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DieseArbeitsmappe" defaultThemeVersion="166925"/>
  <mc:AlternateContent xmlns:mc="http://schemas.openxmlformats.org/markup-compatibility/2006">
    <mc:Choice Requires="x15">
      <x15ac:absPath xmlns:x15ac="http://schemas.microsoft.com/office/spreadsheetml/2010/11/ac" url="C:\Users\FQ39\MyLocalDocs\PL_templates\"/>
    </mc:Choice>
  </mc:AlternateContent>
  <xr:revisionPtr revIDLastSave="0" documentId="13_ncr:1_{A68DC31A-51F9-4D23-B4EA-F044B14C5836}" xr6:coauthVersionLast="47" xr6:coauthVersionMax="47" xr10:uidLastSave="{00000000-0000-0000-0000-000000000000}"/>
  <bookViews>
    <workbookView xWindow="-24255" yWindow="-16320" windowWidth="29040" windowHeight="15720" tabRatio="601" xr2:uid="{E419F1A3-EAB0-498E-90D9-7E7BCB2A0F34}"/>
  </bookViews>
  <sheets>
    <sheet name="fill-me" sheetId="1" r:id="rId1"/>
    <sheet name="Location Types IATI and New" sheetId="14" state="hidden" r:id="rId2"/>
    <sheet name="Version Changes" sheetId="11" r:id="rId3"/>
  </sheets>
  <definedNames>
    <definedName name="_Generic_Cross_Sectoral">'Location Types IATI and New'!$B$2:$B$35</definedName>
    <definedName name="Agriculture_Rural_Development">'Location Types IATI and New'!$B$36:$B$49</definedName>
    <definedName name="Aquaculture_Fishery">'Location Types IATI and New'!$B$50:$B$58</definedName>
    <definedName name="Biodiversity_Conservation">'Location Types IATI and New'!$B$175:$B$190</definedName>
    <definedName name="Education">'Location Types IATI and New'!$B$59:$B$62</definedName>
    <definedName name="Energy">'Location Types IATI and New'!$B$63:$B$78</definedName>
    <definedName name="Financial_Sector_Development">'Location Types IATI and New'!$B$79:$B$91</definedName>
    <definedName name="Geographic_exactness">tab_geo_exactness[Geographic Exactness]</definedName>
    <definedName name="Governance_Decentralization">'Location Types IATI and New'!$B$92:$B$108</definedName>
    <definedName name="Health">'Location Types IATI and New'!$B$109:$B$118</definedName>
    <definedName name="Location_Activity_status">tab_proj_status[Location Activity Status (IATI)]</definedName>
    <definedName name="Location_in_fragile_context">tab_fragility[Location in fragile context]</definedName>
    <definedName name="Marine_Natural_Resources_Protection" localSheetId="1">'Location Types IATI and New'!$B$58:$B$58</definedName>
    <definedName name="Mobility_Transport">'Location Types IATI and New'!$B$119:$B$142</definedName>
    <definedName name="Peace_Displacement_Fragility">'Location Types IATI and New'!$B$143:$B$151</definedName>
    <definedName name="Protected_and_Conserved_Areas">'Location Types IATI and New'!$B$160:$B$174</definedName>
    <definedName name="Social_Protection">'Location Types IATI and New'!$B$152:$B$159</definedName>
    <definedName name="Terrestrial_Natural_Resources_Protection" localSheetId="1">'Location Types IATI and New'!$B$160:$B$186</definedName>
    <definedName name="Urban_Infrastructure">'Location Types IATI and New'!$B$191:$B$197</definedName>
    <definedName name="var_fragility_context" localSheetId="1">tab_fragility[Location in fragile context]</definedName>
    <definedName name="var_geo_exactness" localSheetId="1">tab_geo_exactness[Geographic Exactness]</definedName>
    <definedName name="var_proj_status" localSheetId="1">tab_proj_status[Location Activity Status (IATI)]</definedName>
    <definedName name="var_themes">'Location Types IATI and New'!$A$2:$A$225</definedName>
    <definedName name="var_themes_unique">'Location Types IATI and New'!$H$8:$H$23</definedName>
    <definedName name="var_types" localSheetId="1">tab_iati68[(IATI) Location Type Name (EN) =  project output- or intervention-related type of physical location or immaterial output- or intervention area]</definedName>
    <definedName name="Waste">'Location Types IATI and New'!$B$198:$B$205</definedName>
    <definedName name="Water_Management">'Location Types IATI and New'!$B$206:$B$224</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H8" i="14" l="1" a="1"/>
  <c r="H8" i="14"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341" uniqueCount="907">
  <si>
    <t>Location name</t>
  </si>
  <si>
    <t>Location Activity Status</t>
  </si>
  <si>
    <t>Geographic Exactness</t>
  </si>
  <si>
    <t>Latitude</t>
  </si>
  <si>
    <t>Longitude</t>
  </si>
  <si>
    <t>Publishing restrictions due to security reasons</t>
  </si>
  <si>
    <t>Pipeline/identification</t>
  </si>
  <si>
    <t>Closed</t>
  </si>
  <si>
    <t>exact</t>
  </si>
  <si>
    <t>no</t>
  </si>
  <si>
    <t>Energy</t>
  </si>
  <si>
    <t xml:space="preserve">Planned or actual start date of activity at the location </t>
  </si>
  <si>
    <t>Related Community / Village / Neighborhood</t>
  </si>
  <si>
    <t>hydropower plant / dam</t>
  </si>
  <si>
    <t>decentralisation support &amp; communal development</t>
  </si>
  <si>
    <t>Planned or actual end date of activity at the location</t>
  </si>
  <si>
    <t>approximate (admin unit)</t>
  </si>
  <si>
    <t>Governance / Decentralization</t>
  </si>
  <si>
    <t>Location Type Name</t>
  </si>
  <si>
    <t>Abbreviation of project name (project acronym)</t>
  </si>
  <si>
    <t>1.0</t>
  </si>
  <si>
    <t>Versions History</t>
  </si>
  <si>
    <t>Nr.</t>
  </si>
  <si>
    <t>Date</t>
  </si>
  <si>
    <t>Changes</t>
  </si>
  <si>
    <t>1.1</t>
  </si>
  <si>
    <t>2.0</t>
  </si>
  <si>
    <t>2.1</t>
  </si>
  <si>
    <t>Update of Read-me table</t>
  </si>
  <si>
    <t>2.2</t>
  </si>
  <si>
    <t>Addition of Version table</t>
  </si>
  <si>
    <t>Creation of first version, use for all locations in a KfW department</t>
  </si>
  <si>
    <t>Update data model and publication on KfW website in Github</t>
  </si>
  <si>
    <t>Update data model (fill-me): change &amp; expansion location types, addition project acronyms, end date, deletion of country &amp; GADM references, changes in comments, addition of Read-me table</t>
  </si>
  <si>
    <t>2.3</t>
  </si>
  <si>
    <t>Correction Examples in tabe Fill-Me</t>
  </si>
  <si>
    <t>2.4</t>
  </si>
  <si>
    <t>Remove translated columns on location types</t>
  </si>
  <si>
    <t>2.5</t>
  </si>
  <si>
    <t>Remove trailing whitespaces in location types</t>
  </si>
  <si>
    <t>latitude</t>
  </si>
  <si>
    <t>longitude</t>
  </si>
  <si>
    <t>2.6</t>
  </si>
  <si>
    <t xml:space="preserve">Add machine readable / JSON conform column header in template (--&gt; fill-me). </t>
  </si>
  <si>
    <t>2.7</t>
  </si>
  <si>
    <t>Add Template Version column to keep json schema version up-to-date</t>
  </si>
  <si>
    <t xml:space="preserve">Data Provider (Institution Name)
</t>
  </si>
  <si>
    <t>3.0</t>
  </si>
  <si>
    <t>Location Type Theme</t>
  </si>
  <si>
    <t>BMZ-Project No.</t>
  </si>
  <si>
    <t>location_type_theme</t>
  </si>
  <si>
    <t>location_type_name</t>
  </si>
  <si>
    <t>Activity Description</t>
  </si>
  <si>
    <t>INFO FROM PROJECT</t>
  </si>
  <si>
    <t>INFO FROM KfW</t>
  </si>
  <si>
    <t>polygon</t>
  </si>
  <si>
    <t>water resources protection area</t>
  </si>
  <si>
    <t>WRPA</t>
  </si>
  <si>
    <t>physical</t>
  </si>
  <si>
    <t>Water_Management</t>
  </si>
  <si>
    <t>hydro-meteorological measurement system</t>
  </si>
  <si>
    <t>HMMS</t>
  </si>
  <si>
    <t>immaterial</t>
  </si>
  <si>
    <t>a cylindrical hole, pit, or tunnel drilled or dug down to a depth from which water, oil, or gas can be pumped or brought to the surface</t>
  </si>
  <si>
    <t>H</t>
  </si>
  <si>
    <t>point</t>
  </si>
  <si>
    <t>well</t>
  </si>
  <si>
    <t>WLL</t>
  </si>
  <si>
    <t>a contained pool or tank of water at, below, or above ground level</t>
  </si>
  <si>
    <t>water tank</t>
  </si>
  <si>
    <t>RSVT</t>
  </si>
  <si>
    <t>water re-use</t>
  </si>
  <si>
    <t>WTRRE</t>
  </si>
  <si>
    <t>water intake</t>
  </si>
  <si>
    <t>WTRIN</t>
  </si>
  <si>
    <t>line</t>
  </si>
  <si>
    <t>stormwater network / system</t>
  </si>
  <si>
    <t>SWTRN</t>
  </si>
  <si>
    <t>sludge treatment &amp; disposal</t>
  </si>
  <si>
    <t>SLUDD</t>
  </si>
  <si>
    <t>sewer network</t>
  </si>
  <si>
    <t>SEWN</t>
  </si>
  <si>
    <t>facility for the processing of sewage and/or wastewater</t>
  </si>
  <si>
    <t>S</t>
  </si>
  <si>
    <t>sewage treatment plant</t>
  </si>
  <si>
    <t>SWT</t>
  </si>
  <si>
    <t>sanitary facility</t>
  </si>
  <si>
    <t>SAN</t>
  </si>
  <si>
    <t>an artificial pond or lake</t>
  </si>
  <si>
    <t>reservoir(s)</t>
  </si>
  <si>
    <t>RSV</t>
  </si>
  <si>
    <t>flood protection</t>
  </si>
  <si>
    <t>FLOOP</t>
  </si>
  <si>
    <t>drinking water treatment plant (without desalination)</t>
  </si>
  <si>
    <t>DWTPL</t>
  </si>
  <si>
    <t>dezentralized sanitation (area)</t>
  </si>
  <si>
    <t>DCSAN</t>
  </si>
  <si>
    <t>desalination plant</t>
  </si>
  <si>
    <t>DESPL</t>
  </si>
  <si>
    <t>waste-to-energy plant</t>
  </si>
  <si>
    <t>WTEPL</t>
  </si>
  <si>
    <t>Waste</t>
  </si>
  <si>
    <t>transfer station</t>
  </si>
  <si>
    <t>TRST</t>
  </si>
  <si>
    <t>other waste treatment plants</t>
  </si>
  <si>
    <t>OWTPL</t>
  </si>
  <si>
    <t>mechanical-biological treatment plant</t>
  </si>
  <si>
    <t>MBTPL</t>
  </si>
  <si>
    <t>landfill gas capture and treatment</t>
  </si>
  <si>
    <t>LFGCT</t>
  </si>
  <si>
    <t>a place for trash and garbage disposal in which the waste is buried between layers of earth to build up low-lying land</t>
  </si>
  <si>
    <t>landfill</t>
  </si>
  <si>
    <t>LNDF</t>
  </si>
  <si>
    <t>improved waste collection</t>
  </si>
  <si>
    <t>IWCL</t>
  </si>
  <si>
    <t>STLIG</t>
  </si>
  <si>
    <t>Urban_Infrastructure</t>
  </si>
  <si>
    <t>slum upgrading</t>
  </si>
  <si>
    <t>SLUMU</t>
  </si>
  <si>
    <t>an urban shopping area featuring a variety of shops surrounding a usually open-air concourse reserved for pedestrian traffic; or a large suburban building or group of buildings containing various shops with associated passageways</t>
  </si>
  <si>
    <t>shopping center or mall</t>
  </si>
  <si>
    <t>SHOPC</t>
  </si>
  <si>
    <t>parcs &amp; other green areas</t>
  </si>
  <si>
    <t>PARC</t>
  </si>
  <si>
    <t>a place where goods are bought and sold at regular intervals</t>
  </si>
  <si>
    <t>market (shopping area)</t>
  </si>
  <si>
    <t>MKT</t>
  </si>
  <si>
    <t>city district / urban development</t>
  </si>
  <si>
    <t>CDUDV</t>
  </si>
  <si>
    <t>a paved urban thoroughfare</t>
  </si>
  <si>
    <t>R</t>
  </si>
  <si>
    <t>(urban) street</t>
  </si>
  <si>
    <t>ST</t>
  </si>
  <si>
    <t>other effective area-based conservation measures (OECM)</t>
  </si>
  <si>
    <t>OECM</t>
  </si>
  <si>
    <t>wilderness area (IUCN Cat Ib)</t>
  </si>
  <si>
    <t>WILD</t>
  </si>
  <si>
    <t>WTRS</t>
  </si>
  <si>
    <t>watercourse</t>
  </si>
  <si>
    <t>WTRC</t>
  </si>
  <si>
    <t>L</t>
  </si>
  <si>
    <t>strict nature reserve (IUCN Cat Ia)</t>
  </si>
  <si>
    <t>SNRES</t>
  </si>
  <si>
    <t>V</t>
  </si>
  <si>
    <t>REGEN</t>
  </si>
  <si>
    <t>re- / afforestation area</t>
  </si>
  <si>
    <t>RAFFA</t>
  </si>
  <si>
    <t>protected landscape or seascape (IUCN Cat V)</t>
  </si>
  <si>
    <t>PLOS</t>
  </si>
  <si>
    <t>protected area with sustainable use of natural resources (IUCN Cat VI)</t>
  </si>
  <si>
    <t>PASNR</t>
  </si>
  <si>
    <t>natural monument or feature (IUCN Cat III)</t>
  </si>
  <si>
    <t>NATMO</t>
  </si>
  <si>
    <t>national park (IUCN Cat II)</t>
  </si>
  <si>
    <t>NATP</t>
  </si>
  <si>
    <t>indigenous peoples &amp; local communities (IP&amp;LC)</t>
  </si>
  <si>
    <t>IPALC</t>
  </si>
  <si>
    <t>indigenous &amp; community conservation area (ICCA)</t>
  </si>
  <si>
    <t>ICCA</t>
  </si>
  <si>
    <t>habitat or species management area (IUCN Cat IV)</t>
  </si>
  <si>
    <t>HSMA</t>
  </si>
  <si>
    <t>STNF</t>
  </si>
  <si>
    <t>CORR</t>
  </si>
  <si>
    <t>certified sustainable forest management (FSC, Rainforest Alliance, PEFC)</t>
  </si>
  <si>
    <t>CSFM</t>
  </si>
  <si>
    <t>agroforestry area</t>
  </si>
  <si>
    <t>AGFOR</t>
  </si>
  <si>
    <t>employment subsidies</t>
  </si>
  <si>
    <t>EMPS</t>
  </si>
  <si>
    <t>Social_Protection</t>
  </si>
  <si>
    <t>social protection system</t>
  </si>
  <si>
    <t>SPROS</t>
  </si>
  <si>
    <t>climate risk insurance</t>
  </si>
  <si>
    <t>CLRIN</t>
  </si>
  <si>
    <t>cash transfers</t>
  </si>
  <si>
    <t>CASHT</t>
  </si>
  <si>
    <t>cash- / food-for-work</t>
  </si>
  <si>
    <t>CFFW</t>
  </si>
  <si>
    <t>basic social services</t>
  </si>
  <si>
    <t>BASSS</t>
  </si>
  <si>
    <t>women's shelter / GBV support</t>
  </si>
  <si>
    <t>WOSH</t>
  </si>
  <si>
    <t>reparation payments</t>
  </si>
  <si>
    <t>REPAP</t>
  </si>
  <si>
    <t>Peace / Displacement / Fragility</t>
  </si>
  <si>
    <t>election support</t>
  </si>
  <si>
    <t>ELEC</t>
  </si>
  <si>
    <t>disarmament, demobilisation, reintegration of combatants (DDR)</t>
  </si>
  <si>
    <t>DDR</t>
  </si>
  <si>
    <t>community policing</t>
  </si>
  <si>
    <t>CPOL</t>
  </si>
  <si>
    <t>a camp used by refugees</t>
  </si>
  <si>
    <t>refugee camp</t>
  </si>
  <si>
    <t>CMPRF</t>
  </si>
  <si>
    <t>internally displaced persons (IDP) camp</t>
  </si>
  <si>
    <t>CMPID</t>
  </si>
  <si>
    <t>food access point</t>
  </si>
  <si>
    <t>FAP</t>
  </si>
  <si>
    <t>emergency supplies distribution area</t>
  </si>
  <si>
    <t>EMSD</t>
  </si>
  <si>
    <t>a site occupied by tents, huts, or other shelters for temporary use</t>
  </si>
  <si>
    <t>camp(s)</t>
  </si>
  <si>
    <t>CMP</t>
  </si>
  <si>
    <t>BUSST</t>
  </si>
  <si>
    <t>Mobility / Transport</t>
  </si>
  <si>
    <t>waterway(s) (system)</t>
  </si>
  <si>
    <t>WATERW</t>
  </si>
  <si>
    <t>SHSE</t>
  </si>
  <si>
    <t>traffic management center / intelligent transport system (ITS)</t>
  </si>
  <si>
    <t>traffic management center / IST</t>
  </si>
  <si>
    <t>TMITS</t>
  </si>
  <si>
    <t>an open way with improved surface for transportation of animals, people and vehicles</t>
  </si>
  <si>
    <t>road</t>
  </si>
  <si>
    <t>RD</t>
  </si>
  <si>
    <t>a permanent twin steel-rail track on which freight and passenger cars move long distances</t>
  </si>
  <si>
    <t>railroad</t>
  </si>
  <si>
    <t>RR</t>
  </si>
  <si>
    <t>rail operation control system / intelligent transport system (ITS)</t>
  </si>
  <si>
    <t>ROCS</t>
  </si>
  <si>
    <t>a place provided with terminal and transfer facilities for loading and discharging waterborne cargo or passengers, usually located in a harbor</t>
  </si>
  <si>
    <t>port</t>
  </si>
  <si>
    <t>PRT</t>
  </si>
  <si>
    <t>pedestrian lane(s) / bike lane(s)</t>
  </si>
  <si>
    <t>LANE</t>
  </si>
  <si>
    <t>ORBVE</t>
  </si>
  <si>
    <t>MARY</t>
  </si>
  <si>
    <t>highway</t>
  </si>
  <si>
    <t>HIGHW</t>
  </si>
  <si>
    <t>ferry (line, system)</t>
  </si>
  <si>
    <t>FERRY</t>
  </si>
  <si>
    <t>buses</t>
  </si>
  <si>
    <t>BUS</t>
  </si>
  <si>
    <t>bus rapid transit (BRT) / bus system</t>
  </si>
  <si>
    <t>BRT</t>
  </si>
  <si>
    <t>a structure erected across an obstacle such as a stream, road, etc., in order to carry roads, railroads, and pedestrians across</t>
  </si>
  <si>
    <t>bridge</t>
  </si>
  <si>
    <t>BDG</t>
  </si>
  <si>
    <t>BOATY</t>
  </si>
  <si>
    <t>aviation safety system / flight control</t>
  </si>
  <si>
    <t>AVSS</t>
  </si>
  <si>
    <t>airport</t>
  </si>
  <si>
    <t>AIRP</t>
  </si>
  <si>
    <t>airplane(s)</t>
  </si>
  <si>
    <t>AIRPL</t>
  </si>
  <si>
    <t>small scale fisheries (SSF) zone</t>
  </si>
  <si>
    <t>SSF</t>
  </si>
  <si>
    <t>Marine_Natural_Resources_Protection</t>
  </si>
  <si>
    <t>NTZ</t>
  </si>
  <si>
    <t>marine protected area (MPA)</t>
  </si>
  <si>
    <t>MPA</t>
  </si>
  <si>
    <t>exclusive economic zone (EEZ)</t>
  </si>
  <si>
    <t>EEZ</t>
  </si>
  <si>
    <t>social marketing</t>
  </si>
  <si>
    <t>SOCMK</t>
  </si>
  <si>
    <t>Health</t>
  </si>
  <si>
    <t>social franchising / NGO clinics</t>
  </si>
  <si>
    <t>SOCFR</t>
  </si>
  <si>
    <t>distribution of medical products / contraceptives</t>
  </si>
  <si>
    <t>MEDIS</t>
  </si>
  <si>
    <t>medical products development</t>
  </si>
  <si>
    <t>MEDPD</t>
  </si>
  <si>
    <t>medical isolation station</t>
  </si>
  <si>
    <t>MEDST</t>
  </si>
  <si>
    <t>laboratory</t>
  </si>
  <si>
    <t>LAB</t>
  </si>
  <si>
    <t>a building in which sick or injured, especially those confined to bed, are medically treated</t>
  </si>
  <si>
    <t>hospital</t>
  </si>
  <si>
    <t>HSP</t>
  </si>
  <si>
    <t>health post</t>
  </si>
  <si>
    <t>HSPP</t>
  </si>
  <si>
    <t>a building where medical or dental aid is dispensed</t>
  </si>
  <si>
    <t>dispensary</t>
  </si>
  <si>
    <t>HSPD</t>
  </si>
  <si>
    <t>a medical facility associated with a hospital for outpatients</t>
  </si>
  <si>
    <t>clinic</t>
  </si>
  <si>
    <t>HSPC</t>
  </si>
  <si>
    <t>public financial management (PFM)</t>
  </si>
  <si>
    <t>PFM</t>
  </si>
  <si>
    <t>intergovernmental fiscal transfer mechanism</t>
  </si>
  <si>
    <t>IFTRM</t>
  </si>
  <si>
    <t>domestic revenue mobilization</t>
  </si>
  <si>
    <t>DOMRV</t>
  </si>
  <si>
    <t>digital transformation of public services</t>
  </si>
  <si>
    <t>DTPUB</t>
  </si>
  <si>
    <t>democratization support</t>
  </si>
  <si>
    <t>DEMS</t>
  </si>
  <si>
    <t>DECCD</t>
  </si>
  <si>
    <t>citizen participation / feedback (system)</t>
  </si>
  <si>
    <t>CITPT</t>
  </si>
  <si>
    <t>cadastre / land management / tenure system / area</t>
  </si>
  <si>
    <t>CADS</t>
  </si>
  <si>
    <t>violence prevention</t>
  </si>
  <si>
    <t>VIOPR</t>
  </si>
  <si>
    <t>public (admin) training institute</t>
  </si>
  <si>
    <t>PUBTI</t>
  </si>
  <si>
    <t>media support</t>
  </si>
  <si>
    <t>MEDIA</t>
  </si>
  <si>
    <t>building housing firefighters and/or fire fighting equipment</t>
  </si>
  <si>
    <t>fire station</t>
  </si>
  <si>
    <t>FIRE</t>
  </si>
  <si>
    <t>a building where customs and duties are paid on goods</t>
  </si>
  <si>
    <t>customs office</t>
  </si>
  <si>
    <t>PSTC</t>
  </si>
  <si>
    <t>citizen service center</t>
  </si>
  <si>
    <t>CITSC</t>
  </si>
  <si>
    <t>(communal) public infrastructure</t>
  </si>
  <si>
    <t>PUBIN</t>
  </si>
  <si>
    <t>ICTDC</t>
  </si>
  <si>
    <t>ICTBB</t>
  </si>
  <si>
    <t>subordinated loans</t>
  </si>
  <si>
    <t>SLOA</t>
  </si>
  <si>
    <t>Financial_Sector_Development</t>
  </si>
  <si>
    <t>loans</t>
  </si>
  <si>
    <t>LOA</t>
  </si>
  <si>
    <t>guarantees</t>
  </si>
  <si>
    <t>GUA</t>
  </si>
  <si>
    <t>bonds</t>
  </si>
  <si>
    <t>BND</t>
  </si>
  <si>
    <t>microfinance institution (MFI)</t>
  </si>
  <si>
    <t>MFI</t>
  </si>
  <si>
    <t>an area characterized by industrial activity</t>
  </si>
  <si>
    <t>industrial area / zone</t>
  </si>
  <si>
    <t>INDS</t>
  </si>
  <si>
    <t>an area, usually a section of a port, where goods may be received and shipped free of customs duty and of most customs regulations</t>
  </si>
  <si>
    <t>free trade zone</t>
  </si>
  <si>
    <t>ZNF</t>
  </si>
  <si>
    <t>fonds manager headquarter</t>
  </si>
  <si>
    <t>FMGR</t>
  </si>
  <si>
    <t>financial institution</t>
  </si>
  <si>
    <t>FI</t>
  </si>
  <si>
    <t>credit guarantee fund</t>
  </si>
  <si>
    <t>CGUAF</t>
  </si>
  <si>
    <t>company</t>
  </si>
  <si>
    <t>COM</t>
  </si>
  <si>
    <t>banking branch / outlet</t>
  </si>
  <si>
    <t>BANB</t>
  </si>
  <si>
    <t>an establishment for the custody, loan, exchange or issue of money, for the extension of credit, and for facilitating the transmission of funds</t>
  </si>
  <si>
    <t>bank</t>
  </si>
  <si>
    <t>BAN</t>
  </si>
  <si>
    <t>battery energy storage system (BESS)</t>
  </si>
  <si>
    <t>BESS</t>
  </si>
  <si>
    <t>district heating area / distribution</t>
  </si>
  <si>
    <t>DHEAT</t>
  </si>
  <si>
    <t>wind power plant</t>
  </si>
  <si>
    <t>PSW</t>
  </si>
  <si>
    <t>solar power plant</t>
  </si>
  <si>
    <t>PSS</t>
  </si>
  <si>
    <t>a building where electricity is generated from water power</t>
  </si>
  <si>
    <t>PSH</t>
  </si>
  <si>
    <t>hydrogen plant</t>
  </si>
  <si>
    <t>PSHY</t>
  </si>
  <si>
    <t>geothermal power plant</t>
  </si>
  <si>
    <t>PSGEO</t>
  </si>
  <si>
    <t>energy efficiency measure(s)</t>
  </si>
  <si>
    <t>EEFFM</t>
  </si>
  <si>
    <t>electric substation</t>
  </si>
  <si>
    <t>ESST</t>
  </si>
  <si>
    <t>electric power transmission &amp; distribution (T&amp;D)</t>
  </si>
  <si>
    <t>EPTD</t>
  </si>
  <si>
    <t>biogas plant</t>
  </si>
  <si>
    <t>PSBIO</t>
  </si>
  <si>
    <t>area covered by on-grid renewable energy</t>
  </si>
  <si>
    <t>ONGRE</t>
  </si>
  <si>
    <t>OFGRE</t>
  </si>
  <si>
    <t>scholarship program area</t>
  </si>
  <si>
    <t>SCHPA</t>
  </si>
  <si>
    <t>Education</t>
  </si>
  <si>
    <t>university</t>
  </si>
  <si>
    <t>UNIV</t>
  </si>
  <si>
    <t>TVET school / infrastructure</t>
  </si>
  <si>
    <t>TVETS</t>
  </si>
  <si>
    <t>school (primary, secondary, college)</t>
  </si>
  <si>
    <t>SCH</t>
  </si>
  <si>
    <t>a small standing waterbody</t>
  </si>
  <si>
    <t>pond</t>
  </si>
  <si>
    <t>PND</t>
  </si>
  <si>
    <t>Aquaculture / Fishery</t>
  </si>
  <si>
    <t>inland waters fishery</t>
  </si>
  <si>
    <t>IFISH</t>
  </si>
  <si>
    <t>feed-mill</t>
  </si>
  <si>
    <t>FEMIL</t>
  </si>
  <si>
    <t>FAO catch-area</t>
  </si>
  <si>
    <t>CATCHA</t>
  </si>
  <si>
    <t>coastguard station</t>
  </si>
  <si>
    <t>COASG</t>
  </si>
  <si>
    <t>certified sustainable aquaculture or fisheries (MSC, ASC)</t>
  </si>
  <si>
    <t>CSAQU</t>
  </si>
  <si>
    <t>AQUA</t>
  </si>
  <si>
    <t>farmers groups / cooperatives support</t>
  </si>
  <si>
    <t>FGCO</t>
  </si>
  <si>
    <t>Agriculture / Rural_Development</t>
  </si>
  <si>
    <t>contract farming / PPP</t>
  </si>
  <si>
    <t>CFRM</t>
  </si>
  <si>
    <t>agricultural extension services</t>
  </si>
  <si>
    <t>AGEXT</t>
  </si>
  <si>
    <t>a small dam in a stream, designed to raise the water level or to divert stream flow through a desired channel</t>
  </si>
  <si>
    <t>weir(s)</t>
  </si>
  <si>
    <t>WEIR</t>
  </si>
  <si>
    <t>PHPV</t>
  </si>
  <si>
    <t>NSY</t>
  </si>
  <si>
    <t>irrigation infrastructure</t>
  </si>
  <si>
    <t>IRRIN</t>
  </si>
  <si>
    <t>a tract of level or terraced land which is irrigated</t>
  </si>
  <si>
    <t>irrigated field(s)</t>
  </si>
  <si>
    <t>FLDI</t>
  </si>
  <si>
    <t>improved soil / erosion control area</t>
  </si>
  <si>
    <t>EROSC</t>
  </si>
  <si>
    <t>GRAZ</t>
  </si>
  <si>
    <t>an enclosure for displaying selected plant or animal life</t>
  </si>
  <si>
    <t>garden(s)</t>
  </si>
  <si>
    <t>GDN</t>
  </si>
  <si>
    <t>cultivated area</t>
  </si>
  <si>
    <t>CULT</t>
  </si>
  <si>
    <t>VOUCH</t>
  </si>
  <si>
    <t>_Generic / Cross_Sectoral</t>
  </si>
  <si>
    <t>supply chains (support) area</t>
  </si>
  <si>
    <t>SUPCH</t>
  </si>
  <si>
    <t>sensitization / awareness raising (campaign)</t>
  </si>
  <si>
    <t>SENSA</t>
  </si>
  <si>
    <t>saving groups / VSLA / SACCOs support</t>
  </si>
  <si>
    <t>VSLA</t>
  </si>
  <si>
    <t>public  / social dialogue</t>
  </si>
  <si>
    <t>PSDIA</t>
  </si>
  <si>
    <t>political / institutional reforms (PBF / PBL)</t>
  </si>
  <si>
    <t>PBFL</t>
  </si>
  <si>
    <t>matching grants distribution area</t>
  </si>
  <si>
    <t>MGRA</t>
  </si>
  <si>
    <t>insurance (other)</t>
  </si>
  <si>
    <t>INSUR</t>
  </si>
  <si>
    <t>income generating activities (IGA)</t>
  </si>
  <si>
    <t>IGA</t>
  </si>
  <si>
    <t>environmental &amp; social mgt system</t>
  </si>
  <si>
    <t>ESMS</t>
  </si>
  <si>
    <t>early warning system</t>
  </si>
  <si>
    <t>EWS</t>
  </si>
  <si>
    <t>digital services usage area</t>
  </si>
  <si>
    <t>DIGIS</t>
  </si>
  <si>
    <t>civil society support</t>
  </si>
  <si>
    <t>CSS</t>
  </si>
  <si>
    <t>capacity development / training</t>
  </si>
  <si>
    <t>CDT</t>
  </si>
  <si>
    <t>ADVFS</t>
  </si>
  <si>
    <t>a facility where research is carried out</t>
  </si>
  <si>
    <t>research institute / facility</t>
  </si>
  <si>
    <t>ITTR</t>
  </si>
  <si>
    <t>rehabilitation / reconstruction</t>
  </si>
  <si>
    <t>REHA</t>
  </si>
  <si>
    <t>Other</t>
  </si>
  <si>
    <t>other immaterial</t>
  </si>
  <si>
    <t>OTHI</t>
  </si>
  <si>
    <t>NA</t>
  </si>
  <si>
    <t>other physical</t>
  </si>
  <si>
    <t>OTHP</t>
  </si>
  <si>
    <t>Suspended</t>
  </si>
  <si>
    <t>office building</t>
  </si>
  <si>
    <t>BLDO</t>
  </si>
  <si>
    <t>Cancelled</t>
  </si>
  <si>
    <t>a building where objects of permanent interest in one or more of the arts and sciences are preserved and exhibited</t>
  </si>
  <si>
    <t>museum</t>
  </si>
  <si>
    <t>MUS</t>
  </si>
  <si>
    <t>approximate (security)</t>
  </si>
  <si>
    <t>ministry</t>
  </si>
  <si>
    <t>MIN</t>
  </si>
  <si>
    <t>Finalisation</t>
  </si>
  <si>
    <t>approximate (yet unknown)</t>
  </si>
  <si>
    <t>micro, small &amp; medium enterprises (MSME)</t>
  </si>
  <si>
    <t>MSME</t>
  </si>
  <si>
    <t>Implementation</t>
  </si>
  <si>
    <t>ICT-infrastructure / ICT-equipment</t>
  </si>
  <si>
    <t>ICT</t>
  </si>
  <si>
    <t xml:space="preserve">yes </t>
  </si>
  <si>
    <t>HUB</t>
  </si>
  <si>
    <t>Location Activity Status (IATI)</t>
  </si>
  <si>
    <t>Location in fragile context</t>
  </si>
  <si>
    <t>KC Themes / Sub-Sectors</t>
  </si>
  <si>
    <t>a tract of land on which many houses of similar design are built according to a development plan</t>
  </si>
  <si>
    <t>housing (development)</t>
  </si>
  <si>
    <t>DEVH</t>
  </si>
  <si>
    <t>one or more buildings where goods are manufactured, processed or fabricated</t>
  </si>
  <si>
    <t>factory</t>
  </si>
  <si>
    <t>MFG</t>
  </si>
  <si>
    <t>a building or buildings housing a center, institute, foundation, hospital, prison, mission, courthouse, etc.</t>
  </si>
  <si>
    <t>facility</t>
  </si>
  <si>
    <t>FCL</t>
  </si>
  <si>
    <t>EQPM</t>
  </si>
  <si>
    <t>an area, park or pasture for community use</t>
  </si>
  <si>
    <t>CMN</t>
  </si>
  <si>
    <t>BLDG</t>
  </si>
  <si>
    <t>a structure built for permanent use, as a house, factory, etc.</t>
  </si>
  <si>
    <t>building(s)</t>
  </si>
  <si>
    <t xml:space="preserve">Legend on the Colouring of the different lines: </t>
  </si>
  <si>
    <t>(IATI) Location Type Description (EN)</t>
  </si>
  <si>
    <t>Geodata Type</t>
  </si>
  <si>
    <t>(IATI) Location Type Name (EN) =  project output- or intervention-related type of physical location or immaterial output- or intervention area</t>
  </si>
  <si>
    <t>RECYC</t>
  </si>
  <si>
    <t xml:space="preserve">recycling facility </t>
  </si>
  <si>
    <t>T</t>
  </si>
  <si>
    <t>ITT</t>
  </si>
  <si>
    <t>indigenous and traditional territories (ITT)</t>
  </si>
  <si>
    <t>A</t>
  </si>
  <si>
    <t>CHILP</t>
  </si>
  <si>
    <t>child protection services</t>
  </si>
  <si>
    <t>LMMA</t>
  </si>
  <si>
    <t>locally managed marine areas (LMMA)</t>
  </si>
  <si>
    <t>WRKS</t>
  </si>
  <si>
    <t>workshop(s)</t>
  </si>
  <si>
    <t>CHARS</t>
  </si>
  <si>
    <t>charging station</t>
  </si>
  <si>
    <t>FUELS</t>
  </si>
  <si>
    <t>fuel station</t>
  </si>
  <si>
    <t>street lighting</t>
  </si>
  <si>
    <t>P</t>
  </si>
  <si>
    <t>advisory facility / support</t>
  </si>
  <si>
    <t>new location type</t>
  </si>
  <si>
    <t xml:space="preserve">equipment / materials </t>
  </si>
  <si>
    <t>already existing IATI location types whose names were changed by KFW</t>
  </si>
  <si>
    <t>existing IATI location type (unchanged)</t>
  </si>
  <si>
    <t>physical or immaterial location type class</t>
  </si>
  <si>
    <t>Location Type Theme (EN)</t>
  </si>
  <si>
    <t>(IATI) Location Type Code (EN &amp; FR)</t>
  </si>
  <si>
    <t>IATI Category/ie (EN &amp; FR)</t>
  </si>
  <si>
    <t>Theme "Generic"</t>
  </si>
  <si>
    <t>4.0 Changes in Location Types:</t>
  </si>
  <si>
    <t>Theme "Urban Infrastructure"</t>
  </si>
  <si>
    <r>
      <t>Replace  "street ligth</t>
    </r>
    <r>
      <rPr>
        <b/>
        <sz val="11"/>
        <color theme="1"/>
        <rFont val="Calibri"/>
        <family val="2"/>
        <scheme val="minor"/>
      </rPr>
      <t>n</t>
    </r>
    <r>
      <rPr>
        <sz val="11"/>
        <color theme="1"/>
        <rFont val="Calibri"/>
        <family val="2"/>
        <scheme val="minor"/>
      </rPr>
      <t>ing" with "street lighting"</t>
    </r>
  </si>
  <si>
    <t>common / public space(s)</t>
  </si>
  <si>
    <t>Rename "common / public community area" to "common / public space(s)" and then Replace  "public space(s)" with "common / public space(s)"</t>
  </si>
  <si>
    <t>Replace "equipment / materials distribution area" with "equipment / materials"</t>
  </si>
  <si>
    <t>hub / cluster / incubator</t>
  </si>
  <si>
    <t>Rename "hub /cluster / incubator" -&gt; "hub / cluster / incubator"</t>
  </si>
  <si>
    <t>office building where public or business services are conducted</t>
  </si>
  <si>
    <t>Replace "(communal) public office" with "office building"</t>
  </si>
  <si>
    <t>Rename "advisory facility support" -&gt; correction: "advisory facility / support"</t>
  </si>
  <si>
    <t>Delete "socio-economic rehabilitation / recovery" (it was never used)</t>
  </si>
  <si>
    <t>Add new location type "workshop(s)""</t>
  </si>
  <si>
    <t>Theme "Agriculture"</t>
  </si>
  <si>
    <t>Replace "(smallholder) farm area(s)" with "irrigated field(s)" or "farmers groups / cooperatives support". I have to brief you on this.</t>
  </si>
  <si>
    <t>Delete "(tree) plantation area" (it was never used)</t>
  </si>
  <si>
    <t>Replace "agricultural facility" with "facility"</t>
  </si>
  <si>
    <t>Add "slaugtherhouse"</t>
  </si>
  <si>
    <t>SLAU</t>
  </si>
  <si>
    <t>Replace "certified agriculture area" with "sustainably farmed area(s)"</t>
  </si>
  <si>
    <t>sustainably farmed area(s)</t>
  </si>
  <si>
    <t>SFRMA</t>
  </si>
  <si>
    <t>an non-irrigated farm area under ecologically sustainable cultivation</t>
  </si>
  <si>
    <t>an area under cultivation (non-irrigated, no focus on ecological sustainability)</t>
  </si>
  <si>
    <t>nursery(-ies) / seed bank</t>
  </si>
  <si>
    <t>a place where plants and / or trees and / or their seeds are propagated for transplanting or grafting</t>
  </si>
  <si>
    <t>grazing / rangeland (management) area</t>
  </si>
  <si>
    <t>Replace "grazing area" with "grazing / rangeland (management) area"</t>
  </si>
  <si>
    <t>a (managed rangeland) area of grasses and shrubs used for grazing</t>
  </si>
  <si>
    <t>Replace "restored / rehabilitated  land area" with "regeneration / restoration / rehabilition area"</t>
  </si>
  <si>
    <t>Replace "post harvest processing &amp; value addition" with "food processing &amp; value addition"</t>
  </si>
  <si>
    <t>food processing &amp; value addition</t>
  </si>
  <si>
    <t>Theme "Aquaculture"</t>
  </si>
  <si>
    <t>Replace "aquaculture area" with "aquaculture" (point)</t>
  </si>
  <si>
    <t>aquaculture</t>
  </si>
  <si>
    <t>FMA</t>
  </si>
  <si>
    <t>fisheries management area</t>
  </si>
  <si>
    <t>power station (other)</t>
  </si>
  <si>
    <t>PSO</t>
  </si>
  <si>
    <t>Theme "Governance"</t>
  </si>
  <si>
    <t>Theme "Energy"</t>
  </si>
  <si>
    <t>Add "fuel station"</t>
  </si>
  <si>
    <t>Add "charging station"</t>
  </si>
  <si>
    <t>Add "power station (other)"</t>
  </si>
  <si>
    <t>Theme "Mobility"</t>
  </si>
  <si>
    <t>Delete "coast"</t>
  </si>
  <si>
    <t>Delete "coral reef"</t>
  </si>
  <si>
    <t>Delete "kelp-forest"</t>
  </si>
  <si>
    <t>Delete "mangroves"</t>
  </si>
  <si>
    <t>Replace "no-take-zone" with "no-take zone (permanent)"</t>
  </si>
  <si>
    <t>Marine_Natural_Resources_Protection -&gt; Protected and Conserved Areas (PCAs)</t>
  </si>
  <si>
    <t>Delete "seagrass-meadow"</t>
  </si>
  <si>
    <t>Move "small scale fisheries (SSF) zone" from "Marine …" to "Aquaculture"</t>
  </si>
  <si>
    <t>boat(s) / ship(s) / -yard</t>
  </si>
  <si>
    <t xml:space="preserve">a boatyard, also called a shipyard or dockyard is a place where boats or ships are built and repaired or another location of boats / ships </t>
  </si>
  <si>
    <t>Rename "boat(s) / boat(yard)" -&gt; "boat(s) / ship(s) / -yard"</t>
  </si>
  <si>
    <t>Replace "electric / diesel multiple unit (DMU/EMU)" with "rolling stock"</t>
  </si>
  <si>
    <t>rolling stock</t>
  </si>
  <si>
    <t>ROLST</t>
  </si>
  <si>
    <t>Replace "freight waggons" with "rolling stock"</t>
  </si>
  <si>
    <t>Replace "passenger coaches" with "rolling stock"</t>
  </si>
  <si>
    <t>interurban rail infrastructure</t>
  </si>
  <si>
    <t>interurban heavy rail system</t>
  </si>
  <si>
    <t>Replace "heavy rail system" with "interurban rail infrastructure"</t>
  </si>
  <si>
    <t>Delete "intermodal passenger hub"</t>
  </si>
  <si>
    <t>Replace "locomotives / trains" with "rolling stock"</t>
  </si>
  <si>
    <t>intraurban rail infrastructure</t>
  </si>
  <si>
    <t>Replace "light rail transit system" with "intraurban rail infrastructure"</t>
  </si>
  <si>
    <t>depot / marshalling yard</t>
  </si>
  <si>
    <t>Rename "marshalling yard" -&gt; "depot / marshalling yard"</t>
  </si>
  <si>
    <t>Rename "multimodal terminal / logistic node" -&gt; "(multimodal) logistic node  / warehouse"</t>
  </si>
  <si>
    <t>(multimodal) logistic node / warehouse</t>
  </si>
  <si>
    <t>Rename "warehouse / logistics center" -&gt; "(multimodal) logistic node  / warehouse"</t>
  </si>
  <si>
    <t>other road-based vehicles</t>
  </si>
  <si>
    <t>Rename "other road based-vehicles" -&gt; "other road-based vehicles"</t>
  </si>
  <si>
    <t>intraurban light rail transit system: right rail, subway, metro, tramway</t>
  </si>
  <si>
    <t>RINTER</t>
  </si>
  <si>
    <t>RINTRA</t>
  </si>
  <si>
    <t>RSTN</t>
  </si>
  <si>
    <t>Replace "rural road(s)" with "roads"</t>
  </si>
  <si>
    <t>Delete "subway (system)"</t>
  </si>
  <si>
    <t>bus station and / or  (intermodal) passenger hub containing a parking area for cars or large trucks</t>
  </si>
  <si>
    <t>Delete "terminal (within port)"</t>
  </si>
  <si>
    <t>Delete "tramway (system)"</t>
  </si>
  <si>
    <t>bus station / terminal</t>
  </si>
  <si>
    <t>Rename "bus station" -&gt; "bus station / terminal"</t>
  </si>
  <si>
    <t>Terrestrial …</t>
  </si>
  <si>
    <t>Move "agroforestry" to Theme "Agriculture…"</t>
  </si>
  <si>
    <t>Biodiversity_Conservation</t>
  </si>
  <si>
    <t>Terrestrial …  -&gt; Biodiversity</t>
  </si>
  <si>
    <t>Replace "corridor / ecosystem connectivity" with "ecological corridor / connectivity area"</t>
  </si>
  <si>
    <t>ecological corridor / connectivity area</t>
  </si>
  <si>
    <t>Replace "protected farmland area" with "sustainably farmed area"</t>
  </si>
  <si>
    <t>ranger station / field base</t>
  </si>
  <si>
    <t>Rename "ranger station" -&gt; "ranger station / field base"</t>
  </si>
  <si>
    <t>Delete "area under payment for environmental services / incentive system"</t>
  </si>
  <si>
    <t>Delete "scrubland" and move the one data entry under "railway station". It was an erroneous entry.</t>
  </si>
  <si>
    <t>Delete "sea"</t>
  </si>
  <si>
    <t>Delete "ocean"</t>
  </si>
  <si>
    <t>Delete "swamp"</t>
  </si>
  <si>
    <t>Replace "renaturation of water bodies" with "watershed / catchment conservation area"</t>
  </si>
  <si>
    <t>watershed / catchment conservation area</t>
  </si>
  <si>
    <t>Merge " nursery(ies)" and "seedbank" to "nursery(ies) / seedbank"</t>
  </si>
  <si>
    <t>Themes Agriculture… and Terrestrial ...</t>
  </si>
  <si>
    <t>invasive species management area</t>
  </si>
  <si>
    <t>Add "invasive species management area"</t>
  </si>
  <si>
    <t>monitoring and research sites</t>
  </si>
  <si>
    <t>MONRE</t>
  </si>
  <si>
    <t>biodiversity observation area</t>
  </si>
  <si>
    <t>NTFP</t>
  </si>
  <si>
    <t>an area dominated by trees where non-timber forest products and other biodiversity products are being harvested</t>
  </si>
  <si>
    <t>a collection of buildings and facilities (field base) for carrying out range and forest management</t>
  </si>
  <si>
    <t>fire management area</t>
  </si>
  <si>
    <t>FIMA</t>
  </si>
  <si>
    <t>Replace "coastal protection are" with "improved soil / erosion control area"</t>
  </si>
  <si>
    <t>no-take zone</t>
  </si>
  <si>
    <t>wildlife management area / game reserve</t>
  </si>
  <si>
    <t>WILL</t>
  </si>
  <si>
    <t>Add "wildlife management area / game reserve"</t>
  </si>
  <si>
    <t>Biodiversity …</t>
  </si>
  <si>
    <t>Add "locally managed marine areas (LMMA)"</t>
  </si>
  <si>
    <t>private protected area / conservation easement</t>
  </si>
  <si>
    <t>PPA</t>
  </si>
  <si>
    <t>KBA</t>
  </si>
  <si>
    <t>Add "Key Biodiversity Area (KBA) with financed management"</t>
  </si>
  <si>
    <t>buffer zone around a protected area or sensitive site</t>
  </si>
  <si>
    <t>BUF</t>
  </si>
  <si>
    <t>buffer zone around a protected or sensitive area</t>
  </si>
  <si>
    <t>Add "buffer zone around a protected or sensitive area"</t>
  </si>
  <si>
    <t>Replace "Watershed" with "watershed / catchment conservation area"</t>
  </si>
  <si>
    <t>PFES</t>
  </si>
  <si>
    <t>biodiversity offset / compensation area incl. PFES</t>
  </si>
  <si>
    <t>Add "Biodiversity Offset/Compensation Area incl. PFES"</t>
  </si>
  <si>
    <t>key biodiversity area (KBA) with financed management</t>
  </si>
  <si>
    <t>harvesting sites for NTFPs and other biodiversity products</t>
  </si>
  <si>
    <t>Add "monitoring and research sites"</t>
  </si>
  <si>
    <t>Add "harvesting sites for NTFPs and other biodiversity products"</t>
  </si>
  <si>
    <t>INVA</t>
  </si>
  <si>
    <t>Add "indigenous and traditional territories (ITT)"</t>
  </si>
  <si>
    <t>Add "fire management area"</t>
  </si>
  <si>
    <t>visitor center / education facility</t>
  </si>
  <si>
    <t>Add "visitor center / education facility"</t>
  </si>
  <si>
    <t>VISIT</t>
  </si>
  <si>
    <t xml:space="preserve">composting plant, fermentation plant, waste sorting plant and other waste treatment plants </t>
  </si>
  <si>
    <t>Delete "composting plant"</t>
  </si>
  <si>
    <t>Delete "fermentation plant"</t>
  </si>
  <si>
    <t>Replace "waste sorting plant" with recycling facility"</t>
  </si>
  <si>
    <t>Water Management</t>
  </si>
  <si>
    <t>Replace "decentralized water supply" and "drinking water network" with "drinking water supply"</t>
  </si>
  <si>
    <t>drinking water supply</t>
  </si>
  <si>
    <t>DWTRS</t>
  </si>
  <si>
    <t>Replace "drinking water pump station" with "water pump"</t>
  </si>
  <si>
    <t>water pump</t>
  </si>
  <si>
    <t>Replace "solar water pump" with "water pump"</t>
  </si>
  <si>
    <t>water pipeline</t>
  </si>
  <si>
    <t>drinking water transport pipeline, including water outlet / pipeline</t>
  </si>
  <si>
    <t xml:space="preserve">Delete "sewer pump station" </t>
  </si>
  <si>
    <t>Replace drinking water pipeline" and "wastewater pipeline" with "water pipeline"</t>
  </si>
  <si>
    <t>Replace "water storage infrastructure" with "reservoir(s)"</t>
  </si>
  <si>
    <t>WATPI</t>
  </si>
  <si>
    <t>Rename "rail station" -&gt; "railway station"</t>
  </si>
  <si>
    <t>movable items and resources used for specific activities, services, or operations</t>
  </si>
  <si>
    <t>a facility or location supporting innovation, collaboration, or business development</t>
  </si>
  <si>
    <t>hardware and related materials and infrastructure required for information and communication technology operations</t>
  </si>
  <si>
    <t>sites where micro, small and medium-sized enterprises are located</t>
  </si>
  <si>
    <t>government building where a ministry is located, serving administrative and policy functions</t>
  </si>
  <si>
    <t>physical location not fitting any existing available location type in this repository</t>
  </si>
  <si>
    <t>type of intervention that has no physical location, only a target area, and which is not fitting any other available immaterial location type in this repository</t>
  </si>
  <si>
    <t>site or area where infrastructure or facilities are rehabiltated, restored or rebuilt</t>
  </si>
  <si>
    <t xml:space="preserve">a facility or location where advisory support services are being provided </t>
  </si>
  <si>
    <t>target area, usually admin unit, of interventions that are enhancing capacities, abilities, knowledge or skills for personal, professional or organizational growth</t>
  </si>
  <si>
    <t>target area, usually admin unit, of mechanisms or environments fostering public engagement and strengthening community-based and other civil society organizations</t>
  </si>
  <si>
    <t>target area, usually admin unit, of interventions that promote the use of digital services, apps or online resources</t>
  </si>
  <si>
    <t>target area, usually admin unit, of mechanisms and services enabling timely information delivery for anticipating and mitigating critical events such as disasters and pandemics</t>
  </si>
  <si>
    <t>target area, usually admin unit, of mechanisms and procedures to assess, analyse, manage and mitigate ecological and social aspects within projects or organizations</t>
  </si>
  <si>
    <t>target area, usually admin unit, of interventions that Initiatives aimed at increasing economic resources through productive means.</t>
  </si>
  <si>
    <t>target area, usually admin unit, of insurance services that are not climate risk insurance and that are designed to provide protection against specific risks or uncertainties</t>
  </si>
  <si>
    <t>target area, usually admin unit, of financial contributions based on co-funding principles</t>
  </si>
  <si>
    <t>target area, usually admin unit, of processes that advance changes in governance frameworks or organizational structures</t>
  </si>
  <si>
    <t>target area, usually admin unit, of mechanisms that encourage public exchanges between stakeholders for collective decision-making</t>
  </si>
  <si>
    <t>target area, usually admin unit, of interventions or mechanisms that facilitate community-based financial cooperation and resource pooling such as village-based savings and loans associations (VSLA) or  savings and credit cooperative organizations (SACCOs)</t>
  </si>
  <si>
    <t>target area, usually admin unit, of campaigns or other communication activities intended to inform, mobilize or educate targeted audiences on specific topics</t>
  </si>
  <si>
    <t>target area, usually admin unit, of systems or services to increase the value generated locally or to make supply chains more efficient</t>
  </si>
  <si>
    <t>target area, usually admin unit, of interventions for allocating entitlements or credits to beneficiaries through organized schemes</t>
  </si>
  <si>
    <t>facility where animals are killed and processed for food production</t>
  </si>
  <si>
    <t>mine(s)</t>
  </si>
  <si>
    <t>MN</t>
  </si>
  <si>
    <t>a site where mineral ores are extracted from the ground by excavating surface pits and subterranean passages</t>
  </si>
  <si>
    <t>a building dedicated to hands-on activities, technical work, or small-scale manufacturing</t>
  </si>
  <si>
    <t>intervention area for soil improvement or erosion mitigation</t>
  </si>
  <si>
    <t>constructions including headwork and equipment for distributing water to agricultural land</t>
  </si>
  <si>
    <t>facility where crops or livestock products are processed and enhanced</t>
  </si>
  <si>
    <t>target area, usually admin unit, of services that transfer expertise and innovations to people engaged in agriculture</t>
  </si>
  <si>
    <t>target area, usually admin unit, of interventions that facilitate collaboration between producers and buyers for mutual benefit</t>
  </si>
  <si>
    <t>target area, usually admin unit, of interventions or entities strengthening collective efforts among agricultural producers</t>
  </si>
  <si>
    <t>area under agro-sylviculture or forest farming land use management that integrates trees with crops or pasture and combines agricultural and forestry technologies</t>
  </si>
  <si>
    <t xml:space="preserve">site for controlled cultivation ("aquafarming") of aquatic organisms such as fish, crustaceans, mollusks, algae and aquatic plants </t>
  </si>
  <si>
    <t>designated zone for the management and regulation of fishery activities</t>
  </si>
  <si>
    <t>aquaculture production sites verified for compliance with environmental and ethical standards in aquatic food provisioning</t>
  </si>
  <si>
    <t>building where maritime safety operations and surveillance are managed and coordinated</t>
  </si>
  <si>
    <t>geographic divisions of the oceans and seas defined by the FAO from where the caught fish originate and that are one of the basic requirements to ensure the traceability of fish products</t>
  </si>
  <si>
    <t>processing facility for producing fish or other animal feed from raw agricultural products</t>
  </si>
  <si>
    <t>inland water ecosystem for harvesting aquatic species from non-marine ecosystems</t>
  </si>
  <si>
    <t>exclusive coast and inshore water zones under artisanal stewardship by small-scale fishers communities</t>
  </si>
  <si>
    <t>building(s) where primary, secondary or college instruction in one or more branches of knowledge takes place</t>
  </si>
  <si>
    <t>building or facility for technical and vocational education and training</t>
  </si>
  <si>
    <t>institution for higher education and academic research</t>
  </si>
  <si>
    <t>target area, usually admin unit, of scholarship programs support</t>
  </si>
  <si>
    <t>area covered by off-grid renewable energy</t>
  </si>
  <si>
    <t>area powered by renewable energy sources, independently from central electrical networks / grids, for example local photovoltaic or hydropower grids or solar panels</t>
  </si>
  <si>
    <t>area powered by renewable energy through central electrical networks / grids from public utility infrastructure</t>
  </si>
  <si>
    <t>building or facility where organic matter is converted into renewable energy through biological processes</t>
  </si>
  <si>
    <t>power line facilitating the movement of electrical energy between locations</t>
  </si>
  <si>
    <t>part of an electrical generation, transmission, and distribution system for transforming, switching, or control of electrical current within the grid</t>
  </si>
  <si>
    <t>site of interventions focusing on the minimization of energy consumption</t>
  </si>
  <si>
    <t>building or facility where thermal energy derived from beneath the earth is harnessed for power generation</t>
  </si>
  <si>
    <t>building or facility dedicated to the production and storage of hydrogen for energy or industrial use</t>
  </si>
  <si>
    <t>a building or facility where electricity is generated from photovoltaic power</t>
  </si>
  <si>
    <t>facility where electricity is generated from wind energy</t>
  </si>
  <si>
    <t>area served by a centralized heat supply system</t>
  </si>
  <si>
    <t>facility storing electricity for later use via battery technology</t>
  </si>
  <si>
    <t>place where fuel for vehicles and machinery is dispensed</t>
  </si>
  <si>
    <t>place providing charging services for electric vehicles</t>
  </si>
  <si>
    <t>a building or facility for generating electric power by other means than solar, wind or hydropower</t>
  </si>
  <si>
    <t>a building where banking services are provided</t>
  </si>
  <si>
    <t>main building or office of a business entity</t>
  </si>
  <si>
    <t>facility or entity managing guarantees for loan repayment</t>
  </si>
  <si>
    <t>main building or office of a business / banking entity that provides service as an intermediary for different types of financial monetary transactions</t>
  </si>
  <si>
    <t>main office / building of a fund management entity</t>
  </si>
  <si>
    <t>main office / building of an institution providing microfinance services</t>
  </si>
  <si>
    <t>target area, usually the country-level admin unit, of tradable financial assets serving as instruments for raising or lending capital</t>
  </si>
  <si>
    <t>target area, usually admin unit, of financial instruments for the transfer of risk</t>
  </si>
  <si>
    <t>target area, usually admin unit, of financial debt instruments for temporarily transferring funds to borrowers</t>
  </si>
  <si>
    <t>target area, usually admin unit, of financial debt instruments for temporarily transferring funds to borrowers that have a lower repayment priority in comparison to other credits</t>
  </si>
  <si>
    <t>cable installations enabling high-speed digital communication</t>
  </si>
  <si>
    <t>a building hosting servers and other hardware and equipment for secure storage and processing of information</t>
  </si>
  <si>
    <t>target area covering buildings and other installations and assets serving collective purposes within communities</t>
  </si>
  <si>
    <t>a building where administrative processes and public services for local residents are provided</t>
  </si>
  <si>
    <t>building or site where information dissemination and public outreach are supported</t>
  </si>
  <si>
    <t>a building of an institution dedicated to advancing administrative skils and competencies in the public sector</t>
  </si>
  <si>
    <t>target area, usually admin unit, of interventions aiming to reduce risk or incidence of conflict and harm in society</t>
  </si>
  <si>
    <t>target area, usually admin unit, of systems for documenting, managing, and regulating land and/or property ownership, possession, tenure, use and other rights, restrictions and responsibilites including parcel-based cadastre systems</t>
  </si>
  <si>
    <t>target area, usually admin unit, of mechanisms fostering citizens' involvement or inputs in decisions on public services, infrastructure, governance and policy-making</t>
  </si>
  <si>
    <t>target area, usually admin unit, of interventions supporting geographical distribution of authority and capacity-strengthening at local levels</t>
  </si>
  <si>
    <t>target area, usually admin unit, of processes encouraging responsive and inclusive public governance frameworks and processes</t>
  </si>
  <si>
    <t>target area, usually admin unit, of interventions to improve interactions between public authorities and citizens or the private sector using digital technologies</t>
  </si>
  <si>
    <t>target area, usually admin unit, of interventions facilitating improved collection and administration of public funds</t>
  </si>
  <si>
    <t>target area, usually admin unit, of interventions guiding redistribution of resources among governmental entities</t>
  </si>
  <si>
    <t>target area, usually admin unit, of systems and practices ensuring efficient allocation and oversight of public funds</t>
  </si>
  <si>
    <t>a small medical facility providing basic health services</t>
  </si>
  <si>
    <t>facility for scientific, medical, or diagnostic analysis</t>
  </si>
  <si>
    <t>facility for isolating patients to prevent disease spread</t>
  </si>
  <si>
    <t>building or site dedicated to research and development of medical products</t>
  </si>
  <si>
    <t>target area, usually admin unit, of distribution of medical products / contraceptives incl. vaccines</t>
  </si>
  <si>
    <t>target area, usually admin unit, of NGOs and social franchised businesses offering subsidized products and services that people need - such as healthcare, water, sanitation, energy, and education</t>
  </si>
  <si>
    <t>target area, usually admin unit, of interventions promoting health-related products, services or behaviors</t>
  </si>
  <si>
    <t>main location for airplanes parking, storage and maintenance</t>
  </si>
  <si>
    <t>a place where aircraft regularly land and take off, with runways, navigational aids, and major facilities for the commercial handling of passengers and cargo</t>
  </si>
  <si>
    <t>main site of technical installations overseeing the secure movement of aircraft within airspace</t>
  </si>
  <si>
    <t>area covered by a high-capacity bus-based transit system that delivers fast, reliable, high-quality, safe, and cost-effective services</t>
  </si>
  <si>
    <t>main location for bus parking, storage and maintenance</t>
  </si>
  <si>
    <t>main location for parking, storage and maintenance of powered and unpowered railway vehicles, for example, trains, locomotives, electric / diesel multiple units (DMU/EMU), freight and passenger waggons, cars or coaches</t>
  </si>
  <si>
    <t>water routes track or system for transporting people and / or vehicles</t>
  </si>
  <si>
    <t>major road connecting regions, intended for vehicle traffic</t>
  </si>
  <si>
    <t xml:space="preserve">facility for parking, storing, maintaining, and routing railway vehicles and other rolling stock </t>
  </si>
  <si>
    <t>site for parking or storage of vehicles other than buses, trains, and ships</t>
  </si>
  <si>
    <t xml:space="preserve">dedicated pathways designed for non-motorized movement and activity of pedestrians and / or cyclists </t>
  </si>
  <si>
    <t>location of a traffic and / or mobility management  system for road transport, including infrastructure, vehicles and users, as well as for interfaces with other modes of transport</t>
  </si>
  <si>
    <t>railroad station</t>
  </si>
  <si>
    <t>a railroad, railway or train station is a facility comprising ticket office, platforms, tracks etc. for loading and unloading train passengers and freight incl. intermodal passenger hub</t>
  </si>
  <si>
    <t xml:space="preserve">a building for storing goods, especially provisions </t>
  </si>
  <si>
    <t>area or network of natural or engineered channels facilitating the movement of waterborne traffic</t>
  </si>
  <si>
    <t>organized space for allocating aid materials and resources in crisis situations</t>
  </si>
  <si>
    <t>organized space where food is distributed to individuals, families or other groups</t>
  </si>
  <si>
    <t>a camp used by people affected by domestic disasters, conflict or other internal migration pressures</t>
  </si>
  <si>
    <t>target area, usually admin unit, of interventions building trust and security among residents through collaborative safety measures</t>
  </si>
  <si>
    <t>target area, usually admin unit, of interventions aiding former combatants in returning to civilian life and fostering stability</t>
  </si>
  <si>
    <t>target area, usually admin unit, of services and systems facilitating the proper conduct and oversight of electoral processes</t>
  </si>
  <si>
    <t>target area, usually admin unit, of delivering compensatory resources to affected individuals or groups</t>
  </si>
  <si>
    <t>target area, usually admin unit, of interventions safeguarding minors from abuse, neglect, or exploitation</t>
  </si>
  <si>
    <t>safe building or encampment providing assistance for women and girls facing gender-based violence or other types of insecurity</t>
  </si>
  <si>
    <t>target area, usually admin unit, of services that ensure minimum standards of health, education, and/or wellbeing for the public</t>
  </si>
  <si>
    <t>target area, usually admin unit, of schemes exchanging remuneration or food provisions for productive activities</t>
  </si>
  <si>
    <t>target area, usually admin unit, of arrangements distributing monetary benefits directly to eligible recipients</t>
  </si>
  <si>
    <t>target area, usually admin unit, of insurance services addressing financial impacts of risks arising from extreme weather events that are increasing in frequency and intensity because of climate change</t>
  </si>
  <si>
    <t>target area, usually admin unit, of integrated policies and support systems designed to reduce vulnerability and poverty</t>
  </si>
  <si>
    <t>target area, usually admin unit, of financial incentives promoting job creation and / or workforce increase</t>
  </si>
  <si>
    <t>area which is protected from all but light human use in order to protect its biodiversity and also possibly its geological / geomorphological features</t>
  </si>
  <si>
    <t>a protected domain in which biodiversity and ecosystem processes (including evolution) are allowed to flourish or experience restoration if previously disturbed by human activity</t>
  </si>
  <si>
    <t>area managed in a way that may contribute to local economies through promoting educational and recreational tourism on a scale that will not reduce the effectiveness of conservation efforts</t>
  </si>
  <si>
    <t>a smaller area or site that is specifically allocated to protect a natural monument and its surrounding habitats</t>
  </si>
  <si>
    <t>area focusing on the maintenance, conservation, and restoration of particular species and habitats, possibly through traditional means, and public education</t>
  </si>
  <si>
    <t>a body of land or ocean with an explicit natural conservation plan, but usually also accommodating a range of for-profit activities</t>
  </si>
  <si>
    <t>vast area that already has a low level of human occupation or in which local communities and their traditional practices have had little permanent impact on the environmental health</t>
  </si>
  <si>
    <t>sites outside of protected areas that are governed and managed in ways that deliver the long-term in situ conservation of biodiversity</t>
  </si>
  <si>
    <t>areas managed or influenced by distinct and diverse indigenous groups and communities that maintain close ties to their territories and traditions, playing a crucial role in environmental management</t>
  </si>
  <si>
    <t>specific areas (territories of life) being actively conserved by indigenous peoples and local communities, i.e., natural spaces de facto governed by Indigenous peoples or local communities that could include collective commons, areas and territories of self-defined, peer-reviewed communities, other than ITTs</t>
  </si>
  <si>
    <t>territories traditionally inhabited, used, governed, and managed by the indigenous people and local communities</t>
  </si>
  <si>
    <t>area supporting the safe coexistence and managed utilization of wild animal populations</t>
  </si>
  <si>
    <t>a protected area of the world's seas, oceans, or estuaries designated to preserve habitats and marine species, except no-take zones</t>
  </si>
  <si>
    <t>areas of the world's seas, oceans, or estuaries overseen by local community groups to maintain marine ecosystems and resources</t>
  </si>
  <si>
    <t>area conserved through private stewardship arrangements or contractual agreements</t>
  </si>
  <si>
    <t>area of the sea in which a sovereign state has exclusive rights regarding the exploration and use of marine resources, including energy production from water and wind</t>
  </si>
  <si>
    <t>a marine protected area (MPA) permanently set aside from direct human disturbance, where all methods of fishing and extraction of natural materials, dumping, dredging or construction activities are prohibited</t>
  </si>
  <si>
    <t>building(s) for learning, outreach, and engagement regarding natural environments</t>
  </si>
  <si>
    <t>land area dedicated to protecting, enhancing or restoring ecological health and functions of natural environments including forests</t>
  </si>
  <si>
    <t>land area that safeguards the natural flow and quality of freshwater resources</t>
  </si>
  <si>
    <t>vegetation area where fire management measures are being carried out</t>
  </si>
  <si>
    <t>areas that contribute significantly to the global persistence of biodiversity in terrestrial, freshwater and marine environments with secured funding for management</t>
  </si>
  <si>
    <t>target area of interventions reducing or eliminating detrimental non-native organisms</t>
  </si>
  <si>
    <t>area designated for planting and fostering new tree vegetation to boost ecological value</t>
  </si>
  <si>
    <t>area where  ecological compensation measures are implemented to fully compensate for biodiversity impacts associated with economic development, through the planning process</t>
  </si>
  <si>
    <t>area covered by a certification system to ensure environmentally responsible, socially beneficial and economically viable management of forests</t>
  </si>
  <si>
    <t>areas managed to restore effective biological connectivity between larger ecosystems promoting movement and interaction among wildlife populations</t>
  </si>
  <si>
    <t>area characterized by a concentration of residential, commercial, and public facilities and high population density, managed for organized growth and improved living standards</t>
  </si>
  <si>
    <t>publicly accessibles areas covered by vegetation, designated to provide recreational opportunities, support urban biodiversity, or enhance environmental quality within built environments</t>
  </si>
  <si>
    <t>neglected urban zone of high population density undergoing improvements to physical infrastructure and living conditions</t>
  </si>
  <si>
    <t>linear arrangement of installed electric light units enhancing visibility and safety along pathways, streets and roads</t>
  </si>
  <si>
    <t>facility where materials are processed for re-use instead of disposal</t>
  </si>
  <si>
    <t>area benefiting from advanced practices for gathering and handling garbage</t>
  </si>
  <si>
    <t>facility for capturing and processing emissions from decomposition within waste repositories</t>
  </si>
  <si>
    <t>facility relying on a combination of physical and biological processes to treat waste</t>
  </si>
  <si>
    <t>intermediate facility consolidating waste for onward transport or disposal</t>
  </si>
  <si>
    <t>facility converting solid waste material into usable forms of energy</t>
  </si>
  <si>
    <t>PMPW</t>
  </si>
  <si>
    <t>a facility for pumping water from a well or through a pipeline</t>
  </si>
  <si>
    <t>facility for separating drinking water from saline sources</t>
  </si>
  <si>
    <t>service area covering distributed solutions for the treatment of wastewater on-site</t>
  </si>
  <si>
    <t>service area providing populations with potable water for daily use</t>
  </si>
  <si>
    <t>facility utilizing filtration and purification techniques for safe water provision</t>
  </si>
  <si>
    <t>infrastructure or measures designed to reduce risks associated with rising water levels</t>
  </si>
  <si>
    <t xml:space="preserve">facility for use by the general public that includes a toilet and sink and may include a urinal and/or shower </t>
  </si>
  <si>
    <t>underground system channeling liquid waste away from inhabited areas</t>
  </si>
  <si>
    <t>facility for handling semi-solid residues from water treatment</t>
  </si>
  <si>
    <t>arrangement capturing and directing excess rainfall for flood prevention</t>
  </si>
  <si>
    <t>point of access for withdrawing freshwater from natural or artificial sources</t>
  </si>
  <si>
    <t>facility for the utilization of treated effluents for secondary applications</t>
  </si>
  <si>
    <t>target area, usually admin unit, of instruments or a network tracking water cycle dynamics and weather patterns (a.o. wind speed, evaporation, barometric pressure, humidity, particle size)</t>
  </si>
  <si>
    <t>area designated to preserve hydrological features and prevent contamination</t>
  </si>
  <si>
    <t>a natural, well-defined channel produced by flowing water, or an artificial channel / canal designed to carry flowing water</t>
  </si>
  <si>
    <t>Add new location type "mine(s)"</t>
  </si>
  <si>
    <t xml:space="preserve">4.0 Changes in Location Themes: </t>
  </si>
  <si>
    <t>The Themes "Terrestrial_Natural_Resources_Protection" and "Marine_Natural_Resources_Protection" were reorganized and replaced by "Protected and Conserved Areas (PCAs)" and "Biodiversity_Conservation" (see Table)</t>
  </si>
  <si>
    <t>Theme "Energy" -&gt; "Water_Management"</t>
  </si>
  <si>
    <t>Shorten to "area covered by off-grid renewable energy"</t>
  </si>
  <si>
    <t>Protected_and_Conserved_Areas</t>
  </si>
  <si>
    <t>scheme_version</t>
  </si>
  <si>
    <t>project_acronym</t>
  </si>
  <si>
    <t>data_provider</t>
  </si>
  <si>
    <t>publishing_restrictions</t>
  </si>
  <si>
    <t>date_of_data_collection</t>
  </si>
  <si>
    <t>related_community</t>
  </si>
  <si>
    <t>location_name</t>
  </si>
  <si>
    <t>location_activity_status</t>
  </si>
  <si>
    <t>activity_start_date</t>
  </si>
  <si>
    <t>activity_end_date</t>
  </si>
  <si>
    <t>activity_description</t>
  </si>
  <si>
    <t>geographic_exactness</t>
  </si>
  <si>
    <t>Changes in table "fill-me":
- A2: Change column "Unique ID" to "Field ID"
- C2: Change column "Project-No (INPRO)” to “BMZ-Project No.”
- C3: Change to “bmz_project_no”
- E2: Change column name to "Data Provider (Institution Name)" 
- E3: Change from ”DataOwner” to “DataProvider”
- H2: Delete the column "Project-specific location identifier"
- W2: Move column "Related Community / Village / Neighborhood" to new H2
- L2: Change column name "Activity-Description (general)" to "Activity Description"
- L3: change to “activityDescription”
-  N2: Delete column "Additional Activity-Description"
- O2: Change column name "KC Theme / Sub-Sector" to "Location Type Theme"
- O3: change "sector" to "location_type_theme"
- P3: change "location_type" to "location_type_name"
- Q2: Delete column "Alternative Location Type Name"
- R2: Delete column "DAC 5 Purpose Classification"
- S2: Delete column "Budget Share"
- X2: Delete column "Filename of additional Geo-data submitted as KML (Lines/Polygons)"
- Y2: Delete column "Primary Key (as provided in KML file)”</t>
  </si>
  <si>
    <t>Homogenize all data type names in Row 3</t>
  </si>
  <si>
    <t>3.1</t>
  </si>
  <si>
    <t>donor_project_no</t>
  </si>
  <si>
    <t>Template Version</t>
  </si>
  <si>
    <t>ICT infrastructure (broadband / connectivity)</t>
  </si>
  <si>
    <t>ICT infrastructure (data center)</t>
  </si>
  <si>
    <t>slaughterhouse</t>
  </si>
  <si>
    <t>voucher(s) (system) distribution area</t>
  </si>
  <si>
    <t>regeneration / restoration / rehabilitation area</t>
  </si>
  <si>
    <t>4.0</t>
  </si>
  <si>
    <t>Changes in fill-me sheet</t>
  </si>
  <si>
    <t>Hide the column due to irritation issues
set fixiation of the table after column D instead of C
change version in V04 (file name + column B)</t>
  </si>
  <si>
    <t>Date validation re-implemented</t>
  </si>
  <si>
    <t>Columns "donor_project_no" and "project_acronym" moved to INFO FROM PROJECT section</t>
  </si>
  <si>
    <t>New top row with general information: short instructions and links</t>
  </si>
  <si>
    <t>Column date_of_data_collection moved to INFO FROM KfW (now column C)</t>
  </si>
  <si>
    <t>Columns in INFO FROM KFW section are now hidden</t>
  </si>
  <si>
    <t>Project Location Model Documentation</t>
  </si>
  <si>
    <t>Removed tab KC Themes Sub-Sectors</t>
  </si>
  <si>
    <t>Hid tab Location Types IATI and New</t>
  </si>
  <si>
    <t>Last checked by Validator on</t>
  </si>
  <si>
    <t>Moved machine-readable row above human-readable column names (row 3)</t>
  </si>
  <si>
    <t>Removed f_id column</t>
  </si>
  <si>
    <t>Hide INFO FROM KfW columns</t>
  </si>
  <si>
    <t>Removed example row</t>
  </si>
  <si>
    <r>
      <t xml:space="preserve">Please read the project location model documentation before completing this sheet:
Data version: </t>
    </r>
    <r>
      <rPr>
        <sz val="12"/>
        <color theme="1"/>
        <rFont val="Calibri"/>
        <family val="2"/>
        <scheme val="minor"/>
      </rPr>
      <t>Always use the most recently submitted version of the data model when making updates.</t>
    </r>
    <r>
      <rPr>
        <b/>
        <sz val="12"/>
        <color theme="1"/>
        <rFont val="Calibri"/>
        <family val="2"/>
        <scheme val="minor"/>
      </rPr>
      <t xml:space="preserve">
Frequency of updates: </t>
    </r>
    <r>
      <rPr>
        <sz val="12"/>
        <color theme="1"/>
        <rFont val="Calibri"/>
        <family val="2"/>
        <scheme val="minor"/>
      </rPr>
      <t>Submit updates with your annual report to KfW, unless a different schedule is specified in the Reporting Terms of Reference (ToR).</t>
    </r>
    <r>
      <rPr>
        <b/>
        <sz val="12"/>
        <color theme="1"/>
        <rFont val="Calibri"/>
        <family val="2"/>
        <scheme val="minor"/>
      </rPr>
      <t xml:space="preserve">
Data validation: </t>
    </r>
    <r>
      <rPr>
        <sz val="12"/>
        <color theme="1"/>
        <rFont val="Calibri"/>
        <family val="2"/>
        <scheme val="minor"/>
      </rPr>
      <t>Before submitting to KfW, validate your data using the validator tool.</t>
    </r>
    <r>
      <rPr>
        <b/>
        <sz val="12"/>
        <color theme="1"/>
        <rFont val="Calibri"/>
        <family val="2"/>
        <scheme val="minor"/>
      </rPr>
      <t xml:space="preserve">
Do not delete any rows or columns. </t>
    </r>
    <r>
      <rPr>
        <sz val="12"/>
        <color theme="1"/>
        <rFont val="Calibri"/>
        <family val="2"/>
        <scheme val="minor"/>
      </rPr>
      <t>If a project location becomes obsolete or its status changes, do not remove the row — update the Location Activity Status in column I (e.g., "Canceled", "Suspended", "Closed").</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yyyy\-mm\-dd;@"/>
    <numFmt numFmtId="165" formatCode="0.0000000"/>
  </numFmts>
  <fonts count="33">
    <font>
      <sz val="11"/>
      <color theme="1"/>
      <name val="Calibri"/>
      <family val="2"/>
      <scheme val="minor"/>
    </font>
    <font>
      <sz val="12"/>
      <color theme="1"/>
      <name val="Calibri"/>
      <family val="2"/>
      <scheme val="minor"/>
    </font>
    <font>
      <sz val="12"/>
      <color theme="1"/>
      <name val="Calibri"/>
      <family val="2"/>
      <scheme val="minor"/>
    </font>
    <font>
      <b/>
      <sz val="11"/>
      <color theme="1"/>
      <name val="Calibri"/>
      <family val="2"/>
      <scheme val="minor"/>
    </font>
    <font>
      <sz val="10"/>
      <color indexed="8"/>
      <name val="Helvetica Neue"/>
      <family val="2"/>
    </font>
    <font>
      <sz val="10"/>
      <name val="Arial"/>
      <family val="2"/>
    </font>
    <font>
      <sz val="10"/>
      <color theme="1"/>
      <name val="Arial"/>
      <family val="2"/>
    </font>
    <font>
      <u/>
      <sz val="10"/>
      <color indexed="12"/>
      <name val="Arial"/>
      <family val="2"/>
    </font>
    <font>
      <u/>
      <sz val="8"/>
      <color theme="10"/>
      <name val="Verdana"/>
      <family val="2"/>
    </font>
    <font>
      <sz val="8"/>
      <color theme="1"/>
      <name val="Verdana"/>
      <family val="2"/>
    </font>
    <font>
      <sz val="11"/>
      <color rgb="FFFF0000"/>
      <name val="Calibri"/>
      <family val="2"/>
      <scheme val="minor"/>
    </font>
    <font>
      <b/>
      <sz val="16"/>
      <color theme="1"/>
      <name val="Calibri"/>
      <family val="2"/>
      <scheme val="minor"/>
    </font>
    <font>
      <sz val="16"/>
      <color theme="1"/>
      <name val="Calibri"/>
      <family val="2"/>
      <scheme val="minor"/>
    </font>
    <font>
      <b/>
      <sz val="12"/>
      <color theme="1"/>
      <name val="Calibri"/>
      <family val="2"/>
      <scheme val="minor"/>
    </font>
    <font>
      <sz val="12"/>
      <color theme="1"/>
      <name val="Calibri"/>
      <family val="2"/>
      <scheme val="minor"/>
    </font>
    <font>
      <sz val="8"/>
      <name val="Calibri"/>
      <family val="2"/>
      <scheme val="minor"/>
    </font>
    <font>
      <b/>
      <sz val="11"/>
      <color theme="0"/>
      <name val="Calibri"/>
      <family val="2"/>
      <scheme val="minor"/>
    </font>
    <font>
      <sz val="11"/>
      <color theme="1"/>
      <name val="Calibri"/>
      <family val="2"/>
      <scheme val="minor"/>
    </font>
    <font>
      <sz val="11"/>
      <color rgb="FF00B0F0"/>
      <name val="Calibri"/>
      <family val="2"/>
      <scheme val="minor"/>
    </font>
    <font>
      <sz val="11"/>
      <name val="Calibri"/>
      <family val="2"/>
      <scheme val="minor"/>
    </font>
    <font>
      <sz val="11"/>
      <color rgb="FF000000"/>
      <name val="Calibri"/>
      <family val="2"/>
      <scheme val="minor"/>
    </font>
    <font>
      <sz val="11"/>
      <color rgb="FF000000"/>
      <name val="Calibri"/>
      <family val="2"/>
    </font>
    <font>
      <sz val="11"/>
      <color rgb="FF222222"/>
      <name val="Calibri"/>
      <family val="2"/>
      <scheme val="minor"/>
    </font>
    <font>
      <sz val="11"/>
      <color indexed="8"/>
      <name val="Calibri"/>
      <family val="2"/>
      <scheme val="minor"/>
    </font>
    <font>
      <b/>
      <sz val="10"/>
      <color indexed="8"/>
      <name val="Helvetica Neue"/>
      <family val="2"/>
    </font>
    <font>
      <b/>
      <sz val="11"/>
      <name val="Calibri"/>
      <family val="2"/>
      <scheme val="minor"/>
    </font>
    <font>
      <b/>
      <sz val="11"/>
      <color theme="1"/>
      <name val="Calibri"/>
      <family val="2"/>
    </font>
    <font>
      <sz val="11"/>
      <name val="Calibri"/>
      <family val="2"/>
    </font>
    <font>
      <sz val="11"/>
      <color rgb="FF333333"/>
      <name val="Calibri"/>
      <family val="2"/>
      <scheme val="minor"/>
    </font>
    <font>
      <sz val="10"/>
      <name val="Calibri"/>
      <family val="2"/>
      <scheme val="minor"/>
    </font>
    <font>
      <i/>
      <sz val="11"/>
      <color theme="4"/>
      <name val="Calibri"/>
      <family val="2"/>
      <scheme val="minor"/>
    </font>
    <font>
      <u/>
      <sz val="11"/>
      <color theme="10"/>
      <name val="Calibri"/>
      <family val="2"/>
      <scheme val="minor"/>
    </font>
    <font>
      <u/>
      <sz val="12"/>
      <color theme="10"/>
      <name val="Calibri"/>
      <family val="2"/>
      <scheme val="minor"/>
    </font>
  </fonts>
  <fills count="19">
    <fill>
      <patternFill patternType="none"/>
    </fill>
    <fill>
      <patternFill patternType="gray125"/>
    </fill>
    <fill>
      <patternFill patternType="solid">
        <fgColor theme="8" tint="0.79998168889431442"/>
        <bgColor indexed="64"/>
      </patternFill>
    </fill>
    <fill>
      <patternFill patternType="solid">
        <fgColor theme="7" tint="0.79998168889431442"/>
        <bgColor indexed="64"/>
      </patternFill>
    </fill>
    <fill>
      <patternFill patternType="solid">
        <fgColor theme="0" tint="-0.34998626667073579"/>
        <bgColor indexed="64"/>
      </patternFill>
    </fill>
    <fill>
      <patternFill patternType="solid">
        <fgColor rgb="FFFFFF00"/>
        <bgColor indexed="64"/>
      </patternFill>
    </fill>
    <fill>
      <patternFill patternType="solid">
        <fgColor theme="0"/>
        <bgColor indexed="64"/>
      </patternFill>
    </fill>
    <fill>
      <patternFill patternType="solid">
        <fgColor theme="1" tint="0.34998626667073579"/>
        <bgColor indexed="64"/>
      </patternFill>
    </fill>
    <fill>
      <patternFill patternType="solid">
        <fgColor theme="7" tint="0.59999389629810485"/>
        <bgColor indexed="64"/>
      </patternFill>
    </fill>
    <fill>
      <patternFill patternType="solid">
        <fgColor rgb="FFFFFFCC"/>
      </patternFill>
    </fill>
    <fill>
      <patternFill patternType="solid">
        <fgColor theme="5" tint="0.39997558519241921"/>
        <bgColor indexed="64"/>
      </patternFill>
    </fill>
    <fill>
      <patternFill patternType="solid">
        <fgColor rgb="FF00B050"/>
        <bgColor indexed="64"/>
      </patternFill>
    </fill>
    <fill>
      <patternFill patternType="solid">
        <fgColor theme="6" tint="0.79998168889431442"/>
        <bgColor theme="6" tint="0.79998168889431442"/>
      </patternFill>
    </fill>
    <fill>
      <patternFill patternType="solid">
        <fgColor theme="6"/>
        <bgColor theme="6"/>
      </patternFill>
    </fill>
    <fill>
      <patternFill patternType="solid">
        <fgColor theme="4"/>
        <bgColor indexed="64"/>
      </patternFill>
    </fill>
    <fill>
      <patternFill patternType="solid">
        <fgColor theme="7"/>
        <bgColor indexed="64"/>
      </patternFill>
    </fill>
    <fill>
      <patternFill patternType="solid">
        <fgColor theme="8"/>
        <bgColor indexed="64"/>
      </patternFill>
    </fill>
    <fill>
      <patternFill patternType="solid">
        <fgColor theme="9" tint="0.79998168889431442"/>
        <bgColor indexed="64"/>
      </patternFill>
    </fill>
    <fill>
      <patternFill patternType="solid">
        <fgColor theme="6" tint="0.59999389629810485"/>
        <bgColor indexed="65"/>
      </patternFill>
    </fill>
  </fills>
  <borders count="24">
    <border>
      <left/>
      <right/>
      <top/>
      <bottom/>
      <diagonal/>
    </border>
    <border>
      <left/>
      <right/>
      <top style="medium">
        <color indexed="64"/>
      </top>
      <bottom style="medium">
        <color indexed="64"/>
      </bottom>
      <diagonal/>
    </border>
    <border>
      <left style="medium">
        <color indexed="64"/>
      </left>
      <right/>
      <top/>
      <bottom style="medium">
        <color indexed="64"/>
      </bottom>
      <diagonal/>
    </border>
    <border>
      <left/>
      <right/>
      <top/>
      <bottom style="medium">
        <color indexed="64"/>
      </bottom>
      <diagonal/>
    </border>
    <border>
      <left style="thin">
        <color auto="1"/>
      </left>
      <right style="thin">
        <color auto="1"/>
      </right>
      <top style="thin">
        <color auto="1"/>
      </top>
      <bottom style="thin">
        <color auto="1"/>
      </bottom>
      <diagonal/>
    </border>
    <border>
      <left/>
      <right/>
      <top style="medium">
        <color indexed="64"/>
      </top>
      <bottom/>
      <diagonal/>
    </border>
    <border>
      <left style="medium">
        <color indexed="64"/>
      </left>
      <right/>
      <top style="medium">
        <color indexed="64"/>
      </top>
      <bottom/>
      <diagonal/>
    </border>
    <border>
      <left style="thin">
        <color rgb="FFB2B2B2"/>
      </left>
      <right style="thin">
        <color rgb="FFB2B2B2"/>
      </right>
      <top style="thin">
        <color rgb="FFB2B2B2"/>
      </top>
      <bottom style="thin">
        <color rgb="FFB2B2B2"/>
      </bottom>
      <diagonal/>
    </border>
    <border>
      <left style="thin">
        <color indexed="64"/>
      </left>
      <right/>
      <top style="thin">
        <color indexed="64"/>
      </top>
      <bottom style="thin">
        <color indexed="64"/>
      </bottom>
      <diagonal/>
    </border>
    <border>
      <left style="medium">
        <color indexed="64"/>
      </left>
      <right style="thin">
        <color auto="1"/>
      </right>
      <top style="thin">
        <color indexed="64"/>
      </top>
      <bottom style="thin">
        <color indexed="64"/>
      </bottom>
      <diagonal/>
    </border>
    <border>
      <left style="thin">
        <color auto="1"/>
      </left>
      <right style="thin">
        <color auto="1"/>
      </right>
      <top style="thin">
        <color auto="1"/>
      </top>
      <bottom/>
      <diagonal/>
    </border>
    <border>
      <left/>
      <right style="thin">
        <color indexed="64"/>
      </right>
      <top style="thin">
        <color indexed="64"/>
      </top>
      <bottom style="thin">
        <color indexed="64"/>
      </bottom>
      <diagonal/>
    </border>
    <border>
      <left style="medium">
        <color indexed="64"/>
      </left>
      <right style="thin">
        <color auto="1"/>
      </right>
      <top style="medium">
        <color indexed="64"/>
      </top>
      <bottom style="thin">
        <color auto="1"/>
      </bottom>
      <diagonal/>
    </border>
    <border>
      <left style="thin">
        <color auto="1"/>
      </left>
      <right style="thin">
        <color auto="1"/>
      </right>
      <top/>
      <bottom style="thin">
        <color auto="1"/>
      </bottom>
      <diagonal/>
    </border>
    <border>
      <left/>
      <right/>
      <top style="thin">
        <color indexed="64"/>
      </top>
      <bottom style="thin">
        <color indexed="64"/>
      </bottom>
      <diagonal/>
    </border>
    <border>
      <left/>
      <right/>
      <top style="thin">
        <color auto="1"/>
      </top>
      <bottom/>
      <diagonal/>
    </border>
    <border>
      <left/>
      <right style="thin">
        <color indexed="64"/>
      </right>
      <top style="thin">
        <color indexed="64"/>
      </top>
      <bottom/>
      <diagonal/>
    </border>
    <border>
      <left style="thin">
        <color auto="1"/>
      </left>
      <right style="thin">
        <color auto="1"/>
      </right>
      <top style="medium">
        <color indexed="64"/>
      </top>
      <bottom style="thin">
        <color auto="1"/>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thin">
        <color auto="1"/>
      </right>
      <top style="thin">
        <color indexed="64"/>
      </top>
      <bottom/>
      <diagonal/>
    </border>
    <border>
      <left style="thin">
        <color auto="1"/>
      </left>
      <right/>
      <top style="thin">
        <color auto="1"/>
      </top>
      <bottom/>
      <diagonal/>
    </border>
    <border>
      <left style="thin">
        <color auto="1"/>
      </left>
      <right/>
      <top/>
      <bottom style="medium">
        <color indexed="64"/>
      </bottom>
      <diagonal/>
    </border>
  </borders>
  <cellStyleXfs count="14">
    <xf numFmtId="0" fontId="0" fillId="0" borderId="0"/>
    <xf numFmtId="0" fontId="4" fillId="0" borderId="0" applyNumberFormat="0" applyFill="0" applyBorder="0" applyProtection="0">
      <alignment vertical="top" wrapText="1"/>
    </xf>
    <xf numFmtId="0" fontId="5" fillId="0" borderId="0"/>
    <xf numFmtId="0" fontId="7" fillId="0" borderId="0" applyNumberFormat="0" applyFill="0" applyBorder="0" applyAlignment="0" applyProtection="0">
      <alignment vertical="top"/>
      <protection locked="0"/>
    </xf>
    <xf numFmtId="0" fontId="8" fillId="0" borderId="0" applyNumberFormat="0" applyFill="0" applyBorder="0" applyAlignment="0" applyProtection="0"/>
    <xf numFmtId="0" fontId="5" fillId="0" borderId="0"/>
    <xf numFmtId="0" fontId="6" fillId="0" borderId="0"/>
    <xf numFmtId="0" fontId="5" fillId="0" borderId="0"/>
    <xf numFmtId="0" fontId="9" fillId="0" borderId="0"/>
    <xf numFmtId="0" fontId="6" fillId="0" borderId="0"/>
    <xf numFmtId="0" fontId="6" fillId="0" borderId="0"/>
    <xf numFmtId="0" fontId="17" fillId="9" borderId="7" applyNumberFormat="0" applyFont="0" applyAlignment="0" applyProtection="0"/>
    <xf numFmtId="0" fontId="17" fillId="18" borderId="0" applyNumberFormat="0" applyBorder="0" applyAlignment="0" applyProtection="0"/>
    <xf numFmtId="0" fontId="31" fillId="0" borderId="0" applyNumberFormat="0" applyFill="0" applyBorder="0" applyAlignment="0" applyProtection="0"/>
  </cellStyleXfs>
  <cellXfs count="205">
    <xf numFmtId="0" fontId="0" fillId="0" borderId="0" xfId="0"/>
    <xf numFmtId="0" fontId="0" fillId="0" borderId="0" xfId="0" applyAlignment="1">
      <alignment wrapText="1"/>
    </xf>
    <xf numFmtId="164" fontId="0" fillId="0" borderId="0" xfId="0" applyNumberFormat="1" applyAlignment="1">
      <alignment wrapText="1"/>
    </xf>
    <xf numFmtId="165" fontId="0" fillId="0" borderId="0" xfId="0" applyNumberFormat="1" applyAlignment="1">
      <alignment wrapText="1"/>
    </xf>
    <xf numFmtId="0" fontId="0" fillId="0" borderId="0" xfId="0" applyAlignment="1">
      <alignment horizontal="center" wrapText="1"/>
    </xf>
    <xf numFmtId="0" fontId="0" fillId="0" borderId="0" xfId="0" applyAlignment="1">
      <alignment horizontal="center"/>
    </xf>
    <xf numFmtId="1" fontId="0" fillId="0" borderId="0" xfId="0" applyNumberFormat="1" applyAlignment="1" applyProtection="1">
      <alignment horizontal="center" wrapText="1"/>
      <protection locked="0"/>
    </xf>
    <xf numFmtId="0" fontId="10" fillId="2" borderId="2" xfId="0" applyFont="1" applyFill="1" applyBorder="1" applyAlignment="1">
      <alignment horizontal="center" vertical="center" wrapText="1"/>
    </xf>
    <xf numFmtId="0" fontId="0" fillId="0" borderId="0" xfId="0" applyAlignment="1">
      <alignment horizontal="left" wrapText="1"/>
    </xf>
    <xf numFmtId="0" fontId="0" fillId="0" borderId="0" xfId="0" applyAlignment="1">
      <alignment horizontal="left"/>
    </xf>
    <xf numFmtId="0" fontId="3" fillId="0" borderId="0" xfId="0" applyFont="1" applyAlignment="1">
      <alignment vertical="center"/>
    </xf>
    <xf numFmtId="0" fontId="13" fillId="0" borderId="4" xfId="0" applyFont="1" applyBorder="1" applyAlignment="1">
      <alignment horizontal="left" vertical="top" wrapText="1"/>
    </xf>
    <xf numFmtId="0" fontId="14" fillId="0" borderId="4" xfId="0" applyFont="1" applyBorder="1" applyAlignment="1">
      <alignment horizontal="left" vertical="top" wrapText="1"/>
    </xf>
    <xf numFmtId="0" fontId="2" fillId="0" borderId="4" xfId="0" applyFont="1" applyBorder="1" applyAlignment="1">
      <alignment horizontal="left" vertical="top" wrapText="1"/>
    </xf>
    <xf numFmtId="0" fontId="1" fillId="0" borderId="4" xfId="0" applyFont="1" applyBorder="1" applyAlignment="1">
      <alignment horizontal="left" vertical="top" wrapText="1"/>
    </xf>
    <xf numFmtId="0" fontId="0" fillId="4" borderId="4" xfId="0" applyFill="1" applyBorder="1"/>
    <xf numFmtId="1" fontId="0" fillId="4" borderId="4" xfId="0" applyNumberFormat="1" applyFill="1" applyBorder="1" applyAlignment="1">
      <alignment wrapText="1"/>
    </xf>
    <xf numFmtId="0" fontId="1" fillId="5" borderId="4" xfId="0" applyFont="1" applyFill="1" applyBorder="1" applyAlignment="1">
      <alignment horizontal="left" vertical="top" wrapText="1"/>
    </xf>
    <xf numFmtId="0" fontId="10" fillId="4" borderId="4" xfId="0" applyFont="1" applyFill="1" applyBorder="1" applyAlignment="1">
      <alignment horizontal="center" vertical="center" wrapText="1"/>
    </xf>
    <xf numFmtId="0" fontId="0" fillId="5" borderId="0" xfId="0" applyFill="1"/>
    <xf numFmtId="1" fontId="0" fillId="0" borderId="0" xfId="0" applyNumberFormat="1" applyFill="1" applyAlignment="1">
      <alignment wrapText="1"/>
    </xf>
    <xf numFmtId="0" fontId="0" fillId="0" borderId="0" xfId="0" applyFill="1" applyAlignment="1">
      <alignment horizontal="center" wrapText="1"/>
    </xf>
    <xf numFmtId="0" fontId="0" fillId="0" borderId="0" xfId="0" applyFill="1" applyAlignment="1">
      <alignment horizontal="center"/>
    </xf>
    <xf numFmtId="0" fontId="0" fillId="5" borderId="4" xfId="0" applyFill="1" applyBorder="1"/>
    <xf numFmtId="0" fontId="18" fillId="6" borderId="4" xfId="0" applyFont="1" applyFill="1" applyBorder="1" applyAlignment="1" applyProtection="1">
      <alignment vertical="top" wrapText="1"/>
      <protection locked="0"/>
    </xf>
    <xf numFmtId="0" fontId="0" fillId="6" borderId="4" xfId="0" applyFill="1" applyBorder="1" applyAlignment="1" applyProtection="1">
      <alignment vertical="top" wrapText="1"/>
      <protection locked="0"/>
    </xf>
    <xf numFmtId="0" fontId="0" fillId="10" borderId="4" xfId="0" applyFill="1" applyBorder="1" applyAlignment="1" applyProtection="1">
      <alignment vertical="top" wrapText="1"/>
      <protection locked="0"/>
    </xf>
    <xf numFmtId="0" fontId="19" fillId="10" borderId="4" xfId="0" applyFont="1" applyFill="1" applyBorder="1" applyAlignment="1" applyProtection="1">
      <alignment vertical="top" wrapText="1"/>
      <protection locked="0"/>
    </xf>
    <xf numFmtId="0" fontId="0" fillId="11" borderId="4" xfId="0" applyFill="1" applyBorder="1" applyAlignment="1" applyProtection="1">
      <alignment vertical="top" wrapText="1"/>
      <protection locked="0"/>
    </xf>
    <xf numFmtId="0" fontId="0" fillId="10" borderId="4" xfId="0" applyFill="1" applyBorder="1" applyAlignment="1">
      <alignment vertical="top" wrapText="1"/>
    </xf>
    <xf numFmtId="0" fontId="20" fillId="6" borderId="4" xfId="0" applyFont="1" applyFill="1" applyBorder="1" applyAlignment="1" applyProtection="1">
      <alignment vertical="top" wrapText="1"/>
      <protection locked="0"/>
    </xf>
    <xf numFmtId="0" fontId="19" fillId="11" borderId="4" xfId="0" applyFont="1" applyFill="1" applyBorder="1" applyAlignment="1" applyProtection="1">
      <alignment vertical="top" wrapText="1"/>
      <protection locked="0"/>
    </xf>
    <xf numFmtId="0" fontId="20" fillId="10" borderId="4" xfId="0" applyFont="1" applyFill="1" applyBorder="1" applyAlignment="1" applyProtection="1">
      <alignment vertical="top" wrapText="1"/>
      <protection locked="0"/>
    </xf>
    <xf numFmtId="0" fontId="18" fillId="0" borderId="4" xfId="0" applyFont="1" applyBorder="1" applyAlignment="1" applyProtection="1">
      <alignment vertical="top" wrapText="1"/>
      <protection locked="0"/>
    </xf>
    <xf numFmtId="0" fontId="0" fillId="0" borderId="4" xfId="0" applyBorder="1" applyAlignment="1" applyProtection="1">
      <alignment vertical="top" wrapText="1"/>
      <protection locked="0"/>
    </xf>
    <xf numFmtId="0" fontId="18" fillId="0" borderId="4" xfId="0" applyFont="1" applyBorder="1" applyAlignment="1">
      <alignment vertical="top" wrapText="1"/>
    </xf>
    <xf numFmtId="0" fontId="18" fillId="6" borderId="4" xfId="0" applyFont="1" applyFill="1" applyBorder="1" applyAlignment="1">
      <alignment vertical="top" wrapText="1"/>
    </xf>
    <xf numFmtId="0" fontId="0" fillId="0" borderId="4" xfId="0" applyBorder="1" applyAlignment="1">
      <alignment vertical="top" wrapText="1"/>
    </xf>
    <xf numFmtId="0" fontId="0" fillId="6" borderId="4" xfId="0" applyFill="1" applyBorder="1" applyAlignment="1">
      <alignment vertical="top" wrapText="1"/>
    </xf>
    <xf numFmtId="0" fontId="0" fillId="11" borderId="4" xfId="0" applyFill="1" applyBorder="1" applyAlignment="1">
      <alignment vertical="top" wrapText="1"/>
    </xf>
    <xf numFmtId="0" fontId="20" fillId="6" borderId="4" xfId="0" applyFont="1" applyFill="1" applyBorder="1" applyAlignment="1">
      <alignment vertical="top" wrapText="1"/>
    </xf>
    <xf numFmtId="0" fontId="21" fillId="6" borderId="4" xfId="0" applyFont="1" applyFill="1" applyBorder="1" applyAlignment="1">
      <alignment vertical="top" wrapText="1"/>
    </xf>
    <xf numFmtId="0" fontId="20" fillId="10" borderId="4" xfId="0" applyFont="1" applyFill="1" applyBorder="1" applyAlignment="1">
      <alignment vertical="top" wrapText="1"/>
    </xf>
    <xf numFmtId="0" fontId="19" fillId="6" borderId="4" xfId="0" applyFont="1" applyFill="1" applyBorder="1" applyAlignment="1">
      <alignment vertical="top" wrapText="1"/>
    </xf>
    <xf numFmtId="49" fontId="0" fillId="0" borderId="0" xfId="0" applyNumberFormat="1" applyAlignment="1">
      <alignment wrapText="1"/>
    </xf>
    <xf numFmtId="49" fontId="13" fillId="0" borderId="4" xfId="0" applyNumberFormat="1" applyFont="1" applyBorder="1" applyAlignment="1">
      <alignment wrapText="1"/>
    </xf>
    <xf numFmtId="0" fontId="13" fillId="0" borderId="4" xfId="0" applyFont="1" applyBorder="1" applyAlignment="1">
      <alignment wrapText="1"/>
    </xf>
    <xf numFmtId="49" fontId="14" fillId="0" borderId="4" xfId="0" applyNumberFormat="1" applyFont="1" applyBorder="1" applyAlignment="1">
      <alignment vertical="top" wrapText="1"/>
    </xf>
    <xf numFmtId="14" fontId="14" fillId="0" borderId="4" xfId="0" applyNumberFormat="1" applyFont="1" applyBorder="1" applyAlignment="1">
      <alignment vertical="top" wrapText="1"/>
    </xf>
    <xf numFmtId="49" fontId="2" fillId="0" borderId="4" xfId="0" applyNumberFormat="1" applyFont="1" applyBorder="1" applyAlignment="1">
      <alignment vertical="top" wrapText="1"/>
    </xf>
    <xf numFmtId="14" fontId="2" fillId="0" borderId="4" xfId="0" applyNumberFormat="1" applyFont="1" applyBorder="1" applyAlignment="1">
      <alignment vertical="top" wrapText="1"/>
    </xf>
    <xf numFmtId="49" fontId="1" fillId="0" borderId="4" xfId="0" applyNumberFormat="1" applyFont="1" applyBorder="1" applyAlignment="1">
      <alignment vertical="top" wrapText="1"/>
    </xf>
    <xf numFmtId="49" fontId="1" fillId="5" borderId="4" xfId="0" applyNumberFormat="1" applyFont="1" applyFill="1" applyBorder="1" applyAlignment="1">
      <alignment wrapText="1"/>
    </xf>
    <xf numFmtId="14" fontId="14" fillId="5" borderId="4" xfId="0" applyNumberFormat="1" applyFont="1" applyFill="1" applyBorder="1" applyAlignment="1">
      <alignment wrapText="1"/>
    </xf>
    <xf numFmtId="49" fontId="0" fillId="0" borderId="0" xfId="0" applyNumberFormat="1" applyAlignment="1">
      <alignment horizontal="left" vertical="top" wrapText="1"/>
    </xf>
    <xf numFmtId="0" fontId="0" fillId="0" borderId="0" xfId="0" applyAlignment="1">
      <alignment horizontal="left" vertical="top" wrapText="1"/>
    </xf>
    <xf numFmtId="0" fontId="0" fillId="3" borderId="0" xfId="0" applyFill="1" applyAlignment="1">
      <alignment horizontal="left" vertical="top" wrapText="1"/>
    </xf>
    <xf numFmtId="0" fontId="18" fillId="6" borderId="4" xfId="0" applyNumberFormat="1" applyFont="1" applyFill="1" applyBorder="1" applyAlignment="1" applyProtection="1">
      <alignment vertical="top" wrapText="1"/>
      <protection locked="0"/>
    </xf>
    <xf numFmtId="0" fontId="0" fillId="6" borderId="4" xfId="0" applyNumberFormat="1" applyFill="1" applyBorder="1" applyAlignment="1" applyProtection="1">
      <alignment vertical="top" wrapText="1"/>
      <protection locked="0"/>
    </xf>
    <xf numFmtId="0" fontId="18" fillId="11" borderId="4" xfId="0" applyFont="1" applyFill="1" applyBorder="1" applyAlignment="1">
      <alignment vertical="top" wrapText="1"/>
    </xf>
    <xf numFmtId="0" fontId="18" fillId="10" borderId="4" xfId="0" applyFont="1" applyFill="1" applyBorder="1" applyAlignment="1" applyProtection="1">
      <alignment vertical="top" wrapText="1"/>
      <protection locked="0"/>
    </xf>
    <xf numFmtId="0" fontId="0" fillId="6" borderId="4" xfId="0" applyNumberFormat="1" applyFont="1" applyFill="1" applyBorder="1" applyAlignment="1">
      <alignment vertical="top" wrapText="1"/>
    </xf>
    <xf numFmtId="0" fontId="18" fillId="10" borderId="4" xfId="0" applyFont="1" applyFill="1" applyBorder="1" applyAlignment="1">
      <alignment vertical="top" wrapText="1"/>
    </xf>
    <xf numFmtId="0" fontId="20" fillId="6" borderId="4" xfId="0" applyNumberFormat="1" applyFont="1" applyFill="1" applyBorder="1" applyAlignment="1" applyProtection="1">
      <alignment vertical="top" wrapText="1"/>
      <protection locked="0"/>
    </xf>
    <xf numFmtId="0" fontId="0" fillId="11" borderId="4" xfId="0" applyNumberFormat="1" applyFont="1" applyFill="1" applyBorder="1" applyAlignment="1">
      <alignment vertical="top" wrapText="1"/>
    </xf>
    <xf numFmtId="0" fontId="18" fillId="11" borderId="4" xfId="0" applyNumberFormat="1" applyFont="1" applyFill="1" applyBorder="1" applyAlignment="1" applyProtection="1">
      <alignment vertical="top" wrapText="1"/>
      <protection locked="0"/>
    </xf>
    <xf numFmtId="0" fontId="0" fillId="11" borderId="4" xfId="0" applyNumberFormat="1" applyFill="1" applyBorder="1" applyAlignment="1" applyProtection="1">
      <alignment vertical="top" wrapText="1"/>
      <protection locked="0"/>
    </xf>
    <xf numFmtId="0" fontId="0" fillId="10" borderId="4" xfId="0" applyNumberFormat="1" applyFont="1" applyFill="1" applyBorder="1" applyAlignment="1">
      <alignment vertical="top" wrapText="1"/>
    </xf>
    <xf numFmtId="0" fontId="18" fillId="10" borderId="4" xfId="0" applyNumberFormat="1" applyFont="1" applyFill="1" applyBorder="1" applyAlignment="1" applyProtection="1">
      <alignment vertical="top" wrapText="1"/>
      <protection locked="0"/>
    </xf>
    <xf numFmtId="0" fontId="0" fillId="10" borderId="4" xfId="0" applyNumberFormat="1" applyFill="1" applyBorder="1" applyAlignment="1" applyProtection="1">
      <alignment vertical="top" wrapText="1"/>
      <protection locked="0"/>
    </xf>
    <xf numFmtId="0" fontId="0" fillId="0" borderId="4" xfId="0" applyBorder="1"/>
    <xf numFmtId="0" fontId="0" fillId="6" borderId="4" xfId="0" applyFill="1" applyBorder="1" applyAlignment="1">
      <alignment vertical="top" wrapText="1"/>
    </xf>
    <xf numFmtId="0" fontId="0" fillId="6" borderId="4" xfId="0" applyNumberFormat="1" applyFill="1" applyBorder="1" applyAlignment="1">
      <alignment vertical="top" wrapText="1"/>
    </xf>
    <xf numFmtId="0" fontId="0" fillId="10" borderId="4" xfId="0" applyNumberFormat="1" applyFill="1" applyBorder="1" applyAlignment="1">
      <alignment vertical="top" wrapText="1"/>
    </xf>
    <xf numFmtId="0" fontId="0" fillId="11" borderId="4" xfId="0" applyNumberFormat="1" applyFill="1" applyBorder="1" applyAlignment="1">
      <alignment vertical="top" wrapText="1"/>
    </xf>
    <xf numFmtId="0" fontId="20" fillId="6" borderId="4" xfId="0" applyNumberFormat="1" applyFont="1" applyFill="1" applyBorder="1" applyAlignment="1">
      <alignment vertical="top" wrapText="1"/>
    </xf>
    <xf numFmtId="0" fontId="0" fillId="0" borderId="4" xfId="0" applyNumberFormat="1" applyBorder="1" applyAlignment="1">
      <alignment vertical="top" wrapText="1"/>
    </xf>
    <xf numFmtId="0" fontId="18" fillId="0" borderId="4" xfId="0" applyNumberFormat="1" applyFont="1" applyBorder="1" applyAlignment="1">
      <alignment vertical="top" wrapText="1"/>
    </xf>
    <xf numFmtId="0" fontId="18" fillId="0" borderId="4" xfId="0" applyFont="1" applyBorder="1" applyAlignment="1">
      <alignment vertical="center"/>
    </xf>
    <xf numFmtId="0" fontId="0" fillId="10" borderId="11" xfId="0" applyFill="1" applyBorder="1" applyAlignment="1">
      <alignment vertical="top" wrapText="1"/>
    </xf>
    <xf numFmtId="0" fontId="0" fillId="11" borderId="11" xfId="0" applyFill="1" applyBorder="1" applyAlignment="1">
      <alignment vertical="top" wrapText="1"/>
    </xf>
    <xf numFmtId="0" fontId="19" fillId="0" borderId="11" xfId="11" applyFont="1" applyFill="1" applyBorder="1" applyAlignment="1">
      <alignment vertical="top" wrapText="1"/>
    </xf>
    <xf numFmtId="0" fontId="25" fillId="13" borderId="11" xfId="0" applyFont="1" applyFill="1" applyBorder="1"/>
    <xf numFmtId="0" fontId="0" fillId="0" borderId="11" xfId="0" applyBorder="1"/>
    <xf numFmtId="0" fontId="3" fillId="16" borderId="12" xfId="0" applyFont="1" applyFill="1" applyBorder="1" applyAlignment="1">
      <alignment vertical="top" wrapText="1"/>
    </xf>
    <xf numFmtId="0" fontId="3" fillId="16" borderId="17" xfId="0" applyFont="1" applyFill="1" applyBorder="1" applyAlignment="1">
      <alignment vertical="top" wrapText="1"/>
    </xf>
    <xf numFmtId="0" fontId="26" fillId="16" borderId="17" xfId="0" applyFont="1" applyFill="1" applyBorder="1" applyAlignment="1">
      <alignment vertical="top" wrapText="1"/>
    </xf>
    <xf numFmtId="0" fontId="0" fillId="10" borderId="9" xfId="0" applyFill="1" applyBorder="1" applyAlignment="1">
      <alignment vertical="top" wrapText="1"/>
    </xf>
    <xf numFmtId="0" fontId="0" fillId="11" borderId="9" xfId="0" applyFill="1" applyBorder="1" applyAlignment="1">
      <alignment vertical="top" wrapText="1"/>
    </xf>
    <xf numFmtId="0" fontId="0" fillId="6" borderId="9" xfId="0" applyFill="1" applyBorder="1" applyAlignment="1">
      <alignment vertical="top" wrapText="1"/>
    </xf>
    <xf numFmtId="0" fontId="18" fillId="6" borderId="9" xfId="0" applyFont="1" applyFill="1" applyBorder="1" applyAlignment="1">
      <alignment vertical="top" wrapText="1"/>
    </xf>
    <xf numFmtId="0" fontId="0" fillId="6" borderId="9" xfId="0" applyNumberFormat="1" applyFont="1" applyFill="1" applyBorder="1" applyAlignment="1">
      <alignment vertical="top" wrapText="1"/>
    </xf>
    <xf numFmtId="0" fontId="0" fillId="10" borderId="9" xfId="0" applyNumberFormat="1" applyFont="1" applyFill="1" applyBorder="1" applyAlignment="1">
      <alignment vertical="top" wrapText="1"/>
    </xf>
    <xf numFmtId="0" fontId="0" fillId="11" borderId="9" xfId="0" applyNumberFormat="1" applyFont="1" applyFill="1" applyBorder="1" applyAlignment="1">
      <alignment vertical="top" wrapText="1"/>
    </xf>
    <xf numFmtId="0" fontId="0" fillId="5" borderId="9" xfId="0" applyFill="1" applyBorder="1" applyAlignment="1">
      <alignment vertical="top" wrapText="1"/>
    </xf>
    <xf numFmtId="0" fontId="18" fillId="17" borderId="9" xfId="0" applyFont="1" applyFill="1" applyBorder="1" applyAlignment="1">
      <alignment vertical="top" wrapText="1"/>
    </xf>
    <xf numFmtId="0" fontId="0" fillId="12" borderId="11" xfId="0" applyFill="1" applyBorder="1"/>
    <xf numFmtId="0" fontId="25" fillId="13" borderId="18" xfId="0" applyFont="1" applyFill="1" applyBorder="1"/>
    <xf numFmtId="0" fontId="0" fillId="0" borderId="19" xfId="0" applyBorder="1"/>
    <xf numFmtId="0" fontId="22" fillId="0" borderId="19" xfId="0" applyFont="1" applyBorder="1"/>
    <xf numFmtId="0" fontId="0" fillId="0" borderId="20" xfId="0" applyBorder="1"/>
    <xf numFmtId="0" fontId="18" fillId="0" borderId="19" xfId="0" applyFont="1" applyBorder="1"/>
    <xf numFmtId="0" fontId="25" fillId="13" borderId="8" xfId="0" applyFont="1" applyFill="1" applyBorder="1"/>
    <xf numFmtId="0" fontId="0" fillId="12" borderId="8" xfId="0" applyFill="1" applyBorder="1"/>
    <xf numFmtId="0" fontId="0" fillId="0" borderId="8" xfId="0" applyBorder="1"/>
    <xf numFmtId="0" fontId="24" fillId="13" borderId="11" xfId="1" applyFont="1" applyFill="1" applyBorder="1">
      <alignment vertical="top" wrapText="1"/>
    </xf>
    <xf numFmtId="0" fontId="0" fillId="0" borderId="10" xfId="0" applyBorder="1"/>
    <xf numFmtId="0" fontId="0" fillId="0" borderId="13" xfId="0" applyBorder="1"/>
    <xf numFmtId="0" fontId="23" fillId="12" borderId="14" xfId="1" applyFont="1" applyFill="1" applyBorder="1">
      <alignment vertical="top" wrapText="1"/>
    </xf>
    <xf numFmtId="0" fontId="23" fillId="0" borderId="14" xfId="1" applyFont="1" applyBorder="1">
      <alignment vertical="top" wrapText="1"/>
    </xf>
    <xf numFmtId="0" fontId="23" fillId="0" borderId="15" xfId="1" applyFont="1" applyBorder="1">
      <alignment vertical="top" wrapText="1"/>
    </xf>
    <xf numFmtId="0" fontId="18" fillId="5" borderId="9" xfId="0" applyFont="1" applyFill="1" applyBorder="1" applyAlignment="1">
      <alignment vertical="top" wrapText="1"/>
    </xf>
    <xf numFmtId="0" fontId="18" fillId="10" borderId="9" xfId="0" applyFont="1" applyFill="1" applyBorder="1" applyAlignment="1">
      <alignment vertical="top" wrapText="1"/>
    </xf>
    <xf numFmtId="49" fontId="1" fillId="6" borderId="15" xfId="0" applyNumberFormat="1" applyFont="1" applyFill="1" applyBorder="1" applyAlignment="1">
      <alignment wrapText="1"/>
    </xf>
    <xf numFmtId="0" fontId="1" fillId="6" borderId="15" xfId="0" applyFont="1" applyFill="1" applyBorder="1" applyAlignment="1">
      <alignment horizontal="left" vertical="top" wrapText="1"/>
    </xf>
    <xf numFmtId="14" fontId="14" fillId="6" borderId="0" xfId="0" applyNumberFormat="1" applyFont="1" applyFill="1" applyBorder="1" applyAlignment="1">
      <alignment wrapText="1"/>
    </xf>
    <xf numFmtId="0" fontId="0" fillId="6" borderId="0" xfId="0" applyFill="1"/>
    <xf numFmtId="0" fontId="18" fillId="6" borderId="4" xfId="0" applyNumberFormat="1" applyFont="1" applyFill="1" applyBorder="1" applyAlignment="1">
      <alignment vertical="top" wrapText="1"/>
    </xf>
    <xf numFmtId="0" fontId="18" fillId="11" borderId="4" xfId="0" applyNumberFormat="1" applyFont="1" applyFill="1" applyBorder="1" applyAlignment="1">
      <alignment vertical="top" wrapText="1"/>
    </xf>
    <xf numFmtId="49" fontId="1" fillId="5" borderId="15" xfId="0" applyNumberFormat="1" applyFont="1" applyFill="1" applyBorder="1" applyAlignment="1">
      <alignment wrapText="1"/>
    </xf>
    <xf numFmtId="0" fontId="1" fillId="5" borderId="15" xfId="0" applyFont="1" applyFill="1" applyBorder="1" applyAlignment="1">
      <alignment horizontal="left" vertical="top" wrapText="1"/>
    </xf>
    <xf numFmtId="14" fontId="14" fillId="5" borderId="0" xfId="0" applyNumberFormat="1" applyFont="1" applyFill="1" applyBorder="1" applyAlignment="1">
      <alignment wrapText="1"/>
    </xf>
    <xf numFmtId="1" fontId="0" fillId="0" borderId="0" xfId="0" applyNumberFormat="1" applyFont="1" applyFill="1" applyAlignment="1">
      <alignment wrapText="1"/>
    </xf>
    <xf numFmtId="0" fontId="0" fillId="0" borderId="0" xfId="0" applyFont="1" applyAlignment="1">
      <alignment horizontal="left" wrapText="1"/>
    </xf>
    <xf numFmtId="0" fontId="0" fillId="0" borderId="0" xfId="0" applyFont="1" applyAlignment="1">
      <alignment horizontal="center" wrapText="1"/>
    </xf>
    <xf numFmtId="164" fontId="0" fillId="0" borderId="0" xfId="0" applyNumberFormat="1" applyFont="1" applyAlignment="1">
      <alignment horizontal="center" wrapText="1"/>
    </xf>
    <xf numFmtId="164" fontId="0" fillId="0" borderId="0" xfId="0" applyNumberFormat="1" applyFont="1" applyFill="1" applyAlignment="1">
      <alignment horizontal="left" wrapText="1"/>
    </xf>
    <xf numFmtId="164" fontId="0" fillId="0" borderId="0" xfId="0" applyNumberFormat="1" applyFont="1" applyAlignment="1">
      <alignment wrapText="1"/>
    </xf>
    <xf numFmtId="0" fontId="0" fillId="0" borderId="0" xfId="0" applyFont="1" applyAlignment="1">
      <alignment wrapText="1"/>
    </xf>
    <xf numFmtId="0" fontId="0" fillId="0" borderId="0" xfId="0" applyNumberFormat="1" applyFont="1" applyAlignment="1">
      <alignment horizontal="left" wrapText="1"/>
    </xf>
    <xf numFmtId="165" fontId="0" fillId="0" borderId="0" xfId="0" applyNumberFormat="1" applyFont="1" applyAlignment="1">
      <alignment wrapText="1"/>
    </xf>
    <xf numFmtId="0" fontId="0" fillId="6" borderId="8" xfId="0" applyFill="1" applyBorder="1" applyAlignment="1">
      <alignment vertical="top" wrapText="1"/>
    </xf>
    <xf numFmtId="0" fontId="10" fillId="8" borderId="1" xfId="0" applyFont="1" applyFill="1" applyBorder="1" applyAlignment="1">
      <alignment horizontal="left" vertical="center" wrapText="1"/>
    </xf>
    <xf numFmtId="0" fontId="10" fillId="8" borderId="1" xfId="0" applyFont="1" applyFill="1" applyBorder="1" applyAlignment="1">
      <alignment horizontal="center" vertical="center" wrapText="1"/>
    </xf>
    <xf numFmtId="0" fontId="10" fillId="8" borderId="3" xfId="0" applyFont="1" applyFill="1" applyBorder="1" applyAlignment="1">
      <alignment horizontal="center" vertical="center" wrapText="1"/>
    </xf>
    <xf numFmtId="0" fontId="19" fillId="11" borderId="4" xfId="0" applyFont="1" applyFill="1" applyBorder="1" applyAlignment="1">
      <alignment vertical="top" wrapText="1"/>
    </xf>
    <xf numFmtId="0" fontId="19" fillId="11" borderId="9" xfId="0" applyFont="1" applyFill="1" applyBorder="1" applyAlignment="1">
      <alignment vertical="top" wrapText="1"/>
    </xf>
    <xf numFmtId="0" fontId="0" fillId="10" borderId="10" xfId="0" applyFill="1" applyBorder="1" applyAlignment="1">
      <alignment vertical="top" wrapText="1"/>
    </xf>
    <xf numFmtId="0" fontId="0" fillId="10" borderId="10" xfId="0" applyFill="1" applyBorder="1" applyAlignment="1" applyProtection="1">
      <alignment vertical="top" wrapText="1"/>
      <protection locked="0"/>
    </xf>
    <xf numFmtId="0" fontId="0" fillId="6" borderId="0" xfId="0" applyFill="1" applyBorder="1" applyAlignment="1">
      <alignment vertical="top" wrapText="1"/>
    </xf>
    <xf numFmtId="0" fontId="18" fillId="6" borderId="0" xfId="0" applyFont="1" applyFill="1" applyBorder="1" applyAlignment="1" applyProtection="1">
      <alignment vertical="top" wrapText="1"/>
      <protection locked="0"/>
    </xf>
    <xf numFmtId="0" fontId="0" fillId="6" borderId="0" xfId="0" applyFill="1" applyBorder="1" applyAlignment="1" applyProtection="1">
      <alignment vertical="top" wrapText="1"/>
      <protection locked="0"/>
    </xf>
    <xf numFmtId="0" fontId="0" fillId="0" borderId="0" xfId="0" applyBorder="1" applyAlignment="1">
      <alignment vertical="top" wrapText="1"/>
    </xf>
    <xf numFmtId="0" fontId="0" fillId="0" borderId="0" xfId="0" applyBorder="1"/>
    <xf numFmtId="0" fontId="0" fillId="6" borderId="0" xfId="0" applyFill="1" applyBorder="1"/>
    <xf numFmtId="0" fontId="18" fillId="0" borderId="0" xfId="0" applyFont="1" applyBorder="1"/>
    <xf numFmtId="0" fontId="3" fillId="15" borderId="17" xfId="0" applyFont="1" applyFill="1" applyBorder="1" applyAlignment="1">
      <alignment vertical="top" wrapText="1"/>
    </xf>
    <xf numFmtId="0" fontId="19" fillId="10" borderId="4" xfId="0" applyFont="1" applyFill="1" applyBorder="1" applyAlignment="1">
      <alignment vertical="top" wrapText="1"/>
    </xf>
    <xf numFmtId="0" fontId="19" fillId="6" borderId="8" xfId="0" applyFont="1" applyFill="1" applyBorder="1" applyAlignment="1">
      <alignment vertical="top" wrapText="1"/>
    </xf>
    <xf numFmtId="0" fontId="19" fillId="10" borderId="8" xfId="0" applyFont="1" applyFill="1" applyBorder="1" applyAlignment="1">
      <alignment vertical="top" wrapText="1"/>
    </xf>
    <xf numFmtId="0" fontId="19" fillId="0" borderId="8" xfId="0" applyFont="1" applyBorder="1" applyAlignment="1">
      <alignment vertical="top" wrapText="1"/>
    </xf>
    <xf numFmtId="0" fontId="19" fillId="11" borderId="8" xfId="0" applyFont="1" applyFill="1" applyBorder="1" applyAlignment="1">
      <alignment vertical="top" wrapText="1"/>
    </xf>
    <xf numFmtId="0" fontId="0" fillId="10" borderId="8" xfId="0" applyFill="1" applyBorder="1" applyAlignment="1">
      <alignment vertical="top" wrapText="1"/>
    </xf>
    <xf numFmtId="0" fontId="19" fillId="0" borderId="8" xfId="0" applyFont="1" applyBorder="1" applyAlignment="1">
      <alignment wrapText="1"/>
    </xf>
    <xf numFmtId="0" fontId="0" fillId="0" borderId="8" xfId="0" applyBorder="1" applyAlignment="1">
      <alignment vertical="top" wrapText="1"/>
    </xf>
    <xf numFmtId="0" fontId="19" fillId="10" borderId="22" xfId="0" applyFont="1" applyFill="1" applyBorder="1" applyAlignment="1">
      <alignment vertical="top" wrapText="1"/>
    </xf>
    <xf numFmtId="0" fontId="0" fillId="0" borderId="0" xfId="0" applyBorder="1" applyAlignment="1">
      <alignment wrapText="1"/>
    </xf>
    <xf numFmtId="0" fontId="29" fillId="0" borderId="16" xfId="0" applyFont="1" applyBorder="1"/>
    <xf numFmtId="0" fontId="29" fillId="6" borderId="11" xfId="0" applyFont="1" applyFill="1" applyBorder="1"/>
    <xf numFmtId="0" fontId="0" fillId="6" borderId="8" xfId="0" applyFill="1" applyBorder="1" applyAlignment="1">
      <alignment vertical="top" wrapText="1"/>
    </xf>
    <xf numFmtId="0" fontId="27" fillId="0" borderId="8" xfId="0" applyFont="1" applyBorder="1" applyAlignment="1">
      <alignment wrapText="1"/>
    </xf>
    <xf numFmtId="0" fontId="19" fillId="6" borderId="0" xfId="0" applyFont="1" applyFill="1" applyBorder="1" applyAlignment="1">
      <alignment vertical="top" wrapText="1"/>
    </xf>
    <xf numFmtId="0" fontId="28" fillId="0" borderId="8" xfId="0" applyFont="1" applyBorder="1" applyAlignment="1">
      <alignment wrapText="1"/>
    </xf>
    <xf numFmtId="0" fontId="19" fillId="0" borderId="0" xfId="0" applyFont="1" applyBorder="1" applyAlignment="1">
      <alignment vertical="top" wrapText="1"/>
    </xf>
    <xf numFmtId="0" fontId="0" fillId="10" borderId="21" xfId="0" applyFill="1" applyBorder="1" applyAlignment="1">
      <alignment vertical="top" wrapText="1"/>
    </xf>
    <xf numFmtId="0" fontId="0" fillId="4" borderId="13" xfId="0" applyFill="1" applyBorder="1" applyProtection="1">
      <protection locked="0"/>
    </xf>
    <xf numFmtId="164" fontId="0" fillId="5" borderId="0" xfId="0" applyNumberFormat="1" applyFill="1"/>
    <xf numFmtId="164" fontId="0" fillId="0" borderId="0" xfId="0" applyNumberFormat="1"/>
    <xf numFmtId="0" fontId="10" fillId="8" borderId="3" xfId="0" applyNumberFormat="1" applyFont="1" applyFill="1" applyBorder="1" applyAlignment="1">
      <alignment horizontal="center" vertical="center" wrapText="1"/>
    </xf>
    <xf numFmtId="0" fontId="0" fillId="5" borderId="0" xfId="0" applyNumberFormat="1" applyFill="1"/>
    <xf numFmtId="0" fontId="0" fillId="0" borderId="0" xfId="0" applyNumberFormat="1" applyAlignment="1">
      <alignment horizontal="left" wrapText="1"/>
    </xf>
    <xf numFmtId="0" fontId="0" fillId="0" borderId="0" xfId="0" applyNumberFormat="1"/>
    <xf numFmtId="0" fontId="0" fillId="0" borderId="0" xfId="0" applyNumberFormat="1" applyAlignment="1">
      <alignment horizontal="left"/>
    </xf>
    <xf numFmtId="165" fontId="10" fillId="2" borderId="3" xfId="0" applyNumberFormat="1" applyFont="1" applyFill="1" applyBorder="1" applyAlignment="1">
      <alignment horizontal="center" vertical="center" wrapText="1"/>
    </xf>
    <xf numFmtId="165" fontId="0" fillId="0" borderId="0" xfId="0" applyNumberFormat="1"/>
    <xf numFmtId="0" fontId="0" fillId="0" borderId="0" xfId="0" applyNumberFormat="1" applyAlignment="1" applyProtection="1">
      <alignment horizontal="center" wrapText="1"/>
      <protection locked="0"/>
    </xf>
    <xf numFmtId="0" fontId="0" fillId="0" borderId="0" xfId="0" applyNumberFormat="1" applyFont="1" applyAlignment="1" applyProtection="1">
      <alignment horizontal="center" wrapText="1"/>
      <protection locked="0"/>
    </xf>
    <xf numFmtId="0" fontId="0" fillId="4" borderId="0" xfId="0" applyFill="1" applyBorder="1"/>
    <xf numFmtId="0" fontId="0" fillId="8" borderId="5" xfId="0" applyFill="1" applyBorder="1" applyAlignment="1"/>
    <xf numFmtId="0" fontId="10" fillId="4" borderId="0" xfId="0" applyFont="1" applyFill="1" applyBorder="1" applyAlignment="1">
      <alignment horizontal="center" vertical="center" wrapText="1"/>
    </xf>
    <xf numFmtId="1" fontId="0" fillId="4" borderId="0" xfId="0" applyNumberFormat="1" applyFill="1" applyBorder="1" applyAlignment="1">
      <alignment wrapText="1"/>
    </xf>
    <xf numFmtId="164" fontId="30" fillId="4" borderId="13" xfId="12" applyNumberFormat="1" applyFont="1" applyFill="1" applyBorder="1" applyAlignment="1" applyProtection="1">
      <alignment horizontal="left" vertical="top"/>
      <protection locked="0"/>
    </xf>
    <xf numFmtId="0" fontId="32" fillId="0" borderId="0" xfId="13" applyFont="1" applyAlignment="1">
      <alignment horizontal="left" vertical="top"/>
    </xf>
    <xf numFmtId="165" fontId="0" fillId="5" borderId="0" xfId="0" applyNumberFormat="1" applyFill="1"/>
    <xf numFmtId="14" fontId="0" fillId="0" borderId="0" xfId="0" applyNumberFormat="1" applyAlignment="1">
      <alignment wrapText="1"/>
    </xf>
    <xf numFmtId="0" fontId="13" fillId="0" borderId="3" xfId="0" applyFont="1" applyFill="1" applyBorder="1" applyAlignment="1">
      <alignment horizontal="left" vertical="top" wrapText="1"/>
    </xf>
    <xf numFmtId="0" fontId="16" fillId="7" borderId="6" xfId="0" applyFont="1" applyFill="1" applyBorder="1" applyAlignment="1">
      <alignment horizontal="center"/>
    </xf>
    <xf numFmtId="0" fontId="16" fillId="7" borderId="5" xfId="0" applyFont="1" applyFill="1" applyBorder="1" applyAlignment="1">
      <alignment horizontal="center"/>
    </xf>
    <xf numFmtId="0" fontId="3" fillId="8" borderId="5" xfId="0" applyFont="1" applyFill="1" applyBorder="1" applyAlignment="1">
      <alignment horizontal="center"/>
    </xf>
    <xf numFmtId="0" fontId="13" fillId="0" borderId="23" xfId="0" applyFont="1" applyFill="1" applyBorder="1" applyAlignment="1">
      <alignment horizontal="left" vertical="top" wrapText="1"/>
    </xf>
    <xf numFmtId="0" fontId="13" fillId="0" borderId="3" xfId="0" applyFont="1" applyFill="1" applyBorder="1" applyAlignment="1">
      <alignment horizontal="left" vertical="top" wrapText="1"/>
    </xf>
    <xf numFmtId="0" fontId="16" fillId="14" borderId="8" xfId="0" applyFont="1" applyFill="1" applyBorder="1" applyAlignment="1">
      <alignment vertical="top" wrapText="1"/>
    </xf>
    <xf numFmtId="0" fontId="16" fillId="14" borderId="14" xfId="0" applyFont="1" applyFill="1" applyBorder="1" applyAlignment="1">
      <alignment vertical="top" wrapText="1"/>
    </xf>
    <xf numFmtId="0" fontId="16" fillId="14" borderId="11" xfId="0" applyFont="1" applyFill="1" applyBorder="1" applyAlignment="1">
      <alignment vertical="top" wrapText="1"/>
    </xf>
    <xf numFmtId="0" fontId="0" fillId="6" borderId="8" xfId="0" applyFill="1" applyBorder="1" applyAlignment="1">
      <alignment vertical="top" wrapText="1"/>
    </xf>
    <xf numFmtId="0" fontId="0" fillId="6" borderId="14" xfId="0" applyFill="1" applyBorder="1" applyAlignment="1">
      <alignment vertical="top" wrapText="1"/>
    </xf>
    <xf numFmtId="0" fontId="0" fillId="6" borderId="11" xfId="0" applyFill="1" applyBorder="1" applyAlignment="1">
      <alignment vertical="top" wrapText="1"/>
    </xf>
    <xf numFmtId="0" fontId="0" fillId="0" borderId="8" xfId="11" applyFont="1" applyFill="1" applyBorder="1" applyAlignment="1">
      <alignment vertical="top" wrapText="1"/>
    </xf>
    <xf numFmtId="0" fontId="0" fillId="0" borderId="14" xfId="11" applyFont="1" applyFill="1" applyBorder="1" applyAlignment="1">
      <alignment vertical="top" wrapText="1"/>
    </xf>
    <xf numFmtId="0" fontId="0" fillId="0" borderId="11" xfId="11" applyFont="1" applyFill="1" applyBorder="1" applyAlignment="1">
      <alignment vertical="top" wrapText="1"/>
    </xf>
    <xf numFmtId="0" fontId="11" fillId="0" borderId="4" xfId="0" applyFont="1" applyBorder="1" applyAlignment="1">
      <alignment horizontal="center" vertical="center" wrapText="1"/>
    </xf>
    <xf numFmtId="0" fontId="12" fillId="0" borderId="4" xfId="0" applyFont="1" applyBorder="1" applyAlignment="1">
      <alignment horizontal="center" vertical="center" wrapText="1"/>
    </xf>
    <xf numFmtId="0" fontId="3" fillId="0" borderId="15" xfId="0" applyFont="1" applyBorder="1" applyAlignment="1">
      <alignment horizontal="left" vertical="top" wrapText="1"/>
    </xf>
    <xf numFmtId="0" fontId="0" fillId="0" borderId="15" xfId="0" applyBorder="1" applyAlignment="1">
      <alignment wrapText="1"/>
    </xf>
    <xf numFmtId="0" fontId="0" fillId="0" borderId="4" xfId="0" applyFill="1" applyBorder="1"/>
  </cellXfs>
  <cellStyles count="14">
    <cellStyle name="40% - Accent3" xfId="12" builtinId="39"/>
    <cellStyle name="Hyperlink" xfId="13" builtinId="8"/>
    <cellStyle name="Hyperlink 2" xfId="3" xr:uid="{B561E60D-BA8A-4CE1-AF93-560FA3AC30E8}"/>
    <cellStyle name="Hyperlink 3" xfId="4" xr:uid="{79AB169F-F7E4-4BAD-A173-673FFE606EC1}"/>
    <cellStyle name="Normal" xfId="0" builtinId="0"/>
    <cellStyle name="Normal 2" xfId="5" xr:uid="{D932530A-603C-470A-8ABA-2C6312327F5F}"/>
    <cellStyle name="Normal 3" xfId="6" xr:uid="{C466E064-5AC0-4AFC-BCF6-97FDD446B77E}"/>
    <cellStyle name="Normal 4" xfId="7" xr:uid="{D762399A-5F0D-4074-A0B7-F5721ACF3183}"/>
    <cellStyle name="Normal 5" xfId="8" xr:uid="{AA176527-8FFB-4039-82B7-B1D462D6E571}"/>
    <cellStyle name="Normal 6" xfId="9" xr:uid="{DA2ADAB0-8CC8-4A67-97A3-22D7E9EBDA9F}"/>
    <cellStyle name="Normal 7" xfId="10" xr:uid="{F6596D16-A00B-429A-B2C4-13CC6E4CDC5A}"/>
    <cellStyle name="Note" xfId="11" builtinId="10"/>
    <cellStyle name="Standard 2" xfId="1" xr:uid="{B69B5E4E-A535-430C-A09A-23B6E083E5BA}"/>
    <cellStyle name="Standard 3" xfId="2" xr:uid="{7A4C31F6-67C7-412F-8D17-B474C53C1BDC}"/>
  </cellStyles>
  <dxfs count="41">
    <dxf>
      <font>
        <color rgb="FF006100"/>
      </font>
      <fill>
        <patternFill>
          <bgColor rgb="FFC6EFCE"/>
        </patternFill>
      </fill>
    </dxf>
    <dxf>
      <border outline="0">
        <left style="medium">
          <color rgb="FF000000"/>
        </left>
        <right style="medium">
          <color rgb="FF000000"/>
        </right>
        <top style="medium">
          <color rgb="FF000000"/>
        </top>
        <bottom style="medium">
          <color rgb="FF000000"/>
        </bottom>
      </border>
    </dxf>
    <dxf>
      <font>
        <b/>
        <i val="0"/>
        <strike val="0"/>
        <condense val="0"/>
        <extend val="0"/>
        <outline val="0"/>
        <shadow val="0"/>
        <u val="none"/>
        <vertAlign val="baseline"/>
        <sz val="11"/>
        <color auto="1"/>
        <name val="Calibri"/>
        <family val="2"/>
        <scheme val="minor"/>
      </font>
      <fill>
        <patternFill patternType="solid">
          <fgColor theme="6"/>
          <bgColor theme="6"/>
        </patternFill>
      </fill>
    </dxf>
    <dxf>
      <border outline="0">
        <left style="medium">
          <color rgb="FF000000"/>
        </left>
        <right style="medium">
          <color rgb="FF000000"/>
        </right>
        <top style="medium">
          <color rgb="FF000000"/>
        </top>
        <bottom style="medium">
          <color rgb="FF000000"/>
        </bottom>
      </border>
    </dxf>
    <dxf>
      <font>
        <b/>
        <i val="0"/>
        <strike val="0"/>
        <condense val="0"/>
        <extend val="0"/>
        <outline val="0"/>
        <shadow val="0"/>
        <u val="none"/>
        <vertAlign val="baseline"/>
        <sz val="11"/>
        <color auto="1"/>
        <name val="Calibri"/>
        <family val="2"/>
        <scheme val="minor"/>
      </font>
      <fill>
        <patternFill patternType="solid">
          <fgColor theme="6"/>
          <bgColor theme="6"/>
        </patternFill>
      </fill>
    </dxf>
    <dxf>
      <font>
        <b val="0"/>
        <i val="0"/>
        <strike val="0"/>
        <condense val="0"/>
        <extend val="0"/>
        <outline val="0"/>
        <shadow val="0"/>
        <u val="none"/>
        <vertAlign val="baseline"/>
        <sz val="11"/>
        <color indexed="8"/>
        <name val="Calibri"/>
        <family val="2"/>
        <scheme val="minor"/>
      </font>
      <alignment horizontal="general" vertical="top" textRotation="0" wrapText="1" indent="0" justifyLastLine="0" shrinkToFit="0" readingOrder="0"/>
      <border diagonalUp="0" diagonalDown="0">
        <left/>
        <right/>
        <top style="thin">
          <color auto="1"/>
        </top>
        <bottom style="thin">
          <color auto="1"/>
        </bottom>
        <vertical/>
        <horizontal style="thin">
          <color auto="1"/>
        </horizontal>
      </border>
    </dxf>
    <dxf>
      <border>
        <top style="thin">
          <color auto="1"/>
        </top>
      </border>
    </dxf>
    <dxf>
      <border diagonalUp="0" diagonalDown="0">
        <left style="medium">
          <color indexed="64"/>
        </left>
        <right style="medium">
          <color indexed="64"/>
        </right>
        <top style="medium">
          <color indexed="64"/>
        </top>
        <bottom style="medium">
          <color indexed="64"/>
        </bottom>
      </border>
    </dxf>
    <dxf>
      <font>
        <b val="0"/>
        <i val="0"/>
        <strike val="0"/>
        <condense val="0"/>
        <extend val="0"/>
        <outline val="0"/>
        <shadow val="0"/>
        <u val="none"/>
        <vertAlign val="baseline"/>
        <sz val="11"/>
        <color rgb="FF000000"/>
        <name val="Calibri"/>
        <family val="2"/>
        <scheme val="none"/>
      </font>
      <alignment horizontal="general" vertical="top" textRotation="0" wrapText="1" indent="0" justifyLastLine="0" shrinkToFit="0" readingOrder="0"/>
    </dxf>
    <dxf>
      <border outline="0">
        <bottom style="thin">
          <color indexed="64"/>
        </bottom>
      </border>
    </dxf>
    <dxf>
      <font>
        <b/>
        <i val="0"/>
        <strike val="0"/>
        <condense val="0"/>
        <extend val="0"/>
        <outline val="0"/>
        <shadow val="0"/>
        <u val="none"/>
        <vertAlign val="baseline"/>
        <sz val="10"/>
        <color indexed="8"/>
        <name val="Helvetica Neue"/>
        <family val="2"/>
        <scheme val="none"/>
      </font>
      <fill>
        <patternFill patternType="solid">
          <fgColor theme="6"/>
          <bgColor theme="6"/>
        </patternFill>
      </fill>
    </dxf>
    <dxf>
      <numFmt numFmtId="0" formatCode="Genera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numFmt numFmtId="0" formatCode="General"/>
      <fill>
        <patternFill patternType="solid">
          <fgColor indexed="64"/>
          <bgColor theme="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numFmt numFmtId="0" formatCode="General"/>
      <fill>
        <patternFill patternType="solid">
          <fgColor indexed="64"/>
          <bgColor theme="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1"/>
        <color rgb="FF00B0F0"/>
        <name val="Calibri"/>
        <family val="2"/>
        <scheme val="minor"/>
      </font>
      <numFmt numFmtId="0" formatCode="General"/>
      <fill>
        <patternFill patternType="solid">
          <fgColor indexed="64"/>
          <bgColor theme="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protection locked="0" hidden="0"/>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theme="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1"/>
        <color theme="1"/>
        <name val="Calibri"/>
        <family val="2"/>
        <scheme val="minor"/>
      </font>
      <numFmt numFmtId="0" formatCode="General"/>
      <fill>
        <patternFill patternType="solid">
          <fgColor indexed="64"/>
          <bgColor theme="0"/>
        </patternFill>
      </fill>
      <alignment horizontal="general" vertical="top" textRotation="0" wrapText="1" indent="0" justifyLastLine="0" shrinkToFit="0" readingOrder="0"/>
      <border diagonalUp="0" diagonalDown="0">
        <left/>
        <right style="thin">
          <color indexed="64"/>
        </right>
        <top style="thin">
          <color indexed="64"/>
        </top>
        <bottom style="thin">
          <color indexed="64"/>
        </bottom>
        <vertical style="thin">
          <color indexed="64"/>
        </vertical>
        <horizontal style="thin">
          <color indexed="64"/>
        </horizontal>
      </border>
    </dxf>
    <dxf>
      <border outline="0">
        <left style="medium">
          <color rgb="FF000000"/>
        </left>
        <right style="medium">
          <color rgb="FF000000"/>
        </right>
        <top style="medium">
          <color rgb="FF000000"/>
        </top>
      </border>
    </dxf>
    <dxf>
      <font>
        <strike val="0"/>
        <outline val="0"/>
        <shadow val="0"/>
        <u val="none"/>
        <vertAlign val="baseline"/>
        <sz val="11"/>
        <color theme="1"/>
        <name val="Calibri"/>
        <family val="2"/>
      </font>
      <border diagonalUp="0" diagonalDown="0">
        <left style="thin">
          <color indexed="64"/>
        </left>
        <right style="thin">
          <color indexed="64"/>
        </right>
        <top/>
        <bottom/>
        <vertical style="thin">
          <color indexed="64"/>
        </vertical>
        <horizontal style="thin">
          <color indexed="64"/>
        </horizontal>
      </border>
    </dxf>
    <dxf>
      <font>
        <strike val="0"/>
        <outline val="0"/>
        <shadow val="0"/>
        <u val="none"/>
        <vertAlign val="baseline"/>
        <sz val="11"/>
        <color theme="1"/>
        <name val="Calibri"/>
        <family val="2"/>
        <scheme val="minor"/>
      </font>
      <numFmt numFmtId="165" formatCode="0.0000000"/>
      <alignment textRotation="0" wrapText="1" indent="0" justifyLastLine="0" shrinkToFit="0" readingOrder="0"/>
    </dxf>
    <dxf>
      <font>
        <strike val="0"/>
        <outline val="0"/>
        <shadow val="0"/>
        <u val="none"/>
        <vertAlign val="baseline"/>
        <sz val="11"/>
        <color theme="1"/>
        <name val="Calibri"/>
        <family val="2"/>
        <scheme val="minor"/>
      </font>
      <numFmt numFmtId="165" formatCode="0.0000000"/>
      <alignment textRotation="0" wrapText="1" indent="0" justifyLastLine="0" shrinkToFit="0" readingOrder="0"/>
    </dxf>
    <dxf>
      <font>
        <b val="0"/>
        <i val="0"/>
        <strike val="0"/>
        <condense val="0"/>
        <extend val="0"/>
        <outline val="0"/>
        <shadow val="0"/>
        <u val="none"/>
        <vertAlign val="baseline"/>
        <sz val="11"/>
        <color theme="1"/>
        <name val="Calibri"/>
        <family val="2"/>
        <scheme val="minor"/>
      </font>
      <alignment horizontal="left" vertical="bottom" textRotation="0" wrapText="1" indent="0" justifyLastLine="0" shrinkToFit="0" readingOrder="0"/>
    </dxf>
    <dxf>
      <font>
        <strike val="0"/>
        <outline val="0"/>
        <shadow val="0"/>
        <u val="none"/>
        <vertAlign val="baseline"/>
        <sz val="11"/>
        <color theme="1"/>
        <name val="Calibri"/>
        <family val="2"/>
        <scheme val="minor"/>
      </font>
      <numFmt numFmtId="0" formatCode="General"/>
      <alignment horizontal="left" vertical="bottom" textRotation="0" wrapText="1" indent="0" justifyLastLine="0" shrinkToFit="0" readingOrder="0"/>
    </dxf>
    <dxf>
      <font>
        <strike val="0"/>
        <outline val="0"/>
        <shadow val="0"/>
        <u val="none"/>
        <vertAlign val="baseline"/>
        <sz val="11"/>
        <color theme="1"/>
        <name val="Calibri"/>
        <family val="2"/>
        <scheme val="minor"/>
      </font>
      <alignment horizontal="general" vertical="bottom" textRotation="0" wrapText="1" indent="0" justifyLastLine="0" shrinkToFit="0" readingOrder="0"/>
    </dxf>
    <dxf>
      <font>
        <strike val="0"/>
        <outline val="0"/>
        <shadow val="0"/>
        <u val="none"/>
        <vertAlign val="baseline"/>
        <sz val="11"/>
        <color theme="1"/>
        <name val="Calibri"/>
        <family val="2"/>
        <scheme val="minor"/>
      </font>
      <alignment horizontal="left" vertical="bottom" textRotation="0" wrapText="1" indent="0" justifyLastLine="0" shrinkToFit="0" readingOrder="0"/>
    </dxf>
    <dxf>
      <font>
        <strike val="0"/>
        <outline val="0"/>
        <shadow val="0"/>
        <u val="none"/>
        <vertAlign val="baseline"/>
        <sz val="11"/>
        <color theme="1"/>
        <name val="Calibri"/>
        <family val="2"/>
        <scheme val="minor"/>
      </font>
      <numFmt numFmtId="164" formatCode="yyyy\-mm\-dd;@"/>
      <alignment horizontal="general" vertical="bottom" textRotation="0" wrapText="1" indent="0" justifyLastLine="0" shrinkToFit="0" readingOrder="0"/>
    </dxf>
    <dxf>
      <font>
        <strike val="0"/>
        <outline val="0"/>
        <shadow val="0"/>
        <u val="none"/>
        <vertAlign val="baseline"/>
        <sz val="11"/>
        <color theme="1"/>
        <name val="Calibri"/>
        <family val="2"/>
        <scheme val="minor"/>
      </font>
      <numFmt numFmtId="164" formatCode="yyyy\-mm\-dd;@"/>
      <alignment textRotation="0" wrapText="1" indent="0" justifyLastLine="0" shrinkToFit="0" readingOrder="0"/>
    </dxf>
    <dxf>
      <font>
        <strike val="0"/>
        <outline val="0"/>
        <shadow val="0"/>
        <u val="none"/>
        <vertAlign val="baseline"/>
        <sz val="11"/>
        <color theme="1"/>
        <name val="Calibri"/>
        <family val="2"/>
        <scheme val="minor"/>
      </font>
      <numFmt numFmtId="1" formatCode="0"/>
      <alignment horizontal="center" vertical="bottom" textRotation="0" wrapText="1" indent="0" justifyLastLine="0" shrinkToFit="0" readingOrder="0"/>
      <protection locked="0" hidden="0"/>
    </dxf>
    <dxf>
      <font>
        <b val="0"/>
        <i val="0"/>
        <strike val="0"/>
        <condense val="0"/>
        <extend val="0"/>
        <outline val="0"/>
        <shadow val="0"/>
        <u val="none"/>
        <vertAlign val="baseline"/>
        <sz val="11"/>
        <color theme="1"/>
        <name val="Calibri"/>
        <family val="2"/>
        <scheme val="minor"/>
      </font>
      <numFmt numFmtId="164" formatCode="yyyy\-mm\-dd;@"/>
      <fill>
        <patternFill patternType="none">
          <fgColor indexed="64"/>
          <bgColor indexed="65"/>
        </patternFill>
      </fill>
      <alignment horizontal="left" vertical="bottom" textRotation="0" wrapText="1" indent="0" justifyLastLine="0" shrinkToFit="0" readingOrder="0"/>
    </dxf>
    <dxf>
      <font>
        <strike val="0"/>
        <outline val="0"/>
        <shadow val="0"/>
        <u val="none"/>
        <vertAlign val="baseline"/>
        <sz val="11"/>
        <color theme="1"/>
        <name val="Calibri"/>
        <family val="2"/>
        <scheme val="minor"/>
      </font>
      <numFmt numFmtId="164" formatCode="yyyy\-mm\-dd;@"/>
      <alignment horizontal="center" vertical="bottom" textRotation="0" wrapText="1" indent="0" justifyLastLine="0" shrinkToFit="0" readingOrder="0"/>
    </dxf>
    <dxf>
      <font>
        <strike val="0"/>
        <outline val="0"/>
        <shadow val="0"/>
        <u val="none"/>
        <vertAlign val="baseline"/>
        <sz val="11"/>
        <color theme="1"/>
        <name val="Calibri"/>
        <family val="2"/>
        <scheme val="minor"/>
      </font>
      <alignment horizontal="center" vertical="bottom" textRotation="0" wrapText="1" indent="0" justifyLastLine="0" shrinkToFit="0" readingOrder="0"/>
    </dxf>
    <dxf>
      <font>
        <strike val="0"/>
        <outline val="0"/>
        <shadow val="0"/>
        <u val="none"/>
        <vertAlign val="baseline"/>
        <sz val="11"/>
        <color theme="1"/>
        <name val="Calibri"/>
        <family val="2"/>
        <scheme val="minor"/>
      </font>
      <alignment horizontal="left" vertical="bottom" textRotation="0" wrapText="1" indent="0" justifyLastLine="0" shrinkToFit="0" readingOrder="0"/>
    </dxf>
    <dxf>
      <font>
        <b val="0"/>
        <i val="0"/>
        <strike val="0"/>
        <condense val="0"/>
        <extend val="0"/>
        <outline val="0"/>
        <shadow val="0"/>
        <u val="none"/>
        <vertAlign val="baseline"/>
        <sz val="11"/>
        <color theme="1"/>
        <name val="Calibri"/>
        <family val="2"/>
        <scheme val="minor"/>
      </font>
      <alignment horizontal="left" vertical="bottom" textRotation="0" wrapText="1" indent="0" justifyLastLine="0" shrinkToFit="0" readingOrder="0"/>
    </dxf>
    <dxf>
      <font>
        <strike val="0"/>
        <outline val="0"/>
        <shadow val="0"/>
        <u val="none"/>
        <vertAlign val="baseline"/>
        <sz val="11"/>
        <color theme="1"/>
        <name val="Calibri"/>
        <family val="2"/>
        <scheme val="minor"/>
      </font>
      <numFmt numFmtId="1" formatCode="0"/>
      <fill>
        <patternFill patternType="none">
          <fgColor indexed="64"/>
          <bgColor auto="1"/>
        </patternFill>
      </fill>
      <alignment textRotation="0" wrapText="1" indent="0" justifyLastLine="0" shrinkToFit="0" readingOrder="0"/>
      <border outline="0">
        <left style="thin">
          <color auto="1"/>
        </left>
      </border>
    </dxf>
    <dxf>
      <numFmt numFmtId="164" formatCode="yyyy\-mm\-dd;@"/>
      <fill>
        <patternFill patternType="solid">
          <fgColor indexed="64"/>
          <bgColor theme="0" tint="-0.34998626667073579"/>
        </patternFill>
      </fill>
      <alignment horizontal="center" vertical="bottom" textRotation="0" wrapText="1" indent="0" justifyLastLine="0" shrinkToFit="0" readingOrder="0"/>
      <protection locked="0" hidden="0"/>
    </dxf>
    <dxf>
      <numFmt numFmtId="1" formatCode="0"/>
      <fill>
        <patternFill patternType="solid">
          <fgColor indexed="64"/>
          <bgColor theme="2"/>
        </patternFill>
      </fill>
      <alignment horizontal="general" vertical="bottom" textRotation="0" wrapText="1" indent="0" justifyLastLine="0" shrinkToFit="0" readingOrder="0"/>
      <border diagonalUp="0" diagonalDown="0" outline="0">
        <left style="thin">
          <color indexed="64"/>
        </left>
        <right/>
        <top style="thin">
          <color indexed="64"/>
        </top>
        <bottom style="thin">
          <color indexed="64"/>
        </bottom>
      </border>
    </dxf>
    <dxf>
      <border outline="0">
        <top style="medium">
          <color indexed="64"/>
        </top>
      </border>
    </dxf>
    <dxf>
      <font>
        <strike val="0"/>
        <outline val="0"/>
        <shadow val="0"/>
        <u val="none"/>
        <vertAlign val="baseline"/>
        <sz val="11"/>
        <color theme="1"/>
        <name val="Calibri"/>
        <family val="2"/>
        <scheme val="minor"/>
      </font>
      <alignment textRotation="0" wrapText="1" indent="0" justifyLastLine="0" shrinkToFit="0" readingOrder="0"/>
    </dxf>
    <dxf>
      <border outline="0">
        <bottom style="medium">
          <color indexed="64"/>
        </bottom>
      </border>
    </dxf>
    <dxf>
      <font>
        <b val="0"/>
        <strike val="0"/>
        <outline val="0"/>
        <shadow val="0"/>
        <u val="none"/>
        <vertAlign val="baseline"/>
        <sz val="11"/>
        <color rgb="FFFF0000"/>
        <name val="Calibri"/>
        <family val="2"/>
        <scheme val="minor"/>
      </font>
      <alignment textRotation="0" wrapText="1" indent="0" justifyLastLine="0" shrinkToFit="0" readingOrder="0"/>
    </dxf>
  </dxfs>
  <tableStyles count="0" defaultTableStyle="TableStyleMedium2" defaultPivotStyle="PivotStyleLight16"/>
  <colors>
    <mruColors>
      <color rgb="FFFFCC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13"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sheetMetadata" Target="metadata.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3.xml"/><Relationship Id="rId5" Type="http://schemas.openxmlformats.org/officeDocument/2006/relationships/styles" Target="styles.xml"/><Relationship Id="rId10" Type="http://schemas.openxmlformats.org/officeDocument/2006/relationships/customXml" Target="../customXml/item2.xml"/><Relationship Id="rId4" Type="http://schemas.openxmlformats.org/officeDocument/2006/relationships/theme" Target="theme/theme1.xml"/><Relationship Id="rId9" Type="http://schemas.openxmlformats.org/officeDocument/2006/relationships/customXml" Target="../customXml/item1.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FE9FFA3B-AB3F-4AAB-B58C-6FBB1A48AB8F}" name="tab_data" displayName="tab_data" ref="A4:Q503" totalsRowShown="0" headerRowDxfId="40" dataDxfId="38" headerRowBorderDxfId="39" tableBorderDxfId="37">
  <autoFilter ref="A4:Q503" xr:uid="{C6C20FCB-191D-4311-A07F-CB4072C98F51}"/>
  <tableColumns count="17">
    <tableColumn id="15" xr3:uid="{B1EA014D-9CF4-435D-8FD0-B2CC94C97641}" name="Template Version" dataDxfId="36"/>
    <tableColumn id="4" xr3:uid="{53471229-165E-459B-BD7E-7276F047A25E}" name="Last checked by Validator on" dataDxfId="35"/>
    <tableColumn id="2" xr3:uid="{E43302BE-35DB-4E2D-8FBA-7364E902E1FA}" name="BMZ-Project No." dataDxfId="34"/>
    <tableColumn id="12" xr3:uid="{D0B813FF-DF29-40AE-A2F7-8E390A15F4E6}" name="Abbreviation of project name (project acronym)" dataDxfId="33"/>
    <tableColumn id="5" xr3:uid="{3FC6BE9A-570D-4CB8-838F-592DDAAEA0D9}" name="Data Provider (Institution Name)_x000a_" dataDxfId="32"/>
    <tableColumn id="6" xr3:uid="{27E4F4FA-7710-4AEF-9C78-7B276C4C1F53}" name="Publishing restrictions due to security reasons" dataDxfId="31"/>
    <tableColumn id="19" xr3:uid="{7D52D4F9-BE70-406B-BF17-AFC2A93524E0}" name="Related Community / Village / Neighborhood" dataDxfId="30"/>
    <tableColumn id="22" xr3:uid="{7E285909-198D-4EE5-BCEC-11CE26401B50}" name="Location name" dataDxfId="29"/>
    <tableColumn id="8" xr3:uid="{6CA1F4C8-54F9-47EA-A366-772DC07E873F}" name="Location Activity Status" dataDxfId="28"/>
    <tableColumn id="9" xr3:uid="{8030777A-AA61-4C46-94D7-0C05CB347F55}" name="Planned or actual start date of activity at the location " dataDxfId="27"/>
    <tableColumn id="24" xr3:uid="{FCB84851-0B05-4F91-A375-9CF785381138}" name="Planned or actual end date of activity at the location" dataDxfId="26"/>
    <tableColumn id="10" xr3:uid="{50AB647D-5C2F-4631-ACA4-3F475490A67D}" name="Activity Description" dataDxfId="25"/>
    <tableColumn id="26" xr3:uid="{84823F2A-9981-4119-9317-56EAFD997A15}" name="Location Type Theme" dataDxfId="24"/>
    <tableColumn id="25" xr3:uid="{8B3767FC-B976-423D-9251-12CB8B37AA1C}" name="Location Type Name" dataDxfId="23"/>
    <tableColumn id="3" xr3:uid="{4199CA11-91C9-4DA0-8E54-B07567670AB7}" name="Geographic Exactness" dataDxfId="22"/>
    <tableColumn id="17" xr3:uid="{F3897BE5-0B38-4B90-8D14-EA3CD4173367}" name="Latitude" dataDxfId="21"/>
    <tableColumn id="18" xr3:uid="{2BE31BC3-F1F2-4DD5-941A-3968DC70D637}" name="Longitude" dataDxfId="20"/>
  </tableColumns>
  <tableStyleInfo name="TableStyleMedium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6840EC7F-A706-44DC-8364-C6A6322711EF}" name="tab_iati68" displayName="tab_iati68" ref="A1:G230" totalsRowShown="0" headerRowDxfId="19" tableBorderDxfId="18">
  <autoFilter ref="A1:G230" xr:uid="{83233AD2-F423-4D86-825E-5AB9E21D32F9}"/>
  <tableColumns count="7">
    <tableColumn id="1" xr3:uid="{E532A3BD-BBB2-47F5-9DB0-66E42189233A}" name="Location Type Theme (EN)" dataDxfId="17"/>
    <tableColumn id="4" xr3:uid="{8ED2BD55-C40B-43C3-9ED9-1D977DECDD19}" name="(IATI) Location Type Name (EN) =  project output- or intervention-related type of physical location or immaterial output- or intervention area" dataDxfId="16"/>
    <tableColumn id="3" xr3:uid="{22404AAB-938F-4A42-B44A-A9FFE5DC7039}" name="(IATI) Location Type Code (EN &amp; FR)" dataDxfId="15"/>
    <tableColumn id="2" xr3:uid="{FDDE9FB3-4646-4B18-A679-835497E38E38}" name="physical or immaterial location type class" dataDxfId="14"/>
    <tableColumn id="7" xr3:uid="{B47DA4ED-6969-4632-882C-889CB5FCFA8C}" name="Geodata Type" dataDxfId="13"/>
    <tableColumn id="8" xr3:uid="{CC651CD8-29D7-4C09-BBC6-62379804839E}" name="IATI Category/ie (EN &amp; FR)" dataDxfId="12"/>
    <tableColumn id="9" xr3:uid="{BA51200D-75CB-4CC1-AA6C-EC9BD90C3A4C}" name="(IATI) Location Type Description (EN)" dataDxfId="11"/>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5C501989-C152-4564-BFB2-CAC0A62C5B27}" name="tab_proj_status" displayName="tab_proj_status" ref="K7:K15" totalsRowShown="0" headerRowDxfId="10" dataDxfId="8" headerRowBorderDxfId="9" tableBorderDxfId="7" totalsRowBorderDxfId="6" headerRowCellStyle="Standard 2" dataCellStyle="Standard 2">
  <autoFilter ref="K7:K15" xr:uid="{F70E048C-67CC-47FE-93F5-1CDA553826A4}"/>
  <tableColumns count="1">
    <tableColumn id="1" xr3:uid="{B7C62CB5-A692-488B-A9BF-72BEB558FF1E}" name="Location Activity Status (IATI)" dataDxfId="5" dataCellStyle="Standard 2"/>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6D0891EB-B80F-4525-9CF1-4E53F55A6A75}" name="tab_fragility" displayName="tab_fragility" ref="J7:J9" totalsRowShown="0" headerRowDxfId="4" tableBorderDxfId="3">
  <autoFilter ref="J7:J9" xr:uid="{3DF8D599-272F-465C-B28D-0E4D2D582517}"/>
  <tableColumns count="1">
    <tableColumn id="1" xr3:uid="{8A13E2E6-CBCE-4583-8A51-D61DC3BFC22C}" name="Location in fragile context"/>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ADB6E010-D6BE-486A-9078-1C7F0E09B305}" name="tab_geo_exactness" displayName="tab_geo_exactness" ref="I7:I11" totalsRowShown="0" headerRowDxfId="2" tableBorderDxfId="1">
  <autoFilter ref="I7:I11" xr:uid="{8E8FAE4E-6E8D-4370-8AEC-8BC26FA687A9}"/>
  <tableColumns count="1">
    <tableColumn id="1" xr3:uid="{65A5D7E7-EE65-4C9B-B292-8E3018443C56}" name="Geographic Exactness"/>
  </tableColumns>
  <tableStyleInfo name="TableStyleMedium2"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printerSettings" Target="../printerSettings/printerSettings1.bin"/><Relationship Id="rId1" Type="http://schemas.openxmlformats.org/officeDocument/2006/relationships/hyperlink" Target="https://mapme-initiative.github.io/project_location_model/" TargetMode="External"/></Relationships>
</file>

<file path=xl/worksheets/_rels/sheet2.xml.rels><?xml version="1.0" encoding="UTF-8" standalone="yes"?>
<Relationships xmlns="http://schemas.openxmlformats.org/package/2006/relationships"><Relationship Id="rId3" Type="http://schemas.openxmlformats.org/officeDocument/2006/relationships/table" Target="../tables/table3.xml"/><Relationship Id="rId2" Type="http://schemas.openxmlformats.org/officeDocument/2006/relationships/table" Target="../tables/table2.xml"/><Relationship Id="rId1" Type="http://schemas.openxmlformats.org/officeDocument/2006/relationships/printerSettings" Target="../printerSettings/printerSettings2.bin"/><Relationship Id="rId5" Type="http://schemas.openxmlformats.org/officeDocument/2006/relationships/table" Target="../tables/table5.xml"/><Relationship Id="rId4" Type="http://schemas.openxmlformats.org/officeDocument/2006/relationships/table" Target="../tables/table4.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16AD5D-416C-4B66-86AC-12FFE7F92808}">
  <sheetPr codeName="Tabelle1"/>
  <dimension ref="A1:Q5009"/>
  <sheetViews>
    <sheetView tabSelected="1" zoomScale="130" zoomScaleNormal="130" workbookViewId="0">
      <pane xSplit="3" ySplit="4" topLeftCell="D5" activePane="bottomRight" state="frozen"/>
      <selection pane="topRight" activeCell="E1" sqref="E1"/>
      <selection pane="bottomLeft" activeCell="A9" sqref="A9"/>
      <selection pane="bottomRight" activeCell="C5" sqref="C5"/>
    </sheetView>
  </sheetViews>
  <sheetFormatPr defaultColWidth="11.453125" defaultRowHeight="14.5" zeroHeight="1"/>
  <cols>
    <col min="1" max="1" width="11.81640625" style="15" hidden="1" customWidth="1"/>
    <col min="2" max="2" width="11.81640625" style="177" hidden="1" customWidth="1"/>
    <col min="3" max="3" width="22.1796875" style="22" customWidth="1"/>
    <col min="4" max="4" width="18.1796875" customWidth="1"/>
    <col min="5" max="5" width="23" style="9" customWidth="1"/>
    <col min="6" max="6" width="19.1796875" customWidth="1"/>
    <col min="7" max="7" width="28.453125" style="5" customWidth="1"/>
    <col min="8" max="8" width="23" style="9" customWidth="1"/>
    <col min="9" max="9" width="22.1796875" customWidth="1"/>
    <col min="10" max="11" width="18.7265625" style="167" customWidth="1"/>
    <col min="12" max="12" width="43.26953125" style="9" customWidth="1"/>
    <col min="13" max="13" width="24.81640625" customWidth="1"/>
    <col min="14" max="14" width="49.1796875" style="172" customWidth="1"/>
    <col min="15" max="15" width="23" style="9" customWidth="1"/>
    <col min="16" max="16" width="27.1796875" style="174" customWidth="1"/>
    <col min="17" max="17" width="26.1796875" style="174" customWidth="1"/>
    <col min="19" max="19" width="14.453125" customWidth="1"/>
    <col min="20" max="20" width="15.81640625" customWidth="1"/>
    <col min="21" max="21" width="17.453125" customWidth="1"/>
  </cols>
  <sheetData>
    <row r="1" spans="1:17" ht="110.5" customHeight="1" thickBot="1">
      <c r="A1" s="204"/>
      <c r="B1" s="185"/>
      <c r="C1" s="189" t="s">
        <v>906</v>
      </c>
      <c r="D1" s="190"/>
      <c r="E1" s="190"/>
      <c r="F1" s="190"/>
      <c r="G1" s="190"/>
      <c r="H1" s="190"/>
      <c r="I1" s="182" t="s">
        <v>898</v>
      </c>
    </row>
    <row r="2" spans="1:17" ht="15" thickBot="1">
      <c r="A2" s="186" t="s">
        <v>54</v>
      </c>
      <c r="B2" s="187"/>
      <c r="C2" s="188" t="s">
        <v>53</v>
      </c>
      <c r="D2" s="188"/>
      <c r="E2" s="188"/>
      <c r="F2" s="188"/>
      <c r="G2" s="188"/>
      <c r="H2" s="188"/>
      <c r="I2" s="188"/>
      <c r="J2" s="188"/>
      <c r="K2" s="188"/>
      <c r="L2" s="188"/>
      <c r="M2" s="188"/>
      <c r="N2" s="188"/>
      <c r="O2" s="178"/>
      <c r="P2" s="178"/>
      <c r="Q2" s="178"/>
    </row>
    <row r="3" spans="1:17" ht="15" hidden="1" thickBot="1">
      <c r="A3" s="23" t="s">
        <v>868</v>
      </c>
      <c r="B3" s="166" t="s">
        <v>872</v>
      </c>
      <c r="C3" s="19" t="s">
        <v>883</v>
      </c>
      <c r="D3" s="19" t="s">
        <v>869</v>
      </c>
      <c r="E3" s="19" t="s">
        <v>870</v>
      </c>
      <c r="F3" s="19" t="s">
        <v>871</v>
      </c>
      <c r="G3" s="19" t="s">
        <v>873</v>
      </c>
      <c r="H3" s="19" t="s">
        <v>874</v>
      </c>
      <c r="I3" s="19" t="s">
        <v>875</v>
      </c>
      <c r="J3" s="166" t="s">
        <v>876</v>
      </c>
      <c r="K3" s="166" t="s">
        <v>877</v>
      </c>
      <c r="L3" s="19" t="s">
        <v>878</v>
      </c>
      <c r="M3" s="19" t="s">
        <v>50</v>
      </c>
      <c r="N3" s="169" t="s">
        <v>51</v>
      </c>
      <c r="O3" s="19" t="s">
        <v>879</v>
      </c>
      <c r="P3" s="183" t="s">
        <v>40</v>
      </c>
      <c r="Q3" s="183" t="s">
        <v>41</v>
      </c>
    </row>
    <row r="4" spans="1:17" ht="60.5" customHeight="1" thickBot="1">
      <c r="A4" s="18" t="s">
        <v>884</v>
      </c>
      <c r="B4" s="179" t="s">
        <v>901</v>
      </c>
      <c r="C4" s="132" t="s">
        <v>49</v>
      </c>
      <c r="D4" s="132" t="s">
        <v>19</v>
      </c>
      <c r="E4" s="132" t="s">
        <v>46</v>
      </c>
      <c r="F4" s="133" t="s">
        <v>5</v>
      </c>
      <c r="G4" s="134" t="s">
        <v>12</v>
      </c>
      <c r="H4" s="134" t="s">
        <v>0</v>
      </c>
      <c r="I4" s="134" t="s">
        <v>1</v>
      </c>
      <c r="J4" s="168" t="s">
        <v>11</v>
      </c>
      <c r="K4" s="168" t="s">
        <v>15</v>
      </c>
      <c r="L4" s="134" t="s">
        <v>52</v>
      </c>
      <c r="M4" s="134" t="s">
        <v>48</v>
      </c>
      <c r="N4" s="168" t="s">
        <v>18</v>
      </c>
      <c r="O4" s="7" t="s">
        <v>2</v>
      </c>
      <c r="P4" s="173" t="s">
        <v>3</v>
      </c>
      <c r="Q4" s="173" t="s">
        <v>4</v>
      </c>
    </row>
    <row r="5" spans="1:17">
      <c r="A5" s="165" t="s">
        <v>890</v>
      </c>
      <c r="B5" s="181"/>
      <c r="C5" s="20"/>
      <c r="D5" s="8"/>
      <c r="E5" s="8"/>
      <c r="F5" s="4"/>
      <c r="G5" s="4"/>
      <c r="H5" s="8"/>
      <c r="I5" s="175"/>
      <c r="J5" s="2"/>
      <c r="K5" s="2"/>
      <c r="L5" s="8"/>
      <c r="M5" s="1"/>
      <c r="N5" s="170"/>
      <c r="O5" s="8"/>
      <c r="P5" s="3"/>
      <c r="Q5" s="3"/>
    </row>
    <row r="6" spans="1:17">
      <c r="A6" s="165" t="s">
        <v>890</v>
      </c>
      <c r="B6" s="181"/>
      <c r="C6" s="20"/>
      <c r="D6" s="8"/>
      <c r="E6" s="8"/>
      <c r="F6" s="4"/>
      <c r="G6" s="4"/>
      <c r="H6" s="8"/>
      <c r="I6" s="175"/>
      <c r="J6" s="2"/>
      <c r="K6" s="2"/>
      <c r="L6" s="8"/>
      <c r="M6" s="1"/>
      <c r="N6" s="170"/>
      <c r="O6" s="8"/>
      <c r="P6" s="3"/>
      <c r="Q6" s="3"/>
    </row>
    <row r="7" spans="1:17">
      <c r="A7" s="165" t="s">
        <v>890</v>
      </c>
      <c r="B7" s="181"/>
      <c r="C7" s="20"/>
      <c r="D7" s="8"/>
      <c r="E7" s="8"/>
      <c r="F7" s="4"/>
      <c r="G7" s="4"/>
      <c r="H7" s="8"/>
      <c r="I7" s="175"/>
      <c r="J7" s="2"/>
      <c r="K7" s="2"/>
      <c r="L7" s="8"/>
      <c r="M7" s="1"/>
      <c r="N7" s="170"/>
      <c r="O7" s="8"/>
      <c r="P7" s="3"/>
      <c r="Q7" s="3"/>
    </row>
    <row r="8" spans="1:17" ht="15.75" customHeight="1">
      <c r="A8" s="165" t="s">
        <v>890</v>
      </c>
      <c r="B8" s="181"/>
      <c r="C8" s="20"/>
      <c r="D8" s="8"/>
      <c r="E8" s="8"/>
      <c r="F8" s="4"/>
      <c r="G8" s="4"/>
      <c r="H8" s="8"/>
      <c r="I8" s="175"/>
      <c r="J8" s="2"/>
      <c r="K8" s="2"/>
      <c r="L8" s="8"/>
      <c r="M8" s="1"/>
      <c r="N8" s="170"/>
      <c r="O8" s="8"/>
      <c r="P8" s="3"/>
      <c r="Q8" s="3"/>
    </row>
    <row r="9" spans="1:17" ht="15" customHeight="1">
      <c r="A9" s="165" t="s">
        <v>890</v>
      </c>
      <c r="B9" s="181"/>
      <c r="C9" s="20"/>
      <c r="D9" s="8"/>
      <c r="E9" s="8"/>
      <c r="F9" s="4"/>
      <c r="G9" s="4"/>
      <c r="H9" s="8"/>
      <c r="I9" s="175"/>
      <c r="J9" s="2"/>
      <c r="K9" s="2"/>
      <c r="L9" s="8"/>
      <c r="M9" s="1"/>
      <c r="N9" s="170"/>
      <c r="O9" s="8"/>
      <c r="P9" s="3"/>
      <c r="Q9" s="3"/>
    </row>
    <row r="10" spans="1:17">
      <c r="A10" s="165" t="s">
        <v>890</v>
      </c>
      <c r="B10" s="181"/>
      <c r="C10" s="20"/>
      <c r="D10" s="8"/>
      <c r="E10" s="8"/>
      <c r="F10" s="4"/>
      <c r="G10" s="4"/>
      <c r="H10" s="8"/>
      <c r="I10" s="175"/>
      <c r="J10" s="2"/>
      <c r="K10" s="2"/>
      <c r="L10" s="8"/>
      <c r="M10" s="1"/>
      <c r="N10" s="170"/>
      <c r="O10" s="8"/>
      <c r="P10" s="3"/>
      <c r="Q10" s="3"/>
    </row>
    <row r="11" spans="1:17">
      <c r="A11" s="165" t="s">
        <v>890</v>
      </c>
      <c r="B11" s="181"/>
      <c r="C11" s="20"/>
      <c r="D11" s="8"/>
      <c r="E11" s="8"/>
      <c r="F11" s="4"/>
      <c r="G11" s="4"/>
      <c r="H11" s="8"/>
      <c r="I11" s="175"/>
      <c r="J11" s="2"/>
      <c r="K11" s="2"/>
      <c r="L11" s="8"/>
      <c r="M11" s="1"/>
      <c r="N11" s="170"/>
      <c r="O11" s="8"/>
      <c r="P11" s="3"/>
      <c r="Q11" s="3"/>
    </row>
    <row r="12" spans="1:17">
      <c r="A12" s="165" t="s">
        <v>890</v>
      </c>
      <c r="B12" s="181"/>
      <c r="C12" s="20"/>
      <c r="D12" s="8"/>
      <c r="E12" s="8"/>
      <c r="F12" s="4"/>
      <c r="G12" s="4"/>
      <c r="H12" s="8"/>
      <c r="I12" s="175"/>
      <c r="J12" s="2"/>
      <c r="K12" s="2"/>
      <c r="L12" s="8"/>
      <c r="M12" s="1"/>
      <c r="N12" s="170"/>
      <c r="O12" s="8"/>
      <c r="P12" s="3"/>
      <c r="Q12" s="3"/>
    </row>
    <row r="13" spans="1:17" hidden="1">
      <c r="A13" s="165" t="s">
        <v>890</v>
      </c>
      <c r="B13" s="181"/>
      <c r="C13" s="20"/>
      <c r="D13" s="8"/>
      <c r="E13" s="8"/>
      <c r="F13" s="4"/>
      <c r="G13" s="4"/>
      <c r="H13" s="8"/>
      <c r="I13" s="175"/>
      <c r="J13" s="2"/>
      <c r="K13" s="2"/>
      <c r="L13" s="8"/>
      <c r="M13" s="1"/>
      <c r="N13" s="170"/>
      <c r="O13" s="8"/>
      <c r="P13" s="3"/>
      <c r="Q13" s="3"/>
    </row>
    <row r="14" spans="1:17">
      <c r="A14" s="165" t="s">
        <v>890</v>
      </c>
      <c r="B14" s="181"/>
      <c r="C14" s="20"/>
      <c r="D14" s="8"/>
      <c r="E14" s="8"/>
      <c r="F14" s="4"/>
      <c r="G14" s="4"/>
      <c r="H14" s="8"/>
      <c r="I14" s="175"/>
      <c r="J14" s="2"/>
      <c r="K14" s="2"/>
      <c r="L14" s="8"/>
      <c r="M14" s="1"/>
      <c r="N14" s="170"/>
      <c r="O14" s="8"/>
      <c r="P14" s="3"/>
      <c r="Q14" s="3"/>
    </row>
    <row r="15" spans="1:17">
      <c r="A15" s="165" t="s">
        <v>890</v>
      </c>
      <c r="B15" s="181"/>
      <c r="C15" s="20"/>
      <c r="D15" s="8"/>
      <c r="E15" s="8"/>
      <c r="F15" s="4"/>
      <c r="G15" s="4"/>
      <c r="H15" s="8"/>
      <c r="I15" s="175"/>
      <c r="J15" s="2"/>
      <c r="K15" s="2"/>
      <c r="L15" s="8"/>
      <c r="M15" s="1"/>
      <c r="N15" s="170"/>
      <c r="O15" s="8"/>
      <c r="P15" s="3"/>
      <c r="Q15" s="3"/>
    </row>
    <row r="16" spans="1:17">
      <c r="A16" s="165" t="s">
        <v>890</v>
      </c>
      <c r="B16" s="181"/>
      <c r="C16" s="20"/>
      <c r="D16" s="8"/>
      <c r="E16" s="8"/>
      <c r="F16" s="4"/>
      <c r="G16" s="4"/>
      <c r="H16" s="8"/>
      <c r="I16" s="175"/>
      <c r="J16" s="2"/>
      <c r="K16" s="2"/>
      <c r="L16" s="8"/>
      <c r="M16" s="1"/>
      <c r="N16" s="170"/>
      <c r="O16" s="8"/>
      <c r="P16" s="3"/>
      <c r="Q16" s="3"/>
    </row>
    <row r="17" spans="1:17">
      <c r="A17" s="165" t="s">
        <v>890</v>
      </c>
      <c r="B17" s="181"/>
      <c r="C17" s="20"/>
      <c r="D17" s="8"/>
      <c r="E17" s="8"/>
      <c r="F17" s="4"/>
      <c r="G17" s="4"/>
      <c r="H17" s="8"/>
      <c r="I17" s="175"/>
      <c r="J17" s="2"/>
      <c r="K17" s="2"/>
      <c r="L17" s="8"/>
      <c r="M17" s="1"/>
      <c r="N17" s="170"/>
      <c r="O17" s="8"/>
      <c r="P17" s="3"/>
      <c r="Q17" s="3"/>
    </row>
    <row r="18" spans="1:17">
      <c r="A18" s="165" t="s">
        <v>890</v>
      </c>
      <c r="B18" s="181"/>
      <c r="C18" s="20"/>
      <c r="D18" s="8"/>
      <c r="E18" s="8"/>
      <c r="F18" s="4"/>
      <c r="G18" s="4"/>
      <c r="H18" s="8"/>
      <c r="I18" s="175"/>
      <c r="J18" s="2"/>
      <c r="K18" s="2"/>
      <c r="L18" s="8"/>
      <c r="M18" s="1"/>
      <c r="N18" s="170"/>
      <c r="O18" s="8"/>
      <c r="P18" s="3"/>
      <c r="Q18" s="3"/>
    </row>
    <row r="19" spans="1:17">
      <c r="A19" s="165" t="s">
        <v>890</v>
      </c>
      <c r="B19" s="181"/>
      <c r="C19" s="20"/>
      <c r="D19" s="8"/>
      <c r="E19" s="8"/>
      <c r="F19" s="4"/>
      <c r="G19" s="4"/>
      <c r="H19" s="8"/>
      <c r="I19" s="175"/>
      <c r="J19" s="2"/>
      <c r="K19" s="2"/>
      <c r="L19" s="8"/>
      <c r="M19" s="1"/>
      <c r="N19" s="170"/>
      <c r="O19" s="8"/>
      <c r="P19" s="3"/>
      <c r="Q19" s="3"/>
    </row>
    <row r="20" spans="1:17">
      <c r="A20" s="165" t="s">
        <v>890</v>
      </c>
      <c r="B20" s="181"/>
      <c r="C20" s="20"/>
      <c r="D20" s="8"/>
      <c r="E20" s="8"/>
      <c r="F20" s="4"/>
      <c r="G20" s="4"/>
      <c r="H20" s="8"/>
      <c r="I20" s="175"/>
      <c r="J20" s="2"/>
      <c r="K20" s="2"/>
      <c r="L20" s="8"/>
      <c r="M20" s="1"/>
      <c r="N20" s="170"/>
      <c r="O20" s="8"/>
      <c r="P20" s="3"/>
      <c r="Q20" s="3"/>
    </row>
    <row r="21" spans="1:17">
      <c r="A21" s="165" t="s">
        <v>890</v>
      </c>
      <c r="B21" s="181"/>
      <c r="C21" s="20"/>
      <c r="D21" s="8"/>
      <c r="E21" s="8"/>
      <c r="F21" s="4"/>
      <c r="G21" s="4"/>
      <c r="H21" s="8"/>
      <c r="I21" s="175"/>
      <c r="J21" s="2"/>
      <c r="K21" s="2"/>
      <c r="L21" s="8"/>
      <c r="M21" s="1"/>
      <c r="N21" s="170"/>
      <c r="O21" s="8"/>
      <c r="P21" s="3"/>
      <c r="Q21" s="3"/>
    </row>
    <row r="22" spans="1:17">
      <c r="A22" s="165" t="s">
        <v>890</v>
      </c>
      <c r="B22" s="181"/>
      <c r="C22" s="20"/>
      <c r="D22" s="8"/>
      <c r="E22" s="8"/>
      <c r="F22" s="4"/>
      <c r="G22" s="4"/>
      <c r="H22" s="8"/>
      <c r="I22" s="175"/>
      <c r="J22" s="2"/>
      <c r="K22" s="2"/>
      <c r="L22" s="8"/>
      <c r="M22" s="1"/>
      <c r="N22" s="170"/>
      <c r="O22" s="8"/>
      <c r="P22" s="3"/>
      <c r="Q22" s="3"/>
    </row>
    <row r="23" spans="1:17">
      <c r="A23" s="165" t="s">
        <v>890</v>
      </c>
      <c r="B23" s="181"/>
      <c r="C23" s="20"/>
      <c r="D23" s="8"/>
      <c r="E23" s="8"/>
      <c r="F23" s="4"/>
      <c r="G23" s="4"/>
      <c r="H23" s="8"/>
      <c r="I23" s="175"/>
      <c r="J23" s="2"/>
      <c r="K23" s="2"/>
      <c r="L23" s="8"/>
      <c r="M23" s="1"/>
      <c r="N23" s="170"/>
      <c r="O23" s="8"/>
      <c r="P23" s="3"/>
      <c r="Q23" s="3"/>
    </row>
    <row r="24" spans="1:17">
      <c r="A24" s="165" t="s">
        <v>890</v>
      </c>
      <c r="B24" s="181"/>
      <c r="C24" s="20"/>
      <c r="D24" s="8"/>
      <c r="E24" s="8"/>
      <c r="F24" s="4"/>
      <c r="G24" s="4"/>
      <c r="H24" s="8"/>
      <c r="I24" s="175"/>
      <c r="J24" s="2"/>
      <c r="K24" s="2"/>
      <c r="L24" s="8"/>
      <c r="M24" s="1"/>
      <c r="N24" s="170"/>
      <c r="O24" s="8"/>
      <c r="P24" s="3"/>
      <c r="Q24" s="3"/>
    </row>
    <row r="25" spans="1:17">
      <c r="A25" s="165" t="s">
        <v>890</v>
      </c>
      <c r="B25" s="181"/>
      <c r="C25" s="20"/>
      <c r="D25" s="8"/>
      <c r="E25" s="8"/>
      <c r="F25" s="4"/>
      <c r="G25" s="4"/>
      <c r="H25" s="8"/>
      <c r="I25" s="175"/>
      <c r="J25" s="2"/>
      <c r="K25" s="2"/>
      <c r="L25" s="8"/>
      <c r="M25" s="1"/>
      <c r="N25" s="170"/>
      <c r="O25" s="8"/>
      <c r="P25" s="3"/>
      <c r="Q25" s="3"/>
    </row>
    <row r="26" spans="1:17">
      <c r="A26" s="165" t="s">
        <v>890</v>
      </c>
      <c r="B26" s="181"/>
      <c r="C26" s="20"/>
      <c r="D26" s="8"/>
      <c r="E26" s="8"/>
      <c r="F26" s="4"/>
      <c r="G26" s="4"/>
      <c r="H26" s="8"/>
      <c r="I26" s="175"/>
      <c r="J26" s="2"/>
      <c r="K26" s="2"/>
      <c r="L26" s="8"/>
      <c r="M26" s="1"/>
      <c r="N26" s="170"/>
      <c r="O26" s="8"/>
      <c r="P26" s="3"/>
      <c r="Q26" s="3"/>
    </row>
    <row r="27" spans="1:17">
      <c r="A27" s="165" t="s">
        <v>890</v>
      </c>
      <c r="B27" s="181"/>
      <c r="C27" s="20"/>
      <c r="D27" s="8"/>
      <c r="E27" s="8"/>
      <c r="F27" s="4"/>
      <c r="G27" s="4"/>
      <c r="H27" s="8"/>
      <c r="I27" s="175"/>
      <c r="J27" s="2"/>
      <c r="K27" s="2"/>
      <c r="L27" s="8"/>
      <c r="M27" s="1"/>
      <c r="N27" s="170"/>
      <c r="O27" s="8"/>
      <c r="P27" s="3"/>
      <c r="Q27" s="3"/>
    </row>
    <row r="28" spans="1:17">
      <c r="A28" s="165" t="s">
        <v>890</v>
      </c>
      <c r="B28" s="181"/>
      <c r="C28" s="20"/>
      <c r="D28" s="8"/>
      <c r="E28" s="8"/>
      <c r="F28" s="4"/>
      <c r="G28" s="4"/>
      <c r="H28" s="8"/>
      <c r="I28" s="175"/>
      <c r="J28" s="2"/>
      <c r="K28" s="2"/>
      <c r="L28" s="8"/>
      <c r="M28" s="1"/>
      <c r="N28" s="170"/>
      <c r="O28" s="8"/>
      <c r="P28" s="3"/>
      <c r="Q28" s="3"/>
    </row>
    <row r="29" spans="1:17">
      <c r="A29" s="165" t="s">
        <v>890</v>
      </c>
      <c r="B29" s="181"/>
      <c r="C29" s="20"/>
      <c r="D29" s="8"/>
      <c r="E29" s="8"/>
      <c r="F29" s="4"/>
      <c r="G29" s="4"/>
      <c r="H29" s="8"/>
      <c r="I29" s="175"/>
      <c r="J29" s="2"/>
      <c r="K29" s="2"/>
      <c r="L29" s="8"/>
      <c r="M29" s="1"/>
      <c r="N29" s="170"/>
      <c r="O29" s="8"/>
      <c r="P29" s="3"/>
      <c r="Q29" s="3"/>
    </row>
    <row r="30" spans="1:17">
      <c r="A30" s="165" t="s">
        <v>890</v>
      </c>
      <c r="B30" s="181"/>
      <c r="C30" s="20"/>
      <c r="D30" s="8"/>
      <c r="E30" s="8"/>
      <c r="F30" s="4"/>
      <c r="G30" s="4"/>
      <c r="H30" s="8"/>
      <c r="I30" s="175"/>
      <c r="J30" s="2"/>
      <c r="K30" s="2"/>
      <c r="L30" s="8"/>
      <c r="M30" s="1"/>
      <c r="N30" s="170"/>
      <c r="O30" s="8"/>
      <c r="P30" s="3"/>
      <c r="Q30" s="3"/>
    </row>
    <row r="31" spans="1:17">
      <c r="A31" s="165" t="s">
        <v>890</v>
      </c>
      <c r="B31" s="181"/>
      <c r="C31" s="20"/>
      <c r="D31" s="8"/>
      <c r="E31" s="8"/>
      <c r="F31" s="4"/>
      <c r="G31" s="4"/>
      <c r="H31" s="8"/>
      <c r="I31" s="175"/>
      <c r="J31" s="2"/>
      <c r="K31" s="2"/>
      <c r="L31" s="8"/>
      <c r="M31" s="1"/>
      <c r="N31" s="170"/>
      <c r="O31" s="8"/>
      <c r="P31" s="3"/>
      <c r="Q31" s="3"/>
    </row>
    <row r="32" spans="1:17">
      <c r="A32" s="165" t="s">
        <v>890</v>
      </c>
      <c r="B32" s="181"/>
      <c r="C32" s="20"/>
      <c r="D32" s="8"/>
      <c r="E32" s="8"/>
      <c r="F32" s="4"/>
      <c r="G32" s="4"/>
      <c r="H32" s="8"/>
      <c r="I32" s="175"/>
      <c r="J32" s="2"/>
      <c r="K32" s="2"/>
      <c r="L32" s="8"/>
      <c r="M32" s="1"/>
      <c r="N32" s="170"/>
      <c r="O32" s="8"/>
      <c r="P32" s="3"/>
      <c r="Q32" s="3"/>
    </row>
    <row r="33" spans="1:17">
      <c r="A33" s="165" t="s">
        <v>890</v>
      </c>
      <c r="B33" s="181"/>
      <c r="C33" s="20"/>
      <c r="D33" s="8"/>
      <c r="E33" s="8"/>
      <c r="F33" s="4"/>
      <c r="G33" s="4"/>
      <c r="H33" s="8"/>
      <c r="I33" s="175"/>
      <c r="J33" s="2"/>
      <c r="K33" s="2"/>
      <c r="L33" s="8"/>
      <c r="M33" s="1"/>
      <c r="N33" s="170"/>
      <c r="O33" s="8"/>
      <c r="P33" s="3"/>
      <c r="Q33" s="3"/>
    </row>
    <row r="34" spans="1:17">
      <c r="A34" s="165" t="s">
        <v>890</v>
      </c>
      <c r="B34" s="181"/>
      <c r="C34" s="20"/>
      <c r="D34" s="8"/>
      <c r="E34" s="8"/>
      <c r="F34" s="4"/>
      <c r="G34" s="4"/>
      <c r="H34" s="8"/>
      <c r="I34" s="175"/>
      <c r="J34" s="2"/>
      <c r="K34" s="2"/>
      <c r="L34" s="8"/>
      <c r="M34" s="1"/>
      <c r="N34" s="170"/>
      <c r="O34" s="8"/>
      <c r="P34" s="3"/>
      <c r="Q34" s="3"/>
    </row>
    <row r="35" spans="1:17">
      <c r="A35" s="165" t="s">
        <v>890</v>
      </c>
      <c r="B35" s="181"/>
      <c r="C35" s="20"/>
      <c r="D35" s="8"/>
      <c r="E35" s="8"/>
      <c r="F35" s="4"/>
      <c r="G35" s="4"/>
      <c r="H35" s="8"/>
      <c r="I35" s="175"/>
      <c r="J35" s="2"/>
      <c r="K35" s="2"/>
      <c r="L35" s="8"/>
      <c r="M35" s="1"/>
      <c r="N35" s="170"/>
      <c r="O35" s="8"/>
      <c r="P35" s="3"/>
      <c r="Q35" s="3"/>
    </row>
    <row r="36" spans="1:17">
      <c r="A36" s="165" t="s">
        <v>890</v>
      </c>
      <c r="B36" s="181"/>
      <c r="C36" s="20"/>
      <c r="D36" s="8"/>
      <c r="E36" s="8"/>
      <c r="F36" s="4"/>
      <c r="G36" s="4"/>
      <c r="H36" s="8"/>
      <c r="I36" s="175"/>
      <c r="J36" s="2"/>
      <c r="K36" s="2"/>
      <c r="L36" s="8"/>
      <c r="M36" s="1"/>
      <c r="N36" s="170"/>
      <c r="O36" s="8"/>
      <c r="P36" s="3"/>
      <c r="Q36" s="3"/>
    </row>
    <row r="37" spans="1:17">
      <c r="A37" s="165" t="s">
        <v>890</v>
      </c>
      <c r="B37" s="181"/>
      <c r="C37" s="20"/>
      <c r="D37" s="8"/>
      <c r="E37" s="8"/>
      <c r="F37" s="4"/>
      <c r="G37" s="4"/>
      <c r="H37" s="8"/>
      <c r="I37" s="175"/>
      <c r="J37" s="2"/>
      <c r="K37" s="2"/>
      <c r="L37" s="8"/>
      <c r="M37" s="1"/>
      <c r="N37" s="170"/>
      <c r="O37" s="8"/>
      <c r="P37" s="3"/>
      <c r="Q37" s="3"/>
    </row>
    <row r="38" spans="1:17">
      <c r="A38" s="165" t="s">
        <v>890</v>
      </c>
      <c r="B38" s="181"/>
      <c r="C38" s="20"/>
      <c r="D38" s="8"/>
      <c r="E38" s="8"/>
      <c r="F38" s="4"/>
      <c r="G38" s="4"/>
      <c r="H38" s="8"/>
      <c r="I38" s="175"/>
      <c r="J38" s="2"/>
      <c r="K38" s="2"/>
      <c r="L38" s="8"/>
      <c r="M38" s="1"/>
      <c r="N38" s="170"/>
      <c r="O38" s="8"/>
      <c r="P38" s="3"/>
      <c r="Q38" s="3"/>
    </row>
    <row r="39" spans="1:17">
      <c r="A39" s="165" t="s">
        <v>890</v>
      </c>
      <c r="B39" s="181"/>
      <c r="C39" s="20"/>
      <c r="D39" s="8"/>
      <c r="E39" s="8"/>
      <c r="F39" s="4"/>
      <c r="G39" s="4"/>
      <c r="H39" s="8"/>
      <c r="I39" s="175"/>
      <c r="J39" s="2"/>
      <c r="K39" s="2"/>
      <c r="L39" s="8"/>
      <c r="M39" s="1"/>
      <c r="N39" s="170"/>
      <c r="O39" s="8"/>
      <c r="P39" s="3"/>
      <c r="Q39" s="3"/>
    </row>
    <row r="40" spans="1:17">
      <c r="A40" s="165" t="s">
        <v>890</v>
      </c>
      <c r="B40" s="181"/>
      <c r="C40" s="20"/>
      <c r="D40" s="8"/>
      <c r="E40" s="8"/>
      <c r="F40" s="4"/>
      <c r="G40" s="4"/>
      <c r="H40" s="8"/>
      <c r="I40" s="175"/>
      <c r="J40" s="2"/>
      <c r="K40" s="2"/>
      <c r="L40" s="8"/>
      <c r="M40" s="1"/>
      <c r="N40" s="170"/>
      <c r="O40" s="8"/>
      <c r="P40" s="3"/>
      <c r="Q40" s="3"/>
    </row>
    <row r="41" spans="1:17">
      <c r="A41" s="165" t="s">
        <v>890</v>
      </c>
      <c r="B41" s="181"/>
      <c r="C41" s="20"/>
      <c r="D41" s="8"/>
      <c r="E41" s="8"/>
      <c r="F41" s="4"/>
      <c r="G41" s="4"/>
      <c r="H41" s="8"/>
      <c r="I41" s="175"/>
      <c r="J41" s="2"/>
      <c r="K41" s="2"/>
      <c r="L41" s="8"/>
      <c r="M41" s="1"/>
      <c r="N41" s="170"/>
      <c r="O41" s="8"/>
      <c r="P41" s="3"/>
      <c r="Q41" s="3"/>
    </row>
    <row r="42" spans="1:17">
      <c r="A42" s="165" t="s">
        <v>890</v>
      </c>
      <c r="B42" s="181"/>
      <c r="C42" s="20"/>
      <c r="D42" s="8"/>
      <c r="E42" s="8"/>
      <c r="F42" s="4"/>
      <c r="G42" s="4"/>
      <c r="H42" s="8"/>
      <c r="I42" s="175"/>
      <c r="J42" s="2"/>
      <c r="K42" s="2"/>
      <c r="L42" s="8"/>
      <c r="M42" s="1"/>
      <c r="N42" s="170"/>
      <c r="O42" s="8"/>
      <c r="P42" s="3"/>
      <c r="Q42" s="3"/>
    </row>
    <row r="43" spans="1:17">
      <c r="A43" s="165" t="s">
        <v>890</v>
      </c>
      <c r="B43" s="181"/>
      <c r="C43" s="20"/>
      <c r="D43" s="8"/>
      <c r="E43" s="8"/>
      <c r="F43" s="4"/>
      <c r="G43" s="4"/>
      <c r="H43" s="8"/>
      <c r="I43" s="175"/>
      <c r="J43" s="2"/>
      <c r="K43" s="2"/>
      <c r="L43" s="8"/>
      <c r="M43" s="1"/>
      <c r="N43" s="170"/>
      <c r="O43" s="8"/>
      <c r="P43" s="3"/>
      <c r="Q43" s="3"/>
    </row>
    <row r="44" spans="1:17">
      <c r="A44" s="165" t="s">
        <v>890</v>
      </c>
      <c r="B44" s="181"/>
      <c r="C44" s="20"/>
      <c r="D44" s="8"/>
      <c r="E44" s="8"/>
      <c r="F44" s="4"/>
      <c r="G44" s="4"/>
      <c r="H44" s="8"/>
      <c r="I44" s="175"/>
      <c r="J44" s="2"/>
      <c r="K44" s="2"/>
      <c r="L44" s="8"/>
      <c r="M44" s="1"/>
      <c r="N44" s="170"/>
      <c r="O44" s="8"/>
      <c r="P44" s="3"/>
      <c r="Q44" s="3"/>
    </row>
    <row r="45" spans="1:17">
      <c r="A45" s="165" t="s">
        <v>890</v>
      </c>
      <c r="B45" s="181"/>
      <c r="C45" s="20"/>
      <c r="D45" s="8"/>
      <c r="E45" s="8"/>
      <c r="F45" s="4"/>
      <c r="G45" s="4"/>
      <c r="H45" s="8"/>
      <c r="I45" s="175"/>
      <c r="J45" s="2"/>
      <c r="K45" s="2"/>
      <c r="L45" s="8"/>
      <c r="M45" s="1"/>
      <c r="N45" s="170"/>
      <c r="O45" s="8"/>
      <c r="P45" s="3"/>
      <c r="Q45" s="3"/>
    </row>
    <row r="46" spans="1:17">
      <c r="A46" s="165" t="s">
        <v>890</v>
      </c>
      <c r="B46" s="181"/>
      <c r="C46" s="20"/>
      <c r="D46" s="8"/>
      <c r="E46" s="8"/>
      <c r="F46" s="4"/>
      <c r="G46" s="4"/>
      <c r="H46" s="8"/>
      <c r="I46" s="175"/>
      <c r="J46" s="2"/>
      <c r="K46" s="2"/>
      <c r="L46" s="8"/>
      <c r="M46" s="1"/>
      <c r="N46" s="170"/>
      <c r="O46" s="8"/>
      <c r="P46" s="3"/>
      <c r="Q46" s="3"/>
    </row>
    <row r="47" spans="1:17">
      <c r="A47" s="165" t="s">
        <v>890</v>
      </c>
      <c r="B47" s="181"/>
      <c r="C47" s="20"/>
      <c r="D47" s="8"/>
      <c r="E47" s="8"/>
      <c r="F47" s="4"/>
      <c r="G47" s="4"/>
      <c r="H47" s="8"/>
      <c r="I47" s="175"/>
      <c r="J47" s="2"/>
      <c r="K47" s="2"/>
      <c r="L47" s="8"/>
      <c r="M47" s="1"/>
      <c r="N47" s="170"/>
      <c r="O47" s="8"/>
      <c r="P47" s="3"/>
      <c r="Q47" s="3"/>
    </row>
    <row r="48" spans="1:17">
      <c r="A48" s="165" t="s">
        <v>890</v>
      </c>
      <c r="B48" s="181"/>
      <c r="C48" s="20"/>
      <c r="D48" s="8"/>
      <c r="E48" s="8"/>
      <c r="F48" s="4"/>
      <c r="G48" s="4"/>
      <c r="H48" s="8"/>
      <c r="I48" s="175"/>
      <c r="J48" s="2"/>
      <c r="K48" s="2"/>
      <c r="L48" s="8"/>
      <c r="M48" s="1"/>
      <c r="N48" s="170"/>
      <c r="O48" s="8"/>
      <c r="P48" s="3"/>
      <c r="Q48" s="3"/>
    </row>
    <row r="49" spans="1:17">
      <c r="A49" s="165" t="s">
        <v>890</v>
      </c>
      <c r="B49" s="181"/>
      <c r="C49" s="20"/>
      <c r="D49" s="8"/>
      <c r="E49" s="8"/>
      <c r="F49" s="4"/>
      <c r="G49" s="4"/>
      <c r="H49" s="8"/>
      <c r="I49" s="175"/>
      <c r="J49" s="2"/>
      <c r="K49" s="2"/>
      <c r="L49" s="8"/>
      <c r="M49" s="1"/>
      <c r="N49" s="170"/>
      <c r="O49" s="8"/>
      <c r="P49" s="3"/>
      <c r="Q49" s="3"/>
    </row>
    <row r="50" spans="1:17">
      <c r="A50" s="165" t="s">
        <v>890</v>
      </c>
      <c r="B50" s="181"/>
      <c r="C50" s="20"/>
      <c r="D50" s="8"/>
      <c r="E50" s="8"/>
      <c r="F50" s="4"/>
      <c r="G50" s="4"/>
      <c r="H50" s="8"/>
      <c r="I50" s="175"/>
      <c r="J50" s="2"/>
      <c r="K50" s="2"/>
      <c r="L50" s="8"/>
      <c r="M50" s="1"/>
      <c r="N50" s="170"/>
      <c r="O50" s="8"/>
      <c r="P50" s="3"/>
      <c r="Q50" s="3"/>
    </row>
    <row r="51" spans="1:17">
      <c r="A51" s="165" t="s">
        <v>890</v>
      </c>
      <c r="B51" s="181"/>
      <c r="C51" s="20"/>
      <c r="D51" s="8"/>
      <c r="E51" s="8"/>
      <c r="F51" s="4"/>
      <c r="G51" s="4"/>
      <c r="H51" s="8"/>
      <c r="I51" s="175"/>
      <c r="J51" s="2"/>
      <c r="K51" s="2"/>
      <c r="L51" s="8"/>
      <c r="M51" s="1"/>
      <c r="N51" s="170"/>
      <c r="O51" s="8"/>
      <c r="P51" s="3"/>
      <c r="Q51" s="3"/>
    </row>
    <row r="52" spans="1:17">
      <c r="A52" s="165" t="s">
        <v>890</v>
      </c>
      <c r="B52" s="181"/>
      <c r="C52" s="20"/>
      <c r="D52" s="8"/>
      <c r="E52" s="8"/>
      <c r="F52" s="4"/>
      <c r="G52" s="4"/>
      <c r="H52" s="8"/>
      <c r="I52" s="175"/>
      <c r="J52" s="2"/>
      <c r="K52" s="2"/>
      <c r="L52" s="8"/>
      <c r="M52" s="1"/>
      <c r="N52" s="170"/>
      <c r="O52" s="8"/>
      <c r="P52" s="3"/>
      <c r="Q52" s="3"/>
    </row>
    <row r="53" spans="1:17">
      <c r="A53" s="165" t="s">
        <v>890</v>
      </c>
      <c r="B53" s="181"/>
      <c r="C53" s="20"/>
      <c r="D53" s="8"/>
      <c r="E53" s="8"/>
      <c r="F53" s="4"/>
      <c r="G53" s="4"/>
      <c r="H53" s="8"/>
      <c r="I53" s="175"/>
      <c r="J53" s="2"/>
      <c r="K53" s="2"/>
      <c r="L53" s="8"/>
      <c r="M53" s="1"/>
      <c r="N53" s="170"/>
      <c r="O53" s="8"/>
      <c r="P53" s="3"/>
      <c r="Q53" s="3"/>
    </row>
    <row r="54" spans="1:17">
      <c r="A54" s="165" t="s">
        <v>890</v>
      </c>
      <c r="B54" s="181"/>
      <c r="C54" s="20"/>
      <c r="D54" s="8"/>
      <c r="E54" s="8"/>
      <c r="F54" s="4"/>
      <c r="G54" s="4"/>
      <c r="H54" s="8"/>
      <c r="I54" s="175"/>
      <c r="J54" s="2"/>
      <c r="K54" s="2"/>
      <c r="L54" s="8"/>
      <c r="M54" s="1"/>
      <c r="N54" s="170"/>
      <c r="O54" s="8"/>
      <c r="P54" s="3"/>
      <c r="Q54" s="3"/>
    </row>
    <row r="55" spans="1:17">
      <c r="A55" s="165" t="s">
        <v>890</v>
      </c>
      <c r="B55" s="181"/>
      <c r="C55" s="20"/>
      <c r="D55" s="8"/>
      <c r="E55" s="8"/>
      <c r="F55" s="4"/>
      <c r="G55" s="4"/>
      <c r="H55" s="8"/>
      <c r="I55" s="175"/>
      <c r="J55" s="2"/>
      <c r="K55" s="2"/>
      <c r="L55" s="8"/>
      <c r="M55" s="1"/>
      <c r="N55" s="170"/>
      <c r="O55" s="8"/>
      <c r="P55" s="3"/>
      <c r="Q55" s="3"/>
    </row>
    <row r="56" spans="1:17">
      <c r="A56" s="165" t="s">
        <v>890</v>
      </c>
      <c r="B56" s="181"/>
      <c r="C56" s="20"/>
      <c r="D56" s="8"/>
      <c r="E56" s="8"/>
      <c r="F56" s="4"/>
      <c r="G56" s="4"/>
      <c r="H56" s="8"/>
      <c r="I56" s="175"/>
      <c r="J56" s="2"/>
      <c r="K56" s="2"/>
      <c r="L56" s="8"/>
      <c r="M56" s="1"/>
      <c r="N56" s="170"/>
      <c r="O56" s="8"/>
      <c r="P56" s="3"/>
      <c r="Q56" s="3"/>
    </row>
    <row r="57" spans="1:17">
      <c r="A57" s="165" t="s">
        <v>890</v>
      </c>
      <c r="B57" s="181"/>
      <c r="C57" s="20"/>
      <c r="D57" s="8"/>
      <c r="E57" s="8"/>
      <c r="F57" s="4"/>
      <c r="G57" s="4"/>
      <c r="H57" s="8"/>
      <c r="I57" s="175"/>
      <c r="J57" s="2"/>
      <c r="K57" s="2"/>
      <c r="L57" s="8"/>
      <c r="M57" s="1"/>
      <c r="N57" s="170"/>
      <c r="O57" s="8"/>
      <c r="P57" s="3"/>
      <c r="Q57" s="3"/>
    </row>
    <row r="58" spans="1:17">
      <c r="A58" s="165" t="s">
        <v>890</v>
      </c>
      <c r="B58" s="181"/>
      <c r="C58" s="20"/>
      <c r="D58" s="8"/>
      <c r="E58" s="8"/>
      <c r="F58" s="4"/>
      <c r="G58" s="4"/>
      <c r="H58" s="8"/>
      <c r="I58" s="175"/>
      <c r="J58" s="2"/>
      <c r="K58" s="2"/>
      <c r="L58" s="8"/>
      <c r="M58" s="1"/>
      <c r="N58" s="170"/>
      <c r="O58" s="8"/>
      <c r="P58" s="3"/>
      <c r="Q58" s="3"/>
    </row>
    <row r="59" spans="1:17">
      <c r="A59" s="165" t="s">
        <v>890</v>
      </c>
      <c r="B59" s="181"/>
      <c r="C59" s="20"/>
      <c r="D59" s="8"/>
      <c r="E59" s="8"/>
      <c r="F59" s="4"/>
      <c r="G59" s="4"/>
      <c r="H59" s="8"/>
      <c r="I59" s="175"/>
      <c r="J59" s="2"/>
      <c r="K59" s="2"/>
      <c r="L59" s="8"/>
      <c r="M59" s="1"/>
      <c r="N59" s="170"/>
      <c r="O59" s="8"/>
      <c r="P59" s="3"/>
      <c r="Q59" s="3"/>
    </row>
    <row r="60" spans="1:17">
      <c r="A60" s="165" t="s">
        <v>890</v>
      </c>
      <c r="B60" s="181"/>
      <c r="C60" s="20"/>
      <c r="D60" s="8"/>
      <c r="E60" s="8"/>
      <c r="F60" s="4"/>
      <c r="G60" s="4"/>
      <c r="H60" s="8"/>
      <c r="I60" s="175"/>
      <c r="J60" s="2"/>
      <c r="K60" s="2"/>
      <c r="L60" s="8"/>
      <c r="M60" s="1"/>
      <c r="N60" s="170"/>
      <c r="O60" s="8"/>
      <c r="P60" s="3"/>
      <c r="Q60" s="3"/>
    </row>
    <row r="61" spans="1:17">
      <c r="A61" s="165" t="s">
        <v>890</v>
      </c>
      <c r="B61" s="181"/>
      <c r="C61" s="20"/>
      <c r="D61" s="8"/>
      <c r="E61" s="8"/>
      <c r="F61" s="4"/>
      <c r="G61" s="4"/>
      <c r="H61" s="8"/>
      <c r="I61" s="175"/>
      <c r="J61" s="2"/>
      <c r="K61" s="2"/>
      <c r="L61" s="8"/>
      <c r="M61" s="1"/>
      <c r="N61" s="170"/>
      <c r="O61" s="8"/>
      <c r="P61" s="3"/>
      <c r="Q61" s="3"/>
    </row>
    <row r="62" spans="1:17">
      <c r="A62" s="165" t="s">
        <v>890</v>
      </c>
      <c r="B62" s="181"/>
      <c r="C62" s="20"/>
      <c r="D62" s="8"/>
      <c r="E62" s="8"/>
      <c r="F62" s="4"/>
      <c r="G62" s="4"/>
      <c r="H62" s="8"/>
      <c r="I62" s="175"/>
      <c r="J62" s="2"/>
      <c r="K62" s="2"/>
      <c r="L62" s="8"/>
      <c r="M62" s="1"/>
      <c r="N62" s="170"/>
      <c r="O62" s="8"/>
      <c r="P62" s="3"/>
      <c r="Q62" s="3"/>
    </row>
    <row r="63" spans="1:17">
      <c r="A63" s="165" t="s">
        <v>890</v>
      </c>
      <c r="B63" s="181"/>
      <c r="C63" s="20"/>
      <c r="D63" s="8"/>
      <c r="E63" s="8"/>
      <c r="F63" s="4"/>
      <c r="G63" s="4"/>
      <c r="H63" s="8"/>
      <c r="I63" s="175"/>
      <c r="J63" s="2"/>
      <c r="K63" s="2"/>
      <c r="L63" s="8"/>
      <c r="M63" s="1"/>
      <c r="N63" s="170"/>
      <c r="O63" s="8"/>
      <c r="P63" s="3"/>
      <c r="Q63" s="3"/>
    </row>
    <row r="64" spans="1:17">
      <c r="A64" s="165" t="s">
        <v>890</v>
      </c>
      <c r="B64" s="181"/>
      <c r="C64" s="20"/>
      <c r="D64" s="8"/>
      <c r="E64" s="8"/>
      <c r="F64" s="4"/>
      <c r="G64" s="4"/>
      <c r="H64" s="8"/>
      <c r="I64" s="175"/>
      <c r="J64" s="2"/>
      <c r="K64" s="2"/>
      <c r="L64" s="8"/>
      <c r="M64" s="1"/>
      <c r="N64" s="170"/>
      <c r="O64" s="8"/>
      <c r="P64" s="3"/>
      <c r="Q64" s="3"/>
    </row>
    <row r="65" spans="1:17">
      <c r="A65" s="165" t="s">
        <v>890</v>
      </c>
      <c r="B65" s="181"/>
      <c r="C65" s="20"/>
      <c r="D65" s="8"/>
      <c r="E65" s="8"/>
      <c r="F65" s="4"/>
      <c r="G65" s="4"/>
      <c r="H65" s="8"/>
      <c r="I65" s="175"/>
      <c r="J65" s="2"/>
      <c r="K65" s="2"/>
      <c r="L65" s="8"/>
      <c r="M65" s="1"/>
      <c r="N65" s="170"/>
      <c r="O65" s="8"/>
      <c r="P65" s="3"/>
      <c r="Q65" s="3"/>
    </row>
    <row r="66" spans="1:17">
      <c r="A66" s="165" t="s">
        <v>890</v>
      </c>
      <c r="B66" s="181"/>
      <c r="C66" s="20"/>
      <c r="D66" s="8"/>
      <c r="E66" s="8"/>
      <c r="F66" s="4"/>
      <c r="G66" s="4"/>
      <c r="H66" s="8"/>
      <c r="I66" s="175"/>
      <c r="J66" s="2"/>
      <c r="K66" s="2"/>
      <c r="L66" s="8"/>
      <c r="M66" s="1"/>
      <c r="N66" s="170"/>
      <c r="O66" s="8"/>
      <c r="P66" s="3"/>
      <c r="Q66" s="3"/>
    </row>
    <row r="67" spans="1:17">
      <c r="A67" s="165" t="s">
        <v>890</v>
      </c>
      <c r="B67" s="181"/>
      <c r="C67" s="20"/>
      <c r="D67" s="8"/>
      <c r="E67" s="8"/>
      <c r="F67" s="4"/>
      <c r="G67" s="4"/>
      <c r="H67" s="8"/>
      <c r="I67" s="175"/>
      <c r="J67" s="2"/>
      <c r="K67" s="2"/>
      <c r="L67" s="8"/>
      <c r="M67" s="1"/>
      <c r="N67" s="170"/>
      <c r="O67" s="8"/>
      <c r="P67" s="3"/>
      <c r="Q67" s="3"/>
    </row>
    <row r="68" spans="1:17">
      <c r="A68" s="165" t="s">
        <v>890</v>
      </c>
      <c r="B68" s="181"/>
      <c r="C68" s="20"/>
      <c r="D68" s="8"/>
      <c r="E68" s="8"/>
      <c r="F68" s="4"/>
      <c r="G68" s="4"/>
      <c r="H68" s="8"/>
      <c r="I68" s="175"/>
      <c r="J68" s="2"/>
      <c r="K68" s="2"/>
      <c r="L68" s="8"/>
      <c r="M68" s="1"/>
      <c r="N68" s="170"/>
      <c r="O68" s="8"/>
      <c r="P68" s="3"/>
      <c r="Q68" s="3"/>
    </row>
    <row r="69" spans="1:17">
      <c r="A69" s="165" t="s">
        <v>890</v>
      </c>
      <c r="B69" s="181"/>
      <c r="C69" s="20"/>
      <c r="D69" s="8"/>
      <c r="E69" s="8"/>
      <c r="F69" s="4"/>
      <c r="G69" s="4"/>
      <c r="H69" s="8"/>
      <c r="I69" s="175"/>
      <c r="J69" s="2"/>
      <c r="K69" s="2"/>
      <c r="L69" s="8"/>
      <c r="M69" s="1"/>
      <c r="N69" s="170"/>
      <c r="O69" s="8"/>
      <c r="P69" s="3"/>
      <c r="Q69" s="3"/>
    </row>
    <row r="70" spans="1:17">
      <c r="A70" s="165" t="s">
        <v>890</v>
      </c>
      <c r="B70" s="181"/>
      <c r="C70" s="20"/>
      <c r="D70" s="8"/>
      <c r="E70" s="8"/>
      <c r="F70" s="4"/>
      <c r="G70" s="4"/>
      <c r="H70" s="8"/>
      <c r="I70" s="175"/>
      <c r="J70" s="2"/>
      <c r="K70" s="2"/>
      <c r="L70" s="8"/>
      <c r="M70" s="1"/>
      <c r="N70" s="170"/>
      <c r="O70" s="8"/>
      <c r="P70" s="3"/>
      <c r="Q70" s="3"/>
    </row>
    <row r="71" spans="1:17">
      <c r="A71" s="165" t="s">
        <v>890</v>
      </c>
      <c r="B71" s="181"/>
      <c r="C71" s="20"/>
      <c r="D71" s="8"/>
      <c r="E71" s="8"/>
      <c r="F71" s="4"/>
      <c r="G71" s="4"/>
      <c r="H71" s="8"/>
      <c r="I71" s="175"/>
      <c r="J71" s="2"/>
      <c r="K71" s="2"/>
      <c r="L71" s="8"/>
      <c r="M71" s="1"/>
      <c r="N71" s="170"/>
      <c r="O71" s="8"/>
      <c r="P71" s="3"/>
      <c r="Q71" s="3"/>
    </row>
    <row r="72" spans="1:17">
      <c r="A72" s="165" t="s">
        <v>890</v>
      </c>
      <c r="B72" s="181"/>
      <c r="C72" s="20"/>
      <c r="D72" s="8"/>
      <c r="E72" s="8"/>
      <c r="F72" s="4"/>
      <c r="G72" s="4"/>
      <c r="H72" s="8"/>
      <c r="I72" s="175"/>
      <c r="J72" s="2"/>
      <c r="K72" s="2"/>
      <c r="L72" s="8"/>
      <c r="M72" s="1"/>
      <c r="N72" s="170"/>
      <c r="O72" s="8"/>
      <c r="P72" s="3"/>
      <c r="Q72" s="3"/>
    </row>
    <row r="73" spans="1:17">
      <c r="A73" s="165" t="s">
        <v>890</v>
      </c>
      <c r="B73" s="181"/>
      <c r="C73" s="20"/>
      <c r="D73" s="8"/>
      <c r="E73" s="8"/>
      <c r="F73" s="4"/>
      <c r="G73" s="4"/>
      <c r="H73" s="8"/>
      <c r="I73" s="175"/>
      <c r="J73" s="2"/>
      <c r="K73" s="2"/>
      <c r="L73" s="8"/>
      <c r="M73" s="1"/>
      <c r="N73" s="170"/>
      <c r="O73" s="8"/>
      <c r="P73" s="3"/>
      <c r="Q73" s="3"/>
    </row>
    <row r="74" spans="1:17">
      <c r="A74" s="165" t="s">
        <v>890</v>
      </c>
      <c r="B74" s="181"/>
      <c r="C74" s="20"/>
      <c r="D74" s="8"/>
      <c r="E74" s="8"/>
      <c r="F74" s="4"/>
      <c r="G74" s="4"/>
      <c r="H74" s="8"/>
      <c r="I74" s="175"/>
      <c r="J74" s="2"/>
      <c r="K74" s="2"/>
      <c r="L74" s="8"/>
      <c r="M74" s="1"/>
      <c r="N74" s="170"/>
      <c r="O74" s="8"/>
      <c r="P74" s="3"/>
      <c r="Q74" s="3"/>
    </row>
    <row r="75" spans="1:17">
      <c r="A75" s="165" t="s">
        <v>890</v>
      </c>
      <c r="B75" s="181"/>
      <c r="C75" s="20"/>
      <c r="D75" s="8"/>
      <c r="E75" s="8"/>
      <c r="F75" s="4"/>
      <c r="G75" s="4"/>
      <c r="H75" s="8"/>
      <c r="I75" s="175"/>
      <c r="J75" s="2"/>
      <c r="K75" s="2"/>
      <c r="L75" s="8"/>
      <c r="M75" s="1"/>
      <c r="N75" s="170"/>
      <c r="O75" s="8"/>
      <c r="P75" s="3"/>
      <c r="Q75" s="3"/>
    </row>
    <row r="76" spans="1:17">
      <c r="A76" s="165" t="s">
        <v>890</v>
      </c>
      <c r="B76" s="181"/>
      <c r="C76" s="20"/>
      <c r="D76" s="8"/>
      <c r="E76" s="8"/>
      <c r="F76" s="4"/>
      <c r="G76" s="4"/>
      <c r="H76" s="8"/>
      <c r="I76" s="175"/>
      <c r="J76" s="2"/>
      <c r="K76" s="2"/>
      <c r="L76" s="8"/>
      <c r="M76" s="1"/>
      <c r="N76" s="170"/>
      <c r="O76" s="8"/>
      <c r="P76" s="3"/>
      <c r="Q76" s="3"/>
    </row>
    <row r="77" spans="1:17">
      <c r="A77" s="165" t="s">
        <v>890</v>
      </c>
      <c r="B77" s="181"/>
      <c r="C77" s="20"/>
      <c r="D77" s="8"/>
      <c r="E77" s="8"/>
      <c r="F77" s="4"/>
      <c r="G77" s="4"/>
      <c r="H77" s="8"/>
      <c r="I77" s="175"/>
      <c r="J77" s="2"/>
      <c r="K77" s="2"/>
      <c r="L77" s="8"/>
      <c r="M77" s="1"/>
      <c r="N77" s="170"/>
      <c r="O77" s="8"/>
      <c r="P77" s="3"/>
      <c r="Q77" s="3"/>
    </row>
    <row r="78" spans="1:17">
      <c r="A78" s="165" t="s">
        <v>890</v>
      </c>
      <c r="B78" s="181"/>
      <c r="C78" s="20"/>
      <c r="D78" s="8"/>
      <c r="E78" s="8"/>
      <c r="F78" s="4"/>
      <c r="G78" s="4"/>
      <c r="H78" s="8"/>
      <c r="I78" s="175"/>
      <c r="J78" s="2"/>
      <c r="K78" s="2"/>
      <c r="L78" s="8"/>
      <c r="M78" s="1"/>
      <c r="N78" s="170"/>
      <c r="O78" s="8"/>
      <c r="P78" s="3"/>
      <c r="Q78" s="3"/>
    </row>
    <row r="79" spans="1:17">
      <c r="A79" s="165" t="s">
        <v>890</v>
      </c>
      <c r="B79" s="181"/>
      <c r="C79" s="20"/>
      <c r="D79" s="8"/>
      <c r="E79" s="8"/>
      <c r="F79" s="4"/>
      <c r="G79" s="4"/>
      <c r="H79" s="8"/>
      <c r="I79" s="175"/>
      <c r="J79" s="2"/>
      <c r="K79" s="2"/>
      <c r="L79" s="8"/>
      <c r="M79" s="1"/>
      <c r="N79" s="170"/>
      <c r="O79" s="8"/>
      <c r="P79" s="3"/>
      <c r="Q79" s="3"/>
    </row>
    <row r="80" spans="1:17">
      <c r="A80" s="165" t="s">
        <v>890</v>
      </c>
      <c r="B80" s="181"/>
      <c r="C80" s="20"/>
      <c r="D80" s="8"/>
      <c r="E80" s="8"/>
      <c r="F80" s="4"/>
      <c r="G80" s="4"/>
      <c r="H80" s="8"/>
      <c r="I80" s="175"/>
      <c r="J80" s="2"/>
      <c r="K80" s="2"/>
      <c r="L80" s="8"/>
      <c r="M80" s="1"/>
      <c r="N80" s="170"/>
      <c r="O80" s="8"/>
      <c r="P80" s="3"/>
      <c r="Q80" s="3"/>
    </row>
    <row r="81" spans="1:17">
      <c r="A81" s="165" t="s">
        <v>890</v>
      </c>
      <c r="B81" s="181"/>
      <c r="C81" s="20"/>
      <c r="D81" s="8"/>
      <c r="E81" s="8"/>
      <c r="F81" s="4"/>
      <c r="G81" s="4"/>
      <c r="H81" s="8"/>
      <c r="I81" s="175"/>
      <c r="J81" s="2"/>
      <c r="K81" s="2"/>
      <c r="L81" s="8"/>
      <c r="M81" s="1"/>
      <c r="N81" s="170"/>
      <c r="O81" s="8"/>
      <c r="P81" s="3"/>
      <c r="Q81" s="3"/>
    </row>
    <row r="82" spans="1:17">
      <c r="A82" s="165" t="s">
        <v>890</v>
      </c>
      <c r="B82" s="181"/>
      <c r="C82" s="20"/>
      <c r="D82" s="8"/>
      <c r="E82" s="8"/>
      <c r="F82" s="4"/>
      <c r="G82" s="4"/>
      <c r="H82" s="8"/>
      <c r="I82" s="175"/>
      <c r="J82" s="2"/>
      <c r="K82" s="2"/>
      <c r="L82" s="8"/>
      <c r="M82" s="1"/>
      <c r="N82" s="170"/>
      <c r="O82" s="8"/>
      <c r="P82" s="3"/>
      <c r="Q82" s="3"/>
    </row>
    <row r="83" spans="1:17">
      <c r="A83" s="165" t="s">
        <v>890</v>
      </c>
      <c r="B83" s="181"/>
      <c r="C83" s="20"/>
      <c r="D83" s="8"/>
      <c r="E83" s="8"/>
      <c r="F83" s="4"/>
      <c r="G83" s="4"/>
      <c r="H83" s="8"/>
      <c r="I83" s="175"/>
      <c r="J83" s="2"/>
      <c r="K83" s="2"/>
      <c r="L83" s="8"/>
      <c r="M83" s="1"/>
      <c r="N83" s="170"/>
      <c r="O83" s="8"/>
      <c r="P83" s="3"/>
      <c r="Q83" s="3"/>
    </row>
    <row r="84" spans="1:17">
      <c r="A84" s="165" t="s">
        <v>890</v>
      </c>
      <c r="B84" s="181"/>
      <c r="C84" s="20"/>
      <c r="D84" s="8"/>
      <c r="E84" s="8"/>
      <c r="F84" s="4"/>
      <c r="G84" s="4"/>
      <c r="H84" s="8"/>
      <c r="I84" s="175"/>
      <c r="J84" s="2"/>
      <c r="K84" s="2"/>
      <c r="L84" s="8"/>
      <c r="M84" s="1"/>
      <c r="N84" s="170"/>
      <c r="O84" s="8"/>
      <c r="P84" s="3"/>
      <c r="Q84" s="3"/>
    </row>
    <row r="85" spans="1:17">
      <c r="A85" s="165" t="s">
        <v>890</v>
      </c>
      <c r="B85" s="181"/>
      <c r="C85" s="20"/>
      <c r="D85" s="8"/>
      <c r="E85" s="8"/>
      <c r="F85" s="4"/>
      <c r="G85" s="4"/>
      <c r="H85" s="8"/>
      <c r="I85" s="175"/>
      <c r="J85" s="2"/>
      <c r="K85" s="2"/>
      <c r="L85" s="8"/>
      <c r="M85" s="1"/>
      <c r="N85" s="170"/>
      <c r="O85" s="8"/>
      <c r="P85" s="3"/>
      <c r="Q85" s="3"/>
    </row>
    <row r="86" spans="1:17">
      <c r="A86" s="165" t="s">
        <v>890</v>
      </c>
      <c r="B86" s="181"/>
      <c r="C86" s="20"/>
      <c r="D86" s="8"/>
      <c r="E86" s="8"/>
      <c r="F86" s="4"/>
      <c r="G86" s="4"/>
      <c r="H86" s="8"/>
      <c r="I86" s="175"/>
      <c r="J86" s="2"/>
      <c r="K86" s="2"/>
      <c r="L86" s="8"/>
      <c r="M86" s="1"/>
      <c r="N86" s="170"/>
      <c r="O86" s="8"/>
      <c r="P86" s="3"/>
      <c r="Q86" s="3"/>
    </row>
    <row r="87" spans="1:17">
      <c r="A87" s="165" t="s">
        <v>890</v>
      </c>
      <c r="B87" s="181"/>
      <c r="C87" s="20"/>
      <c r="D87" s="8"/>
      <c r="E87" s="8"/>
      <c r="F87" s="4"/>
      <c r="G87" s="4"/>
      <c r="H87" s="8"/>
      <c r="I87" s="175"/>
      <c r="J87" s="2"/>
      <c r="K87" s="2"/>
      <c r="L87" s="8"/>
      <c r="M87" s="1"/>
      <c r="N87" s="170"/>
      <c r="O87" s="8"/>
      <c r="P87" s="3"/>
      <c r="Q87" s="3"/>
    </row>
    <row r="88" spans="1:17">
      <c r="A88" s="165" t="s">
        <v>890</v>
      </c>
      <c r="B88" s="181"/>
      <c r="C88" s="20"/>
      <c r="D88" s="8"/>
      <c r="E88" s="8"/>
      <c r="F88" s="4"/>
      <c r="G88" s="4"/>
      <c r="H88" s="8"/>
      <c r="I88" s="175"/>
      <c r="J88" s="2"/>
      <c r="K88" s="2"/>
      <c r="L88" s="8"/>
      <c r="M88" s="1"/>
      <c r="N88" s="170"/>
      <c r="O88" s="8"/>
      <c r="P88" s="3"/>
      <c r="Q88" s="3"/>
    </row>
    <row r="89" spans="1:17">
      <c r="A89" s="165" t="s">
        <v>890</v>
      </c>
      <c r="B89" s="181"/>
      <c r="C89" s="20"/>
      <c r="D89" s="8"/>
      <c r="E89" s="8"/>
      <c r="F89" s="4"/>
      <c r="G89" s="4"/>
      <c r="H89" s="8"/>
      <c r="I89" s="175"/>
      <c r="J89" s="2"/>
      <c r="K89" s="2"/>
      <c r="L89" s="8"/>
      <c r="M89" s="1"/>
      <c r="N89" s="170"/>
      <c r="O89" s="8"/>
      <c r="P89" s="3"/>
      <c r="Q89" s="3"/>
    </row>
    <row r="90" spans="1:17">
      <c r="A90" s="165" t="s">
        <v>890</v>
      </c>
      <c r="B90" s="181"/>
      <c r="C90" s="20"/>
      <c r="D90" s="8"/>
      <c r="E90" s="8"/>
      <c r="F90" s="4"/>
      <c r="G90" s="4"/>
      <c r="H90" s="8"/>
      <c r="I90" s="175"/>
      <c r="J90" s="2"/>
      <c r="K90" s="2"/>
      <c r="L90" s="8"/>
      <c r="M90" s="1"/>
      <c r="N90" s="170"/>
      <c r="O90" s="8"/>
      <c r="P90" s="3"/>
      <c r="Q90" s="3"/>
    </row>
    <row r="91" spans="1:17">
      <c r="A91" s="165" t="s">
        <v>890</v>
      </c>
      <c r="B91" s="181"/>
      <c r="C91" s="20"/>
      <c r="D91" s="8"/>
      <c r="E91" s="8"/>
      <c r="F91" s="4"/>
      <c r="G91" s="4"/>
      <c r="H91" s="8"/>
      <c r="I91" s="175"/>
      <c r="J91" s="2"/>
      <c r="K91" s="2"/>
      <c r="L91" s="8"/>
      <c r="M91" s="1"/>
      <c r="N91" s="170"/>
      <c r="O91" s="8"/>
      <c r="P91" s="3"/>
      <c r="Q91" s="3"/>
    </row>
    <row r="92" spans="1:17">
      <c r="A92" s="165" t="s">
        <v>890</v>
      </c>
      <c r="B92" s="181"/>
      <c r="C92" s="20"/>
      <c r="D92" s="8"/>
      <c r="E92" s="8"/>
      <c r="F92" s="4"/>
      <c r="G92" s="4"/>
      <c r="H92" s="8"/>
      <c r="I92" s="175"/>
      <c r="J92" s="2"/>
      <c r="K92" s="2"/>
      <c r="L92" s="8"/>
      <c r="M92" s="1"/>
      <c r="N92" s="170"/>
      <c r="O92" s="8"/>
      <c r="P92" s="3"/>
      <c r="Q92" s="3"/>
    </row>
    <row r="93" spans="1:17">
      <c r="A93" s="165" t="s">
        <v>890</v>
      </c>
      <c r="B93" s="181"/>
      <c r="C93" s="20"/>
      <c r="D93" s="8"/>
      <c r="E93" s="8"/>
      <c r="F93" s="4"/>
      <c r="G93" s="4"/>
      <c r="H93" s="8"/>
      <c r="I93" s="175"/>
      <c r="J93" s="2"/>
      <c r="K93" s="2"/>
      <c r="L93" s="8"/>
      <c r="M93" s="1"/>
      <c r="N93" s="170"/>
      <c r="O93" s="8"/>
      <c r="P93" s="3"/>
      <c r="Q93" s="3"/>
    </row>
    <row r="94" spans="1:17">
      <c r="A94" s="165" t="s">
        <v>890</v>
      </c>
      <c r="B94" s="181"/>
      <c r="C94" s="20"/>
      <c r="D94" s="8"/>
      <c r="E94" s="8"/>
      <c r="F94" s="4"/>
      <c r="G94" s="4"/>
      <c r="H94" s="8"/>
      <c r="I94" s="175"/>
      <c r="J94" s="2"/>
      <c r="K94" s="2"/>
      <c r="L94" s="8"/>
      <c r="M94" s="1"/>
      <c r="N94" s="170"/>
      <c r="O94" s="8"/>
      <c r="P94" s="3"/>
      <c r="Q94" s="3"/>
    </row>
    <row r="95" spans="1:17">
      <c r="A95" s="165" t="s">
        <v>890</v>
      </c>
      <c r="B95" s="181"/>
      <c r="C95" s="20"/>
      <c r="D95" s="8"/>
      <c r="E95" s="8"/>
      <c r="F95" s="4"/>
      <c r="G95" s="4"/>
      <c r="H95" s="8"/>
      <c r="I95" s="175"/>
      <c r="J95" s="2"/>
      <c r="K95" s="2"/>
      <c r="L95" s="8"/>
      <c r="M95" s="1"/>
      <c r="N95" s="170"/>
      <c r="O95" s="8"/>
      <c r="P95" s="3"/>
      <c r="Q95" s="3"/>
    </row>
    <row r="96" spans="1:17">
      <c r="A96" s="165" t="s">
        <v>890</v>
      </c>
      <c r="B96" s="181"/>
      <c r="C96" s="20"/>
      <c r="D96" s="8"/>
      <c r="E96" s="8"/>
      <c r="F96" s="4"/>
      <c r="G96" s="4"/>
      <c r="H96" s="8"/>
      <c r="I96" s="175"/>
      <c r="J96" s="2"/>
      <c r="K96" s="2"/>
      <c r="L96" s="8"/>
      <c r="M96" s="1"/>
      <c r="N96" s="170"/>
      <c r="O96" s="8"/>
      <c r="P96" s="3"/>
      <c r="Q96" s="3"/>
    </row>
    <row r="97" spans="1:17">
      <c r="A97" s="165" t="s">
        <v>890</v>
      </c>
      <c r="B97" s="181"/>
      <c r="C97" s="20"/>
      <c r="D97" s="8"/>
      <c r="E97" s="8"/>
      <c r="F97" s="4"/>
      <c r="G97" s="4"/>
      <c r="H97" s="8"/>
      <c r="I97" s="175"/>
      <c r="J97" s="2"/>
      <c r="K97" s="2"/>
      <c r="L97" s="8"/>
      <c r="M97" s="1"/>
      <c r="N97" s="170"/>
      <c r="O97" s="8"/>
      <c r="P97" s="3"/>
      <c r="Q97" s="3"/>
    </row>
    <row r="98" spans="1:17">
      <c r="A98" s="165" t="s">
        <v>890</v>
      </c>
      <c r="B98" s="181"/>
      <c r="C98" s="20"/>
      <c r="D98" s="8"/>
      <c r="E98" s="8"/>
      <c r="F98" s="4"/>
      <c r="G98" s="4"/>
      <c r="H98" s="8"/>
      <c r="I98" s="175"/>
      <c r="J98" s="2"/>
      <c r="K98" s="2"/>
      <c r="L98" s="8"/>
      <c r="M98" s="1"/>
      <c r="N98" s="170"/>
      <c r="O98" s="8"/>
      <c r="P98" s="3"/>
      <c r="Q98" s="3"/>
    </row>
    <row r="99" spans="1:17">
      <c r="A99" s="165" t="s">
        <v>890</v>
      </c>
      <c r="B99" s="181"/>
      <c r="C99" s="20"/>
      <c r="D99" s="8"/>
      <c r="E99" s="8"/>
      <c r="F99" s="4"/>
      <c r="G99" s="4"/>
      <c r="H99" s="8"/>
      <c r="I99" s="175"/>
      <c r="J99" s="2"/>
      <c r="K99" s="2"/>
      <c r="L99" s="8"/>
      <c r="M99" s="1"/>
      <c r="N99" s="170"/>
      <c r="O99" s="8"/>
      <c r="P99" s="3"/>
      <c r="Q99" s="3"/>
    </row>
    <row r="100" spans="1:17">
      <c r="A100" s="165" t="s">
        <v>890</v>
      </c>
      <c r="B100" s="181"/>
      <c r="C100" s="20"/>
      <c r="D100" s="8"/>
      <c r="E100" s="8"/>
      <c r="F100" s="4"/>
      <c r="G100" s="4"/>
      <c r="H100" s="8"/>
      <c r="I100" s="175"/>
      <c r="J100" s="2"/>
      <c r="K100" s="2"/>
      <c r="L100" s="8"/>
      <c r="M100" s="1"/>
      <c r="N100" s="170"/>
      <c r="O100" s="8"/>
      <c r="P100" s="3"/>
      <c r="Q100" s="3"/>
    </row>
    <row r="101" spans="1:17">
      <c r="A101" s="165" t="s">
        <v>890</v>
      </c>
      <c r="B101" s="181"/>
      <c r="C101" s="20"/>
      <c r="D101" s="8"/>
      <c r="E101" s="8"/>
      <c r="F101" s="4"/>
      <c r="G101" s="4"/>
      <c r="H101" s="8"/>
      <c r="I101" s="175"/>
      <c r="J101" s="2"/>
      <c r="K101" s="2"/>
      <c r="L101" s="8"/>
      <c r="M101" s="1"/>
      <c r="N101" s="170"/>
      <c r="O101" s="8"/>
      <c r="P101" s="3"/>
      <c r="Q101" s="3"/>
    </row>
    <row r="102" spans="1:17">
      <c r="A102" s="165" t="s">
        <v>890</v>
      </c>
      <c r="B102" s="181"/>
      <c r="C102" s="20"/>
      <c r="D102" s="8"/>
      <c r="E102" s="8"/>
      <c r="F102" s="4"/>
      <c r="G102" s="4"/>
      <c r="H102" s="8"/>
      <c r="I102" s="175"/>
      <c r="J102" s="2"/>
      <c r="K102" s="2"/>
      <c r="L102" s="8"/>
      <c r="M102" s="1"/>
      <c r="N102" s="170"/>
      <c r="O102" s="8"/>
      <c r="P102" s="3"/>
      <c r="Q102" s="3"/>
    </row>
    <row r="103" spans="1:17">
      <c r="A103" s="165" t="s">
        <v>890</v>
      </c>
      <c r="B103" s="181"/>
      <c r="C103" s="20"/>
      <c r="D103" s="8"/>
      <c r="E103" s="8"/>
      <c r="F103" s="4"/>
      <c r="G103" s="4"/>
      <c r="H103" s="8"/>
      <c r="I103" s="175"/>
      <c r="J103" s="2"/>
      <c r="K103" s="2"/>
      <c r="L103" s="8"/>
      <c r="M103" s="1"/>
      <c r="N103" s="170"/>
      <c r="O103" s="8"/>
      <c r="P103" s="3"/>
      <c r="Q103" s="3"/>
    </row>
    <row r="104" spans="1:17">
      <c r="A104" s="165" t="s">
        <v>890</v>
      </c>
      <c r="B104" s="181"/>
      <c r="C104" s="20"/>
      <c r="D104" s="8"/>
      <c r="E104" s="8"/>
      <c r="F104" s="4"/>
      <c r="G104" s="4"/>
      <c r="H104" s="8"/>
      <c r="I104" s="175"/>
      <c r="J104" s="2"/>
      <c r="K104" s="2"/>
      <c r="L104" s="8"/>
      <c r="M104" s="1"/>
      <c r="N104" s="170"/>
      <c r="O104" s="8"/>
      <c r="P104" s="3"/>
      <c r="Q104" s="3"/>
    </row>
    <row r="105" spans="1:17">
      <c r="A105" s="165" t="s">
        <v>890</v>
      </c>
      <c r="B105" s="181"/>
      <c r="C105" s="20"/>
      <c r="D105" s="8"/>
      <c r="E105" s="8"/>
      <c r="F105" s="4"/>
      <c r="G105" s="4"/>
      <c r="H105" s="8"/>
      <c r="I105" s="175"/>
      <c r="J105" s="2"/>
      <c r="K105" s="2"/>
      <c r="L105" s="8"/>
      <c r="M105" s="1"/>
      <c r="N105" s="170"/>
      <c r="O105" s="8"/>
      <c r="P105" s="3"/>
      <c r="Q105" s="3"/>
    </row>
    <row r="106" spans="1:17">
      <c r="A106" s="165" t="s">
        <v>890</v>
      </c>
      <c r="B106" s="181"/>
      <c r="C106" s="20"/>
      <c r="D106" s="8"/>
      <c r="E106" s="8"/>
      <c r="F106" s="4"/>
      <c r="G106" s="4"/>
      <c r="H106" s="8"/>
      <c r="I106" s="175"/>
      <c r="J106" s="2"/>
      <c r="K106" s="2"/>
      <c r="L106" s="8"/>
      <c r="M106" s="1"/>
      <c r="N106" s="170"/>
      <c r="O106" s="8"/>
      <c r="P106" s="3"/>
      <c r="Q106" s="3"/>
    </row>
    <row r="107" spans="1:17">
      <c r="A107" s="165" t="s">
        <v>890</v>
      </c>
      <c r="B107" s="181"/>
      <c r="C107" s="20"/>
      <c r="D107" s="8"/>
      <c r="E107" s="8"/>
      <c r="F107" s="4"/>
      <c r="G107" s="4"/>
      <c r="H107" s="8"/>
      <c r="I107" s="175"/>
      <c r="J107" s="2"/>
      <c r="K107" s="2"/>
      <c r="L107" s="8"/>
      <c r="M107" s="1"/>
      <c r="N107" s="170"/>
      <c r="O107" s="8"/>
      <c r="P107" s="3"/>
      <c r="Q107" s="3"/>
    </row>
    <row r="108" spans="1:17">
      <c r="A108" s="165" t="s">
        <v>890</v>
      </c>
      <c r="B108" s="181"/>
      <c r="C108" s="20"/>
      <c r="D108" s="8"/>
      <c r="E108" s="8"/>
      <c r="F108" s="4"/>
      <c r="G108" s="4"/>
      <c r="H108" s="8"/>
      <c r="I108" s="175"/>
      <c r="J108" s="2"/>
      <c r="K108" s="2"/>
      <c r="L108" s="8"/>
      <c r="M108" s="1"/>
      <c r="N108" s="170"/>
      <c r="O108" s="8"/>
      <c r="P108" s="3"/>
      <c r="Q108" s="3"/>
    </row>
    <row r="109" spans="1:17">
      <c r="A109" s="165" t="s">
        <v>890</v>
      </c>
      <c r="B109" s="181"/>
      <c r="C109" s="20"/>
      <c r="D109" s="8"/>
      <c r="E109" s="8"/>
      <c r="F109" s="4"/>
      <c r="G109" s="4"/>
      <c r="H109" s="8"/>
      <c r="I109" s="175"/>
      <c r="J109" s="2"/>
      <c r="K109" s="2"/>
      <c r="L109" s="8"/>
      <c r="M109" s="1"/>
      <c r="N109" s="170"/>
      <c r="O109" s="8"/>
      <c r="P109" s="3"/>
      <c r="Q109" s="3"/>
    </row>
    <row r="110" spans="1:17">
      <c r="A110" s="165" t="s">
        <v>890</v>
      </c>
      <c r="B110" s="181"/>
      <c r="C110" s="20"/>
      <c r="D110" s="8"/>
      <c r="E110" s="8"/>
      <c r="F110" s="4"/>
      <c r="G110" s="4"/>
      <c r="H110" s="8"/>
      <c r="I110" s="175"/>
      <c r="J110" s="2"/>
      <c r="K110" s="2"/>
      <c r="L110" s="8"/>
      <c r="M110" s="1"/>
      <c r="N110" s="170"/>
      <c r="O110" s="8"/>
      <c r="P110" s="3"/>
      <c r="Q110" s="3"/>
    </row>
    <row r="111" spans="1:17">
      <c r="A111" s="165" t="s">
        <v>890</v>
      </c>
      <c r="B111" s="181"/>
      <c r="C111" s="20"/>
      <c r="D111" s="8"/>
      <c r="E111" s="8"/>
      <c r="F111" s="4"/>
      <c r="G111" s="4"/>
      <c r="H111" s="8"/>
      <c r="I111" s="175"/>
      <c r="J111" s="2"/>
      <c r="K111" s="2"/>
      <c r="L111" s="8"/>
      <c r="M111" s="1"/>
      <c r="N111" s="170"/>
      <c r="O111" s="8"/>
      <c r="P111" s="3"/>
      <c r="Q111" s="3"/>
    </row>
    <row r="112" spans="1:17">
      <c r="A112" s="165" t="s">
        <v>890</v>
      </c>
      <c r="B112" s="181"/>
      <c r="C112" s="20"/>
      <c r="D112" s="8"/>
      <c r="E112" s="8"/>
      <c r="F112" s="4"/>
      <c r="G112" s="4"/>
      <c r="H112" s="8"/>
      <c r="I112" s="175"/>
      <c r="J112" s="2"/>
      <c r="K112" s="2"/>
      <c r="L112" s="8"/>
      <c r="M112" s="1"/>
      <c r="N112" s="170"/>
      <c r="O112" s="8"/>
      <c r="P112" s="3"/>
      <c r="Q112" s="3"/>
    </row>
    <row r="113" spans="1:17">
      <c r="A113" s="165" t="s">
        <v>890</v>
      </c>
      <c r="B113" s="181"/>
      <c r="C113" s="20"/>
      <c r="D113" s="8"/>
      <c r="E113" s="8"/>
      <c r="F113" s="4"/>
      <c r="G113" s="4"/>
      <c r="H113" s="8"/>
      <c r="I113" s="175"/>
      <c r="J113" s="2"/>
      <c r="K113" s="2"/>
      <c r="L113" s="8"/>
      <c r="M113" s="1"/>
      <c r="N113" s="170"/>
      <c r="O113" s="8"/>
      <c r="P113" s="3"/>
      <c r="Q113" s="3"/>
    </row>
    <row r="114" spans="1:17">
      <c r="A114" s="165" t="s">
        <v>890</v>
      </c>
      <c r="B114" s="181"/>
      <c r="C114" s="20"/>
      <c r="D114" s="8"/>
      <c r="E114" s="8"/>
      <c r="F114" s="4"/>
      <c r="G114" s="4"/>
      <c r="H114" s="8"/>
      <c r="I114" s="175"/>
      <c r="J114" s="2"/>
      <c r="K114" s="2"/>
      <c r="L114" s="8"/>
      <c r="M114" s="1"/>
      <c r="N114" s="170"/>
      <c r="O114" s="8"/>
      <c r="P114" s="3"/>
      <c r="Q114" s="3"/>
    </row>
    <row r="115" spans="1:17">
      <c r="A115" s="165" t="s">
        <v>890</v>
      </c>
      <c r="B115" s="181"/>
      <c r="C115" s="20"/>
      <c r="D115" s="8"/>
      <c r="E115" s="8"/>
      <c r="F115" s="4"/>
      <c r="G115" s="4"/>
      <c r="H115" s="8"/>
      <c r="I115" s="175"/>
      <c r="J115" s="2"/>
      <c r="K115" s="2"/>
      <c r="L115" s="8"/>
      <c r="M115" s="1"/>
      <c r="N115" s="170"/>
      <c r="O115" s="8"/>
      <c r="P115" s="3"/>
      <c r="Q115" s="3"/>
    </row>
    <row r="116" spans="1:17">
      <c r="A116" s="165" t="s">
        <v>890</v>
      </c>
      <c r="B116" s="181"/>
      <c r="C116" s="20"/>
      <c r="D116" s="8"/>
      <c r="E116" s="8"/>
      <c r="F116" s="4"/>
      <c r="G116" s="4"/>
      <c r="H116" s="8"/>
      <c r="I116" s="175"/>
      <c r="J116" s="2"/>
      <c r="K116" s="2"/>
      <c r="L116" s="8"/>
      <c r="M116" s="1"/>
      <c r="N116" s="170"/>
      <c r="O116" s="8"/>
      <c r="P116" s="3"/>
      <c r="Q116" s="3"/>
    </row>
    <row r="117" spans="1:17">
      <c r="A117" s="165" t="s">
        <v>890</v>
      </c>
      <c r="B117" s="181"/>
      <c r="C117" s="20"/>
      <c r="D117" s="8"/>
      <c r="E117" s="8"/>
      <c r="F117" s="4"/>
      <c r="G117" s="4"/>
      <c r="H117" s="8"/>
      <c r="I117" s="175"/>
      <c r="J117" s="2"/>
      <c r="K117" s="2"/>
      <c r="L117" s="8"/>
      <c r="M117" s="1"/>
      <c r="N117" s="170"/>
      <c r="O117" s="8"/>
      <c r="P117" s="3"/>
      <c r="Q117" s="3"/>
    </row>
    <row r="118" spans="1:17">
      <c r="A118" s="165" t="s">
        <v>890</v>
      </c>
      <c r="B118" s="181"/>
      <c r="C118" s="20"/>
      <c r="D118" s="8"/>
      <c r="E118" s="8"/>
      <c r="F118" s="4"/>
      <c r="G118" s="4"/>
      <c r="H118" s="8"/>
      <c r="I118" s="175"/>
      <c r="J118" s="2"/>
      <c r="K118" s="2"/>
      <c r="L118" s="8"/>
      <c r="M118" s="1"/>
      <c r="N118" s="170"/>
      <c r="O118" s="8"/>
      <c r="P118" s="3"/>
      <c r="Q118" s="3"/>
    </row>
    <row r="119" spans="1:17">
      <c r="A119" s="165" t="s">
        <v>890</v>
      </c>
      <c r="B119" s="181"/>
      <c r="C119" s="20"/>
      <c r="D119" s="8"/>
      <c r="E119" s="8"/>
      <c r="F119" s="4"/>
      <c r="G119" s="4"/>
      <c r="H119" s="8"/>
      <c r="I119" s="175"/>
      <c r="J119" s="2"/>
      <c r="K119" s="2"/>
      <c r="L119" s="8"/>
      <c r="M119" s="1"/>
      <c r="N119" s="170"/>
      <c r="O119" s="8"/>
      <c r="P119" s="3"/>
      <c r="Q119" s="3"/>
    </row>
    <row r="120" spans="1:17">
      <c r="A120" s="165" t="s">
        <v>890</v>
      </c>
      <c r="B120" s="181"/>
      <c r="C120" s="20"/>
      <c r="D120" s="8"/>
      <c r="E120" s="8"/>
      <c r="F120" s="4"/>
      <c r="G120" s="4"/>
      <c r="H120" s="8"/>
      <c r="I120" s="175"/>
      <c r="J120" s="2"/>
      <c r="K120" s="2"/>
      <c r="L120" s="8"/>
      <c r="M120" s="1"/>
      <c r="N120" s="170"/>
      <c r="O120" s="8"/>
      <c r="P120" s="3"/>
      <c r="Q120" s="3"/>
    </row>
    <row r="121" spans="1:17">
      <c r="A121" s="165" t="s">
        <v>890</v>
      </c>
      <c r="B121" s="181"/>
      <c r="C121" s="20"/>
      <c r="D121" s="8"/>
      <c r="E121" s="8"/>
      <c r="F121" s="4"/>
      <c r="G121" s="4"/>
      <c r="H121" s="8"/>
      <c r="I121" s="175"/>
      <c r="J121" s="2"/>
      <c r="K121" s="2"/>
      <c r="L121" s="8"/>
      <c r="M121" s="1"/>
      <c r="N121" s="170"/>
      <c r="O121" s="8"/>
      <c r="P121" s="3"/>
      <c r="Q121" s="3"/>
    </row>
    <row r="122" spans="1:17">
      <c r="A122" s="165" t="s">
        <v>890</v>
      </c>
      <c r="B122" s="181"/>
      <c r="C122" s="20"/>
      <c r="D122" s="8"/>
      <c r="E122" s="8"/>
      <c r="F122" s="4"/>
      <c r="G122" s="4"/>
      <c r="H122" s="8"/>
      <c r="I122" s="175"/>
      <c r="J122" s="2"/>
      <c r="K122" s="2"/>
      <c r="L122" s="8"/>
      <c r="M122" s="1"/>
      <c r="N122" s="170"/>
      <c r="O122" s="8"/>
      <c r="P122" s="3"/>
      <c r="Q122" s="3"/>
    </row>
    <row r="123" spans="1:17">
      <c r="A123" s="165" t="s">
        <v>890</v>
      </c>
      <c r="B123" s="181"/>
      <c r="C123" s="20"/>
      <c r="D123" s="8"/>
      <c r="E123" s="8"/>
      <c r="F123" s="4"/>
      <c r="G123" s="4"/>
      <c r="H123" s="8"/>
      <c r="I123" s="175"/>
      <c r="J123" s="2"/>
      <c r="K123" s="2"/>
      <c r="L123" s="8"/>
      <c r="M123" s="1"/>
      <c r="N123" s="170"/>
      <c r="O123" s="8"/>
      <c r="P123" s="3"/>
      <c r="Q123" s="3"/>
    </row>
    <row r="124" spans="1:17">
      <c r="A124" s="165" t="s">
        <v>890</v>
      </c>
      <c r="B124" s="181"/>
      <c r="C124" s="20"/>
      <c r="D124" s="8"/>
      <c r="E124" s="8"/>
      <c r="F124" s="4"/>
      <c r="G124" s="4"/>
      <c r="H124" s="8"/>
      <c r="I124" s="175"/>
      <c r="J124" s="2"/>
      <c r="K124" s="2"/>
      <c r="L124" s="8"/>
      <c r="M124" s="1"/>
      <c r="N124" s="170"/>
      <c r="O124" s="8"/>
      <c r="P124" s="3"/>
      <c r="Q124" s="3"/>
    </row>
    <row r="125" spans="1:17">
      <c r="A125" s="165" t="s">
        <v>890</v>
      </c>
      <c r="B125" s="181"/>
      <c r="C125" s="20"/>
      <c r="D125" s="8"/>
      <c r="E125" s="8"/>
      <c r="F125" s="4"/>
      <c r="G125" s="4"/>
      <c r="H125" s="8"/>
      <c r="I125" s="175"/>
      <c r="J125" s="2"/>
      <c r="K125" s="2"/>
      <c r="L125" s="8"/>
      <c r="M125" s="1"/>
      <c r="N125" s="170"/>
      <c r="O125" s="8"/>
      <c r="P125" s="3"/>
      <c r="Q125" s="3"/>
    </row>
    <row r="126" spans="1:17">
      <c r="A126" s="165" t="s">
        <v>890</v>
      </c>
      <c r="B126" s="181"/>
      <c r="C126" s="20"/>
      <c r="D126" s="8"/>
      <c r="E126" s="8"/>
      <c r="F126" s="4"/>
      <c r="G126" s="4"/>
      <c r="H126" s="8"/>
      <c r="I126" s="175"/>
      <c r="J126" s="2"/>
      <c r="K126" s="2"/>
      <c r="L126" s="8"/>
      <c r="M126" s="1"/>
      <c r="N126" s="170"/>
      <c r="O126" s="8"/>
      <c r="P126" s="3"/>
      <c r="Q126" s="3"/>
    </row>
    <row r="127" spans="1:17">
      <c r="A127" s="165" t="s">
        <v>890</v>
      </c>
      <c r="B127" s="181"/>
      <c r="C127" s="20"/>
      <c r="D127" s="8"/>
      <c r="E127" s="8"/>
      <c r="F127" s="4"/>
      <c r="G127" s="4"/>
      <c r="H127" s="8"/>
      <c r="I127" s="175"/>
      <c r="J127" s="2"/>
      <c r="K127" s="2"/>
      <c r="L127" s="8"/>
      <c r="M127" s="1"/>
      <c r="N127" s="170"/>
      <c r="O127" s="8"/>
      <c r="P127" s="3"/>
      <c r="Q127" s="3"/>
    </row>
    <row r="128" spans="1:17">
      <c r="A128" s="165" t="s">
        <v>890</v>
      </c>
      <c r="B128" s="181"/>
      <c r="C128" s="20"/>
      <c r="D128" s="8"/>
      <c r="E128" s="8"/>
      <c r="F128" s="4"/>
      <c r="G128" s="4"/>
      <c r="H128" s="8"/>
      <c r="I128" s="175"/>
      <c r="J128" s="2"/>
      <c r="K128" s="2"/>
      <c r="L128" s="8"/>
      <c r="M128" s="1"/>
      <c r="N128" s="170"/>
      <c r="O128" s="8"/>
      <c r="P128" s="3"/>
      <c r="Q128" s="3"/>
    </row>
    <row r="129" spans="1:17">
      <c r="A129" s="165" t="s">
        <v>890</v>
      </c>
      <c r="B129" s="181"/>
      <c r="C129" s="20"/>
      <c r="D129" s="8"/>
      <c r="E129" s="8"/>
      <c r="F129" s="4"/>
      <c r="G129" s="4"/>
      <c r="H129" s="8"/>
      <c r="I129" s="175"/>
      <c r="J129" s="2"/>
      <c r="K129" s="2"/>
      <c r="L129" s="8"/>
      <c r="M129" s="1"/>
      <c r="N129" s="170"/>
      <c r="O129" s="8"/>
      <c r="P129" s="3"/>
      <c r="Q129" s="3"/>
    </row>
    <row r="130" spans="1:17">
      <c r="A130" s="165" t="s">
        <v>890</v>
      </c>
      <c r="B130" s="181"/>
      <c r="C130" s="20"/>
      <c r="D130" s="8"/>
      <c r="E130" s="8"/>
      <c r="F130" s="4"/>
      <c r="G130" s="4"/>
      <c r="H130" s="8"/>
      <c r="I130" s="175"/>
      <c r="J130" s="2"/>
      <c r="K130" s="2"/>
      <c r="L130" s="8"/>
      <c r="M130" s="1"/>
      <c r="N130" s="170"/>
      <c r="O130" s="8"/>
      <c r="P130" s="3"/>
      <c r="Q130" s="3"/>
    </row>
    <row r="131" spans="1:17">
      <c r="A131" s="165" t="s">
        <v>890</v>
      </c>
      <c r="B131" s="181"/>
      <c r="C131" s="20"/>
      <c r="D131" s="8"/>
      <c r="E131" s="8"/>
      <c r="F131" s="4"/>
      <c r="G131" s="4"/>
      <c r="H131" s="8"/>
      <c r="I131" s="175"/>
      <c r="J131" s="2"/>
      <c r="K131" s="2"/>
      <c r="L131" s="8"/>
      <c r="M131" s="1"/>
      <c r="N131" s="170"/>
      <c r="O131" s="8"/>
      <c r="P131" s="3"/>
      <c r="Q131" s="3"/>
    </row>
    <row r="132" spans="1:17">
      <c r="A132" s="165" t="s">
        <v>890</v>
      </c>
      <c r="B132" s="181"/>
      <c r="C132" s="20"/>
      <c r="D132" s="8"/>
      <c r="E132" s="8"/>
      <c r="F132" s="4"/>
      <c r="G132" s="4"/>
      <c r="H132" s="8"/>
      <c r="I132" s="175"/>
      <c r="J132" s="2"/>
      <c r="K132" s="2"/>
      <c r="L132" s="8"/>
      <c r="M132" s="1"/>
      <c r="N132" s="170"/>
      <c r="O132" s="8"/>
      <c r="P132" s="3"/>
      <c r="Q132" s="3"/>
    </row>
    <row r="133" spans="1:17">
      <c r="A133" s="165" t="s">
        <v>890</v>
      </c>
      <c r="B133" s="181"/>
      <c r="C133" s="20"/>
      <c r="D133" s="8"/>
      <c r="E133" s="8"/>
      <c r="F133" s="4"/>
      <c r="G133" s="4"/>
      <c r="H133" s="8"/>
      <c r="I133" s="175"/>
      <c r="J133" s="2"/>
      <c r="K133" s="2"/>
      <c r="L133" s="8"/>
      <c r="M133" s="1"/>
      <c r="N133" s="170"/>
      <c r="O133" s="8"/>
      <c r="P133" s="3"/>
      <c r="Q133" s="3"/>
    </row>
    <row r="134" spans="1:17">
      <c r="A134" s="165" t="s">
        <v>890</v>
      </c>
      <c r="B134" s="181"/>
      <c r="C134" s="20"/>
      <c r="D134" s="8"/>
      <c r="E134" s="8"/>
      <c r="F134" s="4"/>
      <c r="G134" s="4"/>
      <c r="H134" s="8"/>
      <c r="I134" s="175"/>
      <c r="J134" s="2"/>
      <c r="K134" s="2"/>
      <c r="L134" s="8"/>
      <c r="M134" s="1"/>
      <c r="N134" s="170"/>
      <c r="O134" s="8"/>
      <c r="P134" s="3"/>
      <c r="Q134" s="3"/>
    </row>
    <row r="135" spans="1:17">
      <c r="A135" s="165" t="s">
        <v>890</v>
      </c>
      <c r="B135" s="181"/>
      <c r="C135" s="20"/>
      <c r="D135" s="8"/>
      <c r="E135" s="8"/>
      <c r="F135" s="4"/>
      <c r="G135" s="4"/>
      <c r="H135" s="8"/>
      <c r="I135" s="175"/>
      <c r="J135" s="2"/>
      <c r="K135" s="2"/>
      <c r="L135" s="8"/>
      <c r="M135" s="1"/>
      <c r="N135" s="170"/>
      <c r="O135" s="8"/>
      <c r="P135" s="3"/>
      <c r="Q135" s="3"/>
    </row>
    <row r="136" spans="1:17">
      <c r="A136" s="165" t="s">
        <v>890</v>
      </c>
      <c r="B136" s="181"/>
      <c r="C136" s="20"/>
      <c r="D136" s="8"/>
      <c r="E136" s="8"/>
      <c r="F136" s="4"/>
      <c r="G136" s="4"/>
      <c r="H136" s="8"/>
      <c r="I136" s="175"/>
      <c r="J136" s="2"/>
      <c r="K136" s="2"/>
      <c r="L136" s="8"/>
      <c r="M136" s="1"/>
      <c r="N136" s="170"/>
      <c r="O136" s="8"/>
      <c r="P136" s="3"/>
      <c r="Q136" s="3"/>
    </row>
    <row r="137" spans="1:17">
      <c r="A137" s="165" t="s">
        <v>890</v>
      </c>
      <c r="B137" s="181"/>
      <c r="C137" s="20"/>
      <c r="D137" s="8"/>
      <c r="E137" s="8"/>
      <c r="F137" s="4"/>
      <c r="G137" s="4"/>
      <c r="H137" s="8"/>
      <c r="I137" s="175"/>
      <c r="J137" s="2"/>
      <c r="K137" s="2"/>
      <c r="L137" s="8"/>
      <c r="M137" s="1"/>
      <c r="N137" s="170"/>
      <c r="O137" s="8"/>
      <c r="P137" s="3"/>
      <c r="Q137" s="3"/>
    </row>
    <row r="138" spans="1:17">
      <c r="A138" s="165" t="s">
        <v>890</v>
      </c>
      <c r="B138" s="181"/>
      <c r="C138" s="20"/>
      <c r="D138" s="8"/>
      <c r="E138" s="8"/>
      <c r="F138" s="4"/>
      <c r="G138" s="4"/>
      <c r="H138" s="8"/>
      <c r="I138" s="175"/>
      <c r="J138" s="2"/>
      <c r="K138" s="2"/>
      <c r="L138" s="8"/>
      <c r="M138" s="1"/>
      <c r="N138" s="170"/>
      <c r="O138" s="8"/>
      <c r="P138" s="3"/>
      <c r="Q138" s="3"/>
    </row>
    <row r="139" spans="1:17">
      <c r="A139" s="165" t="s">
        <v>890</v>
      </c>
      <c r="B139" s="181"/>
      <c r="C139" s="20"/>
      <c r="D139" s="8"/>
      <c r="E139" s="8"/>
      <c r="F139" s="4"/>
      <c r="G139" s="4"/>
      <c r="H139" s="8"/>
      <c r="I139" s="175"/>
      <c r="J139" s="2"/>
      <c r="K139" s="2"/>
      <c r="L139" s="8"/>
      <c r="M139" s="1"/>
      <c r="N139" s="170"/>
      <c r="O139" s="8"/>
      <c r="P139" s="3"/>
      <c r="Q139" s="3"/>
    </row>
    <row r="140" spans="1:17">
      <c r="A140" s="165" t="s">
        <v>890</v>
      </c>
      <c r="B140" s="181"/>
      <c r="C140" s="20"/>
      <c r="D140" s="8"/>
      <c r="E140" s="8"/>
      <c r="F140" s="4"/>
      <c r="G140" s="4"/>
      <c r="H140" s="8"/>
      <c r="I140" s="175"/>
      <c r="J140" s="2"/>
      <c r="K140" s="2"/>
      <c r="L140" s="8"/>
      <c r="M140" s="1"/>
      <c r="N140" s="170"/>
      <c r="O140" s="8"/>
      <c r="P140" s="3"/>
      <c r="Q140" s="3"/>
    </row>
    <row r="141" spans="1:17">
      <c r="A141" s="165" t="s">
        <v>890</v>
      </c>
      <c r="B141" s="181"/>
      <c r="C141" s="20"/>
      <c r="D141" s="8"/>
      <c r="E141" s="170"/>
      <c r="F141" s="4"/>
      <c r="G141" s="4"/>
      <c r="H141" s="8"/>
      <c r="I141" s="175"/>
      <c r="J141" s="2"/>
      <c r="K141" s="2"/>
      <c r="L141" s="8"/>
      <c r="M141" s="1"/>
      <c r="N141" s="170"/>
      <c r="O141" s="8"/>
      <c r="P141" s="3"/>
      <c r="Q141" s="3"/>
    </row>
    <row r="142" spans="1:17">
      <c r="A142" s="165" t="s">
        <v>890</v>
      </c>
      <c r="B142" s="181"/>
      <c r="C142" s="20"/>
      <c r="D142" s="8"/>
      <c r="E142" s="8"/>
      <c r="F142" s="4"/>
      <c r="G142" s="4"/>
      <c r="H142" s="8"/>
      <c r="I142" s="175"/>
      <c r="J142" s="2"/>
      <c r="K142" s="2"/>
      <c r="L142" s="8"/>
      <c r="M142" s="1"/>
      <c r="N142" s="170"/>
      <c r="O142" s="8"/>
      <c r="P142" s="3"/>
      <c r="Q142" s="3"/>
    </row>
    <row r="143" spans="1:17">
      <c r="A143" s="165" t="s">
        <v>890</v>
      </c>
      <c r="B143" s="181"/>
      <c r="C143" s="20"/>
      <c r="D143" s="8"/>
      <c r="E143" s="8"/>
      <c r="F143" s="4"/>
      <c r="G143" s="4"/>
      <c r="H143" s="8"/>
      <c r="I143" s="175"/>
      <c r="J143" s="2"/>
      <c r="K143" s="2"/>
      <c r="L143" s="8"/>
      <c r="M143" s="1"/>
      <c r="N143" s="170"/>
      <c r="O143" s="8"/>
      <c r="P143" s="3"/>
      <c r="Q143" s="3"/>
    </row>
    <row r="144" spans="1:17">
      <c r="A144" s="165" t="s">
        <v>890</v>
      </c>
      <c r="B144" s="181"/>
      <c r="C144" s="20"/>
      <c r="D144" s="8"/>
      <c r="E144" s="8"/>
      <c r="F144" s="4"/>
      <c r="G144" s="4"/>
      <c r="H144" s="8"/>
      <c r="I144" s="175"/>
      <c r="J144" s="2"/>
      <c r="K144" s="2"/>
      <c r="L144" s="8"/>
      <c r="M144" s="1"/>
      <c r="N144" s="170"/>
      <c r="O144" s="8"/>
      <c r="P144" s="3"/>
      <c r="Q144" s="3"/>
    </row>
    <row r="145" spans="1:17">
      <c r="A145" s="165" t="s">
        <v>890</v>
      </c>
      <c r="B145" s="181"/>
      <c r="C145" s="20"/>
      <c r="D145" s="8"/>
      <c r="E145" s="8"/>
      <c r="F145" s="4"/>
      <c r="G145" s="4"/>
      <c r="H145" s="8"/>
      <c r="I145" s="175"/>
      <c r="J145" s="2"/>
      <c r="K145" s="2"/>
      <c r="L145" s="8"/>
      <c r="M145" s="1"/>
      <c r="N145" s="170"/>
      <c r="O145" s="8"/>
      <c r="P145" s="3"/>
      <c r="Q145" s="3"/>
    </row>
    <row r="146" spans="1:17">
      <c r="A146" s="165" t="s">
        <v>890</v>
      </c>
      <c r="B146" s="181"/>
      <c r="C146" s="20"/>
      <c r="D146" s="8"/>
      <c r="E146" s="8"/>
      <c r="F146" s="4"/>
      <c r="G146" s="4"/>
      <c r="H146" s="8"/>
      <c r="I146" s="175"/>
      <c r="J146" s="2"/>
      <c r="K146" s="2"/>
      <c r="L146" s="8"/>
      <c r="M146" s="1"/>
      <c r="N146" s="170"/>
      <c r="O146" s="8"/>
      <c r="P146" s="3"/>
      <c r="Q146" s="3"/>
    </row>
    <row r="147" spans="1:17">
      <c r="A147" s="165" t="s">
        <v>890</v>
      </c>
      <c r="B147" s="181"/>
      <c r="C147" s="20"/>
      <c r="D147" s="8"/>
      <c r="E147" s="8"/>
      <c r="F147" s="4"/>
      <c r="G147" s="4"/>
      <c r="H147" s="8"/>
      <c r="I147" s="175"/>
      <c r="J147" s="2"/>
      <c r="K147" s="2"/>
      <c r="L147" s="8"/>
      <c r="M147" s="1"/>
      <c r="N147" s="170"/>
      <c r="O147" s="8"/>
      <c r="P147" s="3"/>
      <c r="Q147" s="3"/>
    </row>
    <row r="148" spans="1:17">
      <c r="A148" s="165" t="s">
        <v>890</v>
      </c>
      <c r="B148" s="181"/>
      <c r="C148" s="20"/>
      <c r="D148" s="8"/>
      <c r="E148" s="8"/>
      <c r="F148" s="4"/>
      <c r="G148" s="4"/>
      <c r="H148" s="8"/>
      <c r="I148" s="175"/>
      <c r="J148" s="2"/>
      <c r="K148" s="2"/>
      <c r="L148" s="8"/>
      <c r="M148" s="1"/>
      <c r="N148" s="170"/>
      <c r="O148" s="8"/>
      <c r="P148" s="3"/>
      <c r="Q148" s="3"/>
    </row>
    <row r="149" spans="1:17">
      <c r="A149" s="165" t="s">
        <v>890</v>
      </c>
      <c r="B149" s="181"/>
      <c r="C149" s="20"/>
      <c r="D149" s="8"/>
      <c r="E149" s="8"/>
      <c r="F149" s="4"/>
      <c r="G149" s="4"/>
      <c r="H149" s="8"/>
      <c r="I149" s="175"/>
      <c r="J149" s="2"/>
      <c r="K149" s="2"/>
      <c r="L149" s="8"/>
      <c r="M149" s="1"/>
      <c r="N149" s="170"/>
      <c r="O149" s="8"/>
      <c r="P149" s="3"/>
      <c r="Q149" s="3"/>
    </row>
    <row r="150" spans="1:17">
      <c r="A150" s="165" t="s">
        <v>890</v>
      </c>
      <c r="B150" s="181"/>
      <c r="C150" s="20"/>
      <c r="D150" s="8"/>
      <c r="E150" s="8"/>
      <c r="F150" s="4"/>
      <c r="G150" s="4"/>
      <c r="H150" s="8"/>
      <c r="I150" s="175"/>
      <c r="J150" s="2"/>
      <c r="K150" s="2"/>
      <c r="L150" s="8"/>
      <c r="M150" s="1"/>
      <c r="N150" s="170"/>
      <c r="O150" s="8"/>
      <c r="P150" s="3"/>
      <c r="Q150" s="3"/>
    </row>
    <row r="151" spans="1:17">
      <c r="A151" s="165" t="s">
        <v>890</v>
      </c>
      <c r="B151" s="181"/>
      <c r="C151" s="20"/>
      <c r="D151" s="8"/>
      <c r="E151" s="8"/>
      <c r="F151" s="4"/>
      <c r="G151" s="4"/>
      <c r="H151" s="8"/>
      <c r="I151" s="175"/>
      <c r="J151" s="2"/>
      <c r="K151" s="2"/>
      <c r="L151" s="8"/>
      <c r="M151" s="1"/>
      <c r="N151" s="170"/>
      <c r="O151" s="8"/>
      <c r="P151" s="3"/>
      <c r="Q151" s="3"/>
    </row>
    <row r="152" spans="1:17">
      <c r="A152" s="165" t="s">
        <v>890</v>
      </c>
      <c r="B152" s="181"/>
      <c r="C152" s="20"/>
      <c r="D152" s="8"/>
      <c r="E152" s="8"/>
      <c r="F152" s="4"/>
      <c r="G152" s="4"/>
      <c r="H152" s="8"/>
      <c r="I152" s="175"/>
      <c r="J152" s="2"/>
      <c r="K152" s="2"/>
      <c r="L152" s="8"/>
      <c r="M152" s="1"/>
      <c r="N152" s="170"/>
      <c r="O152" s="8"/>
      <c r="P152" s="3"/>
      <c r="Q152" s="3"/>
    </row>
    <row r="153" spans="1:17">
      <c r="A153" s="165" t="s">
        <v>890</v>
      </c>
      <c r="B153" s="181"/>
      <c r="C153" s="20"/>
      <c r="D153" s="8"/>
      <c r="E153" s="8"/>
      <c r="F153" s="4"/>
      <c r="G153" s="4"/>
      <c r="H153" s="8"/>
      <c r="I153" s="175"/>
      <c r="J153" s="2"/>
      <c r="K153" s="2"/>
      <c r="L153" s="8"/>
      <c r="M153" s="1"/>
      <c r="N153" s="170"/>
      <c r="O153" s="8"/>
      <c r="P153" s="3"/>
      <c r="Q153" s="3"/>
    </row>
    <row r="154" spans="1:17">
      <c r="A154" s="165" t="s">
        <v>890</v>
      </c>
      <c r="B154" s="181"/>
      <c r="C154" s="20"/>
      <c r="D154" s="8"/>
      <c r="E154" s="8"/>
      <c r="F154" s="4"/>
      <c r="G154" s="4"/>
      <c r="H154" s="8"/>
      <c r="I154" s="175"/>
      <c r="J154" s="2"/>
      <c r="K154" s="2"/>
      <c r="L154" s="8"/>
      <c r="M154" s="1"/>
      <c r="N154" s="170"/>
      <c r="O154" s="8"/>
      <c r="P154" s="3"/>
      <c r="Q154" s="3"/>
    </row>
    <row r="155" spans="1:17">
      <c r="A155" s="165" t="s">
        <v>890</v>
      </c>
      <c r="B155" s="181"/>
      <c r="C155" s="20"/>
      <c r="D155" s="8"/>
      <c r="E155" s="8"/>
      <c r="F155" s="4"/>
      <c r="G155" s="4"/>
      <c r="H155" s="8"/>
      <c r="I155" s="175"/>
      <c r="J155" s="2"/>
      <c r="K155" s="2"/>
      <c r="L155" s="8"/>
      <c r="M155" s="1"/>
      <c r="N155" s="170"/>
      <c r="O155" s="8"/>
      <c r="P155" s="3"/>
      <c r="Q155" s="3"/>
    </row>
    <row r="156" spans="1:17">
      <c r="A156" s="165" t="s">
        <v>890</v>
      </c>
      <c r="B156" s="181"/>
      <c r="C156" s="20"/>
      <c r="D156" s="8"/>
      <c r="E156" s="8"/>
      <c r="F156" s="4"/>
      <c r="G156" s="4"/>
      <c r="H156" s="8"/>
      <c r="I156" s="175"/>
      <c r="J156" s="2"/>
      <c r="K156" s="2"/>
      <c r="L156" s="8"/>
      <c r="M156" s="1"/>
      <c r="N156" s="170"/>
      <c r="O156" s="8"/>
      <c r="P156" s="3"/>
      <c r="Q156" s="3"/>
    </row>
    <row r="157" spans="1:17">
      <c r="A157" s="165" t="s">
        <v>890</v>
      </c>
      <c r="B157" s="181"/>
      <c r="C157" s="20"/>
      <c r="D157" s="8"/>
      <c r="E157" s="8"/>
      <c r="F157" s="4"/>
      <c r="G157" s="4"/>
      <c r="H157" s="8"/>
      <c r="I157" s="175"/>
      <c r="J157" s="2"/>
      <c r="K157" s="2"/>
      <c r="L157" s="8"/>
      <c r="M157" s="1"/>
      <c r="N157" s="170"/>
      <c r="O157" s="8"/>
      <c r="P157" s="3"/>
      <c r="Q157" s="3"/>
    </row>
    <row r="158" spans="1:17">
      <c r="A158" s="165" t="s">
        <v>890</v>
      </c>
      <c r="B158" s="181"/>
      <c r="C158" s="20"/>
      <c r="D158" s="8"/>
      <c r="E158" s="8"/>
      <c r="F158" s="4"/>
      <c r="G158" s="4"/>
      <c r="H158" s="8"/>
      <c r="I158" s="175"/>
      <c r="J158" s="2"/>
      <c r="K158" s="2"/>
      <c r="L158" s="8"/>
      <c r="M158" s="1"/>
      <c r="N158" s="170"/>
      <c r="O158" s="8"/>
      <c r="P158" s="3"/>
      <c r="Q158" s="3"/>
    </row>
    <row r="159" spans="1:17">
      <c r="A159" s="165" t="s">
        <v>890</v>
      </c>
      <c r="B159" s="181"/>
      <c r="C159" s="20"/>
      <c r="D159" s="8"/>
      <c r="E159" s="8"/>
      <c r="F159" s="4"/>
      <c r="G159" s="4"/>
      <c r="H159" s="8"/>
      <c r="I159" s="175"/>
      <c r="J159" s="2"/>
      <c r="K159" s="2"/>
      <c r="L159" s="8"/>
      <c r="M159" s="1"/>
      <c r="N159" s="170"/>
      <c r="O159" s="8"/>
      <c r="P159" s="3"/>
      <c r="Q159" s="3"/>
    </row>
    <row r="160" spans="1:17">
      <c r="A160" s="165" t="s">
        <v>890</v>
      </c>
      <c r="B160" s="181"/>
      <c r="C160" s="20"/>
      <c r="D160" s="8"/>
      <c r="E160" s="8"/>
      <c r="F160" s="4"/>
      <c r="G160" s="4"/>
      <c r="H160" s="8"/>
      <c r="I160" s="175"/>
      <c r="J160" s="2"/>
      <c r="K160" s="2"/>
      <c r="L160" s="8"/>
      <c r="M160" s="1"/>
      <c r="N160" s="170"/>
      <c r="O160" s="8"/>
      <c r="P160" s="3"/>
      <c r="Q160" s="3"/>
    </row>
    <row r="161" spans="1:17">
      <c r="A161" s="165" t="s">
        <v>890</v>
      </c>
      <c r="B161" s="181"/>
      <c r="C161" s="20"/>
      <c r="D161" s="8"/>
      <c r="E161" s="8"/>
      <c r="F161" s="4"/>
      <c r="G161" s="4"/>
      <c r="H161" s="8"/>
      <c r="I161" s="175"/>
      <c r="J161" s="2"/>
      <c r="K161" s="2"/>
      <c r="L161" s="8"/>
      <c r="M161" s="1"/>
      <c r="N161" s="170"/>
      <c r="O161" s="8"/>
      <c r="P161" s="3"/>
      <c r="Q161" s="3"/>
    </row>
    <row r="162" spans="1:17">
      <c r="A162" s="165" t="s">
        <v>890</v>
      </c>
      <c r="B162" s="181"/>
      <c r="C162" s="20"/>
      <c r="D162" s="8"/>
      <c r="E162" s="8"/>
      <c r="F162" s="4"/>
      <c r="G162" s="4"/>
      <c r="H162" s="8"/>
      <c r="I162" s="175"/>
      <c r="J162" s="2"/>
      <c r="K162" s="2"/>
      <c r="L162" s="8"/>
      <c r="M162" s="1"/>
      <c r="N162" s="170"/>
      <c r="O162" s="8"/>
      <c r="P162" s="3"/>
      <c r="Q162" s="3"/>
    </row>
    <row r="163" spans="1:17">
      <c r="A163" s="165" t="s">
        <v>890</v>
      </c>
      <c r="B163" s="181"/>
      <c r="C163" s="20"/>
      <c r="D163" s="8"/>
      <c r="E163" s="8"/>
      <c r="F163" s="4"/>
      <c r="G163" s="4"/>
      <c r="H163" s="8"/>
      <c r="I163" s="175"/>
      <c r="J163" s="2"/>
      <c r="K163" s="2"/>
      <c r="L163" s="8"/>
      <c r="M163" s="1"/>
      <c r="N163" s="170"/>
      <c r="O163" s="8"/>
      <c r="P163" s="3"/>
      <c r="Q163" s="3"/>
    </row>
    <row r="164" spans="1:17">
      <c r="A164" s="165" t="s">
        <v>890</v>
      </c>
      <c r="B164" s="181"/>
      <c r="C164" s="20"/>
      <c r="D164" s="8"/>
      <c r="E164" s="8"/>
      <c r="F164" s="4"/>
      <c r="G164" s="4"/>
      <c r="H164" s="8"/>
      <c r="I164" s="175"/>
      <c r="J164" s="2"/>
      <c r="K164" s="2"/>
      <c r="L164" s="8"/>
      <c r="M164" s="1"/>
      <c r="N164" s="170"/>
      <c r="O164" s="8"/>
      <c r="P164" s="3"/>
      <c r="Q164" s="3"/>
    </row>
    <row r="165" spans="1:17">
      <c r="A165" s="165" t="s">
        <v>890</v>
      </c>
      <c r="B165" s="181"/>
      <c r="C165" s="20"/>
      <c r="D165" s="8"/>
      <c r="E165" s="8"/>
      <c r="F165" s="4"/>
      <c r="G165" s="4"/>
      <c r="H165" s="8"/>
      <c r="I165" s="175"/>
      <c r="J165" s="2"/>
      <c r="K165" s="2"/>
      <c r="L165" s="8"/>
      <c r="M165" s="1"/>
      <c r="N165" s="170"/>
      <c r="O165" s="8"/>
      <c r="P165" s="3"/>
      <c r="Q165" s="3"/>
    </row>
    <row r="166" spans="1:17">
      <c r="A166" s="165" t="s">
        <v>890</v>
      </c>
      <c r="B166" s="181"/>
      <c r="C166" s="20"/>
      <c r="D166" s="8"/>
      <c r="E166" s="8"/>
      <c r="F166" s="4"/>
      <c r="G166" s="4"/>
      <c r="H166" s="8"/>
      <c r="I166" s="175"/>
      <c r="J166" s="2"/>
      <c r="K166" s="2"/>
      <c r="L166" s="8"/>
      <c r="M166" s="1"/>
      <c r="N166" s="170"/>
      <c r="O166" s="8"/>
      <c r="P166" s="3"/>
      <c r="Q166" s="3"/>
    </row>
    <row r="167" spans="1:17">
      <c r="A167" s="165" t="s">
        <v>890</v>
      </c>
      <c r="B167" s="181"/>
      <c r="C167" s="20"/>
      <c r="D167" s="8"/>
      <c r="E167" s="8"/>
      <c r="F167" s="4"/>
      <c r="G167" s="4"/>
      <c r="H167" s="8"/>
      <c r="I167" s="175"/>
      <c r="J167" s="2"/>
      <c r="K167" s="2"/>
      <c r="L167" s="8"/>
      <c r="M167" s="1"/>
      <c r="N167" s="170"/>
      <c r="O167" s="8"/>
      <c r="P167" s="3"/>
      <c r="Q167" s="3"/>
    </row>
    <row r="168" spans="1:17">
      <c r="A168" s="165" t="s">
        <v>890</v>
      </c>
      <c r="B168" s="181"/>
      <c r="C168" s="20"/>
      <c r="D168" s="8"/>
      <c r="E168" s="8"/>
      <c r="F168" s="4"/>
      <c r="G168" s="4"/>
      <c r="H168" s="8"/>
      <c r="I168" s="175"/>
      <c r="J168" s="2"/>
      <c r="K168" s="2"/>
      <c r="L168" s="8"/>
      <c r="M168" s="1"/>
      <c r="N168" s="170"/>
      <c r="O168" s="8"/>
      <c r="P168" s="3"/>
      <c r="Q168" s="3"/>
    </row>
    <row r="169" spans="1:17">
      <c r="A169" s="165" t="s">
        <v>890</v>
      </c>
      <c r="B169" s="181"/>
      <c r="C169" s="20"/>
      <c r="D169" s="8"/>
      <c r="E169" s="8"/>
      <c r="F169" s="4"/>
      <c r="G169" s="4"/>
      <c r="H169" s="8"/>
      <c r="I169" s="175"/>
      <c r="J169" s="2"/>
      <c r="K169" s="2"/>
      <c r="L169" s="8"/>
      <c r="M169" s="1"/>
      <c r="N169" s="170"/>
      <c r="O169" s="8"/>
      <c r="P169" s="3"/>
      <c r="Q169" s="3"/>
    </row>
    <row r="170" spans="1:17">
      <c r="A170" s="165" t="s">
        <v>890</v>
      </c>
      <c r="B170" s="181"/>
      <c r="C170" s="20"/>
      <c r="D170" s="8"/>
      <c r="E170" s="8"/>
      <c r="F170" s="4"/>
      <c r="G170" s="4"/>
      <c r="H170" s="8"/>
      <c r="I170" s="175"/>
      <c r="J170" s="2"/>
      <c r="K170" s="2"/>
      <c r="L170" s="8"/>
      <c r="M170" s="1"/>
      <c r="N170" s="170"/>
      <c r="O170" s="8"/>
      <c r="P170" s="3"/>
      <c r="Q170" s="3"/>
    </row>
    <row r="171" spans="1:17">
      <c r="A171" s="165" t="s">
        <v>890</v>
      </c>
      <c r="B171" s="181"/>
      <c r="C171" s="20"/>
      <c r="D171" s="8"/>
      <c r="E171" s="8"/>
      <c r="F171" s="4"/>
      <c r="G171" s="4"/>
      <c r="H171" s="8"/>
      <c r="I171" s="175"/>
      <c r="J171" s="2"/>
      <c r="K171" s="2"/>
      <c r="L171" s="8"/>
      <c r="M171" s="1"/>
      <c r="N171" s="170"/>
      <c r="O171" s="8"/>
      <c r="P171" s="3"/>
      <c r="Q171" s="3"/>
    </row>
    <row r="172" spans="1:17">
      <c r="A172" s="165" t="s">
        <v>890</v>
      </c>
      <c r="B172" s="181"/>
      <c r="C172" s="20"/>
      <c r="D172" s="8"/>
      <c r="E172" s="8"/>
      <c r="F172" s="4"/>
      <c r="G172" s="4"/>
      <c r="H172" s="8"/>
      <c r="I172" s="175"/>
      <c r="J172" s="2"/>
      <c r="K172" s="2"/>
      <c r="L172" s="8"/>
      <c r="M172" s="1"/>
      <c r="N172" s="170"/>
      <c r="O172" s="8"/>
      <c r="P172" s="3"/>
      <c r="Q172" s="3"/>
    </row>
    <row r="173" spans="1:17">
      <c r="A173" s="165" t="s">
        <v>890</v>
      </c>
      <c r="B173" s="181"/>
      <c r="C173" s="20"/>
      <c r="D173" s="8"/>
      <c r="E173" s="8"/>
      <c r="F173" s="4"/>
      <c r="G173" s="4"/>
      <c r="H173" s="8"/>
      <c r="I173" s="175"/>
      <c r="J173" s="2"/>
      <c r="K173" s="2"/>
      <c r="L173" s="8"/>
      <c r="M173" s="1"/>
      <c r="N173" s="170"/>
      <c r="O173" s="8"/>
      <c r="P173" s="3"/>
      <c r="Q173" s="3"/>
    </row>
    <row r="174" spans="1:17">
      <c r="A174" s="165" t="s">
        <v>890</v>
      </c>
      <c r="B174" s="181"/>
      <c r="C174" s="20"/>
      <c r="D174" s="8"/>
      <c r="E174" s="8"/>
      <c r="F174" s="4"/>
      <c r="G174" s="4"/>
      <c r="H174" s="8"/>
      <c r="I174" s="175"/>
      <c r="J174" s="2"/>
      <c r="K174" s="2"/>
      <c r="L174" s="8"/>
      <c r="M174" s="1"/>
      <c r="N174" s="170"/>
      <c r="O174" s="8"/>
      <c r="P174" s="3"/>
      <c r="Q174" s="3"/>
    </row>
    <row r="175" spans="1:17">
      <c r="A175" s="165" t="s">
        <v>890</v>
      </c>
      <c r="B175" s="181"/>
      <c r="C175" s="20"/>
      <c r="D175" s="8"/>
      <c r="E175" s="8"/>
      <c r="F175" s="4"/>
      <c r="G175" s="4"/>
      <c r="H175" s="8"/>
      <c r="I175" s="175"/>
      <c r="J175" s="2"/>
      <c r="K175" s="2"/>
      <c r="L175" s="8"/>
      <c r="M175" s="1"/>
      <c r="N175" s="170"/>
      <c r="O175" s="8"/>
      <c r="P175" s="3"/>
      <c r="Q175" s="3"/>
    </row>
    <row r="176" spans="1:17">
      <c r="A176" s="165" t="s">
        <v>890</v>
      </c>
      <c r="B176" s="181"/>
      <c r="C176" s="20"/>
      <c r="D176" s="8"/>
      <c r="E176" s="8"/>
      <c r="F176" s="4"/>
      <c r="G176" s="4"/>
      <c r="H176" s="8"/>
      <c r="I176" s="175"/>
      <c r="J176" s="2"/>
      <c r="K176" s="2"/>
      <c r="L176" s="8"/>
      <c r="M176" s="1"/>
      <c r="N176" s="170"/>
      <c r="O176" s="8"/>
      <c r="P176" s="3"/>
      <c r="Q176" s="3"/>
    </row>
    <row r="177" spans="1:17">
      <c r="A177" s="165" t="s">
        <v>890</v>
      </c>
      <c r="B177" s="181"/>
      <c r="C177" s="20"/>
      <c r="D177" s="8"/>
      <c r="E177" s="8"/>
      <c r="F177" s="4"/>
      <c r="G177" s="4"/>
      <c r="H177" s="8"/>
      <c r="I177" s="175"/>
      <c r="J177" s="2"/>
      <c r="K177" s="2"/>
      <c r="L177" s="8"/>
      <c r="M177" s="1"/>
      <c r="N177" s="170"/>
      <c r="O177" s="8"/>
      <c r="P177" s="3"/>
      <c r="Q177" s="3"/>
    </row>
    <row r="178" spans="1:17">
      <c r="A178" s="165" t="s">
        <v>890</v>
      </c>
      <c r="B178" s="181"/>
      <c r="C178" s="20"/>
      <c r="D178" s="8"/>
      <c r="E178" s="8"/>
      <c r="F178" s="4"/>
      <c r="G178" s="4"/>
      <c r="H178" s="8"/>
      <c r="I178" s="175"/>
      <c r="J178" s="2"/>
      <c r="K178" s="2"/>
      <c r="L178" s="8"/>
      <c r="M178" s="1"/>
      <c r="N178" s="170"/>
      <c r="O178" s="8"/>
      <c r="P178" s="3"/>
      <c r="Q178" s="3"/>
    </row>
    <row r="179" spans="1:17">
      <c r="A179" s="165" t="s">
        <v>890</v>
      </c>
      <c r="B179" s="181"/>
      <c r="C179" s="20"/>
      <c r="D179" s="8"/>
      <c r="E179" s="8"/>
      <c r="F179" s="4"/>
      <c r="G179" s="4"/>
      <c r="H179" s="8"/>
      <c r="I179" s="175"/>
      <c r="J179" s="2"/>
      <c r="K179" s="2"/>
      <c r="L179" s="8"/>
      <c r="M179" s="1"/>
      <c r="N179" s="170"/>
      <c r="O179" s="8"/>
      <c r="P179" s="3"/>
      <c r="Q179" s="3"/>
    </row>
    <row r="180" spans="1:17">
      <c r="A180" s="165" t="s">
        <v>890</v>
      </c>
      <c r="B180" s="181"/>
      <c r="C180" s="20"/>
      <c r="D180" s="8"/>
      <c r="E180" s="8"/>
      <c r="F180" s="4"/>
      <c r="G180" s="4"/>
      <c r="H180" s="8"/>
      <c r="I180" s="175"/>
      <c r="J180" s="2"/>
      <c r="K180" s="2"/>
      <c r="L180" s="8"/>
      <c r="M180" s="1"/>
      <c r="N180" s="170"/>
      <c r="O180" s="8"/>
      <c r="P180" s="3"/>
      <c r="Q180" s="3"/>
    </row>
    <row r="181" spans="1:17">
      <c r="A181" s="165" t="s">
        <v>890</v>
      </c>
      <c r="B181" s="181"/>
      <c r="C181" s="20"/>
      <c r="D181" s="8"/>
      <c r="E181" s="8"/>
      <c r="F181" s="4"/>
      <c r="G181" s="4"/>
      <c r="H181" s="8"/>
      <c r="I181" s="175"/>
      <c r="J181" s="2"/>
      <c r="K181" s="2"/>
      <c r="L181" s="8"/>
      <c r="M181" s="1"/>
      <c r="N181" s="170"/>
      <c r="O181" s="8"/>
      <c r="P181" s="3"/>
      <c r="Q181" s="3"/>
    </row>
    <row r="182" spans="1:17">
      <c r="A182" s="165" t="s">
        <v>890</v>
      </c>
      <c r="B182" s="181"/>
      <c r="C182" s="20"/>
      <c r="D182" s="8"/>
      <c r="E182" s="8"/>
      <c r="F182" s="4"/>
      <c r="G182" s="4"/>
      <c r="H182" s="8"/>
      <c r="I182" s="175"/>
      <c r="J182" s="2"/>
      <c r="K182" s="2"/>
      <c r="L182" s="8"/>
      <c r="M182" s="1"/>
      <c r="N182" s="170"/>
      <c r="O182" s="8"/>
      <c r="P182" s="3"/>
      <c r="Q182" s="3"/>
    </row>
    <row r="183" spans="1:17">
      <c r="A183" s="165" t="s">
        <v>890</v>
      </c>
      <c r="B183" s="181"/>
      <c r="C183" s="20"/>
      <c r="D183" s="8"/>
      <c r="E183" s="8"/>
      <c r="F183" s="4"/>
      <c r="G183" s="4"/>
      <c r="H183" s="8"/>
      <c r="I183" s="175"/>
      <c r="J183" s="2"/>
      <c r="K183" s="2"/>
      <c r="L183" s="8"/>
      <c r="M183" s="1"/>
      <c r="N183" s="170"/>
      <c r="O183" s="8"/>
      <c r="P183" s="3"/>
      <c r="Q183" s="3"/>
    </row>
    <row r="184" spans="1:17">
      <c r="A184" s="165" t="s">
        <v>890</v>
      </c>
      <c r="B184" s="181"/>
      <c r="C184" s="20"/>
      <c r="D184" s="8"/>
      <c r="E184" s="8"/>
      <c r="F184" s="4"/>
      <c r="G184" s="4"/>
      <c r="H184" s="8"/>
      <c r="I184" s="175"/>
      <c r="J184" s="2"/>
      <c r="K184" s="2"/>
      <c r="L184" s="8"/>
      <c r="M184" s="1"/>
      <c r="N184" s="170"/>
      <c r="O184" s="8"/>
      <c r="P184" s="3"/>
      <c r="Q184" s="3"/>
    </row>
    <row r="185" spans="1:17">
      <c r="A185" s="165" t="s">
        <v>890</v>
      </c>
      <c r="B185" s="181"/>
      <c r="C185" s="20"/>
      <c r="D185" s="8"/>
      <c r="E185" s="8"/>
      <c r="F185" s="4"/>
      <c r="G185" s="4"/>
      <c r="H185" s="8"/>
      <c r="I185" s="175"/>
      <c r="J185" s="2"/>
      <c r="K185" s="2"/>
      <c r="L185" s="8"/>
      <c r="M185" s="1"/>
      <c r="N185" s="170"/>
      <c r="O185" s="8"/>
      <c r="P185" s="3"/>
      <c r="Q185" s="3"/>
    </row>
    <row r="186" spans="1:17">
      <c r="A186" s="165" t="s">
        <v>890</v>
      </c>
      <c r="B186" s="181"/>
      <c r="C186" s="20"/>
      <c r="D186" s="8"/>
      <c r="E186" s="8"/>
      <c r="F186" s="4"/>
      <c r="G186" s="4"/>
      <c r="H186" s="8"/>
      <c r="I186" s="175"/>
      <c r="J186" s="2"/>
      <c r="K186" s="2"/>
      <c r="L186" s="8"/>
      <c r="M186" s="1"/>
      <c r="N186" s="170"/>
      <c r="O186" s="8"/>
      <c r="P186" s="3"/>
      <c r="Q186" s="3"/>
    </row>
    <row r="187" spans="1:17">
      <c r="A187" s="165" t="s">
        <v>890</v>
      </c>
      <c r="B187" s="181"/>
      <c r="C187" s="20"/>
      <c r="D187" s="8"/>
      <c r="E187" s="8"/>
      <c r="F187" s="4"/>
      <c r="G187" s="4"/>
      <c r="H187" s="8"/>
      <c r="I187" s="175"/>
      <c r="J187" s="2"/>
      <c r="K187" s="2"/>
      <c r="L187" s="8"/>
      <c r="M187" s="1"/>
      <c r="N187" s="170"/>
      <c r="O187" s="8"/>
      <c r="P187" s="3"/>
      <c r="Q187" s="3"/>
    </row>
    <row r="188" spans="1:17">
      <c r="A188" s="165" t="s">
        <v>890</v>
      </c>
      <c r="B188" s="181"/>
      <c r="C188" s="20"/>
      <c r="D188" s="8"/>
      <c r="E188" s="8"/>
      <c r="F188" s="4"/>
      <c r="G188" s="4"/>
      <c r="H188" s="8"/>
      <c r="I188" s="175"/>
      <c r="J188" s="2"/>
      <c r="K188" s="2"/>
      <c r="L188" s="8"/>
      <c r="M188" s="1"/>
      <c r="N188" s="170"/>
      <c r="O188" s="8"/>
      <c r="P188" s="3"/>
      <c r="Q188" s="3"/>
    </row>
    <row r="189" spans="1:17">
      <c r="A189" s="165" t="s">
        <v>890</v>
      </c>
      <c r="B189" s="181"/>
      <c r="C189" s="20"/>
      <c r="D189" s="8"/>
      <c r="E189" s="8"/>
      <c r="F189" s="4"/>
      <c r="G189" s="4"/>
      <c r="H189" s="8"/>
      <c r="I189" s="175"/>
      <c r="J189" s="2"/>
      <c r="K189" s="2"/>
      <c r="L189" s="8"/>
      <c r="M189" s="1"/>
      <c r="N189" s="170"/>
      <c r="O189" s="8"/>
      <c r="P189" s="3"/>
      <c r="Q189" s="3"/>
    </row>
    <row r="190" spans="1:17">
      <c r="A190" s="165" t="s">
        <v>890</v>
      </c>
      <c r="B190" s="181"/>
      <c r="C190" s="20"/>
      <c r="D190" s="8"/>
      <c r="E190" s="8"/>
      <c r="F190" s="4"/>
      <c r="G190" s="4"/>
      <c r="H190" s="8"/>
      <c r="I190" s="175"/>
      <c r="J190" s="2"/>
      <c r="K190" s="2"/>
      <c r="L190" s="8"/>
      <c r="M190" s="1"/>
      <c r="N190" s="170"/>
      <c r="O190" s="8"/>
      <c r="P190" s="3"/>
      <c r="Q190" s="3"/>
    </row>
    <row r="191" spans="1:17">
      <c r="A191" s="165" t="s">
        <v>890</v>
      </c>
      <c r="B191" s="181"/>
      <c r="C191" s="20"/>
      <c r="D191" s="8"/>
      <c r="E191" s="8"/>
      <c r="F191" s="4"/>
      <c r="G191" s="4"/>
      <c r="H191" s="8"/>
      <c r="I191" s="175"/>
      <c r="J191" s="2"/>
      <c r="K191" s="2"/>
      <c r="L191" s="8"/>
      <c r="M191" s="1"/>
      <c r="N191" s="170"/>
      <c r="O191" s="8"/>
      <c r="P191" s="3"/>
      <c r="Q191" s="3"/>
    </row>
    <row r="192" spans="1:17">
      <c r="A192" s="165" t="s">
        <v>890</v>
      </c>
      <c r="B192" s="181"/>
      <c r="C192" s="20"/>
      <c r="D192" s="8"/>
      <c r="E192" s="8"/>
      <c r="F192" s="4"/>
      <c r="G192" s="4"/>
      <c r="H192" s="8"/>
      <c r="I192" s="175"/>
      <c r="J192" s="2"/>
      <c r="K192" s="2"/>
      <c r="L192" s="8"/>
      <c r="M192" s="1"/>
      <c r="N192" s="170"/>
      <c r="O192" s="8"/>
      <c r="P192" s="3"/>
      <c r="Q192" s="3"/>
    </row>
    <row r="193" spans="1:17">
      <c r="A193" s="165" t="s">
        <v>890</v>
      </c>
      <c r="B193" s="181"/>
      <c r="C193" s="20"/>
      <c r="D193" s="8"/>
      <c r="E193" s="8"/>
      <c r="F193" s="4"/>
      <c r="G193" s="4"/>
      <c r="H193" s="8"/>
      <c r="I193" s="175"/>
      <c r="J193" s="2"/>
      <c r="K193" s="2"/>
      <c r="L193" s="8"/>
      <c r="M193" s="1"/>
      <c r="N193" s="170"/>
      <c r="O193" s="8"/>
      <c r="P193" s="3"/>
      <c r="Q193" s="3"/>
    </row>
    <row r="194" spans="1:17">
      <c r="A194" s="165" t="s">
        <v>890</v>
      </c>
      <c r="B194" s="181"/>
      <c r="C194" s="20"/>
      <c r="D194" s="8"/>
      <c r="E194" s="8"/>
      <c r="F194" s="4"/>
      <c r="G194" s="4"/>
      <c r="H194" s="8"/>
      <c r="I194" s="175"/>
      <c r="J194" s="2"/>
      <c r="K194" s="2"/>
      <c r="L194" s="8"/>
      <c r="M194" s="1"/>
      <c r="N194" s="170"/>
      <c r="O194" s="8"/>
      <c r="P194" s="3"/>
      <c r="Q194" s="3"/>
    </row>
    <row r="195" spans="1:17">
      <c r="A195" s="165" t="s">
        <v>890</v>
      </c>
      <c r="B195" s="181"/>
      <c r="C195" s="20"/>
      <c r="D195" s="8"/>
      <c r="E195" s="8"/>
      <c r="F195" s="4"/>
      <c r="G195" s="4"/>
      <c r="H195" s="8"/>
      <c r="I195" s="175"/>
      <c r="J195" s="2"/>
      <c r="K195" s="2"/>
      <c r="L195" s="8"/>
      <c r="M195" s="1"/>
      <c r="N195" s="170"/>
      <c r="O195" s="8"/>
      <c r="P195" s="3"/>
      <c r="Q195" s="3"/>
    </row>
    <row r="196" spans="1:17">
      <c r="A196" s="165" t="s">
        <v>890</v>
      </c>
      <c r="B196" s="181"/>
      <c r="C196" s="20"/>
      <c r="D196" s="8"/>
      <c r="E196" s="8"/>
      <c r="F196" s="4"/>
      <c r="G196" s="4"/>
      <c r="H196" s="8"/>
      <c r="I196" s="175"/>
      <c r="J196" s="2"/>
      <c r="K196" s="2"/>
      <c r="L196" s="8"/>
      <c r="M196" s="1"/>
      <c r="N196" s="170"/>
      <c r="O196" s="8"/>
      <c r="P196" s="3"/>
      <c r="Q196" s="3"/>
    </row>
    <row r="197" spans="1:17">
      <c r="A197" s="165" t="s">
        <v>890</v>
      </c>
      <c r="B197" s="181"/>
      <c r="C197" s="20"/>
      <c r="D197" s="8"/>
      <c r="E197" s="8"/>
      <c r="F197" s="4"/>
      <c r="G197" s="4"/>
      <c r="H197" s="8"/>
      <c r="I197" s="175"/>
      <c r="J197" s="2"/>
      <c r="K197" s="2"/>
      <c r="L197" s="8"/>
      <c r="M197" s="1"/>
      <c r="N197" s="170"/>
      <c r="O197" s="8"/>
      <c r="P197" s="3"/>
      <c r="Q197" s="3"/>
    </row>
    <row r="198" spans="1:17">
      <c r="A198" s="165" t="s">
        <v>890</v>
      </c>
      <c r="B198" s="181"/>
      <c r="C198" s="20"/>
      <c r="D198" s="8"/>
      <c r="E198" s="8"/>
      <c r="F198" s="4"/>
      <c r="G198" s="4"/>
      <c r="H198" s="8"/>
      <c r="I198" s="175"/>
      <c r="J198" s="2"/>
      <c r="K198" s="2"/>
      <c r="L198" s="8"/>
      <c r="M198" s="1"/>
      <c r="N198" s="170"/>
      <c r="O198" s="8"/>
      <c r="P198" s="3"/>
      <c r="Q198" s="3"/>
    </row>
    <row r="199" spans="1:17">
      <c r="A199" s="165" t="s">
        <v>890</v>
      </c>
      <c r="B199" s="181"/>
      <c r="C199" s="20"/>
      <c r="D199" s="8"/>
      <c r="E199" s="8"/>
      <c r="F199" s="4"/>
      <c r="G199" s="4"/>
      <c r="H199" s="8"/>
      <c r="I199" s="175"/>
      <c r="J199" s="2"/>
      <c r="K199" s="2"/>
      <c r="L199" s="8"/>
      <c r="M199" s="1"/>
      <c r="N199" s="170"/>
      <c r="O199" s="8"/>
      <c r="P199" s="3"/>
      <c r="Q199" s="3"/>
    </row>
    <row r="200" spans="1:17">
      <c r="A200" s="165" t="s">
        <v>890</v>
      </c>
      <c r="B200" s="181"/>
      <c r="C200" s="20"/>
      <c r="D200" s="8"/>
      <c r="E200" s="8"/>
      <c r="F200" s="4"/>
      <c r="G200" s="4"/>
      <c r="H200" s="8"/>
      <c r="I200" s="175"/>
      <c r="J200" s="2"/>
      <c r="K200" s="2"/>
      <c r="L200" s="8"/>
      <c r="M200" s="1"/>
      <c r="N200" s="170"/>
      <c r="O200" s="8"/>
      <c r="P200" s="3"/>
      <c r="Q200" s="3"/>
    </row>
    <row r="201" spans="1:17">
      <c r="A201" s="165" t="s">
        <v>890</v>
      </c>
      <c r="B201" s="181"/>
      <c r="C201" s="20"/>
      <c r="D201" s="8"/>
      <c r="E201" s="8"/>
      <c r="F201" s="4"/>
      <c r="G201" s="4"/>
      <c r="H201" s="8"/>
      <c r="I201" s="175"/>
      <c r="J201" s="2"/>
      <c r="K201" s="2"/>
      <c r="L201" s="8"/>
      <c r="M201" s="1"/>
      <c r="N201" s="170"/>
      <c r="O201" s="8"/>
      <c r="P201" s="3"/>
      <c r="Q201" s="3"/>
    </row>
    <row r="202" spans="1:17">
      <c r="A202" s="165" t="s">
        <v>890</v>
      </c>
      <c r="B202" s="181"/>
      <c r="C202" s="20"/>
      <c r="D202" s="8"/>
      <c r="E202" s="8"/>
      <c r="F202" s="4"/>
      <c r="G202" s="4"/>
      <c r="H202" s="8"/>
      <c r="I202" s="175"/>
      <c r="J202" s="2"/>
      <c r="K202" s="2"/>
      <c r="L202" s="8"/>
      <c r="M202" s="1"/>
      <c r="N202" s="170"/>
      <c r="O202" s="8"/>
      <c r="P202" s="3"/>
      <c r="Q202" s="3"/>
    </row>
    <row r="203" spans="1:17">
      <c r="A203" s="165" t="s">
        <v>890</v>
      </c>
      <c r="B203" s="181"/>
      <c r="C203" s="20"/>
      <c r="D203" s="8"/>
      <c r="E203" s="8"/>
      <c r="F203" s="4"/>
      <c r="G203" s="4"/>
      <c r="H203" s="8"/>
      <c r="I203" s="175"/>
      <c r="J203" s="2"/>
      <c r="K203" s="2"/>
      <c r="L203" s="8"/>
      <c r="M203" s="1"/>
      <c r="N203" s="170"/>
      <c r="O203" s="8"/>
      <c r="P203" s="3"/>
      <c r="Q203" s="3"/>
    </row>
    <row r="204" spans="1:17">
      <c r="A204" s="165" t="s">
        <v>890</v>
      </c>
      <c r="B204" s="181"/>
      <c r="C204" s="20"/>
      <c r="D204" s="8"/>
      <c r="E204" s="8"/>
      <c r="F204" s="4"/>
      <c r="G204" s="4"/>
      <c r="H204" s="8"/>
      <c r="I204" s="175"/>
      <c r="J204" s="2"/>
      <c r="K204" s="2"/>
      <c r="L204" s="8"/>
      <c r="M204" s="1"/>
      <c r="N204" s="170"/>
      <c r="O204" s="8"/>
      <c r="P204" s="3"/>
      <c r="Q204" s="3"/>
    </row>
    <row r="205" spans="1:17">
      <c r="A205" s="165" t="s">
        <v>890</v>
      </c>
      <c r="B205" s="181"/>
      <c r="C205" s="20"/>
      <c r="D205" s="8"/>
      <c r="E205" s="8"/>
      <c r="F205" s="4"/>
      <c r="G205" s="4"/>
      <c r="H205" s="8"/>
      <c r="I205" s="175"/>
      <c r="J205" s="2"/>
      <c r="K205" s="2"/>
      <c r="L205" s="8"/>
      <c r="M205" s="1"/>
      <c r="N205" s="170"/>
      <c r="O205" s="8"/>
      <c r="P205" s="3"/>
      <c r="Q205" s="3"/>
    </row>
    <row r="206" spans="1:17">
      <c r="A206" s="165" t="s">
        <v>890</v>
      </c>
      <c r="B206" s="181"/>
      <c r="C206" s="20"/>
      <c r="D206" s="8"/>
      <c r="E206" s="8"/>
      <c r="F206" s="4"/>
      <c r="G206" s="4"/>
      <c r="H206" s="8"/>
      <c r="I206" s="175"/>
      <c r="J206" s="2"/>
      <c r="K206" s="2"/>
      <c r="L206" s="8"/>
      <c r="M206" s="1"/>
      <c r="N206" s="170"/>
      <c r="O206" s="8"/>
      <c r="P206" s="3"/>
      <c r="Q206" s="3"/>
    </row>
    <row r="207" spans="1:17">
      <c r="A207" s="165" t="s">
        <v>890</v>
      </c>
      <c r="B207" s="181"/>
      <c r="C207" s="20"/>
      <c r="D207" s="8"/>
      <c r="E207" s="8"/>
      <c r="F207" s="4"/>
      <c r="G207" s="4"/>
      <c r="H207" s="8"/>
      <c r="I207" s="175"/>
      <c r="J207" s="2"/>
      <c r="K207" s="2"/>
      <c r="L207" s="8"/>
      <c r="M207" s="1"/>
      <c r="N207" s="170"/>
      <c r="O207" s="8"/>
      <c r="P207" s="3"/>
      <c r="Q207" s="3"/>
    </row>
    <row r="208" spans="1:17">
      <c r="A208" s="165" t="s">
        <v>890</v>
      </c>
      <c r="B208" s="181"/>
      <c r="C208" s="20"/>
      <c r="D208" s="8"/>
      <c r="E208" s="8"/>
      <c r="F208" s="4"/>
      <c r="G208" s="4"/>
      <c r="H208" s="8"/>
      <c r="I208" s="175"/>
      <c r="J208" s="2"/>
      <c r="K208" s="2"/>
      <c r="L208" s="8"/>
      <c r="M208" s="1"/>
      <c r="N208" s="170"/>
      <c r="O208" s="8"/>
      <c r="P208" s="3"/>
      <c r="Q208" s="3"/>
    </row>
    <row r="209" spans="1:17">
      <c r="A209" s="165" t="s">
        <v>890</v>
      </c>
      <c r="B209" s="181"/>
      <c r="C209" s="20"/>
      <c r="D209" s="8"/>
      <c r="E209" s="8"/>
      <c r="F209" s="4"/>
      <c r="G209" s="4"/>
      <c r="H209" s="8"/>
      <c r="I209" s="175"/>
      <c r="J209" s="2"/>
      <c r="K209" s="2"/>
      <c r="L209" s="8"/>
      <c r="M209" s="1"/>
      <c r="N209" s="170"/>
      <c r="O209" s="8"/>
      <c r="P209" s="3"/>
      <c r="Q209" s="3"/>
    </row>
    <row r="210" spans="1:17">
      <c r="A210" s="165" t="s">
        <v>890</v>
      </c>
      <c r="B210" s="181"/>
      <c r="C210" s="20"/>
      <c r="D210" s="8"/>
      <c r="E210" s="8"/>
      <c r="F210" s="4"/>
      <c r="G210" s="4"/>
      <c r="H210" s="8"/>
      <c r="I210" s="175"/>
      <c r="J210" s="2"/>
      <c r="K210" s="2"/>
      <c r="L210" s="8"/>
      <c r="M210" s="1"/>
      <c r="N210" s="170"/>
      <c r="O210" s="8"/>
      <c r="P210" s="3"/>
      <c r="Q210" s="3"/>
    </row>
    <row r="211" spans="1:17">
      <c r="A211" s="165" t="s">
        <v>890</v>
      </c>
      <c r="B211" s="181"/>
      <c r="C211" s="20"/>
      <c r="D211" s="8"/>
      <c r="E211" s="8"/>
      <c r="F211" s="4"/>
      <c r="G211" s="4"/>
      <c r="H211" s="8"/>
      <c r="I211" s="175"/>
      <c r="J211" s="2"/>
      <c r="K211" s="2"/>
      <c r="L211" s="8"/>
      <c r="M211" s="1"/>
      <c r="N211" s="170"/>
      <c r="O211" s="8"/>
      <c r="P211" s="3"/>
      <c r="Q211" s="3"/>
    </row>
    <row r="212" spans="1:17">
      <c r="A212" s="165" t="s">
        <v>890</v>
      </c>
      <c r="B212" s="181"/>
      <c r="C212" s="20"/>
      <c r="D212" s="8"/>
      <c r="E212" s="8"/>
      <c r="F212" s="4"/>
      <c r="G212" s="4"/>
      <c r="H212" s="8"/>
      <c r="I212" s="175"/>
      <c r="J212" s="2"/>
      <c r="K212" s="2"/>
      <c r="L212" s="8"/>
      <c r="M212" s="1"/>
      <c r="N212" s="170"/>
      <c r="O212" s="8"/>
      <c r="P212" s="3"/>
      <c r="Q212" s="3"/>
    </row>
    <row r="213" spans="1:17">
      <c r="A213" s="165" t="s">
        <v>890</v>
      </c>
      <c r="B213" s="181"/>
      <c r="C213" s="20"/>
      <c r="D213" s="8"/>
      <c r="E213" s="8"/>
      <c r="F213" s="4"/>
      <c r="G213" s="4"/>
      <c r="H213" s="8"/>
      <c r="I213" s="175"/>
      <c r="J213" s="2"/>
      <c r="K213" s="2"/>
      <c r="L213" s="8"/>
      <c r="M213" s="1"/>
      <c r="N213" s="170"/>
      <c r="O213" s="8"/>
      <c r="P213" s="3"/>
      <c r="Q213" s="3"/>
    </row>
    <row r="214" spans="1:17">
      <c r="A214" s="165" t="s">
        <v>890</v>
      </c>
      <c r="B214" s="181"/>
      <c r="C214" s="20"/>
      <c r="D214" s="8"/>
      <c r="E214" s="8"/>
      <c r="F214" s="4"/>
      <c r="G214" s="4"/>
      <c r="H214" s="8"/>
      <c r="I214" s="175"/>
      <c r="J214" s="2"/>
      <c r="K214" s="2"/>
      <c r="L214" s="8"/>
      <c r="M214" s="1"/>
      <c r="N214" s="170"/>
      <c r="O214" s="8"/>
      <c r="P214" s="3"/>
      <c r="Q214" s="3"/>
    </row>
    <row r="215" spans="1:17">
      <c r="A215" s="165" t="s">
        <v>890</v>
      </c>
      <c r="B215" s="181"/>
      <c r="C215" s="20"/>
      <c r="D215" s="8"/>
      <c r="E215" s="8"/>
      <c r="F215" s="4"/>
      <c r="G215" s="4"/>
      <c r="H215" s="8"/>
      <c r="I215" s="175"/>
      <c r="J215" s="2"/>
      <c r="K215" s="2"/>
      <c r="L215" s="8"/>
      <c r="M215" s="1"/>
      <c r="N215" s="170"/>
      <c r="O215" s="8"/>
      <c r="P215" s="3"/>
      <c r="Q215" s="3"/>
    </row>
    <row r="216" spans="1:17">
      <c r="A216" s="165" t="s">
        <v>890</v>
      </c>
      <c r="B216" s="181"/>
      <c r="C216" s="20"/>
      <c r="D216" s="8"/>
      <c r="E216" s="8"/>
      <c r="F216" s="4"/>
      <c r="G216" s="4"/>
      <c r="H216" s="8"/>
      <c r="I216" s="175"/>
      <c r="J216" s="2"/>
      <c r="K216" s="2"/>
      <c r="L216" s="8"/>
      <c r="M216" s="1"/>
      <c r="N216" s="170"/>
      <c r="O216" s="8"/>
      <c r="P216" s="3"/>
      <c r="Q216" s="3"/>
    </row>
    <row r="217" spans="1:17">
      <c r="A217" s="165" t="s">
        <v>890</v>
      </c>
      <c r="B217" s="181"/>
      <c r="C217" s="20"/>
      <c r="D217" s="8"/>
      <c r="E217" s="8"/>
      <c r="F217" s="4"/>
      <c r="G217" s="4"/>
      <c r="H217" s="8"/>
      <c r="I217" s="175"/>
      <c r="J217" s="2"/>
      <c r="K217" s="2"/>
      <c r="L217" s="8"/>
      <c r="M217" s="1"/>
      <c r="N217" s="170"/>
      <c r="O217" s="8"/>
      <c r="P217" s="3"/>
      <c r="Q217" s="3"/>
    </row>
    <row r="218" spans="1:17">
      <c r="A218" s="165" t="s">
        <v>890</v>
      </c>
      <c r="B218" s="181"/>
      <c r="C218" s="20"/>
      <c r="D218" s="8"/>
      <c r="E218" s="8"/>
      <c r="F218" s="4"/>
      <c r="G218" s="4"/>
      <c r="H218" s="8"/>
      <c r="I218" s="175"/>
      <c r="J218" s="2"/>
      <c r="K218" s="2"/>
      <c r="L218" s="8"/>
      <c r="M218" s="1"/>
      <c r="N218" s="170"/>
      <c r="O218" s="8"/>
      <c r="P218" s="3"/>
      <c r="Q218" s="3"/>
    </row>
    <row r="219" spans="1:17">
      <c r="A219" s="165" t="s">
        <v>890</v>
      </c>
      <c r="B219" s="181"/>
      <c r="C219" s="20"/>
      <c r="D219" s="8"/>
      <c r="E219" s="8"/>
      <c r="F219" s="4"/>
      <c r="G219" s="4"/>
      <c r="H219" s="8"/>
      <c r="I219" s="175"/>
      <c r="J219" s="2"/>
      <c r="K219" s="2"/>
      <c r="L219" s="8"/>
      <c r="M219" s="1"/>
      <c r="N219" s="170"/>
      <c r="O219" s="8"/>
      <c r="P219" s="3"/>
      <c r="Q219" s="3"/>
    </row>
    <row r="220" spans="1:17">
      <c r="A220" s="165" t="s">
        <v>890</v>
      </c>
      <c r="B220" s="181"/>
      <c r="C220" s="20"/>
      <c r="D220" s="8"/>
      <c r="E220" s="8"/>
      <c r="F220" s="4"/>
      <c r="G220" s="4"/>
      <c r="H220" s="8"/>
      <c r="I220" s="175"/>
      <c r="J220" s="2"/>
      <c r="K220" s="2"/>
      <c r="L220" s="8"/>
      <c r="M220" s="1"/>
      <c r="N220" s="170"/>
      <c r="O220" s="8"/>
      <c r="P220" s="3"/>
      <c r="Q220" s="3"/>
    </row>
    <row r="221" spans="1:17">
      <c r="A221" s="165" t="s">
        <v>890</v>
      </c>
      <c r="B221" s="181"/>
      <c r="C221" s="20"/>
      <c r="D221" s="8"/>
      <c r="E221" s="8"/>
      <c r="F221" s="4"/>
      <c r="G221" s="4"/>
      <c r="H221" s="8"/>
      <c r="I221" s="175"/>
      <c r="J221" s="2"/>
      <c r="K221" s="2"/>
      <c r="L221" s="8"/>
      <c r="M221" s="1"/>
      <c r="N221" s="170"/>
      <c r="O221" s="8"/>
      <c r="P221" s="3"/>
      <c r="Q221" s="3"/>
    </row>
    <row r="222" spans="1:17">
      <c r="A222" s="165" t="s">
        <v>890</v>
      </c>
      <c r="B222" s="181"/>
      <c r="C222" s="20"/>
      <c r="D222" s="8"/>
      <c r="E222" s="8"/>
      <c r="F222" s="4"/>
      <c r="G222" s="4"/>
      <c r="H222" s="8"/>
      <c r="I222" s="175"/>
      <c r="J222" s="2"/>
      <c r="K222" s="2"/>
      <c r="L222" s="8"/>
      <c r="M222" s="1"/>
      <c r="N222" s="170"/>
      <c r="O222" s="8"/>
      <c r="P222" s="3"/>
      <c r="Q222" s="3"/>
    </row>
    <row r="223" spans="1:17">
      <c r="A223" s="165" t="s">
        <v>890</v>
      </c>
      <c r="B223" s="181"/>
      <c r="C223" s="20"/>
      <c r="D223" s="8"/>
      <c r="E223" s="8"/>
      <c r="F223" s="4"/>
      <c r="G223" s="4"/>
      <c r="H223" s="8"/>
      <c r="I223" s="175"/>
      <c r="J223" s="2"/>
      <c r="K223" s="2"/>
      <c r="L223" s="8"/>
      <c r="M223" s="1"/>
      <c r="N223" s="170"/>
      <c r="O223" s="8"/>
      <c r="P223" s="3"/>
      <c r="Q223" s="3"/>
    </row>
    <row r="224" spans="1:17">
      <c r="A224" s="165" t="s">
        <v>890</v>
      </c>
      <c r="B224" s="181"/>
      <c r="C224" s="20"/>
      <c r="D224" s="8"/>
      <c r="E224" s="8"/>
      <c r="F224" s="4"/>
      <c r="G224" s="4"/>
      <c r="H224" s="8"/>
      <c r="I224" s="175"/>
      <c r="J224" s="2"/>
      <c r="K224" s="2"/>
      <c r="L224" s="8"/>
      <c r="M224" s="1"/>
      <c r="N224" s="170"/>
      <c r="O224" s="8"/>
      <c r="P224" s="3"/>
      <c r="Q224" s="3"/>
    </row>
    <row r="225" spans="1:17">
      <c r="A225" s="165" t="s">
        <v>890</v>
      </c>
      <c r="B225" s="181"/>
      <c r="C225" s="20"/>
      <c r="D225" s="8"/>
      <c r="E225" s="8"/>
      <c r="F225" s="4"/>
      <c r="G225" s="4"/>
      <c r="H225" s="8"/>
      <c r="I225" s="175"/>
      <c r="J225" s="2"/>
      <c r="K225" s="2"/>
      <c r="L225" s="8"/>
      <c r="M225" s="1"/>
      <c r="N225" s="170"/>
      <c r="O225" s="8"/>
      <c r="P225" s="3"/>
      <c r="Q225" s="3"/>
    </row>
    <row r="226" spans="1:17">
      <c r="A226" s="165" t="s">
        <v>890</v>
      </c>
      <c r="B226" s="181"/>
      <c r="C226" s="20"/>
      <c r="D226" s="8"/>
      <c r="E226" s="8"/>
      <c r="F226" s="4"/>
      <c r="G226" s="4"/>
      <c r="H226" s="8"/>
      <c r="I226" s="175"/>
      <c r="J226" s="2"/>
      <c r="K226" s="2"/>
      <c r="L226" s="8"/>
      <c r="M226" s="1"/>
      <c r="N226" s="170"/>
      <c r="O226" s="8"/>
      <c r="P226" s="3"/>
      <c r="Q226" s="3"/>
    </row>
    <row r="227" spans="1:17">
      <c r="A227" s="165" t="s">
        <v>890</v>
      </c>
      <c r="B227" s="181"/>
      <c r="C227" s="20"/>
      <c r="D227" s="8"/>
      <c r="E227" s="8"/>
      <c r="F227" s="4"/>
      <c r="G227" s="4"/>
      <c r="H227" s="8"/>
      <c r="I227" s="175"/>
      <c r="J227" s="2"/>
      <c r="K227" s="2"/>
      <c r="L227" s="8"/>
      <c r="M227" s="1"/>
      <c r="N227" s="170"/>
      <c r="O227" s="8"/>
      <c r="P227" s="3"/>
      <c r="Q227" s="3"/>
    </row>
    <row r="228" spans="1:17">
      <c r="A228" s="165" t="s">
        <v>890</v>
      </c>
      <c r="B228" s="181"/>
      <c r="C228" s="20"/>
      <c r="D228" s="8"/>
      <c r="E228" s="8"/>
      <c r="F228" s="4"/>
      <c r="G228" s="4"/>
      <c r="H228" s="8"/>
      <c r="I228" s="175"/>
      <c r="J228" s="2"/>
      <c r="K228" s="2"/>
      <c r="L228" s="8"/>
      <c r="M228" s="1"/>
      <c r="N228" s="170"/>
      <c r="O228" s="8"/>
      <c r="P228" s="3"/>
      <c r="Q228" s="3"/>
    </row>
    <row r="229" spans="1:17">
      <c r="A229" s="165" t="s">
        <v>890</v>
      </c>
      <c r="B229" s="181"/>
      <c r="C229" s="20"/>
      <c r="D229" s="8"/>
      <c r="E229" s="8"/>
      <c r="F229" s="4"/>
      <c r="G229" s="4"/>
      <c r="H229" s="8"/>
      <c r="I229" s="175"/>
      <c r="J229" s="2"/>
      <c r="K229" s="2"/>
      <c r="L229" s="8"/>
      <c r="M229" s="1"/>
      <c r="N229" s="170"/>
      <c r="O229" s="8"/>
      <c r="P229" s="3"/>
      <c r="Q229" s="3"/>
    </row>
    <row r="230" spans="1:17">
      <c r="A230" s="165" t="s">
        <v>890</v>
      </c>
      <c r="B230" s="181"/>
      <c r="C230" s="20"/>
      <c r="D230" s="8"/>
      <c r="E230" s="8"/>
      <c r="F230" s="4"/>
      <c r="G230" s="4"/>
      <c r="H230" s="8"/>
      <c r="I230" s="175"/>
      <c r="J230" s="2"/>
      <c r="K230" s="2"/>
      <c r="L230" s="8"/>
      <c r="M230" s="1"/>
      <c r="N230" s="170"/>
      <c r="O230" s="8"/>
      <c r="P230" s="3"/>
      <c r="Q230" s="3"/>
    </row>
    <row r="231" spans="1:17">
      <c r="A231" s="165" t="s">
        <v>890</v>
      </c>
      <c r="B231" s="181"/>
      <c r="C231" s="20"/>
      <c r="D231" s="8"/>
      <c r="E231" s="8"/>
      <c r="F231" s="4"/>
      <c r="G231" s="4"/>
      <c r="H231" s="8"/>
      <c r="I231" s="175"/>
      <c r="J231" s="2"/>
      <c r="K231" s="2"/>
      <c r="L231" s="8"/>
      <c r="M231" s="1"/>
      <c r="N231" s="170"/>
      <c r="O231" s="8"/>
      <c r="P231" s="3"/>
      <c r="Q231" s="3"/>
    </row>
    <row r="232" spans="1:17">
      <c r="A232" s="165" t="s">
        <v>890</v>
      </c>
      <c r="B232" s="181"/>
      <c r="C232" s="20"/>
      <c r="D232" s="8"/>
      <c r="E232" s="8"/>
      <c r="F232" s="4"/>
      <c r="G232" s="4"/>
      <c r="H232" s="8"/>
      <c r="I232" s="175"/>
      <c r="J232" s="2"/>
      <c r="K232" s="2"/>
      <c r="L232" s="8"/>
      <c r="M232" s="1"/>
      <c r="N232" s="170"/>
      <c r="O232" s="8"/>
      <c r="P232" s="3"/>
      <c r="Q232" s="3"/>
    </row>
    <row r="233" spans="1:17">
      <c r="A233" s="165" t="s">
        <v>890</v>
      </c>
      <c r="B233" s="181"/>
      <c r="C233" s="20"/>
      <c r="D233" s="8"/>
      <c r="E233" s="8"/>
      <c r="F233" s="4"/>
      <c r="G233" s="4"/>
      <c r="H233" s="8"/>
      <c r="I233" s="175"/>
      <c r="J233" s="2"/>
      <c r="K233" s="2"/>
      <c r="L233" s="8"/>
      <c r="M233" s="1"/>
      <c r="N233" s="170"/>
      <c r="O233" s="8"/>
      <c r="P233" s="3"/>
      <c r="Q233" s="3"/>
    </row>
    <row r="234" spans="1:17">
      <c r="A234" s="165" t="s">
        <v>890</v>
      </c>
      <c r="B234" s="181"/>
      <c r="C234" s="20"/>
      <c r="D234" s="8"/>
      <c r="E234" s="8"/>
      <c r="F234" s="4"/>
      <c r="G234" s="4"/>
      <c r="H234" s="8"/>
      <c r="I234" s="175"/>
      <c r="J234" s="2"/>
      <c r="K234" s="2"/>
      <c r="L234" s="8"/>
      <c r="M234" s="1"/>
      <c r="N234" s="170"/>
      <c r="O234" s="8"/>
      <c r="P234" s="3"/>
      <c r="Q234" s="3"/>
    </row>
    <row r="235" spans="1:17">
      <c r="A235" s="165" t="s">
        <v>890</v>
      </c>
      <c r="B235" s="181"/>
      <c r="C235" s="20"/>
      <c r="D235" s="8"/>
      <c r="E235" s="8"/>
      <c r="F235" s="4"/>
      <c r="G235" s="4"/>
      <c r="H235" s="8"/>
      <c r="I235" s="175"/>
      <c r="J235" s="2"/>
      <c r="K235" s="2"/>
      <c r="L235" s="8"/>
      <c r="M235" s="1"/>
      <c r="N235" s="170"/>
      <c r="O235" s="8"/>
      <c r="P235" s="3"/>
      <c r="Q235" s="3"/>
    </row>
    <row r="236" spans="1:17">
      <c r="A236" s="165" t="s">
        <v>890</v>
      </c>
      <c r="B236" s="181"/>
      <c r="C236" s="20"/>
      <c r="D236" s="8"/>
      <c r="E236" s="8"/>
      <c r="F236" s="4"/>
      <c r="G236" s="4"/>
      <c r="H236" s="8"/>
      <c r="I236" s="175"/>
      <c r="J236" s="2"/>
      <c r="K236" s="2"/>
      <c r="L236" s="8"/>
      <c r="M236" s="1"/>
      <c r="N236" s="170"/>
      <c r="O236" s="8"/>
      <c r="P236" s="3"/>
      <c r="Q236" s="3"/>
    </row>
    <row r="237" spans="1:17">
      <c r="A237" s="165" t="s">
        <v>890</v>
      </c>
      <c r="B237" s="181"/>
      <c r="C237" s="20"/>
      <c r="D237" s="8"/>
      <c r="E237" s="8"/>
      <c r="F237" s="4"/>
      <c r="G237" s="4"/>
      <c r="H237" s="8"/>
      <c r="I237" s="175"/>
      <c r="J237" s="2"/>
      <c r="K237" s="2"/>
      <c r="L237" s="8"/>
      <c r="M237" s="1"/>
      <c r="N237" s="170"/>
      <c r="O237" s="8"/>
      <c r="P237" s="3"/>
      <c r="Q237" s="3"/>
    </row>
    <row r="238" spans="1:17">
      <c r="A238" s="165" t="s">
        <v>890</v>
      </c>
      <c r="B238" s="181"/>
      <c r="C238" s="20"/>
      <c r="D238" s="8"/>
      <c r="E238" s="8"/>
      <c r="F238" s="4"/>
      <c r="G238" s="4"/>
      <c r="H238" s="8"/>
      <c r="I238" s="175"/>
      <c r="J238" s="2"/>
      <c r="K238" s="2"/>
      <c r="L238" s="8"/>
      <c r="M238" s="1"/>
      <c r="N238" s="170"/>
      <c r="O238" s="8"/>
      <c r="P238" s="3"/>
      <c r="Q238" s="3"/>
    </row>
    <row r="239" spans="1:17">
      <c r="A239" s="165" t="s">
        <v>890</v>
      </c>
      <c r="B239" s="181"/>
      <c r="C239" s="20"/>
      <c r="D239" s="8"/>
      <c r="E239" s="8"/>
      <c r="F239" s="4"/>
      <c r="G239" s="4"/>
      <c r="H239" s="8"/>
      <c r="I239" s="175"/>
      <c r="J239" s="2"/>
      <c r="K239" s="2"/>
      <c r="L239" s="8"/>
      <c r="M239" s="1"/>
      <c r="N239" s="170"/>
      <c r="O239" s="8"/>
      <c r="P239" s="3"/>
      <c r="Q239" s="3"/>
    </row>
    <row r="240" spans="1:17">
      <c r="A240" s="165" t="s">
        <v>890</v>
      </c>
      <c r="B240" s="181"/>
      <c r="C240" s="20"/>
      <c r="D240" s="8"/>
      <c r="E240" s="8"/>
      <c r="F240" s="4"/>
      <c r="G240" s="4"/>
      <c r="H240" s="8"/>
      <c r="I240" s="175"/>
      <c r="J240" s="2"/>
      <c r="K240" s="2"/>
      <c r="L240" s="8"/>
      <c r="M240" s="1"/>
      <c r="N240" s="170"/>
      <c r="O240" s="8"/>
      <c r="P240" s="3"/>
      <c r="Q240" s="3"/>
    </row>
    <row r="241" spans="1:17">
      <c r="A241" s="165" t="s">
        <v>890</v>
      </c>
      <c r="B241" s="181"/>
      <c r="C241" s="20"/>
      <c r="D241" s="8"/>
      <c r="E241" s="8"/>
      <c r="F241" s="4"/>
      <c r="G241" s="4"/>
      <c r="H241" s="8"/>
      <c r="I241" s="175"/>
      <c r="J241" s="2"/>
      <c r="K241" s="2"/>
      <c r="L241" s="8"/>
      <c r="M241" s="1"/>
      <c r="N241" s="170"/>
      <c r="O241" s="8"/>
      <c r="P241" s="3"/>
      <c r="Q241" s="3"/>
    </row>
    <row r="242" spans="1:17">
      <c r="A242" s="165" t="s">
        <v>890</v>
      </c>
      <c r="B242" s="181"/>
      <c r="C242" s="20"/>
      <c r="D242" s="8"/>
      <c r="E242" s="8"/>
      <c r="F242" s="4"/>
      <c r="G242" s="4"/>
      <c r="H242" s="8"/>
      <c r="I242" s="175"/>
      <c r="J242" s="2"/>
      <c r="K242" s="2"/>
      <c r="L242" s="8"/>
      <c r="M242" s="1"/>
      <c r="N242" s="170"/>
      <c r="O242" s="8"/>
      <c r="P242" s="3"/>
      <c r="Q242" s="3"/>
    </row>
    <row r="243" spans="1:17">
      <c r="A243" s="165" t="s">
        <v>890</v>
      </c>
      <c r="B243" s="181"/>
      <c r="C243" s="20"/>
      <c r="D243" s="8"/>
      <c r="E243" s="8"/>
      <c r="F243" s="4"/>
      <c r="G243" s="4"/>
      <c r="H243" s="8"/>
      <c r="I243" s="175"/>
      <c r="J243" s="2"/>
      <c r="K243" s="2"/>
      <c r="L243" s="8"/>
      <c r="M243" s="1"/>
      <c r="N243" s="170"/>
      <c r="O243" s="8"/>
      <c r="P243" s="3"/>
      <c r="Q243" s="3"/>
    </row>
    <row r="244" spans="1:17">
      <c r="A244" s="165" t="s">
        <v>890</v>
      </c>
      <c r="B244" s="181"/>
      <c r="C244" s="20"/>
      <c r="D244" s="8"/>
      <c r="E244" s="8"/>
      <c r="F244" s="4"/>
      <c r="G244" s="4"/>
      <c r="H244" s="8"/>
      <c r="I244" s="175"/>
      <c r="J244" s="2"/>
      <c r="K244" s="2"/>
      <c r="L244" s="8"/>
      <c r="M244" s="1"/>
      <c r="N244" s="170"/>
      <c r="O244" s="8"/>
      <c r="P244" s="3"/>
      <c r="Q244" s="3"/>
    </row>
    <row r="245" spans="1:17">
      <c r="A245" s="165" t="s">
        <v>890</v>
      </c>
      <c r="B245" s="181"/>
      <c r="C245" s="20"/>
      <c r="D245" s="8"/>
      <c r="E245" s="8"/>
      <c r="F245" s="4"/>
      <c r="G245" s="4"/>
      <c r="H245" s="8"/>
      <c r="I245" s="175"/>
      <c r="J245" s="2"/>
      <c r="K245" s="2"/>
      <c r="L245" s="8"/>
      <c r="M245" s="1"/>
      <c r="N245" s="170"/>
      <c r="O245" s="8"/>
      <c r="P245" s="3"/>
      <c r="Q245" s="3"/>
    </row>
    <row r="246" spans="1:17">
      <c r="A246" s="165" t="s">
        <v>890</v>
      </c>
      <c r="B246" s="181"/>
      <c r="C246" s="20"/>
      <c r="D246" s="8"/>
      <c r="E246" s="8"/>
      <c r="F246" s="4"/>
      <c r="G246" s="4"/>
      <c r="H246" s="8"/>
      <c r="I246" s="175"/>
      <c r="J246" s="2"/>
      <c r="K246" s="2"/>
      <c r="L246" s="8"/>
      <c r="M246" s="1"/>
      <c r="N246" s="170"/>
      <c r="O246" s="8"/>
      <c r="P246" s="3"/>
      <c r="Q246" s="3"/>
    </row>
    <row r="247" spans="1:17">
      <c r="A247" s="165" t="s">
        <v>890</v>
      </c>
      <c r="B247" s="181"/>
      <c r="C247" s="20"/>
      <c r="D247" s="8"/>
      <c r="E247" s="8"/>
      <c r="F247" s="4"/>
      <c r="G247" s="4"/>
      <c r="H247" s="8"/>
      <c r="I247" s="175"/>
      <c r="J247" s="2"/>
      <c r="K247" s="2"/>
      <c r="L247" s="8"/>
      <c r="M247" s="1"/>
      <c r="N247" s="170"/>
      <c r="O247" s="8"/>
      <c r="P247" s="3"/>
      <c r="Q247" s="3"/>
    </row>
    <row r="248" spans="1:17">
      <c r="A248" s="165" t="s">
        <v>890</v>
      </c>
      <c r="B248" s="181"/>
      <c r="C248" s="20"/>
      <c r="D248" s="8"/>
      <c r="E248" s="8"/>
      <c r="F248" s="4"/>
      <c r="G248" s="4"/>
      <c r="H248" s="8"/>
      <c r="I248" s="175"/>
      <c r="J248" s="2"/>
      <c r="K248" s="2"/>
      <c r="L248" s="8"/>
      <c r="M248" s="1"/>
      <c r="N248" s="170"/>
      <c r="O248" s="8"/>
      <c r="P248" s="3"/>
      <c r="Q248" s="3"/>
    </row>
    <row r="249" spans="1:17">
      <c r="A249" s="165" t="s">
        <v>890</v>
      </c>
      <c r="B249" s="181"/>
      <c r="C249" s="20"/>
      <c r="D249" s="8"/>
      <c r="E249" s="8"/>
      <c r="F249" s="4"/>
      <c r="G249" s="4"/>
      <c r="H249" s="8"/>
      <c r="I249" s="175"/>
      <c r="J249" s="2"/>
      <c r="K249" s="2"/>
      <c r="L249" s="8"/>
      <c r="M249" s="1"/>
      <c r="N249" s="170"/>
      <c r="O249" s="8"/>
      <c r="P249" s="3"/>
      <c r="Q249" s="3"/>
    </row>
    <row r="250" spans="1:17">
      <c r="A250" s="165" t="s">
        <v>890</v>
      </c>
      <c r="B250" s="181"/>
      <c r="C250" s="20"/>
      <c r="D250" s="8"/>
      <c r="E250" s="8"/>
      <c r="F250" s="4"/>
      <c r="G250" s="4"/>
      <c r="H250" s="8"/>
      <c r="I250" s="175"/>
      <c r="J250" s="2"/>
      <c r="K250" s="2"/>
      <c r="L250" s="8"/>
      <c r="M250" s="1"/>
      <c r="N250" s="170"/>
      <c r="O250" s="8"/>
      <c r="P250" s="3"/>
      <c r="Q250" s="3"/>
    </row>
    <row r="251" spans="1:17">
      <c r="A251" s="165" t="s">
        <v>890</v>
      </c>
      <c r="B251" s="181"/>
      <c r="C251" s="20"/>
      <c r="D251" s="8"/>
      <c r="E251" s="8"/>
      <c r="F251" s="4"/>
      <c r="G251" s="4"/>
      <c r="H251" s="8"/>
      <c r="I251" s="175"/>
      <c r="J251" s="2"/>
      <c r="K251" s="2"/>
      <c r="L251" s="8"/>
      <c r="M251" s="1"/>
      <c r="N251" s="170"/>
      <c r="O251" s="8"/>
      <c r="P251" s="3"/>
      <c r="Q251" s="3"/>
    </row>
    <row r="252" spans="1:17">
      <c r="A252" s="165" t="s">
        <v>890</v>
      </c>
      <c r="B252" s="181"/>
      <c r="C252" s="20"/>
      <c r="D252" s="8"/>
      <c r="E252" s="8"/>
      <c r="F252" s="4"/>
      <c r="G252" s="4"/>
      <c r="H252" s="8"/>
      <c r="I252" s="175"/>
      <c r="J252" s="2"/>
      <c r="K252" s="2"/>
      <c r="L252" s="8"/>
      <c r="M252" s="1"/>
      <c r="N252" s="170"/>
      <c r="O252" s="8"/>
      <c r="P252" s="3"/>
      <c r="Q252" s="3"/>
    </row>
    <row r="253" spans="1:17">
      <c r="A253" s="165" t="s">
        <v>890</v>
      </c>
      <c r="B253" s="181"/>
      <c r="C253" s="20"/>
      <c r="D253" s="8"/>
      <c r="E253" s="8"/>
      <c r="F253" s="4"/>
      <c r="G253" s="4"/>
      <c r="H253" s="8"/>
      <c r="I253" s="175"/>
      <c r="J253" s="2"/>
      <c r="K253" s="2"/>
      <c r="L253" s="8"/>
      <c r="M253" s="1"/>
      <c r="N253" s="170"/>
      <c r="O253" s="8"/>
      <c r="P253" s="3"/>
      <c r="Q253" s="3"/>
    </row>
    <row r="254" spans="1:17">
      <c r="A254" s="165" t="s">
        <v>890</v>
      </c>
      <c r="B254" s="181"/>
      <c r="C254" s="20"/>
      <c r="D254" s="8"/>
      <c r="E254" s="8"/>
      <c r="F254" s="4"/>
      <c r="G254" s="4"/>
      <c r="H254" s="8"/>
      <c r="I254" s="175"/>
      <c r="J254" s="2"/>
      <c r="K254" s="2"/>
      <c r="L254" s="8"/>
      <c r="M254" s="1"/>
      <c r="N254" s="170"/>
      <c r="O254" s="8"/>
      <c r="P254" s="3"/>
      <c r="Q254" s="3"/>
    </row>
    <row r="255" spans="1:17">
      <c r="A255" s="165" t="s">
        <v>890</v>
      </c>
      <c r="B255" s="181"/>
      <c r="C255" s="20"/>
      <c r="D255" s="8"/>
      <c r="E255" s="8"/>
      <c r="F255" s="4"/>
      <c r="G255" s="4"/>
      <c r="H255" s="8"/>
      <c r="I255" s="175"/>
      <c r="J255" s="2"/>
      <c r="K255" s="2"/>
      <c r="L255" s="8"/>
      <c r="M255" s="1"/>
      <c r="N255" s="170"/>
      <c r="O255" s="8"/>
      <c r="P255" s="3"/>
      <c r="Q255" s="3"/>
    </row>
    <row r="256" spans="1:17">
      <c r="A256" s="165" t="s">
        <v>890</v>
      </c>
      <c r="B256" s="181"/>
      <c r="C256" s="20"/>
      <c r="D256" s="8"/>
      <c r="E256" s="8"/>
      <c r="F256" s="4"/>
      <c r="G256" s="4"/>
      <c r="H256" s="8"/>
      <c r="I256" s="175"/>
      <c r="J256" s="2"/>
      <c r="K256" s="2"/>
      <c r="L256" s="8"/>
      <c r="M256" s="1"/>
      <c r="N256" s="170"/>
      <c r="O256" s="8"/>
      <c r="P256" s="3"/>
      <c r="Q256" s="3"/>
    </row>
    <row r="257" spans="1:17">
      <c r="A257" s="165" t="s">
        <v>890</v>
      </c>
      <c r="B257" s="181"/>
      <c r="C257" s="20"/>
      <c r="D257" s="8"/>
      <c r="E257" s="8"/>
      <c r="F257" s="4"/>
      <c r="G257" s="4"/>
      <c r="H257" s="8"/>
      <c r="I257" s="175"/>
      <c r="J257" s="2"/>
      <c r="K257" s="2"/>
      <c r="L257" s="8"/>
      <c r="M257" s="1"/>
      <c r="N257" s="170"/>
      <c r="O257" s="8"/>
      <c r="P257" s="3"/>
      <c r="Q257" s="3"/>
    </row>
    <row r="258" spans="1:17">
      <c r="A258" s="165" t="s">
        <v>890</v>
      </c>
      <c r="B258" s="181"/>
      <c r="C258" s="20"/>
      <c r="D258" s="8"/>
      <c r="E258" s="8"/>
      <c r="F258" s="4"/>
      <c r="G258" s="4"/>
      <c r="H258" s="8"/>
      <c r="I258" s="175"/>
      <c r="J258" s="2"/>
      <c r="K258" s="2"/>
      <c r="L258" s="8"/>
      <c r="M258" s="1"/>
      <c r="N258" s="170"/>
      <c r="O258" s="8"/>
      <c r="P258" s="3"/>
      <c r="Q258" s="3"/>
    </row>
    <row r="259" spans="1:17">
      <c r="A259" s="165" t="s">
        <v>890</v>
      </c>
      <c r="B259" s="181"/>
      <c r="C259" s="20"/>
      <c r="D259" s="8"/>
      <c r="E259" s="8"/>
      <c r="F259" s="4"/>
      <c r="G259" s="4"/>
      <c r="H259" s="8"/>
      <c r="I259" s="175"/>
      <c r="J259" s="2"/>
      <c r="K259" s="2"/>
      <c r="L259" s="8"/>
      <c r="M259" s="1"/>
      <c r="N259" s="170"/>
      <c r="O259" s="8"/>
      <c r="P259" s="3"/>
      <c r="Q259" s="3"/>
    </row>
    <row r="260" spans="1:17">
      <c r="A260" s="165" t="s">
        <v>890</v>
      </c>
      <c r="B260" s="181"/>
      <c r="C260" s="20"/>
      <c r="D260" s="8"/>
      <c r="E260" s="8"/>
      <c r="F260" s="4"/>
      <c r="G260" s="4"/>
      <c r="H260" s="8"/>
      <c r="I260" s="175"/>
      <c r="J260" s="2"/>
      <c r="K260" s="2"/>
      <c r="L260" s="8"/>
      <c r="M260" s="1"/>
      <c r="N260" s="170"/>
      <c r="O260" s="8"/>
      <c r="P260" s="3"/>
      <c r="Q260" s="3"/>
    </row>
    <row r="261" spans="1:17">
      <c r="A261" s="165" t="s">
        <v>890</v>
      </c>
      <c r="B261" s="181"/>
      <c r="C261" s="20"/>
      <c r="D261" s="8"/>
      <c r="E261" s="8"/>
      <c r="F261" s="4"/>
      <c r="G261" s="4"/>
      <c r="H261" s="8"/>
      <c r="I261" s="175"/>
      <c r="J261" s="2"/>
      <c r="K261" s="2"/>
      <c r="L261" s="8"/>
      <c r="M261" s="1"/>
      <c r="N261" s="170"/>
      <c r="O261" s="8"/>
      <c r="P261" s="3"/>
      <c r="Q261" s="3"/>
    </row>
    <row r="262" spans="1:17">
      <c r="A262" s="165" t="s">
        <v>890</v>
      </c>
      <c r="B262" s="181"/>
      <c r="C262" s="20"/>
      <c r="D262" s="8"/>
      <c r="E262" s="8"/>
      <c r="F262" s="4"/>
      <c r="G262" s="4"/>
      <c r="H262" s="8"/>
      <c r="I262" s="175"/>
      <c r="J262" s="2"/>
      <c r="K262" s="2"/>
      <c r="L262" s="8"/>
      <c r="M262" s="1"/>
      <c r="N262" s="170"/>
      <c r="O262" s="8"/>
      <c r="P262" s="3"/>
      <c r="Q262" s="3"/>
    </row>
    <row r="263" spans="1:17">
      <c r="A263" s="165" t="s">
        <v>890</v>
      </c>
      <c r="B263" s="181"/>
      <c r="C263" s="20"/>
      <c r="D263" s="8"/>
      <c r="E263" s="8"/>
      <c r="F263" s="4"/>
      <c r="G263" s="4"/>
      <c r="H263" s="8"/>
      <c r="I263" s="175"/>
      <c r="J263" s="2"/>
      <c r="K263" s="2"/>
      <c r="L263" s="8"/>
      <c r="M263" s="1"/>
      <c r="N263" s="170"/>
      <c r="O263" s="8"/>
      <c r="P263" s="3"/>
      <c r="Q263" s="3"/>
    </row>
    <row r="264" spans="1:17">
      <c r="A264" s="165" t="s">
        <v>890</v>
      </c>
      <c r="B264" s="181"/>
      <c r="C264" s="20"/>
      <c r="D264" s="8"/>
      <c r="E264" s="8"/>
      <c r="F264" s="4"/>
      <c r="G264" s="4"/>
      <c r="H264" s="8"/>
      <c r="I264" s="175"/>
      <c r="J264" s="2"/>
      <c r="K264" s="2"/>
      <c r="L264" s="8"/>
      <c r="M264" s="1"/>
      <c r="N264" s="170"/>
      <c r="O264" s="8"/>
      <c r="P264" s="3"/>
      <c r="Q264" s="3"/>
    </row>
    <row r="265" spans="1:17">
      <c r="A265" s="165" t="s">
        <v>890</v>
      </c>
      <c r="B265" s="181"/>
      <c r="C265" s="20"/>
      <c r="D265" s="8"/>
      <c r="E265" s="8"/>
      <c r="F265" s="4"/>
      <c r="G265" s="4"/>
      <c r="H265" s="8"/>
      <c r="I265" s="175"/>
      <c r="J265" s="2"/>
      <c r="K265" s="2"/>
      <c r="L265" s="8"/>
      <c r="M265" s="1"/>
      <c r="N265" s="170"/>
      <c r="O265" s="8"/>
      <c r="P265" s="3"/>
      <c r="Q265" s="3"/>
    </row>
    <row r="266" spans="1:17">
      <c r="A266" s="165" t="s">
        <v>890</v>
      </c>
      <c r="B266" s="181"/>
      <c r="C266" s="20"/>
      <c r="D266" s="8"/>
      <c r="E266" s="8"/>
      <c r="F266" s="4"/>
      <c r="G266" s="4"/>
      <c r="H266" s="8"/>
      <c r="I266" s="175"/>
      <c r="J266" s="2"/>
      <c r="K266" s="2"/>
      <c r="L266" s="8"/>
      <c r="M266" s="1"/>
      <c r="N266" s="170"/>
      <c r="O266" s="8"/>
      <c r="P266" s="3"/>
      <c r="Q266" s="3"/>
    </row>
    <row r="267" spans="1:17">
      <c r="A267" s="165" t="s">
        <v>890</v>
      </c>
      <c r="B267" s="181"/>
      <c r="C267" s="20"/>
      <c r="D267" s="8"/>
      <c r="E267" s="8"/>
      <c r="F267" s="4"/>
      <c r="G267" s="4"/>
      <c r="H267" s="8"/>
      <c r="I267" s="175"/>
      <c r="J267" s="2"/>
      <c r="K267" s="2"/>
      <c r="L267" s="8"/>
      <c r="M267" s="1"/>
      <c r="N267" s="170"/>
      <c r="O267" s="8"/>
      <c r="P267" s="3"/>
      <c r="Q267" s="3"/>
    </row>
    <row r="268" spans="1:17">
      <c r="A268" s="165" t="s">
        <v>890</v>
      </c>
      <c r="B268" s="181"/>
      <c r="C268" s="20"/>
      <c r="D268" s="8"/>
      <c r="E268" s="8"/>
      <c r="F268" s="4"/>
      <c r="G268" s="4"/>
      <c r="H268" s="8"/>
      <c r="I268" s="175"/>
      <c r="J268" s="2"/>
      <c r="K268" s="2"/>
      <c r="L268" s="8"/>
      <c r="M268" s="1"/>
      <c r="N268" s="170"/>
      <c r="O268" s="8"/>
      <c r="P268" s="3"/>
      <c r="Q268" s="3"/>
    </row>
    <row r="269" spans="1:17">
      <c r="A269" s="165" t="s">
        <v>890</v>
      </c>
      <c r="B269" s="181"/>
      <c r="C269" s="20"/>
      <c r="D269" s="8"/>
      <c r="E269" s="8"/>
      <c r="F269" s="4"/>
      <c r="G269" s="4"/>
      <c r="H269" s="8"/>
      <c r="I269" s="175"/>
      <c r="J269" s="2"/>
      <c r="K269" s="2"/>
      <c r="L269" s="8"/>
      <c r="M269" s="1"/>
      <c r="N269" s="170"/>
      <c r="O269" s="8"/>
      <c r="P269" s="3"/>
      <c r="Q269" s="3"/>
    </row>
    <row r="270" spans="1:17">
      <c r="A270" s="165" t="s">
        <v>890</v>
      </c>
      <c r="B270" s="181"/>
      <c r="C270" s="20"/>
      <c r="D270" s="8"/>
      <c r="E270" s="8"/>
      <c r="F270" s="4"/>
      <c r="G270" s="4"/>
      <c r="H270" s="8"/>
      <c r="I270" s="175"/>
      <c r="J270" s="2"/>
      <c r="K270" s="2"/>
      <c r="L270" s="8"/>
      <c r="M270" s="1"/>
      <c r="N270" s="170"/>
      <c r="O270" s="8"/>
      <c r="P270" s="3"/>
      <c r="Q270" s="3"/>
    </row>
    <row r="271" spans="1:17">
      <c r="A271" s="165" t="s">
        <v>890</v>
      </c>
      <c r="B271" s="181"/>
      <c r="C271" s="20"/>
      <c r="D271" s="8"/>
      <c r="E271" s="8"/>
      <c r="F271" s="4"/>
      <c r="G271" s="4"/>
      <c r="H271" s="8"/>
      <c r="I271" s="175"/>
      <c r="J271" s="2"/>
      <c r="K271" s="2"/>
      <c r="L271" s="8"/>
      <c r="M271" s="1"/>
      <c r="N271" s="170"/>
      <c r="O271" s="8"/>
      <c r="P271" s="3"/>
      <c r="Q271" s="3"/>
    </row>
    <row r="272" spans="1:17">
      <c r="A272" s="165" t="s">
        <v>890</v>
      </c>
      <c r="B272" s="181"/>
      <c r="C272" s="20"/>
      <c r="D272" s="8"/>
      <c r="E272" s="8"/>
      <c r="F272" s="4"/>
      <c r="G272" s="4"/>
      <c r="H272" s="8"/>
      <c r="I272" s="175"/>
      <c r="J272" s="2"/>
      <c r="K272" s="2"/>
      <c r="L272" s="8"/>
      <c r="M272" s="1"/>
      <c r="N272" s="170"/>
      <c r="O272" s="8"/>
      <c r="P272" s="3"/>
      <c r="Q272" s="3"/>
    </row>
    <row r="273" spans="1:17">
      <c r="A273" s="165" t="s">
        <v>890</v>
      </c>
      <c r="B273" s="181"/>
      <c r="C273" s="20"/>
      <c r="D273" s="8"/>
      <c r="E273" s="8"/>
      <c r="F273" s="4"/>
      <c r="G273" s="4"/>
      <c r="H273" s="8"/>
      <c r="I273" s="175"/>
      <c r="J273" s="2"/>
      <c r="K273" s="2"/>
      <c r="L273" s="8"/>
      <c r="M273" s="1"/>
      <c r="N273" s="170"/>
      <c r="O273" s="8"/>
      <c r="P273" s="3"/>
      <c r="Q273" s="3"/>
    </row>
    <row r="274" spans="1:17">
      <c r="A274" s="165" t="s">
        <v>890</v>
      </c>
      <c r="B274" s="181"/>
      <c r="C274" s="20"/>
      <c r="D274" s="8"/>
      <c r="E274" s="8"/>
      <c r="F274" s="4"/>
      <c r="G274" s="4"/>
      <c r="H274" s="8"/>
      <c r="I274" s="175"/>
      <c r="J274" s="2"/>
      <c r="K274" s="2"/>
      <c r="L274" s="8"/>
      <c r="M274" s="1"/>
      <c r="N274" s="170"/>
      <c r="O274" s="8"/>
      <c r="P274" s="3"/>
      <c r="Q274" s="3"/>
    </row>
    <row r="275" spans="1:17">
      <c r="A275" s="165" t="s">
        <v>890</v>
      </c>
      <c r="B275" s="181"/>
      <c r="C275" s="20"/>
      <c r="D275" s="8"/>
      <c r="E275" s="8"/>
      <c r="F275" s="4"/>
      <c r="G275" s="4"/>
      <c r="H275" s="8"/>
      <c r="I275" s="175"/>
      <c r="J275" s="2"/>
      <c r="K275" s="2"/>
      <c r="L275" s="8"/>
      <c r="M275" s="1"/>
      <c r="N275" s="170"/>
      <c r="O275" s="8"/>
      <c r="P275" s="3"/>
      <c r="Q275" s="3"/>
    </row>
    <row r="276" spans="1:17">
      <c r="A276" s="165" t="s">
        <v>890</v>
      </c>
      <c r="B276" s="181"/>
      <c r="C276" s="20"/>
      <c r="D276" s="8"/>
      <c r="E276" s="8"/>
      <c r="F276" s="4"/>
      <c r="G276" s="4"/>
      <c r="H276" s="8"/>
      <c r="I276" s="175"/>
      <c r="J276" s="2"/>
      <c r="K276" s="2"/>
      <c r="L276" s="8"/>
      <c r="M276" s="1"/>
      <c r="N276" s="170"/>
      <c r="O276" s="8"/>
      <c r="P276" s="3"/>
      <c r="Q276" s="3"/>
    </row>
    <row r="277" spans="1:17">
      <c r="A277" s="165" t="s">
        <v>890</v>
      </c>
      <c r="B277" s="181"/>
      <c r="C277" s="20"/>
      <c r="D277" s="8"/>
      <c r="E277" s="8"/>
      <c r="F277" s="4"/>
      <c r="G277" s="4"/>
      <c r="H277" s="8"/>
      <c r="I277" s="175"/>
      <c r="J277" s="2"/>
      <c r="K277" s="2"/>
      <c r="L277" s="8"/>
      <c r="M277" s="1"/>
      <c r="N277" s="170"/>
      <c r="O277" s="8"/>
      <c r="P277" s="3"/>
      <c r="Q277" s="3"/>
    </row>
    <row r="278" spans="1:17">
      <c r="A278" s="165" t="s">
        <v>890</v>
      </c>
      <c r="B278" s="181"/>
      <c r="C278" s="20"/>
      <c r="D278" s="8"/>
      <c r="E278" s="8"/>
      <c r="F278" s="4"/>
      <c r="G278" s="4"/>
      <c r="H278" s="8"/>
      <c r="I278" s="175"/>
      <c r="J278" s="2"/>
      <c r="K278" s="2"/>
      <c r="L278" s="8"/>
      <c r="M278" s="1"/>
      <c r="N278" s="170"/>
      <c r="O278" s="8"/>
      <c r="P278" s="3"/>
      <c r="Q278" s="3"/>
    </row>
    <row r="279" spans="1:17">
      <c r="A279" s="165" t="s">
        <v>890</v>
      </c>
      <c r="B279" s="181"/>
      <c r="C279" s="20"/>
      <c r="D279" s="8"/>
      <c r="E279" s="8"/>
      <c r="F279" s="4"/>
      <c r="G279" s="4"/>
      <c r="H279" s="8"/>
      <c r="I279" s="175"/>
      <c r="J279" s="2"/>
      <c r="K279" s="2"/>
      <c r="L279" s="8"/>
      <c r="M279" s="1"/>
      <c r="N279" s="170"/>
      <c r="O279" s="8"/>
      <c r="P279" s="3"/>
      <c r="Q279" s="3"/>
    </row>
    <row r="280" spans="1:17">
      <c r="A280" s="165" t="s">
        <v>890</v>
      </c>
      <c r="B280" s="181"/>
      <c r="C280" s="20"/>
      <c r="D280" s="8"/>
      <c r="E280" s="8"/>
      <c r="F280" s="4"/>
      <c r="G280" s="4"/>
      <c r="H280" s="8"/>
      <c r="I280" s="175"/>
      <c r="J280" s="2"/>
      <c r="K280" s="2"/>
      <c r="L280" s="8"/>
      <c r="M280" s="1"/>
      <c r="N280" s="170"/>
      <c r="O280" s="8"/>
      <c r="P280" s="3"/>
      <c r="Q280" s="3"/>
    </row>
    <row r="281" spans="1:17">
      <c r="A281" s="165" t="s">
        <v>890</v>
      </c>
      <c r="B281" s="181"/>
      <c r="C281" s="20"/>
      <c r="D281" s="8"/>
      <c r="E281" s="8"/>
      <c r="F281" s="4"/>
      <c r="G281" s="4"/>
      <c r="H281" s="8"/>
      <c r="I281" s="175"/>
      <c r="J281" s="2"/>
      <c r="K281" s="2"/>
      <c r="L281" s="8"/>
      <c r="M281" s="1"/>
      <c r="N281" s="170"/>
      <c r="O281" s="8"/>
      <c r="P281" s="3"/>
      <c r="Q281" s="3"/>
    </row>
    <row r="282" spans="1:17">
      <c r="A282" s="165" t="s">
        <v>890</v>
      </c>
      <c r="B282" s="181"/>
      <c r="C282" s="20"/>
      <c r="D282" s="8"/>
      <c r="E282" s="8"/>
      <c r="F282" s="4"/>
      <c r="G282" s="4"/>
      <c r="H282" s="8"/>
      <c r="I282" s="175"/>
      <c r="J282" s="2"/>
      <c r="K282" s="2"/>
      <c r="L282" s="8"/>
      <c r="M282" s="1"/>
      <c r="N282" s="170"/>
      <c r="O282" s="8"/>
      <c r="P282" s="3"/>
      <c r="Q282" s="3"/>
    </row>
    <row r="283" spans="1:17">
      <c r="A283" s="165" t="s">
        <v>890</v>
      </c>
      <c r="B283" s="181"/>
      <c r="C283" s="20"/>
      <c r="D283" s="8"/>
      <c r="E283" s="8"/>
      <c r="F283" s="4"/>
      <c r="G283" s="4"/>
      <c r="H283" s="8"/>
      <c r="I283" s="175"/>
      <c r="J283" s="2"/>
      <c r="K283" s="2"/>
      <c r="L283" s="8"/>
      <c r="M283" s="1"/>
      <c r="N283" s="170"/>
      <c r="O283" s="8"/>
      <c r="P283" s="3"/>
      <c r="Q283" s="3"/>
    </row>
    <row r="284" spans="1:17">
      <c r="A284" s="165" t="s">
        <v>890</v>
      </c>
      <c r="B284" s="181"/>
      <c r="C284" s="20"/>
      <c r="D284" s="8"/>
      <c r="E284" s="8"/>
      <c r="F284" s="4"/>
      <c r="G284" s="4"/>
      <c r="H284" s="8"/>
      <c r="I284" s="175"/>
      <c r="J284" s="2"/>
      <c r="K284" s="2"/>
      <c r="L284" s="8"/>
      <c r="M284" s="1"/>
      <c r="N284" s="170"/>
      <c r="O284" s="8"/>
      <c r="P284" s="3"/>
      <c r="Q284" s="3"/>
    </row>
    <row r="285" spans="1:17">
      <c r="A285" s="165" t="s">
        <v>890</v>
      </c>
      <c r="B285" s="181"/>
      <c r="C285" s="20"/>
      <c r="D285" s="8"/>
      <c r="E285" s="8"/>
      <c r="F285" s="4"/>
      <c r="G285" s="4"/>
      <c r="H285" s="8"/>
      <c r="I285" s="175"/>
      <c r="J285" s="2"/>
      <c r="K285" s="2"/>
      <c r="L285" s="8"/>
      <c r="M285" s="1"/>
      <c r="N285" s="170"/>
      <c r="O285" s="8"/>
      <c r="P285" s="3"/>
      <c r="Q285" s="3"/>
    </row>
    <row r="286" spans="1:17">
      <c r="A286" s="165" t="s">
        <v>890</v>
      </c>
      <c r="B286" s="181"/>
      <c r="C286" s="20"/>
      <c r="D286" s="8"/>
      <c r="E286" s="8"/>
      <c r="F286" s="4"/>
      <c r="G286" s="4"/>
      <c r="H286" s="8"/>
      <c r="I286" s="175"/>
      <c r="J286" s="2"/>
      <c r="K286" s="2"/>
      <c r="L286" s="8"/>
      <c r="M286" s="1"/>
      <c r="N286" s="170"/>
      <c r="O286" s="8"/>
      <c r="P286" s="3"/>
      <c r="Q286" s="3"/>
    </row>
    <row r="287" spans="1:17">
      <c r="A287" s="165" t="s">
        <v>890</v>
      </c>
      <c r="B287" s="181"/>
      <c r="C287" s="20"/>
      <c r="D287" s="8"/>
      <c r="E287" s="8"/>
      <c r="F287" s="4"/>
      <c r="G287" s="4"/>
      <c r="H287" s="8"/>
      <c r="I287" s="175"/>
      <c r="J287" s="2"/>
      <c r="K287" s="2"/>
      <c r="L287" s="8"/>
      <c r="M287" s="1"/>
      <c r="N287" s="170"/>
      <c r="O287" s="8"/>
      <c r="P287" s="3"/>
      <c r="Q287" s="3"/>
    </row>
    <row r="288" spans="1:17">
      <c r="A288" s="165" t="s">
        <v>890</v>
      </c>
      <c r="B288" s="181"/>
      <c r="C288" s="20"/>
      <c r="D288" s="8"/>
      <c r="E288" s="8"/>
      <c r="F288" s="4"/>
      <c r="G288" s="4"/>
      <c r="H288" s="8"/>
      <c r="I288" s="175"/>
      <c r="J288" s="2"/>
      <c r="K288" s="2"/>
      <c r="L288" s="8"/>
      <c r="M288" s="1"/>
      <c r="N288" s="170"/>
      <c r="O288" s="8"/>
      <c r="P288" s="3"/>
      <c r="Q288" s="3"/>
    </row>
    <row r="289" spans="1:17">
      <c r="A289" s="165" t="s">
        <v>890</v>
      </c>
      <c r="B289" s="181"/>
      <c r="C289" s="20"/>
      <c r="D289" s="8"/>
      <c r="E289" s="8"/>
      <c r="F289" s="4"/>
      <c r="G289" s="4"/>
      <c r="H289" s="8"/>
      <c r="I289" s="175"/>
      <c r="J289" s="2"/>
      <c r="K289" s="2"/>
      <c r="L289" s="8"/>
      <c r="M289" s="1"/>
      <c r="N289" s="170"/>
      <c r="O289" s="8"/>
      <c r="P289" s="3"/>
      <c r="Q289" s="3"/>
    </row>
    <row r="290" spans="1:17">
      <c r="A290" s="165" t="s">
        <v>890</v>
      </c>
      <c r="B290" s="181"/>
      <c r="C290" s="20"/>
      <c r="D290" s="8"/>
      <c r="E290" s="8"/>
      <c r="F290" s="4"/>
      <c r="G290" s="4"/>
      <c r="H290" s="8"/>
      <c r="I290" s="175"/>
      <c r="J290" s="2"/>
      <c r="K290" s="2"/>
      <c r="L290" s="8"/>
      <c r="M290" s="1"/>
      <c r="N290" s="170"/>
      <c r="O290" s="8"/>
      <c r="P290" s="3"/>
      <c r="Q290" s="3"/>
    </row>
    <row r="291" spans="1:17">
      <c r="A291" s="165" t="s">
        <v>890</v>
      </c>
      <c r="B291" s="181"/>
      <c r="C291" s="20"/>
      <c r="D291" s="8"/>
      <c r="E291" s="8"/>
      <c r="F291" s="4"/>
      <c r="G291" s="4"/>
      <c r="H291" s="8"/>
      <c r="I291" s="175"/>
      <c r="J291" s="2"/>
      <c r="K291" s="2"/>
      <c r="L291" s="8"/>
      <c r="M291" s="1"/>
      <c r="N291" s="170"/>
      <c r="O291" s="8"/>
      <c r="P291" s="3"/>
      <c r="Q291" s="3"/>
    </row>
    <row r="292" spans="1:17">
      <c r="A292" s="165" t="s">
        <v>890</v>
      </c>
      <c r="B292" s="181"/>
      <c r="C292" s="20"/>
      <c r="D292" s="8"/>
      <c r="E292" s="8"/>
      <c r="F292" s="4"/>
      <c r="G292" s="4"/>
      <c r="H292" s="8"/>
      <c r="I292" s="175"/>
      <c r="J292" s="2"/>
      <c r="K292" s="2"/>
      <c r="L292" s="8"/>
      <c r="M292" s="1"/>
      <c r="N292" s="170"/>
      <c r="O292" s="8"/>
      <c r="P292" s="3"/>
      <c r="Q292" s="3"/>
    </row>
    <row r="293" spans="1:17">
      <c r="A293" s="165" t="s">
        <v>890</v>
      </c>
      <c r="B293" s="181"/>
      <c r="C293" s="20"/>
      <c r="D293" s="8"/>
      <c r="E293" s="8"/>
      <c r="F293" s="4"/>
      <c r="G293" s="4"/>
      <c r="H293" s="8"/>
      <c r="I293" s="175"/>
      <c r="J293" s="2"/>
      <c r="K293" s="2"/>
      <c r="L293" s="8"/>
      <c r="M293" s="1"/>
      <c r="N293" s="170"/>
      <c r="O293" s="8"/>
      <c r="P293" s="3"/>
      <c r="Q293" s="3"/>
    </row>
    <row r="294" spans="1:17">
      <c r="A294" s="165" t="s">
        <v>890</v>
      </c>
      <c r="B294" s="181"/>
      <c r="C294" s="20"/>
      <c r="D294" s="8"/>
      <c r="E294" s="8"/>
      <c r="F294" s="4"/>
      <c r="G294" s="4"/>
      <c r="H294" s="8"/>
      <c r="I294" s="175"/>
      <c r="J294" s="2"/>
      <c r="K294" s="2"/>
      <c r="L294" s="8"/>
      <c r="M294" s="1"/>
      <c r="N294" s="170"/>
      <c r="O294" s="8"/>
      <c r="P294" s="3"/>
      <c r="Q294" s="3"/>
    </row>
    <row r="295" spans="1:17">
      <c r="A295" s="165" t="s">
        <v>890</v>
      </c>
      <c r="B295" s="181"/>
      <c r="C295" s="20"/>
      <c r="D295" s="8"/>
      <c r="E295" s="8"/>
      <c r="F295" s="4"/>
      <c r="G295" s="4"/>
      <c r="H295" s="8"/>
      <c r="I295" s="175"/>
      <c r="J295" s="2"/>
      <c r="K295" s="2"/>
      <c r="L295" s="8"/>
      <c r="M295" s="1"/>
      <c r="N295" s="170"/>
      <c r="O295" s="8"/>
      <c r="P295" s="3"/>
      <c r="Q295" s="3"/>
    </row>
    <row r="296" spans="1:17">
      <c r="A296" s="165" t="s">
        <v>890</v>
      </c>
      <c r="B296" s="181"/>
      <c r="C296" s="20"/>
      <c r="D296" s="8"/>
      <c r="E296" s="8"/>
      <c r="F296" s="4"/>
      <c r="G296" s="4"/>
      <c r="H296" s="8"/>
      <c r="I296" s="175"/>
      <c r="J296" s="2"/>
      <c r="K296" s="2"/>
      <c r="L296" s="8"/>
      <c r="M296" s="1"/>
      <c r="N296" s="170"/>
      <c r="O296" s="8"/>
      <c r="P296" s="3"/>
      <c r="Q296" s="3"/>
    </row>
    <row r="297" spans="1:17">
      <c r="A297" s="165" t="s">
        <v>890</v>
      </c>
      <c r="B297" s="181"/>
      <c r="C297" s="20"/>
      <c r="D297" s="8"/>
      <c r="E297" s="8"/>
      <c r="F297" s="4"/>
      <c r="G297" s="4"/>
      <c r="H297" s="8"/>
      <c r="I297" s="175"/>
      <c r="J297" s="2"/>
      <c r="K297" s="2"/>
      <c r="L297" s="8"/>
      <c r="M297" s="1"/>
      <c r="N297" s="170"/>
      <c r="O297" s="8"/>
      <c r="P297" s="3"/>
      <c r="Q297" s="3"/>
    </row>
    <row r="298" spans="1:17">
      <c r="A298" s="165" t="s">
        <v>890</v>
      </c>
      <c r="B298" s="181"/>
      <c r="C298" s="20"/>
      <c r="D298" s="8"/>
      <c r="E298" s="8"/>
      <c r="F298" s="4"/>
      <c r="G298" s="4"/>
      <c r="H298" s="8"/>
      <c r="I298" s="175"/>
      <c r="J298" s="2"/>
      <c r="K298" s="2"/>
      <c r="L298" s="8"/>
      <c r="M298" s="1"/>
      <c r="N298" s="170"/>
      <c r="O298" s="8"/>
      <c r="P298" s="3"/>
      <c r="Q298" s="3"/>
    </row>
    <row r="299" spans="1:17">
      <c r="A299" s="165" t="s">
        <v>890</v>
      </c>
      <c r="B299" s="181"/>
      <c r="C299" s="20"/>
      <c r="D299" s="8"/>
      <c r="E299" s="8"/>
      <c r="F299" s="4"/>
      <c r="G299" s="4"/>
      <c r="H299" s="8"/>
      <c r="I299" s="175"/>
      <c r="J299" s="2"/>
      <c r="K299" s="2"/>
      <c r="L299" s="8"/>
      <c r="M299" s="1"/>
      <c r="N299" s="170"/>
      <c r="O299" s="8"/>
      <c r="P299" s="3"/>
      <c r="Q299" s="3"/>
    </row>
    <row r="300" spans="1:17">
      <c r="A300" s="165" t="s">
        <v>890</v>
      </c>
      <c r="B300" s="181"/>
      <c r="C300" s="20"/>
      <c r="D300" s="8"/>
      <c r="E300" s="8"/>
      <c r="F300" s="4"/>
      <c r="G300" s="4"/>
      <c r="H300" s="8"/>
      <c r="I300" s="175"/>
      <c r="J300" s="2"/>
      <c r="K300" s="2"/>
      <c r="L300" s="8"/>
      <c r="M300" s="1"/>
      <c r="N300" s="170"/>
      <c r="O300" s="8"/>
      <c r="P300" s="3"/>
      <c r="Q300" s="3"/>
    </row>
    <row r="301" spans="1:17">
      <c r="A301" s="165" t="s">
        <v>890</v>
      </c>
      <c r="B301" s="181"/>
      <c r="C301" s="20"/>
      <c r="D301" s="8"/>
      <c r="E301" s="8"/>
      <c r="F301" s="4"/>
      <c r="G301" s="4"/>
      <c r="H301" s="8"/>
      <c r="I301" s="175"/>
      <c r="J301" s="2"/>
      <c r="K301" s="2"/>
      <c r="L301" s="8"/>
      <c r="M301" s="1"/>
      <c r="N301" s="170"/>
      <c r="O301" s="8"/>
      <c r="P301" s="3"/>
      <c r="Q301" s="3"/>
    </row>
    <row r="302" spans="1:17">
      <c r="A302" s="165" t="s">
        <v>890</v>
      </c>
      <c r="B302" s="181"/>
      <c r="C302" s="20"/>
      <c r="D302" s="8"/>
      <c r="E302" s="8"/>
      <c r="F302" s="4"/>
      <c r="G302" s="4"/>
      <c r="H302" s="8"/>
      <c r="I302" s="175"/>
      <c r="J302" s="2"/>
      <c r="K302" s="2"/>
      <c r="L302" s="8"/>
      <c r="M302" s="1"/>
      <c r="N302" s="170"/>
      <c r="O302" s="8"/>
      <c r="P302" s="3"/>
      <c r="Q302" s="3"/>
    </row>
    <row r="303" spans="1:17">
      <c r="A303" s="165" t="s">
        <v>890</v>
      </c>
      <c r="B303" s="181"/>
      <c r="C303" s="20"/>
      <c r="D303" s="8"/>
      <c r="E303" s="8"/>
      <c r="F303" s="4"/>
      <c r="G303" s="4"/>
      <c r="H303" s="8"/>
      <c r="I303" s="175"/>
      <c r="J303" s="2"/>
      <c r="K303" s="2"/>
      <c r="L303" s="8"/>
      <c r="M303" s="1"/>
      <c r="N303" s="170"/>
      <c r="O303" s="8"/>
      <c r="P303" s="3"/>
      <c r="Q303" s="3"/>
    </row>
    <row r="304" spans="1:17">
      <c r="A304" s="165" t="s">
        <v>890</v>
      </c>
      <c r="B304" s="181"/>
      <c r="C304" s="20"/>
      <c r="D304" s="8"/>
      <c r="E304" s="8"/>
      <c r="F304" s="4"/>
      <c r="G304" s="4"/>
      <c r="H304" s="8"/>
      <c r="I304" s="175"/>
      <c r="J304" s="2"/>
      <c r="K304" s="2"/>
      <c r="L304" s="8"/>
      <c r="M304" s="1"/>
      <c r="N304" s="170"/>
      <c r="O304" s="8"/>
      <c r="P304" s="3"/>
      <c r="Q304" s="3"/>
    </row>
    <row r="305" spans="1:17">
      <c r="A305" s="165" t="s">
        <v>890</v>
      </c>
      <c r="B305" s="181"/>
      <c r="C305" s="20"/>
      <c r="D305" s="8"/>
      <c r="E305" s="8"/>
      <c r="F305" s="4"/>
      <c r="G305" s="4"/>
      <c r="H305" s="8"/>
      <c r="I305" s="175"/>
      <c r="J305" s="2"/>
      <c r="K305" s="2"/>
      <c r="L305" s="8"/>
      <c r="M305" s="1"/>
      <c r="N305" s="170"/>
      <c r="O305" s="8"/>
      <c r="P305" s="3"/>
      <c r="Q305" s="3"/>
    </row>
    <row r="306" spans="1:17">
      <c r="A306" s="165" t="s">
        <v>890</v>
      </c>
      <c r="B306" s="181"/>
      <c r="C306" s="20"/>
      <c r="D306" s="8"/>
      <c r="E306" s="8"/>
      <c r="F306" s="4"/>
      <c r="G306" s="4"/>
      <c r="H306" s="8"/>
      <c r="I306" s="175"/>
      <c r="J306" s="2"/>
      <c r="K306" s="2"/>
      <c r="L306" s="8"/>
      <c r="M306" s="1"/>
      <c r="N306" s="170"/>
      <c r="O306" s="8"/>
      <c r="P306" s="3"/>
      <c r="Q306" s="3"/>
    </row>
    <row r="307" spans="1:17">
      <c r="A307" s="165" t="s">
        <v>890</v>
      </c>
      <c r="B307" s="181"/>
      <c r="C307" s="20"/>
      <c r="D307" s="8"/>
      <c r="E307" s="8"/>
      <c r="F307" s="4"/>
      <c r="G307" s="4"/>
      <c r="H307" s="8"/>
      <c r="I307" s="175"/>
      <c r="J307" s="2"/>
      <c r="K307" s="2"/>
      <c r="L307" s="8"/>
      <c r="M307" s="1"/>
      <c r="N307" s="170"/>
      <c r="O307" s="8"/>
      <c r="P307" s="3"/>
      <c r="Q307" s="3"/>
    </row>
    <row r="308" spans="1:17">
      <c r="A308" s="165" t="s">
        <v>890</v>
      </c>
      <c r="B308" s="181"/>
      <c r="C308" s="20"/>
      <c r="D308" s="8"/>
      <c r="E308" s="8"/>
      <c r="F308" s="4"/>
      <c r="G308" s="4"/>
      <c r="H308" s="8"/>
      <c r="I308" s="175"/>
      <c r="J308" s="2"/>
      <c r="K308" s="2"/>
      <c r="L308" s="8"/>
      <c r="M308" s="1"/>
      <c r="N308" s="170"/>
      <c r="O308" s="8"/>
      <c r="P308" s="3"/>
      <c r="Q308" s="3"/>
    </row>
    <row r="309" spans="1:17">
      <c r="A309" s="165" t="s">
        <v>890</v>
      </c>
      <c r="B309" s="181"/>
      <c r="C309" s="20"/>
      <c r="D309" s="8"/>
      <c r="E309" s="8"/>
      <c r="F309" s="4"/>
      <c r="G309" s="4"/>
      <c r="H309" s="8"/>
      <c r="I309" s="175"/>
      <c r="J309" s="2"/>
      <c r="K309" s="2"/>
      <c r="L309" s="8"/>
      <c r="M309" s="1"/>
      <c r="N309" s="170"/>
      <c r="O309" s="8"/>
      <c r="P309" s="3"/>
      <c r="Q309" s="3"/>
    </row>
    <row r="310" spans="1:17">
      <c r="A310" s="165" t="s">
        <v>890</v>
      </c>
      <c r="B310" s="181"/>
      <c r="C310" s="20"/>
      <c r="D310" s="8"/>
      <c r="E310" s="8"/>
      <c r="F310" s="4"/>
      <c r="G310" s="4"/>
      <c r="H310" s="8"/>
      <c r="I310" s="175"/>
      <c r="J310" s="2"/>
      <c r="K310" s="2"/>
      <c r="L310" s="8"/>
      <c r="M310" s="1"/>
      <c r="N310" s="170"/>
      <c r="O310" s="8"/>
      <c r="P310" s="3"/>
      <c r="Q310" s="3"/>
    </row>
    <row r="311" spans="1:17">
      <c r="A311" s="165" t="s">
        <v>890</v>
      </c>
      <c r="B311" s="181"/>
      <c r="C311" s="20"/>
      <c r="D311" s="8"/>
      <c r="E311" s="8"/>
      <c r="F311" s="4"/>
      <c r="G311" s="4"/>
      <c r="H311" s="8"/>
      <c r="I311" s="175"/>
      <c r="J311" s="2"/>
      <c r="K311" s="2"/>
      <c r="L311" s="8"/>
      <c r="M311" s="1"/>
      <c r="N311" s="170"/>
      <c r="O311" s="8"/>
      <c r="P311" s="3"/>
      <c r="Q311" s="3"/>
    </row>
    <row r="312" spans="1:17">
      <c r="A312" s="165" t="s">
        <v>890</v>
      </c>
      <c r="B312" s="181"/>
      <c r="C312" s="20"/>
      <c r="D312" s="8"/>
      <c r="E312" s="8"/>
      <c r="F312" s="4"/>
      <c r="G312" s="4"/>
      <c r="H312" s="8"/>
      <c r="I312" s="175"/>
      <c r="J312" s="2"/>
      <c r="K312" s="2"/>
      <c r="L312" s="8"/>
      <c r="M312" s="1"/>
      <c r="N312" s="170"/>
      <c r="O312" s="8"/>
      <c r="P312" s="3"/>
      <c r="Q312" s="3"/>
    </row>
    <row r="313" spans="1:17">
      <c r="A313" s="165" t="s">
        <v>890</v>
      </c>
      <c r="B313" s="181"/>
      <c r="C313" s="20"/>
      <c r="D313" s="8"/>
      <c r="E313" s="8"/>
      <c r="F313" s="4"/>
      <c r="G313" s="4"/>
      <c r="H313" s="8"/>
      <c r="I313" s="175"/>
      <c r="J313" s="2"/>
      <c r="K313" s="2"/>
      <c r="L313" s="8"/>
      <c r="M313" s="1"/>
      <c r="N313" s="170"/>
      <c r="O313" s="8"/>
      <c r="P313" s="3"/>
      <c r="Q313" s="3"/>
    </row>
    <row r="314" spans="1:17">
      <c r="A314" s="165" t="s">
        <v>890</v>
      </c>
      <c r="B314" s="181"/>
      <c r="C314" s="20"/>
      <c r="D314" s="8"/>
      <c r="E314" s="8"/>
      <c r="F314" s="4"/>
      <c r="G314" s="4"/>
      <c r="H314" s="8"/>
      <c r="I314" s="175"/>
      <c r="J314" s="2"/>
      <c r="K314" s="2"/>
      <c r="L314" s="8"/>
      <c r="M314" s="1"/>
      <c r="N314" s="170"/>
      <c r="O314" s="8"/>
      <c r="P314" s="3"/>
      <c r="Q314" s="3"/>
    </row>
    <row r="315" spans="1:17">
      <c r="A315" s="165" t="s">
        <v>890</v>
      </c>
      <c r="B315" s="181"/>
      <c r="C315" s="20"/>
      <c r="D315" s="8"/>
      <c r="E315" s="8"/>
      <c r="F315" s="4"/>
      <c r="G315" s="4"/>
      <c r="H315" s="8"/>
      <c r="I315" s="175"/>
      <c r="J315" s="2"/>
      <c r="K315" s="2"/>
      <c r="L315" s="8"/>
      <c r="M315" s="1"/>
      <c r="N315" s="170"/>
      <c r="O315" s="8"/>
      <c r="P315" s="3"/>
      <c r="Q315" s="3"/>
    </row>
    <row r="316" spans="1:17">
      <c r="A316" s="165" t="s">
        <v>890</v>
      </c>
      <c r="B316" s="181"/>
      <c r="C316" s="20"/>
      <c r="D316" s="8"/>
      <c r="E316" s="8"/>
      <c r="F316" s="4"/>
      <c r="G316" s="4"/>
      <c r="H316" s="8"/>
      <c r="I316" s="175"/>
      <c r="J316" s="2"/>
      <c r="K316" s="2"/>
      <c r="L316" s="8"/>
      <c r="M316" s="1"/>
      <c r="N316" s="170"/>
      <c r="O316" s="8"/>
      <c r="P316" s="3"/>
      <c r="Q316" s="3"/>
    </row>
    <row r="317" spans="1:17">
      <c r="A317" s="165" t="s">
        <v>890</v>
      </c>
      <c r="B317" s="181"/>
      <c r="C317" s="20"/>
      <c r="D317" s="8"/>
      <c r="E317" s="8"/>
      <c r="F317" s="4"/>
      <c r="G317" s="4"/>
      <c r="H317" s="8"/>
      <c r="I317" s="175"/>
      <c r="J317" s="2"/>
      <c r="K317" s="2"/>
      <c r="L317" s="8"/>
      <c r="M317" s="1"/>
      <c r="N317" s="170"/>
      <c r="O317" s="8"/>
      <c r="P317" s="3"/>
      <c r="Q317" s="3"/>
    </row>
    <row r="318" spans="1:17">
      <c r="A318" s="165" t="s">
        <v>890</v>
      </c>
      <c r="B318" s="181"/>
      <c r="C318" s="20"/>
      <c r="D318" s="8"/>
      <c r="E318" s="8"/>
      <c r="F318" s="4"/>
      <c r="G318" s="4"/>
      <c r="H318" s="8"/>
      <c r="I318" s="175"/>
      <c r="J318" s="2"/>
      <c r="K318" s="2"/>
      <c r="L318" s="8"/>
      <c r="M318" s="1"/>
      <c r="N318" s="170"/>
      <c r="O318" s="8"/>
      <c r="P318" s="3"/>
      <c r="Q318" s="3"/>
    </row>
    <row r="319" spans="1:17">
      <c r="A319" s="165" t="s">
        <v>890</v>
      </c>
      <c r="B319" s="181"/>
      <c r="C319" s="20"/>
      <c r="D319" s="8"/>
      <c r="E319" s="8"/>
      <c r="F319" s="4"/>
      <c r="G319" s="4"/>
      <c r="H319" s="8"/>
      <c r="I319" s="175"/>
      <c r="J319" s="2"/>
      <c r="K319" s="2"/>
      <c r="L319" s="8"/>
      <c r="M319" s="1"/>
      <c r="N319" s="170"/>
      <c r="O319" s="8"/>
      <c r="P319" s="3"/>
      <c r="Q319" s="3"/>
    </row>
    <row r="320" spans="1:17">
      <c r="A320" s="165" t="s">
        <v>890</v>
      </c>
      <c r="B320" s="181"/>
      <c r="C320" s="20"/>
      <c r="D320" s="8"/>
      <c r="E320" s="8"/>
      <c r="F320" s="4"/>
      <c r="G320" s="4"/>
      <c r="H320" s="8"/>
      <c r="I320" s="175"/>
      <c r="J320" s="2"/>
      <c r="K320" s="2"/>
      <c r="L320" s="8"/>
      <c r="M320" s="1"/>
      <c r="N320" s="170"/>
      <c r="O320" s="8"/>
      <c r="P320" s="3"/>
      <c r="Q320" s="3"/>
    </row>
    <row r="321" spans="1:17">
      <c r="A321" s="165" t="s">
        <v>890</v>
      </c>
      <c r="B321" s="181"/>
      <c r="C321" s="20"/>
      <c r="D321" s="8"/>
      <c r="E321" s="8"/>
      <c r="F321" s="4"/>
      <c r="G321" s="4"/>
      <c r="H321" s="8"/>
      <c r="I321" s="175"/>
      <c r="J321" s="2"/>
      <c r="K321" s="2"/>
      <c r="L321" s="8"/>
      <c r="M321" s="1"/>
      <c r="N321" s="170"/>
      <c r="O321" s="8"/>
      <c r="P321" s="3"/>
      <c r="Q321" s="3"/>
    </row>
    <row r="322" spans="1:17">
      <c r="A322" s="165" t="s">
        <v>890</v>
      </c>
      <c r="B322" s="181"/>
      <c r="C322" s="20"/>
      <c r="D322" s="8"/>
      <c r="E322" s="8"/>
      <c r="F322" s="4"/>
      <c r="G322" s="4"/>
      <c r="H322" s="8"/>
      <c r="I322" s="175"/>
      <c r="J322" s="2"/>
      <c r="K322" s="2"/>
      <c r="L322" s="8"/>
      <c r="M322" s="1"/>
      <c r="N322" s="170"/>
      <c r="O322" s="8"/>
      <c r="P322" s="3"/>
      <c r="Q322" s="3"/>
    </row>
    <row r="323" spans="1:17">
      <c r="A323" s="165" t="s">
        <v>890</v>
      </c>
      <c r="B323" s="181"/>
      <c r="C323" s="20"/>
      <c r="D323" s="8"/>
      <c r="E323" s="8"/>
      <c r="F323" s="4"/>
      <c r="G323" s="4"/>
      <c r="H323" s="8"/>
      <c r="I323" s="175"/>
      <c r="J323" s="2"/>
      <c r="K323" s="2"/>
      <c r="L323" s="8"/>
      <c r="M323" s="1"/>
      <c r="N323" s="170"/>
      <c r="O323" s="8"/>
      <c r="P323" s="3"/>
      <c r="Q323" s="3"/>
    </row>
    <row r="324" spans="1:17">
      <c r="A324" s="165" t="s">
        <v>890</v>
      </c>
      <c r="B324" s="181"/>
      <c r="C324" s="20"/>
      <c r="D324" s="8"/>
      <c r="E324" s="8"/>
      <c r="F324" s="4"/>
      <c r="G324" s="4"/>
      <c r="H324" s="8"/>
      <c r="I324" s="175"/>
      <c r="J324" s="2"/>
      <c r="K324" s="2"/>
      <c r="L324" s="8"/>
      <c r="M324" s="1"/>
      <c r="N324" s="170"/>
      <c r="O324" s="8"/>
      <c r="P324" s="3"/>
      <c r="Q324" s="3"/>
    </row>
    <row r="325" spans="1:17">
      <c r="A325" s="165" t="s">
        <v>890</v>
      </c>
      <c r="B325" s="181"/>
      <c r="C325" s="20"/>
      <c r="D325" s="8"/>
      <c r="E325" s="8"/>
      <c r="F325" s="4"/>
      <c r="G325" s="4"/>
      <c r="H325" s="8"/>
      <c r="I325" s="175"/>
      <c r="J325" s="2"/>
      <c r="K325" s="2"/>
      <c r="L325" s="8"/>
      <c r="M325" s="1"/>
      <c r="N325" s="170"/>
      <c r="O325" s="8"/>
      <c r="P325" s="3"/>
      <c r="Q325" s="3"/>
    </row>
    <row r="326" spans="1:17">
      <c r="A326" s="165" t="s">
        <v>890</v>
      </c>
      <c r="B326" s="181"/>
      <c r="C326" s="20"/>
      <c r="D326" s="8"/>
      <c r="E326" s="8"/>
      <c r="F326" s="4"/>
      <c r="G326" s="4"/>
      <c r="H326" s="8"/>
      <c r="I326" s="175"/>
      <c r="J326" s="2"/>
      <c r="K326" s="2"/>
      <c r="L326" s="8"/>
      <c r="M326" s="1"/>
      <c r="N326" s="170"/>
      <c r="O326" s="8"/>
      <c r="P326" s="3"/>
      <c r="Q326" s="3"/>
    </row>
    <row r="327" spans="1:17">
      <c r="A327" s="165" t="s">
        <v>890</v>
      </c>
      <c r="B327" s="181"/>
      <c r="C327" s="20"/>
      <c r="D327" s="8"/>
      <c r="E327" s="8"/>
      <c r="F327" s="4"/>
      <c r="G327" s="4"/>
      <c r="H327" s="8"/>
      <c r="I327" s="175"/>
      <c r="J327" s="2"/>
      <c r="K327" s="2"/>
      <c r="L327" s="8"/>
      <c r="M327" s="1"/>
      <c r="N327" s="170"/>
      <c r="O327" s="8"/>
      <c r="P327" s="3"/>
      <c r="Q327" s="3"/>
    </row>
    <row r="328" spans="1:17">
      <c r="A328" s="165" t="s">
        <v>890</v>
      </c>
      <c r="B328" s="181"/>
      <c r="C328" s="20"/>
      <c r="D328" s="8"/>
      <c r="E328" s="8"/>
      <c r="F328" s="4"/>
      <c r="G328" s="4"/>
      <c r="H328" s="8"/>
      <c r="I328" s="175"/>
      <c r="J328" s="2"/>
      <c r="K328" s="2"/>
      <c r="L328" s="8"/>
      <c r="M328" s="1"/>
      <c r="N328" s="170"/>
      <c r="O328" s="8"/>
      <c r="P328" s="3"/>
      <c r="Q328" s="3"/>
    </row>
    <row r="329" spans="1:17">
      <c r="A329" s="165" t="s">
        <v>890</v>
      </c>
      <c r="B329" s="181"/>
      <c r="C329" s="20"/>
      <c r="D329" s="8"/>
      <c r="E329" s="8"/>
      <c r="F329" s="4"/>
      <c r="G329" s="4"/>
      <c r="H329" s="8"/>
      <c r="I329" s="175"/>
      <c r="J329" s="2"/>
      <c r="K329" s="2"/>
      <c r="L329" s="8"/>
      <c r="M329" s="1"/>
      <c r="N329" s="170"/>
      <c r="O329" s="8"/>
      <c r="P329" s="3"/>
      <c r="Q329" s="3"/>
    </row>
    <row r="330" spans="1:17">
      <c r="A330" s="165" t="s">
        <v>890</v>
      </c>
      <c r="B330" s="181"/>
      <c r="C330" s="20"/>
      <c r="D330" s="8"/>
      <c r="E330" s="8"/>
      <c r="F330" s="4"/>
      <c r="G330" s="4"/>
      <c r="H330" s="8"/>
      <c r="I330" s="175"/>
      <c r="J330" s="2"/>
      <c r="K330" s="2"/>
      <c r="L330" s="8"/>
      <c r="M330" s="1"/>
      <c r="N330" s="170"/>
      <c r="O330" s="8"/>
      <c r="P330" s="3"/>
      <c r="Q330" s="3"/>
    </row>
    <row r="331" spans="1:17">
      <c r="A331" s="165" t="s">
        <v>890</v>
      </c>
      <c r="B331" s="181"/>
      <c r="C331" s="20"/>
      <c r="D331" s="8"/>
      <c r="E331" s="8"/>
      <c r="F331" s="4"/>
      <c r="G331" s="4"/>
      <c r="H331" s="8"/>
      <c r="I331" s="175"/>
      <c r="J331" s="2"/>
      <c r="K331" s="2"/>
      <c r="L331" s="8"/>
      <c r="M331" s="1"/>
      <c r="N331" s="170"/>
      <c r="O331" s="8"/>
      <c r="P331" s="3"/>
      <c r="Q331" s="3"/>
    </row>
    <row r="332" spans="1:17">
      <c r="A332" s="165" t="s">
        <v>890</v>
      </c>
      <c r="B332" s="181"/>
      <c r="C332" s="20"/>
      <c r="D332" s="8"/>
      <c r="E332" s="8"/>
      <c r="F332" s="4"/>
      <c r="G332" s="4"/>
      <c r="H332" s="8"/>
      <c r="I332" s="175"/>
      <c r="J332" s="2"/>
      <c r="K332" s="2"/>
      <c r="L332" s="8"/>
      <c r="M332" s="1"/>
      <c r="N332" s="170"/>
      <c r="O332" s="8"/>
      <c r="P332" s="3"/>
      <c r="Q332" s="3"/>
    </row>
    <row r="333" spans="1:17">
      <c r="A333" s="165" t="s">
        <v>890</v>
      </c>
      <c r="B333" s="181"/>
      <c r="C333" s="20"/>
      <c r="D333" s="8"/>
      <c r="E333" s="8"/>
      <c r="F333" s="4"/>
      <c r="G333" s="4"/>
      <c r="H333" s="8"/>
      <c r="I333" s="175"/>
      <c r="J333" s="2"/>
      <c r="K333" s="2"/>
      <c r="L333" s="8"/>
      <c r="M333" s="1"/>
      <c r="N333" s="170"/>
      <c r="O333" s="8"/>
      <c r="P333" s="3"/>
      <c r="Q333" s="3"/>
    </row>
    <row r="334" spans="1:17">
      <c r="A334" s="165" t="s">
        <v>890</v>
      </c>
      <c r="B334" s="181"/>
      <c r="C334" s="20"/>
      <c r="D334" s="8"/>
      <c r="E334" s="8"/>
      <c r="F334" s="4"/>
      <c r="G334" s="4"/>
      <c r="H334" s="8"/>
      <c r="I334" s="175"/>
      <c r="J334" s="2"/>
      <c r="K334" s="2"/>
      <c r="L334" s="8"/>
      <c r="M334" s="1"/>
      <c r="N334" s="170"/>
      <c r="O334" s="8"/>
      <c r="P334" s="3"/>
      <c r="Q334" s="3"/>
    </row>
    <row r="335" spans="1:17">
      <c r="A335" s="165" t="s">
        <v>890</v>
      </c>
      <c r="B335" s="181"/>
      <c r="C335" s="20"/>
      <c r="D335" s="8"/>
      <c r="E335" s="8"/>
      <c r="F335" s="4"/>
      <c r="G335" s="4"/>
      <c r="H335" s="8"/>
      <c r="I335" s="175"/>
      <c r="J335" s="2"/>
      <c r="K335" s="2"/>
      <c r="L335" s="8"/>
      <c r="M335" s="1"/>
      <c r="N335" s="170"/>
      <c r="O335" s="8"/>
      <c r="P335" s="3"/>
      <c r="Q335" s="3"/>
    </row>
    <row r="336" spans="1:17">
      <c r="A336" s="165" t="s">
        <v>890</v>
      </c>
      <c r="B336" s="181"/>
      <c r="C336" s="20"/>
      <c r="D336" s="8"/>
      <c r="E336" s="8"/>
      <c r="F336" s="4"/>
      <c r="G336" s="4"/>
      <c r="H336" s="8"/>
      <c r="I336" s="175"/>
      <c r="J336" s="2"/>
      <c r="K336" s="2"/>
      <c r="L336" s="8"/>
      <c r="M336" s="1"/>
      <c r="N336" s="170"/>
      <c r="O336" s="8"/>
      <c r="P336" s="3"/>
      <c r="Q336" s="3"/>
    </row>
    <row r="337" spans="1:17">
      <c r="A337" s="165" t="s">
        <v>890</v>
      </c>
      <c r="B337" s="181"/>
      <c r="C337" s="20"/>
      <c r="D337" s="8"/>
      <c r="E337" s="8"/>
      <c r="F337" s="4"/>
      <c r="G337" s="4"/>
      <c r="H337" s="8"/>
      <c r="I337" s="175"/>
      <c r="J337" s="2"/>
      <c r="K337" s="2"/>
      <c r="L337" s="8"/>
      <c r="M337" s="1"/>
      <c r="N337" s="170"/>
      <c r="O337" s="8"/>
      <c r="P337" s="3"/>
      <c r="Q337" s="3"/>
    </row>
    <row r="338" spans="1:17">
      <c r="A338" s="165" t="s">
        <v>890</v>
      </c>
      <c r="B338" s="181"/>
      <c r="C338" s="20"/>
      <c r="D338" s="8"/>
      <c r="E338" s="8"/>
      <c r="F338" s="4"/>
      <c r="G338" s="4"/>
      <c r="H338" s="8"/>
      <c r="I338" s="175"/>
      <c r="J338" s="2"/>
      <c r="K338" s="2"/>
      <c r="L338" s="8"/>
      <c r="M338" s="1"/>
      <c r="N338" s="170"/>
      <c r="O338" s="8"/>
      <c r="P338" s="3"/>
      <c r="Q338" s="3"/>
    </row>
    <row r="339" spans="1:17">
      <c r="A339" s="165" t="s">
        <v>890</v>
      </c>
      <c r="B339" s="181"/>
      <c r="C339" s="20"/>
      <c r="D339" s="8"/>
      <c r="E339" s="8"/>
      <c r="F339" s="4"/>
      <c r="G339" s="4"/>
      <c r="H339" s="8"/>
      <c r="I339" s="175"/>
      <c r="J339" s="2"/>
      <c r="K339" s="2"/>
      <c r="L339" s="8"/>
      <c r="M339" s="1"/>
      <c r="N339" s="170"/>
      <c r="O339" s="8"/>
      <c r="P339" s="3"/>
      <c r="Q339" s="3"/>
    </row>
    <row r="340" spans="1:17">
      <c r="A340" s="165" t="s">
        <v>890</v>
      </c>
      <c r="B340" s="181"/>
      <c r="C340" s="20"/>
      <c r="D340" s="8"/>
      <c r="E340" s="8"/>
      <c r="F340" s="4"/>
      <c r="G340" s="4"/>
      <c r="H340" s="8"/>
      <c r="I340" s="175"/>
      <c r="J340" s="2"/>
      <c r="K340" s="2"/>
      <c r="L340" s="8"/>
      <c r="M340" s="1"/>
      <c r="N340" s="170"/>
      <c r="O340" s="8"/>
      <c r="P340" s="3"/>
      <c r="Q340" s="3"/>
    </row>
    <row r="341" spans="1:17">
      <c r="A341" s="165" t="s">
        <v>890</v>
      </c>
      <c r="B341" s="181"/>
      <c r="C341" s="20"/>
      <c r="D341" s="8"/>
      <c r="E341" s="8"/>
      <c r="F341" s="4"/>
      <c r="G341" s="4"/>
      <c r="H341" s="8"/>
      <c r="I341" s="175"/>
      <c r="J341" s="2"/>
      <c r="K341" s="2"/>
      <c r="L341" s="8"/>
      <c r="M341" s="1"/>
      <c r="N341" s="170"/>
      <c r="O341" s="8"/>
      <c r="P341" s="3"/>
      <c r="Q341" s="3"/>
    </row>
    <row r="342" spans="1:17">
      <c r="A342" s="165" t="s">
        <v>890</v>
      </c>
      <c r="B342" s="181"/>
      <c r="C342" s="20"/>
      <c r="D342" s="8"/>
      <c r="E342" s="8"/>
      <c r="F342" s="4"/>
      <c r="G342" s="4"/>
      <c r="H342" s="8"/>
      <c r="I342" s="175"/>
      <c r="J342" s="2"/>
      <c r="K342" s="2"/>
      <c r="L342" s="8"/>
      <c r="M342" s="1"/>
      <c r="N342" s="170"/>
      <c r="O342" s="8"/>
      <c r="P342" s="3"/>
      <c r="Q342" s="3"/>
    </row>
    <row r="343" spans="1:17">
      <c r="A343" s="165" t="s">
        <v>890</v>
      </c>
      <c r="B343" s="181"/>
      <c r="C343" s="20"/>
      <c r="D343" s="8"/>
      <c r="E343" s="8"/>
      <c r="F343" s="4"/>
      <c r="G343" s="4"/>
      <c r="H343" s="8"/>
      <c r="I343" s="175"/>
      <c r="J343" s="2"/>
      <c r="K343" s="2"/>
      <c r="L343" s="8"/>
      <c r="M343" s="1"/>
      <c r="N343" s="170"/>
      <c r="O343" s="8"/>
      <c r="P343" s="3"/>
      <c r="Q343" s="3"/>
    </row>
    <row r="344" spans="1:17">
      <c r="A344" s="165" t="s">
        <v>890</v>
      </c>
      <c r="B344" s="181"/>
      <c r="C344" s="20"/>
      <c r="D344" s="8"/>
      <c r="E344" s="8"/>
      <c r="F344" s="4"/>
      <c r="G344" s="4"/>
      <c r="H344" s="8"/>
      <c r="I344" s="175"/>
      <c r="J344" s="2"/>
      <c r="K344" s="2"/>
      <c r="L344" s="8"/>
      <c r="M344" s="1"/>
      <c r="N344" s="170"/>
      <c r="O344" s="8"/>
      <c r="P344" s="3"/>
      <c r="Q344" s="3"/>
    </row>
    <row r="345" spans="1:17">
      <c r="A345" s="165" t="s">
        <v>890</v>
      </c>
      <c r="B345" s="181"/>
      <c r="C345" s="20"/>
      <c r="D345" s="8"/>
      <c r="E345" s="8"/>
      <c r="F345" s="4"/>
      <c r="G345" s="4"/>
      <c r="H345" s="8"/>
      <c r="I345" s="175"/>
      <c r="J345" s="2"/>
      <c r="K345" s="2"/>
      <c r="L345" s="8"/>
      <c r="M345" s="1"/>
      <c r="N345" s="170"/>
      <c r="O345" s="8"/>
      <c r="P345" s="3"/>
      <c r="Q345" s="3"/>
    </row>
    <row r="346" spans="1:17">
      <c r="A346" s="165" t="s">
        <v>890</v>
      </c>
      <c r="B346" s="181"/>
      <c r="C346" s="20"/>
      <c r="D346" s="8"/>
      <c r="E346" s="8"/>
      <c r="F346" s="4"/>
      <c r="G346" s="4"/>
      <c r="H346" s="8"/>
      <c r="I346" s="175"/>
      <c r="J346" s="2"/>
      <c r="K346" s="2"/>
      <c r="L346" s="8"/>
      <c r="M346" s="1"/>
      <c r="N346" s="170"/>
      <c r="O346" s="8"/>
      <c r="P346" s="3"/>
      <c r="Q346" s="3"/>
    </row>
    <row r="347" spans="1:17">
      <c r="A347" s="165" t="s">
        <v>890</v>
      </c>
      <c r="B347" s="181"/>
      <c r="C347" s="20"/>
      <c r="D347" s="8"/>
      <c r="E347" s="8"/>
      <c r="F347" s="4"/>
      <c r="G347" s="4"/>
      <c r="H347" s="8"/>
      <c r="I347" s="175"/>
      <c r="J347" s="2"/>
      <c r="K347" s="2"/>
      <c r="L347" s="8"/>
      <c r="M347" s="1"/>
      <c r="N347" s="170"/>
      <c r="O347" s="8"/>
      <c r="P347" s="3"/>
      <c r="Q347" s="3"/>
    </row>
    <row r="348" spans="1:17">
      <c r="A348" s="165" t="s">
        <v>890</v>
      </c>
      <c r="B348" s="181"/>
      <c r="C348" s="20"/>
      <c r="D348" s="8"/>
      <c r="E348" s="8"/>
      <c r="F348" s="4"/>
      <c r="G348" s="4"/>
      <c r="H348" s="8"/>
      <c r="I348" s="175"/>
      <c r="J348" s="2"/>
      <c r="K348" s="2"/>
      <c r="L348" s="8"/>
      <c r="M348" s="1"/>
      <c r="N348" s="170"/>
      <c r="O348" s="8"/>
      <c r="P348" s="3"/>
      <c r="Q348" s="3"/>
    </row>
    <row r="349" spans="1:17">
      <c r="A349" s="165" t="s">
        <v>890</v>
      </c>
      <c r="B349" s="181"/>
      <c r="C349" s="20"/>
      <c r="D349" s="8"/>
      <c r="E349" s="8"/>
      <c r="F349" s="4"/>
      <c r="G349" s="4"/>
      <c r="H349" s="8"/>
      <c r="I349" s="175"/>
      <c r="J349" s="2"/>
      <c r="K349" s="2"/>
      <c r="L349" s="8"/>
      <c r="M349" s="1"/>
      <c r="N349" s="170"/>
      <c r="O349" s="8"/>
      <c r="P349" s="3"/>
      <c r="Q349" s="3"/>
    </row>
    <row r="350" spans="1:17">
      <c r="A350" s="165" t="s">
        <v>890</v>
      </c>
      <c r="B350" s="181"/>
      <c r="C350" s="20"/>
      <c r="D350" s="8"/>
      <c r="E350" s="8"/>
      <c r="F350" s="4"/>
      <c r="G350" s="4"/>
      <c r="H350" s="8"/>
      <c r="I350" s="175"/>
      <c r="J350" s="2"/>
      <c r="K350" s="2"/>
      <c r="L350" s="8"/>
      <c r="M350" s="1"/>
      <c r="N350" s="170"/>
      <c r="O350" s="8"/>
      <c r="P350" s="3"/>
      <c r="Q350" s="3"/>
    </row>
    <row r="351" spans="1:17">
      <c r="A351" s="165" t="s">
        <v>890</v>
      </c>
      <c r="B351" s="181"/>
      <c r="C351" s="20"/>
      <c r="D351" s="8"/>
      <c r="E351" s="8"/>
      <c r="F351" s="4"/>
      <c r="G351" s="4"/>
      <c r="H351" s="8"/>
      <c r="I351" s="175"/>
      <c r="J351" s="2"/>
      <c r="K351" s="2"/>
      <c r="L351" s="8"/>
      <c r="M351" s="1"/>
      <c r="N351" s="170"/>
      <c r="O351" s="8"/>
      <c r="P351" s="3"/>
      <c r="Q351" s="3"/>
    </row>
    <row r="352" spans="1:17">
      <c r="A352" s="165" t="s">
        <v>890</v>
      </c>
      <c r="B352" s="181"/>
      <c r="C352" s="20"/>
      <c r="D352" s="8"/>
      <c r="E352" s="8"/>
      <c r="F352" s="4"/>
      <c r="G352" s="4"/>
      <c r="H352" s="8"/>
      <c r="I352" s="175"/>
      <c r="J352" s="2"/>
      <c r="K352" s="2"/>
      <c r="L352" s="8"/>
      <c r="M352" s="1"/>
      <c r="N352" s="170"/>
      <c r="O352" s="8"/>
      <c r="P352" s="3"/>
      <c r="Q352" s="3"/>
    </row>
    <row r="353" spans="1:17">
      <c r="A353" s="165" t="s">
        <v>890</v>
      </c>
      <c r="B353" s="181"/>
      <c r="C353" s="20"/>
      <c r="D353" s="8"/>
      <c r="E353" s="8"/>
      <c r="F353" s="4"/>
      <c r="G353" s="4"/>
      <c r="H353" s="8"/>
      <c r="I353" s="175"/>
      <c r="J353" s="2"/>
      <c r="K353" s="2"/>
      <c r="L353" s="8"/>
      <c r="M353" s="1"/>
      <c r="N353" s="170"/>
      <c r="O353" s="8"/>
      <c r="P353" s="3"/>
      <c r="Q353" s="3"/>
    </row>
    <row r="354" spans="1:17">
      <c r="A354" s="165" t="s">
        <v>890</v>
      </c>
      <c r="B354" s="181"/>
      <c r="C354" s="20"/>
      <c r="D354" s="8"/>
      <c r="E354" s="8"/>
      <c r="F354" s="4"/>
      <c r="G354" s="4"/>
      <c r="H354" s="8"/>
      <c r="I354" s="175"/>
      <c r="J354" s="2"/>
      <c r="K354" s="2"/>
      <c r="L354" s="8"/>
      <c r="M354" s="1"/>
      <c r="N354" s="170"/>
      <c r="O354" s="8"/>
      <c r="P354" s="3"/>
      <c r="Q354" s="3"/>
    </row>
    <row r="355" spans="1:17">
      <c r="A355" s="165" t="s">
        <v>890</v>
      </c>
      <c r="B355" s="181"/>
      <c r="C355" s="20"/>
      <c r="D355" s="8"/>
      <c r="E355" s="8"/>
      <c r="F355" s="4"/>
      <c r="G355" s="4"/>
      <c r="H355" s="8"/>
      <c r="I355" s="175"/>
      <c r="J355" s="2"/>
      <c r="K355" s="2"/>
      <c r="L355" s="8"/>
      <c r="M355" s="1"/>
      <c r="N355" s="170"/>
      <c r="O355" s="8"/>
      <c r="P355" s="3"/>
      <c r="Q355" s="3"/>
    </row>
    <row r="356" spans="1:17">
      <c r="A356" s="165" t="s">
        <v>890</v>
      </c>
      <c r="B356" s="181"/>
      <c r="C356" s="20"/>
      <c r="D356" s="8"/>
      <c r="E356" s="8"/>
      <c r="F356" s="4"/>
      <c r="G356" s="4"/>
      <c r="H356" s="8"/>
      <c r="I356" s="175"/>
      <c r="J356" s="2"/>
      <c r="K356" s="2"/>
      <c r="L356" s="8"/>
      <c r="M356" s="1"/>
      <c r="N356" s="170"/>
      <c r="O356" s="8"/>
      <c r="P356" s="3"/>
      <c r="Q356" s="3"/>
    </row>
    <row r="357" spans="1:17">
      <c r="A357" s="165" t="s">
        <v>890</v>
      </c>
      <c r="B357" s="181"/>
      <c r="C357" s="20"/>
      <c r="D357" s="8"/>
      <c r="E357" s="8"/>
      <c r="F357" s="4"/>
      <c r="G357" s="4"/>
      <c r="H357" s="8"/>
      <c r="I357" s="175"/>
      <c r="J357" s="2"/>
      <c r="K357" s="2"/>
      <c r="L357" s="8"/>
      <c r="M357" s="1"/>
      <c r="N357" s="170"/>
      <c r="O357" s="8"/>
      <c r="P357" s="3"/>
      <c r="Q357" s="3"/>
    </row>
    <row r="358" spans="1:17">
      <c r="A358" s="165" t="s">
        <v>890</v>
      </c>
      <c r="B358" s="181"/>
      <c r="C358" s="20"/>
      <c r="D358" s="8"/>
      <c r="E358" s="8"/>
      <c r="F358" s="4"/>
      <c r="G358" s="4"/>
      <c r="H358" s="8"/>
      <c r="I358" s="175"/>
      <c r="J358" s="2"/>
      <c r="K358" s="2"/>
      <c r="L358" s="8"/>
      <c r="M358" s="1"/>
      <c r="N358" s="170"/>
      <c r="O358" s="8"/>
      <c r="P358" s="3"/>
      <c r="Q358" s="3"/>
    </row>
    <row r="359" spans="1:17">
      <c r="A359" s="165" t="s">
        <v>890</v>
      </c>
      <c r="B359" s="181"/>
      <c r="C359" s="20"/>
      <c r="D359" s="8"/>
      <c r="E359" s="8"/>
      <c r="F359" s="4"/>
      <c r="G359" s="4"/>
      <c r="H359" s="8"/>
      <c r="I359" s="175"/>
      <c r="J359" s="2"/>
      <c r="K359" s="2"/>
      <c r="L359" s="8"/>
      <c r="M359" s="1"/>
      <c r="N359" s="170"/>
      <c r="O359" s="8"/>
      <c r="P359" s="3"/>
      <c r="Q359" s="3"/>
    </row>
    <row r="360" spans="1:17">
      <c r="A360" s="165" t="s">
        <v>890</v>
      </c>
      <c r="B360" s="181"/>
      <c r="C360" s="20"/>
      <c r="D360" s="8"/>
      <c r="E360" s="8"/>
      <c r="F360" s="4"/>
      <c r="G360" s="4"/>
      <c r="H360" s="8"/>
      <c r="I360" s="175"/>
      <c r="J360" s="2"/>
      <c r="K360" s="2"/>
      <c r="L360" s="8"/>
      <c r="M360" s="1"/>
      <c r="N360" s="170"/>
      <c r="O360" s="8"/>
      <c r="P360" s="3"/>
      <c r="Q360" s="3"/>
    </row>
    <row r="361" spans="1:17">
      <c r="A361" s="165" t="s">
        <v>890</v>
      </c>
      <c r="B361" s="181"/>
      <c r="C361" s="20"/>
      <c r="D361" s="8"/>
      <c r="E361" s="8"/>
      <c r="F361" s="4"/>
      <c r="G361" s="4"/>
      <c r="H361" s="8"/>
      <c r="I361" s="175"/>
      <c r="J361" s="2"/>
      <c r="K361" s="2"/>
      <c r="L361" s="8"/>
      <c r="M361" s="1"/>
      <c r="N361" s="170"/>
      <c r="O361" s="8"/>
      <c r="P361" s="3"/>
      <c r="Q361" s="3"/>
    </row>
    <row r="362" spans="1:17">
      <c r="A362" s="165" t="s">
        <v>890</v>
      </c>
      <c r="B362" s="181"/>
      <c r="C362" s="20"/>
      <c r="D362" s="8"/>
      <c r="E362" s="8"/>
      <c r="F362" s="4"/>
      <c r="G362" s="4"/>
      <c r="H362" s="8"/>
      <c r="I362" s="175"/>
      <c r="J362" s="2"/>
      <c r="K362" s="2"/>
      <c r="L362" s="8"/>
      <c r="M362" s="1"/>
      <c r="N362" s="170"/>
      <c r="O362" s="8"/>
      <c r="P362" s="3"/>
      <c r="Q362" s="3"/>
    </row>
    <row r="363" spans="1:17">
      <c r="A363" s="165" t="s">
        <v>890</v>
      </c>
      <c r="B363" s="181"/>
      <c r="C363" s="20"/>
      <c r="D363" s="8"/>
      <c r="E363" s="8"/>
      <c r="F363" s="4"/>
      <c r="G363" s="4"/>
      <c r="H363" s="8"/>
      <c r="I363" s="175"/>
      <c r="J363" s="2"/>
      <c r="K363" s="2"/>
      <c r="L363" s="8"/>
      <c r="M363" s="1"/>
      <c r="N363" s="170"/>
      <c r="O363" s="8"/>
      <c r="P363" s="3"/>
      <c r="Q363" s="3"/>
    </row>
    <row r="364" spans="1:17">
      <c r="A364" s="165" t="s">
        <v>890</v>
      </c>
      <c r="B364" s="181"/>
      <c r="C364" s="20"/>
      <c r="D364" s="8"/>
      <c r="E364" s="8"/>
      <c r="F364" s="4"/>
      <c r="G364" s="4"/>
      <c r="H364" s="8"/>
      <c r="I364" s="175"/>
      <c r="J364" s="2"/>
      <c r="K364" s="2"/>
      <c r="L364" s="8"/>
      <c r="M364" s="1"/>
      <c r="N364" s="170"/>
      <c r="O364" s="8"/>
      <c r="P364" s="3"/>
      <c r="Q364" s="3"/>
    </row>
    <row r="365" spans="1:17">
      <c r="A365" s="165" t="s">
        <v>890</v>
      </c>
      <c r="B365" s="181"/>
      <c r="C365" s="20"/>
      <c r="D365" s="8"/>
      <c r="E365" s="8"/>
      <c r="F365" s="4"/>
      <c r="G365" s="4"/>
      <c r="H365" s="8"/>
      <c r="I365" s="175"/>
      <c r="J365" s="2"/>
      <c r="K365" s="2"/>
      <c r="L365" s="8"/>
      <c r="M365" s="1"/>
      <c r="N365" s="170"/>
      <c r="O365" s="8"/>
      <c r="P365" s="3"/>
      <c r="Q365" s="3"/>
    </row>
    <row r="366" spans="1:17">
      <c r="A366" s="165" t="s">
        <v>890</v>
      </c>
      <c r="B366" s="181"/>
      <c r="C366" s="20"/>
      <c r="D366" s="8"/>
      <c r="E366" s="8"/>
      <c r="F366" s="4"/>
      <c r="G366" s="4"/>
      <c r="H366" s="8"/>
      <c r="I366" s="175"/>
      <c r="J366" s="2"/>
      <c r="K366" s="2"/>
      <c r="L366" s="8"/>
      <c r="M366" s="1"/>
      <c r="N366" s="170"/>
      <c r="O366" s="8"/>
      <c r="P366" s="3"/>
      <c r="Q366" s="3"/>
    </row>
    <row r="367" spans="1:17">
      <c r="A367" s="165" t="s">
        <v>890</v>
      </c>
      <c r="B367" s="181"/>
      <c r="C367" s="20"/>
      <c r="D367" s="8"/>
      <c r="E367" s="8"/>
      <c r="F367" s="4"/>
      <c r="G367" s="4"/>
      <c r="H367" s="8"/>
      <c r="I367" s="175"/>
      <c r="J367" s="2"/>
      <c r="K367" s="2"/>
      <c r="L367" s="8"/>
      <c r="M367" s="1"/>
      <c r="N367" s="170"/>
      <c r="O367" s="8"/>
      <c r="P367" s="3"/>
      <c r="Q367" s="3"/>
    </row>
    <row r="368" spans="1:17">
      <c r="A368" s="165" t="s">
        <v>890</v>
      </c>
      <c r="B368" s="181"/>
      <c r="C368" s="20"/>
      <c r="D368" s="8"/>
      <c r="E368" s="8"/>
      <c r="F368" s="4"/>
      <c r="G368" s="4"/>
      <c r="H368" s="8"/>
      <c r="I368" s="175"/>
      <c r="J368" s="2"/>
      <c r="K368" s="2"/>
      <c r="L368" s="8"/>
      <c r="M368" s="1"/>
      <c r="N368" s="170"/>
      <c r="O368" s="8"/>
      <c r="P368" s="3"/>
      <c r="Q368" s="3"/>
    </row>
    <row r="369" spans="1:17">
      <c r="A369" s="165" t="s">
        <v>890</v>
      </c>
      <c r="B369" s="181"/>
      <c r="C369" s="20"/>
      <c r="D369" s="8"/>
      <c r="E369" s="8"/>
      <c r="F369" s="4"/>
      <c r="G369" s="4"/>
      <c r="H369" s="8"/>
      <c r="I369" s="175"/>
      <c r="J369" s="2"/>
      <c r="K369" s="2"/>
      <c r="L369" s="8"/>
      <c r="M369" s="1"/>
      <c r="N369" s="170"/>
      <c r="O369" s="8"/>
      <c r="P369" s="3"/>
      <c r="Q369" s="3"/>
    </row>
    <row r="370" spans="1:17">
      <c r="A370" s="165" t="s">
        <v>890</v>
      </c>
      <c r="B370" s="181"/>
      <c r="C370" s="20"/>
      <c r="D370" s="8"/>
      <c r="E370" s="8"/>
      <c r="F370" s="4"/>
      <c r="G370" s="4"/>
      <c r="H370" s="8"/>
      <c r="I370" s="175"/>
      <c r="J370" s="2"/>
      <c r="K370" s="2"/>
      <c r="L370" s="8"/>
      <c r="M370" s="1"/>
      <c r="N370" s="170"/>
      <c r="O370" s="8"/>
      <c r="P370" s="3"/>
      <c r="Q370" s="3"/>
    </row>
    <row r="371" spans="1:17">
      <c r="A371" s="165" t="s">
        <v>890</v>
      </c>
      <c r="B371" s="181"/>
      <c r="C371" s="20"/>
      <c r="D371" s="8"/>
      <c r="E371" s="8"/>
      <c r="F371" s="4"/>
      <c r="G371" s="4"/>
      <c r="H371" s="8"/>
      <c r="I371" s="175"/>
      <c r="J371" s="2"/>
      <c r="K371" s="2"/>
      <c r="L371" s="8"/>
      <c r="M371" s="1"/>
      <c r="N371" s="170"/>
      <c r="O371" s="8"/>
      <c r="P371" s="3"/>
      <c r="Q371" s="3"/>
    </row>
    <row r="372" spans="1:17">
      <c r="A372" s="165" t="s">
        <v>890</v>
      </c>
      <c r="B372" s="181"/>
      <c r="C372" s="20"/>
      <c r="D372" s="8"/>
      <c r="E372" s="8"/>
      <c r="F372" s="4"/>
      <c r="G372" s="4"/>
      <c r="H372" s="8"/>
      <c r="I372" s="175"/>
      <c r="J372" s="2"/>
      <c r="K372" s="2"/>
      <c r="L372" s="8"/>
      <c r="M372" s="1"/>
      <c r="N372" s="170"/>
      <c r="O372" s="8"/>
      <c r="P372" s="3"/>
      <c r="Q372" s="3"/>
    </row>
    <row r="373" spans="1:17">
      <c r="A373" s="165" t="s">
        <v>890</v>
      </c>
      <c r="B373" s="181"/>
      <c r="C373" s="20"/>
      <c r="D373" s="8"/>
      <c r="E373" s="8"/>
      <c r="F373" s="4"/>
      <c r="G373" s="4"/>
      <c r="H373" s="8"/>
      <c r="I373" s="175"/>
      <c r="J373" s="2"/>
      <c r="K373" s="2"/>
      <c r="L373" s="8"/>
      <c r="M373" s="1"/>
      <c r="N373" s="170"/>
      <c r="O373" s="8"/>
      <c r="P373" s="3"/>
      <c r="Q373" s="3"/>
    </row>
    <row r="374" spans="1:17">
      <c r="A374" s="165" t="s">
        <v>890</v>
      </c>
      <c r="B374" s="181"/>
      <c r="C374" s="20"/>
      <c r="D374" s="8"/>
      <c r="E374" s="8"/>
      <c r="F374" s="4"/>
      <c r="G374" s="4"/>
      <c r="H374" s="8"/>
      <c r="I374" s="175"/>
      <c r="J374" s="2"/>
      <c r="K374" s="2"/>
      <c r="L374" s="8"/>
      <c r="M374" s="1"/>
      <c r="N374" s="170"/>
      <c r="O374" s="8"/>
      <c r="P374" s="3"/>
      <c r="Q374" s="3"/>
    </row>
    <row r="375" spans="1:17">
      <c r="A375" s="165" t="s">
        <v>890</v>
      </c>
      <c r="B375" s="181"/>
      <c r="C375" s="20"/>
      <c r="D375" s="8"/>
      <c r="E375" s="8"/>
      <c r="F375" s="4"/>
      <c r="G375" s="4"/>
      <c r="H375" s="8"/>
      <c r="I375" s="175"/>
      <c r="J375" s="2"/>
      <c r="K375" s="2"/>
      <c r="L375" s="8"/>
      <c r="M375" s="1"/>
      <c r="N375" s="170"/>
      <c r="O375" s="8"/>
      <c r="P375" s="3"/>
      <c r="Q375" s="3"/>
    </row>
    <row r="376" spans="1:17">
      <c r="A376" s="165" t="s">
        <v>890</v>
      </c>
      <c r="B376" s="181"/>
      <c r="C376" s="20"/>
      <c r="D376" s="8"/>
      <c r="E376" s="8"/>
      <c r="F376" s="4"/>
      <c r="G376" s="4"/>
      <c r="H376" s="8"/>
      <c r="I376" s="175"/>
      <c r="J376" s="2"/>
      <c r="K376" s="2"/>
      <c r="L376" s="8"/>
      <c r="M376" s="1"/>
      <c r="N376" s="170"/>
      <c r="O376" s="8"/>
      <c r="P376" s="3"/>
      <c r="Q376" s="3"/>
    </row>
    <row r="377" spans="1:17">
      <c r="A377" s="165" t="s">
        <v>890</v>
      </c>
      <c r="B377" s="181"/>
      <c r="C377" s="20"/>
      <c r="D377" s="8"/>
      <c r="E377" s="8"/>
      <c r="F377" s="4"/>
      <c r="G377" s="4"/>
      <c r="H377" s="8"/>
      <c r="I377" s="175"/>
      <c r="J377" s="2"/>
      <c r="K377" s="2"/>
      <c r="L377" s="8"/>
      <c r="M377" s="1"/>
      <c r="N377" s="170"/>
      <c r="O377" s="8"/>
      <c r="P377" s="3"/>
      <c r="Q377" s="3"/>
    </row>
    <row r="378" spans="1:17">
      <c r="A378" s="165" t="s">
        <v>890</v>
      </c>
      <c r="B378" s="181"/>
      <c r="C378" s="20"/>
      <c r="D378" s="8"/>
      <c r="E378" s="8"/>
      <c r="F378" s="4"/>
      <c r="G378" s="4"/>
      <c r="H378" s="8"/>
      <c r="I378" s="175"/>
      <c r="J378" s="2"/>
      <c r="K378" s="2"/>
      <c r="L378" s="8"/>
      <c r="M378" s="1"/>
      <c r="N378" s="170"/>
      <c r="O378" s="8"/>
      <c r="P378" s="3"/>
      <c r="Q378" s="3"/>
    </row>
    <row r="379" spans="1:17">
      <c r="A379" s="165" t="s">
        <v>890</v>
      </c>
      <c r="B379" s="181"/>
      <c r="C379" s="20"/>
      <c r="D379" s="8"/>
      <c r="E379" s="8"/>
      <c r="F379" s="4"/>
      <c r="G379" s="4"/>
      <c r="H379" s="8"/>
      <c r="I379" s="175"/>
      <c r="J379" s="2"/>
      <c r="K379" s="2"/>
      <c r="L379" s="8"/>
      <c r="M379" s="1"/>
      <c r="N379" s="170"/>
      <c r="O379" s="8"/>
      <c r="P379" s="3"/>
      <c r="Q379" s="3"/>
    </row>
    <row r="380" spans="1:17">
      <c r="A380" s="165" t="s">
        <v>890</v>
      </c>
      <c r="B380" s="181"/>
      <c r="C380" s="20"/>
      <c r="D380" s="8"/>
      <c r="E380" s="8"/>
      <c r="F380" s="4"/>
      <c r="G380" s="4"/>
      <c r="H380" s="8"/>
      <c r="I380" s="175"/>
      <c r="J380" s="2"/>
      <c r="K380" s="2"/>
      <c r="L380" s="8"/>
      <c r="M380" s="1"/>
      <c r="N380" s="170"/>
      <c r="O380" s="8"/>
      <c r="P380" s="3"/>
      <c r="Q380" s="3"/>
    </row>
    <row r="381" spans="1:17">
      <c r="A381" s="165" t="s">
        <v>890</v>
      </c>
      <c r="B381" s="181"/>
      <c r="C381" s="20"/>
      <c r="D381" s="8"/>
      <c r="E381" s="8"/>
      <c r="F381" s="4"/>
      <c r="G381" s="4"/>
      <c r="H381" s="8"/>
      <c r="I381" s="175"/>
      <c r="J381" s="2"/>
      <c r="K381" s="2"/>
      <c r="L381" s="8"/>
      <c r="M381" s="1"/>
      <c r="N381" s="170"/>
      <c r="O381" s="8"/>
      <c r="P381" s="3"/>
      <c r="Q381" s="3"/>
    </row>
    <row r="382" spans="1:17">
      <c r="A382" s="165" t="s">
        <v>890</v>
      </c>
      <c r="B382" s="181"/>
      <c r="C382" s="20"/>
      <c r="D382" s="8"/>
      <c r="E382" s="8"/>
      <c r="F382" s="4"/>
      <c r="G382" s="4"/>
      <c r="H382" s="8"/>
      <c r="I382" s="175"/>
      <c r="J382" s="2"/>
      <c r="K382" s="2"/>
      <c r="L382" s="8"/>
      <c r="M382" s="1"/>
      <c r="N382" s="170"/>
      <c r="O382" s="8"/>
      <c r="P382" s="3"/>
      <c r="Q382" s="3"/>
    </row>
    <row r="383" spans="1:17">
      <c r="A383" s="165" t="s">
        <v>890</v>
      </c>
      <c r="B383" s="181"/>
      <c r="C383" s="20"/>
      <c r="D383" s="8"/>
      <c r="E383" s="8"/>
      <c r="F383" s="4"/>
      <c r="G383" s="4"/>
      <c r="H383" s="8"/>
      <c r="I383" s="175"/>
      <c r="J383" s="2"/>
      <c r="K383" s="2"/>
      <c r="L383" s="8"/>
      <c r="M383" s="1"/>
      <c r="N383" s="170"/>
      <c r="O383" s="8"/>
      <c r="P383" s="3"/>
      <c r="Q383" s="3"/>
    </row>
    <row r="384" spans="1:17">
      <c r="A384" s="165" t="s">
        <v>890</v>
      </c>
      <c r="B384" s="181"/>
      <c r="C384" s="20"/>
      <c r="D384" s="8"/>
      <c r="E384" s="8"/>
      <c r="F384" s="4"/>
      <c r="G384" s="4"/>
      <c r="H384" s="8"/>
      <c r="I384" s="175"/>
      <c r="J384" s="2"/>
      <c r="K384" s="2"/>
      <c r="L384" s="8"/>
      <c r="M384" s="1"/>
      <c r="N384" s="170"/>
      <c r="O384" s="8"/>
      <c r="P384" s="3"/>
      <c r="Q384" s="3"/>
    </row>
    <row r="385" spans="1:17">
      <c r="A385" s="165" t="s">
        <v>890</v>
      </c>
      <c r="B385" s="181"/>
      <c r="C385" s="20"/>
      <c r="D385" s="8"/>
      <c r="E385" s="8"/>
      <c r="F385" s="4"/>
      <c r="G385" s="4"/>
      <c r="H385" s="8"/>
      <c r="I385" s="175"/>
      <c r="J385" s="2"/>
      <c r="K385" s="2"/>
      <c r="L385" s="8"/>
      <c r="M385" s="1"/>
      <c r="N385" s="170"/>
      <c r="O385" s="8"/>
      <c r="P385" s="3"/>
      <c r="Q385" s="3"/>
    </row>
    <row r="386" spans="1:17">
      <c r="A386" s="165" t="s">
        <v>890</v>
      </c>
      <c r="B386" s="181"/>
      <c r="C386" s="20"/>
      <c r="D386" s="8"/>
      <c r="E386" s="8"/>
      <c r="F386" s="4"/>
      <c r="G386" s="4"/>
      <c r="H386" s="8"/>
      <c r="I386" s="175"/>
      <c r="J386" s="2"/>
      <c r="K386" s="2"/>
      <c r="L386" s="8"/>
      <c r="M386" s="1"/>
      <c r="N386" s="170"/>
      <c r="O386" s="8"/>
      <c r="P386" s="3"/>
      <c r="Q386" s="3"/>
    </row>
    <row r="387" spans="1:17">
      <c r="A387" s="165" t="s">
        <v>890</v>
      </c>
      <c r="B387" s="181"/>
      <c r="C387" s="20"/>
      <c r="D387" s="8"/>
      <c r="E387" s="8"/>
      <c r="F387" s="4"/>
      <c r="G387" s="4"/>
      <c r="H387" s="8"/>
      <c r="I387" s="175"/>
      <c r="J387" s="2"/>
      <c r="K387" s="2"/>
      <c r="L387" s="8"/>
      <c r="M387" s="1"/>
      <c r="N387" s="170"/>
      <c r="O387" s="8"/>
      <c r="P387" s="3"/>
      <c r="Q387" s="3"/>
    </row>
    <row r="388" spans="1:17">
      <c r="A388" s="165" t="s">
        <v>890</v>
      </c>
      <c r="B388" s="181"/>
      <c r="C388" s="20"/>
      <c r="D388" s="8"/>
      <c r="E388" s="8"/>
      <c r="F388" s="4"/>
      <c r="G388" s="4"/>
      <c r="H388" s="8"/>
      <c r="I388" s="175"/>
      <c r="J388" s="2"/>
      <c r="K388" s="2"/>
      <c r="L388" s="8"/>
      <c r="M388" s="1"/>
      <c r="N388" s="170"/>
      <c r="O388" s="8"/>
      <c r="P388" s="3"/>
      <c r="Q388" s="3"/>
    </row>
    <row r="389" spans="1:17">
      <c r="A389" s="165" t="s">
        <v>890</v>
      </c>
      <c r="B389" s="181"/>
      <c r="C389" s="20"/>
      <c r="D389" s="8"/>
      <c r="E389" s="8"/>
      <c r="F389" s="4"/>
      <c r="G389" s="4"/>
      <c r="H389" s="8"/>
      <c r="I389" s="175"/>
      <c r="J389" s="2"/>
      <c r="K389" s="2"/>
      <c r="L389" s="8"/>
      <c r="M389" s="1"/>
      <c r="N389" s="170"/>
      <c r="O389" s="8"/>
      <c r="P389" s="3"/>
      <c r="Q389" s="3"/>
    </row>
    <row r="390" spans="1:17">
      <c r="A390" s="165" t="s">
        <v>890</v>
      </c>
      <c r="B390" s="181"/>
      <c r="C390" s="20"/>
      <c r="D390" s="8"/>
      <c r="E390" s="8"/>
      <c r="F390" s="4"/>
      <c r="G390" s="4"/>
      <c r="H390" s="8"/>
      <c r="I390" s="175"/>
      <c r="J390" s="2"/>
      <c r="K390" s="2"/>
      <c r="L390" s="8"/>
      <c r="M390" s="1"/>
      <c r="N390" s="170"/>
      <c r="O390" s="8"/>
      <c r="P390" s="3"/>
      <c r="Q390" s="3"/>
    </row>
    <row r="391" spans="1:17">
      <c r="A391" s="165" t="s">
        <v>890</v>
      </c>
      <c r="B391" s="181"/>
      <c r="C391" s="20"/>
      <c r="D391" s="8"/>
      <c r="E391" s="8"/>
      <c r="F391" s="4"/>
      <c r="G391" s="4"/>
      <c r="H391" s="8"/>
      <c r="I391" s="175"/>
      <c r="J391" s="2"/>
      <c r="K391" s="2"/>
      <c r="L391" s="8"/>
      <c r="M391" s="1"/>
      <c r="N391" s="170"/>
      <c r="O391" s="8"/>
      <c r="P391" s="3"/>
      <c r="Q391" s="3"/>
    </row>
    <row r="392" spans="1:17">
      <c r="A392" s="165" t="s">
        <v>890</v>
      </c>
      <c r="B392" s="181"/>
      <c r="C392" s="20"/>
      <c r="D392" s="8"/>
      <c r="E392" s="8"/>
      <c r="F392" s="4"/>
      <c r="G392" s="4"/>
      <c r="H392" s="8"/>
      <c r="I392" s="175"/>
      <c r="J392" s="2"/>
      <c r="K392" s="2"/>
      <c r="L392" s="8"/>
      <c r="M392" s="1"/>
      <c r="N392" s="170"/>
      <c r="O392" s="8"/>
      <c r="P392" s="3"/>
      <c r="Q392" s="3"/>
    </row>
    <row r="393" spans="1:17">
      <c r="A393" s="165" t="s">
        <v>890</v>
      </c>
      <c r="B393" s="181"/>
      <c r="C393" s="20"/>
      <c r="D393" s="8"/>
      <c r="E393" s="8"/>
      <c r="F393" s="4"/>
      <c r="G393" s="4"/>
      <c r="H393" s="8"/>
      <c r="I393" s="175"/>
      <c r="J393" s="2"/>
      <c r="K393" s="2"/>
      <c r="L393" s="8"/>
      <c r="M393" s="1"/>
      <c r="N393" s="170"/>
      <c r="O393" s="8"/>
      <c r="P393" s="3"/>
      <c r="Q393" s="3"/>
    </row>
    <row r="394" spans="1:17">
      <c r="A394" s="165" t="s">
        <v>890</v>
      </c>
      <c r="B394" s="181"/>
      <c r="C394" s="20"/>
      <c r="D394" s="8"/>
      <c r="E394" s="8"/>
      <c r="F394" s="4"/>
      <c r="G394" s="4"/>
      <c r="H394" s="8"/>
      <c r="I394" s="175"/>
      <c r="J394" s="2"/>
      <c r="K394" s="2"/>
      <c r="L394" s="8"/>
      <c r="M394" s="1"/>
      <c r="N394" s="170"/>
      <c r="O394" s="8"/>
      <c r="P394" s="3"/>
      <c r="Q394" s="3"/>
    </row>
    <row r="395" spans="1:17">
      <c r="A395" s="165" t="s">
        <v>890</v>
      </c>
      <c r="B395" s="181"/>
      <c r="C395" s="20"/>
      <c r="D395" s="8"/>
      <c r="E395" s="8"/>
      <c r="F395" s="4"/>
      <c r="G395" s="4"/>
      <c r="H395" s="8"/>
      <c r="I395" s="175"/>
      <c r="J395" s="2"/>
      <c r="K395" s="2"/>
      <c r="L395" s="8"/>
      <c r="M395" s="1"/>
      <c r="N395" s="170"/>
      <c r="O395" s="8"/>
      <c r="P395" s="3"/>
      <c r="Q395" s="3"/>
    </row>
    <row r="396" spans="1:17">
      <c r="A396" s="165" t="s">
        <v>890</v>
      </c>
      <c r="B396" s="181"/>
      <c r="C396" s="20"/>
      <c r="D396" s="8"/>
      <c r="E396" s="8"/>
      <c r="F396" s="4"/>
      <c r="G396" s="4"/>
      <c r="H396" s="8"/>
      <c r="I396" s="175"/>
      <c r="J396" s="2"/>
      <c r="K396" s="2"/>
      <c r="L396" s="8"/>
      <c r="M396" s="1"/>
      <c r="N396" s="170"/>
      <c r="O396" s="8"/>
      <c r="P396" s="3"/>
      <c r="Q396" s="3"/>
    </row>
    <row r="397" spans="1:17">
      <c r="A397" s="165" t="s">
        <v>890</v>
      </c>
      <c r="B397" s="181"/>
      <c r="C397" s="20"/>
      <c r="D397" s="8"/>
      <c r="E397" s="8"/>
      <c r="F397" s="4"/>
      <c r="G397" s="4"/>
      <c r="H397" s="8"/>
      <c r="I397" s="175"/>
      <c r="J397" s="2"/>
      <c r="K397" s="2"/>
      <c r="L397" s="8"/>
      <c r="M397" s="1"/>
      <c r="N397" s="170"/>
      <c r="O397" s="8"/>
      <c r="P397" s="3"/>
      <c r="Q397" s="3"/>
    </row>
    <row r="398" spans="1:17">
      <c r="A398" s="165" t="s">
        <v>890</v>
      </c>
      <c r="B398" s="181"/>
      <c r="C398" s="20"/>
      <c r="D398" s="8"/>
      <c r="E398" s="8"/>
      <c r="F398" s="4"/>
      <c r="G398" s="4"/>
      <c r="H398" s="8"/>
      <c r="I398" s="175"/>
      <c r="J398" s="2"/>
      <c r="K398" s="2"/>
      <c r="L398" s="8"/>
      <c r="M398" s="1"/>
      <c r="N398" s="170"/>
      <c r="O398" s="8"/>
      <c r="P398" s="3"/>
      <c r="Q398" s="3"/>
    </row>
    <row r="399" spans="1:17">
      <c r="A399" s="165" t="s">
        <v>890</v>
      </c>
      <c r="B399" s="181"/>
      <c r="C399" s="20"/>
      <c r="D399" s="8"/>
      <c r="E399" s="8"/>
      <c r="F399" s="4"/>
      <c r="G399" s="4"/>
      <c r="H399" s="8"/>
      <c r="I399" s="175"/>
      <c r="J399" s="2"/>
      <c r="K399" s="2"/>
      <c r="L399" s="8"/>
      <c r="M399" s="1"/>
      <c r="N399" s="170"/>
      <c r="O399" s="8"/>
      <c r="P399" s="3"/>
      <c r="Q399" s="3"/>
    </row>
    <row r="400" spans="1:17">
      <c r="A400" s="165" t="s">
        <v>890</v>
      </c>
      <c r="B400" s="181"/>
      <c r="C400" s="20"/>
      <c r="D400" s="8"/>
      <c r="E400" s="8"/>
      <c r="F400" s="4"/>
      <c r="G400" s="4"/>
      <c r="H400" s="8"/>
      <c r="I400" s="175"/>
      <c r="J400" s="2"/>
      <c r="K400" s="2"/>
      <c r="L400" s="8"/>
      <c r="M400" s="1"/>
      <c r="N400" s="170"/>
      <c r="O400" s="8"/>
      <c r="P400" s="3"/>
      <c r="Q400" s="3"/>
    </row>
    <row r="401" spans="1:17">
      <c r="A401" s="165" t="s">
        <v>890</v>
      </c>
      <c r="B401" s="181"/>
      <c r="C401" s="20"/>
      <c r="D401" s="8"/>
      <c r="E401" s="8"/>
      <c r="F401" s="4"/>
      <c r="G401" s="4"/>
      <c r="H401" s="8"/>
      <c r="I401" s="175"/>
      <c r="J401" s="2"/>
      <c r="K401" s="2"/>
      <c r="L401" s="8"/>
      <c r="M401" s="1"/>
      <c r="N401" s="170"/>
      <c r="O401" s="8"/>
      <c r="P401" s="3"/>
      <c r="Q401" s="3"/>
    </row>
    <row r="402" spans="1:17">
      <c r="A402" s="165" t="s">
        <v>890</v>
      </c>
      <c r="B402" s="181"/>
      <c r="C402" s="20"/>
      <c r="D402" s="8"/>
      <c r="E402" s="8"/>
      <c r="F402" s="4"/>
      <c r="G402" s="4"/>
      <c r="H402" s="8"/>
      <c r="I402" s="175"/>
      <c r="J402" s="2"/>
      <c r="K402" s="2"/>
      <c r="L402" s="8"/>
      <c r="M402" s="1"/>
      <c r="N402" s="170"/>
      <c r="O402" s="8"/>
      <c r="P402" s="3"/>
      <c r="Q402" s="3"/>
    </row>
    <row r="403" spans="1:17">
      <c r="A403" s="165" t="s">
        <v>890</v>
      </c>
      <c r="B403" s="181"/>
      <c r="C403" s="20"/>
      <c r="D403" s="8"/>
      <c r="E403" s="8"/>
      <c r="F403" s="4"/>
      <c r="G403" s="4"/>
      <c r="H403" s="8"/>
      <c r="I403" s="175"/>
      <c r="J403" s="2"/>
      <c r="K403" s="2"/>
      <c r="L403" s="8"/>
      <c r="M403" s="1"/>
      <c r="N403" s="170"/>
      <c r="O403" s="8"/>
      <c r="P403" s="3"/>
      <c r="Q403" s="3"/>
    </row>
    <row r="404" spans="1:17">
      <c r="A404" s="165" t="s">
        <v>890</v>
      </c>
      <c r="B404" s="181"/>
      <c r="C404" s="20"/>
      <c r="D404" s="8"/>
      <c r="E404" s="8"/>
      <c r="F404" s="4"/>
      <c r="G404" s="4"/>
      <c r="H404" s="8"/>
      <c r="I404" s="175"/>
      <c r="J404" s="2"/>
      <c r="K404" s="2"/>
      <c r="L404" s="8"/>
      <c r="M404" s="1"/>
      <c r="N404" s="170"/>
      <c r="O404" s="8"/>
      <c r="P404" s="3"/>
      <c r="Q404" s="3"/>
    </row>
    <row r="405" spans="1:17">
      <c r="A405" s="165" t="s">
        <v>890</v>
      </c>
      <c r="B405" s="181"/>
      <c r="C405" s="20"/>
      <c r="D405" s="8"/>
      <c r="E405" s="8"/>
      <c r="F405" s="4"/>
      <c r="G405" s="4"/>
      <c r="H405" s="8"/>
      <c r="I405" s="175"/>
      <c r="J405" s="2"/>
      <c r="K405" s="2"/>
      <c r="L405" s="8"/>
      <c r="M405" s="1"/>
      <c r="N405" s="170"/>
      <c r="O405" s="8"/>
      <c r="P405" s="3"/>
      <c r="Q405" s="3"/>
    </row>
    <row r="406" spans="1:17">
      <c r="A406" s="165" t="s">
        <v>890</v>
      </c>
      <c r="B406" s="181"/>
      <c r="C406" s="20"/>
      <c r="D406" s="8"/>
      <c r="E406" s="8"/>
      <c r="F406" s="4"/>
      <c r="G406" s="4"/>
      <c r="H406" s="8"/>
      <c r="I406" s="175"/>
      <c r="J406" s="2"/>
      <c r="K406" s="2"/>
      <c r="L406" s="8"/>
      <c r="M406" s="1"/>
      <c r="N406" s="170"/>
      <c r="O406" s="8"/>
      <c r="P406" s="3"/>
      <c r="Q406" s="3"/>
    </row>
    <row r="407" spans="1:17">
      <c r="A407" s="165" t="s">
        <v>890</v>
      </c>
      <c r="B407" s="181"/>
      <c r="C407" s="20"/>
      <c r="D407" s="8"/>
      <c r="E407" s="8"/>
      <c r="F407" s="4"/>
      <c r="G407" s="4"/>
      <c r="H407" s="8"/>
      <c r="I407" s="175"/>
      <c r="J407" s="2"/>
      <c r="K407" s="2"/>
      <c r="L407" s="8"/>
      <c r="M407" s="1"/>
      <c r="N407" s="170"/>
      <c r="O407" s="8"/>
      <c r="P407" s="3"/>
      <c r="Q407" s="3"/>
    </row>
    <row r="408" spans="1:17">
      <c r="A408" s="165" t="s">
        <v>890</v>
      </c>
      <c r="B408" s="181"/>
      <c r="C408" s="20"/>
      <c r="D408" s="8"/>
      <c r="E408" s="8"/>
      <c r="F408" s="4"/>
      <c r="G408" s="4"/>
      <c r="H408" s="8"/>
      <c r="I408" s="175"/>
      <c r="J408" s="2"/>
      <c r="K408" s="2"/>
      <c r="L408" s="8"/>
      <c r="M408" s="1"/>
      <c r="N408" s="170"/>
      <c r="O408" s="8"/>
      <c r="P408" s="3"/>
      <c r="Q408" s="3"/>
    </row>
    <row r="409" spans="1:17">
      <c r="A409" s="165" t="s">
        <v>890</v>
      </c>
      <c r="B409" s="181"/>
      <c r="C409" s="20"/>
      <c r="D409" s="8"/>
      <c r="E409" s="8"/>
      <c r="F409" s="4"/>
      <c r="G409" s="4"/>
      <c r="H409" s="8"/>
      <c r="I409" s="175"/>
      <c r="J409" s="2"/>
      <c r="K409" s="2"/>
      <c r="L409" s="8"/>
      <c r="M409" s="1"/>
      <c r="N409" s="170"/>
      <c r="O409" s="8"/>
      <c r="P409" s="3"/>
      <c r="Q409" s="3"/>
    </row>
    <row r="410" spans="1:17">
      <c r="A410" s="165" t="s">
        <v>890</v>
      </c>
      <c r="B410" s="181"/>
      <c r="C410" s="20"/>
      <c r="D410" s="8"/>
      <c r="E410" s="8"/>
      <c r="F410" s="4"/>
      <c r="G410" s="4"/>
      <c r="H410" s="8"/>
      <c r="I410" s="175"/>
      <c r="J410" s="2"/>
      <c r="K410" s="2"/>
      <c r="L410" s="8"/>
      <c r="M410" s="1"/>
      <c r="N410" s="170"/>
      <c r="O410" s="8"/>
      <c r="P410" s="3"/>
      <c r="Q410" s="3"/>
    </row>
    <row r="411" spans="1:17">
      <c r="A411" s="165" t="s">
        <v>890</v>
      </c>
      <c r="B411" s="181"/>
      <c r="C411" s="20"/>
      <c r="D411" s="8"/>
      <c r="E411" s="8"/>
      <c r="F411" s="4"/>
      <c r="G411" s="4"/>
      <c r="H411" s="8"/>
      <c r="I411" s="175"/>
      <c r="J411" s="2"/>
      <c r="K411" s="2"/>
      <c r="L411" s="8"/>
      <c r="M411" s="1"/>
      <c r="N411" s="170"/>
      <c r="O411" s="8"/>
      <c r="P411" s="3"/>
      <c r="Q411" s="3"/>
    </row>
    <row r="412" spans="1:17">
      <c r="A412" s="165" t="s">
        <v>890</v>
      </c>
      <c r="B412" s="181"/>
      <c r="C412" s="20"/>
      <c r="D412" s="8"/>
      <c r="E412" s="8"/>
      <c r="F412" s="4"/>
      <c r="G412" s="4"/>
      <c r="H412" s="8"/>
      <c r="I412" s="175"/>
      <c r="J412" s="2"/>
      <c r="K412" s="2"/>
      <c r="L412" s="8"/>
      <c r="M412" s="1"/>
      <c r="N412" s="170"/>
      <c r="O412" s="8"/>
      <c r="P412" s="3"/>
      <c r="Q412" s="3"/>
    </row>
    <row r="413" spans="1:17">
      <c r="A413" s="165" t="s">
        <v>890</v>
      </c>
      <c r="B413" s="181"/>
      <c r="C413" s="20"/>
      <c r="D413" s="8"/>
      <c r="E413" s="8"/>
      <c r="F413" s="4"/>
      <c r="G413" s="4"/>
      <c r="H413" s="8"/>
      <c r="I413" s="175"/>
      <c r="J413" s="2"/>
      <c r="K413" s="2"/>
      <c r="L413" s="8"/>
      <c r="M413" s="1"/>
      <c r="N413" s="170"/>
      <c r="O413" s="8"/>
      <c r="P413" s="3"/>
      <c r="Q413" s="3"/>
    </row>
    <row r="414" spans="1:17">
      <c r="A414" s="165" t="s">
        <v>890</v>
      </c>
      <c r="B414" s="181"/>
      <c r="C414" s="20"/>
      <c r="D414" s="8"/>
      <c r="E414" s="8"/>
      <c r="F414" s="4"/>
      <c r="G414" s="4"/>
      <c r="H414" s="8"/>
      <c r="I414" s="175"/>
      <c r="J414" s="2"/>
      <c r="K414" s="2"/>
      <c r="L414" s="8"/>
      <c r="M414" s="1"/>
      <c r="N414" s="170"/>
      <c r="O414" s="8"/>
      <c r="P414" s="3"/>
      <c r="Q414" s="3"/>
    </row>
    <row r="415" spans="1:17">
      <c r="A415" s="165" t="s">
        <v>890</v>
      </c>
      <c r="B415" s="181"/>
      <c r="C415" s="20"/>
      <c r="D415" s="8"/>
      <c r="E415" s="8"/>
      <c r="F415" s="4"/>
      <c r="G415" s="4"/>
      <c r="H415" s="8"/>
      <c r="I415" s="175"/>
      <c r="J415" s="2"/>
      <c r="K415" s="2"/>
      <c r="L415" s="8"/>
      <c r="M415" s="1"/>
      <c r="N415" s="170"/>
      <c r="O415" s="8"/>
      <c r="P415" s="3"/>
      <c r="Q415" s="3"/>
    </row>
    <row r="416" spans="1:17">
      <c r="A416" s="165" t="s">
        <v>890</v>
      </c>
      <c r="B416" s="181"/>
      <c r="C416" s="20"/>
      <c r="D416" s="8"/>
      <c r="E416" s="8"/>
      <c r="F416" s="4"/>
      <c r="G416" s="4"/>
      <c r="H416" s="8"/>
      <c r="I416" s="175"/>
      <c r="J416" s="2"/>
      <c r="K416" s="2"/>
      <c r="L416" s="8"/>
      <c r="M416" s="1"/>
      <c r="N416" s="170"/>
      <c r="O416" s="8"/>
      <c r="P416" s="3"/>
      <c r="Q416" s="3"/>
    </row>
    <row r="417" spans="1:17">
      <c r="A417" s="165" t="s">
        <v>890</v>
      </c>
      <c r="B417" s="181"/>
      <c r="C417" s="20"/>
      <c r="D417" s="8"/>
      <c r="E417" s="8"/>
      <c r="F417" s="4"/>
      <c r="G417" s="4"/>
      <c r="H417" s="8"/>
      <c r="I417" s="175"/>
      <c r="J417" s="2"/>
      <c r="K417" s="2"/>
      <c r="L417" s="8"/>
      <c r="M417" s="1"/>
      <c r="N417" s="170"/>
      <c r="O417" s="8"/>
      <c r="P417" s="3"/>
      <c r="Q417" s="3"/>
    </row>
    <row r="418" spans="1:17">
      <c r="A418" s="165" t="s">
        <v>890</v>
      </c>
      <c r="B418" s="181"/>
      <c r="C418" s="20"/>
      <c r="D418" s="8"/>
      <c r="E418" s="8"/>
      <c r="F418" s="4"/>
      <c r="G418" s="4"/>
      <c r="H418" s="8"/>
      <c r="I418" s="175"/>
      <c r="J418" s="2"/>
      <c r="K418" s="2"/>
      <c r="L418" s="8"/>
      <c r="M418" s="1"/>
      <c r="N418" s="170"/>
      <c r="O418" s="8"/>
      <c r="P418" s="3"/>
      <c r="Q418" s="3"/>
    </row>
    <row r="419" spans="1:17">
      <c r="A419" s="165" t="s">
        <v>890</v>
      </c>
      <c r="B419" s="181"/>
      <c r="C419" s="20"/>
      <c r="D419" s="8"/>
      <c r="E419" s="8"/>
      <c r="F419" s="4"/>
      <c r="G419" s="4"/>
      <c r="H419" s="8"/>
      <c r="I419" s="175"/>
      <c r="J419" s="2"/>
      <c r="K419" s="2"/>
      <c r="L419" s="8"/>
      <c r="M419" s="1"/>
      <c r="N419" s="170"/>
      <c r="O419" s="8"/>
      <c r="P419" s="3"/>
      <c r="Q419" s="3"/>
    </row>
    <row r="420" spans="1:17">
      <c r="A420" s="165" t="s">
        <v>890</v>
      </c>
      <c r="B420" s="181"/>
      <c r="C420" s="20"/>
      <c r="D420" s="8"/>
      <c r="E420" s="8"/>
      <c r="F420" s="4"/>
      <c r="G420" s="4"/>
      <c r="H420" s="8"/>
      <c r="I420" s="175"/>
      <c r="J420" s="2"/>
      <c r="K420" s="2"/>
      <c r="L420" s="8"/>
      <c r="M420" s="1"/>
      <c r="N420" s="170"/>
      <c r="O420" s="8"/>
      <c r="P420" s="3"/>
      <c r="Q420" s="3"/>
    </row>
    <row r="421" spans="1:17">
      <c r="A421" s="165" t="s">
        <v>890</v>
      </c>
      <c r="B421" s="181"/>
      <c r="C421" s="20"/>
      <c r="D421" s="8"/>
      <c r="E421" s="8"/>
      <c r="F421" s="4"/>
      <c r="G421" s="4"/>
      <c r="H421" s="8"/>
      <c r="I421" s="175"/>
      <c r="J421" s="2"/>
      <c r="K421" s="2"/>
      <c r="L421" s="8"/>
      <c r="M421" s="1"/>
      <c r="N421" s="170"/>
      <c r="O421" s="8"/>
      <c r="P421" s="3"/>
      <c r="Q421" s="3"/>
    </row>
    <row r="422" spans="1:17">
      <c r="A422" s="165" t="s">
        <v>890</v>
      </c>
      <c r="B422" s="181"/>
      <c r="C422" s="20"/>
      <c r="D422" s="8"/>
      <c r="E422" s="8"/>
      <c r="F422" s="4"/>
      <c r="G422" s="4"/>
      <c r="H422" s="8"/>
      <c r="I422" s="175"/>
      <c r="J422" s="2"/>
      <c r="K422" s="2"/>
      <c r="L422" s="8"/>
      <c r="M422" s="1"/>
      <c r="N422" s="170"/>
      <c r="O422" s="8"/>
      <c r="P422" s="3"/>
      <c r="Q422" s="3"/>
    </row>
    <row r="423" spans="1:17">
      <c r="A423" s="165" t="s">
        <v>890</v>
      </c>
      <c r="B423" s="181"/>
      <c r="C423" s="20"/>
      <c r="D423" s="8"/>
      <c r="E423" s="8"/>
      <c r="F423" s="4"/>
      <c r="G423" s="4"/>
      <c r="H423" s="8"/>
      <c r="I423" s="175"/>
      <c r="J423" s="2"/>
      <c r="K423" s="2"/>
      <c r="L423" s="8"/>
      <c r="M423" s="1"/>
      <c r="N423" s="170"/>
      <c r="O423" s="8"/>
      <c r="P423" s="3"/>
      <c r="Q423" s="3"/>
    </row>
    <row r="424" spans="1:17">
      <c r="A424" s="165" t="s">
        <v>890</v>
      </c>
      <c r="B424" s="181"/>
      <c r="C424" s="20"/>
      <c r="D424" s="8"/>
      <c r="E424" s="8"/>
      <c r="F424" s="4"/>
      <c r="G424" s="4"/>
      <c r="H424" s="8"/>
      <c r="I424" s="175"/>
      <c r="J424" s="2"/>
      <c r="K424" s="2"/>
      <c r="L424" s="8"/>
      <c r="M424" s="1"/>
      <c r="N424" s="170"/>
      <c r="O424" s="8"/>
      <c r="P424" s="3"/>
      <c r="Q424" s="3"/>
    </row>
    <row r="425" spans="1:17">
      <c r="A425" s="165" t="s">
        <v>890</v>
      </c>
      <c r="B425" s="181"/>
      <c r="C425" s="20"/>
      <c r="D425" s="8"/>
      <c r="E425" s="8"/>
      <c r="F425" s="4"/>
      <c r="G425" s="4"/>
      <c r="H425" s="8"/>
      <c r="I425" s="175"/>
      <c r="J425" s="2"/>
      <c r="K425" s="2"/>
      <c r="L425" s="8"/>
      <c r="M425" s="1"/>
      <c r="N425" s="170"/>
      <c r="O425" s="8"/>
      <c r="P425" s="3"/>
      <c r="Q425" s="3"/>
    </row>
    <row r="426" spans="1:17">
      <c r="A426" s="165" t="s">
        <v>890</v>
      </c>
      <c r="B426" s="181"/>
      <c r="C426" s="20"/>
      <c r="D426" s="8"/>
      <c r="E426" s="8"/>
      <c r="F426" s="4"/>
      <c r="G426" s="4"/>
      <c r="H426" s="8"/>
      <c r="I426" s="175"/>
      <c r="J426" s="2"/>
      <c r="K426" s="2"/>
      <c r="L426" s="8"/>
      <c r="M426" s="1"/>
      <c r="N426" s="170"/>
      <c r="O426" s="8"/>
      <c r="P426" s="3"/>
      <c r="Q426" s="3"/>
    </row>
    <row r="427" spans="1:17">
      <c r="A427" s="165" t="s">
        <v>890</v>
      </c>
      <c r="B427" s="181"/>
      <c r="C427" s="20"/>
      <c r="D427" s="8"/>
      <c r="E427" s="8"/>
      <c r="F427" s="4"/>
      <c r="G427" s="4"/>
      <c r="H427" s="8"/>
      <c r="I427" s="175"/>
      <c r="J427" s="2"/>
      <c r="K427" s="2"/>
      <c r="L427" s="8"/>
      <c r="M427" s="1"/>
      <c r="N427" s="170"/>
      <c r="O427" s="8"/>
      <c r="P427" s="3"/>
      <c r="Q427" s="3"/>
    </row>
    <row r="428" spans="1:17">
      <c r="A428" s="165" t="s">
        <v>890</v>
      </c>
      <c r="B428" s="181"/>
      <c r="C428" s="20"/>
      <c r="D428" s="8"/>
      <c r="E428" s="8"/>
      <c r="F428" s="4"/>
      <c r="G428" s="4"/>
      <c r="H428" s="8"/>
      <c r="I428" s="175"/>
      <c r="J428" s="2"/>
      <c r="K428" s="2"/>
      <c r="L428" s="8"/>
      <c r="M428" s="1"/>
      <c r="N428" s="170"/>
      <c r="O428" s="8"/>
      <c r="P428" s="3"/>
      <c r="Q428" s="3"/>
    </row>
    <row r="429" spans="1:17">
      <c r="A429" s="165" t="s">
        <v>890</v>
      </c>
      <c r="B429" s="181"/>
      <c r="C429" s="20"/>
      <c r="D429" s="8"/>
      <c r="E429" s="8"/>
      <c r="F429" s="4"/>
      <c r="G429" s="4"/>
      <c r="H429" s="8"/>
      <c r="I429" s="175"/>
      <c r="J429" s="2"/>
      <c r="K429" s="2"/>
      <c r="L429" s="8"/>
      <c r="M429" s="1"/>
      <c r="N429" s="170"/>
      <c r="O429" s="8"/>
      <c r="P429" s="3"/>
      <c r="Q429" s="3"/>
    </row>
    <row r="430" spans="1:17">
      <c r="A430" s="165" t="s">
        <v>890</v>
      </c>
      <c r="B430" s="181"/>
      <c r="C430" s="20"/>
      <c r="D430" s="8"/>
      <c r="E430" s="8"/>
      <c r="F430" s="4"/>
      <c r="G430" s="4"/>
      <c r="H430" s="8"/>
      <c r="I430" s="175"/>
      <c r="J430" s="2"/>
      <c r="K430" s="2"/>
      <c r="L430" s="8"/>
      <c r="M430" s="1"/>
      <c r="N430" s="170"/>
      <c r="O430" s="8"/>
      <c r="P430" s="3"/>
      <c r="Q430" s="3"/>
    </row>
    <row r="431" spans="1:17">
      <c r="A431" s="165" t="s">
        <v>890</v>
      </c>
      <c r="B431" s="181"/>
      <c r="C431" s="20"/>
      <c r="D431" s="8"/>
      <c r="E431" s="8"/>
      <c r="F431" s="4"/>
      <c r="G431" s="4"/>
      <c r="H431" s="8"/>
      <c r="I431" s="175"/>
      <c r="J431" s="2"/>
      <c r="K431" s="2"/>
      <c r="L431" s="8"/>
      <c r="M431" s="1"/>
      <c r="N431" s="170"/>
      <c r="O431" s="8"/>
      <c r="P431" s="3"/>
      <c r="Q431" s="3"/>
    </row>
    <row r="432" spans="1:17">
      <c r="A432" s="165" t="s">
        <v>890</v>
      </c>
      <c r="B432" s="181"/>
      <c r="C432" s="20"/>
      <c r="D432" s="8"/>
      <c r="E432" s="8"/>
      <c r="F432" s="4"/>
      <c r="G432" s="4"/>
      <c r="H432" s="8"/>
      <c r="I432" s="175"/>
      <c r="J432" s="2"/>
      <c r="K432" s="2"/>
      <c r="L432" s="8"/>
      <c r="M432" s="1"/>
      <c r="N432" s="170"/>
      <c r="O432" s="8"/>
      <c r="P432" s="3"/>
      <c r="Q432" s="3"/>
    </row>
    <row r="433" spans="1:17">
      <c r="A433" s="165" t="s">
        <v>890</v>
      </c>
      <c r="B433" s="181"/>
      <c r="C433" s="20"/>
      <c r="D433" s="8"/>
      <c r="E433" s="8"/>
      <c r="F433" s="4"/>
      <c r="G433" s="4"/>
      <c r="H433" s="8"/>
      <c r="I433" s="175"/>
      <c r="J433" s="2"/>
      <c r="K433" s="2"/>
      <c r="L433" s="8"/>
      <c r="M433" s="1"/>
      <c r="N433" s="170"/>
      <c r="O433" s="8"/>
      <c r="P433" s="3"/>
      <c r="Q433" s="3"/>
    </row>
    <row r="434" spans="1:17">
      <c r="A434" s="165" t="s">
        <v>890</v>
      </c>
      <c r="B434" s="181"/>
      <c r="C434" s="20"/>
      <c r="D434" s="8"/>
      <c r="E434" s="8"/>
      <c r="F434" s="4"/>
      <c r="G434" s="4"/>
      <c r="H434" s="8"/>
      <c r="I434" s="175"/>
      <c r="J434" s="2"/>
      <c r="K434" s="2"/>
      <c r="L434" s="8"/>
      <c r="M434" s="1"/>
      <c r="N434" s="170"/>
      <c r="O434" s="8"/>
      <c r="P434" s="3"/>
      <c r="Q434" s="3"/>
    </row>
    <row r="435" spans="1:17">
      <c r="A435" s="165" t="s">
        <v>890</v>
      </c>
      <c r="B435" s="181"/>
      <c r="C435" s="20"/>
      <c r="D435" s="8"/>
      <c r="E435" s="8"/>
      <c r="F435" s="4"/>
      <c r="G435" s="4"/>
      <c r="H435" s="8"/>
      <c r="I435" s="175"/>
      <c r="J435" s="2"/>
      <c r="K435" s="2"/>
      <c r="L435" s="8"/>
      <c r="M435" s="1"/>
      <c r="N435" s="170"/>
      <c r="O435" s="8"/>
      <c r="P435" s="3"/>
      <c r="Q435" s="3"/>
    </row>
    <row r="436" spans="1:17">
      <c r="A436" s="165" t="s">
        <v>890</v>
      </c>
      <c r="B436" s="181"/>
      <c r="C436" s="20"/>
      <c r="D436" s="8"/>
      <c r="E436" s="8"/>
      <c r="F436" s="4"/>
      <c r="G436" s="4"/>
      <c r="H436" s="8"/>
      <c r="I436" s="175"/>
      <c r="J436" s="2"/>
      <c r="K436" s="2"/>
      <c r="L436" s="8"/>
      <c r="M436" s="1"/>
      <c r="N436" s="170"/>
      <c r="O436" s="8"/>
      <c r="P436" s="3"/>
      <c r="Q436" s="3"/>
    </row>
    <row r="437" spans="1:17">
      <c r="A437" s="165" t="s">
        <v>890</v>
      </c>
      <c r="B437" s="181"/>
      <c r="C437" s="20"/>
      <c r="D437" s="8"/>
      <c r="E437" s="8"/>
      <c r="F437" s="4"/>
      <c r="G437" s="4"/>
      <c r="H437" s="8"/>
      <c r="I437" s="175"/>
      <c r="J437" s="2"/>
      <c r="K437" s="2"/>
      <c r="L437" s="8"/>
      <c r="M437" s="1"/>
      <c r="N437" s="170"/>
      <c r="O437" s="8"/>
      <c r="P437" s="3"/>
      <c r="Q437" s="3"/>
    </row>
    <row r="438" spans="1:17">
      <c r="A438" s="165" t="s">
        <v>890</v>
      </c>
      <c r="B438" s="181"/>
      <c r="C438" s="20"/>
      <c r="D438" s="8"/>
      <c r="E438" s="8"/>
      <c r="F438" s="4"/>
      <c r="G438" s="4"/>
      <c r="H438" s="8"/>
      <c r="I438" s="175"/>
      <c r="J438" s="2"/>
      <c r="K438" s="2"/>
      <c r="L438" s="8"/>
      <c r="M438" s="1"/>
      <c r="N438" s="170"/>
      <c r="O438" s="8"/>
      <c r="P438" s="3"/>
      <c r="Q438" s="3"/>
    </row>
    <row r="439" spans="1:17">
      <c r="A439" s="165" t="s">
        <v>890</v>
      </c>
      <c r="B439" s="181"/>
      <c r="C439" s="20"/>
      <c r="D439" s="8"/>
      <c r="E439" s="8"/>
      <c r="F439" s="4"/>
      <c r="G439" s="4"/>
      <c r="H439" s="8"/>
      <c r="I439" s="175"/>
      <c r="J439" s="2"/>
      <c r="K439" s="2"/>
      <c r="L439" s="8"/>
      <c r="M439" s="1"/>
      <c r="N439" s="170"/>
      <c r="O439" s="8"/>
      <c r="P439" s="3"/>
      <c r="Q439" s="3"/>
    </row>
    <row r="440" spans="1:17">
      <c r="A440" s="165" t="s">
        <v>890</v>
      </c>
      <c r="B440" s="181"/>
      <c r="C440" s="20"/>
      <c r="D440" s="8"/>
      <c r="E440" s="8"/>
      <c r="F440" s="4"/>
      <c r="G440" s="4"/>
      <c r="H440" s="8"/>
      <c r="I440" s="175"/>
      <c r="J440" s="2"/>
      <c r="K440" s="2"/>
      <c r="L440" s="8"/>
      <c r="M440" s="1"/>
      <c r="N440" s="170"/>
      <c r="O440" s="8"/>
      <c r="P440" s="3"/>
      <c r="Q440" s="3"/>
    </row>
    <row r="441" spans="1:17">
      <c r="A441" s="165" t="s">
        <v>890</v>
      </c>
      <c r="B441" s="181"/>
      <c r="C441" s="20"/>
      <c r="D441" s="8"/>
      <c r="E441" s="8"/>
      <c r="F441" s="4"/>
      <c r="G441" s="4"/>
      <c r="H441" s="8"/>
      <c r="I441" s="175"/>
      <c r="J441" s="2"/>
      <c r="K441" s="2"/>
      <c r="L441" s="8"/>
      <c r="M441" s="1"/>
      <c r="N441" s="170"/>
      <c r="O441" s="8"/>
      <c r="P441" s="3"/>
      <c r="Q441" s="3"/>
    </row>
    <row r="442" spans="1:17">
      <c r="A442" s="165" t="s">
        <v>890</v>
      </c>
      <c r="B442" s="181"/>
      <c r="C442" s="20"/>
      <c r="D442" s="8"/>
      <c r="E442" s="8"/>
      <c r="F442" s="4"/>
      <c r="G442" s="4"/>
      <c r="H442" s="8"/>
      <c r="I442" s="175"/>
      <c r="J442" s="2"/>
      <c r="K442" s="2"/>
      <c r="L442" s="8"/>
      <c r="M442" s="1"/>
      <c r="N442" s="170"/>
      <c r="O442" s="8"/>
      <c r="P442" s="3"/>
      <c r="Q442" s="3"/>
    </row>
    <row r="443" spans="1:17">
      <c r="A443" s="165" t="s">
        <v>890</v>
      </c>
      <c r="B443" s="181"/>
      <c r="C443" s="20"/>
      <c r="D443" s="8"/>
      <c r="E443" s="8"/>
      <c r="F443" s="4"/>
      <c r="G443" s="4"/>
      <c r="H443" s="8"/>
      <c r="I443" s="175"/>
      <c r="J443" s="2"/>
      <c r="K443" s="2"/>
      <c r="L443" s="8"/>
      <c r="M443" s="1"/>
      <c r="N443" s="170"/>
      <c r="O443" s="8"/>
      <c r="P443" s="3"/>
      <c r="Q443" s="3"/>
    </row>
    <row r="444" spans="1:17">
      <c r="A444" s="165" t="s">
        <v>890</v>
      </c>
      <c r="B444" s="181"/>
      <c r="C444" s="20"/>
      <c r="D444" s="8"/>
      <c r="E444" s="8"/>
      <c r="F444" s="4"/>
      <c r="G444" s="4"/>
      <c r="H444" s="8"/>
      <c r="I444" s="175"/>
      <c r="J444" s="2"/>
      <c r="K444" s="2"/>
      <c r="L444" s="8"/>
      <c r="M444" s="1"/>
      <c r="N444" s="170"/>
      <c r="O444" s="8"/>
      <c r="P444" s="3"/>
      <c r="Q444" s="3"/>
    </row>
    <row r="445" spans="1:17">
      <c r="A445" s="165" t="s">
        <v>890</v>
      </c>
      <c r="B445" s="181"/>
      <c r="C445" s="20"/>
      <c r="D445" s="8"/>
      <c r="E445" s="8"/>
      <c r="F445" s="4"/>
      <c r="G445" s="4"/>
      <c r="H445" s="8"/>
      <c r="I445" s="175"/>
      <c r="J445" s="2"/>
      <c r="K445" s="2"/>
      <c r="L445" s="8"/>
      <c r="M445" s="1"/>
      <c r="N445" s="170"/>
      <c r="O445" s="8"/>
      <c r="P445" s="3"/>
      <c r="Q445" s="3"/>
    </row>
    <row r="446" spans="1:17">
      <c r="A446" s="165" t="s">
        <v>890</v>
      </c>
      <c r="B446" s="181"/>
      <c r="C446" s="20"/>
      <c r="D446" s="8"/>
      <c r="E446" s="8"/>
      <c r="F446" s="4"/>
      <c r="G446" s="4"/>
      <c r="H446" s="8"/>
      <c r="I446" s="175"/>
      <c r="J446" s="2"/>
      <c r="K446" s="2"/>
      <c r="L446" s="8"/>
      <c r="M446" s="1"/>
      <c r="N446" s="170"/>
      <c r="O446" s="8"/>
      <c r="P446" s="3"/>
      <c r="Q446" s="3"/>
    </row>
    <row r="447" spans="1:17">
      <c r="A447" s="165" t="s">
        <v>890</v>
      </c>
      <c r="B447" s="181"/>
      <c r="C447" s="20"/>
      <c r="D447" s="8"/>
      <c r="E447" s="8"/>
      <c r="F447" s="4"/>
      <c r="G447" s="4"/>
      <c r="H447" s="8"/>
      <c r="I447" s="175"/>
      <c r="J447" s="2"/>
      <c r="K447" s="2"/>
      <c r="L447" s="8"/>
      <c r="M447" s="1"/>
      <c r="N447" s="170"/>
      <c r="O447" s="8"/>
      <c r="P447" s="3"/>
      <c r="Q447" s="3"/>
    </row>
    <row r="448" spans="1:17">
      <c r="A448" s="165" t="s">
        <v>890</v>
      </c>
      <c r="B448" s="181"/>
      <c r="C448" s="20"/>
      <c r="D448" s="8"/>
      <c r="E448" s="8"/>
      <c r="F448" s="4"/>
      <c r="G448" s="4"/>
      <c r="H448" s="8"/>
      <c r="I448" s="175"/>
      <c r="J448" s="2"/>
      <c r="K448" s="2"/>
      <c r="L448" s="8"/>
      <c r="M448" s="1"/>
      <c r="N448" s="170"/>
      <c r="O448" s="8"/>
      <c r="P448" s="3"/>
      <c r="Q448" s="3"/>
    </row>
    <row r="449" spans="1:17">
      <c r="A449" s="165" t="s">
        <v>890</v>
      </c>
      <c r="B449" s="181"/>
      <c r="C449" s="20"/>
      <c r="D449" s="8"/>
      <c r="E449" s="8"/>
      <c r="F449" s="4"/>
      <c r="G449" s="4"/>
      <c r="H449" s="8"/>
      <c r="I449" s="175"/>
      <c r="J449" s="2"/>
      <c r="K449" s="2"/>
      <c r="L449" s="8"/>
      <c r="M449" s="1"/>
      <c r="N449" s="170"/>
      <c r="O449" s="8"/>
      <c r="P449" s="3"/>
      <c r="Q449" s="3"/>
    </row>
    <row r="450" spans="1:17">
      <c r="A450" s="165" t="s">
        <v>890</v>
      </c>
      <c r="B450" s="181"/>
      <c r="C450" s="20"/>
      <c r="D450" s="8"/>
      <c r="E450" s="8"/>
      <c r="F450" s="4"/>
      <c r="G450" s="4"/>
      <c r="H450" s="8"/>
      <c r="I450" s="175"/>
      <c r="J450" s="2"/>
      <c r="K450" s="2"/>
      <c r="L450" s="8"/>
      <c r="M450" s="1"/>
      <c r="N450" s="170"/>
      <c r="O450" s="8"/>
      <c r="P450" s="3"/>
      <c r="Q450" s="3"/>
    </row>
    <row r="451" spans="1:17">
      <c r="A451" s="165" t="s">
        <v>890</v>
      </c>
      <c r="B451" s="181"/>
      <c r="C451" s="20"/>
      <c r="D451" s="8"/>
      <c r="E451" s="8"/>
      <c r="F451" s="4"/>
      <c r="G451" s="4"/>
      <c r="H451" s="8"/>
      <c r="I451" s="175"/>
      <c r="J451" s="2"/>
      <c r="K451" s="2"/>
      <c r="L451" s="8"/>
      <c r="M451" s="1"/>
      <c r="N451" s="170"/>
      <c r="O451" s="8"/>
      <c r="P451" s="3"/>
      <c r="Q451" s="3"/>
    </row>
    <row r="452" spans="1:17">
      <c r="A452" s="165" t="s">
        <v>890</v>
      </c>
      <c r="B452" s="181"/>
      <c r="C452" s="20"/>
      <c r="D452" s="8"/>
      <c r="E452" s="8"/>
      <c r="F452" s="4"/>
      <c r="G452" s="4"/>
      <c r="H452" s="8"/>
      <c r="I452" s="175"/>
      <c r="J452" s="2"/>
      <c r="K452" s="2"/>
      <c r="L452" s="8"/>
      <c r="M452" s="1"/>
      <c r="N452" s="170"/>
      <c r="O452" s="8"/>
      <c r="P452" s="3"/>
      <c r="Q452" s="3"/>
    </row>
    <row r="453" spans="1:17">
      <c r="A453" s="165" t="s">
        <v>890</v>
      </c>
      <c r="B453" s="181"/>
      <c r="C453" s="20"/>
      <c r="D453" s="8"/>
      <c r="E453" s="8"/>
      <c r="F453" s="4"/>
      <c r="G453" s="4"/>
      <c r="H453" s="8"/>
      <c r="I453" s="175"/>
      <c r="J453" s="2"/>
      <c r="K453" s="2"/>
      <c r="L453" s="8"/>
      <c r="M453" s="1"/>
      <c r="N453" s="170"/>
      <c r="O453" s="8"/>
      <c r="P453" s="3"/>
      <c r="Q453" s="3"/>
    </row>
    <row r="454" spans="1:17">
      <c r="A454" s="165" t="s">
        <v>890</v>
      </c>
      <c r="B454" s="181"/>
      <c r="C454" s="20"/>
      <c r="D454" s="8"/>
      <c r="E454" s="8"/>
      <c r="F454" s="4"/>
      <c r="G454" s="4"/>
      <c r="H454" s="8"/>
      <c r="I454" s="175"/>
      <c r="J454" s="2"/>
      <c r="K454" s="2"/>
      <c r="L454" s="8"/>
      <c r="M454" s="1"/>
      <c r="N454" s="170"/>
      <c r="O454" s="8"/>
      <c r="P454" s="3"/>
      <c r="Q454" s="3"/>
    </row>
    <row r="455" spans="1:17">
      <c r="A455" s="165" t="s">
        <v>890</v>
      </c>
      <c r="B455" s="181"/>
      <c r="C455" s="20"/>
      <c r="D455" s="8"/>
      <c r="E455" s="8"/>
      <c r="F455" s="4"/>
      <c r="G455" s="4"/>
      <c r="H455" s="8"/>
      <c r="I455" s="175"/>
      <c r="J455" s="2"/>
      <c r="K455" s="2"/>
      <c r="L455" s="8"/>
      <c r="M455" s="1"/>
      <c r="N455" s="170"/>
      <c r="O455" s="8"/>
      <c r="P455" s="3"/>
      <c r="Q455" s="3"/>
    </row>
    <row r="456" spans="1:17">
      <c r="A456" s="165" t="s">
        <v>890</v>
      </c>
      <c r="B456" s="181"/>
      <c r="C456" s="20"/>
      <c r="D456" s="8"/>
      <c r="E456" s="8"/>
      <c r="F456" s="4"/>
      <c r="G456" s="4"/>
      <c r="H456" s="8"/>
      <c r="I456" s="175"/>
      <c r="J456" s="2"/>
      <c r="K456" s="2"/>
      <c r="L456" s="8"/>
      <c r="M456" s="1"/>
      <c r="N456" s="170"/>
      <c r="O456" s="8"/>
      <c r="P456" s="3"/>
      <c r="Q456" s="3"/>
    </row>
    <row r="457" spans="1:17">
      <c r="A457" s="165" t="s">
        <v>890</v>
      </c>
      <c r="B457" s="181"/>
      <c r="C457" s="20"/>
      <c r="D457" s="8"/>
      <c r="E457" s="8"/>
      <c r="F457" s="4"/>
      <c r="G457" s="4"/>
      <c r="H457" s="8"/>
      <c r="I457" s="175"/>
      <c r="J457" s="2"/>
      <c r="K457" s="2"/>
      <c r="L457" s="8"/>
      <c r="M457" s="1"/>
      <c r="N457" s="170"/>
      <c r="O457" s="8"/>
      <c r="P457" s="3"/>
      <c r="Q457" s="3"/>
    </row>
    <row r="458" spans="1:17">
      <c r="A458" s="165" t="s">
        <v>890</v>
      </c>
      <c r="B458" s="181"/>
      <c r="C458" s="20"/>
      <c r="D458" s="8"/>
      <c r="E458" s="8"/>
      <c r="F458" s="4"/>
      <c r="G458" s="4"/>
      <c r="H458" s="8"/>
      <c r="I458" s="175"/>
      <c r="J458" s="2"/>
      <c r="K458" s="2"/>
      <c r="L458" s="8"/>
      <c r="M458" s="1"/>
      <c r="N458" s="170"/>
      <c r="O458" s="8"/>
      <c r="P458" s="3"/>
      <c r="Q458" s="3"/>
    </row>
    <row r="459" spans="1:17">
      <c r="A459" s="165" t="s">
        <v>890</v>
      </c>
      <c r="B459" s="181"/>
      <c r="C459" s="20"/>
      <c r="D459" s="8"/>
      <c r="E459" s="8"/>
      <c r="F459" s="4"/>
      <c r="G459" s="4"/>
      <c r="H459" s="8"/>
      <c r="I459" s="175"/>
      <c r="J459" s="2"/>
      <c r="K459" s="2"/>
      <c r="L459" s="8"/>
      <c r="M459" s="1"/>
      <c r="N459" s="170"/>
      <c r="O459" s="8"/>
      <c r="P459" s="3"/>
      <c r="Q459" s="3"/>
    </row>
    <row r="460" spans="1:17">
      <c r="A460" s="165" t="s">
        <v>890</v>
      </c>
      <c r="B460" s="181"/>
      <c r="C460" s="20"/>
      <c r="D460" s="8"/>
      <c r="E460" s="8"/>
      <c r="F460" s="4"/>
      <c r="G460" s="4"/>
      <c r="H460" s="8"/>
      <c r="I460" s="175"/>
      <c r="J460" s="2"/>
      <c r="K460" s="2"/>
      <c r="L460" s="8"/>
      <c r="M460" s="1"/>
      <c r="N460" s="170"/>
      <c r="O460" s="8"/>
      <c r="P460" s="3"/>
      <c r="Q460" s="3"/>
    </row>
    <row r="461" spans="1:17">
      <c r="A461" s="165" t="s">
        <v>890</v>
      </c>
      <c r="B461" s="181"/>
      <c r="C461" s="20"/>
      <c r="D461" s="8"/>
      <c r="E461" s="8"/>
      <c r="F461" s="4"/>
      <c r="G461" s="4"/>
      <c r="H461" s="8"/>
      <c r="I461" s="175"/>
      <c r="J461" s="2"/>
      <c r="K461" s="2"/>
      <c r="L461" s="8"/>
      <c r="M461" s="1"/>
      <c r="N461" s="170"/>
      <c r="O461" s="8"/>
      <c r="P461" s="3"/>
      <c r="Q461" s="3"/>
    </row>
    <row r="462" spans="1:17">
      <c r="A462" s="165" t="s">
        <v>890</v>
      </c>
      <c r="B462" s="181"/>
      <c r="C462" s="20"/>
      <c r="D462" s="8"/>
      <c r="E462" s="8"/>
      <c r="F462" s="4"/>
      <c r="G462" s="4"/>
      <c r="H462" s="8"/>
      <c r="I462" s="175"/>
      <c r="J462" s="2"/>
      <c r="K462" s="2"/>
      <c r="L462" s="8"/>
      <c r="M462" s="1"/>
      <c r="N462" s="170"/>
      <c r="O462" s="8"/>
      <c r="P462" s="3"/>
      <c r="Q462" s="3"/>
    </row>
    <row r="463" spans="1:17">
      <c r="A463" s="165" t="s">
        <v>890</v>
      </c>
      <c r="B463" s="181"/>
      <c r="C463" s="20"/>
      <c r="D463" s="8"/>
      <c r="E463" s="8"/>
      <c r="F463" s="4"/>
      <c r="G463" s="4"/>
      <c r="H463" s="8"/>
      <c r="I463" s="175"/>
      <c r="J463" s="2"/>
      <c r="K463" s="2"/>
      <c r="L463" s="8"/>
      <c r="M463" s="1"/>
      <c r="N463" s="170"/>
      <c r="O463" s="8"/>
      <c r="P463" s="3"/>
      <c r="Q463" s="3"/>
    </row>
    <row r="464" spans="1:17">
      <c r="A464" s="165" t="s">
        <v>890</v>
      </c>
      <c r="B464" s="181"/>
      <c r="C464" s="20"/>
      <c r="D464" s="8"/>
      <c r="E464" s="8"/>
      <c r="F464" s="4"/>
      <c r="G464" s="4"/>
      <c r="H464" s="8"/>
      <c r="I464" s="175"/>
      <c r="J464" s="2"/>
      <c r="K464" s="2"/>
      <c r="L464" s="8"/>
      <c r="M464" s="1"/>
      <c r="N464" s="170"/>
      <c r="O464" s="8"/>
      <c r="P464" s="3"/>
      <c r="Q464" s="3"/>
    </row>
    <row r="465" spans="1:17">
      <c r="A465" s="165" t="s">
        <v>890</v>
      </c>
      <c r="B465" s="181"/>
      <c r="C465" s="20"/>
      <c r="D465" s="8"/>
      <c r="E465" s="8"/>
      <c r="F465" s="4"/>
      <c r="G465" s="4"/>
      <c r="H465" s="8"/>
      <c r="I465" s="175"/>
      <c r="J465" s="2"/>
      <c r="K465" s="2"/>
      <c r="L465" s="8"/>
      <c r="M465" s="1"/>
      <c r="N465" s="170"/>
      <c r="O465" s="8"/>
      <c r="P465" s="3"/>
      <c r="Q465" s="3"/>
    </row>
    <row r="466" spans="1:17">
      <c r="A466" s="165" t="s">
        <v>890</v>
      </c>
      <c r="B466" s="181"/>
      <c r="C466" s="20"/>
      <c r="D466" s="8"/>
      <c r="E466" s="8"/>
      <c r="F466" s="4"/>
      <c r="G466" s="4"/>
      <c r="H466" s="8"/>
      <c r="I466" s="175"/>
      <c r="J466" s="2"/>
      <c r="K466" s="2"/>
      <c r="L466" s="8"/>
      <c r="M466" s="1"/>
      <c r="N466" s="170"/>
      <c r="O466" s="8"/>
      <c r="P466" s="3"/>
      <c r="Q466" s="3"/>
    </row>
    <row r="467" spans="1:17">
      <c r="A467" s="165" t="s">
        <v>890</v>
      </c>
      <c r="B467" s="181"/>
      <c r="C467" s="20"/>
      <c r="D467" s="8"/>
      <c r="E467" s="8"/>
      <c r="F467" s="4"/>
      <c r="G467" s="4"/>
      <c r="H467" s="8"/>
      <c r="I467" s="175"/>
      <c r="J467" s="2"/>
      <c r="K467" s="2"/>
      <c r="L467" s="8"/>
      <c r="M467" s="1"/>
      <c r="N467" s="170"/>
      <c r="O467" s="8"/>
      <c r="P467" s="3"/>
      <c r="Q467" s="3"/>
    </row>
    <row r="468" spans="1:17">
      <c r="A468" s="165" t="s">
        <v>890</v>
      </c>
      <c r="B468" s="181"/>
      <c r="C468" s="20"/>
      <c r="D468" s="8"/>
      <c r="E468" s="8"/>
      <c r="F468" s="4"/>
      <c r="G468" s="4"/>
      <c r="H468" s="8"/>
      <c r="I468" s="175"/>
      <c r="J468" s="2"/>
      <c r="K468" s="2"/>
      <c r="L468" s="8"/>
      <c r="M468" s="1"/>
      <c r="N468" s="170"/>
      <c r="O468" s="8"/>
      <c r="P468" s="3"/>
      <c r="Q468" s="3"/>
    </row>
    <row r="469" spans="1:17">
      <c r="A469" s="165" t="s">
        <v>890</v>
      </c>
      <c r="B469" s="181"/>
      <c r="C469" s="20"/>
      <c r="D469" s="8"/>
      <c r="E469" s="8"/>
      <c r="F469" s="4"/>
      <c r="G469" s="4"/>
      <c r="H469" s="8"/>
      <c r="I469" s="175"/>
      <c r="J469" s="2"/>
      <c r="K469" s="2"/>
      <c r="L469" s="8"/>
      <c r="M469" s="1"/>
      <c r="N469" s="170"/>
      <c r="O469" s="8"/>
      <c r="P469" s="3"/>
      <c r="Q469" s="3"/>
    </row>
    <row r="470" spans="1:17">
      <c r="A470" s="165" t="s">
        <v>890</v>
      </c>
      <c r="B470" s="181"/>
      <c r="C470" s="20"/>
      <c r="D470" s="8"/>
      <c r="E470" s="8"/>
      <c r="F470" s="4"/>
      <c r="G470" s="4"/>
      <c r="H470" s="8"/>
      <c r="I470" s="175"/>
      <c r="J470" s="2"/>
      <c r="K470" s="2"/>
      <c r="L470" s="8"/>
      <c r="M470" s="1"/>
      <c r="N470" s="170"/>
      <c r="O470" s="8"/>
      <c r="P470" s="3"/>
      <c r="Q470" s="3"/>
    </row>
    <row r="471" spans="1:17">
      <c r="A471" s="165" t="s">
        <v>890</v>
      </c>
      <c r="B471" s="181"/>
      <c r="C471" s="20"/>
      <c r="D471" s="8"/>
      <c r="E471" s="8"/>
      <c r="F471" s="4"/>
      <c r="G471" s="4"/>
      <c r="H471" s="8"/>
      <c r="I471" s="175"/>
      <c r="J471" s="2"/>
      <c r="K471" s="2"/>
      <c r="L471" s="8"/>
      <c r="M471" s="1"/>
      <c r="N471" s="170"/>
      <c r="O471" s="8"/>
      <c r="P471" s="3"/>
      <c r="Q471" s="3"/>
    </row>
    <row r="472" spans="1:17">
      <c r="A472" s="165" t="s">
        <v>890</v>
      </c>
      <c r="B472" s="181"/>
      <c r="C472" s="20"/>
      <c r="D472" s="8"/>
      <c r="E472" s="8"/>
      <c r="F472" s="4"/>
      <c r="G472" s="4"/>
      <c r="H472" s="8"/>
      <c r="I472" s="175"/>
      <c r="J472" s="2"/>
      <c r="K472" s="2"/>
      <c r="L472" s="8"/>
      <c r="M472" s="1"/>
      <c r="N472" s="170"/>
      <c r="O472" s="8"/>
      <c r="P472" s="3"/>
      <c r="Q472" s="3"/>
    </row>
    <row r="473" spans="1:17">
      <c r="A473" s="165" t="s">
        <v>890</v>
      </c>
      <c r="B473" s="181"/>
      <c r="C473" s="20"/>
      <c r="D473" s="8"/>
      <c r="E473" s="8"/>
      <c r="F473" s="4"/>
      <c r="G473" s="4"/>
      <c r="H473" s="8"/>
      <c r="I473" s="175"/>
      <c r="J473" s="2"/>
      <c r="K473" s="2"/>
      <c r="L473" s="8"/>
      <c r="M473" s="1"/>
      <c r="N473" s="170"/>
      <c r="O473" s="8"/>
      <c r="P473" s="3"/>
      <c r="Q473" s="3"/>
    </row>
    <row r="474" spans="1:17">
      <c r="A474" s="165" t="s">
        <v>890</v>
      </c>
      <c r="B474" s="181"/>
      <c r="C474" s="20"/>
      <c r="D474" s="8"/>
      <c r="E474" s="8"/>
      <c r="F474" s="4"/>
      <c r="G474" s="4"/>
      <c r="H474" s="8"/>
      <c r="I474" s="175"/>
      <c r="J474" s="2"/>
      <c r="K474" s="2"/>
      <c r="L474" s="8"/>
      <c r="M474" s="1"/>
      <c r="N474" s="170"/>
      <c r="O474" s="8"/>
      <c r="P474" s="3"/>
      <c r="Q474" s="3"/>
    </row>
    <row r="475" spans="1:17">
      <c r="A475" s="165" t="s">
        <v>890</v>
      </c>
      <c r="B475" s="181"/>
      <c r="C475" s="20"/>
      <c r="D475" s="8"/>
      <c r="E475" s="8"/>
      <c r="F475" s="4"/>
      <c r="G475" s="4"/>
      <c r="H475" s="8"/>
      <c r="I475" s="175"/>
      <c r="J475" s="2"/>
      <c r="K475" s="2"/>
      <c r="L475" s="8"/>
      <c r="M475" s="1"/>
      <c r="N475" s="170"/>
      <c r="O475" s="8"/>
      <c r="P475" s="3"/>
      <c r="Q475" s="3"/>
    </row>
    <row r="476" spans="1:17">
      <c r="A476" s="165" t="s">
        <v>890</v>
      </c>
      <c r="B476" s="181"/>
      <c r="C476" s="20"/>
      <c r="D476" s="8"/>
      <c r="E476" s="8"/>
      <c r="F476" s="4"/>
      <c r="G476" s="4"/>
      <c r="H476" s="8"/>
      <c r="I476" s="175"/>
      <c r="J476" s="2"/>
      <c r="K476" s="2"/>
      <c r="L476" s="8"/>
      <c r="M476" s="1"/>
      <c r="N476" s="170"/>
      <c r="O476" s="8"/>
      <c r="P476" s="3"/>
      <c r="Q476" s="3"/>
    </row>
    <row r="477" spans="1:17">
      <c r="A477" s="165" t="s">
        <v>890</v>
      </c>
      <c r="B477" s="181"/>
      <c r="C477" s="20"/>
      <c r="D477" s="8"/>
      <c r="E477" s="8"/>
      <c r="F477" s="4"/>
      <c r="G477" s="4"/>
      <c r="H477" s="8"/>
      <c r="I477" s="175"/>
      <c r="J477" s="2"/>
      <c r="K477" s="2"/>
      <c r="L477" s="8"/>
      <c r="M477" s="1"/>
      <c r="N477" s="170"/>
      <c r="O477" s="8"/>
      <c r="P477" s="3"/>
      <c r="Q477" s="3"/>
    </row>
    <row r="478" spans="1:17">
      <c r="A478" s="165" t="s">
        <v>890</v>
      </c>
      <c r="B478" s="181"/>
      <c r="C478" s="20"/>
      <c r="D478" s="8"/>
      <c r="E478" s="8"/>
      <c r="F478" s="4"/>
      <c r="G478" s="4"/>
      <c r="H478" s="8"/>
      <c r="I478" s="175"/>
      <c r="J478" s="2"/>
      <c r="K478" s="2"/>
      <c r="L478" s="8"/>
      <c r="M478" s="1"/>
      <c r="N478" s="170"/>
      <c r="O478" s="8"/>
      <c r="P478" s="3"/>
      <c r="Q478" s="3"/>
    </row>
    <row r="479" spans="1:17">
      <c r="A479" s="165" t="s">
        <v>890</v>
      </c>
      <c r="B479" s="181"/>
      <c r="C479" s="20"/>
      <c r="D479" s="8"/>
      <c r="E479" s="8"/>
      <c r="F479" s="4"/>
      <c r="G479" s="4"/>
      <c r="H479" s="8"/>
      <c r="I479" s="175"/>
      <c r="J479" s="2"/>
      <c r="K479" s="2"/>
      <c r="L479" s="8"/>
      <c r="M479" s="1"/>
      <c r="N479" s="170"/>
      <c r="O479" s="8"/>
      <c r="P479" s="3"/>
      <c r="Q479" s="3"/>
    </row>
    <row r="480" spans="1:17">
      <c r="A480" s="165" t="s">
        <v>890</v>
      </c>
      <c r="B480" s="181"/>
      <c r="C480" s="20"/>
      <c r="D480" s="8"/>
      <c r="E480" s="8"/>
      <c r="F480" s="4"/>
      <c r="G480" s="4"/>
      <c r="H480" s="8"/>
      <c r="I480" s="175"/>
      <c r="J480" s="2"/>
      <c r="K480" s="2"/>
      <c r="L480" s="8"/>
      <c r="M480" s="1"/>
      <c r="N480" s="170"/>
      <c r="O480" s="8"/>
      <c r="P480" s="3"/>
      <c r="Q480" s="3"/>
    </row>
    <row r="481" spans="1:17">
      <c r="A481" s="165" t="s">
        <v>890</v>
      </c>
      <c r="B481" s="181"/>
      <c r="C481" s="20"/>
      <c r="D481" s="8"/>
      <c r="E481" s="8"/>
      <c r="F481" s="4"/>
      <c r="G481" s="4"/>
      <c r="H481" s="8"/>
      <c r="I481" s="175"/>
      <c r="J481" s="2"/>
      <c r="K481" s="2"/>
      <c r="L481" s="8"/>
      <c r="M481" s="1"/>
      <c r="N481" s="170"/>
      <c r="O481" s="8"/>
      <c r="P481" s="3"/>
      <c r="Q481" s="3"/>
    </row>
    <row r="482" spans="1:17">
      <c r="A482" s="165" t="s">
        <v>890</v>
      </c>
      <c r="B482" s="181"/>
      <c r="C482" s="20"/>
      <c r="D482" s="8"/>
      <c r="E482" s="8"/>
      <c r="F482" s="4"/>
      <c r="G482" s="4"/>
      <c r="H482" s="8"/>
      <c r="I482" s="175"/>
      <c r="J482" s="2"/>
      <c r="K482" s="2"/>
      <c r="L482" s="8"/>
      <c r="M482" s="1"/>
      <c r="N482" s="170"/>
      <c r="O482" s="8"/>
      <c r="P482" s="3"/>
      <c r="Q482" s="3"/>
    </row>
    <row r="483" spans="1:17">
      <c r="A483" s="165" t="s">
        <v>890</v>
      </c>
      <c r="B483" s="181"/>
      <c r="C483" s="20"/>
      <c r="D483" s="8"/>
      <c r="E483" s="8"/>
      <c r="F483" s="4"/>
      <c r="G483" s="4"/>
      <c r="H483" s="8"/>
      <c r="I483" s="175"/>
      <c r="J483" s="2"/>
      <c r="K483" s="2"/>
      <c r="L483" s="8"/>
      <c r="M483" s="1"/>
      <c r="N483" s="170"/>
      <c r="O483" s="8"/>
      <c r="P483" s="3"/>
      <c r="Q483" s="3"/>
    </row>
    <row r="484" spans="1:17">
      <c r="A484" s="165" t="s">
        <v>890</v>
      </c>
      <c r="B484" s="181"/>
      <c r="C484" s="20"/>
      <c r="D484" s="8"/>
      <c r="E484" s="8"/>
      <c r="F484" s="4"/>
      <c r="G484" s="4"/>
      <c r="H484" s="8"/>
      <c r="I484" s="175"/>
      <c r="J484" s="2"/>
      <c r="K484" s="2"/>
      <c r="L484" s="8"/>
      <c r="M484" s="1"/>
      <c r="N484" s="170"/>
      <c r="O484" s="8"/>
      <c r="P484" s="3"/>
      <c r="Q484" s="3"/>
    </row>
    <row r="485" spans="1:17">
      <c r="A485" s="165" t="s">
        <v>890</v>
      </c>
      <c r="B485" s="181"/>
      <c r="C485" s="20"/>
      <c r="D485" s="8"/>
      <c r="E485" s="8"/>
      <c r="F485" s="4"/>
      <c r="G485" s="4"/>
      <c r="H485" s="8"/>
      <c r="I485" s="175"/>
      <c r="J485" s="2"/>
      <c r="K485" s="2"/>
      <c r="L485" s="8"/>
      <c r="M485" s="1"/>
      <c r="N485" s="170"/>
      <c r="O485" s="8"/>
      <c r="P485" s="3"/>
      <c r="Q485" s="3"/>
    </row>
    <row r="486" spans="1:17">
      <c r="A486" s="165" t="s">
        <v>890</v>
      </c>
      <c r="B486" s="181"/>
      <c r="C486" s="20"/>
      <c r="D486" s="8"/>
      <c r="E486" s="8"/>
      <c r="F486" s="4"/>
      <c r="G486" s="4"/>
      <c r="H486" s="8"/>
      <c r="I486" s="175"/>
      <c r="J486" s="2"/>
      <c r="K486" s="2"/>
      <c r="L486" s="8"/>
      <c r="M486" s="1"/>
      <c r="N486" s="170"/>
      <c r="O486" s="8"/>
      <c r="P486" s="3"/>
      <c r="Q486" s="3"/>
    </row>
    <row r="487" spans="1:17">
      <c r="A487" s="165" t="s">
        <v>890</v>
      </c>
      <c r="B487" s="181"/>
      <c r="C487" s="20"/>
      <c r="D487" s="8"/>
      <c r="E487" s="8"/>
      <c r="F487" s="4"/>
      <c r="G487" s="4"/>
      <c r="H487" s="8"/>
      <c r="I487" s="175"/>
      <c r="J487" s="2"/>
      <c r="K487" s="2"/>
      <c r="L487" s="8"/>
      <c r="M487" s="1"/>
      <c r="N487" s="170"/>
      <c r="O487" s="8"/>
      <c r="P487" s="3"/>
      <c r="Q487" s="3"/>
    </row>
    <row r="488" spans="1:17">
      <c r="A488" s="165" t="s">
        <v>890</v>
      </c>
      <c r="B488" s="181"/>
      <c r="C488" s="20"/>
      <c r="D488" s="8"/>
      <c r="E488" s="8"/>
      <c r="F488" s="4"/>
      <c r="G488" s="4"/>
      <c r="H488" s="8"/>
      <c r="I488" s="175"/>
      <c r="J488" s="2"/>
      <c r="K488" s="2"/>
      <c r="L488" s="8"/>
      <c r="M488" s="1"/>
      <c r="N488" s="170"/>
      <c r="O488" s="8"/>
      <c r="P488" s="3"/>
      <c r="Q488" s="3"/>
    </row>
    <row r="489" spans="1:17">
      <c r="A489" s="165" t="s">
        <v>890</v>
      </c>
      <c r="B489" s="181"/>
      <c r="C489" s="20"/>
      <c r="D489" s="8"/>
      <c r="E489" s="8"/>
      <c r="F489" s="4"/>
      <c r="G489" s="4"/>
      <c r="H489" s="8"/>
      <c r="I489" s="175"/>
      <c r="J489" s="2"/>
      <c r="K489" s="2"/>
      <c r="L489" s="8"/>
      <c r="M489" s="1"/>
      <c r="N489" s="170"/>
      <c r="O489" s="8"/>
      <c r="P489" s="3"/>
      <c r="Q489" s="3"/>
    </row>
    <row r="490" spans="1:17">
      <c r="A490" s="165" t="s">
        <v>890</v>
      </c>
      <c r="B490" s="181"/>
      <c r="C490" s="20"/>
      <c r="D490" s="8"/>
      <c r="E490" s="8"/>
      <c r="F490" s="4"/>
      <c r="G490" s="4"/>
      <c r="H490" s="8"/>
      <c r="I490" s="175"/>
      <c r="J490" s="2"/>
      <c r="K490" s="2"/>
      <c r="L490" s="8"/>
      <c r="M490" s="1"/>
      <c r="N490" s="170"/>
      <c r="O490" s="8"/>
      <c r="P490" s="3"/>
      <c r="Q490" s="3"/>
    </row>
    <row r="491" spans="1:17">
      <c r="A491" s="165" t="s">
        <v>890</v>
      </c>
      <c r="B491" s="181"/>
      <c r="C491" s="20"/>
      <c r="D491" s="8"/>
      <c r="E491" s="8"/>
      <c r="F491" s="4"/>
      <c r="G491" s="4"/>
      <c r="H491" s="8"/>
      <c r="I491" s="175"/>
      <c r="J491" s="2"/>
      <c r="K491" s="2"/>
      <c r="L491" s="8"/>
      <c r="M491" s="1"/>
      <c r="N491" s="170"/>
      <c r="O491" s="8"/>
      <c r="P491" s="3"/>
      <c r="Q491" s="3"/>
    </row>
    <row r="492" spans="1:17">
      <c r="A492" s="165" t="s">
        <v>890</v>
      </c>
      <c r="B492" s="181"/>
      <c r="C492" s="20"/>
      <c r="D492" s="8"/>
      <c r="E492" s="8"/>
      <c r="F492" s="4"/>
      <c r="G492" s="4"/>
      <c r="H492" s="8"/>
      <c r="I492" s="175"/>
      <c r="J492" s="2"/>
      <c r="K492" s="2"/>
      <c r="L492" s="8"/>
      <c r="M492" s="1"/>
      <c r="N492" s="170"/>
      <c r="O492" s="8"/>
      <c r="P492" s="3"/>
      <c r="Q492" s="3"/>
    </row>
    <row r="493" spans="1:17">
      <c r="A493" s="165" t="s">
        <v>890</v>
      </c>
      <c r="B493" s="181"/>
      <c r="C493" s="20"/>
      <c r="D493" s="8"/>
      <c r="E493" s="8"/>
      <c r="F493" s="4"/>
      <c r="G493" s="4"/>
      <c r="H493" s="8"/>
      <c r="I493" s="175"/>
      <c r="J493" s="2"/>
      <c r="K493" s="2"/>
      <c r="L493" s="8"/>
      <c r="M493" s="1"/>
      <c r="N493" s="170"/>
      <c r="O493" s="8"/>
      <c r="P493" s="3"/>
      <c r="Q493" s="3"/>
    </row>
    <row r="494" spans="1:17">
      <c r="A494" s="165" t="s">
        <v>890</v>
      </c>
      <c r="B494" s="181"/>
      <c r="C494" s="20"/>
      <c r="D494" s="8"/>
      <c r="E494" s="8"/>
      <c r="F494" s="4"/>
      <c r="G494" s="4"/>
      <c r="H494" s="8"/>
      <c r="I494" s="175"/>
      <c r="J494" s="2"/>
      <c r="K494" s="2"/>
      <c r="L494" s="8"/>
      <c r="M494" s="1"/>
      <c r="N494" s="170"/>
      <c r="O494" s="8"/>
      <c r="P494" s="3"/>
      <c r="Q494" s="3"/>
    </row>
    <row r="495" spans="1:17">
      <c r="A495" s="165" t="s">
        <v>890</v>
      </c>
      <c r="B495" s="181"/>
      <c r="C495" s="20"/>
      <c r="D495" s="8"/>
      <c r="E495" s="8"/>
      <c r="F495" s="4"/>
      <c r="G495" s="4"/>
      <c r="H495" s="8"/>
      <c r="I495" s="175"/>
      <c r="J495" s="2"/>
      <c r="K495" s="2"/>
      <c r="L495" s="8"/>
      <c r="M495" s="1"/>
      <c r="N495" s="170"/>
      <c r="O495" s="8"/>
      <c r="P495" s="3"/>
      <c r="Q495" s="3"/>
    </row>
    <row r="496" spans="1:17">
      <c r="A496" s="165" t="s">
        <v>890</v>
      </c>
      <c r="B496" s="181"/>
      <c r="C496" s="20"/>
      <c r="D496" s="8"/>
      <c r="E496" s="8"/>
      <c r="F496" s="4"/>
      <c r="G496" s="4"/>
      <c r="H496" s="8"/>
      <c r="I496" s="175"/>
      <c r="J496" s="2"/>
      <c r="K496" s="2"/>
      <c r="L496" s="8"/>
      <c r="M496" s="1"/>
      <c r="N496" s="170"/>
      <c r="O496" s="8"/>
      <c r="P496" s="3"/>
      <c r="Q496" s="3"/>
    </row>
    <row r="497" spans="1:17">
      <c r="A497" s="165" t="s">
        <v>890</v>
      </c>
      <c r="B497" s="181"/>
      <c r="C497" s="20"/>
      <c r="D497" s="8"/>
      <c r="E497" s="8"/>
      <c r="F497" s="4"/>
      <c r="G497" s="4"/>
      <c r="H497" s="8"/>
      <c r="I497" s="175"/>
      <c r="J497" s="2"/>
      <c r="K497" s="2"/>
      <c r="L497" s="8"/>
      <c r="M497" s="1"/>
      <c r="N497" s="170"/>
      <c r="O497" s="8"/>
      <c r="P497" s="3"/>
      <c r="Q497" s="3"/>
    </row>
    <row r="498" spans="1:17">
      <c r="A498" s="165" t="s">
        <v>890</v>
      </c>
      <c r="B498" s="181"/>
      <c r="C498" s="20"/>
      <c r="D498" s="8"/>
      <c r="E498" s="8"/>
      <c r="F498" s="4"/>
      <c r="G498" s="4"/>
      <c r="H498" s="8"/>
      <c r="I498" s="175"/>
      <c r="J498" s="2"/>
      <c r="K498" s="2"/>
      <c r="L498" s="8"/>
      <c r="M498" s="1"/>
      <c r="N498" s="170"/>
      <c r="O498" s="8"/>
      <c r="P498" s="3"/>
      <c r="Q498" s="3"/>
    </row>
    <row r="499" spans="1:17">
      <c r="A499" s="165" t="s">
        <v>890</v>
      </c>
      <c r="B499" s="181"/>
      <c r="C499" s="20"/>
      <c r="D499" s="8"/>
      <c r="E499" s="8"/>
      <c r="F499" s="4"/>
      <c r="G499" s="4"/>
      <c r="H499" s="8"/>
      <c r="I499" s="175"/>
      <c r="J499" s="2"/>
      <c r="K499" s="2"/>
      <c r="L499" s="8"/>
      <c r="M499" s="1"/>
      <c r="N499" s="170"/>
      <c r="O499" s="8"/>
      <c r="P499" s="3"/>
      <c r="Q499" s="3"/>
    </row>
    <row r="500" spans="1:17">
      <c r="A500" s="165" t="s">
        <v>890</v>
      </c>
      <c r="B500" s="181"/>
      <c r="C500" s="20"/>
      <c r="D500" s="8"/>
      <c r="E500" s="8"/>
      <c r="F500" s="4"/>
      <c r="G500" s="4"/>
      <c r="H500" s="8"/>
      <c r="I500" s="175"/>
      <c r="J500" s="2"/>
      <c r="K500" s="2"/>
      <c r="L500" s="8"/>
      <c r="M500" s="1"/>
      <c r="N500" s="170"/>
      <c r="O500" s="8"/>
      <c r="P500" s="3"/>
      <c r="Q500" s="3"/>
    </row>
    <row r="501" spans="1:17">
      <c r="A501" s="165" t="s">
        <v>890</v>
      </c>
      <c r="B501" s="181"/>
      <c r="C501" s="20"/>
      <c r="D501" s="8"/>
      <c r="E501" s="8"/>
      <c r="F501" s="4"/>
      <c r="G501" s="4"/>
      <c r="H501" s="8"/>
      <c r="I501" s="175"/>
      <c r="J501" s="2"/>
      <c r="K501" s="2"/>
      <c r="L501" s="8"/>
      <c r="M501" s="1"/>
      <c r="N501" s="170"/>
      <c r="O501" s="8"/>
      <c r="P501" s="3"/>
      <c r="Q501" s="3"/>
    </row>
    <row r="502" spans="1:17">
      <c r="A502" s="165" t="s">
        <v>890</v>
      </c>
      <c r="B502" s="181"/>
      <c r="C502" s="122"/>
      <c r="D502" s="8"/>
      <c r="E502" s="8"/>
      <c r="F502" s="124"/>
      <c r="G502" s="125"/>
      <c r="H502" s="126"/>
      <c r="I502" s="176"/>
      <c r="J502" s="127"/>
      <c r="K502" s="127"/>
      <c r="L502" s="123"/>
      <c r="M502" s="128"/>
      <c r="N502" s="129"/>
      <c r="O502" s="123"/>
      <c r="P502" s="130"/>
      <c r="Q502" s="130"/>
    </row>
    <row r="503" spans="1:17">
      <c r="A503" s="165" t="s">
        <v>890</v>
      </c>
      <c r="B503" s="181"/>
      <c r="C503" s="122"/>
      <c r="D503" s="8"/>
      <c r="E503" s="8"/>
      <c r="F503" s="124"/>
      <c r="G503" s="125"/>
      <c r="H503" s="126"/>
      <c r="I503" s="176"/>
      <c r="J503" s="127"/>
      <c r="K503" s="127"/>
      <c r="L503" s="123"/>
      <c r="M503" s="128"/>
      <c r="N503" s="129"/>
      <c r="O503" s="123"/>
      <c r="P503" s="130"/>
      <c r="Q503" s="130"/>
    </row>
    <row r="504" spans="1:17" hidden="1">
      <c r="A504" s="16"/>
      <c r="B504" s="180"/>
      <c r="C504" s="21"/>
      <c r="D504" s="4"/>
      <c r="E504" s="8"/>
      <c r="F504" s="4"/>
      <c r="G504" s="4"/>
      <c r="H504" s="8"/>
      <c r="I504" s="6"/>
      <c r="J504" s="2"/>
      <c r="K504" s="2"/>
      <c r="L504" s="8"/>
      <c r="M504" s="1"/>
      <c r="N504" s="170"/>
      <c r="O504" s="8"/>
      <c r="P504" s="3"/>
      <c r="Q504" s="3"/>
    </row>
    <row r="506" spans="1:17" hidden="1">
      <c r="A506"/>
      <c r="B506"/>
      <c r="C506"/>
      <c r="E506"/>
      <c r="G506"/>
      <c r="H506"/>
      <c r="L506"/>
      <c r="N506" s="171"/>
      <c r="O506"/>
    </row>
    <row r="507" spans="1:17" hidden="1">
      <c r="A507"/>
      <c r="B507"/>
      <c r="C507"/>
      <c r="E507"/>
      <c r="G507"/>
      <c r="H507"/>
      <c r="L507"/>
      <c r="N507" s="171"/>
      <c r="O507"/>
    </row>
    <row r="508" spans="1:17" hidden="1">
      <c r="A508"/>
      <c r="B508"/>
      <c r="C508"/>
      <c r="E508"/>
      <c r="G508"/>
      <c r="H508"/>
      <c r="L508"/>
      <c r="N508" s="171"/>
      <c r="O508"/>
    </row>
    <row r="509" spans="1:17" hidden="1">
      <c r="A509"/>
      <c r="B509"/>
      <c r="C509"/>
      <c r="E509"/>
      <c r="G509"/>
      <c r="H509"/>
      <c r="L509"/>
      <c r="N509" s="171"/>
      <c r="O509"/>
    </row>
    <row r="510" spans="1:17" hidden="1">
      <c r="A510"/>
      <c r="B510"/>
      <c r="C510"/>
      <c r="E510"/>
      <c r="G510"/>
      <c r="H510"/>
      <c r="L510"/>
      <c r="N510" s="171"/>
      <c r="O510"/>
    </row>
    <row r="511" spans="1:17" hidden="1">
      <c r="A511"/>
      <c r="B511"/>
      <c r="C511"/>
      <c r="E511"/>
      <c r="G511"/>
      <c r="H511"/>
      <c r="L511"/>
      <c r="N511" s="171"/>
      <c r="O511"/>
    </row>
    <row r="512" spans="1:17" hidden="1">
      <c r="A512"/>
      <c r="B512"/>
      <c r="C512"/>
      <c r="E512"/>
      <c r="G512"/>
      <c r="H512"/>
      <c r="L512"/>
      <c r="N512" s="171"/>
      <c r="O512"/>
    </row>
    <row r="513" spans="10:14" customFormat="1" hidden="1">
      <c r="J513" s="167"/>
      <c r="K513" s="167"/>
      <c r="N513" s="171"/>
    </row>
    <row r="514" spans="10:14" customFormat="1" hidden="1">
      <c r="J514" s="167"/>
      <c r="K514" s="167"/>
      <c r="N514" s="171"/>
    </row>
    <row r="515" spans="10:14" customFormat="1" hidden="1">
      <c r="J515" s="167"/>
      <c r="K515" s="167"/>
      <c r="N515" s="171"/>
    </row>
    <row r="516" spans="10:14" customFormat="1" hidden="1">
      <c r="J516" s="167"/>
      <c r="K516" s="167"/>
      <c r="N516" s="171"/>
    </row>
    <row r="517" spans="10:14" customFormat="1" hidden="1">
      <c r="J517" s="167"/>
      <c r="K517" s="167"/>
      <c r="N517" s="171"/>
    </row>
    <row r="518" spans="10:14" customFormat="1" hidden="1">
      <c r="J518" s="167"/>
      <c r="K518" s="167"/>
      <c r="N518" s="171"/>
    </row>
    <row r="519" spans="10:14" customFormat="1" hidden="1">
      <c r="J519" s="167"/>
      <c r="K519" s="167"/>
      <c r="N519" s="171"/>
    </row>
    <row r="520" spans="10:14" customFormat="1" hidden="1">
      <c r="J520" s="167"/>
      <c r="K520" s="167"/>
      <c r="N520" s="171"/>
    </row>
    <row r="521" spans="10:14" customFormat="1" hidden="1">
      <c r="J521" s="167"/>
      <c r="K521" s="167"/>
      <c r="N521" s="171"/>
    </row>
    <row r="522" spans="10:14" customFormat="1" hidden="1">
      <c r="J522" s="167"/>
      <c r="K522" s="167"/>
      <c r="N522" s="171"/>
    </row>
    <row r="523" spans="10:14" customFormat="1" hidden="1">
      <c r="J523" s="167"/>
      <c r="K523" s="167"/>
      <c r="N523" s="171"/>
    </row>
    <row r="524" spans="10:14" customFormat="1" hidden="1">
      <c r="J524" s="167"/>
      <c r="K524" s="167"/>
      <c r="N524" s="171"/>
    </row>
    <row r="525" spans="10:14" customFormat="1" hidden="1">
      <c r="J525" s="167"/>
      <c r="K525" s="167"/>
      <c r="N525" s="171"/>
    </row>
    <row r="526" spans="10:14" customFormat="1" hidden="1">
      <c r="J526" s="167"/>
      <c r="K526" s="167"/>
      <c r="N526" s="171"/>
    </row>
    <row r="527" spans="10:14" customFormat="1" hidden="1">
      <c r="J527" s="167"/>
      <c r="K527" s="167"/>
      <c r="N527" s="171"/>
    </row>
    <row r="528" spans="10:14" customFormat="1" hidden="1">
      <c r="J528" s="167"/>
      <c r="K528" s="167"/>
      <c r="N528" s="171"/>
    </row>
    <row r="529" spans="10:14" customFormat="1" hidden="1">
      <c r="J529" s="167"/>
      <c r="K529" s="167"/>
      <c r="N529" s="171"/>
    </row>
    <row r="530" spans="10:14" customFormat="1" hidden="1">
      <c r="J530" s="167"/>
      <c r="K530" s="167"/>
      <c r="N530" s="171"/>
    </row>
    <row r="531" spans="10:14" customFormat="1" hidden="1">
      <c r="J531" s="167"/>
      <c r="K531" s="167"/>
      <c r="N531" s="171"/>
    </row>
    <row r="532" spans="10:14" customFormat="1" hidden="1">
      <c r="J532" s="167"/>
      <c r="K532" s="167"/>
      <c r="N532" s="171"/>
    </row>
    <row r="533" spans="10:14" customFormat="1" hidden="1">
      <c r="J533" s="167"/>
      <c r="K533" s="167"/>
      <c r="N533" s="171"/>
    </row>
    <row r="534" spans="10:14" customFormat="1" hidden="1">
      <c r="J534" s="167"/>
      <c r="K534" s="167"/>
      <c r="N534" s="171"/>
    </row>
    <row r="535" spans="10:14" customFormat="1" hidden="1">
      <c r="J535" s="167"/>
      <c r="K535" s="167"/>
      <c r="N535" s="171"/>
    </row>
    <row r="536" spans="10:14" customFormat="1" hidden="1">
      <c r="J536" s="167"/>
      <c r="K536" s="167"/>
      <c r="N536" s="171"/>
    </row>
    <row r="537" spans="10:14" customFormat="1" hidden="1">
      <c r="J537" s="167"/>
      <c r="K537" s="167"/>
      <c r="N537" s="171"/>
    </row>
    <row r="538" spans="10:14" customFormat="1" hidden="1">
      <c r="J538" s="167"/>
      <c r="K538" s="167"/>
      <c r="N538" s="171"/>
    </row>
    <row r="539" spans="10:14" customFormat="1" hidden="1">
      <c r="J539" s="167"/>
      <c r="K539" s="167"/>
      <c r="N539" s="171"/>
    </row>
    <row r="540" spans="10:14" customFormat="1" hidden="1">
      <c r="J540" s="167"/>
      <c r="K540" s="167"/>
      <c r="N540" s="171"/>
    </row>
    <row r="541" spans="10:14" customFormat="1" hidden="1">
      <c r="J541" s="167"/>
      <c r="K541" s="167"/>
      <c r="N541" s="171"/>
    </row>
    <row r="542" spans="10:14" customFormat="1" hidden="1">
      <c r="J542" s="167"/>
      <c r="K542" s="167"/>
      <c r="N542" s="171"/>
    </row>
    <row r="543" spans="10:14" customFormat="1" hidden="1">
      <c r="J543" s="167"/>
      <c r="K543" s="167"/>
      <c r="N543" s="171"/>
    </row>
    <row r="544" spans="10:14" customFormat="1" hidden="1">
      <c r="J544" s="167"/>
      <c r="K544" s="167"/>
      <c r="N544" s="171"/>
    </row>
    <row r="545" spans="10:14" customFormat="1" hidden="1">
      <c r="J545" s="167"/>
      <c r="K545" s="167"/>
      <c r="N545" s="171"/>
    </row>
    <row r="546" spans="10:14" customFormat="1" hidden="1">
      <c r="J546" s="167"/>
      <c r="K546" s="167"/>
      <c r="N546" s="171"/>
    </row>
    <row r="547" spans="10:14" customFormat="1" hidden="1">
      <c r="J547" s="167"/>
      <c r="K547" s="167"/>
      <c r="N547" s="171"/>
    </row>
    <row r="548" spans="10:14" customFormat="1" hidden="1">
      <c r="J548" s="167"/>
      <c r="K548" s="167"/>
      <c r="N548" s="171"/>
    </row>
    <row r="549" spans="10:14" customFormat="1" hidden="1">
      <c r="J549" s="167"/>
      <c r="K549" s="167"/>
      <c r="N549" s="171"/>
    </row>
    <row r="550" spans="10:14" customFormat="1" hidden="1">
      <c r="J550" s="167"/>
      <c r="K550" s="167"/>
      <c r="N550" s="171"/>
    </row>
    <row r="551" spans="10:14" customFormat="1" hidden="1">
      <c r="J551" s="167"/>
      <c r="K551" s="167"/>
      <c r="N551" s="171"/>
    </row>
    <row r="552" spans="10:14" customFormat="1" hidden="1">
      <c r="J552" s="167"/>
      <c r="K552" s="167"/>
      <c r="N552" s="171"/>
    </row>
    <row r="553" spans="10:14" customFormat="1" hidden="1">
      <c r="J553" s="167"/>
      <c r="K553" s="167"/>
      <c r="N553" s="171"/>
    </row>
    <row r="554" spans="10:14" customFormat="1" hidden="1">
      <c r="J554" s="167"/>
      <c r="K554" s="167"/>
      <c r="N554" s="171"/>
    </row>
    <row r="555" spans="10:14" customFormat="1" hidden="1">
      <c r="J555" s="167"/>
      <c r="K555" s="167"/>
      <c r="N555" s="171"/>
    </row>
    <row r="556" spans="10:14" customFormat="1" hidden="1">
      <c r="J556" s="167"/>
      <c r="K556" s="167"/>
      <c r="N556" s="171"/>
    </row>
    <row r="557" spans="10:14" customFormat="1" hidden="1">
      <c r="J557" s="167"/>
      <c r="K557" s="167"/>
      <c r="N557" s="171"/>
    </row>
    <row r="558" spans="10:14" customFormat="1" hidden="1">
      <c r="J558" s="167"/>
      <c r="K558" s="167"/>
      <c r="N558" s="171"/>
    </row>
    <row r="559" spans="10:14" customFormat="1" hidden="1">
      <c r="J559" s="167"/>
      <c r="K559" s="167"/>
      <c r="N559" s="171"/>
    </row>
    <row r="560" spans="10:14" customFormat="1" hidden="1">
      <c r="J560" s="167"/>
      <c r="K560" s="167"/>
      <c r="N560" s="171"/>
    </row>
    <row r="561" spans="10:14" customFormat="1" hidden="1">
      <c r="J561" s="167"/>
      <c r="K561" s="167"/>
      <c r="N561" s="171"/>
    </row>
    <row r="562" spans="10:14" customFormat="1" hidden="1">
      <c r="J562" s="167"/>
      <c r="K562" s="167"/>
      <c r="N562" s="171"/>
    </row>
    <row r="563" spans="10:14" customFormat="1" hidden="1">
      <c r="J563" s="167"/>
      <c r="K563" s="167"/>
      <c r="N563" s="171"/>
    </row>
    <row r="564" spans="10:14" customFormat="1" hidden="1">
      <c r="J564" s="167"/>
      <c r="K564" s="167"/>
      <c r="N564" s="171"/>
    </row>
    <row r="565" spans="10:14" customFormat="1" hidden="1">
      <c r="J565" s="167"/>
      <c r="K565" s="167"/>
      <c r="N565" s="171"/>
    </row>
    <row r="566" spans="10:14" customFormat="1" hidden="1">
      <c r="J566" s="167"/>
      <c r="K566" s="167"/>
      <c r="N566" s="171"/>
    </row>
    <row r="567" spans="10:14" customFormat="1" hidden="1">
      <c r="J567" s="167"/>
      <c r="K567" s="167"/>
      <c r="N567" s="171"/>
    </row>
    <row r="568" spans="10:14" customFormat="1" hidden="1">
      <c r="J568" s="167"/>
      <c r="K568" s="167"/>
      <c r="N568" s="171"/>
    </row>
    <row r="569" spans="10:14" customFormat="1" hidden="1">
      <c r="J569" s="167"/>
      <c r="K569" s="167"/>
      <c r="N569" s="171"/>
    </row>
    <row r="570" spans="10:14" customFormat="1" hidden="1">
      <c r="J570" s="167"/>
      <c r="K570" s="167"/>
      <c r="N570" s="171"/>
    </row>
    <row r="571" spans="10:14" customFormat="1" hidden="1">
      <c r="J571" s="167"/>
      <c r="K571" s="167"/>
      <c r="N571" s="171"/>
    </row>
    <row r="572" spans="10:14" customFormat="1" hidden="1">
      <c r="J572" s="167"/>
      <c r="K572" s="167"/>
      <c r="N572" s="171"/>
    </row>
    <row r="573" spans="10:14" customFormat="1" hidden="1">
      <c r="J573" s="167"/>
      <c r="K573" s="167"/>
      <c r="N573" s="171"/>
    </row>
    <row r="574" spans="10:14" customFormat="1" hidden="1">
      <c r="J574" s="167"/>
      <c r="K574" s="167"/>
      <c r="N574" s="171"/>
    </row>
    <row r="575" spans="10:14" customFormat="1" hidden="1">
      <c r="J575" s="167"/>
      <c r="K575" s="167"/>
      <c r="N575" s="171"/>
    </row>
    <row r="576" spans="10:14" customFormat="1" hidden="1">
      <c r="J576" s="167"/>
      <c r="K576" s="167"/>
      <c r="N576" s="171"/>
    </row>
    <row r="577" spans="10:14" customFormat="1" hidden="1">
      <c r="J577" s="167"/>
      <c r="K577" s="167"/>
      <c r="N577" s="171"/>
    </row>
    <row r="578" spans="10:14" customFormat="1" hidden="1">
      <c r="J578" s="167"/>
      <c r="K578" s="167"/>
      <c r="N578" s="171"/>
    </row>
    <row r="579" spans="10:14" customFormat="1" hidden="1">
      <c r="J579" s="167"/>
      <c r="K579" s="167"/>
      <c r="N579" s="171"/>
    </row>
    <row r="580" spans="10:14" customFormat="1" hidden="1">
      <c r="J580" s="167"/>
      <c r="K580" s="167"/>
      <c r="N580" s="171"/>
    </row>
    <row r="581" spans="10:14" customFormat="1" hidden="1">
      <c r="J581" s="167"/>
      <c r="K581" s="167"/>
      <c r="N581" s="171"/>
    </row>
    <row r="582" spans="10:14" customFormat="1" hidden="1">
      <c r="J582" s="167"/>
      <c r="K582" s="167"/>
      <c r="N582" s="171"/>
    </row>
    <row r="583" spans="10:14" customFormat="1" hidden="1">
      <c r="J583" s="167"/>
      <c r="K583" s="167"/>
      <c r="N583" s="171"/>
    </row>
    <row r="584" spans="10:14" customFormat="1" hidden="1">
      <c r="J584" s="167"/>
      <c r="K584" s="167"/>
      <c r="N584" s="171"/>
    </row>
    <row r="585" spans="10:14" customFormat="1" hidden="1">
      <c r="J585" s="167"/>
      <c r="K585" s="167"/>
      <c r="N585" s="171"/>
    </row>
    <row r="586" spans="10:14" customFormat="1" hidden="1">
      <c r="J586" s="167"/>
      <c r="K586" s="167"/>
      <c r="N586" s="171"/>
    </row>
    <row r="587" spans="10:14" customFormat="1" hidden="1">
      <c r="J587" s="167"/>
      <c r="K587" s="167"/>
      <c r="N587" s="171"/>
    </row>
    <row r="588" spans="10:14" customFormat="1" hidden="1">
      <c r="J588" s="167"/>
      <c r="K588" s="167"/>
      <c r="N588" s="171"/>
    </row>
    <row r="589" spans="10:14" customFormat="1" hidden="1">
      <c r="J589" s="167"/>
      <c r="K589" s="167"/>
      <c r="N589" s="171"/>
    </row>
    <row r="590" spans="10:14" customFormat="1" hidden="1">
      <c r="J590" s="167"/>
      <c r="K590" s="167"/>
      <c r="N590" s="171"/>
    </row>
    <row r="591" spans="10:14" customFormat="1" hidden="1">
      <c r="J591" s="167"/>
      <c r="K591" s="167"/>
      <c r="N591" s="171"/>
    </row>
    <row r="592" spans="10:14" customFormat="1" hidden="1">
      <c r="J592" s="167"/>
      <c r="K592" s="167"/>
      <c r="N592" s="171"/>
    </row>
    <row r="593" spans="10:14" customFormat="1" hidden="1">
      <c r="J593" s="167"/>
      <c r="K593" s="167"/>
      <c r="N593" s="171"/>
    </row>
    <row r="594" spans="10:14" customFormat="1" hidden="1">
      <c r="J594" s="167"/>
      <c r="K594" s="167"/>
      <c r="N594" s="171"/>
    </row>
    <row r="595" spans="10:14" customFormat="1" hidden="1">
      <c r="J595" s="167"/>
      <c r="K595" s="167"/>
      <c r="N595" s="171"/>
    </row>
    <row r="596" spans="10:14" customFormat="1" hidden="1">
      <c r="J596" s="167"/>
      <c r="K596" s="167"/>
      <c r="N596" s="171"/>
    </row>
    <row r="597" spans="10:14" customFormat="1" hidden="1">
      <c r="J597" s="167"/>
      <c r="K597" s="167"/>
      <c r="N597" s="171"/>
    </row>
    <row r="598" spans="10:14" customFormat="1" hidden="1">
      <c r="J598" s="167"/>
      <c r="K598" s="167"/>
      <c r="N598" s="171"/>
    </row>
    <row r="599" spans="10:14" customFormat="1" hidden="1">
      <c r="J599" s="167"/>
      <c r="K599" s="167"/>
      <c r="N599" s="171"/>
    </row>
    <row r="600" spans="10:14" customFormat="1" hidden="1">
      <c r="J600" s="167"/>
      <c r="K600" s="167"/>
      <c r="N600" s="171"/>
    </row>
    <row r="601" spans="10:14" customFormat="1" hidden="1">
      <c r="J601" s="167"/>
      <c r="K601" s="167"/>
      <c r="N601" s="171"/>
    </row>
    <row r="602" spans="10:14" customFormat="1" hidden="1">
      <c r="J602" s="167"/>
      <c r="K602" s="167"/>
      <c r="N602" s="171"/>
    </row>
    <row r="603" spans="10:14" customFormat="1" hidden="1">
      <c r="J603" s="167"/>
      <c r="K603" s="167"/>
      <c r="N603" s="171"/>
    </row>
    <row r="604" spans="10:14" customFormat="1" hidden="1">
      <c r="J604" s="167"/>
      <c r="K604" s="167"/>
      <c r="N604" s="171"/>
    </row>
    <row r="605" spans="10:14" customFormat="1" hidden="1">
      <c r="J605" s="167"/>
      <c r="K605" s="167"/>
      <c r="N605" s="171"/>
    </row>
    <row r="606" spans="10:14" customFormat="1" hidden="1">
      <c r="J606" s="167"/>
      <c r="K606" s="167"/>
      <c r="N606" s="171"/>
    </row>
    <row r="607" spans="10:14" customFormat="1" hidden="1">
      <c r="J607" s="167"/>
      <c r="K607" s="167"/>
      <c r="N607" s="171"/>
    </row>
    <row r="608" spans="10:14" customFormat="1" hidden="1">
      <c r="J608" s="167"/>
      <c r="K608" s="167"/>
      <c r="N608" s="171"/>
    </row>
    <row r="609" spans="10:14" customFormat="1" hidden="1">
      <c r="J609" s="167"/>
      <c r="K609" s="167"/>
      <c r="N609" s="171"/>
    </row>
    <row r="610" spans="10:14" customFormat="1" hidden="1">
      <c r="J610" s="167"/>
      <c r="K610" s="167"/>
      <c r="N610" s="171"/>
    </row>
    <row r="611" spans="10:14" customFormat="1" hidden="1">
      <c r="J611" s="167"/>
      <c r="K611" s="167"/>
      <c r="N611" s="171"/>
    </row>
    <row r="612" spans="10:14" customFormat="1" hidden="1">
      <c r="J612" s="167"/>
      <c r="K612" s="167"/>
      <c r="N612" s="171"/>
    </row>
    <row r="613" spans="10:14" customFormat="1" hidden="1">
      <c r="J613" s="167"/>
      <c r="K613" s="167"/>
      <c r="N613" s="171"/>
    </row>
    <row r="614" spans="10:14" customFormat="1" hidden="1">
      <c r="J614" s="167"/>
      <c r="K614" s="167"/>
      <c r="N614" s="171"/>
    </row>
    <row r="615" spans="10:14" customFormat="1" hidden="1">
      <c r="J615" s="167"/>
      <c r="K615" s="167"/>
      <c r="N615" s="171"/>
    </row>
    <row r="616" spans="10:14" customFormat="1" hidden="1">
      <c r="J616" s="167"/>
      <c r="K616" s="167"/>
      <c r="N616" s="171"/>
    </row>
    <row r="617" spans="10:14" customFormat="1" hidden="1">
      <c r="J617" s="167"/>
      <c r="K617" s="167"/>
      <c r="N617" s="171"/>
    </row>
    <row r="618" spans="10:14" customFormat="1" hidden="1">
      <c r="J618" s="167"/>
      <c r="K618" s="167"/>
      <c r="N618" s="171"/>
    </row>
    <row r="619" spans="10:14" customFormat="1" hidden="1">
      <c r="J619" s="167"/>
      <c r="K619" s="167"/>
      <c r="N619" s="171"/>
    </row>
    <row r="620" spans="10:14" customFormat="1" hidden="1">
      <c r="J620" s="167"/>
      <c r="K620" s="167"/>
      <c r="N620" s="171"/>
    </row>
    <row r="621" spans="10:14" customFormat="1" hidden="1">
      <c r="J621" s="167"/>
      <c r="K621" s="167"/>
      <c r="N621" s="171"/>
    </row>
    <row r="622" spans="10:14" customFormat="1" hidden="1">
      <c r="J622" s="167"/>
      <c r="K622" s="167"/>
      <c r="N622" s="171"/>
    </row>
    <row r="623" spans="10:14" customFormat="1" hidden="1">
      <c r="J623" s="167"/>
      <c r="K623" s="167"/>
      <c r="N623" s="171"/>
    </row>
    <row r="624" spans="10:14" customFormat="1" hidden="1">
      <c r="J624" s="167"/>
      <c r="K624" s="167"/>
      <c r="N624" s="171"/>
    </row>
    <row r="625" spans="10:14" customFormat="1" hidden="1">
      <c r="J625" s="167"/>
      <c r="K625" s="167"/>
      <c r="N625" s="171"/>
    </row>
    <row r="626" spans="10:14" customFormat="1" hidden="1">
      <c r="J626" s="167"/>
      <c r="K626" s="167"/>
      <c r="N626" s="171"/>
    </row>
    <row r="627" spans="10:14" customFormat="1" hidden="1">
      <c r="J627" s="167"/>
      <c r="K627" s="167"/>
      <c r="N627" s="171"/>
    </row>
    <row r="628" spans="10:14" customFormat="1" hidden="1">
      <c r="J628" s="167"/>
      <c r="K628" s="167"/>
      <c r="N628" s="171"/>
    </row>
    <row r="629" spans="10:14" customFormat="1" hidden="1">
      <c r="J629" s="167"/>
      <c r="K629" s="167"/>
      <c r="N629" s="171"/>
    </row>
    <row r="630" spans="10:14" customFormat="1" hidden="1">
      <c r="J630" s="167"/>
      <c r="K630" s="167"/>
      <c r="N630" s="171"/>
    </row>
    <row r="631" spans="10:14" customFormat="1" hidden="1">
      <c r="J631" s="167"/>
      <c r="K631" s="167"/>
      <c r="N631" s="171"/>
    </row>
    <row r="632" spans="10:14" customFormat="1" hidden="1">
      <c r="J632" s="167"/>
      <c r="K632" s="167"/>
      <c r="N632" s="171"/>
    </row>
    <row r="633" spans="10:14" customFormat="1" hidden="1">
      <c r="J633" s="167"/>
      <c r="K633" s="167"/>
      <c r="N633" s="171"/>
    </row>
    <row r="634" spans="10:14" customFormat="1" hidden="1">
      <c r="J634" s="167"/>
      <c r="K634" s="167"/>
      <c r="N634" s="171"/>
    </row>
    <row r="635" spans="10:14" customFormat="1" hidden="1">
      <c r="J635" s="167"/>
      <c r="K635" s="167"/>
      <c r="N635" s="171"/>
    </row>
    <row r="636" spans="10:14" customFormat="1" hidden="1">
      <c r="J636" s="167"/>
      <c r="K636" s="167"/>
      <c r="N636" s="171"/>
    </row>
    <row r="637" spans="10:14" customFormat="1" hidden="1">
      <c r="J637" s="167"/>
      <c r="K637" s="167"/>
      <c r="N637" s="171"/>
    </row>
    <row r="638" spans="10:14" customFormat="1" hidden="1">
      <c r="J638" s="167"/>
      <c r="K638" s="167"/>
      <c r="N638" s="171"/>
    </row>
    <row r="639" spans="10:14" customFormat="1" hidden="1">
      <c r="J639" s="167"/>
      <c r="K639" s="167"/>
      <c r="N639" s="171"/>
    </row>
    <row r="640" spans="10:14" customFormat="1" hidden="1">
      <c r="J640" s="167"/>
      <c r="K640" s="167"/>
      <c r="N640" s="171"/>
    </row>
    <row r="641" spans="10:14" customFormat="1" hidden="1">
      <c r="J641" s="167"/>
      <c r="K641" s="167"/>
      <c r="N641" s="171"/>
    </row>
    <row r="642" spans="10:14" customFormat="1" hidden="1">
      <c r="J642" s="167"/>
      <c r="K642" s="167"/>
      <c r="N642" s="171"/>
    </row>
    <row r="643" spans="10:14" customFormat="1" hidden="1">
      <c r="J643" s="167"/>
      <c r="K643" s="167"/>
      <c r="N643" s="171"/>
    </row>
    <row r="644" spans="10:14" customFormat="1" hidden="1">
      <c r="J644" s="167"/>
      <c r="K644" s="167"/>
      <c r="N644" s="171"/>
    </row>
    <row r="645" spans="10:14" customFormat="1" hidden="1">
      <c r="J645" s="167"/>
      <c r="K645" s="167"/>
      <c r="N645" s="171"/>
    </row>
    <row r="646" spans="10:14" customFormat="1" hidden="1">
      <c r="J646" s="167"/>
      <c r="K646" s="167"/>
      <c r="N646" s="171"/>
    </row>
    <row r="647" spans="10:14" customFormat="1" hidden="1">
      <c r="J647" s="167"/>
      <c r="K647" s="167"/>
      <c r="N647" s="171"/>
    </row>
    <row r="648" spans="10:14" customFormat="1" hidden="1">
      <c r="J648" s="167"/>
      <c r="K648" s="167"/>
      <c r="N648" s="171"/>
    </row>
    <row r="649" spans="10:14" customFormat="1" hidden="1">
      <c r="J649" s="167"/>
      <c r="K649" s="167"/>
      <c r="N649" s="171"/>
    </row>
    <row r="650" spans="10:14" customFormat="1" hidden="1">
      <c r="J650" s="167"/>
      <c r="K650" s="167"/>
      <c r="N650" s="171"/>
    </row>
    <row r="651" spans="10:14" customFormat="1" hidden="1">
      <c r="J651" s="167"/>
      <c r="K651" s="167"/>
      <c r="N651" s="171"/>
    </row>
    <row r="652" spans="10:14" customFormat="1" hidden="1">
      <c r="J652" s="167"/>
      <c r="K652" s="167"/>
      <c r="N652" s="171"/>
    </row>
    <row r="653" spans="10:14" customFormat="1" hidden="1">
      <c r="J653" s="167"/>
      <c r="K653" s="167"/>
      <c r="N653" s="171"/>
    </row>
    <row r="654" spans="10:14" customFormat="1" hidden="1">
      <c r="J654" s="167"/>
      <c r="K654" s="167"/>
      <c r="N654" s="171"/>
    </row>
    <row r="655" spans="10:14" customFormat="1" hidden="1">
      <c r="J655" s="167"/>
      <c r="K655" s="167"/>
      <c r="N655" s="171"/>
    </row>
    <row r="656" spans="10:14" customFormat="1" hidden="1">
      <c r="J656" s="167"/>
      <c r="K656" s="167"/>
      <c r="N656" s="171"/>
    </row>
    <row r="657" spans="10:14" customFormat="1" hidden="1">
      <c r="J657" s="167"/>
      <c r="K657" s="167"/>
      <c r="N657" s="171"/>
    </row>
    <row r="658" spans="10:14" customFormat="1" hidden="1">
      <c r="J658" s="167"/>
      <c r="K658" s="167"/>
      <c r="N658" s="171"/>
    </row>
    <row r="659" spans="10:14" customFormat="1" hidden="1">
      <c r="J659" s="167"/>
      <c r="K659" s="167"/>
      <c r="N659" s="171"/>
    </row>
    <row r="660" spans="10:14" customFormat="1" hidden="1">
      <c r="J660" s="167"/>
      <c r="K660" s="167"/>
      <c r="N660" s="171"/>
    </row>
    <row r="661" spans="10:14" customFormat="1" hidden="1">
      <c r="J661" s="167"/>
      <c r="K661" s="167"/>
      <c r="N661" s="171"/>
    </row>
    <row r="662" spans="10:14" customFormat="1" hidden="1">
      <c r="J662" s="167"/>
      <c r="K662" s="167"/>
      <c r="N662" s="171"/>
    </row>
    <row r="663" spans="10:14" customFormat="1" hidden="1">
      <c r="J663" s="167"/>
      <c r="K663" s="167"/>
      <c r="N663" s="171"/>
    </row>
    <row r="664" spans="10:14" customFormat="1" hidden="1">
      <c r="J664" s="167"/>
      <c r="K664" s="167"/>
      <c r="N664" s="171"/>
    </row>
    <row r="665" spans="10:14" customFormat="1" hidden="1">
      <c r="J665" s="167"/>
      <c r="K665" s="167"/>
      <c r="N665" s="171"/>
    </row>
    <row r="666" spans="10:14" customFormat="1" hidden="1">
      <c r="J666" s="167"/>
      <c r="K666" s="167"/>
      <c r="N666" s="171"/>
    </row>
    <row r="667" spans="10:14" customFormat="1" hidden="1">
      <c r="J667" s="167"/>
      <c r="K667" s="167"/>
      <c r="N667" s="171"/>
    </row>
    <row r="668" spans="10:14" customFormat="1" hidden="1">
      <c r="J668" s="167"/>
      <c r="K668" s="167"/>
      <c r="N668" s="171"/>
    </row>
    <row r="669" spans="10:14" customFormat="1" hidden="1">
      <c r="J669" s="167"/>
      <c r="K669" s="167"/>
      <c r="N669" s="171"/>
    </row>
    <row r="670" spans="10:14" customFormat="1" hidden="1">
      <c r="J670" s="167"/>
      <c r="K670" s="167"/>
      <c r="N670" s="171"/>
    </row>
    <row r="671" spans="10:14" customFormat="1" hidden="1">
      <c r="J671" s="167"/>
      <c r="K671" s="167"/>
      <c r="N671" s="171"/>
    </row>
    <row r="672" spans="10:14" customFormat="1" hidden="1">
      <c r="J672" s="167"/>
      <c r="K672" s="167"/>
      <c r="N672" s="171"/>
    </row>
    <row r="673" spans="10:14" customFormat="1" hidden="1">
      <c r="J673" s="167"/>
      <c r="K673" s="167"/>
      <c r="N673" s="171"/>
    </row>
    <row r="674" spans="10:14" customFormat="1" hidden="1">
      <c r="J674" s="167"/>
      <c r="K674" s="167"/>
      <c r="N674" s="171"/>
    </row>
    <row r="675" spans="10:14" customFormat="1" hidden="1">
      <c r="J675" s="167"/>
      <c r="K675" s="167"/>
      <c r="N675" s="171"/>
    </row>
    <row r="676" spans="10:14" customFormat="1" hidden="1">
      <c r="J676" s="167"/>
      <c r="K676" s="167"/>
      <c r="N676" s="171"/>
    </row>
    <row r="677" spans="10:14" customFormat="1" hidden="1">
      <c r="J677" s="167"/>
      <c r="K677" s="167"/>
      <c r="N677" s="171"/>
    </row>
    <row r="678" spans="10:14" customFormat="1" hidden="1">
      <c r="J678" s="167"/>
      <c r="K678" s="167"/>
      <c r="N678" s="171"/>
    </row>
    <row r="679" spans="10:14" customFormat="1" hidden="1">
      <c r="J679" s="167"/>
      <c r="K679" s="167"/>
      <c r="N679" s="171"/>
    </row>
    <row r="680" spans="10:14" customFormat="1" hidden="1">
      <c r="J680" s="167"/>
      <c r="K680" s="167"/>
      <c r="N680" s="171"/>
    </row>
    <row r="681" spans="10:14" customFormat="1" hidden="1">
      <c r="J681" s="167"/>
      <c r="K681" s="167"/>
      <c r="N681" s="171"/>
    </row>
    <row r="682" spans="10:14" customFormat="1" hidden="1">
      <c r="J682" s="167"/>
      <c r="K682" s="167"/>
      <c r="N682" s="171"/>
    </row>
    <row r="683" spans="10:14" customFormat="1" hidden="1">
      <c r="J683" s="167"/>
      <c r="K683" s="167"/>
      <c r="N683" s="171"/>
    </row>
    <row r="684" spans="10:14" customFormat="1" hidden="1">
      <c r="J684" s="167"/>
      <c r="K684" s="167"/>
      <c r="N684" s="171"/>
    </row>
    <row r="685" spans="10:14" customFormat="1" hidden="1">
      <c r="J685" s="167"/>
      <c r="K685" s="167"/>
      <c r="N685" s="171"/>
    </row>
    <row r="686" spans="10:14" customFormat="1" hidden="1">
      <c r="J686" s="167"/>
      <c r="K686" s="167"/>
      <c r="N686" s="171"/>
    </row>
    <row r="687" spans="10:14" customFormat="1" hidden="1">
      <c r="J687" s="167"/>
      <c r="K687" s="167"/>
      <c r="N687" s="171"/>
    </row>
    <row r="688" spans="10:14" customFormat="1" hidden="1">
      <c r="J688" s="167"/>
      <c r="K688" s="167"/>
      <c r="N688" s="171"/>
    </row>
    <row r="689" spans="10:14" customFormat="1" hidden="1">
      <c r="J689" s="167"/>
      <c r="K689" s="167"/>
      <c r="N689" s="171"/>
    </row>
    <row r="690" spans="10:14" customFormat="1" hidden="1">
      <c r="J690" s="167"/>
      <c r="K690" s="167"/>
      <c r="N690" s="171"/>
    </row>
    <row r="691" spans="10:14" customFormat="1" hidden="1">
      <c r="J691" s="167"/>
      <c r="K691" s="167"/>
      <c r="N691" s="171"/>
    </row>
    <row r="692" spans="10:14" customFormat="1" hidden="1">
      <c r="J692" s="167"/>
      <c r="K692" s="167"/>
      <c r="N692" s="171"/>
    </row>
    <row r="693" spans="10:14" customFormat="1" hidden="1">
      <c r="J693" s="167"/>
      <c r="K693" s="167"/>
      <c r="N693" s="171"/>
    </row>
    <row r="694" spans="10:14" customFormat="1" hidden="1">
      <c r="J694" s="167"/>
      <c r="K694" s="167"/>
      <c r="N694" s="171"/>
    </row>
    <row r="695" spans="10:14" customFormat="1" hidden="1">
      <c r="J695" s="167"/>
      <c r="K695" s="167"/>
      <c r="N695" s="171"/>
    </row>
    <row r="696" spans="10:14" customFormat="1" hidden="1">
      <c r="J696" s="167"/>
      <c r="K696" s="167"/>
      <c r="N696" s="171"/>
    </row>
    <row r="697" spans="10:14" customFormat="1" hidden="1">
      <c r="J697" s="167"/>
      <c r="K697" s="167"/>
      <c r="N697" s="171"/>
    </row>
    <row r="698" spans="10:14" customFormat="1" hidden="1">
      <c r="J698" s="167"/>
      <c r="K698" s="167"/>
      <c r="N698" s="171"/>
    </row>
    <row r="699" spans="10:14" customFormat="1" hidden="1">
      <c r="J699" s="167"/>
      <c r="K699" s="167"/>
      <c r="N699" s="171"/>
    </row>
    <row r="700" spans="10:14" customFormat="1" hidden="1">
      <c r="J700" s="167"/>
      <c r="K700" s="167"/>
      <c r="N700" s="171"/>
    </row>
    <row r="701" spans="10:14" customFormat="1" hidden="1">
      <c r="J701" s="167"/>
      <c r="K701" s="167"/>
      <c r="N701" s="171"/>
    </row>
    <row r="702" spans="10:14" customFormat="1" hidden="1">
      <c r="J702" s="167"/>
      <c r="K702" s="167"/>
      <c r="N702" s="171"/>
    </row>
    <row r="703" spans="10:14" customFormat="1" hidden="1">
      <c r="J703" s="167"/>
      <c r="K703" s="167"/>
      <c r="N703" s="171"/>
    </row>
    <row r="704" spans="10:14" customFormat="1" hidden="1">
      <c r="J704" s="167"/>
      <c r="K704" s="167"/>
      <c r="N704" s="171"/>
    </row>
    <row r="705" spans="10:14" customFormat="1" hidden="1">
      <c r="J705" s="167"/>
      <c r="K705" s="167"/>
      <c r="N705" s="171"/>
    </row>
    <row r="706" spans="10:14" customFormat="1" hidden="1">
      <c r="J706" s="167"/>
      <c r="K706" s="167"/>
      <c r="N706" s="171"/>
    </row>
    <row r="707" spans="10:14" customFormat="1" hidden="1">
      <c r="J707" s="167"/>
      <c r="K707" s="167"/>
      <c r="N707" s="171"/>
    </row>
    <row r="708" spans="10:14" customFormat="1" hidden="1">
      <c r="J708" s="167"/>
      <c r="K708" s="167"/>
      <c r="N708" s="171"/>
    </row>
    <row r="709" spans="10:14" customFormat="1" hidden="1">
      <c r="J709" s="167"/>
      <c r="K709" s="167"/>
      <c r="N709" s="171"/>
    </row>
    <row r="710" spans="10:14" customFormat="1" hidden="1">
      <c r="J710" s="167"/>
      <c r="K710" s="167"/>
      <c r="N710" s="171"/>
    </row>
    <row r="711" spans="10:14" customFormat="1" hidden="1">
      <c r="J711" s="167"/>
      <c r="K711" s="167"/>
      <c r="N711" s="171"/>
    </row>
    <row r="712" spans="10:14" customFormat="1" hidden="1">
      <c r="J712" s="167"/>
      <c r="K712" s="167"/>
      <c r="N712" s="171"/>
    </row>
    <row r="713" spans="10:14" customFormat="1" hidden="1">
      <c r="J713" s="167"/>
      <c r="K713" s="167"/>
      <c r="N713" s="171"/>
    </row>
    <row r="714" spans="10:14" customFormat="1" hidden="1">
      <c r="J714" s="167"/>
      <c r="K714" s="167"/>
      <c r="N714" s="171"/>
    </row>
    <row r="715" spans="10:14" customFormat="1" hidden="1">
      <c r="J715" s="167"/>
      <c r="K715" s="167"/>
      <c r="N715" s="171"/>
    </row>
    <row r="716" spans="10:14" customFormat="1" hidden="1">
      <c r="J716" s="167"/>
      <c r="K716" s="167"/>
      <c r="N716" s="171"/>
    </row>
    <row r="717" spans="10:14" customFormat="1" hidden="1">
      <c r="J717" s="167"/>
      <c r="K717" s="167"/>
      <c r="N717" s="171"/>
    </row>
    <row r="718" spans="10:14" customFormat="1" hidden="1">
      <c r="J718" s="167"/>
      <c r="K718" s="167"/>
      <c r="N718" s="171"/>
    </row>
    <row r="719" spans="10:14" customFormat="1" hidden="1">
      <c r="J719" s="167"/>
      <c r="K719" s="167"/>
      <c r="N719" s="171"/>
    </row>
    <row r="720" spans="10:14" customFormat="1" hidden="1">
      <c r="J720" s="167"/>
      <c r="K720" s="167"/>
      <c r="N720" s="171"/>
    </row>
    <row r="721" spans="10:14" customFormat="1" hidden="1">
      <c r="J721" s="167"/>
      <c r="K721" s="167"/>
      <c r="N721" s="171"/>
    </row>
    <row r="722" spans="10:14" customFormat="1" hidden="1">
      <c r="J722" s="167"/>
      <c r="K722" s="167"/>
      <c r="N722" s="171"/>
    </row>
    <row r="723" spans="10:14" customFormat="1" hidden="1">
      <c r="J723" s="167"/>
      <c r="K723" s="167"/>
      <c r="N723" s="171"/>
    </row>
    <row r="724" spans="10:14" customFormat="1" hidden="1">
      <c r="J724" s="167"/>
      <c r="K724" s="167"/>
      <c r="N724" s="171"/>
    </row>
    <row r="725" spans="10:14" customFormat="1" hidden="1">
      <c r="J725" s="167"/>
      <c r="K725" s="167"/>
      <c r="N725" s="171"/>
    </row>
    <row r="726" spans="10:14" customFormat="1" hidden="1">
      <c r="J726" s="167"/>
      <c r="K726" s="167"/>
      <c r="N726" s="171"/>
    </row>
    <row r="727" spans="10:14" customFormat="1" hidden="1">
      <c r="J727" s="167"/>
      <c r="K727" s="167"/>
      <c r="N727" s="171"/>
    </row>
    <row r="728" spans="10:14" customFormat="1" hidden="1">
      <c r="J728" s="167"/>
      <c r="K728" s="167"/>
      <c r="N728" s="171"/>
    </row>
    <row r="729" spans="10:14" customFormat="1" hidden="1">
      <c r="J729" s="167"/>
      <c r="K729" s="167"/>
      <c r="N729" s="171"/>
    </row>
    <row r="730" spans="10:14" customFormat="1" hidden="1">
      <c r="J730" s="167"/>
      <c r="K730" s="167"/>
      <c r="N730" s="171"/>
    </row>
    <row r="731" spans="10:14" customFormat="1" hidden="1">
      <c r="J731" s="167"/>
      <c r="K731" s="167"/>
      <c r="N731" s="171"/>
    </row>
    <row r="732" spans="10:14" customFormat="1" hidden="1">
      <c r="J732" s="167"/>
      <c r="K732" s="167"/>
      <c r="N732" s="171"/>
    </row>
    <row r="733" spans="10:14" customFormat="1" hidden="1">
      <c r="J733" s="167"/>
      <c r="K733" s="167"/>
      <c r="N733" s="171"/>
    </row>
    <row r="734" spans="10:14" customFormat="1" hidden="1">
      <c r="J734" s="167"/>
      <c r="K734" s="167"/>
      <c r="N734" s="171"/>
    </row>
    <row r="735" spans="10:14" customFormat="1" hidden="1">
      <c r="J735" s="167"/>
      <c r="K735" s="167"/>
      <c r="N735" s="171"/>
    </row>
    <row r="736" spans="10:14" customFormat="1" hidden="1">
      <c r="J736" s="167"/>
      <c r="K736" s="167"/>
      <c r="N736" s="171"/>
    </row>
    <row r="737" spans="10:14" customFormat="1" hidden="1">
      <c r="J737" s="167"/>
      <c r="K737" s="167"/>
      <c r="N737" s="171"/>
    </row>
    <row r="738" spans="10:14" customFormat="1" hidden="1">
      <c r="J738" s="167"/>
      <c r="K738" s="167"/>
      <c r="N738" s="171"/>
    </row>
    <row r="739" spans="10:14" customFormat="1" hidden="1">
      <c r="J739" s="167"/>
      <c r="K739" s="167"/>
      <c r="N739" s="171"/>
    </row>
    <row r="740" spans="10:14" customFormat="1" hidden="1">
      <c r="J740" s="167"/>
      <c r="K740" s="167"/>
      <c r="N740" s="171"/>
    </row>
    <row r="741" spans="10:14" customFormat="1" hidden="1">
      <c r="J741" s="167"/>
      <c r="K741" s="167"/>
      <c r="N741" s="171"/>
    </row>
    <row r="742" spans="10:14" customFormat="1" hidden="1">
      <c r="J742" s="167"/>
      <c r="K742" s="167"/>
      <c r="N742" s="171"/>
    </row>
    <row r="743" spans="10:14" customFormat="1" hidden="1">
      <c r="J743" s="167"/>
      <c r="K743" s="167"/>
      <c r="N743" s="171"/>
    </row>
    <row r="744" spans="10:14" customFormat="1" hidden="1">
      <c r="J744" s="167"/>
      <c r="K744" s="167"/>
      <c r="N744" s="171"/>
    </row>
    <row r="745" spans="10:14" customFormat="1" hidden="1">
      <c r="J745" s="167"/>
      <c r="K745" s="167"/>
      <c r="N745" s="171"/>
    </row>
    <row r="746" spans="10:14" customFormat="1" hidden="1">
      <c r="J746" s="167"/>
      <c r="K746" s="167"/>
      <c r="N746" s="171"/>
    </row>
    <row r="747" spans="10:14" customFormat="1" hidden="1">
      <c r="J747" s="167"/>
      <c r="K747" s="167"/>
      <c r="N747" s="171"/>
    </row>
    <row r="748" spans="10:14" customFormat="1" hidden="1">
      <c r="J748" s="167"/>
      <c r="K748" s="167"/>
      <c r="N748" s="171"/>
    </row>
    <row r="749" spans="10:14" customFormat="1" hidden="1">
      <c r="J749" s="167"/>
      <c r="K749" s="167"/>
      <c r="N749" s="171"/>
    </row>
    <row r="750" spans="10:14" customFormat="1" hidden="1">
      <c r="J750" s="167"/>
      <c r="K750" s="167"/>
      <c r="N750" s="171"/>
    </row>
    <row r="751" spans="10:14" customFormat="1" hidden="1">
      <c r="J751" s="167"/>
      <c r="K751" s="167"/>
      <c r="N751" s="171"/>
    </row>
    <row r="752" spans="10:14" customFormat="1" hidden="1">
      <c r="J752" s="167"/>
      <c r="K752" s="167"/>
      <c r="N752" s="171"/>
    </row>
    <row r="753" spans="10:14" customFormat="1" hidden="1">
      <c r="J753" s="167"/>
      <c r="K753" s="167"/>
      <c r="N753" s="171"/>
    </row>
    <row r="754" spans="10:14" customFormat="1" hidden="1">
      <c r="J754" s="167"/>
      <c r="K754" s="167"/>
      <c r="N754" s="171"/>
    </row>
    <row r="755" spans="10:14" customFormat="1" hidden="1">
      <c r="J755" s="167"/>
      <c r="K755" s="167"/>
      <c r="N755" s="171"/>
    </row>
    <row r="756" spans="10:14" customFormat="1" hidden="1">
      <c r="J756" s="167"/>
      <c r="K756" s="167"/>
      <c r="N756" s="171"/>
    </row>
    <row r="757" spans="10:14" customFormat="1" hidden="1">
      <c r="J757" s="167"/>
      <c r="K757" s="167"/>
      <c r="N757" s="171"/>
    </row>
    <row r="758" spans="10:14" customFormat="1" hidden="1">
      <c r="J758" s="167"/>
      <c r="K758" s="167"/>
      <c r="N758" s="171"/>
    </row>
    <row r="759" spans="10:14" customFormat="1" hidden="1">
      <c r="J759" s="167"/>
      <c r="K759" s="167"/>
      <c r="N759" s="171"/>
    </row>
    <row r="760" spans="10:14" customFormat="1" hidden="1">
      <c r="J760" s="167"/>
      <c r="K760" s="167"/>
      <c r="N760" s="171"/>
    </row>
    <row r="761" spans="10:14" customFormat="1" hidden="1">
      <c r="J761" s="167"/>
      <c r="K761" s="167"/>
      <c r="N761" s="171"/>
    </row>
    <row r="762" spans="10:14" customFormat="1" hidden="1">
      <c r="J762" s="167"/>
      <c r="K762" s="167"/>
      <c r="N762" s="171"/>
    </row>
    <row r="763" spans="10:14" customFormat="1" hidden="1">
      <c r="J763" s="167"/>
      <c r="K763" s="167"/>
      <c r="N763" s="171"/>
    </row>
    <row r="764" spans="10:14" customFormat="1" hidden="1">
      <c r="J764" s="167"/>
      <c r="K764" s="167"/>
      <c r="N764" s="171"/>
    </row>
    <row r="765" spans="10:14" customFormat="1" hidden="1">
      <c r="J765" s="167"/>
      <c r="K765" s="167"/>
      <c r="N765" s="171"/>
    </row>
    <row r="766" spans="10:14" customFormat="1" hidden="1">
      <c r="J766" s="167"/>
      <c r="K766" s="167"/>
      <c r="N766" s="171"/>
    </row>
    <row r="767" spans="10:14" customFormat="1" hidden="1">
      <c r="J767" s="167"/>
      <c r="K767" s="167"/>
      <c r="N767" s="171"/>
    </row>
    <row r="768" spans="10:14" customFormat="1" hidden="1">
      <c r="J768" s="167"/>
      <c r="K768" s="167"/>
      <c r="N768" s="171"/>
    </row>
    <row r="769" spans="10:14" customFormat="1" hidden="1">
      <c r="J769" s="167"/>
      <c r="K769" s="167"/>
      <c r="N769" s="171"/>
    </row>
    <row r="770" spans="10:14" customFormat="1" hidden="1">
      <c r="J770" s="167"/>
      <c r="K770" s="167"/>
      <c r="N770" s="171"/>
    </row>
    <row r="771" spans="10:14" customFormat="1" hidden="1">
      <c r="J771" s="167"/>
      <c r="K771" s="167"/>
      <c r="N771" s="171"/>
    </row>
    <row r="772" spans="10:14" customFormat="1" hidden="1">
      <c r="J772" s="167"/>
      <c r="K772" s="167"/>
      <c r="N772" s="171"/>
    </row>
    <row r="773" spans="10:14" customFormat="1" hidden="1">
      <c r="J773" s="167"/>
      <c r="K773" s="167"/>
      <c r="N773" s="171"/>
    </row>
    <row r="774" spans="10:14" customFormat="1" hidden="1">
      <c r="J774" s="167"/>
      <c r="K774" s="167"/>
      <c r="N774" s="171"/>
    </row>
    <row r="775" spans="10:14" customFormat="1" hidden="1">
      <c r="J775" s="167"/>
      <c r="K775" s="167"/>
      <c r="N775" s="171"/>
    </row>
    <row r="776" spans="10:14" customFormat="1" hidden="1">
      <c r="J776" s="167"/>
      <c r="K776" s="167"/>
      <c r="N776" s="171"/>
    </row>
    <row r="777" spans="10:14" customFormat="1" hidden="1">
      <c r="J777" s="167"/>
      <c r="K777" s="167"/>
      <c r="N777" s="171"/>
    </row>
    <row r="778" spans="10:14" customFormat="1" hidden="1">
      <c r="J778" s="167"/>
      <c r="K778" s="167"/>
      <c r="N778" s="171"/>
    </row>
    <row r="779" spans="10:14" customFormat="1" hidden="1">
      <c r="J779" s="167"/>
      <c r="K779" s="167"/>
      <c r="N779" s="171"/>
    </row>
    <row r="780" spans="10:14" customFormat="1" hidden="1">
      <c r="J780" s="167"/>
      <c r="K780" s="167"/>
      <c r="N780" s="171"/>
    </row>
    <row r="781" spans="10:14" customFormat="1" hidden="1">
      <c r="J781" s="167"/>
      <c r="K781" s="167"/>
      <c r="N781" s="171"/>
    </row>
    <row r="782" spans="10:14" customFormat="1" hidden="1">
      <c r="J782" s="167"/>
      <c r="K782" s="167"/>
      <c r="N782" s="171"/>
    </row>
    <row r="783" spans="10:14" customFormat="1" hidden="1">
      <c r="J783" s="167"/>
      <c r="K783" s="167"/>
      <c r="N783" s="171"/>
    </row>
    <row r="784" spans="10:14" customFormat="1" hidden="1">
      <c r="J784" s="167"/>
      <c r="K784" s="167"/>
      <c r="N784" s="171"/>
    </row>
    <row r="785" spans="10:14" customFormat="1" hidden="1">
      <c r="J785" s="167"/>
      <c r="K785" s="167"/>
      <c r="N785" s="171"/>
    </row>
    <row r="786" spans="10:14" customFormat="1" hidden="1">
      <c r="J786" s="167"/>
      <c r="K786" s="167"/>
      <c r="N786" s="171"/>
    </row>
    <row r="787" spans="10:14" customFormat="1" hidden="1">
      <c r="J787" s="167"/>
      <c r="K787" s="167"/>
      <c r="N787" s="171"/>
    </row>
    <row r="788" spans="10:14" customFormat="1" hidden="1">
      <c r="J788" s="167"/>
      <c r="K788" s="167"/>
      <c r="N788" s="171"/>
    </row>
    <row r="789" spans="10:14" customFormat="1" hidden="1">
      <c r="J789" s="167"/>
      <c r="K789" s="167"/>
      <c r="N789" s="171"/>
    </row>
    <row r="790" spans="10:14" customFormat="1" hidden="1">
      <c r="J790" s="167"/>
      <c r="K790" s="167"/>
      <c r="N790" s="171"/>
    </row>
    <row r="791" spans="10:14" customFormat="1" hidden="1">
      <c r="J791" s="167"/>
      <c r="K791" s="167"/>
      <c r="N791" s="171"/>
    </row>
    <row r="792" spans="10:14" customFormat="1" hidden="1">
      <c r="J792" s="167"/>
      <c r="K792" s="167"/>
      <c r="N792" s="171"/>
    </row>
    <row r="793" spans="10:14" customFormat="1" hidden="1">
      <c r="J793" s="167"/>
      <c r="K793" s="167"/>
      <c r="N793" s="171"/>
    </row>
    <row r="794" spans="10:14" customFormat="1" hidden="1">
      <c r="J794" s="167"/>
      <c r="K794" s="167"/>
      <c r="N794" s="171"/>
    </row>
    <row r="795" spans="10:14" customFormat="1" hidden="1">
      <c r="J795" s="167"/>
      <c r="K795" s="167"/>
      <c r="N795" s="171"/>
    </row>
    <row r="796" spans="10:14" customFormat="1" hidden="1">
      <c r="J796" s="167"/>
      <c r="K796" s="167"/>
      <c r="N796" s="171"/>
    </row>
    <row r="797" spans="10:14" customFormat="1" hidden="1">
      <c r="J797" s="167"/>
      <c r="K797" s="167"/>
      <c r="N797" s="171"/>
    </row>
    <row r="798" spans="10:14" customFormat="1" hidden="1">
      <c r="J798" s="167"/>
      <c r="K798" s="167"/>
      <c r="N798" s="171"/>
    </row>
    <row r="799" spans="10:14" customFormat="1" hidden="1">
      <c r="J799" s="167"/>
      <c r="K799" s="167"/>
      <c r="N799" s="171"/>
    </row>
    <row r="800" spans="10:14" customFormat="1" hidden="1">
      <c r="J800" s="167"/>
      <c r="K800" s="167"/>
      <c r="N800" s="171"/>
    </row>
    <row r="801" spans="10:14" customFormat="1" hidden="1">
      <c r="J801" s="167"/>
      <c r="K801" s="167"/>
      <c r="N801" s="171"/>
    </row>
    <row r="802" spans="10:14" customFormat="1" hidden="1">
      <c r="J802" s="167"/>
      <c r="K802" s="167"/>
      <c r="N802" s="171"/>
    </row>
    <row r="803" spans="10:14" customFormat="1" hidden="1">
      <c r="J803" s="167"/>
      <c r="K803" s="167"/>
      <c r="N803" s="171"/>
    </row>
    <row r="804" spans="10:14" customFormat="1" hidden="1">
      <c r="J804" s="167"/>
      <c r="K804" s="167"/>
      <c r="N804" s="171"/>
    </row>
    <row r="805" spans="10:14" customFormat="1" hidden="1">
      <c r="J805" s="167"/>
      <c r="K805" s="167"/>
      <c r="N805" s="171"/>
    </row>
    <row r="806" spans="10:14" customFormat="1" hidden="1">
      <c r="J806" s="167"/>
      <c r="K806" s="167"/>
      <c r="N806" s="171"/>
    </row>
    <row r="807" spans="10:14" customFormat="1" hidden="1">
      <c r="J807" s="167"/>
      <c r="K807" s="167"/>
      <c r="N807" s="171"/>
    </row>
    <row r="808" spans="10:14" customFormat="1" hidden="1">
      <c r="J808" s="167"/>
      <c r="K808" s="167"/>
      <c r="N808" s="171"/>
    </row>
    <row r="809" spans="10:14" customFormat="1" hidden="1">
      <c r="J809" s="167"/>
      <c r="K809" s="167"/>
      <c r="N809" s="171"/>
    </row>
    <row r="810" spans="10:14" customFormat="1" hidden="1">
      <c r="J810" s="167"/>
      <c r="K810" s="167"/>
      <c r="N810" s="171"/>
    </row>
    <row r="811" spans="10:14" customFormat="1" hidden="1">
      <c r="J811" s="167"/>
      <c r="K811" s="167"/>
      <c r="N811" s="171"/>
    </row>
    <row r="812" spans="10:14" customFormat="1" hidden="1">
      <c r="J812" s="167"/>
      <c r="K812" s="167"/>
      <c r="N812" s="171"/>
    </row>
    <row r="813" spans="10:14" customFormat="1" hidden="1">
      <c r="J813" s="167"/>
      <c r="K813" s="167"/>
      <c r="N813" s="171"/>
    </row>
    <row r="814" spans="10:14" customFormat="1" hidden="1">
      <c r="J814" s="167"/>
      <c r="K814" s="167"/>
      <c r="N814" s="171"/>
    </row>
    <row r="815" spans="10:14" customFormat="1" hidden="1">
      <c r="J815" s="167"/>
      <c r="K815" s="167"/>
      <c r="N815" s="171"/>
    </row>
    <row r="816" spans="10:14" customFormat="1" hidden="1">
      <c r="J816" s="167"/>
      <c r="K816" s="167"/>
      <c r="N816" s="171"/>
    </row>
    <row r="817" spans="10:14" customFormat="1" hidden="1">
      <c r="J817" s="167"/>
      <c r="K817" s="167"/>
      <c r="N817" s="171"/>
    </row>
    <row r="818" spans="10:14" customFormat="1" hidden="1">
      <c r="J818" s="167"/>
      <c r="K818" s="167"/>
      <c r="N818" s="171"/>
    </row>
    <row r="819" spans="10:14" customFormat="1" hidden="1">
      <c r="J819" s="167"/>
      <c r="K819" s="167"/>
      <c r="N819" s="171"/>
    </row>
    <row r="820" spans="10:14" customFormat="1" hidden="1">
      <c r="J820" s="167"/>
      <c r="K820" s="167"/>
      <c r="N820" s="171"/>
    </row>
    <row r="821" spans="10:14" customFormat="1" hidden="1">
      <c r="J821" s="167"/>
      <c r="K821" s="167"/>
      <c r="N821" s="171"/>
    </row>
    <row r="822" spans="10:14" customFormat="1" hidden="1">
      <c r="J822" s="167"/>
      <c r="K822" s="167"/>
      <c r="N822" s="171"/>
    </row>
    <row r="823" spans="10:14" customFormat="1" hidden="1">
      <c r="J823" s="167"/>
      <c r="K823" s="167"/>
      <c r="N823" s="171"/>
    </row>
    <row r="824" spans="10:14" customFormat="1" hidden="1">
      <c r="J824" s="167"/>
      <c r="K824" s="167"/>
      <c r="N824" s="171"/>
    </row>
    <row r="825" spans="10:14" customFormat="1" hidden="1">
      <c r="J825" s="167"/>
      <c r="K825" s="167"/>
      <c r="N825" s="171"/>
    </row>
    <row r="826" spans="10:14" customFormat="1" hidden="1">
      <c r="J826" s="167"/>
      <c r="K826" s="167"/>
      <c r="N826" s="171"/>
    </row>
    <row r="827" spans="10:14" customFormat="1" hidden="1">
      <c r="J827" s="167"/>
      <c r="K827" s="167"/>
      <c r="N827" s="171"/>
    </row>
    <row r="828" spans="10:14" customFormat="1" hidden="1">
      <c r="J828" s="167"/>
      <c r="K828" s="167"/>
      <c r="N828" s="171"/>
    </row>
    <row r="829" spans="10:14" customFormat="1" hidden="1">
      <c r="J829" s="167"/>
      <c r="K829" s="167"/>
      <c r="N829" s="171"/>
    </row>
    <row r="830" spans="10:14" customFormat="1" hidden="1">
      <c r="J830" s="167"/>
      <c r="K830" s="167"/>
      <c r="N830" s="171"/>
    </row>
    <row r="831" spans="10:14" customFormat="1" hidden="1">
      <c r="J831" s="167"/>
      <c r="K831" s="167"/>
      <c r="N831" s="171"/>
    </row>
    <row r="832" spans="10:14" customFormat="1" hidden="1">
      <c r="J832" s="167"/>
      <c r="K832" s="167"/>
      <c r="N832" s="171"/>
    </row>
    <row r="833" spans="10:14" customFormat="1" hidden="1">
      <c r="J833" s="167"/>
      <c r="K833" s="167"/>
      <c r="N833" s="171"/>
    </row>
    <row r="834" spans="10:14" customFormat="1" hidden="1">
      <c r="J834" s="167"/>
      <c r="K834" s="167"/>
      <c r="N834" s="171"/>
    </row>
    <row r="835" spans="10:14" customFormat="1" hidden="1">
      <c r="J835" s="167"/>
      <c r="K835" s="167"/>
      <c r="N835" s="171"/>
    </row>
    <row r="836" spans="10:14" customFormat="1" hidden="1">
      <c r="J836" s="167"/>
      <c r="K836" s="167"/>
      <c r="N836" s="171"/>
    </row>
    <row r="837" spans="10:14" customFormat="1" hidden="1">
      <c r="J837" s="167"/>
      <c r="K837" s="167"/>
      <c r="N837" s="171"/>
    </row>
    <row r="838" spans="10:14" customFormat="1" hidden="1">
      <c r="J838" s="167"/>
      <c r="K838" s="167"/>
      <c r="N838" s="171"/>
    </row>
    <row r="839" spans="10:14" customFormat="1" hidden="1">
      <c r="J839" s="167"/>
      <c r="K839" s="167"/>
      <c r="N839" s="171"/>
    </row>
    <row r="840" spans="10:14" customFormat="1" hidden="1">
      <c r="J840" s="167"/>
      <c r="K840" s="167"/>
      <c r="N840" s="171"/>
    </row>
    <row r="841" spans="10:14" customFormat="1" hidden="1">
      <c r="J841" s="167"/>
      <c r="K841" s="167"/>
      <c r="N841" s="171"/>
    </row>
    <row r="842" spans="10:14" customFormat="1" hidden="1">
      <c r="J842" s="167"/>
      <c r="K842" s="167"/>
      <c r="N842" s="171"/>
    </row>
    <row r="843" spans="10:14" customFormat="1" hidden="1">
      <c r="J843" s="167"/>
      <c r="K843" s="167"/>
      <c r="N843" s="171"/>
    </row>
    <row r="844" spans="10:14" customFormat="1" hidden="1">
      <c r="J844" s="167"/>
      <c r="K844" s="167"/>
      <c r="N844" s="171"/>
    </row>
    <row r="845" spans="10:14" customFormat="1" hidden="1">
      <c r="J845" s="167"/>
      <c r="K845" s="167"/>
      <c r="N845" s="171"/>
    </row>
    <row r="846" spans="10:14" customFormat="1" hidden="1">
      <c r="J846" s="167"/>
      <c r="K846" s="167"/>
      <c r="N846" s="171"/>
    </row>
    <row r="847" spans="10:14" customFormat="1" hidden="1">
      <c r="J847" s="167"/>
      <c r="K847" s="167"/>
      <c r="N847" s="171"/>
    </row>
    <row r="848" spans="10:14" customFormat="1" hidden="1">
      <c r="J848" s="167"/>
      <c r="K848" s="167"/>
      <c r="N848" s="171"/>
    </row>
    <row r="849" spans="10:14" customFormat="1" hidden="1">
      <c r="J849" s="167"/>
      <c r="K849" s="167"/>
      <c r="N849" s="171"/>
    </row>
    <row r="850" spans="10:14" customFormat="1" hidden="1">
      <c r="J850" s="167"/>
      <c r="K850" s="167"/>
      <c r="N850" s="171"/>
    </row>
    <row r="851" spans="10:14" customFormat="1" hidden="1">
      <c r="J851" s="167"/>
      <c r="K851" s="167"/>
      <c r="N851" s="171"/>
    </row>
    <row r="852" spans="10:14" customFormat="1" hidden="1">
      <c r="J852" s="167"/>
      <c r="K852" s="167"/>
      <c r="N852" s="171"/>
    </row>
    <row r="853" spans="10:14" customFormat="1" hidden="1">
      <c r="J853" s="167"/>
      <c r="K853" s="167"/>
      <c r="N853" s="171"/>
    </row>
    <row r="854" spans="10:14" customFormat="1" hidden="1">
      <c r="J854" s="167"/>
      <c r="K854" s="167"/>
      <c r="N854" s="171"/>
    </row>
    <row r="855" spans="10:14" customFormat="1" hidden="1">
      <c r="J855" s="167"/>
      <c r="K855" s="167"/>
      <c r="N855" s="171"/>
    </row>
    <row r="856" spans="10:14" customFormat="1" hidden="1">
      <c r="J856" s="167"/>
      <c r="K856" s="167"/>
      <c r="N856" s="171"/>
    </row>
    <row r="857" spans="10:14" customFormat="1" hidden="1">
      <c r="J857" s="167"/>
      <c r="K857" s="167"/>
      <c r="N857" s="171"/>
    </row>
    <row r="858" spans="10:14" customFormat="1" hidden="1">
      <c r="J858" s="167"/>
      <c r="K858" s="167"/>
      <c r="N858" s="171"/>
    </row>
    <row r="859" spans="10:14" customFormat="1" hidden="1">
      <c r="J859" s="167"/>
      <c r="K859" s="167"/>
      <c r="N859" s="171"/>
    </row>
    <row r="860" spans="10:14" customFormat="1" hidden="1">
      <c r="J860" s="167"/>
      <c r="K860" s="167"/>
      <c r="N860" s="171"/>
    </row>
    <row r="861" spans="10:14" customFormat="1" hidden="1">
      <c r="J861" s="167"/>
      <c r="K861" s="167"/>
      <c r="N861" s="171"/>
    </row>
    <row r="862" spans="10:14" customFormat="1" hidden="1">
      <c r="J862" s="167"/>
      <c r="K862" s="167"/>
      <c r="N862" s="171"/>
    </row>
    <row r="863" spans="10:14" customFormat="1" hidden="1">
      <c r="J863" s="167"/>
      <c r="K863" s="167"/>
      <c r="N863" s="171"/>
    </row>
    <row r="864" spans="10:14" customFormat="1" hidden="1">
      <c r="J864" s="167"/>
      <c r="K864" s="167"/>
      <c r="N864" s="171"/>
    </row>
    <row r="865" spans="10:14" customFormat="1" hidden="1">
      <c r="J865" s="167"/>
      <c r="K865" s="167"/>
      <c r="N865" s="171"/>
    </row>
    <row r="866" spans="10:14" customFormat="1" hidden="1">
      <c r="J866" s="167"/>
      <c r="K866" s="167"/>
      <c r="N866" s="171"/>
    </row>
    <row r="867" spans="10:14" customFormat="1" hidden="1">
      <c r="J867" s="167"/>
      <c r="K867" s="167"/>
      <c r="N867" s="171"/>
    </row>
    <row r="868" spans="10:14" customFormat="1" hidden="1">
      <c r="J868" s="167"/>
      <c r="K868" s="167"/>
      <c r="N868" s="171"/>
    </row>
    <row r="869" spans="10:14" customFormat="1" hidden="1">
      <c r="J869" s="167"/>
      <c r="K869" s="167"/>
      <c r="N869" s="171"/>
    </row>
    <row r="870" spans="10:14" customFormat="1" hidden="1">
      <c r="J870" s="167"/>
      <c r="K870" s="167"/>
      <c r="N870" s="171"/>
    </row>
    <row r="871" spans="10:14" customFormat="1" hidden="1">
      <c r="J871" s="167"/>
      <c r="K871" s="167"/>
      <c r="N871" s="171"/>
    </row>
    <row r="872" spans="10:14" customFormat="1" hidden="1">
      <c r="J872" s="167"/>
      <c r="K872" s="167"/>
      <c r="N872" s="171"/>
    </row>
    <row r="873" spans="10:14" customFormat="1" hidden="1">
      <c r="J873" s="167"/>
      <c r="K873" s="167"/>
      <c r="N873" s="171"/>
    </row>
    <row r="874" spans="10:14" customFormat="1" hidden="1">
      <c r="J874" s="167"/>
      <c r="K874" s="167"/>
      <c r="N874" s="171"/>
    </row>
    <row r="875" spans="10:14" customFormat="1" hidden="1">
      <c r="J875" s="167"/>
      <c r="K875" s="167"/>
      <c r="N875" s="171"/>
    </row>
    <row r="876" spans="10:14" customFormat="1" hidden="1">
      <c r="J876" s="167"/>
      <c r="K876" s="167"/>
      <c r="N876" s="171"/>
    </row>
    <row r="877" spans="10:14" customFormat="1" hidden="1">
      <c r="J877" s="167"/>
      <c r="K877" s="167"/>
      <c r="N877" s="171"/>
    </row>
    <row r="878" spans="10:14" customFormat="1" hidden="1">
      <c r="J878" s="167"/>
      <c r="K878" s="167"/>
      <c r="N878" s="171"/>
    </row>
    <row r="879" spans="10:14" customFormat="1" hidden="1">
      <c r="J879" s="167"/>
      <c r="K879" s="167"/>
      <c r="N879" s="171"/>
    </row>
    <row r="880" spans="10:14" customFormat="1" hidden="1">
      <c r="J880" s="167"/>
      <c r="K880" s="167"/>
      <c r="N880" s="171"/>
    </row>
    <row r="881" spans="10:14" customFormat="1" hidden="1">
      <c r="J881" s="167"/>
      <c r="K881" s="167"/>
      <c r="N881" s="171"/>
    </row>
    <row r="882" spans="10:14" customFormat="1" hidden="1">
      <c r="J882" s="167"/>
      <c r="K882" s="167"/>
      <c r="N882" s="171"/>
    </row>
    <row r="883" spans="10:14" customFormat="1" hidden="1">
      <c r="J883" s="167"/>
      <c r="K883" s="167"/>
      <c r="N883" s="171"/>
    </row>
    <row r="884" spans="10:14" customFormat="1" hidden="1">
      <c r="J884" s="167"/>
      <c r="K884" s="167"/>
      <c r="N884" s="171"/>
    </row>
    <row r="885" spans="10:14" customFormat="1" hidden="1">
      <c r="J885" s="167"/>
      <c r="K885" s="167"/>
      <c r="N885" s="171"/>
    </row>
    <row r="886" spans="10:14" customFormat="1" hidden="1">
      <c r="J886" s="167"/>
      <c r="K886" s="167"/>
      <c r="N886" s="171"/>
    </row>
    <row r="887" spans="10:14" customFormat="1" hidden="1">
      <c r="J887" s="167"/>
      <c r="K887" s="167"/>
      <c r="N887" s="171"/>
    </row>
    <row r="888" spans="10:14" customFormat="1" hidden="1">
      <c r="J888" s="167"/>
      <c r="K888" s="167"/>
      <c r="N888" s="171"/>
    </row>
    <row r="889" spans="10:14" customFormat="1" hidden="1">
      <c r="J889" s="167"/>
      <c r="K889" s="167"/>
      <c r="N889" s="171"/>
    </row>
    <row r="890" spans="10:14" customFormat="1" hidden="1">
      <c r="J890" s="167"/>
      <c r="K890" s="167"/>
      <c r="N890" s="171"/>
    </row>
    <row r="891" spans="10:14" customFormat="1" hidden="1">
      <c r="J891" s="167"/>
      <c r="K891" s="167"/>
      <c r="N891" s="171"/>
    </row>
    <row r="892" spans="10:14" customFormat="1" hidden="1">
      <c r="J892" s="167"/>
      <c r="K892" s="167"/>
      <c r="N892" s="171"/>
    </row>
    <row r="893" spans="10:14" customFormat="1" hidden="1">
      <c r="J893" s="167"/>
      <c r="K893" s="167"/>
      <c r="N893" s="171"/>
    </row>
    <row r="894" spans="10:14" customFormat="1" hidden="1">
      <c r="J894" s="167"/>
      <c r="K894" s="167"/>
      <c r="N894" s="171"/>
    </row>
    <row r="895" spans="10:14" customFormat="1" hidden="1">
      <c r="J895" s="167"/>
      <c r="K895" s="167"/>
      <c r="N895" s="171"/>
    </row>
    <row r="896" spans="10:14" customFormat="1" hidden="1">
      <c r="J896" s="167"/>
      <c r="K896" s="167"/>
      <c r="N896" s="171"/>
    </row>
    <row r="897" spans="10:14" customFormat="1" hidden="1">
      <c r="J897" s="167"/>
      <c r="K897" s="167"/>
      <c r="N897" s="171"/>
    </row>
    <row r="898" spans="10:14" customFormat="1" hidden="1">
      <c r="J898" s="167"/>
      <c r="K898" s="167"/>
      <c r="N898" s="171"/>
    </row>
    <row r="899" spans="10:14" customFormat="1" hidden="1">
      <c r="J899" s="167"/>
      <c r="K899" s="167"/>
      <c r="N899" s="171"/>
    </row>
    <row r="900" spans="10:14" customFormat="1" hidden="1">
      <c r="J900" s="167"/>
      <c r="K900" s="167"/>
      <c r="N900" s="171"/>
    </row>
    <row r="901" spans="10:14" customFormat="1" hidden="1">
      <c r="J901" s="167"/>
      <c r="K901" s="167"/>
      <c r="N901" s="171"/>
    </row>
    <row r="902" spans="10:14" customFormat="1" hidden="1">
      <c r="J902" s="167"/>
      <c r="K902" s="167"/>
      <c r="N902" s="171"/>
    </row>
    <row r="903" spans="10:14" customFormat="1" hidden="1">
      <c r="J903" s="167"/>
      <c r="K903" s="167"/>
      <c r="N903" s="171"/>
    </row>
    <row r="904" spans="10:14" customFormat="1" hidden="1">
      <c r="J904" s="167"/>
      <c r="K904" s="167"/>
      <c r="N904" s="171"/>
    </row>
    <row r="905" spans="10:14" customFormat="1" hidden="1">
      <c r="J905" s="167"/>
      <c r="K905" s="167"/>
      <c r="N905" s="171"/>
    </row>
    <row r="906" spans="10:14" customFormat="1" hidden="1">
      <c r="J906" s="167"/>
      <c r="K906" s="167"/>
      <c r="N906" s="171"/>
    </row>
    <row r="907" spans="10:14" customFormat="1" hidden="1">
      <c r="J907" s="167"/>
      <c r="K907" s="167"/>
      <c r="N907" s="171"/>
    </row>
    <row r="908" spans="10:14" customFormat="1" hidden="1">
      <c r="J908" s="167"/>
      <c r="K908" s="167"/>
      <c r="N908" s="171"/>
    </row>
    <row r="909" spans="10:14" customFormat="1" hidden="1">
      <c r="J909" s="167"/>
      <c r="K909" s="167"/>
      <c r="N909" s="171"/>
    </row>
    <row r="910" spans="10:14" customFormat="1" hidden="1">
      <c r="J910" s="167"/>
      <c r="K910" s="167"/>
      <c r="N910" s="171"/>
    </row>
    <row r="911" spans="10:14" customFormat="1" hidden="1">
      <c r="J911" s="167"/>
      <c r="K911" s="167"/>
      <c r="N911" s="171"/>
    </row>
    <row r="912" spans="10:14" customFormat="1" hidden="1">
      <c r="J912" s="167"/>
      <c r="K912" s="167"/>
      <c r="N912" s="171"/>
    </row>
    <row r="913" spans="10:14" customFormat="1" hidden="1">
      <c r="J913" s="167"/>
      <c r="K913" s="167"/>
      <c r="N913" s="171"/>
    </row>
    <row r="914" spans="10:14" customFormat="1" hidden="1">
      <c r="J914" s="167"/>
      <c r="K914" s="167"/>
      <c r="N914" s="171"/>
    </row>
    <row r="915" spans="10:14" customFormat="1" hidden="1">
      <c r="J915" s="167"/>
      <c r="K915" s="167"/>
      <c r="N915" s="171"/>
    </row>
    <row r="916" spans="10:14" customFormat="1" hidden="1">
      <c r="J916" s="167"/>
      <c r="K916" s="167"/>
      <c r="N916" s="171"/>
    </row>
    <row r="917" spans="10:14" customFormat="1" hidden="1">
      <c r="J917" s="167"/>
      <c r="K917" s="167"/>
      <c r="N917" s="171"/>
    </row>
    <row r="918" spans="10:14" customFormat="1" hidden="1">
      <c r="J918" s="167"/>
      <c r="K918" s="167"/>
      <c r="N918" s="171"/>
    </row>
    <row r="919" spans="10:14" customFormat="1" hidden="1">
      <c r="J919" s="167"/>
      <c r="K919" s="167"/>
      <c r="N919" s="171"/>
    </row>
    <row r="920" spans="10:14" customFormat="1" hidden="1">
      <c r="J920" s="167"/>
      <c r="K920" s="167"/>
      <c r="N920" s="171"/>
    </row>
    <row r="921" spans="10:14" customFormat="1" hidden="1">
      <c r="J921" s="167"/>
      <c r="K921" s="167"/>
      <c r="N921" s="171"/>
    </row>
    <row r="922" spans="10:14" customFormat="1" hidden="1">
      <c r="J922" s="167"/>
      <c r="K922" s="167"/>
      <c r="N922" s="171"/>
    </row>
    <row r="923" spans="10:14" customFormat="1" hidden="1">
      <c r="J923" s="167"/>
      <c r="K923" s="167"/>
      <c r="N923" s="171"/>
    </row>
    <row r="924" spans="10:14" customFormat="1" hidden="1">
      <c r="J924" s="167"/>
      <c r="K924" s="167"/>
      <c r="N924" s="171"/>
    </row>
    <row r="925" spans="10:14" customFormat="1" hidden="1">
      <c r="J925" s="167"/>
      <c r="K925" s="167"/>
      <c r="N925" s="171"/>
    </row>
    <row r="926" spans="10:14" customFormat="1" hidden="1">
      <c r="J926" s="167"/>
      <c r="K926" s="167"/>
      <c r="N926" s="171"/>
    </row>
    <row r="927" spans="10:14" customFormat="1" hidden="1">
      <c r="J927" s="167"/>
      <c r="K927" s="167"/>
      <c r="N927" s="171"/>
    </row>
    <row r="928" spans="10:14" customFormat="1" hidden="1">
      <c r="J928" s="167"/>
      <c r="K928" s="167"/>
      <c r="N928" s="171"/>
    </row>
    <row r="929" spans="10:14" customFormat="1" hidden="1">
      <c r="J929" s="167"/>
      <c r="K929" s="167"/>
      <c r="N929" s="171"/>
    </row>
    <row r="930" spans="10:14" customFormat="1" hidden="1">
      <c r="J930" s="167"/>
      <c r="K930" s="167"/>
      <c r="N930" s="171"/>
    </row>
    <row r="931" spans="10:14" customFormat="1" hidden="1">
      <c r="J931" s="167"/>
      <c r="K931" s="167"/>
      <c r="N931" s="171"/>
    </row>
    <row r="932" spans="10:14" customFormat="1" hidden="1">
      <c r="J932" s="167"/>
      <c r="K932" s="167"/>
      <c r="N932" s="171"/>
    </row>
    <row r="933" spans="10:14" customFormat="1" hidden="1">
      <c r="J933" s="167"/>
      <c r="K933" s="167"/>
      <c r="N933" s="171"/>
    </row>
    <row r="934" spans="10:14" customFormat="1" hidden="1">
      <c r="J934" s="167"/>
      <c r="K934" s="167"/>
      <c r="N934" s="171"/>
    </row>
    <row r="935" spans="10:14" customFormat="1" hidden="1">
      <c r="J935" s="167"/>
      <c r="K935" s="167"/>
      <c r="N935" s="171"/>
    </row>
    <row r="936" spans="10:14" customFormat="1" hidden="1">
      <c r="J936" s="167"/>
      <c r="K936" s="167"/>
      <c r="N936" s="171"/>
    </row>
    <row r="937" spans="10:14" customFormat="1" hidden="1">
      <c r="J937" s="167"/>
      <c r="K937" s="167"/>
      <c r="N937" s="171"/>
    </row>
    <row r="938" spans="10:14" customFormat="1" hidden="1">
      <c r="J938" s="167"/>
      <c r="K938" s="167"/>
      <c r="N938" s="171"/>
    </row>
    <row r="939" spans="10:14" customFormat="1" hidden="1">
      <c r="J939" s="167"/>
      <c r="K939" s="167"/>
      <c r="N939" s="171"/>
    </row>
    <row r="940" spans="10:14" customFormat="1" hidden="1">
      <c r="J940" s="167"/>
      <c r="K940" s="167"/>
      <c r="N940" s="171"/>
    </row>
    <row r="941" spans="10:14" customFormat="1" hidden="1">
      <c r="J941" s="167"/>
      <c r="K941" s="167"/>
      <c r="N941" s="171"/>
    </row>
    <row r="942" spans="10:14" customFormat="1" hidden="1">
      <c r="J942" s="167"/>
      <c r="K942" s="167"/>
      <c r="N942" s="171"/>
    </row>
    <row r="943" spans="10:14" customFormat="1" hidden="1">
      <c r="J943" s="167"/>
      <c r="K943" s="167"/>
      <c r="N943" s="171"/>
    </row>
    <row r="944" spans="10:14" customFormat="1" hidden="1">
      <c r="J944" s="167"/>
      <c r="K944" s="167"/>
      <c r="N944" s="171"/>
    </row>
    <row r="945" spans="10:14" customFormat="1" hidden="1">
      <c r="J945" s="167"/>
      <c r="K945" s="167"/>
      <c r="N945" s="171"/>
    </row>
    <row r="946" spans="10:14" customFormat="1" hidden="1">
      <c r="J946" s="167"/>
      <c r="K946" s="167"/>
      <c r="N946" s="171"/>
    </row>
    <row r="947" spans="10:14" customFormat="1" hidden="1">
      <c r="J947" s="167"/>
      <c r="K947" s="167"/>
      <c r="N947" s="171"/>
    </row>
    <row r="948" spans="10:14" customFormat="1" hidden="1">
      <c r="J948" s="167"/>
      <c r="K948" s="167"/>
      <c r="N948" s="171"/>
    </row>
    <row r="949" spans="10:14" customFormat="1" hidden="1">
      <c r="J949" s="167"/>
      <c r="K949" s="167"/>
      <c r="N949" s="171"/>
    </row>
    <row r="950" spans="10:14" customFormat="1" hidden="1">
      <c r="J950" s="167"/>
      <c r="K950" s="167"/>
      <c r="N950" s="171"/>
    </row>
    <row r="951" spans="10:14" customFormat="1" hidden="1">
      <c r="J951" s="167"/>
      <c r="K951" s="167"/>
      <c r="N951" s="171"/>
    </row>
    <row r="952" spans="10:14" customFormat="1" hidden="1">
      <c r="J952" s="167"/>
      <c r="K952" s="167"/>
      <c r="N952" s="171"/>
    </row>
    <row r="953" spans="10:14" customFormat="1" hidden="1">
      <c r="J953" s="167"/>
      <c r="K953" s="167"/>
      <c r="N953" s="171"/>
    </row>
    <row r="954" spans="10:14" customFormat="1" hidden="1">
      <c r="J954" s="167"/>
      <c r="K954" s="167"/>
      <c r="N954" s="171"/>
    </row>
    <row r="955" spans="10:14" customFormat="1" hidden="1">
      <c r="J955" s="167"/>
      <c r="K955" s="167"/>
      <c r="N955" s="171"/>
    </row>
    <row r="956" spans="10:14" customFormat="1" hidden="1">
      <c r="J956" s="167"/>
      <c r="K956" s="167"/>
      <c r="N956" s="171"/>
    </row>
    <row r="957" spans="10:14" customFormat="1" hidden="1">
      <c r="J957" s="167"/>
      <c r="K957" s="167"/>
      <c r="N957" s="171"/>
    </row>
    <row r="958" spans="10:14" customFormat="1" hidden="1">
      <c r="J958" s="167"/>
      <c r="K958" s="167"/>
      <c r="N958" s="171"/>
    </row>
    <row r="959" spans="10:14" customFormat="1" hidden="1">
      <c r="J959" s="167"/>
      <c r="K959" s="167"/>
      <c r="N959" s="171"/>
    </row>
    <row r="960" spans="10:14" customFormat="1" hidden="1">
      <c r="J960" s="167"/>
      <c r="K960" s="167"/>
      <c r="N960" s="171"/>
    </row>
    <row r="961" spans="10:14" customFormat="1" hidden="1">
      <c r="J961" s="167"/>
      <c r="K961" s="167"/>
      <c r="N961" s="171"/>
    </row>
    <row r="962" spans="10:14" customFormat="1" hidden="1">
      <c r="J962" s="167"/>
      <c r="K962" s="167"/>
      <c r="N962" s="171"/>
    </row>
    <row r="963" spans="10:14" customFormat="1" hidden="1">
      <c r="J963" s="167"/>
      <c r="K963" s="167"/>
      <c r="N963" s="171"/>
    </row>
    <row r="964" spans="10:14" customFormat="1" hidden="1">
      <c r="J964" s="167"/>
      <c r="K964" s="167"/>
      <c r="N964" s="171"/>
    </row>
    <row r="965" spans="10:14" customFormat="1" hidden="1">
      <c r="J965" s="167"/>
      <c r="K965" s="167"/>
      <c r="N965" s="171"/>
    </row>
    <row r="966" spans="10:14" customFormat="1" hidden="1">
      <c r="J966" s="167"/>
      <c r="K966" s="167"/>
      <c r="N966" s="171"/>
    </row>
    <row r="967" spans="10:14" customFormat="1" hidden="1">
      <c r="J967" s="167"/>
      <c r="K967" s="167"/>
      <c r="N967" s="171"/>
    </row>
    <row r="968" spans="10:14" customFormat="1" hidden="1">
      <c r="J968" s="167"/>
      <c r="K968" s="167"/>
      <c r="N968" s="171"/>
    </row>
    <row r="969" spans="10:14" customFormat="1" hidden="1">
      <c r="J969" s="167"/>
      <c r="K969" s="167"/>
      <c r="N969" s="171"/>
    </row>
    <row r="970" spans="10:14" customFormat="1" hidden="1">
      <c r="J970" s="167"/>
      <c r="K970" s="167"/>
      <c r="N970" s="171"/>
    </row>
    <row r="971" spans="10:14" customFormat="1" hidden="1">
      <c r="J971" s="167"/>
      <c r="K971" s="167"/>
      <c r="N971" s="171"/>
    </row>
    <row r="972" spans="10:14" customFormat="1" hidden="1">
      <c r="J972" s="167"/>
      <c r="K972" s="167"/>
      <c r="N972" s="171"/>
    </row>
    <row r="973" spans="10:14" customFormat="1" hidden="1">
      <c r="J973" s="167"/>
      <c r="K973" s="167"/>
      <c r="N973" s="171"/>
    </row>
    <row r="974" spans="10:14" customFormat="1" hidden="1">
      <c r="J974" s="167"/>
      <c r="K974" s="167"/>
      <c r="N974" s="171"/>
    </row>
    <row r="975" spans="10:14" customFormat="1" hidden="1">
      <c r="J975" s="167"/>
      <c r="K975" s="167"/>
      <c r="N975" s="171"/>
    </row>
    <row r="976" spans="10:14" customFormat="1" hidden="1">
      <c r="J976" s="167"/>
      <c r="K976" s="167"/>
      <c r="N976" s="171"/>
    </row>
    <row r="977" spans="10:14" customFormat="1" hidden="1">
      <c r="J977" s="167"/>
      <c r="K977" s="167"/>
      <c r="N977" s="171"/>
    </row>
    <row r="978" spans="10:14" customFormat="1" hidden="1">
      <c r="J978" s="167"/>
      <c r="K978" s="167"/>
      <c r="N978" s="171"/>
    </row>
    <row r="979" spans="10:14" customFormat="1" hidden="1">
      <c r="J979" s="167"/>
      <c r="K979" s="167"/>
      <c r="N979" s="171"/>
    </row>
    <row r="980" spans="10:14" customFormat="1" hidden="1">
      <c r="J980" s="167"/>
      <c r="K980" s="167"/>
      <c r="N980" s="171"/>
    </row>
    <row r="981" spans="10:14" customFormat="1" hidden="1">
      <c r="J981" s="167"/>
      <c r="K981" s="167"/>
      <c r="N981" s="171"/>
    </row>
    <row r="982" spans="10:14" customFormat="1" hidden="1">
      <c r="J982" s="167"/>
      <c r="K982" s="167"/>
      <c r="N982" s="171"/>
    </row>
    <row r="983" spans="10:14" customFormat="1" hidden="1">
      <c r="J983" s="167"/>
      <c r="K983" s="167"/>
      <c r="N983" s="171"/>
    </row>
    <row r="984" spans="10:14" customFormat="1" hidden="1">
      <c r="J984" s="167"/>
      <c r="K984" s="167"/>
      <c r="N984" s="171"/>
    </row>
    <row r="985" spans="10:14" customFormat="1" hidden="1">
      <c r="J985" s="167"/>
      <c r="K985" s="167"/>
      <c r="N985" s="171"/>
    </row>
    <row r="986" spans="10:14" customFormat="1" hidden="1">
      <c r="J986" s="167"/>
      <c r="K986" s="167"/>
      <c r="N986" s="171"/>
    </row>
    <row r="987" spans="10:14" customFormat="1" hidden="1">
      <c r="J987" s="167"/>
      <c r="K987" s="167"/>
      <c r="N987" s="171"/>
    </row>
    <row r="988" spans="10:14" customFormat="1" hidden="1">
      <c r="J988" s="167"/>
      <c r="K988" s="167"/>
      <c r="N988" s="171"/>
    </row>
    <row r="989" spans="10:14" customFormat="1" hidden="1">
      <c r="J989" s="167"/>
      <c r="K989" s="167"/>
      <c r="N989" s="171"/>
    </row>
    <row r="990" spans="10:14" customFormat="1" hidden="1">
      <c r="J990" s="167"/>
      <c r="K990" s="167"/>
      <c r="N990" s="171"/>
    </row>
    <row r="991" spans="10:14" customFormat="1" hidden="1">
      <c r="J991" s="167"/>
      <c r="K991" s="167"/>
      <c r="N991" s="171"/>
    </row>
    <row r="992" spans="10:14" customFormat="1" hidden="1">
      <c r="J992" s="167"/>
      <c r="K992" s="167"/>
      <c r="N992" s="171"/>
    </row>
    <row r="993" spans="10:14" customFormat="1" hidden="1">
      <c r="J993" s="167"/>
      <c r="K993" s="167"/>
      <c r="N993" s="171"/>
    </row>
    <row r="994" spans="10:14" customFormat="1" hidden="1">
      <c r="J994" s="167"/>
      <c r="K994" s="167"/>
      <c r="N994" s="171"/>
    </row>
    <row r="995" spans="10:14" customFormat="1" hidden="1">
      <c r="J995" s="167"/>
      <c r="K995" s="167"/>
      <c r="N995" s="171"/>
    </row>
    <row r="996" spans="10:14" customFormat="1" hidden="1">
      <c r="J996" s="167"/>
      <c r="K996" s="167"/>
      <c r="N996" s="171"/>
    </row>
    <row r="997" spans="10:14" customFormat="1" hidden="1">
      <c r="J997" s="167"/>
      <c r="K997" s="167"/>
      <c r="N997" s="171"/>
    </row>
    <row r="998" spans="10:14" customFormat="1" hidden="1">
      <c r="J998" s="167"/>
      <c r="K998" s="167"/>
      <c r="N998" s="171"/>
    </row>
    <row r="999" spans="10:14" customFormat="1" hidden="1">
      <c r="J999" s="167"/>
      <c r="K999" s="167"/>
      <c r="N999" s="171"/>
    </row>
    <row r="1000" spans="10:14" customFormat="1" hidden="1">
      <c r="J1000" s="167"/>
      <c r="K1000" s="167"/>
      <c r="N1000" s="171"/>
    </row>
    <row r="1001" spans="10:14" customFormat="1" hidden="1">
      <c r="J1001" s="167"/>
      <c r="K1001" s="167"/>
      <c r="N1001" s="171"/>
    </row>
    <row r="1002" spans="10:14" customFormat="1" hidden="1">
      <c r="J1002" s="167"/>
      <c r="K1002" s="167"/>
      <c r="N1002" s="171"/>
    </row>
    <row r="1003" spans="10:14" customFormat="1" hidden="1">
      <c r="J1003" s="167"/>
      <c r="K1003" s="167"/>
      <c r="N1003" s="171"/>
    </row>
    <row r="1004" spans="10:14" customFormat="1" hidden="1">
      <c r="J1004" s="167"/>
      <c r="K1004" s="167"/>
      <c r="N1004" s="171"/>
    </row>
    <row r="1005" spans="10:14" customFormat="1" hidden="1">
      <c r="J1005" s="167"/>
      <c r="K1005" s="167"/>
      <c r="N1005" s="171"/>
    </row>
    <row r="1006" spans="10:14" customFormat="1" hidden="1">
      <c r="J1006" s="167"/>
      <c r="K1006" s="167"/>
      <c r="N1006" s="171"/>
    </row>
    <row r="1007" spans="10:14" customFormat="1" hidden="1">
      <c r="J1007" s="167"/>
      <c r="K1007" s="167"/>
      <c r="N1007" s="171"/>
    </row>
    <row r="1008" spans="10:14" customFormat="1" hidden="1">
      <c r="J1008" s="167"/>
      <c r="K1008" s="167"/>
      <c r="N1008" s="171"/>
    </row>
    <row r="1009" spans="10:14" customFormat="1" hidden="1">
      <c r="J1009" s="167"/>
      <c r="K1009" s="167"/>
      <c r="N1009" s="171"/>
    </row>
    <row r="1010" spans="10:14" customFormat="1" hidden="1">
      <c r="J1010" s="167"/>
      <c r="K1010" s="167"/>
      <c r="N1010" s="171"/>
    </row>
    <row r="1011" spans="10:14" customFormat="1" hidden="1">
      <c r="J1011" s="167"/>
      <c r="K1011" s="167"/>
      <c r="N1011" s="171"/>
    </row>
    <row r="1012" spans="10:14" customFormat="1" hidden="1">
      <c r="J1012" s="167"/>
      <c r="K1012" s="167"/>
      <c r="N1012" s="171"/>
    </row>
    <row r="1013" spans="10:14" customFormat="1" hidden="1">
      <c r="J1013" s="167"/>
      <c r="K1013" s="167"/>
      <c r="N1013" s="171"/>
    </row>
    <row r="1014" spans="10:14" customFormat="1" hidden="1">
      <c r="J1014" s="167"/>
      <c r="K1014" s="167"/>
      <c r="N1014" s="171"/>
    </row>
    <row r="1015" spans="10:14" customFormat="1" hidden="1">
      <c r="J1015" s="167"/>
      <c r="K1015" s="167"/>
      <c r="N1015" s="171"/>
    </row>
    <row r="1016" spans="10:14" customFormat="1" hidden="1">
      <c r="J1016" s="167"/>
      <c r="K1016" s="167"/>
      <c r="N1016" s="171"/>
    </row>
    <row r="1017" spans="10:14" customFormat="1" hidden="1">
      <c r="J1017" s="167"/>
      <c r="K1017" s="167"/>
      <c r="N1017" s="171"/>
    </row>
    <row r="1018" spans="10:14" customFormat="1" hidden="1">
      <c r="J1018" s="167"/>
      <c r="K1018" s="167"/>
      <c r="N1018" s="171"/>
    </row>
    <row r="1019" spans="10:14" customFormat="1" hidden="1">
      <c r="J1019" s="167"/>
      <c r="K1019" s="167"/>
      <c r="N1019" s="171"/>
    </row>
    <row r="1020" spans="10:14" customFormat="1" hidden="1">
      <c r="J1020" s="167"/>
      <c r="K1020" s="167"/>
      <c r="N1020" s="171"/>
    </row>
    <row r="1021" spans="10:14" customFormat="1" hidden="1">
      <c r="J1021" s="167"/>
      <c r="K1021" s="167"/>
      <c r="N1021" s="171"/>
    </row>
    <row r="1022" spans="10:14" customFormat="1" hidden="1">
      <c r="J1022" s="167"/>
      <c r="K1022" s="167"/>
      <c r="N1022" s="171"/>
    </row>
    <row r="1023" spans="10:14" customFormat="1" hidden="1">
      <c r="J1023" s="167"/>
      <c r="K1023" s="167"/>
      <c r="N1023" s="171"/>
    </row>
    <row r="1024" spans="10:14" customFormat="1" hidden="1">
      <c r="J1024" s="167"/>
      <c r="K1024" s="167"/>
      <c r="N1024" s="171"/>
    </row>
    <row r="1025" spans="10:14" customFormat="1" hidden="1">
      <c r="J1025" s="167"/>
      <c r="K1025" s="167"/>
      <c r="N1025" s="171"/>
    </row>
    <row r="1026" spans="10:14" customFormat="1" hidden="1">
      <c r="J1026" s="167"/>
      <c r="K1026" s="167"/>
      <c r="N1026" s="171"/>
    </row>
    <row r="1027" spans="10:14" customFormat="1" hidden="1">
      <c r="J1027" s="167"/>
      <c r="K1027" s="167"/>
      <c r="N1027" s="171"/>
    </row>
    <row r="1028" spans="10:14" customFormat="1" hidden="1">
      <c r="J1028" s="167"/>
      <c r="K1028" s="167"/>
      <c r="N1028" s="171"/>
    </row>
    <row r="1029" spans="10:14" customFormat="1" hidden="1">
      <c r="J1029" s="167"/>
      <c r="K1029" s="167"/>
      <c r="N1029" s="171"/>
    </row>
    <row r="1030" spans="10:14" customFormat="1" hidden="1">
      <c r="J1030" s="167"/>
      <c r="K1030" s="167"/>
      <c r="N1030" s="171"/>
    </row>
    <row r="1031" spans="10:14" customFormat="1" hidden="1">
      <c r="J1031" s="167"/>
      <c r="K1031" s="167"/>
      <c r="N1031" s="171"/>
    </row>
    <row r="1032" spans="10:14" customFormat="1" hidden="1">
      <c r="J1032" s="167"/>
      <c r="K1032" s="167"/>
      <c r="N1032" s="171"/>
    </row>
    <row r="1033" spans="10:14" customFormat="1" hidden="1">
      <c r="J1033" s="167"/>
      <c r="K1033" s="167"/>
      <c r="N1033" s="171"/>
    </row>
    <row r="1034" spans="10:14" customFormat="1" hidden="1">
      <c r="J1034" s="167"/>
      <c r="K1034" s="167"/>
      <c r="N1034" s="171"/>
    </row>
    <row r="1035" spans="10:14" customFormat="1" hidden="1">
      <c r="J1035" s="167"/>
      <c r="K1035" s="167"/>
      <c r="N1035" s="171"/>
    </row>
    <row r="1036" spans="10:14" customFormat="1" hidden="1">
      <c r="J1036" s="167"/>
      <c r="K1036" s="167"/>
      <c r="N1036" s="171"/>
    </row>
    <row r="1037" spans="10:14" customFormat="1" hidden="1">
      <c r="J1037" s="167"/>
      <c r="K1037" s="167"/>
      <c r="N1037" s="171"/>
    </row>
    <row r="1038" spans="10:14" customFormat="1" hidden="1">
      <c r="J1038" s="167"/>
      <c r="K1038" s="167"/>
      <c r="N1038" s="171"/>
    </row>
    <row r="1039" spans="10:14" customFormat="1" hidden="1">
      <c r="J1039" s="167"/>
      <c r="K1039" s="167"/>
      <c r="N1039" s="171"/>
    </row>
    <row r="1040" spans="10:14" customFormat="1" hidden="1">
      <c r="J1040" s="167"/>
      <c r="K1040" s="167"/>
      <c r="N1040" s="171"/>
    </row>
    <row r="1041" spans="10:14" customFormat="1" hidden="1">
      <c r="J1041" s="167"/>
      <c r="K1041" s="167"/>
      <c r="N1041" s="171"/>
    </row>
    <row r="1042" spans="10:14" customFormat="1" hidden="1">
      <c r="J1042" s="167"/>
      <c r="K1042" s="167"/>
      <c r="N1042" s="171"/>
    </row>
    <row r="1043" spans="10:14" customFormat="1" hidden="1">
      <c r="J1043" s="167"/>
      <c r="K1043" s="167"/>
      <c r="N1043" s="171"/>
    </row>
    <row r="1044" spans="10:14" customFormat="1" hidden="1">
      <c r="J1044" s="167"/>
      <c r="K1044" s="167"/>
      <c r="N1044" s="171"/>
    </row>
    <row r="1045" spans="10:14" customFormat="1" hidden="1">
      <c r="J1045" s="167"/>
      <c r="K1045" s="167"/>
      <c r="N1045" s="171"/>
    </row>
    <row r="1046" spans="10:14" customFormat="1" hidden="1">
      <c r="J1046" s="167"/>
      <c r="K1046" s="167"/>
      <c r="N1046" s="171"/>
    </row>
    <row r="1047" spans="10:14" customFormat="1" hidden="1">
      <c r="J1047" s="167"/>
      <c r="K1047" s="167"/>
      <c r="N1047" s="171"/>
    </row>
    <row r="1048" spans="10:14" customFormat="1" hidden="1">
      <c r="J1048" s="167"/>
      <c r="K1048" s="167"/>
      <c r="N1048" s="171"/>
    </row>
    <row r="1049" spans="10:14" customFormat="1" hidden="1">
      <c r="J1049" s="167"/>
      <c r="K1049" s="167"/>
      <c r="N1049" s="171"/>
    </row>
    <row r="1050" spans="10:14" customFormat="1" hidden="1">
      <c r="J1050" s="167"/>
      <c r="K1050" s="167"/>
      <c r="N1050" s="171"/>
    </row>
    <row r="1051" spans="10:14" customFormat="1" hidden="1">
      <c r="J1051" s="167"/>
      <c r="K1051" s="167"/>
      <c r="N1051" s="171"/>
    </row>
    <row r="1052" spans="10:14" customFormat="1" hidden="1">
      <c r="J1052" s="167"/>
      <c r="K1052" s="167"/>
      <c r="N1052" s="171"/>
    </row>
    <row r="1053" spans="10:14" customFormat="1" hidden="1">
      <c r="J1053" s="167"/>
      <c r="K1053" s="167"/>
      <c r="N1053" s="171"/>
    </row>
    <row r="1054" spans="10:14" customFormat="1" hidden="1">
      <c r="J1054" s="167"/>
      <c r="K1054" s="167"/>
      <c r="N1054" s="171"/>
    </row>
    <row r="1055" spans="10:14" customFormat="1" hidden="1">
      <c r="J1055" s="167"/>
      <c r="K1055" s="167"/>
      <c r="N1055" s="171"/>
    </row>
    <row r="1056" spans="10:14" customFormat="1" hidden="1">
      <c r="J1056" s="167"/>
      <c r="K1056" s="167"/>
      <c r="N1056" s="171"/>
    </row>
    <row r="1057" spans="10:14" customFormat="1" hidden="1">
      <c r="J1057" s="167"/>
      <c r="K1057" s="167"/>
      <c r="N1057" s="171"/>
    </row>
    <row r="1058" spans="10:14" customFormat="1" hidden="1">
      <c r="J1058" s="167"/>
      <c r="K1058" s="167"/>
      <c r="N1058" s="171"/>
    </row>
    <row r="1059" spans="10:14" customFormat="1" hidden="1">
      <c r="J1059" s="167"/>
      <c r="K1059" s="167"/>
      <c r="N1059" s="171"/>
    </row>
    <row r="1060" spans="10:14" customFormat="1" hidden="1">
      <c r="J1060" s="167"/>
      <c r="K1060" s="167"/>
      <c r="N1060" s="171"/>
    </row>
    <row r="1061" spans="10:14" customFormat="1" hidden="1">
      <c r="J1061" s="167"/>
      <c r="K1061" s="167"/>
      <c r="N1061" s="171"/>
    </row>
    <row r="1062" spans="10:14" customFormat="1" hidden="1">
      <c r="J1062" s="167"/>
      <c r="K1062" s="167"/>
      <c r="N1062" s="171"/>
    </row>
    <row r="1063" spans="10:14" customFormat="1" hidden="1">
      <c r="J1063" s="167"/>
      <c r="K1063" s="167"/>
      <c r="N1063" s="171"/>
    </row>
    <row r="1064" spans="10:14" customFormat="1" hidden="1">
      <c r="J1064" s="167"/>
      <c r="K1064" s="167"/>
      <c r="N1064" s="171"/>
    </row>
    <row r="1065" spans="10:14" customFormat="1" hidden="1">
      <c r="J1065" s="167"/>
      <c r="K1065" s="167"/>
      <c r="N1065" s="171"/>
    </row>
    <row r="1066" spans="10:14" customFormat="1" hidden="1">
      <c r="J1066" s="167"/>
      <c r="K1066" s="167"/>
      <c r="N1066" s="171"/>
    </row>
    <row r="1067" spans="10:14" customFormat="1" hidden="1">
      <c r="J1067" s="167"/>
      <c r="K1067" s="167"/>
      <c r="N1067" s="171"/>
    </row>
    <row r="1068" spans="10:14" customFormat="1" hidden="1">
      <c r="J1068" s="167"/>
      <c r="K1068" s="167"/>
      <c r="N1068" s="171"/>
    </row>
    <row r="1069" spans="10:14" customFormat="1" hidden="1">
      <c r="J1069" s="167"/>
      <c r="K1069" s="167"/>
      <c r="N1069" s="171"/>
    </row>
    <row r="1070" spans="10:14" customFormat="1" hidden="1">
      <c r="J1070" s="167"/>
      <c r="K1070" s="167"/>
      <c r="N1070" s="171"/>
    </row>
    <row r="1071" spans="10:14" customFormat="1" hidden="1">
      <c r="J1071" s="167"/>
      <c r="K1071" s="167"/>
      <c r="N1071" s="171"/>
    </row>
    <row r="1072" spans="10:14" customFormat="1" hidden="1">
      <c r="J1072" s="167"/>
      <c r="K1072" s="167"/>
      <c r="N1072" s="171"/>
    </row>
    <row r="1073" spans="10:14" customFormat="1" hidden="1">
      <c r="J1073" s="167"/>
      <c r="K1073" s="167"/>
      <c r="N1073" s="171"/>
    </row>
    <row r="1074" spans="10:14" customFormat="1" hidden="1">
      <c r="J1074" s="167"/>
      <c r="K1074" s="167"/>
      <c r="N1074" s="171"/>
    </row>
    <row r="1075" spans="10:14" customFormat="1" hidden="1">
      <c r="J1075" s="167"/>
      <c r="K1075" s="167"/>
      <c r="N1075" s="171"/>
    </row>
    <row r="1076" spans="10:14" customFormat="1" hidden="1">
      <c r="J1076" s="167"/>
      <c r="K1076" s="167"/>
      <c r="N1076" s="171"/>
    </row>
    <row r="1077" spans="10:14" customFormat="1" hidden="1">
      <c r="J1077" s="167"/>
      <c r="K1077" s="167"/>
      <c r="N1077" s="171"/>
    </row>
    <row r="1078" spans="10:14" customFormat="1" hidden="1">
      <c r="J1078" s="167"/>
      <c r="K1078" s="167"/>
      <c r="N1078" s="171"/>
    </row>
    <row r="1079" spans="10:14" customFormat="1" hidden="1">
      <c r="J1079" s="167"/>
      <c r="K1079" s="167"/>
      <c r="N1079" s="171"/>
    </row>
    <row r="1080" spans="10:14" customFormat="1" hidden="1">
      <c r="J1080" s="167"/>
      <c r="K1080" s="167"/>
      <c r="N1080" s="171"/>
    </row>
    <row r="1081" spans="10:14" customFormat="1" hidden="1">
      <c r="J1081" s="167"/>
      <c r="K1081" s="167"/>
      <c r="N1081" s="171"/>
    </row>
    <row r="1082" spans="10:14" customFormat="1" hidden="1">
      <c r="J1082" s="167"/>
      <c r="K1082" s="167"/>
      <c r="N1082" s="171"/>
    </row>
    <row r="1083" spans="10:14" customFormat="1" hidden="1">
      <c r="J1083" s="167"/>
      <c r="K1083" s="167"/>
      <c r="N1083" s="171"/>
    </row>
    <row r="1084" spans="10:14" customFormat="1" hidden="1">
      <c r="J1084" s="167"/>
      <c r="K1084" s="167"/>
      <c r="N1084" s="171"/>
    </row>
    <row r="1085" spans="10:14" customFormat="1" hidden="1">
      <c r="J1085" s="167"/>
      <c r="K1085" s="167"/>
      <c r="N1085" s="171"/>
    </row>
    <row r="1086" spans="10:14" customFormat="1" hidden="1">
      <c r="J1086" s="167"/>
      <c r="K1086" s="167"/>
      <c r="N1086" s="171"/>
    </row>
    <row r="1087" spans="10:14" customFormat="1" hidden="1">
      <c r="J1087" s="167"/>
      <c r="K1087" s="167"/>
      <c r="N1087" s="171"/>
    </row>
    <row r="1088" spans="10:14" customFormat="1" hidden="1">
      <c r="J1088" s="167"/>
      <c r="K1088" s="167"/>
      <c r="N1088" s="171"/>
    </row>
    <row r="1089" spans="10:14" customFormat="1" hidden="1">
      <c r="J1089" s="167"/>
      <c r="K1089" s="167"/>
      <c r="N1089" s="171"/>
    </row>
    <row r="1090" spans="10:14" customFormat="1" hidden="1">
      <c r="J1090" s="167"/>
      <c r="K1090" s="167"/>
      <c r="N1090" s="171"/>
    </row>
    <row r="1091" spans="10:14" customFormat="1" hidden="1">
      <c r="J1091" s="167"/>
      <c r="K1091" s="167"/>
      <c r="N1091" s="171"/>
    </row>
    <row r="1092" spans="10:14" customFormat="1" hidden="1">
      <c r="J1092" s="167"/>
      <c r="K1092" s="167"/>
      <c r="N1092" s="171"/>
    </row>
    <row r="1093" spans="10:14" customFormat="1" hidden="1">
      <c r="J1093" s="167"/>
      <c r="K1093" s="167"/>
      <c r="N1093" s="171"/>
    </row>
    <row r="1094" spans="10:14" customFormat="1" hidden="1">
      <c r="J1094" s="167"/>
      <c r="K1094" s="167"/>
      <c r="N1094" s="171"/>
    </row>
    <row r="1095" spans="10:14" customFormat="1" hidden="1">
      <c r="J1095" s="167"/>
      <c r="K1095" s="167"/>
      <c r="N1095" s="171"/>
    </row>
    <row r="1096" spans="10:14" customFormat="1" hidden="1">
      <c r="J1096" s="167"/>
      <c r="K1096" s="167"/>
      <c r="N1096" s="171"/>
    </row>
    <row r="1097" spans="10:14" customFormat="1" hidden="1">
      <c r="J1097" s="167"/>
      <c r="K1097" s="167"/>
      <c r="N1097" s="171"/>
    </row>
    <row r="1098" spans="10:14" customFormat="1" hidden="1">
      <c r="J1098" s="167"/>
      <c r="K1098" s="167"/>
      <c r="N1098" s="171"/>
    </row>
    <row r="1099" spans="10:14" customFormat="1" hidden="1">
      <c r="J1099" s="167"/>
      <c r="K1099" s="167"/>
      <c r="N1099" s="171"/>
    </row>
    <row r="1100" spans="10:14" customFormat="1" hidden="1">
      <c r="J1100" s="167"/>
      <c r="K1100" s="167"/>
      <c r="N1100" s="171"/>
    </row>
    <row r="1101" spans="10:14" customFormat="1" hidden="1">
      <c r="J1101" s="167"/>
      <c r="K1101" s="167"/>
      <c r="N1101" s="171"/>
    </row>
    <row r="1102" spans="10:14" customFormat="1" hidden="1">
      <c r="J1102" s="167"/>
      <c r="K1102" s="167"/>
      <c r="N1102" s="171"/>
    </row>
    <row r="1103" spans="10:14" customFormat="1" hidden="1">
      <c r="J1103" s="167"/>
      <c r="K1103" s="167"/>
      <c r="N1103" s="171"/>
    </row>
    <row r="1104" spans="10:14" customFormat="1" hidden="1">
      <c r="J1104" s="167"/>
      <c r="K1104" s="167"/>
      <c r="N1104" s="171"/>
    </row>
    <row r="1105" spans="10:14" customFormat="1" hidden="1">
      <c r="J1105" s="167"/>
      <c r="K1105" s="167"/>
      <c r="N1105" s="171"/>
    </row>
    <row r="1106" spans="10:14" customFormat="1" hidden="1">
      <c r="J1106" s="167"/>
      <c r="K1106" s="167"/>
      <c r="N1106" s="171"/>
    </row>
    <row r="1107" spans="10:14" customFormat="1" hidden="1">
      <c r="J1107" s="167"/>
      <c r="K1107" s="167"/>
      <c r="N1107" s="171"/>
    </row>
    <row r="1108" spans="10:14" customFormat="1" hidden="1">
      <c r="J1108" s="167"/>
      <c r="K1108" s="167"/>
      <c r="N1108" s="171"/>
    </row>
    <row r="1109" spans="10:14" customFormat="1" hidden="1">
      <c r="J1109" s="167"/>
      <c r="K1109" s="167"/>
      <c r="N1109" s="171"/>
    </row>
    <row r="1110" spans="10:14" customFormat="1" hidden="1">
      <c r="J1110" s="167"/>
      <c r="K1110" s="167"/>
      <c r="N1110" s="171"/>
    </row>
    <row r="1111" spans="10:14" customFormat="1" hidden="1">
      <c r="J1111" s="167"/>
      <c r="K1111" s="167"/>
      <c r="N1111" s="171"/>
    </row>
    <row r="1112" spans="10:14" customFormat="1" hidden="1">
      <c r="J1112" s="167"/>
      <c r="K1112" s="167"/>
      <c r="N1112" s="171"/>
    </row>
    <row r="1113" spans="10:14" customFormat="1" hidden="1">
      <c r="J1113" s="167"/>
      <c r="K1113" s="167"/>
      <c r="N1113" s="171"/>
    </row>
    <row r="1114" spans="10:14" customFormat="1" hidden="1">
      <c r="J1114" s="167"/>
      <c r="K1114" s="167"/>
      <c r="N1114" s="171"/>
    </row>
    <row r="1115" spans="10:14" customFormat="1" hidden="1">
      <c r="J1115" s="167"/>
      <c r="K1115" s="167"/>
      <c r="N1115" s="171"/>
    </row>
    <row r="1116" spans="10:14" customFormat="1" hidden="1">
      <c r="J1116" s="167"/>
      <c r="K1116" s="167"/>
      <c r="N1116" s="171"/>
    </row>
    <row r="1117" spans="10:14" customFormat="1" hidden="1">
      <c r="J1117" s="167"/>
      <c r="K1117" s="167"/>
      <c r="N1117" s="171"/>
    </row>
    <row r="1118" spans="10:14" customFormat="1" hidden="1">
      <c r="J1118" s="167"/>
      <c r="K1118" s="167"/>
      <c r="N1118" s="171"/>
    </row>
    <row r="1119" spans="10:14" customFormat="1" hidden="1">
      <c r="J1119" s="167"/>
      <c r="K1119" s="167"/>
      <c r="N1119" s="171"/>
    </row>
    <row r="1120" spans="10:14" customFormat="1" hidden="1">
      <c r="J1120" s="167"/>
      <c r="K1120" s="167"/>
      <c r="N1120" s="171"/>
    </row>
    <row r="1121" spans="10:14" customFormat="1" hidden="1">
      <c r="J1121" s="167"/>
      <c r="K1121" s="167"/>
      <c r="N1121" s="171"/>
    </row>
    <row r="1122" spans="10:14" customFormat="1" hidden="1">
      <c r="J1122" s="167"/>
      <c r="K1122" s="167"/>
      <c r="N1122" s="171"/>
    </row>
    <row r="1123" spans="10:14" customFormat="1" hidden="1">
      <c r="J1123" s="167"/>
      <c r="K1123" s="167"/>
      <c r="N1123" s="171"/>
    </row>
    <row r="1124" spans="10:14" customFormat="1" hidden="1">
      <c r="J1124" s="167"/>
      <c r="K1124" s="167"/>
      <c r="N1124" s="171"/>
    </row>
    <row r="1125" spans="10:14" customFormat="1" hidden="1">
      <c r="J1125" s="167"/>
      <c r="K1125" s="167"/>
      <c r="N1125" s="171"/>
    </row>
    <row r="1126" spans="10:14" customFormat="1" hidden="1">
      <c r="J1126" s="167"/>
      <c r="K1126" s="167"/>
      <c r="N1126" s="171"/>
    </row>
    <row r="1127" spans="10:14" customFormat="1" hidden="1">
      <c r="J1127" s="167"/>
      <c r="K1127" s="167"/>
      <c r="N1127" s="171"/>
    </row>
    <row r="1128" spans="10:14" customFormat="1" hidden="1">
      <c r="J1128" s="167"/>
      <c r="K1128" s="167"/>
      <c r="N1128" s="171"/>
    </row>
    <row r="1129" spans="10:14" customFormat="1" hidden="1">
      <c r="J1129" s="167"/>
      <c r="K1129" s="167"/>
      <c r="N1129" s="171"/>
    </row>
    <row r="1130" spans="10:14" customFormat="1" hidden="1">
      <c r="J1130" s="167"/>
      <c r="K1130" s="167"/>
      <c r="N1130" s="171"/>
    </row>
    <row r="1131" spans="10:14" customFormat="1" hidden="1">
      <c r="J1131" s="167"/>
      <c r="K1131" s="167"/>
      <c r="N1131" s="171"/>
    </row>
    <row r="1132" spans="10:14" customFormat="1" hidden="1">
      <c r="J1132" s="167"/>
      <c r="K1132" s="167"/>
      <c r="N1132" s="171"/>
    </row>
    <row r="1133" spans="10:14" customFormat="1" hidden="1">
      <c r="J1133" s="167"/>
      <c r="K1133" s="167"/>
      <c r="N1133" s="171"/>
    </row>
    <row r="1134" spans="10:14" customFormat="1" hidden="1">
      <c r="J1134" s="167"/>
      <c r="K1134" s="167"/>
      <c r="N1134" s="171"/>
    </row>
    <row r="1135" spans="10:14" customFormat="1" hidden="1">
      <c r="J1135" s="167"/>
      <c r="K1135" s="167"/>
      <c r="N1135" s="171"/>
    </row>
    <row r="1136" spans="10:14" customFormat="1" hidden="1">
      <c r="J1136" s="167"/>
      <c r="K1136" s="167"/>
      <c r="N1136" s="171"/>
    </row>
    <row r="1137" spans="10:14" customFormat="1" hidden="1">
      <c r="J1137" s="167"/>
      <c r="K1137" s="167"/>
      <c r="N1137" s="171"/>
    </row>
    <row r="1138" spans="10:14" customFormat="1" hidden="1">
      <c r="J1138" s="167"/>
      <c r="K1138" s="167"/>
      <c r="N1138" s="171"/>
    </row>
    <row r="1139" spans="10:14" customFormat="1" hidden="1">
      <c r="J1139" s="167"/>
      <c r="K1139" s="167"/>
      <c r="N1139" s="171"/>
    </row>
    <row r="1140" spans="10:14" customFormat="1" hidden="1">
      <c r="J1140" s="167"/>
      <c r="K1140" s="167"/>
      <c r="N1140" s="171"/>
    </row>
    <row r="1141" spans="10:14" customFormat="1" hidden="1">
      <c r="J1141" s="167"/>
      <c r="K1141" s="167"/>
      <c r="N1141" s="171"/>
    </row>
    <row r="1142" spans="10:14" customFormat="1" hidden="1">
      <c r="J1142" s="167"/>
      <c r="K1142" s="167"/>
      <c r="N1142" s="171"/>
    </row>
    <row r="1143" spans="10:14" customFormat="1" hidden="1">
      <c r="J1143" s="167"/>
      <c r="K1143" s="167"/>
      <c r="N1143" s="171"/>
    </row>
    <row r="1144" spans="10:14" customFormat="1" hidden="1">
      <c r="J1144" s="167"/>
      <c r="K1144" s="167"/>
      <c r="N1144" s="171"/>
    </row>
    <row r="1145" spans="10:14" customFormat="1" hidden="1">
      <c r="J1145" s="167"/>
      <c r="K1145" s="167"/>
      <c r="N1145" s="171"/>
    </row>
    <row r="1146" spans="10:14" customFormat="1" hidden="1">
      <c r="J1146" s="167"/>
      <c r="K1146" s="167"/>
      <c r="N1146" s="171"/>
    </row>
    <row r="1147" spans="10:14" customFormat="1" hidden="1">
      <c r="J1147" s="167"/>
      <c r="K1147" s="167"/>
      <c r="N1147" s="171"/>
    </row>
    <row r="1148" spans="10:14" customFormat="1" hidden="1">
      <c r="J1148" s="167"/>
      <c r="K1148" s="167"/>
      <c r="N1148" s="171"/>
    </row>
    <row r="1149" spans="10:14" customFormat="1" hidden="1">
      <c r="J1149" s="167"/>
      <c r="K1149" s="167"/>
      <c r="N1149" s="171"/>
    </row>
    <row r="1150" spans="10:14" customFormat="1" hidden="1">
      <c r="J1150" s="167"/>
      <c r="K1150" s="167"/>
      <c r="N1150" s="171"/>
    </row>
    <row r="1151" spans="10:14" customFormat="1" hidden="1">
      <c r="J1151" s="167"/>
      <c r="K1151" s="167"/>
      <c r="N1151" s="171"/>
    </row>
    <row r="1152" spans="10:14" customFormat="1" hidden="1">
      <c r="J1152" s="167"/>
      <c r="K1152" s="167"/>
      <c r="N1152" s="171"/>
    </row>
    <row r="1153" spans="10:14" customFormat="1" hidden="1">
      <c r="J1153" s="167"/>
      <c r="K1153" s="167"/>
      <c r="N1153" s="171"/>
    </row>
    <row r="1154" spans="10:14" customFormat="1" hidden="1">
      <c r="J1154" s="167"/>
      <c r="K1154" s="167"/>
      <c r="N1154" s="171"/>
    </row>
    <row r="1155" spans="10:14" customFormat="1" hidden="1">
      <c r="J1155" s="167"/>
      <c r="K1155" s="167"/>
      <c r="N1155" s="171"/>
    </row>
    <row r="1156" spans="10:14" customFormat="1" hidden="1">
      <c r="J1156" s="167"/>
      <c r="K1156" s="167"/>
      <c r="N1156" s="171"/>
    </row>
    <row r="1157" spans="10:14" customFormat="1" hidden="1">
      <c r="J1157" s="167"/>
      <c r="K1157" s="167"/>
      <c r="N1157" s="171"/>
    </row>
    <row r="1158" spans="10:14" customFormat="1" hidden="1">
      <c r="J1158" s="167"/>
      <c r="K1158" s="167"/>
      <c r="N1158" s="171"/>
    </row>
    <row r="1159" spans="10:14" customFormat="1" hidden="1">
      <c r="J1159" s="167"/>
      <c r="K1159" s="167"/>
      <c r="N1159" s="171"/>
    </row>
    <row r="1160" spans="10:14" customFormat="1" hidden="1">
      <c r="J1160" s="167"/>
      <c r="K1160" s="167"/>
      <c r="N1160" s="171"/>
    </row>
    <row r="1161" spans="10:14" customFormat="1" hidden="1">
      <c r="J1161" s="167"/>
      <c r="K1161" s="167"/>
      <c r="N1161" s="171"/>
    </row>
    <row r="1162" spans="10:14" customFormat="1" hidden="1">
      <c r="J1162" s="167"/>
      <c r="K1162" s="167"/>
      <c r="N1162" s="171"/>
    </row>
    <row r="1163" spans="10:14" customFormat="1" hidden="1">
      <c r="J1163" s="167"/>
      <c r="K1163" s="167"/>
      <c r="N1163" s="171"/>
    </row>
    <row r="1164" spans="10:14" customFormat="1" hidden="1">
      <c r="J1164" s="167"/>
      <c r="K1164" s="167"/>
      <c r="N1164" s="171"/>
    </row>
    <row r="1165" spans="10:14" customFormat="1" hidden="1">
      <c r="J1165" s="167"/>
      <c r="K1165" s="167"/>
      <c r="N1165" s="171"/>
    </row>
    <row r="1166" spans="10:14" customFormat="1" hidden="1">
      <c r="J1166" s="167"/>
      <c r="K1166" s="167"/>
      <c r="N1166" s="171"/>
    </row>
    <row r="1167" spans="10:14" customFormat="1" hidden="1">
      <c r="J1167" s="167"/>
      <c r="K1167" s="167"/>
      <c r="N1167" s="171"/>
    </row>
    <row r="1168" spans="10:14" customFormat="1" hidden="1">
      <c r="J1168" s="167"/>
      <c r="K1168" s="167"/>
      <c r="N1168" s="171"/>
    </row>
    <row r="1169" spans="10:14" customFormat="1" hidden="1">
      <c r="J1169" s="167"/>
      <c r="K1169" s="167"/>
      <c r="N1169" s="171"/>
    </row>
    <row r="1170" spans="10:14" customFormat="1" hidden="1">
      <c r="J1170" s="167"/>
      <c r="K1170" s="167"/>
      <c r="N1170" s="171"/>
    </row>
    <row r="1171" spans="10:14" customFormat="1" hidden="1">
      <c r="J1171" s="167"/>
      <c r="K1171" s="167"/>
      <c r="N1171" s="171"/>
    </row>
    <row r="1172" spans="10:14" customFormat="1" hidden="1">
      <c r="J1172" s="167"/>
      <c r="K1172" s="167"/>
      <c r="N1172" s="171"/>
    </row>
    <row r="1173" spans="10:14" customFormat="1" hidden="1">
      <c r="J1173" s="167"/>
      <c r="K1173" s="167"/>
      <c r="N1173" s="171"/>
    </row>
    <row r="1174" spans="10:14" customFormat="1" hidden="1">
      <c r="J1174" s="167"/>
      <c r="K1174" s="167"/>
      <c r="N1174" s="171"/>
    </row>
    <row r="1175" spans="10:14" customFormat="1" hidden="1">
      <c r="J1175" s="167"/>
      <c r="K1175" s="167"/>
      <c r="N1175" s="171"/>
    </row>
    <row r="1176" spans="10:14" customFormat="1" hidden="1">
      <c r="J1176" s="167"/>
      <c r="K1176" s="167"/>
      <c r="N1176" s="171"/>
    </row>
    <row r="1177" spans="10:14" customFormat="1" hidden="1">
      <c r="J1177" s="167"/>
      <c r="K1177" s="167"/>
      <c r="N1177" s="171"/>
    </row>
    <row r="1178" spans="10:14" customFormat="1" hidden="1">
      <c r="J1178" s="167"/>
      <c r="K1178" s="167"/>
      <c r="N1178" s="171"/>
    </row>
    <row r="1179" spans="10:14" customFormat="1" hidden="1">
      <c r="J1179" s="167"/>
      <c r="K1179" s="167"/>
      <c r="N1179" s="171"/>
    </row>
    <row r="1180" spans="10:14" customFormat="1" hidden="1">
      <c r="J1180" s="167"/>
      <c r="K1180" s="167"/>
      <c r="N1180" s="171"/>
    </row>
    <row r="1181" spans="10:14" customFormat="1" hidden="1">
      <c r="J1181" s="167"/>
      <c r="K1181" s="167"/>
      <c r="N1181" s="171"/>
    </row>
    <row r="1182" spans="10:14" customFormat="1" hidden="1">
      <c r="J1182" s="167"/>
      <c r="K1182" s="167"/>
      <c r="N1182" s="171"/>
    </row>
    <row r="1183" spans="10:14" customFormat="1" hidden="1">
      <c r="J1183" s="167"/>
      <c r="K1183" s="167"/>
      <c r="N1183" s="171"/>
    </row>
    <row r="1184" spans="10:14" customFormat="1" hidden="1">
      <c r="J1184" s="167"/>
      <c r="K1184" s="167"/>
      <c r="N1184" s="171"/>
    </row>
    <row r="1185" spans="10:14" customFormat="1" hidden="1">
      <c r="J1185" s="167"/>
      <c r="K1185" s="167"/>
      <c r="N1185" s="171"/>
    </row>
    <row r="1186" spans="10:14" customFormat="1" hidden="1">
      <c r="J1186" s="167"/>
      <c r="K1186" s="167"/>
      <c r="N1186" s="171"/>
    </row>
    <row r="1187" spans="10:14" customFormat="1" hidden="1">
      <c r="J1187" s="167"/>
      <c r="K1187" s="167"/>
      <c r="N1187" s="171"/>
    </row>
    <row r="1188" spans="10:14" customFormat="1" hidden="1">
      <c r="J1188" s="167"/>
      <c r="K1188" s="167"/>
      <c r="N1188" s="171"/>
    </row>
    <row r="1189" spans="10:14" customFormat="1" hidden="1">
      <c r="J1189" s="167"/>
      <c r="K1189" s="167"/>
      <c r="N1189" s="171"/>
    </row>
    <row r="1190" spans="10:14" customFormat="1" hidden="1">
      <c r="J1190" s="167"/>
      <c r="K1190" s="167"/>
      <c r="N1190" s="171"/>
    </row>
    <row r="1191" spans="10:14" customFormat="1" hidden="1">
      <c r="J1191" s="167"/>
      <c r="K1191" s="167"/>
      <c r="N1191" s="171"/>
    </row>
    <row r="1192" spans="10:14" customFormat="1" hidden="1">
      <c r="J1192" s="167"/>
      <c r="K1192" s="167"/>
      <c r="N1192" s="171"/>
    </row>
    <row r="1193" spans="10:14" customFormat="1" hidden="1">
      <c r="J1193" s="167"/>
      <c r="K1193" s="167"/>
      <c r="N1193" s="171"/>
    </row>
    <row r="1194" spans="10:14" customFormat="1" hidden="1">
      <c r="J1194" s="167"/>
      <c r="K1194" s="167"/>
      <c r="N1194" s="171"/>
    </row>
    <row r="1195" spans="10:14" customFormat="1" hidden="1">
      <c r="J1195" s="167"/>
      <c r="K1195" s="167"/>
      <c r="N1195" s="171"/>
    </row>
    <row r="1196" spans="10:14" customFormat="1" hidden="1">
      <c r="J1196" s="167"/>
      <c r="K1196" s="167"/>
      <c r="N1196" s="171"/>
    </row>
    <row r="1197" spans="10:14" customFormat="1" hidden="1">
      <c r="J1197" s="167"/>
      <c r="K1197" s="167"/>
      <c r="N1197" s="171"/>
    </row>
    <row r="1198" spans="10:14" customFormat="1" hidden="1">
      <c r="J1198" s="167"/>
      <c r="K1198" s="167"/>
      <c r="N1198" s="171"/>
    </row>
    <row r="1199" spans="10:14" customFormat="1" hidden="1">
      <c r="J1199" s="167"/>
      <c r="K1199" s="167"/>
      <c r="N1199" s="171"/>
    </row>
    <row r="1200" spans="10:14" customFormat="1" hidden="1">
      <c r="J1200" s="167"/>
      <c r="K1200" s="167"/>
      <c r="N1200" s="171"/>
    </row>
    <row r="1201" spans="10:14" customFormat="1" hidden="1">
      <c r="J1201" s="167"/>
      <c r="K1201" s="167"/>
      <c r="N1201" s="171"/>
    </row>
    <row r="1202" spans="10:14" customFormat="1" hidden="1">
      <c r="J1202" s="167"/>
      <c r="K1202" s="167"/>
      <c r="N1202" s="171"/>
    </row>
    <row r="1203" spans="10:14" customFormat="1" hidden="1">
      <c r="J1203" s="167"/>
      <c r="K1203" s="167"/>
      <c r="N1203" s="171"/>
    </row>
    <row r="1204" spans="10:14" customFormat="1" hidden="1">
      <c r="J1204" s="167"/>
      <c r="K1204" s="167"/>
      <c r="N1204" s="171"/>
    </row>
    <row r="1205" spans="10:14" customFormat="1" hidden="1">
      <c r="J1205" s="167"/>
      <c r="K1205" s="167"/>
      <c r="N1205" s="171"/>
    </row>
    <row r="1206" spans="10:14" customFormat="1" hidden="1">
      <c r="J1206" s="167"/>
      <c r="K1206" s="167"/>
      <c r="N1206" s="171"/>
    </row>
    <row r="1207" spans="10:14" customFormat="1" hidden="1">
      <c r="J1207" s="167"/>
      <c r="K1207" s="167"/>
      <c r="N1207" s="171"/>
    </row>
    <row r="1208" spans="10:14" customFormat="1" hidden="1">
      <c r="J1208" s="167"/>
      <c r="K1208" s="167"/>
      <c r="N1208" s="171"/>
    </row>
    <row r="1209" spans="10:14" customFormat="1" hidden="1">
      <c r="J1209" s="167"/>
      <c r="K1209" s="167"/>
      <c r="N1209" s="171"/>
    </row>
    <row r="1210" spans="10:14" customFormat="1" hidden="1">
      <c r="J1210" s="167"/>
      <c r="K1210" s="167"/>
      <c r="N1210" s="171"/>
    </row>
    <row r="1211" spans="10:14" customFormat="1" hidden="1">
      <c r="J1211" s="167"/>
      <c r="K1211" s="167"/>
      <c r="N1211" s="171"/>
    </row>
    <row r="1212" spans="10:14" customFormat="1" hidden="1">
      <c r="J1212" s="167"/>
      <c r="K1212" s="167"/>
      <c r="N1212" s="171"/>
    </row>
    <row r="1213" spans="10:14" customFormat="1" hidden="1">
      <c r="J1213" s="167"/>
      <c r="K1213" s="167"/>
      <c r="N1213" s="171"/>
    </row>
    <row r="1214" spans="10:14" customFormat="1" hidden="1">
      <c r="J1214" s="167"/>
      <c r="K1214" s="167"/>
      <c r="N1214" s="171"/>
    </row>
    <row r="1215" spans="10:14" customFormat="1" hidden="1">
      <c r="J1215" s="167"/>
      <c r="K1215" s="167"/>
      <c r="N1215" s="171"/>
    </row>
    <row r="1216" spans="10:14" customFormat="1" hidden="1">
      <c r="J1216" s="167"/>
      <c r="K1216" s="167"/>
      <c r="N1216" s="171"/>
    </row>
    <row r="1217" spans="10:14" customFormat="1" hidden="1">
      <c r="J1217" s="167"/>
      <c r="K1217" s="167"/>
      <c r="N1217" s="171"/>
    </row>
    <row r="1218" spans="10:14" customFormat="1" hidden="1">
      <c r="J1218" s="167"/>
      <c r="K1218" s="167"/>
      <c r="N1218" s="171"/>
    </row>
    <row r="1219" spans="10:14" customFormat="1" hidden="1">
      <c r="J1219" s="167"/>
      <c r="K1219" s="167"/>
      <c r="N1219" s="171"/>
    </row>
    <row r="1220" spans="10:14" customFormat="1" hidden="1">
      <c r="J1220" s="167"/>
      <c r="K1220" s="167"/>
      <c r="N1220" s="171"/>
    </row>
    <row r="1221" spans="10:14" customFormat="1" hidden="1">
      <c r="J1221" s="167"/>
      <c r="K1221" s="167"/>
      <c r="N1221" s="171"/>
    </row>
    <row r="1222" spans="10:14" customFormat="1" hidden="1">
      <c r="J1222" s="167"/>
      <c r="K1222" s="167"/>
      <c r="N1222" s="171"/>
    </row>
    <row r="1223" spans="10:14" customFormat="1" hidden="1">
      <c r="J1223" s="167"/>
      <c r="K1223" s="167"/>
      <c r="N1223" s="171"/>
    </row>
    <row r="1224" spans="10:14" customFormat="1" hidden="1">
      <c r="J1224" s="167"/>
      <c r="K1224" s="167"/>
      <c r="N1224" s="171"/>
    </row>
    <row r="1225" spans="10:14" customFormat="1" hidden="1">
      <c r="J1225" s="167"/>
      <c r="K1225" s="167"/>
      <c r="N1225" s="171"/>
    </row>
    <row r="1226" spans="10:14" customFormat="1" hidden="1">
      <c r="J1226" s="167"/>
      <c r="K1226" s="167"/>
      <c r="N1226" s="171"/>
    </row>
    <row r="1227" spans="10:14" customFormat="1" hidden="1">
      <c r="J1227" s="167"/>
      <c r="K1227" s="167"/>
      <c r="N1227" s="171"/>
    </row>
    <row r="1228" spans="10:14" customFormat="1" hidden="1">
      <c r="J1228" s="167"/>
      <c r="K1228" s="167"/>
      <c r="N1228" s="171"/>
    </row>
    <row r="1229" spans="10:14" customFormat="1" hidden="1">
      <c r="J1229" s="167"/>
      <c r="K1229" s="167"/>
      <c r="N1229" s="171"/>
    </row>
    <row r="1230" spans="10:14" customFormat="1" hidden="1">
      <c r="J1230" s="167"/>
      <c r="K1230" s="167"/>
      <c r="N1230" s="171"/>
    </row>
    <row r="1231" spans="10:14" customFormat="1" hidden="1">
      <c r="J1231" s="167"/>
      <c r="K1231" s="167"/>
      <c r="N1231" s="171"/>
    </row>
    <row r="1232" spans="10:14" customFormat="1" hidden="1">
      <c r="J1232" s="167"/>
      <c r="K1232" s="167"/>
      <c r="N1232" s="171"/>
    </row>
    <row r="1233" spans="10:14" customFormat="1" hidden="1">
      <c r="J1233" s="167"/>
      <c r="K1233" s="167"/>
      <c r="N1233" s="171"/>
    </row>
    <row r="1234" spans="10:14" customFormat="1" hidden="1">
      <c r="J1234" s="167"/>
      <c r="K1234" s="167"/>
      <c r="N1234" s="171"/>
    </row>
    <row r="1235" spans="10:14" customFormat="1" hidden="1">
      <c r="J1235" s="167"/>
      <c r="K1235" s="167"/>
      <c r="N1235" s="171"/>
    </row>
    <row r="1236" spans="10:14" customFormat="1" hidden="1">
      <c r="J1236" s="167"/>
      <c r="K1236" s="167"/>
      <c r="N1236" s="171"/>
    </row>
    <row r="1237" spans="10:14" customFormat="1" hidden="1">
      <c r="J1237" s="167"/>
      <c r="K1237" s="167"/>
      <c r="N1237" s="171"/>
    </row>
    <row r="1238" spans="10:14" customFormat="1" hidden="1">
      <c r="J1238" s="167"/>
      <c r="K1238" s="167"/>
      <c r="N1238" s="171"/>
    </row>
    <row r="1239" spans="10:14" customFormat="1" hidden="1">
      <c r="J1239" s="167"/>
      <c r="K1239" s="167"/>
      <c r="N1239" s="171"/>
    </row>
    <row r="1240" spans="10:14" customFormat="1" hidden="1">
      <c r="J1240" s="167"/>
      <c r="K1240" s="167"/>
      <c r="N1240" s="171"/>
    </row>
    <row r="1241" spans="10:14" customFormat="1" hidden="1">
      <c r="J1241" s="167"/>
      <c r="K1241" s="167"/>
      <c r="N1241" s="171"/>
    </row>
    <row r="1242" spans="10:14" customFormat="1" hidden="1">
      <c r="J1242" s="167"/>
      <c r="K1242" s="167"/>
      <c r="N1242" s="171"/>
    </row>
    <row r="1243" spans="10:14" customFormat="1" hidden="1">
      <c r="J1243" s="167"/>
      <c r="K1243" s="167"/>
      <c r="N1243" s="171"/>
    </row>
    <row r="1244" spans="10:14" customFormat="1" hidden="1">
      <c r="J1244" s="167"/>
      <c r="K1244" s="167"/>
      <c r="N1244" s="171"/>
    </row>
    <row r="1245" spans="10:14" customFormat="1" hidden="1">
      <c r="J1245" s="167"/>
      <c r="K1245" s="167"/>
      <c r="N1245" s="171"/>
    </row>
    <row r="1246" spans="10:14" customFormat="1" hidden="1">
      <c r="J1246" s="167"/>
      <c r="K1246" s="167"/>
      <c r="N1246" s="171"/>
    </row>
    <row r="1247" spans="10:14" customFormat="1" hidden="1">
      <c r="J1247" s="167"/>
      <c r="K1247" s="167"/>
      <c r="N1247" s="171"/>
    </row>
    <row r="1248" spans="10:14" customFormat="1" hidden="1">
      <c r="J1248" s="167"/>
      <c r="K1248" s="167"/>
      <c r="N1248" s="171"/>
    </row>
    <row r="1249" spans="10:14" customFormat="1" hidden="1">
      <c r="J1249" s="167"/>
      <c r="K1249" s="167"/>
      <c r="N1249" s="171"/>
    </row>
    <row r="1250" spans="10:14" customFormat="1" hidden="1">
      <c r="J1250" s="167"/>
      <c r="K1250" s="167"/>
      <c r="N1250" s="171"/>
    </row>
    <row r="1251" spans="10:14" customFormat="1" hidden="1">
      <c r="J1251" s="167"/>
      <c r="K1251" s="167"/>
      <c r="N1251" s="171"/>
    </row>
    <row r="1252" spans="10:14" customFormat="1" hidden="1">
      <c r="J1252" s="167"/>
      <c r="K1252" s="167"/>
      <c r="N1252" s="171"/>
    </row>
    <row r="1253" spans="10:14" customFormat="1" hidden="1">
      <c r="J1253" s="167"/>
      <c r="K1253" s="167"/>
      <c r="N1253" s="171"/>
    </row>
    <row r="1254" spans="10:14" customFormat="1" hidden="1">
      <c r="J1254" s="167"/>
      <c r="K1254" s="167"/>
      <c r="N1254" s="171"/>
    </row>
    <row r="1255" spans="10:14" customFormat="1" hidden="1">
      <c r="J1255" s="167"/>
      <c r="K1255" s="167"/>
      <c r="N1255" s="171"/>
    </row>
    <row r="1256" spans="10:14" customFormat="1" hidden="1">
      <c r="J1256" s="167"/>
      <c r="K1256" s="167"/>
      <c r="N1256" s="171"/>
    </row>
    <row r="1257" spans="10:14" customFormat="1" hidden="1">
      <c r="J1257" s="167"/>
      <c r="K1257" s="167"/>
      <c r="N1257" s="171"/>
    </row>
    <row r="1258" spans="10:14" customFormat="1" hidden="1">
      <c r="J1258" s="167"/>
      <c r="K1258" s="167"/>
      <c r="N1258" s="171"/>
    </row>
    <row r="1259" spans="10:14" customFormat="1" hidden="1">
      <c r="J1259" s="167"/>
      <c r="K1259" s="167"/>
      <c r="N1259" s="171"/>
    </row>
    <row r="1260" spans="10:14" customFormat="1" hidden="1">
      <c r="J1260" s="167"/>
      <c r="K1260" s="167"/>
      <c r="N1260" s="171"/>
    </row>
    <row r="1261" spans="10:14" customFormat="1" hidden="1">
      <c r="J1261" s="167"/>
      <c r="K1261" s="167"/>
      <c r="N1261" s="171"/>
    </row>
    <row r="1262" spans="10:14" customFormat="1" hidden="1">
      <c r="J1262" s="167"/>
      <c r="K1262" s="167"/>
      <c r="N1262" s="171"/>
    </row>
    <row r="1263" spans="10:14" customFormat="1" hidden="1">
      <c r="J1263" s="167"/>
      <c r="K1263" s="167"/>
      <c r="N1263" s="171"/>
    </row>
    <row r="1264" spans="10:14" customFormat="1" hidden="1">
      <c r="J1264" s="167"/>
      <c r="K1264" s="167"/>
      <c r="N1264" s="171"/>
    </row>
    <row r="1265" spans="10:14" customFormat="1" hidden="1">
      <c r="J1265" s="167"/>
      <c r="K1265" s="167"/>
      <c r="N1265" s="171"/>
    </row>
    <row r="1266" spans="10:14" customFormat="1" hidden="1">
      <c r="J1266" s="167"/>
      <c r="K1266" s="167"/>
      <c r="N1266" s="171"/>
    </row>
    <row r="1267" spans="10:14" customFormat="1" hidden="1">
      <c r="J1267" s="167"/>
      <c r="K1267" s="167"/>
      <c r="N1267" s="171"/>
    </row>
    <row r="1268" spans="10:14" customFormat="1" hidden="1">
      <c r="J1268" s="167"/>
      <c r="K1268" s="167"/>
      <c r="N1268" s="171"/>
    </row>
    <row r="1269" spans="10:14" customFormat="1" hidden="1">
      <c r="J1269" s="167"/>
      <c r="K1269" s="167"/>
      <c r="N1269" s="171"/>
    </row>
    <row r="1270" spans="10:14" customFormat="1" hidden="1">
      <c r="J1270" s="167"/>
      <c r="K1270" s="167"/>
      <c r="N1270" s="171"/>
    </row>
    <row r="1271" spans="10:14" customFormat="1" hidden="1">
      <c r="J1271" s="167"/>
      <c r="K1271" s="167"/>
      <c r="N1271" s="171"/>
    </row>
    <row r="1272" spans="10:14" customFormat="1" hidden="1">
      <c r="J1272" s="167"/>
      <c r="K1272" s="167"/>
      <c r="N1272" s="171"/>
    </row>
    <row r="1273" spans="10:14" customFormat="1" hidden="1">
      <c r="J1273" s="167"/>
      <c r="K1273" s="167"/>
      <c r="N1273" s="171"/>
    </row>
    <row r="1274" spans="10:14" customFormat="1" hidden="1">
      <c r="J1274" s="167"/>
      <c r="K1274" s="167"/>
      <c r="N1274" s="171"/>
    </row>
    <row r="1275" spans="10:14" customFormat="1" hidden="1">
      <c r="J1275" s="167"/>
      <c r="K1275" s="167"/>
      <c r="N1275" s="171"/>
    </row>
    <row r="1276" spans="10:14" customFormat="1" hidden="1">
      <c r="J1276" s="167"/>
      <c r="K1276" s="167"/>
      <c r="N1276" s="171"/>
    </row>
    <row r="1277" spans="10:14" customFormat="1" hidden="1">
      <c r="J1277" s="167"/>
      <c r="K1277" s="167"/>
      <c r="N1277" s="171"/>
    </row>
    <row r="1278" spans="10:14" customFormat="1" hidden="1">
      <c r="J1278" s="167"/>
      <c r="K1278" s="167"/>
      <c r="N1278" s="171"/>
    </row>
    <row r="1279" spans="10:14" customFormat="1" hidden="1">
      <c r="J1279" s="167"/>
      <c r="K1279" s="167"/>
      <c r="N1279" s="171"/>
    </row>
    <row r="1280" spans="10:14" customFormat="1" hidden="1">
      <c r="J1280" s="167"/>
      <c r="K1280" s="167"/>
      <c r="N1280" s="171"/>
    </row>
    <row r="1281" spans="10:14" customFormat="1" hidden="1">
      <c r="J1281" s="167"/>
      <c r="K1281" s="167"/>
      <c r="N1281" s="171"/>
    </row>
    <row r="1282" spans="10:14" customFormat="1" hidden="1">
      <c r="J1282" s="167"/>
      <c r="K1282" s="167"/>
      <c r="N1282" s="171"/>
    </row>
    <row r="1283" spans="10:14" customFormat="1" hidden="1">
      <c r="J1283" s="167"/>
      <c r="K1283" s="167"/>
      <c r="N1283" s="171"/>
    </row>
    <row r="1284" spans="10:14" customFormat="1" hidden="1">
      <c r="J1284" s="167"/>
      <c r="K1284" s="167"/>
      <c r="N1284" s="171"/>
    </row>
    <row r="1285" spans="10:14" customFormat="1" hidden="1">
      <c r="J1285" s="167"/>
      <c r="K1285" s="167"/>
      <c r="N1285" s="171"/>
    </row>
    <row r="1286" spans="10:14" customFormat="1" hidden="1">
      <c r="J1286" s="167"/>
      <c r="K1286" s="167"/>
      <c r="N1286" s="171"/>
    </row>
    <row r="1287" spans="10:14" customFormat="1" hidden="1">
      <c r="J1287" s="167"/>
      <c r="K1287" s="167"/>
      <c r="N1287" s="171"/>
    </row>
    <row r="1288" spans="10:14" customFormat="1" hidden="1">
      <c r="J1288" s="167"/>
      <c r="K1288" s="167"/>
      <c r="N1288" s="171"/>
    </row>
    <row r="1289" spans="10:14" customFormat="1" hidden="1">
      <c r="J1289" s="167"/>
      <c r="K1289" s="167"/>
      <c r="N1289" s="171"/>
    </row>
    <row r="1290" spans="10:14" customFormat="1" hidden="1">
      <c r="J1290" s="167"/>
      <c r="K1290" s="167"/>
      <c r="N1290" s="171"/>
    </row>
    <row r="1291" spans="10:14" customFormat="1" hidden="1">
      <c r="J1291" s="167"/>
      <c r="K1291" s="167"/>
      <c r="N1291" s="171"/>
    </row>
    <row r="1292" spans="10:14" customFormat="1" hidden="1">
      <c r="J1292" s="167"/>
      <c r="K1292" s="167"/>
      <c r="N1292" s="171"/>
    </row>
    <row r="1293" spans="10:14" customFormat="1" hidden="1">
      <c r="J1293" s="167"/>
      <c r="K1293" s="167"/>
      <c r="N1293" s="171"/>
    </row>
    <row r="1294" spans="10:14" customFormat="1" hidden="1">
      <c r="J1294" s="167"/>
      <c r="K1294" s="167"/>
      <c r="N1294" s="171"/>
    </row>
    <row r="1295" spans="10:14" customFormat="1" hidden="1">
      <c r="J1295" s="167"/>
      <c r="K1295" s="167"/>
      <c r="N1295" s="171"/>
    </row>
    <row r="1296" spans="10:14" customFormat="1" hidden="1">
      <c r="J1296" s="167"/>
      <c r="K1296" s="167"/>
      <c r="N1296" s="171"/>
    </row>
    <row r="1297" spans="10:14" customFormat="1" hidden="1">
      <c r="J1297" s="167"/>
      <c r="K1297" s="167"/>
      <c r="N1297" s="171"/>
    </row>
    <row r="1298" spans="10:14" customFormat="1" hidden="1">
      <c r="J1298" s="167"/>
      <c r="K1298" s="167"/>
      <c r="N1298" s="171"/>
    </row>
    <row r="1299" spans="10:14" customFormat="1" hidden="1">
      <c r="J1299" s="167"/>
      <c r="K1299" s="167"/>
      <c r="N1299" s="171"/>
    </row>
    <row r="1300" spans="10:14" customFormat="1" hidden="1">
      <c r="J1300" s="167"/>
      <c r="K1300" s="167"/>
      <c r="N1300" s="171"/>
    </row>
    <row r="1301" spans="10:14" customFormat="1" hidden="1">
      <c r="J1301" s="167"/>
      <c r="K1301" s="167"/>
      <c r="N1301" s="171"/>
    </row>
    <row r="1302" spans="10:14" customFormat="1" hidden="1">
      <c r="J1302" s="167"/>
      <c r="K1302" s="167"/>
      <c r="N1302" s="171"/>
    </row>
    <row r="1303" spans="10:14" customFormat="1" hidden="1">
      <c r="J1303" s="167"/>
      <c r="K1303" s="167"/>
      <c r="N1303" s="171"/>
    </row>
    <row r="1304" spans="10:14" customFormat="1" hidden="1">
      <c r="J1304" s="167"/>
      <c r="K1304" s="167"/>
      <c r="N1304" s="171"/>
    </row>
    <row r="1305" spans="10:14" customFormat="1" hidden="1">
      <c r="J1305" s="167"/>
      <c r="K1305" s="167"/>
      <c r="N1305" s="171"/>
    </row>
    <row r="1306" spans="10:14" customFormat="1" hidden="1">
      <c r="J1306" s="167"/>
      <c r="K1306" s="167"/>
      <c r="N1306" s="171"/>
    </row>
    <row r="1307" spans="10:14" customFormat="1" hidden="1">
      <c r="J1307" s="167"/>
      <c r="K1307" s="167"/>
      <c r="N1307" s="171"/>
    </row>
    <row r="1308" spans="10:14" customFormat="1" hidden="1">
      <c r="J1308" s="167"/>
      <c r="K1308" s="167"/>
      <c r="N1308" s="171"/>
    </row>
    <row r="1309" spans="10:14" customFormat="1" hidden="1">
      <c r="J1309" s="167"/>
      <c r="K1309" s="167"/>
      <c r="N1309" s="171"/>
    </row>
    <row r="1310" spans="10:14" customFormat="1" hidden="1">
      <c r="J1310" s="167"/>
      <c r="K1310" s="167"/>
      <c r="N1310" s="171"/>
    </row>
    <row r="1311" spans="10:14" customFormat="1" hidden="1">
      <c r="J1311" s="167"/>
      <c r="K1311" s="167"/>
      <c r="N1311" s="171"/>
    </row>
    <row r="1312" spans="10:14" customFormat="1" hidden="1">
      <c r="J1312" s="167"/>
      <c r="K1312" s="167"/>
      <c r="N1312" s="171"/>
    </row>
    <row r="1313" spans="10:14" customFormat="1" hidden="1">
      <c r="J1313" s="167"/>
      <c r="K1313" s="167"/>
      <c r="N1313" s="171"/>
    </row>
    <row r="1314" spans="10:14" customFormat="1" hidden="1">
      <c r="J1314" s="167"/>
      <c r="K1314" s="167"/>
      <c r="N1314" s="171"/>
    </row>
    <row r="1315" spans="10:14" customFormat="1" hidden="1">
      <c r="J1315" s="167"/>
      <c r="K1315" s="167"/>
      <c r="N1315" s="171"/>
    </row>
    <row r="1316" spans="10:14" customFormat="1" hidden="1">
      <c r="J1316" s="167"/>
      <c r="K1316" s="167"/>
      <c r="N1316" s="171"/>
    </row>
    <row r="1317" spans="10:14" customFormat="1" hidden="1">
      <c r="J1317" s="167"/>
      <c r="K1317" s="167"/>
      <c r="N1317" s="171"/>
    </row>
    <row r="1318" spans="10:14" customFormat="1" hidden="1">
      <c r="J1318" s="167"/>
      <c r="K1318" s="167"/>
      <c r="N1318" s="171"/>
    </row>
    <row r="1319" spans="10:14" customFormat="1" hidden="1">
      <c r="J1319" s="167"/>
      <c r="K1319" s="167"/>
      <c r="N1319" s="171"/>
    </row>
    <row r="1320" spans="10:14" customFormat="1" hidden="1">
      <c r="J1320" s="167"/>
      <c r="K1320" s="167"/>
      <c r="N1320" s="171"/>
    </row>
    <row r="1321" spans="10:14" customFormat="1" hidden="1">
      <c r="J1321" s="167"/>
      <c r="K1321" s="167"/>
      <c r="N1321" s="171"/>
    </row>
    <row r="1322" spans="10:14" customFormat="1" hidden="1">
      <c r="J1322" s="167"/>
      <c r="K1322" s="167"/>
      <c r="N1322" s="171"/>
    </row>
    <row r="1323" spans="10:14" customFormat="1" hidden="1">
      <c r="J1323" s="167"/>
      <c r="K1323" s="167"/>
      <c r="N1323" s="171"/>
    </row>
    <row r="1324" spans="10:14" customFormat="1" hidden="1">
      <c r="J1324" s="167"/>
      <c r="K1324" s="167"/>
      <c r="N1324" s="171"/>
    </row>
    <row r="1325" spans="10:14" customFormat="1" hidden="1">
      <c r="J1325" s="167"/>
      <c r="K1325" s="167"/>
      <c r="N1325" s="171"/>
    </row>
    <row r="1326" spans="10:14" customFormat="1" hidden="1">
      <c r="J1326" s="167"/>
      <c r="K1326" s="167"/>
      <c r="N1326" s="171"/>
    </row>
    <row r="1327" spans="10:14" customFormat="1" hidden="1">
      <c r="J1327" s="167"/>
      <c r="K1327" s="167"/>
      <c r="N1327" s="171"/>
    </row>
    <row r="1328" spans="10:14" customFormat="1" hidden="1">
      <c r="J1328" s="167"/>
      <c r="K1328" s="167"/>
      <c r="N1328" s="171"/>
    </row>
    <row r="1329" spans="10:14" customFormat="1" hidden="1">
      <c r="J1329" s="167"/>
      <c r="K1329" s="167"/>
      <c r="N1329" s="171"/>
    </row>
    <row r="1330" spans="10:14" customFormat="1" hidden="1">
      <c r="J1330" s="167"/>
      <c r="K1330" s="167"/>
      <c r="N1330" s="171"/>
    </row>
    <row r="1331" spans="10:14" customFormat="1" hidden="1">
      <c r="J1331" s="167"/>
      <c r="K1331" s="167"/>
      <c r="N1331" s="171"/>
    </row>
    <row r="1332" spans="10:14" customFormat="1" hidden="1">
      <c r="J1332" s="167"/>
      <c r="K1332" s="167"/>
      <c r="N1332" s="171"/>
    </row>
    <row r="1333" spans="10:14" customFormat="1" hidden="1">
      <c r="J1333" s="167"/>
      <c r="K1333" s="167"/>
      <c r="N1333" s="171"/>
    </row>
    <row r="1334" spans="10:14" customFormat="1" hidden="1">
      <c r="J1334" s="167"/>
      <c r="K1334" s="167"/>
      <c r="N1334" s="171"/>
    </row>
    <row r="1335" spans="10:14" customFormat="1" hidden="1">
      <c r="J1335" s="167"/>
      <c r="K1335" s="167"/>
      <c r="N1335" s="171"/>
    </row>
    <row r="1336" spans="10:14" customFormat="1" hidden="1">
      <c r="J1336" s="167"/>
      <c r="K1336" s="167"/>
      <c r="N1336" s="171"/>
    </row>
    <row r="1337" spans="10:14" customFormat="1" hidden="1">
      <c r="J1337" s="167"/>
      <c r="K1337" s="167"/>
      <c r="N1337" s="171"/>
    </row>
    <row r="1338" spans="10:14" customFormat="1" hidden="1">
      <c r="J1338" s="167"/>
      <c r="K1338" s="167"/>
      <c r="N1338" s="171"/>
    </row>
    <row r="1339" spans="10:14" customFormat="1" hidden="1">
      <c r="J1339" s="167"/>
      <c r="K1339" s="167"/>
      <c r="N1339" s="171"/>
    </row>
    <row r="1340" spans="10:14" customFormat="1" hidden="1">
      <c r="J1340" s="167"/>
      <c r="K1340" s="167"/>
      <c r="N1340" s="171"/>
    </row>
    <row r="1341" spans="10:14" customFormat="1" hidden="1">
      <c r="J1341" s="167"/>
      <c r="K1341" s="167"/>
      <c r="N1341" s="171"/>
    </row>
    <row r="1342" spans="10:14" customFormat="1" hidden="1">
      <c r="J1342" s="167"/>
      <c r="K1342" s="167"/>
      <c r="N1342" s="171"/>
    </row>
    <row r="1343" spans="10:14" customFormat="1" hidden="1">
      <c r="J1343" s="167"/>
      <c r="K1343" s="167"/>
      <c r="N1343" s="171"/>
    </row>
    <row r="1344" spans="10:14" customFormat="1" hidden="1">
      <c r="J1344" s="167"/>
      <c r="K1344" s="167"/>
      <c r="N1344" s="171"/>
    </row>
    <row r="1345" spans="10:14" customFormat="1" hidden="1">
      <c r="J1345" s="167"/>
      <c r="K1345" s="167"/>
      <c r="N1345" s="171"/>
    </row>
    <row r="1346" spans="10:14" customFormat="1" hidden="1">
      <c r="J1346" s="167"/>
      <c r="K1346" s="167"/>
      <c r="N1346" s="171"/>
    </row>
    <row r="1347" spans="10:14" customFormat="1" hidden="1">
      <c r="J1347" s="167"/>
      <c r="K1347" s="167"/>
      <c r="N1347" s="171"/>
    </row>
    <row r="1348" spans="10:14" customFormat="1" hidden="1">
      <c r="J1348" s="167"/>
      <c r="K1348" s="167"/>
      <c r="N1348" s="171"/>
    </row>
    <row r="1349" spans="10:14" customFormat="1" hidden="1">
      <c r="J1349" s="167"/>
      <c r="K1349" s="167"/>
      <c r="N1349" s="171"/>
    </row>
    <row r="1350" spans="10:14" customFormat="1" hidden="1">
      <c r="J1350" s="167"/>
      <c r="K1350" s="167"/>
      <c r="N1350" s="171"/>
    </row>
    <row r="1351" spans="10:14" customFormat="1" hidden="1">
      <c r="J1351" s="167"/>
      <c r="K1351" s="167"/>
      <c r="N1351" s="171"/>
    </row>
    <row r="1352" spans="10:14" customFormat="1" hidden="1">
      <c r="J1352" s="167"/>
      <c r="K1352" s="167"/>
      <c r="N1352" s="171"/>
    </row>
    <row r="1353" spans="10:14" customFormat="1" hidden="1">
      <c r="J1353" s="167"/>
      <c r="K1353" s="167"/>
      <c r="N1353" s="171"/>
    </row>
    <row r="1354" spans="10:14" customFormat="1" hidden="1">
      <c r="J1354" s="167"/>
      <c r="K1354" s="167"/>
      <c r="N1354" s="171"/>
    </row>
    <row r="1355" spans="10:14" customFormat="1" hidden="1">
      <c r="J1355" s="167"/>
      <c r="K1355" s="167"/>
      <c r="N1355" s="171"/>
    </row>
    <row r="1356" spans="10:14" customFormat="1" hidden="1">
      <c r="J1356" s="167"/>
      <c r="K1356" s="167"/>
      <c r="N1356" s="171"/>
    </row>
    <row r="1357" spans="10:14" customFormat="1" hidden="1">
      <c r="J1357" s="167"/>
      <c r="K1357" s="167"/>
      <c r="N1357" s="171"/>
    </row>
    <row r="1358" spans="10:14" customFormat="1" hidden="1">
      <c r="J1358" s="167"/>
      <c r="K1358" s="167"/>
      <c r="N1358" s="171"/>
    </row>
    <row r="1359" spans="10:14" customFormat="1" hidden="1">
      <c r="J1359" s="167"/>
      <c r="K1359" s="167"/>
      <c r="N1359" s="171"/>
    </row>
    <row r="1360" spans="10:14" customFormat="1" hidden="1">
      <c r="J1360" s="167"/>
      <c r="K1360" s="167"/>
      <c r="N1360" s="171"/>
    </row>
    <row r="1361" spans="10:14" customFormat="1" hidden="1">
      <c r="J1361" s="167"/>
      <c r="K1361" s="167"/>
      <c r="N1361" s="171"/>
    </row>
    <row r="1362" spans="10:14" customFormat="1" hidden="1">
      <c r="J1362" s="167"/>
      <c r="K1362" s="167"/>
      <c r="N1362" s="171"/>
    </row>
    <row r="1363" spans="10:14" customFormat="1" hidden="1">
      <c r="J1363" s="167"/>
      <c r="K1363" s="167"/>
      <c r="N1363" s="171"/>
    </row>
    <row r="1364" spans="10:14" customFormat="1" hidden="1">
      <c r="J1364" s="167"/>
      <c r="K1364" s="167"/>
      <c r="N1364" s="171"/>
    </row>
    <row r="1365" spans="10:14" customFormat="1" hidden="1">
      <c r="J1365" s="167"/>
      <c r="K1365" s="167"/>
      <c r="N1365" s="171"/>
    </row>
    <row r="1366" spans="10:14" customFormat="1" hidden="1">
      <c r="J1366" s="167"/>
      <c r="K1366" s="167"/>
      <c r="N1366" s="171"/>
    </row>
    <row r="1367" spans="10:14" customFormat="1" hidden="1">
      <c r="J1367" s="167"/>
      <c r="K1367" s="167"/>
      <c r="N1367" s="171"/>
    </row>
    <row r="1368" spans="10:14" customFormat="1" hidden="1">
      <c r="J1368" s="167"/>
      <c r="K1368" s="167"/>
      <c r="N1368" s="171"/>
    </row>
    <row r="1369" spans="10:14" customFormat="1" hidden="1">
      <c r="J1369" s="167"/>
      <c r="K1369" s="167"/>
      <c r="N1369" s="171"/>
    </row>
    <row r="1370" spans="10:14" customFormat="1" hidden="1">
      <c r="J1370" s="167"/>
      <c r="K1370" s="167"/>
      <c r="N1370" s="171"/>
    </row>
    <row r="1371" spans="10:14" customFormat="1" hidden="1">
      <c r="J1371" s="167"/>
      <c r="K1371" s="167"/>
      <c r="N1371" s="171"/>
    </row>
    <row r="1372" spans="10:14" customFormat="1" hidden="1">
      <c r="J1372" s="167"/>
      <c r="K1372" s="167"/>
      <c r="N1372" s="171"/>
    </row>
    <row r="1373" spans="10:14" customFormat="1" hidden="1">
      <c r="J1373" s="167"/>
      <c r="K1373" s="167"/>
      <c r="N1373" s="171"/>
    </row>
    <row r="1374" spans="10:14" customFormat="1" hidden="1">
      <c r="J1374" s="167"/>
      <c r="K1374" s="167"/>
      <c r="N1374" s="171"/>
    </row>
    <row r="1375" spans="10:14" customFormat="1" hidden="1">
      <c r="J1375" s="167"/>
      <c r="K1375" s="167"/>
      <c r="N1375" s="171"/>
    </row>
    <row r="1376" spans="10:14" customFormat="1" hidden="1">
      <c r="J1376" s="167"/>
      <c r="K1376" s="167"/>
      <c r="N1376" s="171"/>
    </row>
    <row r="1377" spans="10:14" customFormat="1" hidden="1">
      <c r="J1377" s="167"/>
      <c r="K1377" s="167"/>
      <c r="N1377" s="171"/>
    </row>
    <row r="1378" spans="10:14" customFormat="1" hidden="1">
      <c r="J1378" s="167"/>
      <c r="K1378" s="167"/>
      <c r="N1378" s="171"/>
    </row>
    <row r="1379" spans="10:14" customFormat="1" hidden="1">
      <c r="J1379" s="167"/>
      <c r="K1379" s="167"/>
      <c r="N1379" s="171"/>
    </row>
    <row r="1380" spans="10:14" customFormat="1" hidden="1">
      <c r="J1380" s="167"/>
      <c r="K1380" s="167"/>
      <c r="N1380" s="171"/>
    </row>
    <row r="1381" spans="10:14" customFormat="1" hidden="1">
      <c r="J1381" s="167"/>
      <c r="K1381" s="167"/>
      <c r="N1381" s="171"/>
    </row>
    <row r="1382" spans="10:14" customFormat="1" hidden="1">
      <c r="J1382" s="167"/>
      <c r="K1382" s="167"/>
      <c r="N1382" s="171"/>
    </row>
    <row r="1383" spans="10:14" customFormat="1" hidden="1">
      <c r="J1383" s="167"/>
      <c r="K1383" s="167"/>
      <c r="N1383" s="171"/>
    </row>
    <row r="1384" spans="10:14" customFormat="1" hidden="1">
      <c r="J1384" s="167"/>
      <c r="K1384" s="167"/>
      <c r="N1384" s="171"/>
    </row>
    <row r="1385" spans="10:14" customFormat="1" hidden="1">
      <c r="J1385" s="167"/>
      <c r="K1385" s="167"/>
      <c r="N1385" s="171"/>
    </row>
    <row r="1386" spans="10:14" customFormat="1" hidden="1">
      <c r="J1386" s="167"/>
      <c r="K1386" s="167"/>
      <c r="N1386" s="171"/>
    </row>
    <row r="1387" spans="10:14" customFormat="1" hidden="1">
      <c r="J1387" s="167"/>
      <c r="K1387" s="167"/>
      <c r="N1387" s="171"/>
    </row>
    <row r="1388" spans="10:14" customFormat="1" hidden="1">
      <c r="J1388" s="167"/>
      <c r="K1388" s="167"/>
      <c r="N1388" s="171"/>
    </row>
    <row r="1389" spans="10:14" customFormat="1" hidden="1">
      <c r="J1389" s="167"/>
      <c r="K1389" s="167"/>
      <c r="N1389" s="171"/>
    </row>
    <row r="1390" spans="10:14" customFormat="1" hidden="1">
      <c r="J1390" s="167"/>
      <c r="K1390" s="167"/>
      <c r="N1390" s="171"/>
    </row>
    <row r="1391" spans="10:14" customFormat="1" hidden="1">
      <c r="J1391" s="167"/>
      <c r="K1391" s="167"/>
      <c r="N1391" s="171"/>
    </row>
    <row r="1392" spans="10:14" customFormat="1" hidden="1">
      <c r="J1392" s="167"/>
      <c r="K1392" s="167"/>
      <c r="N1392" s="171"/>
    </row>
    <row r="1393" spans="10:14" customFormat="1" hidden="1">
      <c r="J1393" s="167"/>
      <c r="K1393" s="167"/>
      <c r="N1393" s="171"/>
    </row>
    <row r="1394" spans="10:14" customFormat="1" hidden="1">
      <c r="J1394" s="167"/>
      <c r="K1394" s="167"/>
      <c r="N1394" s="171"/>
    </row>
    <row r="1395" spans="10:14" customFormat="1" hidden="1">
      <c r="J1395" s="167"/>
      <c r="K1395" s="167"/>
      <c r="N1395" s="171"/>
    </row>
    <row r="1396" spans="10:14" customFormat="1" hidden="1">
      <c r="J1396" s="167"/>
      <c r="K1396" s="167"/>
      <c r="N1396" s="171"/>
    </row>
    <row r="1397" spans="10:14" customFormat="1" hidden="1">
      <c r="J1397" s="167"/>
      <c r="K1397" s="167"/>
      <c r="N1397" s="171"/>
    </row>
    <row r="1398" spans="10:14" customFormat="1" hidden="1">
      <c r="J1398" s="167"/>
      <c r="K1398" s="167"/>
      <c r="N1398" s="171"/>
    </row>
    <row r="1399" spans="10:14" customFormat="1" hidden="1">
      <c r="J1399" s="167"/>
      <c r="K1399" s="167"/>
      <c r="N1399" s="171"/>
    </row>
    <row r="1400" spans="10:14" customFormat="1" hidden="1">
      <c r="J1400" s="167"/>
      <c r="K1400" s="167"/>
      <c r="N1400" s="171"/>
    </row>
    <row r="1401" spans="10:14" customFormat="1" hidden="1">
      <c r="J1401" s="167"/>
      <c r="K1401" s="167"/>
      <c r="N1401" s="171"/>
    </row>
    <row r="1402" spans="10:14" customFormat="1" hidden="1">
      <c r="J1402" s="167"/>
      <c r="K1402" s="167"/>
      <c r="N1402" s="171"/>
    </row>
    <row r="1403" spans="10:14" customFormat="1" hidden="1">
      <c r="J1403" s="167"/>
      <c r="K1403" s="167"/>
      <c r="N1403" s="171"/>
    </row>
    <row r="1404" spans="10:14" customFormat="1" hidden="1">
      <c r="J1404" s="167"/>
      <c r="K1404" s="167"/>
      <c r="N1404" s="171"/>
    </row>
    <row r="1405" spans="10:14" customFormat="1" hidden="1">
      <c r="J1405" s="167"/>
      <c r="K1405" s="167"/>
      <c r="N1405" s="171"/>
    </row>
    <row r="1406" spans="10:14" customFormat="1" hidden="1">
      <c r="J1406" s="167"/>
      <c r="K1406" s="167"/>
      <c r="N1406" s="171"/>
    </row>
    <row r="1407" spans="10:14" customFormat="1" hidden="1">
      <c r="J1407" s="167"/>
      <c r="K1407" s="167"/>
      <c r="N1407" s="171"/>
    </row>
    <row r="1408" spans="10:14" customFormat="1" hidden="1">
      <c r="J1408" s="167"/>
      <c r="K1408" s="167"/>
      <c r="N1408" s="171"/>
    </row>
    <row r="1409" spans="10:14" customFormat="1" hidden="1">
      <c r="J1409" s="167"/>
      <c r="K1409" s="167"/>
      <c r="N1409" s="171"/>
    </row>
    <row r="1410" spans="10:14" customFormat="1" hidden="1">
      <c r="J1410" s="167"/>
      <c r="K1410" s="167"/>
      <c r="N1410" s="171"/>
    </row>
    <row r="1411" spans="10:14" customFormat="1" hidden="1">
      <c r="J1411" s="167"/>
      <c r="K1411" s="167"/>
      <c r="N1411" s="171"/>
    </row>
    <row r="1412" spans="10:14" customFormat="1" hidden="1">
      <c r="J1412" s="167"/>
      <c r="K1412" s="167"/>
      <c r="N1412" s="171"/>
    </row>
    <row r="1413" spans="10:14" customFormat="1" hidden="1">
      <c r="J1413" s="167"/>
      <c r="K1413" s="167"/>
      <c r="N1413" s="171"/>
    </row>
    <row r="1414" spans="10:14" customFormat="1" hidden="1">
      <c r="J1414" s="167"/>
      <c r="K1414" s="167"/>
      <c r="N1414" s="171"/>
    </row>
    <row r="1415" spans="10:14" customFormat="1" hidden="1">
      <c r="J1415" s="167"/>
      <c r="K1415" s="167"/>
      <c r="N1415" s="171"/>
    </row>
    <row r="1416" spans="10:14" customFormat="1" hidden="1">
      <c r="J1416" s="167"/>
      <c r="K1416" s="167"/>
      <c r="N1416" s="171"/>
    </row>
    <row r="1417" spans="10:14" customFormat="1" hidden="1">
      <c r="J1417" s="167"/>
      <c r="K1417" s="167"/>
      <c r="N1417" s="171"/>
    </row>
    <row r="1418" spans="10:14" customFormat="1" hidden="1">
      <c r="J1418" s="167"/>
      <c r="K1418" s="167"/>
      <c r="N1418" s="171"/>
    </row>
    <row r="1419" spans="10:14" customFormat="1" hidden="1">
      <c r="J1419" s="167"/>
      <c r="K1419" s="167"/>
      <c r="N1419" s="171"/>
    </row>
    <row r="1420" spans="10:14" customFormat="1" hidden="1">
      <c r="J1420" s="167"/>
      <c r="K1420" s="167"/>
      <c r="N1420" s="171"/>
    </row>
    <row r="1421" spans="10:14" customFormat="1" hidden="1">
      <c r="J1421" s="167"/>
      <c r="K1421" s="167"/>
      <c r="N1421" s="171"/>
    </row>
    <row r="1422" spans="10:14" customFormat="1" hidden="1">
      <c r="J1422" s="167"/>
      <c r="K1422" s="167"/>
      <c r="N1422" s="171"/>
    </row>
    <row r="1423" spans="10:14" customFormat="1" hidden="1">
      <c r="J1423" s="167"/>
      <c r="K1423" s="167"/>
      <c r="N1423" s="171"/>
    </row>
    <row r="1424" spans="10:14" customFormat="1" hidden="1">
      <c r="J1424" s="167"/>
      <c r="K1424" s="167"/>
      <c r="N1424" s="171"/>
    </row>
    <row r="1425" spans="10:14" customFormat="1" hidden="1">
      <c r="J1425" s="167"/>
      <c r="K1425" s="167"/>
      <c r="N1425" s="171"/>
    </row>
    <row r="1426" spans="10:14" customFormat="1" hidden="1">
      <c r="J1426" s="167"/>
      <c r="K1426" s="167"/>
      <c r="N1426" s="171"/>
    </row>
    <row r="1427" spans="10:14" customFormat="1" hidden="1">
      <c r="J1427" s="167"/>
      <c r="K1427" s="167"/>
      <c r="N1427" s="171"/>
    </row>
    <row r="1428" spans="10:14" customFormat="1" hidden="1">
      <c r="J1428" s="167"/>
      <c r="K1428" s="167"/>
      <c r="N1428" s="171"/>
    </row>
    <row r="1429" spans="10:14" customFormat="1" hidden="1">
      <c r="J1429" s="167"/>
      <c r="K1429" s="167"/>
      <c r="N1429" s="171"/>
    </row>
    <row r="1430" spans="10:14" customFormat="1" hidden="1">
      <c r="J1430" s="167"/>
      <c r="K1430" s="167"/>
      <c r="N1430" s="171"/>
    </row>
    <row r="1431" spans="10:14" customFormat="1" hidden="1">
      <c r="J1431" s="167"/>
      <c r="K1431" s="167"/>
      <c r="N1431" s="171"/>
    </row>
    <row r="1432" spans="10:14" customFormat="1" hidden="1">
      <c r="J1432" s="167"/>
      <c r="K1432" s="167"/>
      <c r="N1432" s="171"/>
    </row>
    <row r="1433" spans="10:14" customFormat="1" hidden="1">
      <c r="J1433" s="167"/>
      <c r="K1433" s="167"/>
      <c r="N1433" s="171"/>
    </row>
    <row r="1434" spans="10:14" customFormat="1" hidden="1">
      <c r="J1434" s="167"/>
      <c r="K1434" s="167"/>
      <c r="N1434" s="171"/>
    </row>
    <row r="1435" spans="10:14" customFormat="1" hidden="1">
      <c r="J1435" s="167"/>
      <c r="K1435" s="167"/>
      <c r="N1435" s="171"/>
    </row>
    <row r="1436" spans="10:14" customFormat="1" hidden="1">
      <c r="J1436" s="167"/>
      <c r="K1436" s="167"/>
      <c r="N1436" s="171"/>
    </row>
    <row r="1437" spans="10:14" customFormat="1" hidden="1">
      <c r="J1437" s="167"/>
      <c r="K1437" s="167"/>
      <c r="N1437" s="171"/>
    </row>
    <row r="1438" spans="10:14" customFormat="1" hidden="1">
      <c r="J1438" s="167"/>
      <c r="K1438" s="167"/>
      <c r="N1438" s="171"/>
    </row>
    <row r="1439" spans="10:14" customFormat="1" hidden="1">
      <c r="J1439" s="167"/>
      <c r="K1439" s="167"/>
      <c r="N1439" s="171"/>
    </row>
    <row r="1440" spans="10:14" customFormat="1" hidden="1">
      <c r="J1440" s="167"/>
      <c r="K1440" s="167"/>
      <c r="N1440" s="171"/>
    </row>
    <row r="1441" spans="10:14" customFormat="1" hidden="1">
      <c r="J1441" s="167"/>
      <c r="K1441" s="167"/>
      <c r="N1441" s="171"/>
    </row>
    <row r="1442" spans="10:14" customFormat="1" hidden="1">
      <c r="J1442" s="167"/>
      <c r="K1442" s="167"/>
      <c r="N1442" s="171"/>
    </row>
    <row r="1443" spans="10:14" customFormat="1" hidden="1">
      <c r="J1443" s="167"/>
      <c r="K1443" s="167"/>
      <c r="N1443" s="171"/>
    </row>
    <row r="1444" spans="10:14" customFormat="1" hidden="1">
      <c r="J1444" s="167"/>
      <c r="K1444" s="167"/>
      <c r="N1444" s="171"/>
    </row>
    <row r="1445" spans="10:14" customFormat="1" hidden="1">
      <c r="J1445" s="167"/>
      <c r="K1445" s="167"/>
      <c r="N1445" s="171"/>
    </row>
    <row r="1446" spans="10:14" customFormat="1" hidden="1">
      <c r="J1446" s="167"/>
      <c r="K1446" s="167"/>
      <c r="N1446" s="171"/>
    </row>
    <row r="1447" spans="10:14" customFormat="1" hidden="1">
      <c r="J1447" s="167"/>
      <c r="K1447" s="167"/>
      <c r="N1447" s="171"/>
    </row>
    <row r="1448" spans="10:14" customFormat="1" hidden="1">
      <c r="J1448" s="167"/>
      <c r="K1448" s="167"/>
      <c r="N1448" s="171"/>
    </row>
    <row r="1449" spans="10:14" customFormat="1" hidden="1">
      <c r="J1449" s="167"/>
      <c r="K1449" s="167"/>
      <c r="N1449" s="171"/>
    </row>
    <row r="1450" spans="10:14" customFormat="1" hidden="1">
      <c r="J1450" s="167"/>
      <c r="K1450" s="167"/>
      <c r="N1450" s="171"/>
    </row>
    <row r="1451" spans="10:14" customFormat="1" hidden="1">
      <c r="J1451" s="167"/>
      <c r="K1451" s="167"/>
      <c r="N1451" s="171"/>
    </row>
    <row r="1452" spans="10:14" customFormat="1" hidden="1">
      <c r="J1452" s="167"/>
      <c r="K1452" s="167"/>
      <c r="N1452" s="171"/>
    </row>
    <row r="1453" spans="10:14" customFormat="1" hidden="1">
      <c r="J1453" s="167"/>
      <c r="K1453" s="167"/>
      <c r="N1453" s="171"/>
    </row>
    <row r="1454" spans="10:14" customFormat="1" hidden="1">
      <c r="J1454" s="167"/>
      <c r="K1454" s="167"/>
      <c r="N1454" s="171"/>
    </row>
    <row r="1455" spans="10:14" customFormat="1" hidden="1">
      <c r="J1455" s="167"/>
      <c r="K1455" s="167"/>
      <c r="N1455" s="171"/>
    </row>
    <row r="1456" spans="10:14" customFormat="1" hidden="1">
      <c r="J1456" s="167"/>
      <c r="K1456" s="167"/>
      <c r="N1456" s="171"/>
    </row>
    <row r="1457" spans="10:14" customFormat="1" hidden="1">
      <c r="J1457" s="167"/>
      <c r="K1457" s="167"/>
      <c r="N1457" s="171"/>
    </row>
    <row r="1458" spans="10:14" customFormat="1" hidden="1">
      <c r="J1458" s="167"/>
      <c r="K1458" s="167"/>
      <c r="N1458" s="171"/>
    </row>
    <row r="1459" spans="10:14" customFormat="1" hidden="1">
      <c r="J1459" s="167"/>
      <c r="K1459" s="167"/>
      <c r="N1459" s="171"/>
    </row>
    <row r="1460" spans="10:14" customFormat="1" hidden="1">
      <c r="J1460" s="167"/>
      <c r="K1460" s="167"/>
      <c r="N1460" s="171"/>
    </row>
    <row r="1461" spans="10:14" customFormat="1" hidden="1">
      <c r="J1461" s="167"/>
      <c r="K1461" s="167"/>
      <c r="N1461" s="171"/>
    </row>
    <row r="1462" spans="10:14" customFormat="1" hidden="1">
      <c r="J1462" s="167"/>
      <c r="K1462" s="167"/>
      <c r="N1462" s="171"/>
    </row>
    <row r="1463" spans="10:14" customFormat="1" hidden="1">
      <c r="J1463" s="167"/>
      <c r="K1463" s="167"/>
      <c r="N1463" s="171"/>
    </row>
    <row r="1464" spans="10:14" customFormat="1" hidden="1">
      <c r="J1464" s="167"/>
      <c r="K1464" s="167"/>
      <c r="N1464" s="171"/>
    </row>
    <row r="1465" spans="10:14" customFormat="1" hidden="1">
      <c r="J1465" s="167"/>
      <c r="K1465" s="167"/>
      <c r="N1465" s="171"/>
    </row>
    <row r="1466" spans="10:14" customFormat="1" hidden="1">
      <c r="J1466" s="167"/>
      <c r="K1466" s="167"/>
      <c r="N1466" s="171"/>
    </row>
    <row r="1467" spans="10:14" customFormat="1" hidden="1">
      <c r="J1467" s="167"/>
      <c r="K1467" s="167"/>
      <c r="N1467" s="171"/>
    </row>
    <row r="1468" spans="10:14" customFormat="1" hidden="1">
      <c r="J1468" s="167"/>
      <c r="K1468" s="167"/>
      <c r="N1468" s="171"/>
    </row>
    <row r="1469" spans="10:14" customFormat="1" hidden="1">
      <c r="J1469" s="167"/>
      <c r="K1469" s="167"/>
      <c r="N1469" s="171"/>
    </row>
    <row r="1470" spans="10:14" customFormat="1" hidden="1">
      <c r="J1470" s="167"/>
      <c r="K1470" s="167"/>
      <c r="N1470" s="171"/>
    </row>
    <row r="1471" spans="10:14" customFormat="1" hidden="1">
      <c r="J1471" s="167"/>
      <c r="K1471" s="167"/>
      <c r="N1471" s="171"/>
    </row>
    <row r="1472" spans="10:14" customFormat="1" hidden="1">
      <c r="J1472" s="167"/>
      <c r="K1472" s="167"/>
      <c r="N1472" s="171"/>
    </row>
    <row r="1473" spans="10:14" customFormat="1" hidden="1">
      <c r="J1473" s="167"/>
      <c r="K1473" s="167"/>
      <c r="N1473" s="171"/>
    </row>
    <row r="1474" spans="10:14" customFormat="1" hidden="1">
      <c r="J1474" s="167"/>
      <c r="K1474" s="167"/>
      <c r="N1474" s="171"/>
    </row>
    <row r="1475" spans="10:14" customFormat="1" hidden="1">
      <c r="J1475" s="167"/>
      <c r="K1475" s="167"/>
      <c r="N1475" s="171"/>
    </row>
    <row r="1476" spans="10:14" customFormat="1" hidden="1">
      <c r="J1476" s="167"/>
      <c r="K1476" s="167"/>
      <c r="N1476" s="171"/>
    </row>
    <row r="1477" spans="10:14" customFormat="1" hidden="1">
      <c r="J1477" s="167"/>
      <c r="K1477" s="167"/>
      <c r="N1477" s="171"/>
    </row>
    <row r="1478" spans="10:14" customFormat="1" hidden="1">
      <c r="J1478" s="167"/>
      <c r="K1478" s="167"/>
      <c r="N1478" s="171"/>
    </row>
    <row r="1479" spans="10:14" customFormat="1" hidden="1">
      <c r="J1479" s="167"/>
      <c r="K1479" s="167"/>
      <c r="N1479" s="171"/>
    </row>
    <row r="1480" spans="10:14" customFormat="1" hidden="1">
      <c r="J1480" s="167"/>
      <c r="K1480" s="167"/>
      <c r="N1480" s="171"/>
    </row>
    <row r="1481" spans="10:14" customFormat="1" hidden="1">
      <c r="J1481" s="167"/>
      <c r="K1481" s="167"/>
      <c r="N1481" s="171"/>
    </row>
    <row r="1482" spans="10:14" customFormat="1" hidden="1">
      <c r="J1482" s="167"/>
      <c r="K1482" s="167"/>
      <c r="N1482" s="171"/>
    </row>
    <row r="1483" spans="10:14" customFormat="1" hidden="1">
      <c r="J1483" s="167"/>
      <c r="K1483" s="167"/>
      <c r="N1483" s="171"/>
    </row>
    <row r="1484" spans="10:14" customFormat="1" hidden="1">
      <c r="J1484" s="167"/>
      <c r="K1484" s="167"/>
      <c r="N1484" s="171"/>
    </row>
    <row r="1485" spans="10:14" customFormat="1" hidden="1">
      <c r="J1485" s="167"/>
      <c r="K1485" s="167"/>
      <c r="N1485" s="171"/>
    </row>
    <row r="1486" spans="10:14" customFormat="1" hidden="1">
      <c r="J1486" s="167"/>
      <c r="K1486" s="167"/>
      <c r="N1486" s="171"/>
    </row>
    <row r="1487" spans="10:14" customFormat="1" hidden="1">
      <c r="J1487" s="167"/>
      <c r="K1487" s="167"/>
      <c r="N1487" s="171"/>
    </row>
    <row r="1488" spans="10:14" customFormat="1" hidden="1">
      <c r="J1488" s="167"/>
      <c r="K1488" s="167"/>
      <c r="N1488" s="171"/>
    </row>
    <row r="1489" spans="10:14" customFormat="1" hidden="1">
      <c r="J1489" s="167"/>
      <c r="K1489" s="167"/>
      <c r="N1489" s="171"/>
    </row>
    <row r="1490" spans="10:14" customFormat="1" hidden="1">
      <c r="J1490" s="167"/>
      <c r="K1490" s="167"/>
      <c r="N1490" s="171"/>
    </row>
    <row r="1491" spans="10:14" customFormat="1" hidden="1">
      <c r="J1491" s="167"/>
      <c r="K1491" s="167"/>
      <c r="N1491" s="171"/>
    </row>
    <row r="1492" spans="10:14" customFormat="1" hidden="1">
      <c r="J1492" s="167"/>
      <c r="K1492" s="167"/>
      <c r="N1492" s="171"/>
    </row>
    <row r="1493" spans="10:14" customFormat="1" hidden="1">
      <c r="J1493" s="167"/>
      <c r="K1493" s="167"/>
      <c r="N1493" s="171"/>
    </row>
    <row r="1494" spans="10:14" customFormat="1" hidden="1">
      <c r="J1494" s="167"/>
      <c r="K1494" s="167"/>
      <c r="N1494" s="171"/>
    </row>
    <row r="1495" spans="10:14" customFormat="1" hidden="1">
      <c r="J1495" s="167"/>
      <c r="K1495" s="167"/>
      <c r="N1495" s="171"/>
    </row>
    <row r="1496" spans="10:14" customFormat="1" hidden="1">
      <c r="J1496" s="167"/>
      <c r="K1496" s="167"/>
      <c r="N1496" s="171"/>
    </row>
    <row r="1497" spans="10:14" customFormat="1" hidden="1">
      <c r="J1497" s="167"/>
      <c r="K1497" s="167"/>
      <c r="N1497" s="171"/>
    </row>
    <row r="1498" spans="10:14" customFormat="1" hidden="1">
      <c r="J1498" s="167"/>
      <c r="K1498" s="167"/>
      <c r="N1498" s="171"/>
    </row>
    <row r="1499" spans="10:14" customFormat="1" hidden="1">
      <c r="J1499" s="167"/>
      <c r="K1499" s="167"/>
      <c r="N1499" s="171"/>
    </row>
    <row r="1500" spans="10:14" customFormat="1" hidden="1">
      <c r="J1500" s="167"/>
      <c r="K1500" s="167"/>
      <c r="N1500" s="171"/>
    </row>
    <row r="1501" spans="10:14" customFormat="1" hidden="1">
      <c r="J1501" s="167"/>
      <c r="K1501" s="167"/>
      <c r="N1501" s="171"/>
    </row>
    <row r="1502" spans="10:14" customFormat="1" hidden="1">
      <c r="J1502" s="167"/>
      <c r="K1502" s="167"/>
      <c r="N1502" s="171"/>
    </row>
    <row r="1503" spans="10:14" customFormat="1" hidden="1">
      <c r="J1503" s="167"/>
      <c r="K1503" s="167"/>
      <c r="N1503" s="171"/>
    </row>
    <row r="1504" spans="10:14" customFormat="1" hidden="1">
      <c r="J1504" s="167"/>
      <c r="K1504" s="167"/>
      <c r="N1504" s="171"/>
    </row>
    <row r="1505" spans="10:14" customFormat="1" hidden="1">
      <c r="J1505" s="167"/>
      <c r="K1505" s="167"/>
      <c r="N1505" s="171"/>
    </row>
    <row r="1506" spans="10:14" customFormat="1" hidden="1">
      <c r="J1506" s="167"/>
      <c r="K1506" s="167"/>
      <c r="N1506" s="171"/>
    </row>
    <row r="1507" spans="10:14" customFormat="1" hidden="1">
      <c r="J1507" s="167"/>
      <c r="K1507" s="167"/>
      <c r="N1507" s="171"/>
    </row>
    <row r="1508" spans="10:14" customFormat="1" hidden="1">
      <c r="J1508" s="167"/>
      <c r="K1508" s="167"/>
      <c r="N1508" s="171"/>
    </row>
    <row r="1509" spans="10:14" customFormat="1" hidden="1">
      <c r="J1509" s="167"/>
      <c r="K1509" s="167"/>
      <c r="N1509" s="171"/>
    </row>
    <row r="1510" spans="10:14" customFormat="1" hidden="1">
      <c r="J1510" s="167"/>
      <c r="K1510" s="167"/>
      <c r="N1510" s="171"/>
    </row>
    <row r="1511" spans="10:14" customFormat="1" hidden="1">
      <c r="J1511" s="167"/>
      <c r="K1511" s="167"/>
      <c r="N1511" s="171"/>
    </row>
    <row r="1512" spans="10:14" customFormat="1" hidden="1">
      <c r="J1512" s="167"/>
      <c r="K1512" s="167"/>
      <c r="N1512" s="171"/>
    </row>
    <row r="1513" spans="10:14" customFormat="1" hidden="1">
      <c r="J1513" s="167"/>
      <c r="K1513" s="167"/>
      <c r="N1513" s="171"/>
    </row>
    <row r="1514" spans="10:14" customFormat="1" hidden="1">
      <c r="J1514" s="167"/>
      <c r="K1514" s="167"/>
      <c r="N1514" s="171"/>
    </row>
    <row r="1515" spans="10:14" customFormat="1" hidden="1">
      <c r="J1515" s="167"/>
      <c r="K1515" s="167"/>
      <c r="N1515" s="171"/>
    </row>
    <row r="1516" spans="10:14" customFormat="1" hidden="1">
      <c r="J1516" s="167"/>
      <c r="K1516" s="167"/>
      <c r="N1516" s="171"/>
    </row>
    <row r="1517" spans="10:14" customFormat="1" hidden="1">
      <c r="J1517" s="167"/>
      <c r="K1517" s="167"/>
      <c r="N1517" s="171"/>
    </row>
    <row r="1518" spans="10:14" customFormat="1" hidden="1">
      <c r="J1518" s="167"/>
      <c r="K1518" s="167"/>
      <c r="N1518" s="171"/>
    </row>
    <row r="1519" spans="10:14" customFormat="1" hidden="1">
      <c r="J1519" s="167"/>
      <c r="K1519" s="167"/>
      <c r="N1519" s="171"/>
    </row>
    <row r="1520" spans="10:14" customFormat="1" hidden="1">
      <c r="J1520" s="167"/>
      <c r="K1520" s="167"/>
      <c r="N1520" s="171"/>
    </row>
    <row r="1521" spans="10:14" customFormat="1" hidden="1">
      <c r="J1521" s="167"/>
      <c r="K1521" s="167"/>
      <c r="N1521" s="171"/>
    </row>
    <row r="1522" spans="10:14" customFormat="1" hidden="1">
      <c r="J1522" s="167"/>
      <c r="K1522" s="167"/>
      <c r="N1522" s="171"/>
    </row>
    <row r="1523" spans="10:14" customFormat="1" hidden="1">
      <c r="J1523" s="167"/>
      <c r="K1523" s="167"/>
      <c r="N1523" s="171"/>
    </row>
    <row r="1524" spans="10:14" customFormat="1" hidden="1">
      <c r="J1524" s="167"/>
      <c r="K1524" s="167"/>
      <c r="N1524" s="171"/>
    </row>
    <row r="1525" spans="10:14" customFormat="1" hidden="1">
      <c r="J1525" s="167"/>
      <c r="K1525" s="167"/>
      <c r="N1525" s="171"/>
    </row>
    <row r="1526" spans="10:14" customFormat="1" hidden="1">
      <c r="J1526" s="167"/>
      <c r="K1526" s="167"/>
      <c r="N1526" s="171"/>
    </row>
    <row r="1527" spans="10:14" customFormat="1" hidden="1">
      <c r="J1527" s="167"/>
      <c r="K1527" s="167"/>
      <c r="N1527" s="171"/>
    </row>
    <row r="1528" spans="10:14" customFormat="1" hidden="1">
      <c r="J1528" s="167"/>
      <c r="K1528" s="167"/>
      <c r="N1528" s="171"/>
    </row>
    <row r="1529" spans="10:14" customFormat="1" hidden="1">
      <c r="J1529" s="167"/>
      <c r="K1529" s="167"/>
      <c r="N1529" s="171"/>
    </row>
    <row r="1530" spans="10:14" customFormat="1" hidden="1">
      <c r="J1530" s="167"/>
      <c r="K1530" s="167"/>
      <c r="N1530" s="171"/>
    </row>
    <row r="1531" spans="10:14" customFormat="1" hidden="1">
      <c r="J1531" s="167"/>
      <c r="K1531" s="167"/>
      <c r="N1531" s="171"/>
    </row>
    <row r="1532" spans="10:14" customFormat="1" hidden="1">
      <c r="J1532" s="167"/>
      <c r="K1532" s="167"/>
      <c r="N1532" s="171"/>
    </row>
    <row r="1533" spans="10:14" customFormat="1" hidden="1">
      <c r="J1533" s="167"/>
      <c r="K1533" s="167"/>
      <c r="N1533" s="171"/>
    </row>
    <row r="1534" spans="10:14" customFormat="1" hidden="1">
      <c r="J1534" s="167"/>
      <c r="K1534" s="167"/>
      <c r="N1534" s="171"/>
    </row>
    <row r="1535" spans="10:14" customFormat="1" hidden="1">
      <c r="J1535" s="167"/>
      <c r="K1535" s="167"/>
      <c r="N1535" s="171"/>
    </row>
    <row r="1536" spans="10:14" customFormat="1" hidden="1">
      <c r="J1536" s="167"/>
      <c r="K1536" s="167"/>
      <c r="N1536" s="171"/>
    </row>
    <row r="1537" spans="10:14" customFormat="1" hidden="1">
      <c r="J1537" s="167"/>
      <c r="K1537" s="167"/>
      <c r="N1537" s="171"/>
    </row>
    <row r="1538" spans="10:14" customFormat="1" hidden="1">
      <c r="J1538" s="167"/>
      <c r="K1538" s="167"/>
      <c r="N1538" s="171"/>
    </row>
    <row r="1539" spans="10:14" customFormat="1" hidden="1">
      <c r="J1539" s="167"/>
      <c r="K1539" s="167"/>
      <c r="N1539" s="171"/>
    </row>
    <row r="1540" spans="10:14" customFormat="1" hidden="1">
      <c r="J1540" s="167"/>
      <c r="K1540" s="167"/>
      <c r="N1540" s="171"/>
    </row>
    <row r="1541" spans="10:14" customFormat="1" hidden="1">
      <c r="J1541" s="167"/>
      <c r="K1541" s="167"/>
      <c r="N1541" s="171"/>
    </row>
    <row r="1542" spans="10:14" customFormat="1" hidden="1">
      <c r="J1542" s="167"/>
      <c r="K1542" s="167"/>
      <c r="N1542" s="171"/>
    </row>
    <row r="1543" spans="10:14" customFormat="1" hidden="1">
      <c r="J1543" s="167"/>
      <c r="K1543" s="167"/>
      <c r="N1543" s="171"/>
    </row>
    <row r="1544" spans="10:14" customFormat="1" hidden="1">
      <c r="J1544" s="167"/>
      <c r="K1544" s="167"/>
      <c r="N1544" s="171"/>
    </row>
    <row r="1545" spans="10:14" customFormat="1" hidden="1">
      <c r="J1545" s="167"/>
      <c r="K1545" s="167"/>
      <c r="N1545" s="171"/>
    </row>
    <row r="1546" spans="10:14" customFormat="1" hidden="1">
      <c r="J1546" s="167"/>
      <c r="K1546" s="167"/>
      <c r="N1546" s="171"/>
    </row>
    <row r="1547" spans="10:14" customFormat="1" hidden="1">
      <c r="J1547" s="167"/>
      <c r="K1547" s="167"/>
      <c r="N1547" s="171"/>
    </row>
    <row r="1548" spans="10:14" customFormat="1" hidden="1">
      <c r="J1548" s="167"/>
      <c r="K1548" s="167"/>
      <c r="N1548" s="171"/>
    </row>
    <row r="1549" spans="10:14" customFormat="1" hidden="1">
      <c r="J1549" s="167"/>
      <c r="K1549" s="167"/>
      <c r="N1549" s="171"/>
    </row>
    <row r="1550" spans="10:14" customFormat="1" hidden="1">
      <c r="J1550" s="167"/>
      <c r="K1550" s="167"/>
      <c r="N1550" s="171"/>
    </row>
    <row r="1551" spans="10:14" customFormat="1" hidden="1">
      <c r="J1551" s="167"/>
      <c r="K1551" s="167"/>
      <c r="N1551" s="171"/>
    </row>
    <row r="1552" spans="10:14" customFormat="1" hidden="1">
      <c r="J1552" s="167"/>
      <c r="K1552" s="167"/>
      <c r="N1552" s="171"/>
    </row>
    <row r="1553" spans="10:14" customFormat="1" hidden="1">
      <c r="J1553" s="167"/>
      <c r="K1553" s="167"/>
      <c r="N1553" s="171"/>
    </row>
    <row r="1554" spans="10:14" customFormat="1" hidden="1">
      <c r="J1554" s="167"/>
      <c r="K1554" s="167"/>
      <c r="N1554" s="171"/>
    </row>
    <row r="1555" spans="10:14" customFormat="1" hidden="1">
      <c r="J1555" s="167"/>
      <c r="K1555" s="167"/>
      <c r="N1555" s="171"/>
    </row>
    <row r="1556" spans="10:14" customFormat="1" hidden="1">
      <c r="J1556" s="167"/>
      <c r="K1556" s="167"/>
      <c r="N1556" s="171"/>
    </row>
    <row r="1557" spans="10:14" customFormat="1" hidden="1">
      <c r="J1557" s="167"/>
      <c r="K1557" s="167"/>
      <c r="N1557" s="171"/>
    </row>
    <row r="1558" spans="10:14" customFormat="1" hidden="1">
      <c r="J1558" s="167"/>
      <c r="K1558" s="167"/>
      <c r="N1558" s="171"/>
    </row>
    <row r="1559" spans="10:14" customFormat="1" hidden="1">
      <c r="J1559" s="167"/>
      <c r="K1559" s="167"/>
      <c r="N1559" s="171"/>
    </row>
    <row r="1560" spans="10:14" customFormat="1" hidden="1">
      <c r="J1560" s="167"/>
      <c r="K1560" s="167"/>
      <c r="N1560" s="171"/>
    </row>
    <row r="1561" spans="10:14" customFormat="1" hidden="1">
      <c r="J1561" s="167"/>
      <c r="K1561" s="167"/>
      <c r="N1561" s="171"/>
    </row>
    <row r="1562" spans="10:14" customFormat="1" hidden="1">
      <c r="J1562" s="167"/>
      <c r="K1562" s="167"/>
      <c r="N1562" s="171"/>
    </row>
    <row r="1563" spans="10:14" customFormat="1" hidden="1">
      <c r="J1563" s="167"/>
      <c r="K1563" s="167"/>
      <c r="N1563" s="171"/>
    </row>
    <row r="1564" spans="10:14" customFormat="1" hidden="1">
      <c r="J1564" s="167"/>
      <c r="K1564" s="167"/>
      <c r="N1564" s="171"/>
    </row>
    <row r="1565" spans="10:14" customFormat="1" hidden="1">
      <c r="J1565" s="167"/>
      <c r="K1565" s="167"/>
      <c r="N1565" s="171"/>
    </row>
    <row r="1566" spans="10:14" customFormat="1" hidden="1">
      <c r="J1566" s="167"/>
      <c r="K1566" s="167"/>
      <c r="N1566" s="171"/>
    </row>
    <row r="1567" spans="10:14" customFormat="1" hidden="1">
      <c r="J1567" s="167"/>
      <c r="K1567" s="167"/>
      <c r="N1567" s="171"/>
    </row>
    <row r="1568" spans="10:14" customFormat="1" hidden="1">
      <c r="J1568" s="167"/>
      <c r="K1568" s="167"/>
      <c r="N1568" s="171"/>
    </row>
    <row r="1569" spans="10:14" customFormat="1" hidden="1">
      <c r="J1569" s="167"/>
      <c r="K1569" s="167"/>
      <c r="N1569" s="171"/>
    </row>
    <row r="1570" spans="10:14" customFormat="1" hidden="1">
      <c r="J1570" s="167"/>
      <c r="K1570" s="167"/>
      <c r="N1570" s="171"/>
    </row>
    <row r="1571" spans="10:14" customFormat="1" hidden="1">
      <c r="J1571" s="167"/>
      <c r="K1571" s="167"/>
      <c r="N1571" s="171"/>
    </row>
    <row r="1572" spans="10:14" customFormat="1" hidden="1">
      <c r="J1572" s="167"/>
      <c r="K1572" s="167"/>
      <c r="N1572" s="171"/>
    </row>
    <row r="1573" spans="10:14" customFormat="1" hidden="1">
      <c r="J1573" s="167"/>
      <c r="K1573" s="167"/>
      <c r="N1573" s="171"/>
    </row>
    <row r="1574" spans="10:14" customFormat="1" hidden="1">
      <c r="J1574" s="167"/>
      <c r="K1574" s="167"/>
      <c r="N1574" s="171"/>
    </row>
    <row r="1575" spans="10:14" customFormat="1" hidden="1">
      <c r="J1575" s="167"/>
      <c r="K1575" s="167"/>
      <c r="N1575" s="171"/>
    </row>
    <row r="1576" spans="10:14" customFormat="1" hidden="1">
      <c r="J1576" s="167"/>
      <c r="K1576" s="167"/>
      <c r="N1576" s="171"/>
    </row>
    <row r="1577" spans="10:14" customFormat="1" hidden="1">
      <c r="J1577" s="167"/>
      <c r="K1577" s="167"/>
      <c r="N1577" s="171"/>
    </row>
    <row r="1578" spans="10:14" customFormat="1" hidden="1">
      <c r="J1578" s="167"/>
      <c r="K1578" s="167"/>
      <c r="N1578" s="171"/>
    </row>
    <row r="1579" spans="10:14" customFormat="1" hidden="1">
      <c r="J1579" s="167"/>
      <c r="K1579" s="167"/>
      <c r="N1579" s="171"/>
    </row>
    <row r="1580" spans="10:14" customFormat="1" hidden="1">
      <c r="J1580" s="167"/>
      <c r="K1580" s="167"/>
      <c r="N1580" s="171"/>
    </row>
    <row r="1581" spans="10:14" customFormat="1" hidden="1">
      <c r="J1581" s="167"/>
      <c r="K1581" s="167"/>
      <c r="N1581" s="171"/>
    </row>
    <row r="1582" spans="10:14" customFormat="1" hidden="1">
      <c r="J1582" s="167"/>
      <c r="K1582" s="167"/>
      <c r="N1582" s="171"/>
    </row>
    <row r="1583" spans="10:14" customFormat="1" hidden="1">
      <c r="J1583" s="167"/>
      <c r="K1583" s="167"/>
      <c r="N1583" s="171"/>
    </row>
    <row r="1584" spans="10:14" customFormat="1" hidden="1">
      <c r="J1584" s="167"/>
      <c r="K1584" s="167"/>
      <c r="N1584" s="171"/>
    </row>
    <row r="1585" spans="10:14" customFormat="1" hidden="1">
      <c r="J1585" s="167"/>
      <c r="K1585" s="167"/>
      <c r="N1585" s="171"/>
    </row>
    <row r="1586" spans="10:14" customFormat="1" hidden="1">
      <c r="J1586" s="167"/>
      <c r="K1586" s="167"/>
      <c r="N1586" s="171"/>
    </row>
    <row r="1587" spans="10:14" customFormat="1" hidden="1">
      <c r="J1587" s="167"/>
      <c r="K1587" s="167"/>
      <c r="N1587" s="171"/>
    </row>
    <row r="1588" spans="10:14" customFormat="1" hidden="1">
      <c r="J1588" s="167"/>
      <c r="K1588" s="167"/>
      <c r="N1588" s="171"/>
    </row>
    <row r="1589" spans="10:14" customFormat="1" hidden="1">
      <c r="J1589" s="167"/>
      <c r="K1589" s="167"/>
      <c r="N1589" s="171"/>
    </row>
    <row r="1590" spans="10:14" customFormat="1" hidden="1">
      <c r="J1590" s="167"/>
      <c r="K1590" s="167"/>
      <c r="N1590" s="171"/>
    </row>
    <row r="1591" spans="10:14" customFormat="1" hidden="1">
      <c r="J1591" s="167"/>
      <c r="K1591" s="167"/>
      <c r="N1591" s="171"/>
    </row>
    <row r="1592" spans="10:14" customFormat="1" hidden="1">
      <c r="J1592" s="167"/>
      <c r="K1592" s="167"/>
      <c r="N1592" s="171"/>
    </row>
    <row r="1593" spans="10:14" customFormat="1" hidden="1">
      <c r="J1593" s="167"/>
      <c r="K1593" s="167"/>
      <c r="N1593" s="171"/>
    </row>
    <row r="1594" spans="10:14" customFormat="1" hidden="1">
      <c r="J1594" s="167"/>
      <c r="K1594" s="167"/>
      <c r="N1594" s="171"/>
    </row>
    <row r="1595" spans="10:14" customFormat="1" hidden="1">
      <c r="J1595" s="167"/>
      <c r="K1595" s="167"/>
      <c r="N1595" s="171"/>
    </row>
    <row r="1596" spans="10:14" customFormat="1" hidden="1">
      <c r="J1596" s="167"/>
      <c r="K1596" s="167"/>
      <c r="N1596" s="171"/>
    </row>
    <row r="1597" spans="10:14" customFormat="1" hidden="1">
      <c r="J1597" s="167"/>
      <c r="K1597" s="167"/>
      <c r="N1597" s="171"/>
    </row>
    <row r="1598" spans="10:14" customFormat="1" hidden="1">
      <c r="J1598" s="167"/>
      <c r="K1598" s="167"/>
      <c r="N1598" s="171"/>
    </row>
    <row r="1599" spans="10:14" customFormat="1" hidden="1">
      <c r="J1599" s="167"/>
      <c r="K1599" s="167"/>
      <c r="N1599" s="171"/>
    </row>
    <row r="1600" spans="10:14" customFormat="1" hidden="1">
      <c r="J1600" s="167"/>
      <c r="K1600" s="167"/>
      <c r="N1600" s="171"/>
    </row>
    <row r="1601" spans="10:14" customFormat="1" hidden="1">
      <c r="J1601" s="167"/>
      <c r="K1601" s="167"/>
      <c r="N1601" s="171"/>
    </row>
    <row r="1602" spans="10:14" customFormat="1" hidden="1">
      <c r="J1602" s="167"/>
      <c r="K1602" s="167"/>
      <c r="N1602" s="171"/>
    </row>
    <row r="1603" spans="10:14" customFormat="1" hidden="1">
      <c r="J1603" s="167"/>
      <c r="K1603" s="167"/>
      <c r="N1603" s="171"/>
    </row>
    <row r="1604" spans="10:14" customFormat="1" hidden="1">
      <c r="J1604" s="167"/>
      <c r="K1604" s="167"/>
      <c r="N1604" s="171"/>
    </row>
    <row r="1605" spans="10:14" customFormat="1" hidden="1">
      <c r="J1605" s="167"/>
      <c r="K1605" s="167"/>
      <c r="N1605" s="171"/>
    </row>
    <row r="1606" spans="10:14" customFormat="1" hidden="1">
      <c r="J1606" s="167"/>
      <c r="K1606" s="167"/>
      <c r="N1606" s="171"/>
    </row>
    <row r="1607" spans="10:14" customFormat="1" hidden="1">
      <c r="J1607" s="167"/>
      <c r="K1607" s="167"/>
      <c r="N1607" s="171"/>
    </row>
    <row r="1608" spans="10:14" customFormat="1" hidden="1">
      <c r="J1608" s="167"/>
      <c r="K1608" s="167"/>
      <c r="N1608" s="171"/>
    </row>
    <row r="1609" spans="10:14" customFormat="1" hidden="1">
      <c r="J1609" s="167"/>
      <c r="K1609" s="167"/>
      <c r="N1609" s="171"/>
    </row>
    <row r="1610" spans="10:14" customFormat="1" hidden="1">
      <c r="J1610" s="167"/>
      <c r="K1610" s="167"/>
      <c r="N1610" s="171"/>
    </row>
    <row r="1611" spans="10:14" customFormat="1" hidden="1">
      <c r="J1611" s="167"/>
      <c r="K1611" s="167"/>
      <c r="N1611" s="171"/>
    </row>
    <row r="1612" spans="10:14" customFormat="1" hidden="1">
      <c r="J1612" s="167"/>
      <c r="K1612" s="167"/>
      <c r="N1612" s="171"/>
    </row>
    <row r="1613" spans="10:14" customFormat="1" hidden="1">
      <c r="J1613" s="167"/>
      <c r="K1613" s="167"/>
      <c r="N1613" s="171"/>
    </row>
    <row r="1614" spans="10:14" customFormat="1" hidden="1">
      <c r="J1614" s="167"/>
      <c r="K1614" s="167"/>
      <c r="N1614" s="171"/>
    </row>
    <row r="1615" spans="10:14" customFormat="1" hidden="1">
      <c r="J1615" s="167"/>
      <c r="K1615" s="167"/>
      <c r="N1615" s="171"/>
    </row>
    <row r="1616" spans="10:14" customFormat="1" hidden="1">
      <c r="J1616" s="167"/>
      <c r="K1616" s="167"/>
      <c r="N1616" s="171"/>
    </row>
    <row r="1617" spans="10:14" customFormat="1" hidden="1">
      <c r="J1617" s="167"/>
      <c r="K1617" s="167"/>
      <c r="N1617" s="171"/>
    </row>
    <row r="1618" spans="10:14" customFormat="1" hidden="1">
      <c r="J1618" s="167"/>
      <c r="K1618" s="167"/>
      <c r="N1618" s="171"/>
    </row>
    <row r="1619" spans="10:14" customFormat="1" hidden="1">
      <c r="J1619" s="167"/>
      <c r="K1619" s="167"/>
      <c r="N1619" s="171"/>
    </row>
    <row r="1620" spans="10:14" customFormat="1" hidden="1">
      <c r="J1620" s="167"/>
      <c r="K1620" s="167"/>
      <c r="N1620" s="171"/>
    </row>
    <row r="1621" spans="10:14" customFormat="1" hidden="1">
      <c r="J1621" s="167"/>
      <c r="K1621" s="167"/>
      <c r="N1621" s="171"/>
    </row>
    <row r="1622" spans="10:14" customFormat="1" hidden="1">
      <c r="J1622" s="167"/>
      <c r="K1622" s="167"/>
      <c r="N1622" s="171"/>
    </row>
    <row r="1623" spans="10:14" customFormat="1" hidden="1">
      <c r="J1623" s="167"/>
      <c r="K1623" s="167"/>
      <c r="N1623" s="171"/>
    </row>
    <row r="1624" spans="10:14" customFormat="1" hidden="1">
      <c r="J1624" s="167"/>
      <c r="K1624" s="167"/>
      <c r="N1624" s="171"/>
    </row>
    <row r="1625" spans="10:14" customFormat="1" hidden="1">
      <c r="J1625" s="167"/>
      <c r="K1625" s="167"/>
      <c r="N1625" s="171"/>
    </row>
    <row r="1626" spans="10:14" customFormat="1" hidden="1">
      <c r="J1626" s="167"/>
      <c r="K1626" s="167"/>
      <c r="N1626" s="171"/>
    </row>
    <row r="1627" spans="10:14" customFormat="1" hidden="1">
      <c r="J1627" s="167"/>
      <c r="K1627" s="167"/>
      <c r="N1627" s="171"/>
    </row>
    <row r="1628" spans="10:14" customFormat="1" hidden="1">
      <c r="J1628" s="167"/>
      <c r="K1628" s="167"/>
      <c r="N1628" s="171"/>
    </row>
    <row r="1629" spans="10:14" customFormat="1" hidden="1">
      <c r="J1629" s="167"/>
      <c r="K1629" s="167"/>
      <c r="N1629" s="171"/>
    </row>
    <row r="1630" spans="10:14" customFormat="1" hidden="1">
      <c r="J1630" s="167"/>
      <c r="K1630" s="167"/>
      <c r="N1630" s="171"/>
    </row>
    <row r="1631" spans="10:14" customFormat="1" hidden="1">
      <c r="J1631" s="167"/>
      <c r="K1631" s="167"/>
      <c r="N1631" s="171"/>
    </row>
    <row r="1632" spans="10:14" customFormat="1" hidden="1">
      <c r="J1632" s="167"/>
      <c r="K1632" s="167"/>
      <c r="N1632" s="171"/>
    </row>
    <row r="1633" spans="10:14" customFormat="1" hidden="1">
      <c r="J1633" s="167"/>
      <c r="K1633" s="167"/>
      <c r="N1633" s="171"/>
    </row>
    <row r="1634" spans="10:14" customFormat="1" hidden="1">
      <c r="J1634" s="167"/>
      <c r="K1634" s="167"/>
      <c r="N1634" s="171"/>
    </row>
    <row r="1635" spans="10:14" customFormat="1" hidden="1">
      <c r="J1635" s="167"/>
      <c r="K1635" s="167"/>
      <c r="N1635" s="171"/>
    </row>
    <row r="1636" spans="10:14" customFormat="1" hidden="1">
      <c r="J1636" s="167"/>
      <c r="K1636" s="167"/>
      <c r="N1636" s="171"/>
    </row>
    <row r="1637" spans="10:14" customFormat="1" hidden="1">
      <c r="J1637" s="167"/>
      <c r="K1637" s="167"/>
      <c r="N1637" s="171"/>
    </row>
    <row r="1638" spans="10:14" customFormat="1" hidden="1">
      <c r="J1638" s="167"/>
      <c r="K1638" s="167"/>
      <c r="N1638" s="171"/>
    </row>
    <row r="1639" spans="10:14" customFormat="1" hidden="1">
      <c r="J1639" s="167"/>
      <c r="K1639" s="167"/>
      <c r="N1639" s="171"/>
    </row>
    <row r="1640" spans="10:14" customFormat="1" hidden="1">
      <c r="J1640" s="167"/>
      <c r="K1640" s="167"/>
      <c r="N1640" s="171"/>
    </row>
    <row r="1641" spans="10:14" customFormat="1" hidden="1">
      <c r="J1641" s="167"/>
      <c r="K1641" s="167"/>
      <c r="N1641" s="171"/>
    </row>
    <row r="1642" spans="10:14" customFormat="1" hidden="1">
      <c r="J1642" s="167"/>
      <c r="K1642" s="167"/>
      <c r="N1642" s="171"/>
    </row>
    <row r="1643" spans="10:14" customFormat="1" hidden="1">
      <c r="J1643" s="167"/>
      <c r="K1643" s="167"/>
      <c r="N1643" s="171"/>
    </row>
    <row r="1644" spans="10:14" customFormat="1" hidden="1">
      <c r="J1644" s="167"/>
      <c r="K1644" s="167"/>
      <c r="N1644" s="171"/>
    </row>
    <row r="1645" spans="10:14" customFormat="1" hidden="1">
      <c r="J1645" s="167"/>
      <c r="K1645" s="167"/>
      <c r="N1645" s="171"/>
    </row>
    <row r="1646" spans="10:14" customFormat="1" hidden="1">
      <c r="J1646" s="167"/>
      <c r="K1646" s="167"/>
      <c r="N1646" s="171"/>
    </row>
    <row r="1647" spans="10:14" customFormat="1" hidden="1">
      <c r="J1647" s="167"/>
      <c r="K1647" s="167"/>
      <c r="N1647" s="171"/>
    </row>
    <row r="1648" spans="10:14" customFormat="1" hidden="1">
      <c r="J1648" s="167"/>
      <c r="K1648" s="167"/>
      <c r="N1648" s="171"/>
    </row>
    <row r="1649" spans="10:14" customFormat="1" hidden="1">
      <c r="J1649" s="167"/>
      <c r="K1649" s="167"/>
      <c r="N1649" s="171"/>
    </row>
    <row r="1650" spans="10:14" customFormat="1" hidden="1">
      <c r="J1650" s="167"/>
      <c r="K1650" s="167"/>
      <c r="N1650" s="171"/>
    </row>
    <row r="1651" spans="10:14" customFormat="1" hidden="1">
      <c r="J1651" s="167"/>
      <c r="K1651" s="167"/>
      <c r="N1651" s="171"/>
    </row>
    <row r="1652" spans="10:14" customFormat="1" hidden="1">
      <c r="J1652" s="167"/>
      <c r="K1652" s="167"/>
      <c r="N1652" s="171"/>
    </row>
    <row r="1653" spans="10:14" customFormat="1" hidden="1">
      <c r="J1653" s="167"/>
      <c r="K1653" s="167"/>
      <c r="N1653" s="171"/>
    </row>
    <row r="1654" spans="10:14" customFormat="1" hidden="1">
      <c r="J1654" s="167"/>
      <c r="K1654" s="167"/>
      <c r="N1654" s="171"/>
    </row>
    <row r="1655" spans="10:14" customFormat="1" hidden="1">
      <c r="J1655" s="167"/>
      <c r="K1655" s="167"/>
      <c r="N1655" s="171"/>
    </row>
    <row r="1656" spans="10:14" customFormat="1" hidden="1">
      <c r="J1656" s="167"/>
      <c r="K1656" s="167"/>
      <c r="N1656" s="171"/>
    </row>
    <row r="1657" spans="10:14" customFormat="1" hidden="1">
      <c r="J1657" s="167"/>
      <c r="K1657" s="167"/>
      <c r="N1657" s="171"/>
    </row>
    <row r="1658" spans="10:14" customFormat="1" hidden="1">
      <c r="J1658" s="167"/>
      <c r="K1658" s="167"/>
      <c r="N1658" s="171"/>
    </row>
    <row r="1659" spans="10:14" customFormat="1" hidden="1">
      <c r="J1659" s="167"/>
      <c r="K1659" s="167"/>
      <c r="N1659" s="171"/>
    </row>
    <row r="1660" spans="10:14" customFormat="1" hidden="1">
      <c r="J1660" s="167"/>
      <c r="K1660" s="167"/>
      <c r="N1660" s="171"/>
    </row>
    <row r="1661" spans="10:14" customFormat="1" hidden="1">
      <c r="J1661" s="167"/>
      <c r="K1661" s="167"/>
      <c r="N1661" s="171"/>
    </row>
    <row r="1662" spans="10:14" customFormat="1" hidden="1">
      <c r="J1662" s="167"/>
      <c r="K1662" s="167"/>
      <c r="N1662" s="171"/>
    </row>
    <row r="1663" spans="10:14" customFormat="1" hidden="1">
      <c r="J1663" s="167"/>
      <c r="K1663" s="167"/>
      <c r="N1663" s="171"/>
    </row>
    <row r="1664" spans="10:14" customFormat="1" hidden="1">
      <c r="J1664" s="167"/>
      <c r="K1664" s="167"/>
      <c r="N1664" s="171"/>
    </row>
    <row r="1665" spans="10:14" customFormat="1" hidden="1">
      <c r="J1665" s="167"/>
      <c r="K1665" s="167"/>
      <c r="N1665" s="171"/>
    </row>
    <row r="1666" spans="10:14" customFormat="1" hidden="1">
      <c r="J1666" s="167"/>
      <c r="K1666" s="167"/>
      <c r="N1666" s="171"/>
    </row>
    <row r="1667" spans="10:14" customFormat="1" hidden="1">
      <c r="J1667" s="167"/>
      <c r="K1667" s="167"/>
      <c r="N1667" s="171"/>
    </row>
    <row r="1668" spans="10:14" customFormat="1" hidden="1">
      <c r="J1668" s="167"/>
      <c r="K1668" s="167"/>
      <c r="N1668" s="171"/>
    </row>
    <row r="1669" spans="10:14" customFormat="1" hidden="1">
      <c r="J1669" s="167"/>
      <c r="K1669" s="167"/>
      <c r="N1669" s="171"/>
    </row>
    <row r="1670" spans="10:14" customFormat="1" hidden="1">
      <c r="J1670" s="167"/>
      <c r="K1670" s="167"/>
      <c r="N1670" s="171"/>
    </row>
    <row r="1671" spans="10:14" customFormat="1" hidden="1">
      <c r="J1671" s="167"/>
      <c r="K1671" s="167"/>
      <c r="N1671" s="171"/>
    </row>
    <row r="1672" spans="10:14" customFormat="1" hidden="1">
      <c r="J1672" s="167"/>
      <c r="K1672" s="167"/>
      <c r="N1672" s="171"/>
    </row>
    <row r="1673" spans="10:14" customFormat="1" hidden="1">
      <c r="J1673" s="167"/>
      <c r="K1673" s="167"/>
      <c r="N1673" s="171"/>
    </row>
    <row r="1674" spans="10:14" customFormat="1" hidden="1">
      <c r="J1674" s="167"/>
      <c r="K1674" s="167"/>
      <c r="N1674" s="171"/>
    </row>
    <row r="1675" spans="10:14" customFormat="1" hidden="1">
      <c r="J1675" s="167"/>
      <c r="K1675" s="167"/>
      <c r="N1675" s="171"/>
    </row>
    <row r="1676" spans="10:14" customFormat="1" hidden="1">
      <c r="J1676" s="167"/>
      <c r="K1676" s="167"/>
      <c r="N1676" s="171"/>
    </row>
    <row r="1677" spans="10:14" customFormat="1" hidden="1">
      <c r="J1677" s="167"/>
      <c r="K1677" s="167"/>
      <c r="N1677" s="171"/>
    </row>
    <row r="1678" spans="10:14" customFormat="1" hidden="1">
      <c r="J1678" s="167"/>
      <c r="K1678" s="167"/>
      <c r="N1678" s="171"/>
    </row>
    <row r="1679" spans="10:14" customFormat="1" hidden="1">
      <c r="J1679" s="167"/>
      <c r="K1679" s="167"/>
      <c r="N1679" s="171"/>
    </row>
    <row r="1680" spans="10:14" customFormat="1" hidden="1">
      <c r="J1680" s="167"/>
      <c r="K1680" s="167"/>
      <c r="N1680" s="171"/>
    </row>
    <row r="1681" spans="10:14" customFormat="1" hidden="1">
      <c r="J1681" s="167"/>
      <c r="K1681" s="167"/>
      <c r="N1681" s="171"/>
    </row>
    <row r="1682" spans="10:14" customFormat="1" hidden="1">
      <c r="J1682" s="167"/>
      <c r="K1682" s="167"/>
      <c r="N1682" s="171"/>
    </row>
    <row r="1683" spans="10:14" customFormat="1" hidden="1">
      <c r="J1683" s="167"/>
      <c r="K1683" s="167"/>
      <c r="N1683" s="171"/>
    </row>
    <row r="1684" spans="10:14" customFormat="1" hidden="1">
      <c r="J1684" s="167"/>
      <c r="K1684" s="167"/>
      <c r="N1684" s="171"/>
    </row>
    <row r="1685" spans="10:14" customFormat="1" hidden="1">
      <c r="J1685" s="167"/>
      <c r="K1685" s="167"/>
      <c r="N1685" s="171"/>
    </row>
    <row r="1686" spans="10:14" customFormat="1" hidden="1">
      <c r="J1686" s="167"/>
      <c r="K1686" s="167"/>
      <c r="N1686" s="171"/>
    </row>
    <row r="1687" spans="10:14" customFormat="1" hidden="1">
      <c r="J1687" s="167"/>
      <c r="K1687" s="167"/>
      <c r="N1687" s="171"/>
    </row>
    <row r="1688" spans="10:14" customFormat="1" hidden="1">
      <c r="J1688" s="167"/>
      <c r="K1688" s="167"/>
      <c r="N1688" s="171"/>
    </row>
    <row r="1689" spans="10:14" customFormat="1" hidden="1">
      <c r="J1689" s="167"/>
      <c r="K1689" s="167"/>
      <c r="N1689" s="171"/>
    </row>
    <row r="1690" spans="10:14" customFormat="1" hidden="1">
      <c r="J1690" s="167"/>
      <c r="K1690" s="167"/>
      <c r="N1690" s="171"/>
    </row>
    <row r="1691" spans="10:14" customFormat="1" hidden="1">
      <c r="J1691" s="167"/>
      <c r="K1691" s="167"/>
      <c r="N1691" s="171"/>
    </row>
    <row r="1692" spans="10:14" customFormat="1" hidden="1">
      <c r="J1692" s="167"/>
      <c r="K1692" s="167"/>
      <c r="N1692" s="171"/>
    </row>
    <row r="1693" spans="10:14" customFormat="1" hidden="1">
      <c r="J1693" s="167"/>
      <c r="K1693" s="167"/>
      <c r="N1693" s="171"/>
    </row>
    <row r="1694" spans="10:14" customFormat="1" hidden="1">
      <c r="J1694" s="167"/>
      <c r="K1694" s="167"/>
      <c r="N1694" s="171"/>
    </row>
    <row r="1695" spans="10:14" customFormat="1" hidden="1">
      <c r="J1695" s="167"/>
      <c r="K1695" s="167"/>
      <c r="N1695" s="171"/>
    </row>
    <row r="1696" spans="10:14" customFormat="1" hidden="1">
      <c r="J1696" s="167"/>
      <c r="K1696" s="167"/>
      <c r="N1696" s="171"/>
    </row>
    <row r="1697" spans="10:14" customFormat="1" hidden="1">
      <c r="J1697" s="167"/>
      <c r="K1697" s="167"/>
      <c r="N1697" s="171"/>
    </row>
    <row r="1698" spans="10:14" customFormat="1" hidden="1">
      <c r="J1698" s="167"/>
      <c r="K1698" s="167"/>
      <c r="N1698" s="171"/>
    </row>
    <row r="1699" spans="10:14" customFormat="1" hidden="1">
      <c r="J1699" s="167"/>
      <c r="K1699" s="167"/>
      <c r="N1699" s="171"/>
    </row>
    <row r="1700" spans="10:14" customFormat="1" hidden="1">
      <c r="J1700" s="167"/>
      <c r="K1700" s="167"/>
      <c r="N1700" s="171"/>
    </row>
    <row r="1701" spans="10:14" customFormat="1" hidden="1">
      <c r="J1701" s="167"/>
      <c r="K1701" s="167"/>
      <c r="N1701" s="171"/>
    </row>
    <row r="1702" spans="10:14" customFormat="1" hidden="1">
      <c r="J1702" s="167"/>
      <c r="K1702" s="167"/>
      <c r="N1702" s="171"/>
    </row>
    <row r="1703" spans="10:14" customFormat="1" hidden="1">
      <c r="J1703" s="167"/>
      <c r="K1703" s="167"/>
      <c r="N1703" s="171"/>
    </row>
    <row r="1704" spans="10:14" customFormat="1" hidden="1">
      <c r="J1704" s="167"/>
      <c r="K1704" s="167"/>
      <c r="N1704" s="171"/>
    </row>
    <row r="1705" spans="10:14" customFormat="1" hidden="1">
      <c r="J1705" s="167"/>
      <c r="K1705" s="167"/>
      <c r="N1705" s="171"/>
    </row>
    <row r="1706" spans="10:14" customFormat="1" hidden="1">
      <c r="J1706" s="167"/>
      <c r="K1706" s="167"/>
      <c r="N1706" s="171"/>
    </row>
    <row r="1707" spans="10:14" customFormat="1" hidden="1">
      <c r="J1707" s="167"/>
      <c r="K1707" s="167"/>
      <c r="N1707" s="171"/>
    </row>
    <row r="1708" spans="10:14" customFormat="1" hidden="1">
      <c r="J1708" s="167"/>
      <c r="K1708" s="167"/>
      <c r="N1708" s="171"/>
    </row>
    <row r="1709" spans="10:14" customFormat="1" hidden="1">
      <c r="J1709" s="167"/>
      <c r="K1709" s="167"/>
      <c r="N1709" s="171"/>
    </row>
    <row r="1710" spans="10:14" customFormat="1" hidden="1">
      <c r="J1710" s="167"/>
      <c r="K1710" s="167"/>
      <c r="N1710" s="171"/>
    </row>
    <row r="1711" spans="10:14" customFormat="1" hidden="1">
      <c r="J1711" s="167"/>
      <c r="K1711" s="167"/>
      <c r="N1711" s="171"/>
    </row>
    <row r="1712" spans="10:14" customFormat="1" hidden="1">
      <c r="J1712" s="167"/>
      <c r="K1712" s="167"/>
      <c r="N1712" s="171"/>
    </row>
    <row r="1713" spans="10:14" customFormat="1" hidden="1">
      <c r="J1713" s="167"/>
      <c r="K1713" s="167"/>
      <c r="N1713" s="171"/>
    </row>
    <row r="1714" spans="10:14" customFormat="1" hidden="1">
      <c r="J1714" s="167"/>
      <c r="K1714" s="167"/>
      <c r="N1714" s="171"/>
    </row>
    <row r="1715" spans="10:14" customFormat="1" hidden="1">
      <c r="J1715" s="167"/>
      <c r="K1715" s="167"/>
      <c r="N1715" s="171"/>
    </row>
    <row r="1716" spans="10:14" customFormat="1" hidden="1">
      <c r="J1716" s="167"/>
      <c r="K1716" s="167"/>
      <c r="N1716" s="171"/>
    </row>
    <row r="1717" spans="10:14" customFormat="1" hidden="1">
      <c r="J1717" s="167"/>
      <c r="K1717" s="167"/>
      <c r="N1717" s="171"/>
    </row>
    <row r="1718" spans="10:14" customFormat="1" hidden="1">
      <c r="J1718" s="167"/>
      <c r="K1718" s="167"/>
      <c r="N1718" s="171"/>
    </row>
    <row r="1719" spans="10:14" customFormat="1" hidden="1">
      <c r="J1719" s="167"/>
      <c r="K1719" s="167"/>
      <c r="N1719" s="171"/>
    </row>
    <row r="1720" spans="10:14" customFormat="1" hidden="1">
      <c r="J1720" s="167"/>
      <c r="K1720" s="167"/>
      <c r="N1720" s="171"/>
    </row>
    <row r="1721" spans="10:14" customFormat="1" hidden="1">
      <c r="J1721" s="167"/>
      <c r="K1721" s="167"/>
      <c r="N1721" s="171"/>
    </row>
    <row r="1722" spans="10:14" customFormat="1" hidden="1">
      <c r="J1722" s="167"/>
      <c r="K1722" s="167"/>
      <c r="N1722" s="171"/>
    </row>
    <row r="1723" spans="10:14" customFormat="1" hidden="1">
      <c r="J1723" s="167"/>
      <c r="K1723" s="167"/>
      <c r="N1723" s="171"/>
    </row>
    <row r="1724" spans="10:14" customFormat="1" hidden="1">
      <c r="J1724" s="167"/>
      <c r="K1724" s="167"/>
      <c r="N1724" s="171"/>
    </row>
    <row r="1725" spans="10:14" customFormat="1" hidden="1">
      <c r="J1725" s="167"/>
      <c r="K1725" s="167"/>
      <c r="N1725" s="171"/>
    </row>
    <row r="1726" spans="10:14" customFormat="1" hidden="1">
      <c r="J1726" s="167"/>
      <c r="K1726" s="167"/>
      <c r="N1726" s="171"/>
    </row>
    <row r="1727" spans="10:14" customFormat="1" hidden="1">
      <c r="J1727" s="167"/>
      <c r="K1727" s="167"/>
      <c r="N1727" s="171"/>
    </row>
    <row r="1728" spans="10:14" customFormat="1" hidden="1">
      <c r="J1728" s="167"/>
      <c r="K1728" s="167"/>
      <c r="N1728" s="171"/>
    </row>
    <row r="1729" spans="10:14" customFormat="1" hidden="1">
      <c r="J1729" s="167"/>
      <c r="K1729" s="167"/>
      <c r="N1729" s="171"/>
    </row>
    <row r="1730" spans="10:14" customFormat="1" hidden="1">
      <c r="J1730" s="167"/>
      <c r="K1730" s="167"/>
      <c r="N1730" s="171"/>
    </row>
    <row r="1731" spans="10:14" customFormat="1" hidden="1">
      <c r="J1731" s="167"/>
      <c r="K1731" s="167"/>
      <c r="N1731" s="171"/>
    </row>
    <row r="1732" spans="10:14" customFormat="1" hidden="1">
      <c r="J1732" s="167"/>
      <c r="K1732" s="167"/>
      <c r="N1732" s="171"/>
    </row>
    <row r="1733" spans="10:14" customFormat="1" hidden="1">
      <c r="J1733" s="167"/>
      <c r="K1733" s="167"/>
      <c r="N1733" s="171"/>
    </row>
    <row r="1734" spans="10:14" customFormat="1" hidden="1">
      <c r="J1734" s="167"/>
      <c r="K1734" s="167"/>
      <c r="N1734" s="171"/>
    </row>
    <row r="1735" spans="10:14" customFormat="1" hidden="1">
      <c r="J1735" s="167"/>
      <c r="K1735" s="167"/>
      <c r="N1735" s="171"/>
    </row>
    <row r="1736" spans="10:14" customFormat="1" hidden="1">
      <c r="J1736" s="167"/>
      <c r="K1736" s="167"/>
      <c r="N1736" s="171"/>
    </row>
    <row r="1737" spans="10:14" customFormat="1" hidden="1">
      <c r="J1737" s="167"/>
      <c r="K1737" s="167"/>
      <c r="N1737" s="171"/>
    </row>
    <row r="1738" spans="10:14" customFormat="1" hidden="1">
      <c r="J1738" s="167"/>
      <c r="K1738" s="167"/>
      <c r="N1738" s="171"/>
    </row>
    <row r="1739" spans="10:14" customFormat="1" hidden="1">
      <c r="J1739" s="167"/>
      <c r="K1739" s="167"/>
      <c r="N1739" s="171"/>
    </row>
    <row r="1740" spans="10:14" customFormat="1" hidden="1">
      <c r="J1740" s="167"/>
      <c r="K1740" s="167"/>
      <c r="N1740" s="171"/>
    </row>
    <row r="1741" spans="10:14" customFormat="1" hidden="1">
      <c r="J1741" s="167"/>
      <c r="K1741" s="167"/>
      <c r="N1741" s="171"/>
    </row>
    <row r="1742" spans="10:14" customFormat="1" hidden="1">
      <c r="J1742" s="167"/>
      <c r="K1742" s="167"/>
      <c r="N1742" s="171"/>
    </row>
    <row r="1743" spans="10:14" customFormat="1" hidden="1">
      <c r="J1743" s="167"/>
      <c r="K1743" s="167"/>
      <c r="N1743" s="171"/>
    </row>
    <row r="1744" spans="10:14" customFormat="1" hidden="1">
      <c r="J1744" s="167"/>
      <c r="K1744" s="167"/>
      <c r="N1744" s="171"/>
    </row>
    <row r="1745" spans="10:14" customFormat="1" hidden="1">
      <c r="J1745" s="167"/>
      <c r="K1745" s="167"/>
      <c r="N1745" s="171"/>
    </row>
    <row r="1746" spans="10:14" customFormat="1" hidden="1">
      <c r="J1746" s="167"/>
      <c r="K1746" s="167"/>
      <c r="N1746" s="171"/>
    </row>
    <row r="1747" spans="10:14" customFormat="1" hidden="1">
      <c r="J1747" s="167"/>
      <c r="K1747" s="167"/>
      <c r="N1747" s="171"/>
    </row>
    <row r="1748" spans="10:14" customFormat="1" hidden="1">
      <c r="J1748" s="167"/>
      <c r="K1748" s="167"/>
      <c r="N1748" s="171"/>
    </row>
    <row r="1749" spans="10:14" customFormat="1" hidden="1">
      <c r="J1749" s="167"/>
      <c r="K1749" s="167"/>
      <c r="N1749" s="171"/>
    </row>
    <row r="1750" spans="10:14" customFormat="1" hidden="1">
      <c r="J1750" s="167"/>
      <c r="K1750" s="167"/>
      <c r="N1750" s="171"/>
    </row>
    <row r="1751" spans="10:14" customFormat="1" hidden="1">
      <c r="J1751" s="167"/>
      <c r="K1751" s="167"/>
      <c r="N1751" s="171"/>
    </row>
    <row r="1752" spans="10:14" customFormat="1" hidden="1">
      <c r="J1752" s="167"/>
      <c r="K1752" s="167"/>
      <c r="N1752" s="171"/>
    </row>
    <row r="1753" spans="10:14" customFormat="1" hidden="1">
      <c r="J1753" s="167"/>
      <c r="K1753" s="167"/>
      <c r="N1753" s="171"/>
    </row>
    <row r="1754" spans="10:14" customFormat="1" hidden="1">
      <c r="J1754" s="167"/>
      <c r="K1754" s="167"/>
      <c r="N1754" s="171"/>
    </row>
    <row r="1755" spans="10:14" customFormat="1" hidden="1">
      <c r="J1755" s="167"/>
      <c r="K1755" s="167"/>
      <c r="N1755" s="171"/>
    </row>
    <row r="1756" spans="10:14" customFormat="1" hidden="1">
      <c r="J1756" s="167"/>
      <c r="K1756" s="167"/>
      <c r="N1756" s="171"/>
    </row>
    <row r="1757" spans="10:14" customFormat="1" hidden="1">
      <c r="J1757" s="167"/>
      <c r="K1757" s="167"/>
      <c r="N1757" s="171"/>
    </row>
    <row r="1758" spans="10:14" customFormat="1" hidden="1">
      <c r="J1758" s="167"/>
      <c r="K1758" s="167"/>
      <c r="N1758" s="171"/>
    </row>
    <row r="1759" spans="10:14" customFormat="1" hidden="1">
      <c r="J1759" s="167"/>
      <c r="K1759" s="167"/>
      <c r="N1759" s="171"/>
    </row>
    <row r="1760" spans="10:14" customFormat="1" hidden="1">
      <c r="J1760" s="167"/>
      <c r="K1760" s="167"/>
      <c r="N1760" s="171"/>
    </row>
    <row r="1761" spans="10:14" customFormat="1" hidden="1">
      <c r="J1761" s="167"/>
      <c r="K1761" s="167"/>
      <c r="N1761" s="171"/>
    </row>
    <row r="1762" spans="10:14" customFormat="1" hidden="1">
      <c r="J1762" s="167"/>
      <c r="K1762" s="167"/>
      <c r="N1762" s="171"/>
    </row>
    <row r="1763" spans="10:14" customFormat="1" hidden="1">
      <c r="J1763" s="167"/>
      <c r="K1763" s="167"/>
      <c r="N1763" s="171"/>
    </row>
    <row r="1764" spans="10:14" customFormat="1" hidden="1">
      <c r="J1764" s="167"/>
      <c r="K1764" s="167"/>
      <c r="N1764" s="171"/>
    </row>
    <row r="1765" spans="10:14" customFormat="1" hidden="1">
      <c r="J1765" s="167"/>
      <c r="K1765" s="167"/>
      <c r="N1765" s="171"/>
    </row>
    <row r="1766" spans="10:14" customFormat="1" hidden="1">
      <c r="J1766" s="167"/>
      <c r="K1766" s="167"/>
      <c r="N1766" s="171"/>
    </row>
    <row r="1767" spans="10:14" customFormat="1" hidden="1">
      <c r="J1767" s="167"/>
      <c r="K1767" s="167"/>
      <c r="N1767" s="171"/>
    </row>
    <row r="1768" spans="10:14" customFormat="1" hidden="1">
      <c r="J1768" s="167"/>
      <c r="K1768" s="167"/>
      <c r="N1768" s="171"/>
    </row>
    <row r="1769" spans="10:14" customFormat="1" hidden="1">
      <c r="J1769" s="167"/>
      <c r="K1769" s="167"/>
      <c r="N1769" s="171"/>
    </row>
    <row r="1770" spans="10:14" customFormat="1" hidden="1">
      <c r="J1770" s="167"/>
      <c r="K1770" s="167"/>
      <c r="N1770" s="171"/>
    </row>
    <row r="1771" spans="10:14" customFormat="1" hidden="1">
      <c r="J1771" s="167"/>
      <c r="K1771" s="167"/>
      <c r="N1771" s="171"/>
    </row>
    <row r="1772" spans="10:14" customFormat="1" hidden="1">
      <c r="J1772" s="167"/>
      <c r="K1772" s="167"/>
      <c r="N1772" s="171"/>
    </row>
    <row r="1773" spans="10:14" customFormat="1" hidden="1">
      <c r="J1773" s="167"/>
      <c r="K1773" s="167"/>
      <c r="N1773" s="171"/>
    </row>
    <row r="1774" spans="10:14" customFormat="1" hidden="1">
      <c r="J1774" s="167"/>
      <c r="K1774" s="167"/>
      <c r="N1774" s="171"/>
    </row>
    <row r="1775" spans="10:14" customFormat="1" hidden="1">
      <c r="J1775" s="167"/>
      <c r="K1775" s="167"/>
      <c r="N1775" s="171"/>
    </row>
    <row r="1776" spans="10:14" customFormat="1" hidden="1">
      <c r="J1776" s="167"/>
      <c r="K1776" s="167"/>
      <c r="N1776" s="171"/>
    </row>
    <row r="1777" spans="10:14" customFormat="1" hidden="1">
      <c r="J1777" s="167"/>
      <c r="K1777" s="167"/>
      <c r="N1777" s="171"/>
    </row>
    <row r="1778" spans="10:14" customFormat="1" hidden="1">
      <c r="J1778" s="167"/>
      <c r="K1778" s="167"/>
      <c r="N1778" s="171"/>
    </row>
    <row r="1779" spans="10:14" customFormat="1" hidden="1">
      <c r="J1779" s="167"/>
      <c r="K1779" s="167"/>
      <c r="N1779" s="171"/>
    </row>
    <row r="1780" spans="10:14" customFormat="1" hidden="1">
      <c r="J1780" s="167"/>
      <c r="K1780" s="167"/>
      <c r="N1780" s="171"/>
    </row>
    <row r="1781" spans="10:14" customFormat="1" hidden="1">
      <c r="J1781" s="167"/>
      <c r="K1781" s="167"/>
      <c r="N1781" s="171"/>
    </row>
    <row r="1782" spans="10:14" customFormat="1" hidden="1">
      <c r="J1782" s="167"/>
      <c r="K1782" s="167"/>
      <c r="N1782" s="171"/>
    </row>
    <row r="1783" spans="10:14" customFormat="1" hidden="1">
      <c r="J1783" s="167"/>
      <c r="K1783" s="167"/>
      <c r="N1783" s="171"/>
    </row>
    <row r="1784" spans="10:14" customFormat="1" hidden="1">
      <c r="J1784" s="167"/>
      <c r="K1784" s="167"/>
      <c r="N1784" s="171"/>
    </row>
    <row r="1785" spans="10:14" customFormat="1" hidden="1">
      <c r="J1785" s="167"/>
      <c r="K1785" s="167"/>
      <c r="N1785" s="171"/>
    </row>
    <row r="1786" spans="10:14" customFormat="1" hidden="1">
      <c r="J1786" s="167"/>
      <c r="K1786" s="167"/>
      <c r="N1786" s="171"/>
    </row>
    <row r="1787" spans="10:14" customFormat="1" hidden="1">
      <c r="J1787" s="167"/>
      <c r="K1787" s="167"/>
      <c r="N1787" s="171"/>
    </row>
    <row r="1788" spans="10:14" customFormat="1" hidden="1">
      <c r="J1788" s="167"/>
      <c r="K1788" s="167"/>
      <c r="N1788" s="171"/>
    </row>
    <row r="1789" spans="10:14" customFormat="1" hidden="1">
      <c r="J1789" s="167"/>
      <c r="K1789" s="167"/>
      <c r="N1789" s="171"/>
    </row>
    <row r="1790" spans="10:14" customFormat="1" hidden="1">
      <c r="J1790" s="167"/>
      <c r="K1790" s="167"/>
      <c r="N1790" s="171"/>
    </row>
    <row r="1791" spans="10:14" customFormat="1" hidden="1">
      <c r="J1791" s="167"/>
      <c r="K1791" s="167"/>
      <c r="N1791" s="171"/>
    </row>
    <row r="1792" spans="10:14" customFormat="1" hidden="1">
      <c r="J1792" s="167"/>
      <c r="K1792" s="167"/>
      <c r="N1792" s="171"/>
    </row>
    <row r="1793" spans="10:14" customFormat="1" hidden="1">
      <c r="J1793" s="167"/>
      <c r="K1793" s="167"/>
      <c r="N1793" s="171"/>
    </row>
    <row r="1794" spans="10:14" customFormat="1" hidden="1">
      <c r="J1794" s="167"/>
      <c r="K1794" s="167"/>
      <c r="N1794" s="171"/>
    </row>
    <row r="1795" spans="10:14" customFormat="1" hidden="1">
      <c r="J1795" s="167"/>
      <c r="K1795" s="167"/>
      <c r="N1795" s="171"/>
    </row>
    <row r="1796" spans="10:14" customFormat="1" hidden="1">
      <c r="J1796" s="167"/>
      <c r="K1796" s="167"/>
      <c r="N1796" s="171"/>
    </row>
    <row r="1797" spans="10:14" customFormat="1" hidden="1">
      <c r="J1797" s="167"/>
      <c r="K1797" s="167"/>
      <c r="N1797" s="171"/>
    </row>
    <row r="1798" spans="10:14" customFormat="1" hidden="1">
      <c r="J1798" s="167"/>
      <c r="K1798" s="167"/>
      <c r="N1798" s="171"/>
    </row>
    <row r="1799" spans="10:14" customFormat="1" hidden="1">
      <c r="J1799" s="167"/>
      <c r="K1799" s="167"/>
      <c r="N1799" s="171"/>
    </row>
    <row r="1800" spans="10:14" customFormat="1" hidden="1">
      <c r="J1800" s="167"/>
      <c r="K1800" s="167"/>
      <c r="N1800" s="171"/>
    </row>
    <row r="1801" spans="10:14" customFormat="1" hidden="1">
      <c r="J1801" s="167"/>
      <c r="K1801" s="167"/>
      <c r="N1801" s="171"/>
    </row>
    <row r="1802" spans="10:14" customFormat="1" hidden="1">
      <c r="J1802" s="167"/>
      <c r="K1802" s="167"/>
      <c r="N1802" s="171"/>
    </row>
    <row r="1803" spans="10:14" customFormat="1" hidden="1">
      <c r="J1803" s="167"/>
      <c r="K1803" s="167"/>
      <c r="N1803" s="171"/>
    </row>
    <row r="1804" spans="10:14" customFormat="1" hidden="1">
      <c r="J1804" s="167"/>
      <c r="K1804" s="167"/>
      <c r="N1804" s="171"/>
    </row>
    <row r="1805" spans="10:14" customFormat="1" hidden="1">
      <c r="J1805" s="167"/>
      <c r="K1805" s="167"/>
      <c r="N1805" s="171"/>
    </row>
    <row r="1806" spans="10:14" customFormat="1" hidden="1">
      <c r="J1806" s="167"/>
      <c r="K1806" s="167"/>
      <c r="N1806" s="171"/>
    </row>
    <row r="1807" spans="10:14" customFormat="1" hidden="1">
      <c r="J1807" s="167"/>
      <c r="K1807" s="167"/>
      <c r="N1807" s="171"/>
    </row>
    <row r="1808" spans="10:14" customFormat="1" hidden="1">
      <c r="J1808" s="167"/>
      <c r="K1808" s="167"/>
      <c r="N1808" s="171"/>
    </row>
    <row r="1809" spans="10:14" customFormat="1" hidden="1">
      <c r="J1809" s="167"/>
      <c r="K1809" s="167"/>
      <c r="N1809" s="171"/>
    </row>
    <row r="1810" spans="10:14" customFormat="1" hidden="1">
      <c r="J1810" s="167"/>
      <c r="K1810" s="167"/>
      <c r="N1810" s="171"/>
    </row>
    <row r="1811" spans="10:14" customFormat="1" hidden="1">
      <c r="J1811" s="167"/>
      <c r="K1811" s="167"/>
      <c r="N1811" s="171"/>
    </row>
    <row r="1812" spans="10:14" customFormat="1" hidden="1">
      <c r="J1812" s="167"/>
      <c r="K1812" s="167"/>
      <c r="N1812" s="171"/>
    </row>
    <row r="1813" spans="10:14" customFormat="1" hidden="1">
      <c r="J1813" s="167"/>
      <c r="K1813" s="167"/>
      <c r="N1813" s="171"/>
    </row>
    <row r="1814" spans="10:14" customFormat="1" hidden="1">
      <c r="J1814" s="167"/>
      <c r="K1814" s="167"/>
      <c r="N1814" s="171"/>
    </row>
    <row r="1815" spans="10:14" customFormat="1" hidden="1">
      <c r="J1815" s="167"/>
      <c r="K1815" s="167"/>
      <c r="N1815" s="171"/>
    </row>
    <row r="1816" spans="10:14" customFormat="1" hidden="1">
      <c r="J1816" s="167"/>
      <c r="K1816" s="167"/>
      <c r="N1816" s="171"/>
    </row>
    <row r="1817" spans="10:14" customFormat="1" hidden="1">
      <c r="J1817" s="167"/>
      <c r="K1817" s="167"/>
      <c r="N1817" s="171"/>
    </row>
    <row r="1818" spans="10:14" customFormat="1" hidden="1">
      <c r="J1818" s="167"/>
      <c r="K1818" s="167"/>
      <c r="N1818" s="171"/>
    </row>
    <row r="1819" spans="10:14" customFormat="1" hidden="1">
      <c r="J1819" s="167"/>
      <c r="K1819" s="167"/>
      <c r="N1819" s="171"/>
    </row>
    <row r="1820" spans="10:14" customFormat="1" hidden="1">
      <c r="J1820" s="167"/>
      <c r="K1820" s="167"/>
      <c r="N1820" s="171"/>
    </row>
    <row r="1821" spans="10:14" customFormat="1" hidden="1">
      <c r="J1821" s="167"/>
      <c r="K1821" s="167"/>
      <c r="N1821" s="171"/>
    </row>
    <row r="1822" spans="10:14" customFormat="1" hidden="1">
      <c r="J1822" s="167"/>
      <c r="K1822" s="167"/>
      <c r="N1822" s="171"/>
    </row>
    <row r="1823" spans="10:14" customFormat="1" hidden="1">
      <c r="J1823" s="167"/>
      <c r="K1823" s="167"/>
      <c r="N1823" s="171"/>
    </row>
    <row r="1824" spans="10:14" customFormat="1" hidden="1">
      <c r="J1824" s="167"/>
      <c r="K1824" s="167"/>
      <c r="N1824" s="171"/>
    </row>
    <row r="1825" spans="10:14" customFormat="1" hidden="1">
      <c r="J1825" s="167"/>
      <c r="K1825" s="167"/>
      <c r="N1825" s="171"/>
    </row>
    <row r="1826" spans="10:14" customFormat="1" hidden="1">
      <c r="J1826" s="167"/>
      <c r="K1826" s="167"/>
      <c r="N1826" s="171"/>
    </row>
    <row r="1827" spans="10:14" customFormat="1" hidden="1">
      <c r="J1827" s="167"/>
      <c r="K1827" s="167"/>
      <c r="N1827" s="171"/>
    </row>
    <row r="1828" spans="10:14" customFormat="1" hidden="1">
      <c r="J1828" s="167"/>
      <c r="K1828" s="167"/>
      <c r="N1828" s="171"/>
    </row>
    <row r="1829" spans="10:14" customFormat="1" hidden="1">
      <c r="J1829" s="167"/>
      <c r="K1829" s="167"/>
      <c r="N1829" s="171"/>
    </row>
    <row r="1830" spans="10:14" customFormat="1" hidden="1">
      <c r="J1830" s="167"/>
      <c r="K1830" s="167"/>
      <c r="N1830" s="171"/>
    </row>
    <row r="1831" spans="10:14" customFormat="1" hidden="1">
      <c r="J1831" s="167"/>
      <c r="K1831" s="167"/>
      <c r="N1831" s="171"/>
    </row>
    <row r="1832" spans="10:14" customFormat="1" hidden="1">
      <c r="J1832" s="167"/>
      <c r="K1832" s="167"/>
      <c r="N1832" s="171"/>
    </row>
    <row r="1833" spans="10:14" customFormat="1" hidden="1">
      <c r="J1833" s="167"/>
      <c r="K1833" s="167"/>
      <c r="N1833" s="171"/>
    </row>
    <row r="1834" spans="10:14" customFormat="1" hidden="1">
      <c r="J1834" s="167"/>
      <c r="K1834" s="167"/>
      <c r="N1834" s="171"/>
    </row>
    <row r="1835" spans="10:14" customFormat="1" hidden="1">
      <c r="J1835" s="167"/>
      <c r="K1835" s="167"/>
      <c r="N1835" s="171"/>
    </row>
    <row r="1836" spans="10:14" customFormat="1" hidden="1">
      <c r="J1836" s="167"/>
      <c r="K1836" s="167"/>
      <c r="N1836" s="171"/>
    </row>
    <row r="1837" spans="10:14" customFormat="1" hidden="1">
      <c r="J1837" s="167"/>
      <c r="K1837" s="167"/>
      <c r="N1837" s="171"/>
    </row>
    <row r="1838" spans="10:14" customFormat="1" hidden="1">
      <c r="J1838" s="167"/>
      <c r="K1838" s="167"/>
      <c r="N1838" s="171"/>
    </row>
    <row r="1839" spans="10:14" customFormat="1" hidden="1">
      <c r="J1839" s="167"/>
      <c r="K1839" s="167"/>
      <c r="N1839" s="171"/>
    </row>
    <row r="1840" spans="10:14" customFormat="1" hidden="1">
      <c r="J1840" s="167"/>
      <c r="K1840" s="167"/>
      <c r="N1840" s="171"/>
    </row>
    <row r="1841" spans="10:14" customFormat="1" hidden="1">
      <c r="J1841" s="167"/>
      <c r="K1841" s="167"/>
      <c r="N1841" s="171"/>
    </row>
    <row r="1842" spans="10:14" customFormat="1" hidden="1">
      <c r="J1842" s="167"/>
      <c r="K1842" s="167"/>
      <c r="N1842" s="171"/>
    </row>
    <row r="1843" spans="10:14" customFormat="1" hidden="1">
      <c r="J1843" s="167"/>
      <c r="K1843" s="167"/>
      <c r="N1843" s="171"/>
    </row>
    <row r="1844" spans="10:14" customFormat="1" hidden="1">
      <c r="J1844" s="167"/>
      <c r="K1844" s="167"/>
      <c r="N1844" s="171"/>
    </row>
    <row r="1845" spans="10:14" customFormat="1" hidden="1">
      <c r="J1845" s="167"/>
      <c r="K1845" s="167"/>
      <c r="N1845" s="171"/>
    </row>
    <row r="1846" spans="10:14" customFormat="1" hidden="1">
      <c r="J1846" s="167"/>
      <c r="K1846" s="167"/>
      <c r="N1846" s="171"/>
    </row>
    <row r="1847" spans="10:14" customFormat="1" hidden="1">
      <c r="J1847" s="167"/>
      <c r="K1847" s="167"/>
      <c r="N1847" s="171"/>
    </row>
    <row r="1848" spans="10:14" customFormat="1" hidden="1">
      <c r="J1848" s="167"/>
      <c r="K1848" s="167"/>
      <c r="N1848" s="171"/>
    </row>
    <row r="1849" spans="10:14" customFormat="1" hidden="1">
      <c r="J1849" s="167"/>
      <c r="K1849" s="167"/>
      <c r="N1849" s="171"/>
    </row>
    <row r="1850" spans="10:14" customFormat="1" hidden="1">
      <c r="J1850" s="167"/>
      <c r="K1850" s="167"/>
      <c r="N1850" s="171"/>
    </row>
    <row r="1851" spans="10:14" customFormat="1" hidden="1">
      <c r="J1851" s="167"/>
      <c r="K1851" s="167"/>
      <c r="N1851" s="171"/>
    </row>
    <row r="1852" spans="10:14" customFormat="1" hidden="1">
      <c r="J1852" s="167"/>
      <c r="K1852" s="167"/>
      <c r="N1852" s="171"/>
    </row>
    <row r="1853" spans="10:14" customFormat="1" hidden="1">
      <c r="J1853" s="167"/>
      <c r="K1853" s="167"/>
      <c r="N1853" s="171"/>
    </row>
    <row r="1854" spans="10:14" customFormat="1" hidden="1">
      <c r="J1854" s="167"/>
      <c r="K1854" s="167"/>
      <c r="N1854" s="171"/>
    </row>
    <row r="1855" spans="10:14" customFormat="1" hidden="1">
      <c r="J1855" s="167"/>
      <c r="K1855" s="167"/>
      <c r="N1855" s="171"/>
    </row>
    <row r="1856" spans="10:14" customFormat="1" hidden="1">
      <c r="J1856" s="167"/>
      <c r="K1856" s="167"/>
      <c r="N1856" s="171"/>
    </row>
    <row r="1857" spans="10:14" customFormat="1" hidden="1">
      <c r="J1857" s="167"/>
      <c r="K1857" s="167"/>
      <c r="N1857" s="171"/>
    </row>
    <row r="1858" spans="10:14" customFormat="1" hidden="1">
      <c r="J1858" s="167"/>
      <c r="K1858" s="167"/>
      <c r="N1858" s="171"/>
    </row>
    <row r="1859" spans="10:14" customFormat="1" hidden="1">
      <c r="J1859" s="167"/>
      <c r="K1859" s="167"/>
      <c r="N1859" s="171"/>
    </row>
    <row r="1860" spans="10:14" customFormat="1" hidden="1">
      <c r="J1860" s="167"/>
      <c r="K1860" s="167"/>
      <c r="N1860" s="171"/>
    </row>
    <row r="1861" spans="10:14" customFormat="1" hidden="1">
      <c r="J1861" s="167"/>
      <c r="K1861" s="167"/>
      <c r="N1861" s="171"/>
    </row>
    <row r="1862" spans="10:14" customFormat="1" hidden="1">
      <c r="J1862" s="167"/>
      <c r="K1862" s="167"/>
      <c r="N1862" s="171"/>
    </row>
    <row r="1863" spans="10:14" customFormat="1" hidden="1">
      <c r="J1863" s="167"/>
      <c r="K1863" s="167"/>
      <c r="N1863" s="171"/>
    </row>
    <row r="1864" spans="10:14" customFormat="1" hidden="1">
      <c r="J1864" s="167"/>
      <c r="K1864" s="167"/>
      <c r="N1864" s="171"/>
    </row>
    <row r="1865" spans="10:14" customFormat="1" hidden="1">
      <c r="J1865" s="167"/>
      <c r="K1865" s="167"/>
      <c r="N1865" s="171"/>
    </row>
    <row r="1866" spans="10:14" customFormat="1" hidden="1">
      <c r="J1866" s="167"/>
      <c r="K1866" s="167"/>
      <c r="N1866" s="171"/>
    </row>
    <row r="1867" spans="10:14" customFormat="1" hidden="1">
      <c r="J1867" s="167"/>
      <c r="K1867" s="167"/>
      <c r="N1867" s="171"/>
    </row>
    <row r="1868" spans="10:14" customFormat="1" hidden="1">
      <c r="J1868" s="167"/>
      <c r="K1868" s="167"/>
      <c r="N1868" s="171"/>
    </row>
    <row r="1869" spans="10:14" customFormat="1" hidden="1">
      <c r="J1869" s="167"/>
      <c r="K1869" s="167"/>
      <c r="N1869" s="171"/>
    </row>
    <row r="1870" spans="10:14" customFormat="1" hidden="1">
      <c r="J1870" s="167"/>
      <c r="K1870" s="167"/>
      <c r="N1870" s="171"/>
    </row>
    <row r="1871" spans="10:14" customFormat="1" hidden="1">
      <c r="J1871" s="167"/>
      <c r="K1871" s="167"/>
      <c r="N1871" s="171"/>
    </row>
    <row r="1872" spans="10:14" customFormat="1" hidden="1">
      <c r="J1872" s="167"/>
      <c r="K1872" s="167"/>
      <c r="N1872" s="171"/>
    </row>
    <row r="1873" spans="10:14" customFormat="1" hidden="1">
      <c r="J1873" s="167"/>
      <c r="K1873" s="167"/>
      <c r="N1873" s="171"/>
    </row>
    <row r="1874" spans="10:14" customFormat="1" hidden="1">
      <c r="J1874" s="167"/>
      <c r="K1874" s="167"/>
      <c r="N1874" s="171"/>
    </row>
    <row r="1875" spans="10:14" customFormat="1" hidden="1">
      <c r="J1875" s="167"/>
      <c r="K1875" s="167"/>
      <c r="N1875" s="171"/>
    </row>
    <row r="1876" spans="10:14" customFormat="1" hidden="1">
      <c r="J1876" s="167"/>
      <c r="K1876" s="167"/>
      <c r="N1876" s="171"/>
    </row>
    <row r="1877" spans="10:14" customFormat="1" hidden="1">
      <c r="J1877" s="167"/>
      <c r="K1877" s="167"/>
      <c r="N1877" s="171"/>
    </row>
    <row r="1878" spans="10:14" customFormat="1" hidden="1">
      <c r="J1878" s="167"/>
      <c r="K1878" s="167"/>
      <c r="N1878" s="171"/>
    </row>
    <row r="1879" spans="10:14" customFormat="1" hidden="1">
      <c r="J1879" s="167"/>
      <c r="K1879" s="167"/>
      <c r="N1879" s="171"/>
    </row>
    <row r="1880" spans="10:14" customFormat="1" hidden="1">
      <c r="J1880" s="167"/>
      <c r="K1880" s="167"/>
      <c r="N1880" s="171"/>
    </row>
    <row r="1881" spans="10:14" customFormat="1" hidden="1">
      <c r="J1881" s="167"/>
      <c r="K1881" s="167"/>
      <c r="N1881" s="171"/>
    </row>
    <row r="1882" spans="10:14" customFormat="1" hidden="1">
      <c r="J1882" s="167"/>
      <c r="K1882" s="167"/>
      <c r="N1882" s="171"/>
    </row>
    <row r="1883" spans="10:14" customFormat="1" hidden="1">
      <c r="J1883" s="167"/>
      <c r="K1883" s="167"/>
      <c r="N1883" s="171"/>
    </row>
    <row r="1884" spans="10:14" customFormat="1" hidden="1">
      <c r="J1884" s="167"/>
      <c r="K1884" s="167"/>
      <c r="N1884" s="171"/>
    </row>
    <row r="1885" spans="10:14" customFormat="1" hidden="1">
      <c r="J1885" s="167"/>
      <c r="K1885" s="167"/>
      <c r="N1885" s="171"/>
    </row>
    <row r="1886" spans="10:14" customFormat="1" hidden="1">
      <c r="J1886" s="167"/>
      <c r="K1886" s="167"/>
      <c r="N1886" s="171"/>
    </row>
    <row r="1887" spans="10:14" customFormat="1" hidden="1">
      <c r="J1887" s="167"/>
      <c r="K1887" s="167"/>
      <c r="N1887" s="171"/>
    </row>
    <row r="1888" spans="10:14" customFormat="1" hidden="1">
      <c r="J1888" s="167"/>
      <c r="K1888" s="167"/>
      <c r="N1888" s="171"/>
    </row>
    <row r="1889" spans="10:14" customFormat="1" hidden="1">
      <c r="J1889" s="167"/>
      <c r="K1889" s="167"/>
      <c r="N1889" s="171"/>
    </row>
    <row r="1890" spans="10:14" customFormat="1" hidden="1">
      <c r="J1890" s="167"/>
      <c r="K1890" s="167"/>
      <c r="N1890" s="171"/>
    </row>
    <row r="1891" spans="10:14" customFormat="1" hidden="1">
      <c r="J1891" s="167"/>
      <c r="K1891" s="167"/>
      <c r="N1891" s="171"/>
    </row>
    <row r="1892" spans="10:14" customFormat="1" hidden="1">
      <c r="J1892" s="167"/>
      <c r="K1892" s="167"/>
      <c r="N1892" s="171"/>
    </row>
    <row r="1893" spans="10:14" customFormat="1" hidden="1">
      <c r="J1893" s="167"/>
      <c r="K1893" s="167"/>
      <c r="N1893" s="171"/>
    </row>
    <row r="1894" spans="10:14" customFormat="1" hidden="1">
      <c r="J1894" s="167"/>
      <c r="K1894" s="167"/>
      <c r="N1894" s="171"/>
    </row>
    <row r="1895" spans="10:14" customFormat="1" hidden="1">
      <c r="J1895" s="167"/>
      <c r="K1895" s="167"/>
      <c r="N1895" s="171"/>
    </row>
    <row r="1896" spans="10:14" customFormat="1" hidden="1">
      <c r="J1896" s="167"/>
      <c r="K1896" s="167"/>
      <c r="N1896" s="171"/>
    </row>
    <row r="1897" spans="10:14" customFormat="1" hidden="1">
      <c r="J1897" s="167"/>
      <c r="K1897" s="167"/>
      <c r="N1897" s="171"/>
    </row>
    <row r="1898" spans="10:14" customFormat="1" hidden="1">
      <c r="J1898" s="167"/>
      <c r="K1898" s="167"/>
      <c r="N1898" s="171"/>
    </row>
    <row r="1899" spans="10:14" customFormat="1" hidden="1">
      <c r="J1899" s="167"/>
      <c r="K1899" s="167"/>
      <c r="N1899" s="171"/>
    </row>
    <row r="1900" spans="10:14" customFormat="1" hidden="1">
      <c r="J1900" s="167"/>
      <c r="K1900" s="167"/>
      <c r="N1900" s="171"/>
    </row>
    <row r="1901" spans="10:14" customFormat="1" hidden="1">
      <c r="J1901" s="167"/>
      <c r="K1901" s="167"/>
      <c r="N1901" s="171"/>
    </row>
    <row r="1902" spans="10:14" customFormat="1" hidden="1">
      <c r="J1902" s="167"/>
      <c r="K1902" s="167"/>
      <c r="N1902" s="171"/>
    </row>
    <row r="1903" spans="10:14" customFormat="1" hidden="1">
      <c r="J1903" s="167"/>
      <c r="K1903" s="167"/>
      <c r="N1903" s="171"/>
    </row>
    <row r="1904" spans="10:14" customFormat="1" hidden="1">
      <c r="J1904" s="167"/>
      <c r="K1904" s="167"/>
      <c r="N1904" s="171"/>
    </row>
    <row r="1905" spans="10:14" customFormat="1" hidden="1">
      <c r="J1905" s="167"/>
      <c r="K1905" s="167"/>
      <c r="N1905" s="171"/>
    </row>
    <row r="1906" spans="10:14" customFormat="1" hidden="1">
      <c r="J1906" s="167"/>
      <c r="K1906" s="167"/>
      <c r="N1906" s="171"/>
    </row>
    <row r="1907" spans="10:14" customFormat="1" hidden="1">
      <c r="J1907" s="167"/>
      <c r="K1907" s="167"/>
      <c r="N1907" s="171"/>
    </row>
    <row r="1908" spans="10:14" customFormat="1" hidden="1">
      <c r="J1908" s="167"/>
      <c r="K1908" s="167"/>
      <c r="N1908" s="171"/>
    </row>
    <row r="1909" spans="10:14" customFormat="1" hidden="1">
      <c r="J1909" s="167"/>
      <c r="K1909" s="167"/>
      <c r="N1909" s="171"/>
    </row>
    <row r="1910" spans="10:14" customFormat="1" hidden="1">
      <c r="J1910" s="167"/>
      <c r="K1910" s="167"/>
      <c r="N1910" s="171"/>
    </row>
    <row r="1911" spans="10:14" customFormat="1" hidden="1">
      <c r="J1911" s="167"/>
      <c r="K1911" s="167"/>
      <c r="N1911" s="171"/>
    </row>
    <row r="1912" spans="10:14" customFormat="1" hidden="1">
      <c r="J1912" s="167"/>
      <c r="K1912" s="167"/>
      <c r="N1912" s="171"/>
    </row>
    <row r="1913" spans="10:14" customFormat="1" hidden="1">
      <c r="J1913" s="167"/>
      <c r="K1913" s="167"/>
      <c r="N1913" s="171"/>
    </row>
    <row r="1914" spans="10:14" customFormat="1" hidden="1">
      <c r="J1914" s="167"/>
      <c r="K1914" s="167"/>
      <c r="N1914" s="171"/>
    </row>
    <row r="1915" spans="10:14" customFormat="1" hidden="1">
      <c r="J1915" s="167"/>
      <c r="K1915" s="167"/>
      <c r="N1915" s="171"/>
    </row>
    <row r="1916" spans="10:14" customFormat="1" hidden="1">
      <c r="J1916" s="167"/>
      <c r="K1916" s="167"/>
      <c r="N1916" s="171"/>
    </row>
    <row r="1917" spans="10:14" customFormat="1" hidden="1">
      <c r="J1917" s="167"/>
      <c r="K1917" s="167"/>
      <c r="N1917" s="171"/>
    </row>
    <row r="1918" spans="10:14" customFormat="1" hidden="1">
      <c r="J1918" s="167"/>
      <c r="K1918" s="167"/>
      <c r="N1918" s="171"/>
    </row>
    <row r="1919" spans="10:14" customFormat="1" hidden="1">
      <c r="J1919" s="167"/>
      <c r="K1919" s="167"/>
      <c r="N1919" s="171"/>
    </row>
    <row r="1920" spans="10:14" customFormat="1" hidden="1">
      <c r="J1920" s="167"/>
      <c r="K1920" s="167"/>
      <c r="N1920" s="171"/>
    </row>
    <row r="1921" spans="10:14" customFormat="1" hidden="1">
      <c r="J1921" s="167"/>
      <c r="K1921" s="167"/>
      <c r="N1921" s="171"/>
    </row>
    <row r="1922" spans="10:14" customFormat="1" hidden="1">
      <c r="J1922" s="167"/>
      <c r="K1922" s="167"/>
      <c r="N1922" s="171"/>
    </row>
    <row r="1923" spans="10:14" customFormat="1" hidden="1">
      <c r="J1923" s="167"/>
      <c r="K1923" s="167"/>
      <c r="N1923" s="171"/>
    </row>
    <row r="1924" spans="10:14" customFormat="1" hidden="1">
      <c r="J1924" s="167"/>
      <c r="K1924" s="167"/>
      <c r="N1924" s="171"/>
    </row>
    <row r="1925" spans="10:14" customFormat="1" hidden="1">
      <c r="J1925" s="167"/>
      <c r="K1925" s="167"/>
      <c r="N1925" s="171"/>
    </row>
    <row r="1926" spans="10:14" customFormat="1" hidden="1">
      <c r="J1926" s="167"/>
      <c r="K1926" s="167"/>
      <c r="N1926" s="171"/>
    </row>
    <row r="1927" spans="10:14" customFormat="1" hidden="1">
      <c r="J1927" s="167"/>
      <c r="K1927" s="167"/>
      <c r="N1927" s="171"/>
    </row>
    <row r="1928" spans="10:14" customFormat="1" hidden="1">
      <c r="J1928" s="167"/>
      <c r="K1928" s="167"/>
      <c r="N1928" s="171"/>
    </row>
    <row r="1929" spans="10:14" customFormat="1" hidden="1">
      <c r="J1929" s="167"/>
      <c r="K1929" s="167"/>
      <c r="N1929" s="171"/>
    </row>
    <row r="1930" spans="10:14" customFormat="1" hidden="1">
      <c r="J1930" s="167"/>
      <c r="K1930" s="167"/>
      <c r="N1930" s="171"/>
    </row>
    <row r="1931" spans="10:14" customFormat="1" hidden="1">
      <c r="J1931" s="167"/>
      <c r="K1931" s="167"/>
      <c r="N1931" s="171"/>
    </row>
    <row r="1932" spans="10:14" customFormat="1" hidden="1">
      <c r="J1932" s="167"/>
      <c r="K1932" s="167"/>
      <c r="N1932" s="171"/>
    </row>
    <row r="1933" spans="10:14" customFormat="1" hidden="1">
      <c r="J1933" s="167"/>
      <c r="K1933" s="167"/>
      <c r="N1933" s="171"/>
    </row>
    <row r="1934" spans="10:14" customFormat="1" hidden="1">
      <c r="J1934" s="167"/>
      <c r="K1934" s="167"/>
      <c r="N1934" s="171"/>
    </row>
    <row r="1935" spans="10:14" customFormat="1" hidden="1">
      <c r="J1935" s="167"/>
      <c r="K1935" s="167"/>
      <c r="N1935" s="171"/>
    </row>
    <row r="1936" spans="10:14" customFormat="1" hidden="1">
      <c r="J1936" s="167"/>
      <c r="K1936" s="167"/>
      <c r="N1936" s="171"/>
    </row>
    <row r="1937" spans="10:14" customFormat="1" hidden="1">
      <c r="J1937" s="167"/>
      <c r="K1937" s="167"/>
      <c r="N1937" s="171"/>
    </row>
    <row r="1938" spans="10:14" customFormat="1" hidden="1">
      <c r="J1938" s="167"/>
      <c r="K1938" s="167"/>
      <c r="N1938" s="171"/>
    </row>
    <row r="1939" spans="10:14" customFormat="1" hidden="1">
      <c r="J1939" s="167"/>
      <c r="K1939" s="167"/>
      <c r="N1939" s="171"/>
    </row>
    <row r="1940" spans="10:14" customFormat="1" hidden="1">
      <c r="J1940" s="167"/>
      <c r="K1940" s="167"/>
      <c r="N1940" s="171"/>
    </row>
    <row r="1941" spans="10:14" customFormat="1" hidden="1">
      <c r="J1941" s="167"/>
      <c r="K1941" s="167"/>
      <c r="N1941" s="171"/>
    </row>
    <row r="1942" spans="10:14" customFormat="1" hidden="1">
      <c r="J1942" s="167"/>
      <c r="K1942" s="167"/>
      <c r="N1942" s="171"/>
    </row>
    <row r="1943" spans="10:14" customFormat="1" hidden="1">
      <c r="J1943" s="167"/>
      <c r="K1943" s="167"/>
      <c r="N1943" s="171"/>
    </row>
    <row r="1944" spans="10:14" customFormat="1" hidden="1">
      <c r="J1944" s="167"/>
      <c r="K1944" s="167"/>
      <c r="N1944" s="171"/>
    </row>
    <row r="1945" spans="10:14" customFormat="1" hidden="1">
      <c r="J1945" s="167"/>
      <c r="K1945" s="167"/>
      <c r="N1945" s="171"/>
    </row>
    <row r="1946" spans="10:14" customFormat="1" hidden="1">
      <c r="J1946" s="167"/>
      <c r="K1946" s="167"/>
      <c r="N1946" s="171"/>
    </row>
    <row r="1947" spans="10:14" customFormat="1" hidden="1">
      <c r="J1947" s="167"/>
      <c r="K1947" s="167"/>
      <c r="N1947" s="171"/>
    </row>
    <row r="1948" spans="10:14" customFormat="1" hidden="1">
      <c r="J1948" s="167"/>
      <c r="K1948" s="167"/>
      <c r="N1948" s="171"/>
    </row>
    <row r="1949" spans="10:14" customFormat="1" hidden="1">
      <c r="J1949" s="167"/>
      <c r="K1949" s="167"/>
      <c r="N1949" s="171"/>
    </row>
    <row r="1950" spans="10:14" customFormat="1" hidden="1">
      <c r="J1950" s="167"/>
      <c r="K1950" s="167"/>
      <c r="N1950" s="171"/>
    </row>
    <row r="1951" spans="10:14" customFormat="1" hidden="1">
      <c r="J1951" s="167"/>
      <c r="K1951" s="167"/>
      <c r="N1951" s="171"/>
    </row>
    <row r="1952" spans="10:14" customFormat="1" hidden="1">
      <c r="J1952" s="167"/>
      <c r="K1952" s="167"/>
      <c r="N1952" s="171"/>
    </row>
    <row r="1953" spans="10:14" customFormat="1" hidden="1">
      <c r="J1953" s="167"/>
      <c r="K1953" s="167"/>
      <c r="N1953" s="171"/>
    </row>
    <row r="1954" spans="10:14" customFormat="1" hidden="1">
      <c r="J1954" s="167"/>
      <c r="K1954" s="167"/>
      <c r="N1954" s="171"/>
    </row>
    <row r="1955" spans="10:14" customFormat="1" hidden="1">
      <c r="J1955" s="167"/>
      <c r="K1955" s="167"/>
      <c r="N1955" s="171"/>
    </row>
    <row r="1956" spans="10:14" customFormat="1" hidden="1">
      <c r="J1956" s="167"/>
      <c r="K1956" s="167"/>
      <c r="N1956" s="171"/>
    </row>
    <row r="1957" spans="10:14" customFormat="1" hidden="1">
      <c r="J1957" s="167"/>
      <c r="K1957" s="167"/>
      <c r="N1957" s="171"/>
    </row>
    <row r="1958" spans="10:14" customFormat="1" hidden="1">
      <c r="J1958" s="167"/>
      <c r="K1958" s="167"/>
      <c r="N1958" s="171"/>
    </row>
    <row r="1959" spans="10:14" customFormat="1" hidden="1">
      <c r="J1959" s="167"/>
      <c r="K1959" s="167"/>
      <c r="N1959" s="171"/>
    </row>
    <row r="1960" spans="10:14" customFormat="1" hidden="1">
      <c r="J1960" s="167"/>
      <c r="K1960" s="167"/>
      <c r="N1960" s="171"/>
    </row>
    <row r="1961" spans="10:14" customFormat="1" hidden="1">
      <c r="J1961" s="167"/>
      <c r="K1961" s="167"/>
      <c r="N1961" s="171"/>
    </row>
    <row r="1962" spans="10:14" customFormat="1" hidden="1">
      <c r="J1962" s="167"/>
      <c r="K1962" s="167"/>
      <c r="N1962" s="171"/>
    </row>
    <row r="1963" spans="10:14" customFormat="1" hidden="1">
      <c r="J1963" s="167"/>
      <c r="K1963" s="167"/>
      <c r="N1963" s="171"/>
    </row>
    <row r="1964" spans="10:14" customFormat="1" hidden="1">
      <c r="J1964" s="167"/>
      <c r="K1964" s="167"/>
      <c r="N1964" s="171"/>
    </row>
    <row r="1965" spans="10:14" customFormat="1" hidden="1">
      <c r="J1965" s="167"/>
      <c r="K1965" s="167"/>
      <c r="N1965" s="171"/>
    </row>
    <row r="1966" spans="10:14" customFormat="1" hidden="1">
      <c r="J1966" s="167"/>
      <c r="K1966" s="167"/>
      <c r="N1966" s="171"/>
    </row>
    <row r="1967" spans="10:14" customFormat="1" hidden="1">
      <c r="J1967" s="167"/>
      <c r="K1967" s="167"/>
      <c r="N1967" s="171"/>
    </row>
    <row r="1968" spans="10:14" customFormat="1" hidden="1">
      <c r="J1968" s="167"/>
      <c r="K1968" s="167"/>
      <c r="N1968" s="171"/>
    </row>
    <row r="1969" spans="10:14" customFormat="1" hidden="1">
      <c r="J1969" s="167"/>
      <c r="K1969" s="167"/>
      <c r="N1969" s="171"/>
    </row>
    <row r="1970" spans="10:14" customFormat="1" hidden="1">
      <c r="J1970" s="167"/>
      <c r="K1970" s="167"/>
      <c r="N1970" s="171"/>
    </row>
    <row r="1971" spans="10:14" customFormat="1" hidden="1">
      <c r="J1971" s="167"/>
      <c r="K1971" s="167"/>
      <c r="N1971" s="171"/>
    </row>
    <row r="1972" spans="10:14" customFormat="1" hidden="1">
      <c r="J1972" s="167"/>
      <c r="K1972" s="167"/>
      <c r="N1972" s="171"/>
    </row>
    <row r="1973" spans="10:14" customFormat="1" hidden="1">
      <c r="J1973" s="167"/>
      <c r="K1973" s="167"/>
      <c r="N1973" s="171"/>
    </row>
    <row r="1974" spans="10:14" customFormat="1" hidden="1">
      <c r="J1974" s="167"/>
      <c r="K1974" s="167"/>
      <c r="N1974" s="171"/>
    </row>
    <row r="1975" spans="10:14" customFormat="1" hidden="1">
      <c r="J1975" s="167"/>
      <c r="K1975" s="167"/>
      <c r="N1975" s="171"/>
    </row>
    <row r="1976" spans="10:14" customFormat="1" hidden="1">
      <c r="J1976" s="167"/>
      <c r="K1976" s="167"/>
      <c r="N1976" s="171"/>
    </row>
    <row r="1977" spans="10:14" customFormat="1" hidden="1">
      <c r="J1977" s="167"/>
      <c r="K1977" s="167"/>
      <c r="N1977" s="171"/>
    </row>
    <row r="1978" spans="10:14" customFormat="1" hidden="1">
      <c r="J1978" s="167"/>
      <c r="K1978" s="167"/>
      <c r="N1978" s="171"/>
    </row>
    <row r="1979" spans="10:14" customFormat="1" hidden="1">
      <c r="J1979" s="167"/>
      <c r="K1979" s="167"/>
      <c r="N1979" s="171"/>
    </row>
    <row r="1980" spans="10:14" customFormat="1" hidden="1">
      <c r="J1980" s="167"/>
      <c r="K1980" s="167"/>
      <c r="N1980" s="171"/>
    </row>
    <row r="1981" spans="10:14" customFormat="1" hidden="1">
      <c r="J1981" s="167"/>
      <c r="K1981" s="167"/>
      <c r="N1981" s="171"/>
    </row>
    <row r="1982" spans="10:14" customFormat="1" hidden="1">
      <c r="J1982" s="167"/>
      <c r="K1982" s="167"/>
      <c r="N1982" s="171"/>
    </row>
    <row r="1983" spans="10:14" customFormat="1" hidden="1">
      <c r="J1983" s="167"/>
      <c r="K1983" s="167"/>
      <c r="N1983" s="171"/>
    </row>
    <row r="1984" spans="10:14" customFormat="1" hidden="1">
      <c r="J1984" s="167"/>
      <c r="K1984" s="167"/>
      <c r="N1984" s="171"/>
    </row>
    <row r="1985" spans="10:14" customFormat="1" hidden="1">
      <c r="J1985" s="167"/>
      <c r="K1985" s="167"/>
      <c r="N1985" s="171"/>
    </row>
    <row r="1986" spans="10:14" customFormat="1" hidden="1">
      <c r="J1986" s="167"/>
      <c r="K1986" s="167"/>
      <c r="N1986" s="171"/>
    </row>
    <row r="1987" spans="10:14" customFormat="1" hidden="1">
      <c r="J1987" s="167"/>
      <c r="K1987" s="167"/>
      <c r="N1987" s="171"/>
    </row>
    <row r="1988" spans="10:14" customFormat="1" hidden="1">
      <c r="J1988" s="167"/>
      <c r="K1988" s="167"/>
      <c r="N1988" s="171"/>
    </row>
    <row r="1989" spans="10:14" customFormat="1" hidden="1">
      <c r="J1989" s="167"/>
      <c r="K1989" s="167"/>
      <c r="N1989" s="171"/>
    </row>
    <row r="1990" spans="10:14" customFormat="1" hidden="1">
      <c r="J1990" s="167"/>
      <c r="K1990" s="167"/>
      <c r="N1990" s="171"/>
    </row>
    <row r="1991" spans="10:14" customFormat="1" hidden="1">
      <c r="J1991" s="167"/>
      <c r="K1991" s="167"/>
      <c r="N1991" s="171"/>
    </row>
    <row r="1992" spans="10:14" customFormat="1" hidden="1">
      <c r="J1992" s="167"/>
      <c r="K1992" s="167"/>
      <c r="N1992" s="171"/>
    </row>
    <row r="1993" spans="10:14" customFormat="1" hidden="1">
      <c r="J1993" s="167"/>
      <c r="K1993" s="167"/>
      <c r="N1993" s="171"/>
    </row>
    <row r="1994" spans="10:14" customFormat="1" hidden="1">
      <c r="J1994" s="167"/>
      <c r="K1994" s="167"/>
      <c r="N1994" s="171"/>
    </row>
    <row r="1995" spans="10:14" customFormat="1" hidden="1">
      <c r="J1995" s="167"/>
      <c r="K1995" s="167"/>
      <c r="N1995" s="171"/>
    </row>
    <row r="1996" spans="10:14" customFormat="1" hidden="1">
      <c r="J1996" s="167"/>
      <c r="K1996" s="167"/>
      <c r="N1996" s="171"/>
    </row>
    <row r="1997" spans="10:14" customFormat="1" hidden="1">
      <c r="J1997" s="167"/>
      <c r="K1997" s="167"/>
      <c r="N1997" s="171"/>
    </row>
    <row r="1998" spans="10:14" customFormat="1" hidden="1">
      <c r="J1998" s="167"/>
      <c r="K1998" s="167"/>
      <c r="N1998" s="171"/>
    </row>
    <row r="1999" spans="10:14" customFormat="1" hidden="1">
      <c r="J1999" s="167"/>
      <c r="K1999" s="167"/>
      <c r="N1999" s="171"/>
    </row>
    <row r="2000" spans="10:14" customFormat="1" hidden="1">
      <c r="J2000" s="167"/>
      <c r="K2000" s="167"/>
      <c r="N2000" s="171"/>
    </row>
    <row r="2001" spans="10:14" customFormat="1" hidden="1">
      <c r="J2001" s="167"/>
      <c r="K2001" s="167"/>
      <c r="N2001" s="171"/>
    </row>
    <row r="2002" spans="10:14" customFormat="1" hidden="1">
      <c r="J2002" s="167"/>
      <c r="K2002" s="167"/>
      <c r="N2002" s="171"/>
    </row>
    <row r="2003" spans="10:14" customFormat="1" hidden="1">
      <c r="J2003" s="167"/>
      <c r="K2003" s="167"/>
      <c r="N2003" s="171"/>
    </row>
    <row r="2004" spans="10:14" customFormat="1" hidden="1">
      <c r="J2004" s="167"/>
      <c r="K2004" s="167"/>
      <c r="N2004" s="171"/>
    </row>
    <row r="2005" spans="10:14" customFormat="1" hidden="1">
      <c r="J2005" s="167"/>
      <c r="K2005" s="167"/>
      <c r="N2005" s="171"/>
    </row>
    <row r="2006" spans="10:14" customFormat="1" hidden="1">
      <c r="J2006" s="167"/>
      <c r="K2006" s="167"/>
      <c r="N2006" s="171"/>
    </row>
    <row r="2007" spans="10:14" customFormat="1" hidden="1">
      <c r="J2007" s="167"/>
      <c r="K2007" s="167"/>
      <c r="N2007" s="171"/>
    </row>
    <row r="2008" spans="10:14" customFormat="1" hidden="1">
      <c r="J2008" s="167"/>
      <c r="K2008" s="167"/>
      <c r="N2008" s="171"/>
    </row>
    <row r="2009" spans="10:14" customFormat="1" hidden="1">
      <c r="J2009" s="167"/>
      <c r="K2009" s="167"/>
      <c r="N2009" s="171"/>
    </row>
    <row r="2010" spans="10:14" customFormat="1" hidden="1">
      <c r="J2010" s="167"/>
      <c r="K2010" s="167"/>
      <c r="N2010" s="171"/>
    </row>
    <row r="2011" spans="10:14" customFormat="1" hidden="1">
      <c r="J2011" s="167"/>
      <c r="K2011" s="167"/>
      <c r="N2011" s="171"/>
    </row>
    <row r="2012" spans="10:14" customFormat="1" hidden="1">
      <c r="J2012" s="167"/>
      <c r="K2012" s="167"/>
      <c r="N2012" s="171"/>
    </row>
    <row r="2013" spans="10:14" customFormat="1" hidden="1">
      <c r="J2013" s="167"/>
      <c r="K2013" s="167"/>
      <c r="N2013" s="171"/>
    </row>
    <row r="2014" spans="10:14" customFormat="1" hidden="1">
      <c r="J2014" s="167"/>
      <c r="K2014" s="167"/>
      <c r="N2014" s="171"/>
    </row>
    <row r="2015" spans="10:14" customFormat="1" hidden="1">
      <c r="J2015" s="167"/>
      <c r="K2015" s="167"/>
      <c r="N2015" s="171"/>
    </row>
    <row r="2016" spans="10:14" customFormat="1" hidden="1">
      <c r="J2016" s="167"/>
      <c r="K2016" s="167"/>
      <c r="N2016" s="171"/>
    </row>
    <row r="2017" spans="10:14" customFormat="1" hidden="1">
      <c r="J2017" s="167"/>
      <c r="K2017" s="167"/>
      <c r="N2017" s="171"/>
    </row>
    <row r="2018" spans="10:14" customFormat="1" hidden="1">
      <c r="J2018" s="167"/>
      <c r="K2018" s="167"/>
      <c r="N2018" s="171"/>
    </row>
    <row r="2019" spans="10:14" customFormat="1" hidden="1">
      <c r="J2019" s="167"/>
      <c r="K2019" s="167"/>
      <c r="N2019" s="171"/>
    </row>
    <row r="2020" spans="10:14" customFormat="1" hidden="1">
      <c r="J2020" s="167"/>
      <c r="K2020" s="167"/>
      <c r="N2020" s="171"/>
    </row>
    <row r="2021" spans="10:14" customFormat="1" hidden="1">
      <c r="J2021" s="167"/>
      <c r="K2021" s="167"/>
      <c r="N2021" s="171"/>
    </row>
    <row r="2022" spans="10:14" customFormat="1" hidden="1">
      <c r="J2022" s="167"/>
      <c r="K2022" s="167"/>
      <c r="N2022" s="171"/>
    </row>
    <row r="2023" spans="10:14" customFormat="1" hidden="1">
      <c r="J2023" s="167"/>
      <c r="K2023" s="167"/>
      <c r="N2023" s="171"/>
    </row>
    <row r="2024" spans="10:14" customFormat="1" hidden="1">
      <c r="J2024" s="167"/>
      <c r="K2024" s="167"/>
      <c r="N2024" s="171"/>
    </row>
    <row r="2025" spans="10:14" customFormat="1" hidden="1">
      <c r="J2025" s="167"/>
      <c r="K2025" s="167"/>
      <c r="N2025" s="171"/>
    </row>
    <row r="2026" spans="10:14" customFormat="1" hidden="1">
      <c r="J2026" s="167"/>
      <c r="K2026" s="167"/>
      <c r="N2026" s="171"/>
    </row>
    <row r="2027" spans="10:14" customFormat="1" hidden="1">
      <c r="J2027" s="167"/>
      <c r="K2027" s="167"/>
      <c r="N2027" s="171"/>
    </row>
    <row r="2028" spans="10:14" customFormat="1" hidden="1">
      <c r="J2028" s="167"/>
      <c r="K2028" s="167"/>
      <c r="N2028" s="171"/>
    </row>
    <row r="2029" spans="10:14" customFormat="1" hidden="1">
      <c r="J2029" s="167"/>
      <c r="K2029" s="167"/>
      <c r="N2029" s="171"/>
    </row>
    <row r="2030" spans="10:14" customFormat="1" hidden="1">
      <c r="J2030" s="167"/>
      <c r="K2030" s="167"/>
      <c r="N2030" s="171"/>
    </row>
    <row r="2031" spans="10:14" customFormat="1" hidden="1">
      <c r="J2031" s="167"/>
      <c r="K2031" s="167"/>
      <c r="N2031" s="171"/>
    </row>
    <row r="2032" spans="10:14" customFormat="1" hidden="1">
      <c r="J2032" s="167"/>
      <c r="K2032" s="167"/>
      <c r="N2032" s="171"/>
    </row>
    <row r="2033" spans="10:14" customFormat="1" hidden="1">
      <c r="J2033" s="167"/>
      <c r="K2033" s="167"/>
      <c r="N2033" s="171"/>
    </row>
    <row r="2034" spans="10:14" customFormat="1" hidden="1">
      <c r="J2034" s="167"/>
      <c r="K2034" s="167"/>
      <c r="N2034" s="171"/>
    </row>
    <row r="2035" spans="10:14" customFormat="1" hidden="1">
      <c r="J2035" s="167"/>
      <c r="K2035" s="167"/>
      <c r="N2035" s="171"/>
    </row>
    <row r="2036" spans="10:14" customFormat="1" hidden="1">
      <c r="J2036" s="167"/>
      <c r="K2036" s="167"/>
      <c r="N2036" s="171"/>
    </row>
    <row r="2037" spans="10:14" customFormat="1" hidden="1">
      <c r="J2037" s="167"/>
      <c r="K2037" s="167"/>
      <c r="N2037" s="171"/>
    </row>
    <row r="2038" spans="10:14" customFormat="1" hidden="1">
      <c r="J2038" s="167"/>
      <c r="K2038" s="167"/>
      <c r="N2038" s="171"/>
    </row>
    <row r="2039" spans="10:14" customFormat="1" hidden="1">
      <c r="J2039" s="167"/>
      <c r="K2039" s="167"/>
      <c r="N2039" s="171"/>
    </row>
    <row r="2040" spans="10:14" customFormat="1" hidden="1">
      <c r="J2040" s="167"/>
      <c r="K2040" s="167"/>
      <c r="N2040" s="171"/>
    </row>
    <row r="2041" spans="10:14" customFormat="1" hidden="1">
      <c r="J2041" s="167"/>
      <c r="K2041" s="167"/>
      <c r="N2041" s="171"/>
    </row>
    <row r="2042" spans="10:14" customFormat="1" hidden="1">
      <c r="J2042" s="167"/>
      <c r="K2042" s="167"/>
      <c r="N2042" s="171"/>
    </row>
    <row r="2043" spans="10:14" customFormat="1" hidden="1">
      <c r="J2043" s="167"/>
      <c r="K2043" s="167"/>
      <c r="N2043" s="171"/>
    </row>
    <row r="2044" spans="10:14" customFormat="1" hidden="1">
      <c r="J2044" s="167"/>
      <c r="K2044" s="167"/>
      <c r="N2044" s="171"/>
    </row>
    <row r="2045" spans="10:14" customFormat="1" hidden="1">
      <c r="J2045" s="167"/>
      <c r="K2045" s="167"/>
      <c r="N2045" s="171"/>
    </row>
    <row r="2046" spans="10:14" customFormat="1" hidden="1">
      <c r="J2046" s="167"/>
      <c r="K2046" s="167"/>
      <c r="N2046" s="171"/>
    </row>
    <row r="2047" spans="10:14" customFormat="1" hidden="1">
      <c r="J2047" s="167"/>
      <c r="K2047" s="167"/>
      <c r="N2047" s="171"/>
    </row>
    <row r="2048" spans="10:14" customFormat="1" hidden="1">
      <c r="J2048" s="167"/>
      <c r="K2048" s="167"/>
      <c r="N2048" s="171"/>
    </row>
    <row r="2049" spans="10:14" customFormat="1" hidden="1">
      <c r="J2049" s="167"/>
      <c r="K2049" s="167"/>
      <c r="N2049" s="171"/>
    </row>
    <row r="2050" spans="10:14" customFormat="1" hidden="1">
      <c r="J2050" s="167"/>
      <c r="K2050" s="167"/>
      <c r="N2050" s="171"/>
    </row>
    <row r="2051" spans="10:14" customFormat="1" hidden="1">
      <c r="J2051" s="167"/>
      <c r="K2051" s="167"/>
      <c r="N2051" s="171"/>
    </row>
    <row r="2052" spans="10:14" customFormat="1" hidden="1">
      <c r="J2052" s="167"/>
      <c r="K2052" s="167"/>
      <c r="N2052" s="171"/>
    </row>
    <row r="2053" spans="10:14" customFormat="1" hidden="1">
      <c r="J2053" s="167"/>
      <c r="K2053" s="167"/>
      <c r="N2053" s="171"/>
    </row>
    <row r="2054" spans="10:14" customFormat="1" hidden="1">
      <c r="J2054" s="167"/>
      <c r="K2054" s="167"/>
      <c r="N2054" s="171"/>
    </row>
    <row r="2055" spans="10:14" customFormat="1" hidden="1">
      <c r="J2055" s="167"/>
      <c r="K2055" s="167"/>
      <c r="N2055" s="171"/>
    </row>
    <row r="2056" spans="10:14" customFormat="1" hidden="1">
      <c r="J2056" s="167"/>
      <c r="K2056" s="167"/>
      <c r="N2056" s="171"/>
    </row>
    <row r="2057" spans="10:14" customFormat="1" hidden="1">
      <c r="J2057" s="167"/>
      <c r="K2057" s="167"/>
      <c r="N2057" s="171"/>
    </row>
    <row r="2058" spans="10:14" customFormat="1" hidden="1">
      <c r="J2058" s="167"/>
      <c r="K2058" s="167"/>
      <c r="N2058" s="171"/>
    </row>
    <row r="2059" spans="10:14" customFormat="1" hidden="1">
      <c r="J2059" s="167"/>
      <c r="K2059" s="167"/>
      <c r="N2059" s="171"/>
    </row>
    <row r="2060" spans="10:14" customFormat="1" hidden="1">
      <c r="J2060" s="167"/>
      <c r="K2060" s="167"/>
      <c r="N2060" s="171"/>
    </row>
    <row r="2061" spans="10:14" customFormat="1" hidden="1">
      <c r="J2061" s="167"/>
      <c r="K2061" s="167"/>
      <c r="N2061" s="171"/>
    </row>
    <row r="2062" spans="10:14" customFormat="1" hidden="1">
      <c r="J2062" s="167"/>
      <c r="K2062" s="167"/>
      <c r="N2062" s="171"/>
    </row>
    <row r="2063" spans="10:14" customFormat="1" hidden="1">
      <c r="J2063" s="167"/>
      <c r="K2063" s="167"/>
      <c r="N2063" s="171"/>
    </row>
    <row r="2064" spans="10:14" customFormat="1" hidden="1">
      <c r="J2064" s="167"/>
      <c r="K2064" s="167"/>
      <c r="N2064" s="171"/>
    </row>
    <row r="2065" spans="10:14" customFormat="1" hidden="1">
      <c r="J2065" s="167"/>
      <c r="K2065" s="167"/>
      <c r="N2065" s="171"/>
    </row>
    <row r="2066" spans="10:14" customFormat="1" hidden="1">
      <c r="J2066" s="167"/>
      <c r="K2066" s="167"/>
      <c r="N2066" s="171"/>
    </row>
    <row r="2067" spans="10:14" customFormat="1" hidden="1">
      <c r="J2067" s="167"/>
      <c r="K2067" s="167"/>
      <c r="N2067" s="171"/>
    </row>
    <row r="2068" spans="10:14" customFormat="1" hidden="1">
      <c r="J2068" s="167"/>
      <c r="K2068" s="167"/>
      <c r="N2068" s="171"/>
    </row>
    <row r="2069" spans="10:14" customFormat="1" hidden="1">
      <c r="J2069" s="167"/>
      <c r="K2069" s="167"/>
      <c r="N2069" s="171"/>
    </row>
    <row r="2070" spans="10:14" customFormat="1" hidden="1">
      <c r="J2070" s="167"/>
      <c r="K2070" s="167"/>
      <c r="N2070" s="171"/>
    </row>
    <row r="2071" spans="10:14" customFormat="1" hidden="1">
      <c r="J2071" s="167"/>
      <c r="K2071" s="167"/>
      <c r="N2071" s="171"/>
    </row>
    <row r="2072" spans="10:14" customFormat="1" hidden="1">
      <c r="J2072" s="167"/>
      <c r="K2072" s="167"/>
      <c r="N2072" s="171"/>
    </row>
    <row r="2073" spans="10:14" customFormat="1" hidden="1">
      <c r="J2073" s="167"/>
      <c r="K2073" s="167"/>
      <c r="N2073" s="171"/>
    </row>
    <row r="2074" spans="10:14" customFormat="1" hidden="1">
      <c r="J2074" s="167"/>
      <c r="K2074" s="167"/>
      <c r="N2074" s="171"/>
    </row>
    <row r="2075" spans="10:14" customFormat="1" hidden="1">
      <c r="J2075" s="167"/>
      <c r="K2075" s="167"/>
      <c r="N2075" s="171"/>
    </row>
    <row r="2076" spans="10:14" customFormat="1" hidden="1">
      <c r="J2076" s="167"/>
      <c r="K2076" s="167"/>
      <c r="N2076" s="171"/>
    </row>
    <row r="2077" spans="10:14" customFormat="1" hidden="1">
      <c r="J2077" s="167"/>
      <c r="K2077" s="167"/>
      <c r="N2077" s="171"/>
    </row>
    <row r="2078" spans="10:14" customFormat="1" hidden="1">
      <c r="J2078" s="167"/>
      <c r="K2078" s="167"/>
      <c r="N2078" s="171"/>
    </row>
    <row r="2079" spans="10:14" customFormat="1" hidden="1">
      <c r="J2079" s="167"/>
      <c r="K2079" s="167"/>
      <c r="N2079" s="171"/>
    </row>
    <row r="2080" spans="10:14" customFormat="1" hidden="1">
      <c r="J2080" s="167"/>
      <c r="K2080" s="167"/>
      <c r="N2080" s="171"/>
    </row>
    <row r="2081" spans="10:14" customFormat="1" hidden="1">
      <c r="J2081" s="167"/>
      <c r="K2081" s="167"/>
      <c r="N2081" s="171"/>
    </row>
    <row r="2082" spans="10:14" customFormat="1" hidden="1">
      <c r="J2082" s="167"/>
      <c r="K2082" s="167"/>
      <c r="N2082" s="171"/>
    </row>
    <row r="2083" spans="10:14" customFormat="1" hidden="1">
      <c r="J2083" s="167"/>
      <c r="K2083" s="167"/>
      <c r="N2083" s="171"/>
    </row>
    <row r="2084" spans="10:14" customFormat="1" hidden="1">
      <c r="J2084" s="167"/>
      <c r="K2084" s="167"/>
      <c r="N2084" s="171"/>
    </row>
    <row r="2085" spans="10:14" customFormat="1" hidden="1">
      <c r="J2085" s="167"/>
      <c r="K2085" s="167"/>
      <c r="N2085" s="171"/>
    </row>
    <row r="2086" spans="10:14" customFormat="1" hidden="1">
      <c r="J2086" s="167"/>
      <c r="K2086" s="167"/>
      <c r="N2086" s="171"/>
    </row>
    <row r="2087" spans="10:14" customFormat="1" hidden="1">
      <c r="J2087" s="167"/>
      <c r="K2087" s="167"/>
      <c r="N2087" s="171"/>
    </row>
    <row r="2088" spans="10:14" customFormat="1" hidden="1">
      <c r="J2088" s="167"/>
      <c r="K2088" s="167"/>
      <c r="N2088" s="171"/>
    </row>
    <row r="2089" spans="10:14" customFormat="1" hidden="1">
      <c r="J2089" s="167"/>
      <c r="K2089" s="167"/>
      <c r="N2089" s="171"/>
    </row>
    <row r="2090" spans="10:14" customFormat="1" hidden="1">
      <c r="J2090" s="167"/>
      <c r="K2090" s="167"/>
      <c r="N2090" s="171"/>
    </row>
    <row r="2091" spans="10:14" customFormat="1" hidden="1">
      <c r="J2091" s="167"/>
      <c r="K2091" s="167"/>
      <c r="N2091" s="171"/>
    </row>
    <row r="2092" spans="10:14" customFormat="1" hidden="1">
      <c r="J2092" s="167"/>
      <c r="K2092" s="167"/>
      <c r="N2092" s="171"/>
    </row>
    <row r="2093" spans="10:14" customFormat="1" hidden="1">
      <c r="J2093" s="167"/>
      <c r="K2093" s="167"/>
      <c r="N2093" s="171"/>
    </row>
    <row r="2094" spans="10:14" customFormat="1" hidden="1">
      <c r="J2094" s="167"/>
      <c r="K2094" s="167"/>
      <c r="N2094" s="171"/>
    </row>
    <row r="2095" spans="10:14" customFormat="1" hidden="1">
      <c r="J2095" s="167"/>
      <c r="K2095" s="167"/>
      <c r="N2095" s="171"/>
    </row>
    <row r="2096" spans="10:14" customFormat="1" hidden="1">
      <c r="J2096" s="167"/>
      <c r="K2096" s="167"/>
      <c r="N2096" s="171"/>
    </row>
    <row r="2097" spans="10:14" customFormat="1" hidden="1">
      <c r="J2097" s="167"/>
      <c r="K2097" s="167"/>
      <c r="N2097" s="171"/>
    </row>
    <row r="2098" spans="10:14" customFormat="1" hidden="1">
      <c r="J2098" s="167"/>
      <c r="K2098" s="167"/>
      <c r="N2098" s="171"/>
    </row>
    <row r="2099" spans="10:14" customFormat="1" hidden="1">
      <c r="J2099" s="167"/>
      <c r="K2099" s="167"/>
      <c r="N2099" s="171"/>
    </row>
    <row r="2100" spans="10:14" customFormat="1" hidden="1">
      <c r="J2100" s="167"/>
      <c r="K2100" s="167"/>
      <c r="N2100" s="171"/>
    </row>
    <row r="2101" spans="10:14" customFormat="1" hidden="1">
      <c r="J2101" s="167"/>
      <c r="K2101" s="167"/>
      <c r="N2101" s="171"/>
    </row>
    <row r="2102" spans="10:14" customFormat="1" hidden="1">
      <c r="J2102" s="167"/>
      <c r="K2102" s="167"/>
      <c r="N2102" s="171"/>
    </row>
    <row r="2103" spans="10:14" customFormat="1" hidden="1">
      <c r="J2103" s="167"/>
      <c r="K2103" s="167"/>
      <c r="N2103" s="171"/>
    </row>
    <row r="2104" spans="10:14" customFormat="1" hidden="1">
      <c r="J2104" s="167"/>
      <c r="K2104" s="167"/>
      <c r="N2104" s="171"/>
    </row>
    <row r="2105" spans="10:14" customFormat="1" hidden="1">
      <c r="J2105" s="167"/>
      <c r="K2105" s="167"/>
      <c r="N2105" s="171"/>
    </row>
    <row r="2106" spans="10:14" customFormat="1" hidden="1">
      <c r="J2106" s="167"/>
      <c r="K2106" s="167"/>
      <c r="N2106" s="171"/>
    </row>
    <row r="2107" spans="10:14" customFormat="1" hidden="1">
      <c r="J2107" s="167"/>
      <c r="K2107" s="167"/>
      <c r="N2107" s="171"/>
    </row>
    <row r="2108" spans="10:14" customFormat="1" hidden="1">
      <c r="J2108" s="167"/>
      <c r="K2108" s="167"/>
      <c r="N2108" s="171"/>
    </row>
    <row r="2109" spans="10:14" customFormat="1" hidden="1">
      <c r="J2109" s="167"/>
      <c r="K2109" s="167"/>
      <c r="N2109" s="171"/>
    </row>
    <row r="2110" spans="10:14" customFormat="1" hidden="1">
      <c r="J2110" s="167"/>
      <c r="K2110" s="167"/>
      <c r="N2110" s="171"/>
    </row>
    <row r="2111" spans="10:14" customFormat="1" hidden="1">
      <c r="J2111" s="167"/>
      <c r="K2111" s="167"/>
      <c r="N2111" s="171"/>
    </row>
    <row r="2112" spans="10:14" customFormat="1" hidden="1">
      <c r="J2112" s="167"/>
      <c r="K2112" s="167"/>
      <c r="N2112" s="171"/>
    </row>
    <row r="2113" spans="10:14" customFormat="1" hidden="1">
      <c r="J2113" s="167"/>
      <c r="K2113" s="167"/>
      <c r="N2113" s="171"/>
    </row>
    <row r="2114" spans="10:14" customFormat="1" hidden="1">
      <c r="J2114" s="167"/>
      <c r="K2114" s="167"/>
      <c r="N2114" s="171"/>
    </row>
    <row r="2115" spans="10:14" customFormat="1" hidden="1">
      <c r="J2115" s="167"/>
      <c r="K2115" s="167"/>
      <c r="N2115" s="171"/>
    </row>
    <row r="2116" spans="10:14" customFormat="1" hidden="1">
      <c r="J2116" s="167"/>
      <c r="K2116" s="167"/>
      <c r="N2116" s="171"/>
    </row>
    <row r="2117" spans="10:14" customFormat="1" hidden="1">
      <c r="J2117" s="167"/>
      <c r="K2117" s="167"/>
      <c r="N2117" s="171"/>
    </row>
    <row r="2118" spans="10:14" customFormat="1" hidden="1">
      <c r="J2118" s="167"/>
      <c r="K2118" s="167"/>
      <c r="N2118" s="171"/>
    </row>
    <row r="2119" spans="10:14" customFormat="1" hidden="1">
      <c r="J2119" s="167"/>
      <c r="K2119" s="167"/>
      <c r="N2119" s="171"/>
    </row>
    <row r="2120" spans="10:14" customFormat="1" hidden="1">
      <c r="J2120" s="167"/>
      <c r="K2120" s="167"/>
      <c r="N2120" s="171"/>
    </row>
    <row r="2121" spans="10:14" customFormat="1" hidden="1">
      <c r="J2121" s="167"/>
      <c r="K2121" s="167"/>
      <c r="N2121" s="171"/>
    </row>
    <row r="2122" spans="10:14" customFormat="1" hidden="1">
      <c r="J2122" s="167"/>
      <c r="K2122" s="167"/>
      <c r="N2122" s="171"/>
    </row>
    <row r="2123" spans="10:14" customFormat="1" hidden="1">
      <c r="J2123" s="167"/>
      <c r="K2123" s="167"/>
      <c r="N2123" s="171"/>
    </row>
    <row r="2124" spans="10:14" customFormat="1" hidden="1">
      <c r="J2124" s="167"/>
      <c r="K2124" s="167"/>
      <c r="N2124" s="171"/>
    </row>
    <row r="2125" spans="10:14" customFormat="1" hidden="1">
      <c r="J2125" s="167"/>
      <c r="K2125" s="167"/>
      <c r="N2125" s="171"/>
    </row>
    <row r="2126" spans="10:14" customFormat="1" hidden="1">
      <c r="J2126" s="167"/>
      <c r="K2126" s="167"/>
      <c r="N2126" s="171"/>
    </row>
    <row r="2127" spans="10:14" customFormat="1" hidden="1">
      <c r="J2127" s="167"/>
      <c r="K2127" s="167"/>
      <c r="N2127" s="171"/>
    </row>
    <row r="2128" spans="10:14" customFormat="1" hidden="1">
      <c r="J2128" s="167"/>
      <c r="K2128" s="167"/>
      <c r="N2128" s="171"/>
    </row>
    <row r="2129" spans="10:14" customFormat="1" hidden="1">
      <c r="J2129" s="167"/>
      <c r="K2129" s="167"/>
      <c r="N2129" s="171"/>
    </row>
    <row r="2130" spans="10:14" customFormat="1" hidden="1">
      <c r="J2130" s="167"/>
      <c r="K2130" s="167"/>
      <c r="N2130" s="171"/>
    </row>
    <row r="2131" spans="10:14" customFormat="1" hidden="1">
      <c r="J2131" s="167"/>
      <c r="K2131" s="167"/>
      <c r="N2131" s="171"/>
    </row>
    <row r="2132" spans="10:14" customFormat="1" hidden="1">
      <c r="J2132" s="167"/>
      <c r="K2132" s="167"/>
      <c r="N2132" s="171"/>
    </row>
    <row r="2133" spans="10:14" customFormat="1" hidden="1">
      <c r="J2133" s="167"/>
      <c r="K2133" s="167"/>
      <c r="N2133" s="171"/>
    </row>
    <row r="2134" spans="10:14" customFormat="1" hidden="1">
      <c r="J2134" s="167"/>
      <c r="K2134" s="167"/>
      <c r="N2134" s="171"/>
    </row>
    <row r="2135" spans="10:14" customFormat="1" hidden="1">
      <c r="J2135" s="167"/>
      <c r="K2135" s="167"/>
      <c r="N2135" s="171"/>
    </row>
    <row r="2136" spans="10:14" customFormat="1" hidden="1">
      <c r="J2136" s="167"/>
      <c r="K2136" s="167"/>
      <c r="N2136" s="171"/>
    </row>
    <row r="2137" spans="10:14" customFormat="1" hidden="1">
      <c r="J2137" s="167"/>
      <c r="K2137" s="167"/>
      <c r="N2137" s="171"/>
    </row>
    <row r="2138" spans="10:14" customFormat="1" hidden="1">
      <c r="J2138" s="167"/>
      <c r="K2138" s="167"/>
      <c r="N2138" s="171"/>
    </row>
    <row r="2139" spans="10:14" customFormat="1" hidden="1">
      <c r="J2139" s="167"/>
      <c r="K2139" s="167"/>
      <c r="N2139" s="171"/>
    </row>
    <row r="2140" spans="10:14" customFormat="1" hidden="1">
      <c r="J2140" s="167"/>
      <c r="K2140" s="167"/>
      <c r="N2140" s="171"/>
    </row>
    <row r="2141" spans="10:14" customFormat="1" hidden="1">
      <c r="J2141" s="167"/>
      <c r="K2141" s="167"/>
      <c r="N2141" s="171"/>
    </row>
    <row r="2142" spans="10:14" customFormat="1" hidden="1">
      <c r="J2142" s="167"/>
      <c r="K2142" s="167"/>
      <c r="N2142" s="171"/>
    </row>
    <row r="2143" spans="10:14" customFormat="1" hidden="1">
      <c r="J2143" s="167"/>
      <c r="K2143" s="167"/>
      <c r="N2143" s="171"/>
    </row>
    <row r="2144" spans="10:14" customFormat="1" hidden="1">
      <c r="J2144" s="167"/>
      <c r="K2144" s="167"/>
      <c r="N2144" s="171"/>
    </row>
    <row r="2145" spans="10:14" customFormat="1" hidden="1">
      <c r="J2145" s="167"/>
      <c r="K2145" s="167"/>
      <c r="N2145" s="171"/>
    </row>
    <row r="2146" spans="10:14" customFormat="1" hidden="1">
      <c r="J2146" s="167"/>
      <c r="K2146" s="167"/>
      <c r="N2146" s="171"/>
    </row>
    <row r="2147" spans="10:14" customFormat="1" hidden="1">
      <c r="J2147" s="167"/>
      <c r="K2147" s="167"/>
      <c r="N2147" s="171"/>
    </row>
    <row r="2148" spans="10:14" customFormat="1" hidden="1">
      <c r="J2148" s="167"/>
      <c r="K2148" s="167"/>
      <c r="N2148" s="171"/>
    </row>
    <row r="2149" spans="10:14" customFormat="1" hidden="1">
      <c r="J2149" s="167"/>
      <c r="K2149" s="167"/>
      <c r="N2149" s="171"/>
    </row>
    <row r="2150" spans="10:14" customFormat="1" hidden="1">
      <c r="J2150" s="167"/>
      <c r="K2150" s="167"/>
      <c r="N2150" s="171"/>
    </row>
    <row r="2151" spans="10:14" customFormat="1" hidden="1">
      <c r="J2151" s="167"/>
      <c r="K2151" s="167"/>
      <c r="N2151" s="171"/>
    </row>
    <row r="2152" spans="10:14" customFormat="1" hidden="1">
      <c r="J2152" s="167"/>
      <c r="K2152" s="167"/>
      <c r="N2152" s="171"/>
    </row>
    <row r="2153" spans="10:14" customFormat="1" hidden="1">
      <c r="J2153" s="167"/>
      <c r="K2153" s="167"/>
      <c r="N2153" s="171"/>
    </row>
    <row r="2154" spans="10:14" customFormat="1" hidden="1">
      <c r="J2154" s="167"/>
      <c r="K2154" s="167"/>
      <c r="N2154" s="171"/>
    </row>
    <row r="2155" spans="10:14" customFormat="1" hidden="1">
      <c r="J2155" s="167"/>
      <c r="K2155" s="167"/>
      <c r="N2155" s="171"/>
    </row>
    <row r="2156" spans="10:14" customFormat="1" hidden="1">
      <c r="J2156" s="167"/>
      <c r="K2156" s="167"/>
      <c r="N2156" s="171"/>
    </row>
    <row r="2157" spans="10:14" customFormat="1" hidden="1">
      <c r="J2157" s="167"/>
      <c r="K2157" s="167"/>
      <c r="N2157" s="171"/>
    </row>
    <row r="2158" spans="10:14" customFormat="1" hidden="1">
      <c r="J2158" s="167"/>
      <c r="K2158" s="167"/>
      <c r="N2158" s="171"/>
    </row>
    <row r="2159" spans="10:14" customFormat="1" hidden="1">
      <c r="J2159" s="167"/>
      <c r="K2159" s="167"/>
      <c r="N2159" s="171"/>
    </row>
    <row r="2160" spans="10:14" customFormat="1" hidden="1">
      <c r="J2160" s="167"/>
      <c r="K2160" s="167"/>
      <c r="N2160" s="171"/>
    </row>
    <row r="2161" spans="10:14" customFormat="1" hidden="1">
      <c r="J2161" s="167"/>
      <c r="K2161" s="167"/>
      <c r="N2161" s="171"/>
    </row>
    <row r="2162" spans="10:14" customFormat="1" hidden="1">
      <c r="J2162" s="167"/>
      <c r="K2162" s="167"/>
      <c r="N2162" s="171"/>
    </row>
    <row r="2163" spans="10:14" customFormat="1" hidden="1">
      <c r="J2163" s="167"/>
      <c r="K2163" s="167"/>
      <c r="N2163" s="171"/>
    </row>
    <row r="2164" spans="10:14" customFormat="1" hidden="1">
      <c r="J2164" s="167"/>
      <c r="K2164" s="167"/>
      <c r="N2164" s="171"/>
    </row>
    <row r="2165" spans="10:14" customFormat="1" hidden="1">
      <c r="J2165" s="167"/>
      <c r="K2165" s="167"/>
      <c r="N2165" s="171"/>
    </row>
    <row r="2166" spans="10:14" customFormat="1" hidden="1">
      <c r="J2166" s="167"/>
      <c r="K2166" s="167"/>
      <c r="N2166" s="171"/>
    </row>
    <row r="2167" spans="10:14" customFormat="1" hidden="1">
      <c r="J2167" s="167"/>
      <c r="K2167" s="167"/>
      <c r="N2167" s="171"/>
    </row>
    <row r="2168" spans="10:14" customFormat="1" hidden="1">
      <c r="J2168" s="167"/>
      <c r="K2168" s="167"/>
      <c r="N2168" s="171"/>
    </row>
    <row r="2169" spans="10:14" customFormat="1" hidden="1">
      <c r="J2169" s="167"/>
      <c r="K2169" s="167"/>
      <c r="N2169" s="171"/>
    </row>
    <row r="2170" spans="10:14" customFormat="1" hidden="1">
      <c r="J2170" s="167"/>
      <c r="K2170" s="167"/>
      <c r="N2170" s="171"/>
    </row>
    <row r="2171" spans="10:14" customFormat="1" hidden="1">
      <c r="J2171" s="167"/>
      <c r="K2171" s="167"/>
      <c r="N2171" s="171"/>
    </row>
    <row r="2172" spans="10:14" customFormat="1" hidden="1">
      <c r="J2172" s="167"/>
      <c r="K2172" s="167"/>
      <c r="N2172" s="171"/>
    </row>
    <row r="2173" spans="10:14" customFormat="1" hidden="1">
      <c r="J2173" s="167"/>
      <c r="K2173" s="167"/>
      <c r="N2173" s="171"/>
    </row>
    <row r="2174" spans="10:14" customFormat="1" hidden="1">
      <c r="J2174" s="167"/>
      <c r="K2174" s="167"/>
      <c r="N2174" s="171"/>
    </row>
    <row r="2175" spans="10:14" customFormat="1" hidden="1">
      <c r="J2175" s="167"/>
      <c r="K2175" s="167"/>
      <c r="N2175" s="171"/>
    </row>
    <row r="2176" spans="10:14" customFormat="1" hidden="1">
      <c r="J2176" s="167"/>
      <c r="K2176" s="167"/>
      <c r="N2176" s="171"/>
    </row>
    <row r="2177" spans="10:14" customFormat="1" hidden="1">
      <c r="J2177" s="167"/>
      <c r="K2177" s="167"/>
      <c r="N2177" s="171"/>
    </row>
    <row r="2178" spans="10:14" customFormat="1" hidden="1">
      <c r="J2178" s="167"/>
      <c r="K2178" s="167"/>
      <c r="N2178" s="171"/>
    </row>
    <row r="2179" spans="10:14" customFormat="1" hidden="1">
      <c r="J2179" s="167"/>
      <c r="K2179" s="167"/>
      <c r="N2179" s="171"/>
    </row>
    <row r="2180" spans="10:14" customFormat="1" hidden="1">
      <c r="J2180" s="167"/>
      <c r="K2180" s="167"/>
      <c r="N2180" s="171"/>
    </row>
    <row r="2181" spans="10:14" customFormat="1" hidden="1">
      <c r="J2181" s="167"/>
      <c r="K2181" s="167"/>
      <c r="N2181" s="171"/>
    </row>
    <row r="2182" spans="10:14" customFormat="1" hidden="1">
      <c r="J2182" s="167"/>
      <c r="K2182" s="167"/>
      <c r="N2182" s="171"/>
    </row>
    <row r="2183" spans="10:14" customFormat="1" hidden="1">
      <c r="J2183" s="167"/>
      <c r="K2183" s="167"/>
      <c r="N2183" s="171"/>
    </row>
    <row r="2184" spans="10:14" customFormat="1" hidden="1">
      <c r="J2184" s="167"/>
      <c r="K2184" s="167"/>
      <c r="N2184" s="171"/>
    </row>
    <row r="2185" spans="10:14" customFormat="1" hidden="1">
      <c r="J2185" s="167"/>
      <c r="K2185" s="167"/>
      <c r="N2185" s="171"/>
    </row>
    <row r="2186" spans="10:14" customFormat="1" hidden="1">
      <c r="J2186" s="167"/>
      <c r="K2186" s="167"/>
      <c r="N2186" s="171"/>
    </row>
    <row r="2187" spans="10:14" customFormat="1" hidden="1">
      <c r="J2187" s="167"/>
      <c r="K2187" s="167"/>
      <c r="N2187" s="171"/>
    </row>
    <row r="2188" spans="10:14" customFormat="1" hidden="1">
      <c r="J2188" s="167"/>
      <c r="K2188" s="167"/>
      <c r="N2188" s="171"/>
    </row>
    <row r="2189" spans="10:14" customFormat="1" hidden="1">
      <c r="J2189" s="167"/>
      <c r="K2189" s="167"/>
      <c r="N2189" s="171"/>
    </row>
    <row r="2190" spans="10:14" customFormat="1" hidden="1">
      <c r="J2190" s="167"/>
      <c r="K2190" s="167"/>
      <c r="N2190" s="171"/>
    </row>
    <row r="2191" spans="10:14" customFormat="1" hidden="1">
      <c r="J2191" s="167"/>
      <c r="K2191" s="167"/>
      <c r="N2191" s="171"/>
    </row>
    <row r="2192" spans="10:14" customFormat="1" hidden="1">
      <c r="J2192" s="167"/>
      <c r="K2192" s="167"/>
      <c r="N2192" s="171"/>
    </row>
    <row r="2193" spans="10:14" customFormat="1" hidden="1">
      <c r="J2193" s="167"/>
      <c r="K2193" s="167"/>
      <c r="N2193" s="171"/>
    </row>
    <row r="2194" spans="10:14" customFormat="1" hidden="1">
      <c r="J2194" s="167"/>
      <c r="K2194" s="167"/>
      <c r="N2194" s="171"/>
    </row>
    <row r="2195" spans="10:14" customFormat="1" hidden="1">
      <c r="J2195" s="167"/>
      <c r="K2195" s="167"/>
      <c r="N2195" s="171"/>
    </row>
    <row r="2196" spans="10:14" customFormat="1" hidden="1">
      <c r="J2196" s="167"/>
      <c r="K2196" s="167"/>
      <c r="N2196" s="171"/>
    </row>
    <row r="2197" spans="10:14" customFormat="1" hidden="1">
      <c r="J2197" s="167"/>
      <c r="K2197" s="167"/>
      <c r="N2197" s="171"/>
    </row>
    <row r="2198" spans="10:14" customFormat="1" hidden="1">
      <c r="J2198" s="167"/>
      <c r="K2198" s="167"/>
      <c r="N2198" s="171"/>
    </row>
    <row r="2199" spans="10:14" customFormat="1" hidden="1">
      <c r="J2199" s="167"/>
      <c r="K2199" s="167"/>
      <c r="N2199" s="171"/>
    </row>
    <row r="2200" spans="10:14" customFormat="1" hidden="1">
      <c r="J2200" s="167"/>
      <c r="K2200" s="167"/>
      <c r="N2200" s="171"/>
    </row>
    <row r="2201" spans="10:14" customFormat="1" hidden="1">
      <c r="J2201" s="167"/>
      <c r="K2201" s="167"/>
      <c r="N2201" s="171"/>
    </row>
    <row r="2202" spans="10:14" customFormat="1" hidden="1">
      <c r="J2202" s="167"/>
      <c r="K2202" s="167"/>
      <c r="N2202" s="171"/>
    </row>
    <row r="2203" spans="10:14" customFormat="1" hidden="1">
      <c r="J2203" s="167"/>
      <c r="K2203" s="167"/>
      <c r="N2203" s="171"/>
    </row>
    <row r="2204" spans="10:14" customFormat="1" hidden="1">
      <c r="J2204" s="167"/>
      <c r="K2204" s="167"/>
      <c r="N2204" s="171"/>
    </row>
    <row r="2205" spans="10:14" customFormat="1" hidden="1">
      <c r="J2205" s="167"/>
      <c r="K2205" s="167"/>
      <c r="N2205" s="171"/>
    </row>
    <row r="2206" spans="10:14" customFormat="1" hidden="1">
      <c r="J2206" s="167"/>
      <c r="K2206" s="167"/>
      <c r="N2206" s="171"/>
    </row>
    <row r="2207" spans="10:14" customFormat="1" hidden="1">
      <c r="J2207" s="167"/>
      <c r="K2207" s="167"/>
      <c r="N2207" s="171"/>
    </row>
    <row r="2208" spans="10:14" customFormat="1" hidden="1">
      <c r="J2208" s="167"/>
      <c r="K2208" s="167"/>
      <c r="N2208" s="171"/>
    </row>
    <row r="2209" spans="10:14" customFormat="1" hidden="1">
      <c r="J2209" s="167"/>
      <c r="K2209" s="167"/>
      <c r="N2209" s="171"/>
    </row>
    <row r="2210" spans="10:14" customFormat="1" hidden="1">
      <c r="J2210" s="167"/>
      <c r="K2210" s="167"/>
      <c r="N2210" s="171"/>
    </row>
    <row r="2211" spans="10:14" customFormat="1" hidden="1">
      <c r="J2211" s="167"/>
      <c r="K2211" s="167"/>
      <c r="N2211" s="171"/>
    </row>
    <row r="2212" spans="10:14" customFormat="1" hidden="1">
      <c r="J2212" s="167"/>
      <c r="K2212" s="167"/>
      <c r="N2212" s="171"/>
    </row>
    <row r="2213" spans="10:14" customFormat="1" hidden="1">
      <c r="J2213" s="167"/>
      <c r="K2213" s="167"/>
      <c r="N2213" s="171"/>
    </row>
    <row r="2214" spans="10:14" customFormat="1" hidden="1">
      <c r="J2214" s="167"/>
      <c r="K2214" s="167"/>
      <c r="N2214" s="171"/>
    </row>
    <row r="2215" spans="10:14" customFormat="1" hidden="1">
      <c r="J2215" s="167"/>
      <c r="K2215" s="167"/>
      <c r="N2215" s="171"/>
    </row>
    <row r="2216" spans="10:14" customFormat="1" hidden="1">
      <c r="J2216" s="167"/>
      <c r="K2216" s="167"/>
      <c r="N2216" s="171"/>
    </row>
    <row r="2217" spans="10:14" customFormat="1" hidden="1">
      <c r="J2217" s="167"/>
      <c r="K2217" s="167"/>
      <c r="N2217" s="171"/>
    </row>
    <row r="2218" spans="10:14" customFormat="1" hidden="1">
      <c r="J2218" s="167"/>
      <c r="K2218" s="167"/>
      <c r="N2218" s="171"/>
    </row>
    <row r="2219" spans="10:14" customFormat="1" hidden="1">
      <c r="J2219" s="167"/>
      <c r="K2219" s="167"/>
      <c r="N2219" s="171"/>
    </row>
    <row r="2220" spans="10:14" customFormat="1" hidden="1">
      <c r="J2220" s="167"/>
      <c r="K2220" s="167"/>
      <c r="N2220" s="171"/>
    </row>
    <row r="2221" spans="10:14" customFormat="1" hidden="1">
      <c r="J2221" s="167"/>
      <c r="K2221" s="167"/>
      <c r="N2221" s="171"/>
    </row>
    <row r="2222" spans="10:14" customFormat="1" hidden="1">
      <c r="J2222" s="167"/>
      <c r="K2222" s="167"/>
      <c r="N2222" s="171"/>
    </row>
    <row r="2223" spans="10:14" customFormat="1" hidden="1">
      <c r="J2223" s="167"/>
      <c r="K2223" s="167"/>
      <c r="N2223" s="171"/>
    </row>
    <row r="2224" spans="10:14" customFormat="1" hidden="1">
      <c r="J2224" s="167"/>
      <c r="K2224" s="167"/>
      <c r="N2224" s="171"/>
    </row>
    <row r="2225" spans="10:14" customFormat="1" hidden="1">
      <c r="J2225" s="167"/>
      <c r="K2225" s="167"/>
      <c r="N2225" s="171"/>
    </row>
    <row r="2226" spans="10:14" customFormat="1" hidden="1">
      <c r="J2226" s="167"/>
      <c r="K2226" s="167"/>
      <c r="N2226" s="171"/>
    </row>
    <row r="2227" spans="10:14" customFormat="1" hidden="1">
      <c r="J2227" s="167"/>
      <c r="K2227" s="167"/>
      <c r="N2227" s="171"/>
    </row>
    <row r="2228" spans="10:14" customFormat="1" hidden="1">
      <c r="J2228" s="167"/>
      <c r="K2228" s="167"/>
      <c r="N2228" s="171"/>
    </row>
    <row r="2229" spans="10:14" customFormat="1" hidden="1">
      <c r="J2229" s="167"/>
      <c r="K2229" s="167"/>
      <c r="N2229" s="171"/>
    </row>
    <row r="2230" spans="10:14" customFormat="1" hidden="1">
      <c r="J2230" s="167"/>
      <c r="K2230" s="167"/>
      <c r="N2230" s="171"/>
    </row>
    <row r="2231" spans="10:14" customFormat="1" hidden="1">
      <c r="J2231" s="167"/>
      <c r="K2231" s="167"/>
      <c r="N2231" s="171"/>
    </row>
    <row r="2232" spans="10:14" customFormat="1" hidden="1">
      <c r="J2232" s="167"/>
      <c r="K2232" s="167"/>
      <c r="N2232" s="171"/>
    </row>
    <row r="2233" spans="10:14" customFormat="1" hidden="1">
      <c r="J2233" s="167"/>
      <c r="K2233" s="167"/>
      <c r="N2233" s="171"/>
    </row>
    <row r="2234" spans="10:14" customFormat="1" hidden="1">
      <c r="J2234" s="167"/>
      <c r="K2234" s="167"/>
      <c r="N2234" s="171"/>
    </row>
    <row r="2235" spans="10:14" customFormat="1" hidden="1">
      <c r="J2235" s="167"/>
      <c r="K2235" s="167"/>
      <c r="N2235" s="171"/>
    </row>
    <row r="2236" spans="10:14" customFormat="1" hidden="1">
      <c r="J2236" s="167"/>
      <c r="K2236" s="167"/>
      <c r="N2236" s="171"/>
    </row>
    <row r="2237" spans="10:14" customFormat="1" hidden="1">
      <c r="J2237" s="167"/>
      <c r="K2237" s="167"/>
      <c r="N2237" s="171"/>
    </row>
    <row r="2238" spans="10:14" customFormat="1" hidden="1">
      <c r="J2238" s="167"/>
      <c r="K2238" s="167"/>
      <c r="N2238" s="171"/>
    </row>
    <row r="2239" spans="10:14" customFormat="1" hidden="1">
      <c r="J2239" s="167"/>
      <c r="K2239" s="167"/>
      <c r="N2239" s="171"/>
    </row>
    <row r="2240" spans="10:14" customFormat="1" hidden="1">
      <c r="J2240" s="167"/>
      <c r="K2240" s="167"/>
      <c r="N2240" s="171"/>
    </row>
    <row r="2241" spans="10:14" customFormat="1" hidden="1">
      <c r="J2241" s="167"/>
      <c r="K2241" s="167"/>
      <c r="N2241" s="171"/>
    </row>
    <row r="2242" spans="10:14" customFormat="1" hidden="1">
      <c r="J2242" s="167"/>
      <c r="K2242" s="167"/>
      <c r="N2242" s="171"/>
    </row>
    <row r="2243" spans="10:14" customFormat="1" hidden="1">
      <c r="J2243" s="167"/>
      <c r="K2243" s="167"/>
      <c r="N2243" s="171"/>
    </row>
    <row r="2244" spans="10:14" customFormat="1" hidden="1">
      <c r="J2244" s="167"/>
      <c r="K2244" s="167"/>
      <c r="N2244" s="171"/>
    </row>
    <row r="2245" spans="10:14" customFormat="1" hidden="1">
      <c r="J2245" s="167"/>
      <c r="K2245" s="167"/>
      <c r="N2245" s="171"/>
    </row>
    <row r="2246" spans="10:14" customFormat="1" hidden="1">
      <c r="J2246" s="167"/>
      <c r="K2246" s="167"/>
      <c r="N2246" s="171"/>
    </row>
    <row r="2247" spans="10:14" customFormat="1" hidden="1">
      <c r="J2247" s="167"/>
      <c r="K2247" s="167"/>
      <c r="N2247" s="171"/>
    </row>
    <row r="2248" spans="10:14" customFormat="1" hidden="1">
      <c r="J2248" s="167"/>
      <c r="K2248" s="167"/>
      <c r="N2248" s="171"/>
    </row>
    <row r="2249" spans="10:14" customFormat="1" hidden="1">
      <c r="J2249" s="167"/>
      <c r="K2249" s="167"/>
      <c r="N2249" s="171"/>
    </row>
    <row r="2250" spans="10:14" customFormat="1" hidden="1">
      <c r="J2250" s="167"/>
      <c r="K2250" s="167"/>
      <c r="N2250" s="171"/>
    </row>
    <row r="2251" spans="10:14" customFormat="1" hidden="1">
      <c r="J2251" s="167"/>
      <c r="K2251" s="167"/>
      <c r="N2251" s="171"/>
    </row>
    <row r="2252" spans="10:14" customFormat="1" hidden="1">
      <c r="J2252" s="167"/>
      <c r="K2252" s="167"/>
      <c r="N2252" s="171"/>
    </row>
    <row r="2253" spans="10:14" customFormat="1" hidden="1">
      <c r="J2253" s="167"/>
      <c r="K2253" s="167"/>
      <c r="N2253" s="171"/>
    </row>
    <row r="2254" spans="10:14" customFormat="1" hidden="1">
      <c r="J2254" s="167"/>
      <c r="K2254" s="167"/>
      <c r="N2254" s="171"/>
    </row>
    <row r="2255" spans="10:14" customFormat="1" hidden="1">
      <c r="J2255" s="167"/>
      <c r="K2255" s="167"/>
      <c r="N2255" s="171"/>
    </row>
    <row r="2256" spans="10:14" customFormat="1" hidden="1">
      <c r="J2256" s="167"/>
      <c r="K2256" s="167"/>
      <c r="N2256" s="171"/>
    </row>
    <row r="2257" spans="10:14" customFormat="1" hidden="1">
      <c r="J2257" s="167"/>
      <c r="K2257" s="167"/>
      <c r="N2257" s="171"/>
    </row>
    <row r="2258" spans="10:14" customFormat="1" hidden="1">
      <c r="J2258" s="167"/>
      <c r="K2258" s="167"/>
      <c r="N2258" s="171"/>
    </row>
    <row r="2259" spans="10:14" customFormat="1" hidden="1">
      <c r="J2259" s="167"/>
      <c r="K2259" s="167"/>
      <c r="N2259" s="171"/>
    </row>
    <row r="2260" spans="10:14" customFormat="1" hidden="1">
      <c r="J2260" s="167"/>
      <c r="K2260" s="167"/>
      <c r="N2260" s="171"/>
    </row>
    <row r="2261" spans="10:14" customFormat="1" hidden="1">
      <c r="J2261" s="167"/>
      <c r="K2261" s="167"/>
      <c r="N2261" s="171"/>
    </row>
    <row r="2262" spans="10:14" customFormat="1" hidden="1">
      <c r="J2262" s="167"/>
      <c r="K2262" s="167"/>
      <c r="N2262" s="171"/>
    </row>
    <row r="2263" spans="10:14" customFormat="1" hidden="1">
      <c r="J2263" s="167"/>
      <c r="K2263" s="167"/>
      <c r="N2263" s="171"/>
    </row>
    <row r="2264" spans="10:14" customFormat="1" hidden="1">
      <c r="J2264" s="167"/>
      <c r="K2264" s="167"/>
      <c r="N2264" s="171"/>
    </row>
    <row r="2265" spans="10:14" customFormat="1" hidden="1">
      <c r="J2265" s="167"/>
      <c r="K2265" s="167"/>
      <c r="N2265" s="171"/>
    </row>
    <row r="2266" spans="10:14" customFormat="1" hidden="1">
      <c r="J2266" s="167"/>
      <c r="K2266" s="167"/>
      <c r="N2266" s="171"/>
    </row>
    <row r="2267" spans="10:14" customFormat="1" hidden="1">
      <c r="J2267" s="167"/>
      <c r="K2267" s="167"/>
      <c r="N2267" s="171"/>
    </row>
    <row r="2268" spans="10:14" customFormat="1" hidden="1">
      <c r="J2268" s="167"/>
      <c r="K2268" s="167"/>
      <c r="N2268" s="171"/>
    </row>
    <row r="2269" spans="10:14" customFormat="1" hidden="1">
      <c r="J2269" s="167"/>
      <c r="K2269" s="167"/>
      <c r="N2269" s="171"/>
    </row>
    <row r="2270" spans="10:14" customFormat="1" hidden="1">
      <c r="J2270" s="167"/>
      <c r="K2270" s="167"/>
      <c r="N2270" s="171"/>
    </row>
    <row r="2271" spans="10:14" customFormat="1" hidden="1">
      <c r="J2271" s="167"/>
      <c r="K2271" s="167"/>
      <c r="N2271" s="171"/>
    </row>
    <row r="2272" spans="10:14" customFormat="1" hidden="1">
      <c r="J2272" s="167"/>
      <c r="K2272" s="167"/>
      <c r="N2272" s="171"/>
    </row>
    <row r="2273" spans="10:14" customFormat="1" hidden="1">
      <c r="J2273" s="167"/>
      <c r="K2273" s="167"/>
      <c r="N2273" s="171"/>
    </row>
    <row r="2274" spans="10:14" customFormat="1" hidden="1">
      <c r="J2274" s="167"/>
      <c r="K2274" s="167"/>
      <c r="N2274" s="171"/>
    </row>
    <row r="2275" spans="10:14" customFormat="1" hidden="1">
      <c r="J2275" s="167"/>
      <c r="K2275" s="167"/>
      <c r="N2275" s="171"/>
    </row>
    <row r="2276" spans="10:14" customFormat="1" hidden="1">
      <c r="J2276" s="167"/>
      <c r="K2276" s="167"/>
      <c r="N2276" s="171"/>
    </row>
    <row r="2277" spans="10:14" customFormat="1" hidden="1">
      <c r="J2277" s="167"/>
      <c r="K2277" s="167"/>
      <c r="N2277" s="171"/>
    </row>
    <row r="2278" spans="10:14" customFormat="1" hidden="1">
      <c r="J2278" s="167"/>
      <c r="K2278" s="167"/>
      <c r="N2278" s="171"/>
    </row>
    <row r="2279" spans="10:14" customFormat="1" hidden="1">
      <c r="J2279" s="167"/>
      <c r="K2279" s="167"/>
      <c r="N2279" s="171"/>
    </row>
    <row r="2280" spans="10:14" customFormat="1" hidden="1">
      <c r="J2280" s="167"/>
      <c r="K2280" s="167"/>
      <c r="N2280" s="171"/>
    </row>
    <row r="2281" spans="10:14" customFormat="1" hidden="1">
      <c r="J2281" s="167"/>
      <c r="K2281" s="167"/>
      <c r="N2281" s="171"/>
    </row>
    <row r="2282" spans="10:14" customFormat="1" hidden="1">
      <c r="J2282" s="167"/>
      <c r="K2282" s="167"/>
      <c r="N2282" s="171"/>
    </row>
    <row r="2283" spans="10:14" customFormat="1" hidden="1">
      <c r="J2283" s="167"/>
      <c r="K2283" s="167"/>
      <c r="N2283" s="171"/>
    </row>
    <row r="2284" spans="10:14" customFormat="1" hidden="1">
      <c r="J2284" s="167"/>
      <c r="K2284" s="167"/>
      <c r="N2284" s="171"/>
    </row>
    <row r="2285" spans="10:14" customFormat="1" hidden="1">
      <c r="J2285" s="167"/>
      <c r="K2285" s="167"/>
      <c r="N2285" s="171"/>
    </row>
    <row r="2286" spans="10:14" customFormat="1" hidden="1">
      <c r="J2286" s="167"/>
      <c r="K2286" s="167"/>
      <c r="N2286" s="171"/>
    </row>
    <row r="2287" spans="10:14" customFormat="1" hidden="1">
      <c r="J2287" s="167"/>
      <c r="K2287" s="167"/>
      <c r="N2287" s="171"/>
    </row>
    <row r="2288" spans="10:14" customFormat="1" hidden="1">
      <c r="J2288" s="167"/>
      <c r="K2288" s="167"/>
      <c r="N2288" s="171"/>
    </row>
    <row r="2289" spans="10:14" customFormat="1" hidden="1">
      <c r="J2289" s="167"/>
      <c r="K2289" s="167"/>
      <c r="N2289" s="171"/>
    </row>
    <row r="2290" spans="10:14" customFormat="1" hidden="1">
      <c r="J2290" s="167"/>
      <c r="K2290" s="167"/>
      <c r="N2290" s="171"/>
    </row>
    <row r="2291" spans="10:14" customFormat="1" hidden="1">
      <c r="J2291" s="167"/>
      <c r="K2291" s="167"/>
      <c r="N2291" s="171"/>
    </row>
    <row r="2292" spans="10:14" customFormat="1" hidden="1">
      <c r="J2292" s="167"/>
      <c r="K2292" s="167"/>
      <c r="N2292" s="171"/>
    </row>
    <row r="2293" spans="10:14" customFormat="1" hidden="1">
      <c r="J2293" s="167"/>
      <c r="K2293" s="167"/>
      <c r="N2293" s="171"/>
    </row>
    <row r="2294" spans="10:14" customFormat="1" hidden="1">
      <c r="J2294" s="167"/>
      <c r="K2294" s="167"/>
      <c r="N2294" s="171"/>
    </row>
    <row r="2295" spans="10:14" customFormat="1" hidden="1">
      <c r="J2295" s="167"/>
      <c r="K2295" s="167"/>
      <c r="N2295" s="171"/>
    </row>
    <row r="2296" spans="10:14" customFormat="1" hidden="1">
      <c r="J2296" s="167"/>
      <c r="K2296" s="167"/>
      <c r="N2296" s="171"/>
    </row>
    <row r="2297" spans="10:14" customFormat="1" hidden="1">
      <c r="J2297" s="167"/>
      <c r="K2297" s="167"/>
      <c r="N2297" s="171"/>
    </row>
    <row r="2298" spans="10:14" customFormat="1" hidden="1">
      <c r="J2298" s="167"/>
      <c r="K2298" s="167"/>
      <c r="N2298" s="171"/>
    </row>
    <row r="2299" spans="10:14" customFormat="1" hidden="1">
      <c r="J2299" s="167"/>
      <c r="K2299" s="167"/>
      <c r="N2299" s="171"/>
    </row>
    <row r="2300" spans="10:14" customFormat="1" hidden="1">
      <c r="J2300" s="167"/>
      <c r="K2300" s="167"/>
      <c r="N2300" s="171"/>
    </row>
    <row r="2301" spans="10:14" customFormat="1" hidden="1">
      <c r="J2301" s="167"/>
      <c r="K2301" s="167"/>
      <c r="N2301" s="171"/>
    </row>
    <row r="2302" spans="10:14" customFormat="1" hidden="1">
      <c r="J2302" s="167"/>
      <c r="K2302" s="167"/>
      <c r="N2302" s="171"/>
    </row>
    <row r="2303" spans="10:14" customFormat="1" hidden="1">
      <c r="J2303" s="167"/>
      <c r="K2303" s="167"/>
      <c r="N2303" s="171"/>
    </row>
    <row r="2304" spans="10:14" customFormat="1" hidden="1">
      <c r="J2304" s="167"/>
      <c r="K2304" s="167"/>
      <c r="N2304" s="171"/>
    </row>
    <row r="2305" spans="10:14" customFormat="1" hidden="1">
      <c r="J2305" s="167"/>
      <c r="K2305" s="167"/>
      <c r="N2305" s="171"/>
    </row>
    <row r="2306" spans="10:14" customFormat="1" hidden="1">
      <c r="J2306" s="167"/>
      <c r="K2306" s="167"/>
      <c r="N2306" s="171"/>
    </row>
    <row r="2307" spans="10:14" customFormat="1" hidden="1">
      <c r="J2307" s="167"/>
      <c r="K2307" s="167"/>
      <c r="N2307" s="171"/>
    </row>
    <row r="2308" spans="10:14" customFormat="1" hidden="1">
      <c r="J2308" s="167"/>
      <c r="K2308" s="167"/>
      <c r="N2308" s="171"/>
    </row>
    <row r="2309" spans="10:14" customFormat="1" hidden="1">
      <c r="J2309" s="167"/>
      <c r="K2309" s="167"/>
      <c r="N2309" s="171"/>
    </row>
    <row r="2310" spans="10:14" customFormat="1" hidden="1">
      <c r="J2310" s="167"/>
      <c r="K2310" s="167"/>
      <c r="N2310" s="171"/>
    </row>
    <row r="2311" spans="10:14" customFormat="1" hidden="1">
      <c r="J2311" s="167"/>
      <c r="K2311" s="167"/>
      <c r="N2311" s="171"/>
    </row>
    <row r="2312" spans="10:14" customFormat="1" hidden="1">
      <c r="J2312" s="167"/>
      <c r="K2312" s="167"/>
      <c r="N2312" s="171"/>
    </row>
    <row r="2313" spans="10:14" customFormat="1" hidden="1">
      <c r="J2313" s="167"/>
      <c r="K2313" s="167"/>
      <c r="N2313" s="171"/>
    </row>
    <row r="2314" spans="10:14" customFormat="1" hidden="1">
      <c r="J2314" s="167"/>
      <c r="K2314" s="167"/>
      <c r="N2314" s="171"/>
    </row>
    <row r="2315" spans="10:14" customFormat="1" hidden="1">
      <c r="J2315" s="167"/>
      <c r="K2315" s="167"/>
      <c r="N2315" s="171"/>
    </row>
    <row r="2316" spans="10:14" customFormat="1" hidden="1">
      <c r="J2316" s="167"/>
      <c r="K2316" s="167"/>
      <c r="N2316" s="171"/>
    </row>
    <row r="2317" spans="10:14" customFormat="1" hidden="1">
      <c r="J2317" s="167"/>
      <c r="K2317" s="167"/>
      <c r="N2317" s="171"/>
    </row>
    <row r="2318" spans="10:14" customFormat="1" hidden="1">
      <c r="J2318" s="167"/>
      <c r="K2318" s="167"/>
      <c r="N2318" s="171"/>
    </row>
    <row r="2319" spans="10:14" customFormat="1" hidden="1">
      <c r="J2319" s="167"/>
      <c r="K2319" s="167"/>
      <c r="N2319" s="171"/>
    </row>
    <row r="2320" spans="10:14" customFormat="1" hidden="1">
      <c r="J2320" s="167"/>
      <c r="K2320" s="167"/>
      <c r="N2320" s="171"/>
    </row>
    <row r="2321" spans="10:14" customFormat="1" hidden="1">
      <c r="J2321" s="167"/>
      <c r="K2321" s="167"/>
      <c r="N2321" s="171"/>
    </row>
    <row r="2322" spans="10:14" customFormat="1" hidden="1">
      <c r="J2322" s="167"/>
      <c r="K2322" s="167"/>
      <c r="N2322" s="171"/>
    </row>
    <row r="2323" spans="10:14" customFormat="1" hidden="1">
      <c r="J2323" s="167"/>
      <c r="K2323" s="167"/>
      <c r="N2323" s="171"/>
    </row>
    <row r="2324" spans="10:14" customFormat="1" hidden="1">
      <c r="J2324" s="167"/>
      <c r="K2324" s="167"/>
      <c r="N2324" s="171"/>
    </row>
    <row r="2325" spans="10:14" customFormat="1" hidden="1">
      <c r="J2325" s="167"/>
      <c r="K2325" s="167"/>
      <c r="N2325" s="171"/>
    </row>
    <row r="2326" spans="10:14" customFormat="1" hidden="1">
      <c r="J2326" s="167"/>
      <c r="K2326" s="167"/>
      <c r="N2326" s="171"/>
    </row>
    <row r="2327" spans="10:14" customFormat="1" hidden="1">
      <c r="J2327" s="167"/>
      <c r="K2327" s="167"/>
      <c r="N2327" s="171"/>
    </row>
    <row r="2328" spans="10:14" customFormat="1" hidden="1">
      <c r="J2328" s="167"/>
      <c r="K2328" s="167"/>
      <c r="N2328" s="171"/>
    </row>
    <row r="2329" spans="10:14" customFormat="1" hidden="1">
      <c r="J2329" s="167"/>
      <c r="K2329" s="167"/>
      <c r="N2329" s="171"/>
    </row>
    <row r="2330" spans="10:14" customFormat="1" hidden="1">
      <c r="J2330" s="167"/>
      <c r="K2330" s="167"/>
      <c r="N2330" s="171"/>
    </row>
    <row r="2331" spans="10:14" customFormat="1" hidden="1">
      <c r="J2331" s="167"/>
      <c r="K2331" s="167"/>
      <c r="N2331" s="171"/>
    </row>
    <row r="2332" spans="10:14" customFormat="1" hidden="1">
      <c r="J2332" s="167"/>
      <c r="K2332" s="167"/>
      <c r="N2332" s="171"/>
    </row>
    <row r="2333" spans="10:14" customFormat="1" hidden="1">
      <c r="J2333" s="167"/>
      <c r="K2333" s="167"/>
      <c r="N2333" s="171"/>
    </row>
    <row r="2334" spans="10:14" customFormat="1" hidden="1">
      <c r="J2334" s="167"/>
      <c r="K2334" s="167"/>
      <c r="N2334" s="171"/>
    </row>
    <row r="2335" spans="10:14" customFormat="1" hidden="1">
      <c r="J2335" s="167"/>
      <c r="K2335" s="167"/>
      <c r="N2335" s="171"/>
    </row>
    <row r="2336" spans="10:14" customFormat="1" hidden="1">
      <c r="J2336" s="167"/>
      <c r="K2336" s="167"/>
      <c r="N2336" s="171"/>
    </row>
    <row r="2337" spans="10:14" customFormat="1" hidden="1">
      <c r="J2337" s="167"/>
      <c r="K2337" s="167"/>
      <c r="N2337" s="171"/>
    </row>
    <row r="2338" spans="10:14" customFormat="1" hidden="1">
      <c r="J2338" s="167"/>
      <c r="K2338" s="167"/>
      <c r="N2338" s="171"/>
    </row>
    <row r="2339" spans="10:14" customFormat="1" hidden="1">
      <c r="J2339" s="167"/>
      <c r="K2339" s="167"/>
      <c r="N2339" s="171"/>
    </row>
    <row r="2340" spans="10:14" customFormat="1" hidden="1">
      <c r="J2340" s="167"/>
      <c r="K2340" s="167"/>
      <c r="N2340" s="171"/>
    </row>
    <row r="2341" spans="10:14" customFormat="1" hidden="1">
      <c r="J2341" s="167"/>
      <c r="K2341" s="167"/>
      <c r="N2341" s="171"/>
    </row>
    <row r="2342" spans="10:14" customFormat="1" hidden="1">
      <c r="J2342" s="167"/>
      <c r="K2342" s="167"/>
      <c r="N2342" s="171"/>
    </row>
    <row r="2343" spans="10:14" customFormat="1" hidden="1">
      <c r="J2343" s="167"/>
      <c r="K2343" s="167"/>
      <c r="N2343" s="171"/>
    </row>
    <row r="2344" spans="10:14" customFormat="1" hidden="1">
      <c r="J2344" s="167"/>
      <c r="K2344" s="167"/>
      <c r="N2344" s="171"/>
    </row>
    <row r="2345" spans="10:14" customFormat="1" hidden="1">
      <c r="J2345" s="167"/>
      <c r="K2345" s="167"/>
      <c r="N2345" s="171"/>
    </row>
    <row r="2346" spans="10:14" customFormat="1" hidden="1">
      <c r="J2346" s="167"/>
      <c r="K2346" s="167"/>
      <c r="N2346" s="171"/>
    </row>
    <row r="2347" spans="10:14" customFormat="1" hidden="1">
      <c r="J2347" s="167"/>
      <c r="K2347" s="167"/>
      <c r="N2347" s="171"/>
    </row>
    <row r="2348" spans="10:14" customFormat="1" hidden="1">
      <c r="J2348" s="167"/>
      <c r="K2348" s="167"/>
      <c r="N2348" s="171"/>
    </row>
    <row r="2349" spans="10:14" customFormat="1" hidden="1">
      <c r="J2349" s="167"/>
      <c r="K2349" s="167"/>
      <c r="N2349" s="171"/>
    </row>
    <row r="2350" spans="10:14" customFormat="1" hidden="1">
      <c r="J2350" s="167"/>
      <c r="K2350" s="167"/>
      <c r="N2350" s="171"/>
    </row>
    <row r="2351" spans="10:14" customFormat="1" hidden="1">
      <c r="J2351" s="167"/>
      <c r="K2351" s="167"/>
      <c r="N2351" s="171"/>
    </row>
    <row r="2352" spans="10:14" customFormat="1" hidden="1">
      <c r="J2352" s="167"/>
      <c r="K2352" s="167"/>
      <c r="N2352" s="171"/>
    </row>
    <row r="2353" spans="10:14" customFormat="1" hidden="1">
      <c r="J2353" s="167"/>
      <c r="K2353" s="167"/>
      <c r="N2353" s="171"/>
    </row>
    <row r="2354" spans="10:14" customFormat="1" hidden="1">
      <c r="J2354" s="167"/>
      <c r="K2354" s="167"/>
      <c r="N2354" s="171"/>
    </row>
    <row r="2355" spans="10:14" customFormat="1" hidden="1">
      <c r="J2355" s="167"/>
      <c r="K2355" s="167"/>
      <c r="N2355" s="171"/>
    </row>
    <row r="2356" spans="10:14" customFormat="1" hidden="1">
      <c r="J2356" s="167"/>
      <c r="K2356" s="167"/>
      <c r="N2356" s="171"/>
    </row>
    <row r="2357" spans="10:14" customFormat="1" hidden="1">
      <c r="J2357" s="167"/>
      <c r="K2357" s="167"/>
      <c r="N2357" s="171"/>
    </row>
    <row r="2358" spans="10:14" customFormat="1" hidden="1">
      <c r="J2358" s="167"/>
      <c r="K2358" s="167"/>
      <c r="N2358" s="171"/>
    </row>
    <row r="2359" spans="10:14" customFormat="1" hidden="1">
      <c r="J2359" s="167"/>
      <c r="K2359" s="167"/>
      <c r="N2359" s="171"/>
    </row>
    <row r="2360" spans="10:14" customFormat="1" hidden="1">
      <c r="J2360" s="167"/>
      <c r="K2360" s="167"/>
      <c r="N2360" s="171"/>
    </row>
    <row r="2361" spans="10:14" customFormat="1" hidden="1">
      <c r="J2361" s="167"/>
      <c r="K2361" s="167"/>
      <c r="N2361" s="171"/>
    </row>
    <row r="2362" spans="10:14" customFormat="1" hidden="1">
      <c r="J2362" s="167"/>
      <c r="K2362" s="167"/>
      <c r="N2362" s="171"/>
    </row>
    <row r="2363" spans="10:14" customFormat="1" hidden="1">
      <c r="J2363" s="167"/>
      <c r="K2363" s="167"/>
      <c r="N2363" s="171"/>
    </row>
    <row r="2364" spans="10:14" customFormat="1" hidden="1">
      <c r="J2364" s="167"/>
      <c r="K2364" s="167"/>
      <c r="N2364" s="171"/>
    </row>
    <row r="2365" spans="10:14" customFormat="1" hidden="1">
      <c r="J2365" s="167"/>
      <c r="K2365" s="167"/>
      <c r="N2365" s="171"/>
    </row>
    <row r="2366" spans="10:14" customFormat="1" hidden="1">
      <c r="J2366" s="167"/>
      <c r="K2366" s="167"/>
      <c r="N2366" s="171"/>
    </row>
    <row r="2367" spans="10:14" customFormat="1" hidden="1">
      <c r="J2367" s="167"/>
      <c r="K2367" s="167"/>
      <c r="N2367" s="171"/>
    </row>
    <row r="2368" spans="10:14" customFormat="1" hidden="1">
      <c r="J2368" s="167"/>
      <c r="K2368" s="167"/>
      <c r="N2368" s="171"/>
    </row>
    <row r="2369" spans="10:14" customFormat="1" hidden="1">
      <c r="J2369" s="167"/>
      <c r="K2369" s="167"/>
      <c r="N2369" s="171"/>
    </row>
    <row r="2370" spans="10:14" customFormat="1" hidden="1">
      <c r="J2370" s="167"/>
      <c r="K2370" s="167"/>
      <c r="N2370" s="171"/>
    </row>
    <row r="2371" spans="10:14" customFormat="1" hidden="1">
      <c r="J2371" s="167"/>
      <c r="K2371" s="167"/>
      <c r="N2371" s="171"/>
    </row>
    <row r="2372" spans="10:14" customFormat="1" hidden="1">
      <c r="J2372" s="167"/>
      <c r="K2372" s="167"/>
      <c r="N2372" s="171"/>
    </row>
    <row r="2373" spans="10:14" customFormat="1" hidden="1">
      <c r="J2373" s="167"/>
      <c r="K2373" s="167"/>
      <c r="N2373" s="171"/>
    </row>
    <row r="2374" spans="10:14" customFormat="1" hidden="1">
      <c r="J2374" s="167"/>
      <c r="K2374" s="167"/>
      <c r="N2374" s="171"/>
    </row>
    <row r="2375" spans="10:14" customFormat="1" hidden="1">
      <c r="J2375" s="167"/>
      <c r="K2375" s="167"/>
      <c r="N2375" s="171"/>
    </row>
    <row r="2376" spans="10:14" customFormat="1" hidden="1">
      <c r="J2376" s="167"/>
      <c r="K2376" s="167"/>
      <c r="N2376" s="171"/>
    </row>
    <row r="2377" spans="10:14" customFormat="1" hidden="1">
      <c r="J2377" s="167"/>
      <c r="K2377" s="167"/>
      <c r="N2377" s="171"/>
    </row>
    <row r="2378" spans="10:14" customFormat="1" hidden="1">
      <c r="J2378" s="167"/>
      <c r="K2378" s="167"/>
      <c r="N2378" s="171"/>
    </row>
    <row r="2379" spans="10:14" customFormat="1" hidden="1">
      <c r="J2379" s="167"/>
      <c r="K2379" s="167"/>
      <c r="N2379" s="171"/>
    </row>
    <row r="2380" spans="10:14" customFormat="1" hidden="1">
      <c r="J2380" s="167"/>
      <c r="K2380" s="167"/>
      <c r="N2380" s="171"/>
    </row>
    <row r="2381" spans="10:14" customFormat="1" hidden="1">
      <c r="J2381" s="167"/>
      <c r="K2381" s="167"/>
      <c r="N2381" s="171"/>
    </row>
    <row r="2382" spans="10:14" customFormat="1" hidden="1">
      <c r="J2382" s="167"/>
      <c r="K2382" s="167"/>
      <c r="N2382" s="171"/>
    </row>
    <row r="2383" spans="10:14" customFormat="1" hidden="1">
      <c r="J2383" s="167"/>
      <c r="K2383" s="167"/>
      <c r="N2383" s="171"/>
    </row>
    <row r="2384" spans="10:14" customFormat="1" hidden="1">
      <c r="J2384" s="167"/>
      <c r="K2384" s="167"/>
      <c r="N2384" s="171"/>
    </row>
    <row r="2385" spans="10:14" customFormat="1" hidden="1">
      <c r="J2385" s="167"/>
      <c r="K2385" s="167"/>
      <c r="N2385" s="171"/>
    </row>
    <row r="2386" spans="10:14" customFormat="1" hidden="1">
      <c r="J2386" s="167"/>
      <c r="K2386" s="167"/>
      <c r="N2386" s="171"/>
    </row>
    <row r="2387" spans="10:14" customFormat="1" hidden="1">
      <c r="J2387" s="167"/>
      <c r="K2387" s="167"/>
      <c r="N2387" s="171"/>
    </row>
    <row r="2388" spans="10:14" customFormat="1" hidden="1">
      <c r="J2388" s="167"/>
      <c r="K2388" s="167"/>
      <c r="N2388" s="171"/>
    </row>
    <row r="2389" spans="10:14" customFormat="1" hidden="1">
      <c r="J2389" s="167"/>
      <c r="K2389" s="167"/>
      <c r="N2389" s="171"/>
    </row>
    <row r="2390" spans="10:14" customFormat="1" hidden="1">
      <c r="J2390" s="167"/>
      <c r="K2390" s="167"/>
      <c r="N2390" s="171"/>
    </row>
    <row r="2391" spans="10:14" customFormat="1" hidden="1">
      <c r="J2391" s="167"/>
      <c r="K2391" s="167"/>
      <c r="N2391" s="171"/>
    </row>
    <row r="2392" spans="10:14" customFormat="1" hidden="1">
      <c r="J2392" s="167"/>
      <c r="K2392" s="167"/>
      <c r="N2392" s="171"/>
    </row>
    <row r="2393" spans="10:14" customFormat="1" hidden="1">
      <c r="J2393" s="167"/>
      <c r="K2393" s="167"/>
      <c r="N2393" s="171"/>
    </row>
    <row r="2394" spans="10:14" customFormat="1" hidden="1">
      <c r="J2394" s="167"/>
      <c r="K2394" s="167"/>
      <c r="N2394" s="171"/>
    </row>
    <row r="2395" spans="10:14" customFormat="1" hidden="1">
      <c r="J2395" s="167"/>
      <c r="K2395" s="167"/>
      <c r="N2395" s="171"/>
    </row>
    <row r="2396" spans="10:14" customFormat="1" hidden="1">
      <c r="J2396" s="167"/>
      <c r="K2396" s="167"/>
      <c r="N2396" s="171"/>
    </row>
    <row r="2397" spans="10:14" customFormat="1" hidden="1">
      <c r="J2397" s="167"/>
      <c r="K2397" s="167"/>
      <c r="N2397" s="171"/>
    </row>
    <row r="2398" spans="10:14" customFormat="1" hidden="1">
      <c r="J2398" s="167"/>
      <c r="K2398" s="167"/>
      <c r="N2398" s="171"/>
    </row>
    <row r="2399" spans="10:14" customFormat="1" hidden="1">
      <c r="J2399" s="167"/>
      <c r="K2399" s="167"/>
      <c r="N2399" s="171"/>
    </row>
    <row r="2400" spans="10:14" customFormat="1" hidden="1">
      <c r="J2400" s="167"/>
      <c r="K2400" s="167"/>
      <c r="N2400" s="171"/>
    </row>
    <row r="2401" spans="10:14" customFormat="1" hidden="1">
      <c r="J2401" s="167"/>
      <c r="K2401" s="167"/>
      <c r="N2401" s="171"/>
    </row>
    <row r="2402" spans="10:14" customFormat="1" hidden="1">
      <c r="J2402" s="167"/>
      <c r="K2402" s="167"/>
      <c r="N2402" s="171"/>
    </row>
    <row r="2403" spans="10:14" customFormat="1" hidden="1">
      <c r="J2403" s="167"/>
      <c r="K2403" s="167"/>
      <c r="N2403" s="171"/>
    </row>
    <row r="2404" spans="10:14" customFormat="1" hidden="1">
      <c r="J2404" s="167"/>
      <c r="K2404" s="167"/>
      <c r="N2404" s="171"/>
    </row>
    <row r="2405" spans="10:14" customFormat="1" hidden="1">
      <c r="J2405" s="167"/>
      <c r="K2405" s="167"/>
      <c r="N2405" s="171"/>
    </row>
    <row r="2406" spans="10:14" customFormat="1" hidden="1">
      <c r="J2406" s="167"/>
      <c r="K2406" s="167"/>
      <c r="N2406" s="171"/>
    </row>
    <row r="2407" spans="10:14" customFormat="1" hidden="1">
      <c r="J2407" s="167"/>
      <c r="K2407" s="167"/>
      <c r="N2407" s="171"/>
    </row>
    <row r="2408" spans="10:14" customFormat="1" hidden="1">
      <c r="J2408" s="167"/>
      <c r="K2408" s="167"/>
      <c r="N2408" s="171"/>
    </row>
    <row r="2409" spans="10:14" customFormat="1" hidden="1">
      <c r="J2409" s="167"/>
      <c r="K2409" s="167"/>
      <c r="N2409" s="171"/>
    </row>
    <row r="2410" spans="10:14" customFormat="1" hidden="1">
      <c r="J2410" s="167"/>
      <c r="K2410" s="167"/>
      <c r="N2410" s="171"/>
    </row>
    <row r="2411" spans="10:14" customFormat="1" hidden="1">
      <c r="J2411" s="167"/>
      <c r="K2411" s="167"/>
      <c r="N2411" s="171"/>
    </row>
    <row r="2412" spans="10:14" customFormat="1" hidden="1">
      <c r="J2412" s="167"/>
      <c r="K2412" s="167"/>
      <c r="N2412" s="171"/>
    </row>
    <row r="2413" spans="10:14" customFormat="1" hidden="1">
      <c r="J2413" s="167"/>
      <c r="K2413" s="167"/>
      <c r="N2413" s="171"/>
    </row>
    <row r="2414" spans="10:14" customFormat="1" hidden="1">
      <c r="J2414" s="167"/>
      <c r="K2414" s="167"/>
      <c r="N2414" s="171"/>
    </row>
    <row r="2415" spans="10:14" customFormat="1" hidden="1">
      <c r="J2415" s="167"/>
      <c r="K2415" s="167"/>
      <c r="N2415" s="171"/>
    </row>
    <row r="2416" spans="10:14" customFormat="1" hidden="1">
      <c r="J2416" s="167"/>
      <c r="K2416" s="167"/>
      <c r="N2416" s="171"/>
    </row>
    <row r="2417" spans="10:14" customFormat="1" hidden="1">
      <c r="J2417" s="167"/>
      <c r="K2417" s="167"/>
      <c r="N2417" s="171"/>
    </row>
    <row r="2418" spans="10:14" customFormat="1" hidden="1">
      <c r="J2418" s="167"/>
      <c r="K2418" s="167"/>
      <c r="N2418" s="171"/>
    </row>
    <row r="2419" spans="10:14" customFormat="1" hidden="1">
      <c r="J2419" s="167"/>
      <c r="K2419" s="167"/>
      <c r="N2419" s="171"/>
    </row>
    <row r="2420" spans="10:14" customFormat="1" hidden="1">
      <c r="J2420" s="167"/>
      <c r="K2420" s="167"/>
      <c r="N2420" s="171"/>
    </row>
    <row r="2421" spans="10:14" customFormat="1" hidden="1">
      <c r="J2421" s="167"/>
      <c r="K2421" s="167"/>
      <c r="N2421" s="171"/>
    </row>
    <row r="2422" spans="10:14" customFormat="1" hidden="1">
      <c r="J2422" s="167"/>
      <c r="K2422" s="167"/>
      <c r="N2422" s="171"/>
    </row>
    <row r="2423" spans="10:14" customFormat="1" hidden="1">
      <c r="J2423" s="167"/>
      <c r="K2423" s="167"/>
      <c r="N2423" s="171"/>
    </row>
    <row r="2424" spans="10:14" customFormat="1" hidden="1">
      <c r="J2424" s="167"/>
      <c r="K2424" s="167"/>
      <c r="N2424" s="171"/>
    </row>
    <row r="2425" spans="10:14" customFormat="1" hidden="1">
      <c r="J2425" s="167"/>
      <c r="K2425" s="167"/>
      <c r="N2425" s="171"/>
    </row>
    <row r="2426" spans="10:14" customFormat="1" hidden="1">
      <c r="J2426" s="167"/>
      <c r="K2426" s="167"/>
      <c r="N2426" s="171"/>
    </row>
    <row r="2427" spans="10:14" customFormat="1" hidden="1">
      <c r="J2427" s="167"/>
      <c r="K2427" s="167"/>
      <c r="N2427" s="171"/>
    </row>
    <row r="2428" spans="10:14" customFormat="1" hidden="1">
      <c r="J2428" s="167"/>
      <c r="K2428" s="167"/>
      <c r="N2428" s="171"/>
    </row>
    <row r="2429" spans="10:14" customFormat="1" hidden="1">
      <c r="J2429" s="167"/>
      <c r="K2429" s="167"/>
      <c r="N2429" s="171"/>
    </row>
    <row r="2430" spans="10:14" customFormat="1" hidden="1">
      <c r="J2430" s="167"/>
      <c r="K2430" s="167"/>
      <c r="N2430" s="171"/>
    </row>
    <row r="2431" spans="10:14" customFormat="1" hidden="1">
      <c r="J2431" s="167"/>
      <c r="K2431" s="167"/>
      <c r="N2431" s="171"/>
    </row>
    <row r="2432" spans="10:14" customFormat="1" hidden="1">
      <c r="J2432" s="167"/>
      <c r="K2432" s="167"/>
      <c r="N2432" s="171"/>
    </row>
    <row r="2433" spans="10:14" customFormat="1" hidden="1">
      <c r="J2433" s="167"/>
      <c r="K2433" s="167"/>
      <c r="N2433" s="171"/>
    </row>
    <row r="2434" spans="10:14" customFormat="1" hidden="1">
      <c r="J2434" s="167"/>
      <c r="K2434" s="167"/>
      <c r="N2434" s="171"/>
    </row>
    <row r="2435" spans="10:14" customFormat="1" hidden="1">
      <c r="J2435" s="167"/>
      <c r="K2435" s="167"/>
      <c r="N2435" s="171"/>
    </row>
    <row r="2436" spans="10:14" customFormat="1" hidden="1">
      <c r="J2436" s="167"/>
      <c r="K2436" s="167"/>
      <c r="N2436" s="171"/>
    </row>
    <row r="2437" spans="10:14" customFormat="1" hidden="1">
      <c r="J2437" s="167"/>
      <c r="K2437" s="167"/>
      <c r="N2437" s="171"/>
    </row>
    <row r="2438" spans="10:14" customFormat="1" hidden="1">
      <c r="J2438" s="167"/>
      <c r="K2438" s="167"/>
      <c r="N2438" s="171"/>
    </row>
    <row r="2439" spans="10:14" customFormat="1" hidden="1">
      <c r="J2439" s="167"/>
      <c r="K2439" s="167"/>
      <c r="N2439" s="171"/>
    </row>
    <row r="2440" spans="10:14" customFormat="1" hidden="1">
      <c r="J2440" s="167"/>
      <c r="K2440" s="167"/>
      <c r="N2440" s="171"/>
    </row>
    <row r="2441" spans="10:14" customFormat="1" hidden="1">
      <c r="J2441" s="167"/>
      <c r="K2441" s="167"/>
      <c r="N2441" s="171"/>
    </row>
    <row r="2442" spans="10:14" customFormat="1" hidden="1">
      <c r="J2442" s="167"/>
      <c r="K2442" s="167"/>
      <c r="N2442" s="171"/>
    </row>
    <row r="2443" spans="10:14" customFormat="1" hidden="1">
      <c r="J2443" s="167"/>
      <c r="K2443" s="167"/>
      <c r="N2443" s="171"/>
    </row>
    <row r="2444" spans="10:14" customFormat="1" hidden="1">
      <c r="J2444" s="167"/>
      <c r="K2444" s="167"/>
      <c r="N2444" s="171"/>
    </row>
    <row r="2445" spans="10:14" customFormat="1" hidden="1">
      <c r="J2445" s="167"/>
      <c r="K2445" s="167"/>
      <c r="N2445" s="171"/>
    </row>
    <row r="2446" spans="10:14" customFormat="1" hidden="1">
      <c r="J2446" s="167"/>
      <c r="K2446" s="167"/>
      <c r="N2446" s="171"/>
    </row>
    <row r="2447" spans="10:14" customFormat="1" hidden="1">
      <c r="J2447" s="167"/>
      <c r="K2447" s="167"/>
      <c r="N2447" s="171"/>
    </row>
    <row r="2448" spans="10:14" customFormat="1" hidden="1">
      <c r="J2448" s="167"/>
      <c r="K2448" s="167"/>
      <c r="N2448" s="171"/>
    </row>
    <row r="2449" spans="10:14" customFormat="1" hidden="1">
      <c r="J2449" s="167"/>
      <c r="K2449" s="167"/>
      <c r="N2449" s="171"/>
    </row>
    <row r="2450" spans="10:14" customFormat="1" hidden="1">
      <c r="J2450" s="167"/>
      <c r="K2450" s="167"/>
      <c r="N2450" s="171"/>
    </row>
    <row r="2451" spans="10:14" customFormat="1" hidden="1">
      <c r="J2451" s="167"/>
      <c r="K2451" s="167"/>
      <c r="N2451" s="171"/>
    </row>
    <row r="2452" spans="10:14" customFormat="1" hidden="1">
      <c r="J2452" s="167"/>
      <c r="K2452" s="167"/>
      <c r="N2452" s="171"/>
    </row>
    <row r="2453" spans="10:14" customFormat="1" hidden="1">
      <c r="J2453" s="167"/>
      <c r="K2453" s="167"/>
      <c r="N2453" s="171"/>
    </row>
    <row r="2454" spans="10:14" customFormat="1" hidden="1">
      <c r="J2454" s="167"/>
      <c r="K2454" s="167"/>
      <c r="N2454" s="171"/>
    </row>
    <row r="2455" spans="10:14" customFormat="1" hidden="1">
      <c r="J2455" s="167"/>
      <c r="K2455" s="167"/>
      <c r="N2455" s="171"/>
    </row>
    <row r="2456" spans="10:14" customFormat="1" hidden="1">
      <c r="J2456" s="167"/>
      <c r="K2456" s="167"/>
      <c r="N2456" s="171"/>
    </row>
    <row r="2457" spans="10:14" customFormat="1" hidden="1">
      <c r="J2457" s="167"/>
      <c r="K2457" s="167"/>
      <c r="N2457" s="171"/>
    </row>
    <row r="2458" spans="10:14" customFormat="1" hidden="1">
      <c r="J2458" s="167"/>
      <c r="K2458" s="167"/>
      <c r="N2458" s="171"/>
    </row>
    <row r="2459" spans="10:14" customFormat="1" hidden="1">
      <c r="J2459" s="167"/>
      <c r="K2459" s="167"/>
      <c r="N2459" s="171"/>
    </row>
    <row r="2460" spans="10:14" customFormat="1" hidden="1">
      <c r="J2460" s="167"/>
      <c r="K2460" s="167"/>
      <c r="N2460" s="171"/>
    </row>
    <row r="2461" spans="10:14" customFormat="1" hidden="1">
      <c r="J2461" s="167"/>
      <c r="K2461" s="167"/>
      <c r="N2461" s="171"/>
    </row>
    <row r="2462" spans="10:14" customFormat="1" hidden="1">
      <c r="J2462" s="167"/>
      <c r="K2462" s="167"/>
      <c r="N2462" s="171"/>
    </row>
    <row r="2463" spans="10:14" customFormat="1" hidden="1">
      <c r="J2463" s="167"/>
      <c r="K2463" s="167"/>
      <c r="N2463" s="171"/>
    </row>
    <row r="2464" spans="10:14" customFormat="1" hidden="1">
      <c r="J2464" s="167"/>
      <c r="K2464" s="167"/>
      <c r="N2464" s="171"/>
    </row>
    <row r="2465" spans="10:14" customFormat="1" hidden="1">
      <c r="J2465" s="167"/>
      <c r="K2465" s="167"/>
      <c r="N2465" s="171"/>
    </row>
    <row r="2466" spans="10:14" customFormat="1" hidden="1">
      <c r="J2466" s="167"/>
      <c r="K2466" s="167"/>
      <c r="N2466" s="171"/>
    </row>
    <row r="2467" spans="10:14" customFormat="1" hidden="1">
      <c r="J2467" s="167"/>
      <c r="K2467" s="167"/>
      <c r="N2467" s="171"/>
    </row>
    <row r="2468" spans="10:14" customFormat="1" hidden="1">
      <c r="J2468" s="167"/>
      <c r="K2468" s="167"/>
      <c r="N2468" s="171"/>
    </row>
    <row r="2469" spans="10:14" customFormat="1" hidden="1">
      <c r="J2469" s="167"/>
      <c r="K2469" s="167"/>
      <c r="N2469" s="171"/>
    </row>
    <row r="2470" spans="10:14" customFormat="1" hidden="1">
      <c r="J2470" s="167"/>
      <c r="K2470" s="167"/>
      <c r="N2470" s="171"/>
    </row>
    <row r="2471" spans="10:14" customFormat="1" hidden="1">
      <c r="J2471" s="167"/>
      <c r="K2471" s="167"/>
      <c r="N2471" s="171"/>
    </row>
    <row r="2472" spans="10:14" customFormat="1" hidden="1">
      <c r="J2472" s="167"/>
      <c r="K2472" s="167"/>
      <c r="N2472" s="171"/>
    </row>
    <row r="2473" spans="10:14" customFormat="1" hidden="1">
      <c r="J2473" s="167"/>
      <c r="K2473" s="167"/>
      <c r="N2473" s="171"/>
    </row>
    <row r="2474" spans="10:14" customFormat="1" hidden="1">
      <c r="J2474" s="167"/>
      <c r="K2474" s="167"/>
      <c r="N2474" s="171"/>
    </row>
    <row r="2475" spans="10:14" customFormat="1" hidden="1">
      <c r="J2475" s="167"/>
      <c r="K2475" s="167"/>
      <c r="N2475" s="171"/>
    </row>
    <row r="2476" spans="10:14" customFormat="1" hidden="1">
      <c r="J2476" s="167"/>
      <c r="K2476" s="167"/>
      <c r="N2476" s="171"/>
    </row>
    <row r="2477" spans="10:14" customFormat="1" hidden="1">
      <c r="J2477" s="167"/>
      <c r="K2477" s="167"/>
      <c r="N2477" s="171"/>
    </row>
    <row r="2478" spans="10:14" customFormat="1" hidden="1">
      <c r="J2478" s="167"/>
      <c r="K2478" s="167"/>
      <c r="N2478" s="171"/>
    </row>
    <row r="2479" spans="10:14" customFormat="1" hidden="1">
      <c r="J2479" s="167"/>
      <c r="K2479" s="167"/>
      <c r="N2479" s="171"/>
    </row>
    <row r="2480" spans="10:14" customFormat="1" hidden="1">
      <c r="J2480" s="167"/>
      <c r="K2480" s="167"/>
      <c r="N2480" s="171"/>
    </row>
    <row r="2481" spans="10:14" customFormat="1" hidden="1">
      <c r="J2481" s="167"/>
      <c r="K2481" s="167"/>
      <c r="N2481" s="171"/>
    </row>
    <row r="2482" spans="10:14" customFormat="1" hidden="1">
      <c r="J2482" s="167"/>
      <c r="K2482" s="167"/>
      <c r="N2482" s="171"/>
    </row>
    <row r="2483" spans="10:14" customFormat="1" hidden="1">
      <c r="J2483" s="167"/>
      <c r="K2483" s="167"/>
      <c r="N2483" s="171"/>
    </row>
    <row r="2484" spans="10:14" customFormat="1" hidden="1">
      <c r="J2484" s="167"/>
      <c r="K2484" s="167"/>
      <c r="N2484" s="171"/>
    </row>
    <row r="2485" spans="10:14" customFormat="1" hidden="1">
      <c r="J2485" s="167"/>
      <c r="K2485" s="167"/>
      <c r="N2485" s="171"/>
    </row>
    <row r="2486" spans="10:14" customFormat="1" hidden="1">
      <c r="J2486" s="167"/>
      <c r="K2486" s="167"/>
      <c r="N2486" s="171"/>
    </row>
    <row r="2487" spans="10:14" customFormat="1" hidden="1">
      <c r="J2487" s="167"/>
      <c r="K2487" s="167"/>
      <c r="N2487" s="171"/>
    </row>
    <row r="2488" spans="10:14" customFormat="1" hidden="1">
      <c r="J2488" s="167"/>
      <c r="K2488" s="167"/>
      <c r="N2488" s="171"/>
    </row>
    <row r="2489" spans="10:14" customFormat="1" hidden="1">
      <c r="J2489" s="167"/>
      <c r="K2489" s="167"/>
      <c r="N2489" s="171"/>
    </row>
    <row r="2490" spans="10:14" customFormat="1" hidden="1">
      <c r="J2490" s="167"/>
      <c r="K2490" s="167"/>
      <c r="N2490" s="171"/>
    </row>
    <row r="2491" spans="10:14" customFormat="1" hidden="1">
      <c r="J2491" s="167"/>
      <c r="K2491" s="167"/>
      <c r="N2491" s="171"/>
    </row>
    <row r="2492" spans="10:14" customFormat="1" hidden="1">
      <c r="J2492" s="167"/>
      <c r="K2492" s="167"/>
      <c r="N2492" s="171"/>
    </row>
    <row r="2493" spans="10:14" customFormat="1" hidden="1">
      <c r="J2493" s="167"/>
      <c r="K2493" s="167"/>
      <c r="N2493" s="171"/>
    </row>
    <row r="2494" spans="10:14" customFormat="1" hidden="1">
      <c r="J2494" s="167"/>
      <c r="K2494" s="167"/>
      <c r="N2494" s="171"/>
    </row>
    <row r="2495" spans="10:14" customFormat="1" hidden="1">
      <c r="J2495" s="167"/>
      <c r="K2495" s="167"/>
      <c r="N2495" s="171"/>
    </row>
    <row r="2496" spans="10:14" customFormat="1" hidden="1">
      <c r="J2496" s="167"/>
      <c r="K2496" s="167"/>
      <c r="N2496" s="171"/>
    </row>
    <row r="2497" spans="10:14" customFormat="1" hidden="1">
      <c r="J2497" s="167"/>
      <c r="K2497" s="167"/>
      <c r="N2497" s="171"/>
    </row>
    <row r="2498" spans="10:14" customFormat="1" hidden="1">
      <c r="J2498" s="167"/>
      <c r="K2498" s="167"/>
      <c r="N2498" s="171"/>
    </row>
    <row r="2499" spans="10:14" customFormat="1" hidden="1">
      <c r="J2499" s="167"/>
      <c r="K2499" s="167"/>
      <c r="N2499" s="171"/>
    </row>
    <row r="2500" spans="10:14" customFormat="1" hidden="1">
      <c r="J2500" s="167"/>
      <c r="K2500" s="167"/>
      <c r="N2500" s="171"/>
    </row>
    <row r="2501" spans="10:14" customFormat="1" hidden="1">
      <c r="J2501" s="167"/>
      <c r="K2501" s="167"/>
      <c r="N2501" s="171"/>
    </row>
    <row r="2502" spans="10:14" customFormat="1" hidden="1">
      <c r="J2502" s="167"/>
      <c r="K2502" s="167"/>
      <c r="N2502" s="171"/>
    </row>
    <row r="2503" spans="10:14" customFormat="1" hidden="1">
      <c r="J2503" s="167"/>
      <c r="K2503" s="167"/>
      <c r="N2503" s="171"/>
    </row>
    <row r="2504" spans="10:14" customFormat="1" hidden="1">
      <c r="J2504" s="167"/>
      <c r="K2504" s="167"/>
      <c r="N2504" s="171"/>
    </row>
    <row r="2505" spans="10:14" customFormat="1" hidden="1">
      <c r="J2505" s="167"/>
      <c r="K2505" s="167"/>
      <c r="N2505" s="171"/>
    </row>
    <row r="2506" spans="10:14" customFormat="1" hidden="1">
      <c r="J2506" s="167"/>
      <c r="K2506" s="167"/>
      <c r="N2506" s="171"/>
    </row>
    <row r="2507" spans="10:14" customFormat="1" hidden="1">
      <c r="J2507" s="167"/>
      <c r="K2507" s="167"/>
      <c r="N2507" s="171"/>
    </row>
    <row r="2508" spans="10:14" customFormat="1" hidden="1">
      <c r="J2508" s="167"/>
      <c r="K2508" s="167"/>
      <c r="N2508" s="171"/>
    </row>
    <row r="2509" spans="10:14" customFormat="1" hidden="1">
      <c r="J2509" s="167"/>
      <c r="K2509" s="167"/>
      <c r="N2509" s="171"/>
    </row>
    <row r="2510" spans="10:14" customFormat="1" hidden="1">
      <c r="J2510" s="167"/>
      <c r="K2510" s="167"/>
      <c r="N2510" s="171"/>
    </row>
    <row r="2511" spans="10:14" customFormat="1" hidden="1">
      <c r="J2511" s="167"/>
      <c r="K2511" s="167"/>
      <c r="N2511" s="171"/>
    </row>
    <row r="2512" spans="10:14" customFormat="1" hidden="1">
      <c r="J2512" s="167"/>
      <c r="K2512" s="167"/>
      <c r="N2512" s="171"/>
    </row>
    <row r="2513" spans="10:14" customFormat="1" hidden="1">
      <c r="J2513" s="167"/>
      <c r="K2513" s="167"/>
      <c r="N2513" s="171"/>
    </row>
    <row r="2514" spans="10:14" customFormat="1" hidden="1">
      <c r="J2514" s="167"/>
      <c r="K2514" s="167"/>
      <c r="N2514" s="171"/>
    </row>
    <row r="2515" spans="10:14" customFormat="1" hidden="1">
      <c r="J2515" s="167"/>
      <c r="K2515" s="167"/>
      <c r="N2515" s="171"/>
    </row>
    <row r="2516" spans="10:14" customFormat="1" hidden="1">
      <c r="J2516" s="167"/>
      <c r="K2516" s="167"/>
      <c r="N2516" s="171"/>
    </row>
    <row r="2517" spans="10:14" customFormat="1" hidden="1">
      <c r="J2517" s="167"/>
      <c r="K2517" s="167"/>
      <c r="N2517" s="171"/>
    </row>
    <row r="2518" spans="10:14" customFormat="1" hidden="1">
      <c r="J2518" s="167"/>
      <c r="K2518" s="167"/>
      <c r="N2518" s="171"/>
    </row>
    <row r="2519" spans="10:14" customFormat="1" hidden="1">
      <c r="J2519" s="167"/>
      <c r="K2519" s="167"/>
      <c r="N2519" s="171"/>
    </row>
    <row r="2520" spans="10:14" customFormat="1" hidden="1">
      <c r="J2520" s="167"/>
      <c r="K2520" s="167"/>
      <c r="N2520" s="171"/>
    </row>
    <row r="2521" spans="10:14" customFormat="1" hidden="1">
      <c r="J2521" s="167"/>
      <c r="K2521" s="167"/>
      <c r="N2521" s="171"/>
    </row>
    <row r="2522" spans="10:14" customFormat="1" hidden="1">
      <c r="J2522" s="167"/>
      <c r="K2522" s="167"/>
      <c r="N2522" s="171"/>
    </row>
    <row r="2523" spans="10:14" customFormat="1" hidden="1">
      <c r="J2523" s="167"/>
      <c r="K2523" s="167"/>
      <c r="N2523" s="171"/>
    </row>
    <row r="2524" spans="10:14" customFormat="1" hidden="1">
      <c r="J2524" s="167"/>
      <c r="K2524" s="167"/>
      <c r="N2524" s="171"/>
    </row>
    <row r="2525" spans="10:14" customFormat="1" hidden="1">
      <c r="J2525" s="167"/>
      <c r="K2525" s="167"/>
      <c r="N2525" s="171"/>
    </row>
    <row r="2526" spans="10:14" customFormat="1" hidden="1">
      <c r="J2526" s="167"/>
      <c r="K2526" s="167"/>
      <c r="N2526" s="171"/>
    </row>
    <row r="2527" spans="10:14" customFormat="1" hidden="1">
      <c r="J2527" s="167"/>
      <c r="K2527" s="167"/>
      <c r="N2527" s="171"/>
    </row>
    <row r="2528" spans="10:14" customFormat="1" hidden="1">
      <c r="J2528" s="167"/>
      <c r="K2528" s="167"/>
      <c r="N2528" s="171"/>
    </row>
    <row r="2529" spans="10:14" customFormat="1" hidden="1">
      <c r="J2529" s="167"/>
      <c r="K2529" s="167"/>
      <c r="N2529" s="171"/>
    </row>
    <row r="2530" spans="10:14" customFormat="1" hidden="1">
      <c r="J2530" s="167"/>
      <c r="K2530" s="167"/>
      <c r="N2530" s="171"/>
    </row>
    <row r="2531" spans="10:14" customFormat="1" hidden="1">
      <c r="J2531" s="167"/>
      <c r="K2531" s="167"/>
      <c r="N2531" s="171"/>
    </row>
    <row r="2532" spans="10:14" customFormat="1" hidden="1">
      <c r="J2532" s="167"/>
      <c r="K2532" s="167"/>
      <c r="N2532" s="171"/>
    </row>
    <row r="2533" spans="10:14" customFormat="1" hidden="1">
      <c r="J2533" s="167"/>
      <c r="K2533" s="167"/>
      <c r="N2533" s="171"/>
    </row>
    <row r="2534" spans="10:14" customFormat="1" hidden="1">
      <c r="J2534" s="167"/>
      <c r="K2534" s="167"/>
      <c r="N2534" s="171"/>
    </row>
    <row r="2535" spans="10:14" customFormat="1" hidden="1">
      <c r="J2535" s="167"/>
      <c r="K2535" s="167"/>
      <c r="N2535" s="171"/>
    </row>
    <row r="2536" spans="10:14" customFormat="1" hidden="1">
      <c r="J2536" s="167"/>
      <c r="K2536" s="167"/>
      <c r="N2536" s="171"/>
    </row>
    <row r="2537" spans="10:14" customFormat="1" hidden="1">
      <c r="J2537" s="167"/>
      <c r="K2537" s="167"/>
      <c r="N2537" s="171"/>
    </row>
    <row r="2538" spans="10:14" customFormat="1" hidden="1">
      <c r="J2538" s="167"/>
      <c r="K2538" s="167"/>
      <c r="N2538" s="171"/>
    </row>
    <row r="2539" spans="10:14" customFormat="1" hidden="1">
      <c r="J2539" s="167"/>
      <c r="K2539" s="167"/>
      <c r="N2539" s="171"/>
    </row>
    <row r="2540" spans="10:14" customFormat="1" hidden="1">
      <c r="J2540" s="167"/>
      <c r="K2540" s="167"/>
      <c r="N2540" s="171"/>
    </row>
    <row r="2541" spans="10:14" customFormat="1" hidden="1">
      <c r="J2541" s="167"/>
      <c r="K2541" s="167"/>
      <c r="N2541" s="171"/>
    </row>
    <row r="2542" spans="10:14" customFormat="1" hidden="1">
      <c r="J2542" s="167"/>
      <c r="K2542" s="167"/>
      <c r="N2542" s="171"/>
    </row>
    <row r="2543" spans="10:14" customFormat="1" hidden="1">
      <c r="J2543" s="167"/>
      <c r="K2543" s="167"/>
      <c r="N2543" s="171"/>
    </row>
    <row r="2544" spans="10:14" customFormat="1" hidden="1">
      <c r="J2544" s="167"/>
      <c r="K2544" s="167"/>
      <c r="N2544" s="171"/>
    </row>
    <row r="2545" spans="10:14" customFormat="1" hidden="1">
      <c r="J2545" s="167"/>
      <c r="K2545" s="167"/>
      <c r="N2545" s="171"/>
    </row>
    <row r="2546" spans="10:14" customFormat="1" hidden="1">
      <c r="J2546" s="167"/>
      <c r="K2546" s="167"/>
      <c r="N2546" s="171"/>
    </row>
    <row r="2547" spans="10:14" customFormat="1" hidden="1">
      <c r="J2547" s="167"/>
      <c r="K2547" s="167"/>
      <c r="N2547" s="171"/>
    </row>
    <row r="2548" spans="10:14" customFormat="1" hidden="1">
      <c r="J2548" s="167"/>
      <c r="K2548" s="167"/>
      <c r="N2548" s="171"/>
    </row>
    <row r="2549" spans="10:14" customFormat="1" hidden="1">
      <c r="J2549" s="167"/>
      <c r="K2549" s="167"/>
      <c r="N2549" s="171"/>
    </row>
    <row r="2550" spans="10:14" customFormat="1" hidden="1">
      <c r="J2550" s="167"/>
      <c r="K2550" s="167"/>
      <c r="N2550" s="171"/>
    </row>
    <row r="2551" spans="10:14" customFormat="1" hidden="1">
      <c r="J2551" s="167"/>
      <c r="K2551" s="167"/>
      <c r="N2551" s="171"/>
    </row>
    <row r="2552" spans="10:14" customFormat="1" hidden="1">
      <c r="J2552" s="167"/>
      <c r="K2552" s="167"/>
      <c r="N2552" s="171"/>
    </row>
    <row r="2553" spans="10:14" customFormat="1" hidden="1">
      <c r="J2553" s="167"/>
      <c r="K2553" s="167"/>
      <c r="N2553" s="171"/>
    </row>
    <row r="2554" spans="10:14" customFormat="1" hidden="1">
      <c r="J2554" s="167"/>
      <c r="K2554" s="167"/>
      <c r="N2554" s="171"/>
    </row>
    <row r="2555" spans="10:14" customFormat="1" hidden="1">
      <c r="J2555" s="167"/>
      <c r="K2555" s="167"/>
      <c r="N2555" s="171"/>
    </row>
    <row r="2556" spans="10:14" customFormat="1" hidden="1">
      <c r="J2556" s="167"/>
      <c r="K2556" s="167"/>
      <c r="N2556" s="171"/>
    </row>
    <row r="2557" spans="10:14" customFormat="1" hidden="1">
      <c r="J2557" s="167"/>
      <c r="K2557" s="167"/>
      <c r="N2557" s="171"/>
    </row>
    <row r="2558" spans="10:14" customFormat="1" hidden="1">
      <c r="J2558" s="167"/>
      <c r="K2558" s="167"/>
      <c r="N2558" s="171"/>
    </row>
    <row r="2559" spans="10:14" customFormat="1" hidden="1">
      <c r="J2559" s="167"/>
      <c r="K2559" s="167"/>
      <c r="N2559" s="171"/>
    </row>
    <row r="2560" spans="10:14" customFormat="1" hidden="1">
      <c r="J2560" s="167"/>
      <c r="K2560" s="167"/>
      <c r="N2560" s="171"/>
    </row>
    <row r="2561" spans="10:14" customFormat="1" hidden="1">
      <c r="J2561" s="167"/>
      <c r="K2561" s="167"/>
      <c r="N2561" s="171"/>
    </row>
    <row r="2562" spans="10:14" customFormat="1" hidden="1">
      <c r="J2562" s="167"/>
      <c r="K2562" s="167"/>
      <c r="N2562" s="171"/>
    </row>
    <row r="2563" spans="10:14" customFormat="1" hidden="1">
      <c r="J2563" s="167"/>
      <c r="K2563" s="167"/>
      <c r="N2563" s="171"/>
    </row>
    <row r="2564" spans="10:14" customFormat="1" hidden="1">
      <c r="J2564" s="167"/>
      <c r="K2564" s="167"/>
      <c r="N2564" s="171"/>
    </row>
    <row r="2565" spans="10:14" customFormat="1" hidden="1">
      <c r="J2565" s="167"/>
      <c r="K2565" s="167"/>
      <c r="N2565" s="171"/>
    </row>
    <row r="2566" spans="10:14" customFormat="1" hidden="1">
      <c r="J2566" s="167"/>
      <c r="K2566" s="167"/>
      <c r="N2566" s="171"/>
    </row>
    <row r="2567" spans="10:14" customFormat="1" hidden="1">
      <c r="J2567" s="167"/>
      <c r="K2567" s="167"/>
      <c r="N2567" s="171"/>
    </row>
    <row r="2568" spans="10:14" customFormat="1" hidden="1">
      <c r="J2568" s="167"/>
      <c r="K2568" s="167"/>
      <c r="N2568" s="171"/>
    </row>
    <row r="2569" spans="10:14" customFormat="1" hidden="1">
      <c r="J2569" s="167"/>
      <c r="K2569" s="167"/>
      <c r="N2569" s="171"/>
    </row>
    <row r="2570" spans="10:14" customFormat="1" hidden="1">
      <c r="J2570" s="167"/>
      <c r="K2570" s="167"/>
      <c r="N2570" s="171"/>
    </row>
    <row r="2571" spans="10:14" customFormat="1" hidden="1">
      <c r="J2571" s="167"/>
      <c r="K2571" s="167"/>
      <c r="N2571" s="171"/>
    </row>
    <row r="2572" spans="10:14" customFormat="1" hidden="1">
      <c r="J2572" s="167"/>
      <c r="K2572" s="167"/>
      <c r="N2572" s="171"/>
    </row>
    <row r="2573" spans="10:14" customFormat="1" hidden="1">
      <c r="J2573" s="167"/>
      <c r="K2573" s="167"/>
      <c r="N2573" s="171"/>
    </row>
    <row r="2574" spans="10:14" customFormat="1" hidden="1">
      <c r="J2574" s="167"/>
      <c r="K2574" s="167"/>
      <c r="N2574" s="171"/>
    </row>
    <row r="2575" spans="10:14" customFormat="1" hidden="1">
      <c r="J2575" s="167"/>
      <c r="K2575" s="167"/>
      <c r="N2575" s="171"/>
    </row>
    <row r="2576" spans="10:14" customFormat="1" hidden="1">
      <c r="J2576" s="167"/>
      <c r="K2576" s="167"/>
      <c r="N2576" s="171"/>
    </row>
    <row r="2577" spans="10:14" customFormat="1" hidden="1">
      <c r="J2577" s="167"/>
      <c r="K2577" s="167"/>
      <c r="N2577" s="171"/>
    </row>
    <row r="2578" spans="10:14" customFormat="1" hidden="1">
      <c r="J2578" s="167"/>
      <c r="K2578" s="167"/>
      <c r="N2578" s="171"/>
    </row>
    <row r="2579" spans="10:14" customFormat="1" hidden="1">
      <c r="J2579" s="167"/>
      <c r="K2579" s="167"/>
      <c r="N2579" s="171"/>
    </row>
    <row r="2580" spans="10:14" customFormat="1" hidden="1">
      <c r="J2580" s="167"/>
      <c r="K2580" s="167"/>
      <c r="N2580" s="171"/>
    </row>
    <row r="2581" spans="10:14" customFormat="1" hidden="1">
      <c r="J2581" s="167"/>
      <c r="K2581" s="167"/>
      <c r="N2581" s="171"/>
    </row>
    <row r="2582" spans="10:14" customFormat="1" hidden="1">
      <c r="J2582" s="167"/>
      <c r="K2582" s="167"/>
      <c r="N2582" s="171"/>
    </row>
    <row r="2583" spans="10:14" customFormat="1" hidden="1">
      <c r="J2583" s="167"/>
      <c r="K2583" s="167"/>
      <c r="N2583" s="171"/>
    </row>
    <row r="2584" spans="10:14" customFormat="1" hidden="1">
      <c r="J2584" s="167"/>
      <c r="K2584" s="167"/>
      <c r="N2584" s="171"/>
    </row>
    <row r="2585" spans="10:14" customFormat="1" hidden="1">
      <c r="J2585" s="167"/>
      <c r="K2585" s="167"/>
      <c r="N2585" s="171"/>
    </row>
    <row r="2586" spans="10:14" customFormat="1" hidden="1">
      <c r="J2586" s="167"/>
      <c r="K2586" s="167"/>
      <c r="N2586" s="171"/>
    </row>
    <row r="2587" spans="10:14" customFormat="1" hidden="1">
      <c r="J2587" s="167"/>
      <c r="K2587" s="167"/>
      <c r="N2587" s="171"/>
    </row>
    <row r="2588" spans="10:14" customFormat="1" hidden="1">
      <c r="J2588" s="167"/>
      <c r="K2588" s="167"/>
      <c r="N2588" s="171"/>
    </row>
    <row r="2589" spans="10:14" customFormat="1" hidden="1">
      <c r="J2589" s="167"/>
      <c r="K2589" s="167"/>
      <c r="N2589" s="171"/>
    </row>
    <row r="2590" spans="10:14" customFormat="1" hidden="1">
      <c r="J2590" s="167"/>
      <c r="K2590" s="167"/>
      <c r="N2590" s="171"/>
    </row>
    <row r="2591" spans="10:14" customFormat="1" hidden="1">
      <c r="J2591" s="167"/>
      <c r="K2591" s="167"/>
      <c r="N2591" s="171"/>
    </row>
    <row r="2592" spans="10:14" customFormat="1" hidden="1">
      <c r="J2592" s="167"/>
      <c r="K2592" s="167"/>
      <c r="N2592" s="171"/>
    </row>
    <row r="2593" spans="10:14" customFormat="1" hidden="1">
      <c r="J2593" s="167"/>
      <c r="K2593" s="167"/>
      <c r="N2593" s="171"/>
    </row>
    <row r="2594" spans="10:14" customFormat="1" hidden="1">
      <c r="J2594" s="167"/>
      <c r="K2594" s="167"/>
      <c r="N2594" s="171"/>
    </row>
    <row r="2595" spans="10:14" customFormat="1" hidden="1">
      <c r="J2595" s="167"/>
      <c r="K2595" s="167"/>
      <c r="N2595" s="171"/>
    </row>
    <row r="2596" spans="10:14" customFormat="1" hidden="1">
      <c r="J2596" s="167"/>
      <c r="K2596" s="167"/>
      <c r="N2596" s="171"/>
    </row>
    <row r="2597" spans="10:14" customFormat="1" hidden="1">
      <c r="J2597" s="167"/>
      <c r="K2597" s="167"/>
      <c r="N2597" s="171"/>
    </row>
    <row r="2598" spans="10:14" customFormat="1" hidden="1">
      <c r="J2598" s="167"/>
      <c r="K2598" s="167"/>
      <c r="N2598" s="171"/>
    </row>
    <row r="2599" spans="10:14" customFormat="1" hidden="1">
      <c r="J2599" s="167"/>
      <c r="K2599" s="167"/>
      <c r="N2599" s="171"/>
    </row>
    <row r="2600" spans="10:14" customFormat="1" hidden="1">
      <c r="J2600" s="167"/>
      <c r="K2600" s="167"/>
      <c r="N2600" s="171"/>
    </row>
    <row r="2601" spans="10:14" customFormat="1" hidden="1">
      <c r="J2601" s="167"/>
      <c r="K2601" s="167"/>
      <c r="N2601" s="171"/>
    </row>
    <row r="2602" spans="10:14" customFormat="1" hidden="1">
      <c r="J2602" s="167"/>
      <c r="K2602" s="167"/>
      <c r="N2602" s="171"/>
    </row>
    <row r="2603" spans="10:14" customFormat="1" hidden="1">
      <c r="J2603" s="167"/>
      <c r="K2603" s="167"/>
      <c r="N2603" s="171"/>
    </row>
    <row r="2604" spans="10:14" customFormat="1" hidden="1">
      <c r="J2604" s="167"/>
      <c r="K2604" s="167"/>
      <c r="N2604" s="171"/>
    </row>
    <row r="2605" spans="10:14" customFormat="1" hidden="1">
      <c r="J2605" s="167"/>
      <c r="K2605" s="167"/>
      <c r="N2605" s="171"/>
    </row>
    <row r="2606" spans="10:14" customFormat="1" hidden="1">
      <c r="J2606" s="167"/>
      <c r="K2606" s="167"/>
      <c r="N2606" s="171"/>
    </row>
    <row r="2607" spans="10:14" customFormat="1" hidden="1">
      <c r="J2607" s="167"/>
      <c r="K2607" s="167"/>
      <c r="N2607" s="171"/>
    </row>
    <row r="2608" spans="10:14" customFormat="1" hidden="1">
      <c r="J2608" s="167"/>
      <c r="K2608" s="167"/>
      <c r="N2608" s="171"/>
    </row>
    <row r="2609" spans="10:14" customFormat="1" hidden="1">
      <c r="J2609" s="167"/>
      <c r="K2609" s="167"/>
      <c r="N2609" s="171"/>
    </row>
    <row r="2610" spans="10:14" customFormat="1" hidden="1">
      <c r="J2610" s="167"/>
      <c r="K2610" s="167"/>
      <c r="N2610" s="171"/>
    </row>
    <row r="2611" spans="10:14" customFormat="1" hidden="1">
      <c r="J2611" s="167"/>
      <c r="K2611" s="167"/>
      <c r="N2611" s="171"/>
    </row>
    <row r="2612" spans="10:14" customFormat="1" hidden="1">
      <c r="J2612" s="167"/>
      <c r="K2612" s="167"/>
      <c r="N2612" s="171"/>
    </row>
    <row r="2613" spans="10:14" customFormat="1" hidden="1">
      <c r="J2613" s="167"/>
      <c r="K2613" s="167"/>
      <c r="N2613" s="171"/>
    </row>
    <row r="2614" spans="10:14" customFormat="1" hidden="1">
      <c r="J2614" s="167"/>
      <c r="K2614" s="167"/>
      <c r="N2614" s="171"/>
    </row>
    <row r="2615" spans="10:14" customFormat="1" hidden="1">
      <c r="J2615" s="167"/>
      <c r="K2615" s="167"/>
      <c r="N2615" s="171"/>
    </row>
    <row r="2616" spans="10:14" customFormat="1" hidden="1">
      <c r="J2616" s="167"/>
      <c r="K2616" s="167"/>
      <c r="N2616" s="171"/>
    </row>
    <row r="2617" spans="10:14" customFormat="1" hidden="1">
      <c r="J2617" s="167"/>
      <c r="K2617" s="167"/>
      <c r="N2617" s="171"/>
    </row>
    <row r="2618" spans="10:14" customFormat="1" hidden="1">
      <c r="J2618" s="167"/>
      <c r="K2618" s="167"/>
      <c r="N2618" s="171"/>
    </row>
    <row r="2619" spans="10:14" customFormat="1" hidden="1">
      <c r="J2619" s="167"/>
      <c r="K2619" s="167"/>
      <c r="N2619" s="171"/>
    </row>
    <row r="2620" spans="10:14" customFormat="1" hidden="1">
      <c r="J2620" s="167"/>
      <c r="K2620" s="167"/>
      <c r="N2620" s="171"/>
    </row>
    <row r="2621" spans="10:14" customFormat="1" hidden="1">
      <c r="J2621" s="167"/>
      <c r="K2621" s="167"/>
      <c r="N2621" s="171"/>
    </row>
    <row r="2622" spans="10:14" customFormat="1" hidden="1">
      <c r="J2622" s="167"/>
      <c r="K2622" s="167"/>
      <c r="N2622" s="171"/>
    </row>
    <row r="2623" spans="10:14" customFormat="1" hidden="1">
      <c r="J2623" s="167"/>
      <c r="K2623" s="167"/>
      <c r="N2623" s="171"/>
    </row>
    <row r="2624" spans="10:14" customFormat="1" hidden="1">
      <c r="J2624" s="167"/>
      <c r="K2624" s="167"/>
      <c r="N2624" s="171"/>
    </row>
    <row r="2625" spans="10:14" customFormat="1" hidden="1">
      <c r="J2625" s="167"/>
      <c r="K2625" s="167"/>
      <c r="N2625" s="171"/>
    </row>
    <row r="2626" spans="10:14" customFormat="1" hidden="1">
      <c r="J2626" s="167"/>
      <c r="K2626" s="167"/>
      <c r="N2626" s="171"/>
    </row>
    <row r="2627" spans="10:14" customFormat="1" hidden="1">
      <c r="J2627" s="167"/>
      <c r="K2627" s="167"/>
      <c r="N2627" s="171"/>
    </row>
    <row r="2628" spans="10:14" customFormat="1" hidden="1">
      <c r="J2628" s="167"/>
      <c r="K2628" s="167"/>
      <c r="N2628" s="171"/>
    </row>
    <row r="2629" spans="10:14" customFormat="1" hidden="1">
      <c r="J2629" s="167"/>
      <c r="K2629" s="167"/>
      <c r="N2629" s="171"/>
    </row>
    <row r="2630" spans="10:14" customFormat="1" hidden="1">
      <c r="J2630" s="167"/>
      <c r="K2630" s="167"/>
      <c r="N2630" s="171"/>
    </row>
    <row r="2631" spans="10:14" customFormat="1" hidden="1">
      <c r="J2631" s="167"/>
      <c r="K2631" s="167"/>
      <c r="N2631" s="171"/>
    </row>
    <row r="2632" spans="10:14" customFormat="1" hidden="1">
      <c r="J2632" s="167"/>
      <c r="K2632" s="167"/>
      <c r="N2632" s="171"/>
    </row>
    <row r="2633" spans="10:14" customFormat="1" hidden="1">
      <c r="J2633" s="167"/>
      <c r="K2633" s="167"/>
      <c r="N2633" s="171"/>
    </row>
    <row r="2634" spans="10:14" customFormat="1" hidden="1">
      <c r="J2634" s="167"/>
      <c r="K2634" s="167"/>
      <c r="N2634" s="171"/>
    </row>
    <row r="2635" spans="10:14" customFormat="1" hidden="1">
      <c r="J2635" s="167"/>
      <c r="K2635" s="167"/>
      <c r="N2635" s="171"/>
    </row>
    <row r="2636" spans="10:14" customFormat="1" hidden="1">
      <c r="J2636" s="167"/>
      <c r="K2636" s="167"/>
      <c r="N2636" s="171"/>
    </row>
    <row r="2637" spans="10:14" customFormat="1" hidden="1">
      <c r="J2637" s="167"/>
      <c r="K2637" s="167"/>
      <c r="N2637" s="171"/>
    </row>
    <row r="2638" spans="10:14" customFormat="1" hidden="1">
      <c r="J2638" s="167"/>
      <c r="K2638" s="167"/>
      <c r="N2638" s="171"/>
    </row>
    <row r="2639" spans="10:14" customFormat="1" hidden="1">
      <c r="J2639" s="167"/>
      <c r="K2639" s="167"/>
      <c r="N2639" s="171"/>
    </row>
    <row r="2640" spans="10:14" customFormat="1" hidden="1">
      <c r="J2640" s="167"/>
      <c r="K2640" s="167"/>
      <c r="N2640" s="171"/>
    </row>
    <row r="2641" spans="10:14" customFormat="1" hidden="1">
      <c r="J2641" s="167"/>
      <c r="K2641" s="167"/>
      <c r="N2641" s="171"/>
    </row>
    <row r="2642" spans="10:14" customFormat="1" hidden="1">
      <c r="J2642" s="167"/>
      <c r="K2642" s="167"/>
      <c r="N2642" s="171"/>
    </row>
    <row r="2643" spans="10:14" customFormat="1" hidden="1">
      <c r="J2643" s="167"/>
      <c r="K2643" s="167"/>
      <c r="N2643" s="171"/>
    </row>
    <row r="2644" spans="10:14" customFormat="1" hidden="1">
      <c r="J2644" s="167"/>
      <c r="K2644" s="167"/>
      <c r="N2644" s="171"/>
    </row>
    <row r="2645" spans="10:14" customFormat="1" hidden="1">
      <c r="J2645" s="167"/>
      <c r="K2645" s="167"/>
      <c r="N2645" s="171"/>
    </row>
    <row r="2646" spans="10:14" customFormat="1" hidden="1">
      <c r="J2646" s="167"/>
      <c r="K2646" s="167"/>
      <c r="N2646" s="171"/>
    </row>
    <row r="2647" spans="10:14" customFormat="1" hidden="1">
      <c r="J2647" s="167"/>
      <c r="K2647" s="167"/>
      <c r="N2647" s="171"/>
    </row>
    <row r="2648" spans="10:14" customFormat="1" hidden="1">
      <c r="J2648" s="167"/>
      <c r="K2648" s="167"/>
      <c r="N2648" s="171"/>
    </row>
    <row r="2649" spans="10:14" customFormat="1" hidden="1">
      <c r="J2649" s="167"/>
      <c r="K2649" s="167"/>
      <c r="N2649" s="171"/>
    </row>
    <row r="2650" spans="10:14" customFormat="1" hidden="1">
      <c r="J2650" s="167"/>
      <c r="K2650" s="167"/>
      <c r="N2650" s="171"/>
    </row>
    <row r="2651" spans="10:14" customFormat="1" hidden="1">
      <c r="J2651" s="167"/>
      <c r="K2651" s="167"/>
      <c r="N2651" s="171"/>
    </row>
    <row r="2652" spans="10:14" customFormat="1" hidden="1">
      <c r="J2652" s="167"/>
      <c r="K2652" s="167"/>
      <c r="N2652" s="171"/>
    </row>
    <row r="2653" spans="10:14" customFormat="1" hidden="1">
      <c r="J2653" s="167"/>
      <c r="K2653" s="167"/>
      <c r="N2653" s="171"/>
    </row>
    <row r="2654" spans="10:14" customFormat="1" hidden="1">
      <c r="J2654" s="167"/>
      <c r="K2654" s="167"/>
      <c r="N2654" s="171"/>
    </row>
    <row r="2655" spans="10:14" customFormat="1" hidden="1">
      <c r="J2655" s="167"/>
      <c r="K2655" s="167"/>
      <c r="N2655" s="171"/>
    </row>
    <row r="2656" spans="10:14" customFormat="1" hidden="1">
      <c r="J2656" s="167"/>
      <c r="K2656" s="167"/>
      <c r="N2656" s="171"/>
    </row>
    <row r="2657" spans="10:14" customFormat="1" hidden="1">
      <c r="J2657" s="167"/>
      <c r="K2657" s="167"/>
      <c r="N2657" s="171"/>
    </row>
    <row r="2658" spans="10:14" customFormat="1" hidden="1">
      <c r="J2658" s="167"/>
      <c r="K2658" s="167"/>
      <c r="N2658" s="171"/>
    </row>
    <row r="2659" spans="10:14" customFormat="1" hidden="1">
      <c r="J2659" s="167"/>
      <c r="K2659" s="167"/>
      <c r="N2659" s="171"/>
    </row>
    <row r="2660" spans="10:14" customFormat="1" hidden="1">
      <c r="J2660" s="167"/>
      <c r="K2660" s="167"/>
      <c r="N2660" s="171"/>
    </row>
    <row r="2661" spans="10:14" customFormat="1" hidden="1">
      <c r="J2661" s="167"/>
      <c r="K2661" s="167"/>
      <c r="N2661" s="171"/>
    </row>
    <row r="2662" spans="10:14" customFormat="1" hidden="1">
      <c r="J2662" s="167"/>
      <c r="K2662" s="167"/>
      <c r="N2662" s="171"/>
    </row>
    <row r="2663" spans="10:14" customFormat="1" hidden="1">
      <c r="J2663" s="167"/>
      <c r="K2663" s="167"/>
      <c r="N2663" s="171"/>
    </row>
    <row r="2664" spans="10:14" customFormat="1" hidden="1">
      <c r="J2664" s="167"/>
      <c r="K2664" s="167"/>
      <c r="N2664" s="171"/>
    </row>
    <row r="2665" spans="10:14" customFormat="1" hidden="1">
      <c r="J2665" s="167"/>
      <c r="K2665" s="167"/>
      <c r="N2665" s="171"/>
    </row>
    <row r="2666" spans="10:14" customFormat="1" hidden="1">
      <c r="J2666" s="167"/>
      <c r="K2666" s="167"/>
      <c r="N2666" s="171"/>
    </row>
    <row r="2667" spans="10:14" customFormat="1" hidden="1">
      <c r="J2667" s="167"/>
      <c r="K2667" s="167"/>
      <c r="N2667" s="171"/>
    </row>
    <row r="2668" spans="10:14" customFormat="1" hidden="1">
      <c r="J2668" s="167"/>
      <c r="K2668" s="167"/>
      <c r="N2668" s="171"/>
    </row>
    <row r="2669" spans="10:14" customFormat="1" hidden="1">
      <c r="J2669" s="167"/>
      <c r="K2669" s="167"/>
      <c r="N2669" s="171"/>
    </row>
    <row r="2670" spans="10:14" customFormat="1" hidden="1">
      <c r="J2670" s="167"/>
      <c r="K2670" s="167"/>
      <c r="N2670" s="171"/>
    </row>
    <row r="2671" spans="10:14" customFormat="1" hidden="1">
      <c r="J2671" s="167"/>
      <c r="K2671" s="167"/>
      <c r="N2671" s="171"/>
    </row>
    <row r="2672" spans="10:14" customFormat="1" hidden="1">
      <c r="J2672" s="167"/>
      <c r="K2672" s="167"/>
      <c r="N2672" s="171"/>
    </row>
    <row r="2673" spans="10:14" customFormat="1" hidden="1">
      <c r="J2673" s="167"/>
      <c r="K2673" s="167"/>
      <c r="N2673" s="171"/>
    </row>
    <row r="2674" spans="10:14" customFormat="1" hidden="1">
      <c r="J2674" s="167"/>
      <c r="K2674" s="167"/>
      <c r="N2674" s="171"/>
    </row>
    <row r="2675" spans="10:14" customFormat="1" hidden="1">
      <c r="J2675" s="167"/>
      <c r="K2675" s="167"/>
      <c r="N2675" s="171"/>
    </row>
    <row r="2676" spans="10:14" customFormat="1" hidden="1">
      <c r="J2676" s="167"/>
      <c r="K2676" s="167"/>
      <c r="N2676" s="171"/>
    </row>
    <row r="2677" spans="10:14" customFormat="1" hidden="1">
      <c r="J2677" s="167"/>
      <c r="K2677" s="167"/>
      <c r="N2677" s="171"/>
    </row>
    <row r="2678" spans="10:14" customFormat="1" hidden="1">
      <c r="J2678" s="167"/>
      <c r="K2678" s="167"/>
      <c r="N2678" s="171"/>
    </row>
    <row r="2679" spans="10:14" customFormat="1" hidden="1">
      <c r="J2679" s="167"/>
      <c r="K2679" s="167"/>
      <c r="N2679" s="171"/>
    </row>
    <row r="2680" spans="10:14" customFormat="1" hidden="1">
      <c r="J2680" s="167"/>
      <c r="K2680" s="167"/>
      <c r="N2680" s="171"/>
    </row>
    <row r="2681" spans="10:14" customFormat="1" hidden="1">
      <c r="J2681" s="167"/>
      <c r="K2681" s="167"/>
      <c r="N2681" s="171"/>
    </row>
    <row r="2682" spans="10:14" customFormat="1" hidden="1">
      <c r="J2682" s="167"/>
      <c r="K2682" s="167"/>
      <c r="N2682" s="171"/>
    </row>
    <row r="2683" spans="10:14" customFormat="1" hidden="1">
      <c r="J2683" s="167"/>
      <c r="K2683" s="167"/>
      <c r="N2683" s="171"/>
    </row>
    <row r="2684" spans="10:14" customFormat="1" hidden="1">
      <c r="J2684" s="167"/>
      <c r="K2684" s="167"/>
      <c r="N2684" s="171"/>
    </row>
    <row r="2685" spans="10:14" customFormat="1" hidden="1">
      <c r="J2685" s="167"/>
      <c r="K2685" s="167"/>
      <c r="N2685" s="171"/>
    </row>
    <row r="2686" spans="10:14" customFormat="1" hidden="1">
      <c r="J2686" s="167"/>
      <c r="K2686" s="167"/>
      <c r="N2686" s="171"/>
    </row>
    <row r="2687" spans="10:14" customFormat="1" hidden="1">
      <c r="J2687" s="167"/>
      <c r="K2687" s="167"/>
      <c r="N2687" s="171"/>
    </row>
    <row r="2688" spans="10:14" customFormat="1" hidden="1">
      <c r="J2688" s="167"/>
      <c r="K2688" s="167"/>
      <c r="N2688" s="171"/>
    </row>
    <row r="2689" spans="10:14" customFormat="1" hidden="1">
      <c r="J2689" s="167"/>
      <c r="K2689" s="167"/>
      <c r="N2689" s="171"/>
    </row>
    <row r="2690" spans="10:14" customFormat="1" hidden="1">
      <c r="J2690" s="167"/>
      <c r="K2690" s="167"/>
      <c r="N2690" s="171"/>
    </row>
    <row r="2691" spans="10:14" customFormat="1" hidden="1">
      <c r="J2691" s="167"/>
      <c r="K2691" s="167"/>
      <c r="N2691" s="171"/>
    </row>
    <row r="2692" spans="10:14" customFormat="1" hidden="1">
      <c r="J2692" s="167"/>
      <c r="K2692" s="167"/>
      <c r="N2692" s="171"/>
    </row>
    <row r="2693" spans="10:14" customFormat="1" hidden="1">
      <c r="J2693" s="167"/>
      <c r="K2693" s="167"/>
      <c r="N2693" s="171"/>
    </row>
    <row r="2694" spans="10:14" customFormat="1" hidden="1">
      <c r="J2694" s="167"/>
      <c r="K2694" s="167"/>
      <c r="N2694" s="171"/>
    </row>
    <row r="2695" spans="10:14" customFormat="1" hidden="1">
      <c r="J2695" s="167"/>
      <c r="K2695" s="167"/>
      <c r="N2695" s="171"/>
    </row>
    <row r="2696" spans="10:14" customFormat="1" hidden="1">
      <c r="J2696" s="167"/>
      <c r="K2696" s="167"/>
      <c r="N2696" s="171"/>
    </row>
    <row r="2697" spans="10:14" customFormat="1" hidden="1">
      <c r="J2697" s="167"/>
      <c r="K2697" s="167"/>
      <c r="N2697" s="171"/>
    </row>
    <row r="2698" spans="10:14" customFormat="1" hidden="1">
      <c r="J2698" s="167"/>
      <c r="K2698" s="167"/>
      <c r="N2698" s="171"/>
    </row>
    <row r="2699" spans="10:14" customFormat="1" hidden="1">
      <c r="J2699" s="167"/>
      <c r="K2699" s="167"/>
      <c r="N2699" s="171"/>
    </row>
    <row r="2700" spans="10:14" customFormat="1" hidden="1">
      <c r="J2700" s="167"/>
      <c r="K2700" s="167"/>
      <c r="N2700" s="171"/>
    </row>
    <row r="2701" spans="10:14" customFormat="1" hidden="1">
      <c r="J2701" s="167"/>
      <c r="K2701" s="167"/>
      <c r="N2701" s="171"/>
    </row>
    <row r="2702" spans="10:14" customFormat="1" hidden="1">
      <c r="J2702" s="167"/>
      <c r="K2702" s="167"/>
      <c r="N2702" s="171"/>
    </row>
    <row r="2703" spans="10:14" customFormat="1" hidden="1">
      <c r="J2703" s="167"/>
      <c r="K2703" s="167"/>
      <c r="N2703" s="171"/>
    </row>
    <row r="2704" spans="10:14" customFormat="1" hidden="1">
      <c r="J2704" s="167"/>
      <c r="K2704" s="167"/>
      <c r="N2704" s="171"/>
    </row>
    <row r="2705" spans="10:14" customFormat="1" hidden="1">
      <c r="J2705" s="167"/>
      <c r="K2705" s="167"/>
      <c r="N2705" s="171"/>
    </row>
    <row r="2706" spans="10:14" customFormat="1" hidden="1">
      <c r="J2706" s="167"/>
      <c r="K2706" s="167"/>
      <c r="N2706" s="171"/>
    </row>
    <row r="2707" spans="10:14" customFormat="1" hidden="1">
      <c r="J2707" s="167"/>
      <c r="K2707" s="167"/>
      <c r="N2707" s="171"/>
    </row>
    <row r="2708" spans="10:14" customFormat="1" hidden="1">
      <c r="J2708" s="167"/>
      <c r="K2708" s="167"/>
      <c r="N2708" s="171"/>
    </row>
    <row r="2709" spans="10:14" customFormat="1" hidden="1">
      <c r="J2709" s="167"/>
      <c r="K2709" s="167"/>
      <c r="N2709" s="171"/>
    </row>
    <row r="2710" spans="10:14" customFormat="1" hidden="1">
      <c r="J2710" s="167"/>
      <c r="K2710" s="167"/>
      <c r="N2710" s="171"/>
    </row>
    <row r="2711" spans="10:14" customFormat="1" hidden="1">
      <c r="J2711" s="167"/>
      <c r="K2711" s="167"/>
      <c r="N2711" s="171"/>
    </row>
    <row r="2712" spans="10:14" customFormat="1" hidden="1">
      <c r="J2712" s="167"/>
      <c r="K2712" s="167"/>
      <c r="N2712" s="171"/>
    </row>
    <row r="2713" spans="10:14" customFormat="1" hidden="1">
      <c r="J2713" s="167"/>
      <c r="K2713" s="167"/>
      <c r="N2713" s="171"/>
    </row>
    <row r="2714" spans="10:14" customFormat="1" hidden="1">
      <c r="J2714" s="167"/>
      <c r="K2714" s="167"/>
      <c r="N2714" s="171"/>
    </row>
    <row r="2715" spans="10:14" customFormat="1" hidden="1">
      <c r="J2715" s="167"/>
      <c r="K2715" s="167"/>
      <c r="N2715" s="171"/>
    </row>
    <row r="2716" spans="10:14" customFormat="1" hidden="1">
      <c r="J2716" s="167"/>
      <c r="K2716" s="167"/>
      <c r="N2716" s="171"/>
    </row>
    <row r="2717" spans="10:14" customFormat="1" hidden="1">
      <c r="J2717" s="167"/>
      <c r="K2717" s="167"/>
      <c r="N2717" s="171"/>
    </row>
    <row r="2718" spans="10:14" customFormat="1" hidden="1">
      <c r="J2718" s="167"/>
      <c r="K2718" s="167"/>
      <c r="N2718" s="171"/>
    </row>
    <row r="2719" spans="10:14" customFormat="1" hidden="1">
      <c r="J2719" s="167"/>
      <c r="K2719" s="167"/>
      <c r="N2719" s="171"/>
    </row>
    <row r="2720" spans="10:14" customFormat="1" hidden="1">
      <c r="J2720" s="167"/>
      <c r="K2720" s="167"/>
      <c r="N2720" s="171"/>
    </row>
    <row r="2721" spans="10:14" customFormat="1" hidden="1">
      <c r="J2721" s="167"/>
      <c r="K2721" s="167"/>
      <c r="N2721" s="171"/>
    </row>
    <row r="2722" spans="10:14" customFormat="1" hidden="1">
      <c r="J2722" s="167"/>
      <c r="K2722" s="167"/>
      <c r="N2722" s="171"/>
    </row>
    <row r="2723" spans="10:14" customFormat="1" hidden="1">
      <c r="J2723" s="167"/>
      <c r="K2723" s="167"/>
      <c r="N2723" s="171"/>
    </row>
    <row r="2724" spans="10:14" customFormat="1" hidden="1">
      <c r="J2724" s="167"/>
      <c r="K2724" s="167"/>
      <c r="N2724" s="171"/>
    </row>
    <row r="2725" spans="10:14" customFormat="1" hidden="1">
      <c r="J2725" s="167"/>
      <c r="K2725" s="167"/>
      <c r="N2725" s="171"/>
    </row>
    <row r="2726" spans="10:14" customFormat="1" hidden="1">
      <c r="J2726" s="167"/>
      <c r="K2726" s="167"/>
      <c r="N2726" s="171"/>
    </row>
    <row r="2727" spans="10:14" customFormat="1" hidden="1">
      <c r="J2727" s="167"/>
      <c r="K2727" s="167"/>
      <c r="N2727" s="171"/>
    </row>
    <row r="2728" spans="10:14" customFormat="1" hidden="1">
      <c r="J2728" s="167"/>
      <c r="K2728" s="167"/>
      <c r="N2728" s="171"/>
    </row>
    <row r="2729" spans="10:14" customFormat="1" hidden="1">
      <c r="J2729" s="167"/>
      <c r="K2729" s="167"/>
      <c r="N2729" s="171"/>
    </row>
    <row r="2730" spans="10:14" customFormat="1" hidden="1">
      <c r="J2730" s="167"/>
      <c r="K2730" s="167"/>
      <c r="N2730" s="171"/>
    </row>
    <row r="2731" spans="10:14" customFormat="1" hidden="1">
      <c r="J2731" s="167"/>
      <c r="K2731" s="167"/>
      <c r="N2731" s="171"/>
    </row>
    <row r="2732" spans="10:14" customFormat="1" hidden="1">
      <c r="J2732" s="167"/>
      <c r="K2732" s="167"/>
      <c r="N2732" s="171"/>
    </row>
    <row r="2733" spans="10:14" customFormat="1" hidden="1">
      <c r="J2733" s="167"/>
      <c r="K2733" s="167"/>
      <c r="N2733" s="171"/>
    </row>
    <row r="2734" spans="10:14" customFormat="1" hidden="1">
      <c r="J2734" s="167"/>
      <c r="K2734" s="167"/>
      <c r="N2734" s="171"/>
    </row>
    <row r="2735" spans="10:14" customFormat="1" hidden="1">
      <c r="J2735" s="167"/>
      <c r="K2735" s="167"/>
      <c r="N2735" s="171"/>
    </row>
    <row r="2736" spans="10:14" customFormat="1" hidden="1">
      <c r="J2736" s="167"/>
      <c r="K2736" s="167"/>
      <c r="N2736" s="171"/>
    </row>
    <row r="2737" spans="10:14" customFormat="1" hidden="1">
      <c r="J2737" s="167"/>
      <c r="K2737" s="167"/>
      <c r="N2737" s="171"/>
    </row>
    <row r="2738" spans="10:14" customFormat="1" hidden="1">
      <c r="J2738" s="167"/>
      <c r="K2738" s="167"/>
      <c r="N2738" s="171"/>
    </row>
    <row r="2739" spans="10:14" customFormat="1" hidden="1">
      <c r="J2739" s="167"/>
      <c r="K2739" s="167"/>
      <c r="N2739" s="171"/>
    </row>
    <row r="2740" spans="10:14" customFormat="1" hidden="1">
      <c r="J2740" s="167"/>
      <c r="K2740" s="167"/>
      <c r="N2740" s="171"/>
    </row>
    <row r="2741" spans="10:14" customFormat="1" hidden="1">
      <c r="J2741" s="167"/>
      <c r="K2741" s="167"/>
      <c r="N2741" s="171"/>
    </row>
    <row r="2742" spans="10:14" customFormat="1" hidden="1">
      <c r="J2742" s="167"/>
      <c r="K2742" s="167"/>
      <c r="N2742" s="171"/>
    </row>
    <row r="2743" spans="10:14" customFormat="1" hidden="1">
      <c r="J2743" s="167"/>
      <c r="K2743" s="167"/>
      <c r="N2743" s="171"/>
    </row>
    <row r="2744" spans="10:14" customFormat="1" hidden="1">
      <c r="J2744" s="167"/>
      <c r="K2744" s="167"/>
      <c r="N2744" s="171"/>
    </row>
    <row r="2745" spans="10:14" customFormat="1" hidden="1">
      <c r="J2745" s="167"/>
      <c r="K2745" s="167"/>
      <c r="N2745" s="171"/>
    </row>
    <row r="2746" spans="10:14" customFormat="1" hidden="1">
      <c r="J2746" s="167"/>
      <c r="K2746" s="167"/>
      <c r="N2746" s="171"/>
    </row>
    <row r="2747" spans="10:14" customFormat="1" hidden="1">
      <c r="J2747" s="167"/>
      <c r="K2747" s="167"/>
      <c r="N2747" s="171"/>
    </row>
    <row r="2748" spans="10:14" customFormat="1" hidden="1">
      <c r="J2748" s="167"/>
      <c r="K2748" s="167"/>
      <c r="N2748" s="171"/>
    </row>
    <row r="2749" spans="10:14" customFormat="1" hidden="1">
      <c r="J2749" s="167"/>
      <c r="K2749" s="167"/>
      <c r="N2749" s="171"/>
    </row>
    <row r="2750" spans="10:14" customFormat="1" hidden="1">
      <c r="J2750" s="167"/>
      <c r="K2750" s="167"/>
      <c r="N2750" s="171"/>
    </row>
    <row r="2751" spans="10:14" customFormat="1" hidden="1">
      <c r="J2751" s="167"/>
      <c r="K2751" s="167"/>
      <c r="N2751" s="171"/>
    </row>
    <row r="2752" spans="10:14" customFormat="1" hidden="1">
      <c r="J2752" s="167"/>
      <c r="K2752" s="167"/>
      <c r="N2752" s="171"/>
    </row>
    <row r="2753" spans="10:14" customFormat="1" hidden="1">
      <c r="J2753" s="167"/>
      <c r="K2753" s="167"/>
      <c r="N2753" s="171"/>
    </row>
    <row r="2754" spans="10:14" customFormat="1" hidden="1">
      <c r="J2754" s="167"/>
      <c r="K2754" s="167"/>
      <c r="N2754" s="171"/>
    </row>
    <row r="2755" spans="10:14" customFormat="1" hidden="1">
      <c r="J2755" s="167"/>
      <c r="K2755" s="167"/>
      <c r="N2755" s="171"/>
    </row>
    <row r="2756" spans="10:14" customFormat="1" hidden="1">
      <c r="J2756" s="167"/>
      <c r="K2756" s="167"/>
      <c r="N2756" s="171"/>
    </row>
    <row r="2757" spans="10:14" customFormat="1" hidden="1">
      <c r="J2757" s="167"/>
      <c r="K2757" s="167"/>
      <c r="N2757" s="171"/>
    </row>
    <row r="2758" spans="10:14" customFormat="1" hidden="1">
      <c r="J2758" s="167"/>
      <c r="K2758" s="167"/>
      <c r="N2758" s="171"/>
    </row>
    <row r="2759" spans="10:14" customFormat="1" hidden="1">
      <c r="J2759" s="167"/>
      <c r="K2759" s="167"/>
      <c r="N2759" s="171"/>
    </row>
    <row r="2760" spans="10:14" customFormat="1" hidden="1">
      <c r="J2760" s="167"/>
      <c r="K2760" s="167"/>
      <c r="N2760" s="171"/>
    </row>
    <row r="2761" spans="10:14" customFormat="1" hidden="1">
      <c r="J2761" s="167"/>
      <c r="K2761" s="167"/>
      <c r="N2761" s="171"/>
    </row>
    <row r="2762" spans="10:14" customFormat="1" hidden="1">
      <c r="J2762" s="167"/>
      <c r="K2762" s="167"/>
      <c r="N2762" s="171"/>
    </row>
    <row r="2763" spans="10:14" customFormat="1" hidden="1">
      <c r="J2763" s="167"/>
      <c r="K2763" s="167"/>
      <c r="N2763" s="171"/>
    </row>
    <row r="2764" spans="10:14" customFormat="1" hidden="1">
      <c r="J2764" s="167"/>
      <c r="K2764" s="167"/>
      <c r="N2764" s="171"/>
    </row>
    <row r="2765" spans="10:14" customFormat="1" hidden="1">
      <c r="J2765" s="167"/>
      <c r="K2765" s="167"/>
      <c r="N2765" s="171"/>
    </row>
    <row r="2766" spans="10:14" customFormat="1" hidden="1">
      <c r="J2766" s="167"/>
      <c r="K2766" s="167"/>
      <c r="N2766" s="171"/>
    </row>
    <row r="2767" spans="10:14" customFormat="1" hidden="1">
      <c r="J2767" s="167"/>
      <c r="K2767" s="167"/>
      <c r="N2767" s="171"/>
    </row>
    <row r="2768" spans="10:14" customFormat="1" hidden="1">
      <c r="J2768" s="167"/>
      <c r="K2768" s="167"/>
      <c r="N2768" s="171"/>
    </row>
    <row r="2769" spans="10:14" customFormat="1" hidden="1">
      <c r="J2769" s="167"/>
      <c r="K2769" s="167"/>
      <c r="N2769" s="171"/>
    </row>
    <row r="2770" spans="10:14" customFormat="1" hidden="1">
      <c r="J2770" s="167"/>
      <c r="K2770" s="167"/>
      <c r="N2770" s="171"/>
    </row>
    <row r="2771" spans="10:14" customFormat="1" hidden="1">
      <c r="J2771" s="167"/>
      <c r="K2771" s="167"/>
      <c r="N2771" s="171"/>
    </row>
    <row r="2772" spans="10:14" customFormat="1" hidden="1">
      <c r="J2772" s="167"/>
      <c r="K2772" s="167"/>
      <c r="N2772" s="171"/>
    </row>
    <row r="2773" spans="10:14" customFormat="1" hidden="1">
      <c r="J2773" s="167"/>
      <c r="K2773" s="167"/>
      <c r="N2773" s="171"/>
    </row>
    <row r="2774" spans="10:14" customFormat="1" hidden="1">
      <c r="J2774" s="167"/>
      <c r="K2774" s="167"/>
      <c r="N2774" s="171"/>
    </row>
    <row r="2775" spans="10:14" customFormat="1" hidden="1">
      <c r="J2775" s="167"/>
      <c r="K2775" s="167"/>
      <c r="N2775" s="171"/>
    </row>
    <row r="2776" spans="10:14" customFormat="1" hidden="1">
      <c r="J2776" s="167"/>
      <c r="K2776" s="167"/>
      <c r="N2776" s="171"/>
    </row>
    <row r="2777" spans="10:14" customFormat="1" hidden="1">
      <c r="J2777" s="167"/>
      <c r="K2777" s="167"/>
      <c r="N2777" s="171"/>
    </row>
    <row r="2778" spans="10:14" customFormat="1" hidden="1">
      <c r="J2778" s="167"/>
      <c r="K2778" s="167"/>
      <c r="N2778" s="171"/>
    </row>
    <row r="2779" spans="10:14" customFormat="1" hidden="1">
      <c r="J2779" s="167"/>
      <c r="K2779" s="167"/>
      <c r="N2779" s="171"/>
    </row>
    <row r="2780" spans="10:14" customFormat="1" hidden="1">
      <c r="J2780" s="167"/>
      <c r="K2780" s="167"/>
      <c r="N2780" s="171"/>
    </row>
    <row r="2781" spans="10:14" customFormat="1" hidden="1">
      <c r="J2781" s="167"/>
      <c r="K2781" s="167"/>
      <c r="N2781" s="171"/>
    </row>
    <row r="2782" spans="10:14" customFormat="1" hidden="1">
      <c r="J2782" s="167"/>
      <c r="K2782" s="167"/>
      <c r="N2782" s="171"/>
    </row>
    <row r="2783" spans="10:14" customFormat="1" hidden="1">
      <c r="J2783" s="167"/>
      <c r="K2783" s="167"/>
      <c r="N2783" s="171"/>
    </row>
    <row r="2784" spans="10:14" customFormat="1" hidden="1">
      <c r="J2784" s="167"/>
      <c r="K2784" s="167"/>
      <c r="N2784" s="171"/>
    </row>
    <row r="2785" spans="10:14" customFormat="1" hidden="1">
      <c r="J2785" s="167"/>
      <c r="K2785" s="167"/>
      <c r="N2785" s="171"/>
    </row>
    <row r="2786" spans="10:14" customFormat="1" hidden="1">
      <c r="J2786" s="167"/>
      <c r="K2786" s="167"/>
      <c r="N2786" s="171"/>
    </row>
    <row r="2787" spans="10:14" customFormat="1" hidden="1">
      <c r="J2787" s="167"/>
      <c r="K2787" s="167"/>
      <c r="N2787" s="171"/>
    </row>
    <row r="2788" spans="10:14" customFormat="1" hidden="1">
      <c r="J2788" s="167"/>
      <c r="K2788" s="167"/>
      <c r="N2788" s="171"/>
    </row>
    <row r="2789" spans="10:14" customFormat="1" hidden="1">
      <c r="J2789" s="167"/>
      <c r="K2789" s="167"/>
      <c r="N2789" s="171"/>
    </row>
    <row r="2790" spans="10:14" customFormat="1" hidden="1">
      <c r="J2790" s="167"/>
      <c r="K2790" s="167"/>
      <c r="N2790" s="171"/>
    </row>
    <row r="2791" spans="10:14" customFormat="1" hidden="1">
      <c r="J2791" s="167"/>
      <c r="K2791" s="167"/>
      <c r="N2791" s="171"/>
    </row>
    <row r="2792" spans="10:14" customFormat="1" hidden="1">
      <c r="J2792" s="167"/>
      <c r="K2792" s="167"/>
      <c r="N2792" s="171"/>
    </row>
    <row r="2793" spans="10:14" customFormat="1" hidden="1">
      <c r="J2793" s="167"/>
      <c r="K2793" s="167"/>
      <c r="N2793" s="171"/>
    </row>
    <row r="2794" spans="10:14" customFormat="1" hidden="1">
      <c r="J2794" s="167"/>
      <c r="K2794" s="167"/>
      <c r="N2794" s="171"/>
    </row>
    <row r="2795" spans="10:14" customFormat="1" hidden="1">
      <c r="J2795" s="167"/>
      <c r="K2795" s="167"/>
      <c r="N2795" s="171"/>
    </row>
    <row r="2796" spans="10:14" customFormat="1" hidden="1">
      <c r="J2796" s="167"/>
      <c r="K2796" s="167"/>
      <c r="N2796" s="171"/>
    </row>
    <row r="2797" spans="10:14" customFormat="1" hidden="1">
      <c r="J2797" s="167"/>
      <c r="K2797" s="167"/>
      <c r="N2797" s="171"/>
    </row>
    <row r="2798" spans="10:14" customFormat="1" hidden="1">
      <c r="J2798" s="167"/>
      <c r="K2798" s="167"/>
      <c r="N2798" s="171"/>
    </row>
    <row r="2799" spans="10:14" customFormat="1" hidden="1">
      <c r="J2799" s="167"/>
      <c r="K2799" s="167"/>
      <c r="N2799" s="171"/>
    </row>
    <row r="2800" spans="10:14" customFormat="1" hidden="1">
      <c r="J2800" s="167"/>
      <c r="K2800" s="167"/>
      <c r="N2800" s="171"/>
    </row>
    <row r="2801" spans="10:14" customFormat="1" hidden="1">
      <c r="J2801" s="167"/>
      <c r="K2801" s="167"/>
      <c r="N2801" s="171"/>
    </row>
    <row r="2802" spans="10:14" customFormat="1" hidden="1">
      <c r="J2802" s="167"/>
      <c r="K2802" s="167"/>
      <c r="N2802" s="171"/>
    </row>
    <row r="2803" spans="10:14" customFormat="1" hidden="1">
      <c r="J2803" s="167"/>
      <c r="K2803" s="167"/>
      <c r="N2803" s="171"/>
    </row>
    <row r="2804" spans="10:14" customFormat="1" hidden="1">
      <c r="J2804" s="167"/>
      <c r="K2804" s="167"/>
      <c r="N2804" s="171"/>
    </row>
    <row r="2805" spans="10:14" customFormat="1" hidden="1">
      <c r="J2805" s="167"/>
      <c r="K2805" s="167"/>
      <c r="N2805" s="171"/>
    </row>
    <row r="2806" spans="10:14" customFormat="1" hidden="1">
      <c r="J2806" s="167"/>
      <c r="K2806" s="167"/>
      <c r="N2806" s="171"/>
    </row>
    <row r="2807" spans="10:14" customFormat="1" hidden="1">
      <c r="J2807" s="167"/>
      <c r="K2807" s="167"/>
      <c r="N2807" s="171"/>
    </row>
    <row r="2808" spans="10:14" customFormat="1" hidden="1">
      <c r="J2808" s="167"/>
      <c r="K2808" s="167"/>
      <c r="N2808" s="171"/>
    </row>
    <row r="2809" spans="10:14" customFormat="1" hidden="1">
      <c r="J2809" s="167"/>
      <c r="K2809" s="167"/>
      <c r="N2809" s="171"/>
    </row>
    <row r="2810" spans="10:14" customFormat="1" hidden="1">
      <c r="J2810" s="167"/>
      <c r="K2810" s="167"/>
      <c r="N2810" s="171"/>
    </row>
    <row r="2811" spans="10:14" customFormat="1" hidden="1">
      <c r="J2811" s="167"/>
      <c r="K2811" s="167"/>
      <c r="N2811" s="171"/>
    </row>
    <row r="2812" spans="10:14" customFormat="1" hidden="1">
      <c r="J2812" s="167"/>
      <c r="K2812" s="167"/>
      <c r="N2812" s="171"/>
    </row>
    <row r="2813" spans="10:14" customFormat="1" hidden="1">
      <c r="J2813" s="167"/>
      <c r="K2813" s="167"/>
      <c r="N2813" s="171"/>
    </row>
    <row r="2814" spans="10:14" customFormat="1" hidden="1">
      <c r="J2814" s="167"/>
      <c r="K2814" s="167"/>
      <c r="N2814" s="171"/>
    </row>
    <row r="2815" spans="10:14" customFormat="1" hidden="1">
      <c r="J2815" s="167"/>
      <c r="K2815" s="167"/>
      <c r="N2815" s="171"/>
    </row>
    <row r="2816" spans="10:14" customFormat="1" hidden="1">
      <c r="J2816" s="167"/>
      <c r="K2816" s="167"/>
      <c r="N2816" s="171"/>
    </row>
    <row r="2817" spans="10:14" customFormat="1" hidden="1">
      <c r="J2817" s="167"/>
      <c r="K2817" s="167"/>
      <c r="N2817" s="171"/>
    </row>
    <row r="2818" spans="10:14" customFormat="1" hidden="1">
      <c r="J2818" s="167"/>
      <c r="K2818" s="167"/>
      <c r="N2818" s="171"/>
    </row>
    <row r="2819" spans="10:14" customFormat="1" hidden="1">
      <c r="J2819" s="167"/>
      <c r="K2819" s="167"/>
      <c r="N2819" s="171"/>
    </row>
    <row r="2820" spans="10:14" customFormat="1" hidden="1">
      <c r="J2820" s="167"/>
      <c r="K2820" s="167"/>
      <c r="N2820" s="171"/>
    </row>
    <row r="2821" spans="10:14" customFormat="1" hidden="1">
      <c r="J2821" s="167"/>
      <c r="K2821" s="167"/>
      <c r="N2821" s="171"/>
    </row>
    <row r="2822" spans="10:14" customFormat="1" hidden="1">
      <c r="J2822" s="167"/>
      <c r="K2822" s="167"/>
      <c r="N2822" s="171"/>
    </row>
    <row r="2823" spans="10:14" customFormat="1" hidden="1">
      <c r="J2823" s="167"/>
      <c r="K2823" s="167"/>
      <c r="N2823" s="171"/>
    </row>
    <row r="2824" spans="10:14" customFormat="1" hidden="1">
      <c r="J2824" s="167"/>
      <c r="K2824" s="167"/>
      <c r="N2824" s="171"/>
    </row>
    <row r="2825" spans="10:14" customFormat="1" hidden="1">
      <c r="J2825" s="167"/>
      <c r="K2825" s="167"/>
      <c r="N2825" s="171"/>
    </row>
    <row r="2826" spans="10:14" customFormat="1" hidden="1">
      <c r="J2826" s="167"/>
      <c r="K2826" s="167"/>
      <c r="N2826" s="171"/>
    </row>
    <row r="2827" spans="10:14" customFormat="1" hidden="1">
      <c r="J2827" s="167"/>
      <c r="K2827" s="167"/>
      <c r="N2827" s="171"/>
    </row>
    <row r="2828" spans="10:14" customFormat="1" hidden="1">
      <c r="J2828" s="167"/>
      <c r="K2828" s="167"/>
      <c r="N2828" s="171"/>
    </row>
    <row r="2829" spans="10:14" customFormat="1" hidden="1">
      <c r="J2829" s="167"/>
      <c r="K2829" s="167"/>
      <c r="N2829" s="171"/>
    </row>
    <row r="2830" spans="10:14" customFormat="1" hidden="1">
      <c r="J2830" s="167"/>
      <c r="K2830" s="167"/>
      <c r="N2830" s="171"/>
    </row>
    <row r="2831" spans="10:14" customFormat="1" hidden="1">
      <c r="J2831" s="167"/>
      <c r="K2831" s="167"/>
      <c r="N2831" s="171"/>
    </row>
    <row r="2832" spans="10:14" customFormat="1" hidden="1">
      <c r="J2832" s="167"/>
      <c r="K2832" s="167"/>
      <c r="N2832" s="171"/>
    </row>
    <row r="2833" spans="10:14" customFormat="1" hidden="1">
      <c r="J2833" s="167"/>
      <c r="K2833" s="167"/>
      <c r="N2833" s="171"/>
    </row>
    <row r="2834" spans="10:14" customFormat="1" hidden="1">
      <c r="J2834" s="167"/>
      <c r="K2834" s="167"/>
      <c r="N2834" s="171"/>
    </row>
    <row r="2835" spans="10:14" customFormat="1" hidden="1">
      <c r="J2835" s="167"/>
      <c r="K2835" s="167"/>
      <c r="N2835" s="171"/>
    </row>
    <row r="2836" spans="10:14" customFormat="1" hidden="1">
      <c r="J2836" s="167"/>
      <c r="K2836" s="167"/>
      <c r="N2836" s="171"/>
    </row>
    <row r="2837" spans="10:14" customFormat="1" hidden="1">
      <c r="J2837" s="167"/>
      <c r="K2837" s="167"/>
      <c r="N2837" s="171"/>
    </row>
    <row r="2838" spans="10:14" customFormat="1" hidden="1">
      <c r="J2838" s="167"/>
      <c r="K2838" s="167"/>
      <c r="N2838" s="171"/>
    </row>
    <row r="2839" spans="10:14" customFormat="1" hidden="1">
      <c r="J2839" s="167"/>
      <c r="K2839" s="167"/>
      <c r="N2839" s="171"/>
    </row>
    <row r="2840" spans="10:14" customFormat="1" hidden="1">
      <c r="J2840" s="167"/>
      <c r="K2840" s="167"/>
      <c r="N2840" s="171"/>
    </row>
    <row r="2841" spans="10:14" customFormat="1" hidden="1">
      <c r="J2841" s="167"/>
      <c r="K2841" s="167"/>
      <c r="N2841" s="171"/>
    </row>
    <row r="2842" spans="10:14" customFormat="1" hidden="1">
      <c r="J2842" s="167"/>
      <c r="K2842" s="167"/>
      <c r="N2842" s="171"/>
    </row>
    <row r="2843" spans="10:14" customFormat="1" hidden="1">
      <c r="J2843" s="167"/>
      <c r="K2843" s="167"/>
      <c r="N2843" s="171"/>
    </row>
    <row r="2844" spans="10:14" customFormat="1" hidden="1">
      <c r="J2844" s="167"/>
      <c r="K2844" s="167"/>
      <c r="N2844" s="171"/>
    </row>
    <row r="2845" spans="10:14" customFormat="1" hidden="1">
      <c r="J2845" s="167"/>
      <c r="K2845" s="167"/>
      <c r="N2845" s="171"/>
    </row>
    <row r="2846" spans="10:14" customFormat="1" hidden="1">
      <c r="J2846" s="167"/>
      <c r="K2846" s="167"/>
      <c r="N2846" s="171"/>
    </row>
    <row r="2847" spans="10:14" customFormat="1" hidden="1">
      <c r="J2847" s="167"/>
      <c r="K2847" s="167"/>
      <c r="N2847" s="171"/>
    </row>
    <row r="2848" spans="10:14" customFormat="1" hidden="1">
      <c r="J2848" s="167"/>
      <c r="K2848" s="167"/>
      <c r="N2848" s="171"/>
    </row>
    <row r="2849" spans="10:14" customFormat="1" hidden="1">
      <c r="J2849" s="167"/>
      <c r="K2849" s="167"/>
      <c r="N2849" s="171"/>
    </row>
    <row r="2850" spans="10:14" customFormat="1" hidden="1">
      <c r="J2850" s="167"/>
      <c r="K2850" s="167"/>
      <c r="N2850" s="171"/>
    </row>
    <row r="2851" spans="10:14" customFormat="1" hidden="1">
      <c r="J2851" s="167"/>
      <c r="K2851" s="167"/>
      <c r="N2851" s="171"/>
    </row>
    <row r="2852" spans="10:14" customFormat="1" hidden="1">
      <c r="J2852" s="167"/>
      <c r="K2852" s="167"/>
      <c r="N2852" s="171"/>
    </row>
    <row r="2853" spans="10:14" customFormat="1" hidden="1">
      <c r="J2853" s="167"/>
      <c r="K2853" s="167"/>
      <c r="N2853" s="171"/>
    </row>
    <row r="2854" spans="10:14" customFormat="1" hidden="1">
      <c r="J2854" s="167"/>
      <c r="K2854" s="167"/>
      <c r="N2854" s="171"/>
    </row>
    <row r="2855" spans="10:14" customFormat="1" hidden="1">
      <c r="J2855" s="167"/>
      <c r="K2855" s="167"/>
      <c r="N2855" s="171"/>
    </row>
    <row r="2856" spans="10:14" customFormat="1" hidden="1">
      <c r="J2856" s="167"/>
      <c r="K2856" s="167"/>
      <c r="N2856" s="171"/>
    </row>
    <row r="2857" spans="10:14" customFormat="1" hidden="1">
      <c r="J2857" s="167"/>
      <c r="K2857" s="167"/>
      <c r="N2857" s="171"/>
    </row>
    <row r="2858" spans="10:14" customFormat="1" hidden="1">
      <c r="J2858" s="167"/>
      <c r="K2858" s="167"/>
      <c r="N2858" s="171"/>
    </row>
    <row r="2859" spans="10:14" customFormat="1" hidden="1">
      <c r="J2859" s="167"/>
      <c r="K2859" s="167"/>
      <c r="N2859" s="171"/>
    </row>
    <row r="2860" spans="10:14" customFormat="1" hidden="1">
      <c r="J2860" s="167"/>
      <c r="K2860" s="167"/>
      <c r="N2860" s="171"/>
    </row>
    <row r="2861" spans="10:14" customFormat="1" hidden="1">
      <c r="J2861" s="167"/>
      <c r="K2861" s="167"/>
      <c r="N2861" s="171"/>
    </row>
    <row r="2862" spans="10:14" customFormat="1" hidden="1">
      <c r="J2862" s="167"/>
      <c r="K2862" s="167"/>
      <c r="N2862" s="171"/>
    </row>
    <row r="2863" spans="10:14" customFormat="1" hidden="1">
      <c r="J2863" s="167"/>
      <c r="K2863" s="167"/>
      <c r="N2863" s="171"/>
    </row>
    <row r="2864" spans="10:14" customFormat="1" hidden="1">
      <c r="J2864" s="167"/>
      <c r="K2864" s="167"/>
      <c r="N2864" s="171"/>
    </row>
    <row r="2865" spans="10:14" customFormat="1" hidden="1">
      <c r="J2865" s="167"/>
      <c r="K2865" s="167"/>
      <c r="N2865" s="171"/>
    </row>
    <row r="2866" spans="10:14" customFormat="1" hidden="1">
      <c r="J2866" s="167"/>
      <c r="K2866" s="167"/>
      <c r="N2866" s="171"/>
    </row>
    <row r="2867" spans="10:14" customFormat="1" hidden="1">
      <c r="J2867" s="167"/>
      <c r="K2867" s="167"/>
      <c r="N2867" s="171"/>
    </row>
    <row r="2868" spans="10:14" customFormat="1" hidden="1">
      <c r="J2868" s="167"/>
      <c r="K2868" s="167"/>
      <c r="N2868" s="171"/>
    </row>
    <row r="2869" spans="10:14" customFormat="1" hidden="1">
      <c r="J2869" s="167"/>
      <c r="K2869" s="167"/>
      <c r="N2869" s="171"/>
    </row>
    <row r="2870" spans="10:14" customFormat="1" hidden="1">
      <c r="J2870" s="167"/>
      <c r="K2870" s="167"/>
      <c r="N2870" s="171"/>
    </row>
    <row r="2871" spans="10:14" customFormat="1" hidden="1">
      <c r="J2871" s="167"/>
      <c r="K2871" s="167"/>
      <c r="N2871" s="171"/>
    </row>
    <row r="2872" spans="10:14" customFormat="1" hidden="1">
      <c r="J2872" s="167"/>
      <c r="K2872" s="167"/>
      <c r="N2872" s="171"/>
    </row>
    <row r="2873" spans="10:14" customFormat="1" hidden="1">
      <c r="J2873" s="167"/>
      <c r="K2873" s="167"/>
      <c r="N2873" s="171"/>
    </row>
    <row r="2874" spans="10:14" customFormat="1" hidden="1">
      <c r="J2874" s="167"/>
      <c r="K2874" s="167"/>
      <c r="N2874" s="171"/>
    </row>
    <row r="2875" spans="10:14" customFormat="1" hidden="1">
      <c r="J2875" s="167"/>
      <c r="K2875" s="167"/>
      <c r="N2875" s="171"/>
    </row>
    <row r="2876" spans="10:14" customFormat="1" hidden="1">
      <c r="J2876" s="167"/>
      <c r="K2876" s="167"/>
      <c r="N2876" s="171"/>
    </row>
    <row r="2877" spans="10:14" customFormat="1" hidden="1">
      <c r="J2877" s="167"/>
      <c r="K2877" s="167"/>
      <c r="N2877" s="171"/>
    </row>
    <row r="2878" spans="10:14" customFormat="1" hidden="1">
      <c r="J2878" s="167"/>
      <c r="K2878" s="167"/>
      <c r="N2878" s="171"/>
    </row>
    <row r="2879" spans="10:14" customFormat="1" hidden="1">
      <c r="J2879" s="167"/>
      <c r="K2879" s="167"/>
      <c r="N2879" s="171"/>
    </row>
    <row r="2880" spans="10:14" customFormat="1" hidden="1">
      <c r="J2880" s="167"/>
      <c r="K2880" s="167"/>
      <c r="N2880" s="171"/>
    </row>
    <row r="2881" spans="10:14" customFormat="1" hidden="1">
      <c r="J2881" s="167"/>
      <c r="K2881" s="167"/>
      <c r="N2881" s="171"/>
    </row>
    <row r="2882" spans="10:14" customFormat="1" hidden="1">
      <c r="J2882" s="167"/>
      <c r="K2882" s="167"/>
      <c r="N2882" s="171"/>
    </row>
    <row r="2883" spans="10:14" customFormat="1" hidden="1">
      <c r="J2883" s="167"/>
      <c r="K2883" s="167"/>
      <c r="N2883" s="171"/>
    </row>
    <row r="2884" spans="10:14" customFormat="1" hidden="1">
      <c r="J2884" s="167"/>
      <c r="K2884" s="167"/>
      <c r="N2884" s="171"/>
    </row>
    <row r="2885" spans="10:14" customFormat="1" hidden="1">
      <c r="J2885" s="167"/>
      <c r="K2885" s="167"/>
      <c r="N2885" s="171"/>
    </row>
    <row r="2886" spans="10:14" customFormat="1" hidden="1">
      <c r="J2886" s="167"/>
      <c r="K2886" s="167"/>
      <c r="N2886" s="171"/>
    </row>
    <row r="2887" spans="10:14" customFormat="1" hidden="1">
      <c r="J2887" s="167"/>
      <c r="K2887" s="167"/>
      <c r="N2887" s="171"/>
    </row>
    <row r="2888" spans="10:14" customFormat="1" hidden="1">
      <c r="J2888" s="167"/>
      <c r="K2888" s="167"/>
      <c r="N2888" s="171"/>
    </row>
    <row r="2889" spans="10:14" customFormat="1" hidden="1">
      <c r="J2889" s="167"/>
      <c r="K2889" s="167"/>
      <c r="N2889" s="171"/>
    </row>
    <row r="2890" spans="10:14" customFormat="1" hidden="1">
      <c r="J2890" s="167"/>
      <c r="K2890" s="167"/>
      <c r="N2890" s="171"/>
    </row>
    <row r="2891" spans="10:14" customFormat="1" hidden="1">
      <c r="J2891" s="167"/>
      <c r="K2891" s="167"/>
      <c r="N2891" s="171"/>
    </row>
    <row r="2892" spans="10:14" customFormat="1" hidden="1">
      <c r="J2892" s="167"/>
      <c r="K2892" s="167"/>
      <c r="N2892" s="171"/>
    </row>
    <row r="2893" spans="10:14" customFormat="1" hidden="1">
      <c r="J2893" s="167"/>
      <c r="K2893" s="167"/>
      <c r="N2893" s="171"/>
    </row>
    <row r="2894" spans="10:14" customFormat="1" hidden="1">
      <c r="J2894" s="167"/>
      <c r="K2894" s="167"/>
      <c r="N2894" s="171"/>
    </row>
    <row r="2895" spans="10:14" customFormat="1" hidden="1">
      <c r="J2895" s="167"/>
      <c r="K2895" s="167"/>
      <c r="N2895" s="171"/>
    </row>
    <row r="2896" spans="10:14" customFormat="1" hidden="1">
      <c r="J2896" s="167"/>
      <c r="K2896" s="167"/>
      <c r="N2896" s="171"/>
    </row>
    <row r="2897" spans="10:14" customFormat="1" hidden="1">
      <c r="J2897" s="167"/>
      <c r="K2897" s="167"/>
      <c r="N2897" s="171"/>
    </row>
    <row r="2898" spans="10:14" customFormat="1" hidden="1">
      <c r="J2898" s="167"/>
      <c r="K2898" s="167"/>
      <c r="N2898" s="171"/>
    </row>
    <row r="2899" spans="10:14" customFormat="1" hidden="1">
      <c r="J2899" s="167"/>
      <c r="K2899" s="167"/>
      <c r="N2899" s="171"/>
    </row>
    <row r="2900" spans="10:14" customFormat="1" hidden="1">
      <c r="J2900" s="167"/>
      <c r="K2900" s="167"/>
      <c r="N2900" s="171"/>
    </row>
    <row r="2901" spans="10:14" customFormat="1" hidden="1">
      <c r="J2901" s="167"/>
      <c r="K2901" s="167"/>
      <c r="N2901" s="171"/>
    </row>
    <row r="2902" spans="10:14" customFormat="1" hidden="1">
      <c r="J2902" s="167"/>
      <c r="K2902" s="167"/>
      <c r="N2902" s="171"/>
    </row>
    <row r="2903" spans="10:14" customFormat="1" hidden="1">
      <c r="J2903" s="167"/>
      <c r="K2903" s="167"/>
      <c r="N2903" s="171"/>
    </row>
    <row r="2904" spans="10:14" customFormat="1" hidden="1">
      <c r="J2904" s="167"/>
      <c r="K2904" s="167"/>
      <c r="N2904" s="171"/>
    </row>
    <row r="2905" spans="10:14" customFormat="1" hidden="1">
      <c r="J2905" s="167"/>
      <c r="K2905" s="167"/>
      <c r="N2905" s="171"/>
    </row>
    <row r="2906" spans="10:14" customFormat="1" hidden="1">
      <c r="J2906" s="167"/>
      <c r="K2906" s="167"/>
      <c r="N2906" s="171"/>
    </row>
    <row r="2907" spans="10:14" customFormat="1" hidden="1">
      <c r="J2907" s="167"/>
      <c r="K2907" s="167"/>
      <c r="N2907" s="171"/>
    </row>
    <row r="2908" spans="10:14" customFormat="1" hidden="1">
      <c r="J2908" s="167"/>
      <c r="K2908" s="167"/>
      <c r="N2908" s="171"/>
    </row>
    <row r="2909" spans="10:14" customFormat="1" hidden="1">
      <c r="J2909" s="167"/>
      <c r="K2909" s="167"/>
      <c r="N2909" s="171"/>
    </row>
    <row r="2910" spans="10:14" customFormat="1" hidden="1">
      <c r="J2910" s="167"/>
      <c r="K2910" s="167"/>
      <c r="N2910" s="171"/>
    </row>
    <row r="2911" spans="10:14" customFormat="1" hidden="1">
      <c r="J2911" s="167"/>
      <c r="K2911" s="167"/>
      <c r="N2911" s="171"/>
    </row>
    <row r="2912" spans="10:14" customFormat="1" hidden="1">
      <c r="J2912" s="167"/>
      <c r="K2912" s="167"/>
      <c r="N2912" s="171"/>
    </row>
    <row r="2913" spans="10:14" customFormat="1" hidden="1">
      <c r="J2913" s="167"/>
      <c r="K2913" s="167"/>
      <c r="N2913" s="171"/>
    </row>
    <row r="2914" spans="10:14" customFormat="1" hidden="1">
      <c r="J2914" s="167"/>
      <c r="K2914" s="167"/>
      <c r="N2914" s="171"/>
    </row>
    <row r="2915" spans="10:14" customFormat="1" hidden="1">
      <c r="J2915" s="167"/>
      <c r="K2915" s="167"/>
      <c r="N2915" s="171"/>
    </row>
    <row r="2916" spans="10:14" customFormat="1" hidden="1">
      <c r="J2916" s="167"/>
      <c r="K2916" s="167"/>
      <c r="N2916" s="171"/>
    </row>
    <row r="2917" spans="10:14" customFormat="1" hidden="1">
      <c r="J2917" s="167"/>
      <c r="K2917" s="167"/>
      <c r="N2917" s="171"/>
    </row>
    <row r="2918" spans="10:14" customFormat="1" hidden="1">
      <c r="J2918" s="167"/>
      <c r="K2918" s="167"/>
      <c r="N2918" s="171"/>
    </row>
    <row r="2919" spans="10:14" customFormat="1" hidden="1">
      <c r="J2919" s="167"/>
      <c r="K2919" s="167"/>
      <c r="N2919" s="171"/>
    </row>
    <row r="2920" spans="10:14" customFormat="1" hidden="1">
      <c r="J2920" s="167"/>
      <c r="K2920" s="167"/>
      <c r="N2920" s="171"/>
    </row>
    <row r="2921" spans="10:14" customFormat="1" hidden="1">
      <c r="J2921" s="167"/>
      <c r="K2921" s="167"/>
      <c r="N2921" s="171"/>
    </row>
    <row r="2922" spans="10:14" customFormat="1" hidden="1">
      <c r="J2922" s="167"/>
      <c r="K2922" s="167"/>
      <c r="N2922" s="171"/>
    </row>
    <row r="2923" spans="10:14" customFormat="1" hidden="1">
      <c r="J2923" s="167"/>
      <c r="K2923" s="167"/>
      <c r="N2923" s="171"/>
    </row>
    <row r="2924" spans="10:14" customFormat="1" hidden="1">
      <c r="J2924" s="167"/>
      <c r="K2924" s="167"/>
      <c r="N2924" s="171"/>
    </row>
    <row r="2925" spans="10:14" customFormat="1" hidden="1">
      <c r="J2925" s="167"/>
      <c r="K2925" s="167"/>
      <c r="N2925" s="171"/>
    </row>
    <row r="2926" spans="10:14" customFormat="1" hidden="1">
      <c r="J2926" s="167"/>
      <c r="K2926" s="167"/>
      <c r="N2926" s="171"/>
    </row>
    <row r="2927" spans="10:14" customFormat="1" hidden="1">
      <c r="J2927" s="167"/>
      <c r="K2927" s="167"/>
      <c r="N2927" s="171"/>
    </row>
    <row r="2928" spans="10:14" customFormat="1" hidden="1">
      <c r="J2928" s="167"/>
      <c r="K2928" s="167"/>
      <c r="N2928" s="171"/>
    </row>
    <row r="2929" spans="10:14" customFormat="1" hidden="1">
      <c r="J2929" s="167"/>
      <c r="K2929" s="167"/>
      <c r="N2929" s="171"/>
    </row>
    <row r="2930" spans="10:14" customFormat="1" hidden="1">
      <c r="J2930" s="167"/>
      <c r="K2930" s="167"/>
      <c r="N2930" s="171"/>
    </row>
    <row r="2931" spans="10:14" customFormat="1" hidden="1">
      <c r="J2931" s="167"/>
      <c r="K2931" s="167"/>
      <c r="N2931" s="171"/>
    </row>
    <row r="2932" spans="10:14" customFormat="1" hidden="1">
      <c r="J2932" s="167"/>
      <c r="K2932" s="167"/>
      <c r="N2932" s="171"/>
    </row>
    <row r="2933" spans="10:14" customFormat="1" hidden="1">
      <c r="J2933" s="167"/>
      <c r="K2933" s="167"/>
      <c r="N2933" s="171"/>
    </row>
    <row r="2934" spans="10:14" customFormat="1" hidden="1">
      <c r="J2934" s="167"/>
      <c r="K2934" s="167"/>
      <c r="N2934" s="171"/>
    </row>
    <row r="2935" spans="10:14" customFormat="1" hidden="1">
      <c r="J2935" s="167"/>
      <c r="K2935" s="167"/>
      <c r="N2935" s="171"/>
    </row>
    <row r="2936" spans="10:14" customFormat="1" hidden="1">
      <c r="J2936" s="167"/>
      <c r="K2936" s="167"/>
      <c r="N2936" s="171"/>
    </row>
    <row r="2937" spans="10:14" customFormat="1" hidden="1">
      <c r="J2937" s="167"/>
      <c r="K2937" s="167"/>
      <c r="N2937" s="171"/>
    </row>
    <row r="2938" spans="10:14" customFormat="1" hidden="1">
      <c r="J2938" s="167"/>
      <c r="K2938" s="167"/>
      <c r="N2938" s="171"/>
    </row>
    <row r="2939" spans="10:14" customFormat="1" hidden="1">
      <c r="J2939" s="167"/>
      <c r="K2939" s="167"/>
      <c r="N2939" s="171"/>
    </row>
    <row r="2940" spans="10:14" customFormat="1" hidden="1">
      <c r="J2940" s="167"/>
      <c r="K2940" s="167"/>
      <c r="N2940" s="171"/>
    </row>
    <row r="2941" spans="10:14" customFormat="1" hidden="1">
      <c r="J2941" s="167"/>
      <c r="K2941" s="167"/>
      <c r="N2941" s="171"/>
    </row>
    <row r="2942" spans="10:14" customFormat="1" hidden="1">
      <c r="J2942" s="167"/>
      <c r="K2942" s="167"/>
      <c r="N2942" s="171"/>
    </row>
    <row r="2943" spans="10:14" customFormat="1" hidden="1">
      <c r="J2943" s="167"/>
      <c r="K2943" s="167"/>
      <c r="N2943" s="171"/>
    </row>
    <row r="2944" spans="10:14" customFormat="1" hidden="1">
      <c r="J2944" s="167"/>
      <c r="K2944" s="167"/>
      <c r="N2944" s="171"/>
    </row>
    <row r="2945" spans="10:14" customFormat="1" hidden="1">
      <c r="J2945" s="167"/>
      <c r="K2945" s="167"/>
      <c r="N2945" s="171"/>
    </row>
    <row r="2946" spans="10:14" customFormat="1" hidden="1">
      <c r="J2946" s="167"/>
      <c r="K2946" s="167"/>
      <c r="N2946" s="171"/>
    </row>
    <row r="2947" spans="10:14" customFormat="1" hidden="1">
      <c r="J2947" s="167"/>
      <c r="K2947" s="167"/>
      <c r="N2947" s="171"/>
    </row>
    <row r="2948" spans="10:14" customFormat="1" hidden="1">
      <c r="J2948" s="167"/>
      <c r="K2948" s="167"/>
      <c r="N2948" s="171"/>
    </row>
    <row r="2949" spans="10:14" customFormat="1" hidden="1">
      <c r="J2949" s="167"/>
      <c r="K2949" s="167"/>
      <c r="N2949" s="171"/>
    </row>
    <row r="2950" spans="10:14" customFormat="1" hidden="1">
      <c r="J2950" s="167"/>
      <c r="K2950" s="167"/>
      <c r="N2950" s="171"/>
    </row>
    <row r="2951" spans="10:14" customFormat="1" hidden="1">
      <c r="J2951" s="167"/>
      <c r="K2951" s="167"/>
      <c r="N2951" s="171"/>
    </row>
    <row r="2952" spans="10:14" customFormat="1" hidden="1">
      <c r="J2952" s="167"/>
      <c r="K2952" s="167"/>
      <c r="N2952" s="171"/>
    </row>
    <row r="2953" spans="10:14" customFormat="1" hidden="1">
      <c r="J2953" s="167"/>
      <c r="K2953" s="167"/>
      <c r="N2953" s="171"/>
    </row>
    <row r="2954" spans="10:14" customFormat="1" hidden="1">
      <c r="J2954" s="167"/>
      <c r="K2954" s="167"/>
      <c r="N2954" s="171"/>
    </row>
    <row r="2955" spans="10:14" customFormat="1" hidden="1">
      <c r="J2955" s="167"/>
      <c r="K2955" s="167"/>
      <c r="N2955" s="171"/>
    </row>
    <row r="2956" spans="10:14" customFormat="1" hidden="1">
      <c r="J2956" s="167"/>
      <c r="K2956" s="167"/>
      <c r="N2956" s="171"/>
    </row>
    <row r="2957" spans="10:14" customFormat="1" hidden="1">
      <c r="J2957" s="167"/>
      <c r="K2957" s="167"/>
      <c r="N2957" s="171"/>
    </row>
    <row r="2958" spans="10:14" customFormat="1" hidden="1">
      <c r="J2958" s="167"/>
      <c r="K2958" s="167"/>
      <c r="N2958" s="171"/>
    </row>
    <row r="2959" spans="10:14" customFormat="1" hidden="1">
      <c r="J2959" s="167"/>
      <c r="K2959" s="167"/>
      <c r="N2959" s="171"/>
    </row>
    <row r="2960" spans="10:14" customFormat="1" hidden="1">
      <c r="J2960" s="167"/>
      <c r="K2960" s="167"/>
      <c r="N2960" s="171"/>
    </row>
    <row r="2961" spans="10:14" customFormat="1" hidden="1">
      <c r="J2961" s="167"/>
      <c r="K2961" s="167"/>
      <c r="N2961" s="171"/>
    </row>
    <row r="2962" spans="10:14" customFormat="1" hidden="1">
      <c r="J2962" s="167"/>
      <c r="K2962" s="167"/>
      <c r="N2962" s="171"/>
    </row>
    <row r="2963" spans="10:14" customFormat="1" hidden="1">
      <c r="J2963" s="167"/>
      <c r="K2963" s="167"/>
      <c r="N2963" s="171"/>
    </row>
    <row r="2964" spans="10:14" customFormat="1" hidden="1">
      <c r="J2964" s="167"/>
      <c r="K2964" s="167"/>
      <c r="N2964" s="171"/>
    </row>
    <row r="2965" spans="10:14" customFormat="1" hidden="1">
      <c r="J2965" s="167"/>
      <c r="K2965" s="167"/>
      <c r="N2965" s="171"/>
    </row>
    <row r="2966" spans="10:14" customFormat="1" hidden="1">
      <c r="J2966" s="167"/>
      <c r="K2966" s="167"/>
      <c r="N2966" s="171"/>
    </row>
    <row r="2967" spans="10:14" customFormat="1" hidden="1">
      <c r="J2967" s="167"/>
      <c r="K2967" s="167"/>
      <c r="N2967" s="171"/>
    </row>
    <row r="2968" spans="10:14" customFormat="1" hidden="1">
      <c r="J2968" s="167"/>
      <c r="K2968" s="167"/>
      <c r="N2968" s="171"/>
    </row>
    <row r="2969" spans="10:14" customFormat="1" hidden="1">
      <c r="J2969" s="167"/>
      <c r="K2969" s="167"/>
      <c r="N2969" s="171"/>
    </row>
    <row r="2970" spans="10:14" customFormat="1" hidden="1">
      <c r="J2970" s="167"/>
      <c r="K2970" s="167"/>
      <c r="N2970" s="171"/>
    </row>
    <row r="2971" spans="10:14" customFormat="1" hidden="1">
      <c r="J2971" s="167"/>
      <c r="K2971" s="167"/>
      <c r="N2971" s="171"/>
    </row>
    <row r="2972" spans="10:14" customFormat="1" hidden="1">
      <c r="J2972" s="167"/>
      <c r="K2972" s="167"/>
      <c r="N2972" s="171"/>
    </row>
    <row r="2973" spans="10:14" customFormat="1" hidden="1">
      <c r="J2973" s="167"/>
      <c r="K2973" s="167"/>
      <c r="N2973" s="171"/>
    </row>
    <row r="2974" spans="10:14" customFormat="1" hidden="1">
      <c r="J2974" s="167"/>
      <c r="K2974" s="167"/>
      <c r="N2974" s="171"/>
    </row>
    <row r="2975" spans="10:14" customFormat="1" hidden="1">
      <c r="J2975" s="167"/>
      <c r="K2975" s="167"/>
      <c r="N2975" s="171"/>
    </row>
    <row r="2976" spans="10:14" customFormat="1" hidden="1">
      <c r="J2976" s="167"/>
      <c r="K2976" s="167"/>
      <c r="N2976" s="171"/>
    </row>
    <row r="2977" spans="10:14" customFormat="1" hidden="1">
      <c r="J2977" s="167"/>
      <c r="K2977" s="167"/>
      <c r="N2977" s="171"/>
    </row>
    <row r="2978" spans="10:14" customFormat="1" hidden="1">
      <c r="J2978" s="167"/>
      <c r="K2978" s="167"/>
      <c r="N2978" s="171"/>
    </row>
    <row r="2979" spans="10:14" customFormat="1" hidden="1">
      <c r="J2979" s="167"/>
      <c r="K2979" s="167"/>
      <c r="N2979" s="171"/>
    </row>
    <row r="2980" spans="10:14" customFormat="1" hidden="1">
      <c r="J2980" s="167"/>
      <c r="K2980" s="167"/>
      <c r="N2980" s="171"/>
    </row>
    <row r="2981" spans="10:14" customFormat="1" hidden="1">
      <c r="J2981" s="167"/>
      <c r="K2981" s="167"/>
      <c r="N2981" s="171"/>
    </row>
    <row r="2982" spans="10:14" customFormat="1" hidden="1">
      <c r="J2982" s="167"/>
      <c r="K2982" s="167"/>
      <c r="N2982" s="171"/>
    </row>
    <row r="2983" spans="10:14" customFormat="1" hidden="1">
      <c r="J2983" s="167"/>
      <c r="K2983" s="167"/>
      <c r="N2983" s="171"/>
    </row>
    <row r="2984" spans="10:14" customFormat="1" hidden="1">
      <c r="J2984" s="167"/>
      <c r="K2984" s="167"/>
      <c r="N2984" s="171"/>
    </row>
    <row r="2985" spans="10:14" customFormat="1" hidden="1">
      <c r="J2985" s="167"/>
      <c r="K2985" s="167"/>
      <c r="N2985" s="171"/>
    </row>
    <row r="2986" spans="10:14" customFormat="1" hidden="1">
      <c r="J2986" s="167"/>
      <c r="K2986" s="167"/>
      <c r="N2986" s="171"/>
    </row>
    <row r="2987" spans="10:14" customFormat="1" hidden="1">
      <c r="J2987" s="167"/>
      <c r="K2987" s="167"/>
      <c r="N2987" s="171"/>
    </row>
    <row r="2988" spans="10:14" customFormat="1" hidden="1">
      <c r="J2988" s="167"/>
      <c r="K2988" s="167"/>
      <c r="N2988" s="171"/>
    </row>
    <row r="2989" spans="10:14" customFormat="1" hidden="1">
      <c r="J2989" s="167"/>
      <c r="K2989" s="167"/>
      <c r="N2989" s="171"/>
    </row>
    <row r="2990" spans="10:14" customFormat="1" hidden="1">
      <c r="J2990" s="167"/>
      <c r="K2990" s="167"/>
      <c r="N2990" s="171"/>
    </row>
    <row r="2991" spans="10:14" customFormat="1" hidden="1">
      <c r="J2991" s="167"/>
      <c r="K2991" s="167"/>
      <c r="N2991" s="171"/>
    </row>
    <row r="2992" spans="10:14" customFormat="1" hidden="1">
      <c r="J2992" s="167"/>
      <c r="K2992" s="167"/>
      <c r="N2992" s="171"/>
    </row>
    <row r="2993" spans="10:14" customFormat="1" hidden="1">
      <c r="J2993" s="167"/>
      <c r="K2993" s="167"/>
      <c r="N2993" s="171"/>
    </row>
    <row r="2994" spans="10:14" customFormat="1" hidden="1">
      <c r="J2994" s="167"/>
      <c r="K2994" s="167"/>
      <c r="N2994" s="171"/>
    </row>
    <row r="2995" spans="10:14" customFormat="1" hidden="1">
      <c r="J2995" s="167"/>
      <c r="K2995" s="167"/>
      <c r="N2995" s="171"/>
    </row>
    <row r="2996" spans="10:14" customFormat="1" hidden="1">
      <c r="J2996" s="167"/>
      <c r="K2996" s="167"/>
      <c r="N2996" s="171"/>
    </row>
    <row r="2997" spans="10:14" customFormat="1" hidden="1">
      <c r="J2997" s="167"/>
      <c r="K2997" s="167"/>
      <c r="N2997" s="171"/>
    </row>
    <row r="2998" spans="10:14" customFormat="1" hidden="1">
      <c r="J2998" s="167"/>
      <c r="K2998" s="167"/>
      <c r="N2998" s="171"/>
    </row>
    <row r="2999" spans="10:14" customFormat="1" hidden="1">
      <c r="J2999" s="167"/>
      <c r="K2999" s="167"/>
      <c r="N2999" s="171"/>
    </row>
    <row r="3000" spans="10:14" customFormat="1" hidden="1">
      <c r="J3000" s="167"/>
      <c r="K3000" s="167"/>
      <c r="N3000" s="171"/>
    </row>
    <row r="3001" spans="10:14" customFormat="1" hidden="1">
      <c r="J3001" s="167"/>
      <c r="K3001" s="167"/>
      <c r="N3001" s="171"/>
    </row>
    <row r="3002" spans="10:14" customFormat="1" hidden="1">
      <c r="J3002" s="167"/>
      <c r="K3002" s="167"/>
      <c r="N3002" s="171"/>
    </row>
    <row r="3003" spans="10:14" customFormat="1" hidden="1">
      <c r="J3003" s="167"/>
      <c r="K3003" s="167"/>
      <c r="N3003" s="171"/>
    </row>
    <row r="3004" spans="10:14" customFormat="1" hidden="1">
      <c r="J3004" s="167"/>
      <c r="K3004" s="167"/>
      <c r="N3004" s="171"/>
    </row>
    <row r="3005" spans="10:14" customFormat="1" hidden="1">
      <c r="J3005" s="167"/>
      <c r="K3005" s="167"/>
      <c r="N3005" s="171"/>
    </row>
    <row r="3006" spans="10:14" customFormat="1" hidden="1">
      <c r="J3006" s="167"/>
      <c r="K3006" s="167"/>
      <c r="N3006" s="171"/>
    </row>
    <row r="3007" spans="10:14" customFormat="1" hidden="1">
      <c r="J3007" s="167"/>
      <c r="K3007" s="167"/>
      <c r="N3007" s="171"/>
    </row>
    <row r="3008" spans="10:14" customFormat="1" hidden="1">
      <c r="J3008" s="167"/>
      <c r="K3008" s="167"/>
      <c r="N3008" s="171"/>
    </row>
    <row r="3009" spans="10:14" customFormat="1" hidden="1">
      <c r="J3009" s="167"/>
      <c r="K3009" s="167"/>
      <c r="N3009" s="171"/>
    </row>
    <row r="3010" spans="10:14" customFormat="1" hidden="1">
      <c r="J3010" s="167"/>
      <c r="K3010" s="167"/>
      <c r="N3010" s="171"/>
    </row>
    <row r="3011" spans="10:14" customFormat="1" hidden="1">
      <c r="J3011" s="167"/>
      <c r="K3011" s="167"/>
      <c r="N3011" s="171"/>
    </row>
    <row r="3012" spans="10:14" customFormat="1" hidden="1">
      <c r="J3012" s="167"/>
      <c r="K3012" s="167"/>
      <c r="N3012" s="171"/>
    </row>
    <row r="3013" spans="10:14" customFormat="1" hidden="1">
      <c r="J3013" s="167"/>
      <c r="K3013" s="167"/>
      <c r="N3013" s="171"/>
    </row>
    <row r="3014" spans="10:14" customFormat="1" hidden="1">
      <c r="J3014" s="167"/>
      <c r="K3014" s="167"/>
      <c r="N3014" s="171"/>
    </row>
    <row r="3015" spans="10:14" customFormat="1" hidden="1">
      <c r="J3015" s="167"/>
      <c r="K3015" s="167"/>
      <c r="N3015" s="171"/>
    </row>
    <row r="3016" spans="10:14" customFormat="1" hidden="1">
      <c r="J3016" s="167"/>
      <c r="K3016" s="167"/>
      <c r="N3016" s="171"/>
    </row>
    <row r="3017" spans="10:14" customFormat="1" hidden="1">
      <c r="J3017" s="167"/>
      <c r="K3017" s="167"/>
      <c r="N3017" s="171"/>
    </row>
    <row r="3018" spans="10:14" customFormat="1" hidden="1">
      <c r="J3018" s="167"/>
      <c r="K3018" s="167"/>
      <c r="N3018" s="171"/>
    </row>
    <row r="3019" spans="10:14" customFormat="1" hidden="1">
      <c r="J3019" s="167"/>
      <c r="K3019" s="167"/>
      <c r="N3019" s="171"/>
    </row>
    <row r="3020" spans="10:14" customFormat="1" hidden="1">
      <c r="J3020" s="167"/>
      <c r="K3020" s="167"/>
      <c r="N3020" s="171"/>
    </row>
    <row r="3021" spans="10:14" customFormat="1" hidden="1">
      <c r="J3021" s="167"/>
      <c r="K3021" s="167"/>
      <c r="N3021" s="171"/>
    </row>
    <row r="3022" spans="10:14" customFormat="1" hidden="1">
      <c r="J3022" s="167"/>
      <c r="K3022" s="167"/>
      <c r="N3022" s="171"/>
    </row>
    <row r="3023" spans="10:14" customFormat="1" hidden="1">
      <c r="J3023" s="167"/>
      <c r="K3023" s="167"/>
      <c r="N3023" s="171"/>
    </row>
    <row r="3024" spans="10:14" customFormat="1" hidden="1">
      <c r="J3024" s="167"/>
      <c r="K3024" s="167"/>
      <c r="N3024" s="171"/>
    </row>
    <row r="3025" spans="10:14" customFormat="1" hidden="1">
      <c r="J3025" s="167"/>
      <c r="K3025" s="167"/>
      <c r="N3025" s="171"/>
    </row>
    <row r="3026" spans="10:14" customFormat="1" hidden="1">
      <c r="J3026" s="167"/>
      <c r="K3026" s="167"/>
      <c r="N3026" s="171"/>
    </row>
    <row r="3027" spans="10:14" customFormat="1" hidden="1">
      <c r="J3027" s="167"/>
      <c r="K3027" s="167"/>
      <c r="N3027" s="171"/>
    </row>
    <row r="3028" spans="10:14" customFormat="1" hidden="1">
      <c r="J3028" s="167"/>
      <c r="K3028" s="167"/>
      <c r="N3028" s="171"/>
    </row>
    <row r="3029" spans="10:14" customFormat="1" hidden="1">
      <c r="J3029" s="167"/>
      <c r="K3029" s="167"/>
      <c r="N3029" s="171"/>
    </row>
    <row r="3030" spans="10:14" customFormat="1" hidden="1">
      <c r="J3030" s="167"/>
      <c r="K3030" s="167"/>
      <c r="N3030" s="171"/>
    </row>
    <row r="3031" spans="10:14" customFormat="1" hidden="1">
      <c r="J3031" s="167"/>
      <c r="K3031" s="167"/>
      <c r="N3031" s="171"/>
    </row>
    <row r="3032" spans="10:14" customFormat="1" hidden="1">
      <c r="J3032" s="167"/>
      <c r="K3032" s="167"/>
      <c r="N3032" s="171"/>
    </row>
    <row r="3033" spans="10:14" customFormat="1" hidden="1">
      <c r="J3033" s="167"/>
      <c r="K3033" s="167"/>
      <c r="N3033" s="171"/>
    </row>
    <row r="3034" spans="10:14" customFormat="1" hidden="1">
      <c r="J3034" s="167"/>
      <c r="K3034" s="167"/>
      <c r="N3034" s="171"/>
    </row>
    <row r="3035" spans="10:14" customFormat="1" hidden="1">
      <c r="J3035" s="167"/>
      <c r="K3035" s="167"/>
      <c r="N3035" s="171"/>
    </row>
    <row r="3036" spans="10:14" customFormat="1" hidden="1">
      <c r="J3036" s="167"/>
      <c r="K3036" s="167"/>
      <c r="N3036" s="171"/>
    </row>
    <row r="3037" spans="10:14" customFormat="1" hidden="1">
      <c r="J3037" s="167"/>
      <c r="K3037" s="167"/>
      <c r="N3037" s="171"/>
    </row>
    <row r="3038" spans="10:14" customFormat="1" hidden="1">
      <c r="J3038" s="167"/>
      <c r="K3038" s="167"/>
      <c r="N3038" s="171"/>
    </row>
    <row r="3039" spans="10:14" customFormat="1" hidden="1">
      <c r="J3039" s="167"/>
      <c r="K3039" s="167"/>
      <c r="N3039" s="171"/>
    </row>
    <row r="3040" spans="10:14" customFormat="1" hidden="1">
      <c r="J3040" s="167"/>
      <c r="K3040" s="167"/>
      <c r="N3040" s="171"/>
    </row>
    <row r="3041" spans="10:14" customFormat="1" hidden="1">
      <c r="J3041" s="167"/>
      <c r="K3041" s="167"/>
      <c r="N3041" s="171"/>
    </row>
    <row r="3042" spans="10:14" customFormat="1" hidden="1">
      <c r="J3042" s="167"/>
      <c r="K3042" s="167"/>
      <c r="N3042" s="171"/>
    </row>
    <row r="3043" spans="10:14" customFormat="1" hidden="1">
      <c r="J3043" s="167"/>
      <c r="K3043" s="167"/>
      <c r="N3043" s="171"/>
    </row>
    <row r="3044" spans="10:14" customFormat="1" hidden="1">
      <c r="J3044" s="167"/>
      <c r="K3044" s="167"/>
      <c r="N3044" s="171"/>
    </row>
    <row r="3045" spans="10:14" customFormat="1" hidden="1">
      <c r="J3045" s="167"/>
      <c r="K3045" s="167"/>
      <c r="N3045" s="171"/>
    </row>
    <row r="3046" spans="10:14" customFormat="1" hidden="1">
      <c r="J3046" s="167"/>
      <c r="K3046" s="167"/>
      <c r="N3046" s="171"/>
    </row>
    <row r="3047" spans="10:14" customFormat="1" hidden="1">
      <c r="J3047" s="167"/>
      <c r="K3047" s="167"/>
      <c r="N3047" s="171"/>
    </row>
    <row r="3048" spans="10:14" customFormat="1" hidden="1">
      <c r="J3048" s="167"/>
      <c r="K3048" s="167"/>
      <c r="N3048" s="171"/>
    </row>
    <row r="3049" spans="10:14" customFormat="1" hidden="1">
      <c r="J3049" s="167"/>
      <c r="K3049" s="167"/>
      <c r="N3049" s="171"/>
    </row>
    <row r="3050" spans="10:14" customFormat="1" hidden="1">
      <c r="J3050" s="167"/>
      <c r="K3050" s="167"/>
      <c r="N3050" s="171"/>
    </row>
    <row r="3051" spans="10:14" customFormat="1" hidden="1">
      <c r="J3051" s="167"/>
      <c r="K3051" s="167"/>
      <c r="N3051" s="171"/>
    </row>
    <row r="3052" spans="10:14" customFormat="1" hidden="1">
      <c r="J3052" s="167"/>
      <c r="K3052" s="167"/>
      <c r="N3052" s="171"/>
    </row>
    <row r="3053" spans="10:14" customFormat="1" hidden="1">
      <c r="J3053" s="167"/>
      <c r="K3053" s="167"/>
      <c r="N3053" s="171"/>
    </row>
    <row r="3054" spans="10:14" customFormat="1" hidden="1">
      <c r="J3054" s="167"/>
      <c r="K3054" s="167"/>
      <c r="N3054" s="171"/>
    </row>
    <row r="3055" spans="10:14" customFormat="1" hidden="1">
      <c r="J3055" s="167"/>
      <c r="K3055" s="167"/>
      <c r="N3055" s="171"/>
    </row>
    <row r="3056" spans="10:14" customFormat="1" hidden="1">
      <c r="J3056" s="167"/>
      <c r="K3056" s="167"/>
      <c r="N3056" s="171"/>
    </row>
    <row r="3057" spans="10:14" customFormat="1" hidden="1">
      <c r="J3057" s="167"/>
      <c r="K3057" s="167"/>
      <c r="N3057" s="171"/>
    </row>
    <row r="3058" spans="10:14" customFormat="1" hidden="1">
      <c r="J3058" s="167"/>
      <c r="K3058" s="167"/>
      <c r="N3058" s="171"/>
    </row>
    <row r="3059" spans="10:14" customFormat="1" hidden="1">
      <c r="J3059" s="167"/>
      <c r="K3059" s="167"/>
      <c r="N3059" s="171"/>
    </row>
    <row r="3060" spans="10:14" customFormat="1" hidden="1">
      <c r="J3060" s="167"/>
      <c r="K3060" s="167"/>
      <c r="N3060" s="171"/>
    </row>
    <row r="3061" spans="10:14" customFormat="1" hidden="1">
      <c r="J3061" s="167"/>
      <c r="K3061" s="167"/>
      <c r="N3061" s="171"/>
    </row>
    <row r="3062" spans="10:14" customFormat="1" hidden="1">
      <c r="J3062" s="167"/>
      <c r="K3062" s="167"/>
      <c r="N3062" s="171"/>
    </row>
    <row r="3063" spans="10:14" customFormat="1" hidden="1">
      <c r="J3063" s="167"/>
      <c r="K3063" s="167"/>
      <c r="N3063" s="171"/>
    </row>
    <row r="3064" spans="10:14" customFormat="1" hidden="1">
      <c r="J3064" s="167"/>
      <c r="K3064" s="167"/>
      <c r="N3064" s="171"/>
    </row>
    <row r="3065" spans="10:14" customFormat="1" hidden="1">
      <c r="J3065" s="167"/>
      <c r="K3065" s="167"/>
      <c r="N3065" s="171"/>
    </row>
    <row r="3066" spans="10:14" customFormat="1" hidden="1">
      <c r="J3066" s="167"/>
      <c r="K3066" s="167"/>
      <c r="N3066" s="171"/>
    </row>
    <row r="3067" spans="10:14" customFormat="1" hidden="1">
      <c r="J3067" s="167"/>
      <c r="K3067" s="167"/>
      <c r="N3067" s="171"/>
    </row>
    <row r="3068" spans="10:14" customFormat="1" hidden="1">
      <c r="J3068" s="167"/>
      <c r="K3068" s="167"/>
      <c r="N3068" s="171"/>
    </row>
    <row r="3069" spans="10:14" customFormat="1" hidden="1">
      <c r="J3069" s="167"/>
      <c r="K3069" s="167"/>
      <c r="N3069" s="171"/>
    </row>
    <row r="3070" spans="10:14" customFormat="1" hidden="1">
      <c r="J3070" s="167"/>
      <c r="K3070" s="167"/>
      <c r="N3070" s="171"/>
    </row>
    <row r="3071" spans="10:14" customFormat="1" hidden="1">
      <c r="J3071" s="167"/>
      <c r="K3071" s="167"/>
      <c r="N3071" s="171"/>
    </row>
    <row r="3072" spans="10:14" customFormat="1" hidden="1">
      <c r="J3072" s="167"/>
      <c r="K3072" s="167"/>
      <c r="N3072" s="171"/>
    </row>
    <row r="3073" spans="10:14" customFormat="1" hidden="1">
      <c r="J3073" s="167"/>
      <c r="K3073" s="167"/>
      <c r="N3073" s="171"/>
    </row>
    <row r="3074" spans="10:14" customFormat="1" hidden="1">
      <c r="J3074" s="167"/>
      <c r="K3074" s="167"/>
      <c r="N3074" s="171"/>
    </row>
    <row r="3075" spans="10:14" customFormat="1" hidden="1">
      <c r="J3075" s="167"/>
      <c r="K3075" s="167"/>
      <c r="N3075" s="171"/>
    </row>
    <row r="3076" spans="10:14" customFormat="1" hidden="1">
      <c r="J3076" s="167"/>
      <c r="K3076" s="167"/>
      <c r="N3076" s="171"/>
    </row>
    <row r="3077" spans="10:14" customFormat="1" hidden="1">
      <c r="J3077" s="167"/>
      <c r="K3077" s="167"/>
      <c r="N3077" s="171"/>
    </row>
    <row r="3078" spans="10:14" customFormat="1" hidden="1">
      <c r="J3078" s="167"/>
      <c r="K3078" s="167"/>
      <c r="N3078" s="171"/>
    </row>
    <row r="3079" spans="10:14" customFormat="1" hidden="1">
      <c r="J3079" s="167"/>
      <c r="K3079" s="167"/>
      <c r="N3079" s="171"/>
    </row>
    <row r="3080" spans="10:14" customFormat="1" hidden="1">
      <c r="J3080" s="167"/>
      <c r="K3080" s="167"/>
      <c r="N3080" s="171"/>
    </row>
    <row r="3081" spans="10:14" customFormat="1" hidden="1">
      <c r="J3081" s="167"/>
      <c r="K3081" s="167"/>
      <c r="N3081" s="171"/>
    </row>
    <row r="3082" spans="10:14" customFormat="1" hidden="1">
      <c r="J3082" s="167"/>
      <c r="K3082" s="167"/>
      <c r="N3082" s="171"/>
    </row>
    <row r="3083" spans="10:14" customFormat="1" hidden="1">
      <c r="J3083" s="167"/>
      <c r="K3083" s="167"/>
      <c r="N3083" s="171"/>
    </row>
    <row r="3084" spans="10:14" customFormat="1" hidden="1">
      <c r="J3084" s="167"/>
      <c r="K3084" s="167"/>
      <c r="N3084" s="171"/>
    </row>
    <row r="3085" spans="10:14" customFormat="1" hidden="1">
      <c r="J3085" s="167"/>
      <c r="K3085" s="167"/>
      <c r="N3085" s="171"/>
    </row>
    <row r="3086" spans="10:14" customFormat="1" hidden="1">
      <c r="J3086" s="167"/>
      <c r="K3086" s="167"/>
      <c r="N3086" s="171"/>
    </row>
    <row r="3087" spans="10:14" customFormat="1" hidden="1">
      <c r="J3087" s="167"/>
      <c r="K3087" s="167"/>
      <c r="N3087" s="171"/>
    </row>
    <row r="3088" spans="10:14" customFormat="1" hidden="1">
      <c r="J3088" s="167"/>
      <c r="K3088" s="167"/>
      <c r="N3088" s="171"/>
    </row>
    <row r="3089" spans="10:14" customFormat="1" hidden="1">
      <c r="J3089" s="167"/>
      <c r="K3089" s="167"/>
      <c r="N3089" s="171"/>
    </row>
    <row r="3090" spans="10:14" customFormat="1" hidden="1">
      <c r="J3090" s="167"/>
      <c r="K3090" s="167"/>
      <c r="N3090" s="171"/>
    </row>
    <row r="3091" spans="10:14" customFormat="1" hidden="1">
      <c r="J3091" s="167"/>
      <c r="K3091" s="167"/>
      <c r="N3091" s="171"/>
    </row>
    <row r="3092" spans="10:14" customFormat="1" hidden="1">
      <c r="J3092" s="167"/>
      <c r="K3092" s="167"/>
      <c r="N3092" s="171"/>
    </row>
    <row r="3093" spans="10:14" customFormat="1" hidden="1">
      <c r="J3093" s="167"/>
      <c r="K3093" s="167"/>
      <c r="N3093" s="171"/>
    </row>
    <row r="3094" spans="10:14" customFormat="1" hidden="1">
      <c r="J3094" s="167"/>
      <c r="K3094" s="167"/>
      <c r="N3094" s="171"/>
    </row>
    <row r="3095" spans="10:14" customFormat="1" hidden="1">
      <c r="J3095" s="167"/>
      <c r="K3095" s="167"/>
      <c r="N3095" s="171"/>
    </row>
    <row r="3096" spans="10:14" customFormat="1" hidden="1">
      <c r="J3096" s="167"/>
      <c r="K3096" s="167"/>
      <c r="N3096" s="171"/>
    </row>
    <row r="3097" spans="10:14" customFormat="1" hidden="1">
      <c r="J3097" s="167"/>
      <c r="K3097" s="167"/>
      <c r="N3097" s="171"/>
    </row>
    <row r="3098" spans="10:14" customFormat="1" hidden="1">
      <c r="J3098" s="167"/>
      <c r="K3098" s="167"/>
      <c r="N3098" s="171"/>
    </row>
    <row r="3099" spans="10:14" customFormat="1" hidden="1">
      <c r="J3099" s="167"/>
      <c r="K3099" s="167"/>
      <c r="N3099" s="171"/>
    </row>
    <row r="3100" spans="10:14" customFormat="1" hidden="1">
      <c r="J3100" s="167"/>
      <c r="K3100" s="167"/>
      <c r="N3100" s="171"/>
    </row>
    <row r="3101" spans="10:14" customFormat="1" hidden="1">
      <c r="J3101" s="167"/>
      <c r="K3101" s="167"/>
      <c r="N3101" s="171"/>
    </row>
    <row r="3102" spans="10:14" customFormat="1" hidden="1">
      <c r="J3102" s="167"/>
      <c r="K3102" s="167"/>
      <c r="N3102" s="171"/>
    </row>
    <row r="3103" spans="10:14" customFormat="1" hidden="1">
      <c r="J3103" s="167"/>
      <c r="K3103" s="167"/>
      <c r="N3103" s="171"/>
    </row>
    <row r="3104" spans="10:14" customFormat="1" hidden="1">
      <c r="J3104" s="167"/>
      <c r="K3104" s="167"/>
      <c r="N3104" s="171"/>
    </row>
    <row r="3105" spans="10:14" customFormat="1" hidden="1">
      <c r="J3105" s="167"/>
      <c r="K3105" s="167"/>
      <c r="N3105" s="171"/>
    </row>
    <row r="3106" spans="10:14" customFormat="1" hidden="1">
      <c r="J3106" s="167"/>
      <c r="K3106" s="167"/>
      <c r="N3106" s="171"/>
    </row>
    <row r="3107" spans="10:14" customFormat="1" hidden="1">
      <c r="J3107" s="167"/>
      <c r="K3107" s="167"/>
      <c r="N3107" s="171"/>
    </row>
    <row r="3108" spans="10:14" customFormat="1" hidden="1">
      <c r="J3108" s="167"/>
      <c r="K3108" s="167"/>
      <c r="N3108" s="171"/>
    </row>
    <row r="3109" spans="10:14" customFormat="1" hidden="1">
      <c r="J3109" s="167"/>
      <c r="K3109" s="167"/>
      <c r="N3109" s="171"/>
    </row>
    <row r="3110" spans="10:14" customFormat="1" hidden="1">
      <c r="J3110" s="167"/>
      <c r="K3110" s="167"/>
      <c r="N3110" s="171"/>
    </row>
    <row r="3111" spans="10:14" customFormat="1" hidden="1">
      <c r="J3111" s="167"/>
      <c r="K3111" s="167"/>
      <c r="N3111" s="171"/>
    </row>
    <row r="3112" spans="10:14" customFormat="1" hidden="1">
      <c r="J3112" s="167"/>
      <c r="K3112" s="167"/>
      <c r="N3112" s="171"/>
    </row>
    <row r="3113" spans="10:14" customFormat="1" hidden="1">
      <c r="J3113" s="167"/>
      <c r="K3113" s="167"/>
      <c r="N3113" s="171"/>
    </row>
    <row r="3114" spans="10:14" customFormat="1" hidden="1">
      <c r="J3114" s="167"/>
      <c r="K3114" s="167"/>
      <c r="N3114" s="171"/>
    </row>
    <row r="3115" spans="10:14" customFormat="1" hidden="1">
      <c r="J3115" s="167"/>
      <c r="K3115" s="167"/>
      <c r="N3115" s="171"/>
    </row>
    <row r="3116" spans="10:14" customFormat="1" hidden="1">
      <c r="J3116" s="167"/>
      <c r="K3116" s="167"/>
      <c r="N3116" s="171"/>
    </row>
    <row r="3117" spans="10:14" customFormat="1" hidden="1">
      <c r="J3117" s="167"/>
      <c r="K3117" s="167"/>
      <c r="N3117" s="171"/>
    </row>
    <row r="3118" spans="10:14" customFormat="1" hidden="1">
      <c r="J3118" s="167"/>
      <c r="K3118" s="167"/>
      <c r="N3118" s="171"/>
    </row>
    <row r="3119" spans="10:14" customFormat="1" hidden="1">
      <c r="J3119" s="167"/>
      <c r="K3119" s="167"/>
      <c r="N3119" s="171"/>
    </row>
    <row r="3120" spans="10:14" customFormat="1" hidden="1">
      <c r="J3120" s="167"/>
      <c r="K3120" s="167"/>
      <c r="N3120" s="171"/>
    </row>
    <row r="3121" spans="10:14" customFormat="1" hidden="1">
      <c r="J3121" s="167"/>
      <c r="K3121" s="167"/>
      <c r="N3121" s="171"/>
    </row>
    <row r="3122" spans="10:14" customFormat="1" hidden="1">
      <c r="J3122" s="167"/>
      <c r="K3122" s="167"/>
      <c r="N3122" s="171"/>
    </row>
    <row r="3123" spans="10:14" customFormat="1" hidden="1">
      <c r="J3123" s="167"/>
      <c r="K3123" s="167"/>
      <c r="N3123" s="171"/>
    </row>
    <row r="3124" spans="10:14" customFormat="1" hidden="1">
      <c r="J3124" s="167"/>
      <c r="K3124" s="167"/>
      <c r="N3124" s="171"/>
    </row>
    <row r="3125" spans="10:14" customFormat="1" hidden="1">
      <c r="J3125" s="167"/>
      <c r="K3125" s="167"/>
      <c r="N3125" s="171"/>
    </row>
    <row r="3126" spans="10:14" customFormat="1" hidden="1">
      <c r="J3126" s="167"/>
      <c r="K3126" s="167"/>
      <c r="N3126" s="171"/>
    </row>
    <row r="3127" spans="10:14" customFormat="1" hidden="1">
      <c r="J3127" s="167"/>
      <c r="K3127" s="167"/>
      <c r="N3127" s="171"/>
    </row>
    <row r="3128" spans="10:14" customFormat="1" hidden="1">
      <c r="J3128" s="167"/>
      <c r="K3128" s="167"/>
      <c r="N3128" s="171"/>
    </row>
    <row r="3129" spans="10:14" customFormat="1" hidden="1">
      <c r="J3129" s="167"/>
      <c r="K3129" s="167"/>
      <c r="N3129" s="171"/>
    </row>
    <row r="3130" spans="10:14" customFormat="1" hidden="1">
      <c r="J3130" s="167"/>
      <c r="K3130" s="167"/>
      <c r="N3130" s="171"/>
    </row>
    <row r="3131" spans="10:14" customFormat="1" hidden="1">
      <c r="J3131" s="167"/>
      <c r="K3131" s="167"/>
      <c r="N3131" s="171"/>
    </row>
    <row r="3132" spans="10:14" customFormat="1" hidden="1">
      <c r="J3132" s="167"/>
      <c r="K3132" s="167"/>
      <c r="N3132" s="171"/>
    </row>
    <row r="3133" spans="10:14" customFormat="1" hidden="1">
      <c r="J3133" s="167"/>
      <c r="K3133" s="167"/>
      <c r="N3133" s="171"/>
    </row>
    <row r="3134" spans="10:14" customFormat="1" hidden="1">
      <c r="J3134" s="167"/>
      <c r="K3134" s="167"/>
      <c r="N3134" s="171"/>
    </row>
    <row r="3135" spans="10:14" customFormat="1" hidden="1">
      <c r="J3135" s="167"/>
      <c r="K3135" s="167"/>
      <c r="N3135" s="171"/>
    </row>
    <row r="3136" spans="10:14" customFormat="1" hidden="1">
      <c r="J3136" s="167"/>
      <c r="K3136" s="167"/>
      <c r="N3136" s="171"/>
    </row>
    <row r="3137" spans="10:14" customFormat="1" hidden="1">
      <c r="J3137" s="167"/>
      <c r="K3137" s="167"/>
      <c r="N3137" s="171"/>
    </row>
    <row r="3138" spans="10:14" customFormat="1" hidden="1">
      <c r="J3138" s="167"/>
      <c r="K3138" s="167"/>
      <c r="N3138" s="171"/>
    </row>
    <row r="3139" spans="10:14" customFormat="1" hidden="1">
      <c r="J3139" s="167"/>
      <c r="K3139" s="167"/>
      <c r="N3139" s="171"/>
    </row>
    <row r="3140" spans="10:14" customFormat="1" hidden="1">
      <c r="J3140" s="167"/>
      <c r="K3140" s="167"/>
      <c r="N3140" s="171"/>
    </row>
    <row r="3141" spans="10:14" customFormat="1" hidden="1">
      <c r="J3141" s="167"/>
      <c r="K3141" s="167"/>
      <c r="N3141" s="171"/>
    </row>
    <row r="3142" spans="10:14" customFormat="1" hidden="1">
      <c r="J3142" s="167"/>
      <c r="K3142" s="167"/>
      <c r="N3142" s="171"/>
    </row>
    <row r="3143" spans="10:14" customFormat="1" hidden="1">
      <c r="J3143" s="167"/>
      <c r="K3143" s="167"/>
      <c r="N3143" s="171"/>
    </row>
    <row r="3144" spans="10:14" customFormat="1" hidden="1">
      <c r="J3144" s="167"/>
      <c r="K3144" s="167"/>
      <c r="N3144" s="171"/>
    </row>
    <row r="3145" spans="10:14" customFormat="1" hidden="1">
      <c r="J3145" s="167"/>
      <c r="K3145" s="167"/>
      <c r="N3145" s="171"/>
    </row>
    <row r="3146" spans="10:14" customFormat="1" hidden="1">
      <c r="J3146" s="167"/>
      <c r="K3146" s="167"/>
      <c r="N3146" s="171"/>
    </row>
    <row r="3147" spans="10:14" customFormat="1" hidden="1">
      <c r="J3147" s="167"/>
      <c r="K3147" s="167"/>
      <c r="N3147" s="171"/>
    </row>
    <row r="3148" spans="10:14" customFormat="1" hidden="1">
      <c r="J3148" s="167"/>
      <c r="K3148" s="167"/>
      <c r="N3148" s="171"/>
    </row>
    <row r="3149" spans="10:14" customFormat="1" hidden="1">
      <c r="J3149" s="167"/>
      <c r="K3149" s="167"/>
      <c r="N3149" s="171"/>
    </row>
    <row r="3150" spans="10:14" customFormat="1" hidden="1">
      <c r="J3150" s="167"/>
      <c r="K3150" s="167"/>
      <c r="N3150" s="171"/>
    </row>
    <row r="3151" spans="10:14" customFormat="1" hidden="1">
      <c r="J3151" s="167"/>
      <c r="K3151" s="167"/>
      <c r="N3151" s="171"/>
    </row>
    <row r="3152" spans="10:14" customFormat="1" hidden="1">
      <c r="J3152" s="167"/>
      <c r="K3152" s="167"/>
      <c r="N3152" s="171"/>
    </row>
    <row r="3153" spans="10:14" customFormat="1" hidden="1">
      <c r="J3153" s="167"/>
      <c r="K3153" s="167"/>
      <c r="N3153" s="171"/>
    </row>
    <row r="3154" spans="10:14" customFormat="1" hidden="1">
      <c r="J3154" s="167"/>
      <c r="K3154" s="167"/>
      <c r="N3154" s="171"/>
    </row>
    <row r="3155" spans="10:14" customFormat="1" hidden="1">
      <c r="J3155" s="167"/>
      <c r="K3155" s="167"/>
      <c r="N3155" s="171"/>
    </row>
    <row r="3156" spans="10:14" customFormat="1" hidden="1">
      <c r="J3156" s="167"/>
      <c r="K3156" s="167"/>
      <c r="N3156" s="171"/>
    </row>
    <row r="3157" spans="10:14" customFormat="1" hidden="1">
      <c r="J3157" s="167"/>
      <c r="K3157" s="167"/>
      <c r="N3157" s="171"/>
    </row>
    <row r="3158" spans="10:14" customFormat="1" hidden="1">
      <c r="J3158" s="167"/>
      <c r="K3158" s="167"/>
      <c r="N3158" s="171"/>
    </row>
    <row r="3159" spans="10:14" customFormat="1" hidden="1">
      <c r="J3159" s="167"/>
      <c r="K3159" s="167"/>
      <c r="N3159" s="171"/>
    </row>
    <row r="3160" spans="10:14" customFormat="1" hidden="1">
      <c r="J3160" s="167"/>
      <c r="K3160" s="167"/>
      <c r="N3160" s="171"/>
    </row>
    <row r="3161" spans="10:14" customFormat="1" hidden="1">
      <c r="J3161" s="167"/>
      <c r="K3161" s="167"/>
      <c r="N3161" s="171"/>
    </row>
    <row r="3162" spans="10:14" customFormat="1" hidden="1">
      <c r="J3162" s="167"/>
      <c r="K3162" s="167"/>
      <c r="N3162" s="171"/>
    </row>
    <row r="3163" spans="10:14" customFormat="1" hidden="1">
      <c r="J3163" s="167"/>
      <c r="K3163" s="167"/>
      <c r="N3163" s="171"/>
    </row>
    <row r="3164" spans="10:14" customFormat="1" hidden="1">
      <c r="J3164" s="167"/>
      <c r="K3164" s="167"/>
      <c r="N3164" s="171"/>
    </row>
    <row r="3165" spans="10:14" customFormat="1" hidden="1">
      <c r="J3165" s="167"/>
      <c r="K3165" s="167"/>
      <c r="N3165" s="171"/>
    </row>
    <row r="3166" spans="10:14" customFormat="1" hidden="1">
      <c r="J3166" s="167"/>
      <c r="K3166" s="167"/>
      <c r="N3166" s="171"/>
    </row>
    <row r="3167" spans="10:14" customFormat="1" hidden="1">
      <c r="J3167" s="167"/>
      <c r="K3167" s="167"/>
      <c r="N3167" s="171"/>
    </row>
    <row r="3168" spans="10:14" customFormat="1" hidden="1">
      <c r="J3168" s="167"/>
      <c r="K3168" s="167"/>
      <c r="N3168" s="171"/>
    </row>
    <row r="3169" spans="10:14" customFormat="1" hidden="1">
      <c r="J3169" s="167"/>
      <c r="K3169" s="167"/>
      <c r="N3169" s="171"/>
    </row>
    <row r="3170" spans="10:14" customFormat="1" hidden="1">
      <c r="J3170" s="167"/>
      <c r="K3170" s="167"/>
      <c r="N3170" s="171"/>
    </row>
    <row r="3171" spans="10:14" customFormat="1" hidden="1">
      <c r="J3171" s="167"/>
      <c r="K3171" s="167"/>
      <c r="N3171" s="171"/>
    </row>
    <row r="3172" spans="10:14" customFormat="1" hidden="1">
      <c r="J3172" s="167"/>
      <c r="K3172" s="167"/>
      <c r="N3172" s="171"/>
    </row>
    <row r="3173" spans="10:14" customFormat="1" hidden="1">
      <c r="J3173" s="167"/>
      <c r="K3173" s="167"/>
      <c r="N3173" s="171"/>
    </row>
    <row r="3174" spans="10:14" customFormat="1" hidden="1">
      <c r="J3174" s="167"/>
      <c r="K3174" s="167"/>
      <c r="N3174" s="171"/>
    </row>
    <row r="3175" spans="10:14" customFormat="1" hidden="1">
      <c r="J3175" s="167"/>
      <c r="K3175" s="167"/>
      <c r="N3175" s="171"/>
    </row>
    <row r="3176" spans="10:14" customFormat="1" hidden="1">
      <c r="J3176" s="167"/>
      <c r="K3176" s="167"/>
      <c r="N3176" s="171"/>
    </row>
    <row r="3177" spans="10:14" customFormat="1" hidden="1">
      <c r="J3177" s="167"/>
      <c r="K3177" s="167"/>
      <c r="N3177" s="171"/>
    </row>
    <row r="3178" spans="10:14" customFormat="1" hidden="1">
      <c r="J3178" s="167"/>
      <c r="K3178" s="167"/>
      <c r="N3178" s="171"/>
    </row>
    <row r="3179" spans="10:14" customFormat="1" hidden="1">
      <c r="J3179" s="167"/>
      <c r="K3179" s="167"/>
      <c r="N3179" s="171"/>
    </row>
    <row r="3180" spans="10:14" customFormat="1" hidden="1">
      <c r="J3180" s="167"/>
      <c r="K3180" s="167"/>
      <c r="N3180" s="171"/>
    </row>
    <row r="3181" spans="10:14" customFormat="1" hidden="1">
      <c r="J3181" s="167"/>
      <c r="K3181" s="167"/>
      <c r="N3181" s="171"/>
    </row>
    <row r="3182" spans="10:14" customFormat="1" hidden="1">
      <c r="J3182" s="167"/>
      <c r="K3182" s="167"/>
      <c r="N3182" s="171"/>
    </row>
    <row r="3183" spans="10:14" customFormat="1" hidden="1">
      <c r="J3183" s="167"/>
      <c r="K3183" s="167"/>
      <c r="N3183" s="171"/>
    </row>
    <row r="3184" spans="10:14" customFormat="1" hidden="1">
      <c r="J3184" s="167"/>
      <c r="K3184" s="167"/>
      <c r="N3184" s="171"/>
    </row>
    <row r="3185" spans="10:14" customFormat="1" hidden="1">
      <c r="J3185" s="167"/>
      <c r="K3185" s="167"/>
      <c r="N3185" s="171"/>
    </row>
    <row r="3186" spans="10:14" customFormat="1" hidden="1">
      <c r="J3186" s="167"/>
      <c r="K3186" s="167"/>
      <c r="N3186" s="171"/>
    </row>
    <row r="3187" spans="10:14" customFormat="1" hidden="1">
      <c r="J3187" s="167"/>
      <c r="K3187" s="167"/>
      <c r="N3187" s="171"/>
    </row>
    <row r="3188" spans="10:14" customFormat="1" hidden="1">
      <c r="J3188" s="167"/>
      <c r="K3188" s="167"/>
      <c r="N3188" s="171"/>
    </row>
    <row r="3189" spans="10:14" customFormat="1" hidden="1">
      <c r="J3189" s="167"/>
      <c r="K3189" s="167"/>
      <c r="N3189" s="171"/>
    </row>
    <row r="3190" spans="10:14" customFormat="1" hidden="1">
      <c r="J3190" s="167"/>
      <c r="K3190" s="167"/>
      <c r="N3190" s="171"/>
    </row>
    <row r="3191" spans="10:14" customFormat="1" hidden="1">
      <c r="J3191" s="167"/>
      <c r="K3191" s="167"/>
      <c r="N3191" s="171"/>
    </row>
    <row r="3192" spans="10:14" customFormat="1" hidden="1">
      <c r="J3192" s="167"/>
      <c r="K3192" s="167"/>
      <c r="N3192" s="171"/>
    </row>
    <row r="3193" spans="10:14" customFormat="1" hidden="1">
      <c r="J3193" s="167"/>
      <c r="K3193" s="167"/>
      <c r="N3193" s="171"/>
    </row>
    <row r="3194" spans="10:14" customFormat="1" hidden="1">
      <c r="J3194" s="167"/>
      <c r="K3194" s="167"/>
      <c r="N3194" s="171"/>
    </row>
    <row r="3195" spans="10:14" customFormat="1" hidden="1">
      <c r="J3195" s="167"/>
      <c r="K3195" s="167"/>
      <c r="N3195" s="171"/>
    </row>
    <row r="3196" spans="10:14" customFormat="1" hidden="1">
      <c r="J3196" s="167"/>
      <c r="K3196" s="167"/>
      <c r="N3196" s="171"/>
    </row>
    <row r="3197" spans="10:14" customFormat="1" hidden="1">
      <c r="J3197" s="167"/>
      <c r="K3197" s="167"/>
      <c r="N3197" s="171"/>
    </row>
    <row r="3198" spans="10:14" customFormat="1" hidden="1">
      <c r="J3198" s="167"/>
      <c r="K3198" s="167"/>
      <c r="N3198" s="171"/>
    </row>
    <row r="3199" spans="10:14" customFormat="1" hidden="1">
      <c r="J3199" s="167"/>
      <c r="K3199" s="167"/>
      <c r="N3199" s="171"/>
    </row>
    <row r="3200" spans="10:14" customFormat="1" hidden="1">
      <c r="J3200" s="167"/>
      <c r="K3200" s="167"/>
      <c r="N3200" s="171"/>
    </row>
    <row r="3201" spans="10:14" customFormat="1" hidden="1">
      <c r="J3201" s="167"/>
      <c r="K3201" s="167"/>
      <c r="N3201" s="171"/>
    </row>
    <row r="3202" spans="10:14" customFormat="1" hidden="1">
      <c r="J3202" s="167"/>
      <c r="K3202" s="167"/>
      <c r="N3202" s="171"/>
    </row>
    <row r="3203" spans="10:14" customFormat="1" hidden="1">
      <c r="J3203" s="167"/>
      <c r="K3203" s="167"/>
      <c r="N3203" s="171"/>
    </row>
    <row r="3204" spans="10:14" customFormat="1" hidden="1">
      <c r="J3204" s="167"/>
      <c r="K3204" s="167"/>
      <c r="N3204" s="171"/>
    </row>
    <row r="3205" spans="10:14" customFormat="1" hidden="1">
      <c r="J3205" s="167"/>
      <c r="K3205" s="167"/>
      <c r="N3205" s="171"/>
    </row>
    <row r="3206" spans="10:14" customFormat="1" hidden="1">
      <c r="J3206" s="167"/>
      <c r="K3206" s="167"/>
      <c r="N3206" s="171"/>
    </row>
    <row r="3207" spans="10:14" customFormat="1" hidden="1">
      <c r="J3207" s="167"/>
      <c r="K3207" s="167"/>
      <c r="N3207" s="171"/>
    </row>
    <row r="3208" spans="10:14" customFormat="1" hidden="1">
      <c r="J3208" s="167"/>
      <c r="K3208" s="167"/>
      <c r="N3208" s="171"/>
    </row>
    <row r="3209" spans="10:14" customFormat="1" hidden="1">
      <c r="J3209" s="167"/>
      <c r="K3209" s="167"/>
      <c r="N3209" s="171"/>
    </row>
    <row r="3210" spans="10:14" customFormat="1" hidden="1">
      <c r="J3210" s="167"/>
      <c r="K3210" s="167"/>
      <c r="N3210" s="171"/>
    </row>
    <row r="3211" spans="10:14" customFormat="1" hidden="1">
      <c r="J3211" s="167"/>
      <c r="K3211" s="167"/>
      <c r="N3211" s="171"/>
    </row>
    <row r="3212" spans="10:14" customFormat="1" hidden="1">
      <c r="J3212" s="167"/>
      <c r="K3212" s="167"/>
      <c r="N3212" s="171"/>
    </row>
    <row r="3213" spans="10:14" customFormat="1" hidden="1">
      <c r="J3213" s="167"/>
      <c r="K3213" s="167"/>
      <c r="N3213" s="171"/>
    </row>
    <row r="3214" spans="10:14" customFormat="1" hidden="1">
      <c r="J3214" s="167"/>
      <c r="K3214" s="167"/>
      <c r="N3214" s="171"/>
    </row>
    <row r="3215" spans="10:14" customFormat="1" hidden="1">
      <c r="J3215" s="167"/>
      <c r="K3215" s="167"/>
      <c r="N3215" s="171"/>
    </row>
    <row r="3216" spans="10:14" customFormat="1" hidden="1">
      <c r="J3216" s="167"/>
      <c r="K3216" s="167"/>
      <c r="N3216" s="171"/>
    </row>
    <row r="3217" spans="10:14" customFormat="1" hidden="1">
      <c r="J3217" s="167"/>
      <c r="K3217" s="167"/>
      <c r="N3217" s="171"/>
    </row>
    <row r="3218" spans="10:14" customFormat="1" hidden="1">
      <c r="J3218" s="167"/>
      <c r="K3218" s="167"/>
      <c r="N3218" s="171"/>
    </row>
    <row r="3219" spans="10:14" customFormat="1" hidden="1">
      <c r="J3219" s="167"/>
      <c r="K3219" s="167"/>
      <c r="N3219" s="171"/>
    </row>
    <row r="3220" spans="10:14" customFormat="1" hidden="1">
      <c r="J3220" s="167"/>
      <c r="K3220" s="167"/>
      <c r="N3220" s="171"/>
    </row>
    <row r="3221" spans="10:14" customFormat="1" hidden="1">
      <c r="J3221" s="167"/>
      <c r="K3221" s="167"/>
      <c r="N3221" s="171"/>
    </row>
    <row r="3222" spans="10:14" customFormat="1" hidden="1">
      <c r="J3222" s="167"/>
      <c r="K3222" s="167"/>
      <c r="N3222" s="171"/>
    </row>
    <row r="3223" spans="10:14" customFormat="1" hidden="1">
      <c r="J3223" s="167"/>
      <c r="K3223" s="167"/>
      <c r="N3223" s="171"/>
    </row>
    <row r="3224" spans="10:14" customFormat="1" hidden="1">
      <c r="J3224" s="167"/>
      <c r="K3224" s="167"/>
      <c r="N3224" s="171"/>
    </row>
    <row r="3225" spans="10:14" customFormat="1" hidden="1">
      <c r="J3225" s="167"/>
      <c r="K3225" s="167"/>
      <c r="N3225" s="171"/>
    </row>
    <row r="3226" spans="10:14" customFormat="1" hidden="1">
      <c r="J3226" s="167"/>
      <c r="K3226" s="167"/>
      <c r="N3226" s="171"/>
    </row>
    <row r="3227" spans="10:14" customFormat="1" hidden="1">
      <c r="J3227" s="167"/>
      <c r="K3227" s="167"/>
      <c r="N3227" s="171"/>
    </row>
    <row r="3228" spans="10:14" customFormat="1" hidden="1">
      <c r="J3228" s="167"/>
      <c r="K3228" s="167"/>
      <c r="N3228" s="171"/>
    </row>
    <row r="3229" spans="10:14" customFormat="1" hidden="1">
      <c r="J3229" s="167"/>
      <c r="K3229" s="167"/>
      <c r="N3229" s="171"/>
    </row>
    <row r="3230" spans="10:14" customFormat="1" hidden="1">
      <c r="J3230" s="167"/>
      <c r="K3230" s="167"/>
      <c r="N3230" s="171"/>
    </row>
    <row r="3231" spans="10:14" customFormat="1" hidden="1">
      <c r="J3231" s="167"/>
      <c r="K3231" s="167"/>
      <c r="N3231" s="171"/>
    </row>
    <row r="3232" spans="10:14" customFormat="1" hidden="1">
      <c r="J3232" s="167"/>
      <c r="K3232" s="167"/>
      <c r="N3232" s="171"/>
    </row>
    <row r="3233" spans="10:14" customFormat="1" hidden="1">
      <c r="J3233" s="167"/>
      <c r="K3233" s="167"/>
      <c r="N3233" s="171"/>
    </row>
    <row r="3234" spans="10:14" customFormat="1" hidden="1">
      <c r="J3234" s="167"/>
      <c r="K3234" s="167"/>
      <c r="N3234" s="171"/>
    </row>
    <row r="3235" spans="10:14" customFormat="1" hidden="1">
      <c r="J3235" s="167"/>
      <c r="K3235" s="167"/>
      <c r="N3235" s="171"/>
    </row>
    <row r="3236" spans="10:14" customFormat="1" hidden="1">
      <c r="J3236" s="167"/>
      <c r="K3236" s="167"/>
      <c r="N3236" s="171"/>
    </row>
    <row r="3237" spans="10:14" customFormat="1" hidden="1">
      <c r="J3237" s="167"/>
      <c r="K3237" s="167"/>
      <c r="N3237" s="171"/>
    </row>
    <row r="3238" spans="10:14" customFormat="1" hidden="1">
      <c r="J3238" s="167"/>
      <c r="K3238" s="167"/>
      <c r="N3238" s="171"/>
    </row>
    <row r="3239" spans="10:14" customFormat="1" hidden="1">
      <c r="J3239" s="167"/>
      <c r="K3239" s="167"/>
      <c r="N3239" s="171"/>
    </row>
    <row r="3240" spans="10:14" customFormat="1" hidden="1">
      <c r="J3240" s="167"/>
      <c r="K3240" s="167"/>
      <c r="N3240" s="171"/>
    </row>
    <row r="3241" spans="10:14" customFormat="1" hidden="1">
      <c r="J3241" s="167"/>
      <c r="K3241" s="167"/>
      <c r="N3241" s="171"/>
    </row>
    <row r="3242" spans="10:14" customFormat="1" hidden="1">
      <c r="J3242" s="167"/>
      <c r="K3242" s="167"/>
      <c r="N3242" s="171"/>
    </row>
    <row r="3243" spans="10:14" customFormat="1" hidden="1">
      <c r="J3243" s="167"/>
      <c r="K3243" s="167"/>
      <c r="N3243" s="171"/>
    </row>
    <row r="3244" spans="10:14" customFormat="1" hidden="1">
      <c r="J3244" s="167"/>
      <c r="K3244" s="167"/>
      <c r="N3244" s="171"/>
    </row>
    <row r="3245" spans="10:14" customFormat="1" hidden="1">
      <c r="J3245" s="167"/>
      <c r="K3245" s="167"/>
      <c r="N3245" s="171"/>
    </row>
    <row r="3246" spans="10:14" customFormat="1" hidden="1">
      <c r="J3246" s="167"/>
      <c r="K3246" s="167"/>
      <c r="N3246" s="171"/>
    </row>
    <row r="3247" spans="10:14" customFormat="1" hidden="1">
      <c r="J3247" s="167"/>
      <c r="K3247" s="167"/>
      <c r="N3247" s="171"/>
    </row>
    <row r="3248" spans="10:14" customFormat="1" hidden="1">
      <c r="J3248" s="167"/>
      <c r="K3248" s="167"/>
      <c r="N3248" s="171"/>
    </row>
    <row r="3249" spans="10:14" customFormat="1" hidden="1">
      <c r="J3249" s="167"/>
      <c r="K3249" s="167"/>
      <c r="N3249" s="171"/>
    </row>
    <row r="3250" spans="10:14" customFormat="1" hidden="1">
      <c r="J3250" s="167"/>
      <c r="K3250" s="167"/>
      <c r="N3250" s="171"/>
    </row>
    <row r="3251" spans="10:14" customFormat="1" hidden="1">
      <c r="J3251" s="167"/>
      <c r="K3251" s="167"/>
      <c r="N3251" s="171"/>
    </row>
    <row r="3252" spans="10:14" customFormat="1" hidden="1">
      <c r="J3252" s="167"/>
      <c r="K3252" s="167"/>
      <c r="N3252" s="171"/>
    </row>
    <row r="3253" spans="10:14" customFormat="1" hidden="1">
      <c r="J3253" s="167"/>
      <c r="K3253" s="167"/>
      <c r="N3253" s="171"/>
    </row>
    <row r="3254" spans="10:14" customFormat="1" hidden="1">
      <c r="J3254" s="167"/>
      <c r="K3254" s="167"/>
      <c r="N3254" s="171"/>
    </row>
    <row r="3255" spans="10:14" customFormat="1" hidden="1">
      <c r="J3255" s="167"/>
      <c r="K3255" s="167"/>
      <c r="N3255" s="171"/>
    </row>
    <row r="3256" spans="10:14" customFormat="1" hidden="1">
      <c r="J3256" s="167"/>
      <c r="K3256" s="167"/>
      <c r="N3256" s="171"/>
    </row>
    <row r="3257" spans="10:14" customFormat="1" hidden="1">
      <c r="J3257" s="167"/>
      <c r="K3257" s="167"/>
      <c r="N3257" s="171"/>
    </row>
    <row r="3258" spans="10:14" customFormat="1" hidden="1">
      <c r="J3258" s="167"/>
      <c r="K3258" s="167"/>
      <c r="N3258" s="171"/>
    </row>
    <row r="3259" spans="10:14" customFormat="1" hidden="1">
      <c r="J3259" s="167"/>
      <c r="K3259" s="167"/>
      <c r="N3259" s="171"/>
    </row>
    <row r="3260" spans="10:14" customFormat="1" hidden="1">
      <c r="J3260" s="167"/>
      <c r="K3260" s="167"/>
      <c r="N3260" s="171"/>
    </row>
    <row r="3261" spans="10:14" customFormat="1" hidden="1">
      <c r="J3261" s="167"/>
      <c r="K3261" s="167"/>
      <c r="N3261" s="171"/>
    </row>
    <row r="3262" spans="10:14" customFormat="1" hidden="1">
      <c r="J3262" s="167"/>
      <c r="K3262" s="167"/>
      <c r="N3262" s="171"/>
    </row>
    <row r="3263" spans="10:14" customFormat="1" hidden="1">
      <c r="J3263" s="167"/>
      <c r="K3263" s="167"/>
      <c r="N3263" s="171"/>
    </row>
    <row r="3264" spans="10:14" customFormat="1" hidden="1">
      <c r="J3264" s="167"/>
      <c r="K3264" s="167"/>
      <c r="N3264" s="171"/>
    </row>
    <row r="3265" spans="10:14" customFormat="1" hidden="1">
      <c r="J3265" s="167"/>
      <c r="K3265" s="167"/>
      <c r="N3265" s="171"/>
    </row>
    <row r="3266" spans="10:14" customFormat="1" hidden="1">
      <c r="J3266" s="167"/>
      <c r="K3266" s="167"/>
      <c r="N3266" s="171"/>
    </row>
    <row r="3267" spans="10:14" customFormat="1" hidden="1">
      <c r="J3267" s="167"/>
      <c r="K3267" s="167"/>
      <c r="N3267" s="171"/>
    </row>
    <row r="3268" spans="10:14" customFormat="1" hidden="1">
      <c r="J3268" s="167"/>
      <c r="K3268" s="167"/>
      <c r="N3268" s="171"/>
    </row>
    <row r="3269" spans="10:14" customFormat="1" hidden="1">
      <c r="J3269" s="167"/>
      <c r="K3269" s="167"/>
      <c r="N3269" s="171"/>
    </row>
    <row r="3270" spans="10:14" customFormat="1" hidden="1">
      <c r="J3270" s="167"/>
      <c r="K3270" s="167"/>
      <c r="N3270" s="171"/>
    </row>
    <row r="3271" spans="10:14" customFormat="1" hidden="1">
      <c r="J3271" s="167"/>
      <c r="K3271" s="167"/>
      <c r="N3271" s="171"/>
    </row>
    <row r="3272" spans="10:14" customFormat="1" hidden="1">
      <c r="J3272" s="167"/>
      <c r="K3272" s="167"/>
      <c r="N3272" s="171"/>
    </row>
    <row r="3273" spans="10:14" customFormat="1" hidden="1">
      <c r="J3273" s="167"/>
      <c r="K3273" s="167"/>
      <c r="N3273" s="171"/>
    </row>
    <row r="3274" spans="10:14" customFormat="1" hidden="1">
      <c r="J3274" s="167"/>
      <c r="K3274" s="167"/>
      <c r="N3274" s="171"/>
    </row>
    <row r="3275" spans="10:14" customFormat="1" hidden="1">
      <c r="J3275" s="167"/>
      <c r="K3275" s="167"/>
      <c r="N3275" s="171"/>
    </row>
    <row r="3276" spans="10:14" customFormat="1" hidden="1">
      <c r="J3276" s="167"/>
      <c r="K3276" s="167"/>
      <c r="N3276" s="171"/>
    </row>
    <row r="3277" spans="10:14" customFormat="1" hidden="1">
      <c r="J3277" s="167"/>
      <c r="K3277" s="167"/>
      <c r="N3277" s="171"/>
    </row>
    <row r="3278" spans="10:14" customFormat="1" hidden="1">
      <c r="J3278" s="167"/>
      <c r="K3278" s="167"/>
      <c r="N3278" s="171"/>
    </row>
    <row r="3279" spans="10:14" customFormat="1" hidden="1">
      <c r="J3279" s="167"/>
      <c r="K3279" s="167"/>
      <c r="N3279" s="171"/>
    </row>
    <row r="3280" spans="10:14" customFormat="1" hidden="1">
      <c r="J3280" s="167"/>
      <c r="K3280" s="167"/>
      <c r="N3280" s="171"/>
    </row>
    <row r="3281" spans="10:14" customFormat="1" hidden="1">
      <c r="J3281" s="167"/>
      <c r="K3281" s="167"/>
      <c r="N3281" s="171"/>
    </row>
    <row r="3282" spans="10:14" customFormat="1" hidden="1">
      <c r="J3282" s="167"/>
      <c r="K3282" s="167"/>
      <c r="N3282" s="171"/>
    </row>
    <row r="3283" spans="10:14" customFormat="1" hidden="1">
      <c r="J3283" s="167"/>
      <c r="K3283" s="167"/>
      <c r="N3283" s="171"/>
    </row>
    <row r="3284" spans="10:14" customFormat="1" hidden="1">
      <c r="J3284" s="167"/>
      <c r="K3284" s="167"/>
      <c r="N3284" s="171"/>
    </row>
    <row r="3285" spans="10:14" customFormat="1" hidden="1">
      <c r="J3285" s="167"/>
      <c r="K3285" s="167"/>
      <c r="N3285" s="171"/>
    </row>
    <row r="3286" spans="10:14" customFormat="1" hidden="1">
      <c r="J3286" s="167"/>
      <c r="K3286" s="167"/>
      <c r="N3286" s="171"/>
    </row>
    <row r="3287" spans="10:14" customFormat="1" hidden="1">
      <c r="J3287" s="167"/>
      <c r="K3287" s="167"/>
      <c r="N3287" s="171"/>
    </row>
    <row r="3288" spans="10:14" customFormat="1" hidden="1">
      <c r="J3288" s="167"/>
      <c r="K3288" s="167"/>
      <c r="N3288" s="171"/>
    </row>
    <row r="3289" spans="10:14" customFormat="1" hidden="1">
      <c r="J3289" s="167"/>
      <c r="K3289" s="167"/>
      <c r="N3289" s="171"/>
    </row>
    <row r="3290" spans="10:14" customFormat="1" hidden="1">
      <c r="J3290" s="167"/>
      <c r="K3290" s="167"/>
      <c r="N3290" s="171"/>
    </row>
    <row r="3291" spans="10:14" customFormat="1" hidden="1">
      <c r="J3291" s="167"/>
      <c r="K3291" s="167"/>
      <c r="N3291" s="171"/>
    </row>
    <row r="3292" spans="10:14" customFormat="1" hidden="1">
      <c r="J3292" s="167"/>
      <c r="K3292" s="167"/>
      <c r="N3292" s="171"/>
    </row>
    <row r="3293" spans="10:14" customFormat="1" hidden="1">
      <c r="J3293" s="167"/>
      <c r="K3293" s="167"/>
      <c r="N3293" s="171"/>
    </row>
    <row r="3294" spans="10:14" customFormat="1" hidden="1">
      <c r="J3294" s="167"/>
      <c r="K3294" s="167"/>
      <c r="N3294" s="171"/>
    </row>
    <row r="3295" spans="10:14" customFormat="1" hidden="1">
      <c r="J3295" s="167"/>
      <c r="K3295" s="167"/>
      <c r="N3295" s="171"/>
    </row>
    <row r="3296" spans="10:14" customFormat="1" hidden="1">
      <c r="J3296" s="167"/>
      <c r="K3296" s="167"/>
      <c r="N3296" s="171"/>
    </row>
    <row r="3297" spans="10:14" customFormat="1" hidden="1">
      <c r="J3297" s="167"/>
      <c r="K3297" s="167"/>
      <c r="N3297" s="171"/>
    </row>
    <row r="3298" spans="10:14" customFormat="1" hidden="1">
      <c r="J3298" s="167"/>
      <c r="K3298" s="167"/>
      <c r="N3298" s="171"/>
    </row>
    <row r="3299" spans="10:14" customFormat="1" hidden="1">
      <c r="J3299" s="167"/>
      <c r="K3299" s="167"/>
      <c r="N3299" s="171"/>
    </row>
    <row r="3300" spans="10:14" customFormat="1" hidden="1">
      <c r="J3300" s="167"/>
      <c r="K3300" s="167"/>
      <c r="N3300" s="171"/>
    </row>
    <row r="3301" spans="10:14" customFormat="1" hidden="1">
      <c r="J3301" s="167"/>
      <c r="K3301" s="167"/>
      <c r="N3301" s="171"/>
    </row>
    <row r="3302" spans="10:14" customFormat="1" hidden="1">
      <c r="J3302" s="167"/>
      <c r="K3302" s="167"/>
      <c r="N3302" s="171"/>
    </row>
    <row r="3303" spans="10:14" customFormat="1" hidden="1">
      <c r="J3303" s="167"/>
      <c r="K3303" s="167"/>
      <c r="N3303" s="171"/>
    </row>
    <row r="3304" spans="10:14" customFormat="1" hidden="1">
      <c r="J3304" s="167"/>
      <c r="K3304" s="167"/>
      <c r="N3304" s="171"/>
    </row>
    <row r="3305" spans="10:14" customFormat="1" hidden="1">
      <c r="J3305" s="167"/>
      <c r="K3305" s="167"/>
      <c r="N3305" s="171"/>
    </row>
    <row r="3306" spans="10:14" customFormat="1" hidden="1">
      <c r="J3306" s="167"/>
      <c r="K3306" s="167"/>
      <c r="N3306" s="171"/>
    </row>
    <row r="3307" spans="10:14" customFormat="1" hidden="1">
      <c r="J3307" s="167"/>
      <c r="K3307" s="167"/>
      <c r="N3307" s="171"/>
    </row>
    <row r="3308" spans="10:14" customFormat="1" hidden="1">
      <c r="J3308" s="167"/>
      <c r="K3308" s="167"/>
      <c r="N3308" s="171"/>
    </row>
    <row r="3309" spans="10:14" customFormat="1" hidden="1">
      <c r="J3309" s="167"/>
      <c r="K3309" s="167"/>
      <c r="N3309" s="171"/>
    </row>
    <row r="3310" spans="10:14" customFormat="1" hidden="1">
      <c r="J3310" s="167"/>
      <c r="K3310" s="167"/>
      <c r="N3310" s="171"/>
    </row>
    <row r="3311" spans="10:14" customFormat="1" hidden="1">
      <c r="J3311" s="167"/>
      <c r="K3311" s="167"/>
      <c r="N3311" s="171"/>
    </row>
    <row r="3312" spans="10:14" customFormat="1" hidden="1">
      <c r="J3312" s="167"/>
      <c r="K3312" s="167"/>
      <c r="N3312" s="171"/>
    </row>
    <row r="3313" spans="10:14" customFormat="1" hidden="1">
      <c r="J3313" s="167"/>
      <c r="K3313" s="167"/>
      <c r="N3313" s="171"/>
    </row>
    <row r="3314" spans="10:14" customFormat="1" hidden="1">
      <c r="J3314" s="167"/>
      <c r="K3314" s="167"/>
      <c r="N3314" s="171"/>
    </row>
    <row r="3315" spans="10:14" customFormat="1" hidden="1">
      <c r="J3315" s="167"/>
      <c r="K3315" s="167"/>
      <c r="N3315" s="171"/>
    </row>
    <row r="3316" spans="10:14" customFormat="1" hidden="1">
      <c r="J3316" s="167"/>
      <c r="K3316" s="167"/>
      <c r="N3316" s="171"/>
    </row>
    <row r="3317" spans="10:14" customFormat="1" hidden="1">
      <c r="J3317" s="167"/>
      <c r="K3317" s="167"/>
      <c r="N3317" s="171"/>
    </row>
    <row r="3318" spans="10:14" customFormat="1" hidden="1">
      <c r="J3318" s="167"/>
      <c r="K3318" s="167"/>
      <c r="N3318" s="171"/>
    </row>
    <row r="3319" spans="10:14" customFormat="1" hidden="1">
      <c r="J3319" s="167"/>
      <c r="K3319" s="167"/>
      <c r="N3319" s="171"/>
    </row>
    <row r="3320" spans="10:14" customFormat="1" hidden="1">
      <c r="J3320" s="167"/>
      <c r="K3320" s="167"/>
      <c r="N3320" s="171"/>
    </row>
    <row r="3321" spans="10:14" customFormat="1" hidden="1">
      <c r="J3321" s="167"/>
      <c r="K3321" s="167"/>
      <c r="N3321" s="171"/>
    </row>
    <row r="3322" spans="10:14" customFormat="1" hidden="1">
      <c r="J3322" s="167"/>
      <c r="K3322" s="167"/>
      <c r="N3322" s="171"/>
    </row>
    <row r="3323" spans="10:14" customFormat="1" hidden="1">
      <c r="J3323" s="167"/>
      <c r="K3323" s="167"/>
      <c r="N3323" s="171"/>
    </row>
    <row r="3324" spans="10:14" customFormat="1" hidden="1">
      <c r="J3324" s="167"/>
      <c r="K3324" s="167"/>
      <c r="N3324" s="171"/>
    </row>
    <row r="3325" spans="10:14" customFormat="1" hidden="1">
      <c r="J3325" s="167"/>
      <c r="K3325" s="167"/>
      <c r="N3325" s="171"/>
    </row>
    <row r="3326" spans="10:14" customFormat="1" hidden="1">
      <c r="J3326" s="167"/>
      <c r="K3326" s="167"/>
      <c r="N3326" s="171"/>
    </row>
    <row r="3327" spans="10:14" customFormat="1" hidden="1">
      <c r="J3327" s="167"/>
      <c r="K3327" s="167"/>
      <c r="N3327" s="171"/>
    </row>
    <row r="3328" spans="10:14" customFormat="1" hidden="1">
      <c r="J3328" s="167"/>
      <c r="K3328" s="167"/>
      <c r="N3328" s="171"/>
    </row>
    <row r="3329" spans="10:14" customFormat="1" hidden="1">
      <c r="J3329" s="167"/>
      <c r="K3329" s="167"/>
      <c r="N3329" s="171"/>
    </row>
    <row r="3330" spans="10:14" customFormat="1" hidden="1">
      <c r="J3330" s="167"/>
      <c r="K3330" s="167"/>
      <c r="N3330" s="171"/>
    </row>
    <row r="3331" spans="10:14" customFormat="1" hidden="1">
      <c r="J3331" s="167"/>
      <c r="K3331" s="167"/>
      <c r="N3331" s="171"/>
    </row>
    <row r="3332" spans="10:14" customFormat="1" hidden="1">
      <c r="J3332" s="167"/>
      <c r="K3332" s="167"/>
      <c r="N3332" s="171"/>
    </row>
    <row r="3333" spans="10:14" customFormat="1" hidden="1">
      <c r="J3333" s="167"/>
      <c r="K3333" s="167"/>
      <c r="N3333" s="171"/>
    </row>
    <row r="3334" spans="10:14" customFormat="1" hidden="1">
      <c r="J3334" s="167"/>
      <c r="K3334" s="167"/>
      <c r="N3334" s="171"/>
    </row>
    <row r="3335" spans="10:14" customFormat="1" hidden="1">
      <c r="J3335" s="167"/>
      <c r="K3335" s="167"/>
      <c r="N3335" s="171"/>
    </row>
    <row r="3336" spans="10:14" customFormat="1" hidden="1">
      <c r="J3336" s="167"/>
      <c r="K3336" s="167"/>
      <c r="N3336" s="171"/>
    </row>
    <row r="3337" spans="10:14" customFormat="1" hidden="1">
      <c r="J3337" s="167"/>
      <c r="K3337" s="167"/>
      <c r="N3337" s="171"/>
    </row>
    <row r="3338" spans="10:14" customFormat="1" hidden="1">
      <c r="J3338" s="167"/>
      <c r="K3338" s="167"/>
      <c r="N3338" s="171"/>
    </row>
    <row r="3339" spans="10:14" customFormat="1" hidden="1">
      <c r="J3339" s="167"/>
      <c r="K3339" s="167"/>
      <c r="N3339" s="171"/>
    </row>
    <row r="3340" spans="10:14" customFormat="1" hidden="1">
      <c r="J3340" s="167"/>
      <c r="K3340" s="167"/>
      <c r="N3340" s="171"/>
    </row>
    <row r="3341" spans="10:14" customFormat="1" hidden="1">
      <c r="J3341" s="167"/>
      <c r="K3341" s="167"/>
      <c r="N3341" s="171"/>
    </row>
    <row r="3342" spans="10:14" customFormat="1" hidden="1">
      <c r="J3342" s="167"/>
      <c r="K3342" s="167"/>
      <c r="N3342" s="171"/>
    </row>
    <row r="3343" spans="10:14" customFormat="1" hidden="1">
      <c r="J3343" s="167"/>
      <c r="K3343" s="167"/>
      <c r="N3343" s="171"/>
    </row>
    <row r="3344" spans="10:14" customFormat="1" hidden="1">
      <c r="J3344" s="167"/>
      <c r="K3344" s="167"/>
      <c r="N3344" s="171"/>
    </row>
    <row r="3345" spans="10:14" customFormat="1" hidden="1">
      <c r="J3345" s="167"/>
      <c r="K3345" s="167"/>
      <c r="N3345" s="171"/>
    </row>
    <row r="3346" spans="10:14" customFormat="1" hidden="1">
      <c r="J3346" s="167"/>
      <c r="K3346" s="167"/>
      <c r="N3346" s="171"/>
    </row>
    <row r="3347" spans="10:14" customFormat="1" hidden="1">
      <c r="J3347" s="167"/>
      <c r="K3347" s="167"/>
      <c r="N3347" s="171"/>
    </row>
    <row r="3348" spans="10:14" customFormat="1" hidden="1">
      <c r="J3348" s="167"/>
      <c r="K3348" s="167"/>
      <c r="N3348" s="171"/>
    </row>
    <row r="3349" spans="10:14" customFormat="1" hidden="1">
      <c r="J3349" s="167"/>
      <c r="K3349" s="167"/>
      <c r="N3349" s="171"/>
    </row>
    <row r="3350" spans="10:14" customFormat="1" hidden="1">
      <c r="J3350" s="167"/>
      <c r="K3350" s="167"/>
      <c r="N3350" s="171"/>
    </row>
    <row r="3351" spans="10:14" customFormat="1" hidden="1">
      <c r="J3351" s="167"/>
      <c r="K3351" s="167"/>
      <c r="N3351" s="171"/>
    </row>
    <row r="3352" spans="10:14" customFormat="1" hidden="1">
      <c r="J3352" s="167"/>
      <c r="K3352" s="167"/>
      <c r="N3352" s="171"/>
    </row>
    <row r="3353" spans="10:14" customFormat="1" hidden="1">
      <c r="J3353" s="167"/>
      <c r="K3353" s="167"/>
      <c r="N3353" s="171"/>
    </row>
    <row r="3354" spans="10:14" customFormat="1" hidden="1">
      <c r="J3354" s="167"/>
      <c r="K3354" s="167"/>
      <c r="N3354" s="171"/>
    </row>
    <row r="3355" spans="10:14" customFormat="1" hidden="1">
      <c r="J3355" s="167"/>
      <c r="K3355" s="167"/>
      <c r="N3355" s="171"/>
    </row>
    <row r="3356" spans="10:14" customFormat="1" hidden="1">
      <c r="J3356" s="167"/>
      <c r="K3356" s="167"/>
      <c r="N3356" s="171"/>
    </row>
    <row r="3357" spans="10:14" customFormat="1" hidden="1">
      <c r="J3357" s="167"/>
      <c r="K3357" s="167"/>
      <c r="N3357" s="171"/>
    </row>
    <row r="3358" spans="10:14" customFormat="1" hidden="1">
      <c r="J3358" s="167"/>
      <c r="K3358" s="167"/>
      <c r="N3358" s="171"/>
    </row>
    <row r="3359" spans="10:14" customFormat="1" hidden="1">
      <c r="J3359" s="167"/>
      <c r="K3359" s="167"/>
      <c r="N3359" s="171"/>
    </row>
    <row r="3360" spans="10:14" customFormat="1" hidden="1">
      <c r="J3360" s="167"/>
      <c r="K3360" s="167"/>
      <c r="N3360" s="171"/>
    </row>
    <row r="3361" spans="10:14" customFormat="1" hidden="1">
      <c r="J3361" s="167"/>
      <c r="K3361" s="167"/>
      <c r="N3361" s="171"/>
    </row>
    <row r="3362" spans="10:14" customFormat="1" hidden="1">
      <c r="J3362" s="167"/>
      <c r="K3362" s="167"/>
      <c r="N3362" s="171"/>
    </row>
    <row r="3363" spans="10:14" customFormat="1" hidden="1">
      <c r="J3363" s="167"/>
      <c r="K3363" s="167"/>
      <c r="N3363" s="171"/>
    </row>
    <row r="3364" spans="10:14" customFormat="1" hidden="1">
      <c r="J3364" s="167"/>
      <c r="K3364" s="167"/>
      <c r="N3364" s="171"/>
    </row>
    <row r="3365" spans="10:14" customFormat="1" hidden="1">
      <c r="J3365" s="167"/>
      <c r="K3365" s="167"/>
      <c r="N3365" s="171"/>
    </row>
    <row r="3366" spans="10:14" customFormat="1" hidden="1">
      <c r="J3366" s="167"/>
      <c r="K3366" s="167"/>
      <c r="N3366" s="171"/>
    </row>
    <row r="3367" spans="10:14" customFormat="1" hidden="1">
      <c r="J3367" s="167"/>
      <c r="K3367" s="167"/>
      <c r="N3367" s="171"/>
    </row>
    <row r="3368" spans="10:14" customFormat="1" hidden="1">
      <c r="J3368" s="167"/>
      <c r="K3368" s="167"/>
      <c r="N3368" s="171"/>
    </row>
    <row r="3369" spans="10:14" customFormat="1" hidden="1">
      <c r="J3369" s="167"/>
      <c r="K3369" s="167"/>
      <c r="N3369" s="171"/>
    </row>
    <row r="3370" spans="10:14" customFormat="1" hidden="1">
      <c r="J3370" s="167"/>
      <c r="K3370" s="167"/>
      <c r="N3370" s="171"/>
    </row>
    <row r="3371" spans="10:14" customFormat="1" hidden="1">
      <c r="J3371" s="167"/>
      <c r="K3371" s="167"/>
      <c r="N3371" s="171"/>
    </row>
    <row r="3372" spans="10:14" customFormat="1" hidden="1">
      <c r="J3372" s="167"/>
      <c r="K3372" s="167"/>
      <c r="N3372" s="171"/>
    </row>
    <row r="3373" spans="10:14" customFormat="1" hidden="1">
      <c r="J3373" s="167"/>
      <c r="K3373" s="167"/>
      <c r="N3373" s="171"/>
    </row>
    <row r="3374" spans="10:14" customFormat="1" hidden="1">
      <c r="J3374" s="167"/>
      <c r="K3374" s="167"/>
      <c r="N3374" s="171"/>
    </row>
    <row r="3375" spans="10:14" customFormat="1" hidden="1">
      <c r="J3375" s="167"/>
      <c r="K3375" s="167"/>
      <c r="N3375" s="171"/>
    </row>
    <row r="3376" spans="10:14" customFormat="1" hidden="1">
      <c r="J3376" s="167"/>
      <c r="K3376" s="167"/>
      <c r="N3376" s="171"/>
    </row>
    <row r="3377" spans="10:14" customFormat="1" hidden="1">
      <c r="J3377" s="167"/>
      <c r="K3377" s="167"/>
      <c r="N3377" s="171"/>
    </row>
    <row r="3378" spans="10:14" customFormat="1" hidden="1">
      <c r="J3378" s="167"/>
      <c r="K3378" s="167"/>
      <c r="N3378" s="171"/>
    </row>
    <row r="3379" spans="10:14" customFormat="1" hidden="1">
      <c r="J3379" s="167"/>
      <c r="K3379" s="167"/>
      <c r="N3379" s="171"/>
    </row>
    <row r="3380" spans="10:14" customFormat="1" hidden="1">
      <c r="J3380" s="167"/>
      <c r="K3380" s="167"/>
      <c r="N3380" s="171"/>
    </row>
    <row r="3381" spans="10:14" customFormat="1" hidden="1">
      <c r="J3381" s="167"/>
      <c r="K3381" s="167"/>
      <c r="N3381" s="171"/>
    </row>
    <row r="3382" spans="10:14" customFormat="1" hidden="1">
      <c r="J3382" s="167"/>
      <c r="K3382" s="167"/>
      <c r="N3382" s="171"/>
    </row>
    <row r="3383" spans="10:14" customFormat="1" hidden="1">
      <c r="J3383" s="167"/>
      <c r="K3383" s="167"/>
      <c r="N3383" s="171"/>
    </row>
    <row r="3384" spans="10:14" customFormat="1" hidden="1">
      <c r="J3384" s="167"/>
      <c r="K3384" s="167"/>
      <c r="N3384" s="171"/>
    </row>
    <row r="3385" spans="10:14" customFormat="1" hidden="1">
      <c r="J3385" s="167"/>
      <c r="K3385" s="167"/>
      <c r="N3385" s="171"/>
    </row>
    <row r="3386" spans="10:14" customFormat="1" hidden="1">
      <c r="J3386" s="167"/>
      <c r="K3386" s="167"/>
      <c r="N3386" s="171"/>
    </row>
    <row r="3387" spans="10:14" customFormat="1" hidden="1">
      <c r="J3387" s="167"/>
      <c r="K3387" s="167"/>
      <c r="N3387" s="171"/>
    </row>
    <row r="3388" spans="10:14" customFormat="1" hidden="1">
      <c r="J3388" s="167"/>
      <c r="K3388" s="167"/>
      <c r="N3388" s="171"/>
    </row>
    <row r="3389" spans="10:14" customFormat="1" hidden="1">
      <c r="J3389" s="167"/>
      <c r="K3389" s="167"/>
      <c r="N3389" s="171"/>
    </row>
    <row r="3390" spans="10:14" customFormat="1" hidden="1">
      <c r="J3390" s="167"/>
      <c r="K3390" s="167"/>
      <c r="N3390" s="171"/>
    </row>
    <row r="3391" spans="10:14" customFormat="1" hidden="1">
      <c r="J3391" s="167"/>
      <c r="K3391" s="167"/>
      <c r="N3391" s="171"/>
    </row>
    <row r="3392" spans="10:14" customFormat="1" hidden="1">
      <c r="J3392" s="167"/>
      <c r="K3392" s="167"/>
      <c r="N3392" s="171"/>
    </row>
    <row r="3393" spans="10:14" customFormat="1" hidden="1">
      <c r="J3393" s="167"/>
      <c r="K3393" s="167"/>
      <c r="N3393" s="171"/>
    </row>
    <row r="3394" spans="10:14" customFormat="1" hidden="1">
      <c r="J3394" s="167"/>
      <c r="K3394" s="167"/>
      <c r="N3394" s="171"/>
    </row>
    <row r="3395" spans="10:14" customFormat="1" hidden="1">
      <c r="J3395" s="167"/>
      <c r="K3395" s="167"/>
      <c r="N3395" s="171"/>
    </row>
    <row r="3396" spans="10:14" customFormat="1" hidden="1">
      <c r="J3396" s="167"/>
      <c r="K3396" s="167"/>
      <c r="N3396" s="171"/>
    </row>
    <row r="3397" spans="10:14" customFormat="1" hidden="1">
      <c r="J3397" s="167"/>
      <c r="K3397" s="167"/>
      <c r="N3397" s="171"/>
    </row>
    <row r="3398" spans="10:14" customFormat="1" hidden="1">
      <c r="J3398" s="167"/>
      <c r="K3398" s="167"/>
      <c r="N3398" s="171"/>
    </row>
    <row r="3399" spans="10:14" customFormat="1" hidden="1">
      <c r="J3399" s="167"/>
      <c r="K3399" s="167"/>
      <c r="N3399" s="171"/>
    </row>
    <row r="3400" spans="10:14" customFormat="1" hidden="1">
      <c r="J3400" s="167"/>
      <c r="K3400" s="167"/>
      <c r="N3400" s="171"/>
    </row>
    <row r="3401" spans="10:14" customFormat="1" hidden="1">
      <c r="J3401" s="167"/>
      <c r="K3401" s="167"/>
      <c r="N3401" s="171"/>
    </row>
    <row r="3402" spans="10:14" customFormat="1" hidden="1">
      <c r="J3402" s="167"/>
      <c r="K3402" s="167"/>
      <c r="N3402" s="171"/>
    </row>
    <row r="3403" spans="10:14" customFormat="1" hidden="1">
      <c r="J3403" s="167"/>
      <c r="K3403" s="167"/>
      <c r="N3403" s="171"/>
    </row>
    <row r="3404" spans="10:14" customFormat="1" hidden="1">
      <c r="J3404" s="167"/>
      <c r="K3404" s="167"/>
      <c r="N3404" s="171"/>
    </row>
    <row r="3405" spans="10:14" customFormat="1" hidden="1">
      <c r="J3405" s="167"/>
      <c r="K3405" s="167"/>
      <c r="N3405" s="171"/>
    </row>
    <row r="3406" spans="10:14" customFormat="1" hidden="1">
      <c r="J3406" s="167"/>
      <c r="K3406" s="167"/>
      <c r="N3406" s="171"/>
    </row>
    <row r="3407" spans="10:14" customFormat="1" hidden="1">
      <c r="J3407" s="167"/>
      <c r="K3407" s="167"/>
      <c r="N3407" s="171"/>
    </row>
    <row r="3408" spans="10:14" customFormat="1" hidden="1">
      <c r="J3408" s="167"/>
      <c r="K3408" s="167"/>
      <c r="N3408" s="171"/>
    </row>
    <row r="3409" spans="10:14" customFormat="1" hidden="1">
      <c r="J3409" s="167"/>
      <c r="K3409" s="167"/>
      <c r="N3409" s="171"/>
    </row>
    <row r="3410" spans="10:14" customFormat="1" hidden="1">
      <c r="J3410" s="167"/>
      <c r="K3410" s="167"/>
      <c r="N3410" s="171"/>
    </row>
    <row r="3411" spans="10:14" customFormat="1" hidden="1">
      <c r="J3411" s="167"/>
      <c r="K3411" s="167"/>
      <c r="N3411" s="171"/>
    </row>
    <row r="3412" spans="10:14" customFormat="1" hidden="1">
      <c r="J3412" s="167"/>
      <c r="K3412" s="167"/>
      <c r="N3412" s="171"/>
    </row>
    <row r="3413" spans="10:14" customFormat="1" hidden="1">
      <c r="J3413" s="167"/>
      <c r="K3413" s="167"/>
      <c r="N3413" s="171"/>
    </row>
    <row r="3414" spans="10:14" customFormat="1" hidden="1">
      <c r="J3414" s="167"/>
      <c r="K3414" s="167"/>
      <c r="N3414" s="171"/>
    </row>
    <row r="3415" spans="10:14" customFormat="1" hidden="1">
      <c r="J3415" s="167"/>
      <c r="K3415" s="167"/>
      <c r="N3415" s="171"/>
    </row>
    <row r="3416" spans="10:14" customFormat="1" hidden="1">
      <c r="J3416" s="167"/>
      <c r="K3416" s="167"/>
      <c r="N3416" s="171"/>
    </row>
    <row r="3417" spans="10:14" customFormat="1" hidden="1">
      <c r="J3417" s="167"/>
      <c r="K3417" s="167"/>
      <c r="N3417" s="171"/>
    </row>
    <row r="3418" spans="10:14" customFormat="1" hidden="1">
      <c r="J3418" s="167"/>
      <c r="K3418" s="167"/>
      <c r="N3418" s="171"/>
    </row>
    <row r="3419" spans="10:14" customFormat="1" hidden="1">
      <c r="J3419" s="167"/>
      <c r="K3419" s="167"/>
      <c r="N3419" s="171"/>
    </row>
    <row r="3420" spans="10:14" customFormat="1" hidden="1">
      <c r="J3420" s="167"/>
      <c r="K3420" s="167"/>
      <c r="N3420" s="171"/>
    </row>
    <row r="3421" spans="10:14" customFormat="1" hidden="1">
      <c r="J3421" s="167"/>
      <c r="K3421" s="167"/>
      <c r="N3421" s="171"/>
    </row>
    <row r="3422" spans="10:14" customFormat="1" hidden="1">
      <c r="J3422" s="167"/>
      <c r="K3422" s="167"/>
      <c r="N3422" s="171"/>
    </row>
    <row r="3423" spans="10:14" customFormat="1" hidden="1">
      <c r="J3423" s="167"/>
      <c r="K3423" s="167"/>
      <c r="N3423" s="171"/>
    </row>
    <row r="3424" spans="10:14" customFormat="1" hidden="1">
      <c r="J3424" s="167"/>
      <c r="K3424" s="167"/>
      <c r="N3424" s="171"/>
    </row>
    <row r="3425" spans="10:14" customFormat="1" hidden="1">
      <c r="J3425" s="167"/>
      <c r="K3425" s="167"/>
      <c r="N3425" s="171"/>
    </row>
    <row r="3426" spans="10:14" customFormat="1" hidden="1">
      <c r="J3426" s="167"/>
      <c r="K3426" s="167"/>
      <c r="N3426" s="171"/>
    </row>
    <row r="3427" spans="10:14" customFormat="1" hidden="1">
      <c r="J3427" s="167"/>
      <c r="K3427" s="167"/>
      <c r="N3427" s="171"/>
    </row>
    <row r="3428" spans="10:14" customFormat="1" hidden="1">
      <c r="J3428" s="167"/>
      <c r="K3428" s="167"/>
      <c r="N3428" s="171"/>
    </row>
    <row r="3429" spans="10:14" customFormat="1" hidden="1">
      <c r="J3429" s="167"/>
      <c r="K3429" s="167"/>
      <c r="N3429" s="171"/>
    </row>
    <row r="3430" spans="10:14" customFormat="1" hidden="1">
      <c r="J3430" s="167"/>
      <c r="K3430" s="167"/>
      <c r="N3430" s="171"/>
    </row>
    <row r="3431" spans="10:14" customFormat="1" hidden="1">
      <c r="J3431" s="167"/>
      <c r="K3431" s="167"/>
      <c r="N3431" s="171"/>
    </row>
    <row r="3432" spans="10:14" customFormat="1" hidden="1">
      <c r="J3432" s="167"/>
      <c r="K3432" s="167"/>
      <c r="N3432" s="171"/>
    </row>
    <row r="3433" spans="10:14" customFormat="1" hidden="1">
      <c r="J3433" s="167"/>
      <c r="K3433" s="167"/>
      <c r="N3433" s="171"/>
    </row>
    <row r="3434" spans="10:14" customFormat="1" hidden="1">
      <c r="J3434" s="167"/>
      <c r="K3434" s="167"/>
      <c r="N3434" s="171"/>
    </row>
    <row r="3435" spans="10:14" customFormat="1" hidden="1">
      <c r="J3435" s="167"/>
      <c r="K3435" s="167"/>
      <c r="N3435" s="171"/>
    </row>
    <row r="3436" spans="10:14" customFormat="1" hidden="1">
      <c r="J3436" s="167"/>
      <c r="K3436" s="167"/>
      <c r="N3436" s="171"/>
    </row>
    <row r="3437" spans="10:14" customFormat="1" hidden="1">
      <c r="J3437" s="167"/>
      <c r="K3437" s="167"/>
      <c r="N3437" s="171"/>
    </row>
    <row r="3438" spans="10:14" customFormat="1" hidden="1">
      <c r="J3438" s="167"/>
      <c r="K3438" s="167"/>
      <c r="N3438" s="171"/>
    </row>
    <row r="3439" spans="10:14" customFormat="1" hidden="1">
      <c r="J3439" s="167"/>
      <c r="K3439" s="167"/>
      <c r="N3439" s="171"/>
    </row>
    <row r="3440" spans="10:14" customFormat="1" hidden="1">
      <c r="J3440" s="167"/>
      <c r="K3440" s="167"/>
      <c r="N3440" s="171"/>
    </row>
    <row r="3441" spans="10:14" customFormat="1" hidden="1">
      <c r="J3441" s="167"/>
      <c r="K3441" s="167"/>
      <c r="N3441" s="171"/>
    </row>
    <row r="3442" spans="10:14" customFormat="1" hidden="1">
      <c r="J3442" s="167"/>
      <c r="K3442" s="167"/>
      <c r="N3442" s="171"/>
    </row>
    <row r="3443" spans="10:14" customFormat="1" hidden="1">
      <c r="J3443" s="167"/>
      <c r="K3443" s="167"/>
      <c r="N3443" s="171"/>
    </row>
    <row r="3444" spans="10:14" customFormat="1" hidden="1">
      <c r="J3444" s="167"/>
      <c r="K3444" s="167"/>
      <c r="N3444" s="171"/>
    </row>
    <row r="3445" spans="10:14" customFormat="1" hidden="1">
      <c r="J3445" s="167"/>
      <c r="K3445" s="167"/>
      <c r="N3445" s="171"/>
    </row>
    <row r="3446" spans="10:14" customFormat="1" hidden="1">
      <c r="J3446" s="167"/>
      <c r="K3446" s="167"/>
      <c r="N3446" s="171"/>
    </row>
    <row r="3447" spans="10:14" customFormat="1" hidden="1">
      <c r="J3447" s="167"/>
      <c r="K3447" s="167"/>
      <c r="N3447" s="171"/>
    </row>
    <row r="3448" spans="10:14" customFormat="1" hidden="1">
      <c r="J3448" s="167"/>
      <c r="K3448" s="167"/>
      <c r="N3448" s="171"/>
    </row>
    <row r="3449" spans="10:14" customFormat="1" hidden="1">
      <c r="J3449" s="167"/>
      <c r="K3449" s="167"/>
      <c r="N3449" s="171"/>
    </row>
    <row r="3450" spans="10:14" customFormat="1" hidden="1">
      <c r="J3450" s="167"/>
      <c r="K3450" s="167"/>
      <c r="N3450" s="171"/>
    </row>
    <row r="3451" spans="10:14" customFormat="1" hidden="1">
      <c r="J3451" s="167"/>
      <c r="K3451" s="167"/>
      <c r="N3451" s="171"/>
    </row>
    <row r="3452" spans="10:14" customFormat="1" hidden="1">
      <c r="J3452" s="167"/>
      <c r="K3452" s="167"/>
      <c r="N3452" s="171"/>
    </row>
    <row r="3453" spans="10:14" customFormat="1" hidden="1">
      <c r="J3453" s="167"/>
      <c r="K3453" s="167"/>
      <c r="N3453" s="171"/>
    </row>
    <row r="3454" spans="10:14" customFormat="1" hidden="1">
      <c r="J3454" s="167"/>
      <c r="K3454" s="167"/>
      <c r="N3454" s="171"/>
    </row>
    <row r="3455" spans="10:14" customFormat="1" hidden="1">
      <c r="J3455" s="167"/>
      <c r="K3455" s="167"/>
      <c r="N3455" s="171"/>
    </row>
    <row r="3456" spans="10:14" customFormat="1" hidden="1">
      <c r="J3456" s="167"/>
      <c r="K3456" s="167"/>
      <c r="N3456" s="171"/>
    </row>
    <row r="3457" spans="10:14" customFormat="1" hidden="1">
      <c r="J3457" s="167"/>
      <c r="K3457" s="167"/>
      <c r="N3457" s="171"/>
    </row>
    <row r="3458" spans="10:14" customFormat="1" hidden="1">
      <c r="J3458" s="167"/>
      <c r="K3458" s="167"/>
      <c r="N3458" s="171"/>
    </row>
    <row r="3459" spans="10:14" customFormat="1" hidden="1">
      <c r="J3459" s="167"/>
      <c r="K3459" s="167"/>
      <c r="N3459" s="171"/>
    </row>
    <row r="3460" spans="10:14" customFormat="1" hidden="1">
      <c r="J3460" s="167"/>
      <c r="K3460" s="167"/>
      <c r="N3460" s="171"/>
    </row>
    <row r="3461" spans="10:14" customFormat="1" hidden="1">
      <c r="J3461" s="167"/>
      <c r="K3461" s="167"/>
      <c r="N3461" s="171"/>
    </row>
    <row r="3462" spans="10:14" customFormat="1" hidden="1">
      <c r="J3462" s="167"/>
      <c r="K3462" s="167"/>
      <c r="N3462" s="171"/>
    </row>
    <row r="3463" spans="10:14" customFormat="1" hidden="1">
      <c r="J3463" s="167"/>
      <c r="K3463" s="167"/>
      <c r="N3463" s="171"/>
    </row>
    <row r="3464" spans="10:14" customFormat="1" hidden="1">
      <c r="J3464" s="167"/>
      <c r="K3464" s="167"/>
      <c r="N3464" s="171"/>
    </row>
    <row r="3465" spans="10:14" customFormat="1" hidden="1">
      <c r="J3465" s="167"/>
      <c r="K3465" s="167"/>
      <c r="N3465" s="171"/>
    </row>
    <row r="3466" spans="10:14" customFormat="1" hidden="1">
      <c r="J3466" s="167"/>
      <c r="K3466" s="167"/>
      <c r="N3466" s="171"/>
    </row>
    <row r="3467" spans="10:14" customFormat="1" hidden="1">
      <c r="J3467" s="167"/>
      <c r="K3467" s="167"/>
      <c r="N3467" s="171"/>
    </row>
    <row r="3468" spans="10:14" customFormat="1" hidden="1">
      <c r="J3468" s="167"/>
      <c r="K3468" s="167"/>
      <c r="N3468" s="171"/>
    </row>
    <row r="3469" spans="10:14" customFormat="1" hidden="1">
      <c r="J3469" s="167"/>
      <c r="K3469" s="167"/>
      <c r="N3469" s="171"/>
    </row>
    <row r="3470" spans="10:14" customFormat="1" hidden="1">
      <c r="J3470" s="167"/>
      <c r="K3470" s="167"/>
      <c r="N3470" s="171"/>
    </row>
    <row r="3471" spans="10:14" customFormat="1" hidden="1">
      <c r="J3471" s="167"/>
      <c r="K3471" s="167"/>
      <c r="N3471" s="171"/>
    </row>
    <row r="3472" spans="10:14" customFormat="1" hidden="1">
      <c r="J3472" s="167"/>
      <c r="K3472" s="167"/>
      <c r="N3472" s="171"/>
    </row>
    <row r="3473" spans="10:14" customFormat="1" hidden="1">
      <c r="J3473" s="167"/>
      <c r="K3473" s="167"/>
      <c r="N3473" s="171"/>
    </row>
    <row r="3474" spans="10:14" customFormat="1" hidden="1">
      <c r="J3474" s="167"/>
      <c r="K3474" s="167"/>
      <c r="N3474" s="171"/>
    </row>
    <row r="3475" spans="10:14" customFormat="1" hidden="1">
      <c r="J3475" s="167"/>
      <c r="K3475" s="167"/>
      <c r="N3475" s="171"/>
    </row>
    <row r="3476" spans="10:14" customFormat="1" hidden="1">
      <c r="J3476" s="167"/>
      <c r="K3476" s="167"/>
      <c r="N3476" s="171"/>
    </row>
    <row r="3477" spans="10:14" customFormat="1" hidden="1">
      <c r="J3477" s="167"/>
      <c r="K3477" s="167"/>
      <c r="N3477" s="171"/>
    </row>
    <row r="3478" spans="10:14" customFormat="1" hidden="1">
      <c r="J3478" s="167"/>
      <c r="K3478" s="167"/>
      <c r="N3478" s="171"/>
    </row>
    <row r="3479" spans="10:14" customFormat="1" hidden="1">
      <c r="J3479" s="167"/>
      <c r="K3479" s="167"/>
      <c r="N3479" s="171"/>
    </row>
    <row r="3480" spans="10:14" customFormat="1" hidden="1">
      <c r="J3480" s="167"/>
      <c r="K3480" s="167"/>
      <c r="N3480" s="171"/>
    </row>
    <row r="3481" spans="10:14" customFormat="1" hidden="1">
      <c r="J3481" s="167"/>
      <c r="K3481" s="167"/>
      <c r="N3481" s="171"/>
    </row>
    <row r="3482" spans="10:14" customFormat="1" hidden="1">
      <c r="J3482" s="167"/>
      <c r="K3482" s="167"/>
      <c r="N3482" s="171"/>
    </row>
    <row r="3483" spans="10:14" customFormat="1" hidden="1">
      <c r="J3483" s="167"/>
      <c r="K3483" s="167"/>
      <c r="N3483" s="171"/>
    </row>
    <row r="3484" spans="10:14" customFormat="1" hidden="1">
      <c r="J3484" s="167"/>
      <c r="K3484" s="167"/>
      <c r="N3484" s="171"/>
    </row>
    <row r="3485" spans="10:14" customFormat="1" hidden="1">
      <c r="J3485" s="167"/>
      <c r="K3485" s="167"/>
      <c r="N3485" s="171"/>
    </row>
    <row r="3486" spans="10:14" customFormat="1" hidden="1">
      <c r="J3486" s="167"/>
      <c r="K3486" s="167"/>
      <c r="N3486" s="171"/>
    </row>
    <row r="3487" spans="10:14" customFormat="1" hidden="1">
      <c r="J3487" s="167"/>
      <c r="K3487" s="167"/>
      <c r="N3487" s="171"/>
    </row>
    <row r="3488" spans="10:14" customFormat="1" hidden="1">
      <c r="J3488" s="167"/>
      <c r="K3488" s="167"/>
      <c r="N3488" s="171"/>
    </row>
    <row r="3489" spans="10:14" customFormat="1" hidden="1">
      <c r="J3489" s="167"/>
      <c r="K3489" s="167"/>
      <c r="N3489" s="171"/>
    </row>
    <row r="3490" spans="10:14" customFormat="1" hidden="1">
      <c r="J3490" s="167"/>
      <c r="K3490" s="167"/>
      <c r="N3490" s="171"/>
    </row>
    <row r="3491" spans="10:14" customFormat="1" hidden="1">
      <c r="J3491" s="167"/>
      <c r="K3491" s="167"/>
      <c r="N3491" s="171"/>
    </row>
    <row r="3492" spans="10:14" customFormat="1" hidden="1">
      <c r="J3492" s="167"/>
      <c r="K3492" s="167"/>
      <c r="N3492" s="171"/>
    </row>
    <row r="3493" spans="10:14" customFormat="1" hidden="1">
      <c r="J3493" s="167"/>
      <c r="K3493" s="167"/>
      <c r="N3493" s="171"/>
    </row>
    <row r="3494" spans="10:14" customFormat="1" hidden="1">
      <c r="J3494" s="167"/>
      <c r="K3494" s="167"/>
      <c r="N3494" s="171"/>
    </row>
    <row r="3495" spans="10:14" customFormat="1" hidden="1">
      <c r="J3495" s="167"/>
      <c r="K3495" s="167"/>
      <c r="N3495" s="171"/>
    </row>
    <row r="3496" spans="10:14" customFormat="1" hidden="1">
      <c r="J3496" s="167"/>
      <c r="K3496" s="167"/>
      <c r="N3496" s="171"/>
    </row>
    <row r="3497" spans="10:14" customFormat="1" hidden="1">
      <c r="J3497" s="167"/>
      <c r="K3497" s="167"/>
      <c r="N3497" s="171"/>
    </row>
    <row r="3498" spans="10:14" customFormat="1" hidden="1">
      <c r="J3498" s="167"/>
      <c r="K3498" s="167"/>
      <c r="N3498" s="171"/>
    </row>
    <row r="3499" spans="10:14" customFormat="1" hidden="1">
      <c r="J3499" s="167"/>
      <c r="K3499" s="167"/>
      <c r="N3499" s="171"/>
    </row>
    <row r="3500" spans="10:14" customFormat="1" hidden="1">
      <c r="J3500" s="167"/>
      <c r="K3500" s="167"/>
      <c r="N3500" s="171"/>
    </row>
    <row r="3501" spans="10:14" customFormat="1" hidden="1">
      <c r="J3501" s="167"/>
      <c r="K3501" s="167"/>
      <c r="N3501" s="171"/>
    </row>
    <row r="3502" spans="10:14" customFormat="1" hidden="1">
      <c r="J3502" s="167"/>
      <c r="K3502" s="167"/>
      <c r="N3502" s="171"/>
    </row>
    <row r="3503" spans="10:14" customFormat="1" hidden="1">
      <c r="J3503" s="167"/>
      <c r="K3503" s="167"/>
      <c r="N3503" s="171"/>
    </row>
    <row r="3504" spans="10:14" customFormat="1" hidden="1">
      <c r="J3504" s="167"/>
      <c r="K3504" s="167"/>
      <c r="N3504" s="171"/>
    </row>
    <row r="3505" spans="10:14" customFormat="1" hidden="1">
      <c r="J3505" s="167"/>
      <c r="K3505" s="167"/>
      <c r="N3505" s="171"/>
    </row>
    <row r="3506" spans="10:14" customFormat="1" hidden="1">
      <c r="J3506" s="167"/>
      <c r="K3506" s="167"/>
      <c r="N3506" s="171"/>
    </row>
    <row r="3507" spans="10:14" customFormat="1" hidden="1">
      <c r="J3507" s="167"/>
      <c r="K3507" s="167"/>
      <c r="N3507" s="171"/>
    </row>
    <row r="3508" spans="10:14" customFormat="1" hidden="1">
      <c r="J3508" s="167"/>
      <c r="K3508" s="167"/>
      <c r="N3508" s="171"/>
    </row>
    <row r="3509" spans="10:14" customFormat="1" hidden="1">
      <c r="J3509" s="167"/>
      <c r="K3509" s="167"/>
      <c r="N3509" s="171"/>
    </row>
    <row r="3510" spans="10:14" customFormat="1" hidden="1">
      <c r="J3510" s="167"/>
      <c r="K3510" s="167"/>
      <c r="N3510" s="171"/>
    </row>
    <row r="3511" spans="10:14" customFormat="1" hidden="1">
      <c r="J3511" s="167"/>
      <c r="K3511" s="167"/>
      <c r="N3511" s="171"/>
    </row>
    <row r="3512" spans="10:14" customFormat="1" hidden="1">
      <c r="J3512" s="167"/>
      <c r="K3512" s="167"/>
      <c r="N3512" s="171"/>
    </row>
    <row r="3513" spans="10:14" customFormat="1" hidden="1">
      <c r="J3513" s="167"/>
      <c r="K3513" s="167"/>
      <c r="N3513" s="171"/>
    </row>
    <row r="3514" spans="10:14" customFormat="1" hidden="1">
      <c r="J3514" s="167"/>
      <c r="K3514" s="167"/>
      <c r="N3514" s="171"/>
    </row>
    <row r="3515" spans="10:14" customFormat="1" hidden="1">
      <c r="J3515" s="167"/>
      <c r="K3515" s="167"/>
      <c r="N3515" s="171"/>
    </row>
    <row r="3516" spans="10:14" customFormat="1" hidden="1">
      <c r="J3516" s="167"/>
      <c r="K3516" s="167"/>
      <c r="N3516" s="171"/>
    </row>
    <row r="3517" spans="10:14" customFormat="1" hidden="1">
      <c r="J3517" s="167"/>
      <c r="K3517" s="167"/>
      <c r="N3517" s="171"/>
    </row>
    <row r="3518" spans="10:14" customFormat="1" hidden="1">
      <c r="J3518" s="167"/>
      <c r="K3518" s="167"/>
      <c r="N3518" s="171"/>
    </row>
    <row r="3519" spans="10:14" customFormat="1" hidden="1">
      <c r="J3519" s="167"/>
      <c r="K3519" s="167"/>
      <c r="N3519" s="171"/>
    </row>
    <row r="3520" spans="10:14" customFormat="1" hidden="1">
      <c r="J3520" s="167"/>
      <c r="K3520" s="167"/>
      <c r="N3520" s="171"/>
    </row>
    <row r="3521" spans="10:14" customFormat="1" hidden="1">
      <c r="J3521" s="167"/>
      <c r="K3521" s="167"/>
      <c r="N3521" s="171"/>
    </row>
    <row r="3522" spans="10:14" customFormat="1" hidden="1">
      <c r="J3522" s="167"/>
      <c r="K3522" s="167"/>
      <c r="N3522" s="171"/>
    </row>
    <row r="3523" spans="10:14" customFormat="1" hidden="1">
      <c r="J3523" s="167"/>
      <c r="K3523" s="167"/>
      <c r="N3523" s="171"/>
    </row>
    <row r="3524" spans="10:14" customFormat="1" hidden="1">
      <c r="J3524" s="167"/>
      <c r="K3524" s="167"/>
      <c r="N3524" s="171"/>
    </row>
    <row r="3525" spans="10:14" customFormat="1" hidden="1">
      <c r="J3525" s="167"/>
      <c r="K3525" s="167"/>
      <c r="N3525" s="171"/>
    </row>
    <row r="3526" spans="10:14" customFormat="1" hidden="1">
      <c r="J3526" s="167"/>
      <c r="K3526" s="167"/>
      <c r="N3526" s="171"/>
    </row>
    <row r="3527" spans="10:14" customFormat="1" hidden="1">
      <c r="J3527" s="167"/>
      <c r="K3527" s="167"/>
      <c r="N3527" s="171"/>
    </row>
    <row r="3528" spans="10:14" customFormat="1" hidden="1">
      <c r="J3528" s="167"/>
      <c r="K3528" s="167"/>
      <c r="N3528" s="171"/>
    </row>
    <row r="3529" spans="10:14" customFormat="1" hidden="1">
      <c r="J3529" s="167"/>
      <c r="K3529" s="167"/>
      <c r="N3529" s="171"/>
    </row>
    <row r="3530" spans="10:14" customFormat="1" hidden="1">
      <c r="J3530" s="167"/>
      <c r="K3530" s="167"/>
      <c r="N3530" s="171"/>
    </row>
    <row r="3531" spans="10:14" customFormat="1" hidden="1">
      <c r="J3531" s="167"/>
      <c r="K3531" s="167"/>
      <c r="N3531" s="171"/>
    </row>
    <row r="3532" spans="10:14" customFormat="1" hidden="1">
      <c r="J3532" s="167"/>
      <c r="K3532" s="167"/>
      <c r="N3532" s="171"/>
    </row>
    <row r="3533" spans="10:14" customFormat="1" hidden="1">
      <c r="J3533" s="167"/>
      <c r="K3533" s="167"/>
      <c r="N3533" s="171"/>
    </row>
    <row r="3534" spans="10:14" customFormat="1" hidden="1">
      <c r="J3534" s="167"/>
      <c r="K3534" s="167"/>
      <c r="N3534" s="171"/>
    </row>
    <row r="3535" spans="10:14" customFormat="1" hidden="1">
      <c r="J3535" s="167"/>
      <c r="K3535" s="167"/>
      <c r="N3535" s="171"/>
    </row>
    <row r="3536" spans="10:14" customFormat="1" hidden="1">
      <c r="J3536" s="167"/>
      <c r="K3536" s="167"/>
      <c r="N3536" s="171"/>
    </row>
    <row r="3537" spans="10:14" customFormat="1" hidden="1">
      <c r="J3537" s="167"/>
      <c r="K3537" s="167"/>
      <c r="N3537" s="171"/>
    </row>
    <row r="3538" spans="10:14" customFormat="1" hidden="1">
      <c r="J3538" s="167"/>
      <c r="K3538" s="167"/>
      <c r="N3538" s="171"/>
    </row>
    <row r="3539" spans="10:14" customFormat="1" hidden="1">
      <c r="J3539" s="167"/>
      <c r="K3539" s="167"/>
      <c r="N3539" s="171"/>
    </row>
    <row r="3540" spans="10:14" customFormat="1" hidden="1">
      <c r="J3540" s="167"/>
      <c r="K3540" s="167"/>
      <c r="N3540" s="171"/>
    </row>
    <row r="3541" spans="10:14" customFormat="1" hidden="1">
      <c r="J3541" s="167"/>
      <c r="K3541" s="167"/>
      <c r="N3541" s="171"/>
    </row>
    <row r="3542" spans="10:14" customFormat="1" hidden="1">
      <c r="J3542" s="167"/>
      <c r="K3542" s="167"/>
      <c r="N3542" s="171"/>
    </row>
    <row r="3543" spans="10:14" customFormat="1" hidden="1">
      <c r="J3543" s="167"/>
      <c r="K3543" s="167"/>
      <c r="N3543" s="171"/>
    </row>
    <row r="3544" spans="10:14" customFormat="1" hidden="1">
      <c r="J3544" s="167"/>
      <c r="K3544" s="167"/>
      <c r="N3544" s="171"/>
    </row>
    <row r="3545" spans="10:14" customFormat="1" hidden="1">
      <c r="J3545" s="167"/>
      <c r="K3545" s="167"/>
      <c r="N3545" s="171"/>
    </row>
    <row r="3546" spans="10:14" customFormat="1" hidden="1">
      <c r="J3546" s="167"/>
      <c r="K3546" s="167"/>
      <c r="N3546" s="171"/>
    </row>
    <row r="3547" spans="10:14" customFormat="1" hidden="1">
      <c r="J3547" s="167"/>
      <c r="K3547" s="167"/>
      <c r="N3547" s="171"/>
    </row>
    <row r="3548" spans="10:14" customFormat="1" hidden="1">
      <c r="J3548" s="167"/>
      <c r="K3548" s="167"/>
      <c r="N3548" s="171"/>
    </row>
    <row r="3549" spans="10:14" customFormat="1" hidden="1">
      <c r="J3549" s="167"/>
      <c r="K3549" s="167"/>
      <c r="N3549" s="171"/>
    </row>
    <row r="3550" spans="10:14" customFormat="1" hidden="1">
      <c r="J3550" s="167"/>
      <c r="K3550" s="167"/>
      <c r="N3550" s="171"/>
    </row>
    <row r="3551" spans="10:14" customFormat="1" hidden="1">
      <c r="J3551" s="167"/>
      <c r="K3551" s="167"/>
      <c r="N3551" s="171"/>
    </row>
    <row r="3552" spans="10:14" customFormat="1" hidden="1">
      <c r="J3552" s="167"/>
      <c r="K3552" s="167"/>
      <c r="N3552" s="171"/>
    </row>
    <row r="3553" spans="10:14" customFormat="1" hidden="1">
      <c r="J3553" s="167"/>
      <c r="K3553" s="167"/>
      <c r="N3553" s="171"/>
    </row>
    <row r="3554" spans="10:14" customFormat="1" hidden="1">
      <c r="J3554" s="167"/>
      <c r="K3554" s="167"/>
      <c r="N3554" s="171"/>
    </row>
    <row r="3555" spans="10:14" customFormat="1" hidden="1">
      <c r="J3555" s="167"/>
      <c r="K3555" s="167"/>
      <c r="N3555" s="171"/>
    </row>
    <row r="3556" spans="10:14" customFormat="1" hidden="1">
      <c r="J3556" s="167"/>
      <c r="K3556" s="167"/>
      <c r="N3556" s="171"/>
    </row>
    <row r="3557" spans="10:14" customFormat="1" hidden="1">
      <c r="J3557" s="167"/>
      <c r="K3557" s="167"/>
      <c r="N3557" s="171"/>
    </row>
    <row r="3558" spans="10:14" customFormat="1" hidden="1">
      <c r="J3558" s="167"/>
      <c r="K3558" s="167"/>
      <c r="N3558" s="171"/>
    </row>
    <row r="3559" spans="10:14" customFormat="1" hidden="1">
      <c r="J3559" s="167"/>
      <c r="K3559" s="167"/>
      <c r="N3559" s="171"/>
    </row>
    <row r="3560" spans="10:14" customFormat="1" hidden="1">
      <c r="J3560" s="167"/>
      <c r="K3560" s="167"/>
      <c r="N3560" s="171"/>
    </row>
    <row r="3561" spans="10:14" customFormat="1" hidden="1">
      <c r="J3561" s="167"/>
      <c r="K3561" s="167"/>
      <c r="N3561" s="171"/>
    </row>
    <row r="3562" spans="10:14" customFormat="1" hidden="1">
      <c r="J3562" s="167"/>
      <c r="K3562" s="167"/>
      <c r="N3562" s="171"/>
    </row>
    <row r="3563" spans="10:14" customFormat="1" hidden="1">
      <c r="J3563" s="167"/>
      <c r="K3563" s="167"/>
      <c r="N3563" s="171"/>
    </row>
    <row r="3564" spans="10:14" customFormat="1" hidden="1">
      <c r="J3564" s="167"/>
      <c r="K3564" s="167"/>
      <c r="N3564" s="171"/>
    </row>
    <row r="3565" spans="10:14" customFormat="1" hidden="1">
      <c r="J3565" s="167"/>
      <c r="K3565" s="167"/>
      <c r="N3565" s="171"/>
    </row>
    <row r="3566" spans="10:14" customFormat="1" hidden="1">
      <c r="J3566" s="167"/>
      <c r="K3566" s="167"/>
      <c r="N3566" s="171"/>
    </row>
    <row r="3567" spans="10:14" customFormat="1" hidden="1">
      <c r="J3567" s="167"/>
      <c r="K3567" s="167"/>
      <c r="N3567" s="171"/>
    </row>
    <row r="3568" spans="10:14" customFormat="1" hidden="1">
      <c r="J3568" s="167"/>
      <c r="K3568" s="167"/>
      <c r="N3568" s="171"/>
    </row>
    <row r="3569" spans="10:14" customFormat="1" hidden="1">
      <c r="J3569" s="167"/>
      <c r="K3569" s="167"/>
      <c r="N3569" s="171"/>
    </row>
    <row r="3570" spans="10:14" customFormat="1" hidden="1">
      <c r="J3570" s="167"/>
      <c r="K3570" s="167"/>
      <c r="N3570" s="171"/>
    </row>
    <row r="3571" spans="10:14" customFormat="1" hidden="1">
      <c r="J3571" s="167"/>
      <c r="K3571" s="167"/>
      <c r="N3571" s="171"/>
    </row>
    <row r="3572" spans="10:14" customFormat="1" hidden="1">
      <c r="J3572" s="167"/>
      <c r="K3572" s="167"/>
      <c r="N3572" s="171"/>
    </row>
    <row r="3573" spans="10:14" customFormat="1" hidden="1">
      <c r="J3573" s="167"/>
      <c r="K3573" s="167"/>
      <c r="N3573" s="171"/>
    </row>
    <row r="3574" spans="10:14" customFormat="1" hidden="1">
      <c r="J3574" s="167"/>
      <c r="K3574" s="167"/>
      <c r="N3574" s="171"/>
    </row>
    <row r="3575" spans="10:14" customFormat="1" hidden="1">
      <c r="J3575" s="167"/>
      <c r="K3575" s="167"/>
      <c r="N3575" s="171"/>
    </row>
    <row r="3576" spans="10:14" customFormat="1" hidden="1">
      <c r="J3576" s="167"/>
      <c r="K3576" s="167"/>
      <c r="N3576" s="171"/>
    </row>
    <row r="3577" spans="10:14" customFormat="1" hidden="1">
      <c r="J3577" s="167"/>
      <c r="K3577" s="167"/>
      <c r="N3577" s="171"/>
    </row>
    <row r="3578" spans="10:14" customFormat="1" hidden="1">
      <c r="J3578" s="167"/>
      <c r="K3578" s="167"/>
      <c r="N3578" s="171"/>
    </row>
    <row r="3579" spans="10:14" customFormat="1" hidden="1">
      <c r="J3579" s="167"/>
      <c r="K3579" s="167"/>
      <c r="N3579" s="171"/>
    </row>
    <row r="3580" spans="10:14" customFormat="1" hidden="1">
      <c r="J3580" s="167"/>
      <c r="K3580" s="167"/>
      <c r="N3580" s="171"/>
    </row>
    <row r="3581" spans="10:14" customFormat="1" hidden="1">
      <c r="J3581" s="167"/>
      <c r="K3581" s="167"/>
      <c r="N3581" s="171"/>
    </row>
    <row r="3582" spans="10:14" customFormat="1" hidden="1">
      <c r="J3582" s="167"/>
      <c r="K3582" s="167"/>
      <c r="N3582" s="171"/>
    </row>
    <row r="3583" spans="10:14" customFormat="1" hidden="1">
      <c r="J3583" s="167"/>
      <c r="K3583" s="167"/>
      <c r="N3583" s="171"/>
    </row>
    <row r="3584" spans="10:14" customFormat="1" hidden="1">
      <c r="J3584" s="167"/>
      <c r="K3584" s="167"/>
      <c r="N3584" s="171"/>
    </row>
    <row r="3585" spans="10:14" customFormat="1" hidden="1">
      <c r="J3585" s="167"/>
      <c r="K3585" s="167"/>
      <c r="N3585" s="171"/>
    </row>
    <row r="3586" spans="10:14" customFormat="1" hidden="1">
      <c r="J3586" s="167"/>
      <c r="K3586" s="167"/>
      <c r="N3586" s="171"/>
    </row>
    <row r="3587" spans="10:14" customFormat="1" hidden="1">
      <c r="J3587" s="167"/>
      <c r="K3587" s="167"/>
      <c r="N3587" s="171"/>
    </row>
    <row r="3588" spans="10:14" customFormat="1" hidden="1">
      <c r="J3588" s="167"/>
      <c r="K3588" s="167"/>
      <c r="N3588" s="171"/>
    </row>
    <row r="3589" spans="10:14" customFormat="1" hidden="1">
      <c r="J3589" s="167"/>
      <c r="K3589" s="167"/>
      <c r="N3589" s="171"/>
    </row>
    <row r="3590" spans="10:14" customFormat="1" hidden="1">
      <c r="J3590" s="167"/>
      <c r="K3590" s="167"/>
      <c r="N3590" s="171"/>
    </row>
    <row r="3591" spans="10:14" customFormat="1" hidden="1">
      <c r="J3591" s="167"/>
      <c r="K3591" s="167"/>
      <c r="N3591" s="171"/>
    </row>
    <row r="3592" spans="10:14" customFormat="1" hidden="1">
      <c r="J3592" s="167"/>
      <c r="K3592" s="167"/>
      <c r="N3592" s="171"/>
    </row>
    <row r="3593" spans="10:14" customFormat="1" hidden="1">
      <c r="J3593" s="167"/>
      <c r="K3593" s="167"/>
      <c r="N3593" s="171"/>
    </row>
    <row r="3594" spans="10:14" customFormat="1" hidden="1">
      <c r="J3594" s="167"/>
      <c r="K3594" s="167"/>
      <c r="N3594" s="171"/>
    </row>
    <row r="3595" spans="10:14" customFormat="1" hidden="1">
      <c r="J3595" s="167"/>
      <c r="K3595" s="167"/>
      <c r="N3595" s="171"/>
    </row>
    <row r="3596" spans="10:14" customFormat="1" hidden="1">
      <c r="J3596" s="167"/>
      <c r="K3596" s="167"/>
      <c r="N3596" s="171"/>
    </row>
    <row r="3597" spans="10:14" customFormat="1" hidden="1">
      <c r="J3597" s="167"/>
      <c r="K3597" s="167"/>
      <c r="N3597" s="171"/>
    </row>
    <row r="3598" spans="10:14" customFormat="1" hidden="1">
      <c r="J3598" s="167"/>
      <c r="K3598" s="167"/>
      <c r="N3598" s="171"/>
    </row>
    <row r="3599" spans="10:14" customFormat="1" hidden="1">
      <c r="J3599" s="167"/>
      <c r="K3599" s="167"/>
      <c r="N3599" s="171"/>
    </row>
    <row r="3600" spans="10:14" customFormat="1" hidden="1">
      <c r="J3600" s="167"/>
      <c r="K3600" s="167"/>
      <c r="N3600" s="171"/>
    </row>
    <row r="3601" spans="10:14" customFormat="1" hidden="1">
      <c r="J3601" s="167"/>
      <c r="K3601" s="167"/>
      <c r="N3601" s="171"/>
    </row>
    <row r="3602" spans="10:14" customFormat="1" hidden="1">
      <c r="J3602" s="167"/>
      <c r="K3602" s="167"/>
      <c r="N3602" s="171"/>
    </row>
    <row r="3603" spans="10:14" customFormat="1" hidden="1">
      <c r="J3603" s="167"/>
      <c r="K3603" s="167"/>
      <c r="N3603" s="171"/>
    </row>
    <row r="3604" spans="10:14" customFormat="1" hidden="1">
      <c r="J3604" s="167"/>
      <c r="K3604" s="167"/>
      <c r="N3604" s="171"/>
    </row>
    <row r="3605" spans="10:14" customFormat="1" hidden="1">
      <c r="J3605" s="167"/>
      <c r="K3605" s="167"/>
      <c r="N3605" s="171"/>
    </row>
    <row r="3606" spans="10:14" customFormat="1" hidden="1">
      <c r="J3606" s="167"/>
      <c r="K3606" s="167"/>
      <c r="N3606" s="171"/>
    </row>
    <row r="3607" spans="10:14" customFormat="1" hidden="1">
      <c r="J3607" s="167"/>
      <c r="K3607" s="167"/>
      <c r="N3607" s="171"/>
    </row>
    <row r="3608" spans="10:14" customFormat="1" hidden="1">
      <c r="J3608" s="167"/>
      <c r="K3608" s="167"/>
      <c r="N3608" s="171"/>
    </row>
    <row r="3609" spans="10:14" customFormat="1" hidden="1">
      <c r="J3609" s="167"/>
      <c r="K3609" s="167"/>
      <c r="N3609" s="171"/>
    </row>
    <row r="3610" spans="10:14" customFormat="1" hidden="1">
      <c r="J3610" s="167"/>
      <c r="K3610" s="167"/>
      <c r="N3610" s="171"/>
    </row>
    <row r="3611" spans="10:14" customFormat="1" hidden="1">
      <c r="J3611" s="167"/>
      <c r="K3611" s="167"/>
      <c r="N3611" s="171"/>
    </row>
    <row r="3612" spans="10:14" customFormat="1" hidden="1">
      <c r="J3612" s="167"/>
      <c r="K3612" s="167"/>
      <c r="N3612" s="171"/>
    </row>
    <row r="3613" spans="10:14" customFormat="1" hidden="1">
      <c r="J3613" s="167"/>
      <c r="K3613" s="167"/>
      <c r="N3613" s="171"/>
    </row>
    <row r="3614" spans="10:14" customFormat="1" hidden="1">
      <c r="J3614" s="167"/>
      <c r="K3614" s="167"/>
      <c r="N3614" s="171"/>
    </row>
    <row r="3615" spans="10:14" customFormat="1" hidden="1">
      <c r="J3615" s="167"/>
      <c r="K3615" s="167"/>
      <c r="N3615" s="171"/>
    </row>
    <row r="3616" spans="10:14" customFormat="1" hidden="1">
      <c r="J3616" s="167"/>
      <c r="K3616" s="167"/>
      <c r="N3616" s="171"/>
    </row>
    <row r="3617" spans="10:14" customFormat="1" hidden="1">
      <c r="J3617" s="167"/>
      <c r="K3617" s="167"/>
      <c r="N3617" s="171"/>
    </row>
    <row r="3618" spans="10:14" customFormat="1" hidden="1">
      <c r="J3618" s="167"/>
      <c r="K3618" s="167"/>
      <c r="N3618" s="171"/>
    </row>
    <row r="3619" spans="10:14" customFormat="1" hidden="1">
      <c r="J3619" s="167"/>
      <c r="K3619" s="167"/>
      <c r="N3619" s="171"/>
    </row>
    <row r="3620" spans="10:14" customFormat="1" hidden="1">
      <c r="J3620" s="167"/>
      <c r="K3620" s="167"/>
      <c r="N3620" s="171"/>
    </row>
    <row r="3621" spans="10:14" customFormat="1" hidden="1">
      <c r="J3621" s="167"/>
      <c r="K3621" s="167"/>
      <c r="N3621" s="171"/>
    </row>
    <row r="3622" spans="10:14" customFormat="1" hidden="1">
      <c r="J3622" s="167"/>
      <c r="K3622" s="167"/>
      <c r="N3622" s="171"/>
    </row>
    <row r="3623" spans="10:14" customFormat="1" hidden="1">
      <c r="J3623" s="167"/>
      <c r="K3623" s="167"/>
      <c r="N3623" s="171"/>
    </row>
    <row r="3624" spans="10:14" customFormat="1" hidden="1">
      <c r="J3624" s="167"/>
      <c r="K3624" s="167"/>
      <c r="N3624" s="171"/>
    </row>
    <row r="3625" spans="10:14" customFormat="1" hidden="1">
      <c r="J3625" s="167"/>
      <c r="K3625" s="167"/>
      <c r="N3625" s="171"/>
    </row>
    <row r="3626" spans="10:14" customFormat="1" hidden="1">
      <c r="J3626" s="167"/>
      <c r="K3626" s="167"/>
      <c r="N3626" s="171"/>
    </row>
    <row r="3627" spans="10:14" customFormat="1" hidden="1">
      <c r="J3627" s="167"/>
      <c r="K3627" s="167"/>
      <c r="N3627" s="171"/>
    </row>
    <row r="3628" spans="10:14" customFormat="1" hidden="1">
      <c r="J3628" s="167"/>
      <c r="K3628" s="167"/>
      <c r="N3628" s="171"/>
    </row>
    <row r="3629" spans="10:14" customFormat="1" hidden="1">
      <c r="J3629" s="167"/>
      <c r="K3629" s="167"/>
      <c r="N3629" s="171"/>
    </row>
    <row r="3630" spans="10:14" customFormat="1" hidden="1">
      <c r="J3630" s="167"/>
      <c r="K3630" s="167"/>
      <c r="N3630" s="171"/>
    </row>
    <row r="3631" spans="10:14" customFormat="1" hidden="1">
      <c r="J3631" s="167"/>
      <c r="K3631" s="167"/>
      <c r="N3631" s="171"/>
    </row>
    <row r="3632" spans="10:14" customFormat="1" hidden="1">
      <c r="J3632" s="167"/>
      <c r="K3632" s="167"/>
      <c r="N3632" s="171"/>
    </row>
    <row r="3633" spans="10:14" customFormat="1" hidden="1">
      <c r="J3633" s="167"/>
      <c r="K3633" s="167"/>
      <c r="N3633" s="171"/>
    </row>
    <row r="3634" spans="10:14" customFormat="1" hidden="1">
      <c r="J3634" s="167"/>
      <c r="K3634" s="167"/>
      <c r="N3634" s="171"/>
    </row>
    <row r="3635" spans="10:14" customFormat="1" hidden="1">
      <c r="J3635" s="167"/>
      <c r="K3635" s="167"/>
      <c r="N3635" s="171"/>
    </row>
    <row r="3636" spans="10:14" customFormat="1" hidden="1">
      <c r="J3636" s="167"/>
      <c r="K3636" s="167"/>
      <c r="N3636" s="171"/>
    </row>
    <row r="3637" spans="10:14" customFormat="1" hidden="1">
      <c r="J3637" s="167"/>
      <c r="K3637" s="167"/>
      <c r="N3637" s="171"/>
    </row>
    <row r="3638" spans="10:14" customFormat="1" hidden="1">
      <c r="J3638" s="167"/>
      <c r="K3638" s="167"/>
      <c r="N3638" s="171"/>
    </row>
    <row r="3639" spans="10:14" customFormat="1" hidden="1">
      <c r="J3639" s="167"/>
      <c r="K3639" s="167"/>
      <c r="N3639" s="171"/>
    </row>
    <row r="3640" spans="10:14" customFormat="1" hidden="1">
      <c r="J3640" s="167"/>
      <c r="K3640" s="167"/>
      <c r="N3640" s="171"/>
    </row>
    <row r="3641" spans="10:14" customFormat="1" hidden="1">
      <c r="J3641" s="167"/>
      <c r="K3641" s="167"/>
      <c r="N3641" s="171"/>
    </row>
    <row r="3642" spans="10:14" customFormat="1" hidden="1">
      <c r="J3642" s="167"/>
      <c r="K3642" s="167"/>
      <c r="N3642" s="171"/>
    </row>
    <row r="3643" spans="10:14" customFormat="1" hidden="1">
      <c r="J3643" s="167"/>
      <c r="K3643" s="167"/>
      <c r="N3643" s="171"/>
    </row>
    <row r="3644" spans="10:14" customFormat="1" hidden="1">
      <c r="J3644" s="167"/>
      <c r="K3644" s="167"/>
      <c r="N3644" s="171"/>
    </row>
    <row r="3645" spans="10:14" customFormat="1" hidden="1">
      <c r="J3645" s="167"/>
      <c r="K3645" s="167"/>
      <c r="N3645" s="171"/>
    </row>
    <row r="3646" spans="10:14" customFormat="1" hidden="1">
      <c r="J3646" s="167"/>
      <c r="K3646" s="167"/>
      <c r="N3646" s="171"/>
    </row>
    <row r="3647" spans="10:14" customFormat="1" hidden="1">
      <c r="J3647" s="167"/>
      <c r="K3647" s="167"/>
      <c r="N3647" s="171"/>
    </row>
    <row r="3648" spans="10:14" customFormat="1" hidden="1">
      <c r="J3648" s="167"/>
      <c r="K3648" s="167"/>
      <c r="N3648" s="171"/>
    </row>
    <row r="3649" spans="10:14" customFormat="1" hidden="1">
      <c r="J3649" s="167"/>
      <c r="K3649" s="167"/>
      <c r="N3649" s="171"/>
    </row>
    <row r="3650" spans="10:14" customFormat="1" hidden="1">
      <c r="J3650" s="167"/>
      <c r="K3650" s="167"/>
      <c r="N3650" s="171"/>
    </row>
    <row r="3651" spans="10:14" customFormat="1" hidden="1">
      <c r="J3651" s="167"/>
      <c r="K3651" s="167"/>
      <c r="N3651" s="171"/>
    </row>
    <row r="3652" spans="10:14" customFormat="1" hidden="1">
      <c r="J3652" s="167"/>
      <c r="K3652" s="167"/>
      <c r="N3652" s="171"/>
    </row>
    <row r="3653" spans="10:14" customFormat="1" hidden="1">
      <c r="J3653" s="167"/>
      <c r="K3653" s="167"/>
      <c r="N3653" s="171"/>
    </row>
    <row r="3654" spans="10:14" customFormat="1" hidden="1">
      <c r="J3654" s="167"/>
      <c r="K3654" s="167"/>
      <c r="N3654" s="171"/>
    </row>
    <row r="3655" spans="10:14" customFormat="1" hidden="1">
      <c r="J3655" s="167"/>
      <c r="K3655" s="167"/>
      <c r="N3655" s="171"/>
    </row>
    <row r="3656" spans="10:14" customFormat="1" hidden="1">
      <c r="J3656" s="167"/>
      <c r="K3656" s="167"/>
      <c r="N3656" s="171"/>
    </row>
    <row r="3657" spans="10:14" customFormat="1" hidden="1">
      <c r="J3657" s="167"/>
      <c r="K3657" s="167"/>
      <c r="N3657" s="171"/>
    </row>
    <row r="3658" spans="10:14" customFormat="1" hidden="1">
      <c r="J3658" s="167"/>
      <c r="K3658" s="167"/>
      <c r="N3658" s="171"/>
    </row>
    <row r="3659" spans="10:14" customFormat="1" hidden="1">
      <c r="J3659" s="167"/>
      <c r="K3659" s="167"/>
      <c r="N3659" s="171"/>
    </row>
    <row r="3660" spans="10:14" customFormat="1" hidden="1">
      <c r="J3660" s="167"/>
      <c r="K3660" s="167"/>
      <c r="N3660" s="171"/>
    </row>
    <row r="3661" spans="10:14" customFormat="1" hidden="1">
      <c r="J3661" s="167"/>
      <c r="K3661" s="167"/>
      <c r="N3661" s="171"/>
    </row>
    <row r="3662" spans="10:14" customFormat="1" hidden="1">
      <c r="J3662" s="167"/>
      <c r="K3662" s="167"/>
      <c r="N3662" s="171"/>
    </row>
    <row r="3663" spans="10:14" customFormat="1" hidden="1">
      <c r="J3663" s="167"/>
      <c r="K3663" s="167"/>
      <c r="N3663" s="171"/>
    </row>
    <row r="3664" spans="10:14" customFormat="1" hidden="1">
      <c r="J3664" s="167"/>
      <c r="K3664" s="167"/>
      <c r="N3664" s="171"/>
    </row>
    <row r="3665" spans="10:14" customFormat="1" hidden="1">
      <c r="J3665" s="167"/>
      <c r="K3665" s="167"/>
      <c r="N3665" s="171"/>
    </row>
    <row r="3666" spans="10:14" customFormat="1" hidden="1">
      <c r="J3666" s="167"/>
      <c r="K3666" s="167"/>
      <c r="N3666" s="171"/>
    </row>
    <row r="3667" spans="10:14" customFormat="1" hidden="1">
      <c r="J3667" s="167"/>
      <c r="K3667" s="167"/>
      <c r="N3667" s="171"/>
    </row>
    <row r="3668" spans="10:14" customFormat="1" hidden="1">
      <c r="J3668" s="167"/>
      <c r="K3668" s="167"/>
      <c r="N3668" s="171"/>
    </row>
    <row r="3669" spans="10:14" customFormat="1" hidden="1">
      <c r="J3669" s="167"/>
      <c r="K3669" s="167"/>
      <c r="N3669" s="171"/>
    </row>
    <row r="3670" spans="10:14" customFormat="1" hidden="1">
      <c r="J3670" s="167"/>
      <c r="K3670" s="167"/>
      <c r="N3670" s="171"/>
    </row>
    <row r="3671" spans="10:14" customFormat="1" hidden="1">
      <c r="J3671" s="167"/>
      <c r="K3671" s="167"/>
      <c r="N3671" s="171"/>
    </row>
    <row r="3672" spans="10:14" customFormat="1" hidden="1">
      <c r="J3672" s="167"/>
      <c r="K3672" s="167"/>
      <c r="N3672" s="171"/>
    </row>
    <row r="3673" spans="10:14" customFormat="1" hidden="1">
      <c r="J3673" s="167"/>
      <c r="K3673" s="167"/>
      <c r="N3673" s="171"/>
    </row>
    <row r="3674" spans="10:14" customFormat="1" hidden="1">
      <c r="J3674" s="167"/>
      <c r="K3674" s="167"/>
      <c r="N3674" s="171"/>
    </row>
    <row r="3675" spans="10:14" customFormat="1" hidden="1">
      <c r="J3675" s="167"/>
      <c r="K3675" s="167"/>
      <c r="N3675" s="171"/>
    </row>
    <row r="3676" spans="10:14" customFormat="1" hidden="1">
      <c r="J3676" s="167"/>
      <c r="K3676" s="167"/>
      <c r="N3676" s="171"/>
    </row>
    <row r="3677" spans="10:14" customFormat="1" hidden="1">
      <c r="J3677" s="167"/>
      <c r="K3677" s="167"/>
      <c r="N3677" s="171"/>
    </row>
    <row r="3678" spans="10:14" customFormat="1" hidden="1">
      <c r="J3678" s="167"/>
      <c r="K3678" s="167"/>
      <c r="N3678" s="171"/>
    </row>
    <row r="3679" spans="10:14" customFormat="1" hidden="1">
      <c r="J3679" s="167"/>
      <c r="K3679" s="167"/>
      <c r="N3679" s="171"/>
    </row>
    <row r="3680" spans="10:14" customFormat="1" hidden="1">
      <c r="J3680" s="167"/>
      <c r="K3680" s="167"/>
      <c r="N3680" s="171"/>
    </row>
    <row r="3681" spans="10:14" customFormat="1" hidden="1">
      <c r="J3681" s="167"/>
      <c r="K3681" s="167"/>
      <c r="N3681" s="171"/>
    </row>
    <row r="3682" spans="10:14" customFormat="1" hidden="1">
      <c r="J3682" s="167"/>
      <c r="K3682" s="167"/>
      <c r="N3682" s="171"/>
    </row>
    <row r="3683" spans="10:14" customFormat="1" hidden="1">
      <c r="J3683" s="167"/>
      <c r="K3683" s="167"/>
      <c r="N3683" s="171"/>
    </row>
    <row r="3684" spans="10:14" customFormat="1" hidden="1">
      <c r="J3684" s="167"/>
      <c r="K3684" s="167"/>
      <c r="N3684" s="171"/>
    </row>
    <row r="3685" spans="10:14" customFormat="1" hidden="1">
      <c r="J3685" s="167"/>
      <c r="K3685" s="167"/>
      <c r="N3685" s="171"/>
    </row>
    <row r="3686" spans="10:14" customFormat="1" hidden="1">
      <c r="J3686" s="167"/>
      <c r="K3686" s="167"/>
      <c r="N3686" s="171"/>
    </row>
    <row r="3687" spans="10:14" customFormat="1" hidden="1">
      <c r="J3687" s="167"/>
      <c r="K3687" s="167"/>
      <c r="N3687" s="171"/>
    </row>
    <row r="3688" spans="10:14" customFormat="1" hidden="1">
      <c r="J3688" s="167"/>
      <c r="K3688" s="167"/>
      <c r="N3688" s="171"/>
    </row>
    <row r="3689" spans="10:14" customFormat="1" hidden="1">
      <c r="J3689" s="167"/>
      <c r="K3689" s="167"/>
      <c r="N3689" s="171"/>
    </row>
    <row r="3690" spans="10:14" customFormat="1" hidden="1">
      <c r="J3690" s="167"/>
      <c r="K3690" s="167"/>
      <c r="N3690" s="171"/>
    </row>
    <row r="3691" spans="10:14" customFormat="1" hidden="1">
      <c r="J3691" s="167"/>
      <c r="K3691" s="167"/>
      <c r="N3691" s="171"/>
    </row>
    <row r="3692" spans="10:14" customFormat="1" hidden="1">
      <c r="J3692" s="167"/>
      <c r="K3692" s="167"/>
      <c r="N3692" s="171"/>
    </row>
    <row r="3693" spans="10:14" customFormat="1" hidden="1">
      <c r="J3693" s="167"/>
      <c r="K3693" s="167"/>
      <c r="N3693" s="171"/>
    </row>
    <row r="3694" spans="10:14" customFormat="1" hidden="1">
      <c r="J3694" s="167"/>
      <c r="K3694" s="167"/>
      <c r="N3694" s="171"/>
    </row>
    <row r="3695" spans="10:14" customFormat="1" hidden="1">
      <c r="J3695" s="167"/>
      <c r="K3695" s="167"/>
      <c r="N3695" s="171"/>
    </row>
    <row r="3696" spans="10:14" customFormat="1" hidden="1">
      <c r="J3696" s="167"/>
      <c r="K3696" s="167"/>
      <c r="N3696" s="171"/>
    </row>
    <row r="3697" spans="10:14" customFormat="1" hidden="1">
      <c r="J3697" s="167"/>
      <c r="K3697" s="167"/>
      <c r="N3697" s="171"/>
    </row>
    <row r="3698" spans="10:14" customFormat="1" hidden="1">
      <c r="J3698" s="167"/>
      <c r="K3698" s="167"/>
      <c r="N3698" s="171"/>
    </row>
    <row r="3699" spans="10:14" customFormat="1" hidden="1">
      <c r="J3699" s="167"/>
      <c r="K3699" s="167"/>
      <c r="N3699" s="171"/>
    </row>
    <row r="3700" spans="10:14" customFormat="1" hidden="1">
      <c r="J3700" s="167"/>
      <c r="K3700" s="167"/>
      <c r="N3700" s="171"/>
    </row>
    <row r="3701" spans="10:14" customFormat="1" hidden="1">
      <c r="J3701" s="167"/>
      <c r="K3701" s="167"/>
      <c r="N3701" s="171"/>
    </row>
    <row r="3702" spans="10:14" customFormat="1" hidden="1">
      <c r="J3702" s="167"/>
      <c r="K3702" s="167"/>
      <c r="N3702" s="171"/>
    </row>
    <row r="3703" spans="10:14" customFormat="1" hidden="1">
      <c r="J3703" s="167"/>
      <c r="K3703" s="167"/>
      <c r="N3703" s="171"/>
    </row>
    <row r="3704" spans="10:14" customFormat="1" hidden="1">
      <c r="J3704" s="167"/>
      <c r="K3704" s="167"/>
      <c r="N3704" s="171"/>
    </row>
    <row r="3705" spans="10:14" customFormat="1" hidden="1">
      <c r="J3705" s="167"/>
      <c r="K3705" s="167"/>
      <c r="N3705" s="171"/>
    </row>
    <row r="3706" spans="10:14" customFormat="1" hidden="1">
      <c r="J3706" s="167"/>
      <c r="K3706" s="167"/>
      <c r="N3706" s="171"/>
    </row>
    <row r="3707" spans="10:14" customFormat="1" hidden="1">
      <c r="J3707" s="167"/>
      <c r="K3707" s="167"/>
      <c r="N3707" s="171"/>
    </row>
    <row r="3708" spans="10:14" customFormat="1" hidden="1">
      <c r="J3708" s="167"/>
      <c r="K3708" s="167"/>
      <c r="N3708" s="171"/>
    </row>
    <row r="3709" spans="10:14" customFormat="1" hidden="1">
      <c r="J3709" s="167"/>
      <c r="K3709" s="167"/>
      <c r="N3709" s="171"/>
    </row>
    <row r="3710" spans="10:14" customFormat="1" hidden="1">
      <c r="J3710" s="167"/>
      <c r="K3710" s="167"/>
      <c r="N3710" s="171"/>
    </row>
    <row r="3711" spans="10:14" customFormat="1" hidden="1">
      <c r="J3711" s="167"/>
      <c r="K3711" s="167"/>
      <c r="N3711" s="171"/>
    </row>
    <row r="3712" spans="10:14" customFormat="1" hidden="1">
      <c r="J3712" s="167"/>
      <c r="K3712" s="167"/>
      <c r="N3712" s="171"/>
    </row>
    <row r="3713" spans="10:14" customFormat="1" hidden="1">
      <c r="J3713" s="167"/>
      <c r="K3713" s="167"/>
      <c r="N3713" s="171"/>
    </row>
    <row r="3714" spans="10:14" customFormat="1" hidden="1">
      <c r="J3714" s="167"/>
      <c r="K3714" s="167"/>
      <c r="N3714" s="171"/>
    </row>
    <row r="3715" spans="10:14" customFormat="1" hidden="1">
      <c r="J3715" s="167"/>
      <c r="K3715" s="167"/>
      <c r="N3715" s="171"/>
    </row>
    <row r="3716" spans="10:14" customFormat="1" hidden="1">
      <c r="J3716" s="167"/>
      <c r="K3716" s="167"/>
      <c r="N3716" s="171"/>
    </row>
    <row r="3717" spans="10:14" customFormat="1" hidden="1">
      <c r="J3717" s="167"/>
      <c r="K3717" s="167"/>
      <c r="N3717" s="171"/>
    </row>
    <row r="3718" spans="10:14" customFormat="1" hidden="1">
      <c r="J3718" s="167"/>
      <c r="K3718" s="167"/>
      <c r="N3718" s="171"/>
    </row>
    <row r="3719" spans="10:14" customFormat="1" hidden="1">
      <c r="J3719" s="167"/>
      <c r="K3719" s="167"/>
      <c r="N3719" s="171"/>
    </row>
    <row r="3720" spans="10:14" customFormat="1" hidden="1">
      <c r="J3720" s="167"/>
      <c r="K3720" s="167"/>
      <c r="N3720" s="171"/>
    </row>
    <row r="3721" spans="10:14" customFormat="1" hidden="1">
      <c r="J3721" s="167"/>
      <c r="K3721" s="167"/>
      <c r="N3721" s="171"/>
    </row>
    <row r="3722" spans="10:14" customFormat="1" hidden="1">
      <c r="J3722" s="167"/>
      <c r="K3722" s="167"/>
      <c r="N3722" s="171"/>
    </row>
    <row r="3723" spans="10:14" customFormat="1" hidden="1">
      <c r="J3723" s="167"/>
      <c r="K3723" s="167"/>
      <c r="N3723" s="171"/>
    </row>
    <row r="3724" spans="10:14" customFormat="1" hidden="1">
      <c r="J3724" s="167"/>
      <c r="K3724" s="167"/>
      <c r="N3724" s="171"/>
    </row>
    <row r="3725" spans="10:14" customFormat="1" hidden="1">
      <c r="J3725" s="167"/>
      <c r="K3725" s="167"/>
      <c r="N3725" s="171"/>
    </row>
    <row r="3726" spans="10:14" customFormat="1" hidden="1">
      <c r="J3726" s="167"/>
      <c r="K3726" s="167"/>
      <c r="N3726" s="171"/>
    </row>
    <row r="3727" spans="10:14" customFormat="1" hidden="1">
      <c r="J3727" s="167"/>
      <c r="K3727" s="167"/>
      <c r="N3727" s="171"/>
    </row>
    <row r="3728" spans="10:14" customFormat="1" hidden="1">
      <c r="J3728" s="167"/>
      <c r="K3728" s="167"/>
      <c r="N3728" s="171"/>
    </row>
    <row r="3729" spans="10:14" customFormat="1" hidden="1">
      <c r="J3729" s="167"/>
      <c r="K3729" s="167"/>
      <c r="N3729" s="171"/>
    </row>
    <row r="3730" spans="10:14" customFormat="1" hidden="1">
      <c r="J3730" s="167"/>
      <c r="K3730" s="167"/>
      <c r="N3730" s="171"/>
    </row>
    <row r="3731" spans="10:14" customFormat="1" hidden="1">
      <c r="J3731" s="167"/>
      <c r="K3731" s="167"/>
      <c r="N3731" s="171"/>
    </row>
    <row r="3732" spans="10:14" customFormat="1" hidden="1">
      <c r="J3732" s="167"/>
      <c r="K3732" s="167"/>
      <c r="N3732" s="171"/>
    </row>
    <row r="3733" spans="10:14" customFormat="1" hidden="1">
      <c r="J3733" s="167"/>
      <c r="K3733" s="167"/>
      <c r="N3733" s="171"/>
    </row>
    <row r="3734" spans="10:14" customFormat="1" hidden="1">
      <c r="J3734" s="167"/>
      <c r="K3734" s="167"/>
      <c r="N3734" s="171"/>
    </row>
    <row r="3735" spans="10:14" customFormat="1" hidden="1">
      <c r="J3735" s="167"/>
      <c r="K3735" s="167"/>
      <c r="N3735" s="171"/>
    </row>
    <row r="3736" spans="10:14" customFormat="1" hidden="1">
      <c r="J3736" s="167"/>
      <c r="K3736" s="167"/>
      <c r="N3736" s="171"/>
    </row>
    <row r="3737" spans="10:14" customFormat="1" hidden="1">
      <c r="J3737" s="167"/>
      <c r="K3737" s="167"/>
      <c r="N3737" s="171"/>
    </row>
    <row r="3738" spans="10:14" customFormat="1" hidden="1">
      <c r="J3738" s="167"/>
      <c r="K3738" s="167"/>
      <c r="N3738" s="171"/>
    </row>
    <row r="3739" spans="10:14" customFormat="1" hidden="1">
      <c r="J3739" s="167"/>
      <c r="K3739" s="167"/>
      <c r="N3739" s="171"/>
    </row>
    <row r="3740" spans="10:14" customFormat="1" hidden="1">
      <c r="J3740" s="167"/>
      <c r="K3740" s="167"/>
      <c r="N3740" s="171"/>
    </row>
    <row r="3741" spans="10:14" customFormat="1" hidden="1">
      <c r="J3741" s="167"/>
      <c r="K3741" s="167"/>
      <c r="N3741" s="171"/>
    </row>
    <row r="3742" spans="10:14" customFormat="1" hidden="1">
      <c r="J3742" s="167"/>
      <c r="K3742" s="167"/>
      <c r="N3742" s="171"/>
    </row>
    <row r="3743" spans="10:14" customFormat="1" hidden="1">
      <c r="J3743" s="167"/>
      <c r="K3743" s="167"/>
      <c r="N3743" s="171"/>
    </row>
    <row r="3744" spans="10:14" customFormat="1" hidden="1">
      <c r="J3744" s="167"/>
      <c r="K3744" s="167"/>
      <c r="N3744" s="171"/>
    </row>
    <row r="3745" spans="10:14" customFormat="1" hidden="1">
      <c r="J3745" s="167"/>
      <c r="K3745" s="167"/>
      <c r="N3745" s="171"/>
    </row>
    <row r="3746" spans="10:14" customFormat="1" hidden="1">
      <c r="J3746" s="167"/>
      <c r="K3746" s="167"/>
      <c r="N3746" s="171"/>
    </row>
    <row r="3747" spans="10:14" customFormat="1" hidden="1">
      <c r="J3747" s="167"/>
      <c r="K3747" s="167"/>
      <c r="N3747" s="171"/>
    </row>
    <row r="3748" spans="10:14" customFormat="1" hidden="1">
      <c r="J3748" s="167"/>
      <c r="K3748" s="167"/>
      <c r="N3748" s="171"/>
    </row>
    <row r="3749" spans="10:14" customFormat="1" hidden="1">
      <c r="J3749" s="167"/>
      <c r="K3749" s="167"/>
      <c r="N3749" s="171"/>
    </row>
    <row r="3750" spans="10:14" customFormat="1" hidden="1">
      <c r="J3750" s="167"/>
      <c r="K3750" s="167"/>
      <c r="N3750" s="171"/>
    </row>
    <row r="3751" spans="10:14" customFormat="1" hidden="1">
      <c r="J3751" s="167"/>
      <c r="K3751" s="167"/>
      <c r="N3751" s="171"/>
    </row>
    <row r="3752" spans="10:14" customFormat="1" hidden="1">
      <c r="J3752" s="167"/>
      <c r="K3752" s="167"/>
      <c r="N3752" s="171"/>
    </row>
    <row r="3753" spans="10:14" customFormat="1" hidden="1">
      <c r="J3753" s="167"/>
      <c r="K3753" s="167"/>
      <c r="N3753" s="171"/>
    </row>
    <row r="3754" spans="10:14" customFormat="1" hidden="1">
      <c r="J3754" s="167"/>
      <c r="K3754" s="167"/>
      <c r="N3754" s="171"/>
    </row>
    <row r="3755" spans="10:14" customFormat="1" hidden="1">
      <c r="J3755" s="167"/>
      <c r="K3755" s="167"/>
      <c r="N3755" s="171"/>
    </row>
    <row r="3756" spans="10:14" customFormat="1" hidden="1">
      <c r="J3756" s="167"/>
      <c r="K3756" s="167"/>
      <c r="N3756" s="171"/>
    </row>
    <row r="3757" spans="10:14" customFormat="1" hidden="1">
      <c r="J3757" s="167"/>
      <c r="K3757" s="167"/>
      <c r="N3757" s="171"/>
    </row>
    <row r="3758" spans="10:14" customFormat="1" hidden="1">
      <c r="J3758" s="167"/>
      <c r="K3758" s="167"/>
      <c r="N3758" s="171"/>
    </row>
    <row r="3759" spans="10:14" customFormat="1" hidden="1">
      <c r="J3759" s="167"/>
      <c r="K3759" s="167"/>
      <c r="N3759" s="171"/>
    </row>
    <row r="3760" spans="10:14" customFormat="1" hidden="1">
      <c r="J3760" s="167"/>
      <c r="K3760" s="167"/>
      <c r="N3760" s="171"/>
    </row>
    <row r="3761" spans="10:14" customFormat="1" hidden="1">
      <c r="J3761" s="167"/>
      <c r="K3761" s="167"/>
      <c r="N3761" s="171"/>
    </row>
    <row r="3762" spans="10:14" customFormat="1" hidden="1">
      <c r="J3762" s="167"/>
      <c r="K3762" s="167"/>
      <c r="N3762" s="171"/>
    </row>
    <row r="3763" spans="10:14" customFormat="1" hidden="1">
      <c r="J3763" s="167"/>
      <c r="K3763" s="167"/>
      <c r="N3763" s="171"/>
    </row>
    <row r="3764" spans="10:14" customFormat="1" hidden="1">
      <c r="J3764" s="167"/>
      <c r="K3764" s="167"/>
      <c r="N3764" s="171"/>
    </row>
    <row r="3765" spans="10:14" customFormat="1" hidden="1">
      <c r="J3765" s="167"/>
      <c r="K3765" s="167"/>
      <c r="N3765" s="171"/>
    </row>
    <row r="3766" spans="10:14" customFormat="1" hidden="1">
      <c r="J3766" s="167"/>
      <c r="K3766" s="167"/>
      <c r="N3766" s="171"/>
    </row>
    <row r="3767" spans="10:14" customFormat="1" hidden="1">
      <c r="J3767" s="167"/>
      <c r="K3767" s="167"/>
      <c r="N3767" s="171"/>
    </row>
    <row r="3768" spans="10:14" customFormat="1" hidden="1">
      <c r="J3768" s="167"/>
      <c r="K3768" s="167"/>
      <c r="N3768" s="171"/>
    </row>
    <row r="3769" spans="10:14" customFormat="1" hidden="1">
      <c r="J3769" s="167"/>
      <c r="K3769" s="167"/>
      <c r="N3769" s="171"/>
    </row>
    <row r="3770" spans="10:14" customFormat="1" hidden="1">
      <c r="J3770" s="167"/>
      <c r="K3770" s="167"/>
      <c r="N3770" s="171"/>
    </row>
    <row r="3771" spans="10:14" customFormat="1" hidden="1">
      <c r="J3771" s="167"/>
      <c r="K3771" s="167"/>
      <c r="N3771" s="171"/>
    </row>
    <row r="3772" spans="10:14" customFormat="1" hidden="1">
      <c r="J3772" s="167"/>
      <c r="K3772" s="167"/>
      <c r="N3772" s="171"/>
    </row>
    <row r="3773" spans="10:14" customFormat="1" hidden="1">
      <c r="J3773" s="167"/>
      <c r="K3773" s="167"/>
      <c r="N3773" s="171"/>
    </row>
    <row r="3774" spans="10:14" customFormat="1" hidden="1">
      <c r="J3774" s="167"/>
      <c r="K3774" s="167"/>
      <c r="N3774" s="171"/>
    </row>
    <row r="3775" spans="10:14" customFormat="1" hidden="1">
      <c r="J3775" s="167"/>
      <c r="K3775" s="167"/>
      <c r="N3775" s="171"/>
    </row>
    <row r="3776" spans="10:14" customFormat="1" hidden="1">
      <c r="J3776" s="167"/>
      <c r="K3776" s="167"/>
      <c r="N3776" s="171"/>
    </row>
    <row r="3777" spans="10:14" customFormat="1" hidden="1">
      <c r="J3777" s="167"/>
      <c r="K3777" s="167"/>
      <c r="N3777" s="171"/>
    </row>
    <row r="3778" spans="10:14" customFormat="1" hidden="1">
      <c r="J3778" s="167"/>
      <c r="K3778" s="167"/>
      <c r="N3778" s="171"/>
    </row>
    <row r="3779" spans="10:14" customFormat="1" hidden="1">
      <c r="J3779" s="167"/>
      <c r="K3779" s="167"/>
      <c r="N3779" s="171"/>
    </row>
    <row r="3780" spans="10:14" customFormat="1" hidden="1">
      <c r="J3780" s="167"/>
      <c r="K3780" s="167"/>
      <c r="N3780" s="171"/>
    </row>
    <row r="3781" spans="10:14" customFormat="1" hidden="1">
      <c r="J3781" s="167"/>
      <c r="K3781" s="167"/>
      <c r="N3781" s="171"/>
    </row>
    <row r="3782" spans="10:14" customFormat="1" hidden="1">
      <c r="J3782" s="167"/>
      <c r="K3782" s="167"/>
      <c r="N3782" s="171"/>
    </row>
    <row r="3783" spans="10:14" customFormat="1" hidden="1">
      <c r="J3783" s="167"/>
      <c r="K3783" s="167"/>
      <c r="N3783" s="171"/>
    </row>
    <row r="3784" spans="10:14" customFormat="1" hidden="1">
      <c r="J3784" s="167"/>
      <c r="K3784" s="167"/>
      <c r="N3784" s="171"/>
    </row>
    <row r="3785" spans="10:14" customFormat="1" hidden="1">
      <c r="J3785" s="167"/>
      <c r="K3785" s="167"/>
      <c r="N3785" s="171"/>
    </row>
    <row r="3786" spans="10:14" customFormat="1" hidden="1">
      <c r="J3786" s="167"/>
      <c r="K3786" s="167"/>
      <c r="N3786" s="171"/>
    </row>
    <row r="3787" spans="10:14" customFormat="1" hidden="1">
      <c r="J3787" s="167"/>
      <c r="K3787" s="167"/>
      <c r="N3787" s="171"/>
    </row>
    <row r="3788" spans="10:14" customFormat="1" hidden="1">
      <c r="J3788" s="167"/>
      <c r="K3788" s="167"/>
      <c r="N3788" s="171"/>
    </row>
    <row r="3789" spans="10:14" customFormat="1" hidden="1">
      <c r="J3789" s="167"/>
      <c r="K3789" s="167"/>
      <c r="N3789" s="171"/>
    </row>
    <row r="3790" spans="10:14" customFormat="1" hidden="1">
      <c r="J3790" s="167"/>
      <c r="K3790" s="167"/>
      <c r="N3790" s="171"/>
    </row>
    <row r="3791" spans="10:14" customFormat="1" hidden="1">
      <c r="J3791" s="167"/>
      <c r="K3791" s="167"/>
      <c r="N3791" s="171"/>
    </row>
    <row r="3792" spans="10:14" customFormat="1" hidden="1">
      <c r="J3792" s="167"/>
      <c r="K3792" s="167"/>
      <c r="N3792" s="171"/>
    </row>
    <row r="3793" spans="10:14" customFormat="1" hidden="1">
      <c r="J3793" s="167"/>
      <c r="K3793" s="167"/>
      <c r="N3793" s="171"/>
    </row>
    <row r="3794" spans="10:14" customFormat="1" hidden="1">
      <c r="J3794" s="167"/>
      <c r="K3794" s="167"/>
      <c r="N3794" s="171"/>
    </row>
    <row r="3795" spans="10:14" customFormat="1" hidden="1">
      <c r="J3795" s="167"/>
      <c r="K3795" s="167"/>
      <c r="N3795" s="171"/>
    </row>
    <row r="3796" spans="10:14" customFormat="1" hidden="1">
      <c r="J3796" s="167"/>
      <c r="K3796" s="167"/>
      <c r="N3796" s="171"/>
    </row>
    <row r="3797" spans="10:14" customFormat="1" hidden="1">
      <c r="J3797" s="167"/>
      <c r="K3797" s="167"/>
      <c r="N3797" s="171"/>
    </row>
    <row r="3798" spans="10:14" customFormat="1" hidden="1">
      <c r="J3798" s="167"/>
      <c r="K3798" s="167"/>
      <c r="N3798" s="171"/>
    </row>
    <row r="3799" spans="10:14" customFormat="1" hidden="1">
      <c r="J3799" s="167"/>
      <c r="K3799" s="167"/>
      <c r="N3799" s="171"/>
    </row>
    <row r="3800" spans="10:14" customFormat="1" hidden="1">
      <c r="J3800" s="167"/>
      <c r="K3800" s="167"/>
      <c r="N3800" s="171"/>
    </row>
    <row r="3801" spans="10:14" customFormat="1" hidden="1">
      <c r="J3801" s="167"/>
      <c r="K3801" s="167"/>
      <c r="N3801" s="171"/>
    </row>
    <row r="3802" spans="10:14" customFormat="1" hidden="1">
      <c r="J3802" s="167"/>
      <c r="K3802" s="167"/>
      <c r="N3802" s="171"/>
    </row>
    <row r="3803" spans="10:14" customFormat="1" hidden="1">
      <c r="J3803" s="167"/>
      <c r="K3803" s="167"/>
      <c r="N3803" s="171"/>
    </row>
    <row r="3804" spans="10:14" customFormat="1" hidden="1">
      <c r="J3804" s="167"/>
      <c r="K3804" s="167"/>
      <c r="N3804" s="171"/>
    </row>
    <row r="3805" spans="10:14" customFormat="1" hidden="1">
      <c r="J3805" s="167"/>
      <c r="K3805" s="167"/>
      <c r="N3805" s="171"/>
    </row>
    <row r="3806" spans="10:14" customFormat="1" hidden="1">
      <c r="J3806" s="167"/>
      <c r="K3806" s="167"/>
      <c r="N3806" s="171"/>
    </row>
    <row r="3807" spans="10:14" customFormat="1" hidden="1">
      <c r="J3807" s="167"/>
      <c r="K3807" s="167"/>
      <c r="N3807" s="171"/>
    </row>
    <row r="3808" spans="10:14" customFormat="1" hidden="1">
      <c r="J3808" s="167"/>
      <c r="K3808" s="167"/>
      <c r="N3808" s="171"/>
    </row>
    <row r="3809" spans="10:14" customFormat="1" hidden="1">
      <c r="J3809" s="167"/>
      <c r="K3809" s="167"/>
      <c r="N3809" s="171"/>
    </row>
    <row r="3810" spans="10:14" customFormat="1" hidden="1">
      <c r="J3810" s="167"/>
      <c r="K3810" s="167"/>
      <c r="N3810" s="171"/>
    </row>
    <row r="3811" spans="10:14" customFormat="1" hidden="1">
      <c r="J3811" s="167"/>
      <c r="K3811" s="167"/>
      <c r="N3811" s="171"/>
    </row>
    <row r="3812" spans="10:14" customFormat="1" hidden="1">
      <c r="J3812" s="167"/>
      <c r="K3812" s="167"/>
      <c r="N3812" s="171"/>
    </row>
    <row r="3813" spans="10:14" customFormat="1" hidden="1">
      <c r="J3813" s="167"/>
      <c r="K3813" s="167"/>
      <c r="N3813" s="171"/>
    </row>
    <row r="3814" spans="10:14" customFormat="1" hidden="1">
      <c r="J3814" s="167"/>
      <c r="K3814" s="167"/>
      <c r="N3814" s="171"/>
    </row>
    <row r="3815" spans="10:14" customFormat="1" hidden="1">
      <c r="J3815" s="167"/>
      <c r="K3815" s="167"/>
      <c r="N3815" s="171"/>
    </row>
    <row r="3816" spans="10:14" customFormat="1" hidden="1">
      <c r="J3816" s="167"/>
      <c r="K3816" s="167"/>
      <c r="N3816" s="171"/>
    </row>
    <row r="3817" spans="10:14" customFormat="1" hidden="1">
      <c r="J3817" s="167"/>
      <c r="K3817" s="167"/>
      <c r="N3817" s="171"/>
    </row>
    <row r="3818" spans="10:14" customFormat="1" hidden="1">
      <c r="J3818" s="167"/>
      <c r="K3818" s="167"/>
      <c r="N3818" s="171"/>
    </row>
    <row r="3819" spans="10:14" customFormat="1" hidden="1">
      <c r="J3819" s="167"/>
      <c r="K3819" s="167"/>
      <c r="N3819" s="171"/>
    </row>
    <row r="3820" spans="10:14" customFormat="1" hidden="1">
      <c r="J3820" s="167"/>
      <c r="K3820" s="167"/>
      <c r="N3820" s="171"/>
    </row>
    <row r="3821" spans="10:14" customFormat="1" hidden="1">
      <c r="J3821" s="167"/>
      <c r="K3821" s="167"/>
      <c r="N3821" s="171"/>
    </row>
    <row r="3822" spans="10:14" customFormat="1" hidden="1">
      <c r="J3822" s="167"/>
      <c r="K3822" s="167"/>
      <c r="N3822" s="171"/>
    </row>
    <row r="3823" spans="10:14" customFormat="1" hidden="1">
      <c r="J3823" s="167"/>
      <c r="K3823" s="167"/>
      <c r="N3823" s="171"/>
    </row>
    <row r="3824" spans="10:14" customFormat="1" hidden="1">
      <c r="J3824" s="167"/>
      <c r="K3824" s="167"/>
      <c r="N3824" s="171"/>
    </row>
    <row r="3825" spans="10:14" customFormat="1" hidden="1">
      <c r="J3825" s="167"/>
      <c r="K3825" s="167"/>
      <c r="N3825" s="171"/>
    </row>
    <row r="3826" spans="10:14" customFormat="1" hidden="1">
      <c r="J3826" s="167"/>
      <c r="K3826" s="167"/>
      <c r="N3826" s="171"/>
    </row>
    <row r="3827" spans="10:14" customFormat="1" hidden="1">
      <c r="J3827" s="167"/>
      <c r="K3827" s="167"/>
      <c r="N3827" s="171"/>
    </row>
    <row r="3828" spans="10:14" customFormat="1" hidden="1">
      <c r="J3828" s="167"/>
      <c r="K3828" s="167"/>
      <c r="N3828" s="171"/>
    </row>
    <row r="3829" spans="10:14" customFormat="1" hidden="1">
      <c r="J3829" s="167"/>
      <c r="K3829" s="167"/>
      <c r="N3829" s="171"/>
    </row>
    <row r="3830" spans="10:14" customFormat="1" hidden="1">
      <c r="J3830" s="167"/>
      <c r="K3830" s="167"/>
      <c r="N3830" s="171"/>
    </row>
    <row r="3831" spans="10:14" customFormat="1" hidden="1">
      <c r="J3831" s="167"/>
      <c r="K3831" s="167"/>
      <c r="N3831" s="171"/>
    </row>
    <row r="3832" spans="10:14" customFormat="1" hidden="1">
      <c r="J3832" s="167"/>
      <c r="K3832" s="167"/>
      <c r="N3832" s="171"/>
    </row>
    <row r="3833" spans="10:14" customFormat="1" hidden="1">
      <c r="J3833" s="167"/>
      <c r="K3833" s="167"/>
      <c r="N3833" s="171"/>
    </row>
    <row r="3834" spans="10:14" customFormat="1" hidden="1">
      <c r="J3834" s="167"/>
      <c r="K3834" s="167"/>
      <c r="N3834" s="171"/>
    </row>
    <row r="3835" spans="10:14" customFormat="1" hidden="1">
      <c r="J3835" s="167"/>
      <c r="K3835" s="167"/>
      <c r="N3835" s="171"/>
    </row>
    <row r="3836" spans="10:14" customFormat="1" hidden="1">
      <c r="J3836" s="167"/>
      <c r="K3836" s="167"/>
      <c r="N3836" s="171"/>
    </row>
    <row r="3837" spans="10:14" customFormat="1" hidden="1">
      <c r="J3837" s="167"/>
      <c r="K3837" s="167"/>
      <c r="N3837" s="171"/>
    </row>
    <row r="3838" spans="10:14" customFormat="1" hidden="1">
      <c r="J3838" s="167"/>
      <c r="K3838" s="167"/>
      <c r="N3838" s="171"/>
    </row>
    <row r="3839" spans="10:14" customFormat="1" hidden="1">
      <c r="J3839" s="167"/>
      <c r="K3839" s="167"/>
      <c r="N3839" s="171"/>
    </row>
    <row r="3840" spans="10:14" customFormat="1" hidden="1">
      <c r="J3840" s="167"/>
      <c r="K3840" s="167"/>
      <c r="N3840" s="171"/>
    </row>
    <row r="3841" spans="10:14" customFormat="1" hidden="1">
      <c r="J3841" s="167"/>
      <c r="K3841" s="167"/>
      <c r="N3841" s="171"/>
    </row>
    <row r="3842" spans="10:14" customFormat="1" hidden="1">
      <c r="J3842" s="167"/>
      <c r="K3842" s="167"/>
      <c r="N3842" s="171"/>
    </row>
    <row r="3843" spans="10:14" customFormat="1" hidden="1">
      <c r="J3843" s="167"/>
      <c r="K3843" s="167"/>
      <c r="N3843" s="171"/>
    </row>
    <row r="3844" spans="10:14" customFormat="1" hidden="1">
      <c r="J3844" s="167"/>
      <c r="K3844" s="167"/>
      <c r="N3844" s="171"/>
    </row>
    <row r="3845" spans="10:14" customFormat="1" hidden="1">
      <c r="J3845" s="167"/>
      <c r="K3845" s="167"/>
      <c r="N3845" s="171"/>
    </row>
    <row r="3846" spans="10:14" customFormat="1" hidden="1">
      <c r="J3846" s="167"/>
      <c r="K3846" s="167"/>
      <c r="N3846" s="171"/>
    </row>
    <row r="3847" spans="10:14" customFormat="1" hidden="1">
      <c r="J3847" s="167"/>
      <c r="K3847" s="167"/>
      <c r="N3847" s="171"/>
    </row>
    <row r="3848" spans="10:14" customFormat="1" hidden="1">
      <c r="J3848" s="167"/>
      <c r="K3848" s="167"/>
      <c r="N3848" s="171"/>
    </row>
    <row r="3849" spans="10:14" customFormat="1" hidden="1">
      <c r="J3849" s="167"/>
      <c r="K3849" s="167"/>
      <c r="N3849" s="171"/>
    </row>
    <row r="3850" spans="10:14" customFormat="1" hidden="1">
      <c r="J3850" s="167"/>
      <c r="K3850" s="167"/>
      <c r="N3850" s="171"/>
    </row>
    <row r="3851" spans="10:14" customFormat="1" hidden="1">
      <c r="J3851" s="167"/>
      <c r="K3851" s="167"/>
      <c r="N3851" s="171"/>
    </row>
    <row r="3852" spans="10:14" customFormat="1" hidden="1">
      <c r="J3852" s="167"/>
      <c r="K3852" s="167"/>
      <c r="N3852" s="171"/>
    </row>
    <row r="3853" spans="10:14" customFormat="1" hidden="1">
      <c r="J3853" s="167"/>
      <c r="K3853" s="167"/>
      <c r="N3853" s="171"/>
    </row>
    <row r="3854" spans="10:14" customFormat="1" hidden="1">
      <c r="J3854" s="167"/>
      <c r="K3854" s="167"/>
      <c r="N3854" s="171"/>
    </row>
    <row r="3855" spans="10:14" customFormat="1" hidden="1">
      <c r="J3855" s="167"/>
      <c r="K3855" s="167"/>
      <c r="N3855" s="171"/>
    </row>
    <row r="3856" spans="10:14" customFormat="1" hidden="1">
      <c r="J3856" s="167"/>
      <c r="K3856" s="167"/>
      <c r="N3856" s="171"/>
    </row>
    <row r="3857" spans="10:14" customFormat="1" hidden="1">
      <c r="J3857" s="167"/>
      <c r="K3857" s="167"/>
      <c r="N3857" s="171"/>
    </row>
    <row r="3858" spans="10:14" customFormat="1" hidden="1">
      <c r="J3858" s="167"/>
      <c r="K3858" s="167"/>
      <c r="N3858" s="171"/>
    </row>
    <row r="3859" spans="10:14" customFormat="1" hidden="1">
      <c r="J3859" s="167"/>
      <c r="K3859" s="167"/>
      <c r="N3859" s="171"/>
    </row>
    <row r="3860" spans="10:14" customFormat="1" hidden="1">
      <c r="J3860" s="167"/>
      <c r="K3860" s="167"/>
      <c r="N3860" s="171"/>
    </row>
    <row r="3861" spans="10:14" customFormat="1" hidden="1">
      <c r="J3861" s="167"/>
      <c r="K3861" s="167"/>
      <c r="N3861" s="171"/>
    </row>
    <row r="3862" spans="10:14" customFormat="1" hidden="1">
      <c r="J3862" s="167"/>
      <c r="K3862" s="167"/>
      <c r="N3862" s="171"/>
    </row>
    <row r="3863" spans="10:14" customFormat="1" hidden="1">
      <c r="J3863" s="167"/>
      <c r="K3863" s="167"/>
      <c r="N3863" s="171"/>
    </row>
    <row r="3864" spans="10:14" customFormat="1" hidden="1">
      <c r="J3864" s="167"/>
      <c r="K3864" s="167"/>
      <c r="N3864" s="171"/>
    </row>
    <row r="3865" spans="10:14" customFormat="1" hidden="1">
      <c r="J3865" s="167"/>
      <c r="K3865" s="167"/>
      <c r="N3865" s="171"/>
    </row>
    <row r="3866" spans="10:14" customFormat="1" hidden="1">
      <c r="J3866" s="167"/>
      <c r="K3866" s="167"/>
      <c r="N3866" s="171"/>
    </row>
    <row r="3867" spans="10:14" customFormat="1" hidden="1">
      <c r="J3867" s="167"/>
      <c r="K3867" s="167"/>
      <c r="N3867" s="171"/>
    </row>
    <row r="3868" spans="10:14" customFormat="1" hidden="1">
      <c r="J3868" s="167"/>
      <c r="K3868" s="167"/>
      <c r="N3868" s="171"/>
    </row>
    <row r="3869" spans="10:14" customFormat="1" hidden="1">
      <c r="J3869" s="167"/>
      <c r="K3869" s="167"/>
      <c r="N3869" s="171"/>
    </row>
    <row r="3870" spans="10:14" customFormat="1" hidden="1">
      <c r="J3870" s="167"/>
      <c r="K3870" s="167"/>
      <c r="N3870" s="171"/>
    </row>
    <row r="3871" spans="10:14" customFormat="1" hidden="1">
      <c r="J3871" s="167"/>
      <c r="K3871" s="167"/>
      <c r="N3871" s="171"/>
    </row>
    <row r="3872" spans="10:14" customFormat="1" hidden="1">
      <c r="J3872" s="167"/>
      <c r="K3872" s="167"/>
      <c r="N3872" s="171"/>
    </row>
    <row r="3873" spans="10:14" customFormat="1" hidden="1">
      <c r="J3873" s="167"/>
      <c r="K3873" s="167"/>
      <c r="N3873" s="171"/>
    </row>
    <row r="3874" spans="10:14" customFormat="1" hidden="1">
      <c r="J3874" s="167"/>
      <c r="K3874" s="167"/>
      <c r="N3874" s="171"/>
    </row>
    <row r="3875" spans="10:14" customFormat="1" hidden="1">
      <c r="J3875" s="167"/>
      <c r="K3875" s="167"/>
      <c r="N3875" s="171"/>
    </row>
    <row r="3876" spans="10:14" customFormat="1" hidden="1">
      <c r="J3876" s="167"/>
      <c r="K3876" s="167"/>
      <c r="N3876" s="171"/>
    </row>
    <row r="3877" spans="10:14" customFormat="1" hidden="1">
      <c r="J3877" s="167"/>
      <c r="K3877" s="167"/>
      <c r="N3877" s="171"/>
    </row>
    <row r="3878" spans="10:14" customFormat="1" hidden="1">
      <c r="J3878" s="167"/>
      <c r="K3878" s="167"/>
      <c r="N3878" s="171"/>
    </row>
    <row r="3879" spans="10:14" customFormat="1" hidden="1">
      <c r="J3879" s="167"/>
      <c r="K3879" s="167"/>
      <c r="N3879" s="171"/>
    </row>
    <row r="3880" spans="10:14" customFormat="1" hidden="1">
      <c r="J3880" s="167"/>
      <c r="K3880" s="167"/>
      <c r="N3880" s="171"/>
    </row>
    <row r="3881" spans="10:14" customFormat="1" hidden="1">
      <c r="J3881" s="167"/>
      <c r="K3881" s="167"/>
      <c r="N3881" s="171"/>
    </row>
    <row r="3882" spans="10:14" customFormat="1" hidden="1">
      <c r="J3882" s="167"/>
      <c r="K3882" s="167"/>
      <c r="N3882" s="171"/>
    </row>
    <row r="3883" spans="10:14" customFormat="1" hidden="1">
      <c r="J3883" s="167"/>
      <c r="K3883" s="167"/>
      <c r="N3883" s="171"/>
    </row>
    <row r="3884" spans="10:14" customFormat="1" hidden="1">
      <c r="J3884" s="167"/>
      <c r="K3884" s="167"/>
      <c r="N3884" s="171"/>
    </row>
    <row r="3885" spans="10:14" customFormat="1" hidden="1">
      <c r="J3885" s="167"/>
      <c r="K3885" s="167"/>
      <c r="N3885" s="171"/>
    </row>
    <row r="3886" spans="10:14" customFormat="1" hidden="1">
      <c r="J3886" s="167"/>
      <c r="K3886" s="167"/>
      <c r="N3886" s="171"/>
    </row>
    <row r="3887" spans="10:14" customFormat="1" hidden="1">
      <c r="J3887" s="167"/>
      <c r="K3887" s="167"/>
      <c r="N3887" s="171"/>
    </row>
    <row r="3888" spans="10:14" customFormat="1" hidden="1">
      <c r="J3888" s="167"/>
      <c r="K3888" s="167"/>
      <c r="N3888" s="171"/>
    </row>
    <row r="3889" spans="10:14" customFormat="1" hidden="1">
      <c r="J3889" s="167"/>
      <c r="K3889" s="167"/>
      <c r="N3889" s="171"/>
    </row>
    <row r="3890" spans="10:14" customFormat="1" hidden="1">
      <c r="J3890" s="167"/>
      <c r="K3890" s="167"/>
      <c r="N3890" s="171"/>
    </row>
    <row r="3891" spans="10:14" customFormat="1" hidden="1">
      <c r="J3891" s="167"/>
      <c r="K3891" s="167"/>
      <c r="N3891" s="171"/>
    </row>
    <row r="3892" spans="10:14" customFormat="1" hidden="1">
      <c r="J3892" s="167"/>
      <c r="K3892" s="167"/>
      <c r="N3892" s="171"/>
    </row>
    <row r="3893" spans="10:14" customFormat="1" hidden="1">
      <c r="J3893" s="167"/>
      <c r="K3893" s="167"/>
      <c r="N3893" s="171"/>
    </row>
    <row r="3894" spans="10:14" customFormat="1" hidden="1">
      <c r="J3894" s="167"/>
      <c r="K3894" s="167"/>
      <c r="N3894" s="171"/>
    </row>
    <row r="3895" spans="10:14" customFormat="1" hidden="1">
      <c r="J3895" s="167"/>
      <c r="K3895" s="167"/>
      <c r="N3895" s="171"/>
    </row>
    <row r="3896" spans="10:14" customFormat="1" hidden="1">
      <c r="J3896" s="167"/>
      <c r="K3896" s="167"/>
      <c r="N3896" s="171"/>
    </row>
    <row r="3897" spans="10:14" customFormat="1" hidden="1">
      <c r="J3897" s="167"/>
      <c r="K3897" s="167"/>
      <c r="N3897" s="171"/>
    </row>
    <row r="3898" spans="10:14" customFormat="1" hidden="1">
      <c r="J3898" s="167"/>
      <c r="K3898" s="167"/>
      <c r="N3898" s="171"/>
    </row>
    <row r="3899" spans="10:14" customFormat="1" hidden="1">
      <c r="J3899" s="167"/>
      <c r="K3899" s="167"/>
      <c r="N3899" s="171"/>
    </row>
    <row r="3900" spans="10:14" customFormat="1" hidden="1">
      <c r="J3900" s="167"/>
      <c r="K3900" s="167"/>
      <c r="N3900" s="171"/>
    </row>
    <row r="3901" spans="10:14" customFormat="1" hidden="1">
      <c r="J3901" s="167"/>
      <c r="K3901" s="167"/>
      <c r="N3901" s="171"/>
    </row>
    <row r="3902" spans="10:14" customFormat="1" hidden="1">
      <c r="J3902" s="167"/>
      <c r="K3902" s="167"/>
      <c r="N3902" s="171"/>
    </row>
    <row r="3903" spans="10:14" customFormat="1" hidden="1">
      <c r="J3903" s="167"/>
      <c r="K3903" s="167"/>
      <c r="N3903" s="171"/>
    </row>
    <row r="3904" spans="10:14" customFormat="1" hidden="1">
      <c r="J3904" s="167"/>
      <c r="K3904" s="167"/>
      <c r="N3904" s="171"/>
    </row>
    <row r="3905" spans="10:14" customFormat="1" hidden="1">
      <c r="J3905" s="167"/>
      <c r="K3905" s="167"/>
      <c r="N3905" s="171"/>
    </row>
    <row r="3906" spans="10:14" customFormat="1" hidden="1">
      <c r="J3906" s="167"/>
      <c r="K3906" s="167"/>
      <c r="N3906" s="171"/>
    </row>
    <row r="3907" spans="10:14" customFormat="1" hidden="1">
      <c r="J3907" s="167"/>
      <c r="K3907" s="167"/>
      <c r="N3907" s="171"/>
    </row>
    <row r="3908" spans="10:14" customFormat="1" hidden="1">
      <c r="J3908" s="167"/>
      <c r="K3908" s="167"/>
      <c r="N3908" s="171"/>
    </row>
    <row r="3909" spans="10:14" customFormat="1" hidden="1">
      <c r="J3909" s="167"/>
      <c r="K3909" s="167"/>
      <c r="N3909" s="171"/>
    </row>
    <row r="3910" spans="10:14" customFormat="1" hidden="1">
      <c r="J3910" s="167"/>
      <c r="K3910" s="167"/>
      <c r="N3910" s="171"/>
    </row>
    <row r="3911" spans="10:14" customFormat="1" hidden="1">
      <c r="J3911" s="167"/>
      <c r="K3911" s="167"/>
      <c r="N3911" s="171"/>
    </row>
    <row r="3912" spans="10:14" customFormat="1" hidden="1">
      <c r="J3912" s="167"/>
      <c r="K3912" s="167"/>
      <c r="N3912" s="171"/>
    </row>
    <row r="3913" spans="10:14" customFormat="1" hidden="1">
      <c r="J3913" s="167"/>
      <c r="K3913" s="167"/>
      <c r="N3913" s="171"/>
    </row>
    <row r="3914" spans="10:14" customFormat="1" hidden="1">
      <c r="J3914" s="167"/>
      <c r="K3914" s="167"/>
      <c r="N3914" s="171"/>
    </row>
    <row r="3915" spans="10:14" customFormat="1" hidden="1">
      <c r="J3915" s="167"/>
      <c r="K3915" s="167"/>
      <c r="N3915" s="171"/>
    </row>
    <row r="3916" spans="10:14" customFormat="1" hidden="1">
      <c r="J3916" s="167"/>
      <c r="K3916" s="167"/>
      <c r="N3916" s="171"/>
    </row>
    <row r="3917" spans="10:14" customFormat="1" hidden="1">
      <c r="J3917" s="167"/>
      <c r="K3917" s="167"/>
      <c r="N3917" s="171"/>
    </row>
    <row r="3918" spans="10:14" customFormat="1" hidden="1">
      <c r="J3918" s="167"/>
      <c r="K3918" s="167"/>
      <c r="N3918" s="171"/>
    </row>
    <row r="3919" spans="10:14" customFormat="1" hidden="1">
      <c r="J3919" s="167"/>
      <c r="K3919" s="167"/>
      <c r="N3919" s="171"/>
    </row>
    <row r="3920" spans="10:14" customFormat="1" hidden="1">
      <c r="J3920" s="167"/>
      <c r="K3920" s="167"/>
      <c r="N3920" s="171"/>
    </row>
    <row r="3921" spans="10:14" customFormat="1" hidden="1">
      <c r="J3921" s="167"/>
      <c r="K3921" s="167"/>
      <c r="N3921" s="171"/>
    </row>
    <row r="3922" spans="10:14" customFormat="1" hidden="1">
      <c r="J3922" s="167"/>
      <c r="K3922" s="167"/>
      <c r="N3922" s="171"/>
    </row>
    <row r="3923" spans="10:14" customFormat="1" hidden="1">
      <c r="J3923" s="167"/>
      <c r="K3923" s="167"/>
      <c r="N3923" s="171"/>
    </row>
    <row r="3924" spans="10:14" customFormat="1" hidden="1">
      <c r="J3924" s="167"/>
      <c r="K3924" s="167"/>
      <c r="N3924" s="171"/>
    </row>
    <row r="3925" spans="10:14" customFormat="1" hidden="1">
      <c r="J3925" s="167"/>
      <c r="K3925" s="167"/>
      <c r="N3925" s="171"/>
    </row>
    <row r="3926" spans="10:14" customFormat="1" hidden="1">
      <c r="J3926" s="167"/>
      <c r="K3926" s="167"/>
      <c r="N3926" s="171"/>
    </row>
    <row r="3927" spans="10:14" customFormat="1" hidden="1">
      <c r="J3927" s="167"/>
      <c r="K3927" s="167"/>
      <c r="N3927" s="171"/>
    </row>
    <row r="3928" spans="10:14" customFormat="1" hidden="1">
      <c r="J3928" s="167"/>
      <c r="K3928" s="167"/>
      <c r="N3928" s="171"/>
    </row>
    <row r="3929" spans="10:14" customFormat="1" hidden="1">
      <c r="J3929" s="167"/>
      <c r="K3929" s="167"/>
      <c r="N3929" s="171"/>
    </row>
    <row r="3930" spans="10:14" customFormat="1" hidden="1">
      <c r="J3930" s="167"/>
      <c r="K3930" s="167"/>
      <c r="N3930" s="171"/>
    </row>
    <row r="3931" spans="10:14" customFormat="1" hidden="1">
      <c r="J3931" s="167"/>
      <c r="K3931" s="167"/>
      <c r="N3931" s="171"/>
    </row>
    <row r="3932" spans="10:14" customFormat="1" hidden="1">
      <c r="J3932" s="167"/>
      <c r="K3932" s="167"/>
      <c r="N3932" s="171"/>
    </row>
    <row r="3933" spans="10:14" customFormat="1" hidden="1">
      <c r="J3933" s="167"/>
      <c r="K3933" s="167"/>
      <c r="N3933" s="171"/>
    </row>
    <row r="3934" spans="10:14" customFormat="1" hidden="1">
      <c r="J3934" s="167"/>
      <c r="K3934" s="167"/>
      <c r="N3934" s="171"/>
    </row>
    <row r="3935" spans="10:14" customFormat="1" hidden="1">
      <c r="J3935" s="167"/>
      <c r="K3935" s="167"/>
      <c r="N3935" s="171"/>
    </row>
    <row r="3936" spans="10:14" customFormat="1" hidden="1">
      <c r="J3936" s="167"/>
      <c r="K3936" s="167"/>
      <c r="N3936" s="171"/>
    </row>
    <row r="3937" spans="10:14" customFormat="1" hidden="1">
      <c r="J3937" s="167"/>
      <c r="K3937" s="167"/>
      <c r="N3937" s="171"/>
    </row>
    <row r="3938" spans="10:14" customFormat="1" hidden="1">
      <c r="J3938" s="167"/>
      <c r="K3938" s="167"/>
      <c r="N3938" s="171"/>
    </row>
    <row r="3939" spans="10:14" customFormat="1" hidden="1">
      <c r="J3939" s="167"/>
      <c r="K3939" s="167"/>
      <c r="N3939" s="171"/>
    </row>
    <row r="3940" spans="10:14" customFormat="1" hidden="1">
      <c r="J3940" s="167"/>
      <c r="K3940" s="167"/>
      <c r="N3940" s="171"/>
    </row>
    <row r="3941" spans="10:14" customFormat="1" hidden="1">
      <c r="J3941" s="167"/>
      <c r="K3941" s="167"/>
      <c r="N3941" s="171"/>
    </row>
    <row r="3942" spans="10:14" customFormat="1" hidden="1">
      <c r="J3942" s="167"/>
      <c r="K3942" s="167"/>
      <c r="N3942" s="171"/>
    </row>
    <row r="3943" spans="10:14" customFormat="1" hidden="1">
      <c r="J3943" s="167"/>
      <c r="K3943" s="167"/>
      <c r="N3943" s="171"/>
    </row>
    <row r="3944" spans="10:14" customFormat="1" hidden="1">
      <c r="J3944" s="167"/>
      <c r="K3944" s="167"/>
      <c r="N3944" s="171"/>
    </row>
    <row r="3945" spans="10:14" customFormat="1" hidden="1">
      <c r="J3945" s="167"/>
      <c r="K3945" s="167"/>
      <c r="N3945" s="171"/>
    </row>
    <row r="3946" spans="10:14" customFormat="1" hidden="1">
      <c r="J3946" s="167"/>
      <c r="K3946" s="167"/>
      <c r="N3946" s="171"/>
    </row>
    <row r="3947" spans="10:14" customFormat="1" hidden="1">
      <c r="J3947" s="167"/>
      <c r="K3947" s="167"/>
      <c r="N3947" s="171"/>
    </row>
    <row r="3948" spans="10:14" customFormat="1" hidden="1">
      <c r="J3948" s="167"/>
      <c r="K3948" s="167"/>
      <c r="N3948" s="171"/>
    </row>
    <row r="3949" spans="10:14" customFormat="1" hidden="1">
      <c r="J3949" s="167"/>
      <c r="K3949" s="167"/>
      <c r="N3949" s="171"/>
    </row>
    <row r="3950" spans="10:14" customFormat="1" hidden="1">
      <c r="J3950" s="167"/>
      <c r="K3950" s="167"/>
      <c r="N3950" s="171"/>
    </row>
    <row r="3951" spans="10:14" customFormat="1" hidden="1">
      <c r="J3951" s="167"/>
      <c r="K3951" s="167"/>
      <c r="N3951" s="171"/>
    </row>
    <row r="3952" spans="10:14" customFormat="1" hidden="1">
      <c r="J3952" s="167"/>
      <c r="K3952" s="167"/>
      <c r="N3952" s="171"/>
    </row>
    <row r="3953" spans="10:14" customFormat="1" hidden="1">
      <c r="J3953" s="167"/>
      <c r="K3953" s="167"/>
      <c r="N3953" s="171"/>
    </row>
    <row r="3954" spans="10:14" customFormat="1" hidden="1">
      <c r="J3954" s="167"/>
      <c r="K3954" s="167"/>
      <c r="N3954" s="171"/>
    </row>
    <row r="3955" spans="10:14" customFormat="1" hidden="1">
      <c r="J3955" s="167"/>
      <c r="K3955" s="167"/>
      <c r="N3955" s="171"/>
    </row>
    <row r="3956" spans="10:14" customFormat="1" hidden="1">
      <c r="J3956" s="167"/>
      <c r="K3956" s="167"/>
      <c r="N3956" s="171"/>
    </row>
    <row r="3957" spans="10:14" customFormat="1" hidden="1">
      <c r="J3957" s="167"/>
      <c r="K3957" s="167"/>
      <c r="N3957" s="171"/>
    </row>
    <row r="3958" spans="10:14" customFormat="1" hidden="1">
      <c r="J3958" s="167"/>
      <c r="K3958" s="167"/>
      <c r="N3958" s="171"/>
    </row>
    <row r="3959" spans="10:14" customFormat="1" hidden="1">
      <c r="J3959" s="167"/>
      <c r="K3959" s="167"/>
      <c r="N3959" s="171"/>
    </row>
    <row r="3960" spans="10:14" customFormat="1" hidden="1">
      <c r="J3960" s="167"/>
      <c r="K3960" s="167"/>
      <c r="N3960" s="171"/>
    </row>
    <row r="3961" spans="10:14" customFormat="1" hidden="1">
      <c r="J3961" s="167"/>
      <c r="K3961" s="167"/>
      <c r="N3961" s="171"/>
    </row>
    <row r="3962" spans="10:14" customFormat="1" hidden="1">
      <c r="J3962" s="167"/>
      <c r="K3962" s="167"/>
      <c r="N3962" s="171"/>
    </row>
    <row r="3963" spans="10:14" customFormat="1" hidden="1">
      <c r="J3963" s="167"/>
      <c r="K3963" s="167"/>
      <c r="N3963" s="171"/>
    </row>
    <row r="3964" spans="10:14" customFormat="1" hidden="1">
      <c r="J3964" s="167"/>
      <c r="K3964" s="167"/>
      <c r="N3964" s="171"/>
    </row>
    <row r="3965" spans="10:14" customFormat="1" hidden="1">
      <c r="J3965" s="167"/>
      <c r="K3965" s="167"/>
      <c r="N3965" s="171"/>
    </row>
    <row r="3966" spans="10:14" customFormat="1" hidden="1">
      <c r="J3966" s="167"/>
      <c r="K3966" s="167"/>
      <c r="N3966" s="171"/>
    </row>
    <row r="3967" spans="10:14" customFormat="1" hidden="1">
      <c r="J3967" s="167"/>
      <c r="K3967" s="167"/>
      <c r="N3967" s="171"/>
    </row>
    <row r="3968" spans="10:14" customFormat="1" hidden="1">
      <c r="J3968" s="167"/>
      <c r="K3968" s="167"/>
      <c r="N3968" s="171"/>
    </row>
    <row r="3969" spans="10:14" customFormat="1" hidden="1">
      <c r="J3969" s="167"/>
      <c r="K3969" s="167"/>
      <c r="N3969" s="171"/>
    </row>
    <row r="3970" spans="10:14" customFormat="1" hidden="1">
      <c r="J3970" s="167"/>
      <c r="K3970" s="167"/>
      <c r="N3970" s="171"/>
    </row>
    <row r="3971" spans="10:14" customFormat="1" hidden="1">
      <c r="J3971" s="167"/>
      <c r="K3971" s="167"/>
      <c r="N3971" s="171"/>
    </row>
    <row r="3972" spans="10:14" customFormat="1" hidden="1">
      <c r="J3972" s="167"/>
      <c r="K3972" s="167"/>
      <c r="N3972" s="171"/>
    </row>
    <row r="3973" spans="10:14" customFormat="1" hidden="1">
      <c r="J3973" s="167"/>
      <c r="K3973" s="167"/>
      <c r="N3973" s="171"/>
    </row>
    <row r="3974" spans="10:14" customFormat="1" hidden="1">
      <c r="J3974" s="167"/>
      <c r="K3974" s="167"/>
      <c r="N3974" s="171"/>
    </row>
    <row r="3975" spans="10:14" customFormat="1" hidden="1">
      <c r="J3975" s="167"/>
      <c r="K3975" s="167"/>
      <c r="N3975" s="171"/>
    </row>
    <row r="3976" spans="10:14" customFormat="1" hidden="1">
      <c r="J3976" s="167"/>
      <c r="K3976" s="167"/>
      <c r="N3976" s="171"/>
    </row>
    <row r="3977" spans="10:14" customFormat="1" hidden="1">
      <c r="J3977" s="167"/>
      <c r="K3977" s="167"/>
      <c r="N3977" s="171"/>
    </row>
    <row r="3978" spans="10:14" customFormat="1" hidden="1">
      <c r="J3978" s="167"/>
      <c r="K3978" s="167"/>
      <c r="N3978" s="171"/>
    </row>
    <row r="3979" spans="10:14" customFormat="1" hidden="1">
      <c r="J3979" s="167"/>
      <c r="K3979" s="167"/>
      <c r="N3979" s="171"/>
    </row>
    <row r="3980" spans="10:14" customFormat="1" hidden="1">
      <c r="J3980" s="167"/>
      <c r="K3980" s="167"/>
      <c r="N3980" s="171"/>
    </row>
    <row r="3981" spans="10:14" customFormat="1" hidden="1">
      <c r="J3981" s="167"/>
      <c r="K3981" s="167"/>
      <c r="N3981" s="171"/>
    </row>
    <row r="3982" spans="10:14" customFormat="1" hidden="1">
      <c r="J3982" s="167"/>
      <c r="K3982" s="167"/>
      <c r="N3982" s="171"/>
    </row>
    <row r="3983" spans="10:14" customFormat="1" hidden="1">
      <c r="J3983" s="167"/>
      <c r="K3983" s="167"/>
      <c r="N3983" s="171"/>
    </row>
    <row r="3984" spans="10:14" customFormat="1" hidden="1">
      <c r="J3984" s="167"/>
      <c r="K3984" s="167"/>
      <c r="N3984" s="171"/>
    </row>
    <row r="3985" spans="10:14" customFormat="1" hidden="1">
      <c r="J3985" s="167"/>
      <c r="K3985" s="167"/>
      <c r="N3985" s="171"/>
    </row>
    <row r="3986" spans="10:14" customFormat="1" hidden="1">
      <c r="J3986" s="167"/>
      <c r="K3986" s="167"/>
      <c r="N3986" s="171"/>
    </row>
    <row r="3987" spans="10:14" customFormat="1" hidden="1">
      <c r="J3987" s="167"/>
      <c r="K3987" s="167"/>
      <c r="N3987" s="171"/>
    </row>
    <row r="3988" spans="10:14" customFormat="1" hidden="1">
      <c r="J3988" s="167"/>
      <c r="K3988" s="167"/>
      <c r="N3988" s="171"/>
    </row>
    <row r="3989" spans="10:14" customFormat="1" hidden="1">
      <c r="J3989" s="167"/>
      <c r="K3989" s="167"/>
      <c r="N3989" s="171"/>
    </row>
    <row r="3990" spans="10:14" customFormat="1" hidden="1">
      <c r="J3990" s="167"/>
      <c r="K3990" s="167"/>
      <c r="N3990" s="171"/>
    </row>
    <row r="3991" spans="10:14" customFormat="1" hidden="1">
      <c r="J3991" s="167"/>
      <c r="K3991" s="167"/>
      <c r="N3991" s="171"/>
    </row>
    <row r="3992" spans="10:14" customFormat="1" hidden="1">
      <c r="J3992" s="167"/>
      <c r="K3992" s="167"/>
      <c r="N3992" s="171"/>
    </row>
    <row r="3993" spans="10:14" customFormat="1" hidden="1">
      <c r="J3993" s="167"/>
      <c r="K3993" s="167"/>
      <c r="N3993" s="171"/>
    </row>
    <row r="3994" spans="10:14" customFormat="1" hidden="1">
      <c r="J3994" s="167"/>
      <c r="K3994" s="167"/>
      <c r="N3994" s="171"/>
    </row>
    <row r="3995" spans="10:14" customFormat="1" hidden="1">
      <c r="J3995" s="167"/>
      <c r="K3995" s="167"/>
      <c r="N3995" s="171"/>
    </row>
    <row r="3996" spans="10:14" customFormat="1" hidden="1">
      <c r="J3996" s="167"/>
      <c r="K3996" s="167"/>
      <c r="N3996" s="171"/>
    </row>
    <row r="3997" spans="10:14" customFormat="1" hidden="1">
      <c r="J3997" s="167"/>
      <c r="K3997" s="167"/>
      <c r="N3997" s="171"/>
    </row>
    <row r="3998" spans="10:14" customFormat="1" hidden="1">
      <c r="J3998" s="167"/>
      <c r="K3998" s="167"/>
      <c r="N3998" s="171"/>
    </row>
    <row r="3999" spans="10:14" customFormat="1" hidden="1">
      <c r="J3999" s="167"/>
      <c r="K3999" s="167"/>
      <c r="N3999" s="171"/>
    </row>
    <row r="4000" spans="10:14" customFormat="1" hidden="1">
      <c r="J4000" s="167"/>
      <c r="K4000" s="167"/>
      <c r="N4000" s="171"/>
    </row>
    <row r="4001" spans="10:14" customFormat="1" hidden="1">
      <c r="J4001" s="167"/>
      <c r="K4001" s="167"/>
      <c r="N4001" s="171"/>
    </row>
    <row r="4002" spans="10:14" customFormat="1" hidden="1">
      <c r="J4002" s="167"/>
      <c r="K4002" s="167"/>
      <c r="N4002" s="171"/>
    </row>
    <row r="4003" spans="10:14" customFormat="1" hidden="1">
      <c r="J4003" s="167"/>
      <c r="K4003" s="167"/>
      <c r="N4003" s="171"/>
    </row>
    <row r="4004" spans="10:14" customFormat="1" hidden="1">
      <c r="J4004" s="167"/>
      <c r="K4004" s="167"/>
      <c r="N4004" s="171"/>
    </row>
    <row r="4005" spans="10:14" customFormat="1" hidden="1">
      <c r="J4005" s="167"/>
      <c r="K4005" s="167"/>
      <c r="N4005" s="171"/>
    </row>
    <row r="4006" spans="10:14" customFormat="1" hidden="1">
      <c r="J4006" s="167"/>
      <c r="K4006" s="167"/>
      <c r="N4006" s="171"/>
    </row>
    <row r="4007" spans="10:14" customFormat="1" hidden="1">
      <c r="J4007" s="167"/>
      <c r="K4007" s="167"/>
      <c r="N4007" s="171"/>
    </row>
    <row r="4008" spans="10:14" customFormat="1" hidden="1">
      <c r="J4008" s="167"/>
      <c r="K4008" s="167"/>
      <c r="N4008" s="171"/>
    </row>
    <row r="4009" spans="10:14" customFormat="1" hidden="1">
      <c r="J4009" s="167"/>
      <c r="K4009" s="167"/>
      <c r="N4009" s="171"/>
    </row>
    <row r="4010" spans="10:14" customFormat="1" hidden="1">
      <c r="J4010" s="167"/>
      <c r="K4010" s="167"/>
      <c r="N4010" s="171"/>
    </row>
    <row r="4011" spans="10:14" customFormat="1" hidden="1">
      <c r="J4011" s="167"/>
      <c r="K4011" s="167"/>
      <c r="N4011" s="171"/>
    </row>
    <row r="4012" spans="10:14" customFormat="1" hidden="1">
      <c r="J4012" s="167"/>
      <c r="K4012" s="167"/>
      <c r="N4012" s="171"/>
    </row>
    <row r="4013" spans="10:14" customFormat="1" hidden="1">
      <c r="J4013" s="167"/>
      <c r="K4013" s="167"/>
      <c r="N4013" s="171"/>
    </row>
    <row r="4014" spans="10:14" customFormat="1" hidden="1">
      <c r="J4014" s="167"/>
      <c r="K4014" s="167"/>
      <c r="N4014" s="171"/>
    </row>
    <row r="4015" spans="10:14" customFormat="1" hidden="1">
      <c r="J4015" s="167"/>
      <c r="K4015" s="167"/>
      <c r="N4015" s="171"/>
    </row>
    <row r="4016" spans="10:14" customFormat="1" hidden="1">
      <c r="J4016" s="167"/>
      <c r="K4016" s="167"/>
      <c r="N4016" s="171"/>
    </row>
    <row r="4017" spans="10:14" customFormat="1" hidden="1">
      <c r="J4017" s="167"/>
      <c r="K4017" s="167"/>
      <c r="N4017" s="171"/>
    </row>
    <row r="4018" spans="10:14" customFormat="1" hidden="1">
      <c r="J4018" s="167"/>
      <c r="K4018" s="167"/>
      <c r="N4018" s="171"/>
    </row>
    <row r="4019" spans="10:14" customFormat="1" hidden="1">
      <c r="J4019" s="167"/>
      <c r="K4019" s="167"/>
      <c r="N4019" s="171"/>
    </row>
    <row r="4020" spans="10:14" customFormat="1" hidden="1">
      <c r="J4020" s="167"/>
      <c r="K4020" s="167"/>
      <c r="N4020" s="171"/>
    </row>
    <row r="4021" spans="10:14" customFormat="1" hidden="1">
      <c r="J4021" s="167"/>
      <c r="K4021" s="167"/>
      <c r="N4021" s="171"/>
    </row>
    <row r="4022" spans="10:14" customFormat="1" hidden="1">
      <c r="J4022" s="167"/>
      <c r="K4022" s="167"/>
      <c r="N4022" s="171"/>
    </row>
    <row r="4023" spans="10:14" customFormat="1" hidden="1">
      <c r="J4023" s="167"/>
      <c r="K4023" s="167"/>
      <c r="N4023" s="171"/>
    </row>
    <row r="4024" spans="10:14" customFormat="1" hidden="1">
      <c r="J4024" s="167"/>
      <c r="K4024" s="167"/>
      <c r="N4024" s="171"/>
    </row>
    <row r="4025" spans="10:14" customFormat="1" hidden="1">
      <c r="J4025" s="167"/>
      <c r="K4025" s="167"/>
      <c r="N4025" s="171"/>
    </row>
    <row r="4026" spans="10:14" customFormat="1" hidden="1">
      <c r="J4026" s="167"/>
      <c r="K4026" s="167"/>
      <c r="N4026" s="171"/>
    </row>
    <row r="4027" spans="10:14" customFormat="1" hidden="1">
      <c r="J4027" s="167"/>
      <c r="K4027" s="167"/>
      <c r="N4027" s="171"/>
    </row>
    <row r="4028" spans="10:14" customFormat="1" hidden="1">
      <c r="J4028" s="167"/>
      <c r="K4028" s="167"/>
      <c r="N4028" s="171"/>
    </row>
    <row r="4029" spans="10:14" customFormat="1" hidden="1">
      <c r="J4029" s="167"/>
      <c r="K4029" s="167"/>
      <c r="N4029" s="171"/>
    </row>
    <row r="4030" spans="10:14" customFormat="1" hidden="1">
      <c r="J4030" s="167"/>
      <c r="K4030" s="167"/>
      <c r="N4030" s="171"/>
    </row>
    <row r="4031" spans="10:14" customFormat="1" hidden="1">
      <c r="J4031" s="167"/>
      <c r="K4031" s="167"/>
      <c r="N4031" s="171"/>
    </row>
    <row r="4032" spans="10:14" customFormat="1" hidden="1">
      <c r="J4032" s="167"/>
      <c r="K4032" s="167"/>
      <c r="N4032" s="171"/>
    </row>
    <row r="4033" spans="10:14" customFormat="1" hidden="1">
      <c r="J4033" s="167"/>
      <c r="K4033" s="167"/>
      <c r="N4033" s="171"/>
    </row>
    <row r="4034" spans="10:14" customFormat="1" hidden="1">
      <c r="J4034" s="167"/>
      <c r="K4034" s="167"/>
      <c r="N4034" s="171"/>
    </row>
    <row r="4035" spans="10:14" customFormat="1" hidden="1">
      <c r="J4035" s="167"/>
      <c r="K4035" s="167"/>
      <c r="N4035" s="171"/>
    </row>
    <row r="4036" spans="10:14" customFormat="1" hidden="1">
      <c r="J4036" s="167"/>
      <c r="K4036" s="167"/>
      <c r="N4036" s="171"/>
    </row>
    <row r="4037" spans="10:14" customFormat="1" hidden="1">
      <c r="J4037" s="167"/>
      <c r="K4037" s="167"/>
      <c r="N4037" s="171"/>
    </row>
    <row r="4038" spans="10:14" customFormat="1" hidden="1">
      <c r="J4038" s="167"/>
      <c r="K4038" s="167"/>
      <c r="N4038" s="171"/>
    </row>
    <row r="4039" spans="10:14" customFormat="1" hidden="1">
      <c r="J4039" s="167"/>
      <c r="K4039" s="167"/>
      <c r="N4039" s="171"/>
    </row>
    <row r="4040" spans="10:14" customFormat="1" hidden="1">
      <c r="J4040" s="167"/>
      <c r="K4040" s="167"/>
      <c r="N4040" s="171"/>
    </row>
    <row r="4041" spans="10:14" customFormat="1" hidden="1">
      <c r="J4041" s="167"/>
      <c r="K4041" s="167"/>
      <c r="N4041" s="171"/>
    </row>
    <row r="4042" spans="10:14" customFormat="1" hidden="1">
      <c r="J4042" s="167"/>
      <c r="K4042" s="167"/>
      <c r="N4042" s="171"/>
    </row>
    <row r="4043" spans="10:14" customFormat="1" hidden="1">
      <c r="J4043" s="167"/>
      <c r="K4043" s="167"/>
      <c r="N4043" s="171"/>
    </row>
    <row r="4044" spans="10:14" customFormat="1" hidden="1">
      <c r="J4044" s="167"/>
      <c r="K4044" s="167"/>
      <c r="N4044" s="171"/>
    </row>
    <row r="4045" spans="10:14" customFormat="1" hidden="1">
      <c r="J4045" s="167"/>
      <c r="K4045" s="167"/>
      <c r="N4045" s="171"/>
    </row>
    <row r="4046" spans="10:14" customFormat="1" hidden="1">
      <c r="J4046" s="167"/>
      <c r="K4046" s="167"/>
      <c r="N4046" s="171"/>
    </row>
    <row r="4047" spans="10:14" customFormat="1" hidden="1">
      <c r="J4047" s="167"/>
      <c r="K4047" s="167"/>
      <c r="N4047" s="171"/>
    </row>
    <row r="4048" spans="10:14" customFormat="1" hidden="1">
      <c r="J4048" s="167"/>
      <c r="K4048" s="167"/>
      <c r="N4048" s="171"/>
    </row>
    <row r="4049" spans="10:14" customFormat="1" hidden="1">
      <c r="J4049" s="167"/>
      <c r="K4049" s="167"/>
      <c r="N4049" s="171"/>
    </row>
    <row r="4050" spans="10:14" customFormat="1" hidden="1">
      <c r="J4050" s="167"/>
      <c r="K4050" s="167"/>
      <c r="N4050" s="171"/>
    </row>
    <row r="4051" spans="10:14" customFormat="1" hidden="1">
      <c r="J4051" s="167"/>
      <c r="K4051" s="167"/>
      <c r="N4051" s="171"/>
    </row>
    <row r="4052" spans="10:14" customFormat="1" hidden="1">
      <c r="J4052" s="167"/>
      <c r="K4052" s="167"/>
      <c r="N4052" s="171"/>
    </row>
    <row r="4053" spans="10:14" customFormat="1" hidden="1">
      <c r="J4053" s="167"/>
      <c r="K4053" s="167"/>
      <c r="N4053" s="171"/>
    </row>
    <row r="4054" spans="10:14" customFormat="1" hidden="1">
      <c r="J4054" s="167"/>
      <c r="K4054" s="167"/>
      <c r="N4054" s="171"/>
    </row>
    <row r="4055" spans="10:14" customFormat="1" hidden="1">
      <c r="J4055" s="167"/>
      <c r="K4055" s="167"/>
      <c r="N4055" s="171"/>
    </row>
    <row r="4056" spans="10:14" customFormat="1" hidden="1">
      <c r="J4056" s="167"/>
      <c r="K4056" s="167"/>
      <c r="N4056" s="171"/>
    </row>
    <row r="4057" spans="10:14" customFormat="1" hidden="1">
      <c r="J4057" s="167"/>
      <c r="K4057" s="167"/>
      <c r="N4057" s="171"/>
    </row>
    <row r="4058" spans="10:14" customFormat="1" hidden="1">
      <c r="J4058" s="167"/>
      <c r="K4058" s="167"/>
      <c r="N4058" s="171"/>
    </row>
    <row r="4059" spans="10:14" customFormat="1" hidden="1">
      <c r="J4059" s="167"/>
      <c r="K4059" s="167"/>
      <c r="N4059" s="171"/>
    </row>
    <row r="4060" spans="10:14" customFormat="1" hidden="1">
      <c r="J4060" s="167"/>
      <c r="K4060" s="167"/>
      <c r="N4060" s="171"/>
    </row>
    <row r="4061" spans="10:14" customFormat="1" hidden="1">
      <c r="J4061" s="167"/>
      <c r="K4061" s="167"/>
      <c r="N4061" s="171"/>
    </row>
    <row r="4062" spans="10:14" customFormat="1" hidden="1">
      <c r="J4062" s="167"/>
      <c r="K4062" s="167"/>
      <c r="N4062" s="171"/>
    </row>
    <row r="4063" spans="10:14" customFormat="1" hidden="1">
      <c r="J4063" s="167"/>
      <c r="K4063" s="167"/>
      <c r="N4063" s="171"/>
    </row>
    <row r="4064" spans="10:14" customFormat="1" hidden="1">
      <c r="J4064" s="167"/>
      <c r="K4064" s="167"/>
      <c r="N4064" s="171"/>
    </row>
    <row r="4065" spans="10:14" customFormat="1" hidden="1">
      <c r="J4065" s="167"/>
      <c r="K4065" s="167"/>
      <c r="N4065" s="171"/>
    </row>
    <row r="4066" spans="10:14" customFormat="1" hidden="1">
      <c r="J4066" s="167"/>
      <c r="K4066" s="167"/>
      <c r="N4066" s="171"/>
    </row>
    <row r="4067" spans="10:14" customFormat="1" hidden="1">
      <c r="J4067" s="167"/>
      <c r="K4067" s="167"/>
      <c r="N4067" s="171"/>
    </row>
    <row r="4068" spans="10:14" customFormat="1" hidden="1">
      <c r="J4068" s="167"/>
      <c r="K4068" s="167"/>
      <c r="N4068" s="171"/>
    </row>
    <row r="4069" spans="10:14" customFormat="1" hidden="1">
      <c r="J4069" s="167"/>
      <c r="K4069" s="167"/>
      <c r="N4069" s="171"/>
    </row>
    <row r="4070" spans="10:14" customFormat="1" hidden="1">
      <c r="J4070" s="167"/>
      <c r="K4070" s="167"/>
      <c r="N4070" s="171"/>
    </row>
    <row r="4071" spans="10:14" customFormat="1" hidden="1">
      <c r="J4071" s="167"/>
      <c r="K4071" s="167"/>
      <c r="N4071" s="171"/>
    </row>
    <row r="4072" spans="10:14" customFormat="1" hidden="1">
      <c r="J4072" s="167"/>
      <c r="K4072" s="167"/>
      <c r="N4072" s="171"/>
    </row>
    <row r="4073" spans="10:14" customFormat="1" hidden="1">
      <c r="J4073" s="167"/>
      <c r="K4073" s="167"/>
      <c r="N4073" s="171"/>
    </row>
    <row r="4074" spans="10:14" customFormat="1" hidden="1">
      <c r="J4074" s="167"/>
      <c r="K4074" s="167"/>
      <c r="N4074" s="171"/>
    </row>
    <row r="4075" spans="10:14" customFormat="1" hidden="1">
      <c r="J4075" s="167"/>
      <c r="K4075" s="167"/>
      <c r="N4075" s="171"/>
    </row>
    <row r="4076" spans="10:14" customFormat="1" hidden="1">
      <c r="J4076" s="167"/>
      <c r="K4076" s="167"/>
      <c r="N4076" s="171"/>
    </row>
    <row r="4077" spans="10:14" customFormat="1" hidden="1">
      <c r="J4077" s="167"/>
      <c r="K4077" s="167"/>
      <c r="N4077" s="171"/>
    </row>
    <row r="4078" spans="10:14" customFormat="1" hidden="1">
      <c r="J4078" s="167"/>
      <c r="K4078" s="167"/>
      <c r="N4078" s="171"/>
    </row>
    <row r="4079" spans="10:14" customFormat="1" hidden="1">
      <c r="J4079" s="167"/>
      <c r="K4079" s="167"/>
      <c r="N4079" s="171"/>
    </row>
    <row r="4080" spans="10:14" customFormat="1" hidden="1">
      <c r="J4080" s="167"/>
      <c r="K4080" s="167"/>
      <c r="N4080" s="171"/>
    </row>
    <row r="4081" spans="10:14" customFormat="1" hidden="1">
      <c r="J4081" s="167"/>
      <c r="K4081" s="167"/>
      <c r="N4081" s="171"/>
    </row>
    <row r="4082" spans="10:14" customFormat="1" hidden="1">
      <c r="J4082" s="167"/>
      <c r="K4082" s="167"/>
      <c r="N4082" s="171"/>
    </row>
    <row r="4083" spans="10:14" customFormat="1" hidden="1">
      <c r="J4083" s="167"/>
      <c r="K4083" s="167"/>
      <c r="N4083" s="171"/>
    </row>
    <row r="4084" spans="10:14" customFormat="1" hidden="1">
      <c r="J4084" s="167"/>
      <c r="K4084" s="167"/>
      <c r="N4084" s="171"/>
    </row>
    <row r="4085" spans="10:14" customFormat="1" hidden="1">
      <c r="J4085" s="167"/>
      <c r="K4085" s="167"/>
      <c r="N4085" s="171"/>
    </row>
    <row r="4086" spans="10:14" customFormat="1" hidden="1">
      <c r="J4086" s="167"/>
      <c r="K4086" s="167"/>
      <c r="N4086" s="171"/>
    </row>
    <row r="4087" spans="10:14" customFormat="1" hidden="1">
      <c r="J4087" s="167"/>
      <c r="K4087" s="167"/>
      <c r="N4087" s="171"/>
    </row>
    <row r="4088" spans="10:14" customFormat="1" hidden="1">
      <c r="J4088" s="167"/>
      <c r="K4088" s="167"/>
      <c r="N4088" s="171"/>
    </row>
    <row r="4089" spans="10:14" customFormat="1" hidden="1">
      <c r="J4089" s="167"/>
      <c r="K4089" s="167"/>
      <c r="N4089" s="171"/>
    </row>
    <row r="4090" spans="10:14" customFormat="1" hidden="1">
      <c r="J4090" s="167"/>
      <c r="K4090" s="167"/>
      <c r="N4090" s="171"/>
    </row>
    <row r="4091" spans="10:14" customFormat="1" hidden="1">
      <c r="J4091" s="167"/>
      <c r="K4091" s="167"/>
      <c r="N4091" s="171"/>
    </row>
    <row r="4092" spans="10:14" customFormat="1" hidden="1">
      <c r="J4092" s="167"/>
      <c r="K4092" s="167"/>
      <c r="N4092" s="171"/>
    </row>
    <row r="4093" spans="10:14" customFormat="1" hidden="1">
      <c r="J4093" s="167"/>
      <c r="K4093" s="167"/>
      <c r="N4093" s="171"/>
    </row>
    <row r="4094" spans="10:14" customFormat="1" hidden="1">
      <c r="J4094" s="167"/>
      <c r="K4094" s="167"/>
      <c r="N4094" s="171"/>
    </row>
    <row r="4095" spans="10:14" customFormat="1" hidden="1">
      <c r="J4095" s="167"/>
      <c r="K4095" s="167"/>
      <c r="N4095" s="171"/>
    </row>
    <row r="4096" spans="10:14" customFormat="1" hidden="1">
      <c r="J4096" s="167"/>
      <c r="K4096" s="167"/>
      <c r="N4096" s="171"/>
    </row>
    <row r="4097" spans="10:14" customFormat="1" hidden="1">
      <c r="J4097" s="167"/>
      <c r="K4097" s="167"/>
      <c r="N4097" s="171"/>
    </row>
    <row r="4098" spans="10:14" customFormat="1" hidden="1">
      <c r="J4098" s="167"/>
      <c r="K4098" s="167"/>
      <c r="N4098" s="171"/>
    </row>
    <row r="4099" spans="10:14" customFormat="1" hidden="1">
      <c r="J4099" s="167"/>
      <c r="K4099" s="167"/>
      <c r="N4099" s="171"/>
    </row>
    <row r="4100" spans="10:14" customFormat="1" hidden="1">
      <c r="J4100" s="167"/>
      <c r="K4100" s="167"/>
      <c r="N4100" s="171"/>
    </row>
    <row r="4101" spans="10:14" customFormat="1" hidden="1">
      <c r="J4101" s="167"/>
      <c r="K4101" s="167"/>
      <c r="N4101" s="171"/>
    </row>
    <row r="4102" spans="10:14" customFormat="1" hidden="1">
      <c r="J4102" s="167"/>
      <c r="K4102" s="167"/>
      <c r="N4102" s="171"/>
    </row>
    <row r="4103" spans="10:14" customFormat="1" hidden="1">
      <c r="J4103" s="167"/>
      <c r="K4103" s="167"/>
      <c r="N4103" s="171"/>
    </row>
    <row r="4104" spans="10:14" customFormat="1" hidden="1">
      <c r="J4104" s="167"/>
      <c r="K4104" s="167"/>
      <c r="N4104" s="171"/>
    </row>
    <row r="4105" spans="10:14" customFormat="1" hidden="1">
      <c r="J4105" s="167"/>
      <c r="K4105" s="167"/>
      <c r="N4105" s="171"/>
    </row>
    <row r="4106" spans="10:14" customFormat="1" hidden="1">
      <c r="J4106" s="167"/>
      <c r="K4106" s="167"/>
      <c r="N4106" s="171"/>
    </row>
    <row r="4107" spans="10:14" customFormat="1" hidden="1">
      <c r="J4107" s="167"/>
      <c r="K4107" s="167"/>
      <c r="N4107" s="171"/>
    </row>
    <row r="4108" spans="10:14" customFormat="1" hidden="1">
      <c r="J4108" s="167"/>
      <c r="K4108" s="167"/>
      <c r="N4108" s="171"/>
    </row>
    <row r="4109" spans="10:14" customFormat="1" hidden="1">
      <c r="J4109" s="167"/>
      <c r="K4109" s="167"/>
      <c r="N4109" s="171"/>
    </row>
    <row r="4110" spans="10:14" customFormat="1" hidden="1">
      <c r="J4110" s="167"/>
      <c r="K4110" s="167"/>
      <c r="N4110" s="171"/>
    </row>
    <row r="4111" spans="10:14" customFormat="1" hidden="1">
      <c r="J4111" s="167"/>
      <c r="K4111" s="167"/>
      <c r="N4111" s="171"/>
    </row>
    <row r="4112" spans="10:14" customFormat="1" hidden="1">
      <c r="J4112" s="167"/>
      <c r="K4112" s="167"/>
      <c r="N4112" s="171"/>
    </row>
    <row r="4113" spans="10:14" customFormat="1" hidden="1">
      <c r="J4113" s="167"/>
      <c r="K4113" s="167"/>
      <c r="N4113" s="171"/>
    </row>
    <row r="4114" spans="10:14" customFormat="1" hidden="1">
      <c r="J4114" s="167"/>
      <c r="K4114" s="167"/>
      <c r="N4114" s="171"/>
    </row>
    <row r="4115" spans="10:14" customFormat="1" hidden="1">
      <c r="J4115" s="167"/>
      <c r="K4115" s="167"/>
      <c r="N4115" s="171"/>
    </row>
    <row r="4116" spans="10:14" customFormat="1" hidden="1">
      <c r="J4116" s="167"/>
      <c r="K4116" s="167"/>
      <c r="N4116" s="171"/>
    </row>
    <row r="4117" spans="10:14" customFormat="1" hidden="1">
      <c r="J4117" s="167"/>
      <c r="K4117" s="167"/>
      <c r="N4117" s="171"/>
    </row>
    <row r="4118" spans="10:14" customFormat="1" hidden="1">
      <c r="J4118" s="167"/>
      <c r="K4118" s="167"/>
      <c r="N4118" s="171"/>
    </row>
    <row r="4119" spans="10:14" customFormat="1" hidden="1">
      <c r="J4119" s="167"/>
      <c r="K4119" s="167"/>
      <c r="N4119" s="171"/>
    </row>
    <row r="4120" spans="10:14" customFormat="1" hidden="1">
      <c r="J4120" s="167"/>
      <c r="K4120" s="167"/>
      <c r="N4120" s="171"/>
    </row>
    <row r="4121" spans="10:14" customFormat="1" hidden="1">
      <c r="J4121" s="167"/>
      <c r="K4121" s="167"/>
      <c r="N4121" s="171"/>
    </row>
    <row r="4122" spans="10:14" customFormat="1" hidden="1">
      <c r="J4122" s="167"/>
      <c r="K4122" s="167"/>
      <c r="N4122" s="171"/>
    </row>
    <row r="4123" spans="10:14" customFormat="1" hidden="1">
      <c r="J4123" s="167"/>
      <c r="K4123" s="167"/>
      <c r="N4123" s="171"/>
    </row>
    <row r="4124" spans="10:14" customFormat="1" hidden="1">
      <c r="J4124" s="167"/>
      <c r="K4124" s="167"/>
      <c r="N4124" s="171"/>
    </row>
    <row r="4125" spans="10:14" customFormat="1" hidden="1">
      <c r="J4125" s="167"/>
      <c r="K4125" s="167"/>
      <c r="N4125" s="171"/>
    </row>
    <row r="4126" spans="10:14" customFormat="1" hidden="1">
      <c r="J4126" s="167"/>
      <c r="K4126" s="167"/>
      <c r="N4126" s="171"/>
    </row>
    <row r="4127" spans="10:14" customFormat="1" hidden="1">
      <c r="J4127" s="167"/>
      <c r="K4127" s="167"/>
      <c r="N4127" s="171"/>
    </row>
    <row r="4128" spans="10:14" customFormat="1" hidden="1">
      <c r="J4128" s="167"/>
      <c r="K4128" s="167"/>
      <c r="N4128" s="171"/>
    </row>
    <row r="4129" spans="10:14" customFormat="1" hidden="1">
      <c r="J4129" s="167"/>
      <c r="K4129" s="167"/>
      <c r="N4129" s="171"/>
    </row>
    <row r="4130" spans="10:14" customFormat="1" hidden="1">
      <c r="J4130" s="167"/>
      <c r="K4130" s="167"/>
      <c r="N4130" s="171"/>
    </row>
    <row r="4131" spans="10:14" customFormat="1" hidden="1">
      <c r="J4131" s="167"/>
      <c r="K4131" s="167"/>
      <c r="N4131" s="171"/>
    </row>
    <row r="4132" spans="10:14" customFormat="1" hidden="1">
      <c r="J4132" s="167"/>
      <c r="K4132" s="167"/>
      <c r="N4132" s="171"/>
    </row>
    <row r="4133" spans="10:14" customFormat="1" hidden="1">
      <c r="J4133" s="167"/>
      <c r="K4133" s="167"/>
      <c r="N4133" s="171"/>
    </row>
    <row r="4134" spans="10:14" customFormat="1" hidden="1">
      <c r="J4134" s="167"/>
      <c r="K4134" s="167"/>
      <c r="N4134" s="171"/>
    </row>
    <row r="4135" spans="10:14" customFormat="1" hidden="1">
      <c r="J4135" s="167"/>
      <c r="K4135" s="167"/>
      <c r="N4135" s="171"/>
    </row>
    <row r="4136" spans="10:14" customFormat="1" hidden="1">
      <c r="J4136" s="167"/>
      <c r="K4136" s="167"/>
      <c r="N4136" s="171"/>
    </row>
    <row r="4137" spans="10:14" customFormat="1" hidden="1">
      <c r="J4137" s="167"/>
      <c r="K4137" s="167"/>
      <c r="N4137" s="171"/>
    </row>
    <row r="4138" spans="10:14" customFormat="1" hidden="1">
      <c r="J4138" s="167"/>
      <c r="K4138" s="167"/>
      <c r="N4138" s="171"/>
    </row>
    <row r="4139" spans="10:14" customFormat="1" hidden="1">
      <c r="J4139" s="167"/>
      <c r="K4139" s="167"/>
      <c r="N4139" s="171"/>
    </row>
    <row r="4140" spans="10:14" customFormat="1" hidden="1">
      <c r="J4140" s="167"/>
      <c r="K4140" s="167"/>
      <c r="N4140" s="171"/>
    </row>
    <row r="4141" spans="10:14" customFormat="1" hidden="1">
      <c r="J4141" s="167"/>
      <c r="K4141" s="167"/>
      <c r="N4141" s="171"/>
    </row>
    <row r="4142" spans="10:14" customFormat="1" hidden="1">
      <c r="J4142" s="167"/>
      <c r="K4142" s="167"/>
      <c r="N4142" s="171"/>
    </row>
    <row r="4143" spans="10:14" customFormat="1" hidden="1">
      <c r="J4143" s="167"/>
      <c r="K4143" s="167"/>
      <c r="N4143" s="171"/>
    </row>
    <row r="4144" spans="10:14" customFormat="1" hidden="1">
      <c r="J4144" s="167"/>
      <c r="K4144" s="167"/>
      <c r="N4144" s="171"/>
    </row>
    <row r="4145" spans="10:14" customFormat="1" hidden="1">
      <c r="J4145" s="167"/>
      <c r="K4145" s="167"/>
      <c r="N4145" s="171"/>
    </row>
    <row r="4146" spans="10:14" customFormat="1" hidden="1">
      <c r="J4146" s="167"/>
      <c r="K4146" s="167"/>
      <c r="N4146" s="171"/>
    </row>
    <row r="4147" spans="10:14" customFormat="1" hidden="1">
      <c r="J4147" s="167"/>
      <c r="K4147" s="167"/>
      <c r="N4147" s="171"/>
    </row>
    <row r="4148" spans="10:14" customFormat="1" hidden="1">
      <c r="J4148" s="167"/>
      <c r="K4148" s="167"/>
      <c r="N4148" s="171"/>
    </row>
    <row r="4149" spans="10:14" customFormat="1" hidden="1">
      <c r="J4149" s="167"/>
      <c r="K4149" s="167"/>
      <c r="N4149" s="171"/>
    </row>
    <row r="4150" spans="10:14" customFormat="1" hidden="1">
      <c r="J4150" s="167"/>
      <c r="K4150" s="167"/>
      <c r="N4150" s="171"/>
    </row>
    <row r="4151" spans="10:14" customFormat="1" hidden="1">
      <c r="J4151" s="167"/>
      <c r="K4151" s="167"/>
      <c r="N4151" s="171"/>
    </row>
    <row r="4152" spans="10:14" customFormat="1" hidden="1">
      <c r="J4152" s="167"/>
      <c r="K4152" s="167"/>
      <c r="N4152" s="171"/>
    </row>
    <row r="4153" spans="10:14" customFormat="1" hidden="1">
      <c r="J4153" s="167"/>
      <c r="K4153" s="167"/>
      <c r="N4153" s="171"/>
    </row>
    <row r="4154" spans="10:14" customFormat="1" hidden="1">
      <c r="J4154" s="167"/>
      <c r="K4154" s="167"/>
      <c r="N4154" s="171"/>
    </row>
    <row r="4155" spans="10:14" customFormat="1" hidden="1">
      <c r="J4155" s="167"/>
      <c r="K4155" s="167"/>
      <c r="N4155" s="171"/>
    </row>
    <row r="4156" spans="10:14" customFormat="1" hidden="1">
      <c r="J4156" s="167"/>
      <c r="K4156" s="167"/>
      <c r="N4156" s="171"/>
    </row>
    <row r="4157" spans="10:14" customFormat="1" hidden="1">
      <c r="J4157" s="167"/>
      <c r="K4157" s="167"/>
      <c r="N4157" s="171"/>
    </row>
    <row r="4158" spans="10:14" customFormat="1" hidden="1">
      <c r="J4158" s="167"/>
      <c r="K4158" s="167"/>
      <c r="N4158" s="171"/>
    </row>
    <row r="4159" spans="10:14" customFormat="1" hidden="1">
      <c r="J4159" s="167"/>
      <c r="K4159" s="167"/>
      <c r="N4159" s="171"/>
    </row>
    <row r="4160" spans="10:14" customFormat="1" hidden="1">
      <c r="J4160" s="167"/>
      <c r="K4160" s="167"/>
      <c r="N4160" s="171"/>
    </row>
    <row r="4161" spans="10:14" customFormat="1" hidden="1">
      <c r="J4161" s="167"/>
      <c r="K4161" s="167"/>
      <c r="N4161" s="171"/>
    </row>
    <row r="4162" spans="10:14" customFormat="1" hidden="1">
      <c r="J4162" s="167"/>
      <c r="K4162" s="167"/>
      <c r="N4162" s="171"/>
    </row>
    <row r="4163" spans="10:14" customFormat="1" hidden="1">
      <c r="J4163" s="167"/>
      <c r="K4163" s="167"/>
      <c r="N4163" s="171"/>
    </row>
    <row r="4164" spans="10:14" customFormat="1" hidden="1">
      <c r="J4164" s="167"/>
      <c r="K4164" s="167"/>
      <c r="N4164" s="171"/>
    </row>
    <row r="4165" spans="10:14" customFormat="1" hidden="1">
      <c r="J4165" s="167"/>
      <c r="K4165" s="167"/>
      <c r="N4165" s="171"/>
    </row>
    <row r="4166" spans="10:14" customFormat="1" hidden="1">
      <c r="J4166" s="167"/>
      <c r="K4166" s="167"/>
      <c r="N4166" s="171"/>
    </row>
    <row r="4167" spans="10:14" customFormat="1" hidden="1">
      <c r="J4167" s="167"/>
      <c r="K4167" s="167"/>
      <c r="N4167" s="171"/>
    </row>
    <row r="4168" spans="10:14" customFormat="1" hidden="1">
      <c r="J4168" s="167"/>
      <c r="K4168" s="167"/>
      <c r="N4168" s="171"/>
    </row>
    <row r="4169" spans="10:14" customFormat="1" hidden="1">
      <c r="J4169" s="167"/>
      <c r="K4169" s="167"/>
      <c r="N4169" s="171"/>
    </row>
    <row r="4170" spans="10:14" customFormat="1" hidden="1">
      <c r="J4170" s="167"/>
      <c r="K4170" s="167"/>
      <c r="N4170" s="171"/>
    </row>
    <row r="4171" spans="10:14" customFormat="1" hidden="1">
      <c r="J4171" s="167"/>
      <c r="K4171" s="167"/>
      <c r="N4171" s="171"/>
    </row>
    <row r="4172" spans="10:14" customFormat="1" hidden="1">
      <c r="J4172" s="167"/>
      <c r="K4172" s="167"/>
      <c r="N4172" s="171"/>
    </row>
    <row r="4173" spans="10:14" customFormat="1" hidden="1">
      <c r="J4173" s="167"/>
      <c r="K4173" s="167"/>
      <c r="N4173" s="171"/>
    </row>
    <row r="4174" spans="10:14" customFormat="1" hidden="1">
      <c r="J4174" s="167"/>
      <c r="K4174" s="167"/>
      <c r="N4174" s="171"/>
    </row>
    <row r="4175" spans="10:14" customFormat="1" hidden="1">
      <c r="J4175" s="167"/>
      <c r="K4175" s="167"/>
      <c r="N4175" s="171"/>
    </row>
    <row r="4176" spans="10:14" customFormat="1" hidden="1">
      <c r="J4176" s="167"/>
      <c r="K4176" s="167"/>
      <c r="N4176" s="171"/>
    </row>
    <row r="4177" spans="10:14" customFormat="1" hidden="1">
      <c r="J4177" s="167"/>
      <c r="K4177" s="167"/>
      <c r="N4177" s="171"/>
    </row>
    <row r="4178" spans="10:14" customFormat="1" hidden="1">
      <c r="J4178" s="167"/>
      <c r="K4178" s="167"/>
      <c r="N4178" s="171"/>
    </row>
    <row r="4179" spans="10:14" customFormat="1" hidden="1">
      <c r="J4179" s="167"/>
      <c r="K4179" s="167"/>
      <c r="N4179" s="171"/>
    </row>
    <row r="4180" spans="10:14" customFormat="1" hidden="1">
      <c r="J4180" s="167"/>
      <c r="K4180" s="167"/>
      <c r="N4180" s="171"/>
    </row>
    <row r="4181" spans="10:14" customFormat="1" hidden="1">
      <c r="J4181" s="167"/>
      <c r="K4181" s="167"/>
      <c r="N4181" s="171"/>
    </row>
    <row r="4182" spans="10:14" customFormat="1" hidden="1">
      <c r="J4182" s="167"/>
      <c r="K4182" s="167"/>
      <c r="N4182" s="171"/>
    </row>
    <row r="4183" spans="10:14" customFormat="1" hidden="1">
      <c r="J4183" s="167"/>
      <c r="K4183" s="167"/>
      <c r="N4183" s="171"/>
    </row>
    <row r="4184" spans="10:14" customFormat="1" hidden="1">
      <c r="J4184" s="167"/>
      <c r="K4184" s="167"/>
      <c r="N4184" s="171"/>
    </row>
    <row r="4185" spans="10:14" customFormat="1" hidden="1">
      <c r="J4185" s="167"/>
      <c r="K4185" s="167"/>
      <c r="N4185" s="171"/>
    </row>
    <row r="4186" spans="10:14" customFormat="1" hidden="1">
      <c r="J4186" s="167"/>
      <c r="K4186" s="167"/>
      <c r="N4186" s="171"/>
    </row>
    <row r="4187" spans="10:14" customFormat="1" hidden="1">
      <c r="J4187" s="167"/>
      <c r="K4187" s="167"/>
      <c r="N4187" s="171"/>
    </row>
    <row r="4188" spans="10:14" customFormat="1" hidden="1">
      <c r="J4188" s="167"/>
      <c r="K4188" s="167"/>
      <c r="N4188" s="171"/>
    </row>
    <row r="4189" spans="10:14" customFormat="1" hidden="1">
      <c r="J4189" s="167"/>
      <c r="K4189" s="167"/>
      <c r="N4189" s="171"/>
    </row>
    <row r="4190" spans="10:14" customFormat="1" hidden="1">
      <c r="J4190" s="167"/>
      <c r="K4190" s="167"/>
      <c r="N4190" s="171"/>
    </row>
    <row r="4191" spans="10:14" customFormat="1" hidden="1">
      <c r="J4191" s="167"/>
      <c r="K4191" s="167"/>
      <c r="N4191" s="171"/>
    </row>
    <row r="4192" spans="10:14" customFormat="1" hidden="1">
      <c r="J4192" s="167"/>
      <c r="K4192" s="167"/>
      <c r="N4192" s="171"/>
    </row>
    <row r="4193" spans="10:14" customFormat="1" hidden="1">
      <c r="J4193" s="167"/>
      <c r="K4193" s="167"/>
      <c r="N4193" s="171"/>
    </row>
    <row r="4194" spans="10:14" customFormat="1" hidden="1">
      <c r="J4194" s="167"/>
      <c r="K4194" s="167"/>
      <c r="N4194" s="171"/>
    </row>
    <row r="4195" spans="10:14" customFormat="1" hidden="1">
      <c r="J4195" s="167"/>
      <c r="K4195" s="167"/>
      <c r="N4195" s="171"/>
    </row>
    <row r="4196" spans="10:14" customFormat="1" hidden="1">
      <c r="J4196" s="167"/>
      <c r="K4196" s="167"/>
      <c r="N4196" s="171"/>
    </row>
    <row r="4197" spans="10:14" customFormat="1" hidden="1">
      <c r="J4197" s="167"/>
      <c r="K4197" s="167"/>
      <c r="N4197" s="171"/>
    </row>
    <row r="4198" spans="10:14" customFormat="1" hidden="1">
      <c r="J4198" s="167"/>
      <c r="K4198" s="167"/>
      <c r="N4198" s="171"/>
    </row>
    <row r="4199" spans="10:14" customFormat="1" hidden="1">
      <c r="J4199" s="167"/>
      <c r="K4199" s="167"/>
      <c r="N4199" s="171"/>
    </row>
    <row r="4200" spans="10:14" customFormat="1" hidden="1">
      <c r="J4200" s="167"/>
      <c r="K4200" s="167"/>
      <c r="N4200" s="171"/>
    </row>
    <row r="4201" spans="10:14" customFormat="1" hidden="1">
      <c r="J4201" s="167"/>
      <c r="K4201" s="167"/>
      <c r="N4201" s="171"/>
    </row>
    <row r="4202" spans="10:14" customFormat="1" hidden="1">
      <c r="J4202" s="167"/>
      <c r="K4202" s="167"/>
      <c r="N4202" s="171"/>
    </row>
    <row r="4203" spans="10:14" customFormat="1" hidden="1">
      <c r="J4203" s="167"/>
      <c r="K4203" s="167"/>
      <c r="N4203" s="171"/>
    </row>
    <row r="4204" spans="10:14" customFormat="1" hidden="1">
      <c r="J4204" s="167"/>
      <c r="K4204" s="167"/>
      <c r="N4204" s="171"/>
    </row>
    <row r="4205" spans="10:14" customFormat="1" hidden="1">
      <c r="J4205" s="167"/>
      <c r="K4205" s="167"/>
      <c r="N4205" s="171"/>
    </row>
    <row r="4206" spans="10:14" customFormat="1" hidden="1">
      <c r="J4206" s="167"/>
      <c r="K4206" s="167"/>
      <c r="N4206" s="171"/>
    </row>
    <row r="4207" spans="10:14" customFormat="1" hidden="1">
      <c r="J4207" s="167"/>
      <c r="K4207" s="167"/>
      <c r="N4207" s="171"/>
    </row>
    <row r="4208" spans="10:14" customFormat="1" hidden="1">
      <c r="J4208" s="167"/>
      <c r="K4208" s="167"/>
      <c r="N4208" s="171"/>
    </row>
    <row r="4209" spans="10:14" customFormat="1" hidden="1">
      <c r="J4209" s="167"/>
      <c r="K4209" s="167"/>
      <c r="N4209" s="171"/>
    </row>
    <row r="4210" spans="10:14" customFormat="1" hidden="1">
      <c r="J4210" s="167"/>
      <c r="K4210" s="167"/>
      <c r="N4210" s="171"/>
    </row>
    <row r="4211" spans="10:14" customFormat="1" hidden="1">
      <c r="J4211" s="167"/>
      <c r="K4211" s="167"/>
      <c r="N4211" s="171"/>
    </row>
    <row r="4212" spans="10:14" customFormat="1" hidden="1">
      <c r="J4212" s="167"/>
      <c r="K4212" s="167"/>
      <c r="N4212" s="171"/>
    </row>
    <row r="4213" spans="10:14" customFormat="1" hidden="1">
      <c r="J4213" s="167"/>
      <c r="K4213" s="167"/>
      <c r="N4213" s="171"/>
    </row>
    <row r="4214" spans="10:14" customFormat="1" hidden="1">
      <c r="J4214" s="167"/>
      <c r="K4214" s="167"/>
      <c r="N4214" s="171"/>
    </row>
    <row r="4215" spans="10:14" customFormat="1" hidden="1">
      <c r="J4215" s="167"/>
      <c r="K4215" s="167"/>
      <c r="N4215" s="171"/>
    </row>
    <row r="4216" spans="10:14" customFormat="1" hidden="1">
      <c r="J4216" s="167"/>
      <c r="K4216" s="167"/>
      <c r="N4216" s="171"/>
    </row>
    <row r="4217" spans="10:14" customFormat="1" hidden="1">
      <c r="J4217" s="167"/>
      <c r="K4217" s="167"/>
      <c r="N4217" s="171"/>
    </row>
    <row r="4218" spans="10:14" customFormat="1" hidden="1">
      <c r="J4218" s="167"/>
      <c r="K4218" s="167"/>
      <c r="N4218" s="171"/>
    </row>
    <row r="4219" spans="10:14" customFormat="1" hidden="1">
      <c r="J4219" s="167"/>
      <c r="K4219" s="167"/>
      <c r="N4219" s="171"/>
    </row>
    <row r="4220" spans="10:14" customFormat="1" hidden="1">
      <c r="J4220" s="167"/>
      <c r="K4220" s="167"/>
      <c r="N4220" s="171"/>
    </row>
    <row r="4221" spans="10:14" customFormat="1" hidden="1">
      <c r="J4221" s="167"/>
      <c r="K4221" s="167"/>
      <c r="N4221" s="171"/>
    </row>
    <row r="4222" spans="10:14" customFormat="1" hidden="1">
      <c r="J4222" s="167"/>
      <c r="K4222" s="167"/>
      <c r="N4222" s="171"/>
    </row>
    <row r="4223" spans="10:14" customFormat="1" hidden="1">
      <c r="J4223" s="167"/>
      <c r="K4223" s="167"/>
      <c r="N4223" s="171"/>
    </row>
    <row r="4224" spans="10:14" customFormat="1" hidden="1">
      <c r="J4224" s="167"/>
      <c r="K4224" s="167"/>
      <c r="N4224" s="171"/>
    </row>
    <row r="4225" spans="10:14" customFormat="1" hidden="1">
      <c r="J4225" s="167"/>
      <c r="K4225" s="167"/>
      <c r="N4225" s="171"/>
    </row>
    <row r="4226" spans="10:14" customFormat="1" hidden="1">
      <c r="J4226" s="167"/>
      <c r="K4226" s="167"/>
      <c r="N4226" s="171"/>
    </row>
    <row r="4227" spans="10:14" customFormat="1" hidden="1">
      <c r="J4227" s="167"/>
      <c r="K4227" s="167"/>
      <c r="N4227" s="171"/>
    </row>
    <row r="4228" spans="10:14" customFormat="1" hidden="1">
      <c r="J4228" s="167"/>
      <c r="K4228" s="167"/>
      <c r="N4228" s="171"/>
    </row>
    <row r="4229" spans="10:14" customFormat="1" hidden="1">
      <c r="J4229" s="167"/>
      <c r="K4229" s="167"/>
      <c r="N4229" s="171"/>
    </row>
    <row r="4230" spans="10:14" customFormat="1" hidden="1">
      <c r="J4230" s="167"/>
      <c r="K4230" s="167"/>
      <c r="N4230" s="171"/>
    </row>
    <row r="4231" spans="10:14" customFormat="1" hidden="1">
      <c r="J4231" s="167"/>
      <c r="K4231" s="167"/>
      <c r="N4231" s="171"/>
    </row>
    <row r="4232" spans="10:14" customFormat="1" hidden="1">
      <c r="J4232" s="167"/>
      <c r="K4232" s="167"/>
      <c r="N4232" s="171"/>
    </row>
    <row r="4233" spans="10:14" customFormat="1" hidden="1">
      <c r="J4233" s="167"/>
      <c r="K4233" s="167"/>
      <c r="N4233" s="171"/>
    </row>
    <row r="4234" spans="10:14" customFormat="1" hidden="1">
      <c r="J4234" s="167"/>
      <c r="K4234" s="167"/>
      <c r="N4234" s="171"/>
    </row>
    <row r="4235" spans="10:14" customFormat="1" hidden="1">
      <c r="J4235" s="167"/>
      <c r="K4235" s="167"/>
      <c r="N4235" s="171"/>
    </row>
    <row r="4236" spans="10:14" customFormat="1" hidden="1">
      <c r="J4236" s="167"/>
      <c r="K4236" s="167"/>
      <c r="N4236" s="171"/>
    </row>
    <row r="4237" spans="10:14" customFormat="1" hidden="1">
      <c r="J4237" s="167"/>
      <c r="K4237" s="167"/>
      <c r="N4237" s="171"/>
    </row>
    <row r="4238" spans="10:14" customFormat="1" hidden="1">
      <c r="J4238" s="167"/>
      <c r="K4238" s="167"/>
      <c r="N4238" s="171"/>
    </row>
    <row r="4239" spans="10:14" customFormat="1" hidden="1">
      <c r="J4239" s="167"/>
      <c r="K4239" s="167"/>
      <c r="N4239" s="171"/>
    </row>
    <row r="4240" spans="10:14" customFormat="1" hidden="1">
      <c r="J4240" s="167"/>
      <c r="K4240" s="167"/>
      <c r="N4240" s="171"/>
    </row>
    <row r="4241" spans="10:14" customFormat="1" hidden="1">
      <c r="J4241" s="167"/>
      <c r="K4241" s="167"/>
      <c r="N4241" s="171"/>
    </row>
    <row r="4242" spans="10:14" customFormat="1" hidden="1">
      <c r="J4242" s="167"/>
      <c r="K4242" s="167"/>
      <c r="N4242" s="171"/>
    </row>
    <row r="4243" spans="10:14" customFormat="1" hidden="1">
      <c r="J4243" s="167"/>
      <c r="K4243" s="167"/>
      <c r="N4243" s="171"/>
    </row>
    <row r="4244" spans="10:14" customFormat="1" hidden="1">
      <c r="J4244" s="167"/>
      <c r="K4244" s="167"/>
      <c r="N4244" s="171"/>
    </row>
    <row r="4245" spans="10:14" customFormat="1" hidden="1">
      <c r="J4245" s="167"/>
      <c r="K4245" s="167"/>
      <c r="N4245" s="171"/>
    </row>
    <row r="4246" spans="10:14" customFormat="1" hidden="1">
      <c r="J4246" s="167"/>
      <c r="K4246" s="167"/>
      <c r="N4246" s="171"/>
    </row>
    <row r="4247" spans="10:14" customFormat="1" hidden="1">
      <c r="J4247" s="167"/>
      <c r="K4247" s="167"/>
      <c r="N4247" s="171"/>
    </row>
    <row r="4248" spans="10:14" customFormat="1" hidden="1">
      <c r="J4248" s="167"/>
      <c r="K4248" s="167"/>
      <c r="N4248" s="171"/>
    </row>
    <row r="4249" spans="10:14" customFormat="1" hidden="1">
      <c r="J4249" s="167"/>
      <c r="K4249" s="167"/>
      <c r="N4249" s="171"/>
    </row>
    <row r="4250" spans="10:14" customFormat="1" hidden="1">
      <c r="J4250" s="167"/>
      <c r="K4250" s="167"/>
      <c r="N4250" s="171"/>
    </row>
    <row r="4251" spans="10:14" customFormat="1" hidden="1">
      <c r="J4251" s="167"/>
      <c r="K4251" s="167"/>
      <c r="N4251" s="171"/>
    </row>
    <row r="4252" spans="10:14" customFormat="1" hidden="1">
      <c r="J4252" s="167"/>
      <c r="K4252" s="167"/>
      <c r="N4252" s="171"/>
    </row>
    <row r="4253" spans="10:14" customFormat="1" hidden="1">
      <c r="J4253" s="167"/>
      <c r="K4253" s="167"/>
      <c r="N4253" s="171"/>
    </row>
    <row r="4254" spans="10:14" customFormat="1" hidden="1">
      <c r="J4254" s="167"/>
      <c r="K4254" s="167"/>
      <c r="N4254" s="171"/>
    </row>
    <row r="4255" spans="10:14" customFormat="1" hidden="1">
      <c r="J4255" s="167"/>
      <c r="K4255" s="167"/>
      <c r="N4255" s="171"/>
    </row>
    <row r="4256" spans="10:14" customFormat="1" hidden="1">
      <c r="J4256" s="167"/>
      <c r="K4256" s="167"/>
      <c r="N4256" s="171"/>
    </row>
    <row r="4257" spans="10:14" customFormat="1" hidden="1">
      <c r="J4257" s="167"/>
      <c r="K4257" s="167"/>
      <c r="N4257" s="171"/>
    </row>
    <row r="4258" spans="10:14" customFormat="1" hidden="1">
      <c r="J4258" s="167"/>
      <c r="K4258" s="167"/>
      <c r="N4258" s="171"/>
    </row>
    <row r="4259" spans="10:14" customFormat="1" hidden="1">
      <c r="J4259" s="167"/>
      <c r="K4259" s="167"/>
      <c r="N4259" s="171"/>
    </row>
    <row r="4260" spans="10:14" customFormat="1" hidden="1">
      <c r="J4260" s="167"/>
      <c r="K4260" s="167"/>
      <c r="N4260" s="171"/>
    </row>
    <row r="4261" spans="10:14" customFormat="1" hidden="1">
      <c r="J4261" s="167"/>
      <c r="K4261" s="167"/>
      <c r="N4261" s="171"/>
    </row>
    <row r="4262" spans="10:14" customFormat="1" hidden="1">
      <c r="J4262" s="167"/>
      <c r="K4262" s="167"/>
      <c r="N4262" s="171"/>
    </row>
    <row r="4263" spans="10:14" customFormat="1" hidden="1">
      <c r="J4263" s="167"/>
      <c r="K4263" s="167"/>
      <c r="N4263" s="171"/>
    </row>
    <row r="4264" spans="10:14" customFormat="1" hidden="1">
      <c r="J4264" s="167"/>
      <c r="K4264" s="167"/>
      <c r="N4264" s="171"/>
    </row>
    <row r="4265" spans="10:14" customFormat="1" hidden="1">
      <c r="J4265" s="167"/>
      <c r="K4265" s="167"/>
      <c r="N4265" s="171"/>
    </row>
    <row r="4266" spans="10:14" customFormat="1" hidden="1">
      <c r="J4266" s="167"/>
      <c r="K4266" s="167"/>
      <c r="N4266" s="171"/>
    </row>
    <row r="4267" spans="10:14" customFormat="1" hidden="1">
      <c r="J4267" s="167"/>
      <c r="K4267" s="167"/>
      <c r="N4267" s="171"/>
    </row>
    <row r="4268" spans="10:14" customFormat="1" hidden="1">
      <c r="J4268" s="167"/>
      <c r="K4268" s="167"/>
      <c r="N4268" s="171"/>
    </row>
    <row r="4269" spans="10:14" customFormat="1" hidden="1">
      <c r="J4269" s="167"/>
      <c r="K4269" s="167"/>
      <c r="N4269" s="171"/>
    </row>
    <row r="4270" spans="10:14" customFormat="1" hidden="1">
      <c r="J4270" s="167"/>
      <c r="K4270" s="167"/>
      <c r="N4270" s="171"/>
    </row>
    <row r="4271" spans="10:14" customFormat="1" hidden="1">
      <c r="J4271" s="167"/>
      <c r="K4271" s="167"/>
      <c r="N4271" s="171"/>
    </row>
    <row r="4272" spans="10:14" customFormat="1" hidden="1">
      <c r="J4272" s="167"/>
      <c r="K4272" s="167"/>
      <c r="N4272" s="171"/>
    </row>
    <row r="4273" spans="10:14" customFormat="1" hidden="1">
      <c r="J4273" s="167"/>
      <c r="K4273" s="167"/>
      <c r="N4273" s="171"/>
    </row>
    <row r="4274" spans="10:14" customFormat="1" hidden="1">
      <c r="J4274" s="167"/>
      <c r="K4274" s="167"/>
      <c r="N4274" s="171"/>
    </row>
    <row r="4275" spans="10:14" customFormat="1" hidden="1">
      <c r="J4275" s="167"/>
      <c r="K4275" s="167"/>
      <c r="N4275" s="171"/>
    </row>
    <row r="4276" spans="10:14" customFormat="1" hidden="1">
      <c r="J4276" s="167"/>
      <c r="K4276" s="167"/>
      <c r="N4276" s="171"/>
    </row>
    <row r="4277" spans="10:14" customFormat="1" hidden="1">
      <c r="J4277" s="167"/>
      <c r="K4277" s="167"/>
      <c r="N4277" s="171"/>
    </row>
    <row r="4278" spans="10:14" customFormat="1" hidden="1">
      <c r="J4278" s="167"/>
      <c r="K4278" s="167"/>
      <c r="N4278" s="171"/>
    </row>
    <row r="4279" spans="10:14" customFormat="1" hidden="1">
      <c r="J4279" s="167"/>
      <c r="K4279" s="167"/>
      <c r="N4279" s="171"/>
    </row>
    <row r="4280" spans="10:14" customFormat="1" hidden="1">
      <c r="J4280" s="167"/>
      <c r="K4280" s="167"/>
      <c r="N4280" s="171"/>
    </row>
    <row r="4281" spans="10:14" customFormat="1" hidden="1">
      <c r="J4281" s="167"/>
      <c r="K4281" s="167"/>
      <c r="N4281" s="171"/>
    </row>
    <row r="4282" spans="10:14" customFormat="1" hidden="1">
      <c r="J4282" s="167"/>
      <c r="K4282" s="167"/>
      <c r="N4282" s="171"/>
    </row>
    <row r="4283" spans="10:14" customFormat="1" hidden="1">
      <c r="J4283" s="167"/>
      <c r="K4283" s="167"/>
      <c r="N4283" s="171"/>
    </row>
    <row r="4284" spans="10:14" customFormat="1" hidden="1">
      <c r="J4284" s="167"/>
      <c r="K4284" s="167"/>
      <c r="N4284" s="171"/>
    </row>
    <row r="4285" spans="10:14" customFormat="1" hidden="1">
      <c r="J4285" s="167"/>
      <c r="K4285" s="167"/>
      <c r="N4285" s="171"/>
    </row>
    <row r="4286" spans="10:14" customFormat="1" hidden="1">
      <c r="J4286" s="167"/>
      <c r="K4286" s="167"/>
      <c r="N4286" s="171"/>
    </row>
    <row r="4287" spans="10:14" customFormat="1" hidden="1">
      <c r="J4287" s="167"/>
      <c r="K4287" s="167"/>
      <c r="N4287" s="171"/>
    </row>
    <row r="4288" spans="10:14" customFormat="1" hidden="1">
      <c r="J4288" s="167"/>
      <c r="K4288" s="167"/>
      <c r="N4288" s="171"/>
    </row>
    <row r="4289" spans="10:14" customFormat="1" hidden="1">
      <c r="J4289" s="167"/>
      <c r="K4289" s="167"/>
      <c r="N4289" s="171"/>
    </row>
    <row r="4290" spans="10:14" customFormat="1" hidden="1">
      <c r="J4290" s="167"/>
      <c r="K4290" s="167"/>
      <c r="N4290" s="171"/>
    </row>
    <row r="4291" spans="10:14" customFormat="1" hidden="1">
      <c r="J4291" s="167"/>
      <c r="K4291" s="167"/>
      <c r="N4291" s="171"/>
    </row>
    <row r="4292" spans="10:14" customFormat="1" hidden="1">
      <c r="J4292" s="167"/>
      <c r="K4292" s="167"/>
      <c r="N4292" s="171"/>
    </row>
    <row r="4293" spans="10:14" customFormat="1" hidden="1">
      <c r="J4293" s="167"/>
      <c r="K4293" s="167"/>
      <c r="N4293" s="171"/>
    </row>
    <row r="4294" spans="10:14" customFormat="1" hidden="1">
      <c r="J4294" s="167"/>
      <c r="K4294" s="167"/>
      <c r="N4294" s="171"/>
    </row>
    <row r="4295" spans="10:14" customFormat="1" hidden="1">
      <c r="J4295" s="167"/>
      <c r="K4295" s="167"/>
      <c r="N4295" s="171"/>
    </row>
    <row r="4296" spans="10:14" customFormat="1" hidden="1">
      <c r="J4296" s="167"/>
      <c r="K4296" s="167"/>
      <c r="N4296" s="171"/>
    </row>
    <row r="4297" spans="10:14" customFormat="1" hidden="1">
      <c r="J4297" s="167"/>
      <c r="K4297" s="167"/>
      <c r="N4297" s="171"/>
    </row>
    <row r="4298" spans="10:14" customFormat="1" hidden="1">
      <c r="J4298" s="167"/>
      <c r="K4298" s="167"/>
      <c r="N4298" s="171"/>
    </row>
    <row r="4299" spans="10:14" customFormat="1" hidden="1">
      <c r="J4299" s="167"/>
      <c r="K4299" s="167"/>
      <c r="N4299" s="171"/>
    </row>
    <row r="4300" spans="10:14" customFormat="1" hidden="1">
      <c r="J4300" s="167"/>
      <c r="K4300" s="167"/>
      <c r="N4300" s="171"/>
    </row>
    <row r="4301" spans="10:14" customFormat="1" hidden="1">
      <c r="J4301" s="167"/>
      <c r="K4301" s="167"/>
      <c r="N4301" s="171"/>
    </row>
    <row r="4302" spans="10:14" customFormat="1" hidden="1">
      <c r="J4302" s="167"/>
      <c r="K4302" s="167"/>
      <c r="N4302" s="171"/>
    </row>
    <row r="4303" spans="10:14" customFormat="1" hidden="1">
      <c r="J4303" s="167"/>
      <c r="K4303" s="167"/>
      <c r="N4303" s="171"/>
    </row>
    <row r="4304" spans="10:14" customFormat="1" hidden="1">
      <c r="J4304" s="167"/>
      <c r="K4304" s="167"/>
      <c r="N4304" s="171"/>
    </row>
    <row r="4305" spans="10:14" customFormat="1" hidden="1">
      <c r="J4305" s="167"/>
      <c r="K4305" s="167"/>
      <c r="N4305" s="171"/>
    </row>
    <row r="4306" spans="10:14" customFormat="1" hidden="1">
      <c r="J4306" s="167"/>
      <c r="K4306" s="167"/>
      <c r="N4306" s="171"/>
    </row>
    <row r="4307" spans="10:14" customFormat="1" hidden="1">
      <c r="J4307" s="167"/>
      <c r="K4307" s="167"/>
      <c r="N4307" s="171"/>
    </row>
    <row r="4308" spans="10:14" customFormat="1" hidden="1">
      <c r="J4308" s="167"/>
      <c r="K4308" s="167"/>
      <c r="N4308" s="171"/>
    </row>
    <row r="4309" spans="10:14" customFormat="1" hidden="1">
      <c r="J4309" s="167"/>
      <c r="K4309" s="167"/>
      <c r="N4309" s="171"/>
    </row>
    <row r="4310" spans="10:14" customFormat="1" hidden="1">
      <c r="J4310" s="167"/>
      <c r="K4310" s="167"/>
      <c r="N4310" s="171"/>
    </row>
    <row r="4311" spans="10:14" customFormat="1" hidden="1">
      <c r="J4311" s="167"/>
      <c r="K4311" s="167"/>
      <c r="N4311" s="171"/>
    </row>
    <row r="4312" spans="10:14" customFormat="1" hidden="1">
      <c r="J4312" s="167"/>
      <c r="K4312" s="167"/>
      <c r="N4312" s="171"/>
    </row>
    <row r="4313" spans="10:14" customFormat="1" hidden="1">
      <c r="J4313" s="167"/>
      <c r="K4313" s="167"/>
      <c r="N4313" s="171"/>
    </row>
    <row r="4314" spans="10:14" customFormat="1" hidden="1">
      <c r="J4314" s="167"/>
      <c r="K4314" s="167"/>
      <c r="N4314" s="171"/>
    </row>
    <row r="4315" spans="10:14" customFormat="1" hidden="1">
      <c r="J4315" s="167"/>
      <c r="K4315" s="167"/>
      <c r="N4315" s="171"/>
    </row>
    <row r="4316" spans="10:14" customFormat="1" hidden="1">
      <c r="J4316" s="167"/>
      <c r="K4316" s="167"/>
      <c r="N4316" s="171"/>
    </row>
    <row r="4317" spans="10:14" customFormat="1" hidden="1">
      <c r="J4317" s="167"/>
      <c r="K4317" s="167"/>
      <c r="N4317" s="171"/>
    </row>
    <row r="4318" spans="10:14" customFormat="1" hidden="1">
      <c r="J4318" s="167"/>
      <c r="K4318" s="167"/>
      <c r="N4318" s="171"/>
    </row>
    <row r="4319" spans="10:14" customFormat="1" hidden="1">
      <c r="J4319" s="167"/>
      <c r="K4319" s="167"/>
      <c r="N4319" s="171"/>
    </row>
    <row r="4320" spans="10:14" customFormat="1" hidden="1">
      <c r="J4320" s="167"/>
      <c r="K4320" s="167"/>
      <c r="N4320" s="171"/>
    </row>
    <row r="4321" spans="10:14" customFormat="1" hidden="1">
      <c r="J4321" s="167"/>
      <c r="K4321" s="167"/>
      <c r="N4321" s="171"/>
    </row>
    <row r="4322" spans="10:14" customFormat="1" hidden="1">
      <c r="J4322" s="167"/>
      <c r="K4322" s="167"/>
      <c r="N4322" s="171"/>
    </row>
    <row r="4323" spans="10:14" customFormat="1" hidden="1">
      <c r="J4323" s="167"/>
      <c r="K4323" s="167"/>
      <c r="N4323" s="171"/>
    </row>
    <row r="4324" spans="10:14" customFormat="1" hidden="1">
      <c r="J4324" s="167"/>
      <c r="K4324" s="167"/>
      <c r="N4324" s="171"/>
    </row>
    <row r="4325" spans="10:14" customFormat="1" hidden="1">
      <c r="J4325" s="167"/>
      <c r="K4325" s="167"/>
      <c r="N4325" s="171"/>
    </row>
    <row r="4326" spans="10:14" customFormat="1" hidden="1">
      <c r="J4326" s="167"/>
      <c r="K4326" s="167"/>
      <c r="N4326" s="171"/>
    </row>
    <row r="4327" spans="10:14" customFormat="1" hidden="1">
      <c r="J4327" s="167"/>
      <c r="K4327" s="167"/>
      <c r="N4327" s="171"/>
    </row>
    <row r="4328" spans="10:14" customFormat="1" hidden="1">
      <c r="J4328" s="167"/>
      <c r="K4328" s="167"/>
      <c r="N4328" s="171"/>
    </row>
    <row r="4329" spans="10:14" customFormat="1" hidden="1">
      <c r="J4329" s="167"/>
      <c r="K4329" s="167"/>
      <c r="N4329" s="171"/>
    </row>
    <row r="4330" spans="10:14" customFormat="1" hidden="1">
      <c r="J4330" s="167"/>
      <c r="K4330" s="167"/>
      <c r="N4330" s="171"/>
    </row>
    <row r="4331" spans="10:14" customFormat="1" hidden="1">
      <c r="J4331" s="167"/>
      <c r="K4331" s="167"/>
      <c r="N4331" s="171"/>
    </row>
    <row r="4332" spans="10:14" customFormat="1" hidden="1">
      <c r="J4332" s="167"/>
      <c r="K4332" s="167"/>
      <c r="N4332" s="171"/>
    </row>
    <row r="4333" spans="10:14" customFormat="1" hidden="1">
      <c r="J4333" s="167"/>
      <c r="K4333" s="167"/>
      <c r="N4333" s="171"/>
    </row>
    <row r="4334" spans="10:14" customFormat="1" hidden="1">
      <c r="J4334" s="167"/>
      <c r="K4334" s="167"/>
      <c r="N4334" s="171"/>
    </row>
    <row r="4335" spans="10:14" customFormat="1" hidden="1">
      <c r="J4335" s="167"/>
      <c r="K4335" s="167"/>
      <c r="N4335" s="171"/>
    </row>
    <row r="4336" spans="10:14" customFormat="1" hidden="1">
      <c r="J4336" s="167"/>
      <c r="K4336" s="167"/>
      <c r="N4336" s="171"/>
    </row>
    <row r="4337" spans="10:14" customFormat="1" hidden="1">
      <c r="J4337" s="167"/>
      <c r="K4337" s="167"/>
      <c r="N4337" s="171"/>
    </row>
    <row r="4338" spans="10:14" customFormat="1" hidden="1">
      <c r="J4338" s="167"/>
      <c r="K4338" s="167"/>
      <c r="N4338" s="171"/>
    </row>
    <row r="4339" spans="10:14" customFormat="1" hidden="1">
      <c r="J4339" s="167"/>
      <c r="K4339" s="167"/>
      <c r="N4339" s="171"/>
    </row>
    <row r="4340" spans="10:14" customFormat="1" hidden="1">
      <c r="J4340" s="167"/>
      <c r="K4340" s="167"/>
      <c r="N4340" s="171"/>
    </row>
    <row r="4341" spans="10:14" customFormat="1" hidden="1">
      <c r="J4341" s="167"/>
      <c r="K4341" s="167"/>
      <c r="N4341" s="171"/>
    </row>
    <row r="4342" spans="10:14" customFormat="1" hidden="1">
      <c r="J4342" s="167"/>
      <c r="K4342" s="167"/>
      <c r="N4342" s="171"/>
    </row>
    <row r="4343" spans="10:14" customFormat="1" hidden="1">
      <c r="J4343" s="167"/>
      <c r="K4343" s="167"/>
      <c r="N4343" s="171"/>
    </row>
    <row r="4344" spans="10:14" customFormat="1" hidden="1">
      <c r="J4344" s="167"/>
      <c r="K4344" s="167"/>
      <c r="N4344" s="171"/>
    </row>
    <row r="4345" spans="10:14" customFormat="1" hidden="1">
      <c r="J4345" s="167"/>
      <c r="K4345" s="167"/>
      <c r="N4345" s="171"/>
    </row>
    <row r="4346" spans="10:14" customFormat="1" hidden="1">
      <c r="J4346" s="167"/>
      <c r="K4346" s="167"/>
      <c r="N4346" s="171"/>
    </row>
    <row r="4347" spans="10:14" customFormat="1" hidden="1">
      <c r="J4347" s="167"/>
      <c r="K4347" s="167"/>
      <c r="N4347" s="171"/>
    </row>
    <row r="4348" spans="10:14" customFormat="1" hidden="1">
      <c r="J4348" s="167"/>
      <c r="K4348" s="167"/>
      <c r="N4348" s="171"/>
    </row>
    <row r="4349" spans="10:14" customFormat="1" hidden="1">
      <c r="J4349" s="167"/>
      <c r="K4349" s="167"/>
      <c r="N4349" s="171"/>
    </row>
    <row r="4350" spans="10:14" customFormat="1" hidden="1">
      <c r="J4350" s="167"/>
      <c r="K4350" s="167"/>
      <c r="N4350" s="171"/>
    </row>
    <row r="4351" spans="10:14" customFormat="1" hidden="1">
      <c r="J4351" s="167"/>
      <c r="K4351" s="167"/>
      <c r="N4351" s="171"/>
    </row>
    <row r="4352" spans="10:14" customFormat="1" hidden="1">
      <c r="J4352" s="167"/>
      <c r="K4352" s="167"/>
      <c r="N4352" s="171"/>
    </row>
    <row r="4353" spans="10:14" customFormat="1" hidden="1">
      <c r="J4353" s="167"/>
      <c r="K4353" s="167"/>
      <c r="N4353" s="171"/>
    </row>
    <row r="4354" spans="10:14" customFormat="1" hidden="1">
      <c r="J4354" s="167"/>
      <c r="K4354" s="167"/>
      <c r="N4354" s="171"/>
    </row>
    <row r="4355" spans="10:14" customFormat="1" hidden="1">
      <c r="J4355" s="167"/>
      <c r="K4355" s="167"/>
      <c r="N4355" s="171"/>
    </row>
    <row r="4356" spans="10:14" customFormat="1" hidden="1">
      <c r="J4356" s="167"/>
      <c r="K4356" s="167"/>
      <c r="N4356" s="171"/>
    </row>
    <row r="4357" spans="10:14" customFormat="1" hidden="1">
      <c r="J4357" s="167"/>
      <c r="K4357" s="167"/>
      <c r="N4357" s="171"/>
    </row>
    <row r="4358" spans="10:14" customFormat="1" hidden="1">
      <c r="J4358" s="167"/>
      <c r="K4358" s="167"/>
      <c r="N4358" s="171"/>
    </row>
    <row r="4359" spans="10:14" customFormat="1" hidden="1">
      <c r="J4359" s="167"/>
      <c r="K4359" s="167"/>
      <c r="N4359" s="171"/>
    </row>
    <row r="4360" spans="10:14" customFormat="1" hidden="1">
      <c r="J4360" s="167"/>
      <c r="K4360" s="167"/>
      <c r="N4360" s="171"/>
    </row>
    <row r="4361" spans="10:14" customFormat="1" hidden="1">
      <c r="J4361" s="167"/>
      <c r="K4361" s="167"/>
      <c r="N4361" s="171"/>
    </row>
    <row r="4362" spans="10:14" customFormat="1" hidden="1">
      <c r="J4362" s="167"/>
      <c r="K4362" s="167"/>
      <c r="N4362" s="171"/>
    </row>
    <row r="4363" spans="10:14" customFormat="1" hidden="1">
      <c r="J4363" s="167"/>
      <c r="K4363" s="167"/>
      <c r="N4363" s="171"/>
    </row>
    <row r="4364" spans="10:14" customFormat="1" hidden="1">
      <c r="J4364" s="167"/>
      <c r="K4364" s="167"/>
      <c r="N4364" s="171"/>
    </row>
    <row r="4365" spans="10:14" customFormat="1" hidden="1">
      <c r="J4365" s="167"/>
      <c r="K4365" s="167"/>
      <c r="N4365" s="171"/>
    </row>
    <row r="4366" spans="10:14" customFormat="1" hidden="1">
      <c r="J4366" s="167"/>
      <c r="K4366" s="167"/>
      <c r="N4366" s="171"/>
    </row>
    <row r="4367" spans="10:14" customFormat="1" hidden="1">
      <c r="J4367" s="167"/>
      <c r="K4367" s="167"/>
      <c r="N4367" s="171"/>
    </row>
    <row r="4368" spans="10:14" customFormat="1" hidden="1">
      <c r="J4368" s="167"/>
      <c r="K4368" s="167"/>
      <c r="N4368" s="171"/>
    </row>
    <row r="4369" spans="10:14" customFormat="1" hidden="1">
      <c r="J4369" s="167"/>
      <c r="K4369" s="167"/>
      <c r="N4369" s="171"/>
    </row>
    <row r="4370" spans="10:14" customFormat="1" hidden="1">
      <c r="J4370" s="167"/>
      <c r="K4370" s="167"/>
      <c r="N4370" s="171"/>
    </row>
    <row r="4371" spans="10:14" customFormat="1" hidden="1">
      <c r="J4371" s="167"/>
      <c r="K4371" s="167"/>
      <c r="N4371" s="171"/>
    </row>
    <row r="4372" spans="10:14" customFormat="1" hidden="1">
      <c r="J4372" s="167"/>
      <c r="K4372" s="167"/>
      <c r="N4372" s="171"/>
    </row>
    <row r="4373" spans="10:14" customFormat="1" hidden="1">
      <c r="J4373" s="167"/>
      <c r="K4373" s="167"/>
      <c r="N4373" s="171"/>
    </row>
    <row r="4374" spans="10:14" customFormat="1" hidden="1">
      <c r="J4374" s="167"/>
      <c r="K4374" s="167"/>
      <c r="N4374" s="171"/>
    </row>
    <row r="4375" spans="10:14" customFormat="1" hidden="1">
      <c r="J4375" s="167"/>
      <c r="K4375" s="167"/>
      <c r="N4375" s="171"/>
    </row>
    <row r="4376" spans="10:14" customFormat="1" hidden="1">
      <c r="J4376" s="167"/>
      <c r="K4376" s="167"/>
      <c r="N4376" s="171"/>
    </row>
    <row r="4377" spans="10:14" customFormat="1" hidden="1">
      <c r="J4377" s="167"/>
      <c r="K4377" s="167"/>
      <c r="N4377" s="171"/>
    </row>
    <row r="4378" spans="10:14" customFormat="1" hidden="1">
      <c r="J4378" s="167"/>
      <c r="K4378" s="167"/>
      <c r="N4378" s="171"/>
    </row>
    <row r="4379" spans="10:14" customFormat="1" hidden="1">
      <c r="J4379" s="167"/>
      <c r="K4379" s="167"/>
      <c r="N4379" s="171"/>
    </row>
    <row r="4380" spans="10:14" customFormat="1" hidden="1">
      <c r="J4380" s="167"/>
      <c r="K4380" s="167"/>
      <c r="N4380" s="171"/>
    </row>
    <row r="4381" spans="10:14" customFormat="1" hidden="1">
      <c r="J4381" s="167"/>
      <c r="K4381" s="167"/>
      <c r="N4381" s="171"/>
    </row>
    <row r="4382" spans="10:14" customFormat="1" hidden="1">
      <c r="J4382" s="167"/>
      <c r="K4382" s="167"/>
      <c r="N4382" s="171"/>
    </row>
    <row r="4383" spans="10:14" customFormat="1" hidden="1">
      <c r="J4383" s="167"/>
      <c r="K4383" s="167"/>
      <c r="N4383" s="171"/>
    </row>
    <row r="4384" spans="10:14" customFormat="1" hidden="1">
      <c r="J4384" s="167"/>
      <c r="K4384" s="167"/>
      <c r="N4384" s="171"/>
    </row>
    <row r="4385" spans="10:14" customFormat="1" hidden="1">
      <c r="J4385" s="167"/>
      <c r="K4385" s="167"/>
      <c r="N4385" s="171"/>
    </row>
    <row r="4386" spans="10:14" customFormat="1" hidden="1">
      <c r="J4386" s="167"/>
      <c r="K4386" s="167"/>
      <c r="N4386" s="171"/>
    </row>
    <row r="4387" spans="10:14" customFormat="1" hidden="1">
      <c r="J4387" s="167"/>
      <c r="K4387" s="167"/>
      <c r="N4387" s="171"/>
    </row>
    <row r="4388" spans="10:14" customFormat="1" hidden="1">
      <c r="J4388" s="167"/>
      <c r="K4388" s="167"/>
      <c r="N4388" s="171"/>
    </row>
    <row r="4389" spans="10:14" customFormat="1" hidden="1">
      <c r="J4389" s="167"/>
      <c r="K4389" s="167"/>
      <c r="N4389" s="171"/>
    </row>
    <row r="4390" spans="10:14" customFormat="1" hidden="1">
      <c r="J4390" s="167"/>
      <c r="K4390" s="167"/>
      <c r="N4390" s="171"/>
    </row>
    <row r="4391" spans="10:14" customFormat="1" hidden="1">
      <c r="J4391" s="167"/>
      <c r="K4391" s="167"/>
      <c r="N4391" s="171"/>
    </row>
    <row r="4392" spans="10:14" customFormat="1" hidden="1">
      <c r="J4392" s="167"/>
      <c r="K4392" s="167"/>
      <c r="N4392" s="171"/>
    </row>
    <row r="4393" spans="10:14" customFormat="1" hidden="1">
      <c r="J4393" s="167"/>
      <c r="K4393" s="167"/>
      <c r="N4393" s="171"/>
    </row>
    <row r="4394" spans="10:14" customFormat="1" hidden="1">
      <c r="J4394" s="167"/>
      <c r="K4394" s="167"/>
      <c r="N4394" s="171"/>
    </row>
    <row r="4395" spans="10:14" customFormat="1" hidden="1">
      <c r="J4395" s="167"/>
      <c r="K4395" s="167"/>
      <c r="N4395" s="171"/>
    </row>
    <row r="4396" spans="10:14" customFormat="1" hidden="1">
      <c r="J4396" s="167"/>
      <c r="K4396" s="167"/>
      <c r="N4396" s="171"/>
    </row>
    <row r="4397" spans="10:14" customFormat="1" hidden="1">
      <c r="J4397" s="167"/>
      <c r="K4397" s="167"/>
      <c r="N4397" s="171"/>
    </row>
    <row r="4398" spans="10:14" customFormat="1" hidden="1">
      <c r="J4398" s="167"/>
      <c r="K4398" s="167"/>
      <c r="N4398" s="171"/>
    </row>
    <row r="4399" spans="10:14" customFormat="1" hidden="1">
      <c r="J4399" s="167"/>
      <c r="K4399" s="167"/>
      <c r="N4399" s="171"/>
    </row>
    <row r="4400" spans="10:14" customFormat="1" hidden="1">
      <c r="J4400" s="167"/>
      <c r="K4400" s="167"/>
      <c r="N4400" s="171"/>
    </row>
    <row r="4401" spans="10:14" customFormat="1" hidden="1">
      <c r="J4401" s="167"/>
      <c r="K4401" s="167"/>
      <c r="N4401" s="171"/>
    </row>
    <row r="4402" spans="10:14" customFormat="1" hidden="1">
      <c r="J4402" s="167"/>
      <c r="K4402" s="167"/>
      <c r="N4402" s="171"/>
    </row>
    <row r="4403" spans="10:14" customFormat="1" hidden="1">
      <c r="J4403" s="167"/>
      <c r="K4403" s="167"/>
      <c r="N4403" s="171"/>
    </row>
    <row r="4404" spans="10:14" customFormat="1" hidden="1">
      <c r="J4404" s="167"/>
      <c r="K4404" s="167"/>
      <c r="N4404" s="171"/>
    </row>
    <row r="4405" spans="10:14" customFormat="1" hidden="1">
      <c r="J4405" s="167"/>
      <c r="K4405" s="167"/>
      <c r="N4405" s="171"/>
    </row>
    <row r="4406" spans="10:14" customFormat="1" hidden="1">
      <c r="J4406" s="167"/>
      <c r="K4406" s="167"/>
      <c r="N4406" s="171"/>
    </row>
    <row r="4407" spans="10:14" customFormat="1" hidden="1">
      <c r="J4407" s="167"/>
      <c r="K4407" s="167"/>
      <c r="N4407" s="171"/>
    </row>
    <row r="4408" spans="10:14" customFormat="1" hidden="1">
      <c r="J4408" s="167"/>
      <c r="K4408" s="167"/>
      <c r="N4408" s="171"/>
    </row>
    <row r="4409" spans="10:14" customFormat="1" hidden="1">
      <c r="J4409" s="167"/>
      <c r="K4409" s="167"/>
      <c r="N4409" s="171"/>
    </row>
    <row r="4410" spans="10:14" customFormat="1" hidden="1">
      <c r="J4410" s="167"/>
      <c r="K4410" s="167"/>
      <c r="N4410" s="171"/>
    </row>
    <row r="4411" spans="10:14" customFormat="1" hidden="1">
      <c r="J4411" s="167"/>
      <c r="K4411" s="167"/>
      <c r="N4411" s="171"/>
    </row>
    <row r="4412" spans="10:14" customFormat="1" hidden="1">
      <c r="J4412" s="167"/>
      <c r="K4412" s="167"/>
      <c r="N4412" s="171"/>
    </row>
    <row r="4413" spans="10:14" customFormat="1" hidden="1">
      <c r="J4413" s="167"/>
      <c r="K4413" s="167"/>
      <c r="N4413" s="171"/>
    </row>
    <row r="4414" spans="10:14" customFormat="1" hidden="1">
      <c r="J4414" s="167"/>
      <c r="K4414" s="167"/>
      <c r="N4414" s="171"/>
    </row>
    <row r="4415" spans="10:14" customFormat="1" hidden="1">
      <c r="J4415" s="167"/>
      <c r="K4415" s="167"/>
      <c r="N4415" s="171"/>
    </row>
    <row r="4416" spans="10:14" customFormat="1" hidden="1">
      <c r="J4416" s="167"/>
      <c r="K4416" s="167"/>
      <c r="N4416" s="171"/>
    </row>
    <row r="4417" spans="10:14" customFormat="1" hidden="1">
      <c r="J4417" s="167"/>
      <c r="K4417" s="167"/>
      <c r="N4417" s="171"/>
    </row>
    <row r="4418" spans="10:14" customFormat="1" hidden="1">
      <c r="J4418" s="167"/>
      <c r="K4418" s="167"/>
      <c r="N4418" s="171"/>
    </row>
    <row r="4419" spans="10:14" customFormat="1" hidden="1">
      <c r="J4419" s="167"/>
      <c r="K4419" s="167"/>
      <c r="N4419" s="171"/>
    </row>
    <row r="4420" spans="10:14" customFormat="1" hidden="1">
      <c r="J4420" s="167"/>
      <c r="K4420" s="167"/>
      <c r="N4420" s="171"/>
    </row>
    <row r="4421" spans="10:14" customFormat="1" hidden="1">
      <c r="J4421" s="167"/>
      <c r="K4421" s="167"/>
      <c r="N4421" s="171"/>
    </row>
    <row r="4422" spans="10:14" customFormat="1" hidden="1">
      <c r="J4422" s="167"/>
      <c r="K4422" s="167"/>
      <c r="N4422" s="171"/>
    </row>
    <row r="4423" spans="10:14" customFormat="1" hidden="1">
      <c r="J4423" s="167"/>
      <c r="K4423" s="167"/>
      <c r="N4423" s="171"/>
    </row>
    <row r="4424" spans="10:14" customFormat="1" hidden="1">
      <c r="J4424" s="167"/>
      <c r="K4424" s="167"/>
      <c r="N4424" s="171"/>
    </row>
    <row r="4425" spans="10:14" customFormat="1" hidden="1">
      <c r="J4425" s="167"/>
      <c r="K4425" s="167"/>
      <c r="N4425" s="171"/>
    </row>
    <row r="4426" spans="10:14" customFormat="1" hidden="1">
      <c r="J4426" s="167"/>
      <c r="K4426" s="167"/>
      <c r="N4426" s="171"/>
    </row>
    <row r="4427" spans="10:14" customFormat="1" hidden="1">
      <c r="J4427" s="167"/>
      <c r="K4427" s="167"/>
      <c r="N4427" s="171"/>
    </row>
    <row r="4428" spans="10:14" customFormat="1" hidden="1">
      <c r="J4428" s="167"/>
      <c r="K4428" s="167"/>
      <c r="N4428" s="171"/>
    </row>
    <row r="4429" spans="10:14" customFormat="1" hidden="1">
      <c r="J4429" s="167"/>
      <c r="K4429" s="167"/>
      <c r="N4429" s="171"/>
    </row>
    <row r="4430" spans="10:14" customFormat="1" hidden="1">
      <c r="J4430" s="167"/>
      <c r="K4430" s="167"/>
      <c r="N4430" s="171"/>
    </row>
    <row r="4431" spans="10:14" customFormat="1" hidden="1">
      <c r="J4431" s="167"/>
      <c r="K4431" s="167"/>
      <c r="N4431" s="171"/>
    </row>
    <row r="4432" spans="10:14" customFormat="1" hidden="1">
      <c r="J4432" s="167"/>
      <c r="K4432" s="167"/>
      <c r="N4432" s="171"/>
    </row>
    <row r="4433" spans="10:14" customFormat="1" hidden="1">
      <c r="J4433" s="167"/>
      <c r="K4433" s="167"/>
      <c r="N4433" s="171"/>
    </row>
    <row r="4434" spans="10:14" customFormat="1" hidden="1">
      <c r="J4434" s="167"/>
      <c r="K4434" s="167"/>
      <c r="N4434" s="171"/>
    </row>
    <row r="4435" spans="10:14" customFormat="1" hidden="1">
      <c r="J4435" s="167"/>
      <c r="K4435" s="167"/>
      <c r="N4435" s="171"/>
    </row>
    <row r="4436" spans="10:14" customFormat="1" hidden="1">
      <c r="J4436" s="167"/>
      <c r="K4436" s="167"/>
      <c r="N4436" s="171"/>
    </row>
    <row r="4437" spans="10:14" customFormat="1" hidden="1">
      <c r="J4437" s="167"/>
      <c r="K4437" s="167"/>
      <c r="N4437" s="171"/>
    </row>
    <row r="4438" spans="10:14" customFormat="1" hidden="1">
      <c r="J4438" s="167"/>
      <c r="K4438" s="167"/>
      <c r="N4438" s="171"/>
    </row>
    <row r="4439" spans="10:14" customFormat="1" hidden="1">
      <c r="J4439" s="167"/>
      <c r="K4439" s="167"/>
      <c r="N4439" s="171"/>
    </row>
    <row r="4440" spans="10:14" customFormat="1" hidden="1">
      <c r="J4440" s="167"/>
      <c r="K4440" s="167"/>
      <c r="N4440" s="171"/>
    </row>
    <row r="4441" spans="10:14" customFormat="1" hidden="1">
      <c r="J4441" s="167"/>
      <c r="K4441" s="167"/>
      <c r="N4441" s="171"/>
    </row>
    <row r="4442" spans="10:14" customFormat="1" hidden="1">
      <c r="J4442" s="167"/>
      <c r="K4442" s="167"/>
      <c r="N4442" s="171"/>
    </row>
    <row r="4443" spans="10:14" customFormat="1" hidden="1">
      <c r="J4443" s="167"/>
      <c r="K4443" s="167"/>
      <c r="N4443" s="171"/>
    </row>
    <row r="4444" spans="10:14" customFormat="1" hidden="1">
      <c r="J4444" s="167"/>
      <c r="K4444" s="167"/>
      <c r="N4444" s="171"/>
    </row>
    <row r="4445" spans="10:14" customFormat="1" hidden="1">
      <c r="J4445" s="167"/>
      <c r="K4445" s="167"/>
      <c r="N4445" s="171"/>
    </row>
    <row r="4446" spans="10:14" customFormat="1" hidden="1">
      <c r="J4446" s="167"/>
      <c r="K4446" s="167"/>
      <c r="N4446" s="171"/>
    </row>
    <row r="4447" spans="10:14" customFormat="1" hidden="1">
      <c r="J4447" s="167"/>
      <c r="K4447" s="167"/>
      <c r="N4447" s="171"/>
    </row>
    <row r="4448" spans="10:14" customFormat="1" hidden="1">
      <c r="J4448" s="167"/>
      <c r="K4448" s="167"/>
      <c r="N4448" s="171"/>
    </row>
    <row r="4449" spans="10:14" customFormat="1" hidden="1">
      <c r="J4449" s="167"/>
      <c r="K4449" s="167"/>
      <c r="N4449" s="171"/>
    </row>
    <row r="4450" spans="10:14" customFormat="1" hidden="1">
      <c r="J4450" s="167"/>
      <c r="K4450" s="167"/>
      <c r="N4450" s="171"/>
    </row>
    <row r="4451" spans="10:14" customFormat="1" hidden="1">
      <c r="J4451" s="167"/>
      <c r="K4451" s="167"/>
      <c r="N4451" s="171"/>
    </row>
    <row r="4452" spans="10:14" customFormat="1" hidden="1">
      <c r="J4452" s="167"/>
      <c r="K4452" s="167"/>
      <c r="N4452" s="171"/>
    </row>
    <row r="4453" spans="10:14" customFormat="1" hidden="1">
      <c r="J4453" s="167"/>
      <c r="K4453" s="167"/>
      <c r="N4453" s="171"/>
    </row>
    <row r="4454" spans="10:14" customFormat="1" hidden="1">
      <c r="J4454" s="167"/>
      <c r="K4454" s="167"/>
      <c r="N4454" s="171"/>
    </row>
    <row r="4455" spans="10:14" customFormat="1" hidden="1">
      <c r="J4455" s="167"/>
      <c r="K4455" s="167"/>
      <c r="N4455" s="171"/>
    </row>
    <row r="4456" spans="10:14" customFormat="1" hidden="1">
      <c r="J4456" s="167"/>
      <c r="K4456" s="167"/>
      <c r="N4456" s="171"/>
    </row>
    <row r="4457" spans="10:14" customFormat="1" hidden="1">
      <c r="J4457" s="167"/>
      <c r="K4457" s="167"/>
      <c r="N4457" s="171"/>
    </row>
    <row r="4458" spans="10:14" customFormat="1" hidden="1">
      <c r="J4458" s="167"/>
      <c r="K4458" s="167"/>
      <c r="N4458" s="171"/>
    </row>
    <row r="4459" spans="10:14" customFormat="1" hidden="1">
      <c r="J4459" s="167"/>
      <c r="K4459" s="167"/>
      <c r="N4459" s="171"/>
    </row>
    <row r="4460" spans="10:14" customFormat="1" hidden="1">
      <c r="J4460" s="167"/>
      <c r="K4460" s="167"/>
      <c r="N4460" s="171"/>
    </row>
    <row r="4461" spans="10:14" customFormat="1" hidden="1">
      <c r="J4461" s="167"/>
      <c r="K4461" s="167"/>
      <c r="N4461" s="171"/>
    </row>
    <row r="4462" spans="10:14" customFormat="1" hidden="1">
      <c r="J4462" s="167"/>
      <c r="K4462" s="167"/>
      <c r="N4462" s="171"/>
    </row>
    <row r="4463" spans="10:14" customFormat="1" hidden="1">
      <c r="J4463" s="167"/>
      <c r="K4463" s="167"/>
      <c r="N4463" s="171"/>
    </row>
    <row r="4464" spans="10:14" customFormat="1" hidden="1">
      <c r="J4464" s="167"/>
      <c r="K4464" s="167"/>
      <c r="N4464" s="171"/>
    </row>
    <row r="4465" spans="10:14" customFormat="1" hidden="1">
      <c r="J4465" s="167"/>
      <c r="K4465" s="167"/>
      <c r="N4465" s="171"/>
    </row>
    <row r="4466" spans="10:14" customFormat="1" hidden="1">
      <c r="J4466" s="167"/>
      <c r="K4466" s="167"/>
      <c r="N4466" s="171"/>
    </row>
    <row r="4467" spans="10:14" customFormat="1" hidden="1">
      <c r="J4467" s="167"/>
      <c r="K4467" s="167"/>
      <c r="N4467" s="171"/>
    </row>
    <row r="4468" spans="10:14" customFormat="1" hidden="1">
      <c r="J4468" s="167"/>
      <c r="K4468" s="167"/>
      <c r="N4468" s="171"/>
    </row>
    <row r="4469" spans="10:14" customFormat="1" hidden="1">
      <c r="J4469" s="167"/>
      <c r="K4469" s="167"/>
      <c r="N4469" s="171"/>
    </row>
    <row r="4470" spans="10:14" customFormat="1" hidden="1">
      <c r="J4470" s="167"/>
      <c r="K4470" s="167"/>
      <c r="N4470" s="171"/>
    </row>
    <row r="4471" spans="10:14" customFormat="1" hidden="1">
      <c r="J4471" s="167"/>
      <c r="K4471" s="167"/>
      <c r="N4471" s="171"/>
    </row>
    <row r="4472" spans="10:14" customFormat="1" hidden="1">
      <c r="J4472" s="167"/>
      <c r="K4472" s="167"/>
      <c r="N4472" s="171"/>
    </row>
    <row r="4473" spans="10:14" customFormat="1" hidden="1">
      <c r="J4473" s="167"/>
      <c r="K4473" s="167"/>
      <c r="N4473" s="171"/>
    </row>
    <row r="4474" spans="10:14" customFormat="1" hidden="1">
      <c r="J4474" s="167"/>
      <c r="K4474" s="167"/>
      <c r="N4474" s="171"/>
    </row>
    <row r="4475" spans="10:14" customFormat="1" hidden="1">
      <c r="J4475" s="167"/>
      <c r="K4475" s="167"/>
      <c r="N4475" s="171"/>
    </row>
    <row r="4476" spans="10:14" customFormat="1" hidden="1">
      <c r="J4476" s="167"/>
      <c r="K4476" s="167"/>
      <c r="N4476" s="171"/>
    </row>
    <row r="4477" spans="10:14" customFormat="1" hidden="1">
      <c r="J4477" s="167"/>
      <c r="K4477" s="167"/>
      <c r="N4477" s="171"/>
    </row>
    <row r="4478" spans="10:14" customFormat="1" hidden="1">
      <c r="J4478" s="167"/>
      <c r="K4478" s="167"/>
      <c r="N4478" s="171"/>
    </row>
    <row r="4479" spans="10:14" customFormat="1" hidden="1">
      <c r="J4479" s="167"/>
      <c r="K4479" s="167"/>
      <c r="N4479" s="171"/>
    </row>
    <row r="4480" spans="10:14" customFormat="1" hidden="1">
      <c r="J4480" s="167"/>
      <c r="K4480" s="167"/>
      <c r="N4480" s="171"/>
    </row>
    <row r="4481" spans="10:14" customFormat="1" hidden="1">
      <c r="J4481" s="167"/>
      <c r="K4481" s="167"/>
      <c r="N4481" s="171"/>
    </row>
    <row r="4482" spans="10:14" customFormat="1" hidden="1">
      <c r="J4482" s="167"/>
      <c r="K4482" s="167"/>
      <c r="N4482" s="171"/>
    </row>
    <row r="4483" spans="10:14" customFormat="1" hidden="1">
      <c r="J4483" s="167"/>
      <c r="K4483" s="167"/>
      <c r="N4483" s="171"/>
    </row>
    <row r="4484" spans="10:14" customFormat="1" hidden="1">
      <c r="J4484" s="167"/>
      <c r="K4484" s="167"/>
      <c r="N4484" s="171"/>
    </row>
    <row r="4485" spans="10:14" customFormat="1" hidden="1">
      <c r="J4485" s="167"/>
      <c r="K4485" s="167"/>
      <c r="N4485" s="171"/>
    </row>
    <row r="4486" spans="10:14" customFormat="1" hidden="1">
      <c r="J4486" s="167"/>
      <c r="K4486" s="167"/>
      <c r="N4486" s="171"/>
    </row>
    <row r="4487" spans="10:14" customFormat="1" hidden="1">
      <c r="J4487" s="167"/>
      <c r="K4487" s="167"/>
      <c r="N4487" s="171"/>
    </row>
    <row r="4488" spans="10:14" customFormat="1" hidden="1">
      <c r="J4488" s="167"/>
      <c r="K4488" s="167"/>
      <c r="N4488" s="171"/>
    </row>
    <row r="4489" spans="10:14" customFormat="1" hidden="1">
      <c r="J4489" s="167"/>
      <c r="K4489" s="167"/>
      <c r="N4489" s="171"/>
    </row>
    <row r="4490" spans="10:14" customFormat="1" hidden="1">
      <c r="J4490" s="167"/>
      <c r="K4490" s="167"/>
      <c r="N4490" s="171"/>
    </row>
    <row r="4491" spans="10:14" customFormat="1" hidden="1">
      <c r="J4491" s="167"/>
      <c r="K4491" s="167"/>
      <c r="N4491" s="171"/>
    </row>
    <row r="4492" spans="10:14" customFormat="1" hidden="1">
      <c r="J4492" s="167"/>
      <c r="K4492" s="167"/>
      <c r="N4492" s="171"/>
    </row>
    <row r="4493" spans="10:14" customFormat="1" hidden="1">
      <c r="J4493" s="167"/>
      <c r="K4493" s="167"/>
      <c r="N4493" s="171"/>
    </row>
    <row r="4494" spans="10:14" customFormat="1" hidden="1">
      <c r="J4494" s="167"/>
      <c r="K4494" s="167"/>
      <c r="N4494" s="171"/>
    </row>
    <row r="4495" spans="10:14" customFormat="1" hidden="1">
      <c r="J4495" s="167"/>
      <c r="K4495" s="167"/>
      <c r="N4495" s="171"/>
    </row>
    <row r="4496" spans="10:14" customFormat="1" hidden="1">
      <c r="J4496" s="167"/>
      <c r="K4496" s="167"/>
      <c r="N4496" s="171"/>
    </row>
    <row r="4497" spans="10:14" customFormat="1" hidden="1">
      <c r="J4497" s="167"/>
      <c r="K4497" s="167"/>
      <c r="N4497" s="171"/>
    </row>
    <row r="4498" spans="10:14" customFormat="1" hidden="1">
      <c r="J4498" s="167"/>
      <c r="K4498" s="167"/>
      <c r="N4498" s="171"/>
    </row>
    <row r="4499" spans="10:14" customFormat="1" hidden="1">
      <c r="J4499" s="167"/>
      <c r="K4499" s="167"/>
      <c r="N4499" s="171"/>
    </row>
    <row r="4500" spans="10:14" customFormat="1" hidden="1">
      <c r="J4500" s="167"/>
      <c r="K4500" s="167"/>
      <c r="N4500" s="171"/>
    </row>
    <row r="4501" spans="10:14" customFormat="1" hidden="1">
      <c r="J4501" s="167"/>
      <c r="K4501" s="167"/>
      <c r="N4501" s="171"/>
    </row>
    <row r="4502" spans="10:14" customFormat="1" hidden="1">
      <c r="J4502" s="167"/>
      <c r="K4502" s="167"/>
      <c r="N4502" s="171"/>
    </row>
    <row r="4503" spans="10:14" customFormat="1" hidden="1">
      <c r="J4503" s="167"/>
      <c r="K4503" s="167"/>
      <c r="N4503" s="171"/>
    </row>
    <row r="4504" spans="10:14" customFormat="1" hidden="1">
      <c r="J4504" s="167"/>
      <c r="K4504" s="167"/>
      <c r="N4504" s="171"/>
    </row>
    <row r="4505" spans="10:14" customFormat="1" hidden="1">
      <c r="J4505" s="167"/>
      <c r="K4505" s="167"/>
      <c r="N4505" s="171"/>
    </row>
    <row r="4506" spans="10:14" customFormat="1" hidden="1">
      <c r="J4506" s="167"/>
      <c r="K4506" s="167"/>
      <c r="N4506" s="171"/>
    </row>
    <row r="4507" spans="10:14" customFormat="1" hidden="1">
      <c r="J4507" s="167"/>
      <c r="K4507" s="167"/>
      <c r="N4507" s="171"/>
    </row>
    <row r="4508" spans="10:14" customFormat="1" hidden="1">
      <c r="J4508" s="167"/>
      <c r="K4508" s="167"/>
      <c r="N4508" s="171"/>
    </row>
    <row r="4509" spans="10:14" customFormat="1" hidden="1">
      <c r="J4509" s="167"/>
      <c r="K4509" s="167"/>
      <c r="N4509" s="171"/>
    </row>
    <row r="4510" spans="10:14" customFormat="1" hidden="1">
      <c r="J4510" s="167"/>
      <c r="K4510" s="167"/>
      <c r="N4510" s="171"/>
    </row>
    <row r="4511" spans="10:14" customFormat="1" hidden="1">
      <c r="J4511" s="167"/>
      <c r="K4511" s="167"/>
      <c r="N4511" s="171"/>
    </row>
    <row r="4512" spans="10:14" customFormat="1" hidden="1">
      <c r="J4512" s="167"/>
      <c r="K4512" s="167"/>
      <c r="N4512" s="171"/>
    </row>
    <row r="4513" spans="10:14" customFormat="1" hidden="1">
      <c r="J4513" s="167"/>
      <c r="K4513" s="167"/>
      <c r="N4513" s="171"/>
    </row>
    <row r="4514" spans="10:14" customFormat="1" hidden="1">
      <c r="J4514" s="167"/>
      <c r="K4514" s="167"/>
      <c r="N4514" s="171"/>
    </row>
    <row r="4515" spans="10:14" customFormat="1" hidden="1">
      <c r="J4515" s="167"/>
      <c r="K4515" s="167"/>
      <c r="N4515" s="171"/>
    </row>
    <row r="4516" spans="10:14" customFormat="1" hidden="1">
      <c r="J4516" s="167"/>
      <c r="K4516" s="167"/>
      <c r="N4516" s="171"/>
    </row>
    <row r="4517" spans="10:14" customFormat="1" hidden="1">
      <c r="J4517" s="167"/>
      <c r="K4517" s="167"/>
      <c r="N4517" s="171"/>
    </row>
    <row r="4518" spans="10:14" customFormat="1" hidden="1">
      <c r="J4518" s="167"/>
      <c r="K4518" s="167"/>
      <c r="N4518" s="171"/>
    </row>
    <row r="4519" spans="10:14" customFormat="1" hidden="1">
      <c r="J4519" s="167"/>
      <c r="K4519" s="167"/>
      <c r="N4519" s="171"/>
    </row>
    <row r="4520" spans="10:14" customFormat="1" hidden="1">
      <c r="J4520" s="167"/>
      <c r="K4520" s="167"/>
      <c r="N4520" s="171"/>
    </row>
    <row r="4521" spans="10:14" customFormat="1" hidden="1">
      <c r="J4521" s="167"/>
      <c r="K4521" s="167"/>
      <c r="N4521" s="171"/>
    </row>
    <row r="4522" spans="10:14" customFormat="1" hidden="1">
      <c r="J4522" s="167"/>
      <c r="K4522" s="167"/>
      <c r="N4522" s="171"/>
    </row>
    <row r="4523" spans="10:14" customFormat="1" hidden="1">
      <c r="J4523" s="167"/>
      <c r="K4523" s="167"/>
      <c r="N4523" s="171"/>
    </row>
    <row r="4524" spans="10:14" customFormat="1" hidden="1">
      <c r="J4524" s="167"/>
      <c r="K4524" s="167"/>
      <c r="N4524" s="171"/>
    </row>
    <row r="4525" spans="10:14" customFormat="1" hidden="1">
      <c r="J4525" s="167"/>
      <c r="K4525" s="167"/>
      <c r="N4525" s="171"/>
    </row>
    <row r="4526" spans="10:14" customFormat="1" hidden="1">
      <c r="J4526" s="167"/>
      <c r="K4526" s="167"/>
      <c r="N4526" s="171"/>
    </row>
    <row r="4527" spans="10:14" customFormat="1" hidden="1">
      <c r="J4527" s="167"/>
      <c r="K4527" s="167"/>
      <c r="N4527" s="171"/>
    </row>
    <row r="4528" spans="10:14" customFormat="1" hidden="1">
      <c r="J4528" s="167"/>
      <c r="K4528" s="167"/>
      <c r="N4528" s="171"/>
    </row>
    <row r="4529" spans="10:14" customFormat="1" hidden="1">
      <c r="J4529" s="167"/>
      <c r="K4529" s="167"/>
      <c r="N4529" s="171"/>
    </row>
    <row r="4530" spans="10:14" customFormat="1" hidden="1">
      <c r="J4530" s="167"/>
      <c r="K4530" s="167"/>
      <c r="N4530" s="171"/>
    </row>
    <row r="4531" spans="10:14" customFormat="1" hidden="1">
      <c r="J4531" s="167"/>
      <c r="K4531" s="167"/>
      <c r="N4531" s="171"/>
    </row>
    <row r="4532" spans="10:14" customFormat="1" hidden="1">
      <c r="J4532" s="167"/>
      <c r="K4532" s="167"/>
      <c r="N4532" s="171"/>
    </row>
    <row r="4533" spans="10:14" customFormat="1" hidden="1">
      <c r="J4533" s="167"/>
      <c r="K4533" s="167"/>
      <c r="N4533" s="171"/>
    </row>
    <row r="4534" spans="10:14" customFormat="1" hidden="1">
      <c r="J4534" s="167"/>
      <c r="K4534" s="167"/>
      <c r="N4534" s="171"/>
    </row>
    <row r="4535" spans="10:14" customFormat="1" hidden="1">
      <c r="J4535" s="167"/>
      <c r="K4535" s="167"/>
      <c r="N4535" s="171"/>
    </row>
    <row r="4536" spans="10:14" customFormat="1" hidden="1">
      <c r="J4536" s="167"/>
      <c r="K4536" s="167"/>
      <c r="N4536" s="171"/>
    </row>
    <row r="4537" spans="10:14" customFormat="1" hidden="1">
      <c r="J4537" s="167"/>
      <c r="K4537" s="167"/>
      <c r="N4537" s="171"/>
    </row>
    <row r="4538" spans="10:14" customFormat="1" hidden="1">
      <c r="J4538" s="167"/>
      <c r="K4538" s="167"/>
      <c r="N4538" s="171"/>
    </row>
    <row r="4539" spans="10:14" customFormat="1" hidden="1">
      <c r="J4539" s="167"/>
      <c r="K4539" s="167"/>
      <c r="N4539" s="171"/>
    </row>
    <row r="4540" spans="10:14" customFormat="1" hidden="1">
      <c r="J4540" s="167"/>
      <c r="K4540" s="167"/>
      <c r="N4540" s="171"/>
    </row>
    <row r="4541" spans="10:14" customFormat="1" hidden="1">
      <c r="J4541" s="167"/>
      <c r="K4541" s="167"/>
      <c r="N4541" s="171"/>
    </row>
    <row r="4542" spans="10:14" customFormat="1" hidden="1">
      <c r="J4542" s="167"/>
      <c r="K4542" s="167"/>
      <c r="N4542" s="171"/>
    </row>
    <row r="4543" spans="10:14" customFormat="1" hidden="1">
      <c r="J4543" s="167"/>
      <c r="K4543" s="167"/>
      <c r="N4543" s="171"/>
    </row>
    <row r="4544" spans="10:14" customFormat="1" hidden="1">
      <c r="J4544" s="167"/>
      <c r="K4544" s="167"/>
      <c r="N4544" s="171"/>
    </row>
    <row r="4545" spans="10:14" customFormat="1" hidden="1">
      <c r="J4545" s="167"/>
      <c r="K4545" s="167"/>
      <c r="N4545" s="171"/>
    </row>
    <row r="4546" spans="10:14" customFormat="1" hidden="1">
      <c r="J4546" s="167"/>
      <c r="K4546" s="167"/>
      <c r="N4546" s="171"/>
    </row>
    <row r="4547" spans="10:14" customFormat="1" hidden="1">
      <c r="J4547" s="167"/>
      <c r="K4547" s="167"/>
      <c r="N4547" s="171"/>
    </row>
    <row r="4548" spans="10:14" customFormat="1" hidden="1">
      <c r="J4548" s="167"/>
      <c r="K4548" s="167"/>
      <c r="N4548" s="171"/>
    </row>
    <row r="4549" spans="10:14" customFormat="1" hidden="1">
      <c r="J4549" s="167"/>
      <c r="K4549" s="167"/>
      <c r="N4549" s="171"/>
    </row>
    <row r="4550" spans="10:14" customFormat="1" hidden="1">
      <c r="J4550" s="167"/>
      <c r="K4550" s="167"/>
      <c r="N4550" s="171"/>
    </row>
    <row r="4551" spans="10:14" customFormat="1" hidden="1">
      <c r="J4551" s="167"/>
      <c r="K4551" s="167"/>
      <c r="N4551" s="171"/>
    </row>
    <row r="4552" spans="10:14" customFormat="1" hidden="1">
      <c r="J4552" s="167"/>
      <c r="K4552" s="167"/>
      <c r="N4552" s="171"/>
    </row>
    <row r="4553" spans="10:14" customFormat="1" hidden="1">
      <c r="J4553" s="167"/>
      <c r="K4553" s="167"/>
      <c r="N4553" s="171"/>
    </row>
    <row r="4554" spans="10:14" customFormat="1" hidden="1">
      <c r="J4554" s="167"/>
      <c r="K4554" s="167"/>
      <c r="N4554" s="171"/>
    </row>
    <row r="4555" spans="10:14" customFormat="1" hidden="1">
      <c r="J4555" s="167"/>
      <c r="K4555" s="167"/>
      <c r="N4555" s="171"/>
    </row>
    <row r="4556" spans="10:14" customFormat="1" hidden="1">
      <c r="J4556" s="167"/>
      <c r="K4556" s="167"/>
      <c r="N4556" s="171"/>
    </row>
    <row r="4557" spans="10:14" customFormat="1" hidden="1">
      <c r="J4557" s="167"/>
      <c r="K4557" s="167"/>
      <c r="N4557" s="171"/>
    </row>
    <row r="4558" spans="10:14" customFormat="1" hidden="1">
      <c r="J4558" s="167"/>
      <c r="K4558" s="167"/>
      <c r="N4558" s="171"/>
    </row>
    <row r="4559" spans="10:14" customFormat="1" hidden="1">
      <c r="J4559" s="167"/>
      <c r="K4559" s="167"/>
      <c r="N4559" s="171"/>
    </row>
    <row r="4560" spans="10:14" customFormat="1" hidden="1">
      <c r="J4560" s="167"/>
      <c r="K4560" s="167"/>
      <c r="N4560" s="171"/>
    </row>
    <row r="4561" spans="10:14" customFormat="1" hidden="1">
      <c r="J4561" s="167"/>
      <c r="K4561" s="167"/>
      <c r="N4561" s="171"/>
    </row>
    <row r="4562" spans="10:14" customFormat="1" hidden="1">
      <c r="J4562" s="167"/>
      <c r="K4562" s="167"/>
      <c r="N4562" s="171"/>
    </row>
    <row r="4563" spans="10:14" customFormat="1" hidden="1">
      <c r="J4563" s="167"/>
      <c r="K4563" s="167"/>
      <c r="N4563" s="171"/>
    </row>
    <row r="4564" spans="10:14" customFormat="1" hidden="1">
      <c r="J4564" s="167"/>
      <c r="K4564" s="167"/>
      <c r="N4564" s="171"/>
    </row>
    <row r="4565" spans="10:14" customFormat="1" hidden="1">
      <c r="J4565" s="167"/>
      <c r="K4565" s="167"/>
      <c r="N4565" s="171"/>
    </row>
    <row r="4566" spans="10:14" customFormat="1" hidden="1">
      <c r="J4566" s="167"/>
      <c r="K4566" s="167"/>
      <c r="N4566" s="171"/>
    </row>
    <row r="4567" spans="10:14" customFormat="1" hidden="1">
      <c r="J4567" s="167"/>
      <c r="K4567" s="167"/>
      <c r="N4567" s="171"/>
    </row>
    <row r="4568" spans="10:14" customFormat="1" hidden="1">
      <c r="J4568" s="167"/>
      <c r="K4568" s="167"/>
      <c r="N4568" s="171"/>
    </row>
    <row r="4569" spans="10:14" customFormat="1" hidden="1">
      <c r="J4569" s="167"/>
      <c r="K4569" s="167"/>
      <c r="N4569" s="171"/>
    </row>
    <row r="4570" spans="10:14" customFormat="1" hidden="1">
      <c r="J4570" s="167"/>
      <c r="K4570" s="167"/>
      <c r="N4570" s="171"/>
    </row>
    <row r="4571" spans="10:14" customFormat="1" hidden="1">
      <c r="J4571" s="167"/>
      <c r="K4571" s="167"/>
      <c r="N4571" s="171"/>
    </row>
    <row r="4572" spans="10:14" customFormat="1" hidden="1">
      <c r="J4572" s="167"/>
      <c r="K4572" s="167"/>
      <c r="N4572" s="171"/>
    </row>
    <row r="4573" spans="10:14" customFormat="1" hidden="1">
      <c r="J4573" s="167"/>
      <c r="K4573" s="167"/>
      <c r="N4573" s="171"/>
    </row>
    <row r="4574" spans="10:14" customFormat="1" hidden="1">
      <c r="J4574" s="167"/>
      <c r="K4574" s="167"/>
      <c r="N4574" s="171"/>
    </row>
    <row r="4575" spans="10:14" customFormat="1" hidden="1">
      <c r="J4575" s="167"/>
      <c r="K4575" s="167"/>
      <c r="N4575" s="171"/>
    </row>
    <row r="4576" spans="10:14" customFormat="1" hidden="1">
      <c r="J4576" s="167"/>
      <c r="K4576" s="167"/>
      <c r="N4576" s="171"/>
    </row>
    <row r="4577" spans="10:14" customFormat="1" hidden="1">
      <c r="J4577" s="167"/>
      <c r="K4577" s="167"/>
      <c r="N4577" s="171"/>
    </row>
    <row r="4578" spans="10:14" customFormat="1" hidden="1">
      <c r="J4578" s="167"/>
      <c r="K4578" s="167"/>
      <c r="N4578" s="171"/>
    </row>
    <row r="4579" spans="10:14" customFormat="1" hidden="1">
      <c r="J4579" s="167"/>
      <c r="K4579" s="167"/>
      <c r="N4579" s="171"/>
    </row>
    <row r="4580" spans="10:14" customFormat="1" hidden="1">
      <c r="J4580" s="167"/>
      <c r="K4580" s="167"/>
      <c r="N4580" s="171"/>
    </row>
    <row r="4581" spans="10:14" customFormat="1" hidden="1">
      <c r="J4581" s="167"/>
      <c r="K4581" s="167"/>
      <c r="N4581" s="171"/>
    </row>
    <row r="4582" spans="10:14" customFormat="1" hidden="1">
      <c r="J4582" s="167"/>
      <c r="K4582" s="167"/>
      <c r="N4582" s="171"/>
    </row>
    <row r="4583" spans="10:14" customFormat="1" hidden="1">
      <c r="J4583" s="167"/>
      <c r="K4583" s="167"/>
      <c r="N4583" s="171"/>
    </row>
    <row r="4584" spans="10:14" customFormat="1" hidden="1">
      <c r="J4584" s="167"/>
      <c r="K4584" s="167"/>
      <c r="N4584" s="171"/>
    </row>
    <row r="4585" spans="10:14" customFormat="1" hidden="1">
      <c r="J4585" s="167"/>
      <c r="K4585" s="167"/>
      <c r="N4585" s="171"/>
    </row>
    <row r="4586" spans="10:14" customFormat="1" hidden="1">
      <c r="J4586" s="167"/>
      <c r="K4586" s="167"/>
      <c r="N4586" s="171"/>
    </row>
    <row r="4587" spans="10:14" customFormat="1" hidden="1">
      <c r="J4587" s="167"/>
      <c r="K4587" s="167"/>
      <c r="N4587" s="171"/>
    </row>
    <row r="4588" spans="10:14" customFormat="1" hidden="1">
      <c r="J4588" s="167"/>
      <c r="K4588" s="167"/>
      <c r="N4588" s="171"/>
    </row>
    <row r="4589" spans="10:14" customFormat="1" hidden="1">
      <c r="J4589" s="167"/>
      <c r="K4589" s="167"/>
      <c r="N4589" s="171"/>
    </row>
    <row r="4590" spans="10:14" customFormat="1" hidden="1">
      <c r="J4590" s="167"/>
      <c r="K4590" s="167"/>
      <c r="N4590" s="171"/>
    </row>
    <row r="4591" spans="10:14" customFormat="1" hidden="1">
      <c r="J4591" s="167"/>
      <c r="K4591" s="167"/>
      <c r="N4591" s="171"/>
    </row>
    <row r="4592" spans="10:14" customFormat="1" hidden="1">
      <c r="J4592" s="167"/>
      <c r="K4592" s="167"/>
      <c r="N4592" s="171"/>
    </row>
    <row r="4593" spans="10:14" customFormat="1" hidden="1">
      <c r="J4593" s="167"/>
      <c r="K4593" s="167"/>
      <c r="N4593" s="171"/>
    </row>
    <row r="4594" spans="10:14" customFormat="1" hidden="1">
      <c r="J4594" s="167"/>
      <c r="K4594" s="167"/>
      <c r="N4594" s="171"/>
    </row>
    <row r="4595" spans="10:14" customFormat="1" hidden="1">
      <c r="J4595" s="167"/>
      <c r="K4595" s="167"/>
      <c r="N4595" s="171"/>
    </row>
    <row r="4596" spans="10:14" customFormat="1" hidden="1">
      <c r="J4596" s="167"/>
      <c r="K4596" s="167"/>
      <c r="N4596" s="171"/>
    </row>
    <row r="4597" spans="10:14" customFormat="1" hidden="1">
      <c r="J4597" s="167"/>
      <c r="K4597" s="167"/>
      <c r="N4597" s="171"/>
    </row>
    <row r="4598" spans="10:14" customFormat="1" hidden="1">
      <c r="J4598" s="167"/>
      <c r="K4598" s="167"/>
      <c r="N4598" s="171"/>
    </row>
    <row r="4599" spans="10:14" customFormat="1" hidden="1">
      <c r="J4599" s="167"/>
      <c r="K4599" s="167"/>
      <c r="N4599" s="171"/>
    </row>
    <row r="4600" spans="10:14" customFormat="1" hidden="1">
      <c r="J4600" s="167"/>
      <c r="K4600" s="167"/>
      <c r="N4600" s="171"/>
    </row>
    <row r="4601" spans="10:14" customFormat="1" hidden="1">
      <c r="J4601" s="167"/>
      <c r="K4601" s="167"/>
      <c r="N4601" s="171"/>
    </row>
    <row r="4602" spans="10:14" customFormat="1" hidden="1">
      <c r="J4602" s="167"/>
      <c r="K4602" s="167"/>
      <c r="N4602" s="171"/>
    </row>
    <row r="4603" spans="10:14" customFormat="1" hidden="1">
      <c r="J4603" s="167"/>
      <c r="K4603" s="167"/>
      <c r="N4603" s="171"/>
    </row>
    <row r="4604" spans="10:14" customFormat="1" hidden="1">
      <c r="J4604" s="167"/>
      <c r="K4604" s="167"/>
      <c r="N4604" s="171"/>
    </row>
    <row r="4605" spans="10:14" customFormat="1" hidden="1">
      <c r="J4605" s="167"/>
      <c r="K4605" s="167"/>
      <c r="N4605" s="171"/>
    </row>
    <row r="4606" spans="10:14" customFormat="1" hidden="1">
      <c r="J4606" s="167"/>
      <c r="K4606" s="167"/>
      <c r="N4606" s="171"/>
    </row>
    <row r="4607" spans="10:14" customFormat="1" hidden="1">
      <c r="J4607" s="167"/>
      <c r="K4607" s="167"/>
      <c r="N4607" s="171"/>
    </row>
    <row r="4608" spans="10:14" customFormat="1" hidden="1">
      <c r="J4608" s="167"/>
      <c r="K4608" s="167"/>
      <c r="N4608" s="171"/>
    </row>
    <row r="4609" spans="10:14" customFormat="1" hidden="1">
      <c r="J4609" s="167"/>
      <c r="K4609" s="167"/>
      <c r="N4609" s="171"/>
    </row>
    <row r="4610" spans="10:14" customFormat="1" hidden="1">
      <c r="J4610" s="167"/>
      <c r="K4610" s="167"/>
      <c r="N4610" s="171"/>
    </row>
    <row r="4611" spans="10:14" customFormat="1" hidden="1">
      <c r="J4611" s="167"/>
      <c r="K4611" s="167"/>
      <c r="N4611" s="171"/>
    </row>
    <row r="4612" spans="10:14" customFormat="1" hidden="1">
      <c r="J4612" s="167"/>
      <c r="K4612" s="167"/>
      <c r="N4612" s="171"/>
    </row>
    <row r="4613" spans="10:14" customFormat="1" hidden="1">
      <c r="J4613" s="167"/>
      <c r="K4613" s="167"/>
      <c r="N4613" s="171"/>
    </row>
    <row r="4614" spans="10:14" customFormat="1" hidden="1">
      <c r="J4614" s="167"/>
      <c r="K4614" s="167"/>
      <c r="N4614" s="171"/>
    </row>
    <row r="4615" spans="10:14" customFormat="1" hidden="1">
      <c r="J4615" s="167"/>
      <c r="K4615" s="167"/>
      <c r="N4615" s="171"/>
    </row>
    <row r="4616" spans="10:14" customFormat="1" hidden="1">
      <c r="J4616" s="167"/>
      <c r="K4616" s="167"/>
      <c r="N4616" s="171"/>
    </row>
    <row r="4617" spans="10:14" customFormat="1" hidden="1">
      <c r="J4617" s="167"/>
      <c r="K4617" s="167"/>
      <c r="N4617" s="171"/>
    </row>
    <row r="4618" spans="10:14" customFormat="1" hidden="1">
      <c r="J4618" s="167"/>
      <c r="K4618" s="167"/>
      <c r="N4618" s="171"/>
    </row>
    <row r="4619" spans="10:14" customFormat="1" hidden="1">
      <c r="J4619" s="167"/>
      <c r="K4619" s="167"/>
      <c r="N4619" s="171"/>
    </row>
    <row r="4620" spans="10:14" customFormat="1" hidden="1">
      <c r="J4620" s="167"/>
      <c r="K4620" s="167"/>
      <c r="N4620" s="171"/>
    </row>
    <row r="4621" spans="10:14" customFormat="1" hidden="1">
      <c r="J4621" s="167"/>
      <c r="K4621" s="167"/>
      <c r="N4621" s="171"/>
    </row>
    <row r="4622" spans="10:14" customFormat="1" hidden="1">
      <c r="J4622" s="167"/>
      <c r="K4622" s="167"/>
      <c r="N4622" s="171"/>
    </row>
    <row r="4623" spans="10:14" customFormat="1" hidden="1">
      <c r="J4623" s="167"/>
      <c r="K4623" s="167"/>
      <c r="N4623" s="171"/>
    </row>
    <row r="4624" spans="10:14" customFormat="1" hidden="1">
      <c r="J4624" s="167"/>
      <c r="K4624" s="167"/>
      <c r="N4624" s="171"/>
    </row>
    <row r="4625" spans="10:14" customFormat="1" hidden="1">
      <c r="J4625" s="167"/>
      <c r="K4625" s="167"/>
      <c r="N4625" s="171"/>
    </row>
    <row r="4626" spans="10:14" customFormat="1" hidden="1">
      <c r="J4626" s="167"/>
      <c r="K4626" s="167"/>
      <c r="N4626" s="171"/>
    </row>
    <row r="4627" spans="10:14" customFormat="1" hidden="1">
      <c r="J4627" s="167"/>
      <c r="K4627" s="167"/>
      <c r="N4627" s="171"/>
    </row>
    <row r="4628" spans="10:14" customFormat="1" hidden="1">
      <c r="J4628" s="167"/>
      <c r="K4628" s="167"/>
      <c r="N4628" s="171"/>
    </row>
    <row r="4629" spans="10:14" customFormat="1" hidden="1">
      <c r="J4629" s="167"/>
      <c r="K4629" s="167"/>
      <c r="N4629" s="171"/>
    </row>
    <row r="4630" spans="10:14" customFormat="1" hidden="1">
      <c r="J4630" s="167"/>
      <c r="K4630" s="167"/>
      <c r="N4630" s="171"/>
    </row>
    <row r="4631" spans="10:14" customFormat="1" hidden="1">
      <c r="J4631" s="167"/>
      <c r="K4631" s="167"/>
      <c r="N4631" s="171"/>
    </row>
    <row r="4632" spans="10:14" customFormat="1" hidden="1">
      <c r="J4632" s="167"/>
      <c r="K4632" s="167"/>
      <c r="N4632" s="171"/>
    </row>
    <row r="4633" spans="10:14" customFormat="1" hidden="1">
      <c r="J4633" s="167"/>
      <c r="K4633" s="167"/>
      <c r="N4633" s="171"/>
    </row>
    <row r="4634" spans="10:14" customFormat="1" hidden="1">
      <c r="J4634" s="167"/>
      <c r="K4634" s="167"/>
      <c r="N4634" s="171"/>
    </row>
    <row r="4635" spans="10:14" customFormat="1" hidden="1">
      <c r="J4635" s="167"/>
      <c r="K4635" s="167"/>
      <c r="N4635" s="171"/>
    </row>
    <row r="4636" spans="10:14" customFormat="1" hidden="1">
      <c r="J4636" s="167"/>
      <c r="K4636" s="167"/>
      <c r="N4636" s="171"/>
    </row>
    <row r="4637" spans="10:14" customFormat="1" hidden="1">
      <c r="J4637" s="167"/>
      <c r="K4637" s="167"/>
      <c r="N4637" s="171"/>
    </row>
    <row r="4638" spans="10:14" customFormat="1" hidden="1">
      <c r="J4638" s="167"/>
      <c r="K4638" s="167"/>
      <c r="N4638" s="171"/>
    </row>
    <row r="4639" spans="10:14" customFormat="1" hidden="1">
      <c r="J4639" s="167"/>
      <c r="K4639" s="167"/>
      <c r="N4639" s="171"/>
    </row>
    <row r="4640" spans="10:14" customFormat="1" hidden="1">
      <c r="J4640" s="167"/>
      <c r="K4640" s="167"/>
      <c r="N4640" s="171"/>
    </row>
    <row r="4641" spans="10:14" customFormat="1" hidden="1">
      <c r="J4641" s="167"/>
      <c r="K4641" s="167"/>
      <c r="N4641" s="171"/>
    </row>
    <row r="4642" spans="10:14" customFormat="1" hidden="1">
      <c r="J4642" s="167"/>
      <c r="K4642" s="167"/>
      <c r="N4642" s="171"/>
    </row>
    <row r="4643" spans="10:14" customFormat="1" hidden="1">
      <c r="J4643" s="167"/>
      <c r="K4643" s="167"/>
      <c r="N4643" s="171"/>
    </row>
    <row r="4644" spans="10:14" customFormat="1" hidden="1">
      <c r="J4644" s="167"/>
      <c r="K4644" s="167"/>
      <c r="N4644" s="171"/>
    </row>
    <row r="4645" spans="10:14" customFormat="1" hidden="1">
      <c r="J4645" s="167"/>
      <c r="K4645" s="167"/>
      <c r="N4645" s="171"/>
    </row>
    <row r="4646" spans="10:14" customFormat="1" hidden="1">
      <c r="J4646" s="167"/>
      <c r="K4646" s="167"/>
      <c r="N4646" s="171"/>
    </row>
    <row r="4647" spans="10:14" customFormat="1" hidden="1">
      <c r="J4647" s="167"/>
      <c r="K4647" s="167"/>
      <c r="N4647" s="171"/>
    </row>
    <row r="4648" spans="10:14" customFormat="1" hidden="1">
      <c r="J4648" s="167"/>
      <c r="K4648" s="167"/>
      <c r="N4648" s="171"/>
    </row>
    <row r="4649" spans="10:14" customFormat="1" hidden="1">
      <c r="J4649" s="167"/>
      <c r="K4649" s="167"/>
      <c r="N4649" s="171"/>
    </row>
    <row r="4650" spans="10:14" customFormat="1" hidden="1">
      <c r="J4650" s="167"/>
      <c r="K4650" s="167"/>
      <c r="N4650" s="171"/>
    </row>
    <row r="4651" spans="10:14" customFormat="1" hidden="1">
      <c r="J4651" s="167"/>
      <c r="K4651" s="167"/>
      <c r="N4651" s="171"/>
    </row>
    <row r="4652" spans="10:14" customFormat="1" hidden="1">
      <c r="J4652" s="167"/>
      <c r="K4652" s="167"/>
      <c r="N4652" s="171"/>
    </row>
    <row r="4653" spans="10:14" customFormat="1" hidden="1">
      <c r="J4653" s="167"/>
      <c r="K4653" s="167"/>
      <c r="N4653" s="171"/>
    </row>
    <row r="4654" spans="10:14" customFormat="1" hidden="1">
      <c r="J4654" s="167"/>
      <c r="K4654" s="167"/>
      <c r="N4654" s="171"/>
    </row>
    <row r="4655" spans="10:14" customFormat="1" hidden="1">
      <c r="J4655" s="167"/>
      <c r="K4655" s="167"/>
      <c r="N4655" s="171"/>
    </row>
    <row r="4656" spans="10:14" customFormat="1" hidden="1">
      <c r="J4656" s="167"/>
      <c r="K4656" s="167"/>
      <c r="N4656" s="171"/>
    </row>
    <row r="4657" spans="10:14" customFormat="1" hidden="1">
      <c r="J4657" s="167"/>
      <c r="K4657" s="167"/>
      <c r="N4657" s="171"/>
    </row>
    <row r="4658" spans="10:14" customFormat="1" hidden="1">
      <c r="J4658" s="167"/>
      <c r="K4658" s="167"/>
      <c r="N4658" s="171"/>
    </row>
    <row r="4659" spans="10:14" customFormat="1" hidden="1">
      <c r="J4659" s="167"/>
      <c r="K4659" s="167"/>
      <c r="N4659" s="171"/>
    </row>
    <row r="4660" spans="10:14" customFormat="1" hidden="1">
      <c r="J4660" s="167"/>
      <c r="K4660" s="167"/>
      <c r="N4660" s="171"/>
    </row>
    <row r="4661" spans="10:14" customFormat="1" hidden="1">
      <c r="J4661" s="167"/>
      <c r="K4661" s="167"/>
      <c r="N4661" s="171"/>
    </row>
    <row r="4662" spans="10:14" customFormat="1" hidden="1">
      <c r="J4662" s="167"/>
      <c r="K4662" s="167"/>
      <c r="N4662" s="171"/>
    </row>
    <row r="4663" spans="10:14" customFormat="1" hidden="1">
      <c r="J4663" s="167"/>
      <c r="K4663" s="167"/>
      <c r="N4663" s="171"/>
    </row>
    <row r="4664" spans="10:14" customFormat="1" hidden="1">
      <c r="J4664" s="167"/>
      <c r="K4664" s="167"/>
      <c r="N4664" s="171"/>
    </row>
    <row r="4665" spans="10:14" customFormat="1" hidden="1">
      <c r="J4665" s="167"/>
      <c r="K4665" s="167"/>
      <c r="N4665" s="171"/>
    </row>
    <row r="4666" spans="10:14" customFormat="1" hidden="1">
      <c r="J4666" s="167"/>
      <c r="K4666" s="167"/>
      <c r="N4666" s="171"/>
    </row>
    <row r="4667" spans="10:14" customFormat="1" hidden="1">
      <c r="J4667" s="167"/>
      <c r="K4667" s="167"/>
      <c r="N4667" s="171"/>
    </row>
    <row r="4668" spans="10:14" customFormat="1" hidden="1">
      <c r="J4668" s="167"/>
      <c r="K4668" s="167"/>
      <c r="N4668" s="171"/>
    </row>
    <row r="4669" spans="10:14" customFormat="1" hidden="1">
      <c r="J4669" s="167"/>
      <c r="K4669" s="167"/>
      <c r="N4669" s="171"/>
    </row>
    <row r="4670" spans="10:14" customFormat="1" hidden="1">
      <c r="J4670" s="167"/>
      <c r="K4670" s="167"/>
      <c r="N4670" s="171"/>
    </row>
    <row r="4671" spans="10:14" customFormat="1" hidden="1">
      <c r="J4671" s="167"/>
      <c r="K4671" s="167"/>
      <c r="N4671" s="171"/>
    </row>
    <row r="4672" spans="10:14" customFormat="1" hidden="1">
      <c r="J4672" s="167"/>
      <c r="K4672" s="167"/>
      <c r="N4672" s="171"/>
    </row>
    <row r="4673" spans="10:14" customFormat="1" hidden="1">
      <c r="J4673" s="167"/>
      <c r="K4673" s="167"/>
      <c r="N4673" s="171"/>
    </row>
    <row r="4674" spans="10:14" customFormat="1" hidden="1">
      <c r="J4674" s="167"/>
      <c r="K4674" s="167"/>
      <c r="N4674" s="171"/>
    </row>
    <row r="4675" spans="10:14" customFormat="1" hidden="1">
      <c r="J4675" s="167"/>
      <c r="K4675" s="167"/>
      <c r="N4675" s="171"/>
    </row>
    <row r="4676" spans="10:14" customFormat="1" hidden="1">
      <c r="J4676" s="167"/>
      <c r="K4676" s="167"/>
      <c r="N4676" s="171"/>
    </row>
    <row r="4677" spans="10:14" customFormat="1" hidden="1">
      <c r="J4677" s="167"/>
      <c r="K4677" s="167"/>
      <c r="N4677" s="171"/>
    </row>
    <row r="4678" spans="10:14" customFormat="1" hidden="1">
      <c r="J4678" s="167"/>
      <c r="K4678" s="167"/>
      <c r="N4678" s="171"/>
    </row>
    <row r="4679" spans="10:14" customFormat="1" hidden="1">
      <c r="J4679" s="167"/>
      <c r="K4679" s="167"/>
      <c r="N4679" s="171"/>
    </row>
    <row r="4680" spans="10:14" customFormat="1" hidden="1">
      <c r="J4680" s="167"/>
      <c r="K4680" s="167"/>
      <c r="N4680" s="171"/>
    </row>
    <row r="4681" spans="10:14" customFormat="1" hidden="1">
      <c r="J4681" s="167"/>
      <c r="K4681" s="167"/>
      <c r="N4681" s="171"/>
    </row>
    <row r="4682" spans="10:14" customFormat="1" hidden="1">
      <c r="J4682" s="167"/>
      <c r="K4682" s="167"/>
      <c r="N4682" s="171"/>
    </row>
    <row r="4683" spans="10:14" customFormat="1" hidden="1">
      <c r="J4683" s="167"/>
      <c r="K4683" s="167"/>
      <c r="N4683" s="171"/>
    </row>
    <row r="4684" spans="10:14" customFormat="1" hidden="1">
      <c r="J4684" s="167"/>
      <c r="K4684" s="167"/>
      <c r="N4684" s="171"/>
    </row>
    <row r="4685" spans="10:14" customFormat="1" hidden="1">
      <c r="J4685" s="167"/>
      <c r="K4685" s="167"/>
      <c r="N4685" s="171"/>
    </row>
    <row r="4686" spans="10:14" customFormat="1" hidden="1">
      <c r="J4686" s="167"/>
      <c r="K4686" s="167"/>
      <c r="N4686" s="171"/>
    </row>
    <row r="4687" spans="10:14" customFormat="1" hidden="1">
      <c r="J4687" s="167"/>
      <c r="K4687" s="167"/>
      <c r="N4687" s="171"/>
    </row>
    <row r="4688" spans="10:14" customFormat="1" hidden="1">
      <c r="J4688" s="167"/>
      <c r="K4688" s="167"/>
      <c r="N4688" s="171"/>
    </row>
    <row r="4689" spans="10:14" customFormat="1" hidden="1">
      <c r="J4689" s="167"/>
      <c r="K4689" s="167"/>
      <c r="N4689" s="171"/>
    </row>
    <row r="4690" spans="10:14" customFormat="1" hidden="1">
      <c r="J4690" s="167"/>
      <c r="K4690" s="167"/>
      <c r="N4690" s="171"/>
    </row>
    <row r="4691" spans="10:14" customFormat="1" hidden="1">
      <c r="J4691" s="167"/>
      <c r="K4691" s="167"/>
      <c r="N4691" s="171"/>
    </row>
    <row r="4692" spans="10:14" customFormat="1" hidden="1">
      <c r="J4692" s="167"/>
      <c r="K4692" s="167"/>
      <c r="N4692" s="171"/>
    </row>
    <row r="4693" spans="10:14" customFormat="1" hidden="1">
      <c r="J4693" s="167"/>
      <c r="K4693" s="167"/>
      <c r="N4693" s="171"/>
    </row>
    <row r="4694" spans="10:14" customFormat="1" hidden="1">
      <c r="J4694" s="167"/>
      <c r="K4694" s="167"/>
      <c r="N4694" s="171"/>
    </row>
    <row r="4695" spans="10:14" customFormat="1" hidden="1">
      <c r="J4695" s="167"/>
      <c r="K4695" s="167"/>
      <c r="N4695" s="171"/>
    </row>
    <row r="4696" spans="10:14" customFormat="1" hidden="1">
      <c r="J4696" s="167"/>
      <c r="K4696" s="167"/>
      <c r="N4696" s="171"/>
    </row>
    <row r="4697" spans="10:14" customFormat="1" hidden="1">
      <c r="J4697" s="167"/>
      <c r="K4697" s="167"/>
      <c r="N4697" s="171"/>
    </row>
    <row r="4698" spans="10:14" customFormat="1" hidden="1">
      <c r="J4698" s="167"/>
      <c r="K4698" s="167"/>
      <c r="N4698" s="171"/>
    </row>
    <row r="4699" spans="10:14" customFormat="1" hidden="1">
      <c r="J4699" s="167"/>
      <c r="K4699" s="167"/>
      <c r="N4699" s="171"/>
    </row>
    <row r="4700" spans="10:14" customFormat="1" hidden="1">
      <c r="J4700" s="167"/>
      <c r="K4700" s="167"/>
      <c r="N4700" s="171"/>
    </row>
    <row r="4701" spans="10:14" customFormat="1" hidden="1">
      <c r="J4701" s="167"/>
      <c r="K4701" s="167"/>
      <c r="N4701" s="171"/>
    </row>
    <row r="4702" spans="10:14" customFormat="1" hidden="1">
      <c r="J4702" s="167"/>
      <c r="K4702" s="167"/>
      <c r="N4702" s="171"/>
    </row>
    <row r="4703" spans="10:14" customFormat="1" hidden="1">
      <c r="J4703" s="167"/>
      <c r="K4703" s="167"/>
      <c r="N4703" s="171"/>
    </row>
    <row r="4704" spans="10:14" customFormat="1" hidden="1">
      <c r="J4704" s="167"/>
      <c r="K4704" s="167"/>
      <c r="N4704" s="171"/>
    </row>
    <row r="4705" spans="10:14" customFormat="1" hidden="1">
      <c r="J4705" s="167"/>
      <c r="K4705" s="167"/>
      <c r="N4705" s="171"/>
    </row>
    <row r="4706" spans="10:14" customFormat="1" hidden="1">
      <c r="J4706" s="167"/>
      <c r="K4706" s="167"/>
      <c r="N4706" s="171"/>
    </row>
    <row r="4707" spans="10:14" customFormat="1" hidden="1">
      <c r="J4707" s="167"/>
      <c r="K4707" s="167"/>
      <c r="N4707" s="171"/>
    </row>
    <row r="4708" spans="10:14" customFormat="1" hidden="1">
      <c r="J4708" s="167"/>
      <c r="K4708" s="167"/>
      <c r="N4708" s="171"/>
    </row>
    <row r="4709" spans="10:14" customFormat="1" hidden="1">
      <c r="J4709" s="167"/>
      <c r="K4709" s="167"/>
      <c r="N4709" s="171"/>
    </row>
    <row r="4710" spans="10:14" customFormat="1" hidden="1">
      <c r="J4710" s="167"/>
      <c r="K4710" s="167"/>
      <c r="N4710" s="171"/>
    </row>
    <row r="4711" spans="10:14" customFormat="1" hidden="1">
      <c r="J4711" s="167"/>
      <c r="K4711" s="167"/>
      <c r="N4711" s="171"/>
    </row>
    <row r="4712" spans="10:14" customFormat="1" hidden="1">
      <c r="J4712" s="167"/>
      <c r="K4712" s="167"/>
      <c r="N4712" s="171"/>
    </row>
    <row r="4713" spans="10:14" customFormat="1" hidden="1">
      <c r="J4713" s="167"/>
      <c r="K4713" s="167"/>
      <c r="N4713" s="171"/>
    </row>
    <row r="4714" spans="10:14" customFormat="1" hidden="1">
      <c r="J4714" s="167"/>
      <c r="K4714" s="167"/>
      <c r="N4714" s="171"/>
    </row>
    <row r="4715" spans="10:14" customFormat="1" hidden="1">
      <c r="J4715" s="167"/>
      <c r="K4715" s="167"/>
      <c r="N4715" s="171"/>
    </row>
    <row r="4716" spans="10:14" customFormat="1" hidden="1">
      <c r="J4716" s="167"/>
      <c r="K4716" s="167"/>
      <c r="N4716" s="171"/>
    </row>
    <row r="4717" spans="10:14" customFormat="1" hidden="1">
      <c r="J4717" s="167"/>
      <c r="K4717" s="167"/>
      <c r="N4717" s="171"/>
    </row>
    <row r="4718" spans="10:14" customFormat="1" hidden="1">
      <c r="J4718" s="167"/>
      <c r="K4718" s="167"/>
      <c r="N4718" s="171"/>
    </row>
    <row r="4719" spans="10:14" customFormat="1" hidden="1">
      <c r="J4719" s="167"/>
      <c r="K4719" s="167"/>
      <c r="N4719" s="171"/>
    </row>
    <row r="4720" spans="10:14" customFormat="1" hidden="1">
      <c r="J4720" s="167"/>
      <c r="K4720" s="167"/>
      <c r="N4720" s="171"/>
    </row>
    <row r="4721" spans="10:14" customFormat="1" hidden="1">
      <c r="J4721" s="167"/>
      <c r="K4721" s="167"/>
      <c r="N4721" s="171"/>
    </row>
    <row r="4722" spans="10:14" customFormat="1" hidden="1">
      <c r="J4722" s="167"/>
      <c r="K4722" s="167"/>
      <c r="N4722" s="171"/>
    </row>
    <row r="4723" spans="10:14" customFormat="1" hidden="1">
      <c r="J4723" s="167"/>
      <c r="K4723" s="167"/>
      <c r="N4723" s="171"/>
    </row>
    <row r="4724" spans="10:14" customFormat="1" hidden="1">
      <c r="J4724" s="167"/>
      <c r="K4724" s="167"/>
      <c r="N4724" s="171"/>
    </row>
    <row r="4725" spans="10:14" customFormat="1" hidden="1">
      <c r="J4725" s="167"/>
      <c r="K4725" s="167"/>
      <c r="N4725" s="171"/>
    </row>
    <row r="4726" spans="10:14" customFormat="1" hidden="1">
      <c r="J4726" s="167"/>
      <c r="K4726" s="167"/>
      <c r="N4726" s="171"/>
    </row>
    <row r="4727" spans="10:14" customFormat="1" hidden="1">
      <c r="J4727" s="167"/>
      <c r="K4727" s="167"/>
      <c r="N4727" s="171"/>
    </row>
    <row r="4728" spans="10:14" customFormat="1" hidden="1">
      <c r="J4728" s="167"/>
      <c r="K4728" s="167"/>
      <c r="N4728" s="171"/>
    </row>
    <row r="4729" spans="10:14" customFormat="1" hidden="1">
      <c r="J4729" s="167"/>
      <c r="K4729" s="167"/>
      <c r="N4729" s="171"/>
    </row>
    <row r="4730" spans="10:14" customFormat="1" hidden="1">
      <c r="J4730" s="167"/>
      <c r="K4730" s="167"/>
      <c r="N4730" s="171"/>
    </row>
    <row r="4731" spans="10:14" customFormat="1" hidden="1">
      <c r="J4731" s="167"/>
      <c r="K4731" s="167"/>
      <c r="N4731" s="171"/>
    </row>
    <row r="4732" spans="10:14" customFormat="1" hidden="1">
      <c r="J4732" s="167"/>
      <c r="K4732" s="167"/>
      <c r="N4732" s="171"/>
    </row>
    <row r="4733" spans="10:14" customFormat="1" hidden="1">
      <c r="J4733" s="167"/>
      <c r="K4733" s="167"/>
      <c r="N4733" s="171"/>
    </row>
    <row r="4734" spans="10:14" customFormat="1" hidden="1">
      <c r="J4734" s="167"/>
      <c r="K4734" s="167"/>
      <c r="N4734" s="171"/>
    </row>
    <row r="4735" spans="10:14" customFormat="1" hidden="1">
      <c r="J4735" s="167"/>
      <c r="K4735" s="167"/>
      <c r="N4735" s="171"/>
    </row>
    <row r="4736" spans="10:14" customFormat="1" hidden="1">
      <c r="J4736" s="167"/>
      <c r="K4736" s="167"/>
      <c r="N4736" s="171"/>
    </row>
    <row r="4737" spans="10:14" customFormat="1" hidden="1">
      <c r="J4737" s="167"/>
      <c r="K4737" s="167"/>
      <c r="N4737" s="171"/>
    </row>
    <row r="4738" spans="10:14" customFormat="1" hidden="1">
      <c r="J4738" s="167"/>
      <c r="K4738" s="167"/>
      <c r="N4738" s="171"/>
    </row>
    <row r="4739" spans="10:14" customFormat="1" hidden="1">
      <c r="J4739" s="167"/>
      <c r="K4739" s="167"/>
      <c r="N4739" s="171"/>
    </row>
    <row r="4740" spans="10:14" customFormat="1" hidden="1">
      <c r="J4740" s="167"/>
      <c r="K4740" s="167"/>
      <c r="N4740" s="171"/>
    </row>
    <row r="4741" spans="10:14" customFormat="1" hidden="1">
      <c r="J4741" s="167"/>
      <c r="K4741" s="167"/>
      <c r="N4741" s="171"/>
    </row>
    <row r="4742" spans="10:14" customFormat="1" hidden="1">
      <c r="J4742" s="167"/>
      <c r="K4742" s="167"/>
      <c r="N4742" s="171"/>
    </row>
    <row r="4743" spans="10:14" customFormat="1" hidden="1">
      <c r="J4743" s="167"/>
      <c r="K4743" s="167"/>
      <c r="N4743" s="171"/>
    </row>
    <row r="4744" spans="10:14" customFormat="1" hidden="1">
      <c r="J4744" s="167"/>
      <c r="K4744" s="167"/>
      <c r="N4744" s="171"/>
    </row>
    <row r="4745" spans="10:14" customFormat="1" hidden="1">
      <c r="J4745" s="167"/>
      <c r="K4745" s="167"/>
      <c r="N4745" s="171"/>
    </row>
    <row r="4746" spans="10:14" customFormat="1" hidden="1">
      <c r="J4746" s="167"/>
      <c r="K4746" s="167"/>
      <c r="N4746" s="171"/>
    </row>
    <row r="4747" spans="10:14" customFormat="1" hidden="1">
      <c r="J4747" s="167"/>
      <c r="K4747" s="167"/>
      <c r="N4747" s="171"/>
    </row>
    <row r="4748" spans="10:14" customFormat="1" hidden="1">
      <c r="J4748" s="167"/>
      <c r="K4748" s="167"/>
      <c r="N4748" s="171"/>
    </row>
    <row r="4749" spans="10:14" customFormat="1" hidden="1">
      <c r="J4749" s="167"/>
      <c r="K4749" s="167"/>
      <c r="N4749" s="171"/>
    </row>
    <row r="4750" spans="10:14" customFormat="1" hidden="1">
      <c r="J4750" s="167"/>
      <c r="K4750" s="167"/>
      <c r="N4750" s="171"/>
    </row>
    <row r="4751" spans="10:14" customFormat="1" hidden="1">
      <c r="J4751" s="167"/>
      <c r="K4751" s="167"/>
      <c r="N4751" s="171"/>
    </row>
    <row r="4752" spans="10:14" customFormat="1" hidden="1">
      <c r="J4752" s="167"/>
      <c r="K4752" s="167"/>
      <c r="N4752" s="171"/>
    </row>
    <row r="4753" spans="10:14" customFormat="1" hidden="1">
      <c r="J4753" s="167"/>
      <c r="K4753" s="167"/>
      <c r="N4753" s="171"/>
    </row>
    <row r="4754" spans="10:14" customFormat="1" hidden="1">
      <c r="J4754" s="167"/>
      <c r="K4754" s="167"/>
      <c r="N4754" s="171"/>
    </row>
    <row r="4755" spans="10:14" customFormat="1" hidden="1">
      <c r="J4755" s="167"/>
      <c r="K4755" s="167"/>
      <c r="N4755" s="171"/>
    </row>
    <row r="4756" spans="10:14" customFormat="1" hidden="1">
      <c r="J4756" s="167"/>
      <c r="K4756" s="167"/>
      <c r="N4756" s="171"/>
    </row>
    <row r="4757" spans="10:14" customFormat="1" hidden="1">
      <c r="J4757" s="167"/>
      <c r="K4757" s="167"/>
      <c r="N4757" s="171"/>
    </row>
    <row r="4758" spans="10:14" customFormat="1" hidden="1">
      <c r="J4758" s="167"/>
      <c r="K4758" s="167"/>
      <c r="N4758" s="171"/>
    </row>
    <row r="4759" spans="10:14" customFormat="1" hidden="1">
      <c r="J4759" s="167"/>
      <c r="K4759" s="167"/>
      <c r="N4759" s="171"/>
    </row>
    <row r="4760" spans="10:14" customFormat="1" hidden="1">
      <c r="J4760" s="167"/>
      <c r="K4760" s="167"/>
      <c r="N4760" s="171"/>
    </row>
    <row r="4761" spans="10:14" customFormat="1" hidden="1">
      <c r="J4761" s="167"/>
      <c r="K4761" s="167"/>
      <c r="N4761" s="171"/>
    </row>
    <row r="4762" spans="10:14" customFormat="1" hidden="1">
      <c r="J4762" s="167"/>
      <c r="K4762" s="167"/>
      <c r="N4762" s="171"/>
    </row>
    <row r="4763" spans="10:14" customFormat="1" hidden="1">
      <c r="J4763" s="167"/>
      <c r="K4763" s="167"/>
      <c r="N4763" s="171"/>
    </row>
    <row r="4764" spans="10:14" customFormat="1" hidden="1">
      <c r="J4764" s="167"/>
      <c r="K4764" s="167"/>
      <c r="N4764" s="171"/>
    </row>
    <row r="4765" spans="10:14" customFormat="1" hidden="1">
      <c r="J4765" s="167"/>
      <c r="K4765" s="167"/>
      <c r="N4765" s="171"/>
    </row>
    <row r="4766" spans="10:14" customFormat="1" hidden="1">
      <c r="J4766" s="167"/>
      <c r="K4766" s="167"/>
      <c r="N4766" s="171"/>
    </row>
    <row r="4767" spans="10:14" customFormat="1" hidden="1">
      <c r="J4767" s="167"/>
      <c r="K4767" s="167"/>
      <c r="N4767" s="171"/>
    </row>
    <row r="4768" spans="10:14" customFormat="1" hidden="1">
      <c r="J4768" s="167"/>
      <c r="K4768" s="167"/>
      <c r="N4768" s="171"/>
    </row>
    <row r="4769" spans="10:14" customFormat="1" hidden="1">
      <c r="J4769" s="167"/>
      <c r="K4769" s="167"/>
      <c r="N4769" s="171"/>
    </row>
    <row r="4770" spans="10:14" customFormat="1" hidden="1">
      <c r="J4770" s="167"/>
      <c r="K4770" s="167"/>
      <c r="N4770" s="171"/>
    </row>
    <row r="4771" spans="10:14" customFormat="1" hidden="1">
      <c r="J4771" s="167"/>
      <c r="K4771" s="167"/>
      <c r="N4771" s="171"/>
    </row>
    <row r="4772" spans="10:14" customFormat="1" hidden="1">
      <c r="J4772" s="167"/>
      <c r="K4772" s="167"/>
      <c r="N4772" s="171"/>
    </row>
    <row r="4773" spans="10:14" customFormat="1" hidden="1">
      <c r="J4773" s="167"/>
      <c r="K4773" s="167"/>
      <c r="N4773" s="171"/>
    </row>
    <row r="4774" spans="10:14" customFormat="1" hidden="1">
      <c r="J4774" s="167"/>
      <c r="K4774" s="167"/>
      <c r="N4774" s="171"/>
    </row>
    <row r="4775" spans="10:14" customFormat="1" hidden="1">
      <c r="J4775" s="167"/>
      <c r="K4775" s="167"/>
      <c r="N4775" s="171"/>
    </row>
    <row r="4776" spans="10:14" customFormat="1" hidden="1">
      <c r="J4776" s="167"/>
      <c r="K4776" s="167"/>
      <c r="N4776" s="171"/>
    </row>
    <row r="4777" spans="10:14" customFormat="1" hidden="1">
      <c r="J4777" s="167"/>
      <c r="K4777" s="167"/>
      <c r="N4777" s="171"/>
    </row>
    <row r="4778" spans="10:14" customFormat="1" hidden="1">
      <c r="J4778" s="167"/>
      <c r="K4778" s="167"/>
      <c r="N4778" s="171"/>
    </row>
    <row r="4779" spans="10:14" customFormat="1" hidden="1">
      <c r="J4779" s="167"/>
      <c r="K4779" s="167"/>
      <c r="N4779" s="171"/>
    </row>
    <row r="4780" spans="10:14" customFormat="1" hidden="1">
      <c r="J4780" s="167"/>
      <c r="K4780" s="167"/>
      <c r="N4780" s="171"/>
    </row>
    <row r="4781" spans="10:14" customFormat="1" hidden="1">
      <c r="J4781" s="167"/>
      <c r="K4781" s="167"/>
      <c r="N4781" s="171"/>
    </row>
    <row r="4782" spans="10:14" customFormat="1" hidden="1">
      <c r="J4782" s="167"/>
      <c r="K4782" s="167"/>
      <c r="N4782" s="171"/>
    </row>
    <row r="4783" spans="10:14" customFormat="1" hidden="1">
      <c r="J4783" s="167"/>
      <c r="K4783" s="167"/>
      <c r="N4783" s="171"/>
    </row>
    <row r="4784" spans="10:14" customFormat="1" hidden="1">
      <c r="J4784" s="167"/>
      <c r="K4784" s="167"/>
      <c r="N4784" s="171"/>
    </row>
    <row r="4785" spans="10:14" customFormat="1" hidden="1">
      <c r="J4785" s="167"/>
      <c r="K4785" s="167"/>
      <c r="N4785" s="171"/>
    </row>
    <row r="4786" spans="10:14" customFormat="1" hidden="1">
      <c r="J4786" s="167"/>
      <c r="K4786" s="167"/>
      <c r="N4786" s="171"/>
    </row>
    <row r="4787" spans="10:14" customFormat="1" hidden="1">
      <c r="J4787" s="167"/>
      <c r="K4787" s="167"/>
      <c r="N4787" s="171"/>
    </row>
    <row r="4788" spans="10:14" customFormat="1" hidden="1">
      <c r="J4788" s="167"/>
      <c r="K4788" s="167"/>
      <c r="N4788" s="171"/>
    </row>
    <row r="4789" spans="10:14" customFormat="1" hidden="1">
      <c r="J4789" s="167"/>
      <c r="K4789" s="167"/>
      <c r="N4789" s="171"/>
    </row>
    <row r="4790" spans="10:14" customFormat="1" hidden="1">
      <c r="J4790" s="167"/>
      <c r="K4790" s="167"/>
      <c r="N4790" s="171"/>
    </row>
    <row r="4791" spans="10:14" customFormat="1" hidden="1">
      <c r="J4791" s="167"/>
      <c r="K4791" s="167"/>
      <c r="N4791" s="171"/>
    </row>
    <row r="4792" spans="10:14" customFormat="1" hidden="1">
      <c r="J4792" s="167"/>
      <c r="K4792" s="167"/>
      <c r="N4792" s="171"/>
    </row>
    <row r="4793" spans="10:14" customFormat="1" hidden="1">
      <c r="J4793" s="167"/>
      <c r="K4793" s="167"/>
      <c r="N4793" s="171"/>
    </row>
    <row r="4794" spans="10:14" customFormat="1" hidden="1">
      <c r="J4794" s="167"/>
      <c r="K4794" s="167"/>
      <c r="N4794" s="171"/>
    </row>
    <row r="4795" spans="10:14" customFormat="1" hidden="1">
      <c r="J4795" s="167"/>
      <c r="K4795" s="167"/>
      <c r="N4795" s="171"/>
    </row>
    <row r="4796" spans="10:14" customFormat="1" hidden="1">
      <c r="J4796" s="167"/>
      <c r="K4796" s="167"/>
      <c r="N4796" s="171"/>
    </row>
    <row r="4797" spans="10:14" customFormat="1" hidden="1">
      <c r="J4797" s="167"/>
      <c r="K4797" s="167"/>
      <c r="N4797" s="171"/>
    </row>
    <row r="4798" spans="10:14" customFormat="1" hidden="1">
      <c r="J4798" s="167"/>
      <c r="K4798" s="167"/>
      <c r="N4798" s="171"/>
    </row>
    <row r="4799" spans="10:14" customFormat="1" hidden="1">
      <c r="J4799" s="167"/>
      <c r="K4799" s="167"/>
      <c r="N4799" s="171"/>
    </row>
    <row r="4800" spans="10:14" customFormat="1" hidden="1">
      <c r="J4800" s="167"/>
      <c r="K4800" s="167"/>
      <c r="N4800" s="171"/>
    </row>
    <row r="4801" spans="10:14" customFormat="1" hidden="1">
      <c r="J4801" s="167"/>
      <c r="K4801" s="167"/>
      <c r="N4801" s="171"/>
    </row>
    <row r="4802" spans="10:14" customFormat="1" hidden="1">
      <c r="J4802" s="167"/>
      <c r="K4802" s="167"/>
      <c r="N4802" s="171"/>
    </row>
    <row r="4803" spans="10:14" customFormat="1" hidden="1">
      <c r="J4803" s="167"/>
      <c r="K4803" s="167"/>
      <c r="N4803" s="171"/>
    </row>
    <row r="4804" spans="10:14" customFormat="1" hidden="1">
      <c r="J4804" s="167"/>
      <c r="K4804" s="167"/>
      <c r="N4804" s="171"/>
    </row>
    <row r="4805" spans="10:14" customFormat="1" hidden="1">
      <c r="J4805" s="167"/>
      <c r="K4805" s="167"/>
      <c r="N4805" s="171"/>
    </row>
    <row r="4806" spans="10:14" customFormat="1" hidden="1">
      <c r="J4806" s="167"/>
      <c r="K4806" s="167"/>
      <c r="N4806" s="171"/>
    </row>
    <row r="4807" spans="10:14" customFormat="1" hidden="1">
      <c r="J4807" s="167"/>
      <c r="K4807" s="167"/>
      <c r="N4807" s="171"/>
    </row>
    <row r="4808" spans="10:14" customFormat="1" hidden="1">
      <c r="J4808" s="167"/>
      <c r="K4808" s="167"/>
      <c r="N4808" s="171"/>
    </row>
    <row r="4809" spans="10:14" customFormat="1" hidden="1">
      <c r="J4809" s="167"/>
      <c r="K4809" s="167"/>
      <c r="N4809" s="171"/>
    </row>
    <row r="4810" spans="10:14" customFormat="1" hidden="1">
      <c r="J4810" s="167"/>
      <c r="K4810" s="167"/>
      <c r="N4810" s="171"/>
    </row>
    <row r="4811" spans="10:14" customFormat="1" hidden="1">
      <c r="J4811" s="167"/>
      <c r="K4811" s="167"/>
      <c r="N4811" s="171"/>
    </row>
    <row r="4812" spans="10:14" customFormat="1" hidden="1">
      <c r="J4812" s="167"/>
      <c r="K4812" s="167"/>
      <c r="N4812" s="171"/>
    </row>
    <row r="4813" spans="10:14" customFormat="1" hidden="1">
      <c r="J4813" s="167"/>
      <c r="K4813" s="167"/>
      <c r="N4813" s="171"/>
    </row>
    <row r="4814" spans="10:14" customFormat="1" hidden="1">
      <c r="J4814" s="167"/>
      <c r="K4814" s="167"/>
      <c r="N4814" s="171"/>
    </row>
    <row r="4815" spans="10:14" customFormat="1" hidden="1">
      <c r="J4815" s="167"/>
      <c r="K4815" s="167"/>
      <c r="N4815" s="171"/>
    </row>
    <row r="4816" spans="10:14" customFormat="1" hidden="1">
      <c r="J4816" s="167"/>
      <c r="K4816" s="167"/>
      <c r="N4816" s="171"/>
    </row>
    <row r="4817" spans="10:14" customFormat="1" hidden="1">
      <c r="J4817" s="167"/>
      <c r="K4817" s="167"/>
      <c r="N4817" s="171"/>
    </row>
    <row r="4818" spans="10:14" customFormat="1" hidden="1">
      <c r="J4818" s="167"/>
      <c r="K4818" s="167"/>
      <c r="N4818" s="171"/>
    </row>
    <row r="4819" spans="10:14" customFormat="1" hidden="1">
      <c r="J4819" s="167"/>
      <c r="K4819" s="167"/>
      <c r="N4819" s="171"/>
    </row>
    <row r="4820" spans="10:14" customFormat="1" hidden="1">
      <c r="J4820" s="167"/>
      <c r="K4820" s="167"/>
      <c r="N4820" s="171"/>
    </row>
    <row r="4821" spans="10:14" customFormat="1" hidden="1">
      <c r="J4821" s="167"/>
      <c r="K4821" s="167"/>
      <c r="N4821" s="171"/>
    </row>
    <row r="4822" spans="10:14" customFormat="1" hidden="1">
      <c r="J4822" s="167"/>
      <c r="K4822" s="167"/>
      <c r="N4822" s="171"/>
    </row>
    <row r="4823" spans="10:14" customFormat="1" hidden="1">
      <c r="J4823" s="167"/>
      <c r="K4823" s="167"/>
      <c r="N4823" s="171"/>
    </row>
    <row r="4824" spans="10:14" customFormat="1" hidden="1">
      <c r="J4824" s="167"/>
      <c r="K4824" s="167"/>
      <c r="N4824" s="171"/>
    </row>
    <row r="4825" spans="10:14" customFormat="1" hidden="1">
      <c r="J4825" s="167"/>
      <c r="K4825" s="167"/>
      <c r="N4825" s="171"/>
    </row>
    <row r="4826" spans="10:14" customFormat="1" hidden="1">
      <c r="J4826" s="167"/>
      <c r="K4826" s="167"/>
      <c r="N4826" s="171"/>
    </row>
    <row r="4827" spans="10:14" customFormat="1" hidden="1">
      <c r="J4827" s="167"/>
      <c r="K4827" s="167"/>
      <c r="N4827" s="171"/>
    </row>
    <row r="4828" spans="10:14" customFormat="1" hidden="1">
      <c r="J4828" s="167"/>
      <c r="K4828" s="167"/>
      <c r="N4828" s="171"/>
    </row>
    <row r="4829" spans="10:14" customFormat="1" hidden="1">
      <c r="J4829" s="167"/>
      <c r="K4829" s="167"/>
      <c r="N4829" s="171"/>
    </row>
    <row r="4830" spans="10:14" customFormat="1" hidden="1">
      <c r="J4830" s="167"/>
      <c r="K4830" s="167"/>
      <c r="N4830" s="171"/>
    </row>
    <row r="4831" spans="10:14" customFormat="1" hidden="1">
      <c r="J4831" s="167"/>
      <c r="K4831" s="167"/>
      <c r="N4831" s="171"/>
    </row>
    <row r="4832" spans="10:14" customFormat="1" hidden="1">
      <c r="J4832" s="167"/>
      <c r="K4832" s="167"/>
      <c r="N4832" s="171"/>
    </row>
    <row r="4833" spans="10:14" customFormat="1" hidden="1">
      <c r="J4833" s="167"/>
      <c r="K4833" s="167"/>
      <c r="N4833" s="171"/>
    </row>
    <row r="4834" spans="10:14" customFormat="1" hidden="1">
      <c r="J4834" s="167"/>
      <c r="K4834" s="167"/>
      <c r="N4834" s="171"/>
    </row>
    <row r="4835" spans="10:14" customFormat="1" hidden="1">
      <c r="J4835" s="167"/>
      <c r="K4835" s="167"/>
      <c r="N4835" s="171"/>
    </row>
    <row r="4836" spans="10:14" customFormat="1" hidden="1">
      <c r="J4836" s="167"/>
      <c r="K4836" s="167"/>
      <c r="N4836" s="171"/>
    </row>
    <row r="4837" spans="10:14" customFormat="1" hidden="1">
      <c r="J4837" s="167"/>
      <c r="K4837" s="167"/>
      <c r="N4837" s="171"/>
    </row>
    <row r="4838" spans="10:14" customFormat="1" hidden="1">
      <c r="J4838" s="167"/>
      <c r="K4838" s="167"/>
      <c r="N4838" s="171"/>
    </row>
    <row r="4839" spans="10:14" customFormat="1" hidden="1">
      <c r="J4839" s="167"/>
      <c r="K4839" s="167"/>
      <c r="N4839" s="171"/>
    </row>
    <row r="4840" spans="10:14" customFormat="1" hidden="1">
      <c r="J4840" s="167"/>
      <c r="K4840" s="167"/>
      <c r="N4840" s="171"/>
    </row>
    <row r="4841" spans="10:14" customFormat="1" hidden="1">
      <c r="J4841" s="167"/>
      <c r="K4841" s="167"/>
      <c r="N4841" s="171"/>
    </row>
    <row r="4842" spans="10:14" customFormat="1" hidden="1">
      <c r="J4842" s="167"/>
      <c r="K4842" s="167"/>
      <c r="N4842" s="171"/>
    </row>
    <row r="4843" spans="10:14" customFormat="1" hidden="1">
      <c r="J4843" s="167"/>
      <c r="K4843" s="167"/>
      <c r="N4843" s="171"/>
    </row>
    <row r="4844" spans="10:14" customFormat="1" hidden="1">
      <c r="J4844" s="167"/>
      <c r="K4844" s="167"/>
      <c r="N4844" s="171"/>
    </row>
    <row r="4845" spans="10:14" customFormat="1" hidden="1">
      <c r="J4845" s="167"/>
      <c r="K4845" s="167"/>
      <c r="N4845" s="171"/>
    </row>
    <row r="4846" spans="10:14" customFormat="1" hidden="1">
      <c r="J4846" s="167"/>
      <c r="K4846" s="167"/>
      <c r="N4846" s="171"/>
    </row>
    <row r="4847" spans="10:14" customFormat="1" hidden="1">
      <c r="J4847" s="167"/>
      <c r="K4847" s="167"/>
      <c r="N4847" s="171"/>
    </row>
    <row r="4848" spans="10:14" customFormat="1" hidden="1">
      <c r="J4848" s="167"/>
      <c r="K4848" s="167"/>
      <c r="N4848" s="171"/>
    </row>
    <row r="4849" spans="10:14" customFormat="1" hidden="1">
      <c r="J4849" s="167"/>
      <c r="K4849" s="167"/>
      <c r="N4849" s="171"/>
    </row>
    <row r="4850" spans="10:14" customFormat="1" hidden="1">
      <c r="J4850" s="167"/>
      <c r="K4850" s="167"/>
      <c r="N4850" s="171"/>
    </row>
    <row r="4851" spans="10:14" customFormat="1" hidden="1">
      <c r="J4851" s="167"/>
      <c r="K4851" s="167"/>
      <c r="N4851" s="171"/>
    </row>
    <row r="4852" spans="10:14" customFormat="1" hidden="1">
      <c r="J4852" s="167"/>
      <c r="K4852" s="167"/>
      <c r="N4852" s="171"/>
    </row>
    <row r="4853" spans="10:14" customFormat="1" hidden="1">
      <c r="J4853" s="167"/>
      <c r="K4853" s="167"/>
      <c r="N4853" s="171"/>
    </row>
    <row r="4854" spans="10:14" customFormat="1" hidden="1">
      <c r="J4854" s="167"/>
      <c r="K4854" s="167"/>
      <c r="N4854" s="171"/>
    </row>
    <row r="4855" spans="10:14" customFormat="1" hidden="1">
      <c r="J4855" s="167"/>
      <c r="K4855" s="167"/>
      <c r="N4855" s="171"/>
    </row>
    <row r="4856" spans="10:14" customFormat="1" hidden="1">
      <c r="J4856" s="167"/>
      <c r="K4856" s="167"/>
      <c r="N4856" s="171"/>
    </row>
    <row r="4857" spans="10:14" customFormat="1" hidden="1">
      <c r="J4857" s="167"/>
      <c r="K4857" s="167"/>
      <c r="N4857" s="171"/>
    </row>
    <row r="4858" spans="10:14" customFormat="1" hidden="1">
      <c r="J4858" s="167"/>
      <c r="K4858" s="167"/>
      <c r="N4858" s="171"/>
    </row>
    <row r="4859" spans="10:14" customFormat="1" hidden="1">
      <c r="J4859" s="167"/>
      <c r="K4859" s="167"/>
      <c r="N4859" s="171"/>
    </row>
    <row r="4860" spans="10:14" customFormat="1" hidden="1">
      <c r="J4860" s="167"/>
      <c r="K4860" s="167"/>
      <c r="N4860" s="171"/>
    </row>
    <row r="4861" spans="10:14" customFormat="1" hidden="1">
      <c r="J4861" s="167"/>
      <c r="K4861" s="167"/>
      <c r="N4861" s="171"/>
    </row>
    <row r="4862" spans="10:14" customFormat="1" hidden="1">
      <c r="J4862" s="167"/>
      <c r="K4862" s="167"/>
      <c r="N4862" s="171"/>
    </row>
    <row r="4863" spans="10:14" customFormat="1" hidden="1">
      <c r="J4863" s="167"/>
      <c r="K4863" s="167"/>
      <c r="N4863" s="171"/>
    </row>
    <row r="4864" spans="10:14" customFormat="1" hidden="1">
      <c r="J4864" s="167"/>
      <c r="K4864" s="167"/>
      <c r="N4864" s="171"/>
    </row>
    <row r="4865" spans="10:14" customFormat="1" hidden="1">
      <c r="J4865" s="167"/>
      <c r="K4865" s="167"/>
      <c r="N4865" s="171"/>
    </row>
    <row r="4866" spans="10:14" customFormat="1" hidden="1">
      <c r="J4866" s="167"/>
      <c r="K4866" s="167"/>
      <c r="N4866" s="171"/>
    </row>
    <row r="4867" spans="10:14" customFormat="1" hidden="1">
      <c r="J4867" s="167"/>
      <c r="K4867" s="167"/>
      <c r="N4867" s="171"/>
    </row>
    <row r="4868" spans="10:14" customFormat="1" hidden="1">
      <c r="J4868" s="167"/>
      <c r="K4868" s="167"/>
      <c r="N4868" s="171"/>
    </row>
    <row r="4869" spans="10:14" customFormat="1" hidden="1">
      <c r="J4869" s="167"/>
      <c r="K4869" s="167"/>
      <c r="N4869" s="171"/>
    </row>
    <row r="4870" spans="10:14" customFormat="1" hidden="1">
      <c r="J4870" s="167"/>
      <c r="K4870" s="167"/>
      <c r="N4870" s="171"/>
    </row>
    <row r="4871" spans="10:14" customFormat="1" hidden="1">
      <c r="J4871" s="167"/>
      <c r="K4871" s="167"/>
      <c r="N4871" s="171"/>
    </row>
    <row r="4872" spans="10:14" customFormat="1" hidden="1">
      <c r="J4872" s="167"/>
      <c r="K4872" s="167"/>
      <c r="N4872" s="171"/>
    </row>
    <row r="4873" spans="10:14" customFormat="1" hidden="1">
      <c r="J4873" s="167"/>
      <c r="K4873" s="167"/>
      <c r="N4873" s="171"/>
    </row>
    <row r="4874" spans="10:14" customFormat="1" hidden="1">
      <c r="J4874" s="167"/>
      <c r="K4874" s="167"/>
      <c r="N4874" s="171"/>
    </row>
    <row r="4875" spans="10:14" customFormat="1" hidden="1">
      <c r="J4875" s="167"/>
      <c r="K4875" s="167"/>
      <c r="N4875" s="171"/>
    </row>
    <row r="4876" spans="10:14" customFormat="1" hidden="1">
      <c r="J4876" s="167"/>
      <c r="K4876" s="167"/>
      <c r="N4876" s="171"/>
    </row>
    <row r="4877" spans="10:14" customFormat="1" hidden="1">
      <c r="J4877" s="167"/>
      <c r="K4877" s="167"/>
      <c r="N4877" s="171"/>
    </row>
    <row r="4878" spans="10:14" customFormat="1" hidden="1">
      <c r="J4878" s="167"/>
      <c r="K4878" s="167"/>
      <c r="N4878" s="171"/>
    </row>
    <row r="4879" spans="10:14" customFormat="1" hidden="1">
      <c r="J4879" s="167"/>
      <c r="K4879" s="167"/>
      <c r="N4879" s="171"/>
    </row>
    <row r="4880" spans="10:14" customFormat="1" hidden="1">
      <c r="J4880" s="167"/>
      <c r="K4880" s="167"/>
      <c r="N4880" s="171"/>
    </row>
    <row r="4881" spans="10:14" customFormat="1" hidden="1">
      <c r="J4881" s="167"/>
      <c r="K4881" s="167"/>
      <c r="N4881" s="171"/>
    </row>
    <row r="4882" spans="10:14" customFormat="1" hidden="1">
      <c r="J4882" s="167"/>
      <c r="K4882" s="167"/>
      <c r="N4882" s="171"/>
    </row>
    <row r="4883" spans="10:14" customFormat="1" hidden="1">
      <c r="J4883" s="167"/>
      <c r="K4883" s="167"/>
      <c r="N4883" s="171"/>
    </row>
    <row r="4884" spans="10:14" customFormat="1" hidden="1">
      <c r="J4884" s="167"/>
      <c r="K4884" s="167"/>
      <c r="N4884" s="171"/>
    </row>
    <row r="4885" spans="10:14" customFormat="1" hidden="1">
      <c r="J4885" s="167"/>
      <c r="K4885" s="167"/>
      <c r="N4885" s="171"/>
    </row>
    <row r="4886" spans="10:14" customFormat="1" hidden="1">
      <c r="J4886" s="167"/>
      <c r="K4886" s="167"/>
      <c r="N4886" s="171"/>
    </row>
    <row r="4887" spans="10:14" customFormat="1" hidden="1">
      <c r="J4887" s="167"/>
      <c r="K4887" s="167"/>
      <c r="N4887" s="171"/>
    </row>
    <row r="4888" spans="10:14" customFormat="1" hidden="1">
      <c r="J4888" s="167"/>
      <c r="K4888" s="167"/>
      <c r="N4888" s="171"/>
    </row>
    <row r="4889" spans="10:14" customFormat="1" hidden="1">
      <c r="J4889" s="167"/>
      <c r="K4889" s="167"/>
      <c r="N4889" s="171"/>
    </row>
    <row r="4890" spans="10:14" customFormat="1" hidden="1">
      <c r="J4890" s="167"/>
      <c r="K4890" s="167"/>
      <c r="N4890" s="171"/>
    </row>
    <row r="4891" spans="10:14" customFormat="1" hidden="1">
      <c r="J4891" s="167"/>
      <c r="K4891" s="167"/>
      <c r="N4891" s="171"/>
    </row>
    <row r="4892" spans="10:14" customFormat="1" hidden="1">
      <c r="J4892" s="167"/>
      <c r="K4892" s="167"/>
      <c r="N4892" s="171"/>
    </row>
    <row r="4893" spans="10:14" customFormat="1" hidden="1">
      <c r="J4893" s="167"/>
      <c r="K4893" s="167"/>
      <c r="N4893" s="171"/>
    </row>
    <row r="4894" spans="10:14" customFormat="1" hidden="1">
      <c r="J4894" s="167"/>
      <c r="K4894" s="167"/>
      <c r="N4894" s="171"/>
    </row>
    <row r="4895" spans="10:14" customFormat="1" hidden="1">
      <c r="J4895" s="167"/>
      <c r="K4895" s="167"/>
      <c r="N4895" s="171"/>
    </row>
    <row r="4896" spans="10:14" customFormat="1" hidden="1">
      <c r="J4896" s="167"/>
      <c r="K4896" s="167"/>
      <c r="N4896" s="171"/>
    </row>
    <row r="4897" spans="10:14" customFormat="1" hidden="1">
      <c r="J4897" s="167"/>
      <c r="K4897" s="167"/>
      <c r="N4897" s="171"/>
    </row>
    <row r="4898" spans="10:14" customFormat="1" hidden="1">
      <c r="J4898" s="167"/>
      <c r="K4898" s="167"/>
      <c r="N4898" s="171"/>
    </row>
    <row r="4899" spans="10:14" customFormat="1" hidden="1">
      <c r="J4899" s="167"/>
      <c r="K4899" s="167"/>
      <c r="N4899" s="171"/>
    </row>
    <row r="4900" spans="10:14" customFormat="1" hidden="1">
      <c r="J4900" s="167"/>
      <c r="K4900" s="167"/>
      <c r="N4900" s="171"/>
    </row>
    <row r="4901" spans="10:14" customFormat="1" hidden="1">
      <c r="J4901" s="167"/>
      <c r="K4901" s="167"/>
      <c r="N4901" s="171"/>
    </row>
    <row r="4902" spans="10:14" customFormat="1" hidden="1">
      <c r="J4902" s="167"/>
      <c r="K4902" s="167"/>
      <c r="N4902" s="171"/>
    </row>
    <row r="4903" spans="10:14" customFormat="1" hidden="1">
      <c r="J4903" s="167"/>
      <c r="K4903" s="167"/>
      <c r="N4903" s="171"/>
    </row>
    <row r="4904" spans="10:14" customFormat="1" hidden="1">
      <c r="J4904" s="167"/>
      <c r="K4904" s="167"/>
      <c r="N4904" s="171"/>
    </row>
    <row r="4905" spans="10:14" customFormat="1" hidden="1">
      <c r="J4905" s="167"/>
      <c r="K4905" s="167"/>
      <c r="N4905" s="171"/>
    </row>
    <row r="4906" spans="10:14" customFormat="1" hidden="1">
      <c r="J4906" s="167"/>
      <c r="K4906" s="167"/>
      <c r="N4906" s="171"/>
    </row>
    <row r="4907" spans="10:14" customFormat="1" hidden="1">
      <c r="J4907" s="167"/>
      <c r="K4907" s="167"/>
      <c r="N4907" s="171"/>
    </row>
    <row r="4908" spans="10:14" customFormat="1" hidden="1">
      <c r="J4908" s="167"/>
      <c r="K4908" s="167"/>
      <c r="N4908" s="171"/>
    </row>
    <row r="4909" spans="10:14" customFormat="1" hidden="1">
      <c r="J4909" s="167"/>
      <c r="K4909" s="167"/>
      <c r="N4909" s="171"/>
    </row>
    <row r="4910" spans="10:14" customFormat="1" hidden="1">
      <c r="J4910" s="167"/>
      <c r="K4910" s="167"/>
      <c r="N4910" s="171"/>
    </row>
    <row r="4911" spans="10:14" customFormat="1" hidden="1">
      <c r="J4911" s="167"/>
      <c r="K4911" s="167"/>
      <c r="N4911" s="171"/>
    </row>
    <row r="4912" spans="10:14" customFormat="1" hidden="1">
      <c r="J4912" s="167"/>
      <c r="K4912" s="167"/>
      <c r="N4912" s="171"/>
    </row>
    <row r="4913" spans="10:14" customFormat="1" hidden="1">
      <c r="J4913" s="167"/>
      <c r="K4913" s="167"/>
      <c r="N4913" s="171"/>
    </row>
    <row r="4914" spans="10:14" customFormat="1" hidden="1">
      <c r="J4914" s="167"/>
      <c r="K4914" s="167"/>
      <c r="N4914" s="171"/>
    </row>
    <row r="4915" spans="10:14" customFormat="1" hidden="1">
      <c r="J4915" s="167"/>
      <c r="K4915" s="167"/>
      <c r="N4915" s="171"/>
    </row>
    <row r="4916" spans="10:14" customFormat="1" hidden="1">
      <c r="J4916" s="167"/>
      <c r="K4916" s="167"/>
      <c r="N4916" s="171"/>
    </row>
    <row r="4917" spans="10:14" customFormat="1" hidden="1">
      <c r="J4917" s="167"/>
      <c r="K4917" s="167"/>
      <c r="N4917" s="171"/>
    </row>
    <row r="4918" spans="10:14" customFormat="1" hidden="1">
      <c r="J4918" s="167"/>
      <c r="K4918" s="167"/>
      <c r="N4918" s="171"/>
    </row>
    <row r="4919" spans="10:14" customFormat="1" hidden="1">
      <c r="J4919" s="167"/>
      <c r="K4919" s="167"/>
      <c r="N4919" s="171"/>
    </row>
    <row r="4920" spans="10:14" customFormat="1" hidden="1">
      <c r="J4920" s="167"/>
      <c r="K4920" s="167"/>
      <c r="N4920" s="171"/>
    </row>
    <row r="4921" spans="10:14" customFormat="1" hidden="1">
      <c r="J4921" s="167"/>
      <c r="K4921" s="167"/>
      <c r="N4921" s="171"/>
    </row>
    <row r="4922" spans="10:14" customFormat="1" hidden="1">
      <c r="J4922" s="167"/>
      <c r="K4922" s="167"/>
      <c r="N4922" s="171"/>
    </row>
    <row r="4923" spans="10:14" customFormat="1" hidden="1">
      <c r="J4923" s="167"/>
      <c r="K4923" s="167"/>
      <c r="N4923" s="171"/>
    </row>
    <row r="4924" spans="10:14" customFormat="1" hidden="1">
      <c r="J4924" s="167"/>
      <c r="K4924" s="167"/>
      <c r="N4924" s="171"/>
    </row>
    <row r="4925" spans="10:14" customFormat="1" hidden="1">
      <c r="J4925" s="167"/>
      <c r="K4925" s="167"/>
      <c r="N4925" s="171"/>
    </row>
    <row r="4926" spans="10:14" customFormat="1" hidden="1">
      <c r="J4926" s="167"/>
      <c r="K4926" s="167"/>
      <c r="N4926" s="171"/>
    </row>
    <row r="4927" spans="10:14" customFormat="1" hidden="1">
      <c r="J4927" s="167"/>
      <c r="K4927" s="167"/>
      <c r="N4927" s="171"/>
    </row>
    <row r="4928" spans="10:14" customFormat="1" hidden="1">
      <c r="J4928" s="167"/>
      <c r="K4928" s="167"/>
      <c r="N4928" s="171"/>
    </row>
    <row r="4929" spans="10:14" customFormat="1" hidden="1">
      <c r="J4929" s="167"/>
      <c r="K4929" s="167"/>
      <c r="N4929" s="171"/>
    </row>
    <row r="4930" spans="10:14" customFormat="1" hidden="1">
      <c r="J4930" s="167"/>
      <c r="K4930" s="167"/>
      <c r="N4930" s="171"/>
    </row>
    <row r="4931" spans="10:14" customFormat="1" hidden="1">
      <c r="J4931" s="167"/>
      <c r="K4931" s="167"/>
      <c r="N4931" s="171"/>
    </row>
    <row r="4932" spans="10:14" customFormat="1" hidden="1">
      <c r="J4932" s="167"/>
      <c r="K4932" s="167"/>
      <c r="N4932" s="171"/>
    </row>
    <row r="4933" spans="10:14" customFormat="1" hidden="1">
      <c r="J4933" s="167"/>
      <c r="K4933" s="167"/>
      <c r="N4933" s="171"/>
    </row>
    <row r="4934" spans="10:14" customFormat="1" hidden="1">
      <c r="J4934" s="167"/>
      <c r="K4934" s="167"/>
      <c r="N4934" s="171"/>
    </row>
    <row r="4935" spans="10:14" customFormat="1" hidden="1">
      <c r="J4935" s="167"/>
      <c r="K4935" s="167"/>
      <c r="N4935" s="171"/>
    </row>
    <row r="4936" spans="10:14" customFormat="1" hidden="1">
      <c r="J4936" s="167"/>
      <c r="K4936" s="167"/>
      <c r="N4936" s="171"/>
    </row>
    <row r="4937" spans="10:14" customFormat="1" hidden="1">
      <c r="J4937" s="167"/>
      <c r="K4937" s="167"/>
      <c r="N4937" s="171"/>
    </row>
    <row r="4938" spans="10:14" customFormat="1" hidden="1">
      <c r="J4938" s="167"/>
      <c r="K4938" s="167"/>
      <c r="N4938" s="171"/>
    </row>
    <row r="4939" spans="10:14" customFormat="1" hidden="1">
      <c r="J4939" s="167"/>
      <c r="K4939" s="167"/>
      <c r="N4939" s="171"/>
    </row>
    <row r="4940" spans="10:14" customFormat="1" hidden="1">
      <c r="J4940" s="167"/>
      <c r="K4940" s="167"/>
      <c r="N4940" s="171"/>
    </row>
    <row r="4941" spans="10:14" customFormat="1" hidden="1">
      <c r="J4941" s="167"/>
      <c r="K4941" s="167"/>
      <c r="N4941" s="171"/>
    </row>
    <row r="4942" spans="10:14" customFormat="1" hidden="1">
      <c r="J4942" s="167"/>
      <c r="K4942" s="167"/>
      <c r="N4942" s="171"/>
    </row>
    <row r="4943" spans="10:14" customFormat="1" hidden="1">
      <c r="J4943" s="167"/>
      <c r="K4943" s="167"/>
      <c r="N4943" s="171"/>
    </row>
    <row r="4944" spans="10:14" customFormat="1" hidden="1">
      <c r="J4944" s="167"/>
      <c r="K4944" s="167"/>
      <c r="N4944" s="171"/>
    </row>
    <row r="4945" spans="10:14" customFormat="1" hidden="1">
      <c r="J4945" s="167"/>
      <c r="K4945" s="167"/>
      <c r="N4945" s="171"/>
    </row>
    <row r="4946" spans="10:14" customFormat="1" hidden="1">
      <c r="J4946" s="167"/>
      <c r="K4946" s="167"/>
      <c r="N4946" s="171"/>
    </row>
    <row r="4947" spans="10:14" customFormat="1" hidden="1">
      <c r="J4947" s="167"/>
      <c r="K4947" s="167"/>
      <c r="N4947" s="171"/>
    </row>
    <row r="4948" spans="10:14" customFormat="1" hidden="1">
      <c r="J4948" s="167"/>
      <c r="K4948" s="167"/>
      <c r="N4948" s="171"/>
    </row>
    <row r="4949" spans="10:14" customFormat="1" hidden="1">
      <c r="J4949" s="167"/>
      <c r="K4949" s="167"/>
      <c r="N4949" s="171"/>
    </row>
    <row r="4950" spans="10:14" customFormat="1" hidden="1">
      <c r="J4950" s="167"/>
      <c r="K4950" s="167"/>
      <c r="N4950" s="171"/>
    </row>
    <row r="4951" spans="10:14" customFormat="1" hidden="1">
      <c r="J4951" s="167"/>
      <c r="K4951" s="167"/>
      <c r="N4951" s="171"/>
    </row>
    <row r="4952" spans="10:14" customFormat="1" hidden="1">
      <c r="J4952" s="167"/>
      <c r="K4952" s="167"/>
      <c r="N4952" s="171"/>
    </row>
    <row r="4953" spans="10:14" customFormat="1" hidden="1">
      <c r="J4953" s="167"/>
      <c r="K4953" s="167"/>
      <c r="N4953" s="171"/>
    </row>
    <row r="4954" spans="10:14" customFormat="1" hidden="1">
      <c r="J4954" s="167"/>
      <c r="K4954" s="167"/>
      <c r="N4954" s="171"/>
    </row>
    <row r="4955" spans="10:14" customFormat="1" hidden="1">
      <c r="J4955" s="167"/>
      <c r="K4955" s="167"/>
      <c r="N4955" s="171"/>
    </row>
    <row r="4956" spans="10:14" customFormat="1" hidden="1">
      <c r="J4956" s="167"/>
      <c r="K4956" s="167"/>
      <c r="N4956" s="171"/>
    </row>
    <row r="4957" spans="10:14" customFormat="1" hidden="1">
      <c r="J4957" s="167"/>
      <c r="K4957" s="167"/>
      <c r="N4957" s="171"/>
    </row>
    <row r="4958" spans="10:14" customFormat="1" hidden="1">
      <c r="J4958" s="167"/>
      <c r="K4958" s="167"/>
      <c r="N4958" s="171"/>
    </row>
    <row r="4959" spans="10:14" customFormat="1" hidden="1">
      <c r="J4959" s="167"/>
      <c r="K4959" s="167"/>
      <c r="N4959" s="171"/>
    </row>
    <row r="4960" spans="10:14" customFormat="1" hidden="1">
      <c r="J4960" s="167"/>
      <c r="K4960" s="167"/>
      <c r="N4960" s="171"/>
    </row>
    <row r="4961" spans="10:14" customFormat="1" hidden="1">
      <c r="J4961" s="167"/>
      <c r="K4961" s="167"/>
      <c r="N4961" s="171"/>
    </row>
    <row r="4962" spans="10:14" customFormat="1" hidden="1">
      <c r="J4962" s="167"/>
      <c r="K4962" s="167"/>
      <c r="N4962" s="171"/>
    </row>
    <row r="4963" spans="10:14" customFormat="1" hidden="1">
      <c r="J4963" s="167"/>
      <c r="K4963" s="167"/>
      <c r="N4963" s="171"/>
    </row>
    <row r="4964" spans="10:14" customFormat="1" hidden="1">
      <c r="J4964" s="167"/>
      <c r="K4964" s="167"/>
      <c r="N4964" s="171"/>
    </row>
    <row r="4965" spans="10:14" customFormat="1" hidden="1">
      <c r="J4965" s="167"/>
      <c r="K4965" s="167"/>
      <c r="N4965" s="171"/>
    </row>
    <row r="4966" spans="10:14" customFormat="1" hidden="1">
      <c r="J4966" s="167"/>
      <c r="K4966" s="167"/>
      <c r="N4966" s="171"/>
    </row>
    <row r="4967" spans="10:14" customFormat="1" hidden="1">
      <c r="J4967" s="167"/>
      <c r="K4967" s="167"/>
      <c r="N4967" s="171"/>
    </row>
    <row r="4968" spans="10:14" customFormat="1" hidden="1">
      <c r="J4968" s="167"/>
      <c r="K4968" s="167"/>
      <c r="N4968" s="171"/>
    </row>
    <row r="4969" spans="10:14" customFormat="1" hidden="1">
      <c r="J4969" s="167"/>
      <c r="K4969" s="167"/>
      <c r="N4969" s="171"/>
    </row>
    <row r="4970" spans="10:14" customFormat="1" hidden="1">
      <c r="J4970" s="167"/>
      <c r="K4970" s="167"/>
      <c r="N4970" s="171"/>
    </row>
    <row r="4971" spans="10:14" customFormat="1" hidden="1">
      <c r="J4971" s="167"/>
      <c r="K4971" s="167"/>
      <c r="N4971" s="171"/>
    </row>
    <row r="4972" spans="10:14" customFormat="1" hidden="1">
      <c r="J4972" s="167"/>
      <c r="K4972" s="167"/>
      <c r="N4972" s="171"/>
    </row>
    <row r="4973" spans="10:14" customFormat="1" hidden="1">
      <c r="J4973" s="167"/>
      <c r="K4973" s="167"/>
      <c r="N4973" s="171"/>
    </row>
    <row r="4974" spans="10:14" customFormat="1" hidden="1">
      <c r="J4974" s="167"/>
      <c r="K4974" s="167"/>
      <c r="N4974" s="171"/>
    </row>
    <row r="4975" spans="10:14" customFormat="1" hidden="1">
      <c r="J4975" s="167"/>
      <c r="K4975" s="167"/>
      <c r="N4975" s="171"/>
    </row>
    <row r="4976" spans="10:14" customFormat="1" hidden="1">
      <c r="J4976" s="167"/>
      <c r="K4976" s="167"/>
      <c r="N4976" s="171"/>
    </row>
    <row r="4977" spans="10:14" customFormat="1" hidden="1">
      <c r="J4977" s="167"/>
      <c r="K4977" s="167"/>
      <c r="N4977" s="171"/>
    </row>
    <row r="4978" spans="10:14" customFormat="1" hidden="1">
      <c r="J4978" s="167"/>
      <c r="K4978" s="167"/>
      <c r="N4978" s="171"/>
    </row>
    <row r="4979" spans="10:14" customFormat="1" hidden="1">
      <c r="J4979" s="167"/>
      <c r="K4979" s="167"/>
      <c r="N4979" s="171"/>
    </row>
    <row r="4980" spans="10:14" customFormat="1" hidden="1">
      <c r="J4980" s="167"/>
      <c r="K4980" s="167"/>
      <c r="N4980" s="171"/>
    </row>
    <row r="4981" spans="10:14" customFormat="1" hidden="1">
      <c r="J4981" s="167"/>
      <c r="K4981" s="167"/>
      <c r="N4981" s="171"/>
    </row>
    <row r="4982" spans="10:14" customFormat="1" hidden="1">
      <c r="J4982" s="167"/>
      <c r="K4982" s="167"/>
      <c r="N4982" s="171"/>
    </row>
    <row r="4983" spans="10:14" customFormat="1" hidden="1">
      <c r="J4983" s="167"/>
      <c r="K4983" s="167"/>
      <c r="N4983" s="171"/>
    </row>
    <row r="4984" spans="10:14" customFormat="1" hidden="1">
      <c r="J4984" s="167"/>
      <c r="K4984" s="167"/>
      <c r="N4984" s="171"/>
    </row>
    <row r="4985" spans="10:14" customFormat="1" hidden="1">
      <c r="J4985" s="167"/>
      <c r="K4985" s="167"/>
      <c r="N4985" s="171"/>
    </row>
    <row r="4986" spans="10:14" customFormat="1" hidden="1">
      <c r="J4986" s="167"/>
      <c r="K4986" s="167"/>
      <c r="N4986" s="171"/>
    </row>
    <row r="4987" spans="10:14" customFormat="1" hidden="1">
      <c r="J4987" s="167"/>
      <c r="K4987" s="167"/>
      <c r="N4987" s="171"/>
    </row>
    <row r="4988" spans="10:14" customFormat="1" hidden="1">
      <c r="J4988" s="167"/>
      <c r="K4988" s="167"/>
      <c r="N4988" s="171"/>
    </row>
    <row r="4989" spans="10:14" customFormat="1" hidden="1">
      <c r="J4989" s="167"/>
      <c r="K4989" s="167"/>
      <c r="N4989" s="171"/>
    </row>
    <row r="4990" spans="10:14" customFormat="1" hidden="1">
      <c r="J4990" s="167"/>
      <c r="K4990" s="167"/>
      <c r="N4990" s="171"/>
    </row>
    <row r="4991" spans="10:14" customFormat="1" hidden="1">
      <c r="J4991" s="167"/>
      <c r="K4991" s="167"/>
      <c r="N4991" s="171"/>
    </row>
    <row r="4992" spans="10:14" customFormat="1" hidden="1">
      <c r="J4992" s="167"/>
      <c r="K4992" s="167"/>
      <c r="N4992" s="171"/>
    </row>
    <row r="4993" spans="1:17" hidden="1">
      <c r="A4993"/>
      <c r="B4993"/>
      <c r="C4993"/>
      <c r="E4993"/>
      <c r="G4993"/>
      <c r="H4993"/>
      <c r="L4993"/>
      <c r="N4993" s="171"/>
      <c r="O4993"/>
      <c r="P4993"/>
      <c r="Q4993"/>
    </row>
    <row r="4994" spans="1:17" hidden="1">
      <c r="A4994"/>
      <c r="B4994"/>
      <c r="C4994"/>
      <c r="E4994"/>
      <c r="G4994"/>
      <c r="H4994"/>
      <c r="L4994"/>
      <c r="N4994" s="171"/>
      <c r="O4994"/>
      <c r="P4994"/>
      <c r="Q4994"/>
    </row>
    <row r="4995" spans="1:17" hidden="1">
      <c r="A4995"/>
      <c r="B4995"/>
      <c r="C4995"/>
      <c r="E4995"/>
      <c r="G4995"/>
      <c r="H4995"/>
      <c r="L4995"/>
      <c r="N4995" s="171"/>
      <c r="O4995"/>
      <c r="P4995"/>
      <c r="Q4995"/>
    </row>
    <row r="4996" spans="1:17" hidden="1">
      <c r="A4996"/>
      <c r="B4996"/>
      <c r="C4996"/>
      <c r="E4996"/>
      <c r="G4996"/>
      <c r="H4996"/>
      <c r="L4996"/>
      <c r="N4996" s="171"/>
      <c r="O4996"/>
      <c r="P4996"/>
      <c r="Q4996"/>
    </row>
    <row r="4997" spans="1:17" hidden="1">
      <c r="A4997"/>
      <c r="B4997"/>
      <c r="C4997"/>
      <c r="E4997"/>
      <c r="G4997"/>
      <c r="H4997"/>
      <c r="L4997"/>
      <c r="N4997" s="171"/>
      <c r="O4997"/>
      <c r="P4997"/>
      <c r="Q4997"/>
    </row>
    <row r="4998" spans="1:17" hidden="1">
      <c r="A4998"/>
      <c r="B4998"/>
      <c r="C4998"/>
      <c r="E4998"/>
      <c r="G4998"/>
      <c r="H4998"/>
      <c r="L4998"/>
      <c r="N4998" s="171"/>
      <c r="O4998"/>
      <c r="P4998"/>
      <c r="Q4998"/>
    </row>
    <row r="4999" spans="1:17" hidden="1">
      <c r="A4999"/>
      <c r="B4999"/>
      <c r="C4999"/>
      <c r="E4999"/>
      <c r="G4999"/>
      <c r="H4999"/>
      <c r="L4999"/>
      <c r="N4999" s="171"/>
      <c r="O4999"/>
      <c r="P4999"/>
      <c r="Q4999"/>
    </row>
    <row r="5000" spans="1:17" hidden="1">
      <c r="A5000"/>
      <c r="B5000"/>
      <c r="C5000"/>
      <c r="E5000"/>
      <c r="G5000"/>
      <c r="H5000"/>
      <c r="L5000"/>
      <c r="N5000" s="171"/>
      <c r="O5000"/>
      <c r="P5000"/>
      <c r="Q5000"/>
    </row>
    <row r="5001" spans="1:17" hidden="1">
      <c r="A5001"/>
      <c r="B5001"/>
      <c r="C5001"/>
      <c r="E5001"/>
      <c r="G5001"/>
      <c r="H5001"/>
      <c r="L5001"/>
      <c r="N5001" s="171"/>
      <c r="O5001"/>
      <c r="P5001"/>
      <c r="Q5001"/>
    </row>
    <row r="5002" spans="1:17" hidden="1">
      <c r="A5002"/>
      <c r="B5002"/>
      <c r="C5002"/>
      <c r="E5002"/>
      <c r="G5002"/>
      <c r="H5002"/>
      <c r="L5002"/>
      <c r="N5002" s="171"/>
      <c r="O5002"/>
      <c r="P5002"/>
      <c r="Q5002"/>
    </row>
    <row r="5003" spans="1:17">
      <c r="P5003"/>
      <c r="Q5003"/>
    </row>
    <row r="5005" spans="1:17"/>
    <row r="5006" spans="1:17"/>
    <row r="5007" spans="1:17"/>
    <row r="5008" spans="1:17"/>
    <row r="5009"/>
  </sheetData>
  <sheetProtection formatCells="0" formatColumns="0" formatRows="0" insertHyperlinks="0" sort="0" autoFilter="0" pivotTables="0"/>
  <dataConsolidate/>
  <mergeCells count="3">
    <mergeCell ref="C2:N2"/>
    <mergeCell ref="A2:B2"/>
    <mergeCell ref="C1:H1"/>
  </mergeCells>
  <phoneticPr fontId="15" type="noConversion"/>
  <dataValidations xWindow="380" yWindow="619" count="36">
    <dataValidation type="textLength" allowBlank="1" showInputMessage="1" showErrorMessage="1" error="Your acronym must have 3 to 12 digits (letters and phase numbers)" promptTitle="Mandatory (Text)" prompt="_x000a_Enter the acronym used for the name/title of the project (e.g. HREII) to be visible on your map. If the project has multiple phases, please add the number of the phase belonging to the before-stated KfW Project-No. " sqref="D5008:D1048576" xr:uid="{B7356A30-4B69-42D6-BAA0-FEE74255F35A}">
      <formula1>3</formula1>
      <formula2>12</formula2>
    </dataValidation>
    <dataValidation allowBlank="1" showInputMessage="1" showErrorMessage="1" promptTitle="Mandatory (Text) " prompt="_x000a_Enter a community, village, hamlet or neighbourhood name that relates to this location, this can serve for manually add smaller administrative unit names that are not in global databases. _x000a_" sqref="G5008:G1048576" xr:uid="{C0F1568C-A8C4-4D11-ACAF-EDBBCDBA4833}"/>
    <dataValidation allowBlank="1" showInputMessage="1" showErrorMessage="1" promptTitle="Mandatory (Text) " prompt="_x000a_You may enter a village, hamlet or neighborhood name that relates to this location. This can serve to manually add smaller community resp. administrative unit names not identified in existing global coordinates databases. " sqref="G5008:G1048576" xr:uid="{8DB80E4D-9551-4435-8EF4-091BDE267710}"/>
    <dataValidation allowBlank="1" showInputMessage="1" showErrorMessage="1" promptTitle="Mandatory (Text) " prompt="_x000a_Unique name of the project site and its (main) activity incl local MIS-/GIS-ID, if availabe. This will be used as reference for line and polygon data." sqref="H5008:H1048576" xr:uid="{6BC42564-2765-4CB8-85F1-7FF103A2ECA4}"/>
    <dataValidation allowBlank="1" showInputMessage="1" showErrorMessage="1" promptTitle="Mandatory (YYY-MM-DD)" prompt="_x000a_Aprox. planned or actual start date of implementation of activities on the ground. This can be e.g. the date when construction work is planned to begin. For no information enter 2100-01-01." sqref="J5008:J1048576" xr:uid="{78035E9A-D4D6-4437-9F5B-DB5959F03995}"/>
    <dataValidation allowBlank="1" showInputMessage="1" showErrorMessage="1" promptTitle="Mandatory (YYYY-MM-DD) " prompt="_x000a_Aprox. planned or actual end date of activities on the ground. This can be e.g. the date when the project is planned to cease implementation activities. For no information enter 2100-01-01." sqref="K5008:K1048576" xr:uid="{7F40BC3C-FE21-451B-A5F5-98F5019DBD0F}"/>
    <dataValidation type="list" allowBlank="1" showInputMessage="1" showErrorMessage="1" promptTitle="Mandatory (Categorical)" prompt="_x000a_Sectoral / cross-sectoral location type preselection field, see table sheets &quot;Location Types&quot; &amp; KC Themes. If there is no fit,  select &quot;_Generic/Crosssect.&quot; here and then other physical/immaterial&quot; in the next column._x000a_" sqref="M5008:M1048576" xr:uid="{D44DC9B1-9259-4AA5-8940-07754F6863DF}">
      <formula1>var_themes_unique</formula1>
    </dataValidation>
    <dataValidation allowBlank="1" showInputMessage="1" showErrorMessage="1" promptTitle="Mandatory (Categorical) " prompt="_x000a_After selecting the Location Type Theme (column M), choose the most appropriate Location Type Name from the drop-down menu. If there is no fit, select &quot;_Generic/Cross_sect.&quot; in column M, and then &quot;other physical&quot; or &quot;other immaterial&quot; in column N." sqref="N4" xr:uid="{D5A90F8B-9820-4C85-BD49-CCA6DE3C621E}"/>
    <dataValidation allowBlank="1" showInputMessage="1" showErrorMessage="1" promptTitle="Mandatory (Categorical) " prompt="_x000a_Use &quot;exact&quot; if the exact coordinates are known + no security restrictions apply. Otherwise, use &quot;approximate (security)&quot; or &quot;approx. (yet unknown). If the target area is an admin unit, use &quot;approx. (admin unit).&quot;." sqref="O4" xr:uid="{CDD30295-1757-44E9-974B-426C5029517D}"/>
    <dataValidation allowBlank="1" showInputMessage="1" showErrorMessage="1" errorTitle="Error" error="It seemes that you did not enter a correct latitude value between -90 and 90 degrees. " promptTitle="Mandatory (Decimal) " prompt="_x000a_Enter the Latitude (at least 5 digits!) measured with a GPS device (or centroid or admin unit polygon for approximate locations). Use WGS 84 as the Coordinate Reference System (EPSG:4326)." sqref="P5008:P1048576" xr:uid="{692EC699-DBE0-4328-B242-FB6E5A7C6E44}"/>
    <dataValidation type="decimal" allowBlank="1" showInputMessage="1" showErrorMessage="1" errorTitle="Error" error="It seems that you did not enter a correct longitutde between -180 and 180 degrees. " promptTitle="Mandatory (Decimal) " prompt="_x000a_Enter the Latitude (at least 5 digits!) measured with a GPS device (or centroid or admin unit polygon for approximate locations). Use WGS 84 as the Coordinate Reference System (EPSG:4326)." sqref="Q5008:Q1048576" xr:uid="{62D1D92C-65BF-4B57-8503-280967E7E18F}">
      <formula1>-180</formula1>
      <formula2>180</formula2>
    </dataValidation>
    <dataValidation allowBlank="1" showInputMessage="1" showErrorMessage="1" errorTitle="Error" error="It seems that you did not enter a correct longitutde between -180 and 180 degrees. " promptTitle="Mandatory (Decimal) " prompt="_x000a_Enter the Longitude (min. 5 decimal places) measured with a GPS device. Use WGS 84 as the Coordinate Reference System (EPSG:4326)." sqref="Q4" xr:uid="{932E07A8-1DD6-4BEF-B698-64AF6751CE88}"/>
    <dataValidation allowBlank="1" showInputMessage="1" showErrorMessage="1" promptTitle="DO NOT CHANGE" prompt="_x000a_Do not move this row or change any cell entries!" sqref="B5008:B1048576 I1 C2:Q3 B3 C1 A2:A1048576" xr:uid="{73DCFDC9-3217-4C8F-B18A-87AE25AADAD2}"/>
    <dataValidation allowBlank="1" showInputMessage="1" showErrorMessage="1" promptTitle="DO NOT CHANGE" prompt="Do not move this row or change any cell entries!" sqref="B3:Q3" xr:uid="{9D3DB859-763F-4F49-AABD-6E22D0DC9CAF}"/>
    <dataValidation allowBlank="1" showInputMessage="1" showErrorMessage="1" errorTitle="Error" error="It seemes that you did not enter a correct latitude value between -90 and 90 degrees. " promptTitle="Mandatory (Decimal) " prompt="_x000a_Enter the Latitude (min. 5 decimal places) measured with a GPS device. Use WGS 84 as the Coordinate Reference System (EPSG:4326)." sqref="P4" xr:uid="{62333B12-EDBE-4B38-B58B-0780DC965250}"/>
    <dataValidation allowBlank="1" showInputMessage="1" showErrorMessage="1" errorTitle="Input Error" promptTitle="Mandatory" prompt="_x000a_Every project location must be assigned to its respective BMZ project number._x000a_All entries in this list must have the same project number." sqref="C4" xr:uid="{F212FFFD-96AC-4CFF-83C0-0758F3E5D175}"/>
    <dataValidation allowBlank="1" showInputMessage="1" showErrorMessage="1" promptTitle="Mandatory (Categorical) " prompt="_x000a_The location activity status according to the IATI standard. If you are unaware of the current status please choose &quot;NA&quot;." sqref="I4" xr:uid="{84CD972A-23E2-431B-A8BE-E007F05B0A70}"/>
    <dataValidation allowBlank="1" showInputMessage="1" showErrorMessage="1" promptTitle="Mandatory (Categorical)" prompt="_x000a_Sectoral / cross-sectoral location type preselection field. Choose from drop-down menu. If there is no fit, select &quot;_Generic/Cross_sectoral&quot;._x000a_" sqref="M4" xr:uid="{92C71294-12FE-4261-8C94-ECBC7651E2AA}"/>
    <dataValidation allowBlank="1" showInputMessage="1" showErrorMessage="1" error="Your acronym must have 3 to 12 digits (letters and phase numbers)" promptTitle="Mandatory (Text)" prompt="_x000a_Enter the acronym used for easy identification of the project (e.g. HRE II)." sqref="D4:D5007" xr:uid="{5D5C0814-0369-4962-8203-26FE00AE30D4}"/>
    <dataValidation allowBlank="1" showInputMessage="1" showErrorMessage="1" promptTitle="Mandatory (Text) " prompt="_x000a_Legal Entity who owns the data provided here (= legal authorship)." sqref="E4:E1048576" xr:uid="{EA62B2CD-2343-44EE-8E6C-4FC4F3142782}"/>
    <dataValidation type="list" allowBlank="1" showInputMessage="1" showErrorMessage="1" promptTitle="Mandatory (Yes/No) " prompt="_x000a_Indicates if the exact location is collected in fragile areas (e.g. of severe civil conflict or war) and should therefore be omitted from publicly available reports._x000a_" sqref="F5:F1048576" xr:uid="{EE74F179-77FD-4254-BEF3-EE0A616FED0F}">
      <formula1>Location_in_fragile_context</formula1>
    </dataValidation>
    <dataValidation allowBlank="1" showInputMessage="1" showErrorMessage="1" promptTitle="Mandatory (Yes/No) " prompt="_x000a_Indicates if the exact location is collected in fragile areas (e.g. of severe civil conflict or war) and should therefore be omitted from publicly available reports._x000a_" sqref="F4:F5007" xr:uid="{B57A7B52-99D1-4421-B686-B7787CBB4A38}"/>
    <dataValidation allowBlank="1" showInputMessage="1" showErrorMessage="1" promptTitle="Filled automatically by KfW" prompt="_x000a_Do not change any cell entries!_x000a_" sqref="B4:B5007" xr:uid="{694D62A8-0634-4AB5-85EF-4E506BEC2134}"/>
    <dataValidation type="list" allowBlank="1" showInputMessage="1" showErrorMessage="1" promptTitle="Mandatory (Categorical) " prompt="_x000a_The location activity status according to the IATI standard. If you are unaware of the current status please choose &quot;NA&quot;." sqref="I5:I1048576" xr:uid="{8F8A6A57-DD8F-49A6-884F-CB853C50166B}">
      <formula1>Location_Activity_status</formula1>
    </dataValidation>
    <dataValidation allowBlank="1" showInputMessage="1" showErrorMessage="1" promptTitle="Mandatory (Text) " prompt="_x000a_A short description of the main project activity in this location, e.g., hydropower plant construction or construction of small irrigation systems." sqref="L4:L1048576" xr:uid="{AAF99F49-A5C7-4C84-97B0-903F3168988E}"/>
    <dataValidation type="list" allowBlank="1" showInputMessage="1" showErrorMessage="1" promptTitle="Mandatory (Categorical) " prompt="_x000a_Use &quot;exact&quot; if the exact coordinates are known + no security restrictions apply. Otherwise, use &quot;approximate (security)&quot; or &quot;approx. (yet unknown). If the target area is an admin unit, use &quot;approx. (admin unit).&quot;." sqref="O5:O1048576" xr:uid="{0948DA77-4A49-4F80-959B-A57B47BAEA62}">
      <formula1>Geographic_exactness</formula1>
    </dataValidation>
    <dataValidation type="whole" allowBlank="1" showInputMessage="1" showErrorMessage="1" errorTitle="Input Error" promptTitle="Mandatory" prompt="_x000a_Every project location must be assigned to its respective BMZ project number._x000a_All entries in this list must have the same project number." sqref="C5:C1048576" xr:uid="{E5BF52CD-B033-403B-8753-377B2F46E232}">
      <formula1>0</formula1>
      <formula2>999999999</formula2>
    </dataValidation>
    <dataValidation allowBlank="1" showInputMessage="1" showErrorMessage="1" promptTitle="Mandatory (Text) " prompt="_x000a_Enter a community, village, hamlet or neighbourhood name that relates to this location, this can serve for manually adding smaller administrative unit names that are not in global databases. _x000a_" sqref="G4:G5007" xr:uid="{585F0AC1-F4D5-41CB-AD48-5C33E479B193}"/>
    <dataValidation allowBlank="1" showInputMessage="1" showErrorMessage="1" promptTitle="Mandatory (Text) " prompt="_x000a_Unique name of the project site and its (main) activity incl. local MIS-/GIS-ID, if available." sqref="H4:H5007" xr:uid="{BF89093F-0034-44ED-84E2-5E468FC9CE84}"/>
    <dataValidation allowBlank="1" showInputMessage="1" showErrorMessage="1" promptTitle="Mandatory (YYY-MM-DD)" prompt="_x000a_Approx. planned or actual start date of implementation of activities on the ground. This can be e.g. the date when construction work is planned to begin. For no information enter 2100-01-01." sqref="J4:J5007" xr:uid="{FDB14C5B-77A8-4E3A-93CB-C8E7B34FBABC}"/>
    <dataValidation allowBlank="1" showInputMessage="1" showErrorMessage="1" promptTitle="Mandatory (YYYY-MM-DD) " prompt="_x000a_Approx. planned or actual end date of activities on the ground. This can be e.g. the date when the project is planned to cease implementation activities. For no information enter 2100-01-01." sqref="K4:K5007" xr:uid="{BD01E7D3-6A99-4DCE-BF6F-1D3009CC8459}"/>
    <dataValidation type="list" allowBlank="1" showInputMessage="1" showErrorMessage="1" promptTitle="Mandatory (Categorical)" prompt="_x000a_Sectoral / cross-sectoral location type preselection field. Choose from drop-down menu. If there is no fit, select &quot;_Generic/Cross_sectoral&quot;._x000a_" sqref="M5:M5007" xr:uid="{B781E370-06A3-4DA0-B9AA-539D9037DF61}">
      <formula1>var_themes_unique</formula1>
    </dataValidation>
    <dataValidation allowBlank="1" showInputMessage="1" showErrorMessage="1" promptTitle="Mandatory (Text) " prompt="_x000a_You may enter a village, hamlet or neighborhood name that relates to this location. This can serve to manually adding smaller community resp. administrative unit names not identified in existing global coordinates databases. " sqref="G4:G5007" xr:uid="{6BC75550-24BB-4DA9-9270-A717D55B274A}"/>
    <dataValidation type="decimal" allowBlank="1" showInputMessage="1" showErrorMessage="1" errorTitle="Error" error="It seemes that you did not enter a correct latitude value between -90 and 90 degrees. " promptTitle="Mandatory (Decimal) " prompt="_x000a_Enter the Latitude (min. 5 decimal places) measured with a GPS device. Use WGS 84 as the Coordinate Reference System (EPSG:4326)." sqref="P5:P5007" xr:uid="{67A16FC7-4D2A-4BC1-B810-6A8E26B0BC00}">
      <formula1>-90</formula1>
      <formula2>90</formula2>
    </dataValidation>
    <dataValidation type="decimal" allowBlank="1" showInputMessage="1" showErrorMessage="1" errorTitle="Error" error="It seems that you did not enter a correct longitutde between -180 and 180 degrees. " promptTitle="Mandatory (Decimal) " prompt="Enter the Longitude (min. 5 decimal places) measured with a GPS device. Use WGS 84 as the Coordinate Reference System (EPSG:4326)." sqref="Q5:Q5007" xr:uid="{0EC0B911-2053-45C6-8445-B071014EB313}">
      <formula1>-180</formula1>
      <formula2>180</formula2>
    </dataValidation>
    <dataValidation type="list" allowBlank="1" showInputMessage="1" showErrorMessage="1" promptTitle="Mandatory (Categorical) " prompt="_x000a_After selecting the Location Type Theme (column M), choose the most appropriate Location Type Name from the drop-down menu. If there is no fit, select &quot;_Generic/Cross_sect.&quot; in column M, and then &quot;other physical&quot; or &quot;other immaterial&quot; in column N." sqref="N5:N1048576" xr:uid="{C96FC6EB-7B11-447F-A778-30EC2D427E37}">
      <formula1>INDIRECT(M5)</formula1>
    </dataValidation>
  </dataValidations>
  <hyperlinks>
    <hyperlink ref="I1" r:id="rId1" display="https://mapme-initiative.github.io/project_location_model/" xr:uid="{16434768-C99D-43FC-8F54-1816A9627C8E}"/>
  </hyperlinks>
  <pageMargins left="0.7" right="0.7" top="0.78740157499999996" bottom="0.78740157499999996" header="0.3" footer="0.3"/>
  <pageSetup paperSize="9" orientation="portrait" r:id="rId2"/>
  <tableParts count="1">
    <tablePart r:id="rId3"/>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6E85D5-31D7-4D16-B757-6193CD577E8F}">
  <sheetPr codeName="Tabelle2"/>
  <dimension ref="A1:N1048576"/>
  <sheetViews>
    <sheetView zoomScale="70" zoomScaleNormal="70" workbookViewId="0">
      <selection activeCell="G229" sqref="G229"/>
    </sheetView>
  </sheetViews>
  <sheetFormatPr defaultColWidth="11.453125" defaultRowHeight="14.5" zeroHeight="1"/>
  <cols>
    <col min="1" max="1" width="34.7265625" customWidth="1"/>
    <col min="2" max="2" width="40.7265625" customWidth="1"/>
    <col min="3" max="3" width="16.26953125" customWidth="1"/>
    <col min="4" max="4" width="11.54296875" customWidth="1"/>
    <col min="5" max="5" width="15" customWidth="1"/>
    <col min="6" max="6" width="14.453125" customWidth="1"/>
    <col min="7" max="7" width="116.54296875" style="1" customWidth="1"/>
    <col min="8" max="8" width="56.81640625" customWidth="1"/>
    <col min="9" max="9" width="37.1796875" customWidth="1"/>
    <col min="10" max="10" width="29.1796875" customWidth="1"/>
    <col min="11" max="11" width="28.81640625" customWidth="1"/>
    <col min="12" max="12" width="30.1796875" customWidth="1"/>
  </cols>
  <sheetData>
    <row r="1" spans="1:12" ht="66" customHeight="1">
      <c r="A1" s="84" t="s">
        <v>518</v>
      </c>
      <c r="B1" s="86" t="s">
        <v>493</v>
      </c>
      <c r="C1" s="85" t="s">
        <v>519</v>
      </c>
      <c r="D1" s="85" t="s">
        <v>517</v>
      </c>
      <c r="E1" s="85" t="s">
        <v>492</v>
      </c>
      <c r="F1" s="85" t="s">
        <v>520</v>
      </c>
      <c r="G1" s="146" t="s">
        <v>491</v>
      </c>
      <c r="H1" s="191" t="s">
        <v>490</v>
      </c>
      <c r="I1" s="192"/>
      <c r="J1" s="192"/>
      <c r="K1" s="192"/>
      <c r="L1" s="193"/>
    </row>
    <row r="2" spans="1:12">
      <c r="A2" s="89" t="s">
        <v>414</v>
      </c>
      <c r="B2" s="36" t="s">
        <v>512</v>
      </c>
      <c r="C2" s="24" t="s">
        <v>441</v>
      </c>
      <c r="D2" s="24" t="s">
        <v>58</v>
      </c>
      <c r="E2" s="24" t="s">
        <v>65</v>
      </c>
      <c r="F2" s="71" t="s">
        <v>499</v>
      </c>
      <c r="G2" s="43" t="s">
        <v>691</v>
      </c>
      <c r="H2" s="79" t="s">
        <v>487</v>
      </c>
      <c r="I2" s="194" t="s">
        <v>516</v>
      </c>
      <c r="J2" s="195"/>
      <c r="K2" s="195"/>
      <c r="L2" s="196"/>
    </row>
    <row r="3" spans="1:12" ht="15.75" customHeight="1">
      <c r="A3" s="87" t="s">
        <v>414</v>
      </c>
      <c r="B3" s="29" t="s">
        <v>489</v>
      </c>
      <c r="C3" s="26" t="s">
        <v>487</v>
      </c>
      <c r="D3" s="26" t="s">
        <v>58</v>
      </c>
      <c r="E3" s="26" t="s">
        <v>65</v>
      </c>
      <c r="F3" s="29" t="s">
        <v>83</v>
      </c>
      <c r="G3" s="147" t="s">
        <v>488</v>
      </c>
      <c r="H3" s="80" t="s">
        <v>477</v>
      </c>
      <c r="I3" s="194" t="s">
        <v>515</v>
      </c>
      <c r="J3" s="195"/>
      <c r="K3" s="195"/>
      <c r="L3" s="196"/>
    </row>
    <row r="4" spans="1:12" ht="15.75" customHeight="1">
      <c r="A4" s="89" t="s">
        <v>414</v>
      </c>
      <c r="B4" s="41" t="s">
        <v>439</v>
      </c>
      <c r="C4" s="24" t="s">
        <v>440</v>
      </c>
      <c r="D4" s="25" t="s">
        <v>62</v>
      </c>
      <c r="E4" s="25" t="s">
        <v>55</v>
      </c>
      <c r="F4" s="38" t="s">
        <v>499</v>
      </c>
      <c r="G4" s="43" t="s">
        <v>692</v>
      </c>
      <c r="H4" s="81" t="s">
        <v>484</v>
      </c>
      <c r="I4" s="197" t="s">
        <v>513</v>
      </c>
      <c r="J4" s="198"/>
      <c r="K4" s="198"/>
      <c r="L4" s="199"/>
    </row>
    <row r="5" spans="1:12" ht="29">
      <c r="A5" s="89" t="s">
        <v>414</v>
      </c>
      <c r="B5" s="71" t="s">
        <v>437</v>
      </c>
      <c r="C5" s="24" t="s">
        <v>438</v>
      </c>
      <c r="D5" s="25" t="s">
        <v>62</v>
      </c>
      <c r="E5" s="25" t="s">
        <v>55</v>
      </c>
      <c r="F5" s="71" t="s">
        <v>499</v>
      </c>
      <c r="G5" s="43" t="s">
        <v>693</v>
      </c>
      <c r="H5" s="158"/>
      <c r="I5" s="70"/>
      <c r="J5" s="70"/>
      <c r="K5" s="70"/>
      <c r="L5" s="70"/>
    </row>
    <row r="6" spans="1:12" ht="15" thickBot="1">
      <c r="A6" s="88" t="s">
        <v>414</v>
      </c>
      <c r="B6" s="135" t="s">
        <v>525</v>
      </c>
      <c r="C6" s="28" t="s">
        <v>486</v>
      </c>
      <c r="D6" s="28" t="s">
        <v>58</v>
      </c>
      <c r="E6" s="28" t="s">
        <v>55</v>
      </c>
      <c r="F6" s="39" t="s">
        <v>140</v>
      </c>
      <c r="G6" s="135" t="s">
        <v>485</v>
      </c>
      <c r="H6" s="157"/>
      <c r="I6" s="70"/>
      <c r="J6" s="70"/>
      <c r="K6" s="106"/>
      <c r="L6" s="70"/>
    </row>
    <row r="7" spans="1:12">
      <c r="A7" s="89" t="s">
        <v>414</v>
      </c>
      <c r="B7" s="71" t="s">
        <v>435</v>
      </c>
      <c r="C7" s="24" t="s">
        <v>436</v>
      </c>
      <c r="D7" s="25" t="s">
        <v>62</v>
      </c>
      <c r="E7" s="25" t="s">
        <v>55</v>
      </c>
      <c r="F7" s="71" t="s">
        <v>499</v>
      </c>
      <c r="G7" s="148" t="s">
        <v>694</v>
      </c>
      <c r="H7" s="97" t="s">
        <v>474</v>
      </c>
      <c r="I7" s="82" t="s">
        <v>2</v>
      </c>
      <c r="J7" s="102" t="s">
        <v>473</v>
      </c>
      <c r="K7" s="105" t="s">
        <v>472</v>
      </c>
      <c r="L7" s="70"/>
    </row>
    <row r="8" spans="1:12" ht="29">
      <c r="A8" s="89" t="s">
        <v>414</v>
      </c>
      <c r="B8" s="71" t="s">
        <v>433</v>
      </c>
      <c r="C8" s="24" t="s">
        <v>434</v>
      </c>
      <c r="D8" s="25" t="s">
        <v>62</v>
      </c>
      <c r="E8" s="25" t="s">
        <v>55</v>
      </c>
      <c r="F8" s="38" t="s">
        <v>499</v>
      </c>
      <c r="G8" s="148" t="s">
        <v>695</v>
      </c>
      <c r="H8" s="98" t="str" cm="1">
        <f t="array" ref="H8:H23">_xlfn._xlws.SORT(SUBSTITUTE(_xlfn.UNIQUE(var_themes), " / ", "_"))</f>
        <v>_Generic_Cross_Sectoral</v>
      </c>
      <c r="I8" s="96" t="s">
        <v>8</v>
      </c>
      <c r="J8" s="103" t="s">
        <v>470</v>
      </c>
      <c r="K8" s="108" t="s">
        <v>6</v>
      </c>
      <c r="L8" s="70"/>
    </row>
    <row r="9" spans="1:12" ht="15.75" customHeight="1">
      <c r="A9" s="89" t="s">
        <v>414</v>
      </c>
      <c r="B9" s="38" t="s">
        <v>431</v>
      </c>
      <c r="C9" s="24" t="s">
        <v>432</v>
      </c>
      <c r="D9" s="25" t="s">
        <v>62</v>
      </c>
      <c r="E9" s="25" t="s">
        <v>55</v>
      </c>
      <c r="F9" s="38" t="s">
        <v>499</v>
      </c>
      <c r="G9" s="161" t="s">
        <v>696</v>
      </c>
      <c r="H9" s="99" t="str">
        <v>Agriculture_Rural_Development</v>
      </c>
      <c r="I9" s="83" t="s">
        <v>16</v>
      </c>
      <c r="J9" s="104" t="s">
        <v>9</v>
      </c>
      <c r="K9" s="109" t="s">
        <v>467</v>
      </c>
      <c r="L9" s="70"/>
    </row>
    <row r="10" spans="1:12">
      <c r="A10" s="89" t="s">
        <v>414</v>
      </c>
      <c r="B10" s="36" t="s">
        <v>514</v>
      </c>
      <c r="C10" s="24" t="s">
        <v>484</v>
      </c>
      <c r="D10" s="25" t="s">
        <v>58</v>
      </c>
      <c r="E10" s="24" t="s">
        <v>65</v>
      </c>
      <c r="F10" s="38" t="s">
        <v>83</v>
      </c>
      <c r="G10" s="148" t="s">
        <v>683</v>
      </c>
      <c r="H10" s="99" t="str">
        <v>Aquaculture_Fishery</v>
      </c>
      <c r="I10" s="96" t="s">
        <v>464</v>
      </c>
      <c r="J10" s="104"/>
      <c r="K10" s="108" t="s">
        <v>463</v>
      </c>
      <c r="L10" s="70"/>
    </row>
    <row r="11" spans="1:12">
      <c r="A11" s="87" t="s">
        <v>414</v>
      </c>
      <c r="B11" s="29" t="s">
        <v>482</v>
      </c>
      <c r="C11" s="26" t="s">
        <v>483</v>
      </c>
      <c r="D11" s="26" t="s">
        <v>58</v>
      </c>
      <c r="E11" s="26" t="s">
        <v>65</v>
      </c>
      <c r="F11" s="29" t="s">
        <v>83</v>
      </c>
      <c r="G11" s="149" t="s">
        <v>481</v>
      </c>
      <c r="H11" s="101" t="str">
        <v>Biodiversity_Conservation</v>
      </c>
      <c r="I11" s="83" t="s">
        <v>460</v>
      </c>
      <c r="J11" s="104"/>
      <c r="K11" s="109" t="s">
        <v>7</v>
      </c>
      <c r="L11" s="70"/>
    </row>
    <row r="12" spans="1:12">
      <c r="A12" s="87" t="s">
        <v>414</v>
      </c>
      <c r="B12" s="29" t="s">
        <v>479</v>
      </c>
      <c r="C12" s="26" t="s">
        <v>480</v>
      </c>
      <c r="D12" s="26" t="s">
        <v>58</v>
      </c>
      <c r="E12" s="26" t="s">
        <v>65</v>
      </c>
      <c r="F12" s="29" t="s">
        <v>83</v>
      </c>
      <c r="G12" s="149" t="s">
        <v>478</v>
      </c>
      <c r="H12" s="99" t="str">
        <v>Education</v>
      </c>
      <c r="I12" s="83"/>
      <c r="J12" s="104"/>
      <c r="K12" s="108" t="s">
        <v>456</v>
      </c>
      <c r="L12" s="70"/>
    </row>
    <row r="13" spans="1:12">
      <c r="A13" s="88" t="s">
        <v>414</v>
      </c>
      <c r="B13" s="39" t="s">
        <v>476</v>
      </c>
      <c r="C13" s="28" t="s">
        <v>477</v>
      </c>
      <c r="D13" s="28" t="s">
        <v>58</v>
      </c>
      <c r="E13" s="28" t="s">
        <v>55</v>
      </c>
      <c r="F13" s="39" t="s">
        <v>140</v>
      </c>
      <c r="G13" s="151" t="s">
        <v>475</v>
      </c>
      <c r="H13" s="99" t="str">
        <v>Energy</v>
      </c>
      <c r="I13" s="83"/>
      <c r="J13" s="104"/>
      <c r="K13" s="109" t="s">
        <v>453</v>
      </c>
      <c r="L13" s="70"/>
    </row>
    <row r="14" spans="1:12">
      <c r="A14" s="89" t="s">
        <v>414</v>
      </c>
      <c r="B14" s="36" t="s">
        <v>528</v>
      </c>
      <c r="C14" s="24" t="s">
        <v>471</v>
      </c>
      <c r="D14" s="25" t="s">
        <v>58</v>
      </c>
      <c r="E14" s="25" t="s">
        <v>65</v>
      </c>
      <c r="F14" s="38" t="s">
        <v>83</v>
      </c>
      <c r="G14" s="148" t="s">
        <v>684</v>
      </c>
      <c r="H14" s="99" t="str">
        <v>Financial_Sector_Development</v>
      </c>
      <c r="I14" s="83"/>
      <c r="J14" s="104"/>
      <c r="K14" s="108" t="s">
        <v>450</v>
      </c>
      <c r="L14" s="70"/>
    </row>
    <row r="15" spans="1:12">
      <c r="A15" s="89" t="s">
        <v>414</v>
      </c>
      <c r="B15" s="38" t="s">
        <v>468</v>
      </c>
      <c r="C15" s="24" t="s">
        <v>469</v>
      </c>
      <c r="D15" s="25" t="s">
        <v>58</v>
      </c>
      <c r="E15" s="24" t="s">
        <v>65</v>
      </c>
      <c r="F15" s="38" t="s">
        <v>83</v>
      </c>
      <c r="G15" s="160" t="s">
        <v>685</v>
      </c>
      <c r="H15" s="99" t="str">
        <v>Governance_Decentralization</v>
      </c>
      <c r="I15" s="83"/>
      <c r="J15" s="104"/>
      <c r="K15" s="110" t="s">
        <v>447</v>
      </c>
      <c r="L15" s="70"/>
    </row>
    <row r="16" spans="1:12">
      <c r="A16" s="89" t="s">
        <v>414</v>
      </c>
      <c r="B16" s="41" t="s">
        <v>429</v>
      </c>
      <c r="C16" s="24" t="s">
        <v>430</v>
      </c>
      <c r="D16" s="25" t="s">
        <v>62</v>
      </c>
      <c r="E16" s="25" t="s">
        <v>55</v>
      </c>
      <c r="F16" s="38" t="s">
        <v>499</v>
      </c>
      <c r="G16" s="160" t="s">
        <v>697</v>
      </c>
      <c r="H16" s="99" t="str">
        <v>Health</v>
      </c>
      <c r="I16" s="83"/>
      <c r="J16" s="70"/>
      <c r="K16" s="107"/>
      <c r="L16" s="70"/>
    </row>
    <row r="17" spans="1:14" ht="15.75" customHeight="1">
      <c r="A17" s="89" t="s">
        <v>414</v>
      </c>
      <c r="B17" s="71" t="s">
        <v>427</v>
      </c>
      <c r="C17" s="24" t="s">
        <v>428</v>
      </c>
      <c r="D17" s="25" t="s">
        <v>62</v>
      </c>
      <c r="E17" s="25" t="s">
        <v>55</v>
      </c>
      <c r="F17" s="71" t="s">
        <v>499</v>
      </c>
      <c r="G17" s="148" t="s">
        <v>698</v>
      </c>
      <c r="H17" s="99" t="str">
        <v>Mobility_Transport</v>
      </c>
      <c r="I17" s="83"/>
      <c r="J17" s="70"/>
      <c r="K17" s="70"/>
      <c r="L17" s="70"/>
    </row>
    <row r="18" spans="1:14">
      <c r="A18" s="89" t="s">
        <v>414</v>
      </c>
      <c r="B18" s="71" t="s">
        <v>425</v>
      </c>
      <c r="C18" s="24" t="s">
        <v>426</v>
      </c>
      <c r="D18" s="25" t="s">
        <v>62</v>
      </c>
      <c r="E18" s="25" t="s">
        <v>55</v>
      </c>
      <c r="F18" s="38" t="s">
        <v>499</v>
      </c>
      <c r="G18" s="148" t="s">
        <v>699</v>
      </c>
      <c r="H18" s="98" t="str">
        <v>Peace_Displacement_Fragility</v>
      </c>
      <c r="I18" s="83"/>
      <c r="J18" s="70"/>
      <c r="K18" s="70"/>
      <c r="L18" s="70"/>
    </row>
    <row r="19" spans="1:14">
      <c r="A19" s="89" t="s">
        <v>414</v>
      </c>
      <c r="B19" s="71" t="s">
        <v>465</v>
      </c>
      <c r="C19" s="24" t="s">
        <v>466</v>
      </c>
      <c r="D19" s="25" t="s">
        <v>58</v>
      </c>
      <c r="E19" s="25" t="s">
        <v>65</v>
      </c>
      <c r="F19" s="38" t="s">
        <v>83</v>
      </c>
      <c r="G19" s="148" t="s">
        <v>686</v>
      </c>
      <c r="H19" s="101" t="str">
        <v>Protected_and_Conserved_Areas</v>
      </c>
      <c r="I19" s="83"/>
      <c r="J19" s="70"/>
      <c r="K19" s="70"/>
      <c r="L19" s="70"/>
    </row>
    <row r="20" spans="1:14">
      <c r="A20" s="112" t="s">
        <v>414</v>
      </c>
      <c r="B20" s="62" t="s">
        <v>707</v>
      </c>
      <c r="C20" s="60" t="s">
        <v>708</v>
      </c>
      <c r="D20" s="60" t="s">
        <v>58</v>
      </c>
      <c r="E20" s="60" t="s">
        <v>65</v>
      </c>
      <c r="F20" s="62" t="s">
        <v>83</v>
      </c>
      <c r="G20" s="149" t="s">
        <v>709</v>
      </c>
      <c r="H20" s="98" t="str">
        <v>Social_Protection</v>
      </c>
      <c r="I20" s="83"/>
      <c r="J20" s="70"/>
      <c r="K20" s="70"/>
      <c r="L20" s="70"/>
    </row>
    <row r="21" spans="1:14">
      <c r="A21" s="89" t="s">
        <v>414</v>
      </c>
      <c r="B21" s="38" t="s">
        <v>461</v>
      </c>
      <c r="C21" s="24" t="s">
        <v>462</v>
      </c>
      <c r="D21" s="25" t="s">
        <v>58</v>
      </c>
      <c r="E21" s="25" t="s">
        <v>65</v>
      </c>
      <c r="F21" s="38" t="s">
        <v>83</v>
      </c>
      <c r="G21" s="148" t="s">
        <v>687</v>
      </c>
      <c r="H21" s="98" t="str">
        <v>Urban_Infrastructure</v>
      </c>
      <c r="I21" s="83"/>
      <c r="J21" s="70"/>
      <c r="K21" s="70"/>
      <c r="L21" s="70"/>
    </row>
    <row r="22" spans="1:14">
      <c r="A22" s="87" t="s">
        <v>414</v>
      </c>
      <c r="B22" s="29" t="s">
        <v>458</v>
      </c>
      <c r="C22" s="26" t="s">
        <v>459</v>
      </c>
      <c r="D22" s="26" t="s">
        <v>58</v>
      </c>
      <c r="E22" s="26" t="s">
        <v>65</v>
      </c>
      <c r="F22" s="29" t="s">
        <v>83</v>
      </c>
      <c r="G22" s="149" t="s">
        <v>457</v>
      </c>
      <c r="H22" s="98" t="str">
        <v>Waste</v>
      </c>
      <c r="I22" s="83"/>
      <c r="J22" s="70"/>
      <c r="K22" s="70"/>
      <c r="L22" s="70"/>
    </row>
    <row r="23" spans="1:14" ht="15.75" customHeight="1" thickBot="1">
      <c r="A23" s="87" t="s">
        <v>414</v>
      </c>
      <c r="B23" s="29" t="s">
        <v>454</v>
      </c>
      <c r="C23" s="26" t="s">
        <v>455</v>
      </c>
      <c r="D23" s="26" t="s">
        <v>58</v>
      </c>
      <c r="E23" s="26" t="s">
        <v>65</v>
      </c>
      <c r="F23" s="29" t="s">
        <v>83</v>
      </c>
      <c r="G23" s="149" t="s">
        <v>530</v>
      </c>
      <c r="H23" s="100" t="str">
        <v>Water_Management</v>
      </c>
      <c r="I23" s="83"/>
      <c r="J23" s="70"/>
      <c r="K23" s="70"/>
      <c r="L23" s="70"/>
    </row>
    <row r="24" spans="1:14" ht="15.75" customHeight="1">
      <c r="A24" s="89" t="s">
        <v>414</v>
      </c>
      <c r="B24" s="71" t="s">
        <v>448</v>
      </c>
      <c r="C24" s="25" t="s">
        <v>449</v>
      </c>
      <c r="D24" s="25" t="s">
        <v>62</v>
      </c>
      <c r="E24" s="25" t="s">
        <v>55</v>
      </c>
      <c r="F24" s="38" t="s">
        <v>499</v>
      </c>
      <c r="G24" s="161" t="s">
        <v>689</v>
      </c>
      <c r="H24" s="143"/>
      <c r="I24" s="143"/>
      <c r="J24" s="143"/>
      <c r="K24" s="143"/>
      <c r="L24" s="143"/>
      <c r="M24" s="143"/>
      <c r="N24" s="143"/>
    </row>
    <row r="25" spans="1:14" ht="15.75" customHeight="1">
      <c r="A25" s="89" t="s">
        <v>414</v>
      </c>
      <c r="B25" s="38" t="s">
        <v>451</v>
      </c>
      <c r="C25" s="25" t="s">
        <v>452</v>
      </c>
      <c r="D25" s="25" t="s">
        <v>58</v>
      </c>
      <c r="E25" s="25" t="s">
        <v>65</v>
      </c>
      <c r="F25" s="38" t="s">
        <v>83</v>
      </c>
      <c r="G25" s="148" t="s">
        <v>688</v>
      </c>
      <c r="H25" s="143"/>
      <c r="I25" s="143"/>
      <c r="J25" s="143"/>
      <c r="K25" s="143"/>
      <c r="L25" s="143"/>
      <c r="M25" s="143"/>
      <c r="N25" s="143"/>
    </row>
    <row r="26" spans="1:14">
      <c r="A26" s="89" t="s">
        <v>414</v>
      </c>
      <c r="B26" s="38" t="s">
        <v>423</v>
      </c>
      <c r="C26" s="24" t="s">
        <v>424</v>
      </c>
      <c r="D26" s="25" t="s">
        <v>62</v>
      </c>
      <c r="E26" s="25" t="s">
        <v>55</v>
      </c>
      <c r="F26" s="38" t="s">
        <v>499</v>
      </c>
      <c r="G26" s="148" t="s">
        <v>700</v>
      </c>
      <c r="H26" s="143"/>
      <c r="I26" s="143"/>
      <c r="J26" s="143"/>
      <c r="K26" s="143"/>
      <c r="L26" s="143"/>
      <c r="M26" s="143"/>
      <c r="N26" s="143"/>
    </row>
    <row r="27" spans="1:14">
      <c r="A27" s="89" t="s">
        <v>414</v>
      </c>
      <c r="B27" s="38" t="s">
        <v>421</v>
      </c>
      <c r="C27" s="24" t="s">
        <v>422</v>
      </c>
      <c r="D27" s="25" t="s">
        <v>62</v>
      </c>
      <c r="E27" s="25" t="s">
        <v>55</v>
      </c>
      <c r="F27" s="38" t="s">
        <v>499</v>
      </c>
      <c r="G27" s="148" t="s">
        <v>701</v>
      </c>
      <c r="H27" s="143"/>
      <c r="I27" s="143"/>
      <c r="J27" s="143"/>
      <c r="K27" s="143"/>
      <c r="L27" s="143"/>
      <c r="M27" s="143"/>
      <c r="N27" s="143"/>
    </row>
    <row r="28" spans="1:14">
      <c r="A28" s="89" t="s">
        <v>414</v>
      </c>
      <c r="B28" s="38" t="s">
        <v>445</v>
      </c>
      <c r="C28" s="24" t="s">
        <v>446</v>
      </c>
      <c r="D28" s="25" t="s">
        <v>58</v>
      </c>
      <c r="E28" s="25" t="s">
        <v>55</v>
      </c>
      <c r="F28" s="38" t="s">
        <v>496</v>
      </c>
      <c r="G28" s="148" t="s">
        <v>690</v>
      </c>
      <c r="H28" s="143"/>
      <c r="I28" s="143"/>
      <c r="J28" s="143"/>
      <c r="K28" s="143"/>
      <c r="L28" s="143"/>
      <c r="M28" s="143"/>
      <c r="N28" s="143"/>
    </row>
    <row r="29" spans="1:14">
      <c r="A29" s="88" t="s">
        <v>414</v>
      </c>
      <c r="B29" s="39" t="s">
        <v>443</v>
      </c>
      <c r="C29" s="28" t="s">
        <v>444</v>
      </c>
      <c r="D29" s="28" t="s">
        <v>58</v>
      </c>
      <c r="E29" s="28" t="s">
        <v>65</v>
      </c>
      <c r="F29" s="39" t="s">
        <v>83</v>
      </c>
      <c r="G29" s="151" t="s">
        <v>442</v>
      </c>
      <c r="H29" s="143"/>
      <c r="I29" s="143"/>
      <c r="J29" s="143"/>
      <c r="K29" s="143"/>
      <c r="L29" s="143"/>
      <c r="M29" s="143"/>
      <c r="N29" s="143"/>
    </row>
    <row r="30" spans="1:14" ht="29">
      <c r="A30" s="89" t="s">
        <v>414</v>
      </c>
      <c r="B30" s="38" t="s">
        <v>419</v>
      </c>
      <c r="C30" s="24" t="s">
        <v>420</v>
      </c>
      <c r="D30" s="25" t="s">
        <v>62</v>
      </c>
      <c r="E30" s="25" t="s">
        <v>55</v>
      </c>
      <c r="F30" s="38" t="s">
        <v>499</v>
      </c>
      <c r="G30" s="148" t="s">
        <v>702</v>
      </c>
      <c r="H30" s="143"/>
      <c r="I30" s="143"/>
      <c r="J30" s="143"/>
      <c r="K30" s="143"/>
      <c r="L30" s="143"/>
      <c r="M30" s="143"/>
      <c r="N30" s="143"/>
    </row>
    <row r="31" spans="1:14" ht="15.75" customHeight="1">
      <c r="A31" s="89" t="s">
        <v>414</v>
      </c>
      <c r="B31" s="38" t="s">
        <v>417</v>
      </c>
      <c r="C31" s="24" t="s">
        <v>418</v>
      </c>
      <c r="D31" s="25" t="s">
        <v>62</v>
      </c>
      <c r="E31" s="25" t="s">
        <v>55</v>
      </c>
      <c r="F31" s="38" t="s">
        <v>499</v>
      </c>
      <c r="G31" s="148" t="s">
        <v>703</v>
      </c>
      <c r="H31" s="143"/>
      <c r="I31" s="143"/>
      <c r="J31" s="143"/>
      <c r="K31" s="143"/>
      <c r="L31" s="143"/>
      <c r="M31" s="143"/>
      <c r="N31" s="143"/>
    </row>
    <row r="32" spans="1:14" ht="15.75" customHeight="1">
      <c r="A32" s="90" t="s">
        <v>414</v>
      </c>
      <c r="B32" s="36" t="s">
        <v>887</v>
      </c>
      <c r="C32" s="24" t="s">
        <v>540</v>
      </c>
      <c r="D32" s="25" t="s">
        <v>58</v>
      </c>
      <c r="E32" s="24" t="s">
        <v>65</v>
      </c>
      <c r="F32" s="38" t="s">
        <v>83</v>
      </c>
      <c r="G32" s="148" t="s">
        <v>706</v>
      </c>
      <c r="H32" s="143"/>
      <c r="I32" s="143"/>
      <c r="J32" s="143"/>
      <c r="K32" s="143"/>
      <c r="L32" s="143"/>
      <c r="M32" s="143"/>
      <c r="N32" s="143"/>
    </row>
    <row r="33" spans="1:14" ht="15.75" customHeight="1">
      <c r="A33" s="89" t="s">
        <v>414</v>
      </c>
      <c r="B33" s="71" t="s">
        <v>415</v>
      </c>
      <c r="C33" s="24" t="s">
        <v>416</v>
      </c>
      <c r="D33" s="25" t="s">
        <v>62</v>
      </c>
      <c r="E33" s="25" t="s">
        <v>55</v>
      </c>
      <c r="F33" s="38" t="s">
        <v>499</v>
      </c>
      <c r="G33" s="148" t="s">
        <v>704</v>
      </c>
      <c r="H33" s="143"/>
      <c r="I33" s="143"/>
      <c r="J33" s="143"/>
      <c r="K33" s="143"/>
      <c r="L33" s="143"/>
      <c r="M33" s="143"/>
      <c r="N33" s="143"/>
    </row>
    <row r="34" spans="1:14" ht="15.75" customHeight="1">
      <c r="A34" s="89" t="s">
        <v>414</v>
      </c>
      <c r="B34" s="71" t="s">
        <v>888</v>
      </c>
      <c r="C34" s="24" t="s">
        <v>413</v>
      </c>
      <c r="D34" s="25" t="s">
        <v>62</v>
      </c>
      <c r="E34" s="25" t="s">
        <v>55</v>
      </c>
      <c r="F34" s="71" t="s">
        <v>499</v>
      </c>
      <c r="G34" s="148" t="s">
        <v>705</v>
      </c>
      <c r="H34" s="143"/>
      <c r="I34" s="143"/>
      <c r="J34" s="143"/>
      <c r="K34" s="143"/>
      <c r="L34" s="143"/>
      <c r="M34" s="143"/>
      <c r="N34" s="143"/>
    </row>
    <row r="35" spans="1:14" ht="15.75" customHeight="1">
      <c r="A35" s="90" t="s">
        <v>414</v>
      </c>
      <c r="B35" s="36" t="s">
        <v>505</v>
      </c>
      <c r="C35" s="24" t="s">
        <v>504</v>
      </c>
      <c r="D35" s="24" t="s">
        <v>58</v>
      </c>
      <c r="E35" s="24" t="s">
        <v>65</v>
      </c>
      <c r="F35" s="35" t="s">
        <v>83</v>
      </c>
      <c r="G35" s="150" t="s">
        <v>710</v>
      </c>
      <c r="H35" s="144"/>
      <c r="I35" s="144"/>
      <c r="J35" s="144"/>
      <c r="K35" s="144"/>
      <c r="L35" s="144"/>
      <c r="M35" s="143"/>
      <c r="N35" s="143"/>
    </row>
    <row r="36" spans="1:14" ht="15.75" customHeight="1">
      <c r="A36" s="91" t="s">
        <v>390</v>
      </c>
      <c r="B36" s="61" t="s">
        <v>393</v>
      </c>
      <c r="C36" s="57" t="s">
        <v>394</v>
      </c>
      <c r="D36" s="58" t="s">
        <v>62</v>
      </c>
      <c r="E36" s="58" t="s">
        <v>55</v>
      </c>
      <c r="F36" s="72" t="s">
        <v>499</v>
      </c>
      <c r="G36" s="148" t="s">
        <v>714</v>
      </c>
      <c r="H36" s="143"/>
      <c r="I36" s="143"/>
      <c r="J36" s="143"/>
      <c r="K36" s="143"/>
      <c r="L36" s="143"/>
      <c r="M36" s="143"/>
      <c r="N36" s="143"/>
    </row>
    <row r="37" spans="1:14" ht="15.75" customHeight="1">
      <c r="A37" s="91" t="s">
        <v>390</v>
      </c>
      <c r="B37" s="117" t="s">
        <v>165</v>
      </c>
      <c r="C37" s="57" t="s">
        <v>166</v>
      </c>
      <c r="D37" s="63" t="s">
        <v>58</v>
      </c>
      <c r="E37" s="63" t="s">
        <v>55</v>
      </c>
      <c r="F37" s="75" t="s">
        <v>143</v>
      </c>
      <c r="G37" s="148" t="s">
        <v>717</v>
      </c>
      <c r="H37" s="143"/>
      <c r="I37" s="143"/>
      <c r="J37" s="143"/>
      <c r="K37" s="143"/>
      <c r="L37" s="143"/>
      <c r="M37" s="143"/>
      <c r="N37" s="143"/>
    </row>
    <row r="38" spans="1:14" ht="15.75" customHeight="1">
      <c r="A38" s="91" t="s">
        <v>390</v>
      </c>
      <c r="B38" s="61" t="s">
        <v>391</v>
      </c>
      <c r="C38" s="57" t="s">
        <v>392</v>
      </c>
      <c r="D38" s="58" t="s">
        <v>62</v>
      </c>
      <c r="E38" s="58" t="s">
        <v>55</v>
      </c>
      <c r="F38" s="72" t="s">
        <v>499</v>
      </c>
      <c r="G38" s="148" t="s">
        <v>715</v>
      </c>
      <c r="H38" s="143"/>
      <c r="I38" s="143"/>
      <c r="J38" s="143"/>
      <c r="K38" s="143"/>
      <c r="L38" s="143"/>
      <c r="M38" s="143"/>
      <c r="N38" s="143"/>
    </row>
    <row r="39" spans="1:14" ht="15.75" customHeight="1">
      <c r="A39" s="92" t="s">
        <v>390</v>
      </c>
      <c r="B39" s="67" t="s">
        <v>411</v>
      </c>
      <c r="C39" s="68" t="s">
        <v>412</v>
      </c>
      <c r="D39" s="69" t="s">
        <v>58</v>
      </c>
      <c r="E39" s="69" t="s">
        <v>55</v>
      </c>
      <c r="F39" s="73" t="s">
        <v>143</v>
      </c>
      <c r="G39" s="149" t="s">
        <v>545</v>
      </c>
      <c r="H39" s="143"/>
      <c r="I39" s="143"/>
      <c r="J39" s="143"/>
      <c r="K39" s="143"/>
      <c r="L39" s="143"/>
      <c r="M39" s="143"/>
      <c r="N39" s="143"/>
    </row>
    <row r="40" spans="1:14" ht="15.75" customHeight="1">
      <c r="A40" s="91" t="s">
        <v>390</v>
      </c>
      <c r="B40" s="61" t="s">
        <v>388</v>
      </c>
      <c r="C40" s="57" t="s">
        <v>389</v>
      </c>
      <c r="D40" s="58" t="s">
        <v>62</v>
      </c>
      <c r="E40" s="58" t="s">
        <v>55</v>
      </c>
      <c r="F40" s="72" t="s">
        <v>499</v>
      </c>
      <c r="G40" s="148" t="s">
        <v>716</v>
      </c>
      <c r="H40" s="143"/>
      <c r="I40" s="143"/>
      <c r="J40" s="143"/>
      <c r="K40" s="143"/>
      <c r="L40" s="143"/>
      <c r="M40" s="143"/>
      <c r="N40" s="143"/>
    </row>
    <row r="41" spans="1:14" ht="15.75" customHeight="1">
      <c r="A41" s="91" t="s">
        <v>390</v>
      </c>
      <c r="B41" s="61" t="s">
        <v>553</v>
      </c>
      <c r="C41" s="57" t="s">
        <v>398</v>
      </c>
      <c r="D41" s="58" t="s">
        <v>58</v>
      </c>
      <c r="E41" s="57" t="s">
        <v>65</v>
      </c>
      <c r="F41" s="72" t="s">
        <v>496</v>
      </c>
      <c r="G41" s="148" t="s">
        <v>713</v>
      </c>
      <c r="H41" s="143"/>
      <c r="I41" s="143"/>
      <c r="J41" s="143"/>
      <c r="K41" s="143"/>
      <c r="L41" s="143"/>
      <c r="M41" s="143"/>
      <c r="N41" s="143"/>
    </row>
    <row r="42" spans="1:14" ht="15.75" customHeight="1">
      <c r="A42" s="92" t="s">
        <v>390</v>
      </c>
      <c r="B42" s="67" t="s">
        <v>409</v>
      </c>
      <c r="C42" s="68" t="s">
        <v>410</v>
      </c>
      <c r="D42" s="69" t="s">
        <v>58</v>
      </c>
      <c r="E42" s="69" t="s">
        <v>65</v>
      </c>
      <c r="F42" s="73" t="s">
        <v>83</v>
      </c>
      <c r="G42" s="149" t="s">
        <v>408</v>
      </c>
      <c r="H42" s="143"/>
      <c r="I42" s="143"/>
      <c r="J42" s="143"/>
      <c r="K42" s="143"/>
      <c r="L42" s="143"/>
      <c r="M42" s="143"/>
      <c r="N42" s="143"/>
    </row>
    <row r="43" spans="1:14" ht="15.75" customHeight="1">
      <c r="A43" s="93" t="s">
        <v>390</v>
      </c>
      <c r="B43" s="64" t="s">
        <v>548</v>
      </c>
      <c r="C43" s="65" t="s">
        <v>407</v>
      </c>
      <c r="D43" s="66" t="s">
        <v>58</v>
      </c>
      <c r="E43" s="66" t="s">
        <v>55</v>
      </c>
      <c r="F43" s="74" t="s">
        <v>140</v>
      </c>
      <c r="G43" s="151" t="s">
        <v>550</v>
      </c>
      <c r="H43" s="143"/>
      <c r="I43" s="143"/>
      <c r="J43" s="143"/>
      <c r="K43" s="143"/>
      <c r="L43" s="143"/>
      <c r="M43" s="143"/>
      <c r="N43" s="143"/>
    </row>
    <row r="44" spans="1:14" ht="15.75" customHeight="1">
      <c r="A44" s="91" t="s">
        <v>390</v>
      </c>
      <c r="B44" s="61" t="s">
        <v>405</v>
      </c>
      <c r="C44" s="57" t="s">
        <v>406</v>
      </c>
      <c r="D44" s="58" t="s">
        <v>58</v>
      </c>
      <c r="E44" s="58" t="s">
        <v>55</v>
      </c>
      <c r="F44" s="72" t="s">
        <v>143</v>
      </c>
      <c r="G44" s="148" t="s">
        <v>711</v>
      </c>
      <c r="H44" s="143"/>
      <c r="I44" s="143"/>
      <c r="J44" s="143"/>
      <c r="K44" s="143"/>
      <c r="L44" s="143"/>
      <c r="M44" s="143"/>
      <c r="N44" s="143"/>
    </row>
    <row r="45" spans="1:14" ht="15.75" customHeight="1">
      <c r="A45" s="92" t="s">
        <v>390</v>
      </c>
      <c r="B45" s="67" t="s">
        <v>403</v>
      </c>
      <c r="C45" s="68" t="s">
        <v>404</v>
      </c>
      <c r="D45" s="69" t="s">
        <v>58</v>
      </c>
      <c r="E45" s="69" t="s">
        <v>55</v>
      </c>
      <c r="F45" s="73" t="s">
        <v>140</v>
      </c>
      <c r="G45" s="149" t="s">
        <v>402</v>
      </c>
      <c r="H45" s="143"/>
      <c r="I45" s="143"/>
      <c r="J45" s="143"/>
      <c r="K45" s="143"/>
      <c r="L45" s="143"/>
      <c r="M45" s="143"/>
      <c r="N45" s="143"/>
    </row>
    <row r="46" spans="1:14" ht="15.75" customHeight="1">
      <c r="A46" s="91" t="s">
        <v>390</v>
      </c>
      <c r="B46" s="61" t="s">
        <v>400</v>
      </c>
      <c r="C46" s="57" t="s">
        <v>401</v>
      </c>
      <c r="D46" s="58" t="s">
        <v>58</v>
      </c>
      <c r="E46" s="57" t="s">
        <v>65</v>
      </c>
      <c r="F46" s="72" t="s">
        <v>83</v>
      </c>
      <c r="G46" s="148" t="s">
        <v>712</v>
      </c>
      <c r="H46" s="143"/>
      <c r="I46" s="143"/>
      <c r="J46" s="143"/>
      <c r="K46" s="143"/>
      <c r="L46" s="143"/>
      <c r="M46" s="143"/>
      <c r="N46" s="143"/>
    </row>
    <row r="47" spans="1:14" ht="15.75" customHeight="1">
      <c r="A47" s="93" t="s">
        <v>390</v>
      </c>
      <c r="B47" s="118" t="s">
        <v>546</v>
      </c>
      <c r="C47" s="65" t="s">
        <v>399</v>
      </c>
      <c r="D47" s="66" t="s">
        <v>58</v>
      </c>
      <c r="E47" s="66" t="s">
        <v>65</v>
      </c>
      <c r="F47" s="74" t="s">
        <v>83</v>
      </c>
      <c r="G47" s="151" t="s">
        <v>547</v>
      </c>
      <c r="H47" s="143"/>
      <c r="I47" s="143"/>
      <c r="J47" s="143"/>
      <c r="K47" s="143"/>
      <c r="L47" s="143"/>
      <c r="M47" s="143"/>
      <c r="N47" s="143"/>
    </row>
    <row r="48" spans="1:14" ht="15.75" customHeight="1">
      <c r="A48" s="91" t="s">
        <v>390</v>
      </c>
      <c r="B48" s="117" t="s">
        <v>542</v>
      </c>
      <c r="C48" s="57" t="s">
        <v>543</v>
      </c>
      <c r="D48" s="57" t="s">
        <v>58</v>
      </c>
      <c r="E48" s="57" t="s">
        <v>55</v>
      </c>
      <c r="F48" s="72" t="s">
        <v>143</v>
      </c>
      <c r="G48" s="148" t="s">
        <v>544</v>
      </c>
      <c r="H48" s="143"/>
      <c r="I48" s="143"/>
      <c r="J48" s="143"/>
      <c r="K48" s="143"/>
      <c r="L48" s="143"/>
      <c r="M48" s="143"/>
      <c r="N48" s="143"/>
    </row>
    <row r="49" spans="1:14" ht="15.75" customHeight="1">
      <c r="A49" s="92" t="s">
        <v>390</v>
      </c>
      <c r="B49" s="67" t="s">
        <v>396</v>
      </c>
      <c r="C49" s="68" t="s">
        <v>397</v>
      </c>
      <c r="D49" s="69" t="s">
        <v>58</v>
      </c>
      <c r="E49" s="68" t="s">
        <v>65</v>
      </c>
      <c r="F49" s="73" t="s">
        <v>83</v>
      </c>
      <c r="G49" s="149" t="s">
        <v>395</v>
      </c>
      <c r="H49" s="143"/>
      <c r="I49" s="143"/>
      <c r="J49" s="143"/>
      <c r="K49" s="143"/>
      <c r="L49" s="143"/>
      <c r="M49" s="143"/>
      <c r="N49" s="143"/>
    </row>
    <row r="50" spans="1:14" ht="15.75" customHeight="1">
      <c r="A50" s="91" t="s">
        <v>376</v>
      </c>
      <c r="B50" s="117" t="s">
        <v>556</v>
      </c>
      <c r="C50" s="57" t="s">
        <v>387</v>
      </c>
      <c r="D50" s="58" t="s">
        <v>58</v>
      </c>
      <c r="E50" s="57" t="s">
        <v>65</v>
      </c>
      <c r="F50" s="72" t="s">
        <v>64</v>
      </c>
      <c r="G50" s="148" t="s">
        <v>718</v>
      </c>
      <c r="H50" s="143"/>
      <c r="I50" s="143"/>
      <c r="J50" s="143"/>
      <c r="K50" s="143"/>
      <c r="L50" s="143"/>
      <c r="M50" s="143"/>
      <c r="N50" s="143"/>
    </row>
    <row r="51" spans="1:14" ht="15.75" customHeight="1">
      <c r="A51" s="91" t="s">
        <v>376</v>
      </c>
      <c r="B51" s="61" t="s">
        <v>385</v>
      </c>
      <c r="C51" s="57" t="s">
        <v>386</v>
      </c>
      <c r="D51" s="58" t="s">
        <v>58</v>
      </c>
      <c r="E51" s="57" t="s">
        <v>65</v>
      </c>
      <c r="F51" s="72" t="s">
        <v>64</v>
      </c>
      <c r="G51" s="148" t="s">
        <v>720</v>
      </c>
      <c r="H51" s="143"/>
      <c r="I51" s="143"/>
      <c r="J51" s="143"/>
      <c r="K51" s="143"/>
      <c r="L51" s="143"/>
      <c r="M51" s="143"/>
      <c r="N51" s="143"/>
    </row>
    <row r="52" spans="1:14" ht="15.75" customHeight="1">
      <c r="A52" s="91" t="s">
        <v>376</v>
      </c>
      <c r="B52" s="61" t="s">
        <v>383</v>
      </c>
      <c r="C52" s="57" t="s">
        <v>384</v>
      </c>
      <c r="D52" s="58" t="s">
        <v>58</v>
      </c>
      <c r="E52" s="58" t="s">
        <v>65</v>
      </c>
      <c r="F52" s="72" t="s">
        <v>83</v>
      </c>
      <c r="G52" s="148" t="s">
        <v>721</v>
      </c>
      <c r="H52" s="143"/>
      <c r="I52" s="143"/>
      <c r="J52" s="143"/>
      <c r="K52" s="143"/>
      <c r="L52" s="143"/>
      <c r="M52" s="143"/>
      <c r="N52" s="143"/>
    </row>
    <row r="53" spans="1:14" ht="15.75" customHeight="1">
      <c r="A53" s="91" t="s">
        <v>376</v>
      </c>
      <c r="B53" s="61" t="s">
        <v>381</v>
      </c>
      <c r="C53" s="57" t="s">
        <v>382</v>
      </c>
      <c r="D53" s="58" t="s">
        <v>58</v>
      </c>
      <c r="E53" s="58" t="s">
        <v>55</v>
      </c>
      <c r="F53" s="72" t="s">
        <v>64</v>
      </c>
      <c r="G53" s="148" t="s">
        <v>722</v>
      </c>
      <c r="H53" s="143"/>
      <c r="I53" s="143"/>
      <c r="J53" s="143"/>
      <c r="K53" s="143"/>
      <c r="L53" s="143"/>
      <c r="M53" s="143"/>
      <c r="N53" s="143"/>
    </row>
    <row r="54" spans="1:14" ht="15.75" customHeight="1">
      <c r="A54" s="91" t="s">
        <v>376</v>
      </c>
      <c r="B54" s="61" t="s">
        <v>379</v>
      </c>
      <c r="C54" s="57" t="s">
        <v>380</v>
      </c>
      <c r="D54" s="58" t="s">
        <v>58</v>
      </c>
      <c r="E54" s="58" t="s">
        <v>65</v>
      </c>
      <c r="F54" s="72" t="s">
        <v>83</v>
      </c>
      <c r="G54" s="162" t="s">
        <v>723</v>
      </c>
      <c r="H54" s="143"/>
      <c r="I54" s="143"/>
      <c r="J54" s="143"/>
      <c r="K54" s="143"/>
      <c r="L54" s="143"/>
      <c r="M54" s="143"/>
      <c r="N54" s="143"/>
    </row>
    <row r="55" spans="1:14" ht="15.75" customHeight="1">
      <c r="A55" s="91" t="s">
        <v>376</v>
      </c>
      <c r="B55" s="117" t="s">
        <v>558</v>
      </c>
      <c r="C55" s="57" t="s">
        <v>557</v>
      </c>
      <c r="D55" s="58" t="s">
        <v>58</v>
      </c>
      <c r="E55" s="57" t="s">
        <v>55</v>
      </c>
      <c r="F55" s="76" t="s">
        <v>64</v>
      </c>
      <c r="G55" s="163" t="s">
        <v>719</v>
      </c>
      <c r="H55" s="143"/>
      <c r="I55" s="143"/>
      <c r="J55" s="143"/>
      <c r="K55" s="143"/>
      <c r="L55" s="143"/>
      <c r="M55" s="143"/>
      <c r="N55" s="143"/>
    </row>
    <row r="56" spans="1:14" ht="15.75" customHeight="1">
      <c r="A56" s="91" t="s">
        <v>376</v>
      </c>
      <c r="B56" s="61" t="s">
        <v>377</v>
      </c>
      <c r="C56" s="57" t="s">
        <v>378</v>
      </c>
      <c r="D56" s="58" t="s">
        <v>58</v>
      </c>
      <c r="E56" s="58" t="s">
        <v>55</v>
      </c>
      <c r="F56" s="72" t="s">
        <v>64</v>
      </c>
      <c r="G56" s="148" t="s">
        <v>724</v>
      </c>
      <c r="H56" s="143"/>
      <c r="I56" s="143"/>
      <c r="J56" s="143"/>
      <c r="K56" s="143"/>
      <c r="L56" s="143"/>
      <c r="M56" s="143"/>
      <c r="N56" s="143"/>
    </row>
    <row r="57" spans="1:14" ht="15.75" customHeight="1">
      <c r="A57" s="92" t="s">
        <v>376</v>
      </c>
      <c r="B57" s="67" t="s">
        <v>374</v>
      </c>
      <c r="C57" s="68" t="s">
        <v>375</v>
      </c>
      <c r="D57" s="69" t="s">
        <v>58</v>
      </c>
      <c r="E57" s="69" t="s">
        <v>65</v>
      </c>
      <c r="F57" s="69" t="s">
        <v>64</v>
      </c>
      <c r="G57" s="149" t="s">
        <v>373</v>
      </c>
      <c r="H57" s="143"/>
      <c r="I57" s="143"/>
      <c r="J57" s="143"/>
      <c r="K57" s="143"/>
      <c r="L57" s="143"/>
      <c r="M57" s="143"/>
      <c r="N57" s="143"/>
    </row>
    <row r="58" spans="1:14" ht="15.75" customHeight="1">
      <c r="A58" s="90" t="s">
        <v>376</v>
      </c>
      <c r="B58" s="38" t="s">
        <v>244</v>
      </c>
      <c r="C58" s="24" t="s">
        <v>245</v>
      </c>
      <c r="D58" s="25" t="s">
        <v>58</v>
      </c>
      <c r="E58" s="25" t="s">
        <v>55</v>
      </c>
      <c r="F58" s="38" t="s">
        <v>64</v>
      </c>
      <c r="G58" s="148" t="s">
        <v>725</v>
      </c>
      <c r="H58" s="143"/>
      <c r="I58" s="143"/>
      <c r="J58" s="143"/>
      <c r="K58" s="143"/>
      <c r="L58" s="143"/>
      <c r="M58" s="143"/>
      <c r="N58" s="143"/>
    </row>
    <row r="59" spans="1:14" ht="15.75" customHeight="1">
      <c r="A59" s="91" t="s">
        <v>366</v>
      </c>
      <c r="B59" s="61" t="s">
        <v>364</v>
      </c>
      <c r="C59" s="57" t="s">
        <v>365</v>
      </c>
      <c r="D59" s="58" t="s">
        <v>62</v>
      </c>
      <c r="E59" s="58" t="s">
        <v>55</v>
      </c>
      <c r="F59" s="72" t="s">
        <v>499</v>
      </c>
      <c r="G59" s="148" t="s">
        <v>729</v>
      </c>
      <c r="H59" s="143"/>
      <c r="I59" s="143"/>
      <c r="J59" s="143"/>
      <c r="K59" s="143"/>
      <c r="L59" s="143"/>
      <c r="M59" s="143"/>
      <c r="N59" s="143"/>
    </row>
    <row r="60" spans="1:14" ht="15.75" customHeight="1">
      <c r="A60" s="93" t="s">
        <v>366</v>
      </c>
      <c r="B60" s="64" t="s">
        <v>371</v>
      </c>
      <c r="C60" s="65" t="s">
        <v>372</v>
      </c>
      <c r="D60" s="66" t="s">
        <v>58</v>
      </c>
      <c r="E60" s="66" t="s">
        <v>65</v>
      </c>
      <c r="F60" s="74" t="s">
        <v>83</v>
      </c>
      <c r="G60" s="151" t="s">
        <v>726</v>
      </c>
      <c r="H60" s="143"/>
      <c r="I60" s="143"/>
      <c r="J60" s="143"/>
      <c r="K60" s="143"/>
      <c r="L60" s="143"/>
      <c r="M60" s="143"/>
      <c r="N60" s="143"/>
    </row>
    <row r="61" spans="1:14" ht="15.75" customHeight="1">
      <c r="A61" s="91" t="s">
        <v>366</v>
      </c>
      <c r="B61" s="61" t="s">
        <v>369</v>
      </c>
      <c r="C61" s="57" t="s">
        <v>370</v>
      </c>
      <c r="D61" s="58" t="s">
        <v>58</v>
      </c>
      <c r="E61" s="58" t="s">
        <v>65</v>
      </c>
      <c r="F61" s="72" t="s">
        <v>83</v>
      </c>
      <c r="G61" s="148" t="s">
        <v>727</v>
      </c>
      <c r="H61" s="143"/>
      <c r="I61" s="143"/>
      <c r="J61" s="143"/>
      <c r="K61" s="143"/>
      <c r="L61" s="143"/>
      <c r="M61" s="143"/>
      <c r="N61" s="143"/>
    </row>
    <row r="62" spans="1:14" ht="15.75" customHeight="1">
      <c r="A62" s="91" t="s">
        <v>366</v>
      </c>
      <c r="B62" s="61" t="s">
        <v>367</v>
      </c>
      <c r="C62" s="57" t="s">
        <v>368</v>
      </c>
      <c r="D62" s="58" t="s">
        <v>58</v>
      </c>
      <c r="E62" s="58" t="s">
        <v>65</v>
      </c>
      <c r="F62" s="72" t="s">
        <v>83</v>
      </c>
      <c r="G62" s="148" t="s">
        <v>728</v>
      </c>
      <c r="H62" s="143"/>
      <c r="I62" s="143"/>
      <c r="J62" s="143"/>
      <c r="K62" s="143"/>
      <c r="L62" s="143"/>
      <c r="M62" s="143"/>
      <c r="N62" s="143"/>
    </row>
    <row r="63" spans="1:14" ht="15.75" customHeight="1">
      <c r="A63" s="91" t="s">
        <v>10</v>
      </c>
      <c r="B63" s="43" t="s">
        <v>730</v>
      </c>
      <c r="C63" s="57" t="s">
        <v>363</v>
      </c>
      <c r="D63" s="58" t="s">
        <v>58</v>
      </c>
      <c r="E63" s="58" t="s">
        <v>55</v>
      </c>
      <c r="F63" s="72" t="s">
        <v>140</v>
      </c>
      <c r="G63" s="148" t="s">
        <v>731</v>
      </c>
      <c r="H63" s="143"/>
      <c r="I63" s="143"/>
      <c r="J63" s="143"/>
      <c r="K63" s="143"/>
      <c r="L63" s="143"/>
      <c r="M63" s="143"/>
      <c r="N63" s="143"/>
    </row>
    <row r="64" spans="1:14" ht="15.75" customHeight="1">
      <c r="A64" s="91" t="s">
        <v>10</v>
      </c>
      <c r="B64" s="61" t="s">
        <v>361</v>
      </c>
      <c r="C64" s="57" t="s">
        <v>362</v>
      </c>
      <c r="D64" s="58" t="s">
        <v>58</v>
      </c>
      <c r="E64" s="58" t="s">
        <v>55</v>
      </c>
      <c r="F64" s="72" t="s">
        <v>140</v>
      </c>
      <c r="G64" s="148" t="s">
        <v>732</v>
      </c>
      <c r="H64" s="143"/>
      <c r="I64" s="143"/>
      <c r="J64" s="143"/>
      <c r="K64" s="143"/>
      <c r="L64" s="143"/>
      <c r="M64" s="143"/>
      <c r="N64" s="143"/>
    </row>
    <row r="65" spans="1:14" ht="15.75" customHeight="1">
      <c r="A65" s="91" t="s">
        <v>10</v>
      </c>
      <c r="B65" s="61" t="s">
        <v>339</v>
      </c>
      <c r="C65" s="57" t="s">
        <v>340</v>
      </c>
      <c r="D65" s="58" t="s">
        <v>58</v>
      </c>
      <c r="E65" s="58" t="s">
        <v>65</v>
      </c>
      <c r="F65" s="76" t="s">
        <v>83</v>
      </c>
      <c r="G65" s="150" t="s">
        <v>742</v>
      </c>
      <c r="H65" s="143"/>
      <c r="I65" s="143"/>
      <c r="J65" s="143"/>
      <c r="K65" s="143"/>
      <c r="L65" s="143"/>
      <c r="M65" s="143"/>
      <c r="N65" s="143"/>
    </row>
    <row r="66" spans="1:14" ht="15.75" customHeight="1">
      <c r="A66" s="91" t="s">
        <v>10</v>
      </c>
      <c r="B66" s="61" t="s">
        <v>359</v>
      </c>
      <c r="C66" s="57" t="s">
        <v>360</v>
      </c>
      <c r="D66" s="58" t="s">
        <v>58</v>
      </c>
      <c r="E66" s="58" t="s">
        <v>65</v>
      </c>
      <c r="F66" s="72" t="s">
        <v>83</v>
      </c>
      <c r="G66" s="148" t="s">
        <v>733</v>
      </c>
      <c r="H66" s="143"/>
      <c r="I66" s="143"/>
      <c r="J66" s="143"/>
      <c r="K66" s="143"/>
      <c r="L66" s="143"/>
      <c r="M66" s="143"/>
      <c r="N66" s="143"/>
    </row>
    <row r="67" spans="1:14" ht="15.75" customHeight="1">
      <c r="A67" s="91" t="s">
        <v>10</v>
      </c>
      <c r="B67" s="117" t="s">
        <v>507</v>
      </c>
      <c r="C67" s="57" t="s">
        <v>506</v>
      </c>
      <c r="D67" s="57" t="s">
        <v>58</v>
      </c>
      <c r="E67" s="57" t="s">
        <v>65</v>
      </c>
      <c r="F67" s="77" t="s">
        <v>83</v>
      </c>
      <c r="G67" s="150" t="s">
        <v>744</v>
      </c>
      <c r="H67" s="143"/>
      <c r="I67" s="143"/>
      <c r="J67" s="143"/>
      <c r="K67" s="143"/>
      <c r="L67" s="143"/>
      <c r="M67" s="143"/>
      <c r="N67" s="143"/>
    </row>
    <row r="68" spans="1:14" ht="15.75" customHeight="1">
      <c r="A68" s="91" t="s">
        <v>10</v>
      </c>
      <c r="B68" s="61" t="s">
        <v>341</v>
      </c>
      <c r="C68" s="57" t="s">
        <v>342</v>
      </c>
      <c r="D68" s="58" t="s">
        <v>58</v>
      </c>
      <c r="E68" s="58" t="s">
        <v>55</v>
      </c>
      <c r="F68" s="76" t="s">
        <v>140</v>
      </c>
      <c r="G68" s="150" t="s">
        <v>741</v>
      </c>
      <c r="H68" s="143"/>
      <c r="I68" s="143"/>
      <c r="J68" s="143"/>
      <c r="K68" s="143"/>
      <c r="L68" s="143"/>
      <c r="M68" s="143"/>
      <c r="N68" s="143"/>
    </row>
    <row r="69" spans="1:14" ht="15.75" customHeight="1">
      <c r="A69" s="91" t="s">
        <v>10</v>
      </c>
      <c r="B69" s="61" t="s">
        <v>357</v>
      </c>
      <c r="C69" s="57" t="s">
        <v>358</v>
      </c>
      <c r="D69" s="58" t="s">
        <v>58</v>
      </c>
      <c r="E69" s="58" t="s">
        <v>75</v>
      </c>
      <c r="F69" s="72" t="s">
        <v>130</v>
      </c>
      <c r="G69" s="148" t="s">
        <v>734</v>
      </c>
      <c r="H69" s="143"/>
      <c r="I69" s="143"/>
      <c r="J69" s="143"/>
      <c r="K69" s="143"/>
      <c r="L69" s="143"/>
      <c r="M69" s="143"/>
      <c r="N69" s="143"/>
    </row>
    <row r="70" spans="1:14" ht="15.75" customHeight="1">
      <c r="A70" s="91" t="s">
        <v>10</v>
      </c>
      <c r="B70" s="61" t="s">
        <v>355</v>
      </c>
      <c r="C70" s="57" t="s">
        <v>356</v>
      </c>
      <c r="D70" s="58" t="s">
        <v>58</v>
      </c>
      <c r="E70" s="58" t="s">
        <v>65</v>
      </c>
      <c r="F70" s="72" t="s">
        <v>83</v>
      </c>
      <c r="G70" s="148" t="s">
        <v>735</v>
      </c>
      <c r="H70" s="143"/>
      <c r="I70" s="143"/>
      <c r="J70" s="143"/>
      <c r="K70" s="143"/>
      <c r="L70" s="143"/>
      <c r="M70" s="143"/>
      <c r="N70" s="143"/>
    </row>
    <row r="71" spans="1:14" ht="15.75" customHeight="1">
      <c r="A71" s="91" t="s">
        <v>10</v>
      </c>
      <c r="B71" s="61" t="s">
        <v>353</v>
      </c>
      <c r="C71" s="57" t="s">
        <v>354</v>
      </c>
      <c r="D71" s="58" t="s">
        <v>58</v>
      </c>
      <c r="E71" s="58" t="s">
        <v>65</v>
      </c>
      <c r="F71" s="76" t="s">
        <v>83</v>
      </c>
      <c r="G71" s="150" t="s">
        <v>736</v>
      </c>
      <c r="H71" s="143"/>
      <c r="I71" s="143"/>
      <c r="J71" s="143"/>
      <c r="K71" s="143"/>
      <c r="L71" s="143"/>
      <c r="M71" s="143"/>
      <c r="N71" s="143"/>
    </row>
    <row r="72" spans="1:14" ht="15.75" customHeight="1">
      <c r="A72" s="91" t="s">
        <v>10</v>
      </c>
      <c r="B72" s="117" t="s">
        <v>509</v>
      </c>
      <c r="C72" s="57" t="s">
        <v>508</v>
      </c>
      <c r="D72" s="57" t="s">
        <v>58</v>
      </c>
      <c r="E72" s="57" t="s">
        <v>65</v>
      </c>
      <c r="F72" s="57" t="s">
        <v>83</v>
      </c>
      <c r="G72" s="150" t="s">
        <v>743</v>
      </c>
      <c r="H72" s="143"/>
      <c r="I72" s="143"/>
      <c r="J72" s="143"/>
      <c r="K72" s="143"/>
      <c r="L72" s="143"/>
      <c r="M72" s="143"/>
      <c r="N72" s="143"/>
    </row>
    <row r="73" spans="1:14" ht="15.75" customHeight="1">
      <c r="A73" s="91" t="s">
        <v>10</v>
      </c>
      <c r="B73" s="61" t="s">
        <v>351</v>
      </c>
      <c r="C73" s="57" t="s">
        <v>352</v>
      </c>
      <c r="D73" s="58" t="s">
        <v>58</v>
      </c>
      <c r="E73" s="58" t="s">
        <v>65</v>
      </c>
      <c r="F73" s="76" t="s">
        <v>83</v>
      </c>
      <c r="G73" s="150" t="s">
        <v>737</v>
      </c>
      <c r="H73" s="143"/>
      <c r="I73" s="143"/>
      <c r="J73" s="143"/>
      <c r="K73" s="143"/>
      <c r="L73" s="143"/>
      <c r="M73" s="143"/>
      <c r="N73" s="143"/>
    </row>
    <row r="74" spans="1:14" ht="15.75" customHeight="1">
      <c r="A74" s="91" t="s">
        <v>10</v>
      </c>
      <c r="B74" s="61" t="s">
        <v>349</v>
      </c>
      <c r="C74" s="57" t="s">
        <v>350</v>
      </c>
      <c r="D74" s="58" t="s">
        <v>58</v>
      </c>
      <c r="E74" s="58" t="s">
        <v>65</v>
      </c>
      <c r="F74" s="76" t="s">
        <v>83</v>
      </c>
      <c r="G74" s="150" t="s">
        <v>738</v>
      </c>
      <c r="H74" s="143"/>
      <c r="I74" s="143"/>
      <c r="J74" s="143"/>
      <c r="K74" s="143"/>
      <c r="L74" s="143"/>
      <c r="M74" s="143"/>
      <c r="N74" s="143"/>
    </row>
    <row r="75" spans="1:14" ht="15.75" customHeight="1">
      <c r="A75" s="93" t="s">
        <v>10</v>
      </c>
      <c r="B75" s="64" t="s">
        <v>13</v>
      </c>
      <c r="C75" s="65" t="s">
        <v>348</v>
      </c>
      <c r="D75" s="66" t="s">
        <v>58</v>
      </c>
      <c r="E75" s="66" t="s">
        <v>65</v>
      </c>
      <c r="F75" s="74" t="s">
        <v>83</v>
      </c>
      <c r="G75" s="151" t="s">
        <v>347</v>
      </c>
      <c r="H75" s="143"/>
      <c r="I75" s="143"/>
      <c r="J75" s="143"/>
      <c r="K75" s="143"/>
      <c r="L75" s="143"/>
      <c r="M75" s="143"/>
      <c r="N75" s="143"/>
    </row>
    <row r="76" spans="1:14">
      <c r="A76" s="91" t="s">
        <v>10</v>
      </c>
      <c r="B76" s="117" t="s">
        <v>559</v>
      </c>
      <c r="C76" s="57" t="s">
        <v>560</v>
      </c>
      <c r="D76" s="57" t="s">
        <v>58</v>
      </c>
      <c r="E76" s="57" t="s">
        <v>65</v>
      </c>
      <c r="F76" s="77" t="s">
        <v>83</v>
      </c>
      <c r="G76" s="150" t="s">
        <v>745</v>
      </c>
      <c r="H76" s="145"/>
      <c r="I76" s="145"/>
      <c r="J76" s="145"/>
      <c r="K76" s="145"/>
      <c r="L76" s="145"/>
      <c r="M76" s="143"/>
      <c r="N76" s="143"/>
    </row>
    <row r="77" spans="1:14">
      <c r="A77" s="91" t="s">
        <v>10</v>
      </c>
      <c r="B77" s="61" t="s">
        <v>345</v>
      </c>
      <c r="C77" s="57" t="s">
        <v>346</v>
      </c>
      <c r="D77" s="58" t="s">
        <v>58</v>
      </c>
      <c r="E77" s="58" t="s">
        <v>65</v>
      </c>
      <c r="F77" s="72" t="s">
        <v>83</v>
      </c>
      <c r="G77" s="148" t="s">
        <v>739</v>
      </c>
      <c r="H77" s="143"/>
      <c r="I77" s="143"/>
      <c r="J77" s="143"/>
      <c r="K77" s="143"/>
      <c r="L77" s="143"/>
      <c r="M77" s="143"/>
      <c r="N77" s="143"/>
    </row>
    <row r="78" spans="1:14">
      <c r="A78" s="91" t="s">
        <v>10</v>
      </c>
      <c r="B78" s="61" t="s">
        <v>343</v>
      </c>
      <c r="C78" s="57" t="s">
        <v>344</v>
      </c>
      <c r="D78" s="58" t="s">
        <v>58</v>
      </c>
      <c r="E78" s="58" t="s">
        <v>65</v>
      </c>
      <c r="F78" s="76" t="s">
        <v>83</v>
      </c>
      <c r="G78" s="150" t="s">
        <v>740</v>
      </c>
      <c r="H78" s="143"/>
      <c r="I78" s="143"/>
      <c r="J78" s="143"/>
      <c r="K78" s="143"/>
      <c r="L78" s="143"/>
      <c r="M78" s="143"/>
      <c r="N78" s="143"/>
    </row>
    <row r="79" spans="1:14" ht="15.75" customHeight="1">
      <c r="A79" s="92" t="s">
        <v>311</v>
      </c>
      <c r="B79" s="67" t="s">
        <v>337</v>
      </c>
      <c r="C79" s="68" t="s">
        <v>338</v>
      </c>
      <c r="D79" s="69" t="s">
        <v>58</v>
      </c>
      <c r="E79" s="69" t="s">
        <v>65</v>
      </c>
      <c r="F79" s="73" t="s">
        <v>83</v>
      </c>
      <c r="G79" s="149" t="s">
        <v>336</v>
      </c>
      <c r="H79" s="143"/>
      <c r="I79" s="143"/>
      <c r="J79" s="143"/>
      <c r="K79" s="143"/>
      <c r="L79" s="143"/>
      <c r="M79" s="143"/>
      <c r="N79" s="143"/>
    </row>
    <row r="80" spans="1:14" ht="15.75" customHeight="1">
      <c r="A80" s="91" t="s">
        <v>311</v>
      </c>
      <c r="B80" s="61" t="s">
        <v>334</v>
      </c>
      <c r="C80" s="57" t="s">
        <v>335</v>
      </c>
      <c r="D80" s="58" t="s">
        <v>58</v>
      </c>
      <c r="E80" s="58" t="s">
        <v>65</v>
      </c>
      <c r="F80" s="72" t="s">
        <v>83</v>
      </c>
      <c r="G80" s="148" t="s">
        <v>746</v>
      </c>
      <c r="H80" s="143"/>
      <c r="I80" s="143"/>
      <c r="J80" s="143"/>
      <c r="K80" s="143"/>
      <c r="L80" s="143"/>
      <c r="M80" s="143"/>
      <c r="N80" s="143"/>
    </row>
    <row r="81" spans="1:14" ht="15.75" customHeight="1">
      <c r="A81" s="91" t="s">
        <v>311</v>
      </c>
      <c r="B81" s="61" t="s">
        <v>316</v>
      </c>
      <c r="C81" s="57" t="s">
        <v>317</v>
      </c>
      <c r="D81" s="58" t="s">
        <v>62</v>
      </c>
      <c r="E81" s="58" t="s">
        <v>55</v>
      </c>
      <c r="F81" s="72" t="s">
        <v>499</v>
      </c>
      <c r="G81" s="148" t="s">
        <v>752</v>
      </c>
      <c r="H81" s="143"/>
      <c r="I81" s="143"/>
      <c r="J81" s="143"/>
      <c r="K81" s="143"/>
      <c r="L81" s="143"/>
      <c r="M81" s="143"/>
      <c r="N81" s="143"/>
    </row>
    <row r="82" spans="1:14" ht="15.75" customHeight="1">
      <c r="A82" s="91" t="s">
        <v>311</v>
      </c>
      <c r="B82" s="61" t="s">
        <v>332</v>
      </c>
      <c r="C82" s="57" t="s">
        <v>333</v>
      </c>
      <c r="D82" s="58" t="s">
        <v>58</v>
      </c>
      <c r="E82" s="58" t="s">
        <v>65</v>
      </c>
      <c r="F82" s="72" t="s">
        <v>83</v>
      </c>
      <c r="G82" s="148" t="s">
        <v>747</v>
      </c>
      <c r="H82" s="143"/>
      <c r="I82" s="143"/>
      <c r="J82" s="143"/>
      <c r="K82" s="143"/>
      <c r="L82" s="143"/>
      <c r="M82" s="143"/>
      <c r="N82" s="143"/>
    </row>
    <row r="83" spans="1:14" ht="15.75" customHeight="1">
      <c r="A83" s="91" t="s">
        <v>311</v>
      </c>
      <c r="B83" s="61" t="s">
        <v>330</v>
      </c>
      <c r="C83" s="57" t="s">
        <v>331</v>
      </c>
      <c r="D83" s="58" t="s">
        <v>58</v>
      </c>
      <c r="E83" s="58" t="s">
        <v>65</v>
      </c>
      <c r="F83" s="72" t="s">
        <v>83</v>
      </c>
      <c r="G83" s="148" t="s">
        <v>748</v>
      </c>
      <c r="H83" s="143"/>
      <c r="I83" s="143"/>
      <c r="J83" s="143"/>
      <c r="K83" s="143"/>
      <c r="L83" s="143"/>
      <c r="M83" s="143"/>
      <c r="N83" s="143"/>
    </row>
    <row r="84" spans="1:14" ht="15.75" customHeight="1">
      <c r="A84" s="91" t="s">
        <v>311</v>
      </c>
      <c r="B84" s="61" t="s">
        <v>328</v>
      </c>
      <c r="C84" s="57" t="s">
        <v>329</v>
      </c>
      <c r="D84" s="58" t="s">
        <v>58</v>
      </c>
      <c r="E84" s="58" t="s">
        <v>65</v>
      </c>
      <c r="F84" s="72" t="s">
        <v>83</v>
      </c>
      <c r="G84" s="148" t="s">
        <v>749</v>
      </c>
      <c r="H84" s="143"/>
      <c r="I84" s="143"/>
      <c r="J84" s="143"/>
      <c r="K84" s="143"/>
      <c r="L84" s="143"/>
      <c r="M84" s="143"/>
      <c r="N84" s="143"/>
    </row>
    <row r="85" spans="1:14" ht="15.75" customHeight="1">
      <c r="A85" s="91" t="s">
        <v>311</v>
      </c>
      <c r="B85" s="61" t="s">
        <v>326</v>
      </c>
      <c r="C85" s="57" t="s">
        <v>327</v>
      </c>
      <c r="D85" s="58" t="s">
        <v>58</v>
      </c>
      <c r="E85" s="58" t="s">
        <v>65</v>
      </c>
      <c r="F85" s="72" t="s">
        <v>83</v>
      </c>
      <c r="G85" s="148" t="s">
        <v>750</v>
      </c>
      <c r="H85" s="143"/>
      <c r="I85" s="143"/>
      <c r="J85" s="143"/>
      <c r="K85" s="143"/>
      <c r="L85" s="143"/>
      <c r="M85" s="143"/>
      <c r="N85" s="143"/>
    </row>
    <row r="86" spans="1:14" ht="15.75" customHeight="1">
      <c r="A86" s="92" t="s">
        <v>311</v>
      </c>
      <c r="B86" s="67" t="s">
        <v>324</v>
      </c>
      <c r="C86" s="68" t="s">
        <v>325</v>
      </c>
      <c r="D86" s="69" t="s">
        <v>58</v>
      </c>
      <c r="E86" s="69" t="s">
        <v>55</v>
      </c>
      <c r="F86" s="73" t="s">
        <v>83</v>
      </c>
      <c r="G86" s="149" t="s">
        <v>323</v>
      </c>
      <c r="H86" s="143"/>
      <c r="I86" s="143"/>
      <c r="J86" s="143"/>
      <c r="K86" s="143"/>
      <c r="L86" s="143"/>
      <c r="M86" s="143"/>
      <c r="N86" s="143"/>
    </row>
    <row r="87" spans="1:14" ht="15.75" customHeight="1">
      <c r="A87" s="91" t="s">
        <v>311</v>
      </c>
      <c r="B87" s="61" t="s">
        <v>314</v>
      </c>
      <c r="C87" s="57" t="s">
        <v>315</v>
      </c>
      <c r="D87" s="58" t="s">
        <v>62</v>
      </c>
      <c r="E87" s="58" t="s">
        <v>55</v>
      </c>
      <c r="F87" s="72" t="s">
        <v>499</v>
      </c>
      <c r="G87" s="148" t="s">
        <v>753</v>
      </c>
      <c r="H87" s="143"/>
      <c r="I87" s="143"/>
      <c r="J87" s="143"/>
      <c r="K87" s="143"/>
      <c r="L87" s="143"/>
      <c r="M87" s="143"/>
      <c r="N87" s="143"/>
    </row>
    <row r="88" spans="1:14" ht="15.75" customHeight="1">
      <c r="A88" s="93" t="s">
        <v>311</v>
      </c>
      <c r="B88" s="64" t="s">
        <v>321</v>
      </c>
      <c r="C88" s="65" t="s">
        <v>322</v>
      </c>
      <c r="D88" s="66" t="s">
        <v>58</v>
      </c>
      <c r="E88" s="66" t="s">
        <v>55</v>
      </c>
      <c r="F88" s="74" t="s">
        <v>140</v>
      </c>
      <c r="G88" s="151" t="s">
        <v>320</v>
      </c>
      <c r="H88" s="143"/>
      <c r="I88" s="143"/>
      <c r="J88" s="143"/>
      <c r="K88" s="143"/>
      <c r="L88" s="143"/>
      <c r="M88" s="143"/>
      <c r="N88" s="143"/>
    </row>
    <row r="89" spans="1:14" ht="15.75" customHeight="1">
      <c r="A89" s="91" t="s">
        <v>311</v>
      </c>
      <c r="B89" s="61" t="s">
        <v>312</v>
      </c>
      <c r="C89" s="57" t="s">
        <v>313</v>
      </c>
      <c r="D89" s="58" t="s">
        <v>62</v>
      </c>
      <c r="E89" s="58" t="s">
        <v>55</v>
      </c>
      <c r="F89" s="72" t="s">
        <v>499</v>
      </c>
      <c r="G89" s="148" t="s">
        <v>754</v>
      </c>
      <c r="H89" s="143"/>
      <c r="I89" s="143"/>
      <c r="J89" s="143"/>
      <c r="K89" s="143"/>
      <c r="L89" s="143"/>
      <c r="M89" s="143"/>
      <c r="N89" s="143"/>
    </row>
    <row r="90" spans="1:14" ht="15.75" customHeight="1">
      <c r="A90" s="91" t="s">
        <v>311</v>
      </c>
      <c r="B90" s="61" t="s">
        <v>318</v>
      </c>
      <c r="C90" s="57" t="s">
        <v>319</v>
      </c>
      <c r="D90" s="58" t="s">
        <v>58</v>
      </c>
      <c r="E90" s="58" t="s">
        <v>65</v>
      </c>
      <c r="F90" s="76" t="s">
        <v>83</v>
      </c>
      <c r="G90" s="150" t="s">
        <v>751</v>
      </c>
      <c r="H90" s="143"/>
      <c r="I90" s="143"/>
      <c r="J90" s="143"/>
      <c r="K90" s="143"/>
      <c r="L90" s="143"/>
      <c r="M90" s="143"/>
      <c r="N90" s="143"/>
    </row>
    <row r="91" spans="1:14" ht="15.75" customHeight="1">
      <c r="A91" s="91" t="s">
        <v>311</v>
      </c>
      <c r="B91" s="61" t="s">
        <v>309</v>
      </c>
      <c r="C91" s="57" t="s">
        <v>310</v>
      </c>
      <c r="D91" s="58" t="s">
        <v>62</v>
      </c>
      <c r="E91" s="58" t="s">
        <v>55</v>
      </c>
      <c r="F91" s="72" t="s">
        <v>499</v>
      </c>
      <c r="G91" s="148" t="s">
        <v>755</v>
      </c>
      <c r="H91" s="143"/>
      <c r="I91" s="143"/>
      <c r="J91" s="143"/>
      <c r="K91" s="143"/>
      <c r="L91" s="143"/>
      <c r="M91" s="143"/>
      <c r="N91" s="143"/>
    </row>
    <row r="92" spans="1:14" ht="15.75" customHeight="1">
      <c r="A92" s="91" t="s">
        <v>17</v>
      </c>
      <c r="B92" s="61" t="s">
        <v>305</v>
      </c>
      <c r="C92" s="57" t="s">
        <v>306</v>
      </c>
      <c r="D92" s="58" t="s">
        <v>58</v>
      </c>
      <c r="E92" s="58" t="s">
        <v>55</v>
      </c>
      <c r="F92" s="72" t="s">
        <v>140</v>
      </c>
      <c r="G92" s="148" t="s">
        <v>758</v>
      </c>
      <c r="H92" s="143"/>
      <c r="I92" s="143"/>
      <c r="J92" s="143"/>
      <c r="K92" s="143"/>
      <c r="L92" s="143"/>
      <c r="M92" s="143"/>
      <c r="N92" s="143"/>
    </row>
    <row r="93" spans="1:14" ht="15.75" customHeight="1">
      <c r="A93" s="91" t="s">
        <v>17</v>
      </c>
      <c r="B93" s="61" t="s">
        <v>289</v>
      </c>
      <c r="C93" s="57" t="s">
        <v>290</v>
      </c>
      <c r="D93" s="58" t="s">
        <v>62</v>
      </c>
      <c r="E93" s="58" t="s">
        <v>55</v>
      </c>
      <c r="F93" s="72" t="s">
        <v>499</v>
      </c>
      <c r="G93" s="148" t="s">
        <v>763</v>
      </c>
      <c r="H93" s="143"/>
      <c r="I93" s="143"/>
      <c r="J93" s="143"/>
      <c r="K93" s="143"/>
      <c r="L93" s="143"/>
      <c r="M93" s="143"/>
      <c r="N93" s="143"/>
    </row>
    <row r="94" spans="1:14" ht="15.75" customHeight="1">
      <c r="A94" s="91" t="s">
        <v>17</v>
      </c>
      <c r="B94" s="61" t="s">
        <v>287</v>
      </c>
      <c r="C94" s="57" t="s">
        <v>288</v>
      </c>
      <c r="D94" s="58" t="s">
        <v>62</v>
      </c>
      <c r="E94" s="58" t="s">
        <v>55</v>
      </c>
      <c r="F94" s="72" t="s">
        <v>499</v>
      </c>
      <c r="G94" s="148" t="s">
        <v>764</v>
      </c>
      <c r="H94" s="143"/>
      <c r="I94" s="143"/>
      <c r="J94" s="143"/>
      <c r="K94" s="143"/>
      <c r="L94" s="143"/>
      <c r="M94" s="143"/>
      <c r="N94" s="143"/>
    </row>
    <row r="95" spans="1:14" ht="15.75" customHeight="1">
      <c r="A95" s="91" t="s">
        <v>17</v>
      </c>
      <c r="B95" s="61" t="s">
        <v>303</v>
      </c>
      <c r="C95" s="57" t="s">
        <v>304</v>
      </c>
      <c r="D95" s="58" t="s">
        <v>58</v>
      </c>
      <c r="E95" s="58" t="s">
        <v>65</v>
      </c>
      <c r="F95" s="72" t="s">
        <v>83</v>
      </c>
      <c r="G95" s="148" t="s">
        <v>759</v>
      </c>
      <c r="H95" s="143"/>
      <c r="I95" s="143"/>
      <c r="J95" s="143"/>
      <c r="K95" s="143"/>
      <c r="L95" s="143"/>
      <c r="M95" s="143"/>
      <c r="N95" s="143"/>
    </row>
    <row r="96" spans="1:14" ht="15.75" customHeight="1">
      <c r="A96" s="93" t="s">
        <v>17</v>
      </c>
      <c r="B96" s="64" t="s">
        <v>301</v>
      </c>
      <c r="C96" s="65" t="s">
        <v>302</v>
      </c>
      <c r="D96" s="66" t="s">
        <v>58</v>
      </c>
      <c r="E96" s="66" t="s">
        <v>65</v>
      </c>
      <c r="F96" s="74" t="s">
        <v>83</v>
      </c>
      <c r="G96" s="151" t="s">
        <v>300</v>
      </c>
      <c r="H96" s="143"/>
      <c r="I96" s="143"/>
      <c r="J96" s="143"/>
      <c r="K96" s="143"/>
      <c r="L96" s="143"/>
      <c r="M96" s="143"/>
      <c r="N96" s="143"/>
    </row>
    <row r="97" spans="1:14" ht="15.75" customHeight="1">
      <c r="A97" s="91" t="s">
        <v>17</v>
      </c>
      <c r="B97" s="61" t="s">
        <v>14</v>
      </c>
      <c r="C97" s="57" t="s">
        <v>286</v>
      </c>
      <c r="D97" s="58" t="s">
        <v>62</v>
      </c>
      <c r="E97" s="58" t="s">
        <v>55</v>
      </c>
      <c r="F97" s="72" t="s">
        <v>499</v>
      </c>
      <c r="G97" s="148" t="s">
        <v>765</v>
      </c>
      <c r="H97" s="143"/>
      <c r="I97" s="143"/>
      <c r="J97" s="143"/>
      <c r="K97" s="143"/>
      <c r="L97" s="143"/>
      <c r="M97" s="143"/>
      <c r="N97" s="143"/>
    </row>
    <row r="98" spans="1:14" ht="15.75" customHeight="1">
      <c r="A98" s="91" t="s">
        <v>17</v>
      </c>
      <c r="B98" s="61" t="s">
        <v>284</v>
      </c>
      <c r="C98" s="57" t="s">
        <v>285</v>
      </c>
      <c r="D98" s="58" t="s">
        <v>62</v>
      </c>
      <c r="E98" s="58" t="s">
        <v>55</v>
      </c>
      <c r="F98" s="72" t="s">
        <v>499</v>
      </c>
      <c r="G98" s="148" t="s">
        <v>766</v>
      </c>
      <c r="H98" s="143"/>
      <c r="I98" s="143"/>
      <c r="J98" s="143"/>
      <c r="K98" s="143"/>
      <c r="L98" s="143"/>
      <c r="M98" s="143"/>
      <c r="N98" s="143"/>
    </row>
    <row r="99" spans="1:14" ht="15.75" customHeight="1">
      <c r="A99" s="91" t="s">
        <v>17</v>
      </c>
      <c r="B99" s="61" t="s">
        <v>282</v>
      </c>
      <c r="C99" s="57" t="s">
        <v>283</v>
      </c>
      <c r="D99" s="58" t="s">
        <v>62</v>
      </c>
      <c r="E99" s="58" t="s">
        <v>55</v>
      </c>
      <c r="F99" s="72" t="s">
        <v>499</v>
      </c>
      <c r="G99" s="148" t="s">
        <v>767</v>
      </c>
      <c r="H99" s="143"/>
      <c r="I99" s="143"/>
      <c r="J99" s="143"/>
      <c r="K99" s="143"/>
      <c r="L99" s="143"/>
      <c r="M99" s="143"/>
      <c r="N99" s="143"/>
    </row>
    <row r="100" spans="1:14" ht="15.75" customHeight="1">
      <c r="A100" s="91" t="s">
        <v>17</v>
      </c>
      <c r="B100" s="61" t="s">
        <v>280</v>
      </c>
      <c r="C100" s="57" t="s">
        <v>281</v>
      </c>
      <c r="D100" s="58" t="s">
        <v>62</v>
      </c>
      <c r="E100" s="58" t="s">
        <v>55</v>
      </c>
      <c r="F100" s="72" t="s">
        <v>499</v>
      </c>
      <c r="G100" s="148" t="s">
        <v>768</v>
      </c>
      <c r="H100" s="143"/>
      <c r="I100" s="143"/>
      <c r="J100" s="143"/>
      <c r="K100" s="143"/>
      <c r="L100" s="143"/>
      <c r="M100" s="143"/>
      <c r="N100" s="143"/>
    </row>
    <row r="101" spans="1:14" ht="15.75" customHeight="1">
      <c r="A101" s="92" t="s">
        <v>17</v>
      </c>
      <c r="B101" s="67" t="s">
        <v>298</v>
      </c>
      <c r="C101" s="68" t="s">
        <v>299</v>
      </c>
      <c r="D101" s="69" t="s">
        <v>58</v>
      </c>
      <c r="E101" s="69" t="s">
        <v>65</v>
      </c>
      <c r="F101" s="73" t="s">
        <v>83</v>
      </c>
      <c r="G101" s="149" t="s">
        <v>297</v>
      </c>
      <c r="H101" s="143"/>
      <c r="I101" s="143"/>
      <c r="J101" s="143"/>
      <c r="K101" s="143"/>
      <c r="L101" s="143"/>
      <c r="M101" s="143"/>
      <c r="N101" s="143"/>
    </row>
    <row r="102" spans="1:14" ht="15.75" customHeight="1">
      <c r="A102" s="91" t="s">
        <v>17</v>
      </c>
      <c r="B102" s="61" t="s">
        <v>885</v>
      </c>
      <c r="C102" s="57" t="s">
        <v>308</v>
      </c>
      <c r="D102" s="58" t="s">
        <v>58</v>
      </c>
      <c r="E102" s="58" t="s">
        <v>75</v>
      </c>
      <c r="F102" s="72" t="s">
        <v>130</v>
      </c>
      <c r="G102" s="148" t="s">
        <v>756</v>
      </c>
      <c r="H102" s="143"/>
      <c r="I102" s="143"/>
      <c r="J102" s="143"/>
      <c r="K102" s="143"/>
      <c r="L102" s="143"/>
      <c r="M102" s="143"/>
      <c r="N102" s="143"/>
    </row>
    <row r="103" spans="1:14" ht="15.75" customHeight="1">
      <c r="A103" s="91" t="s">
        <v>17</v>
      </c>
      <c r="B103" s="61" t="s">
        <v>886</v>
      </c>
      <c r="C103" s="57" t="s">
        <v>307</v>
      </c>
      <c r="D103" s="58" t="s">
        <v>58</v>
      </c>
      <c r="E103" s="58" t="s">
        <v>65</v>
      </c>
      <c r="F103" s="72" t="s">
        <v>83</v>
      </c>
      <c r="G103" s="148" t="s">
        <v>757</v>
      </c>
      <c r="H103" s="143"/>
      <c r="I103" s="143"/>
      <c r="J103" s="143"/>
      <c r="K103" s="143"/>
      <c r="L103" s="143"/>
      <c r="M103" s="143"/>
      <c r="N103" s="143"/>
    </row>
    <row r="104" spans="1:14" ht="15.75" customHeight="1">
      <c r="A104" s="91" t="s">
        <v>17</v>
      </c>
      <c r="B104" s="61" t="s">
        <v>278</v>
      </c>
      <c r="C104" s="57" t="s">
        <v>279</v>
      </c>
      <c r="D104" s="58" t="s">
        <v>62</v>
      </c>
      <c r="E104" s="58" t="s">
        <v>55</v>
      </c>
      <c r="F104" s="72" t="s">
        <v>499</v>
      </c>
      <c r="G104" s="148" t="s">
        <v>769</v>
      </c>
      <c r="H104" s="143"/>
      <c r="I104" s="143"/>
      <c r="J104" s="143"/>
      <c r="K104" s="143"/>
      <c r="L104" s="143"/>
      <c r="M104" s="143"/>
      <c r="N104" s="143"/>
    </row>
    <row r="105" spans="1:14" ht="15.75" customHeight="1">
      <c r="A105" s="91" t="s">
        <v>17</v>
      </c>
      <c r="B105" s="61" t="s">
        <v>295</v>
      </c>
      <c r="C105" s="57" t="s">
        <v>296</v>
      </c>
      <c r="D105" s="57" t="s">
        <v>58</v>
      </c>
      <c r="E105" s="57" t="s">
        <v>65</v>
      </c>
      <c r="F105" s="72" t="s">
        <v>83</v>
      </c>
      <c r="G105" s="148" t="s">
        <v>760</v>
      </c>
      <c r="H105" s="143"/>
      <c r="I105" s="143"/>
      <c r="J105" s="143"/>
      <c r="K105" s="143"/>
      <c r="L105" s="143"/>
      <c r="M105" s="143"/>
      <c r="N105" s="143"/>
    </row>
    <row r="106" spans="1:14" ht="15.75" customHeight="1">
      <c r="A106" s="91" t="s">
        <v>17</v>
      </c>
      <c r="B106" s="61" t="s">
        <v>293</v>
      </c>
      <c r="C106" s="57" t="s">
        <v>294</v>
      </c>
      <c r="D106" s="58" t="s">
        <v>58</v>
      </c>
      <c r="E106" s="58" t="s">
        <v>65</v>
      </c>
      <c r="F106" s="72" t="s">
        <v>83</v>
      </c>
      <c r="G106" s="148" t="s">
        <v>761</v>
      </c>
      <c r="H106" s="143"/>
      <c r="I106" s="143"/>
      <c r="J106" s="143"/>
      <c r="K106" s="143"/>
      <c r="L106" s="143"/>
      <c r="M106" s="143"/>
      <c r="N106" s="143"/>
    </row>
    <row r="107" spans="1:14" ht="15.75" customHeight="1">
      <c r="A107" s="91" t="s">
        <v>17</v>
      </c>
      <c r="B107" s="61" t="s">
        <v>276</v>
      </c>
      <c r="C107" s="57" t="s">
        <v>277</v>
      </c>
      <c r="D107" s="58" t="s">
        <v>62</v>
      </c>
      <c r="E107" s="58" t="s">
        <v>55</v>
      </c>
      <c r="F107" s="72" t="s">
        <v>499</v>
      </c>
      <c r="G107" s="148" t="s">
        <v>770</v>
      </c>
      <c r="H107" s="143"/>
      <c r="I107" s="143"/>
      <c r="J107" s="143"/>
      <c r="K107" s="143"/>
      <c r="L107" s="143"/>
      <c r="M107" s="143"/>
      <c r="N107" s="143"/>
    </row>
    <row r="108" spans="1:14" ht="15.75" customHeight="1">
      <c r="A108" s="91" t="s">
        <v>17</v>
      </c>
      <c r="B108" s="61" t="s">
        <v>291</v>
      </c>
      <c r="C108" s="57" t="s">
        <v>292</v>
      </c>
      <c r="D108" s="58" t="s">
        <v>62</v>
      </c>
      <c r="E108" s="58" t="s">
        <v>55</v>
      </c>
      <c r="F108" s="72" t="s">
        <v>499</v>
      </c>
      <c r="G108" s="148" t="s">
        <v>762</v>
      </c>
      <c r="H108" s="143"/>
      <c r="I108" s="143"/>
      <c r="J108" s="143"/>
      <c r="K108" s="143"/>
      <c r="L108" s="143"/>
      <c r="M108" s="143"/>
      <c r="N108" s="143"/>
    </row>
    <row r="109" spans="1:14" ht="15.75" customHeight="1">
      <c r="A109" s="92" t="s">
        <v>254</v>
      </c>
      <c r="B109" s="67" t="s">
        <v>274</v>
      </c>
      <c r="C109" s="68" t="s">
        <v>275</v>
      </c>
      <c r="D109" s="69" t="s">
        <v>58</v>
      </c>
      <c r="E109" s="69" t="s">
        <v>65</v>
      </c>
      <c r="F109" s="73" t="s">
        <v>83</v>
      </c>
      <c r="G109" s="149" t="s">
        <v>273</v>
      </c>
      <c r="H109" s="143"/>
      <c r="I109" s="143"/>
      <c r="J109" s="143"/>
      <c r="K109" s="143"/>
      <c r="L109" s="143"/>
      <c r="M109" s="143"/>
      <c r="N109" s="143"/>
    </row>
    <row r="110" spans="1:14" ht="15.75" customHeight="1">
      <c r="A110" s="92" t="s">
        <v>254</v>
      </c>
      <c r="B110" s="67" t="s">
        <v>271</v>
      </c>
      <c r="C110" s="68" t="s">
        <v>272</v>
      </c>
      <c r="D110" s="69" t="s">
        <v>58</v>
      </c>
      <c r="E110" s="69" t="s">
        <v>65</v>
      </c>
      <c r="F110" s="73" t="s">
        <v>83</v>
      </c>
      <c r="G110" s="149" t="s">
        <v>270</v>
      </c>
      <c r="H110" s="143"/>
      <c r="I110" s="143"/>
      <c r="J110" s="143"/>
      <c r="K110" s="143"/>
      <c r="L110" s="143"/>
      <c r="M110" s="143"/>
      <c r="N110" s="143"/>
    </row>
    <row r="111" spans="1:14" ht="15.75" customHeight="1">
      <c r="A111" s="91" t="s">
        <v>254</v>
      </c>
      <c r="B111" s="61" t="s">
        <v>257</v>
      </c>
      <c r="C111" s="57" t="s">
        <v>258</v>
      </c>
      <c r="D111" s="63" t="s">
        <v>62</v>
      </c>
      <c r="E111" s="63" t="s">
        <v>55</v>
      </c>
      <c r="F111" s="75" t="s">
        <v>499</v>
      </c>
      <c r="G111" s="148" t="s">
        <v>775</v>
      </c>
      <c r="H111" s="143"/>
      <c r="I111" s="143"/>
      <c r="J111" s="143"/>
      <c r="K111" s="143"/>
      <c r="L111" s="143"/>
      <c r="M111" s="143"/>
      <c r="N111" s="143"/>
    </row>
    <row r="112" spans="1:14" ht="15.75" customHeight="1">
      <c r="A112" s="91" t="s">
        <v>254</v>
      </c>
      <c r="B112" s="61" t="s">
        <v>268</v>
      </c>
      <c r="C112" s="57" t="s">
        <v>269</v>
      </c>
      <c r="D112" s="58" t="s">
        <v>58</v>
      </c>
      <c r="E112" s="58" t="s">
        <v>65</v>
      </c>
      <c r="F112" s="72" t="s">
        <v>83</v>
      </c>
      <c r="G112" s="148" t="s">
        <v>771</v>
      </c>
      <c r="H112" s="143"/>
      <c r="I112" s="143"/>
      <c r="J112" s="143"/>
      <c r="K112" s="143"/>
      <c r="L112" s="143"/>
      <c r="M112" s="143"/>
      <c r="N112" s="143"/>
    </row>
    <row r="113" spans="1:14" ht="15.75" customHeight="1">
      <c r="A113" s="92" t="s">
        <v>254</v>
      </c>
      <c r="B113" s="67" t="s">
        <v>266</v>
      </c>
      <c r="C113" s="68" t="s">
        <v>267</v>
      </c>
      <c r="D113" s="69" t="s">
        <v>58</v>
      </c>
      <c r="E113" s="69" t="s">
        <v>65</v>
      </c>
      <c r="F113" s="73" t="s">
        <v>83</v>
      </c>
      <c r="G113" s="149" t="s">
        <v>265</v>
      </c>
      <c r="H113" s="143"/>
      <c r="I113" s="143"/>
      <c r="J113" s="143"/>
      <c r="K113" s="143"/>
      <c r="L113" s="143"/>
      <c r="M113" s="143"/>
      <c r="N113" s="143"/>
    </row>
    <row r="114" spans="1:14" ht="15.75" customHeight="1">
      <c r="A114" s="91" t="s">
        <v>254</v>
      </c>
      <c r="B114" s="61" t="s">
        <v>263</v>
      </c>
      <c r="C114" s="57" t="s">
        <v>264</v>
      </c>
      <c r="D114" s="58" t="s">
        <v>58</v>
      </c>
      <c r="E114" s="58" t="s">
        <v>65</v>
      </c>
      <c r="F114" s="72" t="s">
        <v>83</v>
      </c>
      <c r="G114" s="148" t="s">
        <v>772</v>
      </c>
      <c r="H114" s="143"/>
      <c r="I114" s="143"/>
      <c r="J114" s="143"/>
      <c r="K114" s="143"/>
      <c r="L114" s="143"/>
      <c r="M114" s="143"/>
      <c r="N114" s="143"/>
    </row>
    <row r="115" spans="1:14" ht="15.75" customHeight="1">
      <c r="A115" s="91" t="s">
        <v>254</v>
      </c>
      <c r="B115" s="61" t="s">
        <v>261</v>
      </c>
      <c r="C115" s="57" t="s">
        <v>262</v>
      </c>
      <c r="D115" s="58" t="s">
        <v>58</v>
      </c>
      <c r="E115" s="58" t="s">
        <v>65</v>
      </c>
      <c r="F115" s="72" t="s">
        <v>83</v>
      </c>
      <c r="G115" s="148" t="s">
        <v>773</v>
      </c>
      <c r="H115" s="143"/>
      <c r="I115" s="143"/>
      <c r="J115" s="143"/>
      <c r="K115" s="143"/>
      <c r="L115" s="143"/>
      <c r="M115" s="143"/>
      <c r="N115" s="143"/>
    </row>
    <row r="116" spans="1:14" ht="15.75" customHeight="1">
      <c r="A116" s="91" t="s">
        <v>254</v>
      </c>
      <c r="B116" s="61" t="s">
        <v>259</v>
      </c>
      <c r="C116" s="57" t="s">
        <v>260</v>
      </c>
      <c r="D116" s="58" t="s">
        <v>58</v>
      </c>
      <c r="E116" s="58" t="s">
        <v>65</v>
      </c>
      <c r="F116" s="72" t="s">
        <v>83</v>
      </c>
      <c r="G116" s="148" t="s">
        <v>774</v>
      </c>
      <c r="H116" s="143"/>
      <c r="I116" s="143"/>
      <c r="J116" s="143"/>
      <c r="K116" s="143"/>
      <c r="L116" s="143"/>
      <c r="M116" s="143"/>
      <c r="N116" s="143"/>
    </row>
    <row r="117" spans="1:14" ht="15.75" customHeight="1">
      <c r="A117" s="91" t="s">
        <v>254</v>
      </c>
      <c r="B117" s="61" t="s">
        <v>255</v>
      </c>
      <c r="C117" s="57" t="s">
        <v>256</v>
      </c>
      <c r="D117" s="58" t="s">
        <v>62</v>
      </c>
      <c r="E117" s="58" t="s">
        <v>55</v>
      </c>
      <c r="F117" s="72" t="s">
        <v>499</v>
      </c>
      <c r="G117" s="148" t="s">
        <v>776</v>
      </c>
      <c r="H117" s="143"/>
      <c r="I117" s="143"/>
      <c r="J117" s="143"/>
      <c r="K117" s="143"/>
      <c r="L117" s="143"/>
      <c r="M117" s="143"/>
      <c r="N117" s="143"/>
    </row>
    <row r="118" spans="1:14" ht="15.75" customHeight="1">
      <c r="A118" s="91" t="s">
        <v>254</v>
      </c>
      <c r="B118" s="61" t="s">
        <v>252</v>
      </c>
      <c r="C118" s="57" t="s">
        <v>253</v>
      </c>
      <c r="D118" s="58" t="s">
        <v>62</v>
      </c>
      <c r="E118" s="58" t="s">
        <v>55</v>
      </c>
      <c r="F118" s="72" t="s">
        <v>499</v>
      </c>
      <c r="G118" s="148" t="s">
        <v>777</v>
      </c>
      <c r="H118" s="143"/>
      <c r="I118" s="143"/>
      <c r="J118" s="143"/>
      <c r="K118" s="143"/>
      <c r="L118" s="143"/>
      <c r="M118" s="143"/>
      <c r="N118" s="143"/>
    </row>
    <row r="119" spans="1:14" ht="15.75" customHeight="1">
      <c r="A119" s="88" t="s">
        <v>204</v>
      </c>
      <c r="B119" s="59" t="s">
        <v>593</v>
      </c>
      <c r="C119" s="31" t="s">
        <v>207</v>
      </c>
      <c r="D119" s="28" t="s">
        <v>58</v>
      </c>
      <c r="E119" s="28" t="s">
        <v>65</v>
      </c>
      <c r="F119" s="39" t="s">
        <v>83</v>
      </c>
      <c r="G119" s="151" t="s">
        <v>792</v>
      </c>
      <c r="H119" s="143"/>
      <c r="I119" s="143"/>
      <c r="J119" s="143"/>
      <c r="K119" s="143"/>
      <c r="L119" s="143"/>
      <c r="M119" s="143"/>
      <c r="N119" s="143"/>
    </row>
    <row r="120" spans="1:14" ht="15.75" customHeight="1">
      <c r="A120" s="89" t="s">
        <v>204</v>
      </c>
      <c r="B120" s="40" t="s">
        <v>242</v>
      </c>
      <c r="C120" s="24" t="s">
        <v>243</v>
      </c>
      <c r="D120" s="30" t="s">
        <v>58</v>
      </c>
      <c r="E120" s="30" t="s">
        <v>65</v>
      </c>
      <c r="F120" s="40" t="s">
        <v>83</v>
      </c>
      <c r="G120" s="148" t="s">
        <v>778</v>
      </c>
      <c r="H120" s="143"/>
      <c r="I120" s="143"/>
      <c r="J120" s="143"/>
      <c r="K120" s="143"/>
      <c r="L120" s="143"/>
      <c r="M120" s="143"/>
      <c r="N120" s="143"/>
    </row>
    <row r="121" spans="1:14" ht="15.75" customHeight="1">
      <c r="A121" s="87" t="s">
        <v>204</v>
      </c>
      <c r="B121" s="42" t="s">
        <v>240</v>
      </c>
      <c r="C121" s="27" t="s">
        <v>241</v>
      </c>
      <c r="D121" s="32" t="s">
        <v>58</v>
      </c>
      <c r="E121" s="32" t="s">
        <v>65</v>
      </c>
      <c r="F121" s="42" t="s">
        <v>83</v>
      </c>
      <c r="G121" s="152" t="s">
        <v>779</v>
      </c>
      <c r="H121" s="143"/>
      <c r="I121" s="143"/>
      <c r="J121" s="143"/>
      <c r="K121" s="143"/>
      <c r="L121" s="143"/>
      <c r="M121" s="143"/>
      <c r="N121" s="143"/>
    </row>
    <row r="122" spans="1:14" ht="15.75" customHeight="1">
      <c r="A122" s="89" t="s">
        <v>204</v>
      </c>
      <c r="B122" s="71" t="s">
        <v>238</v>
      </c>
      <c r="C122" s="24" t="s">
        <v>239</v>
      </c>
      <c r="D122" s="25" t="s">
        <v>58</v>
      </c>
      <c r="E122" s="25" t="s">
        <v>65</v>
      </c>
      <c r="F122" s="38" t="s">
        <v>83</v>
      </c>
      <c r="G122" s="159" t="s">
        <v>780</v>
      </c>
      <c r="H122" s="143"/>
      <c r="I122" s="143"/>
      <c r="J122" s="143"/>
      <c r="K122" s="143"/>
      <c r="L122" s="143"/>
      <c r="M122" s="143"/>
      <c r="N122" s="143"/>
    </row>
    <row r="123" spans="1:14" ht="15.75" customHeight="1">
      <c r="A123" s="89" t="s">
        <v>204</v>
      </c>
      <c r="B123" s="36" t="s">
        <v>575</v>
      </c>
      <c r="C123" s="24" t="s">
        <v>237</v>
      </c>
      <c r="D123" s="25" t="s">
        <v>58</v>
      </c>
      <c r="E123" s="25" t="s">
        <v>65</v>
      </c>
      <c r="F123" s="71" t="s">
        <v>83</v>
      </c>
      <c r="G123" s="153" t="s">
        <v>576</v>
      </c>
      <c r="H123" s="143"/>
      <c r="I123" s="143"/>
      <c r="J123" s="143"/>
      <c r="K123" s="143"/>
      <c r="L123" s="143"/>
      <c r="M123" s="143"/>
      <c r="N123" s="143"/>
    </row>
    <row r="124" spans="1:14" ht="15.75" customHeight="1">
      <c r="A124" s="87" t="s">
        <v>204</v>
      </c>
      <c r="B124" s="29" t="s">
        <v>235</v>
      </c>
      <c r="C124" s="26" t="s">
        <v>236</v>
      </c>
      <c r="D124" s="26" t="s">
        <v>58</v>
      </c>
      <c r="E124" s="26" t="s">
        <v>65</v>
      </c>
      <c r="F124" s="29" t="s">
        <v>83</v>
      </c>
      <c r="G124" s="149" t="s">
        <v>234</v>
      </c>
      <c r="H124" s="143"/>
      <c r="I124" s="143"/>
      <c r="J124" s="143"/>
      <c r="K124" s="143"/>
      <c r="L124" s="143"/>
      <c r="M124" s="143"/>
      <c r="N124" s="143"/>
    </row>
    <row r="125" spans="1:14" ht="15.75" customHeight="1">
      <c r="A125" s="89" t="s">
        <v>204</v>
      </c>
      <c r="B125" s="38" t="s">
        <v>232</v>
      </c>
      <c r="C125" s="24" t="s">
        <v>233</v>
      </c>
      <c r="D125" s="25" t="s">
        <v>58</v>
      </c>
      <c r="E125" s="25" t="s">
        <v>55</v>
      </c>
      <c r="F125" s="38" t="s">
        <v>83</v>
      </c>
      <c r="G125" s="131" t="s">
        <v>781</v>
      </c>
      <c r="H125" s="143"/>
      <c r="I125" s="143"/>
      <c r="J125" s="143"/>
      <c r="K125" s="143"/>
      <c r="L125" s="143"/>
      <c r="M125" s="143"/>
      <c r="N125" s="143"/>
    </row>
    <row r="126" spans="1:14" ht="15.75" customHeight="1">
      <c r="A126" s="89" t="s">
        <v>204</v>
      </c>
      <c r="B126" s="36" t="s">
        <v>606</v>
      </c>
      <c r="C126" s="24" t="s">
        <v>203</v>
      </c>
      <c r="D126" s="25" t="s">
        <v>58</v>
      </c>
      <c r="E126" s="25" t="s">
        <v>65</v>
      </c>
      <c r="F126" s="38" t="s">
        <v>83</v>
      </c>
      <c r="G126" s="148" t="s">
        <v>603</v>
      </c>
      <c r="H126" s="144"/>
      <c r="I126" s="144"/>
      <c r="J126" s="144"/>
      <c r="K126" s="144"/>
      <c r="L126" s="144"/>
      <c r="M126" s="143"/>
      <c r="N126" s="143"/>
    </row>
    <row r="127" spans="1:14" ht="15.75" customHeight="1">
      <c r="A127" s="89" t="s">
        <v>204</v>
      </c>
      <c r="B127" s="38" t="s">
        <v>230</v>
      </c>
      <c r="C127" s="24" t="s">
        <v>231</v>
      </c>
      <c r="D127" s="25" t="s">
        <v>58</v>
      </c>
      <c r="E127" s="25" t="s">
        <v>65</v>
      </c>
      <c r="F127" s="38" t="s">
        <v>83</v>
      </c>
      <c r="G127" s="131" t="s">
        <v>782</v>
      </c>
      <c r="H127" s="144"/>
      <c r="I127" s="144"/>
      <c r="J127" s="144"/>
      <c r="K127" s="144"/>
      <c r="L127" s="144"/>
      <c r="M127" s="143"/>
      <c r="N127" s="143"/>
    </row>
    <row r="128" spans="1:14" ht="15.75" customHeight="1">
      <c r="A128" s="89" t="s">
        <v>204</v>
      </c>
      <c r="B128" s="36" t="s">
        <v>590</v>
      </c>
      <c r="C128" s="24" t="s">
        <v>225</v>
      </c>
      <c r="D128" s="25" t="s">
        <v>58</v>
      </c>
      <c r="E128" s="25" t="s">
        <v>65</v>
      </c>
      <c r="F128" s="38" t="s">
        <v>83</v>
      </c>
      <c r="G128" s="159" t="s">
        <v>786</v>
      </c>
      <c r="H128" s="144"/>
      <c r="I128" s="144"/>
      <c r="J128" s="144"/>
      <c r="K128" s="144"/>
      <c r="L128" s="144"/>
      <c r="M128" s="143"/>
      <c r="N128" s="143"/>
    </row>
    <row r="129" spans="1:14" ht="15.75" customHeight="1">
      <c r="A129" s="89" t="s">
        <v>204</v>
      </c>
      <c r="B129" s="71" t="s">
        <v>228</v>
      </c>
      <c r="C129" s="24" t="s">
        <v>229</v>
      </c>
      <c r="D129" s="25" t="s">
        <v>58</v>
      </c>
      <c r="E129" s="25" t="s">
        <v>75</v>
      </c>
      <c r="F129" s="38" t="s">
        <v>130</v>
      </c>
      <c r="G129" s="159" t="s">
        <v>784</v>
      </c>
      <c r="H129" s="144"/>
      <c r="I129" s="144"/>
      <c r="J129" s="144"/>
      <c r="K129" s="144"/>
      <c r="L129" s="144"/>
      <c r="M129" s="143"/>
      <c r="N129" s="143"/>
    </row>
    <row r="130" spans="1:14" ht="15.75" customHeight="1">
      <c r="A130" s="89" t="s">
        <v>204</v>
      </c>
      <c r="B130" s="38" t="s">
        <v>226</v>
      </c>
      <c r="C130" s="24" t="s">
        <v>227</v>
      </c>
      <c r="D130" s="25" t="s">
        <v>58</v>
      </c>
      <c r="E130" s="25" t="s">
        <v>75</v>
      </c>
      <c r="F130" s="38" t="s">
        <v>130</v>
      </c>
      <c r="G130" s="131" t="s">
        <v>785</v>
      </c>
      <c r="H130" s="143"/>
      <c r="I130" s="143"/>
      <c r="J130" s="143"/>
      <c r="K130" s="143"/>
      <c r="L130" s="143"/>
      <c r="M130" s="143"/>
      <c r="N130" s="143"/>
    </row>
    <row r="131" spans="1:14" ht="15.75" customHeight="1">
      <c r="A131" s="89" t="s">
        <v>204</v>
      </c>
      <c r="B131" s="36" t="s">
        <v>583</v>
      </c>
      <c r="C131" s="24" t="s">
        <v>598</v>
      </c>
      <c r="D131" s="25" t="s">
        <v>58</v>
      </c>
      <c r="E131" s="25" t="s">
        <v>75</v>
      </c>
      <c r="F131" s="38" t="s">
        <v>130</v>
      </c>
      <c r="G131" s="148" t="s">
        <v>584</v>
      </c>
      <c r="H131" s="143"/>
      <c r="I131" s="143"/>
      <c r="J131" s="143"/>
      <c r="K131" s="143"/>
      <c r="L131" s="143"/>
      <c r="M131" s="143"/>
      <c r="N131" s="143"/>
    </row>
    <row r="132" spans="1:14" ht="15.75" customHeight="1">
      <c r="A132" s="89" t="s">
        <v>204</v>
      </c>
      <c r="B132" s="36" t="s">
        <v>588</v>
      </c>
      <c r="C132" s="24" t="s">
        <v>599</v>
      </c>
      <c r="D132" s="25" t="s">
        <v>58</v>
      </c>
      <c r="E132" s="25" t="s">
        <v>55</v>
      </c>
      <c r="F132" s="38" t="s">
        <v>130</v>
      </c>
      <c r="G132" s="148" t="s">
        <v>597</v>
      </c>
      <c r="H132" s="143"/>
      <c r="I132" s="143"/>
      <c r="J132" s="143"/>
      <c r="K132" s="143"/>
      <c r="L132" s="143"/>
      <c r="M132" s="143"/>
      <c r="N132" s="143"/>
    </row>
    <row r="133" spans="1:14" ht="15.75" customHeight="1">
      <c r="A133" s="89" t="s">
        <v>204</v>
      </c>
      <c r="B133" s="36" t="s">
        <v>595</v>
      </c>
      <c r="C133" s="24" t="s">
        <v>224</v>
      </c>
      <c r="D133" s="25" t="s">
        <v>58</v>
      </c>
      <c r="E133" s="25" t="s">
        <v>65</v>
      </c>
      <c r="F133" s="38" t="s">
        <v>83</v>
      </c>
      <c r="G133" s="131" t="s">
        <v>787</v>
      </c>
      <c r="H133" s="143"/>
      <c r="I133" s="143"/>
      <c r="J133" s="143"/>
      <c r="K133" s="143"/>
      <c r="L133" s="143"/>
      <c r="M133" s="143"/>
      <c r="N133" s="143"/>
    </row>
    <row r="134" spans="1:14" ht="15.75" customHeight="1">
      <c r="A134" s="89" t="s">
        <v>204</v>
      </c>
      <c r="B134" s="71" t="s">
        <v>222</v>
      </c>
      <c r="C134" s="24" t="s">
        <v>223</v>
      </c>
      <c r="D134" s="25" t="s">
        <v>58</v>
      </c>
      <c r="E134" s="25" t="s">
        <v>75</v>
      </c>
      <c r="F134" s="71" t="s">
        <v>130</v>
      </c>
      <c r="G134" s="159" t="s">
        <v>788</v>
      </c>
      <c r="H134" s="143"/>
      <c r="I134" s="143"/>
      <c r="J134" s="143"/>
      <c r="K134" s="143"/>
      <c r="L134" s="143"/>
      <c r="M134" s="143"/>
      <c r="N134" s="143"/>
    </row>
    <row r="135" spans="1:14" ht="15.75" customHeight="1">
      <c r="A135" s="87" t="s">
        <v>204</v>
      </c>
      <c r="B135" s="29" t="s">
        <v>220</v>
      </c>
      <c r="C135" s="26" t="s">
        <v>221</v>
      </c>
      <c r="D135" s="26" t="s">
        <v>58</v>
      </c>
      <c r="E135" s="26" t="s">
        <v>65</v>
      </c>
      <c r="F135" s="29" t="s">
        <v>140</v>
      </c>
      <c r="G135" s="149" t="s">
        <v>219</v>
      </c>
      <c r="H135" s="143"/>
      <c r="I135" s="143"/>
      <c r="J135" s="143"/>
      <c r="K135" s="143"/>
      <c r="L135" s="143"/>
      <c r="M135" s="143"/>
      <c r="N135" s="143"/>
    </row>
    <row r="136" spans="1:14" ht="15.75" customHeight="1">
      <c r="A136" s="89" t="s">
        <v>204</v>
      </c>
      <c r="B136" s="71" t="s">
        <v>217</v>
      </c>
      <c r="C136" s="24" t="s">
        <v>218</v>
      </c>
      <c r="D136" s="25" t="s">
        <v>58</v>
      </c>
      <c r="E136" s="25" t="s">
        <v>65</v>
      </c>
      <c r="F136" s="37" t="s">
        <v>83</v>
      </c>
      <c r="G136" s="154" t="s">
        <v>789</v>
      </c>
      <c r="H136" s="143"/>
      <c r="I136" s="143"/>
      <c r="J136" s="143"/>
      <c r="K136" s="143"/>
      <c r="L136" s="143"/>
      <c r="M136" s="143"/>
      <c r="N136" s="143"/>
    </row>
    <row r="137" spans="1:14" ht="15.75" customHeight="1">
      <c r="A137" s="87" t="s">
        <v>204</v>
      </c>
      <c r="B137" s="29" t="s">
        <v>215</v>
      </c>
      <c r="C137" s="26" t="s">
        <v>216</v>
      </c>
      <c r="D137" s="26" t="s">
        <v>58</v>
      </c>
      <c r="E137" s="26" t="s">
        <v>75</v>
      </c>
      <c r="F137" s="29" t="s">
        <v>130</v>
      </c>
      <c r="G137" s="149" t="s">
        <v>214</v>
      </c>
      <c r="H137" s="144"/>
      <c r="I137" s="144"/>
      <c r="J137" s="144"/>
      <c r="K137" s="144"/>
      <c r="L137" s="144"/>
      <c r="M137" s="143"/>
      <c r="N137" s="143"/>
    </row>
    <row r="138" spans="1:14" ht="15.75" customHeight="1">
      <c r="A138" s="87" t="s">
        <v>204</v>
      </c>
      <c r="B138" s="62" t="s">
        <v>790</v>
      </c>
      <c r="C138" s="60" t="s">
        <v>600</v>
      </c>
      <c r="D138" s="26" t="s">
        <v>58</v>
      </c>
      <c r="E138" s="26" t="s">
        <v>65</v>
      </c>
      <c r="F138" s="29" t="s">
        <v>83</v>
      </c>
      <c r="G138" s="149" t="s">
        <v>791</v>
      </c>
      <c r="H138" s="143"/>
      <c r="I138" s="143"/>
      <c r="J138" s="143"/>
      <c r="K138" s="143"/>
      <c r="L138" s="143"/>
      <c r="M138" s="143"/>
      <c r="N138" s="143"/>
    </row>
    <row r="139" spans="1:14" ht="15.75" customHeight="1">
      <c r="A139" s="87" t="s">
        <v>204</v>
      </c>
      <c r="B139" s="29" t="s">
        <v>212</v>
      </c>
      <c r="C139" s="26" t="s">
        <v>213</v>
      </c>
      <c r="D139" s="26" t="s">
        <v>58</v>
      </c>
      <c r="E139" s="26" t="s">
        <v>75</v>
      </c>
      <c r="F139" s="29" t="s">
        <v>130</v>
      </c>
      <c r="G139" s="149" t="s">
        <v>211</v>
      </c>
      <c r="H139" s="143"/>
      <c r="I139" s="143"/>
      <c r="J139" s="143"/>
      <c r="K139" s="143"/>
      <c r="L139" s="143"/>
      <c r="M139" s="143"/>
      <c r="N139" s="143"/>
    </row>
    <row r="140" spans="1:14" ht="15.75" customHeight="1">
      <c r="A140" s="89" t="s">
        <v>204</v>
      </c>
      <c r="B140" s="36" t="s">
        <v>579</v>
      </c>
      <c r="C140" s="24" t="s">
        <v>580</v>
      </c>
      <c r="D140" s="25" t="s">
        <v>58</v>
      </c>
      <c r="E140" s="25" t="s">
        <v>65</v>
      </c>
      <c r="F140" s="71" t="s">
        <v>83</v>
      </c>
      <c r="G140" s="148" t="s">
        <v>783</v>
      </c>
      <c r="H140" s="143"/>
      <c r="I140" s="143"/>
      <c r="J140" s="143"/>
      <c r="K140" s="143"/>
      <c r="L140" s="143"/>
      <c r="M140" s="143"/>
      <c r="N140" s="143"/>
    </row>
    <row r="141" spans="1:14" ht="15.75" customHeight="1">
      <c r="A141" s="89" t="s">
        <v>204</v>
      </c>
      <c r="B141" s="38" t="s">
        <v>209</v>
      </c>
      <c r="C141" s="24" t="s">
        <v>210</v>
      </c>
      <c r="D141" s="25" t="s">
        <v>58</v>
      </c>
      <c r="E141" s="25" t="s">
        <v>65</v>
      </c>
      <c r="F141" s="38" t="s">
        <v>83</v>
      </c>
      <c r="G141" s="148" t="s">
        <v>208</v>
      </c>
      <c r="H141" s="143"/>
      <c r="I141" s="143"/>
      <c r="J141" s="143"/>
      <c r="K141" s="143"/>
      <c r="L141" s="143"/>
      <c r="M141" s="143"/>
      <c r="N141" s="143"/>
    </row>
    <row r="142" spans="1:14" ht="15.75" customHeight="1">
      <c r="A142" s="89" t="s">
        <v>204</v>
      </c>
      <c r="B142" s="71" t="s">
        <v>205</v>
      </c>
      <c r="C142" s="24" t="s">
        <v>206</v>
      </c>
      <c r="D142" s="25" t="s">
        <v>58</v>
      </c>
      <c r="E142" s="25" t="s">
        <v>55</v>
      </c>
      <c r="F142" s="38" t="s">
        <v>64</v>
      </c>
      <c r="G142" s="159" t="s">
        <v>793</v>
      </c>
      <c r="H142" s="143"/>
      <c r="I142" s="143"/>
      <c r="J142" s="143"/>
      <c r="K142" s="143"/>
      <c r="L142" s="143"/>
      <c r="M142" s="143"/>
      <c r="N142" s="143"/>
    </row>
    <row r="143" spans="1:14" ht="15.75" customHeight="1">
      <c r="A143" s="87" t="s">
        <v>184</v>
      </c>
      <c r="B143" s="29" t="s">
        <v>201</v>
      </c>
      <c r="C143" s="26" t="s">
        <v>202</v>
      </c>
      <c r="D143" s="26" t="s">
        <v>58</v>
      </c>
      <c r="E143" s="26" t="s">
        <v>65</v>
      </c>
      <c r="F143" s="29" t="s">
        <v>83</v>
      </c>
      <c r="G143" s="149" t="s">
        <v>200</v>
      </c>
      <c r="H143" s="143"/>
      <c r="I143" s="143"/>
      <c r="J143" s="143"/>
      <c r="K143" s="143"/>
      <c r="L143" s="143"/>
      <c r="M143" s="143"/>
      <c r="N143" s="143"/>
    </row>
    <row r="144" spans="1:14" ht="15.75" customHeight="1">
      <c r="A144" s="89" t="s">
        <v>184</v>
      </c>
      <c r="B144" s="38" t="s">
        <v>189</v>
      </c>
      <c r="C144" s="24" t="s">
        <v>190</v>
      </c>
      <c r="D144" s="25" t="s">
        <v>62</v>
      </c>
      <c r="E144" s="25" t="s">
        <v>55</v>
      </c>
      <c r="F144" s="38" t="s">
        <v>499</v>
      </c>
      <c r="G144" s="148" t="s">
        <v>797</v>
      </c>
      <c r="H144" s="143"/>
      <c r="I144" s="143"/>
      <c r="J144" s="143"/>
      <c r="K144" s="143"/>
      <c r="L144" s="143"/>
      <c r="M144" s="143"/>
      <c r="N144" s="143"/>
    </row>
    <row r="145" spans="1:14" ht="15.75" customHeight="1">
      <c r="A145" s="89" t="s">
        <v>184</v>
      </c>
      <c r="B145" s="38" t="s">
        <v>187</v>
      </c>
      <c r="C145" s="24" t="s">
        <v>188</v>
      </c>
      <c r="D145" s="25" t="s">
        <v>62</v>
      </c>
      <c r="E145" s="25" t="s">
        <v>55</v>
      </c>
      <c r="F145" s="38" t="s">
        <v>499</v>
      </c>
      <c r="G145" s="148" t="s">
        <v>798</v>
      </c>
      <c r="H145" s="143"/>
      <c r="I145" s="143"/>
      <c r="J145" s="143"/>
      <c r="K145" s="143"/>
      <c r="L145" s="143"/>
      <c r="M145" s="143"/>
      <c r="N145" s="143"/>
    </row>
    <row r="146" spans="1:14" ht="15.75" customHeight="1">
      <c r="A146" s="89" t="s">
        <v>184</v>
      </c>
      <c r="B146" s="38" t="s">
        <v>185</v>
      </c>
      <c r="C146" s="24" t="s">
        <v>186</v>
      </c>
      <c r="D146" s="25" t="s">
        <v>62</v>
      </c>
      <c r="E146" s="25" t="s">
        <v>55</v>
      </c>
      <c r="F146" s="38" t="s">
        <v>499</v>
      </c>
      <c r="G146" s="148" t="s">
        <v>799</v>
      </c>
      <c r="H146" s="143"/>
      <c r="I146" s="143"/>
      <c r="J146" s="143"/>
      <c r="K146" s="143"/>
      <c r="L146" s="143"/>
      <c r="M146" s="143"/>
      <c r="N146" s="143"/>
    </row>
    <row r="147" spans="1:14" ht="15.75" customHeight="1">
      <c r="A147" s="89" t="s">
        <v>184</v>
      </c>
      <c r="B147" s="71" t="s">
        <v>198</v>
      </c>
      <c r="C147" s="24" t="s">
        <v>199</v>
      </c>
      <c r="D147" s="25" t="s">
        <v>58</v>
      </c>
      <c r="E147" s="25" t="s">
        <v>55</v>
      </c>
      <c r="F147" s="71" t="s">
        <v>140</v>
      </c>
      <c r="G147" s="159" t="s">
        <v>794</v>
      </c>
      <c r="H147" s="143"/>
      <c r="I147" s="143"/>
      <c r="J147" s="143"/>
      <c r="K147" s="143"/>
      <c r="L147" s="143"/>
      <c r="M147" s="143"/>
      <c r="N147" s="143"/>
    </row>
    <row r="148" spans="1:14" ht="15.75" customHeight="1">
      <c r="A148" s="89" t="s">
        <v>184</v>
      </c>
      <c r="B148" s="38" t="s">
        <v>196</v>
      </c>
      <c r="C148" s="24" t="s">
        <v>197</v>
      </c>
      <c r="D148" s="25" t="s">
        <v>58</v>
      </c>
      <c r="E148" s="25" t="s">
        <v>65</v>
      </c>
      <c r="F148" s="38" t="s">
        <v>83</v>
      </c>
      <c r="G148" s="159" t="s">
        <v>795</v>
      </c>
      <c r="H148" s="143"/>
      <c r="I148" s="143"/>
      <c r="J148" s="143"/>
      <c r="K148" s="143"/>
      <c r="L148" s="143"/>
      <c r="M148" s="143"/>
      <c r="N148" s="143"/>
    </row>
    <row r="149" spans="1:14" ht="15.75" customHeight="1">
      <c r="A149" s="89" t="s">
        <v>184</v>
      </c>
      <c r="B149" s="38" t="s">
        <v>194</v>
      </c>
      <c r="C149" s="24" t="s">
        <v>195</v>
      </c>
      <c r="D149" s="25" t="s">
        <v>58</v>
      </c>
      <c r="E149" s="25" t="s">
        <v>65</v>
      </c>
      <c r="F149" s="38" t="s">
        <v>83</v>
      </c>
      <c r="G149" s="159" t="s">
        <v>796</v>
      </c>
      <c r="H149" s="143"/>
      <c r="I149" s="143"/>
      <c r="J149" s="143"/>
      <c r="K149" s="143"/>
      <c r="L149" s="143"/>
      <c r="M149" s="143"/>
      <c r="N149" s="143"/>
    </row>
    <row r="150" spans="1:14" ht="15.75" customHeight="1">
      <c r="A150" s="87" t="s">
        <v>184</v>
      </c>
      <c r="B150" s="29" t="s">
        <v>192</v>
      </c>
      <c r="C150" s="26" t="s">
        <v>193</v>
      </c>
      <c r="D150" s="26" t="s">
        <v>58</v>
      </c>
      <c r="E150" s="26" t="s">
        <v>65</v>
      </c>
      <c r="F150" s="29" t="s">
        <v>83</v>
      </c>
      <c r="G150" s="149" t="s">
        <v>191</v>
      </c>
      <c r="H150" s="143"/>
      <c r="I150" s="143"/>
      <c r="J150" s="143"/>
      <c r="K150" s="143"/>
      <c r="L150" s="143"/>
      <c r="M150" s="143"/>
      <c r="N150" s="143"/>
    </row>
    <row r="151" spans="1:14" ht="15.75" customHeight="1">
      <c r="A151" s="89" t="s">
        <v>184</v>
      </c>
      <c r="B151" s="38" t="s">
        <v>182</v>
      </c>
      <c r="C151" s="24" t="s">
        <v>183</v>
      </c>
      <c r="D151" s="25" t="s">
        <v>62</v>
      </c>
      <c r="E151" s="25" t="s">
        <v>55</v>
      </c>
      <c r="F151" s="38" t="s">
        <v>499</v>
      </c>
      <c r="G151" s="148" t="s">
        <v>800</v>
      </c>
      <c r="H151" s="143"/>
      <c r="I151" s="143"/>
      <c r="J151" s="143"/>
      <c r="K151" s="143"/>
      <c r="L151" s="143"/>
      <c r="M151" s="143"/>
      <c r="N151" s="143"/>
    </row>
    <row r="152" spans="1:14" ht="15.75" customHeight="1">
      <c r="A152" s="89" t="s">
        <v>169</v>
      </c>
      <c r="B152" s="71" t="s">
        <v>178</v>
      </c>
      <c r="C152" s="24" t="s">
        <v>179</v>
      </c>
      <c r="D152" s="25" t="s">
        <v>62</v>
      </c>
      <c r="E152" s="25" t="s">
        <v>55</v>
      </c>
      <c r="F152" s="71" t="s">
        <v>499</v>
      </c>
      <c r="G152" s="148" t="s">
        <v>803</v>
      </c>
      <c r="H152" s="143"/>
      <c r="I152" s="143"/>
      <c r="J152" s="143"/>
      <c r="K152" s="143"/>
      <c r="L152" s="143"/>
      <c r="M152" s="143"/>
      <c r="N152" s="143"/>
    </row>
    <row r="153" spans="1:14">
      <c r="A153" s="89" t="s">
        <v>169</v>
      </c>
      <c r="B153" s="41" t="s">
        <v>176</v>
      </c>
      <c r="C153" s="24" t="s">
        <v>177</v>
      </c>
      <c r="D153" s="25" t="s">
        <v>62</v>
      </c>
      <c r="E153" s="25" t="s">
        <v>55</v>
      </c>
      <c r="F153" s="38" t="s">
        <v>499</v>
      </c>
      <c r="G153" s="148" t="s">
        <v>804</v>
      </c>
      <c r="H153" s="143"/>
      <c r="I153" s="143"/>
      <c r="J153" s="143"/>
      <c r="K153" s="143"/>
      <c r="L153" s="143"/>
      <c r="M153" s="143"/>
      <c r="N153" s="143"/>
    </row>
    <row r="154" spans="1:14" ht="15.75" customHeight="1">
      <c r="A154" s="89" t="s">
        <v>169</v>
      </c>
      <c r="B154" s="38" t="s">
        <v>174</v>
      </c>
      <c r="C154" s="24" t="s">
        <v>175</v>
      </c>
      <c r="D154" s="25" t="s">
        <v>62</v>
      </c>
      <c r="E154" s="25" t="s">
        <v>55</v>
      </c>
      <c r="F154" s="38" t="s">
        <v>499</v>
      </c>
      <c r="G154" s="148" t="s">
        <v>805</v>
      </c>
      <c r="H154" s="143"/>
      <c r="I154" s="143"/>
      <c r="J154" s="143"/>
      <c r="K154" s="143"/>
      <c r="L154" s="143"/>
      <c r="M154" s="143"/>
      <c r="N154" s="143"/>
    </row>
    <row r="155" spans="1:14" ht="15.75" customHeight="1">
      <c r="A155" s="90" t="s">
        <v>169</v>
      </c>
      <c r="B155" s="36" t="s">
        <v>501</v>
      </c>
      <c r="C155" s="24" t="s">
        <v>500</v>
      </c>
      <c r="D155" s="24" t="s">
        <v>62</v>
      </c>
      <c r="E155" s="24" t="s">
        <v>55</v>
      </c>
      <c r="F155" s="35" t="s">
        <v>499</v>
      </c>
      <c r="G155" s="150" t="s">
        <v>801</v>
      </c>
      <c r="H155" s="143"/>
      <c r="I155" s="143"/>
      <c r="J155" s="143"/>
      <c r="K155" s="143"/>
      <c r="L155" s="143"/>
      <c r="M155" s="143"/>
      <c r="N155" s="143"/>
    </row>
    <row r="156" spans="1:14" ht="15.75" customHeight="1">
      <c r="A156" s="89" t="s">
        <v>169</v>
      </c>
      <c r="B156" s="38" t="s">
        <v>172</v>
      </c>
      <c r="C156" s="24" t="s">
        <v>173</v>
      </c>
      <c r="D156" s="25" t="s">
        <v>62</v>
      </c>
      <c r="E156" s="25" t="s">
        <v>55</v>
      </c>
      <c r="F156" s="38" t="s">
        <v>499</v>
      </c>
      <c r="G156" s="148" t="s">
        <v>806</v>
      </c>
      <c r="H156" s="143"/>
      <c r="I156" s="143"/>
      <c r="J156" s="143"/>
      <c r="K156" s="143"/>
      <c r="L156" s="143"/>
      <c r="M156" s="143"/>
      <c r="N156" s="143"/>
    </row>
    <row r="157" spans="1:14" ht="15.75" customHeight="1">
      <c r="A157" s="89" t="s">
        <v>169</v>
      </c>
      <c r="B157" s="38" t="s">
        <v>167</v>
      </c>
      <c r="C157" s="24" t="s">
        <v>168</v>
      </c>
      <c r="D157" s="25" t="s">
        <v>62</v>
      </c>
      <c r="E157" s="25" t="s">
        <v>55</v>
      </c>
      <c r="F157" s="38" t="s">
        <v>499</v>
      </c>
      <c r="G157" s="148" t="s">
        <v>808</v>
      </c>
      <c r="H157" s="143"/>
      <c r="I157" s="143"/>
      <c r="J157" s="143"/>
      <c r="K157" s="143"/>
      <c r="L157" s="143"/>
      <c r="M157" s="143"/>
      <c r="N157" s="143"/>
    </row>
    <row r="158" spans="1:14" ht="15.75" customHeight="1">
      <c r="A158" s="89" t="s">
        <v>169</v>
      </c>
      <c r="B158" s="38" t="s">
        <v>170</v>
      </c>
      <c r="C158" s="24" t="s">
        <v>171</v>
      </c>
      <c r="D158" s="25" t="s">
        <v>62</v>
      </c>
      <c r="E158" s="25" t="s">
        <v>55</v>
      </c>
      <c r="F158" s="38" t="s">
        <v>499</v>
      </c>
      <c r="G158" s="148" t="s">
        <v>807</v>
      </c>
      <c r="H158" s="144"/>
      <c r="I158" s="143"/>
      <c r="J158" s="143"/>
      <c r="K158" s="143"/>
      <c r="L158" s="143"/>
      <c r="M158" s="143"/>
      <c r="N158" s="143"/>
    </row>
    <row r="159" spans="1:14" ht="15.75" customHeight="1">
      <c r="A159" s="89" t="s">
        <v>169</v>
      </c>
      <c r="B159" s="38" t="s">
        <v>180</v>
      </c>
      <c r="C159" s="24" t="s">
        <v>181</v>
      </c>
      <c r="D159" s="25" t="s">
        <v>58</v>
      </c>
      <c r="E159" s="25" t="s">
        <v>65</v>
      </c>
      <c r="F159" s="38" t="s">
        <v>83</v>
      </c>
      <c r="G159" s="159" t="s">
        <v>802</v>
      </c>
      <c r="H159" s="143"/>
      <c r="I159" s="144"/>
      <c r="J159" s="144"/>
      <c r="K159" s="144"/>
      <c r="L159" s="144"/>
      <c r="M159" s="143"/>
      <c r="N159" s="143"/>
    </row>
    <row r="160" spans="1:14" ht="15.75" customHeight="1">
      <c r="A160" s="94" t="s">
        <v>867</v>
      </c>
      <c r="B160" s="38" t="s">
        <v>250</v>
      </c>
      <c r="C160" s="33" t="s">
        <v>251</v>
      </c>
      <c r="D160" s="34" t="s">
        <v>58</v>
      </c>
      <c r="E160" s="34" t="s">
        <v>55</v>
      </c>
      <c r="F160" s="37" t="s">
        <v>140</v>
      </c>
      <c r="G160" s="154" t="s">
        <v>824</v>
      </c>
      <c r="H160" s="143"/>
      <c r="I160" s="143"/>
      <c r="J160" s="143"/>
      <c r="K160" s="143"/>
      <c r="L160" s="143"/>
      <c r="M160" s="143"/>
      <c r="N160" s="143"/>
    </row>
    <row r="161" spans="1:14" ht="15.75" customHeight="1">
      <c r="A161" s="94" t="s">
        <v>867</v>
      </c>
      <c r="B161" s="38" t="s">
        <v>159</v>
      </c>
      <c r="C161" s="24" t="s">
        <v>160</v>
      </c>
      <c r="D161" s="25" t="s">
        <v>58</v>
      </c>
      <c r="E161" s="25" t="s">
        <v>55</v>
      </c>
      <c r="F161" s="38" t="s">
        <v>143</v>
      </c>
      <c r="G161" s="131" t="s">
        <v>813</v>
      </c>
      <c r="H161" s="143"/>
      <c r="I161" s="143"/>
      <c r="J161" s="143"/>
      <c r="K161" s="143"/>
      <c r="L161" s="143"/>
      <c r="M161" s="143"/>
      <c r="N161" s="143"/>
    </row>
    <row r="162" spans="1:14" ht="15.75" customHeight="1">
      <c r="A162" s="94" t="s">
        <v>867</v>
      </c>
      <c r="B162" s="38" t="s">
        <v>157</v>
      </c>
      <c r="C162" s="24" t="s">
        <v>158</v>
      </c>
      <c r="D162" s="25" t="s">
        <v>58</v>
      </c>
      <c r="E162" s="30" t="s">
        <v>55</v>
      </c>
      <c r="F162" s="38" t="s">
        <v>140</v>
      </c>
      <c r="G162" s="131" t="s">
        <v>818</v>
      </c>
      <c r="H162" s="143"/>
      <c r="I162" s="143"/>
      <c r="J162" s="143"/>
      <c r="K162" s="143"/>
      <c r="L162" s="143"/>
      <c r="M162" s="143"/>
      <c r="N162" s="143"/>
    </row>
    <row r="163" spans="1:14" ht="15.75" customHeight="1">
      <c r="A163" s="94" t="s">
        <v>867</v>
      </c>
      <c r="B163" s="36" t="s">
        <v>498</v>
      </c>
      <c r="C163" s="24" t="s">
        <v>497</v>
      </c>
      <c r="D163" s="24" t="s">
        <v>58</v>
      </c>
      <c r="E163" s="24" t="s">
        <v>55</v>
      </c>
      <c r="F163" s="35" t="s">
        <v>140</v>
      </c>
      <c r="G163" s="154" t="s">
        <v>819</v>
      </c>
      <c r="H163" s="143"/>
      <c r="I163" s="143"/>
      <c r="J163" s="143"/>
      <c r="K163" s="143"/>
      <c r="L163" s="143"/>
      <c r="M163" s="143"/>
      <c r="N163" s="143"/>
    </row>
    <row r="164" spans="1:14" ht="15.75" customHeight="1">
      <c r="A164" s="94" t="s">
        <v>867</v>
      </c>
      <c r="B164" s="36" t="s">
        <v>503</v>
      </c>
      <c r="C164" s="24" t="s">
        <v>502</v>
      </c>
      <c r="D164" s="24" t="s">
        <v>58</v>
      </c>
      <c r="E164" s="24" t="s">
        <v>55</v>
      </c>
      <c r="F164" s="35" t="s">
        <v>64</v>
      </c>
      <c r="G164" s="154" t="s">
        <v>822</v>
      </c>
      <c r="H164" s="143"/>
      <c r="I164" s="143"/>
      <c r="J164" s="143"/>
      <c r="K164" s="143"/>
      <c r="L164" s="143"/>
      <c r="M164" s="143"/>
      <c r="N164" s="143"/>
    </row>
    <row r="165" spans="1:14" ht="15.75" customHeight="1">
      <c r="A165" s="94" t="s">
        <v>867</v>
      </c>
      <c r="B165" s="38" t="s">
        <v>248</v>
      </c>
      <c r="C165" s="24" t="s">
        <v>249</v>
      </c>
      <c r="D165" s="25" t="s">
        <v>58</v>
      </c>
      <c r="E165" s="25" t="s">
        <v>55</v>
      </c>
      <c r="F165" s="38" t="s">
        <v>64</v>
      </c>
      <c r="G165" s="131" t="s">
        <v>821</v>
      </c>
      <c r="H165" s="143"/>
      <c r="I165" s="143"/>
      <c r="J165" s="143"/>
      <c r="K165" s="143"/>
      <c r="L165" s="143"/>
      <c r="M165" s="143"/>
      <c r="N165" s="143"/>
    </row>
    <row r="166" spans="1:14" ht="15.75" customHeight="1">
      <c r="A166" s="94" t="s">
        <v>867</v>
      </c>
      <c r="B166" s="38" t="s">
        <v>153</v>
      </c>
      <c r="C166" s="24" t="s">
        <v>154</v>
      </c>
      <c r="D166" s="25" t="s">
        <v>58</v>
      </c>
      <c r="E166" s="25" t="s">
        <v>55</v>
      </c>
      <c r="F166" s="38" t="s">
        <v>143</v>
      </c>
      <c r="G166" s="131" t="s">
        <v>811</v>
      </c>
      <c r="H166" s="143"/>
      <c r="I166" s="143"/>
      <c r="J166" s="143"/>
      <c r="K166" s="143"/>
      <c r="L166" s="143"/>
      <c r="M166" s="143"/>
      <c r="N166" s="143"/>
    </row>
    <row r="167" spans="1:14" ht="15.75" customHeight="1">
      <c r="A167" s="94" t="s">
        <v>867</v>
      </c>
      <c r="B167" s="38" t="s">
        <v>151</v>
      </c>
      <c r="C167" s="24" t="s">
        <v>152</v>
      </c>
      <c r="D167" s="25" t="s">
        <v>58</v>
      </c>
      <c r="E167" s="25" t="s">
        <v>65</v>
      </c>
      <c r="F167" s="38" t="s">
        <v>143</v>
      </c>
      <c r="G167" s="159" t="s">
        <v>812</v>
      </c>
      <c r="H167" s="143"/>
      <c r="I167" s="143"/>
      <c r="J167" s="143"/>
      <c r="K167" s="143"/>
      <c r="L167" s="143"/>
      <c r="M167" s="143"/>
      <c r="N167" s="143"/>
    </row>
    <row r="168" spans="1:14" ht="15.75" customHeight="1">
      <c r="A168" s="94" t="s">
        <v>867</v>
      </c>
      <c r="B168" s="38" t="s">
        <v>133</v>
      </c>
      <c r="C168" s="24" t="s">
        <v>134</v>
      </c>
      <c r="D168" s="25" t="s">
        <v>62</v>
      </c>
      <c r="E168" s="30" t="s">
        <v>55</v>
      </c>
      <c r="F168" s="38" t="s">
        <v>143</v>
      </c>
      <c r="G168" s="148" t="s">
        <v>816</v>
      </c>
      <c r="H168" s="143"/>
      <c r="I168" s="143"/>
      <c r="J168" s="143"/>
      <c r="K168" s="143"/>
      <c r="L168" s="143"/>
      <c r="M168" s="143"/>
      <c r="N168" s="143"/>
    </row>
    <row r="169" spans="1:14" ht="15.75" customHeight="1">
      <c r="A169" s="94" t="s">
        <v>867</v>
      </c>
      <c r="B169" s="36" t="s">
        <v>643</v>
      </c>
      <c r="C169" s="24" t="s">
        <v>644</v>
      </c>
      <c r="D169" s="25" t="s">
        <v>58</v>
      </c>
      <c r="E169" s="25" t="s">
        <v>55</v>
      </c>
      <c r="F169" s="71" t="s">
        <v>143</v>
      </c>
      <c r="G169" s="159" t="s">
        <v>823</v>
      </c>
      <c r="H169" s="143"/>
      <c r="I169" s="143"/>
      <c r="J169" s="143"/>
      <c r="K169" s="143"/>
      <c r="L169" s="143"/>
      <c r="M169" s="143"/>
      <c r="N169" s="143"/>
    </row>
    <row r="170" spans="1:14" ht="15.75" customHeight="1">
      <c r="A170" s="94" t="s">
        <v>867</v>
      </c>
      <c r="B170" s="71" t="s">
        <v>149</v>
      </c>
      <c r="C170" s="24" t="s">
        <v>150</v>
      </c>
      <c r="D170" s="25" t="s">
        <v>58</v>
      </c>
      <c r="E170" s="25" t="s">
        <v>55</v>
      </c>
      <c r="F170" s="38" t="s">
        <v>143</v>
      </c>
      <c r="G170" s="131" t="s">
        <v>815</v>
      </c>
      <c r="H170" s="143"/>
      <c r="I170" s="143"/>
      <c r="J170" s="143"/>
      <c r="K170" s="143"/>
      <c r="L170" s="143"/>
      <c r="M170" s="143"/>
      <c r="N170" s="143"/>
    </row>
    <row r="171" spans="1:14" ht="15.75" customHeight="1">
      <c r="A171" s="94" t="s">
        <v>867</v>
      </c>
      <c r="B171" s="38" t="s">
        <v>147</v>
      </c>
      <c r="C171" s="24" t="s">
        <v>148</v>
      </c>
      <c r="D171" s="25" t="s">
        <v>58</v>
      </c>
      <c r="E171" s="25" t="s">
        <v>55</v>
      </c>
      <c r="F171" s="38" t="s">
        <v>140</v>
      </c>
      <c r="G171" s="131" t="s">
        <v>814</v>
      </c>
      <c r="H171" s="144"/>
      <c r="I171" s="144"/>
      <c r="J171" s="144"/>
      <c r="K171" s="144"/>
      <c r="L171" s="144"/>
      <c r="M171" s="143"/>
      <c r="N171" s="143"/>
    </row>
    <row r="172" spans="1:14" ht="15.75" customHeight="1">
      <c r="A172" s="94" t="s">
        <v>867</v>
      </c>
      <c r="B172" s="71" t="s">
        <v>141</v>
      </c>
      <c r="C172" s="24" t="s">
        <v>142</v>
      </c>
      <c r="D172" s="25" t="s">
        <v>58</v>
      </c>
      <c r="E172" s="25" t="s">
        <v>55</v>
      </c>
      <c r="F172" s="71" t="s">
        <v>143</v>
      </c>
      <c r="G172" s="159" t="s">
        <v>809</v>
      </c>
      <c r="H172" s="143"/>
      <c r="I172" s="143"/>
      <c r="J172" s="143"/>
      <c r="K172" s="143"/>
      <c r="L172" s="143"/>
      <c r="M172" s="143"/>
      <c r="N172" s="143"/>
    </row>
    <row r="173" spans="1:14" ht="15.75" customHeight="1">
      <c r="A173" s="94" t="s">
        <v>867</v>
      </c>
      <c r="B173" s="71" t="s">
        <v>135</v>
      </c>
      <c r="C173" s="24" t="s">
        <v>136</v>
      </c>
      <c r="D173" s="25" t="s">
        <v>58</v>
      </c>
      <c r="E173" s="25" t="s">
        <v>55</v>
      </c>
      <c r="F173" s="38" t="s">
        <v>143</v>
      </c>
      <c r="G173" s="131" t="s">
        <v>810</v>
      </c>
      <c r="H173" s="143"/>
      <c r="I173" s="143"/>
      <c r="J173" s="143"/>
      <c r="K173" s="143"/>
      <c r="L173" s="143"/>
      <c r="M173" s="143"/>
      <c r="N173" s="143"/>
    </row>
    <row r="174" spans="1:14" ht="15.75" customHeight="1">
      <c r="A174" s="94" t="s">
        <v>867</v>
      </c>
      <c r="B174" s="36" t="s">
        <v>638</v>
      </c>
      <c r="C174" s="24" t="s">
        <v>639</v>
      </c>
      <c r="D174" s="25" t="s">
        <v>58</v>
      </c>
      <c r="E174" s="25" t="s">
        <v>55</v>
      </c>
      <c r="F174" s="71" t="s">
        <v>143</v>
      </c>
      <c r="G174" s="159" t="s">
        <v>820</v>
      </c>
      <c r="H174" s="144"/>
      <c r="I174" s="144"/>
      <c r="J174" s="144"/>
      <c r="K174" s="144"/>
      <c r="L174" s="144"/>
      <c r="M174" s="143"/>
      <c r="N174" s="143"/>
    </row>
    <row r="175" spans="1:14" ht="15.75" customHeight="1">
      <c r="A175" s="95" t="s">
        <v>610</v>
      </c>
      <c r="B175" s="36" t="s">
        <v>653</v>
      </c>
      <c r="C175" s="24" t="s">
        <v>652</v>
      </c>
      <c r="D175" s="25" t="s">
        <v>58</v>
      </c>
      <c r="E175" s="30" t="s">
        <v>55</v>
      </c>
      <c r="F175" s="38" t="s">
        <v>140</v>
      </c>
      <c r="G175" s="148" t="s">
        <v>833</v>
      </c>
      <c r="H175" s="143"/>
      <c r="I175" s="143"/>
      <c r="J175" s="143"/>
      <c r="K175" s="143"/>
      <c r="L175" s="143"/>
      <c r="M175" s="143"/>
      <c r="N175" s="143"/>
    </row>
    <row r="176" spans="1:14" ht="15.75" customHeight="1">
      <c r="A176" s="95" t="s">
        <v>610</v>
      </c>
      <c r="B176" s="36" t="s">
        <v>649</v>
      </c>
      <c r="C176" s="24" t="s">
        <v>648</v>
      </c>
      <c r="D176" s="25" t="s">
        <v>58</v>
      </c>
      <c r="E176" s="25" t="s">
        <v>55</v>
      </c>
      <c r="F176" s="71" t="s">
        <v>143</v>
      </c>
      <c r="G176" s="148" t="s">
        <v>647</v>
      </c>
      <c r="H176" s="143"/>
      <c r="I176" s="143"/>
      <c r="J176" s="143"/>
      <c r="K176" s="143"/>
      <c r="L176" s="143"/>
      <c r="M176" s="143"/>
      <c r="N176" s="143"/>
    </row>
    <row r="177" spans="1:14" ht="15.75" customHeight="1">
      <c r="A177" s="95" t="s">
        <v>610</v>
      </c>
      <c r="B177" s="38" t="s">
        <v>163</v>
      </c>
      <c r="C177" s="24" t="s">
        <v>164</v>
      </c>
      <c r="D177" s="25" t="s">
        <v>58</v>
      </c>
      <c r="E177" s="30" t="s">
        <v>55</v>
      </c>
      <c r="F177" s="71" t="s">
        <v>143</v>
      </c>
      <c r="G177" s="148" t="s">
        <v>834</v>
      </c>
      <c r="H177" s="143"/>
      <c r="I177" s="143"/>
      <c r="J177" s="143"/>
      <c r="K177" s="143"/>
      <c r="L177" s="143"/>
      <c r="M177" s="143"/>
      <c r="N177" s="143"/>
    </row>
    <row r="178" spans="1:14" ht="29">
      <c r="A178" s="95" t="s">
        <v>610</v>
      </c>
      <c r="B178" s="36" t="s">
        <v>613</v>
      </c>
      <c r="C178" s="24" t="s">
        <v>162</v>
      </c>
      <c r="D178" s="25" t="s">
        <v>58</v>
      </c>
      <c r="E178" s="25" t="s">
        <v>55</v>
      </c>
      <c r="F178" s="38" t="s">
        <v>143</v>
      </c>
      <c r="G178" s="148" t="s">
        <v>835</v>
      </c>
      <c r="H178" s="143"/>
      <c r="I178" s="143"/>
      <c r="J178" s="143"/>
      <c r="K178" s="143"/>
      <c r="L178" s="143"/>
      <c r="M178" s="143"/>
      <c r="N178" s="143"/>
    </row>
    <row r="179" spans="1:14" ht="15.75" customHeight="1">
      <c r="A179" s="95" t="s">
        <v>610</v>
      </c>
      <c r="B179" s="36" t="s">
        <v>634</v>
      </c>
      <c r="C179" s="36" t="s">
        <v>635</v>
      </c>
      <c r="D179" s="25" t="s">
        <v>58</v>
      </c>
      <c r="E179" s="25" t="s">
        <v>55</v>
      </c>
      <c r="F179" s="38" t="s">
        <v>143</v>
      </c>
      <c r="G179" s="148" t="s">
        <v>829</v>
      </c>
      <c r="H179" s="143"/>
      <c r="I179" s="143"/>
      <c r="J179" s="143"/>
      <c r="K179" s="143"/>
      <c r="L179" s="143"/>
      <c r="M179" s="143"/>
      <c r="N179" s="143"/>
    </row>
    <row r="180" spans="1:14" ht="15.75" customHeight="1">
      <c r="A180" s="95" t="s">
        <v>610</v>
      </c>
      <c r="B180" s="36" t="s">
        <v>656</v>
      </c>
      <c r="C180" s="24" t="s">
        <v>631</v>
      </c>
      <c r="D180" s="25" t="s">
        <v>58</v>
      </c>
      <c r="E180" s="24" t="s">
        <v>55</v>
      </c>
      <c r="F180" s="38" t="s">
        <v>143</v>
      </c>
      <c r="G180" s="148" t="s">
        <v>632</v>
      </c>
      <c r="H180" s="143"/>
      <c r="I180" s="143"/>
      <c r="J180" s="143"/>
      <c r="K180" s="143"/>
      <c r="L180" s="143"/>
      <c r="M180" s="143"/>
      <c r="N180" s="143"/>
    </row>
    <row r="181" spans="1:14" ht="15.75" customHeight="1">
      <c r="A181" s="111" t="s">
        <v>610</v>
      </c>
      <c r="B181" s="71" t="s">
        <v>155</v>
      </c>
      <c r="C181" s="24" t="s">
        <v>156</v>
      </c>
      <c r="D181" s="25" t="s">
        <v>58</v>
      </c>
      <c r="E181" s="25" t="s">
        <v>55</v>
      </c>
      <c r="F181" s="38" t="s">
        <v>140</v>
      </c>
      <c r="G181" s="131" t="s">
        <v>817</v>
      </c>
      <c r="H181" s="143"/>
      <c r="I181" s="143"/>
      <c r="J181" s="143"/>
      <c r="K181" s="143"/>
      <c r="L181" s="143"/>
      <c r="M181" s="143"/>
      <c r="N181" s="143"/>
    </row>
    <row r="182" spans="1:14" ht="15.75" customHeight="1">
      <c r="A182" s="95" t="s">
        <v>610</v>
      </c>
      <c r="B182" s="78" t="s">
        <v>626</v>
      </c>
      <c r="C182" s="24" t="s">
        <v>659</v>
      </c>
      <c r="D182" s="25" t="s">
        <v>58</v>
      </c>
      <c r="E182" s="25" t="s">
        <v>55</v>
      </c>
      <c r="F182" s="37" t="s">
        <v>143</v>
      </c>
      <c r="G182" s="154" t="s">
        <v>831</v>
      </c>
      <c r="H182" s="143"/>
      <c r="I182" s="143"/>
      <c r="J182" s="143"/>
      <c r="K182" s="143"/>
      <c r="L182" s="143"/>
      <c r="M182" s="143"/>
      <c r="N182" s="143"/>
    </row>
    <row r="183" spans="1:14" ht="15.75" customHeight="1">
      <c r="A183" s="95" t="s">
        <v>610</v>
      </c>
      <c r="B183" s="36" t="s">
        <v>655</v>
      </c>
      <c r="C183" s="24" t="s">
        <v>645</v>
      </c>
      <c r="D183" s="25" t="s">
        <v>58</v>
      </c>
      <c r="E183" s="25" t="s">
        <v>55</v>
      </c>
      <c r="F183" s="71" t="s">
        <v>143</v>
      </c>
      <c r="G183" s="159" t="s">
        <v>830</v>
      </c>
      <c r="H183" s="143"/>
      <c r="I183" s="143"/>
      <c r="J183" s="143"/>
      <c r="K183" s="143"/>
      <c r="L183" s="143"/>
      <c r="M183" s="143"/>
      <c r="N183" s="143"/>
    </row>
    <row r="184" spans="1:14" ht="16.5" customHeight="1">
      <c r="A184" s="95" t="s">
        <v>610</v>
      </c>
      <c r="B184" s="36" t="s">
        <v>628</v>
      </c>
      <c r="C184" s="24" t="s">
        <v>629</v>
      </c>
      <c r="D184" s="25" t="s">
        <v>58</v>
      </c>
      <c r="E184" s="30" t="s">
        <v>55</v>
      </c>
      <c r="F184" s="71" t="s">
        <v>143</v>
      </c>
      <c r="G184" s="148" t="s">
        <v>630</v>
      </c>
      <c r="H184" s="143"/>
      <c r="I184" s="143"/>
      <c r="J184" s="143"/>
      <c r="K184" s="143"/>
      <c r="L184" s="143"/>
      <c r="M184" s="143"/>
      <c r="N184" s="143"/>
    </row>
    <row r="185" spans="1:14" ht="15.75" customHeight="1">
      <c r="A185" s="95" t="s">
        <v>610</v>
      </c>
      <c r="B185" s="36" t="s">
        <v>637</v>
      </c>
      <c r="C185" s="24" t="s">
        <v>247</v>
      </c>
      <c r="D185" s="25" t="s">
        <v>58</v>
      </c>
      <c r="E185" s="34" t="s">
        <v>55</v>
      </c>
      <c r="F185" s="37" t="s">
        <v>64</v>
      </c>
      <c r="G185" s="150" t="s">
        <v>825</v>
      </c>
      <c r="H185" s="143"/>
      <c r="I185" s="143"/>
      <c r="J185" s="143"/>
      <c r="K185" s="143"/>
      <c r="L185" s="143"/>
      <c r="M185" s="143"/>
      <c r="N185" s="143"/>
    </row>
    <row r="186" spans="1:14" ht="15.75" customHeight="1">
      <c r="A186" s="136" t="s">
        <v>610</v>
      </c>
      <c r="B186" s="135" t="s">
        <v>615</v>
      </c>
      <c r="C186" s="31" t="s">
        <v>161</v>
      </c>
      <c r="D186" s="31" t="s">
        <v>58</v>
      </c>
      <c r="E186" s="31" t="s">
        <v>65</v>
      </c>
      <c r="F186" s="39" t="s">
        <v>83</v>
      </c>
      <c r="G186" s="151" t="s">
        <v>633</v>
      </c>
      <c r="H186" s="143"/>
      <c r="I186" s="143"/>
      <c r="J186" s="143"/>
      <c r="K186" s="143"/>
      <c r="L186" s="143"/>
      <c r="M186" s="143"/>
      <c r="N186" s="143"/>
    </row>
    <row r="187" spans="1:14" ht="15.75" customHeight="1">
      <c r="A187" s="95" t="s">
        <v>610</v>
      </c>
      <c r="B187" s="38" t="s">
        <v>145</v>
      </c>
      <c r="C187" s="24" t="s">
        <v>146</v>
      </c>
      <c r="D187" s="25" t="s">
        <v>58</v>
      </c>
      <c r="E187" s="30" t="s">
        <v>55</v>
      </c>
      <c r="F187" s="38" t="s">
        <v>143</v>
      </c>
      <c r="G187" s="159" t="s">
        <v>832</v>
      </c>
      <c r="H187" s="143"/>
      <c r="I187" s="143"/>
      <c r="J187" s="143"/>
      <c r="K187" s="143"/>
      <c r="L187" s="143"/>
      <c r="M187" s="143"/>
      <c r="N187" s="143"/>
    </row>
    <row r="188" spans="1:14" ht="15.75" customHeight="1">
      <c r="A188" s="95" t="s">
        <v>610</v>
      </c>
      <c r="B188" s="71" t="s">
        <v>889</v>
      </c>
      <c r="C188" s="24" t="s">
        <v>144</v>
      </c>
      <c r="D188" s="25" t="s">
        <v>58</v>
      </c>
      <c r="E188" s="25" t="s">
        <v>55</v>
      </c>
      <c r="F188" s="38" t="s">
        <v>143</v>
      </c>
      <c r="G188" s="159" t="s">
        <v>827</v>
      </c>
      <c r="H188" s="143"/>
      <c r="I188" s="143"/>
      <c r="J188" s="143"/>
      <c r="K188" s="143"/>
      <c r="L188" s="143"/>
      <c r="M188" s="143"/>
      <c r="N188" s="143"/>
    </row>
    <row r="189" spans="1:14" ht="15.75" customHeight="1">
      <c r="A189" s="95" t="s">
        <v>610</v>
      </c>
      <c r="B189" s="71" t="s">
        <v>662</v>
      </c>
      <c r="C189" s="24" t="s">
        <v>664</v>
      </c>
      <c r="D189" s="25" t="s">
        <v>58</v>
      </c>
      <c r="E189" s="30" t="s">
        <v>65</v>
      </c>
      <c r="F189" s="37" t="s">
        <v>83</v>
      </c>
      <c r="G189" s="154" t="s">
        <v>826</v>
      </c>
      <c r="H189" s="143"/>
      <c r="I189" s="143"/>
      <c r="J189" s="143"/>
      <c r="K189" s="143"/>
      <c r="L189" s="143"/>
      <c r="M189" s="143"/>
      <c r="N189" s="143"/>
    </row>
    <row r="190" spans="1:14" ht="15.75" customHeight="1">
      <c r="A190" s="95" t="s">
        <v>610</v>
      </c>
      <c r="B190" s="36" t="s">
        <v>623</v>
      </c>
      <c r="C190" s="24" t="s">
        <v>137</v>
      </c>
      <c r="D190" s="25" t="s">
        <v>58</v>
      </c>
      <c r="E190" s="25" t="s">
        <v>55</v>
      </c>
      <c r="F190" s="38" t="s">
        <v>64</v>
      </c>
      <c r="G190" s="159" t="s">
        <v>828</v>
      </c>
      <c r="H190" s="143"/>
      <c r="I190" s="143"/>
      <c r="J190" s="143"/>
      <c r="K190" s="143"/>
      <c r="L190" s="143"/>
      <c r="M190" s="143"/>
      <c r="N190" s="143"/>
    </row>
    <row r="191" spans="1:14" ht="15.75" customHeight="1">
      <c r="A191" s="88" t="s">
        <v>116</v>
      </c>
      <c r="B191" s="39" t="s">
        <v>131</v>
      </c>
      <c r="C191" s="28" t="s">
        <v>132</v>
      </c>
      <c r="D191" s="28" t="s">
        <v>58</v>
      </c>
      <c r="E191" s="28" t="s">
        <v>75</v>
      </c>
      <c r="F191" s="39" t="s">
        <v>130</v>
      </c>
      <c r="G191" s="151" t="s">
        <v>129</v>
      </c>
      <c r="H191" s="144"/>
      <c r="I191" s="144"/>
      <c r="J191" s="144"/>
      <c r="K191" s="144"/>
      <c r="L191" s="144"/>
      <c r="M191" s="143"/>
      <c r="N191" s="143"/>
    </row>
    <row r="192" spans="1:14" ht="15.75" customHeight="1">
      <c r="A192" s="89" t="s">
        <v>116</v>
      </c>
      <c r="B192" s="38" t="s">
        <v>127</v>
      </c>
      <c r="C192" s="24" t="s">
        <v>128</v>
      </c>
      <c r="D192" s="25" t="s">
        <v>58</v>
      </c>
      <c r="E192" s="25" t="s">
        <v>55</v>
      </c>
      <c r="F192" s="38" t="s">
        <v>499</v>
      </c>
      <c r="G192" s="148" t="s">
        <v>836</v>
      </c>
      <c r="H192" s="143"/>
      <c r="I192" s="143"/>
      <c r="J192" s="143"/>
      <c r="K192" s="143"/>
      <c r="L192" s="143"/>
      <c r="M192" s="143"/>
      <c r="N192" s="143"/>
    </row>
    <row r="193" spans="1:14" ht="15.75" customHeight="1">
      <c r="A193" s="88" t="s">
        <v>116</v>
      </c>
      <c r="B193" s="39" t="s">
        <v>125</v>
      </c>
      <c r="C193" s="28" t="s">
        <v>126</v>
      </c>
      <c r="D193" s="28" t="s">
        <v>58</v>
      </c>
      <c r="E193" s="28" t="s">
        <v>65</v>
      </c>
      <c r="F193" s="39" t="s">
        <v>83</v>
      </c>
      <c r="G193" s="151" t="s">
        <v>124</v>
      </c>
      <c r="H193" s="143"/>
      <c r="I193" s="143"/>
      <c r="J193" s="143"/>
      <c r="K193" s="143"/>
      <c r="L193" s="143"/>
      <c r="M193" s="143"/>
      <c r="N193" s="143"/>
    </row>
    <row r="194" spans="1:14" ht="15.75" customHeight="1">
      <c r="A194" s="89" t="s">
        <v>116</v>
      </c>
      <c r="B194" s="38" t="s">
        <v>122</v>
      </c>
      <c r="C194" s="24" t="s">
        <v>123</v>
      </c>
      <c r="D194" s="25" t="s">
        <v>58</v>
      </c>
      <c r="E194" s="25" t="s">
        <v>65</v>
      </c>
      <c r="F194" s="38" t="s">
        <v>143</v>
      </c>
      <c r="G194" s="148" t="s">
        <v>837</v>
      </c>
      <c r="H194" s="143"/>
      <c r="I194" s="143"/>
      <c r="J194" s="143"/>
      <c r="K194" s="143"/>
      <c r="L194" s="143"/>
      <c r="M194" s="143"/>
      <c r="N194" s="143"/>
    </row>
    <row r="195" spans="1:14" ht="15.75" customHeight="1">
      <c r="A195" s="87" t="s">
        <v>116</v>
      </c>
      <c r="B195" s="29" t="s">
        <v>120</v>
      </c>
      <c r="C195" s="26" t="s">
        <v>121</v>
      </c>
      <c r="D195" s="26" t="s">
        <v>58</v>
      </c>
      <c r="E195" s="26" t="s">
        <v>65</v>
      </c>
      <c r="F195" s="29" t="s">
        <v>83</v>
      </c>
      <c r="G195" s="149" t="s">
        <v>119</v>
      </c>
      <c r="H195" s="143"/>
      <c r="I195" s="143"/>
      <c r="J195" s="143"/>
      <c r="K195" s="143"/>
      <c r="L195" s="143"/>
      <c r="M195" s="143"/>
      <c r="N195" s="143"/>
    </row>
    <row r="196" spans="1:14" ht="15.75" customHeight="1">
      <c r="A196" s="89" t="s">
        <v>116</v>
      </c>
      <c r="B196" s="38" t="s">
        <v>117</v>
      </c>
      <c r="C196" s="24" t="s">
        <v>118</v>
      </c>
      <c r="D196" s="25" t="s">
        <v>58</v>
      </c>
      <c r="E196" s="25" t="s">
        <v>55</v>
      </c>
      <c r="F196" s="38" t="s">
        <v>511</v>
      </c>
      <c r="G196" s="148" t="s">
        <v>838</v>
      </c>
      <c r="H196" s="143"/>
      <c r="I196" s="143"/>
      <c r="J196" s="143"/>
      <c r="K196" s="143"/>
      <c r="L196" s="143"/>
      <c r="M196" s="143"/>
      <c r="N196" s="143"/>
    </row>
    <row r="197" spans="1:14" ht="15.75" customHeight="1">
      <c r="A197" s="89" t="s">
        <v>116</v>
      </c>
      <c r="B197" s="36" t="s">
        <v>510</v>
      </c>
      <c r="C197" s="24" t="s">
        <v>115</v>
      </c>
      <c r="D197" s="25" t="s">
        <v>58</v>
      </c>
      <c r="E197" s="25" t="s">
        <v>75</v>
      </c>
      <c r="F197" s="38" t="s">
        <v>130</v>
      </c>
      <c r="G197" s="148" t="s">
        <v>839</v>
      </c>
      <c r="H197" s="143"/>
      <c r="I197" s="143"/>
      <c r="J197" s="143"/>
      <c r="K197" s="143"/>
      <c r="L197" s="143"/>
      <c r="M197" s="143"/>
      <c r="N197" s="143"/>
    </row>
    <row r="198" spans="1:14" ht="15.75" customHeight="1">
      <c r="A198" s="89" t="s">
        <v>101</v>
      </c>
      <c r="B198" s="71" t="s">
        <v>113</v>
      </c>
      <c r="C198" s="24" t="s">
        <v>114</v>
      </c>
      <c r="D198" s="25" t="s">
        <v>58</v>
      </c>
      <c r="E198" s="25" t="s">
        <v>55</v>
      </c>
      <c r="F198" s="71" t="s">
        <v>140</v>
      </c>
      <c r="G198" s="148" t="s">
        <v>841</v>
      </c>
      <c r="H198" s="143"/>
      <c r="I198" s="143"/>
      <c r="J198" s="143"/>
      <c r="K198" s="143"/>
      <c r="L198" s="143"/>
      <c r="M198" s="143"/>
      <c r="N198" s="143"/>
    </row>
    <row r="199" spans="1:14">
      <c r="A199" s="87" t="s">
        <v>101</v>
      </c>
      <c r="B199" s="29" t="s">
        <v>111</v>
      </c>
      <c r="C199" s="26" t="s">
        <v>112</v>
      </c>
      <c r="D199" s="26" t="s">
        <v>58</v>
      </c>
      <c r="E199" s="26" t="s">
        <v>65</v>
      </c>
      <c r="F199" s="29" t="s">
        <v>83</v>
      </c>
      <c r="G199" s="149" t="s">
        <v>110</v>
      </c>
      <c r="H199" s="143"/>
      <c r="I199" s="143"/>
      <c r="J199" s="143"/>
      <c r="K199" s="143"/>
      <c r="L199" s="143"/>
      <c r="M199" s="143"/>
      <c r="N199" s="143"/>
    </row>
    <row r="200" spans="1:14" ht="15.75" customHeight="1">
      <c r="A200" s="89" t="s">
        <v>101</v>
      </c>
      <c r="B200" s="71" t="s">
        <v>108</v>
      </c>
      <c r="C200" s="24" t="s">
        <v>109</v>
      </c>
      <c r="D200" s="25" t="s">
        <v>58</v>
      </c>
      <c r="E200" s="25" t="s">
        <v>65</v>
      </c>
      <c r="F200" s="71" t="s">
        <v>83</v>
      </c>
      <c r="G200" s="148" t="s">
        <v>842</v>
      </c>
      <c r="H200" s="143"/>
      <c r="I200" s="143"/>
      <c r="J200" s="143"/>
      <c r="K200" s="143"/>
      <c r="L200" s="143"/>
      <c r="M200" s="143"/>
      <c r="N200" s="143"/>
    </row>
    <row r="201" spans="1:14" ht="15.75" customHeight="1">
      <c r="A201" s="89" t="s">
        <v>101</v>
      </c>
      <c r="B201" s="38" t="s">
        <v>106</v>
      </c>
      <c r="C201" s="24" t="s">
        <v>107</v>
      </c>
      <c r="D201" s="25" t="s">
        <v>58</v>
      </c>
      <c r="E201" s="25" t="s">
        <v>65</v>
      </c>
      <c r="F201" s="38" t="s">
        <v>83</v>
      </c>
      <c r="G201" s="148" t="s">
        <v>843</v>
      </c>
      <c r="H201" s="143"/>
      <c r="I201" s="143"/>
      <c r="J201" s="143"/>
      <c r="K201" s="143"/>
      <c r="L201" s="143"/>
      <c r="M201" s="143"/>
      <c r="N201" s="143"/>
    </row>
    <row r="202" spans="1:14" ht="15.75" customHeight="1">
      <c r="A202" s="89" t="s">
        <v>101</v>
      </c>
      <c r="B202" s="38" t="s">
        <v>104</v>
      </c>
      <c r="C202" s="24" t="s">
        <v>105</v>
      </c>
      <c r="D202" s="25" t="s">
        <v>58</v>
      </c>
      <c r="E202" s="25" t="s">
        <v>65</v>
      </c>
      <c r="F202" s="38" t="s">
        <v>83</v>
      </c>
      <c r="G202" s="148" t="s">
        <v>665</v>
      </c>
      <c r="H202" s="143"/>
      <c r="I202" s="143"/>
      <c r="J202" s="143"/>
      <c r="K202" s="143"/>
      <c r="L202" s="143"/>
      <c r="M202" s="143"/>
      <c r="N202" s="143"/>
    </row>
    <row r="203" spans="1:14" ht="15.75" customHeight="1">
      <c r="A203" s="90" t="s">
        <v>101</v>
      </c>
      <c r="B203" s="36" t="s">
        <v>495</v>
      </c>
      <c r="C203" s="24" t="s">
        <v>494</v>
      </c>
      <c r="D203" s="24" t="s">
        <v>58</v>
      </c>
      <c r="E203" s="24" t="s">
        <v>65</v>
      </c>
      <c r="F203" s="35" t="s">
        <v>83</v>
      </c>
      <c r="G203" s="150" t="s">
        <v>840</v>
      </c>
      <c r="H203" s="143"/>
      <c r="I203" s="143"/>
      <c r="J203" s="143"/>
      <c r="K203" s="143"/>
      <c r="L203" s="143"/>
      <c r="M203" s="143"/>
      <c r="N203" s="143"/>
    </row>
    <row r="204" spans="1:14" ht="15.75" customHeight="1">
      <c r="A204" s="89" t="s">
        <v>101</v>
      </c>
      <c r="B204" s="38" t="s">
        <v>102</v>
      </c>
      <c r="C204" s="24" t="s">
        <v>103</v>
      </c>
      <c r="D204" s="25" t="s">
        <v>58</v>
      </c>
      <c r="E204" s="25" t="s">
        <v>65</v>
      </c>
      <c r="F204" s="38" t="s">
        <v>83</v>
      </c>
      <c r="G204" s="148" t="s">
        <v>844</v>
      </c>
      <c r="H204" s="143"/>
      <c r="I204" s="143"/>
      <c r="J204" s="143"/>
      <c r="K204" s="143"/>
      <c r="L204" s="143"/>
      <c r="M204" s="143"/>
      <c r="N204" s="143"/>
    </row>
    <row r="205" spans="1:14" ht="15.75" customHeight="1">
      <c r="A205" s="89" t="s">
        <v>101</v>
      </c>
      <c r="B205" s="38" t="s">
        <v>99</v>
      </c>
      <c r="C205" s="24" t="s">
        <v>100</v>
      </c>
      <c r="D205" s="25" t="s">
        <v>58</v>
      </c>
      <c r="E205" s="25" t="s">
        <v>65</v>
      </c>
      <c r="F205" s="38" t="s">
        <v>83</v>
      </c>
      <c r="G205" s="148" t="s">
        <v>845</v>
      </c>
      <c r="H205" s="143"/>
      <c r="I205" s="143"/>
      <c r="J205" s="143"/>
      <c r="K205" s="143"/>
      <c r="L205" s="143"/>
      <c r="M205" s="143"/>
      <c r="N205" s="143"/>
    </row>
    <row r="206" spans="1:14" ht="15.75" customHeight="1">
      <c r="A206" s="89" t="s">
        <v>59</v>
      </c>
      <c r="B206" s="71" t="s">
        <v>97</v>
      </c>
      <c r="C206" s="24" t="s">
        <v>98</v>
      </c>
      <c r="D206" s="25" t="s">
        <v>58</v>
      </c>
      <c r="E206" s="25" t="s">
        <v>65</v>
      </c>
      <c r="F206" s="71" t="s">
        <v>83</v>
      </c>
      <c r="G206" s="148" t="s">
        <v>848</v>
      </c>
      <c r="H206" s="143"/>
      <c r="I206" s="143"/>
      <c r="J206" s="143"/>
      <c r="K206" s="143"/>
      <c r="L206" s="143"/>
      <c r="M206" s="143"/>
      <c r="N206" s="143"/>
    </row>
    <row r="207" spans="1:14" ht="15.75" customHeight="1">
      <c r="A207" s="89" t="s">
        <v>59</v>
      </c>
      <c r="B207" s="38" t="s">
        <v>95</v>
      </c>
      <c r="C207" s="24" t="s">
        <v>96</v>
      </c>
      <c r="D207" s="25" t="s">
        <v>58</v>
      </c>
      <c r="E207" s="25" t="s">
        <v>55</v>
      </c>
      <c r="F207" s="38" t="s">
        <v>140</v>
      </c>
      <c r="G207" s="148" t="s">
        <v>849</v>
      </c>
      <c r="H207" s="143"/>
      <c r="I207" s="143"/>
      <c r="J207" s="143"/>
      <c r="K207" s="143"/>
      <c r="L207" s="143"/>
      <c r="M207" s="143"/>
      <c r="N207" s="143"/>
    </row>
    <row r="208" spans="1:14" ht="15.75" customHeight="1">
      <c r="A208" s="89" t="s">
        <v>59</v>
      </c>
      <c r="B208" s="36" t="s">
        <v>671</v>
      </c>
      <c r="C208" s="24" t="s">
        <v>672</v>
      </c>
      <c r="D208" s="25" t="s">
        <v>58</v>
      </c>
      <c r="E208" s="25" t="s">
        <v>55</v>
      </c>
      <c r="F208" s="38" t="s">
        <v>140</v>
      </c>
      <c r="G208" s="148" t="s">
        <v>850</v>
      </c>
      <c r="H208" s="143"/>
      <c r="I208" s="143"/>
      <c r="J208" s="143"/>
      <c r="K208" s="143"/>
      <c r="L208" s="143"/>
      <c r="M208" s="143"/>
      <c r="N208" s="143"/>
    </row>
    <row r="209" spans="1:14" ht="15.75" customHeight="1">
      <c r="A209" s="89" t="s">
        <v>59</v>
      </c>
      <c r="B209" s="71" t="s">
        <v>93</v>
      </c>
      <c r="C209" s="24" t="s">
        <v>94</v>
      </c>
      <c r="D209" s="25" t="s">
        <v>58</v>
      </c>
      <c r="E209" s="25" t="s">
        <v>65</v>
      </c>
      <c r="F209" s="38" t="s">
        <v>83</v>
      </c>
      <c r="G209" s="148" t="s">
        <v>851</v>
      </c>
      <c r="H209" s="143"/>
      <c r="I209" s="143"/>
      <c r="J209" s="143"/>
      <c r="K209" s="143"/>
      <c r="L209" s="143"/>
      <c r="M209" s="143"/>
      <c r="N209" s="143"/>
    </row>
    <row r="210" spans="1:14" ht="15.75" customHeight="1">
      <c r="A210" s="89" t="s">
        <v>59</v>
      </c>
      <c r="B210" s="71" t="s">
        <v>91</v>
      </c>
      <c r="C210" s="24" t="s">
        <v>92</v>
      </c>
      <c r="D210" s="25" t="s">
        <v>58</v>
      </c>
      <c r="E210" s="25" t="s">
        <v>65</v>
      </c>
      <c r="F210" s="38" t="s">
        <v>496</v>
      </c>
      <c r="G210" s="148" t="s">
        <v>852</v>
      </c>
      <c r="H210" s="143"/>
      <c r="I210" s="143"/>
      <c r="J210" s="143"/>
      <c r="K210" s="143"/>
      <c r="L210" s="143"/>
      <c r="M210" s="143"/>
      <c r="N210" s="143"/>
    </row>
    <row r="211" spans="1:14" ht="15.75" customHeight="1">
      <c r="A211" s="89" t="s">
        <v>59</v>
      </c>
      <c r="B211" s="38" t="s">
        <v>60</v>
      </c>
      <c r="C211" s="24" t="s">
        <v>61</v>
      </c>
      <c r="D211" s="25" t="s">
        <v>62</v>
      </c>
      <c r="E211" s="25" t="s">
        <v>55</v>
      </c>
      <c r="F211" s="38" t="s">
        <v>499</v>
      </c>
      <c r="G211" s="148" t="s">
        <v>859</v>
      </c>
      <c r="H211" s="143"/>
      <c r="I211" s="143"/>
      <c r="J211" s="143"/>
      <c r="K211" s="143"/>
      <c r="L211" s="143"/>
      <c r="M211" s="143"/>
      <c r="N211" s="143"/>
    </row>
    <row r="212" spans="1:14" ht="15.75" customHeight="1">
      <c r="A212" s="87" t="s">
        <v>59</v>
      </c>
      <c r="B212" s="29" t="s">
        <v>89</v>
      </c>
      <c r="C212" s="26" t="s">
        <v>90</v>
      </c>
      <c r="D212" s="26" t="s">
        <v>58</v>
      </c>
      <c r="E212" s="26" t="s">
        <v>65</v>
      </c>
      <c r="F212" s="29" t="s">
        <v>64</v>
      </c>
      <c r="G212" s="149" t="s">
        <v>88</v>
      </c>
      <c r="H212" s="143"/>
      <c r="I212" s="143"/>
      <c r="J212" s="143"/>
      <c r="K212" s="143"/>
      <c r="L212" s="143"/>
      <c r="M212" s="143"/>
      <c r="N212" s="143"/>
    </row>
    <row r="213" spans="1:14" ht="15.75" customHeight="1">
      <c r="A213" s="89" t="s">
        <v>59</v>
      </c>
      <c r="B213" s="71" t="s">
        <v>86</v>
      </c>
      <c r="C213" s="24" t="s">
        <v>87</v>
      </c>
      <c r="D213" s="25" t="s">
        <v>58</v>
      </c>
      <c r="E213" s="25" t="s">
        <v>65</v>
      </c>
      <c r="F213" s="71" t="s">
        <v>83</v>
      </c>
      <c r="G213" s="148" t="s">
        <v>853</v>
      </c>
      <c r="H213" s="143"/>
      <c r="I213" s="143"/>
      <c r="J213" s="143"/>
      <c r="K213" s="143"/>
      <c r="L213" s="143"/>
      <c r="M213" s="143"/>
      <c r="N213" s="143"/>
    </row>
    <row r="214" spans="1:14" ht="15.75" customHeight="1">
      <c r="A214" s="87" t="s">
        <v>59</v>
      </c>
      <c r="B214" s="29" t="s">
        <v>84</v>
      </c>
      <c r="C214" s="27" t="s">
        <v>85</v>
      </c>
      <c r="D214" s="26" t="s">
        <v>58</v>
      </c>
      <c r="E214" s="26" t="s">
        <v>65</v>
      </c>
      <c r="F214" s="29" t="s">
        <v>83</v>
      </c>
      <c r="G214" s="149" t="s">
        <v>82</v>
      </c>
      <c r="H214" s="143"/>
      <c r="I214" s="143"/>
      <c r="J214" s="143"/>
      <c r="K214" s="143"/>
      <c r="L214" s="143"/>
      <c r="M214" s="143"/>
      <c r="N214" s="143"/>
    </row>
    <row r="215" spans="1:14" ht="15.75" customHeight="1">
      <c r="A215" s="89" t="s">
        <v>59</v>
      </c>
      <c r="B215" s="71" t="s">
        <v>80</v>
      </c>
      <c r="C215" s="24" t="s">
        <v>81</v>
      </c>
      <c r="D215" s="25" t="s">
        <v>58</v>
      </c>
      <c r="E215" s="25" t="s">
        <v>55</v>
      </c>
      <c r="F215" s="71" t="s">
        <v>64</v>
      </c>
      <c r="G215" s="148" t="s">
        <v>854</v>
      </c>
      <c r="H215" s="143"/>
      <c r="I215" s="143"/>
      <c r="J215" s="143"/>
      <c r="K215" s="143"/>
      <c r="L215" s="143"/>
      <c r="M215" s="143"/>
      <c r="N215" s="143"/>
    </row>
    <row r="216" spans="1:14" ht="15.75" customHeight="1">
      <c r="A216" s="89" t="s">
        <v>59</v>
      </c>
      <c r="B216" s="38" t="s">
        <v>78</v>
      </c>
      <c r="C216" s="24" t="s">
        <v>79</v>
      </c>
      <c r="D216" s="25" t="s">
        <v>58</v>
      </c>
      <c r="E216" s="25" t="s">
        <v>65</v>
      </c>
      <c r="F216" s="38" t="s">
        <v>83</v>
      </c>
      <c r="G216" s="148" t="s">
        <v>855</v>
      </c>
      <c r="H216" s="143"/>
      <c r="I216" s="143"/>
      <c r="J216" s="143"/>
      <c r="K216" s="143"/>
      <c r="L216" s="143"/>
      <c r="M216" s="143"/>
      <c r="N216" s="143"/>
    </row>
    <row r="217" spans="1:14" ht="15.75" customHeight="1">
      <c r="A217" s="89" t="s">
        <v>59</v>
      </c>
      <c r="B217" s="38" t="s">
        <v>76</v>
      </c>
      <c r="C217" s="24" t="s">
        <v>77</v>
      </c>
      <c r="D217" s="25" t="s">
        <v>58</v>
      </c>
      <c r="E217" s="25" t="s">
        <v>55</v>
      </c>
      <c r="F217" s="38" t="s">
        <v>64</v>
      </c>
      <c r="G217" s="148" t="s">
        <v>856</v>
      </c>
      <c r="H217" s="143"/>
      <c r="I217" s="143"/>
      <c r="J217" s="143"/>
      <c r="K217" s="143"/>
      <c r="L217" s="143"/>
      <c r="M217" s="143"/>
      <c r="N217" s="143"/>
    </row>
    <row r="218" spans="1:14" ht="15.75" customHeight="1">
      <c r="A218" s="89" t="s">
        <v>59</v>
      </c>
      <c r="B218" s="38" t="s">
        <v>73</v>
      </c>
      <c r="C218" s="24" t="s">
        <v>74</v>
      </c>
      <c r="D218" s="25" t="s">
        <v>58</v>
      </c>
      <c r="E218" s="25" t="s">
        <v>65</v>
      </c>
      <c r="F218" s="38" t="s">
        <v>64</v>
      </c>
      <c r="G218" s="148" t="s">
        <v>857</v>
      </c>
      <c r="H218" s="143"/>
      <c r="I218" s="143"/>
      <c r="J218" s="143"/>
      <c r="K218" s="143"/>
      <c r="L218" s="143"/>
      <c r="M218" s="143"/>
      <c r="N218" s="143"/>
    </row>
    <row r="219" spans="1:14" ht="15.75" customHeight="1">
      <c r="A219" s="89" t="s">
        <v>59</v>
      </c>
      <c r="B219" s="36" t="s">
        <v>676</v>
      </c>
      <c r="C219" s="24" t="s">
        <v>681</v>
      </c>
      <c r="D219" s="25" t="s">
        <v>58</v>
      </c>
      <c r="E219" s="25" t="s">
        <v>75</v>
      </c>
      <c r="F219" s="38" t="s">
        <v>64</v>
      </c>
      <c r="G219" s="148" t="s">
        <v>677</v>
      </c>
      <c r="H219" s="143"/>
      <c r="I219" s="143"/>
      <c r="J219" s="143"/>
      <c r="K219" s="143"/>
      <c r="L219" s="143"/>
      <c r="M219" s="143"/>
      <c r="N219" s="143"/>
    </row>
    <row r="220" spans="1:14" ht="15.75" customHeight="1">
      <c r="A220" s="88" t="s">
        <v>59</v>
      </c>
      <c r="B220" s="135" t="s">
        <v>674</v>
      </c>
      <c r="C220" s="31" t="s">
        <v>846</v>
      </c>
      <c r="D220" s="28" t="s">
        <v>58</v>
      </c>
      <c r="E220" s="28" t="s">
        <v>65</v>
      </c>
      <c r="F220" s="39" t="s">
        <v>83</v>
      </c>
      <c r="G220" s="151" t="s">
        <v>847</v>
      </c>
      <c r="H220" s="143"/>
      <c r="I220" s="143"/>
      <c r="J220" s="143"/>
      <c r="K220" s="143"/>
      <c r="L220" s="143"/>
      <c r="M220" s="143"/>
      <c r="N220" s="143"/>
    </row>
    <row r="221" spans="1:14" ht="15.75" customHeight="1">
      <c r="A221" s="89" t="s">
        <v>59</v>
      </c>
      <c r="B221" s="71" t="s">
        <v>56</v>
      </c>
      <c r="C221" s="24" t="s">
        <v>57</v>
      </c>
      <c r="D221" s="25" t="s">
        <v>58</v>
      </c>
      <c r="E221" s="25" t="s">
        <v>55</v>
      </c>
      <c r="F221" s="37" t="s">
        <v>64</v>
      </c>
      <c r="G221" s="150" t="s">
        <v>860</v>
      </c>
      <c r="H221" s="143"/>
      <c r="I221" s="143"/>
      <c r="J221" s="143"/>
      <c r="K221" s="143"/>
      <c r="L221" s="143"/>
      <c r="M221" s="143"/>
      <c r="N221" s="143"/>
    </row>
    <row r="222" spans="1:14" ht="15.75" customHeight="1">
      <c r="A222" s="89" t="s">
        <v>59</v>
      </c>
      <c r="B222" s="71" t="s">
        <v>71</v>
      </c>
      <c r="C222" s="24" t="s">
        <v>72</v>
      </c>
      <c r="D222" s="25" t="s">
        <v>58</v>
      </c>
      <c r="E222" s="25" t="s">
        <v>65</v>
      </c>
      <c r="F222" s="71" t="s">
        <v>64</v>
      </c>
      <c r="G222" s="148" t="s">
        <v>858</v>
      </c>
      <c r="H222" s="143"/>
      <c r="I222" s="143"/>
      <c r="J222" s="143"/>
      <c r="K222" s="143"/>
      <c r="L222" s="143"/>
      <c r="M222" s="143"/>
      <c r="N222" s="143"/>
    </row>
    <row r="223" spans="1:14" ht="15.75" customHeight="1">
      <c r="A223" s="87" t="s">
        <v>59</v>
      </c>
      <c r="B223" s="29" t="s">
        <v>69</v>
      </c>
      <c r="C223" s="26" t="s">
        <v>70</v>
      </c>
      <c r="D223" s="26" t="s">
        <v>58</v>
      </c>
      <c r="E223" s="26" t="s">
        <v>65</v>
      </c>
      <c r="F223" s="29" t="s">
        <v>64</v>
      </c>
      <c r="G223" s="149" t="s">
        <v>68</v>
      </c>
      <c r="H223" s="143"/>
      <c r="I223" s="143"/>
      <c r="J223" s="143"/>
      <c r="K223" s="143"/>
      <c r="L223" s="143"/>
      <c r="M223" s="143"/>
      <c r="N223" s="143"/>
    </row>
    <row r="224" spans="1:14" ht="15.75" customHeight="1">
      <c r="A224" s="112" t="s">
        <v>59</v>
      </c>
      <c r="B224" s="29" t="s">
        <v>138</v>
      </c>
      <c r="C224" s="26" t="s">
        <v>139</v>
      </c>
      <c r="D224" s="26" t="s">
        <v>58</v>
      </c>
      <c r="E224" s="26" t="s">
        <v>75</v>
      </c>
      <c r="F224" s="29" t="s">
        <v>64</v>
      </c>
      <c r="G224" s="149" t="s">
        <v>861</v>
      </c>
      <c r="H224" s="143"/>
      <c r="I224" s="143"/>
      <c r="J224" s="143"/>
      <c r="K224" s="143"/>
      <c r="L224" s="143"/>
      <c r="M224" s="143"/>
      <c r="N224" s="143"/>
    </row>
    <row r="225" spans="1:14" ht="15.75" customHeight="1">
      <c r="A225" s="164" t="s">
        <v>59</v>
      </c>
      <c r="B225" s="137" t="s">
        <v>66</v>
      </c>
      <c r="C225" s="138" t="s">
        <v>67</v>
      </c>
      <c r="D225" s="138" t="s">
        <v>58</v>
      </c>
      <c r="E225" s="138" t="s">
        <v>65</v>
      </c>
      <c r="F225" s="137" t="s">
        <v>64</v>
      </c>
      <c r="G225" s="155" t="s">
        <v>63</v>
      </c>
      <c r="H225" s="143"/>
      <c r="I225" s="143"/>
      <c r="J225" s="143"/>
      <c r="K225" s="143"/>
      <c r="L225" s="143"/>
      <c r="M225" s="143"/>
      <c r="N225" s="143"/>
    </row>
    <row r="226" spans="1:14" s="143" customFormat="1" ht="15.75" customHeight="1">
      <c r="A226" s="139"/>
      <c r="B226" s="139"/>
      <c r="C226" s="140"/>
      <c r="D226" s="141"/>
      <c r="E226" s="141"/>
      <c r="F226" s="142"/>
      <c r="G226" s="142"/>
    </row>
    <row r="227" spans="1:14" s="143" customFormat="1">
      <c r="A227" s="139"/>
      <c r="B227" s="139"/>
      <c r="C227" s="140"/>
      <c r="D227" s="141"/>
      <c r="E227" s="141"/>
      <c r="F227" s="142"/>
      <c r="G227" s="142"/>
    </row>
    <row r="228" spans="1:14" s="143" customFormat="1">
      <c r="A228" s="139"/>
      <c r="B228" s="139"/>
      <c r="C228" s="140"/>
      <c r="D228" s="141"/>
      <c r="E228" s="141"/>
      <c r="F228" s="142"/>
      <c r="G228" s="142"/>
    </row>
    <row r="229" spans="1:14" s="143" customFormat="1">
      <c r="A229" s="139"/>
      <c r="B229" s="139"/>
      <c r="C229" s="140"/>
      <c r="D229" s="141"/>
      <c r="E229" s="141"/>
      <c r="F229" s="142"/>
      <c r="G229" s="142"/>
    </row>
    <row r="230" spans="1:14" s="143" customFormat="1">
      <c r="A230" s="139"/>
      <c r="B230" s="139"/>
      <c r="C230" s="140"/>
      <c r="D230" s="141"/>
      <c r="E230" s="141"/>
      <c r="F230" s="142"/>
      <c r="G230" s="142"/>
    </row>
    <row r="231" spans="1:14" s="143" customFormat="1">
      <c r="G231" s="156"/>
    </row>
    <row r="232" spans="1:14">
      <c r="H232" s="143"/>
      <c r="I232" s="143"/>
      <c r="J232" s="143"/>
      <c r="K232" s="143"/>
      <c r="L232" s="143"/>
      <c r="M232" s="143"/>
      <c r="N232" s="143"/>
    </row>
    <row r="233" spans="1:14">
      <c r="H233" s="143"/>
      <c r="I233" s="143"/>
      <c r="J233" s="143"/>
      <c r="K233" s="143"/>
      <c r="L233" s="143"/>
      <c r="M233" s="143"/>
      <c r="N233" s="143"/>
    </row>
    <row r="234" spans="1:14">
      <c r="H234" s="143"/>
      <c r="I234" s="143"/>
      <c r="J234" s="143"/>
      <c r="K234" s="143"/>
      <c r="L234" s="143"/>
      <c r="M234" s="143"/>
      <c r="N234" s="143"/>
    </row>
    <row r="235" spans="1:14">
      <c r="H235" s="143"/>
      <c r="I235" s="143"/>
      <c r="J235" s="143"/>
      <c r="K235" s="143"/>
      <c r="L235" s="143"/>
      <c r="M235" s="143"/>
      <c r="N235" s="143"/>
    </row>
    <row r="236" spans="1:14">
      <c r="H236" s="143"/>
      <c r="I236" s="143"/>
      <c r="J236" s="143"/>
      <c r="K236" s="143"/>
      <c r="L236" s="143"/>
      <c r="M236" s="143"/>
      <c r="N236" s="143"/>
    </row>
    <row r="237" spans="1:14">
      <c r="H237" s="143"/>
      <c r="I237" s="143"/>
      <c r="J237" s="143"/>
      <c r="K237" s="143"/>
      <c r="L237" s="143"/>
      <c r="M237" s="143"/>
      <c r="N237" s="143"/>
    </row>
    <row r="238" spans="1:14">
      <c r="H238" s="143"/>
      <c r="I238" s="143"/>
      <c r="J238" s="143"/>
      <c r="K238" s="143"/>
      <c r="L238" s="143"/>
      <c r="M238" s="143"/>
      <c r="N238" s="143"/>
    </row>
    <row r="239" spans="1:14">
      <c r="H239" s="143"/>
      <c r="I239" s="143"/>
      <c r="J239" s="143"/>
      <c r="K239" s="143"/>
      <c r="L239" s="143"/>
      <c r="M239" s="143"/>
      <c r="N239" s="143"/>
    </row>
    <row r="240" spans="1:14">
      <c r="H240" s="143"/>
      <c r="I240" s="143"/>
      <c r="J240" s="143"/>
      <c r="K240" s="143"/>
      <c r="L240" s="143"/>
      <c r="M240" s="143"/>
      <c r="N240" s="143"/>
    </row>
    <row r="241" spans="8:14">
      <c r="H241" s="143"/>
      <c r="I241" s="143"/>
      <c r="J241" s="143"/>
      <c r="K241" s="143"/>
      <c r="L241" s="143"/>
      <c r="M241" s="143"/>
      <c r="N241" s="143"/>
    </row>
    <row r="242" spans="8:14">
      <c r="H242" s="143"/>
      <c r="I242" s="143"/>
      <c r="J242" s="143"/>
      <c r="K242" s="143"/>
      <c r="L242" s="143"/>
      <c r="M242" s="143"/>
      <c r="N242" s="143"/>
    </row>
    <row r="243" spans="8:14">
      <c r="H243" s="143"/>
      <c r="I243" s="143"/>
      <c r="J243" s="143"/>
      <c r="K243" s="143"/>
      <c r="L243" s="143"/>
      <c r="M243" s="143"/>
      <c r="N243" s="143"/>
    </row>
    <row r="244" spans="8:14">
      <c r="H244" s="143"/>
      <c r="I244" s="143"/>
      <c r="J244" s="143"/>
      <c r="K244" s="143"/>
      <c r="L244" s="143"/>
      <c r="M244" s="143"/>
      <c r="N244" s="143"/>
    </row>
    <row r="245" spans="8:14">
      <c r="H245" s="143"/>
      <c r="I245" s="143"/>
      <c r="J245" s="143"/>
      <c r="K245" s="143"/>
      <c r="L245" s="143"/>
      <c r="M245" s="143"/>
      <c r="N245" s="143"/>
    </row>
    <row r="246" spans="8:14">
      <c r="H246" s="143"/>
      <c r="I246" s="143"/>
      <c r="J246" s="143"/>
      <c r="K246" s="143"/>
      <c r="L246" s="143"/>
      <c r="M246" s="143"/>
      <c r="N246" s="143"/>
    </row>
    <row r="247" spans="8:14">
      <c r="H247" s="143"/>
      <c r="I247" s="143"/>
      <c r="J247" s="143"/>
      <c r="K247" s="143"/>
      <c r="L247" s="143"/>
      <c r="M247" s="143"/>
      <c r="N247" s="143"/>
    </row>
    <row r="248" spans="8:14">
      <c r="H248" s="143"/>
      <c r="I248" s="143"/>
      <c r="J248" s="143"/>
      <c r="K248" s="143"/>
      <c r="L248" s="143"/>
      <c r="M248" s="143"/>
      <c r="N248" s="143"/>
    </row>
    <row r="249" spans="8:14">
      <c r="H249" s="143"/>
      <c r="I249" s="143"/>
      <c r="J249" s="143"/>
      <c r="K249" s="143"/>
      <c r="L249" s="143"/>
      <c r="M249" s="143"/>
      <c r="N249" s="143"/>
    </row>
    <row r="250" spans="8:14">
      <c r="H250" s="143"/>
      <c r="I250" s="143"/>
      <c r="J250" s="143"/>
      <c r="K250" s="143"/>
      <c r="L250" s="143"/>
      <c r="M250" s="143"/>
      <c r="N250" s="143"/>
    </row>
    <row r="251" spans="8:14">
      <c r="H251" s="143"/>
      <c r="I251" s="143"/>
      <c r="J251" s="143"/>
      <c r="K251" s="143"/>
      <c r="L251" s="143"/>
      <c r="M251" s="143"/>
      <c r="N251" s="143"/>
    </row>
    <row r="252" spans="8:14">
      <c r="H252" s="143"/>
      <c r="I252" s="143"/>
      <c r="J252" s="143"/>
      <c r="K252" s="143"/>
      <c r="L252" s="143"/>
      <c r="M252" s="143"/>
      <c r="N252" s="143"/>
    </row>
    <row r="253" spans="8:14">
      <c r="H253" s="143"/>
      <c r="I253" s="143"/>
      <c r="J253" s="143"/>
      <c r="K253" s="143"/>
      <c r="L253" s="143"/>
      <c r="M253" s="143"/>
      <c r="N253" s="143"/>
    </row>
    <row r="254" spans="8:14">
      <c r="H254" s="143"/>
      <c r="I254" s="143"/>
      <c r="J254" s="143"/>
      <c r="K254" s="143"/>
      <c r="L254" s="143"/>
      <c r="M254" s="143"/>
      <c r="N254" s="143"/>
    </row>
    <row r="255" spans="8:14">
      <c r="H255" s="143"/>
      <c r="I255" s="143"/>
      <c r="J255" s="143"/>
      <c r="K255" s="143"/>
      <c r="L255" s="143"/>
      <c r="M255" s="143"/>
      <c r="N255" s="143"/>
    </row>
    <row r="256" spans="8:14">
      <c r="H256" s="143"/>
      <c r="I256" s="143"/>
      <c r="J256" s="143"/>
      <c r="K256" s="143"/>
      <c r="L256" s="143"/>
      <c r="M256" s="143"/>
      <c r="N256" s="143"/>
    </row>
    <row r="257" spans="8:14">
      <c r="H257" s="143"/>
      <c r="I257" s="143"/>
      <c r="J257" s="143"/>
      <c r="K257" s="143"/>
      <c r="L257" s="143"/>
      <c r="M257" s="143"/>
      <c r="N257" s="143"/>
    </row>
    <row r="258" spans="8:14">
      <c r="H258" s="143"/>
      <c r="I258" s="143"/>
      <c r="J258" s="143"/>
      <c r="K258" s="143"/>
      <c r="L258" s="143"/>
      <c r="M258" s="143"/>
      <c r="N258" s="143"/>
    </row>
    <row r="259" spans="8:14">
      <c r="H259" s="143"/>
      <c r="I259" s="143"/>
      <c r="J259" s="143"/>
      <c r="K259" s="143"/>
      <c r="L259" s="143"/>
      <c r="M259" s="143"/>
      <c r="N259" s="143"/>
    </row>
    <row r="260" spans="8:14">
      <c r="H260" s="143"/>
      <c r="I260" s="143"/>
      <c r="J260" s="143"/>
      <c r="K260" s="143"/>
      <c r="L260" s="143"/>
      <c r="M260" s="143"/>
      <c r="N260" s="143"/>
    </row>
    <row r="261" spans="8:14">
      <c r="H261" s="143"/>
      <c r="I261" s="143"/>
      <c r="J261" s="143"/>
      <c r="K261" s="143"/>
      <c r="L261" s="143"/>
      <c r="M261" s="143"/>
      <c r="N261" s="143"/>
    </row>
    <row r="262" spans="8:14">
      <c r="H262" s="143"/>
      <c r="I262" s="143"/>
      <c r="J262" s="143"/>
      <c r="K262" s="143"/>
      <c r="L262" s="143"/>
      <c r="M262" s="143"/>
      <c r="N262" s="143"/>
    </row>
    <row r="263" spans="8:14">
      <c r="H263" s="143"/>
      <c r="I263" s="143"/>
      <c r="J263" s="143"/>
      <c r="K263" s="143"/>
      <c r="L263" s="143"/>
      <c r="M263" s="143"/>
      <c r="N263" s="143"/>
    </row>
    <row r="264" spans="8:14">
      <c r="H264" s="143"/>
      <c r="I264" s="143"/>
      <c r="J264" s="143"/>
      <c r="K264" s="143"/>
      <c r="L264" s="143"/>
      <c r="M264" s="143"/>
      <c r="N264" s="143"/>
    </row>
    <row r="265" spans="8:14">
      <c r="H265" s="143"/>
      <c r="I265" s="143"/>
      <c r="J265" s="143"/>
      <c r="K265" s="143"/>
      <c r="L265" s="143"/>
      <c r="M265" s="143"/>
      <c r="N265" s="143"/>
    </row>
    <row r="266" spans="8:14">
      <c r="H266" s="143"/>
      <c r="I266" s="143"/>
      <c r="J266" s="143"/>
      <c r="K266" s="143"/>
      <c r="L266" s="143"/>
      <c r="M266" s="143"/>
      <c r="N266" s="143"/>
    </row>
    <row r="267" spans="8:14">
      <c r="H267" s="143"/>
      <c r="I267" s="143"/>
      <c r="J267" s="143"/>
      <c r="K267" s="143"/>
      <c r="L267" s="143"/>
      <c r="M267" s="143"/>
      <c r="N267" s="143"/>
    </row>
    <row r="268" spans="8:14">
      <c r="H268" s="143"/>
      <c r="I268" s="143"/>
      <c r="J268" s="143"/>
      <c r="K268" s="143"/>
      <c r="L268" s="143"/>
      <c r="M268" s="143"/>
      <c r="N268" s="143"/>
    </row>
    <row r="269" spans="8:14">
      <c r="H269" s="143"/>
      <c r="I269" s="143"/>
      <c r="J269" s="143"/>
      <c r="K269" s="143"/>
      <c r="L269" s="143"/>
      <c r="M269" s="143"/>
      <c r="N269" s="143"/>
    </row>
    <row r="270" spans="8:14">
      <c r="H270" s="143"/>
      <c r="I270" s="143"/>
      <c r="J270" s="143"/>
      <c r="K270" s="143"/>
      <c r="L270" s="143"/>
      <c r="M270" s="143"/>
      <c r="N270" s="143"/>
    </row>
    <row r="271" spans="8:14">
      <c r="H271" s="143"/>
      <c r="I271" s="143"/>
      <c r="J271" s="143"/>
      <c r="K271" s="143"/>
      <c r="L271" s="143"/>
      <c r="M271" s="143"/>
      <c r="N271" s="143"/>
    </row>
    <row r="272" spans="8:14">
      <c r="H272" s="143"/>
      <c r="I272" s="143"/>
      <c r="J272" s="143"/>
      <c r="K272" s="143"/>
      <c r="L272" s="143"/>
      <c r="M272" s="143"/>
      <c r="N272" s="143"/>
    </row>
    <row r="273" spans="8:14">
      <c r="H273" s="143"/>
      <c r="I273" s="143"/>
      <c r="J273" s="143"/>
      <c r="K273" s="143"/>
      <c r="L273" s="143"/>
      <c r="M273" s="143"/>
      <c r="N273" s="143"/>
    </row>
    <row r="274" spans="8:14">
      <c r="H274" s="143"/>
      <c r="I274" s="143"/>
      <c r="J274" s="143"/>
      <c r="K274" s="143"/>
      <c r="L274" s="143"/>
      <c r="M274" s="143"/>
      <c r="N274" s="143"/>
    </row>
    <row r="275" spans="8:14">
      <c r="H275" s="143"/>
      <c r="I275" s="143"/>
      <c r="J275" s="143"/>
      <c r="K275" s="143"/>
      <c r="L275" s="143"/>
      <c r="M275" s="143"/>
      <c r="N275" s="143"/>
    </row>
    <row r="276" spans="8:14"/>
    <row r="277" spans="8:14"/>
    <row r="278" spans="8:14"/>
    <row r="279" spans="8:14"/>
    <row r="280" spans="8:14"/>
    <row r="281" spans="8:14"/>
    <row r="282" spans="8:14"/>
    <row r="283" spans="8:14"/>
    <row r="284" spans="8:14"/>
    <row r="285" spans="8:14"/>
    <row r="286" spans="8:14"/>
    <row r="287" spans="8:14"/>
    <row r="288" spans="8:14"/>
    <row r="289"/>
    <row r="290"/>
    <row r="291"/>
    <row r="292"/>
    <row r="293"/>
    <row r="294"/>
    <row r="295"/>
    <row r="296"/>
    <row r="297"/>
    <row r="298"/>
    <row r="299"/>
    <row r="300"/>
    <row r="301"/>
    <row r="302"/>
    <row r="303"/>
    <row r="304"/>
    <row r="305"/>
    <row r="306"/>
    <row r="307"/>
    <row r="308"/>
    <row r="309"/>
    <row r="310"/>
    <row r="311"/>
    <row r="312"/>
    <row r="313"/>
    <row r="314"/>
    <row r="315"/>
    <row r="316"/>
    <row r="317"/>
    <row r="318"/>
    <row r="319"/>
    <row r="320"/>
    <row r="321"/>
    <row r="322"/>
    <row r="323"/>
    <row r="324"/>
    <row r="325"/>
    <row r="326"/>
    <row r="327"/>
    <row r="328"/>
    <row r="329"/>
    <row r="330"/>
    <row r="331"/>
    <row r="332"/>
    <row r="333"/>
    <row r="334"/>
    <row r="335"/>
    <row r="336"/>
    <row r="337"/>
    <row r="338"/>
    <row r="339"/>
    <row r="340"/>
    <row r="341"/>
    <row r="342"/>
    <row r="343"/>
    <row r="344"/>
    <row r="345"/>
    <row r="346"/>
    <row r="347"/>
    <row r="348"/>
    <row r="349"/>
    <row r="350"/>
    <row r="351"/>
    <row r="352"/>
    <row r="353"/>
    <row r="354"/>
    <row r="355"/>
    <row r="356"/>
    <row r="357"/>
    <row r="358"/>
    <row r="359"/>
    <row r="360"/>
    <row r="361"/>
    <row r="362"/>
    <row r="363"/>
    <row r="364"/>
    <row r="365"/>
    <row r="366"/>
    <row r="367"/>
    <row r="368"/>
    <row r="369"/>
    <row r="370"/>
    <row r="371"/>
    <row r="372"/>
    <row r="373"/>
    <row r="374"/>
    <row r="375"/>
    <row r="376"/>
    <row r="377"/>
    <row r="378"/>
    <row r="379"/>
    <row r="380"/>
    <row r="381"/>
    <row r="382"/>
    <row r="383"/>
    <row r="384"/>
    <row r="385"/>
    <row r="386"/>
    <row r="387"/>
    <row r="388"/>
    <row r="389"/>
    <row r="390"/>
    <row r="391"/>
    <row r="392"/>
    <row r="393"/>
    <row r="394"/>
    <row r="395"/>
    <row r="396"/>
    <row r="397"/>
    <row r="398"/>
    <row r="399"/>
    <row r="400"/>
    <row r="401"/>
    <row r="402"/>
    <row r="403"/>
    <row r="404"/>
    <row r="405"/>
    <row r="406"/>
    <row r="407"/>
    <row r="408"/>
    <row r="409"/>
    <row r="410"/>
    <row r="411"/>
    <row r="412"/>
    <row r="413"/>
    <row r="414"/>
    <row r="415"/>
    <row r="416"/>
    <row r="417"/>
    <row r="418"/>
    <row r="419"/>
    <row r="420"/>
    <row r="421"/>
    <row r="422"/>
    <row r="423"/>
    <row r="424"/>
    <row r="425"/>
    <row r="426"/>
    <row r="427"/>
    <row r="428"/>
    <row r="429"/>
    <row r="430"/>
    <row r="431"/>
    <row r="432"/>
    <row r="433"/>
    <row r="434"/>
    <row r="435"/>
    <row r="436"/>
    <row r="437"/>
    <row r="438"/>
    <row r="439"/>
    <row r="440"/>
    <row r="441"/>
    <row r="442"/>
    <row r="443"/>
    <row r="444"/>
    <row r="445"/>
    <row r="446"/>
    <row r="447"/>
    <row r="448"/>
    <row r="449"/>
    <row r="450"/>
    <row r="451"/>
    <row r="452"/>
    <row r="453"/>
    <row r="454"/>
    <row r="455"/>
    <row r="456"/>
    <row r="457"/>
    <row r="458"/>
    <row r="459"/>
    <row r="460"/>
    <row r="461"/>
    <row r="462"/>
    <row r="463"/>
    <row r="464"/>
    <row r="465"/>
    <row r="466"/>
    <row r="467"/>
    <row r="468"/>
    <row r="469"/>
    <row r="470"/>
    <row r="471"/>
    <row r="472"/>
    <row r="473"/>
    <row r="474"/>
    <row r="475"/>
    <row r="476"/>
    <row r="477"/>
    <row r="478"/>
    <row r="479"/>
    <row r="480"/>
    <row r="481"/>
    <row r="482"/>
    <row r="483"/>
    <row r="484"/>
    <row r="485"/>
    <row r="486"/>
    <row r="487"/>
    <row r="488"/>
    <row r="489"/>
    <row r="490"/>
    <row r="491"/>
    <row r="492"/>
    <row r="493"/>
    <row r="494"/>
    <row r="495"/>
    <row r="496"/>
    <row r="497"/>
    <row r="498"/>
    <row r="499"/>
    <row r="500"/>
    <row r="501"/>
    <row r="502"/>
    <row r="503"/>
    <row r="504"/>
    <row r="505"/>
    <row r="506"/>
    <row r="507"/>
    <row r="508"/>
    <row r="509"/>
    <row r="510"/>
    <row r="511"/>
    <row r="512"/>
    <row r="513"/>
    <row r="514"/>
    <row r="515"/>
    <row r="516"/>
    <row r="517"/>
    <row r="518"/>
    <row r="519"/>
    <row r="520"/>
    <row r="521"/>
    <row r="522"/>
    <row r="523"/>
    <row r="524"/>
    <row r="525"/>
    <row r="526"/>
    <row r="527"/>
    <row r="528"/>
    <row r="529"/>
    <row r="530"/>
    <row r="531"/>
    <row r="532"/>
    <row r="533"/>
    <row r="534"/>
    <row r="535"/>
    <row r="536"/>
    <row r="537"/>
    <row r="538"/>
    <row r="539"/>
    <row r="540"/>
    <row r="541"/>
    <row r="542"/>
    <row r="543"/>
    <row r="544"/>
    <row r="545"/>
    <row r="546"/>
    <row r="547"/>
    <row r="548"/>
    <row r="549"/>
    <row r="550"/>
    <row r="551"/>
    <row r="552"/>
    <row r="553"/>
    <row r="554"/>
    <row r="555"/>
    <row r="556"/>
    <row r="557"/>
    <row r="558"/>
    <row r="559"/>
    <row r="560"/>
    <row r="561"/>
    <row r="562"/>
    <row r="563"/>
    <row r="564"/>
    <row r="565"/>
    <row r="566"/>
    <row r="567"/>
    <row r="568"/>
    <row r="569"/>
    <row r="570"/>
    <row r="571"/>
    <row r="572"/>
    <row r="573"/>
    <row r="574"/>
    <row r="575"/>
    <row r="576"/>
    <row r="577"/>
    <row r="578"/>
    <row r="579"/>
    <row r="580"/>
    <row r="581"/>
    <row r="582"/>
    <row r="583"/>
    <row r="584"/>
    <row r="585"/>
    <row r="586"/>
    <row r="587"/>
    <row r="588"/>
    <row r="589"/>
    <row r="590"/>
    <row r="591"/>
    <row r="592"/>
    <row r="593"/>
    <row r="594"/>
    <row r="595"/>
    <row r="596"/>
    <row r="597"/>
    <row r="598"/>
    <row r="599"/>
    <row r="600"/>
    <row r="601"/>
    <row r="602"/>
    <row r="603"/>
    <row r="604"/>
    <row r="605"/>
    <row r="606"/>
    <row r="607"/>
    <row r="608"/>
    <row r="609"/>
    <row r="610"/>
    <row r="611"/>
    <row r="612"/>
    <row r="613"/>
    <row r="614"/>
    <row r="615"/>
    <row r="616"/>
    <row r="617"/>
    <row r="618"/>
    <row r="619"/>
    <row r="620"/>
    <row r="621"/>
    <row r="622"/>
    <row r="623"/>
    <row r="624"/>
    <row r="625"/>
    <row r="626"/>
    <row r="627"/>
    <row r="628"/>
    <row r="629"/>
    <row r="630"/>
    <row r="631"/>
    <row r="632"/>
    <row r="633"/>
    <row r="634"/>
    <row r="635"/>
    <row r="636"/>
    <row r="637"/>
    <row r="638"/>
    <row r="639"/>
    <row r="640"/>
    <row r="641"/>
    <row r="642"/>
    <row r="643"/>
    <row r="644"/>
    <row r="645"/>
    <row r="646"/>
    <row r="647"/>
    <row r="648"/>
    <row r="649"/>
    <row r="650"/>
    <row r="651"/>
    <row r="652"/>
    <row r="653"/>
    <row r="654"/>
    <row r="655"/>
    <row r="656"/>
    <row r="657"/>
    <row r="658"/>
    <row r="659"/>
    <row r="660"/>
    <row r="661"/>
    <row r="662"/>
    <row r="663"/>
    <row r="664"/>
    <row r="665"/>
    <row r="666"/>
    <row r="667"/>
    <row r="668"/>
    <row r="669"/>
    <row r="670"/>
    <row r="671"/>
    <row r="672"/>
    <row r="673"/>
    <row r="674"/>
    <row r="675"/>
    <row r="676"/>
    <row r="677"/>
    <row r="678"/>
    <row r="679"/>
    <row r="680"/>
    <row r="681"/>
    <row r="682"/>
    <row r="683"/>
    <row r="684"/>
    <row r="685"/>
    <row r="686"/>
    <row r="687"/>
    <row r="688"/>
    <row r="689"/>
    <row r="690"/>
    <row r="691"/>
    <row r="692"/>
    <row r="693"/>
    <row r="694"/>
    <row r="695"/>
    <row r="696"/>
    <row r="697"/>
    <row r="698"/>
    <row r="699"/>
    <row r="700"/>
    <row r="701"/>
    <row r="702"/>
    <row r="703"/>
    <row r="704"/>
    <row r="705"/>
    <row r="706"/>
    <row r="707"/>
    <row r="708"/>
    <row r="709"/>
    <row r="710"/>
    <row r="711"/>
    <row r="712"/>
    <row r="713"/>
    <row r="714"/>
    <row r="715"/>
    <row r="716"/>
    <row r="717"/>
    <row r="718"/>
    <row r="719"/>
    <row r="720"/>
    <row r="721"/>
    <row r="722"/>
    <row r="723"/>
    <row r="724"/>
    <row r="725"/>
    <row r="726"/>
    <row r="727"/>
    <row r="728"/>
    <row r="729"/>
    <row r="730"/>
    <row r="731"/>
    <row r="732"/>
    <row r="733"/>
    <row r="734"/>
    <row r="735"/>
    <row r="736"/>
    <row r="737"/>
    <row r="738"/>
    <row r="739"/>
    <row r="740"/>
    <row r="741"/>
    <row r="742"/>
    <row r="743"/>
    <row r="744"/>
    <row r="745"/>
    <row r="746"/>
    <row r="747"/>
    <row r="748"/>
    <row r="749"/>
    <row r="750"/>
    <row r="751"/>
    <row r="752"/>
    <row r="753"/>
    <row r="754"/>
    <row r="755"/>
    <row r="756"/>
    <row r="757"/>
    <row r="758"/>
    <row r="759"/>
    <row r="760"/>
    <row r="761"/>
    <row r="762"/>
    <row r="763"/>
    <row r="764"/>
    <row r="765"/>
    <row r="766"/>
    <row r="767"/>
    <row r="768"/>
    <row r="769"/>
    <row r="770"/>
    <row r="771"/>
    <row r="772"/>
    <row r="773"/>
    <row r="774"/>
    <row r="775"/>
    <row r="776"/>
    <row r="777"/>
    <row r="778"/>
    <row r="779"/>
    <row r="780"/>
    <row r="781"/>
    <row r="782"/>
    <row r="783"/>
    <row r="784"/>
    <row r="785"/>
    <row r="786"/>
    <row r="787"/>
    <row r="788"/>
    <row r="789"/>
    <row r="790"/>
    <row r="791"/>
    <row r="792"/>
    <row r="793"/>
    <row r="794"/>
    <row r="795"/>
    <row r="796"/>
    <row r="797"/>
    <row r="798"/>
    <row r="799"/>
    <row r="800"/>
    <row r="801"/>
    <row r="802"/>
    <row r="803"/>
    <row r="804"/>
    <row r="805"/>
    <row r="806"/>
    <row r="807"/>
    <row r="808"/>
    <row r="809"/>
    <row r="810"/>
    <row r="811"/>
    <row r="812"/>
    <row r="813"/>
    <row r="814"/>
    <row r="815"/>
    <row r="816"/>
    <row r="817"/>
    <row r="818"/>
    <row r="819"/>
    <row r="820"/>
    <row r="821"/>
    <row r="822"/>
    <row r="823"/>
    <row r="824"/>
    <row r="825"/>
    <row r="826"/>
    <row r="827"/>
    <row r="828"/>
    <row r="829"/>
    <row r="830"/>
    <row r="831"/>
    <row r="832"/>
    <row r="833"/>
    <row r="834"/>
    <row r="835"/>
    <row r="836"/>
    <row r="837"/>
    <row r="838"/>
    <row r="839"/>
    <row r="840"/>
    <row r="841"/>
    <row r="842"/>
    <row r="843"/>
    <row r="844"/>
    <row r="845"/>
    <row r="846"/>
    <row r="847"/>
    <row r="848"/>
    <row r="849"/>
    <row r="850"/>
    <row r="851"/>
    <row r="852"/>
    <row r="853"/>
    <row r="854"/>
    <row r="855"/>
    <row r="856"/>
    <row r="857"/>
    <row r="858"/>
    <row r="859"/>
    <row r="860"/>
    <row r="861"/>
    <row r="862"/>
    <row r="863"/>
    <row r="864"/>
    <row r="865"/>
    <row r="866"/>
    <row r="867"/>
    <row r="868"/>
    <row r="869"/>
    <row r="870"/>
    <row r="871"/>
    <row r="872"/>
    <row r="873"/>
    <row r="874"/>
    <row r="875"/>
    <row r="876"/>
    <row r="877"/>
    <row r="878"/>
    <row r="879"/>
    <row r="880"/>
    <row r="881"/>
    <row r="882"/>
    <row r="883"/>
    <row r="884"/>
    <row r="885"/>
    <row r="886"/>
    <row r="887"/>
    <row r="888"/>
    <row r="889"/>
    <row r="890"/>
    <row r="891"/>
    <row r="892"/>
    <row r="893"/>
    <row r="894"/>
    <row r="895"/>
    <row r="896"/>
    <row r="897"/>
    <row r="898"/>
    <row r="899"/>
    <row r="900"/>
    <row r="901"/>
    <row r="902"/>
    <row r="903"/>
    <row r="904"/>
    <row r="905"/>
    <row r="906"/>
    <row r="907"/>
    <row r="908"/>
    <row r="909"/>
    <row r="910"/>
    <row r="911"/>
    <row r="912"/>
    <row r="913"/>
    <row r="914"/>
    <row r="915"/>
    <row r="916"/>
    <row r="917"/>
    <row r="918"/>
    <row r="919"/>
    <row r="920"/>
    <row r="921"/>
    <row r="922"/>
    <row r="923"/>
    <row r="924"/>
    <row r="925"/>
    <row r="926"/>
    <row r="927"/>
    <row r="928"/>
    <row r="929"/>
    <row r="930"/>
    <row r="931"/>
    <row r="932"/>
    <row r="933"/>
    <row r="934"/>
    <row r="935"/>
    <row r="936"/>
    <row r="937"/>
    <row r="938"/>
    <row r="939"/>
    <row r="940"/>
    <row r="941"/>
    <row r="942"/>
    <row r="943"/>
    <row r="944"/>
    <row r="945"/>
    <row r="946"/>
    <row r="947"/>
    <row r="948"/>
    <row r="949"/>
    <row r="950"/>
    <row r="951"/>
    <row r="952"/>
    <row r="953"/>
    <row r="954"/>
    <row r="955"/>
    <row r="956"/>
    <row r="957"/>
    <row r="958"/>
    <row r="959"/>
    <row r="960"/>
    <row r="961"/>
    <row r="962"/>
    <row r="963"/>
    <row r="964"/>
    <row r="965"/>
    <row r="966"/>
    <row r="967"/>
    <row r="968"/>
    <row r="969"/>
    <row r="970"/>
    <row r="971"/>
    <row r="972"/>
    <row r="973"/>
    <row r="974"/>
    <row r="975"/>
    <row r="976"/>
    <row r="977"/>
    <row r="978"/>
    <row r="979"/>
    <row r="980"/>
    <row r="981"/>
    <row r="982"/>
    <row r="983"/>
    <row r="984"/>
    <row r="985"/>
    <row r="986"/>
    <row r="987"/>
    <row r="988"/>
    <row r="989"/>
    <row r="990"/>
    <row r="991"/>
    <row r="992"/>
    <row r="993"/>
    <row r="994"/>
    <row r="995"/>
    <row r="996"/>
    <row r="997"/>
    <row r="998"/>
    <row r="999"/>
    <row r="1000"/>
    <row r="1001"/>
    <row r="1002"/>
    <row r="1003"/>
    <row r="1004"/>
    <row r="1005"/>
    <row r="1006"/>
    <row r="1007"/>
    <row r="1008"/>
    <row r="1009"/>
    <row r="1010"/>
    <row r="1011"/>
    <row r="1012"/>
    <row r="1013"/>
    <row r="1014"/>
    <row r="1015"/>
    <row r="1016"/>
    <row r="1017"/>
    <row r="1018"/>
    <row r="1019"/>
    <row r="1020"/>
    <row r="1021"/>
    <row r="1022"/>
    <row r="1023"/>
    <row r="1024"/>
    <row r="1025"/>
    <row r="1026"/>
    <row r="1027"/>
    <row r="1028"/>
    <row r="1029"/>
    <row r="1030"/>
    <row r="1031"/>
    <row r="1032"/>
    <row r="1033"/>
    <row r="1034"/>
    <row r="1035"/>
    <row r="1036"/>
    <row r="1037"/>
    <row r="1038"/>
    <row r="1039"/>
    <row r="1040"/>
    <row r="1041"/>
    <row r="1042"/>
    <row r="1043"/>
    <row r="1044"/>
    <row r="1045"/>
    <row r="1046"/>
    <row r="1047"/>
    <row r="1048"/>
    <row r="1049"/>
    <row r="1050"/>
    <row r="1051"/>
    <row r="1052"/>
    <row r="1053"/>
    <row r="1054"/>
    <row r="1055"/>
    <row r="1056"/>
    <row r="1057"/>
    <row r="1058"/>
    <row r="1059"/>
    <row r="1060"/>
    <row r="1061"/>
    <row r="1062"/>
    <row r="1063"/>
    <row r="1064"/>
    <row r="1065"/>
    <row r="1066"/>
    <row r="1067"/>
    <row r="1068"/>
    <row r="1069"/>
    <row r="1070"/>
    <row r="1071"/>
    <row r="1072"/>
    <row r="1073"/>
    <row r="1074"/>
    <row r="1075"/>
    <row r="1076"/>
    <row r="1077"/>
    <row r="1078"/>
    <row r="1079"/>
    <row r="1080"/>
    <row r="1081"/>
    <row r="1082"/>
    <row r="1083"/>
    <row r="1084"/>
    <row r="1085"/>
    <row r="1086"/>
    <row r="1087"/>
    <row r="1088"/>
    <row r="1089"/>
    <row r="1090"/>
    <row r="1091"/>
    <row r="1092"/>
    <row r="1093"/>
    <row r="1094"/>
    <row r="1095"/>
    <row r="1096"/>
    <row r="1097"/>
    <row r="1098"/>
    <row r="1099"/>
    <row r="1100"/>
    <row r="1101"/>
    <row r="1102"/>
    <row r="1103"/>
    <row r="1104"/>
    <row r="1105"/>
    <row r="1106"/>
    <row r="1107"/>
    <row r="1108"/>
    <row r="1109"/>
    <row r="1110"/>
    <row r="1111"/>
    <row r="1112"/>
    <row r="1113"/>
    <row r="1114"/>
    <row r="1115"/>
    <row r="1116"/>
    <row r="1117"/>
    <row r="1118"/>
    <row r="1119"/>
    <row r="1120"/>
    <row r="1121"/>
    <row r="1122"/>
    <row r="1123"/>
    <row r="1124"/>
    <row r="1125"/>
    <row r="1126"/>
    <row r="1127"/>
    <row r="1128"/>
    <row r="1129"/>
    <row r="1130"/>
    <row r="1131"/>
    <row r="1132"/>
    <row r="1133"/>
    <row r="1134"/>
    <row r="1135"/>
    <row r="1136"/>
    <row r="1137"/>
    <row r="1138"/>
    <row r="1139"/>
    <row r="1140"/>
    <row r="1141"/>
    <row r="1142"/>
    <row r="1143"/>
    <row r="1144"/>
    <row r="1145"/>
    <row r="1146"/>
    <row r="1147"/>
    <row r="1148"/>
    <row r="1149"/>
    <row r="1150"/>
    <row r="1151"/>
    <row r="1152"/>
    <row r="1153"/>
    <row r="1154"/>
    <row r="1155"/>
    <row r="1156"/>
    <row r="1157"/>
    <row r="1158"/>
    <row r="1159"/>
    <row r="1160"/>
    <row r="1161"/>
    <row r="1162"/>
    <row r="1163"/>
    <row r="1164"/>
    <row r="1165"/>
    <row r="1166"/>
    <row r="1167"/>
    <row r="1168"/>
    <row r="1169"/>
    <row r="1170"/>
    <row r="1171"/>
    <row r="1172"/>
    <row r="1173"/>
    <row r="1174"/>
    <row r="1175"/>
    <row r="1176"/>
    <row r="1177"/>
    <row r="1178"/>
    <row r="1179"/>
    <row r="1180"/>
    <row r="1181"/>
    <row r="1182"/>
    <row r="1183"/>
    <row r="1184"/>
    <row r="1185"/>
    <row r="1186"/>
    <row r="1187"/>
    <row r="1188"/>
    <row r="1189"/>
    <row r="1190"/>
    <row r="1191"/>
    <row r="1192"/>
    <row r="1193"/>
    <row r="1194"/>
    <row r="1195"/>
    <row r="1196"/>
    <row r="1197"/>
    <row r="1198"/>
    <row r="1199"/>
    <row r="1200"/>
    <row r="1201"/>
    <row r="1202"/>
    <row r="1203"/>
    <row r="1204"/>
    <row r="1205"/>
    <row r="1206"/>
    <row r="1207"/>
    <row r="1208"/>
    <row r="1209"/>
    <row r="1210"/>
    <row r="1211"/>
    <row r="1212"/>
    <row r="1213"/>
    <row r="1214"/>
    <row r="1215"/>
    <row r="1216"/>
    <row r="1217"/>
    <row r="1218"/>
    <row r="1219"/>
    <row r="1220"/>
    <row r="1221"/>
    <row r="1222"/>
    <row r="1223"/>
    <row r="1224"/>
    <row r="1225"/>
    <row r="1226"/>
    <row r="1227"/>
    <row r="1228"/>
    <row r="1229"/>
    <row r="1230"/>
    <row r="1231"/>
    <row r="1232"/>
    <row r="1233"/>
    <row r="1234"/>
    <row r="1235"/>
    <row r="1236"/>
    <row r="1237"/>
    <row r="1238"/>
    <row r="1239"/>
    <row r="1240"/>
    <row r="1241"/>
    <row r="1242"/>
    <row r="1243"/>
    <row r="1244"/>
    <row r="1245"/>
    <row r="1246"/>
    <row r="1247"/>
    <row r="1248"/>
    <row r="1249"/>
    <row r="1250"/>
    <row r="1251"/>
    <row r="1252"/>
    <row r="1253"/>
    <row r="1254"/>
    <row r="1255"/>
    <row r="1256"/>
    <row r="1257"/>
    <row r="1258"/>
    <row r="1259"/>
    <row r="1260"/>
    <row r="1261"/>
    <row r="1262"/>
    <row r="1263"/>
    <row r="1264"/>
    <row r="1265"/>
    <row r="1266"/>
    <row r="1267"/>
    <row r="1268"/>
    <row r="1269"/>
    <row r="1270"/>
    <row r="1271"/>
    <row r="1272"/>
    <row r="1273"/>
    <row r="1274"/>
    <row r="1275"/>
    <row r="1276"/>
    <row r="1277"/>
    <row r="1278"/>
    <row r="1279"/>
    <row r="1280"/>
    <row r="1281"/>
    <row r="1282"/>
    <row r="1283"/>
    <row r="1284"/>
    <row r="1285"/>
    <row r="1286"/>
    <row r="1287"/>
    <row r="1288"/>
    <row r="1289"/>
    <row r="1290"/>
    <row r="1291"/>
    <row r="1292"/>
    <row r="1293"/>
    <row r="1294"/>
    <row r="1295"/>
    <row r="1296"/>
    <row r="1297"/>
    <row r="1298"/>
    <row r="1299"/>
    <row r="1300"/>
    <row r="1301"/>
    <row r="1302"/>
    <row r="1303"/>
    <row r="1304"/>
    <row r="1305"/>
    <row r="1306"/>
    <row r="1307"/>
    <row r="1308"/>
    <row r="1309"/>
    <row r="1310"/>
    <row r="1311"/>
    <row r="1312"/>
    <row r="1313"/>
    <row r="1314"/>
    <row r="1315"/>
    <row r="1316"/>
    <row r="1317"/>
    <row r="1318"/>
    <row r="1319"/>
    <row r="1320"/>
    <row r="1321"/>
    <row r="1322"/>
    <row r="1323"/>
    <row r="1324"/>
    <row r="1325"/>
    <row r="1326"/>
    <row r="1327"/>
    <row r="1328"/>
    <row r="1329"/>
    <row r="1330"/>
    <row r="1331"/>
    <row r="1332"/>
    <row r="1333"/>
    <row r="1334"/>
    <row r="1335"/>
    <row r="1336"/>
    <row r="1337"/>
    <row r="1338"/>
    <row r="1339"/>
    <row r="1340"/>
    <row r="1341"/>
    <row r="1342"/>
    <row r="1343"/>
    <row r="1344"/>
    <row r="1345"/>
    <row r="1346"/>
    <row r="1347"/>
    <row r="1348"/>
    <row r="1349"/>
    <row r="1350"/>
    <row r="1351"/>
    <row r="1352"/>
    <row r="1353"/>
    <row r="1354"/>
    <row r="1355"/>
    <row r="1356"/>
    <row r="1357"/>
    <row r="1358"/>
    <row r="1359"/>
    <row r="1360"/>
    <row r="1361"/>
    <row r="1362"/>
    <row r="1363"/>
    <row r="1364"/>
    <row r="1365"/>
    <row r="1366"/>
    <row r="1367"/>
    <row r="1368"/>
    <row r="1369"/>
    <row r="1370"/>
    <row r="1371"/>
    <row r="1372"/>
    <row r="1373"/>
    <row r="1374"/>
    <row r="1375"/>
    <row r="1376"/>
    <row r="1377"/>
    <row r="1378"/>
    <row r="1379"/>
    <row r="1380"/>
    <row r="1381"/>
    <row r="1382"/>
    <row r="1383"/>
    <row r="1384"/>
    <row r="1385"/>
    <row r="1386"/>
    <row r="1387"/>
    <row r="1388"/>
    <row r="1389"/>
    <row r="1390"/>
    <row r="1391"/>
    <row r="1392"/>
    <row r="1393"/>
    <row r="1394"/>
    <row r="1395"/>
    <row r="1396"/>
    <row r="1397"/>
    <row r="1398"/>
    <row r="1399"/>
    <row r="1400"/>
    <row r="1401"/>
    <row r="1402"/>
    <row r="1403"/>
    <row r="1404"/>
    <row r="1405"/>
    <row r="1406"/>
    <row r="1407"/>
    <row r="1408"/>
    <row r="1409"/>
    <row r="1410"/>
    <row r="1411"/>
    <row r="1412"/>
    <row r="1413"/>
    <row r="1414"/>
    <row r="1415"/>
    <row r="1416"/>
    <row r="1417"/>
    <row r="1418"/>
    <row r="1419"/>
    <row r="1420"/>
    <row r="1421"/>
    <row r="1422"/>
    <row r="1423"/>
    <row r="1424"/>
    <row r="1425"/>
    <row r="1426"/>
    <row r="1427"/>
    <row r="1428"/>
    <row r="1429"/>
    <row r="1430"/>
    <row r="1431"/>
    <row r="1432"/>
    <row r="1433"/>
    <row r="1434"/>
    <row r="1435"/>
    <row r="1436"/>
    <row r="1437"/>
    <row r="1438"/>
    <row r="1439"/>
    <row r="1440"/>
    <row r="1441"/>
    <row r="1442"/>
    <row r="1443"/>
    <row r="1444"/>
    <row r="1445"/>
    <row r="1446"/>
    <row r="1447"/>
    <row r="1448"/>
    <row r="1449"/>
    <row r="1450"/>
    <row r="1451"/>
    <row r="1452"/>
    <row r="1453"/>
    <row r="1454"/>
    <row r="1455"/>
    <row r="1456"/>
    <row r="1457"/>
    <row r="1458"/>
    <row r="1459"/>
    <row r="1460"/>
    <row r="1461"/>
    <row r="1462"/>
    <row r="1463"/>
    <row r="1464"/>
    <row r="1465"/>
    <row r="1466"/>
    <row r="1467"/>
    <row r="1468"/>
    <row r="1469"/>
    <row r="1470"/>
    <row r="1471"/>
    <row r="1472"/>
    <row r="1473"/>
    <row r="1474"/>
    <row r="1475"/>
    <row r="1476"/>
    <row r="1477"/>
    <row r="1478"/>
    <row r="1479"/>
    <row r="1480"/>
    <row r="1481"/>
    <row r="1482"/>
    <row r="1483"/>
    <row r="1484"/>
    <row r="1485"/>
    <row r="1486"/>
    <row r="1487"/>
    <row r="1488"/>
    <row r="1489"/>
    <row r="1490"/>
    <row r="1491"/>
    <row r="1492"/>
    <row r="1493"/>
    <row r="1494"/>
    <row r="1495"/>
    <row r="1496"/>
    <row r="1497"/>
    <row r="1498"/>
    <row r="1499"/>
    <row r="1500"/>
    <row r="1501"/>
    <row r="1502"/>
    <row r="1503"/>
    <row r="1504"/>
    <row r="1505"/>
    <row r="1506"/>
    <row r="1507"/>
    <row r="1508"/>
    <row r="1509"/>
    <row r="1510"/>
    <row r="1511"/>
    <row r="1512"/>
    <row r="1513"/>
    <row r="1514"/>
    <row r="1515"/>
    <row r="1516"/>
    <row r="1517"/>
    <row r="1518"/>
    <row r="1519"/>
    <row r="1520"/>
    <row r="1521"/>
    <row r="1522"/>
    <row r="1523"/>
    <row r="1524"/>
    <row r="1525"/>
    <row r="1526"/>
    <row r="1527"/>
    <row r="1528"/>
    <row r="1529"/>
    <row r="1530"/>
    <row r="1531"/>
    <row r="1532"/>
    <row r="1533"/>
    <row r="1534"/>
    <row r="1535"/>
    <row r="1536"/>
    <row r="1537"/>
    <row r="1538"/>
    <row r="1539"/>
    <row r="1540"/>
    <row r="1541"/>
    <row r="1542"/>
    <row r="1543"/>
    <row r="1544"/>
    <row r="1545"/>
    <row r="1546"/>
    <row r="1547"/>
    <row r="1548"/>
    <row r="1549"/>
    <row r="1550"/>
    <row r="1551"/>
    <row r="1552"/>
    <row r="1553"/>
    <row r="1554"/>
    <row r="1555"/>
    <row r="1556"/>
    <row r="1557"/>
    <row r="1558"/>
    <row r="1559"/>
    <row r="1560"/>
    <row r="1561"/>
    <row r="1562"/>
    <row r="1563"/>
    <row r="1564"/>
    <row r="1565"/>
    <row r="1566"/>
    <row r="1567"/>
    <row r="1568"/>
    <row r="1569"/>
    <row r="1570"/>
    <row r="1571"/>
    <row r="1572"/>
    <row r="1573"/>
    <row r="1574"/>
    <row r="1575"/>
    <row r="1576"/>
    <row r="1577"/>
    <row r="1578"/>
    <row r="1579"/>
    <row r="1580"/>
    <row r="1581"/>
    <row r="1582"/>
    <row r="1583"/>
    <row r="1584"/>
    <row r="1585"/>
    <row r="1586"/>
    <row r="1587"/>
    <row r="1588"/>
    <row r="1589"/>
    <row r="1590"/>
    <row r="1591"/>
    <row r="1592"/>
    <row r="1593"/>
    <row r="1594"/>
    <row r="1595"/>
    <row r="1596"/>
    <row r="1597"/>
    <row r="1598"/>
    <row r="1599"/>
    <row r="1600"/>
    <row r="1601"/>
    <row r="1602"/>
    <row r="1603"/>
    <row r="1604"/>
    <row r="1605"/>
    <row r="1606"/>
    <row r="1607"/>
    <row r="1608"/>
    <row r="1609"/>
    <row r="1610"/>
    <row r="1611"/>
    <row r="1612"/>
    <row r="1613"/>
    <row r="1614"/>
    <row r="1615"/>
    <row r="1616"/>
    <row r="1617"/>
    <row r="1618"/>
    <row r="1619"/>
    <row r="1620"/>
    <row r="1621"/>
    <row r="1622"/>
    <row r="1623"/>
    <row r="1624"/>
    <row r="1625"/>
    <row r="1626"/>
    <row r="1627"/>
    <row r="1628"/>
    <row r="1629"/>
    <row r="1630"/>
    <row r="1631"/>
    <row r="1632"/>
    <row r="1633"/>
    <row r="1634"/>
    <row r="1635"/>
    <row r="1636"/>
    <row r="1637"/>
    <row r="1638"/>
    <row r="1639"/>
    <row r="1640"/>
    <row r="1641"/>
    <row r="1642"/>
    <row r="1643"/>
    <row r="1644"/>
    <row r="1645"/>
    <row r="1646"/>
    <row r="1647"/>
    <row r="1648"/>
    <row r="1649"/>
    <row r="1650"/>
    <row r="1651"/>
    <row r="1652"/>
    <row r="1653"/>
    <row r="1654"/>
    <row r="1655"/>
    <row r="1656"/>
    <row r="1657"/>
    <row r="1658"/>
    <row r="1659"/>
    <row r="1660"/>
    <row r="1661"/>
    <row r="1662"/>
    <row r="1663"/>
    <row r="1664"/>
    <row r="1665"/>
    <row r="1666"/>
    <row r="1667"/>
    <row r="1668"/>
    <row r="1669"/>
    <row r="1670"/>
    <row r="1671"/>
    <row r="1672"/>
    <row r="1673"/>
    <row r="1674"/>
    <row r="1675"/>
    <row r="1676"/>
    <row r="1677"/>
    <row r="1678"/>
    <row r="1679"/>
    <row r="1680"/>
    <row r="1681"/>
    <row r="1682"/>
    <row r="1683"/>
    <row r="1684"/>
    <row r="1685"/>
    <row r="1686"/>
    <row r="1687"/>
    <row r="1688"/>
    <row r="1689"/>
    <row r="1690"/>
    <row r="1691"/>
    <row r="1692"/>
    <row r="1693"/>
    <row r="1694"/>
    <row r="1695"/>
    <row r="1696"/>
    <row r="1697"/>
    <row r="1698"/>
    <row r="1699"/>
    <row r="1700"/>
    <row r="1701"/>
    <row r="1702"/>
    <row r="1703"/>
    <row r="1704"/>
    <row r="1705"/>
    <row r="1706"/>
    <row r="1707"/>
    <row r="1708"/>
    <row r="1709"/>
    <row r="1710"/>
    <row r="1711"/>
    <row r="1712"/>
    <row r="1713"/>
    <row r="1714"/>
    <row r="1715"/>
    <row r="1716"/>
    <row r="1717"/>
    <row r="1718"/>
    <row r="1719"/>
    <row r="1720"/>
    <row r="1721"/>
    <row r="1722"/>
    <row r="1723"/>
    <row r="1724"/>
    <row r="1725"/>
    <row r="1726"/>
    <row r="1727"/>
    <row r="1728"/>
    <row r="1729"/>
    <row r="1730"/>
    <row r="1731"/>
    <row r="1732"/>
    <row r="1733"/>
    <row r="1734"/>
    <row r="1735"/>
    <row r="1736"/>
    <row r="1737"/>
    <row r="1738"/>
    <row r="1739"/>
    <row r="1740"/>
    <row r="1741"/>
    <row r="1742"/>
    <row r="1743"/>
    <row r="1744"/>
    <row r="1745"/>
    <row r="1746"/>
    <row r="1747"/>
    <row r="1748"/>
    <row r="1749"/>
    <row r="1750"/>
    <row r="1751"/>
    <row r="1752"/>
    <row r="1753"/>
    <row r="1754"/>
    <row r="1755"/>
    <row r="1756"/>
    <row r="1757"/>
    <row r="1758"/>
    <row r="1759"/>
    <row r="1760"/>
    <row r="1761"/>
    <row r="1762"/>
    <row r="1763"/>
    <row r="1764"/>
    <row r="1765"/>
    <row r="1766"/>
    <row r="1767"/>
    <row r="1768"/>
    <row r="1769"/>
    <row r="1770"/>
    <row r="1771"/>
    <row r="1772"/>
    <row r="1773"/>
    <row r="1774"/>
    <row r="1775"/>
    <row r="1776"/>
    <row r="1777"/>
    <row r="1778"/>
    <row r="1779"/>
    <row r="1780"/>
    <row r="1781"/>
    <row r="1782"/>
    <row r="1783"/>
    <row r="1784"/>
    <row r="1785"/>
    <row r="1786"/>
    <row r="1787"/>
    <row r="1788"/>
    <row r="1789"/>
    <row r="1790"/>
    <row r="1791"/>
    <row r="1792"/>
    <row r="1793"/>
    <row r="1794"/>
    <row r="1795"/>
    <row r="1796"/>
    <row r="1797"/>
    <row r="1798"/>
    <row r="1799"/>
    <row r="1800"/>
    <row r="1801"/>
    <row r="1802"/>
    <row r="1803"/>
    <row r="1804"/>
    <row r="1805"/>
    <row r="1806"/>
    <row r="1807"/>
    <row r="1808"/>
    <row r="1809"/>
    <row r="1810"/>
    <row r="1811"/>
    <row r="1812"/>
    <row r="1813"/>
    <row r="1814"/>
    <row r="1815"/>
    <row r="1816"/>
    <row r="1817"/>
    <row r="1818"/>
    <row r="1819"/>
    <row r="1820"/>
    <row r="1821"/>
    <row r="1822"/>
    <row r="1823"/>
    <row r="1824"/>
    <row r="1825"/>
    <row r="1826"/>
    <row r="1827"/>
    <row r="1828"/>
    <row r="1829"/>
    <row r="1830"/>
    <row r="1831"/>
    <row r="1832"/>
    <row r="1833"/>
    <row r="1834"/>
    <row r="1835"/>
    <row r="1836"/>
    <row r="1837"/>
    <row r="1838"/>
    <row r="1839"/>
    <row r="1840"/>
    <row r="1841"/>
    <row r="1842"/>
    <row r="1843"/>
    <row r="1844"/>
    <row r="1845"/>
    <row r="1846"/>
    <row r="1847"/>
    <row r="1848"/>
    <row r="1849"/>
    <row r="1850"/>
    <row r="1851"/>
    <row r="1852"/>
    <row r="1853"/>
    <row r="1854"/>
    <row r="1855"/>
    <row r="1856"/>
    <row r="1857"/>
    <row r="1858"/>
    <row r="1859"/>
    <row r="1860"/>
    <row r="1861"/>
    <row r="1862"/>
    <row r="1863"/>
    <row r="1864"/>
    <row r="1865"/>
    <row r="1866"/>
    <row r="1867"/>
    <row r="1868"/>
    <row r="1869"/>
    <row r="1870"/>
    <row r="1871"/>
    <row r="1872"/>
    <row r="1873"/>
    <row r="1874"/>
    <row r="1875"/>
    <row r="1876"/>
    <row r="1877"/>
    <row r="1878"/>
    <row r="1879"/>
    <row r="1880"/>
    <row r="1881"/>
    <row r="1882"/>
    <row r="1883"/>
    <row r="1884"/>
    <row r="1885"/>
    <row r="1886"/>
    <row r="1887"/>
    <row r="1888"/>
    <row r="1889"/>
    <row r="1890"/>
    <row r="1891"/>
    <row r="1892"/>
    <row r="1893"/>
    <row r="1894"/>
    <row r="1895"/>
    <row r="1896"/>
    <row r="1897"/>
    <row r="1898"/>
    <row r="1899"/>
    <row r="1900"/>
    <row r="1901"/>
    <row r="1902"/>
    <row r="1903"/>
    <row r="1904"/>
    <row r="1905"/>
    <row r="1906"/>
    <row r="1907"/>
    <row r="1908"/>
    <row r="1909"/>
    <row r="1910"/>
    <row r="1911"/>
    <row r="1912"/>
    <row r="1913"/>
    <row r="1914"/>
    <row r="1915"/>
    <row r="1916"/>
    <row r="1917"/>
    <row r="1918"/>
    <row r="1919"/>
    <row r="1920"/>
    <row r="1921"/>
    <row r="1922"/>
    <row r="1923"/>
    <row r="1924"/>
    <row r="1925"/>
    <row r="1926"/>
    <row r="1927"/>
    <row r="1928"/>
    <row r="1929"/>
    <row r="1930"/>
    <row r="1931"/>
    <row r="1932"/>
    <row r="1933"/>
    <row r="1934"/>
    <row r="1935"/>
    <row r="1936"/>
    <row r="1937"/>
    <row r="1938"/>
    <row r="1939"/>
    <row r="1940"/>
    <row r="1941"/>
    <row r="1942"/>
    <row r="1943"/>
    <row r="1944"/>
    <row r="1945"/>
    <row r="1946"/>
    <row r="1947"/>
    <row r="1948"/>
    <row r="1949"/>
    <row r="1950"/>
    <row r="1951"/>
    <row r="1952"/>
    <row r="1953"/>
    <row r="1954"/>
    <row r="1955"/>
    <row r="1956"/>
    <row r="1957"/>
    <row r="1958"/>
    <row r="1959"/>
    <row r="1960"/>
    <row r="1961"/>
    <row r="1962"/>
    <row r="1963"/>
    <row r="1964"/>
    <row r="1965"/>
    <row r="1966"/>
    <row r="1967"/>
    <row r="1968"/>
    <row r="1969"/>
    <row r="1970"/>
    <row r="1971"/>
    <row r="1972"/>
    <row r="1973"/>
    <row r="1974"/>
    <row r="1975"/>
    <row r="1976"/>
    <row r="1977"/>
    <row r="1978"/>
    <row r="1979"/>
    <row r="1980"/>
    <row r="1981"/>
    <row r="1982"/>
    <row r="1983"/>
    <row r="1984"/>
    <row r="1985"/>
    <row r="1986"/>
    <row r="1987"/>
    <row r="1988"/>
    <row r="1989"/>
    <row r="1990"/>
    <row r="1991"/>
    <row r="1992"/>
    <row r="1993"/>
    <row r="1994"/>
    <row r="1995"/>
    <row r="1996"/>
    <row r="1997"/>
    <row r="1998"/>
    <row r="1999"/>
    <row r="2000"/>
    <row r="2001"/>
    <row r="2002"/>
    <row r="2003"/>
    <row r="2004"/>
    <row r="2005"/>
    <row r="2006"/>
    <row r="2007"/>
    <row r="2008"/>
    <row r="2009"/>
    <row r="2010"/>
    <row r="2011"/>
    <row r="2012"/>
    <row r="2013"/>
    <row r="2014"/>
    <row r="2015"/>
    <row r="2016"/>
    <row r="2017"/>
    <row r="2018"/>
    <row r="2019"/>
    <row r="2020"/>
    <row r="2021"/>
    <row r="2022"/>
    <row r="2023"/>
    <row r="2024"/>
    <row r="2025"/>
    <row r="2026"/>
    <row r="2027"/>
    <row r="2028"/>
    <row r="2029"/>
    <row r="2030"/>
    <row r="2031"/>
    <row r="2032"/>
    <row r="2033"/>
    <row r="2034"/>
    <row r="2035"/>
    <row r="2036"/>
    <row r="2037"/>
    <row r="2038"/>
    <row r="2039"/>
    <row r="2040"/>
    <row r="2041"/>
    <row r="2042"/>
    <row r="2043"/>
    <row r="2044"/>
    <row r="2045"/>
    <row r="2046"/>
    <row r="2047"/>
    <row r="2048"/>
    <row r="2049"/>
    <row r="2050"/>
    <row r="2051"/>
    <row r="2052"/>
    <row r="2053"/>
    <row r="2054"/>
    <row r="2055"/>
    <row r="2056"/>
    <row r="2057"/>
    <row r="2058"/>
    <row r="2059"/>
    <row r="2060"/>
    <row r="2061"/>
    <row r="2062"/>
    <row r="2063"/>
    <row r="2064"/>
    <row r="2065"/>
    <row r="2066"/>
    <row r="2067"/>
    <row r="2068"/>
    <row r="2069"/>
    <row r="2070"/>
    <row r="2071"/>
    <row r="2072"/>
    <row r="2073"/>
    <row r="2074"/>
    <row r="2075"/>
    <row r="2076"/>
    <row r="2077"/>
    <row r="2078"/>
    <row r="2079"/>
    <row r="2080"/>
    <row r="2081"/>
    <row r="2082"/>
    <row r="2083"/>
    <row r="2084"/>
    <row r="2085"/>
    <row r="2086"/>
    <row r="2087"/>
    <row r="2088"/>
    <row r="2089"/>
    <row r="2090"/>
    <row r="2091"/>
    <row r="2092"/>
    <row r="2093"/>
    <row r="2094"/>
    <row r="2095"/>
    <row r="2096"/>
    <row r="2097"/>
    <row r="2098"/>
    <row r="2099"/>
    <row r="2100"/>
    <row r="2101"/>
    <row r="2102"/>
    <row r="2103"/>
    <row r="2104"/>
    <row r="2105"/>
    <row r="2106"/>
    <row r="2107"/>
    <row r="2108"/>
    <row r="2109"/>
    <row r="2110"/>
    <row r="2111"/>
    <row r="2112"/>
    <row r="2113"/>
    <row r="2114"/>
    <row r="2115"/>
    <row r="2116"/>
    <row r="2117"/>
    <row r="2118"/>
    <row r="2119"/>
    <row r="2120"/>
    <row r="2121"/>
    <row r="2122"/>
    <row r="2123"/>
    <row r="2124"/>
    <row r="2125"/>
    <row r="2126"/>
    <row r="2127"/>
    <row r="2128"/>
    <row r="2129"/>
    <row r="2130"/>
    <row r="2131"/>
    <row r="2132"/>
    <row r="2133"/>
    <row r="2134"/>
    <row r="2135"/>
    <row r="2136"/>
    <row r="2137"/>
    <row r="2138"/>
    <row r="2139"/>
    <row r="2140"/>
    <row r="2141"/>
    <row r="2142"/>
    <row r="2143"/>
    <row r="2144"/>
    <row r="2145"/>
    <row r="2146"/>
    <row r="2147"/>
    <row r="2148"/>
    <row r="2149"/>
    <row r="2150"/>
    <row r="2151"/>
    <row r="2152"/>
    <row r="2153"/>
    <row r="2154"/>
    <row r="2155"/>
    <row r="2156"/>
    <row r="2157"/>
    <row r="2158"/>
    <row r="2159"/>
    <row r="2160"/>
    <row r="2161"/>
    <row r="2162"/>
    <row r="2163"/>
    <row r="2164"/>
    <row r="2165"/>
    <row r="2166"/>
    <row r="2167"/>
    <row r="2168"/>
    <row r="2169"/>
    <row r="2170"/>
    <row r="2171"/>
    <row r="2172"/>
    <row r="2173"/>
    <row r="2174"/>
    <row r="2175"/>
    <row r="2176"/>
    <row r="2177"/>
    <row r="2178"/>
    <row r="2179"/>
    <row r="2180"/>
    <row r="2181"/>
    <row r="2182"/>
    <row r="2183"/>
    <row r="2184"/>
    <row r="2185"/>
    <row r="2186"/>
    <row r="2187"/>
    <row r="2188"/>
    <row r="2189"/>
    <row r="2190"/>
    <row r="2191"/>
    <row r="2192"/>
    <row r="2193"/>
    <row r="2194"/>
    <row r="2195"/>
    <row r="2196"/>
    <row r="2197"/>
    <row r="2198"/>
    <row r="2199"/>
    <row r="2200"/>
    <row r="2201"/>
    <row r="2202"/>
    <row r="2203"/>
    <row r="2204"/>
    <row r="2205"/>
    <row r="2206"/>
    <row r="2207"/>
    <row r="2208"/>
    <row r="2209"/>
    <row r="2210"/>
    <row r="2211"/>
    <row r="2212"/>
    <row r="2213"/>
    <row r="2214"/>
    <row r="2215"/>
    <row r="2216"/>
    <row r="2217"/>
    <row r="2218"/>
    <row r="2219"/>
    <row r="2220"/>
    <row r="2221"/>
    <row r="2222"/>
    <row r="2223"/>
    <row r="2224"/>
    <row r="2225"/>
    <row r="2226"/>
    <row r="2227"/>
    <row r="2228"/>
    <row r="2229"/>
    <row r="2230"/>
    <row r="2231"/>
    <row r="2232"/>
    <row r="2233"/>
    <row r="2234"/>
    <row r="2235"/>
    <row r="2236"/>
    <row r="2237"/>
    <row r="2238"/>
    <row r="2239"/>
    <row r="2240"/>
    <row r="2241"/>
    <row r="2242"/>
    <row r="2243"/>
    <row r="2244"/>
    <row r="2245"/>
    <row r="2246"/>
    <row r="2247"/>
    <row r="2248"/>
    <row r="2249"/>
    <row r="2250"/>
    <row r="2251"/>
    <row r="2252"/>
    <row r="2253"/>
    <row r="2254"/>
    <row r="2255"/>
    <row r="2256"/>
    <row r="2257"/>
    <row r="2258"/>
    <row r="2259"/>
    <row r="2260"/>
    <row r="2261"/>
    <row r="2262"/>
    <row r="2263"/>
    <row r="2264"/>
    <row r="2265"/>
    <row r="2266"/>
    <row r="2267"/>
    <row r="2268"/>
    <row r="2269"/>
    <row r="2270"/>
    <row r="2271"/>
    <row r="2272"/>
    <row r="2273"/>
    <row r="2274"/>
    <row r="2275"/>
    <row r="2276"/>
    <row r="2277"/>
    <row r="2278"/>
    <row r="2279"/>
    <row r="2280"/>
    <row r="2281"/>
    <row r="2282"/>
    <row r="2283"/>
    <row r="2284"/>
    <row r="2285"/>
    <row r="2286"/>
    <row r="2287"/>
    <row r="2288"/>
    <row r="2289"/>
    <row r="2290"/>
    <row r="2291"/>
    <row r="2292"/>
    <row r="2293"/>
    <row r="2294"/>
    <row r="2295"/>
    <row r="2296"/>
    <row r="2297"/>
    <row r="2298"/>
    <row r="2299"/>
    <row r="2300"/>
    <row r="2301"/>
    <row r="2302"/>
    <row r="2303"/>
    <row r="2304"/>
    <row r="2305"/>
    <row r="2306"/>
    <row r="2307"/>
    <row r="2308"/>
    <row r="2309"/>
    <row r="2310"/>
    <row r="2311"/>
    <row r="2312"/>
    <row r="2313"/>
    <row r="2314"/>
    <row r="2315"/>
    <row r="2316"/>
    <row r="2317"/>
    <row r="2318"/>
    <row r="2319"/>
    <row r="2320"/>
    <row r="2321"/>
    <row r="2322"/>
    <row r="2323"/>
    <row r="2324"/>
    <row r="2325"/>
    <row r="2326"/>
    <row r="2327"/>
    <row r="2328"/>
    <row r="2329"/>
    <row r="2330"/>
    <row r="2331"/>
    <row r="2332"/>
    <row r="2333"/>
    <row r="2334"/>
    <row r="2335"/>
    <row r="2336"/>
    <row r="2337"/>
    <row r="2338"/>
    <row r="2339"/>
    <row r="2340"/>
    <row r="2341"/>
    <row r="2342"/>
    <row r="2343"/>
    <row r="2344"/>
    <row r="2345"/>
    <row r="2346"/>
    <row r="2347"/>
    <row r="2348"/>
    <row r="2349"/>
    <row r="2350"/>
    <row r="2351"/>
    <row r="2352"/>
    <row r="2353"/>
    <row r="2354"/>
    <row r="2355"/>
    <row r="2356"/>
    <row r="2357"/>
    <row r="2358"/>
    <row r="2359"/>
    <row r="2360"/>
    <row r="2361"/>
    <row r="2362"/>
    <row r="2363"/>
    <row r="2364"/>
    <row r="2365"/>
    <row r="2366"/>
    <row r="2367"/>
    <row r="2368"/>
    <row r="2369"/>
    <row r="2370"/>
    <row r="2371"/>
    <row r="2372"/>
    <row r="2373"/>
    <row r="2374"/>
    <row r="2375"/>
    <row r="2376"/>
    <row r="2377"/>
    <row r="2378"/>
    <row r="2379"/>
    <row r="2380"/>
    <row r="2381"/>
    <row r="2382"/>
    <row r="2383"/>
    <row r="2384"/>
    <row r="2385"/>
    <row r="2386"/>
    <row r="2387"/>
    <row r="2388"/>
    <row r="2389"/>
    <row r="2390"/>
    <row r="2391"/>
    <row r="2392"/>
    <row r="2393"/>
    <row r="2394"/>
    <row r="2395"/>
    <row r="2396"/>
    <row r="2397"/>
    <row r="2398"/>
    <row r="2399"/>
    <row r="2400"/>
    <row r="2401"/>
    <row r="2402"/>
    <row r="2403"/>
    <row r="2404"/>
    <row r="2405"/>
    <row r="2406"/>
    <row r="2407"/>
    <row r="2408"/>
    <row r="2409"/>
    <row r="2410"/>
    <row r="2411"/>
    <row r="2412"/>
    <row r="2413"/>
    <row r="2414"/>
    <row r="2415"/>
    <row r="2416"/>
    <row r="2417"/>
    <row r="2418"/>
    <row r="2419"/>
    <row r="2420"/>
    <row r="2421"/>
    <row r="2422"/>
    <row r="2423"/>
    <row r="2424"/>
    <row r="2425"/>
    <row r="2426"/>
    <row r="2427"/>
    <row r="2428"/>
    <row r="2429"/>
    <row r="2430"/>
    <row r="2431"/>
    <row r="2432"/>
    <row r="2433"/>
    <row r="2434"/>
    <row r="2435"/>
    <row r="2436"/>
    <row r="2437"/>
    <row r="2438"/>
    <row r="2439"/>
    <row r="2440"/>
    <row r="2441"/>
    <row r="2442"/>
    <row r="2443"/>
    <row r="2444"/>
    <row r="2445"/>
    <row r="2446"/>
    <row r="2447"/>
    <row r="2448"/>
    <row r="2449"/>
    <row r="2450"/>
    <row r="2451"/>
    <row r="2452"/>
    <row r="2453"/>
    <row r="2454"/>
    <row r="2455"/>
    <row r="2456"/>
    <row r="2457"/>
    <row r="2458"/>
    <row r="2459"/>
    <row r="2460"/>
    <row r="2461"/>
    <row r="2462"/>
    <row r="2463"/>
    <row r="2464"/>
    <row r="2465"/>
    <row r="2466"/>
    <row r="2467"/>
    <row r="2468"/>
    <row r="2469"/>
    <row r="2470"/>
    <row r="2471"/>
    <row r="2472"/>
    <row r="2473"/>
    <row r="2474"/>
    <row r="2475"/>
    <row r="2476"/>
    <row r="2477"/>
    <row r="2478"/>
    <row r="2479"/>
    <row r="2480"/>
    <row r="2481"/>
    <row r="2482"/>
    <row r="2483"/>
    <row r="2484"/>
    <row r="2485"/>
    <row r="2486"/>
    <row r="2487"/>
    <row r="2488"/>
    <row r="2489"/>
    <row r="2490"/>
    <row r="2491"/>
    <row r="2492"/>
    <row r="2493"/>
    <row r="2494"/>
    <row r="2495"/>
    <row r="2496"/>
    <row r="2497"/>
    <row r="2498"/>
    <row r="2499"/>
    <row r="2500"/>
    <row r="2501"/>
    <row r="2502"/>
    <row r="2503"/>
    <row r="2504"/>
    <row r="2505"/>
    <row r="2506"/>
    <row r="2507"/>
    <row r="2508"/>
    <row r="2509"/>
    <row r="2510"/>
    <row r="2511"/>
    <row r="2512"/>
    <row r="2513"/>
    <row r="2514"/>
    <row r="2515"/>
    <row r="2516"/>
    <row r="2517"/>
    <row r="2518"/>
    <row r="2519"/>
    <row r="2520"/>
    <row r="2521"/>
    <row r="2522"/>
    <row r="2523"/>
    <row r="2524"/>
    <row r="2525"/>
    <row r="2526"/>
    <row r="2527"/>
    <row r="2528"/>
    <row r="2529"/>
    <row r="2530"/>
    <row r="2531"/>
    <row r="2532"/>
    <row r="2533"/>
    <row r="2534"/>
    <row r="2535"/>
    <row r="2536"/>
    <row r="2537"/>
    <row r="2538"/>
    <row r="2539"/>
    <row r="2540"/>
    <row r="2541"/>
    <row r="2542"/>
    <row r="2543"/>
    <row r="2544"/>
    <row r="2545"/>
    <row r="2546"/>
    <row r="2547"/>
    <row r="2548"/>
    <row r="2549"/>
    <row r="2550"/>
    <row r="2551"/>
    <row r="2552"/>
    <row r="2553"/>
    <row r="2554"/>
    <row r="2555"/>
    <row r="2556"/>
    <row r="2557"/>
    <row r="2558"/>
    <row r="2559"/>
    <row r="2560"/>
    <row r="2561"/>
    <row r="2562"/>
    <row r="2563"/>
    <row r="2564"/>
    <row r="2565"/>
    <row r="2566"/>
    <row r="2567"/>
    <row r="2568"/>
    <row r="2569"/>
    <row r="2570"/>
    <row r="2571"/>
    <row r="2572"/>
    <row r="2573"/>
    <row r="2574"/>
    <row r="2575"/>
    <row r="2576"/>
    <row r="2577"/>
    <row r="2578"/>
    <row r="2579"/>
    <row r="2580"/>
    <row r="2581"/>
    <row r="2582"/>
    <row r="2583"/>
    <row r="2584"/>
    <row r="2585"/>
    <row r="2586"/>
    <row r="2587"/>
    <row r="2588"/>
    <row r="2589"/>
    <row r="2590"/>
    <row r="2591"/>
    <row r="2592"/>
    <row r="2593"/>
    <row r="2594"/>
    <row r="2595"/>
    <row r="2596"/>
    <row r="2597"/>
    <row r="2598"/>
    <row r="2599"/>
    <row r="2600"/>
    <row r="2601"/>
    <row r="2602"/>
    <row r="2603"/>
    <row r="2604"/>
    <row r="2605"/>
    <row r="2606"/>
    <row r="2607"/>
    <row r="2608"/>
    <row r="2609"/>
    <row r="2610"/>
    <row r="2611"/>
    <row r="2612"/>
    <row r="2613"/>
    <row r="2614"/>
    <row r="2615"/>
    <row r="2616"/>
    <row r="2617"/>
    <row r="2618"/>
    <row r="2619"/>
    <row r="2620"/>
    <row r="2621"/>
    <row r="2622"/>
    <row r="2623"/>
    <row r="2624"/>
    <row r="2625"/>
    <row r="2626"/>
    <row r="2627"/>
    <row r="2628"/>
    <row r="2629"/>
    <row r="2630"/>
    <row r="2631"/>
    <row r="2632"/>
    <row r="2633"/>
    <row r="2634"/>
    <row r="2635"/>
    <row r="2636"/>
    <row r="2637"/>
    <row r="2638"/>
    <row r="2639"/>
    <row r="2640"/>
    <row r="2641"/>
    <row r="2642"/>
    <row r="2643"/>
    <row r="2644"/>
    <row r="2645"/>
    <row r="2646"/>
    <row r="2647"/>
    <row r="2648"/>
    <row r="2649"/>
    <row r="2650"/>
    <row r="2651"/>
    <row r="2652"/>
    <row r="2653"/>
    <row r="2654"/>
    <row r="2655"/>
    <row r="2656"/>
    <row r="2657"/>
    <row r="2658"/>
    <row r="2659"/>
    <row r="2660"/>
    <row r="2661"/>
    <row r="2662"/>
    <row r="2663"/>
    <row r="2664"/>
    <row r="2665"/>
    <row r="2666"/>
    <row r="2667"/>
    <row r="2668"/>
    <row r="2669"/>
    <row r="2670"/>
    <row r="2671"/>
    <row r="2672"/>
    <row r="2673"/>
    <row r="2674"/>
    <row r="2675"/>
    <row r="2676"/>
    <row r="2677"/>
    <row r="2678"/>
    <row r="2679"/>
    <row r="2680"/>
    <row r="2681"/>
    <row r="2682"/>
    <row r="2683"/>
    <row r="2684"/>
    <row r="2685"/>
    <row r="2686"/>
    <row r="2687"/>
    <row r="2688"/>
    <row r="2689"/>
    <row r="2690"/>
    <row r="2691"/>
    <row r="2692"/>
    <row r="2693"/>
    <row r="2694"/>
    <row r="2695"/>
    <row r="2696"/>
    <row r="2697"/>
    <row r="2698"/>
    <row r="2699"/>
    <row r="2700"/>
    <row r="2701"/>
    <row r="2702"/>
    <row r="2703"/>
    <row r="2704"/>
    <row r="2705"/>
    <row r="2706"/>
    <row r="2707"/>
    <row r="2708"/>
    <row r="2709"/>
    <row r="2710"/>
    <row r="2711"/>
    <row r="2712"/>
    <row r="2713"/>
    <row r="2714"/>
    <row r="2715"/>
    <row r="2716"/>
    <row r="2717"/>
    <row r="2718"/>
    <row r="2719"/>
    <row r="2720"/>
    <row r="2721"/>
    <row r="2722"/>
    <row r="2723"/>
    <row r="2724"/>
    <row r="2725"/>
    <row r="2726"/>
    <row r="2727"/>
    <row r="2728"/>
    <row r="2729"/>
    <row r="2730"/>
    <row r="2731"/>
    <row r="2732"/>
    <row r="2733"/>
    <row r="2734"/>
    <row r="2735"/>
    <row r="2736"/>
    <row r="2737"/>
    <row r="2738"/>
    <row r="2739"/>
    <row r="2740"/>
    <row r="2741"/>
    <row r="2742"/>
    <row r="2743"/>
    <row r="2744"/>
    <row r="2745"/>
    <row r="2746"/>
    <row r="2747"/>
    <row r="2748"/>
    <row r="2749"/>
    <row r="2750"/>
    <row r="2751"/>
    <row r="2752"/>
    <row r="2753"/>
    <row r="2754"/>
    <row r="2755"/>
    <row r="2756"/>
    <row r="2757"/>
    <row r="2758"/>
    <row r="2759"/>
    <row r="2760"/>
    <row r="2761"/>
    <row r="2762"/>
    <row r="2763"/>
    <row r="2764"/>
    <row r="2765"/>
    <row r="2766"/>
    <row r="2767"/>
    <row r="2768"/>
    <row r="2769"/>
    <row r="2770"/>
    <row r="2771"/>
    <row r="2772"/>
    <row r="2773"/>
    <row r="2774"/>
    <row r="2775"/>
    <row r="2776"/>
    <row r="2777"/>
    <row r="2778"/>
    <row r="2779"/>
    <row r="2780"/>
    <row r="2781"/>
    <row r="2782"/>
    <row r="2783"/>
    <row r="2784"/>
    <row r="2785"/>
    <row r="2786"/>
    <row r="2787"/>
    <row r="2788"/>
    <row r="2789"/>
    <row r="2790"/>
    <row r="2791"/>
    <row r="2792"/>
    <row r="2793"/>
    <row r="2794"/>
    <row r="2795"/>
    <row r="2796"/>
    <row r="2797"/>
    <row r="2798"/>
    <row r="2799"/>
    <row r="2800"/>
    <row r="2801"/>
    <row r="2802"/>
    <row r="2803"/>
    <row r="2804"/>
    <row r="2805"/>
    <row r="2806"/>
    <row r="2807"/>
    <row r="2808"/>
    <row r="2809"/>
    <row r="2810"/>
    <row r="2811"/>
    <row r="2812"/>
    <row r="2813"/>
    <row r="2814"/>
    <row r="2815"/>
    <row r="2816"/>
    <row r="2817"/>
    <row r="2818"/>
    <row r="2819"/>
    <row r="2820"/>
    <row r="2821"/>
    <row r="2822"/>
    <row r="2823"/>
    <row r="2824"/>
    <row r="2825"/>
    <row r="2826"/>
    <row r="2827"/>
    <row r="2828"/>
    <row r="2829"/>
    <row r="2830"/>
    <row r="2831"/>
    <row r="2832"/>
    <row r="2833"/>
    <row r="2834"/>
    <row r="2835"/>
    <row r="2836"/>
    <row r="2837"/>
    <row r="2838"/>
    <row r="2839"/>
    <row r="2840"/>
    <row r="2841"/>
    <row r="2842"/>
    <row r="2843"/>
    <row r="2844"/>
    <row r="2845"/>
    <row r="2846"/>
    <row r="2847"/>
    <row r="2848"/>
    <row r="2849"/>
    <row r="2850"/>
    <row r="2851"/>
    <row r="2852"/>
    <row r="2853"/>
    <row r="2854"/>
    <row r="2855"/>
    <row r="2856"/>
    <row r="2857"/>
    <row r="2858"/>
    <row r="2859"/>
    <row r="2860"/>
    <row r="2861"/>
    <row r="2862"/>
    <row r="2863"/>
    <row r="2864"/>
    <row r="2865"/>
    <row r="2866"/>
    <row r="2867"/>
    <row r="2868"/>
    <row r="2869"/>
    <row r="2870"/>
    <row r="2871"/>
    <row r="2872"/>
    <row r="2873"/>
    <row r="2874"/>
    <row r="2875"/>
    <row r="2876"/>
    <row r="2877"/>
    <row r="2878"/>
    <row r="2879"/>
    <row r="2880"/>
    <row r="2881"/>
    <row r="2882"/>
    <row r="2883"/>
    <row r="2884"/>
    <row r="2885"/>
    <row r="2886"/>
    <row r="2887"/>
    <row r="2888"/>
    <row r="2889"/>
    <row r="2890"/>
    <row r="2891"/>
    <row r="2892"/>
    <row r="2893"/>
    <row r="2894"/>
    <row r="2895"/>
    <row r="2896"/>
    <row r="2897"/>
    <row r="2898"/>
    <row r="2899"/>
    <row r="2900"/>
    <row r="2901"/>
    <row r="2902"/>
    <row r="2903"/>
    <row r="2904"/>
    <row r="2905"/>
    <row r="2906"/>
    <row r="2907"/>
    <row r="2908"/>
    <row r="2909"/>
    <row r="2910"/>
    <row r="2911"/>
    <row r="2912"/>
    <row r="2913"/>
    <row r="2914"/>
    <row r="2915"/>
    <row r="2916"/>
    <row r="2917"/>
    <row r="2918"/>
    <row r="2919"/>
    <row r="2920"/>
    <row r="2921"/>
    <row r="2922"/>
    <row r="2923"/>
    <row r="2924"/>
    <row r="2925"/>
    <row r="2926"/>
    <row r="2927"/>
    <row r="2928"/>
    <row r="2929"/>
    <row r="2930"/>
    <row r="2931"/>
    <row r="2932"/>
    <row r="2933"/>
    <row r="2934"/>
    <row r="2935"/>
    <row r="2936"/>
    <row r="2937"/>
    <row r="2938"/>
    <row r="2939"/>
    <row r="2940"/>
    <row r="2941"/>
    <row r="2942"/>
    <row r="2943"/>
    <row r="2944"/>
    <row r="2945"/>
    <row r="2946"/>
    <row r="2947"/>
    <row r="2948"/>
    <row r="2949"/>
    <row r="2950"/>
    <row r="2951"/>
    <row r="2952"/>
    <row r="2953"/>
    <row r="2954"/>
    <row r="2955"/>
    <row r="2956"/>
    <row r="2957"/>
    <row r="2958"/>
    <row r="2959"/>
    <row r="2960"/>
    <row r="2961"/>
    <row r="2962"/>
    <row r="2963"/>
    <row r="2964"/>
    <row r="2965"/>
    <row r="2966"/>
    <row r="2967"/>
    <row r="2968"/>
    <row r="2969"/>
    <row r="2970"/>
    <row r="2971"/>
    <row r="2972"/>
    <row r="2973"/>
    <row r="2974"/>
    <row r="2975"/>
    <row r="2976"/>
    <row r="2977"/>
    <row r="2978"/>
    <row r="2979"/>
    <row r="2980"/>
    <row r="2981"/>
    <row r="2982"/>
    <row r="2983"/>
    <row r="2984"/>
    <row r="2985"/>
    <row r="2986"/>
    <row r="2987"/>
    <row r="2988"/>
    <row r="2989"/>
    <row r="2990"/>
    <row r="2991"/>
    <row r="2992"/>
    <row r="2993"/>
    <row r="2994"/>
    <row r="2995"/>
    <row r="2996"/>
    <row r="2997"/>
    <row r="2998"/>
    <row r="2999"/>
    <row r="3000"/>
    <row r="3001"/>
    <row r="3002"/>
    <row r="3003"/>
    <row r="3004"/>
    <row r="3005"/>
    <row r="3006"/>
    <row r="3007"/>
    <row r="3008"/>
    <row r="3009"/>
    <row r="3010"/>
    <row r="3011"/>
    <row r="3012"/>
    <row r="3013"/>
    <row r="3014"/>
    <row r="3015"/>
    <row r="3016"/>
    <row r="3017"/>
    <row r="3018"/>
    <row r="3019"/>
    <row r="3020"/>
    <row r="3021"/>
    <row r="3022"/>
    <row r="3023"/>
    <row r="3024"/>
    <row r="3025"/>
    <row r="3026"/>
    <row r="3027"/>
    <row r="3028"/>
    <row r="3029"/>
    <row r="3030"/>
    <row r="3031"/>
    <row r="3032"/>
    <row r="3033"/>
    <row r="3034"/>
    <row r="3035"/>
    <row r="3036"/>
    <row r="3037"/>
    <row r="3038"/>
    <row r="3039"/>
    <row r="3040"/>
    <row r="3041"/>
    <row r="3042"/>
    <row r="3043"/>
    <row r="3044"/>
    <row r="3045"/>
    <row r="3046"/>
    <row r="3047"/>
    <row r="3048"/>
    <row r="3049"/>
    <row r="3050"/>
    <row r="3051"/>
    <row r="3052"/>
    <row r="3053"/>
    <row r="3054"/>
    <row r="3055"/>
    <row r="3056"/>
    <row r="3057"/>
    <row r="3058"/>
    <row r="3059"/>
    <row r="3060"/>
    <row r="3061"/>
    <row r="3062"/>
    <row r="3063"/>
    <row r="3064"/>
    <row r="3065"/>
    <row r="3066"/>
    <row r="3067"/>
    <row r="3068"/>
    <row r="3069"/>
    <row r="3070"/>
    <row r="3071"/>
    <row r="3072"/>
    <row r="3073"/>
    <row r="3074"/>
    <row r="3075"/>
    <row r="3076"/>
    <row r="3077"/>
    <row r="3078"/>
    <row r="3079"/>
    <row r="3080"/>
    <row r="3081"/>
    <row r="3082"/>
    <row r="3083"/>
    <row r="3084"/>
    <row r="3085"/>
    <row r="3086"/>
    <row r="3087"/>
    <row r="3088"/>
    <row r="3089"/>
    <row r="3090"/>
    <row r="3091"/>
    <row r="3092"/>
    <row r="3093"/>
    <row r="3094"/>
    <row r="3095"/>
    <row r="3096"/>
    <row r="3097"/>
    <row r="3098"/>
    <row r="3099"/>
    <row r="3100"/>
    <row r="3101"/>
    <row r="3102"/>
    <row r="3103"/>
    <row r="3104"/>
    <row r="3105"/>
    <row r="3106"/>
    <row r="3107"/>
    <row r="3108"/>
    <row r="3109"/>
    <row r="3110"/>
    <row r="3111"/>
    <row r="3112"/>
    <row r="3113"/>
    <row r="3114"/>
    <row r="3115"/>
    <row r="3116"/>
    <row r="3117"/>
    <row r="3118"/>
    <row r="3119"/>
    <row r="3120"/>
    <row r="3121"/>
    <row r="3122"/>
    <row r="3123"/>
    <row r="3124"/>
    <row r="3125"/>
    <row r="3126"/>
    <row r="3127"/>
    <row r="3128"/>
    <row r="3129"/>
    <row r="3130"/>
    <row r="3131"/>
    <row r="3132"/>
    <row r="3133"/>
    <row r="3134"/>
    <row r="3135"/>
    <row r="3136"/>
    <row r="3137"/>
    <row r="3138"/>
    <row r="3139"/>
    <row r="3140"/>
    <row r="3141"/>
    <row r="3142"/>
    <row r="3143"/>
    <row r="3144"/>
    <row r="3145"/>
    <row r="3146"/>
    <row r="3147"/>
    <row r="3148"/>
    <row r="3149"/>
    <row r="3150"/>
    <row r="3151"/>
    <row r="3152"/>
    <row r="3153"/>
    <row r="3154"/>
    <row r="3155"/>
    <row r="3156"/>
    <row r="3157"/>
    <row r="3158"/>
    <row r="3159"/>
    <row r="3160"/>
    <row r="3161"/>
    <row r="3162"/>
    <row r="3163"/>
    <row r="3164"/>
    <row r="3165"/>
    <row r="3166"/>
    <row r="3167"/>
    <row r="3168"/>
    <row r="3169"/>
    <row r="3170"/>
    <row r="3171"/>
    <row r="3172"/>
    <row r="3173"/>
    <row r="3174"/>
    <row r="3175"/>
    <row r="3176"/>
    <row r="3177"/>
    <row r="3178"/>
    <row r="3179"/>
    <row r="3180"/>
    <row r="3181"/>
    <row r="3182"/>
    <row r="3183"/>
    <row r="3184"/>
    <row r="3185"/>
    <row r="3186"/>
    <row r="3187"/>
    <row r="3188"/>
    <row r="3189"/>
    <row r="3190"/>
    <row r="3191"/>
    <row r="3192"/>
    <row r="3193"/>
    <row r="3194"/>
    <row r="3195"/>
    <row r="3196"/>
    <row r="3197"/>
    <row r="3198"/>
    <row r="3199"/>
    <row r="3200"/>
    <row r="3201"/>
    <row r="3202"/>
    <row r="3203"/>
    <row r="3204"/>
    <row r="3205"/>
    <row r="3206"/>
    <row r="3207"/>
    <row r="3208"/>
    <row r="3209"/>
    <row r="3210"/>
    <row r="3211"/>
    <row r="3212"/>
    <row r="3213"/>
    <row r="3214"/>
    <row r="3215"/>
    <row r="3216"/>
    <row r="3217"/>
    <row r="3218"/>
    <row r="3219"/>
    <row r="3220"/>
    <row r="3221"/>
    <row r="3222"/>
    <row r="3223"/>
    <row r="3224"/>
    <row r="3225"/>
    <row r="3226"/>
    <row r="3227"/>
    <row r="3228"/>
    <row r="3229"/>
    <row r="3230"/>
    <row r="3231"/>
    <row r="3232"/>
    <row r="3233"/>
    <row r="3234"/>
    <row r="3235"/>
    <row r="3236"/>
    <row r="3237"/>
    <row r="3238"/>
    <row r="3239"/>
    <row r="3240"/>
    <row r="3241"/>
    <row r="3242"/>
    <row r="3243"/>
    <row r="3244"/>
    <row r="3245"/>
    <row r="3246"/>
    <row r="3247"/>
    <row r="3248"/>
    <row r="3249"/>
    <row r="3250"/>
    <row r="3251"/>
    <row r="3252"/>
    <row r="3253"/>
    <row r="3254"/>
    <row r="3255"/>
    <row r="3256"/>
    <row r="3257"/>
    <row r="3258"/>
    <row r="3259"/>
    <row r="3260"/>
    <row r="3261"/>
    <row r="3262"/>
    <row r="3263"/>
    <row r="3264"/>
    <row r="3265"/>
    <row r="3266"/>
    <row r="3267"/>
    <row r="3268"/>
    <row r="3269"/>
    <row r="3270"/>
    <row r="3271"/>
    <row r="3272"/>
    <row r="3273"/>
    <row r="3274"/>
    <row r="3275"/>
    <row r="3276"/>
    <row r="3277"/>
    <row r="3278"/>
    <row r="3279"/>
    <row r="3280"/>
    <row r="3281"/>
    <row r="3282"/>
    <row r="3283"/>
    <row r="3284"/>
    <row r="3285"/>
    <row r="3286"/>
    <row r="3287"/>
    <row r="3288"/>
    <row r="3289"/>
    <row r="3290"/>
    <row r="3291"/>
    <row r="3292"/>
    <row r="3293"/>
    <row r="3294"/>
    <row r="3295"/>
    <row r="3296"/>
    <row r="3297"/>
    <row r="3298"/>
    <row r="3299"/>
    <row r="3300"/>
    <row r="3301"/>
    <row r="3302"/>
    <row r="3303"/>
    <row r="3304"/>
    <row r="3305"/>
    <row r="3306"/>
    <row r="3307"/>
    <row r="3308"/>
    <row r="3309"/>
    <row r="3310"/>
    <row r="3311"/>
    <row r="3312"/>
    <row r="3313"/>
    <row r="3314"/>
    <row r="3315"/>
    <row r="3316"/>
    <row r="3317"/>
    <row r="3318"/>
    <row r="3319"/>
    <row r="3320"/>
    <row r="3321"/>
    <row r="3322"/>
    <row r="3323"/>
    <row r="3324"/>
    <row r="3325"/>
    <row r="3326"/>
    <row r="3327"/>
    <row r="3328"/>
    <row r="3329"/>
    <row r="3330"/>
    <row r="3331"/>
    <row r="3332"/>
    <row r="3333"/>
    <row r="3334"/>
    <row r="3335"/>
    <row r="3336"/>
    <row r="3337"/>
    <row r="3338"/>
    <row r="3339"/>
    <row r="3340"/>
    <row r="3341"/>
    <row r="3342"/>
    <row r="3343"/>
    <row r="3344"/>
    <row r="3345"/>
    <row r="3346"/>
    <row r="3347"/>
    <row r="3348"/>
    <row r="3349"/>
    <row r="3350"/>
    <row r="3351"/>
    <row r="3352"/>
    <row r="3353"/>
    <row r="3354"/>
    <row r="3355"/>
    <row r="3356"/>
    <row r="3357"/>
    <row r="3358"/>
    <row r="3359"/>
    <row r="3360"/>
    <row r="3361"/>
    <row r="3362"/>
    <row r="3363"/>
    <row r="3364"/>
    <row r="3365"/>
    <row r="3366"/>
    <row r="3367"/>
    <row r="3368"/>
    <row r="3369"/>
    <row r="3370"/>
    <row r="3371"/>
    <row r="3372"/>
    <row r="3373"/>
    <row r="3374"/>
    <row r="3375"/>
    <row r="3376"/>
    <row r="3377"/>
    <row r="3378"/>
    <row r="3379"/>
    <row r="3380"/>
    <row r="3381"/>
    <row r="3382"/>
    <row r="3383"/>
    <row r="3384"/>
    <row r="3385"/>
    <row r="3386"/>
    <row r="3387"/>
    <row r="3388"/>
    <row r="3389"/>
    <row r="3390"/>
    <row r="3391"/>
    <row r="3392"/>
    <row r="3393"/>
    <row r="3394"/>
    <row r="3395"/>
    <row r="3396"/>
    <row r="3397"/>
    <row r="3398"/>
    <row r="3399"/>
    <row r="3400"/>
    <row r="3401"/>
    <row r="3402"/>
    <row r="3403"/>
    <row r="3404"/>
    <row r="3405"/>
    <row r="3406"/>
    <row r="3407"/>
    <row r="3408"/>
    <row r="3409"/>
    <row r="3410"/>
    <row r="3411"/>
    <row r="3412"/>
    <row r="3413"/>
    <row r="3414"/>
    <row r="3415"/>
    <row r="3416"/>
    <row r="3417"/>
    <row r="3418"/>
    <row r="3419"/>
    <row r="3420"/>
    <row r="3421"/>
    <row r="3422"/>
    <row r="3423"/>
    <row r="3424"/>
    <row r="3425"/>
    <row r="3426"/>
    <row r="3427"/>
    <row r="3428"/>
    <row r="3429"/>
    <row r="3430"/>
    <row r="3431"/>
    <row r="3432"/>
    <row r="3433"/>
    <row r="3434"/>
    <row r="3435"/>
    <row r="3436"/>
    <row r="3437"/>
    <row r="3438"/>
    <row r="3439"/>
    <row r="3440"/>
    <row r="3441"/>
    <row r="3442"/>
    <row r="3443"/>
    <row r="3444"/>
    <row r="3445"/>
    <row r="3446"/>
    <row r="3447"/>
    <row r="3448"/>
    <row r="3449"/>
    <row r="3450"/>
    <row r="3451"/>
    <row r="3452"/>
    <row r="3453"/>
    <row r="3454"/>
    <row r="3455"/>
    <row r="3456"/>
    <row r="3457"/>
    <row r="3458"/>
    <row r="3459"/>
    <row r="3460"/>
    <row r="3461"/>
    <row r="3462"/>
    <row r="3463"/>
    <row r="3464"/>
    <row r="3465"/>
    <row r="3466"/>
    <row r="3467"/>
    <row r="3468"/>
    <row r="3469"/>
    <row r="3470"/>
    <row r="3471"/>
    <row r="3472"/>
    <row r="3473"/>
    <row r="3474"/>
    <row r="3475"/>
    <row r="3476"/>
    <row r="3477"/>
    <row r="3478"/>
    <row r="3479"/>
    <row r="3480"/>
    <row r="3481"/>
    <row r="3482"/>
    <row r="3483"/>
    <row r="3484"/>
    <row r="3485"/>
    <row r="3486"/>
    <row r="3487"/>
    <row r="3488"/>
    <row r="3489"/>
    <row r="3490"/>
    <row r="3491"/>
    <row r="3492"/>
    <row r="3493"/>
    <row r="3494"/>
    <row r="3495"/>
    <row r="3496"/>
    <row r="3497"/>
    <row r="3498"/>
    <row r="3499"/>
    <row r="3500"/>
    <row r="3501"/>
    <row r="3502"/>
    <row r="3503"/>
    <row r="3504"/>
    <row r="3505"/>
    <row r="3506"/>
    <row r="3507"/>
    <row r="3508"/>
    <row r="3509"/>
    <row r="3510"/>
    <row r="3511"/>
    <row r="3512"/>
    <row r="3513"/>
    <row r="3514"/>
    <row r="3515"/>
    <row r="3516"/>
    <row r="3517"/>
    <row r="3518"/>
    <row r="3519"/>
    <row r="3520"/>
    <row r="3521"/>
    <row r="3522"/>
    <row r="3523"/>
    <row r="3524"/>
    <row r="3525"/>
    <row r="3526"/>
    <row r="3527"/>
    <row r="3528"/>
    <row r="3529"/>
    <row r="3530"/>
    <row r="3531"/>
    <row r="3532"/>
    <row r="3533"/>
    <row r="3534"/>
    <row r="3535"/>
    <row r="3536"/>
    <row r="3537"/>
    <row r="3538"/>
    <row r="3539"/>
    <row r="3540"/>
    <row r="3541"/>
    <row r="3542"/>
    <row r="3543"/>
    <row r="3544"/>
    <row r="3545"/>
    <row r="3546"/>
    <row r="3547"/>
    <row r="3548"/>
    <row r="3549"/>
    <row r="3550"/>
    <row r="3551"/>
    <row r="3552"/>
    <row r="3553"/>
    <row r="3554"/>
    <row r="3555"/>
    <row r="3556"/>
    <row r="3557"/>
    <row r="3558"/>
    <row r="3559"/>
    <row r="3560"/>
    <row r="3561"/>
    <row r="3562"/>
    <row r="3563"/>
    <row r="3564"/>
    <row r="3565"/>
    <row r="3566"/>
    <row r="3567"/>
    <row r="3568"/>
    <row r="3569"/>
    <row r="3570"/>
    <row r="3571"/>
    <row r="3572"/>
    <row r="3573"/>
    <row r="3574"/>
    <row r="3575"/>
    <row r="3576"/>
    <row r="3577"/>
    <row r="3578"/>
    <row r="3579"/>
    <row r="3580"/>
    <row r="3581"/>
    <row r="3582"/>
    <row r="3583"/>
    <row r="3584"/>
    <row r="3585"/>
    <row r="3586"/>
    <row r="3587"/>
    <row r="3588"/>
    <row r="3589"/>
    <row r="3590"/>
    <row r="3591"/>
    <row r="3592"/>
    <row r="3593"/>
    <row r="3594"/>
    <row r="3595"/>
    <row r="3596"/>
    <row r="3597"/>
    <row r="3598"/>
    <row r="3599"/>
    <row r="3600"/>
    <row r="3601"/>
    <row r="3602"/>
    <row r="3603"/>
    <row r="3604"/>
    <row r="3605"/>
    <row r="3606"/>
    <row r="3607"/>
    <row r="3608"/>
    <row r="3609"/>
    <row r="3610"/>
    <row r="3611"/>
    <row r="3612"/>
    <row r="3613"/>
    <row r="3614"/>
    <row r="3615"/>
    <row r="3616"/>
    <row r="3617"/>
    <row r="3618"/>
    <row r="3619"/>
    <row r="3620"/>
    <row r="3621"/>
    <row r="3622"/>
    <row r="3623"/>
    <row r="3624"/>
    <row r="3625"/>
    <row r="3626"/>
    <row r="3627"/>
    <row r="3628"/>
    <row r="3629"/>
    <row r="3630"/>
    <row r="3631"/>
    <row r="3632"/>
    <row r="3633"/>
    <row r="3634"/>
    <row r="3635"/>
    <row r="3636"/>
    <row r="3637"/>
    <row r="3638"/>
    <row r="3639"/>
    <row r="3640"/>
    <row r="3641"/>
    <row r="3642"/>
    <row r="3643"/>
    <row r="3644"/>
    <row r="3645"/>
    <row r="3646"/>
    <row r="3647"/>
    <row r="3648"/>
    <row r="3649"/>
    <row r="3650"/>
    <row r="3651"/>
    <row r="3652"/>
    <row r="3653"/>
    <row r="3654"/>
    <row r="3655"/>
    <row r="3656"/>
    <row r="3657"/>
    <row r="3658"/>
    <row r="3659"/>
    <row r="3660"/>
    <row r="3661"/>
    <row r="3662"/>
    <row r="3663"/>
    <row r="3664"/>
    <row r="3665"/>
    <row r="3666"/>
    <row r="3667"/>
    <row r="3668"/>
    <row r="3669"/>
    <row r="3670"/>
    <row r="3671"/>
    <row r="3672"/>
    <row r="3673"/>
    <row r="3674"/>
    <row r="3675"/>
    <row r="3676"/>
    <row r="3677"/>
    <row r="3678"/>
    <row r="3679"/>
    <row r="3680"/>
    <row r="3681"/>
    <row r="3682"/>
    <row r="3683"/>
    <row r="3684"/>
    <row r="3685"/>
    <row r="3686"/>
    <row r="3687"/>
    <row r="3688"/>
    <row r="3689"/>
    <row r="3690"/>
    <row r="3691"/>
    <row r="3692"/>
    <row r="3693"/>
    <row r="3694"/>
    <row r="3695"/>
    <row r="3696"/>
    <row r="3697"/>
    <row r="3698"/>
    <row r="3699"/>
    <row r="3700"/>
    <row r="3701"/>
    <row r="3702"/>
    <row r="3703"/>
    <row r="3704"/>
    <row r="3705"/>
    <row r="3706"/>
    <row r="3707"/>
    <row r="3708"/>
    <row r="3709"/>
    <row r="3710"/>
    <row r="3711"/>
    <row r="3712"/>
    <row r="3713"/>
    <row r="3714"/>
    <row r="3715"/>
    <row r="3716"/>
    <row r="3717"/>
    <row r="3718"/>
    <row r="3719"/>
    <row r="3720"/>
    <row r="3721"/>
    <row r="3722"/>
    <row r="3723"/>
    <row r="3724"/>
    <row r="3725"/>
    <row r="3726"/>
    <row r="3727"/>
    <row r="3728"/>
    <row r="3729"/>
    <row r="3730"/>
    <row r="3731"/>
    <row r="3732"/>
    <row r="3733"/>
    <row r="3734"/>
    <row r="3735"/>
    <row r="3736"/>
    <row r="3737"/>
    <row r="3738"/>
    <row r="3739"/>
    <row r="3740"/>
    <row r="3741"/>
    <row r="3742"/>
    <row r="3743"/>
    <row r="3744"/>
    <row r="3745"/>
    <row r="3746"/>
    <row r="3747"/>
    <row r="3748"/>
    <row r="3749"/>
    <row r="3750"/>
    <row r="3751"/>
    <row r="3752"/>
    <row r="3753"/>
    <row r="3754"/>
    <row r="3755"/>
    <row r="3756"/>
    <row r="3757"/>
    <row r="3758"/>
    <row r="3759"/>
    <row r="3760"/>
    <row r="3761"/>
    <row r="3762"/>
    <row r="3763"/>
    <row r="3764"/>
    <row r="3765"/>
    <row r="3766"/>
    <row r="3767"/>
    <row r="3768"/>
    <row r="3769"/>
    <row r="3770"/>
    <row r="3771"/>
    <row r="3772"/>
    <row r="3773"/>
    <row r="3774"/>
    <row r="3775"/>
    <row r="3776"/>
    <row r="3777"/>
    <row r="3778"/>
    <row r="3779"/>
    <row r="3780"/>
    <row r="3781"/>
    <row r="3782"/>
    <row r="3783"/>
    <row r="3784"/>
    <row r="3785"/>
    <row r="3786"/>
    <row r="3787"/>
    <row r="3788"/>
    <row r="3789"/>
    <row r="3790"/>
    <row r="3791"/>
    <row r="3792"/>
    <row r="3793"/>
    <row r="3794"/>
    <row r="3795"/>
    <row r="3796"/>
    <row r="3797"/>
    <row r="3798"/>
    <row r="3799"/>
    <row r="3800"/>
    <row r="3801"/>
    <row r="3802"/>
    <row r="3803"/>
    <row r="3804"/>
    <row r="3805"/>
    <row r="3806"/>
    <row r="3807"/>
    <row r="3808"/>
    <row r="3809"/>
    <row r="3810"/>
    <row r="3811"/>
    <row r="3812"/>
    <row r="3813"/>
    <row r="3814"/>
    <row r="3815"/>
    <row r="3816"/>
    <row r="3817"/>
    <row r="3818"/>
    <row r="3819"/>
    <row r="3820"/>
    <row r="3821"/>
    <row r="3822"/>
    <row r="3823"/>
    <row r="3824"/>
    <row r="3825"/>
    <row r="3826"/>
    <row r="3827"/>
    <row r="3828"/>
    <row r="3829"/>
    <row r="3830"/>
    <row r="3831"/>
    <row r="3832"/>
    <row r="3833"/>
    <row r="3834"/>
    <row r="3835"/>
    <row r="3836"/>
    <row r="3837"/>
    <row r="3838"/>
    <row r="3839"/>
    <row r="3840"/>
    <row r="3841"/>
    <row r="3842"/>
    <row r="3843"/>
    <row r="3844"/>
    <row r="3845"/>
    <row r="3846"/>
    <row r="3847"/>
    <row r="3848"/>
    <row r="3849"/>
    <row r="3850"/>
    <row r="3851"/>
    <row r="3852"/>
    <row r="3853"/>
    <row r="3854"/>
    <row r="3855"/>
    <row r="3856"/>
    <row r="3857"/>
    <row r="3858"/>
    <row r="3859"/>
    <row r="3860"/>
    <row r="3861"/>
    <row r="3862"/>
    <row r="3863"/>
    <row r="3864"/>
    <row r="3865"/>
    <row r="3866"/>
    <row r="3867"/>
    <row r="3868"/>
    <row r="3869"/>
    <row r="3870"/>
    <row r="3871"/>
    <row r="3872"/>
    <row r="3873"/>
    <row r="3874"/>
    <row r="3875"/>
    <row r="3876"/>
    <row r="3877"/>
    <row r="3878"/>
    <row r="3879"/>
    <row r="3880"/>
    <row r="3881"/>
    <row r="3882"/>
    <row r="3883"/>
    <row r="3884"/>
    <row r="3885"/>
    <row r="3886"/>
    <row r="3887"/>
    <row r="3888"/>
    <row r="3889"/>
    <row r="3890"/>
    <row r="3891"/>
    <row r="3892"/>
    <row r="3893"/>
    <row r="3894"/>
    <row r="3895"/>
    <row r="3896"/>
    <row r="3897"/>
    <row r="3898"/>
    <row r="3899"/>
    <row r="3900"/>
    <row r="3901"/>
    <row r="3902"/>
    <row r="3903"/>
    <row r="3904"/>
    <row r="3905"/>
    <row r="3906"/>
    <row r="3907"/>
    <row r="3908"/>
    <row r="3909"/>
    <row r="3910"/>
    <row r="3911"/>
    <row r="3912"/>
    <row r="3913"/>
    <row r="3914"/>
    <row r="3915"/>
    <row r="3916"/>
    <row r="3917"/>
    <row r="3918"/>
    <row r="3919"/>
    <row r="3920"/>
    <row r="3921"/>
    <row r="3922"/>
    <row r="3923"/>
    <row r="3924"/>
    <row r="3925"/>
    <row r="3926"/>
    <row r="3927"/>
    <row r="3928"/>
    <row r="3929"/>
    <row r="3930"/>
    <row r="3931"/>
    <row r="3932"/>
    <row r="3933"/>
    <row r="3934"/>
    <row r="3935"/>
    <row r="3936"/>
    <row r="3937"/>
    <row r="3938"/>
    <row r="3939"/>
    <row r="3940"/>
    <row r="3941"/>
    <row r="3942"/>
    <row r="3943"/>
    <row r="3944"/>
    <row r="3945"/>
    <row r="3946"/>
    <row r="3947"/>
    <row r="3948"/>
    <row r="3949"/>
    <row r="3950"/>
    <row r="3951"/>
    <row r="3952"/>
    <row r="3953"/>
    <row r="3954"/>
    <row r="3955"/>
    <row r="3956"/>
    <row r="3957"/>
    <row r="3958"/>
    <row r="3959"/>
    <row r="3960"/>
    <row r="3961"/>
    <row r="3962"/>
    <row r="3963"/>
    <row r="3964"/>
    <row r="3965"/>
    <row r="3966"/>
    <row r="3967"/>
    <row r="3968"/>
    <row r="3969"/>
    <row r="3970"/>
    <row r="3971"/>
    <row r="3972"/>
    <row r="3973"/>
    <row r="3974"/>
    <row r="3975"/>
    <row r="3976"/>
    <row r="3977"/>
    <row r="3978"/>
    <row r="3979"/>
    <row r="3980"/>
    <row r="3981"/>
    <row r="3982"/>
    <row r="3983"/>
    <row r="3984"/>
    <row r="3985"/>
    <row r="3986"/>
    <row r="3987"/>
    <row r="3988"/>
    <row r="3989"/>
    <row r="3990"/>
    <row r="3991"/>
    <row r="3992"/>
    <row r="3993"/>
    <row r="3994"/>
    <row r="3995"/>
    <row r="3996"/>
    <row r="3997"/>
    <row r="3998"/>
    <row r="3999"/>
    <row r="4000"/>
    <row r="4001"/>
    <row r="4002"/>
    <row r="4003"/>
    <row r="4004"/>
    <row r="4005"/>
    <row r="4006"/>
    <row r="4007"/>
    <row r="4008"/>
    <row r="4009"/>
    <row r="4010"/>
    <row r="4011"/>
    <row r="4012"/>
    <row r="4013"/>
    <row r="4014"/>
    <row r="4015"/>
    <row r="4016"/>
    <row r="4017"/>
    <row r="4018"/>
    <row r="4019"/>
    <row r="4020"/>
    <row r="4021"/>
    <row r="4022"/>
    <row r="4023"/>
    <row r="4024"/>
    <row r="4025"/>
    <row r="4026"/>
    <row r="4027"/>
    <row r="4028"/>
    <row r="4029"/>
    <row r="4030"/>
    <row r="4031"/>
    <row r="4032"/>
    <row r="4033"/>
    <row r="4034"/>
    <row r="4035"/>
    <row r="4036"/>
    <row r="4037"/>
    <row r="4038"/>
    <row r="4039"/>
    <row r="4040"/>
    <row r="4041"/>
    <row r="4042"/>
    <row r="4043"/>
    <row r="4044"/>
    <row r="4045"/>
    <row r="4046"/>
    <row r="4047"/>
    <row r="4048"/>
    <row r="4049"/>
    <row r="4050"/>
    <row r="4051"/>
    <row r="4052"/>
    <row r="4053"/>
    <row r="4054"/>
    <row r="4055"/>
    <row r="4056"/>
    <row r="4057"/>
    <row r="4058"/>
    <row r="4059"/>
    <row r="4060"/>
    <row r="4061"/>
    <row r="4062"/>
    <row r="4063"/>
    <row r="4064"/>
    <row r="4065"/>
    <row r="4066"/>
    <row r="4067"/>
    <row r="4068"/>
    <row r="4069"/>
    <row r="4070"/>
    <row r="4071"/>
    <row r="4072"/>
    <row r="4073"/>
    <row r="4074"/>
    <row r="4075"/>
    <row r="4076"/>
    <row r="4077"/>
    <row r="4078"/>
    <row r="4079"/>
    <row r="4080"/>
    <row r="4081"/>
    <row r="4082"/>
    <row r="4083"/>
    <row r="4084"/>
    <row r="4085"/>
    <row r="4086"/>
    <row r="4087"/>
    <row r="4088"/>
    <row r="4089"/>
    <row r="4090"/>
    <row r="4091"/>
    <row r="4092"/>
    <row r="4093"/>
    <row r="4094"/>
    <row r="4095"/>
    <row r="4096"/>
    <row r="4097"/>
    <row r="4098"/>
    <row r="4099"/>
    <row r="4100"/>
    <row r="4101"/>
    <row r="4102"/>
    <row r="4103"/>
    <row r="4104"/>
    <row r="4105"/>
    <row r="4106"/>
    <row r="4107"/>
    <row r="4108"/>
    <row r="4109"/>
    <row r="4110"/>
    <row r="4111"/>
    <row r="4112"/>
    <row r="4113"/>
    <row r="4114"/>
    <row r="4115"/>
    <row r="4116"/>
    <row r="4117"/>
    <row r="4118"/>
    <row r="4119"/>
    <row r="4120"/>
    <row r="4121"/>
    <row r="4122"/>
    <row r="4123"/>
    <row r="4124"/>
    <row r="4125"/>
    <row r="4126"/>
    <row r="4127"/>
    <row r="4128"/>
    <row r="4129"/>
    <row r="4130"/>
    <row r="4131"/>
    <row r="4132"/>
    <row r="4133"/>
    <row r="4134"/>
    <row r="4135"/>
    <row r="4136"/>
    <row r="4137"/>
    <row r="4138"/>
    <row r="4139"/>
    <row r="4140"/>
    <row r="4141"/>
    <row r="4142"/>
    <row r="4143"/>
    <row r="4144"/>
    <row r="4145"/>
    <row r="4146"/>
    <row r="4147"/>
    <row r="4148"/>
    <row r="4149"/>
    <row r="4150"/>
    <row r="4151"/>
    <row r="4152"/>
    <row r="4153"/>
    <row r="4154"/>
    <row r="4155"/>
    <row r="4156"/>
    <row r="4157"/>
    <row r="4158"/>
    <row r="4159"/>
    <row r="4160"/>
    <row r="4161"/>
    <row r="4162"/>
    <row r="4163"/>
    <row r="4164"/>
    <row r="4165"/>
    <row r="4166"/>
    <row r="4167"/>
    <row r="4168"/>
    <row r="4169"/>
    <row r="4170"/>
    <row r="4171"/>
    <row r="4172"/>
    <row r="4173"/>
    <row r="4174"/>
    <row r="4175"/>
    <row r="4176"/>
    <row r="4177"/>
    <row r="4178"/>
    <row r="4179"/>
    <row r="4180"/>
    <row r="4181"/>
    <row r="4182"/>
    <row r="4183"/>
    <row r="4184"/>
    <row r="4185"/>
    <row r="4186"/>
    <row r="4187"/>
    <row r="4188"/>
    <row r="4189"/>
    <row r="4190"/>
    <row r="4191"/>
    <row r="4192"/>
    <row r="4193"/>
    <row r="4194"/>
    <row r="4195"/>
    <row r="4196"/>
    <row r="4197"/>
    <row r="4198"/>
    <row r="4199"/>
    <row r="4200"/>
    <row r="4201"/>
    <row r="4202"/>
    <row r="4203"/>
    <row r="4204"/>
    <row r="4205"/>
    <row r="4206"/>
    <row r="4207"/>
    <row r="4208"/>
    <row r="4209"/>
    <row r="4210"/>
    <row r="4211"/>
    <row r="4212"/>
    <row r="4213"/>
    <row r="4214"/>
    <row r="4215"/>
    <row r="4216"/>
    <row r="4217"/>
    <row r="4218"/>
    <row r="4219"/>
    <row r="4220"/>
    <row r="4221"/>
    <row r="4222"/>
    <row r="4223"/>
    <row r="4224"/>
    <row r="4225"/>
    <row r="4226"/>
    <row r="4227"/>
    <row r="4228"/>
    <row r="4229"/>
    <row r="4230"/>
    <row r="4231"/>
    <row r="4232"/>
    <row r="4233"/>
    <row r="4234"/>
    <row r="4235"/>
    <row r="4236"/>
    <row r="4237"/>
    <row r="4238"/>
    <row r="4239"/>
    <row r="4240"/>
    <row r="4241"/>
    <row r="4242"/>
    <row r="4243"/>
    <row r="4244"/>
    <row r="4245"/>
    <row r="4246"/>
    <row r="4247"/>
    <row r="4248"/>
    <row r="4249"/>
    <row r="4250"/>
    <row r="4251"/>
    <row r="4252"/>
    <row r="4253"/>
    <row r="4254"/>
    <row r="4255"/>
    <row r="4256"/>
    <row r="4257"/>
    <row r="4258"/>
    <row r="4259"/>
    <row r="4260"/>
    <row r="4261"/>
    <row r="4262"/>
    <row r="4263"/>
    <row r="4264"/>
    <row r="4265"/>
    <row r="4266"/>
    <row r="4267"/>
    <row r="4268"/>
    <row r="4269"/>
    <row r="4270"/>
    <row r="4271"/>
    <row r="4272"/>
    <row r="4273"/>
    <row r="4274"/>
    <row r="4275"/>
    <row r="4276"/>
    <row r="4277"/>
    <row r="4278"/>
    <row r="4279"/>
    <row r="4280"/>
    <row r="4281"/>
    <row r="4282"/>
    <row r="4283"/>
    <row r="4284"/>
    <row r="4285"/>
    <row r="4286"/>
    <row r="4287"/>
    <row r="4288"/>
    <row r="4289"/>
    <row r="4290"/>
    <row r="4291"/>
    <row r="4292"/>
    <row r="4293"/>
    <row r="4294"/>
    <row r="4295"/>
    <row r="4296"/>
    <row r="4297"/>
    <row r="4298"/>
    <row r="4299"/>
    <row r="4300"/>
    <row r="4301"/>
    <row r="4302"/>
    <row r="4303"/>
    <row r="4304"/>
    <row r="4305"/>
    <row r="4306"/>
    <row r="4307"/>
    <row r="4308"/>
    <row r="4309"/>
    <row r="4310"/>
    <row r="4311"/>
    <row r="4312"/>
    <row r="4313"/>
    <row r="4314"/>
    <row r="4315"/>
    <row r="4316"/>
    <row r="4317"/>
    <row r="4318"/>
    <row r="4319"/>
    <row r="4320"/>
    <row r="4321"/>
    <row r="4322"/>
    <row r="4323"/>
    <row r="4324"/>
    <row r="4325"/>
    <row r="4326"/>
    <row r="4327"/>
    <row r="4328"/>
    <row r="4329"/>
    <row r="4330"/>
    <row r="4331"/>
    <row r="4332"/>
    <row r="4333"/>
    <row r="4334"/>
    <row r="4335"/>
    <row r="4336"/>
    <row r="4337"/>
    <row r="4338"/>
    <row r="4339"/>
    <row r="4340"/>
    <row r="4341"/>
    <row r="4342"/>
    <row r="4343"/>
    <row r="4344"/>
    <row r="4345"/>
    <row r="4346"/>
    <row r="4347"/>
    <row r="4348"/>
    <row r="4349"/>
    <row r="4350"/>
    <row r="4351"/>
    <row r="4352"/>
    <row r="4353"/>
    <row r="4354"/>
    <row r="4355"/>
    <row r="4356"/>
    <row r="4357"/>
    <row r="4358"/>
    <row r="4359"/>
    <row r="4360"/>
    <row r="4361"/>
    <row r="4362"/>
    <row r="4363"/>
    <row r="4364"/>
    <row r="4365"/>
    <row r="4366"/>
    <row r="4367"/>
    <row r="4368"/>
    <row r="4369"/>
    <row r="4370"/>
    <row r="4371"/>
    <row r="4372"/>
    <row r="4373"/>
    <row r="4374"/>
    <row r="4375"/>
    <row r="4376"/>
    <row r="4377"/>
    <row r="4378"/>
    <row r="4379"/>
    <row r="4380"/>
    <row r="4381"/>
    <row r="4382"/>
    <row r="4383"/>
    <row r="4384"/>
    <row r="4385"/>
    <row r="4386"/>
    <row r="4387"/>
    <row r="4388"/>
    <row r="4389"/>
    <row r="4390"/>
    <row r="4391"/>
    <row r="4392"/>
    <row r="4393"/>
    <row r="4394"/>
    <row r="4395"/>
    <row r="4396"/>
    <row r="4397"/>
    <row r="4398"/>
    <row r="4399"/>
    <row r="4400"/>
    <row r="4401"/>
    <row r="4402"/>
    <row r="4403"/>
    <row r="4404"/>
    <row r="4405"/>
    <row r="4406"/>
    <row r="4407"/>
    <row r="4408"/>
    <row r="4409"/>
    <row r="4410"/>
    <row r="4411"/>
    <row r="4412"/>
    <row r="4413"/>
    <row r="4414"/>
    <row r="4415"/>
    <row r="4416"/>
    <row r="4417"/>
    <row r="4418"/>
    <row r="4419"/>
    <row r="4420"/>
    <row r="4421"/>
    <row r="4422"/>
    <row r="4423"/>
    <row r="4424"/>
    <row r="4425"/>
    <row r="4426"/>
    <row r="4427"/>
    <row r="4428"/>
    <row r="4429"/>
    <row r="4430"/>
    <row r="4431"/>
    <row r="4432"/>
    <row r="4433"/>
    <row r="4434"/>
    <row r="4435"/>
    <row r="4436"/>
    <row r="4437"/>
    <row r="4438"/>
    <row r="4439"/>
    <row r="4440"/>
    <row r="4441"/>
    <row r="4442"/>
    <row r="4443"/>
    <row r="4444"/>
    <row r="4445"/>
    <row r="4446"/>
    <row r="4447"/>
    <row r="4448"/>
    <row r="4449"/>
    <row r="4450"/>
    <row r="4451"/>
    <row r="4452"/>
    <row r="4453"/>
    <row r="4454"/>
    <row r="4455"/>
    <row r="4456"/>
    <row r="4457"/>
    <row r="4458"/>
    <row r="4459"/>
    <row r="4460"/>
    <row r="4461"/>
    <row r="4462"/>
    <row r="4463"/>
    <row r="4464"/>
    <row r="4465"/>
    <row r="4466"/>
    <row r="4467"/>
    <row r="4468"/>
    <row r="4469"/>
    <row r="4470"/>
    <row r="4471"/>
    <row r="4472"/>
    <row r="4473"/>
    <row r="4474"/>
    <row r="4475"/>
    <row r="4476"/>
    <row r="4477"/>
    <row r="4478"/>
    <row r="4479"/>
    <row r="4480"/>
    <row r="4481"/>
    <row r="4482"/>
    <row r="4483"/>
    <row r="4484"/>
    <row r="4485"/>
    <row r="4486"/>
    <row r="4487"/>
    <row r="4488"/>
    <row r="4489"/>
    <row r="4490"/>
    <row r="4491"/>
    <row r="4492"/>
    <row r="4493"/>
    <row r="4494"/>
    <row r="4495"/>
    <row r="4496"/>
    <row r="4497"/>
    <row r="4498"/>
    <row r="4499"/>
    <row r="4500"/>
    <row r="4501"/>
    <row r="4502"/>
    <row r="4503"/>
    <row r="4504"/>
    <row r="4505"/>
    <row r="4506"/>
    <row r="4507"/>
    <row r="4508"/>
    <row r="4509"/>
    <row r="4510"/>
    <row r="4511"/>
    <row r="4512"/>
    <row r="4513"/>
    <row r="4514"/>
    <row r="4515"/>
    <row r="4516"/>
    <row r="4517"/>
    <row r="4518"/>
    <row r="4519"/>
    <row r="4520"/>
    <row r="4521"/>
    <row r="4522"/>
    <row r="4523"/>
    <row r="4524"/>
    <row r="4525"/>
    <row r="4526"/>
    <row r="4527"/>
    <row r="4528"/>
    <row r="4529"/>
    <row r="4530"/>
    <row r="4531"/>
    <row r="4532"/>
    <row r="4533"/>
    <row r="4534"/>
    <row r="4535"/>
    <row r="4536"/>
    <row r="4537"/>
    <row r="4538"/>
    <row r="4539"/>
    <row r="4540"/>
    <row r="4541"/>
    <row r="4542"/>
    <row r="4543"/>
    <row r="4544"/>
    <row r="4545"/>
    <row r="4546"/>
    <row r="4547"/>
    <row r="4548"/>
    <row r="4549"/>
    <row r="4550"/>
    <row r="4551"/>
    <row r="4552"/>
    <row r="4553"/>
    <row r="4554"/>
    <row r="4555"/>
    <row r="4556"/>
    <row r="4557"/>
    <row r="4558"/>
    <row r="4559"/>
    <row r="4560"/>
    <row r="4561"/>
    <row r="4562"/>
    <row r="4563"/>
    <row r="4564"/>
    <row r="4565"/>
    <row r="4566"/>
    <row r="4567"/>
    <row r="4568"/>
    <row r="4569"/>
    <row r="4570"/>
    <row r="4571"/>
    <row r="4572"/>
    <row r="4573"/>
    <row r="4574"/>
    <row r="4575"/>
    <row r="4576"/>
    <row r="4577"/>
    <row r="4578"/>
    <row r="4579"/>
    <row r="4580"/>
    <row r="4581"/>
    <row r="4582"/>
    <row r="4583"/>
    <row r="4584"/>
    <row r="4585"/>
    <row r="4586"/>
    <row r="4587"/>
    <row r="4588"/>
    <row r="4589"/>
    <row r="4590"/>
    <row r="4591"/>
    <row r="4592"/>
    <row r="4593"/>
    <row r="4594"/>
    <row r="4595"/>
    <row r="4596"/>
    <row r="4597"/>
    <row r="4598"/>
    <row r="4599"/>
    <row r="4600"/>
    <row r="4601"/>
    <row r="4602"/>
    <row r="4603"/>
    <row r="4604"/>
    <row r="4605"/>
    <row r="4606"/>
    <row r="4607"/>
    <row r="4608"/>
    <row r="4609"/>
    <row r="4610"/>
    <row r="4611"/>
    <row r="4612"/>
    <row r="4613"/>
    <row r="4614"/>
    <row r="4615"/>
    <row r="4616"/>
    <row r="4617"/>
    <row r="4618"/>
    <row r="4619"/>
    <row r="4620"/>
    <row r="4621"/>
    <row r="4622"/>
    <row r="4623"/>
    <row r="4624"/>
    <row r="4625"/>
    <row r="4626"/>
    <row r="4627"/>
    <row r="4628"/>
    <row r="4629"/>
    <row r="4630"/>
    <row r="4631"/>
    <row r="4632"/>
    <row r="4633"/>
    <row r="4634"/>
    <row r="4635"/>
    <row r="4636"/>
    <row r="4637"/>
    <row r="4638"/>
    <row r="4639"/>
    <row r="4640"/>
    <row r="4641"/>
    <row r="4642"/>
    <row r="4643"/>
    <row r="4644"/>
    <row r="4645"/>
    <row r="4646"/>
    <row r="4647"/>
    <row r="4648"/>
    <row r="4649"/>
    <row r="4650"/>
    <row r="4651"/>
    <row r="4652"/>
    <row r="4653"/>
    <row r="4654"/>
    <row r="4655"/>
    <row r="4656"/>
    <row r="4657"/>
    <row r="4658"/>
    <row r="4659"/>
    <row r="4660"/>
    <row r="4661"/>
    <row r="4662"/>
    <row r="4663"/>
    <row r="4664"/>
    <row r="4665"/>
    <row r="4666"/>
    <row r="4667"/>
    <row r="4668"/>
    <row r="4669"/>
    <row r="4670"/>
    <row r="4671"/>
    <row r="4672"/>
    <row r="4673"/>
    <row r="4674"/>
    <row r="4675"/>
    <row r="4676"/>
    <row r="4677"/>
    <row r="4678"/>
    <row r="4679"/>
    <row r="4680"/>
    <row r="4681"/>
    <row r="4682"/>
    <row r="4683"/>
    <row r="4684"/>
    <row r="4685"/>
    <row r="4686"/>
    <row r="4687"/>
    <row r="4688"/>
    <row r="4689"/>
    <row r="4690"/>
    <row r="4691"/>
    <row r="4692"/>
    <row r="4693"/>
    <row r="4694"/>
    <row r="4695"/>
    <row r="4696"/>
    <row r="4697"/>
    <row r="4698"/>
    <row r="4699"/>
    <row r="4700"/>
    <row r="4701"/>
    <row r="4702"/>
    <row r="4703"/>
    <row r="4704"/>
    <row r="4705"/>
    <row r="4706"/>
    <row r="4707"/>
    <row r="4708"/>
    <row r="4709"/>
    <row r="4710"/>
    <row r="4711"/>
    <row r="4712"/>
    <row r="4713"/>
    <row r="4714"/>
    <row r="4715"/>
    <row r="4716"/>
    <row r="4717"/>
    <row r="4718"/>
    <row r="4719"/>
    <row r="4720"/>
    <row r="4721"/>
    <row r="4722"/>
    <row r="4723"/>
    <row r="4724"/>
    <row r="4725"/>
    <row r="4726"/>
    <row r="4727"/>
    <row r="4728"/>
    <row r="4729"/>
    <row r="4730"/>
    <row r="4731"/>
    <row r="4732"/>
    <row r="4733"/>
    <row r="4734"/>
    <row r="4735"/>
    <row r="4736"/>
    <row r="4737"/>
    <row r="4738"/>
    <row r="4739"/>
    <row r="4740"/>
    <row r="4741"/>
    <row r="4742"/>
    <row r="4743"/>
    <row r="4744"/>
    <row r="4745"/>
    <row r="4746"/>
    <row r="4747"/>
    <row r="4748"/>
    <row r="4749"/>
    <row r="4750"/>
    <row r="4751"/>
    <row r="4752"/>
    <row r="4753"/>
    <row r="4754"/>
    <row r="4755"/>
    <row r="4756"/>
    <row r="4757"/>
    <row r="4758"/>
    <row r="4759"/>
    <row r="4760"/>
    <row r="4761"/>
    <row r="4762"/>
    <row r="4763"/>
    <row r="4764"/>
    <row r="4765"/>
    <row r="4766"/>
    <row r="4767"/>
    <row r="4768"/>
    <row r="4769"/>
    <row r="4770"/>
    <row r="4771"/>
    <row r="4772"/>
    <row r="4773"/>
    <row r="4774"/>
    <row r="4775"/>
    <row r="4776"/>
    <row r="4777"/>
    <row r="4778"/>
    <row r="4779"/>
    <row r="4780"/>
    <row r="4781"/>
    <row r="4782"/>
    <row r="4783"/>
    <row r="4784"/>
    <row r="4785"/>
    <row r="4786"/>
    <row r="4787"/>
    <row r="4788"/>
    <row r="4789"/>
    <row r="4790"/>
    <row r="4791"/>
    <row r="4792"/>
    <row r="4793"/>
    <row r="4794"/>
    <row r="4795"/>
    <row r="4796"/>
    <row r="4797"/>
    <row r="4798"/>
    <row r="4799"/>
    <row r="4800"/>
    <row r="4801"/>
    <row r="4802"/>
    <row r="4803"/>
    <row r="4804"/>
    <row r="4805"/>
    <row r="4806"/>
    <row r="4807"/>
    <row r="4808"/>
    <row r="4809"/>
    <row r="4810"/>
    <row r="4811"/>
    <row r="4812"/>
    <row r="4813"/>
    <row r="4814"/>
    <row r="4815"/>
    <row r="4816"/>
    <row r="4817"/>
    <row r="4818"/>
    <row r="4819"/>
    <row r="4820"/>
    <row r="4821"/>
    <row r="4822"/>
    <row r="4823"/>
    <row r="4824"/>
    <row r="4825"/>
    <row r="4826"/>
    <row r="4827"/>
    <row r="4828"/>
    <row r="4829"/>
    <row r="4830"/>
    <row r="4831"/>
    <row r="4832"/>
    <row r="4833"/>
    <row r="4834"/>
    <row r="4835"/>
    <row r="4836"/>
    <row r="4837"/>
    <row r="4838"/>
    <row r="4839"/>
    <row r="4840"/>
    <row r="4841"/>
    <row r="4842"/>
    <row r="4843"/>
    <row r="4844"/>
    <row r="4845"/>
    <row r="4846"/>
    <row r="4847"/>
    <row r="4848"/>
    <row r="4849"/>
    <row r="4850"/>
    <row r="4851"/>
    <row r="4852"/>
    <row r="4853"/>
    <row r="4854"/>
    <row r="4855"/>
    <row r="4856"/>
    <row r="4857"/>
    <row r="4858"/>
    <row r="4859"/>
    <row r="4860"/>
    <row r="4861"/>
    <row r="4862"/>
    <row r="4863"/>
    <row r="4864"/>
    <row r="4865"/>
    <row r="4866"/>
    <row r="4867"/>
    <row r="4868"/>
    <row r="4869"/>
    <row r="4870"/>
    <row r="4871"/>
    <row r="4872"/>
    <row r="4873"/>
    <row r="4874"/>
    <row r="4875"/>
    <row r="4876"/>
    <row r="4877"/>
    <row r="4878"/>
    <row r="4879"/>
    <row r="4880"/>
    <row r="4881"/>
    <row r="4882"/>
    <row r="4883"/>
    <row r="4884"/>
    <row r="4885"/>
    <row r="4886"/>
    <row r="4887"/>
    <row r="4888"/>
    <row r="4889"/>
    <row r="4890"/>
    <row r="4891"/>
    <row r="4892"/>
    <row r="4893"/>
    <row r="4894"/>
    <row r="4895"/>
    <row r="4896"/>
    <row r="4897"/>
    <row r="4898"/>
    <row r="4899"/>
    <row r="4900"/>
    <row r="4901"/>
    <row r="4902"/>
    <row r="4903"/>
    <row r="4904"/>
    <row r="4905"/>
    <row r="4906"/>
    <row r="4907"/>
    <row r="4908"/>
    <row r="4909"/>
    <row r="4910"/>
    <row r="4911"/>
    <row r="4912"/>
    <row r="4913"/>
    <row r="4914"/>
    <row r="4915"/>
    <row r="4916"/>
    <row r="4917"/>
    <row r="4918"/>
    <row r="4919"/>
    <row r="4920"/>
    <row r="4921"/>
    <row r="4922"/>
    <row r="4923"/>
    <row r="4924"/>
    <row r="4925"/>
    <row r="4926"/>
    <row r="4927"/>
    <row r="4928"/>
    <row r="4929"/>
    <row r="4930"/>
    <row r="4931"/>
    <row r="4932"/>
    <row r="4933"/>
    <row r="4934"/>
    <row r="4935"/>
    <row r="4936"/>
    <row r="4937"/>
    <row r="4938"/>
    <row r="4939"/>
    <row r="4940"/>
    <row r="4941"/>
    <row r="4942"/>
    <row r="4943"/>
    <row r="4944"/>
    <row r="4945"/>
    <row r="4946"/>
    <row r="4947"/>
    <row r="4948"/>
    <row r="4949"/>
    <row r="4950"/>
    <row r="4951"/>
    <row r="4952"/>
    <row r="4953"/>
    <row r="4954"/>
    <row r="4955"/>
    <row r="4956"/>
    <row r="4957"/>
    <row r="4958"/>
    <row r="4959"/>
    <row r="4960"/>
    <row r="4961"/>
    <row r="4962"/>
    <row r="4963"/>
    <row r="4964"/>
    <row r="4965"/>
    <row r="4966"/>
    <row r="4967"/>
    <row r="4968"/>
    <row r="4969"/>
    <row r="4970"/>
    <row r="4971"/>
    <row r="4972"/>
    <row r="4973"/>
    <row r="4974"/>
    <row r="4975"/>
    <row r="4976"/>
    <row r="4977"/>
    <row r="4978"/>
    <row r="4979"/>
    <row r="4980"/>
    <row r="4981"/>
    <row r="4982"/>
    <row r="4983"/>
    <row r="4984"/>
    <row r="4985"/>
    <row r="4986"/>
    <row r="4987"/>
    <row r="4988"/>
    <row r="4989"/>
    <row r="4990"/>
    <row r="4991"/>
    <row r="4992"/>
    <row r="4993"/>
    <row r="4994"/>
    <row r="4995"/>
    <row r="4996"/>
    <row r="4997"/>
    <row r="4998"/>
    <row r="4999"/>
    <row r="5000"/>
    <row r="5001"/>
    <row r="5002"/>
    <row r="5003"/>
    <row r="5004"/>
    <row r="5005"/>
    <row r="5006"/>
    <row r="5007"/>
    <row r="5008"/>
    <row r="5009"/>
    <row r="5010"/>
    <row r="5011"/>
    <row r="5012"/>
    <row r="5013"/>
    <row r="5014"/>
    <row r="5015"/>
    <row r="5016"/>
    <row r="5017"/>
    <row r="5018"/>
    <row r="5019"/>
    <row r="5020"/>
    <row r="5021"/>
    <row r="5022"/>
    <row r="5023"/>
    <row r="5024"/>
    <row r="5025"/>
    <row r="5026"/>
    <row r="5027"/>
    <row r="5028"/>
    <row r="5029"/>
    <row r="5030"/>
    <row r="5031"/>
    <row r="5032"/>
    <row r="5033"/>
    <row r="5034"/>
    <row r="5035"/>
    <row r="5036"/>
    <row r="5037"/>
    <row r="5038"/>
    <row r="5039"/>
    <row r="5040"/>
    <row r="5041"/>
    <row r="5042"/>
    <row r="5043"/>
    <row r="5044"/>
    <row r="5045"/>
    <row r="5046"/>
    <row r="5047"/>
    <row r="5048"/>
    <row r="5049"/>
    <row r="5050"/>
    <row r="5051"/>
    <row r="5052"/>
    <row r="5053"/>
    <row r="5054"/>
    <row r="5055"/>
    <row r="5056"/>
    <row r="5057"/>
    <row r="5058"/>
    <row r="5059"/>
    <row r="5060"/>
    <row r="5061"/>
    <row r="5062"/>
    <row r="5063"/>
    <row r="5064"/>
    <row r="5065"/>
    <row r="5066"/>
    <row r="5067"/>
    <row r="5068"/>
    <row r="5069"/>
    <row r="5070"/>
    <row r="5071"/>
    <row r="5072"/>
    <row r="5073"/>
    <row r="5074"/>
    <row r="5075"/>
    <row r="5076"/>
    <row r="5077"/>
    <row r="5078"/>
    <row r="5079"/>
    <row r="5080"/>
    <row r="5081"/>
    <row r="5082"/>
    <row r="5083"/>
    <row r="5084"/>
    <row r="5085"/>
    <row r="5086"/>
    <row r="5087"/>
    <row r="5088"/>
    <row r="5089"/>
    <row r="5090"/>
    <row r="5091"/>
    <row r="5092"/>
    <row r="5093"/>
    <row r="5094"/>
    <row r="5095"/>
    <row r="5096"/>
    <row r="5097"/>
    <row r="5098"/>
    <row r="5099"/>
    <row r="5100"/>
    <row r="5101"/>
    <row r="5102"/>
    <row r="5103"/>
    <row r="5104"/>
    <row r="5105"/>
    <row r="5106"/>
    <row r="5107"/>
    <row r="5108"/>
    <row r="5109"/>
    <row r="5110"/>
    <row r="5111"/>
    <row r="5112"/>
    <row r="5113"/>
    <row r="5114"/>
    <row r="5115"/>
    <row r="5116"/>
    <row r="5117"/>
    <row r="5118"/>
    <row r="5119"/>
    <row r="5120"/>
    <row r="5121"/>
    <row r="5122"/>
    <row r="5123"/>
    <row r="5124"/>
    <row r="5125"/>
    <row r="5126"/>
    <row r="5127"/>
    <row r="5128"/>
    <row r="5129"/>
    <row r="5130"/>
    <row r="5131"/>
    <row r="5132"/>
    <row r="5133"/>
    <row r="5134"/>
    <row r="5135"/>
    <row r="5136"/>
    <row r="5137"/>
    <row r="5138"/>
    <row r="5139"/>
    <row r="5140"/>
    <row r="5141"/>
    <row r="5142"/>
    <row r="5143"/>
    <row r="5144"/>
    <row r="5145"/>
    <row r="5146"/>
    <row r="5147"/>
    <row r="5148"/>
    <row r="5149"/>
    <row r="5150"/>
    <row r="5151"/>
    <row r="5152"/>
    <row r="5153"/>
    <row r="5154"/>
    <row r="5155"/>
    <row r="5156"/>
    <row r="5157"/>
    <row r="5158"/>
    <row r="5159"/>
    <row r="5160"/>
    <row r="5161"/>
    <row r="5162"/>
    <row r="5163"/>
    <row r="5164"/>
    <row r="5165"/>
    <row r="5166"/>
    <row r="5167"/>
    <row r="5168"/>
    <row r="5169"/>
    <row r="5170"/>
    <row r="5171"/>
    <row r="5172"/>
    <row r="5173"/>
    <row r="5174"/>
    <row r="5175"/>
    <row r="5176"/>
    <row r="5177"/>
    <row r="5178"/>
    <row r="5179"/>
    <row r="5180"/>
    <row r="5181"/>
    <row r="5182"/>
    <row r="5183"/>
    <row r="5184"/>
    <row r="5185"/>
    <row r="5186"/>
    <row r="5187"/>
    <row r="5188"/>
    <row r="5189"/>
    <row r="5190"/>
    <row r="5191"/>
    <row r="5192"/>
    <row r="5193"/>
    <row r="5194"/>
    <row r="5195"/>
    <row r="5196"/>
    <row r="5197"/>
    <row r="5198"/>
    <row r="5199"/>
    <row r="5200"/>
    <row r="5201"/>
    <row r="5202"/>
    <row r="5203"/>
    <row r="5204"/>
    <row r="5205"/>
    <row r="5206"/>
    <row r="5207"/>
    <row r="5208"/>
    <row r="5209"/>
    <row r="5210"/>
    <row r="5211"/>
    <row r="5212"/>
    <row r="5213"/>
    <row r="5214"/>
    <row r="5215"/>
    <row r="5216"/>
    <row r="5217"/>
    <row r="5218"/>
    <row r="5219"/>
    <row r="5220"/>
    <row r="5221"/>
    <row r="5222"/>
    <row r="5223"/>
    <row r="5224"/>
    <row r="5225"/>
    <row r="5226"/>
    <row r="5227"/>
    <row r="5228"/>
    <row r="5229"/>
    <row r="5230"/>
    <row r="5231"/>
    <row r="5232"/>
    <row r="5233"/>
    <row r="5234"/>
    <row r="5235"/>
    <row r="5236"/>
    <row r="5237"/>
    <row r="5238"/>
    <row r="5239"/>
    <row r="5240"/>
    <row r="5241"/>
    <row r="5242"/>
    <row r="5243"/>
    <row r="5244"/>
    <row r="5245"/>
    <row r="5246"/>
    <row r="5247"/>
    <row r="5248"/>
    <row r="5249"/>
    <row r="5250"/>
    <row r="5251"/>
    <row r="5252"/>
    <row r="5253"/>
    <row r="5254"/>
    <row r="5255"/>
    <row r="5256"/>
    <row r="5257"/>
    <row r="5258"/>
    <row r="5259"/>
    <row r="5260"/>
    <row r="5261"/>
    <row r="5262"/>
    <row r="5263"/>
    <row r="5264"/>
    <row r="5265"/>
    <row r="5266"/>
    <row r="5267"/>
    <row r="5268"/>
    <row r="5269"/>
    <row r="5270"/>
    <row r="5271"/>
    <row r="5272"/>
    <row r="5273"/>
    <row r="5274"/>
    <row r="5275"/>
    <row r="5276"/>
    <row r="5277"/>
    <row r="5278"/>
    <row r="5279"/>
    <row r="5280"/>
    <row r="5281"/>
    <row r="5282"/>
    <row r="5283"/>
    <row r="5284"/>
    <row r="5285"/>
    <row r="5286"/>
    <row r="5287"/>
    <row r="5288"/>
    <row r="5289"/>
    <row r="5290"/>
    <row r="5291"/>
    <row r="5292"/>
    <row r="5293"/>
    <row r="5294"/>
    <row r="5295"/>
    <row r="5296"/>
    <row r="5297"/>
    <row r="5298"/>
    <row r="5299"/>
    <row r="5300"/>
    <row r="5301"/>
    <row r="5302"/>
    <row r="5303"/>
    <row r="5304"/>
    <row r="5305"/>
    <row r="5306"/>
    <row r="5307"/>
    <row r="5308"/>
    <row r="5309"/>
    <row r="5310"/>
    <row r="5311"/>
    <row r="5312"/>
    <row r="5313"/>
    <row r="5314"/>
    <row r="5315"/>
    <row r="5316"/>
    <row r="5317"/>
    <row r="5318"/>
    <row r="5319"/>
    <row r="5320"/>
    <row r="5321"/>
    <row r="5322"/>
    <row r="5323"/>
    <row r="5324"/>
    <row r="5325"/>
    <row r="5326"/>
    <row r="5327"/>
    <row r="5328"/>
    <row r="5329"/>
    <row r="5330"/>
    <row r="5331"/>
    <row r="5332"/>
    <row r="5333"/>
    <row r="5334"/>
    <row r="5335"/>
    <row r="5336"/>
    <row r="5337"/>
    <row r="5338"/>
    <row r="5339"/>
    <row r="5340"/>
    <row r="5341"/>
    <row r="5342"/>
    <row r="5343"/>
    <row r="5344"/>
    <row r="5345"/>
    <row r="5346"/>
    <row r="5347"/>
    <row r="5348"/>
    <row r="5349"/>
    <row r="5350"/>
    <row r="5351"/>
    <row r="5352"/>
    <row r="5353"/>
    <row r="5354"/>
    <row r="5355"/>
    <row r="5356"/>
    <row r="5357"/>
    <row r="5358"/>
    <row r="5359"/>
    <row r="5360"/>
    <row r="5361"/>
    <row r="5362"/>
    <row r="5363"/>
    <row r="5364"/>
    <row r="5365"/>
    <row r="5366"/>
    <row r="5367"/>
    <row r="5368"/>
    <row r="5369"/>
    <row r="5370"/>
    <row r="5371"/>
    <row r="5372"/>
    <row r="5373"/>
    <row r="5374"/>
    <row r="5375"/>
    <row r="5376"/>
    <row r="5377"/>
    <row r="5378"/>
    <row r="5379"/>
    <row r="5380"/>
    <row r="5381"/>
    <row r="5382"/>
    <row r="5383"/>
    <row r="5384"/>
    <row r="5385"/>
    <row r="5386"/>
    <row r="5387"/>
    <row r="5388"/>
    <row r="5389"/>
    <row r="5390"/>
    <row r="5391"/>
    <row r="5392"/>
    <row r="5393"/>
    <row r="5394"/>
    <row r="5395"/>
    <row r="5396"/>
    <row r="5397"/>
    <row r="5398"/>
    <row r="5399"/>
    <row r="5400"/>
    <row r="5401"/>
    <row r="5402"/>
    <row r="5403"/>
    <row r="5404"/>
    <row r="5405"/>
    <row r="5406"/>
    <row r="5407"/>
    <row r="5408"/>
    <row r="5409"/>
    <row r="5410"/>
    <row r="5411"/>
    <row r="5412"/>
    <row r="5413"/>
    <row r="5414"/>
    <row r="5415"/>
    <row r="5416"/>
    <row r="5417"/>
    <row r="5418"/>
    <row r="5419"/>
    <row r="5420"/>
    <row r="5421"/>
    <row r="5422"/>
    <row r="5423"/>
    <row r="5424"/>
    <row r="5425"/>
    <row r="5426"/>
    <row r="5427"/>
    <row r="5428"/>
    <row r="5429"/>
    <row r="5430"/>
    <row r="5431"/>
    <row r="5432"/>
    <row r="5433"/>
    <row r="5434"/>
    <row r="5435"/>
    <row r="5436"/>
    <row r="5437"/>
    <row r="5438"/>
    <row r="5439"/>
    <row r="5440"/>
    <row r="5441"/>
    <row r="5442"/>
    <row r="5443"/>
    <row r="5444"/>
    <row r="5445"/>
    <row r="5446"/>
    <row r="5447"/>
    <row r="5448"/>
    <row r="5449"/>
    <row r="5450"/>
    <row r="5451"/>
    <row r="5452"/>
    <row r="5453"/>
    <row r="5454"/>
    <row r="5455"/>
    <row r="5456"/>
    <row r="5457"/>
    <row r="5458"/>
    <row r="5459"/>
    <row r="5460"/>
    <row r="5461"/>
    <row r="5462"/>
    <row r="5463"/>
    <row r="5464"/>
    <row r="5465"/>
    <row r="5466"/>
    <row r="5467"/>
    <row r="5468"/>
    <row r="5469"/>
    <row r="5470"/>
    <row r="5471"/>
    <row r="5472"/>
    <row r="5473"/>
    <row r="5474"/>
    <row r="5475"/>
    <row r="5476"/>
    <row r="5477"/>
    <row r="5478"/>
    <row r="5479"/>
    <row r="5480"/>
    <row r="5481"/>
    <row r="5482"/>
    <row r="5483"/>
    <row r="5484"/>
    <row r="5485"/>
    <row r="5486"/>
    <row r="5487"/>
    <row r="5488"/>
    <row r="5489"/>
    <row r="5490"/>
    <row r="5491"/>
    <row r="5492"/>
    <row r="5493"/>
    <row r="5494"/>
    <row r="5495"/>
    <row r="5496"/>
    <row r="5497"/>
    <row r="5498"/>
    <row r="5499"/>
    <row r="5500"/>
    <row r="5501"/>
    <row r="5502"/>
    <row r="5503"/>
    <row r="5504"/>
    <row r="5505"/>
    <row r="5506"/>
    <row r="5507"/>
    <row r="5508"/>
    <row r="5509"/>
    <row r="5510"/>
    <row r="5511"/>
    <row r="5512"/>
    <row r="5513"/>
    <row r="5514"/>
    <row r="5515"/>
    <row r="5516"/>
    <row r="5517"/>
    <row r="5518"/>
    <row r="5519"/>
    <row r="5520"/>
    <row r="5521"/>
    <row r="5522"/>
    <row r="5523"/>
    <row r="5524"/>
    <row r="5525"/>
    <row r="5526"/>
    <row r="5527"/>
    <row r="5528"/>
    <row r="5529"/>
    <row r="5530"/>
    <row r="5531"/>
    <row r="5532"/>
    <row r="5533"/>
    <row r="5534"/>
    <row r="5535"/>
    <row r="5536"/>
    <row r="5537"/>
    <row r="5538"/>
    <row r="5539"/>
    <row r="5540"/>
    <row r="5541"/>
    <row r="5542"/>
    <row r="5543"/>
    <row r="5544"/>
    <row r="5545"/>
    <row r="5546"/>
    <row r="5547"/>
    <row r="5548"/>
    <row r="5549"/>
    <row r="5550"/>
    <row r="5551"/>
    <row r="5552"/>
    <row r="5553"/>
    <row r="5554"/>
    <row r="5555"/>
    <row r="5556"/>
    <row r="5557"/>
    <row r="5558"/>
    <row r="5559"/>
    <row r="5560"/>
    <row r="5561"/>
    <row r="5562"/>
    <row r="5563"/>
    <row r="5564"/>
    <row r="5565"/>
    <row r="5566"/>
    <row r="5567"/>
    <row r="5568"/>
    <row r="5569"/>
    <row r="5570"/>
    <row r="5571"/>
    <row r="5572"/>
    <row r="5573"/>
    <row r="5574"/>
    <row r="5575"/>
    <row r="5576"/>
    <row r="5577"/>
    <row r="5578"/>
    <row r="5579"/>
    <row r="5580"/>
    <row r="5581"/>
    <row r="5582"/>
    <row r="5583"/>
    <row r="5584"/>
    <row r="5585"/>
    <row r="5586"/>
    <row r="5587"/>
    <row r="5588"/>
    <row r="5589"/>
    <row r="5590"/>
    <row r="5591"/>
    <row r="5592"/>
    <row r="5593"/>
    <row r="5594"/>
    <row r="5595"/>
    <row r="5596"/>
    <row r="5597"/>
    <row r="5598"/>
    <row r="5599"/>
    <row r="5600"/>
    <row r="5601"/>
    <row r="5602"/>
    <row r="5603"/>
    <row r="5604"/>
    <row r="5605"/>
    <row r="5606"/>
    <row r="5607"/>
    <row r="5608"/>
    <row r="5609"/>
    <row r="5610"/>
    <row r="5611"/>
    <row r="5612"/>
    <row r="5613"/>
    <row r="5614"/>
    <row r="5615"/>
    <row r="5616"/>
    <row r="5617"/>
    <row r="5618"/>
    <row r="5619"/>
    <row r="5620"/>
    <row r="5621"/>
    <row r="5622"/>
    <row r="5623"/>
    <row r="5624"/>
    <row r="5625"/>
    <row r="5626"/>
    <row r="5627"/>
    <row r="5628"/>
    <row r="5629"/>
    <row r="5630"/>
    <row r="5631"/>
    <row r="5632"/>
    <row r="5633"/>
    <row r="5634"/>
    <row r="5635"/>
    <row r="5636"/>
    <row r="5637"/>
    <row r="5638"/>
    <row r="5639"/>
    <row r="5640"/>
    <row r="5641"/>
    <row r="5642"/>
    <row r="5643"/>
    <row r="5644"/>
    <row r="5645"/>
    <row r="5646"/>
    <row r="5647"/>
    <row r="5648"/>
    <row r="5649"/>
    <row r="5650"/>
    <row r="5651"/>
    <row r="5652"/>
    <row r="5653"/>
    <row r="5654"/>
    <row r="5655"/>
    <row r="5656"/>
    <row r="5657"/>
    <row r="5658"/>
    <row r="5659"/>
    <row r="5660"/>
    <row r="5661"/>
    <row r="5662"/>
    <row r="5663"/>
    <row r="5664"/>
    <row r="5665"/>
    <row r="5666"/>
    <row r="5667"/>
    <row r="5668"/>
    <row r="5669"/>
    <row r="5670"/>
    <row r="5671"/>
    <row r="5672"/>
    <row r="5673"/>
    <row r="5674"/>
    <row r="5675"/>
    <row r="5676"/>
    <row r="5677"/>
    <row r="5678"/>
    <row r="5679"/>
    <row r="5680"/>
    <row r="5681"/>
    <row r="5682"/>
    <row r="5683"/>
    <row r="5684"/>
    <row r="5685"/>
    <row r="5686"/>
    <row r="5687"/>
    <row r="5688"/>
    <row r="5689"/>
    <row r="5690"/>
    <row r="5691"/>
    <row r="5692"/>
    <row r="5693"/>
    <row r="5694"/>
    <row r="5695"/>
    <row r="5696"/>
    <row r="5697"/>
    <row r="5698"/>
    <row r="5699"/>
    <row r="5700"/>
    <row r="5701"/>
    <row r="5702"/>
    <row r="5703"/>
    <row r="5704"/>
    <row r="5705"/>
    <row r="5706"/>
    <row r="5707"/>
    <row r="5708"/>
    <row r="5709"/>
    <row r="5710"/>
    <row r="5711"/>
    <row r="5712"/>
    <row r="5713"/>
    <row r="5714"/>
    <row r="5715"/>
    <row r="5716"/>
    <row r="5717"/>
    <row r="5718"/>
    <row r="5719"/>
    <row r="5720"/>
    <row r="5721"/>
    <row r="5722"/>
    <row r="5723"/>
    <row r="5724"/>
    <row r="5725"/>
    <row r="5726"/>
    <row r="5727"/>
    <row r="5728"/>
    <row r="5729"/>
    <row r="5730"/>
    <row r="5731"/>
    <row r="5732"/>
    <row r="5733"/>
    <row r="5734"/>
    <row r="5735"/>
    <row r="5736"/>
    <row r="5737"/>
    <row r="5738"/>
    <row r="5739"/>
    <row r="5740"/>
    <row r="5741"/>
    <row r="5742"/>
    <row r="5743"/>
    <row r="5744"/>
    <row r="5745"/>
    <row r="5746"/>
    <row r="5747"/>
    <row r="5748"/>
    <row r="5749"/>
    <row r="5750"/>
    <row r="5751"/>
    <row r="5752"/>
    <row r="5753"/>
    <row r="5754"/>
    <row r="5755"/>
    <row r="5756"/>
    <row r="5757"/>
    <row r="5758"/>
    <row r="5759"/>
    <row r="5760"/>
    <row r="5761"/>
    <row r="5762"/>
    <row r="5763"/>
    <row r="5764"/>
    <row r="5765"/>
    <row r="5766"/>
    <row r="5767"/>
    <row r="5768"/>
    <row r="5769"/>
    <row r="5770"/>
    <row r="5771"/>
    <row r="5772"/>
    <row r="5773"/>
    <row r="5774"/>
    <row r="5775"/>
    <row r="5776"/>
    <row r="5777"/>
    <row r="5778"/>
    <row r="5779"/>
    <row r="5780"/>
    <row r="5781"/>
    <row r="5782"/>
    <row r="5783"/>
    <row r="5784"/>
    <row r="5785"/>
    <row r="5786"/>
    <row r="5787"/>
    <row r="5788"/>
    <row r="5789"/>
    <row r="5790"/>
    <row r="5791"/>
    <row r="5792"/>
    <row r="5793"/>
    <row r="5794"/>
    <row r="5795"/>
    <row r="5796"/>
    <row r="5797"/>
    <row r="5798"/>
    <row r="5799"/>
    <row r="5800"/>
    <row r="5801"/>
    <row r="5802"/>
    <row r="5803"/>
    <row r="5804"/>
    <row r="5805"/>
    <row r="5806"/>
    <row r="5807"/>
    <row r="5808"/>
    <row r="5809"/>
    <row r="5810"/>
    <row r="5811"/>
    <row r="5812"/>
    <row r="5813"/>
    <row r="5814"/>
    <row r="5815"/>
    <row r="5816"/>
    <row r="5817"/>
    <row r="5818"/>
    <row r="5819"/>
    <row r="5820"/>
    <row r="5821"/>
    <row r="5822"/>
    <row r="5823"/>
    <row r="5824"/>
    <row r="5825"/>
    <row r="5826"/>
    <row r="5827"/>
    <row r="5828"/>
    <row r="5829"/>
    <row r="5830"/>
    <row r="5831"/>
    <row r="5832"/>
    <row r="5833"/>
    <row r="5834"/>
    <row r="5835"/>
    <row r="5836"/>
    <row r="5837"/>
    <row r="5838"/>
    <row r="5839"/>
    <row r="5840"/>
    <row r="5841"/>
    <row r="5842"/>
    <row r="5843"/>
    <row r="5844"/>
    <row r="5845"/>
    <row r="5846"/>
    <row r="5847"/>
    <row r="5848"/>
    <row r="5849"/>
    <row r="5850"/>
    <row r="5851"/>
    <row r="5852"/>
    <row r="5853"/>
    <row r="5854"/>
    <row r="5855"/>
    <row r="5856"/>
    <row r="5857"/>
    <row r="5858"/>
    <row r="5859"/>
    <row r="5860"/>
    <row r="5861"/>
    <row r="5862"/>
    <row r="5863"/>
    <row r="5864"/>
    <row r="5865"/>
    <row r="5866"/>
    <row r="5867"/>
    <row r="5868"/>
    <row r="5869"/>
    <row r="5870"/>
    <row r="5871"/>
    <row r="5872"/>
    <row r="5873"/>
    <row r="5874"/>
    <row r="5875"/>
    <row r="5876"/>
    <row r="5877"/>
    <row r="5878"/>
    <row r="5879"/>
    <row r="5880"/>
    <row r="5881"/>
    <row r="5882"/>
    <row r="5883"/>
    <row r="5884"/>
    <row r="5885"/>
    <row r="5886"/>
    <row r="5887"/>
    <row r="5888"/>
    <row r="5889"/>
    <row r="5890"/>
    <row r="5891"/>
    <row r="5892"/>
    <row r="5893"/>
    <row r="5894"/>
    <row r="5895"/>
    <row r="5896"/>
    <row r="5897"/>
    <row r="5898"/>
    <row r="5899"/>
    <row r="5900"/>
    <row r="5901"/>
    <row r="5902"/>
    <row r="5903"/>
    <row r="5904"/>
    <row r="5905"/>
    <row r="5906"/>
    <row r="5907"/>
    <row r="5908"/>
    <row r="5909"/>
    <row r="5910"/>
    <row r="5911"/>
    <row r="5912"/>
    <row r="5913"/>
    <row r="5914"/>
    <row r="5915"/>
    <row r="5916"/>
    <row r="5917"/>
    <row r="5918"/>
    <row r="5919"/>
    <row r="5920"/>
    <row r="5921"/>
    <row r="5922"/>
    <row r="5923"/>
    <row r="5924"/>
    <row r="5925"/>
    <row r="5926"/>
    <row r="5927"/>
    <row r="5928"/>
    <row r="5929"/>
    <row r="5930"/>
    <row r="5931"/>
    <row r="5932"/>
    <row r="5933"/>
    <row r="5934"/>
    <row r="5935"/>
    <row r="5936"/>
    <row r="5937"/>
    <row r="5938"/>
    <row r="5939"/>
    <row r="5940"/>
    <row r="5941"/>
    <row r="5942"/>
    <row r="5943"/>
    <row r="5944"/>
    <row r="5945"/>
    <row r="5946"/>
    <row r="5947"/>
    <row r="5948"/>
    <row r="5949"/>
    <row r="5950"/>
    <row r="5951"/>
    <row r="5952"/>
    <row r="5953"/>
    <row r="5954"/>
    <row r="5955"/>
    <row r="5956"/>
    <row r="5957"/>
    <row r="5958"/>
    <row r="5959"/>
    <row r="5960"/>
    <row r="5961"/>
    <row r="5962"/>
    <row r="5963"/>
    <row r="5964"/>
    <row r="5965"/>
    <row r="5966"/>
    <row r="5967"/>
    <row r="5968"/>
    <row r="5969"/>
    <row r="5970"/>
    <row r="5971"/>
    <row r="5972"/>
    <row r="5973"/>
    <row r="5974"/>
    <row r="5975"/>
    <row r="5976"/>
    <row r="5977"/>
    <row r="5978"/>
    <row r="5979"/>
    <row r="5980"/>
    <row r="5981"/>
    <row r="5982"/>
    <row r="5983"/>
    <row r="5984"/>
    <row r="5985"/>
    <row r="5986"/>
    <row r="5987"/>
    <row r="5988"/>
    <row r="5989"/>
    <row r="5990"/>
    <row r="5991"/>
    <row r="5992"/>
    <row r="5993"/>
    <row r="5994"/>
    <row r="5995"/>
    <row r="5996"/>
    <row r="5997"/>
    <row r="5998"/>
    <row r="5999"/>
    <row r="6000"/>
    <row r="6001"/>
    <row r="6002"/>
    <row r="6003"/>
    <row r="6004"/>
    <row r="6005"/>
    <row r="6006"/>
    <row r="6007"/>
    <row r="6008"/>
    <row r="6009"/>
    <row r="6010"/>
    <row r="6011"/>
    <row r="6012"/>
    <row r="6013"/>
    <row r="6014"/>
    <row r="6015"/>
    <row r="6016"/>
    <row r="6017"/>
    <row r="6018"/>
    <row r="6019"/>
    <row r="6020"/>
    <row r="6021"/>
    <row r="6022"/>
    <row r="6023"/>
    <row r="6024"/>
    <row r="6025"/>
    <row r="6026"/>
    <row r="6027"/>
    <row r="6028"/>
    <row r="6029"/>
    <row r="6030"/>
    <row r="6031"/>
    <row r="6032"/>
    <row r="6033"/>
    <row r="6034"/>
    <row r="6035"/>
    <row r="6036"/>
    <row r="6037"/>
    <row r="6038"/>
    <row r="6039"/>
    <row r="6040"/>
    <row r="6041"/>
    <row r="6042"/>
    <row r="6043"/>
    <row r="6044"/>
    <row r="6045"/>
    <row r="6046"/>
    <row r="6047"/>
    <row r="6048"/>
    <row r="6049"/>
    <row r="6050"/>
    <row r="6051"/>
    <row r="6052"/>
    <row r="6053"/>
    <row r="6054"/>
    <row r="6055"/>
    <row r="6056"/>
    <row r="6057"/>
    <row r="6058"/>
    <row r="6059"/>
    <row r="6060"/>
    <row r="6061"/>
    <row r="6062"/>
    <row r="6063"/>
    <row r="6064"/>
    <row r="6065"/>
    <row r="6066"/>
    <row r="6067"/>
    <row r="6068"/>
    <row r="6069"/>
    <row r="6070"/>
    <row r="6071"/>
    <row r="6072"/>
    <row r="6073"/>
    <row r="6074"/>
    <row r="6075"/>
    <row r="6076"/>
    <row r="6077"/>
    <row r="6078"/>
    <row r="6079"/>
    <row r="6080"/>
    <row r="6081"/>
    <row r="6082"/>
    <row r="6083"/>
    <row r="6084"/>
    <row r="6085"/>
    <row r="6086"/>
    <row r="6087"/>
    <row r="6088"/>
    <row r="6089"/>
    <row r="6090"/>
    <row r="6091"/>
    <row r="6092"/>
    <row r="6093"/>
    <row r="6094"/>
    <row r="6095"/>
    <row r="6096"/>
    <row r="6097"/>
    <row r="6098"/>
    <row r="6099"/>
    <row r="6100"/>
    <row r="6101"/>
    <row r="6102"/>
    <row r="6103"/>
    <row r="6104"/>
    <row r="6105"/>
    <row r="6106"/>
    <row r="6107"/>
    <row r="6108"/>
    <row r="6109"/>
    <row r="6110"/>
    <row r="6111"/>
    <row r="6112"/>
    <row r="6113"/>
    <row r="6114"/>
    <row r="6115"/>
    <row r="6116"/>
    <row r="6117"/>
    <row r="6118"/>
    <row r="6119"/>
    <row r="6120"/>
    <row r="6121"/>
    <row r="6122"/>
    <row r="6123"/>
    <row r="6124"/>
    <row r="6125"/>
    <row r="6126"/>
    <row r="6127"/>
    <row r="6128"/>
    <row r="6129"/>
    <row r="6130"/>
    <row r="6131"/>
    <row r="6132"/>
    <row r="6133"/>
    <row r="6134"/>
    <row r="6135"/>
    <row r="6136"/>
    <row r="6137"/>
    <row r="6138"/>
    <row r="6139"/>
    <row r="6140"/>
    <row r="6141"/>
    <row r="6142"/>
    <row r="6143"/>
    <row r="6144"/>
    <row r="6145"/>
    <row r="6146"/>
    <row r="6147"/>
    <row r="6148"/>
    <row r="6149"/>
    <row r="6150"/>
    <row r="6151"/>
    <row r="6152"/>
    <row r="6153"/>
    <row r="6154"/>
    <row r="6155"/>
    <row r="6156"/>
    <row r="6157"/>
    <row r="6158"/>
    <row r="6159"/>
    <row r="6160"/>
    <row r="6161"/>
    <row r="6162"/>
    <row r="6163"/>
    <row r="6164"/>
    <row r="6165"/>
    <row r="6166"/>
    <row r="6167"/>
    <row r="6168"/>
    <row r="6169"/>
    <row r="6170"/>
    <row r="6171"/>
    <row r="6172"/>
    <row r="6173"/>
    <row r="6174"/>
    <row r="6175"/>
    <row r="6176"/>
    <row r="6177"/>
    <row r="6178"/>
    <row r="6179"/>
    <row r="6180"/>
    <row r="6181"/>
    <row r="6182"/>
    <row r="6183"/>
    <row r="6184"/>
    <row r="6185"/>
    <row r="6186"/>
    <row r="6187"/>
    <row r="6188"/>
    <row r="6189"/>
    <row r="6190"/>
    <row r="6191"/>
    <row r="6192"/>
    <row r="6193"/>
    <row r="6194"/>
    <row r="6195"/>
    <row r="6196"/>
    <row r="6197"/>
    <row r="6198"/>
    <row r="6199"/>
    <row r="6200"/>
    <row r="6201"/>
    <row r="6202"/>
    <row r="6203"/>
    <row r="6204"/>
    <row r="6205"/>
    <row r="6206"/>
    <row r="6207"/>
    <row r="6208"/>
    <row r="6209"/>
    <row r="6210"/>
    <row r="6211"/>
    <row r="6212"/>
    <row r="6213"/>
    <row r="6214"/>
    <row r="6215"/>
    <row r="6216"/>
    <row r="6217"/>
    <row r="6218"/>
    <row r="6219"/>
    <row r="6220"/>
    <row r="6221"/>
    <row r="6222"/>
    <row r="6223"/>
    <row r="6224"/>
    <row r="6225"/>
    <row r="6226"/>
    <row r="6227"/>
    <row r="6228"/>
    <row r="6229"/>
    <row r="6230"/>
    <row r="6231"/>
    <row r="6232"/>
    <row r="6233"/>
    <row r="6234"/>
    <row r="6235"/>
    <row r="6236"/>
    <row r="6237"/>
    <row r="6238"/>
    <row r="6239"/>
    <row r="6240"/>
    <row r="6241"/>
    <row r="6242"/>
    <row r="6243"/>
    <row r="6244"/>
    <row r="6245"/>
    <row r="6246"/>
    <row r="6247"/>
    <row r="6248"/>
    <row r="6249"/>
    <row r="6250"/>
    <row r="6251"/>
    <row r="6252"/>
    <row r="6253"/>
    <row r="6254"/>
    <row r="6255"/>
    <row r="6256"/>
    <row r="6257"/>
    <row r="6258"/>
    <row r="6259"/>
    <row r="6260"/>
    <row r="6261"/>
    <row r="6262"/>
    <row r="6263"/>
    <row r="6264"/>
    <row r="6265"/>
    <row r="6266"/>
    <row r="6267"/>
    <row r="6268"/>
    <row r="6269"/>
    <row r="6270"/>
    <row r="6271"/>
    <row r="6272"/>
    <row r="6273"/>
    <row r="6274"/>
    <row r="6275"/>
    <row r="6276"/>
    <row r="6277"/>
    <row r="6278"/>
    <row r="6279"/>
    <row r="6280"/>
    <row r="6281"/>
    <row r="6282"/>
    <row r="6283"/>
    <row r="6284"/>
    <row r="6285"/>
    <row r="6286"/>
    <row r="6287"/>
    <row r="6288"/>
    <row r="6289"/>
    <row r="6290"/>
    <row r="6291"/>
    <row r="6292"/>
    <row r="6293"/>
    <row r="6294"/>
    <row r="6295"/>
    <row r="6296"/>
    <row r="6297"/>
    <row r="6298"/>
    <row r="6299"/>
    <row r="6300"/>
    <row r="6301"/>
    <row r="6302"/>
    <row r="6303"/>
    <row r="6304"/>
    <row r="6305"/>
    <row r="6306"/>
    <row r="6307"/>
    <row r="6308"/>
    <row r="6309"/>
    <row r="6310"/>
    <row r="6311"/>
    <row r="6312"/>
    <row r="6313"/>
    <row r="6314"/>
    <row r="6315"/>
    <row r="6316"/>
    <row r="6317"/>
    <row r="6318"/>
    <row r="6319"/>
    <row r="6320"/>
    <row r="6321"/>
    <row r="6322"/>
    <row r="6323"/>
    <row r="6324"/>
    <row r="6325"/>
    <row r="6326"/>
    <row r="6327"/>
    <row r="6328"/>
    <row r="6329"/>
    <row r="6330"/>
    <row r="6331"/>
    <row r="6332"/>
    <row r="6333"/>
    <row r="6334"/>
    <row r="6335"/>
    <row r="6336"/>
    <row r="6337"/>
    <row r="6338"/>
    <row r="6339"/>
    <row r="6340"/>
    <row r="6341"/>
    <row r="6342"/>
    <row r="6343"/>
    <row r="6344"/>
    <row r="6345"/>
    <row r="6346"/>
    <row r="6347"/>
    <row r="6348"/>
    <row r="6349"/>
    <row r="6350"/>
    <row r="6351"/>
    <row r="6352"/>
    <row r="6353"/>
    <row r="6354"/>
    <row r="6355"/>
    <row r="6356"/>
    <row r="6357"/>
    <row r="6358"/>
    <row r="6359"/>
    <row r="6360"/>
    <row r="6361"/>
    <row r="6362"/>
    <row r="6363"/>
    <row r="6364"/>
    <row r="6365"/>
    <row r="6366"/>
    <row r="6367"/>
    <row r="6368"/>
    <row r="6369"/>
    <row r="6370"/>
    <row r="6371"/>
    <row r="6372"/>
    <row r="6373"/>
    <row r="6374"/>
    <row r="6375"/>
    <row r="6376"/>
    <row r="6377"/>
    <row r="6378"/>
    <row r="6379"/>
    <row r="6380"/>
    <row r="6381"/>
    <row r="6382"/>
    <row r="6383"/>
    <row r="6384"/>
    <row r="6385"/>
    <row r="6386"/>
    <row r="6387"/>
    <row r="6388"/>
    <row r="6389"/>
    <row r="6390"/>
    <row r="6391"/>
    <row r="6392"/>
    <row r="6393"/>
    <row r="6394"/>
    <row r="6395"/>
    <row r="6396"/>
    <row r="6397"/>
    <row r="6398"/>
    <row r="6399"/>
    <row r="6400"/>
    <row r="6401"/>
    <row r="6402"/>
    <row r="6403"/>
    <row r="6404"/>
    <row r="6405"/>
    <row r="6406"/>
    <row r="6407"/>
    <row r="6408"/>
    <row r="6409"/>
    <row r="6410"/>
    <row r="6411"/>
    <row r="6412"/>
    <row r="6413"/>
    <row r="6414"/>
    <row r="6415"/>
    <row r="6416"/>
    <row r="6417"/>
    <row r="6418"/>
    <row r="6419"/>
    <row r="6420"/>
    <row r="6421"/>
    <row r="6422"/>
    <row r="6423"/>
    <row r="6424"/>
    <row r="6425"/>
    <row r="6426"/>
    <row r="6427"/>
    <row r="6428"/>
    <row r="6429"/>
    <row r="6430"/>
    <row r="6431"/>
    <row r="6432"/>
    <row r="6433"/>
    <row r="6434"/>
    <row r="6435"/>
    <row r="6436"/>
    <row r="6437"/>
    <row r="6438"/>
    <row r="6439"/>
    <row r="6440"/>
    <row r="6441"/>
    <row r="6442"/>
    <row r="6443"/>
    <row r="6444"/>
    <row r="6445"/>
    <row r="6446"/>
    <row r="6447"/>
    <row r="6448"/>
    <row r="6449"/>
    <row r="6450"/>
    <row r="6451"/>
    <row r="6452"/>
    <row r="6453"/>
    <row r="6454"/>
    <row r="6455"/>
    <row r="6456"/>
    <row r="6457"/>
    <row r="6458"/>
    <row r="6459"/>
    <row r="6460"/>
    <row r="6461"/>
    <row r="6462"/>
    <row r="6463"/>
    <row r="6464"/>
    <row r="6465"/>
    <row r="6466"/>
    <row r="6467"/>
    <row r="6468"/>
    <row r="6469"/>
    <row r="6470"/>
    <row r="6471"/>
    <row r="6472"/>
    <row r="6473"/>
    <row r="6474"/>
    <row r="6475"/>
    <row r="6476"/>
    <row r="6477"/>
    <row r="6478"/>
    <row r="6479"/>
    <row r="6480"/>
    <row r="6481"/>
    <row r="6482"/>
    <row r="6483"/>
    <row r="6484"/>
    <row r="6485"/>
    <row r="6486"/>
    <row r="6487"/>
    <row r="6488"/>
    <row r="6489"/>
    <row r="6490"/>
    <row r="6491"/>
    <row r="6492"/>
    <row r="6493"/>
    <row r="6494"/>
    <row r="6495"/>
    <row r="6496"/>
    <row r="6497"/>
    <row r="6498"/>
    <row r="6499"/>
    <row r="6500"/>
    <row r="6501"/>
    <row r="6502"/>
    <row r="6503"/>
    <row r="6504"/>
    <row r="6505"/>
    <row r="6506"/>
    <row r="6507"/>
    <row r="6508"/>
    <row r="6509"/>
    <row r="6510"/>
    <row r="6511"/>
    <row r="6512"/>
    <row r="6513"/>
    <row r="6514"/>
    <row r="6515"/>
    <row r="6516"/>
    <row r="6517"/>
    <row r="6518"/>
    <row r="6519"/>
    <row r="6520"/>
    <row r="6521"/>
    <row r="6522"/>
    <row r="6523"/>
    <row r="6524"/>
    <row r="6525"/>
    <row r="6526"/>
    <row r="6527"/>
    <row r="6528"/>
    <row r="6529"/>
    <row r="6530"/>
    <row r="6531"/>
    <row r="6532"/>
    <row r="6533"/>
    <row r="6534"/>
    <row r="6535"/>
    <row r="6536"/>
    <row r="6537"/>
    <row r="6538"/>
    <row r="6539"/>
    <row r="6540"/>
    <row r="6541"/>
    <row r="6542"/>
    <row r="6543"/>
    <row r="6544"/>
    <row r="6545"/>
    <row r="6546"/>
    <row r="6547"/>
    <row r="6548"/>
    <row r="6549"/>
    <row r="6550"/>
    <row r="6551"/>
    <row r="6552"/>
    <row r="6553"/>
    <row r="6554"/>
    <row r="6555"/>
    <row r="6556"/>
    <row r="6557"/>
    <row r="6558"/>
    <row r="6559"/>
    <row r="6560"/>
    <row r="6561"/>
    <row r="6562"/>
    <row r="6563"/>
    <row r="6564"/>
    <row r="6565"/>
    <row r="6566"/>
    <row r="6567"/>
    <row r="6568"/>
    <row r="6569"/>
    <row r="6570"/>
    <row r="6571"/>
    <row r="6572"/>
    <row r="6573"/>
    <row r="6574"/>
    <row r="6575"/>
    <row r="6576"/>
    <row r="6577"/>
    <row r="6578"/>
    <row r="6579"/>
    <row r="6580"/>
    <row r="6581"/>
    <row r="6582"/>
    <row r="6583"/>
    <row r="6584"/>
    <row r="6585"/>
    <row r="6586"/>
    <row r="6587"/>
    <row r="6588"/>
    <row r="6589"/>
    <row r="6590"/>
    <row r="6591"/>
    <row r="6592"/>
    <row r="6593"/>
    <row r="6594"/>
    <row r="6595"/>
    <row r="6596"/>
    <row r="6597"/>
    <row r="6598"/>
    <row r="6599"/>
    <row r="6600"/>
    <row r="6601"/>
    <row r="6602"/>
    <row r="6603"/>
    <row r="6604"/>
    <row r="6605"/>
    <row r="6606"/>
    <row r="6607"/>
    <row r="6608"/>
    <row r="6609"/>
    <row r="6610"/>
    <row r="6611"/>
    <row r="6612"/>
    <row r="6613"/>
    <row r="6614"/>
    <row r="6615"/>
    <row r="6616"/>
    <row r="6617"/>
    <row r="6618"/>
    <row r="6619"/>
    <row r="6620"/>
    <row r="6621"/>
    <row r="6622"/>
    <row r="6623"/>
    <row r="6624"/>
    <row r="6625"/>
    <row r="6626"/>
    <row r="6627"/>
    <row r="6628"/>
    <row r="6629"/>
    <row r="6630"/>
    <row r="6631"/>
    <row r="6632"/>
    <row r="6633"/>
    <row r="6634"/>
    <row r="6635"/>
    <row r="6636"/>
    <row r="6637"/>
    <row r="6638"/>
    <row r="6639"/>
    <row r="6640"/>
    <row r="6641"/>
    <row r="6642"/>
    <row r="6643"/>
    <row r="6644"/>
    <row r="6645"/>
    <row r="6646"/>
    <row r="6647"/>
    <row r="6648"/>
    <row r="6649"/>
    <row r="6650"/>
    <row r="6651"/>
    <row r="6652"/>
    <row r="6653"/>
    <row r="6654"/>
    <row r="6655"/>
    <row r="6656"/>
    <row r="6657"/>
    <row r="6658"/>
    <row r="6659"/>
    <row r="6660"/>
    <row r="6661"/>
    <row r="6662"/>
    <row r="6663"/>
    <row r="6664"/>
    <row r="6665"/>
    <row r="6666"/>
    <row r="6667"/>
    <row r="6668"/>
    <row r="6669"/>
    <row r="6670"/>
    <row r="6671"/>
    <row r="6672"/>
    <row r="6673"/>
    <row r="6674"/>
    <row r="6675"/>
    <row r="6676"/>
    <row r="6677"/>
    <row r="6678"/>
    <row r="6679"/>
    <row r="6680"/>
    <row r="6681"/>
    <row r="6682"/>
    <row r="6683"/>
    <row r="6684"/>
    <row r="6685"/>
    <row r="6686"/>
    <row r="6687"/>
    <row r="6688"/>
    <row r="6689"/>
    <row r="6690"/>
    <row r="6691"/>
    <row r="6692"/>
    <row r="6693"/>
    <row r="6694"/>
    <row r="6695"/>
    <row r="6696"/>
    <row r="6697"/>
    <row r="6698"/>
    <row r="6699"/>
    <row r="6700"/>
    <row r="6701"/>
    <row r="6702"/>
    <row r="6703"/>
    <row r="6704"/>
    <row r="6705"/>
    <row r="6706"/>
    <row r="6707"/>
    <row r="6708"/>
    <row r="6709"/>
    <row r="6710"/>
    <row r="6711"/>
    <row r="6712"/>
    <row r="6713"/>
    <row r="6714"/>
    <row r="6715"/>
    <row r="6716"/>
    <row r="6717"/>
    <row r="6718"/>
    <row r="6719"/>
    <row r="6720"/>
    <row r="6721"/>
    <row r="6722"/>
    <row r="6723"/>
    <row r="6724"/>
    <row r="6725"/>
    <row r="6726"/>
    <row r="6727"/>
    <row r="6728"/>
    <row r="6729"/>
    <row r="6730"/>
    <row r="6731"/>
    <row r="6732"/>
    <row r="6733"/>
    <row r="6734"/>
    <row r="6735"/>
    <row r="6736"/>
    <row r="6737"/>
    <row r="6738"/>
    <row r="6739"/>
    <row r="6740"/>
    <row r="6741"/>
    <row r="6742"/>
    <row r="6743"/>
    <row r="6744"/>
    <row r="6745"/>
    <row r="6746"/>
    <row r="6747"/>
    <row r="6748"/>
    <row r="6749"/>
    <row r="6750"/>
    <row r="6751"/>
    <row r="6752"/>
    <row r="6753"/>
    <row r="6754"/>
    <row r="6755"/>
    <row r="6756"/>
    <row r="6757"/>
    <row r="6758"/>
    <row r="6759"/>
    <row r="6760"/>
    <row r="6761"/>
    <row r="6762"/>
    <row r="6763"/>
    <row r="6764"/>
    <row r="6765"/>
    <row r="6766"/>
    <row r="6767"/>
    <row r="6768"/>
    <row r="6769"/>
    <row r="6770"/>
    <row r="6771"/>
    <row r="6772"/>
    <row r="6773"/>
    <row r="6774"/>
    <row r="6775"/>
    <row r="6776"/>
    <row r="6777"/>
    <row r="6778"/>
    <row r="6779"/>
    <row r="6780"/>
    <row r="6781"/>
    <row r="6782"/>
    <row r="6783"/>
    <row r="6784"/>
    <row r="6785"/>
    <row r="6786"/>
    <row r="6787"/>
    <row r="6788"/>
    <row r="6789"/>
    <row r="6790"/>
    <row r="6791"/>
    <row r="6792"/>
    <row r="6793"/>
    <row r="6794"/>
    <row r="6795"/>
    <row r="6796"/>
    <row r="6797"/>
    <row r="6798"/>
    <row r="6799"/>
    <row r="6800"/>
    <row r="6801"/>
    <row r="6802"/>
    <row r="6803"/>
    <row r="6804"/>
    <row r="6805"/>
    <row r="6806"/>
    <row r="6807"/>
    <row r="6808"/>
    <row r="6809"/>
    <row r="6810"/>
    <row r="6811"/>
    <row r="6812"/>
    <row r="6813"/>
    <row r="6814"/>
    <row r="6815"/>
    <row r="6816"/>
    <row r="6817"/>
    <row r="6818"/>
    <row r="6819"/>
    <row r="6820"/>
    <row r="6821"/>
    <row r="6822"/>
    <row r="6823"/>
    <row r="6824"/>
    <row r="6825"/>
    <row r="6826"/>
    <row r="6827"/>
    <row r="6828"/>
    <row r="6829"/>
    <row r="6830"/>
    <row r="6831"/>
    <row r="6832"/>
    <row r="6833"/>
    <row r="6834"/>
    <row r="6835"/>
    <row r="6836"/>
    <row r="6837"/>
    <row r="6838"/>
    <row r="6839"/>
    <row r="6840"/>
    <row r="6841"/>
    <row r="6842"/>
    <row r="6843"/>
    <row r="6844"/>
    <row r="6845"/>
    <row r="6846"/>
    <row r="6847"/>
    <row r="6848"/>
    <row r="6849"/>
    <row r="6850"/>
    <row r="6851"/>
    <row r="6852"/>
    <row r="6853"/>
    <row r="6854"/>
    <row r="6855"/>
    <row r="6856"/>
    <row r="6857"/>
    <row r="6858"/>
    <row r="6859"/>
    <row r="6860"/>
    <row r="6861"/>
    <row r="6862"/>
    <row r="6863"/>
    <row r="6864"/>
    <row r="6865"/>
    <row r="6866"/>
    <row r="6867"/>
    <row r="6868"/>
    <row r="6869"/>
    <row r="6870"/>
    <row r="6871"/>
    <row r="6872"/>
    <row r="6873"/>
    <row r="6874"/>
    <row r="6875"/>
    <row r="6876"/>
    <row r="6877"/>
    <row r="6878"/>
    <row r="6879"/>
    <row r="6880"/>
    <row r="6881"/>
    <row r="6882"/>
    <row r="6883"/>
    <row r="6884"/>
    <row r="6885"/>
    <row r="6886"/>
    <row r="6887"/>
    <row r="6888"/>
    <row r="6889"/>
    <row r="6890"/>
    <row r="6891"/>
    <row r="6892"/>
    <row r="6893"/>
    <row r="6894"/>
    <row r="6895"/>
    <row r="6896"/>
    <row r="6897"/>
    <row r="6898"/>
    <row r="6899"/>
    <row r="6900"/>
    <row r="6901"/>
    <row r="6902"/>
    <row r="6903"/>
    <row r="6904"/>
    <row r="6905"/>
    <row r="6906"/>
    <row r="6907"/>
    <row r="6908"/>
    <row r="6909"/>
    <row r="6910"/>
    <row r="6911"/>
    <row r="6912"/>
    <row r="6913"/>
    <row r="6914"/>
    <row r="6915"/>
    <row r="6916"/>
    <row r="6917"/>
    <row r="6918"/>
    <row r="6919"/>
    <row r="6920"/>
    <row r="6921"/>
    <row r="6922"/>
    <row r="6923"/>
    <row r="6924"/>
    <row r="6925"/>
    <row r="6926"/>
    <row r="6927"/>
    <row r="6928"/>
    <row r="6929"/>
    <row r="6930"/>
    <row r="6931"/>
    <row r="6932"/>
    <row r="6933"/>
    <row r="6934"/>
    <row r="6935"/>
    <row r="6936"/>
    <row r="6937"/>
    <row r="6938"/>
    <row r="6939"/>
    <row r="6940"/>
    <row r="6941"/>
    <row r="6942"/>
    <row r="6943"/>
    <row r="6944"/>
    <row r="6945"/>
    <row r="6946"/>
    <row r="6947"/>
    <row r="6948"/>
    <row r="6949"/>
    <row r="6950"/>
    <row r="6951"/>
    <row r="6952"/>
    <row r="6953"/>
    <row r="6954"/>
    <row r="6955"/>
    <row r="6956"/>
    <row r="6957"/>
    <row r="6958"/>
    <row r="6959"/>
    <row r="6960"/>
    <row r="6961"/>
    <row r="6962"/>
    <row r="6963"/>
    <row r="6964"/>
    <row r="6965"/>
    <row r="6966"/>
    <row r="6967"/>
    <row r="6968"/>
    <row r="6969"/>
    <row r="6970"/>
    <row r="6971"/>
    <row r="6972"/>
    <row r="6973"/>
    <row r="6974"/>
    <row r="6975"/>
    <row r="6976"/>
    <row r="6977"/>
    <row r="6978"/>
    <row r="6979"/>
    <row r="6980"/>
    <row r="6981"/>
    <row r="6982"/>
    <row r="6983"/>
    <row r="6984"/>
    <row r="6985"/>
    <row r="6986"/>
    <row r="6987"/>
    <row r="6988"/>
    <row r="6989"/>
    <row r="6990"/>
    <row r="6991"/>
    <row r="6992"/>
    <row r="6993"/>
    <row r="6994"/>
    <row r="6995"/>
    <row r="6996"/>
    <row r="6997"/>
    <row r="6998"/>
    <row r="6999"/>
    <row r="7000"/>
    <row r="7001"/>
    <row r="7002"/>
    <row r="7003"/>
    <row r="7004"/>
    <row r="7005"/>
    <row r="7006"/>
    <row r="7007"/>
    <row r="7008"/>
    <row r="7009"/>
    <row r="7010"/>
    <row r="7011"/>
    <row r="7012"/>
    <row r="7013"/>
    <row r="7014"/>
    <row r="7015"/>
    <row r="7016"/>
    <row r="7017"/>
    <row r="7018"/>
    <row r="7019"/>
    <row r="7020"/>
    <row r="7021"/>
    <row r="7022"/>
    <row r="7023"/>
    <row r="7024"/>
    <row r="7025"/>
    <row r="7026"/>
    <row r="7027"/>
    <row r="7028"/>
    <row r="7029"/>
    <row r="7030"/>
    <row r="7031"/>
    <row r="7032"/>
    <row r="7033"/>
    <row r="7034"/>
    <row r="7035"/>
    <row r="7036"/>
    <row r="7037"/>
    <row r="7038"/>
    <row r="7039"/>
    <row r="7040"/>
    <row r="7041"/>
    <row r="7042"/>
    <row r="7043"/>
    <row r="7044"/>
    <row r="7045"/>
    <row r="7046"/>
    <row r="7047"/>
    <row r="7048"/>
    <row r="7049"/>
    <row r="7050"/>
    <row r="7051"/>
    <row r="7052"/>
    <row r="7053"/>
    <row r="7054"/>
    <row r="7055"/>
    <row r="7056"/>
    <row r="7057"/>
    <row r="7058"/>
    <row r="7059"/>
    <row r="7060"/>
    <row r="7061"/>
    <row r="7062"/>
    <row r="7063"/>
    <row r="7064"/>
    <row r="7065"/>
    <row r="7066"/>
    <row r="7067"/>
    <row r="7068"/>
    <row r="7069"/>
    <row r="7070"/>
    <row r="7071"/>
    <row r="7072"/>
    <row r="7073"/>
    <row r="7074"/>
    <row r="7075"/>
    <row r="7076"/>
    <row r="7077"/>
    <row r="7078"/>
    <row r="7079"/>
    <row r="7080"/>
    <row r="7081"/>
    <row r="7082"/>
    <row r="7083"/>
    <row r="7084"/>
    <row r="7085"/>
    <row r="7086"/>
    <row r="7087"/>
    <row r="7088"/>
    <row r="7089"/>
    <row r="7090"/>
    <row r="7091"/>
    <row r="7092"/>
    <row r="7093"/>
    <row r="7094"/>
    <row r="7095"/>
    <row r="7096"/>
    <row r="7097"/>
    <row r="7098"/>
    <row r="7099"/>
    <row r="7100"/>
    <row r="7101"/>
    <row r="7102"/>
    <row r="7103"/>
    <row r="7104"/>
    <row r="7105"/>
    <row r="7106"/>
    <row r="7107"/>
    <row r="7108"/>
    <row r="7109"/>
    <row r="7110"/>
    <row r="7111"/>
    <row r="7112"/>
    <row r="7113"/>
    <row r="7114"/>
    <row r="7115"/>
    <row r="7116"/>
    <row r="7117"/>
    <row r="7118"/>
    <row r="7119"/>
    <row r="7120"/>
    <row r="7121"/>
    <row r="7122"/>
    <row r="7123"/>
    <row r="7124"/>
    <row r="7125"/>
    <row r="7126"/>
    <row r="7127"/>
    <row r="7128"/>
    <row r="7129"/>
    <row r="7130"/>
    <row r="7131"/>
    <row r="7132"/>
    <row r="7133"/>
    <row r="7134"/>
    <row r="7135"/>
    <row r="7136"/>
    <row r="7137"/>
    <row r="7138"/>
    <row r="7139"/>
    <row r="7140"/>
    <row r="7141"/>
    <row r="7142"/>
    <row r="7143"/>
    <row r="7144"/>
    <row r="7145"/>
    <row r="7146"/>
    <row r="7147"/>
    <row r="7148"/>
    <row r="7149"/>
    <row r="7150"/>
    <row r="7151"/>
    <row r="7152"/>
    <row r="7153"/>
    <row r="7154"/>
    <row r="7155"/>
    <row r="7156"/>
    <row r="7157"/>
    <row r="7158"/>
    <row r="7159"/>
    <row r="7160"/>
    <row r="7161"/>
    <row r="7162"/>
    <row r="7163"/>
    <row r="7164"/>
    <row r="7165"/>
    <row r="7166"/>
    <row r="7167"/>
    <row r="7168"/>
    <row r="7169"/>
    <row r="7170"/>
    <row r="7171"/>
    <row r="7172"/>
    <row r="7173"/>
    <row r="7174"/>
    <row r="7175"/>
    <row r="7176"/>
    <row r="7177"/>
    <row r="7178"/>
    <row r="7179"/>
    <row r="7180"/>
    <row r="7181"/>
    <row r="7182"/>
    <row r="7183"/>
    <row r="7184"/>
    <row r="7185"/>
    <row r="7186"/>
    <row r="7187"/>
    <row r="7188"/>
    <row r="7189"/>
    <row r="7190"/>
    <row r="7191"/>
    <row r="7192"/>
    <row r="7193"/>
    <row r="7194"/>
    <row r="7195"/>
    <row r="7196"/>
    <row r="7197"/>
    <row r="7198"/>
    <row r="7199"/>
    <row r="7200"/>
    <row r="7201"/>
    <row r="7202"/>
    <row r="7203"/>
    <row r="7204"/>
    <row r="7205"/>
    <row r="7206"/>
    <row r="7207"/>
    <row r="7208"/>
    <row r="7209"/>
    <row r="7210"/>
    <row r="7211"/>
    <row r="7212"/>
    <row r="7213"/>
    <row r="7214"/>
    <row r="7215"/>
    <row r="7216"/>
    <row r="7217"/>
    <row r="7218"/>
    <row r="7219"/>
    <row r="7220"/>
    <row r="7221"/>
    <row r="7222"/>
    <row r="7223"/>
    <row r="7224"/>
    <row r="7225"/>
    <row r="7226"/>
    <row r="7227"/>
    <row r="7228"/>
    <row r="7229"/>
    <row r="7230"/>
    <row r="7231"/>
    <row r="7232"/>
    <row r="7233"/>
    <row r="7234"/>
    <row r="7235"/>
    <row r="7236"/>
    <row r="7237"/>
    <row r="7238"/>
    <row r="7239"/>
    <row r="7240"/>
    <row r="7241"/>
    <row r="7242"/>
    <row r="7243"/>
    <row r="7244"/>
    <row r="7245"/>
    <row r="7246"/>
    <row r="7247"/>
    <row r="7248"/>
    <row r="7249"/>
    <row r="7250"/>
    <row r="7251"/>
    <row r="7252"/>
    <row r="7253"/>
    <row r="7254"/>
    <row r="7255"/>
    <row r="7256"/>
    <row r="7257"/>
    <row r="7258"/>
    <row r="7259"/>
    <row r="7260"/>
    <row r="7261"/>
    <row r="7262"/>
    <row r="7263"/>
    <row r="7264"/>
    <row r="7265"/>
    <row r="7266"/>
    <row r="7267"/>
    <row r="7268"/>
    <row r="7269"/>
    <row r="7270"/>
    <row r="7271"/>
    <row r="7272"/>
    <row r="7273"/>
    <row r="7274"/>
    <row r="7275"/>
    <row r="7276"/>
    <row r="7277"/>
    <row r="7278"/>
    <row r="7279"/>
    <row r="7280"/>
    <row r="7281"/>
    <row r="7282"/>
    <row r="7283"/>
    <row r="7284"/>
    <row r="7285"/>
    <row r="7286"/>
    <row r="7287"/>
    <row r="7288"/>
    <row r="7289"/>
    <row r="7290"/>
    <row r="7291"/>
    <row r="7292"/>
    <row r="7293"/>
    <row r="7294"/>
    <row r="7295"/>
    <row r="7296"/>
    <row r="7297"/>
    <row r="7298"/>
    <row r="7299"/>
    <row r="7300"/>
    <row r="7301"/>
    <row r="7302"/>
    <row r="7303"/>
    <row r="7304"/>
    <row r="7305"/>
    <row r="7306"/>
    <row r="7307"/>
    <row r="7308"/>
    <row r="7309"/>
    <row r="7310"/>
    <row r="7311"/>
    <row r="7312"/>
    <row r="7313"/>
    <row r="7314"/>
    <row r="7315"/>
    <row r="7316"/>
    <row r="7317"/>
    <row r="7318"/>
    <row r="7319"/>
    <row r="7320"/>
    <row r="7321"/>
    <row r="7322"/>
    <row r="7323"/>
    <row r="7324"/>
    <row r="7325"/>
    <row r="7326"/>
    <row r="7327"/>
    <row r="7328"/>
    <row r="7329"/>
    <row r="7330"/>
    <row r="7331"/>
    <row r="7332"/>
    <row r="7333"/>
    <row r="7334"/>
    <row r="7335"/>
    <row r="7336"/>
    <row r="7337"/>
    <row r="7338"/>
    <row r="7339"/>
    <row r="7340"/>
    <row r="7341"/>
    <row r="7342"/>
    <row r="7343"/>
    <row r="7344"/>
    <row r="7345"/>
    <row r="7346"/>
    <row r="7347"/>
    <row r="7348"/>
    <row r="7349"/>
    <row r="7350"/>
    <row r="7351"/>
    <row r="7352"/>
    <row r="7353"/>
    <row r="7354"/>
    <row r="7355"/>
    <row r="7356"/>
    <row r="7357"/>
    <row r="7358"/>
    <row r="7359"/>
    <row r="7360"/>
    <row r="7361"/>
    <row r="7362"/>
    <row r="7363"/>
    <row r="7364"/>
    <row r="7365"/>
    <row r="7366"/>
    <row r="7367"/>
    <row r="7368"/>
    <row r="7369"/>
    <row r="7370"/>
    <row r="7371"/>
    <row r="7372"/>
    <row r="7373"/>
    <row r="7374"/>
    <row r="7375"/>
    <row r="7376"/>
    <row r="7377"/>
    <row r="7378"/>
    <row r="7379"/>
    <row r="7380"/>
    <row r="7381"/>
    <row r="7382"/>
    <row r="7383"/>
    <row r="7384"/>
    <row r="7385"/>
    <row r="7386"/>
    <row r="7387"/>
    <row r="7388"/>
    <row r="7389"/>
    <row r="7390"/>
    <row r="7391"/>
    <row r="7392"/>
    <row r="7393"/>
    <row r="7394"/>
    <row r="7395"/>
    <row r="7396"/>
    <row r="7397"/>
    <row r="7398"/>
    <row r="7399"/>
    <row r="7400"/>
    <row r="7401"/>
    <row r="7402"/>
    <row r="7403"/>
    <row r="7404"/>
    <row r="7405"/>
    <row r="7406"/>
    <row r="7407"/>
    <row r="7408"/>
    <row r="7409"/>
    <row r="7410"/>
    <row r="7411"/>
    <row r="7412"/>
    <row r="7413"/>
    <row r="7414"/>
    <row r="7415"/>
    <row r="7416"/>
    <row r="7417"/>
    <row r="7418"/>
    <row r="7419"/>
    <row r="7420"/>
    <row r="7421"/>
    <row r="7422"/>
    <row r="7423"/>
    <row r="7424"/>
    <row r="7425"/>
    <row r="7426"/>
    <row r="7427"/>
    <row r="7428"/>
    <row r="7429"/>
    <row r="7430"/>
    <row r="7431"/>
    <row r="7432"/>
    <row r="7433"/>
    <row r="7434"/>
    <row r="7435"/>
    <row r="7436"/>
    <row r="7437"/>
    <row r="7438"/>
    <row r="7439"/>
    <row r="7440"/>
    <row r="7441"/>
    <row r="7442"/>
    <row r="7443"/>
    <row r="7444"/>
    <row r="7445"/>
    <row r="7446"/>
    <row r="7447"/>
    <row r="7448"/>
    <row r="7449"/>
    <row r="7450"/>
    <row r="7451"/>
    <row r="7452"/>
    <row r="7453"/>
    <row r="7454"/>
    <row r="7455"/>
    <row r="7456"/>
    <row r="7457"/>
    <row r="7458"/>
    <row r="7459"/>
    <row r="7460"/>
    <row r="7461"/>
    <row r="7462"/>
    <row r="7463"/>
    <row r="7464"/>
    <row r="7465"/>
    <row r="7466"/>
    <row r="7467"/>
    <row r="7468"/>
    <row r="7469"/>
    <row r="7470"/>
    <row r="7471"/>
    <row r="7472"/>
    <row r="7473"/>
    <row r="7474"/>
    <row r="7475"/>
    <row r="7476"/>
    <row r="7477"/>
    <row r="7478"/>
    <row r="7479"/>
    <row r="7480"/>
    <row r="7481"/>
    <row r="7482"/>
    <row r="7483"/>
    <row r="7484"/>
    <row r="7485"/>
    <row r="7486"/>
    <row r="7487"/>
    <row r="7488"/>
    <row r="7489"/>
    <row r="7490"/>
    <row r="7491"/>
    <row r="7492"/>
    <row r="7493"/>
    <row r="7494"/>
    <row r="7495"/>
    <row r="7496"/>
    <row r="7497"/>
    <row r="7498"/>
    <row r="7499"/>
    <row r="7500"/>
    <row r="7501"/>
    <row r="7502"/>
    <row r="7503"/>
    <row r="7504"/>
    <row r="7505"/>
    <row r="7506"/>
    <row r="7507"/>
    <row r="7508"/>
    <row r="7509"/>
    <row r="7510"/>
    <row r="7511"/>
    <row r="7512"/>
    <row r="7513"/>
    <row r="7514"/>
    <row r="7515"/>
    <row r="7516"/>
    <row r="7517"/>
    <row r="7518"/>
    <row r="7519"/>
    <row r="7520"/>
    <row r="7521"/>
    <row r="7522"/>
    <row r="7523"/>
    <row r="7524"/>
    <row r="7525"/>
    <row r="7526"/>
    <row r="7527"/>
    <row r="7528"/>
    <row r="7529"/>
    <row r="7530"/>
    <row r="7531"/>
    <row r="7532"/>
    <row r="7533"/>
    <row r="7534"/>
    <row r="7535"/>
    <row r="7536"/>
    <row r="7537"/>
    <row r="7538"/>
    <row r="7539"/>
    <row r="7540"/>
    <row r="7541"/>
    <row r="7542"/>
    <row r="7543"/>
    <row r="7544"/>
    <row r="7545"/>
    <row r="7546"/>
    <row r="7547"/>
    <row r="7548"/>
    <row r="7549"/>
    <row r="7550"/>
    <row r="7551"/>
    <row r="7552"/>
    <row r="7553"/>
    <row r="7554"/>
    <row r="7555"/>
    <row r="7556"/>
    <row r="7557"/>
    <row r="7558"/>
    <row r="7559"/>
    <row r="7560"/>
    <row r="7561"/>
    <row r="7562"/>
    <row r="7563"/>
    <row r="7564"/>
    <row r="7565"/>
    <row r="7566"/>
    <row r="7567"/>
    <row r="7568"/>
    <row r="7569"/>
    <row r="7570"/>
    <row r="7571"/>
    <row r="7572"/>
    <row r="7573"/>
    <row r="7574"/>
    <row r="7575"/>
    <row r="7576"/>
    <row r="7577"/>
    <row r="7578"/>
    <row r="7579"/>
    <row r="7580"/>
    <row r="7581"/>
    <row r="7582"/>
    <row r="7583"/>
    <row r="7584"/>
    <row r="7585"/>
    <row r="7586"/>
    <row r="7587"/>
    <row r="7588"/>
    <row r="7589"/>
    <row r="7590"/>
    <row r="7591"/>
    <row r="7592"/>
    <row r="7593"/>
    <row r="7594"/>
    <row r="7595"/>
    <row r="7596"/>
    <row r="7597"/>
    <row r="7598"/>
    <row r="7599"/>
    <row r="7600"/>
    <row r="7601"/>
    <row r="7602"/>
    <row r="7603"/>
    <row r="7604"/>
    <row r="7605"/>
    <row r="7606"/>
    <row r="7607"/>
    <row r="7608"/>
    <row r="7609"/>
    <row r="7610"/>
    <row r="7611"/>
    <row r="7612"/>
    <row r="7613"/>
    <row r="7614"/>
    <row r="7615"/>
    <row r="7616"/>
    <row r="7617"/>
    <row r="7618"/>
    <row r="7619"/>
    <row r="7620"/>
    <row r="7621"/>
    <row r="7622"/>
    <row r="7623"/>
    <row r="7624"/>
    <row r="7625"/>
    <row r="7626"/>
    <row r="7627"/>
    <row r="7628"/>
    <row r="7629"/>
    <row r="7630"/>
    <row r="7631"/>
    <row r="7632"/>
    <row r="7633"/>
    <row r="7634"/>
    <row r="7635"/>
    <row r="7636"/>
    <row r="7637"/>
    <row r="7638"/>
    <row r="7639"/>
    <row r="7640"/>
    <row r="7641"/>
    <row r="7642"/>
    <row r="7643"/>
    <row r="7644"/>
    <row r="7645"/>
    <row r="7646"/>
    <row r="7647"/>
    <row r="7648"/>
    <row r="7649"/>
    <row r="7650"/>
    <row r="7651"/>
    <row r="7652"/>
    <row r="7653"/>
    <row r="7654"/>
    <row r="7655"/>
    <row r="7656"/>
    <row r="7657"/>
    <row r="7658"/>
    <row r="7659"/>
    <row r="7660"/>
    <row r="7661"/>
    <row r="7662"/>
    <row r="7663"/>
    <row r="7664"/>
    <row r="7665"/>
    <row r="7666"/>
    <row r="7667"/>
    <row r="7668"/>
    <row r="7669"/>
    <row r="7670"/>
    <row r="7671"/>
    <row r="7672"/>
    <row r="7673"/>
    <row r="7674"/>
    <row r="7675"/>
    <row r="7676"/>
    <row r="7677"/>
    <row r="7678"/>
    <row r="7679"/>
    <row r="7680"/>
    <row r="7681"/>
    <row r="7682"/>
    <row r="7683"/>
    <row r="7684"/>
    <row r="7685"/>
    <row r="7686"/>
    <row r="7687"/>
    <row r="7688"/>
    <row r="7689"/>
    <row r="7690"/>
    <row r="7691"/>
    <row r="7692"/>
    <row r="7693"/>
    <row r="7694"/>
    <row r="7695"/>
    <row r="7696"/>
    <row r="7697"/>
    <row r="7698"/>
    <row r="7699"/>
    <row r="7700"/>
    <row r="7701"/>
    <row r="7702"/>
    <row r="7703"/>
    <row r="7704"/>
    <row r="7705"/>
    <row r="7706"/>
    <row r="7707"/>
    <row r="7708"/>
    <row r="7709"/>
    <row r="7710"/>
    <row r="7711"/>
    <row r="7712"/>
    <row r="7713"/>
    <row r="7714"/>
    <row r="7715"/>
    <row r="7716"/>
    <row r="7717"/>
    <row r="7718"/>
    <row r="7719"/>
    <row r="7720"/>
    <row r="7721"/>
    <row r="7722"/>
    <row r="7723"/>
    <row r="7724"/>
    <row r="7725"/>
    <row r="7726"/>
    <row r="7727"/>
    <row r="7728"/>
    <row r="7729"/>
    <row r="7730"/>
    <row r="7731"/>
    <row r="7732"/>
    <row r="7733"/>
    <row r="7734"/>
    <row r="7735"/>
    <row r="7736"/>
    <row r="7737"/>
    <row r="7738"/>
    <row r="7739"/>
    <row r="7740"/>
    <row r="7741"/>
    <row r="7742"/>
    <row r="7743"/>
    <row r="7744"/>
    <row r="7745"/>
    <row r="7746"/>
    <row r="7747"/>
    <row r="7748"/>
    <row r="7749"/>
    <row r="7750"/>
    <row r="7751"/>
    <row r="7752"/>
    <row r="7753"/>
    <row r="7754"/>
    <row r="7755"/>
    <row r="7756"/>
    <row r="7757"/>
    <row r="7758"/>
    <row r="7759"/>
    <row r="7760"/>
    <row r="7761"/>
    <row r="7762"/>
    <row r="7763"/>
    <row r="7764"/>
    <row r="7765"/>
    <row r="7766"/>
    <row r="7767"/>
    <row r="7768"/>
    <row r="7769"/>
    <row r="7770"/>
    <row r="7771"/>
    <row r="7772"/>
    <row r="7773"/>
    <row r="7774"/>
    <row r="7775"/>
    <row r="7776"/>
    <row r="7777"/>
    <row r="7778"/>
    <row r="7779"/>
    <row r="7780"/>
    <row r="7781"/>
    <row r="7782"/>
    <row r="7783"/>
    <row r="7784"/>
    <row r="7785"/>
    <row r="7786"/>
    <row r="7787"/>
    <row r="7788"/>
    <row r="7789"/>
    <row r="7790"/>
    <row r="7791"/>
    <row r="7792"/>
    <row r="7793"/>
    <row r="7794"/>
    <row r="7795"/>
    <row r="7796"/>
    <row r="7797"/>
    <row r="7798"/>
    <row r="7799"/>
    <row r="7800"/>
    <row r="7801"/>
    <row r="7802"/>
    <row r="7803"/>
    <row r="7804"/>
    <row r="7805"/>
    <row r="7806"/>
    <row r="7807"/>
    <row r="7808"/>
    <row r="7809"/>
    <row r="7810"/>
    <row r="7811"/>
    <row r="7812"/>
    <row r="7813"/>
    <row r="7814"/>
    <row r="7815"/>
    <row r="7816"/>
    <row r="7817"/>
    <row r="7818"/>
    <row r="7819"/>
    <row r="7820"/>
    <row r="7821"/>
    <row r="7822"/>
    <row r="7823"/>
    <row r="7824"/>
    <row r="7825"/>
    <row r="7826"/>
    <row r="7827"/>
    <row r="7828"/>
    <row r="7829"/>
    <row r="7830"/>
    <row r="7831"/>
    <row r="7832"/>
    <row r="7833"/>
    <row r="7834"/>
    <row r="7835"/>
    <row r="7836"/>
    <row r="7837"/>
    <row r="7838"/>
    <row r="7839"/>
    <row r="7840"/>
    <row r="7841"/>
    <row r="7842"/>
    <row r="7843"/>
    <row r="7844"/>
    <row r="7845"/>
    <row r="7846"/>
    <row r="7847"/>
    <row r="7848"/>
    <row r="7849"/>
    <row r="7850"/>
    <row r="7851"/>
    <row r="7852"/>
    <row r="7853"/>
    <row r="7854"/>
    <row r="7855"/>
    <row r="7856"/>
    <row r="7857"/>
    <row r="7858"/>
    <row r="7859"/>
    <row r="7860"/>
    <row r="7861"/>
    <row r="7862"/>
    <row r="7863"/>
    <row r="7864"/>
    <row r="7865"/>
    <row r="7866"/>
    <row r="7867"/>
    <row r="7868"/>
    <row r="7869"/>
    <row r="7870"/>
    <row r="7871"/>
    <row r="7872"/>
    <row r="7873"/>
    <row r="7874"/>
    <row r="7875"/>
    <row r="7876"/>
    <row r="7877"/>
    <row r="7878"/>
    <row r="7879"/>
    <row r="7880"/>
    <row r="7881"/>
    <row r="7882"/>
    <row r="7883"/>
    <row r="7884"/>
    <row r="7885"/>
    <row r="7886"/>
    <row r="7887"/>
    <row r="7888"/>
    <row r="7889"/>
    <row r="7890"/>
    <row r="7891"/>
    <row r="7892"/>
    <row r="7893"/>
    <row r="7894"/>
    <row r="7895"/>
    <row r="7896"/>
    <row r="7897"/>
    <row r="7898"/>
    <row r="7899"/>
    <row r="7900"/>
    <row r="7901"/>
    <row r="7902"/>
    <row r="7903"/>
    <row r="7904"/>
    <row r="7905"/>
    <row r="7906"/>
    <row r="7907"/>
    <row r="7908"/>
    <row r="7909"/>
    <row r="7910"/>
    <row r="7911"/>
    <row r="7912"/>
    <row r="7913"/>
    <row r="7914"/>
    <row r="7915"/>
    <row r="7916"/>
    <row r="7917"/>
    <row r="7918"/>
    <row r="7919"/>
    <row r="7920"/>
    <row r="7921"/>
    <row r="7922"/>
    <row r="7923"/>
    <row r="7924"/>
    <row r="7925"/>
    <row r="7926"/>
    <row r="7927"/>
    <row r="7928"/>
    <row r="7929"/>
    <row r="7930"/>
    <row r="7931"/>
    <row r="7932"/>
    <row r="7933"/>
    <row r="7934"/>
    <row r="7935"/>
    <row r="7936"/>
    <row r="7937"/>
    <row r="7938"/>
    <row r="7939"/>
    <row r="7940"/>
    <row r="7941"/>
    <row r="7942"/>
    <row r="7943"/>
    <row r="7944"/>
    <row r="7945"/>
    <row r="7946"/>
    <row r="7947"/>
    <row r="7948"/>
    <row r="7949"/>
    <row r="7950"/>
    <row r="7951"/>
    <row r="7952"/>
    <row r="7953"/>
    <row r="7954"/>
    <row r="7955"/>
    <row r="7956"/>
    <row r="7957"/>
    <row r="7958"/>
    <row r="7959"/>
    <row r="7960"/>
    <row r="7961"/>
    <row r="7962"/>
    <row r="7963"/>
    <row r="7964"/>
    <row r="7965"/>
    <row r="7966"/>
    <row r="7967"/>
    <row r="7968"/>
    <row r="7969"/>
    <row r="7970"/>
    <row r="7971"/>
    <row r="7972"/>
    <row r="7973"/>
    <row r="7974"/>
    <row r="7975"/>
    <row r="7976"/>
    <row r="7977"/>
    <row r="7978"/>
    <row r="7979"/>
    <row r="7980"/>
    <row r="7981"/>
    <row r="7982"/>
    <row r="7983"/>
    <row r="7984"/>
    <row r="7985"/>
    <row r="7986"/>
    <row r="7987"/>
    <row r="7988"/>
    <row r="7989"/>
    <row r="7990"/>
    <row r="7991"/>
    <row r="7992"/>
    <row r="7993"/>
    <row r="7994"/>
    <row r="7995"/>
    <row r="7996"/>
    <row r="7997"/>
    <row r="7998"/>
    <row r="7999"/>
    <row r="8000"/>
    <row r="8001"/>
    <row r="8002"/>
    <row r="8003"/>
    <row r="8004"/>
    <row r="8005"/>
    <row r="8006"/>
    <row r="8007"/>
    <row r="8008"/>
    <row r="8009"/>
    <row r="8010"/>
    <row r="8011"/>
    <row r="8012"/>
    <row r="8013"/>
    <row r="8014"/>
    <row r="8015"/>
    <row r="8016"/>
    <row r="8017"/>
    <row r="8018"/>
    <row r="8019"/>
    <row r="8020"/>
    <row r="8021"/>
    <row r="8022"/>
    <row r="8023"/>
    <row r="8024"/>
    <row r="8025"/>
    <row r="8026"/>
    <row r="8027"/>
    <row r="8028"/>
    <row r="8029"/>
    <row r="8030"/>
    <row r="8031"/>
    <row r="8032"/>
    <row r="8033"/>
    <row r="8034"/>
    <row r="8035"/>
    <row r="8036"/>
    <row r="8037"/>
    <row r="8038"/>
    <row r="8039"/>
    <row r="8040"/>
    <row r="8041"/>
    <row r="8042"/>
    <row r="8043"/>
    <row r="8044"/>
    <row r="8045"/>
    <row r="8046"/>
    <row r="8047"/>
    <row r="8048"/>
    <row r="8049"/>
    <row r="8050"/>
    <row r="8051"/>
    <row r="8052"/>
    <row r="8053"/>
    <row r="8054"/>
    <row r="8055"/>
    <row r="8056"/>
    <row r="8057"/>
    <row r="8058"/>
    <row r="8059"/>
    <row r="8060"/>
    <row r="8061"/>
    <row r="8062"/>
    <row r="8063"/>
    <row r="8064"/>
    <row r="8065"/>
    <row r="8066"/>
    <row r="8067"/>
    <row r="8068"/>
    <row r="8069"/>
    <row r="8070"/>
    <row r="8071"/>
    <row r="8072"/>
    <row r="8073"/>
    <row r="8074"/>
    <row r="8075"/>
    <row r="8076"/>
    <row r="8077"/>
    <row r="8078"/>
    <row r="8079"/>
    <row r="8080"/>
    <row r="8081"/>
    <row r="8082"/>
    <row r="8083"/>
    <row r="8084"/>
    <row r="8085"/>
    <row r="8086"/>
    <row r="8087"/>
    <row r="8088"/>
    <row r="8089"/>
    <row r="8090"/>
    <row r="8091"/>
    <row r="8092"/>
    <row r="8093"/>
    <row r="8094"/>
    <row r="8095"/>
    <row r="8096"/>
    <row r="8097"/>
    <row r="8098"/>
    <row r="8099"/>
    <row r="8100"/>
    <row r="8101"/>
    <row r="8102"/>
    <row r="8103"/>
    <row r="8104"/>
    <row r="8105"/>
    <row r="8106"/>
    <row r="8107"/>
    <row r="8108"/>
    <row r="8109"/>
    <row r="8110"/>
    <row r="8111"/>
    <row r="8112"/>
    <row r="8113"/>
    <row r="8114"/>
    <row r="8115"/>
    <row r="8116"/>
    <row r="8117"/>
    <row r="8118"/>
    <row r="8119"/>
    <row r="8120"/>
    <row r="8121"/>
    <row r="8122"/>
    <row r="8123"/>
    <row r="8124"/>
    <row r="8125"/>
    <row r="8126"/>
    <row r="8127"/>
    <row r="8128"/>
    <row r="8129"/>
    <row r="8130"/>
    <row r="8131"/>
    <row r="8132"/>
    <row r="8133"/>
    <row r="8134"/>
    <row r="8135"/>
    <row r="8136"/>
    <row r="8137"/>
    <row r="8138"/>
    <row r="8139"/>
    <row r="8140"/>
    <row r="8141"/>
    <row r="8142"/>
    <row r="8143"/>
    <row r="8144"/>
    <row r="8145"/>
    <row r="8146"/>
    <row r="8147"/>
    <row r="8148"/>
    <row r="8149"/>
    <row r="8150"/>
    <row r="8151"/>
    <row r="8152"/>
    <row r="8153"/>
    <row r="8154"/>
    <row r="8155"/>
    <row r="8156"/>
    <row r="8157"/>
    <row r="8158"/>
    <row r="8159"/>
    <row r="8160"/>
    <row r="8161"/>
    <row r="8162"/>
    <row r="8163"/>
    <row r="8164"/>
    <row r="8165"/>
    <row r="8166"/>
    <row r="8167"/>
    <row r="8168"/>
    <row r="8169"/>
    <row r="8170"/>
    <row r="8171"/>
    <row r="8172"/>
    <row r="8173"/>
    <row r="8174"/>
    <row r="8175"/>
    <row r="8176"/>
    <row r="8177"/>
    <row r="8178"/>
    <row r="8179"/>
    <row r="8180"/>
    <row r="8181"/>
    <row r="8182"/>
    <row r="8183"/>
    <row r="8184"/>
    <row r="8185"/>
    <row r="8186"/>
    <row r="8187"/>
    <row r="8188"/>
    <row r="8189"/>
    <row r="8190"/>
    <row r="8191"/>
    <row r="8192"/>
    <row r="8193"/>
    <row r="8194"/>
    <row r="8195"/>
    <row r="8196"/>
    <row r="8197"/>
    <row r="8198"/>
    <row r="8199"/>
    <row r="8200"/>
    <row r="8201"/>
    <row r="8202"/>
    <row r="8203"/>
    <row r="8204"/>
    <row r="8205"/>
    <row r="8206"/>
    <row r="8207"/>
    <row r="8208"/>
    <row r="8209"/>
    <row r="8210"/>
    <row r="8211"/>
    <row r="8212"/>
    <row r="8213"/>
    <row r="8214"/>
    <row r="8215"/>
    <row r="8216"/>
    <row r="8217"/>
    <row r="8218"/>
    <row r="8219"/>
    <row r="8220"/>
    <row r="8221"/>
    <row r="8222"/>
    <row r="8223"/>
    <row r="8224"/>
    <row r="8225"/>
    <row r="8226"/>
    <row r="8227"/>
    <row r="8228"/>
    <row r="8229"/>
    <row r="8230"/>
    <row r="8231"/>
    <row r="8232"/>
    <row r="8233"/>
    <row r="8234"/>
    <row r="8235"/>
    <row r="8236"/>
    <row r="8237"/>
    <row r="8238"/>
    <row r="8239"/>
    <row r="8240"/>
    <row r="8241"/>
    <row r="8242"/>
    <row r="8243"/>
    <row r="8244"/>
    <row r="8245"/>
    <row r="8246"/>
    <row r="8247"/>
    <row r="8248"/>
    <row r="8249"/>
    <row r="8250"/>
    <row r="8251"/>
    <row r="8252"/>
    <row r="8253"/>
    <row r="8254"/>
    <row r="8255"/>
    <row r="8256"/>
    <row r="8257"/>
    <row r="8258"/>
    <row r="8259"/>
    <row r="8260"/>
    <row r="8261"/>
    <row r="8262"/>
    <row r="8263"/>
    <row r="8264"/>
    <row r="8265"/>
    <row r="8266"/>
    <row r="8267"/>
    <row r="8268"/>
    <row r="8269"/>
    <row r="8270"/>
    <row r="8271"/>
    <row r="8272"/>
    <row r="8273"/>
    <row r="8274"/>
    <row r="8275"/>
    <row r="8276"/>
    <row r="8277"/>
    <row r="8278"/>
    <row r="8279"/>
    <row r="8280"/>
    <row r="8281"/>
    <row r="8282"/>
    <row r="8283"/>
    <row r="8284"/>
    <row r="8285"/>
    <row r="8286"/>
    <row r="8287"/>
    <row r="8288"/>
    <row r="8289"/>
    <row r="8290"/>
    <row r="8291"/>
    <row r="8292"/>
    <row r="8293"/>
    <row r="8294"/>
    <row r="8295"/>
    <row r="8296"/>
    <row r="8297"/>
    <row r="8298"/>
    <row r="8299"/>
    <row r="8300"/>
    <row r="8301"/>
    <row r="8302"/>
    <row r="8303"/>
    <row r="8304"/>
    <row r="8305"/>
    <row r="8306"/>
    <row r="8307"/>
    <row r="8308"/>
    <row r="8309"/>
    <row r="8310"/>
    <row r="8311"/>
    <row r="8312"/>
    <row r="8313"/>
    <row r="8314"/>
    <row r="8315"/>
    <row r="8316"/>
    <row r="8317"/>
    <row r="8318"/>
    <row r="8319"/>
    <row r="8320"/>
    <row r="8321"/>
    <row r="8322"/>
    <row r="8323"/>
    <row r="8324"/>
    <row r="8325"/>
    <row r="8326"/>
    <row r="8327"/>
    <row r="8328"/>
    <row r="8329"/>
    <row r="8330"/>
    <row r="8331"/>
    <row r="8332"/>
    <row r="8333"/>
    <row r="8334"/>
    <row r="8335"/>
    <row r="8336"/>
    <row r="8337"/>
    <row r="8338"/>
    <row r="8339"/>
    <row r="8340"/>
    <row r="8341"/>
    <row r="8342"/>
    <row r="8343"/>
    <row r="8344"/>
    <row r="8345"/>
    <row r="8346"/>
    <row r="8347"/>
    <row r="8348"/>
    <row r="8349"/>
    <row r="8350"/>
    <row r="8351"/>
    <row r="8352"/>
    <row r="8353"/>
    <row r="8354"/>
    <row r="8355"/>
    <row r="8356"/>
    <row r="8357"/>
    <row r="8358"/>
    <row r="8359"/>
    <row r="8360"/>
    <row r="8361"/>
    <row r="8362"/>
    <row r="8363"/>
    <row r="8364"/>
    <row r="8365"/>
    <row r="8366"/>
    <row r="8367"/>
    <row r="8368"/>
    <row r="8369"/>
    <row r="8370"/>
    <row r="8371"/>
    <row r="8372"/>
    <row r="8373"/>
    <row r="8374"/>
    <row r="8375"/>
    <row r="8376"/>
    <row r="8377"/>
    <row r="8378"/>
    <row r="8379"/>
    <row r="8380"/>
    <row r="8381"/>
    <row r="8382"/>
    <row r="8383"/>
    <row r="8384"/>
    <row r="8385"/>
    <row r="8386"/>
    <row r="8387"/>
    <row r="8388"/>
    <row r="8389"/>
    <row r="8390"/>
    <row r="8391"/>
    <row r="8392"/>
    <row r="8393"/>
    <row r="8394"/>
    <row r="8395"/>
    <row r="8396"/>
    <row r="8397"/>
    <row r="8398"/>
    <row r="8399"/>
    <row r="8400"/>
    <row r="8401"/>
    <row r="8402"/>
    <row r="8403"/>
    <row r="8404"/>
    <row r="8405"/>
    <row r="8406"/>
    <row r="8407"/>
    <row r="8408"/>
    <row r="8409"/>
    <row r="8410"/>
    <row r="8411"/>
    <row r="8412"/>
    <row r="8413"/>
    <row r="8414"/>
    <row r="8415"/>
    <row r="8416"/>
    <row r="8417"/>
    <row r="8418"/>
    <row r="8419"/>
    <row r="8420"/>
    <row r="8421"/>
    <row r="8422"/>
    <row r="8423"/>
    <row r="8424"/>
    <row r="8425"/>
    <row r="8426"/>
    <row r="8427"/>
    <row r="8428"/>
    <row r="8429"/>
    <row r="8430"/>
    <row r="8431"/>
    <row r="8432"/>
    <row r="8433"/>
    <row r="8434"/>
    <row r="8435"/>
    <row r="8436"/>
    <row r="8437"/>
    <row r="8438"/>
    <row r="8439"/>
    <row r="8440"/>
    <row r="8441"/>
    <row r="8442"/>
    <row r="8443"/>
    <row r="8444"/>
    <row r="8445"/>
    <row r="8446"/>
    <row r="8447"/>
    <row r="8448"/>
    <row r="8449"/>
    <row r="8450"/>
    <row r="8451"/>
    <row r="8452"/>
    <row r="8453"/>
    <row r="8454"/>
    <row r="8455"/>
    <row r="8456"/>
    <row r="8457"/>
    <row r="8458"/>
    <row r="8459"/>
    <row r="8460"/>
    <row r="8461"/>
    <row r="8462"/>
    <row r="8463"/>
    <row r="8464"/>
    <row r="8465"/>
    <row r="8466"/>
    <row r="8467"/>
    <row r="8468"/>
    <row r="8469"/>
    <row r="8470"/>
    <row r="8471"/>
    <row r="8472"/>
    <row r="8473"/>
    <row r="8474"/>
    <row r="8475"/>
    <row r="8476"/>
    <row r="8477"/>
    <row r="8478"/>
    <row r="8479"/>
    <row r="8480"/>
    <row r="8481"/>
    <row r="8482"/>
    <row r="8483"/>
    <row r="8484"/>
    <row r="8485"/>
    <row r="8486"/>
    <row r="8487"/>
    <row r="8488"/>
    <row r="8489"/>
    <row r="8490"/>
    <row r="8491"/>
    <row r="8492"/>
    <row r="8493"/>
    <row r="8494"/>
    <row r="8495"/>
    <row r="8496"/>
    <row r="8497"/>
    <row r="8498"/>
    <row r="8499"/>
    <row r="8500"/>
    <row r="8501"/>
    <row r="8502"/>
    <row r="8503"/>
    <row r="8504"/>
    <row r="8505"/>
    <row r="8506"/>
    <row r="8507"/>
    <row r="8508"/>
    <row r="8509"/>
    <row r="8510"/>
    <row r="8511"/>
    <row r="8512"/>
    <row r="8513"/>
    <row r="8514"/>
    <row r="8515"/>
    <row r="8516"/>
    <row r="8517"/>
    <row r="8518"/>
    <row r="8519"/>
    <row r="8520"/>
    <row r="8521"/>
    <row r="8522"/>
    <row r="8523"/>
    <row r="8524"/>
    <row r="8525"/>
    <row r="8526"/>
    <row r="8527"/>
    <row r="8528"/>
    <row r="8529"/>
    <row r="8530"/>
    <row r="8531"/>
    <row r="8532"/>
    <row r="8533"/>
    <row r="8534"/>
    <row r="8535"/>
    <row r="8536"/>
    <row r="8537"/>
    <row r="8538"/>
    <row r="8539"/>
    <row r="8540"/>
    <row r="8541"/>
    <row r="8542"/>
    <row r="8543"/>
    <row r="8544"/>
    <row r="8545"/>
    <row r="8546"/>
    <row r="8547"/>
    <row r="8548"/>
    <row r="8549"/>
    <row r="8550"/>
    <row r="8551"/>
    <row r="8552"/>
    <row r="8553"/>
    <row r="8554"/>
    <row r="8555"/>
    <row r="8556"/>
    <row r="8557"/>
    <row r="8558"/>
    <row r="8559"/>
    <row r="8560"/>
    <row r="8561"/>
    <row r="8562"/>
    <row r="8563"/>
    <row r="8564"/>
    <row r="8565"/>
    <row r="8566"/>
    <row r="8567"/>
    <row r="8568"/>
    <row r="8569"/>
    <row r="8570"/>
    <row r="8571"/>
    <row r="8572"/>
    <row r="8573"/>
    <row r="8574"/>
    <row r="8575"/>
    <row r="8576"/>
    <row r="8577"/>
    <row r="8578"/>
    <row r="8579"/>
    <row r="8580"/>
    <row r="8581"/>
    <row r="8582"/>
    <row r="8583"/>
    <row r="8584"/>
    <row r="8585"/>
    <row r="8586"/>
    <row r="8587"/>
    <row r="8588"/>
    <row r="8589"/>
    <row r="8590"/>
    <row r="8591"/>
    <row r="8592"/>
    <row r="8593"/>
    <row r="8594"/>
    <row r="8595"/>
    <row r="8596"/>
    <row r="8597"/>
    <row r="8598"/>
    <row r="8599"/>
    <row r="8600"/>
    <row r="8601"/>
    <row r="8602"/>
    <row r="8603"/>
    <row r="8604"/>
    <row r="8605"/>
    <row r="8606"/>
    <row r="8607"/>
    <row r="8608"/>
    <row r="8609"/>
    <row r="8610"/>
    <row r="8611"/>
    <row r="8612"/>
    <row r="8613"/>
    <row r="8614"/>
    <row r="8615"/>
    <row r="8616"/>
    <row r="8617"/>
    <row r="8618"/>
    <row r="8619"/>
    <row r="8620"/>
    <row r="8621"/>
    <row r="8622"/>
    <row r="8623"/>
    <row r="8624"/>
    <row r="8625"/>
    <row r="8626"/>
    <row r="8627"/>
    <row r="8628"/>
    <row r="8629"/>
    <row r="8630"/>
    <row r="8631"/>
    <row r="8632"/>
    <row r="8633"/>
    <row r="8634"/>
    <row r="8635"/>
    <row r="8636"/>
    <row r="8637"/>
    <row r="8638"/>
    <row r="8639"/>
    <row r="8640"/>
    <row r="8641"/>
    <row r="8642"/>
    <row r="8643"/>
    <row r="8644"/>
    <row r="8645"/>
    <row r="8646"/>
    <row r="8647"/>
    <row r="8648"/>
    <row r="8649"/>
    <row r="8650"/>
    <row r="8651"/>
    <row r="8652"/>
    <row r="8653"/>
    <row r="8654"/>
    <row r="8655"/>
    <row r="8656"/>
    <row r="8657"/>
    <row r="8658"/>
    <row r="8659"/>
    <row r="8660"/>
    <row r="8661"/>
    <row r="8662"/>
    <row r="8663"/>
    <row r="8664"/>
    <row r="8665"/>
    <row r="8666"/>
    <row r="8667"/>
    <row r="8668"/>
    <row r="8669"/>
    <row r="8670"/>
    <row r="8671"/>
    <row r="8672"/>
    <row r="8673"/>
    <row r="8674"/>
    <row r="8675"/>
    <row r="8676"/>
    <row r="8677"/>
    <row r="8678"/>
    <row r="8679"/>
    <row r="8680"/>
    <row r="8681"/>
    <row r="8682"/>
    <row r="8683"/>
    <row r="8684"/>
    <row r="8685"/>
    <row r="8686"/>
    <row r="8687"/>
    <row r="8688"/>
    <row r="8689"/>
    <row r="8690"/>
    <row r="8691"/>
    <row r="8692"/>
    <row r="8693"/>
    <row r="8694"/>
    <row r="8695"/>
    <row r="8696"/>
    <row r="8697"/>
    <row r="8698"/>
    <row r="8699"/>
    <row r="8700"/>
    <row r="8701"/>
    <row r="8702"/>
    <row r="8703"/>
    <row r="8704"/>
    <row r="8705"/>
    <row r="8706"/>
    <row r="8707"/>
    <row r="8708"/>
    <row r="8709"/>
    <row r="8710"/>
    <row r="8711"/>
    <row r="8712"/>
    <row r="8713"/>
    <row r="8714"/>
    <row r="8715"/>
    <row r="8716"/>
    <row r="8717"/>
    <row r="8718"/>
    <row r="8719"/>
    <row r="8720"/>
    <row r="8721"/>
    <row r="8722"/>
    <row r="8723"/>
    <row r="8724"/>
    <row r="8725"/>
    <row r="8726"/>
    <row r="8727"/>
    <row r="8728"/>
    <row r="8729"/>
    <row r="8730"/>
    <row r="8731"/>
    <row r="8732"/>
    <row r="8733"/>
    <row r="8734"/>
    <row r="8735"/>
    <row r="8736"/>
    <row r="8737"/>
    <row r="8738"/>
    <row r="8739"/>
    <row r="8740"/>
    <row r="8741"/>
    <row r="8742"/>
    <row r="8743"/>
    <row r="8744"/>
    <row r="8745"/>
    <row r="8746"/>
    <row r="8747"/>
    <row r="8748"/>
    <row r="8749"/>
    <row r="8750"/>
    <row r="8751"/>
    <row r="8752"/>
    <row r="8753"/>
    <row r="8754"/>
    <row r="8755"/>
    <row r="8756"/>
    <row r="8757"/>
    <row r="8758"/>
    <row r="8759"/>
    <row r="8760"/>
    <row r="8761"/>
    <row r="8762"/>
    <row r="8763"/>
    <row r="8764"/>
    <row r="8765"/>
    <row r="8766"/>
    <row r="8767"/>
    <row r="8768"/>
    <row r="8769"/>
    <row r="8770"/>
    <row r="8771"/>
    <row r="8772"/>
    <row r="8773"/>
    <row r="8774"/>
    <row r="8775"/>
    <row r="8776"/>
    <row r="8777"/>
    <row r="8778"/>
    <row r="8779"/>
    <row r="8780"/>
    <row r="8781"/>
    <row r="8782"/>
    <row r="8783"/>
    <row r="8784"/>
    <row r="8785"/>
    <row r="8786"/>
    <row r="8787"/>
    <row r="8788"/>
    <row r="8789"/>
    <row r="8790"/>
    <row r="8791"/>
    <row r="8792"/>
    <row r="8793"/>
    <row r="8794"/>
    <row r="8795"/>
    <row r="8796"/>
    <row r="8797"/>
    <row r="8798"/>
    <row r="8799"/>
    <row r="8800"/>
    <row r="8801"/>
    <row r="8802"/>
    <row r="8803"/>
    <row r="8804"/>
    <row r="8805"/>
    <row r="8806"/>
    <row r="8807"/>
    <row r="8808"/>
    <row r="8809"/>
    <row r="8810"/>
    <row r="8811"/>
    <row r="8812"/>
    <row r="8813"/>
    <row r="8814"/>
    <row r="8815"/>
    <row r="8816"/>
    <row r="8817"/>
    <row r="8818"/>
    <row r="8819"/>
    <row r="8820"/>
    <row r="8821"/>
    <row r="8822"/>
    <row r="8823"/>
    <row r="8824"/>
    <row r="8825"/>
    <row r="8826"/>
    <row r="8827"/>
    <row r="8828"/>
    <row r="8829"/>
    <row r="8830"/>
    <row r="8831"/>
    <row r="8832"/>
    <row r="8833"/>
    <row r="8834"/>
    <row r="8835"/>
    <row r="8836"/>
    <row r="8837"/>
    <row r="8838"/>
    <row r="8839"/>
    <row r="8840"/>
    <row r="8841"/>
    <row r="8842"/>
    <row r="8843"/>
    <row r="8844"/>
    <row r="8845"/>
    <row r="8846"/>
    <row r="8847"/>
    <row r="8848"/>
    <row r="8849"/>
    <row r="8850"/>
    <row r="8851"/>
    <row r="8852"/>
    <row r="8853"/>
    <row r="8854"/>
    <row r="8855"/>
    <row r="8856"/>
    <row r="8857"/>
    <row r="8858"/>
    <row r="8859"/>
    <row r="8860"/>
    <row r="8861"/>
    <row r="8862"/>
    <row r="8863"/>
    <row r="8864"/>
    <row r="8865"/>
    <row r="8866"/>
    <row r="8867"/>
    <row r="8868"/>
    <row r="8869"/>
    <row r="8870"/>
    <row r="8871"/>
    <row r="8872"/>
    <row r="8873"/>
    <row r="8874"/>
    <row r="8875"/>
    <row r="8876"/>
    <row r="8877"/>
    <row r="8878"/>
    <row r="8879"/>
    <row r="8880"/>
    <row r="8881"/>
    <row r="8882"/>
    <row r="8883"/>
    <row r="8884"/>
    <row r="8885"/>
    <row r="8886"/>
    <row r="8887"/>
    <row r="8888"/>
    <row r="8889"/>
    <row r="8890"/>
    <row r="8891"/>
    <row r="8892"/>
    <row r="8893"/>
    <row r="8894"/>
    <row r="8895"/>
    <row r="8896"/>
    <row r="8897"/>
    <row r="8898"/>
    <row r="8899"/>
    <row r="8900"/>
    <row r="8901"/>
    <row r="8902"/>
    <row r="8903"/>
    <row r="8904"/>
    <row r="8905"/>
    <row r="8906"/>
    <row r="8907"/>
    <row r="8908"/>
    <row r="8909"/>
    <row r="8910"/>
    <row r="8911"/>
    <row r="8912"/>
    <row r="8913"/>
    <row r="8914"/>
    <row r="8915"/>
    <row r="8916"/>
    <row r="8917"/>
    <row r="8918"/>
    <row r="8919"/>
    <row r="8920"/>
    <row r="8921"/>
    <row r="8922"/>
    <row r="8923"/>
    <row r="8924"/>
    <row r="8925"/>
    <row r="8926"/>
    <row r="8927"/>
    <row r="8928"/>
    <row r="8929"/>
    <row r="8930"/>
    <row r="8931"/>
    <row r="8932"/>
    <row r="8933"/>
    <row r="8934"/>
    <row r="8935"/>
    <row r="8936"/>
    <row r="8937"/>
    <row r="8938"/>
    <row r="8939"/>
    <row r="8940"/>
    <row r="8941"/>
    <row r="8942"/>
    <row r="8943"/>
    <row r="8944"/>
    <row r="8945"/>
    <row r="8946"/>
    <row r="8947"/>
    <row r="8948"/>
    <row r="8949"/>
    <row r="8950"/>
    <row r="8951"/>
    <row r="8952"/>
    <row r="8953"/>
    <row r="8954"/>
    <row r="8955"/>
    <row r="8956"/>
    <row r="8957"/>
    <row r="8958"/>
    <row r="8959"/>
    <row r="8960"/>
    <row r="8961"/>
    <row r="8962"/>
    <row r="8963"/>
    <row r="8964"/>
    <row r="8965"/>
    <row r="8966"/>
    <row r="8967"/>
    <row r="8968"/>
    <row r="8969"/>
    <row r="8970"/>
    <row r="8971"/>
    <row r="8972"/>
    <row r="8973"/>
    <row r="8974"/>
    <row r="8975"/>
    <row r="8976"/>
    <row r="8977"/>
    <row r="8978"/>
    <row r="8979"/>
    <row r="8980"/>
    <row r="8981"/>
    <row r="8982"/>
    <row r="8983"/>
    <row r="8984"/>
    <row r="8985"/>
    <row r="8986"/>
    <row r="8987"/>
    <row r="8988"/>
    <row r="8989"/>
    <row r="8990"/>
    <row r="8991"/>
    <row r="8992"/>
    <row r="8993"/>
    <row r="8994"/>
    <row r="8995"/>
    <row r="8996"/>
    <row r="8997"/>
    <row r="8998"/>
    <row r="8999"/>
    <row r="9000"/>
    <row r="9001"/>
    <row r="9002"/>
    <row r="9003"/>
    <row r="9004"/>
    <row r="9005"/>
    <row r="9006"/>
    <row r="9007"/>
    <row r="9008"/>
    <row r="9009"/>
    <row r="9010"/>
    <row r="9011"/>
    <row r="9012"/>
    <row r="9013"/>
    <row r="9014"/>
    <row r="9015"/>
    <row r="9016"/>
    <row r="9017"/>
    <row r="9018"/>
    <row r="9019"/>
    <row r="9020"/>
    <row r="9021"/>
    <row r="9022"/>
    <row r="9023"/>
    <row r="9024"/>
    <row r="9025"/>
    <row r="9026"/>
    <row r="9027"/>
    <row r="9028"/>
    <row r="9029"/>
    <row r="9030"/>
    <row r="9031"/>
    <row r="9032"/>
    <row r="9033"/>
    <row r="9034"/>
    <row r="9035"/>
    <row r="9036"/>
    <row r="9037"/>
    <row r="9038"/>
    <row r="9039"/>
    <row r="9040"/>
    <row r="9041"/>
    <row r="9042"/>
    <row r="9043"/>
    <row r="9044"/>
    <row r="9045"/>
    <row r="9046"/>
    <row r="9047"/>
    <row r="9048"/>
    <row r="9049"/>
    <row r="9050"/>
    <row r="9051"/>
    <row r="9052"/>
    <row r="9053"/>
    <row r="9054"/>
    <row r="9055"/>
    <row r="9056"/>
    <row r="9057"/>
    <row r="9058"/>
    <row r="9059"/>
    <row r="9060"/>
    <row r="9061"/>
    <row r="9062"/>
    <row r="9063"/>
    <row r="9064"/>
    <row r="9065"/>
    <row r="9066"/>
    <row r="9067"/>
    <row r="9068"/>
    <row r="9069"/>
    <row r="9070"/>
    <row r="9071"/>
    <row r="9072"/>
    <row r="9073"/>
    <row r="9074"/>
    <row r="9075"/>
    <row r="9076"/>
    <row r="9077"/>
    <row r="9078"/>
    <row r="9079"/>
    <row r="9080"/>
    <row r="9081"/>
    <row r="9082"/>
    <row r="9083"/>
    <row r="9084"/>
    <row r="9085"/>
    <row r="9086"/>
    <row r="9087"/>
    <row r="9088"/>
    <row r="9089"/>
    <row r="9090"/>
    <row r="9091"/>
    <row r="9092"/>
    <row r="9093"/>
    <row r="9094"/>
    <row r="9095"/>
    <row r="9096"/>
    <row r="9097"/>
    <row r="9098"/>
    <row r="9099"/>
    <row r="9100"/>
    <row r="9101"/>
    <row r="9102"/>
    <row r="9103"/>
    <row r="9104"/>
    <row r="9105"/>
    <row r="9106"/>
    <row r="9107"/>
    <row r="9108"/>
    <row r="9109"/>
    <row r="9110"/>
    <row r="9111"/>
    <row r="9112"/>
    <row r="9113"/>
    <row r="9114"/>
    <row r="9115"/>
    <row r="9116"/>
    <row r="9117"/>
    <row r="9118"/>
    <row r="9119"/>
    <row r="9120"/>
    <row r="9121"/>
    <row r="9122"/>
    <row r="9123"/>
    <row r="9124"/>
    <row r="9125"/>
    <row r="9126"/>
    <row r="9127"/>
    <row r="9128"/>
    <row r="9129"/>
    <row r="9130"/>
    <row r="9131"/>
    <row r="9132"/>
    <row r="9133"/>
    <row r="9134"/>
    <row r="9135"/>
    <row r="9136"/>
    <row r="9137"/>
    <row r="9138"/>
    <row r="9139"/>
    <row r="9140"/>
    <row r="9141"/>
    <row r="9142"/>
    <row r="9143"/>
    <row r="9144"/>
    <row r="9145"/>
    <row r="9146"/>
    <row r="9147"/>
    <row r="9148"/>
    <row r="9149"/>
    <row r="9150"/>
    <row r="9151"/>
    <row r="9152"/>
    <row r="9153"/>
    <row r="9154"/>
    <row r="9155"/>
    <row r="9156"/>
    <row r="9157"/>
    <row r="9158"/>
    <row r="9159"/>
    <row r="9160"/>
    <row r="9161"/>
    <row r="9162"/>
    <row r="9163"/>
    <row r="9164"/>
    <row r="9165"/>
    <row r="9166"/>
    <row r="9167"/>
    <row r="9168"/>
    <row r="9169"/>
    <row r="9170"/>
    <row r="9171"/>
    <row r="9172"/>
    <row r="9173"/>
    <row r="9174"/>
    <row r="9175"/>
    <row r="9176"/>
    <row r="9177"/>
    <row r="9178"/>
    <row r="9179"/>
    <row r="9180"/>
    <row r="9181"/>
    <row r="9182"/>
    <row r="9183"/>
    <row r="9184"/>
    <row r="9185"/>
    <row r="9186"/>
    <row r="9187"/>
    <row r="9188"/>
    <row r="9189"/>
    <row r="9190"/>
    <row r="9191"/>
    <row r="9192"/>
    <row r="9193"/>
    <row r="9194"/>
    <row r="9195"/>
    <row r="9196"/>
    <row r="9197"/>
    <row r="9198"/>
    <row r="9199"/>
    <row r="9200"/>
    <row r="9201"/>
    <row r="9202"/>
    <row r="9203"/>
    <row r="9204"/>
    <row r="9205"/>
    <row r="9206"/>
    <row r="9207"/>
    <row r="9208"/>
    <row r="9209"/>
    <row r="9210"/>
    <row r="9211"/>
    <row r="9212"/>
    <row r="9213"/>
    <row r="9214"/>
    <row r="9215"/>
    <row r="9216"/>
    <row r="9217"/>
    <row r="9218"/>
    <row r="9219"/>
    <row r="9220"/>
    <row r="9221"/>
    <row r="9222"/>
    <row r="9223"/>
    <row r="9224"/>
    <row r="9225"/>
    <row r="9226"/>
    <row r="9227"/>
    <row r="9228"/>
    <row r="9229"/>
    <row r="9230"/>
    <row r="9231"/>
    <row r="9232"/>
    <row r="9233"/>
    <row r="9234"/>
    <row r="9235"/>
    <row r="9236"/>
    <row r="9237"/>
    <row r="9238"/>
    <row r="9239"/>
    <row r="9240"/>
    <row r="9241"/>
    <row r="9242"/>
    <row r="9243"/>
    <row r="9244"/>
    <row r="9245"/>
    <row r="9246"/>
    <row r="9247"/>
    <row r="9248"/>
    <row r="9249"/>
    <row r="9250"/>
    <row r="9251"/>
    <row r="9252"/>
    <row r="9253"/>
    <row r="9254"/>
    <row r="9255"/>
    <row r="9256"/>
    <row r="9257"/>
    <row r="9258"/>
    <row r="9259"/>
    <row r="9260"/>
    <row r="9261"/>
    <row r="9262"/>
    <row r="9263"/>
    <row r="9264"/>
    <row r="9265"/>
    <row r="9266"/>
    <row r="9267"/>
    <row r="9268"/>
    <row r="9269"/>
    <row r="9270"/>
    <row r="9271"/>
    <row r="9272"/>
    <row r="9273"/>
    <row r="9274"/>
    <row r="9275"/>
    <row r="9276"/>
    <row r="9277"/>
    <row r="9278"/>
    <row r="9279"/>
    <row r="9280"/>
    <row r="9281"/>
    <row r="9282"/>
    <row r="9283"/>
    <row r="9284"/>
    <row r="9285"/>
    <row r="9286"/>
    <row r="9287"/>
    <row r="9288"/>
    <row r="9289"/>
    <row r="9290"/>
    <row r="9291"/>
    <row r="9292"/>
    <row r="9293"/>
    <row r="9294"/>
    <row r="9295"/>
    <row r="9296"/>
    <row r="9297"/>
    <row r="9298"/>
    <row r="9299"/>
    <row r="9300"/>
    <row r="9301"/>
    <row r="9302"/>
    <row r="9303"/>
    <row r="9304"/>
    <row r="9305"/>
    <row r="9306"/>
    <row r="9307"/>
    <row r="9308"/>
    <row r="9309"/>
    <row r="9310"/>
    <row r="9311"/>
    <row r="9312"/>
    <row r="9313"/>
    <row r="9314"/>
    <row r="9315"/>
    <row r="9316"/>
    <row r="9317"/>
    <row r="9318"/>
    <row r="9319"/>
    <row r="9320"/>
    <row r="9321"/>
    <row r="9322"/>
    <row r="9323"/>
    <row r="9324"/>
    <row r="9325"/>
    <row r="9326"/>
    <row r="9327"/>
    <row r="9328"/>
    <row r="9329"/>
    <row r="9330"/>
    <row r="9331"/>
    <row r="9332"/>
    <row r="9333"/>
    <row r="9334"/>
    <row r="9335"/>
    <row r="9336"/>
    <row r="9337"/>
    <row r="9338"/>
    <row r="9339"/>
    <row r="9340"/>
    <row r="9341"/>
    <row r="9342"/>
    <row r="9343"/>
    <row r="9344"/>
    <row r="9345"/>
    <row r="9346"/>
    <row r="9347"/>
    <row r="9348"/>
    <row r="9349"/>
    <row r="9350"/>
    <row r="9351"/>
    <row r="9352"/>
    <row r="9353"/>
    <row r="9354"/>
    <row r="9355"/>
    <row r="9356"/>
    <row r="9357"/>
    <row r="9358"/>
    <row r="9359"/>
    <row r="9360"/>
    <row r="9361"/>
    <row r="9362"/>
    <row r="9363"/>
    <row r="9364"/>
    <row r="9365"/>
    <row r="9366"/>
    <row r="9367"/>
    <row r="9368"/>
    <row r="9369"/>
    <row r="9370"/>
    <row r="9371"/>
    <row r="9372"/>
    <row r="9373"/>
    <row r="9374"/>
    <row r="9375"/>
    <row r="9376"/>
    <row r="9377"/>
    <row r="9378"/>
    <row r="9379"/>
    <row r="9380"/>
    <row r="9381"/>
    <row r="9382"/>
    <row r="9383"/>
    <row r="9384"/>
    <row r="9385"/>
    <row r="9386"/>
    <row r="9387"/>
    <row r="9388"/>
    <row r="9389"/>
    <row r="9390"/>
    <row r="9391"/>
    <row r="9392"/>
    <row r="9393"/>
    <row r="9394"/>
    <row r="9395"/>
    <row r="9396"/>
    <row r="9397"/>
    <row r="9398"/>
    <row r="9399"/>
    <row r="9400"/>
    <row r="9401"/>
    <row r="9402"/>
    <row r="9403"/>
    <row r="9404"/>
    <row r="9405"/>
    <row r="9406"/>
    <row r="9407"/>
    <row r="9408"/>
    <row r="9409"/>
    <row r="9410"/>
    <row r="9411"/>
    <row r="9412"/>
    <row r="9413"/>
    <row r="9414"/>
    <row r="9415"/>
    <row r="9416"/>
    <row r="9417"/>
    <row r="9418"/>
    <row r="9419"/>
    <row r="9420"/>
    <row r="9421"/>
    <row r="9422"/>
    <row r="9423"/>
    <row r="9424"/>
    <row r="9425"/>
    <row r="9426"/>
    <row r="9427"/>
    <row r="9428"/>
    <row r="9429"/>
    <row r="9430"/>
    <row r="9431"/>
    <row r="9432"/>
    <row r="9433"/>
    <row r="9434"/>
    <row r="9435"/>
    <row r="9436"/>
    <row r="9437"/>
    <row r="9438"/>
    <row r="9439"/>
    <row r="9440"/>
    <row r="9441"/>
    <row r="9442"/>
    <row r="9443"/>
    <row r="9444"/>
    <row r="9445"/>
    <row r="9446"/>
    <row r="9447"/>
    <row r="9448"/>
    <row r="9449"/>
    <row r="9450"/>
    <row r="9451"/>
    <row r="9452"/>
    <row r="9453"/>
    <row r="9454"/>
    <row r="9455"/>
    <row r="9456"/>
    <row r="9457"/>
    <row r="9458"/>
    <row r="9459"/>
    <row r="9460"/>
    <row r="9461"/>
    <row r="9462"/>
    <row r="9463"/>
    <row r="9464"/>
    <row r="9465"/>
    <row r="9466"/>
    <row r="9467"/>
    <row r="9468"/>
    <row r="9469"/>
    <row r="9470"/>
    <row r="9471"/>
    <row r="9472"/>
    <row r="9473"/>
    <row r="9474"/>
    <row r="9475"/>
    <row r="9476"/>
    <row r="9477"/>
    <row r="9478"/>
    <row r="9479"/>
    <row r="9480"/>
    <row r="9481"/>
    <row r="9482"/>
    <row r="9483"/>
    <row r="9484"/>
    <row r="9485"/>
    <row r="9486"/>
    <row r="9487"/>
    <row r="9488"/>
    <row r="9489"/>
    <row r="9490"/>
    <row r="9491"/>
    <row r="9492"/>
    <row r="9493"/>
    <row r="9494"/>
    <row r="9495"/>
    <row r="9496"/>
    <row r="9497"/>
    <row r="9498"/>
    <row r="9499"/>
    <row r="9500"/>
    <row r="9501"/>
    <row r="9502"/>
    <row r="9503"/>
    <row r="9504"/>
    <row r="9505"/>
    <row r="9506"/>
    <row r="9507"/>
    <row r="9508"/>
    <row r="9509"/>
    <row r="9510"/>
    <row r="9511"/>
    <row r="9512"/>
    <row r="9513"/>
    <row r="9514"/>
    <row r="9515"/>
    <row r="9516"/>
    <row r="9517"/>
    <row r="9518"/>
    <row r="9519"/>
    <row r="9520"/>
    <row r="9521"/>
    <row r="9522"/>
    <row r="9523"/>
    <row r="9524"/>
    <row r="9525"/>
    <row r="9526"/>
    <row r="9527"/>
    <row r="9528"/>
    <row r="9529"/>
    <row r="9530"/>
    <row r="9531"/>
    <row r="9532"/>
    <row r="9533"/>
    <row r="9534"/>
    <row r="9535"/>
    <row r="9536"/>
    <row r="9537"/>
    <row r="9538"/>
    <row r="9539"/>
    <row r="9540"/>
    <row r="9541"/>
    <row r="9542"/>
    <row r="9543"/>
    <row r="9544"/>
    <row r="9545"/>
    <row r="9546"/>
    <row r="9547"/>
    <row r="9548"/>
    <row r="9549"/>
    <row r="9550"/>
    <row r="9551"/>
    <row r="9552"/>
    <row r="9553"/>
    <row r="9554"/>
    <row r="9555"/>
    <row r="9556"/>
    <row r="9557"/>
    <row r="9558"/>
    <row r="9559"/>
    <row r="9560"/>
    <row r="9561"/>
    <row r="9562"/>
    <row r="9563"/>
    <row r="9564"/>
    <row r="9565"/>
    <row r="9566"/>
    <row r="9567"/>
    <row r="9568"/>
    <row r="9569"/>
    <row r="9570"/>
    <row r="9571"/>
    <row r="9572"/>
    <row r="9573"/>
    <row r="9574"/>
    <row r="9575"/>
    <row r="9576"/>
    <row r="9577"/>
    <row r="9578"/>
    <row r="9579"/>
    <row r="9580"/>
    <row r="9581"/>
    <row r="9582"/>
    <row r="9583"/>
    <row r="9584"/>
    <row r="9585"/>
    <row r="9586"/>
    <row r="9587"/>
    <row r="9588"/>
    <row r="9589"/>
    <row r="9590"/>
    <row r="9591"/>
    <row r="9592"/>
    <row r="9593"/>
    <row r="9594"/>
    <row r="9595"/>
    <row r="9596"/>
    <row r="9597"/>
    <row r="9598"/>
    <row r="9599"/>
    <row r="9600"/>
    <row r="9601"/>
    <row r="9602"/>
    <row r="9603"/>
    <row r="9604"/>
    <row r="9605"/>
    <row r="9606"/>
    <row r="9607"/>
    <row r="9608"/>
    <row r="9609"/>
    <row r="9610"/>
    <row r="9611"/>
    <row r="9612"/>
    <row r="9613"/>
    <row r="9614"/>
    <row r="9615"/>
    <row r="9616"/>
    <row r="9617"/>
    <row r="9618"/>
    <row r="9619"/>
    <row r="9620"/>
    <row r="9621"/>
    <row r="9622"/>
    <row r="9623"/>
    <row r="9624"/>
    <row r="9625"/>
    <row r="9626"/>
    <row r="9627"/>
    <row r="9628"/>
    <row r="9629"/>
    <row r="9630"/>
    <row r="9631"/>
    <row r="9632"/>
    <row r="9633"/>
    <row r="9634"/>
    <row r="9635"/>
    <row r="9636"/>
    <row r="9637"/>
    <row r="9638"/>
    <row r="9639"/>
    <row r="9640"/>
    <row r="9641"/>
    <row r="9642"/>
    <row r="9643"/>
    <row r="9644"/>
    <row r="9645"/>
    <row r="9646"/>
    <row r="9647"/>
    <row r="9648"/>
    <row r="9649"/>
    <row r="9650"/>
    <row r="9651"/>
    <row r="9652"/>
    <row r="9653"/>
    <row r="9654"/>
    <row r="9655"/>
    <row r="9656"/>
    <row r="9657"/>
    <row r="9658"/>
    <row r="9659"/>
    <row r="9660"/>
    <row r="9661"/>
    <row r="9662"/>
    <row r="9663"/>
    <row r="9664"/>
    <row r="9665"/>
    <row r="9666"/>
    <row r="9667"/>
    <row r="9668"/>
    <row r="9669"/>
    <row r="9670"/>
    <row r="9671"/>
    <row r="9672"/>
    <row r="9673"/>
    <row r="9674"/>
    <row r="9675"/>
    <row r="9676"/>
    <row r="9677"/>
    <row r="9678"/>
    <row r="9679"/>
    <row r="9680"/>
    <row r="9681"/>
    <row r="9682"/>
    <row r="9683"/>
    <row r="9684"/>
    <row r="9685"/>
    <row r="9686"/>
    <row r="9687"/>
    <row r="9688"/>
    <row r="9689"/>
    <row r="9690"/>
    <row r="9691"/>
    <row r="9692"/>
    <row r="9693"/>
    <row r="9694"/>
    <row r="9695"/>
    <row r="9696"/>
    <row r="9697"/>
    <row r="9698"/>
    <row r="9699"/>
    <row r="9700"/>
    <row r="9701"/>
    <row r="9702"/>
    <row r="9703"/>
    <row r="9704"/>
    <row r="9705"/>
    <row r="9706"/>
    <row r="9707"/>
    <row r="9708"/>
    <row r="9709"/>
    <row r="9710"/>
    <row r="9711"/>
    <row r="9712"/>
    <row r="9713"/>
    <row r="9714"/>
    <row r="9715"/>
    <row r="9716"/>
    <row r="9717"/>
    <row r="9718"/>
    <row r="9719"/>
    <row r="9720"/>
    <row r="9721"/>
    <row r="9722"/>
    <row r="9723"/>
    <row r="9724"/>
    <row r="9725"/>
    <row r="9726"/>
    <row r="9727"/>
    <row r="9728"/>
    <row r="9729"/>
    <row r="9730"/>
    <row r="9731"/>
    <row r="9732"/>
    <row r="9733"/>
    <row r="9734"/>
    <row r="9735"/>
    <row r="9736"/>
    <row r="9737"/>
    <row r="9738"/>
    <row r="9739"/>
    <row r="9740"/>
    <row r="9741"/>
    <row r="9742"/>
    <row r="9743"/>
    <row r="9744"/>
    <row r="9745"/>
    <row r="9746"/>
    <row r="9747"/>
    <row r="9748"/>
    <row r="9749"/>
    <row r="9750"/>
    <row r="9751"/>
    <row r="9752"/>
    <row r="9753"/>
    <row r="9754"/>
    <row r="9755"/>
    <row r="9756"/>
    <row r="9757"/>
    <row r="9758"/>
    <row r="9759"/>
    <row r="9760"/>
    <row r="9761"/>
    <row r="9762"/>
    <row r="9763"/>
    <row r="9764"/>
    <row r="9765"/>
    <row r="9766"/>
    <row r="9767"/>
    <row r="9768"/>
    <row r="9769"/>
    <row r="9770"/>
    <row r="9771"/>
    <row r="9772"/>
    <row r="9773"/>
    <row r="9774"/>
    <row r="9775"/>
    <row r="9776"/>
    <row r="9777"/>
    <row r="9778"/>
    <row r="9779"/>
    <row r="9780"/>
    <row r="9781"/>
    <row r="9782"/>
    <row r="9783"/>
    <row r="9784"/>
    <row r="9785"/>
    <row r="9786"/>
    <row r="9787"/>
    <row r="9788"/>
    <row r="9789"/>
    <row r="9790"/>
    <row r="9791"/>
    <row r="9792"/>
    <row r="9793"/>
    <row r="9794"/>
    <row r="9795"/>
    <row r="9796"/>
    <row r="9797"/>
    <row r="9798"/>
    <row r="9799"/>
    <row r="9800"/>
    <row r="9801"/>
    <row r="9802"/>
    <row r="9803"/>
    <row r="9804"/>
    <row r="9805"/>
    <row r="9806"/>
    <row r="9807"/>
    <row r="9808"/>
    <row r="9809"/>
    <row r="9810"/>
    <row r="9811"/>
    <row r="9812"/>
    <row r="9813"/>
    <row r="9814"/>
    <row r="9815"/>
    <row r="9816"/>
    <row r="9817"/>
    <row r="9818"/>
    <row r="9819"/>
    <row r="9820"/>
    <row r="9821"/>
    <row r="9822"/>
    <row r="9823"/>
    <row r="9824"/>
    <row r="9825"/>
    <row r="9826"/>
    <row r="9827"/>
    <row r="9828"/>
    <row r="9829"/>
    <row r="9830"/>
    <row r="9831"/>
    <row r="9832"/>
    <row r="9833"/>
    <row r="9834"/>
    <row r="9835"/>
    <row r="9836"/>
    <row r="9837"/>
    <row r="9838"/>
    <row r="9839"/>
    <row r="9840"/>
    <row r="9841"/>
    <row r="9842"/>
    <row r="9843"/>
    <row r="9844"/>
    <row r="9845"/>
    <row r="9846"/>
    <row r="9847"/>
    <row r="9848"/>
    <row r="9849"/>
    <row r="9850"/>
    <row r="9851"/>
    <row r="9852"/>
    <row r="9853"/>
    <row r="9854"/>
    <row r="9855"/>
    <row r="9856"/>
    <row r="9857"/>
    <row r="9858"/>
    <row r="9859"/>
    <row r="9860"/>
    <row r="9861"/>
    <row r="9862"/>
    <row r="9863"/>
    <row r="9864"/>
    <row r="9865"/>
    <row r="9866"/>
    <row r="9867"/>
    <row r="9868"/>
    <row r="9869"/>
    <row r="9870"/>
    <row r="9871"/>
    <row r="9872"/>
    <row r="9873"/>
    <row r="9874"/>
    <row r="9875"/>
    <row r="9876"/>
    <row r="9877"/>
    <row r="9878"/>
    <row r="9879"/>
    <row r="9880"/>
    <row r="9881"/>
    <row r="9882"/>
    <row r="9883"/>
    <row r="9884"/>
    <row r="9885"/>
    <row r="9886"/>
    <row r="9887"/>
    <row r="9888"/>
    <row r="9889"/>
    <row r="9890"/>
    <row r="9891"/>
    <row r="9892"/>
    <row r="9893"/>
    <row r="9894"/>
    <row r="9895"/>
    <row r="9896"/>
    <row r="9897"/>
    <row r="9898"/>
    <row r="9899"/>
    <row r="9900"/>
    <row r="9901"/>
    <row r="9902"/>
    <row r="9903"/>
    <row r="9904"/>
    <row r="9905"/>
    <row r="9906"/>
    <row r="9907"/>
    <row r="9908"/>
    <row r="9909"/>
    <row r="9910"/>
    <row r="9911"/>
    <row r="9912"/>
    <row r="9913"/>
    <row r="9914"/>
    <row r="9915"/>
    <row r="9916"/>
    <row r="9917"/>
    <row r="9918"/>
    <row r="9919"/>
    <row r="9920"/>
    <row r="9921"/>
    <row r="9922"/>
    <row r="9923"/>
    <row r="9924"/>
    <row r="9925"/>
    <row r="9926"/>
    <row r="9927"/>
    <row r="9928"/>
    <row r="9929"/>
    <row r="9930"/>
    <row r="9931"/>
    <row r="9932"/>
    <row r="9933"/>
    <row r="9934"/>
    <row r="9935"/>
    <row r="9936"/>
    <row r="9937"/>
    <row r="9938"/>
    <row r="9939"/>
    <row r="9940"/>
    <row r="9941"/>
    <row r="9942"/>
    <row r="9943"/>
    <row r="9944"/>
    <row r="9945"/>
    <row r="9946"/>
    <row r="9947"/>
    <row r="9948"/>
    <row r="9949"/>
    <row r="9950"/>
    <row r="9951"/>
    <row r="9952"/>
    <row r="9953"/>
    <row r="9954"/>
    <row r="9955"/>
    <row r="9956"/>
    <row r="9957"/>
    <row r="9958"/>
    <row r="9959"/>
    <row r="9960"/>
    <row r="9961"/>
    <row r="9962"/>
    <row r="9963"/>
    <row r="9964"/>
    <row r="9965"/>
    <row r="9966"/>
    <row r="9967"/>
    <row r="9968"/>
    <row r="9969"/>
    <row r="9970"/>
    <row r="9971"/>
    <row r="9972"/>
    <row r="9973"/>
    <row r="9974"/>
    <row r="9975"/>
    <row r="9976"/>
    <row r="9977"/>
    <row r="9978"/>
    <row r="9979"/>
    <row r="9980"/>
    <row r="9981"/>
    <row r="9982"/>
    <row r="9983"/>
    <row r="9984"/>
    <row r="9985"/>
    <row r="9986"/>
    <row r="9987"/>
    <row r="9988"/>
    <row r="9989"/>
    <row r="9990"/>
    <row r="9991"/>
    <row r="9992"/>
    <row r="9993"/>
    <row r="9994"/>
    <row r="9995"/>
    <row r="9996"/>
    <row r="9997"/>
    <row r="9998"/>
    <row r="9999"/>
    <row r="10000"/>
    <row r="10001"/>
    <row r="10002"/>
    <row r="10003"/>
    <row r="10004"/>
    <row r="10005"/>
    <row r="10006"/>
    <row r="10007"/>
    <row r="10008"/>
    <row r="10009"/>
    <row r="10010"/>
    <row r="10011"/>
    <row r="10012"/>
    <row r="10013"/>
    <row r="10014"/>
    <row r="10015"/>
    <row r="10016"/>
    <row r="10017"/>
    <row r="10018"/>
    <row r="10019"/>
    <row r="10020"/>
    <row r="10021"/>
    <row r="10022"/>
    <row r="10023"/>
    <row r="10024"/>
    <row r="10025"/>
    <row r="10026"/>
    <row r="10027"/>
    <row r="10028"/>
    <row r="10029"/>
    <row r="10030"/>
    <row r="10031"/>
    <row r="10032"/>
    <row r="10033"/>
    <row r="10034"/>
    <row r="10035"/>
    <row r="10036"/>
    <row r="10037"/>
    <row r="10038"/>
    <row r="10039"/>
    <row r="10040"/>
    <row r="10041"/>
    <row r="10042"/>
    <row r="10043"/>
    <row r="10044"/>
    <row r="10045"/>
    <row r="10046"/>
    <row r="10047"/>
    <row r="10048"/>
    <row r="10049"/>
    <row r="10050"/>
    <row r="10051"/>
    <row r="10052"/>
    <row r="10053"/>
    <row r="10054"/>
    <row r="10055"/>
    <row r="10056"/>
    <row r="10057"/>
    <row r="10058"/>
    <row r="10059"/>
    <row r="10060"/>
    <row r="10061"/>
    <row r="10062"/>
    <row r="10063"/>
    <row r="10064"/>
    <row r="10065"/>
    <row r="10066"/>
    <row r="10067"/>
    <row r="10068"/>
    <row r="10069"/>
    <row r="10070"/>
    <row r="10071"/>
    <row r="10072"/>
    <row r="10073"/>
    <row r="10074"/>
    <row r="10075"/>
    <row r="10076"/>
    <row r="10077"/>
    <row r="10078"/>
    <row r="10079"/>
    <row r="10080"/>
    <row r="10081"/>
    <row r="10082"/>
    <row r="10083"/>
    <row r="10084"/>
    <row r="10085"/>
    <row r="10086"/>
    <row r="10087"/>
    <row r="10088"/>
    <row r="10089"/>
    <row r="10090"/>
    <row r="10091"/>
    <row r="10092"/>
    <row r="10093"/>
    <row r="10094"/>
    <row r="10095"/>
    <row r="10096"/>
    <row r="10097"/>
    <row r="10098"/>
    <row r="10099"/>
    <row r="10100"/>
    <row r="10101"/>
    <row r="10102"/>
    <row r="10103"/>
    <row r="10104"/>
    <row r="10105"/>
    <row r="10106"/>
    <row r="10107"/>
    <row r="10108"/>
    <row r="10109"/>
    <row r="10110"/>
    <row r="10111"/>
    <row r="10112"/>
    <row r="10113"/>
    <row r="10114"/>
    <row r="10115"/>
    <row r="10116"/>
    <row r="10117"/>
    <row r="10118"/>
    <row r="10119"/>
    <row r="10120"/>
    <row r="10121"/>
    <row r="10122"/>
    <row r="10123"/>
    <row r="10124"/>
    <row r="10125"/>
    <row r="10126"/>
    <row r="10127"/>
    <row r="10128"/>
    <row r="10129"/>
    <row r="10130"/>
    <row r="10131"/>
    <row r="10132"/>
    <row r="10133"/>
    <row r="10134"/>
    <row r="10135"/>
    <row r="10136"/>
    <row r="10137"/>
    <row r="10138"/>
    <row r="10139"/>
    <row r="10140"/>
    <row r="10141"/>
    <row r="10142"/>
    <row r="10143"/>
    <row r="10144"/>
    <row r="10145"/>
    <row r="10146"/>
    <row r="10147"/>
    <row r="10148"/>
    <row r="10149"/>
    <row r="10150"/>
    <row r="10151"/>
    <row r="10152"/>
    <row r="10153"/>
    <row r="10154"/>
    <row r="10155"/>
    <row r="10156"/>
    <row r="10157"/>
    <row r="10158"/>
    <row r="10159"/>
    <row r="10160"/>
    <row r="10161"/>
    <row r="10162"/>
    <row r="10163"/>
    <row r="10164"/>
    <row r="10165"/>
    <row r="10166"/>
    <row r="10167"/>
    <row r="10168"/>
    <row r="10169"/>
    <row r="10170"/>
    <row r="10171"/>
    <row r="10172"/>
    <row r="10173"/>
    <row r="10174"/>
    <row r="10175"/>
    <row r="10176"/>
    <row r="10177"/>
    <row r="10178"/>
    <row r="10179"/>
    <row r="10180"/>
    <row r="10181"/>
    <row r="10182"/>
    <row r="10183"/>
    <row r="10184"/>
    <row r="10185"/>
    <row r="10186"/>
    <row r="10187"/>
    <row r="10188"/>
    <row r="10189"/>
    <row r="10190"/>
    <row r="10191"/>
    <row r="10192"/>
    <row r="10193"/>
    <row r="10194"/>
    <row r="10195"/>
    <row r="10196"/>
    <row r="10197"/>
    <row r="10198"/>
    <row r="10199"/>
    <row r="10200"/>
    <row r="10201"/>
    <row r="10202"/>
    <row r="10203"/>
    <row r="10204"/>
    <row r="10205"/>
    <row r="10206"/>
    <row r="10207"/>
    <row r="10208"/>
    <row r="10209"/>
    <row r="10210"/>
    <row r="10211"/>
    <row r="10212"/>
    <row r="10213"/>
    <row r="10214"/>
    <row r="10215"/>
    <row r="10216"/>
    <row r="10217"/>
    <row r="10218"/>
    <row r="10219"/>
    <row r="10220"/>
    <row r="10221"/>
    <row r="10222"/>
    <row r="10223"/>
    <row r="10224"/>
    <row r="10225"/>
    <row r="10226"/>
    <row r="10227"/>
    <row r="10228"/>
    <row r="10229"/>
    <row r="10230"/>
    <row r="10231"/>
    <row r="10232"/>
    <row r="10233"/>
    <row r="10234"/>
    <row r="10235"/>
    <row r="10236"/>
    <row r="10237"/>
    <row r="10238"/>
    <row r="10239"/>
    <row r="10240"/>
    <row r="10241"/>
    <row r="10242"/>
    <row r="10243"/>
    <row r="10244"/>
    <row r="10245"/>
    <row r="10246"/>
    <row r="10247"/>
    <row r="10248"/>
    <row r="10249"/>
    <row r="10250"/>
    <row r="10251"/>
    <row r="10252"/>
    <row r="10253"/>
    <row r="10254"/>
    <row r="10255"/>
    <row r="10256"/>
    <row r="10257"/>
    <row r="10258"/>
    <row r="10259"/>
    <row r="10260"/>
    <row r="10261"/>
    <row r="10262"/>
    <row r="10263"/>
    <row r="10264"/>
    <row r="10265"/>
    <row r="10266"/>
    <row r="10267"/>
    <row r="10268"/>
    <row r="10269"/>
    <row r="10270"/>
    <row r="10271"/>
    <row r="10272"/>
    <row r="10273"/>
    <row r="10274"/>
    <row r="10275"/>
    <row r="10276"/>
    <row r="10277"/>
    <row r="10278"/>
    <row r="10279"/>
    <row r="10280"/>
    <row r="10281"/>
    <row r="10282"/>
    <row r="10283"/>
    <row r="10284"/>
    <row r="10285"/>
    <row r="10286"/>
    <row r="10287"/>
    <row r="10288"/>
    <row r="10289"/>
    <row r="10290"/>
    <row r="10291"/>
    <row r="10292"/>
    <row r="10293"/>
    <row r="10294"/>
    <row r="10295"/>
    <row r="10296"/>
    <row r="10297"/>
    <row r="10298"/>
    <row r="10299"/>
    <row r="10300"/>
    <row r="10301"/>
    <row r="10302"/>
    <row r="10303"/>
    <row r="10304"/>
    <row r="10305"/>
    <row r="10306"/>
    <row r="10307"/>
    <row r="10308"/>
    <row r="10309"/>
    <row r="10310"/>
    <row r="10311"/>
    <row r="10312"/>
    <row r="10313"/>
    <row r="10314"/>
    <row r="10315"/>
    <row r="10316"/>
    <row r="10317"/>
    <row r="10318"/>
    <row r="10319"/>
    <row r="10320"/>
    <row r="10321"/>
    <row r="10322"/>
    <row r="10323"/>
    <row r="10324"/>
    <row r="10325"/>
    <row r="10326"/>
    <row r="10327"/>
    <row r="10328"/>
    <row r="10329"/>
    <row r="10330"/>
    <row r="10331"/>
    <row r="10332"/>
    <row r="10333"/>
    <row r="10334"/>
    <row r="10335"/>
    <row r="10336"/>
    <row r="10337"/>
    <row r="10338"/>
    <row r="10339"/>
    <row r="10340"/>
    <row r="10341"/>
    <row r="10342"/>
    <row r="10343"/>
    <row r="10344"/>
    <row r="10345"/>
    <row r="10346"/>
    <row r="10347"/>
    <row r="10348"/>
    <row r="10349"/>
    <row r="10350"/>
    <row r="10351"/>
    <row r="10352"/>
    <row r="10353"/>
    <row r="10354"/>
    <row r="10355"/>
    <row r="10356"/>
    <row r="10357"/>
    <row r="10358"/>
    <row r="10359"/>
    <row r="10360"/>
    <row r="10361"/>
    <row r="10362"/>
    <row r="10363"/>
    <row r="10364"/>
    <row r="10365"/>
    <row r="10366"/>
    <row r="10367"/>
    <row r="10368"/>
    <row r="10369"/>
    <row r="10370"/>
    <row r="10371"/>
    <row r="10372"/>
    <row r="10373"/>
    <row r="10374"/>
    <row r="10375"/>
    <row r="10376"/>
    <row r="10377"/>
    <row r="10378"/>
    <row r="10379"/>
    <row r="10380"/>
    <row r="10381"/>
    <row r="10382"/>
    <row r="10383"/>
    <row r="10384"/>
    <row r="10385"/>
    <row r="10386"/>
    <row r="10387"/>
    <row r="10388"/>
    <row r="10389"/>
    <row r="10390"/>
    <row r="10391"/>
    <row r="10392"/>
    <row r="10393"/>
    <row r="10394"/>
    <row r="10395"/>
    <row r="10396"/>
    <row r="10397"/>
    <row r="10398"/>
    <row r="10399"/>
    <row r="10400"/>
    <row r="10401"/>
    <row r="10402"/>
    <row r="10403"/>
    <row r="10404"/>
    <row r="10405"/>
    <row r="10406"/>
    <row r="10407"/>
    <row r="10408"/>
    <row r="10409"/>
    <row r="10410"/>
    <row r="10411"/>
    <row r="10412"/>
    <row r="10413"/>
    <row r="10414"/>
    <row r="10415"/>
    <row r="10416"/>
    <row r="10417"/>
    <row r="10418"/>
    <row r="10419"/>
    <row r="10420"/>
    <row r="10421"/>
    <row r="10422"/>
    <row r="10423"/>
    <row r="10424"/>
    <row r="10425"/>
    <row r="10426"/>
    <row r="10427"/>
    <row r="10428"/>
    <row r="10429"/>
    <row r="10430"/>
    <row r="10431"/>
    <row r="10432"/>
    <row r="10433"/>
    <row r="10434"/>
    <row r="10435"/>
    <row r="10436"/>
    <row r="10437"/>
    <row r="10438"/>
    <row r="10439"/>
    <row r="10440"/>
    <row r="10441"/>
    <row r="10442"/>
    <row r="10443"/>
    <row r="10444"/>
    <row r="10445"/>
    <row r="10446"/>
    <row r="10447"/>
    <row r="10448"/>
    <row r="10449"/>
    <row r="10450"/>
    <row r="10451"/>
    <row r="10452"/>
    <row r="10453"/>
    <row r="10454"/>
    <row r="10455"/>
    <row r="10456"/>
    <row r="10457"/>
    <row r="10458"/>
    <row r="10459"/>
    <row r="10460"/>
    <row r="10461"/>
    <row r="10462"/>
    <row r="10463"/>
    <row r="10464"/>
    <row r="10465"/>
    <row r="10466"/>
    <row r="10467"/>
    <row r="10468"/>
    <row r="10469"/>
    <row r="10470"/>
    <row r="10471"/>
    <row r="10472"/>
    <row r="10473"/>
    <row r="10474"/>
    <row r="10475"/>
    <row r="10476"/>
    <row r="10477"/>
    <row r="10478"/>
    <row r="10479"/>
    <row r="10480"/>
    <row r="10481"/>
    <row r="10482"/>
    <row r="10483"/>
    <row r="10484"/>
    <row r="10485"/>
    <row r="10486"/>
    <row r="10487"/>
    <row r="10488"/>
    <row r="10489"/>
    <row r="10490"/>
    <row r="10491"/>
    <row r="10492"/>
    <row r="10493"/>
    <row r="10494"/>
    <row r="10495"/>
    <row r="10496"/>
    <row r="10497"/>
    <row r="10498"/>
    <row r="10499"/>
    <row r="10500"/>
    <row r="10501"/>
    <row r="10502"/>
    <row r="10503"/>
    <row r="10504"/>
    <row r="10505"/>
    <row r="10506"/>
    <row r="10507"/>
    <row r="10508"/>
    <row r="10509"/>
    <row r="10510"/>
    <row r="10511"/>
    <row r="10512"/>
    <row r="10513"/>
    <row r="10514"/>
    <row r="10515"/>
    <row r="10516"/>
    <row r="10517"/>
    <row r="10518"/>
    <row r="10519"/>
    <row r="10520"/>
    <row r="10521"/>
    <row r="10522"/>
    <row r="10523"/>
    <row r="10524"/>
    <row r="10525"/>
    <row r="10526"/>
    <row r="10527"/>
    <row r="10528"/>
    <row r="10529"/>
    <row r="10530"/>
    <row r="10531"/>
    <row r="10532"/>
    <row r="10533"/>
    <row r="10534"/>
    <row r="10535"/>
    <row r="10536"/>
    <row r="10537"/>
    <row r="10538"/>
    <row r="10539"/>
    <row r="10540"/>
    <row r="10541"/>
    <row r="10542"/>
    <row r="10543"/>
    <row r="10544"/>
    <row r="10545"/>
    <row r="10546"/>
    <row r="10547"/>
    <row r="10548"/>
    <row r="10549"/>
    <row r="10550"/>
    <row r="10551"/>
    <row r="10552"/>
    <row r="10553"/>
    <row r="10554"/>
    <row r="10555"/>
    <row r="10556"/>
    <row r="10557"/>
    <row r="10558"/>
    <row r="10559"/>
    <row r="10560"/>
    <row r="10561"/>
    <row r="10562"/>
    <row r="10563"/>
    <row r="10564"/>
    <row r="10565"/>
    <row r="10566"/>
    <row r="10567"/>
    <row r="10568"/>
    <row r="10569"/>
    <row r="10570"/>
    <row r="10571"/>
    <row r="10572"/>
    <row r="10573"/>
    <row r="10574"/>
    <row r="10575"/>
    <row r="10576"/>
    <row r="10577"/>
    <row r="10578"/>
    <row r="10579"/>
    <row r="10580"/>
    <row r="10581"/>
    <row r="10582"/>
    <row r="10583"/>
    <row r="10584"/>
    <row r="10585"/>
    <row r="10586"/>
    <row r="10587"/>
    <row r="10588"/>
    <row r="10589"/>
    <row r="10590"/>
    <row r="10591"/>
    <row r="10592"/>
    <row r="10593"/>
    <row r="10594"/>
    <row r="10595"/>
    <row r="10596"/>
    <row r="10597"/>
    <row r="10598"/>
    <row r="10599"/>
    <row r="10600"/>
    <row r="10601"/>
    <row r="10602"/>
    <row r="10603"/>
    <row r="10604"/>
    <row r="10605"/>
    <row r="10606"/>
    <row r="10607"/>
    <row r="10608"/>
    <row r="10609"/>
    <row r="10610"/>
    <row r="10611"/>
    <row r="10612"/>
    <row r="10613"/>
    <row r="10614"/>
    <row r="10615"/>
    <row r="10616"/>
    <row r="10617"/>
    <row r="10618"/>
    <row r="10619"/>
    <row r="10620"/>
    <row r="10621"/>
    <row r="10622"/>
    <row r="10623"/>
    <row r="10624"/>
    <row r="10625"/>
    <row r="10626"/>
    <row r="10627"/>
    <row r="10628"/>
    <row r="10629"/>
    <row r="10630"/>
    <row r="10631"/>
    <row r="10632"/>
    <row r="10633"/>
    <row r="10634"/>
    <row r="10635"/>
    <row r="10636"/>
    <row r="10637"/>
    <row r="10638"/>
    <row r="10639"/>
    <row r="10640"/>
    <row r="10641"/>
    <row r="10642"/>
    <row r="10643"/>
    <row r="10644"/>
    <row r="10645"/>
    <row r="10646"/>
    <row r="10647"/>
    <row r="10648"/>
    <row r="10649"/>
    <row r="10650"/>
    <row r="10651"/>
    <row r="10652"/>
    <row r="10653"/>
    <row r="10654"/>
    <row r="10655"/>
    <row r="10656"/>
    <row r="10657"/>
    <row r="10658"/>
    <row r="10659"/>
    <row r="10660"/>
    <row r="10661"/>
    <row r="10662"/>
    <row r="10663"/>
    <row r="10664"/>
    <row r="10665"/>
    <row r="10666"/>
    <row r="10667"/>
    <row r="10668"/>
    <row r="10669"/>
    <row r="10670"/>
    <row r="10671"/>
    <row r="10672"/>
    <row r="10673"/>
    <row r="10674"/>
    <row r="10675"/>
    <row r="10676"/>
    <row r="10677"/>
    <row r="10678"/>
    <row r="10679"/>
    <row r="10680"/>
    <row r="10681"/>
    <row r="10682"/>
    <row r="10683"/>
    <row r="10684"/>
    <row r="10685"/>
    <row r="10686"/>
    <row r="10687"/>
    <row r="10688"/>
    <row r="10689"/>
    <row r="10690"/>
    <row r="10691"/>
    <row r="10692"/>
    <row r="10693"/>
    <row r="10694"/>
    <row r="10695"/>
    <row r="10696"/>
    <row r="10697"/>
    <row r="10698"/>
    <row r="10699"/>
    <row r="10700"/>
    <row r="10701"/>
    <row r="10702"/>
    <row r="10703"/>
    <row r="10704"/>
    <row r="10705"/>
    <row r="10706"/>
    <row r="10707"/>
    <row r="10708"/>
    <row r="10709"/>
    <row r="10710"/>
    <row r="10711"/>
    <row r="10712"/>
    <row r="10713"/>
    <row r="10714"/>
    <row r="10715"/>
    <row r="10716"/>
    <row r="10717"/>
    <row r="10718"/>
    <row r="10719"/>
    <row r="10720"/>
    <row r="10721"/>
    <row r="10722"/>
    <row r="10723"/>
    <row r="10724"/>
    <row r="10725"/>
    <row r="10726"/>
    <row r="10727"/>
    <row r="10728"/>
    <row r="10729"/>
    <row r="10730"/>
    <row r="10731"/>
    <row r="10732"/>
    <row r="10733"/>
    <row r="10734"/>
    <row r="10735"/>
    <row r="10736"/>
    <row r="10737"/>
    <row r="10738"/>
    <row r="10739"/>
    <row r="10740"/>
    <row r="10741"/>
    <row r="10742"/>
    <row r="10743"/>
    <row r="10744"/>
    <row r="10745"/>
    <row r="10746"/>
    <row r="10747"/>
    <row r="10748"/>
    <row r="10749"/>
    <row r="10750"/>
    <row r="10751"/>
    <row r="10752"/>
    <row r="10753"/>
    <row r="10754"/>
    <row r="10755"/>
    <row r="10756"/>
    <row r="10757"/>
    <row r="10758"/>
    <row r="10759"/>
    <row r="10760"/>
    <row r="10761"/>
    <row r="10762"/>
    <row r="10763"/>
    <row r="10764"/>
    <row r="10765"/>
    <row r="10766"/>
    <row r="10767"/>
    <row r="10768"/>
    <row r="10769"/>
    <row r="10770"/>
    <row r="10771"/>
    <row r="10772"/>
    <row r="10773"/>
    <row r="10774"/>
    <row r="10775"/>
    <row r="10776"/>
    <row r="10777"/>
    <row r="10778"/>
    <row r="10779"/>
    <row r="10780"/>
    <row r="10781"/>
    <row r="10782"/>
    <row r="10783"/>
    <row r="10784"/>
    <row r="10785"/>
    <row r="10786"/>
    <row r="10787"/>
    <row r="10788"/>
    <row r="10789"/>
    <row r="10790"/>
    <row r="10791"/>
    <row r="10792"/>
    <row r="10793"/>
    <row r="10794"/>
    <row r="10795"/>
    <row r="10796"/>
    <row r="10797"/>
    <row r="10798"/>
    <row r="10799"/>
    <row r="10800"/>
    <row r="10801"/>
    <row r="10802"/>
    <row r="10803"/>
    <row r="10804"/>
    <row r="10805"/>
    <row r="10806"/>
    <row r="10807"/>
    <row r="10808"/>
    <row r="10809"/>
    <row r="10810"/>
    <row r="10811"/>
    <row r="10812"/>
    <row r="10813"/>
    <row r="10814"/>
    <row r="10815"/>
    <row r="10816"/>
    <row r="10817"/>
    <row r="10818"/>
    <row r="10819"/>
    <row r="10820"/>
    <row r="10821"/>
    <row r="10822"/>
    <row r="10823"/>
    <row r="10824"/>
    <row r="10825"/>
    <row r="10826"/>
    <row r="10827"/>
    <row r="10828"/>
    <row r="10829"/>
    <row r="10830"/>
    <row r="10831"/>
    <row r="10832"/>
    <row r="10833"/>
    <row r="10834"/>
    <row r="10835"/>
    <row r="10836"/>
    <row r="10837"/>
    <row r="10838"/>
    <row r="10839"/>
    <row r="10840"/>
    <row r="10841"/>
    <row r="10842"/>
    <row r="10843"/>
    <row r="10844"/>
    <row r="10845"/>
    <row r="10846"/>
    <row r="10847"/>
    <row r="10848"/>
    <row r="10849"/>
    <row r="10850"/>
    <row r="10851"/>
    <row r="10852"/>
    <row r="10853"/>
    <row r="10854"/>
    <row r="10855"/>
    <row r="10856"/>
    <row r="10857"/>
    <row r="10858"/>
    <row r="10859"/>
    <row r="10860"/>
    <row r="10861"/>
    <row r="10862"/>
    <row r="10863"/>
    <row r="10864"/>
    <row r="10865"/>
    <row r="10866"/>
    <row r="10867"/>
    <row r="10868"/>
    <row r="10869"/>
    <row r="10870"/>
    <row r="10871"/>
    <row r="10872"/>
    <row r="10873"/>
    <row r="10874"/>
    <row r="10875"/>
    <row r="10876"/>
    <row r="10877"/>
    <row r="10878"/>
    <row r="10879"/>
    <row r="10880"/>
    <row r="10881"/>
    <row r="10882"/>
    <row r="10883"/>
    <row r="10884"/>
    <row r="10885"/>
    <row r="10886"/>
    <row r="10887"/>
    <row r="10888"/>
    <row r="10889"/>
    <row r="10890"/>
    <row r="10891"/>
    <row r="10892"/>
    <row r="10893"/>
    <row r="10894"/>
    <row r="10895"/>
    <row r="10896"/>
    <row r="10897"/>
    <row r="10898"/>
    <row r="10899"/>
    <row r="10900"/>
    <row r="10901"/>
    <row r="10902"/>
    <row r="10903"/>
    <row r="10904"/>
    <row r="10905"/>
    <row r="10906"/>
    <row r="10907"/>
    <row r="10908"/>
    <row r="10909"/>
    <row r="10910"/>
    <row r="10911"/>
    <row r="10912"/>
    <row r="10913"/>
    <row r="10914"/>
    <row r="10915"/>
    <row r="10916"/>
    <row r="10917"/>
    <row r="10918"/>
    <row r="10919"/>
    <row r="10920"/>
    <row r="10921"/>
    <row r="10922"/>
    <row r="10923"/>
    <row r="10924"/>
    <row r="10925"/>
    <row r="10926"/>
    <row r="10927"/>
    <row r="10928"/>
    <row r="10929"/>
    <row r="10930"/>
    <row r="10931"/>
    <row r="10932"/>
    <row r="10933"/>
    <row r="10934"/>
    <row r="10935"/>
    <row r="10936"/>
    <row r="10937"/>
    <row r="10938"/>
    <row r="10939"/>
    <row r="10940"/>
    <row r="10941"/>
    <row r="10942"/>
    <row r="10943"/>
    <row r="10944"/>
    <row r="10945"/>
    <row r="10946"/>
    <row r="10947"/>
    <row r="10948"/>
    <row r="10949"/>
    <row r="10950"/>
    <row r="10951"/>
    <row r="10952"/>
    <row r="10953"/>
    <row r="10954"/>
    <row r="10955"/>
    <row r="10956"/>
    <row r="10957"/>
    <row r="10958"/>
    <row r="10959"/>
    <row r="10960"/>
    <row r="10961"/>
    <row r="10962"/>
    <row r="10963"/>
    <row r="10964"/>
    <row r="10965"/>
    <row r="10966"/>
    <row r="10967"/>
    <row r="10968"/>
    <row r="10969"/>
    <row r="10970"/>
    <row r="10971"/>
    <row r="10972"/>
    <row r="10973"/>
    <row r="10974"/>
    <row r="10975"/>
    <row r="10976"/>
    <row r="10977"/>
    <row r="10978"/>
    <row r="10979"/>
    <row r="10980"/>
    <row r="10981"/>
    <row r="10982"/>
    <row r="10983"/>
    <row r="10984"/>
    <row r="10985"/>
    <row r="10986"/>
    <row r="10987"/>
    <row r="10988"/>
    <row r="10989"/>
    <row r="10990"/>
    <row r="10991"/>
    <row r="10992"/>
    <row r="10993"/>
    <row r="10994"/>
    <row r="10995"/>
    <row r="10996"/>
    <row r="10997"/>
    <row r="10998"/>
    <row r="10999"/>
    <row r="11000"/>
    <row r="11001"/>
    <row r="11002"/>
    <row r="11003"/>
    <row r="11004"/>
    <row r="11005"/>
    <row r="11006"/>
    <row r="11007"/>
    <row r="11008"/>
    <row r="11009"/>
    <row r="11010"/>
    <row r="11011"/>
    <row r="11012"/>
    <row r="11013"/>
    <row r="11014"/>
    <row r="11015"/>
    <row r="11016"/>
    <row r="11017"/>
    <row r="11018"/>
    <row r="11019"/>
    <row r="11020"/>
    <row r="11021"/>
    <row r="11022"/>
    <row r="11023"/>
    <row r="11024"/>
    <row r="11025"/>
    <row r="11026"/>
    <row r="11027"/>
    <row r="11028"/>
    <row r="11029"/>
    <row r="11030"/>
    <row r="11031"/>
    <row r="11032"/>
    <row r="11033"/>
    <row r="11034"/>
    <row r="11035"/>
    <row r="11036"/>
    <row r="11037"/>
    <row r="11038"/>
    <row r="11039"/>
    <row r="11040"/>
    <row r="11041"/>
    <row r="11042"/>
    <row r="11043"/>
    <row r="11044"/>
    <row r="11045"/>
    <row r="11046"/>
    <row r="11047"/>
    <row r="11048"/>
    <row r="11049"/>
    <row r="11050"/>
    <row r="11051"/>
    <row r="11052"/>
    <row r="11053"/>
    <row r="11054"/>
    <row r="11055"/>
    <row r="11056"/>
    <row r="11057"/>
    <row r="11058"/>
    <row r="11059"/>
    <row r="11060"/>
    <row r="11061"/>
    <row r="11062"/>
    <row r="11063"/>
    <row r="11064"/>
    <row r="11065"/>
    <row r="11066"/>
    <row r="11067"/>
    <row r="11068"/>
    <row r="11069"/>
    <row r="11070"/>
    <row r="11071"/>
    <row r="11072"/>
    <row r="11073"/>
    <row r="11074"/>
    <row r="11075"/>
    <row r="11076"/>
    <row r="11077"/>
    <row r="11078"/>
    <row r="11079"/>
    <row r="11080"/>
    <row r="11081"/>
    <row r="11082"/>
    <row r="11083"/>
    <row r="11084"/>
    <row r="11085"/>
    <row r="11086"/>
    <row r="11087"/>
    <row r="11088"/>
    <row r="11089"/>
    <row r="11090"/>
    <row r="11091"/>
    <row r="11092"/>
    <row r="11093"/>
    <row r="11094"/>
    <row r="11095"/>
    <row r="11096"/>
    <row r="11097"/>
    <row r="11098"/>
    <row r="11099"/>
    <row r="11100"/>
    <row r="11101"/>
    <row r="11102"/>
    <row r="11103"/>
    <row r="11104"/>
    <row r="11105"/>
    <row r="11106"/>
    <row r="11107"/>
    <row r="11108"/>
    <row r="11109"/>
    <row r="11110"/>
    <row r="11111"/>
    <row r="11112"/>
    <row r="11113"/>
    <row r="11114"/>
    <row r="11115"/>
    <row r="11116"/>
    <row r="11117"/>
    <row r="11118"/>
    <row r="11119"/>
    <row r="11120"/>
    <row r="11121"/>
    <row r="11122"/>
    <row r="11123"/>
    <row r="11124"/>
    <row r="11125"/>
    <row r="11126"/>
    <row r="11127"/>
    <row r="11128"/>
    <row r="11129"/>
    <row r="11130"/>
    <row r="11131"/>
    <row r="11132"/>
    <row r="11133"/>
    <row r="11134"/>
    <row r="11135"/>
    <row r="11136"/>
    <row r="11137"/>
    <row r="11138"/>
    <row r="11139"/>
    <row r="11140"/>
    <row r="11141"/>
    <row r="11142"/>
    <row r="11143"/>
    <row r="11144"/>
    <row r="11145"/>
    <row r="11146"/>
    <row r="11147"/>
    <row r="11148"/>
    <row r="11149"/>
    <row r="11150"/>
    <row r="11151"/>
    <row r="11152"/>
    <row r="11153"/>
    <row r="11154"/>
    <row r="11155"/>
    <row r="11156"/>
    <row r="11157"/>
    <row r="11158"/>
    <row r="11159"/>
    <row r="11160"/>
    <row r="11161"/>
    <row r="11162"/>
    <row r="11163"/>
    <row r="11164"/>
    <row r="11165"/>
    <row r="11166"/>
    <row r="11167"/>
    <row r="11168"/>
    <row r="11169"/>
    <row r="11170"/>
    <row r="11171"/>
    <row r="11172"/>
    <row r="11173"/>
    <row r="11174"/>
    <row r="11175"/>
    <row r="11176"/>
    <row r="11177"/>
    <row r="11178"/>
    <row r="11179"/>
    <row r="11180"/>
    <row r="11181"/>
    <row r="11182"/>
    <row r="11183"/>
    <row r="11184"/>
    <row r="11185"/>
    <row r="11186"/>
    <row r="11187"/>
    <row r="11188"/>
    <row r="11189"/>
    <row r="11190"/>
    <row r="11191"/>
    <row r="11192"/>
    <row r="11193"/>
    <row r="11194"/>
    <row r="11195"/>
    <row r="11196"/>
    <row r="11197"/>
    <row r="11198"/>
    <row r="11199"/>
    <row r="11200"/>
    <row r="11201"/>
    <row r="11202"/>
    <row r="11203"/>
    <row r="11204"/>
    <row r="11205"/>
    <row r="11206"/>
    <row r="11207"/>
    <row r="11208"/>
    <row r="11209"/>
    <row r="11210"/>
    <row r="11211"/>
    <row r="11212"/>
    <row r="11213"/>
    <row r="11214"/>
    <row r="11215"/>
    <row r="11216"/>
    <row r="11217"/>
    <row r="11218"/>
    <row r="11219"/>
    <row r="11220"/>
    <row r="11221"/>
    <row r="11222"/>
    <row r="11223"/>
    <row r="11224"/>
    <row r="11225"/>
    <row r="11226"/>
    <row r="11227"/>
    <row r="11228"/>
    <row r="11229"/>
    <row r="11230"/>
    <row r="11231"/>
    <row r="11232"/>
    <row r="11233"/>
    <row r="11234"/>
    <row r="11235"/>
    <row r="11236"/>
    <row r="11237"/>
    <row r="11238"/>
    <row r="11239"/>
    <row r="11240"/>
    <row r="11241"/>
    <row r="11242"/>
    <row r="11243"/>
    <row r="11244"/>
    <row r="11245"/>
    <row r="11246"/>
    <row r="11247"/>
    <row r="11248"/>
    <row r="11249"/>
    <row r="11250"/>
    <row r="11251"/>
    <row r="11252"/>
    <row r="11253"/>
    <row r="11254"/>
    <row r="11255"/>
    <row r="11256"/>
    <row r="11257"/>
    <row r="11258"/>
    <row r="11259"/>
    <row r="11260"/>
    <row r="11261"/>
    <row r="11262"/>
    <row r="11263"/>
    <row r="11264"/>
    <row r="11265"/>
    <row r="11266"/>
    <row r="11267"/>
    <row r="11268"/>
    <row r="11269"/>
    <row r="11270"/>
    <row r="11271"/>
    <row r="11272"/>
    <row r="11273"/>
    <row r="11274"/>
    <row r="11275"/>
    <row r="11276"/>
    <row r="11277"/>
    <row r="11278"/>
    <row r="11279"/>
    <row r="11280"/>
    <row r="11281"/>
    <row r="11282"/>
    <row r="11283"/>
    <row r="11284"/>
    <row r="11285"/>
    <row r="11286"/>
    <row r="11287"/>
    <row r="11288"/>
    <row r="11289"/>
    <row r="11290"/>
    <row r="11291"/>
    <row r="11292"/>
    <row r="11293"/>
    <row r="11294"/>
    <row r="11295"/>
    <row r="11296"/>
    <row r="11297"/>
    <row r="11298"/>
    <row r="11299"/>
    <row r="11300"/>
    <row r="11301"/>
    <row r="11302"/>
    <row r="11303"/>
    <row r="11304"/>
    <row r="11305"/>
    <row r="11306"/>
    <row r="11307"/>
    <row r="11308"/>
    <row r="11309"/>
    <row r="11310"/>
    <row r="11311"/>
    <row r="11312"/>
    <row r="11313"/>
    <row r="11314"/>
    <row r="11315"/>
    <row r="11316"/>
    <row r="11317"/>
    <row r="11318"/>
    <row r="11319"/>
    <row r="11320"/>
    <row r="11321"/>
    <row r="11322"/>
    <row r="11323"/>
    <row r="11324"/>
    <row r="11325"/>
    <row r="11326"/>
    <row r="11327"/>
    <row r="11328"/>
    <row r="11329"/>
    <row r="11330"/>
    <row r="11331"/>
    <row r="11332"/>
    <row r="11333"/>
    <row r="11334"/>
    <row r="11335"/>
    <row r="11336"/>
    <row r="11337"/>
    <row r="11338"/>
    <row r="11339"/>
    <row r="11340"/>
    <row r="11341"/>
    <row r="11342"/>
    <row r="11343"/>
    <row r="11344"/>
    <row r="11345"/>
    <row r="11346"/>
    <row r="11347"/>
    <row r="11348"/>
    <row r="11349"/>
    <row r="11350"/>
    <row r="11351"/>
    <row r="11352"/>
    <row r="11353"/>
    <row r="11354"/>
    <row r="11355"/>
    <row r="11356"/>
    <row r="11357"/>
    <row r="11358"/>
    <row r="11359"/>
    <row r="11360"/>
    <row r="11361"/>
    <row r="11362"/>
    <row r="11363"/>
    <row r="11364"/>
    <row r="11365"/>
    <row r="11366"/>
    <row r="11367"/>
    <row r="11368"/>
    <row r="11369"/>
    <row r="11370"/>
    <row r="11371"/>
    <row r="11372"/>
    <row r="11373"/>
    <row r="11374"/>
    <row r="11375"/>
    <row r="11376"/>
    <row r="11377"/>
    <row r="11378"/>
    <row r="11379"/>
    <row r="11380"/>
    <row r="11381"/>
    <row r="11382"/>
    <row r="11383"/>
    <row r="11384"/>
    <row r="11385"/>
    <row r="11386"/>
    <row r="11387"/>
    <row r="11388"/>
    <row r="11389"/>
    <row r="11390"/>
    <row r="11391"/>
    <row r="11392"/>
    <row r="11393"/>
    <row r="11394"/>
    <row r="11395"/>
    <row r="11396"/>
    <row r="11397"/>
    <row r="11398"/>
    <row r="11399"/>
    <row r="11400"/>
    <row r="11401"/>
    <row r="11402"/>
    <row r="11403"/>
    <row r="11404"/>
    <row r="11405"/>
    <row r="11406"/>
    <row r="11407"/>
    <row r="11408"/>
    <row r="11409"/>
    <row r="11410"/>
    <row r="11411"/>
    <row r="11412"/>
    <row r="11413"/>
    <row r="11414"/>
    <row r="11415"/>
    <row r="11416"/>
    <row r="11417"/>
    <row r="11418"/>
    <row r="11419"/>
    <row r="11420"/>
    <row r="11421"/>
    <row r="11422"/>
    <row r="11423"/>
    <row r="11424"/>
    <row r="11425"/>
    <row r="11426"/>
    <row r="11427"/>
    <row r="11428"/>
    <row r="11429"/>
    <row r="11430"/>
    <row r="11431"/>
    <row r="11432"/>
    <row r="11433"/>
    <row r="11434"/>
    <row r="11435"/>
    <row r="11436"/>
    <row r="11437"/>
    <row r="11438"/>
    <row r="11439"/>
    <row r="11440"/>
    <row r="11441"/>
    <row r="11442"/>
    <row r="11443"/>
    <row r="11444"/>
    <row r="11445"/>
    <row r="11446"/>
    <row r="11447"/>
    <row r="11448"/>
    <row r="11449"/>
    <row r="11450"/>
    <row r="11451"/>
    <row r="11452"/>
    <row r="11453"/>
    <row r="11454"/>
    <row r="11455"/>
    <row r="11456"/>
    <row r="11457"/>
    <row r="11458"/>
    <row r="11459"/>
    <row r="11460"/>
    <row r="11461"/>
    <row r="11462"/>
    <row r="11463"/>
    <row r="11464"/>
    <row r="11465"/>
    <row r="11466"/>
    <row r="11467"/>
    <row r="11468"/>
    <row r="11469"/>
    <row r="11470"/>
    <row r="11471"/>
    <row r="11472"/>
    <row r="11473"/>
    <row r="11474"/>
    <row r="11475"/>
    <row r="11476"/>
    <row r="11477"/>
    <row r="11478"/>
    <row r="11479"/>
    <row r="11480"/>
    <row r="11481"/>
    <row r="11482"/>
    <row r="11483"/>
    <row r="11484"/>
    <row r="11485"/>
    <row r="11486"/>
    <row r="11487"/>
    <row r="11488"/>
    <row r="11489"/>
    <row r="11490"/>
    <row r="11491"/>
    <row r="11492"/>
    <row r="11493"/>
    <row r="11494"/>
    <row r="11495"/>
    <row r="11496"/>
    <row r="11497"/>
    <row r="11498"/>
    <row r="11499"/>
    <row r="11500"/>
    <row r="11501"/>
    <row r="11502"/>
    <row r="11503"/>
    <row r="11504"/>
    <row r="11505"/>
    <row r="11506"/>
    <row r="11507"/>
    <row r="11508"/>
    <row r="11509"/>
    <row r="11510"/>
    <row r="11511"/>
    <row r="11512"/>
    <row r="11513"/>
    <row r="11514"/>
    <row r="11515"/>
    <row r="11516"/>
    <row r="11517"/>
    <row r="11518"/>
    <row r="11519"/>
    <row r="11520"/>
    <row r="11521"/>
    <row r="11522"/>
    <row r="11523"/>
    <row r="11524"/>
    <row r="11525"/>
    <row r="11526"/>
    <row r="11527"/>
    <row r="11528"/>
    <row r="11529"/>
    <row r="11530"/>
    <row r="11531"/>
    <row r="11532"/>
    <row r="11533"/>
    <row r="11534"/>
    <row r="11535"/>
    <row r="11536"/>
    <row r="11537"/>
    <row r="11538"/>
    <row r="11539"/>
    <row r="11540"/>
    <row r="11541"/>
    <row r="11542"/>
    <row r="11543"/>
    <row r="11544"/>
    <row r="11545"/>
    <row r="11546"/>
    <row r="11547"/>
    <row r="11548"/>
    <row r="11549"/>
    <row r="11550"/>
    <row r="11551"/>
    <row r="11552"/>
    <row r="11553"/>
    <row r="11554"/>
    <row r="11555"/>
    <row r="11556"/>
    <row r="11557"/>
    <row r="11558"/>
    <row r="11559"/>
    <row r="11560"/>
    <row r="11561"/>
    <row r="11562"/>
    <row r="11563"/>
    <row r="11564"/>
    <row r="11565"/>
    <row r="11566"/>
    <row r="11567"/>
    <row r="11568"/>
    <row r="11569"/>
    <row r="11570"/>
    <row r="11571"/>
    <row r="11572"/>
    <row r="11573"/>
    <row r="11574"/>
    <row r="11575"/>
    <row r="11576"/>
    <row r="11577"/>
    <row r="11578"/>
    <row r="11579"/>
    <row r="11580"/>
    <row r="11581"/>
    <row r="11582"/>
    <row r="11583"/>
    <row r="11584"/>
    <row r="11585"/>
    <row r="11586"/>
    <row r="11587"/>
    <row r="11588"/>
    <row r="11589"/>
    <row r="11590"/>
    <row r="11591"/>
    <row r="11592"/>
    <row r="11593"/>
    <row r="11594"/>
    <row r="11595"/>
    <row r="11596"/>
    <row r="11597"/>
    <row r="11598"/>
    <row r="11599"/>
    <row r="11600"/>
    <row r="11601"/>
    <row r="11602"/>
    <row r="11603"/>
    <row r="11604"/>
    <row r="11605"/>
    <row r="11606"/>
    <row r="11607"/>
    <row r="11608"/>
    <row r="11609"/>
    <row r="11610"/>
    <row r="11611"/>
    <row r="11612"/>
    <row r="11613"/>
    <row r="11614"/>
    <row r="11615"/>
    <row r="11616"/>
    <row r="11617"/>
    <row r="11618"/>
    <row r="11619"/>
    <row r="11620"/>
    <row r="11621"/>
    <row r="11622"/>
    <row r="11623"/>
    <row r="11624"/>
    <row r="11625"/>
    <row r="11626"/>
    <row r="11627"/>
    <row r="11628"/>
    <row r="11629"/>
    <row r="11630"/>
    <row r="11631"/>
    <row r="11632"/>
    <row r="11633"/>
    <row r="11634"/>
    <row r="11635"/>
    <row r="11636"/>
    <row r="11637"/>
    <row r="11638"/>
    <row r="11639"/>
    <row r="11640"/>
    <row r="11641"/>
    <row r="11642"/>
    <row r="11643"/>
    <row r="11644"/>
    <row r="11645"/>
    <row r="11646"/>
    <row r="11647"/>
    <row r="11648"/>
    <row r="11649"/>
    <row r="11650"/>
    <row r="11651"/>
    <row r="11652"/>
    <row r="11653"/>
    <row r="11654"/>
    <row r="11655"/>
    <row r="11656"/>
    <row r="11657"/>
    <row r="11658"/>
    <row r="11659"/>
    <row r="11660"/>
    <row r="11661"/>
    <row r="11662"/>
    <row r="11663"/>
    <row r="11664"/>
    <row r="11665"/>
    <row r="11666"/>
    <row r="11667"/>
    <row r="11668"/>
    <row r="11669"/>
    <row r="11670"/>
    <row r="11671"/>
    <row r="11672"/>
    <row r="11673"/>
    <row r="11674"/>
    <row r="11675"/>
    <row r="11676"/>
    <row r="11677"/>
    <row r="11678"/>
    <row r="11679"/>
    <row r="11680"/>
    <row r="11681"/>
    <row r="11682"/>
    <row r="11683"/>
    <row r="11684"/>
    <row r="11685"/>
    <row r="11686"/>
    <row r="11687"/>
    <row r="11688"/>
    <row r="11689"/>
    <row r="11690"/>
    <row r="11691"/>
    <row r="11692"/>
    <row r="11693"/>
    <row r="11694"/>
    <row r="11695"/>
    <row r="11696"/>
    <row r="11697"/>
    <row r="11698"/>
    <row r="11699"/>
    <row r="11700"/>
    <row r="11701"/>
    <row r="11702"/>
    <row r="11703"/>
    <row r="11704"/>
    <row r="11705"/>
    <row r="11706"/>
    <row r="11707"/>
    <row r="11708"/>
    <row r="11709"/>
    <row r="11710"/>
    <row r="11711"/>
    <row r="11712"/>
    <row r="11713"/>
    <row r="11714"/>
    <row r="11715"/>
    <row r="11716"/>
    <row r="11717"/>
    <row r="11718"/>
    <row r="11719"/>
    <row r="11720"/>
    <row r="11721"/>
    <row r="11722"/>
    <row r="11723"/>
    <row r="11724"/>
    <row r="11725"/>
    <row r="11726"/>
    <row r="11727"/>
    <row r="11728"/>
    <row r="11729"/>
    <row r="11730"/>
    <row r="11731"/>
    <row r="11732"/>
    <row r="11733"/>
    <row r="11734"/>
    <row r="11735"/>
    <row r="11736"/>
    <row r="11737"/>
    <row r="11738"/>
    <row r="11739"/>
    <row r="11740"/>
    <row r="11741"/>
    <row r="11742"/>
    <row r="11743"/>
    <row r="11744"/>
    <row r="11745"/>
    <row r="11746"/>
    <row r="11747"/>
    <row r="11748"/>
    <row r="11749"/>
    <row r="11750"/>
    <row r="11751"/>
    <row r="11752"/>
    <row r="11753"/>
    <row r="11754"/>
    <row r="11755"/>
    <row r="11756"/>
    <row r="11757"/>
    <row r="11758"/>
    <row r="11759"/>
    <row r="11760"/>
    <row r="11761"/>
    <row r="11762"/>
    <row r="11763"/>
    <row r="11764"/>
    <row r="11765"/>
    <row r="11766"/>
    <row r="11767"/>
    <row r="11768"/>
    <row r="11769"/>
    <row r="11770"/>
    <row r="11771"/>
    <row r="11772"/>
    <row r="11773"/>
    <row r="11774"/>
    <row r="11775"/>
    <row r="11776"/>
    <row r="11777"/>
    <row r="11778"/>
    <row r="11779"/>
    <row r="11780"/>
    <row r="11781"/>
    <row r="11782"/>
    <row r="11783"/>
    <row r="11784"/>
    <row r="11785"/>
    <row r="11786"/>
    <row r="11787"/>
    <row r="11788"/>
    <row r="11789"/>
    <row r="11790"/>
    <row r="11791"/>
    <row r="11792"/>
    <row r="11793"/>
    <row r="11794"/>
    <row r="11795"/>
    <row r="11796"/>
    <row r="11797"/>
    <row r="11798"/>
    <row r="11799"/>
    <row r="11800"/>
    <row r="11801"/>
    <row r="11802"/>
    <row r="11803"/>
    <row r="11804"/>
    <row r="11805"/>
    <row r="11806"/>
    <row r="11807"/>
    <row r="11808"/>
    <row r="11809"/>
    <row r="11810"/>
    <row r="11811"/>
    <row r="11812"/>
    <row r="11813"/>
    <row r="11814"/>
    <row r="11815"/>
    <row r="11816"/>
    <row r="11817"/>
    <row r="11818"/>
    <row r="11819"/>
    <row r="11820"/>
    <row r="11821"/>
    <row r="11822"/>
    <row r="11823"/>
    <row r="11824"/>
    <row r="11825"/>
    <row r="11826"/>
    <row r="11827"/>
    <row r="11828"/>
    <row r="11829"/>
    <row r="11830"/>
    <row r="11831"/>
    <row r="11832"/>
    <row r="11833"/>
    <row r="11834"/>
    <row r="11835"/>
    <row r="11836"/>
    <row r="11837"/>
    <row r="11838"/>
    <row r="11839"/>
    <row r="11840"/>
    <row r="11841"/>
    <row r="11842"/>
    <row r="11843"/>
    <row r="11844"/>
    <row r="11845"/>
    <row r="11846"/>
    <row r="11847"/>
    <row r="11848"/>
    <row r="11849"/>
    <row r="11850"/>
    <row r="11851"/>
    <row r="11852"/>
    <row r="11853"/>
    <row r="11854"/>
    <row r="11855"/>
    <row r="11856"/>
    <row r="11857"/>
    <row r="11858"/>
    <row r="11859"/>
    <row r="11860"/>
    <row r="11861"/>
    <row r="11862"/>
    <row r="11863"/>
    <row r="11864"/>
    <row r="11865"/>
    <row r="11866"/>
    <row r="11867"/>
    <row r="11868"/>
    <row r="11869"/>
    <row r="11870"/>
    <row r="11871"/>
    <row r="11872"/>
    <row r="11873"/>
    <row r="11874"/>
    <row r="11875"/>
    <row r="11876"/>
    <row r="11877"/>
    <row r="11878"/>
    <row r="11879"/>
    <row r="11880"/>
    <row r="11881"/>
    <row r="11882"/>
    <row r="11883"/>
    <row r="11884"/>
    <row r="11885"/>
    <row r="11886"/>
    <row r="11887"/>
    <row r="11888"/>
    <row r="11889"/>
    <row r="11890"/>
    <row r="11891"/>
    <row r="11892"/>
    <row r="11893"/>
    <row r="11894"/>
    <row r="11895"/>
    <row r="11896"/>
    <row r="11897"/>
    <row r="11898"/>
    <row r="11899"/>
    <row r="11900"/>
    <row r="11901"/>
    <row r="11902"/>
    <row r="11903"/>
    <row r="11904"/>
    <row r="11905"/>
    <row r="11906"/>
    <row r="11907"/>
    <row r="11908"/>
    <row r="11909"/>
    <row r="11910"/>
    <row r="11911"/>
    <row r="11912"/>
    <row r="11913"/>
    <row r="11914"/>
    <row r="11915"/>
    <row r="11916"/>
    <row r="11917"/>
    <row r="11918"/>
    <row r="11919"/>
    <row r="11920"/>
    <row r="11921"/>
    <row r="11922"/>
    <row r="11923"/>
    <row r="11924"/>
    <row r="11925"/>
    <row r="11926"/>
    <row r="11927"/>
    <row r="11928"/>
    <row r="11929"/>
    <row r="11930"/>
    <row r="11931"/>
    <row r="11932"/>
    <row r="11933"/>
    <row r="11934"/>
    <row r="11935"/>
    <row r="11936"/>
    <row r="11937"/>
    <row r="11938"/>
    <row r="11939"/>
    <row r="11940"/>
    <row r="11941"/>
    <row r="11942"/>
    <row r="11943"/>
    <row r="11944"/>
    <row r="11945"/>
    <row r="11946"/>
    <row r="11947"/>
    <row r="11948"/>
    <row r="11949"/>
    <row r="11950"/>
    <row r="11951"/>
    <row r="11952"/>
    <row r="11953"/>
    <row r="11954"/>
    <row r="11955"/>
    <row r="11956"/>
    <row r="11957"/>
    <row r="11958"/>
    <row r="11959"/>
    <row r="11960"/>
    <row r="11961"/>
    <row r="11962"/>
    <row r="11963"/>
    <row r="11964"/>
    <row r="11965"/>
    <row r="11966"/>
    <row r="11967"/>
    <row r="11968"/>
    <row r="11969"/>
    <row r="11970"/>
    <row r="11971"/>
    <row r="11972"/>
    <row r="11973"/>
    <row r="11974"/>
    <row r="11975"/>
    <row r="11976"/>
    <row r="11977"/>
    <row r="11978"/>
    <row r="11979"/>
    <row r="11980"/>
    <row r="11981"/>
    <row r="11982"/>
    <row r="11983"/>
    <row r="11984"/>
    <row r="11985"/>
    <row r="11986"/>
    <row r="11987"/>
    <row r="11988"/>
    <row r="11989"/>
    <row r="11990"/>
    <row r="11991"/>
    <row r="11992"/>
    <row r="11993"/>
    <row r="11994"/>
    <row r="11995"/>
    <row r="11996"/>
    <row r="11997"/>
    <row r="11998"/>
    <row r="11999"/>
    <row r="12000"/>
    <row r="12001"/>
    <row r="12002"/>
    <row r="12003"/>
    <row r="12004"/>
    <row r="12005"/>
    <row r="12006"/>
    <row r="12007"/>
    <row r="12008"/>
    <row r="12009"/>
    <row r="12010"/>
    <row r="12011"/>
    <row r="12012"/>
    <row r="12013"/>
    <row r="12014"/>
    <row r="12015"/>
    <row r="12016"/>
    <row r="12017"/>
    <row r="12018"/>
    <row r="12019"/>
    <row r="12020"/>
    <row r="12021"/>
    <row r="12022"/>
    <row r="12023"/>
    <row r="12024"/>
    <row r="12025"/>
    <row r="12026"/>
    <row r="12027"/>
    <row r="12028"/>
    <row r="12029"/>
    <row r="12030"/>
    <row r="12031"/>
    <row r="12032"/>
    <row r="12033"/>
    <row r="12034"/>
    <row r="12035"/>
    <row r="12036"/>
    <row r="12037"/>
    <row r="12038"/>
    <row r="12039"/>
    <row r="12040"/>
    <row r="12041"/>
    <row r="12042"/>
    <row r="12043"/>
    <row r="12044"/>
    <row r="12045"/>
    <row r="12046"/>
    <row r="12047"/>
    <row r="12048"/>
    <row r="12049"/>
    <row r="12050"/>
    <row r="12051"/>
    <row r="12052"/>
    <row r="12053"/>
    <row r="12054"/>
    <row r="12055"/>
    <row r="12056"/>
    <row r="12057"/>
    <row r="12058"/>
    <row r="12059"/>
    <row r="12060"/>
    <row r="12061"/>
    <row r="12062"/>
    <row r="12063"/>
    <row r="12064"/>
    <row r="12065"/>
    <row r="12066"/>
    <row r="12067"/>
    <row r="12068"/>
    <row r="12069"/>
    <row r="12070"/>
    <row r="12071"/>
    <row r="12072"/>
    <row r="12073"/>
    <row r="12074"/>
    <row r="12075"/>
    <row r="12076"/>
    <row r="12077"/>
    <row r="12078"/>
    <row r="12079"/>
    <row r="12080"/>
    <row r="12081"/>
    <row r="12082"/>
    <row r="12083"/>
    <row r="12084"/>
    <row r="12085"/>
    <row r="12086"/>
    <row r="12087"/>
    <row r="12088"/>
    <row r="12089"/>
    <row r="12090"/>
    <row r="12091"/>
    <row r="12092"/>
    <row r="12093"/>
    <row r="12094"/>
    <row r="12095"/>
    <row r="12096"/>
    <row r="12097"/>
    <row r="12098"/>
    <row r="12099"/>
    <row r="12100"/>
    <row r="12101"/>
    <row r="12102"/>
    <row r="12103"/>
    <row r="12104"/>
    <row r="12105"/>
    <row r="12106"/>
    <row r="12107"/>
    <row r="12108"/>
    <row r="12109"/>
    <row r="12110"/>
    <row r="12111"/>
    <row r="12112"/>
    <row r="12113"/>
    <row r="12114"/>
    <row r="12115"/>
    <row r="12116"/>
    <row r="12117"/>
    <row r="12118"/>
    <row r="12119"/>
    <row r="12120"/>
    <row r="12121"/>
    <row r="12122"/>
    <row r="12123"/>
    <row r="12124"/>
    <row r="12125"/>
    <row r="12126"/>
    <row r="12127"/>
    <row r="12128"/>
    <row r="12129"/>
    <row r="12130"/>
    <row r="12131"/>
    <row r="12132"/>
    <row r="12133"/>
    <row r="12134"/>
    <row r="12135"/>
    <row r="12136"/>
    <row r="12137"/>
    <row r="12138"/>
    <row r="12139"/>
    <row r="12140"/>
    <row r="12141"/>
    <row r="12142"/>
    <row r="12143"/>
    <row r="12144"/>
    <row r="12145"/>
    <row r="12146"/>
    <row r="12147"/>
    <row r="12148"/>
    <row r="12149"/>
    <row r="12150"/>
    <row r="12151"/>
    <row r="12152"/>
    <row r="12153"/>
    <row r="12154"/>
    <row r="12155"/>
    <row r="12156"/>
    <row r="12157"/>
    <row r="12158"/>
    <row r="12159"/>
    <row r="12160"/>
    <row r="12161"/>
    <row r="12162"/>
    <row r="12163"/>
    <row r="12164"/>
    <row r="12165"/>
    <row r="12166"/>
    <row r="12167"/>
    <row r="12168"/>
    <row r="12169"/>
    <row r="12170"/>
    <row r="12171"/>
    <row r="12172"/>
    <row r="12173"/>
    <row r="12174"/>
    <row r="12175"/>
    <row r="12176"/>
    <row r="12177"/>
    <row r="12178"/>
    <row r="12179"/>
    <row r="12180"/>
    <row r="12181"/>
    <row r="12182"/>
    <row r="12183"/>
    <row r="12184"/>
    <row r="12185"/>
    <row r="12186"/>
    <row r="12187"/>
    <row r="12188"/>
    <row r="12189"/>
    <row r="12190"/>
    <row r="12191"/>
    <row r="12192"/>
    <row r="12193"/>
    <row r="12194"/>
    <row r="12195"/>
    <row r="12196"/>
    <row r="12197"/>
    <row r="12198"/>
    <row r="12199"/>
    <row r="12200"/>
    <row r="12201"/>
    <row r="12202"/>
    <row r="12203"/>
    <row r="12204"/>
    <row r="12205"/>
    <row r="12206"/>
    <row r="12207"/>
    <row r="12208"/>
    <row r="12209"/>
    <row r="12210"/>
    <row r="12211"/>
    <row r="12212"/>
    <row r="12213"/>
    <row r="12214"/>
    <row r="12215"/>
    <row r="12216"/>
    <row r="12217"/>
    <row r="12218"/>
    <row r="12219"/>
    <row r="12220"/>
    <row r="12221"/>
    <row r="12222"/>
    <row r="12223"/>
    <row r="12224"/>
    <row r="12225"/>
    <row r="12226"/>
    <row r="12227"/>
    <row r="12228"/>
    <row r="12229"/>
    <row r="12230"/>
    <row r="12231"/>
    <row r="12232"/>
    <row r="12233"/>
    <row r="12234"/>
    <row r="12235"/>
    <row r="12236"/>
    <row r="12237"/>
    <row r="12238"/>
    <row r="12239"/>
    <row r="12240"/>
    <row r="12241"/>
    <row r="12242"/>
    <row r="12243"/>
    <row r="12244"/>
    <row r="12245"/>
    <row r="12246"/>
    <row r="12247"/>
    <row r="12248"/>
    <row r="12249"/>
    <row r="12250"/>
    <row r="12251"/>
    <row r="12252"/>
    <row r="12253"/>
    <row r="12254"/>
    <row r="12255"/>
    <row r="12256"/>
    <row r="12257"/>
    <row r="12258"/>
    <row r="12259"/>
    <row r="12260"/>
    <row r="12261"/>
    <row r="12262"/>
    <row r="12263"/>
    <row r="12264"/>
    <row r="12265"/>
    <row r="12266"/>
    <row r="12267"/>
    <row r="12268"/>
    <row r="12269"/>
    <row r="12270"/>
    <row r="12271"/>
    <row r="12272"/>
    <row r="12273"/>
    <row r="12274"/>
    <row r="12275"/>
    <row r="12276"/>
    <row r="12277"/>
    <row r="12278"/>
    <row r="12279"/>
    <row r="12280"/>
    <row r="12281"/>
    <row r="12282"/>
    <row r="12283"/>
    <row r="12284"/>
    <row r="12285"/>
    <row r="12286"/>
    <row r="12287"/>
    <row r="12288"/>
    <row r="12289"/>
    <row r="12290"/>
    <row r="12291"/>
    <row r="12292"/>
    <row r="12293"/>
    <row r="12294"/>
    <row r="12295"/>
    <row r="12296"/>
    <row r="12297"/>
    <row r="12298"/>
    <row r="12299"/>
    <row r="12300"/>
    <row r="12301"/>
    <row r="12302"/>
    <row r="12303"/>
    <row r="12304"/>
    <row r="12305"/>
    <row r="12306"/>
    <row r="12307"/>
    <row r="12308"/>
    <row r="12309"/>
    <row r="12310"/>
    <row r="12311"/>
    <row r="12312"/>
    <row r="12313"/>
    <row r="12314"/>
    <row r="12315"/>
    <row r="12316"/>
    <row r="12317"/>
    <row r="12318"/>
    <row r="12319"/>
    <row r="12320"/>
    <row r="12321"/>
    <row r="12322"/>
    <row r="12323"/>
    <row r="12324"/>
    <row r="12325"/>
    <row r="12326"/>
    <row r="12327"/>
    <row r="12328"/>
    <row r="12329"/>
    <row r="12330"/>
    <row r="12331"/>
    <row r="12332"/>
    <row r="12333"/>
    <row r="12334"/>
    <row r="12335"/>
    <row r="12336"/>
    <row r="12337"/>
    <row r="12338"/>
    <row r="12339"/>
    <row r="12340"/>
    <row r="12341"/>
    <row r="12342"/>
    <row r="12343"/>
    <row r="12344"/>
    <row r="12345"/>
    <row r="12346"/>
    <row r="12347"/>
    <row r="12348"/>
    <row r="12349"/>
    <row r="12350"/>
    <row r="12351"/>
    <row r="12352"/>
    <row r="12353"/>
    <row r="12354"/>
    <row r="12355"/>
    <row r="12356"/>
    <row r="12357"/>
    <row r="12358"/>
    <row r="12359"/>
    <row r="12360"/>
    <row r="12361"/>
    <row r="12362"/>
    <row r="12363"/>
    <row r="12364"/>
    <row r="12365"/>
    <row r="12366"/>
    <row r="12367"/>
    <row r="12368"/>
    <row r="12369"/>
    <row r="12370"/>
    <row r="12371"/>
    <row r="12372"/>
    <row r="12373"/>
    <row r="12374"/>
    <row r="12375"/>
    <row r="12376"/>
    <row r="12377"/>
    <row r="12378"/>
    <row r="12379"/>
    <row r="12380"/>
    <row r="12381"/>
    <row r="12382"/>
    <row r="12383"/>
    <row r="12384"/>
    <row r="12385"/>
    <row r="12386"/>
    <row r="12387"/>
    <row r="12388"/>
    <row r="12389"/>
    <row r="12390"/>
    <row r="12391"/>
    <row r="12392"/>
    <row r="12393"/>
    <row r="12394"/>
    <row r="12395"/>
    <row r="12396"/>
    <row r="12397"/>
    <row r="12398"/>
    <row r="12399"/>
    <row r="12400"/>
    <row r="12401"/>
    <row r="12402"/>
    <row r="12403"/>
    <row r="12404"/>
    <row r="12405"/>
    <row r="12406"/>
    <row r="12407"/>
    <row r="12408"/>
    <row r="12409"/>
    <row r="12410"/>
    <row r="12411"/>
    <row r="12412"/>
    <row r="12413"/>
    <row r="12414"/>
    <row r="12415"/>
    <row r="12416"/>
    <row r="12417"/>
    <row r="12418"/>
    <row r="12419"/>
    <row r="12420"/>
    <row r="12421"/>
    <row r="12422"/>
    <row r="12423"/>
    <row r="12424"/>
    <row r="12425"/>
    <row r="12426"/>
    <row r="12427"/>
    <row r="12428"/>
    <row r="12429"/>
    <row r="12430"/>
    <row r="12431"/>
    <row r="12432"/>
    <row r="12433"/>
    <row r="12434"/>
    <row r="12435"/>
    <row r="12436"/>
    <row r="12437"/>
    <row r="12438"/>
    <row r="12439"/>
    <row r="12440"/>
    <row r="12441"/>
    <row r="12442"/>
    <row r="12443"/>
    <row r="12444"/>
    <row r="12445"/>
    <row r="12446"/>
    <row r="12447"/>
    <row r="12448"/>
    <row r="12449"/>
    <row r="12450"/>
    <row r="12451"/>
    <row r="12452"/>
    <row r="12453"/>
    <row r="12454"/>
    <row r="12455"/>
    <row r="12456"/>
    <row r="12457"/>
    <row r="12458"/>
    <row r="12459"/>
    <row r="12460"/>
    <row r="12461"/>
    <row r="12462"/>
    <row r="12463"/>
    <row r="12464"/>
    <row r="12465"/>
    <row r="12466"/>
    <row r="12467"/>
    <row r="12468"/>
    <row r="12469"/>
    <row r="12470"/>
    <row r="12471"/>
    <row r="12472"/>
    <row r="12473"/>
    <row r="12474"/>
    <row r="12475"/>
    <row r="12476"/>
    <row r="12477"/>
    <row r="12478"/>
    <row r="12479"/>
    <row r="12480"/>
    <row r="12481"/>
    <row r="12482"/>
    <row r="12483"/>
    <row r="12484"/>
    <row r="12485"/>
    <row r="12486"/>
    <row r="12487"/>
    <row r="12488"/>
    <row r="12489"/>
    <row r="12490"/>
    <row r="12491"/>
    <row r="12492"/>
    <row r="12493"/>
    <row r="12494"/>
    <row r="12495"/>
    <row r="12496"/>
    <row r="12497"/>
    <row r="12498"/>
    <row r="12499"/>
    <row r="12500"/>
    <row r="12501"/>
    <row r="12502"/>
    <row r="12503"/>
    <row r="12504"/>
    <row r="12505"/>
    <row r="12506"/>
    <row r="12507"/>
    <row r="12508"/>
    <row r="12509"/>
    <row r="12510"/>
    <row r="12511"/>
    <row r="12512"/>
    <row r="12513"/>
    <row r="12514"/>
    <row r="12515"/>
    <row r="12516"/>
    <row r="12517"/>
    <row r="12518"/>
    <row r="12519"/>
    <row r="12520"/>
    <row r="12521"/>
    <row r="12522"/>
    <row r="12523"/>
    <row r="12524"/>
    <row r="12525"/>
    <row r="12526"/>
    <row r="12527"/>
    <row r="12528"/>
    <row r="12529"/>
    <row r="12530"/>
    <row r="12531"/>
    <row r="12532"/>
    <row r="12533"/>
    <row r="12534"/>
    <row r="12535"/>
    <row r="12536"/>
    <row r="12537"/>
    <row r="12538"/>
    <row r="12539"/>
    <row r="12540"/>
    <row r="12541"/>
    <row r="12542"/>
    <row r="12543"/>
    <row r="12544"/>
    <row r="12545"/>
    <row r="12546"/>
    <row r="12547"/>
    <row r="12548"/>
    <row r="12549"/>
    <row r="12550"/>
    <row r="12551"/>
    <row r="12552"/>
    <row r="12553"/>
    <row r="12554"/>
    <row r="12555"/>
    <row r="12556"/>
    <row r="12557"/>
    <row r="12558"/>
    <row r="12559"/>
    <row r="12560"/>
    <row r="12561"/>
    <row r="12562"/>
    <row r="12563"/>
    <row r="12564"/>
    <row r="12565"/>
    <row r="12566"/>
    <row r="12567"/>
    <row r="12568"/>
    <row r="12569"/>
    <row r="12570"/>
    <row r="12571"/>
    <row r="12572"/>
    <row r="12573"/>
    <row r="12574"/>
    <row r="12575"/>
    <row r="12576"/>
    <row r="12577"/>
    <row r="12578"/>
    <row r="12579"/>
    <row r="12580"/>
    <row r="12581"/>
    <row r="12582"/>
    <row r="12583"/>
    <row r="12584"/>
    <row r="12585"/>
    <row r="12586"/>
    <row r="12587"/>
    <row r="12588"/>
    <row r="12589"/>
    <row r="12590"/>
    <row r="12591"/>
    <row r="12592"/>
    <row r="12593"/>
    <row r="12594"/>
    <row r="12595"/>
    <row r="12596"/>
    <row r="12597"/>
    <row r="12598"/>
    <row r="12599"/>
    <row r="12600"/>
    <row r="12601"/>
    <row r="12602"/>
    <row r="12603"/>
    <row r="12604"/>
    <row r="12605"/>
    <row r="12606"/>
    <row r="12607"/>
    <row r="12608"/>
    <row r="12609"/>
    <row r="12610"/>
    <row r="12611"/>
    <row r="12612"/>
    <row r="12613"/>
    <row r="12614"/>
    <row r="12615"/>
    <row r="12616"/>
    <row r="12617"/>
    <row r="12618"/>
    <row r="12619"/>
    <row r="12620"/>
    <row r="12621"/>
    <row r="12622"/>
    <row r="12623"/>
    <row r="12624"/>
    <row r="12625"/>
    <row r="12626"/>
    <row r="12627"/>
    <row r="12628"/>
    <row r="12629"/>
    <row r="12630"/>
    <row r="12631"/>
    <row r="12632"/>
    <row r="12633"/>
    <row r="12634"/>
    <row r="12635"/>
    <row r="12636"/>
    <row r="12637"/>
    <row r="12638"/>
    <row r="12639"/>
    <row r="12640"/>
    <row r="12641"/>
    <row r="12642"/>
    <row r="12643"/>
    <row r="12644"/>
    <row r="12645"/>
    <row r="12646"/>
    <row r="12647"/>
    <row r="12648"/>
    <row r="12649"/>
    <row r="12650"/>
    <row r="12651"/>
    <row r="12652"/>
    <row r="12653"/>
    <row r="12654"/>
    <row r="12655"/>
    <row r="12656"/>
    <row r="12657"/>
    <row r="12658"/>
    <row r="12659"/>
    <row r="12660"/>
    <row r="12661"/>
    <row r="12662"/>
    <row r="12663"/>
    <row r="12664"/>
    <row r="12665"/>
    <row r="12666"/>
    <row r="12667"/>
    <row r="12668"/>
    <row r="12669"/>
    <row r="12670"/>
    <row r="12671"/>
    <row r="12672"/>
    <row r="12673"/>
    <row r="12674"/>
    <row r="12675"/>
    <row r="12676"/>
    <row r="12677"/>
    <row r="12678"/>
    <row r="12679"/>
    <row r="12680"/>
    <row r="12681"/>
    <row r="12682"/>
    <row r="12683"/>
    <row r="12684"/>
    <row r="12685"/>
    <row r="12686"/>
    <row r="12687"/>
    <row r="12688"/>
    <row r="12689"/>
    <row r="12690"/>
    <row r="12691"/>
    <row r="12692"/>
    <row r="12693"/>
    <row r="12694"/>
    <row r="12695"/>
    <row r="12696"/>
    <row r="12697"/>
    <row r="12698"/>
    <row r="12699"/>
    <row r="12700"/>
    <row r="12701"/>
    <row r="12702"/>
    <row r="12703"/>
    <row r="12704"/>
    <row r="12705"/>
    <row r="12706"/>
    <row r="12707"/>
    <row r="12708"/>
    <row r="12709"/>
    <row r="12710"/>
    <row r="12711"/>
    <row r="12712"/>
    <row r="12713"/>
    <row r="12714"/>
    <row r="12715"/>
    <row r="12716"/>
    <row r="12717"/>
    <row r="12718"/>
    <row r="12719"/>
    <row r="12720"/>
    <row r="12721"/>
    <row r="12722"/>
    <row r="12723"/>
    <row r="12724"/>
    <row r="12725"/>
    <row r="12726"/>
    <row r="12727"/>
    <row r="12728"/>
    <row r="12729"/>
    <row r="12730"/>
    <row r="12731"/>
    <row r="12732"/>
    <row r="12733"/>
    <row r="12734"/>
    <row r="12735"/>
    <row r="12736"/>
    <row r="12737"/>
    <row r="12738"/>
    <row r="12739"/>
    <row r="12740"/>
    <row r="12741"/>
    <row r="12742"/>
    <row r="12743"/>
    <row r="12744"/>
    <row r="12745"/>
    <row r="12746"/>
    <row r="12747"/>
    <row r="12748"/>
    <row r="12749"/>
    <row r="12750"/>
    <row r="12751"/>
    <row r="12752"/>
    <row r="12753"/>
    <row r="12754"/>
    <row r="12755"/>
    <row r="12756"/>
    <row r="12757"/>
    <row r="12758"/>
    <row r="12759"/>
    <row r="12760"/>
    <row r="12761"/>
    <row r="12762"/>
    <row r="12763"/>
    <row r="12764"/>
    <row r="12765"/>
    <row r="12766"/>
    <row r="12767"/>
    <row r="12768"/>
    <row r="12769"/>
    <row r="12770"/>
    <row r="12771"/>
    <row r="12772"/>
    <row r="12773"/>
    <row r="12774"/>
    <row r="12775"/>
    <row r="12776"/>
    <row r="12777"/>
    <row r="12778"/>
    <row r="12779"/>
    <row r="12780"/>
    <row r="12781"/>
    <row r="12782"/>
    <row r="12783"/>
    <row r="12784"/>
    <row r="12785"/>
    <row r="12786"/>
    <row r="12787"/>
    <row r="12788"/>
    <row r="12789"/>
    <row r="12790"/>
    <row r="12791"/>
    <row r="12792"/>
    <row r="12793"/>
    <row r="12794"/>
    <row r="12795"/>
    <row r="12796"/>
    <row r="12797"/>
    <row r="12798"/>
    <row r="12799"/>
    <row r="12800"/>
    <row r="12801"/>
    <row r="12802"/>
    <row r="12803"/>
    <row r="12804"/>
    <row r="12805"/>
    <row r="12806"/>
    <row r="12807"/>
    <row r="12808"/>
    <row r="12809"/>
    <row r="12810"/>
    <row r="12811"/>
    <row r="12812"/>
    <row r="12813"/>
    <row r="12814"/>
    <row r="12815"/>
    <row r="12816"/>
    <row r="12817"/>
    <row r="12818"/>
    <row r="12819"/>
    <row r="12820"/>
    <row r="12821"/>
    <row r="12822"/>
    <row r="12823"/>
    <row r="12824"/>
    <row r="12825"/>
    <row r="12826"/>
    <row r="12827"/>
    <row r="12828"/>
    <row r="12829"/>
    <row r="12830"/>
    <row r="12831"/>
    <row r="12832"/>
    <row r="12833"/>
    <row r="12834"/>
    <row r="12835"/>
    <row r="12836"/>
    <row r="12837"/>
    <row r="12838"/>
    <row r="12839"/>
    <row r="12840"/>
    <row r="12841"/>
    <row r="12842"/>
    <row r="12843"/>
    <row r="12844"/>
    <row r="12845"/>
    <row r="12846"/>
    <row r="12847"/>
    <row r="12848"/>
    <row r="12849"/>
    <row r="12850"/>
    <row r="12851"/>
    <row r="12852"/>
    <row r="12853"/>
    <row r="12854"/>
    <row r="12855"/>
    <row r="12856"/>
    <row r="12857"/>
    <row r="12858"/>
    <row r="12859"/>
    <row r="12860"/>
    <row r="12861"/>
    <row r="12862"/>
    <row r="12863"/>
    <row r="12864"/>
    <row r="12865"/>
    <row r="12866"/>
    <row r="12867"/>
    <row r="12868"/>
    <row r="12869"/>
    <row r="12870"/>
    <row r="12871"/>
    <row r="12872"/>
    <row r="12873"/>
    <row r="12874"/>
    <row r="12875"/>
    <row r="12876"/>
    <row r="12877"/>
    <row r="12878"/>
    <row r="12879"/>
    <row r="12880"/>
    <row r="12881"/>
    <row r="12882"/>
    <row r="12883"/>
    <row r="12884"/>
    <row r="12885"/>
    <row r="12886"/>
    <row r="12887"/>
    <row r="12888"/>
    <row r="12889"/>
    <row r="12890"/>
    <row r="12891"/>
    <row r="12892"/>
    <row r="12893"/>
    <row r="12894"/>
    <row r="12895"/>
    <row r="12896"/>
    <row r="12897"/>
    <row r="12898"/>
    <row r="12899"/>
    <row r="12900"/>
    <row r="12901"/>
    <row r="12902"/>
    <row r="12903"/>
    <row r="12904"/>
    <row r="12905"/>
    <row r="12906"/>
    <row r="12907"/>
    <row r="12908"/>
    <row r="12909"/>
    <row r="12910"/>
    <row r="12911"/>
    <row r="12912"/>
    <row r="12913"/>
    <row r="12914"/>
    <row r="12915"/>
    <row r="12916"/>
    <row r="12917"/>
    <row r="12918"/>
    <row r="12919"/>
    <row r="12920"/>
    <row r="12921"/>
    <row r="12922"/>
    <row r="12923"/>
    <row r="12924"/>
    <row r="12925"/>
    <row r="12926"/>
    <row r="12927"/>
    <row r="12928"/>
    <row r="12929"/>
    <row r="12930"/>
    <row r="12931"/>
    <row r="12932"/>
    <row r="12933"/>
    <row r="12934"/>
    <row r="12935"/>
    <row r="12936"/>
    <row r="12937"/>
    <row r="12938"/>
    <row r="12939"/>
    <row r="12940"/>
    <row r="12941"/>
    <row r="12942"/>
    <row r="12943"/>
    <row r="12944"/>
    <row r="12945"/>
    <row r="12946"/>
    <row r="12947"/>
    <row r="12948"/>
    <row r="12949"/>
    <row r="12950"/>
    <row r="12951"/>
    <row r="12952"/>
    <row r="12953"/>
    <row r="12954"/>
    <row r="12955"/>
    <row r="12956"/>
    <row r="12957"/>
    <row r="12958"/>
    <row r="12959"/>
    <row r="12960"/>
    <row r="12961"/>
    <row r="12962"/>
    <row r="12963"/>
    <row r="12964"/>
    <row r="12965"/>
    <row r="12966"/>
    <row r="12967"/>
    <row r="12968"/>
    <row r="12969"/>
    <row r="12970"/>
    <row r="12971"/>
    <row r="12972"/>
    <row r="12973"/>
    <row r="12974"/>
    <row r="12975"/>
    <row r="12976"/>
    <row r="12977"/>
    <row r="12978"/>
    <row r="12979"/>
    <row r="12980"/>
    <row r="12981"/>
    <row r="12982"/>
    <row r="12983"/>
    <row r="12984"/>
    <row r="12985"/>
    <row r="12986"/>
    <row r="12987"/>
    <row r="12988"/>
    <row r="12989"/>
    <row r="12990"/>
    <row r="12991"/>
    <row r="12992"/>
    <row r="12993"/>
    <row r="12994"/>
    <row r="12995"/>
    <row r="12996"/>
    <row r="12997"/>
    <row r="12998"/>
    <row r="12999"/>
    <row r="13000"/>
    <row r="13001"/>
    <row r="13002"/>
    <row r="13003"/>
    <row r="13004"/>
    <row r="13005"/>
    <row r="13006"/>
    <row r="13007"/>
    <row r="13008"/>
    <row r="13009"/>
    <row r="13010"/>
    <row r="13011"/>
    <row r="13012"/>
    <row r="13013"/>
    <row r="13014"/>
    <row r="13015"/>
    <row r="13016"/>
    <row r="13017"/>
    <row r="13018"/>
    <row r="13019"/>
    <row r="13020"/>
    <row r="13021"/>
    <row r="13022"/>
    <row r="13023"/>
    <row r="13024"/>
    <row r="13025"/>
    <row r="13026"/>
    <row r="13027"/>
    <row r="13028"/>
    <row r="13029"/>
    <row r="13030"/>
    <row r="13031"/>
    <row r="13032"/>
    <row r="13033"/>
    <row r="13034"/>
    <row r="13035"/>
    <row r="13036"/>
    <row r="13037"/>
    <row r="13038"/>
    <row r="13039"/>
    <row r="13040"/>
    <row r="13041"/>
    <row r="13042"/>
    <row r="13043"/>
    <row r="13044"/>
    <row r="13045"/>
    <row r="13046"/>
    <row r="13047"/>
    <row r="13048"/>
    <row r="13049"/>
    <row r="13050"/>
    <row r="13051"/>
    <row r="13052"/>
    <row r="13053"/>
    <row r="13054"/>
    <row r="13055"/>
    <row r="13056"/>
    <row r="13057"/>
    <row r="13058"/>
    <row r="13059"/>
    <row r="13060"/>
    <row r="13061"/>
    <row r="13062"/>
    <row r="13063"/>
    <row r="13064"/>
    <row r="13065"/>
    <row r="13066"/>
    <row r="13067"/>
    <row r="13068"/>
    <row r="13069"/>
    <row r="13070"/>
    <row r="13071"/>
    <row r="13072"/>
    <row r="13073"/>
    <row r="13074"/>
    <row r="13075"/>
    <row r="13076"/>
    <row r="13077"/>
    <row r="13078"/>
    <row r="13079"/>
    <row r="13080"/>
    <row r="13081"/>
    <row r="13082"/>
    <row r="13083"/>
    <row r="13084"/>
    <row r="13085"/>
    <row r="13086"/>
    <row r="13087"/>
    <row r="13088"/>
    <row r="13089"/>
    <row r="13090"/>
    <row r="13091"/>
    <row r="13092"/>
    <row r="13093"/>
    <row r="13094"/>
    <row r="13095"/>
    <row r="13096"/>
    <row r="13097"/>
    <row r="13098"/>
    <row r="13099"/>
    <row r="13100"/>
    <row r="13101"/>
    <row r="13102"/>
    <row r="13103"/>
    <row r="13104"/>
    <row r="13105"/>
    <row r="13106"/>
    <row r="13107"/>
    <row r="13108"/>
    <row r="13109"/>
    <row r="13110"/>
    <row r="13111"/>
    <row r="13112"/>
    <row r="13113"/>
    <row r="13114"/>
    <row r="13115"/>
    <row r="13116"/>
    <row r="13117"/>
    <row r="13118"/>
    <row r="13119"/>
    <row r="13120"/>
    <row r="13121"/>
    <row r="13122"/>
    <row r="13123"/>
    <row r="13124"/>
    <row r="13125"/>
    <row r="13126"/>
    <row r="13127"/>
    <row r="13128"/>
    <row r="13129"/>
    <row r="13130"/>
    <row r="13131"/>
    <row r="13132"/>
    <row r="13133"/>
    <row r="13134"/>
    <row r="13135"/>
    <row r="13136"/>
    <row r="13137"/>
    <row r="13138"/>
    <row r="13139"/>
    <row r="13140"/>
    <row r="13141"/>
    <row r="13142"/>
    <row r="13143"/>
    <row r="13144"/>
    <row r="13145"/>
    <row r="13146"/>
    <row r="13147"/>
    <row r="13148"/>
    <row r="13149"/>
    <row r="13150"/>
    <row r="13151"/>
    <row r="13152"/>
    <row r="13153"/>
    <row r="13154"/>
    <row r="13155"/>
    <row r="13156"/>
    <row r="13157"/>
    <row r="13158"/>
    <row r="13159"/>
    <row r="13160"/>
    <row r="13161"/>
    <row r="13162"/>
    <row r="13163"/>
    <row r="13164"/>
    <row r="13165"/>
    <row r="13166"/>
    <row r="13167"/>
    <row r="13168"/>
    <row r="13169"/>
    <row r="13170"/>
    <row r="13171"/>
    <row r="13172"/>
    <row r="13173"/>
    <row r="13174"/>
    <row r="13175"/>
    <row r="13176"/>
    <row r="13177"/>
    <row r="13178"/>
    <row r="13179"/>
    <row r="13180"/>
    <row r="13181"/>
    <row r="13182"/>
    <row r="13183"/>
    <row r="13184"/>
    <row r="13185"/>
    <row r="13186"/>
    <row r="13187"/>
    <row r="13188"/>
    <row r="13189"/>
    <row r="13190"/>
    <row r="13191"/>
    <row r="13192"/>
    <row r="13193"/>
    <row r="13194"/>
    <row r="13195"/>
    <row r="13196"/>
    <row r="13197"/>
    <row r="13198"/>
    <row r="13199"/>
    <row r="13200"/>
    <row r="13201"/>
    <row r="13202"/>
    <row r="13203"/>
    <row r="13204"/>
    <row r="13205"/>
    <row r="13206"/>
    <row r="13207"/>
    <row r="13208"/>
    <row r="13209"/>
    <row r="13210"/>
    <row r="13211"/>
    <row r="13212"/>
    <row r="13213"/>
    <row r="13214"/>
    <row r="13215"/>
    <row r="13216"/>
    <row r="13217"/>
    <row r="13218"/>
    <row r="13219"/>
    <row r="13220"/>
    <row r="13221"/>
    <row r="13222"/>
    <row r="13223"/>
    <row r="13224"/>
    <row r="13225"/>
    <row r="13226"/>
    <row r="13227"/>
    <row r="13228"/>
    <row r="13229"/>
    <row r="13230"/>
    <row r="13231"/>
    <row r="13232"/>
    <row r="13233"/>
    <row r="13234"/>
    <row r="13235"/>
    <row r="13236"/>
    <row r="13237"/>
    <row r="13238"/>
    <row r="13239"/>
    <row r="13240"/>
    <row r="13241"/>
    <row r="13242"/>
    <row r="13243"/>
    <row r="13244"/>
    <row r="13245"/>
    <row r="13246"/>
    <row r="13247"/>
    <row r="13248"/>
    <row r="13249"/>
    <row r="13250"/>
    <row r="13251"/>
    <row r="13252"/>
    <row r="13253"/>
    <row r="13254"/>
    <row r="13255"/>
    <row r="13256"/>
    <row r="13257"/>
    <row r="13258"/>
    <row r="13259"/>
    <row r="13260"/>
    <row r="13261"/>
    <row r="13262"/>
    <row r="13263"/>
    <row r="13264"/>
    <row r="13265"/>
    <row r="13266"/>
    <row r="13267"/>
    <row r="13268"/>
    <row r="13269"/>
    <row r="13270"/>
    <row r="13271"/>
    <row r="13272"/>
    <row r="13273"/>
    <row r="13274"/>
    <row r="13275"/>
    <row r="13276"/>
    <row r="13277"/>
    <row r="13278"/>
    <row r="13279"/>
    <row r="13280"/>
    <row r="13281"/>
    <row r="13282"/>
    <row r="13283"/>
    <row r="13284"/>
    <row r="13285"/>
    <row r="13286"/>
    <row r="13287"/>
    <row r="13288"/>
    <row r="13289"/>
    <row r="13290"/>
    <row r="13291"/>
    <row r="13292"/>
    <row r="13293"/>
    <row r="13294"/>
    <row r="13295"/>
    <row r="13296"/>
    <row r="13297"/>
    <row r="13298"/>
    <row r="13299"/>
    <row r="13300"/>
    <row r="13301"/>
    <row r="13302"/>
    <row r="13303"/>
    <row r="13304"/>
    <row r="13305"/>
    <row r="13306"/>
    <row r="13307"/>
    <row r="13308"/>
    <row r="13309"/>
    <row r="13310"/>
    <row r="13311"/>
    <row r="13312"/>
    <row r="13313"/>
    <row r="13314"/>
    <row r="13315"/>
    <row r="13316"/>
    <row r="13317"/>
    <row r="13318"/>
    <row r="13319"/>
    <row r="13320"/>
    <row r="13321"/>
    <row r="13322"/>
    <row r="13323"/>
    <row r="13324"/>
    <row r="13325"/>
    <row r="13326"/>
    <row r="13327"/>
    <row r="13328"/>
    <row r="13329"/>
    <row r="13330"/>
    <row r="13331"/>
    <row r="13332"/>
    <row r="13333"/>
    <row r="13334"/>
    <row r="13335"/>
    <row r="13336"/>
    <row r="13337"/>
    <row r="13338"/>
    <row r="13339"/>
    <row r="13340"/>
    <row r="13341"/>
    <row r="13342"/>
    <row r="13343"/>
    <row r="13344"/>
    <row r="13345"/>
    <row r="13346"/>
    <row r="13347"/>
    <row r="13348"/>
    <row r="13349"/>
    <row r="13350"/>
    <row r="13351"/>
    <row r="13352"/>
    <row r="13353"/>
    <row r="13354"/>
    <row r="13355"/>
    <row r="13356"/>
    <row r="13357"/>
    <row r="13358"/>
    <row r="13359"/>
    <row r="13360"/>
    <row r="13361"/>
    <row r="13362"/>
    <row r="13363"/>
    <row r="13364"/>
    <row r="13365"/>
    <row r="13366"/>
    <row r="13367"/>
    <row r="13368"/>
    <row r="13369"/>
    <row r="13370"/>
    <row r="13371"/>
    <row r="13372"/>
    <row r="13373"/>
    <row r="13374"/>
    <row r="13375"/>
    <row r="13376"/>
    <row r="13377"/>
    <row r="13378"/>
    <row r="13379"/>
    <row r="13380"/>
    <row r="13381"/>
    <row r="13382"/>
    <row r="13383"/>
    <row r="13384"/>
    <row r="13385"/>
    <row r="13386"/>
    <row r="13387"/>
    <row r="13388"/>
    <row r="13389"/>
    <row r="13390"/>
    <row r="13391"/>
    <row r="13392"/>
    <row r="13393"/>
    <row r="13394"/>
    <row r="13395"/>
    <row r="13396"/>
    <row r="13397"/>
    <row r="13398"/>
    <row r="13399"/>
    <row r="13400"/>
    <row r="13401"/>
    <row r="13402"/>
    <row r="13403"/>
    <row r="13404"/>
    <row r="13405"/>
    <row r="13406"/>
    <row r="13407"/>
    <row r="13408"/>
    <row r="13409"/>
    <row r="13410"/>
    <row r="13411"/>
    <row r="13412"/>
    <row r="13413"/>
    <row r="13414"/>
    <row r="13415"/>
    <row r="13416"/>
    <row r="13417"/>
    <row r="13418"/>
    <row r="13419"/>
    <row r="13420"/>
    <row r="13421"/>
    <row r="13422"/>
    <row r="13423"/>
    <row r="13424"/>
    <row r="13425"/>
    <row r="13426"/>
    <row r="13427"/>
    <row r="13428"/>
    <row r="13429"/>
    <row r="13430"/>
    <row r="13431"/>
    <row r="13432"/>
    <row r="13433"/>
    <row r="13434"/>
    <row r="13435"/>
    <row r="13436"/>
    <row r="13437"/>
    <row r="13438"/>
    <row r="13439"/>
    <row r="13440"/>
    <row r="13441"/>
    <row r="13442"/>
    <row r="13443"/>
    <row r="13444"/>
    <row r="13445"/>
    <row r="13446"/>
    <row r="13447"/>
    <row r="13448"/>
    <row r="13449"/>
    <row r="13450"/>
    <row r="13451"/>
    <row r="13452"/>
    <row r="13453"/>
    <row r="13454"/>
    <row r="13455"/>
    <row r="13456"/>
    <row r="13457"/>
    <row r="13458"/>
    <row r="13459"/>
    <row r="13460"/>
    <row r="13461"/>
    <row r="13462"/>
    <row r="13463"/>
    <row r="13464"/>
    <row r="13465"/>
    <row r="13466"/>
    <row r="13467"/>
    <row r="13468"/>
    <row r="13469"/>
    <row r="13470"/>
    <row r="13471"/>
    <row r="13472"/>
    <row r="13473"/>
    <row r="13474"/>
    <row r="13475"/>
    <row r="13476"/>
    <row r="13477"/>
    <row r="13478"/>
    <row r="13479"/>
    <row r="13480"/>
    <row r="13481"/>
    <row r="13482"/>
    <row r="13483"/>
    <row r="13484"/>
    <row r="13485"/>
    <row r="13486"/>
    <row r="13487"/>
    <row r="13488"/>
    <row r="13489"/>
    <row r="13490"/>
    <row r="13491"/>
    <row r="13492"/>
    <row r="13493"/>
    <row r="13494"/>
    <row r="13495"/>
    <row r="13496"/>
    <row r="13497"/>
    <row r="13498"/>
    <row r="13499"/>
    <row r="13500"/>
    <row r="13501"/>
    <row r="13502"/>
    <row r="13503"/>
    <row r="13504"/>
    <row r="13505"/>
    <row r="13506"/>
    <row r="13507"/>
    <row r="13508"/>
    <row r="13509"/>
    <row r="13510"/>
    <row r="13511"/>
    <row r="13512"/>
    <row r="13513"/>
    <row r="13514"/>
    <row r="13515"/>
    <row r="13516"/>
    <row r="13517"/>
    <row r="13518"/>
    <row r="13519"/>
    <row r="13520"/>
    <row r="13521"/>
    <row r="13522"/>
    <row r="13523"/>
    <row r="13524"/>
    <row r="13525"/>
    <row r="13526"/>
    <row r="13527"/>
    <row r="13528"/>
    <row r="13529"/>
    <row r="13530"/>
    <row r="13531"/>
    <row r="13532"/>
    <row r="13533"/>
    <row r="13534"/>
    <row r="13535"/>
    <row r="13536"/>
    <row r="13537"/>
    <row r="13538"/>
    <row r="13539"/>
    <row r="13540"/>
    <row r="13541"/>
    <row r="13542"/>
    <row r="13543"/>
    <row r="13544"/>
    <row r="13545"/>
    <row r="13546"/>
    <row r="13547"/>
    <row r="13548"/>
    <row r="13549"/>
    <row r="13550"/>
    <row r="13551"/>
    <row r="13552"/>
    <row r="13553"/>
    <row r="13554"/>
    <row r="13555"/>
    <row r="13556"/>
    <row r="13557"/>
    <row r="13558"/>
    <row r="13559"/>
    <row r="13560"/>
    <row r="13561"/>
    <row r="13562"/>
    <row r="13563"/>
    <row r="13564"/>
    <row r="13565"/>
    <row r="13566"/>
    <row r="13567"/>
    <row r="13568"/>
    <row r="13569"/>
    <row r="13570"/>
    <row r="13571"/>
    <row r="13572"/>
    <row r="13573"/>
    <row r="13574"/>
    <row r="13575"/>
    <row r="13576"/>
    <row r="13577"/>
    <row r="13578"/>
    <row r="13579"/>
    <row r="13580"/>
    <row r="13581"/>
    <row r="13582"/>
    <row r="13583"/>
    <row r="13584"/>
    <row r="13585"/>
    <row r="13586"/>
    <row r="13587"/>
    <row r="13588"/>
    <row r="13589"/>
    <row r="13590"/>
    <row r="13591"/>
    <row r="13592"/>
    <row r="13593"/>
    <row r="13594"/>
    <row r="13595"/>
    <row r="13596"/>
    <row r="13597"/>
    <row r="13598"/>
    <row r="13599"/>
    <row r="13600"/>
    <row r="13601"/>
    <row r="13602"/>
    <row r="13603"/>
    <row r="13604"/>
    <row r="13605"/>
    <row r="13606"/>
    <row r="13607"/>
    <row r="13608"/>
    <row r="13609"/>
    <row r="13610"/>
    <row r="13611"/>
    <row r="13612"/>
    <row r="13613"/>
    <row r="13614"/>
    <row r="13615"/>
    <row r="13616"/>
    <row r="13617"/>
    <row r="13618"/>
    <row r="13619"/>
    <row r="13620"/>
    <row r="13621"/>
    <row r="13622"/>
    <row r="13623"/>
    <row r="13624"/>
    <row r="13625"/>
    <row r="13626"/>
    <row r="13627"/>
    <row r="13628"/>
    <row r="13629"/>
    <row r="13630"/>
    <row r="13631"/>
    <row r="13632"/>
    <row r="13633"/>
    <row r="13634"/>
    <row r="13635"/>
    <row r="13636"/>
    <row r="13637"/>
    <row r="13638"/>
    <row r="13639"/>
    <row r="13640"/>
    <row r="13641"/>
    <row r="13642"/>
    <row r="13643"/>
    <row r="13644"/>
    <row r="13645"/>
    <row r="13646"/>
    <row r="13647"/>
    <row r="13648"/>
    <row r="13649"/>
    <row r="13650"/>
    <row r="13651"/>
    <row r="13652"/>
    <row r="13653"/>
    <row r="13654"/>
    <row r="13655"/>
    <row r="13656"/>
    <row r="13657"/>
    <row r="13658"/>
    <row r="13659"/>
    <row r="13660"/>
    <row r="13661"/>
    <row r="13662"/>
    <row r="13663"/>
    <row r="13664"/>
    <row r="13665"/>
    <row r="13666"/>
    <row r="13667"/>
    <row r="13668"/>
    <row r="13669"/>
    <row r="13670"/>
    <row r="13671"/>
    <row r="13672"/>
    <row r="13673"/>
    <row r="13674"/>
    <row r="13675"/>
    <row r="13676"/>
    <row r="13677"/>
    <row r="13678"/>
    <row r="13679"/>
    <row r="13680"/>
    <row r="13681"/>
    <row r="13682"/>
    <row r="13683"/>
    <row r="13684"/>
    <row r="13685"/>
    <row r="13686"/>
    <row r="13687"/>
    <row r="13688"/>
    <row r="13689"/>
    <row r="13690"/>
    <row r="13691"/>
    <row r="13692"/>
    <row r="13693"/>
    <row r="13694"/>
    <row r="13695"/>
    <row r="13696"/>
    <row r="13697"/>
    <row r="13698"/>
    <row r="13699"/>
    <row r="13700"/>
    <row r="13701"/>
    <row r="13702"/>
    <row r="13703"/>
    <row r="13704"/>
    <row r="13705"/>
    <row r="13706"/>
    <row r="13707"/>
    <row r="13708"/>
    <row r="13709"/>
    <row r="13710"/>
    <row r="13711"/>
    <row r="13712"/>
    <row r="13713"/>
    <row r="13714"/>
    <row r="13715"/>
    <row r="13716"/>
    <row r="13717"/>
    <row r="13718"/>
    <row r="13719"/>
    <row r="13720"/>
    <row r="13721"/>
    <row r="13722"/>
    <row r="13723"/>
    <row r="13724"/>
    <row r="13725"/>
    <row r="13726"/>
    <row r="13727"/>
    <row r="13728"/>
    <row r="13729"/>
    <row r="13730"/>
    <row r="13731"/>
    <row r="13732"/>
    <row r="13733"/>
    <row r="13734"/>
    <row r="13735"/>
    <row r="13736"/>
    <row r="13737"/>
    <row r="13738"/>
    <row r="13739"/>
    <row r="13740"/>
    <row r="13741"/>
    <row r="13742"/>
    <row r="13743"/>
    <row r="13744"/>
    <row r="13745"/>
    <row r="13746"/>
    <row r="13747"/>
    <row r="13748"/>
    <row r="13749"/>
    <row r="13750"/>
    <row r="13751"/>
    <row r="13752"/>
    <row r="13753"/>
    <row r="13754"/>
    <row r="13755"/>
    <row r="13756"/>
    <row r="13757"/>
    <row r="13758"/>
    <row r="13759"/>
    <row r="13760"/>
    <row r="13761"/>
    <row r="13762"/>
    <row r="13763"/>
    <row r="13764"/>
    <row r="13765"/>
    <row r="13766"/>
    <row r="13767"/>
    <row r="13768"/>
    <row r="13769"/>
    <row r="13770"/>
    <row r="13771"/>
    <row r="13772"/>
    <row r="13773"/>
    <row r="13774"/>
    <row r="13775"/>
    <row r="13776"/>
    <row r="13777"/>
    <row r="13778"/>
    <row r="13779"/>
    <row r="13780"/>
    <row r="13781"/>
    <row r="13782"/>
    <row r="13783"/>
    <row r="13784"/>
    <row r="13785"/>
    <row r="13786"/>
    <row r="13787"/>
    <row r="13788"/>
    <row r="13789"/>
    <row r="13790"/>
    <row r="13791"/>
    <row r="13792"/>
    <row r="13793"/>
    <row r="13794"/>
    <row r="13795"/>
    <row r="13796"/>
    <row r="13797"/>
    <row r="13798"/>
    <row r="13799"/>
    <row r="13800"/>
    <row r="13801"/>
    <row r="13802"/>
    <row r="13803"/>
    <row r="13804"/>
    <row r="13805"/>
    <row r="13806"/>
    <row r="13807"/>
    <row r="13808"/>
    <row r="13809"/>
    <row r="13810"/>
    <row r="13811"/>
    <row r="13812"/>
    <row r="13813"/>
    <row r="13814"/>
    <row r="13815"/>
    <row r="13816"/>
    <row r="13817"/>
    <row r="13818"/>
    <row r="13819"/>
    <row r="13820"/>
    <row r="13821"/>
    <row r="13822"/>
    <row r="13823"/>
    <row r="13824"/>
    <row r="13825"/>
    <row r="13826"/>
    <row r="13827"/>
    <row r="13828"/>
    <row r="13829"/>
    <row r="13830"/>
    <row r="13831"/>
    <row r="13832"/>
    <row r="13833"/>
    <row r="13834"/>
    <row r="13835"/>
    <row r="13836"/>
    <row r="13837"/>
    <row r="13838"/>
    <row r="13839"/>
    <row r="13840"/>
    <row r="13841"/>
    <row r="13842"/>
    <row r="13843"/>
    <row r="13844"/>
    <row r="13845"/>
    <row r="13846"/>
    <row r="13847"/>
    <row r="13848"/>
    <row r="13849"/>
    <row r="13850"/>
    <row r="13851"/>
    <row r="13852"/>
    <row r="13853"/>
    <row r="13854"/>
    <row r="13855"/>
    <row r="13856"/>
    <row r="13857"/>
    <row r="13858"/>
    <row r="13859"/>
    <row r="13860"/>
    <row r="13861"/>
    <row r="13862"/>
    <row r="13863"/>
    <row r="13864"/>
    <row r="13865"/>
    <row r="13866"/>
    <row r="13867"/>
    <row r="13868"/>
    <row r="13869"/>
    <row r="13870"/>
    <row r="13871"/>
    <row r="13872"/>
    <row r="13873"/>
    <row r="13874"/>
    <row r="13875"/>
    <row r="13876"/>
    <row r="13877"/>
    <row r="13878"/>
    <row r="13879"/>
    <row r="13880"/>
    <row r="13881"/>
    <row r="13882"/>
    <row r="13883"/>
    <row r="13884"/>
    <row r="13885"/>
    <row r="13886"/>
    <row r="13887"/>
    <row r="13888"/>
    <row r="13889"/>
    <row r="13890"/>
    <row r="13891"/>
    <row r="13892"/>
    <row r="13893"/>
    <row r="13894"/>
    <row r="13895"/>
    <row r="13896"/>
    <row r="13897"/>
    <row r="13898"/>
    <row r="13899"/>
    <row r="13900"/>
    <row r="13901"/>
    <row r="13902"/>
    <row r="13903"/>
    <row r="13904"/>
    <row r="13905"/>
    <row r="13906"/>
    <row r="13907"/>
    <row r="13908"/>
    <row r="13909"/>
    <row r="13910"/>
    <row r="13911"/>
    <row r="13912"/>
    <row r="13913"/>
    <row r="13914"/>
    <row r="13915"/>
    <row r="13916"/>
    <row r="13917"/>
    <row r="13918"/>
    <row r="13919"/>
    <row r="13920"/>
    <row r="13921"/>
    <row r="13922"/>
    <row r="13923"/>
    <row r="13924"/>
    <row r="13925"/>
    <row r="13926"/>
    <row r="13927"/>
    <row r="13928"/>
    <row r="13929"/>
    <row r="13930"/>
    <row r="13931"/>
    <row r="13932"/>
    <row r="13933"/>
    <row r="13934"/>
    <row r="13935"/>
    <row r="13936"/>
    <row r="13937"/>
    <row r="13938"/>
    <row r="13939"/>
    <row r="13940"/>
    <row r="13941"/>
    <row r="13942"/>
    <row r="13943"/>
    <row r="13944"/>
    <row r="13945"/>
    <row r="13946"/>
    <row r="13947"/>
    <row r="13948"/>
    <row r="13949"/>
    <row r="13950"/>
    <row r="13951"/>
    <row r="13952"/>
    <row r="13953"/>
    <row r="13954"/>
    <row r="13955"/>
    <row r="13956"/>
    <row r="13957"/>
    <row r="13958"/>
    <row r="13959"/>
    <row r="13960"/>
    <row r="13961"/>
    <row r="13962"/>
    <row r="13963"/>
    <row r="13964"/>
    <row r="13965"/>
    <row r="13966"/>
    <row r="13967"/>
    <row r="13968"/>
    <row r="13969"/>
    <row r="13970"/>
    <row r="13971"/>
    <row r="13972"/>
    <row r="13973"/>
    <row r="13974"/>
    <row r="13975"/>
    <row r="13976"/>
    <row r="13977"/>
    <row r="13978"/>
    <row r="13979"/>
    <row r="13980"/>
    <row r="13981"/>
    <row r="13982"/>
    <row r="13983"/>
    <row r="13984"/>
    <row r="13985"/>
    <row r="13986"/>
    <row r="13987"/>
    <row r="13988"/>
    <row r="13989"/>
    <row r="13990"/>
    <row r="13991"/>
    <row r="13992"/>
    <row r="13993"/>
    <row r="13994"/>
    <row r="13995"/>
    <row r="13996"/>
    <row r="13997"/>
    <row r="13998"/>
    <row r="13999"/>
    <row r="14000"/>
    <row r="14001"/>
    <row r="14002"/>
    <row r="14003"/>
    <row r="14004"/>
    <row r="14005"/>
    <row r="14006"/>
    <row r="14007"/>
    <row r="14008"/>
    <row r="14009"/>
    <row r="14010"/>
    <row r="14011"/>
    <row r="14012"/>
    <row r="14013"/>
    <row r="14014"/>
    <row r="14015"/>
    <row r="14016"/>
    <row r="14017"/>
    <row r="14018"/>
    <row r="14019"/>
    <row r="14020"/>
    <row r="14021"/>
    <row r="14022"/>
    <row r="14023"/>
    <row r="14024"/>
    <row r="14025"/>
    <row r="14026"/>
    <row r="14027"/>
    <row r="14028"/>
    <row r="14029"/>
    <row r="14030"/>
    <row r="14031"/>
    <row r="14032"/>
    <row r="14033"/>
    <row r="14034"/>
    <row r="14035"/>
    <row r="14036"/>
    <row r="14037"/>
    <row r="14038"/>
    <row r="14039"/>
    <row r="14040"/>
    <row r="14041"/>
    <row r="14042"/>
    <row r="14043"/>
    <row r="14044"/>
    <row r="14045"/>
    <row r="14046"/>
    <row r="14047"/>
    <row r="14048"/>
    <row r="14049"/>
    <row r="14050"/>
    <row r="14051"/>
    <row r="14052"/>
    <row r="14053"/>
    <row r="14054"/>
    <row r="14055"/>
    <row r="14056"/>
    <row r="14057"/>
    <row r="14058"/>
    <row r="14059"/>
    <row r="14060"/>
    <row r="14061"/>
    <row r="14062"/>
    <row r="14063"/>
    <row r="14064"/>
    <row r="14065"/>
    <row r="14066"/>
    <row r="14067"/>
    <row r="14068"/>
    <row r="14069"/>
    <row r="14070"/>
    <row r="14071"/>
    <row r="14072"/>
    <row r="14073"/>
    <row r="14074"/>
    <row r="14075"/>
    <row r="14076"/>
    <row r="14077"/>
    <row r="14078"/>
    <row r="14079"/>
    <row r="14080"/>
    <row r="14081"/>
    <row r="14082"/>
    <row r="14083"/>
    <row r="14084"/>
    <row r="14085"/>
    <row r="14086"/>
    <row r="14087"/>
    <row r="14088"/>
    <row r="14089"/>
    <row r="14090"/>
    <row r="14091"/>
    <row r="14092"/>
    <row r="14093"/>
    <row r="14094"/>
    <row r="14095"/>
    <row r="14096"/>
    <row r="14097"/>
    <row r="14098"/>
    <row r="14099"/>
    <row r="14100"/>
    <row r="14101"/>
    <row r="14102"/>
    <row r="14103"/>
    <row r="14104"/>
    <row r="14105"/>
    <row r="14106"/>
    <row r="14107"/>
    <row r="14108"/>
    <row r="14109"/>
    <row r="14110"/>
    <row r="14111"/>
    <row r="14112"/>
    <row r="14113"/>
    <row r="14114"/>
    <row r="14115"/>
    <row r="14116"/>
    <row r="14117"/>
    <row r="14118"/>
    <row r="14119"/>
    <row r="14120"/>
    <row r="14121"/>
    <row r="14122"/>
    <row r="14123"/>
    <row r="14124"/>
    <row r="14125"/>
    <row r="14126"/>
    <row r="14127"/>
    <row r="14128"/>
    <row r="14129"/>
    <row r="14130"/>
    <row r="14131"/>
    <row r="14132"/>
    <row r="14133"/>
    <row r="14134"/>
    <row r="14135"/>
    <row r="14136"/>
    <row r="14137"/>
    <row r="14138"/>
    <row r="14139"/>
    <row r="14140"/>
    <row r="14141"/>
    <row r="14142"/>
    <row r="14143"/>
    <row r="14144"/>
    <row r="14145"/>
    <row r="14146"/>
    <row r="14147"/>
    <row r="14148"/>
    <row r="14149"/>
    <row r="14150"/>
    <row r="14151"/>
    <row r="14152"/>
    <row r="14153"/>
    <row r="14154"/>
    <row r="14155"/>
    <row r="14156"/>
    <row r="14157"/>
    <row r="14158"/>
    <row r="14159"/>
    <row r="14160"/>
    <row r="14161"/>
    <row r="14162"/>
    <row r="14163"/>
    <row r="14164"/>
    <row r="14165"/>
    <row r="14166"/>
    <row r="14167"/>
    <row r="14168"/>
    <row r="14169"/>
    <row r="14170"/>
    <row r="14171"/>
    <row r="14172"/>
    <row r="14173"/>
    <row r="14174"/>
    <row r="14175"/>
    <row r="14176"/>
    <row r="14177"/>
    <row r="14178"/>
    <row r="14179"/>
    <row r="14180"/>
    <row r="14181"/>
    <row r="14182"/>
    <row r="14183"/>
    <row r="14184"/>
    <row r="14185"/>
    <row r="14186"/>
    <row r="14187"/>
    <row r="14188"/>
    <row r="14189"/>
    <row r="14190"/>
    <row r="14191"/>
    <row r="14192"/>
    <row r="14193"/>
    <row r="14194"/>
    <row r="14195"/>
    <row r="14196"/>
    <row r="14197"/>
    <row r="14198"/>
    <row r="14199"/>
    <row r="14200"/>
    <row r="14201"/>
    <row r="14202"/>
    <row r="14203"/>
    <row r="14204"/>
    <row r="14205"/>
    <row r="14206"/>
    <row r="14207"/>
    <row r="14208"/>
    <row r="14209"/>
    <row r="14210"/>
    <row r="14211"/>
    <row r="14212"/>
    <row r="14213"/>
    <row r="14214"/>
    <row r="14215"/>
    <row r="14216"/>
    <row r="14217"/>
    <row r="14218"/>
    <row r="14219"/>
    <row r="14220"/>
    <row r="14221"/>
    <row r="14222"/>
    <row r="14223"/>
    <row r="14224"/>
    <row r="14225"/>
    <row r="14226"/>
    <row r="14227"/>
    <row r="14228"/>
    <row r="14229"/>
    <row r="14230"/>
    <row r="14231"/>
    <row r="14232"/>
    <row r="14233"/>
    <row r="14234"/>
    <row r="14235"/>
    <row r="14236"/>
    <row r="14237"/>
    <row r="14238"/>
    <row r="14239"/>
    <row r="14240"/>
    <row r="14241"/>
    <row r="14242"/>
    <row r="14243"/>
    <row r="14244"/>
    <row r="14245"/>
    <row r="14246"/>
    <row r="14247"/>
    <row r="14248"/>
    <row r="14249"/>
    <row r="14250"/>
    <row r="14251"/>
    <row r="14252"/>
    <row r="14253"/>
    <row r="14254"/>
    <row r="14255"/>
    <row r="14256"/>
    <row r="14257"/>
    <row r="14258"/>
    <row r="14259"/>
    <row r="14260"/>
    <row r="14261"/>
    <row r="14262"/>
    <row r="14263"/>
    <row r="14264"/>
    <row r="14265"/>
    <row r="14266"/>
    <row r="14267"/>
    <row r="14268"/>
    <row r="14269"/>
    <row r="14270"/>
    <row r="14271"/>
    <row r="14272"/>
    <row r="14273"/>
    <row r="14274"/>
    <row r="14275"/>
    <row r="14276"/>
    <row r="14277"/>
    <row r="14278"/>
    <row r="14279"/>
    <row r="14280"/>
    <row r="14281"/>
    <row r="14282"/>
    <row r="14283"/>
    <row r="14284"/>
    <row r="14285"/>
    <row r="14286"/>
    <row r="14287"/>
    <row r="14288"/>
    <row r="14289"/>
    <row r="14290"/>
    <row r="14291"/>
    <row r="14292"/>
    <row r="14293"/>
    <row r="14294"/>
    <row r="14295"/>
    <row r="14296"/>
    <row r="14297"/>
    <row r="14298"/>
    <row r="14299"/>
    <row r="14300"/>
    <row r="14301"/>
    <row r="14302"/>
    <row r="14303"/>
    <row r="14304"/>
    <row r="14305"/>
    <row r="14306"/>
    <row r="14307"/>
    <row r="14308"/>
    <row r="14309"/>
    <row r="14310"/>
    <row r="14311"/>
    <row r="14312"/>
    <row r="14313"/>
    <row r="14314"/>
    <row r="14315"/>
    <row r="14316"/>
    <row r="14317"/>
    <row r="14318"/>
    <row r="14319"/>
    <row r="14320"/>
    <row r="14321"/>
    <row r="14322"/>
    <row r="14323"/>
    <row r="14324"/>
    <row r="14325"/>
    <row r="14326"/>
    <row r="14327"/>
    <row r="14328"/>
    <row r="14329"/>
    <row r="14330"/>
    <row r="14331"/>
    <row r="14332"/>
    <row r="14333"/>
    <row r="14334"/>
    <row r="14335"/>
    <row r="14336"/>
    <row r="14337"/>
    <row r="14338"/>
    <row r="14339"/>
    <row r="14340"/>
    <row r="14341"/>
    <row r="14342"/>
    <row r="14343"/>
    <row r="14344"/>
    <row r="14345"/>
    <row r="14346"/>
    <row r="14347"/>
    <row r="14348"/>
    <row r="14349"/>
    <row r="14350"/>
    <row r="14351"/>
    <row r="14352"/>
    <row r="14353"/>
    <row r="14354"/>
    <row r="14355"/>
    <row r="14356"/>
    <row r="14357"/>
    <row r="14358"/>
    <row r="14359"/>
    <row r="14360"/>
    <row r="14361"/>
    <row r="14362"/>
    <row r="14363"/>
    <row r="14364"/>
    <row r="14365"/>
    <row r="14366"/>
    <row r="14367"/>
    <row r="14368"/>
    <row r="14369"/>
    <row r="14370"/>
    <row r="14371"/>
    <row r="14372"/>
    <row r="14373"/>
    <row r="14374"/>
    <row r="14375"/>
    <row r="14376"/>
    <row r="14377"/>
    <row r="14378"/>
    <row r="14379"/>
    <row r="14380"/>
    <row r="14381"/>
    <row r="14382"/>
    <row r="14383"/>
    <row r="14384"/>
    <row r="14385"/>
    <row r="14386"/>
    <row r="14387"/>
    <row r="14388"/>
    <row r="14389"/>
    <row r="14390"/>
    <row r="14391"/>
    <row r="14392"/>
    <row r="14393"/>
    <row r="14394"/>
    <row r="14395"/>
    <row r="14396"/>
    <row r="14397"/>
    <row r="14398"/>
    <row r="14399"/>
    <row r="14400"/>
    <row r="14401"/>
    <row r="14402"/>
    <row r="14403"/>
    <row r="14404"/>
    <row r="14405"/>
    <row r="14406"/>
    <row r="14407"/>
    <row r="14408"/>
    <row r="14409"/>
    <row r="14410"/>
    <row r="14411"/>
    <row r="14412"/>
    <row r="14413"/>
    <row r="14414"/>
    <row r="14415"/>
    <row r="14416"/>
    <row r="14417"/>
    <row r="14418"/>
    <row r="14419"/>
    <row r="14420"/>
    <row r="14421"/>
    <row r="14422"/>
    <row r="14423"/>
    <row r="14424"/>
    <row r="14425"/>
    <row r="14426"/>
    <row r="14427"/>
    <row r="14428"/>
    <row r="14429"/>
    <row r="14430"/>
    <row r="14431"/>
    <row r="14432"/>
    <row r="14433"/>
    <row r="14434"/>
    <row r="14435"/>
    <row r="14436"/>
    <row r="14437"/>
    <row r="14438"/>
    <row r="14439"/>
    <row r="14440"/>
    <row r="14441"/>
    <row r="14442"/>
    <row r="14443"/>
    <row r="14444"/>
    <row r="14445"/>
    <row r="14446"/>
    <row r="14447"/>
    <row r="14448"/>
    <row r="14449"/>
    <row r="14450"/>
    <row r="14451"/>
    <row r="14452"/>
    <row r="14453"/>
    <row r="14454"/>
    <row r="14455"/>
    <row r="14456"/>
    <row r="14457"/>
    <row r="14458"/>
    <row r="14459"/>
    <row r="14460"/>
    <row r="14461"/>
    <row r="14462"/>
    <row r="14463"/>
    <row r="14464"/>
    <row r="14465"/>
    <row r="14466"/>
    <row r="14467"/>
    <row r="14468"/>
    <row r="14469"/>
    <row r="14470"/>
    <row r="14471"/>
    <row r="14472"/>
    <row r="14473"/>
    <row r="14474"/>
    <row r="14475"/>
    <row r="14476"/>
    <row r="14477"/>
    <row r="14478"/>
    <row r="14479"/>
    <row r="14480"/>
    <row r="14481"/>
    <row r="14482"/>
    <row r="14483"/>
    <row r="14484"/>
    <row r="14485"/>
    <row r="14486"/>
    <row r="14487"/>
    <row r="14488"/>
    <row r="14489"/>
    <row r="14490"/>
    <row r="14491"/>
    <row r="14492"/>
    <row r="14493"/>
    <row r="14494"/>
    <row r="14495"/>
    <row r="14496"/>
    <row r="14497"/>
    <row r="14498"/>
    <row r="14499"/>
    <row r="14500"/>
    <row r="14501"/>
    <row r="14502"/>
    <row r="14503"/>
    <row r="14504"/>
    <row r="14505"/>
    <row r="14506"/>
    <row r="14507"/>
    <row r="14508"/>
    <row r="14509"/>
    <row r="14510"/>
    <row r="14511"/>
    <row r="14512"/>
    <row r="14513"/>
    <row r="14514"/>
    <row r="14515"/>
    <row r="14516"/>
    <row r="14517"/>
    <row r="14518"/>
    <row r="14519"/>
    <row r="14520"/>
    <row r="14521"/>
    <row r="14522"/>
    <row r="14523"/>
    <row r="14524"/>
    <row r="14525"/>
    <row r="14526"/>
    <row r="14527"/>
    <row r="14528"/>
    <row r="14529"/>
    <row r="14530"/>
    <row r="14531"/>
    <row r="14532"/>
    <row r="14533"/>
    <row r="14534"/>
    <row r="14535"/>
    <row r="14536"/>
    <row r="14537"/>
    <row r="14538"/>
    <row r="14539"/>
    <row r="14540"/>
    <row r="14541"/>
    <row r="14542"/>
    <row r="14543"/>
    <row r="14544"/>
    <row r="14545"/>
    <row r="14546"/>
    <row r="14547"/>
    <row r="14548"/>
    <row r="14549"/>
    <row r="14550"/>
    <row r="14551"/>
    <row r="14552"/>
    <row r="14553"/>
    <row r="14554"/>
    <row r="14555"/>
    <row r="14556"/>
    <row r="14557"/>
    <row r="14558"/>
    <row r="14559"/>
    <row r="14560"/>
    <row r="14561"/>
    <row r="14562"/>
    <row r="14563"/>
    <row r="14564"/>
    <row r="14565"/>
    <row r="14566"/>
    <row r="14567"/>
    <row r="14568"/>
    <row r="14569"/>
    <row r="14570"/>
    <row r="14571"/>
    <row r="14572"/>
    <row r="14573"/>
    <row r="14574"/>
    <row r="14575"/>
    <row r="14576"/>
    <row r="14577"/>
    <row r="14578"/>
    <row r="14579"/>
    <row r="14580"/>
    <row r="14581"/>
    <row r="14582"/>
    <row r="14583"/>
    <row r="14584"/>
    <row r="14585"/>
    <row r="14586"/>
    <row r="14587"/>
    <row r="14588"/>
    <row r="14589"/>
    <row r="14590"/>
    <row r="14591"/>
    <row r="14592"/>
    <row r="14593"/>
    <row r="14594"/>
    <row r="14595"/>
    <row r="14596"/>
    <row r="14597"/>
    <row r="14598"/>
    <row r="14599"/>
    <row r="14600"/>
    <row r="14601"/>
    <row r="14602"/>
    <row r="14603"/>
    <row r="14604"/>
    <row r="14605"/>
    <row r="14606"/>
    <row r="14607"/>
    <row r="14608"/>
    <row r="14609"/>
    <row r="14610"/>
    <row r="14611"/>
    <row r="14612"/>
    <row r="14613"/>
    <row r="14614"/>
    <row r="14615"/>
    <row r="14616"/>
    <row r="14617"/>
    <row r="14618"/>
    <row r="14619"/>
    <row r="14620"/>
    <row r="14621"/>
    <row r="14622"/>
    <row r="14623"/>
    <row r="14624"/>
    <row r="14625"/>
    <row r="14626"/>
    <row r="14627"/>
    <row r="14628"/>
    <row r="14629"/>
    <row r="14630"/>
    <row r="14631"/>
    <row r="14632"/>
    <row r="14633"/>
    <row r="14634"/>
    <row r="14635"/>
    <row r="14636"/>
    <row r="14637"/>
    <row r="14638"/>
    <row r="14639"/>
    <row r="14640"/>
    <row r="14641"/>
    <row r="14642"/>
    <row r="14643"/>
    <row r="14644"/>
    <row r="14645"/>
    <row r="14646"/>
    <row r="14647"/>
    <row r="14648"/>
    <row r="14649"/>
    <row r="14650"/>
    <row r="14651"/>
    <row r="14652"/>
    <row r="14653"/>
    <row r="14654"/>
    <row r="14655"/>
    <row r="14656"/>
    <row r="14657"/>
    <row r="14658"/>
    <row r="14659"/>
    <row r="14660"/>
    <row r="14661"/>
    <row r="14662"/>
    <row r="14663"/>
    <row r="14664"/>
    <row r="14665"/>
    <row r="14666"/>
    <row r="14667"/>
    <row r="14668"/>
    <row r="14669"/>
    <row r="14670"/>
    <row r="14671"/>
    <row r="14672"/>
    <row r="14673"/>
    <row r="14674"/>
    <row r="14675"/>
    <row r="14676"/>
    <row r="14677"/>
    <row r="14678"/>
    <row r="14679"/>
    <row r="14680"/>
    <row r="14681"/>
    <row r="14682"/>
    <row r="14683"/>
    <row r="14684"/>
    <row r="14685"/>
    <row r="14686"/>
    <row r="14687"/>
    <row r="14688"/>
    <row r="14689"/>
    <row r="14690"/>
    <row r="14691"/>
    <row r="14692"/>
    <row r="14693"/>
    <row r="14694"/>
    <row r="14695"/>
    <row r="14696"/>
    <row r="14697"/>
    <row r="14698"/>
    <row r="14699"/>
    <row r="14700"/>
    <row r="14701"/>
    <row r="14702"/>
    <row r="14703"/>
    <row r="14704"/>
    <row r="14705"/>
    <row r="14706"/>
    <row r="14707"/>
    <row r="14708"/>
    <row r="14709"/>
    <row r="14710"/>
    <row r="14711"/>
    <row r="14712"/>
    <row r="14713"/>
    <row r="14714"/>
    <row r="14715"/>
    <row r="14716"/>
    <row r="14717"/>
    <row r="14718"/>
    <row r="14719"/>
    <row r="14720"/>
    <row r="14721"/>
    <row r="14722"/>
    <row r="14723"/>
    <row r="14724"/>
    <row r="14725"/>
    <row r="14726"/>
    <row r="14727"/>
    <row r="14728"/>
    <row r="14729"/>
    <row r="14730"/>
    <row r="14731"/>
    <row r="14732"/>
    <row r="14733"/>
    <row r="14734"/>
    <row r="14735"/>
    <row r="14736"/>
    <row r="14737"/>
    <row r="14738"/>
    <row r="14739"/>
    <row r="14740"/>
    <row r="14741"/>
    <row r="14742"/>
    <row r="14743"/>
    <row r="14744"/>
    <row r="14745"/>
    <row r="14746"/>
    <row r="14747"/>
    <row r="14748"/>
    <row r="14749"/>
    <row r="14750"/>
    <row r="14751"/>
    <row r="14752"/>
    <row r="14753"/>
    <row r="14754"/>
    <row r="14755"/>
    <row r="14756"/>
    <row r="14757"/>
    <row r="14758"/>
    <row r="14759"/>
    <row r="14760"/>
    <row r="14761"/>
    <row r="14762"/>
    <row r="14763"/>
    <row r="14764"/>
    <row r="14765"/>
    <row r="14766"/>
    <row r="14767"/>
    <row r="14768"/>
    <row r="14769"/>
    <row r="14770"/>
    <row r="14771"/>
    <row r="14772"/>
    <row r="14773"/>
    <row r="14774"/>
    <row r="14775"/>
    <row r="14776"/>
    <row r="14777"/>
    <row r="14778"/>
    <row r="14779"/>
    <row r="14780"/>
    <row r="14781"/>
    <row r="14782"/>
    <row r="14783"/>
    <row r="14784"/>
    <row r="14785"/>
    <row r="14786"/>
    <row r="14787"/>
    <row r="14788"/>
    <row r="14789"/>
    <row r="14790"/>
    <row r="14791"/>
    <row r="14792"/>
    <row r="14793"/>
    <row r="14794"/>
    <row r="14795"/>
    <row r="14796"/>
    <row r="14797"/>
    <row r="14798"/>
    <row r="14799"/>
    <row r="14800"/>
    <row r="14801"/>
    <row r="14802"/>
    <row r="14803"/>
    <row r="14804"/>
    <row r="14805"/>
    <row r="14806"/>
    <row r="14807"/>
    <row r="14808"/>
    <row r="14809"/>
    <row r="14810"/>
    <row r="14811"/>
    <row r="14812"/>
    <row r="14813"/>
    <row r="14814"/>
    <row r="14815"/>
    <row r="14816"/>
    <row r="14817"/>
    <row r="14818"/>
    <row r="14819"/>
    <row r="14820"/>
    <row r="14821"/>
    <row r="14822"/>
    <row r="14823"/>
    <row r="14824"/>
    <row r="14825"/>
    <row r="14826"/>
    <row r="14827"/>
    <row r="14828"/>
    <row r="14829"/>
    <row r="14830"/>
    <row r="14831"/>
    <row r="14832"/>
    <row r="14833"/>
    <row r="14834"/>
    <row r="14835"/>
    <row r="14836"/>
    <row r="14837"/>
    <row r="14838"/>
    <row r="14839"/>
    <row r="14840"/>
    <row r="14841"/>
    <row r="14842"/>
    <row r="14843"/>
    <row r="14844"/>
    <row r="14845"/>
    <row r="14846"/>
    <row r="14847"/>
    <row r="14848"/>
    <row r="14849"/>
    <row r="14850"/>
    <row r="14851"/>
    <row r="14852"/>
    <row r="14853"/>
    <row r="14854"/>
    <row r="14855"/>
    <row r="14856"/>
    <row r="14857"/>
    <row r="14858"/>
    <row r="14859"/>
    <row r="14860"/>
    <row r="14861"/>
    <row r="14862"/>
    <row r="14863"/>
    <row r="14864"/>
    <row r="14865"/>
    <row r="14866"/>
    <row r="14867"/>
    <row r="14868"/>
    <row r="14869"/>
    <row r="14870"/>
    <row r="14871"/>
    <row r="14872"/>
    <row r="14873"/>
    <row r="14874"/>
    <row r="14875"/>
    <row r="14876"/>
    <row r="14877"/>
    <row r="14878"/>
    <row r="14879"/>
    <row r="14880"/>
    <row r="14881"/>
    <row r="14882"/>
    <row r="14883"/>
    <row r="14884"/>
    <row r="14885"/>
    <row r="14886"/>
    <row r="14887"/>
    <row r="14888"/>
    <row r="14889"/>
    <row r="14890"/>
    <row r="14891"/>
    <row r="14892"/>
    <row r="14893"/>
    <row r="14894"/>
    <row r="14895"/>
    <row r="14896"/>
    <row r="14897"/>
    <row r="14898"/>
    <row r="14899"/>
    <row r="14900"/>
    <row r="14901"/>
    <row r="14902"/>
    <row r="14903"/>
    <row r="14904"/>
    <row r="14905"/>
    <row r="14906"/>
    <row r="14907"/>
    <row r="14908"/>
    <row r="14909"/>
    <row r="14910"/>
    <row r="14911"/>
    <row r="14912"/>
    <row r="14913"/>
    <row r="14914"/>
    <row r="14915"/>
    <row r="14916"/>
    <row r="14917"/>
    <row r="14918"/>
    <row r="14919"/>
    <row r="14920"/>
    <row r="14921"/>
    <row r="14922"/>
    <row r="14923"/>
    <row r="14924"/>
    <row r="14925"/>
    <row r="14926"/>
    <row r="14927"/>
    <row r="14928"/>
    <row r="14929"/>
    <row r="14930"/>
    <row r="14931"/>
    <row r="14932"/>
    <row r="14933"/>
    <row r="14934"/>
    <row r="14935"/>
    <row r="14936"/>
    <row r="14937"/>
    <row r="14938"/>
    <row r="14939"/>
    <row r="14940"/>
    <row r="14941"/>
    <row r="14942"/>
    <row r="14943"/>
    <row r="14944"/>
    <row r="14945"/>
    <row r="14946"/>
    <row r="14947"/>
    <row r="14948"/>
    <row r="14949"/>
    <row r="14950"/>
    <row r="14951"/>
    <row r="14952"/>
    <row r="14953"/>
    <row r="14954"/>
    <row r="14955"/>
    <row r="14956"/>
    <row r="14957"/>
    <row r="14958"/>
    <row r="14959"/>
    <row r="14960"/>
    <row r="14961"/>
    <row r="14962"/>
    <row r="14963"/>
    <row r="14964"/>
    <row r="14965"/>
    <row r="14966"/>
    <row r="14967"/>
    <row r="14968"/>
    <row r="14969"/>
    <row r="14970"/>
    <row r="14971"/>
    <row r="14972"/>
    <row r="14973"/>
    <row r="14974"/>
    <row r="14975"/>
    <row r="14976"/>
    <row r="14977"/>
    <row r="14978"/>
    <row r="14979"/>
    <row r="14980"/>
    <row r="14981"/>
    <row r="14982"/>
    <row r="14983"/>
    <row r="14984"/>
    <row r="14985"/>
    <row r="14986"/>
    <row r="14987"/>
    <row r="14988"/>
    <row r="14989"/>
    <row r="14990"/>
    <row r="14991"/>
    <row r="14992"/>
    <row r="14993"/>
    <row r="14994"/>
    <row r="14995"/>
    <row r="14996"/>
    <row r="14997"/>
    <row r="14998"/>
    <row r="14999"/>
    <row r="15000"/>
    <row r="15001"/>
    <row r="15002"/>
    <row r="15003"/>
    <row r="15004"/>
    <row r="15005"/>
    <row r="15006"/>
    <row r="15007"/>
    <row r="15008"/>
    <row r="15009"/>
    <row r="15010"/>
    <row r="15011"/>
    <row r="15012"/>
    <row r="15013"/>
    <row r="15014"/>
    <row r="15015"/>
    <row r="15016"/>
    <row r="15017"/>
    <row r="15018"/>
    <row r="15019"/>
    <row r="15020"/>
    <row r="15021"/>
    <row r="15022"/>
    <row r="15023"/>
    <row r="15024"/>
    <row r="15025"/>
    <row r="15026"/>
    <row r="15027"/>
    <row r="15028"/>
    <row r="15029"/>
    <row r="15030"/>
    <row r="15031"/>
    <row r="15032"/>
    <row r="15033"/>
    <row r="15034"/>
    <row r="15035"/>
    <row r="15036"/>
    <row r="15037"/>
    <row r="15038"/>
    <row r="15039"/>
    <row r="15040"/>
    <row r="15041"/>
    <row r="15042"/>
    <row r="15043"/>
    <row r="15044"/>
    <row r="15045"/>
    <row r="15046"/>
    <row r="15047"/>
    <row r="15048"/>
    <row r="15049"/>
    <row r="15050"/>
    <row r="15051"/>
    <row r="15052"/>
    <row r="15053"/>
    <row r="15054"/>
    <row r="15055"/>
    <row r="15056"/>
    <row r="15057"/>
    <row r="15058"/>
    <row r="15059"/>
    <row r="15060"/>
    <row r="15061"/>
    <row r="15062"/>
    <row r="15063"/>
    <row r="15064"/>
    <row r="15065"/>
    <row r="15066"/>
    <row r="15067"/>
    <row r="15068"/>
    <row r="15069"/>
    <row r="15070"/>
    <row r="15071"/>
    <row r="15072"/>
    <row r="15073"/>
    <row r="15074"/>
    <row r="15075"/>
    <row r="15076"/>
    <row r="15077"/>
    <row r="15078"/>
    <row r="15079"/>
    <row r="15080"/>
    <row r="15081"/>
    <row r="15082"/>
    <row r="15083"/>
    <row r="15084"/>
    <row r="15085"/>
    <row r="15086"/>
    <row r="15087"/>
    <row r="15088"/>
    <row r="15089"/>
    <row r="15090"/>
    <row r="15091"/>
    <row r="15092"/>
    <row r="15093"/>
    <row r="15094"/>
    <row r="15095"/>
    <row r="15096"/>
    <row r="15097"/>
    <row r="15098"/>
    <row r="15099"/>
    <row r="15100"/>
    <row r="15101"/>
    <row r="15102"/>
    <row r="15103"/>
    <row r="15104"/>
    <row r="15105"/>
    <row r="15106"/>
    <row r="15107"/>
    <row r="15108"/>
    <row r="15109"/>
    <row r="15110"/>
    <row r="15111"/>
    <row r="15112"/>
    <row r="15113"/>
    <row r="15114"/>
    <row r="15115"/>
    <row r="15116"/>
    <row r="15117"/>
    <row r="15118"/>
    <row r="15119"/>
    <row r="15120"/>
    <row r="15121"/>
    <row r="15122"/>
    <row r="15123"/>
    <row r="15124"/>
    <row r="15125"/>
    <row r="15126"/>
    <row r="15127"/>
    <row r="15128"/>
    <row r="15129"/>
    <row r="15130"/>
    <row r="15131"/>
    <row r="15132"/>
    <row r="15133"/>
    <row r="15134"/>
    <row r="15135"/>
    <row r="15136"/>
    <row r="15137"/>
    <row r="15138"/>
    <row r="15139"/>
    <row r="15140"/>
    <row r="15141"/>
    <row r="15142"/>
    <row r="15143"/>
    <row r="15144"/>
    <row r="15145"/>
    <row r="15146"/>
    <row r="15147"/>
    <row r="15148"/>
    <row r="15149"/>
    <row r="15150"/>
    <row r="15151"/>
    <row r="15152"/>
    <row r="15153"/>
    <row r="15154"/>
    <row r="15155"/>
    <row r="15156"/>
    <row r="15157"/>
    <row r="15158"/>
    <row r="15159"/>
    <row r="15160"/>
    <row r="15161"/>
    <row r="15162"/>
    <row r="15163"/>
    <row r="15164"/>
    <row r="15165"/>
    <row r="15166"/>
    <row r="15167"/>
    <row r="15168"/>
    <row r="15169"/>
    <row r="15170"/>
    <row r="15171"/>
    <row r="15172"/>
    <row r="15173"/>
    <row r="15174"/>
    <row r="15175"/>
    <row r="15176"/>
    <row r="15177"/>
    <row r="15178"/>
    <row r="15179"/>
    <row r="15180"/>
    <row r="15181"/>
    <row r="15182"/>
    <row r="15183"/>
    <row r="15184"/>
    <row r="15185"/>
    <row r="15186"/>
    <row r="15187"/>
    <row r="15188"/>
    <row r="15189"/>
    <row r="15190"/>
    <row r="15191"/>
    <row r="15192"/>
    <row r="15193"/>
    <row r="15194"/>
    <row r="15195"/>
    <row r="15196"/>
    <row r="15197"/>
    <row r="15198"/>
    <row r="15199"/>
    <row r="15200"/>
    <row r="15201"/>
    <row r="15202"/>
    <row r="15203"/>
    <row r="15204"/>
    <row r="15205"/>
    <row r="15206"/>
    <row r="15207"/>
    <row r="15208"/>
    <row r="15209"/>
    <row r="15210"/>
    <row r="15211"/>
    <row r="15212"/>
    <row r="15213"/>
    <row r="15214"/>
    <row r="15215"/>
    <row r="15216"/>
    <row r="15217"/>
    <row r="15218"/>
    <row r="15219"/>
    <row r="15220"/>
    <row r="15221"/>
    <row r="15222"/>
    <row r="15223"/>
    <row r="15224"/>
    <row r="15225"/>
    <row r="15226"/>
    <row r="15227"/>
    <row r="15228"/>
    <row r="15229"/>
    <row r="15230"/>
    <row r="15231"/>
    <row r="15232"/>
    <row r="15233"/>
    <row r="15234"/>
    <row r="15235"/>
    <row r="15236"/>
    <row r="15237"/>
    <row r="15238"/>
    <row r="15239"/>
    <row r="15240"/>
    <row r="15241"/>
    <row r="15242"/>
    <row r="15243"/>
    <row r="15244"/>
    <row r="15245"/>
    <row r="15246"/>
    <row r="15247"/>
    <row r="15248"/>
    <row r="15249"/>
    <row r="15250"/>
    <row r="15251"/>
    <row r="15252"/>
    <row r="15253"/>
    <row r="15254"/>
    <row r="15255"/>
    <row r="15256"/>
    <row r="15257"/>
    <row r="15258"/>
    <row r="15259"/>
    <row r="15260"/>
    <row r="15261"/>
    <row r="15262"/>
    <row r="15263"/>
    <row r="15264"/>
    <row r="15265"/>
    <row r="15266"/>
    <row r="15267"/>
    <row r="15268"/>
    <row r="15269"/>
    <row r="15270"/>
    <row r="15271"/>
    <row r="15272"/>
    <row r="15273"/>
    <row r="15274"/>
    <row r="15275"/>
    <row r="15276"/>
    <row r="15277"/>
    <row r="15278"/>
    <row r="15279"/>
    <row r="15280"/>
    <row r="15281"/>
    <row r="15282"/>
    <row r="15283"/>
    <row r="15284"/>
    <row r="15285"/>
    <row r="15286"/>
    <row r="15287"/>
    <row r="15288"/>
    <row r="15289"/>
    <row r="15290"/>
    <row r="15291"/>
    <row r="15292"/>
    <row r="15293"/>
    <row r="15294"/>
    <row r="15295"/>
    <row r="15296"/>
    <row r="15297"/>
    <row r="15298"/>
    <row r="15299"/>
    <row r="15300"/>
    <row r="15301"/>
    <row r="15302"/>
    <row r="15303"/>
    <row r="15304"/>
    <row r="15305"/>
    <row r="15306"/>
    <row r="15307"/>
    <row r="15308"/>
    <row r="15309"/>
    <row r="15310"/>
    <row r="15311"/>
    <row r="15312"/>
    <row r="15313"/>
    <row r="15314"/>
    <row r="15315"/>
    <row r="15316"/>
    <row r="15317"/>
    <row r="15318"/>
    <row r="15319"/>
    <row r="15320"/>
    <row r="15321"/>
    <row r="15322"/>
    <row r="15323"/>
    <row r="15324"/>
    <row r="15325"/>
    <row r="15326"/>
    <row r="15327"/>
    <row r="15328"/>
    <row r="15329"/>
    <row r="15330"/>
    <row r="15331"/>
    <row r="15332"/>
    <row r="15333"/>
    <row r="15334"/>
    <row r="15335"/>
    <row r="15336"/>
    <row r="15337"/>
    <row r="15338"/>
    <row r="15339"/>
    <row r="15340"/>
    <row r="15341"/>
    <row r="15342"/>
    <row r="15343"/>
    <row r="15344"/>
    <row r="15345"/>
    <row r="15346"/>
    <row r="15347"/>
    <row r="15348"/>
    <row r="15349"/>
    <row r="15350"/>
    <row r="15351"/>
    <row r="15352"/>
    <row r="15353"/>
    <row r="15354"/>
    <row r="15355"/>
    <row r="15356"/>
    <row r="15357"/>
    <row r="15358"/>
    <row r="15359"/>
    <row r="15360"/>
    <row r="15361"/>
    <row r="15362"/>
    <row r="15363"/>
    <row r="15364"/>
    <row r="15365"/>
    <row r="15366"/>
    <row r="15367"/>
    <row r="15368"/>
    <row r="15369"/>
    <row r="15370"/>
    <row r="15371"/>
    <row r="15372"/>
    <row r="15373"/>
    <row r="15374"/>
    <row r="15375"/>
    <row r="15376"/>
    <row r="15377"/>
    <row r="15378"/>
    <row r="15379"/>
    <row r="15380"/>
    <row r="15381"/>
    <row r="15382"/>
    <row r="15383"/>
    <row r="15384"/>
    <row r="15385"/>
    <row r="15386"/>
    <row r="15387"/>
    <row r="15388"/>
    <row r="15389"/>
    <row r="15390"/>
    <row r="15391"/>
    <row r="15392"/>
    <row r="15393"/>
    <row r="15394"/>
    <row r="15395"/>
    <row r="15396"/>
    <row r="15397"/>
    <row r="15398"/>
    <row r="15399"/>
    <row r="15400"/>
    <row r="15401"/>
    <row r="15402"/>
    <row r="15403"/>
    <row r="15404"/>
    <row r="15405"/>
    <row r="15406"/>
    <row r="15407"/>
    <row r="15408"/>
    <row r="15409"/>
    <row r="15410"/>
    <row r="15411"/>
    <row r="15412"/>
    <row r="15413"/>
    <row r="15414"/>
    <row r="15415"/>
    <row r="15416"/>
    <row r="15417"/>
    <row r="15418"/>
    <row r="15419"/>
    <row r="15420"/>
    <row r="15421"/>
    <row r="15422"/>
    <row r="15423"/>
    <row r="15424"/>
    <row r="15425"/>
    <row r="15426"/>
    <row r="15427"/>
    <row r="15428"/>
    <row r="15429"/>
    <row r="15430"/>
    <row r="15431"/>
    <row r="15432"/>
    <row r="15433"/>
    <row r="15434"/>
    <row r="15435"/>
    <row r="15436"/>
    <row r="15437"/>
    <row r="15438"/>
    <row r="15439"/>
    <row r="15440"/>
    <row r="15441"/>
    <row r="15442"/>
    <row r="15443"/>
    <row r="15444"/>
    <row r="15445"/>
    <row r="15446"/>
    <row r="15447"/>
    <row r="15448"/>
    <row r="15449"/>
    <row r="15450"/>
    <row r="15451"/>
    <row r="15452"/>
    <row r="15453"/>
    <row r="15454"/>
    <row r="15455"/>
    <row r="15456"/>
    <row r="15457"/>
    <row r="15458"/>
    <row r="15459"/>
    <row r="15460"/>
    <row r="15461"/>
    <row r="15462"/>
    <row r="15463"/>
    <row r="15464"/>
    <row r="15465"/>
    <row r="15466"/>
    <row r="15467"/>
    <row r="15468"/>
    <row r="15469"/>
    <row r="15470"/>
    <row r="15471"/>
    <row r="15472"/>
    <row r="15473"/>
    <row r="15474"/>
    <row r="15475"/>
    <row r="15476"/>
    <row r="15477"/>
    <row r="15478"/>
    <row r="15479"/>
    <row r="15480"/>
    <row r="15481"/>
    <row r="15482"/>
    <row r="15483"/>
    <row r="15484"/>
    <row r="15485"/>
    <row r="15486"/>
    <row r="15487"/>
    <row r="15488"/>
    <row r="15489"/>
    <row r="15490"/>
    <row r="15491"/>
    <row r="15492"/>
    <row r="15493"/>
    <row r="15494"/>
    <row r="15495"/>
    <row r="15496"/>
    <row r="15497"/>
    <row r="15498"/>
    <row r="15499"/>
    <row r="15500"/>
    <row r="15501"/>
    <row r="15502"/>
    <row r="15503"/>
    <row r="15504"/>
    <row r="15505"/>
    <row r="15506"/>
    <row r="15507"/>
    <row r="15508"/>
    <row r="15509"/>
    <row r="15510"/>
    <row r="15511"/>
    <row r="15512"/>
    <row r="15513"/>
    <row r="15514"/>
    <row r="15515"/>
    <row r="15516"/>
    <row r="15517"/>
    <row r="15518"/>
    <row r="15519"/>
    <row r="15520"/>
    <row r="15521"/>
    <row r="15522"/>
    <row r="15523"/>
    <row r="15524"/>
    <row r="15525"/>
    <row r="15526"/>
    <row r="15527"/>
    <row r="15528"/>
    <row r="15529"/>
    <row r="15530"/>
    <row r="15531"/>
    <row r="15532"/>
    <row r="15533"/>
    <row r="15534"/>
    <row r="15535"/>
    <row r="15536"/>
    <row r="15537"/>
    <row r="15538"/>
    <row r="15539"/>
    <row r="15540"/>
    <row r="15541"/>
    <row r="15542"/>
    <row r="15543"/>
    <row r="15544"/>
    <row r="15545"/>
    <row r="15546"/>
    <row r="15547"/>
    <row r="15548"/>
    <row r="15549"/>
    <row r="15550"/>
    <row r="15551"/>
    <row r="15552"/>
    <row r="15553"/>
    <row r="15554"/>
    <row r="15555"/>
    <row r="15556"/>
    <row r="15557"/>
    <row r="15558"/>
    <row r="15559"/>
    <row r="15560"/>
    <row r="15561"/>
    <row r="15562"/>
    <row r="15563"/>
    <row r="15564"/>
    <row r="15565"/>
    <row r="15566"/>
    <row r="15567"/>
    <row r="15568"/>
    <row r="15569"/>
    <row r="15570"/>
    <row r="15571"/>
    <row r="15572"/>
    <row r="15573"/>
    <row r="15574"/>
    <row r="15575"/>
    <row r="15576"/>
    <row r="15577"/>
    <row r="15578"/>
    <row r="15579"/>
    <row r="15580"/>
    <row r="15581"/>
    <row r="15582"/>
    <row r="15583"/>
    <row r="15584"/>
    <row r="15585"/>
    <row r="15586"/>
    <row r="15587"/>
    <row r="15588"/>
    <row r="15589"/>
    <row r="15590"/>
    <row r="15591"/>
    <row r="15592"/>
    <row r="15593"/>
    <row r="15594"/>
    <row r="15595"/>
    <row r="15596"/>
    <row r="15597"/>
    <row r="15598"/>
    <row r="15599"/>
    <row r="15600"/>
    <row r="15601"/>
    <row r="15602"/>
    <row r="15603"/>
    <row r="15604"/>
    <row r="15605"/>
    <row r="15606"/>
    <row r="15607"/>
    <row r="15608"/>
    <row r="15609"/>
    <row r="15610"/>
    <row r="15611"/>
    <row r="15612"/>
    <row r="15613"/>
    <row r="15614"/>
    <row r="15615"/>
    <row r="15616"/>
    <row r="15617"/>
    <row r="15618"/>
    <row r="15619"/>
    <row r="15620"/>
    <row r="15621"/>
    <row r="15622"/>
    <row r="15623"/>
    <row r="15624"/>
    <row r="15625"/>
    <row r="15626"/>
    <row r="15627"/>
    <row r="15628"/>
    <row r="15629"/>
    <row r="15630"/>
    <row r="15631"/>
    <row r="15632"/>
    <row r="15633"/>
    <row r="15634"/>
    <row r="15635"/>
    <row r="15636"/>
    <row r="15637"/>
    <row r="15638"/>
    <row r="15639"/>
    <row r="15640"/>
    <row r="15641"/>
    <row r="15642"/>
    <row r="15643"/>
    <row r="15644"/>
    <row r="15645"/>
    <row r="15646"/>
    <row r="15647"/>
    <row r="15648"/>
    <row r="15649"/>
    <row r="15650"/>
    <row r="15651"/>
    <row r="15652"/>
    <row r="15653"/>
    <row r="15654"/>
    <row r="15655"/>
    <row r="15656"/>
    <row r="15657"/>
    <row r="15658"/>
    <row r="15659"/>
    <row r="15660"/>
    <row r="15661"/>
    <row r="15662"/>
    <row r="15663"/>
    <row r="15664"/>
    <row r="15665"/>
    <row r="15666"/>
    <row r="15667"/>
    <row r="15668"/>
    <row r="15669"/>
    <row r="15670"/>
    <row r="15671"/>
    <row r="15672"/>
    <row r="15673"/>
    <row r="15674"/>
    <row r="15675"/>
    <row r="15676"/>
    <row r="15677"/>
    <row r="15678"/>
    <row r="15679"/>
    <row r="15680"/>
    <row r="15681"/>
    <row r="15682"/>
    <row r="15683"/>
    <row r="15684"/>
    <row r="15685"/>
    <row r="15686"/>
    <row r="15687"/>
    <row r="15688"/>
    <row r="15689"/>
    <row r="15690"/>
    <row r="15691"/>
    <row r="15692"/>
    <row r="15693"/>
    <row r="15694"/>
    <row r="15695"/>
    <row r="15696"/>
    <row r="15697"/>
    <row r="15698"/>
    <row r="15699"/>
    <row r="15700"/>
    <row r="15701"/>
    <row r="15702"/>
    <row r="15703"/>
    <row r="15704"/>
    <row r="15705"/>
    <row r="15706"/>
    <row r="15707"/>
    <row r="15708"/>
    <row r="15709"/>
    <row r="15710"/>
    <row r="15711"/>
    <row r="15712"/>
    <row r="15713"/>
    <row r="15714"/>
    <row r="15715"/>
    <row r="15716"/>
    <row r="15717"/>
    <row r="15718"/>
    <row r="15719"/>
    <row r="15720"/>
    <row r="15721"/>
    <row r="15722"/>
    <row r="15723"/>
    <row r="15724"/>
    <row r="15725"/>
    <row r="15726"/>
    <row r="15727"/>
    <row r="15728"/>
    <row r="15729"/>
    <row r="15730"/>
    <row r="15731"/>
    <row r="15732"/>
    <row r="15733"/>
    <row r="15734"/>
    <row r="15735"/>
    <row r="15736"/>
    <row r="15737"/>
    <row r="15738"/>
    <row r="15739"/>
    <row r="15740"/>
    <row r="15741"/>
    <row r="15742"/>
    <row r="15743"/>
    <row r="15744"/>
    <row r="15745"/>
    <row r="15746"/>
    <row r="15747"/>
    <row r="15748"/>
    <row r="15749"/>
    <row r="15750"/>
    <row r="15751"/>
    <row r="15752"/>
    <row r="15753"/>
    <row r="15754"/>
    <row r="15755"/>
    <row r="15756"/>
    <row r="15757"/>
    <row r="15758"/>
    <row r="15759"/>
    <row r="15760"/>
    <row r="15761"/>
    <row r="15762"/>
    <row r="15763"/>
    <row r="15764"/>
    <row r="15765"/>
    <row r="15766"/>
    <row r="15767"/>
    <row r="15768"/>
    <row r="15769"/>
    <row r="15770"/>
    <row r="15771"/>
    <row r="15772"/>
    <row r="15773"/>
    <row r="15774"/>
    <row r="15775"/>
    <row r="15776"/>
    <row r="15777"/>
    <row r="15778"/>
    <row r="15779"/>
    <row r="15780"/>
    <row r="15781"/>
    <row r="15782"/>
    <row r="15783"/>
    <row r="15784"/>
    <row r="15785"/>
    <row r="15786"/>
    <row r="15787"/>
    <row r="15788"/>
    <row r="15789"/>
    <row r="15790"/>
    <row r="15791"/>
    <row r="15792"/>
    <row r="15793"/>
    <row r="15794"/>
    <row r="15795"/>
    <row r="15796"/>
    <row r="15797"/>
    <row r="15798"/>
    <row r="15799"/>
    <row r="15800"/>
    <row r="15801"/>
    <row r="15802"/>
    <row r="15803"/>
    <row r="15804"/>
    <row r="15805"/>
    <row r="15806"/>
    <row r="15807"/>
    <row r="15808"/>
    <row r="15809"/>
    <row r="15810"/>
    <row r="15811"/>
    <row r="15812"/>
    <row r="15813"/>
    <row r="15814"/>
    <row r="15815"/>
    <row r="15816"/>
    <row r="15817"/>
    <row r="15818"/>
    <row r="15819"/>
    <row r="15820"/>
    <row r="15821"/>
    <row r="15822"/>
    <row r="15823"/>
    <row r="15824"/>
    <row r="15825"/>
    <row r="15826"/>
    <row r="15827"/>
    <row r="15828"/>
    <row r="15829"/>
    <row r="15830"/>
    <row r="15831"/>
    <row r="15832"/>
    <row r="15833"/>
    <row r="15834"/>
    <row r="15835"/>
    <row r="15836"/>
    <row r="15837"/>
    <row r="15838"/>
    <row r="15839"/>
    <row r="15840"/>
    <row r="15841"/>
    <row r="15842"/>
    <row r="15843"/>
    <row r="15844"/>
    <row r="15845"/>
    <row r="15846"/>
    <row r="15847"/>
    <row r="15848"/>
    <row r="15849"/>
    <row r="15850"/>
    <row r="15851"/>
    <row r="15852"/>
    <row r="15853"/>
    <row r="15854"/>
    <row r="15855"/>
    <row r="15856"/>
    <row r="15857"/>
    <row r="15858"/>
    <row r="15859"/>
    <row r="15860"/>
    <row r="15861"/>
    <row r="15862"/>
    <row r="15863"/>
    <row r="15864"/>
    <row r="15865"/>
    <row r="15866"/>
    <row r="15867"/>
    <row r="15868"/>
    <row r="15869"/>
    <row r="15870"/>
    <row r="15871"/>
    <row r="15872"/>
    <row r="15873"/>
    <row r="15874"/>
    <row r="15875"/>
    <row r="15876"/>
    <row r="15877"/>
    <row r="15878"/>
    <row r="15879"/>
    <row r="15880"/>
    <row r="15881"/>
    <row r="15882"/>
    <row r="15883"/>
    <row r="15884"/>
    <row r="15885"/>
    <row r="15886"/>
    <row r="15887"/>
    <row r="15888"/>
    <row r="15889"/>
    <row r="15890"/>
    <row r="15891"/>
    <row r="15892"/>
    <row r="15893"/>
    <row r="15894"/>
    <row r="15895"/>
    <row r="15896"/>
    <row r="15897"/>
    <row r="15898"/>
    <row r="15899"/>
    <row r="15900"/>
    <row r="15901"/>
    <row r="15902"/>
    <row r="15903"/>
    <row r="15904"/>
    <row r="15905"/>
    <row r="15906"/>
    <row r="15907"/>
    <row r="15908"/>
    <row r="15909"/>
    <row r="15910"/>
    <row r="15911"/>
    <row r="15912"/>
    <row r="15913"/>
    <row r="15914"/>
    <row r="15915"/>
    <row r="15916"/>
    <row r="15917"/>
    <row r="15918"/>
    <row r="15919"/>
    <row r="15920"/>
    <row r="15921"/>
    <row r="15922"/>
    <row r="15923"/>
    <row r="15924"/>
    <row r="15925"/>
    <row r="15926"/>
    <row r="15927"/>
    <row r="15928"/>
    <row r="15929"/>
    <row r="15930"/>
    <row r="15931"/>
    <row r="15932"/>
    <row r="15933"/>
    <row r="15934"/>
    <row r="15935"/>
    <row r="15936"/>
    <row r="15937"/>
    <row r="15938"/>
    <row r="15939"/>
    <row r="15940"/>
    <row r="15941"/>
    <row r="15942"/>
    <row r="15943"/>
    <row r="15944"/>
    <row r="15945"/>
    <row r="15946"/>
    <row r="15947"/>
    <row r="15948"/>
    <row r="15949"/>
    <row r="15950"/>
    <row r="15951"/>
    <row r="15952"/>
    <row r="15953"/>
    <row r="15954"/>
    <row r="15955"/>
    <row r="15956"/>
    <row r="15957"/>
    <row r="15958"/>
    <row r="15959"/>
    <row r="15960"/>
    <row r="15961"/>
    <row r="15962"/>
    <row r="15963"/>
    <row r="15964"/>
    <row r="15965"/>
    <row r="15966"/>
    <row r="15967"/>
    <row r="15968"/>
    <row r="15969"/>
    <row r="15970"/>
    <row r="15971"/>
    <row r="15972"/>
    <row r="15973"/>
    <row r="15974"/>
    <row r="15975"/>
    <row r="15976"/>
    <row r="15977"/>
    <row r="15978"/>
    <row r="15979"/>
    <row r="15980"/>
    <row r="15981"/>
    <row r="15982"/>
    <row r="15983"/>
    <row r="15984"/>
    <row r="15985"/>
    <row r="15986"/>
    <row r="15987"/>
    <row r="15988"/>
    <row r="15989"/>
    <row r="15990"/>
    <row r="15991"/>
    <row r="15992"/>
    <row r="15993"/>
    <row r="15994"/>
    <row r="15995"/>
    <row r="15996"/>
    <row r="15997"/>
    <row r="15998"/>
    <row r="15999"/>
    <row r="16000"/>
    <row r="16001"/>
    <row r="16002"/>
    <row r="16003"/>
    <row r="16004"/>
    <row r="16005"/>
    <row r="16006"/>
    <row r="16007"/>
    <row r="16008"/>
    <row r="16009"/>
    <row r="16010"/>
    <row r="16011"/>
    <row r="16012"/>
    <row r="16013"/>
    <row r="16014"/>
    <row r="16015"/>
    <row r="16016"/>
    <row r="16017"/>
    <row r="16018"/>
    <row r="16019"/>
    <row r="16020"/>
    <row r="16021"/>
    <row r="16022"/>
    <row r="16023"/>
    <row r="16024"/>
    <row r="16025"/>
    <row r="16026"/>
    <row r="16027"/>
    <row r="16028"/>
    <row r="16029"/>
    <row r="16030"/>
    <row r="16031"/>
    <row r="16032"/>
    <row r="16033"/>
    <row r="16034"/>
    <row r="16035"/>
    <row r="16036"/>
    <row r="16037"/>
    <row r="16038"/>
    <row r="16039"/>
    <row r="16040"/>
    <row r="16041"/>
    <row r="16042"/>
    <row r="16043"/>
    <row r="16044"/>
    <row r="16045"/>
    <row r="16046"/>
    <row r="16047"/>
    <row r="16048"/>
    <row r="16049"/>
    <row r="16050"/>
    <row r="16051"/>
    <row r="16052"/>
    <row r="16053"/>
    <row r="16054"/>
    <row r="16055"/>
    <row r="16056"/>
    <row r="16057"/>
    <row r="16058"/>
    <row r="16059"/>
    <row r="16060"/>
    <row r="16061"/>
    <row r="16062"/>
    <row r="16063"/>
    <row r="16064"/>
    <row r="16065"/>
    <row r="16066"/>
    <row r="16067"/>
    <row r="16068"/>
    <row r="16069"/>
    <row r="16070"/>
    <row r="16071"/>
    <row r="16072"/>
    <row r="16073"/>
    <row r="16074"/>
    <row r="16075"/>
    <row r="16076"/>
    <row r="16077"/>
    <row r="16078"/>
    <row r="16079"/>
    <row r="16080"/>
    <row r="16081"/>
    <row r="16082"/>
    <row r="16083"/>
    <row r="16084"/>
    <row r="16085"/>
    <row r="16086"/>
    <row r="16087"/>
    <row r="16088"/>
    <row r="16089"/>
    <row r="16090"/>
    <row r="16091"/>
    <row r="16092"/>
    <row r="16093"/>
    <row r="16094"/>
    <row r="16095"/>
    <row r="16096"/>
    <row r="16097"/>
    <row r="16098"/>
    <row r="16099"/>
    <row r="16100"/>
    <row r="16101"/>
    <row r="16102"/>
    <row r="16103"/>
    <row r="16104"/>
    <row r="16105"/>
    <row r="16106"/>
    <row r="16107"/>
    <row r="16108"/>
    <row r="16109"/>
    <row r="16110"/>
    <row r="16111"/>
    <row r="16112"/>
    <row r="16113"/>
    <row r="16114"/>
    <row r="16115"/>
    <row r="16116"/>
    <row r="16117"/>
    <row r="16118"/>
    <row r="16119"/>
    <row r="16120"/>
    <row r="16121"/>
    <row r="16122"/>
    <row r="16123"/>
    <row r="16124"/>
    <row r="16125"/>
    <row r="16126"/>
    <row r="16127"/>
    <row r="16128"/>
    <row r="16129"/>
    <row r="16130"/>
    <row r="16131"/>
    <row r="16132"/>
    <row r="16133"/>
    <row r="16134"/>
    <row r="16135"/>
    <row r="16136"/>
    <row r="16137"/>
    <row r="16138"/>
    <row r="16139"/>
    <row r="16140"/>
    <row r="16141"/>
    <row r="16142"/>
    <row r="16143"/>
    <row r="16144"/>
    <row r="16145"/>
    <row r="16146"/>
    <row r="16147"/>
    <row r="16148"/>
    <row r="16149"/>
    <row r="16150"/>
    <row r="16151"/>
    <row r="16152"/>
    <row r="16153"/>
    <row r="16154"/>
    <row r="16155"/>
    <row r="16156"/>
    <row r="16157"/>
    <row r="16158"/>
    <row r="16159"/>
    <row r="16160"/>
    <row r="16161"/>
    <row r="16162"/>
    <row r="16163"/>
    <row r="16164"/>
    <row r="16165"/>
    <row r="16166"/>
    <row r="16167"/>
    <row r="16168"/>
    <row r="16169"/>
    <row r="16170"/>
    <row r="16171"/>
    <row r="16172"/>
    <row r="16173"/>
    <row r="16174"/>
    <row r="16175"/>
    <row r="16176"/>
    <row r="16177"/>
    <row r="16178"/>
    <row r="16179"/>
    <row r="16180"/>
    <row r="16181"/>
    <row r="16182"/>
    <row r="16183"/>
    <row r="16184"/>
    <row r="16185"/>
    <row r="16186"/>
    <row r="16187"/>
    <row r="16188"/>
    <row r="16189"/>
    <row r="16190"/>
    <row r="16191"/>
    <row r="16192"/>
    <row r="16193"/>
    <row r="16194"/>
    <row r="16195"/>
    <row r="16196"/>
    <row r="16197"/>
    <row r="16198"/>
    <row r="16199"/>
    <row r="16200"/>
    <row r="16201"/>
    <row r="16202"/>
    <row r="16203"/>
    <row r="16204"/>
    <row r="16205"/>
    <row r="16206"/>
    <row r="16207"/>
    <row r="16208"/>
    <row r="16209"/>
    <row r="16210"/>
    <row r="16211"/>
    <row r="16212"/>
    <row r="16213"/>
    <row r="16214"/>
    <row r="16215"/>
    <row r="16216"/>
    <row r="16217"/>
    <row r="16218"/>
    <row r="16219"/>
    <row r="16220"/>
    <row r="16221"/>
    <row r="16222"/>
    <row r="16223"/>
    <row r="16224"/>
    <row r="16225"/>
    <row r="16226"/>
    <row r="16227"/>
    <row r="16228"/>
    <row r="16229"/>
    <row r="16230"/>
    <row r="16231"/>
    <row r="16232"/>
    <row r="16233"/>
    <row r="16234"/>
    <row r="16235"/>
    <row r="16236"/>
    <row r="16237"/>
    <row r="16238"/>
    <row r="16239"/>
    <row r="16240"/>
    <row r="16241"/>
    <row r="16242"/>
    <row r="16243"/>
    <row r="16244"/>
    <row r="16245"/>
    <row r="16246"/>
    <row r="16247"/>
    <row r="16248"/>
    <row r="16249"/>
    <row r="16250"/>
    <row r="16251"/>
    <row r="16252"/>
    <row r="16253"/>
    <row r="16254"/>
    <row r="16255"/>
    <row r="16256"/>
    <row r="16257"/>
    <row r="16258"/>
    <row r="16259"/>
    <row r="16260"/>
    <row r="16261"/>
    <row r="16262"/>
    <row r="16263"/>
    <row r="16264"/>
    <row r="16265"/>
    <row r="16266"/>
    <row r="16267"/>
    <row r="16268"/>
    <row r="16269"/>
    <row r="16270"/>
    <row r="16271"/>
    <row r="16272"/>
    <row r="16273"/>
    <row r="16274"/>
    <row r="16275"/>
    <row r="16276"/>
    <row r="16277"/>
    <row r="16278"/>
    <row r="16279"/>
    <row r="16280"/>
    <row r="16281"/>
    <row r="16282"/>
    <row r="16283"/>
    <row r="16284"/>
    <row r="16285"/>
    <row r="16286"/>
    <row r="16287"/>
    <row r="16288"/>
    <row r="16289"/>
    <row r="16290"/>
    <row r="16291"/>
    <row r="16292"/>
    <row r="16293"/>
    <row r="16294"/>
    <row r="16295"/>
    <row r="16296"/>
    <row r="16297"/>
    <row r="16298"/>
    <row r="16299"/>
    <row r="16300"/>
    <row r="16301"/>
    <row r="16302"/>
    <row r="16303"/>
    <row r="16304"/>
    <row r="16305"/>
    <row r="16306"/>
    <row r="16307"/>
    <row r="16308"/>
    <row r="16309"/>
    <row r="16310"/>
    <row r="16311"/>
    <row r="16312"/>
    <row r="16313"/>
    <row r="16314"/>
    <row r="16315"/>
    <row r="16316"/>
    <row r="16317"/>
    <row r="16318"/>
    <row r="16319"/>
    <row r="16320"/>
    <row r="16321"/>
    <row r="16322"/>
    <row r="16323"/>
    <row r="16324"/>
    <row r="16325"/>
    <row r="16326"/>
    <row r="16327"/>
    <row r="16328"/>
    <row r="16329"/>
    <row r="16330"/>
    <row r="16331"/>
    <row r="16332"/>
    <row r="16333"/>
    <row r="16334"/>
    <row r="16335"/>
    <row r="16336"/>
    <row r="16337"/>
    <row r="16338"/>
    <row r="16339"/>
    <row r="16340"/>
    <row r="16341"/>
    <row r="16342"/>
    <row r="16343"/>
    <row r="16344"/>
    <row r="16345"/>
    <row r="16346"/>
    <row r="16347"/>
    <row r="16348"/>
    <row r="16349"/>
    <row r="16350"/>
    <row r="16351"/>
    <row r="16352"/>
    <row r="16353"/>
    <row r="16354"/>
    <row r="16355"/>
    <row r="16356"/>
    <row r="16357"/>
    <row r="16358"/>
    <row r="16359"/>
    <row r="16360"/>
    <row r="16361"/>
    <row r="16362"/>
    <row r="16363"/>
    <row r="16364"/>
    <row r="16365"/>
    <row r="16366"/>
    <row r="16367"/>
    <row r="16368"/>
    <row r="16369"/>
    <row r="16370"/>
    <row r="16371"/>
    <row r="16372"/>
    <row r="16373"/>
    <row r="16374"/>
    <row r="16375"/>
    <row r="16376"/>
    <row r="16377"/>
    <row r="16378"/>
    <row r="16379"/>
    <row r="16380"/>
    <row r="16381"/>
    <row r="16382"/>
    <row r="16383"/>
    <row r="16384"/>
    <row r="16385"/>
    <row r="16386"/>
    <row r="16387"/>
    <row r="16388"/>
    <row r="16389"/>
    <row r="16390"/>
    <row r="16391"/>
    <row r="16392"/>
    <row r="16393"/>
    <row r="16394"/>
    <row r="16395"/>
    <row r="16396"/>
    <row r="16397"/>
    <row r="16398"/>
    <row r="16399"/>
    <row r="16400"/>
    <row r="16401"/>
    <row r="16402"/>
    <row r="16403"/>
    <row r="16404"/>
    <row r="16405"/>
    <row r="16406"/>
    <row r="16407"/>
    <row r="16408"/>
    <row r="16409"/>
    <row r="16410"/>
    <row r="16411"/>
    <row r="16412"/>
    <row r="16413"/>
    <row r="16414"/>
    <row r="16415"/>
    <row r="16416"/>
    <row r="16417"/>
    <row r="16418"/>
    <row r="16419"/>
    <row r="16420"/>
    <row r="16421"/>
    <row r="16422"/>
    <row r="16423"/>
    <row r="16424"/>
    <row r="16425"/>
    <row r="16426"/>
    <row r="16427"/>
    <row r="16428"/>
    <row r="16429"/>
    <row r="16430"/>
    <row r="16431"/>
    <row r="16432"/>
    <row r="16433"/>
    <row r="16434"/>
    <row r="16435"/>
    <row r="16436"/>
    <row r="16437"/>
    <row r="16438"/>
    <row r="16439"/>
    <row r="16440"/>
    <row r="16441"/>
    <row r="16442"/>
    <row r="16443"/>
    <row r="16444"/>
    <row r="16445"/>
    <row r="16446"/>
    <row r="16447"/>
    <row r="16448"/>
    <row r="16449"/>
    <row r="16450"/>
    <row r="16451"/>
    <row r="16452"/>
    <row r="16453"/>
    <row r="16454"/>
    <row r="16455"/>
    <row r="16456"/>
    <row r="16457"/>
    <row r="16458"/>
    <row r="16459"/>
    <row r="16460"/>
    <row r="16461"/>
    <row r="16462"/>
    <row r="16463"/>
    <row r="16464"/>
    <row r="16465"/>
    <row r="16466"/>
    <row r="16467"/>
    <row r="16468"/>
    <row r="16469"/>
    <row r="16470"/>
    <row r="16471"/>
    <row r="16472"/>
    <row r="16473"/>
    <row r="16474"/>
    <row r="16475"/>
    <row r="16476"/>
    <row r="16477"/>
    <row r="16478"/>
    <row r="16479"/>
    <row r="16480"/>
    <row r="16481"/>
    <row r="16482"/>
    <row r="16483"/>
    <row r="16484"/>
    <row r="16485"/>
    <row r="16486"/>
    <row r="16487"/>
    <row r="16488"/>
    <row r="16489"/>
    <row r="16490"/>
    <row r="16491"/>
    <row r="16492"/>
    <row r="16493"/>
    <row r="16494"/>
    <row r="16495"/>
    <row r="16496"/>
    <row r="16497"/>
    <row r="16498"/>
    <row r="16499"/>
    <row r="16500"/>
    <row r="16501"/>
    <row r="16502"/>
    <row r="16503"/>
    <row r="16504"/>
    <row r="16505"/>
    <row r="16506"/>
    <row r="16507"/>
    <row r="16508"/>
    <row r="16509"/>
    <row r="16510"/>
    <row r="16511"/>
    <row r="16512"/>
    <row r="16513"/>
    <row r="16514"/>
    <row r="16515"/>
    <row r="16516"/>
    <row r="16517"/>
    <row r="16518"/>
    <row r="16519"/>
    <row r="16520"/>
    <row r="16521"/>
    <row r="16522"/>
    <row r="16523"/>
    <row r="16524"/>
    <row r="16525"/>
    <row r="16526"/>
    <row r="16527"/>
    <row r="16528"/>
    <row r="16529"/>
    <row r="16530"/>
    <row r="16531"/>
    <row r="16532"/>
    <row r="16533"/>
    <row r="16534"/>
    <row r="16535"/>
    <row r="16536"/>
    <row r="16537"/>
    <row r="16538"/>
    <row r="16539"/>
    <row r="16540"/>
    <row r="16541"/>
    <row r="16542"/>
    <row r="16543"/>
    <row r="16544"/>
    <row r="16545"/>
    <row r="16546"/>
    <row r="16547"/>
    <row r="16548"/>
    <row r="16549"/>
    <row r="16550"/>
    <row r="16551"/>
    <row r="16552"/>
    <row r="16553"/>
    <row r="16554"/>
    <row r="16555"/>
    <row r="16556"/>
    <row r="16557"/>
    <row r="16558"/>
    <row r="16559"/>
    <row r="16560"/>
    <row r="16561"/>
    <row r="16562"/>
    <row r="16563"/>
    <row r="16564"/>
    <row r="16565"/>
    <row r="16566"/>
    <row r="16567"/>
    <row r="16568"/>
    <row r="16569"/>
    <row r="16570"/>
    <row r="16571"/>
    <row r="16572"/>
    <row r="16573"/>
    <row r="16574"/>
    <row r="16575"/>
    <row r="16576"/>
    <row r="16577"/>
    <row r="16578"/>
    <row r="16579"/>
    <row r="16580"/>
    <row r="16581"/>
    <row r="16582"/>
    <row r="16583"/>
    <row r="16584"/>
    <row r="16585"/>
    <row r="16586"/>
    <row r="16587"/>
    <row r="16588"/>
    <row r="16589"/>
    <row r="16590"/>
    <row r="16591"/>
    <row r="16592"/>
    <row r="16593"/>
    <row r="16594"/>
    <row r="16595"/>
    <row r="16596"/>
    <row r="16597"/>
    <row r="16598"/>
    <row r="16599"/>
    <row r="16600"/>
    <row r="16601"/>
    <row r="16602"/>
    <row r="16603"/>
    <row r="16604"/>
    <row r="16605"/>
    <row r="16606"/>
    <row r="16607"/>
    <row r="16608"/>
    <row r="16609"/>
    <row r="16610"/>
    <row r="16611"/>
    <row r="16612"/>
    <row r="16613"/>
    <row r="16614"/>
    <row r="16615"/>
    <row r="16616"/>
    <row r="16617"/>
    <row r="16618"/>
    <row r="16619"/>
    <row r="16620"/>
    <row r="16621"/>
    <row r="16622"/>
    <row r="16623"/>
    <row r="16624"/>
    <row r="16625"/>
    <row r="16626"/>
    <row r="16627"/>
    <row r="16628"/>
    <row r="16629"/>
    <row r="16630"/>
    <row r="16631"/>
    <row r="16632"/>
    <row r="16633"/>
    <row r="16634"/>
    <row r="16635"/>
    <row r="16636"/>
    <row r="16637"/>
    <row r="16638"/>
    <row r="16639"/>
    <row r="16640"/>
    <row r="16641"/>
    <row r="16642"/>
    <row r="16643"/>
    <row r="16644"/>
    <row r="16645"/>
    <row r="16646"/>
    <row r="16647"/>
    <row r="16648"/>
    <row r="16649"/>
    <row r="16650"/>
    <row r="16651"/>
    <row r="16652"/>
    <row r="16653"/>
    <row r="16654"/>
    <row r="16655"/>
    <row r="16656"/>
    <row r="16657"/>
    <row r="16658"/>
    <row r="16659"/>
    <row r="16660"/>
    <row r="16661"/>
    <row r="16662"/>
    <row r="16663"/>
    <row r="16664"/>
    <row r="16665"/>
    <row r="16666"/>
    <row r="16667"/>
    <row r="16668"/>
    <row r="16669"/>
    <row r="16670"/>
    <row r="16671"/>
    <row r="16672"/>
    <row r="16673"/>
    <row r="16674"/>
    <row r="16675"/>
    <row r="16676"/>
    <row r="16677"/>
    <row r="16678"/>
    <row r="16679"/>
    <row r="16680"/>
    <row r="16681"/>
    <row r="16682"/>
    <row r="16683"/>
    <row r="16684"/>
    <row r="16685"/>
    <row r="16686"/>
    <row r="16687"/>
    <row r="16688"/>
    <row r="16689"/>
    <row r="16690"/>
    <row r="16691"/>
    <row r="16692"/>
    <row r="16693"/>
    <row r="16694"/>
    <row r="16695"/>
    <row r="16696"/>
    <row r="16697"/>
    <row r="16698"/>
    <row r="16699"/>
    <row r="16700"/>
    <row r="16701"/>
    <row r="16702"/>
    <row r="16703"/>
    <row r="16704"/>
    <row r="16705"/>
    <row r="16706"/>
    <row r="16707"/>
    <row r="16708"/>
    <row r="16709"/>
    <row r="16710"/>
    <row r="16711"/>
    <row r="16712"/>
    <row r="16713"/>
    <row r="16714"/>
    <row r="16715"/>
    <row r="16716"/>
    <row r="16717"/>
    <row r="16718"/>
    <row r="16719"/>
    <row r="16720"/>
    <row r="16721"/>
    <row r="16722"/>
    <row r="16723"/>
    <row r="16724"/>
    <row r="16725"/>
    <row r="16726"/>
    <row r="16727"/>
    <row r="16728"/>
    <row r="16729"/>
    <row r="16730"/>
    <row r="16731"/>
    <row r="16732"/>
    <row r="16733"/>
    <row r="16734"/>
    <row r="16735"/>
    <row r="16736"/>
    <row r="16737"/>
    <row r="16738"/>
    <row r="16739"/>
    <row r="16740"/>
    <row r="16741"/>
    <row r="16742"/>
    <row r="16743"/>
    <row r="16744"/>
    <row r="16745"/>
    <row r="16746"/>
    <row r="16747"/>
    <row r="16748"/>
    <row r="16749"/>
    <row r="16750"/>
    <row r="16751"/>
    <row r="16752"/>
    <row r="16753"/>
    <row r="16754"/>
    <row r="16755"/>
    <row r="16756"/>
    <row r="16757"/>
    <row r="16758"/>
    <row r="16759"/>
    <row r="16760"/>
    <row r="16761"/>
    <row r="16762"/>
    <row r="16763"/>
    <row r="16764"/>
    <row r="16765"/>
    <row r="16766"/>
    <row r="16767"/>
    <row r="16768"/>
    <row r="16769"/>
    <row r="16770"/>
    <row r="16771"/>
    <row r="16772"/>
    <row r="16773"/>
    <row r="16774"/>
    <row r="16775"/>
    <row r="16776"/>
    <row r="16777"/>
    <row r="16778"/>
    <row r="16779"/>
    <row r="16780"/>
    <row r="16781"/>
    <row r="16782"/>
    <row r="16783"/>
    <row r="16784"/>
    <row r="16785"/>
    <row r="16786"/>
    <row r="16787"/>
    <row r="16788"/>
    <row r="16789"/>
    <row r="16790"/>
    <row r="16791"/>
    <row r="16792"/>
    <row r="16793"/>
    <row r="16794"/>
    <row r="16795"/>
    <row r="16796"/>
    <row r="16797"/>
    <row r="16798"/>
    <row r="16799"/>
    <row r="16800"/>
    <row r="16801"/>
    <row r="16802"/>
    <row r="16803"/>
    <row r="16804"/>
    <row r="16805"/>
    <row r="16806"/>
    <row r="16807"/>
    <row r="16808"/>
    <row r="16809"/>
    <row r="16810"/>
    <row r="16811"/>
    <row r="16812"/>
    <row r="16813"/>
    <row r="16814"/>
    <row r="16815"/>
    <row r="16816"/>
    <row r="16817"/>
    <row r="16818"/>
    <row r="16819"/>
    <row r="16820"/>
    <row r="16821"/>
    <row r="16822"/>
    <row r="16823"/>
    <row r="16824"/>
    <row r="16825"/>
    <row r="16826"/>
    <row r="16827"/>
    <row r="16828"/>
    <row r="16829"/>
    <row r="16830"/>
    <row r="16831"/>
    <row r="16832"/>
    <row r="16833"/>
    <row r="16834"/>
    <row r="16835"/>
    <row r="16836"/>
    <row r="16837"/>
    <row r="16838"/>
    <row r="16839"/>
    <row r="16840"/>
    <row r="16841"/>
    <row r="16842"/>
    <row r="16843"/>
    <row r="16844"/>
    <row r="16845"/>
    <row r="16846"/>
    <row r="16847"/>
    <row r="16848"/>
    <row r="16849"/>
    <row r="16850"/>
    <row r="16851"/>
    <row r="16852"/>
    <row r="16853"/>
    <row r="16854"/>
    <row r="16855"/>
    <row r="16856"/>
    <row r="16857"/>
    <row r="16858"/>
    <row r="16859"/>
    <row r="16860"/>
    <row r="16861"/>
    <row r="16862"/>
    <row r="16863"/>
    <row r="16864"/>
    <row r="16865"/>
    <row r="16866"/>
    <row r="16867"/>
    <row r="16868"/>
    <row r="16869"/>
    <row r="16870"/>
    <row r="16871"/>
    <row r="16872"/>
    <row r="16873"/>
    <row r="16874"/>
    <row r="16875"/>
    <row r="16876"/>
    <row r="16877"/>
    <row r="16878"/>
    <row r="16879"/>
    <row r="16880"/>
    <row r="16881"/>
    <row r="16882"/>
    <row r="16883"/>
    <row r="16884"/>
    <row r="16885"/>
    <row r="16886"/>
    <row r="16887"/>
    <row r="16888"/>
    <row r="16889"/>
    <row r="16890"/>
    <row r="16891"/>
    <row r="16892"/>
    <row r="16893"/>
    <row r="16894"/>
    <row r="16895"/>
    <row r="16896"/>
    <row r="16897"/>
    <row r="16898"/>
    <row r="16899"/>
    <row r="16900"/>
    <row r="16901"/>
    <row r="16902"/>
    <row r="16903"/>
    <row r="16904"/>
    <row r="16905"/>
    <row r="16906"/>
    <row r="16907"/>
    <row r="16908"/>
    <row r="16909"/>
    <row r="16910"/>
    <row r="16911"/>
    <row r="16912"/>
    <row r="16913"/>
    <row r="16914"/>
    <row r="16915"/>
    <row r="16916"/>
    <row r="16917"/>
    <row r="16918"/>
    <row r="16919"/>
    <row r="16920"/>
    <row r="16921"/>
    <row r="16922"/>
    <row r="16923"/>
    <row r="16924"/>
    <row r="16925"/>
    <row r="16926"/>
    <row r="16927"/>
    <row r="16928"/>
    <row r="16929"/>
    <row r="16930"/>
    <row r="16931"/>
    <row r="16932"/>
    <row r="16933"/>
    <row r="16934"/>
    <row r="16935"/>
    <row r="16936"/>
    <row r="16937"/>
    <row r="16938"/>
    <row r="16939"/>
    <row r="16940"/>
    <row r="16941"/>
    <row r="16942"/>
    <row r="16943"/>
    <row r="16944"/>
    <row r="16945"/>
    <row r="16946"/>
    <row r="16947"/>
    <row r="16948"/>
    <row r="16949"/>
    <row r="16950"/>
    <row r="16951"/>
    <row r="16952"/>
    <row r="16953"/>
    <row r="16954"/>
    <row r="16955"/>
    <row r="16956"/>
    <row r="16957"/>
    <row r="16958"/>
    <row r="16959"/>
    <row r="16960"/>
    <row r="16961"/>
    <row r="16962"/>
    <row r="16963"/>
    <row r="16964"/>
    <row r="16965"/>
    <row r="16966"/>
    <row r="16967"/>
    <row r="16968"/>
    <row r="16969"/>
    <row r="16970"/>
    <row r="16971"/>
    <row r="16972"/>
    <row r="16973"/>
    <row r="16974"/>
    <row r="16975"/>
    <row r="16976"/>
    <row r="16977"/>
    <row r="16978"/>
    <row r="16979"/>
    <row r="16980"/>
    <row r="16981"/>
    <row r="16982"/>
    <row r="16983"/>
    <row r="16984"/>
    <row r="16985"/>
    <row r="16986"/>
    <row r="16987"/>
    <row r="16988"/>
    <row r="16989"/>
    <row r="16990"/>
    <row r="16991"/>
    <row r="16992"/>
    <row r="16993"/>
    <row r="16994"/>
    <row r="16995"/>
    <row r="16996"/>
    <row r="16997"/>
    <row r="16998"/>
    <row r="16999"/>
    <row r="17000"/>
    <row r="17001"/>
    <row r="17002"/>
    <row r="17003"/>
    <row r="17004"/>
    <row r="17005"/>
    <row r="17006"/>
    <row r="17007"/>
    <row r="17008"/>
    <row r="17009"/>
    <row r="17010"/>
    <row r="17011"/>
    <row r="17012"/>
    <row r="17013"/>
    <row r="17014"/>
    <row r="17015"/>
    <row r="17016"/>
    <row r="17017"/>
    <row r="17018"/>
    <row r="17019"/>
    <row r="17020"/>
    <row r="17021"/>
    <row r="17022"/>
    <row r="17023"/>
    <row r="17024"/>
    <row r="17025"/>
    <row r="17026"/>
    <row r="17027"/>
    <row r="17028"/>
    <row r="17029"/>
    <row r="17030"/>
    <row r="17031"/>
    <row r="17032"/>
    <row r="17033"/>
    <row r="17034"/>
    <row r="17035"/>
    <row r="17036"/>
    <row r="17037"/>
    <row r="17038"/>
    <row r="17039"/>
    <row r="17040"/>
    <row r="17041"/>
    <row r="17042"/>
    <row r="17043"/>
    <row r="17044"/>
    <row r="17045"/>
    <row r="17046"/>
    <row r="17047"/>
    <row r="17048"/>
    <row r="17049"/>
    <row r="17050"/>
    <row r="17051"/>
    <row r="17052"/>
    <row r="17053"/>
    <row r="17054"/>
    <row r="17055"/>
    <row r="17056"/>
    <row r="17057"/>
    <row r="17058"/>
    <row r="17059"/>
    <row r="17060"/>
    <row r="17061"/>
    <row r="17062"/>
    <row r="17063"/>
    <row r="17064"/>
    <row r="17065"/>
    <row r="17066"/>
    <row r="17067"/>
    <row r="17068"/>
    <row r="17069"/>
    <row r="17070"/>
    <row r="17071"/>
    <row r="17072"/>
    <row r="17073"/>
    <row r="17074"/>
    <row r="17075"/>
    <row r="17076"/>
    <row r="17077"/>
    <row r="17078"/>
    <row r="17079"/>
    <row r="17080"/>
    <row r="17081"/>
    <row r="17082"/>
    <row r="17083"/>
    <row r="17084"/>
    <row r="17085"/>
    <row r="17086"/>
    <row r="17087"/>
    <row r="17088"/>
    <row r="17089"/>
    <row r="17090"/>
    <row r="17091"/>
    <row r="17092"/>
    <row r="17093"/>
    <row r="17094"/>
    <row r="17095"/>
    <row r="17096"/>
    <row r="17097"/>
    <row r="17098"/>
    <row r="17099"/>
    <row r="17100"/>
    <row r="17101"/>
    <row r="17102"/>
    <row r="17103"/>
    <row r="17104"/>
    <row r="17105"/>
    <row r="17106"/>
    <row r="17107"/>
    <row r="17108"/>
    <row r="17109"/>
    <row r="17110"/>
    <row r="17111"/>
    <row r="17112"/>
    <row r="17113"/>
    <row r="17114"/>
    <row r="17115"/>
    <row r="17116"/>
    <row r="17117"/>
    <row r="17118"/>
    <row r="17119"/>
    <row r="17120"/>
    <row r="17121"/>
    <row r="17122"/>
    <row r="17123"/>
    <row r="17124"/>
    <row r="17125"/>
    <row r="17126"/>
    <row r="17127"/>
    <row r="17128"/>
    <row r="17129"/>
    <row r="17130"/>
    <row r="17131"/>
    <row r="17132"/>
    <row r="17133"/>
    <row r="17134"/>
    <row r="17135"/>
    <row r="17136"/>
    <row r="17137"/>
    <row r="17138"/>
    <row r="17139"/>
    <row r="17140"/>
    <row r="17141"/>
    <row r="17142"/>
    <row r="17143"/>
    <row r="17144"/>
    <row r="17145"/>
    <row r="17146"/>
    <row r="17147"/>
    <row r="17148"/>
    <row r="17149"/>
    <row r="17150"/>
    <row r="17151"/>
    <row r="17152"/>
    <row r="17153"/>
    <row r="17154"/>
    <row r="17155"/>
    <row r="17156"/>
    <row r="17157"/>
    <row r="17158"/>
    <row r="17159"/>
    <row r="17160"/>
    <row r="17161"/>
    <row r="17162"/>
    <row r="17163"/>
    <row r="17164"/>
    <row r="17165"/>
    <row r="17166"/>
    <row r="17167"/>
    <row r="17168"/>
    <row r="17169"/>
    <row r="17170"/>
    <row r="17171"/>
    <row r="17172"/>
    <row r="17173"/>
    <row r="17174"/>
    <row r="17175"/>
    <row r="17176"/>
    <row r="17177"/>
    <row r="17178"/>
    <row r="17179"/>
    <row r="17180"/>
    <row r="17181"/>
    <row r="17182"/>
    <row r="17183"/>
    <row r="17184"/>
    <row r="17185"/>
    <row r="17186"/>
    <row r="17187"/>
    <row r="17188"/>
    <row r="17189"/>
    <row r="17190"/>
    <row r="17191"/>
    <row r="17192"/>
    <row r="17193"/>
    <row r="17194"/>
    <row r="17195"/>
    <row r="17196"/>
    <row r="17197"/>
    <row r="17198"/>
    <row r="17199"/>
    <row r="17200"/>
    <row r="17201"/>
    <row r="17202"/>
    <row r="17203"/>
    <row r="17204"/>
    <row r="17205"/>
    <row r="17206"/>
    <row r="17207"/>
    <row r="17208"/>
    <row r="17209"/>
    <row r="17210"/>
    <row r="17211"/>
    <row r="17212"/>
    <row r="17213"/>
    <row r="17214"/>
    <row r="17215"/>
    <row r="17216"/>
    <row r="17217"/>
    <row r="17218"/>
    <row r="17219"/>
    <row r="17220"/>
    <row r="17221"/>
    <row r="17222"/>
    <row r="17223"/>
    <row r="17224"/>
    <row r="17225"/>
    <row r="17226"/>
    <row r="17227"/>
    <row r="17228"/>
    <row r="17229"/>
    <row r="17230"/>
    <row r="17231"/>
    <row r="17232"/>
    <row r="17233"/>
    <row r="17234"/>
    <row r="17235"/>
    <row r="17236"/>
    <row r="17237"/>
    <row r="17238"/>
    <row r="17239"/>
    <row r="17240"/>
    <row r="17241"/>
    <row r="17242"/>
    <row r="17243"/>
    <row r="17244"/>
    <row r="17245"/>
    <row r="17246"/>
    <row r="17247"/>
    <row r="17248"/>
    <row r="17249"/>
    <row r="17250"/>
    <row r="17251"/>
    <row r="17252"/>
    <row r="17253"/>
    <row r="17254"/>
    <row r="17255"/>
    <row r="17256"/>
    <row r="17257"/>
    <row r="17258"/>
    <row r="17259"/>
    <row r="17260"/>
    <row r="17261"/>
    <row r="17262"/>
    <row r="17263"/>
    <row r="17264"/>
    <row r="17265"/>
    <row r="17266"/>
    <row r="17267"/>
    <row r="17268"/>
    <row r="17269"/>
    <row r="17270"/>
    <row r="17271"/>
    <row r="17272"/>
    <row r="17273"/>
    <row r="17274"/>
    <row r="17275"/>
    <row r="17276"/>
    <row r="17277"/>
    <row r="17278"/>
    <row r="17279"/>
    <row r="17280"/>
    <row r="17281"/>
    <row r="17282"/>
    <row r="17283"/>
    <row r="17284"/>
    <row r="17285"/>
    <row r="17286"/>
    <row r="17287"/>
    <row r="17288"/>
    <row r="17289"/>
    <row r="17290"/>
    <row r="17291"/>
    <row r="17292"/>
    <row r="17293"/>
    <row r="17294"/>
    <row r="17295"/>
    <row r="17296"/>
    <row r="17297"/>
    <row r="17298"/>
    <row r="17299"/>
    <row r="17300"/>
    <row r="17301"/>
    <row r="17302"/>
    <row r="17303"/>
    <row r="17304"/>
    <row r="17305"/>
    <row r="17306"/>
    <row r="17307"/>
    <row r="17308"/>
    <row r="17309"/>
    <row r="17310"/>
    <row r="17311"/>
    <row r="17312"/>
    <row r="17313"/>
    <row r="17314"/>
    <row r="17315"/>
    <row r="17316"/>
    <row r="17317"/>
    <row r="17318"/>
    <row r="17319"/>
    <row r="17320"/>
    <row r="17321"/>
    <row r="17322"/>
    <row r="17323"/>
    <row r="17324"/>
    <row r="17325"/>
    <row r="17326"/>
    <row r="17327"/>
    <row r="17328"/>
    <row r="17329"/>
    <row r="17330"/>
    <row r="17331"/>
    <row r="17332"/>
    <row r="17333"/>
    <row r="17334"/>
    <row r="17335"/>
    <row r="17336"/>
    <row r="17337"/>
    <row r="17338"/>
    <row r="17339"/>
    <row r="17340"/>
    <row r="17341"/>
    <row r="17342"/>
    <row r="17343"/>
    <row r="17344"/>
    <row r="17345"/>
    <row r="17346"/>
    <row r="17347"/>
    <row r="17348"/>
    <row r="17349"/>
    <row r="17350"/>
    <row r="17351"/>
    <row r="17352"/>
    <row r="17353"/>
    <row r="17354"/>
    <row r="17355"/>
    <row r="17356"/>
    <row r="17357"/>
    <row r="17358"/>
    <row r="17359"/>
    <row r="17360"/>
    <row r="17361"/>
    <row r="17362"/>
    <row r="17363"/>
    <row r="17364"/>
    <row r="17365"/>
    <row r="17366"/>
    <row r="17367"/>
    <row r="17368"/>
    <row r="17369"/>
    <row r="17370"/>
    <row r="17371"/>
    <row r="17372"/>
    <row r="17373"/>
    <row r="17374"/>
    <row r="17375"/>
    <row r="17376"/>
    <row r="17377"/>
    <row r="17378"/>
    <row r="17379"/>
    <row r="17380"/>
    <row r="17381"/>
    <row r="17382"/>
    <row r="17383"/>
    <row r="17384"/>
    <row r="17385"/>
    <row r="17386"/>
    <row r="17387"/>
    <row r="17388"/>
    <row r="17389"/>
    <row r="17390"/>
    <row r="17391"/>
    <row r="17392"/>
    <row r="17393"/>
    <row r="17394"/>
    <row r="17395"/>
    <row r="17396"/>
    <row r="17397"/>
    <row r="17398"/>
    <row r="17399"/>
    <row r="17400"/>
    <row r="17401"/>
    <row r="17402"/>
    <row r="17403"/>
    <row r="17404"/>
    <row r="17405"/>
    <row r="17406"/>
    <row r="17407"/>
    <row r="17408"/>
    <row r="17409"/>
    <row r="17410"/>
    <row r="17411"/>
    <row r="17412"/>
    <row r="17413"/>
    <row r="17414"/>
    <row r="17415"/>
    <row r="17416"/>
    <row r="17417"/>
    <row r="17418"/>
    <row r="17419"/>
    <row r="17420"/>
    <row r="17421"/>
    <row r="17422"/>
    <row r="17423"/>
    <row r="17424"/>
    <row r="17425"/>
    <row r="17426"/>
    <row r="17427"/>
    <row r="17428"/>
    <row r="17429"/>
    <row r="17430"/>
    <row r="17431"/>
    <row r="17432"/>
    <row r="17433"/>
    <row r="17434"/>
    <row r="17435"/>
    <row r="17436"/>
    <row r="17437"/>
    <row r="17438"/>
    <row r="17439"/>
    <row r="17440"/>
    <row r="17441"/>
    <row r="17442"/>
    <row r="17443"/>
    <row r="17444"/>
    <row r="17445"/>
    <row r="17446"/>
    <row r="17447"/>
    <row r="17448"/>
    <row r="17449"/>
    <row r="17450"/>
    <row r="17451"/>
    <row r="17452"/>
    <row r="17453"/>
    <row r="17454"/>
    <row r="17455"/>
    <row r="17456"/>
    <row r="17457"/>
    <row r="17458"/>
    <row r="17459"/>
    <row r="17460"/>
    <row r="17461"/>
    <row r="17462"/>
    <row r="17463"/>
    <row r="17464"/>
    <row r="17465"/>
    <row r="17466"/>
    <row r="17467"/>
    <row r="17468"/>
    <row r="17469"/>
    <row r="17470"/>
    <row r="17471"/>
    <row r="17472"/>
    <row r="17473"/>
    <row r="17474"/>
    <row r="17475"/>
    <row r="17476"/>
    <row r="17477"/>
    <row r="17478"/>
    <row r="17479"/>
    <row r="17480"/>
    <row r="17481"/>
    <row r="17482"/>
    <row r="17483"/>
    <row r="17484"/>
    <row r="17485"/>
    <row r="17486"/>
    <row r="17487"/>
    <row r="17488"/>
    <row r="17489"/>
    <row r="17490"/>
    <row r="17491"/>
    <row r="17492"/>
    <row r="17493"/>
    <row r="17494"/>
    <row r="17495"/>
    <row r="17496"/>
    <row r="17497"/>
    <row r="17498"/>
    <row r="17499"/>
    <row r="17500"/>
    <row r="17501"/>
    <row r="17502"/>
    <row r="17503"/>
    <row r="17504"/>
    <row r="17505"/>
    <row r="17506"/>
    <row r="17507"/>
    <row r="17508"/>
    <row r="17509"/>
    <row r="17510"/>
    <row r="17511"/>
    <row r="17512"/>
    <row r="17513"/>
    <row r="17514"/>
    <row r="17515"/>
    <row r="17516"/>
    <row r="17517"/>
    <row r="17518"/>
    <row r="17519"/>
    <row r="17520"/>
    <row r="17521"/>
    <row r="17522"/>
    <row r="17523"/>
    <row r="17524"/>
    <row r="17525"/>
    <row r="17526"/>
    <row r="17527"/>
    <row r="17528"/>
    <row r="17529"/>
    <row r="17530"/>
    <row r="17531"/>
    <row r="17532"/>
    <row r="17533"/>
    <row r="17534"/>
    <row r="17535"/>
    <row r="17536"/>
    <row r="17537"/>
    <row r="17538"/>
    <row r="17539"/>
    <row r="17540"/>
    <row r="17541"/>
    <row r="17542"/>
    <row r="17543"/>
    <row r="17544"/>
    <row r="17545"/>
    <row r="17546"/>
    <row r="17547"/>
    <row r="17548"/>
    <row r="17549"/>
    <row r="17550"/>
    <row r="17551"/>
    <row r="17552"/>
    <row r="17553"/>
    <row r="17554"/>
    <row r="17555"/>
    <row r="17556"/>
    <row r="17557"/>
    <row r="17558"/>
    <row r="17559"/>
    <row r="17560"/>
    <row r="17561"/>
    <row r="17562"/>
    <row r="17563"/>
    <row r="17564"/>
    <row r="17565"/>
    <row r="17566"/>
    <row r="17567"/>
    <row r="17568"/>
    <row r="17569"/>
    <row r="17570"/>
    <row r="17571"/>
    <row r="17572"/>
    <row r="17573"/>
    <row r="17574"/>
    <row r="17575"/>
    <row r="17576"/>
    <row r="17577"/>
    <row r="17578"/>
    <row r="17579"/>
    <row r="17580"/>
    <row r="17581"/>
    <row r="17582"/>
    <row r="17583"/>
    <row r="17584"/>
    <row r="17585"/>
    <row r="17586"/>
    <row r="17587"/>
    <row r="17588"/>
    <row r="17589"/>
    <row r="17590"/>
    <row r="17591"/>
    <row r="17592"/>
    <row r="17593"/>
    <row r="17594"/>
    <row r="17595"/>
    <row r="17596"/>
    <row r="17597"/>
    <row r="17598"/>
    <row r="17599"/>
    <row r="17600"/>
    <row r="17601"/>
    <row r="17602"/>
    <row r="17603"/>
    <row r="17604"/>
    <row r="17605"/>
    <row r="17606"/>
    <row r="17607"/>
    <row r="17608"/>
    <row r="17609"/>
    <row r="17610"/>
    <row r="17611"/>
    <row r="17612"/>
    <row r="17613"/>
    <row r="17614"/>
    <row r="17615"/>
    <row r="17616"/>
    <row r="17617"/>
    <row r="17618"/>
    <row r="17619"/>
    <row r="17620"/>
    <row r="17621"/>
    <row r="17622"/>
    <row r="17623"/>
    <row r="17624"/>
    <row r="17625"/>
    <row r="17626"/>
    <row r="17627"/>
    <row r="17628"/>
    <row r="17629"/>
    <row r="17630"/>
    <row r="17631"/>
    <row r="17632"/>
    <row r="17633"/>
    <row r="17634"/>
    <row r="17635"/>
    <row r="17636"/>
    <row r="17637"/>
    <row r="17638"/>
    <row r="17639"/>
    <row r="17640"/>
    <row r="17641"/>
    <row r="17642"/>
    <row r="17643"/>
    <row r="17644"/>
    <row r="17645"/>
    <row r="17646"/>
    <row r="17647"/>
    <row r="17648"/>
    <row r="17649"/>
    <row r="17650"/>
    <row r="17651"/>
    <row r="17652"/>
    <row r="17653"/>
    <row r="17654"/>
    <row r="17655"/>
    <row r="17656"/>
    <row r="17657"/>
    <row r="17658"/>
    <row r="17659"/>
    <row r="17660"/>
    <row r="17661"/>
    <row r="17662"/>
    <row r="17663"/>
    <row r="17664"/>
    <row r="17665"/>
    <row r="17666"/>
    <row r="17667"/>
    <row r="17668"/>
    <row r="17669"/>
    <row r="17670"/>
    <row r="17671"/>
    <row r="17672"/>
    <row r="17673"/>
    <row r="17674"/>
    <row r="17675"/>
    <row r="17676"/>
    <row r="17677"/>
    <row r="17678"/>
    <row r="17679"/>
    <row r="17680"/>
    <row r="17681"/>
    <row r="17682"/>
    <row r="17683"/>
    <row r="17684"/>
    <row r="17685"/>
    <row r="17686"/>
    <row r="17687"/>
    <row r="17688"/>
    <row r="17689"/>
    <row r="17690"/>
    <row r="17691"/>
    <row r="17692"/>
    <row r="17693"/>
    <row r="17694"/>
    <row r="17695"/>
    <row r="17696"/>
    <row r="17697"/>
    <row r="17698"/>
    <row r="17699"/>
    <row r="17700"/>
    <row r="17701"/>
    <row r="17702"/>
    <row r="17703"/>
    <row r="17704"/>
    <row r="17705"/>
    <row r="17706"/>
    <row r="17707"/>
    <row r="17708"/>
    <row r="17709"/>
    <row r="17710"/>
    <row r="17711"/>
    <row r="17712"/>
    <row r="17713"/>
    <row r="17714"/>
    <row r="17715"/>
    <row r="17716"/>
    <row r="17717"/>
    <row r="17718"/>
    <row r="17719"/>
    <row r="17720"/>
    <row r="17721"/>
    <row r="17722"/>
    <row r="17723"/>
    <row r="17724"/>
    <row r="17725"/>
    <row r="17726"/>
    <row r="17727"/>
    <row r="17728"/>
    <row r="17729"/>
    <row r="17730"/>
    <row r="17731"/>
    <row r="17732"/>
    <row r="17733"/>
    <row r="17734"/>
    <row r="17735"/>
    <row r="17736"/>
    <row r="17737"/>
    <row r="17738"/>
    <row r="17739"/>
    <row r="17740"/>
    <row r="17741"/>
    <row r="17742"/>
    <row r="17743"/>
    <row r="17744"/>
    <row r="17745"/>
    <row r="17746"/>
    <row r="17747"/>
    <row r="17748"/>
    <row r="17749"/>
    <row r="17750"/>
    <row r="17751"/>
    <row r="17752"/>
    <row r="17753"/>
    <row r="17754"/>
    <row r="17755"/>
    <row r="17756"/>
    <row r="17757"/>
    <row r="17758"/>
    <row r="17759"/>
    <row r="17760"/>
    <row r="17761"/>
    <row r="17762"/>
    <row r="17763"/>
    <row r="17764"/>
    <row r="17765"/>
    <row r="17766"/>
    <row r="17767"/>
    <row r="17768"/>
    <row r="17769"/>
    <row r="17770"/>
    <row r="17771"/>
    <row r="17772"/>
    <row r="17773"/>
    <row r="17774"/>
    <row r="17775"/>
    <row r="17776"/>
    <row r="17777"/>
    <row r="17778"/>
    <row r="17779"/>
    <row r="17780"/>
    <row r="17781"/>
    <row r="17782"/>
    <row r="17783"/>
    <row r="17784"/>
    <row r="17785"/>
    <row r="17786"/>
    <row r="17787"/>
    <row r="17788"/>
    <row r="17789"/>
    <row r="17790"/>
    <row r="17791"/>
    <row r="17792"/>
    <row r="17793"/>
    <row r="17794"/>
    <row r="17795"/>
    <row r="17796"/>
    <row r="17797"/>
    <row r="17798"/>
    <row r="17799"/>
    <row r="17800"/>
    <row r="17801"/>
    <row r="17802"/>
    <row r="17803"/>
    <row r="17804"/>
    <row r="17805"/>
    <row r="17806"/>
    <row r="17807"/>
    <row r="17808"/>
    <row r="17809"/>
    <row r="17810"/>
    <row r="17811"/>
    <row r="17812"/>
    <row r="17813"/>
    <row r="17814"/>
    <row r="17815"/>
    <row r="17816"/>
    <row r="17817"/>
    <row r="17818"/>
    <row r="17819"/>
    <row r="17820"/>
    <row r="17821"/>
    <row r="17822"/>
    <row r="17823"/>
    <row r="17824"/>
    <row r="17825"/>
    <row r="17826"/>
    <row r="17827"/>
    <row r="17828"/>
    <row r="17829"/>
    <row r="17830"/>
    <row r="17831"/>
    <row r="17832"/>
    <row r="17833"/>
    <row r="17834"/>
    <row r="17835"/>
    <row r="17836"/>
    <row r="17837"/>
    <row r="17838"/>
    <row r="17839"/>
    <row r="17840"/>
    <row r="17841"/>
    <row r="17842"/>
    <row r="17843"/>
    <row r="17844"/>
    <row r="17845"/>
    <row r="17846"/>
    <row r="17847"/>
    <row r="17848"/>
    <row r="17849"/>
    <row r="17850"/>
    <row r="17851"/>
    <row r="17852"/>
    <row r="17853"/>
    <row r="17854"/>
    <row r="17855"/>
    <row r="17856"/>
    <row r="17857"/>
    <row r="17858"/>
    <row r="17859"/>
    <row r="17860"/>
    <row r="17861"/>
    <row r="17862"/>
    <row r="17863"/>
    <row r="17864"/>
    <row r="17865"/>
    <row r="17866"/>
    <row r="17867"/>
    <row r="17868"/>
    <row r="17869"/>
    <row r="17870"/>
    <row r="17871"/>
    <row r="17872"/>
    <row r="17873"/>
    <row r="17874"/>
    <row r="17875"/>
    <row r="17876"/>
    <row r="17877"/>
    <row r="17878"/>
    <row r="17879"/>
    <row r="17880"/>
    <row r="17881"/>
    <row r="17882"/>
    <row r="17883"/>
    <row r="17884"/>
    <row r="17885"/>
    <row r="17886"/>
    <row r="17887"/>
    <row r="17888"/>
    <row r="17889"/>
    <row r="17890"/>
    <row r="17891"/>
    <row r="17892"/>
    <row r="17893"/>
    <row r="17894"/>
    <row r="17895"/>
    <row r="17896"/>
    <row r="17897"/>
    <row r="17898"/>
    <row r="17899"/>
    <row r="17900"/>
    <row r="17901"/>
    <row r="17902"/>
    <row r="17903"/>
    <row r="17904"/>
    <row r="17905"/>
    <row r="17906"/>
    <row r="17907"/>
    <row r="17908"/>
    <row r="17909"/>
    <row r="17910"/>
    <row r="17911"/>
    <row r="17912"/>
    <row r="17913"/>
    <row r="17914"/>
    <row r="17915"/>
    <row r="17916"/>
    <row r="17917"/>
    <row r="17918"/>
    <row r="17919"/>
    <row r="17920"/>
    <row r="17921"/>
    <row r="17922"/>
    <row r="17923"/>
    <row r="17924"/>
    <row r="17925"/>
    <row r="17926"/>
    <row r="17927"/>
    <row r="17928"/>
    <row r="17929"/>
    <row r="17930"/>
    <row r="17931"/>
    <row r="17932"/>
    <row r="17933"/>
    <row r="17934"/>
    <row r="17935"/>
    <row r="17936"/>
    <row r="17937"/>
    <row r="17938"/>
    <row r="17939"/>
    <row r="17940"/>
    <row r="17941"/>
    <row r="17942"/>
    <row r="17943"/>
    <row r="17944"/>
    <row r="17945"/>
    <row r="17946"/>
    <row r="17947"/>
    <row r="17948"/>
    <row r="17949"/>
    <row r="17950"/>
    <row r="17951"/>
    <row r="17952"/>
    <row r="17953"/>
    <row r="17954"/>
    <row r="17955"/>
    <row r="17956"/>
    <row r="17957"/>
    <row r="17958"/>
    <row r="17959"/>
    <row r="17960"/>
    <row r="17961"/>
    <row r="17962"/>
    <row r="17963"/>
    <row r="17964"/>
    <row r="17965"/>
    <row r="17966"/>
    <row r="17967"/>
    <row r="17968"/>
    <row r="17969"/>
    <row r="17970"/>
    <row r="17971"/>
    <row r="17972"/>
    <row r="17973"/>
    <row r="17974"/>
    <row r="17975"/>
    <row r="17976"/>
    <row r="17977"/>
    <row r="17978"/>
    <row r="17979"/>
    <row r="17980"/>
    <row r="17981"/>
    <row r="17982"/>
    <row r="17983"/>
    <row r="17984"/>
    <row r="17985"/>
    <row r="17986"/>
    <row r="17987"/>
    <row r="17988"/>
    <row r="17989"/>
    <row r="17990"/>
    <row r="17991"/>
    <row r="17992"/>
    <row r="17993"/>
    <row r="17994"/>
    <row r="17995"/>
    <row r="17996"/>
    <row r="17997"/>
    <row r="17998"/>
    <row r="17999"/>
    <row r="18000"/>
    <row r="18001"/>
    <row r="18002"/>
    <row r="18003"/>
    <row r="18004"/>
    <row r="18005"/>
    <row r="18006"/>
    <row r="18007"/>
    <row r="18008"/>
    <row r="18009"/>
    <row r="18010"/>
    <row r="18011"/>
    <row r="18012"/>
    <row r="18013"/>
    <row r="18014"/>
    <row r="18015"/>
    <row r="18016"/>
    <row r="18017"/>
    <row r="18018"/>
    <row r="18019"/>
    <row r="18020"/>
    <row r="18021"/>
    <row r="18022"/>
    <row r="18023"/>
    <row r="18024"/>
    <row r="18025"/>
    <row r="18026"/>
    <row r="18027"/>
    <row r="18028"/>
    <row r="18029"/>
    <row r="18030"/>
    <row r="18031"/>
    <row r="18032"/>
    <row r="18033"/>
    <row r="18034"/>
    <row r="18035"/>
    <row r="18036"/>
    <row r="18037"/>
    <row r="18038"/>
    <row r="18039"/>
    <row r="18040"/>
    <row r="18041"/>
    <row r="18042"/>
    <row r="18043"/>
    <row r="18044"/>
    <row r="18045"/>
    <row r="18046"/>
    <row r="18047"/>
    <row r="18048"/>
    <row r="18049"/>
    <row r="18050"/>
    <row r="18051"/>
    <row r="18052"/>
    <row r="18053"/>
    <row r="18054"/>
    <row r="18055"/>
    <row r="18056"/>
    <row r="18057"/>
    <row r="18058"/>
    <row r="18059"/>
    <row r="18060"/>
    <row r="18061"/>
    <row r="18062"/>
    <row r="18063"/>
    <row r="18064"/>
    <row r="18065"/>
    <row r="18066"/>
    <row r="18067"/>
    <row r="18068"/>
    <row r="18069"/>
    <row r="18070"/>
    <row r="18071"/>
    <row r="18072"/>
    <row r="18073"/>
    <row r="18074"/>
    <row r="18075"/>
    <row r="18076"/>
    <row r="18077"/>
    <row r="18078"/>
    <row r="18079"/>
    <row r="18080"/>
    <row r="18081"/>
    <row r="18082"/>
    <row r="18083"/>
    <row r="18084"/>
    <row r="18085"/>
    <row r="18086"/>
    <row r="18087"/>
    <row r="18088"/>
    <row r="18089"/>
    <row r="18090"/>
    <row r="18091"/>
    <row r="18092"/>
    <row r="18093"/>
    <row r="18094"/>
    <row r="18095"/>
    <row r="18096"/>
    <row r="18097"/>
    <row r="18098"/>
    <row r="18099"/>
    <row r="18100"/>
    <row r="18101"/>
    <row r="18102"/>
    <row r="18103"/>
    <row r="18104"/>
    <row r="18105"/>
    <row r="18106"/>
    <row r="18107"/>
    <row r="18108"/>
    <row r="18109"/>
    <row r="18110"/>
    <row r="18111"/>
    <row r="18112"/>
    <row r="18113"/>
    <row r="18114"/>
    <row r="18115"/>
    <row r="18116"/>
    <row r="18117"/>
    <row r="18118"/>
    <row r="18119"/>
    <row r="18120"/>
    <row r="18121"/>
    <row r="18122"/>
    <row r="18123"/>
    <row r="18124"/>
    <row r="18125"/>
    <row r="18126"/>
    <row r="18127"/>
    <row r="18128"/>
    <row r="18129"/>
    <row r="18130"/>
    <row r="18131"/>
    <row r="18132"/>
    <row r="18133"/>
    <row r="18134"/>
    <row r="18135"/>
    <row r="18136"/>
    <row r="18137"/>
    <row r="18138"/>
    <row r="18139"/>
    <row r="18140"/>
    <row r="18141"/>
    <row r="18142"/>
    <row r="18143"/>
    <row r="18144"/>
    <row r="18145"/>
    <row r="18146"/>
    <row r="18147"/>
    <row r="18148"/>
    <row r="18149"/>
    <row r="18150"/>
    <row r="18151"/>
    <row r="18152"/>
    <row r="18153"/>
    <row r="18154"/>
    <row r="18155"/>
    <row r="18156"/>
    <row r="18157"/>
    <row r="18158"/>
    <row r="18159"/>
    <row r="18160"/>
    <row r="18161"/>
    <row r="18162"/>
    <row r="18163"/>
    <row r="18164"/>
    <row r="18165"/>
    <row r="18166"/>
    <row r="18167"/>
    <row r="18168"/>
    <row r="18169"/>
    <row r="18170"/>
    <row r="18171"/>
    <row r="18172"/>
    <row r="18173"/>
    <row r="18174"/>
    <row r="18175"/>
    <row r="18176"/>
    <row r="18177"/>
    <row r="18178"/>
    <row r="18179"/>
    <row r="18180"/>
    <row r="18181"/>
    <row r="18182"/>
    <row r="18183"/>
    <row r="18184"/>
    <row r="18185"/>
    <row r="18186"/>
    <row r="18187"/>
    <row r="18188"/>
    <row r="18189"/>
    <row r="18190"/>
    <row r="18191"/>
    <row r="18192"/>
    <row r="18193"/>
    <row r="18194"/>
    <row r="18195"/>
    <row r="18196"/>
    <row r="18197"/>
    <row r="18198"/>
    <row r="18199"/>
    <row r="18200"/>
    <row r="18201"/>
    <row r="18202"/>
    <row r="18203"/>
    <row r="18204"/>
    <row r="18205"/>
    <row r="18206"/>
    <row r="18207"/>
    <row r="18208"/>
    <row r="18209"/>
    <row r="18210"/>
    <row r="18211"/>
    <row r="18212"/>
    <row r="18213"/>
    <row r="18214"/>
    <row r="18215"/>
    <row r="18216"/>
    <row r="18217"/>
    <row r="18218"/>
    <row r="18219"/>
    <row r="18220"/>
    <row r="18221"/>
    <row r="18222"/>
    <row r="18223"/>
    <row r="18224"/>
    <row r="18225"/>
    <row r="18226"/>
    <row r="18227"/>
    <row r="18228"/>
    <row r="18229"/>
    <row r="18230"/>
    <row r="18231"/>
    <row r="18232"/>
    <row r="18233"/>
    <row r="18234"/>
    <row r="18235"/>
    <row r="18236"/>
    <row r="18237"/>
    <row r="18238"/>
    <row r="18239"/>
    <row r="18240"/>
    <row r="18241"/>
    <row r="18242"/>
    <row r="18243"/>
    <row r="18244"/>
    <row r="18245"/>
    <row r="18246"/>
    <row r="18247"/>
    <row r="18248"/>
    <row r="18249"/>
    <row r="18250"/>
    <row r="18251"/>
    <row r="18252"/>
    <row r="18253"/>
    <row r="18254"/>
    <row r="18255"/>
    <row r="18256"/>
    <row r="18257"/>
    <row r="18258"/>
    <row r="18259"/>
    <row r="18260"/>
    <row r="18261"/>
    <row r="18262"/>
    <row r="18263"/>
    <row r="18264"/>
    <row r="18265"/>
    <row r="18266"/>
    <row r="18267"/>
    <row r="18268"/>
    <row r="18269"/>
    <row r="18270"/>
    <row r="18271"/>
    <row r="18272"/>
    <row r="18273"/>
    <row r="18274"/>
    <row r="18275"/>
    <row r="18276"/>
    <row r="18277"/>
    <row r="18278"/>
    <row r="18279"/>
    <row r="18280"/>
    <row r="18281"/>
    <row r="18282"/>
    <row r="18283"/>
    <row r="18284"/>
    <row r="18285"/>
    <row r="18286"/>
    <row r="18287"/>
    <row r="18288"/>
    <row r="18289"/>
    <row r="18290"/>
    <row r="18291"/>
    <row r="18292"/>
    <row r="18293"/>
    <row r="18294"/>
    <row r="18295"/>
    <row r="18296"/>
    <row r="18297"/>
    <row r="18298"/>
    <row r="18299"/>
    <row r="18300"/>
    <row r="18301"/>
    <row r="18302"/>
    <row r="18303"/>
    <row r="18304"/>
    <row r="18305"/>
    <row r="18306"/>
    <row r="18307"/>
    <row r="18308"/>
    <row r="18309"/>
    <row r="18310"/>
    <row r="18311"/>
    <row r="18312"/>
    <row r="18313"/>
    <row r="18314"/>
    <row r="18315"/>
    <row r="18316"/>
    <row r="18317"/>
    <row r="18318"/>
    <row r="18319"/>
    <row r="18320"/>
    <row r="18321"/>
    <row r="18322"/>
    <row r="18323"/>
    <row r="18324"/>
    <row r="18325"/>
    <row r="18326"/>
    <row r="18327"/>
    <row r="18328"/>
    <row r="18329"/>
    <row r="18330"/>
    <row r="18331"/>
    <row r="18332"/>
    <row r="18333"/>
    <row r="18334"/>
    <row r="18335"/>
    <row r="18336"/>
    <row r="18337"/>
    <row r="18338"/>
    <row r="18339"/>
    <row r="18340"/>
    <row r="18341"/>
    <row r="18342"/>
    <row r="18343"/>
    <row r="18344"/>
    <row r="18345"/>
    <row r="18346"/>
    <row r="18347"/>
    <row r="18348"/>
    <row r="18349"/>
    <row r="18350"/>
    <row r="18351"/>
    <row r="18352"/>
    <row r="18353"/>
    <row r="18354"/>
    <row r="18355"/>
    <row r="18356"/>
    <row r="18357"/>
    <row r="18358"/>
    <row r="18359"/>
    <row r="18360"/>
    <row r="18361"/>
    <row r="18362"/>
    <row r="18363"/>
    <row r="18364"/>
    <row r="18365"/>
    <row r="18366"/>
    <row r="18367"/>
    <row r="18368"/>
    <row r="18369"/>
    <row r="18370"/>
    <row r="18371"/>
    <row r="18372"/>
    <row r="18373"/>
    <row r="18374"/>
    <row r="18375"/>
    <row r="18376"/>
    <row r="18377"/>
    <row r="18378"/>
    <row r="18379"/>
    <row r="18380"/>
    <row r="18381"/>
    <row r="18382"/>
    <row r="18383"/>
    <row r="18384"/>
    <row r="18385"/>
    <row r="18386"/>
    <row r="18387"/>
    <row r="18388"/>
    <row r="18389"/>
    <row r="18390"/>
    <row r="18391"/>
    <row r="18392"/>
    <row r="18393"/>
    <row r="18394"/>
    <row r="18395"/>
    <row r="18396"/>
    <row r="18397"/>
    <row r="18398"/>
    <row r="18399"/>
    <row r="18400"/>
    <row r="18401"/>
    <row r="18402"/>
    <row r="18403"/>
    <row r="18404"/>
    <row r="18405"/>
    <row r="18406"/>
    <row r="18407"/>
    <row r="18408"/>
    <row r="18409"/>
    <row r="18410"/>
    <row r="18411"/>
    <row r="18412"/>
    <row r="18413"/>
    <row r="18414"/>
    <row r="18415"/>
    <row r="18416"/>
    <row r="18417"/>
    <row r="18418"/>
    <row r="18419"/>
    <row r="18420"/>
    <row r="18421"/>
    <row r="18422"/>
    <row r="18423"/>
    <row r="18424"/>
    <row r="18425"/>
    <row r="18426"/>
    <row r="18427"/>
    <row r="18428"/>
    <row r="18429"/>
    <row r="18430"/>
    <row r="18431"/>
    <row r="18432"/>
    <row r="18433"/>
    <row r="18434"/>
    <row r="18435"/>
    <row r="18436"/>
    <row r="18437"/>
    <row r="18438"/>
    <row r="18439"/>
    <row r="18440"/>
    <row r="18441"/>
    <row r="18442"/>
    <row r="18443"/>
    <row r="18444"/>
    <row r="18445"/>
    <row r="18446"/>
    <row r="18447"/>
    <row r="18448"/>
    <row r="18449"/>
    <row r="18450"/>
    <row r="18451"/>
    <row r="18452"/>
    <row r="18453"/>
    <row r="18454"/>
    <row r="18455"/>
    <row r="18456"/>
    <row r="18457"/>
    <row r="18458"/>
    <row r="18459"/>
    <row r="18460"/>
    <row r="18461"/>
    <row r="18462"/>
    <row r="18463"/>
    <row r="18464"/>
    <row r="18465"/>
    <row r="18466"/>
    <row r="18467"/>
    <row r="18468"/>
    <row r="18469"/>
    <row r="18470"/>
    <row r="18471"/>
    <row r="18472"/>
    <row r="18473"/>
    <row r="18474"/>
    <row r="18475"/>
    <row r="18476"/>
    <row r="18477"/>
    <row r="18478"/>
    <row r="18479"/>
    <row r="18480"/>
    <row r="18481"/>
    <row r="18482"/>
    <row r="18483"/>
    <row r="18484"/>
    <row r="18485"/>
    <row r="18486"/>
    <row r="18487"/>
    <row r="18488"/>
    <row r="18489"/>
    <row r="18490"/>
    <row r="18491"/>
    <row r="18492"/>
    <row r="18493"/>
    <row r="18494"/>
    <row r="18495"/>
    <row r="18496"/>
    <row r="18497"/>
    <row r="18498"/>
    <row r="18499"/>
    <row r="18500"/>
    <row r="18501"/>
    <row r="18502"/>
    <row r="18503"/>
    <row r="18504"/>
    <row r="18505"/>
    <row r="18506"/>
    <row r="18507"/>
    <row r="18508"/>
    <row r="18509"/>
    <row r="18510"/>
    <row r="18511"/>
    <row r="18512"/>
    <row r="18513"/>
    <row r="18514"/>
    <row r="18515"/>
    <row r="18516"/>
    <row r="18517"/>
    <row r="18518"/>
    <row r="18519"/>
    <row r="18520"/>
    <row r="18521"/>
    <row r="18522"/>
    <row r="18523"/>
    <row r="18524"/>
    <row r="18525"/>
    <row r="18526"/>
    <row r="18527"/>
    <row r="18528"/>
    <row r="18529"/>
    <row r="18530"/>
    <row r="18531"/>
    <row r="18532"/>
    <row r="18533"/>
    <row r="18534"/>
    <row r="18535"/>
    <row r="18536"/>
    <row r="18537"/>
    <row r="18538"/>
    <row r="18539"/>
    <row r="18540"/>
    <row r="18541"/>
    <row r="18542"/>
    <row r="18543"/>
    <row r="18544"/>
    <row r="18545"/>
    <row r="18546"/>
    <row r="18547"/>
    <row r="18548"/>
    <row r="18549"/>
    <row r="18550"/>
    <row r="18551"/>
    <row r="18552"/>
    <row r="18553"/>
    <row r="18554"/>
    <row r="18555"/>
    <row r="18556"/>
    <row r="18557"/>
    <row r="18558"/>
    <row r="18559"/>
    <row r="18560"/>
    <row r="18561"/>
    <row r="18562"/>
    <row r="18563"/>
    <row r="18564"/>
    <row r="18565"/>
    <row r="18566"/>
    <row r="18567"/>
    <row r="18568"/>
    <row r="18569"/>
    <row r="18570"/>
    <row r="18571"/>
    <row r="18572"/>
    <row r="18573"/>
    <row r="18574"/>
    <row r="18575"/>
    <row r="18576"/>
    <row r="18577"/>
    <row r="18578"/>
    <row r="18579"/>
    <row r="18580"/>
    <row r="18581"/>
    <row r="18582"/>
    <row r="18583"/>
    <row r="18584"/>
    <row r="18585"/>
    <row r="18586"/>
    <row r="18587"/>
    <row r="18588"/>
    <row r="18589"/>
    <row r="18590"/>
    <row r="18591"/>
    <row r="18592"/>
    <row r="18593"/>
    <row r="18594"/>
    <row r="18595"/>
    <row r="18596"/>
    <row r="18597"/>
    <row r="18598"/>
    <row r="18599"/>
    <row r="18600"/>
    <row r="18601"/>
    <row r="18602"/>
    <row r="18603"/>
    <row r="18604"/>
    <row r="18605"/>
    <row r="18606"/>
    <row r="18607"/>
    <row r="18608"/>
    <row r="18609"/>
    <row r="18610"/>
    <row r="18611"/>
    <row r="18612"/>
    <row r="18613"/>
    <row r="18614"/>
    <row r="18615"/>
    <row r="18616"/>
    <row r="18617"/>
    <row r="18618"/>
    <row r="18619"/>
    <row r="18620"/>
    <row r="18621"/>
    <row r="18622"/>
    <row r="18623"/>
    <row r="18624"/>
    <row r="18625"/>
    <row r="18626"/>
    <row r="18627"/>
    <row r="18628"/>
    <row r="18629"/>
    <row r="18630"/>
    <row r="18631"/>
    <row r="18632"/>
    <row r="18633"/>
    <row r="18634"/>
    <row r="18635"/>
    <row r="18636"/>
    <row r="18637"/>
    <row r="18638"/>
    <row r="18639"/>
    <row r="18640"/>
    <row r="18641"/>
    <row r="18642"/>
    <row r="18643"/>
    <row r="18644"/>
    <row r="18645"/>
    <row r="18646"/>
    <row r="18647"/>
    <row r="18648"/>
    <row r="18649"/>
    <row r="18650"/>
    <row r="18651"/>
    <row r="18652"/>
    <row r="18653"/>
    <row r="18654"/>
    <row r="18655"/>
    <row r="18656"/>
    <row r="18657"/>
    <row r="18658"/>
    <row r="18659"/>
    <row r="18660"/>
    <row r="18661"/>
    <row r="18662"/>
    <row r="18663"/>
    <row r="18664"/>
    <row r="18665"/>
    <row r="18666"/>
    <row r="18667"/>
    <row r="18668"/>
    <row r="18669"/>
    <row r="18670"/>
    <row r="18671"/>
    <row r="18672"/>
    <row r="18673"/>
    <row r="18674"/>
    <row r="18675"/>
    <row r="18676"/>
    <row r="18677"/>
    <row r="18678"/>
    <row r="18679"/>
    <row r="18680"/>
    <row r="18681"/>
    <row r="18682"/>
    <row r="18683"/>
    <row r="18684"/>
    <row r="18685"/>
    <row r="18686"/>
    <row r="18687"/>
    <row r="18688"/>
    <row r="18689"/>
    <row r="18690"/>
    <row r="18691"/>
    <row r="18692"/>
    <row r="18693"/>
    <row r="18694"/>
    <row r="18695"/>
    <row r="18696"/>
    <row r="18697"/>
    <row r="18698"/>
    <row r="18699"/>
    <row r="18700"/>
    <row r="18701"/>
    <row r="18702"/>
    <row r="18703"/>
    <row r="18704"/>
    <row r="18705"/>
    <row r="18706"/>
    <row r="18707"/>
    <row r="18708"/>
    <row r="18709"/>
    <row r="18710"/>
    <row r="18711"/>
    <row r="18712"/>
    <row r="18713"/>
    <row r="18714"/>
    <row r="18715"/>
    <row r="18716"/>
    <row r="18717"/>
    <row r="18718"/>
    <row r="18719"/>
    <row r="18720"/>
    <row r="18721"/>
    <row r="18722"/>
    <row r="18723"/>
    <row r="18724"/>
    <row r="18725"/>
    <row r="18726"/>
    <row r="18727"/>
    <row r="18728"/>
    <row r="18729"/>
    <row r="18730"/>
    <row r="18731"/>
    <row r="18732"/>
    <row r="18733"/>
    <row r="18734"/>
    <row r="18735"/>
    <row r="18736"/>
    <row r="18737"/>
    <row r="18738"/>
    <row r="18739"/>
    <row r="18740"/>
    <row r="18741"/>
    <row r="18742"/>
    <row r="18743"/>
    <row r="18744"/>
    <row r="18745"/>
    <row r="18746"/>
    <row r="18747"/>
    <row r="18748"/>
    <row r="18749"/>
    <row r="18750"/>
    <row r="18751"/>
    <row r="18752"/>
    <row r="18753"/>
    <row r="18754"/>
    <row r="18755"/>
    <row r="18756"/>
    <row r="18757"/>
    <row r="18758"/>
    <row r="18759"/>
    <row r="18760"/>
    <row r="18761"/>
    <row r="18762"/>
    <row r="18763"/>
    <row r="18764"/>
    <row r="18765"/>
    <row r="18766"/>
    <row r="18767"/>
    <row r="18768"/>
    <row r="18769"/>
    <row r="18770"/>
    <row r="18771"/>
    <row r="18772"/>
    <row r="18773"/>
    <row r="18774"/>
    <row r="18775"/>
    <row r="18776"/>
    <row r="18777"/>
    <row r="18778"/>
    <row r="18779"/>
    <row r="18780"/>
    <row r="18781"/>
    <row r="18782"/>
    <row r="18783"/>
    <row r="18784"/>
    <row r="18785"/>
    <row r="18786"/>
    <row r="18787"/>
    <row r="18788"/>
    <row r="18789"/>
    <row r="18790"/>
    <row r="18791"/>
    <row r="18792"/>
    <row r="18793"/>
    <row r="18794"/>
    <row r="18795"/>
    <row r="18796"/>
    <row r="18797"/>
    <row r="18798"/>
    <row r="18799"/>
    <row r="18800"/>
    <row r="18801"/>
    <row r="18802"/>
    <row r="18803"/>
    <row r="18804"/>
    <row r="18805"/>
    <row r="18806"/>
    <row r="18807"/>
    <row r="18808"/>
    <row r="18809"/>
    <row r="18810"/>
    <row r="18811"/>
    <row r="18812"/>
    <row r="18813"/>
    <row r="18814"/>
    <row r="18815"/>
    <row r="18816"/>
    <row r="18817"/>
    <row r="18818"/>
    <row r="18819"/>
    <row r="18820"/>
    <row r="18821"/>
    <row r="18822"/>
    <row r="18823"/>
    <row r="18824"/>
    <row r="18825"/>
    <row r="18826"/>
    <row r="18827"/>
    <row r="18828"/>
    <row r="18829"/>
    <row r="18830"/>
    <row r="18831"/>
    <row r="18832"/>
    <row r="18833"/>
    <row r="18834"/>
    <row r="18835"/>
    <row r="18836"/>
    <row r="18837"/>
    <row r="18838"/>
    <row r="18839"/>
    <row r="18840"/>
    <row r="18841"/>
    <row r="18842"/>
    <row r="18843"/>
    <row r="18844"/>
    <row r="18845"/>
    <row r="18846"/>
    <row r="18847"/>
    <row r="18848"/>
    <row r="18849"/>
    <row r="18850"/>
    <row r="18851"/>
    <row r="18852"/>
    <row r="18853"/>
    <row r="18854"/>
    <row r="18855"/>
    <row r="18856"/>
    <row r="18857"/>
    <row r="18858"/>
    <row r="18859"/>
    <row r="18860"/>
    <row r="18861"/>
    <row r="18862"/>
    <row r="18863"/>
    <row r="18864"/>
    <row r="18865"/>
    <row r="18866"/>
    <row r="18867"/>
    <row r="18868"/>
    <row r="18869"/>
    <row r="18870"/>
    <row r="18871"/>
    <row r="18872"/>
    <row r="18873"/>
    <row r="18874"/>
    <row r="18875"/>
    <row r="18876"/>
    <row r="18877"/>
    <row r="18878"/>
    <row r="18879"/>
    <row r="18880"/>
    <row r="18881"/>
    <row r="18882"/>
    <row r="18883"/>
    <row r="18884"/>
    <row r="18885"/>
    <row r="18886"/>
    <row r="18887"/>
    <row r="18888"/>
    <row r="18889"/>
    <row r="18890"/>
    <row r="18891"/>
    <row r="18892"/>
    <row r="18893"/>
    <row r="18894"/>
    <row r="18895"/>
    <row r="18896"/>
    <row r="18897"/>
    <row r="18898"/>
    <row r="18899"/>
    <row r="18900"/>
    <row r="18901"/>
    <row r="18902"/>
    <row r="18903"/>
    <row r="18904"/>
    <row r="18905"/>
    <row r="18906"/>
    <row r="18907"/>
    <row r="18908"/>
    <row r="18909"/>
    <row r="18910"/>
    <row r="18911"/>
    <row r="18912"/>
    <row r="18913"/>
    <row r="18914"/>
    <row r="18915"/>
    <row r="18916"/>
    <row r="18917"/>
    <row r="18918"/>
    <row r="18919"/>
    <row r="18920"/>
    <row r="18921"/>
    <row r="18922"/>
    <row r="18923"/>
    <row r="18924"/>
    <row r="18925"/>
    <row r="18926"/>
    <row r="18927"/>
    <row r="18928"/>
    <row r="18929"/>
    <row r="18930"/>
    <row r="18931"/>
    <row r="18932"/>
    <row r="18933"/>
    <row r="18934"/>
    <row r="18935"/>
    <row r="18936"/>
    <row r="18937"/>
    <row r="18938"/>
    <row r="18939"/>
    <row r="18940"/>
    <row r="18941"/>
    <row r="18942"/>
    <row r="18943"/>
    <row r="18944"/>
    <row r="18945"/>
    <row r="18946"/>
    <row r="18947"/>
    <row r="18948"/>
    <row r="18949"/>
    <row r="18950"/>
    <row r="18951"/>
    <row r="18952"/>
    <row r="18953"/>
    <row r="18954"/>
    <row r="18955"/>
    <row r="18956"/>
    <row r="18957"/>
    <row r="18958"/>
    <row r="18959"/>
    <row r="18960"/>
    <row r="18961"/>
    <row r="18962"/>
    <row r="18963"/>
    <row r="18964"/>
    <row r="18965"/>
    <row r="18966"/>
    <row r="18967"/>
    <row r="18968"/>
    <row r="18969"/>
    <row r="18970"/>
    <row r="18971"/>
    <row r="18972"/>
    <row r="18973"/>
    <row r="18974"/>
    <row r="18975"/>
    <row r="18976"/>
    <row r="18977"/>
    <row r="18978"/>
    <row r="18979"/>
    <row r="18980"/>
    <row r="18981"/>
    <row r="18982"/>
    <row r="18983"/>
    <row r="18984"/>
    <row r="18985"/>
    <row r="18986"/>
    <row r="18987"/>
    <row r="18988"/>
    <row r="18989"/>
    <row r="18990"/>
    <row r="18991"/>
    <row r="18992"/>
    <row r="18993"/>
    <row r="18994"/>
    <row r="18995"/>
    <row r="18996"/>
    <row r="18997"/>
    <row r="18998"/>
    <row r="18999"/>
    <row r="19000"/>
    <row r="19001"/>
    <row r="19002"/>
    <row r="19003"/>
    <row r="19004"/>
    <row r="19005"/>
    <row r="19006"/>
    <row r="19007"/>
    <row r="19008"/>
    <row r="19009"/>
    <row r="19010"/>
    <row r="19011"/>
    <row r="19012"/>
    <row r="19013"/>
    <row r="19014"/>
    <row r="19015"/>
    <row r="19016"/>
    <row r="19017"/>
    <row r="19018"/>
    <row r="19019"/>
    <row r="19020"/>
    <row r="19021"/>
    <row r="19022"/>
    <row r="19023"/>
    <row r="19024"/>
    <row r="19025"/>
    <row r="19026"/>
    <row r="19027"/>
    <row r="19028"/>
    <row r="19029"/>
    <row r="19030"/>
    <row r="19031"/>
    <row r="19032"/>
    <row r="19033"/>
    <row r="19034"/>
    <row r="19035"/>
    <row r="19036"/>
    <row r="19037"/>
    <row r="19038"/>
    <row r="19039"/>
    <row r="19040"/>
    <row r="19041"/>
    <row r="19042"/>
    <row r="19043"/>
    <row r="19044"/>
    <row r="19045"/>
    <row r="19046"/>
    <row r="19047"/>
    <row r="19048"/>
    <row r="19049"/>
    <row r="19050"/>
    <row r="19051"/>
    <row r="19052"/>
    <row r="19053"/>
    <row r="19054"/>
    <row r="19055"/>
    <row r="19056"/>
    <row r="19057"/>
    <row r="19058"/>
    <row r="19059"/>
    <row r="19060"/>
    <row r="19061"/>
    <row r="19062"/>
    <row r="19063"/>
    <row r="19064"/>
    <row r="19065"/>
    <row r="19066"/>
    <row r="19067"/>
    <row r="19068"/>
    <row r="19069"/>
    <row r="19070"/>
    <row r="19071"/>
    <row r="19072"/>
    <row r="19073"/>
    <row r="19074"/>
    <row r="19075"/>
    <row r="19076"/>
    <row r="19077"/>
    <row r="19078"/>
    <row r="19079"/>
    <row r="19080"/>
    <row r="19081"/>
    <row r="19082"/>
    <row r="19083"/>
    <row r="19084"/>
    <row r="19085"/>
    <row r="19086"/>
    <row r="19087"/>
    <row r="19088"/>
    <row r="19089"/>
    <row r="19090"/>
    <row r="19091"/>
    <row r="19092"/>
    <row r="19093"/>
    <row r="19094"/>
    <row r="19095"/>
    <row r="19096"/>
    <row r="19097"/>
    <row r="19098"/>
    <row r="19099"/>
    <row r="19100"/>
    <row r="19101"/>
    <row r="19102"/>
    <row r="19103"/>
    <row r="19104"/>
    <row r="19105"/>
    <row r="19106"/>
    <row r="19107"/>
    <row r="19108"/>
    <row r="19109"/>
    <row r="19110"/>
    <row r="19111"/>
    <row r="19112"/>
    <row r="19113"/>
    <row r="19114"/>
    <row r="19115"/>
    <row r="19116"/>
    <row r="19117"/>
    <row r="19118"/>
    <row r="19119"/>
    <row r="19120"/>
    <row r="19121"/>
    <row r="19122"/>
    <row r="19123"/>
    <row r="19124"/>
    <row r="19125"/>
    <row r="19126"/>
    <row r="19127"/>
    <row r="19128"/>
    <row r="19129"/>
    <row r="19130"/>
    <row r="19131"/>
    <row r="19132"/>
    <row r="19133"/>
    <row r="19134"/>
    <row r="19135"/>
    <row r="19136"/>
    <row r="19137"/>
    <row r="19138"/>
    <row r="19139"/>
    <row r="19140"/>
    <row r="19141"/>
    <row r="19142"/>
    <row r="19143"/>
    <row r="19144"/>
    <row r="19145"/>
    <row r="19146"/>
    <row r="19147"/>
    <row r="19148"/>
    <row r="19149"/>
    <row r="19150"/>
    <row r="19151"/>
    <row r="19152"/>
    <row r="19153"/>
    <row r="19154"/>
    <row r="19155"/>
    <row r="19156"/>
    <row r="19157"/>
    <row r="19158"/>
    <row r="19159"/>
    <row r="19160"/>
    <row r="19161"/>
    <row r="19162"/>
    <row r="19163"/>
    <row r="19164"/>
    <row r="19165"/>
    <row r="19166"/>
    <row r="19167"/>
    <row r="19168"/>
    <row r="19169"/>
    <row r="19170"/>
    <row r="19171"/>
    <row r="19172"/>
    <row r="19173"/>
    <row r="19174"/>
    <row r="19175"/>
    <row r="19176"/>
    <row r="19177"/>
    <row r="19178"/>
    <row r="19179"/>
    <row r="19180"/>
    <row r="19181"/>
    <row r="19182"/>
    <row r="19183"/>
    <row r="19184"/>
    <row r="19185"/>
    <row r="19186"/>
    <row r="19187"/>
    <row r="19188"/>
    <row r="19189"/>
    <row r="19190"/>
    <row r="19191"/>
    <row r="19192"/>
    <row r="19193"/>
    <row r="19194"/>
    <row r="19195"/>
    <row r="19196"/>
    <row r="19197"/>
    <row r="19198"/>
    <row r="19199"/>
    <row r="19200"/>
    <row r="19201"/>
    <row r="19202"/>
    <row r="19203"/>
    <row r="19204"/>
    <row r="19205"/>
    <row r="19206"/>
    <row r="19207"/>
    <row r="19208"/>
    <row r="19209"/>
    <row r="19210"/>
    <row r="19211"/>
    <row r="19212"/>
    <row r="19213"/>
    <row r="19214"/>
    <row r="19215"/>
    <row r="19216"/>
    <row r="19217"/>
    <row r="19218"/>
    <row r="19219"/>
    <row r="19220"/>
    <row r="19221"/>
    <row r="19222"/>
    <row r="19223"/>
    <row r="19224"/>
    <row r="19225"/>
    <row r="19226"/>
    <row r="19227"/>
    <row r="19228"/>
    <row r="19229"/>
    <row r="19230"/>
    <row r="19231"/>
    <row r="19232"/>
    <row r="19233"/>
    <row r="19234"/>
    <row r="19235"/>
    <row r="19236"/>
    <row r="19237"/>
    <row r="19238"/>
    <row r="19239"/>
    <row r="19240"/>
    <row r="19241"/>
    <row r="19242"/>
    <row r="19243"/>
    <row r="19244"/>
    <row r="19245"/>
    <row r="19246"/>
    <row r="19247"/>
    <row r="19248"/>
    <row r="19249"/>
    <row r="19250"/>
    <row r="19251"/>
    <row r="19252"/>
    <row r="19253"/>
    <row r="19254"/>
    <row r="19255"/>
    <row r="19256"/>
    <row r="19257"/>
    <row r="19258"/>
    <row r="19259"/>
    <row r="19260"/>
    <row r="19261"/>
    <row r="19262"/>
    <row r="19263"/>
    <row r="19264"/>
    <row r="19265"/>
    <row r="19266"/>
    <row r="19267"/>
    <row r="19268"/>
    <row r="19269"/>
    <row r="19270"/>
    <row r="19271"/>
    <row r="19272"/>
    <row r="19273"/>
    <row r="19274"/>
    <row r="19275"/>
    <row r="19276"/>
    <row r="19277"/>
    <row r="19278"/>
    <row r="19279"/>
    <row r="19280"/>
    <row r="19281"/>
    <row r="19282"/>
    <row r="19283"/>
    <row r="19284"/>
    <row r="19285"/>
    <row r="19286"/>
    <row r="19287"/>
    <row r="19288"/>
    <row r="19289"/>
    <row r="19290"/>
    <row r="19291"/>
    <row r="19292"/>
    <row r="19293"/>
    <row r="19294"/>
    <row r="19295"/>
    <row r="19296"/>
    <row r="19297"/>
    <row r="19298"/>
    <row r="19299"/>
    <row r="19300"/>
    <row r="19301"/>
    <row r="19302"/>
    <row r="19303"/>
    <row r="19304"/>
    <row r="19305"/>
    <row r="19306"/>
    <row r="19307"/>
    <row r="19308"/>
    <row r="19309"/>
    <row r="19310"/>
    <row r="19311"/>
    <row r="19312"/>
    <row r="19313"/>
    <row r="19314"/>
    <row r="19315"/>
    <row r="19316"/>
    <row r="19317"/>
    <row r="19318"/>
    <row r="19319"/>
    <row r="19320"/>
    <row r="19321"/>
    <row r="19322"/>
    <row r="19323"/>
    <row r="19324"/>
    <row r="19325"/>
    <row r="19326"/>
    <row r="19327"/>
    <row r="19328"/>
    <row r="19329"/>
    <row r="19330"/>
    <row r="19331"/>
    <row r="19332"/>
    <row r="19333"/>
    <row r="19334"/>
    <row r="19335"/>
    <row r="19336"/>
    <row r="19337"/>
    <row r="19338"/>
    <row r="19339"/>
    <row r="19340"/>
    <row r="19341"/>
    <row r="19342"/>
    <row r="19343"/>
    <row r="19344"/>
    <row r="19345"/>
    <row r="19346"/>
    <row r="19347"/>
    <row r="19348"/>
    <row r="19349"/>
    <row r="19350"/>
    <row r="19351"/>
    <row r="19352"/>
    <row r="19353"/>
    <row r="19354"/>
    <row r="19355"/>
    <row r="19356"/>
    <row r="19357"/>
    <row r="19358"/>
    <row r="19359"/>
    <row r="19360"/>
    <row r="19361"/>
    <row r="19362"/>
    <row r="19363"/>
    <row r="19364"/>
    <row r="19365"/>
    <row r="19366"/>
    <row r="19367"/>
    <row r="19368"/>
    <row r="19369"/>
    <row r="19370"/>
    <row r="19371"/>
    <row r="19372"/>
    <row r="19373"/>
    <row r="19374"/>
    <row r="19375"/>
    <row r="19376"/>
    <row r="19377"/>
    <row r="19378"/>
    <row r="19379"/>
    <row r="19380"/>
    <row r="19381"/>
    <row r="19382"/>
    <row r="19383"/>
    <row r="19384"/>
    <row r="19385"/>
    <row r="19386"/>
    <row r="19387"/>
    <row r="19388"/>
    <row r="19389"/>
    <row r="19390"/>
    <row r="19391"/>
    <row r="19392"/>
    <row r="19393"/>
    <row r="19394"/>
    <row r="19395"/>
    <row r="19396"/>
    <row r="19397"/>
    <row r="19398"/>
    <row r="19399"/>
    <row r="19400"/>
    <row r="19401"/>
    <row r="19402"/>
    <row r="19403"/>
    <row r="19404"/>
    <row r="19405"/>
    <row r="19406"/>
    <row r="19407"/>
    <row r="19408"/>
    <row r="19409"/>
    <row r="19410"/>
    <row r="19411"/>
    <row r="19412"/>
    <row r="19413"/>
    <row r="19414"/>
    <row r="19415"/>
    <row r="19416"/>
    <row r="19417"/>
    <row r="19418"/>
    <row r="19419"/>
    <row r="19420"/>
    <row r="19421"/>
    <row r="19422"/>
    <row r="19423"/>
    <row r="19424"/>
    <row r="19425"/>
    <row r="19426"/>
    <row r="19427"/>
    <row r="19428"/>
    <row r="19429"/>
    <row r="19430"/>
    <row r="19431"/>
    <row r="19432"/>
    <row r="19433"/>
    <row r="19434"/>
    <row r="19435"/>
    <row r="19436"/>
    <row r="19437"/>
    <row r="19438"/>
    <row r="19439"/>
    <row r="19440"/>
    <row r="19441"/>
    <row r="19442"/>
    <row r="19443"/>
    <row r="19444"/>
    <row r="19445"/>
    <row r="19446"/>
    <row r="19447"/>
    <row r="19448"/>
    <row r="19449"/>
    <row r="19450"/>
    <row r="19451"/>
    <row r="19452"/>
    <row r="19453"/>
    <row r="19454"/>
    <row r="19455"/>
    <row r="19456"/>
    <row r="19457"/>
    <row r="19458"/>
    <row r="19459"/>
    <row r="19460"/>
    <row r="19461"/>
    <row r="19462"/>
    <row r="19463"/>
    <row r="19464"/>
    <row r="19465"/>
    <row r="19466"/>
    <row r="19467"/>
    <row r="19468"/>
    <row r="19469"/>
    <row r="19470"/>
    <row r="19471"/>
    <row r="19472"/>
    <row r="19473"/>
    <row r="19474"/>
    <row r="19475"/>
    <row r="19476"/>
    <row r="19477"/>
    <row r="19478"/>
    <row r="19479"/>
    <row r="19480"/>
    <row r="19481"/>
    <row r="19482"/>
    <row r="19483"/>
    <row r="19484"/>
    <row r="19485"/>
    <row r="19486"/>
    <row r="19487"/>
    <row r="19488"/>
    <row r="19489"/>
    <row r="19490"/>
    <row r="19491"/>
    <row r="19492"/>
    <row r="19493"/>
    <row r="19494"/>
    <row r="19495"/>
    <row r="19496"/>
    <row r="19497"/>
    <row r="19498"/>
    <row r="19499"/>
    <row r="19500"/>
    <row r="19501"/>
    <row r="19502"/>
    <row r="19503"/>
    <row r="19504"/>
    <row r="19505"/>
    <row r="19506"/>
    <row r="19507"/>
    <row r="19508"/>
    <row r="19509"/>
    <row r="19510"/>
    <row r="19511"/>
    <row r="19512"/>
    <row r="19513"/>
    <row r="19514"/>
    <row r="19515"/>
    <row r="19516"/>
    <row r="19517"/>
    <row r="19518"/>
    <row r="19519"/>
    <row r="19520"/>
    <row r="19521"/>
    <row r="19522"/>
    <row r="19523"/>
    <row r="19524"/>
    <row r="19525"/>
    <row r="19526"/>
    <row r="19527"/>
    <row r="19528"/>
    <row r="19529"/>
    <row r="19530"/>
    <row r="19531"/>
    <row r="19532"/>
    <row r="19533"/>
    <row r="19534"/>
    <row r="19535"/>
    <row r="19536"/>
    <row r="19537"/>
    <row r="19538"/>
    <row r="19539"/>
    <row r="19540"/>
    <row r="19541"/>
    <row r="19542"/>
    <row r="19543"/>
    <row r="19544"/>
    <row r="19545"/>
    <row r="19546"/>
    <row r="19547"/>
    <row r="19548"/>
    <row r="19549"/>
    <row r="19550"/>
    <row r="19551"/>
    <row r="19552"/>
    <row r="19553"/>
    <row r="19554"/>
    <row r="19555"/>
    <row r="19556"/>
    <row r="19557"/>
    <row r="19558"/>
    <row r="19559"/>
    <row r="19560"/>
    <row r="19561"/>
    <row r="19562"/>
    <row r="19563"/>
    <row r="19564"/>
    <row r="19565"/>
    <row r="19566"/>
    <row r="19567"/>
    <row r="19568"/>
    <row r="19569"/>
    <row r="19570"/>
    <row r="19571"/>
    <row r="19572"/>
    <row r="19573"/>
    <row r="19574"/>
    <row r="19575"/>
    <row r="19576"/>
    <row r="19577"/>
    <row r="19578"/>
    <row r="19579"/>
    <row r="19580"/>
    <row r="19581"/>
    <row r="19582"/>
    <row r="19583"/>
    <row r="19584"/>
    <row r="19585"/>
    <row r="19586"/>
    <row r="19587"/>
    <row r="19588"/>
    <row r="19589"/>
    <row r="19590"/>
    <row r="19591"/>
    <row r="19592"/>
    <row r="19593"/>
    <row r="19594"/>
    <row r="19595"/>
    <row r="19596"/>
    <row r="19597"/>
    <row r="19598"/>
    <row r="19599"/>
    <row r="19600"/>
    <row r="19601"/>
    <row r="19602"/>
    <row r="19603"/>
    <row r="19604"/>
    <row r="19605"/>
    <row r="19606"/>
    <row r="19607"/>
    <row r="19608"/>
    <row r="19609"/>
    <row r="19610"/>
    <row r="19611"/>
    <row r="19612"/>
    <row r="19613"/>
    <row r="19614"/>
    <row r="19615"/>
    <row r="19616"/>
    <row r="19617"/>
    <row r="19618"/>
    <row r="19619"/>
    <row r="19620"/>
    <row r="19621"/>
    <row r="19622"/>
    <row r="19623"/>
    <row r="19624"/>
    <row r="19625"/>
    <row r="19626"/>
    <row r="19627"/>
    <row r="19628"/>
    <row r="19629"/>
    <row r="19630"/>
    <row r="19631"/>
    <row r="19632"/>
    <row r="19633"/>
    <row r="19634"/>
    <row r="19635"/>
    <row r="19636"/>
    <row r="19637"/>
    <row r="19638"/>
    <row r="19639"/>
    <row r="19640"/>
    <row r="19641"/>
    <row r="19642"/>
    <row r="19643"/>
    <row r="19644"/>
    <row r="19645"/>
    <row r="19646"/>
    <row r="19647"/>
    <row r="19648"/>
    <row r="19649"/>
    <row r="19650"/>
    <row r="19651"/>
    <row r="19652"/>
    <row r="19653"/>
    <row r="19654"/>
    <row r="19655"/>
    <row r="19656"/>
    <row r="19657"/>
    <row r="19658"/>
    <row r="19659"/>
    <row r="19660"/>
    <row r="19661"/>
    <row r="19662"/>
    <row r="19663"/>
    <row r="19664"/>
    <row r="19665"/>
    <row r="19666"/>
    <row r="19667"/>
    <row r="19668"/>
    <row r="19669"/>
    <row r="19670"/>
    <row r="19671"/>
    <row r="19672"/>
    <row r="19673"/>
    <row r="19674"/>
    <row r="19675"/>
    <row r="19676"/>
    <row r="19677"/>
    <row r="19678"/>
    <row r="19679"/>
    <row r="19680"/>
    <row r="19681"/>
    <row r="19682"/>
    <row r="19683"/>
    <row r="19684"/>
    <row r="19685"/>
    <row r="19686"/>
    <row r="19687"/>
    <row r="19688"/>
    <row r="19689"/>
    <row r="19690"/>
    <row r="19691"/>
    <row r="19692"/>
    <row r="19693"/>
    <row r="19694"/>
    <row r="19695"/>
    <row r="19696"/>
    <row r="19697"/>
    <row r="19698"/>
    <row r="19699"/>
    <row r="19700"/>
    <row r="19701"/>
    <row r="19702"/>
    <row r="19703"/>
    <row r="19704"/>
    <row r="19705"/>
    <row r="19706"/>
    <row r="19707"/>
    <row r="19708"/>
    <row r="19709"/>
    <row r="19710"/>
    <row r="19711"/>
    <row r="19712"/>
    <row r="19713"/>
    <row r="19714"/>
    <row r="19715"/>
    <row r="19716"/>
    <row r="19717"/>
    <row r="19718"/>
    <row r="19719"/>
    <row r="19720"/>
    <row r="19721"/>
    <row r="19722"/>
    <row r="19723"/>
    <row r="19724"/>
    <row r="19725"/>
    <row r="19726"/>
    <row r="19727"/>
    <row r="19728"/>
    <row r="19729"/>
    <row r="19730"/>
    <row r="19731"/>
    <row r="19732"/>
    <row r="19733"/>
    <row r="19734"/>
    <row r="19735"/>
    <row r="19736"/>
    <row r="19737"/>
    <row r="19738"/>
    <row r="19739"/>
    <row r="19740"/>
    <row r="19741"/>
    <row r="19742"/>
    <row r="19743"/>
    <row r="19744"/>
    <row r="19745"/>
    <row r="19746"/>
    <row r="19747"/>
    <row r="19748"/>
    <row r="19749"/>
    <row r="19750"/>
    <row r="19751"/>
    <row r="19752"/>
    <row r="19753"/>
    <row r="19754"/>
    <row r="19755"/>
    <row r="19756"/>
    <row r="19757"/>
    <row r="19758"/>
    <row r="19759"/>
    <row r="19760"/>
    <row r="19761"/>
    <row r="19762"/>
    <row r="19763"/>
    <row r="19764"/>
    <row r="19765"/>
    <row r="19766"/>
    <row r="19767"/>
    <row r="19768"/>
    <row r="19769"/>
    <row r="19770"/>
    <row r="19771"/>
    <row r="19772"/>
    <row r="19773"/>
    <row r="19774"/>
    <row r="19775"/>
    <row r="19776"/>
    <row r="19777"/>
    <row r="19778"/>
    <row r="19779"/>
    <row r="19780"/>
    <row r="19781"/>
    <row r="19782"/>
    <row r="19783"/>
    <row r="19784"/>
    <row r="19785"/>
    <row r="19786"/>
    <row r="19787"/>
    <row r="19788"/>
    <row r="19789"/>
    <row r="19790"/>
    <row r="19791"/>
    <row r="19792"/>
    <row r="19793"/>
    <row r="19794"/>
    <row r="19795"/>
    <row r="19796"/>
    <row r="19797"/>
    <row r="19798"/>
    <row r="19799"/>
    <row r="19800"/>
    <row r="19801"/>
    <row r="19802"/>
    <row r="19803"/>
    <row r="19804"/>
    <row r="19805"/>
    <row r="19806"/>
    <row r="19807"/>
    <row r="19808"/>
    <row r="19809"/>
    <row r="19810"/>
    <row r="19811"/>
    <row r="19812"/>
    <row r="19813"/>
    <row r="19814"/>
    <row r="19815"/>
    <row r="19816"/>
    <row r="19817"/>
    <row r="19818"/>
    <row r="19819"/>
    <row r="19820"/>
    <row r="19821"/>
    <row r="19822"/>
    <row r="19823"/>
    <row r="19824"/>
    <row r="19825"/>
    <row r="19826"/>
    <row r="19827"/>
    <row r="19828"/>
    <row r="19829"/>
    <row r="19830"/>
    <row r="19831"/>
    <row r="19832"/>
    <row r="19833"/>
    <row r="19834"/>
    <row r="19835"/>
    <row r="19836"/>
    <row r="19837"/>
    <row r="19838"/>
    <row r="19839"/>
    <row r="19840"/>
    <row r="19841"/>
    <row r="19842"/>
    <row r="19843"/>
    <row r="19844"/>
    <row r="19845"/>
    <row r="19846"/>
    <row r="19847"/>
    <row r="19848"/>
    <row r="19849"/>
    <row r="19850"/>
    <row r="19851"/>
    <row r="19852"/>
    <row r="19853"/>
    <row r="19854"/>
    <row r="19855"/>
    <row r="19856"/>
    <row r="19857"/>
    <row r="19858"/>
    <row r="19859"/>
    <row r="19860"/>
    <row r="19861"/>
    <row r="19862"/>
    <row r="19863"/>
    <row r="19864"/>
    <row r="19865"/>
    <row r="19866"/>
    <row r="19867"/>
    <row r="19868"/>
    <row r="19869"/>
    <row r="19870"/>
    <row r="19871"/>
    <row r="19872"/>
    <row r="19873"/>
    <row r="19874"/>
    <row r="19875"/>
    <row r="19876"/>
    <row r="19877"/>
    <row r="19878"/>
    <row r="19879"/>
    <row r="19880"/>
    <row r="19881"/>
    <row r="19882"/>
    <row r="19883"/>
    <row r="19884"/>
    <row r="19885"/>
    <row r="19886"/>
    <row r="19887"/>
    <row r="19888"/>
    <row r="19889"/>
    <row r="19890"/>
    <row r="19891"/>
    <row r="19892"/>
    <row r="19893"/>
    <row r="19894"/>
    <row r="19895"/>
    <row r="19896"/>
    <row r="19897"/>
    <row r="19898"/>
    <row r="19899"/>
    <row r="19900"/>
    <row r="19901"/>
    <row r="19902"/>
    <row r="19903"/>
    <row r="19904"/>
    <row r="19905"/>
    <row r="19906"/>
    <row r="19907"/>
    <row r="19908"/>
    <row r="19909"/>
    <row r="19910"/>
    <row r="19911"/>
    <row r="19912"/>
    <row r="19913"/>
    <row r="19914"/>
    <row r="19915"/>
    <row r="19916"/>
    <row r="19917"/>
    <row r="19918"/>
    <row r="19919"/>
    <row r="19920"/>
    <row r="19921"/>
    <row r="19922"/>
    <row r="19923"/>
    <row r="19924"/>
    <row r="19925"/>
    <row r="19926"/>
    <row r="19927"/>
    <row r="19928"/>
    <row r="19929"/>
    <row r="19930"/>
    <row r="19931"/>
    <row r="19932"/>
    <row r="19933"/>
    <row r="19934"/>
    <row r="19935"/>
    <row r="19936"/>
    <row r="19937"/>
    <row r="19938"/>
    <row r="19939"/>
    <row r="19940"/>
    <row r="19941"/>
    <row r="19942"/>
    <row r="19943"/>
    <row r="19944"/>
    <row r="19945"/>
    <row r="19946"/>
    <row r="19947"/>
    <row r="19948"/>
    <row r="19949"/>
    <row r="19950"/>
    <row r="19951"/>
    <row r="19952"/>
    <row r="19953"/>
    <row r="19954"/>
    <row r="19955"/>
    <row r="19956"/>
    <row r="19957"/>
    <row r="19958"/>
    <row r="19959"/>
    <row r="19960"/>
    <row r="19961"/>
    <row r="19962"/>
    <row r="19963"/>
    <row r="19964"/>
    <row r="19965"/>
    <row r="19966"/>
    <row r="19967"/>
    <row r="19968"/>
    <row r="19969"/>
    <row r="19970"/>
    <row r="19971"/>
    <row r="19972"/>
    <row r="19973"/>
    <row r="19974"/>
    <row r="19975"/>
    <row r="19976"/>
    <row r="19977"/>
    <row r="19978"/>
    <row r="19979"/>
    <row r="19980"/>
    <row r="19981"/>
    <row r="19982"/>
    <row r="19983"/>
    <row r="19984"/>
    <row r="19985"/>
    <row r="19986"/>
    <row r="19987"/>
    <row r="19988"/>
    <row r="19989"/>
    <row r="19990"/>
    <row r="19991"/>
    <row r="19992"/>
    <row r="19993"/>
    <row r="19994"/>
    <row r="19995"/>
    <row r="19996"/>
    <row r="19997"/>
    <row r="19998"/>
    <row r="19999"/>
    <row r="20000"/>
    <row r="20001"/>
    <row r="20002"/>
    <row r="20003"/>
    <row r="20004"/>
    <row r="20005"/>
    <row r="20006"/>
    <row r="20007"/>
    <row r="20008"/>
    <row r="20009"/>
    <row r="20010"/>
    <row r="20011"/>
    <row r="20012"/>
    <row r="20013"/>
    <row r="20014"/>
    <row r="20015"/>
    <row r="20016"/>
    <row r="20017"/>
    <row r="20018"/>
    <row r="20019"/>
    <row r="20020"/>
    <row r="20021"/>
    <row r="20022"/>
    <row r="20023"/>
    <row r="20024"/>
    <row r="20025"/>
    <row r="20026"/>
    <row r="20027"/>
    <row r="20028"/>
    <row r="20029"/>
    <row r="20030"/>
    <row r="20031"/>
    <row r="20032"/>
    <row r="20033"/>
    <row r="20034"/>
    <row r="20035"/>
    <row r="20036"/>
    <row r="20037"/>
    <row r="20038"/>
    <row r="20039"/>
    <row r="20040"/>
    <row r="20041"/>
    <row r="20042"/>
    <row r="20043"/>
    <row r="20044"/>
    <row r="20045"/>
    <row r="20046"/>
    <row r="20047"/>
    <row r="20048"/>
    <row r="20049"/>
    <row r="20050"/>
    <row r="20051"/>
    <row r="20052"/>
    <row r="20053"/>
    <row r="20054"/>
    <row r="20055"/>
    <row r="20056"/>
    <row r="20057"/>
    <row r="20058"/>
    <row r="20059"/>
    <row r="20060"/>
    <row r="20061"/>
    <row r="20062"/>
    <row r="20063"/>
    <row r="20064"/>
    <row r="20065"/>
    <row r="20066"/>
    <row r="20067"/>
    <row r="20068"/>
    <row r="20069"/>
    <row r="20070"/>
    <row r="20071"/>
    <row r="20072"/>
    <row r="20073"/>
    <row r="20074"/>
    <row r="20075"/>
    <row r="20076"/>
    <row r="20077"/>
    <row r="20078"/>
    <row r="20079"/>
    <row r="20080"/>
    <row r="20081"/>
    <row r="20082"/>
    <row r="20083"/>
    <row r="20084"/>
    <row r="20085"/>
    <row r="20086"/>
    <row r="20087"/>
    <row r="20088"/>
    <row r="20089"/>
    <row r="20090"/>
    <row r="20091"/>
    <row r="20092"/>
    <row r="20093"/>
    <row r="20094"/>
    <row r="20095"/>
    <row r="20096"/>
    <row r="20097"/>
    <row r="20098"/>
    <row r="20099"/>
    <row r="20100"/>
    <row r="20101"/>
    <row r="20102"/>
    <row r="20103"/>
    <row r="20104"/>
    <row r="20105"/>
    <row r="20106"/>
    <row r="20107"/>
    <row r="20108"/>
    <row r="20109"/>
    <row r="20110"/>
    <row r="20111"/>
    <row r="20112"/>
    <row r="20113"/>
    <row r="20114"/>
    <row r="20115"/>
    <row r="20116"/>
    <row r="20117"/>
    <row r="20118"/>
    <row r="20119"/>
    <row r="20120"/>
    <row r="20121"/>
    <row r="20122"/>
    <row r="20123"/>
    <row r="20124"/>
    <row r="20125"/>
    <row r="20126"/>
    <row r="20127"/>
    <row r="20128"/>
    <row r="20129"/>
    <row r="20130"/>
    <row r="20131"/>
    <row r="20132"/>
    <row r="20133"/>
    <row r="20134"/>
    <row r="20135"/>
    <row r="20136"/>
    <row r="20137"/>
    <row r="20138"/>
    <row r="20139"/>
    <row r="20140"/>
    <row r="20141"/>
    <row r="20142"/>
    <row r="20143"/>
    <row r="20144"/>
    <row r="20145"/>
    <row r="20146"/>
    <row r="20147"/>
    <row r="20148"/>
    <row r="20149"/>
    <row r="20150"/>
    <row r="20151"/>
    <row r="20152"/>
    <row r="20153"/>
    <row r="20154"/>
    <row r="20155"/>
    <row r="20156"/>
    <row r="20157"/>
    <row r="20158"/>
    <row r="20159"/>
    <row r="20160"/>
    <row r="20161"/>
    <row r="20162"/>
    <row r="20163"/>
    <row r="20164"/>
    <row r="20165"/>
    <row r="20166"/>
    <row r="20167"/>
    <row r="20168"/>
    <row r="20169"/>
    <row r="20170"/>
    <row r="20171"/>
    <row r="20172"/>
    <row r="20173"/>
    <row r="20174"/>
    <row r="20175"/>
    <row r="20176"/>
    <row r="20177"/>
    <row r="20178"/>
    <row r="20179"/>
    <row r="20180"/>
    <row r="20181"/>
    <row r="20182"/>
    <row r="20183"/>
    <row r="20184"/>
    <row r="20185"/>
    <row r="20186"/>
    <row r="20187"/>
    <row r="20188"/>
    <row r="20189"/>
    <row r="20190"/>
    <row r="20191"/>
    <row r="20192"/>
    <row r="20193"/>
    <row r="20194"/>
    <row r="20195"/>
    <row r="20196"/>
    <row r="20197"/>
    <row r="20198"/>
    <row r="20199"/>
    <row r="20200"/>
    <row r="20201"/>
    <row r="20202"/>
    <row r="20203"/>
    <row r="20204"/>
    <row r="20205"/>
    <row r="20206"/>
    <row r="20207"/>
    <row r="20208"/>
    <row r="20209"/>
    <row r="20210"/>
    <row r="20211"/>
    <row r="20212"/>
    <row r="20213"/>
    <row r="20214"/>
    <row r="20215"/>
    <row r="20216"/>
    <row r="20217"/>
    <row r="20218"/>
    <row r="20219"/>
    <row r="20220"/>
    <row r="20221"/>
    <row r="20222"/>
    <row r="20223"/>
    <row r="20224"/>
    <row r="20225"/>
    <row r="20226"/>
    <row r="20227"/>
    <row r="20228"/>
    <row r="20229"/>
    <row r="20230"/>
    <row r="20231"/>
    <row r="20232"/>
    <row r="20233"/>
    <row r="20234"/>
    <row r="20235"/>
    <row r="20236"/>
    <row r="20237"/>
    <row r="20238"/>
    <row r="20239"/>
    <row r="20240"/>
    <row r="20241"/>
    <row r="20242"/>
    <row r="20243"/>
    <row r="20244"/>
    <row r="20245"/>
    <row r="20246"/>
    <row r="20247"/>
    <row r="20248"/>
    <row r="20249"/>
    <row r="20250"/>
    <row r="20251"/>
    <row r="20252"/>
    <row r="20253"/>
    <row r="20254"/>
    <row r="20255"/>
    <row r="20256"/>
    <row r="20257"/>
    <row r="20258"/>
    <row r="20259"/>
    <row r="20260"/>
    <row r="20261"/>
    <row r="20262"/>
    <row r="20263"/>
    <row r="20264"/>
    <row r="20265"/>
    <row r="20266"/>
    <row r="20267"/>
    <row r="20268"/>
    <row r="20269"/>
    <row r="20270"/>
    <row r="20271"/>
    <row r="20272"/>
    <row r="20273"/>
    <row r="20274"/>
    <row r="20275"/>
    <row r="20276"/>
    <row r="20277"/>
    <row r="20278"/>
    <row r="20279"/>
    <row r="20280"/>
    <row r="20281"/>
    <row r="20282"/>
    <row r="20283"/>
    <row r="20284"/>
    <row r="20285"/>
    <row r="20286"/>
    <row r="20287"/>
    <row r="20288"/>
    <row r="20289"/>
    <row r="20290"/>
    <row r="20291"/>
    <row r="20292"/>
    <row r="20293"/>
    <row r="20294"/>
    <row r="20295"/>
    <row r="20296"/>
    <row r="20297"/>
    <row r="20298"/>
    <row r="20299"/>
    <row r="20300"/>
    <row r="20301"/>
    <row r="20302"/>
    <row r="20303"/>
    <row r="20304"/>
    <row r="20305"/>
    <row r="20306"/>
    <row r="20307"/>
    <row r="20308"/>
    <row r="20309"/>
    <row r="20310"/>
    <row r="20311"/>
    <row r="20312"/>
    <row r="20313"/>
    <row r="20314"/>
    <row r="20315"/>
    <row r="20316"/>
    <row r="20317"/>
    <row r="20318"/>
    <row r="20319"/>
    <row r="20320"/>
    <row r="20321"/>
    <row r="20322"/>
    <row r="20323"/>
    <row r="20324"/>
    <row r="20325"/>
    <row r="20326"/>
    <row r="20327"/>
    <row r="20328"/>
    <row r="20329"/>
    <row r="20330"/>
    <row r="20331"/>
    <row r="20332"/>
    <row r="20333"/>
    <row r="20334"/>
    <row r="20335"/>
    <row r="20336"/>
    <row r="20337"/>
    <row r="20338"/>
    <row r="20339"/>
    <row r="20340"/>
    <row r="20341"/>
    <row r="20342"/>
    <row r="20343"/>
    <row r="20344"/>
    <row r="20345"/>
    <row r="20346"/>
    <row r="20347"/>
    <row r="20348"/>
    <row r="20349"/>
    <row r="20350"/>
    <row r="20351"/>
    <row r="20352"/>
    <row r="20353"/>
    <row r="20354"/>
    <row r="20355"/>
    <row r="20356"/>
    <row r="20357"/>
    <row r="20358"/>
    <row r="20359"/>
    <row r="20360"/>
    <row r="20361"/>
    <row r="20362"/>
    <row r="20363"/>
    <row r="20364"/>
    <row r="20365"/>
    <row r="20366"/>
    <row r="20367"/>
    <row r="20368"/>
    <row r="20369"/>
    <row r="20370"/>
    <row r="20371"/>
    <row r="20372"/>
    <row r="20373"/>
    <row r="20374"/>
    <row r="20375"/>
    <row r="20376"/>
    <row r="20377"/>
    <row r="20378"/>
    <row r="20379"/>
    <row r="20380"/>
    <row r="20381"/>
    <row r="20382"/>
    <row r="20383"/>
    <row r="20384"/>
    <row r="20385"/>
    <row r="20386"/>
    <row r="20387"/>
    <row r="20388"/>
    <row r="20389"/>
    <row r="20390"/>
    <row r="20391"/>
    <row r="20392"/>
    <row r="20393"/>
    <row r="20394"/>
    <row r="20395"/>
    <row r="20396"/>
    <row r="20397"/>
    <row r="20398"/>
    <row r="20399"/>
    <row r="20400"/>
    <row r="20401"/>
    <row r="20402"/>
    <row r="20403"/>
    <row r="20404"/>
    <row r="20405"/>
    <row r="20406"/>
    <row r="20407"/>
    <row r="20408"/>
    <row r="20409"/>
    <row r="20410"/>
    <row r="20411"/>
    <row r="20412"/>
    <row r="20413"/>
    <row r="20414"/>
    <row r="20415"/>
    <row r="20416"/>
    <row r="20417"/>
    <row r="20418"/>
    <row r="20419"/>
    <row r="20420"/>
    <row r="20421"/>
    <row r="20422"/>
    <row r="20423"/>
    <row r="20424"/>
    <row r="20425"/>
    <row r="20426"/>
    <row r="20427"/>
    <row r="20428"/>
    <row r="20429"/>
    <row r="20430"/>
    <row r="20431"/>
    <row r="20432"/>
    <row r="20433"/>
    <row r="20434"/>
    <row r="20435"/>
    <row r="20436"/>
    <row r="20437"/>
    <row r="20438"/>
    <row r="20439"/>
    <row r="20440"/>
    <row r="20441"/>
    <row r="20442"/>
    <row r="20443"/>
    <row r="20444"/>
    <row r="20445"/>
    <row r="20446"/>
    <row r="20447"/>
    <row r="20448"/>
    <row r="20449"/>
    <row r="20450"/>
    <row r="20451"/>
    <row r="20452"/>
    <row r="20453"/>
    <row r="20454"/>
    <row r="20455"/>
    <row r="20456"/>
    <row r="20457"/>
    <row r="20458"/>
    <row r="20459"/>
    <row r="20460"/>
    <row r="20461"/>
    <row r="20462"/>
    <row r="20463"/>
    <row r="20464"/>
    <row r="20465"/>
    <row r="20466"/>
    <row r="20467"/>
    <row r="20468"/>
    <row r="20469"/>
    <row r="20470"/>
    <row r="20471"/>
    <row r="20472"/>
    <row r="20473"/>
    <row r="20474"/>
    <row r="20475"/>
    <row r="20476"/>
    <row r="20477"/>
    <row r="20478"/>
    <row r="20479"/>
    <row r="20480"/>
    <row r="20481"/>
    <row r="20482"/>
    <row r="20483"/>
    <row r="20484"/>
    <row r="20485"/>
    <row r="20486"/>
    <row r="20487"/>
    <row r="20488"/>
    <row r="20489"/>
    <row r="20490"/>
    <row r="20491"/>
    <row r="20492"/>
    <row r="20493"/>
    <row r="20494"/>
    <row r="20495"/>
    <row r="20496"/>
    <row r="20497"/>
    <row r="20498"/>
    <row r="20499"/>
    <row r="20500"/>
    <row r="20501"/>
    <row r="20502"/>
    <row r="20503"/>
    <row r="20504"/>
    <row r="20505"/>
    <row r="20506"/>
    <row r="20507"/>
    <row r="20508"/>
    <row r="20509"/>
    <row r="20510"/>
    <row r="20511"/>
    <row r="20512"/>
    <row r="20513"/>
    <row r="20514"/>
    <row r="20515"/>
    <row r="20516"/>
    <row r="20517"/>
    <row r="20518"/>
    <row r="20519"/>
    <row r="20520"/>
    <row r="20521"/>
    <row r="20522"/>
    <row r="20523"/>
    <row r="20524"/>
    <row r="20525"/>
    <row r="20526"/>
    <row r="20527"/>
    <row r="20528"/>
    <row r="20529"/>
    <row r="20530"/>
    <row r="20531"/>
    <row r="20532"/>
    <row r="20533"/>
    <row r="20534"/>
    <row r="20535"/>
    <row r="20536"/>
    <row r="20537"/>
    <row r="20538"/>
    <row r="20539"/>
    <row r="20540"/>
    <row r="20541"/>
    <row r="20542"/>
    <row r="20543"/>
    <row r="20544"/>
    <row r="20545"/>
    <row r="20546"/>
    <row r="20547"/>
    <row r="20548"/>
    <row r="20549"/>
    <row r="20550"/>
    <row r="20551"/>
    <row r="20552"/>
    <row r="20553"/>
    <row r="20554"/>
    <row r="20555"/>
    <row r="20556"/>
    <row r="20557"/>
    <row r="20558"/>
    <row r="20559"/>
    <row r="20560"/>
    <row r="20561"/>
    <row r="20562"/>
    <row r="20563"/>
    <row r="20564"/>
    <row r="20565"/>
    <row r="20566"/>
    <row r="20567"/>
    <row r="20568"/>
    <row r="20569"/>
    <row r="20570"/>
    <row r="20571"/>
    <row r="20572"/>
    <row r="20573"/>
    <row r="20574"/>
    <row r="20575"/>
    <row r="20576"/>
    <row r="20577"/>
    <row r="20578"/>
    <row r="20579"/>
    <row r="20580"/>
    <row r="20581"/>
    <row r="20582"/>
    <row r="20583"/>
    <row r="20584"/>
    <row r="20585"/>
    <row r="20586"/>
    <row r="20587"/>
    <row r="20588"/>
    <row r="20589"/>
    <row r="20590"/>
    <row r="20591"/>
    <row r="20592"/>
    <row r="20593"/>
    <row r="20594"/>
    <row r="20595"/>
    <row r="20596"/>
    <row r="20597"/>
    <row r="20598"/>
    <row r="20599"/>
    <row r="20600"/>
    <row r="20601"/>
    <row r="20602"/>
    <row r="20603"/>
    <row r="20604"/>
    <row r="20605"/>
    <row r="20606"/>
    <row r="20607"/>
    <row r="20608"/>
    <row r="20609"/>
    <row r="20610"/>
    <row r="20611"/>
    <row r="20612"/>
    <row r="20613"/>
    <row r="20614"/>
    <row r="20615"/>
    <row r="20616"/>
    <row r="20617"/>
    <row r="20618"/>
    <row r="20619"/>
    <row r="20620"/>
    <row r="20621"/>
    <row r="20622"/>
    <row r="20623"/>
    <row r="20624"/>
    <row r="20625"/>
    <row r="20626"/>
    <row r="20627"/>
    <row r="20628"/>
    <row r="20629"/>
    <row r="20630"/>
    <row r="20631"/>
    <row r="20632"/>
    <row r="20633"/>
    <row r="20634"/>
    <row r="20635"/>
    <row r="20636"/>
    <row r="20637"/>
    <row r="20638"/>
    <row r="20639"/>
    <row r="20640"/>
    <row r="20641"/>
    <row r="20642"/>
    <row r="20643"/>
    <row r="20644"/>
    <row r="20645"/>
    <row r="20646"/>
    <row r="20647"/>
    <row r="20648"/>
    <row r="20649"/>
    <row r="20650"/>
    <row r="20651"/>
    <row r="20652"/>
    <row r="20653"/>
    <row r="20654"/>
    <row r="20655"/>
    <row r="20656"/>
    <row r="20657"/>
    <row r="20658"/>
    <row r="20659"/>
    <row r="20660"/>
    <row r="20661"/>
    <row r="20662"/>
    <row r="20663"/>
    <row r="20664"/>
    <row r="20665"/>
    <row r="20666"/>
    <row r="20667"/>
    <row r="20668"/>
    <row r="20669"/>
    <row r="20670"/>
    <row r="20671"/>
    <row r="20672"/>
    <row r="20673"/>
    <row r="20674"/>
    <row r="20675"/>
    <row r="20676"/>
    <row r="20677"/>
    <row r="20678"/>
    <row r="20679"/>
    <row r="20680"/>
    <row r="20681"/>
    <row r="20682"/>
    <row r="20683"/>
    <row r="20684"/>
    <row r="20685"/>
    <row r="20686"/>
    <row r="20687"/>
    <row r="20688"/>
    <row r="20689"/>
    <row r="20690"/>
    <row r="20691"/>
    <row r="20692"/>
    <row r="20693"/>
    <row r="20694"/>
    <row r="20695"/>
    <row r="20696"/>
    <row r="20697"/>
    <row r="20698"/>
    <row r="20699"/>
    <row r="20700"/>
    <row r="20701"/>
    <row r="20702"/>
    <row r="20703"/>
    <row r="20704"/>
    <row r="20705"/>
    <row r="20706"/>
    <row r="20707"/>
    <row r="20708"/>
    <row r="20709"/>
    <row r="20710"/>
    <row r="20711"/>
    <row r="20712"/>
    <row r="20713"/>
    <row r="20714"/>
    <row r="20715"/>
    <row r="20716"/>
    <row r="20717"/>
    <row r="20718"/>
    <row r="20719"/>
    <row r="20720"/>
    <row r="20721"/>
    <row r="20722"/>
    <row r="20723"/>
    <row r="20724"/>
    <row r="20725"/>
    <row r="20726"/>
    <row r="20727"/>
    <row r="20728"/>
    <row r="20729"/>
    <row r="20730"/>
    <row r="20731"/>
    <row r="20732"/>
    <row r="20733"/>
    <row r="20734"/>
    <row r="20735"/>
    <row r="20736"/>
    <row r="20737"/>
    <row r="20738"/>
    <row r="20739"/>
    <row r="20740"/>
    <row r="20741"/>
    <row r="20742"/>
    <row r="20743"/>
    <row r="20744"/>
    <row r="20745"/>
    <row r="20746"/>
    <row r="20747"/>
    <row r="20748"/>
    <row r="20749"/>
    <row r="20750"/>
    <row r="20751"/>
    <row r="20752"/>
    <row r="20753"/>
    <row r="20754"/>
    <row r="20755"/>
    <row r="20756"/>
    <row r="20757"/>
    <row r="20758"/>
    <row r="20759"/>
    <row r="20760"/>
    <row r="20761"/>
    <row r="20762"/>
    <row r="20763"/>
    <row r="20764"/>
    <row r="20765"/>
    <row r="20766"/>
    <row r="20767"/>
    <row r="20768"/>
    <row r="20769"/>
    <row r="20770"/>
    <row r="20771"/>
    <row r="20772"/>
    <row r="20773"/>
    <row r="20774"/>
    <row r="20775"/>
    <row r="20776"/>
    <row r="20777"/>
    <row r="20778"/>
    <row r="20779"/>
    <row r="20780"/>
    <row r="20781"/>
    <row r="20782"/>
    <row r="20783"/>
    <row r="20784"/>
    <row r="20785"/>
    <row r="20786"/>
    <row r="20787"/>
    <row r="20788"/>
    <row r="20789"/>
    <row r="20790"/>
    <row r="20791"/>
    <row r="20792"/>
    <row r="20793"/>
    <row r="20794"/>
    <row r="20795"/>
    <row r="20796"/>
    <row r="20797"/>
    <row r="20798"/>
    <row r="20799"/>
    <row r="20800"/>
    <row r="20801"/>
    <row r="20802"/>
    <row r="20803"/>
    <row r="20804"/>
    <row r="20805"/>
    <row r="20806"/>
    <row r="20807"/>
    <row r="20808"/>
    <row r="20809"/>
    <row r="20810"/>
    <row r="20811"/>
    <row r="20812"/>
    <row r="20813"/>
    <row r="20814"/>
    <row r="20815"/>
    <row r="20816"/>
    <row r="20817"/>
    <row r="20818"/>
    <row r="20819"/>
    <row r="20820"/>
    <row r="20821"/>
    <row r="20822"/>
    <row r="20823"/>
    <row r="20824"/>
    <row r="20825"/>
    <row r="20826"/>
    <row r="20827"/>
    <row r="20828"/>
    <row r="20829"/>
    <row r="20830"/>
    <row r="20831"/>
    <row r="20832"/>
    <row r="20833"/>
    <row r="20834"/>
    <row r="20835"/>
    <row r="20836"/>
    <row r="20837"/>
    <row r="20838"/>
    <row r="20839"/>
    <row r="20840"/>
    <row r="20841"/>
    <row r="20842"/>
    <row r="20843"/>
    <row r="20844"/>
    <row r="20845"/>
    <row r="20846"/>
    <row r="20847"/>
    <row r="20848"/>
    <row r="20849"/>
    <row r="20850"/>
    <row r="20851"/>
    <row r="20852"/>
    <row r="20853"/>
    <row r="20854"/>
    <row r="20855"/>
    <row r="20856"/>
    <row r="20857"/>
    <row r="20858"/>
    <row r="20859"/>
    <row r="20860"/>
    <row r="20861"/>
    <row r="20862"/>
    <row r="20863"/>
    <row r="20864"/>
    <row r="20865"/>
    <row r="20866"/>
    <row r="20867"/>
    <row r="20868"/>
    <row r="20869"/>
    <row r="20870"/>
    <row r="20871"/>
    <row r="20872"/>
    <row r="20873"/>
    <row r="20874"/>
    <row r="20875"/>
    <row r="20876"/>
    <row r="20877"/>
    <row r="20878"/>
    <row r="20879"/>
    <row r="20880"/>
    <row r="20881"/>
    <row r="20882"/>
    <row r="20883"/>
    <row r="20884"/>
    <row r="20885"/>
    <row r="20886"/>
    <row r="20887"/>
    <row r="20888"/>
    <row r="20889"/>
    <row r="20890"/>
    <row r="20891"/>
    <row r="20892"/>
    <row r="20893"/>
    <row r="20894"/>
    <row r="20895"/>
    <row r="20896"/>
    <row r="20897"/>
    <row r="20898"/>
    <row r="20899"/>
    <row r="20900"/>
    <row r="20901"/>
    <row r="20902"/>
    <row r="20903"/>
    <row r="20904"/>
    <row r="20905"/>
    <row r="20906"/>
    <row r="20907"/>
    <row r="20908"/>
    <row r="20909"/>
    <row r="20910"/>
    <row r="20911"/>
    <row r="20912"/>
    <row r="20913"/>
    <row r="20914"/>
    <row r="20915"/>
    <row r="20916"/>
    <row r="20917"/>
    <row r="20918"/>
    <row r="20919"/>
    <row r="20920"/>
    <row r="20921"/>
    <row r="20922"/>
    <row r="20923"/>
    <row r="20924"/>
    <row r="20925"/>
    <row r="20926"/>
    <row r="20927"/>
    <row r="20928"/>
    <row r="20929"/>
    <row r="20930"/>
    <row r="20931"/>
    <row r="20932"/>
    <row r="20933"/>
    <row r="20934"/>
    <row r="20935"/>
    <row r="20936"/>
    <row r="20937"/>
    <row r="20938"/>
    <row r="20939"/>
    <row r="20940"/>
    <row r="20941"/>
    <row r="20942"/>
    <row r="20943"/>
    <row r="20944"/>
    <row r="20945"/>
    <row r="20946"/>
    <row r="20947"/>
    <row r="20948"/>
    <row r="20949"/>
    <row r="20950"/>
    <row r="20951"/>
    <row r="20952"/>
    <row r="20953"/>
    <row r="20954"/>
    <row r="20955"/>
    <row r="20956"/>
    <row r="20957"/>
    <row r="20958"/>
    <row r="20959"/>
    <row r="20960"/>
    <row r="20961"/>
    <row r="20962"/>
    <row r="20963"/>
    <row r="20964"/>
    <row r="20965"/>
    <row r="20966"/>
    <row r="20967"/>
    <row r="20968"/>
    <row r="20969"/>
    <row r="20970"/>
    <row r="20971"/>
    <row r="20972"/>
    <row r="20973"/>
    <row r="20974"/>
    <row r="20975"/>
    <row r="20976"/>
    <row r="20977"/>
    <row r="20978"/>
    <row r="20979"/>
    <row r="20980"/>
    <row r="20981"/>
    <row r="20982"/>
    <row r="20983"/>
    <row r="20984"/>
    <row r="20985"/>
    <row r="20986"/>
    <row r="20987"/>
    <row r="20988"/>
    <row r="20989"/>
    <row r="20990"/>
    <row r="20991"/>
    <row r="20992"/>
    <row r="20993"/>
    <row r="20994"/>
    <row r="20995"/>
    <row r="20996"/>
    <row r="20997"/>
    <row r="20998"/>
    <row r="20999"/>
    <row r="21000"/>
    <row r="21001"/>
    <row r="21002"/>
    <row r="21003"/>
    <row r="21004"/>
    <row r="21005"/>
    <row r="21006"/>
    <row r="21007"/>
    <row r="21008"/>
    <row r="21009"/>
    <row r="21010"/>
    <row r="21011"/>
    <row r="21012"/>
    <row r="21013"/>
    <row r="21014"/>
    <row r="21015"/>
    <row r="21016"/>
    <row r="21017"/>
    <row r="21018"/>
    <row r="21019"/>
    <row r="21020"/>
    <row r="21021"/>
    <row r="21022"/>
    <row r="21023"/>
    <row r="21024"/>
    <row r="21025"/>
    <row r="21026"/>
    <row r="21027"/>
    <row r="21028"/>
    <row r="21029"/>
    <row r="21030"/>
    <row r="21031"/>
    <row r="21032"/>
    <row r="21033"/>
    <row r="21034"/>
    <row r="21035"/>
    <row r="21036"/>
    <row r="21037"/>
    <row r="21038"/>
    <row r="21039"/>
    <row r="21040"/>
    <row r="21041"/>
    <row r="21042"/>
    <row r="21043"/>
    <row r="21044"/>
    <row r="21045"/>
    <row r="21046"/>
    <row r="21047"/>
    <row r="21048"/>
    <row r="21049"/>
    <row r="21050"/>
    <row r="21051"/>
    <row r="21052"/>
    <row r="21053"/>
    <row r="21054"/>
    <row r="21055"/>
    <row r="21056"/>
    <row r="21057"/>
    <row r="21058"/>
    <row r="21059"/>
    <row r="21060"/>
    <row r="21061"/>
    <row r="21062"/>
    <row r="21063"/>
    <row r="21064"/>
    <row r="21065"/>
    <row r="21066"/>
    <row r="21067"/>
    <row r="21068"/>
    <row r="21069"/>
    <row r="21070"/>
    <row r="21071"/>
    <row r="21072"/>
    <row r="21073"/>
    <row r="21074"/>
    <row r="21075"/>
    <row r="21076"/>
    <row r="21077"/>
    <row r="21078"/>
    <row r="21079"/>
    <row r="21080"/>
    <row r="21081"/>
    <row r="21082"/>
    <row r="21083"/>
    <row r="21084"/>
    <row r="21085"/>
    <row r="21086"/>
    <row r="21087"/>
    <row r="21088"/>
    <row r="21089"/>
    <row r="21090"/>
    <row r="21091"/>
    <row r="21092"/>
    <row r="21093"/>
    <row r="21094"/>
    <row r="21095"/>
    <row r="21096"/>
    <row r="21097"/>
    <row r="21098"/>
    <row r="21099"/>
    <row r="21100"/>
    <row r="21101"/>
    <row r="21102"/>
    <row r="21103"/>
    <row r="21104"/>
    <row r="21105"/>
    <row r="21106"/>
    <row r="21107"/>
    <row r="21108"/>
    <row r="21109"/>
    <row r="21110"/>
    <row r="21111"/>
    <row r="21112"/>
    <row r="21113"/>
    <row r="21114"/>
    <row r="21115"/>
    <row r="21116"/>
    <row r="21117"/>
    <row r="21118"/>
    <row r="21119"/>
    <row r="21120"/>
    <row r="21121"/>
    <row r="21122"/>
    <row r="21123"/>
    <row r="21124"/>
    <row r="21125"/>
    <row r="21126"/>
    <row r="21127"/>
    <row r="21128"/>
    <row r="21129"/>
    <row r="21130"/>
    <row r="21131"/>
    <row r="21132"/>
    <row r="21133"/>
    <row r="21134"/>
    <row r="21135"/>
    <row r="21136"/>
    <row r="21137"/>
    <row r="21138"/>
    <row r="21139"/>
    <row r="21140"/>
    <row r="21141"/>
    <row r="21142"/>
    <row r="21143"/>
    <row r="21144"/>
    <row r="21145"/>
    <row r="21146"/>
    <row r="21147"/>
    <row r="21148"/>
    <row r="21149"/>
    <row r="21150"/>
    <row r="21151"/>
    <row r="21152"/>
    <row r="21153"/>
    <row r="21154"/>
    <row r="21155"/>
    <row r="21156"/>
    <row r="21157"/>
    <row r="21158"/>
    <row r="21159"/>
    <row r="21160"/>
    <row r="21161"/>
    <row r="21162"/>
    <row r="21163"/>
    <row r="21164"/>
    <row r="21165"/>
    <row r="21166"/>
    <row r="21167"/>
    <row r="21168"/>
    <row r="21169"/>
    <row r="21170"/>
    <row r="21171"/>
    <row r="21172"/>
    <row r="21173"/>
    <row r="21174"/>
    <row r="21175"/>
    <row r="21176"/>
    <row r="21177"/>
    <row r="21178"/>
    <row r="21179"/>
    <row r="21180"/>
    <row r="21181"/>
    <row r="21182"/>
    <row r="21183"/>
    <row r="21184"/>
    <row r="21185"/>
    <row r="21186"/>
    <row r="21187"/>
    <row r="21188"/>
    <row r="21189"/>
    <row r="21190"/>
    <row r="21191"/>
    <row r="21192"/>
    <row r="21193"/>
    <row r="21194"/>
    <row r="21195"/>
    <row r="21196"/>
    <row r="21197"/>
    <row r="21198"/>
    <row r="21199"/>
    <row r="21200"/>
    <row r="21201"/>
    <row r="21202"/>
    <row r="21203"/>
    <row r="21204"/>
    <row r="21205"/>
    <row r="21206"/>
    <row r="21207"/>
    <row r="21208"/>
    <row r="21209"/>
    <row r="21210"/>
    <row r="21211"/>
    <row r="21212"/>
    <row r="21213"/>
    <row r="21214"/>
    <row r="21215"/>
    <row r="21216"/>
    <row r="21217"/>
    <row r="21218"/>
    <row r="21219"/>
    <row r="21220"/>
    <row r="21221"/>
    <row r="21222"/>
    <row r="21223"/>
    <row r="21224"/>
    <row r="21225"/>
    <row r="21226"/>
    <row r="21227"/>
    <row r="21228"/>
    <row r="21229"/>
    <row r="21230"/>
    <row r="21231"/>
    <row r="21232"/>
    <row r="21233"/>
    <row r="21234"/>
    <row r="21235"/>
    <row r="21236"/>
    <row r="21237"/>
    <row r="21238"/>
    <row r="21239"/>
    <row r="21240"/>
    <row r="21241"/>
    <row r="21242"/>
    <row r="21243"/>
    <row r="21244"/>
    <row r="21245"/>
    <row r="21246"/>
    <row r="21247"/>
    <row r="21248"/>
    <row r="21249"/>
    <row r="21250"/>
    <row r="21251"/>
    <row r="21252"/>
    <row r="21253"/>
    <row r="21254"/>
    <row r="21255"/>
    <row r="21256"/>
    <row r="21257"/>
    <row r="21258"/>
    <row r="21259"/>
    <row r="21260"/>
    <row r="21261"/>
    <row r="21262"/>
    <row r="21263"/>
    <row r="21264"/>
    <row r="21265"/>
    <row r="21266"/>
    <row r="21267"/>
    <row r="21268"/>
    <row r="21269"/>
    <row r="21270"/>
    <row r="21271"/>
    <row r="21272"/>
    <row r="21273"/>
    <row r="21274"/>
    <row r="21275"/>
    <row r="21276"/>
    <row r="21277"/>
    <row r="21278"/>
    <row r="21279"/>
    <row r="21280"/>
    <row r="21281"/>
    <row r="21282"/>
    <row r="21283"/>
    <row r="21284"/>
    <row r="21285"/>
    <row r="21286"/>
    <row r="21287"/>
    <row r="21288"/>
    <row r="21289"/>
    <row r="21290"/>
    <row r="21291"/>
    <row r="21292"/>
    <row r="21293"/>
    <row r="21294"/>
    <row r="21295"/>
    <row r="21296"/>
    <row r="21297"/>
    <row r="21298"/>
    <row r="21299"/>
    <row r="21300"/>
    <row r="21301"/>
    <row r="21302"/>
    <row r="21303"/>
    <row r="21304"/>
    <row r="21305"/>
    <row r="21306"/>
    <row r="21307"/>
    <row r="21308"/>
    <row r="21309"/>
    <row r="21310"/>
    <row r="21311"/>
    <row r="21312"/>
    <row r="21313"/>
    <row r="21314"/>
    <row r="21315"/>
    <row r="21316"/>
    <row r="21317"/>
    <row r="21318"/>
    <row r="21319"/>
    <row r="21320"/>
    <row r="21321"/>
    <row r="21322"/>
    <row r="21323"/>
    <row r="21324"/>
    <row r="21325"/>
    <row r="21326"/>
    <row r="21327"/>
    <row r="21328"/>
    <row r="21329"/>
    <row r="21330"/>
    <row r="21331"/>
    <row r="21332"/>
    <row r="21333"/>
    <row r="21334"/>
    <row r="21335"/>
    <row r="21336"/>
    <row r="21337"/>
    <row r="21338"/>
    <row r="21339"/>
    <row r="21340"/>
    <row r="21341"/>
    <row r="21342"/>
    <row r="21343"/>
    <row r="21344"/>
    <row r="21345"/>
    <row r="21346"/>
    <row r="21347"/>
    <row r="21348"/>
    <row r="21349"/>
    <row r="21350"/>
    <row r="21351"/>
    <row r="21352"/>
    <row r="21353"/>
    <row r="21354"/>
    <row r="21355"/>
    <row r="21356"/>
    <row r="21357"/>
    <row r="21358"/>
    <row r="21359"/>
    <row r="21360"/>
    <row r="21361"/>
    <row r="21362"/>
    <row r="21363"/>
    <row r="21364"/>
    <row r="21365"/>
    <row r="21366"/>
    <row r="21367"/>
    <row r="21368"/>
    <row r="21369"/>
    <row r="21370"/>
    <row r="21371"/>
    <row r="21372"/>
    <row r="21373"/>
    <row r="21374"/>
    <row r="21375"/>
    <row r="21376"/>
    <row r="21377"/>
    <row r="21378"/>
    <row r="21379"/>
    <row r="21380"/>
    <row r="21381"/>
    <row r="21382"/>
    <row r="21383"/>
    <row r="21384"/>
    <row r="21385"/>
    <row r="21386"/>
    <row r="21387"/>
    <row r="21388"/>
    <row r="21389"/>
    <row r="21390"/>
    <row r="21391"/>
    <row r="21392"/>
    <row r="21393"/>
    <row r="21394"/>
    <row r="21395"/>
    <row r="21396"/>
    <row r="21397"/>
    <row r="21398"/>
    <row r="21399"/>
    <row r="21400"/>
    <row r="21401"/>
    <row r="21402"/>
    <row r="21403"/>
    <row r="21404"/>
    <row r="21405"/>
    <row r="21406"/>
    <row r="21407"/>
    <row r="21408"/>
    <row r="21409"/>
    <row r="21410"/>
    <row r="21411"/>
    <row r="21412"/>
    <row r="21413"/>
    <row r="21414"/>
    <row r="21415"/>
    <row r="21416"/>
    <row r="21417"/>
    <row r="21418"/>
    <row r="21419"/>
    <row r="21420"/>
    <row r="21421"/>
    <row r="21422"/>
    <row r="21423"/>
    <row r="21424"/>
    <row r="21425"/>
    <row r="21426"/>
    <row r="21427"/>
    <row r="21428"/>
    <row r="21429"/>
    <row r="21430"/>
    <row r="21431"/>
    <row r="21432"/>
    <row r="21433"/>
    <row r="21434"/>
    <row r="21435"/>
    <row r="21436"/>
    <row r="21437"/>
    <row r="21438"/>
    <row r="21439"/>
    <row r="21440"/>
    <row r="21441"/>
    <row r="21442"/>
    <row r="21443"/>
    <row r="21444"/>
    <row r="21445"/>
    <row r="21446"/>
    <row r="21447"/>
    <row r="21448"/>
    <row r="21449"/>
    <row r="21450"/>
    <row r="21451"/>
    <row r="21452"/>
    <row r="21453"/>
    <row r="21454"/>
    <row r="21455"/>
    <row r="21456"/>
    <row r="21457"/>
    <row r="21458"/>
    <row r="21459"/>
    <row r="21460"/>
    <row r="21461"/>
    <row r="21462"/>
    <row r="21463"/>
    <row r="21464"/>
    <row r="21465"/>
    <row r="21466"/>
    <row r="21467"/>
    <row r="21468"/>
    <row r="21469"/>
    <row r="21470"/>
    <row r="21471"/>
    <row r="21472"/>
    <row r="21473"/>
    <row r="21474"/>
    <row r="21475"/>
    <row r="21476"/>
    <row r="21477"/>
    <row r="21478"/>
    <row r="21479"/>
    <row r="21480"/>
    <row r="21481"/>
    <row r="21482"/>
    <row r="21483"/>
    <row r="21484"/>
    <row r="21485"/>
    <row r="21486"/>
    <row r="21487"/>
    <row r="21488"/>
    <row r="21489"/>
    <row r="21490"/>
    <row r="21491"/>
    <row r="21492"/>
    <row r="21493"/>
    <row r="21494"/>
    <row r="21495"/>
    <row r="21496"/>
    <row r="21497"/>
    <row r="21498"/>
    <row r="21499"/>
    <row r="21500"/>
    <row r="21501"/>
    <row r="21502"/>
    <row r="21503"/>
    <row r="21504"/>
    <row r="21505"/>
    <row r="21506"/>
    <row r="21507"/>
    <row r="21508"/>
    <row r="21509"/>
    <row r="21510"/>
    <row r="21511"/>
    <row r="21512"/>
    <row r="21513"/>
    <row r="21514"/>
    <row r="21515"/>
    <row r="21516"/>
    <row r="21517"/>
    <row r="21518"/>
    <row r="21519"/>
    <row r="21520"/>
    <row r="21521"/>
    <row r="21522"/>
    <row r="21523"/>
    <row r="21524"/>
    <row r="21525"/>
    <row r="21526"/>
    <row r="21527"/>
    <row r="21528"/>
    <row r="21529"/>
    <row r="21530"/>
    <row r="21531"/>
    <row r="21532"/>
    <row r="21533"/>
    <row r="21534"/>
    <row r="21535"/>
    <row r="21536"/>
    <row r="21537"/>
    <row r="21538"/>
    <row r="21539"/>
    <row r="21540"/>
    <row r="21541"/>
    <row r="21542"/>
    <row r="21543"/>
    <row r="21544"/>
    <row r="21545"/>
    <row r="21546"/>
    <row r="21547"/>
    <row r="21548"/>
    <row r="21549"/>
    <row r="21550"/>
    <row r="21551"/>
    <row r="21552"/>
    <row r="21553"/>
    <row r="21554"/>
    <row r="21555"/>
    <row r="21556"/>
    <row r="21557"/>
    <row r="21558"/>
    <row r="21559"/>
    <row r="21560"/>
    <row r="21561"/>
    <row r="21562"/>
    <row r="21563"/>
    <row r="21564"/>
    <row r="21565"/>
    <row r="21566"/>
    <row r="21567"/>
    <row r="21568"/>
    <row r="21569"/>
    <row r="21570"/>
    <row r="21571"/>
    <row r="21572"/>
    <row r="21573"/>
    <row r="21574"/>
    <row r="21575"/>
    <row r="21576"/>
    <row r="21577"/>
    <row r="21578"/>
    <row r="21579"/>
    <row r="21580"/>
    <row r="21581"/>
    <row r="21582"/>
    <row r="21583"/>
    <row r="21584"/>
    <row r="21585"/>
    <row r="21586"/>
    <row r="21587"/>
    <row r="21588"/>
    <row r="21589"/>
    <row r="21590"/>
    <row r="21591"/>
    <row r="21592"/>
    <row r="21593"/>
    <row r="21594"/>
    <row r="21595"/>
    <row r="21596"/>
    <row r="21597"/>
    <row r="21598"/>
    <row r="21599"/>
    <row r="21600"/>
    <row r="21601"/>
    <row r="21602"/>
    <row r="21603"/>
    <row r="21604"/>
    <row r="21605"/>
    <row r="21606"/>
    <row r="21607"/>
    <row r="21608"/>
    <row r="21609"/>
    <row r="21610"/>
    <row r="21611"/>
    <row r="21612"/>
    <row r="21613"/>
    <row r="21614"/>
    <row r="21615"/>
    <row r="21616"/>
    <row r="21617"/>
    <row r="21618"/>
    <row r="21619"/>
    <row r="21620"/>
    <row r="21621"/>
    <row r="21622"/>
    <row r="21623"/>
    <row r="21624"/>
    <row r="21625"/>
    <row r="21626"/>
    <row r="21627"/>
    <row r="21628"/>
    <row r="21629"/>
    <row r="21630"/>
    <row r="21631"/>
    <row r="21632"/>
    <row r="21633"/>
    <row r="21634"/>
    <row r="21635"/>
    <row r="21636"/>
    <row r="21637"/>
    <row r="21638"/>
    <row r="21639"/>
    <row r="21640"/>
    <row r="21641"/>
    <row r="21642"/>
    <row r="21643"/>
    <row r="21644"/>
    <row r="21645"/>
    <row r="21646"/>
    <row r="21647"/>
    <row r="21648"/>
    <row r="21649"/>
    <row r="21650"/>
    <row r="21651"/>
    <row r="21652"/>
    <row r="21653"/>
    <row r="21654"/>
    <row r="21655"/>
    <row r="21656"/>
    <row r="21657"/>
    <row r="21658"/>
    <row r="21659"/>
    <row r="21660"/>
    <row r="21661"/>
    <row r="21662"/>
    <row r="21663"/>
    <row r="21664"/>
    <row r="21665"/>
    <row r="21666"/>
    <row r="21667"/>
    <row r="21668"/>
    <row r="21669"/>
    <row r="21670"/>
    <row r="21671"/>
    <row r="21672"/>
    <row r="21673"/>
    <row r="21674"/>
    <row r="21675"/>
    <row r="21676"/>
    <row r="21677"/>
    <row r="21678"/>
    <row r="21679"/>
    <row r="21680"/>
    <row r="21681"/>
    <row r="21682"/>
    <row r="21683"/>
    <row r="21684"/>
    <row r="21685"/>
    <row r="21686"/>
    <row r="21687"/>
    <row r="21688"/>
    <row r="21689"/>
    <row r="21690"/>
    <row r="21691"/>
    <row r="21692"/>
    <row r="21693"/>
    <row r="21694"/>
    <row r="21695"/>
    <row r="21696"/>
    <row r="21697"/>
    <row r="21698"/>
    <row r="21699"/>
    <row r="21700"/>
    <row r="21701"/>
    <row r="21702"/>
    <row r="21703"/>
    <row r="21704"/>
    <row r="21705"/>
    <row r="21706"/>
    <row r="21707"/>
    <row r="21708"/>
    <row r="21709"/>
    <row r="21710"/>
    <row r="21711"/>
    <row r="21712"/>
    <row r="21713"/>
    <row r="21714"/>
    <row r="21715"/>
    <row r="21716"/>
    <row r="21717"/>
    <row r="21718"/>
    <row r="21719"/>
    <row r="21720"/>
    <row r="21721"/>
    <row r="21722"/>
    <row r="21723"/>
    <row r="21724"/>
    <row r="21725"/>
    <row r="21726"/>
    <row r="21727"/>
    <row r="21728"/>
    <row r="21729"/>
    <row r="21730"/>
    <row r="21731"/>
    <row r="21732"/>
    <row r="21733"/>
    <row r="21734"/>
    <row r="21735"/>
    <row r="21736"/>
    <row r="21737"/>
    <row r="21738"/>
    <row r="21739"/>
    <row r="21740"/>
    <row r="21741"/>
    <row r="21742"/>
    <row r="21743"/>
    <row r="21744"/>
    <row r="21745"/>
    <row r="21746"/>
    <row r="21747"/>
    <row r="21748"/>
    <row r="21749"/>
    <row r="21750"/>
    <row r="21751"/>
    <row r="21752"/>
    <row r="21753"/>
    <row r="21754"/>
    <row r="21755"/>
    <row r="21756"/>
    <row r="21757"/>
    <row r="21758"/>
    <row r="21759"/>
    <row r="21760"/>
    <row r="21761"/>
    <row r="21762"/>
    <row r="21763"/>
    <row r="21764"/>
    <row r="21765"/>
    <row r="21766"/>
    <row r="21767"/>
    <row r="21768"/>
    <row r="21769"/>
    <row r="21770"/>
    <row r="21771"/>
    <row r="21772"/>
    <row r="21773"/>
    <row r="21774"/>
    <row r="21775"/>
    <row r="21776"/>
    <row r="21777"/>
    <row r="21778"/>
    <row r="21779"/>
    <row r="21780"/>
    <row r="21781"/>
    <row r="21782"/>
    <row r="21783"/>
    <row r="21784"/>
    <row r="21785"/>
    <row r="21786"/>
    <row r="21787"/>
    <row r="21788"/>
    <row r="21789"/>
    <row r="21790"/>
    <row r="21791"/>
    <row r="21792"/>
    <row r="21793"/>
    <row r="21794"/>
    <row r="21795"/>
    <row r="21796"/>
    <row r="21797"/>
    <row r="21798"/>
    <row r="21799"/>
    <row r="21800"/>
    <row r="21801"/>
    <row r="21802"/>
    <row r="21803"/>
    <row r="21804"/>
    <row r="21805"/>
    <row r="21806"/>
    <row r="21807"/>
    <row r="21808"/>
    <row r="21809"/>
    <row r="21810"/>
    <row r="21811"/>
    <row r="21812"/>
    <row r="21813"/>
    <row r="21814"/>
    <row r="21815"/>
    <row r="21816"/>
    <row r="21817"/>
    <row r="21818"/>
    <row r="21819"/>
    <row r="21820"/>
    <row r="21821"/>
    <row r="21822"/>
    <row r="21823"/>
    <row r="21824"/>
    <row r="21825"/>
    <row r="21826"/>
    <row r="21827"/>
    <row r="21828"/>
    <row r="21829"/>
    <row r="21830"/>
    <row r="21831"/>
    <row r="21832"/>
    <row r="21833"/>
    <row r="21834"/>
    <row r="21835"/>
    <row r="21836"/>
    <row r="21837"/>
    <row r="21838"/>
    <row r="21839"/>
    <row r="21840"/>
    <row r="21841"/>
    <row r="21842"/>
    <row r="21843"/>
    <row r="21844"/>
    <row r="21845"/>
    <row r="21846"/>
    <row r="21847"/>
    <row r="21848"/>
    <row r="21849"/>
    <row r="21850"/>
    <row r="21851"/>
    <row r="21852"/>
    <row r="21853"/>
    <row r="21854"/>
    <row r="21855"/>
    <row r="21856"/>
    <row r="21857"/>
    <row r="21858"/>
    <row r="21859"/>
    <row r="21860"/>
    <row r="21861"/>
    <row r="21862"/>
    <row r="21863"/>
    <row r="21864"/>
    <row r="21865"/>
    <row r="21866"/>
    <row r="21867"/>
    <row r="21868"/>
    <row r="21869"/>
    <row r="21870"/>
    <row r="21871"/>
    <row r="21872"/>
    <row r="21873"/>
    <row r="21874"/>
    <row r="21875"/>
    <row r="21876"/>
    <row r="21877"/>
    <row r="21878"/>
    <row r="21879"/>
    <row r="21880"/>
    <row r="21881"/>
    <row r="21882"/>
    <row r="21883"/>
    <row r="21884"/>
    <row r="21885"/>
    <row r="21886"/>
    <row r="21887"/>
    <row r="21888"/>
    <row r="21889"/>
    <row r="21890"/>
    <row r="21891"/>
    <row r="21892"/>
    <row r="21893"/>
    <row r="21894"/>
    <row r="21895"/>
    <row r="21896"/>
    <row r="21897"/>
    <row r="21898"/>
    <row r="21899"/>
    <row r="21900"/>
    <row r="21901"/>
    <row r="21902"/>
    <row r="21903"/>
    <row r="21904"/>
    <row r="21905"/>
    <row r="21906"/>
    <row r="21907"/>
    <row r="21908"/>
    <row r="21909"/>
    <row r="21910"/>
    <row r="21911"/>
    <row r="21912"/>
    <row r="21913"/>
    <row r="21914"/>
    <row r="21915"/>
    <row r="21916"/>
    <row r="21917"/>
    <row r="21918"/>
    <row r="21919"/>
    <row r="21920"/>
    <row r="21921"/>
    <row r="21922"/>
    <row r="21923"/>
    <row r="21924"/>
    <row r="21925"/>
    <row r="21926"/>
    <row r="21927"/>
    <row r="21928"/>
    <row r="21929"/>
    <row r="21930"/>
    <row r="21931"/>
    <row r="21932"/>
    <row r="21933"/>
    <row r="21934"/>
    <row r="21935"/>
    <row r="21936"/>
    <row r="21937"/>
    <row r="21938"/>
    <row r="21939"/>
    <row r="21940"/>
    <row r="21941"/>
    <row r="21942"/>
    <row r="21943"/>
    <row r="21944"/>
    <row r="21945"/>
    <row r="21946"/>
    <row r="21947"/>
    <row r="21948"/>
    <row r="21949"/>
    <row r="21950"/>
    <row r="21951"/>
    <row r="21952"/>
    <row r="21953"/>
    <row r="21954"/>
    <row r="21955"/>
    <row r="21956"/>
    <row r="21957"/>
    <row r="21958"/>
    <row r="21959"/>
    <row r="21960"/>
    <row r="21961"/>
    <row r="21962"/>
    <row r="21963"/>
    <row r="21964"/>
    <row r="21965"/>
    <row r="21966"/>
    <row r="21967"/>
    <row r="21968"/>
    <row r="21969"/>
    <row r="21970"/>
    <row r="21971"/>
    <row r="21972"/>
    <row r="21973"/>
    <row r="21974"/>
    <row r="21975"/>
    <row r="21976"/>
    <row r="21977"/>
    <row r="21978"/>
    <row r="21979"/>
    <row r="21980"/>
    <row r="21981"/>
    <row r="21982"/>
    <row r="21983"/>
    <row r="21984"/>
    <row r="21985"/>
    <row r="21986"/>
    <row r="21987"/>
    <row r="21988"/>
    <row r="21989"/>
    <row r="21990"/>
    <row r="21991"/>
    <row r="21992"/>
    <row r="21993"/>
    <row r="21994"/>
    <row r="21995"/>
    <row r="21996"/>
    <row r="21997"/>
    <row r="21998"/>
    <row r="21999"/>
    <row r="22000"/>
    <row r="22001"/>
    <row r="22002"/>
    <row r="22003"/>
    <row r="22004"/>
    <row r="22005"/>
    <row r="22006"/>
    <row r="22007"/>
    <row r="22008"/>
    <row r="22009"/>
    <row r="22010"/>
    <row r="22011"/>
    <row r="22012"/>
    <row r="22013"/>
    <row r="22014"/>
    <row r="22015"/>
    <row r="22016"/>
    <row r="22017"/>
    <row r="22018"/>
    <row r="22019"/>
    <row r="22020"/>
    <row r="22021"/>
    <row r="22022"/>
    <row r="22023"/>
    <row r="22024"/>
    <row r="22025"/>
    <row r="22026"/>
    <row r="22027"/>
    <row r="22028"/>
    <row r="22029"/>
    <row r="22030"/>
    <row r="22031"/>
    <row r="22032"/>
    <row r="22033"/>
    <row r="22034"/>
    <row r="22035"/>
    <row r="22036"/>
    <row r="22037"/>
    <row r="22038"/>
    <row r="22039"/>
    <row r="22040"/>
    <row r="22041"/>
    <row r="22042"/>
    <row r="22043"/>
    <row r="22044"/>
    <row r="22045"/>
    <row r="22046"/>
    <row r="22047"/>
    <row r="22048"/>
    <row r="22049"/>
    <row r="22050"/>
    <row r="22051"/>
    <row r="22052"/>
    <row r="22053"/>
    <row r="22054"/>
    <row r="22055"/>
    <row r="22056"/>
    <row r="22057"/>
    <row r="22058"/>
    <row r="22059"/>
    <row r="22060"/>
    <row r="22061"/>
    <row r="22062"/>
    <row r="22063"/>
    <row r="22064"/>
    <row r="22065"/>
    <row r="22066"/>
    <row r="22067"/>
    <row r="22068"/>
    <row r="22069"/>
    <row r="22070"/>
    <row r="22071"/>
    <row r="22072"/>
    <row r="22073"/>
    <row r="22074"/>
    <row r="22075"/>
    <row r="22076"/>
    <row r="22077"/>
    <row r="22078"/>
    <row r="22079"/>
    <row r="22080"/>
    <row r="22081"/>
    <row r="22082"/>
    <row r="22083"/>
    <row r="22084"/>
    <row r="22085"/>
    <row r="22086"/>
    <row r="22087"/>
    <row r="22088"/>
    <row r="22089"/>
    <row r="22090"/>
    <row r="22091"/>
    <row r="22092"/>
    <row r="22093"/>
    <row r="22094"/>
    <row r="22095"/>
    <row r="22096"/>
    <row r="22097"/>
    <row r="22098"/>
    <row r="22099"/>
    <row r="22100"/>
    <row r="22101"/>
    <row r="22102"/>
    <row r="22103"/>
    <row r="22104"/>
    <row r="22105"/>
    <row r="22106"/>
    <row r="22107"/>
    <row r="22108"/>
    <row r="22109"/>
    <row r="22110"/>
    <row r="22111"/>
    <row r="22112"/>
    <row r="22113"/>
    <row r="22114"/>
    <row r="22115"/>
    <row r="22116"/>
    <row r="22117"/>
    <row r="22118"/>
    <row r="22119"/>
    <row r="22120"/>
    <row r="22121"/>
    <row r="22122"/>
    <row r="22123"/>
    <row r="22124"/>
    <row r="22125"/>
    <row r="22126"/>
    <row r="22127"/>
    <row r="22128"/>
    <row r="22129"/>
    <row r="22130"/>
    <row r="22131"/>
    <row r="22132"/>
    <row r="22133"/>
    <row r="22134"/>
    <row r="22135"/>
    <row r="22136"/>
    <row r="22137"/>
    <row r="22138"/>
    <row r="22139"/>
    <row r="22140"/>
    <row r="22141"/>
    <row r="22142"/>
    <row r="22143"/>
    <row r="22144"/>
    <row r="22145"/>
    <row r="22146"/>
    <row r="22147"/>
    <row r="22148"/>
    <row r="22149"/>
    <row r="22150"/>
    <row r="22151"/>
    <row r="22152"/>
    <row r="22153"/>
    <row r="22154"/>
    <row r="22155"/>
    <row r="22156"/>
    <row r="22157"/>
    <row r="22158"/>
    <row r="22159"/>
    <row r="22160"/>
    <row r="22161"/>
    <row r="22162"/>
    <row r="22163"/>
    <row r="22164"/>
    <row r="22165"/>
    <row r="22166"/>
    <row r="22167"/>
    <row r="22168"/>
    <row r="22169"/>
    <row r="22170"/>
    <row r="22171"/>
    <row r="22172"/>
    <row r="22173"/>
    <row r="22174"/>
    <row r="22175"/>
    <row r="22176"/>
    <row r="22177"/>
    <row r="22178"/>
    <row r="22179"/>
    <row r="22180"/>
    <row r="22181"/>
    <row r="22182"/>
    <row r="22183"/>
    <row r="22184"/>
    <row r="22185"/>
    <row r="22186"/>
    <row r="22187"/>
    <row r="22188"/>
    <row r="22189"/>
    <row r="22190"/>
    <row r="22191"/>
    <row r="22192"/>
    <row r="22193"/>
    <row r="22194"/>
    <row r="22195"/>
    <row r="22196"/>
    <row r="22197"/>
    <row r="22198"/>
    <row r="22199"/>
    <row r="22200"/>
    <row r="22201"/>
    <row r="22202"/>
    <row r="22203"/>
    <row r="22204"/>
    <row r="22205"/>
    <row r="22206"/>
    <row r="22207"/>
    <row r="22208"/>
    <row r="22209"/>
    <row r="22210"/>
    <row r="22211"/>
    <row r="22212"/>
    <row r="22213"/>
    <row r="22214"/>
    <row r="22215"/>
    <row r="22216"/>
    <row r="22217"/>
    <row r="22218"/>
    <row r="22219"/>
    <row r="22220"/>
    <row r="22221"/>
    <row r="22222"/>
    <row r="22223"/>
    <row r="22224"/>
    <row r="22225"/>
    <row r="22226"/>
    <row r="22227"/>
    <row r="22228"/>
    <row r="22229"/>
    <row r="22230"/>
    <row r="22231"/>
    <row r="22232"/>
    <row r="22233"/>
    <row r="22234"/>
    <row r="22235"/>
    <row r="22236"/>
    <row r="22237"/>
    <row r="22238"/>
    <row r="22239"/>
    <row r="22240"/>
    <row r="22241"/>
    <row r="22242"/>
    <row r="22243"/>
    <row r="22244"/>
    <row r="22245"/>
    <row r="22246"/>
    <row r="22247"/>
    <row r="22248"/>
    <row r="22249"/>
    <row r="22250"/>
    <row r="22251"/>
    <row r="22252"/>
    <row r="22253"/>
    <row r="22254"/>
    <row r="22255"/>
    <row r="22256"/>
    <row r="22257"/>
    <row r="22258"/>
    <row r="22259"/>
    <row r="22260"/>
    <row r="22261"/>
    <row r="22262"/>
    <row r="22263"/>
    <row r="22264"/>
    <row r="22265"/>
    <row r="22266"/>
    <row r="22267"/>
    <row r="22268"/>
    <row r="22269"/>
    <row r="22270"/>
    <row r="22271"/>
    <row r="22272"/>
    <row r="22273"/>
    <row r="22274"/>
    <row r="22275"/>
    <row r="22276"/>
    <row r="22277"/>
    <row r="22278"/>
    <row r="22279"/>
    <row r="22280"/>
    <row r="22281"/>
    <row r="22282"/>
    <row r="22283"/>
    <row r="22284"/>
    <row r="22285"/>
    <row r="22286"/>
    <row r="22287"/>
    <row r="22288"/>
    <row r="22289"/>
    <row r="22290"/>
    <row r="22291"/>
    <row r="22292"/>
    <row r="22293"/>
    <row r="22294"/>
    <row r="22295"/>
    <row r="22296"/>
    <row r="22297"/>
    <row r="22298"/>
    <row r="22299"/>
    <row r="22300"/>
    <row r="22301"/>
    <row r="22302"/>
    <row r="22303"/>
    <row r="22304"/>
    <row r="22305"/>
    <row r="22306"/>
    <row r="22307"/>
    <row r="22308"/>
    <row r="22309"/>
    <row r="22310"/>
    <row r="22311"/>
    <row r="22312"/>
    <row r="22313"/>
    <row r="22314"/>
    <row r="22315"/>
    <row r="22316"/>
    <row r="22317"/>
    <row r="22318"/>
    <row r="22319"/>
    <row r="22320"/>
    <row r="22321"/>
    <row r="22322"/>
    <row r="22323"/>
    <row r="22324"/>
    <row r="22325"/>
    <row r="22326"/>
    <row r="22327"/>
    <row r="22328"/>
    <row r="22329"/>
    <row r="22330"/>
    <row r="22331"/>
    <row r="22332"/>
    <row r="22333"/>
    <row r="22334"/>
    <row r="22335"/>
    <row r="22336"/>
    <row r="22337"/>
    <row r="22338"/>
    <row r="22339"/>
    <row r="22340"/>
    <row r="22341"/>
    <row r="22342"/>
    <row r="22343"/>
    <row r="22344"/>
    <row r="22345"/>
    <row r="22346"/>
    <row r="22347"/>
    <row r="22348"/>
    <row r="22349"/>
    <row r="22350"/>
    <row r="22351"/>
    <row r="22352"/>
    <row r="22353"/>
    <row r="22354"/>
    <row r="22355"/>
    <row r="22356"/>
    <row r="22357"/>
    <row r="22358"/>
    <row r="22359"/>
    <row r="22360"/>
    <row r="22361"/>
    <row r="22362"/>
    <row r="22363"/>
    <row r="22364"/>
    <row r="22365"/>
    <row r="22366"/>
    <row r="22367"/>
    <row r="22368"/>
    <row r="22369"/>
    <row r="22370"/>
    <row r="22371"/>
    <row r="22372"/>
    <row r="22373"/>
    <row r="22374"/>
    <row r="22375"/>
    <row r="22376"/>
    <row r="22377"/>
    <row r="22378"/>
    <row r="22379"/>
    <row r="22380"/>
    <row r="22381"/>
    <row r="22382"/>
    <row r="22383"/>
    <row r="22384"/>
    <row r="22385"/>
    <row r="22386"/>
    <row r="22387"/>
    <row r="22388"/>
    <row r="22389"/>
    <row r="22390"/>
    <row r="22391"/>
    <row r="22392"/>
    <row r="22393"/>
    <row r="22394"/>
    <row r="22395"/>
    <row r="22396"/>
    <row r="22397"/>
    <row r="22398"/>
    <row r="22399"/>
    <row r="22400"/>
    <row r="22401"/>
    <row r="22402"/>
    <row r="22403"/>
    <row r="22404"/>
    <row r="22405"/>
    <row r="22406"/>
    <row r="22407"/>
    <row r="22408"/>
    <row r="22409"/>
    <row r="22410"/>
    <row r="22411"/>
    <row r="22412"/>
    <row r="22413"/>
    <row r="22414"/>
    <row r="22415"/>
    <row r="22416"/>
    <row r="22417"/>
    <row r="22418"/>
    <row r="22419"/>
    <row r="22420"/>
    <row r="22421"/>
    <row r="22422"/>
    <row r="22423"/>
    <row r="22424"/>
    <row r="22425"/>
    <row r="22426"/>
    <row r="22427"/>
    <row r="22428"/>
    <row r="22429"/>
    <row r="22430"/>
    <row r="22431"/>
    <row r="22432"/>
    <row r="22433"/>
    <row r="22434"/>
    <row r="22435"/>
    <row r="22436"/>
    <row r="22437"/>
    <row r="22438"/>
    <row r="22439"/>
    <row r="22440"/>
    <row r="22441"/>
    <row r="22442"/>
    <row r="22443"/>
    <row r="22444"/>
    <row r="22445"/>
    <row r="22446"/>
    <row r="22447"/>
    <row r="22448"/>
    <row r="22449"/>
    <row r="22450"/>
    <row r="22451"/>
    <row r="22452"/>
    <row r="22453"/>
    <row r="22454"/>
    <row r="22455"/>
    <row r="22456"/>
    <row r="22457"/>
    <row r="22458"/>
    <row r="22459"/>
    <row r="22460"/>
    <row r="22461"/>
    <row r="22462"/>
    <row r="22463"/>
    <row r="22464"/>
    <row r="22465"/>
    <row r="22466"/>
    <row r="22467"/>
    <row r="22468"/>
    <row r="22469"/>
    <row r="22470"/>
    <row r="22471"/>
    <row r="22472"/>
    <row r="22473"/>
    <row r="22474"/>
    <row r="22475"/>
    <row r="22476"/>
    <row r="22477"/>
    <row r="22478"/>
    <row r="22479"/>
    <row r="22480"/>
    <row r="22481"/>
    <row r="22482"/>
    <row r="22483"/>
    <row r="22484"/>
    <row r="22485"/>
    <row r="22486"/>
    <row r="22487"/>
    <row r="22488"/>
    <row r="22489"/>
    <row r="22490"/>
    <row r="22491"/>
    <row r="22492"/>
    <row r="22493"/>
    <row r="22494"/>
    <row r="22495"/>
    <row r="22496"/>
    <row r="22497"/>
    <row r="22498"/>
    <row r="22499"/>
    <row r="22500"/>
    <row r="22501"/>
    <row r="22502"/>
    <row r="22503"/>
    <row r="22504"/>
    <row r="22505"/>
    <row r="22506"/>
    <row r="22507"/>
    <row r="22508"/>
    <row r="22509"/>
    <row r="22510"/>
    <row r="22511"/>
    <row r="22512"/>
    <row r="22513"/>
    <row r="22514"/>
    <row r="22515"/>
    <row r="22516"/>
    <row r="22517"/>
    <row r="22518"/>
    <row r="22519"/>
    <row r="22520"/>
    <row r="22521"/>
    <row r="22522"/>
    <row r="22523"/>
    <row r="22524"/>
    <row r="22525"/>
    <row r="22526"/>
    <row r="22527"/>
    <row r="22528"/>
    <row r="22529"/>
    <row r="22530"/>
    <row r="22531"/>
    <row r="22532"/>
    <row r="22533"/>
    <row r="22534"/>
    <row r="22535"/>
    <row r="22536"/>
    <row r="22537"/>
    <row r="22538"/>
    <row r="22539"/>
    <row r="22540"/>
    <row r="22541"/>
    <row r="22542"/>
    <row r="22543"/>
    <row r="22544"/>
    <row r="22545"/>
    <row r="22546"/>
    <row r="22547"/>
    <row r="22548"/>
    <row r="22549"/>
    <row r="22550"/>
    <row r="22551"/>
    <row r="22552"/>
    <row r="22553"/>
    <row r="22554"/>
    <row r="22555"/>
    <row r="22556"/>
    <row r="22557"/>
    <row r="22558"/>
    <row r="22559"/>
    <row r="22560"/>
    <row r="22561"/>
    <row r="22562"/>
    <row r="22563"/>
    <row r="22564"/>
    <row r="22565"/>
    <row r="22566"/>
    <row r="22567"/>
    <row r="22568"/>
    <row r="22569"/>
    <row r="22570"/>
    <row r="22571"/>
    <row r="22572"/>
    <row r="22573"/>
    <row r="22574"/>
    <row r="22575"/>
    <row r="22576"/>
    <row r="22577"/>
    <row r="22578"/>
    <row r="22579"/>
    <row r="22580"/>
    <row r="22581"/>
    <row r="22582"/>
    <row r="22583"/>
    <row r="22584"/>
    <row r="22585"/>
    <row r="22586"/>
    <row r="22587"/>
    <row r="22588"/>
    <row r="22589"/>
    <row r="22590"/>
    <row r="22591"/>
    <row r="22592"/>
    <row r="22593"/>
    <row r="22594"/>
    <row r="22595"/>
    <row r="22596"/>
    <row r="22597"/>
    <row r="22598"/>
    <row r="22599"/>
    <row r="22600"/>
    <row r="22601"/>
    <row r="22602"/>
    <row r="22603"/>
    <row r="22604"/>
    <row r="22605"/>
    <row r="22606"/>
    <row r="22607"/>
    <row r="22608"/>
    <row r="22609"/>
    <row r="22610"/>
    <row r="22611"/>
    <row r="22612"/>
    <row r="22613"/>
    <row r="22614"/>
    <row r="22615"/>
    <row r="22616"/>
    <row r="22617"/>
    <row r="22618"/>
    <row r="22619"/>
    <row r="22620"/>
    <row r="22621"/>
    <row r="22622"/>
    <row r="22623"/>
    <row r="22624"/>
    <row r="22625"/>
    <row r="22626"/>
    <row r="22627"/>
    <row r="22628"/>
    <row r="22629"/>
    <row r="22630"/>
    <row r="22631"/>
    <row r="22632"/>
    <row r="22633"/>
    <row r="22634"/>
    <row r="22635"/>
    <row r="22636"/>
    <row r="22637"/>
    <row r="22638"/>
    <row r="22639"/>
    <row r="22640"/>
    <row r="22641"/>
    <row r="22642"/>
    <row r="22643"/>
    <row r="22644"/>
    <row r="22645"/>
    <row r="22646"/>
    <row r="22647"/>
    <row r="22648"/>
    <row r="22649"/>
    <row r="22650"/>
    <row r="22651"/>
    <row r="22652"/>
    <row r="22653"/>
    <row r="22654"/>
    <row r="22655"/>
    <row r="22656"/>
    <row r="22657"/>
    <row r="22658"/>
    <row r="22659"/>
    <row r="22660"/>
    <row r="22661"/>
    <row r="22662"/>
    <row r="22663"/>
    <row r="22664"/>
    <row r="22665"/>
    <row r="22666"/>
    <row r="22667"/>
    <row r="22668"/>
    <row r="22669"/>
    <row r="22670"/>
    <row r="22671"/>
    <row r="22672"/>
    <row r="22673"/>
    <row r="22674"/>
    <row r="22675"/>
    <row r="22676"/>
    <row r="22677"/>
    <row r="22678"/>
    <row r="22679"/>
    <row r="22680"/>
    <row r="22681"/>
    <row r="22682"/>
    <row r="22683"/>
    <row r="22684"/>
    <row r="22685"/>
    <row r="22686"/>
    <row r="22687"/>
    <row r="22688"/>
    <row r="22689"/>
    <row r="22690"/>
    <row r="22691"/>
    <row r="22692"/>
    <row r="22693"/>
    <row r="22694"/>
    <row r="22695"/>
    <row r="22696"/>
    <row r="22697"/>
    <row r="22698"/>
    <row r="22699"/>
    <row r="22700"/>
    <row r="22701"/>
    <row r="22702"/>
    <row r="22703"/>
    <row r="22704"/>
    <row r="22705"/>
    <row r="22706"/>
    <row r="22707"/>
    <row r="22708"/>
    <row r="22709"/>
    <row r="22710"/>
    <row r="22711"/>
    <row r="22712"/>
    <row r="22713"/>
    <row r="22714"/>
    <row r="22715"/>
    <row r="22716"/>
    <row r="22717"/>
    <row r="22718"/>
    <row r="22719"/>
    <row r="22720"/>
    <row r="22721"/>
    <row r="22722"/>
    <row r="22723"/>
    <row r="22724"/>
    <row r="22725"/>
    <row r="22726"/>
    <row r="22727"/>
    <row r="22728"/>
    <row r="22729"/>
    <row r="22730"/>
    <row r="22731"/>
    <row r="22732"/>
    <row r="22733"/>
    <row r="22734"/>
    <row r="22735"/>
    <row r="22736"/>
    <row r="22737"/>
    <row r="22738"/>
    <row r="22739"/>
    <row r="22740"/>
    <row r="22741"/>
    <row r="22742"/>
    <row r="22743"/>
    <row r="22744"/>
    <row r="22745"/>
    <row r="22746"/>
    <row r="22747"/>
    <row r="22748"/>
    <row r="22749"/>
    <row r="22750"/>
    <row r="22751"/>
    <row r="22752"/>
    <row r="22753"/>
    <row r="22754"/>
    <row r="22755"/>
    <row r="22756"/>
    <row r="22757"/>
    <row r="22758"/>
    <row r="22759"/>
    <row r="22760"/>
    <row r="22761"/>
    <row r="22762"/>
    <row r="22763"/>
    <row r="22764"/>
    <row r="22765"/>
    <row r="22766"/>
    <row r="22767"/>
    <row r="22768"/>
    <row r="22769"/>
    <row r="22770"/>
    <row r="22771"/>
    <row r="22772"/>
    <row r="22773"/>
    <row r="22774"/>
    <row r="22775"/>
    <row r="22776"/>
    <row r="22777"/>
    <row r="22778"/>
    <row r="22779"/>
    <row r="22780"/>
    <row r="22781"/>
    <row r="22782"/>
    <row r="22783"/>
    <row r="22784"/>
    <row r="22785"/>
    <row r="22786"/>
    <row r="22787"/>
    <row r="22788"/>
    <row r="22789"/>
    <row r="22790"/>
    <row r="22791"/>
    <row r="22792"/>
    <row r="22793"/>
    <row r="22794"/>
    <row r="22795"/>
    <row r="22796"/>
    <row r="22797"/>
    <row r="22798"/>
    <row r="22799"/>
    <row r="22800"/>
    <row r="22801"/>
    <row r="22802"/>
    <row r="22803"/>
    <row r="22804"/>
    <row r="22805"/>
    <row r="22806"/>
    <row r="22807"/>
    <row r="22808"/>
    <row r="22809"/>
    <row r="22810"/>
    <row r="22811"/>
    <row r="22812"/>
    <row r="22813"/>
    <row r="22814"/>
    <row r="22815"/>
    <row r="22816"/>
    <row r="22817"/>
    <row r="22818"/>
    <row r="22819"/>
    <row r="22820"/>
    <row r="22821"/>
    <row r="22822"/>
    <row r="22823"/>
    <row r="22824"/>
    <row r="22825"/>
    <row r="22826"/>
    <row r="22827"/>
    <row r="22828"/>
    <row r="22829"/>
    <row r="22830"/>
    <row r="22831"/>
    <row r="22832"/>
    <row r="22833"/>
    <row r="22834"/>
    <row r="22835"/>
    <row r="22836"/>
    <row r="22837"/>
    <row r="22838"/>
    <row r="22839"/>
    <row r="22840"/>
    <row r="22841"/>
    <row r="22842"/>
    <row r="22843"/>
    <row r="22844"/>
    <row r="22845"/>
    <row r="22846"/>
    <row r="22847"/>
    <row r="22848"/>
    <row r="22849"/>
    <row r="22850"/>
    <row r="22851"/>
    <row r="22852"/>
    <row r="22853"/>
    <row r="22854"/>
    <row r="22855"/>
    <row r="22856"/>
    <row r="22857"/>
    <row r="22858"/>
    <row r="22859"/>
    <row r="22860"/>
    <row r="22861"/>
    <row r="22862"/>
    <row r="22863"/>
    <row r="22864"/>
    <row r="22865"/>
    <row r="22866"/>
    <row r="22867"/>
    <row r="22868"/>
    <row r="22869"/>
    <row r="22870"/>
    <row r="22871"/>
    <row r="22872"/>
    <row r="22873"/>
    <row r="22874"/>
    <row r="22875"/>
    <row r="22876"/>
    <row r="22877"/>
    <row r="22878"/>
    <row r="22879"/>
    <row r="22880"/>
    <row r="22881"/>
    <row r="22882"/>
    <row r="22883"/>
    <row r="22884"/>
    <row r="22885"/>
    <row r="22886"/>
    <row r="22887"/>
    <row r="22888"/>
    <row r="22889"/>
    <row r="22890"/>
    <row r="22891"/>
    <row r="22892"/>
    <row r="22893"/>
    <row r="22894"/>
    <row r="22895"/>
    <row r="22896"/>
    <row r="22897"/>
    <row r="22898"/>
    <row r="22899"/>
    <row r="22900"/>
    <row r="22901"/>
    <row r="22902"/>
    <row r="22903"/>
    <row r="22904"/>
    <row r="22905"/>
    <row r="22906"/>
    <row r="22907"/>
    <row r="22908"/>
    <row r="22909"/>
    <row r="22910"/>
    <row r="22911"/>
    <row r="22912"/>
    <row r="22913"/>
    <row r="22914"/>
    <row r="22915"/>
    <row r="22916"/>
    <row r="22917"/>
    <row r="22918"/>
    <row r="22919"/>
    <row r="22920"/>
    <row r="22921"/>
    <row r="22922"/>
    <row r="22923"/>
    <row r="22924"/>
    <row r="22925"/>
    <row r="22926"/>
    <row r="22927"/>
    <row r="22928"/>
    <row r="22929"/>
    <row r="22930"/>
    <row r="22931"/>
    <row r="22932"/>
    <row r="22933"/>
    <row r="22934"/>
    <row r="22935"/>
    <row r="22936"/>
    <row r="22937"/>
    <row r="22938"/>
    <row r="22939"/>
    <row r="22940"/>
    <row r="22941"/>
    <row r="22942"/>
    <row r="22943"/>
    <row r="22944"/>
    <row r="22945"/>
    <row r="22946"/>
    <row r="22947"/>
    <row r="22948"/>
    <row r="22949"/>
    <row r="22950"/>
    <row r="22951"/>
    <row r="22952"/>
    <row r="22953"/>
    <row r="22954"/>
    <row r="22955"/>
    <row r="22956"/>
    <row r="22957"/>
    <row r="22958"/>
    <row r="22959"/>
    <row r="22960"/>
    <row r="22961"/>
    <row r="22962"/>
    <row r="22963"/>
    <row r="22964"/>
    <row r="22965"/>
    <row r="22966"/>
    <row r="22967"/>
    <row r="22968"/>
    <row r="22969"/>
    <row r="22970"/>
    <row r="22971"/>
    <row r="22972"/>
    <row r="22973"/>
    <row r="22974"/>
    <row r="22975"/>
    <row r="22976"/>
    <row r="22977"/>
    <row r="22978"/>
    <row r="22979"/>
    <row r="22980"/>
    <row r="22981"/>
    <row r="22982"/>
    <row r="22983"/>
    <row r="22984"/>
    <row r="22985"/>
    <row r="22986"/>
    <row r="22987"/>
    <row r="22988"/>
    <row r="22989"/>
    <row r="22990"/>
    <row r="22991"/>
    <row r="22992"/>
    <row r="22993"/>
    <row r="22994"/>
    <row r="22995"/>
    <row r="22996"/>
    <row r="22997"/>
    <row r="22998"/>
    <row r="22999"/>
    <row r="23000"/>
    <row r="23001"/>
    <row r="23002"/>
    <row r="23003"/>
    <row r="23004"/>
    <row r="23005"/>
    <row r="23006"/>
    <row r="23007"/>
    <row r="23008"/>
    <row r="23009"/>
    <row r="23010"/>
    <row r="23011"/>
    <row r="23012"/>
    <row r="23013"/>
    <row r="23014"/>
    <row r="23015"/>
    <row r="23016"/>
    <row r="23017"/>
    <row r="23018"/>
    <row r="23019"/>
    <row r="23020"/>
    <row r="23021"/>
    <row r="23022"/>
    <row r="23023"/>
    <row r="23024"/>
    <row r="23025"/>
    <row r="23026"/>
    <row r="23027"/>
    <row r="23028"/>
    <row r="23029"/>
    <row r="23030"/>
    <row r="23031"/>
    <row r="23032"/>
    <row r="23033"/>
    <row r="23034"/>
    <row r="23035"/>
    <row r="23036"/>
    <row r="23037"/>
    <row r="23038"/>
    <row r="23039"/>
    <row r="23040"/>
    <row r="23041"/>
    <row r="23042"/>
    <row r="23043"/>
    <row r="23044"/>
    <row r="23045"/>
    <row r="23046"/>
    <row r="23047"/>
    <row r="23048"/>
    <row r="23049"/>
    <row r="23050"/>
    <row r="23051"/>
    <row r="23052"/>
    <row r="23053"/>
    <row r="23054"/>
    <row r="23055"/>
    <row r="23056"/>
    <row r="23057"/>
    <row r="23058"/>
    <row r="23059"/>
    <row r="23060"/>
    <row r="23061"/>
    <row r="23062"/>
    <row r="23063"/>
    <row r="23064"/>
    <row r="23065"/>
    <row r="23066"/>
    <row r="23067"/>
    <row r="23068"/>
    <row r="23069"/>
    <row r="23070"/>
    <row r="23071"/>
    <row r="23072"/>
    <row r="23073"/>
    <row r="23074"/>
    <row r="23075"/>
    <row r="23076"/>
    <row r="23077"/>
    <row r="23078"/>
    <row r="23079"/>
    <row r="23080"/>
    <row r="23081"/>
    <row r="23082"/>
    <row r="23083"/>
    <row r="23084"/>
    <row r="23085"/>
    <row r="23086"/>
    <row r="23087"/>
    <row r="23088"/>
    <row r="23089"/>
    <row r="23090"/>
    <row r="23091"/>
    <row r="23092"/>
    <row r="23093"/>
    <row r="23094"/>
    <row r="23095"/>
    <row r="23096"/>
    <row r="23097"/>
    <row r="23098"/>
    <row r="23099"/>
    <row r="23100"/>
    <row r="23101"/>
    <row r="23102"/>
    <row r="23103"/>
    <row r="23104"/>
    <row r="23105"/>
    <row r="23106"/>
    <row r="23107"/>
    <row r="23108"/>
    <row r="23109"/>
    <row r="23110"/>
    <row r="23111"/>
    <row r="23112"/>
    <row r="23113"/>
    <row r="23114"/>
    <row r="23115"/>
    <row r="23116"/>
    <row r="23117"/>
    <row r="23118"/>
    <row r="23119"/>
    <row r="23120"/>
    <row r="23121"/>
    <row r="23122"/>
    <row r="23123"/>
    <row r="23124"/>
    <row r="23125"/>
    <row r="23126"/>
    <row r="23127"/>
    <row r="23128"/>
    <row r="23129"/>
    <row r="23130"/>
    <row r="23131"/>
    <row r="23132"/>
    <row r="23133"/>
    <row r="23134"/>
    <row r="23135"/>
    <row r="23136"/>
    <row r="23137"/>
    <row r="23138"/>
    <row r="23139"/>
    <row r="23140"/>
    <row r="23141"/>
    <row r="23142"/>
    <row r="23143"/>
    <row r="23144"/>
    <row r="23145"/>
    <row r="23146"/>
    <row r="23147"/>
    <row r="23148"/>
    <row r="23149"/>
    <row r="23150"/>
    <row r="23151"/>
    <row r="23152"/>
    <row r="23153"/>
    <row r="23154"/>
    <row r="23155"/>
    <row r="23156"/>
    <row r="23157"/>
    <row r="23158"/>
    <row r="23159"/>
    <row r="23160"/>
    <row r="23161"/>
    <row r="23162"/>
    <row r="23163"/>
    <row r="23164"/>
    <row r="23165"/>
    <row r="23166"/>
    <row r="23167"/>
    <row r="23168"/>
    <row r="23169"/>
    <row r="23170"/>
    <row r="23171"/>
    <row r="23172"/>
    <row r="23173"/>
    <row r="23174"/>
    <row r="23175"/>
    <row r="23176"/>
    <row r="23177"/>
    <row r="23178"/>
    <row r="23179"/>
    <row r="23180"/>
    <row r="23181"/>
    <row r="23182"/>
    <row r="23183"/>
    <row r="23184"/>
    <row r="23185"/>
    <row r="23186"/>
    <row r="23187"/>
    <row r="23188"/>
    <row r="23189"/>
    <row r="23190"/>
    <row r="23191"/>
    <row r="23192"/>
    <row r="23193"/>
    <row r="23194"/>
    <row r="23195"/>
    <row r="23196"/>
    <row r="23197"/>
    <row r="23198"/>
    <row r="23199"/>
    <row r="23200"/>
    <row r="23201"/>
    <row r="23202"/>
    <row r="23203"/>
    <row r="23204"/>
    <row r="23205"/>
    <row r="23206"/>
    <row r="23207"/>
    <row r="23208"/>
    <row r="23209"/>
    <row r="23210"/>
    <row r="23211"/>
    <row r="23212"/>
    <row r="23213"/>
    <row r="23214"/>
    <row r="23215"/>
    <row r="23216"/>
    <row r="23217"/>
    <row r="23218"/>
    <row r="23219"/>
    <row r="23220"/>
    <row r="23221"/>
    <row r="23222"/>
    <row r="23223"/>
    <row r="23224"/>
    <row r="23225"/>
    <row r="23226"/>
    <row r="23227"/>
    <row r="23228"/>
    <row r="23229"/>
    <row r="23230"/>
    <row r="23231"/>
    <row r="23232"/>
    <row r="23233"/>
    <row r="23234"/>
    <row r="23235"/>
    <row r="23236"/>
    <row r="23237"/>
    <row r="23238"/>
    <row r="23239"/>
    <row r="23240"/>
    <row r="23241"/>
    <row r="23242"/>
    <row r="23243"/>
    <row r="23244"/>
    <row r="23245"/>
    <row r="23246"/>
    <row r="23247"/>
    <row r="23248"/>
    <row r="23249"/>
    <row r="23250"/>
    <row r="23251"/>
    <row r="23252"/>
    <row r="23253"/>
    <row r="23254"/>
    <row r="23255"/>
    <row r="23256"/>
    <row r="23257"/>
    <row r="23258"/>
    <row r="23259"/>
    <row r="23260"/>
    <row r="23261"/>
    <row r="23262"/>
    <row r="23263"/>
    <row r="23264"/>
    <row r="23265"/>
    <row r="23266"/>
    <row r="23267"/>
    <row r="23268"/>
    <row r="23269"/>
    <row r="23270"/>
    <row r="23271"/>
    <row r="23272"/>
    <row r="23273"/>
    <row r="23274"/>
    <row r="23275"/>
    <row r="23276"/>
    <row r="23277"/>
    <row r="23278"/>
    <row r="23279"/>
    <row r="23280"/>
    <row r="23281"/>
    <row r="23282"/>
    <row r="23283"/>
    <row r="23284"/>
    <row r="23285"/>
    <row r="23286"/>
    <row r="23287"/>
    <row r="23288"/>
    <row r="23289"/>
    <row r="23290"/>
    <row r="23291"/>
    <row r="23292"/>
    <row r="23293"/>
    <row r="23294"/>
    <row r="23295"/>
    <row r="23296"/>
    <row r="23297"/>
    <row r="23298"/>
    <row r="23299"/>
    <row r="23300"/>
    <row r="23301"/>
    <row r="23302"/>
    <row r="23303"/>
    <row r="23304"/>
    <row r="23305"/>
    <row r="23306"/>
    <row r="23307"/>
    <row r="23308"/>
    <row r="23309"/>
    <row r="23310"/>
    <row r="23311"/>
    <row r="23312"/>
    <row r="23313"/>
    <row r="23314"/>
    <row r="23315"/>
    <row r="23316"/>
    <row r="23317"/>
    <row r="23318"/>
    <row r="23319"/>
    <row r="23320"/>
    <row r="23321"/>
    <row r="23322"/>
    <row r="23323"/>
    <row r="23324"/>
    <row r="23325"/>
    <row r="23326"/>
    <row r="23327"/>
    <row r="23328"/>
    <row r="23329"/>
    <row r="23330"/>
    <row r="23331"/>
    <row r="23332"/>
    <row r="23333"/>
    <row r="23334"/>
    <row r="23335"/>
    <row r="23336"/>
    <row r="23337"/>
    <row r="23338"/>
    <row r="23339"/>
    <row r="23340"/>
    <row r="23341"/>
    <row r="23342"/>
    <row r="23343"/>
    <row r="23344"/>
    <row r="23345"/>
    <row r="23346"/>
    <row r="23347"/>
    <row r="23348"/>
    <row r="23349"/>
    <row r="23350"/>
    <row r="23351"/>
    <row r="23352"/>
    <row r="23353"/>
    <row r="23354"/>
    <row r="23355"/>
    <row r="23356"/>
    <row r="23357"/>
    <row r="23358"/>
    <row r="23359"/>
    <row r="23360"/>
    <row r="23361"/>
    <row r="23362"/>
    <row r="23363"/>
    <row r="23364"/>
    <row r="23365"/>
    <row r="23366"/>
    <row r="23367"/>
    <row r="23368"/>
    <row r="23369"/>
    <row r="23370"/>
    <row r="23371"/>
    <row r="23372"/>
    <row r="23373"/>
    <row r="23374"/>
    <row r="23375"/>
    <row r="23376"/>
    <row r="23377"/>
    <row r="23378"/>
    <row r="23379"/>
    <row r="23380"/>
    <row r="23381"/>
    <row r="23382"/>
    <row r="23383"/>
    <row r="23384"/>
    <row r="23385"/>
    <row r="23386"/>
    <row r="23387"/>
    <row r="23388"/>
    <row r="23389"/>
    <row r="23390"/>
    <row r="23391"/>
    <row r="23392"/>
    <row r="23393"/>
    <row r="23394"/>
    <row r="23395"/>
    <row r="23396"/>
    <row r="23397"/>
    <row r="23398"/>
    <row r="23399"/>
    <row r="23400"/>
    <row r="23401"/>
    <row r="23402"/>
    <row r="23403"/>
    <row r="23404"/>
    <row r="23405"/>
    <row r="23406"/>
    <row r="23407"/>
    <row r="23408"/>
    <row r="23409"/>
    <row r="23410"/>
    <row r="23411"/>
    <row r="23412"/>
    <row r="23413"/>
    <row r="23414"/>
    <row r="23415"/>
    <row r="23416"/>
    <row r="23417"/>
    <row r="23418"/>
    <row r="23419"/>
    <row r="23420"/>
    <row r="23421"/>
    <row r="23422"/>
    <row r="23423"/>
    <row r="23424"/>
    <row r="23425"/>
    <row r="23426"/>
    <row r="23427"/>
    <row r="23428"/>
    <row r="23429"/>
    <row r="23430"/>
    <row r="23431"/>
    <row r="23432"/>
    <row r="23433"/>
    <row r="23434"/>
    <row r="23435"/>
    <row r="23436"/>
    <row r="23437"/>
    <row r="23438"/>
    <row r="23439"/>
    <row r="23440"/>
    <row r="23441"/>
    <row r="23442"/>
    <row r="23443"/>
    <row r="23444"/>
    <row r="23445"/>
    <row r="23446"/>
    <row r="23447"/>
    <row r="23448"/>
    <row r="23449"/>
    <row r="23450"/>
    <row r="23451"/>
    <row r="23452"/>
    <row r="23453"/>
    <row r="23454"/>
    <row r="23455"/>
    <row r="23456"/>
    <row r="23457"/>
    <row r="23458"/>
    <row r="23459"/>
    <row r="23460"/>
    <row r="23461"/>
    <row r="23462"/>
    <row r="23463"/>
    <row r="23464"/>
    <row r="23465"/>
    <row r="23466"/>
    <row r="23467"/>
    <row r="23468"/>
    <row r="23469"/>
    <row r="23470"/>
    <row r="23471"/>
    <row r="23472"/>
    <row r="23473"/>
    <row r="23474"/>
    <row r="23475"/>
    <row r="23476"/>
    <row r="23477"/>
    <row r="23478"/>
    <row r="23479"/>
    <row r="23480"/>
    <row r="23481"/>
    <row r="23482"/>
    <row r="23483"/>
    <row r="23484"/>
    <row r="23485"/>
    <row r="23486"/>
    <row r="23487"/>
    <row r="23488"/>
    <row r="23489"/>
    <row r="23490"/>
    <row r="23491"/>
    <row r="23492"/>
    <row r="23493"/>
    <row r="23494"/>
    <row r="23495"/>
    <row r="23496"/>
    <row r="23497"/>
    <row r="23498"/>
    <row r="23499"/>
    <row r="23500"/>
    <row r="23501"/>
    <row r="23502"/>
    <row r="23503"/>
    <row r="23504"/>
    <row r="23505"/>
    <row r="23506"/>
    <row r="23507"/>
    <row r="23508"/>
    <row r="23509"/>
    <row r="23510"/>
    <row r="23511"/>
    <row r="23512"/>
    <row r="23513"/>
    <row r="23514"/>
    <row r="23515"/>
    <row r="23516"/>
    <row r="23517"/>
    <row r="23518"/>
    <row r="23519"/>
    <row r="23520"/>
    <row r="23521"/>
    <row r="23522"/>
    <row r="23523"/>
    <row r="23524"/>
    <row r="23525"/>
    <row r="23526"/>
    <row r="23527"/>
    <row r="23528"/>
    <row r="23529"/>
    <row r="23530"/>
    <row r="23531"/>
    <row r="23532"/>
    <row r="23533"/>
    <row r="23534"/>
    <row r="23535"/>
    <row r="23536"/>
    <row r="23537"/>
    <row r="23538"/>
    <row r="23539"/>
    <row r="23540"/>
    <row r="23541"/>
    <row r="23542"/>
    <row r="23543"/>
    <row r="23544"/>
    <row r="23545"/>
    <row r="23546"/>
    <row r="23547"/>
    <row r="23548"/>
    <row r="23549"/>
    <row r="23550"/>
    <row r="23551"/>
    <row r="23552"/>
    <row r="23553"/>
    <row r="23554"/>
    <row r="23555"/>
    <row r="23556"/>
    <row r="23557"/>
    <row r="23558"/>
    <row r="23559"/>
    <row r="23560"/>
    <row r="23561"/>
    <row r="23562"/>
    <row r="23563"/>
    <row r="23564"/>
    <row r="23565"/>
    <row r="23566"/>
    <row r="23567"/>
    <row r="23568"/>
    <row r="23569"/>
    <row r="23570"/>
    <row r="23571"/>
    <row r="23572"/>
    <row r="23573"/>
    <row r="23574"/>
    <row r="23575"/>
    <row r="23576"/>
    <row r="23577"/>
    <row r="23578"/>
    <row r="23579"/>
    <row r="23580"/>
    <row r="23581"/>
    <row r="23582"/>
    <row r="23583"/>
    <row r="23584"/>
    <row r="23585"/>
    <row r="23586"/>
    <row r="23587"/>
    <row r="23588"/>
    <row r="23589"/>
    <row r="23590"/>
    <row r="23591"/>
    <row r="23592"/>
    <row r="23593"/>
    <row r="23594"/>
    <row r="23595"/>
    <row r="23596"/>
    <row r="23597"/>
    <row r="23598"/>
    <row r="23599"/>
    <row r="23600"/>
    <row r="23601"/>
    <row r="23602"/>
    <row r="23603"/>
    <row r="23604"/>
    <row r="23605"/>
    <row r="23606"/>
    <row r="23607"/>
    <row r="23608"/>
    <row r="23609"/>
    <row r="23610"/>
    <row r="23611"/>
    <row r="23612"/>
    <row r="23613"/>
    <row r="23614"/>
    <row r="23615"/>
    <row r="23616"/>
    <row r="23617"/>
    <row r="23618"/>
    <row r="23619"/>
    <row r="23620"/>
    <row r="23621"/>
    <row r="23622"/>
    <row r="23623"/>
    <row r="23624"/>
    <row r="23625"/>
    <row r="23626"/>
    <row r="23627"/>
    <row r="23628"/>
    <row r="23629"/>
    <row r="23630"/>
    <row r="23631"/>
    <row r="23632"/>
    <row r="23633"/>
    <row r="23634"/>
    <row r="23635"/>
    <row r="23636"/>
    <row r="23637"/>
    <row r="23638"/>
    <row r="23639"/>
    <row r="23640"/>
    <row r="23641"/>
    <row r="23642"/>
    <row r="23643"/>
    <row r="23644"/>
    <row r="23645"/>
    <row r="23646"/>
    <row r="23647"/>
    <row r="23648"/>
    <row r="23649"/>
    <row r="23650"/>
    <row r="23651"/>
    <row r="23652"/>
    <row r="23653"/>
    <row r="23654"/>
    <row r="23655"/>
    <row r="23656"/>
    <row r="23657"/>
    <row r="23658"/>
    <row r="23659"/>
    <row r="23660"/>
    <row r="23661"/>
    <row r="23662"/>
    <row r="23663"/>
    <row r="23664"/>
    <row r="23665"/>
    <row r="23666"/>
    <row r="23667"/>
    <row r="23668"/>
    <row r="23669"/>
    <row r="23670"/>
    <row r="23671"/>
    <row r="23672"/>
    <row r="23673"/>
    <row r="23674"/>
    <row r="23675"/>
    <row r="23676"/>
    <row r="23677"/>
    <row r="23678"/>
    <row r="23679"/>
    <row r="23680"/>
    <row r="23681"/>
    <row r="23682"/>
    <row r="23683"/>
    <row r="23684"/>
    <row r="23685"/>
    <row r="23686"/>
    <row r="23687"/>
    <row r="23688"/>
    <row r="23689"/>
    <row r="23690"/>
    <row r="23691"/>
    <row r="23692"/>
    <row r="23693"/>
    <row r="23694"/>
    <row r="23695"/>
    <row r="23696"/>
    <row r="23697"/>
    <row r="23698"/>
    <row r="23699"/>
    <row r="23700"/>
    <row r="23701"/>
    <row r="23702"/>
    <row r="23703"/>
    <row r="23704"/>
    <row r="23705"/>
    <row r="23706"/>
    <row r="23707"/>
    <row r="23708"/>
    <row r="23709"/>
    <row r="23710"/>
    <row r="23711"/>
    <row r="23712"/>
    <row r="23713"/>
    <row r="23714"/>
    <row r="23715"/>
    <row r="23716"/>
    <row r="23717"/>
    <row r="23718"/>
    <row r="23719"/>
    <row r="23720"/>
    <row r="23721"/>
    <row r="23722"/>
    <row r="23723"/>
    <row r="23724"/>
    <row r="23725"/>
    <row r="23726"/>
    <row r="23727"/>
    <row r="23728"/>
    <row r="23729"/>
    <row r="23730"/>
    <row r="23731"/>
    <row r="23732"/>
    <row r="23733"/>
    <row r="23734"/>
    <row r="23735"/>
    <row r="23736"/>
    <row r="23737"/>
    <row r="23738"/>
    <row r="23739"/>
    <row r="23740"/>
    <row r="23741"/>
    <row r="23742"/>
    <row r="23743"/>
    <row r="23744"/>
    <row r="23745"/>
    <row r="23746"/>
    <row r="23747"/>
    <row r="23748"/>
    <row r="23749"/>
    <row r="23750"/>
    <row r="23751"/>
    <row r="23752"/>
    <row r="23753"/>
    <row r="23754"/>
    <row r="23755"/>
    <row r="23756"/>
    <row r="23757"/>
    <row r="23758"/>
    <row r="23759"/>
    <row r="23760"/>
    <row r="23761"/>
    <row r="23762"/>
    <row r="23763"/>
    <row r="23764"/>
    <row r="23765"/>
    <row r="23766"/>
    <row r="23767"/>
    <row r="23768"/>
    <row r="23769"/>
    <row r="23770"/>
    <row r="23771"/>
    <row r="23772"/>
    <row r="23773"/>
    <row r="23774"/>
    <row r="23775"/>
    <row r="23776"/>
    <row r="23777"/>
    <row r="23778"/>
    <row r="23779"/>
    <row r="23780"/>
    <row r="23781"/>
    <row r="23782"/>
    <row r="23783"/>
    <row r="23784"/>
    <row r="23785"/>
    <row r="23786"/>
    <row r="23787"/>
    <row r="23788"/>
    <row r="23789"/>
    <row r="23790"/>
    <row r="23791"/>
    <row r="23792"/>
    <row r="23793"/>
    <row r="23794"/>
    <row r="23795"/>
    <row r="23796"/>
    <row r="23797"/>
    <row r="23798"/>
    <row r="23799"/>
    <row r="23800"/>
    <row r="23801"/>
    <row r="23802"/>
    <row r="23803"/>
    <row r="23804"/>
    <row r="23805"/>
    <row r="23806"/>
    <row r="23807"/>
    <row r="23808"/>
    <row r="23809"/>
    <row r="23810"/>
    <row r="23811"/>
    <row r="23812"/>
    <row r="23813"/>
    <row r="23814"/>
    <row r="23815"/>
    <row r="23816"/>
    <row r="23817"/>
    <row r="23818"/>
    <row r="23819"/>
    <row r="23820"/>
    <row r="23821"/>
    <row r="23822"/>
    <row r="23823"/>
    <row r="23824"/>
    <row r="23825"/>
    <row r="23826"/>
    <row r="23827"/>
    <row r="23828"/>
    <row r="23829"/>
    <row r="23830"/>
    <row r="23831"/>
    <row r="23832"/>
    <row r="23833"/>
    <row r="23834"/>
    <row r="23835"/>
    <row r="23836"/>
    <row r="23837"/>
    <row r="23838"/>
    <row r="23839"/>
    <row r="23840"/>
    <row r="23841"/>
    <row r="23842"/>
    <row r="23843"/>
    <row r="23844"/>
    <row r="23845"/>
    <row r="23846"/>
    <row r="23847"/>
    <row r="23848"/>
    <row r="23849"/>
    <row r="23850"/>
    <row r="23851"/>
    <row r="23852"/>
    <row r="23853"/>
    <row r="23854"/>
    <row r="23855"/>
    <row r="23856"/>
    <row r="23857"/>
    <row r="23858"/>
    <row r="23859"/>
    <row r="23860"/>
    <row r="23861"/>
    <row r="23862"/>
    <row r="23863"/>
    <row r="23864"/>
    <row r="23865"/>
    <row r="23866"/>
    <row r="23867"/>
    <row r="23868"/>
    <row r="23869"/>
    <row r="23870"/>
    <row r="23871"/>
    <row r="23872"/>
    <row r="23873"/>
    <row r="23874"/>
    <row r="23875"/>
    <row r="23876"/>
    <row r="23877"/>
    <row r="23878"/>
    <row r="23879"/>
    <row r="23880"/>
    <row r="23881"/>
    <row r="23882"/>
    <row r="23883"/>
    <row r="23884"/>
    <row r="23885"/>
    <row r="23886"/>
    <row r="23887"/>
    <row r="23888"/>
    <row r="23889"/>
    <row r="23890"/>
    <row r="23891"/>
    <row r="23892"/>
    <row r="23893"/>
    <row r="23894"/>
    <row r="23895"/>
    <row r="23896"/>
    <row r="23897"/>
    <row r="23898"/>
    <row r="23899"/>
    <row r="23900"/>
    <row r="23901"/>
    <row r="23902"/>
    <row r="23903"/>
    <row r="23904"/>
    <row r="23905"/>
    <row r="23906"/>
    <row r="23907"/>
    <row r="23908"/>
    <row r="23909"/>
    <row r="23910"/>
    <row r="23911"/>
    <row r="23912"/>
    <row r="23913"/>
    <row r="23914"/>
    <row r="23915"/>
    <row r="23916"/>
    <row r="23917"/>
    <row r="23918"/>
    <row r="23919"/>
    <row r="23920"/>
    <row r="23921"/>
    <row r="23922"/>
    <row r="23923"/>
    <row r="23924"/>
    <row r="23925"/>
    <row r="23926"/>
    <row r="23927"/>
    <row r="23928"/>
    <row r="23929"/>
    <row r="23930"/>
    <row r="23931"/>
    <row r="23932"/>
    <row r="23933"/>
    <row r="23934"/>
    <row r="23935"/>
    <row r="23936"/>
    <row r="23937"/>
    <row r="23938"/>
    <row r="23939"/>
    <row r="23940"/>
    <row r="23941"/>
    <row r="23942"/>
    <row r="23943"/>
    <row r="23944"/>
    <row r="23945"/>
    <row r="23946"/>
    <row r="23947"/>
    <row r="23948"/>
    <row r="23949"/>
    <row r="23950"/>
    <row r="23951"/>
    <row r="23952"/>
    <row r="23953"/>
    <row r="23954"/>
    <row r="23955"/>
    <row r="23956"/>
    <row r="23957"/>
    <row r="23958"/>
    <row r="23959"/>
    <row r="23960"/>
    <row r="23961"/>
    <row r="23962"/>
    <row r="23963"/>
    <row r="23964"/>
    <row r="23965"/>
    <row r="23966"/>
    <row r="23967"/>
    <row r="23968"/>
    <row r="23969"/>
    <row r="23970"/>
    <row r="23971"/>
    <row r="23972"/>
    <row r="23973"/>
    <row r="23974"/>
    <row r="23975"/>
    <row r="23976"/>
    <row r="23977"/>
    <row r="23978"/>
    <row r="23979"/>
    <row r="23980"/>
    <row r="23981"/>
    <row r="23982"/>
    <row r="23983"/>
    <row r="23984"/>
    <row r="23985"/>
    <row r="23986"/>
    <row r="23987"/>
    <row r="23988"/>
    <row r="23989"/>
    <row r="23990"/>
    <row r="23991"/>
    <row r="23992"/>
    <row r="23993"/>
    <row r="23994"/>
    <row r="23995"/>
    <row r="23996"/>
    <row r="23997"/>
    <row r="23998"/>
    <row r="23999"/>
    <row r="24000"/>
    <row r="24001"/>
    <row r="24002"/>
    <row r="24003"/>
    <row r="24004"/>
    <row r="24005"/>
    <row r="24006"/>
    <row r="24007"/>
    <row r="24008"/>
    <row r="24009"/>
    <row r="24010"/>
    <row r="24011"/>
    <row r="24012"/>
    <row r="24013"/>
    <row r="24014"/>
    <row r="24015"/>
    <row r="24016"/>
    <row r="24017"/>
    <row r="24018"/>
    <row r="24019"/>
    <row r="24020"/>
    <row r="24021"/>
    <row r="24022"/>
    <row r="24023"/>
    <row r="24024"/>
    <row r="24025"/>
    <row r="24026"/>
    <row r="24027"/>
    <row r="24028"/>
    <row r="24029"/>
    <row r="24030"/>
    <row r="24031"/>
    <row r="24032"/>
    <row r="24033"/>
    <row r="24034"/>
    <row r="24035"/>
    <row r="24036"/>
    <row r="24037"/>
    <row r="24038"/>
    <row r="24039"/>
    <row r="24040"/>
    <row r="24041"/>
    <row r="24042"/>
    <row r="24043"/>
    <row r="24044"/>
    <row r="24045"/>
    <row r="24046"/>
    <row r="24047"/>
    <row r="24048"/>
    <row r="24049"/>
    <row r="24050"/>
    <row r="24051"/>
    <row r="24052"/>
    <row r="24053"/>
    <row r="24054"/>
    <row r="24055"/>
    <row r="24056"/>
    <row r="24057"/>
    <row r="24058"/>
    <row r="24059"/>
    <row r="24060"/>
    <row r="24061"/>
    <row r="24062"/>
    <row r="24063"/>
    <row r="24064"/>
    <row r="24065"/>
    <row r="24066"/>
    <row r="24067"/>
    <row r="24068"/>
    <row r="24069"/>
    <row r="24070"/>
    <row r="24071"/>
    <row r="24072"/>
    <row r="24073"/>
    <row r="24074"/>
    <row r="24075"/>
    <row r="24076"/>
    <row r="24077"/>
    <row r="24078"/>
    <row r="24079"/>
    <row r="24080"/>
    <row r="24081"/>
    <row r="24082"/>
    <row r="24083"/>
    <row r="24084"/>
    <row r="24085"/>
    <row r="24086"/>
    <row r="24087"/>
    <row r="24088"/>
    <row r="24089"/>
    <row r="24090"/>
    <row r="24091"/>
    <row r="24092"/>
    <row r="24093"/>
    <row r="24094"/>
    <row r="24095"/>
    <row r="24096"/>
    <row r="24097"/>
    <row r="24098"/>
    <row r="24099"/>
    <row r="24100"/>
    <row r="24101"/>
    <row r="24102"/>
    <row r="24103"/>
    <row r="24104"/>
    <row r="24105"/>
    <row r="24106"/>
    <row r="24107"/>
    <row r="24108"/>
    <row r="24109"/>
    <row r="24110"/>
    <row r="24111"/>
    <row r="24112"/>
    <row r="24113"/>
    <row r="24114"/>
    <row r="24115"/>
    <row r="24116"/>
    <row r="24117"/>
    <row r="24118"/>
    <row r="24119"/>
    <row r="24120"/>
    <row r="24121"/>
    <row r="24122"/>
    <row r="24123"/>
    <row r="24124"/>
    <row r="24125"/>
    <row r="24126"/>
    <row r="24127"/>
    <row r="24128"/>
    <row r="24129"/>
    <row r="24130"/>
    <row r="24131"/>
    <row r="24132"/>
    <row r="24133"/>
    <row r="24134"/>
    <row r="24135"/>
    <row r="24136"/>
    <row r="24137"/>
    <row r="24138"/>
    <row r="24139"/>
    <row r="24140"/>
    <row r="24141"/>
    <row r="24142"/>
    <row r="24143"/>
    <row r="24144"/>
    <row r="24145"/>
    <row r="24146"/>
    <row r="24147"/>
    <row r="24148"/>
    <row r="24149"/>
    <row r="24150"/>
    <row r="24151"/>
    <row r="24152"/>
    <row r="24153"/>
    <row r="24154"/>
    <row r="24155"/>
    <row r="24156"/>
    <row r="24157"/>
    <row r="24158"/>
    <row r="24159"/>
    <row r="24160"/>
    <row r="24161"/>
    <row r="24162"/>
    <row r="24163"/>
    <row r="24164"/>
    <row r="24165"/>
    <row r="24166"/>
    <row r="24167"/>
    <row r="24168"/>
    <row r="24169"/>
    <row r="24170"/>
    <row r="24171"/>
    <row r="24172"/>
    <row r="24173"/>
    <row r="24174"/>
    <row r="24175"/>
    <row r="24176"/>
    <row r="24177"/>
    <row r="24178"/>
    <row r="24179"/>
    <row r="24180"/>
    <row r="24181"/>
    <row r="24182"/>
    <row r="24183"/>
    <row r="24184"/>
    <row r="24185"/>
    <row r="24186"/>
    <row r="24187"/>
    <row r="24188"/>
    <row r="24189"/>
    <row r="24190"/>
    <row r="24191"/>
    <row r="24192"/>
    <row r="24193"/>
    <row r="24194"/>
    <row r="24195"/>
    <row r="24196"/>
    <row r="24197"/>
    <row r="24198"/>
    <row r="24199"/>
    <row r="24200"/>
    <row r="24201"/>
    <row r="24202"/>
    <row r="24203"/>
    <row r="24204"/>
    <row r="24205"/>
    <row r="24206"/>
    <row r="24207"/>
    <row r="24208"/>
    <row r="24209"/>
    <row r="24210"/>
    <row r="24211"/>
    <row r="24212"/>
    <row r="24213"/>
    <row r="24214"/>
    <row r="24215"/>
    <row r="24216"/>
    <row r="24217"/>
    <row r="24218"/>
    <row r="24219"/>
    <row r="24220"/>
    <row r="24221"/>
    <row r="24222"/>
    <row r="24223"/>
    <row r="24224"/>
    <row r="24225"/>
    <row r="24226"/>
    <row r="24227"/>
    <row r="24228"/>
    <row r="24229"/>
    <row r="24230"/>
    <row r="24231"/>
    <row r="24232"/>
    <row r="24233"/>
    <row r="24234"/>
    <row r="24235"/>
    <row r="24236"/>
    <row r="24237"/>
    <row r="24238"/>
    <row r="24239"/>
    <row r="24240"/>
    <row r="24241"/>
    <row r="24242"/>
    <row r="24243"/>
    <row r="24244"/>
    <row r="24245"/>
    <row r="24246"/>
    <row r="24247"/>
    <row r="24248"/>
    <row r="24249"/>
    <row r="24250"/>
    <row r="24251"/>
    <row r="24252"/>
    <row r="24253"/>
    <row r="24254"/>
    <row r="24255"/>
    <row r="24256"/>
    <row r="24257"/>
    <row r="24258"/>
    <row r="24259"/>
    <row r="24260"/>
    <row r="24261"/>
    <row r="24262"/>
    <row r="24263"/>
    <row r="24264"/>
    <row r="24265"/>
    <row r="24266"/>
    <row r="24267"/>
    <row r="24268"/>
    <row r="24269"/>
    <row r="24270"/>
    <row r="24271"/>
    <row r="24272"/>
    <row r="24273"/>
    <row r="24274"/>
    <row r="24275"/>
    <row r="24276"/>
    <row r="24277"/>
    <row r="24278"/>
    <row r="24279"/>
    <row r="24280"/>
    <row r="24281"/>
    <row r="24282"/>
    <row r="24283"/>
    <row r="24284"/>
    <row r="24285"/>
    <row r="24286"/>
    <row r="24287"/>
    <row r="24288"/>
    <row r="24289"/>
    <row r="24290"/>
    <row r="24291"/>
    <row r="24292"/>
    <row r="24293"/>
    <row r="24294"/>
    <row r="24295"/>
    <row r="24296"/>
    <row r="24297"/>
    <row r="24298"/>
    <row r="24299"/>
    <row r="24300"/>
    <row r="24301"/>
    <row r="24302"/>
    <row r="24303"/>
    <row r="24304"/>
    <row r="24305"/>
    <row r="24306"/>
    <row r="24307"/>
    <row r="24308"/>
    <row r="24309"/>
    <row r="24310"/>
    <row r="24311"/>
    <row r="24312"/>
    <row r="24313"/>
    <row r="24314"/>
    <row r="24315"/>
    <row r="24316"/>
    <row r="24317"/>
    <row r="24318"/>
    <row r="24319"/>
    <row r="24320"/>
    <row r="24321"/>
    <row r="24322"/>
    <row r="24323"/>
    <row r="24324"/>
    <row r="24325"/>
    <row r="24326"/>
    <row r="24327"/>
    <row r="24328"/>
    <row r="24329"/>
    <row r="24330"/>
    <row r="24331"/>
    <row r="24332"/>
    <row r="24333"/>
    <row r="24334"/>
    <row r="24335"/>
    <row r="24336"/>
    <row r="24337"/>
    <row r="24338"/>
    <row r="24339"/>
    <row r="24340"/>
    <row r="24341"/>
    <row r="24342"/>
    <row r="24343"/>
    <row r="24344"/>
    <row r="24345"/>
    <row r="24346"/>
    <row r="24347"/>
    <row r="24348"/>
    <row r="24349"/>
    <row r="24350"/>
    <row r="24351"/>
    <row r="24352"/>
    <row r="24353"/>
    <row r="24354"/>
    <row r="24355"/>
    <row r="24356"/>
    <row r="24357"/>
    <row r="24358"/>
    <row r="24359"/>
    <row r="24360"/>
    <row r="24361"/>
    <row r="24362"/>
    <row r="24363"/>
    <row r="24364"/>
    <row r="24365"/>
    <row r="24366"/>
    <row r="24367"/>
    <row r="24368"/>
    <row r="24369"/>
    <row r="24370"/>
    <row r="24371"/>
    <row r="24372"/>
    <row r="24373"/>
    <row r="24374"/>
    <row r="24375"/>
    <row r="24376"/>
    <row r="24377"/>
    <row r="24378"/>
    <row r="24379"/>
    <row r="24380"/>
    <row r="24381"/>
    <row r="24382"/>
    <row r="24383"/>
    <row r="24384"/>
    <row r="24385"/>
    <row r="24386"/>
    <row r="24387"/>
    <row r="24388"/>
    <row r="24389"/>
    <row r="24390"/>
    <row r="24391"/>
    <row r="24392"/>
    <row r="24393"/>
    <row r="24394"/>
    <row r="24395"/>
    <row r="24396"/>
    <row r="24397"/>
    <row r="24398"/>
    <row r="24399"/>
    <row r="24400"/>
    <row r="24401"/>
    <row r="24402"/>
    <row r="24403"/>
    <row r="24404"/>
    <row r="24405"/>
    <row r="24406"/>
    <row r="24407"/>
    <row r="24408"/>
    <row r="24409"/>
    <row r="24410"/>
    <row r="24411"/>
    <row r="24412"/>
    <row r="24413"/>
    <row r="24414"/>
    <row r="24415"/>
    <row r="24416"/>
    <row r="24417"/>
    <row r="24418"/>
    <row r="24419"/>
    <row r="24420"/>
    <row r="24421"/>
    <row r="24422"/>
    <row r="24423"/>
    <row r="24424"/>
    <row r="24425"/>
    <row r="24426"/>
    <row r="24427"/>
    <row r="24428"/>
    <row r="24429"/>
    <row r="24430"/>
    <row r="24431"/>
    <row r="24432"/>
    <row r="24433"/>
    <row r="24434"/>
    <row r="24435"/>
    <row r="24436"/>
    <row r="24437"/>
    <row r="24438"/>
    <row r="24439"/>
    <row r="24440"/>
    <row r="24441"/>
    <row r="24442"/>
    <row r="24443"/>
    <row r="24444"/>
    <row r="24445"/>
    <row r="24446"/>
    <row r="24447"/>
    <row r="24448"/>
    <row r="24449"/>
    <row r="24450"/>
    <row r="24451"/>
    <row r="24452"/>
    <row r="24453"/>
    <row r="24454"/>
    <row r="24455"/>
    <row r="24456"/>
    <row r="24457"/>
    <row r="24458"/>
    <row r="24459"/>
    <row r="24460"/>
    <row r="24461"/>
    <row r="24462"/>
    <row r="24463"/>
    <row r="24464"/>
    <row r="24465"/>
    <row r="24466"/>
    <row r="24467"/>
    <row r="24468"/>
    <row r="24469"/>
    <row r="24470"/>
    <row r="24471"/>
    <row r="24472"/>
    <row r="24473"/>
    <row r="24474"/>
    <row r="24475"/>
    <row r="24476"/>
    <row r="24477"/>
    <row r="24478"/>
    <row r="24479"/>
    <row r="24480"/>
    <row r="24481"/>
    <row r="24482"/>
    <row r="24483"/>
    <row r="24484"/>
    <row r="24485"/>
    <row r="24486"/>
    <row r="24487"/>
    <row r="24488"/>
    <row r="24489"/>
    <row r="24490"/>
    <row r="24491"/>
    <row r="24492"/>
    <row r="24493"/>
    <row r="24494"/>
    <row r="24495"/>
    <row r="24496"/>
    <row r="24497"/>
    <row r="24498"/>
    <row r="24499"/>
    <row r="24500"/>
    <row r="24501"/>
    <row r="24502"/>
    <row r="24503"/>
    <row r="24504"/>
    <row r="24505"/>
    <row r="24506"/>
    <row r="24507"/>
    <row r="24508"/>
    <row r="24509"/>
    <row r="24510"/>
    <row r="24511"/>
    <row r="24512"/>
    <row r="24513"/>
    <row r="24514"/>
    <row r="24515"/>
    <row r="24516"/>
    <row r="24517"/>
    <row r="24518"/>
    <row r="24519"/>
    <row r="24520"/>
    <row r="24521"/>
    <row r="24522"/>
    <row r="24523"/>
    <row r="24524"/>
    <row r="24525"/>
    <row r="24526"/>
    <row r="24527"/>
    <row r="24528"/>
    <row r="24529"/>
    <row r="24530"/>
    <row r="24531"/>
    <row r="24532"/>
    <row r="24533"/>
    <row r="24534"/>
    <row r="24535"/>
    <row r="24536"/>
    <row r="24537"/>
    <row r="24538"/>
    <row r="24539"/>
    <row r="24540"/>
    <row r="24541"/>
    <row r="24542"/>
    <row r="24543"/>
    <row r="24544"/>
    <row r="24545"/>
    <row r="24546"/>
    <row r="24547"/>
    <row r="24548"/>
    <row r="24549"/>
    <row r="24550"/>
    <row r="24551"/>
    <row r="24552"/>
    <row r="24553"/>
    <row r="24554"/>
    <row r="24555"/>
    <row r="24556"/>
    <row r="24557"/>
    <row r="24558"/>
    <row r="24559"/>
    <row r="24560"/>
    <row r="24561"/>
    <row r="24562"/>
    <row r="24563"/>
    <row r="24564"/>
    <row r="24565"/>
    <row r="24566"/>
    <row r="24567"/>
    <row r="24568"/>
    <row r="24569"/>
    <row r="24570"/>
    <row r="24571"/>
    <row r="24572"/>
    <row r="24573"/>
    <row r="24574"/>
    <row r="24575"/>
    <row r="24576"/>
    <row r="24577"/>
    <row r="24578"/>
    <row r="24579"/>
    <row r="24580"/>
    <row r="24581"/>
    <row r="24582"/>
    <row r="24583"/>
    <row r="24584"/>
    <row r="24585"/>
    <row r="24586"/>
    <row r="24587"/>
    <row r="24588"/>
    <row r="24589"/>
    <row r="24590"/>
    <row r="24591"/>
    <row r="24592"/>
    <row r="24593"/>
    <row r="24594"/>
    <row r="24595"/>
    <row r="24596"/>
    <row r="24597"/>
    <row r="24598"/>
    <row r="24599"/>
    <row r="24600"/>
    <row r="24601"/>
    <row r="24602"/>
    <row r="24603"/>
    <row r="24604"/>
    <row r="24605"/>
    <row r="24606"/>
    <row r="24607"/>
    <row r="24608"/>
    <row r="24609"/>
    <row r="24610"/>
    <row r="24611"/>
    <row r="24612"/>
    <row r="24613"/>
    <row r="24614"/>
    <row r="24615"/>
    <row r="24616"/>
    <row r="24617"/>
    <row r="24618"/>
    <row r="24619"/>
    <row r="24620"/>
    <row r="24621"/>
    <row r="24622"/>
    <row r="24623"/>
    <row r="24624"/>
    <row r="24625"/>
    <row r="24626"/>
    <row r="24627"/>
    <row r="24628"/>
    <row r="24629"/>
    <row r="24630"/>
    <row r="24631"/>
    <row r="24632"/>
    <row r="24633"/>
    <row r="24634"/>
    <row r="24635"/>
    <row r="24636"/>
    <row r="24637"/>
    <row r="24638"/>
    <row r="24639"/>
    <row r="24640"/>
    <row r="24641"/>
    <row r="24642"/>
    <row r="24643"/>
    <row r="24644"/>
    <row r="24645"/>
    <row r="24646"/>
    <row r="24647"/>
    <row r="24648"/>
    <row r="24649"/>
    <row r="24650"/>
    <row r="24651"/>
    <row r="24652"/>
    <row r="24653"/>
    <row r="24654"/>
    <row r="24655"/>
    <row r="24656"/>
    <row r="24657"/>
    <row r="24658"/>
    <row r="24659"/>
    <row r="24660"/>
    <row r="24661"/>
    <row r="24662"/>
    <row r="24663"/>
    <row r="24664"/>
    <row r="24665"/>
    <row r="24666"/>
    <row r="24667"/>
    <row r="24668"/>
    <row r="24669"/>
    <row r="24670"/>
    <row r="24671"/>
    <row r="24672"/>
    <row r="24673"/>
    <row r="24674"/>
    <row r="24675"/>
    <row r="24676"/>
    <row r="24677"/>
    <row r="24678"/>
    <row r="24679"/>
    <row r="24680"/>
    <row r="24681"/>
    <row r="24682"/>
    <row r="24683"/>
    <row r="24684"/>
    <row r="24685"/>
    <row r="24686"/>
    <row r="24687"/>
    <row r="24688"/>
    <row r="24689"/>
    <row r="24690"/>
    <row r="24691"/>
    <row r="24692"/>
    <row r="24693"/>
    <row r="24694"/>
    <row r="24695"/>
    <row r="24696"/>
    <row r="24697"/>
    <row r="24698"/>
    <row r="24699"/>
    <row r="24700"/>
    <row r="24701"/>
    <row r="24702"/>
    <row r="24703"/>
    <row r="24704"/>
    <row r="24705"/>
    <row r="24706"/>
    <row r="24707"/>
    <row r="24708"/>
    <row r="24709"/>
    <row r="24710"/>
    <row r="24711"/>
    <row r="24712"/>
    <row r="24713"/>
    <row r="24714"/>
    <row r="24715"/>
    <row r="24716"/>
    <row r="24717"/>
    <row r="24718"/>
    <row r="24719"/>
    <row r="24720"/>
    <row r="24721"/>
    <row r="24722"/>
    <row r="24723"/>
    <row r="24724"/>
    <row r="24725"/>
    <row r="24726"/>
    <row r="24727"/>
    <row r="24728"/>
    <row r="24729"/>
    <row r="24730"/>
    <row r="24731"/>
    <row r="24732"/>
    <row r="24733"/>
    <row r="24734"/>
    <row r="24735"/>
    <row r="24736"/>
    <row r="24737"/>
    <row r="24738"/>
    <row r="24739"/>
    <row r="24740"/>
    <row r="24741"/>
    <row r="24742"/>
    <row r="24743"/>
    <row r="24744"/>
    <row r="24745"/>
    <row r="24746"/>
    <row r="24747"/>
    <row r="24748"/>
    <row r="24749"/>
    <row r="24750"/>
    <row r="24751"/>
    <row r="24752"/>
    <row r="24753"/>
    <row r="24754"/>
    <row r="24755"/>
    <row r="24756"/>
    <row r="24757"/>
    <row r="24758"/>
    <row r="24759"/>
    <row r="24760"/>
    <row r="24761"/>
    <row r="24762"/>
    <row r="24763"/>
    <row r="24764"/>
    <row r="24765"/>
    <row r="24766"/>
    <row r="24767"/>
    <row r="24768"/>
    <row r="24769"/>
    <row r="24770"/>
    <row r="24771"/>
    <row r="24772"/>
    <row r="24773"/>
    <row r="24774"/>
    <row r="24775"/>
    <row r="24776"/>
    <row r="24777"/>
    <row r="24778"/>
    <row r="24779"/>
    <row r="24780"/>
    <row r="24781"/>
    <row r="24782"/>
    <row r="24783"/>
    <row r="24784"/>
    <row r="24785"/>
    <row r="24786"/>
    <row r="24787"/>
    <row r="24788"/>
    <row r="24789"/>
    <row r="24790"/>
    <row r="24791"/>
    <row r="24792"/>
    <row r="24793"/>
    <row r="24794"/>
    <row r="24795"/>
    <row r="24796"/>
    <row r="24797"/>
    <row r="24798"/>
    <row r="24799"/>
    <row r="24800"/>
    <row r="24801"/>
    <row r="24802"/>
    <row r="24803"/>
    <row r="24804"/>
    <row r="24805"/>
    <row r="24806"/>
    <row r="24807"/>
    <row r="24808"/>
    <row r="24809"/>
    <row r="24810"/>
    <row r="24811"/>
    <row r="24812"/>
    <row r="24813"/>
    <row r="24814"/>
    <row r="24815"/>
    <row r="24816"/>
    <row r="24817"/>
    <row r="24818"/>
    <row r="24819"/>
    <row r="24820"/>
    <row r="24821"/>
    <row r="24822"/>
    <row r="24823"/>
    <row r="24824"/>
    <row r="24825"/>
    <row r="24826"/>
    <row r="24827"/>
    <row r="24828"/>
    <row r="24829"/>
    <row r="24830"/>
    <row r="24831"/>
    <row r="24832"/>
    <row r="24833"/>
    <row r="24834"/>
    <row r="24835"/>
    <row r="24836"/>
    <row r="24837"/>
    <row r="24838"/>
    <row r="24839"/>
    <row r="24840"/>
    <row r="24841"/>
    <row r="24842"/>
    <row r="24843"/>
    <row r="24844"/>
    <row r="24845"/>
    <row r="24846"/>
    <row r="24847"/>
    <row r="24848"/>
    <row r="24849"/>
    <row r="24850"/>
    <row r="24851"/>
    <row r="24852"/>
    <row r="24853"/>
    <row r="24854"/>
    <row r="24855"/>
    <row r="24856"/>
    <row r="24857"/>
    <row r="24858"/>
    <row r="24859"/>
    <row r="24860"/>
    <row r="24861"/>
    <row r="24862"/>
    <row r="24863"/>
    <row r="24864"/>
    <row r="24865"/>
    <row r="24866"/>
    <row r="24867"/>
    <row r="24868"/>
    <row r="24869"/>
    <row r="24870"/>
    <row r="24871"/>
    <row r="24872"/>
    <row r="24873"/>
    <row r="24874"/>
    <row r="24875"/>
    <row r="24876"/>
    <row r="24877"/>
    <row r="24878"/>
    <row r="24879"/>
    <row r="24880"/>
    <row r="24881"/>
    <row r="24882"/>
    <row r="24883"/>
    <row r="24884"/>
    <row r="24885"/>
    <row r="24886"/>
    <row r="24887"/>
    <row r="24888"/>
    <row r="24889"/>
    <row r="24890"/>
    <row r="24891"/>
    <row r="24892"/>
    <row r="24893"/>
    <row r="24894"/>
    <row r="24895"/>
    <row r="24896"/>
    <row r="24897"/>
    <row r="24898"/>
    <row r="24899"/>
    <row r="24900"/>
    <row r="24901"/>
    <row r="24902"/>
    <row r="24903"/>
    <row r="24904"/>
    <row r="24905"/>
    <row r="24906"/>
    <row r="24907"/>
    <row r="24908"/>
    <row r="24909"/>
    <row r="24910"/>
    <row r="24911"/>
    <row r="24912"/>
    <row r="24913"/>
    <row r="24914"/>
    <row r="24915"/>
    <row r="24916"/>
    <row r="24917"/>
    <row r="24918"/>
    <row r="24919"/>
    <row r="24920"/>
    <row r="24921"/>
    <row r="24922"/>
    <row r="24923"/>
    <row r="24924"/>
    <row r="24925"/>
    <row r="24926"/>
    <row r="24927"/>
    <row r="24928"/>
    <row r="24929"/>
    <row r="24930"/>
    <row r="24931"/>
    <row r="24932"/>
    <row r="24933"/>
    <row r="24934"/>
    <row r="24935"/>
    <row r="24936"/>
    <row r="24937"/>
    <row r="24938"/>
    <row r="24939"/>
    <row r="24940"/>
    <row r="24941"/>
    <row r="24942"/>
    <row r="24943"/>
    <row r="24944"/>
    <row r="24945"/>
    <row r="24946"/>
    <row r="24947"/>
    <row r="24948"/>
    <row r="24949"/>
    <row r="24950"/>
    <row r="24951"/>
    <row r="24952"/>
    <row r="24953"/>
    <row r="24954"/>
    <row r="24955"/>
    <row r="24956"/>
    <row r="24957"/>
    <row r="24958"/>
    <row r="24959"/>
    <row r="24960"/>
    <row r="24961"/>
    <row r="24962"/>
    <row r="24963"/>
    <row r="24964"/>
    <row r="24965"/>
    <row r="24966"/>
    <row r="24967"/>
    <row r="24968"/>
    <row r="24969"/>
    <row r="24970"/>
    <row r="24971"/>
    <row r="24972"/>
    <row r="24973"/>
    <row r="24974"/>
    <row r="24975"/>
    <row r="24976"/>
    <row r="24977"/>
    <row r="24978"/>
    <row r="24979"/>
    <row r="24980"/>
    <row r="24981"/>
    <row r="24982"/>
    <row r="24983"/>
    <row r="24984"/>
    <row r="24985"/>
    <row r="24986"/>
    <row r="24987"/>
    <row r="24988"/>
    <row r="24989"/>
    <row r="24990"/>
    <row r="24991"/>
    <row r="24992"/>
    <row r="24993"/>
    <row r="24994"/>
    <row r="24995"/>
    <row r="24996"/>
    <row r="24997"/>
    <row r="24998"/>
    <row r="24999"/>
    <row r="25000"/>
    <row r="25001"/>
    <row r="25002"/>
    <row r="25003"/>
    <row r="25004"/>
    <row r="25005"/>
    <row r="25006"/>
    <row r="25007"/>
    <row r="25008"/>
    <row r="25009"/>
    <row r="25010"/>
    <row r="25011"/>
    <row r="25012"/>
    <row r="25013"/>
    <row r="25014"/>
    <row r="25015"/>
    <row r="25016"/>
    <row r="25017"/>
    <row r="25018"/>
    <row r="25019"/>
    <row r="25020"/>
    <row r="25021"/>
    <row r="25022"/>
    <row r="25023"/>
    <row r="25024"/>
    <row r="25025"/>
    <row r="25026"/>
    <row r="25027"/>
    <row r="25028"/>
    <row r="25029"/>
    <row r="25030"/>
    <row r="25031"/>
    <row r="25032"/>
    <row r="25033"/>
    <row r="25034"/>
    <row r="25035"/>
    <row r="25036"/>
    <row r="25037"/>
    <row r="25038"/>
    <row r="25039"/>
    <row r="25040"/>
    <row r="25041"/>
    <row r="25042"/>
    <row r="25043"/>
    <row r="25044"/>
    <row r="25045"/>
    <row r="25046"/>
    <row r="25047"/>
    <row r="25048"/>
    <row r="25049"/>
    <row r="25050"/>
    <row r="25051"/>
    <row r="25052"/>
    <row r="25053"/>
    <row r="25054"/>
    <row r="25055"/>
    <row r="25056"/>
    <row r="25057"/>
    <row r="25058"/>
    <row r="25059"/>
    <row r="25060"/>
    <row r="25061"/>
    <row r="25062"/>
    <row r="25063"/>
    <row r="25064"/>
    <row r="25065"/>
    <row r="25066"/>
    <row r="25067"/>
    <row r="25068"/>
    <row r="25069"/>
    <row r="25070"/>
    <row r="25071"/>
    <row r="25072"/>
    <row r="25073"/>
    <row r="25074"/>
    <row r="25075"/>
    <row r="25076"/>
    <row r="25077"/>
    <row r="25078"/>
    <row r="25079"/>
    <row r="25080"/>
    <row r="25081"/>
    <row r="25082"/>
    <row r="25083"/>
    <row r="25084"/>
    <row r="25085"/>
    <row r="25086"/>
    <row r="25087"/>
    <row r="25088"/>
    <row r="25089"/>
    <row r="25090"/>
    <row r="25091"/>
    <row r="25092"/>
    <row r="25093"/>
    <row r="25094"/>
    <row r="25095"/>
    <row r="25096"/>
    <row r="25097"/>
    <row r="25098"/>
    <row r="25099"/>
    <row r="25100"/>
    <row r="25101"/>
    <row r="25102"/>
    <row r="25103"/>
    <row r="25104"/>
    <row r="25105"/>
    <row r="25106"/>
    <row r="25107"/>
    <row r="25108"/>
    <row r="25109"/>
    <row r="25110"/>
    <row r="25111"/>
    <row r="25112"/>
    <row r="25113"/>
    <row r="25114"/>
    <row r="25115"/>
    <row r="25116"/>
    <row r="25117"/>
    <row r="25118"/>
    <row r="25119"/>
    <row r="25120"/>
    <row r="25121"/>
    <row r="25122"/>
    <row r="25123"/>
    <row r="25124"/>
    <row r="25125"/>
    <row r="25126"/>
    <row r="25127"/>
    <row r="25128"/>
    <row r="25129"/>
    <row r="25130"/>
    <row r="25131"/>
    <row r="25132"/>
    <row r="25133"/>
    <row r="25134"/>
    <row r="25135"/>
    <row r="25136"/>
    <row r="25137"/>
    <row r="25138"/>
    <row r="25139"/>
    <row r="25140"/>
    <row r="25141"/>
    <row r="25142"/>
    <row r="25143"/>
    <row r="25144"/>
    <row r="25145"/>
    <row r="25146"/>
    <row r="25147"/>
    <row r="25148"/>
    <row r="25149"/>
    <row r="25150"/>
    <row r="25151"/>
    <row r="25152"/>
    <row r="25153"/>
    <row r="25154"/>
    <row r="25155"/>
    <row r="25156"/>
    <row r="25157"/>
    <row r="25158"/>
    <row r="25159"/>
    <row r="25160"/>
    <row r="25161"/>
    <row r="25162"/>
    <row r="25163"/>
    <row r="25164"/>
    <row r="25165"/>
    <row r="25166"/>
    <row r="25167"/>
    <row r="25168"/>
    <row r="25169"/>
    <row r="25170"/>
    <row r="25171"/>
    <row r="25172"/>
    <row r="25173"/>
    <row r="25174"/>
    <row r="25175"/>
    <row r="25176"/>
    <row r="25177"/>
    <row r="25178"/>
    <row r="25179"/>
    <row r="25180"/>
    <row r="25181"/>
    <row r="25182"/>
    <row r="25183"/>
    <row r="25184"/>
    <row r="25185"/>
    <row r="25186"/>
    <row r="25187"/>
    <row r="25188"/>
    <row r="25189"/>
    <row r="25190"/>
    <row r="25191"/>
    <row r="25192"/>
    <row r="25193"/>
    <row r="25194"/>
    <row r="25195"/>
    <row r="25196"/>
    <row r="25197"/>
    <row r="25198"/>
    <row r="25199"/>
    <row r="25200"/>
    <row r="25201"/>
    <row r="25202"/>
    <row r="25203"/>
    <row r="25204"/>
    <row r="25205"/>
    <row r="25206"/>
    <row r="25207"/>
    <row r="25208"/>
    <row r="25209"/>
    <row r="25210"/>
    <row r="25211"/>
    <row r="25212"/>
    <row r="25213"/>
    <row r="25214"/>
    <row r="25215"/>
    <row r="25216"/>
    <row r="25217"/>
    <row r="25218"/>
    <row r="25219"/>
    <row r="25220"/>
    <row r="25221"/>
    <row r="25222"/>
    <row r="25223"/>
    <row r="25224"/>
    <row r="25225"/>
    <row r="25226"/>
    <row r="25227"/>
    <row r="25228"/>
    <row r="25229"/>
    <row r="25230"/>
    <row r="25231"/>
    <row r="25232"/>
    <row r="25233"/>
    <row r="25234"/>
    <row r="25235"/>
    <row r="25236"/>
    <row r="25237"/>
    <row r="25238"/>
    <row r="25239"/>
    <row r="25240"/>
    <row r="25241"/>
    <row r="25242"/>
    <row r="25243"/>
    <row r="25244"/>
    <row r="25245"/>
    <row r="25246"/>
    <row r="25247"/>
    <row r="25248"/>
    <row r="25249"/>
    <row r="25250"/>
    <row r="25251"/>
    <row r="25252"/>
    <row r="25253"/>
    <row r="25254"/>
    <row r="25255"/>
    <row r="25256"/>
    <row r="25257"/>
    <row r="25258"/>
    <row r="25259"/>
    <row r="25260"/>
    <row r="25261"/>
    <row r="25262"/>
    <row r="25263"/>
    <row r="25264"/>
    <row r="25265"/>
    <row r="25266"/>
    <row r="25267"/>
    <row r="25268"/>
    <row r="25269"/>
    <row r="25270"/>
    <row r="25271"/>
    <row r="25272"/>
    <row r="25273"/>
    <row r="25274"/>
    <row r="25275"/>
    <row r="25276"/>
    <row r="25277"/>
    <row r="25278"/>
    <row r="25279"/>
    <row r="25280"/>
    <row r="25281"/>
    <row r="25282"/>
    <row r="25283"/>
    <row r="25284"/>
    <row r="25285"/>
    <row r="25286"/>
    <row r="25287"/>
    <row r="25288"/>
    <row r="25289"/>
    <row r="25290"/>
    <row r="25291"/>
    <row r="25292"/>
    <row r="25293"/>
    <row r="25294"/>
    <row r="25295"/>
    <row r="25296"/>
    <row r="25297"/>
    <row r="25298"/>
    <row r="25299"/>
    <row r="25300"/>
    <row r="25301"/>
    <row r="25302"/>
    <row r="25303"/>
    <row r="25304"/>
    <row r="25305"/>
    <row r="25306"/>
    <row r="25307"/>
    <row r="25308"/>
    <row r="25309"/>
    <row r="25310"/>
    <row r="25311"/>
    <row r="25312"/>
    <row r="25313"/>
    <row r="25314"/>
    <row r="25315"/>
    <row r="25316"/>
    <row r="25317"/>
    <row r="25318"/>
    <row r="25319"/>
    <row r="25320"/>
    <row r="25321"/>
    <row r="25322"/>
    <row r="25323"/>
    <row r="25324"/>
    <row r="25325"/>
    <row r="25326"/>
    <row r="25327"/>
    <row r="25328"/>
    <row r="25329"/>
    <row r="25330"/>
    <row r="25331"/>
    <row r="25332"/>
    <row r="25333"/>
    <row r="25334"/>
    <row r="25335"/>
    <row r="25336"/>
    <row r="25337"/>
    <row r="25338"/>
    <row r="25339"/>
    <row r="25340"/>
    <row r="25341"/>
    <row r="25342"/>
    <row r="25343"/>
    <row r="25344"/>
    <row r="25345"/>
    <row r="25346"/>
    <row r="25347"/>
    <row r="25348"/>
    <row r="25349"/>
    <row r="25350"/>
    <row r="25351"/>
    <row r="25352"/>
    <row r="25353"/>
    <row r="25354"/>
    <row r="25355"/>
    <row r="25356"/>
    <row r="25357"/>
    <row r="25358"/>
    <row r="25359"/>
    <row r="25360"/>
    <row r="25361"/>
    <row r="25362"/>
    <row r="25363"/>
    <row r="25364"/>
    <row r="25365"/>
    <row r="25366"/>
    <row r="25367"/>
    <row r="25368"/>
    <row r="25369"/>
    <row r="25370"/>
    <row r="25371"/>
    <row r="25372"/>
    <row r="25373"/>
    <row r="25374"/>
    <row r="25375"/>
    <row r="25376"/>
    <row r="25377"/>
    <row r="25378"/>
    <row r="25379"/>
    <row r="25380"/>
    <row r="25381"/>
    <row r="25382"/>
    <row r="25383"/>
    <row r="25384"/>
    <row r="25385"/>
    <row r="25386"/>
    <row r="25387"/>
    <row r="25388"/>
    <row r="25389"/>
    <row r="25390"/>
    <row r="25391"/>
    <row r="25392"/>
    <row r="25393"/>
    <row r="25394"/>
    <row r="25395"/>
    <row r="25396"/>
    <row r="25397"/>
    <row r="25398"/>
    <row r="25399"/>
    <row r="25400"/>
    <row r="25401"/>
    <row r="25402"/>
    <row r="25403"/>
    <row r="25404"/>
    <row r="25405"/>
    <row r="25406"/>
    <row r="25407"/>
    <row r="25408"/>
    <row r="25409"/>
    <row r="25410"/>
    <row r="25411"/>
    <row r="25412"/>
    <row r="25413"/>
    <row r="25414"/>
    <row r="25415"/>
    <row r="25416"/>
    <row r="25417"/>
    <row r="25418"/>
    <row r="25419"/>
    <row r="25420"/>
    <row r="25421"/>
    <row r="25422"/>
    <row r="25423"/>
    <row r="25424"/>
    <row r="25425"/>
    <row r="25426"/>
    <row r="25427"/>
    <row r="25428"/>
    <row r="25429"/>
    <row r="25430"/>
    <row r="25431"/>
    <row r="25432"/>
    <row r="25433"/>
    <row r="25434"/>
    <row r="25435"/>
    <row r="25436"/>
    <row r="25437"/>
    <row r="25438"/>
    <row r="25439"/>
    <row r="25440"/>
    <row r="25441"/>
    <row r="25442"/>
    <row r="25443"/>
    <row r="25444"/>
    <row r="25445"/>
    <row r="25446"/>
    <row r="25447"/>
    <row r="25448"/>
    <row r="25449"/>
    <row r="25450"/>
    <row r="25451"/>
    <row r="25452"/>
    <row r="25453"/>
    <row r="25454"/>
    <row r="25455"/>
    <row r="25456"/>
    <row r="25457"/>
    <row r="25458"/>
    <row r="25459"/>
    <row r="25460"/>
    <row r="25461"/>
    <row r="25462"/>
    <row r="25463"/>
    <row r="25464"/>
    <row r="25465"/>
    <row r="25466"/>
    <row r="25467"/>
    <row r="25468"/>
    <row r="25469"/>
    <row r="25470"/>
    <row r="25471"/>
    <row r="25472"/>
    <row r="25473"/>
    <row r="25474"/>
    <row r="25475"/>
    <row r="25476"/>
    <row r="25477"/>
    <row r="25478"/>
    <row r="25479"/>
    <row r="25480"/>
    <row r="25481"/>
    <row r="25482"/>
    <row r="25483"/>
    <row r="25484"/>
    <row r="25485"/>
    <row r="25486"/>
    <row r="25487"/>
    <row r="25488"/>
    <row r="25489"/>
    <row r="25490"/>
    <row r="25491"/>
    <row r="25492"/>
    <row r="25493"/>
    <row r="25494"/>
    <row r="25495"/>
    <row r="25496"/>
    <row r="25497"/>
    <row r="25498"/>
    <row r="25499"/>
    <row r="25500"/>
    <row r="25501"/>
    <row r="25502"/>
    <row r="25503"/>
    <row r="25504"/>
    <row r="25505"/>
    <row r="25506"/>
    <row r="25507"/>
    <row r="25508"/>
    <row r="25509"/>
    <row r="25510"/>
    <row r="25511"/>
    <row r="25512"/>
    <row r="25513"/>
    <row r="25514"/>
    <row r="25515"/>
    <row r="25516"/>
    <row r="25517"/>
    <row r="25518"/>
    <row r="25519"/>
    <row r="25520"/>
    <row r="25521"/>
    <row r="25522"/>
    <row r="25523"/>
    <row r="25524"/>
    <row r="25525"/>
    <row r="25526"/>
    <row r="25527"/>
    <row r="25528"/>
    <row r="25529"/>
    <row r="25530"/>
    <row r="25531"/>
    <row r="25532"/>
    <row r="25533"/>
    <row r="25534"/>
    <row r="25535"/>
    <row r="25536"/>
    <row r="25537"/>
    <row r="25538"/>
    <row r="25539"/>
    <row r="25540"/>
    <row r="25541"/>
    <row r="25542"/>
    <row r="25543"/>
    <row r="25544"/>
    <row r="25545"/>
    <row r="25546"/>
    <row r="25547"/>
    <row r="25548"/>
    <row r="25549"/>
    <row r="25550"/>
    <row r="25551"/>
    <row r="25552"/>
    <row r="25553"/>
    <row r="25554"/>
    <row r="25555"/>
    <row r="25556"/>
    <row r="25557"/>
    <row r="25558"/>
    <row r="25559"/>
    <row r="25560"/>
    <row r="25561"/>
    <row r="25562"/>
    <row r="25563"/>
    <row r="25564"/>
    <row r="25565"/>
    <row r="25566"/>
    <row r="25567"/>
    <row r="25568"/>
    <row r="25569"/>
    <row r="25570"/>
    <row r="25571"/>
    <row r="25572"/>
    <row r="25573"/>
    <row r="25574"/>
    <row r="25575"/>
    <row r="25576"/>
    <row r="25577"/>
    <row r="25578"/>
    <row r="25579"/>
    <row r="25580"/>
    <row r="25581"/>
    <row r="25582"/>
    <row r="25583"/>
    <row r="25584"/>
    <row r="25585"/>
    <row r="25586"/>
    <row r="25587"/>
    <row r="25588"/>
    <row r="25589"/>
    <row r="25590"/>
    <row r="25591"/>
    <row r="25592"/>
    <row r="25593"/>
    <row r="25594"/>
    <row r="25595"/>
    <row r="25596"/>
    <row r="25597"/>
    <row r="25598"/>
    <row r="25599"/>
    <row r="25600"/>
    <row r="25601"/>
    <row r="25602"/>
    <row r="25603"/>
    <row r="25604"/>
    <row r="25605"/>
    <row r="25606"/>
    <row r="25607"/>
    <row r="25608"/>
    <row r="25609"/>
    <row r="25610"/>
    <row r="25611"/>
    <row r="25612"/>
    <row r="25613"/>
    <row r="25614"/>
    <row r="25615"/>
    <row r="25616"/>
    <row r="25617"/>
    <row r="25618"/>
    <row r="25619"/>
    <row r="25620"/>
    <row r="25621"/>
    <row r="25622"/>
    <row r="25623"/>
    <row r="25624"/>
    <row r="25625"/>
    <row r="25626"/>
    <row r="25627"/>
    <row r="25628"/>
    <row r="25629"/>
    <row r="25630"/>
    <row r="25631"/>
    <row r="25632"/>
    <row r="25633"/>
    <row r="25634"/>
    <row r="25635"/>
    <row r="25636"/>
    <row r="25637"/>
    <row r="25638"/>
    <row r="25639"/>
    <row r="25640"/>
    <row r="25641"/>
    <row r="25642"/>
    <row r="25643"/>
    <row r="25644"/>
    <row r="25645"/>
    <row r="25646"/>
    <row r="25647"/>
    <row r="25648"/>
    <row r="25649"/>
    <row r="25650"/>
    <row r="25651"/>
    <row r="25652"/>
    <row r="25653"/>
    <row r="25654"/>
    <row r="25655"/>
    <row r="25656"/>
    <row r="25657"/>
    <row r="25658"/>
    <row r="25659"/>
    <row r="25660"/>
    <row r="25661"/>
    <row r="25662"/>
    <row r="25663"/>
    <row r="25664"/>
    <row r="25665"/>
    <row r="25666"/>
    <row r="25667"/>
    <row r="25668"/>
    <row r="25669"/>
    <row r="25670"/>
    <row r="25671"/>
    <row r="25672"/>
    <row r="25673"/>
    <row r="25674"/>
    <row r="25675"/>
    <row r="25676"/>
    <row r="25677"/>
    <row r="25678"/>
    <row r="25679"/>
    <row r="25680"/>
    <row r="25681"/>
    <row r="25682"/>
    <row r="25683"/>
    <row r="25684"/>
    <row r="25685"/>
    <row r="25686"/>
    <row r="25687"/>
    <row r="25688"/>
    <row r="25689"/>
    <row r="25690"/>
    <row r="25691"/>
    <row r="25692"/>
    <row r="25693"/>
    <row r="25694"/>
    <row r="25695"/>
    <row r="25696"/>
    <row r="25697"/>
    <row r="25698"/>
    <row r="25699"/>
    <row r="25700"/>
    <row r="25701"/>
    <row r="25702"/>
    <row r="25703"/>
    <row r="25704"/>
    <row r="25705"/>
    <row r="25706"/>
    <row r="25707"/>
    <row r="25708"/>
    <row r="25709"/>
    <row r="25710"/>
    <row r="25711"/>
    <row r="25712"/>
    <row r="25713"/>
    <row r="25714"/>
    <row r="25715"/>
    <row r="25716"/>
    <row r="25717"/>
    <row r="25718"/>
    <row r="25719"/>
    <row r="25720"/>
    <row r="25721"/>
    <row r="25722"/>
    <row r="25723"/>
    <row r="25724"/>
    <row r="25725"/>
    <row r="25726"/>
    <row r="25727"/>
    <row r="25728"/>
    <row r="25729"/>
    <row r="25730"/>
    <row r="25731"/>
    <row r="25732"/>
    <row r="25733"/>
    <row r="25734"/>
    <row r="25735"/>
    <row r="25736"/>
    <row r="25737"/>
    <row r="25738"/>
    <row r="25739"/>
    <row r="25740"/>
    <row r="25741"/>
    <row r="25742"/>
    <row r="25743"/>
    <row r="25744"/>
    <row r="25745"/>
    <row r="25746"/>
    <row r="25747"/>
    <row r="25748"/>
    <row r="25749"/>
    <row r="25750"/>
    <row r="25751"/>
    <row r="25752"/>
    <row r="25753"/>
    <row r="25754"/>
    <row r="25755"/>
    <row r="25756"/>
    <row r="25757"/>
    <row r="25758"/>
    <row r="25759"/>
    <row r="25760"/>
    <row r="25761"/>
    <row r="25762"/>
    <row r="25763"/>
    <row r="25764"/>
    <row r="25765"/>
    <row r="25766"/>
    <row r="25767"/>
    <row r="25768"/>
    <row r="25769"/>
    <row r="25770"/>
    <row r="25771"/>
    <row r="25772"/>
    <row r="25773"/>
    <row r="25774"/>
    <row r="25775"/>
    <row r="25776"/>
    <row r="25777"/>
    <row r="25778"/>
    <row r="25779"/>
    <row r="25780"/>
    <row r="25781"/>
    <row r="25782"/>
    <row r="25783"/>
    <row r="25784"/>
    <row r="25785"/>
    <row r="25786"/>
    <row r="25787"/>
    <row r="25788"/>
    <row r="25789"/>
    <row r="25790"/>
    <row r="25791"/>
    <row r="25792"/>
    <row r="25793"/>
    <row r="25794"/>
    <row r="25795"/>
    <row r="25796"/>
    <row r="25797"/>
    <row r="25798"/>
    <row r="25799"/>
    <row r="25800"/>
    <row r="25801"/>
    <row r="25802"/>
    <row r="25803"/>
    <row r="25804"/>
    <row r="25805"/>
    <row r="25806"/>
    <row r="25807"/>
    <row r="25808"/>
    <row r="25809"/>
    <row r="25810"/>
    <row r="25811"/>
    <row r="25812"/>
    <row r="25813"/>
    <row r="25814"/>
    <row r="25815"/>
    <row r="25816"/>
    <row r="25817"/>
    <row r="25818"/>
    <row r="25819"/>
    <row r="25820"/>
    <row r="25821"/>
    <row r="25822"/>
    <row r="25823"/>
    <row r="25824"/>
    <row r="25825"/>
    <row r="25826"/>
    <row r="25827"/>
    <row r="25828"/>
    <row r="25829"/>
    <row r="25830"/>
    <row r="25831"/>
    <row r="25832"/>
    <row r="25833"/>
    <row r="25834"/>
    <row r="25835"/>
    <row r="25836"/>
    <row r="25837"/>
    <row r="25838"/>
    <row r="25839"/>
    <row r="25840"/>
    <row r="25841"/>
    <row r="25842"/>
    <row r="25843"/>
    <row r="25844"/>
    <row r="25845"/>
    <row r="25846"/>
    <row r="25847"/>
    <row r="25848"/>
    <row r="25849"/>
    <row r="25850"/>
    <row r="25851"/>
    <row r="25852"/>
    <row r="25853"/>
    <row r="25854"/>
    <row r="25855"/>
    <row r="25856"/>
    <row r="25857"/>
    <row r="25858"/>
    <row r="25859"/>
    <row r="25860"/>
    <row r="25861"/>
    <row r="25862"/>
    <row r="25863"/>
    <row r="25864"/>
    <row r="25865"/>
    <row r="25866"/>
    <row r="25867"/>
    <row r="25868"/>
    <row r="25869"/>
    <row r="25870"/>
    <row r="25871"/>
    <row r="25872"/>
    <row r="25873"/>
    <row r="25874"/>
    <row r="25875"/>
    <row r="25876"/>
    <row r="25877"/>
    <row r="25878"/>
    <row r="25879"/>
    <row r="25880"/>
    <row r="25881"/>
    <row r="25882"/>
    <row r="25883"/>
    <row r="25884"/>
    <row r="25885"/>
    <row r="25886"/>
    <row r="25887"/>
    <row r="25888"/>
    <row r="25889"/>
    <row r="25890"/>
    <row r="25891"/>
    <row r="25892"/>
    <row r="25893"/>
    <row r="25894"/>
    <row r="25895"/>
    <row r="25896"/>
    <row r="25897"/>
    <row r="25898"/>
    <row r="25899"/>
    <row r="25900"/>
    <row r="25901"/>
    <row r="25902"/>
    <row r="25903"/>
    <row r="25904"/>
    <row r="25905"/>
    <row r="25906"/>
    <row r="25907"/>
    <row r="25908"/>
    <row r="25909"/>
    <row r="25910"/>
    <row r="25911"/>
    <row r="25912"/>
    <row r="25913"/>
    <row r="25914"/>
    <row r="25915"/>
    <row r="25916"/>
    <row r="25917"/>
    <row r="25918"/>
    <row r="25919"/>
    <row r="25920"/>
    <row r="25921"/>
    <row r="25922"/>
    <row r="25923"/>
    <row r="25924"/>
    <row r="25925"/>
    <row r="25926"/>
    <row r="25927"/>
    <row r="25928"/>
    <row r="25929"/>
    <row r="25930"/>
    <row r="25931"/>
    <row r="25932"/>
    <row r="25933"/>
    <row r="25934"/>
    <row r="25935"/>
    <row r="25936"/>
    <row r="25937"/>
    <row r="25938"/>
    <row r="25939"/>
    <row r="25940"/>
    <row r="25941"/>
    <row r="25942"/>
    <row r="25943"/>
    <row r="25944"/>
    <row r="25945"/>
    <row r="25946"/>
    <row r="25947"/>
    <row r="25948"/>
    <row r="25949"/>
    <row r="25950"/>
    <row r="25951"/>
    <row r="25952"/>
    <row r="25953"/>
    <row r="25954"/>
    <row r="25955"/>
    <row r="25956"/>
    <row r="25957"/>
    <row r="25958"/>
    <row r="25959"/>
    <row r="25960"/>
    <row r="25961"/>
    <row r="25962"/>
    <row r="25963"/>
    <row r="25964"/>
    <row r="25965"/>
    <row r="25966"/>
    <row r="25967"/>
    <row r="25968"/>
    <row r="25969"/>
    <row r="25970"/>
    <row r="25971"/>
    <row r="25972"/>
    <row r="25973"/>
    <row r="25974"/>
    <row r="25975"/>
    <row r="25976"/>
    <row r="25977"/>
    <row r="25978"/>
    <row r="25979"/>
    <row r="25980"/>
    <row r="25981"/>
    <row r="25982"/>
    <row r="25983"/>
    <row r="25984"/>
    <row r="25985"/>
    <row r="25986"/>
    <row r="25987"/>
    <row r="25988"/>
    <row r="25989"/>
    <row r="25990"/>
    <row r="25991"/>
    <row r="25992"/>
    <row r="25993"/>
    <row r="25994"/>
    <row r="25995"/>
    <row r="25996"/>
    <row r="25997"/>
    <row r="25998"/>
    <row r="25999"/>
    <row r="26000"/>
    <row r="26001"/>
    <row r="26002"/>
    <row r="26003"/>
    <row r="26004"/>
    <row r="26005"/>
    <row r="26006"/>
    <row r="26007"/>
    <row r="26008"/>
    <row r="26009"/>
    <row r="26010"/>
    <row r="26011"/>
    <row r="26012"/>
    <row r="26013"/>
    <row r="26014"/>
    <row r="26015"/>
    <row r="26016"/>
    <row r="26017"/>
    <row r="26018"/>
    <row r="26019"/>
    <row r="26020"/>
    <row r="26021"/>
    <row r="26022"/>
    <row r="26023"/>
    <row r="26024"/>
    <row r="26025"/>
    <row r="26026"/>
    <row r="26027"/>
    <row r="26028"/>
    <row r="26029"/>
    <row r="26030"/>
    <row r="26031"/>
    <row r="26032"/>
    <row r="26033"/>
    <row r="26034"/>
    <row r="26035"/>
    <row r="26036"/>
    <row r="26037"/>
    <row r="26038"/>
    <row r="26039"/>
    <row r="26040"/>
    <row r="26041"/>
    <row r="26042"/>
    <row r="26043"/>
    <row r="26044"/>
    <row r="26045"/>
    <row r="26046"/>
    <row r="26047"/>
    <row r="26048"/>
    <row r="26049"/>
    <row r="26050"/>
    <row r="26051"/>
    <row r="26052"/>
    <row r="26053"/>
    <row r="26054"/>
    <row r="26055"/>
    <row r="26056"/>
    <row r="26057"/>
    <row r="26058"/>
    <row r="26059"/>
    <row r="26060"/>
    <row r="26061"/>
    <row r="26062"/>
    <row r="26063"/>
    <row r="26064"/>
    <row r="26065"/>
    <row r="26066"/>
    <row r="26067"/>
    <row r="26068"/>
    <row r="26069"/>
    <row r="26070"/>
    <row r="26071"/>
    <row r="26072"/>
    <row r="26073"/>
    <row r="26074"/>
    <row r="26075"/>
    <row r="26076"/>
    <row r="26077"/>
    <row r="26078"/>
    <row r="26079"/>
    <row r="26080"/>
    <row r="26081"/>
    <row r="26082"/>
    <row r="26083"/>
    <row r="26084"/>
    <row r="26085"/>
    <row r="26086"/>
    <row r="26087"/>
    <row r="26088"/>
    <row r="26089"/>
    <row r="26090"/>
    <row r="26091"/>
    <row r="26092"/>
    <row r="26093"/>
    <row r="26094"/>
    <row r="26095"/>
    <row r="26096"/>
    <row r="26097"/>
    <row r="26098"/>
    <row r="26099"/>
    <row r="26100"/>
    <row r="26101"/>
    <row r="26102"/>
    <row r="26103"/>
    <row r="26104"/>
    <row r="26105"/>
    <row r="26106"/>
    <row r="26107"/>
    <row r="26108"/>
    <row r="26109"/>
    <row r="26110"/>
    <row r="26111"/>
    <row r="26112"/>
    <row r="26113"/>
    <row r="26114"/>
    <row r="26115"/>
    <row r="26116"/>
    <row r="26117"/>
    <row r="26118"/>
    <row r="26119"/>
    <row r="26120"/>
    <row r="26121"/>
    <row r="26122"/>
    <row r="26123"/>
    <row r="26124"/>
    <row r="26125"/>
    <row r="26126"/>
    <row r="26127"/>
    <row r="26128"/>
    <row r="26129"/>
    <row r="26130"/>
    <row r="26131"/>
    <row r="26132"/>
    <row r="26133"/>
    <row r="26134"/>
    <row r="26135"/>
    <row r="26136"/>
    <row r="26137"/>
    <row r="26138"/>
    <row r="26139"/>
    <row r="26140"/>
    <row r="26141"/>
    <row r="26142"/>
    <row r="26143"/>
    <row r="26144"/>
    <row r="26145"/>
    <row r="26146"/>
    <row r="26147"/>
    <row r="26148"/>
    <row r="26149"/>
    <row r="26150"/>
    <row r="26151"/>
    <row r="26152"/>
    <row r="26153"/>
    <row r="26154"/>
    <row r="26155"/>
    <row r="26156"/>
    <row r="26157"/>
    <row r="26158"/>
    <row r="26159"/>
    <row r="26160"/>
    <row r="26161"/>
    <row r="26162"/>
    <row r="26163"/>
    <row r="26164"/>
    <row r="26165"/>
    <row r="26166"/>
    <row r="26167"/>
    <row r="26168"/>
    <row r="26169"/>
    <row r="26170"/>
    <row r="26171"/>
    <row r="26172"/>
    <row r="26173"/>
    <row r="26174"/>
    <row r="26175"/>
    <row r="26176"/>
    <row r="26177"/>
    <row r="26178"/>
    <row r="26179"/>
    <row r="26180"/>
    <row r="26181"/>
    <row r="26182"/>
    <row r="26183"/>
    <row r="26184"/>
    <row r="26185"/>
    <row r="26186"/>
    <row r="26187"/>
    <row r="26188"/>
    <row r="26189"/>
    <row r="26190"/>
    <row r="26191"/>
    <row r="26192"/>
    <row r="26193"/>
    <row r="26194"/>
    <row r="26195"/>
    <row r="26196"/>
    <row r="26197"/>
    <row r="26198"/>
    <row r="26199"/>
    <row r="26200"/>
    <row r="26201"/>
    <row r="26202"/>
    <row r="26203"/>
    <row r="26204"/>
    <row r="26205"/>
    <row r="26206"/>
    <row r="26207"/>
    <row r="26208"/>
    <row r="26209"/>
    <row r="26210"/>
    <row r="26211"/>
    <row r="26212"/>
    <row r="26213"/>
    <row r="26214"/>
    <row r="26215"/>
    <row r="26216"/>
    <row r="26217"/>
    <row r="26218"/>
    <row r="26219"/>
    <row r="26220"/>
    <row r="26221"/>
    <row r="26222"/>
    <row r="26223"/>
    <row r="26224"/>
    <row r="26225"/>
    <row r="26226"/>
    <row r="26227"/>
    <row r="26228"/>
    <row r="26229"/>
    <row r="26230"/>
    <row r="26231"/>
    <row r="26232"/>
    <row r="26233"/>
    <row r="26234"/>
    <row r="26235"/>
    <row r="26236"/>
    <row r="26237"/>
    <row r="26238"/>
    <row r="26239"/>
    <row r="26240"/>
    <row r="26241"/>
    <row r="26242"/>
    <row r="26243"/>
    <row r="26244"/>
    <row r="26245"/>
    <row r="26246"/>
    <row r="26247"/>
    <row r="26248"/>
    <row r="26249"/>
    <row r="26250"/>
    <row r="26251"/>
    <row r="26252"/>
    <row r="26253"/>
    <row r="26254"/>
    <row r="26255"/>
    <row r="26256"/>
    <row r="26257"/>
    <row r="26258"/>
    <row r="26259"/>
    <row r="26260"/>
    <row r="26261"/>
    <row r="26262"/>
    <row r="26263"/>
    <row r="26264"/>
    <row r="26265"/>
    <row r="26266"/>
    <row r="26267"/>
    <row r="26268"/>
    <row r="26269"/>
    <row r="26270"/>
    <row r="26271"/>
    <row r="26272"/>
    <row r="26273"/>
    <row r="26274"/>
    <row r="26275"/>
    <row r="26276"/>
    <row r="26277"/>
    <row r="26278"/>
    <row r="26279"/>
    <row r="26280"/>
    <row r="26281"/>
    <row r="26282"/>
    <row r="26283"/>
    <row r="26284"/>
    <row r="26285"/>
    <row r="26286"/>
    <row r="26287"/>
    <row r="26288"/>
    <row r="26289"/>
    <row r="26290"/>
    <row r="26291"/>
    <row r="26292"/>
    <row r="26293"/>
    <row r="26294"/>
    <row r="26295"/>
    <row r="26296"/>
    <row r="26297"/>
    <row r="26298"/>
    <row r="26299"/>
    <row r="26300"/>
    <row r="26301"/>
    <row r="26302"/>
    <row r="26303"/>
    <row r="26304"/>
    <row r="26305"/>
    <row r="26306"/>
    <row r="26307"/>
    <row r="26308"/>
    <row r="26309"/>
    <row r="26310"/>
    <row r="26311"/>
    <row r="26312"/>
    <row r="26313"/>
    <row r="26314"/>
    <row r="26315"/>
    <row r="26316"/>
    <row r="26317"/>
    <row r="26318"/>
    <row r="26319"/>
    <row r="26320"/>
    <row r="26321"/>
    <row r="26322"/>
    <row r="26323"/>
    <row r="26324"/>
    <row r="26325"/>
    <row r="26326"/>
    <row r="26327"/>
    <row r="26328"/>
    <row r="26329"/>
    <row r="26330"/>
    <row r="26331"/>
    <row r="26332"/>
    <row r="26333"/>
    <row r="26334"/>
    <row r="26335"/>
    <row r="26336"/>
    <row r="26337"/>
    <row r="26338"/>
    <row r="26339"/>
    <row r="26340"/>
    <row r="26341"/>
    <row r="26342"/>
    <row r="26343"/>
    <row r="26344"/>
    <row r="26345"/>
    <row r="26346"/>
    <row r="26347"/>
    <row r="26348"/>
    <row r="26349"/>
    <row r="26350"/>
    <row r="26351"/>
    <row r="26352"/>
    <row r="26353"/>
    <row r="26354"/>
    <row r="26355"/>
    <row r="26356"/>
    <row r="26357"/>
    <row r="26358"/>
    <row r="26359"/>
    <row r="26360"/>
    <row r="26361"/>
    <row r="26362"/>
    <row r="26363"/>
    <row r="26364"/>
    <row r="26365"/>
    <row r="26366"/>
    <row r="26367"/>
    <row r="26368"/>
    <row r="26369"/>
    <row r="26370"/>
    <row r="26371"/>
    <row r="26372"/>
    <row r="26373"/>
    <row r="26374"/>
    <row r="26375"/>
    <row r="26376"/>
    <row r="26377"/>
    <row r="26378"/>
    <row r="26379"/>
    <row r="26380"/>
    <row r="26381"/>
    <row r="26382"/>
    <row r="26383"/>
    <row r="26384"/>
    <row r="26385"/>
    <row r="26386"/>
    <row r="26387"/>
    <row r="26388"/>
    <row r="26389"/>
    <row r="26390"/>
    <row r="26391"/>
    <row r="26392"/>
    <row r="26393"/>
    <row r="26394"/>
    <row r="26395"/>
    <row r="26396"/>
    <row r="26397"/>
    <row r="26398"/>
    <row r="26399"/>
    <row r="26400"/>
    <row r="26401"/>
    <row r="26402"/>
    <row r="26403"/>
    <row r="26404"/>
    <row r="26405"/>
    <row r="26406"/>
    <row r="26407"/>
    <row r="26408"/>
    <row r="26409"/>
    <row r="26410"/>
    <row r="26411"/>
    <row r="26412"/>
    <row r="26413"/>
    <row r="26414"/>
    <row r="26415"/>
    <row r="26416"/>
    <row r="26417"/>
    <row r="26418"/>
    <row r="26419"/>
    <row r="26420"/>
    <row r="26421"/>
    <row r="26422"/>
    <row r="26423"/>
    <row r="26424"/>
    <row r="26425"/>
    <row r="26426"/>
    <row r="26427"/>
    <row r="26428"/>
    <row r="26429"/>
    <row r="26430"/>
    <row r="26431"/>
    <row r="26432"/>
    <row r="26433"/>
    <row r="26434"/>
    <row r="26435"/>
    <row r="26436"/>
    <row r="26437"/>
    <row r="26438"/>
    <row r="26439"/>
    <row r="26440"/>
    <row r="26441"/>
    <row r="26442"/>
    <row r="26443"/>
    <row r="26444"/>
    <row r="26445"/>
    <row r="26446"/>
    <row r="26447"/>
    <row r="26448"/>
    <row r="26449"/>
    <row r="26450"/>
    <row r="26451"/>
    <row r="26452"/>
    <row r="26453"/>
    <row r="26454"/>
    <row r="26455"/>
    <row r="26456"/>
    <row r="26457"/>
    <row r="26458"/>
    <row r="26459"/>
    <row r="26460"/>
    <row r="26461"/>
    <row r="26462"/>
    <row r="26463"/>
    <row r="26464"/>
    <row r="26465"/>
    <row r="26466"/>
    <row r="26467"/>
    <row r="26468"/>
    <row r="26469"/>
    <row r="26470"/>
    <row r="26471"/>
    <row r="26472"/>
    <row r="26473"/>
    <row r="26474"/>
    <row r="26475"/>
    <row r="26476"/>
    <row r="26477"/>
    <row r="26478"/>
    <row r="26479"/>
    <row r="26480"/>
    <row r="26481"/>
    <row r="26482"/>
    <row r="26483"/>
    <row r="26484"/>
    <row r="26485"/>
    <row r="26486"/>
    <row r="26487"/>
    <row r="26488"/>
    <row r="26489"/>
    <row r="26490"/>
    <row r="26491"/>
    <row r="26492"/>
    <row r="26493"/>
    <row r="26494"/>
    <row r="26495"/>
    <row r="26496"/>
    <row r="26497"/>
    <row r="26498"/>
    <row r="26499"/>
    <row r="26500"/>
    <row r="26501"/>
    <row r="26502"/>
    <row r="26503"/>
    <row r="26504"/>
    <row r="26505"/>
    <row r="26506"/>
    <row r="26507"/>
    <row r="26508"/>
    <row r="26509"/>
    <row r="26510"/>
    <row r="26511"/>
    <row r="26512"/>
    <row r="26513"/>
    <row r="26514"/>
    <row r="26515"/>
    <row r="26516"/>
    <row r="26517"/>
    <row r="26518"/>
    <row r="26519"/>
    <row r="26520"/>
    <row r="26521"/>
    <row r="26522"/>
    <row r="26523"/>
    <row r="26524"/>
    <row r="26525"/>
    <row r="26526"/>
    <row r="26527"/>
    <row r="26528"/>
    <row r="26529"/>
    <row r="26530"/>
    <row r="26531"/>
    <row r="26532"/>
    <row r="26533"/>
    <row r="26534"/>
    <row r="26535"/>
    <row r="26536"/>
    <row r="26537"/>
    <row r="26538"/>
    <row r="26539"/>
    <row r="26540"/>
    <row r="26541"/>
    <row r="26542"/>
    <row r="26543"/>
    <row r="26544"/>
    <row r="26545"/>
    <row r="26546"/>
    <row r="26547"/>
    <row r="26548"/>
    <row r="26549"/>
    <row r="26550"/>
    <row r="26551"/>
    <row r="26552"/>
    <row r="26553"/>
    <row r="26554"/>
    <row r="26555"/>
    <row r="26556"/>
    <row r="26557"/>
    <row r="26558"/>
    <row r="26559"/>
    <row r="26560"/>
    <row r="26561"/>
    <row r="26562"/>
    <row r="26563"/>
    <row r="26564"/>
    <row r="26565"/>
    <row r="26566"/>
    <row r="26567"/>
    <row r="26568"/>
    <row r="26569"/>
    <row r="26570"/>
    <row r="26571"/>
    <row r="26572"/>
    <row r="26573"/>
    <row r="26574"/>
    <row r="26575"/>
    <row r="26576"/>
    <row r="26577"/>
    <row r="26578"/>
    <row r="26579"/>
    <row r="26580"/>
    <row r="26581"/>
    <row r="26582"/>
    <row r="26583"/>
    <row r="26584"/>
    <row r="26585"/>
    <row r="26586"/>
    <row r="26587"/>
    <row r="26588"/>
    <row r="26589"/>
    <row r="26590"/>
    <row r="26591"/>
    <row r="26592"/>
    <row r="26593"/>
    <row r="26594"/>
    <row r="26595"/>
    <row r="26596"/>
    <row r="26597"/>
    <row r="26598"/>
    <row r="26599"/>
    <row r="26600"/>
    <row r="26601"/>
    <row r="26602"/>
    <row r="26603"/>
    <row r="26604"/>
    <row r="26605"/>
    <row r="26606"/>
    <row r="26607"/>
    <row r="26608"/>
    <row r="26609"/>
    <row r="26610"/>
    <row r="26611"/>
    <row r="26612"/>
    <row r="26613"/>
    <row r="26614"/>
    <row r="26615"/>
    <row r="26616"/>
    <row r="26617"/>
    <row r="26618"/>
    <row r="26619"/>
    <row r="26620"/>
    <row r="26621"/>
    <row r="26622"/>
    <row r="26623"/>
    <row r="26624"/>
    <row r="26625"/>
    <row r="26626"/>
    <row r="26627"/>
    <row r="26628"/>
    <row r="26629"/>
    <row r="26630"/>
    <row r="26631"/>
    <row r="26632"/>
    <row r="26633"/>
    <row r="26634"/>
    <row r="26635"/>
    <row r="26636"/>
    <row r="26637"/>
    <row r="26638"/>
    <row r="26639"/>
    <row r="26640"/>
    <row r="26641"/>
    <row r="26642"/>
    <row r="26643"/>
    <row r="26644"/>
    <row r="26645"/>
    <row r="26646"/>
    <row r="26647"/>
    <row r="26648"/>
    <row r="26649"/>
    <row r="26650"/>
    <row r="26651"/>
    <row r="26652"/>
    <row r="26653"/>
    <row r="26654"/>
    <row r="26655"/>
    <row r="26656"/>
    <row r="26657"/>
    <row r="26658"/>
    <row r="26659"/>
    <row r="26660"/>
    <row r="26661"/>
    <row r="26662"/>
    <row r="26663"/>
    <row r="26664"/>
    <row r="26665"/>
    <row r="26666"/>
    <row r="26667"/>
    <row r="26668"/>
    <row r="26669"/>
    <row r="26670"/>
    <row r="26671"/>
    <row r="26672"/>
    <row r="26673"/>
    <row r="26674"/>
    <row r="26675"/>
    <row r="26676"/>
    <row r="26677"/>
    <row r="26678"/>
    <row r="26679"/>
    <row r="26680"/>
    <row r="26681"/>
    <row r="26682"/>
    <row r="26683"/>
    <row r="26684"/>
    <row r="26685"/>
    <row r="26686"/>
    <row r="26687"/>
    <row r="26688"/>
    <row r="26689"/>
    <row r="26690"/>
    <row r="26691"/>
    <row r="26692"/>
    <row r="26693"/>
    <row r="26694"/>
    <row r="26695"/>
    <row r="26696"/>
    <row r="26697"/>
    <row r="26698"/>
    <row r="26699"/>
    <row r="26700"/>
    <row r="26701"/>
    <row r="26702"/>
    <row r="26703"/>
    <row r="26704"/>
    <row r="26705"/>
    <row r="26706"/>
    <row r="26707"/>
    <row r="26708"/>
    <row r="26709"/>
    <row r="26710"/>
    <row r="26711"/>
    <row r="26712"/>
    <row r="26713"/>
    <row r="26714"/>
    <row r="26715"/>
    <row r="26716"/>
    <row r="26717"/>
    <row r="26718"/>
    <row r="26719"/>
    <row r="26720"/>
    <row r="26721"/>
    <row r="26722"/>
    <row r="26723"/>
    <row r="26724"/>
    <row r="26725"/>
    <row r="26726"/>
    <row r="26727"/>
    <row r="26728"/>
    <row r="26729"/>
    <row r="26730"/>
    <row r="26731"/>
    <row r="26732"/>
    <row r="26733"/>
    <row r="26734"/>
    <row r="26735"/>
    <row r="26736"/>
    <row r="26737"/>
    <row r="26738"/>
    <row r="26739"/>
    <row r="26740"/>
    <row r="26741"/>
    <row r="26742"/>
    <row r="26743"/>
    <row r="26744"/>
    <row r="26745"/>
    <row r="26746"/>
    <row r="26747"/>
    <row r="26748"/>
    <row r="26749"/>
    <row r="26750"/>
    <row r="26751"/>
    <row r="26752"/>
    <row r="26753"/>
    <row r="26754"/>
    <row r="26755"/>
    <row r="26756"/>
    <row r="26757"/>
    <row r="26758"/>
    <row r="26759"/>
    <row r="26760"/>
    <row r="26761"/>
    <row r="26762"/>
    <row r="26763"/>
    <row r="26764"/>
    <row r="26765"/>
    <row r="26766"/>
    <row r="26767"/>
    <row r="26768"/>
    <row r="26769"/>
    <row r="26770"/>
    <row r="26771"/>
    <row r="26772"/>
    <row r="26773"/>
    <row r="26774"/>
    <row r="26775"/>
    <row r="26776"/>
    <row r="26777"/>
    <row r="26778"/>
    <row r="26779"/>
    <row r="26780"/>
    <row r="26781"/>
    <row r="26782"/>
    <row r="26783"/>
    <row r="26784"/>
    <row r="26785"/>
    <row r="26786"/>
    <row r="26787"/>
    <row r="26788"/>
    <row r="26789"/>
    <row r="26790"/>
    <row r="26791"/>
    <row r="26792"/>
    <row r="26793"/>
    <row r="26794"/>
    <row r="26795"/>
    <row r="26796"/>
    <row r="26797"/>
    <row r="26798"/>
    <row r="26799"/>
    <row r="26800"/>
    <row r="26801"/>
    <row r="26802"/>
    <row r="26803"/>
    <row r="26804"/>
    <row r="26805"/>
    <row r="26806"/>
    <row r="26807"/>
    <row r="26808"/>
    <row r="26809"/>
    <row r="26810"/>
    <row r="26811"/>
    <row r="26812"/>
    <row r="26813"/>
    <row r="26814"/>
    <row r="26815"/>
    <row r="26816"/>
    <row r="26817"/>
    <row r="26818"/>
    <row r="26819"/>
    <row r="26820"/>
    <row r="26821"/>
    <row r="26822"/>
    <row r="26823"/>
    <row r="26824"/>
    <row r="26825"/>
    <row r="26826"/>
    <row r="26827"/>
    <row r="26828"/>
    <row r="26829"/>
    <row r="26830"/>
    <row r="26831"/>
    <row r="26832"/>
    <row r="26833"/>
    <row r="26834"/>
    <row r="26835"/>
    <row r="26836"/>
    <row r="26837"/>
    <row r="26838"/>
    <row r="26839"/>
    <row r="26840"/>
    <row r="26841"/>
    <row r="26842"/>
    <row r="26843"/>
    <row r="26844"/>
    <row r="26845"/>
    <row r="26846"/>
    <row r="26847"/>
    <row r="26848"/>
    <row r="26849"/>
    <row r="26850"/>
    <row r="26851"/>
    <row r="26852"/>
    <row r="26853"/>
    <row r="26854"/>
    <row r="26855"/>
    <row r="26856"/>
    <row r="26857"/>
    <row r="26858"/>
    <row r="26859"/>
    <row r="26860"/>
    <row r="26861"/>
    <row r="26862"/>
    <row r="26863"/>
    <row r="26864"/>
    <row r="26865"/>
    <row r="26866"/>
    <row r="26867"/>
    <row r="26868"/>
    <row r="26869"/>
    <row r="26870"/>
    <row r="26871"/>
    <row r="26872"/>
    <row r="26873"/>
    <row r="26874"/>
    <row r="26875"/>
    <row r="26876"/>
    <row r="26877"/>
    <row r="26878"/>
    <row r="26879"/>
    <row r="26880"/>
    <row r="26881"/>
    <row r="26882"/>
    <row r="26883"/>
    <row r="26884"/>
    <row r="26885"/>
    <row r="26886"/>
    <row r="26887"/>
    <row r="26888"/>
    <row r="26889"/>
    <row r="26890"/>
    <row r="26891"/>
    <row r="26892"/>
    <row r="26893"/>
    <row r="26894"/>
    <row r="26895"/>
    <row r="26896"/>
    <row r="26897"/>
    <row r="26898"/>
    <row r="26899"/>
    <row r="26900"/>
    <row r="26901"/>
    <row r="26902"/>
    <row r="26903"/>
    <row r="26904"/>
    <row r="26905"/>
    <row r="26906"/>
    <row r="26907"/>
    <row r="26908"/>
    <row r="26909"/>
    <row r="26910"/>
    <row r="26911"/>
    <row r="26912"/>
    <row r="26913"/>
    <row r="26914"/>
    <row r="26915"/>
    <row r="26916"/>
    <row r="26917"/>
    <row r="26918"/>
    <row r="26919"/>
    <row r="26920"/>
    <row r="26921"/>
    <row r="26922"/>
    <row r="26923"/>
    <row r="26924"/>
    <row r="26925"/>
    <row r="26926"/>
    <row r="26927"/>
    <row r="26928"/>
    <row r="26929"/>
    <row r="26930"/>
    <row r="26931"/>
    <row r="26932"/>
    <row r="26933"/>
    <row r="26934"/>
    <row r="26935"/>
    <row r="26936"/>
    <row r="26937"/>
    <row r="26938"/>
    <row r="26939"/>
    <row r="26940"/>
    <row r="26941"/>
    <row r="26942"/>
    <row r="26943"/>
    <row r="26944"/>
    <row r="26945"/>
    <row r="26946"/>
    <row r="26947"/>
    <row r="26948"/>
    <row r="26949"/>
    <row r="26950"/>
    <row r="26951"/>
    <row r="26952"/>
    <row r="26953"/>
    <row r="26954"/>
    <row r="26955"/>
    <row r="26956"/>
    <row r="26957"/>
    <row r="26958"/>
    <row r="26959"/>
    <row r="26960"/>
    <row r="26961"/>
    <row r="26962"/>
    <row r="26963"/>
    <row r="26964"/>
    <row r="26965"/>
    <row r="26966"/>
    <row r="26967"/>
    <row r="26968"/>
    <row r="26969"/>
    <row r="26970"/>
    <row r="26971"/>
    <row r="26972"/>
    <row r="26973"/>
    <row r="26974"/>
    <row r="26975"/>
    <row r="26976"/>
    <row r="26977"/>
    <row r="26978"/>
    <row r="26979"/>
    <row r="26980"/>
    <row r="26981"/>
    <row r="26982"/>
    <row r="26983"/>
    <row r="26984"/>
    <row r="26985"/>
    <row r="26986"/>
    <row r="26987"/>
    <row r="26988"/>
    <row r="26989"/>
    <row r="26990"/>
    <row r="26991"/>
    <row r="26992"/>
    <row r="26993"/>
    <row r="26994"/>
    <row r="26995"/>
    <row r="26996"/>
    <row r="26997"/>
    <row r="26998"/>
    <row r="26999"/>
    <row r="27000"/>
    <row r="27001"/>
    <row r="27002"/>
    <row r="27003"/>
    <row r="27004"/>
    <row r="27005"/>
    <row r="27006"/>
    <row r="27007"/>
    <row r="27008"/>
    <row r="27009"/>
    <row r="27010"/>
    <row r="27011"/>
    <row r="27012"/>
    <row r="27013"/>
    <row r="27014"/>
    <row r="27015"/>
    <row r="27016"/>
    <row r="27017"/>
    <row r="27018"/>
    <row r="27019"/>
    <row r="27020"/>
    <row r="27021"/>
    <row r="27022"/>
    <row r="27023"/>
    <row r="27024"/>
    <row r="27025"/>
    <row r="27026"/>
    <row r="27027"/>
    <row r="27028"/>
    <row r="27029"/>
    <row r="27030"/>
    <row r="27031"/>
    <row r="27032"/>
    <row r="27033"/>
    <row r="27034"/>
    <row r="27035"/>
    <row r="27036"/>
    <row r="27037"/>
    <row r="27038"/>
    <row r="27039"/>
    <row r="27040"/>
    <row r="27041"/>
    <row r="27042"/>
    <row r="27043"/>
    <row r="27044"/>
    <row r="27045"/>
    <row r="27046"/>
    <row r="27047"/>
    <row r="27048"/>
    <row r="27049"/>
    <row r="27050"/>
    <row r="27051"/>
    <row r="27052"/>
    <row r="27053"/>
    <row r="27054"/>
    <row r="27055"/>
    <row r="27056"/>
    <row r="27057"/>
    <row r="27058"/>
    <row r="27059"/>
    <row r="27060"/>
    <row r="27061"/>
    <row r="27062"/>
    <row r="27063"/>
    <row r="27064"/>
    <row r="27065"/>
    <row r="27066"/>
    <row r="27067"/>
    <row r="27068"/>
    <row r="27069"/>
    <row r="27070"/>
    <row r="27071"/>
    <row r="27072"/>
    <row r="27073"/>
    <row r="27074"/>
    <row r="27075"/>
    <row r="27076"/>
    <row r="27077"/>
    <row r="27078"/>
    <row r="27079"/>
    <row r="27080"/>
    <row r="27081"/>
    <row r="27082"/>
    <row r="27083"/>
    <row r="27084"/>
    <row r="27085"/>
    <row r="27086"/>
    <row r="27087"/>
    <row r="27088"/>
    <row r="27089"/>
    <row r="27090"/>
    <row r="27091"/>
    <row r="27092"/>
    <row r="27093"/>
    <row r="27094"/>
    <row r="27095"/>
    <row r="27096"/>
    <row r="27097"/>
    <row r="27098"/>
    <row r="27099"/>
    <row r="27100"/>
    <row r="27101"/>
    <row r="27102"/>
    <row r="27103"/>
    <row r="27104"/>
    <row r="27105"/>
    <row r="27106"/>
    <row r="27107"/>
    <row r="27108"/>
    <row r="27109"/>
    <row r="27110"/>
    <row r="27111"/>
    <row r="27112"/>
    <row r="27113"/>
    <row r="27114"/>
    <row r="27115"/>
    <row r="27116"/>
    <row r="27117"/>
    <row r="27118"/>
    <row r="27119"/>
    <row r="27120"/>
    <row r="27121"/>
    <row r="27122"/>
    <row r="27123"/>
    <row r="27124"/>
    <row r="27125"/>
    <row r="27126"/>
    <row r="27127"/>
    <row r="27128"/>
    <row r="27129"/>
    <row r="27130"/>
    <row r="27131"/>
    <row r="27132"/>
    <row r="27133"/>
    <row r="27134"/>
    <row r="27135"/>
    <row r="27136"/>
    <row r="27137"/>
    <row r="27138"/>
    <row r="27139"/>
    <row r="27140"/>
    <row r="27141"/>
    <row r="27142"/>
    <row r="27143"/>
    <row r="27144"/>
    <row r="27145"/>
    <row r="27146"/>
    <row r="27147"/>
    <row r="27148"/>
    <row r="27149"/>
    <row r="27150"/>
    <row r="27151"/>
    <row r="27152"/>
    <row r="27153"/>
    <row r="27154"/>
    <row r="27155"/>
    <row r="27156"/>
    <row r="27157"/>
    <row r="27158"/>
    <row r="27159"/>
    <row r="27160"/>
    <row r="27161"/>
    <row r="27162"/>
    <row r="27163"/>
    <row r="27164"/>
    <row r="27165"/>
    <row r="27166"/>
    <row r="27167"/>
    <row r="27168"/>
    <row r="27169"/>
    <row r="27170"/>
    <row r="27171"/>
    <row r="27172"/>
    <row r="27173"/>
    <row r="27174"/>
    <row r="27175"/>
    <row r="27176"/>
    <row r="27177"/>
    <row r="27178"/>
    <row r="27179"/>
    <row r="27180"/>
    <row r="27181"/>
    <row r="27182"/>
    <row r="27183"/>
    <row r="27184"/>
    <row r="27185"/>
    <row r="27186"/>
    <row r="27187"/>
    <row r="27188"/>
    <row r="27189"/>
    <row r="27190"/>
    <row r="27191"/>
    <row r="27192"/>
    <row r="27193"/>
    <row r="27194"/>
    <row r="27195"/>
    <row r="27196"/>
    <row r="27197"/>
    <row r="27198"/>
    <row r="27199"/>
    <row r="27200"/>
    <row r="27201"/>
    <row r="27202"/>
    <row r="27203"/>
    <row r="27204"/>
    <row r="27205"/>
    <row r="27206"/>
    <row r="27207"/>
    <row r="27208"/>
    <row r="27209"/>
    <row r="27210"/>
    <row r="27211"/>
    <row r="27212"/>
    <row r="27213"/>
    <row r="27214"/>
    <row r="27215"/>
    <row r="27216"/>
    <row r="27217"/>
    <row r="27218"/>
    <row r="27219"/>
    <row r="27220"/>
    <row r="27221"/>
    <row r="27222"/>
    <row r="27223"/>
    <row r="27224"/>
    <row r="27225"/>
    <row r="27226"/>
    <row r="27227"/>
    <row r="27228"/>
    <row r="27229"/>
    <row r="27230"/>
    <row r="27231"/>
    <row r="27232"/>
    <row r="27233"/>
    <row r="27234"/>
    <row r="27235"/>
    <row r="27236"/>
    <row r="27237"/>
    <row r="27238"/>
    <row r="27239"/>
    <row r="27240"/>
    <row r="27241"/>
    <row r="27242"/>
    <row r="27243"/>
    <row r="27244"/>
    <row r="27245"/>
    <row r="27246"/>
    <row r="27247"/>
    <row r="27248"/>
    <row r="27249"/>
    <row r="27250"/>
    <row r="27251"/>
    <row r="27252"/>
    <row r="27253"/>
    <row r="27254"/>
    <row r="27255"/>
    <row r="27256"/>
    <row r="27257"/>
    <row r="27258"/>
    <row r="27259"/>
    <row r="27260"/>
    <row r="27261"/>
    <row r="27262"/>
    <row r="27263"/>
    <row r="27264"/>
    <row r="27265"/>
    <row r="27266"/>
    <row r="27267"/>
    <row r="27268"/>
    <row r="27269"/>
    <row r="27270"/>
    <row r="27271"/>
    <row r="27272"/>
    <row r="27273"/>
    <row r="27274"/>
    <row r="27275"/>
    <row r="27276"/>
    <row r="27277"/>
    <row r="27278"/>
    <row r="27279"/>
    <row r="27280"/>
    <row r="27281"/>
    <row r="27282"/>
    <row r="27283"/>
    <row r="27284"/>
    <row r="27285"/>
    <row r="27286"/>
    <row r="27287"/>
    <row r="27288"/>
    <row r="27289"/>
    <row r="27290"/>
    <row r="27291"/>
    <row r="27292"/>
    <row r="27293"/>
    <row r="27294"/>
    <row r="27295"/>
    <row r="27296"/>
    <row r="27297"/>
    <row r="27298"/>
    <row r="27299"/>
    <row r="27300"/>
    <row r="27301"/>
    <row r="27302"/>
    <row r="27303"/>
    <row r="27304"/>
    <row r="27305"/>
    <row r="27306"/>
    <row r="27307"/>
    <row r="27308"/>
    <row r="27309"/>
    <row r="27310"/>
    <row r="27311"/>
    <row r="27312"/>
    <row r="27313"/>
    <row r="27314"/>
    <row r="27315"/>
    <row r="27316"/>
    <row r="27317"/>
    <row r="27318"/>
    <row r="27319"/>
    <row r="27320"/>
    <row r="27321"/>
    <row r="27322"/>
    <row r="27323"/>
    <row r="27324"/>
    <row r="27325"/>
    <row r="27326"/>
    <row r="27327"/>
    <row r="27328"/>
    <row r="27329"/>
    <row r="27330"/>
    <row r="27331"/>
    <row r="27332"/>
    <row r="27333"/>
    <row r="27334"/>
    <row r="27335"/>
    <row r="27336"/>
    <row r="27337"/>
    <row r="27338"/>
    <row r="27339"/>
    <row r="27340"/>
    <row r="27341"/>
    <row r="27342"/>
    <row r="27343"/>
    <row r="27344"/>
    <row r="27345"/>
    <row r="27346"/>
    <row r="27347"/>
    <row r="27348"/>
    <row r="27349"/>
    <row r="27350"/>
    <row r="27351"/>
    <row r="27352"/>
    <row r="27353"/>
    <row r="27354"/>
    <row r="27355"/>
    <row r="27356"/>
    <row r="27357"/>
    <row r="27358"/>
    <row r="27359"/>
    <row r="27360"/>
    <row r="27361"/>
    <row r="27362"/>
    <row r="27363"/>
    <row r="27364"/>
    <row r="27365"/>
    <row r="27366"/>
    <row r="27367"/>
    <row r="27368"/>
    <row r="27369"/>
    <row r="27370"/>
    <row r="27371"/>
    <row r="27372"/>
    <row r="27373"/>
    <row r="27374"/>
    <row r="27375"/>
    <row r="27376"/>
    <row r="27377"/>
    <row r="27378"/>
    <row r="27379"/>
    <row r="27380"/>
    <row r="27381"/>
    <row r="27382"/>
    <row r="27383"/>
    <row r="27384"/>
    <row r="27385"/>
    <row r="27386"/>
    <row r="27387"/>
    <row r="27388"/>
    <row r="27389"/>
    <row r="27390"/>
    <row r="27391"/>
    <row r="27392"/>
    <row r="27393"/>
    <row r="27394"/>
    <row r="27395"/>
    <row r="27396"/>
    <row r="27397"/>
    <row r="27398"/>
    <row r="27399"/>
    <row r="27400"/>
    <row r="27401"/>
    <row r="27402"/>
    <row r="27403"/>
    <row r="27404"/>
    <row r="27405"/>
    <row r="27406"/>
    <row r="27407"/>
    <row r="27408"/>
    <row r="27409"/>
    <row r="27410"/>
    <row r="27411"/>
    <row r="27412"/>
    <row r="27413"/>
    <row r="27414"/>
    <row r="27415"/>
    <row r="27416"/>
    <row r="27417"/>
    <row r="27418"/>
    <row r="27419"/>
    <row r="27420"/>
    <row r="27421"/>
    <row r="27422"/>
    <row r="27423"/>
    <row r="27424"/>
    <row r="27425"/>
    <row r="27426"/>
    <row r="27427"/>
    <row r="27428"/>
    <row r="27429"/>
    <row r="27430"/>
    <row r="27431"/>
    <row r="27432"/>
    <row r="27433"/>
    <row r="27434"/>
    <row r="27435"/>
    <row r="27436"/>
    <row r="27437"/>
    <row r="27438"/>
    <row r="27439"/>
    <row r="27440"/>
    <row r="27441"/>
    <row r="27442"/>
    <row r="27443"/>
    <row r="27444"/>
    <row r="27445"/>
    <row r="27446"/>
    <row r="27447"/>
    <row r="27448"/>
    <row r="27449"/>
    <row r="27450"/>
    <row r="27451"/>
    <row r="27452"/>
    <row r="27453"/>
    <row r="27454"/>
    <row r="27455"/>
    <row r="27456"/>
    <row r="27457"/>
    <row r="27458"/>
    <row r="27459"/>
    <row r="27460"/>
    <row r="27461"/>
    <row r="27462"/>
    <row r="27463"/>
    <row r="27464"/>
    <row r="27465"/>
    <row r="27466"/>
    <row r="27467"/>
    <row r="27468"/>
    <row r="27469"/>
    <row r="27470"/>
    <row r="27471"/>
    <row r="27472"/>
    <row r="27473"/>
    <row r="27474"/>
    <row r="27475"/>
    <row r="27476"/>
    <row r="27477"/>
    <row r="27478"/>
    <row r="27479"/>
    <row r="27480"/>
    <row r="27481"/>
    <row r="27482"/>
    <row r="27483"/>
    <row r="27484"/>
    <row r="27485"/>
    <row r="27486"/>
    <row r="27487"/>
    <row r="27488"/>
    <row r="27489"/>
    <row r="27490"/>
    <row r="27491"/>
    <row r="27492"/>
    <row r="27493"/>
    <row r="27494"/>
    <row r="27495"/>
    <row r="27496"/>
    <row r="27497"/>
    <row r="27498"/>
    <row r="27499"/>
    <row r="27500"/>
    <row r="27501"/>
    <row r="27502"/>
    <row r="27503"/>
    <row r="27504"/>
    <row r="27505"/>
    <row r="27506"/>
    <row r="27507"/>
    <row r="27508"/>
    <row r="27509"/>
    <row r="27510"/>
    <row r="27511"/>
    <row r="27512"/>
    <row r="27513"/>
    <row r="27514"/>
    <row r="27515"/>
    <row r="27516"/>
    <row r="27517"/>
    <row r="27518"/>
    <row r="27519"/>
    <row r="27520"/>
    <row r="27521"/>
    <row r="27522"/>
    <row r="27523"/>
    <row r="27524"/>
    <row r="27525"/>
    <row r="27526"/>
    <row r="27527"/>
    <row r="27528"/>
    <row r="27529"/>
    <row r="27530"/>
    <row r="27531"/>
    <row r="27532"/>
    <row r="27533"/>
    <row r="27534"/>
    <row r="27535"/>
    <row r="27536"/>
    <row r="27537"/>
    <row r="27538"/>
    <row r="27539"/>
    <row r="27540"/>
    <row r="27541"/>
    <row r="27542"/>
    <row r="27543"/>
    <row r="27544"/>
    <row r="27545"/>
    <row r="27546"/>
    <row r="27547"/>
    <row r="27548"/>
    <row r="27549"/>
    <row r="27550"/>
    <row r="27551"/>
    <row r="27552"/>
    <row r="27553"/>
    <row r="27554"/>
    <row r="27555"/>
    <row r="27556"/>
    <row r="27557"/>
    <row r="27558"/>
    <row r="27559"/>
    <row r="27560"/>
    <row r="27561"/>
    <row r="27562"/>
    <row r="27563"/>
    <row r="27564"/>
    <row r="27565"/>
    <row r="27566"/>
    <row r="27567"/>
    <row r="27568"/>
    <row r="27569"/>
    <row r="27570"/>
    <row r="27571"/>
    <row r="27572"/>
    <row r="27573"/>
    <row r="27574"/>
    <row r="27575"/>
    <row r="27576"/>
    <row r="27577"/>
    <row r="27578"/>
    <row r="27579"/>
    <row r="27580"/>
    <row r="27581"/>
    <row r="27582"/>
    <row r="27583"/>
    <row r="27584"/>
    <row r="27585"/>
    <row r="27586"/>
    <row r="27587"/>
    <row r="27588"/>
    <row r="27589"/>
    <row r="27590"/>
    <row r="27591"/>
    <row r="27592"/>
    <row r="27593"/>
    <row r="27594"/>
    <row r="27595"/>
    <row r="27596"/>
    <row r="27597"/>
    <row r="27598"/>
    <row r="27599"/>
    <row r="27600"/>
    <row r="27601"/>
    <row r="27602"/>
    <row r="27603"/>
    <row r="27604"/>
    <row r="27605"/>
    <row r="27606"/>
    <row r="27607"/>
    <row r="27608"/>
    <row r="27609"/>
    <row r="27610"/>
    <row r="27611"/>
    <row r="27612"/>
    <row r="27613"/>
    <row r="27614"/>
    <row r="27615"/>
    <row r="27616"/>
    <row r="27617"/>
    <row r="27618"/>
    <row r="27619"/>
    <row r="27620"/>
    <row r="27621"/>
    <row r="27622"/>
    <row r="27623"/>
    <row r="27624"/>
    <row r="27625"/>
    <row r="27626"/>
    <row r="27627"/>
    <row r="27628"/>
    <row r="27629"/>
    <row r="27630"/>
    <row r="27631"/>
    <row r="27632"/>
    <row r="27633"/>
    <row r="27634"/>
    <row r="27635"/>
    <row r="27636"/>
    <row r="27637"/>
    <row r="27638"/>
    <row r="27639"/>
    <row r="27640"/>
    <row r="27641"/>
    <row r="27642"/>
    <row r="27643"/>
    <row r="27644"/>
    <row r="27645"/>
    <row r="27646"/>
    <row r="27647"/>
    <row r="27648"/>
    <row r="27649"/>
    <row r="27650"/>
    <row r="27651"/>
    <row r="27652"/>
    <row r="27653"/>
    <row r="27654"/>
    <row r="27655"/>
    <row r="27656"/>
    <row r="27657"/>
    <row r="27658"/>
    <row r="27659"/>
    <row r="27660"/>
    <row r="27661"/>
    <row r="27662"/>
    <row r="27663"/>
    <row r="27664"/>
    <row r="27665"/>
    <row r="27666"/>
    <row r="27667"/>
    <row r="27668"/>
    <row r="27669"/>
    <row r="27670"/>
    <row r="27671"/>
    <row r="27672"/>
    <row r="27673"/>
    <row r="27674"/>
    <row r="27675"/>
    <row r="27676"/>
    <row r="27677"/>
    <row r="27678"/>
    <row r="27679"/>
    <row r="27680"/>
    <row r="27681"/>
    <row r="27682"/>
    <row r="27683"/>
    <row r="27684"/>
    <row r="27685"/>
    <row r="27686"/>
    <row r="27687"/>
    <row r="27688"/>
    <row r="27689"/>
    <row r="27690"/>
    <row r="27691"/>
    <row r="27692"/>
    <row r="27693"/>
    <row r="27694"/>
    <row r="27695"/>
    <row r="27696"/>
    <row r="27697"/>
    <row r="27698"/>
    <row r="27699"/>
    <row r="27700"/>
    <row r="27701"/>
    <row r="27702"/>
    <row r="27703"/>
    <row r="27704"/>
    <row r="27705"/>
    <row r="27706"/>
    <row r="27707"/>
    <row r="27708"/>
    <row r="27709"/>
    <row r="27710"/>
    <row r="27711"/>
    <row r="27712"/>
    <row r="27713"/>
    <row r="27714"/>
    <row r="27715"/>
    <row r="27716"/>
    <row r="27717"/>
    <row r="27718"/>
    <row r="27719"/>
    <row r="27720"/>
    <row r="27721"/>
    <row r="27722"/>
    <row r="27723"/>
    <row r="27724"/>
    <row r="27725"/>
    <row r="27726"/>
    <row r="27727"/>
    <row r="27728"/>
    <row r="27729"/>
    <row r="27730"/>
    <row r="27731"/>
    <row r="27732"/>
    <row r="27733"/>
    <row r="27734"/>
    <row r="27735"/>
    <row r="27736"/>
    <row r="27737"/>
    <row r="27738"/>
    <row r="27739"/>
    <row r="27740"/>
    <row r="27741"/>
    <row r="27742"/>
    <row r="27743"/>
    <row r="27744"/>
    <row r="27745"/>
    <row r="27746"/>
    <row r="27747"/>
    <row r="27748"/>
    <row r="27749"/>
    <row r="27750"/>
    <row r="27751"/>
    <row r="27752"/>
    <row r="27753"/>
    <row r="27754"/>
    <row r="27755"/>
    <row r="27756"/>
    <row r="27757"/>
    <row r="27758"/>
    <row r="27759"/>
    <row r="27760"/>
    <row r="27761"/>
    <row r="27762"/>
    <row r="27763"/>
    <row r="27764"/>
    <row r="27765"/>
    <row r="27766"/>
    <row r="27767"/>
    <row r="27768"/>
    <row r="27769"/>
    <row r="27770"/>
    <row r="27771"/>
    <row r="27772"/>
    <row r="27773"/>
    <row r="27774"/>
    <row r="27775"/>
    <row r="27776"/>
    <row r="27777"/>
    <row r="27778"/>
    <row r="27779"/>
    <row r="27780"/>
    <row r="27781"/>
    <row r="27782"/>
    <row r="27783"/>
    <row r="27784"/>
    <row r="27785"/>
    <row r="27786"/>
    <row r="27787"/>
    <row r="27788"/>
    <row r="27789"/>
    <row r="27790"/>
    <row r="27791"/>
    <row r="27792"/>
    <row r="27793"/>
    <row r="27794"/>
    <row r="27795"/>
    <row r="27796"/>
    <row r="27797"/>
    <row r="27798"/>
    <row r="27799"/>
    <row r="27800"/>
    <row r="27801"/>
    <row r="27802"/>
    <row r="27803"/>
    <row r="27804"/>
    <row r="27805"/>
    <row r="27806"/>
    <row r="27807"/>
    <row r="27808"/>
    <row r="27809"/>
    <row r="27810"/>
    <row r="27811"/>
    <row r="27812"/>
    <row r="27813"/>
    <row r="27814"/>
    <row r="27815"/>
    <row r="27816"/>
    <row r="27817"/>
    <row r="27818"/>
    <row r="27819"/>
    <row r="27820"/>
    <row r="27821"/>
    <row r="27822"/>
    <row r="27823"/>
    <row r="27824"/>
    <row r="27825"/>
    <row r="27826"/>
    <row r="27827"/>
    <row r="27828"/>
    <row r="27829"/>
    <row r="27830"/>
    <row r="27831"/>
    <row r="27832"/>
    <row r="27833"/>
    <row r="27834"/>
    <row r="27835"/>
    <row r="27836"/>
    <row r="27837"/>
    <row r="27838"/>
    <row r="27839"/>
    <row r="27840"/>
    <row r="27841"/>
    <row r="27842"/>
    <row r="27843"/>
    <row r="27844"/>
    <row r="27845"/>
    <row r="27846"/>
    <row r="27847"/>
    <row r="27848"/>
    <row r="27849"/>
    <row r="27850"/>
    <row r="27851"/>
    <row r="27852"/>
    <row r="27853"/>
    <row r="27854"/>
    <row r="27855"/>
    <row r="27856"/>
    <row r="27857"/>
    <row r="27858"/>
    <row r="27859"/>
    <row r="27860"/>
    <row r="27861"/>
    <row r="27862"/>
    <row r="27863"/>
    <row r="27864"/>
    <row r="27865"/>
    <row r="27866"/>
    <row r="27867"/>
    <row r="27868"/>
    <row r="27869"/>
    <row r="27870"/>
    <row r="27871"/>
    <row r="27872"/>
    <row r="27873"/>
    <row r="27874"/>
    <row r="27875"/>
    <row r="27876"/>
    <row r="27877"/>
    <row r="27878"/>
    <row r="27879"/>
    <row r="27880"/>
    <row r="27881"/>
    <row r="27882"/>
    <row r="27883"/>
    <row r="27884"/>
    <row r="27885"/>
    <row r="27886"/>
    <row r="27887"/>
    <row r="27888"/>
    <row r="27889"/>
    <row r="27890"/>
    <row r="27891"/>
    <row r="27892"/>
    <row r="27893"/>
    <row r="27894"/>
    <row r="27895"/>
    <row r="27896"/>
    <row r="27897"/>
    <row r="27898"/>
    <row r="27899"/>
    <row r="27900"/>
    <row r="27901"/>
    <row r="27902"/>
    <row r="27903"/>
    <row r="27904"/>
    <row r="27905"/>
    <row r="27906"/>
    <row r="27907"/>
    <row r="27908"/>
    <row r="27909"/>
    <row r="27910"/>
    <row r="27911"/>
    <row r="27912"/>
    <row r="27913"/>
    <row r="27914"/>
    <row r="27915"/>
    <row r="27916"/>
    <row r="27917"/>
    <row r="27918"/>
    <row r="27919"/>
    <row r="27920"/>
    <row r="27921"/>
    <row r="27922"/>
    <row r="27923"/>
    <row r="27924"/>
    <row r="27925"/>
    <row r="27926"/>
    <row r="27927"/>
    <row r="27928"/>
    <row r="27929"/>
    <row r="27930"/>
    <row r="27931"/>
    <row r="27932"/>
    <row r="27933"/>
    <row r="27934"/>
    <row r="27935"/>
    <row r="27936"/>
    <row r="27937"/>
    <row r="27938"/>
    <row r="27939"/>
    <row r="27940"/>
    <row r="27941"/>
    <row r="27942"/>
    <row r="27943"/>
    <row r="27944"/>
    <row r="27945"/>
    <row r="27946"/>
    <row r="27947"/>
    <row r="27948"/>
    <row r="27949"/>
    <row r="27950"/>
    <row r="27951"/>
    <row r="27952"/>
    <row r="27953"/>
    <row r="27954"/>
    <row r="27955"/>
    <row r="27956"/>
    <row r="27957"/>
    <row r="27958"/>
    <row r="27959"/>
    <row r="27960"/>
    <row r="27961"/>
    <row r="27962"/>
    <row r="27963"/>
    <row r="27964"/>
    <row r="27965"/>
    <row r="27966"/>
    <row r="27967"/>
    <row r="27968"/>
    <row r="27969"/>
    <row r="27970"/>
    <row r="27971"/>
    <row r="27972"/>
    <row r="27973"/>
    <row r="27974"/>
    <row r="27975"/>
    <row r="27976"/>
    <row r="27977"/>
    <row r="27978"/>
    <row r="27979"/>
    <row r="27980"/>
    <row r="27981"/>
    <row r="27982"/>
    <row r="27983"/>
    <row r="27984"/>
    <row r="27985"/>
    <row r="27986"/>
    <row r="27987"/>
    <row r="27988"/>
    <row r="27989"/>
    <row r="27990"/>
    <row r="27991"/>
    <row r="27992"/>
    <row r="27993"/>
    <row r="27994"/>
    <row r="27995"/>
    <row r="27996"/>
    <row r="27997"/>
    <row r="27998"/>
    <row r="27999"/>
    <row r="28000"/>
    <row r="28001"/>
    <row r="28002"/>
    <row r="28003"/>
    <row r="28004"/>
    <row r="28005"/>
    <row r="28006"/>
    <row r="28007"/>
    <row r="28008"/>
    <row r="28009"/>
    <row r="28010"/>
    <row r="28011"/>
    <row r="28012"/>
    <row r="28013"/>
    <row r="28014"/>
    <row r="28015"/>
    <row r="28016"/>
    <row r="28017"/>
    <row r="28018"/>
    <row r="28019"/>
    <row r="28020"/>
    <row r="28021"/>
    <row r="28022"/>
    <row r="28023"/>
    <row r="28024"/>
    <row r="28025"/>
    <row r="28026"/>
    <row r="28027"/>
    <row r="28028"/>
    <row r="28029"/>
    <row r="28030"/>
    <row r="28031"/>
    <row r="28032"/>
    <row r="28033"/>
    <row r="28034"/>
    <row r="28035"/>
    <row r="28036"/>
    <row r="28037"/>
    <row r="28038"/>
    <row r="28039"/>
    <row r="28040"/>
    <row r="28041"/>
    <row r="28042"/>
    <row r="28043"/>
    <row r="28044"/>
    <row r="28045"/>
    <row r="28046"/>
    <row r="28047"/>
    <row r="28048"/>
    <row r="28049"/>
    <row r="28050"/>
    <row r="28051"/>
    <row r="28052"/>
    <row r="28053"/>
    <row r="28054"/>
    <row r="28055"/>
    <row r="28056"/>
    <row r="28057"/>
    <row r="28058"/>
    <row r="28059"/>
    <row r="28060"/>
    <row r="28061"/>
    <row r="28062"/>
    <row r="28063"/>
    <row r="28064"/>
    <row r="28065"/>
    <row r="28066"/>
    <row r="28067"/>
    <row r="28068"/>
    <row r="28069"/>
    <row r="28070"/>
    <row r="28071"/>
    <row r="28072"/>
    <row r="28073"/>
    <row r="28074"/>
    <row r="28075"/>
    <row r="28076"/>
    <row r="28077"/>
    <row r="28078"/>
    <row r="28079"/>
    <row r="28080"/>
    <row r="28081"/>
    <row r="28082"/>
    <row r="28083"/>
    <row r="28084"/>
    <row r="28085"/>
    <row r="28086"/>
    <row r="28087"/>
    <row r="28088"/>
    <row r="28089"/>
    <row r="28090"/>
    <row r="28091"/>
    <row r="28092"/>
    <row r="28093"/>
    <row r="28094"/>
    <row r="28095"/>
    <row r="28096"/>
    <row r="28097"/>
    <row r="28098"/>
    <row r="28099"/>
    <row r="28100"/>
    <row r="28101"/>
    <row r="28102"/>
    <row r="28103"/>
    <row r="28104"/>
    <row r="28105"/>
    <row r="28106"/>
    <row r="28107"/>
    <row r="28108"/>
    <row r="28109"/>
    <row r="28110"/>
    <row r="28111"/>
    <row r="28112"/>
    <row r="28113"/>
    <row r="28114"/>
    <row r="28115"/>
    <row r="28116"/>
    <row r="28117"/>
    <row r="28118"/>
    <row r="28119"/>
    <row r="28120"/>
    <row r="28121"/>
    <row r="28122"/>
    <row r="28123"/>
    <row r="28124"/>
    <row r="28125"/>
    <row r="28126"/>
    <row r="28127"/>
    <row r="28128"/>
    <row r="28129"/>
    <row r="28130"/>
    <row r="28131"/>
    <row r="28132"/>
    <row r="28133"/>
    <row r="28134"/>
    <row r="28135"/>
    <row r="28136"/>
    <row r="28137"/>
    <row r="28138"/>
    <row r="28139"/>
    <row r="28140"/>
    <row r="28141"/>
    <row r="28142"/>
    <row r="28143"/>
    <row r="28144"/>
    <row r="28145"/>
    <row r="28146"/>
    <row r="28147"/>
    <row r="28148"/>
    <row r="28149"/>
    <row r="28150"/>
    <row r="28151"/>
    <row r="28152"/>
    <row r="28153"/>
    <row r="28154"/>
    <row r="28155"/>
    <row r="28156"/>
    <row r="28157"/>
    <row r="28158"/>
    <row r="28159"/>
    <row r="28160"/>
    <row r="28161"/>
    <row r="28162"/>
    <row r="28163"/>
    <row r="28164"/>
    <row r="28165"/>
    <row r="28166"/>
    <row r="28167"/>
    <row r="28168"/>
    <row r="28169"/>
    <row r="28170"/>
    <row r="28171"/>
    <row r="28172"/>
    <row r="28173"/>
    <row r="28174"/>
    <row r="28175"/>
    <row r="28176"/>
    <row r="28177"/>
    <row r="28178"/>
    <row r="28179"/>
    <row r="28180"/>
    <row r="28181"/>
    <row r="28182"/>
    <row r="28183"/>
    <row r="28184"/>
    <row r="28185"/>
    <row r="28186"/>
    <row r="28187"/>
    <row r="28188"/>
    <row r="28189"/>
    <row r="28190"/>
    <row r="28191"/>
    <row r="28192"/>
    <row r="28193"/>
    <row r="28194"/>
    <row r="28195"/>
    <row r="28196"/>
    <row r="28197"/>
    <row r="28198"/>
    <row r="28199"/>
    <row r="28200"/>
    <row r="28201"/>
    <row r="28202"/>
    <row r="28203"/>
    <row r="28204"/>
    <row r="28205"/>
    <row r="28206"/>
    <row r="28207"/>
    <row r="28208"/>
    <row r="28209"/>
    <row r="28210"/>
    <row r="28211"/>
    <row r="28212"/>
    <row r="28213"/>
    <row r="28214"/>
    <row r="28215"/>
    <row r="28216"/>
    <row r="28217"/>
    <row r="28218"/>
    <row r="28219"/>
    <row r="28220"/>
    <row r="28221"/>
    <row r="28222"/>
    <row r="28223"/>
    <row r="28224"/>
    <row r="28225"/>
    <row r="28226"/>
    <row r="28227"/>
    <row r="28228"/>
    <row r="28229"/>
    <row r="28230"/>
    <row r="28231"/>
    <row r="28232"/>
    <row r="28233"/>
    <row r="28234"/>
    <row r="28235"/>
    <row r="28236"/>
    <row r="28237"/>
    <row r="28238"/>
    <row r="28239"/>
    <row r="28240"/>
    <row r="28241"/>
    <row r="28242"/>
    <row r="28243"/>
    <row r="28244"/>
    <row r="28245"/>
    <row r="28246"/>
    <row r="28247"/>
    <row r="28248"/>
    <row r="28249"/>
    <row r="28250"/>
    <row r="28251"/>
    <row r="28252"/>
    <row r="28253"/>
    <row r="28254"/>
    <row r="28255"/>
    <row r="28256"/>
    <row r="28257"/>
    <row r="28258"/>
    <row r="28259"/>
    <row r="28260"/>
    <row r="28261"/>
    <row r="28262"/>
    <row r="28263"/>
    <row r="28264"/>
    <row r="28265"/>
    <row r="28266"/>
    <row r="28267"/>
    <row r="28268"/>
    <row r="28269"/>
    <row r="28270"/>
    <row r="28271"/>
    <row r="28272"/>
    <row r="28273"/>
    <row r="28274"/>
    <row r="28275"/>
    <row r="28276"/>
    <row r="28277"/>
    <row r="28278"/>
    <row r="28279"/>
    <row r="28280"/>
    <row r="28281"/>
    <row r="28282"/>
    <row r="28283"/>
    <row r="28284"/>
    <row r="28285"/>
    <row r="28286"/>
    <row r="28287"/>
    <row r="28288"/>
    <row r="28289"/>
    <row r="28290"/>
    <row r="28291"/>
    <row r="28292"/>
    <row r="28293"/>
    <row r="28294"/>
    <row r="28295"/>
    <row r="28296"/>
    <row r="28297"/>
    <row r="28298"/>
    <row r="28299"/>
    <row r="28300"/>
    <row r="28301"/>
    <row r="28302"/>
    <row r="28303"/>
    <row r="28304"/>
    <row r="28305"/>
    <row r="28306"/>
    <row r="28307"/>
    <row r="28308"/>
    <row r="28309"/>
    <row r="28310"/>
    <row r="28311"/>
    <row r="28312"/>
    <row r="28313"/>
    <row r="28314"/>
    <row r="28315"/>
    <row r="28316"/>
    <row r="28317"/>
    <row r="28318"/>
    <row r="28319"/>
    <row r="28320"/>
    <row r="28321"/>
    <row r="28322"/>
    <row r="28323"/>
    <row r="28324"/>
    <row r="28325"/>
    <row r="28326"/>
    <row r="28327"/>
    <row r="28328"/>
    <row r="28329"/>
    <row r="28330"/>
    <row r="28331"/>
    <row r="28332"/>
    <row r="28333"/>
    <row r="28334"/>
    <row r="28335"/>
    <row r="28336"/>
    <row r="28337"/>
    <row r="28338"/>
    <row r="28339"/>
    <row r="28340"/>
    <row r="28341"/>
    <row r="28342"/>
    <row r="28343"/>
    <row r="28344"/>
    <row r="28345"/>
    <row r="28346"/>
    <row r="28347"/>
    <row r="28348"/>
    <row r="28349"/>
    <row r="28350"/>
    <row r="28351"/>
    <row r="28352"/>
    <row r="28353"/>
    <row r="28354"/>
    <row r="28355"/>
    <row r="28356"/>
    <row r="28357"/>
    <row r="28358"/>
    <row r="28359"/>
    <row r="28360"/>
    <row r="28361"/>
    <row r="28362"/>
    <row r="28363"/>
    <row r="28364"/>
    <row r="28365"/>
    <row r="28366"/>
    <row r="28367"/>
    <row r="28368"/>
    <row r="28369"/>
    <row r="28370"/>
    <row r="28371"/>
    <row r="28372"/>
    <row r="28373"/>
    <row r="28374"/>
    <row r="28375"/>
    <row r="28376"/>
    <row r="28377"/>
    <row r="28378"/>
    <row r="28379"/>
    <row r="28380"/>
    <row r="28381"/>
    <row r="28382"/>
    <row r="28383"/>
    <row r="28384"/>
    <row r="28385"/>
    <row r="28386"/>
    <row r="28387"/>
    <row r="28388"/>
    <row r="28389"/>
    <row r="28390"/>
    <row r="28391"/>
    <row r="28392"/>
    <row r="28393"/>
    <row r="28394"/>
    <row r="28395"/>
    <row r="28396"/>
    <row r="28397"/>
    <row r="28398"/>
    <row r="28399"/>
    <row r="28400"/>
    <row r="28401"/>
    <row r="28402"/>
    <row r="28403"/>
    <row r="28404"/>
    <row r="28405"/>
    <row r="28406"/>
    <row r="28407"/>
    <row r="28408"/>
    <row r="28409"/>
    <row r="28410"/>
    <row r="28411"/>
    <row r="28412"/>
    <row r="28413"/>
    <row r="28414"/>
    <row r="28415"/>
    <row r="28416"/>
    <row r="28417"/>
    <row r="28418"/>
    <row r="28419"/>
    <row r="28420"/>
    <row r="28421"/>
    <row r="28422"/>
    <row r="28423"/>
    <row r="28424"/>
    <row r="28425"/>
    <row r="28426"/>
    <row r="28427"/>
    <row r="28428"/>
    <row r="28429"/>
    <row r="28430"/>
    <row r="28431"/>
    <row r="28432"/>
    <row r="28433"/>
    <row r="28434"/>
    <row r="28435"/>
    <row r="28436"/>
    <row r="28437"/>
    <row r="28438"/>
    <row r="28439"/>
    <row r="28440"/>
    <row r="28441"/>
    <row r="28442"/>
    <row r="28443"/>
    <row r="28444"/>
    <row r="28445"/>
    <row r="28446"/>
    <row r="28447"/>
    <row r="28448"/>
    <row r="28449"/>
    <row r="28450"/>
    <row r="28451"/>
    <row r="28452"/>
    <row r="28453"/>
    <row r="28454"/>
    <row r="28455"/>
    <row r="28456"/>
    <row r="28457"/>
    <row r="28458"/>
    <row r="28459"/>
    <row r="28460"/>
    <row r="28461"/>
    <row r="28462"/>
    <row r="28463"/>
    <row r="28464"/>
    <row r="28465"/>
    <row r="28466"/>
    <row r="28467"/>
    <row r="28468"/>
    <row r="28469"/>
    <row r="28470"/>
    <row r="28471"/>
    <row r="28472"/>
    <row r="28473"/>
    <row r="28474"/>
    <row r="28475"/>
    <row r="28476"/>
    <row r="28477"/>
    <row r="28478"/>
    <row r="28479"/>
    <row r="28480"/>
    <row r="28481"/>
    <row r="28482"/>
    <row r="28483"/>
    <row r="28484"/>
    <row r="28485"/>
    <row r="28486"/>
    <row r="28487"/>
    <row r="28488"/>
    <row r="28489"/>
    <row r="28490"/>
    <row r="28491"/>
    <row r="28492"/>
    <row r="28493"/>
    <row r="28494"/>
    <row r="28495"/>
    <row r="28496"/>
    <row r="28497"/>
    <row r="28498"/>
    <row r="28499"/>
    <row r="28500"/>
    <row r="28501"/>
    <row r="28502"/>
    <row r="28503"/>
    <row r="28504"/>
    <row r="28505"/>
    <row r="28506"/>
    <row r="28507"/>
    <row r="28508"/>
    <row r="28509"/>
    <row r="28510"/>
    <row r="28511"/>
    <row r="28512"/>
    <row r="28513"/>
    <row r="28514"/>
    <row r="28515"/>
    <row r="28516"/>
    <row r="28517"/>
    <row r="28518"/>
    <row r="28519"/>
    <row r="28520"/>
    <row r="28521"/>
    <row r="28522"/>
    <row r="28523"/>
    <row r="28524"/>
    <row r="28525"/>
    <row r="28526"/>
    <row r="28527"/>
    <row r="28528"/>
    <row r="28529"/>
    <row r="28530"/>
    <row r="28531"/>
    <row r="28532"/>
    <row r="28533"/>
    <row r="28534"/>
    <row r="28535"/>
    <row r="28536"/>
    <row r="28537"/>
    <row r="28538"/>
    <row r="28539"/>
    <row r="28540"/>
    <row r="28541"/>
    <row r="28542"/>
    <row r="28543"/>
    <row r="28544"/>
    <row r="28545"/>
    <row r="28546"/>
    <row r="28547"/>
    <row r="28548"/>
    <row r="28549"/>
    <row r="28550"/>
    <row r="28551"/>
    <row r="28552"/>
    <row r="28553"/>
    <row r="28554"/>
    <row r="28555"/>
    <row r="28556"/>
    <row r="28557"/>
    <row r="28558"/>
    <row r="28559"/>
    <row r="28560"/>
    <row r="28561"/>
    <row r="28562"/>
    <row r="28563"/>
    <row r="28564"/>
    <row r="28565"/>
    <row r="28566"/>
    <row r="28567"/>
    <row r="28568"/>
    <row r="28569"/>
    <row r="28570"/>
    <row r="28571"/>
    <row r="28572"/>
    <row r="28573"/>
    <row r="28574"/>
    <row r="28575"/>
    <row r="28576"/>
    <row r="28577"/>
    <row r="28578"/>
    <row r="28579"/>
    <row r="28580"/>
    <row r="28581"/>
    <row r="28582"/>
    <row r="28583"/>
    <row r="28584"/>
    <row r="28585"/>
    <row r="28586"/>
    <row r="28587"/>
    <row r="28588"/>
    <row r="28589"/>
    <row r="28590"/>
    <row r="28591"/>
    <row r="28592"/>
    <row r="28593"/>
    <row r="28594"/>
    <row r="28595"/>
    <row r="28596"/>
    <row r="28597"/>
    <row r="28598"/>
    <row r="28599"/>
    <row r="28600"/>
    <row r="28601"/>
    <row r="28602"/>
    <row r="28603"/>
    <row r="28604"/>
    <row r="28605"/>
    <row r="28606"/>
    <row r="28607"/>
    <row r="28608"/>
    <row r="28609"/>
    <row r="28610"/>
    <row r="28611"/>
    <row r="28612"/>
    <row r="28613"/>
    <row r="28614"/>
    <row r="28615"/>
    <row r="28616"/>
    <row r="28617"/>
    <row r="28618"/>
    <row r="28619"/>
    <row r="28620"/>
    <row r="28621"/>
    <row r="28622"/>
    <row r="28623"/>
    <row r="28624"/>
    <row r="28625"/>
    <row r="28626"/>
    <row r="28627"/>
    <row r="28628"/>
    <row r="28629"/>
    <row r="28630"/>
    <row r="28631"/>
    <row r="28632"/>
    <row r="28633"/>
    <row r="28634"/>
    <row r="28635"/>
    <row r="28636"/>
    <row r="28637"/>
    <row r="28638"/>
    <row r="28639"/>
    <row r="28640"/>
    <row r="28641"/>
    <row r="28642"/>
    <row r="28643"/>
    <row r="28644"/>
    <row r="28645"/>
    <row r="28646"/>
    <row r="28647"/>
    <row r="28648"/>
    <row r="28649"/>
    <row r="28650"/>
    <row r="28651"/>
    <row r="28652"/>
    <row r="28653"/>
    <row r="28654"/>
    <row r="28655"/>
    <row r="28656"/>
    <row r="28657"/>
    <row r="28658"/>
    <row r="28659"/>
    <row r="28660"/>
    <row r="28661"/>
    <row r="28662"/>
    <row r="28663"/>
    <row r="28664"/>
    <row r="28665"/>
    <row r="28666"/>
    <row r="28667"/>
    <row r="28668"/>
    <row r="28669"/>
    <row r="28670"/>
    <row r="28671"/>
    <row r="28672"/>
    <row r="28673"/>
    <row r="28674"/>
    <row r="28675"/>
    <row r="28676"/>
    <row r="28677"/>
    <row r="28678"/>
    <row r="28679"/>
    <row r="28680"/>
    <row r="28681"/>
    <row r="28682"/>
    <row r="28683"/>
    <row r="28684"/>
    <row r="28685"/>
    <row r="28686"/>
    <row r="28687"/>
    <row r="28688"/>
    <row r="28689"/>
    <row r="28690"/>
    <row r="28691"/>
    <row r="28692"/>
    <row r="28693"/>
    <row r="28694"/>
    <row r="28695"/>
    <row r="28696"/>
    <row r="28697"/>
    <row r="28698"/>
    <row r="28699"/>
    <row r="28700"/>
    <row r="28701"/>
    <row r="28702"/>
    <row r="28703"/>
    <row r="28704"/>
    <row r="28705"/>
    <row r="28706"/>
    <row r="28707"/>
    <row r="28708"/>
    <row r="28709"/>
    <row r="28710"/>
    <row r="28711"/>
    <row r="28712"/>
    <row r="28713"/>
    <row r="28714"/>
    <row r="28715"/>
    <row r="28716"/>
    <row r="28717"/>
    <row r="28718"/>
    <row r="28719"/>
    <row r="28720"/>
    <row r="28721"/>
    <row r="28722"/>
    <row r="28723"/>
    <row r="28724"/>
    <row r="28725"/>
    <row r="28726"/>
    <row r="28727"/>
    <row r="28728"/>
    <row r="28729"/>
    <row r="28730"/>
    <row r="28731"/>
    <row r="28732"/>
    <row r="28733"/>
    <row r="28734"/>
    <row r="28735"/>
    <row r="28736"/>
    <row r="28737"/>
    <row r="28738"/>
    <row r="28739"/>
    <row r="28740"/>
    <row r="28741"/>
    <row r="28742"/>
    <row r="28743"/>
    <row r="28744"/>
    <row r="28745"/>
    <row r="28746"/>
    <row r="28747"/>
    <row r="28748"/>
    <row r="28749"/>
    <row r="28750"/>
    <row r="28751"/>
    <row r="28752"/>
    <row r="28753"/>
    <row r="28754"/>
    <row r="28755"/>
    <row r="28756"/>
    <row r="28757"/>
    <row r="28758"/>
    <row r="28759"/>
    <row r="28760"/>
    <row r="28761"/>
    <row r="28762"/>
    <row r="28763"/>
    <row r="28764"/>
    <row r="28765"/>
    <row r="28766"/>
    <row r="28767"/>
    <row r="28768"/>
    <row r="28769"/>
    <row r="28770"/>
    <row r="28771"/>
    <row r="28772"/>
    <row r="28773"/>
    <row r="28774"/>
    <row r="28775"/>
    <row r="28776"/>
    <row r="28777"/>
    <row r="28778"/>
    <row r="28779"/>
    <row r="28780"/>
    <row r="28781"/>
    <row r="28782"/>
    <row r="28783"/>
    <row r="28784"/>
    <row r="28785"/>
    <row r="28786"/>
    <row r="28787"/>
    <row r="28788"/>
    <row r="28789"/>
    <row r="28790"/>
    <row r="28791"/>
    <row r="28792"/>
    <row r="28793"/>
    <row r="28794"/>
    <row r="28795"/>
    <row r="28796"/>
    <row r="28797"/>
    <row r="28798"/>
    <row r="28799"/>
    <row r="28800"/>
    <row r="28801"/>
    <row r="28802"/>
    <row r="28803"/>
    <row r="28804"/>
    <row r="28805"/>
    <row r="28806"/>
    <row r="28807"/>
    <row r="28808"/>
    <row r="28809"/>
    <row r="28810"/>
    <row r="28811"/>
    <row r="28812"/>
    <row r="28813"/>
    <row r="28814"/>
    <row r="28815"/>
    <row r="28816"/>
    <row r="28817"/>
    <row r="28818"/>
    <row r="28819"/>
    <row r="28820"/>
    <row r="28821"/>
    <row r="28822"/>
    <row r="28823"/>
    <row r="28824"/>
    <row r="28825"/>
    <row r="28826"/>
    <row r="28827"/>
    <row r="28828"/>
    <row r="28829"/>
    <row r="28830"/>
    <row r="28831"/>
    <row r="28832"/>
    <row r="28833"/>
    <row r="28834"/>
    <row r="28835"/>
    <row r="28836"/>
    <row r="28837"/>
    <row r="28838"/>
    <row r="28839"/>
    <row r="28840"/>
    <row r="28841"/>
    <row r="28842"/>
    <row r="28843"/>
    <row r="28844"/>
    <row r="28845"/>
    <row r="28846"/>
    <row r="28847"/>
    <row r="28848"/>
    <row r="28849"/>
    <row r="28850"/>
    <row r="28851"/>
    <row r="28852"/>
    <row r="28853"/>
    <row r="28854"/>
    <row r="28855"/>
    <row r="28856"/>
    <row r="28857"/>
    <row r="28858"/>
    <row r="28859"/>
    <row r="28860"/>
    <row r="28861"/>
    <row r="28862"/>
    <row r="28863"/>
    <row r="28864"/>
    <row r="28865"/>
    <row r="28866"/>
    <row r="28867"/>
    <row r="28868"/>
    <row r="28869"/>
    <row r="28870"/>
    <row r="28871"/>
    <row r="28872"/>
    <row r="28873"/>
    <row r="28874"/>
    <row r="28875"/>
    <row r="28876"/>
    <row r="28877"/>
    <row r="28878"/>
    <row r="28879"/>
    <row r="28880"/>
    <row r="28881"/>
    <row r="28882"/>
    <row r="28883"/>
    <row r="28884"/>
    <row r="28885"/>
    <row r="28886"/>
    <row r="28887"/>
    <row r="28888"/>
    <row r="28889"/>
    <row r="28890"/>
    <row r="28891"/>
    <row r="28892"/>
    <row r="28893"/>
    <row r="28894"/>
    <row r="28895"/>
    <row r="28896"/>
    <row r="28897"/>
    <row r="28898"/>
    <row r="28899"/>
    <row r="28900"/>
    <row r="28901"/>
    <row r="28902"/>
    <row r="28903"/>
    <row r="28904"/>
    <row r="28905"/>
    <row r="28906"/>
    <row r="28907"/>
    <row r="28908"/>
    <row r="28909"/>
    <row r="28910"/>
    <row r="28911"/>
    <row r="28912"/>
    <row r="28913"/>
    <row r="28914"/>
    <row r="28915"/>
    <row r="28916"/>
    <row r="28917"/>
    <row r="28918"/>
    <row r="28919"/>
    <row r="28920"/>
    <row r="28921"/>
    <row r="28922"/>
    <row r="28923"/>
    <row r="28924"/>
    <row r="28925"/>
    <row r="28926"/>
    <row r="28927"/>
    <row r="28928"/>
    <row r="28929"/>
    <row r="28930"/>
    <row r="28931"/>
    <row r="28932"/>
    <row r="28933"/>
    <row r="28934"/>
    <row r="28935"/>
    <row r="28936"/>
    <row r="28937"/>
    <row r="28938"/>
    <row r="28939"/>
    <row r="28940"/>
    <row r="28941"/>
    <row r="28942"/>
    <row r="28943"/>
    <row r="28944"/>
    <row r="28945"/>
    <row r="28946"/>
    <row r="28947"/>
    <row r="28948"/>
    <row r="28949"/>
    <row r="28950"/>
    <row r="28951"/>
    <row r="28952"/>
    <row r="28953"/>
    <row r="28954"/>
    <row r="28955"/>
    <row r="28956"/>
    <row r="28957"/>
    <row r="28958"/>
    <row r="28959"/>
    <row r="28960"/>
    <row r="28961"/>
    <row r="28962"/>
    <row r="28963"/>
    <row r="28964"/>
    <row r="28965"/>
    <row r="28966"/>
    <row r="28967"/>
    <row r="28968"/>
    <row r="28969"/>
    <row r="28970"/>
    <row r="28971"/>
    <row r="28972"/>
    <row r="28973"/>
    <row r="28974"/>
    <row r="28975"/>
    <row r="28976"/>
    <row r="28977"/>
    <row r="28978"/>
    <row r="28979"/>
    <row r="28980"/>
    <row r="28981"/>
    <row r="28982"/>
    <row r="28983"/>
    <row r="28984"/>
    <row r="28985"/>
    <row r="28986"/>
    <row r="28987"/>
    <row r="28988"/>
    <row r="28989"/>
    <row r="28990"/>
    <row r="28991"/>
    <row r="28992"/>
    <row r="28993"/>
    <row r="28994"/>
    <row r="28995"/>
    <row r="28996"/>
    <row r="28997"/>
    <row r="28998"/>
    <row r="28999"/>
    <row r="29000"/>
    <row r="29001"/>
    <row r="29002"/>
    <row r="29003"/>
    <row r="29004"/>
    <row r="29005"/>
    <row r="29006"/>
    <row r="29007"/>
    <row r="29008"/>
    <row r="29009"/>
    <row r="29010"/>
    <row r="29011"/>
    <row r="29012"/>
    <row r="29013"/>
    <row r="29014"/>
    <row r="29015"/>
    <row r="29016"/>
    <row r="29017"/>
    <row r="29018"/>
    <row r="29019"/>
    <row r="29020"/>
    <row r="29021"/>
    <row r="29022"/>
    <row r="29023"/>
    <row r="29024"/>
    <row r="29025"/>
    <row r="29026"/>
    <row r="29027"/>
    <row r="29028"/>
    <row r="29029"/>
    <row r="29030"/>
    <row r="29031"/>
    <row r="29032"/>
    <row r="29033"/>
    <row r="29034"/>
    <row r="29035"/>
    <row r="29036"/>
    <row r="29037"/>
    <row r="29038"/>
    <row r="29039"/>
    <row r="29040"/>
    <row r="29041"/>
    <row r="29042"/>
    <row r="29043"/>
    <row r="29044"/>
    <row r="29045"/>
    <row r="29046"/>
    <row r="29047"/>
    <row r="29048"/>
    <row r="29049"/>
    <row r="29050"/>
    <row r="29051"/>
    <row r="29052"/>
    <row r="29053"/>
    <row r="29054"/>
    <row r="29055"/>
    <row r="29056"/>
    <row r="29057"/>
    <row r="29058"/>
    <row r="29059"/>
    <row r="29060"/>
    <row r="29061"/>
    <row r="29062"/>
    <row r="29063"/>
    <row r="29064"/>
    <row r="29065"/>
    <row r="29066"/>
    <row r="29067"/>
    <row r="29068"/>
    <row r="29069"/>
    <row r="29070"/>
    <row r="29071"/>
    <row r="29072"/>
    <row r="29073"/>
    <row r="29074"/>
    <row r="29075"/>
    <row r="29076"/>
    <row r="29077"/>
    <row r="29078"/>
    <row r="29079"/>
    <row r="29080"/>
    <row r="29081"/>
    <row r="29082"/>
    <row r="29083"/>
    <row r="29084"/>
    <row r="29085"/>
    <row r="29086"/>
    <row r="29087"/>
    <row r="29088"/>
    <row r="29089"/>
    <row r="29090"/>
    <row r="29091"/>
    <row r="29092"/>
    <row r="29093"/>
    <row r="29094"/>
    <row r="29095"/>
    <row r="29096"/>
    <row r="29097"/>
    <row r="29098"/>
    <row r="29099"/>
    <row r="29100"/>
    <row r="29101"/>
    <row r="29102"/>
    <row r="29103"/>
    <row r="29104"/>
    <row r="29105"/>
    <row r="29106"/>
    <row r="29107"/>
    <row r="29108"/>
    <row r="29109"/>
    <row r="29110"/>
    <row r="29111"/>
    <row r="29112"/>
    <row r="29113"/>
    <row r="29114"/>
    <row r="29115"/>
    <row r="29116"/>
    <row r="29117"/>
    <row r="29118"/>
    <row r="29119"/>
    <row r="29120"/>
    <row r="29121"/>
    <row r="29122"/>
    <row r="29123"/>
    <row r="29124"/>
    <row r="29125"/>
    <row r="29126"/>
    <row r="29127"/>
    <row r="29128"/>
    <row r="29129"/>
    <row r="29130"/>
    <row r="29131"/>
    <row r="29132"/>
    <row r="29133"/>
    <row r="29134"/>
    <row r="29135"/>
    <row r="29136"/>
    <row r="29137"/>
    <row r="29138"/>
    <row r="29139"/>
    <row r="29140"/>
    <row r="29141"/>
    <row r="29142"/>
    <row r="29143"/>
    <row r="29144"/>
    <row r="29145"/>
    <row r="29146"/>
    <row r="29147"/>
    <row r="29148"/>
    <row r="29149"/>
    <row r="29150"/>
    <row r="29151"/>
    <row r="29152"/>
    <row r="29153"/>
    <row r="29154"/>
    <row r="29155"/>
    <row r="29156"/>
    <row r="29157"/>
    <row r="29158"/>
    <row r="29159"/>
    <row r="29160"/>
    <row r="29161"/>
    <row r="29162"/>
    <row r="29163"/>
    <row r="29164"/>
    <row r="29165"/>
    <row r="29166"/>
    <row r="29167"/>
    <row r="29168"/>
    <row r="29169"/>
    <row r="29170"/>
    <row r="29171"/>
    <row r="29172"/>
    <row r="29173"/>
    <row r="29174"/>
    <row r="29175"/>
    <row r="29176"/>
    <row r="29177"/>
    <row r="29178"/>
    <row r="29179"/>
    <row r="29180"/>
    <row r="29181"/>
    <row r="29182"/>
    <row r="29183"/>
    <row r="29184"/>
    <row r="29185"/>
    <row r="29186"/>
    <row r="29187"/>
    <row r="29188"/>
    <row r="29189"/>
    <row r="29190"/>
    <row r="29191"/>
    <row r="29192"/>
    <row r="29193"/>
    <row r="29194"/>
    <row r="29195"/>
    <row r="29196"/>
    <row r="29197"/>
    <row r="29198"/>
    <row r="29199"/>
    <row r="29200"/>
    <row r="29201"/>
    <row r="29202"/>
    <row r="29203"/>
    <row r="29204"/>
    <row r="29205"/>
    <row r="29206"/>
    <row r="29207"/>
    <row r="29208"/>
    <row r="29209"/>
    <row r="29210"/>
    <row r="29211"/>
    <row r="29212"/>
    <row r="29213"/>
    <row r="29214"/>
    <row r="29215"/>
    <row r="29216"/>
    <row r="29217"/>
    <row r="29218"/>
    <row r="29219"/>
    <row r="29220"/>
    <row r="29221"/>
    <row r="29222"/>
    <row r="29223"/>
    <row r="29224"/>
    <row r="29225"/>
    <row r="29226"/>
    <row r="29227"/>
    <row r="29228"/>
    <row r="29229"/>
    <row r="29230"/>
    <row r="29231"/>
    <row r="29232"/>
    <row r="29233"/>
    <row r="29234"/>
    <row r="29235"/>
    <row r="29236"/>
    <row r="29237"/>
    <row r="29238"/>
    <row r="29239"/>
    <row r="29240"/>
    <row r="29241"/>
    <row r="29242"/>
    <row r="29243"/>
    <row r="29244"/>
    <row r="29245"/>
    <row r="29246"/>
    <row r="29247"/>
    <row r="29248"/>
    <row r="29249"/>
    <row r="29250"/>
    <row r="29251"/>
    <row r="29252"/>
    <row r="29253"/>
    <row r="29254"/>
    <row r="29255"/>
    <row r="29256"/>
    <row r="29257"/>
    <row r="29258"/>
    <row r="29259"/>
    <row r="29260"/>
    <row r="29261"/>
    <row r="29262"/>
    <row r="29263"/>
    <row r="29264"/>
    <row r="29265"/>
    <row r="29266"/>
    <row r="29267"/>
    <row r="29268"/>
    <row r="29269"/>
    <row r="29270"/>
    <row r="29271"/>
    <row r="29272"/>
    <row r="29273"/>
    <row r="29274"/>
    <row r="29275"/>
    <row r="29276"/>
    <row r="29277"/>
    <row r="29278"/>
    <row r="29279"/>
    <row r="29280"/>
    <row r="29281"/>
    <row r="29282"/>
    <row r="29283"/>
    <row r="29284"/>
    <row r="29285"/>
    <row r="29286"/>
    <row r="29287"/>
    <row r="29288"/>
    <row r="29289"/>
    <row r="29290"/>
    <row r="29291"/>
    <row r="29292"/>
    <row r="29293"/>
    <row r="29294"/>
    <row r="29295"/>
    <row r="29296"/>
    <row r="29297"/>
    <row r="29298"/>
    <row r="29299"/>
    <row r="29300"/>
    <row r="29301"/>
    <row r="29302"/>
    <row r="29303"/>
    <row r="29304"/>
    <row r="29305"/>
    <row r="29306"/>
    <row r="29307"/>
    <row r="29308"/>
    <row r="29309"/>
    <row r="29310"/>
    <row r="29311"/>
    <row r="29312"/>
    <row r="29313"/>
    <row r="29314"/>
    <row r="29315"/>
    <row r="29316"/>
    <row r="29317"/>
    <row r="29318"/>
    <row r="29319"/>
    <row r="29320"/>
    <row r="29321"/>
    <row r="29322"/>
    <row r="29323"/>
    <row r="29324"/>
    <row r="29325"/>
    <row r="29326"/>
    <row r="29327"/>
    <row r="29328"/>
    <row r="29329"/>
    <row r="29330"/>
    <row r="29331"/>
    <row r="29332"/>
    <row r="29333"/>
    <row r="29334"/>
    <row r="29335"/>
    <row r="29336"/>
    <row r="29337"/>
    <row r="29338"/>
    <row r="29339"/>
    <row r="29340"/>
    <row r="29341"/>
    <row r="29342"/>
    <row r="29343"/>
    <row r="29344"/>
    <row r="29345"/>
    <row r="29346"/>
    <row r="29347"/>
    <row r="29348"/>
    <row r="29349"/>
    <row r="29350"/>
    <row r="29351"/>
    <row r="29352"/>
    <row r="29353"/>
    <row r="29354"/>
    <row r="29355"/>
    <row r="29356"/>
    <row r="29357"/>
    <row r="29358"/>
    <row r="29359"/>
    <row r="29360"/>
    <row r="29361"/>
    <row r="29362"/>
    <row r="29363"/>
    <row r="29364"/>
    <row r="29365"/>
    <row r="29366"/>
    <row r="29367"/>
    <row r="29368"/>
    <row r="29369"/>
    <row r="29370"/>
    <row r="29371"/>
    <row r="29372"/>
    <row r="29373"/>
    <row r="29374"/>
    <row r="29375"/>
    <row r="29376"/>
    <row r="29377"/>
    <row r="29378"/>
    <row r="29379"/>
    <row r="29380"/>
    <row r="29381"/>
    <row r="29382"/>
    <row r="29383"/>
    <row r="29384"/>
    <row r="29385"/>
    <row r="29386"/>
    <row r="29387"/>
    <row r="29388"/>
    <row r="29389"/>
    <row r="29390"/>
    <row r="29391"/>
    <row r="29392"/>
    <row r="29393"/>
    <row r="29394"/>
    <row r="29395"/>
    <row r="29396"/>
    <row r="29397"/>
    <row r="29398"/>
    <row r="29399"/>
    <row r="29400"/>
    <row r="29401"/>
    <row r="29402"/>
    <row r="29403"/>
    <row r="29404"/>
    <row r="29405"/>
    <row r="29406"/>
    <row r="29407"/>
    <row r="29408"/>
    <row r="29409"/>
    <row r="29410"/>
    <row r="29411"/>
    <row r="29412"/>
    <row r="29413"/>
    <row r="29414"/>
    <row r="29415"/>
    <row r="29416"/>
    <row r="29417"/>
    <row r="29418"/>
    <row r="29419"/>
    <row r="29420"/>
    <row r="29421"/>
    <row r="29422"/>
    <row r="29423"/>
    <row r="29424"/>
    <row r="29425"/>
    <row r="29426"/>
    <row r="29427"/>
    <row r="29428"/>
    <row r="29429"/>
    <row r="29430"/>
    <row r="29431"/>
    <row r="29432"/>
    <row r="29433"/>
    <row r="29434"/>
    <row r="29435"/>
    <row r="29436"/>
    <row r="29437"/>
    <row r="29438"/>
    <row r="29439"/>
    <row r="29440"/>
    <row r="29441"/>
    <row r="29442"/>
    <row r="29443"/>
    <row r="29444"/>
    <row r="29445"/>
    <row r="29446"/>
    <row r="29447"/>
    <row r="29448"/>
    <row r="29449"/>
    <row r="29450"/>
    <row r="29451"/>
    <row r="29452"/>
    <row r="29453"/>
    <row r="29454"/>
    <row r="29455"/>
    <row r="29456"/>
    <row r="29457"/>
    <row r="29458"/>
    <row r="29459"/>
    <row r="29460"/>
    <row r="29461"/>
    <row r="29462"/>
    <row r="29463"/>
    <row r="29464"/>
    <row r="29465"/>
    <row r="29466"/>
    <row r="29467"/>
    <row r="29468"/>
    <row r="29469"/>
    <row r="29470"/>
    <row r="29471"/>
    <row r="29472"/>
    <row r="29473"/>
    <row r="29474"/>
    <row r="29475"/>
    <row r="29476"/>
    <row r="29477"/>
    <row r="29478"/>
    <row r="29479"/>
    <row r="29480"/>
    <row r="29481"/>
    <row r="29482"/>
    <row r="29483"/>
    <row r="29484"/>
    <row r="29485"/>
    <row r="29486"/>
    <row r="29487"/>
    <row r="29488"/>
    <row r="29489"/>
    <row r="29490"/>
    <row r="29491"/>
    <row r="29492"/>
    <row r="29493"/>
    <row r="29494"/>
    <row r="29495"/>
    <row r="29496"/>
    <row r="29497"/>
    <row r="29498"/>
    <row r="29499"/>
    <row r="29500"/>
    <row r="29501"/>
    <row r="29502"/>
    <row r="29503"/>
    <row r="29504"/>
    <row r="29505"/>
    <row r="29506"/>
    <row r="29507"/>
    <row r="29508"/>
    <row r="29509"/>
    <row r="29510"/>
    <row r="29511"/>
    <row r="29512"/>
    <row r="29513"/>
    <row r="29514"/>
    <row r="29515"/>
    <row r="29516"/>
    <row r="29517"/>
    <row r="29518"/>
    <row r="29519"/>
    <row r="29520"/>
    <row r="29521"/>
    <row r="29522"/>
    <row r="29523"/>
    <row r="29524"/>
    <row r="29525"/>
    <row r="29526"/>
    <row r="29527"/>
    <row r="29528"/>
    <row r="29529"/>
    <row r="29530"/>
    <row r="29531"/>
    <row r="29532"/>
    <row r="29533"/>
    <row r="29534"/>
    <row r="29535"/>
    <row r="29536"/>
    <row r="29537"/>
    <row r="29538"/>
    <row r="29539"/>
    <row r="29540"/>
    <row r="29541"/>
    <row r="29542"/>
    <row r="29543"/>
    <row r="29544"/>
    <row r="29545"/>
    <row r="29546"/>
    <row r="29547"/>
    <row r="29548"/>
    <row r="29549"/>
    <row r="29550"/>
    <row r="29551"/>
    <row r="29552"/>
    <row r="29553"/>
    <row r="29554"/>
    <row r="29555"/>
    <row r="29556"/>
    <row r="29557"/>
    <row r="29558"/>
    <row r="29559"/>
    <row r="29560"/>
    <row r="29561"/>
    <row r="29562"/>
    <row r="29563"/>
    <row r="29564"/>
    <row r="29565"/>
    <row r="29566"/>
    <row r="29567"/>
    <row r="29568"/>
    <row r="29569"/>
    <row r="29570"/>
    <row r="29571"/>
    <row r="29572"/>
    <row r="29573"/>
    <row r="29574"/>
    <row r="29575"/>
    <row r="29576"/>
    <row r="29577"/>
    <row r="29578"/>
    <row r="29579"/>
    <row r="29580"/>
    <row r="29581"/>
    <row r="29582"/>
    <row r="29583"/>
    <row r="29584"/>
    <row r="29585"/>
    <row r="29586"/>
    <row r="29587"/>
    <row r="29588"/>
    <row r="29589"/>
    <row r="29590"/>
    <row r="29591"/>
    <row r="29592"/>
    <row r="29593"/>
    <row r="29594"/>
    <row r="29595"/>
    <row r="29596"/>
    <row r="29597"/>
    <row r="29598"/>
    <row r="29599"/>
    <row r="29600"/>
    <row r="29601"/>
    <row r="29602"/>
    <row r="29603"/>
    <row r="29604"/>
    <row r="29605"/>
    <row r="29606"/>
    <row r="29607"/>
    <row r="29608"/>
    <row r="29609"/>
    <row r="29610"/>
    <row r="29611"/>
    <row r="29612"/>
    <row r="29613"/>
    <row r="29614"/>
    <row r="29615"/>
    <row r="29616"/>
    <row r="29617"/>
    <row r="29618"/>
    <row r="29619"/>
    <row r="29620"/>
    <row r="29621"/>
    <row r="29622"/>
    <row r="29623"/>
    <row r="29624"/>
    <row r="29625"/>
    <row r="29626"/>
    <row r="29627"/>
    <row r="29628"/>
    <row r="29629"/>
    <row r="29630"/>
    <row r="29631"/>
    <row r="29632"/>
    <row r="29633"/>
    <row r="29634"/>
    <row r="29635"/>
    <row r="29636"/>
    <row r="29637"/>
    <row r="29638"/>
    <row r="29639"/>
    <row r="29640"/>
    <row r="29641"/>
    <row r="29642"/>
    <row r="29643"/>
    <row r="29644"/>
    <row r="29645"/>
    <row r="29646"/>
    <row r="29647"/>
    <row r="29648"/>
    <row r="29649"/>
    <row r="29650"/>
    <row r="29651"/>
    <row r="29652"/>
    <row r="29653"/>
    <row r="29654"/>
    <row r="29655"/>
    <row r="29656"/>
    <row r="29657"/>
    <row r="29658"/>
    <row r="29659"/>
    <row r="29660"/>
    <row r="29661"/>
    <row r="29662"/>
    <row r="29663"/>
    <row r="29664"/>
    <row r="29665"/>
    <row r="29666"/>
    <row r="29667"/>
    <row r="29668"/>
    <row r="29669"/>
    <row r="29670"/>
    <row r="29671"/>
    <row r="29672"/>
    <row r="29673"/>
    <row r="29674"/>
    <row r="29675"/>
    <row r="29676"/>
    <row r="29677"/>
    <row r="29678"/>
    <row r="29679"/>
    <row r="29680"/>
    <row r="29681"/>
    <row r="29682"/>
    <row r="29683"/>
    <row r="29684"/>
    <row r="29685"/>
    <row r="29686"/>
    <row r="29687"/>
    <row r="29688"/>
    <row r="29689"/>
    <row r="29690"/>
    <row r="29691"/>
    <row r="29692"/>
    <row r="29693"/>
    <row r="29694"/>
    <row r="29695"/>
    <row r="29696"/>
    <row r="29697"/>
    <row r="29698"/>
    <row r="29699"/>
    <row r="29700"/>
    <row r="29701"/>
    <row r="29702"/>
    <row r="29703"/>
    <row r="29704"/>
    <row r="29705"/>
    <row r="29706"/>
    <row r="29707"/>
    <row r="29708"/>
    <row r="29709"/>
    <row r="29710"/>
    <row r="29711"/>
    <row r="29712"/>
    <row r="29713"/>
    <row r="29714"/>
    <row r="29715"/>
    <row r="29716"/>
    <row r="29717"/>
    <row r="29718"/>
    <row r="29719"/>
    <row r="29720"/>
    <row r="29721"/>
    <row r="29722"/>
    <row r="29723"/>
    <row r="29724"/>
    <row r="29725"/>
    <row r="29726"/>
    <row r="29727"/>
    <row r="29728"/>
    <row r="29729"/>
    <row r="29730"/>
    <row r="29731"/>
    <row r="29732"/>
    <row r="29733"/>
    <row r="29734"/>
    <row r="29735"/>
    <row r="29736"/>
    <row r="29737"/>
    <row r="29738"/>
    <row r="29739"/>
    <row r="29740"/>
    <row r="29741"/>
    <row r="29742"/>
    <row r="29743"/>
    <row r="29744"/>
    <row r="29745"/>
    <row r="29746"/>
    <row r="29747"/>
    <row r="29748"/>
    <row r="29749"/>
    <row r="29750"/>
    <row r="29751"/>
    <row r="29752"/>
    <row r="29753"/>
    <row r="29754"/>
    <row r="29755"/>
    <row r="29756"/>
    <row r="29757"/>
    <row r="29758"/>
    <row r="29759"/>
    <row r="29760"/>
    <row r="29761"/>
    <row r="29762"/>
    <row r="29763"/>
    <row r="29764"/>
    <row r="29765"/>
    <row r="29766"/>
    <row r="29767"/>
    <row r="29768"/>
    <row r="29769"/>
    <row r="29770"/>
    <row r="29771"/>
    <row r="29772"/>
    <row r="29773"/>
    <row r="29774"/>
    <row r="29775"/>
    <row r="29776"/>
    <row r="29777"/>
    <row r="29778"/>
    <row r="29779"/>
    <row r="29780"/>
    <row r="29781"/>
    <row r="29782"/>
    <row r="29783"/>
    <row r="29784"/>
    <row r="29785"/>
    <row r="29786"/>
    <row r="29787"/>
    <row r="29788"/>
    <row r="29789"/>
    <row r="29790"/>
    <row r="29791"/>
    <row r="29792"/>
    <row r="29793"/>
    <row r="29794"/>
    <row r="29795"/>
    <row r="29796"/>
    <row r="29797"/>
    <row r="29798"/>
    <row r="29799"/>
    <row r="29800"/>
    <row r="29801"/>
    <row r="29802"/>
    <row r="29803"/>
    <row r="29804"/>
    <row r="29805"/>
    <row r="29806"/>
    <row r="29807"/>
    <row r="29808"/>
    <row r="29809"/>
    <row r="29810"/>
    <row r="29811"/>
    <row r="29812"/>
    <row r="29813"/>
    <row r="29814"/>
    <row r="29815"/>
    <row r="29816"/>
    <row r="29817"/>
    <row r="29818"/>
    <row r="29819"/>
    <row r="29820"/>
    <row r="29821"/>
    <row r="29822"/>
    <row r="29823"/>
    <row r="29824"/>
    <row r="29825"/>
    <row r="29826"/>
    <row r="29827"/>
    <row r="29828"/>
    <row r="29829"/>
    <row r="29830"/>
    <row r="29831"/>
    <row r="29832"/>
    <row r="29833"/>
    <row r="29834"/>
    <row r="29835"/>
    <row r="29836"/>
    <row r="29837"/>
    <row r="29838"/>
    <row r="29839"/>
    <row r="29840"/>
    <row r="29841"/>
    <row r="29842"/>
    <row r="29843"/>
    <row r="29844"/>
    <row r="29845"/>
    <row r="29846"/>
    <row r="29847"/>
    <row r="29848"/>
    <row r="29849"/>
    <row r="29850"/>
    <row r="29851"/>
    <row r="29852"/>
    <row r="29853"/>
    <row r="29854"/>
    <row r="29855"/>
    <row r="29856"/>
    <row r="29857"/>
    <row r="29858"/>
    <row r="29859"/>
    <row r="29860"/>
    <row r="29861"/>
    <row r="29862"/>
    <row r="29863"/>
    <row r="29864"/>
    <row r="29865"/>
    <row r="29866"/>
    <row r="29867"/>
    <row r="29868"/>
    <row r="29869"/>
    <row r="29870"/>
    <row r="29871"/>
    <row r="29872"/>
    <row r="29873"/>
    <row r="29874"/>
    <row r="29875"/>
    <row r="29876"/>
    <row r="29877"/>
    <row r="29878"/>
    <row r="29879"/>
    <row r="29880"/>
    <row r="29881"/>
    <row r="29882"/>
    <row r="29883"/>
    <row r="29884"/>
    <row r="29885"/>
    <row r="29886"/>
    <row r="29887"/>
    <row r="29888"/>
    <row r="29889"/>
    <row r="29890"/>
    <row r="29891"/>
    <row r="29892"/>
    <row r="29893"/>
    <row r="29894"/>
    <row r="29895"/>
    <row r="29896"/>
    <row r="29897"/>
    <row r="29898"/>
    <row r="29899"/>
    <row r="29900"/>
    <row r="29901"/>
    <row r="29902"/>
    <row r="29903"/>
    <row r="29904"/>
    <row r="29905"/>
    <row r="29906"/>
    <row r="29907"/>
    <row r="29908"/>
    <row r="29909"/>
    <row r="29910"/>
    <row r="29911"/>
    <row r="29912"/>
    <row r="29913"/>
    <row r="29914"/>
    <row r="29915"/>
    <row r="29916"/>
    <row r="29917"/>
    <row r="29918"/>
    <row r="29919"/>
    <row r="29920"/>
    <row r="29921"/>
    <row r="29922"/>
    <row r="29923"/>
    <row r="29924"/>
    <row r="29925"/>
    <row r="29926"/>
    <row r="29927"/>
    <row r="29928"/>
    <row r="29929"/>
    <row r="29930"/>
    <row r="29931"/>
    <row r="29932"/>
    <row r="29933"/>
    <row r="29934"/>
    <row r="29935"/>
    <row r="29936"/>
    <row r="29937"/>
    <row r="29938"/>
    <row r="29939"/>
    <row r="29940"/>
    <row r="29941"/>
    <row r="29942"/>
    <row r="29943"/>
    <row r="29944"/>
    <row r="29945"/>
    <row r="29946"/>
    <row r="29947"/>
    <row r="29948"/>
    <row r="29949"/>
    <row r="29950"/>
    <row r="29951"/>
    <row r="29952"/>
    <row r="29953"/>
    <row r="29954"/>
    <row r="29955"/>
    <row r="29956"/>
    <row r="29957"/>
    <row r="29958"/>
    <row r="29959"/>
    <row r="29960"/>
    <row r="29961"/>
    <row r="29962"/>
    <row r="29963"/>
    <row r="29964"/>
    <row r="29965"/>
    <row r="29966"/>
    <row r="29967"/>
    <row r="29968"/>
    <row r="29969"/>
    <row r="29970"/>
    <row r="29971"/>
    <row r="29972"/>
    <row r="29973"/>
    <row r="29974"/>
    <row r="29975"/>
    <row r="29976"/>
    <row r="29977"/>
    <row r="29978"/>
    <row r="29979"/>
    <row r="29980"/>
    <row r="29981"/>
    <row r="29982"/>
    <row r="29983"/>
    <row r="29984"/>
    <row r="29985"/>
    <row r="29986"/>
    <row r="29987"/>
    <row r="29988"/>
    <row r="29989"/>
    <row r="29990"/>
    <row r="29991"/>
    <row r="29992"/>
    <row r="29993"/>
    <row r="29994"/>
    <row r="29995"/>
    <row r="29996"/>
    <row r="29997"/>
    <row r="29998"/>
    <row r="29999"/>
    <row r="30000"/>
    <row r="30001"/>
    <row r="30002"/>
    <row r="30003"/>
    <row r="30004"/>
    <row r="30005"/>
    <row r="30006"/>
    <row r="30007"/>
    <row r="30008"/>
    <row r="30009"/>
    <row r="30010"/>
    <row r="30011"/>
    <row r="30012"/>
    <row r="30013"/>
    <row r="30014"/>
    <row r="30015"/>
    <row r="30016"/>
    <row r="30017"/>
    <row r="30018"/>
    <row r="30019"/>
    <row r="30020"/>
    <row r="30021"/>
    <row r="30022"/>
    <row r="30023"/>
    <row r="30024"/>
    <row r="30025"/>
    <row r="30026"/>
    <row r="30027"/>
    <row r="30028"/>
    <row r="30029"/>
    <row r="30030"/>
    <row r="30031"/>
    <row r="30032"/>
    <row r="30033"/>
    <row r="30034"/>
    <row r="30035"/>
    <row r="30036"/>
    <row r="30037"/>
    <row r="30038"/>
    <row r="30039"/>
    <row r="30040"/>
    <row r="30041"/>
    <row r="30042"/>
    <row r="30043"/>
    <row r="30044"/>
    <row r="30045"/>
    <row r="30046"/>
    <row r="30047"/>
    <row r="30048"/>
    <row r="30049"/>
    <row r="30050"/>
    <row r="30051"/>
    <row r="30052"/>
    <row r="30053"/>
    <row r="30054"/>
    <row r="30055"/>
    <row r="30056"/>
    <row r="30057"/>
    <row r="30058"/>
    <row r="30059"/>
    <row r="30060"/>
    <row r="30061"/>
    <row r="30062"/>
    <row r="30063"/>
    <row r="30064"/>
    <row r="30065"/>
    <row r="30066"/>
    <row r="30067"/>
    <row r="30068"/>
    <row r="30069"/>
    <row r="30070"/>
    <row r="30071"/>
    <row r="30072"/>
    <row r="30073"/>
    <row r="30074"/>
    <row r="30075"/>
    <row r="30076"/>
    <row r="30077"/>
    <row r="30078"/>
    <row r="30079"/>
    <row r="30080"/>
    <row r="30081"/>
    <row r="30082"/>
    <row r="30083"/>
    <row r="30084"/>
    <row r="30085"/>
    <row r="30086"/>
    <row r="30087"/>
    <row r="30088"/>
    <row r="30089"/>
    <row r="30090"/>
    <row r="30091"/>
    <row r="30092"/>
    <row r="30093"/>
    <row r="30094"/>
    <row r="30095"/>
    <row r="30096"/>
    <row r="30097"/>
    <row r="30098"/>
    <row r="30099"/>
    <row r="30100"/>
    <row r="30101"/>
    <row r="30102"/>
    <row r="30103"/>
    <row r="30104"/>
    <row r="30105"/>
    <row r="30106"/>
    <row r="30107"/>
    <row r="30108"/>
    <row r="30109"/>
    <row r="30110"/>
    <row r="30111"/>
    <row r="30112"/>
    <row r="30113"/>
    <row r="30114"/>
    <row r="30115"/>
    <row r="30116"/>
    <row r="30117"/>
    <row r="30118"/>
    <row r="30119"/>
    <row r="30120"/>
    <row r="30121"/>
    <row r="30122"/>
    <row r="30123"/>
    <row r="30124"/>
    <row r="30125"/>
    <row r="30126"/>
    <row r="30127"/>
    <row r="30128"/>
    <row r="30129"/>
    <row r="30130"/>
    <row r="30131"/>
    <row r="30132"/>
    <row r="30133"/>
    <row r="30134"/>
    <row r="30135"/>
    <row r="30136"/>
    <row r="30137"/>
    <row r="30138"/>
    <row r="30139"/>
    <row r="30140"/>
    <row r="30141"/>
    <row r="30142"/>
    <row r="30143"/>
    <row r="30144"/>
    <row r="30145"/>
    <row r="30146"/>
    <row r="30147"/>
    <row r="30148"/>
    <row r="30149"/>
    <row r="30150"/>
    <row r="30151"/>
    <row r="30152"/>
    <row r="30153"/>
    <row r="30154"/>
    <row r="30155"/>
    <row r="30156"/>
    <row r="30157"/>
    <row r="30158"/>
    <row r="30159"/>
    <row r="30160"/>
    <row r="30161"/>
    <row r="30162"/>
    <row r="30163"/>
    <row r="30164"/>
    <row r="30165"/>
    <row r="30166"/>
    <row r="30167"/>
    <row r="30168"/>
    <row r="30169"/>
    <row r="30170"/>
    <row r="30171"/>
    <row r="30172"/>
    <row r="30173"/>
    <row r="30174"/>
    <row r="30175"/>
    <row r="30176"/>
    <row r="30177"/>
    <row r="30178"/>
    <row r="30179"/>
    <row r="30180"/>
    <row r="30181"/>
    <row r="30182"/>
    <row r="30183"/>
    <row r="30184"/>
    <row r="30185"/>
    <row r="30186"/>
    <row r="30187"/>
    <row r="30188"/>
    <row r="30189"/>
    <row r="30190"/>
    <row r="30191"/>
    <row r="30192"/>
    <row r="30193"/>
    <row r="30194"/>
    <row r="30195"/>
    <row r="30196"/>
    <row r="30197"/>
    <row r="30198"/>
    <row r="30199"/>
    <row r="30200"/>
    <row r="30201"/>
    <row r="30202"/>
    <row r="30203"/>
    <row r="30204"/>
    <row r="30205"/>
    <row r="30206"/>
    <row r="30207"/>
    <row r="30208"/>
    <row r="30209"/>
    <row r="30210"/>
    <row r="30211"/>
    <row r="30212"/>
    <row r="30213"/>
    <row r="30214"/>
    <row r="30215"/>
    <row r="30216"/>
    <row r="30217"/>
    <row r="30218"/>
    <row r="30219"/>
    <row r="30220"/>
    <row r="30221"/>
    <row r="30222"/>
    <row r="30223"/>
    <row r="30224"/>
    <row r="30225"/>
    <row r="30226"/>
    <row r="30227"/>
    <row r="30228"/>
    <row r="30229"/>
    <row r="30230"/>
    <row r="30231"/>
    <row r="30232"/>
    <row r="30233"/>
    <row r="30234"/>
    <row r="30235"/>
    <row r="30236"/>
    <row r="30237"/>
    <row r="30238"/>
    <row r="30239"/>
    <row r="30240"/>
    <row r="30241"/>
    <row r="30242"/>
    <row r="30243"/>
    <row r="30244"/>
    <row r="30245"/>
    <row r="30246"/>
    <row r="30247"/>
    <row r="30248"/>
    <row r="30249"/>
    <row r="30250"/>
    <row r="30251"/>
    <row r="30252"/>
    <row r="30253"/>
    <row r="30254"/>
    <row r="30255"/>
    <row r="30256"/>
    <row r="30257"/>
    <row r="30258"/>
    <row r="30259"/>
    <row r="30260"/>
    <row r="30261"/>
    <row r="30262"/>
    <row r="30263"/>
    <row r="30264"/>
    <row r="30265"/>
    <row r="30266"/>
    <row r="30267"/>
    <row r="30268"/>
    <row r="30269"/>
    <row r="30270"/>
    <row r="30271"/>
    <row r="30272"/>
    <row r="30273"/>
    <row r="30274"/>
    <row r="30275"/>
    <row r="30276"/>
    <row r="30277"/>
    <row r="30278"/>
    <row r="30279"/>
    <row r="30280"/>
    <row r="30281"/>
    <row r="30282"/>
    <row r="30283"/>
    <row r="30284"/>
    <row r="30285"/>
    <row r="30286"/>
    <row r="30287"/>
    <row r="30288"/>
    <row r="30289"/>
    <row r="30290"/>
    <row r="30291"/>
    <row r="30292"/>
    <row r="30293"/>
    <row r="30294"/>
    <row r="30295"/>
    <row r="30296"/>
    <row r="30297"/>
    <row r="30298"/>
    <row r="30299"/>
    <row r="30300"/>
    <row r="30301"/>
    <row r="30302"/>
    <row r="30303"/>
    <row r="30304"/>
    <row r="30305"/>
    <row r="30306"/>
    <row r="30307"/>
    <row r="30308"/>
    <row r="30309"/>
    <row r="30310"/>
    <row r="30311"/>
    <row r="30312"/>
    <row r="30313"/>
    <row r="30314"/>
    <row r="30315"/>
    <row r="30316"/>
    <row r="30317"/>
    <row r="30318"/>
    <row r="30319"/>
    <row r="30320"/>
    <row r="30321"/>
    <row r="30322"/>
    <row r="30323"/>
    <row r="30324"/>
    <row r="30325"/>
    <row r="30326"/>
    <row r="30327"/>
    <row r="30328"/>
    <row r="30329"/>
    <row r="30330"/>
    <row r="30331"/>
    <row r="30332"/>
    <row r="30333"/>
    <row r="30334"/>
    <row r="30335"/>
    <row r="30336"/>
    <row r="30337"/>
    <row r="30338"/>
    <row r="30339"/>
    <row r="30340"/>
    <row r="30341"/>
    <row r="30342"/>
    <row r="30343"/>
    <row r="30344"/>
    <row r="30345"/>
    <row r="30346"/>
    <row r="30347"/>
    <row r="30348"/>
    <row r="30349"/>
    <row r="30350"/>
    <row r="30351"/>
    <row r="30352"/>
    <row r="30353"/>
    <row r="30354"/>
    <row r="30355"/>
    <row r="30356"/>
    <row r="30357"/>
    <row r="30358"/>
    <row r="30359"/>
    <row r="30360"/>
    <row r="30361"/>
    <row r="30362"/>
    <row r="30363"/>
    <row r="30364"/>
    <row r="30365"/>
    <row r="30366"/>
    <row r="30367"/>
    <row r="30368"/>
    <row r="30369"/>
    <row r="30370"/>
    <row r="30371"/>
    <row r="30372"/>
    <row r="30373"/>
    <row r="30374"/>
    <row r="30375"/>
    <row r="30376"/>
    <row r="30377"/>
    <row r="30378"/>
    <row r="30379"/>
    <row r="30380"/>
    <row r="30381"/>
    <row r="30382"/>
    <row r="30383"/>
    <row r="30384"/>
    <row r="30385"/>
    <row r="30386"/>
    <row r="30387"/>
    <row r="30388"/>
    <row r="30389"/>
    <row r="30390"/>
    <row r="30391"/>
    <row r="30392"/>
    <row r="30393"/>
    <row r="30394"/>
    <row r="30395"/>
    <row r="30396"/>
    <row r="30397"/>
    <row r="30398"/>
    <row r="30399"/>
    <row r="30400"/>
    <row r="30401"/>
    <row r="30402"/>
    <row r="30403"/>
    <row r="30404"/>
    <row r="30405"/>
    <row r="30406"/>
    <row r="30407"/>
    <row r="30408"/>
    <row r="30409"/>
    <row r="30410"/>
    <row r="30411"/>
    <row r="30412"/>
    <row r="30413"/>
    <row r="30414"/>
    <row r="30415"/>
    <row r="30416"/>
    <row r="30417"/>
    <row r="30418"/>
    <row r="30419"/>
    <row r="30420"/>
    <row r="30421"/>
    <row r="30422"/>
    <row r="30423"/>
    <row r="30424"/>
    <row r="30425"/>
    <row r="30426"/>
    <row r="30427"/>
    <row r="30428"/>
    <row r="30429"/>
    <row r="30430"/>
    <row r="30431"/>
    <row r="30432"/>
    <row r="30433"/>
    <row r="30434"/>
    <row r="30435"/>
    <row r="30436"/>
    <row r="30437"/>
    <row r="30438"/>
    <row r="30439"/>
    <row r="30440"/>
    <row r="30441"/>
    <row r="30442"/>
    <row r="30443"/>
    <row r="30444"/>
    <row r="30445"/>
    <row r="30446"/>
    <row r="30447"/>
    <row r="30448"/>
    <row r="30449"/>
    <row r="30450"/>
    <row r="30451"/>
    <row r="30452"/>
    <row r="30453"/>
    <row r="30454"/>
    <row r="30455"/>
    <row r="30456"/>
    <row r="30457"/>
    <row r="30458"/>
    <row r="30459"/>
    <row r="30460"/>
    <row r="30461"/>
    <row r="30462"/>
    <row r="30463"/>
    <row r="30464"/>
    <row r="30465"/>
    <row r="30466"/>
    <row r="30467"/>
    <row r="30468"/>
    <row r="30469"/>
    <row r="30470"/>
    <row r="30471"/>
    <row r="30472"/>
    <row r="30473"/>
    <row r="30474"/>
    <row r="30475"/>
    <row r="30476"/>
    <row r="30477"/>
    <row r="30478"/>
    <row r="30479"/>
    <row r="30480"/>
    <row r="30481"/>
    <row r="30482"/>
    <row r="30483"/>
    <row r="30484"/>
    <row r="30485"/>
    <row r="30486"/>
    <row r="30487"/>
    <row r="30488"/>
    <row r="30489"/>
    <row r="30490"/>
    <row r="30491"/>
    <row r="30492"/>
    <row r="30493"/>
    <row r="30494"/>
    <row r="30495"/>
    <row r="30496"/>
    <row r="30497"/>
    <row r="30498"/>
    <row r="30499"/>
    <row r="30500"/>
    <row r="30501"/>
    <row r="30502"/>
    <row r="30503"/>
    <row r="30504"/>
    <row r="30505"/>
    <row r="30506"/>
    <row r="30507"/>
    <row r="30508"/>
    <row r="30509"/>
    <row r="30510"/>
    <row r="30511"/>
    <row r="30512"/>
    <row r="30513"/>
    <row r="30514"/>
    <row r="30515"/>
    <row r="30516"/>
    <row r="30517"/>
    <row r="30518"/>
    <row r="30519"/>
    <row r="30520"/>
    <row r="30521"/>
    <row r="30522"/>
    <row r="30523"/>
    <row r="30524"/>
    <row r="30525"/>
    <row r="30526"/>
    <row r="30527"/>
    <row r="30528"/>
    <row r="30529"/>
    <row r="30530"/>
    <row r="30531"/>
    <row r="30532"/>
    <row r="30533"/>
    <row r="30534"/>
    <row r="30535"/>
    <row r="30536"/>
    <row r="30537"/>
    <row r="30538"/>
    <row r="30539"/>
    <row r="30540"/>
    <row r="30541"/>
    <row r="30542"/>
    <row r="30543"/>
    <row r="30544"/>
    <row r="30545"/>
    <row r="30546"/>
    <row r="30547"/>
    <row r="30548"/>
    <row r="30549"/>
    <row r="30550"/>
    <row r="30551"/>
    <row r="30552"/>
    <row r="30553"/>
    <row r="30554"/>
    <row r="30555"/>
    <row r="30556"/>
    <row r="30557"/>
    <row r="30558"/>
    <row r="30559"/>
    <row r="30560"/>
    <row r="30561"/>
    <row r="30562"/>
    <row r="30563"/>
    <row r="30564"/>
    <row r="30565"/>
    <row r="30566"/>
    <row r="30567"/>
    <row r="30568"/>
    <row r="30569"/>
    <row r="30570"/>
    <row r="30571"/>
    <row r="30572"/>
    <row r="30573"/>
    <row r="30574"/>
    <row r="30575"/>
    <row r="30576"/>
    <row r="30577"/>
    <row r="30578"/>
    <row r="30579"/>
    <row r="30580"/>
    <row r="30581"/>
    <row r="30582"/>
    <row r="30583"/>
    <row r="30584"/>
    <row r="30585"/>
    <row r="30586"/>
    <row r="30587"/>
    <row r="30588"/>
    <row r="30589"/>
    <row r="30590"/>
    <row r="30591"/>
    <row r="30592"/>
    <row r="30593"/>
    <row r="30594"/>
    <row r="30595"/>
    <row r="30596"/>
    <row r="30597"/>
    <row r="30598"/>
    <row r="30599"/>
    <row r="30600"/>
    <row r="30601"/>
    <row r="30602"/>
    <row r="30603"/>
    <row r="30604"/>
    <row r="30605"/>
    <row r="30606"/>
    <row r="30607"/>
    <row r="30608"/>
    <row r="30609"/>
    <row r="30610"/>
    <row r="30611"/>
    <row r="30612"/>
    <row r="30613"/>
    <row r="30614"/>
    <row r="30615"/>
    <row r="30616"/>
    <row r="30617"/>
    <row r="30618"/>
    <row r="30619"/>
    <row r="30620"/>
    <row r="30621"/>
    <row r="30622"/>
    <row r="30623"/>
    <row r="30624"/>
    <row r="30625"/>
    <row r="30626"/>
    <row r="30627"/>
    <row r="30628"/>
    <row r="30629"/>
    <row r="30630"/>
    <row r="30631"/>
    <row r="30632"/>
    <row r="30633"/>
    <row r="30634"/>
    <row r="30635"/>
    <row r="30636"/>
    <row r="30637"/>
    <row r="30638"/>
    <row r="30639"/>
    <row r="30640"/>
    <row r="30641"/>
    <row r="30642"/>
    <row r="30643"/>
    <row r="30644"/>
    <row r="30645"/>
    <row r="30646"/>
    <row r="30647"/>
    <row r="30648"/>
    <row r="30649"/>
    <row r="30650"/>
    <row r="30651"/>
    <row r="30652"/>
    <row r="30653"/>
    <row r="30654"/>
    <row r="30655"/>
    <row r="30656"/>
    <row r="30657"/>
    <row r="30658"/>
    <row r="30659"/>
    <row r="30660"/>
    <row r="30661"/>
    <row r="30662"/>
    <row r="30663"/>
    <row r="30664"/>
    <row r="30665"/>
    <row r="30666"/>
    <row r="30667"/>
    <row r="30668"/>
    <row r="30669"/>
    <row r="30670"/>
    <row r="30671"/>
    <row r="30672"/>
    <row r="30673"/>
    <row r="30674"/>
    <row r="30675"/>
    <row r="30676"/>
    <row r="30677"/>
    <row r="30678"/>
    <row r="30679"/>
    <row r="30680"/>
    <row r="30681"/>
    <row r="30682"/>
    <row r="30683"/>
    <row r="30684"/>
    <row r="30685"/>
    <row r="30686"/>
    <row r="30687"/>
    <row r="30688"/>
    <row r="30689"/>
    <row r="30690"/>
    <row r="30691"/>
    <row r="30692"/>
    <row r="30693"/>
    <row r="30694"/>
    <row r="30695"/>
    <row r="30696"/>
    <row r="30697"/>
    <row r="30698"/>
    <row r="30699"/>
    <row r="30700"/>
    <row r="30701"/>
    <row r="30702"/>
    <row r="30703"/>
    <row r="30704"/>
    <row r="30705"/>
    <row r="30706"/>
    <row r="30707"/>
    <row r="30708"/>
    <row r="30709"/>
    <row r="30710"/>
    <row r="30711"/>
    <row r="30712"/>
    <row r="30713"/>
    <row r="30714"/>
    <row r="30715"/>
    <row r="30716"/>
    <row r="30717"/>
    <row r="30718"/>
    <row r="30719"/>
    <row r="30720"/>
    <row r="30721"/>
    <row r="30722"/>
    <row r="30723"/>
    <row r="30724"/>
    <row r="30725"/>
    <row r="30726"/>
    <row r="30727"/>
    <row r="30728"/>
    <row r="30729"/>
    <row r="30730"/>
    <row r="30731"/>
    <row r="30732"/>
    <row r="30733"/>
    <row r="30734"/>
    <row r="30735"/>
    <row r="30736"/>
    <row r="30737"/>
    <row r="30738"/>
    <row r="30739"/>
    <row r="30740"/>
    <row r="30741"/>
    <row r="30742"/>
    <row r="30743"/>
    <row r="30744"/>
    <row r="30745"/>
    <row r="30746"/>
    <row r="30747"/>
    <row r="30748"/>
    <row r="30749"/>
    <row r="30750"/>
    <row r="30751"/>
    <row r="30752"/>
    <row r="30753"/>
    <row r="30754"/>
    <row r="30755"/>
    <row r="30756"/>
    <row r="30757"/>
    <row r="30758"/>
    <row r="30759"/>
    <row r="30760"/>
    <row r="30761"/>
    <row r="30762"/>
    <row r="30763"/>
    <row r="30764"/>
    <row r="30765"/>
    <row r="30766"/>
    <row r="30767"/>
    <row r="30768"/>
    <row r="30769"/>
    <row r="30770"/>
    <row r="30771"/>
    <row r="30772"/>
    <row r="30773"/>
    <row r="30774"/>
    <row r="30775"/>
    <row r="30776"/>
    <row r="30777"/>
    <row r="30778"/>
    <row r="30779"/>
    <row r="30780"/>
    <row r="30781"/>
    <row r="30782"/>
    <row r="30783"/>
    <row r="30784"/>
    <row r="30785"/>
    <row r="30786"/>
    <row r="30787"/>
    <row r="30788"/>
    <row r="30789"/>
    <row r="30790"/>
    <row r="30791"/>
    <row r="30792"/>
    <row r="30793"/>
    <row r="30794"/>
    <row r="30795"/>
    <row r="30796"/>
    <row r="30797"/>
    <row r="30798"/>
    <row r="30799"/>
    <row r="30800"/>
    <row r="30801"/>
    <row r="30802"/>
    <row r="30803"/>
    <row r="30804"/>
    <row r="30805"/>
    <row r="30806"/>
    <row r="30807"/>
    <row r="30808"/>
    <row r="30809"/>
    <row r="30810"/>
    <row r="30811"/>
    <row r="30812"/>
    <row r="30813"/>
    <row r="30814"/>
    <row r="30815"/>
    <row r="30816"/>
    <row r="30817"/>
    <row r="30818"/>
    <row r="30819"/>
    <row r="30820"/>
    <row r="30821"/>
    <row r="30822"/>
    <row r="30823"/>
    <row r="30824"/>
    <row r="30825"/>
    <row r="30826"/>
    <row r="30827"/>
    <row r="30828"/>
    <row r="30829"/>
    <row r="30830"/>
    <row r="30831"/>
    <row r="30832"/>
    <row r="30833"/>
    <row r="30834"/>
    <row r="30835"/>
    <row r="30836"/>
    <row r="30837"/>
    <row r="30838"/>
    <row r="30839"/>
    <row r="30840"/>
    <row r="30841"/>
    <row r="30842"/>
    <row r="30843"/>
    <row r="30844"/>
    <row r="30845"/>
    <row r="30846"/>
    <row r="30847"/>
    <row r="30848"/>
    <row r="30849"/>
    <row r="30850"/>
    <row r="30851"/>
    <row r="30852"/>
    <row r="30853"/>
    <row r="30854"/>
    <row r="30855"/>
    <row r="30856"/>
    <row r="30857"/>
    <row r="30858"/>
    <row r="30859"/>
    <row r="30860"/>
    <row r="30861"/>
    <row r="30862"/>
    <row r="30863"/>
    <row r="30864"/>
    <row r="30865"/>
    <row r="30866"/>
    <row r="30867"/>
    <row r="30868"/>
    <row r="30869"/>
    <row r="30870"/>
    <row r="30871"/>
    <row r="30872"/>
    <row r="30873"/>
    <row r="30874"/>
    <row r="30875"/>
    <row r="30876"/>
    <row r="30877"/>
    <row r="30878"/>
    <row r="30879"/>
    <row r="30880"/>
    <row r="30881"/>
    <row r="30882"/>
    <row r="30883"/>
    <row r="30884"/>
    <row r="30885"/>
    <row r="30886"/>
    <row r="30887"/>
    <row r="30888"/>
    <row r="30889"/>
    <row r="30890"/>
    <row r="30891"/>
    <row r="30892"/>
    <row r="30893"/>
    <row r="30894"/>
    <row r="30895"/>
    <row r="30896"/>
    <row r="30897"/>
    <row r="30898"/>
    <row r="30899"/>
    <row r="30900"/>
    <row r="30901"/>
    <row r="30902"/>
    <row r="30903"/>
    <row r="30904"/>
    <row r="30905"/>
    <row r="30906"/>
    <row r="30907"/>
    <row r="30908"/>
    <row r="30909"/>
    <row r="30910"/>
    <row r="30911"/>
    <row r="30912"/>
    <row r="30913"/>
    <row r="30914"/>
    <row r="30915"/>
    <row r="30916"/>
    <row r="30917"/>
    <row r="30918"/>
    <row r="30919"/>
    <row r="30920"/>
    <row r="30921"/>
    <row r="30922"/>
    <row r="30923"/>
    <row r="30924"/>
    <row r="30925"/>
    <row r="30926"/>
    <row r="30927"/>
    <row r="30928"/>
    <row r="30929"/>
    <row r="30930"/>
    <row r="30931"/>
    <row r="30932"/>
    <row r="30933"/>
    <row r="30934"/>
    <row r="30935"/>
    <row r="30936"/>
    <row r="30937"/>
    <row r="30938"/>
    <row r="30939"/>
    <row r="30940"/>
    <row r="30941"/>
    <row r="30942"/>
    <row r="30943"/>
    <row r="30944"/>
    <row r="30945"/>
    <row r="30946"/>
    <row r="30947"/>
    <row r="30948"/>
    <row r="30949"/>
    <row r="30950"/>
    <row r="30951"/>
    <row r="30952"/>
    <row r="30953"/>
    <row r="30954"/>
    <row r="30955"/>
    <row r="30956"/>
    <row r="30957"/>
    <row r="30958"/>
    <row r="30959"/>
    <row r="30960"/>
    <row r="30961"/>
    <row r="30962"/>
    <row r="30963"/>
    <row r="30964"/>
    <row r="30965"/>
    <row r="30966"/>
    <row r="30967"/>
    <row r="30968"/>
    <row r="30969"/>
    <row r="30970"/>
    <row r="30971"/>
    <row r="30972"/>
    <row r="30973"/>
    <row r="30974"/>
    <row r="30975"/>
    <row r="30976"/>
    <row r="30977"/>
    <row r="30978"/>
    <row r="30979"/>
    <row r="30980"/>
    <row r="30981"/>
    <row r="30982"/>
    <row r="30983"/>
    <row r="30984"/>
    <row r="30985"/>
    <row r="30986"/>
    <row r="30987"/>
    <row r="30988"/>
    <row r="30989"/>
    <row r="30990"/>
    <row r="30991"/>
    <row r="30992"/>
    <row r="30993"/>
    <row r="30994"/>
    <row r="30995"/>
    <row r="30996"/>
    <row r="30997"/>
    <row r="30998"/>
    <row r="30999"/>
    <row r="31000"/>
    <row r="31001"/>
    <row r="31002"/>
    <row r="31003"/>
    <row r="31004"/>
    <row r="31005"/>
    <row r="31006"/>
    <row r="31007"/>
    <row r="31008"/>
    <row r="31009"/>
    <row r="31010"/>
    <row r="31011"/>
    <row r="31012"/>
    <row r="31013"/>
    <row r="31014"/>
    <row r="31015"/>
    <row r="31016"/>
    <row r="31017"/>
    <row r="31018"/>
    <row r="31019"/>
    <row r="31020"/>
    <row r="31021"/>
    <row r="31022"/>
    <row r="31023"/>
    <row r="31024"/>
    <row r="31025"/>
    <row r="31026"/>
    <row r="31027"/>
    <row r="31028"/>
    <row r="31029"/>
    <row r="31030"/>
    <row r="31031"/>
    <row r="31032"/>
    <row r="31033"/>
    <row r="31034"/>
    <row r="31035"/>
    <row r="31036"/>
    <row r="31037"/>
    <row r="31038"/>
    <row r="31039"/>
    <row r="31040"/>
    <row r="31041"/>
    <row r="31042"/>
    <row r="31043"/>
    <row r="31044"/>
    <row r="31045"/>
    <row r="31046"/>
    <row r="31047"/>
    <row r="31048"/>
    <row r="31049"/>
    <row r="31050"/>
    <row r="31051"/>
    <row r="31052"/>
    <row r="31053"/>
    <row r="31054"/>
    <row r="31055"/>
    <row r="31056"/>
    <row r="31057"/>
    <row r="31058"/>
    <row r="31059"/>
    <row r="31060"/>
    <row r="31061"/>
    <row r="31062"/>
    <row r="31063"/>
    <row r="31064"/>
    <row r="31065"/>
    <row r="31066"/>
    <row r="31067"/>
    <row r="31068"/>
    <row r="31069"/>
    <row r="31070"/>
    <row r="31071"/>
    <row r="31072"/>
    <row r="31073"/>
    <row r="31074"/>
    <row r="31075"/>
    <row r="31076"/>
    <row r="31077"/>
    <row r="31078"/>
    <row r="31079"/>
    <row r="31080"/>
    <row r="31081"/>
    <row r="31082"/>
    <row r="31083"/>
    <row r="31084"/>
    <row r="31085"/>
    <row r="31086"/>
    <row r="31087"/>
    <row r="31088"/>
    <row r="31089"/>
    <row r="31090"/>
    <row r="31091"/>
    <row r="31092"/>
    <row r="31093"/>
    <row r="31094"/>
    <row r="31095"/>
    <row r="31096"/>
    <row r="31097"/>
    <row r="31098"/>
    <row r="31099"/>
    <row r="31100"/>
    <row r="31101"/>
    <row r="31102"/>
    <row r="31103"/>
    <row r="31104"/>
    <row r="31105"/>
    <row r="31106"/>
    <row r="31107"/>
    <row r="31108"/>
    <row r="31109"/>
    <row r="31110"/>
    <row r="31111"/>
    <row r="31112"/>
    <row r="31113"/>
    <row r="31114"/>
    <row r="31115"/>
    <row r="31116"/>
    <row r="31117"/>
    <row r="31118"/>
    <row r="31119"/>
    <row r="31120"/>
    <row r="31121"/>
    <row r="31122"/>
    <row r="31123"/>
    <row r="31124"/>
    <row r="31125"/>
    <row r="31126"/>
    <row r="31127"/>
    <row r="31128"/>
    <row r="31129"/>
    <row r="31130"/>
    <row r="31131"/>
    <row r="31132"/>
    <row r="31133"/>
    <row r="31134"/>
    <row r="31135"/>
    <row r="31136"/>
    <row r="31137"/>
    <row r="31138"/>
    <row r="31139"/>
    <row r="31140"/>
    <row r="31141"/>
    <row r="31142"/>
    <row r="31143"/>
    <row r="31144"/>
    <row r="31145"/>
    <row r="31146"/>
    <row r="31147"/>
    <row r="31148"/>
    <row r="31149"/>
    <row r="31150"/>
    <row r="31151"/>
    <row r="31152"/>
    <row r="31153"/>
    <row r="31154"/>
    <row r="31155"/>
    <row r="31156"/>
    <row r="31157"/>
    <row r="31158"/>
    <row r="31159"/>
    <row r="31160"/>
    <row r="31161"/>
    <row r="31162"/>
    <row r="31163"/>
    <row r="31164"/>
    <row r="31165"/>
    <row r="31166"/>
    <row r="31167"/>
    <row r="31168"/>
    <row r="31169"/>
    <row r="31170"/>
    <row r="31171"/>
    <row r="31172"/>
    <row r="31173"/>
    <row r="31174"/>
    <row r="31175"/>
    <row r="31176"/>
    <row r="31177"/>
    <row r="31178"/>
    <row r="31179"/>
    <row r="31180"/>
    <row r="31181"/>
    <row r="31182"/>
    <row r="31183"/>
    <row r="31184"/>
    <row r="31185"/>
    <row r="31186"/>
    <row r="31187"/>
    <row r="31188"/>
    <row r="31189"/>
    <row r="31190"/>
    <row r="31191"/>
    <row r="31192"/>
    <row r="31193"/>
    <row r="31194"/>
    <row r="31195"/>
    <row r="31196"/>
    <row r="31197"/>
    <row r="31198"/>
    <row r="31199"/>
    <row r="31200"/>
    <row r="31201"/>
    <row r="31202"/>
    <row r="31203"/>
    <row r="31204"/>
    <row r="31205"/>
    <row r="31206"/>
    <row r="31207"/>
    <row r="31208"/>
    <row r="31209"/>
    <row r="31210"/>
    <row r="31211"/>
    <row r="31212"/>
    <row r="31213"/>
    <row r="31214"/>
    <row r="31215"/>
    <row r="31216"/>
    <row r="31217"/>
    <row r="31218"/>
    <row r="31219"/>
    <row r="31220"/>
    <row r="31221"/>
    <row r="31222"/>
    <row r="31223"/>
    <row r="31224"/>
    <row r="31225"/>
    <row r="31226"/>
    <row r="31227"/>
    <row r="31228"/>
    <row r="31229"/>
    <row r="31230"/>
    <row r="31231"/>
    <row r="31232"/>
    <row r="31233"/>
    <row r="31234"/>
    <row r="31235"/>
    <row r="31236"/>
    <row r="31237"/>
    <row r="31238"/>
    <row r="31239"/>
    <row r="31240"/>
    <row r="31241"/>
    <row r="31242"/>
    <row r="31243"/>
    <row r="31244"/>
    <row r="31245"/>
    <row r="31246"/>
    <row r="31247"/>
    <row r="31248"/>
    <row r="31249"/>
    <row r="31250"/>
    <row r="31251"/>
    <row r="31252"/>
    <row r="31253"/>
    <row r="31254"/>
    <row r="31255"/>
    <row r="31256"/>
    <row r="31257"/>
    <row r="31258"/>
    <row r="31259"/>
    <row r="31260"/>
    <row r="31261"/>
    <row r="31262"/>
    <row r="31263"/>
    <row r="31264"/>
    <row r="31265"/>
    <row r="31266"/>
    <row r="31267"/>
    <row r="31268"/>
    <row r="31269"/>
    <row r="31270"/>
    <row r="31271"/>
    <row r="31272"/>
    <row r="31273"/>
    <row r="31274"/>
    <row r="31275"/>
    <row r="31276"/>
    <row r="31277"/>
    <row r="31278"/>
    <row r="31279"/>
    <row r="31280"/>
    <row r="31281"/>
    <row r="31282"/>
    <row r="31283"/>
    <row r="31284"/>
    <row r="31285"/>
    <row r="31286"/>
    <row r="31287"/>
    <row r="31288"/>
    <row r="31289"/>
    <row r="31290"/>
    <row r="31291"/>
    <row r="31292"/>
    <row r="31293"/>
    <row r="31294"/>
    <row r="31295"/>
    <row r="31296"/>
    <row r="31297"/>
    <row r="31298"/>
    <row r="31299"/>
    <row r="31300"/>
    <row r="31301"/>
    <row r="31302"/>
    <row r="31303"/>
    <row r="31304"/>
    <row r="31305"/>
    <row r="31306"/>
    <row r="31307"/>
    <row r="31308"/>
    <row r="31309"/>
    <row r="31310"/>
    <row r="31311"/>
    <row r="31312"/>
    <row r="31313"/>
    <row r="31314"/>
    <row r="31315"/>
    <row r="31316"/>
    <row r="31317"/>
    <row r="31318"/>
    <row r="31319"/>
    <row r="31320"/>
    <row r="31321"/>
    <row r="31322"/>
    <row r="31323"/>
    <row r="31324"/>
    <row r="31325"/>
    <row r="31326"/>
    <row r="31327"/>
    <row r="31328"/>
    <row r="31329"/>
    <row r="31330"/>
    <row r="31331"/>
    <row r="31332"/>
    <row r="31333"/>
    <row r="31334"/>
    <row r="31335"/>
    <row r="31336"/>
    <row r="31337"/>
    <row r="31338"/>
    <row r="31339"/>
    <row r="31340"/>
    <row r="31341"/>
    <row r="31342"/>
    <row r="31343"/>
    <row r="31344"/>
    <row r="31345"/>
    <row r="31346"/>
    <row r="31347"/>
    <row r="31348"/>
    <row r="31349"/>
    <row r="31350"/>
    <row r="31351"/>
    <row r="31352"/>
    <row r="31353"/>
    <row r="31354"/>
    <row r="31355"/>
    <row r="31356"/>
    <row r="31357"/>
    <row r="31358"/>
    <row r="31359"/>
    <row r="31360"/>
    <row r="31361"/>
    <row r="31362"/>
    <row r="31363"/>
    <row r="31364"/>
    <row r="31365"/>
    <row r="31366"/>
    <row r="31367"/>
    <row r="31368"/>
    <row r="31369"/>
    <row r="31370"/>
    <row r="31371"/>
    <row r="31372"/>
    <row r="31373"/>
    <row r="31374"/>
    <row r="31375"/>
    <row r="31376"/>
    <row r="31377"/>
    <row r="31378"/>
    <row r="31379"/>
    <row r="31380"/>
    <row r="31381"/>
    <row r="31382"/>
    <row r="31383"/>
    <row r="31384"/>
    <row r="31385"/>
    <row r="31386"/>
    <row r="31387"/>
    <row r="31388"/>
    <row r="31389"/>
    <row r="31390"/>
    <row r="31391"/>
    <row r="31392"/>
    <row r="31393"/>
    <row r="31394"/>
    <row r="31395"/>
    <row r="31396"/>
    <row r="31397"/>
    <row r="31398"/>
    <row r="31399"/>
    <row r="31400"/>
    <row r="31401"/>
    <row r="31402"/>
    <row r="31403"/>
    <row r="31404"/>
    <row r="31405"/>
    <row r="31406"/>
    <row r="31407"/>
    <row r="31408"/>
    <row r="31409"/>
    <row r="31410"/>
    <row r="31411"/>
    <row r="31412"/>
    <row r="31413"/>
    <row r="31414"/>
    <row r="31415"/>
    <row r="31416"/>
    <row r="31417"/>
    <row r="31418"/>
    <row r="31419"/>
    <row r="31420"/>
    <row r="31421"/>
    <row r="31422"/>
    <row r="31423"/>
    <row r="31424"/>
    <row r="31425"/>
    <row r="31426"/>
    <row r="31427"/>
    <row r="31428"/>
    <row r="31429"/>
    <row r="31430"/>
    <row r="31431"/>
    <row r="31432"/>
    <row r="31433"/>
    <row r="31434"/>
    <row r="31435"/>
    <row r="31436"/>
    <row r="31437"/>
    <row r="31438"/>
    <row r="31439"/>
    <row r="31440"/>
    <row r="31441"/>
    <row r="31442"/>
    <row r="31443"/>
    <row r="31444"/>
    <row r="31445"/>
    <row r="31446"/>
    <row r="31447"/>
    <row r="31448"/>
    <row r="31449"/>
    <row r="31450"/>
    <row r="31451"/>
    <row r="31452"/>
    <row r="31453"/>
    <row r="31454"/>
    <row r="31455"/>
    <row r="31456"/>
    <row r="31457"/>
    <row r="31458"/>
    <row r="31459"/>
    <row r="31460"/>
    <row r="31461"/>
    <row r="31462"/>
    <row r="31463"/>
    <row r="31464"/>
    <row r="31465"/>
    <row r="31466"/>
    <row r="31467"/>
    <row r="31468"/>
    <row r="31469"/>
    <row r="31470"/>
    <row r="31471"/>
    <row r="31472"/>
    <row r="31473"/>
    <row r="31474"/>
    <row r="31475"/>
    <row r="31476"/>
    <row r="31477"/>
    <row r="31478"/>
    <row r="31479"/>
    <row r="31480"/>
    <row r="31481"/>
    <row r="31482"/>
    <row r="31483"/>
    <row r="31484"/>
    <row r="31485"/>
    <row r="31486"/>
    <row r="31487"/>
    <row r="31488"/>
    <row r="31489"/>
    <row r="31490"/>
    <row r="31491"/>
    <row r="31492"/>
    <row r="31493"/>
    <row r="31494"/>
    <row r="31495"/>
    <row r="31496"/>
    <row r="31497"/>
    <row r="31498"/>
    <row r="31499"/>
    <row r="31500"/>
    <row r="31501"/>
    <row r="31502"/>
    <row r="31503"/>
    <row r="31504"/>
    <row r="31505"/>
    <row r="31506"/>
    <row r="31507"/>
    <row r="31508"/>
    <row r="31509"/>
    <row r="31510"/>
    <row r="31511"/>
    <row r="31512"/>
    <row r="31513"/>
    <row r="31514"/>
    <row r="31515"/>
    <row r="31516"/>
    <row r="31517"/>
    <row r="31518"/>
    <row r="31519"/>
    <row r="31520"/>
    <row r="31521"/>
    <row r="31522"/>
    <row r="31523"/>
    <row r="31524"/>
    <row r="31525"/>
    <row r="31526"/>
    <row r="31527"/>
    <row r="31528"/>
    <row r="31529"/>
    <row r="31530"/>
    <row r="31531"/>
    <row r="31532"/>
    <row r="31533"/>
    <row r="31534"/>
    <row r="31535"/>
    <row r="31536"/>
    <row r="31537"/>
    <row r="31538"/>
    <row r="31539"/>
    <row r="31540"/>
    <row r="31541"/>
    <row r="31542"/>
    <row r="31543"/>
    <row r="31544"/>
    <row r="31545"/>
    <row r="31546"/>
    <row r="31547"/>
    <row r="31548"/>
    <row r="31549"/>
    <row r="31550"/>
    <row r="31551"/>
    <row r="31552"/>
    <row r="31553"/>
    <row r="31554"/>
    <row r="31555"/>
    <row r="31556"/>
    <row r="31557"/>
    <row r="31558"/>
    <row r="31559"/>
    <row r="31560"/>
    <row r="31561"/>
    <row r="31562"/>
    <row r="31563"/>
    <row r="31564"/>
    <row r="31565"/>
    <row r="31566"/>
    <row r="31567"/>
    <row r="31568"/>
    <row r="31569"/>
    <row r="31570"/>
    <row r="31571"/>
    <row r="31572"/>
    <row r="31573"/>
    <row r="31574"/>
    <row r="31575"/>
    <row r="31576"/>
    <row r="31577"/>
    <row r="31578"/>
    <row r="31579"/>
    <row r="31580"/>
    <row r="31581"/>
    <row r="31582"/>
    <row r="31583"/>
    <row r="31584"/>
    <row r="31585"/>
    <row r="31586"/>
    <row r="31587"/>
    <row r="31588"/>
    <row r="31589"/>
    <row r="31590"/>
    <row r="31591"/>
    <row r="31592"/>
    <row r="31593"/>
    <row r="31594"/>
    <row r="31595"/>
    <row r="31596"/>
    <row r="31597"/>
    <row r="31598"/>
    <row r="31599"/>
    <row r="31600"/>
    <row r="31601"/>
    <row r="31602"/>
    <row r="31603"/>
    <row r="31604"/>
    <row r="31605"/>
    <row r="31606"/>
    <row r="31607"/>
    <row r="31608"/>
    <row r="31609"/>
    <row r="31610"/>
    <row r="31611"/>
    <row r="31612"/>
    <row r="31613"/>
    <row r="31614"/>
    <row r="31615"/>
    <row r="31616"/>
    <row r="31617"/>
    <row r="31618"/>
    <row r="31619"/>
    <row r="31620"/>
    <row r="31621"/>
    <row r="31622"/>
    <row r="31623"/>
    <row r="31624"/>
    <row r="31625"/>
    <row r="31626"/>
    <row r="31627"/>
    <row r="31628"/>
    <row r="31629"/>
    <row r="31630"/>
    <row r="31631"/>
    <row r="31632"/>
    <row r="31633"/>
    <row r="31634"/>
    <row r="31635"/>
    <row r="31636"/>
    <row r="31637"/>
    <row r="31638"/>
    <row r="31639"/>
    <row r="31640"/>
    <row r="31641"/>
    <row r="31642"/>
    <row r="31643"/>
    <row r="31644"/>
    <row r="31645"/>
    <row r="31646"/>
    <row r="31647"/>
    <row r="31648"/>
    <row r="31649"/>
    <row r="31650"/>
    <row r="31651"/>
    <row r="31652"/>
    <row r="31653"/>
    <row r="31654"/>
    <row r="31655"/>
    <row r="31656"/>
    <row r="31657"/>
    <row r="31658"/>
    <row r="31659"/>
    <row r="31660"/>
    <row r="31661"/>
    <row r="31662"/>
    <row r="31663"/>
    <row r="31664"/>
    <row r="31665"/>
    <row r="31666"/>
    <row r="31667"/>
    <row r="31668"/>
    <row r="31669"/>
    <row r="31670"/>
    <row r="31671"/>
    <row r="31672"/>
    <row r="31673"/>
    <row r="31674"/>
    <row r="31675"/>
    <row r="31676"/>
    <row r="31677"/>
    <row r="31678"/>
    <row r="31679"/>
    <row r="31680"/>
    <row r="31681"/>
    <row r="31682"/>
    <row r="31683"/>
    <row r="31684"/>
    <row r="31685"/>
    <row r="31686"/>
    <row r="31687"/>
    <row r="31688"/>
    <row r="31689"/>
    <row r="31690"/>
    <row r="31691"/>
    <row r="31692"/>
    <row r="31693"/>
    <row r="31694"/>
    <row r="31695"/>
    <row r="31696"/>
    <row r="31697"/>
    <row r="31698"/>
    <row r="31699"/>
    <row r="31700"/>
    <row r="31701"/>
    <row r="31702"/>
    <row r="31703"/>
    <row r="31704"/>
    <row r="31705"/>
    <row r="31706"/>
    <row r="31707"/>
    <row r="31708"/>
    <row r="31709"/>
    <row r="31710"/>
    <row r="31711"/>
    <row r="31712"/>
    <row r="31713"/>
    <row r="31714"/>
    <row r="31715"/>
    <row r="31716"/>
    <row r="31717"/>
    <row r="31718"/>
    <row r="31719"/>
    <row r="31720"/>
    <row r="31721"/>
    <row r="31722"/>
    <row r="31723"/>
    <row r="31724"/>
    <row r="31725"/>
    <row r="31726"/>
    <row r="31727"/>
    <row r="31728"/>
    <row r="31729"/>
    <row r="31730"/>
    <row r="31731"/>
    <row r="31732"/>
    <row r="31733"/>
    <row r="31734"/>
    <row r="31735"/>
    <row r="31736"/>
    <row r="31737"/>
    <row r="31738"/>
    <row r="31739"/>
    <row r="31740"/>
    <row r="31741"/>
    <row r="31742"/>
    <row r="31743"/>
    <row r="31744"/>
    <row r="31745"/>
    <row r="31746"/>
    <row r="31747"/>
    <row r="31748"/>
    <row r="31749"/>
    <row r="31750"/>
    <row r="31751"/>
    <row r="31752"/>
    <row r="31753"/>
    <row r="31754"/>
    <row r="31755"/>
    <row r="31756"/>
    <row r="31757"/>
    <row r="31758"/>
    <row r="31759"/>
    <row r="31760"/>
    <row r="31761"/>
    <row r="31762"/>
    <row r="31763"/>
    <row r="31764"/>
    <row r="31765"/>
    <row r="31766"/>
    <row r="31767"/>
    <row r="31768"/>
    <row r="31769"/>
    <row r="31770"/>
    <row r="31771"/>
    <row r="31772"/>
    <row r="31773"/>
    <row r="31774"/>
    <row r="31775"/>
    <row r="31776"/>
    <row r="31777"/>
    <row r="31778"/>
    <row r="31779"/>
    <row r="31780"/>
    <row r="31781"/>
    <row r="31782"/>
    <row r="31783"/>
    <row r="31784"/>
    <row r="31785"/>
    <row r="31786"/>
    <row r="31787"/>
    <row r="31788"/>
    <row r="31789"/>
    <row r="31790"/>
    <row r="31791"/>
    <row r="31792"/>
    <row r="31793"/>
    <row r="31794"/>
    <row r="31795"/>
    <row r="31796"/>
    <row r="31797"/>
    <row r="31798"/>
    <row r="31799"/>
    <row r="31800"/>
    <row r="31801"/>
    <row r="31802"/>
    <row r="31803"/>
    <row r="31804"/>
    <row r="31805"/>
    <row r="31806"/>
    <row r="31807"/>
    <row r="31808"/>
    <row r="31809"/>
    <row r="31810"/>
    <row r="31811"/>
    <row r="31812"/>
    <row r="31813"/>
    <row r="31814"/>
    <row r="31815"/>
    <row r="31816"/>
    <row r="31817"/>
    <row r="31818"/>
    <row r="31819"/>
    <row r="31820"/>
    <row r="31821"/>
    <row r="31822"/>
    <row r="31823"/>
    <row r="31824"/>
    <row r="31825"/>
    <row r="31826"/>
    <row r="31827"/>
    <row r="31828"/>
    <row r="31829"/>
    <row r="31830"/>
    <row r="31831"/>
    <row r="31832"/>
    <row r="31833"/>
    <row r="31834"/>
    <row r="31835"/>
    <row r="31836"/>
    <row r="31837"/>
    <row r="31838"/>
    <row r="31839"/>
    <row r="31840"/>
    <row r="31841"/>
    <row r="31842"/>
    <row r="31843"/>
    <row r="31844"/>
    <row r="31845"/>
    <row r="31846"/>
    <row r="31847"/>
    <row r="31848"/>
    <row r="31849"/>
    <row r="31850"/>
    <row r="31851"/>
    <row r="31852"/>
    <row r="31853"/>
    <row r="31854"/>
    <row r="31855"/>
    <row r="31856"/>
    <row r="31857"/>
    <row r="31858"/>
    <row r="31859"/>
    <row r="31860"/>
    <row r="31861"/>
    <row r="31862"/>
    <row r="31863"/>
    <row r="31864"/>
    <row r="31865"/>
    <row r="31866"/>
    <row r="31867"/>
    <row r="31868"/>
    <row r="31869"/>
    <row r="31870"/>
    <row r="31871"/>
    <row r="31872"/>
    <row r="31873"/>
    <row r="31874"/>
    <row r="31875"/>
    <row r="31876"/>
    <row r="31877"/>
    <row r="31878"/>
    <row r="31879"/>
    <row r="31880"/>
    <row r="31881"/>
    <row r="31882"/>
    <row r="31883"/>
    <row r="31884"/>
    <row r="31885"/>
    <row r="31886"/>
    <row r="31887"/>
    <row r="31888"/>
    <row r="31889"/>
    <row r="31890"/>
    <row r="31891"/>
    <row r="31892"/>
    <row r="31893"/>
    <row r="31894"/>
    <row r="31895"/>
    <row r="31896"/>
    <row r="31897"/>
    <row r="31898"/>
    <row r="31899"/>
    <row r="31900"/>
    <row r="31901"/>
    <row r="31902"/>
    <row r="31903"/>
    <row r="31904"/>
    <row r="31905"/>
    <row r="31906"/>
    <row r="31907"/>
    <row r="31908"/>
    <row r="31909"/>
    <row r="31910"/>
    <row r="31911"/>
    <row r="31912"/>
    <row r="31913"/>
    <row r="31914"/>
    <row r="31915"/>
    <row r="31916"/>
    <row r="31917"/>
    <row r="31918"/>
    <row r="31919"/>
    <row r="31920"/>
    <row r="31921"/>
    <row r="31922"/>
    <row r="31923"/>
    <row r="31924"/>
    <row r="31925"/>
    <row r="31926"/>
    <row r="31927"/>
    <row r="31928"/>
    <row r="31929"/>
    <row r="31930"/>
    <row r="31931"/>
    <row r="31932"/>
    <row r="31933"/>
    <row r="31934"/>
    <row r="31935"/>
    <row r="31936"/>
    <row r="31937"/>
    <row r="31938"/>
    <row r="31939"/>
    <row r="31940"/>
    <row r="31941"/>
    <row r="31942"/>
    <row r="31943"/>
    <row r="31944"/>
    <row r="31945"/>
    <row r="31946"/>
    <row r="31947"/>
    <row r="31948"/>
    <row r="31949"/>
    <row r="31950"/>
    <row r="31951"/>
    <row r="31952"/>
    <row r="31953"/>
    <row r="31954"/>
    <row r="31955"/>
    <row r="31956"/>
    <row r="31957"/>
    <row r="31958"/>
    <row r="31959"/>
    <row r="31960"/>
    <row r="31961"/>
    <row r="31962"/>
    <row r="31963"/>
    <row r="31964"/>
    <row r="31965"/>
    <row r="31966"/>
    <row r="31967"/>
    <row r="31968"/>
    <row r="31969"/>
    <row r="31970"/>
    <row r="31971"/>
    <row r="31972"/>
    <row r="31973"/>
    <row r="31974"/>
    <row r="31975"/>
    <row r="31976"/>
    <row r="31977"/>
    <row r="31978"/>
    <row r="31979"/>
    <row r="31980"/>
    <row r="31981"/>
    <row r="31982"/>
    <row r="31983"/>
    <row r="31984"/>
    <row r="31985"/>
    <row r="31986"/>
    <row r="31987"/>
    <row r="31988"/>
    <row r="31989"/>
    <row r="31990"/>
    <row r="31991"/>
    <row r="31992"/>
    <row r="31993"/>
    <row r="31994"/>
    <row r="31995"/>
    <row r="31996"/>
    <row r="31997"/>
    <row r="31998"/>
    <row r="31999"/>
    <row r="32000"/>
    <row r="32001"/>
    <row r="32002"/>
    <row r="32003"/>
    <row r="32004"/>
    <row r="32005"/>
    <row r="32006"/>
    <row r="32007"/>
    <row r="32008"/>
    <row r="32009"/>
    <row r="32010"/>
    <row r="32011"/>
    <row r="32012"/>
    <row r="32013"/>
    <row r="32014"/>
    <row r="32015"/>
    <row r="32016"/>
    <row r="32017"/>
    <row r="32018"/>
    <row r="32019"/>
    <row r="32020"/>
    <row r="32021"/>
    <row r="32022"/>
    <row r="32023"/>
    <row r="32024"/>
    <row r="32025"/>
    <row r="32026"/>
    <row r="32027"/>
    <row r="32028"/>
    <row r="32029"/>
    <row r="32030"/>
    <row r="32031"/>
    <row r="32032"/>
    <row r="32033"/>
    <row r="32034"/>
    <row r="32035"/>
    <row r="32036"/>
    <row r="32037"/>
    <row r="32038"/>
    <row r="32039"/>
    <row r="32040"/>
    <row r="32041"/>
    <row r="32042"/>
    <row r="32043"/>
    <row r="32044"/>
    <row r="32045"/>
    <row r="32046"/>
    <row r="32047"/>
    <row r="32048"/>
    <row r="32049"/>
    <row r="32050"/>
    <row r="32051"/>
    <row r="32052"/>
    <row r="32053"/>
    <row r="32054"/>
    <row r="32055"/>
    <row r="32056"/>
    <row r="32057"/>
    <row r="32058"/>
    <row r="32059"/>
    <row r="32060"/>
    <row r="32061"/>
    <row r="32062"/>
    <row r="32063"/>
    <row r="32064"/>
    <row r="32065"/>
    <row r="32066"/>
    <row r="32067"/>
    <row r="32068"/>
    <row r="32069"/>
    <row r="32070"/>
    <row r="32071"/>
    <row r="32072"/>
    <row r="32073"/>
    <row r="32074"/>
    <row r="32075"/>
    <row r="32076"/>
    <row r="32077"/>
    <row r="32078"/>
    <row r="32079"/>
    <row r="32080"/>
    <row r="32081"/>
    <row r="32082"/>
    <row r="32083"/>
    <row r="32084"/>
    <row r="32085"/>
    <row r="32086"/>
    <row r="32087"/>
    <row r="32088"/>
    <row r="32089"/>
    <row r="32090"/>
    <row r="32091"/>
    <row r="32092"/>
    <row r="32093"/>
    <row r="32094"/>
    <row r="32095"/>
    <row r="32096"/>
    <row r="32097"/>
    <row r="32098"/>
    <row r="32099"/>
    <row r="32100"/>
    <row r="32101"/>
    <row r="32102"/>
    <row r="32103"/>
    <row r="32104"/>
    <row r="32105"/>
    <row r="32106"/>
    <row r="32107"/>
    <row r="32108"/>
    <row r="32109"/>
    <row r="32110"/>
    <row r="32111"/>
    <row r="32112"/>
    <row r="32113"/>
    <row r="32114"/>
    <row r="32115"/>
    <row r="32116"/>
    <row r="32117"/>
    <row r="32118"/>
    <row r="32119"/>
    <row r="32120"/>
    <row r="32121"/>
    <row r="32122"/>
    <row r="32123"/>
    <row r="32124"/>
    <row r="32125"/>
    <row r="32126"/>
    <row r="32127"/>
    <row r="32128"/>
    <row r="32129"/>
    <row r="32130"/>
    <row r="32131"/>
    <row r="32132"/>
    <row r="32133"/>
    <row r="32134"/>
    <row r="32135"/>
    <row r="32136"/>
    <row r="32137"/>
    <row r="32138"/>
    <row r="32139"/>
    <row r="32140"/>
    <row r="32141"/>
    <row r="32142"/>
    <row r="32143"/>
    <row r="32144"/>
    <row r="32145"/>
    <row r="32146"/>
    <row r="32147"/>
    <row r="32148"/>
    <row r="32149"/>
    <row r="32150"/>
    <row r="32151"/>
    <row r="32152"/>
    <row r="32153"/>
    <row r="32154"/>
    <row r="32155"/>
    <row r="32156"/>
    <row r="32157"/>
    <row r="32158"/>
    <row r="32159"/>
    <row r="32160"/>
    <row r="32161"/>
    <row r="32162"/>
    <row r="32163"/>
    <row r="32164"/>
    <row r="32165"/>
    <row r="32166"/>
    <row r="32167"/>
    <row r="32168"/>
    <row r="32169"/>
    <row r="32170"/>
    <row r="32171"/>
    <row r="32172"/>
    <row r="32173"/>
    <row r="32174"/>
    <row r="32175"/>
    <row r="32176"/>
    <row r="32177"/>
    <row r="32178"/>
    <row r="32179"/>
    <row r="32180"/>
    <row r="32181"/>
    <row r="32182"/>
    <row r="32183"/>
    <row r="32184"/>
    <row r="32185"/>
    <row r="32186"/>
    <row r="32187"/>
    <row r="32188"/>
    <row r="32189"/>
    <row r="32190"/>
    <row r="32191"/>
    <row r="32192"/>
    <row r="32193"/>
    <row r="32194"/>
    <row r="32195"/>
    <row r="32196"/>
    <row r="32197"/>
    <row r="32198"/>
    <row r="32199"/>
    <row r="32200"/>
    <row r="32201"/>
    <row r="32202"/>
    <row r="32203"/>
    <row r="32204"/>
    <row r="32205"/>
    <row r="32206"/>
    <row r="32207"/>
    <row r="32208"/>
    <row r="32209"/>
    <row r="32210"/>
    <row r="32211"/>
    <row r="32212"/>
    <row r="32213"/>
    <row r="32214"/>
    <row r="32215"/>
    <row r="32216"/>
    <row r="32217"/>
    <row r="32218"/>
    <row r="32219"/>
    <row r="32220"/>
    <row r="32221"/>
    <row r="32222"/>
    <row r="32223"/>
    <row r="32224"/>
    <row r="32225"/>
    <row r="32226"/>
    <row r="32227"/>
    <row r="32228"/>
    <row r="32229"/>
    <row r="32230"/>
    <row r="32231"/>
    <row r="32232"/>
    <row r="32233"/>
    <row r="32234"/>
    <row r="32235"/>
    <row r="32236"/>
    <row r="32237"/>
    <row r="32238"/>
    <row r="32239"/>
    <row r="32240"/>
    <row r="32241"/>
    <row r="32242"/>
    <row r="32243"/>
    <row r="32244"/>
    <row r="32245"/>
    <row r="32246"/>
    <row r="32247"/>
    <row r="32248"/>
    <row r="32249"/>
    <row r="32250"/>
    <row r="32251"/>
    <row r="32252"/>
    <row r="32253"/>
    <row r="32254"/>
    <row r="32255"/>
    <row r="32256"/>
    <row r="32257"/>
    <row r="32258"/>
    <row r="32259"/>
    <row r="32260"/>
    <row r="32261"/>
    <row r="32262"/>
    <row r="32263"/>
    <row r="32264"/>
    <row r="32265"/>
    <row r="32266"/>
    <row r="32267"/>
    <row r="32268"/>
    <row r="32269"/>
    <row r="32270"/>
    <row r="32271"/>
    <row r="32272"/>
    <row r="32273"/>
    <row r="32274"/>
    <row r="32275"/>
    <row r="32276"/>
    <row r="32277"/>
    <row r="32278"/>
    <row r="32279"/>
    <row r="32280"/>
    <row r="32281"/>
    <row r="32282"/>
    <row r="32283"/>
    <row r="32284"/>
    <row r="32285"/>
    <row r="32286"/>
    <row r="32287"/>
    <row r="32288"/>
    <row r="32289"/>
    <row r="32290"/>
    <row r="32291"/>
    <row r="32292"/>
    <row r="32293"/>
    <row r="32294"/>
    <row r="32295"/>
    <row r="32296"/>
    <row r="32297"/>
    <row r="32298"/>
    <row r="32299"/>
    <row r="32300"/>
    <row r="32301"/>
    <row r="32302"/>
    <row r="32303"/>
    <row r="32304"/>
    <row r="32305"/>
    <row r="32306"/>
    <row r="32307"/>
    <row r="32308"/>
    <row r="32309"/>
    <row r="32310"/>
    <row r="32311"/>
    <row r="32312"/>
    <row r="32313"/>
    <row r="32314"/>
    <row r="32315"/>
    <row r="32316"/>
    <row r="32317"/>
    <row r="32318"/>
    <row r="32319"/>
    <row r="32320"/>
    <row r="32321"/>
    <row r="32322"/>
    <row r="32323"/>
    <row r="32324"/>
    <row r="32325"/>
    <row r="32326"/>
    <row r="32327"/>
    <row r="32328"/>
    <row r="32329"/>
    <row r="32330"/>
    <row r="32331"/>
    <row r="32332"/>
    <row r="32333"/>
    <row r="32334"/>
    <row r="32335"/>
    <row r="32336"/>
    <row r="32337"/>
    <row r="32338"/>
    <row r="32339"/>
    <row r="32340"/>
    <row r="32341"/>
    <row r="32342"/>
    <row r="32343"/>
    <row r="32344"/>
    <row r="32345"/>
    <row r="32346"/>
    <row r="32347"/>
    <row r="32348"/>
    <row r="32349"/>
    <row r="32350"/>
    <row r="32351"/>
    <row r="32352"/>
    <row r="32353"/>
    <row r="32354"/>
    <row r="32355"/>
    <row r="32356"/>
    <row r="32357"/>
    <row r="32358"/>
    <row r="32359"/>
    <row r="32360"/>
    <row r="32361"/>
    <row r="32362"/>
    <row r="32363"/>
    <row r="32364"/>
    <row r="32365"/>
    <row r="32366"/>
    <row r="32367"/>
    <row r="32368"/>
    <row r="32369"/>
    <row r="32370"/>
    <row r="32371"/>
    <row r="32372"/>
    <row r="32373"/>
    <row r="32374"/>
    <row r="32375"/>
    <row r="32376"/>
    <row r="32377"/>
    <row r="32378"/>
    <row r="32379"/>
    <row r="32380"/>
    <row r="32381"/>
    <row r="32382"/>
    <row r="32383"/>
    <row r="32384"/>
    <row r="32385"/>
    <row r="32386"/>
    <row r="32387"/>
    <row r="32388"/>
    <row r="32389"/>
    <row r="32390"/>
    <row r="32391"/>
    <row r="32392"/>
    <row r="32393"/>
    <row r="32394"/>
    <row r="32395"/>
    <row r="32396"/>
    <row r="32397"/>
    <row r="32398"/>
    <row r="32399"/>
    <row r="32400"/>
    <row r="32401"/>
    <row r="32402"/>
    <row r="32403"/>
    <row r="32404"/>
    <row r="32405"/>
    <row r="32406"/>
    <row r="32407"/>
    <row r="32408"/>
    <row r="32409"/>
    <row r="32410"/>
    <row r="32411"/>
    <row r="32412"/>
    <row r="32413"/>
    <row r="32414"/>
    <row r="32415"/>
    <row r="32416"/>
    <row r="32417"/>
    <row r="32418"/>
    <row r="32419"/>
    <row r="32420"/>
    <row r="32421"/>
    <row r="32422"/>
    <row r="32423"/>
    <row r="32424"/>
    <row r="32425"/>
    <row r="32426"/>
    <row r="32427"/>
    <row r="32428"/>
    <row r="32429"/>
    <row r="32430"/>
    <row r="32431"/>
    <row r="32432"/>
    <row r="32433"/>
    <row r="32434"/>
    <row r="32435"/>
    <row r="32436"/>
    <row r="32437"/>
    <row r="32438"/>
    <row r="32439"/>
    <row r="32440"/>
    <row r="32441"/>
    <row r="32442"/>
    <row r="32443"/>
    <row r="32444"/>
    <row r="32445"/>
    <row r="32446"/>
    <row r="32447"/>
    <row r="32448"/>
    <row r="32449"/>
    <row r="32450"/>
    <row r="32451"/>
    <row r="32452"/>
    <row r="32453"/>
    <row r="32454"/>
    <row r="32455"/>
    <row r="32456"/>
    <row r="32457"/>
    <row r="32458"/>
    <row r="32459"/>
    <row r="32460"/>
    <row r="32461"/>
    <row r="32462"/>
    <row r="32463"/>
    <row r="32464"/>
    <row r="32465"/>
    <row r="32466"/>
    <row r="32467"/>
    <row r="32468"/>
    <row r="32469"/>
    <row r="32470"/>
    <row r="32471"/>
    <row r="32472"/>
    <row r="32473"/>
    <row r="32474"/>
    <row r="32475"/>
    <row r="32476"/>
    <row r="32477"/>
    <row r="32478"/>
    <row r="32479"/>
    <row r="32480"/>
    <row r="32481"/>
    <row r="32482"/>
    <row r="32483"/>
    <row r="32484"/>
    <row r="32485"/>
    <row r="32486"/>
    <row r="32487"/>
    <row r="32488"/>
    <row r="32489"/>
    <row r="32490"/>
    <row r="32491"/>
    <row r="32492"/>
    <row r="32493"/>
    <row r="32494"/>
    <row r="32495"/>
    <row r="32496"/>
    <row r="32497"/>
    <row r="32498"/>
    <row r="32499"/>
    <row r="32500"/>
    <row r="32501"/>
    <row r="32502"/>
    <row r="32503"/>
    <row r="32504"/>
    <row r="32505"/>
    <row r="32506"/>
    <row r="32507"/>
    <row r="32508"/>
    <row r="32509"/>
    <row r="32510"/>
    <row r="32511"/>
    <row r="32512"/>
    <row r="32513"/>
    <row r="32514"/>
    <row r="32515"/>
    <row r="32516"/>
    <row r="32517"/>
    <row r="32518"/>
    <row r="32519"/>
    <row r="32520"/>
    <row r="32521"/>
    <row r="32522"/>
    <row r="32523"/>
    <row r="32524"/>
    <row r="32525"/>
    <row r="32526"/>
    <row r="32527"/>
    <row r="32528"/>
    <row r="32529"/>
    <row r="32530"/>
    <row r="32531"/>
    <row r="32532"/>
    <row r="32533"/>
    <row r="32534"/>
    <row r="32535"/>
    <row r="32536"/>
    <row r="32537"/>
    <row r="32538"/>
    <row r="32539"/>
    <row r="32540"/>
    <row r="32541"/>
    <row r="32542"/>
    <row r="32543"/>
    <row r="32544"/>
    <row r="32545"/>
    <row r="32546"/>
    <row r="32547"/>
    <row r="32548"/>
    <row r="32549"/>
    <row r="32550"/>
    <row r="32551"/>
    <row r="32552"/>
    <row r="32553"/>
    <row r="32554"/>
    <row r="32555"/>
    <row r="32556"/>
    <row r="32557"/>
    <row r="32558"/>
    <row r="32559"/>
    <row r="32560"/>
    <row r="32561"/>
    <row r="32562"/>
    <row r="32563"/>
    <row r="32564"/>
    <row r="32565"/>
    <row r="32566"/>
    <row r="32567"/>
    <row r="32568"/>
    <row r="32569"/>
    <row r="32570"/>
    <row r="32571"/>
    <row r="32572"/>
    <row r="32573"/>
    <row r="32574"/>
    <row r="32575"/>
    <row r="32576"/>
    <row r="32577"/>
    <row r="32578"/>
    <row r="32579"/>
    <row r="32580"/>
    <row r="32581"/>
    <row r="32582"/>
    <row r="32583"/>
    <row r="32584"/>
    <row r="32585"/>
    <row r="32586"/>
    <row r="32587"/>
    <row r="32588"/>
    <row r="32589"/>
    <row r="32590"/>
    <row r="32591"/>
    <row r="32592"/>
    <row r="32593"/>
    <row r="32594"/>
    <row r="32595"/>
    <row r="32596"/>
    <row r="32597"/>
    <row r="32598"/>
    <row r="32599"/>
    <row r="32600"/>
    <row r="32601"/>
    <row r="32602"/>
    <row r="32603"/>
    <row r="32604"/>
    <row r="32605"/>
    <row r="32606"/>
    <row r="32607"/>
    <row r="32608"/>
    <row r="32609"/>
    <row r="32610"/>
    <row r="32611"/>
    <row r="32612"/>
    <row r="32613"/>
    <row r="32614"/>
    <row r="32615"/>
    <row r="32616"/>
    <row r="32617"/>
    <row r="32618"/>
    <row r="32619"/>
    <row r="32620"/>
    <row r="32621"/>
    <row r="32622"/>
    <row r="32623"/>
    <row r="32624"/>
    <row r="32625"/>
    <row r="32626"/>
    <row r="32627"/>
    <row r="32628"/>
    <row r="32629"/>
    <row r="32630"/>
    <row r="32631"/>
    <row r="32632"/>
    <row r="32633"/>
    <row r="32634"/>
    <row r="32635"/>
    <row r="32636"/>
    <row r="32637"/>
    <row r="32638"/>
    <row r="32639"/>
    <row r="32640"/>
    <row r="32641"/>
    <row r="32642"/>
    <row r="32643"/>
    <row r="32644"/>
    <row r="32645"/>
    <row r="32646"/>
    <row r="32647"/>
    <row r="32648"/>
    <row r="32649"/>
    <row r="32650"/>
    <row r="32651"/>
    <row r="32652"/>
    <row r="32653"/>
    <row r="32654"/>
    <row r="32655"/>
    <row r="32656"/>
    <row r="32657"/>
    <row r="32658"/>
    <row r="32659"/>
    <row r="32660"/>
    <row r="32661"/>
    <row r="32662"/>
    <row r="32663"/>
    <row r="32664"/>
    <row r="32665"/>
    <row r="32666"/>
    <row r="32667"/>
    <row r="32668"/>
    <row r="32669"/>
    <row r="32670"/>
    <row r="32671"/>
    <row r="32672"/>
    <row r="32673"/>
    <row r="32674"/>
    <row r="32675"/>
    <row r="32676"/>
    <row r="32677"/>
    <row r="32678"/>
    <row r="32679"/>
    <row r="32680"/>
    <row r="32681"/>
    <row r="32682"/>
    <row r="32683"/>
    <row r="32684"/>
    <row r="32685"/>
    <row r="32686"/>
    <row r="32687"/>
    <row r="32688"/>
    <row r="32689"/>
    <row r="32690"/>
    <row r="32691"/>
    <row r="32692"/>
    <row r="32693"/>
    <row r="32694"/>
    <row r="32695"/>
    <row r="32696"/>
    <row r="32697"/>
    <row r="32698"/>
    <row r="32699"/>
    <row r="32700"/>
    <row r="32701"/>
    <row r="32702"/>
    <row r="32703"/>
    <row r="32704"/>
    <row r="32705"/>
    <row r="32706"/>
    <row r="32707"/>
    <row r="32708"/>
    <row r="32709"/>
    <row r="32710"/>
    <row r="32711"/>
    <row r="32712"/>
    <row r="32713"/>
    <row r="32714"/>
    <row r="32715"/>
    <row r="32716"/>
    <row r="32717"/>
    <row r="32718"/>
    <row r="32719"/>
    <row r="32720"/>
    <row r="32721"/>
    <row r="32722"/>
    <row r="32723"/>
    <row r="32724"/>
    <row r="32725"/>
    <row r="32726"/>
    <row r="32727"/>
    <row r="32728"/>
    <row r="32729"/>
    <row r="32730"/>
    <row r="32731"/>
    <row r="32732"/>
    <row r="32733"/>
    <row r="32734"/>
    <row r="32735"/>
    <row r="32736"/>
    <row r="32737"/>
    <row r="32738"/>
    <row r="32739"/>
    <row r="32740"/>
    <row r="32741"/>
    <row r="32742"/>
    <row r="32743"/>
    <row r="32744"/>
    <row r="32745"/>
    <row r="32746"/>
    <row r="32747"/>
    <row r="32748"/>
    <row r="32749"/>
    <row r="32750"/>
    <row r="32751"/>
    <row r="32752"/>
    <row r="32753"/>
    <row r="32754"/>
    <row r="32755"/>
    <row r="32756"/>
    <row r="32757"/>
    <row r="32758"/>
    <row r="32759"/>
    <row r="32760"/>
    <row r="32761"/>
    <row r="32762"/>
    <row r="32763"/>
    <row r="32764"/>
    <row r="32765"/>
    <row r="32766"/>
    <row r="32767"/>
    <row r="32768"/>
    <row r="32769"/>
    <row r="32770"/>
    <row r="32771"/>
    <row r="32772"/>
    <row r="32773"/>
    <row r="32774"/>
    <row r="32775"/>
    <row r="32776"/>
    <row r="32777"/>
    <row r="32778"/>
    <row r="32779"/>
    <row r="32780"/>
    <row r="32781"/>
    <row r="32782"/>
    <row r="32783"/>
    <row r="32784"/>
    <row r="32785"/>
    <row r="32786"/>
    <row r="32787"/>
    <row r="32788"/>
    <row r="32789"/>
    <row r="32790"/>
    <row r="32791"/>
    <row r="32792"/>
    <row r="32793"/>
    <row r="32794"/>
    <row r="32795"/>
    <row r="32796"/>
    <row r="32797"/>
    <row r="32798"/>
    <row r="32799"/>
    <row r="32800"/>
    <row r="32801"/>
    <row r="32802"/>
    <row r="32803"/>
    <row r="32804"/>
    <row r="32805"/>
    <row r="32806"/>
    <row r="32807"/>
    <row r="32808"/>
    <row r="32809"/>
    <row r="32810"/>
    <row r="32811"/>
    <row r="32812"/>
    <row r="32813"/>
    <row r="32814"/>
    <row r="32815"/>
    <row r="32816"/>
    <row r="32817"/>
    <row r="32818"/>
    <row r="32819"/>
    <row r="32820"/>
    <row r="32821"/>
    <row r="32822"/>
    <row r="32823"/>
    <row r="32824"/>
    <row r="32825"/>
    <row r="32826"/>
    <row r="32827"/>
    <row r="32828"/>
    <row r="32829"/>
    <row r="32830"/>
    <row r="32831"/>
    <row r="32832"/>
    <row r="32833"/>
    <row r="32834"/>
    <row r="32835"/>
    <row r="32836"/>
    <row r="32837"/>
    <row r="32838"/>
    <row r="32839"/>
    <row r="32840"/>
    <row r="32841"/>
    <row r="32842"/>
    <row r="32843"/>
    <row r="32844"/>
    <row r="32845"/>
    <row r="32846"/>
    <row r="32847"/>
    <row r="32848"/>
    <row r="32849"/>
    <row r="32850"/>
    <row r="32851"/>
    <row r="32852"/>
    <row r="32853"/>
    <row r="32854"/>
    <row r="32855"/>
    <row r="32856"/>
    <row r="32857"/>
    <row r="32858"/>
    <row r="32859"/>
    <row r="32860"/>
    <row r="32861"/>
    <row r="32862"/>
    <row r="32863"/>
    <row r="32864"/>
    <row r="32865"/>
    <row r="32866"/>
    <row r="32867"/>
    <row r="32868"/>
    <row r="32869"/>
    <row r="32870"/>
    <row r="32871"/>
    <row r="32872"/>
    <row r="32873"/>
    <row r="32874"/>
    <row r="32875"/>
    <row r="32876"/>
    <row r="32877"/>
    <row r="32878"/>
    <row r="32879"/>
    <row r="32880"/>
    <row r="32881"/>
    <row r="32882"/>
    <row r="32883"/>
    <row r="32884"/>
    <row r="32885"/>
    <row r="32886"/>
    <row r="32887"/>
    <row r="32888"/>
    <row r="32889"/>
    <row r="32890"/>
    <row r="32891"/>
    <row r="32892"/>
    <row r="32893"/>
    <row r="32894"/>
    <row r="32895"/>
    <row r="32896"/>
    <row r="32897"/>
    <row r="32898"/>
    <row r="32899"/>
    <row r="32900"/>
    <row r="32901"/>
    <row r="32902"/>
    <row r="32903"/>
    <row r="32904"/>
    <row r="32905"/>
    <row r="32906"/>
    <row r="32907"/>
    <row r="32908"/>
    <row r="32909"/>
    <row r="32910"/>
    <row r="32911"/>
    <row r="32912"/>
    <row r="32913"/>
    <row r="32914"/>
    <row r="32915"/>
    <row r="32916"/>
    <row r="32917"/>
    <row r="32918"/>
    <row r="32919"/>
    <row r="32920"/>
    <row r="32921"/>
    <row r="32922"/>
    <row r="32923"/>
    <row r="32924"/>
    <row r="32925"/>
    <row r="32926"/>
    <row r="32927"/>
    <row r="32928"/>
    <row r="32929"/>
    <row r="32930"/>
    <row r="32931"/>
    <row r="32932"/>
    <row r="32933"/>
    <row r="32934"/>
    <row r="32935"/>
    <row r="32936"/>
    <row r="32937"/>
    <row r="32938"/>
    <row r="32939"/>
    <row r="32940"/>
    <row r="32941"/>
    <row r="32942"/>
    <row r="32943"/>
    <row r="32944"/>
    <row r="32945"/>
    <row r="32946"/>
    <row r="32947"/>
    <row r="32948"/>
    <row r="32949"/>
    <row r="32950"/>
    <row r="32951"/>
    <row r="32952"/>
    <row r="32953"/>
    <row r="32954"/>
    <row r="32955"/>
    <row r="32956"/>
    <row r="32957"/>
    <row r="32958"/>
    <row r="32959"/>
    <row r="32960"/>
    <row r="32961"/>
    <row r="32962"/>
    <row r="32963"/>
    <row r="32964"/>
    <row r="32965"/>
    <row r="32966"/>
    <row r="32967"/>
    <row r="32968"/>
    <row r="32969"/>
    <row r="32970"/>
    <row r="32971"/>
    <row r="32972"/>
    <row r="32973"/>
    <row r="32974"/>
    <row r="32975"/>
    <row r="32976"/>
    <row r="32977"/>
    <row r="32978"/>
    <row r="32979"/>
    <row r="32980"/>
    <row r="32981"/>
    <row r="32982"/>
    <row r="32983"/>
    <row r="32984"/>
    <row r="32985"/>
    <row r="32986"/>
    <row r="32987"/>
    <row r="32988"/>
    <row r="32989"/>
    <row r="32990"/>
    <row r="32991"/>
    <row r="32992"/>
    <row r="32993"/>
    <row r="32994"/>
    <row r="32995"/>
    <row r="32996"/>
    <row r="32997"/>
    <row r="32998"/>
    <row r="32999"/>
    <row r="33000"/>
    <row r="33001"/>
    <row r="33002"/>
    <row r="33003"/>
    <row r="33004"/>
    <row r="33005"/>
    <row r="33006"/>
    <row r="33007"/>
    <row r="33008"/>
    <row r="33009"/>
    <row r="33010"/>
    <row r="33011"/>
    <row r="33012"/>
    <row r="33013"/>
    <row r="33014"/>
    <row r="33015"/>
    <row r="33016"/>
    <row r="33017"/>
    <row r="33018"/>
    <row r="33019"/>
    <row r="33020"/>
    <row r="33021"/>
    <row r="33022"/>
    <row r="33023"/>
    <row r="33024"/>
    <row r="33025"/>
    <row r="33026"/>
    <row r="33027"/>
    <row r="33028"/>
    <row r="33029"/>
    <row r="33030"/>
    <row r="33031"/>
    <row r="33032"/>
    <row r="33033"/>
    <row r="33034"/>
    <row r="33035"/>
    <row r="33036"/>
    <row r="33037"/>
    <row r="33038"/>
    <row r="33039"/>
    <row r="33040"/>
    <row r="33041"/>
    <row r="33042"/>
    <row r="33043"/>
    <row r="33044"/>
    <row r="33045"/>
    <row r="33046"/>
    <row r="33047"/>
    <row r="33048"/>
    <row r="33049"/>
    <row r="33050"/>
    <row r="33051"/>
    <row r="33052"/>
    <row r="33053"/>
    <row r="33054"/>
    <row r="33055"/>
    <row r="33056"/>
    <row r="33057"/>
    <row r="33058"/>
    <row r="33059"/>
    <row r="33060"/>
    <row r="33061"/>
    <row r="33062"/>
    <row r="33063"/>
    <row r="33064"/>
    <row r="33065"/>
    <row r="33066"/>
    <row r="33067"/>
    <row r="33068"/>
    <row r="33069"/>
    <row r="33070"/>
    <row r="33071"/>
    <row r="33072"/>
    <row r="33073"/>
    <row r="33074"/>
    <row r="33075"/>
    <row r="33076"/>
    <row r="33077"/>
    <row r="33078"/>
    <row r="33079"/>
    <row r="33080"/>
    <row r="33081"/>
    <row r="33082"/>
    <row r="33083"/>
    <row r="33084"/>
    <row r="33085"/>
    <row r="33086"/>
    <row r="33087"/>
    <row r="33088"/>
    <row r="33089"/>
    <row r="33090"/>
    <row r="33091"/>
    <row r="33092"/>
    <row r="33093"/>
    <row r="33094"/>
    <row r="33095"/>
    <row r="33096"/>
    <row r="33097"/>
    <row r="33098"/>
    <row r="33099"/>
    <row r="33100"/>
    <row r="33101"/>
    <row r="33102"/>
    <row r="33103"/>
    <row r="33104"/>
    <row r="33105"/>
    <row r="33106"/>
    <row r="33107"/>
    <row r="33108"/>
    <row r="33109"/>
    <row r="33110"/>
    <row r="33111"/>
    <row r="33112"/>
    <row r="33113"/>
    <row r="33114"/>
    <row r="33115"/>
    <row r="33116"/>
    <row r="33117"/>
    <row r="33118"/>
    <row r="33119"/>
    <row r="33120"/>
    <row r="33121"/>
    <row r="33122"/>
    <row r="33123"/>
    <row r="33124"/>
    <row r="33125"/>
    <row r="33126"/>
    <row r="33127"/>
    <row r="33128"/>
    <row r="33129"/>
    <row r="33130"/>
    <row r="33131"/>
    <row r="33132"/>
    <row r="33133"/>
    <row r="33134"/>
    <row r="33135"/>
    <row r="33136"/>
    <row r="33137"/>
    <row r="33138"/>
    <row r="33139"/>
    <row r="33140"/>
    <row r="33141"/>
    <row r="33142"/>
    <row r="33143"/>
    <row r="33144"/>
    <row r="33145"/>
    <row r="33146"/>
    <row r="33147"/>
    <row r="33148"/>
    <row r="33149"/>
    <row r="33150"/>
    <row r="33151"/>
    <row r="33152"/>
    <row r="33153"/>
    <row r="33154"/>
    <row r="33155"/>
    <row r="33156"/>
    <row r="33157"/>
    <row r="33158"/>
    <row r="33159"/>
    <row r="33160"/>
    <row r="33161"/>
    <row r="33162"/>
    <row r="33163"/>
    <row r="33164"/>
    <row r="33165"/>
    <row r="33166"/>
    <row r="33167"/>
    <row r="33168"/>
    <row r="33169"/>
    <row r="33170"/>
    <row r="33171"/>
    <row r="33172"/>
    <row r="33173"/>
    <row r="33174"/>
    <row r="33175"/>
    <row r="33176"/>
    <row r="33177"/>
    <row r="33178"/>
    <row r="33179"/>
    <row r="33180"/>
    <row r="33181"/>
    <row r="33182"/>
    <row r="33183"/>
    <row r="33184"/>
    <row r="33185"/>
    <row r="33186"/>
    <row r="33187"/>
    <row r="33188"/>
    <row r="33189"/>
    <row r="33190"/>
    <row r="33191"/>
    <row r="33192"/>
    <row r="33193"/>
    <row r="33194"/>
    <row r="33195"/>
    <row r="33196"/>
    <row r="33197"/>
    <row r="33198"/>
    <row r="33199"/>
    <row r="33200"/>
    <row r="33201"/>
    <row r="33202"/>
    <row r="33203"/>
    <row r="33204"/>
    <row r="33205"/>
    <row r="33206"/>
    <row r="33207"/>
    <row r="33208"/>
    <row r="33209"/>
    <row r="33210"/>
    <row r="33211"/>
    <row r="33212"/>
    <row r="33213"/>
    <row r="33214"/>
    <row r="33215"/>
    <row r="33216"/>
    <row r="33217"/>
    <row r="33218"/>
    <row r="33219"/>
    <row r="33220"/>
    <row r="33221"/>
    <row r="33222"/>
    <row r="33223"/>
    <row r="33224"/>
    <row r="33225"/>
    <row r="33226"/>
    <row r="33227"/>
    <row r="33228"/>
    <row r="33229"/>
    <row r="33230"/>
    <row r="33231"/>
    <row r="33232"/>
    <row r="33233"/>
    <row r="33234"/>
    <row r="33235"/>
    <row r="33236"/>
    <row r="33237"/>
    <row r="33238"/>
    <row r="33239"/>
    <row r="33240"/>
    <row r="33241"/>
    <row r="33242"/>
    <row r="33243"/>
    <row r="33244"/>
    <row r="33245"/>
    <row r="33246"/>
    <row r="33247"/>
    <row r="33248"/>
    <row r="33249"/>
    <row r="33250"/>
    <row r="33251"/>
    <row r="33252"/>
    <row r="33253"/>
    <row r="33254"/>
    <row r="33255"/>
    <row r="33256"/>
    <row r="33257"/>
    <row r="33258"/>
    <row r="33259"/>
    <row r="33260"/>
    <row r="33261"/>
    <row r="33262"/>
    <row r="33263"/>
    <row r="33264"/>
    <row r="33265"/>
    <row r="33266"/>
    <row r="33267"/>
    <row r="33268"/>
    <row r="33269"/>
    <row r="33270"/>
    <row r="33271"/>
    <row r="33272"/>
    <row r="33273"/>
    <row r="33274"/>
    <row r="33275"/>
    <row r="33276"/>
    <row r="33277"/>
    <row r="33278"/>
    <row r="33279"/>
    <row r="33280"/>
    <row r="33281"/>
    <row r="33282"/>
    <row r="33283"/>
    <row r="33284"/>
    <row r="33285"/>
    <row r="33286"/>
    <row r="33287"/>
    <row r="33288"/>
    <row r="33289"/>
    <row r="33290"/>
    <row r="33291"/>
    <row r="33292"/>
    <row r="33293"/>
    <row r="33294"/>
    <row r="33295"/>
    <row r="33296"/>
    <row r="33297"/>
    <row r="33298"/>
    <row r="33299"/>
    <row r="33300"/>
    <row r="33301"/>
    <row r="33302"/>
    <row r="33303"/>
    <row r="33304"/>
    <row r="33305"/>
    <row r="33306"/>
    <row r="33307"/>
    <row r="33308"/>
    <row r="33309"/>
    <row r="33310"/>
    <row r="33311"/>
    <row r="33312"/>
    <row r="33313"/>
    <row r="33314"/>
    <row r="33315"/>
    <row r="33316"/>
    <row r="33317"/>
    <row r="33318"/>
    <row r="33319"/>
    <row r="33320"/>
    <row r="33321"/>
    <row r="33322"/>
    <row r="33323"/>
    <row r="33324"/>
    <row r="33325"/>
    <row r="33326"/>
    <row r="33327"/>
    <row r="33328"/>
    <row r="33329"/>
    <row r="33330"/>
    <row r="33331"/>
    <row r="33332"/>
    <row r="33333"/>
    <row r="33334"/>
    <row r="33335"/>
    <row r="33336"/>
    <row r="33337"/>
    <row r="33338"/>
    <row r="33339"/>
    <row r="33340"/>
    <row r="33341"/>
    <row r="33342"/>
    <row r="33343"/>
    <row r="33344"/>
    <row r="33345"/>
    <row r="33346"/>
    <row r="33347"/>
    <row r="33348"/>
    <row r="33349"/>
    <row r="33350"/>
    <row r="33351"/>
    <row r="33352"/>
    <row r="33353"/>
    <row r="33354"/>
    <row r="33355"/>
    <row r="33356"/>
    <row r="33357"/>
    <row r="33358"/>
    <row r="33359"/>
    <row r="33360"/>
    <row r="33361"/>
    <row r="33362"/>
    <row r="33363"/>
    <row r="33364"/>
    <row r="33365"/>
    <row r="33366"/>
    <row r="33367"/>
    <row r="33368"/>
    <row r="33369"/>
    <row r="33370"/>
    <row r="33371"/>
    <row r="33372"/>
    <row r="33373"/>
    <row r="33374"/>
    <row r="33375"/>
    <row r="33376"/>
    <row r="33377"/>
    <row r="33378"/>
    <row r="33379"/>
    <row r="33380"/>
    <row r="33381"/>
    <row r="33382"/>
    <row r="33383"/>
    <row r="33384"/>
    <row r="33385"/>
    <row r="33386"/>
    <row r="33387"/>
    <row r="33388"/>
    <row r="33389"/>
    <row r="33390"/>
    <row r="33391"/>
    <row r="33392"/>
    <row r="33393"/>
    <row r="33394"/>
    <row r="33395"/>
    <row r="33396"/>
    <row r="33397"/>
    <row r="33398"/>
    <row r="33399"/>
    <row r="33400"/>
    <row r="33401"/>
    <row r="33402"/>
    <row r="33403"/>
    <row r="33404"/>
    <row r="33405"/>
    <row r="33406"/>
    <row r="33407"/>
    <row r="33408"/>
    <row r="33409"/>
    <row r="33410"/>
    <row r="33411"/>
    <row r="33412"/>
    <row r="33413"/>
    <row r="33414"/>
    <row r="33415"/>
    <row r="33416"/>
    <row r="33417"/>
    <row r="33418"/>
    <row r="33419"/>
    <row r="33420"/>
    <row r="33421"/>
    <row r="33422"/>
    <row r="33423"/>
    <row r="33424"/>
    <row r="33425"/>
    <row r="33426"/>
    <row r="33427"/>
    <row r="33428"/>
    <row r="33429"/>
    <row r="33430"/>
    <row r="33431"/>
    <row r="33432"/>
    <row r="33433"/>
    <row r="33434"/>
    <row r="33435"/>
    <row r="33436"/>
    <row r="33437"/>
    <row r="33438"/>
    <row r="33439"/>
    <row r="33440"/>
    <row r="33441"/>
    <row r="33442"/>
    <row r="33443"/>
    <row r="33444"/>
    <row r="33445"/>
    <row r="33446"/>
    <row r="33447"/>
    <row r="33448"/>
    <row r="33449"/>
    <row r="33450"/>
    <row r="33451"/>
    <row r="33452"/>
    <row r="33453"/>
    <row r="33454"/>
    <row r="33455"/>
    <row r="33456"/>
    <row r="33457"/>
    <row r="33458"/>
    <row r="33459"/>
    <row r="33460"/>
    <row r="33461"/>
    <row r="33462"/>
    <row r="33463"/>
    <row r="33464"/>
    <row r="33465"/>
    <row r="33466"/>
    <row r="33467"/>
    <row r="33468"/>
    <row r="33469"/>
    <row r="33470"/>
    <row r="33471"/>
    <row r="33472"/>
    <row r="33473"/>
    <row r="33474"/>
    <row r="33475"/>
    <row r="33476"/>
    <row r="33477"/>
    <row r="33478"/>
    <row r="33479"/>
    <row r="33480"/>
    <row r="33481"/>
    <row r="33482"/>
    <row r="33483"/>
    <row r="33484"/>
    <row r="33485"/>
    <row r="33486"/>
    <row r="33487"/>
    <row r="33488"/>
    <row r="33489"/>
    <row r="33490"/>
    <row r="33491"/>
    <row r="33492"/>
    <row r="33493"/>
    <row r="33494"/>
    <row r="33495"/>
    <row r="33496"/>
    <row r="33497"/>
    <row r="33498"/>
    <row r="33499"/>
    <row r="33500"/>
    <row r="33501"/>
    <row r="33502"/>
    <row r="33503"/>
    <row r="33504"/>
    <row r="33505"/>
    <row r="33506"/>
    <row r="33507"/>
    <row r="33508"/>
    <row r="33509"/>
    <row r="33510"/>
    <row r="33511"/>
    <row r="33512"/>
    <row r="33513"/>
    <row r="33514"/>
    <row r="33515"/>
    <row r="33516"/>
    <row r="33517"/>
    <row r="33518"/>
    <row r="33519"/>
    <row r="33520"/>
    <row r="33521"/>
    <row r="33522"/>
    <row r="33523"/>
    <row r="33524"/>
    <row r="33525"/>
    <row r="33526"/>
    <row r="33527"/>
    <row r="33528"/>
    <row r="33529"/>
    <row r="33530"/>
    <row r="33531"/>
    <row r="33532"/>
    <row r="33533"/>
    <row r="33534"/>
    <row r="33535"/>
    <row r="33536"/>
    <row r="33537"/>
    <row r="33538"/>
    <row r="33539"/>
    <row r="33540"/>
    <row r="33541"/>
    <row r="33542"/>
    <row r="33543"/>
    <row r="33544"/>
    <row r="33545"/>
    <row r="33546"/>
    <row r="33547"/>
    <row r="33548"/>
    <row r="33549"/>
    <row r="33550"/>
    <row r="33551"/>
    <row r="33552"/>
    <row r="33553"/>
    <row r="33554"/>
    <row r="33555"/>
    <row r="33556"/>
    <row r="33557"/>
    <row r="33558"/>
    <row r="33559"/>
    <row r="33560"/>
    <row r="33561"/>
    <row r="33562"/>
    <row r="33563"/>
    <row r="33564"/>
    <row r="33565"/>
    <row r="33566"/>
    <row r="33567"/>
    <row r="33568"/>
    <row r="33569"/>
    <row r="33570"/>
    <row r="33571"/>
    <row r="33572"/>
    <row r="33573"/>
    <row r="33574"/>
    <row r="33575"/>
    <row r="33576"/>
    <row r="33577"/>
    <row r="33578"/>
    <row r="33579"/>
    <row r="33580"/>
    <row r="33581"/>
    <row r="33582"/>
    <row r="33583"/>
    <row r="33584"/>
    <row r="33585"/>
    <row r="33586"/>
    <row r="33587"/>
    <row r="33588"/>
    <row r="33589"/>
    <row r="33590"/>
    <row r="33591"/>
    <row r="33592"/>
    <row r="33593"/>
    <row r="33594"/>
    <row r="33595"/>
    <row r="33596"/>
    <row r="33597"/>
    <row r="33598"/>
    <row r="33599"/>
    <row r="33600"/>
    <row r="33601"/>
    <row r="33602"/>
    <row r="33603"/>
    <row r="33604"/>
    <row r="33605"/>
    <row r="33606"/>
    <row r="33607"/>
    <row r="33608"/>
    <row r="33609"/>
    <row r="33610"/>
    <row r="33611"/>
    <row r="33612"/>
    <row r="33613"/>
    <row r="33614"/>
    <row r="33615"/>
    <row r="33616"/>
    <row r="33617"/>
    <row r="33618"/>
    <row r="33619"/>
    <row r="33620"/>
    <row r="33621"/>
    <row r="33622"/>
    <row r="33623"/>
    <row r="33624"/>
    <row r="33625"/>
    <row r="33626"/>
    <row r="33627"/>
    <row r="33628"/>
    <row r="33629"/>
    <row r="33630"/>
    <row r="33631"/>
    <row r="33632"/>
    <row r="33633"/>
    <row r="33634"/>
    <row r="33635"/>
    <row r="33636"/>
    <row r="33637"/>
    <row r="33638"/>
    <row r="33639"/>
    <row r="33640"/>
    <row r="33641"/>
    <row r="33642"/>
    <row r="33643"/>
    <row r="33644"/>
    <row r="33645"/>
    <row r="33646"/>
    <row r="33647"/>
    <row r="33648"/>
    <row r="33649"/>
    <row r="33650"/>
    <row r="33651"/>
    <row r="33652"/>
    <row r="33653"/>
    <row r="33654"/>
    <row r="33655"/>
    <row r="33656"/>
    <row r="33657"/>
    <row r="33658"/>
    <row r="33659"/>
    <row r="33660"/>
    <row r="33661"/>
    <row r="33662"/>
    <row r="33663"/>
    <row r="33664"/>
    <row r="33665"/>
    <row r="33666"/>
    <row r="33667"/>
    <row r="33668"/>
    <row r="33669"/>
    <row r="33670"/>
    <row r="33671"/>
    <row r="33672"/>
    <row r="33673"/>
    <row r="33674"/>
    <row r="33675"/>
    <row r="33676"/>
    <row r="33677"/>
    <row r="33678"/>
    <row r="33679"/>
    <row r="33680"/>
    <row r="33681"/>
    <row r="33682"/>
    <row r="33683"/>
    <row r="33684"/>
    <row r="33685"/>
    <row r="33686"/>
    <row r="33687"/>
    <row r="33688"/>
    <row r="33689"/>
    <row r="33690"/>
    <row r="33691"/>
    <row r="33692"/>
    <row r="33693"/>
    <row r="33694"/>
    <row r="33695"/>
    <row r="33696"/>
    <row r="33697"/>
    <row r="33698"/>
    <row r="33699"/>
    <row r="33700"/>
    <row r="33701"/>
    <row r="33702"/>
    <row r="33703"/>
    <row r="33704"/>
    <row r="33705"/>
    <row r="33706"/>
    <row r="33707"/>
    <row r="33708"/>
    <row r="33709"/>
    <row r="33710"/>
    <row r="33711"/>
    <row r="33712"/>
    <row r="33713"/>
    <row r="33714"/>
    <row r="33715"/>
    <row r="33716"/>
    <row r="33717"/>
    <row r="33718"/>
    <row r="33719"/>
    <row r="33720"/>
    <row r="33721"/>
    <row r="33722"/>
    <row r="33723"/>
    <row r="33724"/>
    <row r="33725"/>
    <row r="33726"/>
    <row r="33727"/>
    <row r="33728"/>
    <row r="33729"/>
    <row r="33730"/>
    <row r="33731"/>
    <row r="33732"/>
    <row r="33733"/>
    <row r="33734"/>
    <row r="33735"/>
    <row r="33736"/>
    <row r="33737"/>
    <row r="33738"/>
    <row r="33739"/>
    <row r="33740"/>
    <row r="33741"/>
    <row r="33742"/>
    <row r="33743"/>
    <row r="33744"/>
    <row r="33745"/>
    <row r="33746"/>
    <row r="33747"/>
    <row r="33748"/>
    <row r="33749"/>
    <row r="33750"/>
    <row r="33751"/>
    <row r="33752"/>
    <row r="33753"/>
    <row r="33754"/>
    <row r="33755"/>
    <row r="33756"/>
    <row r="33757"/>
    <row r="33758"/>
    <row r="33759"/>
    <row r="33760"/>
    <row r="33761"/>
    <row r="33762"/>
    <row r="33763"/>
    <row r="33764"/>
    <row r="33765"/>
    <row r="33766"/>
    <row r="33767"/>
    <row r="33768"/>
    <row r="33769"/>
    <row r="33770"/>
    <row r="33771"/>
    <row r="33772"/>
    <row r="33773"/>
    <row r="33774"/>
    <row r="33775"/>
    <row r="33776"/>
    <row r="33777"/>
    <row r="33778"/>
    <row r="33779"/>
    <row r="33780"/>
    <row r="33781"/>
    <row r="33782"/>
    <row r="33783"/>
    <row r="33784"/>
    <row r="33785"/>
    <row r="33786"/>
    <row r="33787"/>
    <row r="33788"/>
    <row r="33789"/>
    <row r="33790"/>
    <row r="33791"/>
    <row r="33792"/>
    <row r="33793"/>
    <row r="33794"/>
    <row r="33795"/>
    <row r="33796"/>
    <row r="33797"/>
    <row r="33798"/>
    <row r="33799"/>
    <row r="33800"/>
    <row r="33801"/>
    <row r="33802"/>
    <row r="33803"/>
    <row r="33804"/>
    <row r="33805"/>
    <row r="33806"/>
    <row r="33807"/>
    <row r="33808"/>
    <row r="33809"/>
    <row r="33810"/>
    <row r="33811"/>
    <row r="33812"/>
    <row r="33813"/>
    <row r="33814"/>
    <row r="33815"/>
    <row r="33816"/>
    <row r="33817"/>
    <row r="33818"/>
    <row r="33819"/>
    <row r="33820"/>
    <row r="33821"/>
    <row r="33822"/>
    <row r="33823"/>
    <row r="33824"/>
    <row r="33825"/>
    <row r="33826"/>
    <row r="33827"/>
    <row r="33828"/>
    <row r="33829"/>
    <row r="33830"/>
    <row r="33831"/>
    <row r="33832"/>
    <row r="33833"/>
    <row r="33834"/>
    <row r="33835"/>
    <row r="33836"/>
    <row r="33837"/>
    <row r="33838"/>
    <row r="33839"/>
    <row r="33840"/>
    <row r="33841"/>
    <row r="33842"/>
    <row r="33843"/>
    <row r="33844"/>
    <row r="33845"/>
    <row r="33846"/>
    <row r="33847"/>
    <row r="33848"/>
    <row r="33849"/>
    <row r="33850"/>
    <row r="33851"/>
    <row r="33852"/>
    <row r="33853"/>
    <row r="33854"/>
    <row r="33855"/>
    <row r="33856"/>
    <row r="33857"/>
    <row r="33858"/>
    <row r="33859"/>
    <row r="33860"/>
    <row r="33861"/>
    <row r="33862"/>
    <row r="33863"/>
    <row r="33864"/>
    <row r="33865"/>
    <row r="33866"/>
    <row r="33867"/>
    <row r="33868"/>
    <row r="33869"/>
    <row r="33870"/>
    <row r="33871"/>
    <row r="33872"/>
    <row r="33873"/>
    <row r="33874"/>
    <row r="33875"/>
    <row r="33876"/>
    <row r="33877"/>
    <row r="33878"/>
    <row r="33879"/>
    <row r="33880"/>
    <row r="33881"/>
    <row r="33882"/>
    <row r="33883"/>
    <row r="33884"/>
    <row r="33885"/>
    <row r="33886"/>
    <row r="33887"/>
    <row r="33888"/>
    <row r="33889"/>
    <row r="33890"/>
    <row r="33891"/>
    <row r="33892"/>
    <row r="33893"/>
    <row r="33894"/>
    <row r="33895"/>
    <row r="33896"/>
    <row r="33897"/>
    <row r="33898"/>
    <row r="33899"/>
    <row r="33900"/>
    <row r="33901"/>
    <row r="33902"/>
    <row r="33903"/>
    <row r="33904"/>
    <row r="33905"/>
    <row r="33906"/>
    <row r="33907"/>
    <row r="33908"/>
    <row r="33909"/>
    <row r="33910"/>
    <row r="33911"/>
    <row r="33912"/>
    <row r="33913"/>
    <row r="33914"/>
    <row r="33915"/>
    <row r="33916"/>
    <row r="33917"/>
    <row r="33918"/>
    <row r="33919"/>
    <row r="33920"/>
    <row r="33921"/>
    <row r="33922"/>
    <row r="33923"/>
    <row r="33924"/>
    <row r="33925"/>
    <row r="33926"/>
    <row r="33927"/>
    <row r="33928"/>
    <row r="33929"/>
    <row r="33930"/>
    <row r="33931"/>
    <row r="33932"/>
    <row r="33933"/>
    <row r="33934"/>
    <row r="33935"/>
    <row r="33936"/>
    <row r="33937"/>
    <row r="33938"/>
    <row r="33939"/>
    <row r="33940"/>
    <row r="33941"/>
    <row r="33942"/>
    <row r="33943"/>
    <row r="33944"/>
    <row r="33945"/>
    <row r="33946"/>
    <row r="33947"/>
    <row r="33948"/>
    <row r="33949"/>
    <row r="33950"/>
    <row r="33951"/>
    <row r="33952"/>
    <row r="33953"/>
    <row r="33954"/>
    <row r="33955"/>
    <row r="33956"/>
    <row r="33957"/>
    <row r="33958"/>
    <row r="33959"/>
    <row r="33960"/>
    <row r="33961"/>
    <row r="33962"/>
    <row r="33963"/>
    <row r="33964"/>
    <row r="33965"/>
    <row r="33966"/>
    <row r="33967"/>
    <row r="33968"/>
    <row r="33969"/>
    <row r="33970"/>
    <row r="33971"/>
    <row r="33972"/>
    <row r="33973"/>
    <row r="33974"/>
    <row r="33975"/>
    <row r="33976"/>
    <row r="33977"/>
    <row r="33978"/>
    <row r="33979"/>
    <row r="33980"/>
    <row r="33981"/>
    <row r="33982"/>
    <row r="33983"/>
    <row r="33984"/>
    <row r="33985"/>
    <row r="33986"/>
    <row r="33987"/>
    <row r="33988"/>
    <row r="33989"/>
    <row r="33990"/>
    <row r="33991"/>
    <row r="33992"/>
    <row r="33993"/>
    <row r="33994"/>
    <row r="33995"/>
    <row r="33996"/>
    <row r="33997"/>
    <row r="33998"/>
    <row r="33999"/>
    <row r="34000"/>
    <row r="34001"/>
    <row r="34002"/>
    <row r="34003"/>
    <row r="34004"/>
    <row r="34005"/>
    <row r="34006"/>
    <row r="34007"/>
    <row r="34008"/>
    <row r="34009"/>
    <row r="34010"/>
    <row r="34011"/>
    <row r="34012"/>
    <row r="34013"/>
    <row r="34014"/>
    <row r="34015"/>
    <row r="34016"/>
    <row r="34017"/>
    <row r="34018"/>
    <row r="34019"/>
    <row r="34020"/>
    <row r="34021"/>
    <row r="34022"/>
    <row r="34023"/>
    <row r="34024"/>
    <row r="34025"/>
    <row r="34026"/>
    <row r="34027"/>
    <row r="34028"/>
    <row r="34029"/>
    <row r="34030"/>
    <row r="34031"/>
    <row r="34032"/>
    <row r="34033"/>
    <row r="34034"/>
    <row r="34035"/>
    <row r="34036"/>
    <row r="34037"/>
    <row r="34038"/>
    <row r="34039"/>
    <row r="34040"/>
    <row r="34041"/>
    <row r="34042"/>
    <row r="34043"/>
    <row r="34044"/>
    <row r="34045"/>
    <row r="34046"/>
    <row r="34047"/>
    <row r="34048"/>
    <row r="34049"/>
    <row r="34050"/>
    <row r="34051"/>
    <row r="34052"/>
    <row r="34053"/>
    <row r="34054"/>
    <row r="34055"/>
    <row r="34056"/>
    <row r="34057"/>
    <row r="34058"/>
    <row r="34059"/>
    <row r="34060"/>
    <row r="34061"/>
    <row r="34062"/>
    <row r="34063"/>
    <row r="34064"/>
    <row r="34065"/>
    <row r="34066"/>
    <row r="34067"/>
    <row r="34068"/>
    <row r="34069"/>
    <row r="34070"/>
    <row r="34071"/>
    <row r="34072"/>
    <row r="34073"/>
    <row r="34074"/>
    <row r="34075"/>
    <row r="34076"/>
    <row r="34077"/>
    <row r="34078"/>
    <row r="34079"/>
    <row r="34080"/>
    <row r="34081"/>
    <row r="34082"/>
    <row r="34083"/>
    <row r="34084"/>
    <row r="34085"/>
    <row r="34086"/>
    <row r="34087"/>
    <row r="34088"/>
    <row r="34089"/>
    <row r="34090"/>
    <row r="34091"/>
    <row r="34092"/>
    <row r="34093"/>
    <row r="34094"/>
    <row r="34095"/>
    <row r="34096"/>
    <row r="34097"/>
    <row r="34098"/>
    <row r="34099"/>
    <row r="34100"/>
    <row r="34101"/>
    <row r="34102"/>
    <row r="34103"/>
    <row r="34104"/>
    <row r="34105"/>
    <row r="34106"/>
    <row r="34107"/>
    <row r="34108"/>
    <row r="34109"/>
    <row r="34110"/>
    <row r="34111"/>
    <row r="34112"/>
    <row r="34113"/>
    <row r="34114"/>
    <row r="34115"/>
    <row r="34116"/>
    <row r="34117"/>
    <row r="34118"/>
    <row r="34119"/>
    <row r="34120"/>
    <row r="34121"/>
    <row r="34122"/>
    <row r="34123"/>
    <row r="34124"/>
    <row r="34125"/>
    <row r="34126"/>
    <row r="34127"/>
    <row r="34128"/>
    <row r="34129"/>
    <row r="34130"/>
    <row r="34131"/>
    <row r="34132"/>
    <row r="34133"/>
    <row r="34134"/>
    <row r="34135"/>
    <row r="34136"/>
    <row r="34137"/>
    <row r="34138"/>
    <row r="34139"/>
    <row r="34140"/>
    <row r="34141"/>
    <row r="34142"/>
    <row r="34143"/>
    <row r="34144"/>
    <row r="34145"/>
    <row r="34146"/>
    <row r="34147"/>
    <row r="34148"/>
    <row r="34149"/>
    <row r="34150"/>
    <row r="34151"/>
    <row r="34152"/>
    <row r="34153"/>
    <row r="34154"/>
    <row r="34155"/>
    <row r="34156"/>
    <row r="34157"/>
    <row r="34158"/>
    <row r="34159"/>
    <row r="34160"/>
    <row r="34161"/>
    <row r="34162"/>
    <row r="34163"/>
    <row r="34164"/>
    <row r="34165"/>
    <row r="34166"/>
    <row r="34167"/>
    <row r="34168"/>
    <row r="34169"/>
    <row r="34170"/>
    <row r="34171"/>
    <row r="34172"/>
    <row r="34173"/>
    <row r="34174"/>
    <row r="34175"/>
    <row r="34176"/>
    <row r="34177"/>
    <row r="34178"/>
    <row r="34179"/>
    <row r="34180"/>
    <row r="34181"/>
    <row r="34182"/>
    <row r="34183"/>
    <row r="34184"/>
    <row r="34185"/>
    <row r="34186"/>
    <row r="34187"/>
    <row r="34188"/>
    <row r="34189"/>
    <row r="34190"/>
    <row r="34191"/>
    <row r="34192"/>
    <row r="34193"/>
    <row r="34194"/>
    <row r="34195"/>
    <row r="34196"/>
    <row r="34197"/>
    <row r="34198"/>
    <row r="34199"/>
    <row r="34200"/>
    <row r="34201"/>
    <row r="34202"/>
    <row r="34203"/>
    <row r="34204"/>
    <row r="34205"/>
    <row r="34206"/>
    <row r="34207"/>
    <row r="34208"/>
    <row r="34209"/>
    <row r="34210"/>
    <row r="34211"/>
    <row r="34212"/>
    <row r="34213"/>
    <row r="34214"/>
    <row r="34215"/>
    <row r="34216"/>
    <row r="34217"/>
    <row r="34218"/>
    <row r="34219"/>
    <row r="34220"/>
    <row r="34221"/>
    <row r="34222"/>
    <row r="34223"/>
    <row r="34224"/>
    <row r="34225"/>
    <row r="34226"/>
    <row r="34227"/>
    <row r="34228"/>
    <row r="34229"/>
    <row r="34230"/>
    <row r="34231"/>
    <row r="34232"/>
    <row r="34233"/>
    <row r="34234"/>
    <row r="34235"/>
    <row r="34236"/>
    <row r="34237"/>
    <row r="34238"/>
    <row r="34239"/>
    <row r="34240"/>
    <row r="34241"/>
    <row r="34242"/>
    <row r="34243"/>
    <row r="34244"/>
    <row r="34245"/>
    <row r="34246"/>
    <row r="34247"/>
    <row r="34248"/>
    <row r="34249"/>
    <row r="34250"/>
    <row r="34251"/>
    <row r="34252"/>
    <row r="34253"/>
    <row r="34254"/>
    <row r="34255"/>
    <row r="34256"/>
    <row r="34257"/>
    <row r="34258"/>
    <row r="34259"/>
    <row r="34260"/>
    <row r="34261"/>
    <row r="34262"/>
    <row r="34263"/>
    <row r="34264"/>
    <row r="34265"/>
    <row r="34266"/>
    <row r="34267"/>
    <row r="34268"/>
    <row r="34269"/>
    <row r="34270"/>
    <row r="34271"/>
    <row r="34272"/>
    <row r="34273"/>
    <row r="34274"/>
    <row r="34275"/>
    <row r="34276"/>
    <row r="34277"/>
    <row r="34278"/>
    <row r="34279"/>
    <row r="34280"/>
    <row r="34281"/>
    <row r="34282"/>
    <row r="34283"/>
    <row r="34284"/>
    <row r="34285"/>
    <row r="34286"/>
    <row r="34287"/>
    <row r="34288"/>
    <row r="34289"/>
    <row r="34290"/>
    <row r="34291"/>
    <row r="34292"/>
    <row r="34293"/>
    <row r="34294"/>
    <row r="34295"/>
    <row r="34296"/>
    <row r="34297"/>
    <row r="34298"/>
    <row r="34299"/>
    <row r="34300"/>
    <row r="34301"/>
    <row r="34302"/>
    <row r="34303"/>
    <row r="34304"/>
    <row r="34305"/>
    <row r="34306"/>
    <row r="34307"/>
    <row r="34308"/>
    <row r="34309"/>
    <row r="34310"/>
    <row r="34311"/>
    <row r="34312"/>
    <row r="34313"/>
    <row r="34314"/>
    <row r="34315"/>
    <row r="34316"/>
    <row r="34317"/>
    <row r="34318"/>
    <row r="34319"/>
    <row r="34320"/>
    <row r="34321"/>
    <row r="34322"/>
    <row r="34323"/>
    <row r="34324"/>
    <row r="34325"/>
    <row r="34326"/>
    <row r="34327"/>
    <row r="34328"/>
    <row r="34329"/>
    <row r="34330"/>
    <row r="34331"/>
    <row r="34332"/>
    <row r="34333"/>
    <row r="34334"/>
    <row r="34335"/>
    <row r="34336"/>
    <row r="34337"/>
    <row r="34338"/>
    <row r="34339"/>
    <row r="34340"/>
    <row r="34341"/>
    <row r="34342"/>
    <row r="34343"/>
    <row r="34344"/>
    <row r="34345"/>
    <row r="34346"/>
    <row r="34347"/>
    <row r="34348"/>
    <row r="34349"/>
    <row r="34350"/>
    <row r="34351"/>
    <row r="34352"/>
    <row r="34353"/>
    <row r="34354"/>
    <row r="34355"/>
    <row r="34356"/>
    <row r="34357"/>
    <row r="34358"/>
    <row r="34359"/>
    <row r="34360"/>
    <row r="34361"/>
    <row r="34362"/>
    <row r="34363"/>
    <row r="34364"/>
    <row r="34365"/>
    <row r="34366"/>
    <row r="34367"/>
    <row r="34368"/>
    <row r="34369"/>
    <row r="34370"/>
    <row r="34371"/>
    <row r="34372"/>
    <row r="34373"/>
    <row r="34374"/>
    <row r="34375"/>
    <row r="34376"/>
    <row r="34377"/>
    <row r="34378"/>
    <row r="34379"/>
    <row r="34380"/>
    <row r="34381"/>
    <row r="34382"/>
    <row r="34383"/>
    <row r="34384"/>
    <row r="34385"/>
    <row r="34386"/>
    <row r="34387"/>
    <row r="34388"/>
    <row r="34389"/>
    <row r="34390"/>
    <row r="34391"/>
    <row r="34392"/>
    <row r="34393"/>
    <row r="34394"/>
    <row r="34395"/>
    <row r="34396"/>
    <row r="34397"/>
    <row r="34398"/>
    <row r="34399"/>
    <row r="34400"/>
    <row r="34401"/>
    <row r="34402"/>
    <row r="34403"/>
    <row r="34404"/>
    <row r="34405"/>
    <row r="34406"/>
    <row r="34407"/>
    <row r="34408"/>
    <row r="34409"/>
    <row r="34410"/>
    <row r="34411"/>
    <row r="34412"/>
    <row r="34413"/>
    <row r="34414"/>
    <row r="34415"/>
    <row r="34416"/>
    <row r="34417"/>
    <row r="34418"/>
    <row r="34419"/>
    <row r="34420"/>
    <row r="34421"/>
    <row r="34422"/>
    <row r="34423"/>
    <row r="34424"/>
    <row r="34425"/>
    <row r="34426"/>
    <row r="34427"/>
    <row r="34428"/>
    <row r="34429"/>
    <row r="34430"/>
    <row r="34431"/>
    <row r="34432"/>
    <row r="34433"/>
    <row r="34434"/>
    <row r="34435"/>
    <row r="34436"/>
    <row r="34437"/>
    <row r="34438"/>
    <row r="34439"/>
    <row r="34440"/>
    <row r="34441"/>
    <row r="34442"/>
    <row r="34443"/>
    <row r="34444"/>
    <row r="34445"/>
    <row r="34446"/>
    <row r="34447"/>
    <row r="34448"/>
    <row r="34449"/>
    <row r="34450"/>
    <row r="34451"/>
    <row r="34452"/>
    <row r="34453"/>
    <row r="34454"/>
    <row r="34455"/>
    <row r="34456"/>
    <row r="34457"/>
    <row r="34458"/>
    <row r="34459"/>
    <row r="34460"/>
    <row r="34461"/>
    <row r="34462"/>
    <row r="34463"/>
    <row r="34464"/>
    <row r="34465"/>
    <row r="34466"/>
    <row r="34467"/>
    <row r="34468"/>
    <row r="34469"/>
    <row r="34470"/>
    <row r="34471"/>
    <row r="34472"/>
    <row r="34473"/>
    <row r="34474"/>
    <row r="34475"/>
    <row r="34476"/>
    <row r="34477"/>
    <row r="34478"/>
    <row r="34479"/>
    <row r="34480"/>
    <row r="34481"/>
    <row r="34482"/>
    <row r="34483"/>
    <row r="34484"/>
    <row r="34485"/>
    <row r="34486"/>
    <row r="34487"/>
    <row r="34488"/>
    <row r="34489"/>
    <row r="34490"/>
    <row r="34491"/>
    <row r="34492"/>
    <row r="34493"/>
    <row r="34494"/>
    <row r="34495"/>
    <row r="34496"/>
    <row r="34497"/>
    <row r="34498"/>
    <row r="34499"/>
    <row r="34500"/>
    <row r="34501"/>
    <row r="34502"/>
    <row r="34503"/>
    <row r="34504"/>
    <row r="34505"/>
    <row r="34506"/>
    <row r="34507"/>
    <row r="34508"/>
    <row r="34509"/>
    <row r="34510"/>
    <row r="34511"/>
    <row r="34512"/>
    <row r="34513"/>
    <row r="34514"/>
    <row r="34515"/>
    <row r="34516"/>
    <row r="34517"/>
    <row r="34518"/>
    <row r="34519"/>
    <row r="34520"/>
    <row r="34521"/>
    <row r="34522"/>
    <row r="34523"/>
    <row r="34524"/>
    <row r="34525"/>
    <row r="34526"/>
    <row r="34527"/>
    <row r="34528"/>
    <row r="34529"/>
    <row r="34530"/>
    <row r="34531"/>
    <row r="34532"/>
    <row r="34533"/>
    <row r="34534"/>
    <row r="34535"/>
    <row r="34536"/>
    <row r="34537"/>
    <row r="34538"/>
    <row r="34539"/>
    <row r="34540"/>
    <row r="34541"/>
    <row r="34542"/>
    <row r="34543"/>
    <row r="34544"/>
    <row r="34545"/>
    <row r="34546"/>
    <row r="34547"/>
    <row r="34548"/>
    <row r="34549"/>
    <row r="34550"/>
    <row r="34551"/>
    <row r="34552"/>
    <row r="34553"/>
    <row r="34554"/>
    <row r="34555"/>
    <row r="34556"/>
    <row r="34557"/>
    <row r="34558"/>
    <row r="34559"/>
    <row r="34560"/>
    <row r="34561"/>
    <row r="34562"/>
    <row r="34563"/>
    <row r="34564"/>
    <row r="34565"/>
    <row r="34566"/>
    <row r="34567"/>
    <row r="34568"/>
    <row r="34569"/>
    <row r="34570"/>
    <row r="34571"/>
    <row r="34572"/>
    <row r="34573"/>
    <row r="34574"/>
    <row r="34575"/>
    <row r="34576"/>
    <row r="34577"/>
    <row r="34578"/>
    <row r="34579"/>
    <row r="34580"/>
    <row r="34581"/>
    <row r="34582"/>
    <row r="34583"/>
    <row r="34584"/>
    <row r="34585"/>
    <row r="34586"/>
    <row r="34587"/>
    <row r="34588"/>
    <row r="34589"/>
    <row r="34590"/>
    <row r="34591"/>
    <row r="34592"/>
    <row r="34593"/>
    <row r="34594"/>
    <row r="34595"/>
    <row r="34596"/>
    <row r="34597"/>
    <row r="34598"/>
    <row r="34599"/>
    <row r="34600"/>
    <row r="34601"/>
    <row r="34602"/>
    <row r="34603"/>
    <row r="34604"/>
    <row r="34605"/>
    <row r="34606"/>
    <row r="34607"/>
    <row r="34608"/>
    <row r="34609"/>
    <row r="34610"/>
    <row r="34611"/>
    <row r="34612"/>
    <row r="34613"/>
    <row r="34614"/>
    <row r="34615"/>
    <row r="34616"/>
    <row r="34617"/>
    <row r="34618"/>
    <row r="34619"/>
    <row r="34620"/>
    <row r="34621"/>
    <row r="34622"/>
    <row r="34623"/>
    <row r="34624"/>
    <row r="34625"/>
    <row r="34626"/>
    <row r="34627"/>
    <row r="34628"/>
    <row r="34629"/>
    <row r="34630"/>
    <row r="34631"/>
    <row r="34632"/>
    <row r="34633"/>
    <row r="34634"/>
    <row r="34635"/>
    <row r="34636"/>
    <row r="34637"/>
    <row r="34638"/>
    <row r="34639"/>
    <row r="34640"/>
    <row r="34641"/>
    <row r="34642"/>
    <row r="34643"/>
    <row r="34644"/>
    <row r="34645"/>
    <row r="34646"/>
    <row r="34647"/>
    <row r="34648"/>
    <row r="34649"/>
    <row r="34650"/>
    <row r="34651"/>
    <row r="34652"/>
    <row r="34653"/>
    <row r="34654"/>
    <row r="34655"/>
    <row r="34656"/>
    <row r="34657"/>
    <row r="34658"/>
    <row r="34659"/>
    <row r="34660"/>
    <row r="34661"/>
    <row r="34662"/>
    <row r="34663"/>
    <row r="34664"/>
    <row r="34665"/>
    <row r="34666"/>
    <row r="34667"/>
    <row r="34668"/>
    <row r="34669"/>
    <row r="34670"/>
    <row r="34671"/>
    <row r="34672"/>
    <row r="34673"/>
    <row r="34674"/>
    <row r="34675"/>
    <row r="34676"/>
    <row r="34677"/>
    <row r="34678"/>
    <row r="34679"/>
    <row r="34680"/>
    <row r="34681"/>
    <row r="34682"/>
    <row r="34683"/>
    <row r="34684"/>
    <row r="34685"/>
    <row r="34686"/>
    <row r="34687"/>
    <row r="34688"/>
    <row r="34689"/>
    <row r="34690"/>
    <row r="34691"/>
    <row r="34692"/>
    <row r="34693"/>
    <row r="34694"/>
    <row r="34695"/>
    <row r="34696"/>
    <row r="34697"/>
    <row r="34698"/>
    <row r="34699"/>
    <row r="34700"/>
    <row r="34701"/>
    <row r="34702"/>
    <row r="34703"/>
    <row r="34704"/>
    <row r="34705"/>
    <row r="34706"/>
    <row r="34707"/>
    <row r="34708"/>
    <row r="34709"/>
    <row r="34710"/>
    <row r="34711"/>
    <row r="34712"/>
    <row r="34713"/>
    <row r="34714"/>
    <row r="34715"/>
    <row r="34716"/>
    <row r="34717"/>
    <row r="34718"/>
    <row r="34719"/>
    <row r="34720"/>
    <row r="34721"/>
    <row r="34722"/>
    <row r="34723"/>
    <row r="34724"/>
    <row r="34725"/>
    <row r="34726"/>
    <row r="34727"/>
    <row r="34728"/>
    <row r="34729"/>
    <row r="34730"/>
    <row r="34731"/>
    <row r="34732"/>
    <row r="34733"/>
    <row r="34734"/>
    <row r="34735"/>
    <row r="34736"/>
    <row r="34737"/>
    <row r="34738"/>
    <row r="34739"/>
    <row r="34740"/>
    <row r="34741"/>
    <row r="34742"/>
    <row r="34743"/>
    <row r="34744"/>
    <row r="34745"/>
    <row r="34746"/>
    <row r="34747"/>
    <row r="34748"/>
    <row r="34749"/>
    <row r="34750"/>
    <row r="34751"/>
    <row r="34752"/>
    <row r="34753"/>
    <row r="34754"/>
    <row r="34755"/>
    <row r="34756"/>
    <row r="34757"/>
    <row r="34758"/>
    <row r="34759"/>
    <row r="34760"/>
    <row r="34761"/>
    <row r="34762"/>
    <row r="34763"/>
    <row r="34764"/>
    <row r="34765"/>
    <row r="34766"/>
    <row r="34767"/>
    <row r="34768"/>
    <row r="34769"/>
    <row r="34770"/>
    <row r="34771"/>
    <row r="34772"/>
    <row r="34773"/>
    <row r="34774"/>
    <row r="34775"/>
    <row r="34776"/>
    <row r="34777"/>
    <row r="34778"/>
    <row r="34779"/>
    <row r="34780"/>
    <row r="34781"/>
    <row r="34782"/>
    <row r="34783"/>
    <row r="34784"/>
    <row r="34785"/>
    <row r="34786"/>
    <row r="34787"/>
    <row r="34788"/>
    <row r="34789"/>
    <row r="34790"/>
    <row r="34791"/>
    <row r="34792"/>
    <row r="34793"/>
    <row r="34794"/>
    <row r="34795"/>
    <row r="34796"/>
    <row r="34797"/>
    <row r="34798"/>
    <row r="34799"/>
    <row r="34800"/>
    <row r="34801"/>
    <row r="34802"/>
    <row r="34803"/>
    <row r="34804"/>
    <row r="34805"/>
    <row r="34806"/>
    <row r="34807"/>
    <row r="34808"/>
    <row r="34809"/>
    <row r="34810"/>
    <row r="34811"/>
    <row r="34812"/>
    <row r="34813"/>
    <row r="34814"/>
    <row r="34815"/>
    <row r="34816"/>
    <row r="34817"/>
    <row r="34818"/>
    <row r="34819"/>
    <row r="34820"/>
    <row r="34821"/>
    <row r="34822"/>
    <row r="34823"/>
    <row r="34824"/>
    <row r="34825"/>
    <row r="34826"/>
    <row r="34827"/>
    <row r="34828"/>
    <row r="34829"/>
    <row r="34830"/>
    <row r="34831"/>
    <row r="34832"/>
    <row r="34833"/>
    <row r="34834"/>
    <row r="34835"/>
    <row r="34836"/>
    <row r="34837"/>
    <row r="34838"/>
    <row r="34839"/>
    <row r="34840"/>
    <row r="34841"/>
    <row r="34842"/>
    <row r="34843"/>
    <row r="34844"/>
    <row r="34845"/>
    <row r="34846"/>
    <row r="34847"/>
    <row r="34848"/>
    <row r="34849"/>
    <row r="34850"/>
    <row r="34851"/>
    <row r="34852"/>
    <row r="34853"/>
    <row r="34854"/>
    <row r="34855"/>
    <row r="34856"/>
    <row r="34857"/>
    <row r="34858"/>
    <row r="34859"/>
    <row r="34860"/>
    <row r="34861"/>
    <row r="34862"/>
    <row r="34863"/>
    <row r="34864"/>
    <row r="34865"/>
    <row r="34866"/>
    <row r="34867"/>
    <row r="34868"/>
    <row r="34869"/>
    <row r="34870"/>
    <row r="34871"/>
    <row r="34872"/>
    <row r="34873"/>
    <row r="34874"/>
    <row r="34875"/>
    <row r="34876"/>
    <row r="34877"/>
    <row r="34878"/>
    <row r="34879"/>
    <row r="34880"/>
    <row r="34881"/>
    <row r="34882"/>
    <row r="34883"/>
    <row r="34884"/>
    <row r="34885"/>
    <row r="34886"/>
    <row r="34887"/>
    <row r="34888"/>
    <row r="34889"/>
    <row r="34890"/>
    <row r="34891"/>
    <row r="34892"/>
    <row r="34893"/>
    <row r="34894"/>
    <row r="34895"/>
    <row r="34896"/>
    <row r="34897"/>
    <row r="34898"/>
    <row r="34899"/>
    <row r="34900"/>
    <row r="34901"/>
    <row r="34902"/>
    <row r="34903"/>
    <row r="34904"/>
    <row r="34905"/>
    <row r="34906"/>
    <row r="34907"/>
    <row r="34908"/>
    <row r="34909"/>
    <row r="34910"/>
    <row r="34911"/>
    <row r="34912"/>
    <row r="34913"/>
    <row r="34914"/>
    <row r="34915"/>
    <row r="34916"/>
    <row r="34917"/>
    <row r="34918"/>
    <row r="34919"/>
    <row r="34920"/>
    <row r="34921"/>
    <row r="34922"/>
    <row r="34923"/>
    <row r="34924"/>
    <row r="34925"/>
    <row r="34926"/>
    <row r="34927"/>
    <row r="34928"/>
    <row r="34929"/>
    <row r="34930"/>
    <row r="34931"/>
    <row r="34932"/>
    <row r="34933"/>
    <row r="34934"/>
    <row r="34935"/>
    <row r="34936"/>
    <row r="34937"/>
    <row r="34938"/>
    <row r="34939"/>
    <row r="34940"/>
    <row r="34941"/>
    <row r="34942"/>
    <row r="34943"/>
    <row r="34944"/>
    <row r="34945"/>
    <row r="34946"/>
    <row r="34947"/>
    <row r="34948"/>
    <row r="34949"/>
    <row r="34950"/>
    <row r="34951"/>
    <row r="34952"/>
    <row r="34953"/>
    <row r="34954"/>
    <row r="34955"/>
    <row r="34956"/>
    <row r="34957"/>
    <row r="34958"/>
    <row r="34959"/>
    <row r="34960"/>
    <row r="34961"/>
    <row r="34962"/>
    <row r="34963"/>
    <row r="34964"/>
    <row r="34965"/>
    <row r="34966"/>
    <row r="34967"/>
    <row r="34968"/>
    <row r="34969"/>
    <row r="34970"/>
    <row r="34971"/>
    <row r="34972"/>
    <row r="34973"/>
    <row r="34974"/>
    <row r="34975"/>
    <row r="34976"/>
    <row r="34977"/>
    <row r="34978"/>
    <row r="34979"/>
    <row r="34980"/>
    <row r="34981"/>
    <row r="34982"/>
    <row r="34983"/>
    <row r="34984"/>
    <row r="34985"/>
    <row r="34986"/>
    <row r="34987"/>
    <row r="34988"/>
    <row r="34989"/>
    <row r="34990"/>
    <row r="34991"/>
    <row r="34992"/>
    <row r="34993"/>
    <row r="34994"/>
    <row r="34995"/>
    <row r="34996"/>
    <row r="34997"/>
    <row r="34998"/>
    <row r="34999"/>
    <row r="35000"/>
    <row r="35001"/>
    <row r="35002"/>
    <row r="35003"/>
    <row r="35004"/>
    <row r="35005"/>
    <row r="35006"/>
    <row r="35007"/>
    <row r="35008"/>
    <row r="35009"/>
    <row r="35010"/>
    <row r="35011"/>
    <row r="35012"/>
    <row r="35013"/>
    <row r="35014"/>
    <row r="35015"/>
    <row r="35016"/>
    <row r="35017"/>
    <row r="35018"/>
    <row r="35019"/>
    <row r="35020"/>
    <row r="35021"/>
    <row r="35022"/>
    <row r="35023"/>
    <row r="35024"/>
    <row r="35025"/>
    <row r="35026"/>
    <row r="35027"/>
    <row r="35028"/>
    <row r="35029"/>
    <row r="35030"/>
    <row r="35031"/>
    <row r="35032"/>
    <row r="35033"/>
    <row r="35034"/>
    <row r="35035"/>
    <row r="35036"/>
    <row r="35037"/>
    <row r="35038"/>
    <row r="35039"/>
    <row r="35040"/>
    <row r="35041"/>
    <row r="35042"/>
    <row r="35043"/>
    <row r="35044"/>
    <row r="35045"/>
    <row r="35046"/>
    <row r="35047"/>
    <row r="35048"/>
    <row r="35049"/>
    <row r="35050"/>
    <row r="35051"/>
    <row r="35052"/>
    <row r="35053"/>
    <row r="35054"/>
    <row r="35055"/>
    <row r="35056"/>
    <row r="35057"/>
    <row r="35058"/>
    <row r="35059"/>
    <row r="35060"/>
    <row r="35061"/>
    <row r="35062"/>
    <row r="35063"/>
    <row r="35064"/>
    <row r="35065"/>
    <row r="35066"/>
    <row r="35067"/>
    <row r="35068"/>
    <row r="35069"/>
    <row r="35070"/>
    <row r="35071"/>
    <row r="35072"/>
    <row r="35073"/>
    <row r="35074"/>
    <row r="35075"/>
    <row r="35076"/>
    <row r="35077"/>
    <row r="35078"/>
    <row r="35079"/>
    <row r="35080"/>
    <row r="35081"/>
    <row r="35082"/>
    <row r="35083"/>
    <row r="35084"/>
    <row r="35085"/>
    <row r="35086"/>
    <row r="35087"/>
    <row r="35088"/>
    <row r="35089"/>
    <row r="35090"/>
    <row r="35091"/>
    <row r="35092"/>
    <row r="35093"/>
    <row r="35094"/>
    <row r="35095"/>
    <row r="35096"/>
    <row r="35097"/>
    <row r="35098"/>
    <row r="35099"/>
    <row r="35100"/>
    <row r="35101"/>
    <row r="35102"/>
    <row r="35103"/>
    <row r="35104"/>
    <row r="35105"/>
    <row r="35106"/>
    <row r="35107"/>
    <row r="35108"/>
    <row r="35109"/>
    <row r="35110"/>
    <row r="35111"/>
    <row r="35112"/>
    <row r="35113"/>
    <row r="35114"/>
    <row r="35115"/>
    <row r="35116"/>
    <row r="35117"/>
    <row r="35118"/>
    <row r="35119"/>
    <row r="35120"/>
    <row r="35121"/>
    <row r="35122"/>
    <row r="35123"/>
    <row r="35124"/>
    <row r="35125"/>
    <row r="35126"/>
    <row r="35127"/>
    <row r="35128"/>
    <row r="35129"/>
    <row r="35130"/>
    <row r="35131"/>
    <row r="35132"/>
    <row r="35133"/>
    <row r="35134"/>
    <row r="35135"/>
    <row r="35136"/>
    <row r="35137"/>
    <row r="35138"/>
    <row r="35139"/>
    <row r="35140"/>
    <row r="35141"/>
    <row r="35142"/>
    <row r="35143"/>
    <row r="35144"/>
    <row r="35145"/>
    <row r="35146"/>
    <row r="35147"/>
    <row r="35148"/>
    <row r="35149"/>
    <row r="35150"/>
    <row r="35151"/>
    <row r="35152"/>
    <row r="35153"/>
    <row r="35154"/>
    <row r="35155"/>
    <row r="35156"/>
    <row r="35157"/>
    <row r="35158"/>
    <row r="35159"/>
    <row r="35160"/>
    <row r="35161"/>
    <row r="35162"/>
    <row r="35163"/>
    <row r="35164"/>
    <row r="35165"/>
    <row r="35166"/>
    <row r="35167"/>
    <row r="35168"/>
    <row r="35169"/>
    <row r="35170"/>
    <row r="35171"/>
    <row r="35172"/>
    <row r="35173"/>
    <row r="35174"/>
    <row r="35175"/>
    <row r="35176"/>
    <row r="35177"/>
    <row r="35178"/>
    <row r="35179"/>
    <row r="35180"/>
    <row r="35181"/>
    <row r="35182"/>
    <row r="35183"/>
    <row r="35184"/>
    <row r="35185"/>
    <row r="35186"/>
    <row r="35187"/>
    <row r="35188"/>
    <row r="35189"/>
    <row r="35190"/>
    <row r="35191"/>
    <row r="35192"/>
    <row r="35193"/>
    <row r="35194"/>
    <row r="35195"/>
    <row r="35196"/>
    <row r="35197"/>
    <row r="35198"/>
    <row r="35199"/>
    <row r="35200"/>
    <row r="35201"/>
    <row r="35202"/>
    <row r="35203"/>
    <row r="35204"/>
    <row r="35205"/>
    <row r="35206"/>
    <row r="35207"/>
    <row r="35208"/>
    <row r="35209"/>
    <row r="35210"/>
    <row r="35211"/>
    <row r="35212"/>
    <row r="35213"/>
    <row r="35214"/>
    <row r="35215"/>
    <row r="35216"/>
    <row r="35217"/>
    <row r="35218"/>
    <row r="35219"/>
    <row r="35220"/>
    <row r="35221"/>
    <row r="35222"/>
    <row r="35223"/>
    <row r="35224"/>
    <row r="35225"/>
    <row r="35226"/>
    <row r="35227"/>
    <row r="35228"/>
    <row r="35229"/>
    <row r="35230"/>
    <row r="35231"/>
    <row r="35232"/>
    <row r="35233"/>
    <row r="35234"/>
    <row r="35235"/>
    <row r="35236"/>
    <row r="35237"/>
    <row r="35238"/>
    <row r="35239"/>
    <row r="35240"/>
    <row r="35241"/>
    <row r="35242"/>
    <row r="35243"/>
    <row r="35244"/>
    <row r="35245"/>
    <row r="35246"/>
    <row r="35247"/>
    <row r="35248"/>
    <row r="35249"/>
    <row r="35250"/>
    <row r="35251"/>
    <row r="35252"/>
    <row r="35253"/>
    <row r="35254"/>
    <row r="35255"/>
    <row r="35256"/>
    <row r="35257"/>
    <row r="35258"/>
    <row r="35259"/>
    <row r="35260"/>
    <row r="35261"/>
    <row r="35262"/>
    <row r="35263"/>
    <row r="35264"/>
    <row r="35265"/>
    <row r="35266"/>
    <row r="35267"/>
    <row r="35268"/>
    <row r="35269"/>
    <row r="35270"/>
    <row r="35271"/>
    <row r="35272"/>
    <row r="35273"/>
    <row r="35274"/>
    <row r="35275"/>
    <row r="35276"/>
    <row r="35277"/>
    <row r="35278"/>
    <row r="35279"/>
    <row r="35280"/>
    <row r="35281"/>
    <row r="35282"/>
    <row r="35283"/>
    <row r="35284"/>
    <row r="35285"/>
    <row r="35286"/>
    <row r="35287"/>
    <row r="35288"/>
    <row r="35289"/>
    <row r="35290"/>
    <row r="35291"/>
    <row r="35292"/>
    <row r="35293"/>
    <row r="35294"/>
    <row r="35295"/>
    <row r="35296"/>
    <row r="35297"/>
    <row r="35298"/>
    <row r="35299"/>
    <row r="35300"/>
    <row r="35301"/>
    <row r="35302"/>
    <row r="35303"/>
    <row r="35304"/>
    <row r="35305"/>
    <row r="35306"/>
    <row r="35307"/>
    <row r="35308"/>
    <row r="35309"/>
    <row r="35310"/>
    <row r="35311"/>
    <row r="35312"/>
    <row r="35313"/>
    <row r="35314"/>
    <row r="35315"/>
    <row r="35316"/>
    <row r="35317"/>
    <row r="35318"/>
    <row r="35319"/>
    <row r="35320"/>
    <row r="35321"/>
    <row r="35322"/>
    <row r="35323"/>
    <row r="35324"/>
    <row r="35325"/>
    <row r="35326"/>
    <row r="35327"/>
    <row r="35328"/>
    <row r="35329"/>
    <row r="35330"/>
    <row r="35331"/>
    <row r="35332"/>
    <row r="35333"/>
    <row r="35334"/>
    <row r="35335"/>
    <row r="35336"/>
    <row r="35337"/>
    <row r="35338"/>
    <row r="35339"/>
    <row r="35340"/>
    <row r="35341"/>
    <row r="35342"/>
    <row r="35343"/>
    <row r="35344"/>
    <row r="35345"/>
    <row r="35346"/>
    <row r="35347"/>
    <row r="35348"/>
    <row r="35349"/>
    <row r="35350"/>
    <row r="35351"/>
    <row r="35352"/>
    <row r="35353"/>
    <row r="35354"/>
    <row r="35355"/>
    <row r="35356"/>
    <row r="35357"/>
    <row r="35358"/>
    <row r="35359"/>
    <row r="35360"/>
    <row r="35361"/>
    <row r="35362"/>
    <row r="35363"/>
    <row r="35364"/>
    <row r="35365"/>
    <row r="35366"/>
    <row r="35367"/>
    <row r="35368"/>
    <row r="35369"/>
    <row r="35370"/>
    <row r="35371"/>
    <row r="35372"/>
    <row r="35373"/>
    <row r="35374"/>
    <row r="35375"/>
    <row r="35376"/>
    <row r="35377"/>
    <row r="35378"/>
    <row r="35379"/>
    <row r="35380"/>
    <row r="35381"/>
    <row r="35382"/>
    <row r="35383"/>
    <row r="35384"/>
    <row r="35385"/>
    <row r="35386"/>
    <row r="35387"/>
    <row r="35388"/>
    <row r="35389"/>
    <row r="35390"/>
    <row r="35391"/>
    <row r="35392"/>
    <row r="35393"/>
    <row r="35394"/>
    <row r="35395"/>
    <row r="35396"/>
    <row r="35397"/>
    <row r="35398"/>
    <row r="35399"/>
    <row r="35400"/>
    <row r="35401"/>
    <row r="35402"/>
    <row r="35403"/>
    <row r="35404"/>
    <row r="35405"/>
    <row r="35406"/>
    <row r="35407"/>
    <row r="35408"/>
    <row r="35409"/>
    <row r="35410"/>
    <row r="35411"/>
    <row r="35412"/>
    <row r="35413"/>
    <row r="35414"/>
    <row r="35415"/>
    <row r="35416"/>
    <row r="35417"/>
    <row r="35418"/>
    <row r="35419"/>
    <row r="35420"/>
    <row r="35421"/>
    <row r="35422"/>
    <row r="35423"/>
    <row r="35424"/>
    <row r="35425"/>
    <row r="35426"/>
    <row r="35427"/>
    <row r="35428"/>
    <row r="35429"/>
    <row r="35430"/>
    <row r="35431"/>
    <row r="35432"/>
    <row r="35433"/>
    <row r="35434"/>
    <row r="35435"/>
    <row r="35436"/>
    <row r="35437"/>
    <row r="35438"/>
    <row r="35439"/>
    <row r="35440"/>
    <row r="35441"/>
    <row r="35442"/>
    <row r="35443"/>
    <row r="35444"/>
    <row r="35445"/>
    <row r="35446"/>
    <row r="35447"/>
    <row r="35448"/>
    <row r="35449"/>
    <row r="35450"/>
    <row r="35451"/>
    <row r="35452"/>
    <row r="35453"/>
    <row r="35454"/>
    <row r="35455"/>
    <row r="35456"/>
    <row r="35457"/>
    <row r="35458"/>
    <row r="35459"/>
    <row r="35460"/>
    <row r="35461"/>
    <row r="35462"/>
    <row r="35463"/>
    <row r="35464"/>
    <row r="35465"/>
    <row r="35466"/>
    <row r="35467"/>
    <row r="35468"/>
    <row r="35469"/>
    <row r="35470"/>
    <row r="35471"/>
    <row r="35472"/>
    <row r="35473"/>
    <row r="35474"/>
    <row r="35475"/>
    <row r="35476"/>
    <row r="35477"/>
    <row r="35478"/>
    <row r="35479"/>
    <row r="35480"/>
    <row r="35481"/>
    <row r="35482"/>
    <row r="35483"/>
    <row r="35484"/>
    <row r="35485"/>
    <row r="35486"/>
    <row r="35487"/>
    <row r="35488"/>
    <row r="35489"/>
    <row r="35490"/>
    <row r="35491"/>
    <row r="35492"/>
    <row r="35493"/>
    <row r="35494"/>
    <row r="35495"/>
    <row r="35496"/>
    <row r="35497"/>
    <row r="35498"/>
    <row r="35499"/>
    <row r="35500"/>
    <row r="35501"/>
    <row r="35502"/>
    <row r="35503"/>
    <row r="35504"/>
    <row r="35505"/>
    <row r="35506"/>
    <row r="35507"/>
    <row r="35508"/>
    <row r="35509"/>
    <row r="35510"/>
    <row r="35511"/>
    <row r="35512"/>
    <row r="35513"/>
    <row r="35514"/>
    <row r="35515"/>
    <row r="35516"/>
    <row r="35517"/>
    <row r="35518"/>
    <row r="35519"/>
    <row r="35520"/>
    <row r="35521"/>
    <row r="35522"/>
    <row r="35523"/>
    <row r="35524"/>
    <row r="35525"/>
    <row r="35526"/>
    <row r="35527"/>
    <row r="35528"/>
    <row r="35529"/>
    <row r="35530"/>
    <row r="35531"/>
    <row r="35532"/>
    <row r="35533"/>
    <row r="35534"/>
    <row r="35535"/>
    <row r="35536"/>
    <row r="35537"/>
    <row r="35538"/>
    <row r="35539"/>
    <row r="35540"/>
    <row r="35541"/>
    <row r="35542"/>
    <row r="35543"/>
    <row r="35544"/>
    <row r="35545"/>
    <row r="35546"/>
    <row r="35547"/>
    <row r="35548"/>
    <row r="35549"/>
    <row r="35550"/>
    <row r="35551"/>
    <row r="35552"/>
    <row r="35553"/>
    <row r="35554"/>
    <row r="35555"/>
    <row r="35556"/>
    <row r="35557"/>
    <row r="35558"/>
    <row r="35559"/>
    <row r="35560"/>
    <row r="35561"/>
    <row r="35562"/>
    <row r="35563"/>
    <row r="35564"/>
    <row r="35565"/>
    <row r="35566"/>
    <row r="35567"/>
    <row r="35568"/>
    <row r="35569"/>
    <row r="35570"/>
    <row r="35571"/>
    <row r="35572"/>
    <row r="35573"/>
    <row r="35574"/>
    <row r="35575"/>
    <row r="35576"/>
    <row r="35577"/>
    <row r="35578"/>
    <row r="35579"/>
    <row r="35580"/>
    <row r="35581"/>
    <row r="35582"/>
    <row r="35583"/>
    <row r="35584"/>
    <row r="35585"/>
    <row r="35586"/>
    <row r="35587"/>
    <row r="35588"/>
    <row r="35589"/>
    <row r="35590"/>
    <row r="35591"/>
    <row r="35592"/>
    <row r="35593"/>
    <row r="35594"/>
    <row r="35595"/>
    <row r="35596"/>
    <row r="35597"/>
    <row r="35598"/>
    <row r="35599"/>
    <row r="35600"/>
    <row r="35601"/>
    <row r="35602"/>
    <row r="35603"/>
    <row r="35604"/>
    <row r="35605"/>
    <row r="35606"/>
    <row r="35607"/>
    <row r="35608"/>
    <row r="35609"/>
    <row r="35610"/>
    <row r="35611"/>
    <row r="35612"/>
    <row r="35613"/>
    <row r="35614"/>
    <row r="35615"/>
    <row r="35616"/>
    <row r="35617"/>
    <row r="35618"/>
    <row r="35619"/>
    <row r="35620"/>
    <row r="35621"/>
    <row r="35622"/>
    <row r="35623"/>
    <row r="35624"/>
    <row r="35625"/>
    <row r="35626"/>
    <row r="35627"/>
    <row r="35628"/>
    <row r="35629"/>
    <row r="35630"/>
    <row r="35631"/>
    <row r="35632"/>
    <row r="35633"/>
    <row r="35634"/>
    <row r="35635"/>
    <row r="35636"/>
    <row r="35637"/>
    <row r="35638"/>
    <row r="35639"/>
    <row r="35640"/>
    <row r="35641"/>
    <row r="35642"/>
    <row r="35643"/>
    <row r="35644"/>
    <row r="35645"/>
    <row r="35646"/>
    <row r="35647"/>
    <row r="35648"/>
    <row r="35649"/>
    <row r="35650"/>
    <row r="35651"/>
    <row r="35652"/>
    <row r="35653"/>
    <row r="35654"/>
    <row r="35655"/>
    <row r="35656"/>
    <row r="35657"/>
    <row r="35658"/>
    <row r="35659"/>
    <row r="35660"/>
    <row r="35661"/>
    <row r="35662"/>
    <row r="35663"/>
    <row r="35664"/>
    <row r="35665"/>
    <row r="35666"/>
    <row r="35667"/>
    <row r="35668"/>
    <row r="35669"/>
    <row r="35670"/>
    <row r="35671"/>
    <row r="35672"/>
    <row r="35673"/>
    <row r="35674"/>
    <row r="35675"/>
    <row r="35676"/>
    <row r="35677"/>
    <row r="35678"/>
    <row r="35679"/>
    <row r="35680"/>
    <row r="35681"/>
    <row r="35682"/>
    <row r="35683"/>
    <row r="35684"/>
    <row r="35685"/>
    <row r="35686"/>
    <row r="35687"/>
    <row r="35688"/>
    <row r="35689"/>
    <row r="35690"/>
    <row r="35691"/>
    <row r="35692"/>
    <row r="35693"/>
    <row r="35694"/>
    <row r="35695"/>
    <row r="35696"/>
    <row r="35697"/>
    <row r="35698"/>
    <row r="35699"/>
    <row r="35700"/>
    <row r="35701"/>
    <row r="35702"/>
    <row r="35703"/>
    <row r="35704"/>
    <row r="35705"/>
    <row r="35706"/>
    <row r="35707"/>
    <row r="35708"/>
    <row r="35709"/>
    <row r="35710"/>
    <row r="35711"/>
    <row r="35712"/>
    <row r="35713"/>
    <row r="35714"/>
    <row r="35715"/>
    <row r="35716"/>
    <row r="35717"/>
    <row r="35718"/>
    <row r="35719"/>
    <row r="35720"/>
    <row r="35721"/>
    <row r="35722"/>
    <row r="35723"/>
    <row r="35724"/>
    <row r="35725"/>
    <row r="35726"/>
    <row r="35727"/>
    <row r="35728"/>
    <row r="35729"/>
    <row r="35730"/>
    <row r="35731"/>
    <row r="35732"/>
    <row r="35733"/>
    <row r="35734"/>
    <row r="35735"/>
    <row r="35736"/>
    <row r="35737"/>
    <row r="35738"/>
    <row r="35739"/>
    <row r="35740"/>
    <row r="35741"/>
    <row r="35742"/>
    <row r="35743"/>
    <row r="35744"/>
    <row r="35745"/>
    <row r="35746"/>
    <row r="35747"/>
    <row r="35748"/>
    <row r="35749"/>
    <row r="35750"/>
    <row r="35751"/>
    <row r="35752"/>
    <row r="35753"/>
    <row r="35754"/>
    <row r="35755"/>
    <row r="35756"/>
    <row r="35757"/>
    <row r="35758"/>
    <row r="35759"/>
    <row r="35760"/>
    <row r="35761"/>
    <row r="35762"/>
    <row r="35763"/>
    <row r="35764"/>
    <row r="35765"/>
    <row r="35766"/>
    <row r="35767"/>
    <row r="35768"/>
    <row r="35769"/>
    <row r="35770"/>
    <row r="35771"/>
    <row r="35772"/>
    <row r="35773"/>
    <row r="35774"/>
    <row r="35775"/>
    <row r="35776"/>
    <row r="35777"/>
    <row r="35778"/>
    <row r="35779"/>
    <row r="35780"/>
    <row r="35781"/>
    <row r="35782"/>
    <row r="35783"/>
    <row r="35784"/>
    <row r="35785"/>
    <row r="35786"/>
    <row r="35787"/>
    <row r="35788"/>
    <row r="35789"/>
    <row r="35790"/>
    <row r="35791"/>
    <row r="35792"/>
    <row r="35793"/>
    <row r="35794"/>
    <row r="35795"/>
    <row r="35796"/>
    <row r="35797"/>
    <row r="35798"/>
    <row r="35799"/>
    <row r="35800"/>
    <row r="35801"/>
    <row r="35802"/>
    <row r="35803"/>
    <row r="35804"/>
    <row r="35805"/>
    <row r="35806"/>
    <row r="35807"/>
    <row r="35808"/>
    <row r="35809"/>
    <row r="35810"/>
    <row r="35811"/>
    <row r="35812"/>
    <row r="35813"/>
    <row r="35814"/>
    <row r="35815"/>
    <row r="35816"/>
    <row r="35817"/>
    <row r="35818"/>
    <row r="35819"/>
    <row r="35820"/>
    <row r="35821"/>
    <row r="35822"/>
    <row r="35823"/>
    <row r="35824"/>
    <row r="35825"/>
    <row r="35826"/>
    <row r="35827"/>
    <row r="35828"/>
    <row r="35829"/>
    <row r="35830"/>
    <row r="35831"/>
    <row r="35832"/>
    <row r="35833"/>
    <row r="35834"/>
    <row r="35835"/>
    <row r="35836"/>
    <row r="35837"/>
    <row r="35838"/>
    <row r="35839"/>
    <row r="35840"/>
    <row r="35841"/>
    <row r="35842"/>
    <row r="35843"/>
    <row r="35844"/>
    <row r="35845"/>
    <row r="35846"/>
    <row r="35847"/>
    <row r="35848"/>
    <row r="35849"/>
    <row r="35850"/>
    <row r="35851"/>
    <row r="35852"/>
    <row r="35853"/>
    <row r="35854"/>
    <row r="35855"/>
    <row r="35856"/>
    <row r="35857"/>
    <row r="35858"/>
    <row r="35859"/>
    <row r="35860"/>
    <row r="35861"/>
    <row r="35862"/>
    <row r="35863"/>
    <row r="35864"/>
    <row r="35865"/>
    <row r="35866"/>
    <row r="35867"/>
    <row r="35868"/>
    <row r="35869"/>
    <row r="35870"/>
    <row r="35871"/>
    <row r="35872"/>
    <row r="35873"/>
    <row r="35874"/>
    <row r="35875"/>
    <row r="35876"/>
    <row r="35877"/>
    <row r="35878"/>
    <row r="35879"/>
    <row r="35880"/>
    <row r="35881"/>
    <row r="35882"/>
    <row r="35883"/>
    <row r="35884"/>
    <row r="35885"/>
    <row r="35886"/>
    <row r="35887"/>
    <row r="35888"/>
    <row r="35889"/>
    <row r="35890"/>
    <row r="35891"/>
    <row r="35892"/>
    <row r="35893"/>
    <row r="35894"/>
    <row r="35895"/>
    <row r="35896"/>
    <row r="35897"/>
    <row r="35898"/>
    <row r="35899"/>
    <row r="35900"/>
    <row r="35901"/>
    <row r="35902"/>
    <row r="35903"/>
    <row r="35904"/>
    <row r="35905"/>
    <row r="35906"/>
    <row r="35907"/>
    <row r="35908"/>
    <row r="35909"/>
    <row r="35910"/>
    <row r="35911"/>
    <row r="35912"/>
    <row r="35913"/>
    <row r="35914"/>
    <row r="35915"/>
    <row r="35916"/>
    <row r="35917"/>
    <row r="35918"/>
    <row r="35919"/>
    <row r="35920"/>
    <row r="35921"/>
    <row r="35922"/>
    <row r="35923"/>
    <row r="35924"/>
    <row r="35925"/>
    <row r="35926"/>
    <row r="35927"/>
    <row r="35928"/>
    <row r="35929"/>
    <row r="35930"/>
    <row r="35931"/>
    <row r="35932"/>
    <row r="35933"/>
    <row r="35934"/>
    <row r="35935"/>
    <row r="35936"/>
    <row r="35937"/>
    <row r="35938"/>
    <row r="35939"/>
    <row r="35940"/>
    <row r="35941"/>
    <row r="35942"/>
    <row r="35943"/>
    <row r="35944"/>
    <row r="35945"/>
    <row r="35946"/>
    <row r="35947"/>
    <row r="35948"/>
    <row r="35949"/>
    <row r="35950"/>
    <row r="35951"/>
    <row r="35952"/>
    <row r="35953"/>
    <row r="35954"/>
    <row r="35955"/>
    <row r="35956"/>
    <row r="35957"/>
    <row r="35958"/>
    <row r="35959"/>
    <row r="35960"/>
    <row r="35961"/>
    <row r="35962"/>
    <row r="35963"/>
    <row r="35964"/>
    <row r="35965"/>
    <row r="35966"/>
    <row r="35967"/>
    <row r="35968"/>
    <row r="35969"/>
    <row r="35970"/>
    <row r="35971"/>
    <row r="35972"/>
    <row r="35973"/>
    <row r="35974"/>
    <row r="35975"/>
    <row r="35976"/>
    <row r="35977"/>
    <row r="35978"/>
    <row r="35979"/>
    <row r="35980"/>
    <row r="35981"/>
    <row r="35982"/>
    <row r="35983"/>
    <row r="35984"/>
    <row r="35985"/>
    <row r="35986"/>
    <row r="35987"/>
    <row r="35988"/>
    <row r="35989"/>
    <row r="35990"/>
    <row r="35991"/>
    <row r="35992"/>
    <row r="35993"/>
    <row r="35994"/>
    <row r="35995"/>
    <row r="35996"/>
    <row r="35997"/>
    <row r="35998"/>
    <row r="35999"/>
    <row r="36000"/>
    <row r="36001"/>
    <row r="36002"/>
    <row r="36003"/>
    <row r="36004"/>
    <row r="36005"/>
    <row r="36006"/>
    <row r="36007"/>
    <row r="36008"/>
    <row r="36009"/>
    <row r="36010"/>
    <row r="36011"/>
    <row r="36012"/>
    <row r="36013"/>
    <row r="36014"/>
    <row r="36015"/>
    <row r="36016"/>
    <row r="36017"/>
    <row r="36018"/>
    <row r="36019"/>
    <row r="36020"/>
    <row r="36021"/>
    <row r="36022"/>
    <row r="36023"/>
    <row r="36024"/>
    <row r="36025"/>
    <row r="36026"/>
    <row r="36027"/>
    <row r="36028"/>
    <row r="36029"/>
    <row r="36030"/>
    <row r="36031"/>
    <row r="36032"/>
    <row r="36033"/>
    <row r="36034"/>
    <row r="36035"/>
    <row r="36036"/>
    <row r="36037"/>
    <row r="36038"/>
    <row r="36039"/>
    <row r="36040"/>
    <row r="36041"/>
    <row r="36042"/>
    <row r="36043"/>
    <row r="36044"/>
    <row r="36045"/>
    <row r="36046"/>
    <row r="36047"/>
    <row r="36048"/>
    <row r="36049"/>
    <row r="36050"/>
    <row r="36051"/>
    <row r="36052"/>
    <row r="36053"/>
    <row r="36054"/>
    <row r="36055"/>
    <row r="36056"/>
    <row r="36057"/>
    <row r="36058"/>
    <row r="36059"/>
    <row r="36060"/>
    <row r="36061"/>
    <row r="36062"/>
    <row r="36063"/>
    <row r="36064"/>
    <row r="36065"/>
    <row r="36066"/>
    <row r="36067"/>
    <row r="36068"/>
    <row r="36069"/>
    <row r="36070"/>
    <row r="36071"/>
    <row r="36072"/>
    <row r="36073"/>
    <row r="36074"/>
    <row r="36075"/>
    <row r="36076"/>
    <row r="36077"/>
    <row r="36078"/>
    <row r="36079"/>
    <row r="36080"/>
    <row r="36081"/>
    <row r="36082"/>
    <row r="36083"/>
    <row r="36084"/>
    <row r="36085"/>
    <row r="36086"/>
    <row r="36087"/>
    <row r="36088"/>
    <row r="36089"/>
    <row r="36090"/>
    <row r="36091"/>
    <row r="36092"/>
    <row r="36093"/>
    <row r="36094"/>
    <row r="36095"/>
    <row r="36096"/>
    <row r="36097"/>
    <row r="36098"/>
    <row r="36099"/>
    <row r="36100"/>
    <row r="36101"/>
    <row r="36102"/>
    <row r="36103"/>
    <row r="36104"/>
    <row r="36105"/>
    <row r="36106"/>
    <row r="36107"/>
    <row r="36108"/>
    <row r="36109"/>
    <row r="36110"/>
    <row r="36111"/>
    <row r="36112"/>
    <row r="36113"/>
    <row r="36114"/>
    <row r="36115"/>
    <row r="36116"/>
    <row r="36117"/>
    <row r="36118"/>
    <row r="36119"/>
    <row r="36120"/>
    <row r="36121"/>
    <row r="36122"/>
    <row r="36123"/>
    <row r="36124"/>
    <row r="36125"/>
    <row r="36126"/>
    <row r="36127"/>
    <row r="36128"/>
    <row r="36129"/>
    <row r="36130"/>
    <row r="36131"/>
    <row r="36132"/>
    <row r="36133"/>
    <row r="36134"/>
    <row r="36135"/>
    <row r="36136"/>
    <row r="36137"/>
    <row r="36138"/>
    <row r="36139"/>
    <row r="36140"/>
    <row r="36141"/>
    <row r="36142"/>
    <row r="36143"/>
    <row r="36144"/>
    <row r="36145"/>
    <row r="36146"/>
    <row r="36147"/>
    <row r="36148"/>
    <row r="36149"/>
    <row r="36150"/>
    <row r="36151"/>
    <row r="36152"/>
    <row r="36153"/>
    <row r="36154"/>
    <row r="36155"/>
    <row r="36156"/>
    <row r="36157"/>
    <row r="36158"/>
    <row r="36159"/>
    <row r="36160"/>
    <row r="36161"/>
    <row r="36162"/>
    <row r="36163"/>
    <row r="36164"/>
    <row r="36165"/>
    <row r="36166"/>
    <row r="36167"/>
    <row r="36168"/>
    <row r="36169"/>
    <row r="36170"/>
    <row r="36171"/>
    <row r="36172"/>
    <row r="36173"/>
    <row r="36174"/>
    <row r="36175"/>
    <row r="36176"/>
    <row r="36177"/>
    <row r="36178"/>
    <row r="36179"/>
    <row r="36180"/>
    <row r="36181"/>
    <row r="36182"/>
    <row r="36183"/>
    <row r="36184"/>
    <row r="36185"/>
    <row r="36186"/>
    <row r="36187"/>
    <row r="36188"/>
    <row r="36189"/>
    <row r="36190"/>
    <row r="36191"/>
    <row r="36192"/>
    <row r="36193"/>
    <row r="36194"/>
    <row r="36195"/>
    <row r="36196"/>
    <row r="36197"/>
    <row r="36198"/>
    <row r="36199"/>
    <row r="36200"/>
    <row r="36201"/>
    <row r="36202"/>
    <row r="36203"/>
    <row r="36204"/>
    <row r="36205"/>
    <row r="36206"/>
    <row r="36207"/>
    <row r="36208"/>
    <row r="36209"/>
    <row r="36210"/>
    <row r="36211"/>
    <row r="36212"/>
    <row r="36213"/>
    <row r="36214"/>
    <row r="36215"/>
    <row r="36216"/>
    <row r="36217"/>
    <row r="36218"/>
    <row r="36219"/>
    <row r="36220"/>
    <row r="36221"/>
    <row r="36222"/>
    <row r="36223"/>
    <row r="36224"/>
    <row r="36225"/>
    <row r="36226"/>
    <row r="36227"/>
    <row r="36228"/>
    <row r="36229"/>
    <row r="36230"/>
    <row r="36231"/>
    <row r="36232"/>
    <row r="36233"/>
    <row r="36234"/>
    <row r="36235"/>
    <row r="36236"/>
    <row r="36237"/>
    <row r="36238"/>
    <row r="36239"/>
    <row r="36240"/>
    <row r="36241"/>
    <row r="36242"/>
    <row r="36243"/>
    <row r="36244"/>
    <row r="36245"/>
    <row r="36246"/>
    <row r="36247"/>
    <row r="36248"/>
    <row r="36249"/>
    <row r="36250"/>
    <row r="36251"/>
    <row r="36252"/>
    <row r="36253"/>
    <row r="36254"/>
    <row r="36255"/>
    <row r="36256"/>
    <row r="36257"/>
    <row r="36258"/>
    <row r="36259"/>
    <row r="36260"/>
    <row r="36261"/>
    <row r="36262"/>
    <row r="36263"/>
    <row r="36264"/>
    <row r="36265"/>
    <row r="36266"/>
    <row r="36267"/>
    <row r="36268"/>
    <row r="36269"/>
    <row r="36270"/>
    <row r="36271"/>
    <row r="36272"/>
    <row r="36273"/>
    <row r="36274"/>
    <row r="36275"/>
    <row r="36276"/>
    <row r="36277"/>
    <row r="36278"/>
    <row r="36279"/>
    <row r="36280"/>
    <row r="36281"/>
    <row r="36282"/>
    <row r="36283"/>
    <row r="36284"/>
    <row r="36285"/>
    <row r="36286"/>
    <row r="36287"/>
    <row r="36288"/>
    <row r="36289"/>
    <row r="36290"/>
    <row r="36291"/>
    <row r="36292"/>
    <row r="36293"/>
    <row r="36294"/>
    <row r="36295"/>
    <row r="36296"/>
    <row r="36297"/>
    <row r="36298"/>
    <row r="36299"/>
    <row r="36300"/>
    <row r="36301"/>
    <row r="36302"/>
    <row r="36303"/>
    <row r="36304"/>
    <row r="36305"/>
    <row r="36306"/>
    <row r="36307"/>
    <row r="36308"/>
    <row r="36309"/>
    <row r="36310"/>
    <row r="36311"/>
    <row r="36312"/>
    <row r="36313"/>
    <row r="36314"/>
    <row r="36315"/>
    <row r="36316"/>
    <row r="36317"/>
    <row r="36318"/>
    <row r="36319"/>
    <row r="36320"/>
    <row r="36321"/>
    <row r="36322"/>
    <row r="36323"/>
    <row r="36324"/>
    <row r="36325"/>
    <row r="36326"/>
    <row r="36327"/>
    <row r="36328"/>
    <row r="36329"/>
    <row r="36330"/>
    <row r="36331"/>
    <row r="36332"/>
    <row r="36333"/>
    <row r="36334"/>
    <row r="36335"/>
    <row r="36336"/>
    <row r="36337"/>
    <row r="36338"/>
    <row r="36339"/>
    <row r="36340"/>
    <row r="36341"/>
    <row r="36342"/>
    <row r="36343"/>
    <row r="36344"/>
    <row r="36345"/>
    <row r="36346"/>
    <row r="36347"/>
    <row r="36348"/>
    <row r="36349"/>
    <row r="36350"/>
    <row r="36351"/>
    <row r="36352"/>
    <row r="36353"/>
    <row r="36354"/>
    <row r="36355"/>
    <row r="36356"/>
    <row r="36357"/>
    <row r="36358"/>
    <row r="36359"/>
    <row r="36360"/>
    <row r="36361"/>
    <row r="36362"/>
    <row r="36363"/>
    <row r="36364"/>
    <row r="36365"/>
    <row r="36366"/>
    <row r="36367"/>
    <row r="36368"/>
    <row r="36369"/>
    <row r="36370"/>
    <row r="36371"/>
    <row r="36372"/>
    <row r="36373"/>
    <row r="36374"/>
    <row r="36375"/>
    <row r="36376"/>
    <row r="36377"/>
    <row r="36378"/>
    <row r="36379"/>
    <row r="36380"/>
    <row r="36381"/>
    <row r="36382"/>
    <row r="36383"/>
    <row r="36384"/>
    <row r="36385"/>
    <row r="36386"/>
    <row r="36387"/>
    <row r="36388"/>
    <row r="36389"/>
    <row r="36390"/>
    <row r="36391"/>
    <row r="36392"/>
    <row r="36393"/>
    <row r="36394"/>
    <row r="36395"/>
    <row r="36396"/>
    <row r="36397"/>
    <row r="36398"/>
    <row r="36399"/>
    <row r="36400"/>
    <row r="36401"/>
    <row r="36402"/>
    <row r="36403"/>
    <row r="36404"/>
    <row r="36405"/>
    <row r="36406"/>
    <row r="36407"/>
    <row r="36408"/>
    <row r="36409"/>
    <row r="36410"/>
    <row r="36411"/>
    <row r="36412"/>
    <row r="36413"/>
    <row r="36414"/>
    <row r="36415"/>
    <row r="36416"/>
    <row r="36417"/>
    <row r="36418"/>
    <row r="36419"/>
    <row r="36420"/>
    <row r="36421"/>
    <row r="36422"/>
    <row r="36423"/>
    <row r="36424"/>
    <row r="36425"/>
    <row r="36426"/>
    <row r="36427"/>
    <row r="36428"/>
    <row r="36429"/>
    <row r="36430"/>
    <row r="36431"/>
    <row r="36432"/>
    <row r="36433"/>
    <row r="36434"/>
    <row r="36435"/>
    <row r="36436"/>
    <row r="36437"/>
    <row r="36438"/>
    <row r="36439"/>
    <row r="36440"/>
    <row r="36441"/>
    <row r="36442"/>
    <row r="36443"/>
    <row r="36444"/>
    <row r="36445"/>
    <row r="36446"/>
    <row r="36447"/>
    <row r="36448"/>
    <row r="36449"/>
    <row r="36450"/>
    <row r="36451"/>
    <row r="36452"/>
    <row r="36453"/>
    <row r="36454"/>
    <row r="36455"/>
    <row r="36456"/>
    <row r="36457"/>
    <row r="36458"/>
    <row r="36459"/>
    <row r="36460"/>
    <row r="36461"/>
    <row r="36462"/>
    <row r="36463"/>
    <row r="36464"/>
    <row r="36465"/>
    <row r="36466"/>
    <row r="36467"/>
    <row r="36468"/>
    <row r="36469"/>
    <row r="36470"/>
    <row r="36471"/>
    <row r="36472"/>
    <row r="36473"/>
    <row r="36474"/>
    <row r="36475"/>
    <row r="36476"/>
    <row r="36477"/>
    <row r="36478"/>
    <row r="36479"/>
    <row r="36480"/>
    <row r="36481"/>
    <row r="36482"/>
    <row r="36483"/>
    <row r="36484"/>
    <row r="36485"/>
    <row r="36486"/>
    <row r="36487"/>
    <row r="36488"/>
    <row r="36489"/>
    <row r="36490"/>
    <row r="36491"/>
    <row r="36492"/>
    <row r="36493"/>
    <row r="36494"/>
    <row r="36495"/>
    <row r="36496"/>
    <row r="36497"/>
    <row r="36498"/>
    <row r="36499"/>
    <row r="36500"/>
    <row r="36501"/>
    <row r="36502"/>
    <row r="36503"/>
    <row r="36504"/>
    <row r="36505"/>
    <row r="36506"/>
    <row r="36507"/>
    <row r="36508"/>
    <row r="36509"/>
    <row r="36510"/>
    <row r="36511"/>
    <row r="36512"/>
    <row r="36513"/>
    <row r="36514"/>
    <row r="36515"/>
    <row r="36516"/>
    <row r="36517"/>
    <row r="36518"/>
    <row r="36519"/>
    <row r="36520"/>
    <row r="36521"/>
    <row r="36522"/>
    <row r="36523"/>
    <row r="36524"/>
    <row r="36525"/>
    <row r="36526"/>
    <row r="36527"/>
    <row r="36528"/>
    <row r="36529"/>
    <row r="36530"/>
    <row r="36531"/>
    <row r="36532"/>
    <row r="36533"/>
    <row r="36534"/>
    <row r="36535"/>
    <row r="36536"/>
    <row r="36537"/>
    <row r="36538"/>
    <row r="36539"/>
    <row r="36540"/>
    <row r="36541"/>
    <row r="36542"/>
    <row r="36543"/>
    <row r="36544"/>
    <row r="36545"/>
    <row r="36546"/>
    <row r="36547"/>
    <row r="36548"/>
    <row r="36549"/>
    <row r="36550"/>
    <row r="36551"/>
    <row r="36552"/>
    <row r="36553"/>
    <row r="36554"/>
    <row r="36555"/>
    <row r="36556"/>
    <row r="36557"/>
    <row r="36558"/>
    <row r="36559"/>
    <row r="36560"/>
    <row r="36561"/>
    <row r="36562"/>
    <row r="36563"/>
    <row r="36564"/>
    <row r="36565"/>
    <row r="36566"/>
    <row r="36567"/>
    <row r="36568"/>
    <row r="36569"/>
    <row r="36570"/>
    <row r="36571"/>
    <row r="36572"/>
    <row r="36573"/>
    <row r="36574"/>
    <row r="36575"/>
    <row r="36576"/>
    <row r="36577"/>
    <row r="36578"/>
    <row r="36579"/>
    <row r="36580"/>
    <row r="36581"/>
    <row r="36582"/>
    <row r="36583"/>
    <row r="36584"/>
    <row r="36585"/>
    <row r="36586"/>
    <row r="36587"/>
    <row r="36588"/>
    <row r="36589"/>
    <row r="36590"/>
    <row r="36591"/>
    <row r="36592"/>
    <row r="36593"/>
    <row r="36594"/>
    <row r="36595"/>
    <row r="36596"/>
    <row r="36597"/>
    <row r="36598"/>
    <row r="36599"/>
    <row r="36600"/>
    <row r="36601"/>
    <row r="36602"/>
    <row r="36603"/>
    <row r="36604"/>
    <row r="36605"/>
    <row r="36606"/>
    <row r="36607"/>
    <row r="36608"/>
    <row r="36609"/>
    <row r="36610"/>
    <row r="36611"/>
    <row r="36612"/>
    <row r="36613"/>
    <row r="36614"/>
    <row r="36615"/>
    <row r="36616"/>
    <row r="36617"/>
    <row r="36618"/>
    <row r="36619"/>
    <row r="36620"/>
    <row r="36621"/>
    <row r="36622"/>
    <row r="36623"/>
    <row r="36624"/>
    <row r="36625"/>
    <row r="36626"/>
    <row r="36627"/>
    <row r="36628"/>
    <row r="36629"/>
    <row r="36630"/>
    <row r="36631"/>
    <row r="36632"/>
    <row r="36633"/>
    <row r="36634"/>
    <row r="36635"/>
    <row r="36636"/>
    <row r="36637"/>
    <row r="36638"/>
    <row r="36639"/>
    <row r="36640"/>
    <row r="36641"/>
    <row r="36642"/>
    <row r="36643"/>
    <row r="36644"/>
    <row r="36645"/>
    <row r="36646"/>
    <row r="36647"/>
    <row r="36648"/>
    <row r="36649"/>
    <row r="36650"/>
    <row r="36651"/>
    <row r="36652"/>
    <row r="36653"/>
    <row r="36654"/>
    <row r="36655"/>
    <row r="36656"/>
    <row r="36657"/>
    <row r="36658"/>
    <row r="36659"/>
    <row r="36660"/>
    <row r="36661"/>
    <row r="36662"/>
    <row r="36663"/>
    <row r="36664"/>
    <row r="36665"/>
    <row r="36666"/>
    <row r="36667"/>
    <row r="36668"/>
    <row r="36669"/>
    <row r="36670"/>
    <row r="36671"/>
    <row r="36672"/>
    <row r="36673"/>
    <row r="36674"/>
    <row r="36675"/>
    <row r="36676"/>
    <row r="36677"/>
    <row r="36678"/>
    <row r="36679"/>
    <row r="36680"/>
    <row r="36681"/>
    <row r="36682"/>
    <row r="36683"/>
    <row r="36684"/>
    <row r="36685"/>
    <row r="36686"/>
    <row r="36687"/>
    <row r="36688"/>
    <row r="36689"/>
    <row r="36690"/>
    <row r="36691"/>
    <row r="36692"/>
    <row r="36693"/>
    <row r="36694"/>
    <row r="36695"/>
    <row r="36696"/>
    <row r="36697"/>
    <row r="36698"/>
    <row r="36699"/>
    <row r="36700"/>
    <row r="36701"/>
    <row r="36702"/>
    <row r="36703"/>
    <row r="36704"/>
    <row r="36705"/>
    <row r="36706"/>
    <row r="36707"/>
    <row r="36708"/>
    <row r="36709"/>
    <row r="36710"/>
    <row r="36711"/>
    <row r="36712"/>
    <row r="36713"/>
    <row r="36714"/>
    <row r="36715"/>
    <row r="36716"/>
    <row r="36717"/>
    <row r="36718"/>
    <row r="36719"/>
    <row r="36720"/>
    <row r="36721"/>
    <row r="36722"/>
    <row r="36723"/>
    <row r="36724"/>
    <row r="36725"/>
    <row r="36726"/>
    <row r="36727"/>
    <row r="36728"/>
    <row r="36729"/>
    <row r="36730"/>
    <row r="36731"/>
    <row r="36732"/>
    <row r="36733"/>
    <row r="36734"/>
    <row r="36735"/>
    <row r="36736"/>
    <row r="36737"/>
    <row r="36738"/>
    <row r="36739"/>
    <row r="36740"/>
    <row r="36741"/>
    <row r="36742"/>
    <row r="36743"/>
    <row r="36744"/>
    <row r="36745"/>
    <row r="36746"/>
    <row r="36747"/>
    <row r="36748"/>
    <row r="36749"/>
    <row r="36750"/>
    <row r="36751"/>
    <row r="36752"/>
    <row r="36753"/>
    <row r="36754"/>
    <row r="36755"/>
    <row r="36756"/>
    <row r="36757"/>
    <row r="36758"/>
    <row r="36759"/>
    <row r="36760"/>
    <row r="36761"/>
    <row r="36762"/>
    <row r="36763"/>
    <row r="36764"/>
    <row r="36765"/>
    <row r="36766"/>
    <row r="36767"/>
    <row r="36768"/>
    <row r="36769"/>
    <row r="36770"/>
    <row r="36771"/>
    <row r="36772"/>
    <row r="36773"/>
    <row r="36774"/>
    <row r="36775"/>
    <row r="36776"/>
    <row r="36777"/>
    <row r="36778"/>
    <row r="36779"/>
    <row r="36780"/>
    <row r="36781"/>
    <row r="36782"/>
    <row r="36783"/>
    <row r="36784"/>
    <row r="36785"/>
    <row r="36786"/>
    <row r="36787"/>
    <row r="36788"/>
    <row r="36789"/>
    <row r="36790"/>
    <row r="36791"/>
    <row r="36792"/>
    <row r="36793"/>
    <row r="36794"/>
    <row r="36795"/>
    <row r="36796"/>
    <row r="36797"/>
    <row r="36798"/>
    <row r="36799"/>
    <row r="36800"/>
    <row r="36801"/>
    <row r="36802"/>
    <row r="36803"/>
    <row r="36804"/>
    <row r="36805"/>
    <row r="36806"/>
    <row r="36807"/>
    <row r="36808"/>
    <row r="36809"/>
    <row r="36810"/>
    <row r="36811"/>
    <row r="36812"/>
    <row r="36813"/>
    <row r="36814"/>
    <row r="36815"/>
    <row r="36816"/>
    <row r="36817"/>
    <row r="36818"/>
    <row r="36819"/>
    <row r="36820"/>
    <row r="36821"/>
    <row r="36822"/>
    <row r="36823"/>
    <row r="36824"/>
    <row r="36825"/>
    <row r="36826"/>
    <row r="36827"/>
    <row r="36828"/>
    <row r="36829"/>
    <row r="36830"/>
    <row r="36831"/>
    <row r="36832"/>
    <row r="36833"/>
    <row r="36834"/>
    <row r="36835"/>
    <row r="36836"/>
    <row r="36837"/>
    <row r="36838"/>
    <row r="36839"/>
    <row r="36840"/>
    <row r="36841"/>
    <row r="36842"/>
    <row r="36843"/>
    <row r="36844"/>
    <row r="36845"/>
    <row r="36846"/>
    <row r="36847"/>
    <row r="36848"/>
    <row r="36849"/>
    <row r="36850"/>
    <row r="36851"/>
    <row r="36852"/>
    <row r="36853"/>
    <row r="36854"/>
    <row r="36855"/>
    <row r="36856"/>
    <row r="36857"/>
    <row r="36858"/>
    <row r="36859"/>
    <row r="36860"/>
    <row r="36861"/>
    <row r="36862"/>
    <row r="36863"/>
    <row r="36864"/>
    <row r="36865"/>
    <row r="36866"/>
    <row r="36867"/>
    <row r="36868"/>
    <row r="36869"/>
    <row r="36870"/>
    <row r="36871"/>
    <row r="36872"/>
    <row r="36873"/>
    <row r="36874"/>
    <row r="36875"/>
    <row r="36876"/>
    <row r="36877"/>
    <row r="36878"/>
    <row r="36879"/>
    <row r="36880"/>
    <row r="36881"/>
    <row r="36882"/>
    <row r="36883"/>
    <row r="36884"/>
    <row r="36885"/>
    <row r="36886"/>
    <row r="36887"/>
    <row r="36888"/>
    <row r="36889"/>
    <row r="36890"/>
    <row r="36891"/>
    <row r="36892"/>
    <row r="36893"/>
    <row r="36894"/>
    <row r="36895"/>
    <row r="36896"/>
    <row r="36897"/>
    <row r="36898"/>
    <row r="36899"/>
    <row r="36900"/>
    <row r="36901"/>
    <row r="36902"/>
    <row r="36903"/>
    <row r="36904"/>
    <row r="36905"/>
    <row r="36906"/>
    <row r="36907"/>
    <row r="36908"/>
    <row r="36909"/>
    <row r="36910"/>
    <row r="36911"/>
    <row r="36912"/>
    <row r="36913"/>
    <row r="36914"/>
    <row r="36915"/>
    <row r="36916"/>
    <row r="36917"/>
    <row r="36918"/>
    <row r="36919"/>
    <row r="36920"/>
    <row r="36921"/>
    <row r="36922"/>
    <row r="36923"/>
    <row r="36924"/>
    <row r="36925"/>
    <row r="36926"/>
    <row r="36927"/>
    <row r="36928"/>
    <row r="36929"/>
    <row r="36930"/>
    <row r="36931"/>
    <row r="36932"/>
    <row r="36933"/>
    <row r="36934"/>
    <row r="36935"/>
    <row r="36936"/>
    <row r="36937"/>
    <row r="36938"/>
    <row r="36939"/>
    <row r="36940"/>
    <row r="36941"/>
    <row r="36942"/>
    <row r="36943"/>
    <row r="36944"/>
    <row r="36945"/>
    <row r="36946"/>
    <row r="36947"/>
    <row r="36948"/>
    <row r="36949"/>
    <row r="36950"/>
    <row r="36951"/>
    <row r="36952"/>
    <row r="36953"/>
    <row r="36954"/>
    <row r="36955"/>
    <row r="36956"/>
    <row r="36957"/>
    <row r="36958"/>
    <row r="36959"/>
    <row r="36960"/>
    <row r="36961"/>
    <row r="36962"/>
    <row r="36963"/>
    <row r="36964"/>
    <row r="36965"/>
    <row r="36966"/>
    <row r="36967"/>
    <row r="36968"/>
    <row r="36969"/>
    <row r="36970"/>
    <row r="36971"/>
    <row r="36972"/>
    <row r="36973"/>
    <row r="36974"/>
    <row r="36975"/>
    <row r="36976"/>
    <row r="36977"/>
    <row r="36978"/>
    <row r="36979"/>
    <row r="36980"/>
    <row r="36981"/>
    <row r="36982"/>
    <row r="36983"/>
    <row r="36984"/>
    <row r="36985"/>
    <row r="36986"/>
    <row r="36987"/>
    <row r="36988"/>
    <row r="36989"/>
    <row r="36990"/>
    <row r="36991"/>
    <row r="36992"/>
    <row r="36993"/>
    <row r="36994"/>
    <row r="36995"/>
    <row r="36996"/>
    <row r="36997"/>
    <row r="36998"/>
    <row r="36999"/>
    <row r="37000"/>
    <row r="37001"/>
    <row r="37002"/>
    <row r="37003"/>
    <row r="37004"/>
    <row r="37005"/>
    <row r="37006"/>
    <row r="37007"/>
    <row r="37008"/>
    <row r="37009"/>
    <row r="37010"/>
    <row r="37011"/>
    <row r="37012"/>
    <row r="37013"/>
    <row r="37014"/>
    <row r="37015"/>
    <row r="37016"/>
    <row r="37017"/>
    <row r="37018"/>
    <row r="37019"/>
    <row r="37020"/>
    <row r="37021"/>
    <row r="37022"/>
    <row r="37023"/>
    <row r="37024"/>
    <row r="37025"/>
    <row r="37026"/>
    <row r="37027"/>
    <row r="37028"/>
    <row r="37029"/>
    <row r="37030"/>
    <row r="37031"/>
    <row r="37032"/>
    <row r="37033"/>
    <row r="37034"/>
    <row r="37035"/>
    <row r="37036"/>
    <row r="37037"/>
    <row r="37038"/>
    <row r="37039"/>
    <row r="37040"/>
    <row r="37041"/>
    <row r="37042"/>
    <row r="37043"/>
    <row r="37044"/>
    <row r="37045"/>
    <row r="37046"/>
    <row r="37047"/>
    <row r="37048"/>
    <row r="37049"/>
    <row r="37050"/>
    <row r="37051"/>
    <row r="37052"/>
    <row r="37053"/>
    <row r="37054"/>
    <row r="37055"/>
    <row r="37056"/>
    <row r="37057"/>
    <row r="37058"/>
    <row r="37059"/>
    <row r="37060"/>
    <row r="37061"/>
    <row r="37062"/>
    <row r="37063"/>
    <row r="37064"/>
    <row r="37065"/>
    <row r="37066"/>
    <row r="37067"/>
    <row r="37068"/>
    <row r="37069"/>
    <row r="37070"/>
    <row r="37071"/>
    <row r="37072"/>
    <row r="37073"/>
    <row r="37074"/>
    <row r="37075"/>
    <row r="37076"/>
    <row r="37077"/>
    <row r="37078"/>
    <row r="37079"/>
    <row r="37080"/>
    <row r="37081"/>
    <row r="37082"/>
    <row r="37083"/>
    <row r="37084"/>
    <row r="37085"/>
    <row r="37086"/>
    <row r="37087"/>
    <row r="37088"/>
    <row r="37089"/>
    <row r="37090"/>
    <row r="37091"/>
    <row r="37092"/>
    <row r="37093"/>
    <row r="37094"/>
    <row r="37095"/>
    <row r="37096"/>
    <row r="37097"/>
    <row r="37098"/>
    <row r="37099"/>
    <row r="37100"/>
    <row r="37101"/>
    <row r="37102"/>
    <row r="37103"/>
    <row r="37104"/>
    <row r="37105"/>
    <row r="37106"/>
    <row r="37107"/>
    <row r="37108"/>
    <row r="37109"/>
    <row r="37110"/>
    <row r="37111"/>
    <row r="37112"/>
    <row r="37113"/>
    <row r="37114"/>
    <row r="37115"/>
    <row r="37116"/>
    <row r="37117"/>
    <row r="37118"/>
    <row r="37119"/>
    <row r="37120"/>
    <row r="37121"/>
    <row r="37122"/>
    <row r="37123"/>
    <row r="37124"/>
    <row r="37125"/>
    <row r="37126"/>
    <row r="37127"/>
    <row r="37128"/>
    <row r="37129"/>
    <row r="37130"/>
    <row r="37131"/>
    <row r="37132"/>
    <row r="37133"/>
    <row r="37134"/>
    <row r="37135"/>
    <row r="37136"/>
    <row r="37137"/>
    <row r="37138"/>
    <row r="37139"/>
    <row r="37140"/>
    <row r="37141"/>
    <row r="37142"/>
    <row r="37143"/>
    <row r="37144"/>
    <row r="37145"/>
    <row r="37146"/>
    <row r="37147"/>
    <row r="37148"/>
    <row r="37149"/>
    <row r="37150"/>
    <row r="37151"/>
    <row r="37152"/>
    <row r="37153"/>
    <row r="37154"/>
    <row r="37155"/>
    <row r="37156"/>
    <row r="37157"/>
    <row r="37158"/>
    <row r="37159"/>
    <row r="37160"/>
    <row r="37161"/>
    <row r="37162"/>
    <row r="37163"/>
    <row r="37164"/>
    <row r="37165"/>
    <row r="37166"/>
    <row r="37167"/>
    <row r="37168"/>
    <row r="37169"/>
    <row r="37170"/>
    <row r="37171"/>
    <row r="37172"/>
    <row r="37173"/>
    <row r="37174"/>
    <row r="37175"/>
    <row r="37176"/>
    <row r="37177"/>
    <row r="37178"/>
    <row r="37179"/>
    <row r="37180"/>
    <row r="37181"/>
    <row r="37182"/>
    <row r="37183"/>
    <row r="37184"/>
    <row r="37185"/>
    <row r="37186"/>
    <row r="37187"/>
    <row r="37188"/>
    <row r="37189"/>
    <row r="37190"/>
    <row r="37191"/>
    <row r="37192"/>
    <row r="37193"/>
    <row r="37194"/>
    <row r="37195"/>
    <row r="37196"/>
    <row r="37197"/>
    <row r="37198"/>
    <row r="37199"/>
    <row r="37200"/>
    <row r="37201"/>
    <row r="37202"/>
    <row r="37203"/>
    <row r="37204"/>
    <row r="37205"/>
    <row r="37206"/>
    <row r="37207"/>
    <row r="37208"/>
    <row r="37209"/>
    <row r="37210"/>
    <row r="37211"/>
    <row r="37212"/>
    <row r="37213"/>
    <row r="37214"/>
    <row r="37215"/>
    <row r="37216"/>
    <row r="37217"/>
    <row r="37218"/>
    <row r="37219"/>
    <row r="37220"/>
    <row r="37221"/>
    <row r="37222"/>
    <row r="37223"/>
    <row r="37224"/>
    <row r="37225"/>
    <row r="37226"/>
    <row r="37227"/>
    <row r="37228"/>
    <row r="37229"/>
    <row r="37230"/>
    <row r="37231"/>
    <row r="37232"/>
    <row r="37233"/>
    <row r="37234"/>
    <row r="37235"/>
    <row r="37236"/>
    <row r="37237"/>
    <row r="37238"/>
    <row r="37239"/>
    <row r="37240"/>
    <row r="37241"/>
    <row r="37242"/>
    <row r="37243"/>
    <row r="37244"/>
    <row r="37245"/>
    <row r="37246"/>
    <row r="37247"/>
    <row r="37248"/>
    <row r="37249"/>
    <row r="37250"/>
    <row r="37251"/>
    <row r="37252"/>
    <row r="37253"/>
    <row r="37254"/>
    <row r="37255"/>
    <row r="37256"/>
    <row r="37257"/>
    <row r="37258"/>
    <row r="37259"/>
    <row r="37260"/>
    <row r="37261"/>
    <row r="37262"/>
    <row r="37263"/>
    <row r="37264"/>
    <row r="37265"/>
    <row r="37266"/>
    <row r="37267"/>
    <row r="37268"/>
    <row r="37269"/>
    <row r="37270"/>
    <row r="37271"/>
    <row r="37272"/>
    <row r="37273"/>
    <row r="37274"/>
    <row r="37275"/>
    <row r="37276"/>
    <row r="37277"/>
    <row r="37278"/>
    <row r="37279"/>
    <row r="37280"/>
    <row r="37281"/>
    <row r="37282"/>
    <row r="37283"/>
    <row r="37284"/>
    <row r="37285"/>
    <row r="37286"/>
    <row r="37287"/>
    <row r="37288"/>
    <row r="37289"/>
    <row r="37290"/>
    <row r="37291"/>
    <row r="37292"/>
    <row r="37293"/>
    <row r="37294"/>
    <row r="37295"/>
    <row r="37296"/>
    <row r="37297"/>
    <row r="37298"/>
    <row r="37299"/>
    <row r="37300"/>
    <row r="37301"/>
    <row r="37302"/>
    <row r="37303"/>
    <row r="37304"/>
    <row r="37305"/>
    <row r="37306"/>
    <row r="37307"/>
    <row r="37308"/>
    <row r="37309"/>
    <row r="37310"/>
    <row r="37311"/>
    <row r="37312"/>
    <row r="37313"/>
    <row r="37314"/>
    <row r="37315"/>
    <row r="37316"/>
    <row r="37317"/>
    <row r="37318"/>
    <row r="37319"/>
    <row r="37320"/>
    <row r="37321"/>
    <row r="37322"/>
    <row r="37323"/>
    <row r="37324"/>
    <row r="37325"/>
    <row r="37326"/>
    <row r="37327"/>
    <row r="37328"/>
    <row r="37329"/>
    <row r="37330"/>
    <row r="37331"/>
    <row r="37332"/>
    <row r="37333"/>
    <row r="37334"/>
    <row r="37335"/>
    <row r="37336"/>
    <row r="37337"/>
    <row r="37338"/>
    <row r="37339"/>
    <row r="37340"/>
    <row r="37341"/>
    <row r="37342"/>
    <row r="37343"/>
    <row r="37344"/>
    <row r="37345"/>
    <row r="37346"/>
    <row r="37347"/>
    <row r="37348"/>
    <row r="37349"/>
    <row r="37350"/>
    <row r="37351"/>
    <row r="37352"/>
    <row r="37353"/>
    <row r="37354"/>
    <row r="37355"/>
    <row r="37356"/>
    <row r="37357"/>
    <row r="37358"/>
    <row r="37359"/>
    <row r="37360"/>
    <row r="37361"/>
    <row r="37362"/>
    <row r="37363"/>
    <row r="37364"/>
    <row r="37365"/>
    <row r="37366"/>
    <row r="37367"/>
    <row r="37368"/>
    <row r="37369"/>
    <row r="37370"/>
    <row r="37371"/>
    <row r="37372"/>
    <row r="37373"/>
    <row r="37374"/>
    <row r="37375"/>
    <row r="37376"/>
    <row r="37377"/>
    <row r="37378"/>
    <row r="37379"/>
    <row r="37380"/>
    <row r="37381"/>
    <row r="37382"/>
    <row r="37383"/>
    <row r="37384"/>
    <row r="37385"/>
    <row r="37386"/>
    <row r="37387"/>
    <row r="37388"/>
    <row r="37389"/>
    <row r="37390"/>
    <row r="37391"/>
    <row r="37392"/>
    <row r="37393"/>
    <row r="37394"/>
    <row r="37395"/>
    <row r="37396"/>
    <row r="37397"/>
    <row r="37398"/>
    <row r="37399"/>
    <row r="37400"/>
    <row r="37401"/>
    <row r="37402"/>
    <row r="37403"/>
    <row r="37404"/>
    <row r="37405"/>
    <row r="37406"/>
    <row r="37407"/>
    <row r="37408"/>
    <row r="37409"/>
    <row r="37410"/>
    <row r="37411"/>
    <row r="37412"/>
    <row r="37413"/>
    <row r="37414"/>
    <row r="37415"/>
    <row r="37416"/>
    <row r="37417"/>
    <row r="37418"/>
    <row r="37419"/>
    <row r="37420"/>
    <row r="37421"/>
    <row r="37422"/>
    <row r="37423"/>
    <row r="37424"/>
    <row r="37425"/>
    <row r="37426"/>
    <row r="37427"/>
    <row r="37428"/>
    <row r="37429"/>
    <row r="37430"/>
    <row r="37431"/>
    <row r="37432"/>
    <row r="37433"/>
    <row r="37434"/>
    <row r="37435"/>
    <row r="37436"/>
    <row r="37437"/>
    <row r="37438"/>
    <row r="37439"/>
    <row r="37440"/>
    <row r="37441"/>
    <row r="37442"/>
    <row r="37443"/>
    <row r="37444"/>
    <row r="37445"/>
    <row r="37446"/>
    <row r="37447"/>
    <row r="37448"/>
    <row r="37449"/>
    <row r="37450"/>
    <row r="37451"/>
    <row r="37452"/>
    <row r="37453"/>
    <row r="37454"/>
    <row r="37455"/>
    <row r="37456"/>
    <row r="37457"/>
    <row r="37458"/>
    <row r="37459"/>
    <row r="37460"/>
    <row r="37461"/>
    <row r="37462"/>
    <row r="37463"/>
    <row r="37464"/>
    <row r="37465"/>
    <row r="37466"/>
    <row r="37467"/>
    <row r="37468"/>
    <row r="37469"/>
    <row r="37470"/>
    <row r="37471"/>
    <row r="37472"/>
    <row r="37473"/>
    <row r="37474"/>
    <row r="37475"/>
    <row r="37476"/>
    <row r="37477"/>
    <row r="37478"/>
    <row r="37479"/>
    <row r="37480"/>
    <row r="37481"/>
    <row r="37482"/>
    <row r="37483"/>
    <row r="37484"/>
    <row r="37485"/>
    <row r="37486"/>
    <row r="37487"/>
    <row r="37488"/>
    <row r="37489"/>
    <row r="37490"/>
    <row r="37491"/>
    <row r="37492"/>
    <row r="37493"/>
    <row r="37494"/>
    <row r="37495"/>
    <row r="37496"/>
    <row r="37497"/>
    <row r="37498"/>
    <row r="37499"/>
    <row r="37500"/>
    <row r="37501"/>
    <row r="37502"/>
    <row r="37503"/>
    <row r="37504"/>
    <row r="37505"/>
    <row r="37506"/>
    <row r="37507"/>
    <row r="37508"/>
    <row r="37509"/>
    <row r="37510"/>
    <row r="37511"/>
    <row r="37512"/>
    <row r="37513"/>
    <row r="37514"/>
    <row r="37515"/>
    <row r="37516"/>
    <row r="37517"/>
    <row r="37518"/>
    <row r="37519"/>
    <row r="37520"/>
    <row r="37521"/>
    <row r="37522"/>
    <row r="37523"/>
    <row r="37524"/>
    <row r="37525"/>
    <row r="37526"/>
    <row r="37527"/>
    <row r="37528"/>
    <row r="37529"/>
    <row r="37530"/>
    <row r="37531"/>
    <row r="37532"/>
    <row r="37533"/>
    <row r="37534"/>
    <row r="37535"/>
    <row r="37536"/>
    <row r="37537"/>
    <row r="37538"/>
    <row r="37539"/>
    <row r="37540"/>
    <row r="37541"/>
    <row r="37542"/>
    <row r="37543"/>
    <row r="37544"/>
    <row r="37545"/>
    <row r="37546"/>
    <row r="37547"/>
    <row r="37548"/>
    <row r="37549"/>
    <row r="37550"/>
    <row r="37551"/>
    <row r="37552"/>
    <row r="37553"/>
    <row r="37554"/>
    <row r="37555"/>
    <row r="37556"/>
    <row r="37557"/>
    <row r="37558"/>
    <row r="37559"/>
    <row r="37560"/>
    <row r="37561"/>
    <row r="37562"/>
    <row r="37563"/>
    <row r="37564"/>
    <row r="37565"/>
    <row r="37566"/>
    <row r="37567"/>
    <row r="37568"/>
    <row r="37569"/>
    <row r="37570"/>
    <row r="37571"/>
    <row r="37572"/>
    <row r="37573"/>
    <row r="37574"/>
    <row r="37575"/>
    <row r="37576"/>
    <row r="37577"/>
    <row r="37578"/>
    <row r="37579"/>
    <row r="37580"/>
    <row r="37581"/>
    <row r="37582"/>
    <row r="37583"/>
    <row r="37584"/>
    <row r="37585"/>
    <row r="37586"/>
    <row r="37587"/>
    <row r="37588"/>
    <row r="37589"/>
    <row r="37590"/>
    <row r="37591"/>
    <row r="37592"/>
    <row r="37593"/>
    <row r="37594"/>
    <row r="37595"/>
    <row r="37596"/>
    <row r="37597"/>
    <row r="37598"/>
    <row r="37599"/>
    <row r="37600"/>
    <row r="37601"/>
    <row r="37602"/>
    <row r="37603"/>
    <row r="37604"/>
    <row r="37605"/>
    <row r="37606"/>
    <row r="37607"/>
    <row r="37608"/>
    <row r="37609"/>
    <row r="37610"/>
    <row r="37611"/>
    <row r="37612"/>
    <row r="37613"/>
    <row r="37614"/>
    <row r="37615"/>
    <row r="37616"/>
    <row r="37617"/>
    <row r="37618"/>
    <row r="37619"/>
    <row r="37620"/>
    <row r="37621"/>
    <row r="37622"/>
    <row r="37623"/>
    <row r="37624"/>
    <row r="37625"/>
    <row r="37626"/>
    <row r="37627"/>
    <row r="37628"/>
    <row r="37629"/>
    <row r="37630"/>
    <row r="37631"/>
    <row r="37632"/>
    <row r="37633"/>
    <row r="37634"/>
    <row r="37635"/>
    <row r="37636"/>
    <row r="37637"/>
    <row r="37638"/>
    <row r="37639"/>
    <row r="37640"/>
    <row r="37641"/>
    <row r="37642"/>
    <row r="37643"/>
    <row r="37644"/>
    <row r="37645"/>
    <row r="37646"/>
    <row r="37647"/>
    <row r="37648"/>
    <row r="37649"/>
    <row r="37650"/>
    <row r="37651"/>
    <row r="37652"/>
    <row r="37653"/>
    <row r="37654"/>
    <row r="37655"/>
    <row r="37656"/>
    <row r="37657"/>
    <row r="37658"/>
    <row r="37659"/>
    <row r="37660"/>
    <row r="37661"/>
    <row r="37662"/>
    <row r="37663"/>
    <row r="37664"/>
    <row r="37665"/>
    <row r="37666"/>
    <row r="37667"/>
    <row r="37668"/>
    <row r="37669"/>
    <row r="37670"/>
    <row r="37671"/>
    <row r="37672"/>
    <row r="37673"/>
    <row r="37674"/>
    <row r="37675"/>
    <row r="37676"/>
    <row r="37677"/>
    <row r="37678"/>
    <row r="37679"/>
    <row r="37680"/>
    <row r="37681"/>
    <row r="37682"/>
    <row r="37683"/>
    <row r="37684"/>
    <row r="37685"/>
    <row r="37686"/>
    <row r="37687"/>
    <row r="37688"/>
    <row r="37689"/>
    <row r="37690"/>
    <row r="37691"/>
    <row r="37692"/>
    <row r="37693"/>
    <row r="37694"/>
    <row r="37695"/>
    <row r="37696"/>
    <row r="37697"/>
    <row r="37698"/>
    <row r="37699"/>
    <row r="37700"/>
    <row r="37701"/>
    <row r="37702"/>
    <row r="37703"/>
    <row r="37704"/>
    <row r="37705"/>
    <row r="37706"/>
    <row r="37707"/>
    <row r="37708"/>
    <row r="37709"/>
    <row r="37710"/>
    <row r="37711"/>
    <row r="37712"/>
    <row r="37713"/>
    <row r="37714"/>
    <row r="37715"/>
    <row r="37716"/>
    <row r="37717"/>
    <row r="37718"/>
    <row r="37719"/>
    <row r="37720"/>
    <row r="37721"/>
    <row r="37722"/>
    <row r="37723"/>
    <row r="37724"/>
    <row r="37725"/>
    <row r="37726"/>
    <row r="37727"/>
    <row r="37728"/>
    <row r="37729"/>
    <row r="37730"/>
    <row r="37731"/>
    <row r="37732"/>
    <row r="37733"/>
    <row r="37734"/>
    <row r="37735"/>
    <row r="37736"/>
    <row r="37737"/>
    <row r="37738"/>
    <row r="37739"/>
    <row r="37740"/>
    <row r="37741"/>
    <row r="37742"/>
    <row r="37743"/>
    <row r="37744"/>
    <row r="37745"/>
    <row r="37746"/>
    <row r="37747"/>
    <row r="37748"/>
    <row r="37749"/>
    <row r="37750"/>
    <row r="37751"/>
    <row r="37752"/>
    <row r="37753"/>
    <row r="37754"/>
    <row r="37755"/>
    <row r="37756"/>
    <row r="37757"/>
    <row r="37758"/>
    <row r="37759"/>
    <row r="37760"/>
    <row r="37761"/>
    <row r="37762"/>
    <row r="37763"/>
    <row r="37764"/>
    <row r="37765"/>
    <row r="37766"/>
    <row r="37767"/>
    <row r="37768"/>
    <row r="37769"/>
    <row r="37770"/>
    <row r="37771"/>
    <row r="37772"/>
    <row r="37773"/>
    <row r="37774"/>
    <row r="37775"/>
    <row r="37776"/>
    <row r="37777"/>
    <row r="37778"/>
    <row r="37779"/>
    <row r="37780"/>
    <row r="37781"/>
    <row r="37782"/>
    <row r="37783"/>
    <row r="37784"/>
    <row r="37785"/>
    <row r="37786"/>
    <row r="37787"/>
    <row r="37788"/>
    <row r="37789"/>
    <row r="37790"/>
    <row r="37791"/>
    <row r="37792"/>
    <row r="37793"/>
    <row r="37794"/>
    <row r="37795"/>
    <row r="37796"/>
    <row r="37797"/>
    <row r="37798"/>
    <row r="37799"/>
    <row r="37800"/>
    <row r="37801"/>
    <row r="37802"/>
    <row r="37803"/>
    <row r="37804"/>
    <row r="37805"/>
    <row r="37806"/>
    <row r="37807"/>
    <row r="37808"/>
    <row r="37809"/>
    <row r="37810"/>
    <row r="37811"/>
    <row r="37812"/>
    <row r="37813"/>
    <row r="37814"/>
    <row r="37815"/>
    <row r="37816"/>
    <row r="37817"/>
    <row r="37818"/>
    <row r="37819"/>
    <row r="37820"/>
    <row r="37821"/>
    <row r="37822"/>
    <row r="37823"/>
    <row r="37824"/>
    <row r="37825"/>
    <row r="37826"/>
    <row r="37827"/>
    <row r="37828"/>
    <row r="37829"/>
    <row r="37830"/>
    <row r="37831"/>
    <row r="37832"/>
    <row r="37833"/>
    <row r="37834"/>
    <row r="37835"/>
    <row r="37836"/>
    <row r="37837"/>
    <row r="37838"/>
    <row r="37839"/>
    <row r="37840"/>
    <row r="37841"/>
    <row r="37842"/>
    <row r="37843"/>
    <row r="37844"/>
    <row r="37845"/>
    <row r="37846"/>
    <row r="37847"/>
    <row r="37848"/>
    <row r="37849"/>
    <row r="37850"/>
    <row r="37851"/>
    <row r="37852"/>
    <row r="37853"/>
    <row r="37854"/>
    <row r="37855"/>
    <row r="37856"/>
    <row r="37857"/>
    <row r="37858"/>
    <row r="37859"/>
    <row r="37860"/>
    <row r="37861"/>
    <row r="37862"/>
    <row r="37863"/>
    <row r="37864"/>
    <row r="37865"/>
    <row r="37866"/>
    <row r="37867"/>
    <row r="37868"/>
    <row r="37869"/>
    <row r="37870"/>
    <row r="37871"/>
    <row r="37872"/>
    <row r="37873"/>
    <row r="37874"/>
    <row r="37875"/>
    <row r="37876"/>
    <row r="37877"/>
    <row r="37878"/>
    <row r="37879"/>
    <row r="37880"/>
    <row r="37881"/>
    <row r="37882"/>
    <row r="37883"/>
    <row r="37884"/>
    <row r="37885"/>
    <row r="37886"/>
    <row r="37887"/>
    <row r="37888"/>
    <row r="37889"/>
    <row r="37890"/>
    <row r="37891"/>
    <row r="37892"/>
    <row r="37893"/>
    <row r="37894"/>
    <row r="37895"/>
    <row r="37896"/>
    <row r="37897"/>
    <row r="37898"/>
    <row r="37899"/>
    <row r="37900"/>
    <row r="37901"/>
    <row r="37902"/>
    <row r="37903"/>
    <row r="37904"/>
    <row r="37905"/>
    <row r="37906"/>
    <row r="37907"/>
    <row r="37908"/>
    <row r="37909"/>
    <row r="37910"/>
    <row r="37911"/>
    <row r="37912"/>
    <row r="37913"/>
    <row r="37914"/>
    <row r="37915"/>
    <row r="37916"/>
    <row r="37917"/>
    <row r="37918"/>
    <row r="37919"/>
    <row r="37920"/>
    <row r="37921"/>
    <row r="37922"/>
    <row r="37923"/>
    <row r="37924"/>
    <row r="37925"/>
    <row r="37926"/>
    <row r="37927"/>
    <row r="37928"/>
    <row r="37929"/>
    <row r="37930"/>
    <row r="37931"/>
    <row r="37932"/>
    <row r="37933"/>
    <row r="37934"/>
    <row r="37935"/>
    <row r="37936"/>
    <row r="37937"/>
    <row r="37938"/>
    <row r="37939"/>
    <row r="37940"/>
    <row r="37941"/>
    <row r="37942"/>
    <row r="37943"/>
    <row r="37944"/>
    <row r="37945"/>
    <row r="37946"/>
    <row r="37947"/>
    <row r="37948"/>
    <row r="37949"/>
    <row r="37950"/>
    <row r="37951"/>
    <row r="37952"/>
    <row r="37953"/>
    <row r="37954"/>
    <row r="37955"/>
    <row r="37956"/>
    <row r="37957"/>
    <row r="37958"/>
    <row r="37959"/>
    <row r="37960"/>
    <row r="37961"/>
    <row r="37962"/>
    <row r="37963"/>
    <row r="37964"/>
    <row r="37965"/>
    <row r="37966"/>
    <row r="37967"/>
    <row r="37968"/>
    <row r="37969"/>
    <row r="37970"/>
    <row r="37971"/>
    <row r="37972"/>
    <row r="37973"/>
    <row r="37974"/>
    <row r="37975"/>
    <row r="37976"/>
    <row r="37977"/>
    <row r="37978"/>
    <row r="37979"/>
    <row r="37980"/>
    <row r="37981"/>
    <row r="37982"/>
    <row r="37983"/>
    <row r="37984"/>
    <row r="37985"/>
    <row r="37986"/>
    <row r="37987"/>
    <row r="37988"/>
    <row r="37989"/>
    <row r="37990"/>
    <row r="37991"/>
    <row r="37992"/>
    <row r="37993"/>
    <row r="37994"/>
    <row r="37995"/>
    <row r="37996"/>
    <row r="37997"/>
    <row r="37998"/>
    <row r="37999"/>
    <row r="38000"/>
    <row r="38001"/>
    <row r="38002"/>
    <row r="38003"/>
    <row r="38004"/>
    <row r="38005"/>
    <row r="38006"/>
    <row r="38007"/>
    <row r="38008"/>
    <row r="38009"/>
    <row r="38010"/>
    <row r="38011"/>
    <row r="38012"/>
    <row r="38013"/>
    <row r="38014"/>
    <row r="38015"/>
    <row r="38016"/>
    <row r="38017"/>
    <row r="38018"/>
    <row r="38019"/>
    <row r="38020"/>
    <row r="38021"/>
    <row r="38022"/>
    <row r="38023"/>
    <row r="38024"/>
    <row r="38025"/>
    <row r="38026"/>
    <row r="38027"/>
    <row r="38028"/>
    <row r="38029"/>
    <row r="38030"/>
    <row r="38031"/>
    <row r="38032"/>
    <row r="38033"/>
    <row r="38034"/>
    <row r="38035"/>
    <row r="38036"/>
    <row r="38037"/>
    <row r="38038"/>
    <row r="38039"/>
    <row r="38040"/>
    <row r="38041"/>
    <row r="38042"/>
    <row r="38043"/>
    <row r="38044"/>
    <row r="38045"/>
    <row r="38046"/>
    <row r="38047"/>
    <row r="38048"/>
    <row r="38049"/>
    <row r="38050"/>
    <row r="38051"/>
    <row r="38052"/>
    <row r="38053"/>
    <row r="38054"/>
    <row r="38055"/>
    <row r="38056"/>
    <row r="38057"/>
    <row r="38058"/>
    <row r="38059"/>
    <row r="38060"/>
    <row r="38061"/>
    <row r="38062"/>
    <row r="38063"/>
    <row r="38064"/>
    <row r="38065"/>
    <row r="38066"/>
    <row r="38067"/>
    <row r="38068"/>
    <row r="38069"/>
    <row r="38070"/>
    <row r="38071"/>
    <row r="38072"/>
    <row r="38073"/>
    <row r="38074"/>
    <row r="38075"/>
    <row r="38076"/>
    <row r="38077"/>
    <row r="38078"/>
    <row r="38079"/>
    <row r="38080"/>
    <row r="38081"/>
    <row r="38082"/>
    <row r="38083"/>
    <row r="38084"/>
    <row r="38085"/>
    <row r="38086"/>
    <row r="38087"/>
    <row r="38088"/>
    <row r="38089"/>
    <row r="38090"/>
    <row r="38091"/>
    <row r="38092"/>
    <row r="38093"/>
    <row r="38094"/>
    <row r="38095"/>
    <row r="38096"/>
    <row r="38097"/>
    <row r="38098"/>
    <row r="38099"/>
    <row r="38100"/>
    <row r="38101"/>
    <row r="38102"/>
    <row r="38103"/>
    <row r="38104"/>
    <row r="38105"/>
    <row r="38106"/>
    <row r="38107"/>
    <row r="38108"/>
    <row r="38109"/>
    <row r="38110"/>
    <row r="38111"/>
    <row r="38112"/>
    <row r="38113"/>
    <row r="38114"/>
    <row r="38115"/>
    <row r="38116"/>
    <row r="38117"/>
    <row r="38118"/>
    <row r="38119"/>
    <row r="38120"/>
    <row r="38121"/>
    <row r="38122"/>
    <row r="38123"/>
    <row r="38124"/>
    <row r="38125"/>
    <row r="38126"/>
    <row r="38127"/>
    <row r="38128"/>
    <row r="38129"/>
    <row r="38130"/>
    <row r="38131"/>
    <row r="38132"/>
    <row r="38133"/>
    <row r="38134"/>
    <row r="38135"/>
    <row r="38136"/>
    <row r="38137"/>
    <row r="38138"/>
    <row r="38139"/>
    <row r="38140"/>
    <row r="38141"/>
    <row r="38142"/>
    <row r="38143"/>
    <row r="38144"/>
    <row r="38145"/>
    <row r="38146"/>
    <row r="38147"/>
    <row r="38148"/>
    <row r="38149"/>
    <row r="38150"/>
    <row r="38151"/>
    <row r="38152"/>
    <row r="38153"/>
    <row r="38154"/>
    <row r="38155"/>
    <row r="38156"/>
    <row r="38157"/>
    <row r="38158"/>
    <row r="38159"/>
    <row r="38160"/>
    <row r="38161"/>
    <row r="38162"/>
    <row r="38163"/>
    <row r="38164"/>
    <row r="38165"/>
    <row r="38166"/>
    <row r="38167"/>
    <row r="38168"/>
    <row r="38169"/>
    <row r="38170"/>
    <row r="38171"/>
    <row r="38172"/>
    <row r="38173"/>
    <row r="38174"/>
    <row r="38175"/>
    <row r="38176"/>
    <row r="38177"/>
    <row r="38178"/>
    <row r="38179"/>
    <row r="38180"/>
    <row r="38181"/>
    <row r="38182"/>
    <row r="38183"/>
    <row r="38184"/>
    <row r="38185"/>
    <row r="38186"/>
    <row r="38187"/>
    <row r="38188"/>
    <row r="38189"/>
    <row r="38190"/>
    <row r="38191"/>
    <row r="38192"/>
    <row r="38193"/>
    <row r="38194"/>
    <row r="38195"/>
    <row r="38196"/>
    <row r="38197"/>
    <row r="38198"/>
    <row r="38199"/>
    <row r="38200"/>
    <row r="38201"/>
    <row r="38202"/>
    <row r="38203"/>
    <row r="38204"/>
    <row r="38205"/>
    <row r="38206"/>
    <row r="38207"/>
    <row r="38208"/>
    <row r="38209"/>
    <row r="38210"/>
    <row r="38211"/>
    <row r="38212"/>
    <row r="38213"/>
    <row r="38214"/>
    <row r="38215"/>
    <row r="38216"/>
    <row r="38217"/>
    <row r="38218"/>
    <row r="38219"/>
    <row r="38220"/>
    <row r="38221"/>
    <row r="38222"/>
    <row r="38223"/>
    <row r="38224"/>
    <row r="38225"/>
    <row r="38226"/>
    <row r="38227"/>
    <row r="38228"/>
    <row r="38229"/>
    <row r="38230"/>
    <row r="38231"/>
    <row r="38232"/>
    <row r="38233"/>
    <row r="38234"/>
    <row r="38235"/>
    <row r="38236"/>
    <row r="38237"/>
    <row r="38238"/>
    <row r="38239"/>
    <row r="38240"/>
    <row r="38241"/>
    <row r="38242"/>
    <row r="38243"/>
    <row r="38244"/>
    <row r="38245"/>
    <row r="38246"/>
    <row r="38247"/>
    <row r="38248"/>
    <row r="38249"/>
    <row r="38250"/>
    <row r="38251"/>
    <row r="38252"/>
    <row r="38253"/>
    <row r="38254"/>
    <row r="38255"/>
    <row r="38256"/>
    <row r="38257"/>
    <row r="38258"/>
    <row r="38259"/>
    <row r="38260"/>
    <row r="38261"/>
    <row r="38262"/>
    <row r="38263"/>
    <row r="38264"/>
    <row r="38265"/>
    <row r="38266"/>
    <row r="38267"/>
    <row r="38268"/>
    <row r="38269"/>
    <row r="38270"/>
    <row r="38271"/>
    <row r="38272"/>
    <row r="38273"/>
    <row r="38274"/>
    <row r="38275"/>
    <row r="38276"/>
    <row r="38277"/>
    <row r="38278"/>
    <row r="38279"/>
    <row r="38280"/>
    <row r="38281"/>
    <row r="38282"/>
    <row r="38283"/>
    <row r="38284"/>
    <row r="38285"/>
    <row r="38286"/>
    <row r="38287"/>
    <row r="38288"/>
    <row r="38289"/>
    <row r="38290"/>
    <row r="38291"/>
    <row r="38292"/>
    <row r="38293"/>
    <row r="38294"/>
    <row r="38295"/>
    <row r="38296"/>
    <row r="38297"/>
    <row r="38298"/>
    <row r="38299"/>
    <row r="38300"/>
    <row r="38301"/>
    <row r="38302"/>
    <row r="38303"/>
    <row r="38304"/>
    <row r="38305"/>
    <row r="38306"/>
    <row r="38307"/>
    <row r="38308"/>
    <row r="38309"/>
    <row r="38310"/>
    <row r="38311"/>
    <row r="38312"/>
    <row r="38313"/>
    <row r="38314"/>
    <row r="38315"/>
    <row r="38316"/>
    <row r="38317"/>
    <row r="38318"/>
    <row r="38319"/>
    <row r="38320"/>
    <row r="38321"/>
    <row r="38322"/>
    <row r="38323"/>
    <row r="38324"/>
    <row r="38325"/>
    <row r="38326"/>
    <row r="38327"/>
    <row r="38328"/>
    <row r="38329"/>
    <row r="38330"/>
    <row r="38331"/>
    <row r="38332"/>
    <row r="38333"/>
    <row r="38334"/>
    <row r="38335"/>
    <row r="38336"/>
    <row r="38337"/>
    <row r="38338"/>
    <row r="38339"/>
    <row r="38340"/>
    <row r="38341"/>
    <row r="38342"/>
    <row r="38343"/>
    <row r="38344"/>
    <row r="38345"/>
    <row r="38346"/>
    <row r="38347"/>
    <row r="38348"/>
    <row r="38349"/>
    <row r="38350"/>
    <row r="38351"/>
    <row r="38352"/>
    <row r="38353"/>
    <row r="38354"/>
    <row r="38355"/>
    <row r="38356"/>
    <row r="38357"/>
    <row r="38358"/>
    <row r="38359"/>
    <row r="38360"/>
    <row r="38361"/>
    <row r="38362"/>
    <row r="38363"/>
    <row r="38364"/>
    <row r="38365"/>
    <row r="38366"/>
    <row r="38367"/>
    <row r="38368"/>
    <row r="38369"/>
    <row r="38370"/>
    <row r="38371"/>
    <row r="38372"/>
    <row r="38373"/>
    <row r="38374"/>
    <row r="38375"/>
    <row r="38376"/>
    <row r="38377"/>
    <row r="38378"/>
    <row r="38379"/>
    <row r="38380"/>
    <row r="38381"/>
    <row r="38382"/>
    <row r="38383"/>
    <row r="38384"/>
    <row r="38385"/>
    <row r="38386"/>
    <row r="38387"/>
    <row r="38388"/>
    <row r="38389"/>
    <row r="38390"/>
    <row r="38391"/>
    <row r="38392"/>
    <row r="38393"/>
    <row r="38394"/>
    <row r="38395"/>
    <row r="38396"/>
    <row r="38397"/>
    <row r="38398"/>
    <row r="38399"/>
    <row r="38400"/>
    <row r="38401"/>
    <row r="38402"/>
    <row r="38403"/>
    <row r="38404"/>
    <row r="38405"/>
    <row r="38406"/>
    <row r="38407"/>
    <row r="38408"/>
    <row r="38409"/>
    <row r="38410"/>
    <row r="38411"/>
    <row r="38412"/>
    <row r="38413"/>
    <row r="38414"/>
    <row r="38415"/>
    <row r="38416"/>
    <row r="38417"/>
    <row r="38418"/>
    <row r="38419"/>
    <row r="38420"/>
    <row r="38421"/>
    <row r="38422"/>
    <row r="38423"/>
    <row r="38424"/>
    <row r="38425"/>
    <row r="38426"/>
    <row r="38427"/>
    <row r="38428"/>
    <row r="38429"/>
    <row r="38430"/>
    <row r="38431"/>
    <row r="38432"/>
    <row r="38433"/>
    <row r="38434"/>
    <row r="38435"/>
    <row r="38436"/>
    <row r="38437"/>
    <row r="38438"/>
    <row r="38439"/>
    <row r="38440"/>
    <row r="38441"/>
    <row r="38442"/>
    <row r="38443"/>
    <row r="38444"/>
    <row r="38445"/>
    <row r="38446"/>
    <row r="38447"/>
    <row r="38448"/>
    <row r="38449"/>
    <row r="38450"/>
    <row r="38451"/>
    <row r="38452"/>
    <row r="38453"/>
    <row r="38454"/>
    <row r="38455"/>
    <row r="38456"/>
    <row r="38457"/>
    <row r="38458"/>
    <row r="38459"/>
    <row r="38460"/>
    <row r="38461"/>
    <row r="38462"/>
    <row r="38463"/>
    <row r="38464"/>
    <row r="38465"/>
    <row r="38466"/>
    <row r="38467"/>
    <row r="38468"/>
    <row r="38469"/>
    <row r="38470"/>
    <row r="38471"/>
    <row r="38472"/>
    <row r="38473"/>
    <row r="38474"/>
    <row r="38475"/>
    <row r="38476"/>
    <row r="38477"/>
    <row r="38478"/>
    <row r="38479"/>
    <row r="38480"/>
    <row r="38481"/>
    <row r="38482"/>
    <row r="38483"/>
    <row r="38484"/>
    <row r="38485"/>
    <row r="38486"/>
    <row r="38487"/>
    <row r="38488"/>
    <row r="38489"/>
    <row r="38490"/>
    <row r="38491"/>
    <row r="38492"/>
    <row r="38493"/>
    <row r="38494"/>
    <row r="38495"/>
    <row r="38496"/>
    <row r="38497"/>
    <row r="38498"/>
    <row r="38499"/>
    <row r="38500"/>
    <row r="38501"/>
    <row r="38502"/>
    <row r="38503"/>
    <row r="38504"/>
    <row r="38505"/>
    <row r="38506"/>
    <row r="38507"/>
    <row r="38508"/>
    <row r="38509"/>
    <row r="38510"/>
    <row r="38511"/>
    <row r="38512"/>
    <row r="38513"/>
    <row r="38514"/>
    <row r="38515"/>
    <row r="38516"/>
    <row r="38517"/>
    <row r="38518"/>
    <row r="38519"/>
    <row r="38520"/>
    <row r="38521"/>
    <row r="38522"/>
    <row r="38523"/>
    <row r="38524"/>
    <row r="38525"/>
    <row r="38526"/>
    <row r="38527"/>
    <row r="38528"/>
    <row r="38529"/>
    <row r="38530"/>
    <row r="38531"/>
    <row r="38532"/>
    <row r="38533"/>
    <row r="38534"/>
    <row r="38535"/>
    <row r="38536"/>
    <row r="38537"/>
    <row r="38538"/>
    <row r="38539"/>
    <row r="38540"/>
    <row r="38541"/>
    <row r="38542"/>
    <row r="38543"/>
    <row r="38544"/>
    <row r="38545"/>
    <row r="38546"/>
    <row r="38547"/>
    <row r="38548"/>
    <row r="38549"/>
    <row r="38550"/>
    <row r="38551"/>
    <row r="38552"/>
    <row r="38553"/>
    <row r="38554"/>
    <row r="38555"/>
    <row r="38556"/>
    <row r="38557"/>
    <row r="38558"/>
    <row r="38559"/>
    <row r="38560"/>
    <row r="38561"/>
    <row r="38562"/>
    <row r="38563"/>
    <row r="38564"/>
    <row r="38565"/>
    <row r="38566"/>
    <row r="38567"/>
    <row r="38568"/>
    <row r="38569"/>
    <row r="38570"/>
    <row r="38571"/>
    <row r="38572"/>
    <row r="38573"/>
    <row r="38574"/>
    <row r="38575"/>
    <row r="38576"/>
    <row r="38577"/>
    <row r="38578"/>
    <row r="38579"/>
    <row r="38580"/>
    <row r="38581"/>
    <row r="38582"/>
    <row r="38583"/>
    <row r="38584"/>
    <row r="38585"/>
    <row r="38586"/>
    <row r="38587"/>
    <row r="38588"/>
    <row r="38589"/>
    <row r="38590"/>
    <row r="38591"/>
    <row r="38592"/>
    <row r="38593"/>
    <row r="38594"/>
    <row r="38595"/>
    <row r="38596"/>
    <row r="38597"/>
    <row r="38598"/>
    <row r="38599"/>
    <row r="38600"/>
    <row r="38601"/>
    <row r="38602"/>
    <row r="38603"/>
    <row r="38604"/>
    <row r="38605"/>
    <row r="38606"/>
    <row r="38607"/>
    <row r="38608"/>
    <row r="38609"/>
    <row r="38610"/>
    <row r="38611"/>
    <row r="38612"/>
    <row r="38613"/>
    <row r="38614"/>
    <row r="38615"/>
    <row r="38616"/>
    <row r="38617"/>
    <row r="38618"/>
    <row r="38619"/>
    <row r="38620"/>
    <row r="38621"/>
    <row r="38622"/>
    <row r="38623"/>
    <row r="38624"/>
    <row r="38625"/>
    <row r="38626"/>
    <row r="38627"/>
    <row r="38628"/>
    <row r="38629"/>
    <row r="38630"/>
    <row r="38631"/>
    <row r="38632"/>
    <row r="38633"/>
    <row r="38634"/>
    <row r="38635"/>
    <row r="38636"/>
    <row r="38637"/>
    <row r="38638"/>
    <row r="38639"/>
    <row r="38640"/>
    <row r="38641"/>
    <row r="38642"/>
    <row r="38643"/>
    <row r="38644"/>
    <row r="38645"/>
    <row r="38646"/>
    <row r="38647"/>
    <row r="38648"/>
    <row r="38649"/>
    <row r="38650"/>
    <row r="38651"/>
    <row r="38652"/>
    <row r="38653"/>
    <row r="38654"/>
    <row r="38655"/>
    <row r="38656"/>
    <row r="38657"/>
    <row r="38658"/>
    <row r="38659"/>
    <row r="38660"/>
    <row r="38661"/>
    <row r="38662"/>
    <row r="38663"/>
    <row r="38664"/>
    <row r="38665"/>
    <row r="38666"/>
    <row r="38667"/>
    <row r="38668"/>
    <row r="38669"/>
    <row r="38670"/>
    <row r="38671"/>
    <row r="38672"/>
    <row r="38673"/>
    <row r="38674"/>
    <row r="38675"/>
    <row r="38676"/>
    <row r="38677"/>
    <row r="38678"/>
    <row r="38679"/>
    <row r="38680"/>
    <row r="38681"/>
    <row r="38682"/>
    <row r="38683"/>
    <row r="38684"/>
    <row r="38685"/>
    <row r="38686"/>
    <row r="38687"/>
    <row r="38688"/>
    <row r="38689"/>
    <row r="38690"/>
    <row r="38691"/>
    <row r="38692"/>
    <row r="38693"/>
    <row r="38694"/>
    <row r="38695"/>
    <row r="38696"/>
    <row r="38697"/>
    <row r="38698"/>
    <row r="38699"/>
    <row r="38700"/>
    <row r="38701"/>
    <row r="38702"/>
    <row r="38703"/>
    <row r="38704"/>
    <row r="38705"/>
    <row r="38706"/>
    <row r="38707"/>
    <row r="38708"/>
    <row r="38709"/>
    <row r="38710"/>
    <row r="38711"/>
    <row r="38712"/>
    <row r="38713"/>
    <row r="38714"/>
    <row r="38715"/>
    <row r="38716"/>
    <row r="38717"/>
    <row r="38718"/>
    <row r="38719"/>
    <row r="38720"/>
    <row r="38721"/>
    <row r="38722"/>
    <row r="38723"/>
    <row r="38724"/>
    <row r="38725"/>
    <row r="38726"/>
    <row r="38727"/>
    <row r="38728"/>
    <row r="38729"/>
    <row r="38730"/>
    <row r="38731"/>
    <row r="38732"/>
    <row r="38733"/>
    <row r="38734"/>
    <row r="38735"/>
    <row r="38736"/>
    <row r="38737"/>
    <row r="38738"/>
    <row r="38739"/>
    <row r="38740"/>
    <row r="38741"/>
    <row r="38742"/>
    <row r="38743"/>
    <row r="38744"/>
    <row r="38745"/>
    <row r="38746"/>
    <row r="38747"/>
    <row r="38748"/>
    <row r="38749"/>
    <row r="38750"/>
    <row r="38751"/>
    <row r="38752"/>
    <row r="38753"/>
    <row r="38754"/>
    <row r="38755"/>
    <row r="38756"/>
    <row r="38757"/>
    <row r="38758"/>
    <row r="38759"/>
    <row r="38760"/>
    <row r="38761"/>
    <row r="38762"/>
    <row r="38763"/>
    <row r="38764"/>
    <row r="38765"/>
    <row r="38766"/>
    <row r="38767"/>
    <row r="38768"/>
    <row r="38769"/>
    <row r="38770"/>
    <row r="38771"/>
    <row r="38772"/>
    <row r="38773"/>
    <row r="38774"/>
    <row r="38775"/>
    <row r="38776"/>
    <row r="38777"/>
    <row r="38778"/>
    <row r="38779"/>
    <row r="38780"/>
    <row r="38781"/>
    <row r="38782"/>
    <row r="38783"/>
    <row r="38784"/>
    <row r="38785"/>
    <row r="38786"/>
    <row r="38787"/>
    <row r="38788"/>
    <row r="38789"/>
    <row r="38790"/>
    <row r="38791"/>
    <row r="38792"/>
    <row r="38793"/>
    <row r="38794"/>
    <row r="38795"/>
    <row r="38796"/>
    <row r="38797"/>
    <row r="38798"/>
    <row r="38799"/>
    <row r="38800"/>
    <row r="38801"/>
    <row r="38802"/>
    <row r="38803"/>
    <row r="38804"/>
    <row r="38805"/>
    <row r="38806"/>
    <row r="38807"/>
    <row r="38808"/>
    <row r="38809"/>
    <row r="38810"/>
    <row r="38811"/>
    <row r="38812"/>
    <row r="38813"/>
    <row r="38814"/>
    <row r="38815"/>
    <row r="38816"/>
    <row r="38817"/>
    <row r="38818"/>
    <row r="38819"/>
    <row r="38820"/>
    <row r="38821"/>
    <row r="38822"/>
    <row r="38823"/>
    <row r="38824"/>
    <row r="38825"/>
    <row r="38826"/>
    <row r="38827"/>
    <row r="38828"/>
    <row r="38829"/>
    <row r="38830"/>
    <row r="38831"/>
    <row r="38832"/>
    <row r="38833"/>
    <row r="38834"/>
    <row r="38835"/>
    <row r="38836"/>
    <row r="38837"/>
    <row r="38838"/>
    <row r="38839"/>
    <row r="38840"/>
    <row r="38841"/>
    <row r="38842"/>
    <row r="38843"/>
    <row r="38844"/>
    <row r="38845"/>
    <row r="38846"/>
    <row r="38847"/>
    <row r="38848"/>
    <row r="38849"/>
    <row r="38850"/>
    <row r="38851"/>
    <row r="38852"/>
    <row r="38853"/>
    <row r="38854"/>
    <row r="38855"/>
    <row r="38856"/>
    <row r="38857"/>
    <row r="38858"/>
    <row r="38859"/>
    <row r="38860"/>
    <row r="38861"/>
    <row r="38862"/>
    <row r="38863"/>
    <row r="38864"/>
    <row r="38865"/>
    <row r="38866"/>
    <row r="38867"/>
    <row r="38868"/>
    <row r="38869"/>
    <row r="38870"/>
    <row r="38871"/>
    <row r="38872"/>
    <row r="38873"/>
    <row r="38874"/>
    <row r="38875"/>
    <row r="38876"/>
    <row r="38877"/>
    <row r="38878"/>
    <row r="38879"/>
    <row r="38880"/>
    <row r="38881"/>
    <row r="38882"/>
    <row r="38883"/>
    <row r="38884"/>
    <row r="38885"/>
    <row r="38886"/>
    <row r="38887"/>
    <row r="38888"/>
    <row r="38889"/>
    <row r="38890"/>
    <row r="38891"/>
    <row r="38892"/>
    <row r="38893"/>
    <row r="38894"/>
    <row r="38895"/>
    <row r="38896"/>
    <row r="38897"/>
    <row r="38898"/>
    <row r="38899"/>
    <row r="38900"/>
    <row r="38901"/>
    <row r="38902"/>
    <row r="38903"/>
    <row r="38904"/>
    <row r="38905"/>
    <row r="38906"/>
    <row r="38907"/>
    <row r="38908"/>
    <row r="38909"/>
    <row r="38910"/>
    <row r="38911"/>
    <row r="38912"/>
    <row r="38913"/>
    <row r="38914"/>
    <row r="38915"/>
    <row r="38916"/>
    <row r="38917"/>
    <row r="38918"/>
    <row r="38919"/>
    <row r="38920"/>
    <row r="38921"/>
    <row r="38922"/>
    <row r="38923"/>
    <row r="38924"/>
    <row r="38925"/>
    <row r="38926"/>
    <row r="38927"/>
    <row r="38928"/>
    <row r="38929"/>
    <row r="38930"/>
    <row r="38931"/>
    <row r="38932"/>
    <row r="38933"/>
    <row r="38934"/>
    <row r="38935"/>
    <row r="38936"/>
    <row r="38937"/>
    <row r="38938"/>
    <row r="38939"/>
    <row r="38940"/>
    <row r="38941"/>
    <row r="38942"/>
    <row r="38943"/>
    <row r="38944"/>
    <row r="38945"/>
    <row r="38946"/>
    <row r="38947"/>
    <row r="38948"/>
    <row r="38949"/>
    <row r="38950"/>
    <row r="38951"/>
    <row r="38952"/>
    <row r="38953"/>
    <row r="38954"/>
    <row r="38955"/>
    <row r="38956"/>
    <row r="38957"/>
    <row r="38958"/>
    <row r="38959"/>
    <row r="38960"/>
    <row r="38961"/>
    <row r="38962"/>
    <row r="38963"/>
    <row r="38964"/>
    <row r="38965"/>
    <row r="38966"/>
    <row r="38967"/>
    <row r="38968"/>
    <row r="38969"/>
    <row r="38970"/>
    <row r="38971"/>
    <row r="38972"/>
    <row r="38973"/>
    <row r="38974"/>
    <row r="38975"/>
    <row r="38976"/>
    <row r="38977"/>
    <row r="38978"/>
    <row r="38979"/>
    <row r="38980"/>
    <row r="38981"/>
    <row r="38982"/>
    <row r="38983"/>
    <row r="38984"/>
    <row r="38985"/>
    <row r="38986"/>
    <row r="38987"/>
    <row r="38988"/>
    <row r="38989"/>
    <row r="38990"/>
    <row r="38991"/>
    <row r="38992"/>
    <row r="38993"/>
    <row r="38994"/>
    <row r="38995"/>
    <row r="38996"/>
    <row r="38997"/>
    <row r="38998"/>
    <row r="38999"/>
    <row r="39000"/>
    <row r="39001"/>
    <row r="39002"/>
    <row r="39003"/>
    <row r="39004"/>
    <row r="39005"/>
    <row r="39006"/>
    <row r="39007"/>
    <row r="39008"/>
    <row r="39009"/>
    <row r="39010"/>
    <row r="39011"/>
    <row r="39012"/>
    <row r="39013"/>
    <row r="39014"/>
    <row r="39015"/>
    <row r="39016"/>
    <row r="39017"/>
    <row r="39018"/>
    <row r="39019"/>
    <row r="39020"/>
    <row r="39021"/>
    <row r="39022"/>
    <row r="39023"/>
    <row r="39024"/>
    <row r="39025"/>
    <row r="39026"/>
    <row r="39027"/>
    <row r="39028"/>
    <row r="39029"/>
    <row r="39030"/>
    <row r="39031"/>
    <row r="39032"/>
    <row r="39033"/>
    <row r="39034"/>
    <row r="39035"/>
    <row r="39036"/>
    <row r="39037"/>
    <row r="39038"/>
    <row r="39039"/>
    <row r="39040"/>
    <row r="39041"/>
    <row r="39042"/>
    <row r="39043"/>
    <row r="39044"/>
    <row r="39045"/>
    <row r="39046"/>
    <row r="39047"/>
    <row r="39048"/>
    <row r="39049"/>
    <row r="39050"/>
    <row r="39051"/>
    <row r="39052"/>
    <row r="39053"/>
    <row r="39054"/>
    <row r="39055"/>
    <row r="39056"/>
    <row r="39057"/>
    <row r="39058"/>
    <row r="39059"/>
    <row r="39060"/>
    <row r="39061"/>
    <row r="39062"/>
    <row r="39063"/>
    <row r="39064"/>
    <row r="39065"/>
    <row r="39066"/>
    <row r="39067"/>
    <row r="39068"/>
    <row r="39069"/>
    <row r="39070"/>
    <row r="39071"/>
    <row r="39072"/>
    <row r="39073"/>
    <row r="39074"/>
    <row r="39075"/>
    <row r="39076"/>
    <row r="39077"/>
    <row r="39078"/>
    <row r="39079"/>
    <row r="39080"/>
    <row r="39081"/>
    <row r="39082"/>
    <row r="39083"/>
    <row r="39084"/>
    <row r="39085"/>
    <row r="39086"/>
    <row r="39087"/>
    <row r="39088"/>
    <row r="39089"/>
    <row r="39090"/>
    <row r="39091"/>
    <row r="39092"/>
    <row r="39093"/>
    <row r="39094"/>
    <row r="39095"/>
    <row r="39096"/>
    <row r="39097"/>
    <row r="39098"/>
    <row r="39099"/>
    <row r="39100"/>
    <row r="39101"/>
    <row r="39102"/>
    <row r="39103"/>
    <row r="39104"/>
    <row r="39105"/>
    <row r="39106"/>
    <row r="39107"/>
    <row r="39108"/>
    <row r="39109"/>
    <row r="39110"/>
    <row r="39111"/>
    <row r="39112"/>
    <row r="39113"/>
    <row r="39114"/>
    <row r="39115"/>
    <row r="39116"/>
    <row r="39117"/>
    <row r="39118"/>
    <row r="39119"/>
    <row r="39120"/>
    <row r="39121"/>
    <row r="39122"/>
    <row r="39123"/>
    <row r="39124"/>
    <row r="39125"/>
    <row r="39126"/>
    <row r="39127"/>
    <row r="39128"/>
    <row r="39129"/>
    <row r="39130"/>
    <row r="39131"/>
    <row r="39132"/>
    <row r="39133"/>
    <row r="39134"/>
    <row r="39135"/>
    <row r="39136"/>
    <row r="39137"/>
    <row r="39138"/>
    <row r="39139"/>
    <row r="39140"/>
    <row r="39141"/>
    <row r="39142"/>
    <row r="39143"/>
    <row r="39144"/>
    <row r="39145"/>
    <row r="39146"/>
    <row r="39147"/>
    <row r="39148"/>
    <row r="39149"/>
    <row r="39150"/>
    <row r="39151"/>
    <row r="39152"/>
    <row r="39153"/>
    <row r="39154"/>
    <row r="39155"/>
    <row r="39156"/>
    <row r="39157"/>
    <row r="39158"/>
    <row r="39159"/>
    <row r="39160"/>
    <row r="39161"/>
    <row r="39162"/>
    <row r="39163"/>
    <row r="39164"/>
    <row r="39165"/>
    <row r="39166"/>
    <row r="39167"/>
    <row r="39168"/>
    <row r="39169"/>
    <row r="39170"/>
    <row r="39171"/>
    <row r="39172"/>
    <row r="39173"/>
    <row r="39174"/>
    <row r="39175"/>
    <row r="39176"/>
    <row r="39177"/>
    <row r="39178"/>
    <row r="39179"/>
    <row r="39180"/>
    <row r="39181"/>
    <row r="39182"/>
    <row r="39183"/>
    <row r="39184"/>
    <row r="39185"/>
    <row r="39186"/>
    <row r="39187"/>
    <row r="39188"/>
    <row r="39189"/>
    <row r="39190"/>
    <row r="39191"/>
    <row r="39192"/>
    <row r="39193"/>
    <row r="39194"/>
    <row r="39195"/>
    <row r="39196"/>
    <row r="39197"/>
    <row r="39198"/>
    <row r="39199"/>
    <row r="39200"/>
    <row r="39201"/>
    <row r="39202"/>
    <row r="39203"/>
    <row r="39204"/>
    <row r="39205"/>
    <row r="39206"/>
    <row r="39207"/>
    <row r="39208"/>
    <row r="39209"/>
    <row r="39210"/>
    <row r="39211"/>
    <row r="39212"/>
    <row r="39213"/>
    <row r="39214"/>
    <row r="39215"/>
    <row r="39216"/>
    <row r="39217"/>
    <row r="39218"/>
    <row r="39219"/>
    <row r="39220"/>
    <row r="39221"/>
    <row r="39222"/>
    <row r="39223"/>
    <row r="39224"/>
    <row r="39225"/>
    <row r="39226"/>
    <row r="39227"/>
    <row r="39228"/>
    <row r="39229"/>
    <row r="39230"/>
    <row r="39231"/>
    <row r="39232"/>
    <row r="39233"/>
    <row r="39234"/>
    <row r="39235"/>
    <row r="39236"/>
    <row r="39237"/>
    <row r="39238"/>
    <row r="39239"/>
    <row r="39240"/>
    <row r="39241"/>
    <row r="39242"/>
    <row r="39243"/>
    <row r="39244"/>
    <row r="39245"/>
    <row r="39246"/>
    <row r="39247"/>
    <row r="39248"/>
    <row r="39249"/>
    <row r="39250"/>
    <row r="39251"/>
    <row r="39252"/>
    <row r="39253"/>
    <row r="39254"/>
    <row r="39255"/>
    <row r="39256"/>
    <row r="39257"/>
    <row r="39258"/>
    <row r="39259"/>
    <row r="39260"/>
    <row r="39261"/>
    <row r="39262"/>
    <row r="39263"/>
    <row r="39264"/>
    <row r="39265"/>
    <row r="39266"/>
    <row r="39267"/>
    <row r="39268"/>
    <row r="39269"/>
    <row r="39270"/>
    <row r="39271"/>
    <row r="39272"/>
    <row r="39273"/>
    <row r="39274"/>
    <row r="39275"/>
    <row r="39276"/>
    <row r="39277"/>
    <row r="39278"/>
    <row r="39279"/>
    <row r="39280"/>
    <row r="39281"/>
    <row r="39282"/>
    <row r="39283"/>
    <row r="39284"/>
    <row r="39285"/>
    <row r="39286"/>
    <row r="39287"/>
    <row r="39288"/>
    <row r="39289"/>
    <row r="39290"/>
    <row r="39291"/>
    <row r="39292"/>
    <row r="39293"/>
    <row r="39294"/>
    <row r="39295"/>
    <row r="39296"/>
    <row r="39297"/>
    <row r="39298"/>
    <row r="39299"/>
    <row r="39300"/>
    <row r="39301"/>
    <row r="39302"/>
    <row r="39303"/>
    <row r="39304"/>
    <row r="39305"/>
    <row r="39306"/>
    <row r="39307"/>
    <row r="39308"/>
    <row r="39309"/>
    <row r="39310"/>
    <row r="39311"/>
    <row r="39312"/>
    <row r="39313"/>
    <row r="39314"/>
    <row r="39315"/>
    <row r="39316"/>
    <row r="39317"/>
    <row r="39318"/>
    <row r="39319"/>
    <row r="39320"/>
    <row r="39321"/>
    <row r="39322"/>
    <row r="39323"/>
    <row r="39324"/>
    <row r="39325"/>
    <row r="39326"/>
    <row r="39327"/>
    <row r="39328"/>
    <row r="39329"/>
    <row r="39330"/>
    <row r="39331"/>
    <row r="39332"/>
    <row r="39333"/>
    <row r="39334"/>
    <row r="39335"/>
    <row r="39336"/>
    <row r="39337"/>
    <row r="39338"/>
    <row r="39339"/>
    <row r="39340"/>
    <row r="39341"/>
    <row r="39342"/>
    <row r="39343"/>
    <row r="39344"/>
    <row r="39345"/>
    <row r="39346"/>
    <row r="39347"/>
    <row r="39348"/>
    <row r="39349"/>
    <row r="39350"/>
    <row r="39351"/>
    <row r="39352"/>
    <row r="39353"/>
    <row r="39354"/>
    <row r="39355"/>
    <row r="39356"/>
    <row r="39357"/>
    <row r="39358"/>
    <row r="39359"/>
    <row r="39360"/>
    <row r="39361"/>
    <row r="39362"/>
    <row r="39363"/>
    <row r="39364"/>
    <row r="39365"/>
    <row r="39366"/>
    <row r="39367"/>
    <row r="39368"/>
    <row r="39369"/>
    <row r="39370"/>
    <row r="39371"/>
    <row r="39372"/>
    <row r="39373"/>
    <row r="39374"/>
    <row r="39375"/>
    <row r="39376"/>
    <row r="39377"/>
    <row r="39378"/>
    <row r="39379"/>
    <row r="39380"/>
    <row r="39381"/>
    <row r="39382"/>
    <row r="39383"/>
    <row r="39384"/>
    <row r="39385"/>
    <row r="39386"/>
    <row r="39387"/>
    <row r="39388"/>
    <row r="39389"/>
    <row r="39390"/>
    <row r="39391"/>
    <row r="39392"/>
    <row r="39393"/>
    <row r="39394"/>
    <row r="39395"/>
    <row r="39396"/>
    <row r="39397"/>
    <row r="39398"/>
    <row r="39399"/>
    <row r="39400"/>
    <row r="39401"/>
    <row r="39402"/>
    <row r="39403"/>
    <row r="39404"/>
    <row r="39405"/>
    <row r="39406"/>
    <row r="39407"/>
    <row r="39408"/>
    <row r="39409"/>
    <row r="39410"/>
    <row r="39411"/>
    <row r="39412"/>
    <row r="39413"/>
    <row r="39414"/>
    <row r="39415"/>
    <row r="39416"/>
    <row r="39417"/>
    <row r="39418"/>
    <row r="39419"/>
    <row r="39420"/>
    <row r="39421"/>
    <row r="39422"/>
    <row r="39423"/>
    <row r="39424"/>
    <row r="39425"/>
    <row r="39426"/>
    <row r="39427"/>
    <row r="39428"/>
    <row r="39429"/>
    <row r="39430"/>
    <row r="39431"/>
    <row r="39432"/>
    <row r="39433"/>
    <row r="39434"/>
    <row r="39435"/>
    <row r="39436"/>
    <row r="39437"/>
    <row r="39438"/>
    <row r="39439"/>
    <row r="39440"/>
    <row r="39441"/>
    <row r="39442"/>
    <row r="39443"/>
    <row r="39444"/>
    <row r="39445"/>
    <row r="39446"/>
    <row r="39447"/>
    <row r="39448"/>
    <row r="39449"/>
    <row r="39450"/>
    <row r="39451"/>
    <row r="39452"/>
    <row r="39453"/>
    <row r="39454"/>
    <row r="39455"/>
    <row r="39456"/>
    <row r="39457"/>
    <row r="39458"/>
    <row r="39459"/>
    <row r="39460"/>
    <row r="39461"/>
    <row r="39462"/>
    <row r="39463"/>
    <row r="39464"/>
    <row r="39465"/>
    <row r="39466"/>
    <row r="39467"/>
    <row r="39468"/>
    <row r="39469"/>
    <row r="39470"/>
    <row r="39471"/>
    <row r="39472"/>
    <row r="39473"/>
    <row r="39474"/>
    <row r="39475"/>
    <row r="39476"/>
    <row r="39477"/>
    <row r="39478"/>
    <row r="39479"/>
    <row r="39480"/>
    <row r="39481"/>
    <row r="39482"/>
    <row r="39483"/>
    <row r="39484"/>
    <row r="39485"/>
    <row r="39486"/>
    <row r="39487"/>
    <row r="39488"/>
    <row r="39489"/>
    <row r="39490"/>
    <row r="39491"/>
    <row r="39492"/>
    <row r="39493"/>
    <row r="39494"/>
    <row r="39495"/>
    <row r="39496"/>
    <row r="39497"/>
    <row r="39498"/>
    <row r="39499"/>
    <row r="39500"/>
    <row r="39501"/>
    <row r="39502"/>
    <row r="39503"/>
    <row r="39504"/>
    <row r="39505"/>
    <row r="39506"/>
    <row r="39507"/>
    <row r="39508"/>
    <row r="39509"/>
    <row r="39510"/>
    <row r="39511"/>
    <row r="39512"/>
    <row r="39513"/>
    <row r="39514"/>
    <row r="39515"/>
    <row r="39516"/>
    <row r="39517"/>
    <row r="39518"/>
    <row r="39519"/>
    <row r="39520"/>
    <row r="39521"/>
    <row r="39522"/>
    <row r="39523"/>
    <row r="39524"/>
    <row r="39525"/>
    <row r="39526"/>
    <row r="39527"/>
    <row r="39528"/>
    <row r="39529"/>
    <row r="39530"/>
    <row r="39531"/>
    <row r="39532"/>
    <row r="39533"/>
    <row r="39534"/>
    <row r="39535"/>
    <row r="39536"/>
    <row r="39537"/>
    <row r="39538"/>
    <row r="39539"/>
    <row r="39540"/>
    <row r="39541"/>
    <row r="39542"/>
    <row r="39543"/>
    <row r="39544"/>
    <row r="39545"/>
    <row r="39546"/>
    <row r="39547"/>
    <row r="39548"/>
    <row r="39549"/>
    <row r="39550"/>
    <row r="39551"/>
    <row r="39552"/>
    <row r="39553"/>
    <row r="39554"/>
    <row r="39555"/>
    <row r="39556"/>
    <row r="39557"/>
    <row r="39558"/>
    <row r="39559"/>
    <row r="39560"/>
    <row r="39561"/>
    <row r="39562"/>
    <row r="39563"/>
    <row r="39564"/>
    <row r="39565"/>
    <row r="39566"/>
    <row r="39567"/>
    <row r="39568"/>
    <row r="39569"/>
    <row r="39570"/>
    <row r="39571"/>
    <row r="39572"/>
    <row r="39573"/>
    <row r="39574"/>
    <row r="39575"/>
    <row r="39576"/>
    <row r="39577"/>
    <row r="39578"/>
    <row r="39579"/>
    <row r="39580"/>
    <row r="39581"/>
    <row r="39582"/>
    <row r="39583"/>
    <row r="39584"/>
    <row r="39585"/>
    <row r="39586"/>
    <row r="39587"/>
    <row r="39588"/>
    <row r="39589"/>
    <row r="39590"/>
    <row r="39591"/>
    <row r="39592"/>
    <row r="39593"/>
    <row r="39594"/>
    <row r="39595"/>
    <row r="39596"/>
    <row r="39597"/>
    <row r="39598"/>
    <row r="39599"/>
    <row r="39600"/>
    <row r="39601"/>
    <row r="39602"/>
    <row r="39603"/>
    <row r="39604"/>
    <row r="39605"/>
    <row r="39606"/>
    <row r="39607"/>
    <row r="39608"/>
    <row r="39609"/>
    <row r="39610"/>
    <row r="39611"/>
    <row r="39612"/>
    <row r="39613"/>
    <row r="39614"/>
    <row r="39615"/>
    <row r="39616"/>
    <row r="39617"/>
    <row r="39618"/>
    <row r="39619"/>
    <row r="39620"/>
    <row r="39621"/>
    <row r="39622"/>
    <row r="39623"/>
    <row r="39624"/>
    <row r="39625"/>
    <row r="39626"/>
    <row r="39627"/>
    <row r="39628"/>
    <row r="39629"/>
    <row r="39630"/>
    <row r="39631"/>
    <row r="39632"/>
    <row r="39633"/>
    <row r="39634"/>
    <row r="39635"/>
    <row r="39636"/>
    <row r="39637"/>
    <row r="39638"/>
    <row r="39639"/>
    <row r="39640"/>
    <row r="39641"/>
    <row r="39642"/>
    <row r="39643"/>
    <row r="39644"/>
    <row r="39645"/>
    <row r="39646"/>
    <row r="39647"/>
    <row r="39648"/>
    <row r="39649"/>
    <row r="39650"/>
    <row r="39651"/>
    <row r="39652"/>
    <row r="39653"/>
    <row r="39654"/>
    <row r="39655"/>
    <row r="39656"/>
    <row r="39657"/>
    <row r="39658"/>
    <row r="39659"/>
    <row r="39660"/>
    <row r="39661"/>
    <row r="39662"/>
    <row r="39663"/>
    <row r="39664"/>
    <row r="39665"/>
    <row r="39666"/>
    <row r="39667"/>
    <row r="39668"/>
    <row r="39669"/>
    <row r="39670"/>
    <row r="39671"/>
    <row r="39672"/>
    <row r="39673"/>
    <row r="39674"/>
    <row r="39675"/>
    <row r="39676"/>
    <row r="39677"/>
    <row r="39678"/>
    <row r="39679"/>
    <row r="39680"/>
    <row r="39681"/>
    <row r="39682"/>
    <row r="39683"/>
    <row r="39684"/>
    <row r="39685"/>
    <row r="39686"/>
    <row r="39687"/>
    <row r="39688"/>
    <row r="39689"/>
    <row r="39690"/>
    <row r="39691"/>
    <row r="39692"/>
    <row r="39693"/>
    <row r="39694"/>
    <row r="39695"/>
    <row r="39696"/>
    <row r="39697"/>
    <row r="39698"/>
    <row r="39699"/>
    <row r="39700"/>
    <row r="39701"/>
    <row r="39702"/>
    <row r="39703"/>
    <row r="39704"/>
    <row r="39705"/>
    <row r="39706"/>
    <row r="39707"/>
    <row r="39708"/>
    <row r="39709"/>
    <row r="39710"/>
    <row r="39711"/>
    <row r="39712"/>
    <row r="39713"/>
    <row r="39714"/>
    <row r="39715"/>
    <row r="39716"/>
    <row r="39717"/>
    <row r="39718"/>
    <row r="39719"/>
    <row r="39720"/>
    <row r="39721"/>
    <row r="39722"/>
    <row r="39723"/>
    <row r="39724"/>
    <row r="39725"/>
    <row r="39726"/>
    <row r="39727"/>
    <row r="39728"/>
    <row r="39729"/>
    <row r="39730"/>
    <row r="39731"/>
    <row r="39732"/>
    <row r="39733"/>
    <row r="39734"/>
    <row r="39735"/>
    <row r="39736"/>
    <row r="39737"/>
    <row r="39738"/>
    <row r="39739"/>
    <row r="39740"/>
    <row r="39741"/>
    <row r="39742"/>
    <row r="39743"/>
    <row r="39744"/>
    <row r="39745"/>
    <row r="39746"/>
    <row r="39747"/>
    <row r="39748"/>
    <row r="39749"/>
    <row r="39750"/>
    <row r="39751"/>
    <row r="39752"/>
    <row r="39753"/>
    <row r="39754"/>
    <row r="39755"/>
    <row r="39756"/>
    <row r="39757"/>
    <row r="39758"/>
    <row r="39759"/>
    <row r="39760"/>
    <row r="39761"/>
    <row r="39762"/>
    <row r="39763"/>
    <row r="39764"/>
    <row r="39765"/>
    <row r="39766"/>
    <row r="39767"/>
    <row r="39768"/>
    <row r="39769"/>
    <row r="39770"/>
    <row r="39771"/>
    <row r="39772"/>
    <row r="39773"/>
    <row r="39774"/>
    <row r="39775"/>
    <row r="39776"/>
    <row r="39777"/>
    <row r="39778"/>
    <row r="39779"/>
    <row r="39780"/>
    <row r="39781"/>
    <row r="39782"/>
    <row r="39783"/>
    <row r="39784"/>
    <row r="39785"/>
    <row r="39786"/>
    <row r="39787"/>
    <row r="39788"/>
    <row r="39789"/>
    <row r="39790"/>
    <row r="39791"/>
    <row r="39792"/>
    <row r="39793"/>
    <row r="39794"/>
    <row r="39795"/>
    <row r="39796"/>
    <row r="39797"/>
    <row r="39798"/>
    <row r="39799"/>
    <row r="39800"/>
    <row r="39801"/>
    <row r="39802"/>
    <row r="39803"/>
    <row r="39804"/>
    <row r="39805"/>
    <row r="39806"/>
    <row r="39807"/>
    <row r="39808"/>
    <row r="39809"/>
    <row r="39810"/>
    <row r="39811"/>
    <row r="39812"/>
    <row r="39813"/>
    <row r="39814"/>
    <row r="39815"/>
    <row r="39816"/>
    <row r="39817"/>
    <row r="39818"/>
    <row r="39819"/>
    <row r="39820"/>
    <row r="39821"/>
    <row r="39822"/>
    <row r="39823"/>
    <row r="39824"/>
    <row r="39825"/>
    <row r="39826"/>
    <row r="39827"/>
    <row r="39828"/>
    <row r="39829"/>
    <row r="39830"/>
    <row r="39831"/>
    <row r="39832"/>
    <row r="39833"/>
    <row r="39834"/>
    <row r="39835"/>
    <row r="39836"/>
    <row r="39837"/>
    <row r="39838"/>
    <row r="39839"/>
    <row r="39840"/>
    <row r="39841"/>
    <row r="39842"/>
    <row r="39843"/>
    <row r="39844"/>
    <row r="39845"/>
    <row r="39846"/>
    <row r="39847"/>
    <row r="39848"/>
    <row r="39849"/>
    <row r="39850"/>
    <row r="39851"/>
    <row r="39852"/>
    <row r="39853"/>
    <row r="39854"/>
    <row r="39855"/>
    <row r="39856"/>
    <row r="39857"/>
    <row r="39858"/>
    <row r="39859"/>
    <row r="39860"/>
    <row r="39861"/>
    <row r="39862"/>
    <row r="39863"/>
    <row r="39864"/>
    <row r="39865"/>
    <row r="39866"/>
    <row r="39867"/>
    <row r="39868"/>
    <row r="39869"/>
    <row r="39870"/>
    <row r="39871"/>
    <row r="39872"/>
    <row r="39873"/>
    <row r="39874"/>
    <row r="39875"/>
    <row r="39876"/>
    <row r="39877"/>
    <row r="39878"/>
    <row r="39879"/>
    <row r="39880"/>
    <row r="39881"/>
    <row r="39882"/>
    <row r="39883"/>
    <row r="39884"/>
    <row r="39885"/>
    <row r="39886"/>
    <row r="39887"/>
    <row r="39888"/>
    <row r="39889"/>
    <row r="39890"/>
    <row r="39891"/>
    <row r="39892"/>
    <row r="39893"/>
    <row r="39894"/>
    <row r="39895"/>
    <row r="39896"/>
    <row r="39897"/>
    <row r="39898"/>
    <row r="39899"/>
    <row r="39900"/>
    <row r="39901"/>
    <row r="39902"/>
    <row r="39903"/>
    <row r="39904"/>
    <row r="39905"/>
    <row r="39906"/>
    <row r="39907"/>
    <row r="39908"/>
    <row r="39909"/>
    <row r="39910"/>
    <row r="39911"/>
    <row r="39912"/>
    <row r="39913"/>
    <row r="39914"/>
    <row r="39915"/>
    <row r="39916"/>
    <row r="39917"/>
    <row r="39918"/>
    <row r="39919"/>
    <row r="39920"/>
    <row r="39921"/>
    <row r="39922"/>
    <row r="39923"/>
    <row r="39924"/>
    <row r="39925"/>
    <row r="39926"/>
    <row r="39927"/>
    <row r="39928"/>
    <row r="39929"/>
    <row r="39930"/>
    <row r="39931"/>
    <row r="39932"/>
    <row r="39933"/>
    <row r="39934"/>
    <row r="39935"/>
    <row r="39936"/>
    <row r="39937"/>
    <row r="39938"/>
    <row r="39939"/>
    <row r="39940"/>
    <row r="39941"/>
    <row r="39942"/>
    <row r="39943"/>
    <row r="39944"/>
    <row r="39945"/>
    <row r="39946"/>
    <row r="39947"/>
    <row r="39948"/>
    <row r="39949"/>
    <row r="39950"/>
    <row r="39951"/>
    <row r="39952"/>
    <row r="39953"/>
    <row r="39954"/>
    <row r="39955"/>
    <row r="39956"/>
    <row r="39957"/>
    <row r="39958"/>
    <row r="39959"/>
    <row r="39960"/>
    <row r="39961"/>
    <row r="39962"/>
    <row r="39963"/>
    <row r="39964"/>
    <row r="39965"/>
    <row r="39966"/>
    <row r="39967"/>
    <row r="39968"/>
    <row r="39969"/>
    <row r="39970"/>
    <row r="39971"/>
    <row r="39972"/>
    <row r="39973"/>
    <row r="39974"/>
    <row r="39975"/>
    <row r="39976"/>
    <row r="39977"/>
    <row r="39978"/>
    <row r="39979"/>
    <row r="39980"/>
    <row r="39981"/>
    <row r="39982"/>
    <row r="39983"/>
    <row r="39984"/>
    <row r="39985"/>
    <row r="39986"/>
    <row r="39987"/>
    <row r="39988"/>
    <row r="39989"/>
    <row r="39990"/>
    <row r="39991"/>
    <row r="39992"/>
    <row r="39993"/>
    <row r="39994"/>
    <row r="39995"/>
    <row r="39996"/>
    <row r="39997"/>
    <row r="39998"/>
    <row r="39999"/>
    <row r="40000"/>
    <row r="40001"/>
    <row r="40002"/>
    <row r="40003"/>
    <row r="40004"/>
    <row r="40005"/>
    <row r="40006"/>
    <row r="40007"/>
    <row r="40008"/>
    <row r="40009"/>
    <row r="40010"/>
    <row r="40011"/>
    <row r="40012"/>
    <row r="40013"/>
    <row r="40014"/>
    <row r="40015"/>
    <row r="40016"/>
    <row r="40017"/>
    <row r="40018"/>
    <row r="40019"/>
    <row r="40020"/>
    <row r="40021"/>
    <row r="40022"/>
    <row r="40023"/>
    <row r="40024"/>
    <row r="40025"/>
    <row r="40026"/>
    <row r="40027"/>
    <row r="40028"/>
    <row r="40029"/>
    <row r="40030"/>
    <row r="40031"/>
    <row r="40032"/>
    <row r="40033"/>
    <row r="40034"/>
    <row r="40035"/>
    <row r="40036"/>
    <row r="40037"/>
    <row r="40038"/>
    <row r="40039"/>
    <row r="40040"/>
    <row r="40041"/>
    <row r="40042"/>
    <row r="40043"/>
    <row r="40044"/>
    <row r="40045"/>
    <row r="40046"/>
    <row r="40047"/>
    <row r="40048"/>
    <row r="40049"/>
    <row r="40050"/>
    <row r="40051"/>
    <row r="40052"/>
    <row r="40053"/>
    <row r="40054"/>
    <row r="40055"/>
    <row r="40056"/>
    <row r="40057"/>
    <row r="40058"/>
    <row r="40059"/>
    <row r="40060"/>
    <row r="40061"/>
    <row r="40062"/>
    <row r="40063"/>
    <row r="40064"/>
    <row r="40065"/>
    <row r="40066"/>
    <row r="40067"/>
    <row r="40068"/>
    <row r="40069"/>
    <row r="40070"/>
    <row r="40071"/>
    <row r="40072"/>
    <row r="40073"/>
    <row r="40074"/>
    <row r="40075"/>
    <row r="40076"/>
    <row r="40077"/>
    <row r="40078"/>
    <row r="40079"/>
    <row r="40080"/>
    <row r="40081"/>
    <row r="40082"/>
    <row r="40083"/>
    <row r="40084"/>
    <row r="40085"/>
    <row r="40086"/>
    <row r="40087"/>
    <row r="40088"/>
    <row r="40089"/>
    <row r="40090"/>
    <row r="40091"/>
    <row r="40092"/>
    <row r="40093"/>
    <row r="40094"/>
    <row r="40095"/>
    <row r="40096"/>
    <row r="40097"/>
    <row r="40098"/>
    <row r="40099"/>
    <row r="40100"/>
    <row r="40101"/>
    <row r="40102"/>
    <row r="40103"/>
    <row r="40104"/>
    <row r="40105"/>
    <row r="40106"/>
    <row r="40107"/>
    <row r="40108"/>
    <row r="40109"/>
    <row r="40110"/>
    <row r="40111"/>
    <row r="40112"/>
    <row r="40113"/>
    <row r="40114"/>
    <row r="40115"/>
    <row r="40116"/>
    <row r="40117"/>
    <row r="40118"/>
    <row r="40119"/>
    <row r="40120"/>
    <row r="40121"/>
    <row r="40122"/>
    <row r="40123"/>
    <row r="40124"/>
    <row r="40125"/>
    <row r="40126"/>
    <row r="40127"/>
    <row r="40128"/>
    <row r="40129"/>
    <row r="40130"/>
    <row r="40131"/>
    <row r="40132"/>
    <row r="40133"/>
    <row r="40134"/>
    <row r="40135"/>
    <row r="40136"/>
    <row r="40137"/>
    <row r="40138"/>
    <row r="40139"/>
    <row r="40140"/>
    <row r="40141"/>
    <row r="40142"/>
    <row r="40143"/>
    <row r="40144"/>
    <row r="40145"/>
    <row r="40146"/>
    <row r="40147"/>
    <row r="40148"/>
    <row r="40149"/>
    <row r="40150"/>
    <row r="40151"/>
    <row r="40152"/>
    <row r="40153"/>
    <row r="40154"/>
    <row r="40155"/>
    <row r="40156"/>
    <row r="40157"/>
    <row r="40158"/>
    <row r="40159"/>
    <row r="40160"/>
    <row r="40161"/>
    <row r="40162"/>
    <row r="40163"/>
    <row r="40164"/>
    <row r="40165"/>
    <row r="40166"/>
    <row r="40167"/>
    <row r="40168"/>
    <row r="40169"/>
    <row r="40170"/>
    <row r="40171"/>
    <row r="40172"/>
    <row r="40173"/>
    <row r="40174"/>
    <row r="40175"/>
    <row r="40176"/>
    <row r="40177"/>
    <row r="40178"/>
    <row r="40179"/>
    <row r="40180"/>
    <row r="40181"/>
    <row r="40182"/>
    <row r="40183"/>
    <row r="40184"/>
    <row r="40185"/>
    <row r="40186"/>
    <row r="40187"/>
    <row r="40188"/>
    <row r="40189"/>
    <row r="40190"/>
    <row r="40191"/>
    <row r="40192"/>
    <row r="40193"/>
    <row r="40194"/>
    <row r="40195"/>
    <row r="40196"/>
    <row r="40197"/>
    <row r="40198"/>
    <row r="40199"/>
    <row r="40200"/>
    <row r="40201"/>
    <row r="40202"/>
    <row r="40203"/>
    <row r="40204"/>
    <row r="40205"/>
    <row r="40206"/>
    <row r="40207"/>
    <row r="40208"/>
    <row r="40209"/>
    <row r="40210"/>
    <row r="40211"/>
    <row r="40212"/>
    <row r="40213"/>
    <row r="40214"/>
    <row r="40215"/>
    <row r="40216"/>
    <row r="40217"/>
    <row r="40218"/>
    <row r="40219"/>
    <row r="40220"/>
    <row r="40221"/>
    <row r="40222"/>
    <row r="40223"/>
    <row r="40224"/>
    <row r="40225"/>
    <row r="40226"/>
    <row r="40227"/>
    <row r="40228"/>
    <row r="40229"/>
    <row r="40230"/>
    <row r="40231"/>
    <row r="40232"/>
    <row r="40233"/>
    <row r="40234"/>
    <row r="40235"/>
    <row r="40236"/>
    <row r="40237"/>
    <row r="40238"/>
    <row r="40239"/>
    <row r="40240"/>
    <row r="40241"/>
    <row r="40242"/>
    <row r="40243"/>
    <row r="40244"/>
    <row r="40245"/>
    <row r="40246"/>
    <row r="40247"/>
    <row r="40248"/>
    <row r="40249"/>
    <row r="40250"/>
    <row r="40251"/>
    <row r="40252"/>
    <row r="40253"/>
    <row r="40254"/>
    <row r="40255"/>
    <row r="40256"/>
    <row r="40257"/>
    <row r="40258"/>
    <row r="40259"/>
    <row r="40260"/>
    <row r="40261"/>
    <row r="40262"/>
    <row r="40263"/>
    <row r="40264"/>
    <row r="40265"/>
    <row r="40266"/>
    <row r="40267"/>
    <row r="40268"/>
    <row r="40269"/>
    <row r="40270"/>
    <row r="40271"/>
    <row r="40272"/>
    <row r="40273"/>
    <row r="40274"/>
    <row r="40275"/>
    <row r="40276"/>
    <row r="40277"/>
    <row r="40278"/>
    <row r="40279"/>
    <row r="40280"/>
    <row r="40281"/>
    <row r="40282"/>
    <row r="40283"/>
    <row r="40284"/>
    <row r="40285"/>
    <row r="40286"/>
    <row r="40287"/>
    <row r="40288"/>
    <row r="40289"/>
    <row r="40290"/>
    <row r="40291"/>
    <row r="40292"/>
    <row r="40293"/>
    <row r="40294"/>
    <row r="40295"/>
    <row r="40296"/>
    <row r="40297"/>
    <row r="40298"/>
    <row r="40299"/>
    <row r="40300"/>
    <row r="40301"/>
    <row r="40302"/>
    <row r="40303"/>
    <row r="40304"/>
    <row r="40305"/>
    <row r="40306"/>
    <row r="40307"/>
    <row r="40308"/>
    <row r="40309"/>
    <row r="40310"/>
    <row r="40311"/>
    <row r="40312"/>
    <row r="40313"/>
    <row r="40314"/>
    <row r="40315"/>
    <row r="40316"/>
    <row r="40317"/>
    <row r="40318"/>
    <row r="40319"/>
    <row r="40320"/>
    <row r="40321"/>
    <row r="40322"/>
    <row r="40323"/>
    <row r="40324"/>
    <row r="40325"/>
    <row r="40326"/>
    <row r="40327"/>
    <row r="40328"/>
    <row r="40329"/>
    <row r="40330"/>
    <row r="40331"/>
    <row r="40332"/>
    <row r="40333"/>
    <row r="40334"/>
    <row r="40335"/>
    <row r="40336"/>
    <row r="40337"/>
    <row r="40338"/>
    <row r="40339"/>
    <row r="40340"/>
    <row r="40341"/>
    <row r="40342"/>
    <row r="40343"/>
    <row r="40344"/>
    <row r="40345"/>
    <row r="40346"/>
    <row r="40347"/>
    <row r="40348"/>
    <row r="40349"/>
    <row r="40350"/>
    <row r="40351"/>
    <row r="40352"/>
    <row r="40353"/>
    <row r="40354"/>
    <row r="40355"/>
    <row r="40356"/>
    <row r="40357"/>
    <row r="40358"/>
    <row r="40359"/>
    <row r="40360"/>
    <row r="40361"/>
    <row r="40362"/>
    <row r="40363"/>
    <row r="40364"/>
    <row r="40365"/>
    <row r="40366"/>
    <row r="40367"/>
    <row r="40368"/>
    <row r="40369"/>
    <row r="40370"/>
    <row r="40371"/>
    <row r="40372"/>
    <row r="40373"/>
    <row r="40374"/>
    <row r="40375"/>
    <row r="40376"/>
    <row r="40377"/>
    <row r="40378"/>
    <row r="40379"/>
    <row r="40380"/>
    <row r="40381"/>
    <row r="40382"/>
    <row r="40383"/>
    <row r="40384"/>
    <row r="40385"/>
    <row r="40386"/>
    <row r="40387"/>
    <row r="40388"/>
    <row r="40389"/>
    <row r="40390"/>
    <row r="40391"/>
    <row r="40392"/>
    <row r="40393"/>
    <row r="40394"/>
    <row r="40395"/>
    <row r="40396"/>
    <row r="40397"/>
    <row r="40398"/>
    <row r="40399"/>
    <row r="40400"/>
    <row r="40401"/>
    <row r="40402"/>
    <row r="40403"/>
    <row r="40404"/>
    <row r="40405"/>
    <row r="40406"/>
    <row r="40407"/>
    <row r="40408"/>
    <row r="40409"/>
    <row r="40410"/>
    <row r="40411"/>
    <row r="40412"/>
    <row r="40413"/>
    <row r="40414"/>
    <row r="40415"/>
    <row r="40416"/>
    <row r="40417"/>
    <row r="40418"/>
    <row r="40419"/>
    <row r="40420"/>
    <row r="40421"/>
    <row r="40422"/>
    <row r="40423"/>
    <row r="40424"/>
    <row r="40425"/>
    <row r="40426"/>
    <row r="40427"/>
    <row r="40428"/>
    <row r="40429"/>
    <row r="40430"/>
    <row r="40431"/>
    <row r="40432"/>
    <row r="40433"/>
    <row r="40434"/>
    <row r="40435"/>
    <row r="40436"/>
    <row r="40437"/>
    <row r="40438"/>
    <row r="40439"/>
    <row r="40440"/>
    <row r="40441"/>
    <row r="40442"/>
    <row r="40443"/>
    <row r="40444"/>
    <row r="40445"/>
    <row r="40446"/>
    <row r="40447"/>
    <row r="40448"/>
    <row r="40449"/>
    <row r="40450"/>
    <row r="40451"/>
    <row r="40452"/>
    <row r="40453"/>
    <row r="40454"/>
    <row r="40455"/>
    <row r="40456"/>
    <row r="40457"/>
    <row r="40458"/>
    <row r="40459"/>
    <row r="40460"/>
    <row r="40461"/>
    <row r="40462"/>
    <row r="40463"/>
    <row r="40464"/>
    <row r="40465"/>
    <row r="40466"/>
    <row r="40467"/>
    <row r="40468"/>
    <row r="40469"/>
    <row r="40470"/>
    <row r="40471"/>
    <row r="40472"/>
    <row r="40473"/>
    <row r="40474"/>
    <row r="40475"/>
    <row r="40476"/>
    <row r="40477"/>
    <row r="40478"/>
    <row r="40479"/>
    <row r="40480"/>
    <row r="40481"/>
    <row r="40482"/>
    <row r="40483"/>
    <row r="40484"/>
    <row r="40485"/>
    <row r="40486"/>
    <row r="40487"/>
    <row r="40488"/>
    <row r="40489"/>
    <row r="40490"/>
    <row r="40491"/>
    <row r="40492"/>
    <row r="40493"/>
    <row r="40494"/>
    <row r="40495"/>
    <row r="40496"/>
    <row r="40497"/>
    <row r="40498"/>
    <row r="40499"/>
    <row r="40500"/>
    <row r="40501"/>
    <row r="40502"/>
    <row r="40503"/>
    <row r="40504"/>
    <row r="40505"/>
    <row r="40506"/>
    <row r="40507"/>
    <row r="40508"/>
    <row r="40509"/>
    <row r="40510"/>
    <row r="40511"/>
    <row r="40512"/>
    <row r="40513"/>
    <row r="40514"/>
    <row r="40515"/>
    <row r="40516"/>
    <row r="40517"/>
    <row r="40518"/>
    <row r="40519"/>
    <row r="40520"/>
    <row r="40521"/>
    <row r="40522"/>
    <row r="40523"/>
    <row r="40524"/>
    <row r="40525"/>
    <row r="40526"/>
    <row r="40527"/>
    <row r="40528"/>
    <row r="40529"/>
    <row r="40530"/>
    <row r="40531"/>
    <row r="40532"/>
    <row r="40533"/>
    <row r="40534"/>
    <row r="40535"/>
    <row r="40536"/>
    <row r="40537"/>
    <row r="40538"/>
    <row r="40539"/>
    <row r="40540"/>
    <row r="40541"/>
    <row r="40542"/>
    <row r="40543"/>
    <row r="40544"/>
    <row r="40545"/>
    <row r="40546"/>
    <row r="40547"/>
    <row r="40548"/>
    <row r="40549"/>
    <row r="40550"/>
    <row r="40551"/>
    <row r="40552"/>
    <row r="40553"/>
    <row r="40554"/>
    <row r="40555"/>
    <row r="40556"/>
    <row r="40557"/>
    <row r="40558"/>
    <row r="40559"/>
    <row r="40560"/>
    <row r="40561"/>
    <row r="40562"/>
    <row r="40563"/>
    <row r="40564"/>
    <row r="40565"/>
    <row r="40566"/>
    <row r="40567"/>
    <row r="40568"/>
    <row r="40569"/>
    <row r="40570"/>
    <row r="40571"/>
    <row r="40572"/>
    <row r="40573"/>
    <row r="40574"/>
    <row r="40575"/>
    <row r="40576"/>
    <row r="40577"/>
    <row r="40578"/>
    <row r="40579"/>
    <row r="40580"/>
    <row r="40581"/>
    <row r="40582"/>
    <row r="40583"/>
    <row r="40584"/>
    <row r="40585"/>
    <row r="40586"/>
    <row r="40587"/>
    <row r="40588"/>
    <row r="40589"/>
    <row r="40590"/>
    <row r="40591"/>
    <row r="40592"/>
    <row r="40593"/>
    <row r="40594"/>
    <row r="40595"/>
    <row r="40596"/>
    <row r="40597"/>
    <row r="40598"/>
    <row r="40599"/>
    <row r="40600"/>
    <row r="40601"/>
    <row r="40602"/>
    <row r="40603"/>
    <row r="40604"/>
    <row r="40605"/>
    <row r="40606"/>
    <row r="40607"/>
    <row r="40608"/>
    <row r="40609"/>
    <row r="40610"/>
    <row r="40611"/>
    <row r="40612"/>
    <row r="40613"/>
    <row r="40614"/>
    <row r="40615"/>
    <row r="40616"/>
    <row r="40617"/>
    <row r="40618"/>
    <row r="40619"/>
    <row r="40620"/>
    <row r="40621"/>
    <row r="40622"/>
    <row r="40623"/>
    <row r="40624"/>
    <row r="40625"/>
    <row r="40626"/>
    <row r="40627"/>
    <row r="40628"/>
    <row r="40629"/>
    <row r="40630"/>
    <row r="40631"/>
    <row r="40632"/>
    <row r="40633"/>
    <row r="40634"/>
    <row r="40635"/>
    <row r="40636"/>
    <row r="40637"/>
    <row r="40638"/>
    <row r="40639"/>
    <row r="40640"/>
    <row r="40641"/>
    <row r="40642"/>
    <row r="40643"/>
    <row r="40644"/>
    <row r="40645"/>
    <row r="40646"/>
    <row r="40647"/>
    <row r="40648"/>
    <row r="40649"/>
    <row r="40650"/>
    <row r="40651"/>
    <row r="40652"/>
    <row r="40653"/>
    <row r="40654"/>
    <row r="40655"/>
    <row r="40656"/>
    <row r="40657"/>
    <row r="40658"/>
    <row r="40659"/>
    <row r="40660"/>
    <row r="40661"/>
    <row r="40662"/>
    <row r="40663"/>
    <row r="40664"/>
    <row r="40665"/>
    <row r="40666"/>
    <row r="40667"/>
    <row r="40668"/>
    <row r="40669"/>
    <row r="40670"/>
    <row r="40671"/>
    <row r="40672"/>
    <row r="40673"/>
    <row r="40674"/>
    <row r="40675"/>
    <row r="40676"/>
    <row r="40677"/>
    <row r="40678"/>
    <row r="40679"/>
    <row r="40680"/>
    <row r="40681"/>
    <row r="40682"/>
    <row r="40683"/>
    <row r="40684"/>
    <row r="40685"/>
    <row r="40686"/>
    <row r="40687"/>
    <row r="40688"/>
    <row r="40689"/>
    <row r="40690"/>
    <row r="40691"/>
    <row r="40692"/>
    <row r="40693"/>
    <row r="40694"/>
    <row r="40695"/>
    <row r="40696"/>
    <row r="40697"/>
    <row r="40698"/>
    <row r="40699"/>
    <row r="40700"/>
    <row r="40701"/>
    <row r="40702"/>
    <row r="40703"/>
    <row r="40704"/>
    <row r="40705"/>
    <row r="40706"/>
    <row r="40707"/>
    <row r="40708"/>
    <row r="40709"/>
    <row r="40710"/>
    <row r="40711"/>
    <row r="40712"/>
    <row r="40713"/>
    <row r="40714"/>
    <row r="40715"/>
    <row r="40716"/>
    <row r="40717"/>
    <row r="40718"/>
    <row r="40719"/>
    <row r="40720"/>
    <row r="40721"/>
    <row r="40722"/>
    <row r="40723"/>
    <row r="40724"/>
    <row r="40725"/>
    <row r="40726"/>
    <row r="40727"/>
    <row r="40728"/>
    <row r="40729"/>
    <row r="40730"/>
    <row r="40731"/>
    <row r="40732"/>
    <row r="40733"/>
    <row r="40734"/>
    <row r="40735"/>
    <row r="40736"/>
    <row r="40737"/>
    <row r="40738"/>
    <row r="40739"/>
    <row r="40740"/>
    <row r="40741"/>
    <row r="40742"/>
    <row r="40743"/>
    <row r="40744"/>
    <row r="40745"/>
    <row r="40746"/>
    <row r="40747"/>
    <row r="40748"/>
    <row r="40749"/>
    <row r="40750"/>
    <row r="40751"/>
    <row r="40752"/>
    <row r="40753"/>
    <row r="40754"/>
    <row r="40755"/>
    <row r="40756"/>
    <row r="40757"/>
    <row r="40758"/>
    <row r="40759"/>
    <row r="40760"/>
    <row r="40761"/>
    <row r="40762"/>
    <row r="40763"/>
    <row r="40764"/>
    <row r="40765"/>
    <row r="40766"/>
    <row r="40767"/>
    <row r="40768"/>
    <row r="40769"/>
    <row r="40770"/>
    <row r="40771"/>
    <row r="40772"/>
    <row r="40773"/>
    <row r="40774"/>
    <row r="40775"/>
    <row r="40776"/>
    <row r="40777"/>
    <row r="40778"/>
    <row r="40779"/>
    <row r="40780"/>
    <row r="40781"/>
    <row r="40782"/>
    <row r="40783"/>
    <row r="40784"/>
    <row r="40785"/>
    <row r="40786"/>
    <row r="40787"/>
    <row r="40788"/>
    <row r="40789"/>
    <row r="40790"/>
    <row r="40791"/>
    <row r="40792"/>
    <row r="40793"/>
    <row r="40794"/>
    <row r="40795"/>
    <row r="40796"/>
    <row r="40797"/>
    <row r="40798"/>
    <row r="40799"/>
    <row r="40800"/>
    <row r="40801"/>
    <row r="40802"/>
    <row r="40803"/>
    <row r="40804"/>
    <row r="40805"/>
    <row r="40806"/>
    <row r="40807"/>
    <row r="40808"/>
    <row r="40809"/>
    <row r="40810"/>
    <row r="40811"/>
    <row r="40812"/>
    <row r="40813"/>
    <row r="40814"/>
    <row r="40815"/>
    <row r="40816"/>
    <row r="40817"/>
    <row r="40818"/>
    <row r="40819"/>
    <row r="40820"/>
    <row r="40821"/>
    <row r="40822"/>
    <row r="40823"/>
    <row r="40824"/>
    <row r="40825"/>
    <row r="40826"/>
    <row r="40827"/>
    <row r="40828"/>
    <row r="40829"/>
    <row r="40830"/>
    <row r="40831"/>
    <row r="40832"/>
    <row r="40833"/>
    <row r="40834"/>
    <row r="40835"/>
    <row r="40836"/>
    <row r="40837"/>
    <row r="40838"/>
    <row r="40839"/>
    <row r="40840"/>
    <row r="40841"/>
    <row r="40842"/>
    <row r="40843"/>
    <row r="40844"/>
    <row r="40845"/>
    <row r="40846"/>
    <row r="40847"/>
    <row r="40848"/>
    <row r="40849"/>
    <row r="40850"/>
    <row r="40851"/>
    <row r="40852"/>
    <row r="40853"/>
    <row r="40854"/>
    <row r="40855"/>
    <row r="40856"/>
    <row r="40857"/>
    <row r="40858"/>
    <row r="40859"/>
    <row r="40860"/>
    <row r="40861"/>
    <row r="40862"/>
    <row r="40863"/>
    <row r="40864"/>
    <row r="40865"/>
    <row r="40866"/>
    <row r="40867"/>
    <row r="40868"/>
    <row r="40869"/>
    <row r="40870"/>
    <row r="40871"/>
    <row r="40872"/>
    <row r="40873"/>
    <row r="40874"/>
    <row r="40875"/>
    <row r="40876"/>
    <row r="40877"/>
    <row r="40878"/>
    <row r="40879"/>
    <row r="40880"/>
    <row r="40881"/>
    <row r="40882"/>
    <row r="40883"/>
    <row r="40884"/>
    <row r="40885"/>
    <row r="40886"/>
    <row r="40887"/>
    <row r="40888"/>
    <row r="40889"/>
    <row r="40890"/>
    <row r="40891"/>
    <row r="40892"/>
    <row r="40893"/>
    <row r="40894"/>
    <row r="40895"/>
    <row r="40896"/>
    <row r="40897"/>
    <row r="40898"/>
    <row r="40899"/>
    <row r="40900"/>
    <row r="40901"/>
    <row r="40902"/>
    <row r="40903"/>
    <row r="40904"/>
    <row r="40905"/>
    <row r="40906"/>
    <row r="40907"/>
    <row r="40908"/>
    <row r="40909"/>
    <row r="40910"/>
    <row r="40911"/>
    <row r="40912"/>
    <row r="40913"/>
    <row r="40914"/>
    <row r="40915"/>
    <row r="40916"/>
    <row r="40917"/>
    <row r="40918"/>
    <row r="40919"/>
    <row r="40920"/>
    <row r="40921"/>
    <row r="40922"/>
    <row r="40923"/>
    <row r="40924"/>
    <row r="40925"/>
    <row r="40926"/>
    <row r="40927"/>
    <row r="40928"/>
    <row r="40929"/>
    <row r="40930"/>
    <row r="40931"/>
    <row r="40932"/>
    <row r="40933"/>
    <row r="40934"/>
    <row r="40935"/>
    <row r="40936"/>
    <row r="40937"/>
    <row r="40938"/>
    <row r="40939"/>
    <row r="40940"/>
    <row r="40941"/>
    <row r="40942"/>
    <row r="40943"/>
    <row r="40944"/>
    <row r="40945"/>
    <row r="40946"/>
    <row r="40947"/>
    <row r="40948"/>
    <row r="40949"/>
    <row r="40950"/>
    <row r="40951"/>
    <row r="40952"/>
    <row r="40953"/>
    <row r="40954"/>
    <row r="40955"/>
    <row r="40956"/>
    <row r="40957"/>
    <row r="40958"/>
    <row r="40959"/>
    <row r="40960"/>
    <row r="40961"/>
    <row r="40962"/>
    <row r="40963"/>
    <row r="40964"/>
    <row r="40965"/>
    <row r="40966"/>
    <row r="40967"/>
    <row r="40968"/>
    <row r="40969"/>
    <row r="40970"/>
    <row r="40971"/>
    <row r="40972"/>
    <row r="40973"/>
    <row r="40974"/>
    <row r="40975"/>
    <row r="40976"/>
    <row r="40977"/>
    <row r="40978"/>
    <row r="40979"/>
    <row r="40980"/>
    <row r="40981"/>
    <row r="40982"/>
    <row r="40983"/>
    <row r="40984"/>
    <row r="40985"/>
    <row r="40986"/>
    <row r="40987"/>
    <row r="40988"/>
    <row r="40989"/>
    <row r="40990"/>
    <row r="40991"/>
    <row r="40992"/>
    <row r="40993"/>
    <row r="40994"/>
    <row r="40995"/>
    <row r="40996"/>
    <row r="40997"/>
    <row r="40998"/>
    <row r="40999"/>
    <row r="41000"/>
    <row r="41001"/>
    <row r="41002"/>
    <row r="41003"/>
    <row r="41004"/>
    <row r="41005"/>
    <row r="41006"/>
    <row r="41007"/>
    <row r="41008"/>
    <row r="41009"/>
    <row r="41010"/>
    <row r="41011"/>
    <row r="41012"/>
    <row r="41013"/>
    <row r="41014"/>
    <row r="41015"/>
    <row r="41016"/>
    <row r="41017"/>
    <row r="41018"/>
    <row r="41019"/>
    <row r="41020"/>
    <row r="41021"/>
    <row r="41022"/>
    <row r="41023"/>
    <row r="41024"/>
    <row r="41025"/>
    <row r="41026"/>
    <row r="41027"/>
    <row r="41028"/>
    <row r="41029"/>
    <row r="41030"/>
    <row r="41031"/>
    <row r="41032"/>
    <row r="41033"/>
    <row r="41034"/>
    <row r="41035"/>
    <row r="41036"/>
    <row r="41037"/>
    <row r="41038"/>
    <row r="41039"/>
    <row r="41040"/>
    <row r="41041"/>
    <row r="41042"/>
    <row r="41043"/>
    <row r="41044"/>
    <row r="41045"/>
    <row r="41046"/>
    <row r="41047"/>
    <row r="41048"/>
    <row r="41049"/>
    <row r="41050"/>
    <row r="41051"/>
    <row r="41052"/>
    <row r="41053"/>
    <row r="41054"/>
    <row r="41055"/>
    <row r="41056"/>
    <row r="41057"/>
    <row r="41058"/>
    <row r="41059"/>
    <row r="41060"/>
    <row r="41061"/>
    <row r="41062"/>
    <row r="41063"/>
    <row r="41064"/>
    <row r="41065"/>
    <row r="41066"/>
    <row r="41067"/>
    <row r="41068"/>
    <row r="41069"/>
    <row r="41070"/>
    <row r="41071"/>
    <row r="41072"/>
    <row r="41073"/>
    <row r="41074"/>
    <row r="41075"/>
    <row r="41076"/>
    <row r="41077"/>
    <row r="41078"/>
    <row r="41079"/>
    <row r="41080"/>
    <row r="41081"/>
    <row r="41082"/>
    <row r="41083"/>
    <row r="41084"/>
    <row r="41085"/>
    <row r="41086"/>
    <row r="41087"/>
    <row r="41088"/>
    <row r="41089"/>
    <row r="41090"/>
    <row r="41091"/>
    <row r="41092"/>
    <row r="41093"/>
    <row r="41094"/>
    <row r="41095"/>
    <row r="41096"/>
    <row r="41097"/>
    <row r="41098"/>
    <row r="41099"/>
    <row r="41100"/>
    <row r="41101"/>
    <row r="41102"/>
    <row r="41103"/>
    <row r="41104"/>
    <row r="41105"/>
    <row r="41106"/>
    <row r="41107"/>
    <row r="41108"/>
    <row r="41109"/>
    <row r="41110"/>
    <row r="41111"/>
    <row r="41112"/>
    <row r="41113"/>
    <row r="41114"/>
    <row r="41115"/>
    <row r="41116"/>
    <row r="41117"/>
    <row r="41118"/>
    <row r="41119"/>
    <row r="41120"/>
    <row r="41121"/>
    <row r="41122"/>
    <row r="41123"/>
    <row r="41124"/>
    <row r="41125"/>
    <row r="41126"/>
    <row r="41127"/>
    <row r="41128"/>
    <row r="41129"/>
    <row r="41130"/>
    <row r="41131"/>
    <row r="41132"/>
    <row r="41133"/>
    <row r="41134"/>
    <row r="41135"/>
    <row r="41136"/>
    <row r="41137"/>
    <row r="41138"/>
    <row r="41139"/>
    <row r="41140"/>
    <row r="41141"/>
    <row r="41142"/>
    <row r="41143"/>
    <row r="41144"/>
    <row r="41145"/>
    <row r="41146"/>
    <row r="41147"/>
    <row r="41148"/>
    <row r="41149"/>
    <row r="41150"/>
    <row r="41151"/>
    <row r="41152"/>
    <row r="41153"/>
    <row r="41154"/>
    <row r="41155"/>
    <row r="41156"/>
    <row r="41157"/>
    <row r="41158"/>
    <row r="41159"/>
    <row r="41160"/>
    <row r="41161"/>
    <row r="41162"/>
    <row r="41163"/>
    <row r="41164"/>
    <row r="41165"/>
    <row r="41166"/>
    <row r="41167"/>
    <row r="41168"/>
    <row r="41169"/>
    <row r="41170"/>
    <row r="41171"/>
    <row r="41172"/>
    <row r="41173"/>
    <row r="41174"/>
    <row r="41175"/>
    <row r="41176"/>
    <row r="41177"/>
    <row r="41178"/>
    <row r="41179"/>
    <row r="41180"/>
    <row r="41181"/>
    <row r="41182"/>
    <row r="41183"/>
    <row r="41184"/>
    <row r="41185"/>
    <row r="41186"/>
    <row r="41187"/>
    <row r="41188"/>
    <row r="41189"/>
    <row r="41190"/>
    <row r="41191"/>
    <row r="41192"/>
    <row r="41193"/>
    <row r="41194"/>
    <row r="41195"/>
    <row r="41196"/>
    <row r="41197"/>
    <row r="41198"/>
    <row r="41199"/>
    <row r="41200"/>
    <row r="41201"/>
    <row r="41202"/>
    <row r="41203"/>
    <row r="41204"/>
    <row r="41205"/>
    <row r="41206"/>
    <row r="41207"/>
    <row r="41208"/>
    <row r="41209"/>
    <row r="41210"/>
    <row r="41211"/>
    <row r="41212"/>
    <row r="41213"/>
    <row r="41214"/>
    <row r="41215"/>
    <row r="41216"/>
    <row r="41217"/>
    <row r="41218"/>
    <row r="41219"/>
    <row r="41220"/>
    <row r="41221"/>
    <row r="41222"/>
    <row r="41223"/>
    <row r="41224"/>
    <row r="41225"/>
    <row r="41226"/>
    <row r="41227"/>
    <row r="41228"/>
    <row r="41229"/>
    <row r="41230"/>
    <row r="41231"/>
    <row r="41232"/>
    <row r="41233"/>
    <row r="41234"/>
    <row r="41235"/>
    <row r="41236"/>
    <row r="41237"/>
    <row r="41238"/>
    <row r="41239"/>
    <row r="41240"/>
    <row r="41241"/>
    <row r="41242"/>
    <row r="41243"/>
    <row r="41244"/>
    <row r="41245"/>
    <row r="41246"/>
    <row r="41247"/>
    <row r="41248"/>
    <row r="41249"/>
    <row r="41250"/>
    <row r="41251"/>
    <row r="41252"/>
    <row r="41253"/>
    <row r="41254"/>
    <row r="41255"/>
    <row r="41256"/>
    <row r="41257"/>
    <row r="41258"/>
    <row r="41259"/>
    <row r="41260"/>
    <row r="41261"/>
    <row r="41262"/>
    <row r="41263"/>
    <row r="41264"/>
    <row r="41265"/>
    <row r="41266"/>
    <row r="41267"/>
    <row r="41268"/>
    <row r="41269"/>
    <row r="41270"/>
    <row r="41271"/>
    <row r="41272"/>
    <row r="41273"/>
    <row r="41274"/>
    <row r="41275"/>
    <row r="41276"/>
    <row r="41277"/>
    <row r="41278"/>
    <row r="41279"/>
    <row r="41280"/>
    <row r="41281"/>
    <row r="41282"/>
    <row r="41283"/>
    <row r="41284"/>
    <row r="41285"/>
    <row r="41286"/>
    <row r="41287"/>
    <row r="41288"/>
    <row r="41289"/>
    <row r="41290"/>
    <row r="41291"/>
    <row r="41292"/>
    <row r="41293"/>
    <row r="41294"/>
    <row r="41295"/>
    <row r="41296"/>
    <row r="41297"/>
    <row r="41298"/>
    <row r="41299"/>
    <row r="41300"/>
    <row r="41301"/>
    <row r="41302"/>
    <row r="41303"/>
    <row r="41304"/>
    <row r="41305"/>
    <row r="41306"/>
    <row r="41307"/>
    <row r="41308"/>
    <row r="41309"/>
    <row r="41310"/>
    <row r="41311"/>
    <row r="41312"/>
    <row r="41313"/>
    <row r="41314"/>
    <row r="41315"/>
    <row r="41316"/>
    <row r="41317"/>
    <row r="41318"/>
    <row r="41319"/>
    <row r="41320"/>
    <row r="41321"/>
    <row r="41322"/>
    <row r="41323"/>
    <row r="41324"/>
    <row r="41325"/>
    <row r="41326"/>
    <row r="41327"/>
    <row r="41328"/>
    <row r="41329"/>
    <row r="41330"/>
    <row r="41331"/>
    <row r="41332"/>
    <row r="41333"/>
    <row r="41334"/>
    <row r="41335"/>
    <row r="41336"/>
    <row r="41337"/>
    <row r="41338"/>
    <row r="41339"/>
    <row r="41340"/>
    <row r="41341"/>
    <row r="41342"/>
    <row r="41343"/>
    <row r="41344"/>
    <row r="41345"/>
    <row r="41346"/>
    <row r="41347"/>
    <row r="41348"/>
    <row r="41349"/>
    <row r="41350"/>
    <row r="41351"/>
    <row r="41352"/>
    <row r="41353"/>
    <row r="41354"/>
    <row r="41355"/>
    <row r="41356"/>
    <row r="41357"/>
    <row r="41358"/>
    <row r="41359"/>
    <row r="41360"/>
    <row r="41361"/>
    <row r="41362"/>
    <row r="41363"/>
    <row r="41364"/>
    <row r="41365"/>
    <row r="41366"/>
    <row r="41367"/>
    <row r="41368"/>
    <row r="41369"/>
    <row r="41370"/>
    <row r="41371"/>
    <row r="41372"/>
    <row r="41373"/>
    <row r="41374"/>
    <row r="41375"/>
    <row r="41376"/>
    <row r="41377"/>
    <row r="41378"/>
    <row r="41379"/>
    <row r="41380"/>
    <row r="41381"/>
    <row r="41382"/>
    <row r="41383"/>
    <row r="41384"/>
    <row r="41385"/>
    <row r="41386"/>
    <row r="41387"/>
    <row r="41388"/>
    <row r="41389"/>
    <row r="41390"/>
    <row r="41391"/>
    <row r="41392"/>
    <row r="41393"/>
    <row r="41394"/>
    <row r="41395"/>
    <row r="41396"/>
    <row r="41397"/>
    <row r="41398"/>
    <row r="41399"/>
    <row r="41400"/>
    <row r="41401"/>
    <row r="41402"/>
    <row r="41403"/>
    <row r="41404"/>
    <row r="41405"/>
    <row r="41406"/>
    <row r="41407"/>
    <row r="41408"/>
    <row r="41409"/>
    <row r="41410"/>
    <row r="41411"/>
    <row r="41412"/>
    <row r="41413"/>
    <row r="41414"/>
    <row r="41415"/>
    <row r="41416"/>
    <row r="41417"/>
    <row r="41418"/>
    <row r="41419"/>
    <row r="41420"/>
    <row r="41421"/>
    <row r="41422"/>
    <row r="41423"/>
    <row r="41424"/>
    <row r="41425"/>
    <row r="41426"/>
    <row r="41427"/>
    <row r="41428"/>
    <row r="41429"/>
    <row r="41430"/>
    <row r="41431"/>
    <row r="41432"/>
    <row r="41433"/>
    <row r="41434"/>
    <row r="41435"/>
    <row r="41436"/>
    <row r="41437"/>
    <row r="41438"/>
    <row r="41439"/>
    <row r="41440"/>
    <row r="41441"/>
    <row r="41442"/>
    <row r="41443"/>
    <row r="41444"/>
    <row r="41445"/>
    <row r="41446"/>
    <row r="41447"/>
    <row r="41448"/>
    <row r="41449"/>
    <row r="41450"/>
    <row r="41451"/>
    <row r="41452"/>
    <row r="41453"/>
    <row r="41454"/>
    <row r="41455"/>
    <row r="41456"/>
    <row r="41457"/>
    <row r="41458"/>
    <row r="41459"/>
    <row r="41460"/>
    <row r="41461"/>
    <row r="41462"/>
    <row r="41463"/>
    <row r="41464"/>
    <row r="41465"/>
    <row r="41466"/>
    <row r="41467"/>
    <row r="41468"/>
    <row r="41469"/>
    <row r="41470"/>
    <row r="41471"/>
    <row r="41472"/>
    <row r="41473"/>
    <row r="41474"/>
    <row r="41475"/>
    <row r="41476"/>
    <row r="41477"/>
    <row r="41478"/>
    <row r="41479"/>
    <row r="41480"/>
    <row r="41481"/>
    <row r="41482"/>
    <row r="41483"/>
    <row r="41484"/>
    <row r="41485"/>
    <row r="41486"/>
    <row r="41487"/>
    <row r="41488"/>
    <row r="41489"/>
    <row r="41490"/>
    <row r="41491"/>
    <row r="41492"/>
    <row r="41493"/>
    <row r="41494"/>
    <row r="41495"/>
    <row r="41496"/>
    <row r="41497"/>
    <row r="41498"/>
    <row r="41499"/>
    <row r="41500"/>
    <row r="41501"/>
    <row r="41502"/>
    <row r="41503"/>
    <row r="41504"/>
    <row r="41505"/>
    <row r="41506"/>
    <row r="41507"/>
    <row r="41508"/>
    <row r="41509"/>
    <row r="41510"/>
    <row r="41511"/>
    <row r="41512"/>
    <row r="41513"/>
    <row r="41514"/>
    <row r="41515"/>
    <row r="41516"/>
    <row r="41517"/>
    <row r="41518"/>
    <row r="41519"/>
    <row r="41520"/>
    <row r="41521"/>
    <row r="41522"/>
    <row r="41523"/>
    <row r="41524"/>
    <row r="41525"/>
    <row r="41526"/>
    <row r="41527"/>
    <row r="41528"/>
    <row r="41529"/>
    <row r="41530"/>
    <row r="41531"/>
    <row r="41532"/>
    <row r="41533"/>
    <row r="41534"/>
    <row r="41535"/>
    <row r="41536"/>
    <row r="41537"/>
    <row r="41538"/>
    <row r="41539"/>
    <row r="41540"/>
    <row r="41541"/>
    <row r="41542"/>
    <row r="41543"/>
    <row r="41544"/>
    <row r="41545"/>
    <row r="41546"/>
    <row r="41547"/>
    <row r="41548"/>
    <row r="41549"/>
    <row r="41550"/>
    <row r="41551"/>
    <row r="41552"/>
    <row r="41553"/>
    <row r="41554"/>
    <row r="41555"/>
    <row r="41556"/>
    <row r="41557"/>
    <row r="41558"/>
    <row r="41559"/>
    <row r="41560"/>
    <row r="41561"/>
    <row r="41562"/>
    <row r="41563"/>
    <row r="41564"/>
    <row r="41565"/>
    <row r="41566"/>
    <row r="41567"/>
    <row r="41568"/>
    <row r="41569"/>
    <row r="41570"/>
    <row r="41571"/>
    <row r="41572"/>
    <row r="41573"/>
    <row r="41574"/>
    <row r="41575"/>
    <row r="41576"/>
    <row r="41577"/>
    <row r="41578"/>
    <row r="41579"/>
    <row r="41580"/>
    <row r="41581"/>
    <row r="41582"/>
    <row r="41583"/>
    <row r="41584"/>
    <row r="41585"/>
    <row r="41586"/>
    <row r="41587"/>
    <row r="41588"/>
    <row r="41589"/>
    <row r="41590"/>
    <row r="41591"/>
    <row r="41592"/>
    <row r="41593"/>
    <row r="41594"/>
    <row r="41595"/>
    <row r="41596"/>
    <row r="41597"/>
    <row r="41598"/>
    <row r="41599"/>
    <row r="41600"/>
    <row r="41601"/>
    <row r="41602"/>
    <row r="41603"/>
    <row r="41604"/>
    <row r="41605"/>
    <row r="41606"/>
    <row r="41607"/>
    <row r="41608"/>
    <row r="41609"/>
    <row r="41610"/>
    <row r="41611"/>
    <row r="41612"/>
    <row r="41613"/>
    <row r="41614"/>
    <row r="41615"/>
    <row r="41616"/>
    <row r="41617"/>
    <row r="41618"/>
    <row r="41619"/>
    <row r="41620"/>
    <row r="41621"/>
    <row r="41622"/>
    <row r="41623"/>
    <row r="41624"/>
    <row r="41625"/>
    <row r="41626"/>
    <row r="41627"/>
    <row r="41628"/>
    <row r="41629"/>
    <row r="41630"/>
    <row r="41631"/>
    <row r="41632"/>
    <row r="41633"/>
    <row r="41634"/>
    <row r="41635"/>
    <row r="41636"/>
    <row r="41637"/>
    <row r="41638"/>
    <row r="41639"/>
    <row r="41640"/>
    <row r="41641"/>
    <row r="41642"/>
    <row r="41643"/>
    <row r="41644"/>
    <row r="41645"/>
    <row r="41646"/>
    <row r="41647"/>
    <row r="41648"/>
    <row r="41649"/>
    <row r="41650"/>
    <row r="41651"/>
    <row r="41652"/>
    <row r="41653"/>
    <row r="41654"/>
    <row r="41655"/>
    <row r="41656"/>
    <row r="41657"/>
    <row r="41658"/>
    <row r="41659"/>
    <row r="41660"/>
    <row r="41661"/>
    <row r="41662"/>
    <row r="41663"/>
    <row r="41664"/>
    <row r="41665"/>
    <row r="41666"/>
    <row r="41667"/>
    <row r="41668"/>
    <row r="41669"/>
    <row r="41670"/>
    <row r="41671"/>
    <row r="41672"/>
    <row r="41673"/>
    <row r="41674"/>
    <row r="41675"/>
    <row r="41676"/>
    <row r="41677"/>
    <row r="41678"/>
    <row r="41679"/>
    <row r="41680"/>
    <row r="41681"/>
    <row r="41682"/>
    <row r="41683"/>
    <row r="41684"/>
    <row r="41685"/>
    <row r="41686"/>
    <row r="41687"/>
    <row r="41688"/>
    <row r="41689"/>
    <row r="41690"/>
    <row r="41691"/>
    <row r="41692"/>
    <row r="41693"/>
    <row r="41694"/>
    <row r="41695"/>
    <row r="41696"/>
    <row r="41697"/>
    <row r="41698"/>
    <row r="41699"/>
    <row r="41700"/>
    <row r="41701"/>
    <row r="41702"/>
    <row r="41703"/>
    <row r="41704"/>
    <row r="41705"/>
    <row r="41706"/>
    <row r="41707"/>
    <row r="41708"/>
    <row r="41709"/>
    <row r="41710"/>
    <row r="41711"/>
    <row r="41712"/>
    <row r="41713"/>
    <row r="41714"/>
    <row r="41715"/>
    <row r="41716"/>
    <row r="41717"/>
    <row r="41718"/>
    <row r="41719"/>
    <row r="41720"/>
    <row r="41721"/>
    <row r="41722"/>
    <row r="41723"/>
    <row r="41724"/>
    <row r="41725"/>
    <row r="41726"/>
    <row r="41727"/>
    <row r="41728"/>
    <row r="41729"/>
    <row r="41730"/>
    <row r="41731"/>
    <row r="41732"/>
    <row r="41733"/>
    <row r="41734"/>
    <row r="41735"/>
    <row r="41736"/>
    <row r="41737"/>
    <row r="41738"/>
    <row r="41739"/>
    <row r="41740"/>
    <row r="41741"/>
    <row r="41742"/>
    <row r="41743"/>
    <row r="41744"/>
    <row r="41745"/>
    <row r="41746"/>
    <row r="41747"/>
    <row r="41748"/>
    <row r="41749"/>
    <row r="41750"/>
    <row r="41751"/>
    <row r="41752"/>
    <row r="41753"/>
    <row r="41754"/>
    <row r="41755"/>
    <row r="41756"/>
    <row r="41757"/>
    <row r="41758"/>
    <row r="41759"/>
    <row r="41760"/>
    <row r="41761"/>
    <row r="41762"/>
    <row r="41763"/>
    <row r="41764"/>
    <row r="41765"/>
    <row r="41766"/>
    <row r="41767"/>
    <row r="41768"/>
    <row r="41769"/>
    <row r="41770"/>
    <row r="41771"/>
    <row r="41772"/>
    <row r="41773"/>
    <row r="41774"/>
    <row r="41775"/>
    <row r="41776"/>
    <row r="41777"/>
    <row r="41778"/>
    <row r="41779"/>
    <row r="41780"/>
    <row r="41781"/>
    <row r="41782"/>
    <row r="41783"/>
    <row r="41784"/>
    <row r="41785"/>
    <row r="41786"/>
    <row r="41787"/>
    <row r="41788"/>
    <row r="41789"/>
    <row r="41790"/>
    <row r="41791"/>
    <row r="41792"/>
    <row r="41793"/>
    <row r="41794"/>
    <row r="41795"/>
    <row r="41796"/>
    <row r="41797"/>
    <row r="41798"/>
    <row r="41799"/>
    <row r="41800"/>
    <row r="41801"/>
    <row r="41802"/>
    <row r="41803"/>
    <row r="41804"/>
    <row r="41805"/>
    <row r="41806"/>
    <row r="41807"/>
    <row r="41808"/>
    <row r="41809"/>
    <row r="41810"/>
    <row r="41811"/>
    <row r="41812"/>
    <row r="41813"/>
    <row r="41814"/>
    <row r="41815"/>
    <row r="41816"/>
    <row r="41817"/>
    <row r="41818"/>
    <row r="41819"/>
    <row r="41820"/>
    <row r="41821"/>
    <row r="41822"/>
    <row r="41823"/>
    <row r="41824"/>
    <row r="41825"/>
    <row r="41826"/>
    <row r="41827"/>
    <row r="41828"/>
    <row r="41829"/>
    <row r="41830"/>
    <row r="41831"/>
    <row r="41832"/>
    <row r="41833"/>
    <row r="41834"/>
    <row r="41835"/>
    <row r="41836"/>
    <row r="41837"/>
    <row r="41838"/>
    <row r="41839"/>
    <row r="41840"/>
    <row r="41841"/>
    <row r="41842"/>
    <row r="41843"/>
    <row r="41844"/>
    <row r="41845"/>
    <row r="41846"/>
    <row r="41847"/>
    <row r="41848"/>
    <row r="41849"/>
    <row r="41850"/>
    <row r="41851"/>
    <row r="41852"/>
    <row r="41853"/>
    <row r="41854"/>
    <row r="41855"/>
    <row r="41856"/>
    <row r="41857"/>
    <row r="41858"/>
    <row r="41859"/>
    <row r="41860"/>
    <row r="41861"/>
    <row r="41862"/>
    <row r="41863"/>
    <row r="41864"/>
    <row r="41865"/>
    <row r="41866"/>
    <row r="41867"/>
    <row r="41868"/>
    <row r="41869"/>
    <row r="41870"/>
    <row r="41871"/>
    <row r="41872"/>
    <row r="41873"/>
    <row r="41874"/>
    <row r="41875"/>
    <row r="41876"/>
    <row r="41877"/>
    <row r="41878"/>
    <row r="41879"/>
    <row r="41880"/>
    <row r="41881"/>
    <row r="41882"/>
    <row r="41883"/>
    <row r="41884"/>
    <row r="41885"/>
    <row r="41886"/>
    <row r="41887"/>
    <row r="41888"/>
    <row r="41889"/>
    <row r="41890"/>
    <row r="41891"/>
    <row r="41892"/>
    <row r="41893"/>
    <row r="41894"/>
    <row r="41895"/>
    <row r="41896"/>
    <row r="41897"/>
    <row r="41898"/>
    <row r="41899"/>
    <row r="41900"/>
    <row r="41901"/>
    <row r="41902"/>
    <row r="41903"/>
    <row r="41904"/>
    <row r="41905"/>
    <row r="41906"/>
    <row r="41907"/>
    <row r="41908"/>
    <row r="41909"/>
    <row r="41910"/>
    <row r="41911"/>
    <row r="41912"/>
    <row r="41913"/>
    <row r="41914"/>
    <row r="41915"/>
    <row r="41916"/>
    <row r="41917"/>
    <row r="41918"/>
    <row r="41919"/>
    <row r="41920"/>
    <row r="41921"/>
    <row r="41922"/>
    <row r="41923"/>
    <row r="41924"/>
    <row r="41925"/>
    <row r="41926"/>
    <row r="41927"/>
    <row r="41928"/>
    <row r="41929"/>
    <row r="41930"/>
    <row r="41931"/>
    <row r="41932"/>
    <row r="41933"/>
    <row r="41934"/>
    <row r="41935"/>
    <row r="41936"/>
    <row r="41937"/>
    <row r="41938"/>
    <row r="41939"/>
    <row r="41940"/>
    <row r="41941"/>
    <row r="41942"/>
    <row r="41943"/>
    <row r="41944"/>
    <row r="41945"/>
    <row r="41946"/>
    <row r="41947"/>
    <row r="41948"/>
    <row r="41949"/>
    <row r="41950"/>
    <row r="41951"/>
    <row r="41952"/>
    <row r="41953"/>
    <row r="41954"/>
    <row r="41955"/>
    <row r="41956"/>
    <row r="41957"/>
    <row r="41958"/>
    <row r="41959"/>
    <row r="41960"/>
    <row r="41961"/>
    <row r="41962"/>
    <row r="41963"/>
    <row r="41964"/>
    <row r="41965"/>
    <row r="41966"/>
    <row r="41967"/>
    <row r="41968"/>
    <row r="41969"/>
    <row r="41970"/>
    <row r="41971"/>
    <row r="41972"/>
    <row r="41973"/>
    <row r="41974"/>
    <row r="41975"/>
    <row r="41976"/>
    <row r="41977"/>
    <row r="41978"/>
    <row r="41979"/>
    <row r="41980"/>
    <row r="41981"/>
    <row r="41982"/>
    <row r="41983"/>
    <row r="41984"/>
    <row r="41985"/>
    <row r="41986"/>
    <row r="41987"/>
    <row r="41988"/>
    <row r="41989"/>
    <row r="41990"/>
    <row r="41991"/>
    <row r="41992"/>
    <row r="41993"/>
    <row r="41994"/>
    <row r="41995"/>
    <row r="41996"/>
    <row r="41997"/>
    <row r="41998"/>
    <row r="41999"/>
    <row r="42000"/>
    <row r="42001"/>
    <row r="42002"/>
    <row r="42003"/>
    <row r="42004"/>
    <row r="42005"/>
    <row r="42006"/>
    <row r="42007"/>
    <row r="42008"/>
    <row r="42009"/>
    <row r="42010"/>
    <row r="42011"/>
    <row r="42012"/>
    <row r="42013"/>
    <row r="42014"/>
    <row r="42015"/>
    <row r="42016"/>
    <row r="42017"/>
    <row r="42018"/>
    <row r="42019"/>
    <row r="42020"/>
    <row r="42021"/>
    <row r="42022"/>
    <row r="42023"/>
    <row r="42024"/>
    <row r="42025"/>
    <row r="42026"/>
    <row r="42027"/>
    <row r="42028"/>
    <row r="42029"/>
    <row r="42030"/>
    <row r="42031"/>
    <row r="42032"/>
    <row r="42033"/>
    <row r="42034"/>
    <row r="42035"/>
    <row r="42036"/>
    <row r="42037"/>
    <row r="42038"/>
    <row r="42039"/>
    <row r="42040"/>
    <row r="42041"/>
    <row r="42042"/>
    <row r="42043"/>
    <row r="42044"/>
    <row r="42045"/>
    <row r="42046"/>
    <row r="42047"/>
    <row r="42048"/>
    <row r="42049"/>
    <row r="42050"/>
    <row r="42051"/>
    <row r="42052"/>
    <row r="42053"/>
    <row r="42054"/>
    <row r="42055"/>
    <row r="42056"/>
    <row r="42057"/>
    <row r="42058"/>
    <row r="42059"/>
    <row r="42060"/>
    <row r="42061"/>
    <row r="42062"/>
    <row r="42063"/>
    <row r="42064"/>
    <row r="42065"/>
    <row r="42066"/>
    <row r="42067"/>
    <row r="42068"/>
    <row r="42069"/>
    <row r="42070"/>
    <row r="42071"/>
    <row r="42072"/>
    <row r="42073"/>
    <row r="42074"/>
    <row r="42075"/>
    <row r="42076"/>
    <row r="42077"/>
    <row r="42078"/>
    <row r="42079"/>
    <row r="42080"/>
    <row r="42081"/>
    <row r="42082"/>
    <row r="42083"/>
    <row r="42084"/>
    <row r="42085"/>
    <row r="42086"/>
    <row r="42087"/>
    <row r="42088"/>
    <row r="42089"/>
    <row r="42090"/>
    <row r="42091"/>
    <row r="42092"/>
    <row r="42093"/>
    <row r="42094"/>
    <row r="42095"/>
    <row r="42096"/>
    <row r="42097"/>
    <row r="42098"/>
    <row r="42099"/>
    <row r="42100"/>
    <row r="42101"/>
    <row r="42102"/>
    <row r="42103"/>
    <row r="42104"/>
    <row r="42105"/>
    <row r="42106"/>
    <row r="42107"/>
    <row r="42108"/>
    <row r="42109"/>
    <row r="42110"/>
    <row r="42111"/>
    <row r="42112"/>
    <row r="42113"/>
    <row r="42114"/>
    <row r="42115"/>
    <row r="42116"/>
    <row r="42117"/>
    <row r="42118"/>
    <row r="42119"/>
    <row r="42120"/>
    <row r="42121"/>
    <row r="42122"/>
    <row r="42123"/>
    <row r="42124"/>
    <row r="42125"/>
    <row r="42126"/>
    <row r="42127"/>
    <row r="42128"/>
    <row r="42129"/>
    <row r="42130"/>
    <row r="42131"/>
    <row r="42132"/>
    <row r="42133"/>
    <row r="42134"/>
    <row r="42135"/>
    <row r="42136"/>
    <row r="42137"/>
    <row r="42138"/>
    <row r="42139"/>
    <row r="42140"/>
    <row r="42141"/>
    <row r="42142"/>
    <row r="42143"/>
    <row r="42144"/>
    <row r="42145"/>
    <row r="42146"/>
    <row r="42147"/>
    <row r="42148"/>
    <row r="42149"/>
    <row r="42150"/>
    <row r="42151"/>
    <row r="42152"/>
    <row r="42153"/>
    <row r="42154"/>
    <row r="42155"/>
    <row r="42156"/>
    <row r="42157"/>
    <row r="42158"/>
    <row r="42159"/>
    <row r="42160"/>
    <row r="42161"/>
    <row r="42162"/>
    <row r="42163"/>
    <row r="42164"/>
    <row r="42165"/>
    <row r="42166"/>
    <row r="42167"/>
    <row r="42168"/>
    <row r="42169"/>
    <row r="42170"/>
    <row r="42171"/>
    <row r="42172"/>
    <row r="42173"/>
    <row r="42174"/>
    <row r="42175"/>
    <row r="42176"/>
    <row r="42177"/>
    <row r="42178"/>
    <row r="42179"/>
    <row r="42180"/>
    <row r="42181"/>
    <row r="42182"/>
    <row r="42183"/>
    <row r="42184"/>
    <row r="42185"/>
    <row r="42186"/>
    <row r="42187"/>
    <row r="42188"/>
    <row r="42189"/>
    <row r="42190"/>
    <row r="42191"/>
    <row r="42192"/>
    <row r="42193"/>
    <row r="42194"/>
    <row r="42195"/>
    <row r="42196"/>
    <row r="42197"/>
    <row r="42198"/>
    <row r="42199"/>
    <row r="42200"/>
    <row r="42201"/>
    <row r="42202"/>
    <row r="42203"/>
    <row r="42204"/>
    <row r="42205"/>
    <row r="42206"/>
    <row r="42207"/>
    <row r="42208"/>
    <row r="42209"/>
    <row r="42210"/>
    <row r="42211"/>
    <row r="42212"/>
    <row r="42213"/>
    <row r="42214"/>
    <row r="42215"/>
    <row r="42216"/>
    <row r="42217"/>
    <row r="42218"/>
    <row r="42219"/>
    <row r="42220"/>
    <row r="42221"/>
    <row r="42222"/>
    <row r="42223"/>
    <row r="42224"/>
    <row r="42225"/>
    <row r="42226"/>
    <row r="42227"/>
    <row r="42228"/>
    <row r="42229"/>
    <row r="42230"/>
    <row r="42231"/>
    <row r="42232"/>
    <row r="42233"/>
    <row r="42234"/>
    <row r="42235"/>
    <row r="42236"/>
    <row r="42237"/>
    <row r="42238"/>
    <row r="42239"/>
    <row r="42240"/>
    <row r="42241"/>
    <row r="42242"/>
    <row r="42243"/>
    <row r="42244"/>
    <row r="42245"/>
    <row r="42246"/>
    <row r="42247"/>
    <row r="42248"/>
    <row r="42249"/>
    <row r="42250"/>
    <row r="42251"/>
    <row r="42252"/>
    <row r="42253"/>
    <row r="42254"/>
    <row r="42255"/>
    <row r="42256"/>
    <row r="42257"/>
    <row r="42258"/>
    <row r="42259"/>
    <row r="42260"/>
    <row r="42261"/>
    <row r="42262"/>
    <row r="42263"/>
    <row r="42264"/>
    <row r="42265"/>
    <row r="42266"/>
    <row r="42267"/>
    <row r="42268"/>
    <row r="42269"/>
    <row r="42270"/>
    <row r="42271"/>
    <row r="42272"/>
    <row r="42273"/>
    <row r="42274"/>
    <row r="42275"/>
    <row r="42276"/>
    <row r="42277"/>
    <row r="42278"/>
    <row r="42279"/>
    <row r="42280"/>
    <row r="42281"/>
    <row r="42282"/>
    <row r="42283"/>
    <row r="42284"/>
    <row r="42285"/>
    <row r="42286"/>
    <row r="42287"/>
    <row r="42288"/>
    <row r="42289"/>
    <row r="42290"/>
    <row r="42291"/>
    <row r="42292"/>
    <row r="42293"/>
    <row r="42294"/>
    <row r="42295"/>
    <row r="42296"/>
    <row r="42297"/>
    <row r="42298"/>
    <row r="42299"/>
    <row r="42300"/>
    <row r="42301"/>
    <row r="42302"/>
    <row r="42303"/>
    <row r="42304"/>
    <row r="42305"/>
    <row r="42306"/>
    <row r="42307"/>
    <row r="42308"/>
    <row r="42309"/>
    <row r="42310"/>
    <row r="42311"/>
    <row r="42312"/>
    <row r="42313"/>
    <row r="42314"/>
    <row r="42315"/>
    <row r="42316"/>
    <row r="42317"/>
    <row r="42318"/>
    <row r="42319"/>
    <row r="42320"/>
    <row r="42321"/>
    <row r="42322"/>
    <row r="42323"/>
    <row r="42324"/>
    <row r="42325"/>
    <row r="42326"/>
    <row r="42327"/>
    <row r="42328"/>
    <row r="42329"/>
    <row r="42330"/>
    <row r="42331"/>
    <row r="42332"/>
    <row r="42333"/>
    <row r="42334"/>
    <row r="42335"/>
    <row r="42336"/>
    <row r="42337"/>
    <row r="42338"/>
    <row r="42339"/>
    <row r="42340"/>
    <row r="42341"/>
    <row r="42342"/>
    <row r="42343"/>
    <row r="42344"/>
    <row r="42345"/>
    <row r="42346"/>
    <row r="42347"/>
    <row r="42348"/>
    <row r="42349"/>
    <row r="42350"/>
    <row r="42351"/>
    <row r="42352"/>
    <row r="42353"/>
    <row r="42354"/>
    <row r="42355"/>
    <row r="42356"/>
    <row r="42357"/>
    <row r="42358"/>
    <row r="42359"/>
    <row r="42360"/>
    <row r="42361"/>
    <row r="42362"/>
    <row r="42363"/>
    <row r="42364"/>
    <row r="42365"/>
    <row r="42366"/>
    <row r="42367"/>
    <row r="42368"/>
    <row r="42369"/>
    <row r="42370"/>
    <row r="42371"/>
    <row r="42372"/>
    <row r="42373"/>
    <row r="42374"/>
    <row r="42375"/>
    <row r="42376"/>
    <row r="42377"/>
    <row r="42378"/>
    <row r="42379"/>
    <row r="42380"/>
    <row r="42381"/>
    <row r="42382"/>
    <row r="42383"/>
    <row r="42384"/>
    <row r="42385"/>
    <row r="42386"/>
    <row r="42387"/>
    <row r="42388"/>
    <row r="42389"/>
    <row r="42390"/>
    <row r="42391"/>
    <row r="42392"/>
    <row r="42393"/>
    <row r="42394"/>
    <row r="42395"/>
    <row r="42396"/>
    <row r="42397"/>
    <row r="42398"/>
    <row r="42399"/>
    <row r="42400"/>
    <row r="42401"/>
    <row r="42402"/>
    <row r="42403"/>
    <row r="42404"/>
    <row r="42405"/>
    <row r="42406"/>
    <row r="42407"/>
    <row r="42408"/>
    <row r="42409"/>
    <row r="42410"/>
    <row r="42411"/>
    <row r="42412"/>
    <row r="42413"/>
    <row r="42414"/>
    <row r="42415"/>
    <row r="42416"/>
    <row r="42417"/>
    <row r="42418"/>
    <row r="42419"/>
    <row r="42420"/>
    <row r="42421"/>
    <row r="42422"/>
    <row r="42423"/>
    <row r="42424"/>
    <row r="42425"/>
    <row r="42426"/>
    <row r="42427"/>
    <row r="42428"/>
    <row r="42429"/>
    <row r="42430"/>
    <row r="42431"/>
    <row r="42432"/>
    <row r="42433"/>
    <row r="42434"/>
    <row r="42435"/>
    <row r="42436"/>
    <row r="42437"/>
    <row r="42438"/>
    <row r="42439"/>
    <row r="42440"/>
    <row r="42441"/>
    <row r="42442"/>
    <row r="42443"/>
    <row r="42444"/>
    <row r="42445"/>
    <row r="42446"/>
    <row r="42447"/>
    <row r="42448"/>
    <row r="42449"/>
    <row r="42450"/>
    <row r="42451"/>
    <row r="42452"/>
    <row r="42453"/>
    <row r="42454"/>
    <row r="42455"/>
    <row r="42456"/>
    <row r="42457"/>
    <row r="42458"/>
    <row r="42459"/>
    <row r="42460"/>
    <row r="42461"/>
    <row r="42462"/>
    <row r="42463"/>
    <row r="42464"/>
    <row r="42465"/>
    <row r="42466"/>
    <row r="42467"/>
    <row r="42468"/>
    <row r="42469"/>
    <row r="42470"/>
    <row r="42471"/>
    <row r="42472"/>
    <row r="42473"/>
    <row r="42474"/>
    <row r="42475"/>
    <row r="42476"/>
    <row r="42477"/>
    <row r="42478"/>
    <row r="42479"/>
    <row r="42480"/>
    <row r="42481"/>
    <row r="42482"/>
    <row r="42483"/>
    <row r="42484"/>
    <row r="42485"/>
    <row r="42486"/>
    <row r="42487"/>
    <row r="42488"/>
    <row r="42489"/>
    <row r="42490"/>
    <row r="42491"/>
    <row r="42492"/>
    <row r="42493"/>
    <row r="42494"/>
    <row r="42495"/>
    <row r="42496"/>
    <row r="42497"/>
    <row r="42498"/>
    <row r="42499"/>
    <row r="42500"/>
    <row r="42501"/>
    <row r="42502"/>
    <row r="42503"/>
    <row r="42504"/>
    <row r="42505"/>
    <row r="42506"/>
    <row r="42507"/>
    <row r="42508"/>
    <row r="42509"/>
    <row r="42510"/>
    <row r="42511"/>
    <row r="42512"/>
    <row r="42513"/>
    <row r="42514"/>
    <row r="42515"/>
    <row r="42516"/>
    <row r="42517"/>
    <row r="42518"/>
    <row r="42519"/>
    <row r="42520"/>
    <row r="42521"/>
    <row r="42522"/>
    <row r="42523"/>
    <row r="42524"/>
    <row r="42525"/>
    <row r="42526"/>
    <row r="42527"/>
    <row r="42528"/>
    <row r="42529"/>
    <row r="42530"/>
    <row r="42531"/>
    <row r="42532"/>
    <row r="42533"/>
    <row r="42534"/>
    <row r="42535"/>
    <row r="42536"/>
    <row r="42537"/>
    <row r="42538"/>
    <row r="42539"/>
    <row r="42540"/>
    <row r="42541"/>
    <row r="42542"/>
    <row r="42543"/>
    <row r="42544"/>
    <row r="42545"/>
    <row r="42546"/>
    <row r="42547"/>
    <row r="42548"/>
    <row r="42549"/>
    <row r="42550"/>
    <row r="42551"/>
    <row r="42552"/>
    <row r="42553"/>
    <row r="42554"/>
    <row r="42555"/>
    <row r="42556"/>
    <row r="42557"/>
    <row r="42558"/>
    <row r="42559"/>
    <row r="42560"/>
    <row r="42561"/>
    <row r="42562"/>
    <row r="42563"/>
    <row r="42564"/>
    <row r="42565"/>
    <row r="42566"/>
    <row r="42567"/>
    <row r="42568"/>
    <row r="42569"/>
    <row r="42570"/>
    <row r="42571"/>
    <row r="42572"/>
    <row r="42573"/>
    <row r="42574"/>
    <row r="42575"/>
    <row r="42576"/>
    <row r="42577"/>
    <row r="42578"/>
    <row r="42579"/>
    <row r="42580"/>
    <row r="42581"/>
    <row r="42582"/>
    <row r="42583"/>
    <row r="42584"/>
    <row r="42585"/>
    <row r="42586"/>
    <row r="42587"/>
    <row r="42588"/>
    <row r="42589"/>
    <row r="42590"/>
    <row r="42591"/>
    <row r="42592"/>
    <row r="42593"/>
    <row r="42594"/>
    <row r="42595"/>
    <row r="42596"/>
    <row r="42597"/>
    <row r="42598"/>
    <row r="42599"/>
    <row r="42600"/>
    <row r="42601"/>
    <row r="42602"/>
    <row r="42603"/>
    <row r="42604"/>
    <row r="42605"/>
    <row r="42606"/>
    <row r="42607"/>
    <row r="42608"/>
    <row r="42609"/>
    <row r="42610"/>
    <row r="42611"/>
    <row r="42612"/>
    <row r="42613"/>
    <row r="42614"/>
    <row r="42615"/>
    <row r="42616"/>
    <row r="42617"/>
    <row r="42618"/>
    <row r="42619"/>
    <row r="42620"/>
    <row r="42621"/>
    <row r="42622"/>
    <row r="42623"/>
    <row r="42624"/>
    <row r="42625"/>
    <row r="42626"/>
    <row r="42627"/>
    <row r="42628"/>
    <row r="42629"/>
    <row r="42630"/>
    <row r="42631"/>
    <row r="42632"/>
    <row r="42633"/>
    <row r="42634"/>
    <row r="42635"/>
    <row r="42636"/>
    <row r="42637"/>
    <row r="42638"/>
    <row r="42639"/>
    <row r="42640"/>
    <row r="42641"/>
    <row r="42642"/>
    <row r="42643"/>
    <row r="42644"/>
    <row r="42645"/>
    <row r="42646"/>
    <row r="42647"/>
    <row r="42648"/>
    <row r="42649"/>
    <row r="42650"/>
    <row r="42651"/>
    <row r="42652"/>
    <row r="42653"/>
    <row r="42654"/>
    <row r="42655"/>
    <row r="42656"/>
    <row r="42657"/>
    <row r="42658"/>
    <row r="42659"/>
    <row r="42660"/>
    <row r="42661"/>
    <row r="42662"/>
    <row r="42663"/>
    <row r="42664"/>
    <row r="42665"/>
    <row r="42666"/>
    <row r="42667"/>
    <row r="42668"/>
    <row r="42669"/>
    <row r="42670"/>
    <row r="42671"/>
    <row r="42672"/>
    <row r="42673"/>
    <row r="42674"/>
    <row r="42675"/>
    <row r="42676"/>
    <row r="42677"/>
    <row r="42678"/>
    <row r="42679"/>
    <row r="42680"/>
    <row r="42681"/>
    <row r="42682"/>
    <row r="42683"/>
    <row r="42684"/>
    <row r="42685"/>
    <row r="42686"/>
    <row r="42687"/>
    <row r="42688"/>
    <row r="42689"/>
    <row r="42690"/>
    <row r="42691"/>
    <row r="42692"/>
    <row r="42693"/>
    <row r="42694"/>
    <row r="42695"/>
    <row r="42696"/>
    <row r="42697"/>
    <row r="42698"/>
    <row r="42699"/>
    <row r="42700"/>
    <row r="42701"/>
    <row r="42702"/>
    <row r="42703"/>
    <row r="42704"/>
    <row r="42705"/>
    <row r="42706"/>
    <row r="42707"/>
    <row r="42708"/>
    <row r="42709"/>
    <row r="42710"/>
    <row r="42711"/>
    <row r="42712"/>
    <row r="42713"/>
    <row r="42714"/>
    <row r="42715"/>
    <row r="42716"/>
    <row r="42717"/>
    <row r="42718"/>
    <row r="42719"/>
    <row r="42720"/>
    <row r="42721"/>
    <row r="42722"/>
    <row r="42723"/>
    <row r="42724"/>
    <row r="42725"/>
    <row r="42726"/>
    <row r="42727"/>
    <row r="42728"/>
    <row r="42729"/>
    <row r="42730"/>
    <row r="42731"/>
    <row r="42732"/>
    <row r="42733"/>
    <row r="42734"/>
    <row r="42735"/>
    <row r="42736"/>
    <row r="42737"/>
    <row r="42738"/>
    <row r="42739"/>
    <row r="42740"/>
    <row r="42741"/>
    <row r="42742"/>
    <row r="42743"/>
    <row r="42744"/>
    <row r="42745"/>
    <row r="42746"/>
    <row r="42747"/>
    <row r="42748"/>
    <row r="42749"/>
    <row r="42750"/>
    <row r="42751"/>
    <row r="42752"/>
    <row r="42753"/>
    <row r="42754"/>
    <row r="42755"/>
    <row r="42756"/>
    <row r="42757"/>
    <row r="42758"/>
    <row r="42759"/>
    <row r="42760"/>
    <row r="42761"/>
    <row r="42762"/>
    <row r="42763"/>
    <row r="42764"/>
    <row r="42765"/>
    <row r="42766"/>
    <row r="42767"/>
    <row r="42768"/>
    <row r="42769"/>
    <row r="42770"/>
    <row r="42771"/>
    <row r="42772"/>
    <row r="42773"/>
    <row r="42774"/>
    <row r="42775"/>
    <row r="42776"/>
    <row r="42777"/>
    <row r="42778"/>
    <row r="42779"/>
    <row r="42780"/>
    <row r="42781"/>
    <row r="42782"/>
    <row r="42783"/>
    <row r="42784"/>
    <row r="42785"/>
    <row r="42786"/>
    <row r="42787"/>
    <row r="42788"/>
    <row r="42789"/>
    <row r="42790"/>
    <row r="42791"/>
    <row r="42792"/>
    <row r="42793"/>
    <row r="42794"/>
    <row r="42795"/>
    <row r="42796"/>
    <row r="42797"/>
    <row r="42798"/>
    <row r="42799"/>
    <row r="42800"/>
    <row r="42801"/>
    <row r="42802"/>
    <row r="42803"/>
    <row r="42804"/>
    <row r="42805"/>
    <row r="42806"/>
    <row r="42807"/>
    <row r="42808"/>
    <row r="42809"/>
    <row r="42810"/>
    <row r="42811"/>
    <row r="42812"/>
    <row r="42813"/>
    <row r="42814"/>
    <row r="42815"/>
    <row r="42816"/>
    <row r="42817"/>
    <row r="42818"/>
    <row r="42819"/>
    <row r="42820"/>
    <row r="42821"/>
    <row r="42822"/>
    <row r="42823"/>
    <row r="42824"/>
    <row r="42825"/>
    <row r="42826"/>
    <row r="42827"/>
    <row r="42828"/>
    <row r="42829"/>
    <row r="42830"/>
    <row r="42831"/>
    <row r="42832"/>
    <row r="42833"/>
    <row r="42834"/>
    <row r="42835"/>
    <row r="42836"/>
    <row r="42837"/>
    <row r="42838"/>
    <row r="42839"/>
    <row r="42840"/>
    <row r="42841"/>
    <row r="42842"/>
    <row r="42843"/>
    <row r="42844"/>
    <row r="42845"/>
    <row r="42846"/>
    <row r="42847"/>
    <row r="42848"/>
    <row r="42849"/>
    <row r="42850"/>
    <row r="42851"/>
    <row r="42852"/>
    <row r="42853"/>
    <row r="42854"/>
    <row r="42855"/>
    <row r="42856"/>
    <row r="42857"/>
    <row r="42858"/>
    <row r="42859"/>
    <row r="42860"/>
    <row r="42861"/>
    <row r="42862"/>
    <row r="42863"/>
    <row r="42864"/>
    <row r="42865"/>
    <row r="42866"/>
    <row r="42867"/>
    <row r="42868"/>
    <row r="42869"/>
    <row r="42870"/>
    <row r="42871"/>
    <row r="42872"/>
    <row r="42873"/>
    <row r="42874"/>
    <row r="42875"/>
    <row r="42876"/>
    <row r="42877"/>
    <row r="42878"/>
    <row r="42879"/>
    <row r="42880"/>
    <row r="42881"/>
    <row r="42882"/>
    <row r="42883"/>
    <row r="42884"/>
    <row r="42885"/>
    <row r="42886"/>
    <row r="42887"/>
    <row r="42888"/>
    <row r="42889"/>
    <row r="42890"/>
    <row r="42891"/>
    <row r="42892"/>
    <row r="42893"/>
    <row r="42894"/>
    <row r="42895"/>
    <row r="42896"/>
    <row r="42897"/>
    <row r="42898"/>
    <row r="42899"/>
    <row r="42900"/>
    <row r="42901"/>
    <row r="42902"/>
    <row r="42903"/>
    <row r="42904"/>
    <row r="42905"/>
    <row r="42906"/>
    <row r="42907"/>
    <row r="42908"/>
    <row r="42909"/>
    <row r="42910"/>
    <row r="42911"/>
    <row r="42912"/>
    <row r="42913"/>
    <row r="42914"/>
    <row r="42915"/>
    <row r="42916"/>
    <row r="42917"/>
    <row r="42918"/>
    <row r="42919"/>
    <row r="42920"/>
    <row r="42921"/>
    <row r="42922"/>
    <row r="42923"/>
    <row r="42924"/>
    <row r="42925"/>
    <row r="42926"/>
    <row r="42927"/>
    <row r="42928"/>
    <row r="42929"/>
    <row r="42930"/>
    <row r="42931"/>
    <row r="42932"/>
    <row r="42933"/>
    <row r="42934"/>
    <row r="42935"/>
    <row r="42936"/>
    <row r="42937"/>
    <row r="42938"/>
    <row r="42939"/>
    <row r="42940"/>
    <row r="42941"/>
    <row r="42942"/>
    <row r="42943"/>
    <row r="42944"/>
    <row r="42945"/>
    <row r="42946"/>
    <row r="42947"/>
    <row r="42948"/>
    <row r="42949"/>
    <row r="42950"/>
    <row r="42951"/>
    <row r="42952"/>
    <row r="42953"/>
    <row r="42954"/>
    <row r="42955"/>
    <row r="42956"/>
    <row r="42957"/>
    <row r="42958"/>
    <row r="42959"/>
    <row r="42960"/>
    <row r="42961"/>
    <row r="42962"/>
    <row r="42963"/>
    <row r="42964"/>
    <row r="42965"/>
    <row r="42966"/>
    <row r="42967"/>
    <row r="42968"/>
    <row r="42969"/>
    <row r="42970"/>
    <row r="42971"/>
    <row r="42972"/>
    <row r="42973"/>
    <row r="42974"/>
    <row r="42975"/>
    <row r="42976"/>
    <row r="42977"/>
    <row r="42978"/>
    <row r="42979"/>
    <row r="42980"/>
    <row r="42981"/>
    <row r="42982"/>
    <row r="42983"/>
    <row r="42984"/>
    <row r="42985"/>
    <row r="42986"/>
    <row r="42987"/>
    <row r="42988"/>
    <row r="42989"/>
    <row r="42990"/>
    <row r="42991"/>
    <row r="42992"/>
    <row r="42993"/>
    <row r="42994"/>
    <row r="42995"/>
    <row r="42996"/>
    <row r="42997"/>
    <row r="42998"/>
    <row r="42999"/>
    <row r="43000"/>
    <row r="43001"/>
    <row r="43002"/>
    <row r="43003"/>
    <row r="43004"/>
    <row r="43005"/>
    <row r="43006"/>
    <row r="43007"/>
    <row r="43008"/>
    <row r="43009"/>
    <row r="43010"/>
    <row r="43011"/>
    <row r="43012"/>
    <row r="43013"/>
    <row r="43014"/>
    <row r="43015"/>
    <row r="43016"/>
    <row r="43017"/>
    <row r="43018"/>
    <row r="43019"/>
    <row r="43020"/>
    <row r="43021"/>
    <row r="43022"/>
    <row r="43023"/>
    <row r="43024"/>
    <row r="43025"/>
    <row r="43026"/>
    <row r="43027"/>
    <row r="43028"/>
    <row r="43029"/>
    <row r="43030"/>
    <row r="43031"/>
    <row r="43032"/>
    <row r="43033"/>
    <row r="43034"/>
    <row r="43035"/>
    <row r="43036"/>
    <row r="43037"/>
    <row r="43038"/>
    <row r="43039"/>
    <row r="43040"/>
    <row r="43041"/>
    <row r="43042"/>
    <row r="43043"/>
    <row r="43044"/>
    <row r="43045"/>
    <row r="43046"/>
    <row r="43047"/>
    <row r="43048"/>
    <row r="43049"/>
    <row r="43050"/>
    <row r="43051"/>
    <row r="43052"/>
    <row r="43053"/>
    <row r="43054"/>
    <row r="43055"/>
    <row r="43056"/>
    <row r="43057"/>
    <row r="43058"/>
    <row r="43059"/>
    <row r="43060"/>
    <row r="43061"/>
    <row r="43062"/>
    <row r="43063"/>
    <row r="43064"/>
    <row r="43065"/>
    <row r="43066"/>
    <row r="43067"/>
    <row r="43068"/>
    <row r="43069"/>
    <row r="43070"/>
    <row r="43071"/>
    <row r="43072"/>
    <row r="43073"/>
    <row r="43074"/>
    <row r="43075"/>
    <row r="43076"/>
    <row r="43077"/>
    <row r="43078"/>
    <row r="43079"/>
    <row r="43080"/>
    <row r="43081"/>
    <row r="43082"/>
    <row r="43083"/>
    <row r="43084"/>
    <row r="43085"/>
    <row r="43086"/>
    <row r="43087"/>
    <row r="43088"/>
    <row r="43089"/>
    <row r="43090"/>
    <row r="43091"/>
    <row r="43092"/>
    <row r="43093"/>
    <row r="43094"/>
    <row r="43095"/>
    <row r="43096"/>
    <row r="43097"/>
    <row r="43098"/>
    <row r="43099"/>
    <row r="43100"/>
    <row r="43101"/>
    <row r="43102"/>
    <row r="43103"/>
    <row r="43104"/>
    <row r="43105"/>
    <row r="43106"/>
    <row r="43107"/>
    <row r="43108"/>
    <row r="43109"/>
    <row r="43110"/>
    <row r="43111"/>
    <row r="43112"/>
    <row r="43113"/>
    <row r="43114"/>
    <row r="43115"/>
    <row r="43116"/>
    <row r="43117"/>
    <row r="43118"/>
    <row r="43119"/>
    <row r="43120"/>
    <row r="43121"/>
    <row r="43122"/>
    <row r="43123"/>
    <row r="43124"/>
    <row r="43125"/>
    <row r="43126"/>
    <row r="43127"/>
    <row r="43128"/>
    <row r="43129"/>
    <row r="43130"/>
    <row r="43131"/>
    <row r="43132"/>
    <row r="43133"/>
    <row r="43134"/>
    <row r="43135"/>
    <row r="43136"/>
    <row r="43137"/>
    <row r="43138"/>
    <row r="43139"/>
    <row r="43140"/>
    <row r="43141"/>
    <row r="43142"/>
    <row r="43143"/>
    <row r="43144"/>
    <row r="43145"/>
    <row r="43146"/>
    <row r="43147"/>
    <row r="43148"/>
    <row r="43149"/>
    <row r="43150"/>
    <row r="43151"/>
    <row r="43152"/>
    <row r="43153"/>
    <row r="43154"/>
    <row r="43155"/>
    <row r="43156"/>
    <row r="43157"/>
    <row r="43158"/>
    <row r="43159"/>
    <row r="43160"/>
    <row r="43161"/>
    <row r="43162"/>
    <row r="43163"/>
    <row r="43164"/>
    <row r="43165"/>
    <row r="43166"/>
    <row r="43167"/>
    <row r="43168"/>
    <row r="43169"/>
    <row r="43170"/>
    <row r="43171"/>
    <row r="43172"/>
    <row r="43173"/>
    <row r="43174"/>
    <row r="43175"/>
    <row r="43176"/>
    <row r="43177"/>
    <row r="43178"/>
    <row r="43179"/>
    <row r="43180"/>
    <row r="43181"/>
    <row r="43182"/>
    <row r="43183"/>
    <row r="43184"/>
    <row r="43185"/>
    <row r="43186"/>
    <row r="43187"/>
    <row r="43188"/>
    <row r="43189"/>
    <row r="43190"/>
    <row r="43191"/>
    <row r="43192"/>
    <row r="43193"/>
    <row r="43194"/>
    <row r="43195"/>
    <row r="43196"/>
    <row r="43197"/>
    <row r="43198"/>
    <row r="43199"/>
    <row r="43200"/>
    <row r="43201"/>
    <row r="43202"/>
    <row r="43203"/>
    <row r="43204"/>
    <row r="43205"/>
    <row r="43206"/>
    <row r="43207"/>
    <row r="43208"/>
    <row r="43209"/>
    <row r="43210"/>
    <row r="43211"/>
    <row r="43212"/>
    <row r="43213"/>
    <row r="43214"/>
    <row r="43215"/>
    <row r="43216"/>
    <row r="43217"/>
    <row r="43218"/>
    <row r="43219"/>
    <row r="43220"/>
    <row r="43221"/>
    <row r="43222"/>
    <row r="43223"/>
    <row r="43224"/>
    <row r="43225"/>
    <row r="43226"/>
    <row r="43227"/>
    <row r="43228"/>
    <row r="43229"/>
    <row r="43230"/>
    <row r="43231"/>
    <row r="43232"/>
    <row r="43233"/>
    <row r="43234"/>
    <row r="43235"/>
    <row r="43236"/>
    <row r="43237"/>
    <row r="43238"/>
    <row r="43239"/>
    <row r="43240"/>
    <row r="43241"/>
    <row r="43242"/>
    <row r="43243"/>
    <row r="43244"/>
    <row r="43245"/>
    <row r="43246"/>
    <row r="43247"/>
    <row r="43248"/>
    <row r="43249"/>
    <row r="43250"/>
    <row r="43251"/>
    <row r="43252"/>
    <row r="43253"/>
    <row r="43254"/>
    <row r="43255"/>
    <row r="43256"/>
    <row r="43257"/>
    <row r="43258"/>
    <row r="43259"/>
    <row r="43260"/>
    <row r="43261"/>
    <row r="43262"/>
    <row r="43263"/>
    <row r="43264"/>
    <row r="43265"/>
    <row r="43266"/>
    <row r="43267"/>
    <row r="43268"/>
    <row r="43269"/>
    <row r="43270"/>
    <row r="43271"/>
    <row r="43272"/>
    <row r="43273"/>
    <row r="43274"/>
    <row r="43275"/>
    <row r="43276"/>
    <row r="43277"/>
    <row r="43278"/>
    <row r="43279"/>
    <row r="43280"/>
    <row r="43281"/>
    <row r="43282"/>
    <row r="43283"/>
    <row r="43284"/>
    <row r="43285"/>
    <row r="43286"/>
    <row r="43287"/>
    <row r="43288"/>
    <row r="43289"/>
    <row r="43290"/>
    <row r="43291"/>
    <row r="43292"/>
    <row r="43293"/>
    <row r="43294"/>
    <row r="43295"/>
    <row r="43296"/>
    <row r="43297"/>
    <row r="43298"/>
    <row r="43299"/>
    <row r="43300"/>
    <row r="43301"/>
    <row r="43302"/>
    <row r="43303"/>
    <row r="43304"/>
    <row r="43305"/>
    <row r="43306"/>
    <row r="43307"/>
    <row r="43308"/>
    <row r="43309"/>
    <row r="43310"/>
    <row r="43311"/>
    <row r="43312"/>
    <row r="43313"/>
    <row r="43314"/>
    <row r="43315"/>
    <row r="43316"/>
    <row r="43317"/>
    <row r="43318"/>
    <row r="43319"/>
    <row r="43320"/>
    <row r="43321"/>
    <row r="43322"/>
    <row r="43323"/>
    <row r="43324"/>
    <row r="43325"/>
    <row r="43326"/>
    <row r="43327"/>
    <row r="43328"/>
    <row r="43329"/>
    <row r="43330"/>
    <row r="43331"/>
    <row r="43332"/>
    <row r="43333"/>
    <row r="43334"/>
    <row r="43335"/>
    <row r="43336"/>
    <row r="43337"/>
    <row r="43338"/>
    <row r="43339"/>
    <row r="43340"/>
    <row r="43341"/>
    <row r="43342"/>
    <row r="43343"/>
    <row r="43344"/>
    <row r="43345"/>
    <row r="43346"/>
    <row r="43347"/>
    <row r="43348"/>
    <row r="43349"/>
    <row r="43350"/>
    <row r="43351"/>
    <row r="43352"/>
    <row r="43353"/>
    <row r="43354"/>
    <row r="43355"/>
    <row r="43356"/>
    <row r="43357"/>
    <row r="43358"/>
    <row r="43359"/>
    <row r="43360"/>
    <row r="43361"/>
    <row r="43362"/>
    <row r="43363"/>
    <row r="43364"/>
    <row r="43365"/>
    <row r="43366"/>
    <row r="43367"/>
    <row r="43368"/>
    <row r="43369"/>
    <row r="43370"/>
    <row r="43371"/>
    <row r="43372"/>
    <row r="43373"/>
    <row r="43374"/>
    <row r="43375"/>
    <row r="43376"/>
    <row r="43377"/>
    <row r="43378"/>
    <row r="43379"/>
    <row r="43380"/>
    <row r="43381"/>
    <row r="43382"/>
    <row r="43383"/>
    <row r="43384"/>
    <row r="43385"/>
    <row r="43386"/>
    <row r="43387"/>
    <row r="43388"/>
    <row r="43389"/>
    <row r="43390"/>
    <row r="43391"/>
    <row r="43392"/>
    <row r="43393"/>
    <row r="43394"/>
    <row r="43395"/>
    <row r="43396"/>
    <row r="43397"/>
    <row r="43398"/>
    <row r="43399"/>
    <row r="43400"/>
    <row r="43401"/>
    <row r="43402"/>
    <row r="43403"/>
    <row r="43404"/>
    <row r="43405"/>
    <row r="43406"/>
    <row r="43407"/>
    <row r="43408"/>
    <row r="43409"/>
    <row r="43410"/>
    <row r="43411"/>
    <row r="43412"/>
    <row r="43413"/>
    <row r="43414"/>
    <row r="43415"/>
    <row r="43416"/>
    <row r="43417"/>
    <row r="43418"/>
    <row r="43419"/>
    <row r="43420"/>
    <row r="43421"/>
    <row r="43422"/>
    <row r="43423"/>
    <row r="43424"/>
    <row r="43425"/>
    <row r="43426"/>
    <row r="43427"/>
    <row r="43428"/>
    <row r="43429"/>
    <row r="43430"/>
    <row r="43431"/>
    <row r="43432"/>
    <row r="43433"/>
    <row r="43434"/>
    <row r="43435"/>
    <row r="43436"/>
    <row r="43437"/>
    <row r="43438"/>
    <row r="43439"/>
    <row r="43440"/>
    <row r="43441"/>
    <row r="43442"/>
    <row r="43443"/>
    <row r="43444"/>
    <row r="43445"/>
    <row r="43446"/>
    <row r="43447"/>
    <row r="43448"/>
    <row r="43449"/>
    <row r="43450"/>
    <row r="43451"/>
    <row r="43452"/>
    <row r="43453"/>
    <row r="43454"/>
    <row r="43455"/>
    <row r="43456"/>
    <row r="43457"/>
    <row r="43458"/>
    <row r="43459"/>
    <row r="43460"/>
    <row r="43461"/>
    <row r="43462"/>
    <row r="43463"/>
    <row r="43464"/>
    <row r="43465"/>
    <row r="43466"/>
    <row r="43467"/>
    <row r="43468"/>
    <row r="43469"/>
    <row r="43470"/>
    <row r="43471"/>
    <row r="43472"/>
    <row r="43473"/>
    <row r="43474"/>
    <row r="43475"/>
    <row r="43476"/>
    <row r="43477"/>
    <row r="43478"/>
    <row r="43479"/>
    <row r="43480"/>
    <row r="43481"/>
    <row r="43482"/>
    <row r="43483"/>
    <row r="43484"/>
    <row r="43485"/>
    <row r="43486"/>
    <row r="43487"/>
    <row r="43488"/>
    <row r="43489"/>
    <row r="43490"/>
    <row r="43491"/>
    <row r="43492"/>
    <row r="43493"/>
    <row r="43494"/>
    <row r="43495"/>
    <row r="43496"/>
    <row r="43497"/>
    <row r="43498"/>
    <row r="43499"/>
    <row r="43500"/>
    <row r="43501"/>
    <row r="43502"/>
    <row r="43503"/>
    <row r="43504"/>
    <row r="43505"/>
    <row r="43506"/>
    <row r="43507"/>
    <row r="43508"/>
    <row r="43509"/>
    <row r="43510"/>
    <row r="43511"/>
    <row r="43512"/>
    <row r="43513"/>
    <row r="43514"/>
    <row r="43515"/>
    <row r="43516"/>
    <row r="43517"/>
    <row r="43518"/>
    <row r="43519"/>
    <row r="43520"/>
    <row r="43521"/>
    <row r="43522"/>
    <row r="43523"/>
    <row r="43524"/>
    <row r="43525"/>
    <row r="43526"/>
    <row r="43527"/>
    <row r="43528"/>
    <row r="43529"/>
    <row r="43530"/>
    <row r="43531"/>
    <row r="43532"/>
    <row r="43533"/>
    <row r="43534"/>
    <row r="43535"/>
    <row r="43536"/>
    <row r="43537"/>
    <row r="43538"/>
    <row r="43539"/>
    <row r="43540"/>
    <row r="43541"/>
    <row r="43542"/>
    <row r="43543"/>
    <row r="43544"/>
    <row r="43545"/>
    <row r="43546"/>
    <row r="43547"/>
    <row r="43548"/>
    <row r="43549"/>
    <row r="43550"/>
    <row r="43551"/>
    <row r="43552"/>
    <row r="43553"/>
    <row r="43554"/>
    <row r="43555"/>
    <row r="43556"/>
    <row r="43557"/>
    <row r="43558"/>
    <row r="43559"/>
    <row r="43560"/>
    <row r="43561"/>
    <row r="43562"/>
    <row r="43563"/>
    <row r="43564"/>
    <row r="43565"/>
    <row r="43566"/>
    <row r="43567"/>
    <row r="43568"/>
    <row r="43569"/>
    <row r="43570"/>
    <row r="43571"/>
    <row r="43572"/>
    <row r="43573"/>
    <row r="43574"/>
    <row r="43575"/>
    <row r="43576"/>
    <row r="43577"/>
    <row r="43578"/>
    <row r="43579"/>
    <row r="43580"/>
    <row r="43581"/>
    <row r="43582"/>
    <row r="43583"/>
    <row r="43584"/>
    <row r="43585"/>
    <row r="43586"/>
    <row r="43587"/>
    <row r="43588"/>
    <row r="43589"/>
    <row r="43590"/>
    <row r="43591"/>
    <row r="43592"/>
    <row r="43593"/>
    <row r="43594"/>
    <row r="43595"/>
    <row r="43596"/>
    <row r="43597"/>
    <row r="43598"/>
    <row r="43599"/>
    <row r="43600"/>
    <row r="43601"/>
    <row r="43602"/>
    <row r="43603"/>
    <row r="43604"/>
    <row r="43605"/>
    <row r="43606"/>
    <row r="43607"/>
    <row r="43608"/>
    <row r="43609"/>
    <row r="43610"/>
    <row r="43611"/>
    <row r="43612"/>
    <row r="43613"/>
    <row r="43614"/>
    <row r="43615"/>
    <row r="43616"/>
    <row r="43617"/>
    <row r="43618"/>
    <row r="43619"/>
    <row r="43620"/>
    <row r="43621"/>
    <row r="43622"/>
    <row r="43623"/>
    <row r="43624"/>
    <row r="43625"/>
    <row r="43626"/>
    <row r="43627"/>
    <row r="43628"/>
    <row r="43629"/>
    <row r="43630"/>
    <row r="43631"/>
    <row r="43632"/>
    <row r="43633"/>
    <row r="43634"/>
    <row r="43635"/>
    <row r="43636"/>
    <row r="43637"/>
    <row r="43638"/>
    <row r="43639"/>
    <row r="43640"/>
    <row r="43641"/>
    <row r="43642"/>
    <row r="43643"/>
    <row r="43644"/>
    <row r="43645"/>
    <row r="43646"/>
    <row r="43647"/>
    <row r="43648"/>
    <row r="43649"/>
    <row r="43650"/>
    <row r="43651"/>
    <row r="43652"/>
    <row r="43653"/>
    <row r="43654"/>
    <row r="43655"/>
    <row r="43656"/>
    <row r="43657"/>
    <row r="43658"/>
    <row r="43659"/>
    <row r="43660"/>
    <row r="43661"/>
    <row r="43662"/>
    <row r="43663"/>
    <row r="43664"/>
    <row r="43665"/>
    <row r="43666"/>
    <row r="43667"/>
    <row r="43668"/>
    <row r="43669"/>
    <row r="43670"/>
    <row r="43671"/>
    <row r="43672"/>
    <row r="43673"/>
    <row r="43674"/>
    <row r="43675"/>
    <row r="43676"/>
    <row r="43677"/>
    <row r="43678"/>
    <row r="43679"/>
    <row r="43680"/>
    <row r="43681"/>
    <row r="43682"/>
    <row r="43683"/>
    <row r="43684"/>
    <row r="43685"/>
    <row r="43686"/>
    <row r="43687"/>
    <row r="43688"/>
    <row r="43689"/>
    <row r="43690"/>
    <row r="43691"/>
    <row r="43692"/>
    <row r="43693"/>
    <row r="43694"/>
    <row r="43695"/>
    <row r="43696"/>
    <row r="43697"/>
    <row r="43698"/>
    <row r="43699"/>
    <row r="43700"/>
    <row r="43701"/>
    <row r="43702"/>
    <row r="43703"/>
    <row r="43704"/>
    <row r="43705"/>
    <row r="43706"/>
    <row r="43707"/>
    <row r="43708"/>
    <row r="43709"/>
    <row r="43710"/>
    <row r="43711"/>
    <row r="43712"/>
    <row r="43713"/>
    <row r="43714"/>
    <row r="43715"/>
    <row r="43716"/>
    <row r="43717"/>
    <row r="43718"/>
    <row r="43719"/>
    <row r="43720"/>
    <row r="43721"/>
    <row r="43722"/>
    <row r="43723"/>
    <row r="43724"/>
    <row r="43725"/>
    <row r="43726"/>
    <row r="43727"/>
    <row r="43728"/>
    <row r="43729"/>
    <row r="43730"/>
    <row r="43731"/>
    <row r="43732"/>
    <row r="43733"/>
    <row r="43734"/>
    <row r="43735"/>
    <row r="43736"/>
    <row r="43737"/>
    <row r="43738"/>
    <row r="43739"/>
    <row r="43740"/>
    <row r="43741"/>
    <row r="43742"/>
    <row r="43743"/>
    <row r="43744"/>
    <row r="43745"/>
    <row r="43746"/>
    <row r="43747"/>
    <row r="43748"/>
    <row r="43749"/>
    <row r="43750"/>
    <row r="43751"/>
    <row r="43752"/>
    <row r="43753"/>
    <row r="43754"/>
    <row r="43755"/>
    <row r="43756"/>
    <row r="43757"/>
    <row r="43758"/>
    <row r="43759"/>
    <row r="43760"/>
    <row r="43761"/>
    <row r="43762"/>
    <row r="43763"/>
    <row r="43764"/>
    <row r="43765"/>
    <row r="43766"/>
    <row r="43767"/>
    <row r="43768"/>
    <row r="43769"/>
    <row r="43770"/>
    <row r="43771"/>
    <row r="43772"/>
    <row r="43773"/>
    <row r="43774"/>
    <row r="43775"/>
    <row r="43776"/>
    <row r="43777"/>
    <row r="43778"/>
    <row r="43779"/>
    <row r="43780"/>
    <row r="43781"/>
    <row r="43782"/>
    <row r="43783"/>
    <row r="43784"/>
    <row r="43785"/>
    <row r="43786"/>
    <row r="43787"/>
    <row r="43788"/>
    <row r="43789"/>
    <row r="43790"/>
    <row r="43791"/>
    <row r="43792"/>
    <row r="43793"/>
    <row r="43794"/>
    <row r="43795"/>
    <row r="43796"/>
    <row r="43797"/>
    <row r="43798"/>
    <row r="43799"/>
    <row r="43800"/>
    <row r="43801"/>
    <row r="43802"/>
    <row r="43803"/>
    <row r="43804"/>
    <row r="43805"/>
    <row r="43806"/>
    <row r="43807"/>
    <row r="43808"/>
    <row r="43809"/>
    <row r="43810"/>
    <row r="43811"/>
    <row r="43812"/>
    <row r="43813"/>
    <row r="43814"/>
    <row r="43815"/>
    <row r="43816"/>
    <row r="43817"/>
    <row r="43818"/>
    <row r="43819"/>
    <row r="43820"/>
    <row r="43821"/>
    <row r="43822"/>
    <row r="43823"/>
    <row r="43824"/>
    <row r="43825"/>
    <row r="43826"/>
    <row r="43827"/>
    <row r="43828"/>
    <row r="43829"/>
    <row r="43830"/>
    <row r="43831"/>
    <row r="43832"/>
    <row r="43833"/>
    <row r="43834"/>
    <row r="43835"/>
    <row r="43836"/>
    <row r="43837"/>
    <row r="43838"/>
    <row r="43839"/>
    <row r="43840"/>
    <row r="43841"/>
    <row r="43842"/>
    <row r="43843"/>
    <row r="43844"/>
    <row r="43845"/>
    <row r="43846"/>
    <row r="43847"/>
    <row r="43848"/>
    <row r="43849"/>
    <row r="43850"/>
    <row r="43851"/>
    <row r="43852"/>
    <row r="43853"/>
    <row r="43854"/>
    <row r="43855"/>
    <row r="43856"/>
    <row r="43857"/>
    <row r="43858"/>
    <row r="43859"/>
    <row r="43860"/>
    <row r="43861"/>
    <row r="43862"/>
    <row r="43863"/>
    <row r="43864"/>
    <row r="43865"/>
    <row r="43866"/>
    <row r="43867"/>
    <row r="43868"/>
    <row r="43869"/>
    <row r="43870"/>
    <row r="43871"/>
    <row r="43872"/>
    <row r="43873"/>
    <row r="43874"/>
    <row r="43875"/>
    <row r="43876"/>
    <row r="43877"/>
    <row r="43878"/>
    <row r="43879"/>
    <row r="43880"/>
    <row r="43881"/>
    <row r="43882"/>
    <row r="43883"/>
    <row r="43884"/>
    <row r="43885"/>
    <row r="43886"/>
    <row r="43887"/>
    <row r="43888"/>
    <row r="43889"/>
    <row r="43890"/>
    <row r="43891"/>
    <row r="43892"/>
    <row r="43893"/>
    <row r="43894"/>
    <row r="43895"/>
    <row r="43896"/>
    <row r="43897"/>
    <row r="43898"/>
    <row r="43899"/>
    <row r="43900"/>
    <row r="43901"/>
    <row r="43902"/>
    <row r="43903"/>
    <row r="43904"/>
    <row r="43905"/>
    <row r="43906"/>
    <row r="43907"/>
    <row r="43908"/>
    <row r="43909"/>
    <row r="43910"/>
    <row r="43911"/>
    <row r="43912"/>
    <row r="43913"/>
    <row r="43914"/>
    <row r="43915"/>
    <row r="43916"/>
    <row r="43917"/>
    <row r="43918"/>
    <row r="43919"/>
    <row r="43920"/>
    <row r="43921"/>
    <row r="43922"/>
    <row r="43923"/>
    <row r="43924"/>
    <row r="43925"/>
    <row r="43926"/>
    <row r="43927"/>
    <row r="43928"/>
    <row r="43929"/>
    <row r="43930"/>
    <row r="43931"/>
    <row r="43932"/>
    <row r="43933"/>
    <row r="43934"/>
    <row r="43935"/>
    <row r="43936"/>
    <row r="43937"/>
    <row r="43938"/>
    <row r="43939"/>
    <row r="43940"/>
    <row r="43941"/>
    <row r="43942"/>
    <row r="43943"/>
    <row r="43944"/>
    <row r="43945"/>
    <row r="43946"/>
    <row r="43947"/>
    <row r="43948"/>
    <row r="43949"/>
    <row r="43950"/>
    <row r="43951"/>
    <row r="43952"/>
    <row r="43953"/>
    <row r="43954"/>
    <row r="43955"/>
    <row r="43956"/>
    <row r="43957"/>
    <row r="43958"/>
    <row r="43959"/>
    <row r="43960"/>
    <row r="43961"/>
    <row r="43962"/>
    <row r="43963"/>
    <row r="43964"/>
    <row r="43965"/>
    <row r="43966"/>
    <row r="43967"/>
    <row r="43968"/>
    <row r="43969"/>
    <row r="43970"/>
    <row r="43971"/>
    <row r="43972"/>
    <row r="43973"/>
    <row r="43974"/>
    <row r="43975"/>
    <row r="43976"/>
    <row r="43977"/>
    <row r="43978"/>
    <row r="43979"/>
    <row r="43980"/>
    <row r="43981"/>
    <row r="43982"/>
    <row r="43983"/>
    <row r="43984"/>
    <row r="43985"/>
    <row r="43986"/>
    <row r="43987"/>
    <row r="43988"/>
    <row r="43989"/>
    <row r="43990"/>
    <row r="43991"/>
    <row r="43992"/>
    <row r="43993"/>
    <row r="43994"/>
    <row r="43995"/>
    <row r="43996"/>
    <row r="43997"/>
    <row r="43998"/>
    <row r="43999"/>
    <row r="44000"/>
    <row r="44001"/>
    <row r="44002"/>
    <row r="44003"/>
    <row r="44004"/>
    <row r="44005"/>
    <row r="44006"/>
    <row r="44007"/>
    <row r="44008"/>
    <row r="44009"/>
    <row r="44010"/>
    <row r="44011"/>
    <row r="44012"/>
    <row r="44013"/>
    <row r="44014"/>
    <row r="44015"/>
    <row r="44016"/>
    <row r="44017"/>
    <row r="44018"/>
    <row r="44019"/>
    <row r="44020"/>
    <row r="44021"/>
    <row r="44022"/>
    <row r="44023"/>
    <row r="44024"/>
    <row r="44025"/>
    <row r="44026"/>
    <row r="44027"/>
    <row r="44028"/>
    <row r="44029"/>
    <row r="44030"/>
    <row r="44031"/>
    <row r="44032"/>
    <row r="44033"/>
    <row r="44034"/>
    <row r="44035"/>
    <row r="44036"/>
    <row r="44037"/>
    <row r="44038"/>
    <row r="44039"/>
    <row r="44040"/>
    <row r="44041"/>
    <row r="44042"/>
    <row r="44043"/>
    <row r="44044"/>
    <row r="44045"/>
    <row r="44046"/>
    <row r="44047"/>
    <row r="44048"/>
    <row r="44049"/>
    <row r="44050"/>
    <row r="44051"/>
    <row r="44052"/>
    <row r="44053"/>
    <row r="44054"/>
    <row r="44055"/>
    <row r="44056"/>
    <row r="44057"/>
    <row r="44058"/>
    <row r="44059"/>
    <row r="44060"/>
    <row r="44061"/>
    <row r="44062"/>
    <row r="44063"/>
    <row r="44064"/>
    <row r="44065"/>
    <row r="44066"/>
    <row r="44067"/>
    <row r="44068"/>
    <row r="44069"/>
    <row r="44070"/>
    <row r="44071"/>
    <row r="44072"/>
    <row r="44073"/>
    <row r="44074"/>
    <row r="44075"/>
    <row r="44076"/>
    <row r="44077"/>
    <row r="44078"/>
    <row r="44079"/>
    <row r="44080"/>
    <row r="44081"/>
    <row r="44082"/>
    <row r="44083"/>
    <row r="44084"/>
    <row r="44085"/>
    <row r="44086"/>
    <row r="44087"/>
    <row r="44088"/>
    <row r="44089"/>
    <row r="44090"/>
    <row r="44091"/>
    <row r="44092"/>
    <row r="44093"/>
    <row r="44094"/>
    <row r="44095"/>
    <row r="44096"/>
    <row r="44097"/>
    <row r="44098"/>
    <row r="44099"/>
    <row r="44100"/>
    <row r="44101"/>
    <row r="44102"/>
    <row r="44103"/>
    <row r="44104"/>
    <row r="44105"/>
    <row r="44106"/>
    <row r="44107"/>
    <row r="44108"/>
    <row r="44109"/>
    <row r="44110"/>
    <row r="44111"/>
    <row r="44112"/>
    <row r="44113"/>
    <row r="44114"/>
    <row r="44115"/>
    <row r="44116"/>
    <row r="44117"/>
    <row r="44118"/>
    <row r="44119"/>
    <row r="44120"/>
    <row r="44121"/>
    <row r="44122"/>
    <row r="44123"/>
    <row r="44124"/>
    <row r="44125"/>
    <row r="44126"/>
    <row r="44127"/>
    <row r="44128"/>
    <row r="44129"/>
    <row r="44130"/>
    <row r="44131"/>
    <row r="44132"/>
    <row r="44133"/>
    <row r="44134"/>
    <row r="44135"/>
    <row r="44136"/>
    <row r="44137"/>
    <row r="44138"/>
    <row r="44139"/>
    <row r="44140"/>
    <row r="44141"/>
    <row r="44142"/>
    <row r="44143"/>
    <row r="44144"/>
    <row r="44145"/>
    <row r="44146"/>
    <row r="44147"/>
    <row r="44148"/>
    <row r="44149"/>
    <row r="44150"/>
    <row r="44151"/>
    <row r="44152"/>
    <row r="44153"/>
    <row r="44154"/>
    <row r="44155"/>
    <row r="44156"/>
    <row r="44157"/>
    <row r="44158"/>
    <row r="44159"/>
    <row r="44160"/>
    <row r="44161"/>
    <row r="44162"/>
    <row r="44163"/>
    <row r="44164"/>
    <row r="44165"/>
    <row r="44166"/>
    <row r="44167"/>
    <row r="44168"/>
    <row r="44169"/>
    <row r="44170"/>
    <row r="44171"/>
    <row r="44172"/>
    <row r="44173"/>
    <row r="44174"/>
    <row r="44175"/>
    <row r="44176"/>
    <row r="44177"/>
    <row r="44178"/>
    <row r="44179"/>
    <row r="44180"/>
    <row r="44181"/>
    <row r="44182"/>
    <row r="44183"/>
    <row r="44184"/>
    <row r="44185"/>
    <row r="44186"/>
    <row r="44187"/>
    <row r="44188"/>
    <row r="44189"/>
    <row r="44190"/>
    <row r="44191"/>
    <row r="44192"/>
    <row r="44193"/>
    <row r="44194"/>
    <row r="44195"/>
    <row r="44196"/>
    <row r="44197"/>
    <row r="44198"/>
    <row r="44199"/>
    <row r="44200"/>
    <row r="44201"/>
    <row r="44202"/>
    <row r="44203"/>
    <row r="44204"/>
    <row r="44205"/>
    <row r="44206"/>
    <row r="44207"/>
    <row r="44208"/>
    <row r="44209"/>
    <row r="44210"/>
    <row r="44211"/>
    <row r="44212"/>
    <row r="44213"/>
    <row r="44214"/>
    <row r="44215"/>
    <row r="44216"/>
    <row r="44217"/>
    <row r="44218"/>
    <row r="44219"/>
    <row r="44220"/>
    <row r="44221"/>
    <row r="44222"/>
    <row r="44223"/>
    <row r="44224"/>
    <row r="44225"/>
    <row r="44226"/>
    <row r="44227"/>
    <row r="44228"/>
    <row r="44229"/>
    <row r="44230"/>
    <row r="44231"/>
    <row r="44232"/>
    <row r="44233"/>
    <row r="44234"/>
    <row r="44235"/>
    <row r="44236"/>
    <row r="44237"/>
    <row r="44238"/>
    <row r="44239"/>
    <row r="44240"/>
    <row r="44241"/>
    <row r="44242"/>
    <row r="44243"/>
    <row r="44244"/>
    <row r="44245"/>
    <row r="44246"/>
    <row r="44247"/>
    <row r="44248"/>
    <row r="44249"/>
    <row r="44250"/>
    <row r="44251"/>
    <row r="44252"/>
    <row r="44253"/>
    <row r="44254"/>
    <row r="44255"/>
    <row r="44256"/>
    <row r="44257"/>
    <row r="44258"/>
    <row r="44259"/>
    <row r="44260"/>
    <row r="44261"/>
    <row r="44262"/>
    <row r="44263"/>
    <row r="44264"/>
    <row r="44265"/>
    <row r="44266"/>
    <row r="44267"/>
    <row r="44268"/>
    <row r="44269"/>
    <row r="44270"/>
    <row r="44271"/>
    <row r="44272"/>
    <row r="44273"/>
    <row r="44274"/>
    <row r="44275"/>
    <row r="44276"/>
    <row r="44277"/>
    <row r="44278"/>
    <row r="44279"/>
    <row r="44280"/>
    <row r="44281"/>
    <row r="44282"/>
    <row r="44283"/>
    <row r="44284"/>
    <row r="44285"/>
    <row r="44286"/>
    <row r="44287"/>
    <row r="44288"/>
    <row r="44289"/>
    <row r="44290"/>
    <row r="44291"/>
    <row r="44292"/>
    <row r="44293"/>
    <row r="44294"/>
    <row r="44295"/>
    <row r="44296"/>
    <row r="44297"/>
    <row r="44298"/>
    <row r="44299"/>
    <row r="44300"/>
    <row r="44301"/>
    <row r="44302"/>
    <row r="44303"/>
    <row r="44304"/>
    <row r="44305"/>
    <row r="44306"/>
    <row r="44307"/>
    <row r="44308"/>
    <row r="44309"/>
    <row r="44310"/>
    <row r="44311"/>
    <row r="44312"/>
    <row r="44313"/>
    <row r="44314"/>
    <row r="44315"/>
    <row r="44316"/>
    <row r="44317"/>
    <row r="44318"/>
    <row r="44319"/>
    <row r="44320"/>
    <row r="44321"/>
    <row r="44322"/>
    <row r="44323"/>
    <row r="44324"/>
    <row r="44325"/>
    <row r="44326"/>
    <row r="44327"/>
    <row r="44328"/>
    <row r="44329"/>
    <row r="44330"/>
    <row r="44331"/>
    <row r="44332"/>
    <row r="44333"/>
    <row r="44334"/>
    <row r="44335"/>
    <row r="44336"/>
    <row r="44337"/>
    <row r="44338"/>
    <row r="44339"/>
    <row r="44340"/>
    <row r="44341"/>
    <row r="44342"/>
    <row r="44343"/>
    <row r="44344"/>
    <row r="44345"/>
    <row r="44346"/>
    <row r="44347"/>
    <row r="44348"/>
    <row r="44349"/>
    <row r="44350"/>
    <row r="44351"/>
    <row r="44352"/>
    <row r="44353"/>
    <row r="44354"/>
    <row r="44355"/>
    <row r="44356"/>
    <row r="44357"/>
    <row r="44358"/>
    <row r="44359"/>
    <row r="44360"/>
    <row r="44361"/>
    <row r="44362"/>
    <row r="44363"/>
    <row r="44364"/>
    <row r="44365"/>
    <row r="44366"/>
    <row r="44367"/>
    <row r="44368"/>
    <row r="44369"/>
    <row r="44370"/>
    <row r="44371"/>
    <row r="44372"/>
    <row r="44373"/>
    <row r="44374"/>
    <row r="44375"/>
    <row r="44376"/>
    <row r="44377"/>
    <row r="44378"/>
    <row r="44379"/>
    <row r="44380"/>
    <row r="44381"/>
    <row r="44382"/>
    <row r="44383"/>
    <row r="44384"/>
    <row r="44385"/>
    <row r="44386"/>
    <row r="44387"/>
    <row r="44388"/>
    <row r="44389"/>
    <row r="44390"/>
    <row r="44391"/>
    <row r="44392"/>
    <row r="44393"/>
    <row r="44394"/>
    <row r="44395"/>
    <row r="44396"/>
    <row r="44397"/>
    <row r="44398"/>
    <row r="44399"/>
    <row r="44400"/>
    <row r="44401"/>
    <row r="44402"/>
    <row r="44403"/>
    <row r="44404"/>
    <row r="44405"/>
    <row r="44406"/>
    <row r="44407"/>
    <row r="44408"/>
    <row r="44409"/>
    <row r="44410"/>
    <row r="44411"/>
    <row r="44412"/>
    <row r="44413"/>
    <row r="44414"/>
    <row r="44415"/>
    <row r="44416"/>
    <row r="44417"/>
    <row r="44418"/>
    <row r="44419"/>
    <row r="44420"/>
    <row r="44421"/>
    <row r="44422"/>
    <row r="44423"/>
    <row r="44424"/>
    <row r="44425"/>
    <row r="44426"/>
    <row r="44427"/>
    <row r="44428"/>
    <row r="44429"/>
    <row r="44430"/>
    <row r="44431"/>
    <row r="44432"/>
    <row r="44433"/>
    <row r="44434"/>
    <row r="44435"/>
    <row r="44436"/>
    <row r="44437"/>
    <row r="44438"/>
    <row r="44439"/>
    <row r="44440"/>
    <row r="44441"/>
    <row r="44442"/>
    <row r="44443"/>
    <row r="44444"/>
    <row r="44445"/>
    <row r="44446"/>
    <row r="44447"/>
    <row r="44448"/>
    <row r="44449"/>
    <row r="44450"/>
    <row r="44451"/>
    <row r="44452"/>
    <row r="44453"/>
    <row r="44454"/>
    <row r="44455"/>
    <row r="44456"/>
    <row r="44457"/>
    <row r="44458"/>
    <row r="44459"/>
    <row r="44460"/>
    <row r="44461"/>
    <row r="44462"/>
    <row r="44463"/>
    <row r="44464"/>
    <row r="44465"/>
    <row r="44466"/>
    <row r="44467"/>
    <row r="44468"/>
    <row r="44469"/>
    <row r="44470"/>
    <row r="44471"/>
    <row r="44472"/>
    <row r="44473"/>
    <row r="44474"/>
    <row r="44475"/>
    <row r="44476"/>
    <row r="44477"/>
    <row r="44478"/>
    <row r="44479"/>
    <row r="44480"/>
    <row r="44481"/>
    <row r="44482"/>
    <row r="44483"/>
    <row r="44484"/>
    <row r="44485"/>
    <row r="44486"/>
    <row r="44487"/>
    <row r="44488"/>
    <row r="44489"/>
    <row r="44490"/>
    <row r="44491"/>
    <row r="44492"/>
    <row r="44493"/>
    <row r="44494"/>
    <row r="44495"/>
    <row r="44496"/>
    <row r="44497"/>
    <row r="44498"/>
    <row r="44499"/>
    <row r="44500"/>
    <row r="44501"/>
    <row r="44502"/>
    <row r="44503"/>
    <row r="44504"/>
    <row r="44505"/>
    <row r="44506"/>
    <row r="44507"/>
    <row r="44508"/>
    <row r="44509"/>
    <row r="44510"/>
    <row r="44511"/>
    <row r="44512"/>
    <row r="44513"/>
    <row r="44514"/>
    <row r="44515"/>
    <row r="44516"/>
    <row r="44517"/>
    <row r="44518"/>
    <row r="44519"/>
    <row r="44520"/>
    <row r="44521"/>
    <row r="44522"/>
    <row r="44523"/>
    <row r="44524"/>
    <row r="44525"/>
    <row r="44526"/>
    <row r="44527"/>
    <row r="44528"/>
    <row r="44529"/>
    <row r="44530"/>
    <row r="44531"/>
    <row r="44532"/>
    <row r="44533"/>
    <row r="44534"/>
    <row r="44535"/>
    <row r="44536"/>
    <row r="44537"/>
    <row r="44538"/>
    <row r="44539"/>
    <row r="44540"/>
    <row r="44541"/>
    <row r="44542"/>
    <row r="44543"/>
    <row r="44544"/>
    <row r="44545"/>
    <row r="44546"/>
    <row r="44547"/>
    <row r="44548"/>
    <row r="44549"/>
    <row r="44550"/>
    <row r="44551"/>
    <row r="44552"/>
    <row r="44553"/>
    <row r="44554"/>
    <row r="44555"/>
    <row r="44556"/>
    <row r="44557"/>
    <row r="44558"/>
    <row r="44559"/>
    <row r="44560"/>
    <row r="44561"/>
    <row r="44562"/>
    <row r="44563"/>
    <row r="44564"/>
    <row r="44565"/>
    <row r="44566"/>
    <row r="44567"/>
    <row r="44568"/>
    <row r="44569"/>
    <row r="44570"/>
    <row r="44571"/>
    <row r="44572"/>
    <row r="44573"/>
    <row r="44574"/>
    <row r="44575"/>
    <row r="44576"/>
    <row r="44577"/>
    <row r="44578"/>
    <row r="44579"/>
    <row r="44580"/>
    <row r="44581"/>
    <row r="44582"/>
    <row r="44583"/>
    <row r="44584"/>
    <row r="44585"/>
    <row r="44586"/>
    <row r="44587"/>
    <row r="44588"/>
    <row r="44589"/>
    <row r="44590"/>
    <row r="44591"/>
    <row r="44592"/>
    <row r="44593"/>
    <row r="44594"/>
    <row r="44595"/>
    <row r="44596"/>
    <row r="44597"/>
    <row r="44598"/>
    <row r="44599"/>
    <row r="44600"/>
    <row r="44601"/>
    <row r="44602"/>
    <row r="44603"/>
    <row r="44604"/>
    <row r="44605"/>
    <row r="44606"/>
    <row r="44607"/>
    <row r="44608"/>
    <row r="44609"/>
    <row r="44610"/>
    <row r="44611"/>
    <row r="44612"/>
    <row r="44613"/>
    <row r="44614"/>
    <row r="44615"/>
    <row r="44616"/>
    <row r="44617"/>
    <row r="44618"/>
    <row r="44619"/>
    <row r="44620"/>
    <row r="44621"/>
    <row r="44622"/>
    <row r="44623"/>
    <row r="44624"/>
    <row r="44625"/>
    <row r="44626"/>
    <row r="44627"/>
    <row r="44628"/>
    <row r="44629"/>
    <row r="44630"/>
    <row r="44631"/>
    <row r="44632"/>
    <row r="44633"/>
    <row r="44634"/>
    <row r="44635"/>
    <row r="44636"/>
    <row r="44637"/>
    <row r="44638"/>
    <row r="44639"/>
    <row r="44640"/>
    <row r="44641"/>
    <row r="44642"/>
    <row r="44643"/>
    <row r="44644"/>
    <row r="44645"/>
    <row r="44646"/>
    <row r="44647"/>
    <row r="44648"/>
    <row r="44649"/>
    <row r="44650"/>
    <row r="44651"/>
    <row r="44652"/>
    <row r="44653"/>
    <row r="44654"/>
    <row r="44655"/>
    <row r="44656"/>
    <row r="44657"/>
    <row r="44658"/>
    <row r="44659"/>
    <row r="44660"/>
    <row r="44661"/>
    <row r="44662"/>
    <row r="44663"/>
    <row r="44664"/>
    <row r="44665"/>
    <row r="44666"/>
    <row r="44667"/>
    <row r="44668"/>
    <row r="44669"/>
    <row r="44670"/>
    <row r="44671"/>
    <row r="44672"/>
    <row r="44673"/>
    <row r="44674"/>
    <row r="44675"/>
    <row r="44676"/>
    <row r="44677"/>
    <row r="44678"/>
    <row r="44679"/>
    <row r="44680"/>
    <row r="44681"/>
    <row r="44682"/>
    <row r="44683"/>
    <row r="44684"/>
    <row r="44685"/>
    <row r="44686"/>
    <row r="44687"/>
    <row r="44688"/>
    <row r="44689"/>
    <row r="44690"/>
    <row r="44691"/>
    <row r="44692"/>
    <row r="44693"/>
    <row r="44694"/>
    <row r="44695"/>
    <row r="44696"/>
    <row r="44697"/>
    <row r="44698"/>
    <row r="44699"/>
    <row r="44700"/>
    <row r="44701"/>
    <row r="44702"/>
    <row r="44703"/>
    <row r="44704"/>
    <row r="44705"/>
    <row r="44706"/>
    <row r="44707"/>
    <row r="44708"/>
    <row r="44709"/>
    <row r="44710"/>
    <row r="44711"/>
    <row r="44712"/>
    <row r="44713"/>
    <row r="44714"/>
    <row r="44715"/>
    <row r="44716"/>
    <row r="44717"/>
    <row r="44718"/>
    <row r="44719"/>
    <row r="44720"/>
    <row r="44721"/>
    <row r="44722"/>
    <row r="44723"/>
    <row r="44724"/>
    <row r="44725"/>
    <row r="44726"/>
    <row r="44727"/>
    <row r="44728"/>
    <row r="44729"/>
    <row r="44730"/>
    <row r="44731"/>
    <row r="44732"/>
    <row r="44733"/>
    <row r="44734"/>
    <row r="44735"/>
    <row r="44736"/>
    <row r="44737"/>
    <row r="44738"/>
    <row r="44739"/>
    <row r="44740"/>
    <row r="44741"/>
    <row r="44742"/>
    <row r="44743"/>
    <row r="44744"/>
    <row r="44745"/>
    <row r="44746"/>
    <row r="44747"/>
    <row r="44748"/>
    <row r="44749"/>
    <row r="44750"/>
    <row r="44751"/>
    <row r="44752"/>
    <row r="44753"/>
    <row r="44754"/>
    <row r="44755"/>
    <row r="44756"/>
    <row r="44757"/>
    <row r="44758"/>
    <row r="44759"/>
    <row r="44760"/>
    <row r="44761"/>
    <row r="44762"/>
    <row r="44763"/>
    <row r="44764"/>
    <row r="44765"/>
    <row r="44766"/>
    <row r="44767"/>
    <row r="44768"/>
    <row r="44769"/>
    <row r="44770"/>
    <row r="44771"/>
    <row r="44772"/>
    <row r="44773"/>
    <row r="44774"/>
    <row r="44775"/>
    <row r="44776"/>
    <row r="44777"/>
    <row r="44778"/>
    <row r="44779"/>
    <row r="44780"/>
    <row r="44781"/>
    <row r="44782"/>
    <row r="44783"/>
    <row r="44784"/>
    <row r="44785"/>
    <row r="44786"/>
    <row r="44787"/>
    <row r="44788"/>
    <row r="44789"/>
    <row r="44790"/>
    <row r="44791"/>
    <row r="44792"/>
    <row r="44793"/>
    <row r="44794"/>
    <row r="44795"/>
    <row r="44796"/>
    <row r="44797"/>
    <row r="44798"/>
    <row r="44799"/>
    <row r="44800"/>
    <row r="44801"/>
    <row r="44802"/>
    <row r="44803"/>
    <row r="44804"/>
    <row r="44805"/>
    <row r="44806"/>
    <row r="44807"/>
    <row r="44808"/>
    <row r="44809"/>
    <row r="44810"/>
    <row r="44811"/>
    <row r="44812"/>
    <row r="44813"/>
    <row r="44814"/>
    <row r="44815"/>
    <row r="44816"/>
    <row r="44817"/>
    <row r="44818"/>
    <row r="44819"/>
    <row r="44820"/>
    <row r="44821"/>
    <row r="44822"/>
    <row r="44823"/>
    <row r="44824"/>
    <row r="44825"/>
    <row r="44826"/>
    <row r="44827"/>
    <row r="44828"/>
    <row r="44829"/>
    <row r="44830"/>
    <row r="44831"/>
    <row r="44832"/>
    <row r="44833"/>
    <row r="44834"/>
    <row r="44835"/>
    <row r="44836"/>
    <row r="44837"/>
    <row r="44838"/>
    <row r="44839"/>
    <row r="44840"/>
    <row r="44841"/>
    <row r="44842"/>
    <row r="44843"/>
    <row r="44844"/>
    <row r="44845"/>
    <row r="44846"/>
    <row r="44847"/>
    <row r="44848"/>
    <row r="44849"/>
    <row r="44850"/>
    <row r="44851"/>
    <row r="44852"/>
    <row r="44853"/>
    <row r="44854"/>
    <row r="44855"/>
    <row r="44856"/>
    <row r="44857"/>
    <row r="44858"/>
    <row r="44859"/>
    <row r="44860"/>
    <row r="44861"/>
    <row r="44862"/>
    <row r="44863"/>
    <row r="44864"/>
    <row r="44865"/>
    <row r="44866"/>
    <row r="44867"/>
    <row r="44868"/>
    <row r="44869"/>
    <row r="44870"/>
    <row r="44871"/>
    <row r="44872"/>
    <row r="44873"/>
    <row r="44874"/>
    <row r="44875"/>
    <row r="44876"/>
    <row r="44877"/>
    <row r="44878"/>
    <row r="44879"/>
    <row r="44880"/>
    <row r="44881"/>
    <row r="44882"/>
    <row r="44883"/>
    <row r="44884"/>
    <row r="44885"/>
    <row r="44886"/>
    <row r="44887"/>
    <row r="44888"/>
    <row r="44889"/>
    <row r="44890"/>
    <row r="44891"/>
    <row r="44892"/>
    <row r="44893"/>
    <row r="44894"/>
    <row r="44895"/>
    <row r="44896"/>
    <row r="44897"/>
    <row r="44898"/>
    <row r="44899"/>
    <row r="44900"/>
    <row r="44901"/>
    <row r="44902"/>
    <row r="44903"/>
    <row r="44904"/>
    <row r="44905"/>
    <row r="44906"/>
    <row r="44907"/>
    <row r="44908"/>
    <row r="44909"/>
    <row r="44910"/>
    <row r="44911"/>
    <row r="44912"/>
    <row r="44913"/>
    <row r="44914"/>
    <row r="44915"/>
    <row r="44916"/>
    <row r="44917"/>
    <row r="44918"/>
    <row r="44919"/>
    <row r="44920"/>
    <row r="44921"/>
    <row r="44922"/>
    <row r="44923"/>
    <row r="44924"/>
    <row r="44925"/>
    <row r="44926"/>
    <row r="44927"/>
    <row r="44928"/>
    <row r="44929"/>
    <row r="44930"/>
    <row r="44931"/>
    <row r="44932"/>
    <row r="44933"/>
    <row r="44934"/>
    <row r="44935"/>
    <row r="44936"/>
    <row r="44937"/>
    <row r="44938"/>
    <row r="44939"/>
    <row r="44940"/>
    <row r="44941"/>
    <row r="44942"/>
    <row r="44943"/>
    <row r="44944"/>
    <row r="44945"/>
    <row r="44946"/>
    <row r="44947"/>
    <row r="44948"/>
    <row r="44949"/>
    <row r="44950"/>
    <row r="44951"/>
    <row r="44952"/>
    <row r="44953"/>
    <row r="44954"/>
    <row r="44955"/>
    <row r="44956"/>
    <row r="44957"/>
    <row r="44958"/>
    <row r="44959"/>
    <row r="44960"/>
    <row r="44961"/>
    <row r="44962"/>
    <row r="44963"/>
    <row r="44964"/>
    <row r="44965"/>
    <row r="44966"/>
    <row r="44967"/>
    <row r="44968"/>
    <row r="44969"/>
    <row r="44970"/>
    <row r="44971"/>
    <row r="44972"/>
    <row r="44973"/>
    <row r="44974"/>
    <row r="44975"/>
    <row r="44976"/>
    <row r="44977"/>
    <row r="44978"/>
    <row r="44979"/>
    <row r="44980"/>
    <row r="44981"/>
    <row r="44982"/>
    <row r="44983"/>
    <row r="44984"/>
    <row r="44985"/>
    <row r="44986"/>
    <row r="44987"/>
    <row r="44988"/>
    <row r="44989"/>
    <row r="44990"/>
    <row r="44991"/>
    <row r="44992"/>
    <row r="44993"/>
    <row r="44994"/>
    <row r="44995"/>
    <row r="44996"/>
    <row r="44997"/>
    <row r="44998"/>
    <row r="44999"/>
    <row r="45000"/>
    <row r="45001"/>
    <row r="45002"/>
    <row r="45003"/>
    <row r="45004"/>
    <row r="45005"/>
    <row r="45006"/>
    <row r="45007"/>
    <row r="45008"/>
    <row r="45009"/>
    <row r="45010"/>
    <row r="45011"/>
    <row r="45012"/>
    <row r="45013"/>
    <row r="45014"/>
    <row r="45015"/>
    <row r="45016"/>
    <row r="45017"/>
    <row r="45018"/>
    <row r="45019"/>
    <row r="45020"/>
    <row r="45021"/>
    <row r="45022"/>
    <row r="45023"/>
    <row r="45024"/>
    <row r="45025"/>
    <row r="45026"/>
    <row r="45027"/>
    <row r="45028"/>
    <row r="45029"/>
    <row r="45030"/>
    <row r="45031"/>
    <row r="45032"/>
    <row r="45033"/>
    <row r="45034"/>
    <row r="45035"/>
    <row r="45036"/>
    <row r="45037"/>
    <row r="45038"/>
    <row r="45039"/>
    <row r="45040"/>
    <row r="45041"/>
    <row r="45042"/>
    <row r="45043"/>
    <row r="45044"/>
    <row r="45045"/>
    <row r="45046"/>
    <row r="45047"/>
    <row r="45048"/>
    <row r="45049"/>
    <row r="45050"/>
    <row r="45051"/>
    <row r="45052"/>
    <row r="45053"/>
    <row r="45054"/>
    <row r="45055"/>
    <row r="45056"/>
    <row r="45057"/>
    <row r="45058"/>
    <row r="45059"/>
    <row r="45060"/>
    <row r="45061"/>
    <row r="45062"/>
    <row r="45063"/>
    <row r="45064"/>
    <row r="45065"/>
    <row r="45066"/>
    <row r="45067"/>
    <row r="45068"/>
    <row r="45069"/>
    <row r="45070"/>
    <row r="45071"/>
    <row r="45072"/>
    <row r="45073"/>
    <row r="45074"/>
    <row r="45075"/>
    <row r="45076"/>
    <row r="45077"/>
    <row r="45078"/>
    <row r="45079"/>
    <row r="45080"/>
    <row r="45081"/>
    <row r="45082"/>
    <row r="45083"/>
    <row r="45084"/>
    <row r="45085"/>
    <row r="45086"/>
    <row r="45087"/>
    <row r="45088"/>
    <row r="45089"/>
    <row r="45090"/>
    <row r="45091"/>
    <row r="45092"/>
    <row r="45093"/>
    <row r="45094"/>
    <row r="45095"/>
    <row r="45096"/>
    <row r="45097"/>
    <row r="45098"/>
    <row r="45099"/>
    <row r="45100"/>
    <row r="45101"/>
    <row r="45102"/>
    <row r="45103"/>
    <row r="45104"/>
    <row r="45105"/>
    <row r="45106"/>
    <row r="45107"/>
    <row r="45108"/>
    <row r="45109"/>
    <row r="45110"/>
    <row r="45111"/>
    <row r="45112"/>
    <row r="45113"/>
    <row r="45114"/>
    <row r="45115"/>
    <row r="45116"/>
    <row r="45117"/>
    <row r="45118"/>
    <row r="45119"/>
    <row r="45120"/>
    <row r="45121"/>
    <row r="45122"/>
    <row r="45123"/>
    <row r="45124"/>
    <row r="45125"/>
    <row r="45126"/>
    <row r="45127"/>
    <row r="45128"/>
    <row r="45129"/>
    <row r="45130"/>
    <row r="45131"/>
    <row r="45132"/>
    <row r="45133"/>
    <row r="45134"/>
    <row r="45135"/>
    <row r="45136"/>
    <row r="45137"/>
    <row r="45138"/>
    <row r="45139"/>
    <row r="45140"/>
    <row r="45141"/>
    <row r="45142"/>
    <row r="45143"/>
    <row r="45144"/>
    <row r="45145"/>
    <row r="45146"/>
    <row r="45147"/>
    <row r="45148"/>
    <row r="45149"/>
    <row r="45150"/>
    <row r="45151"/>
    <row r="45152"/>
    <row r="45153"/>
    <row r="45154"/>
    <row r="45155"/>
    <row r="45156"/>
    <row r="45157"/>
    <row r="45158"/>
    <row r="45159"/>
    <row r="45160"/>
    <row r="45161"/>
    <row r="45162"/>
    <row r="45163"/>
    <row r="45164"/>
    <row r="45165"/>
    <row r="45166"/>
    <row r="45167"/>
    <row r="45168"/>
    <row r="45169"/>
    <row r="45170"/>
    <row r="45171"/>
    <row r="45172"/>
    <row r="45173"/>
    <row r="45174"/>
    <row r="45175"/>
    <row r="45176"/>
    <row r="45177"/>
    <row r="45178"/>
    <row r="45179"/>
    <row r="45180"/>
    <row r="45181"/>
    <row r="45182"/>
    <row r="45183"/>
    <row r="45184"/>
    <row r="45185"/>
    <row r="45186"/>
    <row r="45187"/>
    <row r="45188"/>
    <row r="45189"/>
    <row r="45190"/>
    <row r="45191"/>
    <row r="45192"/>
    <row r="45193"/>
    <row r="45194"/>
    <row r="45195"/>
    <row r="45196"/>
    <row r="45197"/>
    <row r="45198"/>
    <row r="45199"/>
    <row r="45200"/>
    <row r="45201"/>
    <row r="45202"/>
    <row r="45203"/>
    <row r="45204"/>
    <row r="45205"/>
    <row r="45206"/>
    <row r="45207"/>
    <row r="45208"/>
    <row r="45209"/>
    <row r="45210"/>
    <row r="45211"/>
    <row r="45212"/>
    <row r="45213"/>
    <row r="45214"/>
    <row r="45215"/>
    <row r="45216"/>
    <row r="45217"/>
    <row r="45218"/>
    <row r="45219"/>
    <row r="45220"/>
    <row r="45221"/>
    <row r="45222"/>
    <row r="45223"/>
    <row r="45224"/>
    <row r="45225"/>
    <row r="45226"/>
    <row r="45227"/>
    <row r="45228"/>
    <row r="45229"/>
    <row r="45230"/>
    <row r="45231"/>
    <row r="45232"/>
    <row r="45233"/>
    <row r="45234"/>
    <row r="45235"/>
    <row r="45236"/>
    <row r="45237"/>
    <row r="45238"/>
    <row r="45239"/>
    <row r="45240"/>
    <row r="45241"/>
    <row r="45242"/>
    <row r="45243"/>
    <row r="45244"/>
    <row r="45245"/>
    <row r="45246"/>
    <row r="45247"/>
    <row r="45248"/>
    <row r="45249"/>
    <row r="45250"/>
    <row r="45251"/>
    <row r="45252"/>
    <row r="45253"/>
    <row r="45254"/>
    <row r="45255"/>
    <row r="45256"/>
    <row r="45257"/>
    <row r="45258"/>
    <row r="45259"/>
    <row r="45260"/>
    <row r="45261"/>
    <row r="45262"/>
    <row r="45263"/>
    <row r="45264"/>
    <row r="45265"/>
    <row r="45266"/>
    <row r="45267"/>
    <row r="45268"/>
    <row r="45269"/>
    <row r="45270"/>
    <row r="45271"/>
    <row r="45272"/>
    <row r="45273"/>
    <row r="45274"/>
    <row r="45275"/>
    <row r="45276"/>
    <row r="45277"/>
    <row r="45278"/>
    <row r="45279"/>
    <row r="45280"/>
    <row r="45281"/>
    <row r="45282"/>
    <row r="45283"/>
    <row r="45284"/>
    <row r="45285"/>
    <row r="45286"/>
    <row r="45287"/>
    <row r="45288"/>
    <row r="45289"/>
    <row r="45290"/>
    <row r="45291"/>
    <row r="45292"/>
    <row r="45293"/>
    <row r="45294"/>
    <row r="45295"/>
    <row r="45296"/>
    <row r="45297"/>
    <row r="45298"/>
    <row r="45299"/>
    <row r="45300"/>
    <row r="45301"/>
    <row r="45302"/>
    <row r="45303"/>
    <row r="45304"/>
    <row r="45305"/>
    <row r="45306"/>
    <row r="45307"/>
    <row r="45308"/>
    <row r="45309"/>
    <row r="45310"/>
    <row r="45311"/>
    <row r="45312"/>
    <row r="45313"/>
    <row r="45314"/>
    <row r="45315"/>
    <row r="45316"/>
    <row r="45317"/>
    <row r="45318"/>
    <row r="45319"/>
    <row r="45320"/>
    <row r="45321"/>
    <row r="45322"/>
    <row r="45323"/>
    <row r="45324"/>
    <row r="45325"/>
    <row r="45326"/>
    <row r="45327"/>
    <row r="45328"/>
    <row r="45329"/>
    <row r="45330"/>
    <row r="45331"/>
    <row r="45332"/>
    <row r="45333"/>
    <row r="45334"/>
    <row r="45335"/>
    <row r="45336"/>
    <row r="45337"/>
    <row r="45338"/>
    <row r="45339"/>
    <row r="45340"/>
    <row r="45341"/>
    <row r="45342"/>
    <row r="45343"/>
    <row r="45344"/>
    <row r="45345"/>
    <row r="45346"/>
    <row r="45347"/>
    <row r="45348"/>
    <row r="45349"/>
    <row r="45350"/>
    <row r="45351"/>
    <row r="45352"/>
    <row r="45353"/>
    <row r="45354"/>
    <row r="45355"/>
    <row r="45356"/>
    <row r="45357"/>
    <row r="45358"/>
    <row r="45359"/>
    <row r="45360"/>
    <row r="45361"/>
    <row r="45362"/>
    <row r="45363"/>
    <row r="45364"/>
    <row r="45365"/>
    <row r="45366"/>
    <row r="45367"/>
    <row r="45368"/>
    <row r="45369"/>
    <row r="45370"/>
    <row r="45371"/>
    <row r="45372"/>
    <row r="45373"/>
    <row r="45374"/>
    <row r="45375"/>
    <row r="45376"/>
    <row r="45377"/>
    <row r="45378"/>
    <row r="45379"/>
    <row r="45380"/>
    <row r="45381"/>
    <row r="45382"/>
    <row r="45383"/>
    <row r="45384"/>
    <row r="45385"/>
    <row r="45386"/>
    <row r="45387"/>
    <row r="45388"/>
    <row r="45389"/>
    <row r="45390"/>
    <row r="45391"/>
    <row r="45392"/>
    <row r="45393"/>
    <row r="45394"/>
    <row r="45395"/>
    <row r="45396"/>
    <row r="45397"/>
    <row r="45398"/>
    <row r="45399"/>
    <row r="45400"/>
    <row r="45401"/>
    <row r="45402"/>
    <row r="45403"/>
    <row r="45404"/>
    <row r="45405"/>
    <row r="45406"/>
    <row r="45407"/>
    <row r="45408"/>
    <row r="45409"/>
    <row r="45410"/>
    <row r="45411"/>
    <row r="45412"/>
    <row r="45413"/>
    <row r="45414"/>
    <row r="45415"/>
    <row r="45416"/>
    <row r="45417"/>
    <row r="45418"/>
    <row r="45419"/>
    <row r="45420"/>
    <row r="45421"/>
    <row r="45422"/>
    <row r="45423"/>
    <row r="45424"/>
    <row r="45425"/>
    <row r="45426"/>
    <row r="45427"/>
    <row r="45428"/>
    <row r="45429"/>
    <row r="45430"/>
    <row r="45431"/>
    <row r="45432"/>
    <row r="45433"/>
    <row r="45434"/>
    <row r="45435"/>
    <row r="45436"/>
    <row r="45437"/>
    <row r="45438"/>
    <row r="45439"/>
    <row r="45440"/>
    <row r="45441"/>
    <row r="45442"/>
    <row r="45443"/>
    <row r="45444"/>
    <row r="45445"/>
    <row r="45446"/>
    <row r="45447"/>
    <row r="45448"/>
    <row r="45449"/>
    <row r="45450"/>
    <row r="45451"/>
    <row r="45452"/>
    <row r="45453"/>
    <row r="45454"/>
    <row r="45455"/>
    <row r="45456"/>
    <row r="45457"/>
    <row r="45458"/>
    <row r="45459"/>
    <row r="45460"/>
    <row r="45461"/>
    <row r="45462"/>
    <row r="45463"/>
    <row r="45464"/>
    <row r="45465"/>
    <row r="45466"/>
    <row r="45467"/>
    <row r="45468"/>
    <row r="45469"/>
    <row r="45470"/>
    <row r="45471"/>
    <row r="45472"/>
    <row r="45473"/>
    <row r="45474"/>
    <row r="45475"/>
    <row r="45476"/>
    <row r="45477"/>
    <row r="45478"/>
    <row r="45479"/>
    <row r="45480"/>
    <row r="45481"/>
    <row r="45482"/>
    <row r="45483"/>
    <row r="45484"/>
    <row r="45485"/>
    <row r="45486"/>
    <row r="45487"/>
    <row r="45488"/>
    <row r="45489"/>
    <row r="45490"/>
    <row r="45491"/>
    <row r="45492"/>
    <row r="45493"/>
    <row r="45494"/>
    <row r="45495"/>
    <row r="45496"/>
    <row r="45497"/>
    <row r="45498"/>
    <row r="45499"/>
    <row r="45500"/>
    <row r="45501"/>
    <row r="45502"/>
    <row r="45503"/>
    <row r="45504"/>
    <row r="45505"/>
    <row r="45506"/>
    <row r="45507"/>
    <row r="45508"/>
    <row r="45509"/>
    <row r="45510"/>
    <row r="45511"/>
    <row r="45512"/>
    <row r="45513"/>
    <row r="45514"/>
    <row r="45515"/>
    <row r="45516"/>
    <row r="45517"/>
    <row r="45518"/>
    <row r="45519"/>
    <row r="45520"/>
    <row r="45521"/>
    <row r="45522"/>
    <row r="45523"/>
    <row r="45524"/>
    <row r="45525"/>
    <row r="45526"/>
    <row r="45527"/>
    <row r="45528"/>
    <row r="45529"/>
    <row r="45530"/>
    <row r="45531"/>
    <row r="45532"/>
    <row r="45533"/>
    <row r="45534"/>
    <row r="45535"/>
    <row r="45536"/>
    <row r="45537"/>
    <row r="45538"/>
    <row r="45539"/>
    <row r="45540"/>
    <row r="45541"/>
    <row r="45542"/>
    <row r="45543"/>
    <row r="45544"/>
    <row r="45545"/>
    <row r="45546"/>
    <row r="45547"/>
    <row r="45548"/>
    <row r="45549"/>
    <row r="45550"/>
    <row r="45551"/>
    <row r="45552"/>
    <row r="45553"/>
    <row r="45554"/>
    <row r="45555"/>
    <row r="45556"/>
    <row r="45557"/>
    <row r="45558"/>
    <row r="45559"/>
    <row r="45560"/>
    <row r="45561"/>
    <row r="45562"/>
    <row r="45563"/>
    <row r="45564"/>
    <row r="45565"/>
    <row r="45566"/>
    <row r="45567"/>
    <row r="45568"/>
    <row r="45569"/>
    <row r="45570"/>
    <row r="45571"/>
    <row r="45572"/>
    <row r="45573"/>
    <row r="45574"/>
    <row r="45575"/>
    <row r="45576"/>
    <row r="45577"/>
    <row r="45578"/>
    <row r="45579"/>
    <row r="45580"/>
    <row r="45581"/>
    <row r="45582"/>
    <row r="45583"/>
    <row r="45584"/>
    <row r="45585"/>
    <row r="45586"/>
    <row r="45587"/>
    <row r="45588"/>
    <row r="45589"/>
    <row r="45590"/>
    <row r="45591"/>
    <row r="45592"/>
    <row r="45593"/>
    <row r="45594"/>
    <row r="45595"/>
    <row r="45596"/>
    <row r="45597"/>
    <row r="45598"/>
    <row r="45599"/>
    <row r="45600"/>
    <row r="45601"/>
    <row r="45602"/>
    <row r="45603"/>
    <row r="45604"/>
    <row r="45605"/>
    <row r="45606"/>
    <row r="45607"/>
    <row r="45608"/>
    <row r="45609"/>
    <row r="45610"/>
    <row r="45611"/>
    <row r="45612"/>
    <row r="45613"/>
    <row r="45614"/>
    <row r="45615"/>
    <row r="45616"/>
    <row r="45617"/>
    <row r="45618"/>
    <row r="45619"/>
    <row r="45620"/>
    <row r="45621"/>
    <row r="45622"/>
    <row r="45623"/>
    <row r="45624"/>
    <row r="45625"/>
    <row r="45626"/>
    <row r="45627"/>
    <row r="45628"/>
    <row r="45629"/>
    <row r="45630"/>
    <row r="45631"/>
    <row r="45632"/>
    <row r="45633"/>
    <row r="45634"/>
    <row r="45635"/>
    <row r="45636"/>
    <row r="45637"/>
    <row r="45638"/>
    <row r="45639"/>
    <row r="45640"/>
    <row r="45641"/>
    <row r="45642"/>
    <row r="45643"/>
    <row r="45644"/>
    <row r="45645"/>
    <row r="45646"/>
    <row r="45647"/>
    <row r="45648"/>
    <row r="45649"/>
    <row r="45650"/>
    <row r="45651"/>
    <row r="45652"/>
    <row r="45653"/>
    <row r="45654"/>
    <row r="45655"/>
    <row r="45656"/>
    <row r="45657"/>
    <row r="45658"/>
    <row r="45659"/>
    <row r="45660"/>
    <row r="45661"/>
    <row r="45662"/>
    <row r="45663"/>
    <row r="45664"/>
    <row r="45665"/>
    <row r="45666"/>
    <row r="45667"/>
    <row r="45668"/>
    <row r="45669"/>
    <row r="45670"/>
    <row r="45671"/>
    <row r="45672"/>
    <row r="45673"/>
    <row r="45674"/>
    <row r="45675"/>
    <row r="45676"/>
    <row r="45677"/>
    <row r="45678"/>
    <row r="45679"/>
    <row r="45680"/>
    <row r="45681"/>
    <row r="45682"/>
    <row r="45683"/>
    <row r="45684"/>
    <row r="45685"/>
    <row r="45686"/>
    <row r="45687"/>
    <row r="45688"/>
    <row r="45689"/>
    <row r="45690"/>
    <row r="45691"/>
    <row r="45692"/>
    <row r="45693"/>
    <row r="45694"/>
    <row r="45695"/>
    <row r="45696"/>
    <row r="45697"/>
    <row r="45698"/>
    <row r="45699"/>
    <row r="45700"/>
    <row r="45701"/>
    <row r="45702"/>
    <row r="45703"/>
    <row r="45704"/>
    <row r="45705"/>
    <row r="45706"/>
    <row r="45707"/>
    <row r="45708"/>
    <row r="45709"/>
    <row r="45710"/>
    <row r="45711"/>
    <row r="45712"/>
    <row r="45713"/>
    <row r="45714"/>
    <row r="45715"/>
    <row r="45716"/>
    <row r="45717"/>
    <row r="45718"/>
    <row r="45719"/>
    <row r="45720"/>
    <row r="45721"/>
    <row r="45722"/>
    <row r="45723"/>
    <row r="45724"/>
    <row r="45725"/>
    <row r="45726"/>
    <row r="45727"/>
    <row r="45728"/>
    <row r="45729"/>
    <row r="45730"/>
    <row r="45731"/>
    <row r="45732"/>
    <row r="45733"/>
    <row r="45734"/>
    <row r="45735"/>
    <row r="45736"/>
    <row r="45737"/>
    <row r="45738"/>
    <row r="45739"/>
    <row r="45740"/>
    <row r="45741"/>
    <row r="45742"/>
    <row r="45743"/>
    <row r="45744"/>
    <row r="45745"/>
    <row r="45746"/>
    <row r="45747"/>
    <row r="45748"/>
    <row r="45749"/>
    <row r="45750"/>
    <row r="45751"/>
    <row r="45752"/>
    <row r="45753"/>
    <row r="45754"/>
    <row r="45755"/>
    <row r="45756"/>
    <row r="45757"/>
    <row r="45758"/>
    <row r="45759"/>
    <row r="45760"/>
    <row r="45761"/>
    <row r="45762"/>
    <row r="45763"/>
    <row r="45764"/>
    <row r="45765"/>
    <row r="45766"/>
    <row r="45767"/>
    <row r="45768"/>
    <row r="45769"/>
    <row r="45770"/>
    <row r="45771"/>
    <row r="45772"/>
    <row r="45773"/>
    <row r="45774"/>
    <row r="45775"/>
    <row r="45776"/>
    <row r="45777"/>
    <row r="45778"/>
    <row r="45779"/>
    <row r="45780"/>
    <row r="45781"/>
    <row r="45782"/>
    <row r="45783"/>
    <row r="45784"/>
    <row r="45785"/>
    <row r="45786"/>
    <row r="45787"/>
    <row r="45788"/>
    <row r="45789"/>
    <row r="45790"/>
    <row r="45791"/>
    <row r="45792"/>
    <row r="45793"/>
    <row r="45794"/>
    <row r="45795"/>
    <row r="45796"/>
    <row r="45797"/>
    <row r="45798"/>
    <row r="45799"/>
    <row r="45800"/>
    <row r="45801"/>
    <row r="45802"/>
    <row r="45803"/>
    <row r="45804"/>
    <row r="45805"/>
    <row r="45806"/>
    <row r="45807"/>
    <row r="45808"/>
    <row r="45809"/>
    <row r="45810"/>
    <row r="45811"/>
    <row r="45812"/>
    <row r="45813"/>
    <row r="45814"/>
    <row r="45815"/>
    <row r="45816"/>
    <row r="45817"/>
    <row r="45818"/>
    <row r="45819"/>
    <row r="45820"/>
    <row r="45821"/>
    <row r="45822"/>
    <row r="45823"/>
    <row r="45824"/>
    <row r="45825"/>
    <row r="45826"/>
    <row r="45827"/>
    <row r="45828"/>
    <row r="45829"/>
    <row r="45830"/>
    <row r="45831"/>
    <row r="45832"/>
    <row r="45833"/>
    <row r="45834"/>
    <row r="45835"/>
    <row r="45836"/>
    <row r="45837"/>
    <row r="45838"/>
    <row r="45839"/>
    <row r="45840"/>
    <row r="45841"/>
    <row r="45842"/>
    <row r="45843"/>
    <row r="45844"/>
    <row r="45845"/>
    <row r="45846"/>
    <row r="45847"/>
    <row r="45848"/>
    <row r="45849"/>
    <row r="45850"/>
    <row r="45851"/>
    <row r="45852"/>
    <row r="45853"/>
    <row r="45854"/>
    <row r="45855"/>
    <row r="45856"/>
    <row r="45857"/>
    <row r="45858"/>
    <row r="45859"/>
    <row r="45860"/>
    <row r="45861"/>
    <row r="45862"/>
    <row r="45863"/>
    <row r="45864"/>
    <row r="45865"/>
    <row r="45866"/>
    <row r="45867"/>
    <row r="45868"/>
    <row r="45869"/>
    <row r="45870"/>
    <row r="45871"/>
    <row r="45872"/>
    <row r="45873"/>
    <row r="45874"/>
    <row r="45875"/>
    <row r="45876"/>
    <row r="45877"/>
    <row r="45878"/>
    <row r="45879"/>
    <row r="45880"/>
    <row r="45881"/>
    <row r="45882"/>
    <row r="45883"/>
    <row r="45884"/>
    <row r="45885"/>
    <row r="45886"/>
    <row r="45887"/>
    <row r="45888"/>
    <row r="45889"/>
    <row r="45890"/>
    <row r="45891"/>
    <row r="45892"/>
    <row r="45893"/>
    <row r="45894"/>
    <row r="45895"/>
    <row r="45896"/>
    <row r="45897"/>
    <row r="45898"/>
    <row r="45899"/>
    <row r="45900"/>
    <row r="45901"/>
    <row r="45902"/>
    <row r="45903"/>
    <row r="45904"/>
    <row r="45905"/>
    <row r="45906"/>
    <row r="45907"/>
    <row r="45908"/>
    <row r="45909"/>
    <row r="45910"/>
    <row r="45911"/>
    <row r="45912"/>
    <row r="45913"/>
    <row r="45914"/>
    <row r="45915"/>
    <row r="45916"/>
    <row r="45917"/>
    <row r="45918"/>
    <row r="45919"/>
    <row r="45920"/>
    <row r="45921"/>
    <row r="45922"/>
    <row r="45923"/>
    <row r="45924"/>
    <row r="45925"/>
    <row r="45926"/>
    <row r="45927"/>
    <row r="45928"/>
    <row r="45929"/>
    <row r="45930"/>
    <row r="45931"/>
    <row r="45932"/>
    <row r="45933"/>
    <row r="45934"/>
    <row r="45935"/>
    <row r="45936"/>
    <row r="45937"/>
    <row r="45938"/>
    <row r="45939"/>
    <row r="45940"/>
    <row r="45941"/>
    <row r="45942"/>
    <row r="45943"/>
    <row r="45944"/>
    <row r="45945"/>
    <row r="45946"/>
    <row r="45947"/>
    <row r="45948"/>
    <row r="45949"/>
    <row r="45950"/>
    <row r="45951"/>
    <row r="45952"/>
    <row r="45953"/>
    <row r="45954"/>
    <row r="45955"/>
    <row r="45956"/>
    <row r="45957"/>
    <row r="45958"/>
    <row r="45959"/>
    <row r="45960"/>
    <row r="45961"/>
    <row r="45962"/>
    <row r="45963"/>
    <row r="45964"/>
    <row r="45965"/>
    <row r="45966"/>
    <row r="45967"/>
    <row r="45968"/>
    <row r="45969"/>
    <row r="45970"/>
    <row r="45971"/>
    <row r="45972"/>
    <row r="45973"/>
    <row r="45974"/>
    <row r="45975"/>
    <row r="45976"/>
    <row r="45977"/>
    <row r="45978"/>
    <row r="45979"/>
    <row r="45980"/>
    <row r="45981"/>
    <row r="45982"/>
    <row r="45983"/>
    <row r="45984"/>
    <row r="45985"/>
    <row r="45986"/>
    <row r="45987"/>
    <row r="45988"/>
    <row r="45989"/>
    <row r="45990"/>
    <row r="45991"/>
    <row r="45992"/>
    <row r="45993"/>
    <row r="45994"/>
    <row r="45995"/>
    <row r="45996"/>
    <row r="45997"/>
    <row r="45998"/>
    <row r="45999"/>
    <row r="46000"/>
    <row r="46001"/>
    <row r="46002"/>
    <row r="46003"/>
    <row r="46004"/>
    <row r="46005"/>
    <row r="46006"/>
    <row r="46007"/>
    <row r="46008"/>
    <row r="46009"/>
    <row r="46010"/>
    <row r="46011"/>
    <row r="46012"/>
    <row r="46013"/>
    <row r="46014"/>
    <row r="46015"/>
    <row r="46016"/>
    <row r="46017"/>
    <row r="46018"/>
    <row r="46019"/>
    <row r="46020"/>
    <row r="46021"/>
    <row r="46022"/>
    <row r="46023"/>
    <row r="46024"/>
    <row r="46025"/>
    <row r="46026"/>
    <row r="46027"/>
    <row r="46028"/>
    <row r="46029"/>
    <row r="46030"/>
    <row r="46031"/>
    <row r="46032"/>
    <row r="46033"/>
    <row r="46034"/>
    <row r="46035"/>
    <row r="46036"/>
    <row r="46037"/>
    <row r="46038"/>
    <row r="46039"/>
    <row r="46040"/>
    <row r="46041"/>
    <row r="46042"/>
    <row r="46043"/>
    <row r="46044"/>
    <row r="46045"/>
    <row r="46046"/>
    <row r="46047"/>
    <row r="46048"/>
    <row r="46049"/>
    <row r="46050"/>
    <row r="46051"/>
    <row r="46052"/>
    <row r="46053"/>
    <row r="46054"/>
    <row r="46055"/>
    <row r="46056"/>
    <row r="46057"/>
    <row r="46058"/>
    <row r="46059"/>
    <row r="46060"/>
    <row r="46061"/>
    <row r="46062"/>
    <row r="46063"/>
    <row r="46064"/>
    <row r="46065"/>
    <row r="46066"/>
    <row r="46067"/>
    <row r="46068"/>
    <row r="46069"/>
    <row r="46070"/>
    <row r="46071"/>
    <row r="46072"/>
    <row r="46073"/>
    <row r="46074"/>
    <row r="46075"/>
    <row r="46076"/>
    <row r="46077"/>
    <row r="46078"/>
    <row r="46079"/>
    <row r="46080"/>
    <row r="46081"/>
    <row r="46082"/>
    <row r="46083"/>
    <row r="46084"/>
    <row r="46085"/>
    <row r="46086"/>
    <row r="46087"/>
    <row r="46088"/>
    <row r="46089"/>
    <row r="46090"/>
    <row r="46091"/>
    <row r="46092"/>
    <row r="46093"/>
    <row r="46094"/>
    <row r="46095"/>
    <row r="46096"/>
    <row r="46097"/>
    <row r="46098"/>
    <row r="46099"/>
    <row r="46100"/>
    <row r="46101"/>
    <row r="46102"/>
    <row r="46103"/>
    <row r="46104"/>
    <row r="46105"/>
    <row r="46106"/>
    <row r="46107"/>
    <row r="46108"/>
    <row r="46109"/>
    <row r="46110"/>
    <row r="46111"/>
    <row r="46112"/>
    <row r="46113"/>
    <row r="46114"/>
    <row r="46115"/>
    <row r="46116"/>
    <row r="46117"/>
    <row r="46118"/>
    <row r="46119"/>
    <row r="46120"/>
    <row r="46121"/>
    <row r="46122"/>
    <row r="46123"/>
    <row r="46124"/>
    <row r="46125"/>
    <row r="46126"/>
    <row r="46127"/>
    <row r="46128"/>
    <row r="46129"/>
    <row r="46130"/>
    <row r="46131"/>
    <row r="46132"/>
    <row r="46133"/>
    <row r="46134"/>
    <row r="46135"/>
    <row r="46136"/>
    <row r="46137"/>
    <row r="46138"/>
    <row r="46139"/>
    <row r="46140"/>
    <row r="46141"/>
    <row r="46142"/>
    <row r="46143"/>
    <row r="46144"/>
    <row r="46145"/>
    <row r="46146"/>
    <row r="46147"/>
    <row r="46148"/>
    <row r="46149"/>
    <row r="46150"/>
    <row r="46151"/>
    <row r="46152"/>
    <row r="46153"/>
    <row r="46154"/>
    <row r="46155"/>
    <row r="46156"/>
    <row r="46157"/>
    <row r="46158"/>
    <row r="46159"/>
    <row r="46160"/>
    <row r="46161"/>
    <row r="46162"/>
    <row r="46163"/>
    <row r="46164"/>
    <row r="46165"/>
    <row r="46166"/>
    <row r="46167"/>
    <row r="46168"/>
    <row r="46169"/>
    <row r="46170"/>
    <row r="46171"/>
    <row r="46172"/>
    <row r="46173"/>
    <row r="46174"/>
    <row r="46175"/>
    <row r="46176"/>
    <row r="46177"/>
    <row r="46178"/>
    <row r="46179"/>
    <row r="46180"/>
    <row r="46181"/>
    <row r="46182"/>
    <row r="46183"/>
    <row r="46184"/>
    <row r="46185"/>
    <row r="46186"/>
    <row r="46187"/>
    <row r="46188"/>
    <row r="46189"/>
    <row r="46190"/>
    <row r="46191"/>
    <row r="46192"/>
    <row r="46193"/>
    <row r="46194"/>
    <row r="46195"/>
    <row r="46196"/>
    <row r="46197"/>
    <row r="46198"/>
    <row r="46199"/>
    <row r="46200"/>
    <row r="46201"/>
    <row r="46202"/>
    <row r="46203"/>
    <row r="46204"/>
    <row r="46205"/>
    <row r="46206"/>
    <row r="46207"/>
    <row r="46208"/>
    <row r="46209"/>
    <row r="46210"/>
    <row r="46211"/>
    <row r="46212"/>
    <row r="46213"/>
    <row r="46214"/>
    <row r="46215"/>
    <row r="46216"/>
    <row r="46217"/>
    <row r="46218"/>
    <row r="46219"/>
    <row r="46220"/>
    <row r="46221"/>
    <row r="46222"/>
    <row r="46223"/>
    <row r="46224"/>
    <row r="46225"/>
    <row r="46226"/>
    <row r="46227"/>
    <row r="46228"/>
    <row r="46229"/>
    <row r="46230"/>
    <row r="46231"/>
    <row r="46232"/>
    <row r="46233"/>
    <row r="46234"/>
    <row r="46235"/>
    <row r="46236"/>
    <row r="46237"/>
    <row r="46238"/>
    <row r="46239"/>
    <row r="46240"/>
    <row r="46241"/>
    <row r="46242"/>
    <row r="46243"/>
    <row r="46244"/>
    <row r="46245"/>
    <row r="46246"/>
    <row r="46247"/>
    <row r="46248"/>
    <row r="46249"/>
    <row r="46250"/>
    <row r="46251"/>
    <row r="46252"/>
    <row r="46253"/>
    <row r="46254"/>
    <row r="46255"/>
    <row r="46256"/>
    <row r="46257"/>
    <row r="46258"/>
    <row r="46259"/>
    <row r="46260"/>
    <row r="46261"/>
    <row r="46262"/>
    <row r="46263"/>
    <row r="46264"/>
    <row r="46265"/>
    <row r="46266"/>
    <row r="46267"/>
    <row r="46268"/>
    <row r="46269"/>
    <row r="46270"/>
    <row r="46271"/>
    <row r="46272"/>
    <row r="46273"/>
    <row r="46274"/>
    <row r="46275"/>
    <row r="46276"/>
    <row r="46277"/>
    <row r="46278"/>
    <row r="46279"/>
    <row r="46280"/>
    <row r="46281"/>
    <row r="46282"/>
    <row r="46283"/>
    <row r="46284"/>
    <row r="46285"/>
    <row r="46286"/>
    <row r="46287"/>
    <row r="46288"/>
    <row r="46289"/>
    <row r="46290"/>
    <row r="46291"/>
    <row r="46292"/>
    <row r="46293"/>
    <row r="46294"/>
    <row r="46295"/>
    <row r="46296"/>
    <row r="46297"/>
    <row r="46298"/>
    <row r="46299"/>
    <row r="46300"/>
    <row r="46301"/>
    <row r="46302"/>
    <row r="46303"/>
    <row r="46304"/>
    <row r="46305"/>
    <row r="46306"/>
    <row r="46307"/>
    <row r="46308"/>
    <row r="46309"/>
    <row r="46310"/>
    <row r="46311"/>
    <row r="46312"/>
    <row r="46313"/>
    <row r="46314"/>
    <row r="46315"/>
    <row r="46316"/>
    <row r="46317"/>
    <row r="46318"/>
    <row r="46319"/>
    <row r="46320"/>
    <row r="46321"/>
    <row r="46322"/>
    <row r="46323"/>
    <row r="46324"/>
    <row r="46325"/>
    <row r="46326"/>
    <row r="46327"/>
    <row r="46328"/>
    <row r="46329"/>
    <row r="46330"/>
    <row r="46331"/>
    <row r="46332"/>
    <row r="46333"/>
    <row r="46334"/>
    <row r="46335"/>
    <row r="46336"/>
    <row r="46337"/>
    <row r="46338"/>
    <row r="46339"/>
    <row r="46340"/>
    <row r="46341"/>
    <row r="46342"/>
    <row r="46343"/>
    <row r="46344"/>
    <row r="46345"/>
    <row r="46346"/>
    <row r="46347"/>
    <row r="46348"/>
    <row r="46349"/>
    <row r="46350"/>
    <row r="46351"/>
    <row r="46352"/>
    <row r="46353"/>
    <row r="46354"/>
    <row r="46355"/>
    <row r="46356"/>
    <row r="46357"/>
    <row r="46358"/>
    <row r="46359"/>
    <row r="46360"/>
    <row r="46361"/>
    <row r="46362"/>
    <row r="46363"/>
    <row r="46364"/>
    <row r="46365"/>
    <row r="46366"/>
    <row r="46367"/>
    <row r="46368"/>
    <row r="46369"/>
    <row r="46370"/>
    <row r="46371"/>
    <row r="46372"/>
    <row r="46373"/>
    <row r="46374"/>
    <row r="46375"/>
    <row r="46376"/>
    <row r="46377"/>
    <row r="46378"/>
    <row r="46379"/>
    <row r="46380"/>
    <row r="46381"/>
    <row r="46382"/>
    <row r="46383"/>
    <row r="46384"/>
    <row r="46385"/>
    <row r="46386"/>
    <row r="46387"/>
    <row r="46388"/>
    <row r="46389"/>
    <row r="46390"/>
    <row r="46391"/>
    <row r="46392"/>
    <row r="46393"/>
    <row r="46394"/>
    <row r="46395"/>
    <row r="46396"/>
    <row r="46397"/>
    <row r="46398"/>
    <row r="46399"/>
    <row r="46400"/>
    <row r="46401"/>
    <row r="46402"/>
    <row r="46403"/>
    <row r="46404"/>
    <row r="46405"/>
    <row r="46406"/>
    <row r="46407"/>
    <row r="46408"/>
    <row r="46409"/>
    <row r="46410"/>
    <row r="46411"/>
    <row r="46412"/>
    <row r="46413"/>
    <row r="46414"/>
    <row r="46415"/>
    <row r="46416"/>
    <row r="46417"/>
    <row r="46418"/>
    <row r="46419"/>
    <row r="46420"/>
    <row r="46421"/>
    <row r="46422"/>
    <row r="46423"/>
    <row r="46424"/>
    <row r="46425"/>
    <row r="46426"/>
    <row r="46427"/>
    <row r="46428"/>
    <row r="46429"/>
    <row r="46430"/>
    <row r="46431"/>
    <row r="46432"/>
    <row r="46433"/>
    <row r="46434"/>
    <row r="46435"/>
    <row r="46436"/>
    <row r="46437"/>
    <row r="46438"/>
    <row r="46439"/>
    <row r="46440"/>
    <row r="46441"/>
    <row r="46442"/>
    <row r="46443"/>
    <row r="46444"/>
    <row r="46445"/>
    <row r="46446"/>
    <row r="46447"/>
    <row r="46448"/>
    <row r="46449"/>
    <row r="46450"/>
    <row r="46451"/>
    <row r="46452"/>
    <row r="46453"/>
    <row r="46454"/>
    <row r="46455"/>
    <row r="46456"/>
    <row r="46457"/>
    <row r="46458"/>
    <row r="46459"/>
    <row r="46460"/>
    <row r="46461"/>
    <row r="46462"/>
    <row r="46463"/>
    <row r="46464"/>
    <row r="46465"/>
    <row r="46466"/>
    <row r="46467"/>
    <row r="46468"/>
    <row r="46469"/>
    <row r="46470"/>
    <row r="46471"/>
    <row r="46472"/>
    <row r="46473"/>
    <row r="46474"/>
    <row r="46475"/>
    <row r="46476"/>
    <row r="46477"/>
    <row r="46478"/>
    <row r="46479"/>
    <row r="46480"/>
    <row r="46481"/>
    <row r="46482"/>
    <row r="46483"/>
    <row r="46484"/>
    <row r="46485"/>
    <row r="46486"/>
    <row r="46487"/>
    <row r="46488"/>
    <row r="46489"/>
    <row r="46490"/>
    <row r="46491"/>
    <row r="46492"/>
    <row r="46493"/>
    <row r="46494"/>
    <row r="46495"/>
    <row r="46496"/>
    <row r="46497"/>
    <row r="46498"/>
    <row r="46499"/>
    <row r="46500"/>
    <row r="46501"/>
    <row r="46502"/>
    <row r="46503"/>
    <row r="46504"/>
    <row r="46505"/>
    <row r="46506"/>
    <row r="46507"/>
    <row r="46508"/>
    <row r="46509"/>
    <row r="46510"/>
    <row r="46511"/>
    <row r="46512"/>
    <row r="46513"/>
    <row r="46514"/>
    <row r="46515"/>
    <row r="46516"/>
    <row r="46517"/>
    <row r="46518"/>
    <row r="46519"/>
    <row r="46520"/>
    <row r="46521"/>
    <row r="46522"/>
    <row r="46523"/>
    <row r="46524"/>
    <row r="46525"/>
    <row r="46526"/>
    <row r="46527"/>
    <row r="46528"/>
    <row r="46529"/>
    <row r="46530"/>
    <row r="46531"/>
    <row r="46532"/>
    <row r="46533"/>
    <row r="46534"/>
    <row r="46535"/>
    <row r="46536"/>
    <row r="46537"/>
    <row r="46538"/>
    <row r="46539"/>
    <row r="46540"/>
    <row r="46541"/>
    <row r="46542"/>
    <row r="46543"/>
    <row r="46544"/>
    <row r="46545"/>
    <row r="46546"/>
    <row r="46547"/>
    <row r="46548"/>
    <row r="46549"/>
    <row r="46550"/>
    <row r="46551"/>
    <row r="46552"/>
    <row r="46553"/>
    <row r="46554"/>
    <row r="46555"/>
    <row r="46556"/>
    <row r="46557"/>
    <row r="46558"/>
    <row r="46559"/>
    <row r="46560"/>
    <row r="46561"/>
    <row r="46562"/>
    <row r="46563"/>
    <row r="46564"/>
    <row r="46565"/>
    <row r="46566"/>
    <row r="46567"/>
    <row r="46568"/>
    <row r="46569"/>
    <row r="46570"/>
    <row r="46571"/>
    <row r="46572"/>
    <row r="46573"/>
    <row r="46574"/>
    <row r="46575"/>
    <row r="46576"/>
    <row r="46577"/>
    <row r="46578"/>
    <row r="46579"/>
    <row r="46580"/>
    <row r="46581"/>
    <row r="46582"/>
    <row r="46583"/>
    <row r="46584"/>
    <row r="46585"/>
    <row r="46586"/>
    <row r="46587"/>
    <row r="46588"/>
    <row r="46589"/>
    <row r="46590"/>
    <row r="46591"/>
    <row r="46592"/>
    <row r="46593"/>
    <row r="46594"/>
    <row r="46595"/>
    <row r="46596"/>
    <row r="46597"/>
    <row r="46598"/>
    <row r="46599"/>
    <row r="46600"/>
    <row r="46601"/>
    <row r="46602"/>
    <row r="46603"/>
    <row r="46604"/>
    <row r="46605"/>
    <row r="46606"/>
    <row r="46607"/>
    <row r="46608"/>
    <row r="46609"/>
    <row r="46610"/>
    <row r="46611"/>
    <row r="46612"/>
    <row r="46613"/>
    <row r="46614"/>
    <row r="46615"/>
    <row r="46616"/>
    <row r="46617"/>
    <row r="46618"/>
    <row r="46619"/>
    <row r="46620"/>
    <row r="46621"/>
    <row r="46622"/>
    <row r="46623"/>
    <row r="46624"/>
    <row r="46625"/>
    <row r="46626"/>
    <row r="46627"/>
    <row r="46628"/>
    <row r="46629"/>
    <row r="46630"/>
    <row r="46631"/>
    <row r="46632"/>
    <row r="46633"/>
    <row r="46634"/>
    <row r="46635"/>
    <row r="46636"/>
    <row r="46637"/>
    <row r="46638"/>
    <row r="46639"/>
    <row r="46640"/>
    <row r="46641"/>
    <row r="46642"/>
    <row r="46643"/>
    <row r="46644"/>
    <row r="46645"/>
    <row r="46646"/>
    <row r="46647"/>
    <row r="46648"/>
    <row r="46649"/>
    <row r="46650"/>
    <row r="46651"/>
    <row r="46652"/>
    <row r="46653"/>
    <row r="46654"/>
    <row r="46655"/>
    <row r="46656"/>
    <row r="46657"/>
    <row r="46658"/>
    <row r="46659"/>
    <row r="46660"/>
    <row r="46661"/>
    <row r="46662"/>
    <row r="46663"/>
    <row r="46664"/>
    <row r="46665"/>
    <row r="46666"/>
    <row r="46667"/>
    <row r="46668"/>
    <row r="46669"/>
    <row r="46670"/>
    <row r="46671"/>
    <row r="46672"/>
    <row r="46673"/>
    <row r="46674"/>
    <row r="46675"/>
    <row r="46676"/>
    <row r="46677"/>
    <row r="46678"/>
    <row r="46679"/>
    <row r="46680"/>
    <row r="46681"/>
    <row r="46682"/>
    <row r="46683"/>
    <row r="46684"/>
    <row r="46685"/>
    <row r="46686"/>
    <row r="46687"/>
    <row r="46688"/>
    <row r="46689"/>
    <row r="46690"/>
    <row r="46691"/>
    <row r="46692"/>
    <row r="46693"/>
    <row r="46694"/>
    <row r="46695"/>
    <row r="46696"/>
    <row r="46697"/>
    <row r="46698"/>
    <row r="46699"/>
    <row r="46700"/>
    <row r="46701"/>
    <row r="46702"/>
    <row r="46703"/>
    <row r="46704"/>
    <row r="46705"/>
    <row r="46706"/>
    <row r="46707"/>
    <row r="46708"/>
    <row r="46709"/>
    <row r="46710"/>
    <row r="46711"/>
    <row r="46712"/>
    <row r="46713"/>
    <row r="46714"/>
    <row r="46715"/>
    <row r="46716"/>
    <row r="46717"/>
    <row r="46718"/>
    <row r="46719"/>
    <row r="46720"/>
    <row r="46721"/>
    <row r="46722"/>
    <row r="46723"/>
    <row r="46724"/>
    <row r="46725"/>
    <row r="46726"/>
    <row r="46727"/>
    <row r="46728"/>
    <row r="46729"/>
    <row r="46730"/>
    <row r="46731"/>
    <row r="46732"/>
    <row r="46733"/>
    <row r="46734"/>
    <row r="46735"/>
    <row r="46736"/>
    <row r="46737"/>
    <row r="46738"/>
    <row r="46739"/>
    <row r="46740"/>
    <row r="46741"/>
    <row r="46742"/>
    <row r="46743"/>
    <row r="46744"/>
    <row r="46745"/>
    <row r="46746"/>
    <row r="46747"/>
    <row r="46748"/>
    <row r="46749"/>
    <row r="46750"/>
    <row r="46751"/>
    <row r="46752"/>
    <row r="46753"/>
    <row r="46754"/>
    <row r="46755"/>
    <row r="46756"/>
    <row r="46757"/>
    <row r="46758"/>
    <row r="46759"/>
    <row r="46760"/>
    <row r="46761"/>
    <row r="46762"/>
    <row r="46763"/>
    <row r="46764"/>
    <row r="46765"/>
    <row r="46766"/>
    <row r="46767"/>
    <row r="46768"/>
    <row r="46769"/>
    <row r="46770"/>
    <row r="46771"/>
    <row r="46772"/>
    <row r="46773"/>
    <row r="46774"/>
    <row r="46775"/>
    <row r="46776"/>
    <row r="46777"/>
    <row r="46778"/>
    <row r="46779"/>
    <row r="46780"/>
    <row r="46781"/>
    <row r="46782"/>
    <row r="46783"/>
    <row r="46784"/>
    <row r="46785"/>
    <row r="46786"/>
    <row r="46787"/>
    <row r="46788"/>
    <row r="46789"/>
    <row r="46790"/>
    <row r="46791"/>
    <row r="46792"/>
    <row r="46793"/>
    <row r="46794"/>
    <row r="46795"/>
    <row r="46796"/>
    <row r="46797"/>
    <row r="46798"/>
    <row r="46799"/>
    <row r="46800"/>
    <row r="46801"/>
    <row r="46802"/>
    <row r="46803"/>
    <row r="46804"/>
    <row r="46805"/>
    <row r="46806"/>
    <row r="46807"/>
    <row r="46808"/>
    <row r="46809"/>
    <row r="46810"/>
    <row r="46811"/>
    <row r="46812"/>
    <row r="46813"/>
    <row r="46814"/>
    <row r="46815"/>
    <row r="46816"/>
    <row r="46817"/>
    <row r="46818"/>
    <row r="46819"/>
    <row r="46820"/>
    <row r="46821"/>
    <row r="46822"/>
    <row r="46823"/>
    <row r="46824"/>
    <row r="46825"/>
    <row r="46826"/>
    <row r="46827"/>
    <row r="46828"/>
    <row r="46829"/>
    <row r="46830"/>
    <row r="46831"/>
    <row r="46832"/>
    <row r="46833"/>
    <row r="46834"/>
    <row r="46835"/>
    <row r="46836"/>
    <row r="46837"/>
    <row r="46838"/>
    <row r="46839"/>
    <row r="46840"/>
    <row r="46841"/>
    <row r="46842"/>
    <row r="46843"/>
    <row r="46844"/>
    <row r="46845"/>
    <row r="46846"/>
    <row r="46847"/>
    <row r="46848"/>
    <row r="46849"/>
    <row r="46850"/>
    <row r="46851"/>
    <row r="46852"/>
    <row r="46853"/>
    <row r="46854"/>
    <row r="46855"/>
    <row r="46856"/>
    <row r="46857"/>
    <row r="46858"/>
    <row r="46859"/>
    <row r="46860"/>
    <row r="46861"/>
    <row r="46862"/>
    <row r="46863"/>
    <row r="46864"/>
    <row r="46865"/>
    <row r="46866"/>
    <row r="46867"/>
    <row r="46868"/>
    <row r="46869"/>
    <row r="46870"/>
    <row r="46871"/>
    <row r="46872"/>
    <row r="46873"/>
    <row r="46874"/>
    <row r="46875"/>
    <row r="46876"/>
    <row r="46877"/>
    <row r="46878"/>
    <row r="46879"/>
    <row r="46880"/>
    <row r="46881"/>
    <row r="46882"/>
    <row r="46883"/>
    <row r="46884"/>
    <row r="46885"/>
    <row r="46886"/>
    <row r="46887"/>
    <row r="46888"/>
    <row r="46889"/>
    <row r="46890"/>
    <row r="46891"/>
    <row r="46892"/>
    <row r="46893"/>
    <row r="46894"/>
    <row r="46895"/>
    <row r="46896"/>
    <row r="46897"/>
    <row r="46898"/>
    <row r="46899"/>
    <row r="46900"/>
    <row r="46901"/>
    <row r="46902"/>
    <row r="46903"/>
    <row r="46904"/>
    <row r="46905"/>
    <row r="46906"/>
    <row r="46907"/>
    <row r="46908"/>
    <row r="46909"/>
    <row r="46910"/>
    <row r="46911"/>
    <row r="46912"/>
    <row r="46913"/>
    <row r="46914"/>
    <row r="46915"/>
    <row r="46916"/>
    <row r="46917"/>
    <row r="46918"/>
    <row r="46919"/>
    <row r="46920"/>
    <row r="46921"/>
    <row r="46922"/>
    <row r="46923"/>
    <row r="46924"/>
    <row r="46925"/>
    <row r="46926"/>
    <row r="46927"/>
    <row r="46928"/>
    <row r="46929"/>
    <row r="46930"/>
    <row r="46931"/>
    <row r="46932"/>
    <row r="46933"/>
    <row r="46934"/>
    <row r="46935"/>
    <row r="46936"/>
    <row r="46937"/>
    <row r="46938"/>
    <row r="46939"/>
    <row r="46940"/>
    <row r="46941"/>
    <row r="46942"/>
    <row r="46943"/>
    <row r="46944"/>
    <row r="46945"/>
    <row r="46946"/>
    <row r="46947"/>
    <row r="46948"/>
    <row r="46949"/>
    <row r="46950"/>
    <row r="46951"/>
    <row r="46952"/>
    <row r="46953"/>
    <row r="46954"/>
    <row r="46955"/>
    <row r="46956"/>
    <row r="46957"/>
    <row r="46958"/>
    <row r="46959"/>
    <row r="46960"/>
    <row r="46961"/>
    <row r="46962"/>
    <row r="46963"/>
    <row r="46964"/>
    <row r="46965"/>
    <row r="46966"/>
    <row r="46967"/>
    <row r="46968"/>
    <row r="46969"/>
    <row r="46970"/>
    <row r="46971"/>
    <row r="46972"/>
    <row r="46973"/>
    <row r="46974"/>
    <row r="46975"/>
    <row r="46976"/>
    <row r="46977"/>
    <row r="46978"/>
    <row r="46979"/>
    <row r="46980"/>
    <row r="46981"/>
    <row r="46982"/>
    <row r="46983"/>
    <row r="46984"/>
    <row r="46985"/>
    <row r="46986"/>
    <row r="46987"/>
    <row r="46988"/>
    <row r="46989"/>
    <row r="46990"/>
    <row r="46991"/>
    <row r="46992"/>
    <row r="46993"/>
    <row r="46994"/>
    <row r="46995"/>
    <row r="46996"/>
    <row r="46997"/>
    <row r="46998"/>
    <row r="46999"/>
    <row r="47000"/>
    <row r="47001"/>
    <row r="47002"/>
    <row r="47003"/>
    <row r="47004"/>
    <row r="47005"/>
    <row r="47006"/>
    <row r="47007"/>
    <row r="47008"/>
    <row r="47009"/>
    <row r="47010"/>
    <row r="47011"/>
    <row r="47012"/>
    <row r="47013"/>
    <row r="47014"/>
    <row r="47015"/>
    <row r="47016"/>
    <row r="47017"/>
    <row r="47018"/>
    <row r="47019"/>
    <row r="47020"/>
    <row r="47021"/>
    <row r="47022"/>
    <row r="47023"/>
    <row r="47024"/>
    <row r="47025"/>
    <row r="47026"/>
    <row r="47027"/>
    <row r="47028"/>
    <row r="47029"/>
    <row r="47030"/>
    <row r="47031"/>
    <row r="47032"/>
    <row r="47033"/>
    <row r="47034"/>
    <row r="47035"/>
    <row r="47036"/>
    <row r="47037"/>
    <row r="47038"/>
    <row r="47039"/>
    <row r="47040"/>
    <row r="47041"/>
    <row r="47042"/>
    <row r="47043"/>
    <row r="47044"/>
    <row r="47045"/>
    <row r="47046"/>
    <row r="47047"/>
    <row r="47048"/>
    <row r="47049"/>
    <row r="47050"/>
    <row r="47051"/>
    <row r="47052"/>
    <row r="47053"/>
    <row r="47054"/>
    <row r="47055"/>
    <row r="47056"/>
    <row r="47057"/>
    <row r="47058"/>
    <row r="47059"/>
    <row r="47060"/>
    <row r="47061"/>
    <row r="47062"/>
    <row r="47063"/>
    <row r="47064"/>
    <row r="47065"/>
    <row r="47066"/>
    <row r="47067"/>
    <row r="47068"/>
    <row r="47069"/>
    <row r="47070"/>
    <row r="47071"/>
    <row r="47072"/>
    <row r="47073"/>
    <row r="47074"/>
    <row r="47075"/>
    <row r="47076"/>
    <row r="47077"/>
    <row r="47078"/>
    <row r="47079"/>
    <row r="47080"/>
    <row r="47081"/>
    <row r="47082"/>
    <row r="47083"/>
    <row r="47084"/>
    <row r="47085"/>
    <row r="47086"/>
    <row r="47087"/>
    <row r="47088"/>
    <row r="47089"/>
    <row r="47090"/>
    <row r="47091"/>
    <row r="47092"/>
    <row r="47093"/>
    <row r="47094"/>
    <row r="47095"/>
    <row r="47096"/>
    <row r="47097"/>
    <row r="47098"/>
    <row r="47099"/>
    <row r="47100"/>
    <row r="47101"/>
    <row r="47102"/>
    <row r="47103"/>
    <row r="47104"/>
    <row r="47105"/>
    <row r="47106"/>
    <row r="47107"/>
    <row r="47108"/>
    <row r="47109"/>
    <row r="47110"/>
    <row r="47111"/>
    <row r="47112"/>
    <row r="47113"/>
    <row r="47114"/>
    <row r="47115"/>
    <row r="47116"/>
    <row r="47117"/>
    <row r="47118"/>
    <row r="47119"/>
    <row r="47120"/>
    <row r="47121"/>
    <row r="47122"/>
    <row r="47123"/>
    <row r="47124"/>
    <row r="47125"/>
    <row r="47126"/>
    <row r="47127"/>
    <row r="47128"/>
    <row r="47129"/>
    <row r="47130"/>
    <row r="47131"/>
    <row r="47132"/>
    <row r="47133"/>
    <row r="47134"/>
    <row r="47135"/>
    <row r="47136"/>
    <row r="47137"/>
    <row r="47138"/>
    <row r="47139"/>
    <row r="47140"/>
    <row r="47141"/>
    <row r="47142"/>
    <row r="47143"/>
    <row r="47144"/>
    <row r="47145"/>
    <row r="47146"/>
    <row r="47147"/>
    <row r="47148"/>
    <row r="47149"/>
    <row r="47150"/>
    <row r="47151"/>
    <row r="47152"/>
    <row r="47153"/>
    <row r="47154"/>
    <row r="47155"/>
    <row r="47156"/>
    <row r="47157"/>
    <row r="47158"/>
    <row r="47159"/>
    <row r="47160"/>
    <row r="47161"/>
    <row r="47162"/>
    <row r="47163"/>
    <row r="47164"/>
    <row r="47165"/>
    <row r="47166"/>
    <row r="47167"/>
    <row r="47168"/>
    <row r="47169"/>
    <row r="47170"/>
    <row r="47171"/>
    <row r="47172"/>
    <row r="47173"/>
    <row r="47174"/>
    <row r="47175"/>
    <row r="47176"/>
    <row r="47177"/>
    <row r="47178"/>
    <row r="47179"/>
    <row r="47180"/>
    <row r="47181"/>
    <row r="47182"/>
    <row r="47183"/>
    <row r="47184"/>
    <row r="47185"/>
    <row r="47186"/>
    <row r="47187"/>
    <row r="47188"/>
    <row r="47189"/>
    <row r="47190"/>
    <row r="47191"/>
    <row r="47192"/>
    <row r="47193"/>
    <row r="47194"/>
    <row r="47195"/>
    <row r="47196"/>
    <row r="47197"/>
    <row r="47198"/>
    <row r="47199"/>
    <row r="47200"/>
    <row r="47201"/>
    <row r="47202"/>
    <row r="47203"/>
    <row r="47204"/>
    <row r="47205"/>
    <row r="47206"/>
    <row r="47207"/>
    <row r="47208"/>
    <row r="47209"/>
    <row r="47210"/>
    <row r="47211"/>
    <row r="47212"/>
    <row r="47213"/>
    <row r="47214"/>
    <row r="47215"/>
    <row r="47216"/>
    <row r="47217"/>
    <row r="47218"/>
    <row r="47219"/>
    <row r="47220"/>
    <row r="47221"/>
    <row r="47222"/>
    <row r="47223"/>
    <row r="47224"/>
    <row r="47225"/>
    <row r="47226"/>
    <row r="47227"/>
    <row r="47228"/>
    <row r="47229"/>
    <row r="47230"/>
    <row r="47231"/>
    <row r="47232"/>
    <row r="47233"/>
    <row r="47234"/>
    <row r="47235"/>
    <row r="47236"/>
    <row r="47237"/>
    <row r="47238"/>
    <row r="47239"/>
    <row r="47240"/>
    <row r="47241"/>
    <row r="47242"/>
    <row r="47243"/>
    <row r="47244"/>
    <row r="47245"/>
    <row r="47246"/>
    <row r="47247"/>
    <row r="47248"/>
    <row r="47249"/>
    <row r="47250"/>
    <row r="47251"/>
    <row r="47252"/>
    <row r="47253"/>
    <row r="47254"/>
    <row r="47255"/>
    <row r="47256"/>
    <row r="47257"/>
    <row r="47258"/>
    <row r="47259"/>
    <row r="47260"/>
    <row r="47261"/>
    <row r="47262"/>
    <row r="47263"/>
    <row r="47264"/>
    <row r="47265"/>
    <row r="47266"/>
    <row r="47267"/>
    <row r="47268"/>
    <row r="47269"/>
    <row r="47270"/>
    <row r="47271"/>
    <row r="47272"/>
    <row r="47273"/>
    <row r="47274"/>
    <row r="47275"/>
    <row r="47276"/>
    <row r="47277"/>
    <row r="47278"/>
    <row r="47279"/>
    <row r="47280"/>
    <row r="47281"/>
    <row r="47282"/>
    <row r="47283"/>
    <row r="47284"/>
    <row r="47285"/>
    <row r="47286"/>
    <row r="47287"/>
    <row r="47288"/>
    <row r="47289"/>
    <row r="47290"/>
    <row r="47291"/>
    <row r="47292"/>
    <row r="47293"/>
    <row r="47294"/>
    <row r="47295"/>
    <row r="47296"/>
    <row r="47297"/>
    <row r="47298"/>
    <row r="47299"/>
    <row r="47300"/>
    <row r="47301"/>
    <row r="47302"/>
    <row r="47303"/>
    <row r="47304"/>
    <row r="47305"/>
    <row r="47306"/>
    <row r="47307"/>
    <row r="47308"/>
    <row r="47309"/>
    <row r="47310"/>
    <row r="47311"/>
    <row r="47312"/>
    <row r="47313"/>
    <row r="47314"/>
    <row r="47315"/>
    <row r="47316"/>
    <row r="47317"/>
    <row r="47318"/>
    <row r="47319"/>
    <row r="47320"/>
    <row r="47321"/>
    <row r="47322"/>
    <row r="47323"/>
    <row r="47324"/>
    <row r="47325"/>
    <row r="47326"/>
    <row r="47327"/>
    <row r="47328"/>
    <row r="47329"/>
    <row r="47330"/>
    <row r="47331"/>
    <row r="47332"/>
    <row r="47333"/>
    <row r="47334"/>
    <row r="47335"/>
    <row r="47336"/>
    <row r="47337"/>
    <row r="47338"/>
    <row r="47339"/>
    <row r="47340"/>
    <row r="47341"/>
    <row r="47342"/>
    <row r="47343"/>
    <row r="47344"/>
    <row r="47345"/>
    <row r="47346"/>
    <row r="47347"/>
    <row r="47348"/>
    <row r="47349"/>
    <row r="47350"/>
    <row r="47351"/>
    <row r="47352"/>
    <row r="47353"/>
    <row r="47354"/>
    <row r="47355"/>
    <row r="47356"/>
    <row r="47357"/>
    <row r="47358"/>
    <row r="47359"/>
    <row r="47360"/>
    <row r="47361"/>
    <row r="47362"/>
    <row r="47363"/>
    <row r="47364"/>
    <row r="47365"/>
    <row r="47366"/>
    <row r="47367"/>
    <row r="47368"/>
    <row r="47369"/>
    <row r="47370"/>
    <row r="47371"/>
    <row r="47372"/>
    <row r="47373"/>
    <row r="47374"/>
    <row r="47375"/>
    <row r="47376"/>
    <row r="47377"/>
    <row r="47378"/>
    <row r="47379"/>
    <row r="47380"/>
    <row r="47381"/>
    <row r="47382"/>
    <row r="47383"/>
    <row r="47384"/>
    <row r="47385"/>
    <row r="47386"/>
    <row r="47387"/>
    <row r="47388"/>
    <row r="47389"/>
    <row r="47390"/>
    <row r="47391"/>
    <row r="47392"/>
    <row r="47393"/>
    <row r="47394"/>
    <row r="47395"/>
    <row r="47396"/>
    <row r="47397"/>
    <row r="47398"/>
    <row r="47399"/>
    <row r="47400"/>
    <row r="47401"/>
    <row r="47402"/>
    <row r="47403"/>
    <row r="47404"/>
    <row r="47405"/>
    <row r="47406"/>
    <row r="47407"/>
    <row r="47408"/>
    <row r="47409"/>
    <row r="47410"/>
    <row r="47411"/>
    <row r="47412"/>
    <row r="47413"/>
    <row r="47414"/>
    <row r="47415"/>
    <row r="47416"/>
    <row r="47417"/>
    <row r="47418"/>
    <row r="47419"/>
    <row r="47420"/>
    <row r="47421"/>
    <row r="47422"/>
    <row r="47423"/>
    <row r="47424"/>
    <row r="47425"/>
    <row r="47426"/>
    <row r="47427"/>
    <row r="47428"/>
    <row r="47429"/>
    <row r="47430"/>
    <row r="47431"/>
    <row r="47432"/>
    <row r="47433"/>
    <row r="47434"/>
    <row r="47435"/>
    <row r="47436"/>
    <row r="47437"/>
    <row r="47438"/>
    <row r="47439"/>
    <row r="47440"/>
    <row r="47441"/>
    <row r="47442"/>
    <row r="47443"/>
    <row r="47444"/>
    <row r="47445"/>
    <row r="47446"/>
    <row r="47447"/>
    <row r="47448"/>
    <row r="47449"/>
    <row r="47450"/>
    <row r="47451"/>
    <row r="47452"/>
    <row r="47453"/>
    <row r="47454"/>
    <row r="47455"/>
    <row r="47456"/>
    <row r="47457"/>
    <row r="47458"/>
    <row r="47459"/>
    <row r="47460"/>
    <row r="47461"/>
    <row r="47462"/>
    <row r="47463"/>
    <row r="47464"/>
    <row r="47465"/>
    <row r="47466"/>
    <row r="47467"/>
    <row r="47468"/>
    <row r="47469"/>
    <row r="47470"/>
    <row r="47471"/>
    <row r="47472"/>
    <row r="47473"/>
    <row r="47474"/>
    <row r="47475"/>
    <row r="47476"/>
    <row r="47477"/>
    <row r="47478"/>
    <row r="47479"/>
    <row r="47480"/>
    <row r="47481"/>
    <row r="47482"/>
    <row r="47483"/>
    <row r="47484"/>
    <row r="47485"/>
    <row r="47486"/>
    <row r="47487"/>
    <row r="47488"/>
    <row r="47489"/>
    <row r="47490"/>
    <row r="47491"/>
    <row r="47492"/>
    <row r="47493"/>
    <row r="47494"/>
    <row r="47495"/>
    <row r="47496"/>
    <row r="47497"/>
    <row r="47498"/>
    <row r="47499"/>
    <row r="47500"/>
    <row r="47501"/>
    <row r="47502"/>
    <row r="47503"/>
    <row r="47504"/>
    <row r="47505"/>
    <row r="47506"/>
    <row r="47507"/>
    <row r="47508"/>
    <row r="47509"/>
    <row r="47510"/>
    <row r="47511"/>
    <row r="47512"/>
    <row r="47513"/>
    <row r="47514"/>
    <row r="47515"/>
    <row r="47516"/>
    <row r="47517"/>
    <row r="47518"/>
    <row r="47519"/>
    <row r="47520"/>
    <row r="47521"/>
    <row r="47522"/>
    <row r="47523"/>
    <row r="47524"/>
    <row r="47525"/>
    <row r="47526"/>
    <row r="47527"/>
    <row r="47528"/>
    <row r="47529"/>
    <row r="47530"/>
    <row r="47531"/>
    <row r="47532"/>
    <row r="47533"/>
    <row r="47534"/>
    <row r="47535"/>
    <row r="47536"/>
    <row r="47537"/>
    <row r="47538"/>
    <row r="47539"/>
    <row r="47540"/>
    <row r="47541"/>
    <row r="47542"/>
    <row r="47543"/>
    <row r="47544"/>
    <row r="47545"/>
    <row r="47546"/>
    <row r="47547"/>
    <row r="47548"/>
    <row r="47549"/>
    <row r="47550"/>
    <row r="47551"/>
    <row r="47552"/>
    <row r="47553"/>
    <row r="47554"/>
    <row r="47555"/>
    <row r="47556"/>
    <row r="47557"/>
    <row r="47558"/>
    <row r="47559"/>
    <row r="47560"/>
    <row r="47561"/>
    <row r="47562"/>
    <row r="47563"/>
    <row r="47564"/>
    <row r="47565"/>
    <row r="47566"/>
    <row r="47567"/>
    <row r="47568"/>
    <row r="47569"/>
    <row r="47570"/>
    <row r="47571"/>
    <row r="47572"/>
    <row r="47573"/>
    <row r="47574"/>
    <row r="47575"/>
    <row r="47576"/>
    <row r="47577"/>
    <row r="47578"/>
    <row r="47579"/>
    <row r="47580"/>
    <row r="47581"/>
    <row r="47582"/>
    <row r="47583"/>
    <row r="47584"/>
    <row r="47585"/>
    <row r="47586"/>
    <row r="47587"/>
    <row r="47588"/>
    <row r="47589"/>
    <row r="47590"/>
    <row r="47591"/>
    <row r="47592"/>
    <row r="47593"/>
    <row r="47594"/>
    <row r="47595"/>
    <row r="47596"/>
    <row r="47597"/>
    <row r="47598"/>
    <row r="47599"/>
    <row r="47600"/>
    <row r="47601"/>
    <row r="47602"/>
    <row r="47603"/>
    <row r="47604"/>
    <row r="47605"/>
    <row r="47606"/>
    <row r="47607"/>
    <row r="47608"/>
    <row r="47609"/>
    <row r="47610"/>
    <row r="47611"/>
    <row r="47612"/>
    <row r="47613"/>
    <row r="47614"/>
    <row r="47615"/>
    <row r="47616"/>
    <row r="47617"/>
    <row r="47618"/>
    <row r="47619"/>
    <row r="47620"/>
    <row r="47621"/>
    <row r="47622"/>
    <row r="47623"/>
    <row r="47624"/>
    <row r="47625"/>
    <row r="47626"/>
    <row r="47627"/>
    <row r="47628"/>
    <row r="47629"/>
    <row r="47630"/>
    <row r="47631"/>
    <row r="47632"/>
    <row r="47633"/>
    <row r="47634"/>
    <row r="47635"/>
    <row r="47636"/>
    <row r="47637"/>
    <row r="47638"/>
    <row r="47639"/>
    <row r="47640"/>
    <row r="47641"/>
    <row r="47642"/>
    <row r="47643"/>
    <row r="47644"/>
    <row r="47645"/>
    <row r="47646"/>
    <row r="47647"/>
    <row r="47648"/>
    <row r="47649"/>
    <row r="47650"/>
    <row r="47651"/>
    <row r="47652"/>
    <row r="47653"/>
    <row r="47654"/>
    <row r="47655"/>
    <row r="47656"/>
    <row r="47657"/>
    <row r="47658"/>
    <row r="47659"/>
    <row r="47660"/>
    <row r="47661"/>
    <row r="47662"/>
    <row r="47663"/>
    <row r="47664"/>
    <row r="47665"/>
    <row r="47666"/>
    <row r="47667"/>
    <row r="47668"/>
    <row r="47669"/>
    <row r="47670"/>
    <row r="47671"/>
    <row r="47672"/>
    <row r="47673"/>
    <row r="47674"/>
    <row r="47675"/>
    <row r="47676"/>
    <row r="47677"/>
    <row r="47678"/>
    <row r="47679"/>
    <row r="47680"/>
    <row r="47681"/>
    <row r="47682"/>
    <row r="47683"/>
    <row r="47684"/>
    <row r="47685"/>
    <row r="47686"/>
    <row r="47687"/>
    <row r="47688"/>
    <row r="47689"/>
    <row r="47690"/>
    <row r="47691"/>
    <row r="47692"/>
    <row r="47693"/>
    <row r="47694"/>
    <row r="47695"/>
    <row r="47696"/>
    <row r="47697"/>
    <row r="47698"/>
    <row r="47699"/>
    <row r="47700"/>
    <row r="47701"/>
    <row r="47702"/>
    <row r="47703"/>
    <row r="47704"/>
    <row r="47705"/>
    <row r="47706"/>
    <row r="47707"/>
    <row r="47708"/>
    <row r="47709"/>
    <row r="47710"/>
    <row r="47711"/>
    <row r="47712"/>
    <row r="47713"/>
    <row r="47714"/>
    <row r="47715"/>
    <row r="47716"/>
    <row r="47717"/>
    <row r="47718"/>
    <row r="47719"/>
    <row r="47720"/>
    <row r="47721"/>
    <row r="47722"/>
    <row r="47723"/>
    <row r="47724"/>
    <row r="47725"/>
    <row r="47726"/>
    <row r="47727"/>
    <row r="47728"/>
    <row r="47729"/>
    <row r="47730"/>
    <row r="47731"/>
    <row r="47732"/>
    <row r="47733"/>
    <row r="47734"/>
    <row r="47735"/>
    <row r="47736"/>
    <row r="47737"/>
    <row r="47738"/>
    <row r="47739"/>
    <row r="47740"/>
    <row r="47741"/>
    <row r="47742"/>
    <row r="47743"/>
    <row r="47744"/>
    <row r="47745"/>
    <row r="47746"/>
    <row r="47747"/>
    <row r="47748"/>
    <row r="47749"/>
    <row r="47750"/>
    <row r="47751"/>
    <row r="47752"/>
    <row r="47753"/>
    <row r="47754"/>
    <row r="47755"/>
    <row r="47756"/>
    <row r="47757"/>
    <row r="47758"/>
    <row r="47759"/>
    <row r="47760"/>
    <row r="47761"/>
    <row r="47762"/>
    <row r="47763"/>
    <row r="47764"/>
    <row r="47765"/>
    <row r="47766"/>
    <row r="47767"/>
    <row r="47768"/>
    <row r="47769"/>
    <row r="47770"/>
    <row r="47771"/>
    <row r="47772"/>
    <row r="47773"/>
    <row r="47774"/>
    <row r="47775"/>
    <row r="47776"/>
    <row r="47777"/>
    <row r="47778"/>
    <row r="47779"/>
    <row r="47780"/>
    <row r="47781"/>
    <row r="47782"/>
    <row r="47783"/>
    <row r="47784"/>
    <row r="47785"/>
    <row r="47786"/>
    <row r="47787"/>
    <row r="47788"/>
    <row r="47789"/>
    <row r="47790"/>
    <row r="47791"/>
    <row r="47792"/>
    <row r="47793"/>
    <row r="47794"/>
    <row r="47795"/>
    <row r="47796"/>
    <row r="47797"/>
    <row r="47798"/>
    <row r="47799"/>
    <row r="47800"/>
    <row r="47801"/>
    <row r="47802"/>
    <row r="47803"/>
    <row r="47804"/>
    <row r="47805"/>
    <row r="47806"/>
    <row r="47807"/>
    <row r="47808"/>
    <row r="47809"/>
    <row r="47810"/>
    <row r="47811"/>
    <row r="47812"/>
    <row r="47813"/>
    <row r="47814"/>
    <row r="47815"/>
    <row r="47816"/>
    <row r="47817"/>
    <row r="47818"/>
    <row r="47819"/>
    <row r="47820"/>
    <row r="47821"/>
    <row r="47822"/>
    <row r="47823"/>
    <row r="47824"/>
    <row r="47825"/>
    <row r="47826"/>
    <row r="47827"/>
    <row r="47828"/>
    <row r="47829"/>
    <row r="47830"/>
    <row r="47831"/>
    <row r="47832"/>
    <row r="47833"/>
    <row r="47834"/>
    <row r="47835"/>
    <row r="47836"/>
    <row r="47837"/>
    <row r="47838"/>
    <row r="47839"/>
    <row r="47840"/>
    <row r="47841"/>
    <row r="47842"/>
    <row r="47843"/>
    <row r="47844"/>
    <row r="47845"/>
    <row r="47846"/>
    <row r="47847"/>
    <row r="47848"/>
    <row r="47849"/>
    <row r="47850"/>
    <row r="47851"/>
    <row r="47852"/>
    <row r="47853"/>
    <row r="47854"/>
    <row r="47855"/>
    <row r="47856"/>
    <row r="47857"/>
    <row r="47858"/>
    <row r="47859"/>
    <row r="47860"/>
    <row r="47861"/>
    <row r="47862"/>
    <row r="47863"/>
    <row r="47864"/>
    <row r="47865"/>
    <row r="47866"/>
    <row r="47867"/>
    <row r="47868"/>
    <row r="47869"/>
    <row r="47870"/>
    <row r="47871"/>
    <row r="47872"/>
    <row r="47873"/>
    <row r="47874"/>
    <row r="47875"/>
    <row r="47876"/>
    <row r="47877"/>
    <row r="47878"/>
    <row r="47879"/>
    <row r="47880"/>
    <row r="47881"/>
    <row r="47882"/>
    <row r="47883"/>
    <row r="47884"/>
    <row r="47885"/>
    <row r="47886"/>
    <row r="47887"/>
    <row r="47888"/>
    <row r="47889"/>
    <row r="47890"/>
    <row r="47891"/>
    <row r="47892"/>
    <row r="47893"/>
    <row r="47894"/>
    <row r="47895"/>
    <row r="47896"/>
    <row r="47897"/>
    <row r="47898"/>
    <row r="47899"/>
    <row r="47900"/>
    <row r="47901"/>
    <row r="47902"/>
    <row r="47903"/>
    <row r="47904"/>
    <row r="47905"/>
    <row r="47906"/>
    <row r="47907"/>
    <row r="47908"/>
    <row r="47909"/>
    <row r="47910"/>
    <row r="47911"/>
    <row r="47912"/>
    <row r="47913"/>
    <row r="47914"/>
    <row r="47915"/>
    <row r="47916"/>
    <row r="47917"/>
    <row r="47918"/>
    <row r="47919"/>
    <row r="47920"/>
    <row r="47921"/>
    <row r="47922"/>
    <row r="47923"/>
    <row r="47924"/>
    <row r="47925"/>
    <row r="47926"/>
    <row r="47927"/>
    <row r="47928"/>
    <row r="47929"/>
    <row r="47930"/>
    <row r="47931"/>
    <row r="47932"/>
    <row r="47933"/>
    <row r="47934"/>
    <row r="47935"/>
    <row r="47936"/>
    <row r="47937"/>
    <row r="47938"/>
    <row r="47939"/>
    <row r="47940"/>
    <row r="47941"/>
    <row r="47942"/>
    <row r="47943"/>
    <row r="47944"/>
    <row r="47945"/>
    <row r="47946"/>
    <row r="47947"/>
    <row r="47948"/>
    <row r="47949"/>
    <row r="47950"/>
    <row r="47951"/>
    <row r="47952"/>
    <row r="47953"/>
    <row r="47954"/>
    <row r="47955"/>
    <row r="47956"/>
    <row r="47957"/>
    <row r="47958"/>
    <row r="47959"/>
    <row r="47960"/>
    <row r="47961"/>
    <row r="47962"/>
    <row r="47963"/>
    <row r="47964"/>
    <row r="47965"/>
    <row r="47966"/>
    <row r="47967"/>
    <row r="47968"/>
    <row r="47969"/>
    <row r="47970"/>
    <row r="47971"/>
    <row r="47972"/>
    <row r="47973"/>
    <row r="47974"/>
    <row r="47975"/>
    <row r="47976"/>
    <row r="47977"/>
    <row r="47978"/>
    <row r="47979"/>
    <row r="47980"/>
    <row r="47981"/>
    <row r="47982"/>
    <row r="47983"/>
    <row r="47984"/>
    <row r="47985"/>
    <row r="47986"/>
    <row r="47987"/>
    <row r="47988"/>
    <row r="47989"/>
    <row r="47990"/>
    <row r="47991"/>
    <row r="47992"/>
    <row r="47993"/>
    <row r="47994"/>
    <row r="47995"/>
    <row r="47996"/>
    <row r="47997"/>
    <row r="47998"/>
    <row r="47999"/>
    <row r="48000"/>
    <row r="48001"/>
    <row r="48002"/>
    <row r="48003"/>
    <row r="48004"/>
    <row r="48005"/>
    <row r="48006"/>
    <row r="48007"/>
    <row r="48008"/>
    <row r="48009"/>
    <row r="48010"/>
    <row r="48011"/>
    <row r="48012"/>
    <row r="48013"/>
    <row r="48014"/>
    <row r="48015"/>
    <row r="48016"/>
    <row r="48017"/>
    <row r="48018"/>
    <row r="48019"/>
    <row r="48020"/>
    <row r="48021"/>
    <row r="48022"/>
    <row r="48023"/>
    <row r="48024"/>
    <row r="48025"/>
    <row r="48026"/>
    <row r="48027"/>
    <row r="48028"/>
    <row r="48029"/>
    <row r="48030"/>
    <row r="48031"/>
    <row r="48032"/>
    <row r="48033"/>
    <row r="48034"/>
    <row r="48035"/>
    <row r="48036"/>
    <row r="48037"/>
    <row r="48038"/>
    <row r="48039"/>
    <row r="48040"/>
    <row r="48041"/>
    <row r="48042"/>
    <row r="48043"/>
    <row r="48044"/>
    <row r="48045"/>
    <row r="48046"/>
    <row r="48047"/>
    <row r="48048"/>
    <row r="48049"/>
    <row r="48050"/>
    <row r="48051"/>
    <row r="48052"/>
    <row r="48053"/>
    <row r="48054"/>
    <row r="48055"/>
    <row r="48056"/>
    <row r="48057"/>
    <row r="48058"/>
    <row r="48059"/>
    <row r="48060"/>
    <row r="48061"/>
    <row r="48062"/>
    <row r="48063"/>
    <row r="48064"/>
    <row r="48065"/>
    <row r="48066"/>
    <row r="48067"/>
    <row r="48068"/>
    <row r="48069"/>
    <row r="48070"/>
    <row r="48071"/>
    <row r="48072"/>
    <row r="48073"/>
    <row r="48074"/>
    <row r="48075"/>
    <row r="48076"/>
    <row r="48077"/>
    <row r="48078"/>
    <row r="48079"/>
    <row r="48080"/>
    <row r="48081"/>
    <row r="48082"/>
    <row r="48083"/>
    <row r="48084"/>
    <row r="48085"/>
    <row r="48086"/>
    <row r="48087"/>
    <row r="48088"/>
    <row r="48089"/>
    <row r="48090"/>
    <row r="48091"/>
    <row r="48092"/>
    <row r="48093"/>
    <row r="48094"/>
    <row r="48095"/>
    <row r="48096"/>
    <row r="48097"/>
    <row r="48098"/>
    <row r="48099"/>
    <row r="48100"/>
    <row r="48101"/>
    <row r="48102"/>
    <row r="48103"/>
    <row r="48104"/>
    <row r="48105"/>
    <row r="48106"/>
    <row r="48107"/>
    <row r="48108"/>
    <row r="48109"/>
    <row r="48110"/>
    <row r="48111"/>
    <row r="48112"/>
    <row r="48113"/>
    <row r="48114"/>
    <row r="48115"/>
    <row r="48116"/>
    <row r="48117"/>
    <row r="48118"/>
    <row r="48119"/>
    <row r="48120"/>
    <row r="48121"/>
    <row r="48122"/>
    <row r="48123"/>
    <row r="48124"/>
    <row r="48125"/>
    <row r="48126"/>
    <row r="48127"/>
    <row r="48128"/>
    <row r="48129"/>
    <row r="48130"/>
    <row r="48131"/>
    <row r="48132"/>
    <row r="48133"/>
    <row r="48134"/>
    <row r="48135"/>
    <row r="48136"/>
    <row r="48137"/>
    <row r="48138"/>
    <row r="48139"/>
    <row r="48140"/>
    <row r="48141"/>
    <row r="48142"/>
    <row r="48143"/>
    <row r="48144"/>
    <row r="48145"/>
    <row r="48146"/>
    <row r="48147"/>
    <row r="48148"/>
    <row r="48149"/>
    <row r="48150"/>
    <row r="48151"/>
    <row r="48152"/>
    <row r="48153"/>
    <row r="48154"/>
    <row r="48155"/>
    <row r="48156"/>
    <row r="48157"/>
    <row r="48158"/>
    <row r="48159"/>
    <row r="48160"/>
    <row r="48161"/>
    <row r="48162"/>
    <row r="48163"/>
    <row r="48164"/>
    <row r="48165"/>
    <row r="48166"/>
    <row r="48167"/>
    <row r="48168"/>
    <row r="48169"/>
    <row r="48170"/>
    <row r="48171"/>
    <row r="48172"/>
    <row r="48173"/>
    <row r="48174"/>
    <row r="48175"/>
    <row r="48176"/>
    <row r="48177"/>
    <row r="48178"/>
    <row r="48179"/>
    <row r="48180"/>
    <row r="48181"/>
    <row r="48182"/>
    <row r="48183"/>
    <row r="48184"/>
    <row r="48185"/>
    <row r="48186"/>
    <row r="48187"/>
    <row r="48188"/>
    <row r="48189"/>
    <row r="48190"/>
    <row r="48191"/>
    <row r="48192"/>
    <row r="48193"/>
    <row r="48194"/>
    <row r="48195"/>
    <row r="48196"/>
    <row r="48197"/>
    <row r="48198"/>
    <row r="48199"/>
    <row r="48200"/>
    <row r="48201"/>
    <row r="48202"/>
    <row r="48203"/>
    <row r="48204"/>
    <row r="48205"/>
    <row r="48206"/>
    <row r="48207"/>
    <row r="48208"/>
    <row r="48209"/>
    <row r="48210"/>
    <row r="48211"/>
    <row r="48212"/>
    <row r="48213"/>
    <row r="48214"/>
    <row r="48215"/>
    <row r="48216"/>
    <row r="48217"/>
    <row r="48218"/>
    <row r="48219"/>
    <row r="48220"/>
    <row r="48221"/>
    <row r="48222"/>
    <row r="48223"/>
    <row r="48224"/>
    <row r="48225"/>
    <row r="48226"/>
    <row r="48227"/>
    <row r="48228"/>
    <row r="48229"/>
    <row r="48230"/>
    <row r="48231"/>
    <row r="48232"/>
    <row r="48233"/>
    <row r="48234"/>
    <row r="48235"/>
    <row r="48236"/>
    <row r="48237"/>
    <row r="48238"/>
    <row r="48239"/>
    <row r="48240"/>
    <row r="48241"/>
    <row r="48242"/>
    <row r="48243"/>
    <row r="48244"/>
    <row r="48245"/>
    <row r="48246"/>
    <row r="48247"/>
    <row r="48248"/>
    <row r="48249"/>
    <row r="48250"/>
    <row r="48251"/>
    <row r="48252"/>
    <row r="48253"/>
    <row r="48254"/>
    <row r="48255"/>
    <row r="48256"/>
    <row r="48257"/>
    <row r="48258"/>
    <row r="48259"/>
    <row r="48260"/>
    <row r="48261"/>
    <row r="48262"/>
    <row r="48263"/>
    <row r="48264"/>
    <row r="48265"/>
    <row r="48266"/>
    <row r="48267"/>
    <row r="48268"/>
    <row r="48269"/>
    <row r="48270"/>
    <row r="48271"/>
    <row r="48272"/>
    <row r="48273"/>
    <row r="48274"/>
    <row r="48275"/>
    <row r="48276"/>
    <row r="48277"/>
    <row r="48278"/>
    <row r="48279"/>
    <row r="48280"/>
    <row r="48281"/>
    <row r="48282"/>
    <row r="48283"/>
    <row r="48284"/>
    <row r="48285"/>
    <row r="48286"/>
    <row r="48287"/>
    <row r="48288"/>
    <row r="48289"/>
    <row r="48290"/>
    <row r="48291"/>
    <row r="48292"/>
    <row r="48293"/>
    <row r="48294"/>
    <row r="48295"/>
    <row r="48296"/>
    <row r="48297"/>
    <row r="48298"/>
    <row r="48299"/>
    <row r="48300"/>
    <row r="48301"/>
    <row r="48302"/>
    <row r="48303"/>
    <row r="48304"/>
    <row r="48305"/>
    <row r="48306"/>
    <row r="48307"/>
    <row r="48308"/>
    <row r="48309"/>
    <row r="48310"/>
    <row r="48311"/>
    <row r="48312"/>
    <row r="48313"/>
    <row r="48314"/>
    <row r="48315"/>
    <row r="48316"/>
    <row r="48317"/>
    <row r="48318"/>
    <row r="48319"/>
    <row r="48320"/>
    <row r="48321"/>
    <row r="48322"/>
    <row r="48323"/>
    <row r="48324"/>
    <row r="48325"/>
    <row r="48326"/>
    <row r="48327"/>
    <row r="48328"/>
    <row r="48329"/>
    <row r="48330"/>
    <row r="48331"/>
    <row r="48332"/>
    <row r="48333"/>
    <row r="48334"/>
    <row r="48335"/>
    <row r="48336"/>
    <row r="48337"/>
    <row r="48338"/>
    <row r="48339"/>
    <row r="48340"/>
    <row r="48341"/>
    <row r="48342"/>
    <row r="48343"/>
    <row r="48344"/>
    <row r="48345"/>
    <row r="48346"/>
    <row r="48347"/>
    <row r="48348"/>
    <row r="48349"/>
    <row r="48350"/>
    <row r="48351"/>
    <row r="48352"/>
    <row r="48353"/>
    <row r="48354"/>
    <row r="48355"/>
    <row r="48356"/>
    <row r="48357"/>
    <row r="48358"/>
    <row r="48359"/>
    <row r="48360"/>
    <row r="48361"/>
    <row r="48362"/>
    <row r="48363"/>
    <row r="48364"/>
    <row r="48365"/>
    <row r="48366"/>
    <row r="48367"/>
    <row r="48368"/>
    <row r="48369"/>
    <row r="48370"/>
    <row r="48371"/>
    <row r="48372"/>
    <row r="48373"/>
    <row r="48374"/>
    <row r="48375"/>
    <row r="48376"/>
    <row r="48377"/>
    <row r="48378"/>
    <row r="48379"/>
    <row r="48380"/>
    <row r="48381"/>
    <row r="48382"/>
    <row r="48383"/>
    <row r="48384"/>
    <row r="48385"/>
    <row r="48386"/>
    <row r="48387"/>
    <row r="48388"/>
    <row r="48389"/>
    <row r="48390"/>
    <row r="48391"/>
    <row r="48392"/>
    <row r="48393"/>
    <row r="48394"/>
    <row r="48395"/>
    <row r="48396"/>
    <row r="48397"/>
    <row r="48398"/>
    <row r="48399"/>
    <row r="48400"/>
    <row r="48401"/>
    <row r="48402"/>
    <row r="48403"/>
    <row r="48404"/>
    <row r="48405"/>
    <row r="48406"/>
    <row r="48407"/>
    <row r="48408"/>
    <row r="48409"/>
    <row r="48410"/>
    <row r="48411"/>
    <row r="48412"/>
    <row r="48413"/>
    <row r="48414"/>
    <row r="48415"/>
    <row r="48416"/>
    <row r="48417"/>
    <row r="48418"/>
    <row r="48419"/>
    <row r="48420"/>
    <row r="48421"/>
    <row r="48422"/>
    <row r="48423"/>
    <row r="48424"/>
    <row r="48425"/>
    <row r="48426"/>
    <row r="48427"/>
    <row r="48428"/>
    <row r="48429"/>
    <row r="48430"/>
    <row r="48431"/>
    <row r="48432"/>
    <row r="48433"/>
    <row r="48434"/>
    <row r="48435"/>
    <row r="48436"/>
    <row r="48437"/>
    <row r="48438"/>
    <row r="48439"/>
    <row r="48440"/>
    <row r="48441"/>
    <row r="48442"/>
    <row r="48443"/>
    <row r="48444"/>
    <row r="48445"/>
    <row r="48446"/>
    <row r="48447"/>
    <row r="48448"/>
    <row r="48449"/>
    <row r="48450"/>
    <row r="48451"/>
    <row r="48452"/>
    <row r="48453"/>
    <row r="48454"/>
    <row r="48455"/>
    <row r="48456"/>
    <row r="48457"/>
    <row r="48458"/>
    <row r="48459"/>
    <row r="48460"/>
    <row r="48461"/>
    <row r="48462"/>
    <row r="48463"/>
    <row r="48464"/>
    <row r="48465"/>
    <row r="48466"/>
    <row r="48467"/>
    <row r="48468"/>
    <row r="48469"/>
    <row r="48470"/>
    <row r="48471"/>
    <row r="48472"/>
    <row r="48473"/>
    <row r="48474"/>
    <row r="48475"/>
    <row r="48476"/>
    <row r="48477"/>
    <row r="48478"/>
    <row r="48479"/>
    <row r="48480"/>
    <row r="48481"/>
    <row r="48482"/>
    <row r="48483"/>
    <row r="48484"/>
    <row r="48485"/>
    <row r="48486"/>
    <row r="48487"/>
    <row r="48488"/>
    <row r="48489"/>
    <row r="48490"/>
    <row r="48491"/>
    <row r="48492"/>
    <row r="48493"/>
    <row r="48494"/>
    <row r="48495"/>
    <row r="48496"/>
    <row r="48497"/>
    <row r="48498"/>
    <row r="48499"/>
    <row r="48500"/>
    <row r="48501"/>
    <row r="48502"/>
    <row r="48503"/>
    <row r="48504"/>
    <row r="48505"/>
    <row r="48506"/>
    <row r="48507"/>
    <row r="48508"/>
    <row r="48509"/>
    <row r="48510"/>
    <row r="48511"/>
    <row r="48512"/>
    <row r="48513"/>
    <row r="48514"/>
    <row r="48515"/>
    <row r="48516"/>
    <row r="48517"/>
    <row r="48518"/>
    <row r="48519"/>
    <row r="48520"/>
    <row r="48521"/>
    <row r="48522"/>
    <row r="48523"/>
    <row r="48524"/>
    <row r="48525"/>
    <row r="48526"/>
    <row r="48527"/>
    <row r="48528"/>
    <row r="48529"/>
    <row r="48530"/>
    <row r="48531"/>
    <row r="48532"/>
    <row r="48533"/>
    <row r="48534"/>
    <row r="48535"/>
    <row r="48536"/>
    <row r="48537"/>
    <row r="48538"/>
    <row r="48539"/>
    <row r="48540"/>
    <row r="48541"/>
    <row r="48542"/>
    <row r="48543"/>
    <row r="48544"/>
    <row r="48545"/>
    <row r="48546"/>
    <row r="48547"/>
    <row r="48548"/>
    <row r="48549"/>
    <row r="48550"/>
    <row r="48551"/>
    <row r="48552"/>
    <row r="48553"/>
    <row r="48554"/>
    <row r="48555"/>
    <row r="48556"/>
    <row r="48557"/>
    <row r="48558"/>
    <row r="48559"/>
    <row r="48560"/>
    <row r="48561"/>
    <row r="48562"/>
    <row r="48563"/>
    <row r="48564"/>
    <row r="48565"/>
    <row r="48566"/>
    <row r="48567"/>
    <row r="48568"/>
    <row r="48569"/>
    <row r="48570"/>
    <row r="48571"/>
    <row r="48572"/>
    <row r="48573"/>
    <row r="48574"/>
    <row r="48575"/>
    <row r="48576"/>
    <row r="48577"/>
    <row r="48578"/>
    <row r="48579"/>
    <row r="48580"/>
    <row r="48581"/>
    <row r="48582"/>
    <row r="48583"/>
    <row r="48584"/>
    <row r="48585"/>
    <row r="48586"/>
    <row r="48587"/>
    <row r="48588"/>
    <row r="48589"/>
    <row r="48590"/>
    <row r="48591"/>
    <row r="48592"/>
    <row r="48593"/>
    <row r="48594"/>
    <row r="48595"/>
    <row r="48596"/>
    <row r="48597"/>
    <row r="48598"/>
    <row r="48599"/>
    <row r="48600"/>
    <row r="48601"/>
    <row r="48602"/>
    <row r="48603"/>
    <row r="48604"/>
    <row r="48605"/>
    <row r="48606"/>
    <row r="48607"/>
    <row r="48608"/>
    <row r="48609"/>
    <row r="48610"/>
    <row r="48611"/>
    <row r="48612"/>
    <row r="48613"/>
    <row r="48614"/>
    <row r="48615"/>
    <row r="48616"/>
    <row r="48617"/>
    <row r="48618"/>
    <row r="48619"/>
    <row r="48620"/>
    <row r="48621"/>
    <row r="48622"/>
    <row r="48623"/>
    <row r="48624"/>
    <row r="48625"/>
    <row r="48626"/>
    <row r="48627"/>
    <row r="48628"/>
    <row r="48629"/>
    <row r="48630"/>
    <row r="48631"/>
    <row r="48632"/>
    <row r="48633"/>
    <row r="48634"/>
    <row r="48635"/>
    <row r="48636"/>
    <row r="48637"/>
    <row r="48638"/>
    <row r="48639"/>
    <row r="48640"/>
    <row r="48641"/>
    <row r="48642"/>
    <row r="48643"/>
    <row r="48644"/>
    <row r="48645"/>
    <row r="48646"/>
    <row r="48647"/>
    <row r="48648"/>
    <row r="48649"/>
    <row r="48650"/>
    <row r="48651"/>
    <row r="48652"/>
    <row r="48653"/>
    <row r="48654"/>
    <row r="48655"/>
    <row r="48656"/>
    <row r="48657"/>
    <row r="48658"/>
    <row r="48659"/>
    <row r="48660"/>
    <row r="48661"/>
    <row r="48662"/>
    <row r="48663"/>
    <row r="48664"/>
    <row r="48665"/>
    <row r="48666"/>
    <row r="48667"/>
    <row r="48668"/>
    <row r="48669"/>
    <row r="48670"/>
    <row r="48671"/>
    <row r="48672"/>
    <row r="48673"/>
    <row r="48674"/>
    <row r="48675"/>
    <row r="48676"/>
    <row r="48677"/>
    <row r="48678"/>
    <row r="48679"/>
    <row r="48680"/>
    <row r="48681"/>
    <row r="48682"/>
    <row r="48683"/>
    <row r="48684"/>
    <row r="48685"/>
    <row r="48686"/>
    <row r="48687"/>
    <row r="48688"/>
    <row r="48689"/>
    <row r="48690"/>
    <row r="48691"/>
    <row r="48692"/>
    <row r="48693"/>
    <row r="48694"/>
    <row r="48695"/>
    <row r="48696"/>
    <row r="48697"/>
    <row r="48698"/>
    <row r="48699"/>
    <row r="48700"/>
    <row r="48701"/>
    <row r="48702"/>
    <row r="48703"/>
    <row r="48704"/>
    <row r="48705"/>
    <row r="48706"/>
    <row r="48707"/>
    <row r="48708"/>
    <row r="48709"/>
    <row r="48710"/>
    <row r="48711"/>
    <row r="48712"/>
    <row r="48713"/>
    <row r="48714"/>
    <row r="48715"/>
    <row r="48716"/>
    <row r="48717"/>
    <row r="48718"/>
    <row r="48719"/>
    <row r="48720"/>
    <row r="48721"/>
    <row r="48722"/>
    <row r="48723"/>
    <row r="48724"/>
    <row r="48725"/>
    <row r="48726"/>
    <row r="48727"/>
    <row r="48728"/>
    <row r="48729"/>
    <row r="48730"/>
    <row r="48731"/>
    <row r="48732"/>
    <row r="48733"/>
    <row r="48734"/>
    <row r="48735"/>
    <row r="48736"/>
    <row r="48737"/>
    <row r="48738"/>
    <row r="48739"/>
    <row r="48740"/>
    <row r="48741"/>
    <row r="48742"/>
    <row r="48743"/>
    <row r="48744"/>
    <row r="48745"/>
    <row r="48746"/>
    <row r="48747"/>
    <row r="48748"/>
    <row r="48749"/>
    <row r="48750"/>
    <row r="48751"/>
    <row r="48752"/>
    <row r="48753"/>
    <row r="48754"/>
    <row r="48755"/>
    <row r="48756"/>
    <row r="48757"/>
    <row r="48758"/>
    <row r="48759"/>
    <row r="48760"/>
    <row r="48761"/>
    <row r="48762"/>
    <row r="48763"/>
    <row r="48764"/>
    <row r="48765"/>
    <row r="48766"/>
    <row r="48767"/>
    <row r="48768"/>
    <row r="48769"/>
    <row r="48770"/>
    <row r="48771"/>
    <row r="48772"/>
    <row r="48773"/>
    <row r="48774"/>
    <row r="48775"/>
    <row r="48776"/>
    <row r="48777"/>
    <row r="48778"/>
    <row r="48779"/>
    <row r="48780"/>
    <row r="48781"/>
    <row r="48782"/>
    <row r="48783"/>
    <row r="48784"/>
    <row r="48785"/>
    <row r="48786"/>
    <row r="48787"/>
    <row r="48788"/>
    <row r="48789"/>
    <row r="48790"/>
    <row r="48791"/>
    <row r="48792"/>
    <row r="48793"/>
    <row r="48794"/>
    <row r="48795"/>
    <row r="48796"/>
    <row r="48797"/>
    <row r="48798"/>
    <row r="48799"/>
    <row r="48800"/>
    <row r="48801"/>
    <row r="48802"/>
    <row r="48803"/>
    <row r="48804"/>
    <row r="48805"/>
    <row r="48806"/>
    <row r="48807"/>
    <row r="48808"/>
    <row r="48809"/>
    <row r="48810"/>
    <row r="48811"/>
    <row r="48812"/>
    <row r="48813"/>
    <row r="48814"/>
    <row r="48815"/>
    <row r="48816"/>
    <row r="48817"/>
    <row r="48818"/>
    <row r="48819"/>
    <row r="48820"/>
    <row r="48821"/>
    <row r="48822"/>
    <row r="48823"/>
    <row r="48824"/>
    <row r="48825"/>
    <row r="48826"/>
    <row r="48827"/>
    <row r="48828"/>
    <row r="48829"/>
    <row r="48830"/>
    <row r="48831"/>
    <row r="48832"/>
    <row r="48833"/>
    <row r="48834"/>
    <row r="48835"/>
    <row r="48836"/>
    <row r="48837"/>
    <row r="48838"/>
    <row r="48839"/>
    <row r="48840"/>
    <row r="48841"/>
    <row r="48842"/>
    <row r="48843"/>
    <row r="48844"/>
    <row r="48845"/>
    <row r="48846"/>
    <row r="48847"/>
    <row r="48848"/>
    <row r="48849"/>
    <row r="48850"/>
    <row r="48851"/>
    <row r="48852"/>
    <row r="48853"/>
    <row r="48854"/>
    <row r="48855"/>
    <row r="48856"/>
    <row r="48857"/>
    <row r="48858"/>
    <row r="48859"/>
    <row r="48860"/>
    <row r="48861"/>
    <row r="48862"/>
    <row r="48863"/>
    <row r="48864"/>
    <row r="48865"/>
    <row r="48866"/>
    <row r="48867"/>
    <row r="48868"/>
    <row r="48869"/>
    <row r="48870"/>
    <row r="48871"/>
    <row r="48872"/>
    <row r="48873"/>
    <row r="48874"/>
    <row r="48875"/>
    <row r="48876"/>
    <row r="48877"/>
    <row r="48878"/>
    <row r="48879"/>
    <row r="48880"/>
    <row r="48881"/>
    <row r="48882"/>
    <row r="48883"/>
    <row r="48884"/>
    <row r="48885"/>
    <row r="48886"/>
    <row r="48887"/>
    <row r="48888"/>
    <row r="48889"/>
    <row r="48890"/>
    <row r="48891"/>
    <row r="48892"/>
    <row r="48893"/>
    <row r="48894"/>
    <row r="48895"/>
    <row r="48896"/>
    <row r="48897"/>
    <row r="48898"/>
    <row r="48899"/>
    <row r="48900"/>
    <row r="48901"/>
    <row r="48902"/>
    <row r="48903"/>
    <row r="48904"/>
    <row r="48905"/>
    <row r="48906"/>
    <row r="48907"/>
    <row r="48908"/>
    <row r="48909"/>
    <row r="48910"/>
    <row r="48911"/>
    <row r="48912"/>
    <row r="48913"/>
    <row r="48914"/>
    <row r="48915"/>
    <row r="48916"/>
    <row r="48917"/>
    <row r="48918"/>
    <row r="48919"/>
    <row r="48920"/>
    <row r="48921"/>
    <row r="48922"/>
    <row r="48923"/>
    <row r="48924"/>
    <row r="48925"/>
    <row r="48926"/>
    <row r="48927"/>
    <row r="48928"/>
    <row r="48929"/>
    <row r="48930"/>
    <row r="48931"/>
    <row r="48932"/>
    <row r="48933"/>
    <row r="48934"/>
    <row r="48935"/>
    <row r="48936"/>
    <row r="48937"/>
    <row r="48938"/>
    <row r="48939"/>
    <row r="48940"/>
    <row r="48941"/>
    <row r="48942"/>
    <row r="48943"/>
    <row r="48944"/>
    <row r="48945"/>
    <row r="48946"/>
    <row r="48947"/>
    <row r="48948"/>
    <row r="48949"/>
    <row r="48950"/>
    <row r="48951"/>
    <row r="48952"/>
    <row r="48953"/>
    <row r="48954"/>
    <row r="48955"/>
    <row r="48956"/>
    <row r="48957"/>
    <row r="48958"/>
    <row r="48959"/>
    <row r="48960"/>
    <row r="48961"/>
    <row r="48962"/>
    <row r="48963"/>
    <row r="48964"/>
    <row r="48965"/>
    <row r="48966"/>
    <row r="48967"/>
    <row r="48968"/>
    <row r="48969"/>
    <row r="48970"/>
    <row r="48971"/>
    <row r="48972"/>
    <row r="48973"/>
    <row r="48974"/>
    <row r="48975"/>
    <row r="48976"/>
    <row r="48977"/>
    <row r="48978"/>
    <row r="48979"/>
    <row r="48980"/>
    <row r="48981"/>
    <row r="48982"/>
    <row r="48983"/>
    <row r="48984"/>
    <row r="48985"/>
    <row r="48986"/>
    <row r="48987"/>
    <row r="48988"/>
    <row r="48989"/>
    <row r="48990"/>
    <row r="48991"/>
    <row r="48992"/>
    <row r="48993"/>
    <row r="48994"/>
    <row r="48995"/>
    <row r="48996"/>
    <row r="48997"/>
    <row r="48998"/>
    <row r="48999"/>
    <row r="49000"/>
    <row r="49001"/>
    <row r="49002"/>
    <row r="49003"/>
    <row r="49004"/>
    <row r="49005"/>
    <row r="49006"/>
    <row r="49007"/>
    <row r="49008"/>
    <row r="49009"/>
    <row r="49010"/>
    <row r="49011"/>
    <row r="49012"/>
    <row r="49013"/>
    <row r="49014"/>
    <row r="49015"/>
    <row r="49016"/>
    <row r="49017"/>
    <row r="49018"/>
    <row r="49019"/>
    <row r="49020"/>
    <row r="49021"/>
    <row r="49022"/>
    <row r="49023"/>
    <row r="49024"/>
    <row r="49025"/>
    <row r="49026"/>
    <row r="49027"/>
    <row r="49028"/>
    <row r="49029"/>
    <row r="49030"/>
    <row r="49031"/>
    <row r="49032"/>
    <row r="49033"/>
    <row r="49034"/>
    <row r="49035"/>
    <row r="49036"/>
    <row r="49037"/>
    <row r="49038"/>
    <row r="49039"/>
    <row r="49040"/>
    <row r="49041"/>
    <row r="49042"/>
    <row r="49043"/>
    <row r="49044"/>
    <row r="49045"/>
    <row r="49046"/>
    <row r="49047"/>
    <row r="49048"/>
    <row r="49049"/>
    <row r="49050"/>
    <row r="49051"/>
    <row r="49052"/>
    <row r="49053"/>
    <row r="49054"/>
    <row r="49055"/>
    <row r="49056"/>
    <row r="49057"/>
    <row r="49058"/>
    <row r="49059"/>
    <row r="49060"/>
    <row r="49061"/>
    <row r="49062"/>
    <row r="49063"/>
    <row r="49064"/>
    <row r="49065"/>
    <row r="49066"/>
    <row r="49067"/>
    <row r="49068"/>
    <row r="49069"/>
    <row r="49070"/>
    <row r="49071"/>
    <row r="49072"/>
    <row r="49073"/>
    <row r="49074"/>
    <row r="49075"/>
    <row r="49076"/>
    <row r="49077"/>
    <row r="49078"/>
    <row r="49079"/>
    <row r="49080"/>
    <row r="49081"/>
    <row r="49082"/>
    <row r="49083"/>
    <row r="49084"/>
    <row r="49085"/>
    <row r="49086"/>
    <row r="49087"/>
    <row r="49088"/>
    <row r="49089"/>
    <row r="49090"/>
    <row r="49091"/>
    <row r="49092"/>
    <row r="49093"/>
    <row r="49094"/>
    <row r="49095"/>
    <row r="49096"/>
    <row r="49097"/>
    <row r="49098"/>
    <row r="49099"/>
    <row r="49100"/>
    <row r="49101"/>
    <row r="49102"/>
    <row r="49103"/>
    <row r="49104"/>
    <row r="49105"/>
    <row r="49106"/>
    <row r="49107"/>
    <row r="49108"/>
    <row r="49109"/>
    <row r="49110"/>
    <row r="49111"/>
    <row r="49112"/>
    <row r="49113"/>
    <row r="49114"/>
    <row r="49115"/>
    <row r="49116"/>
    <row r="49117"/>
    <row r="49118"/>
    <row r="49119"/>
    <row r="49120"/>
    <row r="49121"/>
    <row r="49122"/>
    <row r="49123"/>
    <row r="49124"/>
    <row r="49125"/>
    <row r="49126"/>
    <row r="49127"/>
    <row r="49128"/>
    <row r="49129"/>
    <row r="49130"/>
    <row r="49131"/>
    <row r="49132"/>
    <row r="49133"/>
    <row r="49134"/>
    <row r="49135"/>
    <row r="49136"/>
    <row r="49137"/>
    <row r="49138"/>
    <row r="49139"/>
    <row r="49140"/>
    <row r="49141"/>
    <row r="49142"/>
    <row r="49143"/>
    <row r="49144"/>
    <row r="49145"/>
    <row r="49146"/>
    <row r="49147"/>
    <row r="49148"/>
    <row r="49149"/>
    <row r="49150"/>
    <row r="49151"/>
    <row r="49152"/>
    <row r="49153"/>
    <row r="49154"/>
    <row r="49155"/>
    <row r="49156"/>
    <row r="49157"/>
    <row r="49158"/>
    <row r="49159"/>
    <row r="49160"/>
    <row r="49161"/>
    <row r="49162"/>
    <row r="49163"/>
    <row r="49164"/>
    <row r="49165"/>
    <row r="49166"/>
    <row r="49167"/>
    <row r="49168"/>
    <row r="49169"/>
    <row r="49170"/>
    <row r="49171"/>
    <row r="49172"/>
    <row r="49173"/>
    <row r="49174"/>
    <row r="49175"/>
    <row r="49176"/>
    <row r="49177"/>
    <row r="49178"/>
    <row r="49179"/>
    <row r="49180"/>
    <row r="49181"/>
    <row r="49182"/>
    <row r="49183"/>
    <row r="49184"/>
    <row r="49185"/>
    <row r="49186"/>
    <row r="49187"/>
    <row r="49188"/>
    <row r="49189"/>
    <row r="49190"/>
    <row r="49191"/>
    <row r="49192"/>
    <row r="49193"/>
    <row r="49194"/>
    <row r="49195"/>
    <row r="49196"/>
    <row r="49197"/>
    <row r="49198"/>
    <row r="49199"/>
    <row r="49200"/>
    <row r="49201"/>
    <row r="49202"/>
    <row r="49203"/>
    <row r="49204"/>
    <row r="49205"/>
    <row r="49206"/>
    <row r="49207"/>
    <row r="49208"/>
    <row r="49209"/>
    <row r="49210"/>
    <row r="49211"/>
    <row r="49212"/>
    <row r="49213"/>
    <row r="49214"/>
    <row r="49215"/>
    <row r="49216"/>
    <row r="49217"/>
    <row r="49218"/>
    <row r="49219"/>
    <row r="49220"/>
    <row r="49221"/>
    <row r="49222"/>
    <row r="49223"/>
    <row r="49224"/>
    <row r="49225"/>
    <row r="49226"/>
    <row r="49227"/>
    <row r="49228"/>
    <row r="49229"/>
    <row r="49230"/>
    <row r="49231"/>
    <row r="49232"/>
    <row r="49233"/>
    <row r="49234"/>
    <row r="49235"/>
    <row r="49236"/>
    <row r="49237"/>
    <row r="49238"/>
    <row r="49239"/>
    <row r="49240"/>
    <row r="49241"/>
    <row r="49242"/>
    <row r="49243"/>
    <row r="49244"/>
    <row r="49245"/>
    <row r="49246"/>
    <row r="49247"/>
    <row r="49248"/>
    <row r="49249"/>
    <row r="49250"/>
    <row r="49251"/>
    <row r="49252"/>
    <row r="49253"/>
    <row r="49254"/>
    <row r="49255"/>
    <row r="49256"/>
    <row r="49257"/>
    <row r="49258"/>
    <row r="49259"/>
    <row r="49260"/>
    <row r="49261"/>
    <row r="49262"/>
    <row r="49263"/>
    <row r="49264"/>
    <row r="49265"/>
    <row r="49266"/>
    <row r="49267"/>
    <row r="49268"/>
    <row r="49269"/>
    <row r="49270"/>
    <row r="49271"/>
    <row r="49272"/>
    <row r="49273"/>
    <row r="49274"/>
    <row r="49275"/>
    <row r="49276"/>
    <row r="49277"/>
    <row r="49278"/>
    <row r="49279"/>
    <row r="49280"/>
    <row r="49281"/>
    <row r="49282"/>
    <row r="49283"/>
    <row r="49284"/>
    <row r="49285"/>
    <row r="49286"/>
    <row r="49287"/>
    <row r="49288"/>
    <row r="49289"/>
    <row r="49290"/>
    <row r="49291"/>
    <row r="49292"/>
    <row r="49293"/>
    <row r="49294"/>
    <row r="49295"/>
    <row r="49296"/>
    <row r="49297"/>
    <row r="49298"/>
    <row r="49299"/>
    <row r="49300"/>
    <row r="49301"/>
    <row r="49302"/>
    <row r="49303"/>
    <row r="49304"/>
    <row r="49305"/>
    <row r="49306"/>
    <row r="49307"/>
    <row r="49308"/>
    <row r="49309"/>
    <row r="49310"/>
    <row r="49311"/>
    <row r="49312"/>
    <row r="49313"/>
    <row r="49314"/>
    <row r="49315"/>
    <row r="49316"/>
    <row r="49317"/>
    <row r="49318"/>
    <row r="49319"/>
    <row r="49320"/>
    <row r="49321"/>
    <row r="49322"/>
    <row r="49323"/>
    <row r="49324"/>
    <row r="49325"/>
    <row r="49326"/>
    <row r="49327"/>
    <row r="49328"/>
    <row r="49329"/>
    <row r="49330"/>
    <row r="49331"/>
    <row r="49332"/>
    <row r="49333"/>
    <row r="49334"/>
    <row r="49335"/>
    <row r="49336"/>
    <row r="49337"/>
    <row r="49338"/>
    <row r="49339"/>
    <row r="49340"/>
    <row r="49341"/>
    <row r="49342"/>
    <row r="49343"/>
    <row r="49344"/>
    <row r="49345"/>
    <row r="49346"/>
    <row r="49347"/>
    <row r="49348"/>
    <row r="49349"/>
    <row r="49350"/>
    <row r="49351"/>
    <row r="49352"/>
    <row r="49353"/>
    <row r="49354"/>
    <row r="49355"/>
    <row r="49356"/>
    <row r="49357"/>
    <row r="49358"/>
    <row r="49359"/>
    <row r="49360"/>
    <row r="49361"/>
    <row r="49362"/>
    <row r="49363"/>
    <row r="49364"/>
    <row r="49365"/>
    <row r="49366"/>
    <row r="49367"/>
    <row r="49368"/>
    <row r="49369"/>
    <row r="49370"/>
    <row r="49371"/>
    <row r="49372"/>
    <row r="49373"/>
    <row r="49374"/>
    <row r="49375"/>
    <row r="49376"/>
    <row r="49377"/>
    <row r="49378"/>
    <row r="49379"/>
    <row r="49380"/>
    <row r="49381"/>
    <row r="49382"/>
    <row r="49383"/>
    <row r="49384"/>
    <row r="49385"/>
    <row r="49386"/>
    <row r="49387"/>
    <row r="49388"/>
    <row r="49389"/>
    <row r="49390"/>
    <row r="49391"/>
    <row r="49392"/>
    <row r="49393"/>
    <row r="49394"/>
    <row r="49395"/>
    <row r="49396"/>
    <row r="49397"/>
    <row r="49398"/>
    <row r="49399"/>
    <row r="49400"/>
    <row r="49401"/>
    <row r="49402"/>
    <row r="49403"/>
    <row r="49404"/>
    <row r="49405"/>
    <row r="49406"/>
    <row r="49407"/>
    <row r="49408"/>
    <row r="49409"/>
    <row r="49410"/>
    <row r="49411"/>
    <row r="49412"/>
    <row r="49413"/>
    <row r="49414"/>
    <row r="49415"/>
    <row r="49416"/>
    <row r="49417"/>
    <row r="49418"/>
    <row r="49419"/>
    <row r="49420"/>
    <row r="49421"/>
    <row r="49422"/>
    <row r="49423"/>
    <row r="49424"/>
    <row r="49425"/>
    <row r="49426"/>
    <row r="49427"/>
    <row r="49428"/>
    <row r="49429"/>
    <row r="49430"/>
    <row r="49431"/>
    <row r="49432"/>
    <row r="49433"/>
    <row r="49434"/>
    <row r="49435"/>
    <row r="49436"/>
    <row r="49437"/>
    <row r="49438"/>
    <row r="49439"/>
    <row r="49440"/>
    <row r="49441"/>
    <row r="49442"/>
    <row r="49443"/>
    <row r="49444"/>
    <row r="49445"/>
    <row r="49446"/>
    <row r="49447"/>
    <row r="49448"/>
    <row r="49449"/>
    <row r="49450"/>
    <row r="49451"/>
    <row r="49452"/>
    <row r="49453"/>
    <row r="49454"/>
    <row r="49455"/>
    <row r="49456"/>
    <row r="49457"/>
    <row r="49458"/>
    <row r="49459"/>
    <row r="49460"/>
    <row r="49461"/>
    <row r="49462"/>
    <row r="49463"/>
    <row r="49464"/>
    <row r="49465"/>
    <row r="49466"/>
    <row r="49467"/>
    <row r="49468"/>
    <row r="49469"/>
    <row r="49470"/>
    <row r="49471"/>
    <row r="49472"/>
    <row r="49473"/>
    <row r="49474"/>
    <row r="49475"/>
    <row r="49476"/>
    <row r="49477"/>
    <row r="49478"/>
    <row r="49479"/>
    <row r="49480"/>
    <row r="49481"/>
    <row r="49482"/>
    <row r="49483"/>
    <row r="49484"/>
    <row r="49485"/>
    <row r="49486"/>
    <row r="49487"/>
    <row r="49488"/>
    <row r="49489"/>
    <row r="49490"/>
    <row r="49491"/>
    <row r="49492"/>
    <row r="49493"/>
    <row r="49494"/>
    <row r="49495"/>
    <row r="49496"/>
    <row r="49497"/>
    <row r="49498"/>
    <row r="49499"/>
    <row r="49500"/>
    <row r="49501"/>
    <row r="49502"/>
    <row r="49503"/>
    <row r="49504"/>
    <row r="49505"/>
    <row r="49506"/>
    <row r="49507"/>
    <row r="49508"/>
    <row r="49509"/>
    <row r="49510"/>
    <row r="49511"/>
    <row r="49512"/>
    <row r="49513"/>
    <row r="49514"/>
    <row r="49515"/>
    <row r="49516"/>
    <row r="49517"/>
    <row r="49518"/>
    <row r="49519"/>
    <row r="49520"/>
    <row r="49521"/>
    <row r="49522"/>
    <row r="49523"/>
    <row r="49524"/>
    <row r="49525"/>
    <row r="49526"/>
    <row r="49527"/>
    <row r="49528"/>
    <row r="49529"/>
    <row r="49530"/>
    <row r="49531"/>
    <row r="49532"/>
    <row r="49533"/>
    <row r="49534"/>
    <row r="49535"/>
    <row r="49536"/>
    <row r="49537"/>
    <row r="49538"/>
    <row r="49539"/>
    <row r="49540"/>
    <row r="49541"/>
    <row r="49542"/>
    <row r="49543"/>
    <row r="49544"/>
    <row r="49545"/>
    <row r="49546"/>
    <row r="49547"/>
    <row r="49548"/>
    <row r="49549"/>
    <row r="49550"/>
    <row r="49551"/>
    <row r="49552"/>
    <row r="49553"/>
    <row r="49554"/>
    <row r="49555"/>
    <row r="49556"/>
    <row r="49557"/>
    <row r="49558"/>
    <row r="49559"/>
    <row r="49560"/>
    <row r="49561"/>
    <row r="49562"/>
    <row r="49563"/>
    <row r="49564"/>
    <row r="49565"/>
    <row r="49566"/>
    <row r="49567"/>
    <row r="49568"/>
    <row r="49569"/>
    <row r="49570"/>
    <row r="49571"/>
    <row r="49572"/>
    <row r="49573"/>
    <row r="49574"/>
    <row r="49575"/>
    <row r="49576"/>
    <row r="49577"/>
    <row r="49578"/>
    <row r="49579"/>
    <row r="49580"/>
    <row r="49581"/>
    <row r="49582"/>
    <row r="49583"/>
    <row r="49584"/>
    <row r="49585"/>
    <row r="49586"/>
    <row r="49587"/>
    <row r="49588"/>
    <row r="49589"/>
    <row r="49590"/>
    <row r="49591"/>
    <row r="49592"/>
    <row r="49593"/>
    <row r="49594"/>
    <row r="49595"/>
    <row r="49596"/>
    <row r="49597"/>
    <row r="49598"/>
    <row r="49599"/>
    <row r="49600"/>
    <row r="49601"/>
    <row r="49602"/>
    <row r="49603"/>
    <row r="49604"/>
    <row r="49605"/>
    <row r="49606"/>
    <row r="49607"/>
    <row r="49608"/>
    <row r="49609"/>
    <row r="49610"/>
    <row r="49611"/>
    <row r="49612"/>
    <row r="49613"/>
    <row r="49614"/>
    <row r="49615"/>
    <row r="49616"/>
    <row r="49617"/>
    <row r="49618"/>
    <row r="49619"/>
    <row r="49620"/>
    <row r="49621"/>
    <row r="49622"/>
    <row r="49623"/>
    <row r="49624"/>
    <row r="49625"/>
    <row r="49626"/>
    <row r="49627"/>
    <row r="49628"/>
    <row r="49629"/>
    <row r="49630"/>
    <row r="49631"/>
    <row r="49632"/>
    <row r="49633"/>
    <row r="49634"/>
    <row r="49635"/>
    <row r="49636"/>
    <row r="49637"/>
    <row r="49638"/>
    <row r="49639"/>
    <row r="49640"/>
    <row r="49641"/>
    <row r="49642"/>
    <row r="49643"/>
    <row r="49644"/>
    <row r="49645"/>
    <row r="49646"/>
    <row r="49647"/>
    <row r="49648"/>
    <row r="49649"/>
    <row r="49650"/>
    <row r="49651"/>
    <row r="49652"/>
    <row r="49653"/>
    <row r="49654"/>
    <row r="49655"/>
    <row r="49656"/>
    <row r="49657"/>
    <row r="49658"/>
    <row r="49659"/>
    <row r="49660"/>
    <row r="49661"/>
    <row r="49662"/>
    <row r="49663"/>
    <row r="49664"/>
    <row r="49665"/>
    <row r="49666"/>
    <row r="49667"/>
    <row r="49668"/>
    <row r="49669"/>
    <row r="49670"/>
    <row r="49671"/>
    <row r="49672"/>
    <row r="49673"/>
    <row r="49674"/>
    <row r="49675"/>
    <row r="49676"/>
    <row r="49677"/>
    <row r="49678"/>
    <row r="49679"/>
    <row r="49680"/>
    <row r="49681"/>
    <row r="49682"/>
    <row r="49683"/>
    <row r="49684"/>
    <row r="49685"/>
    <row r="49686"/>
    <row r="49687"/>
    <row r="49688"/>
    <row r="49689"/>
    <row r="49690"/>
    <row r="49691"/>
    <row r="49692"/>
    <row r="49693"/>
    <row r="49694"/>
    <row r="49695"/>
    <row r="49696"/>
    <row r="49697"/>
    <row r="49698"/>
    <row r="49699"/>
    <row r="49700"/>
    <row r="49701"/>
    <row r="49702"/>
    <row r="49703"/>
    <row r="49704"/>
    <row r="49705"/>
    <row r="49706"/>
    <row r="49707"/>
    <row r="49708"/>
    <row r="49709"/>
    <row r="49710"/>
    <row r="49711"/>
    <row r="49712"/>
    <row r="49713"/>
    <row r="49714"/>
    <row r="49715"/>
    <row r="49716"/>
    <row r="49717"/>
    <row r="49718"/>
    <row r="49719"/>
    <row r="49720"/>
    <row r="49721"/>
    <row r="49722"/>
    <row r="49723"/>
    <row r="49724"/>
    <row r="49725"/>
    <row r="49726"/>
    <row r="49727"/>
    <row r="49728"/>
    <row r="49729"/>
    <row r="49730"/>
    <row r="49731"/>
    <row r="49732"/>
    <row r="49733"/>
    <row r="49734"/>
    <row r="49735"/>
    <row r="49736"/>
    <row r="49737"/>
    <row r="49738"/>
    <row r="49739"/>
    <row r="49740"/>
    <row r="49741"/>
    <row r="49742"/>
    <row r="49743"/>
    <row r="49744"/>
    <row r="49745"/>
    <row r="49746"/>
    <row r="49747"/>
    <row r="49748"/>
    <row r="49749"/>
    <row r="49750"/>
    <row r="49751"/>
    <row r="49752"/>
    <row r="49753"/>
    <row r="49754"/>
    <row r="49755"/>
    <row r="49756"/>
    <row r="49757"/>
    <row r="49758"/>
    <row r="49759"/>
    <row r="49760"/>
    <row r="49761"/>
    <row r="49762"/>
    <row r="49763"/>
    <row r="49764"/>
    <row r="49765"/>
    <row r="49766"/>
    <row r="49767"/>
    <row r="49768"/>
    <row r="49769"/>
    <row r="49770"/>
    <row r="49771"/>
    <row r="49772"/>
    <row r="49773"/>
    <row r="49774"/>
    <row r="49775"/>
    <row r="49776"/>
    <row r="49777"/>
    <row r="49778"/>
    <row r="49779"/>
    <row r="49780"/>
    <row r="49781"/>
    <row r="49782"/>
    <row r="49783"/>
    <row r="49784"/>
    <row r="49785"/>
    <row r="49786"/>
    <row r="49787"/>
    <row r="49788"/>
    <row r="49789"/>
    <row r="49790"/>
    <row r="49791"/>
    <row r="49792"/>
    <row r="49793"/>
    <row r="49794"/>
    <row r="49795"/>
    <row r="49796"/>
    <row r="49797"/>
    <row r="49798"/>
    <row r="49799"/>
    <row r="49800"/>
    <row r="49801"/>
    <row r="49802"/>
    <row r="49803"/>
    <row r="49804"/>
    <row r="49805"/>
    <row r="49806"/>
    <row r="49807"/>
    <row r="49808"/>
    <row r="49809"/>
    <row r="49810"/>
    <row r="49811"/>
    <row r="49812"/>
    <row r="49813"/>
    <row r="49814"/>
    <row r="49815"/>
    <row r="49816"/>
    <row r="49817"/>
    <row r="49818"/>
    <row r="49819"/>
    <row r="49820"/>
    <row r="49821"/>
    <row r="49822"/>
    <row r="49823"/>
    <row r="49824"/>
    <row r="49825"/>
    <row r="49826"/>
    <row r="49827"/>
    <row r="49828"/>
    <row r="49829"/>
    <row r="49830"/>
    <row r="49831"/>
    <row r="49832"/>
    <row r="49833"/>
    <row r="49834"/>
    <row r="49835"/>
    <row r="49836"/>
    <row r="49837"/>
    <row r="49838"/>
    <row r="49839"/>
    <row r="49840"/>
    <row r="49841"/>
    <row r="49842"/>
    <row r="49843"/>
    <row r="49844"/>
    <row r="49845"/>
    <row r="49846"/>
    <row r="49847"/>
    <row r="49848"/>
    <row r="49849"/>
    <row r="49850"/>
    <row r="49851"/>
    <row r="49852"/>
    <row r="49853"/>
    <row r="49854"/>
    <row r="49855"/>
    <row r="49856"/>
    <row r="49857"/>
    <row r="49858"/>
    <row r="49859"/>
    <row r="49860"/>
    <row r="49861"/>
    <row r="49862"/>
    <row r="49863"/>
    <row r="49864"/>
    <row r="49865"/>
    <row r="49866"/>
    <row r="49867"/>
    <row r="49868"/>
    <row r="49869"/>
    <row r="49870"/>
    <row r="49871"/>
    <row r="49872"/>
    <row r="49873"/>
    <row r="49874"/>
    <row r="49875"/>
    <row r="49876"/>
    <row r="49877"/>
    <row r="49878"/>
    <row r="49879"/>
    <row r="49880"/>
    <row r="49881"/>
    <row r="49882"/>
    <row r="49883"/>
    <row r="49884"/>
    <row r="49885"/>
    <row r="49886"/>
    <row r="49887"/>
    <row r="49888"/>
    <row r="49889"/>
    <row r="49890"/>
    <row r="49891"/>
    <row r="49892"/>
    <row r="49893"/>
    <row r="49894"/>
    <row r="49895"/>
    <row r="49896"/>
    <row r="49897"/>
    <row r="49898"/>
    <row r="49899"/>
    <row r="49900"/>
    <row r="49901"/>
    <row r="49902"/>
    <row r="49903"/>
    <row r="49904"/>
    <row r="49905"/>
    <row r="49906"/>
    <row r="49907"/>
    <row r="49908"/>
    <row r="49909"/>
    <row r="49910"/>
    <row r="49911"/>
    <row r="49912"/>
    <row r="49913"/>
    <row r="49914"/>
    <row r="49915"/>
    <row r="49916"/>
    <row r="49917"/>
    <row r="49918"/>
    <row r="49919"/>
    <row r="49920"/>
    <row r="49921"/>
    <row r="49922"/>
    <row r="49923"/>
    <row r="49924"/>
    <row r="49925"/>
    <row r="49926"/>
    <row r="49927"/>
    <row r="49928"/>
    <row r="49929"/>
    <row r="49930"/>
    <row r="49931"/>
    <row r="49932"/>
    <row r="49933"/>
    <row r="49934"/>
    <row r="49935"/>
    <row r="49936"/>
    <row r="49937"/>
    <row r="49938"/>
    <row r="49939"/>
    <row r="49940"/>
    <row r="49941"/>
    <row r="49942"/>
    <row r="49943"/>
    <row r="49944"/>
    <row r="49945"/>
    <row r="49946"/>
    <row r="49947"/>
    <row r="49948"/>
    <row r="49949"/>
    <row r="49950"/>
    <row r="49951"/>
    <row r="49952"/>
    <row r="49953"/>
    <row r="49954"/>
    <row r="49955"/>
    <row r="49956"/>
    <row r="49957"/>
    <row r="49958"/>
    <row r="49959"/>
    <row r="49960"/>
    <row r="49961"/>
    <row r="49962"/>
    <row r="49963"/>
    <row r="49964"/>
    <row r="49965"/>
    <row r="49966"/>
    <row r="49967"/>
    <row r="49968"/>
    <row r="49969"/>
    <row r="49970"/>
    <row r="49971"/>
    <row r="49972"/>
    <row r="49973"/>
    <row r="49974"/>
    <row r="49975"/>
    <row r="49976"/>
    <row r="49977"/>
    <row r="49978"/>
    <row r="49979"/>
    <row r="49980"/>
    <row r="49981"/>
    <row r="49982"/>
    <row r="49983"/>
    <row r="49984"/>
    <row r="49985"/>
    <row r="49986"/>
    <row r="49987"/>
    <row r="49988"/>
    <row r="49989"/>
    <row r="49990"/>
    <row r="49991"/>
    <row r="49992"/>
    <row r="49993"/>
    <row r="49994"/>
    <row r="49995"/>
    <row r="49996"/>
    <row r="49997"/>
    <row r="49998"/>
    <row r="49999"/>
    <row r="50000"/>
    <row r="50001"/>
    <row r="50002"/>
    <row r="50003"/>
    <row r="50004"/>
    <row r="50005"/>
    <row r="50006"/>
    <row r="50007"/>
    <row r="50008"/>
    <row r="50009"/>
    <row r="50010"/>
    <row r="50011"/>
    <row r="50012"/>
    <row r="50013"/>
    <row r="50014"/>
    <row r="50015"/>
    <row r="50016"/>
    <row r="50017"/>
    <row r="50018"/>
    <row r="50019"/>
    <row r="50020"/>
    <row r="50021"/>
    <row r="50022"/>
    <row r="50023"/>
    <row r="50024"/>
    <row r="50025"/>
    <row r="50026"/>
    <row r="50027"/>
    <row r="50028"/>
    <row r="50029"/>
    <row r="50030"/>
    <row r="50031"/>
    <row r="50032"/>
    <row r="50033"/>
    <row r="50034"/>
    <row r="50035"/>
    <row r="50036"/>
    <row r="50037"/>
    <row r="50038"/>
    <row r="50039"/>
    <row r="50040"/>
    <row r="50041"/>
    <row r="50042"/>
    <row r="50043"/>
    <row r="50044"/>
    <row r="50045"/>
    <row r="50046"/>
    <row r="50047"/>
    <row r="50048"/>
    <row r="50049"/>
    <row r="50050"/>
    <row r="50051"/>
    <row r="50052"/>
    <row r="50053"/>
    <row r="50054"/>
    <row r="50055"/>
    <row r="50056"/>
    <row r="50057"/>
    <row r="50058"/>
    <row r="50059"/>
    <row r="50060"/>
    <row r="50061"/>
    <row r="50062"/>
    <row r="50063"/>
    <row r="50064"/>
    <row r="50065"/>
    <row r="50066"/>
    <row r="50067"/>
    <row r="50068"/>
    <row r="50069"/>
    <row r="50070"/>
    <row r="50071"/>
    <row r="50072"/>
    <row r="50073"/>
    <row r="50074"/>
    <row r="50075"/>
    <row r="50076"/>
    <row r="50077"/>
    <row r="50078"/>
    <row r="50079"/>
    <row r="50080"/>
    <row r="50081"/>
    <row r="50082"/>
    <row r="50083"/>
    <row r="50084"/>
    <row r="50085"/>
    <row r="50086"/>
    <row r="50087"/>
    <row r="50088"/>
    <row r="50089"/>
    <row r="50090"/>
    <row r="50091"/>
    <row r="50092"/>
    <row r="50093"/>
    <row r="50094"/>
    <row r="50095"/>
    <row r="50096"/>
    <row r="50097"/>
    <row r="50098"/>
    <row r="50099"/>
    <row r="50100"/>
    <row r="50101"/>
    <row r="50102"/>
    <row r="50103"/>
    <row r="50104"/>
    <row r="50105"/>
    <row r="50106"/>
    <row r="50107"/>
    <row r="50108"/>
    <row r="50109"/>
    <row r="50110"/>
    <row r="50111"/>
    <row r="50112"/>
    <row r="50113"/>
    <row r="50114"/>
    <row r="50115"/>
    <row r="50116"/>
    <row r="50117"/>
    <row r="50118"/>
    <row r="50119"/>
    <row r="50120"/>
    <row r="50121"/>
    <row r="50122"/>
    <row r="50123"/>
    <row r="50124"/>
    <row r="50125"/>
    <row r="50126"/>
    <row r="50127"/>
    <row r="50128"/>
    <row r="50129"/>
    <row r="50130"/>
    <row r="50131"/>
    <row r="50132"/>
    <row r="50133"/>
    <row r="50134"/>
    <row r="50135"/>
    <row r="50136"/>
    <row r="50137"/>
    <row r="50138"/>
    <row r="50139"/>
    <row r="50140"/>
    <row r="50141"/>
    <row r="50142"/>
    <row r="50143"/>
    <row r="50144"/>
    <row r="50145"/>
    <row r="50146"/>
    <row r="50147"/>
    <row r="50148"/>
    <row r="50149"/>
    <row r="50150"/>
    <row r="50151"/>
    <row r="50152"/>
    <row r="50153"/>
    <row r="50154"/>
    <row r="50155"/>
    <row r="50156"/>
    <row r="50157"/>
    <row r="50158"/>
    <row r="50159"/>
    <row r="50160"/>
    <row r="50161"/>
    <row r="50162"/>
    <row r="50163"/>
    <row r="50164"/>
    <row r="50165"/>
    <row r="50166"/>
    <row r="50167"/>
    <row r="50168"/>
    <row r="50169"/>
    <row r="50170"/>
    <row r="50171"/>
    <row r="50172"/>
    <row r="50173"/>
    <row r="50174"/>
    <row r="50175"/>
    <row r="50176"/>
    <row r="50177"/>
    <row r="50178"/>
    <row r="50179"/>
    <row r="50180"/>
    <row r="50181"/>
    <row r="50182"/>
    <row r="50183"/>
    <row r="50184"/>
    <row r="50185"/>
    <row r="50186"/>
    <row r="50187"/>
    <row r="50188"/>
    <row r="50189"/>
    <row r="50190"/>
    <row r="50191"/>
    <row r="50192"/>
    <row r="50193"/>
    <row r="50194"/>
    <row r="50195"/>
    <row r="50196"/>
    <row r="50197"/>
    <row r="50198"/>
    <row r="50199"/>
    <row r="50200"/>
    <row r="50201"/>
    <row r="50202"/>
    <row r="50203"/>
    <row r="50204"/>
    <row r="50205"/>
    <row r="50206"/>
    <row r="50207"/>
    <row r="50208"/>
    <row r="50209"/>
    <row r="50210"/>
    <row r="50211"/>
    <row r="50212"/>
    <row r="50213"/>
    <row r="50214"/>
    <row r="50215"/>
    <row r="50216"/>
    <row r="50217"/>
    <row r="50218"/>
    <row r="50219"/>
    <row r="50220"/>
    <row r="50221"/>
    <row r="50222"/>
    <row r="50223"/>
    <row r="50224"/>
    <row r="50225"/>
    <row r="50226"/>
    <row r="50227"/>
    <row r="50228"/>
    <row r="50229"/>
    <row r="50230"/>
    <row r="50231"/>
    <row r="50232"/>
    <row r="50233"/>
    <row r="50234"/>
    <row r="50235"/>
    <row r="50236"/>
    <row r="50237"/>
    <row r="50238"/>
    <row r="50239"/>
    <row r="50240"/>
    <row r="50241"/>
    <row r="50242"/>
    <row r="50243"/>
    <row r="50244"/>
    <row r="50245"/>
    <row r="50246"/>
    <row r="50247"/>
    <row r="50248"/>
    <row r="50249"/>
    <row r="50250"/>
    <row r="50251"/>
    <row r="50252"/>
    <row r="50253"/>
    <row r="50254"/>
    <row r="50255"/>
    <row r="50256"/>
    <row r="50257"/>
    <row r="50258"/>
    <row r="50259"/>
    <row r="50260"/>
    <row r="50261"/>
    <row r="50262"/>
    <row r="50263"/>
    <row r="50264"/>
    <row r="50265"/>
    <row r="50266"/>
    <row r="50267"/>
    <row r="50268"/>
    <row r="50269"/>
    <row r="50270"/>
    <row r="50271"/>
    <row r="50272"/>
    <row r="50273"/>
    <row r="50274"/>
    <row r="50275"/>
    <row r="50276"/>
    <row r="50277"/>
    <row r="50278"/>
    <row r="50279"/>
    <row r="50280"/>
    <row r="50281"/>
    <row r="50282"/>
    <row r="50283"/>
    <row r="50284"/>
    <row r="50285"/>
    <row r="50286"/>
    <row r="50287"/>
    <row r="50288"/>
    <row r="50289"/>
    <row r="50290"/>
    <row r="50291"/>
    <row r="50292"/>
    <row r="50293"/>
    <row r="50294"/>
    <row r="50295"/>
    <row r="50296"/>
    <row r="50297"/>
    <row r="50298"/>
    <row r="50299"/>
    <row r="50300"/>
    <row r="50301"/>
    <row r="50302"/>
    <row r="50303"/>
    <row r="50304"/>
    <row r="50305"/>
    <row r="50306"/>
    <row r="50307"/>
    <row r="50308"/>
    <row r="50309"/>
    <row r="50310"/>
    <row r="50311"/>
    <row r="50312"/>
    <row r="50313"/>
    <row r="50314"/>
    <row r="50315"/>
    <row r="50316"/>
    <row r="50317"/>
    <row r="50318"/>
    <row r="50319"/>
    <row r="50320"/>
    <row r="50321"/>
    <row r="50322"/>
    <row r="50323"/>
    <row r="50324"/>
    <row r="50325"/>
    <row r="50326"/>
    <row r="50327"/>
    <row r="50328"/>
    <row r="50329"/>
    <row r="50330"/>
    <row r="50331"/>
    <row r="50332"/>
    <row r="50333"/>
    <row r="50334"/>
    <row r="50335"/>
    <row r="50336"/>
    <row r="50337"/>
    <row r="50338"/>
    <row r="50339"/>
    <row r="50340"/>
    <row r="50341"/>
    <row r="50342"/>
    <row r="50343"/>
    <row r="50344"/>
    <row r="50345"/>
    <row r="50346"/>
    <row r="50347"/>
    <row r="50348"/>
    <row r="50349"/>
    <row r="50350"/>
    <row r="50351"/>
    <row r="50352"/>
    <row r="50353"/>
    <row r="50354"/>
    <row r="50355"/>
    <row r="50356"/>
    <row r="50357"/>
    <row r="50358"/>
    <row r="50359"/>
    <row r="50360"/>
    <row r="50361"/>
    <row r="50362"/>
    <row r="50363"/>
    <row r="50364"/>
    <row r="50365"/>
    <row r="50366"/>
    <row r="50367"/>
    <row r="50368"/>
    <row r="50369"/>
    <row r="50370"/>
    <row r="50371"/>
    <row r="50372"/>
    <row r="50373"/>
    <row r="50374"/>
    <row r="50375"/>
    <row r="50376"/>
    <row r="50377"/>
    <row r="50378"/>
    <row r="50379"/>
    <row r="50380"/>
    <row r="50381"/>
    <row r="50382"/>
    <row r="50383"/>
    <row r="50384"/>
    <row r="50385"/>
    <row r="50386"/>
    <row r="50387"/>
    <row r="50388"/>
    <row r="50389"/>
    <row r="50390"/>
    <row r="50391"/>
    <row r="50392"/>
    <row r="50393"/>
    <row r="50394"/>
    <row r="50395"/>
    <row r="50396"/>
    <row r="50397"/>
    <row r="50398"/>
    <row r="50399"/>
    <row r="50400"/>
    <row r="50401"/>
    <row r="50402"/>
    <row r="50403"/>
    <row r="50404"/>
    <row r="50405"/>
    <row r="50406"/>
    <row r="50407"/>
    <row r="50408"/>
    <row r="50409"/>
    <row r="50410"/>
    <row r="50411"/>
    <row r="50412"/>
    <row r="50413"/>
    <row r="50414"/>
    <row r="50415"/>
    <row r="50416"/>
    <row r="50417"/>
    <row r="50418"/>
    <row r="50419"/>
    <row r="50420"/>
    <row r="50421"/>
    <row r="50422"/>
    <row r="50423"/>
    <row r="50424"/>
    <row r="50425"/>
    <row r="50426"/>
    <row r="50427"/>
    <row r="50428"/>
    <row r="50429"/>
    <row r="50430"/>
    <row r="50431"/>
    <row r="50432"/>
    <row r="50433"/>
    <row r="50434"/>
    <row r="50435"/>
    <row r="50436"/>
    <row r="50437"/>
    <row r="50438"/>
    <row r="50439"/>
    <row r="50440"/>
    <row r="50441"/>
    <row r="50442"/>
    <row r="50443"/>
    <row r="50444"/>
    <row r="50445"/>
    <row r="50446"/>
    <row r="50447"/>
    <row r="50448"/>
    <row r="50449"/>
    <row r="50450"/>
    <row r="50451"/>
    <row r="50452"/>
    <row r="50453"/>
    <row r="50454"/>
    <row r="50455"/>
    <row r="50456"/>
    <row r="50457"/>
    <row r="50458"/>
    <row r="50459"/>
    <row r="50460"/>
    <row r="50461"/>
    <row r="50462"/>
    <row r="50463"/>
    <row r="50464"/>
    <row r="50465"/>
    <row r="50466"/>
    <row r="50467"/>
    <row r="50468"/>
    <row r="50469"/>
    <row r="50470"/>
    <row r="50471"/>
    <row r="50472"/>
    <row r="50473"/>
    <row r="50474"/>
    <row r="50475"/>
    <row r="50476"/>
    <row r="50477"/>
    <row r="50478"/>
    <row r="50479"/>
    <row r="50480"/>
    <row r="50481"/>
    <row r="50482"/>
    <row r="50483"/>
    <row r="50484"/>
    <row r="50485"/>
    <row r="50486"/>
    <row r="50487"/>
    <row r="50488"/>
    <row r="50489"/>
    <row r="50490"/>
    <row r="50491"/>
    <row r="50492"/>
    <row r="50493"/>
    <row r="50494"/>
    <row r="50495"/>
    <row r="50496"/>
    <row r="50497"/>
    <row r="50498"/>
    <row r="50499"/>
    <row r="50500"/>
    <row r="50501"/>
    <row r="50502"/>
    <row r="50503"/>
    <row r="50504"/>
    <row r="50505"/>
    <row r="50506"/>
    <row r="50507"/>
    <row r="50508"/>
    <row r="50509"/>
    <row r="50510"/>
    <row r="50511"/>
    <row r="50512"/>
    <row r="50513"/>
    <row r="50514"/>
    <row r="50515"/>
    <row r="50516"/>
    <row r="50517"/>
    <row r="50518"/>
    <row r="50519"/>
    <row r="50520"/>
    <row r="50521"/>
    <row r="50522"/>
    <row r="50523"/>
    <row r="50524"/>
    <row r="50525"/>
    <row r="50526"/>
    <row r="50527"/>
    <row r="50528"/>
    <row r="50529"/>
    <row r="50530"/>
    <row r="50531"/>
    <row r="50532"/>
    <row r="50533"/>
    <row r="50534"/>
    <row r="50535"/>
    <row r="50536"/>
    <row r="50537"/>
    <row r="50538"/>
    <row r="50539"/>
    <row r="50540"/>
    <row r="50541"/>
    <row r="50542"/>
    <row r="50543"/>
    <row r="50544"/>
    <row r="50545"/>
    <row r="50546"/>
    <row r="50547"/>
    <row r="50548"/>
    <row r="50549"/>
    <row r="50550"/>
    <row r="50551"/>
    <row r="50552"/>
    <row r="50553"/>
    <row r="50554"/>
    <row r="50555"/>
    <row r="50556"/>
    <row r="50557"/>
    <row r="50558"/>
    <row r="50559"/>
    <row r="50560"/>
    <row r="50561"/>
    <row r="50562"/>
    <row r="50563"/>
    <row r="50564"/>
    <row r="50565"/>
    <row r="50566"/>
    <row r="50567"/>
    <row r="50568"/>
    <row r="50569"/>
    <row r="50570"/>
    <row r="50571"/>
    <row r="50572"/>
    <row r="50573"/>
    <row r="50574"/>
    <row r="50575"/>
    <row r="50576"/>
    <row r="50577"/>
    <row r="50578"/>
    <row r="50579"/>
    <row r="50580"/>
    <row r="50581"/>
    <row r="50582"/>
    <row r="50583"/>
    <row r="50584"/>
    <row r="50585"/>
    <row r="50586"/>
    <row r="50587"/>
    <row r="50588"/>
    <row r="50589"/>
    <row r="50590"/>
    <row r="50591"/>
    <row r="50592"/>
    <row r="50593"/>
    <row r="50594"/>
    <row r="50595"/>
    <row r="50596"/>
    <row r="50597"/>
    <row r="50598"/>
    <row r="50599"/>
    <row r="50600"/>
    <row r="50601"/>
    <row r="50602"/>
    <row r="50603"/>
    <row r="50604"/>
    <row r="50605"/>
    <row r="50606"/>
    <row r="50607"/>
    <row r="50608"/>
    <row r="50609"/>
    <row r="50610"/>
    <row r="50611"/>
    <row r="50612"/>
    <row r="50613"/>
    <row r="50614"/>
    <row r="50615"/>
    <row r="50616"/>
    <row r="50617"/>
    <row r="50618"/>
    <row r="50619"/>
    <row r="50620"/>
    <row r="50621"/>
    <row r="50622"/>
    <row r="50623"/>
    <row r="50624"/>
    <row r="50625"/>
    <row r="50626"/>
    <row r="50627"/>
    <row r="50628"/>
    <row r="50629"/>
    <row r="50630"/>
    <row r="50631"/>
    <row r="50632"/>
    <row r="50633"/>
    <row r="50634"/>
    <row r="50635"/>
    <row r="50636"/>
    <row r="50637"/>
    <row r="50638"/>
    <row r="50639"/>
    <row r="50640"/>
    <row r="50641"/>
    <row r="50642"/>
    <row r="50643"/>
    <row r="50644"/>
    <row r="50645"/>
    <row r="50646"/>
    <row r="50647"/>
    <row r="50648"/>
    <row r="50649"/>
    <row r="50650"/>
    <row r="50651"/>
    <row r="50652"/>
    <row r="50653"/>
    <row r="50654"/>
    <row r="50655"/>
    <row r="50656"/>
    <row r="50657"/>
    <row r="50658"/>
    <row r="50659"/>
    <row r="50660"/>
    <row r="50661"/>
    <row r="50662"/>
    <row r="50663"/>
    <row r="50664"/>
    <row r="50665"/>
    <row r="50666"/>
    <row r="50667"/>
    <row r="50668"/>
    <row r="50669"/>
    <row r="50670"/>
    <row r="50671"/>
    <row r="50672"/>
    <row r="50673"/>
    <row r="50674"/>
    <row r="50675"/>
    <row r="50676"/>
    <row r="50677"/>
    <row r="50678"/>
    <row r="50679"/>
    <row r="50680"/>
    <row r="50681"/>
    <row r="50682"/>
    <row r="50683"/>
    <row r="50684"/>
    <row r="50685"/>
    <row r="50686"/>
    <row r="50687"/>
    <row r="50688"/>
    <row r="50689"/>
    <row r="50690"/>
    <row r="50691"/>
    <row r="50692"/>
    <row r="50693"/>
    <row r="50694"/>
    <row r="50695"/>
    <row r="50696"/>
    <row r="50697"/>
    <row r="50698"/>
    <row r="50699"/>
    <row r="50700"/>
    <row r="50701"/>
    <row r="50702"/>
    <row r="50703"/>
    <row r="50704"/>
    <row r="50705"/>
    <row r="50706"/>
    <row r="50707"/>
    <row r="50708"/>
    <row r="50709"/>
    <row r="50710"/>
    <row r="50711"/>
    <row r="50712"/>
    <row r="50713"/>
    <row r="50714"/>
    <row r="50715"/>
    <row r="50716"/>
    <row r="50717"/>
    <row r="50718"/>
    <row r="50719"/>
    <row r="50720"/>
    <row r="50721"/>
    <row r="50722"/>
    <row r="50723"/>
    <row r="50724"/>
    <row r="50725"/>
    <row r="50726"/>
    <row r="50727"/>
    <row r="50728"/>
    <row r="50729"/>
    <row r="50730"/>
    <row r="50731"/>
    <row r="50732"/>
    <row r="50733"/>
    <row r="50734"/>
    <row r="50735"/>
    <row r="50736"/>
    <row r="50737"/>
    <row r="50738"/>
    <row r="50739"/>
    <row r="50740"/>
    <row r="50741"/>
    <row r="50742"/>
    <row r="50743"/>
    <row r="50744"/>
    <row r="50745"/>
    <row r="50746"/>
    <row r="50747"/>
    <row r="50748"/>
    <row r="50749"/>
    <row r="50750"/>
    <row r="50751"/>
    <row r="50752"/>
    <row r="50753"/>
    <row r="50754"/>
    <row r="50755"/>
    <row r="50756"/>
    <row r="50757"/>
    <row r="50758"/>
    <row r="50759"/>
    <row r="50760"/>
    <row r="50761"/>
    <row r="50762"/>
    <row r="50763"/>
    <row r="50764"/>
    <row r="50765"/>
    <row r="50766"/>
    <row r="50767"/>
    <row r="50768"/>
    <row r="50769"/>
    <row r="50770"/>
    <row r="50771"/>
    <row r="50772"/>
    <row r="50773"/>
    <row r="50774"/>
    <row r="50775"/>
    <row r="50776"/>
    <row r="50777"/>
    <row r="50778"/>
    <row r="50779"/>
    <row r="50780"/>
    <row r="50781"/>
    <row r="50782"/>
    <row r="50783"/>
    <row r="50784"/>
    <row r="50785"/>
    <row r="50786"/>
    <row r="50787"/>
    <row r="50788"/>
    <row r="50789"/>
    <row r="50790"/>
    <row r="50791"/>
    <row r="50792"/>
    <row r="50793"/>
    <row r="50794"/>
    <row r="50795"/>
    <row r="50796"/>
    <row r="50797"/>
    <row r="50798"/>
    <row r="50799"/>
    <row r="50800"/>
    <row r="50801"/>
    <row r="50802"/>
    <row r="50803"/>
    <row r="50804"/>
    <row r="50805"/>
    <row r="50806"/>
    <row r="50807"/>
    <row r="50808"/>
    <row r="50809"/>
    <row r="50810"/>
    <row r="50811"/>
    <row r="50812"/>
    <row r="50813"/>
    <row r="50814"/>
    <row r="50815"/>
    <row r="50816"/>
    <row r="50817"/>
    <row r="50818"/>
    <row r="50819"/>
    <row r="50820"/>
    <row r="50821"/>
    <row r="50822"/>
    <row r="50823"/>
    <row r="50824"/>
    <row r="50825"/>
    <row r="50826"/>
    <row r="50827"/>
    <row r="50828"/>
    <row r="50829"/>
    <row r="50830"/>
    <row r="50831"/>
    <row r="50832"/>
    <row r="50833"/>
    <row r="50834"/>
    <row r="50835"/>
    <row r="50836"/>
    <row r="50837"/>
    <row r="50838"/>
    <row r="50839"/>
    <row r="50840"/>
    <row r="50841"/>
    <row r="50842"/>
    <row r="50843"/>
    <row r="50844"/>
    <row r="50845"/>
    <row r="50846"/>
    <row r="50847"/>
    <row r="50848"/>
    <row r="50849"/>
    <row r="50850"/>
    <row r="50851"/>
    <row r="50852"/>
    <row r="50853"/>
    <row r="50854"/>
    <row r="50855"/>
    <row r="50856"/>
    <row r="50857"/>
    <row r="50858"/>
    <row r="50859"/>
    <row r="50860"/>
    <row r="50861"/>
    <row r="50862"/>
    <row r="50863"/>
    <row r="50864"/>
    <row r="50865"/>
    <row r="50866"/>
    <row r="50867"/>
    <row r="50868"/>
    <row r="50869"/>
    <row r="50870"/>
    <row r="50871"/>
    <row r="50872"/>
    <row r="50873"/>
    <row r="50874"/>
    <row r="50875"/>
    <row r="50876"/>
    <row r="50877"/>
    <row r="50878"/>
    <row r="50879"/>
    <row r="50880"/>
    <row r="50881"/>
    <row r="50882"/>
    <row r="50883"/>
    <row r="50884"/>
    <row r="50885"/>
    <row r="50886"/>
    <row r="50887"/>
    <row r="50888"/>
    <row r="50889"/>
    <row r="50890"/>
    <row r="50891"/>
    <row r="50892"/>
    <row r="50893"/>
    <row r="50894"/>
    <row r="50895"/>
    <row r="50896"/>
    <row r="50897"/>
    <row r="50898"/>
    <row r="50899"/>
    <row r="50900"/>
    <row r="50901"/>
    <row r="50902"/>
    <row r="50903"/>
    <row r="50904"/>
    <row r="50905"/>
    <row r="50906"/>
    <row r="50907"/>
    <row r="50908"/>
    <row r="50909"/>
    <row r="50910"/>
    <row r="50911"/>
    <row r="50912"/>
    <row r="50913"/>
    <row r="50914"/>
    <row r="50915"/>
    <row r="50916"/>
    <row r="50917"/>
    <row r="50918"/>
    <row r="50919"/>
    <row r="50920"/>
    <row r="50921"/>
    <row r="50922"/>
    <row r="50923"/>
    <row r="50924"/>
    <row r="50925"/>
    <row r="50926"/>
    <row r="50927"/>
    <row r="50928"/>
    <row r="50929"/>
    <row r="50930"/>
    <row r="50931"/>
    <row r="50932"/>
    <row r="50933"/>
    <row r="50934"/>
    <row r="50935"/>
    <row r="50936"/>
    <row r="50937"/>
    <row r="50938"/>
    <row r="50939"/>
    <row r="50940"/>
    <row r="50941"/>
    <row r="50942"/>
    <row r="50943"/>
    <row r="50944"/>
    <row r="50945"/>
    <row r="50946"/>
    <row r="50947"/>
    <row r="50948"/>
    <row r="50949"/>
    <row r="50950"/>
    <row r="50951"/>
    <row r="50952"/>
    <row r="50953"/>
    <row r="50954"/>
    <row r="50955"/>
    <row r="50956"/>
    <row r="50957"/>
    <row r="50958"/>
    <row r="50959"/>
    <row r="50960"/>
    <row r="50961"/>
    <row r="50962"/>
    <row r="50963"/>
    <row r="50964"/>
    <row r="50965"/>
    <row r="50966"/>
    <row r="50967"/>
    <row r="50968"/>
    <row r="50969"/>
    <row r="50970"/>
    <row r="50971"/>
    <row r="50972"/>
    <row r="50973"/>
    <row r="50974"/>
    <row r="50975"/>
    <row r="50976"/>
    <row r="50977"/>
    <row r="50978"/>
    <row r="50979"/>
    <row r="50980"/>
    <row r="50981"/>
    <row r="50982"/>
    <row r="50983"/>
    <row r="50984"/>
    <row r="50985"/>
    <row r="50986"/>
    <row r="50987"/>
    <row r="50988"/>
    <row r="50989"/>
    <row r="50990"/>
    <row r="50991"/>
    <row r="50992"/>
    <row r="50993"/>
    <row r="50994"/>
    <row r="50995"/>
    <row r="50996"/>
    <row r="50997"/>
    <row r="50998"/>
    <row r="50999"/>
    <row r="51000"/>
    <row r="51001"/>
    <row r="51002"/>
    <row r="51003"/>
    <row r="51004"/>
    <row r="51005"/>
    <row r="51006"/>
    <row r="51007"/>
    <row r="51008"/>
    <row r="51009"/>
    <row r="51010"/>
    <row r="51011"/>
    <row r="51012"/>
    <row r="51013"/>
    <row r="51014"/>
    <row r="51015"/>
    <row r="51016"/>
    <row r="51017"/>
    <row r="51018"/>
    <row r="51019"/>
    <row r="51020"/>
    <row r="51021"/>
    <row r="51022"/>
    <row r="51023"/>
    <row r="51024"/>
    <row r="51025"/>
    <row r="51026"/>
    <row r="51027"/>
    <row r="51028"/>
    <row r="51029"/>
    <row r="51030"/>
    <row r="51031"/>
    <row r="51032"/>
    <row r="51033"/>
    <row r="51034"/>
    <row r="51035"/>
    <row r="51036"/>
    <row r="51037"/>
    <row r="51038"/>
    <row r="51039"/>
    <row r="51040"/>
    <row r="51041"/>
    <row r="51042"/>
    <row r="51043"/>
    <row r="51044"/>
    <row r="51045"/>
    <row r="51046"/>
    <row r="51047"/>
    <row r="51048"/>
    <row r="51049"/>
    <row r="51050"/>
    <row r="51051"/>
    <row r="51052"/>
    <row r="51053"/>
    <row r="51054"/>
    <row r="51055"/>
    <row r="51056"/>
    <row r="51057"/>
    <row r="51058"/>
    <row r="51059"/>
    <row r="51060"/>
    <row r="51061"/>
    <row r="51062"/>
    <row r="51063"/>
    <row r="51064"/>
    <row r="51065"/>
    <row r="51066"/>
    <row r="51067"/>
    <row r="51068"/>
    <row r="51069"/>
    <row r="51070"/>
    <row r="51071"/>
    <row r="51072"/>
    <row r="51073"/>
    <row r="51074"/>
    <row r="51075"/>
    <row r="51076"/>
    <row r="51077"/>
    <row r="51078"/>
    <row r="51079"/>
    <row r="51080"/>
    <row r="51081"/>
    <row r="51082"/>
    <row r="51083"/>
    <row r="51084"/>
    <row r="51085"/>
    <row r="51086"/>
    <row r="51087"/>
    <row r="51088"/>
    <row r="51089"/>
    <row r="51090"/>
    <row r="51091"/>
    <row r="51092"/>
    <row r="51093"/>
    <row r="51094"/>
    <row r="51095"/>
    <row r="51096"/>
    <row r="51097"/>
    <row r="51098"/>
    <row r="51099"/>
    <row r="51100"/>
    <row r="51101"/>
    <row r="51102"/>
    <row r="51103"/>
    <row r="51104"/>
    <row r="51105"/>
    <row r="51106"/>
    <row r="51107"/>
    <row r="51108"/>
    <row r="51109"/>
    <row r="51110"/>
    <row r="51111"/>
    <row r="51112"/>
    <row r="51113"/>
    <row r="51114"/>
    <row r="51115"/>
    <row r="51116"/>
    <row r="51117"/>
    <row r="51118"/>
    <row r="51119"/>
    <row r="51120"/>
    <row r="51121"/>
    <row r="51122"/>
    <row r="51123"/>
    <row r="51124"/>
    <row r="51125"/>
    <row r="51126"/>
    <row r="51127"/>
    <row r="51128"/>
    <row r="51129"/>
    <row r="51130"/>
    <row r="51131"/>
    <row r="51132"/>
    <row r="51133"/>
    <row r="51134"/>
    <row r="51135"/>
    <row r="51136"/>
    <row r="51137"/>
    <row r="51138"/>
    <row r="51139"/>
    <row r="51140"/>
    <row r="51141"/>
    <row r="51142"/>
    <row r="51143"/>
    <row r="51144"/>
    <row r="51145"/>
    <row r="51146"/>
    <row r="51147"/>
    <row r="51148"/>
    <row r="51149"/>
    <row r="51150"/>
    <row r="51151"/>
    <row r="51152"/>
    <row r="51153"/>
    <row r="51154"/>
    <row r="51155"/>
    <row r="51156"/>
    <row r="51157"/>
    <row r="51158"/>
    <row r="51159"/>
    <row r="51160"/>
    <row r="51161"/>
    <row r="51162"/>
    <row r="51163"/>
    <row r="51164"/>
    <row r="51165"/>
    <row r="51166"/>
    <row r="51167"/>
    <row r="51168"/>
    <row r="51169"/>
    <row r="51170"/>
    <row r="51171"/>
    <row r="51172"/>
    <row r="51173"/>
    <row r="51174"/>
    <row r="51175"/>
    <row r="51176"/>
    <row r="51177"/>
    <row r="51178"/>
    <row r="51179"/>
    <row r="51180"/>
    <row r="51181"/>
    <row r="51182"/>
    <row r="51183"/>
    <row r="51184"/>
    <row r="51185"/>
    <row r="51186"/>
    <row r="51187"/>
    <row r="51188"/>
    <row r="51189"/>
    <row r="51190"/>
    <row r="51191"/>
    <row r="51192"/>
    <row r="51193"/>
    <row r="51194"/>
    <row r="51195"/>
    <row r="51196"/>
    <row r="51197"/>
    <row r="51198"/>
    <row r="51199"/>
    <row r="51200"/>
    <row r="51201"/>
    <row r="51202"/>
    <row r="51203"/>
    <row r="51204"/>
    <row r="51205"/>
    <row r="51206"/>
    <row r="51207"/>
    <row r="51208"/>
    <row r="51209"/>
    <row r="51210"/>
    <row r="51211"/>
    <row r="51212"/>
    <row r="51213"/>
    <row r="51214"/>
    <row r="51215"/>
    <row r="51216"/>
    <row r="51217"/>
    <row r="51218"/>
    <row r="51219"/>
    <row r="51220"/>
    <row r="51221"/>
    <row r="51222"/>
    <row r="51223"/>
    <row r="51224"/>
    <row r="51225"/>
    <row r="51226"/>
    <row r="51227"/>
    <row r="51228"/>
    <row r="51229"/>
    <row r="51230"/>
    <row r="51231"/>
    <row r="51232"/>
    <row r="51233"/>
    <row r="51234"/>
    <row r="51235"/>
    <row r="51236"/>
    <row r="51237"/>
    <row r="51238"/>
    <row r="51239"/>
    <row r="51240"/>
    <row r="51241"/>
    <row r="51242"/>
    <row r="51243"/>
    <row r="51244"/>
    <row r="51245"/>
    <row r="51246"/>
    <row r="51247"/>
    <row r="51248"/>
    <row r="51249"/>
    <row r="51250"/>
    <row r="51251"/>
    <row r="51252"/>
    <row r="51253"/>
    <row r="51254"/>
    <row r="51255"/>
    <row r="51256"/>
    <row r="51257"/>
    <row r="51258"/>
    <row r="51259"/>
    <row r="51260"/>
    <row r="51261"/>
    <row r="51262"/>
    <row r="51263"/>
    <row r="51264"/>
    <row r="51265"/>
    <row r="51266"/>
    <row r="51267"/>
    <row r="51268"/>
    <row r="51269"/>
    <row r="51270"/>
    <row r="51271"/>
    <row r="51272"/>
    <row r="51273"/>
    <row r="51274"/>
    <row r="51275"/>
    <row r="51276"/>
    <row r="51277"/>
    <row r="51278"/>
    <row r="51279"/>
    <row r="51280"/>
    <row r="51281"/>
    <row r="51282"/>
    <row r="51283"/>
    <row r="51284"/>
    <row r="51285"/>
    <row r="51286"/>
    <row r="51287"/>
    <row r="51288"/>
    <row r="51289"/>
    <row r="51290"/>
    <row r="51291"/>
    <row r="51292"/>
    <row r="51293"/>
    <row r="51294"/>
    <row r="51295"/>
    <row r="51296"/>
    <row r="51297"/>
    <row r="51298"/>
    <row r="51299"/>
    <row r="51300"/>
    <row r="51301"/>
    <row r="51302"/>
    <row r="51303"/>
    <row r="51304"/>
    <row r="51305"/>
    <row r="51306"/>
    <row r="51307"/>
    <row r="51308"/>
    <row r="51309"/>
    <row r="51310"/>
    <row r="51311"/>
    <row r="51312"/>
    <row r="51313"/>
    <row r="51314"/>
    <row r="51315"/>
    <row r="51316"/>
    <row r="51317"/>
    <row r="51318"/>
    <row r="51319"/>
    <row r="51320"/>
    <row r="51321"/>
    <row r="51322"/>
    <row r="51323"/>
    <row r="51324"/>
    <row r="51325"/>
    <row r="51326"/>
    <row r="51327"/>
    <row r="51328"/>
    <row r="51329"/>
    <row r="51330"/>
    <row r="51331"/>
    <row r="51332"/>
    <row r="51333"/>
    <row r="51334"/>
    <row r="51335"/>
    <row r="51336"/>
    <row r="51337"/>
    <row r="51338"/>
    <row r="51339"/>
    <row r="51340"/>
    <row r="51341"/>
    <row r="51342"/>
    <row r="51343"/>
    <row r="51344"/>
    <row r="51345"/>
    <row r="51346"/>
    <row r="51347"/>
    <row r="51348"/>
    <row r="51349"/>
    <row r="51350"/>
    <row r="51351"/>
    <row r="51352"/>
    <row r="51353"/>
    <row r="51354"/>
    <row r="51355"/>
    <row r="51356"/>
    <row r="51357"/>
    <row r="51358"/>
    <row r="51359"/>
    <row r="51360"/>
    <row r="51361"/>
    <row r="51362"/>
    <row r="51363"/>
    <row r="51364"/>
    <row r="51365"/>
    <row r="51366"/>
    <row r="51367"/>
    <row r="51368"/>
    <row r="51369"/>
    <row r="51370"/>
    <row r="51371"/>
    <row r="51372"/>
    <row r="51373"/>
    <row r="51374"/>
    <row r="51375"/>
    <row r="51376"/>
    <row r="51377"/>
    <row r="51378"/>
    <row r="51379"/>
    <row r="51380"/>
    <row r="51381"/>
    <row r="51382"/>
    <row r="51383"/>
    <row r="51384"/>
    <row r="51385"/>
    <row r="51386"/>
    <row r="51387"/>
    <row r="51388"/>
    <row r="51389"/>
    <row r="51390"/>
    <row r="51391"/>
    <row r="51392"/>
    <row r="51393"/>
    <row r="51394"/>
    <row r="51395"/>
    <row r="51396"/>
    <row r="51397"/>
    <row r="51398"/>
    <row r="51399"/>
    <row r="51400"/>
    <row r="51401"/>
    <row r="51402"/>
    <row r="51403"/>
    <row r="51404"/>
    <row r="51405"/>
    <row r="51406"/>
    <row r="51407"/>
    <row r="51408"/>
    <row r="51409"/>
    <row r="51410"/>
    <row r="51411"/>
    <row r="51412"/>
    <row r="51413"/>
    <row r="51414"/>
    <row r="51415"/>
    <row r="51416"/>
    <row r="51417"/>
    <row r="51418"/>
    <row r="51419"/>
    <row r="51420"/>
    <row r="51421"/>
    <row r="51422"/>
    <row r="51423"/>
    <row r="51424"/>
    <row r="51425"/>
    <row r="51426"/>
    <row r="51427"/>
    <row r="51428"/>
    <row r="51429"/>
    <row r="51430"/>
    <row r="51431"/>
    <row r="51432"/>
    <row r="51433"/>
    <row r="51434"/>
    <row r="51435"/>
    <row r="51436"/>
    <row r="51437"/>
    <row r="51438"/>
    <row r="51439"/>
    <row r="51440"/>
    <row r="51441"/>
    <row r="51442"/>
    <row r="51443"/>
    <row r="51444"/>
    <row r="51445"/>
    <row r="51446"/>
    <row r="51447"/>
    <row r="51448"/>
    <row r="51449"/>
    <row r="51450"/>
    <row r="51451"/>
    <row r="51452"/>
    <row r="51453"/>
    <row r="51454"/>
    <row r="51455"/>
    <row r="51456"/>
    <row r="51457"/>
    <row r="51458"/>
    <row r="51459"/>
    <row r="51460"/>
    <row r="51461"/>
    <row r="51462"/>
    <row r="51463"/>
    <row r="51464"/>
    <row r="51465"/>
    <row r="51466"/>
    <row r="51467"/>
    <row r="51468"/>
    <row r="51469"/>
    <row r="51470"/>
    <row r="51471"/>
    <row r="51472"/>
    <row r="51473"/>
    <row r="51474"/>
    <row r="51475"/>
    <row r="51476"/>
    <row r="51477"/>
    <row r="51478"/>
    <row r="51479"/>
    <row r="51480"/>
    <row r="51481"/>
    <row r="51482"/>
    <row r="51483"/>
    <row r="51484"/>
    <row r="51485"/>
    <row r="51486"/>
    <row r="51487"/>
    <row r="51488"/>
    <row r="51489"/>
    <row r="51490"/>
    <row r="51491"/>
    <row r="51492"/>
    <row r="51493"/>
    <row r="51494"/>
    <row r="51495"/>
    <row r="51496"/>
    <row r="51497"/>
    <row r="51498"/>
    <row r="51499"/>
    <row r="51500"/>
    <row r="51501"/>
    <row r="51502"/>
    <row r="51503"/>
    <row r="51504"/>
    <row r="51505"/>
    <row r="51506"/>
    <row r="51507"/>
    <row r="51508"/>
    <row r="51509"/>
    <row r="51510"/>
    <row r="51511"/>
    <row r="51512"/>
    <row r="51513"/>
    <row r="51514"/>
    <row r="51515"/>
    <row r="51516"/>
    <row r="51517"/>
    <row r="51518"/>
    <row r="51519"/>
    <row r="51520"/>
    <row r="51521"/>
    <row r="51522"/>
    <row r="51523"/>
    <row r="51524"/>
    <row r="51525"/>
    <row r="51526"/>
    <row r="51527"/>
    <row r="51528"/>
    <row r="51529"/>
    <row r="51530"/>
    <row r="51531"/>
    <row r="51532"/>
    <row r="51533"/>
    <row r="51534"/>
    <row r="51535"/>
    <row r="51536"/>
    <row r="51537"/>
    <row r="51538"/>
    <row r="51539"/>
    <row r="51540"/>
    <row r="51541"/>
    <row r="51542"/>
    <row r="51543"/>
    <row r="51544"/>
    <row r="51545"/>
    <row r="51546"/>
    <row r="51547"/>
    <row r="51548"/>
    <row r="51549"/>
    <row r="51550"/>
    <row r="51551"/>
    <row r="51552"/>
    <row r="51553"/>
    <row r="51554"/>
    <row r="51555"/>
    <row r="51556"/>
    <row r="51557"/>
    <row r="51558"/>
    <row r="51559"/>
    <row r="51560"/>
    <row r="51561"/>
    <row r="51562"/>
    <row r="51563"/>
    <row r="51564"/>
    <row r="51565"/>
    <row r="51566"/>
    <row r="51567"/>
    <row r="51568"/>
    <row r="51569"/>
    <row r="51570"/>
    <row r="51571"/>
    <row r="51572"/>
    <row r="51573"/>
    <row r="51574"/>
    <row r="51575"/>
    <row r="51576"/>
    <row r="51577"/>
    <row r="51578"/>
    <row r="51579"/>
    <row r="51580"/>
    <row r="51581"/>
    <row r="51582"/>
    <row r="51583"/>
    <row r="51584"/>
    <row r="51585"/>
    <row r="51586"/>
    <row r="51587"/>
    <row r="51588"/>
    <row r="51589"/>
    <row r="51590"/>
    <row r="51591"/>
    <row r="51592"/>
    <row r="51593"/>
    <row r="51594"/>
    <row r="51595"/>
    <row r="51596"/>
    <row r="51597"/>
    <row r="51598"/>
    <row r="51599"/>
    <row r="51600"/>
    <row r="51601"/>
    <row r="51602"/>
    <row r="51603"/>
    <row r="51604"/>
    <row r="51605"/>
    <row r="51606"/>
    <row r="51607"/>
    <row r="51608"/>
    <row r="51609"/>
    <row r="51610"/>
    <row r="51611"/>
    <row r="51612"/>
    <row r="51613"/>
    <row r="51614"/>
    <row r="51615"/>
    <row r="51616"/>
    <row r="51617"/>
    <row r="51618"/>
    <row r="51619"/>
    <row r="51620"/>
    <row r="51621"/>
    <row r="51622"/>
    <row r="51623"/>
    <row r="51624"/>
    <row r="51625"/>
    <row r="51626"/>
    <row r="51627"/>
    <row r="51628"/>
    <row r="51629"/>
    <row r="51630"/>
    <row r="51631"/>
    <row r="51632"/>
    <row r="51633"/>
    <row r="51634"/>
    <row r="51635"/>
    <row r="51636"/>
    <row r="51637"/>
    <row r="51638"/>
    <row r="51639"/>
    <row r="51640"/>
    <row r="51641"/>
    <row r="51642"/>
    <row r="51643"/>
    <row r="51644"/>
    <row r="51645"/>
    <row r="51646"/>
    <row r="51647"/>
    <row r="51648"/>
    <row r="51649"/>
    <row r="51650"/>
    <row r="51651"/>
    <row r="51652"/>
    <row r="51653"/>
    <row r="51654"/>
    <row r="51655"/>
    <row r="51656"/>
    <row r="51657"/>
    <row r="51658"/>
    <row r="51659"/>
    <row r="51660"/>
    <row r="51661"/>
    <row r="51662"/>
    <row r="51663"/>
    <row r="51664"/>
    <row r="51665"/>
    <row r="51666"/>
    <row r="51667"/>
    <row r="51668"/>
    <row r="51669"/>
    <row r="51670"/>
    <row r="51671"/>
    <row r="51672"/>
    <row r="51673"/>
    <row r="51674"/>
    <row r="51675"/>
    <row r="51676"/>
    <row r="51677"/>
    <row r="51678"/>
    <row r="51679"/>
    <row r="51680"/>
    <row r="51681"/>
    <row r="51682"/>
    <row r="51683"/>
    <row r="51684"/>
    <row r="51685"/>
    <row r="51686"/>
    <row r="51687"/>
    <row r="51688"/>
    <row r="51689"/>
    <row r="51690"/>
    <row r="51691"/>
    <row r="51692"/>
    <row r="51693"/>
    <row r="51694"/>
    <row r="51695"/>
    <row r="51696"/>
    <row r="51697"/>
    <row r="51698"/>
    <row r="51699"/>
    <row r="51700"/>
    <row r="51701"/>
    <row r="51702"/>
    <row r="51703"/>
    <row r="51704"/>
    <row r="51705"/>
    <row r="51706"/>
    <row r="51707"/>
    <row r="51708"/>
    <row r="51709"/>
    <row r="51710"/>
    <row r="51711"/>
    <row r="51712"/>
    <row r="51713"/>
    <row r="51714"/>
    <row r="51715"/>
    <row r="51716"/>
    <row r="51717"/>
    <row r="51718"/>
    <row r="51719"/>
    <row r="51720"/>
    <row r="51721"/>
    <row r="51722"/>
    <row r="51723"/>
    <row r="51724"/>
    <row r="51725"/>
    <row r="51726"/>
    <row r="51727"/>
    <row r="51728"/>
    <row r="51729"/>
    <row r="51730"/>
    <row r="51731"/>
    <row r="51732"/>
    <row r="51733"/>
    <row r="51734"/>
    <row r="51735"/>
    <row r="51736"/>
    <row r="51737"/>
    <row r="51738"/>
    <row r="51739"/>
    <row r="51740"/>
    <row r="51741"/>
    <row r="51742"/>
    <row r="51743"/>
    <row r="51744"/>
    <row r="51745"/>
    <row r="51746"/>
    <row r="51747"/>
    <row r="51748"/>
    <row r="51749"/>
    <row r="51750"/>
    <row r="51751"/>
    <row r="51752"/>
    <row r="51753"/>
    <row r="51754"/>
    <row r="51755"/>
    <row r="51756"/>
    <row r="51757"/>
    <row r="51758"/>
    <row r="51759"/>
    <row r="51760"/>
    <row r="51761"/>
    <row r="51762"/>
    <row r="51763"/>
    <row r="51764"/>
    <row r="51765"/>
    <row r="51766"/>
    <row r="51767"/>
    <row r="51768"/>
    <row r="51769"/>
    <row r="51770"/>
    <row r="51771"/>
    <row r="51772"/>
    <row r="51773"/>
    <row r="51774"/>
    <row r="51775"/>
    <row r="51776"/>
    <row r="51777"/>
    <row r="51778"/>
    <row r="51779"/>
    <row r="51780"/>
    <row r="51781"/>
    <row r="51782"/>
    <row r="51783"/>
    <row r="51784"/>
    <row r="51785"/>
    <row r="51786"/>
    <row r="51787"/>
    <row r="51788"/>
    <row r="51789"/>
    <row r="51790"/>
    <row r="51791"/>
    <row r="51792"/>
    <row r="51793"/>
    <row r="51794"/>
    <row r="51795"/>
    <row r="51796"/>
    <row r="51797"/>
    <row r="51798"/>
    <row r="51799"/>
    <row r="51800"/>
    <row r="51801"/>
    <row r="51802"/>
    <row r="51803"/>
    <row r="51804"/>
    <row r="51805"/>
    <row r="51806"/>
    <row r="51807"/>
    <row r="51808"/>
    <row r="51809"/>
    <row r="51810"/>
    <row r="51811"/>
    <row r="51812"/>
    <row r="51813"/>
    <row r="51814"/>
    <row r="51815"/>
    <row r="51816"/>
    <row r="51817"/>
    <row r="51818"/>
    <row r="51819"/>
    <row r="51820"/>
    <row r="51821"/>
    <row r="51822"/>
    <row r="51823"/>
    <row r="51824"/>
    <row r="51825"/>
    <row r="51826"/>
    <row r="51827"/>
    <row r="51828"/>
    <row r="51829"/>
    <row r="51830"/>
    <row r="51831"/>
    <row r="51832"/>
    <row r="51833"/>
    <row r="51834"/>
    <row r="51835"/>
    <row r="51836"/>
    <row r="51837"/>
    <row r="51838"/>
    <row r="51839"/>
    <row r="51840"/>
    <row r="51841"/>
    <row r="51842"/>
    <row r="51843"/>
    <row r="51844"/>
    <row r="51845"/>
    <row r="51846"/>
    <row r="51847"/>
    <row r="51848"/>
    <row r="51849"/>
    <row r="51850"/>
    <row r="51851"/>
    <row r="51852"/>
    <row r="51853"/>
    <row r="51854"/>
    <row r="51855"/>
    <row r="51856"/>
    <row r="51857"/>
    <row r="51858"/>
    <row r="51859"/>
    <row r="51860"/>
    <row r="51861"/>
    <row r="51862"/>
    <row r="51863"/>
    <row r="51864"/>
    <row r="51865"/>
    <row r="51866"/>
    <row r="51867"/>
    <row r="51868"/>
    <row r="51869"/>
    <row r="51870"/>
    <row r="51871"/>
    <row r="51872"/>
    <row r="51873"/>
    <row r="51874"/>
    <row r="51875"/>
    <row r="51876"/>
    <row r="51877"/>
    <row r="51878"/>
    <row r="51879"/>
    <row r="51880"/>
    <row r="51881"/>
    <row r="51882"/>
    <row r="51883"/>
    <row r="51884"/>
    <row r="51885"/>
    <row r="51886"/>
    <row r="51887"/>
    <row r="51888"/>
    <row r="51889"/>
    <row r="51890"/>
    <row r="51891"/>
    <row r="51892"/>
    <row r="51893"/>
    <row r="51894"/>
    <row r="51895"/>
    <row r="51896"/>
    <row r="51897"/>
    <row r="51898"/>
    <row r="51899"/>
    <row r="51900"/>
    <row r="51901"/>
    <row r="51902"/>
    <row r="51903"/>
    <row r="51904"/>
    <row r="51905"/>
    <row r="51906"/>
    <row r="51907"/>
    <row r="51908"/>
    <row r="51909"/>
    <row r="51910"/>
    <row r="51911"/>
    <row r="51912"/>
    <row r="51913"/>
    <row r="51914"/>
    <row r="51915"/>
    <row r="51916"/>
    <row r="51917"/>
    <row r="51918"/>
    <row r="51919"/>
    <row r="51920"/>
    <row r="51921"/>
    <row r="51922"/>
    <row r="51923"/>
    <row r="51924"/>
    <row r="51925"/>
    <row r="51926"/>
    <row r="51927"/>
    <row r="51928"/>
    <row r="51929"/>
    <row r="51930"/>
    <row r="51931"/>
    <row r="51932"/>
    <row r="51933"/>
    <row r="51934"/>
    <row r="51935"/>
    <row r="51936"/>
    <row r="51937"/>
    <row r="51938"/>
    <row r="51939"/>
    <row r="51940"/>
    <row r="51941"/>
    <row r="51942"/>
    <row r="51943"/>
    <row r="51944"/>
    <row r="51945"/>
    <row r="51946"/>
    <row r="51947"/>
    <row r="51948"/>
    <row r="51949"/>
    <row r="51950"/>
    <row r="51951"/>
    <row r="51952"/>
    <row r="51953"/>
    <row r="51954"/>
    <row r="51955"/>
    <row r="51956"/>
    <row r="51957"/>
    <row r="51958"/>
    <row r="51959"/>
    <row r="51960"/>
    <row r="51961"/>
    <row r="51962"/>
    <row r="51963"/>
    <row r="51964"/>
    <row r="51965"/>
    <row r="51966"/>
    <row r="51967"/>
    <row r="51968"/>
    <row r="51969"/>
    <row r="51970"/>
    <row r="51971"/>
    <row r="51972"/>
    <row r="51973"/>
    <row r="51974"/>
    <row r="51975"/>
    <row r="51976"/>
    <row r="51977"/>
    <row r="51978"/>
    <row r="51979"/>
    <row r="51980"/>
    <row r="51981"/>
    <row r="51982"/>
    <row r="51983"/>
    <row r="51984"/>
    <row r="51985"/>
    <row r="51986"/>
    <row r="51987"/>
    <row r="51988"/>
    <row r="51989"/>
    <row r="51990"/>
    <row r="51991"/>
    <row r="51992"/>
    <row r="51993"/>
    <row r="51994"/>
    <row r="51995"/>
    <row r="51996"/>
    <row r="51997"/>
    <row r="51998"/>
    <row r="51999"/>
    <row r="52000"/>
    <row r="52001"/>
    <row r="52002"/>
    <row r="52003"/>
    <row r="52004"/>
    <row r="52005"/>
    <row r="52006"/>
    <row r="52007"/>
    <row r="52008"/>
    <row r="52009"/>
    <row r="52010"/>
    <row r="52011"/>
    <row r="52012"/>
    <row r="52013"/>
    <row r="52014"/>
    <row r="52015"/>
    <row r="52016"/>
    <row r="52017"/>
    <row r="52018"/>
    <row r="52019"/>
    <row r="52020"/>
    <row r="52021"/>
    <row r="52022"/>
    <row r="52023"/>
    <row r="52024"/>
    <row r="52025"/>
    <row r="52026"/>
    <row r="52027"/>
    <row r="52028"/>
    <row r="52029"/>
    <row r="52030"/>
    <row r="52031"/>
    <row r="52032"/>
    <row r="52033"/>
    <row r="52034"/>
    <row r="52035"/>
    <row r="52036"/>
    <row r="52037"/>
    <row r="52038"/>
    <row r="52039"/>
    <row r="52040"/>
    <row r="52041"/>
    <row r="52042"/>
    <row r="52043"/>
    <row r="52044"/>
    <row r="52045"/>
    <row r="52046"/>
    <row r="52047"/>
    <row r="52048"/>
    <row r="52049"/>
    <row r="52050"/>
    <row r="52051"/>
    <row r="52052"/>
    <row r="52053"/>
    <row r="52054"/>
    <row r="52055"/>
    <row r="52056"/>
    <row r="52057"/>
    <row r="52058"/>
    <row r="52059"/>
    <row r="52060"/>
    <row r="52061"/>
    <row r="52062"/>
    <row r="52063"/>
    <row r="52064"/>
    <row r="52065"/>
    <row r="52066"/>
    <row r="52067"/>
    <row r="52068"/>
    <row r="52069"/>
    <row r="52070"/>
    <row r="52071"/>
    <row r="52072"/>
    <row r="52073"/>
    <row r="52074"/>
    <row r="52075"/>
    <row r="52076"/>
    <row r="52077"/>
    <row r="52078"/>
    <row r="52079"/>
    <row r="52080"/>
    <row r="52081"/>
    <row r="52082"/>
    <row r="52083"/>
    <row r="52084"/>
    <row r="52085"/>
    <row r="52086"/>
    <row r="52087"/>
    <row r="52088"/>
    <row r="52089"/>
    <row r="52090"/>
    <row r="52091"/>
    <row r="52092"/>
    <row r="52093"/>
    <row r="52094"/>
    <row r="52095"/>
    <row r="52096"/>
    <row r="52097"/>
    <row r="52098"/>
    <row r="52099"/>
    <row r="52100"/>
    <row r="52101"/>
    <row r="52102"/>
    <row r="52103"/>
    <row r="52104"/>
    <row r="52105"/>
    <row r="52106"/>
    <row r="52107"/>
    <row r="52108"/>
    <row r="52109"/>
    <row r="52110"/>
    <row r="52111"/>
    <row r="52112"/>
    <row r="52113"/>
    <row r="52114"/>
    <row r="52115"/>
    <row r="52116"/>
    <row r="52117"/>
    <row r="52118"/>
    <row r="52119"/>
    <row r="52120"/>
    <row r="52121"/>
    <row r="52122"/>
    <row r="52123"/>
    <row r="52124"/>
    <row r="52125"/>
    <row r="52126"/>
    <row r="52127"/>
    <row r="52128"/>
    <row r="52129"/>
    <row r="52130"/>
    <row r="52131"/>
    <row r="52132"/>
    <row r="52133"/>
    <row r="52134"/>
    <row r="52135"/>
    <row r="52136"/>
    <row r="52137"/>
    <row r="52138"/>
    <row r="52139"/>
    <row r="52140"/>
    <row r="52141"/>
    <row r="52142"/>
    <row r="52143"/>
    <row r="52144"/>
    <row r="52145"/>
    <row r="52146"/>
    <row r="52147"/>
    <row r="52148"/>
    <row r="52149"/>
    <row r="52150"/>
    <row r="52151"/>
    <row r="52152"/>
    <row r="52153"/>
    <row r="52154"/>
    <row r="52155"/>
    <row r="52156"/>
    <row r="52157"/>
    <row r="52158"/>
    <row r="52159"/>
    <row r="52160"/>
    <row r="52161"/>
    <row r="52162"/>
    <row r="52163"/>
    <row r="52164"/>
    <row r="52165"/>
    <row r="52166"/>
    <row r="52167"/>
    <row r="52168"/>
    <row r="52169"/>
    <row r="52170"/>
    <row r="52171"/>
    <row r="52172"/>
    <row r="52173"/>
    <row r="52174"/>
    <row r="52175"/>
    <row r="52176"/>
    <row r="52177"/>
    <row r="52178"/>
    <row r="52179"/>
    <row r="52180"/>
    <row r="52181"/>
    <row r="52182"/>
    <row r="52183"/>
    <row r="52184"/>
    <row r="52185"/>
    <row r="52186"/>
    <row r="52187"/>
    <row r="52188"/>
    <row r="52189"/>
    <row r="52190"/>
    <row r="52191"/>
    <row r="52192"/>
    <row r="52193"/>
    <row r="52194"/>
    <row r="52195"/>
    <row r="52196"/>
    <row r="52197"/>
    <row r="52198"/>
    <row r="52199"/>
    <row r="52200"/>
    <row r="52201"/>
    <row r="52202"/>
    <row r="52203"/>
    <row r="52204"/>
    <row r="52205"/>
    <row r="52206"/>
    <row r="52207"/>
    <row r="52208"/>
    <row r="52209"/>
    <row r="52210"/>
    <row r="52211"/>
    <row r="52212"/>
    <row r="52213"/>
    <row r="52214"/>
    <row r="52215"/>
    <row r="52216"/>
    <row r="52217"/>
    <row r="52218"/>
    <row r="52219"/>
    <row r="52220"/>
    <row r="52221"/>
    <row r="52222"/>
    <row r="52223"/>
    <row r="52224"/>
    <row r="52225"/>
    <row r="52226"/>
    <row r="52227"/>
    <row r="52228"/>
    <row r="52229"/>
    <row r="52230"/>
    <row r="52231"/>
    <row r="52232"/>
    <row r="52233"/>
    <row r="52234"/>
    <row r="52235"/>
    <row r="52236"/>
    <row r="52237"/>
    <row r="52238"/>
    <row r="52239"/>
    <row r="52240"/>
    <row r="52241"/>
    <row r="52242"/>
    <row r="52243"/>
    <row r="52244"/>
    <row r="52245"/>
    <row r="52246"/>
    <row r="52247"/>
    <row r="52248"/>
    <row r="52249"/>
    <row r="52250"/>
    <row r="52251"/>
    <row r="52252"/>
    <row r="52253"/>
    <row r="52254"/>
    <row r="52255"/>
    <row r="52256"/>
    <row r="52257"/>
    <row r="52258"/>
    <row r="52259"/>
    <row r="52260"/>
    <row r="52261"/>
    <row r="52262"/>
    <row r="52263"/>
    <row r="52264"/>
    <row r="52265"/>
    <row r="52266"/>
    <row r="52267"/>
    <row r="52268"/>
    <row r="52269"/>
    <row r="52270"/>
    <row r="52271"/>
    <row r="52272"/>
    <row r="52273"/>
    <row r="52274"/>
    <row r="52275"/>
    <row r="52276"/>
    <row r="52277"/>
    <row r="52278"/>
    <row r="52279"/>
    <row r="52280"/>
    <row r="52281"/>
    <row r="52282"/>
    <row r="52283"/>
    <row r="52284"/>
    <row r="52285"/>
    <row r="52286"/>
    <row r="52287"/>
    <row r="52288"/>
    <row r="52289"/>
    <row r="52290"/>
    <row r="52291"/>
    <row r="52292"/>
    <row r="52293"/>
    <row r="52294"/>
    <row r="52295"/>
    <row r="52296"/>
    <row r="52297"/>
    <row r="52298"/>
    <row r="52299"/>
    <row r="52300"/>
    <row r="52301"/>
    <row r="52302"/>
    <row r="52303"/>
    <row r="52304"/>
    <row r="52305"/>
    <row r="52306"/>
    <row r="52307"/>
    <row r="52308"/>
    <row r="52309"/>
    <row r="52310"/>
    <row r="52311"/>
    <row r="52312"/>
    <row r="52313"/>
    <row r="52314"/>
    <row r="52315"/>
    <row r="52316"/>
    <row r="52317"/>
    <row r="52318"/>
    <row r="52319"/>
    <row r="52320"/>
    <row r="52321"/>
    <row r="52322"/>
    <row r="52323"/>
    <row r="52324"/>
    <row r="52325"/>
    <row r="52326"/>
    <row r="52327"/>
    <row r="52328"/>
    <row r="52329"/>
    <row r="52330"/>
    <row r="52331"/>
    <row r="52332"/>
    <row r="52333"/>
    <row r="52334"/>
    <row r="52335"/>
    <row r="52336"/>
    <row r="52337"/>
    <row r="52338"/>
    <row r="52339"/>
    <row r="52340"/>
    <row r="52341"/>
    <row r="52342"/>
    <row r="52343"/>
    <row r="52344"/>
    <row r="52345"/>
    <row r="52346"/>
    <row r="52347"/>
    <row r="52348"/>
    <row r="52349"/>
    <row r="52350"/>
    <row r="52351"/>
    <row r="52352"/>
    <row r="52353"/>
    <row r="52354"/>
    <row r="52355"/>
    <row r="52356"/>
    <row r="52357"/>
    <row r="52358"/>
    <row r="52359"/>
    <row r="52360"/>
    <row r="52361"/>
    <row r="52362"/>
    <row r="52363"/>
    <row r="52364"/>
    <row r="52365"/>
    <row r="52366"/>
    <row r="52367"/>
    <row r="52368"/>
    <row r="52369"/>
    <row r="52370"/>
    <row r="52371"/>
    <row r="52372"/>
    <row r="52373"/>
    <row r="52374"/>
    <row r="52375"/>
    <row r="52376"/>
    <row r="52377"/>
    <row r="52378"/>
    <row r="52379"/>
    <row r="52380"/>
    <row r="52381"/>
    <row r="52382"/>
    <row r="52383"/>
    <row r="52384"/>
    <row r="52385"/>
    <row r="52386"/>
    <row r="52387"/>
    <row r="52388"/>
    <row r="52389"/>
    <row r="52390"/>
    <row r="52391"/>
    <row r="52392"/>
    <row r="52393"/>
    <row r="52394"/>
    <row r="52395"/>
    <row r="52396"/>
    <row r="52397"/>
    <row r="52398"/>
    <row r="52399"/>
    <row r="52400"/>
    <row r="52401"/>
    <row r="52402"/>
    <row r="52403"/>
    <row r="52404"/>
    <row r="52405"/>
    <row r="52406"/>
    <row r="52407"/>
    <row r="52408"/>
    <row r="52409"/>
    <row r="52410"/>
    <row r="52411"/>
    <row r="52412"/>
    <row r="52413"/>
    <row r="52414"/>
    <row r="52415"/>
    <row r="52416"/>
    <row r="52417"/>
    <row r="52418"/>
    <row r="52419"/>
    <row r="52420"/>
    <row r="52421"/>
    <row r="52422"/>
    <row r="52423"/>
    <row r="52424"/>
    <row r="52425"/>
    <row r="52426"/>
    <row r="52427"/>
    <row r="52428"/>
    <row r="52429"/>
    <row r="52430"/>
    <row r="52431"/>
    <row r="52432"/>
    <row r="52433"/>
    <row r="52434"/>
    <row r="52435"/>
    <row r="52436"/>
    <row r="52437"/>
    <row r="52438"/>
    <row r="52439"/>
    <row r="52440"/>
    <row r="52441"/>
    <row r="52442"/>
    <row r="52443"/>
    <row r="52444"/>
    <row r="52445"/>
    <row r="52446"/>
    <row r="52447"/>
    <row r="52448"/>
    <row r="52449"/>
    <row r="52450"/>
    <row r="52451"/>
    <row r="52452"/>
    <row r="52453"/>
    <row r="52454"/>
    <row r="52455"/>
    <row r="52456"/>
    <row r="52457"/>
    <row r="52458"/>
    <row r="52459"/>
    <row r="52460"/>
    <row r="52461"/>
    <row r="52462"/>
    <row r="52463"/>
    <row r="52464"/>
    <row r="52465"/>
    <row r="52466"/>
    <row r="52467"/>
    <row r="52468"/>
    <row r="52469"/>
    <row r="52470"/>
    <row r="52471"/>
    <row r="52472"/>
    <row r="52473"/>
    <row r="52474"/>
    <row r="52475"/>
    <row r="52476"/>
    <row r="52477"/>
    <row r="52478"/>
    <row r="52479"/>
    <row r="52480"/>
    <row r="52481"/>
    <row r="52482"/>
    <row r="52483"/>
    <row r="52484"/>
    <row r="52485"/>
    <row r="52486"/>
    <row r="52487"/>
    <row r="52488"/>
    <row r="52489"/>
    <row r="52490"/>
    <row r="52491"/>
    <row r="52492"/>
    <row r="52493"/>
    <row r="52494"/>
    <row r="52495"/>
    <row r="52496"/>
    <row r="52497"/>
    <row r="52498"/>
    <row r="52499"/>
    <row r="52500"/>
    <row r="52501"/>
    <row r="52502"/>
    <row r="52503"/>
    <row r="52504"/>
    <row r="52505"/>
    <row r="52506"/>
    <row r="52507"/>
    <row r="52508"/>
    <row r="52509"/>
    <row r="52510"/>
    <row r="52511"/>
    <row r="52512"/>
    <row r="52513"/>
    <row r="52514"/>
    <row r="52515"/>
    <row r="52516"/>
    <row r="52517"/>
    <row r="52518"/>
    <row r="52519"/>
    <row r="52520"/>
    <row r="52521"/>
    <row r="52522"/>
    <row r="52523"/>
    <row r="52524"/>
    <row r="52525"/>
    <row r="52526"/>
    <row r="52527"/>
    <row r="52528"/>
    <row r="52529"/>
    <row r="52530"/>
    <row r="52531"/>
    <row r="52532"/>
    <row r="52533"/>
    <row r="52534"/>
    <row r="52535"/>
    <row r="52536"/>
    <row r="52537"/>
    <row r="52538"/>
    <row r="52539"/>
    <row r="52540"/>
    <row r="52541"/>
    <row r="52542"/>
    <row r="52543"/>
    <row r="52544"/>
    <row r="52545"/>
    <row r="52546"/>
    <row r="52547"/>
    <row r="52548"/>
    <row r="52549"/>
    <row r="52550"/>
    <row r="52551"/>
    <row r="52552"/>
    <row r="52553"/>
    <row r="52554"/>
    <row r="52555"/>
    <row r="52556"/>
    <row r="52557"/>
    <row r="52558"/>
    <row r="52559"/>
    <row r="52560"/>
    <row r="52561"/>
    <row r="52562"/>
    <row r="52563"/>
    <row r="52564"/>
    <row r="52565"/>
    <row r="52566"/>
    <row r="52567"/>
    <row r="52568"/>
    <row r="52569"/>
    <row r="52570"/>
    <row r="52571"/>
    <row r="52572"/>
    <row r="52573"/>
    <row r="52574"/>
    <row r="52575"/>
    <row r="52576"/>
    <row r="52577"/>
    <row r="52578"/>
    <row r="52579"/>
    <row r="52580"/>
    <row r="52581"/>
    <row r="52582"/>
    <row r="52583"/>
    <row r="52584"/>
    <row r="52585"/>
    <row r="52586"/>
    <row r="52587"/>
    <row r="52588"/>
    <row r="52589"/>
    <row r="52590"/>
    <row r="52591"/>
    <row r="52592"/>
    <row r="52593"/>
    <row r="52594"/>
    <row r="52595"/>
    <row r="52596"/>
    <row r="52597"/>
    <row r="52598"/>
    <row r="52599"/>
    <row r="52600"/>
    <row r="52601"/>
    <row r="52602"/>
    <row r="52603"/>
    <row r="52604"/>
    <row r="52605"/>
    <row r="52606"/>
    <row r="52607"/>
    <row r="52608"/>
    <row r="52609"/>
    <row r="52610"/>
    <row r="52611"/>
    <row r="52612"/>
    <row r="52613"/>
    <row r="52614"/>
    <row r="52615"/>
    <row r="52616"/>
    <row r="52617"/>
    <row r="52618"/>
    <row r="52619"/>
    <row r="52620"/>
    <row r="52621"/>
    <row r="52622"/>
    <row r="52623"/>
    <row r="52624"/>
    <row r="52625"/>
    <row r="52626"/>
    <row r="52627"/>
    <row r="52628"/>
    <row r="52629"/>
    <row r="52630"/>
    <row r="52631"/>
    <row r="52632"/>
    <row r="52633"/>
    <row r="52634"/>
    <row r="52635"/>
    <row r="52636"/>
    <row r="52637"/>
    <row r="52638"/>
    <row r="52639"/>
    <row r="52640"/>
    <row r="52641"/>
    <row r="52642"/>
    <row r="52643"/>
    <row r="52644"/>
    <row r="52645"/>
    <row r="52646"/>
    <row r="52647"/>
    <row r="52648"/>
    <row r="52649"/>
    <row r="52650"/>
    <row r="52651"/>
    <row r="52652"/>
    <row r="52653"/>
    <row r="52654"/>
    <row r="52655"/>
    <row r="52656"/>
    <row r="52657"/>
    <row r="52658"/>
    <row r="52659"/>
    <row r="52660"/>
    <row r="52661"/>
    <row r="52662"/>
    <row r="52663"/>
    <row r="52664"/>
    <row r="52665"/>
    <row r="52666"/>
    <row r="52667"/>
    <row r="52668"/>
    <row r="52669"/>
    <row r="52670"/>
    <row r="52671"/>
    <row r="52672"/>
    <row r="52673"/>
    <row r="52674"/>
    <row r="52675"/>
    <row r="52676"/>
    <row r="52677"/>
    <row r="52678"/>
    <row r="52679"/>
    <row r="52680"/>
    <row r="52681"/>
    <row r="52682"/>
    <row r="52683"/>
    <row r="52684"/>
    <row r="52685"/>
    <row r="52686"/>
    <row r="52687"/>
    <row r="52688"/>
    <row r="52689"/>
    <row r="52690"/>
    <row r="52691"/>
    <row r="52692"/>
    <row r="52693"/>
    <row r="52694"/>
    <row r="52695"/>
    <row r="52696"/>
    <row r="52697"/>
    <row r="52698"/>
    <row r="52699"/>
    <row r="52700"/>
    <row r="52701"/>
    <row r="52702"/>
    <row r="52703"/>
    <row r="52704"/>
    <row r="52705"/>
    <row r="52706"/>
    <row r="52707"/>
    <row r="52708"/>
    <row r="52709"/>
    <row r="52710"/>
    <row r="52711"/>
    <row r="52712"/>
    <row r="52713"/>
    <row r="52714"/>
    <row r="52715"/>
    <row r="52716"/>
    <row r="52717"/>
    <row r="52718"/>
    <row r="52719"/>
    <row r="52720"/>
    <row r="52721"/>
    <row r="52722"/>
    <row r="52723"/>
    <row r="52724"/>
    <row r="52725"/>
    <row r="52726"/>
    <row r="52727"/>
    <row r="52728"/>
    <row r="52729"/>
    <row r="52730"/>
    <row r="52731"/>
    <row r="52732"/>
    <row r="52733"/>
    <row r="52734"/>
    <row r="52735"/>
    <row r="52736"/>
    <row r="52737"/>
    <row r="52738"/>
    <row r="52739"/>
    <row r="52740"/>
    <row r="52741"/>
    <row r="52742"/>
    <row r="52743"/>
    <row r="52744"/>
    <row r="52745"/>
    <row r="52746"/>
    <row r="52747"/>
    <row r="52748"/>
    <row r="52749"/>
    <row r="52750"/>
    <row r="52751"/>
    <row r="52752"/>
    <row r="52753"/>
    <row r="52754"/>
    <row r="52755"/>
    <row r="52756"/>
    <row r="52757"/>
    <row r="52758"/>
    <row r="52759"/>
    <row r="52760"/>
    <row r="52761"/>
    <row r="52762"/>
    <row r="52763"/>
    <row r="52764"/>
    <row r="52765"/>
    <row r="52766"/>
    <row r="52767"/>
    <row r="52768"/>
    <row r="52769"/>
    <row r="52770"/>
    <row r="52771"/>
    <row r="52772"/>
    <row r="52773"/>
    <row r="52774"/>
    <row r="52775"/>
    <row r="52776"/>
    <row r="52777"/>
    <row r="52778"/>
    <row r="52779"/>
    <row r="52780"/>
    <row r="52781"/>
    <row r="52782"/>
    <row r="52783"/>
    <row r="52784"/>
    <row r="52785"/>
    <row r="52786"/>
    <row r="52787"/>
    <row r="52788"/>
    <row r="52789"/>
    <row r="52790"/>
    <row r="52791"/>
    <row r="52792"/>
    <row r="52793"/>
    <row r="52794"/>
    <row r="52795"/>
    <row r="52796"/>
    <row r="52797"/>
    <row r="52798"/>
    <row r="52799"/>
    <row r="52800"/>
    <row r="52801"/>
    <row r="52802"/>
    <row r="52803"/>
    <row r="52804"/>
    <row r="52805"/>
    <row r="52806"/>
    <row r="52807"/>
    <row r="52808"/>
    <row r="52809"/>
    <row r="52810"/>
    <row r="52811"/>
    <row r="52812"/>
    <row r="52813"/>
    <row r="52814"/>
    <row r="52815"/>
    <row r="52816"/>
    <row r="52817"/>
    <row r="52818"/>
    <row r="52819"/>
    <row r="52820"/>
    <row r="52821"/>
    <row r="52822"/>
    <row r="52823"/>
    <row r="52824"/>
    <row r="52825"/>
    <row r="52826"/>
    <row r="52827"/>
    <row r="52828"/>
    <row r="52829"/>
    <row r="52830"/>
    <row r="52831"/>
    <row r="52832"/>
    <row r="52833"/>
    <row r="52834"/>
    <row r="52835"/>
    <row r="52836"/>
    <row r="52837"/>
    <row r="52838"/>
    <row r="52839"/>
    <row r="52840"/>
    <row r="52841"/>
    <row r="52842"/>
    <row r="52843"/>
    <row r="52844"/>
    <row r="52845"/>
    <row r="52846"/>
    <row r="52847"/>
    <row r="52848"/>
    <row r="52849"/>
    <row r="52850"/>
    <row r="52851"/>
    <row r="52852"/>
    <row r="52853"/>
    <row r="52854"/>
    <row r="52855"/>
    <row r="52856"/>
    <row r="52857"/>
    <row r="52858"/>
    <row r="52859"/>
    <row r="52860"/>
    <row r="52861"/>
    <row r="52862"/>
    <row r="52863"/>
    <row r="52864"/>
    <row r="52865"/>
    <row r="52866"/>
    <row r="52867"/>
    <row r="52868"/>
    <row r="52869"/>
    <row r="52870"/>
    <row r="52871"/>
    <row r="52872"/>
    <row r="52873"/>
    <row r="52874"/>
    <row r="52875"/>
    <row r="52876"/>
    <row r="52877"/>
    <row r="52878"/>
    <row r="52879"/>
    <row r="52880"/>
    <row r="52881"/>
    <row r="52882"/>
    <row r="52883"/>
    <row r="52884"/>
    <row r="52885"/>
    <row r="52886"/>
    <row r="52887"/>
    <row r="52888"/>
    <row r="52889"/>
    <row r="52890"/>
    <row r="52891"/>
    <row r="52892"/>
    <row r="52893"/>
    <row r="52894"/>
    <row r="52895"/>
    <row r="52896"/>
    <row r="52897"/>
    <row r="52898"/>
    <row r="52899"/>
    <row r="52900"/>
    <row r="52901"/>
    <row r="52902"/>
    <row r="52903"/>
    <row r="52904"/>
    <row r="52905"/>
    <row r="52906"/>
    <row r="52907"/>
    <row r="52908"/>
    <row r="52909"/>
    <row r="52910"/>
    <row r="52911"/>
    <row r="52912"/>
    <row r="52913"/>
    <row r="52914"/>
    <row r="52915"/>
    <row r="52916"/>
    <row r="52917"/>
    <row r="52918"/>
    <row r="52919"/>
    <row r="52920"/>
    <row r="52921"/>
    <row r="52922"/>
    <row r="52923"/>
    <row r="52924"/>
    <row r="52925"/>
    <row r="52926"/>
    <row r="52927"/>
    <row r="52928"/>
    <row r="52929"/>
    <row r="52930"/>
    <row r="52931"/>
    <row r="52932"/>
    <row r="52933"/>
    <row r="52934"/>
    <row r="52935"/>
    <row r="52936"/>
    <row r="52937"/>
    <row r="52938"/>
    <row r="52939"/>
    <row r="52940"/>
    <row r="52941"/>
    <row r="52942"/>
    <row r="52943"/>
    <row r="52944"/>
    <row r="52945"/>
    <row r="52946"/>
    <row r="52947"/>
    <row r="52948"/>
    <row r="52949"/>
    <row r="52950"/>
    <row r="52951"/>
    <row r="52952"/>
    <row r="52953"/>
    <row r="52954"/>
    <row r="52955"/>
    <row r="52956"/>
    <row r="52957"/>
    <row r="52958"/>
    <row r="52959"/>
    <row r="52960"/>
    <row r="52961"/>
    <row r="52962"/>
    <row r="52963"/>
    <row r="52964"/>
    <row r="52965"/>
    <row r="52966"/>
    <row r="52967"/>
    <row r="52968"/>
    <row r="52969"/>
    <row r="52970"/>
    <row r="52971"/>
    <row r="52972"/>
    <row r="52973"/>
    <row r="52974"/>
    <row r="52975"/>
    <row r="52976"/>
    <row r="52977"/>
    <row r="52978"/>
    <row r="52979"/>
    <row r="52980"/>
    <row r="52981"/>
    <row r="52982"/>
    <row r="52983"/>
    <row r="52984"/>
    <row r="52985"/>
    <row r="52986"/>
    <row r="52987"/>
    <row r="52988"/>
    <row r="52989"/>
    <row r="52990"/>
    <row r="52991"/>
    <row r="52992"/>
    <row r="52993"/>
    <row r="52994"/>
    <row r="52995"/>
    <row r="52996"/>
    <row r="52997"/>
    <row r="52998"/>
    <row r="52999"/>
    <row r="53000"/>
    <row r="53001"/>
    <row r="53002"/>
    <row r="53003"/>
    <row r="53004"/>
    <row r="53005"/>
    <row r="53006"/>
    <row r="53007"/>
    <row r="53008"/>
    <row r="53009"/>
    <row r="53010"/>
    <row r="53011"/>
    <row r="53012"/>
    <row r="53013"/>
    <row r="53014"/>
    <row r="53015"/>
    <row r="53016"/>
    <row r="53017"/>
    <row r="53018"/>
    <row r="53019"/>
    <row r="53020"/>
    <row r="53021"/>
    <row r="53022"/>
    <row r="53023"/>
    <row r="53024"/>
    <row r="53025"/>
    <row r="53026"/>
    <row r="53027"/>
    <row r="53028"/>
    <row r="53029"/>
    <row r="53030"/>
    <row r="53031"/>
    <row r="53032"/>
    <row r="53033"/>
    <row r="53034"/>
    <row r="53035"/>
    <row r="53036"/>
    <row r="53037"/>
    <row r="53038"/>
    <row r="53039"/>
    <row r="53040"/>
    <row r="53041"/>
    <row r="53042"/>
    <row r="53043"/>
    <row r="53044"/>
    <row r="53045"/>
    <row r="53046"/>
    <row r="53047"/>
    <row r="53048"/>
    <row r="53049"/>
    <row r="53050"/>
    <row r="53051"/>
    <row r="53052"/>
    <row r="53053"/>
    <row r="53054"/>
    <row r="53055"/>
    <row r="53056"/>
    <row r="53057"/>
    <row r="53058"/>
    <row r="53059"/>
    <row r="53060"/>
    <row r="53061"/>
    <row r="53062"/>
    <row r="53063"/>
    <row r="53064"/>
    <row r="53065"/>
    <row r="53066"/>
    <row r="53067"/>
    <row r="53068"/>
    <row r="53069"/>
    <row r="53070"/>
    <row r="53071"/>
    <row r="53072"/>
    <row r="53073"/>
    <row r="53074"/>
    <row r="53075"/>
    <row r="53076"/>
    <row r="53077"/>
    <row r="53078"/>
    <row r="53079"/>
    <row r="53080"/>
    <row r="53081"/>
    <row r="53082"/>
    <row r="53083"/>
    <row r="53084"/>
    <row r="53085"/>
    <row r="53086"/>
    <row r="53087"/>
    <row r="53088"/>
    <row r="53089"/>
    <row r="53090"/>
    <row r="53091"/>
    <row r="53092"/>
    <row r="53093"/>
    <row r="53094"/>
    <row r="53095"/>
    <row r="53096"/>
    <row r="53097"/>
    <row r="53098"/>
    <row r="53099"/>
    <row r="53100"/>
    <row r="53101"/>
    <row r="53102"/>
    <row r="53103"/>
    <row r="53104"/>
    <row r="53105"/>
    <row r="53106"/>
    <row r="53107"/>
    <row r="53108"/>
    <row r="53109"/>
    <row r="53110"/>
    <row r="53111"/>
    <row r="53112"/>
    <row r="53113"/>
    <row r="53114"/>
    <row r="53115"/>
    <row r="53116"/>
    <row r="53117"/>
    <row r="53118"/>
    <row r="53119"/>
    <row r="53120"/>
    <row r="53121"/>
    <row r="53122"/>
    <row r="53123"/>
    <row r="53124"/>
    <row r="53125"/>
    <row r="53126"/>
    <row r="53127"/>
    <row r="53128"/>
    <row r="53129"/>
    <row r="53130"/>
    <row r="53131"/>
    <row r="53132"/>
    <row r="53133"/>
    <row r="53134"/>
    <row r="53135"/>
    <row r="53136"/>
    <row r="53137"/>
    <row r="53138"/>
    <row r="53139"/>
    <row r="53140"/>
    <row r="53141"/>
    <row r="53142"/>
    <row r="53143"/>
    <row r="53144"/>
    <row r="53145"/>
    <row r="53146"/>
    <row r="53147"/>
    <row r="53148"/>
    <row r="53149"/>
    <row r="53150"/>
    <row r="53151"/>
    <row r="53152"/>
    <row r="53153"/>
    <row r="53154"/>
    <row r="53155"/>
    <row r="53156"/>
    <row r="53157"/>
    <row r="53158"/>
    <row r="53159"/>
    <row r="53160"/>
    <row r="53161"/>
    <row r="53162"/>
    <row r="53163"/>
    <row r="53164"/>
    <row r="53165"/>
    <row r="53166"/>
    <row r="53167"/>
    <row r="53168"/>
    <row r="53169"/>
    <row r="53170"/>
    <row r="53171"/>
    <row r="53172"/>
    <row r="53173"/>
    <row r="53174"/>
    <row r="53175"/>
    <row r="53176"/>
    <row r="53177"/>
    <row r="53178"/>
    <row r="53179"/>
    <row r="53180"/>
    <row r="53181"/>
    <row r="53182"/>
    <row r="53183"/>
    <row r="53184"/>
    <row r="53185"/>
    <row r="53186"/>
    <row r="53187"/>
    <row r="53188"/>
    <row r="53189"/>
    <row r="53190"/>
    <row r="53191"/>
    <row r="53192"/>
    <row r="53193"/>
    <row r="53194"/>
    <row r="53195"/>
    <row r="53196"/>
    <row r="53197"/>
    <row r="53198"/>
    <row r="53199"/>
    <row r="53200"/>
    <row r="53201"/>
    <row r="53202"/>
    <row r="53203"/>
    <row r="53204"/>
    <row r="53205"/>
    <row r="53206"/>
    <row r="53207"/>
    <row r="53208"/>
    <row r="53209"/>
    <row r="53210"/>
    <row r="53211"/>
    <row r="53212"/>
    <row r="53213"/>
    <row r="53214"/>
    <row r="53215"/>
    <row r="53216"/>
    <row r="53217"/>
    <row r="53218"/>
    <row r="53219"/>
    <row r="53220"/>
    <row r="53221"/>
    <row r="53222"/>
    <row r="53223"/>
    <row r="53224"/>
    <row r="53225"/>
    <row r="53226"/>
    <row r="53227"/>
    <row r="53228"/>
    <row r="53229"/>
    <row r="53230"/>
    <row r="53231"/>
    <row r="53232"/>
    <row r="53233"/>
    <row r="53234"/>
    <row r="53235"/>
    <row r="53236"/>
    <row r="53237"/>
    <row r="53238"/>
    <row r="53239"/>
    <row r="53240"/>
    <row r="53241"/>
    <row r="53242"/>
    <row r="53243"/>
    <row r="53244"/>
    <row r="53245"/>
    <row r="53246"/>
    <row r="53247"/>
    <row r="53248"/>
    <row r="53249"/>
    <row r="53250"/>
    <row r="53251"/>
    <row r="53252"/>
    <row r="53253"/>
    <row r="53254"/>
    <row r="53255"/>
    <row r="53256"/>
    <row r="53257"/>
    <row r="53258"/>
    <row r="53259"/>
    <row r="53260"/>
    <row r="53261"/>
    <row r="53262"/>
    <row r="53263"/>
    <row r="53264"/>
    <row r="53265"/>
    <row r="53266"/>
    <row r="53267"/>
    <row r="53268"/>
    <row r="53269"/>
    <row r="53270"/>
    <row r="53271"/>
    <row r="53272"/>
    <row r="53273"/>
    <row r="53274"/>
    <row r="53275"/>
    <row r="53276"/>
    <row r="53277"/>
    <row r="53278"/>
    <row r="53279"/>
    <row r="53280"/>
    <row r="53281"/>
    <row r="53282"/>
    <row r="53283"/>
    <row r="53284"/>
    <row r="53285"/>
    <row r="53286"/>
    <row r="53287"/>
    <row r="53288"/>
    <row r="53289"/>
    <row r="53290"/>
    <row r="53291"/>
    <row r="53292"/>
    <row r="53293"/>
    <row r="53294"/>
    <row r="53295"/>
    <row r="53296"/>
    <row r="53297"/>
    <row r="53298"/>
    <row r="53299"/>
    <row r="53300"/>
    <row r="53301"/>
    <row r="53302"/>
    <row r="53303"/>
    <row r="53304"/>
    <row r="53305"/>
    <row r="53306"/>
    <row r="53307"/>
    <row r="53308"/>
    <row r="53309"/>
    <row r="53310"/>
    <row r="53311"/>
    <row r="53312"/>
    <row r="53313"/>
    <row r="53314"/>
    <row r="53315"/>
    <row r="53316"/>
    <row r="53317"/>
    <row r="53318"/>
    <row r="53319"/>
    <row r="53320"/>
    <row r="53321"/>
    <row r="53322"/>
    <row r="53323"/>
    <row r="53324"/>
    <row r="53325"/>
    <row r="53326"/>
    <row r="53327"/>
    <row r="53328"/>
    <row r="53329"/>
    <row r="53330"/>
    <row r="53331"/>
    <row r="53332"/>
    <row r="53333"/>
    <row r="53334"/>
    <row r="53335"/>
    <row r="53336"/>
    <row r="53337"/>
    <row r="53338"/>
    <row r="53339"/>
    <row r="53340"/>
    <row r="53341"/>
    <row r="53342"/>
    <row r="53343"/>
    <row r="53344"/>
    <row r="53345"/>
    <row r="53346"/>
    <row r="53347"/>
    <row r="53348"/>
    <row r="53349"/>
    <row r="53350"/>
    <row r="53351"/>
    <row r="53352"/>
    <row r="53353"/>
    <row r="53354"/>
    <row r="53355"/>
    <row r="53356"/>
    <row r="53357"/>
    <row r="53358"/>
    <row r="53359"/>
    <row r="53360"/>
    <row r="53361"/>
    <row r="53362"/>
    <row r="53363"/>
    <row r="53364"/>
    <row r="53365"/>
    <row r="53366"/>
    <row r="53367"/>
    <row r="53368"/>
    <row r="53369"/>
    <row r="53370"/>
    <row r="53371"/>
    <row r="53372"/>
    <row r="53373"/>
    <row r="53374"/>
    <row r="53375"/>
    <row r="53376"/>
    <row r="53377"/>
    <row r="53378"/>
    <row r="53379"/>
    <row r="53380"/>
    <row r="53381"/>
    <row r="53382"/>
    <row r="53383"/>
    <row r="53384"/>
    <row r="53385"/>
    <row r="53386"/>
    <row r="53387"/>
    <row r="53388"/>
    <row r="53389"/>
    <row r="53390"/>
    <row r="53391"/>
    <row r="53392"/>
    <row r="53393"/>
    <row r="53394"/>
    <row r="53395"/>
    <row r="53396"/>
    <row r="53397"/>
    <row r="53398"/>
    <row r="53399"/>
    <row r="53400"/>
    <row r="53401"/>
    <row r="53402"/>
    <row r="53403"/>
    <row r="53404"/>
    <row r="53405"/>
    <row r="53406"/>
    <row r="53407"/>
    <row r="53408"/>
    <row r="53409"/>
    <row r="53410"/>
    <row r="53411"/>
    <row r="53412"/>
    <row r="53413"/>
    <row r="53414"/>
    <row r="53415"/>
    <row r="53416"/>
    <row r="53417"/>
    <row r="53418"/>
    <row r="53419"/>
    <row r="53420"/>
    <row r="53421"/>
    <row r="53422"/>
    <row r="53423"/>
    <row r="53424"/>
    <row r="53425"/>
    <row r="53426"/>
    <row r="53427"/>
    <row r="53428"/>
    <row r="53429"/>
    <row r="53430"/>
    <row r="53431"/>
    <row r="53432"/>
    <row r="53433"/>
    <row r="53434"/>
    <row r="53435"/>
    <row r="53436"/>
    <row r="53437"/>
    <row r="53438"/>
    <row r="53439"/>
    <row r="53440"/>
    <row r="53441"/>
    <row r="53442"/>
    <row r="53443"/>
    <row r="53444"/>
    <row r="53445"/>
    <row r="53446"/>
    <row r="53447"/>
    <row r="53448"/>
    <row r="53449"/>
    <row r="53450"/>
    <row r="53451"/>
    <row r="53452"/>
    <row r="53453"/>
    <row r="53454"/>
    <row r="53455"/>
    <row r="53456"/>
    <row r="53457"/>
    <row r="53458"/>
    <row r="53459"/>
    <row r="53460"/>
    <row r="53461"/>
    <row r="53462"/>
    <row r="53463"/>
    <row r="53464"/>
    <row r="53465"/>
    <row r="53466"/>
    <row r="53467"/>
    <row r="53468"/>
    <row r="53469"/>
    <row r="53470"/>
    <row r="53471"/>
    <row r="53472"/>
    <row r="53473"/>
    <row r="53474"/>
    <row r="53475"/>
    <row r="53476"/>
    <row r="53477"/>
    <row r="53478"/>
    <row r="53479"/>
    <row r="53480"/>
    <row r="53481"/>
    <row r="53482"/>
    <row r="53483"/>
    <row r="53484"/>
    <row r="53485"/>
    <row r="53486"/>
    <row r="53487"/>
    <row r="53488"/>
    <row r="53489"/>
    <row r="53490"/>
    <row r="53491"/>
    <row r="53492"/>
    <row r="53493"/>
    <row r="53494"/>
    <row r="53495"/>
    <row r="53496"/>
    <row r="53497"/>
    <row r="53498"/>
    <row r="53499"/>
    <row r="53500"/>
    <row r="53501"/>
    <row r="53502"/>
    <row r="53503"/>
    <row r="53504"/>
    <row r="53505"/>
    <row r="53506"/>
    <row r="53507"/>
    <row r="53508"/>
    <row r="53509"/>
    <row r="53510"/>
    <row r="53511"/>
    <row r="53512"/>
    <row r="53513"/>
    <row r="53514"/>
    <row r="53515"/>
    <row r="53516"/>
    <row r="53517"/>
    <row r="53518"/>
    <row r="53519"/>
    <row r="53520"/>
    <row r="53521"/>
    <row r="53522"/>
    <row r="53523"/>
    <row r="53524"/>
    <row r="53525"/>
    <row r="53526"/>
    <row r="53527"/>
    <row r="53528"/>
    <row r="53529"/>
    <row r="53530"/>
    <row r="53531"/>
    <row r="53532"/>
    <row r="53533"/>
    <row r="53534"/>
    <row r="53535"/>
    <row r="53536"/>
    <row r="53537"/>
    <row r="53538"/>
    <row r="53539"/>
    <row r="53540"/>
    <row r="53541"/>
    <row r="53542"/>
    <row r="53543"/>
    <row r="53544"/>
    <row r="53545"/>
    <row r="53546"/>
    <row r="53547"/>
    <row r="53548"/>
    <row r="53549"/>
    <row r="53550"/>
    <row r="53551"/>
    <row r="53552"/>
    <row r="53553"/>
    <row r="53554"/>
    <row r="53555"/>
    <row r="53556"/>
    <row r="53557"/>
    <row r="53558"/>
    <row r="53559"/>
    <row r="53560"/>
    <row r="53561"/>
    <row r="53562"/>
    <row r="53563"/>
    <row r="53564"/>
    <row r="53565"/>
    <row r="53566"/>
    <row r="53567"/>
    <row r="53568"/>
    <row r="53569"/>
    <row r="53570"/>
    <row r="53571"/>
    <row r="53572"/>
    <row r="53573"/>
    <row r="53574"/>
    <row r="53575"/>
    <row r="53576"/>
    <row r="53577"/>
    <row r="53578"/>
    <row r="53579"/>
    <row r="53580"/>
    <row r="53581"/>
    <row r="53582"/>
    <row r="53583"/>
    <row r="53584"/>
    <row r="53585"/>
    <row r="53586"/>
    <row r="53587"/>
    <row r="53588"/>
    <row r="53589"/>
    <row r="53590"/>
    <row r="53591"/>
    <row r="53592"/>
    <row r="53593"/>
    <row r="53594"/>
    <row r="53595"/>
    <row r="53596"/>
    <row r="53597"/>
    <row r="53598"/>
    <row r="53599"/>
    <row r="53600"/>
    <row r="53601"/>
    <row r="53602"/>
    <row r="53603"/>
    <row r="53604"/>
    <row r="53605"/>
    <row r="53606"/>
    <row r="53607"/>
    <row r="53608"/>
    <row r="53609"/>
    <row r="53610"/>
    <row r="53611"/>
    <row r="53612"/>
    <row r="53613"/>
    <row r="53614"/>
    <row r="53615"/>
    <row r="53616"/>
    <row r="53617"/>
    <row r="53618"/>
    <row r="53619"/>
    <row r="53620"/>
    <row r="53621"/>
    <row r="53622"/>
    <row r="53623"/>
    <row r="53624"/>
    <row r="53625"/>
    <row r="53626"/>
    <row r="53627"/>
    <row r="53628"/>
    <row r="53629"/>
    <row r="53630"/>
    <row r="53631"/>
    <row r="53632"/>
    <row r="53633"/>
    <row r="53634"/>
    <row r="53635"/>
    <row r="53636"/>
    <row r="53637"/>
    <row r="53638"/>
    <row r="53639"/>
    <row r="53640"/>
    <row r="53641"/>
    <row r="53642"/>
    <row r="53643"/>
    <row r="53644"/>
    <row r="53645"/>
    <row r="53646"/>
    <row r="53647"/>
    <row r="53648"/>
    <row r="53649"/>
    <row r="53650"/>
    <row r="53651"/>
    <row r="53652"/>
    <row r="53653"/>
    <row r="53654"/>
    <row r="53655"/>
    <row r="53656"/>
    <row r="53657"/>
    <row r="53658"/>
    <row r="53659"/>
    <row r="53660"/>
    <row r="53661"/>
    <row r="53662"/>
    <row r="53663"/>
    <row r="53664"/>
    <row r="53665"/>
    <row r="53666"/>
    <row r="53667"/>
    <row r="53668"/>
    <row r="53669"/>
    <row r="53670"/>
    <row r="53671"/>
    <row r="53672"/>
    <row r="53673"/>
    <row r="53674"/>
    <row r="53675"/>
    <row r="53676"/>
    <row r="53677"/>
    <row r="53678"/>
    <row r="53679"/>
    <row r="53680"/>
    <row r="53681"/>
    <row r="53682"/>
    <row r="53683"/>
    <row r="53684"/>
    <row r="53685"/>
    <row r="53686"/>
    <row r="53687"/>
    <row r="53688"/>
    <row r="53689"/>
    <row r="53690"/>
    <row r="53691"/>
    <row r="53692"/>
    <row r="53693"/>
    <row r="53694"/>
    <row r="53695"/>
    <row r="53696"/>
    <row r="53697"/>
    <row r="53698"/>
    <row r="53699"/>
    <row r="53700"/>
    <row r="53701"/>
    <row r="53702"/>
    <row r="53703"/>
    <row r="53704"/>
    <row r="53705"/>
    <row r="53706"/>
    <row r="53707"/>
    <row r="53708"/>
    <row r="53709"/>
    <row r="53710"/>
    <row r="53711"/>
    <row r="53712"/>
    <row r="53713"/>
    <row r="53714"/>
    <row r="53715"/>
    <row r="53716"/>
    <row r="53717"/>
    <row r="53718"/>
    <row r="53719"/>
    <row r="53720"/>
    <row r="53721"/>
    <row r="53722"/>
    <row r="53723"/>
    <row r="53724"/>
    <row r="53725"/>
    <row r="53726"/>
    <row r="53727"/>
    <row r="53728"/>
    <row r="53729"/>
    <row r="53730"/>
    <row r="53731"/>
    <row r="53732"/>
    <row r="53733"/>
    <row r="53734"/>
    <row r="53735"/>
    <row r="53736"/>
    <row r="53737"/>
    <row r="53738"/>
    <row r="53739"/>
    <row r="53740"/>
    <row r="53741"/>
    <row r="53742"/>
    <row r="53743"/>
    <row r="53744"/>
    <row r="53745"/>
    <row r="53746"/>
    <row r="53747"/>
    <row r="53748"/>
    <row r="53749"/>
    <row r="53750"/>
    <row r="53751"/>
    <row r="53752"/>
    <row r="53753"/>
    <row r="53754"/>
    <row r="53755"/>
    <row r="53756"/>
    <row r="53757"/>
    <row r="53758"/>
    <row r="53759"/>
    <row r="53760"/>
    <row r="53761"/>
    <row r="53762"/>
    <row r="53763"/>
    <row r="53764"/>
    <row r="53765"/>
    <row r="53766"/>
    <row r="53767"/>
    <row r="53768"/>
    <row r="53769"/>
    <row r="53770"/>
    <row r="53771"/>
    <row r="53772"/>
    <row r="53773"/>
    <row r="53774"/>
    <row r="53775"/>
    <row r="53776"/>
    <row r="53777"/>
    <row r="53778"/>
    <row r="53779"/>
    <row r="53780"/>
    <row r="53781"/>
    <row r="53782"/>
    <row r="53783"/>
    <row r="53784"/>
    <row r="53785"/>
    <row r="53786"/>
    <row r="53787"/>
    <row r="53788"/>
    <row r="53789"/>
    <row r="53790"/>
    <row r="53791"/>
    <row r="53792"/>
    <row r="53793"/>
    <row r="53794"/>
    <row r="53795"/>
    <row r="53796"/>
    <row r="53797"/>
    <row r="53798"/>
    <row r="53799"/>
    <row r="53800"/>
    <row r="53801"/>
    <row r="53802"/>
    <row r="53803"/>
    <row r="53804"/>
    <row r="53805"/>
    <row r="53806"/>
    <row r="53807"/>
    <row r="53808"/>
    <row r="53809"/>
    <row r="53810"/>
    <row r="53811"/>
    <row r="53812"/>
    <row r="53813"/>
    <row r="53814"/>
    <row r="53815"/>
    <row r="53816"/>
    <row r="53817"/>
    <row r="53818"/>
    <row r="53819"/>
    <row r="53820"/>
    <row r="53821"/>
    <row r="53822"/>
    <row r="53823"/>
    <row r="53824"/>
    <row r="53825"/>
    <row r="53826"/>
    <row r="53827"/>
    <row r="53828"/>
    <row r="53829"/>
    <row r="53830"/>
    <row r="53831"/>
    <row r="53832"/>
    <row r="53833"/>
    <row r="53834"/>
    <row r="53835"/>
    <row r="53836"/>
    <row r="53837"/>
    <row r="53838"/>
    <row r="53839"/>
    <row r="53840"/>
    <row r="53841"/>
    <row r="53842"/>
    <row r="53843"/>
    <row r="53844"/>
    <row r="53845"/>
    <row r="53846"/>
    <row r="53847"/>
    <row r="53848"/>
    <row r="53849"/>
    <row r="53850"/>
    <row r="53851"/>
    <row r="53852"/>
    <row r="53853"/>
    <row r="53854"/>
    <row r="53855"/>
    <row r="53856"/>
    <row r="53857"/>
    <row r="53858"/>
    <row r="53859"/>
    <row r="53860"/>
    <row r="53861"/>
    <row r="53862"/>
    <row r="53863"/>
    <row r="53864"/>
    <row r="53865"/>
    <row r="53866"/>
    <row r="53867"/>
    <row r="53868"/>
    <row r="53869"/>
    <row r="53870"/>
    <row r="53871"/>
    <row r="53872"/>
    <row r="53873"/>
    <row r="53874"/>
    <row r="53875"/>
    <row r="53876"/>
    <row r="53877"/>
    <row r="53878"/>
    <row r="53879"/>
    <row r="53880"/>
    <row r="53881"/>
    <row r="53882"/>
    <row r="53883"/>
    <row r="53884"/>
    <row r="53885"/>
    <row r="53886"/>
    <row r="53887"/>
    <row r="53888"/>
    <row r="53889"/>
    <row r="53890"/>
    <row r="53891"/>
    <row r="53892"/>
    <row r="53893"/>
    <row r="53894"/>
    <row r="53895"/>
    <row r="53896"/>
    <row r="53897"/>
    <row r="53898"/>
    <row r="53899"/>
    <row r="53900"/>
    <row r="53901"/>
    <row r="53902"/>
    <row r="53903"/>
    <row r="53904"/>
    <row r="53905"/>
    <row r="53906"/>
    <row r="53907"/>
    <row r="53908"/>
    <row r="53909"/>
    <row r="53910"/>
    <row r="53911"/>
    <row r="53912"/>
    <row r="53913"/>
    <row r="53914"/>
    <row r="53915"/>
    <row r="53916"/>
    <row r="53917"/>
    <row r="53918"/>
    <row r="53919"/>
    <row r="53920"/>
    <row r="53921"/>
    <row r="53922"/>
    <row r="53923"/>
    <row r="53924"/>
    <row r="53925"/>
    <row r="53926"/>
    <row r="53927"/>
    <row r="53928"/>
    <row r="53929"/>
    <row r="53930"/>
    <row r="53931"/>
    <row r="53932"/>
    <row r="53933"/>
    <row r="53934"/>
    <row r="53935"/>
    <row r="53936"/>
    <row r="53937"/>
    <row r="53938"/>
    <row r="53939"/>
    <row r="53940"/>
    <row r="53941"/>
    <row r="53942"/>
    <row r="53943"/>
    <row r="53944"/>
    <row r="53945"/>
    <row r="53946"/>
    <row r="53947"/>
    <row r="53948"/>
    <row r="53949"/>
    <row r="53950"/>
    <row r="53951"/>
    <row r="53952"/>
    <row r="53953"/>
    <row r="53954"/>
    <row r="53955"/>
    <row r="53956"/>
    <row r="53957"/>
    <row r="53958"/>
    <row r="53959"/>
    <row r="53960"/>
    <row r="53961"/>
    <row r="53962"/>
    <row r="53963"/>
    <row r="53964"/>
    <row r="53965"/>
    <row r="53966"/>
    <row r="53967"/>
    <row r="53968"/>
    <row r="53969"/>
    <row r="53970"/>
    <row r="53971"/>
    <row r="53972"/>
    <row r="53973"/>
    <row r="53974"/>
    <row r="53975"/>
    <row r="53976"/>
    <row r="53977"/>
    <row r="53978"/>
    <row r="53979"/>
    <row r="53980"/>
    <row r="53981"/>
    <row r="53982"/>
    <row r="53983"/>
    <row r="53984"/>
    <row r="53985"/>
    <row r="53986"/>
    <row r="53987"/>
    <row r="53988"/>
    <row r="53989"/>
    <row r="53990"/>
    <row r="53991"/>
    <row r="53992"/>
    <row r="53993"/>
    <row r="53994"/>
    <row r="53995"/>
    <row r="53996"/>
    <row r="53997"/>
    <row r="53998"/>
    <row r="53999"/>
    <row r="54000"/>
    <row r="54001"/>
    <row r="54002"/>
    <row r="54003"/>
    <row r="54004"/>
    <row r="54005"/>
    <row r="54006"/>
    <row r="54007"/>
    <row r="54008"/>
    <row r="54009"/>
    <row r="54010"/>
    <row r="54011"/>
    <row r="54012"/>
    <row r="54013"/>
    <row r="54014"/>
    <row r="54015"/>
    <row r="54016"/>
    <row r="54017"/>
    <row r="54018"/>
    <row r="54019"/>
    <row r="54020"/>
    <row r="54021"/>
    <row r="54022"/>
    <row r="54023"/>
    <row r="54024"/>
    <row r="54025"/>
    <row r="54026"/>
    <row r="54027"/>
    <row r="54028"/>
    <row r="54029"/>
    <row r="54030"/>
    <row r="54031"/>
    <row r="54032"/>
    <row r="54033"/>
    <row r="54034"/>
    <row r="54035"/>
    <row r="54036"/>
    <row r="54037"/>
    <row r="54038"/>
    <row r="54039"/>
    <row r="54040"/>
    <row r="54041"/>
    <row r="54042"/>
    <row r="54043"/>
    <row r="54044"/>
    <row r="54045"/>
    <row r="54046"/>
    <row r="54047"/>
    <row r="54048"/>
    <row r="54049"/>
    <row r="54050"/>
    <row r="54051"/>
    <row r="54052"/>
    <row r="54053"/>
    <row r="54054"/>
    <row r="54055"/>
    <row r="54056"/>
    <row r="54057"/>
    <row r="54058"/>
    <row r="54059"/>
    <row r="54060"/>
    <row r="54061"/>
    <row r="54062"/>
    <row r="54063"/>
    <row r="54064"/>
    <row r="54065"/>
    <row r="54066"/>
    <row r="54067"/>
    <row r="54068"/>
    <row r="54069"/>
    <row r="54070"/>
    <row r="54071"/>
    <row r="54072"/>
    <row r="54073"/>
    <row r="54074"/>
    <row r="54075"/>
    <row r="54076"/>
    <row r="54077"/>
    <row r="54078"/>
    <row r="54079"/>
    <row r="54080"/>
    <row r="54081"/>
    <row r="54082"/>
    <row r="54083"/>
    <row r="54084"/>
    <row r="54085"/>
    <row r="54086"/>
    <row r="54087"/>
    <row r="54088"/>
    <row r="54089"/>
    <row r="54090"/>
    <row r="54091"/>
    <row r="54092"/>
    <row r="54093"/>
    <row r="54094"/>
    <row r="54095"/>
    <row r="54096"/>
    <row r="54097"/>
    <row r="54098"/>
    <row r="54099"/>
    <row r="54100"/>
    <row r="54101"/>
    <row r="54102"/>
    <row r="54103"/>
    <row r="54104"/>
    <row r="54105"/>
    <row r="54106"/>
    <row r="54107"/>
    <row r="54108"/>
    <row r="54109"/>
    <row r="54110"/>
    <row r="54111"/>
    <row r="54112"/>
    <row r="54113"/>
    <row r="54114"/>
    <row r="54115"/>
    <row r="54116"/>
    <row r="54117"/>
    <row r="54118"/>
    <row r="54119"/>
    <row r="54120"/>
    <row r="54121"/>
    <row r="54122"/>
    <row r="54123"/>
    <row r="54124"/>
    <row r="54125"/>
    <row r="54126"/>
    <row r="54127"/>
    <row r="54128"/>
    <row r="54129"/>
    <row r="54130"/>
    <row r="54131"/>
    <row r="54132"/>
    <row r="54133"/>
    <row r="54134"/>
    <row r="54135"/>
    <row r="54136"/>
    <row r="54137"/>
    <row r="54138"/>
    <row r="54139"/>
    <row r="54140"/>
    <row r="54141"/>
    <row r="54142"/>
    <row r="54143"/>
    <row r="54144"/>
    <row r="54145"/>
    <row r="54146"/>
    <row r="54147"/>
    <row r="54148"/>
    <row r="54149"/>
    <row r="54150"/>
    <row r="54151"/>
    <row r="54152"/>
    <row r="54153"/>
    <row r="54154"/>
    <row r="54155"/>
    <row r="54156"/>
    <row r="54157"/>
    <row r="54158"/>
    <row r="54159"/>
    <row r="54160"/>
    <row r="54161"/>
    <row r="54162"/>
    <row r="54163"/>
    <row r="54164"/>
    <row r="54165"/>
    <row r="54166"/>
    <row r="54167"/>
    <row r="54168"/>
    <row r="54169"/>
    <row r="54170"/>
    <row r="54171"/>
    <row r="54172"/>
    <row r="54173"/>
    <row r="54174"/>
    <row r="54175"/>
    <row r="54176"/>
    <row r="54177"/>
    <row r="54178"/>
    <row r="54179"/>
    <row r="54180"/>
    <row r="54181"/>
    <row r="54182"/>
    <row r="54183"/>
    <row r="54184"/>
    <row r="54185"/>
    <row r="54186"/>
    <row r="54187"/>
    <row r="54188"/>
    <row r="54189"/>
    <row r="54190"/>
    <row r="54191"/>
    <row r="54192"/>
    <row r="54193"/>
    <row r="54194"/>
    <row r="54195"/>
    <row r="54196"/>
    <row r="54197"/>
    <row r="54198"/>
    <row r="54199"/>
    <row r="54200"/>
    <row r="54201"/>
    <row r="54202"/>
    <row r="54203"/>
    <row r="54204"/>
    <row r="54205"/>
    <row r="54206"/>
    <row r="54207"/>
    <row r="54208"/>
    <row r="54209"/>
    <row r="54210"/>
    <row r="54211"/>
    <row r="54212"/>
    <row r="54213"/>
    <row r="54214"/>
    <row r="54215"/>
    <row r="54216"/>
    <row r="54217"/>
    <row r="54218"/>
    <row r="54219"/>
    <row r="54220"/>
    <row r="54221"/>
    <row r="54222"/>
    <row r="54223"/>
    <row r="54224"/>
    <row r="54225"/>
    <row r="54226"/>
    <row r="54227"/>
    <row r="54228"/>
    <row r="54229"/>
    <row r="54230"/>
    <row r="54231"/>
    <row r="54232"/>
    <row r="54233"/>
    <row r="54234"/>
    <row r="54235"/>
    <row r="54236"/>
    <row r="54237"/>
    <row r="54238"/>
    <row r="54239"/>
    <row r="54240"/>
    <row r="54241"/>
    <row r="54242"/>
    <row r="54243"/>
    <row r="54244"/>
    <row r="54245"/>
    <row r="54246"/>
    <row r="54247"/>
    <row r="54248"/>
    <row r="54249"/>
    <row r="54250"/>
    <row r="54251"/>
    <row r="54252"/>
    <row r="54253"/>
    <row r="54254"/>
    <row r="54255"/>
    <row r="54256"/>
    <row r="54257"/>
    <row r="54258"/>
    <row r="54259"/>
    <row r="54260"/>
    <row r="54261"/>
    <row r="54262"/>
    <row r="54263"/>
    <row r="54264"/>
    <row r="54265"/>
    <row r="54266"/>
    <row r="54267"/>
    <row r="54268"/>
    <row r="54269"/>
    <row r="54270"/>
    <row r="54271"/>
    <row r="54272"/>
    <row r="54273"/>
    <row r="54274"/>
    <row r="54275"/>
    <row r="54276"/>
    <row r="54277"/>
    <row r="54278"/>
    <row r="54279"/>
    <row r="54280"/>
    <row r="54281"/>
    <row r="54282"/>
    <row r="54283"/>
    <row r="54284"/>
    <row r="54285"/>
    <row r="54286"/>
    <row r="54287"/>
    <row r="54288"/>
    <row r="54289"/>
    <row r="54290"/>
    <row r="54291"/>
    <row r="54292"/>
    <row r="54293"/>
    <row r="54294"/>
    <row r="54295"/>
    <row r="54296"/>
    <row r="54297"/>
    <row r="54298"/>
    <row r="54299"/>
    <row r="54300"/>
    <row r="54301"/>
    <row r="54302"/>
    <row r="54303"/>
    <row r="54304"/>
    <row r="54305"/>
    <row r="54306"/>
    <row r="54307"/>
    <row r="54308"/>
    <row r="54309"/>
    <row r="54310"/>
    <row r="54311"/>
    <row r="54312"/>
    <row r="54313"/>
    <row r="54314"/>
    <row r="54315"/>
    <row r="54316"/>
    <row r="54317"/>
    <row r="54318"/>
    <row r="54319"/>
    <row r="54320"/>
    <row r="54321"/>
    <row r="54322"/>
    <row r="54323"/>
    <row r="54324"/>
    <row r="54325"/>
    <row r="54326"/>
    <row r="54327"/>
    <row r="54328"/>
    <row r="54329"/>
    <row r="54330"/>
    <row r="54331"/>
    <row r="54332"/>
    <row r="54333"/>
    <row r="54334"/>
    <row r="54335"/>
    <row r="54336"/>
    <row r="54337"/>
    <row r="54338"/>
    <row r="54339"/>
    <row r="54340"/>
    <row r="54341"/>
    <row r="54342"/>
    <row r="54343"/>
    <row r="54344"/>
    <row r="54345"/>
    <row r="54346"/>
    <row r="54347"/>
    <row r="54348"/>
    <row r="54349"/>
    <row r="54350"/>
    <row r="54351"/>
    <row r="54352"/>
    <row r="54353"/>
    <row r="54354"/>
    <row r="54355"/>
    <row r="54356"/>
    <row r="54357"/>
    <row r="54358"/>
    <row r="54359"/>
    <row r="54360"/>
    <row r="54361"/>
    <row r="54362"/>
    <row r="54363"/>
    <row r="54364"/>
    <row r="54365"/>
    <row r="54366"/>
    <row r="54367"/>
    <row r="54368"/>
    <row r="54369"/>
    <row r="54370"/>
    <row r="54371"/>
    <row r="54372"/>
    <row r="54373"/>
    <row r="54374"/>
    <row r="54375"/>
    <row r="54376"/>
    <row r="54377"/>
    <row r="54378"/>
    <row r="54379"/>
    <row r="54380"/>
    <row r="54381"/>
    <row r="54382"/>
    <row r="54383"/>
    <row r="54384"/>
    <row r="54385"/>
    <row r="54386"/>
    <row r="54387"/>
    <row r="54388"/>
    <row r="54389"/>
    <row r="54390"/>
    <row r="54391"/>
    <row r="54392"/>
    <row r="54393"/>
    <row r="54394"/>
    <row r="54395"/>
    <row r="54396"/>
    <row r="54397"/>
    <row r="54398"/>
    <row r="54399"/>
    <row r="54400"/>
    <row r="54401"/>
    <row r="54402"/>
    <row r="54403"/>
    <row r="54404"/>
    <row r="54405"/>
    <row r="54406"/>
    <row r="54407"/>
    <row r="54408"/>
    <row r="54409"/>
    <row r="54410"/>
    <row r="54411"/>
    <row r="54412"/>
    <row r="54413"/>
    <row r="54414"/>
    <row r="54415"/>
    <row r="54416"/>
    <row r="54417"/>
    <row r="54418"/>
    <row r="54419"/>
    <row r="54420"/>
    <row r="54421"/>
    <row r="54422"/>
    <row r="54423"/>
    <row r="54424"/>
    <row r="54425"/>
    <row r="54426"/>
    <row r="54427"/>
    <row r="54428"/>
    <row r="54429"/>
    <row r="54430"/>
    <row r="54431"/>
    <row r="54432"/>
    <row r="54433"/>
    <row r="54434"/>
    <row r="54435"/>
    <row r="54436"/>
    <row r="54437"/>
    <row r="54438"/>
    <row r="54439"/>
    <row r="54440"/>
    <row r="54441"/>
    <row r="54442"/>
    <row r="54443"/>
    <row r="54444"/>
    <row r="54445"/>
    <row r="54446"/>
    <row r="54447"/>
    <row r="54448"/>
    <row r="54449"/>
    <row r="54450"/>
    <row r="54451"/>
    <row r="54452"/>
    <row r="54453"/>
    <row r="54454"/>
    <row r="54455"/>
    <row r="54456"/>
    <row r="54457"/>
    <row r="54458"/>
    <row r="54459"/>
    <row r="54460"/>
    <row r="54461"/>
    <row r="54462"/>
    <row r="54463"/>
    <row r="54464"/>
    <row r="54465"/>
    <row r="54466"/>
    <row r="54467"/>
    <row r="54468"/>
    <row r="54469"/>
    <row r="54470"/>
    <row r="54471"/>
    <row r="54472"/>
    <row r="54473"/>
    <row r="54474"/>
    <row r="54475"/>
    <row r="54476"/>
    <row r="54477"/>
    <row r="54478"/>
    <row r="54479"/>
    <row r="54480"/>
    <row r="54481"/>
    <row r="54482"/>
    <row r="54483"/>
    <row r="54484"/>
    <row r="54485"/>
    <row r="54486"/>
    <row r="54487"/>
    <row r="54488"/>
    <row r="54489"/>
    <row r="54490"/>
    <row r="54491"/>
    <row r="54492"/>
    <row r="54493"/>
    <row r="54494"/>
    <row r="54495"/>
    <row r="54496"/>
    <row r="54497"/>
    <row r="54498"/>
    <row r="54499"/>
    <row r="54500"/>
    <row r="54501"/>
    <row r="54502"/>
    <row r="54503"/>
    <row r="54504"/>
    <row r="54505"/>
    <row r="54506"/>
    <row r="54507"/>
    <row r="54508"/>
    <row r="54509"/>
    <row r="54510"/>
    <row r="54511"/>
    <row r="54512"/>
    <row r="54513"/>
    <row r="54514"/>
    <row r="54515"/>
    <row r="54516"/>
    <row r="54517"/>
    <row r="54518"/>
    <row r="54519"/>
    <row r="54520"/>
    <row r="54521"/>
    <row r="54522"/>
    <row r="54523"/>
    <row r="54524"/>
    <row r="54525"/>
    <row r="54526"/>
    <row r="54527"/>
    <row r="54528"/>
    <row r="54529"/>
    <row r="54530"/>
    <row r="54531"/>
    <row r="54532"/>
    <row r="54533"/>
    <row r="54534"/>
    <row r="54535"/>
    <row r="54536"/>
    <row r="54537"/>
    <row r="54538"/>
    <row r="54539"/>
    <row r="54540"/>
    <row r="54541"/>
    <row r="54542"/>
    <row r="54543"/>
    <row r="54544"/>
    <row r="54545"/>
    <row r="54546"/>
    <row r="54547"/>
    <row r="54548"/>
    <row r="54549"/>
    <row r="54550"/>
    <row r="54551"/>
    <row r="54552"/>
    <row r="54553"/>
    <row r="54554"/>
    <row r="54555"/>
    <row r="54556"/>
    <row r="54557"/>
    <row r="54558"/>
    <row r="54559"/>
    <row r="54560"/>
    <row r="54561"/>
    <row r="54562"/>
    <row r="54563"/>
    <row r="54564"/>
    <row r="54565"/>
    <row r="54566"/>
    <row r="54567"/>
    <row r="54568"/>
    <row r="54569"/>
    <row r="54570"/>
    <row r="54571"/>
    <row r="54572"/>
    <row r="54573"/>
    <row r="54574"/>
    <row r="54575"/>
    <row r="54576"/>
    <row r="54577"/>
    <row r="54578"/>
    <row r="54579"/>
    <row r="54580"/>
    <row r="54581"/>
    <row r="54582"/>
    <row r="54583"/>
    <row r="54584"/>
    <row r="54585"/>
    <row r="54586"/>
    <row r="54587"/>
    <row r="54588"/>
    <row r="54589"/>
    <row r="54590"/>
    <row r="54591"/>
    <row r="54592"/>
    <row r="54593"/>
    <row r="54594"/>
    <row r="54595"/>
    <row r="54596"/>
    <row r="54597"/>
    <row r="54598"/>
    <row r="54599"/>
    <row r="54600"/>
    <row r="54601"/>
    <row r="54602"/>
    <row r="54603"/>
    <row r="54604"/>
    <row r="54605"/>
    <row r="54606"/>
    <row r="54607"/>
    <row r="54608"/>
    <row r="54609"/>
    <row r="54610"/>
    <row r="54611"/>
    <row r="54612"/>
    <row r="54613"/>
    <row r="54614"/>
    <row r="54615"/>
    <row r="54616"/>
    <row r="54617"/>
    <row r="54618"/>
    <row r="54619"/>
    <row r="54620"/>
    <row r="54621"/>
    <row r="54622"/>
    <row r="54623"/>
    <row r="54624"/>
    <row r="54625"/>
    <row r="54626"/>
    <row r="54627"/>
    <row r="54628"/>
    <row r="54629"/>
    <row r="54630"/>
    <row r="54631"/>
    <row r="54632"/>
    <row r="54633"/>
    <row r="54634"/>
    <row r="54635"/>
    <row r="54636"/>
    <row r="54637"/>
    <row r="54638"/>
    <row r="54639"/>
    <row r="54640"/>
    <row r="54641"/>
    <row r="54642"/>
    <row r="54643"/>
    <row r="54644"/>
    <row r="54645"/>
    <row r="54646"/>
    <row r="54647"/>
    <row r="54648"/>
    <row r="54649"/>
    <row r="54650"/>
    <row r="54651"/>
    <row r="54652"/>
    <row r="54653"/>
    <row r="54654"/>
    <row r="54655"/>
    <row r="54656"/>
    <row r="54657"/>
    <row r="54658"/>
    <row r="54659"/>
    <row r="54660"/>
    <row r="54661"/>
    <row r="54662"/>
    <row r="54663"/>
    <row r="54664"/>
    <row r="54665"/>
    <row r="54666"/>
    <row r="54667"/>
    <row r="54668"/>
    <row r="54669"/>
    <row r="54670"/>
    <row r="54671"/>
    <row r="54672"/>
    <row r="54673"/>
    <row r="54674"/>
    <row r="54675"/>
    <row r="54676"/>
    <row r="54677"/>
    <row r="54678"/>
    <row r="54679"/>
    <row r="54680"/>
    <row r="54681"/>
    <row r="54682"/>
    <row r="54683"/>
    <row r="54684"/>
    <row r="54685"/>
    <row r="54686"/>
    <row r="54687"/>
    <row r="54688"/>
    <row r="54689"/>
    <row r="54690"/>
    <row r="54691"/>
    <row r="54692"/>
    <row r="54693"/>
    <row r="54694"/>
    <row r="54695"/>
    <row r="54696"/>
    <row r="54697"/>
    <row r="54698"/>
    <row r="54699"/>
    <row r="54700"/>
    <row r="54701"/>
    <row r="54702"/>
    <row r="54703"/>
    <row r="54704"/>
    <row r="54705"/>
    <row r="54706"/>
    <row r="54707"/>
    <row r="54708"/>
    <row r="54709"/>
    <row r="54710"/>
    <row r="54711"/>
    <row r="54712"/>
    <row r="54713"/>
    <row r="54714"/>
    <row r="54715"/>
    <row r="54716"/>
    <row r="54717"/>
    <row r="54718"/>
    <row r="54719"/>
    <row r="54720"/>
    <row r="54721"/>
    <row r="54722"/>
    <row r="54723"/>
    <row r="54724"/>
    <row r="54725"/>
    <row r="54726"/>
    <row r="54727"/>
    <row r="54728"/>
    <row r="54729"/>
    <row r="54730"/>
    <row r="54731"/>
    <row r="54732"/>
    <row r="54733"/>
    <row r="54734"/>
    <row r="54735"/>
    <row r="54736"/>
    <row r="54737"/>
    <row r="54738"/>
    <row r="54739"/>
    <row r="54740"/>
    <row r="54741"/>
    <row r="54742"/>
    <row r="54743"/>
    <row r="54744"/>
    <row r="54745"/>
    <row r="54746"/>
    <row r="54747"/>
    <row r="54748"/>
    <row r="54749"/>
    <row r="54750"/>
    <row r="54751"/>
    <row r="54752"/>
    <row r="54753"/>
    <row r="54754"/>
    <row r="54755"/>
    <row r="54756"/>
    <row r="54757"/>
    <row r="54758"/>
    <row r="54759"/>
    <row r="54760"/>
    <row r="54761"/>
    <row r="54762"/>
    <row r="54763"/>
    <row r="54764"/>
    <row r="54765"/>
    <row r="54766"/>
    <row r="54767"/>
    <row r="54768"/>
    <row r="54769"/>
    <row r="54770"/>
    <row r="54771"/>
    <row r="54772"/>
    <row r="54773"/>
    <row r="54774"/>
    <row r="54775"/>
    <row r="54776"/>
    <row r="54777"/>
    <row r="54778"/>
    <row r="54779"/>
    <row r="54780"/>
    <row r="54781"/>
    <row r="54782"/>
    <row r="54783"/>
    <row r="54784"/>
    <row r="54785"/>
    <row r="54786"/>
    <row r="54787"/>
    <row r="54788"/>
    <row r="54789"/>
    <row r="54790"/>
    <row r="54791"/>
    <row r="54792"/>
    <row r="54793"/>
    <row r="54794"/>
    <row r="54795"/>
    <row r="54796"/>
    <row r="54797"/>
    <row r="54798"/>
    <row r="54799"/>
    <row r="54800"/>
    <row r="54801"/>
    <row r="54802"/>
    <row r="54803"/>
    <row r="54804"/>
    <row r="54805"/>
    <row r="54806"/>
    <row r="54807"/>
    <row r="54808"/>
    <row r="54809"/>
    <row r="54810"/>
    <row r="54811"/>
    <row r="54812"/>
    <row r="54813"/>
    <row r="54814"/>
    <row r="54815"/>
    <row r="54816"/>
    <row r="54817"/>
    <row r="54818"/>
    <row r="54819"/>
    <row r="54820"/>
    <row r="54821"/>
    <row r="54822"/>
    <row r="54823"/>
    <row r="54824"/>
    <row r="54825"/>
    <row r="54826"/>
    <row r="54827"/>
    <row r="54828"/>
    <row r="54829"/>
    <row r="54830"/>
    <row r="54831"/>
    <row r="54832"/>
    <row r="54833"/>
    <row r="54834"/>
    <row r="54835"/>
    <row r="54836"/>
    <row r="54837"/>
    <row r="54838"/>
    <row r="54839"/>
    <row r="54840"/>
    <row r="54841"/>
    <row r="54842"/>
    <row r="54843"/>
    <row r="54844"/>
    <row r="54845"/>
    <row r="54846"/>
    <row r="54847"/>
    <row r="54848"/>
    <row r="54849"/>
    <row r="54850"/>
    <row r="54851"/>
    <row r="54852"/>
    <row r="54853"/>
    <row r="54854"/>
    <row r="54855"/>
    <row r="54856"/>
    <row r="54857"/>
    <row r="54858"/>
    <row r="54859"/>
    <row r="54860"/>
    <row r="54861"/>
    <row r="54862"/>
    <row r="54863"/>
    <row r="54864"/>
    <row r="54865"/>
    <row r="54866"/>
    <row r="54867"/>
    <row r="54868"/>
    <row r="54869"/>
    <row r="54870"/>
    <row r="54871"/>
    <row r="54872"/>
    <row r="54873"/>
    <row r="54874"/>
    <row r="54875"/>
    <row r="54876"/>
    <row r="54877"/>
    <row r="54878"/>
    <row r="54879"/>
    <row r="54880"/>
    <row r="54881"/>
    <row r="54882"/>
    <row r="54883"/>
    <row r="54884"/>
    <row r="54885"/>
    <row r="54886"/>
    <row r="54887"/>
    <row r="54888"/>
    <row r="54889"/>
    <row r="54890"/>
    <row r="54891"/>
    <row r="54892"/>
    <row r="54893"/>
    <row r="54894"/>
    <row r="54895"/>
    <row r="54896"/>
    <row r="54897"/>
    <row r="54898"/>
    <row r="54899"/>
    <row r="54900"/>
    <row r="54901"/>
    <row r="54902"/>
    <row r="54903"/>
    <row r="54904"/>
    <row r="54905"/>
    <row r="54906"/>
    <row r="54907"/>
    <row r="54908"/>
    <row r="54909"/>
    <row r="54910"/>
    <row r="54911"/>
    <row r="54912"/>
    <row r="54913"/>
    <row r="54914"/>
    <row r="54915"/>
    <row r="54916"/>
    <row r="54917"/>
    <row r="54918"/>
    <row r="54919"/>
    <row r="54920"/>
    <row r="54921"/>
    <row r="54922"/>
    <row r="54923"/>
    <row r="54924"/>
    <row r="54925"/>
    <row r="54926"/>
    <row r="54927"/>
    <row r="54928"/>
    <row r="54929"/>
    <row r="54930"/>
    <row r="54931"/>
    <row r="54932"/>
    <row r="54933"/>
    <row r="54934"/>
    <row r="54935"/>
    <row r="54936"/>
    <row r="54937"/>
    <row r="54938"/>
    <row r="54939"/>
    <row r="54940"/>
    <row r="54941"/>
    <row r="54942"/>
    <row r="54943"/>
    <row r="54944"/>
    <row r="54945"/>
    <row r="54946"/>
    <row r="54947"/>
    <row r="54948"/>
    <row r="54949"/>
    <row r="54950"/>
    <row r="54951"/>
    <row r="54952"/>
    <row r="54953"/>
    <row r="54954"/>
    <row r="54955"/>
    <row r="54956"/>
    <row r="54957"/>
    <row r="54958"/>
    <row r="54959"/>
    <row r="54960"/>
    <row r="54961"/>
    <row r="54962"/>
    <row r="54963"/>
    <row r="54964"/>
    <row r="54965"/>
    <row r="54966"/>
    <row r="54967"/>
    <row r="54968"/>
    <row r="54969"/>
    <row r="54970"/>
    <row r="54971"/>
    <row r="54972"/>
    <row r="54973"/>
    <row r="54974"/>
    <row r="54975"/>
    <row r="54976"/>
    <row r="54977"/>
    <row r="54978"/>
    <row r="54979"/>
    <row r="54980"/>
    <row r="54981"/>
    <row r="54982"/>
    <row r="54983"/>
    <row r="54984"/>
    <row r="54985"/>
    <row r="54986"/>
    <row r="54987"/>
    <row r="54988"/>
    <row r="54989"/>
    <row r="54990"/>
    <row r="54991"/>
    <row r="54992"/>
    <row r="54993"/>
    <row r="54994"/>
    <row r="54995"/>
    <row r="54996"/>
    <row r="54997"/>
    <row r="54998"/>
    <row r="54999"/>
    <row r="55000"/>
    <row r="55001"/>
    <row r="55002"/>
    <row r="55003"/>
    <row r="55004"/>
    <row r="55005"/>
    <row r="55006"/>
    <row r="55007"/>
    <row r="55008"/>
    <row r="55009"/>
    <row r="55010"/>
    <row r="55011"/>
    <row r="55012"/>
    <row r="55013"/>
    <row r="55014"/>
    <row r="55015"/>
    <row r="55016"/>
    <row r="55017"/>
    <row r="55018"/>
    <row r="55019"/>
    <row r="55020"/>
    <row r="55021"/>
    <row r="55022"/>
    <row r="55023"/>
    <row r="55024"/>
    <row r="55025"/>
    <row r="55026"/>
    <row r="55027"/>
    <row r="55028"/>
    <row r="55029"/>
    <row r="55030"/>
    <row r="55031"/>
    <row r="55032"/>
    <row r="55033"/>
    <row r="55034"/>
    <row r="55035"/>
    <row r="55036"/>
    <row r="55037"/>
    <row r="55038"/>
    <row r="55039"/>
    <row r="55040"/>
    <row r="55041"/>
    <row r="55042"/>
    <row r="55043"/>
    <row r="55044"/>
    <row r="55045"/>
    <row r="55046"/>
    <row r="55047"/>
    <row r="55048"/>
    <row r="55049"/>
    <row r="55050"/>
    <row r="55051"/>
    <row r="55052"/>
    <row r="55053"/>
    <row r="55054"/>
    <row r="55055"/>
    <row r="55056"/>
    <row r="55057"/>
    <row r="55058"/>
    <row r="55059"/>
    <row r="55060"/>
    <row r="55061"/>
    <row r="55062"/>
    <row r="55063"/>
    <row r="55064"/>
    <row r="55065"/>
    <row r="55066"/>
    <row r="55067"/>
    <row r="55068"/>
    <row r="55069"/>
    <row r="55070"/>
    <row r="55071"/>
    <row r="55072"/>
    <row r="55073"/>
    <row r="55074"/>
    <row r="55075"/>
    <row r="55076"/>
    <row r="55077"/>
    <row r="55078"/>
    <row r="55079"/>
    <row r="55080"/>
    <row r="55081"/>
    <row r="55082"/>
    <row r="55083"/>
    <row r="55084"/>
    <row r="55085"/>
    <row r="55086"/>
    <row r="55087"/>
    <row r="55088"/>
    <row r="55089"/>
    <row r="55090"/>
    <row r="55091"/>
    <row r="55092"/>
    <row r="55093"/>
    <row r="55094"/>
    <row r="55095"/>
    <row r="55096"/>
    <row r="55097"/>
    <row r="55098"/>
    <row r="55099"/>
    <row r="55100"/>
    <row r="55101"/>
    <row r="55102"/>
    <row r="55103"/>
    <row r="55104"/>
    <row r="55105"/>
    <row r="55106"/>
    <row r="55107"/>
    <row r="55108"/>
    <row r="55109"/>
    <row r="55110"/>
    <row r="55111"/>
    <row r="55112"/>
    <row r="55113"/>
    <row r="55114"/>
    <row r="55115"/>
    <row r="55116"/>
    <row r="55117"/>
    <row r="55118"/>
    <row r="55119"/>
    <row r="55120"/>
    <row r="55121"/>
    <row r="55122"/>
    <row r="55123"/>
    <row r="55124"/>
    <row r="55125"/>
    <row r="55126"/>
    <row r="55127"/>
    <row r="55128"/>
    <row r="55129"/>
    <row r="55130"/>
    <row r="55131"/>
    <row r="55132"/>
    <row r="55133"/>
    <row r="55134"/>
    <row r="55135"/>
    <row r="55136"/>
    <row r="55137"/>
    <row r="55138"/>
    <row r="55139"/>
    <row r="55140"/>
    <row r="55141"/>
    <row r="55142"/>
    <row r="55143"/>
    <row r="55144"/>
    <row r="55145"/>
    <row r="55146"/>
    <row r="55147"/>
    <row r="55148"/>
    <row r="55149"/>
    <row r="55150"/>
    <row r="55151"/>
    <row r="55152"/>
    <row r="55153"/>
    <row r="55154"/>
    <row r="55155"/>
    <row r="55156"/>
    <row r="55157"/>
    <row r="55158"/>
    <row r="55159"/>
    <row r="55160"/>
    <row r="55161"/>
    <row r="55162"/>
    <row r="55163"/>
    <row r="55164"/>
    <row r="55165"/>
    <row r="55166"/>
    <row r="55167"/>
    <row r="55168"/>
    <row r="55169"/>
    <row r="55170"/>
    <row r="55171"/>
    <row r="55172"/>
    <row r="55173"/>
    <row r="55174"/>
    <row r="55175"/>
    <row r="55176"/>
    <row r="55177"/>
    <row r="55178"/>
    <row r="55179"/>
    <row r="55180"/>
    <row r="55181"/>
    <row r="55182"/>
    <row r="55183"/>
    <row r="55184"/>
    <row r="55185"/>
    <row r="55186"/>
    <row r="55187"/>
    <row r="55188"/>
    <row r="55189"/>
    <row r="55190"/>
    <row r="55191"/>
    <row r="55192"/>
    <row r="55193"/>
    <row r="55194"/>
    <row r="55195"/>
    <row r="55196"/>
    <row r="55197"/>
    <row r="55198"/>
    <row r="55199"/>
    <row r="55200"/>
    <row r="55201"/>
    <row r="55202"/>
    <row r="55203"/>
    <row r="55204"/>
    <row r="55205"/>
    <row r="55206"/>
    <row r="55207"/>
    <row r="55208"/>
    <row r="55209"/>
    <row r="55210"/>
    <row r="55211"/>
    <row r="55212"/>
    <row r="55213"/>
    <row r="55214"/>
    <row r="55215"/>
    <row r="55216"/>
    <row r="55217"/>
    <row r="55218"/>
    <row r="55219"/>
    <row r="55220"/>
    <row r="55221"/>
    <row r="55222"/>
    <row r="55223"/>
    <row r="55224"/>
    <row r="55225"/>
    <row r="55226"/>
    <row r="55227"/>
    <row r="55228"/>
    <row r="55229"/>
    <row r="55230"/>
    <row r="55231"/>
    <row r="55232"/>
    <row r="55233"/>
    <row r="55234"/>
    <row r="55235"/>
    <row r="55236"/>
    <row r="55237"/>
    <row r="55238"/>
    <row r="55239"/>
    <row r="55240"/>
    <row r="55241"/>
    <row r="55242"/>
    <row r="55243"/>
    <row r="55244"/>
    <row r="55245"/>
    <row r="55246"/>
    <row r="55247"/>
    <row r="55248"/>
    <row r="55249"/>
    <row r="55250"/>
    <row r="55251"/>
    <row r="55252"/>
    <row r="55253"/>
    <row r="55254"/>
    <row r="55255"/>
    <row r="55256"/>
    <row r="55257"/>
    <row r="55258"/>
    <row r="55259"/>
    <row r="55260"/>
    <row r="55261"/>
    <row r="55262"/>
    <row r="55263"/>
    <row r="55264"/>
    <row r="55265"/>
    <row r="55266"/>
    <row r="55267"/>
    <row r="55268"/>
    <row r="55269"/>
    <row r="55270"/>
    <row r="55271"/>
    <row r="55272"/>
    <row r="55273"/>
    <row r="55274"/>
    <row r="55275"/>
    <row r="55276"/>
    <row r="55277"/>
    <row r="55278"/>
    <row r="55279"/>
    <row r="55280"/>
    <row r="55281"/>
    <row r="55282"/>
    <row r="55283"/>
    <row r="55284"/>
    <row r="55285"/>
    <row r="55286"/>
    <row r="55287"/>
    <row r="55288"/>
    <row r="55289"/>
    <row r="55290"/>
    <row r="55291"/>
    <row r="55292"/>
    <row r="55293"/>
    <row r="55294"/>
    <row r="55295"/>
    <row r="55296"/>
    <row r="55297"/>
    <row r="55298"/>
    <row r="55299"/>
    <row r="55300"/>
    <row r="55301"/>
    <row r="55302"/>
    <row r="55303"/>
    <row r="55304"/>
    <row r="55305"/>
    <row r="55306"/>
    <row r="55307"/>
    <row r="55308"/>
    <row r="55309"/>
    <row r="55310"/>
    <row r="55311"/>
    <row r="55312"/>
    <row r="55313"/>
    <row r="55314"/>
    <row r="55315"/>
    <row r="55316"/>
    <row r="55317"/>
    <row r="55318"/>
    <row r="55319"/>
    <row r="55320"/>
    <row r="55321"/>
    <row r="55322"/>
    <row r="55323"/>
    <row r="55324"/>
    <row r="55325"/>
    <row r="55326"/>
    <row r="55327"/>
    <row r="55328"/>
    <row r="55329"/>
    <row r="55330"/>
    <row r="55331"/>
    <row r="55332"/>
    <row r="55333"/>
    <row r="55334"/>
    <row r="55335"/>
    <row r="55336"/>
    <row r="55337"/>
    <row r="55338"/>
    <row r="55339"/>
    <row r="55340"/>
    <row r="55341"/>
    <row r="55342"/>
    <row r="55343"/>
    <row r="55344"/>
    <row r="55345"/>
    <row r="55346"/>
    <row r="55347"/>
    <row r="55348"/>
    <row r="55349"/>
    <row r="55350"/>
    <row r="55351"/>
    <row r="55352"/>
    <row r="55353"/>
    <row r="55354"/>
    <row r="55355"/>
    <row r="55356"/>
    <row r="55357"/>
    <row r="55358"/>
    <row r="55359"/>
    <row r="55360"/>
    <row r="55361"/>
    <row r="55362"/>
    <row r="55363"/>
    <row r="55364"/>
    <row r="55365"/>
    <row r="55366"/>
    <row r="55367"/>
    <row r="55368"/>
    <row r="55369"/>
    <row r="55370"/>
    <row r="55371"/>
    <row r="55372"/>
    <row r="55373"/>
    <row r="55374"/>
    <row r="55375"/>
    <row r="55376"/>
    <row r="55377"/>
    <row r="55378"/>
    <row r="55379"/>
    <row r="55380"/>
    <row r="55381"/>
    <row r="55382"/>
    <row r="55383"/>
    <row r="55384"/>
    <row r="55385"/>
    <row r="55386"/>
    <row r="55387"/>
    <row r="55388"/>
    <row r="55389"/>
    <row r="55390"/>
    <row r="55391"/>
    <row r="55392"/>
    <row r="55393"/>
    <row r="55394"/>
    <row r="55395"/>
    <row r="55396"/>
    <row r="55397"/>
    <row r="55398"/>
    <row r="55399"/>
    <row r="55400"/>
    <row r="55401"/>
    <row r="55402"/>
    <row r="55403"/>
    <row r="55404"/>
    <row r="55405"/>
    <row r="55406"/>
    <row r="55407"/>
    <row r="55408"/>
    <row r="55409"/>
    <row r="55410"/>
    <row r="55411"/>
    <row r="55412"/>
    <row r="55413"/>
    <row r="55414"/>
    <row r="55415"/>
    <row r="55416"/>
    <row r="55417"/>
    <row r="55418"/>
    <row r="55419"/>
    <row r="55420"/>
    <row r="55421"/>
    <row r="55422"/>
    <row r="55423"/>
    <row r="55424"/>
    <row r="55425"/>
    <row r="55426"/>
    <row r="55427"/>
    <row r="55428"/>
    <row r="55429"/>
    <row r="55430"/>
    <row r="55431"/>
    <row r="55432"/>
    <row r="55433"/>
    <row r="55434"/>
    <row r="55435"/>
    <row r="55436"/>
    <row r="55437"/>
    <row r="55438"/>
    <row r="55439"/>
    <row r="55440"/>
    <row r="55441"/>
    <row r="55442"/>
    <row r="55443"/>
    <row r="55444"/>
    <row r="55445"/>
    <row r="55446"/>
    <row r="55447"/>
    <row r="55448"/>
    <row r="55449"/>
    <row r="55450"/>
    <row r="55451"/>
    <row r="55452"/>
    <row r="55453"/>
    <row r="55454"/>
    <row r="55455"/>
    <row r="55456"/>
    <row r="55457"/>
    <row r="55458"/>
    <row r="55459"/>
    <row r="55460"/>
    <row r="55461"/>
    <row r="55462"/>
    <row r="55463"/>
    <row r="55464"/>
    <row r="55465"/>
    <row r="55466"/>
    <row r="55467"/>
    <row r="55468"/>
    <row r="55469"/>
    <row r="55470"/>
    <row r="55471"/>
    <row r="55472"/>
    <row r="55473"/>
    <row r="55474"/>
    <row r="55475"/>
    <row r="55476"/>
    <row r="55477"/>
    <row r="55478"/>
    <row r="55479"/>
    <row r="55480"/>
    <row r="55481"/>
    <row r="55482"/>
    <row r="55483"/>
    <row r="55484"/>
    <row r="55485"/>
    <row r="55486"/>
    <row r="55487"/>
    <row r="55488"/>
    <row r="55489"/>
    <row r="55490"/>
    <row r="55491"/>
    <row r="55492"/>
    <row r="55493"/>
    <row r="55494"/>
    <row r="55495"/>
    <row r="55496"/>
    <row r="55497"/>
    <row r="55498"/>
    <row r="55499"/>
    <row r="55500"/>
    <row r="55501"/>
    <row r="55502"/>
    <row r="55503"/>
    <row r="55504"/>
    <row r="55505"/>
    <row r="55506"/>
    <row r="55507"/>
    <row r="55508"/>
    <row r="55509"/>
    <row r="55510"/>
    <row r="55511"/>
    <row r="55512"/>
    <row r="55513"/>
    <row r="55514"/>
    <row r="55515"/>
    <row r="55516"/>
    <row r="55517"/>
    <row r="55518"/>
    <row r="55519"/>
    <row r="55520"/>
    <row r="55521"/>
    <row r="55522"/>
    <row r="55523"/>
    <row r="55524"/>
    <row r="55525"/>
    <row r="55526"/>
    <row r="55527"/>
    <row r="55528"/>
    <row r="55529"/>
    <row r="55530"/>
    <row r="55531"/>
    <row r="55532"/>
    <row r="55533"/>
    <row r="55534"/>
    <row r="55535"/>
    <row r="55536"/>
    <row r="55537"/>
    <row r="55538"/>
    <row r="55539"/>
    <row r="55540"/>
    <row r="55541"/>
    <row r="55542"/>
    <row r="55543"/>
    <row r="55544"/>
    <row r="55545"/>
    <row r="55546"/>
    <row r="55547"/>
    <row r="55548"/>
    <row r="55549"/>
    <row r="55550"/>
    <row r="55551"/>
    <row r="55552"/>
    <row r="55553"/>
    <row r="55554"/>
    <row r="55555"/>
    <row r="55556"/>
    <row r="55557"/>
    <row r="55558"/>
    <row r="55559"/>
    <row r="55560"/>
    <row r="55561"/>
    <row r="55562"/>
    <row r="55563"/>
    <row r="55564"/>
    <row r="55565"/>
    <row r="55566"/>
    <row r="55567"/>
    <row r="55568"/>
    <row r="55569"/>
    <row r="55570"/>
    <row r="55571"/>
    <row r="55572"/>
    <row r="55573"/>
    <row r="55574"/>
    <row r="55575"/>
    <row r="55576"/>
    <row r="55577"/>
    <row r="55578"/>
    <row r="55579"/>
    <row r="55580"/>
    <row r="55581"/>
    <row r="55582"/>
    <row r="55583"/>
    <row r="55584"/>
    <row r="55585"/>
    <row r="55586"/>
    <row r="55587"/>
    <row r="55588"/>
    <row r="55589"/>
    <row r="55590"/>
    <row r="55591"/>
    <row r="55592"/>
    <row r="55593"/>
    <row r="55594"/>
    <row r="55595"/>
    <row r="55596"/>
    <row r="55597"/>
    <row r="55598"/>
    <row r="55599"/>
    <row r="55600"/>
    <row r="55601"/>
    <row r="55602"/>
    <row r="55603"/>
    <row r="55604"/>
    <row r="55605"/>
    <row r="55606"/>
    <row r="55607"/>
    <row r="55608"/>
    <row r="55609"/>
    <row r="55610"/>
    <row r="55611"/>
    <row r="55612"/>
    <row r="55613"/>
    <row r="55614"/>
    <row r="55615"/>
    <row r="55616"/>
    <row r="55617"/>
    <row r="55618"/>
    <row r="55619"/>
    <row r="55620"/>
    <row r="55621"/>
    <row r="55622"/>
    <row r="55623"/>
    <row r="55624"/>
    <row r="55625"/>
    <row r="55626"/>
    <row r="55627"/>
    <row r="55628"/>
    <row r="55629"/>
    <row r="55630"/>
    <row r="55631"/>
    <row r="55632"/>
    <row r="55633"/>
    <row r="55634"/>
    <row r="55635"/>
    <row r="55636"/>
    <row r="55637"/>
    <row r="55638"/>
    <row r="55639"/>
    <row r="55640"/>
    <row r="55641"/>
    <row r="55642"/>
    <row r="55643"/>
    <row r="55644"/>
    <row r="55645"/>
    <row r="55646"/>
    <row r="55647"/>
    <row r="55648"/>
    <row r="55649"/>
    <row r="55650"/>
    <row r="55651"/>
    <row r="55652"/>
    <row r="55653"/>
    <row r="55654"/>
    <row r="55655"/>
    <row r="55656"/>
    <row r="55657"/>
    <row r="55658"/>
    <row r="55659"/>
    <row r="55660"/>
    <row r="55661"/>
    <row r="55662"/>
    <row r="55663"/>
    <row r="55664"/>
    <row r="55665"/>
    <row r="55666"/>
    <row r="55667"/>
    <row r="55668"/>
    <row r="55669"/>
    <row r="55670"/>
    <row r="55671"/>
    <row r="55672"/>
    <row r="55673"/>
    <row r="55674"/>
    <row r="55675"/>
    <row r="55676"/>
    <row r="55677"/>
    <row r="55678"/>
    <row r="55679"/>
    <row r="55680"/>
    <row r="55681"/>
    <row r="55682"/>
    <row r="55683"/>
    <row r="55684"/>
    <row r="55685"/>
    <row r="55686"/>
    <row r="55687"/>
    <row r="55688"/>
    <row r="55689"/>
    <row r="55690"/>
    <row r="55691"/>
    <row r="55692"/>
    <row r="55693"/>
    <row r="55694"/>
    <row r="55695"/>
    <row r="55696"/>
    <row r="55697"/>
    <row r="55698"/>
    <row r="55699"/>
    <row r="55700"/>
    <row r="55701"/>
    <row r="55702"/>
    <row r="55703"/>
    <row r="55704"/>
    <row r="55705"/>
    <row r="55706"/>
    <row r="55707"/>
    <row r="55708"/>
    <row r="55709"/>
    <row r="55710"/>
    <row r="55711"/>
    <row r="55712"/>
    <row r="55713"/>
    <row r="55714"/>
    <row r="55715"/>
    <row r="55716"/>
    <row r="55717"/>
    <row r="55718"/>
    <row r="55719"/>
    <row r="55720"/>
    <row r="55721"/>
    <row r="55722"/>
    <row r="55723"/>
    <row r="55724"/>
    <row r="55725"/>
    <row r="55726"/>
    <row r="55727"/>
    <row r="55728"/>
    <row r="55729"/>
    <row r="55730"/>
    <row r="55731"/>
    <row r="55732"/>
    <row r="55733"/>
    <row r="55734"/>
    <row r="55735"/>
    <row r="55736"/>
    <row r="55737"/>
    <row r="55738"/>
    <row r="55739"/>
    <row r="55740"/>
    <row r="55741"/>
    <row r="55742"/>
    <row r="55743"/>
    <row r="55744"/>
    <row r="55745"/>
    <row r="55746"/>
    <row r="55747"/>
    <row r="55748"/>
    <row r="55749"/>
    <row r="55750"/>
    <row r="55751"/>
    <row r="55752"/>
    <row r="55753"/>
    <row r="55754"/>
    <row r="55755"/>
    <row r="55756"/>
    <row r="55757"/>
    <row r="55758"/>
    <row r="55759"/>
    <row r="55760"/>
    <row r="55761"/>
    <row r="55762"/>
    <row r="55763"/>
    <row r="55764"/>
    <row r="55765"/>
    <row r="55766"/>
    <row r="55767"/>
    <row r="55768"/>
    <row r="55769"/>
    <row r="55770"/>
    <row r="55771"/>
    <row r="55772"/>
    <row r="55773"/>
    <row r="55774"/>
    <row r="55775"/>
    <row r="55776"/>
    <row r="55777"/>
    <row r="55778"/>
    <row r="55779"/>
    <row r="55780"/>
    <row r="55781"/>
    <row r="55782"/>
    <row r="55783"/>
    <row r="55784"/>
    <row r="55785"/>
    <row r="55786"/>
    <row r="55787"/>
    <row r="55788"/>
    <row r="55789"/>
    <row r="55790"/>
    <row r="55791"/>
    <row r="55792"/>
    <row r="55793"/>
    <row r="55794"/>
    <row r="55795"/>
    <row r="55796"/>
    <row r="55797"/>
    <row r="55798"/>
    <row r="55799"/>
    <row r="55800"/>
    <row r="55801"/>
    <row r="55802"/>
    <row r="55803"/>
    <row r="55804"/>
    <row r="55805"/>
    <row r="55806"/>
    <row r="55807"/>
    <row r="55808"/>
    <row r="55809"/>
    <row r="55810"/>
    <row r="55811"/>
    <row r="55812"/>
    <row r="55813"/>
    <row r="55814"/>
    <row r="55815"/>
    <row r="55816"/>
    <row r="55817"/>
    <row r="55818"/>
    <row r="55819"/>
    <row r="55820"/>
    <row r="55821"/>
    <row r="55822"/>
    <row r="55823"/>
    <row r="55824"/>
    <row r="55825"/>
    <row r="55826"/>
    <row r="55827"/>
    <row r="55828"/>
    <row r="55829"/>
    <row r="55830"/>
    <row r="55831"/>
    <row r="55832"/>
    <row r="55833"/>
    <row r="55834"/>
    <row r="55835"/>
    <row r="55836"/>
    <row r="55837"/>
    <row r="55838"/>
    <row r="55839"/>
    <row r="55840"/>
    <row r="55841"/>
    <row r="55842"/>
    <row r="55843"/>
    <row r="55844"/>
    <row r="55845"/>
    <row r="55846"/>
    <row r="55847"/>
    <row r="55848"/>
    <row r="55849"/>
    <row r="55850"/>
    <row r="55851"/>
    <row r="55852"/>
    <row r="55853"/>
    <row r="55854"/>
    <row r="55855"/>
    <row r="55856"/>
    <row r="55857"/>
    <row r="55858"/>
    <row r="55859"/>
    <row r="55860"/>
    <row r="55861"/>
    <row r="55862"/>
    <row r="55863"/>
    <row r="55864"/>
    <row r="55865"/>
    <row r="55866"/>
    <row r="55867"/>
    <row r="55868"/>
    <row r="55869"/>
    <row r="55870"/>
    <row r="55871"/>
    <row r="55872"/>
    <row r="55873"/>
    <row r="55874"/>
    <row r="55875"/>
    <row r="55876"/>
    <row r="55877"/>
    <row r="55878"/>
    <row r="55879"/>
    <row r="55880"/>
    <row r="55881"/>
    <row r="55882"/>
    <row r="55883"/>
    <row r="55884"/>
    <row r="55885"/>
    <row r="55886"/>
    <row r="55887"/>
    <row r="55888"/>
    <row r="55889"/>
    <row r="55890"/>
    <row r="55891"/>
    <row r="55892"/>
    <row r="55893"/>
    <row r="55894"/>
    <row r="55895"/>
    <row r="55896"/>
    <row r="55897"/>
    <row r="55898"/>
    <row r="55899"/>
    <row r="55900"/>
    <row r="55901"/>
    <row r="55902"/>
    <row r="55903"/>
    <row r="55904"/>
    <row r="55905"/>
    <row r="55906"/>
    <row r="55907"/>
    <row r="55908"/>
    <row r="55909"/>
    <row r="55910"/>
    <row r="55911"/>
    <row r="55912"/>
    <row r="55913"/>
    <row r="55914"/>
    <row r="55915"/>
    <row r="55916"/>
    <row r="55917"/>
    <row r="55918"/>
    <row r="55919"/>
    <row r="55920"/>
    <row r="55921"/>
    <row r="55922"/>
    <row r="55923"/>
    <row r="55924"/>
    <row r="55925"/>
    <row r="55926"/>
    <row r="55927"/>
    <row r="55928"/>
    <row r="55929"/>
    <row r="55930"/>
    <row r="55931"/>
    <row r="55932"/>
    <row r="55933"/>
    <row r="55934"/>
    <row r="55935"/>
    <row r="55936"/>
    <row r="55937"/>
    <row r="55938"/>
    <row r="55939"/>
    <row r="55940"/>
    <row r="55941"/>
    <row r="55942"/>
    <row r="55943"/>
    <row r="55944"/>
    <row r="55945"/>
    <row r="55946"/>
    <row r="55947"/>
    <row r="55948"/>
    <row r="55949"/>
    <row r="55950"/>
    <row r="55951"/>
    <row r="55952"/>
    <row r="55953"/>
    <row r="55954"/>
    <row r="55955"/>
    <row r="55956"/>
    <row r="55957"/>
    <row r="55958"/>
    <row r="55959"/>
    <row r="55960"/>
    <row r="55961"/>
    <row r="55962"/>
    <row r="55963"/>
    <row r="55964"/>
    <row r="55965"/>
    <row r="55966"/>
    <row r="55967"/>
    <row r="55968"/>
    <row r="55969"/>
    <row r="55970"/>
    <row r="55971"/>
    <row r="55972"/>
    <row r="55973"/>
    <row r="55974"/>
    <row r="55975"/>
    <row r="55976"/>
    <row r="55977"/>
    <row r="55978"/>
    <row r="55979"/>
    <row r="55980"/>
    <row r="55981"/>
    <row r="55982"/>
    <row r="55983"/>
    <row r="55984"/>
    <row r="55985"/>
    <row r="55986"/>
    <row r="55987"/>
    <row r="55988"/>
    <row r="55989"/>
    <row r="55990"/>
    <row r="55991"/>
    <row r="55992"/>
    <row r="55993"/>
    <row r="55994"/>
    <row r="55995"/>
    <row r="55996"/>
    <row r="55997"/>
    <row r="55998"/>
    <row r="55999"/>
    <row r="56000"/>
    <row r="56001"/>
    <row r="56002"/>
    <row r="56003"/>
    <row r="56004"/>
    <row r="56005"/>
    <row r="56006"/>
    <row r="56007"/>
    <row r="56008"/>
    <row r="56009"/>
    <row r="56010"/>
    <row r="56011"/>
    <row r="56012"/>
    <row r="56013"/>
    <row r="56014"/>
    <row r="56015"/>
    <row r="56016"/>
    <row r="56017"/>
    <row r="56018"/>
    <row r="56019"/>
    <row r="56020"/>
    <row r="56021"/>
    <row r="56022"/>
    <row r="56023"/>
    <row r="56024"/>
    <row r="56025"/>
    <row r="56026"/>
    <row r="56027"/>
    <row r="56028"/>
    <row r="56029"/>
    <row r="56030"/>
    <row r="56031"/>
    <row r="56032"/>
    <row r="56033"/>
    <row r="56034"/>
    <row r="56035"/>
    <row r="56036"/>
    <row r="56037"/>
    <row r="56038"/>
    <row r="56039"/>
    <row r="56040"/>
    <row r="56041"/>
    <row r="56042"/>
    <row r="56043"/>
    <row r="56044"/>
    <row r="56045"/>
    <row r="56046"/>
    <row r="56047"/>
    <row r="56048"/>
    <row r="56049"/>
    <row r="56050"/>
    <row r="56051"/>
    <row r="56052"/>
    <row r="56053"/>
    <row r="56054"/>
    <row r="56055"/>
    <row r="56056"/>
    <row r="56057"/>
    <row r="56058"/>
    <row r="56059"/>
    <row r="56060"/>
    <row r="56061"/>
    <row r="56062"/>
    <row r="56063"/>
    <row r="56064"/>
    <row r="56065"/>
    <row r="56066"/>
    <row r="56067"/>
    <row r="56068"/>
    <row r="56069"/>
    <row r="56070"/>
    <row r="56071"/>
    <row r="56072"/>
    <row r="56073"/>
    <row r="56074"/>
    <row r="56075"/>
    <row r="56076"/>
    <row r="56077"/>
    <row r="56078"/>
    <row r="56079"/>
    <row r="56080"/>
    <row r="56081"/>
    <row r="56082"/>
    <row r="56083"/>
    <row r="56084"/>
    <row r="56085"/>
    <row r="56086"/>
    <row r="56087"/>
    <row r="56088"/>
    <row r="56089"/>
    <row r="56090"/>
    <row r="56091"/>
    <row r="56092"/>
    <row r="56093"/>
    <row r="56094"/>
    <row r="56095"/>
    <row r="56096"/>
    <row r="56097"/>
    <row r="56098"/>
    <row r="56099"/>
    <row r="56100"/>
    <row r="56101"/>
    <row r="56102"/>
    <row r="56103"/>
    <row r="56104"/>
    <row r="56105"/>
    <row r="56106"/>
    <row r="56107"/>
    <row r="56108"/>
    <row r="56109"/>
    <row r="56110"/>
    <row r="56111"/>
    <row r="56112"/>
    <row r="56113"/>
    <row r="56114"/>
    <row r="56115"/>
    <row r="56116"/>
    <row r="56117"/>
    <row r="56118"/>
    <row r="56119"/>
    <row r="56120"/>
    <row r="56121"/>
    <row r="56122"/>
    <row r="56123"/>
    <row r="56124"/>
    <row r="56125"/>
    <row r="56126"/>
    <row r="56127"/>
    <row r="56128"/>
    <row r="56129"/>
    <row r="56130"/>
    <row r="56131"/>
    <row r="56132"/>
    <row r="56133"/>
    <row r="56134"/>
    <row r="56135"/>
    <row r="56136"/>
    <row r="56137"/>
    <row r="56138"/>
    <row r="56139"/>
    <row r="56140"/>
    <row r="56141"/>
    <row r="56142"/>
    <row r="56143"/>
    <row r="56144"/>
    <row r="56145"/>
    <row r="56146"/>
    <row r="56147"/>
    <row r="56148"/>
    <row r="56149"/>
    <row r="56150"/>
    <row r="56151"/>
    <row r="56152"/>
    <row r="56153"/>
    <row r="56154"/>
    <row r="56155"/>
    <row r="56156"/>
    <row r="56157"/>
    <row r="56158"/>
    <row r="56159"/>
    <row r="56160"/>
    <row r="56161"/>
    <row r="56162"/>
    <row r="56163"/>
    <row r="56164"/>
    <row r="56165"/>
    <row r="56166"/>
    <row r="56167"/>
    <row r="56168"/>
    <row r="56169"/>
    <row r="56170"/>
    <row r="56171"/>
    <row r="56172"/>
    <row r="56173"/>
    <row r="56174"/>
    <row r="56175"/>
    <row r="56176"/>
    <row r="56177"/>
    <row r="56178"/>
    <row r="56179"/>
    <row r="56180"/>
    <row r="56181"/>
    <row r="56182"/>
    <row r="56183"/>
    <row r="56184"/>
    <row r="56185"/>
    <row r="56186"/>
    <row r="56187"/>
    <row r="56188"/>
    <row r="56189"/>
    <row r="56190"/>
    <row r="56191"/>
    <row r="56192"/>
    <row r="56193"/>
    <row r="56194"/>
    <row r="56195"/>
    <row r="56196"/>
    <row r="56197"/>
    <row r="56198"/>
    <row r="56199"/>
    <row r="56200"/>
    <row r="56201"/>
    <row r="56202"/>
    <row r="56203"/>
    <row r="56204"/>
    <row r="56205"/>
    <row r="56206"/>
    <row r="56207"/>
    <row r="56208"/>
    <row r="56209"/>
    <row r="56210"/>
    <row r="56211"/>
    <row r="56212"/>
    <row r="56213"/>
    <row r="56214"/>
    <row r="56215"/>
    <row r="56216"/>
    <row r="56217"/>
    <row r="56218"/>
    <row r="56219"/>
    <row r="56220"/>
    <row r="56221"/>
    <row r="56222"/>
    <row r="56223"/>
    <row r="56224"/>
    <row r="56225"/>
    <row r="56226"/>
    <row r="56227"/>
    <row r="56228"/>
    <row r="56229"/>
    <row r="56230"/>
    <row r="56231"/>
    <row r="56232"/>
    <row r="56233"/>
    <row r="56234"/>
    <row r="56235"/>
    <row r="56236"/>
    <row r="56237"/>
    <row r="56238"/>
    <row r="56239"/>
    <row r="56240"/>
    <row r="56241"/>
    <row r="56242"/>
    <row r="56243"/>
    <row r="56244"/>
    <row r="56245"/>
    <row r="56246"/>
    <row r="56247"/>
    <row r="56248"/>
    <row r="56249"/>
    <row r="56250"/>
    <row r="56251"/>
    <row r="56252"/>
    <row r="56253"/>
    <row r="56254"/>
    <row r="56255"/>
    <row r="56256"/>
    <row r="56257"/>
    <row r="56258"/>
    <row r="56259"/>
    <row r="56260"/>
    <row r="56261"/>
    <row r="56262"/>
    <row r="56263"/>
    <row r="56264"/>
    <row r="56265"/>
    <row r="56266"/>
    <row r="56267"/>
    <row r="56268"/>
    <row r="56269"/>
    <row r="56270"/>
    <row r="56271"/>
    <row r="56272"/>
    <row r="56273"/>
    <row r="56274"/>
    <row r="56275"/>
    <row r="56276"/>
    <row r="56277"/>
    <row r="56278"/>
    <row r="56279"/>
    <row r="56280"/>
    <row r="56281"/>
    <row r="56282"/>
    <row r="56283"/>
    <row r="56284"/>
    <row r="56285"/>
    <row r="56286"/>
    <row r="56287"/>
    <row r="56288"/>
    <row r="56289"/>
    <row r="56290"/>
    <row r="56291"/>
    <row r="56292"/>
    <row r="56293"/>
    <row r="56294"/>
    <row r="56295"/>
    <row r="56296"/>
    <row r="56297"/>
    <row r="56298"/>
    <row r="56299"/>
    <row r="56300"/>
    <row r="56301"/>
    <row r="56302"/>
    <row r="56303"/>
    <row r="56304"/>
    <row r="56305"/>
    <row r="56306"/>
    <row r="56307"/>
    <row r="56308"/>
    <row r="56309"/>
    <row r="56310"/>
    <row r="56311"/>
    <row r="56312"/>
    <row r="56313"/>
    <row r="56314"/>
    <row r="56315"/>
    <row r="56316"/>
    <row r="56317"/>
    <row r="56318"/>
    <row r="56319"/>
    <row r="56320"/>
    <row r="56321"/>
    <row r="56322"/>
    <row r="56323"/>
    <row r="56324"/>
    <row r="56325"/>
    <row r="56326"/>
    <row r="56327"/>
    <row r="56328"/>
    <row r="56329"/>
    <row r="56330"/>
    <row r="56331"/>
    <row r="56332"/>
    <row r="56333"/>
    <row r="56334"/>
    <row r="56335"/>
    <row r="56336"/>
    <row r="56337"/>
    <row r="56338"/>
    <row r="56339"/>
    <row r="56340"/>
    <row r="56341"/>
    <row r="56342"/>
    <row r="56343"/>
    <row r="56344"/>
    <row r="56345"/>
    <row r="56346"/>
    <row r="56347"/>
    <row r="56348"/>
    <row r="56349"/>
    <row r="56350"/>
    <row r="56351"/>
    <row r="56352"/>
    <row r="56353"/>
    <row r="56354"/>
    <row r="56355"/>
    <row r="56356"/>
    <row r="56357"/>
    <row r="56358"/>
    <row r="56359"/>
    <row r="56360"/>
    <row r="56361"/>
    <row r="56362"/>
    <row r="56363"/>
    <row r="56364"/>
    <row r="56365"/>
    <row r="56366"/>
    <row r="56367"/>
    <row r="56368"/>
    <row r="56369"/>
    <row r="56370"/>
    <row r="56371"/>
    <row r="56372"/>
    <row r="56373"/>
    <row r="56374"/>
    <row r="56375"/>
    <row r="56376"/>
    <row r="56377"/>
    <row r="56378"/>
    <row r="56379"/>
    <row r="56380"/>
    <row r="56381"/>
    <row r="56382"/>
    <row r="56383"/>
    <row r="56384"/>
    <row r="56385"/>
    <row r="56386"/>
    <row r="56387"/>
    <row r="56388"/>
    <row r="56389"/>
    <row r="56390"/>
    <row r="56391"/>
    <row r="56392"/>
    <row r="56393"/>
    <row r="56394"/>
    <row r="56395"/>
    <row r="56396"/>
    <row r="56397"/>
    <row r="56398"/>
    <row r="56399"/>
    <row r="56400"/>
    <row r="56401"/>
    <row r="56402"/>
    <row r="56403"/>
    <row r="56404"/>
    <row r="56405"/>
    <row r="56406"/>
    <row r="56407"/>
    <row r="56408"/>
    <row r="56409"/>
    <row r="56410"/>
    <row r="56411"/>
    <row r="56412"/>
    <row r="56413"/>
    <row r="56414"/>
    <row r="56415"/>
    <row r="56416"/>
    <row r="56417"/>
    <row r="56418"/>
    <row r="56419"/>
    <row r="56420"/>
    <row r="56421"/>
    <row r="56422"/>
    <row r="56423"/>
    <row r="56424"/>
    <row r="56425"/>
    <row r="56426"/>
    <row r="56427"/>
    <row r="56428"/>
    <row r="56429"/>
    <row r="56430"/>
    <row r="56431"/>
    <row r="56432"/>
    <row r="56433"/>
    <row r="56434"/>
    <row r="56435"/>
    <row r="56436"/>
    <row r="56437"/>
    <row r="56438"/>
    <row r="56439"/>
    <row r="56440"/>
    <row r="56441"/>
    <row r="56442"/>
    <row r="56443"/>
    <row r="56444"/>
    <row r="56445"/>
    <row r="56446"/>
    <row r="56447"/>
    <row r="56448"/>
    <row r="56449"/>
    <row r="56450"/>
    <row r="56451"/>
    <row r="56452"/>
    <row r="56453"/>
    <row r="56454"/>
    <row r="56455"/>
    <row r="56456"/>
    <row r="56457"/>
    <row r="56458"/>
    <row r="56459"/>
    <row r="56460"/>
    <row r="56461"/>
    <row r="56462"/>
    <row r="56463"/>
    <row r="56464"/>
    <row r="56465"/>
    <row r="56466"/>
    <row r="56467"/>
    <row r="56468"/>
    <row r="56469"/>
    <row r="56470"/>
    <row r="56471"/>
    <row r="56472"/>
    <row r="56473"/>
    <row r="56474"/>
    <row r="56475"/>
    <row r="56476"/>
    <row r="56477"/>
    <row r="56478"/>
    <row r="56479"/>
    <row r="56480"/>
    <row r="56481"/>
    <row r="56482"/>
    <row r="56483"/>
    <row r="56484"/>
    <row r="56485"/>
    <row r="56486"/>
    <row r="56487"/>
    <row r="56488"/>
    <row r="56489"/>
    <row r="56490"/>
    <row r="56491"/>
    <row r="56492"/>
    <row r="56493"/>
    <row r="56494"/>
    <row r="56495"/>
    <row r="56496"/>
    <row r="56497"/>
    <row r="56498"/>
    <row r="56499"/>
    <row r="56500"/>
    <row r="56501"/>
    <row r="56502"/>
    <row r="56503"/>
    <row r="56504"/>
    <row r="56505"/>
    <row r="56506"/>
    <row r="56507"/>
    <row r="56508"/>
    <row r="56509"/>
    <row r="56510"/>
    <row r="56511"/>
    <row r="56512"/>
    <row r="56513"/>
    <row r="56514"/>
    <row r="56515"/>
    <row r="56516"/>
    <row r="56517"/>
    <row r="56518"/>
    <row r="56519"/>
    <row r="56520"/>
    <row r="56521"/>
    <row r="56522"/>
    <row r="56523"/>
    <row r="56524"/>
    <row r="56525"/>
    <row r="56526"/>
    <row r="56527"/>
    <row r="56528"/>
    <row r="56529"/>
    <row r="56530"/>
    <row r="56531"/>
    <row r="56532"/>
    <row r="56533"/>
    <row r="56534"/>
    <row r="56535"/>
    <row r="56536"/>
    <row r="56537"/>
    <row r="56538"/>
    <row r="56539"/>
    <row r="56540"/>
    <row r="56541"/>
    <row r="56542"/>
    <row r="56543"/>
    <row r="56544"/>
    <row r="56545"/>
    <row r="56546"/>
    <row r="56547"/>
    <row r="56548"/>
    <row r="56549"/>
    <row r="56550"/>
    <row r="56551"/>
    <row r="56552"/>
    <row r="56553"/>
    <row r="56554"/>
    <row r="56555"/>
    <row r="56556"/>
    <row r="56557"/>
    <row r="56558"/>
    <row r="56559"/>
    <row r="56560"/>
    <row r="56561"/>
    <row r="56562"/>
    <row r="56563"/>
    <row r="56564"/>
    <row r="56565"/>
    <row r="56566"/>
    <row r="56567"/>
    <row r="56568"/>
    <row r="56569"/>
    <row r="56570"/>
    <row r="56571"/>
    <row r="56572"/>
    <row r="56573"/>
    <row r="56574"/>
    <row r="56575"/>
    <row r="56576"/>
    <row r="56577"/>
    <row r="56578"/>
    <row r="56579"/>
    <row r="56580"/>
    <row r="56581"/>
    <row r="56582"/>
    <row r="56583"/>
    <row r="56584"/>
    <row r="56585"/>
    <row r="56586"/>
    <row r="56587"/>
    <row r="56588"/>
    <row r="56589"/>
    <row r="56590"/>
    <row r="56591"/>
    <row r="56592"/>
    <row r="56593"/>
    <row r="56594"/>
    <row r="56595"/>
    <row r="56596"/>
    <row r="56597"/>
    <row r="56598"/>
    <row r="56599"/>
    <row r="56600"/>
    <row r="56601"/>
    <row r="56602"/>
    <row r="56603"/>
    <row r="56604"/>
    <row r="56605"/>
    <row r="56606"/>
    <row r="56607"/>
    <row r="56608"/>
    <row r="56609"/>
    <row r="56610"/>
    <row r="56611"/>
    <row r="56612"/>
    <row r="56613"/>
    <row r="56614"/>
    <row r="56615"/>
    <row r="56616"/>
    <row r="56617"/>
    <row r="56618"/>
    <row r="56619"/>
    <row r="56620"/>
    <row r="56621"/>
    <row r="56622"/>
    <row r="56623"/>
    <row r="56624"/>
    <row r="56625"/>
    <row r="56626"/>
    <row r="56627"/>
    <row r="56628"/>
    <row r="56629"/>
    <row r="56630"/>
    <row r="56631"/>
    <row r="56632"/>
    <row r="56633"/>
    <row r="56634"/>
    <row r="56635"/>
    <row r="56636"/>
    <row r="56637"/>
    <row r="56638"/>
    <row r="56639"/>
    <row r="56640"/>
    <row r="56641"/>
    <row r="56642"/>
    <row r="56643"/>
    <row r="56644"/>
    <row r="56645"/>
    <row r="56646"/>
    <row r="56647"/>
    <row r="56648"/>
    <row r="56649"/>
    <row r="56650"/>
    <row r="56651"/>
    <row r="56652"/>
    <row r="56653"/>
    <row r="56654"/>
    <row r="56655"/>
    <row r="56656"/>
    <row r="56657"/>
    <row r="56658"/>
    <row r="56659"/>
    <row r="56660"/>
    <row r="56661"/>
    <row r="56662"/>
    <row r="56663"/>
    <row r="56664"/>
    <row r="56665"/>
    <row r="56666"/>
    <row r="56667"/>
    <row r="56668"/>
    <row r="56669"/>
    <row r="56670"/>
    <row r="56671"/>
    <row r="56672"/>
    <row r="56673"/>
    <row r="56674"/>
    <row r="56675"/>
    <row r="56676"/>
    <row r="56677"/>
    <row r="56678"/>
    <row r="56679"/>
    <row r="56680"/>
    <row r="56681"/>
    <row r="56682"/>
    <row r="56683"/>
    <row r="56684"/>
    <row r="56685"/>
    <row r="56686"/>
    <row r="56687"/>
    <row r="56688"/>
    <row r="56689"/>
    <row r="56690"/>
    <row r="56691"/>
    <row r="56692"/>
    <row r="56693"/>
    <row r="56694"/>
    <row r="56695"/>
    <row r="56696"/>
    <row r="56697"/>
    <row r="56698"/>
    <row r="56699"/>
    <row r="56700"/>
    <row r="56701"/>
    <row r="56702"/>
    <row r="56703"/>
    <row r="56704"/>
    <row r="56705"/>
    <row r="56706"/>
    <row r="56707"/>
    <row r="56708"/>
    <row r="56709"/>
    <row r="56710"/>
    <row r="56711"/>
    <row r="56712"/>
    <row r="56713"/>
    <row r="56714"/>
    <row r="56715"/>
    <row r="56716"/>
    <row r="56717"/>
    <row r="56718"/>
    <row r="56719"/>
    <row r="56720"/>
    <row r="56721"/>
    <row r="56722"/>
    <row r="56723"/>
    <row r="56724"/>
    <row r="56725"/>
    <row r="56726"/>
    <row r="56727"/>
    <row r="56728"/>
    <row r="56729"/>
    <row r="56730"/>
    <row r="56731"/>
    <row r="56732"/>
    <row r="56733"/>
    <row r="56734"/>
    <row r="56735"/>
    <row r="56736"/>
    <row r="56737"/>
    <row r="56738"/>
    <row r="56739"/>
    <row r="56740"/>
    <row r="56741"/>
    <row r="56742"/>
    <row r="56743"/>
    <row r="56744"/>
    <row r="56745"/>
    <row r="56746"/>
    <row r="56747"/>
    <row r="56748"/>
    <row r="56749"/>
    <row r="56750"/>
    <row r="56751"/>
    <row r="56752"/>
    <row r="56753"/>
    <row r="56754"/>
    <row r="56755"/>
    <row r="56756"/>
    <row r="56757"/>
    <row r="56758"/>
    <row r="56759"/>
    <row r="56760"/>
    <row r="56761"/>
    <row r="56762"/>
    <row r="56763"/>
    <row r="56764"/>
    <row r="56765"/>
    <row r="56766"/>
    <row r="56767"/>
    <row r="56768"/>
    <row r="56769"/>
    <row r="56770"/>
    <row r="56771"/>
    <row r="56772"/>
    <row r="56773"/>
    <row r="56774"/>
    <row r="56775"/>
    <row r="56776"/>
    <row r="56777"/>
    <row r="56778"/>
    <row r="56779"/>
    <row r="56780"/>
    <row r="56781"/>
    <row r="56782"/>
    <row r="56783"/>
    <row r="56784"/>
    <row r="56785"/>
    <row r="56786"/>
    <row r="56787"/>
    <row r="56788"/>
    <row r="56789"/>
    <row r="56790"/>
    <row r="56791"/>
    <row r="56792"/>
    <row r="56793"/>
    <row r="56794"/>
    <row r="56795"/>
    <row r="56796"/>
    <row r="56797"/>
    <row r="56798"/>
    <row r="56799"/>
    <row r="56800"/>
    <row r="56801"/>
    <row r="56802"/>
    <row r="56803"/>
    <row r="56804"/>
    <row r="56805"/>
    <row r="56806"/>
    <row r="56807"/>
    <row r="56808"/>
    <row r="56809"/>
    <row r="56810"/>
    <row r="56811"/>
    <row r="56812"/>
    <row r="56813"/>
    <row r="56814"/>
    <row r="56815"/>
    <row r="56816"/>
    <row r="56817"/>
    <row r="56818"/>
    <row r="56819"/>
    <row r="56820"/>
    <row r="56821"/>
    <row r="56822"/>
    <row r="56823"/>
    <row r="56824"/>
    <row r="56825"/>
    <row r="56826"/>
    <row r="56827"/>
    <row r="56828"/>
    <row r="56829"/>
    <row r="56830"/>
    <row r="56831"/>
    <row r="56832"/>
    <row r="56833"/>
    <row r="56834"/>
    <row r="56835"/>
    <row r="56836"/>
    <row r="56837"/>
    <row r="56838"/>
    <row r="56839"/>
    <row r="56840"/>
    <row r="56841"/>
    <row r="56842"/>
    <row r="56843"/>
    <row r="56844"/>
    <row r="56845"/>
    <row r="56846"/>
    <row r="56847"/>
    <row r="56848"/>
    <row r="56849"/>
    <row r="56850"/>
    <row r="56851"/>
    <row r="56852"/>
    <row r="56853"/>
    <row r="56854"/>
    <row r="56855"/>
    <row r="56856"/>
    <row r="56857"/>
    <row r="56858"/>
    <row r="56859"/>
    <row r="56860"/>
    <row r="56861"/>
    <row r="56862"/>
    <row r="56863"/>
    <row r="56864"/>
    <row r="56865"/>
    <row r="56866"/>
    <row r="56867"/>
    <row r="56868"/>
    <row r="56869"/>
    <row r="56870"/>
    <row r="56871"/>
    <row r="56872"/>
    <row r="56873"/>
    <row r="56874"/>
    <row r="56875"/>
    <row r="56876"/>
    <row r="56877"/>
    <row r="56878"/>
    <row r="56879"/>
    <row r="56880"/>
    <row r="56881"/>
    <row r="56882"/>
    <row r="56883"/>
    <row r="56884"/>
    <row r="56885"/>
    <row r="56886"/>
    <row r="56887"/>
    <row r="56888"/>
    <row r="56889"/>
    <row r="56890"/>
    <row r="56891"/>
    <row r="56892"/>
    <row r="56893"/>
    <row r="56894"/>
    <row r="56895"/>
    <row r="56896"/>
    <row r="56897"/>
    <row r="56898"/>
    <row r="56899"/>
    <row r="56900"/>
    <row r="56901"/>
    <row r="56902"/>
    <row r="56903"/>
    <row r="56904"/>
    <row r="56905"/>
    <row r="56906"/>
    <row r="56907"/>
    <row r="56908"/>
    <row r="56909"/>
    <row r="56910"/>
    <row r="56911"/>
    <row r="56912"/>
    <row r="56913"/>
    <row r="56914"/>
    <row r="56915"/>
    <row r="56916"/>
    <row r="56917"/>
    <row r="56918"/>
    <row r="56919"/>
    <row r="56920"/>
    <row r="56921"/>
    <row r="56922"/>
    <row r="56923"/>
    <row r="56924"/>
    <row r="56925"/>
    <row r="56926"/>
    <row r="56927"/>
    <row r="56928"/>
    <row r="56929"/>
    <row r="56930"/>
    <row r="56931"/>
    <row r="56932"/>
    <row r="56933"/>
    <row r="56934"/>
    <row r="56935"/>
    <row r="56936"/>
    <row r="56937"/>
    <row r="56938"/>
    <row r="56939"/>
    <row r="56940"/>
    <row r="56941"/>
    <row r="56942"/>
    <row r="56943"/>
    <row r="56944"/>
    <row r="56945"/>
    <row r="56946"/>
    <row r="56947"/>
    <row r="56948"/>
    <row r="56949"/>
    <row r="56950"/>
    <row r="56951"/>
    <row r="56952"/>
    <row r="56953"/>
    <row r="56954"/>
    <row r="56955"/>
    <row r="56956"/>
    <row r="56957"/>
    <row r="56958"/>
    <row r="56959"/>
    <row r="56960"/>
    <row r="56961"/>
    <row r="56962"/>
    <row r="56963"/>
    <row r="56964"/>
    <row r="56965"/>
    <row r="56966"/>
    <row r="56967"/>
    <row r="56968"/>
    <row r="56969"/>
    <row r="56970"/>
    <row r="56971"/>
    <row r="56972"/>
    <row r="56973"/>
    <row r="56974"/>
    <row r="56975"/>
    <row r="56976"/>
    <row r="56977"/>
    <row r="56978"/>
    <row r="56979"/>
    <row r="56980"/>
    <row r="56981"/>
    <row r="56982"/>
    <row r="56983"/>
    <row r="56984"/>
    <row r="56985"/>
    <row r="56986"/>
    <row r="56987"/>
    <row r="56988"/>
    <row r="56989"/>
    <row r="56990"/>
    <row r="56991"/>
    <row r="56992"/>
    <row r="56993"/>
    <row r="56994"/>
    <row r="56995"/>
    <row r="56996"/>
    <row r="56997"/>
    <row r="56998"/>
    <row r="56999"/>
    <row r="57000"/>
    <row r="57001"/>
    <row r="57002"/>
    <row r="57003"/>
    <row r="57004"/>
    <row r="57005"/>
    <row r="57006"/>
    <row r="57007"/>
    <row r="57008"/>
    <row r="57009"/>
    <row r="57010"/>
    <row r="57011"/>
    <row r="57012"/>
    <row r="57013"/>
    <row r="57014"/>
    <row r="57015"/>
    <row r="57016"/>
    <row r="57017"/>
    <row r="57018"/>
    <row r="57019"/>
    <row r="57020"/>
    <row r="57021"/>
    <row r="57022"/>
    <row r="57023"/>
    <row r="57024"/>
    <row r="57025"/>
    <row r="57026"/>
    <row r="57027"/>
    <row r="57028"/>
    <row r="57029"/>
    <row r="57030"/>
    <row r="57031"/>
    <row r="57032"/>
    <row r="57033"/>
    <row r="57034"/>
    <row r="57035"/>
    <row r="57036"/>
    <row r="57037"/>
    <row r="57038"/>
    <row r="57039"/>
    <row r="57040"/>
    <row r="57041"/>
    <row r="57042"/>
    <row r="57043"/>
    <row r="57044"/>
    <row r="57045"/>
    <row r="57046"/>
    <row r="57047"/>
    <row r="57048"/>
    <row r="57049"/>
    <row r="57050"/>
    <row r="57051"/>
    <row r="57052"/>
    <row r="57053"/>
    <row r="57054"/>
    <row r="57055"/>
    <row r="57056"/>
    <row r="57057"/>
    <row r="57058"/>
    <row r="57059"/>
    <row r="57060"/>
    <row r="57061"/>
    <row r="57062"/>
    <row r="57063"/>
    <row r="57064"/>
    <row r="57065"/>
    <row r="57066"/>
    <row r="57067"/>
    <row r="57068"/>
    <row r="57069"/>
    <row r="57070"/>
    <row r="57071"/>
    <row r="57072"/>
    <row r="57073"/>
    <row r="57074"/>
    <row r="57075"/>
    <row r="57076"/>
    <row r="57077"/>
    <row r="57078"/>
    <row r="57079"/>
    <row r="57080"/>
    <row r="57081"/>
    <row r="57082"/>
    <row r="57083"/>
    <row r="57084"/>
    <row r="57085"/>
    <row r="57086"/>
    <row r="57087"/>
    <row r="57088"/>
    <row r="57089"/>
    <row r="57090"/>
    <row r="57091"/>
    <row r="57092"/>
    <row r="57093"/>
    <row r="57094"/>
    <row r="57095"/>
    <row r="57096"/>
    <row r="57097"/>
    <row r="57098"/>
    <row r="57099"/>
    <row r="57100"/>
    <row r="57101"/>
    <row r="57102"/>
    <row r="57103"/>
    <row r="57104"/>
    <row r="57105"/>
    <row r="57106"/>
    <row r="57107"/>
    <row r="57108"/>
    <row r="57109"/>
    <row r="57110"/>
    <row r="57111"/>
    <row r="57112"/>
    <row r="57113"/>
    <row r="57114"/>
    <row r="57115"/>
    <row r="57116"/>
    <row r="57117"/>
    <row r="57118"/>
    <row r="57119"/>
    <row r="57120"/>
    <row r="57121"/>
    <row r="57122"/>
    <row r="57123"/>
    <row r="57124"/>
    <row r="57125"/>
    <row r="57126"/>
    <row r="57127"/>
    <row r="57128"/>
    <row r="57129"/>
    <row r="57130"/>
    <row r="57131"/>
    <row r="57132"/>
    <row r="57133"/>
    <row r="57134"/>
    <row r="57135"/>
    <row r="57136"/>
    <row r="57137"/>
    <row r="57138"/>
    <row r="57139"/>
    <row r="57140"/>
    <row r="57141"/>
    <row r="57142"/>
    <row r="57143"/>
    <row r="57144"/>
    <row r="57145"/>
    <row r="57146"/>
    <row r="57147"/>
    <row r="57148"/>
    <row r="57149"/>
    <row r="57150"/>
    <row r="57151"/>
    <row r="57152"/>
    <row r="57153"/>
    <row r="57154"/>
    <row r="57155"/>
    <row r="57156"/>
    <row r="57157"/>
    <row r="57158"/>
    <row r="57159"/>
    <row r="57160"/>
    <row r="57161"/>
    <row r="57162"/>
    <row r="57163"/>
    <row r="57164"/>
    <row r="57165"/>
    <row r="57166"/>
    <row r="57167"/>
    <row r="57168"/>
    <row r="57169"/>
    <row r="57170"/>
    <row r="57171"/>
    <row r="57172"/>
    <row r="57173"/>
    <row r="57174"/>
    <row r="57175"/>
    <row r="57176"/>
    <row r="57177"/>
    <row r="57178"/>
    <row r="57179"/>
    <row r="57180"/>
    <row r="57181"/>
    <row r="57182"/>
    <row r="57183"/>
    <row r="57184"/>
    <row r="57185"/>
    <row r="57186"/>
    <row r="57187"/>
    <row r="57188"/>
    <row r="57189"/>
    <row r="57190"/>
    <row r="57191"/>
    <row r="57192"/>
    <row r="57193"/>
    <row r="57194"/>
    <row r="57195"/>
    <row r="57196"/>
    <row r="57197"/>
    <row r="57198"/>
    <row r="57199"/>
    <row r="57200"/>
    <row r="57201"/>
    <row r="57202"/>
    <row r="57203"/>
    <row r="57204"/>
    <row r="57205"/>
    <row r="57206"/>
    <row r="57207"/>
    <row r="57208"/>
    <row r="57209"/>
    <row r="57210"/>
    <row r="57211"/>
    <row r="57212"/>
    <row r="57213"/>
    <row r="57214"/>
    <row r="57215"/>
    <row r="57216"/>
    <row r="57217"/>
    <row r="57218"/>
    <row r="57219"/>
    <row r="57220"/>
    <row r="57221"/>
    <row r="57222"/>
    <row r="57223"/>
    <row r="57224"/>
    <row r="57225"/>
    <row r="57226"/>
    <row r="57227"/>
    <row r="57228"/>
    <row r="57229"/>
    <row r="57230"/>
    <row r="57231"/>
    <row r="57232"/>
    <row r="57233"/>
    <row r="57234"/>
    <row r="57235"/>
    <row r="57236"/>
    <row r="57237"/>
    <row r="57238"/>
    <row r="57239"/>
    <row r="57240"/>
    <row r="57241"/>
    <row r="57242"/>
    <row r="57243"/>
    <row r="57244"/>
    <row r="57245"/>
    <row r="57246"/>
    <row r="57247"/>
    <row r="57248"/>
    <row r="57249"/>
    <row r="57250"/>
    <row r="57251"/>
    <row r="57252"/>
    <row r="57253"/>
    <row r="57254"/>
    <row r="57255"/>
    <row r="57256"/>
    <row r="57257"/>
    <row r="57258"/>
    <row r="57259"/>
    <row r="57260"/>
    <row r="57261"/>
    <row r="57262"/>
    <row r="57263"/>
    <row r="57264"/>
    <row r="57265"/>
    <row r="57266"/>
    <row r="57267"/>
    <row r="57268"/>
    <row r="57269"/>
    <row r="57270"/>
    <row r="57271"/>
    <row r="57272"/>
    <row r="57273"/>
    <row r="57274"/>
    <row r="57275"/>
    <row r="57276"/>
    <row r="57277"/>
    <row r="57278"/>
    <row r="57279"/>
    <row r="57280"/>
    <row r="57281"/>
    <row r="57282"/>
    <row r="57283"/>
    <row r="57284"/>
    <row r="57285"/>
    <row r="57286"/>
    <row r="57287"/>
    <row r="57288"/>
    <row r="57289"/>
    <row r="57290"/>
    <row r="57291"/>
    <row r="57292"/>
    <row r="57293"/>
    <row r="57294"/>
    <row r="57295"/>
    <row r="57296"/>
    <row r="57297"/>
    <row r="57298"/>
    <row r="57299"/>
    <row r="57300"/>
    <row r="57301"/>
    <row r="57302"/>
    <row r="57303"/>
    <row r="57304"/>
    <row r="57305"/>
    <row r="57306"/>
    <row r="57307"/>
    <row r="57308"/>
    <row r="57309"/>
    <row r="57310"/>
    <row r="57311"/>
    <row r="57312"/>
    <row r="57313"/>
    <row r="57314"/>
    <row r="57315"/>
    <row r="57316"/>
    <row r="57317"/>
    <row r="57318"/>
    <row r="57319"/>
    <row r="57320"/>
    <row r="57321"/>
    <row r="57322"/>
    <row r="57323"/>
    <row r="57324"/>
    <row r="57325"/>
    <row r="57326"/>
    <row r="57327"/>
    <row r="57328"/>
    <row r="57329"/>
    <row r="57330"/>
    <row r="57331"/>
    <row r="57332"/>
    <row r="57333"/>
    <row r="57334"/>
    <row r="57335"/>
    <row r="57336"/>
    <row r="57337"/>
    <row r="57338"/>
    <row r="57339"/>
    <row r="57340"/>
    <row r="57341"/>
    <row r="57342"/>
    <row r="57343"/>
    <row r="57344"/>
    <row r="57345"/>
    <row r="57346"/>
    <row r="57347"/>
    <row r="57348"/>
    <row r="57349"/>
    <row r="57350"/>
    <row r="57351"/>
    <row r="57352"/>
    <row r="57353"/>
    <row r="57354"/>
    <row r="57355"/>
    <row r="57356"/>
    <row r="57357"/>
    <row r="57358"/>
    <row r="57359"/>
    <row r="57360"/>
    <row r="57361"/>
    <row r="57362"/>
    <row r="57363"/>
    <row r="57364"/>
    <row r="57365"/>
    <row r="57366"/>
    <row r="57367"/>
    <row r="57368"/>
    <row r="57369"/>
    <row r="57370"/>
    <row r="57371"/>
    <row r="57372"/>
    <row r="57373"/>
    <row r="57374"/>
    <row r="57375"/>
    <row r="57376"/>
    <row r="57377"/>
    <row r="57378"/>
    <row r="57379"/>
    <row r="57380"/>
    <row r="57381"/>
    <row r="57382"/>
    <row r="57383"/>
    <row r="57384"/>
    <row r="57385"/>
    <row r="57386"/>
    <row r="57387"/>
    <row r="57388"/>
    <row r="57389"/>
    <row r="57390"/>
    <row r="57391"/>
    <row r="57392"/>
    <row r="57393"/>
    <row r="57394"/>
    <row r="57395"/>
    <row r="57396"/>
    <row r="57397"/>
    <row r="57398"/>
    <row r="57399"/>
    <row r="57400"/>
    <row r="57401"/>
    <row r="57402"/>
    <row r="57403"/>
    <row r="57404"/>
    <row r="57405"/>
    <row r="57406"/>
    <row r="57407"/>
    <row r="57408"/>
    <row r="57409"/>
    <row r="57410"/>
    <row r="57411"/>
    <row r="57412"/>
    <row r="57413"/>
    <row r="57414"/>
    <row r="57415"/>
    <row r="57416"/>
    <row r="57417"/>
    <row r="57418"/>
    <row r="57419"/>
    <row r="57420"/>
    <row r="57421"/>
    <row r="57422"/>
    <row r="57423"/>
    <row r="57424"/>
    <row r="57425"/>
    <row r="57426"/>
    <row r="57427"/>
    <row r="57428"/>
    <row r="57429"/>
    <row r="57430"/>
    <row r="57431"/>
    <row r="57432"/>
    <row r="57433"/>
    <row r="57434"/>
    <row r="57435"/>
    <row r="57436"/>
    <row r="57437"/>
    <row r="57438"/>
    <row r="57439"/>
    <row r="57440"/>
    <row r="57441"/>
    <row r="57442"/>
    <row r="57443"/>
    <row r="57444"/>
    <row r="57445"/>
    <row r="57446"/>
    <row r="57447"/>
    <row r="57448"/>
    <row r="57449"/>
    <row r="57450"/>
    <row r="57451"/>
    <row r="57452"/>
    <row r="57453"/>
    <row r="57454"/>
    <row r="57455"/>
    <row r="57456"/>
    <row r="57457"/>
    <row r="57458"/>
    <row r="57459"/>
    <row r="57460"/>
    <row r="57461"/>
    <row r="57462"/>
    <row r="57463"/>
    <row r="57464"/>
    <row r="57465"/>
    <row r="57466"/>
    <row r="57467"/>
    <row r="57468"/>
    <row r="57469"/>
    <row r="57470"/>
    <row r="57471"/>
    <row r="57472"/>
    <row r="57473"/>
    <row r="57474"/>
    <row r="57475"/>
    <row r="57476"/>
    <row r="57477"/>
    <row r="57478"/>
    <row r="57479"/>
    <row r="57480"/>
    <row r="57481"/>
    <row r="57482"/>
    <row r="57483"/>
    <row r="57484"/>
    <row r="57485"/>
    <row r="57486"/>
    <row r="57487"/>
    <row r="57488"/>
    <row r="57489"/>
    <row r="57490"/>
    <row r="57491"/>
    <row r="57492"/>
    <row r="57493"/>
    <row r="57494"/>
    <row r="57495"/>
    <row r="57496"/>
    <row r="57497"/>
    <row r="57498"/>
    <row r="57499"/>
    <row r="57500"/>
    <row r="57501"/>
    <row r="57502"/>
    <row r="57503"/>
    <row r="57504"/>
    <row r="57505"/>
    <row r="57506"/>
    <row r="57507"/>
    <row r="57508"/>
    <row r="57509"/>
    <row r="57510"/>
    <row r="57511"/>
    <row r="57512"/>
    <row r="57513"/>
    <row r="57514"/>
    <row r="57515"/>
    <row r="57516"/>
    <row r="57517"/>
    <row r="57518"/>
    <row r="57519"/>
    <row r="57520"/>
    <row r="57521"/>
    <row r="57522"/>
    <row r="57523"/>
    <row r="57524"/>
    <row r="57525"/>
    <row r="57526"/>
    <row r="57527"/>
    <row r="57528"/>
    <row r="57529"/>
    <row r="57530"/>
    <row r="57531"/>
    <row r="57532"/>
    <row r="57533"/>
    <row r="57534"/>
    <row r="57535"/>
    <row r="57536"/>
    <row r="57537"/>
    <row r="57538"/>
    <row r="57539"/>
    <row r="57540"/>
    <row r="57541"/>
    <row r="57542"/>
    <row r="57543"/>
    <row r="57544"/>
    <row r="57545"/>
    <row r="57546"/>
    <row r="57547"/>
    <row r="57548"/>
    <row r="57549"/>
    <row r="57550"/>
    <row r="57551"/>
    <row r="57552"/>
    <row r="57553"/>
    <row r="57554"/>
    <row r="57555"/>
    <row r="57556"/>
    <row r="57557"/>
    <row r="57558"/>
    <row r="57559"/>
    <row r="57560"/>
    <row r="57561"/>
    <row r="57562"/>
    <row r="57563"/>
    <row r="57564"/>
    <row r="57565"/>
    <row r="57566"/>
    <row r="57567"/>
    <row r="57568"/>
    <row r="57569"/>
    <row r="57570"/>
    <row r="57571"/>
    <row r="57572"/>
    <row r="57573"/>
    <row r="57574"/>
    <row r="57575"/>
    <row r="57576"/>
    <row r="57577"/>
    <row r="57578"/>
    <row r="57579"/>
    <row r="57580"/>
    <row r="57581"/>
    <row r="57582"/>
    <row r="57583"/>
    <row r="57584"/>
    <row r="57585"/>
    <row r="57586"/>
    <row r="57587"/>
    <row r="57588"/>
    <row r="57589"/>
    <row r="57590"/>
    <row r="57591"/>
    <row r="57592"/>
    <row r="57593"/>
    <row r="57594"/>
    <row r="57595"/>
    <row r="57596"/>
    <row r="57597"/>
    <row r="57598"/>
    <row r="57599"/>
    <row r="57600"/>
    <row r="57601"/>
    <row r="57602"/>
    <row r="57603"/>
    <row r="57604"/>
    <row r="57605"/>
    <row r="57606"/>
    <row r="57607"/>
    <row r="57608"/>
    <row r="57609"/>
    <row r="57610"/>
    <row r="57611"/>
    <row r="57612"/>
    <row r="57613"/>
    <row r="57614"/>
    <row r="57615"/>
    <row r="57616"/>
    <row r="57617"/>
    <row r="57618"/>
    <row r="57619"/>
    <row r="57620"/>
    <row r="57621"/>
    <row r="57622"/>
    <row r="57623"/>
    <row r="57624"/>
    <row r="57625"/>
    <row r="57626"/>
    <row r="57627"/>
    <row r="57628"/>
    <row r="57629"/>
    <row r="57630"/>
    <row r="57631"/>
    <row r="57632"/>
    <row r="57633"/>
    <row r="57634"/>
    <row r="57635"/>
    <row r="57636"/>
    <row r="57637"/>
    <row r="57638"/>
    <row r="57639"/>
    <row r="57640"/>
    <row r="57641"/>
    <row r="57642"/>
    <row r="57643"/>
    <row r="57644"/>
    <row r="57645"/>
    <row r="57646"/>
    <row r="57647"/>
    <row r="57648"/>
    <row r="57649"/>
    <row r="57650"/>
    <row r="57651"/>
    <row r="57652"/>
    <row r="57653"/>
    <row r="57654"/>
    <row r="57655"/>
    <row r="57656"/>
    <row r="57657"/>
    <row r="57658"/>
    <row r="57659"/>
    <row r="57660"/>
    <row r="57661"/>
    <row r="57662"/>
    <row r="57663"/>
    <row r="57664"/>
    <row r="57665"/>
    <row r="57666"/>
    <row r="57667"/>
    <row r="57668"/>
    <row r="57669"/>
    <row r="57670"/>
    <row r="57671"/>
    <row r="57672"/>
    <row r="57673"/>
    <row r="57674"/>
    <row r="57675"/>
    <row r="57676"/>
    <row r="57677"/>
    <row r="57678"/>
    <row r="57679"/>
    <row r="57680"/>
    <row r="57681"/>
    <row r="57682"/>
    <row r="57683"/>
    <row r="57684"/>
    <row r="57685"/>
    <row r="57686"/>
    <row r="57687"/>
    <row r="57688"/>
    <row r="57689"/>
    <row r="57690"/>
    <row r="57691"/>
    <row r="57692"/>
    <row r="57693"/>
    <row r="57694"/>
    <row r="57695"/>
    <row r="57696"/>
    <row r="57697"/>
    <row r="57698"/>
    <row r="57699"/>
    <row r="57700"/>
    <row r="57701"/>
    <row r="57702"/>
    <row r="57703"/>
    <row r="57704"/>
    <row r="57705"/>
    <row r="57706"/>
    <row r="57707"/>
    <row r="57708"/>
    <row r="57709"/>
    <row r="57710"/>
    <row r="57711"/>
    <row r="57712"/>
    <row r="57713"/>
    <row r="57714"/>
    <row r="57715"/>
    <row r="57716"/>
    <row r="57717"/>
    <row r="57718"/>
    <row r="57719"/>
    <row r="57720"/>
    <row r="57721"/>
    <row r="57722"/>
    <row r="57723"/>
    <row r="57724"/>
    <row r="57725"/>
    <row r="57726"/>
    <row r="57727"/>
    <row r="57728"/>
    <row r="57729"/>
    <row r="57730"/>
    <row r="57731"/>
    <row r="57732"/>
    <row r="57733"/>
    <row r="57734"/>
    <row r="57735"/>
    <row r="57736"/>
    <row r="57737"/>
    <row r="57738"/>
    <row r="57739"/>
    <row r="57740"/>
    <row r="57741"/>
    <row r="57742"/>
    <row r="57743"/>
    <row r="57744"/>
    <row r="57745"/>
    <row r="57746"/>
    <row r="57747"/>
    <row r="57748"/>
    <row r="57749"/>
    <row r="57750"/>
    <row r="57751"/>
    <row r="57752"/>
    <row r="57753"/>
    <row r="57754"/>
    <row r="57755"/>
    <row r="57756"/>
    <row r="57757"/>
    <row r="57758"/>
    <row r="57759"/>
    <row r="57760"/>
    <row r="57761"/>
    <row r="57762"/>
    <row r="57763"/>
    <row r="57764"/>
    <row r="57765"/>
    <row r="57766"/>
    <row r="57767"/>
    <row r="57768"/>
    <row r="57769"/>
    <row r="57770"/>
    <row r="57771"/>
    <row r="57772"/>
    <row r="57773"/>
    <row r="57774"/>
    <row r="57775"/>
    <row r="57776"/>
    <row r="57777"/>
    <row r="57778"/>
    <row r="57779"/>
    <row r="57780"/>
    <row r="57781"/>
    <row r="57782"/>
    <row r="57783"/>
    <row r="57784"/>
    <row r="57785"/>
    <row r="57786"/>
    <row r="57787"/>
    <row r="57788"/>
    <row r="57789"/>
    <row r="57790"/>
    <row r="57791"/>
    <row r="57792"/>
    <row r="57793"/>
    <row r="57794"/>
    <row r="57795"/>
    <row r="57796"/>
    <row r="57797"/>
    <row r="57798"/>
    <row r="57799"/>
    <row r="57800"/>
    <row r="57801"/>
    <row r="57802"/>
    <row r="57803"/>
    <row r="57804"/>
    <row r="57805"/>
    <row r="57806"/>
    <row r="57807"/>
    <row r="57808"/>
    <row r="57809"/>
    <row r="57810"/>
    <row r="57811"/>
    <row r="57812"/>
    <row r="57813"/>
    <row r="57814"/>
    <row r="57815"/>
    <row r="57816"/>
    <row r="57817"/>
    <row r="57818"/>
    <row r="57819"/>
    <row r="57820"/>
    <row r="57821"/>
    <row r="57822"/>
    <row r="57823"/>
    <row r="57824"/>
    <row r="57825"/>
    <row r="57826"/>
    <row r="57827"/>
    <row r="57828"/>
    <row r="57829"/>
    <row r="57830"/>
    <row r="57831"/>
    <row r="57832"/>
    <row r="57833"/>
    <row r="57834"/>
    <row r="57835"/>
    <row r="57836"/>
    <row r="57837"/>
    <row r="57838"/>
    <row r="57839"/>
    <row r="57840"/>
    <row r="57841"/>
    <row r="57842"/>
    <row r="57843"/>
    <row r="57844"/>
    <row r="57845"/>
    <row r="57846"/>
    <row r="57847"/>
    <row r="57848"/>
    <row r="57849"/>
    <row r="57850"/>
    <row r="57851"/>
    <row r="57852"/>
    <row r="57853"/>
    <row r="57854"/>
    <row r="57855"/>
    <row r="57856"/>
    <row r="57857"/>
    <row r="57858"/>
    <row r="57859"/>
    <row r="57860"/>
    <row r="57861"/>
    <row r="57862"/>
    <row r="57863"/>
    <row r="57864"/>
    <row r="57865"/>
    <row r="57866"/>
    <row r="57867"/>
    <row r="57868"/>
    <row r="57869"/>
    <row r="57870"/>
    <row r="57871"/>
    <row r="57872"/>
    <row r="57873"/>
    <row r="57874"/>
    <row r="57875"/>
    <row r="57876"/>
    <row r="57877"/>
    <row r="57878"/>
    <row r="57879"/>
    <row r="57880"/>
    <row r="57881"/>
    <row r="57882"/>
    <row r="57883"/>
    <row r="57884"/>
    <row r="57885"/>
    <row r="57886"/>
    <row r="57887"/>
    <row r="57888"/>
    <row r="57889"/>
    <row r="57890"/>
    <row r="57891"/>
    <row r="57892"/>
    <row r="57893"/>
    <row r="57894"/>
    <row r="57895"/>
    <row r="57896"/>
    <row r="57897"/>
    <row r="57898"/>
    <row r="57899"/>
    <row r="57900"/>
    <row r="57901"/>
    <row r="57902"/>
    <row r="57903"/>
    <row r="57904"/>
    <row r="57905"/>
    <row r="57906"/>
    <row r="57907"/>
    <row r="57908"/>
    <row r="57909"/>
    <row r="57910"/>
    <row r="57911"/>
    <row r="57912"/>
    <row r="57913"/>
    <row r="57914"/>
    <row r="57915"/>
    <row r="57916"/>
    <row r="57917"/>
    <row r="57918"/>
    <row r="57919"/>
    <row r="57920"/>
    <row r="57921"/>
    <row r="57922"/>
    <row r="57923"/>
    <row r="57924"/>
    <row r="57925"/>
    <row r="57926"/>
    <row r="57927"/>
    <row r="57928"/>
    <row r="57929"/>
    <row r="57930"/>
    <row r="57931"/>
    <row r="57932"/>
    <row r="57933"/>
    <row r="57934"/>
    <row r="57935"/>
    <row r="57936"/>
    <row r="57937"/>
    <row r="57938"/>
    <row r="57939"/>
    <row r="57940"/>
    <row r="57941"/>
    <row r="57942"/>
    <row r="57943"/>
    <row r="57944"/>
    <row r="57945"/>
    <row r="57946"/>
    <row r="57947"/>
    <row r="57948"/>
    <row r="57949"/>
    <row r="57950"/>
    <row r="57951"/>
    <row r="57952"/>
    <row r="57953"/>
    <row r="57954"/>
    <row r="57955"/>
    <row r="57956"/>
    <row r="57957"/>
    <row r="57958"/>
    <row r="57959"/>
    <row r="57960"/>
    <row r="57961"/>
    <row r="57962"/>
    <row r="57963"/>
    <row r="57964"/>
    <row r="57965"/>
    <row r="57966"/>
    <row r="57967"/>
    <row r="57968"/>
    <row r="57969"/>
    <row r="57970"/>
    <row r="57971"/>
    <row r="57972"/>
    <row r="57973"/>
    <row r="57974"/>
    <row r="57975"/>
    <row r="57976"/>
    <row r="57977"/>
    <row r="57978"/>
    <row r="57979"/>
    <row r="57980"/>
    <row r="57981"/>
    <row r="57982"/>
    <row r="57983"/>
    <row r="57984"/>
    <row r="57985"/>
    <row r="57986"/>
    <row r="57987"/>
    <row r="57988"/>
    <row r="57989"/>
    <row r="57990"/>
    <row r="57991"/>
    <row r="57992"/>
    <row r="57993"/>
    <row r="57994"/>
    <row r="57995"/>
    <row r="57996"/>
    <row r="57997"/>
    <row r="57998"/>
    <row r="57999"/>
    <row r="58000"/>
    <row r="58001"/>
    <row r="58002"/>
    <row r="58003"/>
    <row r="58004"/>
    <row r="58005"/>
    <row r="58006"/>
    <row r="58007"/>
    <row r="58008"/>
    <row r="58009"/>
    <row r="58010"/>
    <row r="58011"/>
    <row r="58012"/>
    <row r="58013"/>
    <row r="58014"/>
    <row r="58015"/>
    <row r="58016"/>
    <row r="58017"/>
    <row r="58018"/>
    <row r="58019"/>
    <row r="58020"/>
    <row r="58021"/>
    <row r="58022"/>
    <row r="58023"/>
    <row r="58024"/>
    <row r="58025"/>
    <row r="58026"/>
    <row r="58027"/>
    <row r="58028"/>
    <row r="58029"/>
    <row r="58030"/>
    <row r="58031"/>
    <row r="58032"/>
    <row r="58033"/>
    <row r="58034"/>
    <row r="58035"/>
    <row r="58036"/>
    <row r="58037"/>
    <row r="58038"/>
    <row r="58039"/>
    <row r="58040"/>
    <row r="58041"/>
    <row r="58042"/>
    <row r="58043"/>
    <row r="58044"/>
    <row r="58045"/>
    <row r="58046"/>
    <row r="58047"/>
    <row r="58048"/>
    <row r="58049"/>
    <row r="58050"/>
    <row r="58051"/>
    <row r="58052"/>
    <row r="58053"/>
    <row r="58054"/>
    <row r="58055"/>
    <row r="58056"/>
    <row r="58057"/>
    <row r="58058"/>
    <row r="58059"/>
    <row r="58060"/>
    <row r="58061"/>
    <row r="58062"/>
    <row r="58063"/>
    <row r="58064"/>
    <row r="58065"/>
    <row r="58066"/>
    <row r="58067"/>
    <row r="58068"/>
    <row r="58069"/>
    <row r="58070"/>
    <row r="58071"/>
    <row r="58072"/>
    <row r="58073"/>
    <row r="58074"/>
    <row r="58075"/>
    <row r="58076"/>
    <row r="58077"/>
    <row r="58078"/>
    <row r="58079"/>
    <row r="58080"/>
    <row r="58081"/>
    <row r="58082"/>
    <row r="58083"/>
    <row r="58084"/>
    <row r="58085"/>
    <row r="58086"/>
    <row r="58087"/>
    <row r="58088"/>
    <row r="58089"/>
    <row r="58090"/>
    <row r="58091"/>
    <row r="58092"/>
    <row r="58093"/>
    <row r="58094"/>
    <row r="58095"/>
    <row r="58096"/>
    <row r="58097"/>
    <row r="58098"/>
    <row r="58099"/>
    <row r="58100"/>
    <row r="58101"/>
    <row r="58102"/>
    <row r="58103"/>
    <row r="58104"/>
    <row r="58105"/>
    <row r="58106"/>
    <row r="58107"/>
    <row r="58108"/>
    <row r="58109"/>
    <row r="58110"/>
    <row r="58111"/>
    <row r="58112"/>
    <row r="58113"/>
    <row r="58114"/>
    <row r="58115"/>
    <row r="58116"/>
    <row r="58117"/>
    <row r="58118"/>
    <row r="58119"/>
    <row r="58120"/>
    <row r="58121"/>
    <row r="58122"/>
    <row r="58123"/>
    <row r="58124"/>
    <row r="58125"/>
    <row r="58126"/>
    <row r="58127"/>
    <row r="58128"/>
    <row r="58129"/>
    <row r="58130"/>
    <row r="58131"/>
    <row r="58132"/>
    <row r="58133"/>
    <row r="58134"/>
    <row r="58135"/>
    <row r="58136"/>
    <row r="58137"/>
    <row r="58138"/>
    <row r="58139"/>
    <row r="58140"/>
    <row r="58141"/>
    <row r="58142"/>
    <row r="58143"/>
    <row r="58144"/>
    <row r="58145"/>
    <row r="58146"/>
    <row r="58147"/>
    <row r="58148"/>
    <row r="58149"/>
    <row r="58150"/>
    <row r="58151"/>
    <row r="58152"/>
    <row r="58153"/>
    <row r="58154"/>
    <row r="58155"/>
    <row r="58156"/>
    <row r="58157"/>
    <row r="58158"/>
    <row r="58159"/>
    <row r="58160"/>
    <row r="58161"/>
    <row r="58162"/>
    <row r="58163"/>
    <row r="58164"/>
    <row r="58165"/>
    <row r="58166"/>
    <row r="58167"/>
    <row r="58168"/>
    <row r="58169"/>
    <row r="58170"/>
    <row r="58171"/>
    <row r="58172"/>
    <row r="58173"/>
    <row r="58174"/>
    <row r="58175"/>
    <row r="58176"/>
    <row r="58177"/>
    <row r="58178"/>
    <row r="58179"/>
    <row r="58180"/>
    <row r="58181"/>
    <row r="58182"/>
    <row r="58183"/>
    <row r="58184"/>
    <row r="58185"/>
    <row r="58186"/>
    <row r="58187"/>
    <row r="58188"/>
    <row r="58189"/>
    <row r="58190"/>
    <row r="58191"/>
    <row r="58192"/>
    <row r="58193"/>
    <row r="58194"/>
    <row r="58195"/>
    <row r="58196"/>
    <row r="58197"/>
    <row r="58198"/>
    <row r="58199"/>
    <row r="58200"/>
    <row r="58201"/>
    <row r="58202"/>
    <row r="58203"/>
    <row r="58204"/>
    <row r="58205"/>
    <row r="58206"/>
    <row r="58207"/>
    <row r="58208"/>
    <row r="58209"/>
    <row r="58210"/>
    <row r="58211"/>
    <row r="58212"/>
    <row r="58213"/>
    <row r="58214"/>
    <row r="58215"/>
    <row r="58216"/>
    <row r="58217"/>
    <row r="58218"/>
    <row r="58219"/>
    <row r="58220"/>
    <row r="58221"/>
    <row r="58222"/>
    <row r="58223"/>
    <row r="58224"/>
    <row r="58225"/>
    <row r="58226"/>
    <row r="58227"/>
    <row r="58228"/>
    <row r="58229"/>
    <row r="58230"/>
    <row r="58231"/>
    <row r="58232"/>
    <row r="58233"/>
    <row r="58234"/>
    <row r="58235"/>
    <row r="58236"/>
    <row r="58237"/>
    <row r="58238"/>
    <row r="58239"/>
    <row r="58240"/>
    <row r="58241"/>
    <row r="58242"/>
    <row r="58243"/>
    <row r="58244"/>
    <row r="58245"/>
    <row r="58246"/>
    <row r="58247"/>
    <row r="58248"/>
    <row r="58249"/>
    <row r="58250"/>
    <row r="58251"/>
    <row r="58252"/>
    <row r="58253"/>
    <row r="58254"/>
    <row r="58255"/>
    <row r="58256"/>
    <row r="58257"/>
    <row r="58258"/>
    <row r="58259"/>
    <row r="58260"/>
    <row r="58261"/>
    <row r="58262"/>
    <row r="58263"/>
    <row r="58264"/>
    <row r="58265"/>
    <row r="58266"/>
    <row r="58267"/>
    <row r="58268"/>
    <row r="58269"/>
    <row r="58270"/>
    <row r="58271"/>
    <row r="58272"/>
    <row r="58273"/>
    <row r="58274"/>
    <row r="58275"/>
    <row r="58276"/>
    <row r="58277"/>
    <row r="58278"/>
    <row r="58279"/>
    <row r="58280"/>
    <row r="58281"/>
    <row r="58282"/>
    <row r="58283"/>
    <row r="58284"/>
    <row r="58285"/>
    <row r="58286"/>
    <row r="58287"/>
    <row r="58288"/>
    <row r="58289"/>
    <row r="58290"/>
    <row r="58291"/>
    <row r="58292"/>
    <row r="58293"/>
    <row r="58294"/>
    <row r="58295"/>
    <row r="58296"/>
    <row r="58297"/>
    <row r="58298"/>
    <row r="58299"/>
    <row r="58300"/>
    <row r="58301"/>
    <row r="58302"/>
    <row r="58303"/>
    <row r="58304"/>
    <row r="58305"/>
    <row r="58306"/>
    <row r="58307"/>
    <row r="58308"/>
    <row r="58309"/>
    <row r="58310"/>
    <row r="58311"/>
    <row r="58312"/>
    <row r="58313"/>
    <row r="58314"/>
    <row r="58315"/>
    <row r="58316"/>
    <row r="58317"/>
    <row r="58318"/>
    <row r="58319"/>
    <row r="58320"/>
    <row r="58321"/>
    <row r="58322"/>
    <row r="58323"/>
    <row r="58324"/>
    <row r="58325"/>
    <row r="58326"/>
    <row r="58327"/>
    <row r="58328"/>
    <row r="58329"/>
    <row r="58330"/>
    <row r="58331"/>
    <row r="58332"/>
    <row r="58333"/>
    <row r="58334"/>
    <row r="58335"/>
    <row r="58336"/>
    <row r="58337"/>
    <row r="58338"/>
    <row r="58339"/>
    <row r="58340"/>
    <row r="58341"/>
    <row r="58342"/>
    <row r="58343"/>
    <row r="58344"/>
    <row r="58345"/>
    <row r="58346"/>
    <row r="58347"/>
    <row r="58348"/>
    <row r="58349"/>
    <row r="58350"/>
    <row r="58351"/>
    <row r="58352"/>
    <row r="58353"/>
    <row r="58354"/>
    <row r="58355"/>
    <row r="58356"/>
    <row r="58357"/>
    <row r="58358"/>
    <row r="58359"/>
    <row r="58360"/>
    <row r="58361"/>
    <row r="58362"/>
    <row r="58363"/>
    <row r="58364"/>
    <row r="58365"/>
    <row r="58366"/>
    <row r="58367"/>
    <row r="58368"/>
    <row r="58369"/>
    <row r="58370"/>
    <row r="58371"/>
    <row r="58372"/>
    <row r="58373"/>
    <row r="58374"/>
    <row r="58375"/>
    <row r="58376"/>
    <row r="58377"/>
    <row r="58378"/>
    <row r="58379"/>
    <row r="58380"/>
    <row r="58381"/>
    <row r="58382"/>
    <row r="58383"/>
    <row r="58384"/>
    <row r="58385"/>
    <row r="58386"/>
    <row r="58387"/>
    <row r="58388"/>
    <row r="58389"/>
    <row r="58390"/>
    <row r="58391"/>
    <row r="58392"/>
    <row r="58393"/>
    <row r="58394"/>
    <row r="58395"/>
    <row r="58396"/>
    <row r="58397"/>
    <row r="58398"/>
    <row r="58399"/>
    <row r="58400"/>
    <row r="58401"/>
    <row r="58402"/>
    <row r="58403"/>
    <row r="58404"/>
    <row r="58405"/>
    <row r="58406"/>
    <row r="58407"/>
    <row r="58408"/>
    <row r="58409"/>
    <row r="58410"/>
    <row r="58411"/>
    <row r="58412"/>
    <row r="58413"/>
    <row r="58414"/>
    <row r="58415"/>
    <row r="58416"/>
    <row r="58417"/>
    <row r="58418"/>
    <row r="58419"/>
    <row r="58420"/>
    <row r="58421"/>
    <row r="58422"/>
    <row r="58423"/>
    <row r="58424"/>
    <row r="58425"/>
    <row r="58426"/>
    <row r="58427"/>
    <row r="58428"/>
    <row r="58429"/>
    <row r="58430"/>
    <row r="58431"/>
    <row r="58432"/>
    <row r="58433"/>
    <row r="58434"/>
    <row r="58435"/>
    <row r="58436"/>
    <row r="58437"/>
    <row r="58438"/>
    <row r="58439"/>
    <row r="58440"/>
    <row r="58441"/>
    <row r="58442"/>
    <row r="58443"/>
    <row r="58444"/>
    <row r="58445"/>
    <row r="58446"/>
    <row r="58447"/>
    <row r="58448"/>
    <row r="58449"/>
    <row r="58450"/>
    <row r="58451"/>
    <row r="58452"/>
    <row r="58453"/>
    <row r="58454"/>
    <row r="58455"/>
    <row r="58456"/>
    <row r="58457"/>
    <row r="58458"/>
    <row r="58459"/>
    <row r="58460"/>
    <row r="58461"/>
    <row r="58462"/>
    <row r="58463"/>
    <row r="58464"/>
    <row r="58465"/>
    <row r="58466"/>
    <row r="58467"/>
    <row r="58468"/>
    <row r="58469"/>
    <row r="58470"/>
    <row r="58471"/>
    <row r="58472"/>
    <row r="58473"/>
    <row r="58474"/>
    <row r="58475"/>
    <row r="58476"/>
    <row r="58477"/>
    <row r="58478"/>
    <row r="58479"/>
    <row r="58480"/>
    <row r="58481"/>
    <row r="58482"/>
    <row r="58483"/>
    <row r="58484"/>
    <row r="58485"/>
    <row r="58486"/>
    <row r="58487"/>
    <row r="58488"/>
    <row r="58489"/>
    <row r="58490"/>
    <row r="58491"/>
    <row r="58492"/>
    <row r="58493"/>
    <row r="58494"/>
    <row r="58495"/>
    <row r="58496"/>
    <row r="58497"/>
    <row r="58498"/>
    <row r="58499"/>
    <row r="58500"/>
    <row r="58501"/>
    <row r="58502"/>
    <row r="58503"/>
    <row r="58504"/>
    <row r="58505"/>
    <row r="58506"/>
    <row r="58507"/>
    <row r="58508"/>
    <row r="58509"/>
    <row r="58510"/>
    <row r="58511"/>
    <row r="58512"/>
    <row r="58513"/>
    <row r="58514"/>
    <row r="58515"/>
    <row r="58516"/>
    <row r="58517"/>
    <row r="58518"/>
    <row r="58519"/>
    <row r="58520"/>
    <row r="58521"/>
    <row r="58522"/>
    <row r="58523"/>
    <row r="58524"/>
    <row r="58525"/>
    <row r="58526"/>
    <row r="58527"/>
    <row r="58528"/>
    <row r="58529"/>
    <row r="58530"/>
    <row r="58531"/>
    <row r="58532"/>
    <row r="58533"/>
    <row r="58534"/>
    <row r="58535"/>
    <row r="58536"/>
    <row r="58537"/>
    <row r="58538"/>
    <row r="58539"/>
    <row r="58540"/>
    <row r="58541"/>
    <row r="58542"/>
    <row r="58543"/>
    <row r="58544"/>
    <row r="58545"/>
    <row r="58546"/>
    <row r="58547"/>
    <row r="58548"/>
    <row r="58549"/>
    <row r="58550"/>
    <row r="58551"/>
    <row r="58552"/>
    <row r="58553"/>
    <row r="58554"/>
    <row r="58555"/>
    <row r="58556"/>
    <row r="58557"/>
    <row r="58558"/>
    <row r="58559"/>
    <row r="58560"/>
    <row r="58561"/>
    <row r="58562"/>
    <row r="58563"/>
    <row r="58564"/>
    <row r="58565"/>
    <row r="58566"/>
    <row r="58567"/>
    <row r="58568"/>
    <row r="58569"/>
    <row r="58570"/>
    <row r="58571"/>
    <row r="58572"/>
    <row r="58573"/>
    <row r="58574"/>
    <row r="58575"/>
    <row r="58576"/>
    <row r="58577"/>
    <row r="58578"/>
    <row r="58579"/>
    <row r="58580"/>
    <row r="58581"/>
    <row r="58582"/>
    <row r="58583"/>
    <row r="58584"/>
    <row r="58585"/>
    <row r="58586"/>
    <row r="58587"/>
    <row r="58588"/>
    <row r="58589"/>
    <row r="58590"/>
    <row r="58591"/>
    <row r="58592"/>
    <row r="58593"/>
    <row r="58594"/>
    <row r="58595"/>
    <row r="58596"/>
    <row r="58597"/>
    <row r="58598"/>
    <row r="58599"/>
    <row r="58600"/>
    <row r="58601"/>
    <row r="58602"/>
    <row r="58603"/>
    <row r="58604"/>
    <row r="58605"/>
    <row r="58606"/>
    <row r="58607"/>
    <row r="58608"/>
    <row r="58609"/>
    <row r="58610"/>
    <row r="58611"/>
    <row r="58612"/>
    <row r="58613"/>
    <row r="58614"/>
    <row r="58615"/>
    <row r="58616"/>
    <row r="58617"/>
    <row r="58618"/>
    <row r="58619"/>
    <row r="58620"/>
    <row r="58621"/>
    <row r="58622"/>
    <row r="58623"/>
    <row r="58624"/>
    <row r="58625"/>
    <row r="58626"/>
    <row r="58627"/>
    <row r="58628"/>
    <row r="58629"/>
    <row r="58630"/>
    <row r="58631"/>
    <row r="58632"/>
    <row r="58633"/>
    <row r="58634"/>
    <row r="58635"/>
    <row r="58636"/>
    <row r="58637"/>
    <row r="58638"/>
    <row r="58639"/>
    <row r="58640"/>
    <row r="58641"/>
    <row r="58642"/>
    <row r="58643"/>
    <row r="58644"/>
    <row r="58645"/>
    <row r="58646"/>
    <row r="58647"/>
    <row r="58648"/>
    <row r="58649"/>
    <row r="58650"/>
    <row r="58651"/>
    <row r="58652"/>
    <row r="58653"/>
    <row r="58654"/>
    <row r="58655"/>
    <row r="58656"/>
    <row r="58657"/>
    <row r="58658"/>
    <row r="58659"/>
    <row r="58660"/>
    <row r="58661"/>
    <row r="58662"/>
    <row r="58663"/>
    <row r="58664"/>
    <row r="58665"/>
    <row r="58666"/>
    <row r="58667"/>
    <row r="58668"/>
    <row r="58669"/>
    <row r="58670"/>
    <row r="58671"/>
    <row r="58672"/>
    <row r="58673"/>
    <row r="58674"/>
    <row r="58675"/>
    <row r="58676"/>
    <row r="58677"/>
    <row r="58678"/>
    <row r="58679"/>
    <row r="58680"/>
    <row r="58681"/>
    <row r="58682"/>
    <row r="58683"/>
    <row r="58684"/>
    <row r="58685"/>
    <row r="58686"/>
    <row r="58687"/>
    <row r="58688"/>
    <row r="58689"/>
    <row r="58690"/>
    <row r="58691"/>
    <row r="58692"/>
    <row r="58693"/>
    <row r="58694"/>
    <row r="58695"/>
    <row r="58696"/>
    <row r="58697"/>
    <row r="58698"/>
    <row r="58699"/>
    <row r="58700"/>
    <row r="58701"/>
    <row r="58702"/>
    <row r="58703"/>
    <row r="58704"/>
    <row r="58705"/>
    <row r="58706"/>
    <row r="58707"/>
    <row r="58708"/>
    <row r="58709"/>
    <row r="58710"/>
    <row r="58711"/>
    <row r="58712"/>
    <row r="58713"/>
    <row r="58714"/>
    <row r="58715"/>
    <row r="58716"/>
    <row r="58717"/>
    <row r="58718"/>
    <row r="58719"/>
    <row r="58720"/>
    <row r="58721"/>
    <row r="58722"/>
    <row r="58723"/>
    <row r="58724"/>
    <row r="58725"/>
    <row r="58726"/>
    <row r="58727"/>
    <row r="58728"/>
    <row r="58729"/>
    <row r="58730"/>
    <row r="58731"/>
    <row r="58732"/>
    <row r="58733"/>
    <row r="58734"/>
    <row r="58735"/>
    <row r="58736"/>
    <row r="58737"/>
    <row r="58738"/>
    <row r="58739"/>
    <row r="58740"/>
    <row r="58741"/>
    <row r="58742"/>
    <row r="58743"/>
    <row r="58744"/>
    <row r="58745"/>
    <row r="58746"/>
    <row r="58747"/>
    <row r="58748"/>
    <row r="58749"/>
    <row r="58750"/>
    <row r="58751"/>
    <row r="58752"/>
    <row r="58753"/>
    <row r="58754"/>
    <row r="58755"/>
    <row r="58756"/>
    <row r="58757"/>
    <row r="58758"/>
    <row r="58759"/>
    <row r="58760"/>
    <row r="58761"/>
    <row r="58762"/>
    <row r="58763"/>
    <row r="58764"/>
    <row r="58765"/>
    <row r="58766"/>
    <row r="58767"/>
    <row r="58768"/>
    <row r="58769"/>
    <row r="58770"/>
    <row r="58771"/>
    <row r="58772"/>
    <row r="58773"/>
    <row r="58774"/>
    <row r="58775"/>
    <row r="58776"/>
    <row r="58777"/>
    <row r="58778"/>
    <row r="58779"/>
    <row r="58780"/>
    <row r="58781"/>
    <row r="58782"/>
    <row r="58783"/>
    <row r="58784"/>
    <row r="58785"/>
    <row r="58786"/>
    <row r="58787"/>
    <row r="58788"/>
    <row r="58789"/>
    <row r="58790"/>
    <row r="58791"/>
    <row r="58792"/>
    <row r="58793"/>
    <row r="58794"/>
    <row r="58795"/>
    <row r="58796"/>
    <row r="58797"/>
    <row r="58798"/>
    <row r="58799"/>
    <row r="58800"/>
    <row r="58801"/>
    <row r="58802"/>
    <row r="58803"/>
    <row r="58804"/>
    <row r="58805"/>
    <row r="58806"/>
    <row r="58807"/>
    <row r="58808"/>
    <row r="58809"/>
    <row r="58810"/>
    <row r="58811"/>
    <row r="58812"/>
    <row r="58813"/>
    <row r="58814"/>
    <row r="58815"/>
    <row r="58816"/>
    <row r="58817"/>
    <row r="58818"/>
    <row r="58819"/>
    <row r="58820"/>
    <row r="58821"/>
    <row r="58822"/>
    <row r="58823"/>
    <row r="58824"/>
    <row r="58825"/>
    <row r="58826"/>
    <row r="58827"/>
    <row r="58828"/>
    <row r="58829"/>
    <row r="58830"/>
    <row r="58831"/>
    <row r="58832"/>
    <row r="58833"/>
    <row r="58834"/>
    <row r="58835"/>
    <row r="58836"/>
    <row r="58837"/>
    <row r="58838"/>
    <row r="58839"/>
    <row r="58840"/>
    <row r="58841"/>
    <row r="58842"/>
    <row r="58843"/>
    <row r="58844"/>
    <row r="58845"/>
    <row r="58846"/>
    <row r="58847"/>
    <row r="58848"/>
    <row r="58849"/>
    <row r="58850"/>
    <row r="58851"/>
    <row r="58852"/>
    <row r="58853"/>
    <row r="58854"/>
    <row r="58855"/>
    <row r="58856"/>
    <row r="58857"/>
    <row r="58858"/>
    <row r="58859"/>
    <row r="58860"/>
    <row r="58861"/>
    <row r="58862"/>
    <row r="58863"/>
    <row r="58864"/>
    <row r="58865"/>
    <row r="58866"/>
    <row r="58867"/>
    <row r="58868"/>
    <row r="58869"/>
    <row r="58870"/>
    <row r="58871"/>
    <row r="58872"/>
    <row r="58873"/>
    <row r="58874"/>
    <row r="58875"/>
    <row r="58876"/>
    <row r="58877"/>
    <row r="58878"/>
    <row r="58879"/>
    <row r="58880"/>
    <row r="58881"/>
    <row r="58882"/>
    <row r="58883"/>
    <row r="58884"/>
    <row r="58885"/>
    <row r="58886"/>
    <row r="58887"/>
    <row r="58888"/>
    <row r="58889"/>
    <row r="58890"/>
    <row r="58891"/>
    <row r="58892"/>
    <row r="58893"/>
    <row r="58894"/>
    <row r="58895"/>
    <row r="58896"/>
    <row r="58897"/>
    <row r="58898"/>
    <row r="58899"/>
    <row r="58900"/>
    <row r="58901"/>
    <row r="58902"/>
    <row r="58903"/>
    <row r="58904"/>
    <row r="58905"/>
    <row r="58906"/>
    <row r="58907"/>
    <row r="58908"/>
    <row r="58909"/>
    <row r="58910"/>
    <row r="58911"/>
    <row r="58912"/>
    <row r="58913"/>
    <row r="58914"/>
    <row r="58915"/>
    <row r="58916"/>
    <row r="58917"/>
    <row r="58918"/>
    <row r="58919"/>
    <row r="58920"/>
    <row r="58921"/>
    <row r="58922"/>
    <row r="58923"/>
    <row r="58924"/>
    <row r="58925"/>
    <row r="58926"/>
    <row r="58927"/>
    <row r="58928"/>
    <row r="58929"/>
    <row r="58930"/>
    <row r="58931"/>
    <row r="58932"/>
    <row r="58933"/>
    <row r="58934"/>
    <row r="58935"/>
    <row r="58936"/>
    <row r="58937"/>
    <row r="58938"/>
    <row r="58939"/>
    <row r="58940"/>
    <row r="58941"/>
    <row r="58942"/>
    <row r="58943"/>
    <row r="58944"/>
    <row r="58945"/>
    <row r="58946"/>
    <row r="58947"/>
    <row r="58948"/>
    <row r="58949"/>
    <row r="58950"/>
    <row r="58951"/>
    <row r="58952"/>
    <row r="58953"/>
    <row r="58954"/>
    <row r="58955"/>
    <row r="58956"/>
    <row r="58957"/>
    <row r="58958"/>
    <row r="58959"/>
    <row r="58960"/>
    <row r="58961"/>
    <row r="58962"/>
    <row r="58963"/>
    <row r="58964"/>
    <row r="58965"/>
    <row r="58966"/>
    <row r="58967"/>
    <row r="58968"/>
    <row r="58969"/>
    <row r="58970"/>
    <row r="58971"/>
    <row r="58972"/>
    <row r="58973"/>
    <row r="58974"/>
    <row r="58975"/>
    <row r="58976"/>
    <row r="58977"/>
    <row r="58978"/>
    <row r="58979"/>
    <row r="58980"/>
    <row r="58981"/>
    <row r="58982"/>
    <row r="58983"/>
    <row r="58984"/>
    <row r="58985"/>
    <row r="58986"/>
    <row r="58987"/>
    <row r="58988"/>
    <row r="58989"/>
    <row r="58990"/>
    <row r="58991"/>
    <row r="58992"/>
    <row r="58993"/>
    <row r="58994"/>
    <row r="58995"/>
    <row r="58996"/>
    <row r="58997"/>
    <row r="58998"/>
    <row r="58999"/>
    <row r="59000"/>
    <row r="59001"/>
    <row r="59002"/>
    <row r="59003"/>
    <row r="59004"/>
    <row r="59005"/>
    <row r="59006"/>
    <row r="59007"/>
    <row r="59008"/>
    <row r="59009"/>
    <row r="59010"/>
    <row r="59011"/>
    <row r="59012"/>
    <row r="59013"/>
    <row r="59014"/>
    <row r="59015"/>
    <row r="59016"/>
    <row r="59017"/>
    <row r="59018"/>
    <row r="59019"/>
    <row r="59020"/>
    <row r="59021"/>
    <row r="59022"/>
    <row r="59023"/>
    <row r="59024"/>
    <row r="59025"/>
    <row r="59026"/>
    <row r="59027"/>
    <row r="59028"/>
    <row r="59029"/>
    <row r="59030"/>
    <row r="59031"/>
    <row r="59032"/>
    <row r="59033"/>
    <row r="59034"/>
    <row r="59035"/>
    <row r="59036"/>
    <row r="59037"/>
    <row r="59038"/>
    <row r="59039"/>
    <row r="59040"/>
    <row r="59041"/>
    <row r="59042"/>
    <row r="59043"/>
    <row r="59044"/>
    <row r="59045"/>
    <row r="59046"/>
    <row r="59047"/>
    <row r="59048"/>
    <row r="59049"/>
    <row r="59050"/>
    <row r="59051"/>
    <row r="59052"/>
    <row r="59053"/>
    <row r="59054"/>
    <row r="59055"/>
    <row r="59056"/>
    <row r="59057"/>
    <row r="59058"/>
    <row r="59059"/>
    <row r="59060"/>
    <row r="59061"/>
    <row r="59062"/>
    <row r="59063"/>
    <row r="59064"/>
    <row r="59065"/>
    <row r="59066"/>
    <row r="59067"/>
    <row r="59068"/>
    <row r="59069"/>
    <row r="59070"/>
    <row r="59071"/>
    <row r="59072"/>
    <row r="59073"/>
    <row r="59074"/>
    <row r="59075"/>
    <row r="59076"/>
    <row r="59077"/>
    <row r="59078"/>
    <row r="59079"/>
    <row r="59080"/>
    <row r="59081"/>
    <row r="59082"/>
    <row r="59083"/>
    <row r="59084"/>
    <row r="59085"/>
    <row r="59086"/>
    <row r="59087"/>
    <row r="59088"/>
    <row r="59089"/>
    <row r="59090"/>
    <row r="59091"/>
    <row r="59092"/>
    <row r="59093"/>
    <row r="59094"/>
    <row r="59095"/>
    <row r="59096"/>
    <row r="59097"/>
    <row r="59098"/>
    <row r="59099"/>
    <row r="59100"/>
    <row r="59101"/>
    <row r="59102"/>
    <row r="59103"/>
    <row r="59104"/>
    <row r="59105"/>
    <row r="59106"/>
    <row r="59107"/>
    <row r="59108"/>
    <row r="59109"/>
    <row r="59110"/>
    <row r="59111"/>
    <row r="59112"/>
    <row r="59113"/>
    <row r="59114"/>
    <row r="59115"/>
    <row r="59116"/>
    <row r="59117"/>
    <row r="59118"/>
    <row r="59119"/>
    <row r="59120"/>
    <row r="59121"/>
    <row r="59122"/>
    <row r="59123"/>
    <row r="59124"/>
    <row r="59125"/>
    <row r="59126"/>
    <row r="59127"/>
    <row r="59128"/>
    <row r="59129"/>
    <row r="59130"/>
    <row r="59131"/>
    <row r="59132"/>
    <row r="59133"/>
    <row r="59134"/>
    <row r="59135"/>
    <row r="59136"/>
    <row r="59137"/>
    <row r="59138"/>
    <row r="59139"/>
    <row r="59140"/>
    <row r="59141"/>
    <row r="59142"/>
    <row r="59143"/>
    <row r="59144"/>
    <row r="59145"/>
    <row r="59146"/>
    <row r="59147"/>
    <row r="59148"/>
    <row r="59149"/>
    <row r="59150"/>
    <row r="59151"/>
    <row r="59152"/>
    <row r="59153"/>
    <row r="59154"/>
    <row r="59155"/>
    <row r="59156"/>
    <row r="59157"/>
    <row r="59158"/>
    <row r="59159"/>
    <row r="59160"/>
    <row r="59161"/>
    <row r="59162"/>
    <row r="59163"/>
    <row r="59164"/>
    <row r="59165"/>
    <row r="59166"/>
    <row r="59167"/>
    <row r="59168"/>
    <row r="59169"/>
    <row r="59170"/>
    <row r="59171"/>
    <row r="59172"/>
    <row r="59173"/>
    <row r="59174"/>
    <row r="59175"/>
    <row r="59176"/>
    <row r="59177"/>
    <row r="59178"/>
    <row r="59179"/>
    <row r="59180"/>
    <row r="59181"/>
    <row r="59182"/>
    <row r="59183"/>
    <row r="59184"/>
    <row r="59185"/>
    <row r="59186"/>
    <row r="59187"/>
    <row r="59188"/>
    <row r="59189"/>
    <row r="59190"/>
    <row r="59191"/>
    <row r="59192"/>
    <row r="59193"/>
    <row r="59194"/>
    <row r="59195"/>
    <row r="59196"/>
    <row r="59197"/>
    <row r="59198"/>
    <row r="59199"/>
    <row r="59200"/>
    <row r="59201"/>
    <row r="59202"/>
    <row r="59203"/>
    <row r="59204"/>
    <row r="59205"/>
    <row r="59206"/>
    <row r="59207"/>
    <row r="59208"/>
    <row r="59209"/>
    <row r="59210"/>
    <row r="59211"/>
    <row r="59212"/>
    <row r="59213"/>
    <row r="59214"/>
    <row r="59215"/>
    <row r="59216"/>
    <row r="59217"/>
    <row r="59218"/>
    <row r="59219"/>
    <row r="59220"/>
    <row r="59221"/>
    <row r="59222"/>
    <row r="59223"/>
    <row r="59224"/>
    <row r="59225"/>
    <row r="59226"/>
    <row r="59227"/>
    <row r="59228"/>
    <row r="59229"/>
    <row r="59230"/>
    <row r="59231"/>
    <row r="59232"/>
    <row r="59233"/>
    <row r="59234"/>
    <row r="59235"/>
    <row r="59236"/>
    <row r="59237"/>
    <row r="59238"/>
    <row r="59239"/>
    <row r="59240"/>
    <row r="59241"/>
    <row r="59242"/>
    <row r="59243"/>
    <row r="59244"/>
    <row r="59245"/>
    <row r="59246"/>
    <row r="59247"/>
    <row r="59248"/>
    <row r="59249"/>
    <row r="59250"/>
    <row r="59251"/>
    <row r="59252"/>
    <row r="59253"/>
    <row r="59254"/>
    <row r="59255"/>
    <row r="59256"/>
    <row r="59257"/>
    <row r="59258"/>
    <row r="59259"/>
    <row r="59260"/>
    <row r="59261"/>
    <row r="59262"/>
    <row r="59263"/>
    <row r="59264"/>
    <row r="59265"/>
    <row r="59266"/>
    <row r="59267"/>
    <row r="59268"/>
    <row r="59269"/>
    <row r="59270"/>
    <row r="59271"/>
    <row r="59272"/>
    <row r="59273"/>
    <row r="59274"/>
    <row r="59275"/>
    <row r="59276"/>
    <row r="59277"/>
    <row r="59278"/>
    <row r="59279"/>
    <row r="59280"/>
    <row r="59281"/>
    <row r="59282"/>
    <row r="59283"/>
    <row r="59284"/>
    <row r="59285"/>
    <row r="59286"/>
    <row r="59287"/>
    <row r="59288"/>
    <row r="59289"/>
    <row r="59290"/>
    <row r="59291"/>
    <row r="59292"/>
    <row r="59293"/>
    <row r="59294"/>
    <row r="59295"/>
    <row r="59296"/>
    <row r="59297"/>
    <row r="59298"/>
    <row r="59299"/>
    <row r="59300"/>
    <row r="59301"/>
    <row r="59302"/>
    <row r="59303"/>
    <row r="59304"/>
    <row r="59305"/>
    <row r="59306"/>
    <row r="59307"/>
    <row r="59308"/>
    <row r="59309"/>
    <row r="59310"/>
    <row r="59311"/>
    <row r="59312"/>
    <row r="59313"/>
    <row r="59314"/>
    <row r="59315"/>
    <row r="59316"/>
    <row r="59317"/>
    <row r="59318"/>
    <row r="59319"/>
    <row r="59320"/>
    <row r="59321"/>
    <row r="59322"/>
    <row r="59323"/>
    <row r="59324"/>
    <row r="59325"/>
    <row r="59326"/>
    <row r="59327"/>
    <row r="59328"/>
    <row r="59329"/>
    <row r="59330"/>
    <row r="59331"/>
    <row r="59332"/>
    <row r="59333"/>
    <row r="59334"/>
    <row r="59335"/>
    <row r="59336"/>
    <row r="59337"/>
    <row r="59338"/>
    <row r="59339"/>
    <row r="59340"/>
    <row r="59341"/>
    <row r="59342"/>
    <row r="59343"/>
    <row r="59344"/>
    <row r="59345"/>
    <row r="59346"/>
    <row r="59347"/>
    <row r="59348"/>
    <row r="59349"/>
    <row r="59350"/>
    <row r="59351"/>
    <row r="59352"/>
    <row r="59353"/>
    <row r="59354"/>
    <row r="59355"/>
    <row r="59356"/>
    <row r="59357"/>
    <row r="59358"/>
    <row r="59359"/>
    <row r="59360"/>
    <row r="59361"/>
    <row r="59362"/>
    <row r="59363"/>
    <row r="59364"/>
    <row r="59365"/>
    <row r="59366"/>
    <row r="59367"/>
    <row r="59368"/>
    <row r="59369"/>
    <row r="59370"/>
    <row r="59371"/>
    <row r="59372"/>
    <row r="59373"/>
    <row r="59374"/>
    <row r="59375"/>
    <row r="59376"/>
    <row r="59377"/>
    <row r="59378"/>
    <row r="59379"/>
    <row r="59380"/>
    <row r="59381"/>
    <row r="59382"/>
    <row r="59383"/>
    <row r="59384"/>
    <row r="59385"/>
    <row r="59386"/>
    <row r="59387"/>
    <row r="59388"/>
    <row r="59389"/>
    <row r="59390"/>
    <row r="59391"/>
    <row r="59392"/>
    <row r="59393"/>
    <row r="59394"/>
    <row r="59395"/>
    <row r="59396"/>
    <row r="59397"/>
    <row r="59398"/>
    <row r="59399"/>
    <row r="59400"/>
    <row r="59401"/>
    <row r="59402"/>
    <row r="59403"/>
    <row r="59404"/>
    <row r="59405"/>
    <row r="59406"/>
    <row r="59407"/>
    <row r="59408"/>
    <row r="59409"/>
    <row r="59410"/>
    <row r="59411"/>
    <row r="59412"/>
    <row r="59413"/>
    <row r="59414"/>
    <row r="59415"/>
    <row r="59416"/>
    <row r="59417"/>
    <row r="59418"/>
    <row r="59419"/>
    <row r="59420"/>
    <row r="59421"/>
    <row r="59422"/>
    <row r="59423"/>
    <row r="59424"/>
    <row r="59425"/>
    <row r="59426"/>
    <row r="59427"/>
    <row r="59428"/>
    <row r="59429"/>
    <row r="59430"/>
    <row r="59431"/>
    <row r="59432"/>
    <row r="59433"/>
    <row r="59434"/>
    <row r="59435"/>
    <row r="59436"/>
    <row r="59437"/>
    <row r="59438"/>
    <row r="59439"/>
    <row r="59440"/>
    <row r="59441"/>
    <row r="59442"/>
    <row r="59443"/>
    <row r="59444"/>
    <row r="59445"/>
    <row r="59446"/>
    <row r="59447"/>
    <row r="59448"/>
    <row r="59449"/>
    <row r="59450"/>
    <row r="59451"/>
    <row r="59452"/>
    <row r="59453"/>
    <row r="59454"/>
    <row r="59455"/>
    <row r="59456"/>
    <row r="59457"/>
    <row r="59458"/>
    <row r="59459"/>
    <row r="59460"/>
    <row r="59461"/>
    <row r="59462"/>
    <row r="59463"/>
    <row r="59464"/>
    <row r="59465"/>
    <row r="59466"/>
    <row r="59467"/>
    <row r="59468"/>
    <row r="59469"/>
    <row r="59470"/>
    <row r="59471"/>
    <row r="59472"/>
    <row r="59473"/>
    <row r="59474"/>
    <row r="59475"/>
    <row r="59476"/>
    <row r="59477"/>
    <row r="59478"/>
    <row r="59479"/>
    <row r="59480"/>
    <row r="59481"/>
    <row r="59482"/>
    <row r="59483"/>
    <row r="59484"/>
    <row r="59485"/>
    <row r="59486"/>
    <row r="59487"/>
    <row r="59488"/>
    <row r="59489"/>
    <row r="59490"/>
    <row r="59491"/>
    <row r="59492"/>
    <row r="59493"/>
    <row r="59494"/>
    <row r="59495"/>
    <row r="59496"/>
    <row r="59497"/>
    <row r="59498"/>
    <row r="59499"/>
    <row r="59500"/>
    <row r="59501"/>
    <row r="59502"/>
    <row r="59503"/>
    <row r="59504"/>
    <row r="59505"/>
    <row r="59506"/>
    <row r="59507"/>
    <row r="59508"/>
    <row r="59509"/>
    <row r="59510"/>
    <row r="59511"/>
    <row r="59512"/>
    <row r="59513"/>
    <row r="59514"/>
    <row r="59515"/>
    <row r="59516"/>
    <row r="59517"/>
    <row r="59518"/>
    <row r="59519"/>
    <row r="59520"/>
    <row r="59521"/>
    <row r="59522"/>
    <row r="59523"/>
    <row r="59524"/>
    <row r="59525"/>
    <row r="59526"/>
    <row r="59527"/>
    <row r="59528"/>
    <row r="59529"/>
    <row r="59530"/>
    <row r="59531"/>
    <row r="59532"/>
    <row r="59533"/>
    <row r="59534"/>
    <row r="59535"/>
    <row r="59536"/>
    <row r="59537"/>
    <row r="59538"/>
    <row r="59539"/>
    <row r="59540"/>
    <row r="59541"/>
    <row r="59542"/>
    <row r="59543"/>
    <row r="59544"/>
    <row r="59545"/>
    <row r="59546"/>
    <row r="59547"/>
    <row r="59548"/>
    <row r="59549"/>
    <row r="59550"/>
    <row r="59551"/>
    <row r="59552"/>
    <row r="59553"/>
    <row r="59554"/>
    <row r="59555"/>
    <row r="59556"/>
    <row r="59557"/>
    <row r="59558"/>
    <row r="59559"/>
    <row r="59560"/>
    <row r="59561"/>
    <row r="59562"/>
    <row r="59563"/>
    <row r="59564"/>
    <row r="59565"/>
    <row r="59566"/>
    <row r="59567"/>
    <row r="59568"/>
    <row r="59569"/>
    <row r="59570"/>
    <row r="59571"/>
    <row r="59572"/>
    <row r="59573"/>
    <row r="59574"/>
    <row r="59575"/>
    <row r="59576"/>
    <row r="59577"/>
    <row r="59578"/>
    <row r="59579"/>
    <row r="59580"/>
    <row r="59581"/>
    <row r="59582"/>
    <row r="59583"/>
    <row r="59584"/>
    <row r="59585"/>
    <row r="59586"/>
    <row r="59587"/>
    <row r="59588"/>
    <row r="59589"/>
    <row r="59590"/>
    <row r="59591"/>
    <row r="59592"/>
    <row r="59593"/>
    <row r="59594"/>
    <row r="59595"/>
    <row r="59596"/>
    <row r="59597"/>
    <row r="59598"/>
    <row r="59599"/>
    <row r="59600"/>
    <row r="59601"/>
    <row r="59602"/>
    <row r="59603"/>
    <row r="59604"/>
    <row r="59605"/>
    <row r="59606"/>
    <row r="59607"/>
    <row r="59608"/>
    <row r="59609"/>
    <row r="59610"/>
    <row r="59611"/>
    <row r="59612"/>
    <row r="59613"/>
    <row r="59614"/>
    <row r="59615"/>
    <row r="59616"/>
    <row r="59617"/>
    <row r="59618"/>
    <row r="59619"/>
    <row r="59620"/>
    <row r="59621"/>
    <row r="59622"/>
    <row r="59623"/>
    <row r="59624"/>
    <row r="59625"/>
    <row r="59626"/>
    <row r="59627"/>
    <row r="59628"/>
    <row r="59629"/>
    <row r="59630"/>
    <row r="59631"/>
    <row r="59632"/>
    <row r="59633"/>
    <row r="59634"/>
    <row r="59635"/>
    <row r="59636"/>
    <row r="59637"/>
    <row r="59638"/>
    <row r="59639"/>
    <row r="59640"/>
    <row r="59641"/>
    <row r="59642"/>
    <row r="59643"/>
    <row r="59644"/>
    <row r="59645"/>
    <row r="59646"/>
    <row r="59647"/>
    <row r="59648"/>
    <row r="59649"/>
    <row r="59650"/>
    <row r="59651"/>
    <row r="59652"/>
    <row r="59653"/>
    <row r="59654"/>
    <row r="59655"/>
    <row r="59656"/>
    <row r="59657"/>
    <row r="59658"/>
    <row r="59659"/>
    <row r="59660"/>
    <row r="59661"/>
    <row r="59662"/>
    <row r="59663"/>
    <row r="59664"/>
    <row r="59665"/>
    <row r="59666"/>
    <row r="59667"/>
    <row r="59668"/>
    <row r="59669"/>
    <row r="59670"/>
    <row r="59671"/>
    <row r="59672"/>
    <row r="59673"/>
    <row r="59674"/>
    <row r="59675"/>
    <row r="59676"/>
    <row r="59677"/>
    <row r="59678"/>
    <row r="59679"/>
    <row r="59680"/>
    <row r="59681"/>
    <row r="59682"/>
    <row r="59683"/>
    <row r="59684"/>
    <row r="59685"/>
    <row r="59686"/>
    <row r="59687"/>
    <row r="59688"/>
    <row r="59689"/>
    <row r="59690"/>
    <row r="59691"/>
    <row r="59692"/>
    <row r="59693"/>
    <row r="59694"/>
    <row r="59695"/>
    <row r="59696"/>
    <row r="59697"/>
    <row r="59698"/>
    <row r="59699"/>
    <row r="59700"/>
    <row r="59701"/>
    <row r="59702"/>
    <row r="59703"/>
    <row r="59704"/>
    <row r="59705"/>
    <row r="59706"/>
    <row r="59707"/>
    <row r="59708"/>
    <row r="59709"/>
    <row r="59710"/>
    <row r="59711"/>
    <row r="59712"/>
    <row r="59713"/>
    <row r="59714"/>
    <row r="59715"/>
    <row r="59716"/>
    <row r="59717"/>
    <row r="59718"/>
    <row r="59719"/>
    <row r="59720"/>
    <row r="59721"/>
    <row r="59722"/>
    <row r="59723"/>
    <row r="59724"/>
    <row r="59725"/>
    <row r="59726"/>
    <row r="59727"/>
    <row r="59728"/>
    <row r="59729"/>
    <row r="59730"/>
    <row r="59731"/>
    <row r="59732"/>
    <row r="59733"/>
    <row r="59734"/>
    <row r="59735"/>
    <row r="59736"/>
    <row r="59737"/>
    <row r="59738"/>
    <row r="59739"/>
    <row r="59740"/>
    <row r="59741"/>
    <row r="59742"/>
    <row r="59743"/>
    <row r="59744"/>
    <row r="59745"/>
    <row r="59746"/>
    <row r="59747"/>
    <row r="59748"/>
    <row r="59749"/>
    <row r="59750"/>
    <row r="59751"/>
    <row r="59752"/>
    <row r="59753"/>
    <row r="59754"/>
    <row r="59755"/>
    <row r="59756"/>
    <row r="59757"/>
    <row r="59758"/>
    <row r="59759"/>
    <row r="59760"/>
    <row r="59761"/>
    <row r="59762"/>
    <row r="59763"/>
    <row r="59764"/>
    <row r="59765"/>
    <row r="59766"/>
    <row r="59767"/>
    <row r="59768"/>
    <row r="59769"/>
    <row r="59770"/>
    <row r="59771"/>
    <row r="59772"/>
    <row r="59773"/>
    <row r="59774"/>
    <row r="59775"/>
    <row r="59776"/>
    <row r="59777"/>
    <row r="59778"/>
    <row r="59779"/>
    <row r="59780"/>
    <row r="59781"/>
    <row r="59782"/>
    <row r="59783"/>
    <row r="59784"/>
    <row r="59785"/>
    <row r="59786"/>
    <row r="59787"/>
    <row r="59788"/>
    <row r="59789"/>
    <row r="59790"/>
    <row r="59791"/>
    <row r="59792"/>
    <row r="59793"/>
    <row r="59794"/>
    <row r="59795"/>
    <row r="59796"/>
    <row r="59797"/>
    <row r="59798"/>
    <row r="59799"/>
    <row r="59800"/>
    <row r="59801"/>
    <row r="59802"/>
    <row r="59803"/>
    <row r="59804"/>
    <row r="59805"/>
    <row r="59806"/>
    <row r="59807"/>
    <row r="59808"/>
    <row r="59809"/>
    <row r="59810"/>
    <row r="59811"/>
    <row r="59812"/>
    <row r="59813"/>
    <row r="59814"/>
    <row r="59815"/>
    <row r="59816"/>
    <row r="59817"/>
    <row r="59818"/>
    <row r="59819"/>
    <row r="59820"/>
    <row r="59821"/>
    <row r="59822"/>
    <row r="59823"/>
    <row r="59824"/>
    <row r="59825"/>
    <row r="59826"/>
    <row r="59827"/>
    <row r="59828"/>
    <row r="59829"/>
    <row r="59830"/>
    <row r="59831"/>
    <row r="59832"/>
    <row r="59833"/>
    <row r="59834"/>
    <row r="59835"/>
    <row r="59836"/>
    <row r="59837"/>
    <row r="59838"/>
    <row r="59839"/>
    <row r="59840"/>
    <row r="59841"/>
    <row r="59842"/>
    <row r="59843"/>
    <row r="59844"/>
    <row r="59845"/>
    <row r="59846"/>
    <row r="59847"/>
    <row r="59848"/>
    <row r="59849"/>
    <row r="59850"/>
    <row r="59851"/>
    <row r="59852"/>
    <row r="59853"/>
    <row r="59854"/>
    <row r="59855"/>
    <row r="59856"/>
    <row r="59857"/>
    <row r="59858"/>
    <row r="59859"/>
    <row r="59860"/>
    <row r="59861"/>
    <row r="59862"/>
    <row r="59863"/>
    <row r="59864"/>
    <row r="59865"/>
    <row r="59866"/>
    <row r="59867"/>
    <row r="59868"/>
    <row r="59869"/>
    <row r="59870"/>
    <row r="59871"/>
    <row r="59872"/>
    <row r="59873"/>
    <row r="59874"/>
    <row r="59875"/>
    <row r="59876"/>
    <row r="59877"/>
    <row r="59878"/>
    <row r="59879"/>
    <row r="59880"/>
    <row r="59881"/>
    <row r="59882"/>
    <row r="59883"/>
    <row r="59884"/>
    <row r="59885"/>
    <row r="59886"/>
    <row r="59887"/>
    <row r="59888"/>
    <row r="59889"/>
    <row r="59890"/>
    <row r="59891"/>
    <row r="59892"/>
    <row r="59893"/>
    <row r="59894"/>
    <row r="59895"/>
    <row r="59896"/>
    <row r="59897"/>
    <row r="59898"/>
    <row r="59899"/>
    <row r="59900"/>
    <row r="59901"/>
    <row r="59902"/>
    <row r="59903"/>
    <row r="59904"/>
    <row r="59905"/>
    <row r="59906"/>
    <row r="59907"/>
    <row r="59908"/>
    <row r="59909"/>
    <row r="59910"/>
    <row r="59911"/>
    <row r="59912"/>
    <row r="59913"/>
    <row r="59914"/>
    <row r="59915"/>
    <row r="59916"/>
    <row r="59917"/>
    <row r="59918"/>
    <row r="59919"/>
    <row r="59920"/>
    <row r="59921"/>
    <row r="59922"/>
    <row r="59923"/>
    <row r="59924"/>
    <row r="59925"/>
    <row r="59926"/>
    <row r="59927"/>
    <row r="59928"/>
    <row r="59929"/>
    <row r="59930"/>
    <row r="59931"/>
    <row r="59932"/>
    <row r="59933"/>
    <row r="59934"/>
    <row r="59935"/>
    <row r="59936"/>
    <row r="59937"/>
    <row r="59938"/>
    <row r="59939"/>
    <row r="59940"/>
    <row r="59941"/>
    <row r="59942"/>
    <row r="59943"/>
    <row r="59944"/>
    <row r="59945"/>
    <row r="59946"/>
    <row r="59947"/>
    <row r="59948"/>
    <row r="59949"/>
    <row r="59950"/>
    <row r="59951"/>
    <row r="59952"/>
    <row r="59953"/>
    <row r="59954"/>
    <row r="59955"/>
    <row r="59956"/>
    <row r="59957"/>
    <row r="59958"/>
    <row r="59959"/>
    <row r="59960"/>
    <row r="59961"/>
    <row r="59962"/>
    <row r="59963"/>
    <row r="59964"/>
    <row r="59965"/>
    <row r="59966"/>
    <row r="59967"/>
    <row r="59968"/>
    <row r="59969"/>
    <row r="59970"/>
    <row r="59971"/>
    <row r="59972"/>
    <row r="59973"/>
    <row r="59974"/>
    <row r="59975"/>
    <row r="59976"/>
    <row r="59977"/>
    <row r="59978"/>
    <row r="59979"/>
    <row r="59980"/>
    <row r="59981"/>
    <row r="59982"/>
    <row r="59983"/>
    <row r="59984"/>
    <row r="59985"/>
    <row r="59986"/>
    <row r="59987"/>
    <row r="59988"/>
    <row r="59989"/>
    <row r="59990"/>
    <row r="59991"/>
    <row r="59992"/>
    <row r="59993"/>
    <row r="59994"/>
    <row r="59995"/>
    <row r="59996"/>
    <row r="59997"/>
    <row r="59998"/>
    <row r="59999"/>
    <row r="60000"/>
    <row r="60001"/>
    <row r="60002"/>
    <row r="60003"/>
    <row r="60004"/>
    <row r="60005"/>
    <row r="60006"/>
    <row r="60007"/>
    <row r="60008"/>
    <row r="60009"/>
    <row r="60010"/>
    <row r="60011"/>
    <row r="60012"/>
    <row r="60013"/>
    <row r="60014"/>
    <row r="60015"/>
    <row r="60016"/>
    <row r="60017"/>
    <row r="60018"/>
    <row r="60019"/>
    <row r="60020"/>
    <row r="60021"/>
    <row r="60022"/>
    <row r="60023"/>
    <row r="60024"/>
    <row r="60025"/>
    <row r="60026"/>
    <row r="60027"/>
    <row r="60028"/>
    <row r="60029"/>
    <row r="60030"/>
    <row r="60031"/>
    <row r="60032"/>
    <row r="60033"/>
    <row r="60034"/>
    <row r="60035"/>
    <row r="60036"/>
    <row r="60037"/>
    <row r="60038"/>
    <row r="60039"/>
    <row r="60040"/>
    <row r="60041"/>
    <row r="60042"/>
    <row r="60043"/>
    <row r="60044"/>
    <row r="60045"/>
    <row r="60046"/>
    <row r="60047"/>
    <row r="60048"/>
    <row r="60049"/>
    <row r="60050"/>
    <row r="60051"/>
    <row r="60052"/>
    <row r="60053"/>
    <row r="60054"/>
    <row r="60055"/>
    <row r="60056"/>
    <row r="60057"/>
    <row r="60058"/>
    <row r="60059"/>
    <row r="60060"/>
    <row r="60061"/>
    <row r="60062"/>
    <row r="60063"/>
    <row r="60064"/>
    <row r="60065"/>
    <row r="60066"/>
    <row r="60067"/>
    <row r="60068"/>
    <row r="60069"/>
    <row r="60070"/>
    <row r="60071"/>
    <row r="60072"/>
    <row r="60073"/>
    <row r="60074"/>
    <row r="60075"/>
    <row r="60076"/>
    <row r="60077"/>
    <row r="60078"/>
    <row r="60079"/>
    <row r="60080"/>
    <row r="60081"/>
    <row r="60082"/>
    <row r="60083"/>
    <row r="60084"/>
    <row r="60085"/>
    <row r="60086"/>
    <row r="60087"/>
    <row r="60088"/>
    <row r="60089"/>
    <row r="60090"/>
    <row r="60091"/>
    <row r="60092"/>
    <row r="60093"/>
    <row r="60094"/>
    <row r="60095"/>
    <row r="60096"/>
    <row r="60097"/>
    <row r="60098"/>
    <row r="60099"/>
    <row r="60100"/>
    <row r="60101"/>
    <row r="60102"/>
    <row r="60103"/>
    <row r="60104"/>
    <row r="60105"/>
    <row r="60106"/>
    <row r="60107"/>
    <row r="60108"/>
    <row r="60109"/>
    <row r="60110"/>
    <row r="60111"/>
    <row r="60112"/>
    <row r="60113"/>
    <row r="60114"/>
    <row r="60115"/>
    <row r="60116"/>
    <row r="60117"/>
    <row r="60118"/>
    <row r="60119"/>
    <row r="60120"/>
    <row r="60121"/>
    <row r="60122"/>
    <row r="60123"/>
    <row r="60124"/>
    <row r="60125"/>
    <row r="60126"/>
    <row r="60127"/>
    <row r="60128"/>
    <row r="60129"/>
    <row r="60130"/>
    <row r="60131"/>
    <row r="60132"/>
    <row r="60133"/>
    <row r="60134"/>
    <row r="60135"/>
    <row r="60136"/>
    <row r="60137"/>
    <row r="60138"/>
    <row r="60139"/>
    <row r="60140"/>
    <row r="60141"/>
    <row r="60142"/>
    <row r="60143"/>
    <row r="60144"/>
    <row r="60145"/>
    <row r="60146"/>
    <row r="60147"/>
    <row r="60148"/>
    <row r="60149"/>
    <row r="60150"/>
    <row r="60151"/>
    <row r="60152"/>
    <row r="60153"/>
    <row r="60154"/>
    <row r="60155"/>
    <row r="60156"/>
    <row r="60157"/>
    <row r="60158"/>
    <row r="60159"/>
    <row r="60160"/>
    <row r="60161"/>
    <row r="60162"/>
    <row r="60163"/>
    <row r="60164"/>
    <row r="60165"/>
    <row r="60166"/>
    <row r="60167"/>
    <row r="60168"/>
    <row r="60169"/>
    <row r="60170"/>
    <row r="60171"/>
    <row r="60172"/>
    <row r="60173"/>
    <row r="60174"/>
    <row r="60175"/>
    <row r="60176"/>
    <row r="60177"/>
    <row r="60178"/>
    <row r="60179"/>
    <row r="60180"/>
    <row r="60181"/>
    <row r="60182"/>
    <row r="60183"/>
    <row r="60184"/>
    <row r="60185"/>
    <row r="60186"/>
    <row r="60187"/>
    <row r="60188"/>
    <row r="60189"/>
    <row r="60190"/>
    <row r="60191"/>
    <row r="60192"/>
    <row r="60193"/>
    <row r="60194"/>
    <row r="60195"/>
    <row r="60196"/>
    <row r="60197"/>
    <row r="60198"/>
    <row r="60199"/>
    <row r="60200"/>
    <row r="60201"/>
    <row r="60202"/>
    <row r="60203"/>
    <row r="60204"/>
    <row r="60205"/>
    <row r="60206"/>
    <row r="60207"/>
    <row r="60208"/>
    <row r="60209"/>
    <row r="60210"/>
    <row r="60211"/>
    <row r="60212"/>
    <row r="60213"/>
    <row r="60214"/>
    <row r="60215"/>
    <row r="60216"/>
    <row r="60217"/>
    <row r="60218"/>
    <row r="60219"/>
    <row r="60220"/>
    <row r="60221"/>
    <row r="60222"/>
    <row r="60223"/>
    <row r="60224"/>
    <row r="60225"/>
    <row r="60226"/>
    <row r="60227"/>
    <row r="60228"/>
    <row r="60229"/>
    <row r="60230"/>
    <row r="60231"/>
    <row r="60232"/>
    <row r="60233"/>
    <row r="60234"/>
    <row r="60235"/>
    <row r="60236"/>
    <row r="60237"/>
    <row r="60238"/>
    <row r="60239"/>
    <row r="60240"/>
    <row r="60241"/>
    <row r="60242"/>
    <row r="60243"/>
    <row r="60244"/>
    <row r="60245"/>
    <row r="60246"/>
    <row r="60247"/>
    <row r="60248"/>
    <row r="60249"/>
    <row r="60250"/>
    <row r="60251"/>
    <row r="60252"/>
    <row r="60253"/>
    <row r="60254"/>
    <row r="60255"/>
    <row r="60256"/>
    <row r="60257"/>
    <row r="60258"/>
    <row r="60259"/>
    <row r="60260"/>
    <row r="60261"/>
    <row r="60262"/>
    <row r="60263"/>
    <row r="60264"/>
    <row r="60265"/>
    <row r="60266"/>
    <row r="60267"/>
    <row r="60268"/>
    <row r="60269"/>
    <row r="60270"/>
    <row r="60271"/>
    <row r="60272"/>
    <row r="60273"/>
    <row r="60274"/>
    <row r="60275"/>
    <row r="60276"/>
    <row r="60277"/>
    <row r="60278"/>
    <row r="60279"/>
    <row r="60280"/>
    <row r="60281"/>
    <row r="60282"/>
    <row r="60283"/>
    <row r="60284"/>
    <row r="60285"/>
    <row r="60286"/>
    <row r="60287"/>
    <row r="60288"/>
    <row r="60289"/>
    <row r="60290"/>
    <row r="60291"/>
    <row r="60292"/>
    <row r="60293"/>
    <row r="60294"/>
    <row r="60295"/>
    <row r="60296"/>
    <row r="60297"/>
    <row r="60298"/>
    <row r="60299"/>
    <row r="60300"/>
    <row r="60301"/>
    <row r="60302"/>
    <row r="60303"/>
    <row r="60304"/>
    <row r="60305"/>
    <row r="60306"/>
    <row r="60307"/>
    <row r="60308"/>
    <row r="60309"/>
    <row r="60310"/>
    <row r="60311"/>
    <row r="60312"/>
    <row r="60313"/>
    <row r="60314"/>
    <row r="60315"/>
    <row r="60316"/>
    <row r="60317"/>
    <row r="60318"/>
    <row r="60319"/>
    <row r="60320"/>
    <row r="60321"/>
    <row r="60322"/>
    <row r="60323"/>
    <row r="60324"/>
    <row r="60325"/>
    <row r="60326"/>
    <row r="60327"/>
    <row r="60328"/>
    <row r="60329"/>
    <row r="60330"/>
    <row r="60331"/>
    <row r="60332"/>
    <row r="60333"/>
    <row r="60334"/>
    <row r="60335"/>
    <row r="60336"/>
    <row r="60337"/>
    <row r="60338"/>
    <row r="60339"/>
    <row r="60340"/>
    <row r="60341"/>
    <row r="60342"/>
    <row r="60343"/>
    <row r="60344"/>
    <row r="60345"/>
    <row r="60346"/>
    <row r="60347"/>
    <row r="60348"/>
    <row r="60349"/>
    <row r="60350"/>
    <row r="60351"/>
    <row r="60352"/>
    <row r="60353"/>
    <row r="60354"/>
    <row r="60355"/>
    <row r="60356"/>
    <row r="60357"/>
    <row r="60358"/>
    <row r="60359"/>
    <row r="60360"/>
    <row r="60361"/>
    <row r="60362"/>
    <row r="60363"/>
    <row r="60364"/>
    <row r="60365"/>
    <row r="60366"/>
    <row r="60367"/>
    <row r="60368"/>
    <row r="60369"/>
    <row r="60370"/>
    <row r="60371"/>
    <row r="60372"/>
    <row r="60373"/>
    <row r="60374"/>
    <row r="60375"/>
    <row r="60376"/>
    <row r="60377"/>
    <row r="60378"/>
    <row r="60379"/>
    <row r="60380"/>
    <row r="60381"/>
    <row r="60382"/>
    <row r="60383"/>
    <row r="60384"/>
    <row r="60385"/>
    <row r="60386"/>
    <row r="60387"/>
    <row r="60388"/>
    <row r="60389"/>
    <row r="60390"/>
    <row r="60391"/>
    <row r="60392"/>
    <row r="60393"/>
    <row r="60394"/>
    <row r="60395"/>
    <row r="60396"/>
    <row r="60397"/>
    <row r="60398"/>
    <row r="60399"/>
    <row r="60400"/>
    <row r="60401"/>
    <row r="60402"/>
    <row r="60403"/>
    <row r="60404"/>
    <row r="60405"/>
    <row r="60406"/>
    <row r="60407"/>
    <row r="60408"/>
    <row r="60409"/>
    <row r="60410"/>
    <row r="60411"/>
    <row r="60412"/>
    <row r="60413"/>
    <row r="60414"/>
    <row r="60415"/>
    <row r="60416"/>
    <row r="60417"/>
    <row r="60418"/>
    <row r="60419"/>
    <row r="60420"/>
    <row r="60421"/>
    <row r="60422"/>
    <row r="60423"/>
    <row r="60424"/>
    <row r="60425"/>
    <row r="60426"/>
    <row r="60427"/>
    <row r="60428"/>
    <row r="60429"/>
    <row r="60430"/>
    <row r="60431"/>
    <row r="60432"/>
    <row r="60433"/>
    <row r="60434"/>
    <row r="60435"/>
    <row r="60436"/>
    <row r="60437"/>
    <row r="60438"/>
    <row r="60439"/>
    <row r="60440"/>
    <row r="60441"/>
    <row r="60442"/>
    <row r="60443"/>
    <row r="60444"/>
    <row r="60445"/>
    <row r="60446"/>
    <row r="60447"/>
    <row r="60448"/>
    <row r="60449"/>
    <row r="60450"/>
    <row r="60451"/>
    <row r="60452"/>
    <row r="60453"/>
    <row r="60454"/>
    <row r="60455"/>
    <row r="60456"/>
    <row r="60457"/>
    <row r="60458"/>
    <row r="60459"/>
    <row r="60460"/>
    <row r="60461"/>
    <row r="60462"/>
    <row r="60463"/>
    <row r="60464"/>
    <row r="60465"/>
    <row r="60466"/>
    <row r="60467"/>
    <row r="60468"/>
    <row r="60469"/>
    <row r="60470"/>
    <row r="60471"/>
    <row r="60472"/>
    <row r="60473"/>
    <row r="60474"/>
    <row r="60475"/>
    <row r="60476"/>
    <row r="60477"/>
    <row r="60478"/>
    <row r="60479"/>
    <row r="60480"/>
    <row r="60481"/>
    <row r="60482"/>
    <row r="60483"/>
    <row r="60484"/>
    <row r="60485"/>
    <row r="60486"/>
    <row r="60487"/>
    <row r="60488"/>
    <row r="60489"/>
    <row r="60490"/>
    <row r="60491"/>
    <row r="60492"/>
    <row r="60493"/>
    <row r="60494"/>
    <row r="60495"/>
    <row r="60496"/>
    <row r="60497"/>
    <row r="60498"/>
    <row r="60499"/>
    <row r="60500"/>
    <row r="60501"/>
    <row r="60502"/>
    <row r="60503"/>
    <row r="60504"/>
    <row r="60505"/>
    <row r="60506"/>
    <row r="60507"/>
    <row r="60508"/>
    <row r="60509"/>
    <row r="60510"/>
    <row r="60511"/>
    <row r="60512"/>
    <row r="60513"/>
    <row r="60514"/>
    <row r="60515"/>
    <row r="60516"/>
    <row r="60517"/>
    <row r="60518"/>
    <row r="60519"/>
    <row r="60520"/>
    <row r="60521"/>
    <row r="60522"/>
    <row r="60523"/>
    <row r="60524"/>
    <row r="60525"/>
    <row r="60526"/>
    <row r="60527"/>
    <row r="60528"/>
    <row r="60529"/>
    <row r="60530"/>
    <row r="60531"/>
    <row r="60532"/>
    <row r="60533"/>
    <row r="60534"/>
    <row r="60535"/>
    <row r="60536"/>
    <row r="60537"/>
    <row r="60538"/>
    <row r="60539"/>
    <row r="60540"/>
    <row r="60541"/>
    <row r="60542"/>
    <row r="60543"/>
    <row r="60544"/>
    <row r="60545"/>
    <row r="60546"/>
    <row r="60547"/>
    <row r="60548"/>
    <row r="60549"/>
    <row r="60550"/>
    <row r="60551"/>
    <row r="60552"/>
    <row r="60553"/>
    <row r="60554"/>
    <row r="60555"/>
    <row r="60556"/>
    <row r="60557"/>
    <row r="60558"/>
    <row r="60559"/>
    <row r="60560"/>
    <row r="60561"/>
    <row r="60562"/>
    <row r="60563"/>
    <row r="60564"/>
    <row r="60565"/>
    <row r="60566"/>
    <row r="60567"/>
    <row r="60568"/>
    <row r="60569"/>
    <row r="60570"/>
    <row r="60571"/>
    <row r="60572"/>
    <row r="60573"/>
    <row r="60574"/>
    <row r="60575"/>
    <row r="60576"/>
    <row r="60577"/>
    <row r="60578"/>
    <row r="60579"/>
    <row r="60580"/>
    <row r="60581"/>
    <row r="60582"/>
    <row r="60583"/>
    <row r="60584"/>
    <row r="60585"/>
    <row r="60586"/>
    <row r="60587"/>
    <row r="60588"/>
    <row r="60589"/>
    <row r="60590"/>
    <row r="60591"/>
    <row r="60592"/>
    <row r="60593"/>
    <row r="60594"/>
    <row r="60595"/>
    <row r="60596"/>
    <row r="60597"/>
    <row r="60598"/>
    <row r="60599"/>
    <row r="60600"/>
    <row r="60601"/>
    <row r="60602"/>
    <row r="60603"/>
    <row r="60604"/>
    <row r="60605"/>
    <row r="60606"/>
    <row r="60607"/>
    <row r="60608"/>
    <row r="60609"/>
    <row r="60610"/>
    <row r="60611"/>
    <row r="60612"/>
    <row r="60613"/>
    <row r="60614"/>
    <row r="60615"/>
    <row r="60616"/>
    <row r="60617"/>
    <row r="60618"/>
    <row r="60619"/>
    <row r="60620"/>
    <row r="60621"/>
    <row r="60622"/>
    <row r="60623"/>
    <row r="60624"/>
    <row r="60625"/>
    <row r="60626"/>
    <row r="60627"/>
    <row r="60628"/>
    <row r="60629"/>
    <row r="60630"/>
    <row r="60631"/>
    <row r="60632"/>
    <row r="60633"/>
    <row r="60634"/>
    <row r="60635"/>
    <row r="60636"/>
    <row r="60637"/>
    <row r="60638"/>
    <row r="60639"/>
    <row r="60640"/>
    <row r="60641"/>
    <row r="60642"/>
    <row r="60643"/>
    <row r="60644"/>
    <row r="60645"/>
    <row r="60646"/>
    <row r="60647"/>
    <row r="60648"/>
    <row r="60649"/>
    <row r="60650"/>
    <row r="60651"/>
    <row r="60652"/>
    <row r="60653"/>
    <row r="60654"/>
    <row r="60655"/>
    <row r="60656"/>
    <row r="60657"/>
    <row r="60658"/>
    <row r="60659"/>
    <row r="60660"/>
    <row r="60661"/>
    <row r="60662"/>
    <row r="60663"/>
    <row r="60664"/>
    <row r="60665"/>
    <row r="60666"/>
    <row r="60667"/>
    <row r="60668"/>
    <row r="60669"/>
    <row r="60670"/>
    <row r="60671"/>
    <row r="60672"/>
    <row r="60673"/>
    <row r="60674"/>
    <row r="60675"/>
    <row r="60676"/>
    <row r="60677"/>
    <row r="60678"/>
    <row r="60679"/>
    <row r="60680"/>
    <row r="60681"/>
    <row r="60682"/>
    <row r="60683"/>
    <row r="60684"/>
    <row r="60685"/>
    <row r="60686"/>
    <row r="60687"/>
    <row r="60688"/>
    <row r="60689"/>
    <row r="60690"/>
    <row r="60691"/>
    <row r="60692"/>
    <row r="60693"/>
    <row r="60694"/>
    <row r="60695"/>
    <row r="60696"/>
    <row r="60697"/>
    <row r="60698"/>
    <row r="60699"/>
    <row r="60700"/>
    <row r="60701"/>
    <row r="60702"/>
    <row r="60703"/>
    <row r="60704"/>
    <row r="60705"/>
    <row r="60706"/>
    <row r="60707"/>
    <row r="60708"/>
    <row r="60709"/>
    <row r="60710"/>
    <row r="60711"/>
    <row r="60712"/>
    <row r="60713"/>
    <row r="60714"/>
    <row r="60715"/>
    <row r="60716"/>
    <row r="60717"/>
    <row r="60718"/>
    <row r="60719"/>
    <row r="60720"/>
    <row r="60721"/>
    <row r="60722"/>
    <row r="60723"/>
    <row r="60724"/>
    <row r="60725"/>
    <row r="60726"/>
    <row r="60727"/>
    <row r="60728"/>
    <row r="60729"/>
    <row r="60730"/>
    <row r="60731"/>
    <row r="60732"/>
    <row r="60733"/>
    <row r="60734"/>
    <row r="60735"/>
    <row r="60736"/>
    <row r="60737"/>
    <row r="60738"/>
    <row r="60739"/>
    <row r="60740"/>
    <row r="60741"/>
    <row r="60742"/>
    <row r="60743"/>
    <row r="60744"/>
    <row r="60745"/>
    <row r="60746"/>
    <row r="60747"/>
    <row r="60748"/>
    <row r="60749"/>
    <row r="60750"/>
    <row r="60751"/>
    <row r="60752"/>
    <row r="60753"/>
    <row r="60754"/>
    <row r="60755"/>
    <row r="60756"/>
    <row r="60757"/>
    <row r="60758"/>
    <row r="60759"/>
    <row r="60760"/>
    <row r="60761"/>
    <row r="60762"/>
    <row r="60763"/>
    <row r="60764"/>
    <row r="60765"/>
    <row r="60766"/>
    <row r="60767"/>
    <row r="60768"/>
    <row r="60769"/>
    <row r="60770"/>
    <row r="60771"/>
    <row r="60772"/>
    <row r="60773"/>
    <row r="60774"/>
    <row r="60775"/>
    <row r="60776"/>
    <row r="60777"/>
    <row r="60778"/>
    <row r="60779"/>
    <row r="60780"/>
    <row r="60781"/>
    <row r="60782"/>
    <row r="60783"/>
    <row r="60784"/>
    <row r="60785"/>
    <row r="60786"/>
    <row r="60787"/>
    <row r="60788"/>
    <row r="60789"/>
    <row r="60790"/>
    <row r="60791"/>
    <row r="60792"/>
    <row r="60793"/>
    <row r="60794"/>
    <row r="60795"/>
    <row r="60796"/>
    <row r="60797"/>
    <row r="60798"/>
    <row r="60799"/>
    <row r="60800"/>
    <row r="60801"/>
    <row r="60802"/>
    <row r="60803"/>
    <row r="60804"/>
    <row r="60805"/>
    <row r="60806"/>
    <row r="60807"/>
    <row r="60808"/>
    <row r="60809"/>
    <row r="60810"/>
    <row r="60811"/>
    <row r="60812"/>
    <row r="60813"/>
    <row r="60814"/>
    <row r="60815"/>
    <row r="60816"/>
    <row r="60817"/>
    <row r="60818"/>
    <row r="60819"/>
    <row r="60820"/>
    <row r="60821"/>
    <row r="60822"/>
    <row r="60823"/>
    <row r="60824"/>
    <row r="60825"/>
    <row r="60826"/>
    <row r="60827"/>
    <row r="60828"/>
    <row r="60829"/>
    <row r="60830"/>
    <row r="60831"/>
    <row r="60832"/>
    <row r="60833"/>
    <row r="60834"/>
    <row r="60835"/>
    <row r="60836"/>
    <row r="60837"/>
    <row r="60838"/>
    <row r="60839"/>
    <row r="60840"/>
    <row r="60841"/>
    <row r="60842"/>
    <row r="60843"/>
    <row r="60844"/>
    <row r="60845"/>
    <row r="60846"/>
    <row r="60847"/>
    <row r="60848"/>
    <row r="60849"/>
    <row r="60850"/>
    <row r="60851"/>
    <row r="60852"/>
    <row r="60853"/>
    <row r="60854"/>
    <row r="60855"/>
    <row r="60856"/>
    <row r="60857"/>
    <row r="60858"/>
    <row r="60859"/>
    <row r="60860"/>
    <row r="60861"/>
    <row r="60862"/>
    <row r="60863"/>
    <row r="60864"/>
    <row r="60865"/>
    <row r="60866"/>
    <row r="60867"/>
    <row r="60868"/>
    <row r="60869"/>
    <row r="60870"/>
    <row r="60871"/>
    <row r="60872"/>
    <row r="60873"/>
    <row r="60874"/>
    <row r="60875"/>
    <row r="60876"/>
    <row r="60877"/>
    <row r="60878"/>
    <row r="60879"/>
    <row r="60880"/>
    <row r="60881"/>
    <row r="60882"/>
    <row r="60883"/>
    <row r="60884"/>
    <row r="60885"/>
    <row r="60886"/>
    <row r="60887"/>
    <row r="60888"/>
    <row r="60889"/>
    <row r="60890"/>
    <row r="60891"/>
    <row r="60892"/>
    <row r="60893"/>
    <row r="60894"/>
    <row r="60895"/>
    <row r="60896"/>
    <row r="60897"/>
    <row r="60898"/>
    <row r="60899"/>
    <row r="60900"/>
    <row r="60901"/>
    <row r="60902"/>
    <row r="60903"/>
    <row r="60904"/>
    <row r="60905"/>
    <row r="60906"/>
    <row r="60907"/>
    <row r="60908"/>
    <row r="60909"/>
    <row r="60910"/>
    <row r="60911"/>
    <row r="60912"/>
    <row r="60913"/>
    <row r="60914"/>
    <row r="60915"/>
    <row r="60916"/>
    <row r="60917"/>
    <row r="60918"/>
    <row r="60919"/>
    <row r="60920"/>
    <row r="60921"/>
    <row r="60922"/>
    <row r="60923"/>
    <row r="60924"/>
    <row r="60925"/>
    <row r="60926"/>
    <row r="60927"/>
    <row r="60928"/>
    <row r="60929"/>
    <row r="60930"/>
    <row r="60931"/>
    <row r="60932"/>
    <row r="60933"/>
    <row r="60934"/>
    <row r="60935"/>
    <row r="60936"/>
    <row r="60937"/>
    <row r="60938"/>
    <row r="60939"/>
    <row r="60940"/>
    <row r="60941"/>
    <row r="60942"/>
    <row r="60943"/>
    <row r="60944"/>
    <row r="60945"/>
    <row r="60946"/>
    <row r="60947"/>
    <row r="60948"/>
    <row r="60949"/>
    <row r="60950"/>
    <row r="60951"/>
    <row r="60952"/>
    <row r="60953"/>
    <row r="60954"/>
    <row r="60955"/>
    <row r="60956"/>
    <row r="60957"/>
    <row r="60958"/>
    <row r="60959"/>
    <row r="60960"/>
    <row r="60961"/>
    <row r="60962"/>
    <row r="60963"/>
    <row r="60964"/>
    <row r="60965"/>
    <row r="60966"/>
    <row r="60967"/>
    <row r="60968"/>
    <row r="60969"/>
    <row r="60970"/>
    <row r="60971"/>
    <row r="60972"/>
    <row r="60973"/>
    <row r="60974"/>
    <row r="60975"/>
    <row r="60976"/>
    <row r="60977"/>
    <row r="60978"/>
    <row r="60979"/>
    <row r="60980"/>
    <row r="60981"/>
    <row r="60982"/>
    <row r="60983"/>
    <row r="60984"/>
    <row r="60985"/>
    <row r="60986"/>
    <row r="60987"/>
    <row r="60988"/>
    <row r="60989"/>
    <row r="60990"/>
    <row r="60991"/>
    <row r="60992"/>
    <row r="60993"/>
    <row r="60994"/>
    <row r="60995"/>
    <row r="60996"/>
    <row r="60997"/>
    <row r="60998"/>
    <row r="60999"/>
    <row r="61000"/>
    <row r="61001"/>
    <row r="61002"/>
    <row r="61003"/>
    <row r="61004"/>
    <row r="61005"/>
    <row r="61006"/>
    <row r="61007"/>
    <row r="61008"/>
    <row r="61009"/>
    <row r="61010"/>
    <row r="61011"/>
    <row r="61012"/>
    <row r="61013"/>
    <row r="61014"/>
    <row r="61015"/>
    <row r="61016"/>
    <row r="61017"/>
    <row r="61018"/>
    <row r="61019"/>
    <row r="61020"/>
    <row r="61021"/>
    <row r="61022"/>
    <row r="61023"/>
    <row r="61024"/>
    <row r="61025"/>
    <row r="61026"/>
    <row r="61027"/>
    <row r="61028"/>
    <row r="61029"/>
    <row r="61030"/>
    <row r="61031"/>
    <row r="61032"/>
    <row r="61033"/>
    <row r="61034"/>
    <row r="61035"/>
    <row r="61036"/>
    <row r="61037"/>
    <row r="61038"/>
    <row r="61039"/>
    <row r="61040"/>
    <row r="61041"/>
    <row r="61042"/>
    <row r="61043"/>
    <row r="61044"/>
    <row r="61045"/>
    <row r="61046"/>
    <row r="61047"/>
    <row r="61048"/>
    <row r="61049"/>
    <row r="61050"/>
    <row r="61051"/>
    <row r="61052"/>
    <row r="61053"/>
    <row r="61054"/>
    <row r="61055"/>
    <row r="61056"/>
    <row r="61057"/>
    <row r="61058"/>
    <row r="61059"/>
    <row r="61060"/>
    <row r="61061"/>
    <row r="61062"/>
    <row r="61063"/>
    <row r="61064"/>
    <row r="61065"/>
    <row r="61066"/>
    <row r="61067"/>
    <row r="61068"/>
    <row r="61069"/>
    <row r="61070"/>
    <row r="61071"/>
    <row r="61072"/>
    <row r="61073"/>
    <row r="61074"/>
    <row r="61075"/>
    <row r="61076"/>
    <row r="61077"/>
    <row r="61078"/>
    <row r="61079"/>
    <row r="61080"/>
    <row r="61081"/>
    <row r="61082"/>
    <row r="61083"/>
    <row r="61084"/>
    <row r="61085"/>
    <row r="61086"/>
    <row r="61087"/>
    <row r="61088"/>
    <row r="61089"/>
    <row r="61090"/>
    <row r="61091"/>
    <row r="61092"/>
    <row r="61093"/>
    <row r="61094"/>
    <row r="61095"/>
    <row r="61096"/>
    <row r="61097"/>
    <row r="61098"/>
    <row r="61099"/>
    <row r="61100"/>
    <row r="61101"/>
    <row r="61102"/>
    <row r="61103"/>
    <row r="61104"/>
    <row r="61105"/>
    <row r="61106"/>
    <row r="61107"/>
    <row r="61108"/>
    <row r="61109"/>
    <row r="61110"/>
    <row r="61111"/>
    <row r="61112"/>
    <row r="61113"/>
    <row r="61114"/>
    <row r="61115"/>
    <row r="61116"/>
    <row r="61117"/>
    <row r="61118"/>
    <row r="61119"/>
    <row r="61120"/>
    <row r="61121"/>
    <row r="61122"/>
    <row r="61123"/>
    <row r="61124"/>
    <row r="61125"/>
    <row r="61126"/>
    <row r="61127"/>
    <row r="61128"/>
    <row r="61129"/>
    <row r="61130"/>
    <row r="61131"/>
    <row r="61132"/>
    <row r="61133"/>
    <row r="61134"/>
    <row r="61135"/>
    <row r="61136"/>
    <row r="61137"/>
    <row r="61138"/>
    <row r="61139"/>
    <row r="61140"/>
    <row r="61141"/>
    <row r="61142"/>
    <row r="61143"/>
    <row r="61144"/>
    <row r="61145"/>
    <row r="61146"/>
    <row r="61147"/>
    <row r="61148"/>
    <row r="61149"/>
    <row r="61150"/>
    <row r="61151"/>
    <row r="61152"/>
    <row r="61153"/>
    <row r="61154"/>
    <row r="61155"/>
    <row r="61156"/>
    <row r="61157"/>
    <row r="61158"/>
    <row r="61159"/>
    <row r="61160"/>
    <row r="61161"/>
    <row r="61162"/>
    <row r="61163"/>
    <row r="61164"/>
    <row r="61165"/>
    <row r="61166"/>
    <row r="61167"/>
    <row r="61168"/>
    <row r="61169"/>
    <row r="61170"/>
    <row r="61171"/>
    <row r="61172"/>
    <row r="61173"/>
    <row r="61174"/>
    <row r="61175"/>
    <row r="61176"/>
    <row r="61177"/>
    <row r="61178"/>
    <row r="61179"/>
    <row r="61180"/>
    <row r="61181"/>
    <row r="61182"/>
    <row r="61183"/>
    <row r="61184"/>
    <row r="61185"/>
    <row r="61186"/>
    <row r="61187"/>
    <row r="61188"/>
    <row r="61189"/>
    <row r="61190"/>
    <row r="61191"/>
    <row r="61192"/>
    <row r="61193"/>
    <row r="61194"/>
    <row r="61195"/>
    <row r="61196"/>
    <row r="61197"/>
    <row r="61198"/>
    <row r="61199"/>
    <row r="61200"/>
    <row r="61201"/>
    <row r="61202"/>
    <row r="61203"/>
    <row r="61204"/>
    <row r="61205"/>
    <row r="61206"/>
    <row r="61207"/>
    <row r="61208"/>
    <row r="61209"/>
    <row r="61210"/>
    <row r="61211"/>
    <row r="61212"/>
    <row r="61213"/>
    <row r="61214"/>
    <row r="61215"/>
    <row r="61216"/>
    <row r="61217"/>
    <row r="61218"/>
    <row r="61219"/>
    <row r="61220"/>
    <row r="61221"/>
    <row r="61222"/>
    <row r="61223"/>
    <row r="61224"/>
    <row r="61225"/>
    <row r="61226"/>
    <row r="61227"/>
    <row r="61228"/>
    <row r="61229"/>
    <row r="61230"/>
    <row r="61231"/>
    <row r="61232"/>
    <row r="61233"/>
    <row r="61234"/>
    <row r="61235"/>
    <row r="61236"/>
    <row r="61237"/>
    <row r="61238"/>
    <row r="61239"/>
    <row r="61240"/>
    <row r="61241"/>
    <row r="61242"/>
    <row r="61243"/>
    <row r="61244"/>
    <row r="61245"/>
    <row r="61246"/>
    <row r="61247"/>
    <row r="61248"/>
    <row r="61249"/>
    <row r="61250"/>
    <row r="61251"/>
    <row r="61252"/>
    <row r="61253"/>
    <row r="61254"/>
    <row r="61255"/>
    <row r="61256"/>
    <row r="61257"/>
    <row r="61258"/>
    <row r="61259"/>
    <row r="61260"/>
    <row r="61261"/>
    <row r="61262"/>
    <row r="61263"/>
    <row r="61264"/>
    <row r="61265"/>
    <row r="61266"/>
    <row r="61267"/>
    <row r="61268"/>
    <row r="61269"/>
    <row r="61270"/>
    <row r="61271"/>
    <row r="61272"/>
    <row r="61273"/>
    <row r="61274"/>
    <row r="61275"/>
    <row r="61276"/>
    <row r="61277"/>
    <row r="61278"/>
    <row r="61279"/>
    <row r="61280"/>
    <row r="61281"/>
    <row r="61282"/>
    <row r="61283"/>
    <row r="61284"/>
    <row r="61285"/>
    <row r="61286"/>
    <row r="61287"/>
    <row r="61288"/>
    <row r="61289"/>
    <row r="61290"/>
    <row r="61291"/>
    <row r="61292"/>
    <row r="61293"/>
    <row r="61294"/>
    <row r="61295"/>
    <row r="61296"/>
    <row r="61297"/>
    <row r="61298"/>
    <row r="61299"/>
    <row r="61300"/>
    <row r="61301"/>
    <row r="61302"/>
    <row r="61303"/>
    <row r="61304"/>
    <row r="61305"/>
    <row r="61306"/>
    <row r="61307"/>
    <row r="61308"/>
    <row r="61309"/>
    <row r="61310"/>
    <row r="61311"/>
    <row r="61312"/>
    <row r="61313"/>
    <row r="61314"/>
    <row r="61315"/>
    <row r="61316"/>
    <row r="61317"/>
    <row r="61318"/>
    <row r="61319"/>
    <row r="61320"/>
    <row r="61321"/>
    <row r="61322"/>
    <row r="61323"/>
    <row r="61324"/>
    <row r="61325"/>
    <row r="61326"/>
    <row r="61327"/>
    <row r="61328"/>
    <row r="61329"/>
    <row r="61330"/>
    <row r="61331"/>
    <row r="61332"/>
    <row r="61333"/>
    <row r="61334"/>
    <row r="61335"/>
    <row r="61336"/>
    <row r="61337"/>
    <row r="61338"/>
    <row r="61339"/>
    <row r="61340"/>
    <row r="61341"/>
    <row r="61342"/>
    <row r="61343"/>
    <row r="61344"/>
    <row r="61345"/>
    <row r="61346"/>
    <row r="61347"/>
    <row r="61348"/>
    <row r="61349"/>
    <row r="61350"/>
    <row r="61351"/>
    <row r="61352"/>
    <row r="61353"/>
    <row r="61354"/>
    <row r="61355"/>
    <row r="61356"/>
    <row r="61357"/>
    <row r="61358"/>
    <row r="61359"/>
    <row r="61360"/>
    <row r="61361"/>
    <row r="61362"/>
    <row r="61363"/>
    <row r="61364"/>
    <row r="61365"/>
    <row r="61366"/>
    <row r="61367"/>
    <row r="61368"/>
    <row r="61369"/>
    <row r="61370"/>
    <row r="61371"/>
    <row r="61372"/>
    <row r="61373"/>
    <row r="61374"/>
    <row r="61375"/>
    <row r="61376"/>
    <row r="61377"/>
    <row r="61378"/>
    <row r="61379"/>
    <row r="61380"/>
    <row r="61381"/>
    <row r="61382"/>
    <row r="61383"/>
    <row r="61384"/>
    <row r="61385"/>
    <row r="61386"/>
    <row r="61387"/>
    <row r="61388"/>
    <row r="61389"/>
    <row r="61390"/>
    <row r="61391"/>
    <row r="61392"/>
    <row r="61393"/>
    <row r="61394"/>
    <row r="61395"/>
    <row r="61396"/>
    <row r="61397"/>
    <row r="61398"/>
    <row r="61399"/>
    <row r="61400"/>
    <row r="61401"/>
    <row r="61402"/>
    <row r="61403"/>
    <row r="61404"/>
    <row r="61405"/>
    <row r="61406"/>
    <row r="61407"/>
    <row r="61408"/>
    <row r="61409"/>
    <row r="61410"/>
    <row r="61411"/>
    <row r="61412"/>
    <row r="61413"/>
    <row r="61414"/>
    <row r="61415"/>
    <row r="61416"/>
    <row r="61417"/>
    <row r="61418"/>
    <row r="61419"/>
    <row r="61420"/>
    <row r="61421"/>
    <row r="61422"/>
    <row r="61423"/>
    <row r="61424"/>
    <row r="61425"/>
    <row r="61426"/>
    <row r="61427"/>
    <row r="61428"/>
    <row r="61429"/>
    <row r="61430"/>
    <row r="61431"/>
    <row r="61432"/>
    <row r="61433"/>
    <row r="61434"/>
    <row r="61435"/>
    <row r="61436"/>
    <row r="61437"/>
    <row r="61438"/>
    <row r="61439"/>
    <row r="61440"/>
    <row r="61441"/>
    <row r="61442"/>
    <row r="61443"/>
    <row r="61444"/>
    <row r="61445"/>
    <row r="61446"/>
    <row r="61447"/>
    <row r="61448"/>
    <row r="61449"/>
    <row r="61450"/>
    <row r="61451"/>
    <row r="61452"/>
    <row r="61453"/>
    <row r="61454"/>
    <row r="61455"/>
    <row r="61456"/>
    <row r="61457"/>
    <row r="61458"/>
    <row r="61459"/>
    <row r="61460"/>
    <row r="61461"/>
    <row r="61462"/>
    <row r="61463"/>
    <row r="61464"/>
    <row r="61465"/>
    <row r="61466"/>
    <row r="61467"/>
    <row r="61468"/>
    <row r="61469"/>
    <row r="61470"/>
    <row r="61471"/>
    <row r="61472"/>
    <row r="61473"/>
    <row r="61474"/>
    <row r="61475"/>
    <row r="61476"/>
    <row r="61477"/>
    <row r="61478"/>
    <row r="61479"/>
    <row r="61480"/>
    <row r="61481"/>
    <row r="61482"/>
    <row r="61483"/>
    <row r="61484"/>
    <row r="61485"/>
    <row r="61486"/>
    <row r="61487"/>
    <row r="61488"/>
    <row r="61489"/>
    <row r="61490"/>
    <row r="61491"/>
    <row r="61492"/>
    <row r="61493"/>
    <row r="61494"/>
    <row r="61495"/>
    <row r="61496"/>
    <row r="61497"/>
    <row r="61498"/>
    <row r="61499"/>
    <row r="61500"/>
    <row r="61501"/>
    <row r="61502"/>
    <row r="61503"/>
    <row r="61504"/>
    <row r="61505"/>
    <row r="61506"/>
    <row r="61507"/>
    <row r="61508"/>
    <row r="61509"/>
    <row r="61510"/>
    <row r="61511"/>
    <row r="61512"/>
    <row r="61513"/>
    <row r="61514"/>
    <row r="61515"/>
    <row r="61516"/>
    <row r="61517"/>
    <row r="61518"/>
    <row r="61519"/>
    <row r="61520"/>
    <row r="61521"/>
    <row r="61522"/>
    <row r="61523"/>
    <row r="61524"/>
    <row r="61525"/>
    <row r="61526"/>
    <row r="61527"/>
    <row r="61528"/>
    <row r="61529"/>
    <row r="61530"/>
    <row r="61531"/>
    <row r="61532"/>
    <row r="61533"/>
    <row r="61534"/>
    <row r="61535"/>
    <row r="61536"/>
    <row r="61537"/>
    <row r="61538"/>
    <row r="61539"/>
    <row r="61540"/>
    <row r="61541"/>
    <row r="61542"/>
    <row r="61543"/>
    <row r="61544"/>
    <row r="61545"/>
    <row r="61546"/>
    <row r="61547"/>
    <row r="61548"/>
    <row r="61549"/>
    <row r="61550"/>
    <row r="61551"/>
    <row r="61552"/>
    <row r="61553"/>
    <row r="61554"/>
    <row r="61555"/>
    <row r="61556"/>
    <row r="61557"/>
    <row r="61558"/>
    <row r="61559"/>
    <row r="61560"/>
    <row r="61561"/>
    <row r="61562"/>
    <row r="61563"/>
    <row r="61564"/>
    <row r="61565"/>
    <row r="61566"/>
    <row r="61567"/>
    <row r="61568"/>
    <row r="61569"/>
    <row r="61570"/>
    <row r="61571"/>
    <row r="61572"/>
    <row r="61573"/>
    <row r="61574"/>
    <row r="61575"/>
    <row r="61576"/>
    <row r="61577"/>
    <row r="61578"/>
    <row r="61579"/>
    <row r="61580"/>
    <row r="61581"/>
    <row r="61582"/>
    <row r="61583"/>
    <row r="61584"/>
    <row r="61585"/>
    <row r="61586"/>
    <row r="61587"/>
    <row r="61588"/>
    <row r="61589"/>
    <row r="61590"/>
    <row r="61591"/>
    <row r="61592"/>
    <row r="61593"/>
    <row r="61594"/>
    <row r="61595"/>
    <row r="61596"/>
    <row r="61597"/>
    <row r="61598"/>
    <row r="61599"/>
    <row r="61600"/>
    <row r="61601"/>
    <row r="61602"/>
    <row r="61603"/>
    <row r="61604"/>
    <row r="61605"/>
    <row r="61606"/>
    <row r="61607"/>
    <row r="61608"/>
    <row r="61609"/>
    <row r="61610"/>
    <row r="61611"/>
    <row r="61612"/>
    <row r="61613"/>
    <row r="61614"/>
    <row r="61615"/>
    <row r="61616"/>
    <row r="61617"/>
    <row r="61618"/>
    <row r="61619"/>
    <row r="61620"/>
    <row r="61621"/>
    <row r="61622"/>
    <row r="61623"/>
    <row r="61624"/>
    <row r="61625"/>
    <row r="61626"/>
    <row r="61627"/>
    <row r="61628"/>
    <row r="61629"/>
    <row r="61630"/>
    <row r="61631"/>
    <row r="61632"/>
    <row r="61633"/>
    <row r="61634"/>
    <row r="61635"/>
    <row r="61636"/>
    <row r="61637"/>
    <row r="61638"/>
    <row r="61639"/>
    <row r="61640"/>
    <row r="61641"/>
    <row r="61642"/>
    <row r="61643"/>
    <row r="61644"/>
    <row r="61645"/>
    <row r="61646"/>
    <row r="61647"/>
    <row r="61648"/>
    <row r="61649"/>
    <row r="61650"/>
    <row r="61651"/>
    <row r="61652"/>
    <row r="61653"/>
    <row r="61654"/>
    <row r="61655"/>
    <row r="61656"/>
    <row r="61657"/>
    <row r="61658"/>
    <row r="61659"/>
    <row r="61660"/>
    <row r="61661"/>
    <row r="61662"/>
    <row r="61663"/>
    <row r="61664"/>
    <row r="61665"/>
    <row r="61666"/>
    <row r="61667"/>
    <row r="61668"/>
    <row r="61669"/>
    <row r="61670"/>
    <row r="61671"/>
    <row r="61672"/>
    <row r="61673"/>
    <row r="61674"/>
    <row r="61675"/>
    <row r="61676"/>
    <row r="61677"/>
    <row r="61678"/>
    <row r="61679"/>
    <row r="61680"/>
    <row r="61681"/>
    <row r="61682"/>
    <row r="61683"/>
    <row r="61684"/>
    <row r="61685"/>
    <row r="61686"/>
    <row r="61687"/>
    <row r="61688"/>
    <row r="61689"/>
    <row r="61690"/>
    <row r="61691"/>
    <row r="61692"/>
    <row r="61693"/>
    <row r="61694"/>
    <row r="61695"/>
    <row r="61696"/>
    <row r="61697"/>
    <row r="61698"/>
    <row r="61699"/>
    <row r="61700"/>
    <row r="61701"/>
    <row r="61702"/>
    <row r="61703"/>
    <row r="61704"/>
    <row r="61705"/>
    <row r="61706"/>
    <row r="61707"/>
    <row r="61708"/>
    <row r="61709"/>
    <row r="61710"/>
    <row r="61711"/>
    <row r="61712"/>
    <row r="61713"/>
    <row r="61714"/>
    <row r="61715"/>
    <row r="61716"/>
    <row r="61717"/>
    <row r="61718"/>
    <row r="61719"/>
    <row r="61720"/>
    <row r="61721"/>
    <row r="61722"/>
    <row r="61723"/>
    <row r="61724"/>
    <row r="61725"/>
    <row r="61726"/>
    <row r="61727"/>
    <row r="61728"/>
    <row r="61729"/>
    <row r="61730"/>
    <row r="61731"/>
    <row r="61732"/>
    <row r="61733"/>
    <row r="61734"/>
    <row r="61735"/>
    <row r="61736"/>
    <row r="61737"/>
    <row r="61738"/>
    <row r="61739"/>
    <row r="61740"/>
    <row r="61741"/>
    <row r="61742"/>
    <row r="61743"/>
    <row r="61744"/>
    <row r="61745"/>
    <row r="61746"/>
    <row r="61747"/>
    <row r="61748"/>
    <row r="61749"/>
    <row r="61750"/>
    <row r="61751"/>
    <row r="61752"/>
    <row r="61753"/>
    <row r="61754"/>
    <row r="61755"/>
    <row r="61756"/>
    <row r="61757"/>
    <row r="61758"/>
    <row r="61759"/>
    <row r="61760"/>
    <row r="61761"/>
    <row r="61762"/>
    <row r="61763"/>
    <row r="61764"/>
    <row r="61765"/>
    <row r="61766"/>
    <row r="61767"/>
    <row r="61768"/>
    <row r="61769"/>
    <row r="61770"/>
    <row r="61771"/>
    <row r="61772"/>
    <row r="61773"/>
    <row r="61774"/>
    <row r="61775"/>
    <row r="61776"/>
    <row r="61777"/>
    <row r="61778"/>
    <row r="61779"/>
    <row r="61780"/>
    <row r="61781"/>
    <row r="61782"/>
    <row r="61783"/>
    <row r="61784"/>
    <row r="61785"/>
    <row r="61786"/>
    <row r="61787"/>
    <row r="61788"/>
    <row r="61789"/>
    <row r="61790"/>
    <row r="61791"/>
    <row r="61792"/>
    <row r="61793"/>
    <row r="61794"/>
    <row r="61795"/>
    <row r="61796"/>
    <row r="61797"/>
    <row r="61798"/>
    <row r="61799"/>
    <row r="61800"/>
    <row r="61801"/>
    <row r="61802"/>
    <row r="61803"/>
    <row r="61804"/>
    <row r="61805"/>
    <row r="61806"/>
    <row r="61807"/>
    <row r="61808"/>
    <row r="61809"/>
    <row r="61810"/>
    <row r="61811"/>
    <row r="61812"/>
    <row r="61813"/>
    <row r="61814"/>
    <row r="61815"/>
    <row r="61816"/>
    <row r="61817"/>
    <row r="61818"/>
    <row r="61819"/>
    <row r="61820"/>
    <row r="61821"/>
    <row r="61822"/>
    <row r="61823"/>
    <row r="61824"/>
    <row r="61825"/>
    <row r="61826"/>
    <row r="61827"/>
    <row r="61828"/>
    <row r="61829"/>
    <row r="61830"/>
    <row r="61831"/>
    <row r="61832"/>
    <row r="61833"/>
    <row r="61834"/>
    <row r="61835"/>
    <row r="61836"/>
    <row r="61837"/>
    <row r="61838"/>
    <row r="61839"/>
    <row r="61840"/>
    <row r="61841"/>
    <row r="61842"/>
    <row r="61843"/>
    <row r="61844"/>
    <row r="61845"/>
    <row r="61846"/>
    <row r="61847"/>
    <row r="61848"/>
    <row r="61849"/>
    <row r="61850"/>
    <row r="61851"/>
    <row r="61852"/>
    <row r="61853"/>
    <row r="61854"/>
    <row r="61855"/>
    <row r="61856"/>
    <row r="61857"/>
    <row r="61858"/>
    <row r="61859"/>
    <row r="61860"/>
    <row r="61861"/>
    <row r="61862"/>
    <row r="61863"/>
    <row r="61864"/>
    <row r="61865"/>
    <row r="61866"/>
    <row r="61867"/>
    <row r="61868"/>
    <row r="61869"/>
    <row r="61870"/>
    <row r="61871"/>
    <row r="61872"/>
    <row r="61873"/>
    <row r="61874"/>
    <row r="61875"/>
    <row r="61876"/>
    <row r="61877"/>
    <row r="61878"/>
    <row r="61879"/>
    <row r="61880"/>
    <row r="61881"/>
    <row r="61882"/>
    <row r="61883"/>
    <row r="61884"/>
    <row r="61885"/>
    <row r="61886"/>
    <row r="61887"/>
    <row r="61888"/>
    <row r="61889"/>
    <row r="61890"/>
    <row r="61891"/>
    <row r="61892"/>
    <row r="61893"/>
    <row r="61894"/>
    <row r="61895"/>
    <row r="61896"/>
    <row r="61897"/>
    <row r="61898"/>
    <row r="61899"/>
    <row r="61900"/>
    <row r="61901"/>
    <row r="61902"/>
    <row r="61903"/>
    <row r="61904"/>
    <row r="61905"/>
    <row r="61906"/>
    <row r="61907"/>
    <row r="61908"/>
    <row r="61909"/>
    <row r="61910"/>
    <row r="61911"/>
    <row r="61912"/>
    <row r="61913"/>
    <row r="61914"/>
    <row r="61915"/>
    <row r="61916"/>
    <row r="61917"/>
    <row r="61918"/>
    <row r="61919"/>
    <row r="61920"/>
    <row r="61921"/>
    <row r="61922"/>
    <row r="61923"/>
    <row r="61924"/>
    <row r="61925"/>
    <row r="61926"/>
    <row r="61927"/>
    <row r="61928"/>
    <row r="61929"/>
    <row r="61930"/>
    <row r="61931"/>
    <row r="61932"/>
    <row r="61933"/>
    <row r="61934"/>
    <row r="61935"/>
    <row r="61936"/>
    <row r="61937"/>
    <row r="61938"/>
    <row r="61939"/>
    <row r="61940"/>
    <row r="61941"/>
    <row r="61942"/>
    <row r="61943"/>
    <row r="61944"/>
    <row r="61945"/>
    <row r="61946"/>
    <row r="61947"/>
    <row r="61948"/>
    <row r="61949"/>
    <row r="61950"/>
    <row r="61951"/>
    <row r="61952"/>
    <row r="61953"/>
    <row r="61954"/>
    <row r="61955"/>
    <row r="61956"/>
    <row r="61957"/>
    <row r="61958"/>
    <row r="61959"/>
    <row r="61960"/>
    <row r="61961"/>
    <row r="61962"/>
    <row r="61963"/>
    <row r="61964"/>
    <row r="61965"/>
    <row r="61966"/>
    <row r="61967"/>
    <row r="61968"/>
    <row r="61969"/>
    <row r="61970"/>
    <row r="61971"/>
    <row r="61972"/>
    <row r="61973"/>
    <row r="61974"/>
    <row r="61975"/>
    <row r="61976"/>
    <row r="61977"/>
    <row r="61978"/>
    <row r="61979"/>
    <row r="61980"/>
    <row r="61981"/>
    <row r="61982"/>
    <row r="61983"/>
    <row r="61984"/>
    <row r="61985"/>
    <row r="61986"/>
    <row r="61987"/>
    <row r="61988"/>
    <row r="61989"/>
    <row r="61990"/>
    <row r="61991"/>
    <row r="61992"/>
    <row r="61993"/>
    <row r="61994"/>
    <row r="61995"/>
    <row r="61996"/>
    <row r="61997"/>
    <row r="61998"/>
    <row r="61999"/>
    <row r="62000"/>
    <row r="62001"/>
    <row r="62002"/>
    <row r="62003"/>
    <row r="62004"/>
    <row r="62005"/>
    <row r="62006"/>
    <row r="62007"/>
    <row r="62008"/>
    <row r="62009"/>
    <row r="62010"/>
    <row r="62011"/>
    <row r="62012"/>
    <row r="62013"/>
    <row r="62014"/>
    <row r="62015"/>
    <row r="62016"/>
    <row r="62017"/>
    <row r="62018"/>
    <row r="62019"/>
    <row r="62020"/>
    <row r="62021"/>
    <row r="62022"/>
    <row r="62023"/>
    <row r="62024"/>
    <row r="62025"/>
    <row r="62026"/>
    <row r="62027"/>
    <row r="62028"/>
    <row r="62029"/>
    <row r="62030"/>
    <row r="62031"/>
    <row r="62032"/>
    <row r="62033"/>
    <row r="62034"/>
    <row r="62035"/>
    <row r="62036"/>
    <row r="62037"/>
    <row r="62038"/>
    <row r="62039"/>
    <row r="62040"/>
    <row r="62041"/>
    <row r="62042"/>
    <row r="62043"/>
    <row r="62044"/>
    <row r="62045"/>
    <row r="62046"/>
    <row r="62047"/>
    <row r="62048"/>
    <row r="62049"/>
    <row r="62050"/>
    <row r="62051"/>
    <row r="62052"/>
    <row r="62053"/>
    <row r="62054"/>
    <row r="62055"/>
    <row r="62056"/>
    <row r="62057"/>
    <row r="62058"/>
    <row r="62059"/>
    <row r="62060"/>
    <row r="62061"/>
    <row r="62062"/>
    <row r="62063"/>
    <row r="62064"/>
    <row r="62065"/>
    <row r="62066"/>
    <row r="62067"/>
    <row r="62068"/>
    <row r="62069"/>
    <row r="62070"/>
    <row r="62071"/>
    <row r="62072"/>
    <row r="62073"/>
    <row r="62074"/>
    <row r="62075"/>
    <row r="62076"/>
    <row r="62077"/>
    <row r="62078"/>
    <row r="62079"/>
    <row r="62080"/>
    <row r="62081"/>
    <row r="62082"/>
    <row r="62083"/>
    <row r="62084"/>
    <row r="62085"/>
    <row r="62086"/>
    <row r="62087"/>
    <row r="62088"/>
    <row r="62089"/>
    <row r="62090"/>
    <row r="62091"/>
    <row r="62092"/>
    <row r="62093"/>
    <row r="62094"/>
    <row r="62095"/>
    <row r="62096"/>
    <row r="62097"/>
    <row r="62098"/>
    <row r="62099"/>
    <row r="62100"/>
    <row r="62101"/>
    <row r="62102"/>
    <row r="62103"/>
    <row r="62104"/>
    <row r="62105"/>
    <row r="62106"/>
    <row r="62107"/>
    <row r="62108"/>
    <row r="62109"/>
    <row r="62110"/>
    <row r="62111"/>
    <row r="62112"/>
    <row r="62113"/>
    <row r="62114"/>
    <row r="62115"/>
    <row r="62116"/>
    <row r="62117"/>
    <row r="62118"/>
    <row r="62119"/>
    <row r="62120"/>
    <row r="62121"/>
    <row r="62122"/>
    <row r="62123"/>
    <row r="62124"/>
    <row r="62125"/>
    <row r="62126"/>
    <row r="62127"/>
    <row r="62128"/>
    <row r="62129"/>
    <row r="62130"/>
    <row r="62131"/>
    <row r="62132"/>
    <row r="62133"/>
    <row r="62134"/>
    <row r="62135"/>
    <row r="62136"/>
    <row r="62137"/>
    <row r="62138"/>
    <row r="62139"/>
    <row r="62140"/>
    <row r="62141"/>
    <row r="62142"/>
    <row r="62143"/>
    <row r="62144"/>
    <row r="62145"/>
    <row r="62146"/>
    <row r="62147"/>
    <row r="62148"/>
    <row r="62149"/>
    <row r="62150"/>
    <row r="62151"/>
    <row r="62152"/>
    <row r="62153"/>
    <row r="62154"/>
    <row r="62155"/>
    <row r="62156"/>
    <row r="62157"/>
    <row r="62158"/>
    <row r="62159"/>
    <row r="62160"/>
    <row r="62161"/>
    <row r="62162"/>
    <row r="62163"/>
    <row r="62164"/>
    <row r="62165"/>
    <row r="62166"/>
    <row r="62167"/>
    <row r="62168"/>
    <row r="62169"/>
    <row r="62170"/>
    <row r="62171"/>
    <row r="62172"/>
    <row r="62173"/>
    <row r="62174"/>
    <row r="62175"/>
    <row r="62176"/>
    <row r="62177"/>
    <row r="62178"/>
    <row r="62179"/>
    <row r="62180"/>
    <row r="62181"/>
    <row r="62182"/>
    <row r="62183"/>
    <row r="62184"/>
    <row r="62185"/>
    <row r="62186"/>
    <row r="62187"/>
    <row r="62188"/>
    <row r="62189"/>
    <row r="62190"/>
    <row r="62191"/>
    <row r="62192"/>
    <row r="62193"/>
    <row r="62194"/>
    <row r="62195"/>
    <row r="62196"/>
    <row r="62197"/>
    <row r="62198"/>
    <row r="62199"/>
    <row r="62200"/>
    <row r="62201"/>
    <row r="62202"/>
    <row r="62203"/>
    <row r="62204"/>
    <row r="62205"/>
    <row r="62206"/>
    <row r="62207"/>
    <row r="62208"/>
    <row r="62209"/>
    <row r="62210"/>
    <row r="62211"/>
    <row r="62212"/>
    <row r="62213"/>
    <row r="62214"/>
    <row r="62215"/>
    <row r="62216"/>
    <row r="62217"/>
    <row r="62218"/>
    <row r="62219"/>
    <row r="62220"/>
    <row r="62221"/>
    <row r="62222"/>
    <row r="62223"/>
    <row r="62224"/>
    <row r="62225"/>
    <row r="62226"/>
    <row r="62227"/>
    <row r="62228"/>
    <row r="62229"/>
    <row r="62230"/>
    <row r="62231"/>
    <row r="62232"/>
    <row r="62233"/>
    <row r="62234"/>
    <row r="62235"/>
    <row r="62236"/>
    <row r="62237"/>
    <row r="62238"/>
    <row r="62239"/>
    <row r="62240"/>
    <row r="62241"/>
    <row r="62242"/>
    <row r="62243"/>
    <row r="62244"/>
    <row r="62245"/>
    <row r="62246"/>
    <row r="62247"/>
    <row r="62248"/>
    <row r="62249"/>
    <row r="62250"/>
    <row r="62251"/>
    <row r="62252"/>
    <row r="62253"/>
    <row r="62254"/>
    <row r="62255"/>
    <row r="62256"/>
    <row r="62257"/>
    <row r="62258"/>
    <row r="62259"/>
    <row r="62260"/>
    <row r="62261"/>
    <row r="62262"/>
    <row r="62263"/>
    <row r="62264"/>
    <row r="62265"/>
    <row r="62266"/>
    <row r="62267"/>
    <row r="62268"/>
    <row r="62269"/>
    <row r="62270"/>
    <row r="62271"/>
    <row r="62272"/>
    <row r="62273"/>
    <row r="62274"/>
    <row r="62275"/>
    <row r="62276"/>
    <row r="62277"/>
    <row r="62278"/>
    <row r="62279"/>
    <row r="62280"/>
    <row r="62281"/>
    <row r="62282"/>
    <row r="62283"/>
    <row r="62284"/>
    <row r="62285"/>
    <row r="62286"/>
    <row r="62287"/>
    <row r="62288"/>
    <row r="62289"/>
    <row r="62290"/>
    <row r="62291"/>
    <row r="62292"/>
    <row r="62293"/>
    <row r="62294"/>
    <row r="62295"/>
    <row r="62296"/>
    <row r="62297"/>
    <row r="62298"/>
    <row r="62299"/>
    <row r="62300"/>
    <row r="62301"/>
    <row r="62302"/>
    <row r="62303"/>
    <row r="62304"/>
    <row r="62305"/>
    <row r="62306"/>
    <row r="62307"/>
    <row r="62308"/>
    <row r="62309"/>
    <row r="62310"/>
    <row r="62311"/>
    <row r="62312"/>
    <row r="62313"/>
    <row r="62314"/>
    <row r="62315"/>
    <row r="62316"/>
    <row r="62317"/>
    <row r="62318"/>
    <row r="62319"/>
    <row r="62320"/>
    <row r="62321"/>
    <row r="62322"/>
    <row r="62323"/>
    <row r="62324"/>
    <row r="62325"/>
    <row r="62326"/>
    <row r="62327"/>
    <row r="62328"/>
    <row r="62329"/>
    <row r="62330"/>
    <row r="62331"/>
    <row r="62332"/>
    <row r="62333"/>
    <row r="62334"/>
    <row r="62335"/>
    <row r="62336"/>
    <row r="62337"/>
    <row r="62338"/>
    <row r="62339"/>
    <row r="62340"/>
    <row r="62341"/>
    <row r="62342"/>
    <row r="62343"/>
    <row r="62344"/>
    <row r="62345"/>
    <row r="62346"/>
    <row r="62347"/>
    <row r="62348"/>
    <row r="62349"/>
    <row r="62350"/>
    <row r="62351"/>
    <row r="62352"/>
    <row r="62353"/>
    <row r="62354"/>
    <row r="62355"/>
    <row r="62356"/>
    <row r="62357"/>
    <row r="62358"/>
    <row r="62359"/>
    <row r="62360"/>
    <row r="62361"/>
    <row r="62362"/>
    <row r="62363"/>
    <row r="62364"/>
    <row r="62365"/>
    <row r="62366"/>
    <row r="62367"/>
    <row r="62368"/>
    <row r="62369"/>
    <row r="62370"/>
    <row r="62371"/>
    <row r="62372"/>
    <row r="62373"/>
    <row r="62374"/>
    <row r="62375"/>
    <row r="62376"/>
    <row r="62377"/>
    <row r="62378"/>
    <row r="62379"/>
    <row r="62380"/>
    <row r="62381"/>
    <row r="62382"/>
    <row r="62383"/>
    <row r="62384"/>
    <row r="62385"/>
    <row r="62386"/>
    <row r="62387"/>
    <row r="62388"/>
    <row r="62389"/>
    <row r="62390"/>
    <row r="62391"/>
    <row r="62392"/>
    <row r="62393"/>
    <row r="62394"/>
    <row r="62395"/>
    <row r="62396"/>
    <row r="62397"/>
    <row r="62398"/>
    <row r="62399"/>
    <row r="62400"/>
    <row r="62401"/>
    <row r="62402"/>
    <row r="62403"/>
    <row r="62404"/>
    <row r="62405"/>
    <row r="62406"/>
    <row r="62407"/>
    <row r="62408"/>
    <row r="62409"/>
    <row r="62410"/>
    <row r="62411"/>
    <row r="62412"/>
    <row r="62413"/>
    <row r="62414"/>
    <row r="62415"/>
    <row r="62416"/>
    <row r="62417"/>
    <row r="62418"/>
    <row r="62419"/>
    <row r="62420"/>
    <row r="62421"/>
    <row r="62422"/>
    <row r="62423"/>
    <row r="62424"/>
    <row r="62425"/>
    <row r="62426"/>
    <row r="62427"/>
    <row r="62428"/>
    <row r="62429"/>
    <row r="62430"/>
    <row r="62431"/>
    <row r="62432"/>
    <row r="62433"/>
    <row r="62434"/>
    <row r="62435"/>
    <row r="62436"/>
    <row r="62437"/>
    <row r="62438"/>
    <row r="62439"/>
    <row r="62440"/>
    <row r="62441"/>
    <row r="62442"/>
    <row r="62443"/>
    <row r="62444"/>
    <row r="62445"/>
    <row r="62446"/>
    <row r="62447"/>
    <row r="62448"/>
    <row r="62449"/>
    <row r="62450"/>
    <row r="62451"/>
    <row r="62452"/>
    <row r="62453"/>
    <row r="62454"/>
    <row r="62455"/>
    <row r="62456"/>
    <row r="62457"/>
    <row r="62458"/>
    <row r="62459"/>
    <row r="62460"/>
    <row r="62461"/>
    <row r="62462"/>
    <row r="62463"/>
    <row r="62464"/>
    <row r="62465"/>
    <row r="62466"/>
    <row r="62467"/>
    <row r="62468"/>
    <row r="62469"/>
    <row r="62470"/>
    <row r="62471"/>
    <row r="62472"/>
    <row r="62473"/>
    <row r="62474"/>
    <row r="62475"/>
    <row r="62476"/>
    <row r="62477"/>
    <row r="62478"/>
    <row r="62479"/>
    <row r="62480"/>
    <row r="62481"/>
    <row r="62482"/>
    <row r="62483"/>
    <row r="62484"/>
    <row r="62485"/>
    <row r="62486"/>
    <row r="62487"/>
    <row r="62488"/>
    <row r="62489"/>
    <row r="62490"/>
    <row r="62491"/>
    <row r="62492"/>
    <row r="62493"/>
    <row r="62494"/>
    <row r="62495"/>
    <row r="62496"/>
    <row r="62497"/>
    <row r="62498"/>
    <row r="62499"/>
    <row r="62500"/>
    <row r="62501"/>
    <row r="62502"/>
    <row r="62503"/>
    <row r="62504"/>
    <row r="62505"/>
    <row r="62506"/>
    <row r="62507"/>
    <row r="62508"/>
    <row r="62509"/>
    <row r="62510"/>
    <row r="62511"/>
    <row r="62512"/>
    <row r="62513"/>
    <row r="62514"/>
    <row r="62515"/>
    <row r="62516"/>
    <row r="62517"/>
    <row r="62518"/>
    <row r="62519"/>
    <row r="62520"/>
    <row r="62521"/>
    <row r="62522"/>
    <row r="62523"/>
    <row r="62524"/>
    <row r="62525"/>
    <row r="62526"/>
    <row r="62527"/>
    <row r="62528"/>
    <row r="62529"/>
    <row r="62530"/>
    <row r="62531"/>
    <row r="62532"/>
    <row r="62533"/>
    <row r="62534"/>
    <row r="62535"/>
    <row r="62536"/>
    <row r="62537"/>
    <row r="62538"/>
    <row r="62539"/>
    <row r="62540"/>
    <row r="62541"/>
    <row r="62542"/>
    <row r="62543"/>
    <row r="62544"/>
    <row r="62545"/>
    <row r="62546"/>
    <row r="62547"/>
    <row r="62548"/>
    <row r="62549"/>
    <row r="62550"/>
    <row r="62551"/>
    <row r="62552"/>
    <row r="62553"/>
    <row r="62554"/>
    <row r="62555"/>
    <row r="62556"/>
    <row r="62557"/>
    <row r="62558"/>
    <row r="62559"/>
    <row r="62560"/>
    <row r="62561"/>
    <row r="62562"/>
    <row r="62563"/>
    <row r="62564"/>
    <row r="62565"/>
    <row r="62566"/>
    <row r="62567"/>
    <row r="62568"/>
    <row r="62569"/>
    <row r="62570"/>
    <row r="62571"/>
    <row r="62572"/>
    <row r="62573"/>
    <row r="62574"/>
    <row r="62575"/>
    <row r="62576"/>
    <row r="62577"/>
    <row r="62578"/>
    <row r="62579"/>
    <row r="62580"/>
    <row r="62581"/>
    <row r="62582"/>
    <row r="62583"/>
    <row r="62584"/>
    <row r="62585"/>
    <row r="62586"/>
    <row r="62587"/>
    <row r="62588"/>
    <row r="62589"/>
    <row r="62590"/>
    <row r="62591"/>
    <row r="62592"/>
    <row r="62593"/>
    <row r="62594"/>
    <row r="62595"/>
    <row r="62596"/>
    <row r="62597"/>
    <row r="62598"/>
    <row r="62599"/>
    <row r="62600"/>
    <row r="62601"/>
    <row r="62602"/>
    <row r="62603"/>
    <row r="62604"/>
    <row r="62605"/>
    <row r="62606"/>
    <row r="62607"/>
    <row r="62608"/>
    <row r="62609"/>
    <row r="62610"/>
    <row r="62611"/>
    <row r="62612"/>
    <row r="62613"/>
    <row r="62614"/>
    <row r="62615"/>
    <row r="62616"/>
    <row r="62617"/>
    <row r="62618"/>
    <row r="62619"/>
    <row r="62620"/>
    <row r="62621"/>
    <row r="62622"/>
    <row r="62623"/>
    <row r="62624"/>
    <row r="62625"/>
    <row r="62626"/>
    <row r="62627"/>
    <row r="62628"/>
    <row r="62629"/>
    <row r="62630"/>
    <row r="62631"/>
    <row r="62632"/>
    <row r="62633"/>
    <row r="62634"/>
    <row r="62635"/>
    <row r="62636"/>
    <row r="62637"/>
    <row r="62638"/>
    <row r="62639"/>
    <row r="62640"/>
    <row r="62641"/>
    <row r="62642"/>
    <row r="62643"/>
    <row r="62644"/>
    <row r="62645"/>
    <row r="62646"/>
    <row r="62647"/>
    <row r="62648"/>
    <row r="62649"/>
    <row r="62650"/>
    <row r="62651"/>
    <row r="62652"/>
    <row r="62653"/>
    <row r="62654"/>
    <row r="62655"/>
    <row r="62656"/>
    <row r="62657"/>
    <row r="62658"/>
    <row r="62659"/>
    <row r="62660"/>
    <row r="62661"/>
    <row r="62662"/>
    <row r="62663"/>
    <row r="62664"/>
    <row r="62665"/>
    <row r="62666"/>
    <row r="62667"/>
    <row r="62668"/>
    <row r="62669"/>
    <row r="62670"/>
    <row r="62671"/>
    <row r="62672"/>
    <row r="62673"/>
    <row r="62674"/>
    <row r="62675"/>
    <row r="62676"/>
    <row r="62677"/>
    <row r="62678"/>
    <row r="62679"/>
    <row r="62680"/>
    <row r="62681"/>
    <row r="62682"/>
    <row r="62683"/>
    <row r="62684"/>
    <row r="62685"/>
    <row r="62686"/>
    <row r="62687"/>
    <row r="62688"/>
    <row r="62689"/>
    <row r="62690"/>
    <row r="62691"/>
    <row r="62692"/>
    <row r="62693"/>
    <row r="62694"/>
    <row r="62695"/>
    <row r="62696"/>
    <row r="62697"/>
    <row r="62698"/>
    <row r="62699"/>
    <row r="62700"/>
    <row r="62701"/>
    <row r="62702"/>
    <row r="62703"/>
    <row r="62704"/>
    <row r="62705"/>
    <row r="62706"/>
    <row r="62707"/>
    <row r="62708"/>
    <row r="62709"/>
    <row r="62710"/>
    <row r="62711"/>
    <row r="62712"/>
    <row r="62713"/>
    <row r="62714"/>
    <row r="62715"/>
    <row r="62716"/>
    <row r="62717"/>
    <row r="62718"/>
    <row r="62719"/>
    <row r="62720"/>
    <row r="62721"/>
    <row r="62722"/>
    <row r="62723"/>
    <row r="62724"/>
    <row r="62725"/>
    <row r="62726"/>
    <row r="62727"/>
    <row r="62728"/>
    <row r="62729"/>
    <row r="62730"/>
    <row r="62731"/>
    <row r="62732"/>
    <row r="62733"/>
    <row r="62734"/>
    <row r="62735"/>
    <row r="62736"/>
    <row r="62737"/>
    <row r="62738"/>
    <row r="62739"/>
    <row r="62740"/>
    <row r="62741"/>
    <row r="62742"/>
    <row r="62743"/>
    <row r="62744"/>
    <row r="62745"/>
    <row r="62746"/>
    <row r="62747"/>
    <row r="62748"/>
    <row r="62749"/>
    <row r="62750"/>
    <row r="62751"/>
    <row r="62752"/>
    <row r="62753"/>
    <row r="62754"/>
    <row r="62755"/>
    <row r="62756"/>
    <row r="62757"/>
    <row r="62758"/>
    <row r="62759"/>
    <row r="62760"/>
    <row r="62761"/>
    <row r="62762"/>
    <row r="62763"/>
    <row r="62764"/>
    <row r="62765"/>
    <row r="62766"/>
    <row r="62767"/>
    <row r="62768"/>
    <row r="62769"/>
    <row r="62770"/>
    <row r="62771"/>
    <row r="62772"/>
    <row r="62773"/>
    <row r="62774"/>
    <row r="62775"/>
    <row r="62776"/>
    <row r="62777"/>
    <row r="62778"/>
    <row r="62779"/>
    <row r="62780"/>
    <row r="62781"/>
    <row r="62782"/>
    <row r="62783"/>
    <row r="62784"/>
    <row r="62785"/>
    <row r="62786"/>
    <row r="62787"/>
    <row r="62788"/>
    <row r="62789"/>
    <row r="62790"/>
    <row r="62791"/>
    <row r="62792"/>
    <row r="62793"/>
    <row r="62794"/>
    <row r="62795"/>
    <row r="62796"/>
    <row r="62797"/>
    <row r="62798"/>
    <row r="62799"/>
    <row r="62800"/>
    <row r="62801"/>
    <row r="62802"/>
    <row r="62803"/>
    <row r="62804"/>
    <row r="62805"/>
    <row r="62806"/>
    <row r="62807"/>
    <row r="62808"/>
    <row r="62809"/>
    <row r="62810"/>
    <row r="62811"/>
    <row r="62812"/>
    <row r="62813"/>
    <row r="62814"/>
    <row r="62815"/>
    <row r="62816"/>
    <row r="62817"/>
    <row r="62818"/>
    <row r="62819"/>
    <row r="62820"/>
    <row r="62821"/>
    <row r="62822"/>
    <row r="62823"/>
    <row r="62824"/>
    <row r="62825"/>
    <row r="62826"/>
    <row r="62827"/>
    <row r="62828"/>
    <row r="62829"/>
    <row r="62830"/>
    <row r="62831"/>
    <row r="62832"/>
    <row r="62833"/>
    <row r="62834"/>
    <row r="62835"/>
    <row r="62836"/>
    <row r="62837"/>
    <row r="62838"/>
    <row r="62839"/>
    <row r="62840"/>
    <row r="62841"/>
    <row r="62842"/>
    <row r="62843"/>
    <row r="62844"/>
    <row r="62845"/>
    <row r="62846"/>
    <row r="62847"/>
    <row r="62848"/>
    <row r="62849"/>
    <row r="62850"/>
    <row r="62851"/>
    <row r="62852"/>
    <row r="62853"/>
    <row r="62854"/>
    <row r="62855"/>
    <row r="62856"/>
    <row r="62857"/>
    <row r="62858"/>
    <row r="62859"/>
    <row r="62860"/>
    <row r="62861"/>
    <row r="62862"/>
    <row r="62863"/>
    <row r="62864"/>
    <row r="62865"/>
    <row r="62866"/>
    <row r="62867"/>
    <row r="62868"/>
    <row r="62869"/>
    <row r="62870"/>
    <row r="62871"/>
    <row r="62872"/>
    <row r="62873"/>
    <row r="62874"/>
    <row r="62875"/>
    <row r="62876"/>
    <row r="62877"/>
    <row r="62878"/>
    <row r="62879"/>
    <row r="62880"/>
    <row r="62881"/>
    <row r="62882"/>
    <row r="62883"/>
    <row r="62884"/>
    <row r="62885"/>
    <row r="62886"/>
    <row r="62887"/>
    <row r="62888"/>
    <row r="62889"/>
    <row r="62890"/>
    <row r="62891"/>
    <row r="62892"/>
    <row r="62893"/>
    <row r="62894"/>
    <row r="62895"/>
    <row r="62896"/>
    <row r="62897"/>
    <row r="62898"/>
    <row r="62899"/>
    <row r="62900"/>
    <row r="62901"/>
    <row r="62902"/>
    <row r="62903"/>
    <row r="62904"/>
    <row r="62905"/>
    <row r="62906"/>
    <row r="62907"/>
    <row r="62908"/>
    <row r="62909"/>
    <row r="62910"/>
    <row r="62911"/>
    <row r="62912"/>
    <row r="62913"/>
    <row r="62914"/>
    <row r="62915"/>
    <row r="62916"/>
    <row r="62917"/>
    <row r="62918"/>
    <row r="62919"/>
    <row r="62920"/>
    <row r="62921"/>
    <row r="62922"/>
    <row r="62923"/>
    <row r="62924"/>
    <row r="62925"/>
    <row r="62926"/>
    <row r="62927"/>
    <row r="62928"/>
    <row r="62929"/>
    <row r="62930"/>
    <row r="62931"/>
    <row r="62932"/>
    <row r="62933"/>
    <row r="62934"/>
    <row r="62935"/>
    <row r="62936"/>
    <row r="62937"/>
    <row r="62938"/>
    <row r="62939"/>
    <row r="62940"/>
    <row r="62941"/>
    <row r="62942"/>
    <row r="62943"/>
    <row r="62944"/>
    <row r="62945"/>
    <row r="62946"/>
    <row r="62947"/>
    <row r="62948"/>
    <row r="62949"/>
    <row r="62950"/>
    <row r="62951"/>
    <row r="62952"/>
    <row r="62953"/>
    <row r="62954"/>
    <row r="62955"/>
    <row r="62956"/>
    <row r="62957"/>
    <row r="62958"/>
    <row r="62959"/>
    <row r="62960"/>
    <row r="62961"/>
    <row r="62962"/>
    <row r="62963"/>
    <row r="62964"/>
    <row r="62965"/>
    <row r="62966"/>
    <row r="62967"/>
    <row r="62968"/>
    <row r="62969"/>
    <row r="62970"/>
    <row r="62971"/>
    <row r="62972"/>
    <row r="62973"/>
    <row r="62974"/>
    <row r="62975"/>
    <row r="62976"/>
    <row r="62977"/>
    <row r="62978"/>
    <row r="62979"/>
    <row r="62980"/>
    <row r="62981"/>
    <row r="62982"/>
    <row r="62983"/>
    <row r="62984"/>
    <row r="62985"/>
    <row r="62986"/>
    <row r="62987"/>
    <row r="62988"/>
    <row r="62989"/>
    <row r="62990"/>
    <row r="62991"/>
    <row r="62992"/>
    <row r="62993"/>
    <row r="62994"/>
    <row r="62995"/>
    <row r="62996"/>
    <row r="62997"/>
    <row r="62998"/>
    <row r="62999"/>
    <row r="63000"/>
    <row r="63001"/>
    <row r="63002"/>
    <row r="63003"/>
    <row r="63004"/>
    <row r="63005"/>
    <row r="63006"/>
    <row r="63007"/>
    <row r="63008"/>
    <row r="63009"/>
    <row r="63010"/>
    <row r="63011"/>
    <row r="63012"/>
    <row r="63013"/>
    <row r="63014"/>
    <row r="63015"/>
    <row r="63016"/>
    <row r="63017"/>
    <row r="63018"/>
    <row r="63019"/>
    <row r="63020"/>
    <row r="63021"/>
    <row r="63022"/>
    <row r="63023"/>
    <row r="63024"/>
    <row r="63025"/>
    <row r="63026"/>
    <row r="63027"/>
    <row r="63028"/>
    <row r="63029"/>
    <row r="63030"/>
    <row r="63031"/>
    <row r="63032"/>
    <row r="63033"/>
    <row r="63034"/>
    <row r="63035"/>
    <row r="63036"/>
    <row r="63037"/>
    <row r="63038"/>
    <row r="63039"/>
    <row r="63040"/>
    <row r="63041"/>
    <row r="63042"/>
    <row r="63043"/>
    <row r="63044"/>
    <row r="63045"/>
    <row r="63046"/>
    <row r="63047"/>
    <row r="63048"/>
    <row r="63049"/>
    <row r="63050"/>
    <row r="63051"/>
    <row r="63052"/>
    <row r="63053"/>
    <row r="63054"/>
    <row r="63055"/>
    <row r="63056"/>
    <row r="63057"/>
    <row r="63058"/>
    <row r="63059"/>
    <row r="63060"/>
    <row r="63061"/>
    <row r="63062"/>
    <row r="63063"/>
    <row r="63064"/>
    <row r="63065"/>
    <row r="63066"/>
    <row r="63067"/>
    <row r="63068"/>
    <row r="63069"/>
    <row r="63070"/>
    <row r="63071"/>
    <row r="63072"/>
    <row r="63073"/>
    <row r="63074"/>
    <row r="63075"/>
    <row r="63076"/>
    <row r="63077"/>
    <row r="63078"/>
    <row r="63079"/>
    <row r="63080"/>
    <row r="63081"/>
    <row r="63082"/>
    <row r="63083"/>
    <row r="63084"/>
    <row r="63085"/>
    <row r="63086"/>
    <row r="63087"/>
    <row r="63088"/>
    <row r="63089"/>
    <row r="63090"/>
    <row r="63091"/>
    <row r="63092"/>
    <row r="63093"/>
    <row r="63094"/>
    <row r="63095"/>
    <row r="63096"/>
    <row r="63097"/>
    <row r="63098"/>
    <row r="63099"/>
    <row r="63100"/>
    <row r="63101"/>
    <row r="63102"/>
    <row r="63103"/>
    <row r="63104"/>
    <row r="63105"/>
    <row r="63106"/>
    <row r="63107"/>
    <row r="63108"/>
    <row r="63109"/>
    <row r="63110"/>
    <row r="63111"/>
    <row r="63112"/>
    <row r="63113"/>
    <row r="63114"/>
    <row r="63115"/>
    <row r="63116"/>
    <row r="63117"/>
    <row r="63118"/>
    <row r="63119"/>
    <row r="63120"/>
    <row r="63121"/>
    <row r="63122"/>
    <row r="63123"/>
    <row r="63124"/>
    <row r="63125"/>
    <row r="63126"/>
    <row r="63127"/>
    <row r="63128"/>
    <row r="63129"/>
    <row r="63130"/>
    <row r="63131"/>
    <row r="63132"/>
    <row r="63133"/>
    <row r="63134"/>
    <row r="63135"/>
    <row r="63136"/>
    <row r="63137"/>
    <row r="63138"/>
    <row r="63139"/>
    <row r="63140"/>
    <row r="63141"/>
    <row r="63142"/>
    <row r="63143"/>
    <row r="63144"/>
    <row r="63145"/>
    <row r="63146"/>
    <row r="63147"/>
    <row r="63148"/>
    <row r="63149"/>
    <row r="63150"/>
    <row r="63151"/>
    <row r="63152"/>
    <row r="63153"/>
    <row r="63154"/>
    <row r="63155"/>
    <row r="63156"/>
    <row r="63157"/>
    <row r="63158"/>
    <row r="63159"/>
    <row r="63160"/>
    <row r="63161"/>
    <row r="63162"/>
    <row r="63163"/>
    <row r="63164"/>
    <row r="63165"/>
    <row r="63166"/>
    <row r="63167"/>
    <row r="63168"/>
    <row r="63169"/>
    <row r="63170"/>
    <row r="63171"/>
    <row r="63172"/>
    <row r="63173"/>
    <row r="63174"/>
    <row r="63175"/>
    <row r="63176"/>
    <row r="63177"/>
    <row r="63178"/>
    <row r="63179"/>
    <row r="63180"/>
    <row r="63181"/>
    <row r="63182"/>
    <row r="63183"/>
    <row r="63184"/>
    <row r="63185"/>
    <row r="63186"/>
    <row r="63187"/>
    <row r="63188"/>
    <row r="63189"/>
    <row r="63190"/>
    <row r="63191"/>
    <row r="63192"/>
    <row r="63193"/>
    <row r="63194"/>
    <row r="63195"/>
    <row r="63196"/>
    <row r="63197"/>
    <row r="63198"/>
    <row r="63199"/>
    <row r="63200"/>
    <row r="63201"/>
    <row r="63202"/>
    <row r="63203"/>
    <row r="63204"/>
    <row r="63205"/>
    <row r="63206"/>
    <row r="63207"/>
    <row r="63208"/>
    <row r="63209"/>
    <row r="63210"/>
    <row r="63211"/>
    <row r="63212"/>
    <row r="63213"/>
    <row r="63214"/>
    <row r="63215"/>
    <row r="63216"/>
    <row r="63217"/>
    <row r="63218"/>
    <row r="63219"/>
    <row r="63220"/>
    <row r="63221"/>
    <row r="63222"/>
    <row r="63223"/>
    <row r="63224"/>
    <row r="63225"/>
    <row r="63226"/>
    <row r="63227"/>
    <row r="63228"/>
    <row r="63229"/>
    <row r="63230"/>
    <row r="63231"/>
    <row r="63232"/>
    <row r="63233"/>
    <row r="63234"/>
    <row r="63235"/>
    <row r="63236"/>
    <row r="63237"/>
    <row r="63238"/>
    <row r="63239"/>
    <row r="63240"/>
    <row r="63241"/>
    <row r="63242"/>
    <row r="63243"/>
    <row r="63244"/>
    <row r="63245"/>
    <row r="63246"/>
    <row r="63247"/>
    <row r="63248"/>
    <row r="63249"/>
    <row r="63250"/>
    <row r="63251"/>
    <row r="63252"/>
    <row r="63253"/>
    <row r="63254"/>
    <row r="63255"/>
    <row r="63256"/>
    <row r="63257"/>
    <row r="63258"/>
    <row r="63259"/>
    <row r="63260"/>
    <row r="63261"/>
    <row r="63262"/>
    <row r="63263"/>
    <row r="63264"/>
    <row r="63265"/>
    <row r="63266"/>
    <row r="63267"/>
    <row r="63268"/>
    <row r="63269"/>
    <row r="63270"/>
    <row r="63271"/>
    <row r="63272"/>
    <row r="63273"/>
    <row r="63274"/>
    <row r="63275"/>
    <row r="63276"/>
    <row r="63277"/>
    <row r="63278"/>
    <row r="63279"/>
    <row r="63280"/>
    <row r="63281"/>
    <row r="63282"/>
    <row r="63283"/>
    <row r="63284"/>
    <row r="63285"/>
    <row r="63286"/>
    <row r="63287"/>
    <row r="63288"/>
    <row r="63289"/>
    <row r="63290"/>
    <row r="63291"/>
    <row r="63292"/>
    <row r="63293"/>
    <row r="63294"/>
    <row r="63295"/>
    <row r="63296"/>
    <row r="63297"/>
    <row r="63298"/>
    <row r="63299"/>
    <row r="63300"/>
    <row r="63301"/>
    <row r="63302"/>
    <row r="63303"/>
    <row r="63304"/>
    <row r="63305"/>
    <row r="63306"/>
    <row r="63307"/>
    <row r="63308"/>
    <row r="63309"/>
    <row r="63310"/>
    <row r="63311"/>
    <row r="63312"/>
    <row r="63313"/>
    <row r="63314"/>
    <row r="63315"/>
    <row r="63316"/>
    <row r="63317"/>
    <row r="63318"/>
    <row r="63319"/>
    <row r="63320"/>
    <row r="63321"/>
    <row r="63322"/>
    <row r="63323"/>
    <row r="63324"/>
    <row r="63325"/>
    <row r="63326"/>
    <row r="63327"/>
    <row r="63328"/>
    <row r="63329"/>
    <row r="63330"/>
    <row r="63331"/>
    <row r="63332"/>
    <row r="63333"/>
    <row r="63334"/>
    <row r="63335"/>
    <row r="63336"/>
    <row r="63337"/>
    <row r="63338"/>
    <row r="63339"/>
    <row r="63340"/>
    <row r="63341"/>
    <row r="63342"/>
    <row r="63343"/>
    <row r="63344"/>
    <row r="63345"/>
    <row r="63346"/>
    <row r="63347"/>
    <row r="63348"/>
    <row r="63349"/>
    <row r="63350"/>
    <row r="63351"/>
    <row r="63352"/>
    <row r="63353"/>
    <row r="63354"/>
    <row r="63355"/>
    <row r="63356"/>
    <row r="63357"/>
    <row r="63358"/>
    <row r="63359"/>
    <row r="63360"/>
    <row r="63361"/>
    <row r="63362"/>
    <row r="63363"/>
    <row r="63364"/>
    <row r="63365"/>
    <row r="63366"/>
    <row r="63367"/>
    <row r="63368"/>
    <row r="63369"/>
    <row r="63370"/>
    <row r="63371"/>
    <row r="63372"/>
    <row r="63373"/>
    <row r="63374"/>
    <row r="63375"/>
    <row r="63376"/>
    <row r="63377"/>
    <row r="63378"/>
    <row r="63379"/>
    <row r="63380"/>
    <row r="63381"/>
    <row r="63382"/>
    <row r="63383"/>
    <row r="63384"/>
    <row r="63385"/>
    <row r="63386"/>
    <row r="63387"/>
    <row r="63388"/>
    <row r="63389"/>
    <row r="63390"/>
    <row r="63391"/>
    <row r="63392"/>
    <row r="63393"/>
    <row r="63394"/>
    <row r="63395"/>
    <row r="63396"/>
    <row r="63397"/>
    <row r="63398"/>
    <row r="63399"/>
    <row r="63400"/>
    <row r="63401"/>
    <row r="63402"/>
    <row r="63403"/>
    <row r="63404"/>
    <row r="63405"/>
    <row r="63406"/>
    <row r="63407"/>
    <row r="63408"/>
    <row r="63409"/>
    <row r="63410"/>
    <row r="63411"/>
    <row r="63412"/>
    <row r="63413"/>
    <row r="63414"/>
    <row r="63415"/>
    <row r="63416"/>
    <row r="63417"/>
    <row r="63418"/>
    <row r="63419"/>
    <row r="63420"/>
    <row r="63421"/>
    <row r="63422"/>
    <row r="63423"/>
    <row r="63424"/>
    <row r="63425"/>
    <row r="63426"/>
    <row r="63427"/>
    <row r="63428"/>
    <row r="63429"/>
    <row r="63430"/>
    <row r="63431"/>
    <row r="63432"/>
    <row r="63433"/>
    <row r="63434"/>
    <row r="63435"/>
    <row r="63436"/>
    <row r="63437"/>
    <row r="63438"/>
    <row r="63439"/>
    <row r="63440"/>
    <row r="63441"/>
    <row r="63442"/>
    <row r="63443"/>
    <row r="63444"/>
    <row r="63445"/>
    <row r="63446"/>
    <row r="63447"/>
    <row r="63448"/>
    <row r="63449"/>
    <row r="63450"/>
    <row r="63451"/>
    <row r="63452"/>
    <row r="63453"/>
    <row r="63454"/>
    <row r="63455"/>
    <row r="63456"/>
    <row r="63457"/>
    <row r="63458"/>
    <row r="63459"/>
    <row r="63460"/>
    <row r="63461"/>
    <row r="63462"/>
    <row r="63463"/>
    <row r="63464"/>
    <row r="63465"/>
    <row r="63466"/>
    <row r="63467"/>
    <row r="63468"/>
    <row r="63469"/>
    <row r="63470"/>
    <row r="63471"/>
    <row r="63472"/>
    <row r="63473"/>
    <row r="63474"/>
    <row r="63475"/>
    <row r="63476"/>
    <row r="63477"/>
    <row r="63478"/>
    <row r="63479"/>
    <row r="63480"/>
    <row r="63481"/>
    <row r="63482"/>
    <row r="63483"/>
    <row r="63484"/>
    <row r="63485"/>
    <row r="63486"/>
    <row r="63487"/>
    <row r="63488"/>
    <row r="63489"/>
    <row r="63490"/>
    <row r="63491"/>
    <row r="63492"/>
    <row r="63493"/>
    <row r="63494"/>
    <row r="63495"/>
    <row r="63496"/>
    <row r="63497"/>
    <row r="63498"/>
    <row r="63499"/>
    <row r="63500"/>
    <row r="63501"/>
    <row r="63502"/>
    <row r="63503"/>
    <row r="63504"/>
    <row r="63505"/>
    <row r="63506"/>
    <row r="63507"/>
    <row r="63508"/>
    <row r="63509"/>
    <row r="63510"/>
    <row r="63511"/>
    <row r="63512"/>
    <row r="63513"/>
    <row r="63514"/>
    <row r="63515"/>
    <row r="63516"/>
    <row r="63517"/>
    <row r="63518"/>
    <row r="63519"/>
    <row r="63520"/>
    <row r="63521"/>
    <row r="63522"/>
    <row r="63523"/>
    <row r="63524"/>
    <row r="63525"/>
    <row r="63526"/>
    <row r="63527"/>
    <row r="63528"/>
    <row r="63529"/>
    <row r="63530"/>
    <row r="63531"/>
    <row r="63532"/>
    <row r="63533"/>
    <row r="63534"/>
    <row r="63535"/>
    <row r="63536"/>
    <row r="63537"/>
    <row r="63538"/>
    <row r="63539"/>
    <row r="63540"/>
    <row r="63541"/>
    <row r="63542"/>
    <row r="63543"/>
    <row r="63544"/>
    <row r="63545"/>
    <row r="63546"/>
    <row r="63547"/>
    <row r="63548"/>
    <row r="63549"/>
    <row r="63550"/>
    <row r="63551"/>
    <row r="63552"/>
    <row r="63553"/>
    <row r="63554"/>
    <row r="63555"/>
    <row r="63556"/>
    <row r="63557"/>
    <row r="63558"/>
    <row r="63559"/>
    <row r="63560"/>
    <row r="63561"/>
    <row r="63562"/>
    <row r="63563"/>
    <row r="63564"/>
    <row r="63565"/>
    <row r="63566"/>
    <row r="63567"/>
    <row r="63568"/>
    <row r="63569"/>
    <row r="63570"/>
    <row r="63571"/>
    <row r="63572"/>
    <row r="63573"/>
    <row r="63574"/>
    <row r="63575"/>
    <row r="63576"/>
    <row r="63577"/>
    <row r="63578"/>
    <row r="63579"/>
    <row r="63580"/>
    <row r="63581"/>
    <row r="63582"/>
    <row r="63583"/>
    <row r="63584"/>
    <row r="63585"/>
    <row r="63586"/>
    <row r="63587"/>
    <row r="63588"/>
    <row r="63589"/>
    <row r="63590"/>
    <row r="63591"/>
    <row r="63592"/>
    <row r="63593"/>
    <row r="63594"/>
    <row r="63595"/>
    <row r="63596"/>
    <row r="63597"/>
    <row r="63598"/>
    <row r="63599"/>
    <row r="63600"/>
    <row r="63601"/>
    <row r="63602"/>
    <row r="63603"/>
    <row r="63604"/>
    <row r="63605"/>
    <row r="63606"/>
    <row r="63607"/>
    <row r="63608"/>
    <row r="63609"/>
    <row r="63610"/>
    <row r="63611"/>
    <row r="63612"/>
    <row r="63613"/>
    <row r="63614"/>
    <row r="63615"/>
    <row r="63616"/>
    <row r="63617"/>
    <row r="63618"/>
    <row r="63619"/>
    <row r="63620"/>
    <row r="63621"/>
    <row r="63622"/>
    <row r="63623"/>
    <row r="63624"/>
    <row r="63625"/>
    <row r="63626"/>
    <row r="63627"/>
    <row r="63628"/>
    <row r="63629"/>
    <row r="63630"/>
    <row r="63631"/>
    <row r="63632"/>
    <row r="63633"/>
    <row r="63634"/>
    <row r="63635"/>
    <row r="63636"/>
    <row r="63637"/>
    <row r="63638"/>
    <row r="63639"/>
    <row r="63640"/>
    <row r="63641"/>
    <row r="63642"/>
    <row r="63643"/>
    <row r="63644"/>
    <row r="63645"/>
    <row r="63646"/>
    <row r="63647"/>
    <row r="63648"/>
    <row r="63649"/>
    <row r="63650"/>
    <row r="63651"/>
    <row r="63652"/>
    <row r="63653"/>
    <row r="63654"/>
    <row r="63655"/>
    <row r="63656"/>
    <row r="63657"/>
    <row r="63658"/>
    <row r="63659"/>
    <row r="63660"/>
    <row r="63661"/>
    <row r="63662"/>
    <row r="63663"/>
    <row r="63664"/>
    <row r="63665"/>
    <row r="63666"/>
    <row r="63667"/>
    <row r="63668"/>
    <row r="63669"/>
    <row r="63670"/>
    <row r="63671"/>
    <row r="63672"/>
    <row r="63673"/>
    <row r="63674"/>
    <row r="63675"/>
    <row r="63676"/>
    <row r="63677"/>
    <row r="63678"/>
    <row r="63679"/>
    <row r="63680"/>
    <row r="63681"/>
    <row r="63682"/>
    <row r="63683"/>
    <row r="63684"/>
    <row r="63685"/>
    <row r="63686"/>
    <row r="63687"/>
    <row r="63688"/>
    <row r="63689"/>
    <row r="63690"/>
    <row r="63691"/>
    <row r="63692"/>
    <row r="63693"/>
    <row r="63694"/>
    <row r="63695"/>
    <row r="63696"/>
    <row r="63697"/>
    <row r="63698"/>
    <row r="63699"/>
    <row r="63700"/>
    <row r="63701"/>
    <row r="63702"/>
    <row r="63703"/>
    <row r="63704"/>
    <row r="63705"/>
    <row r="63706"/>
    <row r="63707"/>
    <row r="63708"/>
    <row r="63709"/>
    <row r="63710"/>
    <row r="63711"/>
    <row r="63712"/>
    <row r="63713"/>
    <row r="63714"/>
    <row r="63715"/>
    <row r="63716"/>
    <row r="63717"/>
    <row r="63718"/>
    <row r="63719"/>
    <row r="63720"/>
    <row r="63721"/>
    <row r="63722"/>
    <row r="63723"/>
    <row r="63724"/>
    <row r="63725"/>
    <row r="63726"/>
    <row r="63727"/>
    <row r="63728"/>
    <row r="63729"/>
    <row r="63730"/>
    <row r="63731"/>
    <row r="63732"/>
    <row r="63733"/>
    <row r="63734"/>
    <row r="63735"/>
    <row r="63736"/>
    <row r="63737"/>
    <row r="63738"/>
    <row r="63739"/>
    <row r="63740"/>
    <row r="63741"/>
    <row r="63742"/>
    <row r="63743"/>
    <row r="63744"/>
    <row r="63745"/>
    <row r="63746"/>
    <row r="63747"/>
    <row r="63748"/>
    <row r="63749"/>
    <row r="63750"/>
    <row r="63751"/>
    <row r="63752"/>
    <row r="63753"/>
    <row r="63754"/>
    <row r="63755"/>
    <row r="63756"/>
    <row r="63757"/>
    <row r="63758"/>
    <row r="63759"/>
    <row r="63760"/>
    <row r="63761"/>
    <row r="63762"/>
    <row r="63763"/>
    <row r="63764"/>
    <row r="63765"/>
    <row r="63766"/>
    <row r="63767"/>
    <row r="63768"/>
    <row r="63769"/>
    <row r="63770"/>
    <row r="63771"/>
    <row r="63772"/>
    <row r="63773"/>
    <row r="63774"/>
    <row r="63775"/>
    <row r="63776"/>
    <row r="63777"/>
    <row r="63778"/>
    <row r="63779"/>
    <row r="63780"/>
    <row r="63781"/>
    <row r="63782"/>
    <row r="63783"/>
    <row r="63784"/>
    <row r="63785"/>
    <row r="63786"/>
    <row r="63787"/>
    <row r="63788"/>
    <row r="63789"/>
    <row r="63790"/>
    <row r="63791"/>
    <row r="63792"/>
    <row r="63793"/>
    <row r="63794"/>
    <row r="63795"/>
    <row r="63796"/>
    <row r="63797"/>
    <row r="63798"/>
    <row r="63799"/>
    <row r="63800"/>
    <row r="63801"/>
    <row r="63802"/>
    <row r="63803"/>
    <row r="63804"/>
    <row r="63805"/>
    <row r="63806"/>
    <row r="63807"/>
    <row r="63808"/>
    <row r="63809"/>
    <row r="63810"/>
    <row r="63811"/>
    <row r="63812"/>
    <row r="63813"/>
    <row r="63814"/>
    <row r="63815"/>
    <row r="63816"/>
    <row r="63817"/>
    <row r="63818"/>
    <row r="63819"/>
    <row r="63820"/>
    <row r="63821"/>
    <row r="63822"/>
    <row r="63823"/>
    <row r="63824"/>
    <row r="63825"/>
    <row r="63826"/>
    <row r="63827"/>
    <row r="63828"/>
    <row r="63829"/>
    <row r="63830"/>
    <row r="63831"/>
    <row r="63832"/>
    <row r="63833"/>
    <row r="63834"/>
    <row r="63835"/>
    <row r="63836"/>
    <row r="63837"/>
    <row r="63838"/>
    <row r="63839"/>
    <row r="63840"/>
    <row r="63841"/>
    <row r="63842"/>
    <row r="63843"/>
    <row r="63844"/>
    <row r="63845"/>
    <row r="63846"/>
    <row r="63847"/>
    <row r="63848"/>
    <row r="63849"/>
    <row r="63850"/>
    <row r="63851"/>
    <row r="63852"/>
    <row r="63853"/>
    <row r="63854"/>
    <row r="63855"/>
    <row r="63856"/>
    <row r="63857"/>
    <row r="63858"/>
    <row r="63859"/>
    <row r="63860"/>
    <row r="63861"/>
    <row r="63862"/>
    <row r="63863"/>
    <row r="63864"/>
    <row r="63865"/>
    <row r="63866"/>
    <row r="63867"/>
    <row r="63868"/>
    <row r="63869"/>
    <row r="63870"/>
    <row r="63871"/>
    <row r="63872"/>
    <row r="63873"/>
    <row r="63874"/>
    <row r="63875"/>
    <row r="63876"/>
    <row r="63877"/>
    <row r="63878"/>
    <row r="63879"/>
    <row r="63880"/>
    <row r="63881"/>
    <row r="63882"/>
    <row r="63883"/>
    <row r="63884"/>
    <row r="63885"/>
    <row r="63886"/>
    <row r="63887"/>
    <row r="63888"/>
    <row r="63889"/>
    <row r="63890"/>
    <row r="63891"/>
    <row r="63892"/>
    <row r="63893"/>
    <row r="63894"/>
    <row r="63895"/>
    <row r="63896"/>
    <row r="63897"/>
    <row r="63898"/>
    <row r="63899"/>
    <row r="63900"/>
    <row r="63901"/>
    <row r="63902"/>
    <row r="63903"/>
    <row r="63904"/>
    <row r="63905"/>
    <row r="63906"/>
    <row r="63907"/>
    <row r="63908"/>
    <row r="63909"/>
    <row r="63910"/>
    <row r="63911"/>
    <row r="63912"/>
    <row r="63913"/>
    <row r="63914"/>
    <row r="63915"/>
    <row r="63916"/>
    <row r="63917"/>
    <row r="63918"/>
    <row r="63919"/>
    <row r="63920"/>
    <row r="63921"/>
    <row r="63922"/>
    <row r="63923"/>
    <row r="63924"/>
    <row r="63925"/>
    <row r="63926"/>
    <row r="63927"/>
    <row r="63928"/>
    <row r="63929"/>
    <row r="63930"/>
    <row r="63931"/>
    <row r="63932"/>
    <row r="63933"/>
    <row r="63934"/>
    <row r="63935"/>
    <row r="63936"/>
    <row r="63937"/>
    <row r="63938"/>
    <row r="63939"/>
    <row r="63940"/>
    <row r="63941"/>
    <row r="63942"/>
    <row r="63943"/>
    <row r="63944"/>
    <row r="63945"/>
    <row r="63946"/>
    <row r="63947"/>
    <row r="63948"/>
    <row r="63949"/>
    <row r="63950"/>
    <row r="63951"/>
    <row r="63952"/>
    <row r="63953"/>
    <row r="63954"/>
    <row r="63955"/>
    <row r="63956"/>
    <row r="63957"/>
    <row r="63958"/>
    <row r="63959"/>
    <row r="63960"/>
    <row r="63961"/>
    <row r="63962"/>
    <row r="63963"/>
    <row r="63964"/>
    <row r="63965"/>
    <row r="63966"/>
    <row r="63967"/>
    <row r="63968"/>
    <row r="63969"/>
    <row r="63970"/>
    <row r="63971"/>
    <row r="63972"/>
    <row r="63973"/>
    <row r="63974"/>
    <row r="63975"/>
    <row r="63976"/>
    <row r="63977"/>
    <row r="63978"/>
    <row r="63979"/>
    <row r="63980"/>
    <row r="63981"/>
    <row r="63982"/>
    <row r="63983"/>
    <row r="63984"/>
    <row r="63985"/>
    <row r="63986"/>
    <row r="63987"/>
    <row r="63988"/>
    <row r="63989"/>
    <row r="63990"/>
    <row r="63991"/>
    <row r="63992"/>
    <row r="63993"/>
    <row r="63994"/>
    <row r="63995"/>
    <row r="63996"/>
    <row r="63997"/>
    <row r="63998"/>
    <row r="63999"/>
    <row r="64000"/>
    <row r="64001"/>
    <row r="64002"/>
    <row r="64003"/>
    <row r="64004"/>
    <row r="64005"/>
    <row r="64006"/>
    <row r="64007"/>
    <row r="64008"/>
    <row r="64009"/>
    <row r="64010"/>
    <row r="64011"/>
    <row r="64012"/>
    <row r="64013"/>
    <row r="64014"/>
    <row r="64015"/>
    <row r="64016"/>
    <row r="64017"/>
    <row r="64018"/>
    <row r="64019"/>
    <row r="64020"/>
    <row r="64021"/>
    <row r="64022"/>
    <row r="64023"/>
    <row r="64024"/>
    <row r="64025"/>
    <row r="64026"/>
    <row r="64027"/>
    <row r="64028"/>
    <row r="64029"/>
    <row r="64030"/>
    <row r="64031"/>
    <row r="64032"/>
    <row r="64033"/>
    <row r="64034"/>
    <row r="64035"/>
    <row r="64036"/>
    <row r="64037"/>
    <row r="64038"/>
    <row r="64039"/>
    <row r="64040"/>
    <row r="64041"/>
    <row r="64042"/>
    <row r="64043"/>
    <row r="64044"/>
    <row r="64045"/>
    <row r="64046"/>
    <row r="64047"/>
    <row r="64048"/>
    <row r="64049"/>
    <row r="64050"/>
    <row r="64051"/>
    <row r="64052"/>
    <row r="64053"/>
    <row r="64054"/>
    <row r="64055"/>
    <row r="64056"/>
    <row r="64057"/>
    <row r="64058"/>
    <row r="64059"/>
    <row r="64060"/>
    <row r="64061"/>
    <row r="64062"/>
    <row r="64063"/>
    <row r="64064"/>
    <row r="64065"/>
    <row r="64066"/>
    <row r="64067"/>
    <row r="64068"/>
    <row r="64069"/>
    <row r="64070"/>
    <row r="64071"/>
    <row r="64072"/>
    <row r="64073"/>
    <row r="64074"/>
    <row r="64075"/>
    <row r="64076"/>
    <row r="64077"/>
    <row r="64078"/>
    <row r="64079"/>
    <row r="64080"/>
    <row r="64081"/>
    <row r="64082"/>
    <row r="64083"/>
    <row r="64084"/>
    <row r="64085"/>
    <row r="64086"/>
    <row r="64087"/>
    <row r="64088"/>
    <row r="64089"/>
    <row r="64090"/>
    <row r="64091"/>
    <row r="64092"/>
    <row r="64093"/>
    <row r="64094"/>
    <row r="64095"/>
    <row r="64096"/>
    <row r="64097"/>
    <row r="64098"/>
    <row r="64099"/>
    <row r="64100"/>
    <row r="64101"/>
    <row r="64102"/>
    <row r="64103"/>
    <row r="64104"/>
    <row r="64105"/>
    <row r="64106"/>
    <row r="64107"/>
    <row r="64108"/>
    <row r="64109"/>
    <row r="64110"/>
    <row r="64111"/>
    <row r="64112"/>
    <row r="64113"/>
    <row r="64114"/>
    <row r="64115"/>
    <row r="64116"/>
    <row r="64117"/>
    <row r="64118"/>
    <row r="64119"/>
    <row r="64120"/>
    <row r="64121"/>
    <row r="64122"/>
    <row r="64123"/>
    <row r="64124"/>
    <row r="64125"/>
    <row r="64126"/>
    <row r="64127"/>
    <row r="64128"/>
    <row r="64129"/>
    <row r="64130"/>
    <row r="64131"/>
    <row r="64132"/>
    <row r="64133"/>
    <row r="64134"/>
    <row r="64135"/>
    <row r="64136"/>
    <row r="64137"/>
    <row r="64138"/>
    <row r="64139"/>
    <row r="64140"/>
    <row r="64141"/>
    <row r="64142"/>
    <row r="64143"/>
    <row r="64144"/>
    <row r="64145"/>
    <row r="64146"/>
    <row r="64147"/>
    <row r="64148"/>
    <row r="64149"/>
    <row r="64150"/>
    <row r="64151"/>
    <row r="64152"/>
    <row r="64153"/>
    <row r="64154"/>
    <row r="64155"/>
    <row r="64156"/>
    <row r="64157"/>
    <row r="64158"/>
    <row r="64159"/>
    <row r="64160"/>
    <row r="64161"/>
    <row r="64162"/>
    <row r="64163"/>
    <row r="64164"/>
    <row r="64165"/>
    <row r="64166"/>
    <row r="64167"/>
    <row r="64168"/>
    <row r="64169"/>
    <row r="64170"/>
    <row r="64171"/>
    <row r="64172"/>
    <row r="64173"/>
    <row r="64174"/>
    <row r="64175"/>
    <row r="64176"/>
    <row r="64177"/>
    <row r="64178"/>
    <row r="64179"/>
    <row r="64180"/>
    <row r="64181"/>
    <row r="64182"/>
    <row r="64183"/>
    <row r="64184"/>
    <row r="64185"/>
    <row r="64186"/>
    <row r="64187"/>
    <row r="64188"/>
    <row r="64189"/>
    <row r="64190"/>
    <row r="64191"/>
    <row r="64192"/>
    <row r="64193"/>
    <row r="64194"/>
    <row r="64195"/>
    <row r="64196"/>
    <row r="64197"/>
    <row r="64198"/>
    <row r="64199"/>
    <row r="64200"/>
    <row r="64201"/>
    <row r="64202"/>
    <row r="64203"/>
    <row r="64204"/>
    <row r="64205"/>
    <row r="64206"/>
    <row r="64207"/>
    <row r="64208"/>
    <row r="64209"/>
    <row r="64210"/>
    <row r="64211"/>
    <row r="64212"/>
    <row r="64213"/>
    <row r="64214"/>
    <row r="64215"/>
    <row r="64216"/>
    <row r="64217"/>
    <row r="64218"/>
    <row r="64219"/>
    <row r="64220"/>
    <row r="64221"/>
    <row r="64222"/>
    <row r="64223"/>
    <row r="64224"/>
    <row r="64225"/>
    <row r="64226"/>
    <row r="64227"/>
    <row r="64228"/>
    <row r="64229"/>
    <row r="64230"/>
    <row r="64231"/>
    <row r="64232"/>
    <row r="64233"/>
    <row r="64234"/>
    <row r="64235"/>
    <row r="64236"/>
    <row r="64237"/>
    <row r="64238"/>
    <row r="64239"/>
    <row r="64240"/>
    <row r="64241"/>
    <row r="64242"/>
    <row r="64243"/>
    <row r="64244"/>
    <row r="64245"/>
    <row r="64246"/>
    <row r="64247"/>
    <row r="64248"/>
    <row r="64249"/>
    <row r="64250"/>
    <row r="64251"/>
    <row r="64252"/>
    <row r="64253"/>
    <row r="64254"/>
    <row r="64255"/>
    <row r="64256"/>
    <row r="64257"/>
    <row r="64258"/>
    <row r="64259"/>
    <row r="64260"/>
    <row r="64261"/>
    <row r="64262"/>
    <row r="64263"/>
    <row r="64264"/>
    <row r="64265"/>
    <row r="64266"/>
    <row r="64267"/>
    <row r="64268"/>
    <row r="64269"/>
    <row r="64270"/>
    <row r="64271"/>
    <row r="64272"/>
    <row r="64273"/>
    <row r="64274"/>
    <row r="64275"/>
    <row r="64276"/>
    <row r="64277"/>
    <row r="64278"/>
    <row r="64279"/>
    <row r="64280"/>
    <row r="64281"/>
    <row r="64282"/>
    <row r="64283"/>
    <row r="64284"/>
    <row r="64285"/>
    <row r="64286"/>
    <row r="64287"/>
    <row r="64288"/>
    <row r="64289"/>
    <row r="64290"/>
    <row r="64291"/>
    <row r="64292"/>
    <row r="64293"/>
    <row r="64294"/>
    <row r="64295"/>
    <row r="64296"/>
    <row r="64297"/>
    <row r="64298"/>
    <row r="64299"/>
    <row r="64300"/>
    <row r="64301"/>
    <row r="64302"/>
    <row r="64303"/>
    <row r="64304"/>
    <row r="64305"/>
    <row r="64306"/>
    <row r="64307"/>
    <row r="64308"/>
    <row r="64309"/>
    <row r="64310"/>
    <row r="64311"/>
    <row r="64312"/>
    <row r="64313"/>
    <row r="64314"/>
    <row r="64315"/>
    <row r="64316"/>
    <row r="64317"/>
    <row r="64318"/>
    <row r="64319"/>
    <row r="64320"/>
    <row r="64321"/>
    <row r="64322"/>
    <row r="64323"/>
    <row r="64324"/>
    <row r="64325"/>
    <row r="64326"/>
    <row r="64327"/>
    <row r="64328"/>
    <row r="64329"/>
    <row r="64330"/>
    <row r="64331"/>
    <row r="64332"/>
    <row r="64333"/>
    <row r="64334"/>
    <row r="64335"/>
    <row r="64336"/>
    <row r="64337"/>
    <row r="64338"/>
    <row r="64339"/>
    <row r="64340"/>
    <row r="64341"/>
    <row r="64342"/>
    <row r="64343"/>
    <row r="64344"/>
    <row r="64345"/>
    <row r="64346"/>
    <row r="64347"/>
    <row r="64348"/>
    <row r="64349"/>
    <row r="64350"/>
    <row r="64351"/>
    <row r="64352"/>
    <row r="64353"/>
    <row r="64354"/>
    <row r="64355"/>
    <row r="64356"/>
    <row r="64357"/>
    <row r="64358"/>
    <row r="64359"/>
    <row r="64360"/>
    <row r="64361"/>
    <row r="64362"/>
    <row r="64363"/>
    <row r="64364"/>
    <row r="64365"/>
    <row r="64366"/>
    <row r="64367"/>
    <row r="64368"/>
    <row r="64369"/>
    <row r="64370"/>
    <row r="64371"/>
    <row r="64372"/>
    <row r="64373"/>
    <row r="64374"/>
    <row r="64375"/>
    <row r="64376"/>
    <row r="64377"/>
    <row r="64378"/>
    <row r="64379"/>
    <row r="64380"/>
    <row r="64381"/>
    <row r="64382"/>
    <row r="64383"/>
    <row r="64384"/>
    <row r="64385"/>
    <row r="64386"/>
    <row r="64387"/>
    <row r="64388"/>
    <row r="64389"/>
    <row r="64390"/>
    <row r="64391"/>
    <row r="64392"/>
    <row r="64393"/>
    <row r="64394"/>
    <row r="64395"/>
    <row r="64396"/>
    <row r="64397"/>
    <row r="64398"/>
    <row r="64399"/>
    <row r="64400"/>
    <row r="64401"/>
    <row r="64402"/>
    <row r="64403"/>
    <row r="64404"/>
    <row r="64405"/>
    <row r="64406"/>
    <row r="64407"/>
    <row r="64408"/>
    <row r="64409"/>
    <row r="64410"/>
    <row r="64411"/>
    <row r="64412"/>
    <row r="64413"/>
    <row r="64414"/>
    <row r="64415"/>
    <row r="64416"/>
    <row r="64417"/>
    <row r="64418"/>
    <row r="64419"/>
    <row r="64420"/>
    <row r="64421"/>
    <row r="64422"/>
    <row r="64423"/>
    <row r="64424"/>
    <row r="64425"/>
    <row r="64426"/>
    <row r="64427"/>
    <row r="64428"/>
    <row r="64429"/>
    <row r="64430"/>
    <row r="64431"/>
    <row r="64432"/>
    <row r="64433"/>
    <row r="64434"/>
    <row r="64435"/>
    <row r="64436"/>
    <row r="64437"/>
    <row r="64438"/>
    <row r="64439"/>
    <row r="64440"/>
    <row r="64441"/>
    <row r="64442"/>
    <row r="64443"/>
    <row r="64444"/>
    <row r="64445"/>
    <row r="64446"/>
    <row r="64447"/>
    <row r="64448"/>
    <row r="64449"/>
    <row r="64450"/>
    <row r="64451"/>
    <row r="64452"/>
    <row r="64453"/>
    <row r="64454"/>
    <row r="64455"/>
    <row r="64456"/>
    <row r="64457"/>
    <row r="64458"/>
    <row r="64459"/>
    <row r="64460"/>
    <row r="64461"/>
    <row r="64462"/>
    <row r="64463"/>
    <row r="64464"/>
    <row r="64465"/>
    <row r="64466"/>
    <row r="64467"/>
    <row r="64468"/>
    <row r="64469"/>
    <row r="64470"/>
    <row r="64471"/>
    <row r="64472"/>
    <row r="64473"/>
    <row r="64474"/>
    <row r="64475"/>
    <row r="64476"/>
    <row r="64477"/>
    <row r="64478"/>
    <row r="64479"/>
    <row r="64480"/>
    <row r="64481"/>
    <row r="64482"/>
    <row r="64483"/>
    <row r="64484"/>
    <row r="64485"/>
    <row r="64486"/>
    <row r="64487"/>
    <row r="64488"/>
    <row r="64489"/>
    <row r="64490"/>
    <row r="64491"/>
    <row r="64492"/>
    <row r="64493"/>
    <row r="64494"/>
    <row r="64495"/>
    <row r="64496"/>
    <row r="64497"/>
    <row r="64498"/>
    <row r="64499"/>
    <row r="64500"/>
    <row r="64501"/>
    <row r="64502"/>
    <row r="64503"/>
    <row r="64504"/>
    <row r="64505"/>
    <row r="64506"/>
    <row r="64507"/>
    <row r="64508"/>
    <row r="64509"/>
    <row r="64510"/>
    <row r="64511"/>
    <row r="64512"/>
    <row r="64513"/>
    <row r="64514"/>
    <row r="64515"/>
    <row r="64516"/>
    <row r="64517"/>
    <row r="64518"/>
    <row r="64519"/>
    <row r="64520"/>
    <row r="64521"/>
    <row r="64522"/>
    <row r="64523"/>
    <row r="64524"/>
    <row r="64525"/>
    <row r="64526"/>
    <row r="64527"/>
    <row r="64528"/>
    <row r="64529"/>
    <row r="64530"/>
    <row r="64531"/>
    <row r="64532"/>
    <row r="64533"/>
    <row r="64534"/>
    <row r="64535"/>
    <row r="64536"/>
    <row r="64537"/>
    <row r="64538"/>
    <row r="64539"/>
    <row r="64540"/>
    <row r="64541"/>
    <row r="64542"/>
    <row r="64543"/>
    <row r="64544"/>
    <row r="64545"/>
    <row r="64546"/>
    <row r="64547"/>
    <row r="64548"/>
    <row r="64549"/>
    <row r="64550"/>
    <row r="64551"/>
    <row r="64552"/>
    <row r="64553"/>
    <row r="64554"/>
    <row r="64555"/>
    <row r="64556"/>
    <row r="64557"/>
    <row r="64558"/>
    <row r="64559"/>
    <row r="64560"/>
    <row r="64561"/>
    <row r="64562"/>
    <row r="64563"/>
    <row r="64564"/>
    <row r="64565"/>
    <row r="64566"/>
    <row r="64567"/>
    <row r="64568"/>
    <row r="64569"/>
    <row r="64570"/>
    <row r="64571"/>
    <row r="64572"/>
    <row r="64573"/>
    <row r="64574"/>
    <row r="64575"/>
    <row r="64576"/>
    <row r="64577"/>
    <row r="64578"/>
    <row r="64579"/>
    <row r="64580"/>
    <row r="64581"/>
    <row r="64582"/>
    <row r="64583"/>
    <row r="64584"/>
    <row r="64585"/>
    <row r="64586"/>
    <row r="64587"/>
    <row r="64588"/>
    <row r="64589"/>
    <row r="64590"/>
    <row r="64591"/>
    <row r="64592"/>
    <row r="64593"/>
    <row r="64594"/>
    <row r="64595"/>
    <row r="64596"/>
    <row r="64597"/>
    <row r="64598"/>
    <row r="64599"/>
    <row r="64600"/>
    <row r="64601"/>
    <row r="64602"/>
    <row r="64603"/>
    <row r="64604"/>
    <row r="64605"/>
    <row r="64606"/>
    <row r="64607"/>
    <row r="64608"/>
    <row r="64609"/>
    <row r="64610"/>
    <row r="64611"/>
    <row r="64612"/>
    <row r="64613"/>
    <row r="64614"/>
    <row r="64615"/>
    <row r="64616"/>
    <row r="64617"/>
    <row r="64618"/>
    <row r="64619"/>
    <row r="64620"/>
    <row r="64621"/>
    <row r="64622"/>
    <row r="64623"/>
    <row r="64624"/>
    <row r="64625"/>
    <row r="64626"/>
    <row r="64627"/>
    <row r="64628"/>
    <row r="64629"/>
    <row r="64630"/>
    <row r="64631"/>
    <row r="64632"/>
    <row r="64633"/>
    <row r="64634"/>
    <row r="64635"/>
    <row r="64636"/>
    <row r="64637"/>
    <row r="64638"/>
    <row r="64639"/>
    <row r="64640"/>
    <row r="64641"/>
    <row r="64642"/>
    <row r="64643"/>
    <row r="64644"/>
    <row r="64645"/>
    <row r="64646"/>
    <row r="64647"/>
    <row r="64648"/>
    <row r="64649"/>
    <row r="64650"/>
    <row r="64651"/>
    <row r="64652"/>
    <row r="64653"/>
    <row r="64654"/>
    <row r="64655"/>
    <row r="64656"/>
    <row r="64657"/>
    <row r="64658"/>
    <row r="64659"/>
    <row r="64660"/>
    <row r="64661"/>
    <row r="64662"/>
    <row r="64663"/>
    <row r="64664"/>
    <row r="64665"/>
    <row r="64666"/>
    <row r="64667"/>
    <row r="64668"/>
    <row r="64669"/>
    <row r="64670"/>
    <row r="64671"/>
    <row r="64672"/>
    <row r="64673"/>
    <row r="64674"/>
    <row r="64675"/>
    <row r="64676"/>
    <row r="64677"/>
    <row r="64678"/>
    <row r="64679"/>
    <row r="64680"/>
    <row r="64681"/>
    <row r="64682"/>
    <row r="64683"/>
    <row r="64684"/>
    <row r="64685"/>
    <row r="64686"/>
    <row r="64687"/>
    <row r="64688"/>
    <row r="64689"/>
    <row r="64690"/>
    <row r="64691"/>
    <row r="64692"/>
    <row r="64693"/>
    <row r="64694"/>
    <row r="64695"/>
    <row r="64696"/>
    <row r="64697"/>
    <row r="64698"/>
    <row r="64699"/>
    <row r="64700"/>
    <row r="64701"/>
    <row r="64702"/>
    <row r="64703"/>
    <row r="64704"/>
    <row r="64705"/>
    <row r="64706"/>
    <row r="64707"/>
    <row r="64708"/>
    <row r="64709"/>
    <row r="64710"/>
    <row r="64711"/>
    <row r="64712"/>
    <row r="64713"/>
    <row r="64714"/>
    <row r="64715"/>
    <row r="64716"/>
    <row r="64717"/>
    <row r="64718"/>
    <row r="64719"/>
    <row r="64720"/>
    <row r="64721"/>
    <row r="64722"/>
    <row r="64723"/>
    <row r="64724"/>
    <row r="64725"/>
    <row r="64726"/>
    <row r="64727"/>
    <row r="64728"/>
    <row r="64729"/>
    <row r="64730"/>
    <row r="64731"/>
    <row r="64732"/>
    <row r="64733"/>
    <row r="64734"/>
    <row r="64735"/>
    <row r="64736"/>
    <row r="64737"/>
    <row r="64738"/>
    <row r="64739"/>
    <row r="64740"/>
    <row r="64741"/>
    <row r="64742"/>
    <row r="64743"/>
    <row r="64744"/>
    <row r="64745"/>
    <row r="64746"/>
    <row r="64747"/>
    <row r="64748"/>
    <row r="64749"/>
    <row r="64750"/>
    <row r="64751"/>
    <row r="64752"/>
    <row r="64753"/>
    <row r="64754"/>
    <row r="64755"/>
    <row r="64756"/>
    <row r="64757"/>
    <row r="64758"/>
    <row r="64759"/>
    <row r="64760"/>
    <row r="64761"/>
    <row r="64762"/>
    <row r="64763"/>
    <row r="64764"/>
    <row r="64765"/>
    <row r="64766"/>
    <row r="64767"/>
    <row r="64768"/>
    <row r="64769"/>
    <row r="64770"/>
    <row r="64771"/>
    <row r="64772"/>
    <row r="64773"/>
    <row r="64774"/>
    <row r="64775"/>
    <row r="64776"/>
    <row r="64777"/>
    <row r="64778"/>
    <row r="64779"/>
    <row r="64780"/>
    <row r="64781"/>
    <row r="64782"/>
    <row r="64783"/>
    <row r="64784"/>
    <row r="64785"/>
    <row r="64786"/>
    <row r="64787"/>
    <row r="64788"/>
    <row r="64789"/>
    <row r="64790"/>
    <row r="64791"/>
    <row r="64792"/>
    <row r="64793"/>
    <row r="64794"/>
    <row r="64795"/>
    <row r="64796"/>
    <row r="64797"/>
    <row r="64798"/>
    <row r="64799"/>
    <row r="64800"/>
    <row r="64801"/>
    <row r="64802"/>
    <row r="64803"/>
    <row r="64804"/>
    <row r="64805"/>
    <row r="64806"/>
    <row r="64807"/>
    <row r="64808"/>
    <row r="64809"/>
    <row r="64810"/>
    <row r="64811"/>
    <row r="64812"/>
    <row r="64813"/>
    <row r="64814"/>
    <row r="64815"/>
    <row r="64816"/>
    <row r="64817"/>
    <row r="64818"/>
    <row r="64819"/>
    <row r="64820"/>
    <row r="64821"/>
    <row r="64822"/>
    <row r="64823"/>
    <row r="64824"/>
    <row r="64825"/>
    <row r="64826"/>
    <row r="64827"/>
    <row r="64828"/>
    <row r="64829"/>
    <row r="64830"/>
    <row r="64831"/>
    <row r="64832"/>
    <row r="64833"/>
    <row r="64834"/>
    <row r="64835"/>
    <row r="64836"/>
    <row r="64837"/>
    <row r="64838"/>
    <row r="64839"/>
    <row r="64840"/>
    <row r="64841"/>
    <row r="64842"/>
    <row r="64843"/>
    <row r="64844"/>
    <row r="64845"/>
    <row r="64846"/>
    <row r="64847"/>
    <row r="64848"/>
    <row r="64849"/>
    <row r="64850"/>
    <row r="64851"/>
    <row r="64852"/>
    <row r="64853"/>
    <row r="64854"/>
    <row r="64855"/>
    <row r="64856"/>
    <row r="64857"/>
    <row r="64858"/>
    <row r="64859"/>
    <row r="64860"/>
    <row r="64861"/>
    <row r="64862"/>
    <row r="64863"/>
    <row r="64864"/>
    <row r="64865"/>
    <row r="64866"/>
    <row r="64867"/>
    <row r="64868"/>
    <row r="64869"/>
    <row r="64870"/>
    <row r="64871"/>
    <row r="64872"/>
    <row r="64873"/>
    <row r="64874"/>
    <row r="64875"/>
    <row r="64876"/>
    <row r="64877"/>
    <row r="64878"/>
    <row r="64879"/>
    <row r="64880"/>
    <row r="64881"/>
    <row r="64882"/>
    <row r="64883"/>
    <row r="64884"/>
    <row r="64885"/>
    <row r="64886"/>
    <row r="64887"/>
    <row r="64888"/>
    <row r="64889"/>
    <row r="64890"/>
    <row r="64891"/>
    <row r="64892"/>
    <row r="64893"/>
    <row r="64894"/>
    <row r="64895"/>
    <row r="64896"/>
    <row r="64897"/>
    <row r="64898"/>
    <row r="64899"/>
    <row r="64900"/>
    <row r="64901"/>
    <row r="64902"/>
    <row r="64903"/>
    <row r="64904"/>
    <row r="64905"/>
    <row r="64906"/>
    <row r="64907"/>
    <row r="64908"/>
    <row r="64909"/>
    <row r="64910"/>
    <row r="64911"/>
    <row r="64912"/>
    <row r="64913"/>
    <row r="64914"/>
    <row r="64915"/>
    <row r="64916"/>
    <row r="64917"/>
    <row r="64918"/>
    <row r="64919"/>
    <row r="64920"/>
    <row r="64921"/>
    <row r="64922"/>
    <row r="64923"/>
    <row r="64924"/>
    <row r="64925"/>
    <row r="64926"/>
    <row r="64927"/>
    <row r="64928"/>
    <row r="64929"/>
    <row r="64930"/>
    <row r="64931"/>
    <row r="64932"/>
    <row r="64933"/>
    <row r="64934"/>
    <row r="64935"/>
    <row r="64936"/>
    <row r="64937"/>
    <row r="64938"/>
    <row r="64939"/>
    <row r="64940"/>
    <row r="64941"/>
    <row r="64942"/>
    <row r="64943"/>
    <row r="64944"/>
    <row r="64945"/>
    <row r="64946"/>
    <row r="64947"/>
    <row r="64948"/>
    <row r="64949"/>
    <row r="64950"/>
    <row r="64951"/>
    <row r="64952"/>
    <row r="64953"/>
    <row r="64954"/>
    <row r="64955"/>
    <row r="64956"/>
    <row r="64957"/>
    <row r="64958"/>
    <row r="64959"/>
    <row r="64960"/>
    <row r="64961"/>
    <row r="64962"/>
    <row r="64963"/>
    <row r="64964"/>
    <row r="64965"/>
    <row r="64966"/>
    <row r="64967"/>
    <row r="64968"/>
    <row r="64969"/>
    <row r="64970"/>
    <row r="64971"/>
    <row r="64972"/>
    <row r="64973"/>
    <row r="64974"/>
    <row r="64975"/>
    <row r="64976"/>
    <row r="64977"/>
    <row r="64978"/>
    <row r="64979"/>
    <row r="64980"/>
    <row r="64981"/>
    <row r="64982"/>
    <row r="64983"/>
    <row r="64984"/>
    <row r="64985"/>
    <row r="64986"/>
    <row r="64987"/>
    <row r="64988"/>
    <row r="64989"/>
    <row r="64990"/>
    <row r="64991"/>
    <row r="64992"/>
    <row r="64993"/>
    <row r="64994"/>
    <row r="64995"/>
    <row r="64996"/>
    <row r="64997"/>
    <row r="64998"/>
    <row r="64999"/>
    <row r="65000"/>
    <row r="65001"/>
    <row r="65002"/>
    <row r="65003"/>
    <row r="65004"/>
    <row r="65005"/>
    <row r="65006"/>
    <row r="65007"/>
    <row r="65008"/>
    <row r="65009"/>
    <row r="65010"/>
    <row r="65011"/>
    <row r="65012"/>
    <row r="65013"/>
    <row r="65014"/>
    <row r="65015"/>
    <row r="65016"/>
    <row r="65017"/>
    <row r="65018"/>
    <row r="65019"/>
    <row r="65020"/>
    <row r="65021"/>
    <row r="65022"/>
    <row r="65023"/>
    <row r="65024"/>
    <row r="65025"/>
    <row r="65026"/>
    <row r="65027"/>
    <row r="65028"/>
    <row r="65029"/>
    <row r="65030"/>
    <row r="65031"/>
    <row r="65032"/>
    <row r="65033"/>
    <row r="65034"/>
    <row r="65035"/>
    <row r="65036"/>
    <row r="65037"/>
    <row r="65038"/>
    <row r="65039"/>
    <row r="65040"/>
    <row r="65041"/>
    <row r="65042"/>
    <row r="65043"/>
    <row r="65044"/>
    <row r="65045"/>
    <row r="65046"/>
    <row r="65047"/>
    <row r="65048"/>
    <row r="65049"/>
    <row r="65050"/>
    <row r="65051"/>
    <row r="65052"/>
    <row r="65053"/>
    <row r="65054"/>
    <row r="65055"/>
    <row r="65056"/>
    <row r="65057"/>
    <row r="65058"/>
    <row r="65059"/>
    <row r="65060"/>
    <row r="65061"/>
    <row r="65062"/>
    <row r="65063"/>
    <row r="65064"/>
    <row r="65065"/>
    <row r="65066"/>
    <row r="65067"/>
    <row r="65068"/>
    <row r="65069"/>
    <row r="65070"/>
    <row r="65071"/>
    <row r="65072"/>
    <row r="65073"/>
    <row r="65074"/>
    <row r="65075"/>
    <row r="65076"/>
    <row r="65077"/>
    <row r="65078"/>
    <row r="65079"/>
    <row r="65080"/>
    <row r="65081"/>
    <row r="65082"/>
    <row r="65083"/>
    <row r="65084"/>
    <row r="65085"/>
    <row r="65086"/>
    <row r="65087"/>
    <row r="65088"/>
    <row r="65089"/>
    <row r="65090"/>
    <row r="65091"/>
    <row r="65092"/>
    <row r="65093"/>
    <row r="65094"/>
    <row r="65095"/>
    <row r="65096"/>
    <row r="65097"/>
    <row r="65098"/>
    <row r="65099"/>
    <row r="65100"/>
    <row r="65101"/>
    <row r="65102"/>
    <row r="65103"/>
    <row r="65104"/>
    <row r="65105"/>
    <row r="65106"/>
    <row r="65107"/>
    <row r="65108"/>
    <row r="65109"/>
    <row r="65110"/>
    <row r="65111"/>
    <row r="65112"/>
    <row r="65113"/>
    <row r="65114"/>
    <row r="65115"/>
    <row r="65116"/>
    <row r="65117"/>
    <row r="65118"/>
    <row r="65119"/>
    <row r="65120"/>
    <row r="65121"/>
    <row r="65122"/>
    <row r="65123"/>
    <row r="65124"/>
    <row r="65125"/>
    <row r="65126"/>
    <row r="65127"/>
    <row r="65128"/>
    <row r="65129"/>
    <row r="65130"/>
    <row r="65131"/>
    <row r="65132"/>
    <row r="65133"/>
    <row r="65134"/>
    <row r="65135"/>
    <row r="65136"/>
    <row r="65137"/>
    <row r="65138"/>
    <row r="65139"/>
    <row r="65140"/>
    <row r="65141"/>
    <row r="65142"/>
    <row r="65143"/>
    <row r="65144"/>
    <row r="65145"/>
    <row r="65146"/>
    <row r="65147"/>
    <row r="65148"/>
    <row r="65149"/>
    <row r="65150"/>
    <row r="65151"/>
    <row r="65152"/>
    <row r="65153"/>
    <row r="65154"/>
    <row r="65155"/>
    <row r="65156"/>
    <row r="65157"/>
    <row r="65158"/>
    <row r="65159"/>
    <row r="65160"/>
    <row r="65161"/>
    <row r="65162"/>
    <row r="65163"/>
    <row r="65164"/>
    <row r="65165"/>
    <row r="65166"/>
    <row r="65167"/>
    <row r="65168"/>
    <row r="65169"/>
    <row r="65170"/>
    <row r="65171"/>
    <row r="65172"/>
    <row r="65173"/>
    <row r="65174"/>
    <row r="65175"/>
    <row r="65176"/>
    <row r="65177"/>
    <row r="65178"/>
    <row r="65179"/>
    <row r="65180"/>
    <row r="65181"/>
    <row r="65182"/>
    <row r="65183"/>
    <row r="65184"/>
    <row r="65185"/>
    <row r="65186"/>
    <row r="65187"/>
    <row r="65188"/>
    <row r="65189"/>
    <row r="65190"/>
    <row r="65191"/>
    <row r="65192"/>
    <row r="65193"/>
    <row r="65194"/>
    <row r="65195"/>
    <row r="65196"/>
    <row r="65197"/>
    <row r="65198"/>
    <row r="65199"/>
    <row r="65200"/>
    <row r="65201"/>
    <row r="65202"/>
    <row r="65203"/>
    <row r="65204"/>
    <row r="65205"/>
    <row r="65206"/>
    <row r="65207"/>
    <row r="65208"/>
    <row r="65209"/>
    <row r="65210"/>
    <row r="65211"/>
    <row r="65212"/>
    <row r="65213"/>
    <row r="65214"/>
    <row r="65215"/>
    <row r="65216"/>
    <row r="65217"/>
    <row r="65218"/>
    <row r="65219"/>
    <row r="65220"/>
    <row r="65221"/>
    <row r="65222"/>
    <row r="65223"/>
    <row r="65224"/>
    <row r="65225"/>
    <row r="65226"/>
    <row r="65227"/>
    <row r="65228"/>
    <row r="65229"/>
    <row r="65230"/>
    <row r="65231"/>
    <row r="65232"/>
    <row r="65233"/>
    <row r="65234"/>
    <row r="65235"/>
    <row r="65236"/>
    <row r="65237"/>
    <row r="65238"/>
    <row r="65239"/>
    <row r="65240"/>
    <row r="65241"/>
    <row r="65242"/>
    <row r="65243"/>
    <row r="65244"/>
    <row r="65245"/>
    <row r="65246"/>
    <row r="65247"/>
    <row r="65248"/>
    <row r="65249"/>
    <row r="65250"/>
    <row r="65251"/>
    <row r="65252"/>
    <row r="65253"/>
    <row r="65254"/>
    <row r="65255"/>
    <row r="65256"/>
    <row r="65257"/>
    <row r="65258"/>
    <row r="65259"/>
    <row r="65260"/>
    <row r="65261"/>
    <row r="65262"/>
    <row r="65263"/>
    <row r="65264"/>
    <row r="65265"/>
    <row r="65266"/>
    <row r="65267"/>
    <row r="65268"/>
    <row r="65269"/>
    <row r="65270"/>
    <row r="65271"/>
    <row r="65272"/>
    <row r="65273"/>
    <row r="65274"/>
    <row r="65275"/>
    <row r="65276"/>
    <row r="65277"/>
    <row r="65278"/>
    <row r="65279"/>
    <row r="65280"/>
    <row r="65281"/>
    <row r="65282"/>
    <row r="65283"/>
    <row r="65284"/>
    <row r="65285"/>
    <row r="65286"/>
    <row r="65287"/>
    <row r="65288"/>
    <row r="65289"/>
    <row r="65290"/>
    <row r="65291"/>
    <row r="65292"/>
    <row r="65293"/>
    <row r="65294"/>
    <row r="65295"/>
    <row r="65296"/>
    <row r="65297"/>
    <row r="65298"/>
    <row r="65299"/>
    <row r="65300"/>
    <row r="65301"/>
    <row r="65302"/>
    <row r="65303"/>
    <row r="65304"/>
    <row r="65305"/>
    <row r="65306"/>
    <row r="65307"/>
    <row r="65308"/>
    <row r="65309"/>
    <row r="65310"/>
    <row r="65311"/>
    <row r="65312"/>
    <row r="65313"/>
    <row r="65314"/>
    <row r="65315"/>
    <row r="65316"/>
    <row r="65317"/>
    <row r="65318"/>
    <row r="65319"/>
    <row r="65320"/>
    <row r="65321"/>
    <row r="65322"/>
    <row r="65323"/>
    <row r="65324"/>
    <row r="65325"/>
    <row r="65326"/>
    <row r="65327"/>
    <row r="65328"/>
    <row r="65329"/>
    <row r="65330"/>
    <row r="65331"/>
    <row r="65332"/>
    <row r="65333"/>
    <row r="65334"/>
    <row r="65335"/>
    <row r="65336"/>
    <row r="65337"/>
    <row r="65338"/>
    <row r="65339"/>
    <row r="65340"/>
    <row r="65341"/>
    <row r="65342"/>
    <row r="65343"/>
    <row r="65344"/>
    <row r="65345"/>
    <row r="65346"/>
    <row r="65347"/>
    <row r="65348"/>
    <row r="65349"/>
    <row r="65350"/>
    <row r="65351"/>
    <row r="65352"/>
    <row r="65353"/>
    <row r="65354"/>
    <row r="65355"/>
    <row r="65356"/>
    <row r="65357"/>
    <row r="65358"/>
    <row r="65359"/>
    <row r="65360"/>
    <row r="65361"/>
    <row r="65362"/>
    <row r="65363"/>
    <row r="65364"/>
    <row r="65365"/>
    <row r="65366"/>
    <row r="65367"/>
    <row r="65368"/>
    <row r="65369"/>
    <row r="65370"/>
    <row r="65371"/>
    <row r="65372"/>
    <row r="65373"/>
    <row r="65374"/>
    <row r="65375"/>
    <row r="65376"/>
    <row r="65377"/>
    <row r="65378"/>
    <row r="65379"/>
    <row r="65380"/>
    <row r="65381"/>
    <row r="65382"/>
    <row r="65383"/>
    <row r="65384"/>
    <row r="65385"/>
    <row r="65386"/>
    <row r="65387"/>
    <row r="65388"/>
    <row r="65389"/>
    <row r="65390"/>
    <row r="65391"/>
    <row r="65392"/>
    <row r="65393"/>
    <row r="65394"/>
    <row r="65395"/>
    <row r="65396"/>
    <row r="65397"/>
    <row r="65398"/>
    <row r="65399"/>
    <row r="65400"/>
    <row r="65401"/>
    <row r="65402"/>
    <row r="65403"/>
    <row r="65404"/>
    <row r="65405"/>
    <row r="65406"/>
    <row r="65407"/>
    <row r="65408"/>
    <row r="65409"/>
    <row r="65410"/>
    <row r="65411"/>
    <row r="65412"/>
    <row r="65413"/>
    <row r="65414"/>
    <row r="65415"/>
    <row r="65416"/>
    <row r="65417"/>
    <row r="65418"/>
    <row r="65419"/>
    <row r="65420"/>
    <row r="65421"/>
    <row r="65422"/>
    <row r="65423"/>
    <row r="65424"/>
    <row r="65425"/>
    <row r="65426"/>
    <row r="65427"/>
    <row r="65428"/>
    <row r="65429"/>
    <row r="65430"/>
    <row r="65431"/>
    <row r="65432"/>
    <row r="65433"/>
    <row r="65434"/>
    <row r="65435"/>
    <row r="65436"/>
    <row r="65437"/>
    <row r="65438"/>
    <row r="65439"/>
    <row r="65440"/>
    <row r="65441"/>
    <row r="65442"/>
    <row r="65443"/>
    <row r="65444"/>
    <row r="65445"/>
    <row r="65446"/>
    <row r="65447"/>
    <row r="65448"/>
    <row r="65449"/>
    <row r="65450"/>
    <row r="65451"/>
    <row r="65452"/>
    <row r="65453"/>
    <row r="65454"/>
    <row r="65455"/>
    <row r="65456"/>
    <row r="65457"/>
    <row r="65458"/>
    <row r="65459"/>
    <row r="65460"/>
    <row r="65461"/>
    <row r="65462"/>
    <row r="65463"/>
    <row r="65464"/>
    <row r="65465"/>
    <row r="65466"/>
    <row r="65467"/>
    <row r="65468"/>
    <row r="65469"/>
    <row r="65470"/>
    <row r="65471"/>
    <row r="65472"/>
    <row r="65473"/>
    <row r="65474"/>
    <row r="65475"/>
    <row r="65476"/>
    <row r="65477"/>
    <row r="65478"/>
    <row r="65479"/>
    <row r="65480"/>
    <row r="65481"/>
    <row r="65482"/>
    <row r="65483"/>
    <row r="65484"/>
    <row r="65485"/>
    <row r="65486"/>
    <row r="65487"/>
    <row r="65488"/>
    <row r="65489"/>
    <row r="65490"/>
    <row r="65491"/>
    <row r="65492"/>
    <row r="65493"/>
    <row r="65494"/>
    <row r="65495"/>
    <row r="65496"/>
    <row r="65497"/>
    <row r="65498"/>
    <row r="65499"/>
    <row r="65500"/>
    <row r="65501"/>
    <row r="65502"/>
    <row r="65503"/>
    <row r="65504"/>
    <row r="65505"/>
    <row r="65506"/>
    <row r="65507"/>
    <row r="65508"/>
    <row r="65509"/>
    <row r="65510"/>
    <row r="65511"/>
    <row r="65512"/>
    <row r="65513"/>
    <row r="65514"/>
    <row r="65515"/>
    <row r="65516"/>
    <row r="65517"/>
    <row r="65518"/>
    <row r="65519"/>
    <row r="65520"/>
    <row r="65521"/>
    <row r="65522"/>
    <row r="65523"/>
    <row r="65524"/>
    <row r="65525"/>
    <row r="65526"/>
    <row r="65527"/>
    <row r="65528"/>
    <row r="65529"/>
    <row r="65530"/>
    <row r="65531"/>
    <row r="65532"/>
    <row r="65533"/>
    <row r="65534"/>
    <row r="65535"/>
    <row r="65536"/>
    <row r="65537"/>
    <row r="65538"/>
    <row r="65539"/>
    <row r="65540"/>
    <row r="65541"/>
    <row r="65542"/>
    <row r="65543"/>
    <row r="65544"/>
    <row r="65545"/>
    <row r="65546"/>
    <row r="65547"/>
    <row r="65548"/>
    <row r="65549"/>
    <row r="65550"/>
    <row r="65551"/>
    <row r="65552"/>
    <row r="65553"/>
    <row r="65554"/>
    <row r="65555"/>
    <row r="65556"/>
    <row r="65557"/>
    <row r="65558"/>
    <row r="65559"/>
    <row r="65560"/>
    <row r="65561"/>
    <row r="65562"/>
    <row r="65563"/>
    <row r="65564"/>
    <row r="65565"/>
    <row r="65566"/>
    <row r="65567"/>
    <row r="65568"/>
    <row r="65569"/>
    <row r="65570"/>
    <row r="65571"/>
    <row r="65572"/>
    <row r="65573"/>
    <row r="65574"/>
    <row r="65575"/>
    <row r="65576"/>
    <row r="65577"/>
    <row r="65578"/>
    <row r="65579"/>
    <row r="65580"/>
    <row r="65581"/>
    <row r="65582"/>
    <row r="65583"/>
    <row r="65584"/>
    <row r="65585"/>
    <row r="65586"/>
    <row r="65587"/>
    <row r="65588"/>
    <row r="65589"/>
    <row r="65590"/>
    <row r="65591"/>
    <row r="65592"/>
    <row r="65593"/>
    <row r="65594"/>
    <row r="65595"/>
    <row r="65596"/>
    <row r="65597"/>
    <row r="65598"/>
    <row r="65599"/>
    <row r="65600"/>
    <row r="65601"/>
    <row r="65602"/>
    <row r="65603"/>
    <row r="65604"/>
    <row r="65605"/>
    <row r="65606"/>
    <row r="65607"/>
    <row r="65608"/>
    <row r="65609"/>
    <row r="65610"/>
    <row r="65611"/>
    <row r="65612"/>
    <row r="65613"/>
    <row r="65614"/>
    <row r="65615"/>
    <row r="65616"/>
    <row r="65617"/>
    <row r="65618"/>
    <row r="65619"/>
    <row r="65620"/>
    <row r="65621"/>
    <row r="65622"/>
    <row r="65623"/>
    <row r="65624"/>
    <row r="65625"/>
    <row r="65626"/>
    <row r="65627"/>
    <row r="65628"/>
    <row r="65629"/>
    <row r="65630"/>
    <row r="65631"/>
    <row r="65632"/>
    <row r="65633"/>
    <row r="65634"/>
    <row r="65635"/>
    <row r="65636"/>
    <row r="65637"/>
    <row r="65638"/>
    <row r="65639"/>
    <row r="65640"/>
    <row r="65641"/>
    <row r="65642"/>
    <row r="65643"/>
    <row r="65644"/>
    <row r="65645"/>
    <row r="65646"/>
    <row r="65647"/>
    <row r="65648"/>
    <row r="65649"/>
    <row r="65650"/>
    <row r="65651"/>
    <row r="65652"/>
    <row r="65653"/>
    <row r="65654"/>
    <row r="65655"/>
    <row r="65656"/>
    <row r="65657"/>
    <row r="65658"/>
    <row r="65659"/>
    <row r="65660"/>
    <row r="65661"/>
    <row r="65662"/>
    <row r="65663"/>
    <row r="65664"/>
    <row r="65665"/>
    <row r="65666"/>
    <row r="65667"/>
    <row r="65668"/>
    <row r="65669"/>
    <row r="65670"/>
    <row r="65671"/>
    <row r="65672"/>
    <row r="65673"/>
    <row r="65674"/>
    <row r="65675"/>
    <row r="65676"/>
    <row r="65677"/>
    <row r="65678"/>
    <row r="65679"/>
    <row r="65680"/>
    <row r="65681"/>
    <row r="65682"/>
    <row r="65683"/>
    <row r="65684"/>
    <row r="65685"/>
    <row r="65686"/>
    <row r="65687"/>
    <row r="65688"/>
    <row r="65689"/>
    <row r="65690"/>
    <row r="65691"/>
    <row r="65692"/>
    <row r="65693"/>
    <row r="65694"/>
    <row r="65695"/>
    <row r="65696"/>
    <row r="65697"/>
    <row r="65698"/>
    <row r="65699"/>
    <row r="65700"/>
    <row r="65701"/>
    <row r="65702"/>
    <row r="65703"/>
    <row r="65704"/>
    <row r="65705"/>
    <row r="65706"/>
    <row r="65707"/>
    <row r="65708"/>
    <row r="65709"/>
    <row r="65710"/>
    <row r="65711"/>
    <row r="65712"/>
    <row r="65713"/>
    <row r="65714"/>
    <row r="65715"/>
    <row r="65716"/>
    <row r="65717"/>
    <row r="65718"/>
    <row r="65719"/>
    <row r="65720"/>
    <row r="65721"/>
    <row r="65722"/>
    <row r="65723"/>
    <row r="65724"/>
    <row r="65725"/>
    <row r="65726"/>
    <row r="65727"/>
    <row r="65728"/>
    <row r="65729"/>
    <row r="65730"/>
    <row r="65731"/>
    <row r="65732"/>
    <row r="65733"/>
    <row r="65734"/>
    <row r="65735"/>
    <row r="65736"/>
    <row r="65737"/>
    <row r="65738"/>
    <row r="65739"/>
    <row r="65740"/>
    <row r="65741"/>
    <row r="65742"/>
    <row r="65743"/>
    <row r="65744"/>
    <row r="65745"/>
    <row r="65746"/>
    <row r="65747"/>
    <row r="65748"/>
    <row r="65749"/>
    <row r="65750"/>
    <row r="65751"/>
    <row r="65752"/>
    <row r="65753"/>
    <row r="65754"/>
    <row r="65755"/>
    <row r="65756"/>
    <row r="65757"/>
    <row r="65758"/>
    <row r="65759"/>
    <row r="65760"/>
    <row r="65761"/>
    <row r="65762"/>
    <row r="65763"/>
    <row r="65764"/>
    <row r="65765"/>
    <row r="65766"/>
    <row r="65767"/>
    <row r="65768"/>
    <row r="65769"/>
    <row r="65770"/>
    <row r="65771"/>
    <row r="65772"/>
    <row r="65773"/>
    <row r="65774"/>
    <row r="65775"/>
    <row r="65776"/>
    <row r="65777"/>
    <row r="65778"/>
    <row r="65779"/>
    <row r="65780"/>
    <row r="65781"/>
    <row r="65782"/>
    <row r="65783"/>
    <row r="65784"/>
    <row r="65785"/>
    <row r="65786"/>
    <row r="65787"/>
    <row r="65788"/>
    <row r="65789"/>
    <row r="65790"/>
    <row r="65791"/>
    <row r="65792"/>
    <row r="65793"/>
    <row r="65794"/>
    <row r="65795"/>
    <row r="65796"/>
    <row r="65797"/>
    <row r="65798"/>
    <row r="65799"/>
    <row r="65800"/>
    <row r="65801"/>
    <row r="65802"/>
    <row r="65803"/>
    <row r="65804"/>
    <row r="65805"/>
    <row r="65806"/>
    <row r="65807"/>
    <row r="65808"/>
    <row r="65809"/>
    <row r="65810"/>
    <row r="65811"/>
    <row r="65812"/>
    <row r="65813"/>
    <row r="65814"/>
    <row r="65815"/>
    <row r="65816"/>
    <row r="65817"/>
    <row r="65818"/>
    <row r="65819"/>
    <row r="65820"/>
    <row r="65821"/>
    <row r="65822"/>
    <row r="65823"/>
    <row r="65824"/>
    <row r="65825"/>
    <row r="65826"/>
    <row r="65827"/>
    <row r="65828"/>
    <row r="65829"/>
    <row r="65830"/>
    <row r="65831"/>
    <row r="65832"/>
    <row r="65833"/>
    <row r="65834"/>
    <row r="65835"/>
    <row r="65836"/>
    <row r="65837"/>
    <row r="65838"/>
    <row r="65839"/>
    <row r="65840"/>
    <row r="65841"/>
    <row r="65842"/>
    <row r="65843"/>
    <row r="65844"/>
    <row r="65845"/>
    <row r="65846"/>
    <row r="65847"/>
    <row r="65848"/>
    <row r="65849"/>
    <row r="65850"/>
    <row r="65851"/>
    <row r="65852"/>
    <row r="65853"/>
    <row r="65854"/>
    <row r="65855"/>
    <row r="65856"/>
    <row r="65857"/>
    <row r="65858"/>
    <row r="65859"/>
    <row r="65860"/>
    <row r="65861"/>
    <row r="65862"/>
    <row r="65863"/>
    <row r="65864"/>
    <row r="65865"/>
    <row r="65866"/>
    <row r="65867"/>
    <row r="65868"/>
    <row r="65869"/>
    <row r="65870"/>
    <row r="65871"/>
    <row r="65872"/>
    <row r="65873"/>
    <row r="65874"/>
    <row r="65875"/>
    <row r="65876"/>
    <row r="65877"/>
    <row r="65878"/>
    <row r="65879"/>
    <row r="65880"/>
    <row r="65881"/>
    <row r="65882"/>
    <row r="65883"/>
    <row r="65884"/>
    <row r="65885"/>
    <row r="65886"/>
    <row r="65887"/>
    <row r="65888"/>
    <row r="65889"/>
    <row r="65890"/>
    <row r="65891"/>
    <row r="65892"/>
    <row r="65893"/>
    <row r="65894"/>
    <row r="65895"/>
    <row r="65896"/>
    <row r="65897"/>
    <row r="65898"/>
    <row r="65899"/>
    <row r="65900"/>
    <row r="65901"/>
    <row r="65902"/>
    <row r="65903"/>
    <row r="65904"/>
    <row r="65905"/>
    <row r="65906"/>
    <row r="65907"/>
    <row r="65908"/>
    <row r="65909"/>
    <row r="65910"/>
    <row r="65911"/>
    <row r="65912"/>
    <row r="65913"/>
    <row r="65914"/>
    <row r="65915"/>
    <row r="65916"/>
    <row r="65917"/>
    <row r="65918"/>
    <row r="65919"/>
    <row r="65920"/>
    <row r="65921"/>
    <row r="65922"/>
    <row r="65923"/>
    <row r="65924"/>
    <row r="65925"/>
    <row r="65926"/>
    <row r="65927"/>
    <row r="65928"/>
    <row r="65929"/>
    <row r="65930"/>
    <row r="65931"/>
    <row r="65932"/>
    <row r="65933"/>
    <row r="65934"/>
    <row r="65935"/>
    <row r="65936"/>
    <row r="65937"/>
    <row r="65938"/>
    <row r="65939"/>
    <row r="65940"/>
    <row r="65941"/>
    <row r="65942"/>
    <row r="65943"/>
    <row r="65944"/>
    <row r="65945"/>
    <row r="65946"/>
    <row r="65947"/>
    <row r="65948"/>
    <row r="65949"/>
    <row r="65950"/>
    <row r="65951"/>
    <row r="65952"/>
    <row r="65953"/>
    <row r="65954"/>
    <row r="65955"/>
    <row r="65956"/>
    <row r="65957"/>
    <row r="65958"/>
    <row r="65959"/>
    <row r="65960"/>
    <row r="65961"/>
    <row r="65962"/>
    <row r="65963"/>
    <row r="65964"/>
    <row r="65965"/>
    <row r="65966"/>
    <row r="65967"/>
    <row r="65968"/>
    <row r="65969"/>
    <row r="65970"/>
    <row r="65971"/>
    <row r="65972"/>
    <row r="65973"/>
    <row r="65974"/>
    <row r="65975"/>
    <row r="65976"/>
    <row r="65977"/>
    <row r="65978"/>
    <row r="65979"/>
    <row r="65980"/>
    <row r="65981"/>
    <row r="65982"/>
    <row r="65983"/>
    <row r="65984"/>
    <row r="65985"/>
    <row r="65986"/>
    <row r="65987"/>
    <row r="65988"/>
    <row r="65989"/>
    <row r="65990"/>
    <row r="65991"/>
    <row r="65992"/>
    <row r="65993"/>
    <row r="65994"/>
    <row r="65995"/>
    <row r="65996"/>
    <row r="65997"/>
    <row r="65998"/>
    <row r="65999"/>
    <row r="66000"/>
    <row r="66001"/>
    <row r="66002"/>
    <row r="66003"/>
    <row r="66004"/>
    <row r="66005"/>
    <row r="66006"/>
    <row r="66007"/>
    <row r="66008"/>
    <row r="66009"/>
    <row r="66010"/>
    <row r="66011"/>
    <row r="66012"/>
    <row r="66013"/>
    <row r="66014"/>
    <row r="66015"/>
    <row r="66016"/>
    <row r="66017"/>
    <row r="66018"/>
    <row r="66019"/>
    <row r="66020"/>
    <row r="66021"/>
    <row r="66022"/>
    <row r="66023"/>
    <row r="66024"/>
    <row r="66025"/>
    <row r="66026"/>
    <row r="66027"/>
    <row r="66028"/>
    <row r="66029"/>
    <row r="66030"/>
    <row r="66031"/>
    <row r="66032"/>
    <row r="66033"/>
    <row r="66034"/>
    <row r="66035"/>
    <row r="66036"/>
    <row r="66037"/>
    <row r="66038"/>
    <row r="66039"/>
    <row r="66040"/>
    <row r="66041"/>
    <row r="66042"/>
    <row r="66043"/>
    <row r="66044"/>
    <row r="66045"/>
    <row r="66046"/>
    <row r="66047"/>
    <row r="66048"/>
    <row r="66049"/>
    <row r="66050"/>
    <row r="66051"/>
    <row r="66052"/>
    <row r="66053"/>
    <row r="66054"/>
    <row r="66055"/>
    <row r="66056"/>
    <row r="66057"/>
    <row r="66058"/>
    <row r="66059"/>
    <row r="66060"/>
    <row r="66061"/>
    <row r="66062"/>
    <row r="66063"/>
    <row r="66064"/>
    <row r="66065"/>
    <row r="66066"/>
    <row r="66067"/>
    <row r="66068"/>
    <row r="66069"/>
    <row r="66070"/>
    <row r="66071"/>
    <row r="66072"/>
    <row r="66073"/>
    <row r="66074"/>
    <row r="66075"/>
    <row r="66076"/>
    <row r="66077"/>
    <row r="66078"/>
    <row r="66079"/>
    <row r="66080"/>
    <row r="66081"/>
    <row r="66082"/>
    <row r="66083"/>
    <row r="66084"/>
    <row r="66085"/>
    <row r="66086"/>
    <row r="66087"/>
    <row r="66088"/>
    <row r="66089"/>
    <row r="66090"/>
    <row r="66091"/>
    <row r="66092"/>
    <row r="66093"/>
    <row r="66094"/>
    <row r="66095"/>
    <row r="66096"/>
    <row r="66097"/>
    <row r="66098"/>
    <row r="66099"/>
    <row r="66100"/>
    <row r="66101"/>
    <row r="66102"/>
    <row r="66103"/>
    <row r="66104"/>
    <row r="66105"/>
    <row r="66106"/>
    <row r="66107"/>
    <row r="66108"/>
    <row r="66109"/>
    <row r="66110"/>
    <row r="66111"/>
    <row r="66112"/>
    <row r="66113"/>
    <row r="66114"/>
    <row r="66115"/>
    <row r="66116"/>
    <row r="66117"/>
    <row r="66118"/>
    <row r="66119"/>
    <row r="66120"/>
    <row r="66121"/>
    <row r="66122"/>
    <row r="66123"/>
    <row r="66124"/>
    <row r="66125"/>
    <row r="66126"/>
    <row r="66127"/>
    <row r="66128"/>
    <row r="66129"/>
    <row r="66130"/>
    <row r="66131"/>
    <row r="66132"/>
    <row r="66133"/>
    <row r="66134"/>
    <row r="66135"/>
    <row r="66136"/>
    <row r="66137"/>
    <row r="66138"/>
    <row r="66139"/>
    <row r="66140"/>
    <row r="66141"/>
    <row r="66142"/>
    <row r="66143"/>
    <row r="66144"/>
    <row r="66145"/>
    <row r="66146"/>
    <row r="66147"/>
    <row r="66148"/>
    <row r="66149"/>
    <row r="66150"/>
    <row r="66151"/>
    <row r="66152"/>
    <row r="66153"/>
    <row r="66154"/>
    <row r="66155"/>
    <row r="66156"/>
    <row r="66157"/>
    <row r="66158"/>
    <row r="66159"/>
    <row r="66160"/>
    <row r="66161"/>
    <row r="66162"/>
    <row r="66163"/>
    <row r="66164"/>
    <row r="66165"/>
    <row r="66166"/>
    <row r="66167"/>
    <row r="66168"/>
    <row r="66169"/>
    <row r="66170"/>
    <row r="66171"/>
    <row r="66172"/>
    <row r="66173"/>
    <row r="66174"/>
    <row r="66175"/>
    <row r="66176"/>
    <row r="66177"/>
    <row r="66178"/>
    <row r="66179"/>
    <row r="66180"/>
    <row r="66181"/>
    <row r="66182"/>
    <row r="66183"/>
    <row r="66184"/>
    <row r="66185"/>
    <row r="66186"/>
    <row r="66187"/>
    <row r="66188"/>
    <row r="66189"/>
    <row r="66190"/>
    <row r="66191"/>
    <row r="66192"/>
    <row r="66193"/>
    <row r="66194"/>
    <row r="66195"/>
    <row r="66196"/>
    <row r="66197"/>
    <row r="66198"/>
    <row r="66199"/>
    <row r="66200"/>
    <row r="66201"/>
    <row r="66202"/>
    <row r="66203"/>
    <row r="66204"/>
    <row r="66205"/>
    <row r="66206"/>
    <row r="66207"/>
    <row r="66208"/>
    <row r="66209"/>
    <row r="66210"/>
    <row r="66211"/>
    <row r="66212"/>
    <row r="66213"/>
    <row r="66214"/>
    <row r="66215"/>
    <row r="66216"/>
    <row r="66217"/>
    <row r="66218"/>
    <row r="66219"/>
    <row r="66220"/>
    <row r="66221"/>
    <row r="66222"/>
    <row r="66223"/>
    <row r="66224"/>
    <row r="66225"/>
    <row r="66226"/>
    <row r="66227"/>
    <row r="66228"/>
    <row r="66229"/>
    <row r="66230"/>
    <row r="66231"/>
    <row r="66232"/>
    <row r="66233"/>
    <row r="66234"/>
    <row r="66235"/>
    <row r="66236"/>
    <row r="66237"/>
    <row r="66238"/>
    <row r="66239"/>
    <row r="66240"/>
    <row r="66241"/>
    <row r="66242"/>
    <row r="66243"/>
    <row r="66244"/>
    <row r="66245"/>
    <row r="66246"/>
    <row r="66247"/>
    <row r="66248"/>
    <row r="66249"/>
    <row r="66250"/>
    <row r="66251"/>
    <row r="66252"/>
    <row r="66253"/>
    <row r="66254"/>
    <row r="66255"/>
    <row r="66256"/>
    <row r="66257"/>
    <row r="66258"/>
    <row r="66259"/>
    <row r="66260"/>
    <row r="66261"/>
    <row r="66262"/>
    <row r="66263"/>
    <row r="66264"/>
    <row r="66265"/>
    <row r="66266"/>
    <row r="66267"/>
    <row r="66268"/>
    <row r="66269"/>
    <row r="66270"/>
    <row r="66271"/>
    <row r="66272"/>
    <row r="66273"/>
    <row r="66274"/>
    <row r="66275"/>
    <row r="66276"/>
    <row r="66277"/>
    <row r="66278"/>
    <row r="66279"/>
    <row r="66280"/>
    <row r="66281"/>
    <row r="66282"/>
    <row r="66283"/>
    <row r="66284"/>
    <row r="66285"/>
    <row r="66286"/>
    <row r="66287"/>
    <row r="66288"/>
    <row r="66289"/>
    <row r="66290"/>
    <row r="66291"/>
    <row r="66292"/>
    <row r="66293"/>
    <row r="66294"/>
    <row r="66295"/>
    <row r="66296"/>
    <row r="66297"/>
    <row r="66298"/>
    <row r="66299"/>
    <row r="66300"/>
    <row r="66301"/>
    <row r="66302"/>
    <row r="66303"/>
    <row r="66304"/>
    <row r="66305"/>
    <row r="66306"/>
    <row r="66307"/>
    <row r="66308"/>
    <row r="66309"/>
    <row r="66310"/>
    <row r="66311"/>
    <row r="66312"/>
    <row r="66313"/>
    <row r="66314"/>
    <row r="66315"/>
    <row r="66316"/>
    <row r="66317"/>
    <row r="66318"/>
    <row r="66319"/>
    <row r="66320"/>
    <row r="66321"/>
    <row r="66322"/>
    <row r="66323"/>
    <row r="66324"/>
    <row r="66325"/>
    <row r="66326"/>
    <row r="66327"/>
    <row r="66328"/>
    <row r="66329"/>
    <row r="66330"/>
    <row r="66331"/>
    <row r="66332"/>
    <row r="66333"/>
    <row r="66334"/>
    <row r="66335"/>
    <row r="66336"/>
    <row r="66337"/>
    <row r="66338"/>
    <row r="66339"/>
    <row r="66340"/>
    <row r="66341"/>
    <row r="66342"/>
    <row r="66343"/>
    <row r="66344"/>
    <row r="66345"/>
    <row r="66346"/>
    <row r="66347"/>
    <row r="66348"/>
    <row r="66349"/>
    <row r="66350"/>
    <row r="66351"/>
    <row r="66352"/>
    <row r="66353"/>
    <row r="66354"/>
    <row r="66355"/>
    <row r="66356"/>
    <row r="66357"/>
    <row r="66358"/>
    <row r="66359"/>
    <row r="66360"/>
    <row r="66361"/>
    <row r="66362"/>
    <row r="66363"/>
    <row r="66364"/>
    <row r="66365"/>
    <row r="66366"/>
    <row r="66367"/>
    <row r="66368"/>
    <row r="66369"/>
    <row r="66370"/>
    <row r="66371"/>
    <row r="66372"/>
    <row r="66373"/>
    <row r="66374"/>
    <row r="66375"/>
    <row r="66376"/>
    <row r="66377"/>
    <row r="66378"/>
    <row r="66379"/>
    <row r="66380"/>
    <row r="66381"/>
    <row r="66382"/>
    <row r="66383"/>
    <row r="66384"/>
    <row r="66385"/>
    <row r="66386"/>
    <row r="66387"/>
    <row r="66388"/>
    <row r="66389"/>
    <row r="66390"/>
    <row r="66391"/>
    <row r="66392"/>
    <row r="66393"/>
    <row r="66394"/>
    <row r="66395"/>
    <row r="66396"/>
    <row r="66397"/>
    <row r="66398"/>
    <row r="66399"/>
    <row r="66400"/>
    <row r="66401"/>
    <row r="66402"/>
    <row r="66403"/>
    <row r="66404"/>
    <row r="66405"/>
    <row r="66406"/>
    <row r="66407"/>
    <row r="66408"/>
    <row r="66409"/>
    <row r="66410"/>
    <row r="66411"/>
    <row r="66412"/>
    <row r="66413"/>
    <row r="66414"/>
    <row r="66415"/>
    <row r="66416"/>
    <row r="66417"/>
    <row r="66418"/>
    <row r="66419"/>
    <row r="66420"/>
    <row r="66421"/>
    <row r="66422"/>
    <row r="66423"/>
    <row r="66424"/>
    <row r="66425"/>
    <row r="66426"/>
    <row r="66427"/>
    <row r="66428"/>
    <row r="66429"/>
    <row r="66430"/>
    <row r="66431"/>
    <row r="66432"/>
    <row r="66433"/>
    <row r="66434"/>
    <row r="66435"/>
    <row r="66436"/>
    <row r="66437"/>
    <row r="66438"/>
    <row r="66439"/>
    <row r="66440"/>
    <row r="66441"/>
    <row r="66442"/>
    <row r="66443"/>
    <row r="66444"/>
    <row r="66445"/>
    <row r="66446"/>
    <row r="66447"/>
    <row r="66448"/>
    <row r="66449"/>
    <row r="66450"/>
    <row r="66451"/>
    <row r="66452"/>
    <row r="66453"/>
    <row r="66454"/>
    <row r="66455"/>
    <row r="66456"/>
    <row r="66457"/>
    <row r="66458"/>
    <row r="66459"/>
    <row r="66460"/>
    <row r="66461"/>
    <row r="66462"/>
    <row r="66463"/>
    <row r="66464"/>
    <row r="66465"/>
    <row r="66466"/>
    <row r="66467"/>
    <row r="66468"/>
    <row r="66469"/>
    <row r="66470"/>
    <row r="66471"/>
    <row r="66472"/>
    <row r="66473"/>
    <row r="66474"/>
    <row r="66475"/>
    <row r="66476"/>
    <row r="66477"/>
    <row r="66478"/>
    <row r="66479"/>
    <row r="66480"/>
    <row r="66481"/>
    <row r="66482"/>
    <row r="66483"/>
    <row r="66484"/>
    <row r="66485"/>
    <row r="66486"/>
    <row r="66487"/>
    <row r="66488"/>
    <row r="66489"/>
    <row r="66490"/>
    <row r="66491"/>
    <row r="66492"/>
    <row r="66493"/>
    <row r="66494"/>
    <row r="66495"/>
    <row r="66496"/>
    <row r="66497"/>
    <row r="66498"/>
    <row r="66499"/>
    <row r="66500"/>
    <row r="66501"/>
    <row r="66502"/>
    <row r="66503"/>
    <row r="66504"/>
    <row r="66505"/>
    <row r="66506"/>
    <row r="66507"/>
    <row r="66508"/>
    <row r="66509"/>
    <row r="66510"/>
    <row r="66511"/>
    <row r="66512"/>
    <row r="66513"/>
    <row r="66514"/>
    <row r="66515"/>
    <row r="66516"/>
    <row r="66517"/>
    <row r="66518"/>
    <row r="66519"/>
    <row r="66520"/>
    <row r="66521"/>
    <row r="66522"/>
    <row r="66523"/>
    <row r="66524"/>
    <row r="66525"/>
    <row r="66526"/>
    <row r="66527"/>
    <row r="66528"/>
    <row r="66529"/>
    <row r="66530"/>
    <row r="66531"/>
    <row r="66532"/>
    <row r="66533"/>
    <row r="66534"/>
    <row r="66535"/>
    <row r="66536"/>
    <row r="66537"/>
    <row r="66538"/>
    <row r="66539"/>
    <row r="66540"/>
    <row r="66541"/>
    <row r="66542"/>
    <row r="66543"/>
    <row r="66544"/>
    <row r="66545"/>
    <row r="66546"/>
    <row r="66547"/>
    <row r="66548"/>
    <row r="66549"/>
    <row r="66550"/>
    <row r="66551"/>
    <row r="66552"/>
    <row r="66553"/>
    <row r="66554"/>
    <row r="66555"/>
    <row r="66556"/>
    <row r="66557"/>
    <row r="66558"/>
    <row r="66559"/>
    <row r="66560"/>
    <row r="66561"/>
    <row r="66562"/>
    <row r="66563"/>
    <row r="66564"/>
    <row r="66565"/>
    <row r="66566"/>
    <row r="66567"/>
    <row r="66568"/>
    <row r="66569"/>
    <row r="66570"/>
    <row r="66571"/>
    <row r="66572"/>
    <row r="66573"/>
    <row r="66574"/>
    <row r="66575"/>
    <row r="66576"/>
    <row r="66577"/>
    <row r="66578"/>
    <row r="66579"/>
    <row r="66580"/>
    <row r="66581"/>
    <row r="66582"/>
    <row r="66583"/>
    <row r="66584"/>
    <row r="66585"/>
    <row r="66586"/>
    <row r="66587"/>
    <row r="66588"/>
    <row r="66589"/>
    <row r="66590"/>
    <row r="66591"/>
    <row r="66592"/>
    <row r="66593"/>
    <row r="66594"/>
    <row r="66595"/>
    <row r="66596"/>
    <row r="66597"/>
    <row r="66598"/>
    <row r="66599"/>
    <row r="66600"/>
    <row r="66601"/>
    <row r="66602"/>
    <row r="66603"/>
    <row r="66604"/>
    <row r="66605"/>
    <row r="66606"/>
    <row r="66607"/>
    <row r="66608"/>
    <row r="66609"/>
    <row r="66610"/>
    <row r="66611"/>
    <row r="66612"/>
    <row r="66613"/>
    <row r="66614"/>
    <row r="66615"/>
    <row r="66616"/>
    <row r="66617"/>
    <row r="66618"/>
    <row r="66619"/>
    <row r="66620"/>
    <row r="66621"/>
    <row r="66622"/>
    <row r="66623"/>
    <row r="66624"/>
    <row r="66625"/>
    <row r="66626"/>
    <row r="66627"/>
    <row r="66628"/>
    <row r="66629"/>
    <row r="66630"/>
    <row r="66631"/>
    <row r="66632"/>
    <row r="66633"/>
    <row r="66634"/>
    <row r="66635"/>
    <row r="66636"/>
    <row r="66637"/>
    <row r="66638"/>
    <row r="66639"/>
    <row r="66640"/>
    <row r="66641"/>
    <row r="66642"/>
    <row r="66643"/>
    <row r="66644"/>
    <row r="66645"/>
    <row r="66646"/>
    <row r="66647"/>
    <row r="66648"/>
    <row r="66649"/>
    <row r="66650"/>
    <row r="66651"/>
    <row r="66652"/>
    <row r="66653"/>
    <row r="66654"/>
    <row r="66655"/>
    <row r="66656"/>
    <row r="66657"/>
    <row r="66658"/>
    <row r="66659"/>
    <row r="66660"/>
    <row r="66661"/>
    <row r="66662"/>
    <row r="66663"/>
    <row r="66664"/>
    <row r="66665"/>
    <row r="66666"/>
    <row r="66667"/>
    <row r="66668"/>
    <row r="66669"/>
    <row r="66670"/>
    <row r="66671"/>
    <row r="66672"/>
    <row r="66673"/>
    <row r="66674"/>
    <row r="66675"/>
    <row r="66676"/>
    <row r="66677"/>
    <row r="66678"/>
    <row r="66679"/>
    <row r="66680"/>
    <row r="66681"/>
    <row r="66682"/>
    <row r="66683"/>
    <row r="66684"/>
    <row r="66685"/>
    <row r="66686"/>
    <row r="66687"/>
    <row r="66688"/>
    <row r="66689"/>
    <row r="66690"/>
    <row r="66691"/>
    <row r="66692"/>
    <row r="66693"/>
    <row r="66694"/>
    <row r="66695"/>
    <row r="66696"/>
    <row r="66697"/>
    <row r="66698"/>
    <row r="66699"/>
    <row r="66700"/>
    <row r="66701"/>
    <row r="66702"/>
    <row r="66703"/>
    <row r="66704"/>
    <row r="66705"/>
    <row r="66706"/>
    <row r="66707"/>
    <row r="66708"/>
    <row r="66709"/>
    <row r="66710"/>
    <row r="66711"/>
    <row r="66712"/>
    <row r="66713"/>
    <row r="66714"/>
    <row r="66715"/>
    <row r="66716"/>
    <row r="66717"/>
    <row r="66718"/>
    <row r="66719"/>
    <row r="66720"/>
    <row r="66721"/>
    <row r="66722"/>
    <row r="66723"/>
    <row r="66724"/>
    <row r="66725"/>
    <row r="66726"/>
    <row r="66727"/>
    <row r="66728"/>
    <row r="66729"/>
    <row r="66730"/>
    <row r="66731"/>
    <row r="66732"/>
    <row r="66733"/>
    <row r="66734"/>
    <row r="66735"/>
    <row r="66736"/>
    <row r="66737"/>
    <row r="66738"/>
    <row r="66739"/>
    <row r="66740"/>
    <row r="66741"/>
    <row r="66742"/>
    <row r="66743"/>
    <row r="66744"/>
    <row r="66745"/>
    <row r="66746"/>
    <row r="66747"/>
    <row r="66748"/>
    <row r="66749"/>
    <row r="66750"/>
    <row r="66751"/>
    <row r="66752"/>
    <row r="66753"/>
    <row r="66754"/>
    <row r="66755"/>
    <row r="66756"/>
    <row r="66757"/>
    <row r="66758"/>
    <row r="66759"/>
    <row r="66760"/>
    <row r="66761"/>
    <row r="66762"/>
    <row r="66763"/>
    <row r="66764"/>
    <row r="66765"/>
    <row r="66766"/>
    <row r="66767"/>
    <row r="66768"/>
    <row r="66769"/>
    <row r="66770"/>
    <row r="66771"/>
    <row r="66772"/>
    <row r="66773"/>
    <row r="66774"/>
    <row r="66775"/>
    <row r="66776"/>
    <row r="66777"/>
    <row r="66778"/>
    <row r="66779"/>
    <row r="66780"/>
    <row r="66781"/>
    <row r="66782"/>
    <row r="66783"/>
    <row r="66784"/>
    <row r="66785"/>
    <row r="66786"/>
    <row r="66787"/>
    <row r="66788"/>
    <row r="66789"/>
    <row r="66790"/>
    <row r="66791"/>
    <row r="66792"/>
    <row r="66793"/>
    <row r="66794"/>
    <row r="66795"/>
    <row r="66796"/>
    <row r="66797"/>
    <row r="66798"/>
    <row r="66799"/>
    <row r="66800"/>
    <row r="66801"/>
    <row r="66802"/>
    <row r="66803"/>
    <row r="66804"/>
    <row r="66805"/>
    <row r="66806"/>
    <row r="66807"/>
    <row r="66808"/>
    <row r="66809"/>
    <row r="66810"/>
    <row r="66811"/>
    <row r="66812"/>
    <row r="66813"/>
    <row r="66814"/>
    <row r="66815"/>
    <row r="66816"/>
    <row r="66817"/>
    <row r="66818"/>
    <row r="66819"/>
    <row r="66820"/>
    <row r="66821"/>
    <row r="66822"/>
    <row r="66823"/>
    <row r="66824"/>
    <row r="66825"/>
    <row r="66826"/>
    <row r="66827"/>
    <row r="66828"/>
    <row r="66829"/>
    <row r="66830"/>
    <row r="66831"/>
    <row r="66832"/>
    <row r="66833"/>
    <row r="66834"/>
    <row r="66835"/>
    <row r="66836"/>
    <row r="66837"/>
    <row r="66838"/>
    <row r="66839"/>
    <row r="66840"/>
    <row r="66841"/>
    <row r="66842"/>
    <row r="66843"/>
    <row r="66844"/>
    <row r="66845"/>
    <row r="66846"/>
    <row r="66847"/>
    <row r="66848"/>
    <row r="66849"/>
    <row r="66850"/>
    <row r="66851"/>
    <row r="66852"/>
    <row r="66853"/>
    <row r="66854"/>
    <row r="66855"/>
    <row r="66856"/>
    <row r="66857"/>
    <row r="66858"/>
    <row r="66859"/>
    <row r="66860"/>
    <row r="66861"/>
    <row r="66862"/>
    <row r="66863"/>
    <row r="66864"/>
    <row r="66865"/>
    <row r="66866"/>
    <row r="66867"/>
    <row r="66868"/>
    <row r="66869"/>
    <row r="66870"/>
    <row r="66871"/>
    <row r="66872"/>
    <row r="66873"/>
    <row r="66874"/>
    <row r="66875"/>
    <row r="66876"/>
    <row r="66877"/>
    <row r="66878"/>
    <row r="66879"/>
    <row r="66880"/>
    <row r="66881"/>
    <row r="66882"/>
    <row r="66883"/>
    <row r="66884"/>
    <row r="66885"/>
    <row r="66886"/>
    <row r="66887"/>
    <row r="66888"/>
    <row r="66889"/>
    <row r="66890"/>
    <row r="66891"/>
    <row r="66892"/>
    <row r="66893"/>
    <row r="66894"/>
    <row r="66895"/>
    <row r="66896"/>
    <row r="66897"/>
    <row r="66898"/>
    <row r="66899"/>
    <row r="66900"/>
    <row r="66901"/>
    <row r="66902"/>
    <row r="66903"/>
    <row r="66904"/>
    <row r="66905"/>
    <row r="66906"/>
    <row r="66907"/>
    <row r="66908"/>
    <row r="66909"/>
    <row r="66910"/>
    <row r="66911"/>
    <row r="66912"/>
    <row r="66913"/>
    <row r="66914"/>
    <row r="66915"/>
    <row r="66916"/>
    <row r="66917"/>
    <row r="66918"/>
    <row r="66919"/>
    <row r="66920"/>
    <row r="66921"/>
    <row r="66922"/>
    <row r="66923"/>
    <row r="66924"/>
    <row r="66925"/>
    <row r="66926"/>
    <row r="66927"/>
    <row r="66928"/>
    <row r="66929"/>
    <row r="66930"/>
    <row r="66931"/>
    <row r="66932"/>
    <row r="66933"/>
    <row r="66934"/>
    <row r="66935"/>
    <row r="66936"/>
    <row r="66937"/>
    <row r="66938"/>
    <row r="66939"/>
    <row r="66940"/>
    <row r="66941"/>
    <row r="66942"/>
    <row r="66943"/>
    <row r="66944"/>
    <row r="66945"/>
    <row r="66946"/>
    <row r="66947"/>
    <row r="66948"/>
    <row r="66949"/>
    <row r="66950"/>
    <row r="66951"/>
    <row r="66952"/>
    <row r="66953"/>
    <row r="66954"/>
    <row r="66955"/>
    <row r="66956"/>
    <row r="66957"/>
    <row r="66958"/>
    <row r="66959"/>
    <row r="66960"/>
    <row r="66961"/>
    <row r="66962"/>
    <row r="66963"/>
    <row r="66964"/>
    <row r="66965"/>
    <row r="66966"/>
    <row r="66967"/>
    <row r="66968"/>
    <row r="66969"/>
    <row r="66970"/>
    <row r="66971"/>
    <row r="66972"/>
    <row r="66973"/>
    <row r="66974"/>
    <row r="66975"/>
    <row r="66976"/>
    <row r="66977"/>
    <row r="66978"/>
    <row r="66979"/>
    <row r="66980"/>
    <row r="66981"/>
    <row r="66982"/>
    <row r="66983"/>
    <row r="66984"/>
    <row r="66985"/>
    <row r="66986"/>
    <row r="66987"/>
    <row r="66988"/>
    <row r="66989"/>
    <row r="66990"/>
    <row r="66991"/>
    <row r="66992"/>
    <row r="66993"/>
    <row r="66994"/>
    <row r="66995"/>
    <row r="66996"/>
    <row r="66997"/>
    <row r="66998"/>
    <row r="66999"/>
    <row r="67000"/>
    <row r="67001"/>
    <row r="67002"/>
    <row r="67003"/>
    <row r="67004"/>
    <row r="67005"/>
    <row r="67006"/>
    <row r="67007"/>
    <row r="67008"/>
    <row r="67009"/>
    <row r="67010"/>
    <row r="67011"/>
    <row r="67012"/>
    <row r="67013"/>
    <row r="67014"/>
    <row r="67015"/>
    <row r="67016"/>
    <row r="67017"/>
    <row r="67018"/>
    <row r="67019"/>
    <row r="67020"/>
    <row r="67021"/>
    <row r="67022"/>
    <row r="67023"/>
    <row r="67024"/>
    <row r="67025"/>
    <row r="67026"/>
    <row r="67027"/>
    <row r="67028"/>
    <row r="67029"/>
    <row r="67030"/>
    <row r="67031"/>
    <row r="67032"/>
    <row r="67033"/>
    <row r="67034"/>
    <row r="67035"/>
    <row r="67036"/>
    <row r="67037"/>
    <row r="67038"/>
    <row r="67039"/>
    <row r="67040"/>
    <row r="67041"/>
    <row r="67042"/>
    <row r="67043"/>
    <row r="67044"/>
    <row r="67045"/>
    <row r="67046"/>
    <row r="67047"/>
    <row r="67048"/>
    <row r="67049"/>
    <row r="67050"/>
    <row r="67051"/>
    <row r="67052"/>
    <row r="67053"/>
    <row r="67054"/>
    <row r="67055"/>
    <row r="67056"/>
    <row r="67057"/>
    <row r="67058"/>
    <row r="67059"/>
    <row r="67060"/>
    <row r="67061"/>
    <row r="67062"/>
    <row r="67063"/>
    <row r="67064"/>
    <row r="67065"/>
    <row r="67066"/>
    <row r="67067"/>
    <row r="67068"/>
    <row r="67069"/>
    <row r="67070"/>
    <row r="67071"/>
    <row r="67072"/>
    <row r="67073"/>
    <row r="67074"/>
    <row r="67075"/>
    <row r="67076"/>
    <row r="67077"/>
    <row r="67078"/>
    <row r="67079"/>
    <row r="67080"/>
    <row r="67081"/>
    <row r="67082"/>
    <row r="67083"/>
    <row r="67084"/>
    <row r="67085"/>
    <row r="67086"/>
    <row r="67087"/>
    <row r="67088"/>
    <row r="67089"/>
    <row r="67090"/>
    <row r="67091"/>
    <row r="67092"/>
    <row r="67093"/>
    <row r="67094"/>
    <row r="67095"/>
    <row r="67096"/>
    <row r="67097"/>
    <row r="67098"/>
    <row r="67099"/>
    <row r="67100"/>
    <row r="67101"/>
    <row r="67102"/>
    <row r="67103"/>
    <row r="67104"/>
    <row r="67105"/>
    <row r="67106"/>
    <row r="67107"/>
    <row r="67108"/>
    <row r="67109"/>
    <row r="67110"/>
    <row r="67111"/>
    <row r="67112"/>
    <row r="67113"/>
    <row r="67114"/>
    <row r="67115"/>
    <row r="67116"/>
    <row r="67117"/>
    <row r="67118"/>
    <row r="67119"/>
    <row r="67120"/>
    <row r="67121"/>
    <row r="67122"/>
    <row r="67123"/>
    <row r="67124"/>
    <row r="67125"/>
    <row r="67126"/>
    <row r="67127"/>
    <row r="67128"/>
    <row r="67129"/>
    <row r="67130"/>
    <row r="67131"/>
    <row r="67132"/>
    <row r="67133"/>
    <row r="67134"/>
    <row r="67135"/>
    <row r="67136"/>
    <row r="67137"/>
    <row r="67138"/>
    <row r="67139"/>
    <row r="67140"/>
    <row r="67141"/>
    <row r="67142"/>
    <row r="67143"/>
    <row r="67144"/>
    <row r="67145"/>
    <row r="67146"/>
    <row r="67147"/>
    <row r="67148"/>
    <row r="67149"/>
    <row r="67150"/>
    <row r="67151"/>
    <row r="67152"/>
    <row r="67153"/>
    <row r="67154"/>
    <row r="67155"/>
    <row r="67156"/>
    <row r="67157"/>
    <row r="67158"/>
    <row r="67159"/>
    <row r="67160"/>
    <row r="67161"/>
    <row r="67162"/>
    <row r="67163"/>
    <row r="67164"/>
    <row r="67165"/>
    <row r="67166"/>
    <row r="67167"/>
    <row r="67168"/>
    <row r="67169"/>
    <row r="67170"/>
    <row r="67171"/>
    <row r="67172"/>
    <row r="67173"/>
    <row r="67174"/>
    <row r="67175"/>
    <row r="67176"/>
    <row r="67177"/>
    <row r="67178"/>
    <row r="67179"/>
    <row r="67180"/>
    <row r="67181"/>
    <row r="67182"/>
    <row r="67183"/>
    <row r="67184"/>
    <row r="67185"/>
    <row r="67186"/>
    <row r="67187"/>
    <row r="67188"/>
    <row r="67189"/>
    <row r="67190"/>
    <row r="67191"/>
    <row r="67192"/>
    <row r="67193"/>
    <row r="67194"/>
    <row r="67195"/>
    <row r="67196"/>
    <row r="67197"/>
    <row r="67198"/>
    <row r="67199"/>
    <row r="67200"/>
    <row r="67201"/>
    <row r="67202"/>
    <row r="67203"/>
    <row r="67204"/>
    <row r="67205"/>
    <row r="67206"/>
    <row r="67207"/>
    <row r="67208"/>
    <row r="67209"/>
    <row r="67210"/>
    <row r="67211"/>
    <row r="67212"/>
    <row r="67213"/>
    <row r="67214"/>
    <row r="67215"/>
    <row r="67216"/>
    <row r="67217"/>
    <row r="67218"/>
    <row r="67219"/>
    <row r="67220"/>
    <row r="67221"/>
    <row r="67222"/>
    <row r="67223"/>
    <row r="67224"/>
    <row r="67225"/>
    <row r="67226"/>
    <row r="67227"/>
    <row r="67228"/>
    <row r="67229"/>
    <row r="67230"/>
    <row r="67231"/>
    <row r="67232"/>
    <row r="67233"/>
    <row r="67234"/>
    <row r="67235"/>
    <row r="67236"/>
    <row r="67237"/>
    <row r="67238"/>
    <row r="67239"/>
    <row r="67240"/>
    <row r="67241"/>
    <row r="67242"/>
    <row r="67243"/>
    <row r="67244"/>
    <row r="67245"/>
    <row r="67246"/>
    <row r="67247"/>
    <row r="67248"/>
    <row r="67249"/>
    <row r="67250"/>
    <row r="67251"/>
    <row r="67252"/>
    <row r="67253"/>
    <row r="67254"/>
    <row r="67255"/>
    <row r="67256"/>
    <row r="67257"/>
    <row r="67258"/>
    <row r="67259"/>
    <row r="67260"/>
    <row r="67261"/>
    <row r="67262"/>
    <row r="67263"/>
    <row r="67264"/>
    <row r="67265"/>
    <row r="67266"/>
    <row r="67267"/>
    <row r="67268"/>
    <row r="67269"/>
    <row r="67270"/>
    <row r="67271"/>
    <row r="67272"/>
    <row r="67273"/>
    <row r="67274"/>
    <row r="67275"/>
    <row r="67276"/>
    <row r="67277"/>
    <row r="67278"/>
    <row r="67279"/>
    <row r="67280"/>
    <row r="67281"/>
    <row r="67282"/>
    <row r="67283"/>
    <row r="67284"/>
    <row r="67285"/>
    <row r="67286"/>
    <row r="67287"/>
    <row r="67288"/>
    <row r="67289"/>
    <row r="67290"/>
    <row r="67291"/>
    <row r="67292"/>
    <row r="67293"/>
    <row r="67294"/>
    <row r="67295"/>
    <row r="67296"/>
    <row r="67297"/>
    <row r="67298"/>
    <row r="67299"/>
    <row r="67300"/>
    <row r="67301"/>
    <row r="67302"/>
    <row r="67303"/>
    <row r="67304"/>
    <row r="67305"/>
    <row r="67306"/>
    <row r="67307"/>
    <row r="67308"/>
    <row r="67309"/>
    <row r="67310"/>
    <row r="67311"/>
    <row r="67312"/>
    <row r="67313"/>
    <row r="67314"/>
    <row r="67315"/>
    <row r="67316"/>
    <row r="67317"/>
    <row r="67318"/>
    <row r="67319"/>
    <row r="67320"/>
    <row r="67321"/>
    <row r="67322"/>
    <row r="67323"/>
    <row r="67324"/>
    <row r="67325"/>
    <row r="67326"/>
    <row r="67327"/>
    <row r="67328"/>
    <row r="67329"/>
    <row r="67330"/>
    <row r="67331"/>
    <row r="67332"/>
    <row r="67333"/>
    <row r="67334"/>
    <row r="67335"/>
    <row r="67336"/>
    <row r="67337"/>
    <row r="67338"/>
    <row r="67339"/>
    <row r="67340"/>
    <row r="67341"/>
    <row r="67342"/>
    <row r="67343"/>
    <row r="67344"/>
    <row r="67345"/>
    <row r="67346"/>
    <row r="67347"/>
    <row r="67348"/>
    <row r="67349"/>
    <row r="67350"/>
    <row r="67351"/>
    <row r="67352"/>
    <row r="67353"/>
    <row r="67354"/>
    <row r="67355"/>
    <row r="67356"/>
    <row r="67357"/>
    <row r="67358"/>
    <row r="67359"/>
    <row r="67360"/>
    <row r="67361"/>
    <row r="67362"/>
    <row r="67363"/>
    <row r="67364"/>
    <row r="67365"/>
    <row r="67366"/>
    <row r="67367"/>
    <row r="67368"/>
    <row r="67369"/>
    <row r="67370"/>
    <row r="67371"/>
    <row r="67372"/>
    <row r="67373"/>
    <row r="67374"/>
    <row r="67375"/>
    <row r="67376"/>
    <row r="67377"/>
    <row r="67378"/>
    <row r="67379"/>
    <row r="67380"/>
    <row r="67381"/>
    <row r="67382"/>
    <row r="67383"/>
    <row r="67384"/>
    <row r="67385"/>
    <row r="67386"/>
    <row r="67387"/>
    <row r="67388"/>
    <row r="67389"/>
    <row r="67390"/>
    <row r="67391"/>
    <row r="67392"/>
    <row r="67393"/>
    <row r="67394"/>
    <row r="67395"/>
    <row r="67396"/>
    <row r="67397"/>
    <row r="67398"/>
    <row r="67399"/>
    <row r="67400"/>
    <row r="67401"/>
    <row r="67402"/>
    <row r="67403"/>
    <row r="67404"/>
    <row r="67405"/>
    <row r="67406"/>
    <row r="67407"/>
    <row r="67408"/>
    <row r="67409"/>
    <row r="67410"/>
    <row r="67411"/>
    <row r="67412"/>
    <row r="67413"/>
    <row r="67414"/>
    <row r="67415"/>
    <row r="67416"/>
    <row r="67417"/>
    <row r="67418"/>
    <row r="67419"/>
    <row r="67420"/>
    <row r="67421"/>
    <row r="67422"/>
    <row r="67423"/>
    <row r="67424"/>
    <row r="67425"/>
    <row r="67426"/>
    <row r="67427"/>
    <row r="67428"/>
    <row r="67429"/>
    <row r="67430"/>
    <row r="67431"/>
    <row r="67432"/>
    <row r="67433"/>
    <row r="67434"/>
    <row r="67435"/>
    <row r="67436"/>
    <row r="67437"/>
    <row r="67438"/>
    <row r="67439"/>
    <row r="67440"/>
    <row r="67441"/>
    <row r="67442"/>
    <row r="67443"/>
    <row r="67444"/>
    <row r="67445"/>
    <row r="67446"/>
    <row r="67447"/>
    <row r="67448"/>
    <row r="67449"/>
    <row r="67450"/>
    <row r="67451"/>
    <row r="67452"/>
    <row r="67453"/>
    <row r="67454"/>
    <row r="67455"/>
    <row r="67456"/>
    <row r="67457"/>
    <row r="67458"/>
    <row r="67459"/>
    <row r="67460"/>
    <row r="67461"/>
    <row r="67462"/>
    <row r="67463"/>
    <row r="67464"/>
    <row r="67465"/>
    <row r="67466"/>
    <row r="67467"/>
    <row r="67468"/>
    <row r="67469"/>
    <row r="67470"/>
    <row r="67471"/>
    <row r="67472"/>
    <row r="67473"/>
    <row r="67474"/>
    <row r="67475"/>
    <row r="67476"/>
    <row r="67477"/>
    <row r="67478"/>
    <row r="67479"/>
    <row r="67480"/>
    <row r="67481"/>
    <row r="67482"/>
    <row r="67483"/>
    <row r="67484"/>
    <row r="67485"/>
    <row r="67486"/>
    <row r="67487"/>
    <row r="67488"/>
    <row r="67489"/>
    <row r="67490"/>
    <row r="67491"/>
    <row r="67492"/>
    <row r="67493"/>
    <row r="67494"/>
    <row r="67495"/>
    <row r="67496"/>
    <row r="67497"/>
    <row r="67498"/>
    <row r="67499"/>
    <row r="67500"/>
    <row r="67501"/>
    <row r="67502"/>
    <row r="67503"/>
    <row r="67504"/>
    <row r="67505"/>
    <row r="67506"/>
    <row r="67507"/>
    <row r="67508"/>
    <row r="67509"/>
    <row r="67510"/>
    <row r="67511"/>
    <row r="67512"/>
    <row r="67513"/>
    <row r="67514"/>
    <row r="67515"/>
    <row r="67516"/>
    <row r="67517"/>
    <row r="67518"/>
    <row r="67519"/>
    <row r="67520"/>
    <row r="67521"/>
    <row r="67522"/>
    <row r="67523"/>
    <row r="67524"/>
    <row r="67525"/>
    <row r="67526"/>
    <row r="67527"/>
    <row r="67528"/>
    <row r="67529"/>
    <row r="67530"/>
    <row r="67531"/>
    <row r="67532"/>
    <row r="67533"/>
    <row r="67534"/>
    <row r="67535"/>
    <row r="67536"/>
    <row r="67537"/>
    <row r="67538"/>
    <row r="67539"/>
    <row r="67540"/>
    <row r="67541"/>
    <row r="67542"/>
    <row r="67543"/>
    <row r="67544"/>
    <row r="67545"/>
    <row r="67546"/>
    <row r="67547"/>
    <row r="67548"/>
    <row r="67549"/>
    <row r="67550"/>
    <row r="67551"/>
    <row r="67552"/>
    <row r="67553"/>
    <row r="67554"/>
    <row r="67555"/>
    <row r="67556"/>
    <row r="67557"/>
    <row r="67558"/>
    <row r="67559"/>
    <row r="67560"/>
    <row r="67561"/>
    <row r="67562"/>
    <row r="67563"/>
    <row r="67564"/>
    <row r="67565"/>
    <row r="67566"/>
    <row r="67567"/>
    <row r="67568"/>
    <row r="67569"/>
    <row r="67570"/>
    <row r="67571"/>
    <row r="67572"/>
    <row r="67573"/>
    <row r="67574"/>
    <row r="67575"/>
    <row r="67576"/>
    <row r="67577"/>
    <row r="67578"/>
    <row r="67579"/>
    <row r="67580"/>
    <row r="67581"/>
    <row r="67582"/>
    <row r="67583"/>
    <row r="67584"/>
    <row r="67585"/>
    <row r="67586"/>
    <row r="67587"/>
    <row r="67588"/>
    <row r="67589"/>
    <row r="67590"/>
    <row r="67591"/>
    <row r="67592"/>
    <row r="67593"/>
    <row r="67594"/>
    <row r="67595"/>
    <row r="67596"/>
    <row r="67597"/>
    <row r="67598"/>
    <row r="67599"/>
    <row r="67600"/>
    <row r="67601"/>
    <row r="67602"/>
    <row r="67603"/>
    <row r="67604"/>
    <row r="67605"/>
    <row r="67606"/>
    <row r="67607"/>
    <row r="67608"/>
    <row r="67609"/>
    <row r="67610"/>
    <row r="67611"/>
    <row r="67612"/>
    <row r="67613"/>
    <row r="67614"/>
    <row r="67615"/>
    <row r="67616"/>
    <row r="67617"/>
    <row r="67618"/>
    <row r="67619"/>
    <row r="67620"/>
    <row r="67621"/>
    <row r="67622"/>
    <row r="67623"/>
    <row r="67624"/>
    <row r="67625"/>
    <row r="67626"/>
    <row r="67627"/>
    <row r="67628"/>
    <row r="67629"/>
    <row r="67630"/>
    <row r="67631"/>
    <row r="67632"/>
    <row r="67633"/>
    <row r="67634"/>
    <row r="67635"/>
    <row r="67636"/>
    <row r="67637"/>
    <row r="67638"/>
    <row r="67639"/>
    <row r="67640"/>
    <row r="67641"/>
    <row r="67642"/>
    <row r="67643"/>
    <row r="67644"/>
    <row r="67645"/>
    <row r="67646"/>
    <row r="67647"/>
    <row r="67648"/>
    <row r="67649"/>
    <row r="67650"/>
    <row r="67651"/>
    <row r="67652"/>
    <row r="67653"/>
    <row r="67654"/>
    <row r="67655"/>
    <row r="67656"/>
    <row r="67657"/>
    <row r="67658"/>
    <row r="67659"/>
    <row r="67660"/>
    <row r="67661"/>
    <row r="67662"/>
    <row r="67663"/>
    <row r="67664"/>
    <row r="67665"/>
    <row r="67666"/>
    <row r="67667"/>
    <row r="67668"/>
    <row r="67669"/>
    <row r="67670"/>
    <row r="67671"/>
    <row r="67672"/>
    <row r="67673"/>
    <row r="67674"/>
    <row r="67675"/>
    <row r="67676"/>
    <row r="67677"/>
    <row r="67678"/>
    <row r="67679"/>
    <row r="67680"/>
    <row r="67681"/>
    <row r="67682"/>
    <row r="67683"/>
    <row r="67684"/>
    <row r="67685"/>
    <row r="67686"/>
    <row r="67687"/>
    <row r="67688"/>
    <row r="67689"/>
    <row r="67690"/>
    <row r="67691"/>
    <row r="67692"/>
    <row r="67693"/>
    <row r="67694"/>
    <row r="67695"/>
    <row r="67696"/>
    <row r="67697"/>
    <row r="67698"/>
    <row r="67699"/>
    <row r="67700"/>
    <row r="67701"/>
    <row r="67702"/>
    <row r="67703"/>
    <row r="67704"/>
    <row r="67705"/>
    <row r="67706"/>
    <row r="67707"/>
    <row r="67708"/>
    <row r="67709"/>
    <row r="67710"/>
    <row r="67711"/>
    <row r="67712"/>
    <row r="67713"/>
    <row r="67714"/>
    <row r="67715"/>
    <row r="67716"/>
    <row r="67717"/>
    <row r="67718"/>
    <row r="67719"/>
    <row r="67720"/>
    <row r="67721"/>
    <row r="67722"/>
    <row r="67723"/>
    <row r="67724"/>
    <row r="67725"/>
    <row r="67726"/>
    <row r="67727"/>
    <row r="67728"/>
    <row r="67729"/>
    <row r="67730"/>
    <row r="67731"/>
    <row r="67732"/>
    <row r="67733"/>
    <row r="67734"/>
    <row r="67735"/>
    <row r="67736"/>
    <row r="67737"/>
    <row r="67738"/>
    <row r="67739"/>
    <row r="67740"/>
    <row r="67741"/>
    <row r="67742"/>
    <row r="67743"/>
    <row r="67744"/>
    <row r="67745"/>
    <row r="67746"/>
    <row r="67747"/>
    <row r="67748"/>
    <row r="67749"/>
    <row r="67750"/>
    <row r="67751"/>
    <row r="67752"/>
    <row r="67753"/>
    <row r="67754"/>
    <row r="67755"/>
    <row r="67756"/>
    <row r="67757"/>
    <row r="67758"/>
    <row r="67759"/>
    <row r="67760"/>
    <row r="67761"/>
    <row r="67762"/>
    <row r="67763"/>
    <row r="67764"/>
    <row r="67765"/>
    <row r="67766"/>
    <row r="67767"/>
    <row r="67768"/>
    <row r="67769"/>
    <row r="67770"/>
    <row r="67771"/>
    <row r="67772"/>
    <row r="67773"/>
    <row r="67774"/>
    <row r="67775"/>
    <row r="67776"/>
    <row r="67777"/>
    <row r="67778"/>
    <row r="67779"/>
    <row r="67780"/>
    <row r="67781"/>
    <row r="67782"/>
    <row r="67783"/>
    <row r="67784"/>
    <row r="67785"/>
    <row r="67786"/>
    <row r="67787"/>
    <row r="67788"/>
    <row r="67789"/>
    <row r="67790"/>
    <row r="67791"/>
    <row r="67792"/>
    <row r="67793"/>
    <row r="67794"/>
    <row r="67795"/>
    <row r="67796"/>
    <row r="67797"/>
    <row r="67798"/>
    <row r="67799"/>
    <row r="67800"/>
    <row r="67801"/>
    <row r="67802"/>
    <row r="67803"/>
    <row r="67804"/>
    <row r="67805"/>
    <row r="67806"/>
    <row r="67807"/>
    <row r="67808"/>
    <row r="67809"/>
    <row r="67810"/>
    <row r="67811"/>
    <row r="67812"/>
    <row r="67813"/>
    <row r="67814"/>
    <row r="67815"/>
    <row r="67816"/>
    <row r="67817"/>
    <row r="67818"/>
    <row r="67819"/>
    <row r="67820"/>
    <row r="67821"/>
    <row r="67822"/>
    <row r="67823"/>
    <row r="67824"/>
    <row r="67825"/>
    <row r="67826"/>
    <row r="67827"/>
    <row r="67828"/>
    <row r="67829"/>
    <row r="67830"/>
    <row r="67831"/>
    <row r="67832"/>
    <row r="67833"/>
    <row r="67834"/>
    <row r="67835"/>
    <row r="67836"/>
    <row r="67837"/>
    <row r="67838"/>
    <row r="67839"/>
    <row r="67840"/>
    <row r="67841"/>
    <row r="67842"/>
    <row r="67843"/>
    <row r="67844"/>
    <row r="67845"/>
    <row r="67846"/>
    <row r="67847"/>
    <row r="67848"/>
    <row r="67849"/>
    <row r="67850"/>
    <row r="67851"/>
    <row r="67852"/>
    <row r="67853"/>
    <row r="67854"/>
    <row r="67855"/>
    <row r="67856"/>
    <row r="67857"/>
    <row r="67858"/>
    <row r="67859"/>
    <row r="67860"/>
    <row r="67861"/>
    <row r="67862"/>
    <row r="67863"/>
    <row r="67864"/>
    <row r="67865"/>
    <row r="67866"/>
    <row r="67867"/>
    <row r="67868"/>
    <row r="67869"/>
    <row r="67870"/>
    <row r="67871"/>
    <row r="67872"/>
    <row r="67873"/>
    <row r="67874"/>
    <row r="67875"/>
    <row r="67876"/>
    <row r="67877"/>
    <row r="67878"/>
    <row r="67879"/>
    <row r="67880"/>
    <row r="67881"/>
    <row r="67882"/>
    <row r="67883"/>
    <row r="67884"/>
    <row r="67885"/>
    <row r="67886"/>
    <row r="67887"/>
    <row r="67888"/>
    <row r="67889"/>
    <row r="67890"/>
    <row r="67891"/>
    <row r="67892"/>
    <row r="67893"/>
    <row r="67894"/>
    <row r="67895"/>
    <row r="67896"/>
    <row r="67897"/>
    <row r="67898"/>
    <row r="67899"/>
    <row r="67900"/>
    <row r="67901"/>
    <row r="67902"/>
    <row r="67903"/>
    <row r="67904"/>
    <row r="67905"/>
    <row r="67906"/>
    <row r="67907"/>
    <row r="67908"/>
    <row r="67909"/>
    <row r="67910"/>
    <row r="67911"/>
    <row r="67912"/>
    <row r="67913"/>
    <row r="67914"/>
    <row r="67915"/>
    <row r="67916"/>
    <row r="67917"/>
    <row r="67918"/>
    <row r="67919"/>
    <row r="67920"/>
    <row r="67921"/>
    <row r="67922"/>
    <row r="67923"/>
    <row r="67924"/>
    <row r="67925"/>
    <row r="67926"/>
    <row r="67927"/>
    <row r="67928"/>
    <row r="67929"/>
    <row r="67930"/>
    <row r="67931"/>
    <row r="67932"/>
    <row r="67933"/>
    <row r="67934"/>
    <row r="67935"/>
    <row r="67936"/>
    <row r="67937"/>
    <row r="67938"/>
    <row r="67939"/>
    <row r="67940"/>
    <row r="67941"/>
    <row r="67942"/>
    <row r="67943"/>
    <row r="67944"/>
    <row r="67945"/>
    <row r="67946"/>
    <row r="67947"/>
    <row r="67948"/>
    <row r="67949"/>
    <row r="67950"/>
    <row r="67951"/>
    <row r="67952"/>
    <row r="67953"/>
    <row r="67954"/>
    <row r="67955"/>
    <row r="67956"/>
    <row r="67957"/>
    <row r="67958"/>
    <row r="67959"/>
    <row r="67960"/>
    <row r="67961"/>
    <row r="67962"/>
    <row r="67963"/>
    <row r="67964"/>
    <row r="67965"/>
    <row r="67966"/>
    <row r="67967"/>
    <row r="67968"/>
    <row r="67969"/>
    <row r="67970"/>
    <row r="67971"/>
    <row r="67972"/>
    <row r="67973"/>
    <row r="67974"/>
    <row r="67975"/>
    <row r="67976"/>
    <row r="67977"/>
    <row r="67978"/>
    <row r="67979"/>
    <row r="67980"/>
    <row r="67981"/>
    <row r="67982"/>
    <row r="67983"/>
    <row r="67984"/>
    <row r="67985"/>
    <row r="67986"/>
    <row r="67987"/>
    <row r="67988"/>
    <row r="67989"/>
    <row r="67990"/>
    <row r="67991"/>
    <row r="67992"/>
    <row r="67993"/>
    <row r="67994"/>
    <row r="67995"/>
    <row r="67996"/>
    <row r="67997"/>
    <row r="67998"/>
    <row r="67999"/>
    <row r="68000"/>
    <row r="68001"/>
    <row r="68002"/>
    <row r="68003"/>
    <row r="68004"/>
    <row r="68005"/>
    <row r="68006"/>
    <row r="68007"/>
    <row r="68008"/>
    <row r="68009"/>
    <row r="68010"/>
    <row r="68011"/>
    <row r="68012"/>
    <row r="68013"/>
    <row r="68014"/>
    <row r="68015"/>
    <row r="68016"/>
    <row r="68017"/>
    <row r="68018"/>
    <row r="68019"/>
    <row r="68020"/>
    <row r="68021"/>
    <row r="68022"/>
    <row r="68023"/>
    <row r="68024"/>
    <row r="68025"/>
    <row r="68026"/>
    <row r="68027"/>
    <row r="68028"/>
    <row r="68029"/>
    <row r="68030"/>
    <row r="68031"/>
    <row r="68032"/>
    <row r="68033"/>
    <row r="68034"/>
    <row r="68035"/>
    <row r="68036"/>
    <row r="68037"/>
    <row r="68038"/>
    <row r="68039"/>
    <row r="68040"/>
    <row r="68041"/>
    <row r="68042"/>
    <row r="68043"/>
    <row r="68044"/>
    <row r="68045"/>
    <row r="68046"/>
    <row r="68047"/>
    <row r="68048"/>
    <row r="68049"/>
    <row r="68050"/>
    <row r="68051"/>
    <row r="68052"/>
    <row r="68053"/>
    <row r="68054"/>
    <row r="68055"/>
    <row r="68056"/>
    <row r="68057"/>
    <row r="68058"/>
    <row r="68059"/>
    <row r="68060"/>
    <row r="68061"/>
    <row r="68062"/>
    <row r="68063"/>
    <row r="68064"/>
    <row r="68065"/>
    <row r="68066"/>
    <row r="68067"/>
    <row r="68068"/>
    <row r="68069"/>
    <row r="68070"/>
    <row r="68071"/>
    <row r="68072"/>
    <row r="68073"/>
    <row r="68074"/>
    <row r="68075"/>
    <row r="68076"/>
    <row r="68077"/>
    <row r="68078"/>
    <row r="68079"/>
    <row r="68080"/>
    <row r="68081"/>
    <row r="68082"/>
    <row r="68083"/>
    <row r="68084"/>
    <row r="68085"/>
    <row r="68086"/>
    <row r="68087"/>
    <row r="68088"/>
    <row r="68089"/>
    <row r="68090"/>
    <row r="68091"/>
    <row r="68092"/>
    <row r="68093"/>
    <row r="68094"/>
    <row r="68095"/>
    <row r="68096"/>
    <row r="68097"/>
    <row r="68098"/>
    <row r="68099"/>
    <row r="68100"/>
    <row r="68101"/>
    <row r="68102"/>
    <row r="68103"/>
    <row r="68104"/>
    <row r="68105"/>
    <row r="68106"/>
    <row r="68107"/>
    <row r="68108"/>
    <row r="68109"/>
    <row r="68110"/>
    <row r="68111"/>
    <row r="68112"/>
    <row r="68113"/>
    <row r="68114"/>
    <row r="68115"/>
    <row r="68116"/>
    <row r="68117"/>
    <row r="68118"/>
    <row r="68119"/>
    <row r="68120"/>
    <row r="68121"/>
    <row r="68122"/>
    <row r="68123"/>
    <row r="68124"/>
    <row r="68125"/>
    <row r="68126"/>
    <row r="68127"/>
    <row r="68128"/>
    <row r="68129"/>
    <row r="68130"/>
    <row r="68131"/>
    <row r="68132"/>
    <row r="68133"/>
    <row r="68134"/>
    <row r="68135"/>
    <row r="68136"/>
    <row r="68137"/>
    <row r="68138"/>
    <row r="68139"/>
    <row r="68140"/>
    <row r="68141"/>
    <row r="68142"/>
    <row r="68143"/>
    <row r="68144"/>
    <row r="68145"/>
    <row r="68146"/>
    <row r="68147"/>
    <row r="68148"/>
    <row r="68149"/>
    <row r="68150"/>
    <row r="68151"/>
    <row r="68152"/>
    <row r="68153"/>
    <row r="68154"/>
    <row r="68155"/>
    <row r="68156"/>
    <row r="68157"/>
    <row r="68158"/>
    <row r="68159"/>
    <row r="68160"/>
    <row r="68161"/>
    <row r="68162"/>
    <row r="68163"/>
    <row r="68164"/>
    <row r="68165"/>
    <row r="68166"/>
    <row r="68167"/>
    <row r="68168"/>
    <row r="68169"/>
    <row r="68170"/>
    <row r="68171"/>
    <row r="68172"/>
    <row r="68173"/>
    <row r="68174"/>
    <row r="68175"/>
    <row r="68176"/>
    <row r="68177"/>
    <row r="68178"/>
    <row r="68179"/>
    <row r="68180"/>
    <row r="68181"/>
    <row r="68182"/>
    <row r="68183"/>
    <row r="68184"/>
    <row r="68185"/>
    <row r="68186"/>
    <row r="68187"/>
    <row r="68188"/>
    <row r="68189"/>
    <row r="68190"/>
    <row r="68191"/>
    <row r="68192"/>
    <row r="68193"/>
    <row r="68194"/>
    <row r="68195"/>
    <row r="68196"/>
    <row r="68197"/>
    <row r="68198"/>
    <row r="68199"/>
    <row r="68200"/>
    <row r="68201"/>
    <row r="68202"/>
    <row r="68203"/>
    <row r="68204"/>
    <row r="68205"/>
    <row r="68206"/>
    <row r="68207"/>
    <row r="68208"/>
    <row r="68209"/>
    <row r="68210"/>
    <row r="68211"/>
    <row r="68212"/>
    <row r="68213"/>
    <row r="68214"/>
    <row r="68215"/>
    <row r="68216"/>
    <row r="68217"/>
    <row r="68218"/>
    <row r="68219"/>
    <row r="68220"/>
    <row r="68221"/>
    <row r="68222"/>
    <row r="68223"/>
    <row r="68224"/>
    <row r="68225"/>
    <row r="68226"/>
    <row r="68227"/>
    <row r="68228"/>
    <row r="68229"/>
    <row r="68230"/>
    <row r="68231"/>
    <row r="68232"/>
    <row r="68233"/>
    <row r="68234"/>
    <row r="68235"/>
    <row r="68236"/>
    <row r="68237"/>
    <row r="68238"/>
    <row r="68239"/>
    <row r="68240"/>
    <row r="68241"/>
    <row r="68242"/>
    <row r="68243"/>
    <row r="68244"/>
    <row r="68245"/>
    <row r="68246"/>
    <row r="68247"/>
    <row r="68248"/>
    <row r="68249"/>
    <row r="68250"/>
    <row r="68251"/>
    <row r="68252"/>
    <row r="68253"/>
    <row r="68254"/>
    <row r="68255"/>
    <row r="68256"/>
    <row r="68257"/>
    <row r="68258"/>
    <row r="68259"/>
    <row r="68260"/>
    <row r="68261"/>
    <row r="68262"/>
    <row r="68263"/>
    <row r="68264"/>
    <row r="68265"/>
    <row r="68266"/>
    <row r="68267"/>
    <row r="68268"/>
    <row r="68269"/>
    <row r="68270"/>
    <row r="68271"/>
    <row r="68272"/>
    <row r="68273"/>
    <row r="68274"/>
    <row r="68275"/>
    <row r="68276"/>
    <row r="68277"/>
    <row r="68278"/>
    <row r="68279"/>
    <row r="68280"/>
    <row r="68281"/>
    <row r="68282"/>
    <row r="68283"/>
    <row r="68284"/>
    <row r="68285"/>
    <row r="68286"/>
    <row r="68287"/>
    <row r="68288"/>
    <row r="68289"/>
    <row r="68290"/>
    <row r="68291"/>
    <row r="68292"/>
    <row r="68293"/>
    <row r="68294"/>
    <row r="68295"/>
    <row r="68296"/>
    <row r="68297"/>
    <row r="68298"/>
    <row r="68299"/>
    <row r="68300"/>
    <row r="68301"/>
    <row r="68302"/>
    <row r="68303"/>
    <row r="68304"/>
    <row r="68305"/>
    <row r="68306"/>
    <row r="68307"/>
    <row r="68308"/>
    <row r="68309"/>
    <row r="68310"/>
    <row r="68311"/>
    <row r="68312"/>
    <row r="68313"/>
    <row r="68314"/>
    <row r="68315"/>
    <row r="68316"/>
    <row r="68317"/>
    <row r="68318"/>
    <row r="68319"/>
    <row r="68320"/>
    <row r="68321"/>
    <row r="68322"/>
    <row r="68323"/>
    <row r="68324"/>
    <row r="68325"/>
    <row r="68326"/>
    <row r="68327"/>
    <row r="68328"/>
    <row r="68329"/>
    <row r="68330"/>
    <row r="68331"/>
    <row r="68332"/>
    <row r="68333"/>
    <row r="68334"/>
    <row r="68335"/>
    <row r="68336"/>
    <row r="68337"/>
    <row r="68338"/>
    <row r="68339"/>
    <row r="68340"/>
    <row r="68341"/>
    <row r="68342"/>
    <row r="68343"/>
    <row r="68344"/>
    <row r="68345"/>
    <row r="68346"/>
    <row r="68347"/>
    <row r="68348"/>
    <row r="68349"/>
    <row r="68350"/>
    <row r="68351"/>
    <row r="68352"/>
    <row r="68353"/>
    <row r="68354"/>
    <row r="68355"/>
    <row r="68356"/>
    <row r="68357"/>
    <row r="68358"/>
    <row r="68359"/>
    <row r="68360"/>
    <row r="68361"/>
    <row r="68362"/>
    <row r="68363"/>
    <row r="68364"/>
    <row r="68365"/>
    <row r="68366"/>
    <row r="68367"/>
    <row r="68368"/>
    <row r="68369"/>
    <row r="68370"/>
    <row r="68371"/>
    <row r="68372"/>
    <row r="68373"/>
    <row r="68374"/>
    <row r="68375"/>
    <row r="68376"/>
    <row r="68377"/>
    <row r="68378"/>
    <row r="68379"/>
    <row r="68380"/>
    <row r="68381"/>
    <row r="68382"/>
    <row r="68383"/>
    <row r="68384"/>
    <row r="68385"/>
    <row r="68386"/>
    <row r="68387"/>
    <row r="68388"/>
    <row r="68389"/>
    <row r="68390"/>
    <row r="68391"/>
    <row r="68392"/>
    <row r="68393"/>
    <row r="68394"/>
    <row r="68395"/>
    <row r="68396"/>
    <row r="68397"/>
    <row r="68398"/>
    <row r="68399"/>
    <row r="68400"/>
    <row r="68401"/>
    <row r="68402"/>
    <row r="68403"/>
    <row r="68404"/>
    <row r="68405"/>
    <row r="68406"/>
    <row r="68407"/>
    <row r="68408"/>
    <row r="68409"/>
    <row r="68410"/>
    <row r="68411"/>
    <row r="68412"/>
    <row r="68413"/>
    <row r="68414"/>
    <row r="68415"/>
    <row r="68416"/>
    <row r="68417"/>
    <row r="68418"/>
    <row r="68419"/>
    <row r="68420"/>
    <row r="68421"/>
    <row r="68422"/>
    <row r="68423"/>
    <row r="68424"/>
    <row r="68425"/>
    <row r="68426"/>
    <row r="68427"/>
    <row r="68428"/>
    <row r="68429"/>
    <row r="68430"/>
    <row r="68431"/>
    <row r="68432"/>
    <row r="68433"/>
    <row r="68434"/>
    <row r="68435"/>
    <row r="68436"/>
    <row r="68437"/>
    <row r="68438"/>
    <row r="68439"/>
    <row r="68440"/>
    <row r="68441"/>
    <row r="68442"/>
    <row r="68443"/>
    <row r="68444"/>
    <row r="68445"/>
    <row r="68446"/>
    <row r="68447"/>
    <row r="68448"/>
    <row r="68449"/>
    <row r="68450"/>
    <row r="68451"/>
    <row r="68452"/>
    <row r="68453"/>
    <row r="68454"/>
    <row r="68455"/>
    <row r="68456"/>
    <row r="68457"/>
    <row r="68458"/>
    <row r="68459"/>
    <row r="68460"/>
    <row r="68461"/>
    <row r="68462"/>
    <row r="68463"/>
    <row r="68464"/>
    <row r="68465"/>
    <row r="68466"/>
    <row r="68467"/>
    <row r="68468"/>
    <row r="68469"/>
    <row r="68470"/>
    <row r="68471"/>
    <row r="68472"/>
    <row r="68473"/>
    <row r="68474"/>
    <row r="68475"/>
    <row r="68476"/>
    <row r="68477"/>
    <row r="68478"/>
    <row r="68479"/>
    <row r="68480"/>
    <row r="68481"/>
    <row r="68482"/>
    <row r="68483"/>
    <row r="68484"/>
    <row r="68485"/>
    <row r="68486"/>
    <row r="68487"/>
    <row r="68488"/>
    <row r="68489"/>
    <row r="68490"/>
    <row r="68491"/>
    <row r="68492"/>
    <row r="68493"/>
    <row r="68494"/>
    <row r="68495"/>
    <row r="68496"/>
    <row r="68497"/>
    <row r="68498"/>
    <row r="68499"/>
    <row r="68500"/>
    <row r="68501"/>
    <row r="68502"/>
    <row r="68503"/>
    <row r="68504"/>
    <row r="68505"/>
    <row r="68506"/>
    <row r="68507"/>
    <row r="68508"/>
    <row r="68509"/>
    <row r="68510"/>
    <row r="68511"/>
    <row r="68512"/>
    <row r="68513"/>
    <row r="68514"/>
    <row r="68515"/>
    <row r="68516"/>
    <row r="68517"/>
    <row r="68518"/>
    <row r="68519"/>
    <row r="68520"/>
    <row r="68521"/>
    <row r="68522"/>
    <row r="68523"/>
    <row r="68524"/>
    <row r="68525"/>
    <row r="68526"/>
    <row r="68527"/>
    <row r="68528"/>
    <row r="68529"/>
    <row r="68530"/>
    <row r="68531"/>
    <row r="68532"/>
    <row r="68533"/>
    <row r="68534"/>
    <row r="68535"/>
    <row r="68536"/>
    <row r="68537"/>
    <row r="68538"/>
    <row r="68539"/>
    <row r="68540"/>
    <row r="68541"/>
    <row r="68542"/>
    <row r="68543"/>
    <row r="68544"/>
    <row r="68545"/>
    <row r="68546"/>
    <row r="68547"/>
    <row r="68548"/>
    <row r="68549"/>
    <row r="68550"/>
    <row r="68551"/>
    <row r="68552"/>
    <row r="68553"/>
    <row r="68554"/>
    <row r="68555"/>
    <row r="68556"/>
    <row r="68557"/>
    <row r="68558"/>
    <row r="68559"/>
    <row r="68560"/>
    <row r="68561"/>
    <row r="68562"/>
    <row r="68563"/>
    <row r="68564"/>
    <row r="68565"/>
    <row r="68566"/>
    <row r="68567"/>
    <row r="68568"/>
    <row r="68569"/>
    <row r="68570"/>
    <row r="68571"/>
    <row r="68572"/>
    <row r="68573"/>
    <row r="68574"/>
    <row r="68575"/>
    <row r="68576"/>
    <row r="68577"/>
    <row r="68578"/>
    <row r="68579"/>
    <row r="68580"/>
    <row r="68581"/>
    <row r="68582"/>
    <row r="68583"/>
    <row r="68584"/>
    <row r="68585"/>
    <row r="68586"/>
    <row r="68587"/>
    <row r="68588"/>
    <row r="68589"/>
    <row r="68590"/>
    <row r="68591"/>
    <row r="68592"/>
    <row r="68593"/>
    <row r="68594"/>
    <row r="68595"/>
    <row r="68596"/>
    <row r="68597"/>
    <row r="68598"/>
    <row r="68599"/>
    <row r="68600"/>
    <row r="68601"/>
    <row r="68602"/>
    <row r="68603"/>
    <row r="68604"/>
    <row r="68605"/>
    <row r="68606"/>
    <row r="68607"/>
    <row r="68608"/>
    <row r="68609"/>
    <row r="68610"/>
    <row r="68611"/>
    <row r="68612"/>
    <row r="68613"/>
    <row r="68614"/>
    <row r="68615"/>
    <row r="68616"/>
    <row r="68617"/>
    <row r="68618"/>
    <row r="68619"/>
    <row r="68620"/>
    <row r="68621"/>
    <row r="68622"/>
    <row r="68623"/>
    <row r="68624"/>
    <row r="68625"/>
    <row r="68626"/>
    <row r="68627"/>
    <row r="68628"/>
    <row r="68629"/>
    <row r="68630"/>
    <row r="68631"/>
    <row r="68632"/>
    <row r="68633"/>
    <row r="68634"/>
    <row r="68635"/>
    <row r="68636"/>
    <row r="68637"/>
    <row r="68638"/>
    <row r="68639"/>
    <row r="68640"/>
    <row r="68641"/>
    <row r="68642"/>
    <row r="68643"/>
    <row r="68644"/>
    <row r="68645"/>
    <row r="68646"/>
    <row r="68647"/>
    <row r="68648"/>
    <row r="68649"/>
    <row r="68650"/>
    <row r="68651"/>
    <row r="68652"/>
    <row r="68653"/>
    <row r="68654"/>
    <row r="68655"/>
    <row r="68656"/>
    <row r="68657"/>
    <row r="68658"/>
    <row r="68659"/>
    <row r="68660"/>
    <row r="68661"/>
    <row r="68662"/>
    <row r="68663"/>
    <row r="68664"/>
    <row r="68665"/>
    <row r="68666"/>
    <row r="68667"/>
    <row r="68668"/>
    <row r="68669"/>
    <row r="68670"/>
    <row r="68671"/>
    <row r="68672"/>
    <row r="68673"/>
    <row r="68674"/>
    <row r="68675"/>
    <row r="68676"/>
    <row r="68677"/>
    <row r="68678"/>
    <row r="68679"/>
    <row r="68680"/>
    <row r="68681"/>
    <row r="68682"/>
    <row r="68683"/>
    <row r="68684"/>
    <row r="68685"/>
    <row r="68686"/>
    <row r="68687"/>
    <row r="68688"/>
    <row r="68689"/>
    <row r="68690"/>
    <row r="68691"/>
    <row r="68692"/>
    <row r="68693"/>
    <row r="68694"/>
    <row r="68695"/>
    <row r="68696"/>
    <row r="68697"/>
    <row r="68698"/>
    <row r="68699"/>
    <row r="68700"/>
    <row r="68701"/>
    <row r="68702"/>
    <row r="68703"/>
    <row r="68704"/>
    <row r="68705"/>
    <row r="68706"/>
    <row r="68707"/>
    <row r="68708"/>
    <row r="68709"/>
    <row r="68710"/>
    <row r="68711"/>
    <row r="68712"/>
    <row r="68713"/>
    <row r="68714"/>
    <row r="68715"/>
    <row r="68716"/>
    <row r="68717"/>
    <row r="68718"/>
    <row r="68719"/>
    <row r="68720"/>
    <row r="68721"/>
    <row r="68722"/>
    <row r="68723"/>
    <row r="68724"/>
    <row r="68725"/>
    <row r="68726"/>
    <row r="68727"/>
    <row r="68728"/>
    <row r="68729"/>
    <row r="68730"/>
    <row r="68731"/>
    <row r="68732"/>
    <row r="68733"/>
    <row r="68734"/>
    <row r="68735"/>
    <row r="68736"/>
    <row r="68737"/>
    <row r="68738"/>
    <row r="68739"/>
    <row r="68740"/>
    <row r="68741"/>
    <row r="68742"/>
    <row r="68743"/>
    <row r="68744"/>
    <row r="68745"/>
    <row r="68746"/>
    <row r="68747"/>
    <row r="68748"/>
    <row r="68749"/>
    <row r="68750"/>
    <row r="68751"/>
    <row r="68752"/>
    <row r="68753"/>
    <row r="68754"/>
    <row r="68755"/>
    <row r="68756"/>
    <row r="68757"/>
    <row r="68758"/>
    <row r="68759"/>
    <row r="68760"/>
    <row r="68761"/>
    <row r="68762"/>
    <row r="68763"/>
    <row r="68764"/>
    <row r="68765"/>
    <row r="68766"/>
    <row r="68767"/>
    <row r="68768"/>
    <row r="68769"/>
    <row r="68770"/>
    <row r="68771"/>
    <row r="68772"/>
    <row r="68773"/>
    <row r="68774"/>
    <row r="68775"/>
    <row r="68776"/>
    <row r="68777"/>
    <row r="68778"/>
    <row r="68779"/>
    <row r="68780"/>
    <row r="68781"/>
    <row r="68782"/>
    <row r="68783"/>
    <row r="68784"/>
    <row r="68785"/>
    <row r="68786"/>
    <row r="68787"/>
    <row r="68788"/>
    <row r="68789"/>
    <row r="68790"/>
    <row r="68791"/>
    <row r="68792"/>
    <row r="68793"/>
    <row r="68794"/>
    <row r="68795"/>
    <row r="68796"/>
    <row r="68797"/>
    <row r="68798"/>
    <row r="68799"/>
    <row r="68800"/>
    <row r="68801"/>
    <row r="68802"/>
    <row r="68803"/>
    <row r="68804"/>
    <row r="68805"/>
    <row r="68806"/>
    <row r="68807"/>
    <row r="68808"/>
    <row r="68809"/>
    <row r="68810"/>
    <row r="68811"/>
    <row r="68812"/>
    <row r="68813"/>
    <row r="68814"/>
    <row r="68815"/>
    <row r="68816"/>
    <row r="68817"/>
    <row r="68818"/>
    <row r="68819"/>
    <row r="68820"/>
    <row r="68821"/>
    <row r="68822"/>
    <row r="68823"/>
    <row r="68824"/>
    <row r="68825"/>
    <row r="68826"/>
    <row r="68827"/>
    <row r="68828"/>
    <row r="68829"/>
    <row r="68830"/>
    <row r="68831"/>
    <row r="68832"/>
    <row r="68833"/>
    <row r="68834"/>
    <row r="68835"/>
    <row r="68836"/>
    <row r="68837"/>
    <row r="68838"/>
    <row r="68839"/>
    <row r="68840"/>
    <row r="68841"/>
    <row r="68842"/>
    <row r="68843"/>
    <row r="68844"/>
    <row r="68845"/>
    <row r="68846"/>
    <row r="68847"/>
    <row r="68848"/>
    <row r="68849"/>
    <row r="68850"/>
    <row r="68851"/>
    <row r="68852"/>
    <row r="68853"/>
    <row r="68854"/>
    <row r="68855"/>
    <row r="68856"/>
    <row r="68857"/>
    <row r="68858"/>
    <row r="68859"/>
    <row r="68860"/>
    <row r="68861"/>
    <row r="68862"/>
    <row r="68863"/>
    <row r="68864"/>
    <row r="68865"/>
    <row r="68866"/>
    <row r="68867"/>
    <row r="68868"/>
    <row r="68869"/>
    <row r="68870"/>
    <row r="68871"/>
    <row r="68872"/>
    <row r="68873"/>
    <row r="68874"/>
    <row r="68875"/>
    <row r="68876"/>
    <row r="68877"/>
    <row r="68878"/>
    <row r="68879"/>
    <row r="68880"/>
    <row r="68881"/>
    <row r="68882"/>
    <row r="68883"/>
    <row r="68884"/>
    <row r="68885"/>
    <row r="68886"/>
    <row r="68887"/>
    <row r="68888"/>
    <row r="68889"/>
    <row r="68890"/>
    <row r="68891"/>
    <row r="68892"/>
    <row r="68893"/>
    <row r="68894"/>
    <row r="68895"/>
    <row r="68896"/>
    <row r="68897"/>
    <row r="68898"/>
    <row r="68899"/>
    <row r="68900"/>
    <row r="68901"/>
    <row r="68902"/>
    <row r="68903"/>
    <row r="68904"/>
    <row r="68905"/>
    <row r="68906"/>
    <row r="68907"/>
    <row r="68908"/>
    <row r="68909"/>
    <row r="68910"/>
    <row r="68911"/>
    <row r="68912"/>
    <row r="68913"/>
    <row r="68914"/>
    <row r="68915"/>
    <row r="68916"/>
    <row r="68917"/>
    <row r="68918"/>
    <row r="68919"/>
    <row r="68920"/>
    <row r="68921"/>
    <row r="68922"/>
    <row r="68923"/>
    <row r="68924"/>
    <row r="68925"/>
    <row r="68926"/>
    <row r="68927"/>
    <row r="68928"/>
    <row r="68929"/>
    <row r="68930"/>
    <row r="68931"/>
    <row r="68932"/>
    <row r="68933"/>
    <row r="68934"/>
    <row r="68935"/>
    <row r="68936"/>
    <row r="68937"/>
    <row r="68938"/>
    <row r="68939"/>
    <row r="68940"/>
    <row r="68941"/>
    <row r="68942"/>
    <row r="68943"/>
    <row r="68944"/>
    <row r="68945"/>
    <row r="68946"/>
    <row r="68947"/>
    <row r="68948"/>
    <row r="68949"/>
    <row r="68950"/>
    <row r="68951"/>
    <row r="68952"/>
    <row r="68953"/>
    <row r="68954"/>
    <row r="68955"/>
    <row r="68956"/>
    <row r="68957"/>
    <row r="68958"/>
    <row r="68959"/>
    <row r="68960"/>
    <row r="68961"/>
    <row r="68962"/>
    <row r="68963"/>
    <row r="68964"/>
    <row r="68965"/>
    <row r="68966"/>
    <row r="68967"/>
    <row r="68968"/>
    <row r="68969"/>
    <row r="68970"/>
    <row r="68971"/>
    <row r="68972"/>
    <row r="68973"/>
    <row r="68974"/>
    <row r="68975"/>
    <row r="68976"/>
    <row r="68977"/>
    <row r="68978"/>
    <row r="68979"/>
    <row r="68980"/>
    <row r="68981"/>
    <row r="68982"/>
    <row r="68983"/>
    <row r="68984"/>
    <row r="68985"/>
    <row r="68986"/>
    <row r="68987"/>
    <row r="68988"/>
    <row r="68989"/>
    <row r="68990"/>
    <row r="68991"/>
    <row r="68992"/>
    <row r="68993"/>
    <row r="68994"/>
    <row r="68995"/>
    <row r="68996"/>
    <row r="68997"/>
    <row r="68998"/>
    <row r="68999"/>
    <row r="69000"/>
    <row r="69001"/>
    <row r="69002"/>
    <row r="69003"/>
    <row r="69004"/>
    <row r="69005"/>
    <row r="69006"/>
    <row r="69007"/>
    <row r="69008"/>
    <row r="69009"/>
    <row r="69010"/>
    <row r="69011"/>
    <row r="69012"/>
    <row r="69013"/>
    <row r="69014"/>
    <row r="69015"/>
    <row r="69016"/>
    <row r="69017"/>
    <row r="69018"/>
    <row r="69019"/>
    <row r="69020"/>
    <row r="69021"/>
    <row r="69022"/>
    <row r="69023"/>
    <row r="69024"/>
    <row r="69025"/>
    <row r="69026"/>
    <row r="69027"/>
    <row r="69028"/>
    <row r="69029"/>
    <row r="69030"/>
    <row r="69031"/>
    <row r="69032"/>
    <row r="69033"/>
    <row r="69034"/>
    <row r="69035"/>
    <row r="69036"/>
    <row r="69037"/>
    <row r="69038"/>
    <row r="69039"/>
    <row r="69040"/>
    <row r="69041"/>
    <row r="69042"/>
    <row r="69043"/>
    <row r="69044"/>
    <row r="69045"/>
    <row r="69046"/>
    <row r="69047"/>
    <row r="69048"/>
    <row r="69049"/>
    <row r="69050"/>
    <row r="69051"/>
    <row r="69052"/>
    <row r="69053"/>
    <row r="69054"/>
    <row r="69055"/>
    <row r="69056"/>
    <row r="69057"/>
    <row r="69058"/>
    <row r="69059"/>
    <row r="69060"/>
    <row r="69061"/>
    <row r="69062"/>
    <row r="69063"/>
    <row r="69064"/>
    <row r="69065"/>
    <row r="69066"/>
    <row r="69067"/>
    <row r="69068"/>
    <row r="69069"/>
    <row r="69070"/>
    <row r="69071"/>
    <row r="69072"/>
    <row r="69073"/>
    <row r="69074"/>
    <row r="69075"/>
    <row r="69076"/>
    <row r="69077"/>
    <row r="69078"/>
    <row r="69079"/>
    <row r="69080"/>
    <row r="69081"/>
    <row r="69082"/>
    <row r="69083"/>
    <row r="69084"/>
    <row r="69085"/>
    <row r="69086"/>
    <row r="69087"/>
    <row r="69088"/>
    <row r="69089"/>
    <row r="69090"/>
    <row r="69091"/>
    <row r="69092"/>
    <row r="69093"/>
    <row r="69094"/>
    <row r="69095"/>
    <row r="69096"/>
    <row r="69097"/>
    <row r="69098"/>
    <row r="69099"/>
    <row r="69100"/>
    <row r="69101"/>
    <row r="69102"/>
    <row r="69103"/>
    <row r="69104"/>
    <row r="69105"/>
    <row r="69106"/>
    <row r="69107"/>
    <row r="69108"/>
    <row r="69109"/>
    <row r="69110"/>
    <row r="69111"/>
    <row r="69112"/>
    <row r="69113"/>
    <row r="69114"/>
    <row r="69115"/>
    <row r="69116"/>
    <row r="69117"/>
    <row r="69118"/>
    <row r="69119"/>
    <row r="69120"/>
    <row r="69121"/>
    <row r="69122"/>
    <row r="69123"/>
    <row r="69124"/>
    <row r="69125"/>
    <row r="69126"/>
    <row r="69127"/>
    <row r="69128"/>
    <row r="69129"/>
    <row r="69130"/>
    <row r="69131"/>
    <row r="69132"/>
    <row r="69133"/>
    <row r="69134"/>
    <row r="69135"/>
    <row r="69136"/>
    <row r="69137"/>
    <row r="69138"/>
    <row r="69139"/>
    <row r="69140"/>
    <row r="69141"/>
    <row r="69142"/>
    <row r="69143"/>
    <row r="69144"/>
    <row r="69145"/>
    <row r="69146"/>
    <row r="69147"/>
    <row r="69148"/>
    <row r="69149"/>
    <row r="69150"/>
    <row r="69151"/>
    <row r="69152"/>
    <row r="69153"/>
    <row r="69154"/>
    <row r="69155"/>
    <row r="69156"/>
    <row r="69157"/>
    <row r="69158"/>
    <row r="69159"/>
    <row r="69160"/>
    <row r="69161"/>
    <row r="69162"/>
    <row r="69163"/>
    <row r="69164"/>
    <row r="69165"/>
    <row r="69166"/>
    <row r="69167"/>
    <row r="69168"/>
    <row r="69169"/>
    <row r="69170"/>
    <row r="69171"/>
    <row r="69172"/>
    <row r="69173"/>
    <row r="69174"/>
    <row r="69175"/>
    <row r="69176"/>
    <row r="69177"/>
    <row r="69178"/>
    <row r="69179"/>
    <row r="69180"/>
    <row r="69181"/>
    <row r="69182"/>
    <row r="69183"/>
    <row r="69184"/>
    <row r="69185"/>
    <row r="69186"/>
    <row r="69187"/>
    <row r="69188"/>
    <row r="69189"/>
    <row r="69190"/>
    <row r="69191"/>
    <row r="69192"/>
    <row r="69193"/>
    <row r="69194"/>
    <row r="69195"/>
    <row r="69196"/>
    <row r="69197"/>
    <row r="69198"/>
    <row r="69199"/>
    <row r="69200"/>
    <row r="69201"/>
    <row r="69202"/>
    <row r="69203"/>
    <row r="69204"/>
    <row r="69205"/>
    <row r="69206"/>
    <row r="69207"/>
    <row r="69208"/>
    <row r="69209"/>
    <row r="69210"/>
    <row r="69211"/>
    <row r="69212"/>
    <row r="69213"/>
    <row r="69214"/>
    <row r="69215"/>
    <row r="69216"/>
    <row r="69217"/>
    <row r="69218"/>
    <row r="69219"/>
    <row r="69220"/>
    <row r="69221"/>
    <row r="69222"/>
    <row r="69223"/>
    <row r="69224"/>
    <row r="69225"/>
    <row r="69226"/>
    <row r="69227"/>
    <row r="69228"/>
    <row r="69229"/>
    <row r="69230"/>
    <row r="69231"/>
    <row r="69232"/>
    <row r="69233"/>
    <row r="69234"/>
    <row r="69235"/>
    <row r="69236"/>
    <row r="69237"/>
    <row r="69238"/>
    <row r="69239"/>
    <row r="69240"/>
    <row r="69241"/>
    <row r="69242"/>
    <row r="69243"/>
    <row r="69244"/>
    <row r="69245"/>
    <row r="69246"/>
    <row r="69247"/>
    <row r="69248"/>
    <row r="69249"/>
    <row r="69250"/>
    <row r="69251"/>
    <row r="69252"/>
    <row r="69253"/>
    <row r="69254"/>
    <row r="69255"/>
    <row r="69256"/>
    <row r="69257"/>
    <row r="69258"/>
    <row r="69259"/>
    <row r="69260"/>
    <row r="69261"/>
    <row r="69262"/>
    <row r="69263"/>
    <row r="69264"/>
    <row r="69265"/>
    <row r="69266"/>
    <row r="69267"/>
    <row r="69268"/>
    <row r="69269"/>
    <row r="69270"/>
    <row r="69271"/>
    <row r="69272"/>
    <row r="69273"/>
    <row r="69274"/>
    <row r="69275"/>
    <row r="69276"/>
    <row r="69277"/>
    <row r="69278"/>
    <row r="69279"/>
    <row r="69280"/>
    <row r="69281"/>
    <row r="69282"/>
    <row r="69283"/>
    <row r="69284"/>
    <row r="69285"/>
    <row r="69286"/>
    <row r="69287"/>
    <row r="69288"/>
    <row r="69289"/>
    <row r="69290"/>
    <row r="69291"/>
    <row r="69292"/>
    <row r="69293"/>
    <row r="69294"/>
    <row r="69295"/>
    <row r="69296"/>
    <row r="69297"/>
    <row r="69298"/>
    <row r="69299"/>
    <row r="69300"/>
    <row r="69301"/>
    <row r="69302"/>
    <row r="69303"/>
    <row r="69304"/>
    <row r="69305"/>
    <row r="69306"/>
    <row r="69307"/>
    <row r="69308"/>
    <row r="69309"/>
    <row r="69310"/>
    <row r="69311"/>
    <row r="69312"/>
    <row r="69313"/>
    <row r="69314"/>
    <row r="69315"/>
    <row r="69316"/>
    <row r="69317"/>
    <row r="69318"/>
    <row r="69319"/>
    <row r="69320"/>
    <row r="69321"/>
    <row r="69322"/>
    <row r="69323"/>
    <row r="69324"/>
    <row r="69325"/>
    <row r="69326"/>
    <row r="69327"/>
    <row r="69328"/>
    <row r="69329"/>
    <row r="69330"/>
    <row r="69331"/>
    <row r="69332"/>
    <row r="69333"/>
    <row r="69334"/>
    <row r="69335"/>
    <row r="69336"/>
    <row r="69337"/>
    <row r="69338"/>
    <row r="69339"/>
    <row r="69340"/>
    <row r="69341"/>
    <row r="69342"/>
    <row r="69343"/>
    <row r="69344"/>
    <row r="69345"/>
    <row r="69346"/>
    <row r="69347"/>
    <row r="69348"/>
    <row r="69349"/>
    <row r="69350"/>
    <row r="69351"/>
    <row r="69352"/>
    <row r="69353"/>
    <row r="69354"/>
    <row r="69355"/>
    <row r="69356"/>
    <row r="69357"/>
    <row r="69358"/>
    <row r="69359"/>
    <row r="69360"/>
    <row r="69361"/>
    <row r="69362"/>
    <row r="69363"/>
    <row r="69364"/>
    <row r="69365"/>
    <row r="69366"/>
    <row r="69367"/>
    <row r="69368"/>
    <row r="69369"/>
    <row r="69370"/>
    <row r="69371"/>
    <row r="69372"/>
    <row r="69373"/>
    <row r="69374"/>
    <row r="69375"/>
    <row r="69376"/>
    <row r="69377"/>
    <row r="69378"/>
    <row r="69379"/>
    <row r="69380"/>
    <row r="69381"/>
    <row r="69382"/>
    <row r="69383"/>
    <row r="69384"/>
    <row r="69385"/>
    <row r="69386"/>
    <row r="69387"/>
    <row r="69388"/>
    <row r="69389"/>
    <row r="69390"/>
    <row r="69391"/>
    <row r="69392"/>
    <row r="69393"/>
    <row r="69394"/>
    <row r="69395"/>
    <row r="69396"/>
    <row r="69397"/>
    <row r="69398"/>
    <row r="69399"/>
    <row r="69400"/>
    <row r="69401"/>
    <row r="69402"/>
    <row r="69403"/>
    <row r="69404"/>
    <row r="69405"/>
    <row r="69406"/>
    <row r="69407"/>
    <row r="69408"/>
    <row r="69409"/>
    <row r="69410"/>
    <row r="69411"/>
    <row r="69412"/>
    <row r="69413"/>
    <row r="69414"/>
    <row r="69415"/>
    <row r="69416"/>
    <row r="69417"/>
    <row r="69418"/>
    <row r="69419"/>
    <row r="69420"/>
    <row r="69421"/>
    <row r="69422"/>
    <row r="69423"/>
    <row r="69424"/>
    <row r="69425"/>
    <row r="69426"/>
    <row r="69427"/>
    <row r="69428"/>
    <row r="69429"/>
    <row r="69430"/>
    <row r="69431"/>
    <row r="69432"/>
    <row r="69433"/>
    <row r="69434"/>
    <row r="69435"/>
    <row r="69436"/>
    <row r="69437"/>
    <row r="69438"/>
    <row r="69439"/>
    <row r="69440"/>
    <row r="69441"/>
    <row r="69442"/>
    <row r="69443"/>
    <row r="69444"/>
    <row r="69445"/>
    <row r="69446"/>
    <row r="69447"/>
    <row r="69448"/>
    <row r="69449"/>
    <row r="69450"/>
    <row r="69451"/>
    <row r="69452"/>
    <row r="69453"/>
    <row r="69454"/>
    <row r="69455"/>
    <row r="69456"/>
    <row r="69457"/>
    <row r="69458"/>
    <row r="69459"/>
    <row r="69460"/>
    <row r="69461"/>
    <row r="69462"/>
    <row r="69463"/>
    <row r="69464"/>
    <row r="69465"/>
    <row r="69466"/>
    <row r="69467"/>
    <row r="69468"/>
    <row r="69469"/>
    <row r="69470"/>
    <row r="69471"/>
    <row r="69472"/>
    <row r="69473"/>
    <row r="69474"/>
    <row r="69475"/>
    <row r="69476"/>
    <row r="69477"/>
    <row r="69478"/>
    <row r="69479"/>
    <row r="69480"/>
    <row r="69481"/>
    <row r="69482"/>
    <row r="69483"/>
    <row r="69484"/>
    <row r="69485"/>
    <row r="69486"/>
    <row r="69487"/>
    <row r="69488"/>
    <row r="69489"/>
    <row r="69490"/>
    <row r="69491"/>
    <row r="69492"/>
    <row r="69493"/>
    <row r="69494"/>
    <row r="69495"/>
    <row r="69496"/>
    <row r="69497"/>
    <row r="69498"/>
    <row r="69499"/>
    <row r="69500"/>
    <row r="69501"/>
    <row r="69502"/>
    <row r="69503"/>
    <row r="69504"/>
    <row r="69505"/>
    <row r="69506"/>
    <row r="69507"/>
    <row r="69508"/>
    <row r="69509"/>
    <row r="69510"/>
    <row r="69511"/>
    <row r="69512"/>
    <row r="69513"/>
    <row r="69514"/>
    <row r="69515"/>
    <row r="69516"/>
    <row r="69517"/>
    <row r="69518"/>
    <row r="69519"/>
    <row r="69520"/>
    <row r="69521"/>
    <row r="69522"/>
    <row r="69523"/>
    <row r="69524"/>
    <row r="69525"/>
    <row r="69526"/>
    <row r="69527"/>
    <row r="69528"/>
    <row r="69529"/>
    <row r="69530"/>
    <row r="69531"/>
    <row r="69532"/>
    <row r="69533"/>
    <row r="69534"/>
    <row r="69535"/>
    <row r="69536"/>
    <row r="69537"/>
    <row r="69538"/>
    <row r="69539"/>
    <row r="69540"/>
    <row r="69541"/>
    <row r="69542"/>
    <row r="69543"/>
    <row r="69544"/>
    <row r="69545"/>
    <row r="69546"/>
    <row r="69547"/>
    <row r="69548"/>
    <row r="69549"/>
    <row r="69550"/>
    <row r="69551"/>
    <row r="69552"/>
    <row r="69553"/>
    <row r="69554"/>
    <row r="69555"/>
    <row r="69556"/>
    <row r="69557"/>
    <row r="69558"/>
    <row r="69559"/>
    <row r="69560"/>
    <row r="69561"/>
    <row r="69562"/>
    <row r="69563"/>
    <row r="69564"/>
    <row r="69565"/>
    <row r="69566"/>
    <row r="69567"/>
    <row r="69568"/>
    <row r="69569"/>
    <row r="69570"/>
    <row r="69571"/>
    <row r="69572"/>
    <row r="69573"/>
    <row r="69574"/>
    <row r="69575"/>
    <row r="69576"/>
    <row r="69577"/>
    <row r="69578"/>
    <row r="69579"/>
    <row r="69580"/>
    <row r="69581"/>
    <row r="69582"/>
    <row r="69583"/>
    <row r="69584"/>
    <row r="69585"/>
    <row r="69586"/>
    <row r="69587"/>
    <row r="69588"/>
    <row r="69589"/>
    <row r="69590"/>
    <row r="69591"/>
    <row r="69592"/>
    <row r="69593"/>
    <row r="69594"/>
    <row r="69595"/>
    <row r="69596"/>
    <row r="69597"/>
    <row r="69598"/>
    <row r="69599"/>
    <row r="69600"/>
    <row r="69601"/>
    <row r="69602"/>
    <row r="69603"/>
    <row r="69604"/>
    <row r="69605"/>
    <row r="69606"/>
    <row r="69607"/>
    <row r="69608"/>
    <row r="69609"/>
    <row r="69610"/>
    <row r="69611"/>
    <row r="69612"/>
    <row r="69613"/>
    <row r="69614"/>
    <row r="69615"/>
    <row r="69616"/>
    <row r="69617"/>
    <row r="69618"/>
    <row r="69619"/>
    <row r="69620"/>
    <row r="69621"/>
    <row r="69622"/>
    <row r="69623"/>
    <row r="69624"/>
    <row r="69625"/>
    <row r="69626"/>
    <row r="69627"/>
    <row r="69628"/>
    <row r="69629"/>
    <row r="69630"/>
    <row r="69631"/>
    <row r="69632"/>
    <row r="69633"/>
    <row r="69634"/>
    <row r="69635"/>
    <row r="69636"/>
    <row r="69637"/>
    <row r="69638"/>
    <row r="69639"/>
    <row r="69640"/>
    <row r="69641"/>
    <row r="69642"/>
    <row r="69643"/>
    <row r="69644"/>
    <row r="69645"/>
    <row r="69646"/>
    <row r="69647"/>
    <row r="69648"/>
    <row r="69649"/>
    <row r="69650"/>
    <row r="69651"/>
    <row r="69652"/>
    <row r="69653"/>
    <row r="69654"/>
    <row r="69655"/>
    <row r="69656"/>
    <row r="69657"/>
    <row r="69658"/>
    <row r="69659"/>
    <row r="69660"/>
    <row r="69661"/>
    <row r="69662"/>
    <row r="69663"/>
    <row r="69664"/>
    <row r="69665"/>
    <row r="69666"/>
    <row r="69667"/>
    <row r="69668"/>
    <row r="69669"/>
    <row r="69670"/>
    <row r="69671"/>
    <row r="69672"/>
    <row r="69673"/>
    <row r="69674"/>
    <row r="69675"/>
    <row r="69676"/>
    <row r="69677"/>
    <row r="69678"/>
    <row r="69679"/>
    <row r="69680"/>
    <row r="69681"/>
    <row r="69682"/>
    <row r="69683"/>
    <row r="69684"/>
    <row r="69685"/>
    <row r="69686"/>
    <row r="69687"/>
    <row r="69688"/>
    <row r="69689"/>
    <row r="69690"/>
    <row r="69691"/>
    <row r="69692"/>
    <row r="69693"/>
    <row r="69694"/>
    <row r="69695"/>
    <row r="69696"/>
    <row r="69697"/>
    <row r="69698"/>
    <row r="69699"/>
    <row r="69700"/>
    <row r="69701"/>
    <row r="69702"/>
    <row r="69703"/>
    <row r="69704"/>
    <row r="69705"/>
    <row r="69706"/>
    <row r="69707"/>
    <row r="69708"/>
    <row r="69709"/>
    <row r="69710"/>
    <row r="69711"/>
    <row r="69712"/>
    <row r="69713"/>
    <row r="69714"/>
    <row r="69715"/>
    <row r="69716"/>
    <row r="69717"/>
    <row r="69718"/>
    <row r="69719"/>
    <row r="69720"/>
    <row r="69721"/>
    <row r="69722"/>
    <row r="69723"/>
    <row r="69724"/>
    <row r="69725"/>
    <row r="69726"/>
    <row r="69727"/>
    <row r="69728"/>
    <row r="69729"/>
    <row r="69730"/>
    <row r="69731"/>
    <row r="69732"/>
    <row r="69733"/>
    <row r="69734"/>
    <row r="69735"/>
    <row r="69736"/>
    <row r="69737"/>
    <row r="69738"/>
    <row r="69739"/>
    <row r="69740"/>
    <row r="69741"/>
    <row r="69742"/>
    <row r="69743"/>
    <row r="69744"/>
    <row r="69745"/>
    <row r="69746"/>
    <row r="69747"/>
    <row r="69748"/>
    <row r="69749"/>
    <row r="69750"/>
    <row r="69751"/>
    <row r="69752"/>
    <row r="69753"/>
    <row r="69754"/>
    <row r="69755"/>
    <row r="69756"/>
    <row r="69757"/>
    <row r="69758"/>
    <row r="69759"/>
    <row r="69760"/>
    <row r="69761"/>
    <row r="69762"/>
    <row r="69763"/>
    <row r="69764"/>
    <row r="69765"/>
    <row r="69766"/>
    <row r="69767"/>
    <row r="69768"/>
    <row r="69769"/>
    <row r="69770"/>
    <row r="69771"/>
    <row r="69772"/>
    <row r="69773"/>
    <row r="69774"/>
    <row r="69775"/>
    <row r="69776"/>
    <row r="69777"/>
    <row r="69778"/>
    <row r="69779"/>
    <row r="69780"/>
    <row r="69781"/>
    <row r="69782"/>
    <row r="69783"/>
    <row r="69784"/>
    <row r="69785"/>
    <row r="69786"/>
    <row r="69787"/>
    <row r="69788"/>
    <row r="69789"/>
    <row r="69790"/>
    <row r="69791"/>
    <row r="69792"/>
    <row r="69793"/>
    <row r="69794"/>
    <row r="69795"/>
    <row r="69796"/>
    <row r="69797"/>
    <row r="69798"/>
    <row r="69799"/>
    <row r="69800"/>
    <row r="69801"/>
    <row r="69802"/>
    <row r="69803"/>
    <row r="69804"/>
    <row r="69805"/>
    <row r="69806"/>
    <row r="69807"/>
    <row r="69808"/>
    <row r="69809"/>
    <row r="69810"/>
    <row r="69811"/>
    <row r="69812"/>
    <row r="69813"/>
    <row r="69814"/>
    <row r="69815"/>
    <row r="69816"/>
    <row r="69817"/>
    <row r="69818"/>
    <row r="69819"/>
    <row r="69820"/>
    <row r="69821"/>
    <row r="69822"/>
    <row r="69823"/>
    <row r="69824"/>
    <row r="69825"/>
    <row r="69826"/>
    <row r="69827"/>
    <row r="69828"/>
    <row r="69829"/>
    <row r="69830"/>
    <row r="69831"/>
    <row r="69832"/>
    <row r="69833"/>
    <row r="69834"/>
    <row r="69835"/>
    <row r="69836"/>
    <row r="69837"/>
    <row r="69838"/>
    <row r="69839"/>
    <row r="69840"/>
    <row r="69841"/>
    <row r="69842"/>
    <row r="69843"/>
    <row r="69844"/>
    <row r="69845"/>
    <row r="69846"/>
    <row r="69847"/>
    <row r="69848"/>
    <row r="69849"/>
    <row r="69850"/>
    <row r="69851"/>
    <row r="69852"/>
    <row r="69853"/>
    <row r="69854"/>
    <row r="69855"/>
    <row r="69856"/>
    <row r="69857"/>
    <row r="69858"/>
    <row r="69859"/>
    <row r="69860"/>
    <row r="69861"/>
    <row r="69862"/>
    <row r="69863"/>
    <row r="69864"/>
    <row r="69865"/>
    <row r="69866"/>
    <row r="69867"/>
    <row r="69868"/>
    <row r="69869"/>
    <row r="69870"/>
    <row r="69871"/>
    <row r="69872"/>
    <row r="69873"/>
    <row r="69874"/>
    <row r="69875"/>
    <row r="69876"/>
    <row r="69877"/>
    <row r="69878"/>
    <row r="69879"/>
    <row r="69880"/>
    <row r="69881"/>
    <row r="69882"/>
    <row r="69883"/>
    <row r="69884"/>
    <row r="69885"/>
    <row r="69886"/>
    <row r="69887"/>
    <row r="69888"/>
    <row r="69889"/>
    <row r="69890"/>
    <row r="69891"/>
    <row r="69892"/>
    <row r="69893"/>
    <row r="69894"/>
    <row r="69895"/>
    <row r="69896"/>
    <row r="69897"/>
    <row r="69898"/>
    <row r="69899"/>
    <row r="69900"/>
    <row r="69901"/>
    <row r="69902"/>
    <row r="69903"/>
    <row r="69904"/>
    <row r="69905"/>
    <row r="69906"/>
    <row r="69907"/>
    <row r="69908"/>
    <row r="69909"/>
    <row r="69910"/>
    <row r="69911"/>
    <row r="69912"/>
    <row r="69913"/>
    <row r="69914"/>
    <row r="69915"/>
    <row r="69916"/>
    <row r="69917"/>
    <row r="69918"/>
    <row r="69919"/>
    <row r="69920"/>
    <row r="69921"/>
    <row r="69922"/>
    <row r="69923"/>
    <row r="69924"/>
    <row r="69925"/>
    <row r="69926"/>
    <row r="69927"/>
    <row r="69928"/>
    <row r="69929"/>
    <row r="69930"/>
    <row r="69931"/>
    <row r="69932"/>
    <row r="69933"/>
    <row r="69934"/>
    <row r="69935"/>
    <row r="69936"/>
    <row r="69937"/>
    <row r="69938"/>
    <row r="69939"/>
    <row r="69940"/>
    <row r="69941"/>
    <row r="69942"/>
    <row r="69943"/>
    <row r="69944"/>
    <row r="69945"/>
    <row r="69946"/>
    <row r="69947"/>
    <row r="69948"/>
    <row r="69949"/>
    <row r="69950"/>
    <row r="69951"/>
    <row r="69952"/>
    <row r="69953"/>
    <row r="69954"/>
    <row r="69955"/>
    <row r="69956"/>
    <row r="69957"/>
    <row r="69958"/>
    <row r="69959"/>
    <row r="69960"/>
    <row r="69961"/>
    <row r="69962"/>
    <row r="69963"/>
    <row r="69964"/>
    <row r="69965"/>
    <row r="69966"/>
    <row r="69967"/>
    <row r="69968"/>
    <row r="69969"/>
    <row r="69970"/>
    <row r="69971"/>
    <row r="69972"/>
    <row r="69973"/>
    <row r="69974"/>
    <row r="69975"/>
    <row r="69976"/>
    <row r="69977"/>
    <row r="69978"/>
    <row r="69979"/>
    <row r="69980"/>
    <row r="69981"/>
    <row r="69982"/>
    <row r="69983"/>
    <row r="69984"/>
    <row r="69985"/>
    <row r="69986"/>
    <row r="69987"/>
    <row r="69988"/>
    <row r="69989"/>
    <row r="69990"/>
    <row r="69991"/>
    <row r="69992"/>
    <row r="69993"/>
    <row r="69994"/>
    <row r="69995"/>
    <row r="69996"/>
    <row r="69997"/>
    <row r="69998"/>
    <row r="69999"/>
    <row r="70000"/>
    <row r="70001"/>
    <row r="70002"/>
    <row r="70003"/>
    <row r="70004"/>
    <row r="70005"/>
    <row r="70006"/>
    <row r="70007"/>
    <row r="70008"/>
    <row r="70009"/>
    <row r="70010"/>
    <row r="70011"/>
    <row r="70012"/>
    <row r="70013"/>
    <row r="70014"/>
    <row r="70015"/>
    <row r="70016"/>
    <row r="70017"/>
    <row r="70018"/>
    <row r="70019"/>
    <row r="70020"/>
    <row r="70021"/>
    <row r="70022"/>
    <row r="70023"/>
    <row r="70024"/>
    <row r="70025"/>
    <row r="70026"/>
    <row r="70027"/>
    <row r="70028"/>
    <row r="70029"/>
    <row r="70030"/>
    <row r="70031"/>
    <row r="70032"/>
    <row r="70033"/>
    <row r="70034"/>
    <row r="70035"/>
    <row r="70036"/>
    <row r="70037"/>
    <row r="70038"/>
    <row r="70039"/>
    <row r="70040"/>
    <row r="70041"/>
    <row r="70042"/>
    <row r="70043"/>
    <row r="70044"/>
    <row r="70045"/>
    <row r="70046"/>
    <row r="70047"/>
    <row r="70048"/>
    <row r="70049"/>
    <row r="70050"/>
    <row r="70051"/>
    <row r="70052"/>
    <row r="70053"/>
    <row r="70054"/>
    <row r="70055"/>
    <row r="70056"/>
    <row r="70057"/>
    <row r="70058"/>
    <row r="70059"/>
    <row r="70060"/>
    <row r="70061"/>
    <row r="70062"/>
    <row r="70063"/>
    <row r="70064"/>
    <row r="70065"/>
    <row r="70066"/>
    <row r="70067"/>
    <row r="70068"/>
    <row r="70069"/>
    <row r="70070"/>
    <row r="70071"/>
    <row r="70072"/>
    <row r="70073"/>
    <row r="70074"/>
    <row r="70075"/>
    <row r="70076"/>
    <row r="70077"/>
    <row r="70078"/>
    <row r="70079"/>
    <row r="70080"/>
    <row r="70081"/>
    <row r="70082"/>
    <row r="70083"/>
    <row r="70084"/>
    <row r="70085"/>
    <row r="70086"/>
    <row r="70087"/>
    <row r="70088"/>
    <row r="70089"/>
    <row r="70090"/>
    <row r="70091"/>
    <row r="70092"/>
    <row r="70093"/>
    <row r="70094"/>
    <row r="70095"/>
    <row r="70096"/>
    <row r="70097"/>
    <row r="70098"/>
    <row r="70099"/>
    <row r="70100"/>
    <row r="70101"/>
    <row r="70102"/>
    <row r="70103"/>
    <row r="70104"/>
    <row r="70105"/>
    <row r="70106"/>
    <row r="70107"/>
    <row r="70108"/>
    <row r="70109"/>
    <row r="70110"/>
    <row r="70111"/>
    <row r="70112"/>
    <row r="70113"/>
    <row r="70114"/>
    <row r="70115"/>
    <row r="70116"/>
    <row r="70117"/>
    <row r="70118"/>
    <row r="70119"/>
    <row r="70120"/>
    <row r="70121"/>
    <row r="70122"/>
    <row r="70123"/>
    <row r="70124"/>
    <row r="70125"/>
    <row r="70126"/>
    <row r="70127"/>
    <row r="70128"/>
    <row r="70129"/>
    <row r="70130"/>
    <row r="70131"/>
    <row r="70132"/>
    <row r="70133"/>
    <row r="70134"/>
    <row r="70135"/>
    <row r="70136"/>
    <row r="70137"/>
    <row r="70138"/>
    <row r="70139"/>
    <row r="70140"/>
    <row r="70141"/>
    <row r="70142"/>
    <row r="70143"/>
    <row r="70144"/>
    <row r="70145"/>
    <row r="70146"/>
    <row r="70147"/>
    <row r="70148"/>
    <row r="70149"/>
    <row r="70150"/>
    <row r="70151"/>
    <row r="70152"/>
    <row r="70153"/>
    <row r="70154"/>
    <row r="70155"/>
    <row r="70156"/>
    <row r="70157"/>
    <row r="70158"/>
    <row r="70159"/>
    <row r="70160"/>
    <row r="70161"/>
    <row r="70162"/>
    <row r="70163"/>
    <row r="70164"/>
    <row r="70165"/>
    <row r="70166"/>
    <row r="70167"/>
    <row r="70168"/>
    <row r="70169"/>
    <row r="70170"/>
    <row r="70171"/>
    <row r="70172"/>
    <row r="70173"/>
    <row r="70174"/>
    <row r="70175"/>
    <row r="70176"/>
    <row r="70177"/>
    <row r="70178"/>
    <row r="70179"/>
    <row r="70180"/>
    <row r="70181"/>
    <row r="70182"/>
    <row r="70183"/>
    <row r="70184"/>
    <row r="70185"/>
    <row r="70186"/>
    <row r="70187"/>
    <row r="70188"/>
    <row r="70189"/>
    <row r="70190"/>
    <row r="70191"/>
    <row r="70192"/>
    <row r="70193"/>
    <row r="70194"/>
    <row r="70195"/>
    <row r="70196"/>
    <row r="70197"/>
    <row r="70198"/>
    <row r="70199"/>
    <row r="70200"/>
    <row r="70201"/>
    <row r="70202"/>
    <row r="70203"/>
    <row r="70204"/>
    <row r="70205"/>
    <row r="70206"/>
    <row r="70207"/>
    <row r="70208"/>
    <row r="70209"/>
    <row r="70210"/>
    <row r="70211"/>
    <row r="70212"/>
    <row r="70213"/>
    <row r="70214"/>
    <row r="70215"/>
    <row r="70216"/>
    <row r="70217"/>
    <row r="70218"/>
    <row r="70219"/>
    <row r="70220"/>
    <row r="70221"/>
    <row r="70222"/>
    <row r="70223"/>
    <row r="70224"/>
    <row r="70225"/>
    <row r="70226"/>
    <row r="70227"/>
    <row r="70228"/>
    <row r="70229"/>
    <row r="70230"/>
    <row r="70231"/>
    <row r="70232"/>
    <row r="70233"/>
    <row r="70234"/>
    <row r="70235"/>
    <row r="70236"/>
    <row r="70237"/>
    <row r="70238"/>
    <row r="70239"/>
    <row r="70240"/>
    <row r="70241"/>
    <row r="70242"/>
    <row r="70243"/>
    <row r="70244"/>
    <row r="70245"/>
    <row r="70246"/>
    <row r="70247"/>
    <row r="70248"/>
    <row r="70249"/>
    <row r="70250"/>
    <row r="70251"/>
    <row r="70252"/>
    <row r="70253"/>
    <row r="70254"/>
    <row r="70255"/>
    <row r="70256"/>
    <row r="70257"/>
    <row r="70258"/>
    <row r="70259"/>
    <row r="70260"/>
    <row r="70261"/>
    <row r="70262"/>
    <row r="70263"/>
    <row r="70264"/>
    <row r="70265"/>
    <row r="70266"/>
    <row r="70267"/>
    <row r="70268"/>
    <row r="70269"/>
    <row r="70270"/>
    <row r="70271"/>
    <row r="70272"/>
    <row r="70273"/>
    <row r="70274"/>
    <row r="70275"/>
    <row r="70276"/>
    <row r="70277"/>
    <row r="70278"/>
    <row r="70279"/>
    <row r="70280"/>
    <row r="70281"/>
    <row r="70282"/>
    <row r="70283"/>
    <row r="70284"/>
    <row r="70285"/>
    <row r="70286"/>
    <row r="70287"/>
    <row r="70288"/>
    <row r="70289"/>
    <row r="70290"/>
    <row r="70291"/>
    <row r="70292"/>
    <row r="70293"/>
    <row r="70294"/>
    <row r="70295"/>
    <row r="70296"/>
    <row r="70297"/>
    <row r="70298"/>
    <row r="70299"/>
    <row r="70300"/>
    <row r="70301"/>
    <row r="70302"/>
    <row r="70303"/>
    <row r="70304"/>
    <row r="70305"/>
    <row r="70306"/>
    <row r="70307"/>
    <row r="70308"/>
    <row r="70309"/>
    <row r="70310"/>
    <row r="70311"/>
    <row r="70312"/>
    <row r="70313"/>
    <row r="70314"/>
    <row r="70315"/>
    <row r="70316"/>
    <row r="70317"/>
    <row r="70318"/>
    <row r="70319"/>
    <row r="70320"/>
    <row r="70321"/>
    <row r="70322"/>
    <row r="70323"/>
    <row r="70324"/>
    <row r="70325"/>
    <row r="70326"/>
    <row r="70327"/>
    <row r="70328"/>
    <row r="70329"/>
    <row r="70330"/>
    <row r="70331"/>
    <row r="70332"/>
    <row r="70333"/>
    <row r="70334"/>
    <row r="70335"/>
    <row r="70336"/>
    <row r="70337"/>
    <row r="70338"/>
    <row r="70339"/>
    <row r="70340"/>
    <row r="70341"/>
    <row r="70342"/>
    <row r="70343"/>
    <row r="70344"/>
    <row r="70345"/>
    <row r="70346"/>
    <row r="70347"/>
    <row r="70348"/>
    <row r="70349"/>
    <row r="70350"/>
    <row r="70351"/>
    <row r="70352"/>
    <row r="70353"/>
    <row r="70354"/>
    <row r="70355"/>
    <row r="70356"/>
    <row r="70357"/>
    <row r="70358"/>
    <row r="70359"/>
    <row r="70360"/>
    <row r="70361"/>
    <row r="70362"/>
    <row r="70363"/>
    <row r="70364"/>
    <row r="70365"/>
    <row r="70366"/>
    <row r="70367"/>
    <row r="70368"/>
    <row r="70369"/>
    <row r="70370"/>
    <row r="70371"/>
    <row r="70372"/>
    <row r="70373"/>
    <row r="70374"/>
    <row r="70375"/>
    <row r="70376"/>
    <row r="70377"/>
    <row r="70378"/>
    <row r="70379"/>
    <row r="70380"/>
    <row r="70381"/>
    <row r="70382"/>
    <row r="70383"/>
    <row r="70384"/>
    <row r="70385"/>
    <row r="70386"/>
    <row r="70387"/>
    <row r="70388"/>
    <row r="70389"/>
    <row r="70390"/>
    <row r="70391"/>
    <row r="70392"/>
    <row r="70393"/>
    <row r="70394"/>
    <row r="70395"/>
    <row r="70396"/>
    <row r="70397"/>
    <row r="70398"/>
    <row r="70399"/>
    <row r="70400"/>
    <row r="70401"/>
    <row r="70402"/>
    <row r="70403"/>
    <row r="70404"/>
    <row r="70405"/>
    <row r="70406"/>
    <row r="70407"/>
    <row r="70408"/>
    <row r="70409"/>
    <row r="70410"/>
    <row r="70411"/>
    <row r="70412"/>
    <row r="70413"/>
    <row r="70414"/>
    <row r="70415"/>
    <row r="70416"/>
    <row r="70417"/>
    <row r="70418"/>
    <row r="70419"/>
    <row r="70420"/>
    <row r="70421"/>
    <row r="70422"/>
    <row r="70423"/>
    <row r="70424"/>
    <row r="70425"/>
    <row r="70426"/>
    <row r="70427"/>
    <row r="70428"/>
    <row r="70429"/>
    <row r="70430"/>
    <row r="70431"/>
    <row r="70432"/>
    <row r="70433"/>
    <row r="70434"/>
    <row r="70435"/>
    <row r="70436"/>
    <row r="70437"/>
    <row r="70438"/>
    <row r="70439"/>
    <row r="70440"/>
    <row r="70441"/>
    <row r="70442"/>
    <row r="70443"/>
    <row r="70444"/>
    <row r="70445"/>
    <row r="70446"/>
    <row r="70447"/>
    <row r="70448"/>
    <row r="70449"/>
    <row r="70450"/>
    <row r="70451"/>
    <row r="70452"/>
    <row r="70453"/>
    <row r="70454"/>
    <row r="70455"/>
    <row r="70456"/>
    <row r="70457"/>
    <row r="70458"/>
    <row r="70459"/>
    <row r="70460"/>
    <row r="70461"/>
    <row r="70462"/>
    <row r="70463"/>
    <row r="70464"/>
    <row r="70465"/>
    <row r="70466"/>
    <row r="70467"/>
    <row r="70468"/>
    <row r="70469"/>
    <row r="70470"/>
    <row r="70471"/>
    <row r="70472"/>
    <row r="70473"/>
    <row r="70474"/>
    <row r="70475"/>
    <row r="70476"/>
    <row r="70477"/>
    <row r="70478"/>
    <row r="70479"/>
    <row r="70480"/>
    <row r="70481"/>
    <row r="70482"/>
    <row r="70483"/>
    <row r="70484"/>
    <row r="70485"/>
    <row r="70486"/>
    <row r="70487"/>
    <row r="70488"/>
    <row r="70489"/>
    <row r="70490"/>
    <row r="70491"/>
    <row r="70492"/>
    <row r="70493"/>
    <row r="70494"/>
    <row r="70495"/>
    <row r="70496"/>
    <row r="70497"/>
    <row r="70498"/>
    <row r="70499"/>
    <row r="70500"/>
    <row r="70501"/>
    <row r="70502"/>
    <row r="70503"/>
    <row r="70504"/>
    <row r="70505"/>
    <row r="70506"/>
    <row r="70507"/>
    <row r="70508"/>
    <row r="70509"/>
    <row r="70510"/>
    <row r="70511"/>
    <row r="70512"/>
    <row r="70513"/>
    <row r="70514"/>
    <row r="70515"/>
    <row r="70516"/>
    <row r="70517"/>
    <row r="70518"/>
    <row r="70519"/>
    <row r="70520"/>
    <row r="70521"/>
    <row r="70522"/>
    <row r="70523"/>
    <row r="70524"/>
    <row r="70525"/>
    <row r="70526"/>
    <row r="70527"/>
    <row r="70528"/>
    <row r="70529"/>
    <row r="70530"/>
    <row r="70531"/>
    <row r="70532"/>
    <row r="70533"/>
    <row r="70534"/>
    <row r="70535"/>
    <row r="70536"/>
    <row r="70537"/>
    <row r="70538"/>
    <row r="70539"/>
    <row r="70540"/>
    <row r="70541"/>
    <row r="70542"/>
    <row r="70543"/>
    <row r="70544"/>
    <row r="70545"/>
    <row r="70546"/>
    <row r="70547"/>
    <row r="70548"/>
    <row r="70549"/>
    <row r="70550"/>
    <row r="70551"/>
    <row r="70552"/>
    <row r="70553"/>
    <row r="70554"/>
    <row r="70555"/>
    <row r="70556"/>
    <row r="70557"/>
    <row r="70558"/>
    <row r="70559"/>
    <row r="70560"/>
    <row r="70561"/>
    <row r="70562"/>
    <row r="70563"/>
    <row r="70564"/>
    <row r="70565"/>
    <row r="70566"/>
    <row r="70567"/>
    <row r="70568"/>
    <row r="70569"/>
    <row r="70570"/>
    <row r="70571"/>
    <row r="70572"/>
    <row r="70573"/>
    <row r="70574"/>
    <row r="70575"/>
    <row r="70576"/>
    <row r="70577"/>
    <row r="70578"/>
    <row r="70579"/>
    <row r="70580"/>
    <row r="70581"/>
    <row r="70582"/>
    <row r="70583"/>
    <row r="70584"/>
    <row r="70585"/>
    <row r="70586"/>
    <row r="70587"/>
    <row r="70588"/>
    <row r="70589"/>
    <row r="70590"/>
    <row r="70591"/>
    <row r="70592"/>
    <row r="70593"/>
    <row r="70594"/>
    <row r="70595"/>
    <row r="70596"/>
    <row r="70597"/>
    <row r="70598"/>
    <row r="70599"/>
    <row r="70600"/>
    <row r="70601"/>
    <row r="70602"/>
    <row r="70603"/>
    <row r="70604"/>
    <row r="70605"/>
    <row r="70606"/>
    <row r="70607"/>
    <row r="70608"/>
    <row r="70609"/>
    <row r="70610"/>
    <row r="70611"/>
    <row r="70612"/>
    <row r="70613"/>
    <row r="70614"/>
    <row r="70615"/>
    <row r="70616"/>
    <row r="70617"/>
    <row r="70618"/>
    <row r="70619"/>
    <row r="70620"/>
    <row r="70621"/>
    <row r="70622"/>
    <row r="70623"/>
    <row r="70624"/>
    <row r="70625"/>
    <row r="70626"/>
    <row r="70627"/>
    <row r="70628"/>
    <row r="70629"/>
    <row r="70630"/>
    <row r="70631"/>
    <row r="70632"/>
    <row r="70633"/>
    <row r="70634"/>
    <row r="70635"/>
    <row r="70636"/>
    <row r="70637"/>
    <row r="70638"/>
    <row r="70639"/>
    <row r="70640"/>
    <row r="70641"/>
    <row r="70642"/>
    <row r="70643"/>
    <row r="70644"/>
    <row r="70645"/>
    <row r="70646"/>
    <row r="70647"/>
    <row r="70648"/>
    <row r="70649"/>
    <row r="70650"/>
    <row r="70651"/>
    <row r="70652"/>
    <row r="70653"/>
    <row r="70654"/>
    <row r="70655"/>
    <row r="70656"/>
    <row r="70657"/>
    <row r="70658"/>
    <row r="70659"/>
    <row r="70660"/>
    <row r="70661"/>
    <row r="70662"/>
    <row r="70663"/>
    <row r="70664"/>
    <row r="70665"/>
    <row r="70666"/>
    <row r="70667"/>
    <row r="70668"/>
    <row r="70669"/>
    <row r="70670"/>
    <row r="70671"/>
    <row r="70672"/>
    <row r="70673"/>
    <row r="70674"/>
    <row r="70675"/>
    <row r="70676"/>
    <row r="70677"/>
    <row r="70678"/>
    <row r="70679"/>
    <row r="70680"/>
    <row r="70681"/>
    <row r="70682"/>
    <row r="70683"/>
    <row r="70684"/>
    <row r="70685"/>
    <row r="70686"/>
    <row r="70687"/>
    <row r="70688"/>
    <row r="70689"/>
    <row r="70690"/>
    <row r="70691"/>
    <row r="70692"/>
    <row r="70693"/>
    <row r="70694"/>
    <row r="70695"/>
    <row r="70696"/>
    <row r="70697"/>
    <row r="70698"/>
    <row r="70699"/>
    <row r="70700"/>
    <row r="70701"/>
    <row r="70702"/>
    <row r="70703"/>
    <row r="70704"/>
    <row r="70705"/>
    <row r="70706"/>
    <row r="70707"/>
    <row r="70708"/>
    <row r="70709"/>
    <row r="70710"/>
    <row r="70711"/>
    <row r="70712"/>
    <row r="70713"/>
    <row r="70714"/>
    <row r="70715"/>
    <row r="70716"/>
    <row r="70717"/>
    <row r="70718"/>
    <row r="70719"/>
    <row r="70720"/>
    <row r="70721"/>
    <row r="70722"/>
    <row r="70723"/>
    <row r="70724"/>
    <row r="70725"/>
    <row r="70726"/>
    <row r="70727"/>
    <row r="70728"/>
    <row r="70729"/>
    <row r="70730"/>
    <row r="70731"/>
    <row r="70732"/>
    <row r="70733"/>
    <row r="70734"/>
    <row r="70735"/>
    <row r="70736"/>
    <row r="70737"/>
    <row r="70738"/>
    <row r="70739"/>
    <row r="70740"/>
    <row r="70741"/>
    <row r="70742"/>
    <row r="70743"/>
    <row r="70744"/>
    <row r="70745"/>
    <row r="70746"/>
    <row r="70747"/>
    <row r="70748"/>
    <row r="70749"/>
    <row r="70750"/>
    <row r="70751"/>
    <row r="70752"/>
    <row r="70753"/>
    <row r="70754"/>
    <row r="70755"/>
    <row r="70756"/>
    <row r="70757"/>
    <row r="70758"/>
    <row r="70759"/>
    <row r="70760"/>
    <row r="70761"/>
    <row r="70762"/>
    <row r="70763"/>
    <row r="70764"/>
    <row r="70765"/>
    <row r="70766"/>
    <row r="70767"/>
    <row r="70768"/>
    <row r="70769"/>
    <row r="70770"/>
    <row r="70771"/>
    <row r="70772"/>
    <row r="70773"/>
    <row r="70774"/>
    <row r="70775"/>
    <row r="70776"/>
    <row r="70777"/>
    <row r="70778"/>
    <row r="70779"/>
    <row r="70780"/>
    <row r="70781"/>
    <row r="70782"/>
    <row r="70783"/>
    <row r="70784"/>
    <row r="70785"/>
    <row r="70786"/>
    <row r="70787"/>
    <row r="70788"/>
    <row r="70789"/>
    <row r="70790"/>
    <row r="70791"/>
    <row r="70792"/>
    <row r="70793"/>
    <row r="70794"/>
    <row r="70795"/>
    <row r="70796"/>
    <row r="70797"/>
    <row r="70798"/>
    <row r="70799"/>
    <row r="70800"/>
    <row r="70801"/>
    <row r="70802"/>
    <row r="70803"/>
    <row r="70804"/>
    <row r="70805"/>
    <row r="70806"/>
    <row r="70807"/>
    <row r="70808"/>
    <row r="70809"/>
    <row r="70810"/>
    <row r="70811"/>
    <row r="70812"/>
    <row r="70813"/>
    <row r="70814"/>
    <row r="70815"/>
    <row r="70816"/>
    <row r="70817"/>
    <row r="70818"/>
    <row r="70819"/>
    <row r="70820"/>
    <row r="70821"/>
    <row r="70822"/>
    <row r="70823"/>
    <row r="70824"/>
    <row r="70825"/>
    <row r="70826"/>
    <row r="70827"/>
    <row r="70828"/>
    <row r="70829"/>
    <row r="70830"/>
    <row r="70831"/>
    <row r="70832"/>
    <row r="70833"/>
    <row r="70834"/>
    <row r="70835"/>
    <row r="70836"/>
    <row r="70837"/>
    <row r="70838"/>
    <row r="70839"/>
    <row r="70840"/>
    <row r="70841"/>
    <row r="70842"/>
    <row r="70843"/>
    <row r="70844"/>
    <row r="70845"/>
    <row r="70846"/>
    <row r="70847"/>
    <row r="70848"/>
    <row r="70849"/>
    <row r="70850"/>
    <row r="70851"/>
    <row r="70852"/>
    <row r="70853"/>
    <row r="70854"/>
    <row r="70855"/>
    <row r="70856"/>
    <row r="70857"/>
    <row r="70858"/>
    <row r="70859"/>
    <row r="70860"/>
    <row r="70861"/>
    <row r="70862"/>
    <row r="70863"/>
    <row r="70864"/>
    <row r="70865"/>
    <row r="70866"/>
    <row r="70867"/>
    <row r="70868"/>
    <row r="70869"/>
    <row r="70870"/>
    <row r="70871"/>
    <row r="70872"/>
    <row r="70873"/>
    <row r="70874"/>
    <row r="70875"/>
    <row r="70876"/>
    <row r="70877"/>
    <row r="70878"/>
    <row r="70879"/>
    <row r="70880"/>
    <row r="70881"/>
    <row r="70882"/>
    <row r="70883"/>
    <row r="70884"/>
    <row r="70885"/>
    <row r="70886"/>
    <row r="70887"/>
    <row r="70888"/>
    <row r="70889"/>
    <row r="70890"/>
    <row r="70891"/>
    <row r="70892"/>
    <row r="70893"/>
    <row r="70894"/>
    <row r="70895"/>
    <row r="70896"/>
    <row r="70897"/>
    <row r="70898"/>
    <row r="70899"/>
    <row r="70900"/>
    <row r="70901"/>
    <row r="70902"/>
    <row r="70903"/>
    <row r="70904"/>
    <row r="70905"/>
    <row r="70906"/>
    <row r="70907"/>
    <row r="70908"/>
    <row r="70909"/>
    <row r="70910"/>
    <row r="70911"/>
    <row r="70912"/>
    <row r="70913"/>
    <row r="70914"/>
    <row r="70915"/>
    <row r="70916"/>
    <row r="70917"/>
    <row r="70918"/>
    <row r="70919"/>
    <row r="70920"/>
    <row r="70921"/>
    <row r="70922"/>
    <row r="70923"/>
    <row r="70924"/>
    <row r="70925"/>
    <row r="70926"/>
    <row r="70927"/>
    <row r="70928"/>
    <row r="70929"/>
    <row r="70930"/>
    <row r="70931"/>
    <row r="70932"/>
    <row r="70933"/>
    <row r="70934"/>
    <row r="70935"/>
    <row r="70936"/>
    <row r="70937"/>
    <row r="70938"/>
    <row r="70939"/>
    <row r="70940"/>
    <row r="70941"/>
    <row r="70942"/>
    <row r="70943"/>
    <row r="70944"/>
    <row r="70945"/>
    <row r="70946"/>
    <row r="70947"/>
    <row r="70948"/>
    <row r="70949"/>
    <row r="70950"/>
    <row r="70951"/>
    <row r="70952"/>
    <row r="70953"/>
    <row r="70954"/>
    <row r="70955"/>
    <row r="70956"/>
    <row r="70957"/>
    <row r="70958"/>
    <row r="70959"/>
    <row r="70960"/>
    <row r="70961"/>
    <row r="70962"/>
    <row r="70963"/>
    <row r="70964"/>
    <row r="70965"/>
    <row r="70966"/>
    <row r="70967"/>
    <row r="70968"/>
    <row r="70969"/>
    <row r="70970"/>
    <row r="70971"/>
    <row r="70972"/>
    <row r="70973"/>
    <row r="70974"/>
    <row r="70975"/>
    <row r="70976"/>
    <row r="70977"/>
    <row r="70978"/>
    <row r="70979"/>
    <row r="70980"/>
    <row r="70981"/>
    <row r="70982"/>
    <row r="70983"/>
    <row r="70984"/>
    <row r="70985"/>
    <row r="70986"/>
    <row r="70987"/>
    <row r="70988"/>
    <row r="70989"/>
    <row r="70990"/>
    <row r="70991"/>
    <row r="70992"/>
    <row r="70993"/>
    <row r="70994"/>
    <row r="70995"/>
    <row r="70996"/>
    <row r="70997"/>
    <row r="70998"/>
    <row r="70999"/>
    <row r="71000"/>
    <row r="71001"/>
    <row r="71002"/>
    <row r="71003"/>
    <row r="71004"/>
    <row r="71005"/>
    <row r="71006"/>
    <row r="71007"/>
    <row r="71008"/>
    <row r="71009"/>
    <row r="71010"/>
    <row r="71011"/>
    <row r="71012"/>
    <row r="71013"/>
    <row r="71014"/>
    <row r="71015"/>
    <row r="71016"/>
    <row r="71017"/>
    <row r="71018"/>
    <row r="71019"/>
    <row r="71020"/>
    <row r="71021"/>
    <row r="71022"/>
    <row r="71023"/>
    <row r="71024"/>
    <row r="71025"/>
    <row r="71026"/>
    <row r="71027"/>
    <row r="71028"/>
    <row r="71029"/>
    <row r="71030"/>
    <row r="71031"/>
    <row r="71032"/>
    <row r="71033"/>
    <row r="71034"/>
    <row r="71035"/>
    <row r="71036"/>
    <row r="71037"/>
    <row r="71038"/>
    <row r="71039"/>
    <row r="71040"/>
    <row r="71041"/>
    <row r="71042"/>
    <row r="71043"/>
    <row r="71044"/>
    <row r="71045"/>
    <row r="71046"/>
    <row r="71047"/>
    <row r="71048"/>
    <row r="71049"/>
    <row r="71050"/>
    <row r="71051"/>
    <row r="71052"/>
    <row r="71053"/>
    <row r="71054"/>
    <row r="71055"/>
    <row r="71056"/>
    <row r="71057"/>
    <row r="71058"/>
    <row r="71059"/>
    <row r="71060"/>
    <row r="71061"/>
    <row r="71062"/>
    <row r="71063"/>
    <row r="71064"/>
    <row r="71065"/>
    <row r="71066"/>
    <row r="71067"/>
    <row r="71068"/>
    <row r="71069"/>
    <row r="71070"/>
    <row r="71071"/>
    <row r="71072"/>
    <row r="71073"/>
    <row r="71074"/>
    <row r="71075"/>
    <row r="71076"/>
    <row r="71077"/>
    <row r="71078"/>
    <row r="71079"/>
    <row r="71080"/>
    <row r="71081"/>
    <row r="71082"/>
    <row r="71083"/>
    <row r="71084"/>
    <row r="71085"/>
    <row r="71086"/>
    <row r="71087"/>
    <row r="71088"/>
    <row r="71089"/>
    <row r="71090"/>
    <row r="71091"/>
    <row r="71092"/>
    <row r="71093"/>
    <row r="71094"/>
    <row r="71095"/>
    <row r="71096"/>
    <row r="71097"/>
    <row r="71098"/>
    <row r="71099"/>
    <row r="71100"/>
    <row r="71101"/>
    <row r="71102"/>
    <row r="71103"/>
    <row r="71104"/>
    <row r="71105"/>
    <row r="71106"/>
    <row r="71107"/>
    <row r="71108"/>
    <row r="71109"/>
    <row r="71110"/>
    <row r="71111"/>
    <row r="71112"/>
    <row r="71113"/>
    <row r="71114"/>
    <row r="71115"/>
    <row r="71116"/>
    <row r="71117"/>
    <row r="71118"/>
    <row r="71119"/>
    <row r="71120"/>
    <row r="71121"/>
    <row r="71122"/>
    <row r="71123"/>
    <row r="71124"/>
    <row r="71125"/>
    <row r="71126"/>
    <row r="71127"/>
    <row r="71128"/>
    <row r="71129"/>
    <row r="71130"/>
    <row r="71131"/>
    <row r="71132"/>
    <row r="71133"/>
    <row r="71134"/>
    <row r="71135"/>
    <row r="71136"/>
    <row r="71137"/>
    <row r="71138"/>
    <row r="71139"/>
    <row r="71140"/>
    <row r="71141"/>
    <row r="71142"/>
    <row r="71143"/>
    <row r="71144"/>
    <row r="71145"/>
    <row r="71146"/>
    <row r="71147"/>
    <row r="71148"/>
    <row r="71149"/>
    <row r="71150"/>
    <row r="71151"/>
    <row r="71152"/>
    <row r="71153"/>
    <row r="71154"/>
    <row r="71155"/>
    <row r="71156"/>
    <row r="71157"/>
    <row r="71158"/>
    <row r="71159"/>
    <row r="71160"/>
    <row r="71161"/>
    <row r="71162"/>
    <row r="71163"/>
    <row r="71164"/>
    <row r="71165"/>
    <row r="71166"/>
    <row r="71167"/>
    <row r="71168"/>
    <row r="71169"/>
    <row r="71170"/>
    <row r="71171"/>
    <row r="71172"/>
    <row r="71173"/>
    <row r="71174"/>
    <row r="71175"/>
    <row r="71176"/>
    <row r="71177"/>
    <row r="71178"/>
    <row r="71179"/>
    <row r="71180"/>
    <row r="71181"/>
    <row r="71182"/>
    <row r="71183"/>
    <row r="71184"/>
    <row r="71185"/>
    <row r="71186"/>
    <row r="71187"/>
    <row r="71188"/>
    <row r="71189"/>
    <row r="71190"/>
    <row r="71191"/>
    <row r="71192"/>
    <row r="71193"/>
    <row r="71194"/>
    <row r="71195"/>
    <row r="71196"/>
    <row r="71197"/>
    <row r="71198"/>
    <row r="71199"/>
    <row r="71200"/>
    <row r="71201"/>
    <row r="71202"/>
    <row r="71203"/>
    <row r="71204"/>
    <row r="71205"/>
    <row r="71206"/>
    <row r="71207"/>
    <row r="71208"/>
    <row r="71209"/>
    <row r="71210"/>
    <row r="71211"/>
    <row r="71212"/>
    <row r="71213"/>
    <row r="71214"/>
    <row r="71215"/>
    <row r="71216"/>
    <row r="71217"/>
    <row r="71218"/>
    <row r="71219"/>
    <row r="71220"/>
    <row r="71221"/>
    <row r="71222"/>
    <row r="71223"/>
    <row r="71224"/>
    <row r="71225"/>
    <row r="71226"/>
    <row r="71227"/>
    <row r="71228"/>
    <row r="71229"/>
    <row r="71230"/>
    <row r="71231"/>
    <row r="71232"/>
    <row r="71233"/>
    <row r="71234"/>
    <row r="71235"/>
    <row r="71236"/>
    <row r="71237"/>
    <row r="71238"/>
    <row r="71239"/>
    <row r="71240"/>
    <row r="71241"/>
    <row r="71242"/>
    <row r="71243"/>
    <row r="71244"/>
    <row r="71245"/>
    <row r="71246"/>
    <row r="71247"/>
    <row r="71248"/>
    <row r="71249"/>
    <row r="71250"/>
    <row r="71251"/>
    <row r="71252"/>
    <row r="71253"/>
    <row r="71254"/>
    <row r="71255"/>
    <row r="71256"/>
    <row r="71257"/>
    <row r="71258"/>
    <row r="71259"/>
    <row r="71260"/>
    <row r="71261"/>
    <row r="71262"/>
    <row r="71263"/>
    <row r="71264"/>
    <row r="71265"/>
    <row r="71266"/>
    <row r="71267"/>
    <row r="71268"/>
    <row r="71269"/>
    <row r="71270"/>
    <row r="71271"/>
    <row r="71272"/>
    <row r="71273"/>
    <row r="71274"/>
    <row r="71275"/>
    <row r="71276"/>
    <row r="71277"/>
    <row r="71278"/>
    <row r="71279"/>
    <row r="71280"/>
    <row r="71281"/>
    <row r="71282"/>
    <row r="71283"/>
    <row r="71284"/>
    <row r="71285"/>
    <row r="71286"/>
    <row r="71287"/>
    <row r="71288"/>
    <row r="71289"/>
    <row r="71290"/>
    <row r="71291"/>
    <row r="71292"/>
    <row r="71293"/>
    <row r="71294"/>
    <row r="71295"/>
    <row r="71296"/>
    <row r="71297"/>
    <row r="71298"/>
    <row r="71299"/>
    <row r="71300"/>
    <row r="71301"/>
    <row r="71302"/>
    <row r="71303"/>
    <row r="71304"/>
    <row r="71305"/>
    <row r="71306"/>
    <row r="71307"/>
    <row r="71308"/>
    <row r="71309"/>
    <row r="71310"/>
    <row r="71311"/>
    <row r="71312"/>
    <row r="71313"/>
    <row r="71314"/>
    <row r="71315"/>
    <row r="71316"/>
    <row r="71317"/>
    <row r="71318"/>
    <row r="71319"/>
    <row r="71320"/>
    <row r="71321"/>
    <row r="71322"/>
    <row r="71323"/>
    <row r="71324"/>
    <row r="71325"/>
    <row r="71326"/>
    <row r="71327"/>
    <row r="71328"/>
    <row r="71329"/>
    <row r="71330"/>
    <row r="71331"/>
    <row r="71332"/>
    <row r="71333"/>
    <row r="71334"/>
    <row r="71335"/>
    <row r="71336"/>
    <row r="71337"/>
    <row r="71338"/>
    <row r="71339"/>
    <row r="71340"/>
    <row r="71341"/>
    <row r="71342"/>
    <row r="71343"/>
    <row r="71344"/>
    <row r="71345"/>
    <row r="71346"/>
    <row r="71347"/>
    <row r="71348"/>
    <row r="71349"/>
    <row r="71350"/>
    <row r="71351"/>
    <row r="71352"/>
    <row r="71353"/>
    <row r="71354"/>
    <row r="71355"/>
    <row r="71356"/>
    <row r="71357"/>
    <row r="71358"/>
    <row r="71359"/>
    <row r="71360"/>
    <row r="71361"/>
    <row r="71362"/>
    <row r="71363"/>
    <row r="71364"/>
    <row r="71365"/>
    <row r="71366"/>
    <row r="71367"/>
    <row r="71368"/>
    <row r="71369"/>
    <row r="71370"/>
    <row r="71371"/>
    <row r="71372"/>
    <row r="71373"/>
    <row r="71374"/>
    <row r="71375"/>
    <row r="71376"/>
    <row r="71377"/>
    <row r="71378"/>
    <row r="71379"/>
    <row r="71380"/>
    <row r="71381"/>
    <row r="71382"/>
    <row r="71383"/>
    <row r="71384"/>
    <row r="71385"/>
    <row r="71386"/>
    <row r="71387"/>
    <row r="71388"/>
    <row r="71389"/>
    <row r="71390"/>
    <row r="71391"/>
    <row r="71392"/>
    <row r="71393"/>
    <row r="71394"/>
    <row r="71395"/>
    <row r="71396"/>
    <row r="71397"/>
    <row r="71398"/>
    <row r="71399"/>
    <row r="71400"/>
    <row r="71401"/>
    <row r="71402"/>
    <row r="71403"/>
    <row r="71404"/>
    <row r="71405"/>
    <row r="71406"/>
    <row r="71407"/>
    <row r="71408"/>
    <row r="71409"/>
    <row r="71410"/>
    <row r="71411"/>
    <row r="71412"/>
    <row r="71413"/>
    <row r="71414"/>
    <row r="71415"/>
    <row r="71416"/>
    <row r="71417"/>
    <row r="71418"/>
    <row r="71419"/>
    <row r="71420"/>
    <row r="71421"/>
    <row r="71422"/>
    <row r="71423"/>
    <row r="71424"/>
    <row r="71425"/>
    <row r="71426"/>
    <row r="71427"/>
    <row r="71428"/>
    <row r="71429"/>
    <row r="71430"/>
    <row r="71431"/>
    <row r="71432"/>
    <row r="71433"/>
    <row r="71434"/>
    <row r="71435"/>
    <row r="71436"/>
    <row r="71437"/>
    <row r="71438"/>
    <row r="71439"/>
    <row r="71440"/>
    <row r="71441"/>
    <row r="71442"/>
    <row r="71443"/>
    <row r="71444"/>
    <row r="71445"/>
    <row r="71446"/>
    <row r="71447"/>
    <row r="71448"/>
    <row r="71449"/>
    <row r="71450"/>
    <row r="71451"/>
    <row r="71452"/>
    <row r="71453"/>
    <row r="71454"/>
    <row r="71455"/>
    <row r="71456"/>
    <row r="71457"/>
    <row r="71458"/>
    <row r="71459"/>
    <row r="71460"/>
    <row r="71461"/>
    <row r="71462"/>
    <row r="71463"/>
    <row r="71464"/>
    <row r="71465"/>
    <row r="71466"/>
    <row r="71467"/>
    <row r="71468"/>
    <row r="71469"/>
    <row r="71470"/>
    <row r="71471"/>
    <row r="71472"/>
    <row r="71473"/>
    <row r="71474"/>
    <row r="71475"/>
    <row r="71476"/>
    <row r="71477"/>
    <row r="71478"/>
    <row r="71479"/>
    <row r="71480"/>
    <row r="71481"/>
    <row r="71482"/>
    <row r="71483"/>
    <row r="71484"/>
    <row r="71485"/>
    <row r="71486"/>
    <row r="71487"/>
    <row r="71488"/>
    <row r="71489"/>
    <row r="71490"/>
    <row r="71491"/>
    <row r="71492"/>
    <row r="71493"/>
    <row r="71494"/>
    <row r="71495"/>
    <row r="71496"/>
    <row r="71497"/>
    <row r="71498"/>
    <row r="71499"/>
    <row r="71500"/>
    <row r="71501"/>
    <row r="71502"/>
    <row r="71503"/>
    <row r="71504"/>
    <row r="71505"/>
    <row r="71506"/>
    <row r="71507"/>
    <row r="71508"/>
    <row r="71509"/>
    <row r="71510"/>
    <row r="71511"/>
    <row r="71512"/>
    <row r="71513"/>
    <row r="71514"/>
    <row r="71515"/>
    <row r="71516"/>
    <row r="71517"/>
    <row r="71518"/>
    <row r="71519"/>
    <row r="71520"/>
    <row r="71521"/>
    <row r="71522"/>
    <row r="71523"/>
    <row r="71524"/>
    <row r="71525"/>
    <row r="71526"/>
    <row r="71527"/>
    <row r="71528"/>
    <row r="71529"/>
    <row r="71530"/>
    <row r="71531"/>
    <row r="71532"/>
    <row r="71533"/>
    <row r="71534"/>
    <row r="71535"/>
    <row r="71536"/>
    <row r="71537"/>
    <row r="71538"/>
    <row r="71539"/>
    <row r="71540"/>
    <row r="71541"/>
    <row r="71542"/>
    <row r="71543"/>
    <row r="71544"/>
    <row r="71545"/>
    <row r="71546"/>
    <row r="71547"/>
    <row r="71548"/>
    <row r="71549"/>
    <row r="71550"/>
    <row r="71551"/>
    <row r="71552"/>
    <row r="71553"/>
    <row r="71554"/>
    <row r="71555"/>
    <row r="71556"/>
    <row r="71557"/>
    <row r="71558"/>
    <row r="71559"/>
    <row r="71560"/>
    <row r="71561"/>
    <row r="71562"/>
    <row r="71563"/>
    <row r="71564"/>
    <row r="71565"/>
    <row r="71566"/>
    <row r="71567"/>
    <row r="71568"/>
    <row r="71569"/>
    <row r="71570"/>
    <row r="71571"/>
    <row r="71572"/>
    <row r="71573"/>
    <row r="71574"/>
    <row r="71575"/>
    <row r="71576"/>
    <row r="71577"/>
    <row r="71578"/>
    <row r="71579"/>
    <row r="71580"/>
    <row r="71581"/>
    <row r="71582"/>
    <row r="71583"/>
    <row r="71584"/>
    <row r="71585"/>
    <row r="71586"/>
    <row r="71587"/>
    <row r="71588"/>
    <row r="71589"/>
    <row r="71590"/>
    <row r="71591"/>
    <row r="71592"/>
    <row r="71593"/>
    <row r="71594"/>
    <row r="71595"/>
    <row r="71596"/>
    <row r="71597"/>
    <row r="71598"/>
    <row r="71599"/>
    <row r="71600"/>
    <row r="71601"/>
    <row r="71602"/>
    <row r="71603"/>
    <row r="71604"/>
    <row r="71605"/>
    <row r="71606"/>
    <row r="71607"/>
    <row r="71608"/>
    <row r="71609"/>
    <row r="71610"/>
    <row r="71611"/>
    <row r="71612"/>
    <row r="71613"/>
    <row r="71614"/>
    <row r="71615"/>
    <row r="71616"/>
    <row r="71617"/>
    <row r="71618"/>
    <row r="71619"/>
    <row r="71620"/>
    <row r="71621"/>
    <row r="71622"/>
    <row r="71623"/>
    <row r="71624"/>
    <row r="71625"/>
    <row r="71626"/>
    <row r="71627"/>
    <row r="71628"/>
    <row r="71629"/>
    <row r="71630"/>
    <row r="71631"/>
    <row r="71632"/>
    <row r="71633"/>
    <row r="71634"/>
    <row r="71635"/>
    <row r="71636"/>
    <row r="71637"/>
    <row r="71638"/>
    <row r="71639"/>
    <row r="71640"/>
    <row r="71641"/>
    <row r="71642"/>
    <row r="71643"/>
    <row r="71644"/>
    <row r="71645"/>
    <row r="71646"/>
    <row r="71647"/>
    <row r="71648"/>
    <row r="71649"/>
    <row r="71650"/>
    <row r="71651"/>
    <row r="71652"/>
    <row r="71653"/>
    <row r="71654"/>
    <row r="71655"/>
    <row r="71656"/>
    <row r="71657"/>
    <row r="71658"/>
    <row r="71659"/>
    <row r="71660"/>
    <row r="71661"/>
    <row r="71662"/>
    <row r="71663"/>
    <row r="71664"/>
    <row r="71665"/>
    <row r="71666"/>
    <row r="71667"/>
    <row r="71668"/>
    <row r="71669"/>
    <row r="71670"/>
    <row r="71671"/>
    <row r="71672"/>
    <row r="71673"/>
    <row r="71674"/>
    <row r="71675"/>
    <row r="71676"/>
    <row r="71677"/>
    <row r="71678"/>
    <row r="71679"/>
    <row r="71680"/>
    <row r="71681"/>
    <row r="71682"/>
    <row r="71683"/>
    <row r="71684"/>
    <row r="71685"/>
    <row r="71686"/>
    <row r="71687"/>
    <row r="71688"/>
    <row r="71689"/>
    <row r="71690"/>
    <row r="71691"/>
    <row r="71692"/>
    <row r="71693"/>
    <row r="71694"/>
    <row r="71695"/>
    <row r="71696"/>
    <row r="71697"/>
    <row r="71698"/>
    <row r="71699"/>
    <row r="71700"/>
    <row r="71701"/>
    <row r="71702"/>
    <row r="71703"/>
    <row r="71704"/>
    <row r="71705"/>
    <row r="71706"/>
    <row r="71707"/>
    <row r="71708"/>
    <row r="71709"/>
    <row r="71710"/>
    <row r="71711"/>
    <row r="71712"/>
    <row r="71713"/>
    <row r="71714"/>
    <row r="71715"/>
    <row r="71716"/>
    <row r="71717"/>
    <row r="71718"/>
    <row r="71719"/>
    <row r="71720"/>
    <row r="71721"/>
    <row r="71722"/>
    <row r="71723"/>
    <row r="71724"/>
    <row r="71725"/>
    <row r="71726"/>
    <row r="71727"/>
    <row r="71728"/>
    <row r="71729"/>
    <row r="71730"/>
    <row r="71731"/>
    <row r="71732"/>
    <row r="71733"/>
    <row r="71734"/>
    <row r="71735"/>
    <row r="71736"/>
    <row r="71737"/>
    <row r="71738"/>
    <row r="71739"/>
    <row r="71740"/>
    <row r="71741"/>
    <row r="71742"/>
    <row r="71743"/>
    <row r="71744"/>
    <row r="71745"/>
    <row r="71746"/>
    <row r="71747"/>
    <row r="71748"/>
    <row r="71749"/>
    <row r="71750"/>
    <row r="71751"/>
    <row r="71752"/>
    <row r="71753"/>
    <row r="71754"/>
    <row r="71755"/>
    <row r="71756"/>
    <row r="71757"/>
    <row r="71758"/>
    <row r="71759"/>
    <row r="71760"/>
    <row r="71761"/>
    <row r="71762"/>
    <row r="71763"/>
    <row r="71764"/>
    <row r="71765"/>
    <row r="71766"/>
    <row r="71767"/>
    <row r="71768"/>
    <row r="71769"/>
    <row r="71770"/>
    <row r="71771"/>
    <row r="71772"/>
    <row r="71773"/>
    <row r="71774"/>
    <row r="71775"/>
    <row r="71776"/>
    <row r="71777"/>
    <row r="71778"/>
    <row r="71779"/>
    <row r="71780"/>
    <row r="71781"/>
    <row r="71782"/>
    <row r="71783"/>
    <row r="71784"/>
    <row r="71785"/>
    <row r="71786"/>
    <row r="71787"/>
    <row r="71788"/>
    <row r="71789"/>
    <row r="71790"/>
    <row r="71791"/>
    <row r="71792"/>
    <row r="71793"/>
    <row r="71794"/>
    <row r="71795"/>
    <row r="71796"/>
    <row r="71797"/>
    <row r="71798"/>
    <row r="71799"/>
    <row r="71800"/>
    <row r="71801"/>
    <row r="71802"/>
    <row r="71803"/>
    <row r="71804"/>
    <row r="71805"/>
    <row r="71806"/>
    <row r="71807"/>
    <row r="71808"/>
    <row r="71809"/>
    <row r="71810"/>
    <row r="71811"/>
    <row r="71812"/>
    <row r="71813"/>
    <row r="71814"/>
    <row r="71815"/>
    <row r="71816"/>
    <row r="71817"/>
    <row r="71818"/>
    <row r="71819"/>
    <row r="71820"/>
    <row r="71821"/>
    <row r="71822"/>
    <row r="71823"/>
    <row r="71824"/>
    <row r="71825"/>
    <row r="71826"/>
    <row r="71827"/>
    <row r="71828"/>
    <row r="71829"/>
    <row r="71830"/>
    <row r="71831"/>
    <row r="71832"/>
    <row r="71833"/>
    <row r="71834"/>
    <row r="71835"/>
    <row r="71836"/>
    <row r="71837"/>
    <row r="71838"/>
    <row r="71839"/>
    <row r="71840"/>
    <row r="71841"/>
    <row r="71842"/>
    <row r="71843"/>
    <row r="71844"/>
    <row r="71845"/>
    <row r="71846"/>
    <row r="71847"/>
    <row r="71848"/>
    <row r="71849"/>
    <row r="71850"/>
    <row r="71851"/>
    <row r="71852"/>
    <row r="71853"/>
    <row r="71854"/>
    <row r="71855"/>
    <row r="71856"/>
    <row r="71857"/>
    <row r="71858"/>
    <row r="71859"/>
    <row r="71860"/>
    <row r="71861"/>
    <row r="71862"/>
    <row r="71863"/>
    <row r="71864"/>
    <row r="71865"/>
    <row r="71866"/>
    <row r="71867"/>
    <row r="71868"/>
    <row r="71869"/>
    <row r="71870"/>
    <row r="71871"/>
    <row r="71872"/>
    <row r="71873"/>
    <row r="71874"/>
    <row r="71875"/>
    <row r="71876"/>
    <row r="71877"/>
    <row r="71878"/>
    <row r="71879"/>
    <row r="71880"/>
    <row r="71881"/>
    <row r="71882"/>
    <row r="71883"/>
    <row r="71884"/>
    <row r="71885"/>
    <row r="71886"/>
    <row r="71887"/>
    <row r="71888"/>
    <row r="71889"/>
    <row r="71890"/>
    <row r="71891"/>
    <row r="71892"/>
    <row r="71893"/>
    <row r="71894"/>
    <row r="71895"/>
    <row r="71896"/>
    <row r="71897"/>
    <row r="71898"/>
    <row r="71899"/>
    <row r="71900"/>
    <row r="71901"/>
    <row r="71902"/>
    <row r="71903"/>
    <row r="71904"/>
    <row r="71905"/>
    <row r="71906"/>
    <row r="71907"/>
    <row r="71908"/>
    <row r="71909"/>
    <row r="71910"/>
    <row r="71911"/>
    <row r="71912"/>
    <row r="71913"/>
    <row r="71914"/>
    <row r="71915"/>
    <row r="71916"/>
    <row r="71917"/>
    <row r="71918"/>
    <row r="71919"/>
    <row r="71920"/>
    <row r="71921"/>
    <row r="71922"/>
    <row r="71923"/>
    <row r="71924"/>
    <row r="71925"/>
    <row r="71926"/>
    <row r="71927"/>
    <row r="71928"/>
    <row r="71929"/>
    <row r="71930"/>
    <row r="71931"/>
    <row r="71932"/>
    <row r="71933"/>
    <row r="71934"/>
    <row r="71935"/>
    <row r="71936"/>
    <row r="71937"/>
    <row r="71938"/>
    <row r="71939"/>
    <row r="71940"/>
    <row r="71941"/>
    <row r="71942"/>
    <row r="71943"/>
    <row r="71944"/>
    <row r="71945"/>
    <row r="71946"/>
    <row r="71947"/>
    <row r="71948"/>
    <row r="71949"/>
    <row r="71950"/>
    <row r="71951"/>
    <row r="71952"/>
    <row r="71953"/>
    <row r="71954"/>
    <row r="71955"/>
    <row r="71956"/>
    <row r="71957"/>
    <row r="71958"/>
    <row r="71959"/>
    <row r="71960"/>
    <row r="71961"/>
    <row r="71962"/>
    <row r="71963"/>
    <row r="71964"/>
    <row r="71965"/>
    <row r="71966"/>
    <row r="71967"/>
    <row r="71968"/>
    <row r="71969"/>
    <row r="71970"/>
    <row r="71971"/>
    <row r="71972"/>
    <row r="71973"/>
    <row r="71974"/>
    <row r="71975"/>
    <row r="71976"/>
    <row r="71977"/>
    <row r="71978"/>
    <row r="71979"/>
    <row r="71980"/>
    <row r="71981"/>
    <row r="71982"/>
    <row r="71983"/>
    <row r="71984"/>
    <row r="71985"/>
    <row r="71986"/>
    <row r="71987"/>
    <row r="71988"/>
    <row r="71989"/>
    <row r="71990"/>
    <row r="71991"/>
    <row r="71992"/>
    <row r="71993"/>
    <row r="71994"/>
    <row r="71995"/>
    <row r="71996"/>
    <row r="71997"/>
    <row r="71998"/>
    <row r="71999"/>
    <row r="72000"/>
    <row r="72001"/>
    <row r="72002"/>
    <row r="72003"/>
    <row r="72004"/>
    <row r="72005"/>
    <row r="72006"/>
    <row r="72007"/>
    <row r="72008"/>
    <row r="72009"/>
    <row r="72010"/>
    <row r="72011"/>
    <row r="72012"/>
    <row r="72013"/>
    <row r="72014"/>
    <row r="72015"/>
    <row r="72016"/>
    <row r="72017"/>
    <row r="72018"/>
    <row r="72019"/>
    <row r="72020"/>
    <row r="72021"/>
    <row r="72022"/>
    <row r="72023"/>
    <row r="72024"/>
    <row r="72025"/>
    <row r="72026"/>
    <row r="72027"/>
    <row r="72028"/>
    <row r="72029"/>
    <row r="72030"/>
    <row r="72031"/>
    <row r="72032"/>
    <row r="72033"/>
    <row r="72034"/>
    <row r="72035"/>
    <row r="72036"/>
    <row r="72037"/>
    <row r="72038"/>
    <row r="72039"/>
    <row r="72040"/>
    <row r="72041"/>
    <row r="72042"/>
    <row r="72043"/>
    <row r="72044"/>
    <row r="72045"/>
    <row r="72046"/>
    <row r="72047"/>
    <row r="72048"/>
    <row r="72049"/>
    <row r="72050"/>
    <row r="72051"/>
    <row r="72052"/>
    <row r="72053"/>
    <row r="72054"/>
    <row r="72055"/>
    <row r="72056"/>
    <row r="72057"/>
    <row r="72058"/>
    <row r="72059"/>
    <row r="72060"/>
    <row r="72061"/>
    <row r="72062"/>
    <row r="72063"/>
    <row r="72064"/>
    <row r="72065"/>
    <row r="72066"/>
    <row r="72067"/>
    <row r="72068"/>
    <row r="72069"/>
    <row r="72070"/>
    <row r="72071"/>
    <row r="72072"/>
    <row r="72073"/>
    <row r="72074"/>
    <row r="72075"/>
    <row r="72076"/>
    <row r="72077"/>
    <row r="72078"/>
    <row r="72079"/>
    <row r="72080"/>
    <row r="72081"/>
    <row r="72082"/>
    <row r="72083"/>
    <row r="72084"/>
    <row r="72085"/>
    <row r="72086"/>
    <row r="72087"/>
    <row r="72088"/>
    <row r="72089"/>
    <row r="72090"/>
    <row r="72091"/>
    <row r="72092"/>
    <row r="72093"/>
    <row r="72094"/>
    <row r="72095"/>
    <row r="72096"/>
    <row r="72097"/>
    <row r="72098"/>
    <row r="72099"/>
    <row r="72100"/>
    <row r="72101"/>
    <row r="72102"/>
    <row r="72103"/>
    <row r="72104"/>
    <row r="72105"/>
    <row r="72106"/>
    <row r="72107"/>
    <row r="72108"/>
    <row r="72109"/>
    <row r="72110"/>
    <row r="72111"/>
    <row r="72112"/>
    <row r="72113"/>
    <row r="72114"/>
    <row r="72115"/>
    <row r="72116"/>
    <row r="72117"/>
    <row r="72118"/>
    <row r="72119"/>
    <row r="72120"/>
    <row r="72121"/>
    <row r="72122"/>
    <row r="72123"/>
    <row r="72124"/>
    <row r="72125"/>
    <row r="72126"/>
    <row r="72127"/>
    <row r="72128"/>
    <row r="72129"/>
    <row r="72130"/>
    <row r="72131"/>
    <row r="72132"/>
    <row r="72133"/>
    <row r="72134"/>
    <row r="72135"/>
    <row r="72136"/>
    <row r="72137"/>
    <row r="72138"/>
    <row r="72139"/>
    <row r="72140"/>
    <row r="72141"/>
    <row r="72142"/>
    <row r="72143"/>
    <row r="72144"/>
    <row r="72145"/>
    <row r="72146"/>
    <row r="72147"/>
    <row r="72148"/>
    <row r="72149"/>
    <row r="72150"/>
    <row r="72151"/>
    <row r="72152"/>
    <row r="72153"/>
    <row r="72154"/>
    <row r="72155"/>
    <row r="72156"/>
    <row r="72157"/>
    <row r="72158"/>
    <row r="72159"/>
    <row r="72160"/>
    <row r="72161"/>
    <row r="72162"/>
    <row r="72163"/>
    <row r="72164"/>
    <row r="72165"/>
    <row r="72166"/>
    <row r="72167"/>
    <row r="72168"/>
    <row r="72169"/>
    <row r="72170"/>
    <row r="72171"/>
    <row r="72172"/>
    <row r="72173"/>
    <row r="72174"/>
    <row r="72175"/>
    <row r="72176"/>
    <row r="72177"/>
    <row r="72178"/>
    <row r="72179"/>
    <row r="72180"/>
    <row r="72181"/>
    <row r="72182"/>
    <row r="72183"/>
    <row r="72184"/>
    <row r="72185"/>
    <row r="72186"/>
    <row r="72187"/>
    <row r="72188"/>
    <row r="72189"/>
    <row r="72190"/>
    <row r="72191"/>
    <row r="72192"/>
    <row r="72193"/>
    <row r="72194"/>
    <row r="72195"/>
    <row r="72196"/>
    <row r="72197"/>
    <row r="72198"/>
    <row r="72199"/>
    <row r="72200"/>
    <row r="72201"/>
    <row r="72202"/>
    <row r="72203"/>
    <row r="72204"/>
    <row r="72205"/>
    <row r="72206"/>
    <row r="72207"/>
    <row r="72208"/>
    <row r="72209"/>
    <row r="72210"/>
    <row r="72211"/>
    <row r="72212"/>
    <row r="72213"/>
    <row r="72214"/>
    <row r="72215"/>
    <row r="72216"/>
    <row r="72217"/>
    <row r="72218"/>
    <row r="72219"/>
    <row r="72220"/>
    <row r="72221"/>
    <row r="72222"/>
    <row r="72223"/>
    <row r="72224"/>
    <row r="72225"/>
    <row r="72226"/>
    <row r="72227"/>
    <row r="72228"/>
    <row r="72229"/>
    <row r="72230"/>
    <row r="72231"/>
    <row r="72232"/>
    <row r="72233"/>
    <row r="72234"/>
    <row r="72235"/>
    <row r="72236"/>
    <row r="72237"/>
    <row r="72238"/>
    <row r="72239"/>
    <row r="72240"/>
    <row r="72241"/>
    <row r="72242"/>
    <row r="72243"/>
    <row r="72244"/>
    <row r="72245"/>
    <row r="72246"/>
    <row r="72247"/>
    <row r="72248"/>
    <row r="72249"/>
    <row r="72250"/>
    <row r="72251"/>
    <row r="72252"/>
    <row r="72253"/>
    <row r="72254"/>
    <row r="72255"/>
    <row r="72256"/>
    <row r="72257"/>
    <row r="72258"/>
    <row r="72259"/>
    <row r="72260"/>
    <row r="72261"/>
    <row r="72262"/>
    <row r="72263"/>
    <row r="72264"/>
    <row r="72265"/>
    <row r="72266"/>
    <row r="72267"/>
    <row r="72268"/>
    <row r="72269"/>
    <row r="72270"/>
    <row r="72271"/>
    <row r="72272"/>
    <row r="72273"/>
    <row r="72274"/>
    <row r="72275"/>
    <row r="72276"/>
    <row r="72277"/>
    <row r="72278"/>
    <row r="72279"/>
    <row r="72280"/>
    <row r="72281"/>
    <row r="72282"/>
    <row r="72283"/>
    <row r="72284"/>
    <row r="72285"/>
    <row r="72286"/>
    <row r="72287"/>
    <row r="72288"/>
    <row r="72289"/>
    <row r="72290"/>
    <row r="72291"/>
    <row r="72292"/>
    <row r="72293"/>
    <row r="72294"/>
    <row r="72295"/>
    <row r="72296"/>
    <row r="72297"/>
    <row r="72298"/>
    <row r="72299"/>
    <row r="72300"/>
    <row r="72301"/>
    <row r="72302"/>
    <row r="72303"/>
    <row r="72304"/>
    <row r="72305"/>
    <row r="72306"/>
    <row r="72307"/>
    <row r="72308"/>
    <row r="72309"/>
    <row r="72310"/>
    <row r="72311"/>
    <row r="72312"/>
    <row r="72313"/>
    <row r="72314"/>
    <row r="72315"/>
    <row r="72316"/>
    <row r="72317"/>
    <row r="72318"/>
    <row r="72319"/>
    <row r="72320"/>
    <row r="72321"/>
    <row r="72322"/>
    <row r="72323"/>
    <row r="72324"/>
    <row r="72325"/>
    <row r="72326"/>
    <row r="72327"/>
    <row r="72328"/>
    <row r="72329"/>
    <row r="72330"/>
    <row r="72331"/>
    <row r="72332"/>
    <row r="72333"/>
    <row r="72334"/>
    <row r="72335"/>
    <row r="72336"/>
    <row r="72337"/>
    <row r="72338"/>
    <row r="72339"/>
    <row r="72340"/>
    <row r="72341"/>
    <row r="72342"/>
    <row r="72343"/>
    <row r="72344"/>
    <row r="72345"/>
    <row r="72346"/>
    <row r="72347"/>
    <row r="72348"/>
    <row r="72349"/>
    <row r="72350"/>
    <row r="72351"/>
    <row r="72352"/>
    <row r="72353"/>
    <row r="72354"/>
    <row r="72355"/>
    <row r="72356"/>
    <row r="72357"/>
    <row r="72358"/>
    <row r="72359"/>
    <row r="72360"/>
    <row r="72361"/>
    <row r="72362"/>
    <row r="72363"/>
    <row r="72364"/>
    <row r="72365"/>
    <row r="72366"/>
    <row r="72367"/>
    <row r="72368"/>
    <row r="72369"/>
    <row r="72370"/>
    <row r="72371"/>
    <row r="72372"/>
    <row r="72373"/>
    <row r="72374"/>
    <row r="72375"/>
    <row r="72376"/>
    <row r="72377"/>
    <row r="72378"/>
    <row r="72379"/>
    <row r="72380"/>
    <row r="72381"/>
    <row r="72382"/>
    <row r="72383"/>
    <row r="72384"/>
    <row r="72385"/>
    <row r="72386"/>
    <row r="72387"/>
    <row r="72388"/>
    <row r="72389"/>
    <row r="72390"/>
    <row r="72391"/>
    <row r="72392"/>
    <row r="72393"/>
    <row r="72394"/>
    <row r="72395"/>
    <row r="72396"/>
    <row r="72397"/>
    <row r="72398"/>
    <row r="72399"/>
    <row r="72400"/>
    <row r="72401"/>
    <row r="72402"/>
    <row r="72403"/>
    <row r="72404"/>
    <row r="72405"/>
    <row r="72406"/>
    <row r="72407"/>
    <row r="72408"/>
    <row r="72409"/>
    <row r="72410"/>
    <row r="72411"/>
    <row r="72412"/>
    <row r="72413"/>
    <row r="72414"/>
    <row r="72415"/>
    <row r="72416"/>
    <row r="72417"/>
    <row r="72418"/>
    <row r="72419"/>
    <row r="72420"/>
    <row r="72421"/>
    <row r="72422"/>
    <row r="72423"/>
    <row r="72424"/>
    <row r="72425"/>
    <row r="72426"/>
    <row r="72427"/>
    <row r="72428"/>
    <row r="72429"/>
    <row r="72430"/>
    <row r="72431"/>
    <row r="72432"/>
    <row r="72433"/>
    <row r="72434"/>
    <row r="72435"/>
    <row r="72436"/>
    <row r="72437"/>
    <row r="72438"/>
    <row r="72439"/>
    <row r="72440"/>
    <row r="72441"/>
    <row r="72442"/>
    <row r="72443"/>
    <row r="72444"/>
    <row r="72445"/>
    <row r="72446"/>
    <row r="72447"/>
    <row r="72448"/>
    <row r="72449"/>
    <row r="72450"/>
    <row r="72451"/>
    <row r="72452"/>
    <row r="72453"/>
    <row r="72454"/>
    <row r="72455"/>
    <row r="72456"/>
    <row r="72457"/>
    <row r="72458"/>
    <row r="72459"/>
    <row r="72460"/>
    <row r="72461"/>
    <row r="72462"/>
    <row r="72463"/>
    <row r="72464"/>
    <row r="72465"/>
    <row r="72466"/>
    <row r="72467"/>
    <row r="72468"/>
    <row r="72469"/>
    <row r="72470"/>
    <row r="72471"/>
    <row r="72472"/>
    <row r="72473"/>
    <row r="72474"/>
    <row r="72475"/>
    <row r="72476"/>
    <row r="72477"/>
    <row r="72478"/>
    <row r="72479"/>
    <row r="72480"/>
    <row r="72481"/>
    <row r="72482"/>
    <row r="72483"/>
    <row r="72484"/>
    <row r="72485"/>
    <row r="72486"/>
    <row r="72487"/>
    <row r="72488"/>
    <row r="72489"/>
    <row r="72490"/>
    <row r="72491"/>
    <row r="72492"/>
    <row r="72493"/>
    <row r="72494"/>
    <row r="72495"/>
    <row r="72496"/>
    <row r="72497"/>
    <row r="72498"/>
    <row r="72499"/>
    <row r="72500"/>
    <row r="72501"/>
    <row r="72502"/>
    <row r="72503"/>
    <row r="72504"/>
    <row r="72505"/>
    <row r="72506"/>
    <row r="72507"/>
    <row r="72508"/>
    <row r="72509"/>
    <row r="72510"/>
    <row r="72511"/>
    <row r="72512"/>
    <row r="72513"/>
    <row r="72514"/>
    <row r="72515"/>
    <row r="72516"/>
    <row r="72517"/>
    <row r="72518"/>
    <row r="72519"/>
    <row r="72520"/>
    <row r="72521"/>
    <row r="72522"/>
    <row r="72523"/>
    <row r="72524"/>
    <row r="72525"/>
    <row r="72526"/>
    <row r="72527"/>
    <row r="72528"/>
    <row r="72529"/>
    <row r="72530"/>
    <row r="72531"/>
    <row r="72532"/>
    <row r="72533"/>
    <row r="72534"/>
    <row r="72535"/>
    <row r="72536"/>
    <row r="72537"/>
    <row r="72538"/>
    <row r="72539"/>
    <row r="72540"/>
    <row r="72541"/>
    <row r="72542"/>
    <row r="72543"/>
    <row r="72544"/>
    <row r="72545"/>
    <row r="72546"/>
    <row r="72547"/>
    <row r="72548"/>
    <row r="72549"/>
    <row r="72550"/>
    <row r="72551"/>
    <row r="72552"/>
    <row r="72553"/>
    <row r="72554"/>
    <row r="72555"/>
    <row r="72556"/>
    <row r="72557"/>
    <row r="72558"/>
    <row r="72559"/>
    <row r="72560"/>
    <row r="72561"/>
    <row r="72562"/>
    <row r="72563"/>
    <row r="72564"/>
    <row r="72565"/>
    <row r="72566"/>
    <row r="72567"/>
    <row r="72568"/>
    <row r="72569"/>
    <row r="72570"/>
    <row r="72571"/>
    <row r="72572"/>
    <row r="72573"/>
    <row r="72574"/>
    <row r="72575"/>
    <row r="72576"/>
    <row r="72577"/>
    <row r="72578"/>
    <row r="72579"/>
    <row r="72580"/>
    <row r="72581"/>
    <row r="72582"/>
    <row r="72583"/>
    <row r="72584"/>
    <row r="72585"/>
    <row r="72586"/>
    <row r="72587"/>
    <row r="72588"/>
    <row r="72589"/>
    <row r="72590"/>
    <row r="72591"/>
    <row r="72592"/>
    <row r="72593"/>
    <row r="72594"/>
    <row r="72595"/>
    <row r="72596"/>
    <row r="72597"/>
    <row r="72598"/>
    <row r="72599"/>
    <row r="72600"/>
    <row r="72601"/>
    <row r="72602"/>
    <row r="72603"/>
    <row r="72604"/>
    <row r="72605"/>
    <row r="72606"/>
    <row r="72607"/>
    <row r="72608"/>
    <row r="72609"/>
    <row r="72610"/>
    <row r="72611"/>
    <row r="72612"/>
    <row r="72613"/>
    <row r="72614"/>
    <row r="72615"/>
    <row r="72616"/>
    <row r="72617"/>
    <row r="72618"/>
    <row r="72619"/>
    <row r="72620"/>
    <row r="72621"/>
    <row r="72622"/>
    <row r="72623"/>
    <row r="72624"/>
    <row r="72625"/>
    <row r="72626"/>
    <row r="72627"/>
    <row r="72628"/>
    <row r="72629"/>
    <row r="72630"/>
    <row r="72631"/>
    <row r="72632"/>
    <row r="72633"/>
    <row r="72634"/>
    <row r="72635"/>
    <row r="72636"/>
    <row r="72637"/>
    <row r="72638"/>
    <row r="72639"/>
    <row r="72640"/>
    <row r="72641"/>
    <row r="72642"/>
    <row r="72643"/>
    <row r="72644"/>
    <row r="72645"/>
    <row r="72646"/>
    <row r="72647"/>
    <row r="72648"/>
    <row r="72649"/>
    <row r="72650"/>
    <row r="72651"/>
    <row r="72652"/>
    <row r="72653"/>
    <row r="72654"/>
    <row r="72655"/>
    <row r="72656"/>
    <row r="72657"/>
    <row r="72658"/>
    <row r="72659"/>
    <row r="72660"/>
    <row r="72661"/>
    <row r="72662"/>
    <row r="72663"/>
    <row r="72664"/>
    <row r="72665"/>
    <row r="72666"/>
    <row r="72667"/>
    <row r="72668"/>
    <row r="72669"/>
    <row r="72670"/>
    <row r="72671"/>
    <row r="72672"/>
    <row r="72673"/>
    <row r="72674"/>
    <row r="72675"/>
    <row r="72676"/>
    <row r="72677"/>
    <row r="72678"/>
    <row r="72679"/>
    <row r="72680"/>
    <row r="72681"/>
    <row r="72682"/>
    <row r="72683"/>
    <row r="72684"/>
    <row r="72685"/>
    <row r="72686"/>
    <row r="72687"/>
    <row r="72688"/>
    <row r="72689"/>
    <row r="72690"/>
    <row r="72691"/>
    <row r="72692"/>
    <row r="72693"/>
    <row r="72694"/>
    <row r="72695"/>
    <row r="72696"/>
    <row r="72697"/>
    <row r="72698"/>
    <row r="72699"/>
    <row r="72700"/>
    <row r="72701"/>
    <row r="72702"/>
    <row r="72703"/>
    <row r="72704"/>
    <row r="72705"/>
    <row r="72706"/>
    <row r="72707"/>
    <row r="72708"/>
    <row r="72709"/>
    <row r="72710"/>
    <row r="72711"/>
    <row r="72712"/>
    <row r="72713"/>
    <row r="72714"/>
    <row r="72715"/>
    <row r="72716"/>
    <row r="72717"/>
    <row r="72718"/>
    <row r="72719"/>
    <row r="72720"/>
    <row r="72721"/>
    <row r="72722"/>
    <row r="72723"/>
    <row r="72724"/>
    <row r="72725"/>
    <row r="72726"/>
    <row r="72727"/>
    <row r="72728"/>
    <row r="72729"/>
    <row r="72730"/>
    <row r="72731"/>
    <row r="72732"/>
    <row r="72733"/>
    <row r="72734"/>
    <row r="72735"/>
    <row r="72736"/>
    <row r="72737"/>
    <row r="72738"/>
    <row r="72739"/>
    <row r="72740"/>
    <row r="72741"/>
    <row r="72742"/>
    <row r="72743"/>
    <row r="72744"/>
    <row r="72745"/>
    <row r="72746"/>
    <row r="72747"/>
    <row r="72748"/>
    <row r="72749"/>
    <row r="72750"/>
    <row r="72751"/>
    <row r="72752"/>
    <row r="72753"/>
    <row r="72754"/>
    <row r="72755"/>
    <row r="72756"/>
    <row r="72757"/>
    <row r="72758"/>
    <row r="72759"/>
    <row r="72760"/>
    <row r="72761"/>
    <row r="72762"/>
    <row r="72763"/>
    <row r="72764"/>
    <row r="72765"/>
    <row r="72766"/>
    <row r="72767"/>
    <row r="72768"/>
    <row r="72769"/>
    <row r="72770"/>
    <row r="72771"/>
    <row r="72772"/>
    <row r="72773"/>
    <row r="72774"/>
    <row r="72775"/>
    <row r="72776"/>
    <row r="72777"/>
    <row r="72778"/>
    <row r="72779"/>
    <row r="72780"/>
    <row r="72781"/>
    <row r="72782"/>
    <row r="72783"/>
    <row r="72784"/>
    <row r="72785"/>
    <row r="72786"/>
    <row r="72787"/>
    <row r="72788"/>
    <row r="72789"/>
    <row r="72790"/>
    <row r="72791"/>
    <row r="72792"/>
    <row r="72793"/>
    <row r="72794"/>
    <row r="72795"/>
    <row r="72796"/>
    <row r="72797"/>
    <row r="72798"/>
    <row r="72799"/>
    <row r="72800"/>
    <row r="72801"/>
    <row r="72802"/>
    <row r="72803"/>
    <row r="72804"/>
    <row r="72805"/>
    <row r="72806"/>
    <row r="72807"/>
    <row r="72808"/>
    <row r="72809"/>
    <row r="72810"/>
    <row r="72811"/>
    <row r="72812"/>
    <row r="72813"/>
    <row r="72814"/>
    <row r="72815"/>
    <row r="72816"/>
    <row r="72817"/>
    <row r="72818"/>
    <row r="72819"/>
    <row r="72820"/>
    <row r="72821"/>
    <row r="72822"/>
    <row r="72823"/>
    <row r="72824"/>
    <row r="72825"/>
    <row r="72826"/>
    <row r="72827"/>
    <row r="72828"/>
    <row r="72829"/>
    <row r="72830"/>
    <row r="72831"/>
    <row r="72832"/>
    <row r="72833"/>
    <row r="72834"/>
    <row r="72835"/>
    <row r="72836"/>
    <row r="72837"/>
    <row r="72838"/>
    <row r="72839"/>
    <row r="72840"/>
    <row r="72841"/>
    <row r="72842"/>
    <row r="72843"/>
    <row r="72844"/>
    <row r="72845"/>
    <row r="72846"/>
    <row r="72847"/>
    <row r="72848"/>
    <row r="72849"/>
    <row r="72850"/>
    <row r="72851"/>
    <row r="72852"/>
    <row r="72853"/>
    <row r="72854"/>
    <row r="72855"/>
    <row r="72856"/>
    <row r="72857"/>
    <row r="72858"/>
    <row r="72859"/>
    <row r="72860"/>
    <row r="72861"/>
    <row r="72862"/>
    <row r="72863"/>
    <row r="72864"/>
    <row r="72865"/>
    <row r="72866"/>
    <row r="72867"/>
    <row r="72868"/>
    <row r="72869"/>
    <row r="72870"/>
    <row r="72871"/>
    <row r="72872"/>
    <row r="72873"/>
    <row r="72874"/>
    <row r="72875"/>
    <row r="72876"/>
    <row r="72877"/>
    <row r="72878"/>
    <row r="72879"/>
    <row r="72880"/>
    <row r="72881"/>
    <row r="72882"/>
    <row r="72883"/>
    <row r="72884"/>
    <row r="72885"/>
    <row r="72886"/>
    <row r="72887"/>
    <row r="72888"/>
    <row r="72889"/>
    <row r="72890"/>
    <row r="72891"/>
    <row r="72892"/>
    <row r="72893"/>
    <row r="72894"/>
    <row r="72895"/>
    <row r="72896"/>
    <row r="72897"/>
    <row r="72898"/>
    <row r="72899"/>
    <row r="72900"/>
    <row r="72901"/>
    <row r="72902"/>
    <row r="72903"/>
    <row r="72904"/>
    <row r="72905"/>
    <row r="72906"/>
    <row r="72907"/>
    <row r="72908"/>
    <row r="72909"/>
    <row r="72910"/>
    <row r="72911"/>
    <row r="72912"/>
    <row r="72913"/>
    <row r="72914"/>
    <row r="72915"/>
    <row r="72916"/>
    <row r="72917"/>
    <row r="72918"/>
    <row r="72919"/>
    <row r="72920"/>
    <row r="72921"/>
    <row r="72922"/>
    <row r="72923"/>
    <row r="72924"/>
    <row r="72925"/>
    <row r="72926"/>
    <row r="72927"/>
    <row r="72928"/>
    <row r="72929"/>
    <row r="72930"/>
    <row r="72931"/>
    <row r="72932"/>
    <row r="72933"/>
    <row r="72934"/>
    <row r="72935"/>
    <row r="72936"/>
    <row r="72937"/>
    <row r="72938"/>
    <row r="72939"/>
    <row r="72940"/>
    <row r="72941"/>
    <row r="72942"/>
    <row r="72943"/>
    <row r="72944"/>
    <row r="72945"/>
    <row r="72946"/>
    <row r="72947"/>
    <row r="72948"/>
    <row r="72949"/>
    <row r="72950"/>
    <row r="72951"/>
    <row r="72952"/>
    <row r="72953"/>
    <row r="72954"/>
    <row r="72955"/>
    <row r="72956"/>
    <row r="72957"/>
    <row r="72958"/>
    <row r="72959"/>
    <row r="72960"/>
    <row r="72961"/>
    <row r="72962"/>
    <row r="72963"/>
    <row r="72964"/>
    <row r="72965"/>
    <row r="72966"/>
    <row r="72967"/>
    <row r="72968"/>
    <row r="72969"/>
    <row r="72970"/>
    <row r="72971"/>
    <row r="72972"/>
    <row r="72973"/>
    <row r="72974"/>
    <row r="72975"/>
    <row r="72976"/>
    <row r="72977"/>
    <row r="72978"/>
    <row r="72979"/>
    <row r="72980"/>
    <row r="72981"/>
    <row r="72982"/>
    <row r="72983"/>
    <row r="72984"/>
    <row r="72985"/>
    <row r="72986"/>
    <row r="72987"/>
    <row r="72988"/>
    <row r="72989"/>
    <row r="72990"/>
    <row r="72991"/>
    <row r="72992"/>
    <row r="72993"/>
    <row r="72994"/>
    <row r="72995"/>
    <row r="72996"/>
    <row r="72997"/>
    <row r="72998"/>
    <row r="72999"/>
    <row r="73000"/>
    <row r="73001"/>
    <row r="73002"/>
    <row r="73003"/>
    <row r="73004"/>
    <row r="73005"/>
    <row r="73006"/>
    <row r="73007"/>
    <row r="73008"/>
    <row r="73009"/>
    <row r="73010"/>
    <row r="73011"/>
    <row r="73012"/>
    <row r="73013"/>
    <row r="73014"/>
    <row r="73015"/>
    <row r="73016"/>
    <row r="73017"/>
    <row r="73018"/>
    <row r="73019"/>
    <row r="73020"/>
    <row r="73021"/>
    <row r="73022"/>
    <row r="73023"/>
    <row r="73024"/>
    <row r="73025"/>
    <row r="73026"/>
    <row r="73027"/>
    <row r="73028"/>
    <row r="73029"/>
    <row r="73030"/>
    <row r="73031"/>
    <row r="73032"/>
    <row r="73033"/>
    <row r="73034"/>
    <row r="73035"/>
    <row r="73036"/>
    <row r="73037"/>
    <row r="73038"/>
    <row r="73039"/>
    <row r="73040"/>
    <row r="73041"/>
    <row r="73042"/>
    <row r="73043"/>
    <row r="73044"/>
    <row r="73045"/>
    <row r="73046"/>
    <row r="73047"/>
    <row r="73048"/>
    <row r="73049"/>
    <row r="73050"/>
    <row r="73051"/>
    <row r="73052"/>
    <row r="73053"/>
    <row r="73054"/>
    <row r="73055"/>
    <row r="73056"/>
    <row r="73057"/>
    <row r="73058"/>
    <row r="73059"/>
    <row r="73060"/>
    <row r="73061"/>
    <row r="73062"/>
    <row r="73063"/>
    <row r="73064"/>
    <row r="73065"/>
    <row r="73066"/>
    <row r="73067"/>
    <row r="73068"/>
    <row r="73069"/>
    <row r="73070"/>
    <row r="73071"/>
    <row r="73072"/>
    <row r="73073"/>
    <row r="73074"/>
    <row r="73075"/>
    <row r="73076"/>
    <row r="73077"/>
    <row r="73078"/>
    <row r="73079"/>
    <row r="73080"/>
    <row r="73081"/>
    <row r="73082"/>
    <row r="73083"/>
    <row r="73084"/>
    <row r="73085"/>
    <row r="73086"/>
    <row r="73087"/>
    <row r="73088"/>
    <row r="73089"/>
    <row r="73090"/>
    <row r="73091"/>
    <row r="73092"/>
    <row r="73093"/>
    <row r="73094"/>
    <row r="73095"/>
    <row r="73096"/>
    <row r="73097"/>
    <row r="73098"/>
    <row r="73099"/>
    <row r="73100"/>
    <row r="73101"/>
    <row r="73102"/>
    <row r="73103"/>
    <row r="73104"/>
    <row r="73105"/>
    <row r="73106"/>
    <row r="73107"/>
    <row r="73108"/>
    <row r="73109"/>
    <row r="73110"/>
    <row r="73111"/>
    <row r="73112"/>
    <row r="73113"/>
    <row r="73114"/>
    <row r="73115"/>
    <row r="73116"/>
    <row r="73117"/>
    <row r="73118"/>
    <row r="73119"/>
    <row r="73120"/>
    <row r="73121"/>
    <row r="73122"/>
    <row r="73123"/>
    <row r="73124"/>
    <row r="73125"/>
    <row r="73126"/>
    <row r="73127"/>
    <row r="73128"/>
    <row r="73129"/>
    <row r="73130"/>
    <row r="73131"/>
    <row r="73132"/>
    <row r="73133"/>
    <row r="73134"/>
    <row r="73135"/>
    <row r="73136"/>
    <row r="73137"/>
    <row r="73138"/>
    <row r="73139"/>
    <row r="73140"/>
    <row r="73141"/>
    <row r="73142"/>
    <row r="73143"/>
    <row r="73144"/>
    <row r="73145"/>
    <row r="73146"/>
    <row r="73147"/>
    <row r="73148"/>
    <row r="73149"/>
    <row r="73150"/>
    <row r="73151"/>
    <row r="73152"/>
    <row r="73153"/>
    <row r="73154"/>
    <row r="73155"/>
    <row r="73156"/>
    <row r="73157"/>
    <row r="73158"/>
    <row r="73159"/>
    <row r="73160"/>
    <row r="73161"/>
    <row r="73162"/>
    <row r="73163"/>
    <row r="73164"/>
    <row r="73165"/>
    <row r="73166"/>
    <row r="73167"/>
    <row r="73168"/>
    <row r="73169"/>
    <row r="73170"/>
    <row r="73171"/>
    <row r="73172"/>
    <row r="73173"/>
    <row r="73174"/>
    <row r="73175"/>
    <row r="73176"/>
    <row r="73177"/>
    <row r="73178"/>
    <row r="73179"/>
    <row r="73180"/>
    <row r="73181"/>
    <row r="73182"/>
    <row r="73183"/>
    <row r="73184"/>
    <row r="73185"/>
    <row r="73186"/>
    <row r="73187"/>
    <row r="73188"/>
    <row r="73189"/>
    <row r="73190"/>
    <row r="73191"/>
    <row r="73192"/>
    <row r="73193"/>
    <row r="73194"/>
    <row r="73195"/>
    <row r="73196"/>
    <row r="73197"/>
    <row r="73198"/>
    <row r="73199"/>
    <row r="73200"/>
    <row r="73201"/>
    <row r="73202"/>
    <row r="73203"/>
    <row r="73204"/>
    <row r="73205"/>
    <row r="73206"/>
    <row r="73207"/>
    <row r="73208"/>
    <row r="73209"/>
    <row r="73210"/>
    <row r="73211"/>
    <row r="73212"/>
    <row r="73213"/>
    <row r="73214"/>
    <row r="73215"/>
    <row r="73216"/>
    <row r="73217"/>
    <row r="73218"/>
    <row r="73219"/>
    <row r="73220"/>
    <row r="73221"/>
    <row r="73222"/>
    <row r="73223"/>
    <row r="73224"/>
    <row r="73225"/>
    <row r="73226"/>
    <row r="73227"/>
    <row r="73228"/>
    <row r="73229"/>
    <row r="73230"/>
    <row r="73231"/>
    <row r="73232"/>
    <row r="73233"/>
    <row r="73234"/>
    <row r="73235"/>
    <row r="73236"/>
    <row r="73237"/>
    <row r="73238"/>
    <row r="73239"/>
    <row r="73240"/>
    <row r="73241"/>
    <row r="73242"/>
    <row r="73243"/>
    <row r="73244"/>
    <row r="73245"/>
    <row r="73246"/>
    <row r="73247"/>
    <row r="73248"/>
    <row r="73249"/>
    <row r="73250"/>
    <row r="73251"/>
    <row r="73252"/>
    <row r="73253"/>
    <row r="73254"/>
    <row r="73255"/>
    <row r="73256"/>
    <row r="73257"/>
    <row r="73258"/>
    <row r="73259"/>
    <row r="73260"/>
    <row r="73261"/>
    <row r="73262"/>
    <row r="73263"/>
    <row r="73264"/>
    <row r="73265"/>
    <row r="73266"/>
    <row r="73267"/>
    <row r="73268"/>
    <row r="73269"/>
    <row r="73270"/>
    <row r="73271"/>
    <row r="73272"/>
    <row r="73273"/>
    <row r="73274"/>
    <row r="73275"/>
    <row r="73276"/>
    <row r="73277"/>
    <row r="73278"/>
    <row r="73279"/>
    <row r="73280"/>
    <row r="73281"/>
    <row r="73282"/>
    <row r="73283"/>
    <row r="73284"/>
    <row r="73285"/>
    <row r="73286"/>
    <row r="73287"/>
    <row r="73288"/>
    <row r="73289"/>
    <row r="73290"/>
    <row r="73291"/>
    <row r="73292"/>
    <row r="73293"/>
    <row r="73294"/>
    <row r="73295"/>
    <row r="73296"/>
    <row r="73297"/>
    <row r="73298"/>
    <row r="73299"/>
    <row r="73300"/>
    <row r="73301"/>
    <row r="73302"/>
    <row r="73303"/>
    <row r="73304"/>
    <row r="73305"/>
    <row r="73306"/>
    <row r="73307"/>
    <row r="73308"/>
    <row r="73309"/>
    <row r="73310"/>
    <row r="73311"/>
    <row r="73312"/>
    <row r="73313"/>
    <row r="73314"/>
    <row r="73315"/>
    <row r="73316"/>
    <row r="73317"/>
    <row r="73318"/>
    <row r="73319"/>
    <row r="73320"/>
    <row r="73321"/>
    <row r="73322"/>
    <row r="73323"/>
    <row r="73324"/>
    <row r="73325"/>
    <row r="73326"/>
    <row r="73327"/>
    <row r="73328"/>
    <row r="73329"/>
    <row r="73330"/>
    <row r="73331"/>
    <row r="73332"/>
    <row r="73333"/>
    <row r="73334"/>
    <row r="73335"/>
    <row r="73336"/>
    <row r="73337"/>
    <row r="73338"/>
    <row r="73339"/>
    <row r="73340"/>
    <row r="73341"/>
    <row r="73342"/>
    <row r="73343"/>
    <row r="73344"/>
    <row r="73345"/>
    <row r="73346"/>
    <row r="73347"/>
    <row r="73348"/>
    <row r="73349"/>
    <row r="73350"/>
    <row r="73351"/>
    <row r="73352"/>
    <row r="73353"/>
    <row r="73354"/>
    <row r="73355"/>
    <row r="73356"/>
    <row r="73357"/>
    <row r="73358"/>
    <row r="73359"/>
    <row r="73360"/>
    <row r="73361"/>
    <row r="73362"/>
    <row r="73363"/>
    <row r="73364"/>
    <row r="73365"/>
    <row r="73366"/>
    <row r="73367"/>
    <row r="73368"/>
    <row r="73369"/>
    <row r="73370"/>
    <row r="73371"/>
    <row r="73372"/>
    <row r="73373"/>
    <row r="73374"/>
    <row r="73375"/>
    <row r="73376"/>
    <row r="73377"/>
    <row r="73378"/>
    <row r="73379"/>
    <row r="73380"/>
    <row r="73381"/>
    <row r="73382"/>
    <row r="73383"/>
    <row r="73384"/>
    <row r="73385"/>
    <row r="73386"/>
    <row r="73387"/>
    <row r="73388"/>
    <row r="73389"/>
    <row r="73390"/>
    <row r="73391"/>
    <row r="73392"/>
    <row r="73393"/>
    <row r="73394"/>
    <row r="73395"/>
    <row r="73396"/>
    <row r="73397"/>
    <row r="73398"/>
    <row r="73399"/>
    <row r="73400"/>
    <row r="73401"/>
    <row r="73402"/>
    <row r="73403"/>
    <row r="73404"/>
    <row r="73405"/>
    <row r="73406"/>
    <row r="73407"/>
    <row r="73408"/>
    <row r="73409"/>
    <row r="73410"/>
    <row r="73411"/>
    <row r="73412"/>
    <row r="73413"/>
    <row r="73414"/>
    <row r="73415"/>
    <row r="73416"/>
    <row r="73417"/>
    <row r="73418"/>
    <row r="73419"/>
    <row r="73420"/>
    <row r="73421"/>
    <row r="73422"/>
    <row r="73423"/>
    <row r="73424"/>
    <row r="73425"/>
    <row r="73426"/>
    <row r="73427"/>
    <row r="73428"/>
    <row r="73429"/>
    <row r="73430"/>
    <row r="73431"/>
    <row r="73432"/>
    <row r="73433"/>
    <row r="73434"/>
    <row r="73435"/>
    <row r="73436"/>
    <row r="73437"/>
    <row r="73438"/>
    <row r="73439"/>
    <row r="73440"/>
    <row r="73441"/>
    <row r="73442"/>
    <row r="73443"/>
    <row r="73444"/>
    <row r="73445"/>
    <row r="73446"/>
    <row r="73447"/>
    <row r="73448"/>
    <row r="73449"/>
    <row r="73450"/>
    <row r="73451"/>
    <row r="73452"/>
    <row r="73453"/>
    <row r="73454"/>
    <row r="73455"/>
    <row r="73456"/>
    <row r="73457"/>
    <row r="73458"/>
    <row r="73459"/>
    <row r="73460"/>
    <row r="73461"/>
    <row r="73462"/>
    <row r="73463"/>
    <row r="73464"/>
    <row r="73465"/>
    <row r="73466"/>
    <row r="73467"/>
    <row r="73468"/>
    <row r="73469"/>
    <row r="73470"/>
    <row r="73471"/>
    <row r="73472"/>
    <row r="73473"/>
    <row r="73474"/>
    <row r="73475"/>
    <row r="73476"/>
    <row r="73477"/>
    <row r="73478"/>
    <row r="73479"/>
    <row r="73480"/>
    <row r="73481"/>
    <row r="73482"/>
    <row r="73483"/>
    <row r="73484"/>
    <row r="73485"/>
    <row r="73486"/>
    <row r="73487"/>
    <row r="73488"/>
    <row r="73489"/>
    <row r="73490"/>
    <row r="73491"/>
    <row r="73492"/>
    <row r="73493"/>
    <row r="73494"/>
    <row r="73495"/>
    <row r="73496"/>
    <row r="73497"/>
    <row r="73498"/>
    <row r="73499"/>
    <row r="73500"/>
    <row r="73501"/>
    <row r="73502"/>
    <row r="73503"/>
    <row r="73504"/>
    <row r="73505"/>
    <row r="73506"/>
    <row r="73507"/>
    <row r="73508"/>
    <row r="73509"/>
    <row r="73510"/>
    <row r="73511"/>
    <row r="73512"/>
    <row r="73513"/>
    <row r="73514"/>
    <row r="73515"/>
    <row r="73516"/>
    <row r="73517"/>
    <row r="73518"/>
    <row r="73519"/>
    <row r="73520"/>
    <row r="73521"/>
    <row r="73522"/>
    <row r="73523"/>
    <row r="73524"/>
    <row r="73525"/>
    <row r="73526"/>
    <row r="73527"/>
    <row r="73528"/>
    <row r="73529"/>
    <row r="73530"/>
    <row r="73531"/>
    <row r="73532"/>
    <row r="73533"/>
    <row r="73534"/>
    <row r="73535"/>
    <row r="73536"/>
    <row r="73537"/>
    <row r="73538"/>
    <row r="73539"/>
    <row r="73540"/>
    <row r="73541"/>
    <row r="73542"/>
    <row r="73543"/>
    <row r="73544"/>
    <row r="73545"/>
    <row r="73546"/>
    <row r="73547"/>
    <row r="73548"/>
    <row r="73549"/>
    <row r="73550"/>
    <row r="73551"/>
    <row r="73552"/>
    <row r="73553"/>
    <row r="73554"/>
    <row r="73555"/>
    <row r="73556"/>
    <row r="73557"/>
    <row r="73558"/>
    <row r="73559"/>
    <row r="73560"/>
    <row r="73561"/>
    <row r="73562"/>
    <row r="73563"/>
    <row r="73564"/>
    <row r="73565"/>
    <row r="73566"/>
    <row r="73567"/>
    <row r="73568"/>
    <row r="73569"/>
    <row r="73570"/>
    <row r="73571"/>
    <row r="73572"/>
    <row r="73573"/>
    <row r="73574"/>
    <row r="73575"/>
    <row r="73576"/>
    <row r="73577"/>
    <row r="73578"/>
    <row r="73579"/>
    <row r="73580"/>
    <row r="73581"/>
    <row r="73582"/>
    <row r="73583"/>
    <row r="73584"/>
    <row r="73585"/>
    <row r="73586"/>
    <row r="73587"/>
    <row r="73588"/>
    <row r="73589"/>
    <row r="73590"/>
    <row r="73591"/>
    <row r="73592"/>
    <row r="73593"/>
    <row r="73594"/>
    <row r="73595"/>
    <row r="73596"/>
    <row r="73597"/>
    <row r="73598"/>
    <row r="73599"/>
    <row r="73600"/>
    <row r="73601"/>
    <row r="73602"/>
    <row r="73603"/>
    <row r="73604"/>
    <row r="73605"/>
    <row r="73606"/>
    <row r="73607"/>
    <row r="73608"/>
    <row r="73609"/>
    <row r="73610"/>
    <row r="73611"/>
    <row r="73612"/>
    <row r="73613"/>
    <row r="73614"/>
    <row r="73615"/>
    <row r="73616"/>
    <row r="73617"/>
    <row r="73618"/>
    <row r="73619"/>
    <row r="73620"/>
    <row r="73621"/>
    <row r="73622"/>
    <row r="73623"/>
    <row r="73624"/>
    <row r="73625"/>
    <row r="73626"/>
    <row r="73627"/>
    <row r="73628"/>
    <row r="73629"/>
    <row r="73630"/>
    <row r="73631"/>
    <row r="73632"/>
    <row r="73633"/>
    <row r="73634"/>
    <row r="73635"/>
    <row r="73636"/>
    <row r="73637"/>
    <row r="73638"/>
    <row r="73639"/>
    <row r="73640"/>
    <row r="73641"/>
    <row r="73642"/>
    <row r="73643"/>
    <row r="73644"/>
    <row r="73645"/>
    <row r="73646"/>
    <row r="73647"/>
    <row r="73648"/>
    <row r="73649"/>
    <row r="73650"/>
    <row r="73651"/>
    <row r="73652"/>
    <row r="73653"/>
    <row r="73654"/>
    <row r="73655"/>
    <row r="73656"/>
    <row r="73657"/>
    <row r="73658"/>
    <row r="73659"/>
    <row r="73660"/>
    <row r="73661"/>
    <row r="73662"/>
    <row r="73663"/>
    <row r="73664"/>
    <row r="73665"/>
    <row r="73666"/>
    <row r="73667"/>
    <row r="73668"/>
    <row r="73669"/>
    <row r="73670"/>
    <row r="73671"/>
    <row r="73672"/>
    <row r="73673"/>
    <row r="73674"/>
    <row r="73675"/>
    <row r="73676"/>
    <row r="73677"/>
    <row r="73678"/>
    <row r="73679"/>
    <row r="73680"/>
    <row r="73681"/>
    <row r="73682"/>
    <row r="73683"/>
    <row r="73684"/>
    <row r="73685"/>
    <row r="73686"/>
    <row r="73687"/>
    <row r="73688"/>
    <row r="73689"/>
    <row r="73690"/>
    <row r="73691"/>
    <row r="73692"/>
    <row r="73693"/>
    <row r="73694"/>
    <row r="73695"/>
    <row r="73696"/>
    <row r="73697"/>
    <row r="73698"/>
    <row r="73699"/>
    <row r="73700"/>
    <row r="73701"/>
    <row r="73702"/>
    <row r="73703"/>
    <row r="73704"/>
    <row r="73705"/>
    <row r="73706"/>
    <row r="73707"/>
    <row r="73708"/>
    <row r="73709"/>
    <row r="73710"/>
    <row r="73711"/>
    <row r="73712"/>
    <row r="73713"/>
    <row r="73714"/>
    <row r="73715"/>
    <row r="73716"/>
    <row r="73717"/>
    <row r="73718"/>
    <row r="73719"/>
    <row r="73720"/>
    <row r="73721"/>
    <row r="73722"/>
    <row r="73723"/>
    <row r="73724"/>
    <row r="73725"/>
    <row r="73726"/>
    <row r="73727"/>
    <row r="73728"/>
    <row r="73729"/>
    <row r="73730"/>
    <row r="73731"/>
    <row r="73732"/>
    <row r="73733"/>
    <row r="73734"/>
    <row r="73735"/>
    <row r="73736"/>
    <row r="73737"/>
    <row r="73738"/>
    <row r="73739"/>
    <row r="73740"/>
    <row r="73741"/>
    <row r="73742"/>
    <row r="73743"/>
    <row r="73744"/>
    <row r="73745"/>
    <row r="73746"/>
    <row r="73747"/>
    <row r="73748"/>
    <row r="73749"/>
    <row r="73750"/>
    <row r="73751"/>
    <row r="73752"/>
    <row r="73753"/>
    <row r="73754"/>
    <row r="73755"/>
    <row r="73756"/>
    <row r="73757"/>
    <row r="73758"/>
    <row r="73759"/>
    <row r="73760"/>
    <row r="73761"/>
    <row r="73762"/>
    <row r="73763"/>
    <row r="73764"/>
    <row r="73765"/>
    <row r="73766"/>
    <row r="73767"/>
    <row r="73768"/>
    <row r="73769"/>
    <row r="73770"/>
    <row r="73771"/>
    <row r="73772"/>
    <row r="73773"/>
    <row r="73774"/>
    <row r="73775"/>
    <row r="73776"/>
    <row r="73777"/>
    <row r="73778"/>
    <row r="73779"/>
    <row r="73780"/>
    <row r="73781"/>
    <row r="73782"/>
    <row r="73783"/>
    <row r="73784"/>
    <row r="73785"/>
    <row r="73786"/>
    <row r="73787"/>
    <row r="73788"/>
    <row r="73789"/>
    <row r="73790"/>
    <row r="73791"/>
    <row r="73792"/>
    <row r="73793"/>
    <row r="73794"/>
    <row r="73795"/>
    <row r="73796"/>
    <row r="73797"/>
    <row r="73798"/>
    <row r="73799"/>
    <row r="73800"/>
    <row r="73801"/>
    <row r="73802"/>
    <row r="73803"/>
    <row r="73804"/>
    <row r="73805"/>
    <row r="73806"/>
    <row r="73807"/>
    <row r="73808"/>
    <row r="73809"/>
    <row r="73810"/>
    <row r="73811"/>
    <row r="73812"/>
    <row r="73813"/>
    <row r="73814"/>
    <row r="73815"/>
    <row r="73816"/>
    <row r="73817"/>
    <row r="73818"/>
    <row r="73819"/>
    <row r="73820"/>
    <row r="73821"/>
    <row r="73822"/>
    <row r="73823"/>
    <row r="73824"/>
    <row r="73825"/>
    <row r="73826"/>
    <row r="73827"/>
    <row r="73828"/>
    <row r="73829"/>
    <row r="73830"/>
    <row r="73831"/>
    <row r="73832"/>
    <row r="73833"/>
    <row r="73834"/>
    <row r="73835"/>
    <row r="73836"/>
    <row r="73837"/>
    <row r="73838"/>
    <row r="73839"/>
    <row r="73840"/>
    <row r="73841"/>
    <row r="73842"/>
    <row r="73843"/>
    <row r="73844"/>
    <row r="73845"/>
    <row r="73846"/>
    <row r="73847"/>
    <row r="73848"/>
    <row r="73849"/>
    <row r="73850"/>
    <row r="73851"/>
    <row r="73852"/>
    <row r="73853"/>
    <row r="73854"/>
    <row r="73855"/>
    <row r="73856"/>
    <row r="73857"/>
    <row r="73858"/>
    <row r="73859"/>
    <row r="73860"/>
    <row r="73861"/>
    <row r="73862"/>
    <row r="73863"/>
    <row r="73864"/>
    <row r="73865"/>
    <row r="73866"/>
    <row r="73867"/>
    <row r="73868"/>
    <row r="73869"/>
    <row r="73870"/>
    <row r="73871"/>
    <row r="73872"/>
    <row r="73873"/>
    <row r="73874"/>
    <row r="73875"/>
    <row r="73876"/>
    <row r="73877"/>
    <row r="73878"/>
    <row r="73879"/>
    <row r="73880"/>
    <row r="73881"/>
    <row r="73882"/>
    <row r="73883"/>
    <row r="73884"/>
    <row r="73885"/>
    <row r="73886"/>
    <row r="73887"/>
    <row r="73888"/>
    <row r="73889"/>
    <row r="73890"/>
    <row r="73891"/>
    <row r="73892"/>
    <row r="73893"/>
    <row r="73894"/>
    <row r="73895"/>
    <row r="73896"/>
    <row r="73897"/>
    <row r="73898"/>
    <row r="73899"/>
    <row r="73900"/>
    <row r="73901"/>
    <row r="73902"/>
    <row r="73903"/>
    <row r="73904"/>
    <row r="73905"/>
    <row r="73906"/>
    <row r="73907"/>
    <row r="73908"/>
    <row r="73909"/>
    <row r="73910"/>
    <row r="73911"/>
    <row r="73912"/>
    <row r="73913"/>
    <row r="73914"/>
    <row r="73915"/>
    <row r="73916"/>
    <row r="73917"/>
    <row r="73918"/>
    <row r="73919"/>
    <row r="73920"/>
    <row r="73921"/>
    <row r="73922"/>
    <row r="73923"/>
    <row r="73924"/>
    <row r="73925"/>
    <row r="73926"/>
    <row r="73927"/>
    <row r="73928"/>
    <row r="73929"/>
    <row r="73930"/>
    <row r="73931"/>
    <row r="73932"/>
    <row r="73933"/>
    <row r="73934"/>
    <row r="73935"/>
    <row r="73936"/>
    <row r="73937"/>
    <row r="73938"/>
    <row r="73939"/>
    <row r="73940"/>
    <row r="73941"/>
    <row r="73942"/>
    <row r="73943"/>
    <row r="73944"/>
    <row r="73945"/>
    <row r="73946"/>
    <row r="73947"/>
    <row r="73948"/>
    <row r="73949"/>
    <row r="73950"/>
    <row r="73951"/>
    <row r="73952"/>
    <row r="73953"/>
    <row r="73954"/>
    <row r="73955"/>
    <row r="73956"/>
    <row r="73957"/>
    <row r="73958"/>
    <row r="73959"/>
    <row r="73960"/>
    <row r="73961"/>
    <row r="73962"/>
    <row r="73963"/>
    <row r="73964"/>
    <row r="73965"/>
    <row r="73966"/>
    <row r="73967"/>
    <row r="73968"/>
    <row r="73969"/>
    <row r="73970"/>
    <row r="73971"/>
    <row r="73972"/>
    <row r="73973"/>
    <row r="73974"/>
    <row r="73975"/>
    <row r="73976"/>
    <row r="73977"/>
    <row r="73978"/>
    <row r="73979"/>
    <row r="73980"/>
    <row r="73981"/>
    <row r="73982"/>
    <row r="73983"/>
    <row r="73984"/>
    <row r="73985"/>
    <row r="73986"/>
    <row r="73987"/>
    <row r="73988"/>
    <row r="73989"/>
    <row r="73990"/>
    <row r="73991"/>
    <row r="73992"/>
    <row r="73993"/>
    <row r="73994"/>
    <row r="73995"/>
    <row r="73996"/>
    <row r="73997"/>
    <row r="73998"/>
    <row r="73999"/>
    <row r="74000"/>
    <row r="74001"/>
    <row r="74002"/>
    <row r="74003"/>
    <row r="74004"/>
    <row r="74005"/>
    <row r="74006"/>
    <row r="74007"/>
    <row r="74008"/>
    <row r="74009"/>
    <row r="74010"/>
    <row r="74011"/>
    <row r="74012"/>
    <row r="74013"/>
    <row r="74014"/>
    <row r="74015"/>
    <row r="74016"/>
    <row r="74017"/>
    <row r="74018"/>
    <row r="74019"/>
    <row r="74020"/>
    <row r="74021"/>
    <row r="74022"/>
    <row r="74023"/>
    <row r="74024"/>
    <row r="74025"/>
    <row r="74026"/>
    <row r="74027"/>
    <row r="74028"/>
    <row r="74029"/>
    <row r="74030"/>
    <row r="74031"/>
    <row r="74032"/>
    <row r="74033"/>
    <row r="74034"/>
    <row r="74035"/>
    <row r="74036"/>
    <row r="74037"/>
    <row r="74038"/>
    <row r="74039"/>
    <row r="74040"/>
    <row r="74041"/>
    <row r="74042"/>
    <row r="74043"/>
    <row r="74044"/>
    <row r="74045"/>
    <row r="74046"/>
    <row r="74047"/>
    <row r="74048"/>
    <row r="74049"/>
    <row r="74050"/>
    <row r="74051"/>
    <row r="74052"/>
    <row r="74053"/>
    <row r="74054"/>
    <row r="74055"/>
    <row r="74056"/>
    <row r="74057"/>
    <row r="74058"/>
    <row r="74059"/>
    <row r="74060"/>
    <row r="74061"/>
    <row r="74062"/>
    <row r="74063"/>
    <row r="74064"/>
    <row r="74065"/>
    <row r="74066"/>
    <row r="74067"/>
    <row r="74068"/>
    <row r="74069"/>
    <row r="74070"/>
    <row r="74071"/>
    <row r="74072"/>
    <row r="74073"/>
    <row r="74074"/>
    <row r="74075"/>
    <row r="74076"/>
    <row r="74077"/>
    <row r="74078"/>
    <row r="74079"/>
    <row r="74080"/>
    <row r="74081"/>
    <row r="74082"/>
    <row r="74083"/>
    <row r="74084"/>
    <row r="74085"/>
    <row r="74086"/>
    <row r="74087"/>
    <row r="74088"/>
    <row r="74089"/>
    <row r="74090"/>
    <row r="74091"/>
    <row r="74092"/>
    <row r="74093"/>
    <row r="74094"/>
    <row r="74095"/>
    <row r="74096"/>
    <row r="74097"/>
    <row r="74098"/>
    <row r="74099"/>
    <row r="74100"/>
    <row r="74101"/>
    <row r="74102"/>
    <row r="74103"/>
    <row r="74104"/>
    <row r="74105"/>
    <row r="74106"/>
    <row r="74107"/>
    <row r="74108"/>
    <row r="74109"/>
    <row r="74110"/>
    <row r="74111"/>
    <row r="74112"/>
    <row r="74113"/>
    <row r="74114"/>
    <row r="74115"/>
    <row r="74116"/>
    <row r="74117"/>
    <row r="74118"/>
    <row r="74119"/>
    <row r="74120"/>
    <row r="74121"/>
    <row r="74122"/>
    <row r="74123"/>
    <row r="74124"/>
    <row r="74125"/>
    <row r="74126"/>
    <row r="74127"/>
    <row r="74128"/>
    <row r="74129"/>
    <row r="74130"/>
    <row r="74131"/>
    <row r="74132"/>
    <row r="74133"/>
    <row r="74134"/>
    <row r="74135"/>
    <row r="74136"/>
    <row r="74137"/>
    <row r="74138"/>
    <row r="74139"/>
    <row r="74140"/>
    <row r="74141"/>
    <row r="74142"/>
    <row r="74143"/>
    <row r="74144"/>
    <row r="74145"/>
    <row r="74146"/>
    <row r="74147"/>
    <row r="74148"/>
    <row r="74149"/>
    <row r="74150"/>
    <row r="74151"/>
    <row r="74152"/>
    <row r="74153"/>
    <row r="74154"/>
    <row r="74155"/>
    <row r="74156"/>
    <row r="74157"/>
    <row r="74158"/>
    <row r="74159"/>
    <row r="74160"/>
    <row r="74161"/>
    <row r="74162"/>
    <row r="74163"/>
    <row r="74164"/>
    <row r="74165"/>
    <row r="74166"/>
    <row r="74167"/>
    <row r="74168"/>
    <row r="74169"/>
    <row r="74170"/>
    <row r="74171"/>
    <row r="74172"/>
    <row r="74173"/>
    <row r="74174"/>
    <row r="74175"/>
    <row r="74176"/>
    <row r="74177"/>
    <row r="74178"/>
    <row r="74179"/>
    <row r="74180"/>
    <row r="74181"/>
    <row r="74182"/>
    <row r="74183"/>
    <row r="74184"/>
    <row r="74185"/>
    <row r="74186"/>
    <row r="74187"/>
    <row r="74188"/>
    <row r="74189"/>
    <row r="74190"/>
    <row r="74191"/>
    <row r="74192"/>
    <row r="74193"/>
    <row r="74194"/>
    <row r="74195"/>
    <row r="74196"/>
    <row r="74197"/>
    <row r="74198"/>
    <row r="74199"/>
    <row r="74200"/>
    <row r="74201"/>
    <row r="74202"/>
    <row r="74203"/>
    <row r="74204"/>
    <row r="74205"/>
    <row r="74206"/>
    <row r="74207"/>
    <row r="74208"/>
    <row r="74209"/>
    <row r="74210"/>
    <row r="74211"/>
    <row r="74212"/>
    <row r="74213"/>
    <row r="74214"/>
    <row r="74215"/>
    <row r="74216"/>
    <row r="74217"/>
    <row r="74218"/>
    <row r="74219"/>
    <row r="74220"/>
    <row r="74221"/>
    <row r="74222"/>
    <row r="74223"/>
    <row r="74224"/>
    <row r="74225"/>
    <row r="74226"/>
    <row r="74227"/>
    <row r="74228"/>
    <row r="74229"/>
    <row r="74230"/>
    <row r="74231"/>
    <row r="74232"/>
    <row r="74233"/>
    <row r="74234"/>
    <row r="74235"/>
    <row r="74236"/>
    <row r="74237"/>
    <row r="74238"/>
    <row r="74239"/>
    <row r="74240"/>
    <row r="74241"/>
    <row r="74242"/>
    <row r="74243"/>
    <row r="74244"/>
    <row r="74245"/>
    <row r="74246"/>
    <row r="74247"/>
    <row r="74248"/>
    <row r="74249"/>
    <row r="74250"/>
    <row r="74251"/>
    <row r="74252"/>
    <row r="74253"/>
    <row r="74254"/>
    <row r="74255"/>
    <row r="74256"/>
    <row r="74257"/>
    <row r="74258"/>
    <row r="74259"/>
    <row r="74260"/>
    <row r="74261"/>
    <row r="74262"/>
    <row r="74263"/>
    <row r="74264"/>
    <row r="74265"/>
    <row r="74266"/>
    <row r="74267"/>
    <row r="74268"/>
    <row r="74269"/>
    <row r="74270"/>
    <row r="74271"/>
    <row r="74272"/>
    <row r="74273"/>
    <row r="74274"/>
    <row r="74275"/>
    <row r="74276"/>
    <row r="74277"/>
    <row r="74278"/>
    <row r="74279"/>
    <row r="74280"/>
    <row r="74281"/>
    <row r="74282"/>
    <row r="74283"/>
    <row r="74284"/>
    <row r="74285"/>
    <row r="74286"/>
    <row r="74287"/>
    <row r="74288"/>
    <row r="74289"/>
    <row r="74290"/>
    <row r="74291"/>
    <row r="74292"/>
    <row r="74293"/>
    <row r="74294"/>
    <row r="74295"/>
    <row r="74296"/>
    <row r="74297"/>
    <row r="74298"/>
    <row r="74299"/>
    <row r="74300"/>
    <row r="74301"/>
    <row r="74302"/>
    <row r="74303"/>
    <row r="74304"/>
    <row r="74305"/>
    <row r="74306"/>
    <row r="74307"/>
    <row r="74308"/>
    <row r="74309"/>
    <row r="74310"/>
    <row r="74311"/>
    <row r="74312"/>
    <row r="74313"/>
    <row r="74314"/>
    <row r="74315"/>
    <row r="74316"/>
    <row r="74317"/>
    <row r="74318"/>
    <row r="74319"/>
    <row r="74320"/>
    <row r="74321"/>
    <row r="74322"/>
    <row r="74323"/>
    <row r="74324"/>
    <row r="74325"/>
    <row r="74326"/>
    <row r="74327"/>
    <row r="74328"/>
    <row r="74329"/>
    <row r="74330"/>
    <row r="74331"/>
    <row r="74332"/>
    <row r="74333"/>
    <row r="74334"/>
    <row r="74335"/>
    <row r="74336"/>
    <row r="74337"/>
    <row r="74338"/>
    <row r="74339"/>
    <row r="74340"/>
    <row r="74341"/>
    <row r="74342"/>
    <row r="74343"/>
    <row r="74344"/>
    <row r="74345"/>
    <row r="74346"/>
    <row r="74347"/>
    <row r="74348"/>
    <row r="74349"/>
    <row r="74350"/>
    <row r="74351"/>
    <row r="74352"/>
    <row r="74353"/>
    <row r="74354"/>
    <row r="74355"/>
    <row r="74356"/>
    <row r="74357"/>
    <row r="74358"/>
    <row r="74359"/>
    <row r="74360"/>
    <row r="74361"/>
    <row r="74362"/>
    <row r="74363"/>
    <row r="74364"/>
    <row r="74365"/>
    <row r="74366"/>
    <row r="74367"/>
    <row r="74368"/>
    <row r="74369"/>
    <row r="74370"/>
    <row r="74371"/>
    <row r="74372"/>
    <row r="74373"/>
    <row r="74374"/>
    <row r="74375"/>
    <row r="74376"/>
    <row r="74377"/>
    <row r="74378"/>
    <row r="74379"/>
    <row r="74380"/>
    <row r="74381"/>
    <row r="74382"/>
    <row r="74383"/>
    <row r="74384"/>
    <row r="74385"/>
    <row r="74386"/>
    <row r="74387"/>
    <row r="74388"/>
    <row r="74389"/>
    <row r="74390"/>
    <row r="74391"/>
    <row r="74392"/>
    <row r="74393"/>
    <row r="74394"/>
    <row r="74395"/>
    <row r="74396"/>
    <row r="74397"/>
    <row r="74398"/>
    <row r="74399"/>
    <row r="74400"/>
    <row r="74401"/>
    <row r="74402"/>
    <row r="74403"/>
    <row r="74404"/>
    <row r="74405"/>
    <row r="74406"/>
    <row r="74407"/>
    <row r="74408"/>
    <row r="74409"/>
    <row r="74410"/>
    <row r="74411"/>
    <row r="74412"/>
    <row r="74413"/>
    <row r="74414"/>
    <row r="74415"/>
    <row r="74416"/>
    <row r="74417"/>
    <row r="74418"/>
    <row r="74419"/>
    <row r="74420"/>
    <row r="74421"/>
    <row r="74422"/>
    <row r="74423"/>
    <row r="74424"/>
    <row r="74425"/>
    <row r="74426"/>
    <row r="74427"/>
    <row r="74428"/>
    <row r="74429"/>
    <row r="74430"/>
    <row r="74431"/>
    <row r="74432"/>
    <row r="74433"/>
    <row r="74434"/>
    <row r="74435"/>
    <row r="74436"/>
    <row r="74437"/>
    <row r="74438"/>
    <row r="74439"/>
    <row r="74440"/>
    <row r="74441"/>
    <row r="74442"/>
    <row r="74443"/>
    <row r="74444"/>
    <row r="74445"/>
    <row r="74446"/>
    <row r="74447"/>
    <row r="74448"/>
    <row r="74449"/>
    <row r="74450"/>
    <row r="74451"/>
    <row r="74452"/>
    <row r="74453"/>
    <row r="74454"/>
    <row r="74455"/>
    <row r="74456"/>
    <row r="74457"/>
    <row r="74458"/>
    <row r="74459"/>
    <row r="74460"/>
    <row r="74461"/>
    <row r="74462"/>
    <row r="74463"/>
    <row r="74464"/>
    <row r="74465"/>
    <row r="74466"/>
    <row r="74467"/>
    <row r="74468"/>
    <row r="74469"/>
    <row r="74470"/>
    <row r="74471"/>
    <row r="74472"/>
    <row r="74473"/>
    <row r="74474"/>
    <row r="74475"/>
    <row r="74476"/>
    <row r="74477"/>
    <row r="74478"/>
    <row r="74479"/>
    <row r="74480"/>
    <row r="74481"/>
    <row r="74482"/>
    <row r="74483"/>
    <row r="74484"/>
    <row r="74485"/>
    <row r="74486"/>
    <row r="74487"/>
    <row r="74488"/>
    <row r="74489"/>
    <row r="74490"/>
    <row r="74491"/>
    <row r="74492"/>
    <row r="74493"/>
    <row r="74494"/>
    <row r="74495"/>
    <row r="74496"/>
    <row r="74497"/>
    <row r="74498"/>
    <row r="74499"/>
    <row r="74500"/>
    <row r="74501"/>
    <row r="74502"/>
    <row r="74503"/>
    <row r="74504"/>
    <row r="74505"/>
    <row r="74506"/>
    <row r="74507"/>
    <row r="74508"/>
    <row r="74509"/>
    <row r="74510"/>
    <row r="74511"/>
    <row r="74512"/>
    <row r="74513"/>
    <row r="74514"/>
    <row r="74515"/>
    <row r="74516"/>
    <row r="74517"/>
    <row r="74518"/>
    <row r="74519"/>
    <row r="74520"/>
    <row r="74521"/>
    <row r="74522"/>
    <row r="74523"/>
    <row r="74524"/>
    <row r="74525"/>
    <row r="74526"/>
    <row r="74527"/>
    <row r="74528"/>
    <row r="74529"/>
    <row r="74530"/>
    <row r="74531"/>
    <row r="74532"/>
    <row r="74533"/>
    <row r="74534"/>
    <row r="74535"/>
    <row r="74536"/>
    <row r="74537"/>
    <row r="74538"/>
    <row r="74539"/>
    <row r="74540"/>
    <row r="74541"/>
    <row r="74542"/>
    <row r="74543"/>
    <row r="74544"/>
    <row r="74545"/>
    <row r="74546"/>
    <row r="74547"/>
    <row r="74548"/>
    <row r="74549"/>
    <row r="74550"/>
    <row r="74551"/>
    <row r="74552"/>
    <row r="74553"/>
    <row r="74554"/>
    <row r="74555"/>
    <row r="74556"/>
    <row r="74557"/>
    <row r="74558"/>
    <row r="74559"/>
    <row r="74560"/>
    <row r="74561"/>
    <row r="74562"/>
    <row r="74563"/>
    <row r="74564"/>
    <row r="74565"/>
    <row r="74566"/>
    <row r="74567"/>
    <row r="74568"/>
    <row r="74569"/>
    <row r="74570"/>
    <row r="74571"/>
    <row r="74572"/>
    <row r="74573"/>
    <row r="74574"/>
    <row r="74575"/>
    <row r="74576"/>
    <row r="74577"/>
    <row r="74578"/>
    <row r="74579"/>
    <row r="74580"/>
    <row r="74581"/>
    <row r="74582"/>
    <row r="74583"/>
    <row r="74584"/>
    <row r="74585"/>
    <row r="74586"/>
    <row r="74587"/>
    <row r="74588"/>
    <row r="74589"/>
    <row r="74590"/>
    <row r="74591"/>
    <row r="74592"/>
    <row r="74593"/>
    <row r="74594"/>
    <row r="74595"/>
    <row r="74596"/>
    <row r="74597"/>
    <row r="74598"/>
    <row r="74599"/>
    <row r="74600"/>
    <row r="74601"/>
    <row r="74602"/>
    <row r="74603"/>
    <row r="74604"/>
    <row r="74605"/>
    <row r="74606"/>
    <row r="74607"/>
    <row r="74608"/>
    <row r="74609"/>
    <row r="74610"/>
    <row r="74611"/>
    <row r="74612"/>
    <row r="74613"/>
    <row r="74614"/>
    <row r="74615"/>
    <row r="74616"/>
    <row r="74617"/>
    <row r="74618"/>
    <row r="74619"/>
    <row r="74620"/>
    <row r="74621"/>
    <row r="74622"/>
    <row r="74623"/>
    <row r="74624"/>
    <row r="74625"/>
    <row r="74626"/>
    <row r="74627"/>
    <row r="74628"/>
    <row r="74629"/>
    <row r="74630"/>
    <row r="74631"/>
    <row r="74632"/>
    <row r="74633"/>
    <row r="74634"/>
    <row r="74635"/>
    <row r="74636"/>
    <row r="74637"/>
    <row r="74638"/>
    <row r="74639"/>
    <row r="74640"/>
    <row r="74641"/>
    <row r="74642"/>
    <row r="74643"/>
    <row r="74644"/>
    <row r="74645"/>
    <row r="74646"/>
    <row r="74647"/>
    <row r="74648"/>
    <row r="74649"/>
    <row r="74650"/>
    <row r="74651"/>
    <row r="74652"/>
    <row r="74653"/>
    <row r="74654"/>
    <row r="74655"/>
    <row r="74656"/>
    <row r="74657"/>
    <row r="74658"/>
    <row r="74659"/>
    <row r="74660"/>
    <row r="74661"/>
    <row r="74662"/>
    <row r="74663"/>
    <row r="74664"/>
    <row r="74665"/>
    <row r="74666"/>
    <row r="74667"/>
    <row r="74668"/>
    <row r="74669"/>
    <row r="74670"/>
    <row r="74671"/>
    <row r="74672"/>
    <row r="74673"/>
    <row r="74674"/>
    <row r="74675"/>
    <row r="74676"/>
    <row r="74677"/>
    <row r="74678"/>
    <row r="74679"/>
    <row r="74680"/>
    <row r="74681"/>
    <row r="74682"/>
    <row r="74683"/>
    <row r="74684"/>
    <row r="74685"/>
    <row r="74686"/>
    <row r="74687"/>
    <row r="74688"/>
    <row r="74689"/>
    <row r="74690"/>
    <row r="74691"/>
    <row r="74692"/>
    <row r="74693"/>
    <row r="74694"/>
    <row r="74695"/>
    <row r="74696"/>
    <row r="74697"/>
    <row r="74698"/>
    <row r="74699"/>
    <row r="74700"/>
    <row r="74701"/>
    <row r="74702"/>
    <row r="74703"/>
    <row r="74704"/>
    <row r="74705"/>
    <row r="74706"/>
    <row r="74707"/>
    <row r="74708"/>
    <row r="74709"/>
    <row r="74710"/>
    <row r="74711"/>
    <row r="74712"/>
    <row r="74713"/>
    <row r="74714"/>
    <row r="74715"/>
    <row r="74716"/>
    <row r="74717"/>
    <row r="74718"/>
    <row r="74719"/>
    <row r="74720"/>
    <row r="74721"/>
    <row r="74722"/>
    <row r="74723"/>
    <row r="74724"/>
    <row r="74725"/>
    <row r="74726"/>
    <row r="74727"/>
    <row r="74728"/>
    <row r="74729"/>
    <row r="74730"/>
    <row r="74731"/>
    <row r="74732"/>
    <row r="74733"/>
    <row r="74734"/>
    <row r="74735"/>
    <row r="74736"/>
    <row r="74737"/>
    <row r="74738"/>
    <row r="74739"/>
    <row r="74740"/>
    <row r="74741"/>
    <row r="74742"/>
    <row r="74743"/>
    <row r="74744"/>
    <row r="74745"/>
    <row r="74746"/>
    <row r="74747"/>
    <row r="74748"/>
    <row r="74749"/>
    <row r="74750"/>
    <row r="74751"/>
    <row r="74752"/>
    <row r="74753"/>
    <row r="74754"/>
    <row r="74755"/>
    <row r="74756"/>
    <row r="74757"/>
    <row r="74758"/>
    <row r="74759"/>
    <row r="74760"/>
    <row r="74761"/>
    <row r="74762"/>
    <row r="74763"/>
    <row r="74764"/>
    <row r="74765"/>
    <row r="74766"/>
    <row r="74767"/>
    <row r="74768"/>
    <row r="74769"/>
    <row r="74770"/>
    <row r="74771"/>
    <row r="74772"/>
    <row r="74773"/>
    <row r="74774"/>
    <row r="74775"/>
    <row r="74776"/>
    <row r="74777"/>
    <row r="74778"/>
    <row r="74779"/>
    <row r="74780"/>
    <row r="74781"/>
    <row r="74782"/>
    <row r="74783"/>
    <row r="74784"/>
    <row r="74785"/>
    <row r="74786"/>
    <row r="74787"/>
    <row r="74788"/>
    <row r="74789"/>
    <row r="74790"/>
    <row r="74791"/>
    <row r="74792"/>
    <row r="74793"/>
    <row r="74794"/>
    <row r="74795"/>
    <row r="74796"/>
    <row r="74797"/>
    <row r="74798"/>
    <row r="74799"/>
    <row r="74800"/>
    <row r="74801"/>
    <row r="74802"/>
    <row r="74803"/>
    <row r="74804"/>
    <row r="74805"/>
    <row r="74806"/>
    <row r="74807"/>
    <row r="74808"/>
    <row r="74809"/>
    <row r="74810"/>
    <row r="74811"/>
    <row r="74812"/>
    <row r="74813"/>
    <row r="74814"/>
    <row r="74815"/>
    <row r="74816"/>
    <row r="74817"/>
    <row r="74818"/>
    <row r="74819"/>
    <row r="74820"/>
    <row r="74821"/>
    <row r="74822"/>
    <row r="74823"/>
    <row r="74824"/>
    <row r="74825"/>
    <row r="74826"/>
    <row r="74827"/>
    <row r="74828"/>
    <row r="74829"/>
    <row r="74830"/>
    <row r="74831"/>
    <row r="74832"/>
    <row r="74833"/>
    <row r="74834"/>
    <row r="74835"/>
    <row r="74836"/>
    <row r="74837"/>
    <row r="74838"/>
    <row r="74839"/>
    <row r="74840"/>
    <row r="74841"/>
    <row r="74842"/>
    <row r="74843"/>
    <row r="74844"/>
    <row r="74845"/>
    <row r="74846"/>
    <row r="74847"/>
    <row r="74848"/>
    <row r="74849"/>
    <row r="74850"/>
    <row r="74851"/>
    <row r="74852"/>
    <row r="74853"/>
    <row r="74854"/>
    <row r="74855"/>
    <row r="74856"/>
    <row r="74857"/>
    <row r="74858"/>
    <row r="74859"/>
    <row r="74860"/>
    <row r="74861"/>
    <row r="74862"/>
    <row r="74863"/>
    <row r="74864"/>
    <row r="74865"/>
    <row r="74866"/>
    <row r="74867"/>
    <row r="74868"/>
    <row r="74869"/>
    <row r="74870"/>
    <row r="74871"/>
    <row r="74872"/>
    <row r="74873"/>
    <row r="74874"/>
    <row r="74875"/>
    <row r="74876"/>
    <row r="74877"/>
    <row r="74878"/>
    <row r="74879"/>
    <row r="74880"/>
    <row r="74881"/>
    <row r="74882"/>
    <row r="74883"/>
    <row r="74884"/>
    <row r="74885"/>
    <row r="74886"/>
    <row r="74887"/>
    <row r="74888"/>
    <row r="74889"/>
    <row r="74890"/>
    <row r="74891"/>
    <row r="74892"/>
    <row r="74893"/>
    <row r="74894"/>
    <row r="74895"/>
    <row r="74896"/>
    <row r="74897"/>
    <row r="74898"/>
    <row r="74899"/>
    <row r="74900"/>
    <row r="74901"/>
    <row r="74902"/>
    <row r="74903"/>
    <row r="74904"/>
    <row r="74905"/>
    <row r="74906"/>
    <row r="74907"/>
    <row r="74908"/>
    <row r="74909"/>
    <row r="74910"/>
    <row r="74911"/>
    <row r="74912"/>
    <row r="74913"/>
    <row r="74914"/>
    <row r="74915"/>
    <row r="74916"/>
    <row r="74917"/>
    <row r="74918"/>
    <row r="74919"/>
    <row r="74920"/>
    <row r="74921"/>
    <row r="74922"/>
    <row r="74923"/>
    <row r="74924"/>
    <row r="74925"/>
    <row r="74926"/>
    <row r="74927"/>
    <row r="74928"/>
    <row r="74929"/>
    <row r="74930"/>
    <row r="74931"/>
    <row r="74932"/>
    <row r="74933"/>
    <row r="74934"/>
    <row r="74935"/>
    <row r="74936"/>
    <row r="74937"/>
    <row r="74938"/>
    <row r="74939"/>
    <row r="74940"/>
    <row r="74941"/>
    <row r="74942"/>
    <row r="74943"/>
    <row r="74944"/>
    <row r="74945"/>
    <row r="74946"/>
    <row r="74947"/>
    <row r="74948"/>
    <row r="74949"/>
    <row r="74950"/>
    <row r="74951"/>
    <row r="74952"/>
    <row r="74953"/>
    <row r="74954"/>
    <row r="74955"/>
    <row r="74956"/>
    <row r="74957"/>
    <row r="74958"/>
    <row r="74959"/>
    <row r="74960"/>
    <row r="74961"/>
    <row r="74962"/>
    <row r="74963"/>
    <row r="74964"/>
    <row r="74965"/>
    <row r="74966"/>
    <row r="74967"/>
    <row r="74968"/>
    <row r="74969"/>
    <row r="74970"/>
    <row r="74971"/>
    <row r="74972"/>
    <row r="74973"/>
    <row r="74974"/>
    <row r="74975"/>
    <row r="74976"/>
    <row r="74977"/>
    <row r="74978"/>
    <row r="74979"/>
    <row r="74980"/>
    <row r="74981"/>
    <row r="74982"/>
    <row r="74983"/>
    <row r="74984"/>
    <row r="74985"/>
    <row r="74986"/>
    <row r="74987"/>
    <row r="74988"/>
    <row r="74989"/>
    <row r="74990"/>
    <row r="74991"/>
    <row r="74992"/>
    <row r="74993"/>
    <row r="74994"/>
    <row r="74995"/>
    <row r="74996"/>
    <row r="74997"/>
    <row r="74998"/>
    <row r="74999"/>
    <row r="75000"/>
    <row r="75001"/>
    <row r="75002"/>
    <row r="75003"/>
    <row r="75004"/>
    <row r="75005"/>
    <row r="75006"/>
    <row r="75007"/>
    <row r="75008"/>
    <row r="75009"/>
    <row r="75010"/>
    <row r="75011"/>
    <row r="75012"/>
    <row r="75013"/>
    <row r="75014"/>
    <row r="75015"/>
    <row r="75016"/>
    <row r="75017"/>
    <row r="75018"/>
    <row r="75019"/>
    <row r="75020"/>
    <row r="75021"/>
    <row r="75022"/>
    <row r="75023"/>
    <row r="75024"/>
    <row r="75025"/>
    <row r="75026"/>
    <row r="75027"/>
    <row r="75028"/>
    <row r="75029"/>
    <row r="75030"/>
    <row r="75031"/>
    <row r="75032"/>
    <row r="75033"/>
    <row r="75034"/>
    <row r="75035"/>
    <row r="75036"/>
    <row r="75037"/>
    <row r="75038"/>
    <row r="75039"/>
    <row r="75040"/>
    <row r="75041"/>
    <row r="75042"/>
    <row r="75043"/>
    <row r="75044"/>
    <row r="75045"/>
    <row r="75046"/>
    <row r="75047"/>
    <row r="75048"/>
    <row r="75049"/>
    <row r="75050"/>
    <row r="75051"/>
    <row r="75052"/>
    <row r="75053"/>
    <row r="75054"/>
    <row r="75055"/>
    <row r="75056"/>
    <row r="75057"/>
    <row r="75058"/>
    <row r="75059"/>
    <row r="75060"/>
    <row r="75061"/>
    <row r="75062"/>
    <row r="75063"/>
    <row r="75064"/>
    <row r="75065"/>
    <row r="75066"/>
    <row r="75067"/>
    <row r="75068"/>
    <row r="75069"/>
    <row r="75070"/>
    <row r="75071"/>
    <row r="75072"/>
    <row r="75073"/>
    <row r="75074"/>
    <row r="75075"/>
    <row r="75076"/>
    <row r="75077"/>
    <row r="75078"/>
    <row r="75079"/>
    <row r="75080"/>
    <row r="75081"/>
    <row r="75082"/>
    <row r="75083"/>
    <row r="75084"/>
    <row r="75085"/>
    <row r="75086"/>
    <row r="75087"/>
    <row r="75088"/>
    <row r="75089"/>
    <row r="75090"/>
    <row r="75091"/>
    <row r="75092"/>
    <row r="75093"/>
    <row r="75094"/>
    <row r="75095"/>
    <row r="75096"/>
    <row r="75097"/>
    <row r="75098"/>
    <row r="75099"/>
    <row r="75100"/>
    <row r="75101"/>
    <row r="75102"/>
    <row r="75103"/>
    <row r="75104"/>
    <row r="75105"/>
    <row r="75106"/>
    <row r="75107"/>
    <row r="75108"/>
    <row r="75109"/>
    <row r="75110"/>
    <row r="75111"/>
    <row r="75112"/>
    <row r="75113"/>
    <row r="75114"/>
    <row r="75115"/>
    <row r="75116"/>
    <row r="75117"/>
    <row r="75118"/>
    <row r="75119"/>
    <row r="75120"/>
    <row r="75121"/>
    <row r="75122"/>
    <row r="75123"/>
    <row r="75124"/>
    <row r="75125"/>
    <row r="75126"/>
    <row r="75127"/>
    <row r="75128"/>
    <row r="75129"/>
    <row r="75130"/>
    <row r="75131"/>
    <row r="75132"/>
    <row r="75133"/>
    <row r="75134"/>
    <row r="75135"/>
    <row r="75136"/>
    <row r="75137"/>
    <row r="75138"/>
    <row r="75139"/>
    <row r="75140"/>
    <row r="75141"/>
    <row r="75142"/>
    <row r="75143"/>
    <row r="75144"/>
    <row r="75145"/>
    <row r="75146"/>
    <row r="75147"/>
    <row r="75148"/>
    <row r="75149"/>
    <row r="75150"/>
    <row r="75151"/>
    <row r="75152"/>
    <row r="75153"/>
    <row r="75154"/>
    <row r="75155"/>
    <row r="75156"/>
    <row r="75157"/>
    <row r="75158"/>
    <row r="75159"/>
    <row r="75160"/>
    <row r="75161"/>
    <row r="75162"/>
    <row r="75163"/>
    <row r="75164"/>
    <row r="75165"/>
    <row r="75166"/>
    <row r="75167"/>
    <row r="75168"/>
    <row r="75169"/>
    <row r="75170"/>
    <row r="75171"/>
    <row r="75172"/>
    <row r="75173"/>
    <row r="75174"/>
    <row r="75175"/>
    <row r="75176"/>
    <row r="75177"/>
    <row r="75178"/>
    <row r="75179"/>
    <row r="75180"/>
    <row r="75181"/>
    <row r="75182"/>
    <row r="75183"/>
    <row r="75184"/>
    <row r="75185"/>
    <row r="75186"/>
    <row r="75187"/>
    <row r="75188"/>
    <row r="75189"/>
    <row r="75190"/>
    <row r="75191"/>
    <row r="75192"/>
    <row r="75193"/>
    <row r="75194"/>
    <row r="75195"/>
    <row r="75196"/>
    <row r="75197"/>
    <row r="75198"/>
    <row r="75199"/>
    <row r="75200"/>
    <row r="75201"/>
    <row r="75202"/>
    <row r="75203"/>
    <row r="75204"/>
    <row r="75205"/>
    <row r="75206"/>
    <row r="75207"/>
    <row r="75208"/>
    <row r="75209"/>
    <row r="75210"/>
    <row r="75211"/>
    <row r="75212"/>
    <row r="75213"/>
    <row r="75214"/>
    <row r="75215"/>
    <row r="75216"/>
    <row r="75217"/>
    <row r="75218"/>
    <row r="75219"/>
    <row r="75220"/>
    <row r="75221"/>
    <row r="75222"/>
    <row r="75223"/>
    <row r="75224"/>
    <row r="75225"/>
    <row r="75226"/>
    <row r="75227"/>
    <row r="75228"/>
    <row r="75229"/>
    <row r="75230"/>
    <row r="75231"/>
    <row r="75232"/>
    <row r="75233"/>
    <row r="75234"/>
    <row r="75235"/>
    <row r="75236"/>
    <row r="75237"/>
    <row r="75238"/>
    <row r="75239"/>
    <row r="75240"/>
    <row r="75241"/>
    <row r="75242"/>
    <row r="75243"/>
    <row r="75244"/>
    <row r="75245"/>
    <row r="75246"/>
    <row r="75247"/>
    <row r="75248"/>
    <row r="75249"/>
    <row r="75250"/>
    <row r="75251"/>
    <row r="75252"/>
    <row r="75253"/>
    <row r="75254"/>
    <row r="75255"/>
    <row r="75256"/>
    <row r="75257"/>
    <row r="75258"/>
    <row r="75259"/>
    <row r="75260"/>
    <row r="75261"/>
    <row r="75262"/>
    <row r="75263"/>
    <row r="75264"/>
    <row r="75265"/>
    <row r="75266"/>
    <row r="75267"/>
    <row r="75268"/>
    <row r="75269"/>
    <row r="75270"/>
    <row r="75271"/>
    <row r="75272"/>
    <row r="75273"/>
    <row r="75274"/>
    <row r="75275"/>
    <row r="75276"/>
    <row r="75277"/>
    <row r="75278"/>
    <row r="75279"/>
    <row r="75280"/>
    <row r="75281"/>
    <row r="75282"/>
    <row r="75283"/>
    <row r="75284"/>
    <row r="75285"/>
    <row r="75286"/>
    <row r="75287"/>
    <row r="75288"/>
    <row r="75289"/>
    <row r="75290"/>
    <row r="75291"/>
    <row r="75292"/>
    <row r="75293"/>
    <row r="75294"/>
    <row r="75295"/>
    <row r="75296"/>
    <row r="75297"/>
    <row r="75298"/>
    <row r="75299"/>
    <row r="75300"/>
    <row r="75301"/>
    <row r="75302"/>
    <row r="75303"/>
    <row r="75304"/>
    <row r="75305"/>
    <row r="75306"/>
    <row r="75307"/>
    <row r="75308"/>
    <row r="75309"/>
    <row r="75310"/>
    <row r="75311"/>
    <row r="75312"/>
    <row r="75313"/>
    <row r="75314"/>
    <row r="75315"/>
    <row r="75316"/>
    <row r="75317"/>
    <row r="75318"/>
    <row r="75319"/>
    <row r="75320"/>
    <row r="75321"/>
    <row r="75322"/>
    <row r="75323"/>
    <row r="75324"/>
    <row r="75325"/>
    <row r="75326"/>
    <row r="75327"/>
    <row r="75328"/>
    <row r="75329"/>
    <row r="75330"/>
    <row r="75331"/>
    <row r="75332"/>
    <row r="75333"/>
    <row r="75334"/>
    <row r="75335"/>
    <row r="75336"/>
    <row r="75337"/>
    <row r="75338"/>
    <row r="75339"/>
    <row r="75340"/>
    <row r="75341"/>
    <row r="75342"/>
    <row r="75343"/>
    <row r="75344"/>
    <row r="75345"/>
    <row r="75346"/>
    <row r="75347"/>
    <row r="75348"/>
    <row r="75349"/>
    <row r="75350"/>
    <row r="75351"/>
    <row r="75352"/>
    <row r="75353"/>
    <row r="75354"/>
    <row r="75355"/>
    <row r="75356"/>
    <row r="75357"/>
    <row r="75358"/>
    <row r="75359"/>
    <row r="75360"/>
    <row r="75361"/>
    <row r="75362"/>
    <row r="75363"/>
    <row r="75364"/>
    <row r="75365"/>
    <row r="75366"/>
    <row r="75367"/>
    <row r="75368"/>
    <row r="75369"/>
    <row r="75370"/>
    <row r="75371"/>
    <row r="75372"/>
    <row r="75373"/>
    <row r="75374"/>
    <row r="75375"/>
    <row r="75376"/>
    <row r="75377"/>
    <row r="75378"/>
    <row r="75379"/>
    <row r="75380"/>
    <row r="75381"/>
    <row r="75382"/>
    <row r="75383"/>
    <row r="75384"/>
    <row r="75385"/>
    <row r="75386"/>
    <row r="75387"/>
    <row r="75388"/>
    <row r="75389"/>
    <row r="75390"/>
    <row r="75391"/>
    <row r="75392"/>
    <row r="75393"/>
    <row r="75394"/>
    <row r="75395"/>
    <row r="75396"/>
    <row r="75397"/>
    <row r="75398"/>
    <row r="75399"/>
    <row r="75400"/>
    <row r="75401"/>
    <row r="75402"/>
    <row r="75403"/>
    <row r="75404"/>
    <row r="75405"/>
    <row r="75406"/>
    <row r="75407"/>
    <row r="75408"/>
    <row r="75409"/>
    <row r="75410"/>
    <row r="75411"/>
    <row r="75412"/>
    <row r="75413"/>
    <row r="75414"/>
    <row r="75415"/>
    <row r="75416"/>
    <row r="75417"/>
    <row r="75418"/>
    <row r="75419"/>
    <row r="75420"/>
    <row r="75421"/>
    <row r="75422"/>
    <row r="75423"/>
    <row r="75424"/>
    <row r="75425"/>
    <row r="75426"/>
    <row r="75427"/>
    <row r="75428"/>
    <row r="75429"/>
    <row r="75430"/>
    <row r="75431"/>
    <row r="75432"/>
    <row r="75433"/>
    <row r="75434"/>
    <row r="75435"/>
    <row r="75436"/>
    <row r="75437"/>
    <row r="75438"/>
    <row r="75439"/>
    <row r="75440"/>
    <row r="75441"/>
    <row r="75442"/>
    <row r="75443"/>
    <row r="75444"/>
    <row r="75445"/>
    <row r="75446"/>
    <row r="75447"/>
    <row r="75448"/>
    <row r="75449"/>
    <row r="75450"/>
    <row r="75451"/>
    <row r="75452"/>
    <row r="75453"/>
    <row r="75454"/>
    <row r="75455"/>
    <row r="75456"/>
    <row r="75457"/>
    <row r="75458"/>
    <row r="75459"/>
    <row r="75460"/>
    <row r="75461"/>
    <row r="75462"/>
    <row r="75463"/>
    <row r="75464"/>
    <row r="75465"/>
    <row r="75466"/>
    <row r="75467"/>
    <row r="75468"/>
    <row r="75469"/>
    <row r="75470"/>
    <row r="75471"/>
    <row r="75472"/>
    <row r="75473"/>
    <row r="75474"/>
    <row r="75475"/>
    <row r="75476"/>
    <row r="75477"/>
    <row r="75478"/>
    <row r="75479"/>
    <row r="75480"/>
    <row r="75481"/>
    <row r="75482"/>
    <row r="75483"/>
    <row r="75484"/>
    <row r="75485"/>
    <row r="75486"/>
    <row r="75487"/>
    <row r="75488"/>
    <row r="75489"/>
    <row r="75490"/>
    <row r="75491"/>
    <row r="75492"/>
    <row r="75493"/>
    <row r="75494"/>
    <row r="75495"/>
    <row r="75496"/>
    <row r="75497"/>
    <row r="75498"/>
    <row r="75499"/>
    <row r="75500"/>
    <row r="75501"/>
    <row r="75502"/>
    <row r="75503"/>
    <row r="75504"/>
    <row r="75505"/>
    <row r="75506"/>
    <row r="75507"/>
    <row r="75508"/>
    <row r="75509"/>
    <row r="75510"/>
    <row r="75511"/>
    <row r="75512"/>
    <row r="75513"/>
    <row r="75514"/>
    <row r="75515"/>
    <row r="75516"/>
    <row r="75517"/>
    <row r="75518"/>
    <row r="75519"/>
    <row r="75520"/>
    <row r="75521"/>
    <row r="75522"/>
    <row r="75523"/>
    <row r="75524"/>
    <row r="75525"/>
    <row r="75526"/>
    <row r="75527"/>
    <row r="75528"/>
    <row r="75529"/>
    <row r="75530"/>
    <row r="75531"/>
    <row r="75532"/>
    <row r="75533"/>
    <row r="75534"/>
    <row r="75535"/>
    <row r="75536"/>
    <row r="75537"/>
    <row r="75538"/>
    <row r="75539"/>
    <row r="75540"/>
    <row r="75541"/>
    <row r="75542"/>
    <row r="75543"/>
    <row r="75544"/>
    <row r="75545"/>
    <row r="75546"/>
    <row r="75547"/>
    <row r="75548"/>
    <row r="75549"/>
    <row r="75550"/>
    <row r="75551"/>
    <row r="75552"/>
    <row r="75553"/>
    <row r="75554"/>
    <row r="75555"/>
    <row r="75556"/>
    <row r="75557"/>
    <row r="75558"/>
    <row r="75559"/>
    <row r="75560"/>
    <row r="75561"/>
    <row r="75562"/>
    <row r="75563"/>
    <row r="75564"/>
    <row r="75565"/>
    <row r="75566"/>
    <row r="75567"/>
    <row r="75568"/>
    <row r="75569"/>
    <row r="75570"/>
    <row r="75571"/>
    <row r="75572"/>
    <row r="75573"/>
    <row r="75574"/>
    <row r="75575"/>
    <row r="75576"/>
    <row r="75577"/>
    <row r="75578"/>
    <row r="75579"/>
    <row r="75580"/>
    <row r="75581"/>
    <row r="75582"/>
    <row r="75583"/>
    <row r="75584"/>
    <row r="75585"/>
    <row r="75586"/>
    <row r="75587"/>
    <row r="75588"/>
    <row r="75589"/>
    <row r="75590"/>
    <row r="75591"/>
    <row r="75592"/>
    <row r="75593"/>
    <row r="75594"/>
    <row r="75595"/>
    <row r="75596"/>
    <row r="75597"/>
    <row r="75598"/>
    <row r="75599"/>
    <row r="75600"/>
    <row r="75601"/>
    <row r="75602"/>
    <row r="75603"/>
    <row r="75604"/>
    <row r="75605"/>
    <row r="75606"/>
    <row r="75607"/>
    <row r="75608"/>
    <row r="75609"/>
    <row r="75610"/>
    <row r="75611"/>
    <row r="75612"/>
    <row r="75613"/>
    <row r="75614"/>
    <row r="75615"/>
    <row r="75616"/>
    <row r="75617"/>
    <row r="75618"/>
    <row r="75619"/>
    <row r="75620"/>
    <row r="75621"/>
    <row r="75622"/>
    <row r="75623"/>
    <row r="75624"/>
    <row r="75625"/>
    <row r="75626"/>
    <row r="75627"/>
    <row r="75628"/>
    <row r="75629"/>
    <row r="75630"/>
    <row r="75631"/>
    <row r="75632"/>
    <row r="75633"/>
    <row r="75634"/>
    <row r="75635"/>
    <row r="75636"/>
    <row r="75637"/>
    <row r="75638"/>
    <row r="75639"/>
    <row r="75640"/>
    <row r="75641"/>
    <row r="75642"/>
    <row r="75643"/>
    <row r="75644"/>
    <row r="75645"/>
    <row r="75646"/>
    <row r="75647"/>
    <row r="75648"/>
    <row r="75649"/>
    <row r="75650"/>
    <row r="75651"/>
    <row r="75652"/>
    <row r="75653"/>
    <row r="75654"/>
    <row r="75655"/>
    <row r="75656"/>
    <row r="75657"/>
    <row r="75658"/>
    <row r="75659"/>
    <row r="75660"/>
    <row r="75661"/>
    <row r="75662"/>
    <row r="75663"/>
    <row r="75664"/>
    <row r="75665"/>
    <row r="75666"/>
    <row r="75667"/>
    <row r="75668"/>
    <row r="75669"/>
    <row r="75670"/>
    <row r="75671"/>
    <row r="75672"/>
    <row r="75673"/>
    <row r="75674"/>
    <row r="75675"/>
    <row r="75676"/>
    <row r="75677"/>
    <row r="75678"/>
    <row r="75679"/>
    <row r="75680"/>
    <row r="75681"/>
    <row r="75682"/>
    <row r="75683"/>
    <row r="75684"/>
    <row r="75685"/>
    <row r="75686"/>
    <row r="75687"/>
    <row r="75688"/>
    <row r="75689"/>
    <row r="75690"/>
    <row r="75691"/>
    <row r="75692"/>
    <row r="75693"/>
    <row r="75694"/>
    <row r="75695"/>
    <row r="75696"/>
    <row r="75697"/>
    <row r="75698"/>
    <row r="75699"/>
    <row r="75700"/>
    <row r="75701"/>
    <row r="75702"/>
    <row r="75703"/>
    <row r="75704"/>
    <row r="75705"/>
    <row r="75706"/>
    <row r="75707"/>
    <row r="75708"/>
    <row r="75709"/>
    <row r="75710"/>
    <row r="75711"/>
    <row r="75712"/>
    <row r="75713"/>
    <row r="75714"/>
    <row r="75715"/>
    <row r="75716"/>
    <row r="75717"/>
    <row r="75718"/>
    <row r="75719"/>
    <row r="75720"/>
    <row r="75721"/>
    <row r="75722"/>
    <row r="75723"/>
    <row r="75724"/>
    <row r="75725"/>
    <row r="75726"/>
    <row r="75727"/>
    <row r="75728"/>
    <row r="75729"/>
    <row r="75730"/>
    <row r="75731"/>
    <row r="75732"/>
    <row r="75733"/>
    <row r="75734"/>
    <row r="75735"/>
    <row r="75736"/>
    <row r="75737"/>
    <row r="75738"/>
    <row r="75739"/>
    <row r="75740"/>
    <row r="75741"/>
    <row r="75742"/>
    <row r="75743"/>
    <row r="75744"/>
    <row r="75745"/>
    <row r="75746"/>
    <row r="75747"/>
    <row r="75748"/>
    <row r="75749"/>
    <row r="75750"/>
    <row r="75751"/>
    <row r="75752"/>
    <row r="75753"/>
    <row r="75754"/>
    <row r="75755"/>
    <row r="75756"/>
    <row r="75757"/>
    <row r="75758"/>
    <row r="75759"/>
    <row r="75760"/>
    <row r="75761"/>
    <row r="75762"/>
    <row r="75763"/>
    <row r="75764"/>
    <row r="75765"/>
    <row r="75766"/>
    <row r="75767"/>
    <row r="75768"/>
    <row r="75769"/>
    <row r="75770"/>
    <row r="75771"/>
    <row r="75772"/>
    <row r="75773"/>
    <row r="75774"/>
    <row r="75775"/>
    <row r="75776"/>
    <row r="75777"/>
    <row r="75778"/>
    <row r="75779"/>
    <row r="75780"/>
    <row r="75781"/>
    <row r="75782"/>
    <row r="75783"/>
    <row r="75784"/>
    <row r="75785"/>
    <row r="75786"/>
    <row r="75787"/>
    <row r="75788"/>
    <row r="75789"/>
    <row r="75790"/>
    <row r="75791"/>
    <row r="75792"/>
    <row r="75793"/>
    <row r="75794"/>
    <row r="75795"/>
    <row r="75796"/>
    <row r="75797"/>
    <row r="75798"/>
    <row r="75799"/>
    <row r="75800"/>
    <row r="75801"/>
    <row r="75802"/>
    <row r="75803"/>
    <row r="75804"/>
    <row r="75805"/>
    <row r="75806"/>
    <row r="75807"/>
    <row r="75808"/>
    <row r="75809"/>
    <row r="75810"/>
    <row r="75811"/>
    <row r="75812"/>
    <row r="75813"/>
    <row r="75814"/>
    <row r="75815"/>
    <row r="75816"/>
    <row r="75817"/>
    <row r="75818"/>
    <row r="75819"/>
    <row r="75820"/>
    <row r="75821"/>
    <row r="75822"/>
    <row r="75823"/>
    <row r="75824"/>
    <row r="75825"/>
    <row r="75826"/>
    <row r="75827"/>
    <row r="75828"/>
    <row r="75829"/>
    <row r="75830"/>
    <row r="75831"/>
    <row r="75832"/>
    <row r="75833"/>
    <row r="75834"/>
    <row r="75835"/>
    <row r="75836"/>
    <row r="75837"/>
    <row r="75838"/>
    <row r="75839"/>
    <row r="75840"/>
    <row r="75841"/>
    <row r="75842"/>
    <row r="75843"/>
    <row r="75844"/>
    <row r="75845"/>
    <row r="75846"/>
    <row r="75847"/>
    <row r="75848"/>
    <row r="75849"/>
    <row r="75850"/>
    <row r="75851"/>
    <row r="75852"/>
    <row r="75853"/>
    <row r="75854"/>
    <row r="75855"/>
    <row r="75856"/>
    <row r="75857"/>
    <row r="75858"/>
    <row r="75859"/>
    <row r="75860"/>
    <row r="75861"/>
    <row r="75862"/>
    <row r="75863"/>
    <row r="75864"/>
    <row r="75865"/>
    <row r="75866"/>
    <row r="75867"/>
    <row r="75868"/>
    <row r="75869"/>
    <row r="75870"/>
    <row r="75871"/>
    <row r="75872"/>
    <row r="75873"/>
    <row r="75874"/>
    <row r="75875"/>
    <row r="75876"/>
    <row r="75877"/>
    <row r="75878"/>
    <row r="75879"/>
    <row r="75880"/>
    <row r="75881"/>
    <row r="75882"/>
    <row r="75883"/>
    <row r="75884"/>
    <row r="75885"/>
    <row r="75886"/>
    <row r="75887"/>
    <row r="75888"/>
    <row r="75889"/>
    <row r="75890"/>
    <row r="75891"/>
    <row r="75892"/>
    <row r="75893"/>
    <row r="75894"/>
    <row r="75895"/>
    <row r="75896"/>
    <row r="75897"/>
    <row r="75898"/>
    <row r="75899"/>
    <row r="75900"/>
    <row r="75901"/>
    <row r="75902"/>
    <row r="75903"/>
    <row r="75904"/>
    <row r="75905"/>
    <row r="75906"/>
    <row r="75907"/>
    <row r="75908"/>
    <row r="75909"/>
    <row r="75910"/>
    <row r="75911"/>
    <row r="75912"/>
    <row r="75913"/>
    <row r="75914"/>
    <row r="75915"/>
    <row r="75916"/>
    <row r="75917"/>
    <row r="75918"/>
    <row r="75919"/>
    <row r="75920"/>
    <row r="75921"/>
    <row r="75922"/>
    <row r="75923"/>
    <row r="75924"/>
    <row r="75925"/>
    <row r="75926"/>
    <row r="75927"/>
    <row r="75928"/>
    <row r="75929"/>
    <row r="75930"/>
    <row r="75931"/>
    <row r="75932"/>
    <row r="75933"/>
    <row r="75934"/>
    <row r="75935"/>
    <row r="75936"/>
    <row r="75937"/>
    <row r="75938"/>
    <row r="75939"/>
    <row r="75940"/>
    <row r="75941"/>
    <row r="75942"/>
    <row r="75943"/>
    <row r="75944"/>
    <row r="75945"/>
    <row r="75946"/>
    <row r="75947"/>
    <row r="75948"/>
    <row r="75949"/>
    <row r="75950"/>
    <row r="75951"/>
    <row r="75952"/>
    <row r="75953"/>
    <row r="75954"/>
    <row r="75955"/>
    <row r="75956"/>
    <row r="75957"/>
    <row r="75958"/>
    <row r="75959"/>
    <row r="75960"/>
    <row r="75961"/>
    <row r="75962"/>
    <row r="75963"/>
    <row r="75964"/>
    <row r="75965"/>
    <row r="75966"/>
    <row r="75967"/>
    <row r="75968"/>
    <row r="75969"/>
    <row r="75970"/>
    <row r="75971"/>
    <row r="75972"/>
    <row r="75973"/>
    <row r="75974"/>
    <row r="75975"/>
    <row r="75976"/>
    <row r="75977"/>
    <row r="75978"/>
    <row r="75979"/>
    <row r="75980"/>
    <row r="75981"/>
    <row r="75982"/>
    <row r="75983"/>
    <row r="75984"/>
    <row r="75985"/>
    <row r="75986"/>
    <row r="75987"/>
    <row r="75988"/>
    <row r="75989"/>
    <row r="75990"/>
    <row r="75991"/>
    <row r="75992"/>
    <row r="75993"/>
    <row r="75994"/>
    <row r="75995"/>
    <row r="75996"/>
    <row r="75997"/>
    <row r="75998"/>
    <row r="75999"/>
    <row r="76000"/>
    <row r="76001"/>
    <row r="76002"/>
    <row r="76003"/>
    <row r="76004"/>
    <row r="76005"/>
    <row r="76006"/>
    <row r="76007"/>
    <row r="76008"/>
    <row r="76009"/>
    <row r="76010"/>
    <row r="76011"/>
    <row r="76012"/>
    <row r="76013"/>
    <row r="76014"/>
    <row r="76015"/>
    <row r="76016"/>
    <row r="76017"/>
    <row r="76018"/>
    <row r="76019"/>
    <row r="76020"/>
    <row r="76021"/>
    <row r="76022"/>
    <row r="76023"/>
    <row r="76024"/>
    <row r="76025"/>
    <row r="76026"/>
    <row r="76027"/>
    <row r="76028"/>
    <row r="76029"/>
    <row r="76030"/>
    <row r="76031"/>
    <row r="76032"/>
    <row r="76033"/>
    <row r="76034"/>
    <row r="76035"/>
    <row r="76036"/>
    <row r="76037"/>
    <row r="76038"/>
    <row r="76039"/>
    <row r="76040"/>
    <row r="76041"/>
    <row r="76042"/>
    <row r="76043"/>
    <row r="76044"/>
    <row r="76045"/>
    <row r="76046"/>
    <row r="76047"/>
    <row r="76048"/>
    <row r="76049"/>
    <row r="76050"/>
    <row r="76051"/>
    <row r="76052"/>
    <row r="76053"/>
    <row r="76054"/>
    <row r="76055"/>
    <row r="76056"/>
    <row r="76057"/>
    <row r="76058"/>
    <row r="76059"/>
    <row r="76060"/>
    <row r="76061"/>
    <row r="76062"/>
    <row r="76063"/>
    <row r="76064"/>
    <row r="76065"/>
    <row r="76066"/>
    <row r="76067"/>
    <row r="76068"/>
    <row r="76069"/>
    <row r="76070"/>
    <row r="76071"/>
    <row r="76072"/>
    <row r="76073"/>
    <row r="76074"/>
    <row r="76075"/>
    <row r="76076"/>
    <row r="76077"/>
    <row r="76078"/>
    <row r="76079"/>
    <row r="76080"/>
    <row r="76081"/>
    <row r="76082"/>
    <row r="76083"/>
    <row r="76084"/>
    <row r="76085"/>
    <row r="76086"/>
    <row r="76087"/>
    <row r="76088"/>
    <row r="76089"/>
    <row r="76090"/>
    <row r="76091"/>
    <row r="76092"/>
    <row r="76093"/>
    <row r="76094"/>
    <row r="76095"/>
    <row r="76096"/>
    <row r="76097"/>
    <row r="76098"/>
    <row r="76099"/>
    <row r="76100"/>
    <row r="76101"/>
    <row r="76102"/>
    <row r="76103"/>
    <row r="76104"/>
    <row r="76105"/>
    <row r="76106"/>
    <row r="76107"/>
    <row r="76108"/>
    <row r="76109"/>
    <row r="76110"/>
    <row r="76111"/>
    <row r="76112"/>
    <row r="76113"/>
    <row r="76114"/>
    <row r="76115"/>
    <row r="76116"/>
    <row r="76117"/>
    <row r="76118"/>
    <row r="76119"/>
    <row r="76120"/>
    <row r="76121"/>
    <row r="76122"/>
    <row r="76123"/>
    <row r="76124"/>
    <row r="76125"/>
    <row r="76126"/>
    <row r="76127"/>
    <row r="76128"/>
    <row r="76129"/>
    <row r="76130"/>
    <row r="76131"/>
    <row r="76132"/>
    <row r="76133"/>
    <row r="76134"/>
    <row r="76135"/>
    <row r="76136"/>
    <row r="76137"/>
    <row r="76138"/>
    <row r="76139"/>
    <row r="76140"/>
    <row r="76141"/>
    <row r="76142"/>
    <row r="76143"/>
    <row r="76144"/>
    <row r="76145"/>
    <row r="76146"/>
    <row r="76147"/>
    <row r="76148"/>
    <row r="76149"/>
    <row r="76150"/>
    <row r="76151"/>
    <row r="76152"/>
    <row r="76153"/>
    <row r="76154"/>
    <row r="76155"/>
    <row r="76156"/>
    <row r="76157"/>
    <row r="76158"/>
    <row r="76159"/>
    <row r="76160"/>
    <row r="76161"/>
    <row r="76162"/>
    <row r="76163"/>
    <row r="76164"/>
    <row r="76165"/>
    <row r="76166"/>
    <row r="76167"/>
    <row r="76168"/>
    <row r="76169"/>
    <row r="76170"/>
    <row r="76171"/>
    <row r="76172"/>
    <row r="76173"/>
    <row r="76174"/>
    <row r="76175"/>
    <row r="76176"/>
    <row r="76177"/>
    <row r="76178"/>
    <row r="76179"/>
    <row r="76180"/>
    <row r="76181"/>
    <row r="76182"/>
    <row r="76183"/>
    <row r="76184"/>
    <row r="76185"/>
    <row r="76186"/>
    <row r="76187"/>
    <row r="76188"/>
    <row r="76189"/>
    <row r="76190"/>
    <row r="76191"/>
    <row r="76192"/>
    <row r="76193"/>
    <row r="76194"/>
    <row r="76195"/>
    <row r="76196"/>
    <row r="76197"/>
    <row r="76198"/>
    <row r="76199"/>
    <row r="76200"/>
    <row r="76201"/>
    <row r="76202"/>
    <row r="76203"/>
    <row r="76204"/>
    <row r="76205"/>
    <row r="76206"/>
    <row r="76207"/>
    <row r="76208"/>
    <row r="76209"/>
    <row r="76210"/>
    <row r="76211"/>
    <row r="76212"/>
    <row r="76213"/>
    <row r="76214"/>
    <row r="76215"/>
    <row r="76216"/>
    <row r="76217"/>
    <row r="76218"/>
    <row r="76219"/>
    <row r="76220"/>
    <row r="76221"/>
    <row r="76222"/>
    <row r="76223"/>
    <row r="76224"/>
    <row r="76225"/>
    <row r="76226"/>
    <row r="76227"/>
    <row r="76228"/>
    <row r="76229"/>
    <row r="76230"/>
    <row r="76231"/>
    <row r="76232"/>
    <row r="76233"/>
    <row r="76234"/>
    <row r="76235"/>
    <row r="76236"/>
    <row r="76237"/>
    <row r="76238"/>
    <row r="76239"/>
    <row r="76240"/>
    <row r="76241"/>
    <row r="76242"/>
    <row r="76243"/>
    <row r="76244"/>
    <row r="76245"/>
    <row r="76246"/>
    <row r="76247"/>
    <row r="76248"/>
    <row r="76249"/>
    <row r="76250"/>
    <row r="76251"/>
    <row r="76252"/>
    <row r="76253"/>
    <row r="76254"/>
    <row r="76255"/>
    <row r="76256"/>
    <row r="76257"/>
    <row r="76258"/>
    <row r="76259"/>
    <row r="76260"/>
    <row r="76261"/>
    <row r="76262"/>
    <row r="76263"/>
    <row r="76264"/>
    <row r="76265"/>
    <row r="76266"/>
    <row r="76267"/>
    <row r="76268"/>
    <row r="76269"/>
    <row r="76270"/>
    <row r="76271"/>
    <row r="76272"/>
    <row r="76273"/>
    <row r="76274"/>
    <row r="76275"/>
    <row r="76276"/>
    <row r="76277"/>
    <row r="76278"/>
    <row r="76279"/>
    <row r="76280"/>
    <row r="76281"/>
    <row r="76282"/>
    <row r="76283"/>
    <row r="76284"/>
    <row r="76285"/>
    <row r="76286"/>
    <row r="76287"/>
    <row r="76288"/>
    <row r="76289"/>
    <row r="76290"/>
    <row r="76291"/>
    <row r="76292"/>
    <row r="76293"/>
    <row r="76294"/>
    <row r="76295"/>
    <row r="76296"/>
    <row r="76297"/>
    <row r="76298"/>
    <row r="76299"/>
    <row r="76300"/>
    <row r="76301"/>
    <row r="76302"/>
    <row r="76303"/>
    <row r="76304"/>
    <row r="76305"/>
    <row r="76306"/>
    <row r="76307"/>
    <row r="76308"/>
    <row r="76309"/>
    <row r="76310"/>
    <row r="76311"/>
    <row r="76312"/>
    <row r="76313"/>
    <row r="76314"/>
    <row r="76315"/>
    <row r="76316"/>
    <row r="76317"/>
    <row r="76318"/>
    <row r="76319"/>
    <row r="76320"/>
    <row r="76321"/>
    <row r="76322"/>
    <row r="76323"/>
    <row r="76324"/>
    <row r="76325"/>
    <row r="76326"/>
    <row r="76327"/>
    <row r="76328"/>
    <row r="76329"/>
    <row r="76330"/>
    <row r="76331"/>
    <row r="76332"/>
    <row r="76333"/>
    <row r="76334"/>
    <row r="76335"/>
    <row r="76336"/>
    <row r="76337"/>
    <row r="76338"/>
    <row r="76339"/>
    <row r="76340"/>
    <row r="76341"/>
    <row r="76342"/>
    <row r="76343"/>
    <row r="76344"/>
    <row r="76345"/>
    <row r="76346"/>
    <row r="76347"/>
    <row r="76348"/>
    <row r="76349"/>
    <row r="76350"/>
    <row r="76351"/>
    <row r="76352"/>
    <row r="76353"/>
    <row r="76354"/>
    <row r="76355"/>
    <row r="76356"/>
    <row r="76357"/>
    <row r="76358"/>
    <row r="76359"/>
    <row r="76360"/>
    <row r="76361"/>
    <row r="76362"/>
    <row r="76363"/>
    <row r="76364"/>
    <row r="76365"/>
    <row r="76366"/>
    <row r="76367"/>
    <row r="76368"/>
    <row r="76369"/>
    <row r="76370"/>
    <row r="76371"/>
    <row r="76372"/>
    <row r="76373"/>
    <row r="76374"/>
    <row r="76375"/>
    <row r="76376"/>
    <row r="76377"/>
    <row r="76378"/>
    <row r="76379"/>
    <row r="76380"/>
    <row r="76381"/>
    <row r="76382"/>
    <row r="76383"/>
    <row r="76384"/>
    <row r="76385"/>
    <row r="76386"/>
    <row r="76387"/>
    <row r="76388"/>
    <row r="76389"/>
    <row r="76390"/>
    <row r="76391"/>
    <row r="76392"/>
    <row r="76393"/>
    <row r="76394"/>
    <row r="76395"/>
    <row r="76396"/>
    <row r="76397"/>
    <row r="76398"/>
    <row r="76399"/>
    <row r="76400"/>
    <row r="76401"/>
    <row r="76402"/>
    <row r="76403"/>
    <row r="76404"/>
    <row r="76405"/>
    <row r="76406"/>
    <row r="76407"/>
    <row r="76408"/>
    <row r="76409"/>
    <row r="76410"/>
    <row r="76411"/>
    <row r="76412"/>
    <row r="76413"/>
    <row r="76414"/>
    <row r="76415"/>
    <row r="76416"/>
    <row r="76417"/>
    <row r="76418"/>
    <row r="76419"/>
    <row r="76420"/>
    <row r="76421"/>
    <row r="76422"/>
    <row r="76423"/>
    <row r="76424"/>
    <row r="76425"/>
    <row r="76426"/>
    <row r="76427"/>
    <row r="76428"/>
    <row r="76429"/>
    <row r="76430"/>
    <row r="76431"/>
    <row r="76432"/>
    <row r="76433"/>
    <row r="76434"/>
    <row r="76435"/>
    <row r="76436"/>
    <row r="76437"/>
    <row r="76438"/>
    <row r="76439"/>
    <row r="76440"/>
    <row r="76441"/>
    <row r="76442"/>
    <row r="76443"/>
    <row r="76444"/>
    <row r="76445"/>
    <row r="76446"/>
    <row r="76447"/>
    <row r="76448"/>
    <row r="76449"/>
    <row r="76450"/>
    <row r="76451"/>
    <row r="76452"/>
    <row r="76453"/>
    <row r="76454"/>
    <row r="76455"/>
    <row r="76456"/>
    <row r="76457"/>
    <row r="76458"/>
    <row r="76459"/>
    <row r="76460"/>
    <row r="76461"/>
    <row r="76462"/>
    <row r="76463"/>
    <row r="76464"/>
    <row r="76465"/>
    <row r="76466"/>
    <row r="76467"/>
    <row r="76468"/>
    <row r="76469"/>
    <row r="76470"/>
    <row r="76471"/>
    <row r="76472"/>
    <row r="76473"/>
    <row r="76474"/>
    <row r="76475"/>
    <row r="76476"/>
    <row r="76477"/>
    <row r="76478"/>
    <row r="76479"/>
    <row r="76480"/>
    <row r="76481"/>
    <row r="76482"/>
    <row r="76483"/>
    <row r="76484"/>
    <row r="76485"/>
    <row r="76486"/>
    <row r="76487"/>
    <row r="76488"/>
    <row r="76489"/>
    <row r="76490"/>
    <row r="76491"/>
    <row r="76492"/>
    <row r="76493"/>
    <row r="76494"/>
    <row r="76495"/>
    <row r="76496"/>
    <row r="76497"/>
    <row r="76498"/>
    <row r="76499"/>
    <row r="76500"/>
    <row r="76501"/>
    <row r="76502"/>
    <row r="76503"/>
    <row r="76504"/>
    <row r="76505"/>
    <row r="76506"/>
    <row r="76507"/>
    <row r="76508"/>
    <row r="76509"/>
    <row r="76510"/>
    <row r="76511"/>
    <row r="76512"/>
    <row r="76513"/>
    <row r="76514"/>
    <row r="76515"/>
    <row r="76516"/>
    <row r="76517"/>
    <row r="76518"/>
    <row r="76519"/>
    <row r="76520"/>
    <row r="76521"/>
    <row r="76522"/>
    <row r="76523"/>
    <row r="76524"/>
    <row r="76525"/>
    <row r="76526"/>
    <row r="76527"/>
    <row r="76528"/>
    <row r="76529"/>
    <row r="76530"/>
    <row r="76531"/>
    <row r="76532"/>
    <row r="76533"/>
    <row r="76534"/>
    <row r="76535"/>
    <row r="76536"/>
    <row r="76537"/>
    <row r="76538"/>
    <row r="76539"/>
    <row r="76540"/>
    <row r="76541"/>
    <row r="76542"/>
    <row r="76543"/>
    <row r="76544"/>
    <row r="76545"/>
    <row r="76546"/>
    <row r="76547"/>
    <row r="76548"/>
    <row r="76549"/>
    <row r="76550"/>
    <row r="76551"/>
    <row r="76552"/>
    <row r="76553"/>
    <row r="76554"/>
    <row r="76555"/>
    <row r="76556"/>
    <row r="76557"/>
    <row r="76558"/>
    <row r="76559"/>
    <row r="76560"/>
    <row r="76561"/>
    <row r="76562"/>
    <row r="76563"/>
    <row r="76564"/>
    <row r="76565"/>
    <row r="76566"/>
    <row r="76567"/>
    <row r="76568"/>
    <row r="76569"/>
    <row r="76570"/>
    <row r="76571"/>
    <row r="76572"/>
    <row r="76573"/>
    <row r="76574"/>
    <row r="76575"/>
    <row r="76576"/>
    <row r="76577"/>
    <row r="76578"/>
    <row r="76579"/>
    <row r="76580"/>
    <row r="76581"/>
    <row r="76582"/>
    <row r="76583"/>
    <row r="76584"/>
    <row r="76585"/>
    <row r="76586"/>
    <row r="76587"/>
    <row r="76588"/>
    <row r="76589"/>
    <row r="76590"/>
    <row r="76591"/>
    <row r="76592"/>
    <row r="76593"/>
    <row r="76594"/>
    <row r="76595"/>
    <row r="76596"/>
    <row r="76597"/>
    <row r="76598"/>
    <row r="76599"/>
    <row r="76600"/>
    <row r="76601"/>
    <row r="76602"/>
    <row r="76603"/>
    <row r="76604"/>
    <row r="76605"/>
    <row r="76606"/>
    <row r="76607"/>
    <row r="76608"/>
    <row r="76609"/>
    <row r="76610"/>
    <row r="76611"/>
    <row r="76612"/>
    <row r="76613"/>
    <row r="76614"/>
    <row r="76615"/>
    <row r="76616"/>
    <row r="76617"/>
    <row r="76618"/>
    <row r="76619"/>
    <row r="76620"/>
    <row r="76621"/>
    <row r="76622"/>
    <row r="76623"/>
    <row r="76624"/>
    <row r="76625"/>
    <row r="76626"/>
    <row r="76627"/>
    <row r="76628"/>
    <row r="76629"/>
    <row r="76630"/>
    <row r="76631"/>
    <row r="76632"/>
    <row r="76633"/>
    <row r="76634"/>
    <row r="76635"/>
    <row r="76636"/>
    <row r="76637"/>
    <row r="76638"/>
    <row r="76639"/>
    <row r="76640"/>
    <row r="76641"/>
    <row r="76642"/>
    <row r="76643"/>
    <row r="76644"/>
    <row r="76645"/>
    <row r="76646"/>
    <row r="76647"/>
    <row r="76648"/>
    <row r="76649"/>
    <row r="76650"/>
    <row r="76651"/>
    <row r="76652"/>
    <row r="76653"/>
    <row r="76654"/>
    <row r="76655"/>
    <row r="76656"/>
    <row r="76657"/>
    <row r="76658"/>
    <row r="76659"/>
    <row r="76660"/>
    <row r="76661"/>
    <row r="76662"/>
    <row r="76663"/>
    <row r="76664"/>
    <row r="76665"/>
    <row r="76666"/>
    <row r="76667"/>
    <row r="76668"/>
    <row r="76669"/>
    <row r="76670"/>
    <row r="76671"/>
    <row r="76672"/>
    <row r="76673"/>
    <row r="76674"/>
    <row r="76675"/>
    <row r="76676"/>
    <row r="76677"/>
    <row r="76678"/>
    <row r="76679"/>
    <row r="76680"/>
    <row r="76681"/>
    <row r="76682"/>
    <row r="76683"/>
    <row r="76684"/>
    <row r="76685"/>
    <row r="76686"/>
    <row r="76687"/>
    <row r="76688"/>
    <row r="76689"/>
    <row r="76690"/>
    <row r="76691"/>
    <row r="76692"/>
    <row r="76693"/>
    <row r="76694"/>
    <row r="76695"/>
    <row r="76696"/>
    <row r="76697"/>
    <row r="76698"/>
    <row r="76699"/>
    <row r="76700"/>
    <row r="76701"/>
    <row r="76702"/>
    <row r="76703"/>
    <row r="76704"/>
    <row r="76705"/>
    <row r="76706"/>
    <row r="76707"/>
    <row r="76708"/>
    <row r="76709"/>
    <row r="76710"/>
    <row r="76711"/>
    <row r="76712"/>
    <row r="76713"/>
    <row r="76714"/>
    <row r="76715"/>
    <row r="76716"/>
    <row r="76717"/>
    <row r="76718"/>
    <row r="76719"/>
    <row r="76720"/>
    <row r="76721"/>
    <row r="76722"/>
    <row r="76723"/>
    <row r="76724"/>
    <row r="76725"/>
    <row r="76726"/>
    <row r="76727"/>
    <row r="76728"/>
    <row r="76729"/>
    <row r="76730"/>
    <row r="76731"/>
    <row r="76732"/>
    <row r="76733"/>
    <row r="76734"/>
    <row r="76735"/>
    <row r="76736"/>
    <row r="76737"/>
    <row r="76738"/>
    <row r="76739"/>
    <row r="76740"/>
    <row r="76741"/>
    <row r="76742"/>
    <row r="76743"/>
    <row r="76744"/>
    <row r="76745"/>
    <row r="76746"/>
    <row r="76747"/>
    <row r="76748"/>
    <row r="76749"/>
    <row r="76750"/>
    <row r="76751"/>
    <row r="76752"/>
    <row r="76753"/>
    <row r="76754"/>
    <row r="76755"/>
    <row r="76756"/>
    <row r="76757"/>
    <row r="76758"/>
    <row r="76759"/>
    <row r="76760"/>
    <row r="76761"/>
    <row r="76762"/>
    <row r="76763"/>
    <row r="76764"/>
    <row r="76765"/>
    <row r="76766"/>
    <row r="76767"/>
    <row r="76768"/>
    <row r="76769"/>
    <row r="76770"/>
    <row r="76771"/>
    <row r="76772"/>
    <row r="76773"/>
    <row r="76774"/>
    <row r="76775"/>
    <row r="76776"/>
    <row r="76777"/>
    <row r="76778"/>
    <row r="76779"/>
    <row r="76780"/>
    <row r="76781"/>
    <row r="76782"/>
    <row r="76783"/>
    <row r="76784"/>
    <row r="76785"/>
    <row r="76786"/>
    <row r="76787"/>
    <row r="76788"/>
    <row r="76789"/>
    <row r="76790"/>
    <row r="76791"/>
    <row r="76792"/>
    <row r="76793"/>
    <row r="76794"/>
    <row r="76795"/>
    <row r="76796"/>
    <row r="76797"/>
    <row r="76798"/>
    <row r="76799"/>
    <row r="76800"/>
    <row r="76801"/>
    <row r="76802"/>
    <row r="76803"/>
    <row r="76804"/>
    <row r="76805"/>
    <row r="76806"/>
    <row r="76807"/>
    <row r="76808"/>
    <row r="76809"/>
    <row r="76810"/>
    <row r="76811"/>
    <row r="76812"/>
    <row r="76813"/>
    <row r="76814"/>
    <row r="76815"/>
    <row r="76816"/>
    <row r="76817"/>
    <row r="76818"/>
    <row r="76819"/>
    <row r="76820"/>
    <row r="76821"/>
    <row r="76822"/>
    <row r="76823"/>
    <row r="76824"/>
    <row r="76825"/>
    <row r="76826"/>
    <row r="76827"/>
    <row r="76828"/>
    <row r="76829"/>
    <row r="76830"/>
    <row r="76831"/>
    <row r="76832"/>
    <row r="76833"/>
    <row r="76834"/>
    <row r="76835"/>
    <row r="76836"/>
    <row r="76837"/>
    <row r="76838"/>
    <row r="76839"/>
    <row r="76840"/>
    <row r="76841"/>
    <row r="76842"/>
    <row r="76843"/>
    <row r="76844"/>
    <row r="76845"/>
    <row r="76846"/>
    <row r="76847"/>
    <row r="76848"/>
    <row r="76849"/>
    <row r="76850"/>
    <row r="76851"/>
    <row r="76852"/>
    <row r="76853"/>
    <row r="76854"/>
    <row r="76855"/>
    <row r="76856"/>
    <row r="76857"/>
    <row r="76858"/>
    <row r="76859"/>
    <row r="76860"/>
    <row r="76861"/>
    <row r="76862"/>
    <row r="76863"/>
    <row r="76864"/>
    <row r="76865"/>
    <row r="76866"/>
    <row r="76867"/>
    <row r="76868"/>
    <row r="76869"/>
    <row r="76870"/>
    <row r="76871"/>
    <row r="76872"/>
    <row r="76873"/>
    <row r="76874"/>
    <row r="76875"/>
    <row r="76876"/>
    <row r="76877"/>
    <row r="76878"/>
    <row r="76879"/>
    <row r="76880"/>
    <row r="76881"/>
    <row r="76882"/>
    <row r="76883"/>
    <row r="76884"/>
    <row r="76885"/>
    <row r="76886"/>
    <row r="76887"/>
    <row r="76888"/>
    <row r="76889"/>
    <row r="76890"/>
    <row r="76891"/>
    <row r="76892"/>
    <row r="76893"/>
    <row r="76894"/>
    <row r="76895"/>
    <row r="76896"/>
    <row r="76897"/>
    <row r="76898"/>
    <row r="76899"/>
    <row r="76900"/>
    <row r="76901"/>
    <row r="76902"/>
    <row r="76903"/>
    <row r="76904"/>
    <row r="76905"/>
    <row r="76906"/>
    <row r="76907"/>
    <row r="76908"/>
    <row r="76909"/>
    <row r="76910"/>
    <row r="76911"/>
    <row r="76912"/>
    <row r="76913"/>
    <row r="76914"/>
    <row r="76915"/>
    <row r="76916"/>
    <row r="76917"/>
    <row r="76918"/>
    <row r="76919"/>
    <row r="76920"/>
    <row r="76921"/>
    <row r="76922"/>
    <row r="76923"/>
    <row r="76924"/>
    <row r="76925"/>
    <row r="76926"/>
    <row r="76927"/>
    <row r="76928"/>
    <row r="76929"/>
    <row r="76930"/>
    <row r="76931"/>
    <row r="76932"/>
    <row r="76933"/>
    <row r="76934"/>
    <row r="76935"/>
    <row r="76936"/>
    <row r="76937"/>
    <row r="76938"/>
    <row r="76939"/>
    <row r="76940"/>
    <row r="76941"/>
    <row r="76942"/>
    <row r="76943"/>
    <row r="76944"/>
    <row r="76945"/>
    <row r="76946"/>
    <row r="76947"/>
    <row r="76948"/>
    <row r="76949"/>
    <row r="76950"/>
    <row r="76951"/>
    <row r="76952"/>
    <row r="76953"/>
    <row r="76954"/>
    <row r="76955"/>
    <row r="76956"/>
    <row r="76957"/>
    <row r="76958"/>
    <row r="76959"/>
    <row r="76960"/>
    <row r="76961"/>
    <row r="76962"/>
    <row r="76963"/>
    <row r="76964"/>
    <row r="76965"/>
    <row r="76966"/>
    <row r="76967"/>
    <row r="76968"/>
    <row r="76969"/>
    <row r="76970"/>
    <row r="76971"/>
    <row r="76972"/>
    <row r="76973"/>
    <row r="76974"/>
    <row r="76975"/>
    <row r="76976"/>
    <row r="76977"/>
    <row r="76978"/>
    <row r="76979"/>
    <row r="76980"/>
    <row r="76981"/>
    <row r="76982"/>
    <row r="76983"/>
    <row r="76984"/>
    <row r="76985"/>
    <row r="76986"/>
    <row r="76987"/>
    <row r="76988"/>
    <row r="76989"/>
    <row r="76990"/>
    <row r="76991"/>
    <row r="76992"/>
    <row r="76993"/>
    <row r="76994"/>
    <row r="76995"/>
    <row r="76996"/>
    <row r="76997"/>
    <row r="76998"/>
    <row r="76999"/>
    <row r="77000"/>
    <row r="77001"/>
    <row r="77002"/>
    <row r="77003"/>
    <row r="77004"/>
    <row r="77005"/>
    <row r="77006"/>
    <row r="77007"/>
    <row r="77008"/>
    <row r="77009"/>
    <row r="77010"/>
    <row r="77011"/>
    <row r="77012"/>
    <row r="77013"/>
    <row r="77014"/>
    <row r="77015"/>
    <row r="77016"/>
    <row r="77017"/>
    <row r="77018"/>
    <row r="77019"/>
    <row r="77020"/>
    <row r="77021"/>
    <row r="77022"/>
    <row r="77023"/>
    <row r="77024"/>
    <row r="77025"/>
    <row r="77026"/>
    <row r="77027"/>
    <row r="77028"/>
    <row r="77029"/>
    <row r="77030"/>
    <row r="77031"/>
    <row r="77032"/>
    <row r="77033"/>
    <row r="77034"/>
    <row r="77035"/>
    <row r="77036"/>
    <row r="77037"/>
    <row r="77038"/>
    <row r="77039"/>
    <row r="77040"/>
    <row r="77041"/>
    <row r="77042"/>
    <row r="77043"/>
    <row r="77044"/>
    <row r="77045"/>
    <row r="77046"/>
    <row r="77047"/>
    <row r="77048"/>
    <row r="77049"/>
    <row r="77050"/>
    <row r="77051"/>
    <row r="77052"/>
    <row r="77053"/>
    <row r="77054"/>
    <row r="77055"/>
    <row r="77056"/>
    <row r="77057"/>
    <row r="77058"/>
    <row r="77059"/>
    <row r="77060"/>
    <row r="77061"/>
    <row r="77062"/>
    <row r="77063"/>
    <row r="77064"/>
    <row r="77065"/>
    <row r="77066"/>
    <row r="77067"/>
    <row r="77068"/>
    <row r="77069"/>
    <row r="77070"/>
    <row r="77071"/>
    <row r="77072"/>
    <row r="77073"/>
    <row r="77074"/>
    <row r="77075"/>
    <row r="77076"/>
    <row r="77077"/>
    <row r="77078"/>
    <row r="77079"/>
    <row r="77080"/>
    <row r="77081"/>
    <row r="77082"/>
    <row r="77083"/>
    <row r="77084"/>
    <row r="77085"/>
    <row r="77086"/>
    <row r="77087"/>
    <row r="77088"/>
    <row r="77089"/>
    <row r="77090"/>
    <row r="77091"/>
    <row r="77092"/>
    <row r="77093"/>
    <row r="77094"/>
    <row r="77095"/>
    <row r="77096"/>
    <row r="77097"/>
    <row r="77098"/>
    <row r="77099"/>
    <row r="77100"/>
    <row r="77101"/>
    <row r="77102"/>
    <row r="77103"/>
    <row r="77104"/>
    <row r="77105"/>
    <row r="77106"/>
    <row r="77107"/>
    <row r="77108"/>
    <row r="77109"/>
    <row r="77110"/>
    <row r="77111"/>
    <row r="77112"/>
    <row r="77113"/>
    <row r="77114"/>
    <row r="77115"/>
    <row r="77116"/>
    <row r="77117"/>
    <row r="77118"/>
    <row r="77119"/>
    <row r="77120"/>
    <row r="77121"/>
    <row r="77122"/>
    <row r="77123"/>
    <row r="77124"/>
    <row r="77125"/>
    <row r="77126"/>
    <row r="77127"/>
    <row r="77128"/>
    <row r="77129"/>
    <row r="77130"/>
    <row r="77131"/>
    <row r="77132"/>
    <row r="77133"/>
    <row r="77134"/>
    <row r="77135"/>
    <row r="77136"/>
    <row r="77137"/>
    <row r="77138"/>
    <row r="77139"/>
    <row r="77140"/>
    <row r="77141"/>
    <row r="77142"/>
    <row r="77143"/>
    <row r="77144"/>
    <row r="77145"/>
    <row r="77146"/>
    <row r="77147"/>
    <row r="77148"/>
    <row r="77149"/>
    <row r="77150"/>
    <row r="77151"/>
    <row r="77152"/>
    <row r="77153"/>
    <row r="77154"/>
    <row r="77155"/>
    <row r="77156"/>
    <row r="77157"/>
    <row r="77158"/>
    <row r="77159"/>
    <row r="77160"/>
    <row r="77161"/>
    <row r="77162"/>
    <row r="77163"/>
    <row r="77164"/>
    <row r="77165"/>
    <row r="77166"/>
    <row r="77167"/>
    <row r="77168"/>
    <row r="77169"/>
    <row r="77170"/>
    <row r="77171"/>
    <row r="77172"/>
    <row r="77173"/>
    <row r="77174"/>
    <row r="77175"/>
    <row r="77176"/>
    <row r="77177"/>
    <row r="77178"/>
    <row r="77179"/>
    <row r="77180"/>
    <row r="77181"/>
    <row r="77182"/>
    <row r="77183"/>
    <row r="77184"/>
    <row r="77185"/>
    <row r="77186"/>
    <row r="77187"/>
    <row r="77188"/>
    <row r="77189"/>
    <row r="77190"/>
    <row r="77191"/>
    <row r="77192"/>
    <row r="77193"/>
    <row r="77194"/>
    <row r="77195"/>
    <row r="77196"/>
    <row r="77197"/>
    <row r="77198"/>
    <row r="77199"/>
    <row r="77200"/>
    <row r="77201"/>
    <row r="77202"/>
    <row r="77203"/>
    <row r="77204"/>
    <row r="77205"/>
    <row r="77206"/>
    <row r="77207"/>
    <row r="77208"/>
    <row r="77209"/>
    <row r="77210"/>
    <row r="77211"/>
    <row r="77212"/>
    <row r="77213"/>
    <row r="77214"/>
    <row r="77215"/>
    <row r="77216"/>
    <row r="77217"/>
    <row r="77218"/>
    <row r="77219"/>
    <row r="77220"/>
    <row r="77221"/>
    <row r="77222"/>
    <row r="77223"/>
    <row r="77224"/>
    <row r="77225"/>
    <row r="77226"/>
    <row r="77227"/>
    <row r="77228"/>
    <row r="77229"/>
    <row r="77230"/>
    <row r="77231"/>
    <row r="77232"/>
    <row r="77233"/>
    <row r="77234"/>
    <row r="77235"/>
    <row r="77236"/>
    <row r="77237"/>
    <row r="77238"/>
    <row r="77239"/>
    <row r="77240"/>
    <row r="77241"/>
    <row r="77242"/>
    <row r="77243"/>
    <row r="77244"/>
    <row r="77245"/>
    <row r="77246"/>
    <row r="77247"/>
    <row r="77248"/>
    <row r="77249"/>
    <row r="77250"/>
    <row r="77251"/>
    <row r="77252"/>
    <row r="77253"/>
    <row r="77254"/>
    <row r="77255"/>
    <row r="77256"/>
    <row r="77257"/>
    <row r="77258"/>
    <row r="77259"/>
    <row r="77260"/>
    <row r="77261"/>
    <row r="77262"/>
    <row r="77263"/>
    <row r="77264"/>
    <row r="77265"/>
    <row r="77266"/>
    <row r="77267"/>
    <row r="77268"/>
    <row r="77269"/>
    <row r="77270"/>
    <row r="77271"/>
    <row r="77272"/>
    <row r="77273"/>
    <row r="77274"/>
    <row r="77275"/>
    <row r="77276"/>
    <row r="77277"/>
    <row r="77278"/>
    <row r="77279"/>
    <row r="77280"/>
    <row r="77281"/>
    <row r="77282"/>
    <row r="77283"/>
    <row r="77284"/>
    <row r="77285"/>
    <row r="77286"/>
    <row r="77287"/>
    <row r="77288"/>
    <row r="77289"/>
    <row r="77290"/>
    <row r="77291"/>
    <row r="77292"/>
    <row r="77293"/>
    <row r="77294"/>
    <row r="77295"/>
    <row r="77296"/>
    <row r="77297"/>
    <row r="77298"/>
    <row r="77299"/>
    <row r="77300"/>
    <row r="77301"/>
    <row r="77302"/>
    <row r="77303"/>
    <row r="77304"/>
    <row r="77305"/>
    <row r="77306"/>
    <row r="77307"/>
    <row r="77308"/>
    <row r="77309"/>
    <row r="77310"/>
    <row r="77311"/>
    <row r="77312"/>
    <row r="77313"/>
    <row r="77314"/>
    <row r="77315"/>
    <row r="77316"/>
    <row r="77317"/>
    <row r="77318"/>
    <row r="77319"/>
    <row r="77320"/>
    <row r="77321"/>
    <row r="77322"/>
    <row r="77323"/>
    <row r="77324"/>
    <row r="77325"/>
    <row r="77326"/>
    <row r="77327"/>
    <row r="77328"/>
    <row r="77329"/>
    <row r="77330"/>
    <row r="77331"/>
    <row r="77332"/>
    <row r="77333"/>
    <row r="77334"/>
    <row r="77335"/>
    <row r="77336"/>
    <row r="77337"/>
    <row r="77338"/>
    <row r="77339"/>
    <row r="77340"/>
    <row r="77341"/>
    <row r="77342"/>
    <row r="77343"/>
    <row r="77344"/>
    <row r="77345"/>
    <row r="77346"/>
    <row r="77347"/>
    <row r="77348"/>
    <row r="77349"/>
    <row r="77350"/>
    <row r="77351"/>
    <row r="77352"/>
    <row r="77353"/>
    <row r="77354"/>
    <row r="77355"/>
    <row r="77356"/>
    <row r="77357"/>
    <row r="77358"/>
    <row r="77359"/>
    <row r="77360"/>
    <row r="77361"/>
    <row r="77362"/>
    <row r="77363"/>
    <row r="77364"/>
    <row r="77365"/>
    <row r="77366"/>
    <row r="77367"/>
    <row r="77368"/>
    <row r="77369"/>
    <row r="77370"/>
    <row r="77371"/>
    <row r="77372"/>
    <row r="77373"/>
    <row r="77374"/>
    <row r="77375"/>
    <row r="77376"/>
    <row r="77377"/>
    <row r="77378"/>
    <row r="77379"/>
    <row r="77380"/>
    <row r="77381"/>
    <row r="77382"/>
    <row r="77383"/>
    <row r="77384"/>
    <row r="77385"/>
    <row r="77386"/>
    <row r="77387"/>
    <row r="77388"/>
    <row r="77389"/>
    <row r="77390"/>
    <row r="77391"/>
    <row r="77392"/>
    <row r="77393"/>
    <row r="77394"/>
    <row r="77395"/>
    <row r="77396"/>
    <row r="77397"/>
    <row r="77398"/>
    <row r="77399"/>
    <row r="77400"/>
    <row r="77401"/>
    <row r="77402"/>
    <row r="77403"/>
    <row r="77404"/>
    <row r="77405"/>
    <row r="77406"/>
    <row r="77407"/>
    <row r="77408"/>
    <row r="77409"/>
    <row r="77410"/>
    <row r="77411"/>
    <row r="77412"/>
    <row r="77413"/>
    <row r="77414"/>
    <row r="77415"/>
    <row r="77416"/>
    <row r="77417"/>
    <row r="77418"/>
    <row r="77419"/>
    <row r="77420"/>
    <row r="77421"/>
    <row r="77422"/>
    <row r="77423"/>
    <row r="77424"/>
    <row r="77425"/>
    <row r="77426"/>
    <row r="77427"/>
    <row r="77428"/>
    <row r="77429"/>
    <row r="77430"/>
    <row r="77431"/>
    <row r="77432"/>
    <row r="77433"/>
    <row r="77434"/>
    <row r="77435"/>
    <row r="77436"/>
    <row r="77437"/>
    <row r="77438"/>
    <row r="77439"/>
    <row r="77440"/>
    <row r="77441"/>
    <row r="77442"/>
    <row r="77443"/>
    <row r="77444"/>
    <row r="77445"/>
    <row r="77446"/>
    <row r="77447"/>
    <row r="77448"/>
    <row r="77449"/>
    <row r="77450"/>
    <row r="77451"/>
    <row r="77452"/>
    <row r="77453"/>
    <row r="77454"/>
    <row r="77455"/>
    <row r="77456"/>
    <row r="77457"/>
    <row r="77458"/>
    <row r="77459"/>
    <row r="77460"/>
    <row r="77461"/>
    <row r="77462"/>
    <row r="77463"/>
    <row r="77464"/>
    <row r="77465"/>
    <row r="77466"/>
    <row r="77467"/>
    <row r="77468"/>
    <row r="77469"/>
    <row r="77470"/>
    <row r="77471"/>
    <row r="77472"/>
    <row r="77473"/>
    <row r="77474"/>
    <row r="77475"/>
    <row r="77476"/>
    <row r="77477"/>
    <row r="77478"/>
    <row r="77479"/>
    <row r="77480"/>
    <row r="77481"/>
    <row r="77482"/>
    <row r="77483"/>
    <row r="77484"/>
    <row r="77485"/>
    <row r="77486"/>
    <row r="77487"/>
    <row r="77488"/>
    <row r="77489"/>
    <row r="77490"/>
    <row r="77491"/>
    <row r="77492"/>
    <row r="77493"/>
    <row r="77494"/>
    <row r="77495"/>
    <row r="77496"/>
    <row r="77497"/>
    <row r="77498"/>
    <row r="77499"/>
    <row r="77500"/>
    <row r="77501"/>
    <row r="77502"/>
    <row r="77503"/>
    <row r="77504"/>
    <row r="77505"/>
    <row r="77506"/>
    <row r="77507"/>
    <row r="77508"/>
    <row r="77509"/>
    <row r="77510"/>
    <row r="77511"/>
    <row r="77512"/>
    <row r="77513"/>
    <row r="77514"/>
    <row r="77515"/>
    <row r="77516"/>
    <row r="77517"/>
    <row r="77518"/>
    <row r="77519"/>
    <row r="77520"/>
    <row r="77521"/>
    <row r="77522"/>
    <row r="77523"/>
    <row r="77524"/>
    <row r="77525"/>
    <row r="77526"/>
    <row r="77527"/>
    <row r="77528"/>
    <row r="77529"/>
    <row r="77530"/>
    <row r="77531"/>
    <row r="77532"/>
    <row r="77533"/>
    <row r="77534"/>
    <row r="77535"/>
    <row r="77536"/>
    <row r="77537"/>
    <row r="77538"/>
    <row r="77539"/>
    <row r="77540"/>
    <row r="77541"/>
    <row r="77542"/>
    <row r="77543"/>
    <row r="77544"/>
    <row r="77545"/>
    <row r="77546"/>
    <row r="77547"/>
    <row r="77548"/>
    <row r="77549"/>
    <row r="77550"/>
    <row r="77551"/>
    <row r="77552"/>
    <row r="77553"/>
    <row r="77554"/>
    <row r="77555"/>
    <row r="77556"/>
    <row r="77557"/>
    <row r="77558"/>
    <row r="77559"/>
    <row r="77560"/>
    <row r="77561"/>
    <row r="77562"/>
    <row r="77563"/>
    <row r="77564"/>
    <row r="77565"/>
    <row r="77566"/>
    <row r="77567"/>
    <row r="77568"/>
    <row r="77569"/>
    <row r="77570"/>
    <row r="77571"/>
    <row r="77572"/>
    <row r="77573"/>
    <row r="77574"/>
    <row r="77575"/>
    <row r="77576"/>
    <row r="77577"/>
    <row r="77578"/>
    <row r="77579"/>
    <row r="77580"/>
    <row r="77581"/>
    <row r="77582"/>
    <row r="77583"/>
    <row r="77584"/>
    <row r="77585"/>
    <row r="77586"/>
    <row r="77587"/>
    <row r="77588"/>
    <row r="77589"/>
    <row r="77590"/>
    <row r="77591"/>
    <row r="77592"/>
    <row r="77593"/>
    <row r="77594"/>
    <row r="77595"/>
    <row r="77596"/>
    <row r="77597"/>
    <row r="77598"/>
    <row r="77599"/>
    <row r="77600"/>
    <row r="77601"/>
    <row r="77602"/>
    <row r="77603"/>
    <row r="77604"/>
    <row r="77605"/>
    <row r="77606"/>
    <row r="77607"/>
    <row r="77608"/>
    <row r="77609"/>
    <row r="77610"/>
    <row r="77611"/>
    <row r="77612"/>
    <row r="77613"/>
    <row r="77614"/>
    <row r="77615"/>
    <row r="77616"/>
    <row r="77617"/>
    <row r="77618"/>
    <row r="77619"/>
    <row r="77620"/>
    <row r="77621"/>
    <row r="77622"/>
    <row r="77623"/>
    <row r="77624"/>
    <row r="77625"/>
    <row r="77626"/>
    <row r="77627"/>
    <row r="77628"/>
    <row r="77629"/>
    <row r="77630"/>
    <row r="77631"/>
    <row r="77632"/>
    <row r="77633"/>
    <row r="77634"/>
    <row r="77635"/>
    <row r="77636"/>
    <row r="77637"/>
    <row r="77638"/>
    <row r="77639"/>
    <row r="77640"/>
    <row r="77641"/>
    <row r="77642"/>
    <row r="77643"/>
    <row r="77644"/>
    <row r="77645"/>
    <row r="77646"/>
    <row r="77647"/>
    <row r="77648"/>
    <row r="77649"/>
    <row r="77650"/>
    <row r="77651"/>
    <row r="77652"/>
    <row r="77653"/>
    <row r="77654"/>
    <row r="77655"/>
    <row r="77656"/>
    <row r="77657"/>
    <row r="77658"/>
    <row r="77659"/>
    <row r="77660"/>
    <row r="77661"/>
    <row r="77662"/>
    <row r="77663"/>
    <row r="77664"/>
    <row r="77665"/>
    <row r="77666"/>
    <row r="77667"/>
    <row r="77668"/>
    <row r="77669"/>
    <row r="77670"/>
    <row r="77671"/>
    <row r="77672"/>
    <row r="77673"/>
    <row r="77674"/>
    <row r="77675"/>
    <row r="77676"/>
    <row r="77677"/>
    <row r="77678"/>
    <row r="77679"/>
    <row r="77680"/>
    <row r="77681"/>
    <row r="77682"/>
    <row r="77683"/>
    <row r="77684"/>
    <row r="77685"/>
    <row r="77686"/>
    <row r="77687"/>
    <row r="77688"/>
    <row r="77689"/>
    <row r="77690"/>
    <row r="77691"/>
    <row r="77692"/>
    <row r="77693"/>
    <row r="77694"/>
    <row r="77695"/>
    <row r="77696"/>
    <row r="77697"/>
    <row r="77698"/>
    <row r="77699"/>
    <row r="77700"/>
    <row r="77701"/>
    <row r="77702"/>
    <row r="77703"/>
    <row r="77704"/>
    <row r="77705"/>
    <row r="77706"/>
    <row r="77707"/>
    <row r="77708"/>
    <row r="77709"/>
    <row r="77710"/>
    <row r="77711"/>
    <row r="77712"/>
    <row r="77713"/>
    <row r="77714"/>
    <row r="77715"/>
    <row r="77716"/>
    <row r="77717"/>
    <row r="77718"/>
    <row r="77719"/>
    <row r="77720"/>
    <row r="77721"/>
    <row r="77722"/>
    <row r="77723"/>
    <row r="77724"/>
    <row r="77725"/>
    <row r="77726"/>
    <row r="77727"/>
    <row r="77728"/>
    <row r="77729"/>
    <row r="77730"/>
    <row r="77731"/>
    <row r="77732"/>
    <row r="77733"/>
    <row r="77734"/>
    <row r="77735"/>
    <row r="77736"/>
    <row r="77737"/>
    <row r="77738"/>
    <row r="77739"/>
    <row r="77740"/>
    <row r="77741"/>
    <row r="77742"/>
    <row r="77743"/>
    <row r="77744"/>
    <row r="77745"/>
    <row r="77746"/>
    <row r="77747"/>
    <row r="77748"/>
    <row r="77749"/>
    <row r="77750"/>
    <row r="77751"/>
    <row r="77752"/>
    <row r="77753"/>
    <row r="77754"/>
    <row r="77755"/>
    <row r="77756"/>
    <row r="77757"/>
    <row r="77758"/>
    <row r="77759"/>
    <row r="77760"/>
    <row r="77761"/>
    <row r="77762"/>
    <row r="77763"/>
    <row r="77764"/>
    <row r="77765"/>
    <row r="77766"/>
    <row r="77767"/>
    <row r="77768"/>
    <row r="77769"/>
    <row r="77770"/>
    <row r="77771"/>
    <row r="77772"/>
    <row r="77773"/>
    <row r="77774"/>
    <row r="77775"/>
    <row r="77776"/>
    <row r="77777"/>
    <row r="77778"/>
    <row r="77779"/>
    <row r="77780"/>
    <row r="77781"/>
    <row r="77782"/>
    <row r="77783"/>
    <row r="77784"/>
    <row r="77785"/>
    <row r="77786"/>
    <row r="77787"/>
    <row r="77788"/>
    <row r="77789"/>
    <row r="77790"/>
    <row r="77791"/>
    <row r="77792"/>
    <row r="77793"/>
    <row r="77794"/>
    <row r="77795"/>
    <row r="77796"/>
    <row r="77797"/>
    <row r="77798"/>
    <row r="77799"/>
    <row r="77800"/>
    <row r="77801"/>
    <row r="77802"/>
    <row r="77803"/>
    <row r="77804"/>
    <row r="77805"/>
    <row r="77806"/>
    <row r="77807"/>
    <row r="77808"/>
    <row r="77809"/>
    <row r="77810"/>
    <row r="77811"/>
    <row r="77812"/>
    <row r="77813"/>
    <row r="77814"/>
    <row r="77815"/>
    <row r="77816"/>
    <row r="77817"/>
    <row r="77818"/>
    <row r="77819"/>
    <row r="77820"/>
    <row r="77821"/>
    <row r="77822"/>
    <row r="77823"/>
    <row r="77824"/>
    <row r="77825"/>
    <row r="77826"/>
    <row r="77827"/>
    <row r="77828"/>
    <row r="77829"/>
    <row r="77830"/>
    <row r="77831"/>
    <row r="77832"/>
    <row r="77833"/>
    <row r="77834"/>
    <row r="77835"/>
    <row r="77836"/>
    <row r="77837"/>
    <row r="77838"/>
    <row r="77839"/>
    <row r="77840"/>
    <row r="77841"/>
    <row r="77842"/>
    <row r="77843"/>
    <row r="77844"/>
    <row r="77845"/>
    <row r="77846"/>
    <row r="77847"/>
    <row r="77848"/>
    <row r="77849"/>
    <row r="77850"/>
    <row r="77851"/>
    <row r="77852"/>
    <row r="77853"/>
    <row r="77854"/>
    <row r="77855"/>
    <row r="77856"/>
    <row r="77857"/>
    <row r="77858"/>
    <row r="77859"/>
    <row r="77860"/>
    <row r="77861"/>
    <row r="77862"/>
    <row r="77863"/>
    <row r="77864"/>
    <row r="77865"/>
    <row r="77866"/>
    <row r="77867"/>
    <row r="77868"/>
    <row r="77869"/>
    <row r="77870"/>
    <row r="77871"/>
    <row r="77872"/>
    <row r="77873"/>
    <row r="77874"/>
    <row r="77875"/>
    <row r="77876"/>
    <row r="77877"/>
    <row r="77878"/>
    <row r="77879"/>
    <row r="77880"/>
    <row r="77881"/>
    <row r="77882"/>
    <row r="77883"/>
    <row r="77884"/>
    <row r="77885"/>
    <row r="77886"/>
    <row r="77887"/>
    <row r="77888"/>
    <row r="77889"/>
    <row r="77890"/>
    <row r="77891"/>
    <row r="77892"/>
    <row r="77893"/>
    <row r="77894"/>
    <row r="77895"/>
    <row r="77896"/>
    <row r="77897"/>
    <row r="77898"/>
    <row r="77899"/>
    <row r="77900"/>
    <row r="77901"/>
    <row r="77902"/>
    <row r="77903"/>
    <row r="77904"/>
    <row r="77905"/>
    <row r="77906"/>
    <row r="77907"/>
    <row r="77908"/>
    <row r="77909"/>
    <row r="77910"/>
    <row r="77911"/>
    <row r="77912"/>
    <row r="77913"/>
    <row r="77914"/>
    <row r="77915"/>
    <row r="77916"/>
    <row r="77917"/>
    <row r="77918"/>
    <row r="77919"/>
    <row r="77920"/>
    <row r="77921"/>
    <row r="77922"/>
    <row r="77923"/>
    <row r="77924"/>
    <row r="77925"/>
    <row r="77926"/>
    <row r="77927"/>
    <row r="77928"/>
    <row r="77929"/>
    <row r="77930"/>
    <row r="77931"/>
    <row r="77932"/>
    <row r="77933"/>
    <row r="77934"/>
    <row r="77935"/>
    <row r="77936"/>
    <row r="77937"/>
    <row r="77938"/>
    <row r="77939"/>
    <row r="77940"/>
    <row r="77941"/>
    <row r="77942"/>
    <row r="77943"/>
    <row r="77944"/>
    <row r="77945"/>
    <row r="77946"/>
    <row r="77947"/>
    <row r="77948"/>
    <row r="77949"/>
    <row r="77950"/>
    <row r="77951"/>
    <row r="77952"/>
    <row r="77953"/>
    <row r="77954"/>
    <row r="77955"/>
    <row r="77956"/>
    <row r="77957"/>
    <row r="77958"/>
    <row r="77959"/>
    <row r="77960"/>
    <row r="77961"/>
    <row r="77962"/>
    <row r="77963"/>
    <row r="77964"/>
    <row r="77965"/>
    <row r="77966"/>
    <row r="77967"/>
    <row r="77968"/>
    <row r="77969"/>
    <row r="77970"/>
    <row r="77971"/>
    <row r="77972"/>
    <row r="77973"/>
    <row r="77974"/>
    <row r="77975"/>
    <row r="77976"/>
    <row r="77977"/>
    <row r="77978"/>
    <row r="77979"/>
    <row r="77980"/>
    <row r="77981"/>
    <row r="77982"/>
    <row r="77983"/>
    <row r="77984"/>
    <row r="77985"/>
    <row r="77986"/>
    <row r="77987"/>
    <row r="77988"/>
    <row r="77989"/>
    <row r="77990"/>
    <row r="77991"/>
    <row r="77992"/>
    <row r="77993"/>
    <row r="77994"/>
    <row r="77995"/>
    <row r="77996"/>
    <row r="77997"/>
    <row r="77998"/>
    <row r="77999"/>
    <row r="78000"/>
    <row r="78001"/>
    <row r="78002"/>
    <row r="78003"/>
    <row r="78004"/>
    <row r="78005"/>
    <row r="78006"/>
    <row r="78007"/>
    <row r="78008"/>
    <row r="78009"/>
    <row r="78010"/>
    <row r="78011"/>
    <row r="78012"/>
    <row r="78013"/>
    <row r="78014"/>
    <row r="78015"/>
    <row r="78016"/>
    <row r="78017"/>
    <row r="78018"/>
    <row r="78019"/>
    <row r="78020"/>
    <row r="78021"/>
    <row r="78022"/>
    <row r="78023"/>
    <row r="78024"/>
    <row r="78025"/>
    <row r="78026"/>
    <row r="78027"/>
    <row r="78028"/>
    <row r="78029"/>
    <row r="78030"/>
    <row r="78031"/>
    <row r="78032"/>
    <row r="78033"/>
    <row r="78034"/>
    <row r="78035"/>
    <row r="78036"/>
    <row r="78037"/>
    <row r="78038"/>
    <row r="78039"/>
    <row r="78040"/>
    <row r="78041"/>
    <row r="78042"/>
    <row r="78043"/>
    <row r="78044"/>
    <row r="78045"/>
    <row r="78046"/>
    <row r="78047"/>
    <row r="78048"/>
    <row r="78049"/>
    <row r="78050"/>
    <row r="78051"/>
    <row r="78052"/>
    <row r="78053"/>
    <row r="78054"/>
    <row r="78055"/>
    <row r="78056"/>
    <row r="78057"/>
    <row r="78058"/>
    <row r="78059"/>
    <row r="78060"/>
    <row r="78061"/>
    <row r="78062"/>
    <row r="78063"/>
    <row r="78064"/>
    <row r="78065"/>
    <row r="78066"/>
    <row r="78067"/>
    <row r="78068"/>
    <row r="78069"/>
    <row r="78070"/>
    <row r="78071"/>
    <row r="78072"/>
    <row r="78073"/>
    <row r="78074"/>
    <row r="78075"/>
    <row r="78076"/>
    <row r="78077"/>
    <row r="78078"/>
    <row r="78079"/>
    <row r="78080"/>
    <row r="78081"/>
    <row r="78082"/>
    <row r="78083"/>
    <row r="78084"/>
    <row r="78085"/>
    <row r="78086"/>
    <row r="78087"/>
    <row r="78088"/>
    <row r="78089"/>
    <row r="78090"/>
    <row r="78091"/>
    <row r="78092"/>
    <row r="78093"/>
    <row r="78094"/>
    <row r="78095"/>
    <row r="78096"/>
    <row r="78097"/>
    <row r="78098"/>
    <row r="78099"/>
    <row r="78100"/>
    <row r="78101"/>
    <row r="78102"/>
    <row r="78103"/>
    <row r="78104"/>
    <row r="78105"/>
    <row r="78106"/>
    <row r="78107"/>
    <row r="78108"/>
    <row r="78109"/>
    <row r="78110"/>
    <row r="78111"/>
    <row r="78112"/>
    <row r="78113"/>
    <row r="78114"/>
    <row r="78115"/>
    <row r="78116"/>
    <row r="78117"/>
    <row r="78118"/>
    <row r="78119"/>
    <row r="78120"/>
    <row r="78121"/>
    <row r="78122"/>
    <row r="78123"/>
    <row r="78124"/>
    <row r="78125"/>
    <row r="78126"/>
    <row r="78127"/>
    <row r="78128"/>
    <row r="78129"/>
    <row r="78130"/>
    <row r="78131"/>
    <row r="78132"/>
    <row r="78133"/>
    <row r="78134"/>
    <row r="78135"/>
    <row r="78136"/>
    <row r="78137"/>
    <row r="78138"/>
    <row r="78139"/>
    <row r="78140"/>
    <row r="78141"/>
    <row r="78142"/>
    <row r="78143"/>
    <row r="78144"/>
    <row r="78145"/>
    <row r="78146"/>
    <row r="78147"/>
    <row r="78148"/>
    <row r="78149"/>
    <row r="78150"/>
    <row r="78151"/>
    <row r="78152"/>
    <row r="78153"/>
    <row r="78154"/>
    <row r="78155"/>
    <row r="78156"/>
    <row r="78157"/>
    <row r="78158"/>
    <row r="78159"/>
    <row r="78160"/>
    <row r="78161"/>
    <row r="78162"/>
    <row r="78163"/>
    <row r="78164"/>
    <row r="78165"/>
    <row r="78166"/>
    <row r="78167"/>
    <row r="78168"/>
    <row r="78169"/>
    <row r="78170"/>
    <row r="78171"/>
    <row r="78172"/>
    <row r="78173"/>
    <row r="78174"/>
    <row r="78175"/>
    <row r="78176"/>
    <row r="78177"/>
    <row r="78178"/>
    <row r="78179"/>
    <row r="78180"/>
    <row r="78181"/>
    <row r="78182"/>
    <row r="78183"/>
    <row r="78184"/>
    <row r="78185"/>
    <row r="78186"/>
    <row r="78187"/>
    <row r="78188"/>
    <row r="78189"/>
    <row r="78190"/>
    <row r="78191"/>
    <row r="78192"/>
    <row r="78193"/>
    <row r="78194"/>
    <row r="78195"/>
    <row r="78196"/>
    <row r="78197"/>
    <row r="78198"/>
    <row r="78199"/>
    <row r="78200"/>
    <row r="78201"/>
    <row r="78202"/>
    <row r="78203"/>
    <row r="78204"/>
    <row r="78205"/>
    <row r="78206"/>
    <row r="78207"/>
    <row r="78208"/>
    <row r="78209"/>
    <row r="78210"/>
    <row r="78211"/>
    <row r="78212"/>
    <row r="78213"/>
    <row r="78214"/>
    <row r="78215"/>
    <row r="78216"/>
    <row r="78217"/>
    <row r="78218"/>
    <row r="78219"/>
    <row r="78220"/>
    <row r="78221"/>
    <row r="78222"/>
    <row r="78223"/>
    <row r="78224"/>
    <row r="78225"/>
    <row r="78226"/>
    <row r="78227"/>
    <row r="78228"/>
    <row r="78229"/>
    <row r="78230"/>
    <row r="78231"/>
    <row r="78232"/>
    <row r="78233"/>
    <row r="78234"/>
    <row r="78235"/>
    <row r="78236"/>
    <row r="78237"/>
    <row r="78238"/>
    <row r="78239"/>
    <row r="78240"/>
    <row r="78241"/>
    <row r="78242"/>
    <row r="78243"/>
    <row r="78244"/>
    <row r="78245"/>
    <row r="78246"/>
    <row r="78247"/>
    <row r="78248"/>
    <row r="78249"/>
    <row r="78250"/>
    <row r="78251"/>
    <row r="78252"/>
    <row r="78253"/>
    <row r="78254"/>
    <row r="78255"/>
    <row r="78256"/>
    <row r="78257"/>
    <row r="78258"/>
    <row r="78259"/>
    <row r="78260"/>
    <row r="78261"/>
    <row r="78262"/>
    <row r="78263"/>
    <row r="78264"/>
    <row r="78265"/>
    <row r="78266"/>
    <row r="78267"/>
    <row r="78268"/>
    <row r="78269"/>
    <row r="78270"/>
    <row r="78271"/>
    <row r="78272"/>
    <row r="78273"/>
    <row r="78274"/>
    <row r="78275"/>
    <row r="78276"/>
    <row r="78277"/>
    <row r="78278"/>
    <row r="78279"/>
    <row r="78280"/>
    <row r="78281"/>
    <row r="78282"/>
    <row r="78283"/>
    <row r="78284"/>
    <row r="78285"/>
    <row r="78286"/>
    <row r="78287"/>
    <row r="78288"/>
    <row r="78289"/>
    <row r="78290"/>
    <row r="78291"/>
    <row r="78292"/>
    <row r="78293"/>
    <row r="78294"/>
    <row r="78295"/>
    <row r="78296"/>
    <row r="78297"/>
    <row r="78298"/>
    <row r="78299"/>
    <row r="78300"/>
    <row r="78301"/>
    <row r="78302"/>
    <row r="78303"/>
    <row r="78304"/>
    <row r="78305"/>
    <row r="78306"/>
    <row r="78307"/>
    <row r="78308"/>
    <row r="78309"/>
    <row r="78310"/>
    <row r="78311"/>
    <row r="78312"/>
    <row r="78313"/>
    <row r="78314"/>
    <row r="78315"/>
    <row r="78316"/>
    <row r="78317"/>
    <row r="78318"/>
    <row r="78319"/>
    <row r="78320"/>
    <row r="78321"/>
    <row r="78322"/>
    <row r="78323"/>
    <row r="78324"/>
    <row r="78325"/>
    <row r="78326"/>
    <row r="78327"/>
    <row r="78328"/>
    <row r="78329"/>
    <row r="78330"/>
    <row r="78331"/>
    <row r="78332"/>
    <row r="78333"/>
    <row r="78334"/>
    <row r="78335"/>
    <row r="78336"/>
    <row r="78337"/>
    <row r="78338"/>
    <row r="78339"/>
    <row r="78340"/>
    <row r="78341"/>
    <row r="78342"/>
    <row r="78343"/>
    <row r="78344"/>
    <row r="78345"/>
    <row r="78346"/>
    <row r="78347"/>
    <row r="78348"/>
    <row r="78349"/>
    <row r="78350"/>
    <row r="78351"/>
    <row r="78352"/>
    <row r="78353"/>
    <row r="78354"/>
    <row r="78355"/>
    <row r="78356"/>
    <row r="78357"/>
    <row r="78358"/>
    <row r="78359"/>
    <row r="78360"/>
    <row r="78361"/>
    <row r="78362"/>
    <row r="78363"/>
    <row r="78364"/>
    <row r="78365"/>
    <row r="78366"/>
    <row r="78367"/>
    <row r="78368"/>
    <row r="78369"/>
    <row r="78370"/>
    <row r="78371"/>
    <row r="78372"/>
    <row r="78373"/>
    <row r="78374"/>
    <row r="78375"/>
    <row r="78376"/>
    <row r="78377"/>
    <row r="78378"/>
    <row r="78379"/>
    <row r="78380"/>
    <row r="78381"/>
    <row r="78382"/>
    <row r="78383"/>
    <row r="78384"/>
    <row r="78385"/>
    <row r="78386"/>
    <row r="78387"/>
    <row r="78388"/>
    <row r="78389"/>
    <row r="78390"/>
    <row r="78391"/>
    <row r="78392"/>
    <row r="78393"/>
    <row r="78394"/>
    <row r="78395"/>
    <row r="78396"/>
    <row r="78397"/>
    <row r="78398"/>
    <row r="78399"/>
    <row r="78400"/>
    <row r="78401"/>
    <row r="78402"/>
    <row r="78403"/>
    <row r="78404"/>
    <row r="78405"/>
    <row r="78406"/>
    <row r="78407"/>
    <row r="78408"/>
    <row r="78409"/>
    <row r="78410"/>
    <row r="78411"/>
    <row r="78412"/>
    <row r="78413"/>
    <row r="78414"/>
    <row r="78415"/>
    <row r="78416"/>
    <row r="78417"/>
    <row r="78418"/>
    <row r="78419"/>
    <row r="78420"/>
    <row r="78421"/>
    <row r="78422"/>
    <row r="78423"/>
    <row r="78424"/>
    <row r="78425"/>
    <row r="78426"/>
    <row r="78427"/>
    <row r="78428"/>
    <row r="78429"/>
    <row r="78430"/>
    <row r="78431"/>
    <row r="78432"/>
    <row r="78433"/>
    <row r="78434"/>
    <row r="78435"/>
    <row r="78436"/>
    <row r="78437"/>
    <row r="78438"/>
    <row r="78439"/>
    <row r="78440"/>
    <row r="78441"/>
    <row r="78442"/>
    <row r="78443"/>
    <row r="78444"/>
    <row r="78445"/>
    <row r="78446"/>
    <row r="78447"/>
    <row r="78448"/>
    <row r="78449"/>
    <row r="78450"/>
    <row r="78451"/>
    <row r="78452"/>
    <row r="78453"/>
    <row r="78454"/>
    <row r="78455"/>
    <row r="78456"/>
    <row r="78457"/>
    <row r="78458"/>
    <row r="78459"/>
    <row r="78460"/>
    <row r="78461"/>
    <row r="78462"/>
    <row r="78463"/>
    <row r="78464"/>
    <row r="78465"/>
    <row r="78466"/>
    <row r="78467"/>
    <row r="78468"/>
    <row r="78469"/>
    <row r="78470"/>
    <row r="78471"/>
    <row r="78472"/>
    <row r="78473"/>
    <row r="78474"/>
    <row r="78475"/>
    <row r="78476"/>
    <row r="78477"/>
    <row r="78478"/>
    <row r="78479"/>
    <row r="78480"/>
    <row r="78481"/>
    <row r="78482"/>
    <row r="78483"/>
    <row r="78484"/>
    <row r="78485"/>
    <row r="78486"/>
    <row r="78487"/>
    <row r="78488"/>
    <row r="78489"/>
    <row r="78490"/>
    <row r="78491"/>
    <row r="78492"/>
    <row r="78493"/>
    <row r="78494"/>
    <row r="78495"/>
    <row r="78496"/>
    <row r="78497"/>
    <row r="78498"/>
    <row r="78499"/>
    <row r="78500"/>
    <row r="78501"/>
    <row r="78502"/>
    <row r="78503"/>
    <row r="78504"/>
    <row r="78505"/>
    <row r="78506"/>
    <row r="78507"/>
    <row r="78508"/>
    <row r="78509"/>
    <row r="78510"/>
    <row r="78511"/>
    <row r="78512"/>
    <row r="78513"/>
    <row r="78514"/>
    <row r="78515"/>
    <row r="78516"/>
    <row r="78517"/>
    <row r="78518"/>
    <row r="78519"/>
    <row r="78520"/>
    <row r="78521"/>
    <row r="78522"/>
    <row r="78523"/>
    <row r="78524"/>
    <row r="78525"/>
    <row r="78526"/>
    <row r="78527"/>
    <row r="78528"/>
    <row r="78529"/>
    <row r="78530"/>
    <row r="78531"/>
    <row r="78532"/>
    <row r="78533"/>
    <row r="78534"/>
    <row r="78535"/>
    <row r="78536"/>
    <row r="78537"/>
    <row r="78538"/>
    <row r="78539"/>
    <row r="78540"/>
    <row r="78541"/>
    <row r="78542"/>
    <row r="78543"/>
    <row r="78544"/>
    <row r="78545"/>
    <row r="78546"/>
    <row r="78547"/>
    <row r="78548"/>
    <row r="78549"/>
    <row r="78550"/>
    <row r="78551"/>
    <row r="78552"/>
    <row r="78553"/>
    <row r="78554"/>
    <row r="78555"/>
    <row r="78556"/>
    <row r="78557"/>
    <row r="78558"/>
    <row r="78559"/>
    <row r="78560"/>
    <row r="78561"/>
    <row r="78562"/>
    <row r="78563"/>
    <row r="78564"/>
    <row r="78565"/>
    <row r="78566"/>
    <row r="78567"/>
    <row r="78568"/>
    <row r="78569"/>
    <row r="78570"/>
    <row r="78571"/>
    <row r="78572"/>
    <row r="78573"/>
    <row r="78574"/>
    <row r="78575"/>
    <row r="78576"/>
    <row r="78577"/>
    <row r="78578"/>
    <row r="78579"/>
    <row r="78580"/>
    <row r="78581"/>
    <row r="78582"/>
    <row r="78583"/>
    <row r="78584"/>
    <row r="78585"/>
    <row r="78586"/>
    <row r="78587"/>
    <row r="78588"/>
    <row r="78589"/>
    <row r="78590"/>
    <row r="78591"/>
    <row r="78592"/>
    <row r="78593"/>
    <row r="78594"/>
    <row r="78595"/>
    <row r="78596"/>
    <row r="78597"/>
    <row r="78598"/>
    <row r="78599"/>
    <row r="78600"/>
    <row r="78601"/>
    <row r="78602"/>
    <row r="78603"/>
    <row r="78604"/>
    <row r="78605"/>
    <row r="78606"/>
    <row r="78607"/>
    <row r="78608"/>
    <row r="78609"/>
    <row r="78610"/>
    <row r="78611"/>
    <row r="78612"/>
    <row r="78613"/>
    <row r="78614"/>
    <row r="78615"/>
    <row r="78616"/>
    <row r="78617"/>
    <row r="78618"/>
    <row r="78619"/>
    <row r="78620"/>
    <row r="78621"/>
    <row r="78622"/>
    <row r="78623"/>
    <row r="78624"/>
    <row r="78625"/>
    <row r="78626"/>
    <row r="78627"/>
    <row r="78628"/>
    <row r="78629"/>
    <row r="78630"/>
    <row r="78631"/>
    <row r="78632"/>
    <row r="78633"/>
    <row r="78634"/>
    <row r="78635"/>
    <row r="78636"/>
    <row r="78637"/>
    <row r="78638"/>
    <row r="78639"/>
    <row r="78640"/>
    <row r="78641"/>
    <row r="78642"/>
    <row r="78643"/>
    <row r="78644"/>
    <row r="78645"/>
    <row r="78646"/>
    <row r="78647"/>
    <row r="78648"/>
    <row r="78649"/>
    <row r="78650"/>
    <row r="78651"/>
    <row r="78652"/>
    <row r="78653"/>
    <row r="78654"/>
    <row r="78655"/>
    <row r="78656"/>
    <row r="78657"/>
    <row r="78658"/>
    <row r="78659"/>
    <row r="78660"/>
    <row r="78661"/>
    <row r="78662"/>
    <row r="78663"/>
    <row r="78664"/>
    <row r="78665"/>
    <row r="78666"/>
    <row r="78667"/>
    <row r="78668"/>
    <row r="78669"/>
    <row r="78670"/>
    <row r="78671"/>
    <row r="78672"/>
    <row r="78673"/>
    <row r="78674"/>
    <row r="78675"/>
    <row r="78676"/>
    <row r="78677"/>
    <row r="78678"/>
    <row r="78679"/>
    <row r="78680"/>
    <row r="78681"/>
    <row r="78682"/>
    <row r="78683"/>
    <row r="78684"/>
    <row r="78685"/>
    <row r="78686"/>
    <row r="78687"/>
    <row r="78688"/>
    <row r="78689"/>
    <row r="78690"/>
    <row r="78691"/>
    <row r="78692"/>
    <row r="78693"/>
    <row r="78694"/>
    <row r="78695"/>
    <row r="78696"/>
    <row r="78697"/>
    <row r="78698"/>
    <row r="78699"/>
    <row r="78700"/>
    <row r="78701"/>
    <row r="78702"/>
    <row r="78703"/>
    <row r="78704"/>
    <row r="78705"/>
    <row r="78706"/>
    <row r="78707"/>
    <row r="78708"/>
    <row r="78709"/>
    <row r="78710"/>
    <row r="78711"/>
    <row r="78712"/>
    <row r="78713"/>
    <row r="78714"/>
    <row r="78715"/>
    <row r="78716"/>
    <row r="78717"/>
    <row r="78718"/>
    <row r="78719"/>
    <row r="78720"/>
    <row r="78721"/>
    <row r="78722"/>
    <row r="78723"/>
    <row r="78724"/>
    <row r="78725"/>
    <row r="78726"/>
    <row r="78727"/>
    <row r="78728"/>
    <row r="78729"/>
    <row r="78730"/>
    <row r="78731"/>
    <row r="78732"/>
    <row r="78733"/>
    <row r="78734"/>
    <row r="78735"/>
    <row r="78736"/>
    <row r="78737"/>
    <row r="78738"/>
    <row r="78739"/>
    <row r="78740"/>
    <row r="78741"/>
    <row r="78742"/>
    <row r="78743"/>
    <row r="78744"/>
    <row r="78745"/>
    <row r="78746"/>
    <row r="78747"/>
    <row r="78748"/>
    <row r="78749"/>
    <row r="78750"/>
    <row r="78751"/>
    <row r="78752"/>
    <row r="78753"/>
    <row r="78754"/>
    <row r="78755"/>
    <row r="78756"/>
    <row r="78757"/>
    <row r="78758"/>
    <row r="78759"/>
    <row r="78760"/>
    <row r="78761"/>
    <row r="78762"/>
    <row r="78763"/>
    <row r="78764"/>
    <row r="78765"/>
    <row r="78766"/>
    <row r="78767"/>
    <row r="78768"/>
    <row r="78769"/>
    <row r="78770"/>
    <row r="78771"/>
    <row r="78772"/>
    <row r="78773"/>
    <row r="78774"/>
    <row r="78775"/>
    <row r="78776"/>
    <row r="78777"/>
    <row r="78778"/>
    <row r="78779"/>
    <row r="78780"/>
    <row r="78781"/>
    <row r="78782"/>
    <row r="78783"/>
    <row r="78784"/>
    <row r="78785"/>
    <row r="78786"/>
    <row r="78787"/>
    <row r="78788"/>
    <row r="78789"/>
    <row r="78790"/>
    <row r="78791"/>
    <row r="78792"/>
    <row r="78793"/>
    <row r="78794"/>
    <row r="78795"/>
    <row r="78796"/>
    <row r="78797"/>
    <row r="78798"/>
    <row r="78799"/>
    <row r="78800"/>
    <row r="78801"/>
    <row r="78802"/>
    <row r="78803"/>
    <row r="78804"/>
    <row r="78805"/>
    <row r="78806"/>
    <row r="78807"/>
    <row r="78808"/>
    <row r="78809"/>
    <row r="78810"/>
    <row r="78811"/>
    <row r="78812"/>
    <row r="78813"/>
    <row r="78814"/>
    <row r="78815"/>
    <row r="78816"/>
    <row r="78817"/>
    <row r="78818"/>
    <row r="78819"/>
    <row r="78820"/>
    <row r="78821"/>
    <row r="78822"/>
    <row r="78823"/>
    <row r="78824"/>
    <row r="78825"/>
    <row r="78826"/>
    <row r="78827"/>
    <row r="78828"/>
    <row r="78829"/>
    <row r="78830"/>
    <row r="78831"/>
    <row r="78832"/>
    <row r="78833"/>
    <row r="78834"/>
    <row r="78835"/>
    <row r="78836"/>
    <row r="78837"/>
    <row r="78838"/>
    <row r="78839"/>
    <row r="78840"/>
    <row r="78841"/>
    <row r="78842"/>
    <row r="78843"/>
    <row r="78844"/>
    <row r="78845"/>
    <row r="78846"/>
    <row r="78847"/>
    <row r="78848"/>
    <row r="78849"/>
    <row r="78850"/>
    <row r="78851"/>
    <row r="78852"/>
    <row r="78853"/>
    <row r="78854"/>
    <row r="78855"/>
    <row r="78856"/>
    <row r="78857"/>
    <row r="78858"/>
    <row r="78859"/>
    <row r="78860"/>
    <row r="78861"/>
    <row r="78862"/>
    <row r="78863"/>
    <row r="78864"/>
    <row r="78865"/>
    <row r="78866"/>
    <row r="78867"/>
    <row r="78868"/>
    <row r="78869"/>
    <row r="78870"/>
    <row r="78871"/>
    <row r="78872"/>
    <row r="78873"/>
    <row r="78874"/>
    <row r="78875"/>
    <row r="78876"/>
    <row r="78877"/>
    <row r="78878"/>
    <row r="78879"/>
    <row r="78880"/>
    <row r="78881"/>
    <row r="78882"/>
    <row r="78883"/>
    <row r="78884"/>
    <row r="78885"/>
    <row r="78886"/>
    <row r="78887"/>
    <row r="78888"/>
    <row r="78889"/>
    <row r="78890"/>
    <row r="78891"/>
    <row r="78892"/>
    <row r="78893"/>
    <row r="78894"/>
    <row r="78895"/>
    <row r="78896"/>
    <row r="78897"/>
    <row r="78898"/>
    <row r="78899"/>
    <row r="78900"/>
    <row r="78901"/>
    <row r="78902"/>
    <row r="78903"/>
    <row r="78904"/>
    <row r="78905"/>
    <row r="78906"/>
    <row r="78907"/>
    <row r="78908"/>
    <row r="78909"/>
    <row r="78910"/>
    <row r="78911"/>
    <row r="78912"/>
    <row r="78913"/>
    <row r="78914"/>
    <row r="78915"/>
    <row r="78916"/>
    <row r="78917"/>
    <row r="78918"/>
    <row r="78919"/>
    <row r="78920"/>
    <row r="78921"/>
    <row r="78922"/>
    <row r="78923"/>
    <row r="78924"/>
    <row r="78925"/>
    <row r="78926"/>
    <row r="78927"/>
    <row r="78928"/>
    <row r="78929"/>
    <row r="78930"/>
    <row r="78931"/>
    <row r="78932"/>
    <row r="78933"/>
    <row r="78934"/>
    <row r="78935"/>
    <row r="78936"/>
    <row r="78937"/>
    <row r="78938"/>
    <row r="78939"/>
    <row r="78940"/>
    <row r="78941"/>
    <row r="78942"/>
    <row r="78943"/>
    <row r="78944"/>
    <row r="78945"/>
    <row r="78946"/>
    <row r="78947"/>
    <row r="78948"/>
    <row r="78949"/>
    <row r="78950"/>
    <row r="78951"/>
    <row r="78952"/>
    <row r="78953"/>
    <row r="78954"/>
    <row r="78955"/>
    <row r="78956"/>
    <row r="78957"/>
    <row r="78958"/>
    <row r="78959"/>
    <row r="78960"/>
    <row r="78961"/>
    <row r="78962"/>
    <row r="78963"/>
    <row r="78964"/>
    <row r="78965"/>
    <row r="78966"/>
    <row r="78967"/>
    <row r="78968"/>
    <row r="78969"/>
    <row r="78970"/>
    <row r="78971"/>
    <row r="78972"/>
    <row r="78973"/>
    <row r="78974"/>
    <row r="78975"/>
    <row r="78976"/>
    <row r="78977"/>
    <row r="78978"/>
    <row r="78979"/>
    <row r="78980"/>
    <row r="78981"/>
    <row r="78982"/>
    <row r="78983"/>
    <row r="78984"/>
    <row r="78985"/>
    <row r="78986"/>
    <row r="78987"/>
    <row r="78988"/>
    <row r="78989"/>
    <row r="78990"/>
    <row r="78991"/>
    <row r="78992"/>
    <row r="78993"/>
    <row r="78994"/>
    <row r="78995"/>
    <row r="78996"/>
    <row r="78997"/>
    <row r="78998"/>
    <row r="78999"/>
    <row r="79000"/>
    <row r="79001"/>
    <row r="79002"/>
    <row r="79003"/>
    <row r="79004"/>
    <row r="79005"/>
    <row r="79006"/>
    <row r="79007"/>
    <row r="79008"/>
    <row r="79009"/>
    <row r="79010"/>
    <row r="79011"/>
    <row r="79012"/>
    <row r="79013"/>
    <row r="79014"/>
    <row r="79015"/>
    <row r="79016"/>
    <row r="79017"/>
    <row r="79018"/>
    <row r="79019"/>
    <row r="79020"/>
    <row r="79021"/>
    <row r="79022"/>
    <row r="79023"/>
    <row r="79024"/>
    <row r="79025"/>
    <row r="79026"/>
    <row r="79027"/>
    <row r="79028"/>
    <row r="79029"/>
    <row r="79030"/>
    <row r="79031"/>
    <row r="79032"/>
    <row r="79033"/>
    <row r="79034"/>
    <row r="79035"/>
    <row r="79036"/>
    <row r="79037"/>
    <row r="79038"/>
    <row r="79039"/>
    <row r="79040"/>
    <row r="79041"/>
    <row r="79042"/>
    <row r="79043"/>
    <row r="79044"/>
    <row r="79045"/>
    <row r="79046"/>
    <row r="79047"/>
    <row r="79048"/>
    <row r="79049"/>
    <row r="79050"/>
    <row r="79051"/>
    <row r="79052"/>
    <row r="79053"/>
    <row r="79054"/>
    <row r="79055"/>
    <row r="79056"/>
    <row r="79057"/>
    <row r="79058"/>
    <row r="79059"/>
    <row r="79060"/>
    <row r="79061"/>
    <row r="79062"/>
    <row r="79063"/>
    <row r="79064"/>
    <row r="79065"/>
    <row r="79066"/>
    <row r="79067"/>
    <row r="79068"/>
    <row r="79069"/>
    <row r="79070"/>
    <row r="79071"/>
    <row r="79072"/>
    <row r="79073"/>
    <row r="79074"/>
    <row r="79075"/>
    <row r="79076"/>
    <row r="79077"/>
    <row r="79078"/>
    <row r="79079"/>
    <row r="79080"/>
    <row r="79081"/>
    <row r="79082"/>
    <row r="79083"/>
    <row r="79084"/>
    <row r="79085"/>
    <row r="79086"/>
    <row r="79087"/>
    <row r="79088"/>
    <row r="79089"/>
    <row r="79090"/>
    <row r="79091"/>
    <row r="79092"/>
    <row r="79093"/>
    <row r="79094"/>
    <row r="79095"/>
    <row r="79096"/>
    <row r="79097"/>
    <row r="79098"/>
    <row r="79099"/>
    <row r="79100"/>
    <row r="79101"/>
    <row r="79102"/>
    <row r="79103"/>
    <row r="79104"/>
    <row r="79105"/>
    <row r="79106"/>
    <row r="79107"/>
    <row r="79108"/>
    <row r="79109"/>
    <row r="79110"/>
    <row r="79111"/>
    <row r="79112"/>
    <row r="79113"/>
    <row r="79114"/>
    <row r="79115"/>
    <row r="79116"/>
    <row r="79117"/>
    <row r="79118"/>
    <row r="79119"/>
    <row r="79120"/>
    <row r="79121"/>
    <row r="79122"/>
    <row r="79123"/>
    <row r="79124"/>
    <row r="79125"/>
    <row r="79126"/>
    <row r="79127"/>
    <row r="79128"/>
    <row r="79129"/>
    <row r="79130"/>
    <row r="79131"/>
    <row r="79132"/>
    <row r="79133"/>
    <row r="79134"/>
    <row r="79135"/>
    <row r="79136"/>
    <row r="79137"/>
    <row r="79138"/>
    <row r="79139"/>
    <row r="79140"/>
    <row r="79141"/>
    <row r="79142"/>
    <row r="79143"/>
    <row r="79144"/>
    <row r="79145"/>
    <row r="79146"/>
    <row r="79147"/>
    <row r="79148"/>
    <row r="79149"/>
    <row r="79150"/>
    <row r="79151"/>
    <row r="79152"/>
    <row r="79153"/>
    <row r="79154"/>
    <row r="79155"/>
    <row r="79156"/>
    <row r="79157"/>
    <row r="79158"/>
    <row r="79159"/>
    <row r="79160"/>
    <row r="79161"/>
    <row r="79162"/>
    <row r="79163"/>
    <row r="79164"/>
    <row r="79165"/>
    <row r="79166"/>
    <row r="79167"/>
    <row r="79168"/>
    <row r="79169"/>
    <row r="79170"/>
    <row r="79171"/>
    <row r="79172"/>
    <row r="79173"/>
    <row r="79174"/>
    <row r="79175"/>
    <row r="79176"/>
    <row r="79177"/>
    <row r="79178"/>
    <row r="79179"/>
    <row r="79180"/>
    <row r="79181"/>
    <row r="79182"/>
    <row r="79183"/>
    <row r="79184"/>
    <row r="79185"/>
    <row r="79186"/>
    <row r="79187"/>
    <row r="79188"/>
    <row r="79189"/>
    <row r="79190"/>
    <row r="79191"/>
    <row r="79192"/>
    <row r="79193"/>
    <row r="79194"/>
    <row r="79195"/>
    <row r="79196"/>
    <row r="79197"/>
    <row r="79198"/>
    <row r="79199"/>
    <row r="79200"/>
    <row r="79201"/>
    <row r="79202"/>
    <row r="79203"/>
    <row r="79204"/>
    <row r="79205"/>
    <row r="79206"/>
    <row r="79207"/>
    <row r="79208"/>
    <row r="79209"/>
    <row r="79210"/>
    <row r="79211"/>
    <row r="79212"/>
    <row r="79213"/>
    <row r="79214"/>
    <row r="79215"/>
    <row r="79216"/>
    <row r="79217"/>
    <row r="79218"/>
    <row r="79219"/>
    <row r="79220"/>
    <row r="79221"/>
    <row r="79222"/>
    <row r="79223"/>
    <row r="79224"/>
    <row r="79225"/>
    <row r="79226"/>
    <row r="79227"/>
    <row r="79228"/>
    <row r="79229"/>
    <row r="79230"/>
    <row r="79231"/>
    <row r="79232"/>
    <row r="79233"/>
    <row r="79234"/>
    <row r="79235"/>
    <row r="79236"/>
    <row r="79237"/>
    <row r="79238"/>
    <row r="79239"/>
    <row r="79240"/>
    <row r="79241"/>
    <row r="79242"/>
    <row r="79243"/>
    <row r="79244"/>
    <row r="79245"/>
    <row r="79246"/>
    <row r="79247"/>
    <row r="79248"/>
    <row r="79249"/>
    <row r="79250"/>
    <row r="79251"/>
    <row r="79252"/>
    <row r="79253"/>
    <row r="79254"/>
    <row r="79255"/>
    <row r="79256"/>
    <row r="79257"/>
    <row r="79258"/>
    <row r="79259"/>
    <row r="79260"/>
    <row r="79261"/>
    <row r="79262"/>
    <row r="79263"/>
    <row r="79264"/>
    <row r="79265"/>
    <row r="79266"/>
    <row r="79267"/>
    <row r="79268"/>
    <row r="79269"/>
    <row r="79270"/>
    <row r="79271"/>
    <row r="79272"/>
    <row r="79273"/>
    <row r="79274"/>
    <row r="79275"/>
    <row r="79276"/>
    <row r="79277"/>
    <row r="79278"/>
    <row r="79279"/>
    <row r="79280"/>
    <row r="79281"/>
    <row r="79282"/>
    <row r="79283"/>
    <row r="79284"/>
    <row r="79285"/>
    <row r="79286"/>
    <row r="79287"/>
    <row r="79288"/>
    <row r="79289"/>
    <row r="79290"/>
    <row r="79291"/>
    <row r="79292"/>
    <row r="79293"/>
    <row r="79294"/>
    <row r="79295"/>
    <row r="79296"/>
    <row r="79297"/>
    <row r="79298"/>
    <row r="79299"/>
    <row r="79300"/>
    <row r="79301"/>
    <row r="79302"/>
    <row r="79303"/>
    <row r="79304"/>
    <row r="79305"/>
    <row r="79306"/>
    <row r="79307"/>
    <row r="79308"/>
    <row r="79309"/>
    <row r="79310"/>
    <row r="79311"/>
    <row r="79312"/>
    <row r="79313"/>
    <row r="79314"/>
    <row r="79315"/>
    <row r="79316"/>
    <row r="79317"/>
    <row r="79318"/>
    <row r="79319"/>
    <row r="79320"/>
    <row r="79321"/>
    <row r="79322"/>
    <row r="79323"/>
    <row r="79324"/>
    <row r="79325"/>
    <row r="79326"/>
    <row r="79327"/>
    <row r="79328"/>
    <row r="79329"/>
    <row r="79330"/>
    <row r="79331"/>
    <row r="79332"/>
    <row r="79333"/>
    <row r="79334"/>
    <row r="79335"/>
    <row r="79336"/>
    <row r="79337"/>
    <row r="79338"/>
    <row r="79339"/>
    <row r="79340"/>
    <row r="79341"/>
    <row r="79342"/>
    <row r="79343"/>
    <row r="79344"/>
    <row r="79345"/>
    <row r="79346"/>
    <row r="79347"/>
    <row r="79348"/>
    <row r="79349"/>
    <row r="79350"/>
    <row r="79351"/>
    <row r="79352"/>
    <row r="79353"/>
    <row r="79354"/>
    <row r="79355"/>
    <row r="79356"/>
    <row r="79357"/>
    <row r="79358"/>
    <row r="79359"/>
    <row r="79360"/>
    <row r="79361"/>
    <row r="79362"/>
    <row r="79363"/>
    <row r="79364"/>
    <row r="79365"/>
    <row r="79366"/>
    <row r="79367"/>
    <row r="79368"/>
    <row r="79369"/>
    <row r="79370"/>
    <row r="79371"/>
    <row r="79372"/>
    <row r="79373"/>
    <row r="79374"/>
    <row r="79375"/>
    <row r="79376"/>
    <row r="79377"/>
    <row r="79378"/>
    <row r="79379"/>
    <row r="79380"/>
    <row r="79381"/>
    <row r="79382"/>
    <row r="79383"/>
    <row r="79384"/>
    <row r="79385"/>
    <row r="79386"/>
    <row r="79387"/>
    <row r="79388"/>
    <row r="79389"/>
    <row r="79390"/>
    <row r="79391"/>
    <row r="79392"/>
    <row r="79393"/>
    <row r="79394"/>
    <row r="79395"/>
    <row r="79396"/>
    <row r="79397"/>
    <row r="79398"/>
    <row r="79399"/>
    <row r="79400"/>
    <row r="79401"/>
    <row r="79402"/>
    <row r="79403"/>
    <row r="79404"/>
    <row r="79405"/>
    <row r="79406"/>
    <row r="79407"/>
    <row r="79408"/>
    <row r="79409"/>
    <row r="79410"/>
    <row r="79411"/>
    <row r="79412"/>
    <row r="79413"/>
    <row r="79414"/>
    <row r="79415"/>
    <row r="79416"/>
    <row r="79417"/>
    <row r="79418"/>
    <row r="79419"/>
    <row r="79420"/>
    <row r="79421"/>
    <row r="79422"/>
    <row r="79423"/>
    <row r="79424"/>
    <row r="79425"/>
    <row r="79426"/>
    <row r="79427"/>
    <row r="79428"/>
    <row r="79429"/>
    <row r="79430"/>
    <row r="79431"/>
    <row r="79432"/>
    <row r="79433"/>
    <row r="79434"/>
    <row r="79435"/>
    <row r="79436"/>
    <row r="79437"/>
    <row r="79438"/>
    <row r="79439"/>
    <row r="79440"/>
    <row r="79441"/>
    <row r="79442"/>
    <row r="79443"/>
    <row r="79444"/>
    <row r="79445"/>
    <row r="79446"/>
    <row r="79447"/>
    <row r="79448"/>
    <row r="79449"/>
    <row r="79450"/>
    <row r="79451"/>
    <row r="79452"/>
    <row r="79453"/>
    <row r="79454"/>
    <row r="79455"/>
    <row r="79456"/>
    <row r="79457"/>
    <row r="79458"/>
    <row r="79459"/>
    <row r="79460"/>
    <row r="79461"/>
    <row r="79462"/>
    <row r="79463"/>
    <row r="79464"/>
    <row r="79465"/>
    <row r="79466"/>
    <row r="79467"/>
    <row r="79468"/>
    <row r="79469"/>
    <row r="79470"/>
    <row r="79471"/>
    <row r="79472"/>
    <row r="79473"/>
    <row r="79474"/>
    <row r="79475"/>
    <row r="79476"/>
    <row r="79477"/>
    <row r="79478"/>
    <row r="79479"/>
    <row r="79480"/>
    <row r="79481"/>
    <row r="79482"/>
    <row r="79483"/>
    <row r="79484"/>
    <row r="79485"/>
    <row r="79486"/>
    <row r="79487"/>
    <row r="79488"/>
    <row r="79489"/>
    <row r="79490"/>
    <row r="79491"/>
    <row r="79492"/>
    <row r="79493"/>
    <row r="79494"/>
    <row r="79495"/>
    <row r="79496"/>
    <row r="79497"/>
    <row r="79498"/>
    <row r="79499"/>
    <row r="79500"/>
    <row r="79501"/>
    <row r="79502"/>
    <row r="79503"/>
    <row r="79504"/>
    <row r="79505"/>
    <row r="79506"/>
    <row r="79507"/>
    <row r="79508"/>
    <row r="79509"/>
    <row r="79510"/>
    <row r="79511"/>
    <row r="79512"/>
    <row r="79513"/>
    <row r="79514"/>
    <row r="79515"/>
    <row r="79516"/>
    <row r="79517"/>
    <row r="79518"/>
    <row r="79519"/>
    <row r="79520"/>
    <row r="79521"/>
    <row r="79522"/>
    <row r="79523"/>
    <row r="79524"/>
    <row r="79525"/>
    <row r="79526"/>
    <row r="79527"/>
    <row r="79528"/>
    <row r="79529"/>
    <row r="79530"/>
    <row r="79531"/>
    <row r="79532"/>
    <row r="79533"/>
    <row r="79534"/>
    <row r="79535"/>
    <row r="79536"/>
    <row r="79537"/>
    <row r="79538"/>
    <row r="79539"/>
    <row r="79540"/>
    <row r="79541"/>
    <row r="79542"/>
    <row r="79543"/>
    <row r="79544"/>
    <row r="79545"/>
    <row r="79546"/>
    <row r="79547"/>
    <row r="79548"/>
    <row r="79549"/>
    <row r="79550"/>
    <row r="79551"/>
    <row r="79552"/>
    <row r="79553"/>
    <row r="79554"/>
    <row r="79555"/>
    <row r="79556"/>
    <row r="79557"/>
    <row r="79558"/>
    <row r="79559"/>
    <row r="79560"/>
    <row r="79561"/>
    <row r="79562"/>
    <row r="79563"/>
    <row r="79564"/>
    <row r="79565"/>
    <row r="79566"/>
    <row r="79567"/>
    <row r="79568"/>
    <row r="79569"/>
    <row r="79570"/>
    <row r="79571"/>
    <row r="79572"/>
    <row r="79573"/>
    <row r="79574"/>
    <row r="79575"/>
    <row r="79576"/>
    <row r="79577"/>
    <row r="79578"/>
    <row r="79579"/>
    <row r="79580"/>
    <row r="79581"/>
    <row r="79582"/>
    <row r="79583"/>
    <row r="79584"/>
    <row r="79585"/>
    <row r="79586"/>
    <row r="79587"/>
    <row r="79588"/>
    <row r="79589"/>
    <row r="79590"/>
    <row r="79591"/>
    <row r="79592"/>
    <row r="79593"/>
    <row r="79594"/>
    <row r="79595"/>
    <row r="79596"/>
    <row r="79597"/>
    <row r="79598"/>
    <row r="79599"/>
    <row r="79600"/>
    <row r="79601"/>
    <row r="79602"/>
    <row r="79603"/>
    <row r="79604"/>
    <row r="79605"/>
    <row r="79606"/>
    <row r="79607"/>
    <row r="79608"/>
    <row r="79609"/>
    <row r="79610"/>
    <row r="79611"/>
    <row r="79612"/>
    <row r="79613"/>
    <row r="79614"/>
    <row r="79615"/>
    <row r="79616"/>
    <row r="79617"/>
    <row r="79618"/>
    <row r="79619"/>
    <row r="79620"/>
    <row r="79621"/>
    <row r="79622"/>
    <row r="79623"/>
    <row r="79624"/>
    <row r="79625"/>
    <row r="79626"/>
    <row r="79627"/>
    <row r="79628"/>
    <row r="79629"/>
    <row r="79630"/>
    <row r="79631"/>
    <row r="79632"/>
    <row r="79633"/>
    <row r="79634"/>
    <row r="79635"/>
    <row r="79636"/>
    <row r="79637"/>
    <row r="79638"/>
    <row r="79639"/>
    <row r="79640"/>
    <row r="79641"/>
    <row r="79642"/>
    <row r="79643"/>
    <row r="79644"/>
    <row r="79645"/>
    <row r="79646"/>
    <row r="79647"/>
    <row r="79648"/>
    <row r="79649"/>
    <row r="79650"/>
    <row r="79651"/>
    <row r="79652"/>
    <row r="79653"/>
    <row r="79654"/>
    <row r="79655"/>
    <row r="79656"/>
    <row r="79657"/>
    <row r="79658"/>
    <row r="79659"/>
    <row r="79660"/>
    <row r="79661"/>
    <row r="79662"/>
    <row r="79663"/>
    <row r="79664"/>
    <row r="79665"/>
    <row r="79666"/>
    <row r="79667"/>
    <row r="79668"/>
    <row r="79669"/>
    <row r="79670"/>
    <row r="79671"/>
    <row r="79672"/>
    <row r="79673"/>
    <row r="79674"/>
    <row r="79675"/>
    <row r="79676"/>
    <row r="79677"/>
    <row r="79678"/>
    <row r="79679"/>
    <row r="79680"/>
    <row r="79681"/>
    <row r="79682"/>
    <row r="79683"/>
    <row r="79684"/>
    <row r="79685"/>
    <row r="79686"/>
    <row r="79687"/>
    <row r="79688"/>
    <row r="79689"/>
    <row r="79690"/>
    <row r="79691"/>
    <row r="79692"/>
    <row r="79693"/>
    <row r="79694"/>
    <row r="79695"/>
    <row r="79696"/>
    <row r="79697"/>
    <row r="79698"/>
    <row r="79699"/>
    <row r="79700"/>
    <row r="79701"/>
    <row r="79702"/>
    <row r="79703"/>
    <row r="79704"/>
    <row r="79705"/>
    <row r="79706"/>
    <row r="79707"/>
    <row r="79708"/>
    <row r="79709"/>
    <row r="79710"/>
    <row r="79711"/>
    <row r="79712"/>
    <row r="79713"/>
    <row r="79714"/>
    <row r="79715"/>
    <row r="79716"/>
    <row r="79717"/>
    <row r="79718"/>
    <row r="79719"/>
    <row r="79720"/>
    <row r="79721"/>
    <row r="79722"/>
    <row r="79723"/>
    <row r="79724"/>
    <row r="79725"/>
    <row r="79726"/>
    <row r="79727"/>
    <row r="79728"/>
    <row r="79729"/>
    <row r="79730"/>
    <row r="79731"/>
    <row r="79732"/>
    <row r="79733"/>
    <row r="79734"/>
    <row r="79735"/>
    <row r="79736"/>
    <row r="79737"/>
    <row r="79738"/>
    <row r="79739"/>
    <row r="79740"/>
    <row r="79741"/>
    <row r="79742"/>
    <row r="79743"/>
    <row r="79744"/>
    <row r="79745"/>
    <row r="79746"/>
    <row r="79747"/>
    <row r="79748"/>
    <row r="79749"/>
    <row r="79750"/>
    <row r="79751"/>
    <row r="79752"/>
    <row r="79753"/>
    <row r="79754"/>
    <row r="79755"/>
    <row r="79756"/>
    <row r="79757"/>
    <row r="79758"/>
    <row r="79759"/>
    <row r="79760"/>
    <row r="79761"/>
    <row r="79762"/>
    <row r="79763"/>
    <row r="79764"/>
    <row r="79765"/>
    <row r="79766"/>
    <row r="79767"/>
    <row r="79768"/>
    <row r="79769"/>
    <row r="79770"/>
    <row r="79771"/>
    <row r="79772"/>
    <row r="79773"/>
    <row r="79774"/>
    <row r="79775"/>
    <row r="79776"/>
    <row r="79777"/>
    <row r="79778"/>
    <row r="79779"/>
    <row r="79780"/>
    <row r="79781"/>
    <row r="79782"/>
    <row r="79783"/>
    <row r="79784"/>
    <row r="79785"/>
    <row r="79786"/>
    <row r="79787"/>
    <row r="79788"/>
    <row r="79789"/>
    <row r="79790"/>
    <row r="79791"/>
    <row r="79792"/>
    <row r="79793"/>
    <row r="79794"/>
    <row r="79795"/>
    <row r="79796"/>
    <row r="79797"/>
    <row r="79798"/>
    <row r="79799"/>
    <row r="79800"/>
    <row r="79801"/>
    <row r="79802"/>
    <row r="79803"/>
    <row r="79804"/>
    <row r="79805"/>
    <row r="79806"/>
    <row r="79807"/>
    <row r="79808"/>
    <row r="79809"/>
    <row r="79810"/>
    <row r="79811"/>
    <row r="79812"/>
    <row r="79813"/>
    <row r="79814"/>
    <row r="79815"/>
    <row r="79816"/>
    <row r="79817"/>
    <row r="79818"/>
    <row r="79819"/>
    <row r="79820"/>
    <row r="79821"/>
    <row r="79822"/>
    <row r="79823"/>
    <row r="79824"/>
    <row r="79825"/>
    <row r="79826"/>
    <row r="79827"/>
    <row r="79828"/>
    <row r="79829"/>
    <row r="79830"/>
    <row r="79831"/>
    <row r="79832"/>
    <row r="79833"/>
    <row r="79834"/>
    <row r="79835"/>
    <row r="79836"/>
    <row r="79837"/>
    <row r="79838"/>
    <row r="79839"/>
    <row r="79840"/>
    <row r="79841"/>
    <row r="79842"/>
    <row r="79843"/>
    <row r="79844"/>
    <row r="79845"/>
    <row r="79846"/>
    <row r="79847"/>
    <row r="79848"/>
    <row r="79849"/>
    <row r="79850"/>
    <row r="79851"/>
    <row r="79852"/>
    <row r="79853"/>
    <row r="79854"/>
    <row r="79855"/>
    <row r="79856"/>
    <row r="79857"/>
    <row r="79858"/>
    <row r="79859"/>
    <row r="79860"/>
    <row r="79861"/>
    <row r="79862"/>
    <row r="79863"/>
    <row r="79864"/>
    <row r="79865"/>
    <row r="79866"/>
    <row r="79867"/>
    <row r="79868"/>
    <row r="79869"/>
    <row r="79870"/>
    <row r="79871"/>
    <row r="79872"/>
    <row r="79873"/>
    <row r="79874"/>
    <row r="79875"/>
    <row r="79876"/>
    <row r="79877"/>
    <row r="79878"/>
    <row r="79879"/>
    <row r="79880"/>
    <row r="79881"/>
    <row r="79882"/>
    <row r="79883"/>
    <row r="79884"/>
    <row r="79885"/>
    <row r="79886"/>
    <row r="79887"/>
    <row r="79888"/>
    <row r="79889"/>
    <row r="79890"/>
    <row r="79891"/>
    <row r="79892"/>
    <row r="79893"/>
    <row r="79894"/>
    <row r="79895"/>
    <row r="79896"/>
    <row r="79897"/>
    <row r="79898"/>
    <row r="79899"/>
    <row r="79900"/>
    <row r="79901"/>
    <row r="79902"/>
    <row r="79903"/>
    <row r="79904"/>
    <row r="79905"/>
    <row r="79906"/>
    <row r="79907"/>
    <row r="79908"/>
    <row r="79909"/>
    <row r="79910"/>
    <row r="79911"/>
    <row r="79912"/>
    <row r="79913"/>
    <row r="79914"/>
    <row r="79915"/>
    <row r="79916"/>
    <row r="79917"/>
    <row r="79918"/>
    <row r="79919"/>
    <row r="79920"/>
    <row r="79921"/>
    <row r="79922"/>
    <row r="79923"/>
    <row r="79924"/>
    <row r="79925"/>
    <row r="79926"/>
    <row r="79927"/>
    <row r="79928"/>
    <row r="79929"/>
    <row r="79930"/>
    <row r="79931"/>
    <row r="79932"/>
    <row r="79933"/>
    <row r="79934"/>
    <row r="79935"/>
    <row r="79936"/>
    <row r="79937"/>
    <row r="79938"/>
    <row r="79939"/>
    <row r="79940"/>
    <row r="79941"/>
    <row r="79942"/>
    <row r="79943"/>
    <row r="79944"/>
    <row r="79945"/>
    <row r="79946"/>
    <row r="79947"/>
    <row r="79948"/>
    <row r="79949"/>
    <row r="79950"/>
    <row r="79951"/>
    <row r="79952"/>
    <row r="79953"/>
    <row r="79954"/>
    <row r="79955"/>
    <row r="79956"/>
    <row r="79957"/>
    <row r="79958"/>
    <row r="79959"/>
    <row r="79960"/>
    <row r="79961"/>
    <row r="79962"/>
    <row r="79963"/>
    <row r="79964"/>
    <row r="79965"/>
    <row r="79966"/>
    <row r="79967"/>
    <row r="79968"/>
    <row r="79969"/>
    <row r="79970"/>
    <row r="79971"/>
    <row r="79972"/>
    <row r="79973"/>
    <row r="79974"/>
    <row r="79975"/>
    <row r="79976"/>
    <row r="79977"/>
    <row r="79978"/>
    <row r="79979"/>
    <row r="79980"/>
    <row r="79981"/>
    <row r="79982"/>
    <row r="79983"/>
    <row r="79984"/>
    <row r="79985"/>
    <row r="79986"/>
    <row r="79987"/>
    <row r="79988"/>
    <row r="79989"/>
    <row r="79990"/>
    <row r="79991"/>
    <row r="79992"/>
    <row r="79993"/>
    <row r="79994"/>
    <row r="79995"/>
    <row r="79996"/>
    <row r="79997"/>
    <row r="79998"/>
    <row r="79999"/>
    <row r="80000"/>
    <row r="80001"/>
    <row r="80002"/>
    <row r="80003"/>
    <row r="80004"/>
    <row r="80005"/>
    <row r="80006"/>
    <row r="80007"/>
    <row r="80008"/>
    <row r="80009"/>
    <row r="80010"/>
    <row r="80011"/>
    <row r="80012"/>
    <row r="80013"/>
    <row r="80014"/>
    <row r="80015"/>
    <row r="80016"/>
    <row r="80017"/>
    <row r="80018"/>
    <row r="80019"/>
    <row r="80020"/>
    <row r="80021"/>
    <row r="80022"/>
    <row r="80023"/>
    <row r="80024"/>
    <row r="80025"/>
    <row r="80026"/>
    <row r="80027"/>
    <row r="80028"/>
    <row r="80029"/>
    <row r="80030"/>
    <row r="80031"/>
    <row r="80032"/>
    <row r="80033"/>
    <row r="80034"/>
    <row r="80035"/>
    <row r="80036"/>
    <row r="80037"/>
    <row r="80038"/>
    <row r="80039"/>
    <row r="80040"/>
    <row r="80041"/>
    <row r="80042"/>
    <row r="80043"/>
    <row r="80044"/>
    <row r="80045"/>
    <row r="80046"/>
    <row r="80047"/>
    <row r="80048"/>
    <row r="80049"/>
    <row r="80050"/>
    <row r="80051"/>
    <row r="80052"/>
    <row r="80053"/>
    <row r="80054"/>
    <row r="80055"/>
    <row r="80056"/>
    <row r="80057"/>
    <row r="80058"/>
    <row r="80059"/>
    <row r="80060"/>
    <row r="80061"/>
    <row r="80062"/>
    <row r="80063"/>
    <row r="80064"/>
    <row r="80065"/>
    <row r="80066"/>
    <row r="80067"/>
    <row r="80068"/>
    <row r="80069"/>
    <row r="80070"/>
    <row r="80071"/>
    <row r="80072"/>
    <row r="80073"/>
    <row r="80074"/>
    <row r="80075"/>
    <row r="80076"/>
    <row r="80077"/>
    <row r="80078"/>
    <row r="80079"/>
    <row r="80080"/>
    <row r="80081"/>
    <row r="80082"/>
    <row r="80083"/>
    <row r="80084"/>
    <row r="80085"/>
    <row r="80086"/>
    <row r="80087"/>
    <row r="80088"/>
    <row r="80089"/>
    <row r="80090"/>
    <row r="80091"/>
    <row r="80092"/>
    <row r="80093"/>
    <row r="80094"/>
    <row r="80095"/>
    <row r="80096"/>
    <row r="80097"/>
    <row r="80098"/>
    <row r="80099"/>
    <row r="80100"/>
    <row r="80101"/>
    <row r="80102"/>
    <row r="80103"/>
    <row r="80104"/>
    <row r="80105"/>
    <row r="80106"/>
    <row r="80107"/>
    <row r="80108"/>
    <row r="80109"/>
    <row r="80110"/>
    <row r="80111"/>
    <row r="80112"/>
    <row r="80113"/>
    <row r="80114"/>
    <row r="80115"/>
    <row r="80116"/>
    <row r="80117"/>
    <row r="80118"/>
    <row r="80119"/>
    <row r="80120"/>
    <row r="80121"/>
    <row r="80122"/>
    <row r="80123"/>
    <row r="80124"/>
    <row r="80125"/>
    <row r="80126"/>
    <row r="80127"/>
    <row r="80128"/>
    <row r="80129"/>
    <row r="80130"/>
    <row r="80131"/>
    <row r="80132"/>
    <row r="80133"/>
    <row r="80134"/>
    <row r="80135"/>
    <row r="80136"/>
    <row r="80137"/>
    <row r="80138"/>
    <row r="80139"/>
    <row r="80140"/>
    <row r="80141"/>
    <row r="80142"/>
    <row r="80143"/>
    <row r="80144"/>
    <row r="80145"/>
    <row r="80146"/>
    <row r="80147"/>
    <row r="80148"/>
    <row r="80149"/>
    <row r="80150"/>
    <row r="80151"/>
    <row r="80152"/>
    <row r="80153"/>
    <row r="80154"/>
    <row r="80155"/>
    <row r="80156"/>
    <row r="80157"/>
    <row r="80158"/>
    <row r="80159"/>
    <row r="80160"/>
    <row r="80161"/>
    <row r="80162"/>
    <row r="80163"/>
    <row r="80164"/>
    <row r="80165"/>
    <row r="80166"/>
    <row r="80167"/>
    <row r="80168"/>
    <row r="80169"/>
    <row r="80170"/>
    <row r="80171"/>
    <row r="80172"/>
    <row r="80173"/>
    <row r="80174"/>
    <row r="80175"/>
    <row r="80176"/>
    <row r="80177"/>
    <row r="80178"/>
    <row r="80179"/>
    <row r="80180"/>
    <row r="80181"/>
    <row r="80182"/>
    <row r="80183"/>
    <row r="80184"/>
    <row r="80185"/>
    <row r="80186"/>
    <row r="80187"/>
    <row r="80188"/>
    <row r="80189"/>
    <row r="80190"/>
    <row r="80191"/>
    <row r="80192"/>
    <row r="80193"/>
    <row r="80194"/>
    <row r="80195"/>
    <row r="80196"/>
    <row r="80197"/>
    <row r="80198"/>
    <row r="80199"/>
    <row r="80200"/>
    <row r="80201"/>
    <row r="80202"/>
    <row r="80203"/>
    <row r="80204"/>
    <row r="80205"/>
    <row r="80206"/>
    <row r="80207"/>
    <row r="80208"/>
    <row r="80209"/>
    <row r="80210"/>
    <row r="80211"/>
    <row r="80212"/>
    <row r="80213"/>
    <row r="80214"/>
    <row r="80215"/>
    <row r="80216"/>
    <row r="80217"/>
    <row r="80218"/>
    <row r="80219"/>
    <row r="80220"/>
    <row r="80221"/>
    <row r="80222"/>
    <row r="80223"/>
    <row r="80224"/>
    <row r="80225"/>
    <row r="80226"/>
    <row r="80227"/>
    <row r="80228"/>
    <row r="80229"/>
    <row r="80230"/>
    <row r="80231"/>
    <row r="80232"/>
    <row r="80233"/>
    <row r="80234"/>
    <row r="80235"/>
    <row r="80236"/>
    <row r="80237"/>
    <row r="80238"/>
    <row r="80239"/>
    <row r="80240"/>
    <row r="80241"/>
    <row r="80242"/>
    <row r="80243"/>
    <row r="80244"/>
    <row r="80245"/>
    <row r="80246"/>
    <row r="80247"/>
    <row r="80248"/>
    <row r="80249"/>
    <row r="80250"/>
    <row r="80251"/>
    <row r="80252"/>
    <row r="80253"/>
    <row r="80254"/>
    <row r="80255"/>
    <row r="80256"/>
    <row r="80257"/>
    <row r="80258"/>
    <row r="80259"/>
    <row r="80260"/>
    <row r="80261"/>
    <row r="80262"/>
    <row r="80263"/>
    <row r="80264"/>
    <row r="80265"/>
    <row r="80266"/>
    <row r="80267"/>
    <row r="80268"/>
    <row r="80269"/>
    <row r="80270"/>
    <row r="80271"/>
    <row r="80272"/>
    <row r="80273"/>
    <row r="80274"/>
    <row r="80275"/>
    <row r="80276"/>
    <row r="80277"/>
    <row r="80278"/>
    <row r="80279"/>
    <row r="80280"/>
    <row r="80281"/>
    <row r="80282"/>
    <row r="80283"/>
    <row r="80284"/>
    <row r="80285"/>
    <row r="80286"/>
    <row r="80287"/>
    <row r="80288"/>
    <row r="80289"/>
    <row r="80290"/>
    <row r="80291"/>
    <row r="80292"/>
    <row r="80293"/>
    <row r="80294"/>
    <row r="80295"/>
    <row r="80296"/>
    <row r="80297"/>
    <row r="80298"/>
    <row r="80299"/>
    <row r="80300"/>
    <row r="80301"/>
    <row r="80302"/>
    <row r="80303"/>
    <row r="80304"/>
    <row r="80305"/>
    <row r="80306"/>
    <row r="80307"/>
    <row r="80308"/>
    <row r="80309"/>
    <row r="80310"/>
    <row r="80311"/>
    <row r="80312"/>
    <row r="80313"/>
    <row r="80314"/>
    <row r="80315"/>
    <row r="80316"/>
    <row r="80317"/>
    <row r="80318"/>
    <row r="80319"/>
    <row r="80320"/>
    <row r="80321"/>
    <row r="80322"/>
    <row r="80323"/>
    <row r="80324"/>
    <row r="80325"/>
    <row r="80326"/>
    <row r="80327"/>
    <row r="80328"/>
    <row r="80329"/>
    <row r="80330"/>
    <row r="80331"/>
    <row r="80332"/>
    <row r="80333"/>
    <row r="80334"/>
    <row r="80335"/>
    <row r="80336"/>
    <row r="80337"/>
    <row r="80338"/>
    <row r="80339"/>
    <row r="80340"/>
    <row r="80341"/>
    <row r="80342"/>
    <row r="80343"/>
    <row r="80344"/>
    <row r="80345"/>
    <row r="80346"/>
    <row r="80347"/>
    <row r="80348"/>
    <row r="80349"/>
    <row r="80350"/>
    <row r="80351"/>
    <row r="80352"/>
    <row r="80353"/>
    <row r="80354"/>
    <row r="80355"/>
    <row r="80356"/>
    <row r="80357"/>
    <row r="80358"/>
    <row r="80359"/>
    <row r="80360"/>
    <row r="80361"/>
    <row r="80362"/>
    <row r="80363"/>
    <row r="80364"/>
    <row r="80365"/>
    <row r="80366"/>
    <row r="80367"/>
    <row r="80368"/>
    <row r="80369"/>
    <row r="80370"/>
    <row r="80371"/>
    <row r="80372"/>
    <row r="80373"/>
    <row r="80374"/>
    <row r="80375"/>
    <row r="80376"/>
    <row r="80377"/>
    <row r="80378"/>
    <row r="80379"/>
    <row r="80380"/>
    <row r="80381"/>
    <row r="80382"/>
    <row r="80383"/>
    <row r="80384"/>
    <row r="80385"/>
    <row r="80386"/>
    <row r="80387"/>
    <row r="80388"/>
    <row r="80389"/>
    <row r="80390"/>
    <row r="80391"/>
    <row r="80392"/>
    <row r="80393"/>
    <row r="80394"/>
    <row r="80395"/>
    <row r="80396"/>
    <row r="80397"/>
    <row r="80398"/>
    <row r="80399"/>
    <row r="80400"/>
    <row r="80401"/>
    <row r="80402"/>
    <row r="80403"/>
    <row r="80404"/>
    <row r="80405"/>
    <row r="80406"/>
    <row r="80407"/>
    <row r="80408"/>
    <row r="80409"/>
    <row r="80410"/>
    <row r="80411"/>
    <row r="80412"/>
    <row r="80413"/>
    <row r="80414"/>
    <row r="80415"/>
    <row r="80416"/>
    <row r="80417"/>
    <row r="80418"/>
    <row r="80419"/>
    <row r="80420"/>
    <row r="80421"/>
    <row r="80422"/>
    <row r="80423"/>
    <row r="80424"/>
    <row r="80425"/>
    <row r="80426"/>
    <row r="80427"/>
    <row r="80428"/>
    <row r="80429"/>
    <row r="80430"/>
    <row r="80431"/>
    <row r="80432"/>
    <row r="80433"/>
    <row r="80434"/>
    <row r="80435"/>
    <row r="80436"/>
    <row r="80437"/>
    <row r="80438"/>
    <row r="80439"/>
    <row r="80440"/>
    <row r="80441"/>
    <row r="80442"/>
    <row r="80443"/>
    <row r="80444"/>
    <row r="80445"/>
    <row r="80446"/>
    <row r="80447"/>
    <row r="80448"/>
    <row r="80449"/>
    <row r="80450"/>
    <row r="80451"/>
    <row r="80452"/>
    <row r="80453"/>
    <row r="80454"/>
    <row r="80455"/>
    <row r="80456"/>
    <row r="80457"/>
    <row r="80458"/>
    <row r="80459"/>
    <row r="80460"/>
    <row r="80461"/>
    <row r="80462"/>
    <row r="80463"/>
    <row r="80464"/>
    <row r="80465"/>
    <row r="80466"/>
    <row r="80467"/>
    <row r="80468"/>
    <row r="80469"/>
    <row r="80470"/>
    <row r="80471"/>
    <row r="80472"/>
    <row r="80473"/>
    <row r="80474"/>
    <row r="80475"/>
    <row r="80476"/>
    <row r="80477"/>
    <row r="80478"/>
    <row r="80479"/>
    <row r="80480"/>
    <row r="80481"/>
    <row r="80482"/>
    <row r="80483"/>
    <row r="80484"/>
    <row r="80485"/>
    <row r="80486"/>
    <row r="80487"/>
    <row r="80488"/>
    <row r="80489"/>
    <row r="80490"/>
    <row r="80491"/>
    <row r="80492"/>
    <row r="80493"/>
    <row r="80494"/>
    <row r="80495"/>
    <row r="80496"/>
    <row r="80497"/>
    <row r="80498"/>
    <row r="80499"/>
    <row r="80500"/>
    <row r="80501"/>
    <row r="80502"/>
    <row r="80503"/>
    <row r="80504"/>
    <row r="80505"/>
    <row r="80506"/>
    <row r="80507"/>
    <row r="80508"/>
    <row r="80509"/>
    <row r="80510"/>
    <row r="80511"/>
    <row r="80512"/>
    <row r="80513"/>
    <row r="80514"/>
    <row r="80515"/>
    <row r="80516"/>
    <row r="80517"/>
    <row r="80518"/>
    <row r="80519"/>
    <row r="80520"/>
    <row r="80521"/>
    <row r="80522"/>
    <row r="80523"/>
    <row r="80524"/>
    <row r="80525"/>
    <row r="80526"/>
    <row r="80527"/>
    <row r="80528"/>
    <row r="80529"/>
    <row r="80530"/>
    <row r="80531"/>
    <row r="80532"/>
    <row r="80533"/>
    <row r="80534"/>
    <row r="80535"/>
    <row r="80536"/>
    <row r="80537"/>
    <row r="80538"/>
    <row r="80539"/>
    <row r="80540"/>
    <row r="80541"/>
    <row r="80542"/>
    <row r="80543"/>
    <row r="80544"/>
    <row r="80545"/>
    <row r="80546"/>
    <row r="80547"/>
    <row r="80548"/>
    <row r="80549"/>
    <row r="80550"/>
    <row r="80551"/>
    <row r="80552"/>
    <row r="80553"/>
    <row r="80554"/>
    <row r="80555"/>
    <row r="80556"/>
    <row r="80557"/>
    <row r="80558"/>
    <row r="80559"/>
    <row r="80560"/>
    <row r="80561"/>
    <row r="80562"/>
    <row r="80563"/>
    <row r="80564"/>
    <row r="80565"/>
    <row r="80566"/>
    <row r="80567"/>
    <row r="80568"/>
    <row r="80569"/>
    <row r="80570"/>
    <row r="80571"/>
    <row r="80572"/>
    <row r="80573"/>
    <row r="80574"/>
    <row r="80575"/>
    <row r="80576"/>
    <row r="80577"/>
    <row r="80578"/>
    <row r="80579"/>
    <row r="80580"/>
    <row r="80581"/>
    <row r="80582"/>
    <row r="80583"/>
    <row r="80584"/>
    <row r="80585"/>
    <row r="80586"/>
    <row r="80587"/>
    <row r="80588"/>
    <row r="80589"/>
    <row r="80590"/>
    <row r="80591"/>
    <row r="80592"/>
    <row r="80593"/>
    <row r="80594"/>
    <row r="80595"/>
    <row r="80596"/>
    <row r="80597"/>
    <row r="80598"/>
    <row r="80599"/>
    <row r="80600"/>
    <row r="80601"/>
    <row r="80602"/>
    <row r="80603"/>
    <row r="80604"/>
    <row r="80605"/>
    <row r="80606"/>
    <row r="80607"/>
    <row r="80608"/>
    <row r="80609"/>
    <row r="80610"/>
    <row r="80611"/>
    <row r="80612"/>
    <row r="80613"/>
    <row r="80614"/>
    <row r="80615"/>
    <row r="80616"/>
    <row r="80617"/>
    <row r="80618"/>
    <row r="80619"/>
    <row r="80620"/>
    <row r="80621"/>
    <row r="80622"/>
    <row r="80623"/>
    <row r="80624"/>
    <row r="80625"/>
    <row r="80626"/>
    <row r="80627"/>
    <row r="80628"/>
    <row r="80629"/>
    <row r="80630"/>
    <row r="80631"/>
    <row r="80632"/>
    <row r="80633"/>
    <row r="80634"/>
    <row r="80635"/>
    <row r="80636"/>
    <row r="80637"/>
    <row r="80638"/>
    <row r="80639"/>
    <row r="80640"/>
    <row r="80641"/>
    <row r="80642"/>
    <row r="80643"/>
    <row r="80644"/>
    <row r="80645"/>
    <row r="80646"/>
    <row r="80647"/>
    <row r="80648"/>
    <row r="80649"/>
    <row r="80650"/>
    <row r="80651"/>
    <row r="80652"/>
    <row r="80653"/>
    <row r="80654"/>
    <row r="80655"/>
    <row r="80656"/>
    <row r="80657"/>
    <row r="80658"/>
    <row r="80659"/>
    <row r="80660"/>
    <row r="80661"/>
    <row r="80662"/>
    <row r="80663"/>
    <row r="80664"/>
    <row r="80665"/>
    <row r="80666"/>
    <row r="80667"/>
    <row r="80668"/>
    <row r="80669"/>
    <row r="80670"/>
    <row r="80671"/>
    <row r="80672"/>
    <row r="80673"/>
    <row r="80674"/>
    <row r="80675"/>
    <row r="80676"/>
    <row r="80677"/>
    <row r="80678"/>
    <row r="80679"/>
    <row r="80680"/>
    <row r="80681"/>
    <row r="80682"/>
    <row r="80683"/>
    <row r="80684"/>
    <row r="80685"/>
    <row r="80686"/>
    <row r="80687"/>
    <row r="80688"/>
    <row r="80689"/>
    <row r="80690"/>
    <row r="80691"/>
    <row r="80692"/>
    <row r="80693"/>
    <row r="80694"/>
    <row r="80695"/>
    <row r="80696"/>
    <row r="80697"/>
    <row r="80698"/>
    <row r="80699"/>
    <row r="80700"/>
    <row r="80701"/>
    <row r="80702"/>
    <row r="80703"/>
    <row r="80704"/>
    <row r="80705"/>
    <row r="80706"/>
    <row r="80707"/>
    <row r="80708"/>
    <row r="80709"/>
    <row r="80710"/>
    <row r="80711"/>
    <row r="80712"/>
    <row r="80713"/>
    <row r="80714"/>
    <row r="80715"/>
    <row r="80716"/>
    <row r="80717"/>
    <row r="80718"/>
    <row r="80719"/>
    <row r="80720"/>
    <row r="80721"/>
    <row r="80722"/>
    <row r="80723"/>
    <row r="80724"/>
    <row r="80725"/>
    <row r="80726"/>
    <row r="80727"/>
    <row r="80728"/>
    <row r="80729"/>
    <row r="80730"/>
    <row r="80731"/>
    <row r="80732"/>
    <row r="80733"/>
    <row r="80734"/>
    <row r="80735"/>
    <row r="80736"/>
    <row r="80737"/>
    <row r="80738"/>
    <row r="80739"/>
    <row r="80740"/>
    <row r="80741"/>
    <row r="80742"/>
    <row r="80743"/>
    <row r="80744"/>
    <row r="80745"/>
    <row r="80746"/>
    <row r="80747"/>
    <row r="80748"/>
    <row r="80749"/>
    <row r="80750"/>
    <row r="80751"/>
    <row r="80752"/>
    <row r="80753"/>
    <row r="80754"/>
    <row r="80755"/>
    <row r="80756"/>
    <row r="80757"/>
    <row r="80758"/>
    <row r="80759"/>
    <row r="80760"/>
    <row r="80761"/>
    <row r="80762"/>
    <row r="80763"/>
    <row r="80764"/>
    <row r="80765"/>
    <row r="80766"/>
    <row r="80767"/>
    <row r="80768"/>
    <row r="80769"/>
    <row r="80770"/>
    <row r="80771"/>
    <row r="80772"/>
    <row r="80773"/>
    <row r="80774"/>
    <row r="80775"/>
    <row r="80776"/>
    <row r="80777"/>
    <row r="80778"/>
    <row r="80779"/>
    <row r="80780"/>
    <row r="80781"/>
    <row r="80782"/>
    <row r="80783"/>
    <row r="80784"/>
    <row r="80785"/>
    <row r="80786"/>
    <row r="80787"/>
    <row r="80788"/>
    <row r="80789"/>
    <row r="80790"/>
    <row r="80791"/>
    <row r="80792"/>
    <row r="80793"/>
    <row r="80794"/>
    <row r="80795"/>
    <row r="80796"/>
    <row r="80797"/>
    <row r="80798"/>
    <row r="80799"/>
    <row r="80800"/>
    <row r="80801"/>
    <row r="80802"/>
    <row r="80803"/>
    <row r="80804"/>
    <row r="80805"/>
    <row r="80806"/>
    <row r="80807"/>
    <row r="80808"/>
    <row r="80809"/>
    <row r="80810"/>
    <row r="80811"/>
    <row r="80812"/>
    <row r="80813"/>
    <row r="80814"/>
    <row r="80815"/>
    <row r="80816"/>
    <row r="80817"/>
    <row r="80818"/>
    <row r="80819"/>
    <row r="80820"/>
    <row r="80821"/>
    <row r="80822"/>
    <row r="80823"/>
    <row r="80824"/>
    <row r="80825"/>
    <row r="80826"/>
    <row r="80827"/>
    <row r="80828"/>
    <row r="80829"/>
    <row r="80830"/>
    <row r="80831"/>
    <row r="80832"/>
    <row r="80833"/>
    <row r="80834"/>
    <row r="80835"/>
    <row r="80836"/>
    <row r="80837"/>
    <row r="80838"/>
    <row r="80839"/>
    <row r="80840"/>
    <row r="80841"/>
    <row r="80842"/>
    <row r="80843"/>
    <row r="80844"/>
    <row r="80845"/>
    <row r="80846"/>
    <row r="80847"/>
    <row r="80848"/>
    <row r="80849"/>
    <row r="80850"/>
    <row r="80851"/>
    <row r="80852"/>
    <row r="80853"/>
    <row r="80854"/>
    <row r="80855"/>
    <row r="80856"/>
    <row r="80857"/>
    <row r="80858"/>
    <row r="80859"/>
    <row r="80860"/>
    <row r="80861"/>
    <row r="80862"/>
    <row r="80863"/>
    <row r="80864"/>
    <row r="80865"/>
    <row r="80866"/>
    <row r="80867"/>
    <row r="80868"/>
    <row r="80869"/>
    <row r="80870"/>
    <row r="80871"/>
    <row r="80872"/>
    <row r="80873"/>
    <row r="80874"/>
    <row r="80875"/>
    <row r="80876"/>
    <row r="80877"/>
    <row r="80878"/>
    <row r="80879"/>
    <row r="80880"/>
    <row r="80881"/>
    <row r="80882"/>
    <row r="80883"/>
    <row r="80884"/>
    <row r="80885"/>
    <row r="80886"/>
    <row r="80887"/>
    <row r="80888"/>
    <row r="80889"/>
    <row r="80890"/>
    <row r="80891"/>
    <row r="80892"/>
    <row r="80893"/>
    <row r="80894"/>
    <row r="80895"/>
    <row r="80896"/>
    <row r="80897"/>
    <row r="80898"/>
    <row r="80899"/>
    <row r="80900"/>
    <row r="80901"/>
    <row r="80902"/>
    <row r="80903"/>
    <row r="80904"/>
    <row r="80905"/>
    <row r="80906"/>
    <row r="80907"/>
    <row r="80908"/>
    <row r="80909"/>
    <row r="80910"/>
    <row r="80911"/>
    <row r="80912"/>
    <row r="80913"/>
    <row r="80914"/>
    <row r="80915"/>
    <row r="80916"/>
    <row r="80917"/>
    <row r="80918"/>
    <row r="80919"/>
    <row r="80920"/>
    <row r="80921"/>
    <row r="80922"/>
    <row r="80923"/>
    <row r="80924"/>
    <row r="80925"/>
    <row r="80926"/>
    <row r="80927"/>
    <row r="80928"/>
    <row r="80929"/>
    <row r="80930"/>
    <row r="80931"/>
    <row r="80932"/>
    <row r="80933"/>
    <row r="80934"/>
    <row r="80935"/>
    <row r="80936"/>
    <row r="80937"/>
    <row r="80938"/>
    <row r="80939"/>
    <row r="80940"/>
    <row r="80941"/>
    <row r="80942"/>
    <row r="80943"/>
    <row r="80944"/>
    <row r="80945"/>
    <row r="80946"/>
    <row r="80947"/>
    <row r="80948"/>
    <row r="80949"/>
    <row r="80950"/>
    <row r="80951"/>
    <row r="80952"/>
    <row r="80953"/>
    <row r="80954"/>
    <row r="80955"/>
    <row r="80956"/>
    <row r="80957"/>
    <row r="80958"/>
    <row r="80959"/>
    <row r="80960"/>
    <row r="80961"/>
    <row r="80962"/>
    <row r="80963"/>
    <row r="80964"/>
    <row r="80965"/>
    <row r="80966"/>
    <row r="80967"/>
    <row r="80968"/>
    <row r="80969"/>
    <row r="80970"/>
    <row r="80971"/>
    <row r="80972"/>
    <row r="80973"/>
    <row r="80974"/>
    <row r="80975"/>
    <row r="80976"/>
    <row r="80977"/>
    <row r="80978"/>
    <row r="80979"/>
    <row r="80980"/>
    <row r="80981"/>
    <row r="80982"/>
    <row r="80983"/>
    <row r="80984"/>
    <row r="80985"/>
    <row r="80986"/>
    <row r="80987"/>
    <row r="80988"/>
    <row r="80989"/>
    <row r="80990"/>
    <row r="80991"/>
    <row r="80992"/>
    <row r="80993"/>
    <row r="80994"/>
    <row r="80995"/>
    <row r="80996"/>
    <row r="80997"/>
    <row r="80998"/>
    <row r="80999"/>
    <row r="81000"/>
    <row r="81001"/>
    <row r="81002"/>
    <row r="81003"/>
    <row r="81004"/>
    <row r="81005"/>
    <row r="81006"/>
    <row r="81007"/>
    <row r="81008"/>
    <row r="81009"/>
    <row r="81010"/>
    <row r="81011"/>
    <row r="81012"/>
    <row r="81013"/>
    <row r="81014"/>
    <row r="81015"/>
    <row r="81016"/>
    <row r="81017"/>
    <row r="81018"/>
    <row r="81019"/>
    <row r="81020"/>
    <row r="81021"/>
    <row r="81022"/>
    <row r="81023"/>
    <row r="81024"/>
    <row r="81025"/>
    <row r="81026"/>
    <row r="81027"/>
    <row r="81028"/>
    <row r="81029"/>
    <row r="81030"/>
    <row r="81031"/>
    <row r="81032"/>
    <row r="81033"/>
    <row r="81034"/>
    <row r="81035"/>
    <row r="81036"/>
    <row r="81037"/>
    <row r="81038"/>
    <row r="81039"/>
    <row r="81040"/>
    <row r="81041"/>
    <row r="81042"/>
    <row r="81043"/>
    <row r="81044"/>
    <row r="81045"/>
    <row r="81046"/>
    <row r="81047"/>
    <row r="81048"/>
    <row r="81049"/>
    <row r="81050"/>
    <row r="81051"/>
    <row r="81052"/>
    <row r="81053"/>
    <row r="81054"/>
    <row r="81055"/>
    <row r="81056"/>
    <row r="81057"/>
    <row r="81058"/>
    <row r="81059"/>
    <row r="81060"/>
    <row r="81061"/>
    <row r="81062"/>
    <row r="81063"/>
    <row r="81064"/>
    <row r="81065"/>
    <row r="81066"/>
    <row r="81067"/>
    <row r="81068"/>
    <row r="81069"/>
    <row r="81070"/>
    <row r="81071"/>
    <row r="81072"/>
    <row r="81073"/>
    <row r="81074"/>
    <row r="81075"/>
    <row r="81076"/>
    <row r="81077"/>
    <row r="81078"/>
    <row r="81079"/>
    <row r="81080"/>
    <row r="81081"/>
    <row r="81082"/>
    <row r="81083"/>
    <row r="81084"/>
    <row r="81085"/>
    <row r="81086"/>
    <row r="81087"/>
    <row r="81088"/>
    <row r="81089"/>
    <row r="81090"/>
    <row r="81091"/>
    <row r="81092"/>
    <row r="81093"/>
    <row r="81094"/>
    <row r="81095"/>
    <row r="81096"/>
    <row r="81097"/>
    <row r="81098"/>
    <row r="81099"/>
    <row r="81100"/>
    <row r="81101"/>
    <row r="81102"/>
    <row r="81103"/>
    <row r="81104"/>
    <row r="81105"/>
    <row r="81106"/>
    <row r="81107"/>
    <row r="81108"/>
    <row r="81109"/>
    <row r="81110"/>
    <row r="81111"/>
    <row r="81112"/>
    <row r="81113"/>
    <row r="81114"/>
    <row r="81115"/>
    <row r="81116"/>
    <row r="81117"/>
    <row r="81118"/>
    <row r="81119"/>
    <row r="81120"/>
    <row r="81121"/>
    <row r="81122"/>
    <row r="81123"/>
    <row r="81124"/>
    <row r="81125"/>
    <row r="81126"/>
    <row r="81127"/>
    <row r="81128"/>
    <row r="81129"/>
    <row r="81130"/>
    <row r="81131"/>
    <row r="81132"/>
    <row r="81133"/>
    <row r="81134"/>
    <row r="81135"/>
    <row r="81136"/>
    <row r="81137"/>
    <row r="81138"/>
    <row r="81139"/>
    <row r="81140"/>
    <row r="81141"/>
    <row r="81142"/>
    <row r="81143"/>
    <row r="81144"/>
    <row r="81145"/>
    <row r="81146"/>
    <row r="81147"/>
    <row r="81148"/>
    <row r="81149"/>
    <row r="81150"/>
    <row r="81151"/>
    <row r="81152"/>
    <row r="81153"/>
    <row r="81154"/>
    <row r="81155"/>
    <row r="81156"/>
    <row r="81157"/>
    <row r="81158"/>
    <row r="81159"/>
    <row r="81160"/>
    <row r="81161"/>
    <row r="81162"/>
    <row r="81163"/>
    <row r="81164"/>
    <row r="81165"/>
    <row r="81166"/>
    <row r="81167"/>
    <row r="81168"/>
    <row r="81169"/>
    <row r="81170"/>
    <row r="81171"/>
    <row r="81172"/>
    <row r="81173"/>
    <row r="81174"/>
    <row r="81175"/>
    <row r="81176"/>
    <row r="81177"/>
    <row r="81178"/>
    <row r="81179"/>
    <row r="81180"/>
    <row r="81181"/>
    <row r="81182"/>
    <row r="81183"/>
    <row r="81184"/>
    <row r="81185"/>
    <row r="81186"/>
    <row r="81187"/>
    <row r="81188"/>
    <row r="81189"/>
    <row r="81190"/>
    <row r="81191"/>
    <row r="81192"/>
    <row r="81193"/>
    <row r="81194"/>
    <row r="81195"/>
    <row r="81196"/>
    <row r="81197"/>
    <row r="81198"/>
    <row r="81199"/>
    <row r="81200"/>
    <row r="81201"/>
    <row r="81202"/>
    <row r="81203"/>
    <row r="81204"/>
    <row r="81205"/>
    <row r="81206"/>
    <row r="81207"/>
    <row r="81208"/>
    <row r="81209"/>
    <row r="81210"/>
    <row r="81211"/>
    <row r="81212"/>
    <row r="81213"/>
    <row r="81214"/>
    <row r="81215"/>
    <row r="81216"/>
    <row r="81217"/>
    <row r="81218"/>
    <row r="81219"/>
    <row r="81220"/>
    <row r="81221"/>
    <row r="81222"/>
    <row r="81223"/>
    <row r="81224"/>
    <row r="81225"/>
    <row r="81226"/>
    <row r="81227"/>
    <row r="81228"/>
    <row r="81229"/>
    <row r="81230"/>
    <row r="81231"/>
    <row r="81232"/>
    <row r="81233"/>
    <row r="81234"/>
    <row r="81235"/>
    <row r="81236"/>
    <row r="81237"/>
    <row r="81238"/>
    <row r="81239"/>
    <row r="81240"/>
    <row r="81241"/>
    <row r="81242"/>
    <row r="81243"/>
    <row r="81244"/>
    <row r="81245"/>
    <row r="81246"/>
    <row r="81247"/>
    <row r="81248"/>
    <row r="81249"/>
    <row r="81250"/>
    <row r="81251"/>
    <row r="81252"/>
    <row r="81253"/>
    <row r="81254"/>
    <row r="81255"/>
    <row r="81256"/>
    <row r="81257"/>
    <row r="81258"/>
    <row r="81259"/>
    <row r="81260"/>
    <row r="81261"/>
    <row r="81262"/>
    <row r="81263"/>
    <row r="81264"/>
    <row r="81265"/>
    <row r="81266"/>
    <row r="81267"/>
    <row r="81268"/>
    <row r="81269"/>
    <row r="81270"/>
    <row r="81271"/>
    <row r="81272"/>
    <row r="81273"/>
    <row r="81274"/>
    <row r="81275"/>
    <row r="81276"/>
    <row r="81277"/>
    <row r="81278"/>
    <row r="81279"/>
    <row r="81280"/>
    <row r="81281"/>
    <row r="81282"/>
    <row r="81283"/>
    <row r="81284"/>
    <row r="81285"/>
    <row r="81286"/>
    <row r="81287"/>
    <row r="81288"/>
    <row r="81289"/>
    <row r="81290"/>
    <row r="81291"/>
    <row r="81292"/>
    <row r="81293"/>
    <row r="81294"/>
    <row r="81295"/>
    <row r="81296"/>
    <row r="81297"/>
    <row r="81298"/>
    <row r="81299"/>
    <row r="81300"/>
    <row r="81301"/>
    <row r="81302"/>
    <row r="81303"/>
    <row r="81304"/>
    <row r="81305"/>
    <row r="81306"/>
    <row r="81307"/>
    <row r="81308"/>
    <row r="81309"/>
    <row r="81310"/>
    <row r="81311"/>
    <row r="81312"/>
    <row r="81313"/>
    <row r="81314"/>
    <row r="81315"/>
    <row r="81316"/>
    <row r="81317"/>
    <row r="81318"/>
    <row r="81319"/>
    <row r="81320"/>
    <row r="81321"/>
    <row r="81322"/>
    <row r="81323"/>
    <row r="81324"/>
    <row r="81325"/>
    <row r="81326"/>
    <row r="81327"/>
    <row r="81328"/>
    <row r="81329"/>
    <row r="81330"/>
    <row r="81331"/>
    <row r="81332"/>
    <row r="81333"/>
    <row r="81334"/>
    <row r="81335"/>
    <row r="81336"/>
    <row r="81337"/>
    <row r="81338"/>
    <row r="81339"/>
    <row r="81340"/>
    <row r="81341"/>
    <row r="81342"/>
    <row r="81343"/>
    <row r="81344"/>
    <row r="81345"/>
    <row r="81346"/>
    <row r="81347"/>
    <row r="81348"/>
    <row r="81349"/>
    <row r="81350"/>
    <row r="81351"/>
    <row r="81352"/>
    <row r="81353"/>
    <row r="81354"/>
    <row r="81355"/>
    <row r="81356"/>
    <row r="81357"/>
    <row r="81358"/>
    <row r="81359"/>
    <row r="81360"/>
    <row r="81361"/>
    <row r="81362"/>
    <row r="81363"/>
    <row r="81364"/>
    <row r="81365"/>
    <row r="81366"/>
    <row r="81367"/>
    <row r="81368"/>
    <row r="81369"/>
    <row r="81370"/>
    <row r="81371"/>
    <row r="81372"/>
    <row r="81373"/>
    <row r="81374"/>
    <row r="81375"/>
    <row r="81376"/>
    <row r="81377"/>
    <row r="81378"/>
    <row r="81379"/>
    <row r="81380"/>
    <row r="81381"/>
    <row r="81382"/>
    <row r="81383"/>
    <row r="81384"/>
    <row r="81385"/>
    <row r="81386"/>
    <row r="81387"/>
    <row r="81388"/>
    <row r="81389"/>
    <row r="81390"/>
    <row r="81391"/>
    <row r="81392"/>
    <row r="81393"/>
    <row r="81394"/>
    <row r="81395"/>
    <row r="81396"/>
    <row r="81397"/>
    <row r="81398"/>
    <row r="81399"/>
    <row r="81400"/>
    <row r="81401"/>
    <row r="81402"/>
    <row r="81403"/>
    <row r="81404"/>
    <row r="81405"/>
    <row r="81406"/>
    <row r="81407"/>
    <row r="81408"/>
    <row r="81409"/>
    <row r="81410"/>
    <row r="81411"/>
    <row r="81412"/>
    <row r="81413"/>
    <row r="81414"/>
    <row r="81415"/>
    <row r="81416"/>
    <row r="81417"/>
    <row r="81418"/>
    <row r="81419"/>
    <row r="81420"/>
    <row r="81421"/>
    <row r="81422"/>
    <row r="81423"/>
    <row r="81424"/>
    <row r="81425"/>
    <row r="81426"/>
    <row r="81427"/>
    <row r="81428"/>
    <row r="81429"/>
    <row r="81430"/>
    <row r="81431"/>
    <row r="81432"/>
    <row r="81433"/>
    <row r="81434"/>
    <row r="81435"/>
    <row r="81436"/>
    <row r="81437"/>
    <row r="81438"/>
    <row r="81439"/>
    <row r="81440"/>
    <row r="81441"/>
    <row r="81442"/>
    <row r="81443"/>
    <row r="81444"/>
    <row r="81445"/>
    <row r="81446"/>
    <row r="81447"/>
    <row r="81448"/>
    <row r="81449"/>
    <row r="81450"/>
    <row r="81451"/>
    <row r="81452"/>
    <row r="81453"/>
    <row r="81454"/>
    <row r="81455"/>
    <row r="81456"/>
    <row r="81457"/>
    <row r="81458"/>
    <row r="81459"/>
    <row r="81460"/>
    <row r="81461"/>
    <row r="81462"/>
    <row r="81463"/>
    <row r="81464"/>
    <row r="81465"/>
    <row r="81466"/>
    <row r="81467"/>
    <row r="81468"/>
    <row r="81469"/>
    <row r="81470"/>
    <row r="81471"/>
    <row r="81472"/>
    <row r="81473"/>
    <row r="81474"/>
    <row r="81475"/>
    <row r="81476"/>
    <row r="81477"/>
    <row r="81478"/>
    <row r="81479"/>
    <row r="81480"/>
    <row r="81481"/>
    <row r="81482"/>
    <row r="81483"/>
    <row r="81484"/>
    <row r="81485"/>
    <row r="81486"/>
    <row r="81487"/>
    <row r="81488"/>
    <row r="81489"/>
    <row r="81490"/>
    <row r="81491"/>
    <row r="81492"/>
    <row r="81493"/>
    <row r="81494"/>
    <row r="81495"/>
    <row r="81496"/>
    <row r="81497"/>
    <row r="81498"/>
    <row r="81499"/>
    <row r="81500"/>
    <row r="81501"/>
    <row r="81502"/>
    <row r="81503"/>
    <row r="81504"/>
    <row r="81505"/>
    <row r="81506"/>
    <row r="81507"/>
    <row r="81508"/>
    <row r="81509"/>
    <row r="81510"/>
    <row r="81511"/>
    <row r="81512"/>
    <row r="81513"/>
    <row r="81514"/>
    <row r="81515"/>
    <row r="81516"/>
    <row r="81517"/>
    <row r="81518"/>
    <row r="81519"/>
    <row r="81520"/>
    <row r="81521"/>
    <row r="81522"/>
    <row r="81523"/>
    <row r="81524"/>
    <row r="81525"/>
    <row r="81526"/>
    <row r="81527"/>
    <row r="81528"/>
    <row r="81529"/>
    <row r="81530"/>
    <row r="81531"/>
    <row r="81532"/>
    <row r="81533"/>
    <row r="81534"/>
    <row r="81535"/>
    <row r="81536"/>
    <row r="81537"/>
    <row r="81538"/>
    <row r="81539"/>
    <row r="81540"/>
    <row r="81541"/>
    <row r="81542"/>
    <row r="81543"/>
    <row r="81544"/>
    <row r="81545"/>
    <row r="81546"/>
    <row r="81547"/>
    <row r="81548"/>
    <row r="81549"/>
    <row r="81550"/>
    <row r="81551"/>
    <row r="81552"/>
    <row r="81553"/>
    <row r="81554"/>
    <row r="81555"/>
    <row r="81556"/>
    <row r="81557"/>
    <row r="81558"/>
    <row r="81559"/>
    <row r="81560"/>
    <row r="81561"/>
    <row r="81562"/>
    <row r="81563"/>
    <row r="81564"/>
    <row r="81565"/>
    <row r="81566"/>
    <row r="81567"/>
    <row r="81568"/>
    <row r="81569"/>
    <row r="81570"/>
    <row r="81571"/>
    <row r="81572"/>
    <row r="81573"/>
    <row r="81574"/>
    <row r="81575"/>
    <row r="81576"/>
    <row r="81577"/>
    <row r="81578"/>
    <row r="81579"/>
    <row r="81580"/>
    <row r="81581"/>
    <row r="81582"/>
    <row r="81583"/>
    <row r="81584"/>
    <row r="81585"/>
    <row r="81586"/>
    <row r="81587"/>
    <row r="81588"/>
    <row r="81589"/>
    <row r="81590"/>
    <row r="81591"/>
    <row r="81592"/>
    <row r="81593"/>
    <row r="81594"/>
    <row r="81595"/>
    <row r="81596"/>
    <row r="81597"/>
    <row r="81598"/>
    <row r="81599"/>
    <row r="81600"/>
    <row r="81601"/>
    <row r="81602"/>
    <row r="81603"/>
    <row r="81604"/>
    <row r="81605"/>
    <row r="81606"/>
    <row r="81607"/>
    <row r="81608"/>
    <row r="81609"/>
    <row r="81610"/>
    <row r="81611"/>
    <row r="81612"/>
    <row r="81613"/>
    <row r="81614"/>
    <row r="81615"/>
    <row r="81616"/>
    <row r="81617"/>
    <row r="81618"/>
    <row r="81619"/>
    <row r="81620"/>
    <row r="81621"/>
    <row r="81622"/>
    <row r="81623"/>
    <row r="81624"/>
    <row r="81625"/>
    <row r="81626"/>
    <row r="81627"/>
    <row r="81628"/>
    <row r="81629"/>
    <row r="81630"/>
    <row r="81631"/>
    <row r="81632"/>
    <row r="81633"/>
    <row r="81634"/>
    <row r="81635"/>
    <row r="81636"/>
    <row r="81637"/>
    <row r="81638"/>
    <row r="81639"/>
    <row r="81640"/>
    <row r="81641"/>
    <row r="81642"/>
    <row r="81643"/>
    <row r="81644"/>
    <row r="81645"/>
    <row r="81646"/>
    <row r="81647"/>
    <row r="81648"/>
    <row r="81649"/>
    <row r="81650"/>
    <row r="81651"/>
    <row r="81652"/>
    <row r="81653"/>
    <row r="81654"/>
    <row r="81655"/>
    <row r="81656"/>
    <row r="81657"/>
    <row r="81658"/>
    <row r="81659"/>
    <row r="81660"/>
    <row r="81661"/>
    <row r="81662"/>
    <row r="81663"/>
    <row r="81664"/>
    <row r="81665"/>
    <row r="81666"/>
    <row r="81667"/>
    <row r="81668"/>
    <row r="81669"/>
    <row r="81670"/>
    <row r="81671"/>
    <row r="81672"/>
    <row r="81673"/>
    <row r="81674"/>
    <row r="81675"/>
    <row r="81676"/>
    <row r="81677"/>
    <row r="81678"/>
    <row r="81679"/>
    <row r="81680"/>
    <row r="81681"/>
    <row r="81682"/>
    <row r="81683"/>
    <row r="81684"/>
    <row r="81685"/>
    <row r="81686"/>
    <row r="81687"/>
    <row r="81688"/>
    <row r="81689"/>
    <row r="81690"/>
    <row r="81691"/>
    <row r="81692"/>
    <row r="81693"/>
    <row r="81694"/>
    <row r="81695"/>
    <row r="81696"/>
    <row r="81697"/>
    <row r="81698"/>
    <row r="81699"/>
    <row r="81700"/>
    <row r="81701"/>
    <row r="81702"/>
    <row r="81703"/>
    <row r="81704"/>
    <row r="81705"/>
    <row r="81706"/>
    <row r="81707"/>
    <row r="81708"/>
    <row r="81709"/>
    <row r="81710"/>
    <row r="81711"/>
    <row r="81712"/>
    <row r="81713"/>
    <row r="81714"/>
    <row r="81715"/>
    <row r="81716"/>
    <row r="81717"/>
    <row r="81718"/>
    <row r="81719"/>
    <row r="81720"/>
    <row r="81721"/>
    <row r="81722"/>
    <row r="81723"/>
    <row r="81724"/>
    <row r="81725"/>
    <row r="81726"/>
    <row r="81727"/>
    <row r="81728"/>
    <row r="81729"/>
    <row r="81730"/>
    <row r="81731"/>
    <row r="81732"/>
    <row r="81733"/>
    <row r="81734"/>
    <row r="81735"/>
    <row r="81736"/>
    <row r="81737"/>
    <row r="81738"/>
    <row r="81739"/>
    <row r="81740"/>
    <row r="81741"/>
    <row r="81742"/>
    <row r="81743"/>
    <row r="81744"/>
    <row r="81745"/>
    <row r="81746"/>
    <row r="81747"/>
    <row r="81748"/>
    <row r="81749"/>
    <row r="81750"/>
    <row r="81751"/>
    <row r="81752"/>
    <row r="81753"/>
    <row r="81754"/>
    <row r="81755"/>
    <row r="81756"/>
    <row r="81757"/>
    <row r="81758"/>
    <row r="81759"/>
    <row r="81760"/>
    <row r="81761"/>
    <row r="81762"/>
    <row r="81763"/>
    <row r="81764"/>
    <row r="81765"/>
    <row r="81766"/>
    <row r="81767"/>
    <row r="81768"/>
    <row r="81769"/>
    <row r="81770"/>
    <row r="81771"/>
    <row r="81772"/>
    <row r="81773"/>
    <row r="81774"/>
    <row r="81775"/>
    <row r="81776"/>
    <row r="81777"/>
    <row r="81778"/>
    <row r="81779"/>
    <row r="81780"/>
    <row r="81781"/>
    <row r="81782"/>
    <row r="81783"/>
    <row r="81784"/>
    <row r="81785"/>
    <row r="81786"/>
    <row r="81787"/>
    <row r="81788"/>
    <row r="81789"/>
    <row r="81790"/>
    <row r="81791"/>
    <row r="81792"/>
    <row r="81793"/>
    <row r="81794"/>
    <row r="81795"/>
    <row r="81796"/>
    <row r="81797"/>
    <row r="81798"/>
    <row r="81799"/>
    <row r="81800"/>
    <row r="81801"/>
    <row r="81802"/>
    <row r="81803"/>
    <row r="81804"/>
    <row r="81805"/>
    <row r="81806"/>
    <row r="81807"/>
    <row r="81808"/>
    <row r="81809"/>
    <row r="81810"/>
    <row r="81811"/>
    <row r="81812"/>
    <row r="81813"/>
    <row r="81814"/>
    <row r="81815"/>
    <row r="81816"/>
    <row r="81817"/>
    <row r="81818"/>
    <row r="81819"/>
    <row r="81820"/>
    <row r="81821"/>
    <row r="81822"/>
    <row r="81823"/>
    <row r="81824"/>
    <row r="81825"/>
    <row r="81826"/>
    <row r="81827"/>
    <row r="81828"/>
    <row r="81829"/>
    <row r="81830"/>
    <row r="81831"/>
    <row r="81832"/>
    <row r="81833"/>
    <row r="81834"/>
    <row r="81835"/>
    <row r="81836"/>
    <row r="81837"/>
    <row r="81838"/>
    <row r="81839"/>
    <row r="81840"/>
    <row r="81841"/>
    <row r="81842"/>
    <row r="81843"/>
    <row r="81844"/>
    <row r="81845"/>
    <row r="81846"/>
    <row r="81847"/>
    <row r="81848"/>
    <row r="81849"/>
    <row r="81850"/>
    <row r="81851"/>
    <row r="81852"/>
    <row r="81853"/>
    <row r="81854"/>
    <row r="81855"/>
    <row r="81856"/>
    <row r="81857"/>
    <row r="81858"/>
    <row r="81859"/>
    <row r="81860"/>
    <row r="81861"/>
    <row r="81862"/>
    <row r="81863"/>
    <row r="81864"/>
    <row r="81865"/>
    <row r="81866"/>
    <row r="81867"/>
    <row r="81868"/>
    <row r="81869"/>
    <row r="81870"/>
    <row r="81871"/>
    <row r="81872"/>
    <row r="81873"/>
    <row r="81874"/>
    <row r="81875"/>
    <row r="81876"/>
    <row r="81877"/>
    <row r="81878"/>
    <row r="81879"/>
    <row r="81880"/>
    <row r="81881"/>
    <row r="81882"/>
    <row r="81883"/>
    <row r="81884"/>
    <row r="81885"/>
    <row r="81886"/>
    <row r="81887"/>
    <row r="81888"/>
    <row r="81889"/>
    <row r="81890"/>
    <row r="81891"/>
    <row r="81892"/>
    <row r="81893"/>
    <row r="81894"/>
    <row r="81895"/>
    <row r="81896"/>
    <row r="81897"/>
    <row r="81898"/>
    <row r="81899"/>
    <row r="81900"/>
    <row r="81901"/>
    <row r="81902"/>
    <row r="81903"/>
    <row r="81904"/>
    <row r="81905"/>
    <row r="81906"/>
    <row r="81907"/>
    <row r="81908"/>
    <row r="81909"/>
    <row r="81910"/>
    <row r="81911"/>
    <row r="81912"/>
    <row r="81913"/>
    <row r="81914"/>
    <row r="81915"/>
    <row r="81916"/>
    <row r="81917"/>
    <row r="81918"/>
    <row r="81919"/>
    <row r="81920"/>
    <row r="81921"/>
    <row r="81922"/>
    <row r="81923"/>
    <row r="81924"/>
    <row r="81925"/>
    <row r="81926"/>
    <row r="81927"/>
    <row r="81928"/>
    <row r="81929"/>
    <row r="81930"/>
    <row r="81931"/>
    <row r="81932"/>
    <row r="81933"/>
    <row r="81934"/>
    <row r="81935"/>
    <row r="81936"/>
    <row r="81937"/>
    <row r="81938"/>
    <row r="81939"/>
    <row r="81940"/>
    <row r="81941"/>
    <row r="81942"/>
    <row r="81943"/>
    <row r="81944"/>
    <row r="81945"/>
    <row r="81946"/>
    <row r="81947"/>
    <row r="81948"/>
    <row r="81949"/>
    <row r="81950"/>
    <row r="81951"/>
    <row r="81952"/>
    <row r="81953"/>
    <row r="81954"/>
    <row r="81955"/>
    <row r="81956"/>
    <row r="81957"/>
    <row r="81958"/>
    <row r="81959"/>
    <row r="81960"/>
    <row r="81961"/>
    <row r="81962"/>
    <row r="81963"/>
    <row r="81964"/>
    <row r="81965"/>
    <row r="81966"/>
    <row r="81967"/>
    <row r="81968"/>
    <row r="81969"/>
    <row r="81970"/>
    <row r="81971"/>
    <row r="81972"/>
    <row r="81973"/>
    <row r="81974"/>
    <row r="81975"/>
    <row r="81976"/>
    <row r="81977"/>
    <row r="81978"/>
    <row r="81979"/>
    <row r="81980"/>
    <row r="81981"/>
    <row r="81982"/>
    <row r="81983"/>
    <row r="81984"/>
    <row r="81985"/>
    <row r="81986"/>
    <row r="81987"/>
    <row r="81988"/>
    <row r="81989"/>
    <row r="81990"/>
    <row r="81991"/>
    <row r="81992"/>
    <row r="81993"/>
    <row r="81994"/>
    <row r="81995"/>
    <row r="81996"/>
    <row r="81997"/>
    <row r="81998"/>
    <row r="81999"/>
    <row r="82000"/>
    <row r="82001"/>
    <row r="82002"/>
    <row r="82003"/>
    <row r="82004"/>
    <row r="82005"/>
    <row r="82006"/>
    <row r="82007"/>
    <row r="82008"/>
    <row r="82009"/>
    <row r="82010"/>
    <row r="82011"/>
    <row r="82012"/>
    <row r="82013"/>
    <row r="82014"/>
    <row r="82015"/>
    <row r="82016"/>
    <row r="82017"/>
    <row r="82018"/>
    <row r="82019"/>
    <row r="82020"/>
    <row r="82021"/>
    <row r="82022"/>
    <row r="82023"/>
    <row r="82024"/>
    <row r="82025"/>
    <row r="82026"/>
    <row r="82027"/>
    <row r="82028"/>
    <row r="82029"/>
    <row r="82030"/>
    <row r="82031"/>
    <row r="82032"/>
    <row r="82033"/>
    <row r="82034"/>
    <row r="82035"/>
    <row r="82036"/>
    <row r="82037"/>
    <row r="82038"/>
    <row r="82039"/>
    <row r="82040"/>
    <row r="82041"/>
    <row r="82042"/>
    <row r="82043"/>
    <row r="82044"/>
    <row r="82045"/>
    <row r="82046"/>
    <row r="82047"/>
    <row r="82048"/>
    <row r="82049"/>
    <row r="82050"/>
    <row r="82051"/>
    <row r="82052"/>
    <row r="82053"/>
    <row r="82054"/>
    <row r="82055"/>
    <row r="82056"/>
    <row r="82057"/>
    <row r="82058"/>
    <row r="82059"/>
    <row r="82060"/>
    <row r="82061"/>
    <row r="82062"/>
    <row r="82063"/>
    <row r="82064"/>
    <row r="82065"/>
    <row r="82066"/>
    <row r="82067"/>
    <row r="82068"/>
    <row r="82069"/>
    <row r="82070"/>
    <row r="82071"/>
    <row r="82072"/>
    <row r="82073"/>
    <row r="82074"/>
    <row r="82075"/>
    <row r="82076"/>
    <row r="82077"/>
    <row r="82078"/>
    <row r="82079"/>
    <row r="82080"/>
    <row r="82081"/>
    <row r="82082"/>
    <row r="82083"/>
    <row r="82084"/>
    <row r="82085"/>
    <row r="82086"/>
    <row r="82087"/>
    <row r="82088"/>
    <row r="82089"/>
    <row r="82090"/>
    <row r="82091"/>
    <row r="82092"/>
    <row r="82093"/>
    <row r="82094"/>
    <row r="82095"/>
    <row r="82096"/>
    <row r="82097"/>
    <row r="82098"/>
    <row r="82099"/>
    <row r="82100"/>
    <row r="82101"/>
    <row r="82102"/>
    <row r="82103"/>
    <row r="82104"/>
    <row r="82105"/>
    <row r="82106"/>
    <row r="82107"/>
    <row r="82108"/>
    <row r="82109"/>
    <row r="82110"/>
    <row r="82111"/>
    <row r="82112"/>
    <row r="82113"/>
    <row r="82114"/>
    <row r="82115"/>
    <row r="82116"/>
    <row r="82117"/>
    <row r="82118"/>
    <row r="82119"/>
    <row r="82120"/>
    <row r="82121"/>
    <row r="82122"/>
    <row r="82123"/>
    <row r="82124"/>
    <row r="82125"/>
    <row r="82126"/>
    <row r="82127"/>
    <row r="82128"/>
    <row r="82129"/>
    <row r="82130"/>
    <row r="82131"/>
    <row r="82132"/>
    <row r="82133"/>
    <row r="82134"/>
    <row r="82135"/>
    <row r="82136"/>
    <row r="82137"/>
    <row r="82138"/>
    <row r="82139"/>
    <row r="82140"/>
    <row r="82141"/>
    <row r="82142"/>
    <row r="82143"/>
    <row r="82144"/>
    <row r="82145"/>
    <row r="82146"/>
    <row r="82147"/>
    <row r="82148"/>
    <row r="82149"/>
    <row r="82150"/>
    <row r="82151"/>
    <row r="82152"/>
    <row r="82153"/>
    <row r="82154"/>
    <row r="82155"/>
    <row r="82156"/>
    <row r="82157"/>
    <row r="82158"/>
    <row r="82159"/>
    <row r="82160"/>
    <row r="82161"/>
    <row r="82162"/>
    <row r="82163"/>
    <row r="82164"/>
    <row r="82165"/>
    <row r="82166"/>
    <row r="82167"/>
    <row r="82168"/>
    <row r="82169"/>
    <row r="82170"/>
    <row r="82171"/>
    <row r="82172"/>
    <row r="82173"/>
    <row r="82174"/>
    <row r="82175"/>
    <row r="82176"/>
    <row r="82177"/>
    <row r="82178"/>
    <row r="82179"/>
    <row r="82180"/>
    <row r="82181"/>
    <row r="82182"/>
    <row r="82183"/>
    <row r="82184"/>
    <row r="82185"/>
    <row r="82186"/>
    <row r="82187"/>
    <row r="82188"/>
    <row r="82189"/>
    <row r="82190"/>
    <row r="82191"/>
    <row r="82192"/>
    <row r="82193"/>
    <row r="82194"/>
    <row r="82195"/>
    <row r="82196"/>
    <row r="82197"/>
    <row r="82198"/>
    <row r="82199"/>
    <row r="82200"/>
    <row r="82201"/>
    <row r="82202"/>
    <row r="82203"/>
    <row r="82204"/>
    <row r="82205"/>
    <row r="82206"/>
    <row r="82207"/>
    <row r="82208"/>
    <row r="82209"/>
    <row r="82210"/>
    <row r="82211"/>
    <row r="82212"/>
    <row r="82213"/>
    <row r="82214"/>
    <row r="82215"/>
    <row r="82216"/>
    <row r="82217"/>
    <row r="82218"/>
    <row r="82219"/>
    <row r="82220"/>
    <row r="82221"/>
    <row r="82222"/>
    <row r="82223"/>
    <row r="82224"/>
    <row r="82225"/>
    <row r="82226"/>
    <row r="82227"/>
    <row r="82228"/>
    <row r="82229"/>
    <row r="82230"/>
    <row r="82231"/>
    <row r="82232"/>
    <row r="82233"/>
    <row r="82234"/>
    <row r="82235"/>
    <row r="82236"/>
    <row r="82237"/>
    <row r="82238"/>
    <row r="82239"/>
    <row r="82240"/>
    <row r="82241"/>
    <row r="82242"/>
    <row r="82243"/>
    <row r="82244"/>
    <row r="82245"/>
    <row r="82246"/>
    <row r="82247"/>
    <row r="82248"/>
    <row r="82249"/>
    <row r="82250"/>
    <row r="82251"/>
    <row r="82252"/>
    <row r="82253"/>
    <row r="82254"/>
    <row r="82255"/>
    <row r="82256"/>
    <row r="82257"/>
    <row r="82258"/>
    <row r="82259"/>
    <row r="82260"/>
    <row r="82261"/>
    <row r="82262"/>
    <row r="82263"/>
    <row r="82264"/>
    <row r="82265"/>
    <row r="82266"/>
    <row r="82267"/>
    <row r="82268"/>
    <row r="82269"/>
    <row r="82270"/>
    <row r="82271"/>
    <row r="82272"/>
    <row r="82273"/>
    <row r="82274"/>
    <row r="82275"/>
    <row r="82276"/>
    <row r="82277"/>
    <row r="82278"/>
    <row r="82279"/>
    <row r="82280"/>
    <row r="82281"/>
    <row r="82282"/>
    <row r="82283"/>
    <row r="82284"/>
    <row r="82285"/>
    <row r="82286"/>
    <row r="82287"/>
    <row r="82288"/>
    <row r="82289"/>
    <row r="82290"/>
    <row r="82291"/>
    <row r="82292"/>
    <row r="82293"/>
    <row r="82294"/>
    <row r="82295"/>
    <row r="82296"/>
    <row r="82297"/>
    <row r="82298"/>
    <row r="82299"/>
    <row r="82300"/>
    <row r="82301"/>
    <row r="82302"/>
    <row r="82303"/>
    <row r="82304"/>
    <row r="82305"/>
    <row r="82306"/>
    <row r="82307"/>
    <row r="82308"/>
    <row r="82309"/>
    <row r="82310"/>
    <row r="82311"/>
    <row r="82312"/>
    <row r="82313"/>
    <row r="82314"/>
    <row r="82315"/>
    <row r="82316"/>
    <row r="82317"/>
    <row r="82318"/>
    <row r="82319"/>
    <row r="82320"/>
    <row r="82321"/>
    <row r="82322"/>
    <row r="82323"/>
    <row r="82324"/>
    <row r="82325"/>
    <row r="82326"/>
    <row r="82327"/>
    <row r="82328"/>
    <row r="82329"/>
    <row r="82330"/>
    <row r="82331"/>
    <row r="82332"/>
    <row r="82333"/>
    <row r="82334"/>
    <row r="82335"/>
    <row r="82336"/>
    <row r="82337"/>
    <row r="82338"/>
    <row r="82339"/>
    <row r="82340"/>
    <row r="82341"/>
    <row r="82342"/>
    <row r="82343"/>
    <row r="82344"/>
    <row r="82345"/>
    <row r="82346"/>
    <row r="82347"/>
    <row r="82348"/>
    <row r="82349"/>
    <row r="82350"/>
    <row r="82351"/>
    <row r="82352"/>
    <row r="82353"/>
    <row r="82354"/>
    <row r="82355"/>
    <row r="82356"/>
    <row r="82357"/>
    <row r="82358"/>
    <row r="82359"/>
    <row r="82360"/>
    <row r="82361"/>
    <row r="82362"/>
    <row r="82363"/>
    <row r="82364"/>
    <row r="82365"/>
    <row r="82366"/>
    <row r="82367"/>
    <row r="82368"/>
    <row r="82369"/>
    <row r="82370"/>
    <row r="82371"/>
    <row r="82372"/>
    <row r="82373"/>
    <row r="82374"/>
    <row r="82375"/>
    <row r="82376"/>
    <row r="82377"/>
    <row r="82378"/>
    <row r="82379"/>
    <row r="82380"/>
    <row r="82381"/>
    <row r="82382"/>
    <row r="82383"/>
    <row r="82384"/>
    <row r="82385"/>
    <row r="82386"/>
    <row r="82387"/>
    <row r="82388"/>
    <row r="82389"/>
    <row r="82390"/>
    <row r="82391"/>
    <row r="82392"/>
    <row r="82393"/>
    <row r="82394"/>
    <row r="82395"/>
    <row r="82396"/>
    <row r="82397"/>
    <row r="82398"/>
    <row r="82399"/>
    <row r="82400"/>
    <row r="82401"/>
    <row r="82402"/>
    <row r="82403"/>
    <row r="82404"/>
    <row r="82405"/>
    <row r="82406"/>
    <row r="82407"/>
    <row r="82408"/>
    <row r="82409"/>
    <row r="82410"/>
    <row r="82411"/>
    <row r="82412"/>
    <row r="82413"/>
    <row r="82414"/>
    <row r="82415"/>
    <row r="82416"/>
    <row r="82417"/>
    <row r="82418"/>
    <row r="82419"/>
    <row r="82420"/>
    <row r="82421"/>
    <row r="82422"/>
    <row r="82423"/>
    <row r="82424"/>
    <row r="82425"/>
    <row r="82426"/>
    <row r="82427"/>
    <row r="82428"/>
    <row r="82429"/>
    <row r="82430"/>
    <row r="82431"/>
    <row r="82432"/>
    <row r="82433"/>
    <row r="82434"/>
    <row r="82435"/>
    <row r="82436"/>
    <row r="82437"/>
    <row r="82438"/>
    <row r="82439"/>
    <row r="82440"/>
    <row r="82441"/>
    <row r="82442"/>
    <row r="82443"/>
    <row r="82444"/>
    <row r="82445"/>
    <row r="82446"/>
    <row r="82447"/>
    <row r="82448"/>
    <row r="82449"/>
    <row r="82450"/>
    <row r="82451"/>
    <row r="82452"/>
    <row r="82453"/>
    <row r="82454"/>
    <row r="82455"/>
    <row r="82456"/>
    <row r="82457"/>
    <row r="82458"/>
    <row r="82459"/>
    <row r="82460"/>
    <row r="82461"/>
    <row r="82462"/>
    <row r="82463"/>
    <row r="82464"/>
    <row r="82465"/>
    <row r="82466"/>
    <row r="82467"/>
    <row r="82468"/>
    <row r="82469"/>
    <row r="82470"/>
    <row r="82471"/>
    <row r="82472"/>
    <row r="82473"/>
    <row r="82474"/>
    <row r="82475"/>
    <row r="82476"/>
    <row r="82477"/>
    <row r="82478"/>
    <row r="82479"/>
    <row r="82480"/>
    <row r="82481"/>
    <row r="82482"/>
    <row r="82483"/>
    <row r="82484"/>
    <row r="82485"/>
    <row r="82486"/>
    <row r="82487"/>
    <row r="82488"/>
    <row r="82489"/>
    <row r="82490"/>
    <row r="82491"/>
    <row r="82492"/>
    <row r="82493"/>
    <row r="82494"/>
    <row r="82495"/>
    <row r="82496"/>
    <row r="82497"/>
    <row r="82498"/>
    <row r="82499"/>
    <row r="82500"/>
    <row r="82501"/>
    <row r="82502"/>
    <row r="82503"/>
    <row r="82504"/>
    <row r="82505"/>
    <row r="82506"/>
    <row r="82507"/>
    <row r="82508"/>
    <row r="82509"/>
    <row r="82510"/>
    <row r="82511"/>
    <row r="82512"/>
    <row r="82513"/>
    <row r="82514"/>
    <row r="82515"/>
    <row r="82516"/>
    <row r="82517"/>
    <row r="82518"/>
    <row r="82519"/>
    <row r="82520"/>
    <row r="82521"/>
    <row r="82522"/>
    <row r="82523"/>
    <row r="82524"/>
    <row r="82525"/>
    <row r="82526"/>
    <row r="82527"/>
    <row r="82528"/>
    <row r="82529"/>
    <row r="82530"/>
    <row r="82531"/>
    <row r="82532"/>
    <row r="82533"/>
    <row r="82534"/>
    <row r="82535"/>
    <row r="82536"/>
    <row r="82537"/>
    <row r="82538"/>
    <row r="82539"/>
    <row r="82540"/>
    <row r="82541"/>
    <row r="82542"/>
    <row r="82543"/>
    <row r="82544"/>
    <row r="82545"/>
    <row r="82546"/>
    <row r="82547"/>
    <row r="82548"/>
    <row r="82549"/>
    <row r="82550"/>
    <row r="82551"/>
    <row r="82552"/>
    <row r="82553"/>
    <row r="82554"/>
    <row r="82555"/>
    <row r="82556"/>
    <row r="82557"/>
    <row r="82558"/>
    <row r="82559"/>
    <row r="82560"/>
    <row r="82561"/>
    <row r="82562"/>
    <row r="82563"/>
    <row r="82564"/>
    <row r="82565"/>
    <row r="82566"/>
    <row r="82567"/>
    <row r="82568"/>
    <row r="82569"/>
    <row r="82570"/>
    <row r="82571"/>
    <row r="82572"/>
    <row r="82573"/>
    <row r="82574"/>
    <row r="82575"/>
    <row r="82576"/>
    <row r="82577"/>
    <row r="82578"/>
    <row r="82579"/>
    <row r="82580"/>
    <row r="82581"/>
    <row r="82582"/>
    <row r="82583"/>
    <row r="82584"/>
    <row r="82585"/>
    <row r="82586"/>
    <row r="82587"/>
    <row r="82588"/>
    <row r="82589"/>
    <row r="82590"/>
    <row r="82591"/>
    <row r="82592"/>
    <row r="82593"/>
    <row r="82594"/>
    <row r="82595"/>
    <row r="82596"/>
    <row r="82597"/>
    <row r="82598"/>
    <row r="82599"/>
    <row r="82600"/>
    <row r="82601"/>
    <row r="82602"/>
    <row r="82603"/>
    <row r="82604"/>
    <row r="82605"/>
    <row r="82606"/>
    <row r="82607"/>
    <row r="82608"/>
    <row r="82609"/>
    <row r="82610"/>
    <row r="82611"/>
    <row r="82612"/>
    <row r="82613"/>
    <row r="82614"/>
    <row r="82615"/>
    <row r="82616"/>
    <row r="82617"/>
    <row r="82618"/>
    <row r="82619"/>
    <row r="82620"/>
    <row r="82621"/>
    <row r="82622"/>
    <row r="82623"/>
    <row r="82624"/>
    <row r="82625"/>
    <row r="82626"/>
    <row r="82627"/>
    <row r="82628"/>
    <row r="82629"/>
    <row r="82630"/>
    <row r="82631"/>
    <row r="82632"/>
    <row r="82633"/>
    <row r="82634"/>
    <row r="82635"/>
    <row r="82636"/>
    <row r="82637"/>
    <row r="82638"/>
    <row r="82639"/>
    <row r="82640"/>
    <row r="82641"/>
    <row r="82642"/>
    <row r="82643"/>
    <row r="82644"/>
    <row r="82645"/>
    <row r="82646"/>
    <row r="82647"/>
    <row r="82648"/>
    <row r="82649"/>
    <row r="82650"/>
    <row r="82651"/>
    <row r="82652"/>
    <row r="82653"/>
    <row r="82654"/>
    <row r="82655"/>
    <row r="82656"/>
    <row r="82657"/>
    <row r="82658"/>
    <row r="82659"/>
    <row r="82660"/>
    <row r="82661"/>
    <row r="82662"/>
    <row r="82663"/>
    <row r="82664"/>
    <row r="82665"/>
    <row r="82666"/>
    <row r="82667"/>
    <row r="82668"/>
    <row r="82669"/>
    <row r="82670"/>
    <row r="82671"/>
    <row r="82672"/>
    <row r="82673"/>
    <row r="82674"/>
    <row r="82675"/>
    <row r="82676"/>
    <row r="82677"/>
    <row r="82678"/>
    <row r="82679"/>
    <row r="82680"/>
    <row r="82681"/>
    <row r="82682"/>
    <row r="82683"/>
    <row r="82684"/>
    <row r="82685"/>
    <row r="82686"/>
    <row r="82687"/>
    <row r="82688"/>
    <row r="82689"/>
    <row r="82690"/>
    <row r="82691"/>
    <row r="82692"/>
    <row r="82693"/>
    <row r="82694"/>
    <row r="82695"/>
    <row r="82696"/>
    <row r="82697"/>
    <row r="82698"/>
    <row r="82699"/>
    <row r="82700"/>
    <row r="82701"/>
    <row r="82702"/>
    <row r="82703"/>
    <row r="82704"/>
    <row r="82705"/>
    <row r="82706"/>
    <row r="82707"/>
    <row r="82708"/>
    <row r="82709"/>
    <row r="82710"/>
    <row r="82711"/>
    <row r="82712"/>
    <row r="82713"/>
    <row r="82714"/>
    <row r="82715"/>
    <row r="82716"/>
    <row r="82717"/>
    <row r="82718"/>
    <row r="82719"/>
    <row r="82720"/>
    <row r="82721"/>
    <row r="82722"/>
    <row r="82723"/>
    <row r="82724"/>
    <row r="82725"/>
    <row r="82726"/>
    <row r="82727"/>
    <row r="82728"/>
    <row r="82729"/>
    <row r="82730"/>
    <row r="82731"/>
    <row r="82732"/>
    <row r="82733"/>
    <row r="82734"/>
    <row r="82735"/>
    <row r="82736"/>
    <row r="82737"/>
    <row r="82738"/>
    <row r="82739"/>
    <row r="82740"/>
    <row r="82741"/>
    <row r="82742"/>
    <row r="82743"/>
    <row r="82744"/>
    <row r="82745"/>
    <row r="82746"/>
    <row r="82747"/>
    <row r="82748"/>
    <row r="82749"/>
    <row r="82750"/>
    <row r="82751"/>
    <row r="82752"/>
    <row r="82753"/>
    <row r="82754"/>
    <row r="82755"/>
    <row r="82756"/>
    <row r="82757"/>
    <row r="82758"/>
    <row r="82759"/>
    <row r="82760"/>
    <row r="82761"/>
    <row r="82762"/>
    <row r="82763"/>
    <row r="82764"/>
    <row r="82765"/>
    <row r="82766"/>
    <row r="82767"/>
    <row r="82768"/>
    <row r="82769"/>
    <row r="82770"/>
    <row r="82771"/>
    <row r="82772"/>
    <row r="82773"/>
    <row r="82774"/>
    <row r="82775"/>
    <row r="82776"/>
    <row r="82777"/>
    <row r="82778"/>
    <row r="82779"/>
    <row r="82780"/>
    <row r="82781"/>
    <row r="82782"/>
    <row r="82783"/>
    <row r="82784"/>
    <row r="82785"/>
    <row r="82786"/>
    <row r="82787"/>
    <row r="82788"/>
    <row r="82789"/>
    <row r="82790"/>
    <row r="82791"/>
    <row r="82792"/>
    <row r="82793"/>
    <row r="82794"/>
    <row r="82795"/>
    <row r="82796"/>
    <row r="82797"/>
    <row r="82798"/>
    <row r="82799"/>
    <row r="82800"/>
    <row r="82801"/>
    <row r="82802"/>
    <row r="82803"/>
    <row r="82804"/>
    <row r="82805"/>
    <row r="82806"/>
    <row r="82807"/>
    <row r="82808"/>
    <row r="82809"/>
    <row r="82810"/>
    <row r="82811"/>
    <row r="82812"/>
    <row r="82813"/>
    <row r="82814"/>
    <row r="82815"/>
    <row r="82816"/>
    <row r="82817"/>
    <row r="82818"/>
    <row r="82819"/>
    <row r="82820"/>
    <row r="82821"/>
    <row r="82822"/>
    <row r="82823"/>
    <row r="82824"/>
    <row r="82825"/>
    <row r="82826"/>
    <row r="82827"/>
    <row r="82828"/>
    <row r="82829"/>
    <row r="82830"/>
    <row r="82831"/>
    <row r="82832"/>
    <row r="82833"/>
    <row r="82834"/>
    <row r="82835"/>
    <row r="82836"/>
    <row r="82837"/>
    <row r="82838"/>
    <row r="82839"/>
    <row r="82840"/>
    <row r="82841"/>
    <row r="82842"/>
    <row r="82843"/>
    <row r="82844"/>
    <row r="82845"/>
    <row r="82846"/>
    <row r="82847"/>
    <row r="82848"/>
    <row r="82849"/>
    <row r="82850"/>
    <row r="82851"/>
    <row r="82852"/>
    <row r="82853"/>
    <row r="82854"/>
    <row r="82855"/>
    <row r="82856"/>
    <row r="82857"/>
    <row r="82858"/>
    <row r="82859"/>
    <row r="82860"/>
    <row r="82861"/>
    <row r="82862"/>
    <row r="82863"/>
    <row r="82864"/>
    <row r="82865"/>
    <row r="82866"/>
    <row r="82867"/>
    <row r="82868"/>
    <row r="82869"/>
    <row r="82870"/>
    <row r="82871"/>
    <row r="82872"/>
    <row r="82873"/>
    <row r="82874"/>
    <row r="82875"/>
    <row r="82876"/>
    <row r="82877"/>
    <row r="82878"/>
    <row r="82879"/>
    <row r="82880"/>
    <row r="82881"/>
    <row r="82882"/>
    <row r="82883"/>
    <row r="82884"/>
    <row r="82885"/>
    <row r="82886"/>
    <row r="82887"/>
    <row r="82888"/>
    <row r="82889"/>
    <row r="82890"/>
    <row r="82891"/>
    <row r="82892"/>
    <row r="82893"/>
    <row r="82894"/>
    <row r="82895"/>
    <row r="82896"/>
    <row r="82897"/>
    <row r="82898"/>
    <row r="82899"/>
    <row r="82900"/>
    <row r="82901"/>
    <row r="82902"/>
    <row r="82903"/>
    <row r="82904"/>
    <row r="82905"/>
    <row r="82906"/>
    <row r="82907"/>
    <row r="82908"/>
    <row r="82909"/>
    <row r="82910"/>
    <row r="82911"/>
    <row r="82912"/>
    <row r="82913"/>
    <row r="82914"/>
    <row r="82915"/>
    <row r="82916"/>
    <row r="82917"/>
    <row r="82918"/>
    <row r="82919"/>
    <row r="82920"/>
    <row r="82921"/>
    <row r="82922"/>
    <row r="82923"/>
    <row r="82924"/>
    <row r="82925"/>
    <row r="82926"/>
    <row r="82927"/>
    <row r="82928"/>
    <row r="82929"/>
    <row r="82930"/>
    <row r="82931"/>
    <row r="82932"/>
    <row r="82933"/>
    <row r="82934"/>
    <row r="82935"/>
    <row r="82936"/>
    <row r="82937"/>
    <row r="82938"/>
    <row r="82939"/>
    <row r="82940"/>
    <row r="82941"/>
    <row r="82942"/>
    <row r="82943"/>
    <row r="82944"/>
    <row r="82945"/>
    <row r="82946"/>
    <row r="82947"/>
    <row r="82948"/>
    <row r="82949"/>
    <row r="82950"/>
    <row r="82951"/>
    <row r="82952"/>
    <row r="82953"/>
    <row r="82954"/>
    <row r="82955"/>
    <row r="82956"/>
    <row r="82957"/>
    <row r="82958"/>
    <row r="82959"/>
    <row r="82960"/>
    <row r="82961"/>
    <row r="82962"/>
    <row r="82963"/>
    <row r="82964"/>
    <row r="82965"/>
    <row r="82966"/>
    <row r="82967"/>
    <row r="82968"/>
    <row r="82969"/>
    <row r="82970"/>
    <row r="82971"/>
    <row r="82972"/>
    <row r="82973"/>
    <row r="82974"/>
    <row r="82975"/>
    <row r="82976"/>
    <row r="82977"/>
    <row r="82978"/>
    <row r="82979"/>
    <row r="82980"/>
    <row r="82981"/>
    <row r="82982"/>
    <row r="82983"/>
    <row r="82984"/>
    <row r="82985"/>
    <row r="82986"/>
    <row r="82987"/>
    <row r="82988"/>
    <row r="82989"/>
    <row r="82990"/>
    <row r="82991"/>
    <row r="82992"/>
    <row r="82993"/>
    <row r="82994"/>
    <row r="82995"/>
    <row r="82996"/>
    <row r="82997"/>
    <row r="82998"/>
    <row r="82999"/>
    <row r="83000"/>
    <row r="83001"/>
    <row r="83002"/>
    <row r="83003"/>
    <row r="83004"/>
    <row r="83005"/>
    <row r="83006"/>
    <row r="83007"/>
    <row r="83008"/>
    <row r="83009"/>
    <row r="83010"/>
    <row r="83011"/>
    <row r="83012"/>
    <row r="83013"/>
    <row r="83014"/>
    <row r="83015"/>
    <row r="83016"/>
    <row r="83017"/>
    <row r="83018"/>
    <row r="83019"/>
    <row r="83020"/>
    <row r="83021"/>
    <row r="83022"/>
    <row r="83023"/>
    <row r="83024"/>
    <row r="83025"/>
    <row r="83026"/>
    <row r="83027"/>
    <row r="83028"/>
    <row r="83029"/>
    <row r="83030"/>
    <row r="83031"/>
    <row r="83032"/>
    <row r="83033"/>
    <row r="83034"/>
    <row r="83035"/>
    <row r="83036"/>
    <row r="83037"/>
    <row r="83038"/>
    <row r="83039"/>
    <row r="83040"/>
    <row r="83041"/>
    <row r="83042"/>
    <row r="83043"/>
    <row r="83044"/>
    <row r="83045"/>
    <row r="83046"/>
    <row r="83047"/>
    <row r="83048"/>
    <row r="83049"/>
    <row r="83050"/>
    <row r="83051"/>
    <row r="83052"/>
    <row r="83053"/>
    <row r="83054"/>
    <row r="83055"/>
    <row r="83056"/>
    <row r="83057"/>
    <row r="83058"/>
    <row r="83059"/>
    <row r="83060"/>
    <row r="83061"/>
    <row r="83062"/>
    <row r="83063"/>
    <row r="83064"/>
    <row r="83065"/>
    <row r="83066"/>
    <row r="83067"/>
    <row r="83068"/>
    <row r="83069"/>
    <row r="83070"/>
    <row r="83071"/>
    <row r="83072"/>
    <row r="83073"/>
    <row r="83074"/>
    <row r="83075"/>
    <row r="83076"/>
    <row r="83077"/>
    <row r="83078"/>
    <row r="83079"/>
    <row r="83080"/>
    <row r="83081"/>
    <row r="83082"/>
    <row r="83083"/>
    <row r="83084"/>
    <row r="83085"/>
    <row r="83086"/>
    <row r="83087"/>
    <row r="83088"/>
    <row r="83089"/>
    <row r="83090"/>
    <row r="83091"/>
    <row r="83092"/>
    <row r="83093"/>
    <row r="83094"/>
    <row r="83095"/>
    <row r="83096"/>
    <row r="83097"/>
    <row r="83098"/>
    <row r="83099"/>
    <row r="83100"/>
    <row r="83101"/>
    <row r="83102"/>
    <row r="83103"/>
    <row r="83104"/>
    <row r="83105"/>
    <row r="83106"/>
    <row r="83107"/>
    <row r="83108"/>
    <row r="83109"/>
    <row r="83110"/>
    <row r="83111"/>
    <row r="83112"/>
    <row r="83113"/>
    <row r="83114"/>
    <row r="83115"/>
    <row r="83116"/>
    <row r="83117"/>
    <row r="83118"/>
    <row r="83119"/>
    <row r="83120"/>
    <row r="83121"/>
    <row r="83122"/>
    <row r="83123"/>
    <row r="83124"/>
    <row r="83125"/>
    <row r="83126"/>
    <row r="83127"/>
    <row r="83128"/>
    <row r="83129"/>
    <row r="83130"/>
    <row r="83131"/>
    <row r="83132"/>
    <row r="83133"/>
    <row r="83134"/>
    <row r="83135"/>
    <row r="83136"/>
    <row r="83137"/>
    <row r="83138"/>
    <row r="83139"/>
    <row r="83140"/>
    <row r="83141"/>
    <row r="83142"/>
    <row r="83143"/>
    <row r="83144"/>
    <row r="83145"/>
    <row r="83146"/>
    <row r="83147"/>
    <row r="83148"/>
    <row r="83149"/>
    <row r="83150"/>
    <row r="83151"/>
    <row r="83152"/>
    <row r="83153"/>
    <row r="83154"/>
    <row r="83155"/>
    <row r="83156"/>
    <row r="83157"/>
    <row r="83158"/>
    <row r="83159"/>
    <row r="83160"/>
    <row r="83161"/>
    <row r="83162"/>
    <row r="83163"/>
    <row r="83164"/>
    <row r="83165"/>
    <row r="83166"/>
    <row r="83167"/>
    <row r="83168"/>
    <row r="83169"/>
    <row r="83170"/>
    <row r="83171"/>
    <row r="83172"/>
    <row r="83173"/>
    <row r="83174"/>
    <row r="83175"/>
    <row r="83176"/>
    <row r="83177"/>
    <row r="83178"/>
    <row r="83179"/>
    <row r="83180"/>
    <row r="83181"/>
    <row r="83182"/>
    <row r="83183"/>
    <row r="83184"/>
    <row r="83185"/>
    <row r="83186"/>
    <row r="83187"/>
    <row r="83188"/>
    <row r="83189"/>
    <row r="83190"/>
    <row r="83191"/>
    <row r="83192"/>
    <row r="83193"/>
    <row r="83194"/>
    <row r="83195"/>
    <row r="83196"/>
    <row r="83197"/>
    <row r="83198"/>
    <row r="83199"/>
    <row r="83200"/>
    <row r="83201"/>
    <row r="83202"/>
    <row r="83203"/>
    <row r="83204"/>
    <row r="83205"/>
    <row r="83206"/>
    <row r="83207"/>
    <row r="83208"/>
    <row r="83209"/>
    <row r="83210"/>
    <row r="83211"/>
    <row r="83212"/>
    <row r="83213"/>
    <row r="83214"/>
    <row r="83215"/>
    <row r="83216"/>
    <row r="83217"/>
    <row r="83218"/>
    <row r="83219"/>
    <row r="83220"/>
    <row r="83221"/>
    <row r="83222"/>
    <row r="83223"/>
    <row r="83224"/>
    <row r="83225"/>
    <row r="83226"/>
    <row r="83227"/>
    <row r="83228"/>
    <row r="83229"/>
    <row r="83230"/>
    <row r="83231"/>
    <row r="83232"/>
    <row r="83233"/>
    <row r="83234"/>
    <row r="83235"/>
    <row r="83236"/>
    <row r="83237"/>
    <row r="83238"/>
    <row r="83239"/>
    <row r="83240"/>
    <row r="83241"/>
    <row r="83242"/>
    <row r="83243"/>
    <row r="83244"/>
    <row r="83245"/>
    <row r="83246"/>
    <row r="83247"/>
    <row r="83248"/>
    <row r="83249"/>
    <row r="83250"/>
    <row r="83251"/>
    <row r="83252"/>
    <row r="83253"/>
    <row r="83254"/>
    <row r="83255"/>
    <row r="83256"/>
    <row r="83257"/>
    <row r="83258"/>
    <row r="83259"/>
    <row r="83260"/>
    <row r="83261"/>
    <row r="83262"/>
    <row r="83263"/>
    <row r="83264"/>
    <row r="83265"/>
    <row r="83266"/>
    <row r="83267"/>
    <row r="83268"/>
    <row r="83269"/>
    <row r="83270"/>
    <row r="83271"/>
    <row r="83272"/>
    <row r="83273"/>
    <row r="83274"/>
    <row r="83275"/>
    <row r="83276"/>
    <row r="83277"/>
    <row r="83278"/>
    <row r="83279"/>
    <row r="83280"/>
    <row r="83281"/>
    <row r="83282"/>
    <row r="83283"/>
    <row r="83284"/>
    <row r="83285"/>
    <row r="83286"/>
    <row r="83287"/>
    <row r="83288"/>
    <row r="83289"/>
    <row r="83290"/>
    <row r="83291"/>
    <row r="83292"/>
    <row r="83293"/>
    <row r="83294"/>
    <row r="83295"/>
    <row r="83296"/>
    <row r="83297"/>
    <row r="83298"/>
    <row r="83299"/>
    <row r="83300"/>
    <row r="83301"/>
    <row r="83302"/>
    <row r="83303"/>
    <row r="83304"/>
    <row r="83305"/>
    <row r="83306"/>
    <row r="83307"/>
    <row r="83308"/>
    <row r="83309"/>
    <row r="83310"/>
    <row r="83311"/>
    <row r="83312"/>
    <row r="83313"/>
    <row r="83314"/>
    <row r="83315"/>
    <row r="83316"/>
    <row r="83317"/>
    <row r="83318"/>
    <row r="83319"/>
    <row r="83320"/>
    <row r="83321"/>
    <row r="83322"/>
    <row r="83323"/>
    <row r="83324"/>
    <row r="83325"/>
    <row r="83326"/>
    <row r="83327"/>
    <row r="83328"/>
    <row r="83329"/>
    <row r="83330"/>
    <row r="83331"/>
    <row r="83332"/>
    <row r="83333"/>
    <row r="83334"/>
    <row r="83335"/>
    <row r="83336"/>
    <row r="83337"/>
    <row r="83338"/>
    <row r="83339"/>
    <row r="83340"/>
    <row r="83341"/>
    <row r="83342"/>
    <row r="83343"/>
    <row r="83344"/>
    <row r="83345"/>
    <row r="83346"/>
    <row r="83347"/>
    <row r="83348"/>
    <row r="83349"/>
    <row r="83350"/>
    <row r="83351"/>
    <row r="83352"/>
    <row r="83353"/>
    <row r="83354"/>
    <row r="83355"/>
    <row r="83356"/>
    <row r="83357"/>
    <row r="83358"/>
    <row r="83359"/>
    <row r="83360"/>
    <row r="83361"/>
    <row r="83362"/>
    <row r="83363"/>
    <row r="83364"/>
    <row r="83365"/>
    <row r="83366"/>
    <row r="83367"/>
    <row r="83368"/>
    <row r="83369"/>
    <row r="83370"/>
    <row r="83371"/>
    <row r="83372"/>
    <row r="83373"/>
    <row r="83374"/>
    <row r="83375"/>
    <row r="83376"/>
    <row r="83377"/>
    <row r="83378"/>
    <row r="83379"/>
    <row r="83380"/>
    <row r="83381"/>
    <row r="83382"/>
    <row r="83383"/>
    <row r="83384"/>
    <row r="83385"/>
    <row r="83386"/>
    <row r="83387"/>
    <row r="83388"/>
    <row r="83389"/>
    <row r="83390"/>
    <row r="83391"/>
    <row r="83392"/>
    <row r="83393"/>
    <row r="83394"/>
    <row r="83395"/>
    <row r="83396"/>
    <row r="83397"/>
    <row r="83398"/>
    <row r="83399"/>
    <row r="83400"/>
    <row r="83401"/>
    <row r="83402"/>
    <row r="83403"/>
    <row r="83404"/>
    <row r="83405"/>
    <row r="83406"/>
    <row r="83407"/>
    <row r="83408"/>
    <row r="83409"/>
    <row r="83410"/>
    <row r="83411"/>
    <row r="83412"/>
    <row r="83413"/>
    <row r="83414"/>
    <row r="83415"/>
    <row r="83416"/>
    <row r="83417"/>
    <row r="83418"/>
    <row r="83419"/>
    <row r="83420"/>
    <row r="83421"/>
    <row r="83422"/>
    <row r="83423"/>
    <row r="83424"/>
    <row r="83425"/>
    <row r="83426"/>
    <row r="83427"/>
    <row r="83428"/>
    <row r="83429"/>
    <row r="83430"/>
    <row r="83431"/>
    <row r="83432"/>
    <row r="83433"/>
    <row r="83434"/>
    <row r="83435"/>
    <row r="83436"/>
    <row r="83437"/>
    <row r="83438"/>
    <row r="83439"/>
    <row r="83440"/>
    <row r="83441"/>
    <row r="83442"/>
    <row r="83443"/>
    <row r="83444"/>
    <row r="83445"/>
    <row r="83446"/>
    <row r="83447"/>
    <row r="83448"/>
    <row r="83449"/>
    <row r="83450"/>
    <row r="83451"/>
    <row r="83452"/>
    <row r="83453"/>
    <row r="83454"/>
    <row r="83455"/>
    <row r="83456"/>
    <row r="83457"/>
    <row r="83458"/>
    <row r="83459"/>
    <row r="83460"/>
    <row r="83461"/>
    <row r="83462"/>
    <row r="83463"/>
    <row r="83464"/>
    <row r="83465"/>
    <row r="83466"/>
    <row r="83467"/>
    <row r="83468"/>
    <row r="83469"/>
    <row r="83470"/>
    <row r="83471"/>
    <row r="83472"/>
    <row r="83473"/>
    <row r="83474"/>
    <row r="83475"/>
    <row r="83476"/>
    <row r="83477"/>
    <row r="83478"/>
    <row r="83479"/>
    <row r="83480"/>
    <row r="83481"/>
    <row r="83482"/>
    <row r="83483"/>
    <row r="83484"/>
    <row r="83485"/>
    <row r="83486"/>
    <row r="83487"/>
    <row r="83488"/>
    <row r="83489"/>
    <row r="83490"/>
    <row r="83491"/>
    <row r="83492"/>
    <row r="83493"/>
    <row r="83494"/>
    <row r="83495"/>
    <row r="83496"/>
    <row r="83497"/>
    <row r="83498"/>
    <row r="83499"/>
    <row r="83500"/>
    <row r="83501"/>
    <row r="83502"/>
    <row r="83503"/>
    <row r="83504"/>
    <row r="83505"/>
    <row r="83506"/>
    <row r="83507"/>
    <row r="83508"/>
    <row r="83509"/>
    <row r="83510"/>
    <row r="83511"/>
    <row r="83512"/>
    <row r="83513"/>
    <row r="83514"/>
    <row r="83515"/>
    <row r="83516"/>
    <row r="83517"/>
    <row r="83518"/>
    <row r="83519"/>
    <row r="83520"/>
    <row r="83521"/>
    <row r="83522"/>
    <row r="83523"/>
    <row r="83524"/>
    <row r="83525"/>
    <row r="83526"/>
    <row r="83527"/>
    <row r="83528"/>
    <row r="83529"/>
    <row r="83530"/>
    <row r="83531"/>
    <row r="83532"/>
    <row r="83533"/>
    <row r="83534"/>
    <row r="83535"/>
    <row r="83536"/>
    <row r="83537"/>
    <row r="83538"/>
    <row r="83539"/>
    <row r="83540"/>
    <row r="83541"/>
    <row r="83542"/>
    <row r="83543"/>
    <row r="83544"/>
    <row r="83545"/>
    <row r="83546"/>
    <row r="83547"/>
    <row r="83548"/>
    <row r="83549"/>
    <row r="83550"/>
    <row r="83551"/>
    <row r="83552"/>
    <row r="83553"/>
    <row r="83554"/>
    <row r="83555"/>
    <row r="83556"/>
    <row r="83557"/>
    <row r="83558"/>
    <row r="83559"/>
    <row r="83560"/>
    <row r="83561"/>
    <row r="83562"/>
    <row r="83563"/>
    <row r="83564"/>
    <row r="83565"/>
    <row r="83566"/>
    <row r="83567"/>
    <row r="83568"/>
    <row r="83569"/>
    <row r="83570"/>
    <row r="83571"/>
    <row r="83572"/>
    <row r="83573"/>
    <row r="83574"/>
    <row r="83575"/>
    <row r="83576"/>
    <row r="83577"/>
    <row r="83578"/>
    <row r="83579"/>
    <row r="83580"/>
    <row r="83581"/>
    <row r="83582"/>
    <row r="83583"/>
    <row r="83584"/>
    <row r="83585"/>
    <row r="83586"/>
    <row r="83587"/>
    <row r="83588"/>
    <row r="83589"/>
    <row r="83590"/>
    <row r="83591"/>
    <row r="83592"/>
    <row r="83593"/>
    <row r="83594"/>
    <row r="83595"/>
    <row r="83596"/>
    <row r="83597"/>
    <row r="83598"/>
    <row r="83599"/>
    <row r="83600"/>
    <row r="83601"/>
    <row r="83602"/>
    <row r="83603"/>
    <row r="83604"/>
    <row r="83605"/>
    <row r="83606"/>
    <row r="83607"/>
    <row r="83608"/>
    <row r="83609"/>
    <row r="83610"/>
    <row r="83611"/>
    <row r="83612"/>
    <row r="83613"/>
    <row r="83614"/>
    <row r="83615"/>
    <row r="83616"/>
    <row r="83617"/>
    <row r="83618"/>
    <row r="83619"/>
    <row r="83620"/>
    <row r="83621"/>
    <row r="83622"/>
    <row r="83623"/>
    <row r="83624"/>
    <row r="83625"/>
    <row r="83626"/>
    <row r="83627"/>
    <row r="83628"/>
    <row r="83629"/>
    <row r="83630"/>
    <row r="83631"/>
    <row r="83632"/>
    <row r="83633"/>
    <row r="83634"/>
    <row r="83635"/>
    <row r="83636"/>
    <row r="83637"/>
    <row r="83638"/>
    <row r="83639"/>
    <row r="83640"/>
    <row r="83641"/>
    <row r="83642"/>
    <row r="83643"/>
    <row r="83644"/>
    <row r="83645"/>
    <row r="83646"/>
    <row r="83647"/>
    <row r="83648"/>
    <row r="83649"/>
    <row r="83650"/>
    <row r="83651"/>
    <row r="83652"/>
    <row r="83653"/>
    <row r="83654"/>
    <row r="83655"/>
    <row r="83656"/>
    <row r="83657"/>
    <row r="83658"/>
    <row r="83659"/>
    <row r="83660"/>
    <row r="83661"/>
    <row r="83662"/>
    <row r="83663"/>
    <row r="83664"/>
    <row r="83665"/>
    <row r="83666"/>
    <row r="83667"/>
    <row r="83668"/>
    <row r="83669"/>
    <row r="83670"/>
    <row r="83671"/>
    <row r="83672"/>
    <row r="83673"/>
    <row r="83674"/>
    <row r="83675"/>
    <row r="83676"/>
    <row r="83677"/>
    <row r="83678"/>
    <row r="83679"/>
    <row r="83680"/>
    <row r="83681"/>
    <row r="83682"/>
    <row r="83683"/>
    <row r="83684"/>
    <row r="83685"/>
    <row r="83686"/>
    <row r="83687"/>
    <row r="83688"/>
    <row r="83689"/>
    <row r="83690"/>
    <row r="83691"/>
    <row r="83692"/>
    <row r="83693"/>
    <row r="83694"/>
    <row r="83695"/>
    <row r="83696"/>
    <row r="83697"/>
    <row r="83698"/>
    <row r="83699"/>
    <row r="83700"/>
    <row r="83701"/>
    <row r="83702"/>
    <row r="83703"/>
    <row r="83704"/>
    <row r="83705"/>
    <row r="83706"/>
    <row r="83707"/>
    <row r="83708"/>
    <row r="83709"/>
    <row r="83710"/>
    <row r="83711"/>
    <row r="83712"/>
    <row r="83713"/>
    <row r="83714"/>
    <row r="83715"/>
    <row r="83716"/>
    <row r="83717"/>
    <row r="83718"/>
    <row r="83719"/>
    <row r="83720"/>
    <row r="83721"/>
    <row r="83722"/>
    <row r="83723"/>
    <row r="83724"/>
    <row r="83725"/>
    <row r="83726"/>
    <row r="83727"/>
    <row r="83728"/>
    <row r="83729"/>
    <row r="83730"/>
    <row r="83731"/>
    <row r="83732"/>
    <row r="83733"/>
    <row r="83734"/>
    <row r="83735"/>
    <row r="83736"/>
    <row r="83737"/>
    <row r="83738"/>
    <row r="83739"/>
    <row r="83740"/>
    <row r="83741"/>
    <row r="83742"/>
    <row r="83743"/>
    <row r="83744"/>
    <row r="83745"/>
    <row r="83746"/>
    <row r="83747"/>
    <row r="83748"/>
    <row r="83749"/>
    <row r="83750"/>
    <row r="83751"/>
    <row r="83752"/>
    <row r="83753"/>
    <row r="83754"/>
    <row r="83755"/>
    <row r="83756"/>
    <row r="83757"/>
    <row r="83758"/>
    <row r="83759"/>
    <row r="83760"/>
    <row r="83761"/>
    <row r="83762"/>
    <row r="83763"/>
    <row r="83764"/>
    <row r="83765"/>
    <row r="83766"/>
    <row r="83767"/>
    <row r="83768"/>
    <row r="83769"/>
    <row r="83770"/>
    <row r="83771"/>
    <row r="83772"/>
    <row r="83773"/>
    <row r="83774"/>
    <row r="83775"/>
    <row r="83776"/>
    <row r="83777"/>
    <row r="83778"/>
    <row r="83779"/>
    <row r="83780"/>
    <row r="83781"/>
    <row r="83782"/>
    <row r="83783"/>
    <row r="83784"/>
    <row r="83785"/>
    <row r="83786"/>
    <row r="83787"/>
    <row r="83788"/>
    <row r="83789"/>
    <row r="83790"/>
    <row r="83791"/>
    <row r="83792"/>
    <row r="83793"/>
    <row r="83794"/>
    <row r="83795"/>
    <row r="83796"/>
    <row r="83797"/>
    <row r="83798"/>
    <row r="83799"/>
    <row r="83800"/>
    <row r="83801"/>
    <row r="83802"/>
    <row r="83803"/>
    <row r="83804"/>
    <row r="83805"/>
    <row r="83806"/>
    <row r="83807"/>
    <row r="83808"/>
    <row r="83809"/>
    <row r="83810"/>
    <row r="83811"/>
    <row r="83812"/>
    <row r="83813"/>
    <row r="83814"/>
    <row r="83815"/>
    <row r="83816"/>
    <row r="83817"/>
    <row r="83818"/>
    <row r="83819"/>
    <row r="83820"/>
    <row r="83821"/>
    <row r="83822"/>
    <row r="83823"/>
    <row r="83824"/>
    <row r="83825"/>
    <row r="83826"/>
    <row r="83827"/>
    <row r="83828"/>
    <row r="83829"/>
    <row r="83830"/>
    <row r="83831"/>
    <row r="83832"/>
    <row r="83833"/>
    <row r="83834"/>
    <row r="83835"/>
    <row r="83836"/>
    <row r="83837"/>
    <row r="83838"/>
    <row r="83839"/>
    <row r="83840"/>
    <row r="83841"/>
    <row r="83842"/>
    <row r="83843"/>
    <row r="83844"/>
    <row r="83845"/>
    <row r="83846"/>
    <row r="83847"/>
    <row r="83848"/>
    <row r="83849"/>
    <row r="83850"/>
    <row r="83851"/>
    <row r="83852"/>
    <row r="83853"/>
    <row r="83854"/>
    <row r="83855"/>
    <row r="83856"/>
    <row r="83857"/>
    <row r="83858"/>
    <row r="83859"/>
    <row r="83860"/>
    <row r="83861"/>
    <row r="83862"/>
    <row r="83863"/>
    <row r="83864"/>
    <row r="83865"/>
    <row r="83866"/>
    <row r="83867"/>
    <row r="83868"/>
    <row r="83869"/>
    <row r="83870"/>
    <row r="83871"/>
    <row r="83872"/>
    <row r="83873"/>
    <row r="83874"/>
    <row r="83875"/>
    <row r="83876"/>
    <row r="83877"/>
    <row r="83878"/>
    <row r="83879"/>
    <row r="83880"/>
    <row r="83881"/>
    <row r="83882"/>
    <row r="83883"/>
    <row r="83884"/>
    <row r="83885"/>
    <row r="83886"/>
    <row r="83887"/>
    <row r="83888"/>
    <row r="83889"/>
    <row r="83890"/>
    <row r="83891"/>
    <row r="83892"/>
    <row r="83893"/>
    <row r="83894"/>
    <row r="83895"/>
    <row r="83896"/>
    <row r="83897"/>
    <row r="83898"/>
    <row r="83899"/>
    <row r="83900"/>
    <row r="83901"/>
    <row r="83902"/>
    <row r="83903"/>
    <row r="83904"/>
    <row r="83905"/>
    <row r="83906"/>
    <row r="83907"/>
    <row r="83908"/>
    <row r="83909"/>
    <row r="83910"/>
    <row r="83911"/>
    <row r="83912"/>
    <row r="83913"/>
    <row r="83914"/>
    <row r="83915"/>
    <row r="83916"/>
    <row r="83917"/>
    <row r="83918"/>
    <row r="83919"/>
    <row r="83920"/>
    <row r="83921"/>
    <row r="83922"/>
    <row r="83923"/>
    <row r="83924"/>
    <row r="83925"/>
    <row r="83926"/>
    <row r="83927"/>
    <row r="83928"/>
    <row r="83929"/>
    <row r="83930"/>
    <row r="83931"/>
    <row r="83932"/>
    <row r="83933"/>
    <row r="83934"/>
    <row r="83935"/>
    <row r="83936"/>
    <row r="83937"/>
    <row r="83938"/>
    <row r="83939"/>
    <row r="83940"/>
    <row r="83941"/>
    <row r="83942"/>
    <row r="83943"/>
    <row r="83944"/>
    <row r="83945"/>
    <row r="83946"/>
    <row r="83947"/>
    <row r="83948"/>
    <row r="83949"/>
    <row r="83950"/>
    <row r="83951"/>
    <row r="83952"/>
    <row r="83953"/>
    <row r="83954"/>
    <row r="83955"/>
    <row r="83956"/>
    <row r="83957"/>
    <row r="83958"/>
    <row r="83959"/>
    <row r="83960"/>
    <row r="83961"/>
    <row r="83962"/>
    <row r="83963"/>
    <row r="83964"/>
    <row r="83965"/>
    <row r="83966"/>
    <row r="83967"/>
    <row r="83968"/>
    <row r="83969"/>
    <row r="83970"/>
    <row r="83971"/>
    <row r="83972"/>
    <row r="83973"/>
    <row r="83974"/>
    <row r="83975"/>
    <row r="83976"/>
    <row r="83977"/>
    <row r="83978"/>
    <row r="83979"/>
    <row r="83980"/>
    <row r="83981"/>
    <row r="83982"/>
    <row r="83983"/>
    <row r="83984"/>
    <row r="83985"/>
    <row r="83986"/>
    <row r="83987"/>
    <row r="83988"/>
    <row r="83989"/>
    <row r="83990"/>
    <row r="83991"/>
    <row r="83992"/>
    <row r="83993"/>
    <row r="83994"/>
    <row r="83995"/>
    <row r="83996"/>
    <row r="83997"/>
    <row r="83998"/>
    <row r="83999"/>
    <row r="84000"/>
    <row r="84001"/>
    <row r="84002"/>
    <row r="84003"/>
    <row r="84004"/>
    <row r="84005"/>
    <row r="84006"/>
    <row r="84007"/>
    <row r="84008"/>
    <row r="84009"/>
    <row r="84010"/>
    <row r="84011"/>
    <row r="84012"/>
    <row r="84013"/>
    <row r="84014"/>
    <row r="84015"/>
    <row r="84016"/>
    <row r="84017"/>
    <row r="84018"/>
    <row r="84019"/>
    <row r="84020"/>
    <row r="84021"/>
    <row r="84022"/>
    <row r="84023"/>
    <row r="84024"/>
    <row r="84025"/>
    <row r="84026"/>
    <row r="84027"/>
    <row r="84028"/>
    <row r="84029"/>
    <row r="84030"/>
    <row r="84031"/>
    <row r="84032"/>
    <row r="84033"/>
    <row r="84034"/>
    <row r="84035"/>
    <row r="84036"/>
    <row r="84037"/>
    <row r="84038"/>
    <row r="84039"/>
    <row r="84040"/>
    <row r="84041"/>
    <row r="84042"/>
    <row r="84043"/>
    <row r="84044"/>
    <row r="84045"/>
    <row r="84046"/>
    <row r="84047"/>
    <row r="84048"/>
    <row r="84049"/>
    <row r="84050"/>
    <row r="84051"/>
    <row r="84052"/>
    <row r="84053"/>
    <row r="84054"/>
    <row r="84055"/>
    <row r="84056"/>
    <row r="84057"/>
    <row r="84058"/>
    <row r="84059"/>
    <row r="84060"/>
    <row r="84061"/>
    <row r="84062"/>
    <row r="84063"/>
    <row r="84064"/>
    <row r="84065"/>
    <row r="84066"/>
    <row r="84067"/>
    <row r="84068"/>
    <row r="84069"/>
    <row r="84070"/>
    <row r="84071"/>
    <row r="84072"/>
    <row r="84073"/>
    <row r="84074"/>
    <row r="84075"/>
    <row r="84076"/>
    <row r="84077"/>
    <row r="84078"/>
    <row r="84079"/>
    <row r="84080"/>
    <row r="84081"/>
    <row r="84082"/>
    <row r="84083"/>
    <row r="84084"/>
    <row r="84085"/>
    <row r="84086"/>
    <row r="84087"/>
    <row r="84088"/>
    <row r="84089"/>
    <row r="84090"/>
    <row r="84091"/>
    <row r="84092"/>
    <row r="84093"/>
    <row r="84094"/>
    <row r="84095"/>
    <row r="84096"/>
    <row r="84097"/>
    <row r="84098"/>
    <row r="84099"/>
    <row r="84100"/>
    <row r="84101"/>
    <row r="84102"/>
    <row r="84103"/>
    <row r="84104"/>
    <row r="84105"/>
    <row r="84106"/>
    <row r="84107"/>
    <row r="84108"/>
    <row r="84109"/>
    <row r="84110"/>
    <row r="84111"/>
    <row r="84112"/>
    <row r="84113"/>
    <row r="84114"/>
    <row r="84115"/>
    <row r="84116"/>
    <row r="84117"/>
    <row r="84118"/>
    <row r="84119"/>
    <row r="84120"/>
    <row r="84121"/>
    <row r="84122"/>
    <row r="84123"/>
    <row r="84124"/>
    <row r="84125"/>
    <row r="84126"/>
    <row r="84127"/>
    <row r="84128"/>
    <row r="84129"/>
    <row r="84130"/>
    <row r="84131"/>
    <row r="84132"/>
    <row r="84133"/>
    <row r="84134"/>
    <row r="84135"/>
    <row r="84136"/>
    <row r="84137"/>
    <row r="84138"/>
    <row r="84139"/>
    <row r="84140"/>
    <row r="84141"/>
    <row r="84142"/>
    <row r="84143"/>
    <row r="84144"/>
    <row r="84145"/>
    <row r="84146"/>
    <row r="84147"/>
    <row r="84148"/>
    <row r="84149"/>
    <row r="84150"/>
    <row r="84151"/>
    <row r="84152"/>
    <row r="84153"/>
    <row r="84154"/>
    <row r="84155"/>
    <row r="84156"/>
    <row r="84157"/>
    <row r="84158"/>
    <row r="84159"/>
    <row r="84160"/>
    <row r="84161"/>
    <row r="84162"/>
    <row r="84163"/>
    <row r="84164"/>
    <row r="84165"/>
    <row r="84166"/>
    <row r="84167"/>
    <row r="84168"/>
    <row r="84169"/>
    <row r="84170"/>
    <row r="84171"/>
    <row r="84172"/>
    <row r="84173"/>
    <row r="84174"/>
    <row r="84175"/>
    <row r="84176"/>
    <row r="84177"/>
    <row r="84178"/>
    <row r="84179"/>
    <row r="84180"/>
    <row r="84181"/>
    <row r="84182"/>
    <row r="84183"/>
    <row r="84184"/>
    <row r="84185"/>
    <row r="84186"/>
    <row r="84187"/>
    <row r="84188"/>
    <row r="84189"/>
    <row r="84190"/>
    <row r="84191"/>
    <row r="84192"/>
    <row r="84193"/>
    <row r="84194"/>
    <row r="84195"/>
    <row r="84196"/>
    <row r="84197"/>
    <row r="84198"/>
    <row r="84199"/>
    <row r="84200"/>
    <row r="84201"/>
    <row r="84202"/>
    <row r="84203"/>
    <row r="84204"/>
    <row r="84205"/>
    <row r="84206"/>
    <row r="84207"/>
    <row r="84208"/>
    <row r="84209"/>
    <row r="84210"/>
    <row r="84211"/>
    <row r="84212"/>
    <row r="84213"/>
    <row r="84214"/>
    <row r="84215"/>
    <row r="84216"/>
    <row r="84217"/>
    <row r="84218"/>
    <row r="84219"/>
    <row r="84220"/>
    <row r="84221"/>
    <row r="84222"/>
    <row r="84223"/>
    <row r="84224"/>
    <row r="84225"/>
    <row r="84226"/>
    <row r="84227"/>
    <row r="84228"/>
    <row r="84229"/>
    <row r="84230"/>
    <row r="84231"/>
    <row r="84232"/>
    <row r="84233"/>
    <row r="84234"/>
    <row r="84235"/>
    <row r="84236"/>
    <row r="84237"/>
    <row r="84238"/>
    <row r="84239"/>
    <row r="84240"/>
    <row r="84241"/>
    <row r="84242"/>
    <row r="84243"/>
    <row r="84244"/>
    <row r="84245"/>
    <row r="84246"/>
    <row r="84247"/>
    <row r="84248"/>
    <row r="84249"/>
    <row r="84250"/>
    <row r="84251"/>
    <row r="84252"/>
    <row r="84253"/>
    <row r="84254"/>
    <row r="84255"/>
    <row r="84256"/>
    <row r="84257"/>
    <row r="84258"/>
    <row r="84259"/>
    <row r="84260"/>
    <row r="84261"/>
    <row r="84262"/>
    <row r="84263"/>
    <row r="84264"/>
    <row r="84265"/>
    <row r="84266"/>
    <row r="84267"/>
    <row r="84268"/>
    <row r="84269"/>
    <row r="84270"/>
    <row r="84271"/>
    <row r="84272"/>
    <row r="84273"/>
    <row r="84274"/>
    <row r="84275"/>
    <row r="84276"/>
    <row r="84277"/>
    <row r="84278"/>
    <row r="84279"/>
    <row r="84280"/>
    <row r="84281"/>
    <row r="84282"/>
    <row r="84283"/>
    <row r="84284"/>
    <row r="84285"/>
    <row r="84286"/>
    <row r="84287"/>
    <row r="84288"/>
    <row r="84289"/>
    <row r="84290"/>
    <row r="84291"/>
    <row r="84292"/>
    <row r="84293"/>
    <row r="84294"/>
    <row r="84295"/>
    <row r="84296"/>
    <row r="84297"/>
    <row r="84298"/>
    <row r="84299"/>
    <row r="84300"/>
    <row r="84301"/>
    <row r="84302"/>
    <row r="84303"/>
    <row r="84304"/>
    <row r="84305"/>
    <row r="84306"/>
    <row r="84307"/>
    <row r="84308"/>
    <row r="84309"/>
    <row r="84310"/>
    <row r="84311"/>
    <row r="84312"/>
    <row r="84313"/>
    <row r="84314"/>
    <row r="84315"/>
    <row r="84316"/>
    <row r="84317"/>
    <row r="84318"/>
    <row r="84319"/>
    <row r="84320"/>
    <row r="84321"/>
    <row r="84322"/>
    <row r="84323"/>
    <row r="84324"/>
    <row r="84325"/>
    <row r="84326"/>
    <row r="84327"/>
    <row r="84328"/>
    <row r="84329"/>
    <row r="84330"/>
    <row r="84331"/>
    <row r="84332"/>
    <row r="84333"/>
    <row r="84334"/>
    <row r="84335"/>
    <row r="84336"/>
    <row r="84337"/>
    <row r="84338"/>
    <row r="84339"/>
    <row r="84340"/>
    <row r="84341"/>
    <row r="84342"/>
    <row r="84343"/>
    <row r="84344"/>
    <row r="84345"/>
    <row r="84346"/>
    <row r="84347"/>
    <row r="84348"/>
    <row r="84349"/>
    <row r="84350"/>
    <row r="84351"/>
    <row r="84352"/>
    <row r="84353"/>
    <row r="84354"/>
    <row r="84355"/>
    <row r="84356"/>
    <row r="84357"/>
    <row r="84358"/>
    <row r="84359"/>
    <row r="84360"/>
    <row r="84361"/>
    <row r="84362"/>
    <row r="84363"/>
    <row r="84364"/>
    <row r="84365"/>
    <row r="84366"/>
    <row r="84367"/>
    <row r="84368"/>
    <row r="84369"/>
    <row r="84370"/>
    <row r="84371"/>
    <row r="84372"/>
    <row r="84373"/>
    <row r="84374"/>
    <row r="84375"/>
    <row r="84376"/>
    <row r="84377"/>
    <row r="84378"/>
    <row r="84379"/>
    <row r="84380"/>
    <row r="84381"/>
    <row r="84382"/>
    <row r="84383"/>
    <row r="84384"/>
    <row r="84385"/>
    <row r="84386"/>
    <row r="84387"/>
    <row r="84388"/>
    <row r="84389"/>
    <row r="84390"/>
    <row r="84391"/>
    <row r="84392"/>
    <row r="84393"/>
    <row r="84394"/>
    <row r="84395"/>
    <row r="84396"/>
    <row r="84397"/>
    <row r="84398"/>
    <row r="84399"/>
    <row r="84400"/>
    <row r="84401"/>
    <row r="84402"/>
    <row r="84403"/>
    <row r="84404"/>
    <row r="84405"/>
    <row r="84406"/>
    <row r="84407"/>
    <row r="84408"/>
    <row r="84409"/>
    <row r="84410"/>
    <row r="84411"/>
    <row r="84412"/>
    <row r="84413"/>
    <row r="84414"/>
    <row r="84415"/>
    <row r="84416"/>
    <row r="84417"/>
    <row r="84418"/>
    <row r="84419"/>
    <row r="84420"/>
    <row r="84421"/>
    <row r="84422"/>
    <row r="84423"/>
    <row r="84424"/>
    <row r="84425"/>
    <row r="84426"/>
    <row r="84427"/>
    <row r="84428"/>
    <row r="84429"/>
    <row r="84430"/>
    <row r="84431"/>
    <row r="84432"/>
    <row r="84433"/>
    <row r="84434"/>
    <row r="84435"/>
    <row r="84436"/>
    <row r="84437"/>
    <row r="84438"/>
    <row r="84439"/>
    <row r="84440"/>
    <row r="84441"/>
    <row r="84442"/>
    <row r="84443"/>
    <row r="84444"/>
    <row r="84445"/>
    <row r="84446"/>
    <row r="84447"/>
    <row r="84448"/>
    <row r="84449"/>
    <row r="84450"/>
    <row r="84451"/>
    <row r="84452"/>
    <row r="84453"/>
    <row r="84454"/>
    <row r="84455"/>
    <row r="84456"/>
    <row r="84457"/>
    <row r="84458"/>
    <row r="84459"/>
    <row r="84460"/>
    <row r="84461"/>
    <row r="84462"/>
    <row r="84463"/>
    <row r="84464"/>
    <row r="84465"/>
    <row r="84466"/>
    <row r="84467"/>
    <row r="84468"/>
    <row r="84469"/>
    <row r="84470"/>
    <row r="84471"/>
    <row r="84472"/>
    <row r="84473"/>
    <row r="84474"/>
    <row r="84475"/>
    <row r="84476"/>
    <row r="84477"/>
    <row r="84478"/>
    <row r="84479"/>
    <row r="84480"/>
    <row r="84481"/>
    <row r="84482"/>
    <row r="84483"/>
    <row r="84484"/>
    <row r="84485"/>
    <row r="84486"/>
    <row r="84487"/>
    <row r="84488"/>
    <row r="84489"/>
    <row r="84490"/>
    <row r="84491"/>
    <row r="84492"/>
    <row r="84493"/>
    <row r="84494"/>
    <row r="84495"/>
    <row r="84496"/>
    <row r="84497"/>
    <row r="84498"/>
    <row r="84499"/>
    <row r="84500"/>
    <row r="84501"/>
    <row r="84502"/>
    <row r="84503"/>
    <row r="84504"/>
    <row r="84505"/>
    <row r="84506"/>
    <row r="84507"/>
    <row r="84508"/>
    <row r="84509"/>
    <row r="84510"/>
    <row r="84511"/>
    <row r="84512"/>
    <row r="84513"/>
    <row r="84514"/>
    <row r="84515"/>
    <row r="84516"/>
    <row r="84517"/>
    <row r="84518"/>
    <row r="84519"/>
    <row r="84520"/>
    <row r="84521"/>
    <row r="84522"/>
    <row r="84523"/>
    <row r="84524"/>
    <row r="84525"/>
    <row r="84526"/>
    <row r="84527"/>
    <row r="84528"/>
    <row r="84529"/>
    <row r="84530"/>
    <row r="84531"/>
    <row r="84532"/>
    <row r="84533"/>
    <row r="84534"/>
    <row r="84535"/>
    <row r="84536"/>
    <row r="84537"/>
    <row r="84538"/>
    <row r="84539"/>
    <row r="84540"/>
    <row r="84541"/>
    <row r="84542"/>
    <row r="84543"/>
    <row r="84544"/>
    <row r="84545"/>
    <row r="84546"/>
    <row r="84547"/>
    <row r="84548"/>
    <row r="84549"/>
    <row r="84550"/>
    <row r="84551"/>
    <row r="84552"/>
    <row r="84553"/>
    <row r="84554"/>
    <row r="84555"/>
    <row r="84556"/>
    <row r="84557"/>
    <row r="84558"/>
    <row r="84559"/>
    <row r="84560"/>
    <row r="84561"/>
    <row r="84562"/>
    <row r="84563"/>
    <row r="84564"/>
    <row r="84565"/>
    <row r="84566"/>
    <row r="84567"/>
    <row r="84568"/>
    <row r="84569"/>
    <row r="84570"/>
    <row r="84571"/>
    <row r="84572"/>
    <row r="84573"/>
    <row r="84574"/>
    <row r="84575"/>
    <row r="84576"/>
    <row r="84577"/>
    <row r="84578"/>
    <row r="84579"/>
    <row r="84580"/>
    <row r="84581"/>
    <row r="84582"/>
    <row r="84583"/>
    <row r="84584"/>
    <row r="84585"/>
    <row r="84586"/>
    <row r="84587"/>
    <row r="84588"/>
    <row r="84589"/>
    <row r="84590"/>
    <row r="84591"/>
    <row r="84592"/>
    <row r="84593"/>
    <row r="84594"/>
    <row r="84595"/>
    <row r="84596"/>
    <row r="84597"/>
    <row r="84598"/>
    <row r="84599"/>
    <row r="84600"/>
    <row r="84601"/>
    <row r="84602"/>
    <row r="84603"/>
    <row r="84604"/>
    <row r="84605"/>
    <row r="84606"/>
    <row r="84607"/>
    <row r="84608"/>
    <row r="84609"/>
    <row r="84610"/>
    <row r="84611"/>
    <row r="84612"/>
    <row r="84613"/>
    <row r="84614"/>
    <row r="84615"/>
    <row r="84616"/>
    <row r="84617"/>
    <row r="84618"/>
    <row r="84619"/>
    <row r="84620"/>
    <row r="84621"/>
    <row r="84622"/>
    <row r="84623"/>
    <row r="84624"/>
    <row r="84625"/>
    <row r="84626"/>
    <row r="84627"/>
    <row r="84628"/>
    <row r="84629"/>
    <row r="84630"/>
    <row r="84631"/>
    <row r="84632"/>
    <row r="84633"/>
    <row r="84634"/>
    <row r="84635"/>
    <row r="84636"/>
    <row r="84637"/>
    <row r="84638"/>
    <row r="84639"/>
    <row r="84640"/>
    <row r="84641"/>
    <row r="84642"/>
    <row r="84643"/>
    <row r="84644"/>
    <row r="84645"/>
    <row r="84646"/>
    <row r="84647"/>
    <row r="84648"/>
    <row r="84649"/>
    <row r="84650"/>
    <row r="84651"/>
    <row r="84652"/>
    <row r="84653"/>
    <row r="84654"/>
    <row r="84655"/>
    <row r="84656"/>
    <row r="84657"/>
    <row r="84658"/>
    <row r="84659"/>
    <row r="84660"/>
    <row r="84661"/>
    <row r="84662"/>
    <row r="84663"/>
    <row r="84664"/>
    <row r="84665"/>
    <row r="84666"/>
    <row r="84667"/>
    <row r="84668"/>
    <row r="84669"/>
    <row r="84670"/>
    <row r="84671"/>
    <row r="84672"/>
    <row r="84673"/>
    <row r="84674"/>
    <row r="84675"/>
    <row r="84676"/>
    <row r="84677"/>
    <row r="84678"/>
    <row r="84679"/>
    <row r="84680"/>
    <row r="84681"/>
    <row r="84682"/>
    <row r="84683"/>
    <row r="84684"/>
    <row r="84685"/>
    <row r="84686"/>
    <row r="84687"/>
    <row r="84688"/>
    <row r="84689"/>
    <row r="84690"/>
    <row r="84691"/>
    <row r="84692"/>
    <row r="84693"/>
    <row r="84694"/>
    <row r="84695"/>
    <row r="84696"/>
    <row r="84697"/>
    <row r="84698"/>
    <row r="84699"/>
    <row r="84700"/>
    <row r="84701"/>
    <row r="84702"/>
    <row r="84703"/>
    <row r="84704"/>
    <row r="84705"/>
    <row r="84706"/>
    <row r="84707"/>
    <row r="84708"/>
    <row r="84709"/>
    <row r="84710"/>
    <row r="84711"/>
    <row r="84712"/>
    <row r="84713"/>
    <row r="84714"/>
    <row r="84715"/>
    <row r="84716"/>
    <row r="84717"/>
    <row r="84718"/>
    <row r="84719"/>
    <row r="84720"/>
    <row r="84721"/>
    <row r="84722"/>
    <row r="84723"/>
    <row r="84724"/>
    <row r="84725"/>
    <row r="84726"/>
    <row r="84727"/>
    <row r="84728"/>
    <row r="84729"/>
    <row r="84730"/>
    <row r="84731"/>
    <row r="84732"/>
    <row r="84733"/>
    <row r="84734"/>
    <row r="84735"/>
    <row r="84736"/>
    <row r="84737"/>
    <row r="84738"/>
    <row r="84739"/>
    <row r="84740"/>
    <row r="84741"/>
    <row r="84742"/>
    <row r="84743"/>
    <row r="84744"/>
    <row r="84745"/>
    <row r="84746"/>
    <row r="84747"/>
    <row r="84748"/>
    <row r="84749"/>
    <row r="84750"/>
    <row r="84751"/>
    <row r="84752"/>
    <row r="84753"/>
    <row r="84754"/>
    <row r="84755"/>
    <row r="84756"/>
    <row r="84757"/>
    <row r="84758"/>
    <row r="84759"/>
    <row r="84760"/>
    <row r="84761"/>
    <row r="84762"/>
    <row r="84763"/>
    <row r="84764"/>
    <row r="84765"/>
    <row r="84766"/>
    <row r="84767"/>
    <row r="84768"/>
    <row r="84769"/>
    <row r="84770"/>
    <row r="84771"/>
    <row r="84772"/>
    <row r="84773"/>
    <row r="84774"/>
    <row r="84775"/>
    <row r="84776"/>
    <row r="84777"/>
    <row r="84778"/>
    <row r="84779"/>
    <row r="84780"/>
    <row r="84781"/>
    <row r="84782"/>
    <row r="84783"/>
    <row r="84784"/>
    <row r="84785"/>
    <row r="84786"/>
    <row r="84787"/>
    <row r="84788"/>
    <row r="84789"/>
    <row r="84790"/>
    <row r="84791"/>
    <row r="84792"/>
    <row r="84793"/>
    <row r="84794"/>
    <row r="84795"/>
    <row r="84796"/>
    <row r="84797"/>
    <row r="84798"/>
    <row r="84799"/>
    <row r="84800"/>
    <row r="84801"/>
    <row r="84802"/>
    <row r="84803"/>
    <row r="84804"/>
    <row r="84805"/>
    <row r="84806"/>
    <row r="84807"/>
    <row r="84808"/>
    <row r="84809"/>
    <row r="84810"/>
    <row r="84811"/>
    <row r="84812"/>
    <row r="84813"/>
    <row r="84814"/>
    <row r="84815"/>
    <row r="84816"/>
    <row r="84817"/>
    <row r="84818"/>
    <row r="84819"/>
    <row r="84820"/>
    <row r="84821"/>
    <row r="84822"/>
    <row r="84823"/>
    <row r="84824"/>
    <row r="84825"/>
    <row r="84826"/>
    <row r="84827"/>
    <row r="84828"/>
    <row r="84829"/>
    <row r="84830"/>
    <row r="84831"/>
    <row r="84832"/>
    <row r="84833"/>
    <row r="84834"/>
    <row r="84835"/>
    <row r="84836"/>
    <row r="84837"/>
    <row r="84838"/>
    <row r="84839"/>
    <row r="84840"/>
    <row r="84841"/>
    <row r="84842"/>
    <row r="84843"/>
    <row r="84844"/>
    <row r="84845"/>
    <row r="84846"/>
    <row r="84847"/>
    <row r="84848"/>
    <row r="84849"/>
    <row r="84850"/>
    <row r="84851"/>
    <row r="84852"/>
    <row r="84853"/>
    <row r="84854"/>
    <row r="84855"/>
    <row r="84856"/>
    <row r="84857"/>
    <row r="84858"/>
    <row r="84859"/>
    <row r="84860"/>
    <row r="84861"/>
    <row r="84862"/>
    <row r="84863"/>
    <row r="84864"/>
    <row r="84865"/>
    <row r="84866"/>
    <row r="84867"/>
    <row r="84868"/>
    <row r="84869"/>
    <row r="84870"/>
    <row r="84871"/>
    <row r="84872"/>
    <row r="84873"/>
    <row r="84874"/>
    <row r="84875"/>
    <row r="84876"/>
    <row r="84877"/>
    <row r="84878"/>
    <row r="84879"/>
    <row r="84880"/>
    <row r="84881"/>
    <row r="84882"/>
    <row r="84883"/>
    <row r="84884"/>
    <row r="84885"/>
    <row r="84886"/>
    <row r="84887"/>
    <row r="84888"/>
    <row r="84889"/>
    <row r="84890"/>
    <row r="84891"/>
    <row r="84892"/>
    <row r="84893"/>
    <row r="84894"/>
    <row r="84895"/>
    <row r="84896"/>
    <row r="84897"/>
    <row r="84898"/>
    <row r="84899"/>
    <row r="84900"/>
    <row r="84901"/>
    <row r="84902"/>
    <row r="84903"/>
    <row r="84904"/>
    <row r="84905"/>
    <row r="84906"/>
    <row r="84907"/>
    <row r="84908"/>
    <row r="84909"/>
    <row r="84910"/>
    <row r="84911"/>
    <row r="84912"/>
    <row r="84913"/>
    <row r="84914"/>
    <row r="84915"/>
    <row r="84916"/>
    <row r="84917"/>
    <row r="84918"/>
    <row r="84919"/>
    <row r="84920"/>
    <row r="84921"/>
    <row r="84922"/>
    <row r="84923"/>
    <row r="84924"/>
    <row r="84925"/>
    <row r="84926"/>
    <row r="84927"/>
    <row r="84928"/>
    <row r="84929"/>
    <row r="84930"/>
    <row r="84931"/>
    <row r="84932"/>
    <row r="84933"/>
    <row r="84934"/>
    <row r="84935"/>
    <row r="84936"/>
    <row r="84937"/>
    <row r="84938"/>
    <row r="84939"/>
    <row r="84940"/>
    <row r="84941"/>
    <row r="84942"/>
    <row r="84943"/>
    <row r="84944"/>
    <row r="84945"/>
    <row r="84946"/>
    <row r="84947"/>
    <row r="84948"/>
    <row r="84949"/>
    <row r="84950"/>
    <row r="84951"/>
    <row r="84952"/>
    <row r="84953"/>
    <row r="84954"/>
    <row r="84955"/>
    <row r="84956"/>
    <row r="84957"/>
    <row r="84958"/>
    <row r="84959"/>
    <row r="84960"/>
    <row r="84961"/>
    <row r="84962"/>
    <row r="84963"/>
    <row r="84964"/>
    <row r="84965"/>
    <row r="84966"/>
    <row r="84967"/>
    <row r="84968"/>
    <row r="84969"/>
    <row r="84970"/>
    <row r="84971"/>
    <row r="84972"/>
    <row r="84973"/>
    <row r="84974"/>
    <row r="84975"/>
    <row r="84976"/>
    <row r="84977"/>
    <row r="84978"/>
    <row r="84979"/>
    <row r="84980"/>
    <row r="84981"/>
    <row r="84982"/>
    <row r="84983"/>
    <row r="84984"/>
    <row r="84985"/>
    <row r="84986"/>
    <row r="84987"/>
    <row r="84988"/>
    <row r="84989"/>
    <row r="84990"/>
    <row r="84991"/>
    <row r="84992"/>
    <row r="84993"/>
    <row r="84994"/>
    <row r="84995"/>
    <row r="84996"/>
    <row r="84997"/>
    <row r="84998"/>
    <row r="84999"/>
    <row r="85000"/>
    <row r="85001"/>
    <row r="85002"/>
    <row r="85003"/>
    <row r="85004"/>
    <row r="85005"/>
    <row r="85006"/>
    <row r="85007"/>
    <row r="85008"/>
    <row r="85009"/>
    <row r="85010"/>
    <row r="85011"/>
    <row r="85012"/>
    <row r="85013"/>
    <row r="85014"/>
    <row r="85015"/>
    <row r="85016"/>
    <row r="85017"/>
    <row r="85018"/>
    <row r="85019"/>
    <row r="85020"/>
    <row r="85021"/>
    <row r="85022"/>
    <row r="85023"/>
    <row r="85024"/>
    <row r="85025"/>
    <row r="85026"/>
    <row r="85027"/>
    <row r="85028"/>
    <row r="85029"/>
    <row r="85030"/>
    <row r="85031"/>
    <row r="85032"/>
    <row r="85033"/>
    <row r="85034"/>
    <row r="85035"/>
    <row r="85036"/>
    <row r="85037"/>
    <row r="85038"/>
    <row r="85039"/>
    <row r="85040"/>
    <row r="85041"/>
    <row r="85042"/>
    <row r="85043"/>
    <row r="85044"/>
    <row r="85045"/>
    <row r="85046"/>
    <row r="85047"/>
    <row r="85048"/>
    <row r="85049"/>
    <row r="85050"/>
    <row r="85051"/>
    <row r="85052"/>
    <row r="85053"/>
    <row r="85054"/>
    <row r="85055"/>
    <row r="85056"/>
    <row r="85057"/>
    <row r="85058"/>
    <row r="85059"/>
    <row r="85060"/>
    <row r="85061"/>
    <row r="85062"/>
    <row r="85063"/>
    <row r="85064"/>
    <row r="85065"/>
    <row r="85066"/>
    <row r="85067"/>
    <row r="85068"/>
    <row r="85069"/>
    <row r="85070"/>
    <row r="85071"/>
    <row r="85072"/>
    <row r="85073"/>
    <row r="85074"/>
    <row r="85075"/>
    <row r="85076"/>
    <row r="85077"/>
    <row r="85078"/>
    <row r="85079"/>
    <row r="85080"/>
    <row r="85081"/>
    <row r="85082"/>
    <row r="85083"/>
    <row r="85084"/>
    <row r="85085"/>
    <row r="85086"/>
    <row r="85087"/>
    <row r="85088"/>
    <row r="85089"/>
    <row r="85090"/>
    <row r="85091"/>
    <row r="85092"/>
    <row r="85093"/>
    <row r="85094"/>
    <row r="85095"/>
    <row r="85096"/>
    <row r="85097"/>
    <row r="85098"/>
    <row r="85099"/>
    <row r="85100"/>
    <row r="85101"/>
    <row r="85102"/>
    <row r="85103"/>
    <row r="85104"/>
    <row r="85105"/>
    <row r="85106"/>
    <row r="85107"/>
    <row r="85108"/>
    <row r="85109"/>
    <row r="85110"/>
    <row r="85111"/>
    <row r="85112"/>
    <row r="85113"/>
    <row r="85114"/>
    <row r="85115"/>
    <row r="85116"/>
    <row r="85117"/>
    <row r="85118"/>
    <row r="85119"/>
    <row r="85120"/>
    <row r="85121"/>
    <row r="85122"/>
    <row r="85123"/>
    <row r="85124"/>
    <row r="85125"/>
    <row r="85126"/>
    <row r="85127"/>
    <row r="85128"/>
    <row r="85129"/>
    <row r="85130"/>
    <row r="85131"/>
    <row r="85132"/>
    <row r="85133"/>
    <row r="85134"/>
    <row r="85135"/>
    <row r="85136"/>
    <row r="85137"/>
    <row r="85138"/>
    <row r="85139"/>
    <row r="85140"/>
    <row r="85141"/>
    <row r="85142"/>
    <row r="85143"/>
    <row r="85144"/>
    <row r="85145"/>
    <row r="85146"/>
    <row r="85147"/>
    <row r="85148"/>
    <row r="85149"/>
    <row r="85150"/>
    <row r="85151"/>
    <row r="85152"/>
    <row r="85153"/>
    <row r="85154"/>
    <row r="85155"/>
    <row r="85156"/>
    <row r="85157"/>
    <row r="85158"/>
    <row r="85159"/>
    <row r="85160"/>
    <row r="85161"/>
    <row r="85162"/>
    <row r="85163"/>
    <row r="85164"/>
    <row r="85165"/>
    <row r="85166"/>
    <row r="85167"/>
    <row r="85168"/>
    <row r="85169"/>
    <row r="85170"/>
    <row r="85171"/>
    <row r="85172"/>
    <row r="85173"/>
    <row r="85174"/>
    <row r="85175"/>
    <row r="85176"/>
    <row r="85177"/>
    <row r="85178"/>
    <row r="85179"/>
    <row r="85180"/>
    <row r="85181"/>
    <row r="85182"/>
    <row r="85183"/>
    <row r="85184"/>
    <row r="85185"/>
    <row r="85186"/>
    <row r="85187"/>
    <row r="85188"/>
    <row r="85189"/>
    <row r="85190"/>
    <row r="85191"/>
    <row r="85192"/>
    <row r="85193"/>
    <row r="85194"/>
    <row r="85195"/>
    <row r="85196"/>
    <row r="85197"/>
    <row r="85198"/>
    <row r="85199"/>
    <row r="85200"/>
    <row r="85201"/>
    <row r="85202"/>
    <row r="85203"/>
    <row r="85204"/>
    <row r="85205"/>
    <row r="85206"/>
    <row r="85207"/>
    <row r="85208"/>
    <row r="85209"/>
    <row r="85210"/>
    <row r="85211"/>
    <row r="85212"/>
    <row r="85213"/>
    <row r="85214"/>
    <row r="85215"/>
    <row r="85216"/>
    <row r="85217"/>
    <row r="85218"/>
    <row r="85219"/>
    <row r="85220"/>
    <row r="85221"/>
    <row r="85222"/>
    <row r="85223"/>
    <row r="85224"/>
    <row r="85225"/>
    <row r="85226"/>
    <row r="85227"/>
    <row r="85228"/>
    <row r="85229"/>
    <row r="85230"/>
    <row r="85231"/>
    <row r="85232"/>
    <row r="85233"/>
    <row r="85234"/>
    <row r="85235"/>
    <row r="85236"/>
    <row r="85237"/>
    <row r="85238"/>
    <row r="85239"/>
    <row r="85240"/>
    <row r="85241"/>
    <row r="85242"/>
    <row r="85243"/>
    <row r="85244"/>
    <row r="85245"/>
    <row r="85246"/>
    <row r="85247"/>
    <row r="85248"/>
    <row r="85249"/>
    <row r="85250"/>
    <row r="85251"/>
    <row r="85252"/>
    <row r="85253"/>
    <row r="85254"/>
    <row r="85255"/>
    <row r="85256"/>
    <row r="85257"/>
    <row r="85258"/>
    <row r="85259"/>
    <row r="85260"/>
    <row r="85261"/>
    <row r="85262"/>
    <row r="85263"/>
    <row r="85264"/>
    <row r="85265"/>
    <row r="85266"/>
    <row r="85267"/>
    <row r="85268"/>
    <row r="85269"/>
    <row r="85270"/>
    <row r="85271"/>
    <row r="85272"/>
    <row r="85273"/>
    <row r="85274"/>
    <row r="85275"/>
    <row r="85276"/>
    <row r="85277"/>
    <row r="85278"/>
    <row r="85279"/>
    <row r="85280"/>
    <row r="85281"/>
    <row r="85282"/>
    <row r="85283"/>
    <row r="85284"/>
    <row r="85285"/>
    <row r="85286"/>
    <row r="85287"/>
    <row r="85288"/>
    <row r="85289"/>
    <row r="85290"/>
    <row r="85291"/>
    <row r="85292"/>
    <row r="85293"/>
    <row r="85294"/>
    <row r="85295"/>
    <row r="85296"/>
    <row r="85297"/>
    <row r="85298"/>
    <row r="85299"/>
    <row r="85300"/>
    <row r="85301"/>
    <row r="85302"/>
    <row r="85303"/>
    <row r="85304"/>
    <row r="85305"/>
    <row r="85306"/>
    <row r="85307"/>
    <row r="85308"/>
    <row r="85309"/>
    <row r="85310"/>
    <row r="85311"/>
    <row r="85312"/>
    <row r="85313"/>
    <row r="85314"/>
    <row r="85315"/>
    <row r="85316"/>
    <row r="85317"/>
    <row r="85318"/>
    <row r="85319"/>
    <row r="85320"/>
    <row r="85321"/>
    <row r="85322"/>
    <row r="85323"/>
    <row r="85324"/>
    <row r="85325"/>
    <row r="85326"/>
    <row r="85327"/>
    <row r="85328"/>
    <row r="85329"/>
    <row r="85330"/>
    <row r="85331"/>
    <row r="85332"/>
    <row r="85333"/>
    <row r="85334"/>
    <row r="85335"/>
    <row r="85336"/>
    <row r="85337"/>
    <row r="85338"/>
    <row r="85339"/>
    <row r="85340"/>
    <row r="85341"/>
    <row r="85342"/>
    <row r="85343"/>
    <row r="85344"/>
    <row r="85345"/>
    <row r="85346"/>
    <row r="85347"/>
    <row r="85348"/>
    <row r="85349"/>
    <row r="85350"/>
    <row r="85351"/>
    <row r="85352"/>
    <row r="85353"/>
    <row r="85354"/>
    <row r="85355"/>
    <row r="85356"/>
    <row r="85357"/>
    <row r="85358"/>
    <row r="85359"/>
    <row r="85360"/>
    <row r="85361"/>
    <row r="85362"/>
    <row r="85363"/>
    <row r="85364"/>
    <row r="85365"/>
    <row r="85366"/>
    <row r="85367"/>
    <row r="85368"/>
    <row r="85369"/>
    <row r="85370"/>
    <row r="85371"/>
    <row r="85372"/>
    <row r="85373"/>
    <row r="85374"/>
    <row r="85375"/>
    <row r="85376"/>
    <row r="85377"/>
    <row r="85378"/>
    <row r="85379"/>
    <row r="85380"/>
    <row r="85381"/>
    <row r="85382"/>
    <row r="85383"/>
    <row r="85384"/>
    <row r="85385"/>
    <row r="85386"/>
    <row r="85387"/>
    <row r="85388"/>
    <row r="85389"/>
    <row r="85390"/>
    <row r="85391"/>
    <row r="85392"/>
    <row r="85393"/>
    <row r="85394"/>
    <row r="85395"/>
    <row r="85396"/>
    <row r="85397"/>
    <row r="85398"/>
    <row r="85399"/>
    <row r="85400"/>
    <row r="85401"/>
    <row r="85402"/>
    <row r="85403"/>
    <row r="85404"/>
    <row r="85405"/>
    <row r="85406"/>
    <row r="85407"/>
    <row r="85408"/>
    <row r="85409"/>
    <row r="85410"/>
    <row r="85411"/>
    <row r="85412"/>
    <row r="85413"/>
    <row r="85414"/>
    <row r="85415"/>
    <row r="85416"/>
    <row r="85417"/>
    <row r="85418"/>
    <row r="85419"/>
    <row r="85420"/>
    <row r="85421"/>
    <row r="85422"/>
    <row r="85423"/>
    <row r="85424"/>
    <row r="85425"/>
    <row r="85426"/>
    <row r="85427"/>
    <row r="85428"/>
    <row r="85429"/>
    <row r="85430"/>
    <row r="85431"/>
    <row r="85432"/>
    <row r="85433"/>
    <row r="85434"/>
    <row r="85435"/>
    <row r="85436"/>
    <row r="85437"/>
    <row r="85438"/>
    <row r="85439"/>
    <row r="85440"/>
    <row r="85441"/>
    <row r="85442"/>
    <row r="85443"/>
    <row r="85444"/>
    <row r="85445"/>
    <row r="85446"/>
    <row r="85447"/>
    <row r="85448"/>
    <row r="85449"/>
    <row r="85450"/>
    <row r="85451"/>
    <row r="85452"/>
    <row r="85453"/>
    <row r="85454"/>
    <row r="85455"/>
    <row r="85456"/>
    <row r="85457"/>
    <row r="85458"/>
    <row r="85459"/>
    <row r="85460"/>
    <row r="85461"/>
    <row r="85462"/>
    <row r="85463"/>
    <row r="85464"/>
    <row r="85465"/>
    <row r="85466"/>
    <row r="85467"/>
    <row r="85468"/>
    <row r="85469"/>
    <row r="85470"/>
    <row r="85471"/>
    <row r="85472"/>
    <row r="85473"/>
    <row r="85474"/>
    <row r="85475"/>
    <row r="85476"/>
    <row r="85477"/>
    <row r="85478"/>
    <row r="85479"/>
    <row r="85480"/>
    <row r="85481"/>
    <row r="85482"/>
    <row r="85483"/>
    <row r="85484"/>
    <row r="85485"/>
    <row r="85486"/>
    <row r="85487"/>
    <row r="85488"/>
    <row r="85489"/>
    <row r="85490"/>
    <row r="85491"/>
    <row r="85492"/>
    <row r="85493"/>
    <row r="85494"/>
    <row r="85495"/>
    <row r="85496"/>
    <row r="85497"/>
    <row r="85498"/>
    <row r="85499"/>
    <row r="85500"/>
    <row r="85501"/>
    <row r="85502"/>
    <row r="85503"/>
    <row r="85504"/>
    <row r="85505"/>
    <row r="85506"/>
    <row r="85507"/>
    <row r="85508"/>
    <row r="85509"/>
    <row r="85510"/>
    <row r="85511"/>
    <row r="85512"/>
    <row r="85513"/>
    <row r="85514"/>
    <row r="85515"/>
    <row r="85516"/>
    <row r="85517"/>
    <row r="85518"/>
    <row r="85519"/>
    <row r="85520"/>
    <row r="85521"/>
    <row r="85522"/>
    <row r="85523"/>
    <row r="85524"/>
    <row r="85525"/>
    <row r="85526"/>
    <row r="85527"/>
    <row r="85528"/>
    <row r="85529"/>
    <row r="85530"/>
    <row r="85531"/>
    <row r="85532"/>
    <row r="85533"/>
    <row r="85534"/>
    <row r="85535"/>
    <row r="85536"/>
    <row r="85537"/>
    <row r="85538"/>
    <row r="85539"/>
    <row r="85540"/>
    <row r="85541"/>
    <row r="85542"/>
    <row r="85543"/>
    <row r="85544"/>
    <row r="85545"/>
    <row r="85546"/>
    <row r="85547"/>
    <row r="85548"/>
    <row r="85549"/>
    <row r="85550"/>
    <row r="85551"/>
    <row r="85552"/>
    <row r="85553"/>
    <row r="85554"/>
    <row r="85555"/>
    <row r="85556"/>
    <row r="85557"/>
    <row r="85558"/>
    <row r="85559"/>
    <row r="85560"/>
    <row r="85561"/>
    <row r="85562"/>
    <row r="85563"/>
    <row r="85564"/>
    <row r="85565"/>
    <row r="85566"/>
    <row r="85567"/>
    <row r="85568"/>
    <row r="85569"/>
    <row r="85570"/>
    <row r="85571"/>
    <row r="85572"/>
    <row r="85573"/>
    <row r="85574"/>
    <row r="85575"/>
    <row r="85576"/>
    <row r="85577"/>
    <row r="85578"/>
    <row r="85579"/>
    <row r="85580"/>
    <row r="85581"/>
    <row r="85582"/>
    <row r="85583"/>
    <row r="85584"/>
    <row r="85585"/>
    <row r="85586"/>
    <row r="85587"/>
    <row r="85588"/>
    <row r="85589"/>
    <row r="85590"/>
    <row r="85591"/>
    <row r="85592"/>
    <row r="85593"/>
    <row r="85594"/>
    <row r="85595"/>
    <row r="85596"/>
    <row r="85597"/>
    <row r="85598"/>
    <row r="85599"/>
    <row r="85600"/>
    <row r="85601"/>
    <row r="85602"/>
    <row r="85603"/>
    <row r="85604"/>
    <row r="85605"/>
    <row r="85606"/>
    <row r="85607"/>
    <row r="85608"/>
    <row r="85609"/>
    <row r="85610"/>
    <row r="85611"/>
    <row r="85612"/>
    <row r="85613"/>
    <row r="85614"/>
    <row r="85615"/>
    <row r="85616"/>
    <row r="85617"/>
    <row r="85618"/>
    <row r="85619"/>
    <row r="85620"/>
    <row r="85621"/>
    <row r="85622"/>
    <row r="85623"/>
    <row r="85624"/>
    <row r="85625"/>
    <row r="85626"/>
    <row r="85627"/>
    <row r="85628"/>
    <row r="85629"/>
    <row r="85630"/>
    <row r="85631"/>
    <row r="85632"/>
    <row r="85633"/>
    <row r="85634"/>
    <row r="85635"/>
    <row r="85636"/>
    <row r="85637"/>
    <row r="85638"/>
    <row r="85639"/>
    <row r="85640"/>
    <row r="85641"/>
    <row r="85642"/>
    <row r="85643"/>
    <row r="85644"/>
    <row r="85645"/>
    <row r="85646"/>
    <row r="85647"/>
    <row r="85648"/>
    <row r="85649"/>
    <row r="85650"/>
    <row r="85651"/>
    <row r="85652"/>
    <row r="85653"/>
    <row r="85654"/>
    <row r="85655"/>
    <row r="85656"/>
    <row r="85657"/>
    <row r="85658"/>
    <row r="85659"/>
    <row r="85660"/>
    <row r="85661"/>
    <row r="85662"/>
    <row r="85663"/>
    <row r="85664"/>
    <row r="85665"/>
    <row r="85666"/>
    <row r="85667"/>
    <row r="85668"/>
    <row r="85669"/>
    <row r="85670"/>
    <row r="85671"/>
    <row r="85672"/>
    <row r="85673"/>
    <row r="85674"/>
    <row r="85675"/>
    <row r="85676"/>
    <row r="85677"/>
    <row r="85678"/>
    <row r="85679"/>
    <row r="85680"/>
    <row r="85681"/>
    <row r="85682"/>
    <row r="85683"/>
    <row r="85684"/>
    <row r="85685"/>
    <row r="85686"/>
    <row r="85687"/>
    <row r="85688"/>
    <row r="85689"/>
    <row r="85690"/>
    <row r="85691"/>
    <row r="85692"/>
    <row r="85693"/>
    <row r="85694"/>
    <row r="85695"/>
    <row r="85696"/>
    <row r="85697"/>
    <row r="85698"/>
    <row r="85699"/>
    <row r="85700"/>
    <row r="85701"/>
    <row r="85702"/>
    <row r="85703"/>
    <row r="85704"/>
    <row r="85705"/>
    <row r="85706"/>
    <row r="85707"/>
    <row r="85708"/>
    <row r="85709"/>
    <row r="85710"/>
    <row r="85711"/>
    <row r="85712"/>
    <row r="85713"/>
    <row r="85714"/>
    <row r="85715"/>
    <row r="85716"/>
    <row r="85717"/>
    <row r="85718"/>
    <row r="85719"/>
    <row r="85720"/>
    <row r="85721"/>
    <row r="85722"/>
    <row r="85723"/>
    <row r="85724"/>
    <row r="85725"/>
    <row r="85726"/>
    <row r="85727"/>
    <row r="85728"/>
    <row r="85729"/>
    <row r="85730"/>
    <row r="85731"/>
    <row r="85732"/>
    <row r="85733"/>
    <row r="85734"/>
    <row r="85735"/>
    <row r="85736"/>
    <row r="85737"/>
    <row r="85738"/>
    <row r="85739"/>
    <row r="85740"/>
    <row r="85741"/>
    <row r="85742"/>
    <row r="85743"/>
    <row r="85744"/>
    <row r="85745"/>
    <row r="85746"/>
    <row r="85747"/>
    <row r="85748"/>
    <row r="85749"/>
    <row r="85750"/>
    <row r="85751"/>
    <row r="85752"/>
    <row r="85753"/>
    <row r="85754"/>
    <row r="85755"/>
    <row r="85756"/>
    <row r="85757"/>
    <row r="85758"/>
    <row r="85759"/>
    <row r="85760"/>
    <row r="85761"/>
    <row r="85762"/>
    <row r="85763"/>
    <row r="85764"/>
    <row r="85765"/>
    <row r="85766"/>
    <row r="85767"/>
    <row r="85768"/>
    <row r="85769"/>
    <row r="85770"/>
    <row r="85771"/>
    <row r="85772"/>
    <row r="85773"/>
    <row r="85774"/>
    <row r="85775"/>
    <row r="85776"/>
    <row r="85777"/>
    <row r="85778"/>
    <row r="85779"/>
    <row r="85780"/>
    <row r="85781"/>
    <row r="85782"/>
    <row r="85783"/>
    <row r="85784"/>
    <row r="85785"/>
    <row r="85786"/>
    <row r="85787"/>
    <row r="85788"/>
    <row r="85789"/>
    <row r="85790"/>
    <row r="85791"/>
    <row r="85792"/>
    <row r="85793"/>
    <row r="85794"/>
    <row r="85795"/>
    <row r="85796"/>
    <row r="85797"/>
    <row r="85798"/>
    <row r="85799"/>
    <row r="85800"/>
    <row r="85801"/>
    <row r="85802"/>
    <row r="85803"/>
    <row r="85804"/>
    <row r="85805"/>
    <row r="85806"/>
    <row r="85807"/>
    <row r="85808"/>
    <row r="85809"/>
    <row r="85810"/>
    <row r="85811"/>
    <row r="85812"/>
    <row r="85813"/>
    <row r="85814"/>
    <row r="85815"/>
    <row r="85816"/>
    <row r="85817"/>
    <row r="85818"/>
    <row r="85819"/>
    <row r="85820"/>
    <row r="85821"/>
    <row r="85822"/>
    <row r="85823"/>
    <row r="85824"/>
    <row r="85825"/>
    <row r="85826"/>
    <row r="85827"/>
    <row r="85828"/>
    <row r="85829"/>
    <row r="85830"/>
    <row r="85831"/>
    <row r="85832"/>
    <row r="85833"/>
    <row r="85834"/>
    <row r="85835"/>
    <row r="85836"/>
    <row r="85837"/>
    <row r="85838"/>
    <row r="85839"/>
    <row r="85840"/>
    <row r="85841"/>
    <row r="85842"/>
    <row r="85843"/>
    <row r="85844"/>
    <row r="85845"/>
    <row r="85846"/>
    <row r="85847"/>
    <row r="85848"/>
    <row r="85849"/>
    <row r="85850"/>
    <row r="85851"/>
    <row r="85852"/>
    <row r="85853"/>
    <row r="85854"/>
    <row r="85855"/>
    <row r="85856"/>
    <row r="85857"/>
    <row r="85858"/>
    <row r="85859"/>
    <row r="85860"/>
    <row r="85861"/>
    <row r="85862"/>
    <row r="85863"/>
    <row r="85864"/>
    <row r="85865"/>
    <row r="85866"/>
    <row r="85867"/>
    <row r="85868"/>
    <row r="85869"/>
    <row r="85870"/>
    <row r="85871"/>
    <row r="85872"/>
    <row r="85873"/>
    <row r="85874"/>
    <row r="85875"/>
    <row r="85876"/>
    <row r="85877"/>
    <row r="85878"/>
    <row r="85879"/>
    <row r="85880"/>
    <row r="85881"/>
    <row r="85882"/>
    <row r="85883"/>
    <row r="85884"/>
    <row r="85885"/>
    <row r="85886"/>
    <row r="85887"/>
    <row r="85888"/>
    <row r="85889"/>
    <row r="85890"/>
    <row r="85891"/>
    <row r="85892"/>
    <row r="85893"/>
    <row r="85894"/>
    <row r="85895"/>
    <row r="85896"/>
    <row r="85897"/>
    <row r="85898"/>
    <row r="85899"/>
    <row r="85900"/>
    <row r="85901"/>
    <row r="85902"/>
    <row r="85903"/>
    <row r="85904"/>
    <row r="85905"/>
    <row r="85906"/>
    <row r="85907"/>
    <row r="85908"/>
    <row r="85909"/>
    <row r="85910"/>
    <row r="85911"/>
    <row r="85912"/>
    <row r="85913"/>
    <row r="85914"/>
    <row r="85915"/>
    <row r="85916"/>
    <row r="85917"/>
    <row r="85918"/>
    <row r="85919"/>
    <row r="85920"/>
    <row r="85921"/>
    <row r="85922"/>
    <row r="85923"/>
    <row r="85924"/>
    <row r="85925"/>
    <row r="85926"/>
    <row r="85927"/>
    <row r="85928"/>
    <row r="85929"/>
    <row r="85930"/>
    <row r="85931"/>
    <row r="85932"/>
    <row r="85933"/>
    <row r="85934"/>
    <row r="85935"/>
    <row r="85936"/>
    <row r="85937"/>
    <row r="85938"/>
    <row r="85939"/>
    <row r="85940"/>
    <row r="85941"/>
    <row r="85942"/>
    <row r="85943"/>
    <row r="85944"/>
    <row r="85945"/>
    <row r="85946"/>
    <row r="85947"/>
    <row r="85948"/>
    <row r="85949"/>
    <row r="85950"/>
    <row r="85951"/>
    <row r="85952"/>
    <row r="85953"/>
    <row r="85954"/>
    <row r="85955"/>
    <row r="85956"/>
    <row r="85957"/>
    <row r="85958"/>
    <row r="85959"/>
    <row r="85960"/>
    <row r="85961"/>
    <row r="85962"/>
    <row r="85963"/>
    <row r="85964"/>
    <row r="85965"/>
    <row r="85966"/>
    <row r="85967"/>
    <row r="85968"/>
    <row r="85969"/>
    <row r="85970"/>
    <row r="85971"/>
    <row r="85972"/>
    <row r="85973"/>
    <row r="85974"/>
    <row r="85975"/>
    <row r="85976"/>
    <row r="85977"/>
    <row r="85978"/>
    <row r="85979"/>
    <row r="85980"/>
    <row r="85981"/>
    <row r="85982"/>
    <row r="85983"/>
    <row r="85984"/>
    <row r="85985"/>
    <row r="85986"/>
    <row r="85987"/>
    <row r="85988"/>
    <row r="85989"/>
    <row r="85990"/>
    <row r="85991"/>
    <row r="85992"/>
    <row r="85993"/>
    <row r="85994"/>
    <row r="85995"/>
    <row r="85996"/>
    <row r="85997"/>
    <row r="85998"/>
    <row r="85999"/>
    <row r="86000"/>
    <row r="86001"/>
    <row r="86002"/>
    <row r="86003"/>
    <row r="86004"/>
    <row r="86005"/>
    <row r="86006"/>
    <row r="86007"/>
    <row r="86008"/>
    <row r="86009"/>
    <row r="86010"/>
    <row r="86011"/>
    <row r="86012"/>
    <row r="86013"/>
    <row r="86014"/>
    <row r="86015"/>
    <row r="86016"/>
    <row r="86017"/>
    <row r="86018"/>
    <row r="86019"/>
    <row r="86020"/>
    <row r="86021"/>
    <row r="86022"/>
    <row r="86023"/>
    <row r="86024"/>
    <row r="86025"/>
    <row r="86026"/>
    <row r="86027"/>
    <row r="86028"/>
    <row r="86029"/>
    <row r="86030"/>
    <row r="86031"/>
    <row r="86032"/>
    <row r="86033"/>
    <row r="86034"/>
    <row r="86035"/>
    <row r="86036"/>
    <row r="86037"/>
    <row r="86038"/>
    <row r="86039"/>
    <row r="86040"/>
    <row r="86041"/>
    <row r="86042"/>
    <row r="86043"/>
    <row r="86044"/>
    <row r="86045"/>
    <row r="86046"/>
    <row r="86047"/>
    <row r="86048"/>
    <row r="86049"/>
    <row r="86050"/>
    <row r="86051"/>
    <row r="86052"/>
    <row r="86053"/>
    <row r="86054"/>
    <row r="86055"/>
    <row r="86056"/>
    <row r="86057"/>
    <row r="86058"/>
    <row r="86059"/>
    <row r="86060"/>
    <row r="86061"/>
    <row r="86062"/>
    <row r="86063"/>
    <row r="86064"/>
    <row r="86065"/>
    <row r="86066"/>
    <row r="86067"/>
    <row r="86068"/>
    <row r="86069"/>
    <row r="86070"/>
    <row r="86071"/>
    <row r="86072"/>
    <row r="86073"/>
    <row r="86074"/>
    <row r="86075"/>
    <row r="86076"/>
    <row r="86077"/>
    <row r="86078"/>
    <row r="86079"/>
    <row r="86080"/>
    <row r="86081"/>
    <row r="86082"/>
    <row r="86083"/>
    <row r="86084"/>
    <row r="86085"/>
    <row r="86086"/>
    <row r="86087"/>
    <row r="86088"/>
    <row r="86089"/>
    <row r="86090"/>
    <row r="86091"/>
    <row r="86092"/>
    <row r="86093"/>
    <row r="86094"/>
    <row r="86095"/>
    <row r="86096"/>
    <row r="86097"/>
    <row r="86098"/>
    <row r="86099"/>
    <row r="86100"/>
    <row r="86101"/>
    <row r="86102"/>
    <row r="86103"/>
    <row r="86104"/>
    <row r="86105"/>
    <row r="86106"/>
    <row r="86107"/>
    <row r="86108"/>
    <row r="86109"/>
    <row r="86110"/>
    <row r="86111"/>
    <row r="86112"/>
    <row r="86113"/>
    <row r="86114"/>
    <row r="86115"/>
    <row r="86116"/>
    <row r="86117"/>
    <row r="86118"/>
    <row r="86119"/>
    <row r="86120"/>
    <row r="86121"/>
    <row r="86122"/>
    <row r="86123"/>
    <row r="86124"/>
    <row r="86125"/>
    <row r="86126"/>
    <row r="86127"/>
    <row r="86128"/>
    <row r="86129"/>
    <row r="86130"/>
    <row r="86131"/>
    <row r="86132"/>
    <row r="86133"/>
    <row r="86134"/>
    <row r="86135"/>
    <row r="86136"/>
    <row r="86137"/>
    <row r="86138"/>
    <row r="86139"/>
    <row r="86140"/>
    <row r="86141"/>
    <row r="86142"/>
    <row r="86143"/>
    <row r="86144"/>
    <row r="86145"/>
    <row r="86146"/>
    <row r="86147"/>
    <row r="86148"/>
    <row r="86149"/>
    <row r="86150"/>
    <row r="86151"/>
    <row r="86152"/>
    <row r="86153"/>
    <row r="86154"/>
    <row r="86155"/>
    <row r="86156"/>
    <row r="86157"/>
    <row r="86158"/>
    <row r="86159"/>
    <row r="86160"/>
    <row r="86161"/>
    <row r="86162"/>
    <row r="86163"/>
    <row r="86164"/>
    <row r="86165"/>
    <row r="86166"/>
    <row r="86167"/>
    <row r="86168"/>
    <row r="86169"/>
    <row r="86170"/>
    <row r="86171"/>
    <row r="86172"/>
    <row r="86173"/>
    <row r="86174"/>
    <row r="86175"/>
    <row r="86176"/>
    <row r="86177"/>
    <row r="86178"/>
    <row r="86179"/>
    <row r="86180"/>
    <row r="86181"/>
    <row r="86182"/>
    <row r="86183"/>
    <row r="86184"/>
    <row r="86185"/>
    <row r="86186"/>
    <row r="86187"/>
    <row r="86188"/>
    <row r="86189"/>
    <row r="86190"/>
    <row r="86191"/>
    <row r="86192"/>
    <row r="86193"/>
    <row r="86194"/>
    <row r="86195"/>
    <row r="86196"/>
    <row r="86197"/>
    <row r="86198"/>
    <row r="86199"/>
    <row r="86200"/>
    <row r="86201"/>
    <row r="86202"/>
    <row r="86203"/>
    <row r="86204"/>
    <row r="86205"/>
    <row r="86206"/>
    <row r="86207"/>
    <row r="86208"/>
    <row r="86209"/>
    <row r="86210"/>
    <row r="86211"/>
    <row r="86212"/>
    <row r="86213"/>
    <row r="86214"/>
    <row r="86215"/>
    <row r="86216"/>
    <row r="86217"/>
    <row r="86218"/>
    <row r="86219"/>
    <row r="86220"/>
    <row r="86221"/>
    <row r="86222"/>
    <row r="86223"/>
    <row r="86224"/>
    <row r="86225"/>
    <row r="86226"/>
    <row r="86227"/>
    <row r="86228"/>
    <row r="86229"/>
    <row r="86230"/>
    <row r="86231"/>
    <row r="86232"/>
    <row r="86233"/>
    <row r="86234"/>
    <row r="86235"/>
    <row r="86236"/>
    <row r="86237"/>
    <row r="86238"/>
    <row r="86239"/>
    <row r="86240"/>
    <row r="86241"/>
    <row r="86242"/>
    <row r="86243"/>
    <row r="86244"/>
    <row r="86245"/>
    <row r="86246"/>
    <row r="86247"/>
    <row r="86248"/>
    <row r="86249"/>
    <row r="86250"/>
    <row r="86251"/>
    <row r="86252"/>
    <row r="86253"/>
    <row r="86254"/>
    <row r="86255"/>
    <row r="86256"/>
    <row r="86257"/>
    <row r="86258"/>
    <row r="86259"/>
    <row r="86260"/>
    <row r="86261"/>
    <row r="86262"/>
    <row r="86263"/>
    <row r="86264"/>
    <row r="86265"/>
    <row r="86266"/>
    <row r="86267"/>
    <row r="86268"/>
    <row r="86269"/>
    <row r="86270"/>
    <row r="86271"/>
    <row r="86272"/>
    <row r="86273"/>
    <row r="86274"/>
    <row r="86275"/>
    <row r="86276"/>
    <row r="86277"/>
    <row r="86278"/>
    <row r="86279"/>
    <row r="86280"/>
    <row r="86281"/>
    <row r="86282"/>
    <row r="86283"/>
    <row r="86284"/>
    <row r="86285"/>
    <row r="86286"/>
    <row r="86287"/>
    <row r="86288"/>
    <row r="86289"/>
    <row r="86290"/>
    <row r="86291"/>
    <row r="86292"/>
    <row r="86293"/>
    <row r="86294"/>
    <row r="86295"/>
    <row r="86296"/>
    <row r="86297"/>
    <row r="86298"/>
    <row r="86299"/>
    <row r="86300"/>
    <row r="86301"/>
    <row r="86302"/>
    <row r="86303"/>
    <row r="86304"/>
    <row r="86305"/>
    <row r="86306"/>
    <row r="86307"/>
    <row r="86308"/>
    <row r="86309"/>
    <row r="86310"/>
    <row r="86311"/>
    <row r="86312"/>
    <row r="86313"/>
    <row r="86314"/>
    <row r="86315"/>
    <row r="86316"/>
    <row r="86317"/>
    <row r="86318"/>
    <row r="86319"/>
    <row r="86320"/>
    <row r="86321"/>
    <row r="86322"/>
    <row r="86323"/>
    <row r="86324"/>
    <row r="86325"/>
    <row r="86326"/>
    <row r="86327"/>
    <row r="86328"/>
    <row r="86329"/>
    <row r="86330"/>
    <row r="86331"/>
    <row r="86332"/>
    <row r="86333"/>
    <row r="86334"/>
    <row r="86335"/>
    <row r="86336"/>
    <row r="86337"/>
    <row r="86338"/>
    <row r="86339"/>
    <row r="86340"/>
    <row r="86341"/>
    <row r="86342"/>
    <row r="86343"/>
    <row r="86344"/>
    <row r="86345"/>
    <row r="86346"/>
    <row r="86347"/>
    <row r="86348"/>
    <row r="86349"/>
    <row r="86350"/>
    <row r="86351"/>
    <row r="86352"/>
    <row r="86353"/>
    <row r="86354"/>
    <row r="86355"/>
    <row r="86356"/>
    <row r="86357"/>
    <row r="86358"/>
    <row r="86359"/>
    <row r="86360"/>
    <row r="86361"/>
    <row r="86362"/>
    <row r="86363"/>
    <row r="86364"/>
    <row r="86365"/>
    <row r="86366"/>
    <row r="86367"/>
    <row r="86368"/>
    <row r="86369"/>
    <row r="86370"/>
    <row r="86371"/>
    <row r="86372"/>
    <row r="86373"/>
    <row r="86374"/>
    <row r="86375"/>
    <row r="86376"/>
    <row r="86377"/>
    <row r="86378"/>
    <row r="86379"/>
    <row r="86380"/>
    <row r="86381"/>
    <row r="86382"/>
    <row r="86383"/>
    <row r="86384"/>
    <row r="86385"/>
    <row r="86386"/>
    <row r="86387"/>
    <row r="86388"/>
    <row r="86389"/>
    <row r="86390"/>
    <row r="86391"/>
    <row r="86392"/>
    <row r="86393"/>
    <row r="86394"/>
    <row r="86395"/>
    <row r="86396"/>
    <row r="86397"/>
    <row r="86398"/>
    <row r="86399"/>
    <row r="86400"/>
    <row r="86401"/>
    <row r="86402"/>
    <row r="86403"/>
    <row r="86404"/>
    <row r="86405"/>
    <row r="86406"/>
    <row r="86407"/>
    <row r="86408"/>
    <row r="86409"/>
    <row r="86410"/>
    <row r="86411"/>
    <row r="86412"/>
    <row r="86413"/>
    <row r="86414"/>
    <row r="86415"/>
    <row r="86416"/>
    <row r="86417"/>
    <row r="86418"/>
    <row r="86419"/>
    <row r="86420"/>
    <row r="86421"/>
    <row r="86422"/>
    <row r="86423"/>
    <row r="86424"/>
    <row r="86425"/>
    <row r="86426"/>
    <row r="86427"/>
    <row r="86428"/>
    <row r="86429"/>
    <row r="86430"/>
    <row r="86431"/>
    <row r="86432"/>
    <row r="86433"/>
    <row r="86434"/>
    <row r="86435"/>
    <row r="86436"/>
    <row r="86437"/>
    <row r="86438"/>
    <row r="86439"/>
    <row r="86440"/>
    <row r="86441"/>
    <row r="86442"/>
    <row r="86443"/>
    <row r="86444"/>
    <row r="86445"/>
    <row r="86446"/>
    <row r="86447"/>
    <row r="86448"/>
    <row r="86449"/>
    <row r="86450"/>
    <row r="86451"/>
    <row r="86452"/>
    <row r="86453"/>
    <row r="86454"/>
    <row r="86455"/>
    <row r="86456"/>
    <row r="86457"/>
    <row r="86458"/>
    <row r="86459"/>
    <row r="86460"/>
    <row r="86461"/>
    <row r="86462"/>
    <row r="86463"/>
    <row r="86464"/>
    <row r="86465"/>
    <row r="86466"/>
    <row r="86467"/>
    <row r="86468"/>
    <row r="86469"/>
    <row r="86470"/>
    <row r="86471"/>
    <row r="86472"/>
    <row r="86473"/>
    <row r="86474"/>
    <row r="86475"/>
    <row r="86476"/>
    <row r="86477"/>
    <row r="86478"/>
    <row r="86479"/>
    <row r="86480"/>
    <row r="86481"/>
    <row r="86482"/>
    <row r="86483"/>
    <row r="86484"/>
    <row r="86485"/>
    <row r="86486"/>
    <row r="86487"/>
    <row r="86488"/>
    <row r="86489"/>
    <row r="86490"/>
    <row r="86491"/>
    <row r="86492"/>
    <row r="86493"/>
    <row r="86494"/>
    <row r="86495"/>
    <row r="86496"/>
    <row r="86497"/>
    <row r="86498"/>
    <row r="86499"/>
    <row r="86500"/>
    <row r="86501"/>
    <row r="86502"/>
    <row r="86503"/>
    <row r="86504"/>
    <row r="86505"/>
    <row r="86506"/>
    <row r="86507"/>
    <row r="86508"/>
    <row r="86509"/>
    <row r="86510"/>
    <row r="86511"/>
    <row r="86512"/>
    <row r="86513"/>
    <row r="86514"/>
    <row r="86515"/>
    <row r="86516"/>
    <row r="86517"/>
    <row r="86518"/>
    <row r="86519"/>
    <row r="86520"/>
    <row r="86521"/>
    <row r="86522"/>
    <row r="86523"/>
    <row r="86524"/>
    <row r="86525"/>
    <row r="86526"/>
    <row r="86527"/>
    <row r="86528"/>
    <row r="86529"/>
    <row r="86530"/>
    <row r="86531"/>
    <row r="86532"/>
    <row r="86533"/>
    <row r="86534"/>
    <row r="86535"/>
    <row r="86536"/>
    <row r="86537"/>
    <row r="86538"/>
    <row r="86539"/>
    <row r="86540"/>
    <row r="86541"/>
    <row r="86542"/>
    <row r="86543"/>
    <row r="86544"/>
    <row r="86545"/>
    <row r="86546"/>
    <row r="86547"/>
    <row r="86548"/>
    <row r="86549"/>
    <row r="86550"/>
    <row r="86551"/>
    <row r="86552"/>
    <row r="86553"/>
    <row r="86554"/>
    <row r="86555"/>
    <row r="86556"/>
    <row r="86557"/>
    <row r="86558"/>
    <row r="86559"/>
    <row r="86560"/>
    <row r="86561"/>
    <row r="86562"/>
    <row r="86563"/>
    <row r="86564"/>
    <row r="86565"/>
    <row r="86566"/>
    <row r="86567"/>
    <row r="86568"/>
    <row r="86569"/>
    <row r="86570"/>
    <row r="86571"/>
    <row r="86572"/>
    <row r="86573"/>
    <row r="86574"/>
    <row r="86575"/>
    <row r="86576"/>
    <row r="86577"/>
    <row r="86578"/>
    <row r="86579"/>
    <row r="86580"/>
    <row r="86581"/>
    <row r="86582"/>
    <row r="86583"/>
    <row r="86584"/>
    <row r="86585"/>
    <row r="86586"/>
    <row r="86587"/>
    <row r="86588"/>
    <row r="86589"/>
    <row r="86590"/>
    <row r="86591"/>
    <row r="86592"/>
    <row r="86593"/>
    <row r="86594"/>
    <row r="86595"/>
    <row r="86596"/>
    <row r="86597"/>
    <row r="86598"/>
    <row r="86599"/>
    <row r="86600"/>
    <row r="86601"/>
    <row r="86602"/>
    <row r="86603"/>
    <row r="86604"/>
    <row r="86605"/>
    <row r="86606"/>
    <row r="86607"/>
    <row r="86608"/>
    <row r="86609"/>
    <row r="86610"/>
    <row r="86611"/>
    <row r="86612"/>
    <row r="86613"/>
    <row r="86614"/>
    <row r="86615"/>
    <row r="86616"/>
    <row r="86617"/>
    <row r="86618"/>
    <row r="86619"/>
    <row r="86620"/>
    <row r="86621"/>
    <row r="86622"/>
    <row r="86623"/>
    <row r="86624"/>
    <row r="86625"/>
    <row r="86626"/>
    <row r="86627"/>
    <row r="86628"/>
    <row r="86629"/>
    <row r="86630"/>
    <row r="86631"/>
    <row r="86632"/>
    <row r="86633"/>
    <row r="86634"/>
    <row r="86635"/>
    <row r="86636"/>
    <row r="86637"/>
    <row r="86638"/>
    <row r="86639"/>
    <row r="86640"/>
    <row r="86641"/>
    <row r="86642"/>
    <row r="86643"/>
    <row r="86644"/>
    <row r="86645"/>
    <row r="86646"/>
    <row r="86647"/>
    <row r="86648"/>
    <row r="86649"/>
    <row r="86650"/>
    <row r="86651"/>
    <row r="86652"/>
    <row r="86653"/>
    <row r="86654"/>
    <row r="86655"/>
    <row r="86656"/>
    <row r="86657"/>
    <row r="86658"/>
    <row r="86659"/>
    <row r="86660"/>
    <row r="86661"/>
    <row r="86662"/>
    <row r="86663"/>
    <row r="86664"/>
    <row r="86665"/>
    <row r="86666"/>
    <row r="86667"/>
    <row r="86668"/>
    <row r="86669"/>
    <row r="86670"/>
    <row r="86671"/>
    <row r="86672"/>
    <row r="86673"/>
    <row r="86674"/>
    <row r="86675"/>
    <row r="86676"/>
    <row r="86677"/>
    <row r="86678"/>
    <row r="86679"/>
    <row r="86680"/>
    <row r="86681"/>
    <row r="86682"/>
    <row r="86683"/>
    <row r="86684"/>
    <row r="86685"/>
    <row r="86686"/>
    <row r="86687"/>
    <row r="86688"/>
    <row r="86689"/>
    <row r="86690"/>
    <row r="86691"/>
    <row r="86692"/>
    <row r="86693"/>
    <row r="86694"/>
    <row r="86695"/>
    <row r="86696"/>
    <row r="86697"/>
    <row r="86698"/>
    <row r="86699"/>
    <row r="86700"/>
    <row r="86701"/>
    <row r="86702"/>
    <row r="86703"/>
    <row r="86704"/>
    <row r="86705"/>
    <row r="86706"/>
    <row r="86707"/>
    <row r="86708"/>
    <row r="86709"/>
    <row r="86710"/>
    <row r="86711"/>
    <row r="86712"/>
    <row r="86713"/>
    <row r="86714"/>
    <row r="86715"/>
    <row r="86716"/>
    <row r="86717"/>
    <row r="86718"/>
    <row r="86719"/>
    <row r="86720"/>
    <row r="86721"/>
    <row r="86722"/>
    <row r="86723"/>
    <row r="86724"/>
    <row r="86725"/>
    <row r="86726"/>
    <row r="86727"/>
    <row r="86728"/>
    <row r="86729"/>
    <row r="86730"/>
    <row r="86731"/>
    <row r="86732"/>
    <row r="86733"/>
    <row r="86734"/>
    <row r="86735"/>
    <row r="86736"/>
    <row r="86737"/>
    <row r="86738"/>
    <row r="86739"/>
    <row r="86740"/>
    <row r="86741"/>
    <row r="86742"/>
    <row r="86743"/>
    <row r="86744"/>
    <row r="86745"/>
    <row r="86746"/>
    <row r="86747"/>
    <row r="86748"/>
    <row r="86749"/>
    <row r="86750"/>
    <row r="86751"/>
    <row r="86752"/>
    <row r="86753"/>
    <row r="86754"/>
    <row r="86755"/>
    <row r="86756"/>
    <row r="86757"/>
    <row r="86758"/>
    <row r="86759"/>
    <row r="86760"/>
    <row r="86761"/>
    <row r="86762"/>
    <row r="86763"/>
    <row r="86764"/>
    <row r="86765"/>
    <row r="86766"/>
    <row r="86767"/>
    <row r="86768"/>
    <row r="86769"/>
    <row r="86770"/>
    <row r="86771"/>
    <row r="86772"/>
    <row r="86773"/>
    <row r="86774"/>
    <row r="86775"/>
    <row r="86776"/>
    <row r="86777"/>
    <row r="86778"/>
    <row r="86779"/>
    <row r="86780"/>
    <row r="86781"/>
    <row r="86782"/>
    <row r="86783"/>
    <row r="86784"/>
    <row r="86785"/>
    <row r="86786"/>
    <row r="86787"/>
    <row r="86788"/>
    <row r="86789"/>
    <row r="86790"/>
    <row r="86791"/>
    <row r="86792"/>
    <row r="86793"/>
    <row r="86794"/>
    <row r="86795"/>
    <row r="86796"/>
    <row r="86797"/>
    <row r="86798"/>
    <row r="86799"/>
    <row r="86800"/>
    <row r="86801"/>
    <row r="86802"/>
    <row r="86803"/>
    <row r="86804"/>
    <row r="86805"/>
    <row r="86806"/>
    <row r="86807"/>
    <row r="86808"/>
    <row r="86809"/>
    <row r="86810"/>
    <row r="86811"/>
    <row r="86812"/>
    <row r="86813"/>
    <row r="86814"/>
    <row r="86815"/>
    <row r="86816"/>
    <row r="86817"/>
    <row r="86818"/>
    <row r="86819"/>
    <row r="86820"/>
    <row r="86821"/>
    <row r="86822"/>
    <row r="86823"/>
    <row r="86824"/>
    <row r="86825"/>
    <row r="86826"/>
    <row r="86827"/>
    <row r="86828"/>
    <row r="86829"/>
    <row r="86830"/>
    <row r="86831"/>
    <row r="86832"/>
    <row r="86833"/>
    <row r="86834"/>
    <row r="86835"/>
    <row r="86836"/>
    <row r="86837"/>
    <row r="86838"/>
    <row r="86839"/>
    <row r="86840"/>
    <row r="86841"/>
    <row r="86842"/>
    <row r="86843"/>
    <row r="86844"/>
    <row r="86845"/>
    <row r="86846"/>
    <row r="86847"/>
    <row r="86848"/>
    <row r="86849"/>
    <row r="86850"/>
    <row r="86851"/>
    <row r="86852"/>
    <row r="86853"/>
    <row r="86854"/>
    <row r="86855"/>
    <row r="86856"/>
    <row r="86857"/>
    <row r="86858"/>
    <row r="86859"/>
    <row r="86860"/>
    <row r="86861"/>
    <row r="86862"/>
    <row r="86863"/>
    <row r="86864"/>
    <row r="86865"/>
    <row r="86866"/>
    <row r="86867"/>
    <row r="86868"/>
    <row r="86869"/>
    <row r="86870"/>
    <row r="86871"/>
    <row r="86872"/>
    <row r="86873"/>
    <row r="86874"/>
    <row r="86875"/>
    <row r="86876"/>
    <row r="86877"/>
    <row r="86878"/>
    <row r="86879"/>
    <row r="86880"/>
    <row r="86881"/>
    <row r="86882"/>
    <row r="86883"/>
    <row r="86884"/>
    <row r="86885"/>
    <row r="86886"/>
    <row r="86887"/>
    <row r="86888"/>
    <row r="86889"/>
    <row r="86890"/>
    <row r="86891"/>
    <row r="86892"/>
    <row r="86893"/>
    <row r="86894"/>
    <row r="86895"/>
    <row r="86896"/>
    <row r="86897"/>
    <row r="86898"/>
    <row r="86899"/>
    <row r="86900"/>
    <row r="86901"/>
    <row r="86902"/>
    <row r="86903"/>
    <row r="86904"/>
    <row r="86905"/>
    <row r="86906"/>
    <row r="86907"/>
    <row r="86908"/>
    <row r="86909"/>
    <row r="86910"/>
    <row r="86911"/>
    <row r="86912"/>
    <row r="86913"/>
    <row r="86914"/>
    <row r="86915"/>
    <row r="86916"/>
    <row r="86917"/>
    <row r="86918"/>
    <row r="86919"/>
    <row r="86920"/>
    <row r="86921"/>
    <row r="86922"/>
    <row r="86923"/>
    <row r="86924"/>
    <row r="86925"/>
    <row r="86926"/>
    <row r="86927"/>
    <row r="86928"/>
    <row r="86929"/>
    <row r="86930"/>
    <row r="86931"/>
    <row r="86932"/>
    <row r="86933"/>
    <row r="86934"/>
    <row r="86935"/>
    <row r="86936"/>
    <row r="86937"/>
    <row r="86938"/>
    <row r="86939"/>
    <row r="86940"/>
    <row r="86941"/>
    <row r="86942"/>
    <row r="86943"/>
    <row r="86944"/>
    <row r="86945"/>
    <row r="86946"/>
    <row r="86947"/>
    <row r="86948"/>
    <row r="86949"/>
    <row r="86950"/>
    <row r="86951"/>
    <row r="86952"/>
    <row r="86953"/>
    <row r="86954"/>
    <row r="86955"/>
    <row r="86956"/>
    <row r="86957"/>
    <row r="86958"/>
    <row r="86959"/>
    <row r="86960"/>
    <row r="86961"/>
    <row r="86962"/>
    <row r="86963"/>
    <row r="86964"/>
    <row r="86965"/>
    <row r="86966"/>
    <row r="86967"/>
    <row r="86968"/>
    <row r="86969"/>
    <row r="86970"/>
    <row r="86971"/>
    <row r="86972"/>
    <row r="86973"/>
    <row r="86974"/>
    <row r="86975"/>
    <row r="86976"/>
    <row r="86977"/>
    <row r="86978"/>
    <row r="86979"/>
    <row r="86980"/>
    <row r="86981"/>
    <row r="86982"/>
    <row r="86983"/>
    <row r="86984"/>
    <row r="86985"/>
    <row r="86986"/>
    <row r="86987"/>
    <row r="86988"/>
    <row r="86989"/>
    <row r="86990"/>
    <row r="86991"/>
    <row r="86992"/>
    <row r="86993"/>
    <row r="86994"/>
    <row r="86995"/>
    <row r="86996"/>
    <row r="86997"/>
    <row r="86998"/>
    <row r="86999"/>
    <row r="87000"/>
    <row r="87001"/>
    <row r="87002"/>
    <row r="87003"/>
    <row r="87004"/>
    <row r="87005"/>
    <row r="87006"/>
    <row r="87007"/>
    <row r="87008"/>
    <row r="87009"/>
    <row r="87010"/>
    <row r="87011"/>
    <row r="87012"/>
    <row r="87013"/>
    <row r="87014"/>
    <row r="87015"/>
    <row r="87016"/>
    <row r="87017"/>
    <row r="87018"/>
    <row r="87019"/>
    <row r="87020"/>
    <row r="87021"/>
    <row r="87022"/>
    <row r="87023"/>
    <row r="87024"/>
    <row r="87025"/>
    <row r="87026"/>
    <row r="87027"/>
    <row r="87028"/>
    <row r="87029"/>
    <row r="87030"/>
    <row r="87031"/>
    <row r="87032"/>
    <row r="87033"/>
    <row r="87034"/>
    <row r="87035"/>
    <row r="87036"/>
    <row r="87037"/>
    <row r="87038"/>
    <row r="87039"/>
    <row r="87040"/>
    <row r="87041"/>
    <row r="87042"/>
    <row r="87043"/>
    <row r="87044"/>
    <row r="87045"/>
    <row r="87046"/>
    <row r="87047"/>
    <row r="87048"/>
    <row r="87049"/>
    <row r="87050"/>
    <row r="87051"/>
    <row r="87052"/>
    <row r="87053"/>
    <row r="87054"/>
    <row r="87055"/>
    <row r="87056"/>
    <row r="87057"/>
    <row r="87058"/>
    <row r="87059"/>
    <row r="87060"/>
    <row r="87061"/>
    <row r="87062"/>
    <row r="87063"/>
    <row r="87064"/>
    <row r="87065"/>
    <row r="87066"/>
    <row r="87067"/>
    <row r="87068"/>
    <row r="87069"/>
    <row r="87070"/>
    <row r="87071"/>
    <row r="87072"/>
    <row r="87073"/>
    <row r="87074"/>
    <row r="87075"/>
    <row r="87076"/>
    <row r="87077"/>
    <row r="87078"/>
    <row r="87079"/>
    <row r="87080"/>
    <row r="87081"/>
    <row r="87082"/>
    <row r="87083"/>
    <row r="87084"/>
    <row r="87085"/>
    <row r="87086"/>
    <row r="87087"/>
    <row r="87088"/>
    <row r="87089"/>
    <row r="87090"/>
    <row r="87091"/>
    <row r="87092"/>
    <row r="87093"/>
    <row r="87094"/>
    <row r="87095"/>
    <row r="87096"/>
    <row r="87097"/>
    <row r="87098"/>
    <row r="87099"/>
    <row r="87100"/>
    <row r="87101"/>
    <row r="87102"/>
    <row r="87103"/>
    <row r="87104"/>
    <row r="87105"/>
    <row r="87106"/>
    <row r="87107"/>
    <row r="87108"/>
    <row r="87109"/>
    <row r="87110"/>
    <row r="87111"/>
    <row r="87112"/>
    <row r="87113"/>
    <row r="87114"/>
    <row r="87115"/>
    <row r="87116"/>
    <row r="87117"/>
    <row r="87118"/>
    <row r="87119"/>
    <row r="87120"/>
    <row r="87121"/>
    <row r="87122"/>
    <row r="87123"/>
    <row r="87124"/>
    <row r="87125"/>
    <row r="87126"/>
    <row r="87127"/>
    <row r="87128"/>
    <row r="87129"/>
    <row r="87130"/>
    <row r="87131"/>
    <row r="87132"/>
    <row r="87133"/>
    <row r="87134"/>
    <row r="87135"/>
    <row r="87136"/>
    <row r="87137"/>
    <row r="87138"/>
    <row r="87139"/>
    <row r="87140"/>
    <row r="87141"/>
    <row r="87142"/>
    <row r="87143"/>
    <row r="87144"/>
    <row r="87145"/>
    <row r="87146"/>
    <row r="87147"/>
    <row r="87148"/>
    <row r="87149"/>
    <row r="87150"/>
    <row r="87151"/>
    <row r="87152"/>
    <row r="87153"/>
    <row r="87154"/>
    <row r="87155"/>
    <row r="87156"/>
    <row r="87157"/>
    <row r="87158"/>
    <row r="87159"/>
    <row r="87160"/>
    <row r="87161"/>
    <row r="87162"/>
    <row r="87163"/>
    <row r="87164"/>
    <row r="87165"/>
    <row r="87166"/>
    <row r="87167"/>
    <row r="87168"/>
    <row r="87169"/>
    <row r="87170"/>
    <row r="87171"/>
    <row r="87172"/>
    <row r="87173"/>
    <row r="87174"/>
    <row r="87175"/>
    <row r="87176"/>
    <row r="87177"/>
    <row r="87178"/>
    <row r="87179"/>
    <row r="87180"/>
    <row r="87181"/>
    <row r="87182"/>
    <row r="87183"/>
    <row r="87184"/>
    <row r="87185"/>
    <row r="87186"/>
    <row r="87187"/>
    <row r="87188"/>
    <row r="87189"/>
    <row r="87190"/>
    <row r="87191"/>
    <row r="87192"/>
    <row r="87193"/>
    <row r="87194"/>
    <row r="87195"/>
    <row r="87196"/>
    <row r="87197"/>
    <row r="87198"/>
    <row r="87199"/>
    <row r="87200"/>
    <row r="87201"/>
    <row r="87202"/>
    <row r="87203"/>
    <row r="87204"/>
    <row r="87205"/>
    <row r="87206"/>
    <row r="87207"/>
    <row r="87208"/>
    <row r="87209"/>
    <row r="87210"/>
    <row r="87211"/>
    <row r="87212"/>
    <row r="87213"/>
    <row r="87214"/>
    <row r="87215"/>
    <row r="87216"/>
    <row r="87217"/>
    <row r="87218"/>
    <row r="87219"/>
    <row r="87220"/>
    <row r="87221"/>
    <row r="87222"/>
    <row r="87223"/>
    <row r="87224"/>
    <row r="87225"/>
    <row r="87226"/>
    <row r="87227"/>
    <row r="87228"/>
    <row r="87229"/>
    <row r="87230"/>
    <row r="87231"/>
    <row r="87232"/>
    <row r="87233"/>
    <row r="87234"/>
    <row r="87235"/>
    <row r="87236"/>
    <row r="87237"/>
    <row r="87238"/>
    <row r="87239"/>
    <row r="87240"/>
    <row r="87241"/>
    <row r="87242"/>
    <row r="87243"/>
    <row r="87244"/>
    <row r="87245"/>
    <row r="87246"/>
    <row r="87247"/>
    <row r="87248"/>
    <row r="87249"/>
    <row r="87250"/>
    <row r="87251"/>
    <row r="87252"/>
    <row r="87253"/>
    <row r="87254"/>
    <row r="87255"/>
    <row r="87256"/>
    <row r="87257"/>
    <row r="87258"/>
    <row r="87259"/>
    <row r="87260"/>
    <row r="87261"/>
    <row r="87262"/>
    <row r="87263"/>
    <row r="87264"/>
    <row r="87265"/>
    <row r="87266"/>
    <row r="87267"/>
    <row r="87268"/>
    <row r="87269"/>
    <row r="87270"/>
    <row r="87271"/>
    <row r="87272"/>
    <row r="87273"/>
    <row r="87274"/>
    <row r="87275"/>
    <row r="87276"/>
    <row r="87277"/>
    <row r="87278"/>
    <row r="87279"/>
    <row r="87280"/>
    <row r="87281"/>
    <row r="87282"/>
    <row r="87283"/>
    <row r="87284"/>
    <row r="87285"/>
    <row r="87286"/>
    <row r="87287"/>
    <row r="87288"/>
    <row r="87289"/>
    <row r="87290"/>
    <row r="87291"/>
    <row r="87292"/>
    <row r="87293"/>
    <row r="87294"/>
    <row r="87295"/>
    <row r="87296"/>
    <row r="87297"/>
    <row r="87298"/>
    <row r="87299"/>
    <row r="87300"/>
    <row r="87301"/>
    <row r="87302"/>
    <row r="87303"/>
    <row r="87304"/>
    <row r="87305"/>
    <row r="87306"/>
    <row r="87307"/>
    <row r="87308"/>
    <row r="87309"/>
    <row r="87310"/>
    <row r="87311"/>
    <row r="87312"/>
    <row r="87313"/>
    <row r="87314"/>
    <row r="87315"/>
    <row r="87316"/>
    <row r="87317"/>
    <row r="87318"/>
    <row r="87319"/>
    <row r="87320"/>
    <row r="87321"/>
    <row r="87322"/>
    <row r="87323"/>
    <row r="87324"/>
    <row r="87325"/>
    <row r="87326"/>
    <row r="87327"/>
    <row r="87328"/>
    <row r="87329"/>
    <row r="87330"/>
    <row r="87331"/>
    <row r="87332"/>
    <row r="87333"/>
    <row r="87334"/>
    <row r="87335"/>
    <row r="87336"/>
    <row r="87337"/>
    <row r="87338"/>
    <row r="87339"/>
    <row r="87340"/>
    <row r="87341"/>
    <row r="87342"/>
    <row r="87343"/>
    <row r="87344"/>
    <row r="87345"/>
    <row r="87346"/>
    <row r="87347"/>
    <row r="87348"/>
    <row r="87349"/>
    <row r="87350"/>
    <row r="87351"/>
    <row r="87352"/>
    <row r="87353"/>
    <row r="87354"/>
    <row r="87355"/>
    <row r="87356"/>
    <row r="87357"/>
    <row r="87358"/>
    <row r="87359"/>
    <row r="87360"/>
    <row r="87361"/>
    <row r="87362"/>
    <row r="87363"/>
    <row r="87364"/>
    <row r="87365"/>
    <row r="87366"/>
    <row r="87367"/>
    <row r="87368"/>
    <row r="87369"/>
    <row r="87370"/>
    <row r="87371"/>
    <row r="87372"/>
    <row r="87373"/>
    <row r="87374"/>
    <row r="87375"/>
    <row r="87376"/>
    <row r="87377"/>
    <row r="87378"/>
    <row r="87379"/>
    <row r="87380"/>
    <row r="87381"/>
    <row r="87382"/>
    <row r="87383"/>
    <row r="87384"/>
    <row r="87385"/>
    <row r="87386"/>
    <row r="87387"/>
    <row r="87388"/>
    <row r="87389"/>
    <row r="87390"/>
    <row r="87391"/>
    <row r="87392"/>
    <row r="87393"/>
    <row r="87394"/>
    <row r="87395"/>
    <row r="87396"/>
    <row r="87397"/>
    <row r="87398"/>
    <row r="87399"/>
    <row r="87400"/>
    <row r="87401"/>
    <row r="87402"/>
    <row r="87403"/>
    <row r="87404"/>
    <row r="87405"/>
    <row r="87406"/>
    <row r="87407"/>
    <row r="87408"/>
    <row r="87409"/>
    <row r="87410"/>
    <row r="87411"/>
    <row r="87412"/>
    <row r="87413"/>
    <row r="87414"/>
    <row r="87415"/>
    <row r="87416"/>
    <row r="87417"/>
    <row r="87418"/>
    <row r="87419"/>
    <row r="87420"/>
    <row r="87421"/>
    <row r="87422"/>
    <row r="87423"/>
    <row r="87424"/>
    <row r="87425"/>
    <row r="87426"/>
    <row r="87427"/>
    <row r="87428"/>
    <row r="87429"/>
    <row r="87430"/>
    <row r="87431"/>
    <row r="87432"/>
    <row r="87433"/>
    <row r="87434"/>
    <row r="87435"/>
    <row r="87436"/>
    <row r="87437"/>
    <row r="87438"/>
    <row r="87439"/>
    <row r="87440"/>
    <row r="87441"/>
    <row r="87442"/>
    <row r="87443"/>
    <row r="87444"/>
    <row r="87445"/>
    <row r="87446"/>
    <row r="87447"/>
    <row r="87448"/>
    <row r="87449"/>
    <row r="87450"/>
    <row r="87451"/>
    <row r="87452"/>
    <row r="87453"/>
    <row r="87454"/>
    <row r="87455"/>
    <row r="87456"/>
    <row r="87457"/>
    <row r="87458"/>
    <row r="87459"/>
    <row r="87460"/>
    <row r="87461"/>
    <row r="87462"/>
    <row r="87463"/>
    <row r="87464"/>
    <row r="87465"/>
    <row r="87466"/>
    <row r="87467"/>
    <row r="87468"/>
    <row r="87469"/>
    <row r="87470"/>
    <row r="87471"/>
    <row r="87472"/>
    <row r="87473"/>
    <row r="87474"/>
    <row r="87475"/>
    <row r="87476"/>
    <row r="87477"/>
    <row r="87478"/>
    <row r="87479"/>
    <row r="87480"/>
    <row r="87481"/>
    <row r="87482"/>
    <row r="87483"/>
    <row r="87484"/>
    <row r="87485"/>
    <row r="87486"/>
    <row r="87487"/>
    <row r="87488"/>
    <row r="87489"/>
    <row r="87490"/>
    <row r="87491"/>
    <row r="87492"/>
    <row r="87493"/>
    <row r="87494"/>
    <row r="87495"/>
    <row r="87496"/>
    <row r="87497"/>
    <row r="87498"/>
    <row r="87499"/>
    <row r="87500"/>
    <row r="87501"/>
    <row r="87502"/>
    <row r="87503"/>
    <row r="87504"/>
    <row r="87505"/>
    <row r="87506"/>
    <row r="87507"/>
    <row r="87508"/>
    <row r="87509"/>
    <row r="87510"/>
    <row r="87511"/>
    <row r="87512"/>
    <row r="87513"/>
    <row r="87514"/>
    <row r="87515"/>
    <row r="87516"/>
    <row r="87517"/>
    <row r="87518"/>
    <row r="87519"/>
    <row r="87520"/>
    <row r="87521"/>
    <row r="87522"/>
    <row r="87523"/>
    <row r="87524"/>
    <row r="87525"/>
    <row r="87526"/>
    <row r="87527"/>
    <row r="87528"/>
    <row r="87529"/>
    <row r="87530"/>
    <row r="87531"/>
    <row r="87532"/>
    <row r="87533"/>
    <row r="87534"/>
    <row r="87535"/>
    <row r="87536"/>
    <row r="87537"/>
    <row r="87538"/>
    <row r="87539"/>
    <row r="87540"/>
    <row r="87541"/>
    <row r="87542"/>
    <row r="87543"/>
    <row r="87544"/>
    <row r="87545"/>
    <row r="87546"/>
    <row r="87547"/>
    <row r="87548"/>
    <row r="87549"/>
    <row r="87550"/>
    <row r="87551"/>
    <row r="87552"/>
    <row r="87553"/>
    <row r="87554"/>
    <row r="87555"/>
    <row r="87556"/>
    <row r="87557"/>
    <row r="87558"/>
    <row r="87559"/>
    <row r="87560"/>
    <row r="87561"/>
    <row r="87562"/>
    <row r="87563"/>
    <row r="87564"/>
    <row r="87565"/>
    <row r="87566"/>
    <row r="87567"/>
    <row r="87568"/>
    <row r="87569"/>
    <row r="87570"/>
    <row r="87571"/>
    <row r="87572"/>
    <row r="87573"/>
    <row r="87574"/>
    <row r="87575"/>
    <row r="87576"/>
    <row r="87577"/>
    <row r="87578"/>
    <row r="87579"/>
    <row r="87580"/>
    <row r="87581"/>
    <row r="87582"/>
    <row r="87583"/>
    <row r="87584"/>
    <row r="87585"/>
    <row r="87586"/>
    <row r="87587"/>
    <row r="87588"/>
    <row r="87589"/>
    <row r="87590"/>
    <row r="87591"/>
    <row r="87592"/>
    <row r="87593"/>
    <row r="87594"/>
    <row r="87595"/>
    <row r="87596"/>
    <row r="87597"/>
    <row r="87598"/>
    <row r="87599"/>
    <row r="87600"/>
    <row r="87601"/>
    <row r="87602"/>
    <row r="87603"/>
    <row r="87604"/>
    <row r="87605"/>
    <row r="87606"/>
    <row r="87607"/>
    <row r="87608"/>
    <row r="87609"/>
    <row r="87610"/>
    <row r="87611"/>
    <row r="87612"/>
    <row r="87613"/>
    <row r="87614"/>
    <row r="87615"/>
    <row r="87616"/>
    <row r="87617"/>
    <row r="87618"/>
    <row r="87619"/>
    <row r="87620"/>
    <row r="87621"/>
    <row r="87622"/>
    <row r="87623"/>
    <row r="87624"/>
    <row r="87625"/>
    <row r="87626"/>
    <row r="87627"/>
    <row r="87628"/>
    <row r="87629"/>
    <row r="87630"/>
    <row r="87631"/>
    <row r="87632"/>
    <row r="87633"/>
    <row r="87634"/>
    <row r="87635"/>
    <row r="87636"/>
    <row r="87637"/>
    <row r="87638"/>
    <row r="87639"/>
    <row r="87640"/>
    <row r="87641"/>
    <row r="87642"/>
    <row r="87643"/>
    <row r="87644"/>
    <row r="87645"/>
    <row r="87646"/>
    <row r="87647"/>
    <row r="87648"/>
    <row r="87649"/>
    <row r="87650"/>
    <row r="87651"/>
    <row r="87652"/>
    <row r="87653"/>
    <row r="87654"/>
    <row r="87655"/>
    <row r="87656"/>
    <row r="87657"/>
    <row r="87658"/>
    <row r="87659"/>
    <row r="87660"/>
    <row r="87661"/>
    <row r="87662"/>
    <row r="87663"/>
    <row r="87664"/>
    <row r="87665"/>
    <row r="87666"/>
    <row r="87667"/>
    <row r="87668"/>
    <row r="87669"/>
    <row r="87670"/>
    <row r="87671"/>
    <row r="87672"/>
    <row r="87673"/>
    <row r="87674"/>
    <row r="87675"/>
    <row r="87676"/>
    <row r="87677"/>
    <row r="87678"/>
    <row r="87679"/>
    <row r="87680"/>
    <row r="87681"/>
    <row r="87682"/>
    <row r="87683"/>
    <row r="87684"/>
    <row r="87685"/>
    <row r="87686"/>
    <row r="87687"/>
    <row r="87688"/>
    <row r="87689"/>
    <row r="87690"/>
    <row r="87691"/>
    <row r="87692"/>
    <row r="87693"/>
    <row r="87694"/>
    <row r="87695"/>
    <row r="87696"/>
    <row r="87697"/>
    <row r="87698"/>
    <row r="87699"/>
    <row r="87700"/>
    <row r="87701"/>
    <row r="87702"/>
    <row r="87703"/>
    <row r="87704"/>
    <row r="87705"/>
    <row r="87706"/>
    <row r="87707"/>
    <row r="87708"/>
    <row r="87709"/>
    <row r="87710"/>
    <row r="87711"/>
    <row r="87712"/>
    <row r="87713"/>
    <row r="87714"/>
    <row r="87715"/>
    <row r="87716"/>
    <row r="87717"/>
    <row r="87718"/>
    <row r="87719"/>
    <row r="87720"/>
    <row r="87721"/>
    <row r="87722"/>
    <row r="87723"/>
    <row r="87724"/>
    <row r="87725"/>
    <row r="87726"/>
    <row r="87727"/>
    <row r="87728"/>
    <row r="87729"/>
    <row r="87730"/>
    <row r="87731"/>
    <row r="87732"/>
    <row r="87733"/>
    <row r="87734"/>
    <row r="87735"/>
    <row r="87736"/>
    <row r="87737"/>
    <row r="87738"/>
    <row r="87739"/>
    <row r="87740"/>
    <row r="87741"/>
    <row r="87742"/>
    <row r="87743"/>
    <row r="87744"/>
    <row r="87745"/>
    <row r="87746"/>
    <row r="87747"/>
    <row r="87748"/>
    <row r="87749"/>
    <row r="87750"/>
    <row r="87751"/>
    <row r="87752"/>
    <row r="87753"/>
    <row r="87754"/>
    <row r="87755"/>
    <row r="87756"/>
    <row r="87757"/>
    <row r="87758"/>
    <row r="87759"/>
    <row r="87760"/>
    <row r="87761"/>
    <row r="87762"/>
    <row r="87763"/>
    <row r="87764"/>
    <row r="87765"/>
    <row r="87766"/>
    <row r="87767"/>
    <row r="87768"/>
    <row r="87769"/>
    <row r="87770"/>
    <row r="87771"/>
    <row r="87772"/>
    <row r="87773"/>
    <row r="87774"/>
    <row r="87775"/>
    <row r="87776"/>
    <row r="87777"/>
    <row r="87778"/>
    <row r="87779"/>
    <row r="87780"/>
    <row r="87781"/>
    <row r="87782"/>
    <row r="87783"/>
    <row r="87784"/>
    <row r="87785"/>
    <row r="87786"/>
    <row r="87787"/>
    <row r="87788"/>
    <row r="87789"/>
    <row r="87790"/>
    <row r="87791"/>
    <row r="87792"/>
    <row r="87793"/>
    <row r="87794"/>
    <row r="87795"/>
    <row r="87796"/>
    <row r="87797"/>
    <row r="87798"/>
    <row r="87799"/>
    <row r="87800"/>
    <row r="87801"/>
    <row r="87802"/>
    <row r="87803"/>
    <row r="87804"/>
    <row r="87805"/>
    <row r="87806"/>
    <row r="87807"/>
    <row r="87808"/>
    <row r="87809"/>
    <row r="87810"/>
    <row r="87811"/>
    <row r="87812"/>
    <row r="87813"/>
    <row r="87814"/>
    <row r="87815"/>
    <row r="87816"/>
    <row r="87817"/>
    <row r="87818"/>
    <row r="87819"/>
    <row r="87820"/>
    <row r="87821"/>
    <row r="87822"/>
    <row r="87823"/>
    <row r="87824"/>
    <row r="87825"/>
    <row r="87826"/>
    <row r="87827"/>
    <row r="87828"/>
    <row r="87829"/>
    <row r="87830"/>
    <row r="87831"/>
    <row r="87832"/>
    <row r="87833"/>
    <row r="87834"/>
    <row r="87835"/>
    <row r="87836"/>
    <row r="87837"/>
    <row r="87838"/>
    <row r="87839"/>
    <row r="87840"/>
    <row r="87841"/>
    <row r="87842"/>
    <row r="87843"/>
    <row r="87844"/>
    <row r="87845"/>
    <row r="87846"/>
    <row r="87847"/>
    <row r="87848"/>
    <row r="87849"/>
    <row r="87850"/>
    <row r="87851"/>
    <row r="87852"/>
    <row r="87853"/>
    <row r="87854"/>
    <row r="87855"/>
    <row r="87856"/>
    <row r="87857"/>
    <row r="87858"/>
    <row r="87859"/>
    <row r="87860"/>
    <row r="87861"/>
    <row r="87862"/>
    <row r="87863"/>
    <row r="87864"/>
    <row r="87865"/>
    <row r="87866"/>
    <row r="87867"/>
    <row r="87868"/>
    <row r="87869"/>
    <row r="87870"/>
    <row r="87871"/>
    <row r="87872"/>
    <row r="87873"/>
    <row r="87874"/>
    <row r="87875"/>
    <row r="87876"/>
    <row r="87877"/>
    <row r="87878"/>
    <row r="87879"/>
    <row r="87880"/>
    <row r="87881"/>
    <row r="87882"/>
    <row r="87883"/>
    <row r="87884"/>
    <row r="87885"/>
    <row r="87886"/>
    <row r="87887"/>
    <row r="87888"/>
    <row r="87889"/>
    <row r="87890"/>
    <row r="87891"/>
    <row r="87892"/>
    <row r="87893"/>
    <row r="87894"/>
    <row r="87895"/>
    <row r="87896"/>
    <row r="87897"/>
    <row r="87898"/>
    <row r="87899"/>
    <row r="87900"/>
    <row r="87901"/>
    <row r="87902"/>
    <row r="87903"/>
    <row r="87904"/>
    <row r="87905"/>
    <row r="87906"/>
    <row r="87907"/>
    <row r="87908"/>
    <row r="87909"/>
    <row r="87910"/>
    <row r="87911"/>
    <row r="87912"/>
    <row r="87913"/>
    <row r="87914"/>
    <row r="87915"/>
    <row r="87916"/>
    <row r="87917"/>
    <row r="87918"/>
    <row r="87919"/>
    <row r="87920"/>
    <row r="87921"/>
    <row r="87922"/>
    <row r="87923"/>
    <row r="87924"/>
    <row r="87925"/>
    <row r="87926"/>
    <row r="87927"/>
    <row r="87928"/>
    <row r="87929"/>
    <row r="87930"/>
    <row r="87931"/>
    <row r="87932"/>
    <row r="87933"/>
    <row r="87934"/>
    <row r="87935"/>
    <row r="87936"/>
    <row r="87937"/>
    <row r="87938"/>
    <row r="87939"/>
    <row r="87940"/>
    <row r="87941"/>
    <row r="87942"/>
    <row r="87943"/>
    <row r="87944"/>
    <row r="87945"/>
    <row r="87946"/>
    <row r="87947"/>
    <row r="87948"/>
    <row r="87949"/>
    <row r="87950"/>
    <row r="87951"/>
    <row r="87952"/>
    <row r="87953"/>
    <row r="87954"/>
    <row r="87955"/>
    <row r="87956"/>
    <row r="87957"/>
    <row r="87958"/>
    <row r="87959"/>
    <row r="87960"/>
    <row r="87961"/>
    <row r="87962"/>
    <row r="87963"/>
    <row r="87964"/>
    <row r="87965"/>
    <row r="87966"/>
    <row r="87967"/>
    <row r="87968"/>
    <row r="87969"/>
    <row r="87970"/>
    <row r="87971"/>
    <row r="87972"/>
    <row r="87973"/>
    <row r="87974"/>
    <row r="87975"/>
    <row r="87976"/>
    <row r="87977"/>
    <row r="87978"/>
    <row r="87979"/>
    <row r="87980"/>
    <row r="87981"/>
    <row r="87982"/>
    <row r="87983"/>
    <row r="87984"/>
    <row r="87985"/>
    <row r="87986"/>
    <row r="87987"/>
    <row r="87988"/>
    <row r="87989"/>
    <row r="87990"/>
    <row r="87991"/>
    <row r="87992"/>
    <row r="87993"/>
    <row r="87994"/>
    <row r="87995"/>
    <row r="87996"/>
    <row r="87997"/>
    <row r="87998"/>
    <row r="87999"/>
    <row r="88000"/>
    <row r="88001"/>
    <row r="88002"/>
    <row r="88003"/>
    <row r="88004"/>
    <row r="88005"/>
    <row r="88006"/>
    <row r="88007"/>
    <row r="88008"/>
    <row r="88009"/>
    <row r="88010"/>
    <row r="88011"/>
    <row r="88012"/>
    <row r="88013"/>
    <row r="88014"/>
    <row r="88015"/>
    <row r="88016"/>
    <row r="88017"/>
    <row r="88018"/>
    <row r="88019"/>
    <row r="88020"/>
    <row r="88021"/>
    <row r="88022"/>
    <row r="88023"/>
    <row r="88024"/>
    <row r="88025"/>
    <row r="88026"/>
    <row r="88027"/>
    <row r="88028"/>
    <row r="88029"/>
    <row r="88030"/>
    <row r="88031"/>
    <row r="88032"/>
    <row r="88033"/>
    <row r="88034"/>
    <row r="88035"/>
    <row r="88036"/>
    <row r="88037"/>
    <row r="88038"/>
    <row r="88039"/>
    <row r="88040"/>
    <row r="88041"/>
    <row r="88042"/>
    <row r="88043"/>
    <row r="88044"/>
    <row r="88045"/>
    <row r="88046"/>
    <row r="88047"/>
    <row r="88048"/>
    <row r="88049"/>
    <row r="88050"/>
    <row r="88051"/>
    <row r="88052"/>
    <row r="88053"/>
    <row r="88054"/>
    <row r="88055"/>
    <row r="88056"/>
    <row r="88057"/>
    <row r="88058"/>
    <row r="88059"/>
    <row r="88060"/>
    <row r="88061"/>
    <row r="88062"/>
    <row r="88063"/>
    <row r="88064"/>
    <row r="88065"/>
    <row r="88066"/>
    <row r="88067"/>
    <row r="88068"/>
    <row r="88069"/>
    <row r="88070"/>
    <row r="88071"/>
    <row r="88072"/>
    <row r="88073"/>
    <row r="88074"/>
    <row r="88075"/>
    <row r="88076"/>
    <row r="88077"/>
    <row r="88078"/>
    <row r="88079"/>
    <row r="88080"/>
    <row r="88081"/>
    <row r="88082"/>
    <row r="88083"/>
    <row r="88084"/>
    <row r="88085"/>
    <row r="88086"/>
    <row r="88087"/>
    <row r="88088"/>
    <row r="88089"/>
    <row r="88090"/>
    <row r="88091"/>
    <row r="88092"/>
    <row r="88093"/>
    <row r="88094"/>
    <row r="88095"/>
    <row r="88096"/>
    <row r="88097"/>
    <row r="88098"/>
    <row r="88099"/>
    <row r="88100"/>
    <row r="88101"/>
    <row r="88102"/>
    <row r="88103"/>
    <row r="88104"/>
    <row r="88105"/>
    <row r="88106"/>
    <row r="88107"/>
    <row r="88108"/>
    <row r="88109"/>
    <row r="88110"/>
    <row r="88111"/>
    <row r="88112"/>
    <row r="88113"/>
    <row r="88114"/>
    <row r="88115"/>
    <row r="88116"/>
    <row r="88117"/>
    <row r="88118"/>
    <row r="88119"/>
    <row r="88120"/>
    <row r="88121"/>
    <row r="88122"/>
    <row r="88123"/>
    <row r="88124"/>
    <row r="88125"/>
    <row r="88126"/>
    <row r="88127"/>
    <row r="88128"/>
    <row r="88129"/>
    <row r="88130"/>
    <row r="88131"/>
    <row r="88132"/>
    <row r="88133"/>
    <row r="88134"/>
    <row r="88135"/>
    <row r="88136"/>
    <row r="88137"/>
    <row r="88138"/>
    <row r="88139"/>
    <row r="88140"/>
    <row r="88141"/>
    <row r="88142"/>
    <row r="88143"/>
    <row r="88144"/>
    <row r="88145"/>
    <row r="88146"/>
    <row r="88147"/>
    <row r="88148"/>
    <row r="88149"/>
    <row r="88150"/>
    <row r="88151"/>
    <row r="88152"/>
    <row r="88153"/>
    <row r="88154"/>
    <row r="88155"/>
    <row r="88156"/>
    <row r="88157"/>
    <row r="88158"/>
    <row r="88159"/>
    <row r="88160"/>
    <row r="88161"/>
    <row r="88162"/>
    <row r="88163"/>
    <row r="88164"/>
    <row r="88165"/>
    <row r="88166"/>
    <row r="88167"/>
    <row r="88168"/>
    <row r="88169"/>
    <row r="88170"/>
    <row r="88171"/>
    <row r="88172"/>
    <row r="88173"/>
    <row r="88174"/>
    <row r="88175"/>
    <row r="88176"/>
    <row r="88177"/>
    <row r="88178"/>
    <row r="88179"/>
    <row r="88180"/>
    <row r="88181"/>
    <row r="88182"/>
    <row r="88183"/>
    <row r="88184"/>
    <row r="88185"/>
    <row r="88186"/>
    <row r="88187"/>
    <row r="88188"/>
    <row r="88189"/>
    <row r="88190"/>
    <row r="88191"/>
    <row r="88192"/>
    <row r="88193"/>
    <row r="88194"/>
    <row r="88195"/>
    <row r="88196"/>
    <row r="88197"/>
    <row r="88198"/>
    <row r="88199"/>
    <row r="88200"/>
    <row r="88201"/>
    <row r="88202"/>
    <row r="88203"/>
    <row r="88204"/>
    <row r="88205"/>
    <row r="88206"/>
    <row r="88207"/>
    <row r="88208"/>
    <row r="88209"/>
    <row r="88210"/>
    <row r="88211"/>
    <row r="88212"/>
    <row r="88213"/>
    <row r="88214"/>
    <row r="88215"/>
    <row r="88216"/>
    <row r="88217"/>
    <row r="88218"/>
    <row r="88219"/>
    <row r="88220"/>
    <row r="88221"/>
    <row r="88222"/>
    <row r="88223"/>
    <row r="88224"/>
    <row r="88225"/>
    <row r="88226"/>
    <row r="88227"/>
    <row r="88228"/>
    <row r="88229"/>
    <row r="88230"/>
    <row r="88231"/>
    <row r="88232"/>
    <row r="88233"/>
    <row r="88234"/>
    <row r="88235"/>
    <row r="88236"/>
    <row r="88237"/>
    <row r="88238"/>
    <row r="88239"/>
    <row r="88240"/>
    <row r="88241"/>
    <row r="88242"/>
    <row r="88243"/>
    <row r="88244"/>
    <row r="88245"/>
    <row r="88246"/>
    <row r="88247"/>
    <row r="88248"/>
    <row r="88249"/>
    <row r="88250"/>
    <row r="88251"/>
    <row r="88252"/>
    <row r="88253"/>
    <row r="88254"/>
    <row r="88255"/>
    <row r="88256"/>
    <row r="88257"/>
    <row r="88258"/>
    <row r="88259"/>
    <row r="88260"/>
    <row r="88261"/>
    <row r="88262"/>
    <row r="88263"/>
    <row r="88264"/>
    <row r="88265"/>
    <row r="88266"/>
    <row r="88267"/>
    <row r="88268"/>
    <row r="88269"/>
    <row r="88270"/>
    <row r="88271"/>
    <row r="88272"/>
    <row r="88273"/>
    <row r="88274"/>
    <row r="88275"/>
    <row r="88276"/>
    <row r="88277"/>
    <row r="88278"/>
    <row r="88279"/>
    <row r="88280"/>
    <row r="88281"/>
    <row r="88282"/>
    <row r="88283"/>
    <row r="88284"/>
    <row r="88285"/>
    <row r="88286"/>
    <row r="88287"/>
    <row r="88288"/>
    <row r="88289"/>
    <row r="88290"/>
    <row r="88291"/>
    <row r="88292"/>
    <row r="88293"/>
    <row r="88294"/>
    <row r="88295"/>
    <row r="88296"/>
    <row r="88297"/>
    <row r="88298"/>
    <row r="88299"/>
    <row r="88300"/>
    <row r="88301"/>
    <row r="88302"/>
    <row r="88303"/>
    <row r="88304"/>
    <row r="88305"/>
    <row r="88306"/>
    <row r="88307"/>
    <row r="88308"/>
    <row r="88309"/>
    <row r="88310"/>
    <row r="88311"/>
    <row r="88312"/>
    <row r="88313"/>
    <row r="88314"/>
    <row r="88315"/>
    <row r="88316"/>
    <row r="88317"/>
    <row r="88318"/>
    <row r="88319"/>
    <row r="88320"/>
    <row r="88321"/>
    <row r="88322"/>
    <row r="88323"/>
    <row r="88324"/>
    <row r="88325"/>
    <row r="88326"/>
    <row r="88327"/>
    <row r="88328"/>
    <row r="88329"/>
    <row r="88330"/>
    <row r="88331"/>
    <row r="88332"/>
    <row r="88333"/>
    <row r="88334"/>
    <row r="88335"/>
    <row r="88336"/>
    <row r="88337"/>
    <row r="88338"/>
    <row r="88339"/>
    <row r="88340"/>
    <row r="88341"/>
    <row r="88342"/>
    <row r="88343"/>
    <row r="88344"/>
    <row r="88345"/>
    <row r="88346"/>
    <row r="88347"/>
    <row r="88348"/>
    <row r="88349"/>
    <row r="88350"/>
    <row r="88351"/>
    <row r="88352"/>
    <row r="88353"/>
    <row r="88354"/>
    <row r="88355"/>
    <row r="88356"/>
    <row r="88357"/>
    <row r="88358"/>
    <row r="88359"/>
    <row r="88360"/>
    <row r="88361"/>
    <row r="88362"/>
    <row r="88363"/>
    <row r="88364"/>
    <row r="88365"/>
    <row r="88366"/>
    <row r="88367"/>
    <row r="88368"/>
    <row r="88369"/>
    <row r="88370"/>
    <row r="88371"/>
    <row r="88372"/>
    <row r="88373"/>
    <row r="88374"/>
    <row r="88375"/>
    <row r="88376"/>
    <row r="88377"/>
    <row r="88378"/>
    <row r="88379"/>
    <row r="88380"/>
    <row r="88381"/>
    <row r="88382"/>
    <row r="88383"/>
    <row r="88384"/>
    <row r="88385"/>
    <row r="88386"/>
    <row r="88387"/>
    <row r="88388"/>
    <row r="88389"/>
    <row r="88390"/>
    <row r="88391"/>
    <row r="88392"/>
    <row r="88393"/>
    <row r="88394"/>
    <row r="88395"/>
    <row r="88396"/>
    <row r="88397"/>
    <row r="88398"/>
    <row r="88399"/>
    <row r="88400"/>
    <row r="88401"/>
    <row r="88402"/>
    <row r="88403"/>
    <row r="88404"/>
    <row r="88405"/>
    <row r="88406"/>
    <row r="88407"/>
    <row r="88408"/>
    <row r="88409"/>
    <row r="88410"/>
    <row r="88411"/>
    <row r="88412"/>
    <row r="88413"/>
    <row r="88414"/>
    <row r="88415"/>
    <row r="88416"/>
    <row r="88417"/>
    <row r="88418"/>
    <row r="88419"/>
    <row r="88420"/>
    <row r="88421"/>
    <row r="88422"/>
    <row r="88423"/>
    <row r="88424"/>
    <row r="88425"/>
    <row r="88426"/>
    <row r="88427"/>
    <row r="88428"/>
    <row r="88429"/>
    <row r="88430"/>
    <row r="88431"/>
    <row r="88432"/>
    <row r="88433"/>
    <row r="88434"/>
    <row r="88435"/>
    <row r="88436"/>
    <row r="88437"/>
    <row r="88438"/>
    <row r="88439"/>
    <row r="88440"/>
    <row r="88441"/>
    <row r="88442"/>
    <row r="88443"/>
    <row r="88444"/>
    <row r="88445"/>
    <row r="88446"/>
    <row r="88447"/>
    <row r="88448"/>
    <row r="88449"/>
    <row r="88450"/>
    <row r="88451"/>
    <row r="88452"/>
    <row r="88453"/>
    <row r="88454"/>
    <row r="88455"/>
    <row r="88456"/>
    <row r="88457"/>
    <row r="88458"/>
    <row r="88459"/>
    <row r="88460"/>
    <row r="88461"/>
    <row r="88462"/>
    <row r="88463"/>
    <row r="88464"/>
    <row r="88465"/>
    <row r="88466"/>
    <row r="88467"/>
    <row r="88468"/>
    <row r="88469"/>
    <row r="88470"/>
    <row r="88471"/>
    <row r="88472"/>
    <row r="88473"/>
    <row r="88474"/>
    <row r="88475"/>
    <row r="88476"/>
    <row r="88477"/>
    <row r="88478"/>
    <row r="88479"/>
    <row r="88480"/>
    <row r="88481"/>
    <row r="88482"/>
    <row r="88483"/>
    <row r="88484"/>
    <row r="88485"/>
    <row r="88486"/>
    <row r="88487"/>
    <row r="88488"/>
    <row r="88489"/>
    <row r="88490"/>
    <row r="88491"/>
    <row r="88492"/>
    <row r="88493"/>
    <row r="88494"/>
    <row r="88495"/>
    <row r="88496"/>
    <row r="88497"/>
    <row r="88498"/>
    <row r="88499"/>
    <row r="88500"/>
    <row r="88501"/>
    <row r="88502"/>
    <row r="88503"/>
    <row r="88504"/>
    <row r="88505"/>
    <row r="88506"/>
    <row r="88507"/>
    <row r="88508"/>
    <row r="88509"/>
    <row r="88510"/>
    <row r="88511"/>
    <row r="88512"/>
    <row r="88513"/>
    <row r="88514"/>
    <row r="88515"/>
    <row r="88516"/>
    <row r="88517"/>
    <row r="88518"/>
    <row r="88519"/>
    <row r="88520"/>
    <row r="88521"/>
    <row r="88522"/>
    <row r="88523"/>
    <row r="88524"/>
    <row r="88525"/>
    <row r="88526"/>
    <row r="88527"/>
    <row r="88528"/>
    <row r="88529"/>
    <row r="88530"/>
    <row r="88531"/>
    <row r="88532"/>
    <row r="88533"/>
    <row r="88534"/>
    <row r="88535"/>
    <row r="88536"/>
    <row r="88537"/>
    <row r="88538"/>
    <row r="88539"/>
    <row r="88540"/>
    <row r="88541"/>
    <row r="88542"/>
    <row r="88543"/>
    <row r="88544"/>
    <row r="88545"/>
    <row r="88546"/>
    <row r="88547"/>
    <row r="88548"/>
    <row r="88549"/>
    <row r="88550"/>
    <row r="88551"/>
    <row r="88552"/>
    <row r="88553"/>
    <row r="88554"/>
    <row r="88555"/>
    <row r="88556"/>
    <row r="88557"/>
    <row r="88558"/>
    <row r="88559"/>
    <row r="88560"/>
    <row r="88561"/>
    <row r="88562"/>
    <row r="88563"/>
    <row r="88564"/>
    <row r="88565"/>
    <row r="88566"/>
    <row r="88567"/>
    <row r="88568"/>
    <row r="88569"/>
    <row r="88570"/>
    <row r="88571"/>
    <row r="88572"/>
    <row r="88573"/>
    <row r="88574"/>
    <row r="88575"/>
    <row r="88576"/>
    <row r="88577"/>
    <row r="88578"/>
    <row r="88579"/>
    <row r="88580"/>
    <row r="88581"/>
    <row r="88582"/>
    <row r="88583"/>
    <row r="88584"/>
    <row r="88585"/>
    <row r="88586"/>
    <row r="88587"/>
    <row r="88588"/>
    <row r="88589"/>
    <row r="88590"/>
    <row r="88591"/>
    <row r="88592"/>
    <row r="88593"/>
    <row r="88594"/>
    <row r="88595"/>
    <row r="88596"/>
    <row r="88597"/>
    <row r="88598"/>
    <row r="88599"/>
    <row r="88600"/>
    <row r="88601"/>
    <row r="88602"/>
    <row r="88603"/>
    <row r="88604"/>
    <row r="88605"/>
    <row r="88606"/>
    <row r="88607"/>
    <row r="88608"/>
    <row r="88609"/>
    <row r="88610"/>
    <row r="88611"/>
    <row r="88612"/>
    <row r="88613"/>
    <row r="88614"/>
    <row r="88615"/>
    <row r="88616"/>
    <row r="88617"/>
    <row r="88618"/>
    <row r="88619"/>
    <row r="88620"/>
    <row r="88621"/>
    <row r="88622"/>
    <row r="88623"/>
    <row r="88624"/>
    <row r="88625"/>
    <row r="88626"/>
    <row r="88627"/>
    <row r="88628"/>
    <row r="88629"/>
    <row r="88630"/>
    <row r="88631"/>
    <row r="88632"/>
    <row r="88633"/>
    <row r="88634"/>
    <row r="88635"/>
    <row r="88636"/>
    <row r="88637"/>
    <row r="88638"/>
    <row r="88639"/>
    <row r="88640"/>
    <row r="88641"/>
    <row r="88642"/>
    <row r="88643"/>
    <row r="88644"/>
    <row r="88645"/>
    <row r="88646"/>
    <row r="88647"/>
    <row r="88648"/>
    <row r="88649"/>
    <row r="88650"/>
    <row r="88651"/>
    <row r="88652"/>
    <row r="88653"/>
    <row r="88654"/>
    <row r="88655"/>
    <row r="88656"/>
    <row r="88657"/>
    <row r="88658"/>
    <row r="88659"/>
    <row r="88660"/>
    <row r="88661"/>
    <row r="88662"/>
    <row r="88663"/>
    <row r="88664"/>
    <row r="88665"/>
    <row r="88666"/>
    <row r="88667"/>
    <row r="88668"/>
    <row r="88669"/>
    <row r="88670"/>
    <row r="88671"/>
    <row r="88672"/>
    <row r="88673"/>
    <row r="88674"/>
    <row r="88675"/>
    <row r="88676"/>
    <row r="88677"/>
    <row r="88678"/>
    <row r="88679"/>
    <row r="88680"/>
    <row r="88681"/>
    <row r="88682"/>
    <row r="88683"/>
    <row r="88684"/>
    <row r="88685"/>
    <row r="88686"/>
    <row r="88687"/>
    <row r="88688"/>
    <row r="88689"/>
    <row r="88690"/>
    <row r="88691"/>
    <row r="88692"/>
    <row r="88693"/>
    <row r="88694"/>
    <row r="88695"/>
    <row r="88696"/>
    <row r="88697"/>
    <row r="88698"/>
    <row r="88699"/>
    <row r="88700"/>
    <row r="88701"/>
    <row r="88702"/>
    <row r="88703"/>
    <row r="88704"/>
    <row r="88705"/>
    <row r="88706"/>
    <row r="88707"/>
    <row r="88708"/>
    <row r="88709"/>
    <row r="88710"/>
    <row r="88711"/>
    <row r="88712"/>
    <row r="88713"/>
    <row r="88714"/>
    <row r="88715"/>
    <row r="88716"/>
    <row r="88717"/>
    <row r="88718"/>
    <row r="88719"/>
    <row r="88720"/>
    <row r="88721"/>
    <row r="88722"/>
    <row r="88723"/>
    <row r="88724"/>
    <row r="88725"/>
    <row r="88726"/>
    <row r="88727"/>
    <row r="88728"/>
    <row r="88729"/>
    <row r="88730"/>
    <row r="88731"/>
    <row r="88732"/>
    <row r="88733"/>
    <row r="88734"/>
    <row r="88735"/>
    <row r="88736"/>
    <row r="88737"/>
    <row r="88738"/>
    <row r="88739"/>
    <row r="88740"/>
    <row r="88741"/>
    <row r="88742"/>
    <row r="88743"/>
    <row r="88744"/>
    <row r="88745"/>
    <row r="88746"/>
    <row r="88747"/>
    <row r="88748"/>
    <row r="88749"/>
    <row r="88750"/>
    <row r="88751"/>
    <row r="88752"/>
    <row r="88753"/>
    <row r="88754"/>
    <row r="88755"/>
    <row r="88756"/>
    <row r="88757"/>
    <row r="88758"/>
    <row r="88759"/>
    <row r="88760"/>
    <row r="88761"/>
    <row r="88762"/>
    <row r="88763"/>
    <row r="88764"/>
    <row r="88765"/>
    <row r="88766"/>
    <row r="88767"/>
    <row r="88768"/>
    <row r="88769"/>
    <row r="88770"/>
    <row r="88771"/>
    <row r="88772"/>
    <row r="88773"/>
    <row r="88774"/>
    <row r="88775"/>
    <row r="88776"/>
    <row r="88777"/>
    <row r="88778"/>
    <row r="88779"/>
    <row r="88780"/>
    <row r="88781"/>
    <row r="88782"/>
    <row r="88783"/>
    <row r="88784"/>
    <row r="88785"/>
    <row r="88786"/>
    <row r="88787"/>
    <row r="88788"/>
    <row r="88789"/>
    <row r="88790"/>
    <row r="88791"/>
    <row r="88792"/>
    <row r="88793"/>
    <row r="88794"/>
    <row r="88795"/>
    <row r="88796"/>
    <row r="88797"/>
    <row r="88798"/>
    <row r="88799"/>
    <row r="88800"/>
    <row r="88801"/>
    <row r="88802"/>
    <row r="88803"/>
    <row r="88804"/>
    <row r="88805"/>
    <row r="88806"/>
    <row r="88807"/>
    <row r="88808"/>
    <row r="88809"/>
    <row r="88810"/>
    <row r="88811"/>
    <row r="88812"/>
    <row r="88813"/>
    <row r="88814"/>
    <row r="88815"/>
    <row r="88816"/>
    <row r="88817"/>
    <row r="88818"/>
    <row r="88819"/>
    <row r="88820"/>
    <row r="88821"/>
    <row r="88822"/>
    <row r="88823"/>
    <row r="88824"/>
    <row r="88825"/>
    <row r="88826"/>
    <row r="88827"/>
    <row r="88828"/>
    <row r="88829"/>
    <row r="88830"/>
    <row r="88831"/>
    <row r="88832"/>
    <row r="88833"/>
    <row r="88834"/>
    <row r="88835"/>
    <row r="88836"/>
    <row r="88837"/>
    <row r="88838"/>
    <row r="88839"/>
    <row r="88840"/>
    <row r="88841"/>
    <row r="88842"/>
    <row r="88843"/>
    <row r="88844"/>
    <row r="88845"/>
    <row r="88846"/>
    <row r="88847"/>
    <row r="88848"/>
    <row r="88849"/>
    <row r="88850"/>
    <row r="88851"/>
    <row r="88852"/>
    <row r="88853"/>
    <row r="88854"/>
    <row r="88855"/>
    <row r="88856"/>
    <row r="88857"/>
    <row r="88858"/>
    <row r="88859"/>
    <row r="88860"/>
    <row r="88861"/>
    <row r="88862"/>
    <row r="88863"/>
    <row r="88864"/>
    <row r="88865"/>
    <row r="88866"/>
    <row r="88867"/>
    <row r="88868"/>
    <row r="88869"/>
    <row r="88870"/>
    <row r="88871"/>
    <row r="88872"/>
    <row r="88873"/>
    <row r="88874"/>
    <row r="88875"/>
    <row r="88876"/>
    <row r="88877"/>
    <row r="88878"/>
    <row r="88879"/>
    <row r="88880"/>
    <row r="88881"/>
    <row r="88882"/>
    <row r="88883"/>
    <row r="88884"/>
    <row r="88885"/>
    <row r="88886"/>
    <row r="88887"/>
    <row r="88888"/>
    <row r="88889"/>
    <row r="88890"/>
    <row r="88891"/>
    <row r="88892"/>
    <row r="88893"/>
    <row r="88894"/>
    <row r="88895"/>
    <row r="88896"/>
    <row r="88897"/>
    <row r="88898"/>
    <row r="88899"/>
    <row r="88900"/>
    <row r="88901"/>
    <row r="88902"/>
    <row r="88903"/>
    <row r="88904"/>
    <row r="88905"/>
    <row r="88906"/>
    <row r="88907"/>
    <row r="88908"/>
    <row r="88909"/>
    <row r="88910"/>
    <row r="88911"/>
    <row r="88912"/>
    <row r="88913"/>
    <row r="88914"/>
    <row r="88915"/>
    <row r="88916"/>
    <row r="88917"/>
    <row r="88918"/>
    <row r="88919"/>
    <row r="88920"/>
    <row r="88921"/>
    <row r="88922"/>
    <row r="88923"/>
    <row r="88924"/>
    <row r="88925"/>
    <row r="88926"/>
    <row r="88927"/>
    <row r="88928"/>
    <row r="88929"/>
    <row r="88930"/>
    <row r="88931"/>
    <row r="88932"/>
    <row r="88933"/>
    <row r="88934"/>
    <row r="88935"/>
    <row r="88936"/>
    <row r="88937"/>
    <row r="88938"/>
    <row r="88939"/>
    <row r="88940"/>
    <row r="88941"/>
    <row r="88942"/>
    <row r="88943"/>
    <row r="88944"/>
    <row r="88945"/>
    <row r="88946"/>
    <row r="88947"/>
    <row r="88948"/>
    <row r="88949"/>
    <row r="88950"/>
    <row r="88951"/>
    <row r="88952"/>
    <row r="88953"/>
    <row r="88954"/>
    <row r="88955"/>
    <row r="88956"/>
    <row r="88957"/>
    <row r="88958"/>
    <row r="88959"/>
    <row r="88960"/>
    <row r="88961"/>
    <row r="88962"/>
    <row r="88963"/>
    <row r="88964"/>
    <row r="88965"/>
    <row r="88966"/>
    <row r="88967"/>
    <row r="88968"/>
    <row r="88969"/>
    <row r="88970"/>
    <row r="88971"/>
    <row r="88972"/>
    <row r="88973"/>
    <row r="88974"/>
    <row r="88975"/>
    <row r="88976"/>
    <row r="88977"/>
    <row r="88978"/>
    <row r="88979"/>
    <row r="88980"/>
    <row r="88981"/>
    <row r="88982"/>
    <row r="88983"/>
    <row r="88984"/>
    <row r="88985"/>
    <row r="88986"/>
    <row r="88987"/>
    <row r="88988"/>
    <row r="88989"/>
    <row r="88990"/>
    <row r="88991"/>
    <row r="88992"/>
    <row r="88993"/>
    <row r="88994"/>
    <row r="88995"/>
    <row r="88996"/>
    <row r="88997"/>
    <row r="88998"/>
    <row r="88999"/>
    <row r="89000"/>
    <row r="89001"/>
    <row r="89002"/>
    <row r="89003"/>
    <row r="89004"/>
    <row r="89005"/>
    <row r="89006"/>
    <row r="89007"/>
    <row r="89008"/>
    <row r="89009"/>
    <row r="89010"/>
    <row r="89011"/>
    <row r="89012"/>
    <row r="89013"/>
    <row r="89014"/>
    <row r="89015"/>
    <row r="89016"/>
    <row r="89017"/>
    <row r="89018"/>
    <row r="89019"/>
    <row r="89020"/>
    <row r="89021"/>
    <row r="89022"/>
    <row r="89023"/>
    <row r="89024"/>
    <row r="89025"/>
    <row r="89026"/>
    <row r="89027"/>
    <row r="89028"/>
    <row r="89029"/>
    <row r="89030"/>
    <row r="89031"/>
    <row r="89032"/>
    <row r="89033"/>
    <row r="89034"/>
    <row r="89035"/>
    <row r="89036"/>
    <row r="89037"/>
    <row r="89038"/>
    <row r="89039"/>
    <row r="89040"/>
    <row r="89041"/>
    <row r="89042"/>
    <row r="89043"/>
    <row r="89044"/>
    <row r="89045"/>
    <row r="89046"/>
    <row r="89047"/>
    <row r="89048"/>
    <row r="89049"/>
    <row r="89050"/>
    <row r="89051"/>
    <row r="89052"/>
    <row r="89053"/>
    <row r="89054"/>
    <row r="89055"/>
    <row r="89056"/>
    <row r="89057"/>
    <row r="89058"/>
    <row r="89059"/>
    <row r="89060"/>
    <row r="89061"/>
    <row r="89062"/>
    <row r="89063"/>
    <row r="89064"/>
    <row r="89065"/>
    <row r="89066"/>
    <row r="89067"/>
    <row r="89068"/>
    <row r="89069"/>
    <row r="89070"/>
    <row r="89071"/>
    <row r="89072"/>
    <row r="89073"/>
    <row r="89074"/>
    <row r="89075"/>
    <row r="89076"/>
    <row r="89077"/>
    <row r="89078"/>
    <row r="89079"/>
    <row r="89080"/>
    <row r="89081"/>
    <row r="89082"/>
    <row r="89083"/>
    <row r="89084"/>
    <row r="89085"/>
    <row r="89086"/>
    <row r="89087"/>
    <row r="89088"/>
    <row r="89089"/>
    <row r="89090"/>
    <row r="89091"/>
    <row r="89092"/>
    <row r="89093"/>
    <row r="89094"/>
    <row r="89095"/>
    <row r="89096"/>
    <row r="89097"/>
    <row r="89098"/>
    <row r="89099"/>
    <row r="89100"/>
    <row r="89101"/>
    <row r="89102"/>
    <row r="89103"/>
    <row r="89104"/>
    <row r="89105"/>
    <row r="89106"/>
    <row r="89107"/>
    <row r="89108"/>
    <row r="89109"/>
    <row r="89110"/>
    <row r="89111"/>
    <row r="89112"/>
    <row r="89113"/>
    <row r="89114"/>
    <row r="89115"/>
    <row r="89116"/>
    <row r="89117"/>
    <row r="89118"/>
    <row r="89119"/>
    <row r="89120"/>
    <row r="89121"/>
    <row r="89122"/>
    <row r="89123"/>
    <row r="89124"/>
    <row r="89125"/>
    <row r="89126"/>
    <row r="89127"/>
    <row r="89128"/>
    <row r="89129"/>
    <row r="89130"/>
    <row r="89131"/>
    <row r="89132"/>
    <row r="89133"/>
    <row r="89134"/>
    <row r="89135"/>
    <row r="89136"/>
    <row r="89137"/>
    <row r="89138"/>
    <row r="89139"/>
    <row r="89140"/>
    <row r="89141"/>
    <row r="89142"/>
    <row r="89143"/>
    <row r="89144"/>
    <row r="89145"/>
    <row r="89146"/>
    <row r="89147"/>
    <row r="89148"/>
    <row r="89149"/>
    <row r="89150"/>
    <row r="89151"/>
    <row r="89152"/>
    <row r="89153"/>
    <row r="89154"/>
    <row r="89155"/>
    <row r="89156"/>
    <row r="89157"/>
    <row r="89158"/>
    <row r="89159"/>
    <row r="89160"/>
    <row r="89161"/>
    <row r="89162"/>
    <row r="89163"/>
    <row r="89164"/>
    <row r="89165"/>
    <row r="89166"/>
    <row r="89167"/>
    <row r="89168"/>
    <row r="89169"/>
    <row r="89170"/>
    <row r="89171"/>
    <row r="89172"/>
    <row r="89173"/>
    <row r="89174"/>
    <row r="89175"/>
    <row r="89176"/>
    <row r="89177"/>
    <row r="89178"/>
    <row r="89179"/>
    <row r="89180"/>
    <row r="89181"/>
    <row r="89182"/>
    <row r="89183"/>
    <row r="89184"/>
    <row r="89185"/>
    <row r="89186"/>
    <row r="89187"/>
    <row r="89188"/>
    <row r="89189"/>
    <row r="89190"/>
    <row r="89191"/>
    <row r="89192"/>
    <row r="89193"/>
    <row r="89194"/>
    <row r="89195"/>
    <row r="89196"/>
    <row r="89197"/>
    <row r="89198"/>
    <row r="89199"/>
    <row r="89200"/>
    <row r="89201"/>
    <row r="89202"/>
    <row r="89203"/>
    <row r="89204"/>
    <row r="89205"/>
    <row r="89206"/>
    <row r="89207"/>
    <row r="89208"/>
    <row r="89209"/>
    <row r="89210"/>
    <row r="89211"/>
    <row r="89212"/>
    <row r="89213"/>
    <row r="89214"/>
    <row r="89215"/>
    <row r="89216"/>
    <row r="89217"/>
    <row r="89218"/>
    <row r="89219"/>
    <row r="89220"/>
    <row r="89221"/>
    <row r="89222"/>
    <row r="89223"/>
    <row r="89224"/>
    <row r="89225"/>
    <row r="89226"/>
    <row r="89227"/>
    <row r="89228"/>
    <row r="89229"/>
    <row r="89230"/>
    <row r="89231"/>
    <row r="89232"/>
    <row r="89233"/>
    <row r="89234"/>
    <row r="89235"/>
    <row r="89236"/>
    <row r="89237"/>
    <row r="89238"/>
    <row r="89239"/>
    <row r="89240"/>
    <row r="89241"/>
    <row r="89242"/>
    <row r="89243"/>
    <row r="89244"/>
    <row r="89245"/>
    <row r="89246"/>
    <row r="89247"/>
    <row r="89248"/>
    <row r="89249"/>
    <row r="89250"/>
    <row r="89251"/>
    <row r="89252"/>
    <row r="89253"/>
    <row r="89254"/>
    <row r="89255"/>
    <row r="89256"/>
    <row r="89257"/>
    <row r="89258"/>
    <row r="89259"/>
    <row r="89260"/>
    <row r="89261"/>
    <row r="89262"/>
    <row r="89263"/>
    <row r="89264"/>
    <row r="89265"/>
    <row r="89266"/>
    <row r="89267"/>
    <row r="89268"/>
    <row r="89269"/>
    <row r="89270"/>
    <row r="89271"/>
    <row r="89272"/>
    <row r="89273"/>
    <row r="89274"/>
    <row r="89275"/>
    <row r="89276"/>
    <row r="89277"/>
    <row r="89278"/>
    <row r="89279"/>
    <row r="89280"/>
    <row r="89281"/>
    <row r="89282"/>
    <row r="89283"/>
    <row r="89284"/>
    <row r="89285"/>
    <row r="89286"/>
    <row r="89287"/>
    <row r="89288"/>
    <row r="89289"/>
    <row r="89290"/>
    <row r="89291"/>
    <row r="89292"/>
    <row r="89293"/>
    <row r="89294"/>
    <row r="89295"/>
    <row r="89296"/>
    <row r="89297"/>
    <row r="89298"/>
    <row r="89299"/>
    <row r="89300"/>
    <row r="89301"/>
    <row r="89302"/>
    <row r="89303"/>
    <row r="89304"/>
    <row r="89305"/>
    <row r="89306"/>
    <row r="89307"/>
    <row r="89308"/>
    <row r="89309"/>
    <row r="89310"/>
    <row r="89311"/>
    <row r="89312"/>
    <row r="89313"/>
    <row r="89314"/>
    <row r="89315"/>
    <row r="89316"/>
    <row r="89317"/>
    <row r="89318"/>
    <row r="89319"/>
    <row r="89320"/>
    <row r="89321"/>
    <row r="89322"/>
    <row r="89323"/>
    <row r="89324"/>
    <row r="89325"/>
    <row r="89326"/>
    <row r="89327"/>
    <row r="89328"/>
    <row r="89329"/>
    <row r="89330"/>
    <row r="89331"/>
    <row r="89332"/>
    <row r="89333"/>
    <row r="89334"/>
    <row r="89335"/>
    <row r="89336"/>
    <row r="89337"/>
    <row r="89338"/>
    <row r="89339"/>
    <row r="89340"/>
    <row r="89341"/>
    <row r="89342"/>
    <row r="89343"/>
    <row r="89344"/>
    <row r="89345"/>
    <row r="89346"/>
    <row r="89347"/>
    <row r="89348"/>
    <row r="89349"/>
    <row r="89350"/>
    <row r="89351"/>
    <row r="89352"/>
    <row r="89353"/>
    <row r="89354"/>
    <row r="89355"/>
    <row r="89356"/>
    <row r="89357"/>
    <row r="89358"/>
    <row r="89359"/>
    <row r="89360"/>
    <row r="89361"/>
    <row r="89362"/>
    <row r="89363"/>
    <row r="89364"/>
    <row r="89365"/>
    <row r="89366"/>
    <row r="89367"/>
    <row r="89368"/>
    <row r="89369"/>
    <row r="89370"/>
    <row r="89371"/>
    <row r="89372"/>
    <row r="89373"/>
    <row r="89374"/>
    <row r="89375"/>
    <row r="89376"/>
    <row r="89377"/>
    <row r="89378"/>
    <row r="89379"/>
    <row r="89380"/>
    <row r="89381"/>
    <row r="89382"/>
    <row r="89383"/>
    <row r="89384"/>
    <row r="89385"/>
    <row r="89386"/>
    <row r="89387"/>
    <row r="89388"/>
    <row r="89389"/>
    <row r="89390"/>
    <row r="89391"/>
    <row r="89392"/>
    <row r="89393"/>
    <row r="89394"/>
    <row r="89395"/>
    <row r="89396"/>
    <row r="89397"/>
    <row r="89398"/>
    <row r="89399"/>
    <row r="89400"/>
    <row r="89401"/>
    <row r="89402"/>
    <row r="89403"/>
    <row r="89404"/>
    <row r="89405"/>
    <row r="89406"/>
    <row r="89407"/>
    <row r="89408"/>
    <row r="89409"/>
    <row r="89410"/>
    <row r="89411"/>
    <row r="89412"/>
    <row r="89413"/>
    <row r="89414"/>
    <row r="89415"/>
    <row r="89416"/>
    <row r="89417"/>
    <row r="89418"/>
    <row r="89419"/>
    <row r="89420"/>
    <row r="89421"/>
    <row r="89422"/>
    <row r="89423"/>
    <row r="89424"/>
    <row r="89425"/>
    <row r="89426"/>
    <row r="89427"/>
    <row r="89428"/>
    <row r="89429"/>
    <row r="89430"/>
    <row r="89431"/>
    <row r="89432"/>
    <row r="89433"/>
    <row r="89434"/>
    <row r="89435"/>
    <row r="89436"/>
    <row r="89437"/>
    <row r="89438"/>
    <row r="89439"/>
    <row r="89440"/>
    <row r="89441"/>
    <row r="89442"/>
    <row r="89443"/>
    <row r="89444"/>
    <row r="89445"/>
    <row r="89446"/>
    <row r="89447"/>
    <row r="89448"/>
    <row r="89449"/>
    <row r="89450"/>
    <row r="89451"/>
    <row r="89452"/>
    <row r="89453"/>
    <row r="89454"/>
    <row r="89455"/>
    <row r="89456"/>
    <row r="89457"/>
    <row r="89458"/>
    <row r="89459"/>
    <row r="89460"/>
    <row r="89461"/>
    <row r="89462"/>
    <row r="89463"/>
    <row r="89464"/>
    <row r="89465"/>
    <row r="89466"/>
    <row r="89467"/>
    <row r="89468"/>
    <row r="89469"/>
    <row r="89470"/>
    <row r="89471"/>
    <row r="89472"/>
    <row r="89473"/>
    <row r="89474"/>
    <row r="89475"/>
    <row r="89476"/>
    <row r="89477"/>
    <row r="89478"/>
    <row r="89479"/>
    <row r="89480"/>
    <row r="89481"/>
    <row r="89482"/>
    <row r="89483"/>
    <row r="89484"/>
    <row r="89485"/>
    <row r="89486"/>
    <row r="89487"/>
    <row r="89488"/>
    <row r="89489"/>
    <row r="89490"/>
    <row r="89491"/>
    <row r="89492"/>
    <row r="89493"/>
    <row r="89494"/>
    <row r="89495"/>
    <row r="89496"/>
    <row r="89497"/>
    <row r="89498"/>
    <row r="89499"/>
    <row r="89500"/>
    <row r="89501"/>
    <row r="89502"/>
    <row r="89503"/>
    <row r="89504"/>
    <row r="89505"/>
    <row r="89506"/>
    <row r="89507"/>
    <row r="89508"/>
    <row r="89509"/>
    <row r="89510"/>
    <row r="89511"/>
    <row r="89512"/>
    <row r="89513"/>
    <row r="89514"/>
    <row r="89515"/>
    <row r="89516"/>
    <row r="89517"/>
    <row r="89518"/>
    <row r="89519"/>
    <row r="89520"/>
    <row r="89521"/>
    <row r="89522"/>
    <row r="89523"/>
    <row r="89524"/>
    <row r="89525"/>
    <row r="89526"/>
    <row r="89527"/>
    <row r="89528"/>
    <row r="89529"/>
    <row r="89530"/>
    <row r="89531"/>
    <row r="89532"/>
    <row r="89533"/>
    <row r="89534"/>
    <row r="89535"/>
    <row r="89536"/>
    <row r="89537"/>
    <row r="89538"/>
    <row r="89539"/>
    <row r="89540"/>
    <row r="89541"/>
    <row r="89542"/>
    <row r="89543"/>
    <row r="89544"/>
    <row r="89545"/>
    <row r="89546"/>
    <row r="89547"/>
    <row r="89548"/>
    <row r="89549"/>
    <row r="89550"/>
    <row r="89551"/>
    <row r="89552"/>
    <row r="89553"/>
    <row r="89554"/>
    <row r="89555"/>
    <row r="89556"/>
    <row r="89557"/>
    <row r="89558"/>
    <row r="89559"/>
    <row r="89560"/>
    <row r="89561"/>
    <row r="89562"/>
    <row r="89563"/>
    <row r="89564"/>
    <row r="89565"/>
    <row r="89566"/>
    <row r="89567"/>
    <row r="89568"/>
    <row r="89569"/>
    <row r="89570"/>
    <row r="89571"/>
    <row r="89572"/>
    <row r="89573"/>
    <row r="89574"/>
    <row r="89575"/>
    <row r="89576"/>
    <row r="89577"/>
    <row r="89578"/>
    <row r="89579"/>
    <row r="89580"/>
    <row r="89581"/>
    <row r="89582"/>
    <row r="89583"/>
    <row r="89584"/>
    <row r="89585"/>
    <row r="89586"/>
    <row r="89587"/>
    <row r="89588"/>
    <row r="89589"/>
    <row r="89590"/>
    <row r="89591"/>
    <row r="89592"/>
    <row r="89593"/>
    <row r="89594"/>
    <row r="89595"/>
    <row r="89596"/>
    <row r="89597"/>
    <row r="89598"/>
    <row r="89599"/>
    <row r="89600"/>
    <row r="89601"/>
    <row r="89602"/>
    <row r="89603"/>
    <row r="89604"/>
    <row r="89605"/>
    <row r="89606"/>
    <row r="89607"/>
    <row r="89608"/>
    <row r="89609"/>
    <row r="89610"/>
    <row r="89611"/>
    <row r="89612"/>
    <row r="89613"/>
    <row r="89614"/>
    <row r="89615"/>
    <row r="89616"/>
    <row r="89617"/>
    <row r="89618"/>
    <row r="89619"/>
    <row r="89620"/>
    <row r="89621"/>
    <row r="89622"/>
    <row r="89623"/>
    <row r="89624"/>
    <row r="89625"/>
    <row r="89626"/>
    <row r="89627"/>
    <row r="89628"/>
    <row r="89629"/>
    <row r="89630"/>
    <row r="89631"/>
    <row r="89632"/>
    <row r="89633"/>
    <row r="89634"/>
    <row r="89635"/>
    <row r="89636"/>
    <row r="89637"/>
    <row r="89638"/>
    <row r="89639"/>
    <row r="89640"/>
    <row r="89641"/>
    <row r="89642"/>
    <row r="89643"/>
    <row r="89644"/>
    <row r="89645"/>
    <row r="89646"/>
    <row r="89647"/>
    <row r="89648"/>
    <row r="89649"/>
    <row r="89650"/>
    <row r="89651"/>
    <row r="89652"/>
    <row r="89653"/>
    <row r="89654"/>
    <row r="89655"/>
    <row r="89656"/>
    <row r="89657"/>
    <row r="89658"/>
    <row r="89659"/>
    <row r="89660"/>
    <row r="89661"/>
    <row r="89662"/>
    <row r="89663"/>
    <row r="89664"/>
    <row r="89665"/>
    <row r="89666"/>
    <row r="89667"/>
    <row r="89668"/>
    <row r="89669"/>
    <row r="89670"/>
    <row r="89671"/>
    <row r="89672"/>
    <row r="89673"/>
    <row r="89674"/>
    <row r="89675"/>
    <row r="89676"/>
    <row r="89677"/>
    <row r="89678"/>
    <row r="89679"/>
    <row r="89680"/>
    <row r="89681"/>
    <row r="89682"/>
    <row r="89683"/>
    <row r="89684"/>
    <row r="89685"/>
    <row r="89686"/>
    <row r="89687"/>
    <row r="89688"/>
    <row r="89689"/>
    <row r="89690"/>
    <row r="89691"/>
    <row r="89692"/>
    <row r="89693"/>
    <row r="89694"/>
    <row r="89695"/>
    <row r="89696"/>
    <row r="89697"/>
    <row r="89698"/>
    <row r="89699"/>
    <row r="89700"/>
    <row r="89701"/>
    <row r="89702"/>
    <row r="89703"/>
    <row r="89704"/>
    <row r="89705"/>
    <row r="89706"/>
    <row r="89707"/>
    <row r="89708"/>
    <row r="89709"/>
    <row r="89710"/>
    <row r="89711"/>
    <row r="89712"/>
    <row r="89713"/>
    <row r="89714"/>
    <row r="89715"/>
    <row r="89716"/>
    <row r="89717"/>
    <row r="89718"/>
    <row r="89719"/>
    <row r="89720"/>
    <row r="89721"/>
    <row r="89722"/>
    <row r="89723"/>
    <row r="89724"/>
    <row r="89725"/>
    <row r="89726"/>
    <row r="89727"/>
    <row r="89728"/>
    <row r="89729"/>
    <row r="89730"/>
    <row r="89731"/>
    <row r="89732"/>
    <row r="89733"/>
    <row r="89734"/>
    <row r="89735"/>
    <row r="89736"/>
    <row r="89737"/>
    <row r="89738"/>
    <row r="89739"/>
    <row r="89740"/>
    <row r="89741"/>
    <row r="89742"/>
    <row r="89743"/>
    <row r="89744"/>
    <row r="89745"/>
    <row r="89746"/>
    <row r="89747"/>
    <row r="89748"/>
    <row r="89749"/>
    <row r="89750"/>
    <row r="89751"/>
    <row r="89752"/>
    <row r="89753"/>
    <row r="89754"/>
    <row r="89755"/>
    <row r="89756"/>
    <row r="89757"/>
    <row r="89758"/>
    <row r="89759"/>
    <row r="89760"/>
    <row r="89761"/>
    <row r="89762"/>
    <row r="89763"/>
    <row r="89764"/>
    <row r="89765"/>
    <row r="89766"/>
    <row r="89767"/>
    <row r="89768"/>
    <row r="89769"/>
    <row r="89770"/>
    <row r="89771"/>
    <row r="89772"/>
    <row r="89773"/>
    <row r="89774"/>
    <row r="89775"/>
    <row r="89776"/>
    <row r="89777"/>
    <row r="89778"/>
    <row r="89779"/>
    <row r="89780"/>
    <row r="89781"/>
    <row r="89782"/>
    <row r="89783"/>
    <row r="89784"/>
    <row r="89785"/>
    <row r="89786"/>
    <row r="89787"/>
    <row r="89788"/>
    <row r="89789"/>
    <row r="89790"/>
    <row r="89791"/>
    <row r="89792"/>
    <row r="89793"/>
    <row r="89794"/>
    <row r="89795"/>
    <row r="89796"/>
    <row r="89797"/>
    <row r="89798"/>
    <row r="89799"/>
    <row r="89800"/>
    <row r="89801"/>
    <row r="89802"/>
    <row r="89803"/>
    <row r="89804"/>
    <row r="89805"/>
    <row r="89806"/>
    <row r="89807"/>
    <row r="89808"/>
    <row r="89809"/>
    <row r="89810"/>
    <row r="89811"/>
    <row r="89812"/>
    <row r="89813"/>
    <row r="89814"/>
    <row r="89815"/>
    <row r="89816"/>
    <row r="89817"/>
    <row r="89818"/>
    <row r="89819"/>
    <row r="89820"/>
    <row r="89821"/>
    <row r="89822"/>
    <row r="89823"/>
    <row r="89824"/>
    <row r="89825"/>
    <row r="89826"/>
    <row r="89827"/>
    <row r="89828"/>
    <row r="89829"/>
    <row r="89830"/>
    <row r="89831"/>
    <row r="89832"/>
    <row r="89833"/>
    <row r="89834"/>
    <row r="89835"/>
    <row r="89836"/>
    <row r="89837"/>
    <row r="89838"/>
    <row r="89839"/>
    <row r="89840"/>
    <row r="89841"/>
    <row r="89842"/>
    <row r="89843"/>
    <row r="89844"/>
    <row r="89845"/>
    <row r="89846"/>
    <row r="89847"/>
    <row r="89848"/>
    <row r="89849"/>
    <row r="89850"/>
    <row r="89851"/>
    <row r="89852"/>
    <row r="89853"/>
    <row r="89854"/>
    <row r="89855"/>
    <row r="89856"/>
    <row r="89857"/>
    <row r="89858"/>
    <row r="89859"/>
    <row r="89860"/>
    <row r="89861"/>
    <row r="89862"/>
    <row r="89863"/>
    <row r="89864"/>
    <row r="89865"/>
    <row r="89866"/>
    <row r="89867"/>
    <row r="89868"/>
    <row r="89869"/>
    <row r="89870"/>
    <row r="89871"/>
    <row r="89872"/>
    <row r="89873"/>
    <row r="89874"/>
    <row r="89875"/>
    <row r="89876"/>
    <row r="89877"/>
    <row r="89878"/>
    <row r="89879"/>
    <row r="89880"/>
    <row r="89881"/>
    <row r="89882"/>
    <row r="89883"/>
    <row r="89884"/>
    <row r="89885"/>
    <row r="89886"/>
    <row r="89887"/>
    <row r="89888"/>
    <row r="89889"/>
    <row r="89890"/>
    <row r="89891"/>
    <row r="89892"/>
    <row r="89893"/>
    <row r="89894"/>
    <row r="89895"/>
    <row r="89896"/>
    <row r="89897"/>
    <row r="89898"/>
    <row r="89899"/>
    <row r="89900"/>
    <row r="89901"/>
    <row r="89902"/>
    <row r="89903"/>
    <row r="89904"/>
    <row r="89905"/>
    <row r="89906"/>
    <row r="89907"/>
    <row r="89908"/>
    <row r="89909"/>
    <row r="89910"/>
    <row r="89911"/>
    <row r="89912"/>
    <row r="89913"/>
    <row r="89914"/>
    <row r="89915"/>
    <row r="89916"/>
    <row r="89917"/>
    <row r="89918"/>
    <row r="89919"/>
    <row r="89920"/>
    <row r="89921"/>
    <row r="89922"/>
    <row r="89923"/>
    <row r="89924"/>
    <row r="89925"/>
    <row r="89926"/>
    <row r="89927"/>
    <row r="89928"/>
    <row r="89929"/>
    <row r="89930"/>
    <row r="89931"/>
    <row r="89932"/>
    <row r="89933"/>
    <row r="89934"/>
    <row r="89935"/>
    <row r="89936"/>
    <row r="89937"/>
    <row r="89938"/>
    <row r="89939"/>
    <row r="89940"/>
    <row r="89941"/>
    <row r="89942"/>
    <row r="89943"/>
    <row r="89944"/>
    <row r="89945"/>
    <row r="89946"/>
    <row r="89947"/>
    <row r="89948"/>
    <row r="89949"/>
    <row r="89950"/>
    <row r="89951"/>
    <row r="89952"/>
    <row r="89953"/>
    <row r="89954"/>
    <row r="89955"/>
    <row r="89956"/>
    <row r="89957"/>
    <row r="89958"/>
    <row r="89959"/>
    <row r="89960"/>
    <row r="89961"/>
    <row r="89962"/>
    <row r="89963"/>
    <row r="89964"/>
    <row r="89965"/>
    <row r="89966"/>
    <row r="89967"/>
    <row r="89968"/>
    <row r="89969"/>
    <row r="89970"/>
    <row r="89971"/>
    <row r="89972"/>
    <row r="89973"/>
    <row r="89974"/>
    <row r="89975"/>
    <row r="89976"/>
    <row r="89977"/>
    <row r="89978"/>
    <row r="89979"/>
    <row r="89980"/>
    <row r="89981"/>
    <row r="89982"/>
    <row r="89983"/>
    <row r="89984"/>
    <row r="89985"/>
    <row r="89986"/>
    <row r="89987"/>
    <row r="89988"/>
    <row r="89989"/>
    <row r="89990"/>
    <row r="89991"/>
    <row r="89992"/>
    <row r="89993"/>
    <row r="89994"/>
    <row r="89995"/>
    <row r="89996"/>
    <row r="89997"/>
    <row r="89998"/>
    <row r="89999"/>
    <row r="90000"/>
    <row r="90001"/>
    <row r="90002"/>
    <row r="90003"/>
    <row r="90004"/>
    <row r="90005"/>
    <row r="90006"/>
    <row r="90007"/>
    <row r="90008"/>
    <row r="90009"/>
    <row r="90010"/>
    <row r="90011"/>
    <row r="90012"/>
    <row r="90013"/>
    <row r="90014"/>
    <row r="90015"/>
    <row r="90016"/>
    <row r="90017"/>
    <row r="90018"/>
    <row r="90019"/>
    <row r="90020"/>
    <row r="90021"/>
    <row r="90022"/>
    <row r="90023"/>
    <row r="90024"/>
    <row r="90025"/>
    <row r="90026"/>
    <row r="90027"/>
    <row r="90028"/>
    <row r="90029"/>
    <row r="90030"/>
    <row r="90031"/>
    <row r="90032"/>
    <row r="90033"/>
    <row r="90034"/>
    <row r="90035"/>
    <row r="90036"/>
    <row r="90037"/>
    <row r="90038"/>
    <row r="90039"/>
    <row r="90040"/>
    <row r="90041"/>
    <row r="90042"/>
    <row r="90043"/>
    <row r="90044"/>
    <row r="90045"/>
    <row r="90046"/>
    <row r="90047"/>
    <row r="90048"/>
    <row r="90049"/>
    <row r="90050"/>
    <row r="90051"/>
    <row r="90052"/>
    <row r="90053"/>
    <row r="90054"/>
    <row r="90055"/>
    <row r="90056"/>
    <row r="90057"/>
    <row r="90058"/>
    <row r="90059"/>
    <row r="90060"/>
    <row r="90061"/>
    <row r="90062"/>
    <row r="90063"/>
    <row r="90064"/>
    <row r="90065"/>
    <row r="90066"/>
    <row r="90067"/>
    <row r="90068"/>
    <row r="90069"/>
    <row r="90070"/>
    <row r="90071"/>
    <row r="90072"/>
    <row r="90073"/>
    <row r="90074"/>
    <row r="90075"/>
    <row r="90076"/>
    <row r="90077"/>
    <row r="90078"/>
    <row r="90079"/>
    <row r="90080"/>
    <row r="90081"/>
    <row r="90082"/>
    <row r="90083"/>
    <row r="90084"/>
    <row r="90085"/>
    <row r="90086"/>
    <row r="90087"/>
    <row r="90088"/>
    <row r="90089"/>
    <row r="90090"/>
    <row r="90091"/>
    <row r="90092"/>
    <row r="90093"/>
    <row r="90094"/>
    <row r="90095"/>
    <row r="90096"/>
    <row r="90097"/>
    <row r="90098"/>
    <row r="90099"/>
    <row r="90100"/>
    <row r="90101"/>
    <row r="90102"/>
    <row r="90103"/>
    <row r="90104"/>
    <row r="90105"/>
    <row r="90106"/>
    <row r="90107"/>
    <row r="90108"/>
    <row r="90109"/>
    <row r="90110"/>
    <row r="90111"/>
    <row r="90112"/>
    <row r="90113"/>
    <row r="90114"/>
    <row r="90115"/>
    <row r="90116"/>
    <row r="90117"/>
    <row r="90118"/>
    <row r="90119"/>
    <row r="90120"/>
    <row r="90121"/>
    <row r="90122"/>
    <row r="90123"/>
    <row r="90124"/>
    <row r="90125"/>
    <row r="90126"/>
    <row r="90127"/>
    <row r="90128"/>
    <row r="90129"/>
    <row r="90130"/>
    <row r="90131"/>
    <row r="90132"/>
    <row r="90133"/>
    <row r="90134"/>
    <row r="90135"/>
    <row r="90136"/>
    <row r="90137"/>
    <row r="90138"/>
    <row r="90139"/>
    <row r="90140"/>
    <row r="90141"/>
    <row r="90142"/>
    <row r="90143"/>
    <row r="90144"/>
    <row r="90145"/>
    <row r="90146"/>
    <row r="90147"/>
    <row r="90148"/>
    <row r="90149"/>
    <row r="90150"/>
    <row r="90151"/>
    <row r="90152"/>
    <row r="90153"/>
    <row r="90154"/>
    <row r="90155"/>
    <row r="90156"/>
    <row r="90157"/>
    <row r="90158"/>
    <row r="90159"/>
    <row r="90160"/>
    <row r="90161"/>
    <row r="90162"/>
    <row r="90163"/>
    <row r="90164"/>
    <row r="90165"/>
    <row r="90166"/>
    <row r="90167"/>
    <row r="90168"/>
    <row r="90169"/>
    <row r="90170"/>
    <row r="90171"/>
    <row r="90172"/>
    <row r="90173"/>
    <row r="90174"/>
    <row r="90175"/>
    <row r="90176"/>
    <row r="90177"/>
    <row r="90178"/>
    <row r="90179"/>
    <row r="90180"/>
    <row r="90181"/>
    <row r="90182"/>
    <row r="90183"/>
    <row r="90184"/>
    <row r="90185"/>
    <row r="90186"/>
    <row r="90187"/>
    <row r="90188"/>
    <row r="90189"/>
    <row r="90190"/>
    <row r="90191"/>
    <row r="90192"/>
    <row r="90193"/>
    <row r="90194"/>
    <row r="90195"/>
    <row r="90196"/>
    <row r="90197"/>
    <row r="90198"/>
    <row r="90199"/>
    <row r="90200"/>
    <row r="90201"/>
    <row r="90202"/>
    <row r="90203"/>
    <row r="90204"/>
    <row r="90205"/>
    <row r="90206"/>
    <row r="90207"/>
    <row r="90208"/>
    <row r="90209"/>
    <row r="90210"/>
    <row r="90211"/>
    <row r="90212"/>
    <row r="90213"/>
    <row r="90214"/>
    <row r="90215"/>
    <row r="90216"/>
    <row r="90217"/>
    <row r="90218"/>
    <row r="90219"/>
    <row r="90220"/>
    <row r="90221"/>
    <row r="90222"/>
    <row r="90223"/>
    <row r="90224"/>
    <row r="90225"/>
    <row r="90226"/>
    <row r="90227"/>
    <row r="90228"/>
    <row r="90229"/>
    <row r="90230"/>
    <row r="90231"/>
    <row r="90232"/>
    <row r="90233"/>
    <row r="90234"/>
    <row r="90235"/>
    <row r="90236"/>
    <row r="90237"/>
    <row r="90238"/>
    <row r="90239"/>
    <row r="90240"/>
    <row r="90241"/>
    <row r="90242"/>
    <row r="90243"/>
    <row r="90244"/>
    <row r="90245"/>
    <row r="90246"/>
    <row r="90247"/>
    <row r="90248"/>
    <row r="90249"/>
    <row r="90250"/>
    <row r="90251"/>
    <row r="90252"/>
    <row r="90253"/>
    <row r="90254"/>
    <row r="90255"/>
    <row r="90256"/>
    <row r="90257"/>
    <row r="90258"/>
    <row r="90259"/>
    <row r="90260"/>
    <row r="90261"/>
    <row r="90262"/>
    <row r="90263"/>
    <row r="90264"/>
    <row r="90265"/>
    <row r="90266"/>
    <row r="90267"/>
    <row r="90268"/>
    <row r="90269"/>
    <row r="90270"/>
    <row r="90271"/>
    <row r="90272"/>
    <row r="90273"/>
    <row r="90274"/>
    <row r="90275"/>
    <row r="90276"/>
    <row r="90277"/>
    <row r="90278"/>
    <row r="90279"/>
    <row r="90280"/>
    <row r="90281"/>
    <row r="90282"/>
    <row r="90283"/>
    <row r="90284"/>
    <row r="90285"/>
    <row r="90286"/>
    <row r="90287"/>
    <row r="90288"/>
    <row r="90289"/>
    <row r="90290"/>
    <row r="90291"/>
    <row r="90292"/>
    <row r="90293"/>
    <row r="90294"/>
    <row r="90295"/>
    <row r="90296"/>
    <row r="90297"/>
    <row r="90298"/>
    <row r="90299"/>
    <row r="90300"/>
    <row r="90301"/>
    <row r="90302"/>
    <row r="90303"/>
    <row r="90304"/>
    <row r="90305"/>
    <row r="90306"/>
    <row r="90307"/>
    <row r="90308"/>
    <row r="90309"/>
    <row r="90310"/>
    <row r="90311"/>
    <row r="90312"/>
    <row r="90313"/>
    <row r="90314"/>
    <row r="90315"/>
    <row r="90316"/>
    <row r="90317"/>
    <row r="90318"/>
    <row r="90319"/>
    <row r="90320"/>
    <row r="90321"/>
    <row r="90322"/>
    <row r="90323"/>
    <row r="90324"/>
    <row r="90325"/>
    <row r="90326"/>
    <row r="90327"/>
    <row r="90328"/>
    <row r="90329"/>
    <row r="90330"/>
    <row r="90331"/>
    <row r="90332"/>
    <row r="90333"/>
    <row r="90334"/>
    <row r="90335"/>
    <row r="90336"/>
    <row r="90337"/>
    <row r="90338"/>
    <row r="90339"/>
    <row r="90340"/>
    <row r="90341"/>
    <row r="90342"/>
    <row r="90343"/>
    <row r="90344"/>
    <row r="90345"/>
    <row r="90346"/>
    <row r="90347"/>
    <row r="90348"/>
    <row r="90349"/>
    <row r="90350"/>
    <row r="90351"/>
    <row r="90352"/>
    <row r="90353"/>
    <row r="90354"/>
    <row r="90355"/>
    <row r="90356"/>
    <row r="90357"/>
    <row r="90358"/>
    <row r="90359"/>
    <row r="90360"/>
    <row r="90361"/>
    <row r="90362"/>
    <row r="90363"/>
    <row r="90364"/>
    <row r="90365"/>
    <row r="90366"/>
    <row r="90367"/>
    <row r="90368"/>
    <row r="90369"/>
    <row r="90370"/>
    <row r="90371"/>
    <row r="90372"/>
    <row r="90373"/>
    <row r="90374"/>
    <row r="90375"/>
    <row r="90376"/>
    <row r="90377"/>
    <row r="90378"/>
    <row r="90379"/>
    <row r="90380"/>
    <row r="90381"/>
    <row r="90382"/>
    <row r="90383"/>
    <row r="90384"/>
    <row r="90385"/>
    <row r="90386"/>
    <row r="90387"/>
    <row r="90388"/>
    <row r="90389"/>
    <row r="90390"/>
    <row r="90391"/>
    <row r="90392"/>
    <row r="90393"/>
    <row r="90394"/>
    <row r="90395"/>
    <row r="90396"/>
    <row r="90397"/>
    <row r="90398"/>
    <row r="90399"/>
    <row r="90400"/>
    <row r="90401"/>
    <row r="90402"/>
    <row r="90403"/>
    <row r="90404"/>
    <row r="90405"/>
    <row r="90406"/>
    <row r="90407"/>
    <row r="90408"/>
    <row r="90409"/>
    <row r="90410"/>
    <row r="90411"/>
    <row r="90412"/>
    <row r="90413"/>
    <row r="90414"/>
    <row r="90415"/>
    <row r="90416"/>
    <row r="90417"/>
    <row r="90418"/>
    <row r="90419"/>
    <row r="90420"/>
    <row r="90421"/>
    <row r="90422"/>
    <row r="90423"/>
    <row r="90424"/>
    <row r="90425"/>
    <row r="90426"/>
    <row r="90427"/>
    <row r="90428"/>
    <row r="90429"/>
    <row r="90430"/>
    <row r="90431"/>
    <row r="90432"/>
    <row r="90433"/>
    <row r="90434"/>
    <row r="90435"/>
    <row r="90436"/>
    <row r="90437"/>
    <row r="90438"/>
    <row r="90439"/>
    <row r="90440"/>
    <row r="90441"/>
    <row r="90442"/>
    <row r="90443"/>
    <row r="90444"/>
    <row r="90445"/>
    <row r="90446"/>
    <row r="90447"/>
    <row r="90448"/>
    <row r="90449"/>
    <row r="90450"/>
    <row r="90451"/>
    <row r="90452"/>
    <row r="90453"/>
    <row r="90454"/>
    <row r="90455"/>
    <row r="90456"/>
    <row r="90457"/>
    <row r="90458"/>
    <row r="90459"/>
    <row r="90460"/>
    <row r="90461"/>
    <row r="90462"/>
    <row r="90463"/>
    <row r="90464"/>
    <row r="90465"/>
    <row r="90466"/>
    <row r="90467"/>
    <row r="90468"/>
    <row r="90469"/>
    <row r="90470"/>
    <row r="90471"/>
    <row r="90472"/>
    <row r="90473"/>
    <row r="90474"/>
    <row r="90475"/>
    <row r="90476"/>
    <row r="90477"/>
    <row r="90478"/>
    <row r="90479"/>
    <row r="90480"/>
    <row r="90481"/>
    <row r="90482"/>
    <row r="90483"/>
    <row r="90484"/>
    <row r="90485"/>
    <row r="90486"/>
    <row r="90487"/>
    <row r="90488"/>
    <row r="90489"/>
    <row r="90490"/>
    <row r="90491"/>
    <row r="90492"/>
    <row r="90493"/>
    <row r="90494"/>
    <row r="90495"/>
    <row r="90496"/>
    <row r="90497"/>
    <row r="90498"/>
    <row r="90499"/>
    <row r="90500"/>
    <row r="90501"/>
    <row r="90502"/>
    <row r="90503"/>
    <row r="90504"/>
    <row r="90505"/>
    <row r="90506"/>
    <row r="90507"/>
    <row r="90508"/>
    <row r="90509"/>
    <row r="90510"/>
    <row r="90511"/>
    <row r="90512"/>
    <row r="90513"/>
    <row r="90514"/>
    <row r="90515"/>
    <row r="90516"/>
    <row r="90517"/>
    <row r="90518"/>
    <row r="90519"/>
    <row r="90520"/>
    <row r="90521"/>
    <row r="90522"/>
    <row r="90523"/>
    <row r="90524"/>
    <row r="90525"/>
    <row r="90526"/>
    <row r="90527"/>
    <row r="90528"/>
    <row r="90529"/>
    <row r="90530"/>
    <row r="90531"/>
    <row r="90532"/>
    <row r="90533"/>
    <row r="90534"/>
    <row r="90535"/>
    <row r="90536"/>
    <row r="90537"/>
    <row r="90538"/>
    <row r="90539"/>
    <row r="90540"/>
    <row r="90541"/>
    <row r="90542"/>
    <row r="90543"/>
    <row r="90544"/>
    <row r="90545"/>
    <row r="90546"/>
    <row r="90547"/>
    <row r="90548"/>
    <row r="90549"/>
    <row r="90550"/>
    <row r="90551"/>
    <row r="90552"/>
    <row r="90553"/>
    <row r="90554"/>
    <row r="90555"/>
    <row r="90556"/>
    <row r="90557"/>
    <row r="90558"/>
    <row r="90559"/>
    <row r="90560"/>
    <row r="90561"/>
    <row r="90562"/>
    <row r="90563"/>
    <row r="90564"/>
    <row r="90565"/>
    <row r="90566"/>
    <row r="90567"/>
    <row r="90568"/>
    <row r="90569"/>
    <row r="90570"/>
    <row r="90571"/>
    <row r="90572"/>
    <row r="90573"/>
    <row r="90574"/>
    <row r="90575"/>
    <row r="90576"/>
    <row r="90577"/>
    <row r="90578"/>
    <row r="90579"/>
    <row r="90580"/>
    <row r="90581"/>
    <row r="90582"/>
    <row r="90583"/>
    <row r="90584"/>
    <row r="90585"/>
    <row r="90586"/>
    <row r="90587"/>
    <row r="90588"/>
    <row r="90589"/>
    <row r="90590"/>
    <row r="90591"/>
    <row r="90592"/>
    <row r="90593"/>
    <row r="90594"/>
    <row r="90595"/>
    <row r="90596"/>
    <row r="90597"/>
    <row r="90598"/>
    <row r="90599"/>
    <row r="90600"/>
    <row r="90601"/>
    <row r="90602"/>
    <row r="90603"/>
    <row r="90604"/>
    <row r="90605"/>
    <row r="90606"/>
    <row r="90607"/>
    <row r="90608"/>
    <row r="90609"/>
    <row r="90610"/>
    <row r="90611"/>
    <row r="90612"/>
    <row r="90613"/>
    <row r="90614"/>
    <row r="90615"/>
    <row r="90616"/>
    <row r="90617"/>
    <row r="90618"/>
    <row r="90619"/>
    <row r="90620"/>
    <row r="90621"/>
    <row r="90622"/>
    <row r="90623"/>
    <row r="90624"/>
    <row r="90625"/>
    <row r="90626"/>
    <row r="90627"/>
    <row r="90628"/>
    <row r="90629"/>
    <row r="90630"/>
    <row r="90631"/>
    <row r="90632"/>
    <row r="90633"/>
    <row r="90634"/>
    <row r="90635"/>
    <row r="90636"/>
    <row r="90637"/>
    <row r="90638"/>
    <row r="90639"/>
    <row r="90640"/>
    <row r="90641"/>
    <row r="90642"/>
    <row r="90643"/>
    <row r="90644"/>
    <row r="90645"/>
    <row r="90646"/>
    <row r="90647"/>
    <row r="90648"/>
    <row r="90649"/>
    <row r="90650"/>
    <row r="90651"/>
    <row r="90652"/>
    <row r="90653"/>
    <row r="90654"/>
    <row r="90655"/>
    <row r="90656"/>
    <row r="90657"/>
    <row r="90658"/>
    <row r="90659"/>
    <row r="90660"/>
    <row r="90661"/>
    <row r="90662"/>
    <row r="90663"/>
    <row r="90664"/>
    <row r="90665"/>
    <row r="90666"/>
    <row r="90667"/>
    <row r="90668"/>
    <row r="90669"/>
    <row r="90670"/>
    <row r="90671"/>
    <row r="90672"/>
    <row r="90673"/>
    <row r="90674"/>
    <row r="90675"/>
    <row r="90676"/>
    <row r="90677"/>
    <row r="90678"/>
    <row r="90679"/>
    <row r="90680"/>
    <row r="90681"/>
    <row r="90682"/>
    <row r="90683"/>
    <row r="90684"/>
    <row r="90685"/>
    <row r="90686"/>
    <row r="90687"/>
    <row r="90688"/>
    <row r="90689"/>
    <row r="90690"/>
    <row r="90691"/>
    <row r="90692"/>
    <row r="90693"/>
    <row r="90694"/>
    <row r="90695"/>
    <row r="90696"/>
    <row r="90697"/>
    <row r="90698"/>
    <row r="90699"/>
    <row r="90700"/>
    <row r="90701"/>
    <row r="90702"/>
    <row r="90703"/>
    <row r="90704"/>
    <row r="90705"/>
    <row r="90706"/>
    <row r="90707"/>
    <row r="90708"/>
    <row r="90709"/>
    <row r="90710"/>
    <row r="90711"/>
    <row r="90712"/>
    <row r="90713"/>
    <row r="90714"/>
    <row r="90715"/>
    <row r="90716"/>
    <row r="90717"/>
    <row r="90718"/>
    <row r="90719"/>
    <row r="90720"/>
    <row r="90721"/>
    <row r="90722"/>
    <row r="90723"/>
    <row r="90724"/>
    <row r="90725"/>
    <row r="90726"/>
    <row r="90727"/>
    <row r="90728"/>
    <row r="90729"/>
    <row r="90730"/>
    <row r="90731"/>
    <row r="90732"/>
    <row r="90733"/>
    <row r="90734"/>
    <row r="90735"/>
    <row r="90736"/>
    <row r="90737"/>
    <row r="90738"/>
    <row r="90739"/>
    <row r="90740"/>
    <row r="90741"/>
    <row r="90742"/>
    <row r="90743"/>
    <row r="90744"/>
    <row r="90745"/>
    <row r="90746"/>
    <row r="90747"/>
    <row r="90748"/>
    <row r="90749"/>
    <row r="90750"/>
    <row r="90751"/>
    <row r="90752"/>
    <row r="90753"/>
    <row r="90754"/>
    <row r="90755"/>
    <row r="90756"/>
    <row r="90757"/>
    <row r="90758"/>
    <row r="90759"/>
    <row r="90760"/>
    <row r="90761"/>
    <row r="90762"/>
    <row r="90763"/>
    <row r="90764"/>
    <row r="90765"/>
    <row r="90766"/>
    <row r="90767"/>
    <row r="90768"/>
    <row r="90769"/>
    <row r="90770"/>
    <row r="90771"/>
    <row r="90772"/>
    <row r="90773"/>
    <row r="90774"/>
    <row r="90775"/>
    <row r="90776"/>
    <row r="90777"/>
    <row r="90778"/>
    <row r="90779"/>
    <row r="90780"/>
    <row r="90781"/>
    <row r="90782"/>
    <row r="90783"/>
    <row r="90784"/>
    <row r="90785"/>
    <row r="90786"/>
    <row r="90787"/>
    <row r="90788"/>
    <row r="90789"/>
    <row r="90790"/>
    <row r="90791"/>
    <row r="90792"/>
    <row r="90793"/>
    <row r="90794"/>
    <row r="90795"/>
    <row r="90796"/>
    <row r="90797"/>
    <row r="90798"/>
    <row r="90799"/>
    <row r="90800"/>
    <row r="90801"/>
    <row r="90802"/>
    <row r="90803"/>
    <row r="90804"/>
    <row r="90805"/>
    <row r="90806"/>
    <row r="90807"/>
    <row r="90808"/>
    <row r="90809"/>
    <row r="90810"/>
    <row r="90811"/>
    <row r="90812"/>
    <row r="90813"/>
    <row r="90814"/>
    <row r="90815"/>
    <row r="90816"/>
    <row r="90817"/>
    <row r="90818"/>
    <row r="90819"/>
    <row r="90820"/>
    <row r="90821"/>
    <row r="90822"/>
    <row r="90823"/>
    <row r="90824"/>
    <row r="90825"/>
    <row r="90826"/>
    <row r="90827"/>
    <row r="90828"/>
    <row r="90829"/>
    <row r="90830"/>
    <row r="90831"/>
    <row r="90832"/>
    <row r="90833"/>
    <row r="90834"/>
    <row r="90835"/>
    <row r="90836"/>
    <row r="90837"/>
    <row r="90838"/>
    <row r="90839"/>
    <row r="90840"/>
    <row r="90841"/>
    <row r="90842"/>
    <row r="90843"/>
    <row r="90844"/>
    <row r="90845"/>
    <row r="90846"/>
    <row r="90847"/>
    <row r="90848"/>
    <row r="90849"/>
    <row r="90850"/>
    <row r="90851"/>
    <row r="90852"/>
    <row r="90853"/>
    <row r="90854"/>
    <row r="90855"/>
    <row r="90856"/>
    <row r="90857"/>
    <row r="90858"/>
    <row r="90859"/>
    <row r="90860"/>
    <row r="90861"/>
    <row r="90862"/>
    <row r="90863"/>
    <row r="90864"/>
    <row r="90865"/>
    <row r="90866"/>
    <row r="90867"/>
    <row r="90868"/>
    <row r="90869"/>
    <row r="90870"/>
    <row r="90871"/>
    <row r="90872"/>
    <row r="90873"/>
    <row r="90874"/>
    <row r="90875"/>
    <row r="90876"/>
    <row r="90877"/>
    <row r="90878"/>
    <row r="90879"/>
    <row r="90880"/>
    <row r="90881"/>
    <row r="90882"/>
    <row r="90883"/>
    <row r="90884"/>
    <row r="90885"/>
    <row r="90886"/>
    <row r="90887"/>
    <row r="90888"/>
    <row r="90889"/>
    <row r="90890"/>
    <row r="90891"/>
    <row r="90892"/>
    <row r="90893"/>
    <row r="90894"/>
    <row r="90895"/>
    <row r="90896"/>
    <row r="90897"/>
    <row r="90898"/>
    <row r="90899"/>
    <row r="90900"/>
    <row r="90901"/>
    <row r="90902"/>
    <row r="90903"/>
    <row r="90904"/>
    <row r="90905"/>
    <row r="90906"/>
    <row r="90907"/>
    <row r="90908"/>
    <row r="90909"/>
    <row r="90910"/>
    <row r="90911"/>
    <row r="90912"/>
    <row r="90913"/>
    <row r="90914"/>
    <row r="90915"/>
    <row r="90916"/>
    <row r="90917"/>
    <row r="90918"/>
    <row r="90919"/>
    <row r="90920"/>
    <row r="90921"/>
    <row r="90922"/>
    <row r="90923"/>
    <row r="90924"/>
    <row r="90925"/>
    <row r="90926"/>
    <row r="90927"/>
    <row r="90928"/>
    <row r="90929"/>
    <row r="90930"/>
    <row r="90931"/>
    <row r="90932"/>
    <row r="90933"/>
    <row r="90934"/>
    <row r="90935"/>
    <row r="90936"/>
    <row r="90937"/>
    <row r="90938"/>
    <row r="90939"/>
    <row r="90940"/>
    <row r="90941"/>
    <row r="90942"/>
    <row r="90943"/>
    <row r="90944"/>
    <row r="90945"/>
    <row r="90946"/>
    <row r="90947"/>
    <row r="90948"/>
    <row r="90949"/>
    <row r="90950"/>
    <row r="90951"/>
    <row r="90952"/>
    <row r="90953"/>
    <row r="90954"/>
    <row r="90955"/>
    <row r="90956"/>
    <row r="90957"/>
    <row r="90958"/>
    <row r="90959"/>
    <row r="90960"/>
    <row r="90961"/>
    <row r="90962"/>
    <row r="90963"/>
    <row r="90964"/>
    <row r="90965"/>
    <row r="90966"/>
    <row r="90967"/>
    <row r="90968"/>
    <row r="90969"/>
    <row r="90970"/>
    <row r="90971"/>
    <row r="90972"/>
    <row r="90973"/>
    <row r="90974"/>
    <row r="90975"/>
    <row r="90976"/>
    <row r="90977"/>
    <row r="90978"/>
    <row r="90979"/>
    <row r="90980"/>
    <row r="90981"/>
    <row r="90982"/>
    <row r="90983"/>
    <row r="90984"/>
    <row r="90985"/>
    <row r="90986"/>
    <row r="90987"/>
    <row r="90988"/>
    <row r="90989"/>
    <row r="90990"/>
    <row r="90991"/>
    <row r="90992"/>
    <row r="90993"/>
    <row r="90994"/>
    <row r="90995"/>
    <row r="90996"/>
    <row r="90997"/>
    <row r="90998"/>
    <row r="90999"/>
    <row r="91000"/>
    <row r="91001"/>
    <row r="91002"/>
    <row r="91003"/>
    <row r="91004"/>
    <row r="91005"/>
    <row r="91006"/>
    <row r="91007"/>
    <row r="91008"/>
    <row r="91009"/>
    <row r="91010"/>
    <row r="91011"/>
    <row r="91012"/>
    <row r="91013"/>
    <row r="91014"/>
    <row r="91015"/>
    <row r="91016"/>
    <row r="91017"/>
    <row r="91018"/>
    <row r="91019"/>
    <row r="91020"/>
    <row r="91021"/>
    <row r="91022"/>
    <row r="91023"/>
    <row r="91024"/>
    <row r="91025"/>
    <row r="91026"/>
    <row r="91027"/>
    <row r="91028"/>
    <row r="91029"/>
    <row r="91030"/>
    <row r="91031"/>
    <row r="91032"/>
    <row r="91033"/>
    <row r="91034"/>
    <row r="91035"/>
    <row r="91036"/>
    <row r="91037"/>
    <row r="91038"/>
    <row r="91039"/>
    <row r="91040"/>
    <row r="91041"/>
    <row r="91042"/>
    <row r="91043"/>
    <row r="91044"/>
    <row r="91045"/>
    <row r="91046"/>
    <row r="91047"/>
    <row r="91048"/>
    <row r="91049"/>
    <row r="91050"/>
    <row r="91051"/>
    <row r="91052"/>
    <row r="91053"/>
    <row r="91054"/>
    <row r="91055"/>
    <row r="91056"/>
    <row r="91057"/>
    <row r="91058"/>
    <row r="91059"/>
    <row r="91060"/>
    <row r="91061"/>
    <row r="91062"/>
    <row r="91063"/>
    <row r="91064"/>
    <row r="91065"/>
    <row r="91066"/>
    <row r="91067"/>
    <row r="91068"/>
    <row r="91069"/>
    <row r="91070"/>
    <row r="91071"/>
    <row r="91072"/>
    <row r="91073"/>
    <row r="91074"/>
    <row r="91075"/>
    <row r="91076"/>
    <row r="91077"/>
    <row r="91078"/>
    <row r="91079"/>
    <row r="91080"/>
    <row r="91081"/>
    <row r="91082"/>
    <row r="91083"/>
    <row r="91084"/>
    <row r="91085"/>
    <row r="91086"/>
    <row r="91087"/>
    <row r="91088"/>
    <row r="91089"/>
    <row r="91090"/>
    <row r="91091"/>
    <row r="91092"/>
    <row r="91093"/>
    <row r="91094"/>
    <row r="91095"/>
    <row r="91096"/>
    <row r="91097"/>
    <row r="91098"/>
    <row r="91099"/>
    <row r="91100"/>
    <row r="91101"/>
    <row r="91102"/>
    <row r="91103"/>
    <row r="91104"/>
    <row r="91105"/>
    <row r="91106"/>
    <row r="91107"/>
    <row r="91108"/>
    <row r="91109"/>
    <row r="91110"/>
    <row r="91111"/>
    <row r="91112"/>
    <row r="91113"/>
    <row r="91114"/>
    <row r="91115"/>
    <row r="91116"/>
    <row r="91117"/>
    <row r="91118"/>
    <row r="91119"/>
    <row r="91120"/>
    <row r="91121"/>
    <row r="91122"/>
    <row r="91123"/>
    <row r="91124"/>
    <row r="91125"/>
    <row r="91126"/>
    <row r="91127"/>
    <row r="91128"/>
    <row r="91129"/>
    <row r="91130"/>
    <row r="91131"/>
    <row r="91132"/>
    <row r="91133"/>
    <row r="91134"/>
    <row r="91135"/>
    <row r="91136"/>
    <row r="91137"/>
    <row r="91138"/>
    <row r="91139"/>
    <row r="91140"/>
    <row r="91141"/>
    <row r="91142"/>
    <row r="91143"/>
    <row r="91144"/>
    <row r="91145"/>
    <row r="91146"/>
    <row r="91147"/>
    <row r="91148"/>
    <row r="91149"/>
    <row r="91150"/>
    <row r="91151"/>
    <row r="91152"/>
    <row r="91153"/>
    <row r="91154"/>
    <row r="91155"/>
    <row r="91156"/>
    <row r="91157"/>
    <row r="91158"/>
    <row r="91159"/>
    <row r="91160"/>
    <row r="91161"/>
    <row r="91162"/>
    <row r="91163"/>
    <row r="91164"/>
    <row r="91165"/>
    <row r="91166"/>
    <row r="91167"/>
    <row r="91168"/>
    <row r="91169"/>
    <row r="91170"/>
    <row r="91171"/>
    <row r="91172"/>
    <row r="91173"/>
    <row r="91174"/>
    <row r="91175"/>
    <row r="91176"/>
    <row r="91177"/>
    <row r="91178"/>
    <row r="91179"/>
    <row r="91180"/>
    <row r="91181"/>
    <row r="91182"/>
    <row r="91183"/>
    <row r="91184"/>
    <row r="91185"/>
    <row r="91186"/>
    <row r="91187"/>
    <row r="91188"/>
    <row r="91189"/>
    <row r="91190"/>
    <row r="91191"/>
    <row r="91192"/>
    <row r="91193"/>
    <row r="91194"/>
    <row r="91195"/>
    <row r="91196"/>
    <row r="91197"/>
    <row r="91198"/>
    <row r="91199"/>
    <row r="91200"/>
    <row r="91201"/>
    <row r="91202"/>
    <row r="91203"/>
    <row r="91204"/>
    <row r="91205"/>
    <row r="91206"/>
    <row r="91207"/>
    <row r="91208"/>
    <row r="91209"/>
    <row r="91210"/>
    <row r="91211"/>
    <row r="91212"/>
    <row r="91213"/>
    <row r="91214"/>
    <row r="91215"/>
    <row r="91216"/>
    <row r="91217"/>
    <row r="91218"/>
    <row r="91219"/>
    <row r="91220"/>
    <row r="91221"/>
    <row r="91222"/>
    <row r="91223"/>
    <row r="91224"/>
    <row r="91225"/>
    <row r="91226"/>
    <row r="91227"/>
    <row r="91228"/>
    <row r="91229"/>
    <row r="91230"/>
    <row r="91231"/>
    <row r="91232"/>
    <row r="91233"/>
    <row r="91234"/>
    <row r="91235"/>
    <row r="91236"/>
    <row r="91237"/>
    <row r="91238"/>
    <row r="91239"/>
    <row r="91240"/>
    <row r="91241"/>
    <row r="91242"/>
    <row r="91243"/>
    <row r="91244"/>
    <row r="91245"/>
    <row r="91246"/>
    <row r="91247"/>
    <row r="91248"/>
    <row r="91249"/>
    <row r="91250"/>
    <row r="91251"/>
    <row r="91252"/>
    <row r="91253"/>
    <row r="91254"/>
    <row r="91255"/>
    <row r="91256"/>
    <row r="91257"/>
    <row r="91258"/>
    <row r="91259"/>
    <row r="91260"/>
    <row r="91261"/>
    <row r="91262"/>
    <row r="91263"/>
    <row r="91264"/>
    <row r="91265"/>
    <row r="91266"/>
    <row r="91267"/>
    <row r="91268"/>
    <row r="91269"/>
    <row r="91270"/>
    <row r="91271"/>
    <row r="91272"/>
    <row r="91273"/>
    <row r="91274"/>
    <row r="91275"/>
    <row r="91276"/>
    <row r="91277"/>
    <row r="91278"/>
    <row r="91279"/>
    <row r="91280"/>
    <row r="91281"/>
    <row r="91282"/>
    <row r="91283"/>
    <row r="91284"/>
    <row r="91285"/>
    <row r="91286"/>
    <row r="91287"/>
    <row r="91288"/>
    <row r="91289"/>
    <row r="91290"/>
    <row r="91291"/>
    <row r="91292"/>
    <row r="91293"/>
    <row r="91294"/>
    <row r="91295"/>
    <row r="91296"/>
    <row r="91297"/>
    <row r="91298"/>
    <row r="91299"/>
    <row r="91300"/>
    <row r="91301"/>
    <row r="91302"/>
    <row r="91303"/>
    <row r="91304"/>
    <row r="91305"/>
    <row r="91306"/>
    <row r="91307"/>
    <row r="91308"/>
    <row r="91309"/>
    <row r="91310"/>
    <row r="91311"/>
    <row r="91312"/>
    <row r="91313"/>
    <row r="91314"/>
    <row r="91315"/>
    <row r="91316"/>
    <row r="91317"/>
    <row r="91318"/>
    <row r="91319"/>
    <row r="91320"/>
    <row r="91321"/>
    <row r="91322"/>
    <row r="91323"/>
    <row r="91324"/>
    <row r="91325"/>
    <row r="91326"/>
    <row r="91327"/>
    <row r="91328"/>
    <row r="91329"/>
    <row r="91330"/>
    <row r="91331"/>
    <row r="91332"/>
    <row r="91333"/>
    <row r="91334"/>
    <row r="91335"/>
    <row r="91336"/>
    <row r="91337"/>
    <row r="91338"/>
    <row r="91339"/>
    <row r="91340"/>
    <row r="91341"/>
    <row r="91342"/>
    <row r="91343"/>
    <row r="91344"/>
    <row r="91345"/>
    <row r="91346"/>
    <row r="91347"/>
    <row r="91348"/>
    <row r="91349"/>
    <row r="91350"/>
    <row r="91351"/>
    <row r="91352"/>
    <row r="91353"/>
    <row r="91354"/>
    <row r="91355"/>
    <row r="91356"/>
    <row r="91357"/>
    <row r="91358"/>
    <row r="91359"/>
    <row r="91360"/>
    <row r="91361"/>
    <row r="91362"/>
    <row r="91363"/>
    <row r="91364"/>
    <row r="91365"/>
    <row r="91366"/>
    <row r="91367"/>
    <row r="91368"/>
    <row r="91369"/>
    <row r="91370"/>
    <row r="91371"/>
    <row r="91372"/>
    <row r="91373"/>
    <row r="91374"/>
    <row r="91375"/>
    <row r="91376"/>
    <row r="91377"/>
    <row r="91378"/>
    <row r="91379"/>
    <row r="91380"/>
    <row r="91381"/>
    <row r="91382"/>
    <row r="91383"/>
    <row r="91384"/>
    <row r="91385"/>
    <row r="91386"/>
    <row r="91387"/>
    <row r="91388"/>
    <row r="91389"/>
    <row r="91390"/>
    <row r="91391"/>
    <row r="91392"/>
    <row r="91393"/>
    <row r="91394"/>
    <row r="91395"/>
    <row r="91396"/>
    <row r="91397"/>
    <row r="91398"/>
    <row r="91399"/>
    <row r="91400"/>
    <row r="91401"/>
    <row r="91402"/>
    <row r="91403"/>
    <row r="91404"/>
    <row r="91405"/>
    <row r="91406"/>
    <row r="91407"/>
    <row r="91408"/>
    <row r="91409"/>
    <row r="91410"/>
    <row r="91411"/>
    <row r="91412"/>
    <row r="91413"/>
    <row r="91414"/>
    <row r="91415"/>
    <row r="91416"/>
    <row r="91417"/>
    <row r="91418"/>
    <row r="91419"/>
    <row r="91420"/>
    <row r="91421"/>
    <row r="91422"/>
    <row r="91423"/>
    <row r="91424"/>
    <row r="91425"/>
    <row r="91426"/>
    <row r="91427"/>
    <row r="91428"/>
    <row r="91429"/>
    <row r="91430"/>
    <row r="91431"/>
    <row r="91432"/>
    <row r="91433"/>
    <row r="91434"/>
    <row r="91435"/>
    <row r="91436"/>
    <row r="91437"/>
    <row r="91438"/>
    <row r="91439"/>
    <row r="91440"/>
    <row r="91441"/>
    <row r="91442"/>
    <row r="91443"/>
    <row r="91444"/>
    <row r="91445"/>
    <row r="91446"/>
    <row r="91447"/>
    <row r="91448"/>
    <row r="91449"/>
    <row r="91450"/>
    <row r="91451"/>
    <row r="91452"/>
    <row r="91453"/>
    <row r="91454"/>
    <row r="91455"/>
    <row r="91456"/>
    <row r="91457"/>
    <row r="91458"/>
    <row r="91459"/>
    <row r="91460"/>
    <row r="91461"/>
    <row r="91462"/>
    <row r="91463"/>
    <row r="91464"/>
    <row r="91465"/>
    <row r="91466"/>
    <row r="91467"/>
    <row r="91468"/>
    <row r="91469"/>
    <row r="91470"/>
    <row r="91471"/>
    <row r="91472"/>
    <row r="91473"/>
    <row r="91474"/>
    <row r="91475"/>
    <row r="91476"/>
    <row r="91477"/>
    <row r="91478"/>
    <row r="91479"/>
    <row r="91480"/>
    <row r="91481"/>
    <row r="91482"/>
    <row r="91483"/>
    <row r="91484"/>
    <row r="91485"/>
    <row r="91486"/>
    <row r="91487"/>
    <row r="91488"/>
    <row r="91489"/>
    <row r="91490"/>
    <row r="91491"/>
    <row r="91492"/>
    <row r="91493"/>
    <row r="91494"/>
    <row r="91495"/>
    <row r="91496"/>
    <row r="91497"/>
    <row r="91498"/>
    <row r="91499"/>
    <row r="91500"/>
    <row r="91501"/>
    <row r="91502"/>
    <row r="91503"/>
    <row r="91504"/>
    <row r="91505"/>
    <row r="91506"/>
    <row r="91507"/>
    <row r="91508"/>
    <row r="91509"/>
    <row r="91510"/>
    <row r="91511"/>
    <row r="91512"/>
    <row r="91513"/>
    <row r="91514"/>
    <row r="91515"/>
    <row r="91516"/>
    <row r="91517"/>
    <row r="91518"/>
    <row r="91519"/>
    <row r="91520"/>
    <row r="91521"/>
    <row r="91522"/>
    <row r="91523"/>
    <row r="91524"/>
    <row r="91525"/>
    <row r="91526"/>
    <row r="91527"/>
    <row r="91528"/>
    <row r="91529"/>
    <row r="91530"/>
    <row r="91531"/>
    <row r="91532"/>
    <row r="91533"/>
    <row r="91534"/>
    <row r="91535"/>
    <row r="91536"/>
    <row r="91537"/>
    <row r="91538"/>
    <row r="91539"/>
    <row r="91540"/>
    <row r="91541"/>
    <row r="91542"/>
    <row r="91543"/>
    <row r="91544"/>
    <row r="91545"/>
    <row r="91546"/>
    <row r="91547"/>
    <row r="91548"/>
    <row r="91549"/>
    <row r="91550"/>
    <row r="91551"/>
    <row r="91552"/>
    <row r="91553"/>
    <row r="91554"/>
    <row r="91555"/>
    <row r="91556"/>
    <row r="91557"/>
    <row r="91558"/>
    <row r="91559"/>
    <row r="91560"/>
    <row r="91561"/>
    <row r="91562"/>
    <row r="91563"/>
    <row r="91564"/>
    <row r="91565"/>
    <row r="91566"/>
    <row r="91567"/>
    <row r="91568"/>
    <row r="91569"/>
    <row r="91570"/>
    <row r="91571"/>
    <row r="91572"/>
    <row r="91573"/>
    <row r="91574"/>
    <row r="91575"/>
    <row r="91576"/>
    <row r="91577"/>
    <row r="91578"/>
    <row r="91579"/>
    <row r="91580"/>
    <row r="91581"/>
    <row r="91582"/>
    <row r="91583"/>
    <row r="91584"/>
    <row r="91585"/>
    <row r="91586"/>
    <row r="91587"/>
    <row r="91588"/>
    <row r="91589"/>
    <row r="91590"/>
    <row r="91591"/>
    <row r="91592"/>
    <row r="91593"/>
    <row r="91594"/>
    <row r="91595"/>
    <row r="91596"/>
    <row r="91597"/>
    <row r="91598"/>
    <row r="91599"/>
    <row r="91600"/>
    <row r="91601"/>
    <row r="91602"/>
    <row r="91603"/>
    <row r="91604"/>
    <row r="91605"/>
    <row r="91606"/>
    <row r="91607"/>
    <row r="91608"/>
    <row r="91609"/>
    <row r="91610"/>
    <row r="91611"/>
    <row r="91612"/>
    <row r="91613"/>
    <row r="91614"/>
    <row r="91615"/>
    <row r="91616"/>
    <row r="91617"/>
    <row r="91618"/>
    <row r="91619"/>
    <row r="91620"/>
    <row r="91621"/>
    <row r="91622"/>
    <row r="91623"/>
    <row r="91624"/>
    <row r="91625"/>
    <row r="91626"/>
    <row r="91627"/>
    <row r="91628"/>
    <row r="91629"/>
    <row r="91630"/>
    <row r="91631"/>
    <row r="91632"/>
    <row r="91633"/>
    <row r="91634"/>
    <row r="91635"/>
    <row r="91636"/>
    <row r="91637"/>
    <row r="91638"/>
    <row r="91639"/>
    <row r="91640"/>
    <row r="91641"/>
    <row r="91642"/>
    <row r="91643"/>
    <row r="91644"/>
    <row r="91645"/>
    <row r="91646"/>
    <row r="91647"/>
    <row r="91648"/>
    <row r="91649"/>
    <row r="91650"/>
    <row r="91651"/>
    <row r="91652"/>
    <row r="91653"/>
    <row r="91654"/>
    <row r="91655"/>
    <row r="91656"/>
    <row r="91657"/>
    <row r="91658"/>
    <row r="91659"/>
    <row r="91660"/>
    <row r="91661"/>
    <row r="91662"/>
    <row r="91663"/>
    <row r="91664"/>
    <row r="91665"/>
    <row r="91666"/>
    <row r="91667"/>
    <row r="91668"/>
    <row r="91669"/>
    <row r="91670"/>
    <row r="91671"/>
    <row r="91672"/>
    <row r="91673"/>
    <row r="91674"/>
    <row r="91675"/>
    <row r="91676"/>
    <row r="91677"/>
    <row r="91678"/>
    <row r="91679"/>
    <row r="91680"/>
    <row r="91681"/>
    <row r="91682"/>
    <row r="91683"/>
    <row r="91684"/>
    <row r="91685"/>
    <row r="91686"/>
    <row r="91687"/>
    <row r="91688"/>
    <row r="91689"/>
    <row r="91690"/>
    <row r="91691"/>
    <row r="91692"/>
    <row r="91693"/>
    <row r="91694"/>
    <row r="91695"/>
    <row r="91696"/>
    <row r="91697"/>
    <row r="91698"/>
    <row r="91699"/>
    <row r="91700"/>
    <row r="91701"/>
    <row r="91702"/>
    <row r="91703"/>
    <row r="91704"/>
    <row r="91705"/>
    <row r="91706"/>
    <row r="91707"/>
    <row r="91708"/>
    <row r="91709"/>
    <row r="91710"/>
    <row r="91711"/>
    <row r="91712"/>
    <row r="91713"/>
    <row r="91714"/>
    <row r="91715"/>
    <row r="91716"/>
    <row r="91717"/>
    <row r="91718"/>
    <row r="91719"/>
    <row r="91720"/>
    <row r="91721"/>
    <row r="91722"/>
    <row r="91723"/>
    <row r="91724"/>
    <row r="91725"/>
    <row r="91726"/>
    <row r="91727"/>
    <row r="91728"/>
    <row r="91729"/>
    <row r="91730"/>
    <row r="91731"/>
    <row r="91732"/>
    <row r="91733"/>
    <row r="91734"/>
    <row r="91735"/>
    <row r="91736"/>
    <row r="91737"/>
    <row r="91738"/>
    <row r="91739"/>
    <row r="91740"/>
    <row r="91741"/>
    <row r="91742"/>
    <row r="91743"/>
    <row r="91744"/>
    <row r="91745"/>
    <row r="91746"/>
    <row r="91747"/>
    <row r="91748"/>
    <row r="91749"/>
    <row r="91750"/>
    <row r="91751"/>
    <row r="91752"/>
    <row r="91753"/>
    <row r="91754"/>
    <row r="91755"/>
    <row r="91756"/>
    <row r="91757"/>
    <row r="91758"/>
    <row r="91759"/>
    <row r="91760"/>
    <row r="91761"/>
    <row r="91762"/>
    <row r="91763"/>
    <row r="91764"/>
    <row r="91765"/>
    <row r="91766"/>
    <row r="91767"/>
    <row r="91768"/>
    <row r="91769"/>
    <row r="91770"/>
    <row r="91771"/>
    <row r="91772"/>
    <row r="91773"/>
    <row r="91774"/>
    <row r="91775"/>
    <row r="91776"/>
    <row r="91777"/>
    <row r="91778"/>
    <row r="91779"/>
    <row r="91780"/>
    <row r="91781"/>
    <row r="91782"/>
    <row r="91783"/>
    <row r="91784"/>
    <row r="91785"/>
    <row r="91786"/>
    <row r="91787"/>
    <row r="91788"/>
    <row r="91789"/>
    <row r="91790"/>
    <row r="91791"/>
    <row r="91792"/>
    <row r="91793"/>
    <row r="91794"/>
    <row r="91795"/>
    <row r="91796"/>
    <row r="91797"/>
    <row r="91798"/>
    <row r="91799"/>
    <row r="91800"/>
    <row r="91801"/>
    <row r="91802"/>
    <row r="91803"/>
    <row r="91804"/>
    <row r="91805"/>
    <row r="91806"/>
    <row r="91807"/>
    <row r="91808"/>
    <row r="91809"/>
    <row r="91810"/>
    <row r="91811"/>
    <row r="91812"/>
    <row r="91813"/>
    <row r="91814"/>
    <row r="91815"/>
    <row r="91816"/>
    <row r="91817"/>
    <row r="91818"/>
    <row r="91819"/>
    <row r="91820"/>
    <row r="91821"/>
    <row r="91822"/>
    <row r="91823"/>
    <row r="91824"/>
    <row r="91825"/>
    <row r="91826"/>
    <row r="91827"/>
    <row r="91828"/>
    <row r="91829"/>
    <row r="91830"/>
    <row r="91831"/>
    <row r="91832"/>
    <row r="91833"/>
    <row r="91834"/>
    <row r="91835"/>
    <row r="91836"/>
    <row r="91837"/>
    <row r="91838"/>
    <row r="91839"/>
    <row r="91840"/>
    <row r="91841"/>
    <row r="91842"/>
    <row r="91843"/>
    <row r="91844"/>
    <row r="91845"/>
    <row r="91846"/>
    <row r="91847"/>
    <row r="91848"/>
    <row r="91849"/>
    <row r="91850"/>
    <row r="91851"/>
    <row r="91852"/>
    <row r="91853"/>
    <row r="91854"/>
    <row r="91855"/>
    <row r="91856"/>
    <row r="91857"/>
    <row r="91858"/>
    <row r="91859"/>
    <row r="91860"/>
    <row r="91861"/>
    <row r="91862"/>
    <row r="91863"/>
    <row r="91864"/>
    <row r="91865"/>
    <row r="91866"/>
    <row r="91867"/>
    <row r="91868"/>
    <row r="91869"/>
    <row r="91870"/>
    <row r="91871"/>
    <row r="91872"/>
    <row r="91873"/>
    <row r="91874"/>
    <row r="91875"/>
    <row r="91876"/>
    <row r="91877"/>
    <row r="91878"/>
    <row r="91879"/>
    <row r="91880"/>
    <row r="91881"/>
    <row r="91882"/>
    <row r="91883"/>
    <row r="91884"/>
    <row r="91885"/>
    <row r="91886"/>
    <row r="91887"/>
    <row r="91888"/>
    <row r="91889"/>
    <row r="91890"/>
    <row r="91891"/>
    <row r="91892"/>
    <row r="91893"/>
    <row r="91894"/>
    <row r="91895"/>
    <row r="91896"/>
    <row r="91897"/>
    <row r="91898"/>
    <row r="91899"/>
    <row r="91900"/>
    <row r="91901"/>
    <row r="91902"/>
    <row r="91903"/>
    <row r="91904"/>
    <row r="91905"/>
    <row r="91906"/>
    <row r="91907"/>
    <row r="91908"/>
    <row r="91909"/>
    <row r="91910"/>
    <row r="91911"/>
    <row r="91912"/>
    <row r="91913"/>
    <row r="91914"/>
    <row r="91915"/>
    <row r="91916"/>
    <row r="91917"/>
    <row r="91918"/>
    <row r="91919"/>
    <row r="91920"/>
    <row r="91921"/>
    <row r="91922"/>
    <row r="91923"/>
    <row r="91924"/>
    <row r="91925"/>
    <row r="91926"/>
    <row r="91927"/>
    <row r="91928"/>
    <row r="91929"/>
    <row r="91930"/>
    <row r="91931"/>
    <row r="91932"/>
    <row r="91933"/>
    <row r="91934"/>
    <row r="91935"/>
    <row r="91936"/>
    <row r="91937"/>
    <row r="91938"/>
    <row r="91939"/>
    <row r="91940"/>
    <row r="91941"/>
    <row r="91942"/>
    <row r="91943"/>
    <row r="91944"/>
    <row r="91945"/>
    <row r="91946"/>
    <row r="91947"/>
    <row r="91948"/>
    <row r="91949"/>
    <row r="91950"/>
    <row r="91951"/>
    <row r="91952"/>
    <row r="91953"/>
    <row r="91954"/>
    <row r="91955"/>
    <row r="91956"/>
    <row r="91957"/>
    <row r="91958"/>
    <row r="91959"/>
    <row r="91960"/>
    <row r="91961"/>
    <row r="91962"/>
    <row r="91963"/>
    <row r="91964"/>
    <row r="91965"/>
    <row r="91966"/>
    <row r="91967"/>
    <row r="91968"/>
    <row r="91969"/>
    <row r="91970"/>
    <row r="91971"/>
    <row r="91972"/>
    <row r="91973"/>
    <row r="91974"/>
    <row r="91975"/>
    <row r="91976"/>
    <row r="91977"/>
    <row r="91978"/>
    <row r="91979"/>
    <row r="91980"/>
    <row r="91981"/>
    <row r="91982"/>
    <row r="91983"/>
    <row r="91984"/>
    <row r="91985"/>
    <row r="91986"/>
    <row r="91987"/>
    <row r="91988"/>
    <row r="91989"/>
    <row r="91990"/>
    <row r="91991"/>
    <row r="91992"/>
    <row r="91993"/>
    <row r="91994"/>
    <row r="91995"/>
    <row r="91996"/>
    <row r="91997"/>
    <row r="91998"/>
    <row r="91999"/>
    <row r="92000"/>
    <row r="92001"/>
    <row r="92002"/>
    <row r="92003"/>
    <row r="92004"/>
    <row r="92005"/>
    <row r="92006"/>
    <row r="92007"/>
    <row r="92008"/>
    <row r="92009"/>
    <row r="92010"/>
    <row r="92011"/>
    <row r="92012"/>
    <row r="92013"/>
    <row r="92014"/>
    <row r="92015"/>
    <row r="92016"/>
    <row r="92017"/>
    <row r="92018"/>
    <row r="92019"/>
    <row r="92020"/>
    <row r="92021"/>
    <row r="92022"/>
    <row r="92023"/>
    <row r="92024"/>
    <row r="92025"/>
    <row r="92026"/>
    <row r="92027"/>
    <row r="92028"/>
    <row r="92029"/>
    <row r="92030"/>
    <row r="92031"/>
    <row r="92032"/>
    <row r="92033"/>
    <row r="92034"/>
    <row r="92035"/>
    <row r="92036"/>
    <row r="92037"/>
    <row r="92038"/>
    <row r="92039"/>
    <row r="92040"/>
    <row r="92041"/>
    <row r="92042"/>
    <row r="92043"/>
    <row r="92044"/>
    <row r="92045"/>
    <row r="92046"/>
    <row r="92047"/>
    <row r="92048"/>
    <row r="92049"/>
    <row r="92050"/>
    <row r="92051"/>
    <row r="92052"/>
    <row r="92053"/>
    <row r="92054"/>
    <row r="92055"/>
    <row r="92056"/>
    <row r="92057"/>
    <row r="92058"/>
    <row r="92059"/>
    <row r="92060"/>
    <row r="92061"/>
    <row r="92062"/>
    <row r="92063"/>
    <row r="92064"/>
    <row r="92065"/>
    <row r="92066"/>
    <row r="92067"/>
    <row r="92068"/>
    <row r="92069"/>
    <row r="92070"/>
    <row r="92071"/>
    <row r="92072"/>
    <row r="92073"/>
    <row r="92074"/>
    <row r="92075"/>
    <row r="92076"/>
    <row r="92077"/>
    <row r="92078"/>
    <row r="92079"/>
    <row r="92080"/>
    <row r="92081"/>
    <row r="92082"/>
    <row r="92083"/>
    <row r="92084"/>
    <row r="92085"/>
    <row r="92086"/>
    <row r="92087"/>
    <row r="92088"/>
    <row r="92089"/>
    <row r="92090"/>
    <row r="92091"/>
    <row r="92092"/>
    <row r="92093"/>
    <row r="92094"/>
    <row r="92095"/>
    <row r="92096"/>
    <row r="92097"/>
    <row r="92098"/>
    <row r="92099"/>
    <row r="92100"/>
    <row r="92101"/>
    <row r="92102"/>
    <row r="92103"/>
    <row r="92104"/>
    <row r="92105"/>
    <row r="92106"/>
    <row r="92107"/>
    <row r="92108"/>
    <row r="92109"/>
    <row r="92110"/>
    <row r="92111"/>
    <row r="92112"/>
    <row r="92113"/>
    <row r="92114"/>
    <row r="92115"/>
    <row r="92116"/>
    <row r="92117"/>
    <row r="92118"/>
    <row r="92119"/>
    <row r="92120"/>
    <row r="92121"/>
    <row r="92122"/>
    <row r="92123"/>
    <row r="92124"/>
    <row r="92125"/>
    <row r="92126"/>
    <row r="92127"/>
    <row r="92128"/>
    <row r="92129"/>
    <row r="92130"/>
    <row r="92131"/>
    <row r="92132"/>
    <row r="92133"/>
    <row r="92134"/>
    <row r="92135"/>
    <row r="92136"/>
    <row r="92137"/>
    <row r="92138"/>
    <row r="92139"/>
    <row r="92140"/>
    <row r="92141"/>
    <row r="92142"/>
    <row r="92143"/>
    <row r="92144"/>
    <row r="92145"/>
    <row r="92146"/>
    <row r="92147"/>
    <row r="92148"/>
    <row r="92149"/>
    <row r="92150"/>
    <row r="92151"/>
    <row r="92152"/>
    <row r="92153"/>
    <row r="92154"/>
    <row r="92155"/>
    <row r="92156"/>
    <row r="92157"/>
    <row r="92158"/>
    <row r="92159"/>
    <row r="92160"/>
    <row r="92161"/>
    <row r="92162"/>
    <row r="92163"/>
    <row r="92164"/>
    <row r="92165"/>
    <row r="92166"/>
    <row r="92167"/>
    <row r="92168"/>
    <row r="92169"/>
    <row r="92170"/>
    <row r="92171"/>
    <row r="92172"/>
    <row r="92173"/>
    <row r="92174"/>
    <row r="92175"/>
    <row r="92176"/>
    <row r="92177"/>
    <row r="92178"/>
    <row r="92179"/>
    <row r="92180"/>
    <row r="92181"/>
    <row r="92182"/>
    <row r="92183"/>
    <row r="92184"/>
    <row r="92185"/>
    <row r="92186"/>
    <row r="92187"/>
    <row r="92188"/>
    <row r="92189"/>
    <row r="92190"/>
    <row r="92191"/>
    <row r="92192"/>
    <row r="92193"/>
    <row r="92194"/>
    <row r="92195"/>
    <row r="92196"/>
    <row r="92197"/>
    <row r="92198"/>
    <row r="92199"/>
    <row r="92200"/>
    <row r="92201"/>
    <row r="92202"/>
    <row r="92203"/>
    <row r="92204"/>
    <row r="92205"/>
    <row r="92206"/>
    <row r="92207"/>
    <row r="92208"/>
    <row r="92209"/>
    <row r="92210"/>
    <row r="92211"/>
    <row r="92212"/>
    <row r="92213"/>
    <row r="92214"/>
    <row r="92215"/>
    <row r="92216"/>
    <row r="92217"/>
    <row r="92218"/>
    <row r="92219"/>
    <row r="92220"/>
    <row r="92221"/>
    <row r="92222"/>
    <row r="92223"/>
    <row r="92224"/>
    <row r="92225"/>
    <row r="92226"/>
    <row r="92227"/>
    <row r="92228"/>
    <row r="92229"/>
    <row r="92230"/>
    <row r="92231"/>
    <row r="92232"/>
    <row r="92233"/>
    <row r="92234"/>
    <row r="92235"/>
    <row r="92236"/>
    <row r="92237"/>
    <row r="92238"/>
    <row r="92239"/>
    <row r="92240"/>
    <row r="92241"/>
    <row r="92242"/>
    <row r="92243"/>
    <row r="92244"/>
    <row r="92245"/>
    <row r="92246"/>
    <row r="92247"/>
    <row r="92248"/>
    <row r="92249"/>
    <row r="92250"/>
    <row r="92251"/>
    <row r="92252"/>
    <row r="92253"/>
    <row r="92254"/>
    <row r="92255"/>
    <row r="92256"/>
    <row r="92257"/>
    <row r="92258"/>
    <row r="92259"/>
    <row r="92260"/>
    <row r="92261"/>
    <row r="92262"/>
    <row r="92263"/>
    <row r="92264"/>
    <row r="92265"/>
    <row r="92266"/>
    <row r="92267"/>
    <row r="92268"/>
    <row r="92269"/>
    <row r="92270"/>
    <row r="92271"/>
    <row r="92272"/>
    <row r="92273"/>
    <row r="92274"/>
    <row r="92275"/>
    <row r="92276"/>
    <row r="92277"/>
    <row r="92278"/>
    <row r="92279"/>
    <row r="92280"/>
    <row r="92281"/>
    <row r="92282"/>
    <row r="92283"/>
    <row r="92284"/>
    <row r="92285"/>
    <row r="92286"/>
    <row r="92287"/>
    <row r="92288"/>
    <row r="92289"/>
    <row r="92290"/>
    <row r="92291"/>
    <row r="92292"/>
    <row r="92293"/>
    <row r="92294"/>
    <row r="92295"/>
    <row r="92296"/>
    <row r="92297"/>
    <row r="92298"/>
    <row r="92299"/>
    <row r="92300"/>
    <row r="92301"/>
    <row r="92302"/>
    <row r="92303"/>
    <row r="92304"/>
    <row r="92305"/>
    <row r="92306"/>
    <row r="92307"/>
    <row r="92308"/>
    <row r="92309"/>
    <row r="92310"/>
    <row r="92311"/>
    <row r="92312"/>
    <row r="92313"/>
    <row r="92314"/>
    <row r="92315"/>
    <row r="92316"/>
    <row r="92317"/>
    <row r="92318"/>
    <row r="92319"/>
    <row r="92320"/>
    <row r="92321"/>
    <row r="92322"/>
    <row r="92323"/>
    <row r="92324"/>
    <row r="92325"/>
    <row r="92326"/>
    <row r="92327"/>
    <row r="92328"/>
    <row r="92329"/>
    <row r="92330"/>
    <row r="92331"/>
    <row r="92332"/>
    <row r="92333"/>
    <row r="92334"/>
    <row r="92335"/>
    <row r="92336"/>
    <row r="92337"/>
    <row r="92338"/>
    <row r="92339"/>
    <row r="92340"/>
    <row r="92341"/>
    <row r="92342"/>
    <row r="92343"/>
    <row r="92344"/>
    <row r="92345"/>
    <row r="92346"/>
    <row r="92347"/>
    <row r="92348"/>
    <row r="92349"/>
    <row r="92350"/>
    <row r="92351"/>
    <row r="92352"/>
    <row r="92353"/>
    <row r="92354"/>
    <row r="92355"/>
    <row r="92356"/>
    <row r="92357"/>
    <row r="92358"/>
    <row r="92359"/>
    <row r="92360"/>
    <row r="92361"/>
    <row r="92362"/>
    <row r="92363"/>
    <row r="92364"/>
    <row r="92365"/>
    <row r="92366"/>
    <row r="92367"/>
    <row r="92368"/>
    <row r="92369"/>
    <row r="92370"/>
    <row r="92371"/>
    <row r="92372"/>
    <row r="92373"/>
    <row r="92374"/>
    <row r="92375"/>
    <row r="92376"/>
    <row r="92377"/>
    <row r="92378"/>
    <row r="92379"/>
    <row r="92380"/>
    <row r="92381"/>
    <row r="92382"/>
    <row r="92383"/>
    <row r="92384"/>
    <row r="92385"/>
    <row r="92386"/>
    <row r="92387"/>
    <row r="92388"/>
    <row r="92389"/>
    <row r="92390"/>
    <row r="92391"/>
    <row r="92392"/>
    <row r="92393"/>
    <row r="92394"/>
    <row r="92395"/>
    <row r="92396"/>
    <row r="92397"/>
    <row r="92398"/>
    <row r="92399"/>
    <row r="92400"/>
    <row r="92401"/>
    <row r="92402"/>
    <row r="92403"/>
    <row r="92404"/>
    <row r="92405"/>
    <row r="92406"/>
    <row r="92407"/>
    <row r="92408"/>
    <row r="92409"/>
    <row r="92410"/>
    <row r="92411"/>
    <row r="92412"/>
    <row r="92413"/>
    <row r="92414"/>
    <row r="92415"/>
    <row r="92416"/>
    <row r="92417"/>
    <row r="92418"/>
    <row r="92419"/>
    <row r="92420"/>
    <row r="92421"/>
    <row r="92422"/>
    <row r="92423"/>
    <row r="92424"/>
    <row r="92425"/>
    <row r="92426"/>
    <row r="92427"/>
    <row r="92428"/>
    <row r="92429"/>
    <row r="92430"/>
    <row r="92431"/>
    <row r="92432"/>
    <row r="92433"/>
    <row r="92434"/>
    <row r="92435"/>
    <row r="92436"/>
    <row r="92437"/>
    <row r="92438"/>
    <row r="92439"/>
    <row r="92440"/>
    <row r="92441"/>
    <row r="92442"/>
    <row r="92443"/>
    <row r="92444"/>
    <row r="92445"/>
    <row r="92446"/>
    <row r="92447"/>
    <row r="92448"/>
    <row r="92449"/>
    <row r="92450"/>
    <row r="92451"/>
    <row r="92452"/>
    <row r="92453"/>
    <row r="92454"/>
    <row r="92455"/>
    <row r="92456"/>
    <row r="92457"/>
    <row r="92458"/>
    <row r="92459"/>
    <row r="92460"/>
    <row r="92461"/>
    <row r="92462"/>
    <row r="92463"/>
    <row r="92464"/>
    <row r="92465"/>
    <row r="92466"/>
    <row r="92467"/>
    <row r="92468"/>
    <row r="92469"/>
    <row r="92470"/>
    <row r="92471"/>
    <row r="92472"/>
    <row r="92473"/>
    <row r="92474"/>
    <row r="92475"/>
    <row r="92476"/>
    <row r="92477"/>
    <row r="92478"/>
    <row r="92479"/>
    <row r="92480"/>
    <row r="92481"/>
    <row r="92482"/>
    <row r="92483"/>
    <row r="92484"/>
    <row r="92485"/>
    <row r="92486"/>
    <row r="92487"/>
    <row r="92488"/>
    <row r="92489"/>
    <row r="92490"/>
    <row r="92491"/>
    <row r="92492"/>
    <row r="92493"/>
    <row r="92494"/>
    <row r="92495"/>
    <row r="92496"/>
    <row r="92497"/>
    <row r="92498"/>
    <row r="92499"/>
    <row r="92500"/>
    <row r="92501"/>
    <row r="92502"/>
    <row r="92503"/>
    <row r="92504"/>
    <row r="92505"/>
    <row r="92506"/>
    <row r="92507"/>
    <row r="92508"/>
    <row r="92509"/>
    <row r="92510"/>
    <row r="92511"/>
    <row r="92512"/>
    <row r="92513"/>
    <row r="92514"/>
    <row r="92515"/>
    <row r="92516"/>
    <row r="92517"/>
    <row r="92518"/>
    <row r="92519"/>
    <row r="92520"/>
    <row r="92521"/>
    <row r="92522"/>
    <row r="92523"/>
    <row r="92524"/>
    <row r="92525"/>
    <row r="92526"/>
    <row r="92527"/>
    <row r="92528"/>
    <row r="92529"/>
    <row r="92530"/>
    <row r="92531"/>
    <row r="92532"/>
    <row r="92533"/>
    <row r="92534"/>
    <row r="92535"/>
    <row r="92536"/>
    <row r="92537"/>
    <row r="92538"/>
    <row r="92539"/>
    <row r="92540"/>
    <row r="92541"/>
    <row r="92542"/>
    <row r="92543"/>
    <row r="92544"/>
    <row r="92545"/>
    <row r="92546"/>
    <row r="92547"/>
    <row r="92548"/>
    <row r="92549"/>
    <row r="92550"/>
    <row r="92551"/>
    <row r="92552"/>
    <row r="92553"/>
    <row r="92554"/>
    <row r="92555"/>
    <row r="92556"/>
    <row r="92557"/>
    <row r="92558"/>
    <row r="92559"/>
    <row r="92560"/>
    <row r="92561"/>
    <row r="92562"/>
    <row r="92563"/>
    <row r="92564"/>
    <row r="92565"/>
    <row r="92566"/>
    <row r="92567"/>
    <row r="92568"/>
    <row r="92569"/>
    <row r="92570"/>
    <row r="92571"/>
    <row r="92572"/>
    <row r="92573"/>
    <row r="92574"/>
    <row r="92575"/>
    <row r="92576"/>
    <row r="92577"/>
    <row r="92578"/>
    <row r="92579"/>
    <row r="92580"/>
    <row r="92581"/>
    <row r="92582"/>
    <row r="92583"/>
    <row r="92584"/>
    <row r="92585"/>
    <row r="92586"/>
    <row r="92587"/>
    <row r="92588"/>
    <row r="92589"/>
    <row r="92590"/>
    <row r="92591"/>
    <row r="92592"/>
    <row r="92593"/>
    <row r="92594"/>
    <row r="92595"/>
    <row r="92596"/>
    <row r="92597"/>
    <row r="92598"/>
    <row r="92599"/>
    <row r="92600"/>
    <row r="92601"/>
    <row r="92602"/>
    <row r="92603"/>
    <row r="92604"/>
    <row r="92605"/>
    <row r="92606"/>
    <row r="92607"/>
    <row r="92608"/>
    <row r="92609"/>
    <row r="92610"/>
    <row r="92611"/>
    <row r="92612"/>
    <row r="92613"/>
    <row r="92614"/>
    <row r="92615"/>
    <row r="92616"/>
    <row r="92617"/>
    <row r="92618"/>
    <row r="92619"/>
    <row r="92620"/>
    <row r="92621"/>
    <row r="92622"/>
    <row r="92623"/>
    <row r="92624"/>
    <row r="92625"/>
    <row r="92626"/>
    <row r="92627"/>
    <row r="92628"/>
    <row r="92629"/>
    <row r="92630"/>
    <row r="92631"/>
    <row r="92632"/>
    <row r="92633"/>
    <row r="92634"/>
    <row r="92635"/>
    <row r="92636"/>
    <row r="92637"/>
    <row r="92638"/>
    <row r="92639"/>
    <row r="92640"/>
    <row r="92641"/>
    <row r="92642"/>
    <row r="92643"/>
    <row r="92644"/>
    <row r="92645"/>
    <row r="92646"/>
    <row r="92647"/>
    <row r="92648"/>
    <row r="92649"/>
    <row r="92650"/>
    <row r="92651"/>
    <row r="92652"/>
    <row r="92653"/>
    <row r="92654"/>
    <row r="92655"/>
    <row r="92656"/>
    <row r="92657"/>
    <row r="92658"/>
    <row r="92659"/>
    <row r="92660"/>
    <row r="92661"/>
    <row r="92662"/>
    <row r="92663"/>
    <row r="92664"/>
    <row r="92665"/>
    <row r="92666"/>
    <row r="92667"/>
    <row r="92668"/>
    <row r="92669"/>
    <row r="92670"/>
    <row r="92671"/>
    <row r="92672"/>
    <row r="92673"/>
    <row r="92674"/>
    <row r="92675"/>
    <row r="92676"/>
    <row r="92677"/>
    <row r="92678"/>
    <row r="92679"/>
    <row r="92680"/>
    <row r="92681"/>
    <row r="92682"/>
    <row r="92683"/>
    <row r="92684"/>
    <row r="92685"/>
    <row r="92686"/>
    <row r="92687"/>
    <row r="92688"/>
    <row r="92689"/>
    <row r="92690"/>
    <row r="92691"/>
    <row r="92692"/>
    <row r="92693"/>
    <row r="92694"/>
    <row r="92695"/>
    <row r="92696"/>
    <row r="92697"/>
    <row r="92698"/>
    <row r="92699"/>
    <row r="92700"/>
    <row r="92701"/>
    <row r="92702"/>
    <row r="92703"/>
    <row r="92704"/>
    <row r="92705"/>
    <row r="92706"/>
    <row r="92707"/>
    <row r="92708"/>
    <row r="92709"/>
    <row r="92710"/>
    <row r="92711"/>
    <row r="92712"/>
    <row r="92713"/>
    <row r="92714"/>
    <row r="92715"/>
    <row r="92716"/>
    <row r="92717"/>
    <row r="92718"/>
    <row r="92719"/>
    <row r="92720"/>
    <row r="92721"/>
    <row r="92722"/>
    <row r="92723"/>
    <row r="92724"/>
    <row r="92725"/>
    <row r="92726"/>
    <row r="92727"/>
    <row r="92728"/>
    <row r="92729"/>
    <row r="92730"/>
    <row r="92731"/>
    <row r="92732"/>
    <row r="92733"/>
    <row r="92734"/>
    <row r="92735"/>
    <row r="92736"/>
    <row r="92737"/>
    <row r="92738"/>
    <row r="92739"/>
    <row r="92740"/>
    <row r="92741"/>
    <row r="92742"/>
    <row r="92743"/>
    <row r="92744"/>
    <row r="92745"/>
    <row r="92746"/>
    <row r="92747"/>
    <row r="92748"/>
    <row r="92749"/>
    <row r="92750"/>
    <row r="92751"/>
    <row r="92752"/>
    <row r="92753"/>
    <row r="92754"/>
    <row r="92755"/>
    <row r="92756"/>
    <row r="92757"/>
    <row r="92758"/>
    <row r="92759"/>
    <row r="92760"/>
    <row r="92761"/>
    <row r="92762"/>
    <row r="92763"/>
    <row r="92764"/>
    <row r="92765"/>
    <row r="92766"/>
    <row r="92767"/>
    <row r="92768"/>
    <row r="92769"/>
    <row r="92770"/>
    <row r="92771"/>
    <row r="92772"/>
    <row r="92773"/>
    <row r="92774"/>
    <row r="92775"/>
    <row r="92776"/>
    <row r="92777"/>
    <row r="92778"/>
    <row r="92779"/>
    <row r="92780"/>
    <row r="92781"/>
    <row r="92782"/>
    <row r="92783"/>
    <row r="92784"/>
    <row r="92785"/>
    <row r="92786"/>
    <row r="92787"/>
    <row r="92788"/>
    <row r="92789"/>
    <row r="92790"/>
    <row r="92791"/>
    <row r="92792"/>
    <row r="92793"/>
    <row r="92794"/>
    <row r="92795"/>
    <row r="92796"/>
    <row r="92797"/>
    <row r="92798"/>
    <row r="92799"/>
    <row r="92800"/>
    <row r="92801"/>
    <row r="92802"/>
    <row r="92803"/>
    <row r="92804"/>
    <row r="92805"/>
    <row r="92806"/>
    <row r="92807"/>
    <row r="92808"/>
    <row r="92809"/>
    <row r="92810"/>
    <row r="92811"/>
    <row r="92812"/>
    <row r="92813"/>
    <row r="92814"/>
    <row r="92815"/>
    <row r="92816"/>
    <row r="92817"/>
    <row r="92818"/>
    <row r="92819"/>
    <row r="92820"/>
    <row r="92821"/>
    <row r="92822"/>
    <row r="92823"/>
    <row r="92824"/>
    <row r="92825"/>
    <row r="92826"/>
    <row r="92827"/>
    <row r="92828"/>
    <row r="92829"/>
    <row r="92830"/>
    <row r="92831"/>
    <row r="92832"/>
    <row r="92833"/>
    <row r="92834"/>
    <row r="92835"/>
    <row r="92836"/>
    <row r="92837"/>
    <row r="92838"/>
    <row r="92839"/>
    <row r="92840"/>
    <row r="92841"/>
    <row r="92842"/>
    <row r="92843"/>
    <row r="92844"/>
    <row r="92845"/>
    <row r="92846"/>
    <row r="92847"/>
    <row r="92848"/>
    <row r="92849"/>
    <row r="92850"/>
    <row r="92851"/>
    <row r="92852"/>
    <row r="92853"/>
    <row r="92854"/>
    <row r="92855"/>
    <row r="92856"/>
    <row r="92857"/>
    <row r="92858"/>
    <row r="92859"/>
    <row r="92860"/>
    <row r="92861"/>
    <row r="92862"/>
    <row r="92863"/>
    <row r="92864"/>
    <row r="92865"/>
    <row r="92866"/>
    <row r="92867"/>
    <row r="92868"/>
    <row r="92869"/>
    <row r="92870"/>
    <row r="92871"/>
    <row r="92872"/>
    <row r="92873"/>
    <row r="92874"/>
    <row r="92875"/>
    <row r="92876"/>
    <row r="92877"/>
    <row r="92878"/>
    <row r="92879"/>
    <row r="92880"/>
    <row r="92881"/>
    <row r="92882"/>
    <row r="92883"/>
    <row r="92884"/>
    <row r="92885"/>
    <row r="92886"/>
    <row r="92887"/>
    <row r="92888"/>
    <row r="92889"/>
    <row r="92890"/>
    <row r="92891"/>
    <row r="92892"/>
    <row r="92893"/>
    <row r="92894"/>
    <row r="92895"/>
    <row r="92896"/>
    <row r="92897"/>
    <row r="92898"/>
    <row r="92899"/>
    <row r="92900"/>
    <row r="92901"/>
    <row r="92902"/>
    <row r="92903"/>
    <row r="92904"/>
    <row r="92905"/>
    <row r="92906"/>
    <row r="92907"/>
    <row r="92908"/>
    <row r="92909"/>
    <row r="92910"/>
    <row r="92911"/>
    <row r="92912"/>
    <row r="92913"/>
    <row r="92914"/>
    <row r="92915"/>
    <row r="92916"/>
    <row r="92917"/>
    <row r="92918"/>
    <row r="92919"/>
    <row r="92920"/>
    <row r="92921"/>
    <row r="92922"/>
    <row r="92923"/>
    <row r="92924"/>
    <row r="92925"/>
    <row r="92926"/>
    <row r="92927"/>
    <row r="92928"/>
    <row r="92929"/>
    <row r="92930"/>
    <row r="92931"/>
    <row r="92932"/>
    <row r="92933"/>
    <row r="92934"/>
    <row r="92935"/>
    <row r="92936"/>
    <row r="92937"/>
    <row r="92938"/>
    <row r="92939"/>
    <row r="92940"/>
    <row r="92941"/>
    <row r="92942"/>
    <row r="92943"/>
    <row r="92944"/>
    <row r="92945"/>
    <row r="92946"/>
    <row r="92947"/>
    <row r="92948"/>
    <row r="92949"/>
    <row r="92950"/>
    <row r="92951"/>
    <row r="92952"/>
    <row r="92953"/>
    <row r="92954"/>
    <row r="92955"/>
    <row r="92956"/>
    <row r="92957"/>
    <row r="92958"/>
    <row r="92959"/>
    <row r="92960"/>
    <row r="92961"/>
    <row r="92962"/>
    <row r="92963"/>
    <row r="92964"/>
    <row r="92965"/>
    <row r="92966"/>
    <row r="92967"/>
    <row r="92968"/>
    <row r="92969"/>
    <row r="92970"/>
    <row r="92971"/>
    <row r="92972"/>
    <row r="92973"/>
    <row r="92974"/>
    <row r="92975"/>
    <row r="92976"/>
    <row r="92977"/>
    <row r="92978"/>
    <row r="92979"/>
    <row r="92980"/>
    <row r="92981"/>
    <row r="92982"/>
    <row r="92983"/>
    <row r="92984"/>
    <row r="92985"/>
    <row r="92986"/>
    <row r="92987"/>
    <row r="92988"/>
    <row r="92989"/>
    <row r="92990"/>
    <row r="92991"/>
    <row r="92992"/>
    <row r="92993"/>
    <row r="92994"/>
    <row r="92995"/>
    <row r="92996"/>
    <row r="92997"/>
    <row r="92998"/>
    <row r="92999"/>
    <row r="93000"/>
    <row r="93001"/>
    <row r="93002"/>
    <row r="93003"/>
    <row r="93004"/>
    <row r="93005"/>
    <row r="93006"/>
    <row r="93007"/>
    <row r="93008"/>
    <row r="93009"/>
    <row r="93010"/>
    <row r="93011"/>
    <row r="93012"/>
    <row r="93013"/>
    <row r="93014"/>
    <row r="93015"/>
    <row r="93016"/>
    <row r="93017"/>
    <row r="93018"/>
    <row r="93019"/>
    <row r="93020"/>
    <row r="93021"/>
    <row r="93022"/>
    <row r="93023"/>
    <row r="93024"/>
    <row r="93025"/>
    <row r="93026"/>
    <row r="93027"/>
    <row r="93028"/>
    <row r="93029"/>
    <row r="93030"/>
    <row r="93031"/>
    <row r="93032"/>
    <row r="93033"/>
    <row r="93034"/>
    <row r="93035"/>
    <row r="93036"/>
    <row r="93037"/>
    <row r="93038"/>
    <row r="93039"/>
    <row r="93040"/>
    <row r="93041"/>
    <row r="93042"/>
    <row r="93043"/>
    <row r="93044"/>
    <row r="93045"/>
    <row r="93046"/>
    <row r="93047"/>
    <row r="93048"/>
    <row r="93049"/>
    <row r="93050"/>
    <row r="93051"/>
    <row r="93052"/>
    <row r="93053"/>
    <row r="93054"/>
    <row r="93055"/>
    <row r="93056"/>
    <row r="93057"/>
    <row r="93058"/>
    <row r="93059"/>
    <row r="93060"/>
    <row r="93061"/>
    <row r="93062"/>
    <row r="93063"/>
    <row r="93064"/>
    <row r="93065"/>
    <row r="93066"/>
    <row r="93067"/>
    <row r="93068"/>
    <row r="93069"/>
    <row r="93070"/>
    <row r="93071"/>
    <row r="93072"/>
    <row r="93073"/>
    <row r="93074"/>
    <row r="93075"/>
    <row r="93076"/>
    <row r="93077"/>
    <row r="93078"/>
    <row r="93079"/>
    <row r="93080"/>
    <row r="93081"/>
    <row r="93082"/>
    <row r="93083"/>
    <row r="93084"/>
    <row r="93085"/>
    <row r="93086"/>
    <row r="93087"/>
    <row r="93088"/>
    <row r="93089"/>
    <row r="93090"/>
    <row r="93091"/>
    <row r="93092"/>
    <row r="93093"/>
    <row r="93094"/>
    <row r="93095"/>
    <row r="93096"/>
    <row r="93097"/>
    <row r="93098"/>
    <row r="93099"/>
    <row r="93100"/>
    <row r="93101"/>
    <row r="93102"/>
    <row r="93103"/>
    <row r="93104"/>
    <row r="93105"/>
    <row r="93106"/>
    <row r="93107"/>
    <row r="93108"/>
    <row r="93109"/>
    <row r="93110"/>
    <row r="93111"/>
    <row r="93112"/>
    <row r="93113"/>
    <row r="93114"/>
    <row r="93115"/>
    <row r="93116"/>
    <row r="93117"/>
    <row r="93118"/>
    <row r="93119"/>
    <row r="93120"/>
    <row r="93121"/>
    <row r="93122"/>
    <row r="93123"/>
    <row r="93124"/>
    <row r="93125"/>
    <row r="93126"/>
    <row r="93127"/>
    <row r="93128"/>
    <row r="93129"/>
    <row r="93130"/>
    <row r="93131"/>
    <row r="93132"/>
    <row r="93133"/>
    <row r="93134"/>
    <row r="93135"/>
    <row r="93136"/>
    <row r="93137"/>
    <row r="93138"/>
    <row r="93139"/>
    <row r="93140"/>
    <row r="93141"/>
    <row r="93142"/>
    <row r="93143"/>
    <row r="93144"/>
    <row r="93145"/>
    <row r="93146"/>
    <row r="93147"/>
    <row r="93148"/>
    <row r="93149"/>
    <row r="93150"/>
    <row r="93151"/>
    <row r="93152"/>
    <row r="93153"/>
    <row r="93154"/>
    <row r="93155"/>
    <row r="93156"/>
    <row r="93157"/>
    <row r="93158"/>
    <row r="93159"/>
    <row r="93160"/>
    <row r="93161"/>
    <row r="93162"/>
    <row r="93163"/>
    <row r="93164"/>
    <row r="93165"/>
    <row r="93166"/>
    <row r="93167"/>
    <row r="93168"/>
    <row r="93169"/>
    <row r="93170"/>
    <row r="93171"/>
    <row r="93172"/>
    <row r="93173"/>
    <row r="93174"/>
    <row r="93175"/>
    <row r="93176"/>
    <row r="93177"/>
    <row r="93178"/>
    <row r="93179"/>
    <row r="93180"/>
    <row r="93181"/>
    <row r="93182"/>
    <row r="93183"/>
    <row r="93184"/>
    <row r="93185"/>
    <row r="93186"/>
    <row r="93187"/>
    <row r="93188"/>
    <row r="93189"/>
    <row r="93190"/>
    <row r="93191"/>
    <row r="93192"/>
    <row r="93193"/>
    <row r="93194"/>
    <row r="93195"/>
    <row r="93196"/>
    <row r="93197"/>
    <row r="93198"/>
    <row r="93199"/>
    <row r="93200"/>
    <row r="93201"/>
    <row r="93202"/>
    <row r="93203"/>
    <row r="93204"/>
    <row r="93205"/>
    <row r="93206"/>
    <row r="93207"/>
    <row r="93208"/>
    <row r="93209"/>
    <row r="93210"/>
    <row r="93211"/>
    <row r="93212"/>
    <row r="93213"/>
    <row r="93214"/>
    <row r="93215"/>
    <row r="93216"/>
    <row r="93217"/>
    <row r="93218"/>
    <row r="93219"/>
    <row r="93220"/>
    <row r="93221"/>
    <row r="93222"/>
    <row r="93223"/>
    <row r="93224"/>
    <row r="93225"/>
    <row r="93226"/>
    <row r="93227"/>
    <row r="93228"/>
    <row r="93229"/>
    <row r="93230"/>
    <row r="93231"/>
    <row r="93232"/>
    <row r="93233"/>
    <row r="93234"/>
    <row r="93235"/>
    <row r="93236"/>
    <row r="93237"/>
    <row r="93238"/>
    <row r="93239"/>
    <row r="93240"/>
    <row r="93241"/>
    <row r="93242"/>
    <row r="93243"/>
    <row r="93244"/>
    <row r="93245"/>
    <row r="93246"/>
    <row r="93247"/>
    <row r="93248"/>
    <row r="93249"/>
    <row r="93250"/>
    <row r="93251"/>
    <row r="93252"/>
    <row r="93253"/>
    <row r="93254"/>
    <row r="93255"/>
    <row r="93256"/>
    <row r="93257"/>
    <row r="93258"/>
    <row r="93259"/>
    <row r="93260"/>
    <row r="93261"/>
    <row r="93262"/>
    <row r="93263"/>
    <row r="93264"/>
    <row r="93265"/>
    <row r="93266"/>
    <row r="93267"/>
    <row r="93268"/>
    <row r="93269"/>
    <row r="93270"/>
    <row r="93271"/>
    <row r="93272"/>
    <row r="93273"/>
    <row r="93274"/>
    <row r="93275"/>
    <row r="93276"/>
    <row r="93277"/>
    <row r="93278"/>
    <row r="93279"/>
    <row r="93280"/>
    <row r="93281"/>
    <row r="93282"/>
    <row r="93283"/>
    <row r="93284"/>
    <row r="93285"/>
    <row r="93286"/>
    <row r="93287"/>
    <row r="93288"/>
    <row r="93289"/>
    <row r="93290"/>
    <row r="93291"/>
    <row r="93292"/>
    <row r="93293"/>
    <row r="93294"/>
    <row r="93295"/>
    <row r="93296"/>
    <row r="93297"/>
    <row r="93298"/>
    <row r="93299"/>
    <row r="93300"/>
    <row r="93301"/>
    <row r="93302"/>
    <row r="93303"/>
    <row r="93304"/>
    <row r="93305"/>
    <row r="93306"/>
    <row r="93307"/>
    <row r="93308"/>
    <row r="93309"/>
    <row r="93310"/>
    <row r="93311"/>
    <row r="93312"/>
    <row r="93313"/>
    <row r="93314"/>
    <row r="93315"/>
    <row r="93316"/>
    <row r="93317"/>
    <row r="93318"/>
    <row r="93319"/>
    <row r="93320"/>
    <row r="93321"/>
    <row r="93322"/>
    <row r="93323"/>
    <row r="93324"/>
    <row r="93325"/>
    <row r="93326"/>
    <row r="93327"/>
    <row r="93328"/>
    <row r="93329"/>
    <row r="93330"/>
    <row r="93331"/>
    <row r="93332"/>
    <row r="93333"/>
    <row r="93334"/>
    <row r="93335"/>
    <row r="93336"/>
    <row r="93337"/>
    <row r="93338"/>
    <row r="93339"/>
    <row r="93340"/>
    <row r="93341"/>
    <row r="93342"/>
    <row r="93343"/>
    <row r="93344"/>
    <row r="93345"/>
    <row r="93346"/>
    <row r="93347"/>
    <row r="93348"/>
    <row r="93349"/>
    <row r="93350"/>
    <row r="93351"/>
    <row r="93352"/>
    <row r="93353"/>
    <row r="93354"/>
    <row r="93355"/>
    <row r="93356"/>
    <row r="93357"/>
    <row r="93358"/>
    <row r="93359"/>
    <row r="93360"/>
    <row r="93361"/>
    <row r="93362"/>
    <row r="93363"/>
    <row r="93364"/>
    <row r="93365"/>
    <row r="93366"/>
    <row r="93367"/>
    <row r="93368"/>
    <row r="93369"/>
    <row r="93370"/>
    <row r="93371"/>
    <row r="93372"/>
    <row r="93373"/>
    <row r="93374"/>
    <row r="93375"/>
    <row r="93376"/>
    <row r="93377"/>
    <row r="93378"/>
    <row r="93379"/>
    <row r="93380"/>
    <row r="93381"/>
    <row r="93382"/>
    <row r="93383"/>
    <row r="93384"/>
    <row r="93385"/>
    <row r="93386"/>
    <row r="93387"/>
    <row r="93388"/>
    <row r="93389"/>
    <row r="93390"/>
    <row r="93391"/>
    <row r="93392"/>
    <row r="93393"/>
    <row r="93394"/>
    <row r="93395"/>
    <row r="93396"/>
    <row r="93397"/>
    <row r="93398"/>
    <row r="93399"/>
    <row r="93400"/>
    <row r="93401"/>
    <row r="93402"/>
    <row r="93403"/>
    <row r="93404"/>
    <row r="93405"/>
    <row r="93406"/>
    <row r="93407"/>
    <row r="93408"/>
    <row r="93409"/>
    <row r="93410"/>
    <row r="93411"/>
    <row r="93412"/>
    <row r="93413"/>
    <row r="93414"/>
    <row r="93415"/>
    <row r="93416"/>
    <row r="93417"/>
    <row r="93418"/>
    <row r="93419"/>
    <row r="93420"/>
    <row r="93421"/>
    <row r="93422"/>
    <row r="93423"/>
    <row r="93424"/>
    <row r="93425"/>
    <row r="93426"/>
    <row r="93427"/>
    <row r="93428"/>
    <row r="93429"/>
    <row r="93430"/>
    <row r="93431"/>
    <row r="93432"/>
    <row r="93433"/>
    <row r="93434"/>
    <row r="93435"/>
    <row r="93436"/>
    <row r="93437"/>
    <row r="93438"/>
    <row r="93439"/>
    <row r="93440"/>
    <row r="93441"/>
    <row r="93442"/>
    <row r="93443"/>
    <row r="93444"/>
    <row r="93445"/>
    <row r="93446"/>
    <row r="93447"/>
    <row r="93448"/>
    <row r="93449"/>
    <row r="93450"/>
    <row r="93451"/>
    <row r="93452"/>
    <row r="93453"/>
    <row r="93454"/>
    <row r="93455"/>
    <row r="93456"/>
    <row r="93457"/>
    <row r="93458"/>
    <row r="93459"/>
    <row r="93460"/>
    <row r="93461"/>
    <row r="93462"/>
    <row r="93463"/>
    <row r="93464"/>
    <row r="93465"/>
    <row r="93466"/>
    <row r="93467"/>
    <row r="93468"/>
    <row r="93469"/>
    <row r="93470"/>
    <row r="93471"/>
    <row r="93472"/>
    <row r="93473"/>
    <row r="93474"/>
    <row r="93475"/>
    <row r="93476"/>
    <row r="93477"/>
    <row r="93478"/>
    <row r="93479"/>
    <row r="93480"/>
    <row r="93481"/>
    <row r="93482"/>
    <row r="93483"/>
    <row r="93484"/>
    <row r="93485"/>
    <row r="93486"/>
    <row r="93487"/>
    <row r="93488"/>
    <row r="93489"/>
    <row r="93490"/>
    <row r="93491"/>
    <row r="93492"/>
    <row r="93493"/>
    <row r="93494"/>
    <row r="93495"/>
    <row r="93496"/>
    <row r="93497"/>
    <row r="93498"/>
    <row r="93499"/>
    <row r="93500"/>
    <row r="93501"/>
    <row r="93502"/>
    <row r="93503"/>
    <row r="93504"/>
    <row r="93505"/>
    <row r="93506"/>
    <row r="93507"/>
    <row r="93508"/>
    <row r="93509"/>
    <row r="93510"/>
    <row r="93511"/>
    <row r="93512"/>
    <row r="93513"/>
    <row r="93514"/>
    <row r="93515"/>
    <row r="93516"/>
    <row r="93517"/>
    <row r="93518"/>
    <row r="93519"/>
    <row r="93520"/>
    <row r="93521"/>
    <row r="93522"/>
    <row r="93523"/>
    <row r="93524"/>
    <row r="93525"/>
    <row r="93526"/>
    <row r="93527"/>
    <row r="93528"/>
    <row r="93529"/>
    <row r="93530"/>
    <row r="93531"/>
    <row r="93532"/>
    <row r="93533"/>
    <row r="93534"/>
    <row r="93535"/>
    <row r="93536"/>
    <row r="93537"/>
    <row r="93538"/>
    <row r="93539"/>
    <row r="93540"/>
    <row r="93541"/>
    <row r="93542"/>
    <row r="93543"/>
    <row r="93544"/>
    <row r="93545"/>
    <row r="93546"/>
    <row r="93547"/>
    <row r="93548"/>
    <row r="93549"/>
    <row r="93550"/>
    <row r="93551"/>
    <row r="93552"/>
    <row r="93553"/>
    <row r="93554"/>
    <row r="93555"/>
    <row r="93556"/>
    <row r="93557"/>
    <row r="93558"/>
    <row r="93559"/>
    <row r="93560"/>
    <row r="93561"/>
    <row r="93562"/>
    <row r="93563"/>
    <row r="93564"/>
    <row r="93565"/>
    <row r="93566"/>
    <row r="93567"/>
    <row r="93568"/>
    <row r="93569"/>
    <row r="93570"/>
    <row r="93571"/>
    <row r="93572"/>
    <row r="93573"/>
    <row r="93574"/>
    <row r="93575"/>
    <row r="93576"/>
    <row r="93577"/>
    <row r="93578"/>
    <row r="93579"/>
    <row r="93580"/>
    <row r="93581"/>
    <row r="93582"/>
    <row r="93583"/>
    <row r="93584"/>
    <row r="93585"/>
    <row r="93586"/>
    <row r="93587"/>
    <row r="93588"/>
    <row r="93589"/>
    <row r="93590"/>
    <row r="93591"/>
    <row r="93592"/>
    <row r="93593"/>
    <row r="93594"/>
    <row r="93595"/>
    <row r="93596"/>
    <row r="93597"/>
    <row r="93598"/>
    <row r="93599"/>
    <row r="93600"/>
    <row r="93601"/>
    <row r="93602"/>
    <row r="93603"/>
    <row r="93604"/>
    <row r="93605"/>
    <row r="93606"/>
    <row r="93607"/>
    <row r="93608"/>
    <row r="93609"/>
    <row r="93610"/>
    <row r="93611"/>
    <row r="93612"/>
    <row r="93613"/>
    <row r="93614"/>
    <row r="93615"/>
    <row r="93616"/>
    <row r="93617"/>
    <row r="93618"/>
    <row r="93619"/>
    <row r="93620"/>
    <row r="93621"/>
    <row r="93622"/>
    <row r="93623"/>
    <row r="93624"/>
    <row r="93625"/>
    <row r="93626"/>
    <row r="93627"/>
    <row r="93628"/>
    <row r="93629"/>
    <row r="93630"/>
    <row r="93631"/>
    <row r="93632"/>
    <row r="93633"/>
    <row r="93634"/>
    <row r="93635"/>
    <row r="93636"/>
    <row r="93637"/>
    <row r="93638"/>
    <row r="93639"/>
    <row r="93640"/>
    <row r="93641"/>
    <row r="93642"/>
    <row r="93643"/>
    <row r="93644"/>
    <row r="93645"/>
    <row r="93646"/>
    <row r="93647"/>
    <row r="93648"/>
    <row r="93649"/>
    <row r="93650"/>
    <row r="93651"/>
    <row r="93652"/>
    <row r="93653"/>
    <row r="93654"/>
    <row r="93655"/>
    <row r="93656"/>
    <row r="93657"/>
    <row r="93658"/>
    <row r="93659"/>
    <row r="93660"/>
    <row r="93661"/>
    <row r="93662"/>
    <row r="93663"/>
    <row r="93664"/>
    <row r="93665"/>
    <row r="93666"/>
    <row r="93667"/>
    <row r="93668"/>
    <row r="93669"/>
    <row r="93670"/>
    <row r="93671"/>
    <row r="93672"/>
    <row r="93673"/>
    <row r="93674"/>
    <row r="93675"/>
    <row r="93676"/>
    <row r="93677"/>
    <row r="93678"/>
    <row r="93679"/>
    <row r="93680"/>
    <row r="93681"/>
    <row r="93682"/>
    <row r="93683"/>
    <row r="93684"/>
    <row r="93685"/>
    <row r="93686"/>
    <row r="93687"/>
    <row r="93688"/>
    <row r="93689"/>
    <row r="93690"/>
    <row r="93691"/>
    <row r="93692"/>
    <row r="93693"/>
    <row r="93694"/>
    <row r="93695"/>
    <row r="93696"/>
    <row r="93697"/>
    <row r="93698"/>
    <row r="93699"/>
    <row r="93700"/>
    <row r="93701"/>
    <row r="93702"/>
    <row r="93703"/>
    <row r="93704"/>
    <row r="93705"/>
    <row r="93706"/>
    <row r="93707"/>
    <row r="93708"/>
    <row r="93709"/>
    <row r="93710"/>
    <row r="93711"/>
    <row r="93712"/>
    <row r="93713"/>
    <row r="93714"/>
    <row r="93715"/>
    <row r="93716"/>
    <row r="93717"/>
    <row r="93718"/>
    <row r="93719"/>
    <row r="93720"/>
    <row r="93721"/>
    <row r="93722"/>
    <row r="93723"/>
    <row r="93724"/>
    <row r="93725"/>
    <row r="93726"/>
    <row r="93727"/>
    <row r="93728"/>
    <row r="93729"/>
    <row r="93730"/>
    <row r="93731"/>
    <row r="93732"/>
    <row r="93733"/>
    <row r="93734"/>
    <row r="93735"/>
    <row r="93736"/>
    <row r="93737"/>
    <row r="93738"/>
    <row r="93739"/>
    <row r="93740"/>
    <row r="93741"/>
    <row r="93742"/>
    <row r="93743"/>
    <row r="93744"/>
    <row r="93745"/>
    <row r="93746"/>
    <row r="93747"/>
    <row r="93748"/>
    <row r="93749"/>
    <row r="93750"/>
    <row r="93751"/>
    <row r="93752"/>
    <row r="93753"/>
    <row r="93754"/>
    <row r="93755"/>
    <row r="93756"/>
    <row r="93757"/>
    <row r="93758"/>
    <row r="93759"/>
    <row r="93760"/>
    <row r="93761"/>
    <row r="93762"/>
    <row r="93763"/>
    <row r="93764"/>
    <row r="93765"/>
    <row r="93766"/>
    <row r="93767"/>
    <row r="93768"/>
    <row r="93769"/>
    <row r="93770"/>
    <row r="93771"/>
    <row r="93772"/>
    <row r="93773"/>
    <row r="93774"/>
    <row r="93775"/>
    <row r="93776"/>
    <row r="93777"/>
    <row r="93778"/>
    <row r="93779"/>
    <row r="93780"/>
    <row r="93781"/>
    <row r="93782"/>
    <row r="93783"/>
    <row r="93784"/>
    <row r="93785"/>
    <row r="93786"/>
    <row r="93787"/>
    <row r="93788"/>
    <row r="93789"/>
    <row r="93790"/>
    <row r="93791"/>
    <row r="93792"/>
    <row r="93793"/>
    <row r="93794"/>
    <row r="93795"/>
    <row r="93796"/>
    <row r="93797"/>
    <row r="93798"/>
    <row r="93799"/>
    <row r="93800"/>
    <row r="93801"/>
    <row r="93802"/>
    <row r="93803"/>
    <row r="93804"/>
    <row r="93805"/>
    <row r="93806"/>
    <row r="93807"/>
    <row r="93808"/>
    <row r="93809"/>
    <row r="93810"/>
    <row r="93811"/>
    <row r="93812"/>
    <row r="93813"/>
    <row r="93814"/>
    <row r="93815"/>
    <row r="93816"/>
    <row r="93817"/>
    <row r="93818"/>
    <row r="93819"/>
    <row r="93820"/>
    <row r="93821"/>
    <row r="93822"/>
    <row r="93823"/>
    <row r="93824"/>
    <row r="93825"/>
    <row r="93826"/>
    <row r="93827"/>
    <row r="93828"/>
    <row r="93829"/>
    <row r="93830"/>
    <row r="93831"/>
    <row r="93832"/>
    <row r="93833"/>
    <row r="93834"/>
    <row r="93835"/>
    <row r="93836"/>
    <row r="93837"/>
    <row r="93838"/>
    <row r="93839"/>
    <row r="93840"/>
    <row r="93841"/>
    <row r="93842"/>
    <row r="93843"/>
    <row r="93844"/>
    <row r="93845"/>
    <row r="93846"/>
    <row r="93847"/>
    <row r="93848"/>
    <row r="93849"/>
    <row r="93850"/>
    <row r="93851"/>
    <row r="93852"/>
    <row r="93853"/>
    <row r="93854"/>
    <row r="93855"/>
    <row r="93856"/>
    <row r="93857"/>
    <row r="93858"/>
    <row r="93859"/>
    <row r="93860"/>
    <row r="93861"/>
    <row r="93862"/>
    <row r="93863"/>
    <row r="93864"/>
    <row r="93865"/>
    <row r="93866"/>
    <row r="93867"/>
    <row r="93868"/>
    <row r="93869"/>
    <row r="93870"/>
    <row r="93871"/>
    <row r="93872"/>
    <row r="93873"/>
    <row r="93874"/>
    <row r="93875"/>
    <row r="93876"/>
    <row r="93877"/>
    <row r="93878"/>
    <row r="93879"/>
    <row r="93880"/>
    <row r="93881"/>
    <row r="93882"/>
    <row r="93883"/>
    <row r="93884"/>
    <row r="93885"/>
    <row r="93886"/>
    <row r="93887"/>
    <row r="93888"/>
    <row r="93889"/>
    <row r="93890"/>
    <row r="93891"/>
    <row r="93892"/>
    <row r="93893"/>
    <row r="93894"/>
    <row r="93895"/>
    <row r="93896"/>
    <row r="93897"/>
    <row r="93898"/>
    <row r="93899"/>
    <row r="93900"/>
    <row r="93901"/>
    <row r="93902"/>
    <row r="93903"/>
    <row r="93904"/>
    <row r="93905"/>
    <row r="93906"/>
    <row r="93907"/>
    <row r="93908"/>
    <row r="93909"/>
    <row r="93910"/>
    <row r="93911"/>
    <row r="93912"/>
    <row r="93913"/>
    <row r="93914"/>
    <row r="93915"/>
    <row r="93916"/>
    <row r="93917"/>
    <row r="93918"/>
    <row r="93919"/>
    <row r="93920"/>
    <row r="93921"/>
    <row r="93922"/>
    <row r="93923"/>
    <row r="93924"/>
    <row r="93925"/>
    <row r="93926"/>
    <row r="93927"/>
    <row r="93928"/>
    <row r="93929"/>
    <row r="93930"/>
    <row r="93931"/>
    <row r="93932"/>
    <row r="93933"/>
    <row r="93934"/>
    <row r="93935"/>
    <row r="93936"/>
    <row r="93937"/>
    <row r="93938"/>
    <row r="93939"/>
    <row r="93940"/>
    <row r="93941"/>
    <row r="93942"/>
    <row r="93943"/>
    <row r="93944"/>
    <row r="93945"/>
    <row r="93946"/>
    <row r="93947"/>
    <row r="93948"/>
    <row r="93949"/>
    <row r="93950"/>
    <row r="93951"/>
    <row r="93952"/>
    <row r="93953"/>
    <row r="93954"/>
    <row r="93955"/>
    <row r="93956"/>
    <row r="93957"/>
    <row r="93958"/>
    <row r="93959"/>
    <row r="93960"/>
    <row r="93961"/>
    <row r="93962"/>
    <row r="93963"/>
    <row r="93964"/>
    <row r="93965"/>
    <row r="93966"/>
    <row r="93967"/>
    <row r="93968"/>
    <row r="93969"/>
    <row r="93970"/>
    <row r="93971"/>
    <row r="93972"/>
    <row r="93973"/>
    <row r="93974"/>
    <row r="93975"/>
    <row r="93976"/>
    <row r="93977"/>
    <row r="93978"/>
    <row r="93979"/>
    <row r="93980"/>
    <row r="93981"/>
    <row r="93982"/>
    <row r="93983"/>
    <row r="93984"/>
    <row r="93985"/>
    <row r="93986"/>
    <row r="93987"/>
    <row r="93988"/>
    <row r="93989"/>
    <row r="93990"/>
    <row r="93991"/>
    <row r="93992"/>
    <row r="93993"/>
    <row r="93994"/>
    <row r="93995"/>
    <row r="93996"/>
    <row r="93997"/>
    <row r="93998"/>
    <row r="93999"/>
    <row r="94000"/>
    <row r="94001"/>
    <row r="94002"/>
    <row r="94003"/>
    <row r="94004"/>
    <row r="94005"/>
    <row r="94006"/>
    <row r="94007"/>
    <row r="94008"/>
    <row r="94009"/>
    <row r="94010"/>
    <row r="94011"/>
    <row r="94012"/>
    <row r="94013"/>
    <row r="94014"/>
    <row r="94015"/>
    <row r="94016"/>
    <row r="94017"/>
    <row r="94018"/>
    <row r="94019"/>
    <row r="94020"/>
    <row r="94021"/>
    <row r="94022"/>
    <row r="94023"/>
    <row r="94024"/>
    <row r="94025"/>
    <row r="94026"/>
    <row r="94027"/>
    <row r="94028"/>
    <row r="94029"/>
    <row r="94030"/>
    <row r="94031"/>
    <row r="94032"/>
    <row r="94033"/>
    <row r="94034"/>
    <row r="94035"/>
    <row r="94036"/>
    <row r="94037"/>
    <row r="94038"/>
    <row r="94039"/>
    <row r="94040"/>
    <row r="94041"/>
    <row r="94042"/>
    <row r="94043"/>
    <row r="94044"/>
    <row r="94045"/>
    <row r="94046"/>
    <row r="94047"/>
    <row r="94048"/>
    <row r="94049"/>
    <row r="94050"/>
    <row r="94051"/>
    <row r="94052"/>
    <row r="94053"/>
    <row r="94054"/>
    <row r="94055"/>
    <row r="94056"/>
    <row r="94057"/>
    <row r="94058"/>
    <row r="94059"/>
    <row r="94060"/>
    <row r="94061"/>
    <row r="94062"/>
    <row r="94063"/>
    <row r="94064"/>
    <row r="94065"/>
    <row r="94066"/>
    <row r="94067"/>
    <row r="94068"/>
    <row r="94069"/>
    <row r="94070"/>
    <row r="94071"/>
    <row r="94072"/>
    <row r="94073"/>
    <row r="94074"/>
    <row r="94075"/>
    <row r="94076"/>
    <row r="94077"/>
    <row r="94078"/>
    <row r="94079"/>
    <row r="94080"/>
    <row r="94081"/>
    <row r="94082"/>
    <row r="94083"/>
    <row r="94084"/>
    <row r="94085"/>
    <row r="94086"/>
    <row r="94087"/>
    <row r="94088"/>
    <row r="94089"/>
    <row r="94090"/>
    <row r="94091"/>
    <row r="94092"/>
    <row r="94093"/>
    <row r="94094"/>
    <row r="94095"/>
    <row r="94096"/>
    <row r="94097"/>
    <row r="94098"/>
    <row r="94099"/>
    <row r="94100"/>
    <row r="94101"/>
    <row r="94102"/>
    <row r="94103"/>
    <row r="94104"/>
    <row r="94105"/>
    <row r="94106"/>
    <row r="94107"/>
    <row r="94108"/>
    <row r="94109"/>
    <row r="94110"/>
    <row r="94111"/>
    <row r="94112"/>
    <row r="94113"/>
    <row r="94114"/>
    <row r="94115"/>
    <row r="94116"/>
    <row r="94117"/>
    <row r="94118"/>
    <row r="94119"/>
    <row r="94120"/>
    <row r="94121"/>
    <row r="94122"/>
    <row r="94123"/>
    <row r="94124"/>
    <row r="94125"/>
    <row r="94126"/>
    <row r="94127"/>
    <row r="94128"/>
    <row r="94129"/>
    <row r="94130"/>
    <row r="94131"/>
    <row r="94132"/>
    <row r="94133"/>
    <row r="94134"/>
    <row r="94135"/>
    <row r="94136"/>
    <row r="94137"/>
    <row r="94138"/>
    <row r="94139"/>
    <row r="94140"/>
    <row r="94141"/>
    <row r="94142"/>
    <row r="94143"/>
    <row r="94144"/>
    <row r="94145"/>
    <row r="94146"/>
    <row r="94147"/>
    <row r="94148"/>
    <row r="94149"/>
    <row r="94150"/>
    <row r="94151"/>
    <row r="94152"/>
    <row r="94153"/>
    <row r="94154"/>
    <row r="94155"/>
    <row r="94156"/>
    <row r="94157"/>
    <row r="94158"/>
    <row r="94159"/>
    <row r="94160"/>
    <row r="94161"/>
    <row r="94162"/>
    <row r="94163"/>
    <row r="94164"/>
    <row r="94165"/>
    <row r="94166"/>
    <row r="94167"/>
    <row r="94168"/>
    <row r="94169"/>
    <row r="94170"/>
    <row r="94171"/>
    <row r="94172"/>
    <row r="94173"/>
    <row r="94174"/>
    <row r="94175"/>
    <row r="94176"/>
    <row r="94177"/>
    <row r="94178"/>
    <row r="94179"/>
    <row r="94180"/>
    <row r="94181"/>
    <row r="94182"/>
    <row r="94183"/>
    <row r="94184"/>
    <row r="94185"/>
    <row r="94186"/>
    <row r="94187"/>
    <row r="94188"/>
    <row r="94189"/>
    <row r="94190"/>
    <row r="94191"/>
    <row r="94192"/>
    <row r="94193"/>
    <row r="94194"/>
    <row r="94195"/>
    <row r="94196"/>
    <row r="94197"/>
    <row r="94198"/>
    <row r="94199"/>
    <row r="94200"/>
    <row r="94201"/>
    <row r="94202"/>
    <row r="94203"/>
    <row r="94204"/>
    <row r="94205"/>
    <row r="94206"/>
    <row r="94207"/>
    <row r="94208"/>
    <row r="94209"/>
    <row r="94210"/>
    <row r="94211"/>
    <row r="94212"/>
    <row r="94213"/>
    <row r="94214"/>
    <row r="94215"/>
    <row r="94216"/>
    <row r="94217"/>
    <row r="94218"/>
    <row r="94219"/>
    <row r="94220"/>
    <row r="94221"/>
    <row r="94222"/>
    <row r="94223"/>
    <row r="94224"/>
    <row r="94225"/>
    <row r="94226"/>
    <row r="94227"/>
    <row r="94228"/>
    <row r="94229"/>
    <row r="94230"/>
    <row r="94231"/>
    <row r="94232"/>
    <row r="94233"/>
    <row r="94234"/>
    <row r="94235"/>
    <row r="94236"/>
    <row r="94237"/>
    <row r="94238"/>
    <row r="94239"/>
    <row r="94240"/>
    <row r="94241"/>
    <row r="94242"/>
    <row r="94243"/>
    <row r="94244"/>
    <row r="94245"/>
    <row r="94246"/>
    <row r="94247"/>
    <row r="94248"/>
    <row r="94249"/>
    <row r="94250"/>
    <row r="94251"/>
    <row r="94252"/>
    <row r="94253"/>
    <row r="94254"/>
    <row r="94255"/>
    <row r="94256"/>
    <row r="94257"/>
    <row r="94258"/>
    <row r="94259"/>
    <row r="94260"/>
    <row r="94261"/>
    <row r="94262"/>
    <row r="94263"/>
    <row r="94264"/>
    <row r="94265"/>
    <row r="94266"/>
    <row r="94267"/>
    <row r="94268"/>
    <row r="94269"/>
    <row r="94270"/>
    <row r="94271"/>
    <row r="94272"/>
    <row r="94273"/>
    <row r="94274"/>
    <row r="94275"/>
    <row r="94276"/>
    <row r="94277"/>
    <row r="94278"/>
    <row r="94279"/>
    <row r="94280"/>
    <row r="94281"/>
    <row r="94282"/>
    <row r="94283"/>
    <row r="94284"/>
    <row r="94285"/>
    <row r="94286"/>
    <row r="94287"/>
    <row r="94288"/>
    <row r="94289"/>
    <row r="94290"/>
    <row r="94291"/>
    <row r="94292"/>
    <row r="94293"/>
    <row r="94294"/>
    <row r="94295"/>
    <row r="94296"/>
    <row r="94297"/>
    <row r="94298"/>
    <row r="94299"/>
    <row r="94300"/>
    <row r="94301"/>
    <row r="94302"/>
    <row r="94303"/>
    <row r="94304"/>
    <row r="94305"/>
    <row r="94306"/>
    <row r="94307"/>
    <row r="94308"/>
    <row r="94309"/>
    <row r="94310"/>
    <row r="94311"/>
    <row r="94312"/>
    <row r="94313"/>
    <row r="94314"/>
    <row r="94315"/>
    <row r="94316"/>
    <row r="94317"/>
    <row r="94318"/>
    <row r="94319"/>
    <row r="94320"/>
    <row r="94321"/>
    <row r="94322"/>
    <row r="94323"/>
    <row r="94324"/>
    <row r="94325"/>
    <row r="94326"/>
    <row r="94327"/>
    <row r="94328"/>
    <row r="94329"/>
    <row r="94330"/>
    <row r="94331"/>
    <row r="94332"/>
    <row r="94333"/>
    <row r="94334"/>
    <row r="94335"/>
    <row r="94336"/>
    <row r="94337"/>
    <row r="94338"/>
    <row r="94339"/>
    <row r="94340"/>
    <row r="94341"/>
    <row r="94342"/>
    <row r="94343"/>
    <row r="94344"/>
    <row r="94345"/>
    <row r="94346"/>
    <row r="94347"/>
    <row r="94348"/>
    <row r="94349"/>
    <row r="94350"/>
    <row r="94351"/>
    <row r="94352"/>
    <row r="94353"/>
    <row r="94354"/>
    <row r="94355"/>
    <row r="94356"/>
    <row r="94357"/>
    <row r="94358"/>
    <row r="94359"/>
    <row r="94360"/>
    <row r="94361"/>
    <row r="94362"/>
    <row r="94363"/>
    <row r="94364"/>
    <row r="94365"/>
    <row r="94366"/>
    <row r="94367"/>
    <row r="94368"/>
    <row r="94369"/>
    <row r="94370"/>
    <row r="94371"/>
    <row r="94372"/>
    <row r="94373"/>
    <row r="94374"/>
    <row r="94375"/>
    <row r="94376"/>
    <row r="94377"/>
    <row r="94378"/>
    <row r="94379"/>
    <row r="94380"/>
    <row r="94381"/>
    <row r="94382"/>
    <row r="94383"/>
    <row r="94384"/>
    <row r="94385"/>
    <row r="94386"/>
    <row r="94387"/>
    <row r="94388"/>
    <row r="94389"/>
    <row r="94390"/>
    <row r="94391"/>
    <row r="94392"/>
    <row r="94393"/>
    <row r="94394"/>
    <row r="94395"/>
    <row r="94396"/>
    <row r="94397"/>
    <row r="94398"/>
    <row r="94399"/>
    <row r="94400"/>
    <row r="94401"/>
    <row r="94402"/>
    <row r="94403"/>
    <row r="94404"/>
    <row r="94405"/>
    <row r="94406"/>
    <row r="94407"/>
    <row r="94408"/>
    <row r="94409"/>
    <row r="94410"/>
    <row r="94411"/>
    <row r="94412"/>
    <row r="94413"/>
    <row r="94414"/>
    <row r="94415"/>
    <row r="94416"/>
    <row r="94417"/>
    <row r="94418"/>
    <row r="94419"/>
    <row r="94420"/>
    <row r="94421"/>
    <row r="94422"/>
    <row r="94423"/>
    <row r="94424"/>
    <row r="94425"/>
    <row r="94426"/>
    <row r="94427"/>
    <row r="94428"/>
    <row r="94429"/>
    <row r="94430"/>
    <row r="94431"/>
    <row r="94432"/>
    <row r="94433"/>
    <row r="94434"/>
    <row r="94435"/>
    <row r="94436"/>
    <row r="94437"/>
    <row r="94438"/>
    <row r="94439"/>
    <row r="94440"/>
    <row r="94441"/>
    <row r="94442"/>
    <row r="94443"/>
    <row r="94444"/>
    <row r="94445"/>
    <row r="94446"/>
    <row r="94447"/>
    <row r="94448"/>
    <row r="94449"/>
    <row r="94450"/>
    <row r="94451"/>
    <row r="94452"/>
    <row r="94453"/>
    <row r="94454"/>
    <row r="94455"/>
    <row r="94456"/>
    <row r="94457"/>
    <row r="94458"/>
    <row r="94459"/>
    <row r="94460"/>
    <row r="94461"/>
    <row r="94462"/>
    <row r="94463"/>
    <row r="94464"/>
    <row r="94465"/>
    <row r="94466"/>
    <row r="94467"/>
    <row r="94468"/>
    <row r="94469"/>
    <row r="94470"/>
    <row r="94471"/>
    <row r="94472"/>
    <row r="94473"/>
    <row r="94474"/>
    <row r="94475"/>
    <row r="94476"/>
    <row r="94477"/>
    <row r="94478"/>
    <row r="94479"/>
    <row r="94480"/>
    <row r="94481"/>
    <row r="94482"/>
    <row r="94483"/>
    <row r="94484"/>
    <row r="94485"/>
    <row r="94486"/>
    <row r="94487"/>
    <row r="94488"/>
    <row r="94489"/>
    <row r="94490"/>
    <row r="94491"/>
    <row r="94492"/>
    <row r="94493"/>
    <row r="94494"/>
    <row r="94495"/>
    <row r="94496"/>
    <row r="94497"/>
    <row r="94498"/>
    <row r="94499"/>
    <row r="94500"/>
    <row r="94501"/>
    <row r="94502"/>
    <row r="94503"/>
    <row r="94504"/>
    <row r="94505"/>
    <row r="94506"/>
    <row r="94507"/>
    <row r="94508"/>
    <row r="94509"/>
    <row r="94510"/>
    <row r="94511"/>
    <row r="94512"/>
    <row r="94513"/>
    <row r="94514"/>
    <row r="94515"/>
    <row r="94516"/>
    <row r="94517"/>
    <row r="94518"/>
    <row r="94519"/>
    <row r="94520"/>
    <row r="94521"/>
    <row r="94522"/>
    <row r="94523"/>
    <row r="94524"/>
    <row r="94525"/>
    <row r="94526"/>
    <row r="94527"/>
    <row r="94528"/>
    <row r="94529"/>
    <row r="94530"/>
    <row r="94531"/>
    <row r="94532"/>
    <row r="94533"/>
    <row r="94534"/>
    <row r="94535"/>
    <row r="94536"/>
    <row r="94537"/>
    <row r="94538"/>
    <row r="94539"/>
    <row r="94540"/>
    <row r="94541"/>
    <row r="94542"/>
    <row r="94543"/>
    <row r="94544"/>
    <row r="94545"/>
    <row r="94546"/>
    <row r="94547"/>
    <row r="94548"/>
    <row r="94549"/>
    <row r="94550"/>
    <row r="94551"/>
    <row r="94552"/>
    <row r="94553"/>
    <row r="94554"/>
    <row r="94555"/>
    <row r="94556"/>
    <row r="94557"/>
    <row r="94558"/>
    <row r="94559"/>
    <row r="94560"/>
    <row r="94561"/>
    <row r="94562"/>
    <row r="94563"/>
    <row r="94564"/>
    <row r="94565"/>
    <row r="94566"/>
    <row r="94567"/>
    <row r="94568"/>
    <row r="94569"/>
    <row r="94570"/>
    <row r="94571"/>
    <row r="94572"/>
    <row r="94573"/>
    <row r="94574"/>
    <row r="94575"/>
    <row r="94576"/>
    <row r="94577"/>
    <row r="94578"/>
    <row r="94579"/>
    <row r="94580"/>
    <row r="94581"/>
    <row r="94582"/>
    <row r="94583"/>
    <row r="94584"/>
    <row r="94585"/>
    <row r="94586"/>
    <row r="94587"/>
    <row r="94588"/>
    <row r="94589"/>
    <row r="94590"/>
    <row r="94591"/>
    <row r="94592"/>
    <row r="94593"/>
    <row r="94594"/>
    <row r="94595"/>
    <row r="94596"/>
    <row r="94597"/>
    <row r="94598"/>
    <row r="94599"/>
    <row r="94600"/>
    <row r="94601"/>
    <row r="94602"/>
    <row r="94603"/>
    <row r="94604"/>
    <row r="94605"/>
    <row r="94606"/>
    <row r="94607"/>
    <row r="94608"/>
    <row r="94609"/>
    <row r="94610"/>
    <row r="94611"/>
    <row r="94612"/>
    <row r="94613"/>
    <row r="94614"/>
    <row r="94615"/>
    <row r="94616"/>
    <row r="94617"/>
    <row r="94618"/>
    <row r="94619"/>
    <row r="94620"/>
    <row r="94621"/>
    <row r="94622"/>
    <row r="94623"/>
    <row r="94624"/>
    <row r="94625"/>
    <row r="94626"/>
    <row r="94627"/>
    <row r="94628"/>
    <row r="94629"/>
    <row r="94630"/>
    <row r="94631"/>
    <row r="94632"/>
    <row r="94633"/>
    <row r="94634"/>
    <row r="94635"/>
    <row r="94636"/>
    <row r="94637"/>
    <row r="94638"/>
    <row r="94639"/>
    <row r="94640"/>
    <row r="94641"/>
    <row r="94642"/>
    <row r="94643"/>
    <row r="94644"/>
    <row r="94645"/>
    <row r="94646"/>
    <row r="94647"/>
    <row r="94648"/>
    <row r="94649"/>
    <row r="94650"/>
    <row r="94651"/>
    <row r="94652"/>
    <row r="94653"/>
    <row r="94654"/>
    <row r="94655"/>
    <row r="94656"/>
    <row r="94657"/>
    <row r="94658"/>
    <row r="94659"/>
    <row r="94660"/>
    <row r="94661"/>
    <row r="94662"/>
    <row r="94663"/>
    <row r="94664"/>
    <row r="94665"/>
    <row r="94666"/>
    <row r="94667"/>
    <row r="94668"/>
    <row r="94669"/>
    <row r="94670"/>
    <row r="94671"/>
    <row r="94672"/>
    <row r="94673"/>
    <row r="94674"/>
    <row r="94675"/>
    <row r="94676"/>
    <row r="94677"/>
    <row r="94678"/>
    <row r="94679"/>
    <row r="94680"/>
    <row r="94681"/>
    <row r="94682"/>
    <row r="94683"/>
    <row r="94684"/>
    <row r="94685"/>
    <row r="94686"/>
    <row r="94687"/>
    <row r="94688"/>
    <row r="94689"/>
    <row r="94690"/>
    <row r="94691"/>
    <row r="94692"/>
    <row r="94693"/>
    <row r="94694"/>
    <row r="94695"/>
    <row r="94696"/>
    <row r="94697"/>
    <row r="94698"/>
    <row r="94699"/>
    <row r="94700"/>
    <row r="94701"/>
    <row r="94702"/>
    <row r="94703"/>
    <row r="94704"/>
    <row r="94705"/>
    <row r="94706"/>
    <row r="94707"/>
    <row r="94708"/>
    <row r="94709"/>
    <row r="94710"/>
    <row r="94711"/>
    <row r="94712"/>
    <row r="94713"/>
    <row r="94714"/>
    <row r="94715"/>
    <row r="94716"/>
    <row r="94717"/>
    <row r="94718"/>
    <row r="94719"/>
    <row r="94720"/>
    <row r="94721"/>
    <row r="94722"/>
    <row r="94723"/>
    <row r="94724"/>
    <row r="94725"/>
    <row r="94726"/>
    <row r="94727"/>
    <row r="94728"/>
    <row r="94729"/>
    <row r="94730"/>
    <row r="94731"/>
    <row r="94732"/>
    <row r="94733"/>
    <row r="94734"/>
    <row r="94735"/>
    <row r="94736"/>
    <row r="94737"/>
    <row r="94738"/>
    <row r="94739"/>
    <row r="94740"/>
    <row r="94741"/>
    <row r="94742"/>
    <row r="94743"/>
    <row r="94744"/>
    <row r="94745"/>
    <row r="94746"/>
    <row r="94747"/>
    <row r="94748"/>
    <row r="94749"/>
    <row r="94750"/>
    <row r="94751"/>
    <row r="94752"/>
    <row r="94753"/>
    <row r="94754"/>
    <row r="94755"/>
    <row r="94756"/>
    <row r="94757"/>
    <row r="94758"/>
    <row r="94759"/>
    <row r="94760"/>
    <row r="94761"/>
    <row r="94762"/>
    <row r="94763"/>
    <row r="94764"/>
    <row r="94765"/>
    <row r="94766"/>
    <row r="94767"/>
    <row r="94768"/>
    <row r="94769"/>
    <row r="94770"/>
    <row r="94771"/>
    <row r="94772"/>
    <row r="94773"/>
    <row r="94774"/>
    <row r="94775"/>
    <row r="94776"/>
    <row r="94777"/>
    <row r="94778"/>
    <row r="94779"/>
    <row r="94780"/>
    <row r="94781"/>
    <row r="94782"/>
    <row r="94783"/>
    <row r="94784"/>
    <row r="94785"/>
    <row r="94786"/>
    <row r="94787"/>
    <row r="94788"/>
    <row r="94789"/>
    <row r="94790"/>
    <row r="94791"/>
    <row r="94792"/>
    <row r="94793"/>
    <row r="94794"/>
    <row r="94795"/>
    <row r="94796"/>
    <row r="94797"/>
    <row r="94798"/>
    <row r="94799"/>
    <row r="94800"/>
    <row r="94801"/>
    <row r="94802"/>
    <row r="94803"/>
    <row r="94804"/>
    <row r="94805"/>
    <row r="94806"/>
    <row r="94807"/>
    <row r="94808"/>
    <row r="94809"/>
    <row r="94810"/>
    <row r="94811"/>
    <row r="94812"/>
    <row r="94813"/>
    <row r="94814"/>
    <row r="94815"/>
    <row r="94816"/>
    <row r="94817"/>
    <row r="94818"/>
    <row r="94819"/>
    <row r="94820"/>
    <row r="94821"/>
    <row r="94822"/>
    <row r="94823"/>
    <row r="94824"/>
    <row r="94825"/>
    <row r="94826"/>
    <row r="94827"/>
    <row r="94828"/>
    <row r="94829"/>
    <row r="94830"/>
    <row r="94831"/>
    <row r="94832"/>
    <row r="94833"/>
    <row r="94834"/>
    <row r="94835"/>
    <row r="94836"/>
    <row r="94837"/>
    <row r="94838"/>
    <row r="94839"/>
    <row r="94840"/>
    <row r="94841"/>
    <row r="94842"/>
    <row r="94843"/>
    <row r="94844"/>
    <row r="94845"/>
    <row r="94846"/>
    <row r="94847"/>
    <row r="94848"/>
    <row r="94849"/>
    <row r="94850"/>
    <row r="94851"/>
    <row r="94852"/>
    <row r="94853"/>
    <row r="94854"/>
    <row r="94855"/>
    <row r="94856"/>
    <row r="94857"/>
    <row r="94858"/>
    <row r="94859"/>
    <row r="94860"/>
    <row r="94861"/>
    <row r="94862"/>
    <row r="94863"/>
    <row r="94864"/>
    <row r="94865"/>
    <row r="94866"/>
    <row r="94867"/>
    <row r="94868"/>
    <row r="94869"/>
    <row r="94870"/>
    <row r="94871"/>
    <row r="94872"/>
    <row r="94873"/>
    <row r="94874"/>
    <row r="94875"/>
    <row r="94876"/>
    <row r="94877"/>
    <row r="94878"/>
    <row r="94879"/>
    <row r="94880"/>
    <row r="94881"/>
    <row r="94882"/>
    <row r="94883"/>
    <row r="94884"/>
    <row r="94885"/>
    <row r="94886"/>
    <row r="94887"/>
    <row r="94888"/>
    <row r="94889"/>
    <row r="94890"/>
    <row r="94891"/>
    <row r="94892"/>
    <row r="94893"/>
    <row r="94894"/>
    <row r="94895"/>
    <row r="94896"/>
    <row r="94897"/>
    <row r="94898"/>
    <row r="94899"/>
    <row r="94900"/>
    <row r="94901"/>
    <row r="94902"/>
    <row r="94903"/>
    <row r="94904"/>
    <row r="94905"/>
    <row r="94906"/>
    <row r="94907"/>
    <row r="94908"/>
    <row r="94909"/>
    <row r="94910"/>
    <row r="94911"/>
    <row r="94912"/>
    <row r="94913"/>
    <row r="94914"/>
    <row r="94915"/>
    <row r="94916"/>
    <row r="94917"/>
    <row r="94918"/>
    <row r="94919"/>
    <row r="94920"/>
    <row r="94921"/>
    <row r="94922"/>
    <row r="94923"/>
    <row r="94924"/>
    <row r="94925"/>
    <row r="94926"/>
    <row r="94927"/>
    <row r="94928"/>
    <row r="94929"/>
    <row r="94930"/>
    <row r="94931"/>
    <row r="94932"/>
    <row r="94933"/>
    <row r="94934"/>
    <row r="94935"/>
    <row r="94936"/>
    <row r="94937"/>
    <row r="94938"/>
    <row r="94939"/>
    <row r="94940"/>
    <row r="94941"/>
    <row r="94942"/>
    <row r="94943"/>
    <row r="94944"/>
    <row r="94945"/>
    <row r="94946"/>
    <row r="94947"/>
    <row r="94948"/>
    <row r="94949"/>
    <row r="94950"/>
    <row r="94951"/>
    <row r="94952"/>
    <row r="94953"/>
    <row r="94954"/>
    <row r="94955"/>
    <row r="94956"/>
    <row r="94957"/>
    <row r="94958"/>
    <row r="94959"/>
    <row r="94960"/>
    <row r="94961"/>
    <row r="94962"/>
    <row r="94963"/>
    <row r="94964"/>
    <row r="94965"/>
    <row r="94966"/>
    <row r="94967"/>
    <row r="94968"/>
    <row r="94969"/>
    <row r="94970"/>
    <row r="94971"/>
    <row r="94972"/>
    <row r="94973"/>
    <row r="94974"/>
    <row r="94975"/>
    <row r="94976"/>
    <row r="94977"/>
    <row r="94978"/>
    <row r="94979"/>
    <row r="94980"/>
    <row r="94981"/>
    <row r="94982"/>
    <row r="94983"/>
    <row r="94984"/>
    <row r="94985"/>
    <row r="94986"/>
    <row r="94987"/>
    <row r="94988"/>
    <row r="94989"/>
    <row r="94990"/>
    <row r="94991"/>
    <row r="94992"/>
    <row r="94993"/>
    <row r="94994"/>
    <row r="94995"/>
    <row r="94996"/>
    <row r="94997"/>
    <row r="94998"/>
    <row r="94999"/>
    <row r="95000"/>
    <row r="95001"/>
    <row r="95002"/>
    <row r="95003"/>
    <row r="95004"/>
    <row r="95005"/>
    <row r="95006"/>
    <row r="95007"/>
    <row r="95008"/>
    <row r="95009"/>
    <row r="95010"/>
    <row r="95011"/>
    <row r="95012"/>
    <row r="95013"/>
    <row r="95014"/>
    <row r="95015"/>
    <row r="95016"/>
    <row r="95017"/>
    <row r="95018"/>
    <row r="95019"/>
    <row r="95020"/>
    <row r="95021"/>
    <row r="95022"/>
    <row r="95023"/>
    <row r="95024"/>
    <row r="95025"/>
    <row r="95026"/>
    <row r="95027"/>
    <row r="95028"/>
    <row r="95029"/>
    <row r="95030"/>
    <row r="95031"/>
    <row r="95032"/>
    <row r="95033"/>
    <row r="95034"/>
    <row r="95035"/>
    <row r="95036"/>
    <row r="95037"/>
    <row r="95038"/>
    <row r="95039"/>
    <row r="95040"/>
    <row r="95041"/>
    <row r="95042"/>
    <row r="95043"/>
    <row r="95044"/>
    <row r="95045"/>
    <row r="95046"/>
    <row r="95047"/>
    <row r="95048"/>
    <row r="95049"/>
    <row r="95050"/>
    <row r="95051"/>
    <row r="95052"/>
    <row r="95053"/>
    <row r="95054"/>
    <row r="95055"/>
    <row r="95056"/>
    <row r="95057"/>
    <row r="95058"/>
    <row r="95059"/>
    <row r="95060"/>
    <row r="95061"/>
    <row r="95062"/>
    <row r="95063"/>
    <row r="95064"/>
    <row r="95065"/>
    <row r="95066"/>
    <row r="95067"/>
    <row r="95068"/>
    <row r="95069"/>
    <row r="95070"/>
    <row r="95071"/>
    <row r="95072"/>
    <row r="95073"/>
    <row r="95074"/>
    <row r="95075"/>
    <row r="95076"/>
    <row r="95077"/>
    <row r="95078"/>
    <row r="95079"/>
    <row r="95080"/>
    <row r="95081"/>
    <row r="95082"/>
    <row r="95083"/>
    <row r="95084"/>
    <row r="95085"/>
    <row r="95086"/>
    <row r="95087"/>
    <row r="95088"/>
    <row r="95089"/>
    <row r="95090"/>
    <row r="95091"/>
    <row r="95092"/>
    <row r="95093"/>
    <row r="95094"/>
    <row r="95095"/>
    <row r="95096"/>
    <row r="95097"/>
    <row r="95098"/>
    <row r="95099"/>
    <row r="95100"/>
    <row r="95101"/>
    <row r="95102"/>
    <row r="95103"/>
    <row r="95104"/>
    <row r="95105"/>
    <row r="95106"/>
    <row r="95107"/>
    <row r="95108"/>
    <row r="95109"/>
    <row r="95110"/>
    <row r="95111"/>
    <row r="95112"/>
    <row r="95113"/>
    <row r="95114"/>
    <row r="95115"/>
    <row r="95116"/>
    <row r="95117"/>
    <row r="95118"/>
    <row r="95119"/>
    <row r="95120"/>
    <row r="95121"/>
    <row r="95122"/>
    <row r="95123"/>
    <row r="95124"/>
    <row r="95125"/>
    <row r="95126"/>
    <row r="95127"/>
    <row r="95128"/>
    <row r="95129"/>
    <row r="95130"/>
    <row r="95131"/>
    <row r="95132"/>
    <row r="95133"/>
    <row r="95134"/>
    <row r="95135"/>
    <row r="95136"/>
    <row r="95137"/>
    <row r="95138"/>
    <row r="95139"/>
    <row r="95140"/>
    <row r="95141"/>
    <row r="95142"/>
    <row r="95143"/>
    <row r="95144"/>
    <row r="95145"/>
    <row r="95146"/>
    <row r="95147"/>
    <row r="95148"/>
    <row r="95149"/>
    <row r="95150"/>
    <row r="95151"/>
    <row r="95152"/>
    <row r="95153"/>
    <row r="95154"/>
    <row r="95155"/>
    <row r="95156"/>
    <row r="95157"/>
    <row r="95158"/>
    <row r="95159"/>
    <row r="95160"/>
    <row r="95161"/>
    <row r="95162"/>
    <row r="95163"/>
    <row r="95164"/>
    <row r="95165"/>
    <row r="95166"/>
    <row r="95167"/>
    <row r="95168"/>
    <row r="95169"/>
    <row r="95170"/>
    <row r="95171"/>
    <row r="95172"/>
    <row r="95173"/>
    <row r="95174"/>
    <row r="95175"/>
    <row r="95176"/>
    <row r="95177"/>
    <row r="95178"/>
    <row r="95179"/>
    <row r="95180"/>
    <row r="95181"/>
    <row r="95182"/>
    <row r="95183"/>
    <row r="95184"/>
    <row r="95185"/>
    <row r="95186"/>
    <row r="95187"/>
    <row r="95188"/>
    <row r="95189"/>
    <row r="95190"/>
    <row r="95191"/>
    <row r="95192"/>
    <row r="95193"/>
    <row r="95194"/>
    <row r="95195"/>
    <row r="95196"/>
    <row r="95197"/>
    <row r="95198"/>
    <row r="95199"/>
    <row r="95200"/>
    <row r="95201"/>
    <row r="95202"/>
    <row r="95203"/>
    <row r="95204"/>
    <row r="95205"/>
    <row r="95206"/>
    <row r="95207"/>
    <row r="95208"/>
    <row r="95209"/>
    <row r="95210"/>
    <row r="95211"/>
    <row r="95212"/>
    <row r="95213"/>
    <row r="95214"/>
    <row r="95215"/>
    <row r="95216"/>
    <row r="95217"/>
    <row r="95218"/>
    <row r="95219"/>
    <row r="95220"/>
    <row r="95221"/>
    <row r="95222"/>
    <row r="95223"/>
    <row r="95224"/>
    <row r="95225"/>
    <row r="95226"/>
    <row r="95227"/>
    <row r="95228"/>
    <row r="95229"/>
    <row r="95230"/>
    <row r="95231"/>
    <row r="95232"/>
    <row r="95233"/>
    <row r="95234"/>
    <row r="95235"/>
    <row r="95236"/>
    <row r="95237"/>
    <row r="95238"/>
    <row r="95239"/>
    <row r="95240"/>
    <row r="95241"/>
    <row r="95242"/>
    <row r="95243"/>
    <row r="95244"/>
    <row r="95245"/>
    <row r="95246"/>
    <row r="95247"/>
    <row r="95248"/>
    <row r="95249"/>
    <row r="95250"/>
    <row r="95251"/>
    <row r="95252"/>
    <row r="95253"/>
    <row r="95254"/>
    <row r="95255"/>
    <row r="95256"/>
    <row r="95257"/>
    <row r="95258"/>
    <row r="95259"/>
    <row r="95260"/>
    <row r="95261"/>
    <row r="95262"/>
    <row r="95263"/>
    <row r="95264"/>
    <row r="95265"/>
    <row r="95266"/>
    <row r="95267"/>
    <row r="95268"/>
    <row r="95269"/>
    <row r="95270"/>
    <row r="95271"/>
    <row r="95272"/>
    <row r="95273"/>
    <row r="95274"/>
    <row r="95275"/>
    <row r="95276"/>
    <row r="95277"/>
    <row r="95278"/>
    <row r="95279"/>
    <row r="95280"/>
    <row r="95281"/>
    <row r="95282"/>
    <row r="95283"/>
    <row r="95284"/>
    <row r="95285"/>
    <row r="95286"/>
    <row r="95287"/>
    <row r="95288"/>
    <row r="95289"/>
    <row r="95290"/>
    <row r="95291"/>
    <row r="95292"/>
    <row r="95293"/>
    <row r="95294"/>
    <row r="95295"/>
    <row r="95296"/>
    <row r="95297"/>
    <row r="95298"/>
    <row r="95299"/>
    <row r="95300"/>
    <row r="95301"/>
    <row r="95302"/>
    <row r="95303"/>
    <row r="95304"/>
    <row r="95305"/>
    <row r="95306"/>
    <row r="95307"/>
    <row r="95308"/>
    <row r="95309"/>
    <row r="95310"/>
    <row r="95311"/>
    <row r="95312"/>
    <row r="95313"/>
    <row r="95314"/>
    <row r="95315"/>
    <row r="95316"/>
    <row r="95317"/>
    <row r="95318"/>
    <row r="95319"/>
    <row r="95320"/>
    <row r="95321"/>
    <row r="95322"/>
    <row r="95323"/>
    <row r="95324"/>
    <row r="95325"/>
    <row r="95326"/>
    <row r="95327"/>
    <row r="95328"/>
    <row r="95329"/>
    <row r="95330"/>
    <row r="95331"/>
    <row r="95332"/>
    <row r="95333"/>
    <row r="95334"/>
    <row r="95335"/>
    <row r="95336"/>
    <row r="95337"/>
    <row r="95338"/>
    <row r="95339"/>
    <row r="95340"/>
    <row r="95341"/>
    <row r="95342"/>
    <row r="95343"/>
    <row r="95344"/>
    <row r="95345"/>
    <row r="95346"/>
    <row r="95347"/>
    <row r="95348"/>
    <row r="95349"/>
    <row r="95350"/>
    <row r="95351"/>
    <row r="95352"/>
    <row r="95353"/>
    <row r="95354"/>
    <row r="95355"/>
    <row r="95356"/>
    <row r="95357"/>
    <row r="95358"/>
    <row r="95359"/>
    <row r="95360"/>
    <row r="95361"/>
    <row r="95362"/>
    <row r="95363"/>
    <row r="95364"/>
    <row r="95365"/>
    <row r="95366"/>
    <row r="95367"/>
    <row r="95368"/>
    <row r="95369"/>
    <row r="95370"/>
    <row r="95371"/>
    <row r="95372"/>
    <row r="95373"/>
    <row r="95374"/>
    <row r="95375"/>
    <row r="95376"/>
    <row r="95377"/>
    <row r="95378"/>
    <row r="95379"/>
    <row r="95380"/>
    <row r="95381"/>
    <row r="95382"/>
    <row r="95383"/>
    <row r="95384"/>
    <row r="95385"/>
    <row r="95386"/>
    <row r="95387"/>
    <row r="95388"/>
    <row r="95389"/>
    <row r="95390"/>
    <row r="95391"/>
    <row r="95392"/>
    <row r="95393"/>
    <row r="95394"/>
    <row r="95395"/>
    <row r="95396"/>
    <row r="95397"/>
    <row r="95398"/>
    <row r="95399"/>
    <row r="95400"/>
    <row r="95401"/>
    <row r="95402"/>
    <row r="95403"/>
    <row r="95404"/>
    <row r="95405"/>
    <row r="95406"/>
    <row r="95407"/>
    <row r="95408"/>
    <row r="95409"/>
    <row r="95410"/>
    <row r="95411"/>
    <row r="95412"/>
    <row r="95413"/>
    <row r="95414"/>
    <row r="95415"/>
    <row r="95416"/>
    <row r="95417"/>
    <row r="95418"/>
    <row r="95419"/>
    <row r="95420"/>
    <row r="95421"/>
    <row r="95422"/>
    <row r="95423"/>
    <row r="95424"/>
    <row r="95425"/>
    <row r="95426"/>
    <row r="95427"/>
    <row r="95428"/>
    <row r="95429"/>
    <row r="95430"/>
    <row r="95431"/>
    <row r="95432"/>
    <row r="95433"/>
    <row r="95434"/>
    <row r="95435"/>
    <row r="95436"/>
    <row r="95437"/>
    <row r="95438"/>
    <row r="95439"/>
    <row r="95440"/>
    <row r="95441"/>
    <row r="95442"/>
    <row r="95443"/>
    <row r="95444"/>
    <row r="95445"/>
    <row r="95446"/>
    <row r="95447"/>
    <row r="95448"/>
    <row r="95449"/>
    <row r="95450"/>
    <row r="95451"/>
    <row r="95452"/>
    <row r="95453"/>
    <row r="95454"/>
    <row r="95455"/>
    <row r="95456"/>
    <row r="95457"/>
    <row r="95458"/>
    <row r="95459"/>
    <row r="95460"/>
    <row r="95461"/>
    <row r="95462"/>
    <row r="95463"/>
    <row r="95464"/>
    <row r="95465"/>
    <row r="95466"/>
    <row r="95467"/>
    <row r="95468"/>
    <row r="95469"/>
    <row r="95470"/>
    <row r="95471"/>
    <row r="95472"/>
    <row r="95473"/>
    <row r="95474"/>
    <row r="95475"/>
    <row r="95476"/>
    <row r="95477"/>
    <row r="95478"/>
    <row r="95479"/>
    <row r="95480"/>
    <row r="95481"/>
    <row r="95482"/>
    <row r="95483"/>
    <row r="95484"/>
    <row r="95485"/>
    <row r="95486"/>
    <row r="95487"/>
    <row r="95488"/>
    <row r="95489"/>
    <row r="95490"/>
    <row r="95491"/>
    <row r="95492"/>
    <row r="95493"/>
    <row r="95494"/>
    <row r="95495"/>
    <row r="95496"/>
    <row r="95497"/>
    <row r="95498"/>
    <row r="95499"/>
    <row r="95500"/>
    <row r="95501"/>
    <row r="95502"/>
    <row r="95503"/>
    <row r="95504"/>
    <row r="95505"/>
    <row r="95506"/>
    <row r="95507"/>
    <row r="95508"/>
    <row r="95509"/>
    <row r="95510"/>
    <row r="95511"/>
    <row r="95512"/>
    <row r="95513"/>
    <row r="95514"/>
    <row r="95515"/>
    <row r="95516"/>
    <row r="95517"/>
    <row r="95518"/>
    <row r="95519"/>
    <row r="95520"/>
    <row r="95521"/>
    <row r="95522"/>
    <row r="95523"/>
    <row r="95524"/>
    <row r="95525"/>
    <row r="95526"/>
    <row r="95527"/>
    <row r="95528"/>
    <row r="95529"/>
    <row r="95530"/>
    <row r="95531"/>
    <row r="95532"/>
    <row r="95533"/>
    <row r="95534"/>
    <row r="95535"/>
    <row r="95536"/>
    <row r="95537"/>
    <row r="95538"/>
    <row r="95539"/>
    <row r="95540"/>
    <row r="95541"/>
    <row r="95542"/>
    <row r="95543"/>
    <row r="95544"/>
    <row r="95545"/>
    <row r="95546"/>
    <row r="95547"/>
    <row r="95548"/>
    <row r="95549"/>
    <row r="95550"/>
    <row r="95551"/>
    <row r="95552"/>
    <row r="95553"/>
    <row r="95554"/>
    <row r="95555"/>
    <row r="95556"/>
    <row r="95557"/>
    <row r="95558"/>
    <row r="95559"/>
    <row r="95560"/>
    <row r="95561"/>
    <row r="95562"/>
    <row r="95563"/>
    <row r="95564"/>
    <row r="95565"/>
    <row r="95566"/>
    <row r="95567"/>
    <row r="95568"/>
    <row r="95569"/>
    <row r="95570"/>
    <row r="95571"/>
    <row r="95572"/>
    <row r="95573"/>
    <row r="95574"/>
    <row r="95575"/>
    <row r="95576"/>
    <row r="95577"/>
    <row r="95578"/>
    <row r="95579"/>
    <row r="95580"/>
    <row r="95581"/>
    <row r="95582"/>
    <row r="95583"/>
    <row r="95584"/>
    <row r="95585"/>
    <row r="95586"/>
    <row r="95587"/>
    <row r="95588"/>
    <row r="95589"/>
    <row r="95590"/>
    <row r="95591"/>
    <row r="95592"/>
    <row r="95593"/>
    <row r="95594"/>
    <row r="95595"/>
    <row r="95596"/>
    <row r="95597"/>
    <row r="95598"/>
    <row r="95599"/>
    <row r="95600"/>
    <row r="95601"/>
    <row r="95602"/>
    <row r="95603"/>
    <row r="95604"/>
    <row r="95605"/>
    <row r="95606"/>
    <row r="95607"/>
    <row r="95608"/>
    <row r="95609"/>
    <row r="95610"/>
    <row r="95611"/>
    <row r="95612"/>
    <row r="95613"/>
    <row r="95614"/>
    <row r="95615"/>
    <row r="95616"/>
    <row r="95617"/>
    <row r="95618"/>
    <row r="95619"/>
    <row r="95620"/>
    <row r="95621"/>
    <row r="95622"/>
    <row r="95623"/>
    <row r="95624"/>
    <row r="95625"/>
    <row r="95626"/>
    <row r="95627"/>
    <row r="95628"/>
    <row r="95629"/>
    <row r="95630"/>
    <row r="95631"/>
    <row r="95632"/>
    <row r="95633"/>
    <row r="95634"/>
    <row r="95635"/>
    <row r="95636"/>
    <row r="95637"/>
    <row r="95638"/>
    <row r="95639"/>
    <row r="95640"/>
    <row r="95641"/>
    <row r="95642"/>
    <row r="95643"/>
    <row r="95644"/>
    <row r="95645"/>
    <row r="95646"/>
    <row r="95647"/>
    <row r="95648"/>
    <row r="95649"/>
    <row r="95650"/>
    <row r="95651"/>
    <row r="95652"/>
    <row r="95653"/>
    <row r="95654"/>
    <row r="95655"/>
    <row r="95656"/>
    <row r="95657"/>
    <row r="95658"/>
    <row r="95659"/>
    <row r="95660"/>
    <row r="95661"/>
    <row r="95662"/>
    <row r="95663"/>
    <row r="95664"/>
    <row r="95665"/>
    <row r="95666"/>
    <row r="95667"/>
    <row r="95668"/>
    <row r="95669"/>
    <row r="95670"/>
    <row r="95671"/>
    <row r="95672"/>
    <row r="95673"/>
    <row r="95674"/>
    <row r="95675"/>
    <row r="95676"/>
    <row r="95677"/>
    <row r="95678"/>
    <row r="95679"/>
    <row r="95680"/>
    <row r="95681"/>
    <row r="95682"/>
    <row r="95683"/>
    <row r="95684"/>
    <row r="95685"/>
    <row r="95686"/>
    <row r="95687"/>
    <row r="95688"/>
    <row r="95689"/>
    <row r="95690"/>
    <row r="95691"/>
    <row r="95692"/>
    <row r="95693"/>
    <row r="95694"/>
    <row r="95695"/>
    <row r="95696"/>
    <row r="95697"/>
    <row r="95698"/>
    <row r="95699"/>
    <row r="95700"/>
    <row r="95701"/>
    <row r="95702"/>
    <row r="95703"/>
    <row r="95704"/>
    <row r="95705"/>
    <row r="95706"/>
    <row r="95707"/>
    <row r="95708"/>
    <row r="95709"/>
    <row r="95710"/>
    <row r="95711"/>
    <row r="95712"/>
    <row r="95713"/>
    <row r="95714"/>
    <row r="95715"/>
    <row r="95716"/>
    <row r="95717"/>
    <row r="95718"/>
    <row r="95719"/>
    <row r="95720"/>
    <row r="95721"/>
    <row r="95722"/>
    <row r="95723"/>
    <row r="95724"/>
    <row r="95725"/>
    <row r="95726"/>
    <row r="95727"/>
    <row r="95728"/>
    <row r="95729"/>
    <row r="95730"/>
    <row r="95731"/>
    <row r="95732"/>
    <row r="95733"/>
    <row r="95734"/>
    <row r="95735"/>
    <row r="95736"/>
    <row r="95737"/>
    <row r="95738"/>
    <row r="95739"/>
    <row r="95740"/>
    <row r="95741"/>
    <row r="95742"/>
    <row r="95743"/>
    <row r="95744"/>
    <row r="95745"/>
    <row r="95746"/>
    <row r="95747"/>
    <row r="95748"/>
    <row r="95749"/>
    <row r="95750"/>
    <row r="95751"/>
    <row r="95752"/>
    <row r="95753"/>
    <row r="95754"/>
    <row r="95755"/>
    <row r="95756"/>
    <row r="95757"/>
    <row r="95758"/>
    <row r="95759"/>
    <row r="95760"/>
    <row r="95761"/>
    <row r="95762"/>
    <row r="95763"/>
    <row r="95764"/>
    <row r="95765"/>
    <row r="95766"/>
    <row r="95767"/>
    <row r="95768"/>
    <row r="95769"/>
    <row r="95770"/>
    <row r="95771"/>
    <row r="95772"/>
    <row r="95773"/>
    <row r="95774"/>
    <row r="95775"/>
    <row r="95776"/>
    <row r="95777"/>
    <row r="95778"/>
    <row r="95779"/>
    <row r="95780"/>
    <row r="95781"/>
    <row r="95782"/>
    <row r="95783"/>
    <row r="95784"/>
    <row r="95785"/>
    <row r="95786"/>
    <row r="95787"/>
    <row r="95788"/>
    <row r="95789"/>
    <row r="95790"/>
    <row r="95791"/>
    <row r="95792"/>
    <row r="95793"/>
    <row r="95794"/>
    <row r="95795"/>
    <row r="95796"/>
    <row r="95797"/>
    <row r="95798"/>
    <row r="95799"/>
    <row r="95800"/>
    <row r="95801"/>
    <row r="95802"/>
    <row r="95803"/>
    <row r="95804"/>
    <row r="95805"/>
    <row r="95806"/>
    <row r="95807"/>
    <row r="95808"/>
    <row r="95809"/>
    <row r="95810"/>
    <row r="95811"/>
    <row r="95812"/>
    <row r="95813"/>
    <row r="95814"/>
    <row r="95815"/>
    <row r="95816"/>
    <row r="95817"/>
    <row r="95818"/>
    <row r="95819"/>
    <row r="95820"/>
    <row r="95821"/>
    <row r="95822"/>
    <row r="95823"/>
    <row r="95824"/>
    <row r="95825"/>
    <row r="95826"/>
    <row r="95827"/>
    <row r="95828"/>
    <row r="95829"/>
    <row r="95830"/>
    <row r="95831"/>
    <row r="95832"/>
    <row r="95833"/>
    <row r="95834"/>
    <row r="95835"/>
    <row r="95836"/>
    <row r="95837"/>
    <row r="95838"/>
    <row r="95839"/>
    <row r="95840"/>
    <row r="95841"/>
    <row r="95842"/>
    <row r="95843"/>
    <row r="95844"/>
    <row r="95845"/>
    <row r="95846"/>
    <row r="95847"/>
    <row r="95848"/>
    <row r="95849"/>
    <row r="95850"/>
    <row r="95851"/>
    <row r="95852"/>
    <row r="95853"/>
    <row r="95854"/>
    <row r="95855"/>
    <row r="95856"/>
    <row r="95857"/>
    <row r="95858"/>
    <row r="95859"/>
    <row r="95860"/>
    <row r="95861"/>
    <row r="95862"/>
    <row r="95863"/>
    <row r="95864"/>
    <row r="95865"/>
    <row r="95866"/>
    <row r="95867"/>
    <row r="95868"/>
    <row r="95869"/>
    <row r="95870"/>
    <row r="95871"/>
    <row r="95872"/>
    <row r="95873"/>
    <row r="95874"/>
    <row r="95875"/>
    <row r="95876"/>
    <row r="95877"/>
    <row r="95878"/>
    <row r="95879"/>
    <row r="95880"/>
    <row r="95881"/>
    <row r="95882"/>
    <row r="95883"/>
    <row r="95884"/>
    <row r="95885"/>
    <row r="95886"/>
    <row r="95887"/>
    <row r="95888"/>
    <row r="95889"/>
    <row r="95890"/>
    <row r="95891"/>
    <row r="95892"/>
    <row r="95893"/>
    <row r="95894"/>
    <row r="95895"/>
    <row r="95896"/>
    <row r="95897"/>
    <row r="95898"/>
    <row r="95899"/>
    <row r="95900"/>
    <row r="95901"/>
    <row r="95902"/>
    <row r="95903"/>
    <row r="95904"/>
    <row r="95905"/>
    <row r="95906"/>
    <row r="95907"/>
    <row r="95908"/>
    <row r="95909"/>
    <row r="95910"/>
    <row r="95911"/>
    <row r="95912"/>
    <row r="95913"/>
    <row r="95914"/>
    <row r="95915"/>
    <row r="95916"/>
    <row r="95917"/>
    <row r="95918"/>
    <row r="95919"/>
    <row r="95920"/>
    <row r="95921"/>
    <row r="95922"/>
    <row r="95923"/>
    <row r="95924"/>
    <row r="95925"/>
    <row r="95926"/>
    <row r="95927"/>
    <row r="95928"/>
    <row r="95929"/>
    <row r="95930"/>
    <row r="95931"/>
    <row r="95932"/>
    <row r="95933"/>
    <row r="95934"/>
    <row r="95935"/>
    <row r="95936"/>
    <row r="95937"/>
    <row r="95938"/>
    <row r="95939"/>
    <row r="95940"/>
    <row r="95941"/>
    <row r="95942"/>
    <row r="95943"/>
    <row r="95944"/>
    <row r="95945"/>
    <row r="95946"/>
    <row r="95947"/>
    <row r="95948"/>
    <row r="95949"/>
    <row r="95950"/>
    <row r="95951"/>
    <row r="95952"/>
    <row r="95953"/>
    <row r="95954"/>
    <row r="95955"/>
    <row r="95956"/>
    <row r="95957"/>
    <row r="95958"/>
    <row r="95959"/>
    <row r="95960"/>
    <row r="95961"/>
    <row r="95962"/>
    <row r="95963"/>
    <row r="95964"/>
    <row r="95965"/>
    <row r="95966"/>
    <row r="95967"/>
    <row r="95968"/>
    <row r="95969"/>
    <row r="95970"/>
    <row r="95971"/>
    <row r="95972"/>
    <row r="95973"/>
    <row r="95974"/>
    <row r="95975"/>
    <row r="95976"/>
    <row r="95977"/>
    <row r="95978"/>
    <row r="95979"/>
    <row r="95980"/>
    <row r="95981"/>
    <row r="95982"/>
    <row r="95983"/>
    <row r="95984"/>
    <row r="95985"/>
    <row r="95986"/>
    <row r="95987"/>
    <row r="95988"/>
    <row r="95989"/>
    <row r="95990"/>
    <row r="95991"/>
    <row r="95992"/>
    <row r="95993"/>
    <row r="95994"/>
    <row r="95995"/>
    <row r="95996"/>
    <row r="95997"/>
    <row r="95998"/>
    <row r="95999"/>
    <row r="96000"/>
    <row r="96001"/>
    <row r="96002"/>
    <row r="96003"/>
    <row r="96004"/>
    <row r="96005"/>
    <row r="96006"/>
    <row r="96007"/>
    <row r="96008"/>
    <row r="96009"/>
    <row r="96010"/>
    <row r="96011"/>
    <row r="96012"/>
    <row r="96013"/>
    <row r="96014"/>
    <row r="96015"/>
    <row r="96016"/>
    <row r="96017"/>
    <row r="96018"/>
    <row r="96019"/>
    <row r="96020"/>
    <row r="96021"/>
    <row r="96022"/>
    <row r="96023"/>
    <row r="96024"/>
    <row r="96025"/>
    <row r="96026"/>
    <row r="96027"/>
    <row r="96028"/>
    <row r="96029"/>
    <row r="96030"/>
    <row r="96031"/>
    <row r="96032"/>
    <row r="96033"/>
    <row r="96034"/>
    <row r="96035"/>
    <row r="96036"/>
    <row r="96037"/>
    <row r="96038"/>
    <row r="96039"/>
    <row r="96040"/>
    <row r="96041"/>
    <row r="96042"/>
    <row r="96043"/>
    <row r="96044"/>
    <row r="96045"/>
    <row r="96046"/>
    <row r="96047"/>
    <row r="96048"/>
    <row r="96049"/>
    <row r="96050"/>
    <row r="96051"/>
    <row r="96052"/>
    <row r="96053"/>
    <row r="96054"/>
    <row r="96055"/>
    <row r="96056"/>
    <row r="96057"/>
    <row r="96058"/>
    <row r="96059"/>
    <row r="96060"/>
    <row r="96061"/>
    <row r="96062"/>
    <row r="96063"/>
    <row r="96064"/>
    <row r="96065"/>
    <row r="96066"/>
    <row r="96067"/>
    <row r="96068"/>
    <row r="96069"/>
    <row r="96070"/>
    <row r="96071"/>
    <row r="96072"/>
    <row r="96073"/>
    <row r="96074"/>
    <row r="96075"/>
    <row r="96076"/>
    <row r="96077"/>
    <row r="96078"/>
    <row r="96079"/>
    <row r="96080"/>
    <row r="96081"/>
    <row r="96082"/>
    <row r="96083"/>
    <row r="96084"/>
    <row r="96085"/>
    <row r="96086"/>
    <row r="96087"/>
    <row r="96088"/>
    <row r="96089"/>
    <row r="96090"/>
    <row r="96091"/>
    <row r="96092"/>
    <row r="96093"/>
    <row r="96094"/>
    <row r="96095"/>
    <row r="96096"/>
    <row r="96097"/>
    <row r="96098"/>
    <row r="96099"/>
    <row r="96100"/>
    <row r="96101"/>
    <row r="96102"/>
    <row r="96103"/>
    <row r="96104"/>
    <row r="96105"/>
    <row r="96106"/>
    <row r="96107"/>
    <row r="96108"/>
    <row r="96109"/>
    <row r="96110"/>
    <row r="96111"/>
    <row r="96112"/>
    <row r="96113"/>
    <row r="96114"/>
    <row r="96115"/>
    <row r="96116"/>
    <row r="96117"/>
    <row r="96118"/>
    <row r="96119"/>
    <row r="96120"/>
    <row r="96121"/>
    <row r="96122"/>
    <row r="96123"/>
    <row r="96124"/>
    <row r="96125"/>
    <row r="96126"/>
    <row r="96127"/>
    <row r="96128"/>
    <row r="96129"/>
    <row r="96130"/>
    <row r="96131"/>
    <row r="96132"/>
    <row r="96133"/>
    <row r="96134"/>
    <row r="96135"/>
    <row r="96136"/>
    <row r="96137"/>
    <row r="96138"/>
    <row r="96139"/>
    <row r="96140"/>
    <row r="96141"/>
    <row r="96142"/>
    <row r="96143"/>
    <row r="96144"/>
    <row r="96145"/>
    <row r="96146"/>
    <row r="96147"/>
    <row r="96148"/>
    <row r="96149"/>
    <row r="96150"/>
    <row r="96151"/>
    <row r="96152"/>
    <row r="96153"/>
    <row r="96154"/>
    <row r="96155"/>
    <row r="96156"/>
    <row r="96157"/>
    <row r="96158"/>
    <row r="96159"/>
    <row r="96160"/>
    <row r="96161"/>
    <row r="96162"/>
    <row r="96163"/>
    <row r="96164"/>
    <row r="96165"/>
    <row r="96166"/>
    <row r="96167"/>
    <row r="96168"/>
    <row r="96169"/>
    <row r="96170"/>
    <row r="96171"/>
    <row r="96172"/>
    <row r="96173"/>
    <row r="96174"/>
    <row r="96175"/>
    <row r="96176"/>
    <row r="96177"/>
    <row r="96178"/>
    <row r="96179"/>
    <row r="96180"/>
    <row r="96181"/>
    <row r="96182"/>
    <row r="96183"/>
    <row r="96184"/>
    <row r="96185"/>
    <row r="96186"/>
    <row r="96187"/>
    <row r="96188"/>
    <row r="96189"/>
    <row r="96190"/>
    <row r="96191"/>
    <row r="96192"/>
    <row r="96193"/>
    <row r="96194"/>
    <row r="96195"/>
    <row r="96196"/>
    <row r="96197"/>
    <row r="96198"/>
    <row r="96199"/>
    <row r="96200"/>
    <row r="96201"/>
    <row r="96202"/>
    <row r="96203"/>
    <row r="96204"/>
    <row r="96205"/>
    <row r="96206"/>
    <row r="96207"/>
    <row r="96208"/>
    <row r="96209"/>
    <row r="96210"/>
    <row r="96211"/>
    <row r="96212"/>
    <row r="96213"/>
    <row r="96214"/>
    <row r="96215"/>
    <row r="96216"/>
    <row r="96217"/>
    <row r="96218"/>
    <row r="96219"/>
    <row r="96220"/>
    <row r="96221"/>
    <row r="96222"/>
    <row r="96223"/>
    <row r="96224"/>
    <row r="96225"/>
    <row r="96226"/>
    <row r="96227"/>
    <row r="96228"/>
    <row r="96229"/>
    <row r="96230"/>
    <row r="96231"/>
    <row r="96232"/>
    <row r="96233"/>
    <row r="96234"/>
    <row r="96235"/>
    <row r="96236"/>
    <row r="96237"/>
    <row r="96238"/>
    <row r="96239"/>
    <row r="96240"/>
    <row r="96241"/>
    <row r="96242"/>
    <row r="96243"/>
    <row r="96244"/>
    <row r="96245"/>
    <row r="96246"/>
    <row r="96247"/>
    <row r="96248"/>
    <row r="96249"/>
    <row r="96250"/>
    <row r="96251"/>
    <row r="96252"/>
    <row r="96253"/>
    <row r="96254"/>
    <row r="96255"/>
    <row r="96256"/>
    <row r="96257"/>
    <row r="96258"/>
    <row r="96259"/>
    <row r="96260"/>
    <row r="96261"/>
    <row r="96262"/>
    <row r="96263"/>
    <row r="96264"/>
    <row r="96265"/>
    <row r="96266"/>
    <row r="96267"/>
    <row r="96268"/>
    <row r="96269"/>
    <row r="96270"/>
    <row r="96271"/>
    <row r="96272"/>
    <row r="96273"/>
    <row r="96274"/>
    <row r="96275"/>
    <row r="96276"/>
    <row r="96277"/>
    <row r="96278"/>
    <row r="96279"/>
    <row r="96280"/>
    <row r="96281"/>
    <row r="96282"/>
    <row r="96283"/>
    <row r="96284"/>
    <row r="96285"/>
    <row r="96286"/>
    <row r="96287"/>
    <row r="96288"/>
    <row r="96289"/>
    <row r="96290"/>
    <row r="96291"/>
    <row r="96292"/>
    <row r="96293"/>
    <row r="96294"/>
    <row r="96295"/>
    <row r="96296"/>
    <row r="96297"/>
    <row r="96298"/>
    <row r="96299"/>
    <row r="96300"/>
    <row r="96301"/>
    <row r="96302"/>
    <row r="96303"/>
    <row r="96304"/>
    <row r="96305"/>
    <row r="96306"/>
    <row r="96307"/>
    <row r="96308"/>
    <row r="96309"/>
    <row r="96310"/>
    <row r="96311"/>
    <row r="96312"/>
    <row r="96313"/>
    <row r="96314"/>
    <row r="96315"/>
    <row r="96316"/>
    <row r="96317"/>
    <row r="96318"/>
    <row r="96319"/>
    <row r="96320"/>
    <row r="96321"/>
    <row r="96322"/>
    <row r="96323"/>
    <row r="96324"/>
    <row r="96325"/>
    <row r="96326"/>
    <row r="96327"/>
    <row r="96328"/>
    <row r="96329"/>
    <row r="96330"/>
    <row r="96331"/>
    <row r="96332"/>
    <row r="96333"/>
    <row r="96334"/>
    <row r="96335"/>
    <row r="96336"/>
    <row r="96337"/>
    <row r="96338"/>
    <row r="96339"/>
    <row r="96340"/>
    <row r="96341"/>
    <row r="96342"/>
    <row r="96343"/>
    <row r="96344"/>
    <row r="96345"/>
    <row r="96346"/>
    <row r="96347"/>
    <row r="96348"/>
    <row r="96349"/>
    <row r="96350"/>
    <row r="96351"/>
    <row r="96352"/>
    <row r="96353"/>
    <row r="96354"/>
    <row r="96355"/>
    <row r="96356"/>
    <row r="96357"/>
    <row r="96358"/>
    <row r="96359"/>
    <row r="96360"/>
    <row r="96361"/>
    <row r="96362"/>
    <row r="96363"/>
    <row r="96364"/>
    <row r="96365"/>
    <row r="96366"/>
    <row r="96367"/>
    <row r="96368"/>
    <row r="96369"/>
    <row r="96370"/>
    <row r="96371"/>
    <row r="96372"/>
    <row r="96373"/>
    <row r="96374"/>
    <row r="96375"/>
    <row r="96376"/>
    <row r="96377"/>
    <row r="96378"/>
    <row r="96379"/>
    <row r="96380"/>
    <row r="96381"/>
    <row r="96382"/>
    <row r="96383"/>
    <row r="96384"/>
    <row r="96385"/>
    <row r="96386"/>
    <row r="96387"/>
    <row r="96388"/>
    <row r="96389"/>
    <row r="96390"/>
    <row r="96391"/>
    <row r="96392"/>
    <row r="96393"/>
    <row r="96394"/>
    <row r="96395"/>
    <row r="96396"/>
    <row r="96397"/>
    <row r="96398"/>
    <row r="96399"/>
    <row r="96400"/>
    <row r="96401"/>
    <row r="96402"/>
    <row r="96403"/>
    <row r="96404"/>
    <row r="96405"/>
    <row r="96406"/>
    <row r="96407"/>
    <row r="96408"/>
    <row r="96409"/>
    <row r="96410"/>
    <row r="96411"/>
    <row r="96412"/>
    <row r="96413"/>
    <row r="96414"/>
    <row r="96415"/>
    <row r="96416"/>
    <row r="96417"/>
    <row r="96418"/>
    <row r="96419"/>
    <row r="96420"/>
    <row r="96421"/>
    <row r="96422"/>
    <row r="96423"/>
    <row r="96424"/>
    <row r="96425"/>
    <row r="96426"/>
    <row r="96427"/>
    <row r="96428"/>
    <row r="96429"/>
    <row r="96430"/>
    <row r="96431"/>
    <row r="96432"/>
    <row r="96433"/>
    <row r="96434"/>
    <row r="96435"/>
    <row r="96436"/>
    <row r="96437"/>
    <row r="96438"/>
    <row r="96439"/>
    <row r="96440"/>
    <row r="96441"/>
    <row r="96442"/>
    <row r="96443"/>
    <row r="96444"/>
    <row r="96445"/>
    <row r="96446"/>
    <row r="96447"/>
    <row r="96448"/>
    <row r="96449"/>
    <row r="96450"/>
    <row r="96451"/>
    <row r="96452"/>
    <row r="96453"/>
    <row r="96454"/>
    <row r="96455"/>
    <row r="96456"/>
    <row r="96457"/>
    <row r="96458"/>
    <row r="96459"/>
    <row r="96460"/>
    <row r="96461"/>
    <row r="96462"/>
    <row r="96463"/>
    <row r="96464"/>
    <row r="96465"/>
    <row r="96466"/>
    <row r="96467"/>
    <row r="96468"/>
    <row r="96469"/>
    <row r="96470"/>
    <row r="96471"/>
    <row r="96472"/>
    <row r="96473"/>
    <row r="96474"/>
    <row r="96475"/>
    <row r="96476"/>
    <row r="96477"/>
    <row r="96478"/>
    <row r="96479"/>
    <row r="96480"/>
    <row r="96481"/>
    <row r="96482"/>
    <row r="96483"/>
    <row r="96484"/>
    <row r="96485"/>
    <row r="96486"/>
    <row r="96487"/>
    <row r="96488"/>
    <row r="96489"/>
    <row r="96490"/>
    <row r="96491"/>
    <row r="96492"/>
    <row r="96493"/>
    <row r="96494"/>
    <row r="96495"/>
    <row r="96496"/>
    <row r="96497"/>
    <row r="96498"/>
    <row r="96499"/>
    <row r="96500"/>
    <row r="96501"/>
    <row r="96502"/>
    <row r="96503"/>
    <row r="96504"/>
    <row r="96505"/>
    <row r="96506"/>
    <row r="96507"/>
    <row r="96508"/>
    <row r="96509"/>
    <row r="96510"/>
    <row r="96511"/>
    <row r="96512"/>
    <row r="96513"/>
    <row r="96514"/>
    <row r="96515"/>
    <row r="96516"/>
    <row r="96517"/>
    <row r="96518"/>
    <row r="96519"/>
    <row r="96520"/>
    <row r="96521"/>
    <row r="96522"/>
    <row r="96523"/>
    <row r="96524"/>
    <row r="96525"/>
    <row r="96526"/>
    <row r="96527"/>
    <row r="96528"/>
    <row r="96529"/>
    <row r="96530"/>
    <row r="96531"/>
    <row r="96532"/>
    <row r="96533"/>
    <row r="96534"/>
    <row r="96535"/>
    <row r="96536"/>
    <row r="96537"/>
    <row r="96538"/>
    <row r="96539"/>
    <row r="96540"/>
    <row r="96541"/>
    <row r="96542"/>
    <row r="96543"/>
    <row r="96544"/>
    <row r="96545"/>
    <row r="96546"/>
    <row r="96547"/>
    <row r="96548"/>
    <row r="96549"/>
    <row r="96550"/>
    <row r="96551"/>
    <row r="96552"/>
    <row r="96553"/>
    <row r="96554"/>
    <row r="96555"/>
    <row r="96556"/>
    <row r="96557"/>
    <row r="96558"/>
    <row r="96559"/>
    <row r="96560"/>
    <row r="96561"/>
    <row r="96562"/>
    <row r="96563"/>
    <row r="96564"/>
    <row r="96565"/>
    <row r="96566"/>
    <row r="96567"/>
    <row r="96568"/>
    <row r="96569"/>
    <row r="96570"/>
    <row r="96571"/>
    <row r="96572"/>
    <row r="96573"/>
    <row r="96574"/>
    <row r="96575"/>
    <row r="96576"/>
    <row r="96577"/>
    <row r="96578"/>
    <row r="96579"/>
    <row r="96580"/>
    <row r="96581"/>
    <row r="96582"/>
    <row r="96583"/>
    <row r="96584"/>
    <row r="96585"/>
    <row r="96586"/>
    <row r="96587"/>
    <row r="96588"/>
    <row r="96589"/>
    <row r="96590"/>
    <row r="96591"/>
    <row r="96592"/>
    <row r="96593"/>
    <row r="96594"/>
    <row r="96595"/>
    <row r="96596"/>
    <row r="96597"/>
    <row r="96598"/>
    <row r="96599"/>
    <row r="96600"/>
    <row r="96601"/>
    <row r="96602"/>
    <row r="96603"/>
    <row r="96604"/>
    <row r="96605"/>
    <row r="96606"/>
    <row r="96607"/>
    <row r="96608"/>
    <row r="96609"/>
    <row r="96610"/>
    <row r="96611"/>
    <row r="96612"/>
    <row r="96613"/>
    <row r="96614"/>
    <row r="96615"/>
    <row r="96616"/>
    <row r="96617"/>
    <row r="96618"/>
    <row r="96619"/>
    <row r="96620"/>
    <row r="96621"/>
    <row r="96622"/>
    <row r="96623"/>
    <row r="96624"/>
    <row r="96625"/>
    <row r="96626"/>
    <row r="96627"/>
    <row r="96628"/>
    <row r="96629"/>
    <row r="96630"/>
    <row r="96631"/>
    <row r="96632"/>
    <row r="96633"/>
    <row r="96634"/>
    <row r="96635"/>
    <row r="96636"/>
    <row r="96637"/>
    <row r="96638"/>
    <row r="96639"/>
    <row r="96640"/>
    <row r="96641"/>
    <row r="96642"/>
    <row r="96643"/>
    <row r="96644"/>
    <row r="96645"/>
    <row r="96646"/>
    <row r="96647"/>
    <row r="96648"/>
    <row r="96649"/>
    <row r="96650"/>
    <row r="96651"/>
    <row r="96652"/>
    <row r="96653"/>
    <row r="96654"/>
    <row r="96655"/>
    <row r="96656"/>
    <row r="96657"/>
    <row r="96658"/>
    <row r="96659"/>
    <row r="96660"/>
    <row r="96661"/>
    <row r="96662"/>
    <row r="96663"/>
    <row r="96664"/>
    <row r="96665"/>
    <row r="96666"/>
    <row r="96667"/>
    <row r="96668"/>
    <row r="96669"/>
    <row r="96670"/>
    <row r="96671"/>
    <row r="96672"/>
    <row r="96673"/>
    <row r="96674"/>
    <row r="96675"/>
    <row r="96676"/>
    <row r="96677"/>
    <row r="96678"/>
    <row r="96679"/>
    <row r="96680"/>
    <row r="96681"/>
    <row r="96682"/>
    <row r="96683"/>
    <row r="96684"/>
    <row r="96685"/>
    <row r="96686"/>
    <row r="96687"/>
    <row r="96688"/>
    <row r="96689"/>
    <row r="96690"/>
    <row r="96691"/>
    <row r="96692"/>
    <row r="96693"/>
    <row r="96694"/>
    <row r="96695"/>
    <row r="96696"/>
    <row r="96697"/>
    <row r="96698"/>
    <row r="96699"/>
    <row r="96700"/>
    <row r="96701"/>
    <row r="96702"/>
    <row r="96703"/>
    <row r="96704"/>
    <row r="96705"/>
    <row r="96706"/>
    <row r="96707"/>
    <row r="96708"/>
    <row r="96709"/>
    <row r="96710"/>
    <row r="96711"/>
    <row r="96712"/>
    <row r="96713"/>
    <row r="96714"/>
    <row r="96715"/>
    <row r="96716"/>
    <row r="96717"/>
    <row r="96718"/>
    <row r="96719"/>
    <row r="96720"/>
    <row r="96721"/>
    <row r="96722"/>
    <row r="96723"/>
    <row r="96724"/>
    <row r="96725"/>
    <row r="96726"/>
    <row r="96727"/>
    <row r="96728"/>
    <row r="96729"/>
    <row r="96730"/>
    <row r="96731"/>
    <row r="96732"/>
    <row r="96733"/>
    <row r="96734"/>
    <row r="96735"/>
    <row r="96736"/>
    <row r="96737"/>
    <row r="96738"/>
    <row r="96739"/>
    <row r="96740"/>
    <row r="96741"/>
    <row r="96742"/>
    <row r="96743"/>
    <row r="96744"/>
    <row r="96745"/>
    <row r="96746"/>
    <row r="96747"/>
    <row r="96748"/>
    <row r="96749"/>
    <row r="96750"/>
    <row r="96751"/>
    <row r="96752"/>
    <row r="96753"/>
    <row r="96754"/>
    <row r="96755"/>
    <row r="96756"/>
    <row r="96757"/>
    <row r="96758"/>
    <row r="96759"/>
    <row r="96760"/>
    <row r="96761"/>
    <row r="96762"/>
    <row r="96763"/>
    <row r="96764"/>
    <row r="96765"/>
    <row r="96766"/>
    <row r="96767"/>
    <row r="96768"/>
    <row r="96769"/>
    <row r="96770"/>
    <row r="96771"/>
    <row r="96772"/>
    <row r="96773"/>
    <row r="96774"/>
    <row r="96775"/>
    <row r="96776"/>
    <row r="96777"/>
    <row r="96778"/>
    <row r="96779"/>
    <row r="96780"/>
    <row r="96781"/>
    <row r="96782"/>
    <row r="96783"/>
    <row r="96784"/>
    <row r="96785"/>
    <row r="96786"/>
    <row r="96787"/>
    <row r="96788"/>
    <row r="96789"/>
    <row r="96790"/>
    <row r="96791"/>
    <row r="96792"/>
    <row r="96793"/>
    <row r="96794"/>
    <row r="96795"/>
    <row r="96796"/>
    <row r="96797"/>
    <row r="96798"/>
    <row r="96799"/>
    <row r="96800"/>
    <row r="96801"/>
    <row r="96802"/>
    <row r="96803"/>
    <row r="96804"/>
    <row r="96805"/>
    <row r="96806"/>
    <row r="96807"/>
    <row r="96808"/>
    <row r="96809"/>
    <row r="96810"/>
    <row r="96811"/>
    <row r="96812"/>
    <row r="96813"/>
    <row r="96814"/>
    <row r="96815"/>
    <row r="96816"/>
    <row r="96817"/>
    <row r="96818"/>
    <row r="96819"/>
    <row r="96820"/>
    <row r="96821"/>
    <row r="96822"/>
    <row r="96823"/>
    <row r="96824"/>
    <row r="96825"/>
    <row r="96826"/>
    <row r="96827"/>
    <row r="96828"/>
    <row r="96829"/>
    <row r="96830"/>
    <row r="96831"/>
    <row r="96832"/>
    <row r="96833"/>
    <row r="96834"/>
    <row r="96835"/>
    <row r="96836"/>
    <row r="96837"/>
    <row r="96838"/>
    <row r="96839"/>
    <row r="96840"/>
    <row r="96841"/>
    <row r="96842"/>
    <row r="96843"/>
    <row r="96844"/>
    <row r="96845"/>
    <row r="96846"/>
    <row r="96847"/>
    <row r="96848"/>
    <row r="96849"/>
    <row r="96850"/>
    <row r="96851"/>
    <row r="96852"/>
    <row r="96853"/>
    <row r="96854"/>
    <row r="96855"/>
    <row r="96856"/>
    <row r="96857"/>
    <row r="96858"/>
    <row r="96859"/>
    <row r="96860"/>
    <row r="96861"/>
    <row r="96862"/>
    <row r="96863"/>
    <row r="96864"/>
    <row r="96865"/>
    <row r="96866"/>
    <row r="96867"/>
    <row r="96868"/>
    <row r="96869"/>
    <row r="96870"/>
    <row r="96871"/>
    <row r="96872"/>
    <row r="96873"/>
    <row r="96874"/>
    <row r="96875"/>
    <row r="96876"/>
    <row r="96877"/>
    <row r="96878"/>
    <row r="96879"/>
    <row r="96880"/>
    <row r="96881"/>
    <row r="96882"/>
    <row r="96883"/>
    <row r="96884"/>
    <row r="96885"/>
    <row r="96886"/>
    <row r="96887"/>
    <row r="96888"/>
    <row r="96889"/>
    <row r="96890"/>
    <row r="96891"/>
    <row r="96892"/>
    <row r="96893"/>
    <row r="96894"/>
    <row r="96895"/>
    <row r="96896"/>
    <row r="96897"/>
    <row r="96898"/>
    <row r="96899"/>
    <row r="96900"/>
    <row r="96901"/>
    <row r="96902"/>
    <row r="96903"/>
    <row r="96904"/>
    <row r="96905"/>
    <row r="96906"/>
    <row r="96907"/>
    <row r="96908"/>
    <row r="96909"/>
    <row r="96910"/>
    <row r="96911"/>
    <row r="96912"/>
    <row r="96913"/>
    <row r="96914"/>
    <row r="96915"/>
    <row r="96916"/>
    <row r="96917"/>
    <row r="96918"/>
    <row r="96919"/>
    <row r="96920"/>
    <row r="96921"/>
    <row r="96922"/>
    <row r="96923"/>
    <row r="96924"/>
    <row r="96925"/>
    <row r="96926"/>
    <row r="96927"/>
    <row r="96928"/>
    <row r="96929"/>
    <row r="96930"/>
    <row r="96931"/>
    <row r="96932"/>
    <row r="96933"/>
    <row r="96934"/>
    <row r="96935"/>
    <row r="96936"/>
    <row r="96937"/>
    <row r="96938"/>
    <row r="96939"/>
    <row r="96940"/>
    <row r="96941"/>
    <row r="96942"/>
    <row r="96943"/>
    <row r="96944"/>
    <row r="96945"/>
    <row r="96946"/>
    <row r="96947"/>
    <row r="96948"/>
    <row r="96949"/>
    <row r="96950"/>
    <row r="96951"/>
    <row r="96952"/>
    <row r="96953"/>
    <row r="96954"/>
    <row r="96955"/>
    <row r="96956"/>
    <row r="96957"/>
    <row r="96958"/>
    <row r="96959"/>
    <row r="96960"/>
    <row r="96961"/>
    <row r="96962"/>
    <row r="96963"/>
    <row r="96964"/>
    <row r="96965"/>
    <row r="96966"/>
    <row r="96967"/>
    <row r="96968"/>
    <row r="96969"/>
    <row r="96970"/>
    <row r="96971"/>
    <row r="96972"/>
    <row r="96973"/>
    <row r="96974"/>
    <row r="96975"/>
    <row r="96976"/>
    <row r="96977"/>
    <row r="96978"/>
    <row r="96979"/>
    <row r="96980"/>
    <row r="96981"/>
    <row r="96982"/>
    <row r="96983"/>
    <row r="96984"/>
    <row r="96985"/>
    <row r="96986"/>
    <row r="96987"/>
    <row r="96988"/>
    <row r="96989"/>
    <row r="96990"/>
    <row r="96991"/>
    <row r="96992"/>
    <row r="96993"/>
    <row r="96994"/>
    <row r="96995"/>
    <row r="96996"/>
    <row r="96997"/>
    <row r="96998"/>
    <row r="96999"/>
    <row r="97000"/>
    <row r="97001"/>
    <row r="97002"/>
    <row r="97003"/>
    <row r="97004"/>
    <row r="97005"/>
    <row r="97006"/>
    <row r="97007"/>
    <row r="97008"/>
    <row r="97009"/>
    <row r="97010"/>
    <row r="97011"/>
    <row r="97012"/>
    <row r="97013"/>
    <row r="97014"/>
    <row r="97015"/>
    <row r="97016"/>
    <row r="97017"/>
    <row r="97018"/>
    <row r="97019"/>
    <row r="97020"/>
    <row r="97021"/>
    <row r="97022"/>
    <row r="97023"/>
    <row r="97024"/>
    <row r="97025"/>
    <row r="97026"/>
    <row r="97027"/>
    <row r="97028"/>
    <row r="97029"/>
    <row r="97030"/>
    <row r="97031"/>
    <row r="97032"/>
    <row r="97033"/>
    <row r="97034"/>
    <row r="97035"/>
    <row r="97036"/>
    <row r="97037"/>
    <row r="97038"/>
    <row r="97039"/>
    <row r="97040"/>
    <row r="97041"/>
    <row r="97042"/>
    <row r="97043"/>
    <row r="97044"/>
    <row r="97045"/>
    <row r="97046"/>
    <row r="97047"/>
    <row r="97048"/>
    <row r="97049"/>
    <row r="97050"/>
    <row r="97051"/>
    <row r="97052"/>
    <row r="97053"/>
    <row r="97054"/>
    <row r="97055"/>
    <row r="97056"/>
    <row r="97057"/>
    <row r="97058"/>
    <row r="97059"/>
    <row r="97060"/>
    <row r="97061"/>
    <row r="97062"/>
    <row r="97063"/>
    <row r="97064"/>
    <row r="97065"/>
    <row r="97066"/>
    <row r="97067"/>
    <row r="97068"/>
    <row r="97069"/>
    <row r="97070"/>
    <row r="97071"/>
    <row r="97072"/>
    <row r="97073"/>
    <row r="97074"/>
    <row r="97075"/>
    <row r="97076"/>
    <row r="97077"/>
    <row r="97078"/>
    <row r="97079"/>
    <row r="97080"/>
    <row r="97081"/>
    <row r="97082"/>
    <row r="97083"/>
    <row r="97084"/>
    <row r="97085"/>
    <row r="97086"/>
    <row r="97087"/>
    <row r="97088"/>
    <row r="97089"/>
    <row r="97090"/>
    <row r="97091"/>
    <row r="97092"/>
    <row r="97093"/>
    <row r="97094"/>
    <row r="97095"/>
    <row r="97096"/>
    <row r="97097"/>
    <row r="97098"/>
    <row r="97099"/>
    <row r="97100"/>
    <row r="97101"/>
    <row r="97102"/>
    <row r="97103"/>
    <row r="97104"/>
    <row r="97105"/>
    <row r="97106"/>
    <row r="97107"/>
    <row r="97108"/>
    <row r="97109"/>
    <row r="97110"/>
    <row r="97111"/>
    <row r="97112"/>
    <row r="97113"/>
    <row r="97114"/>
    <row r="97115"/>
    <row r="97116"/>
    <row r="97117"/>
    <row r="97118"/>
    <row r="97119"/>
    <row r="97120"/>
    <row r="97121"/>
    <row r="97122"/>
    <row r="97123"/>
    <row r="97124"/>
    <row r="97125"/>
    <row r="97126"/>
    <row r="97127"/>
    <row r="97128"/>
    <row r="97129"/>
    <row r="97130"/>
    <row r="97131"/>
    <row r="97132"/>
    <row r="97133"/>
    <row r="97134"/>
    <row r="97135"/>
    <row r="97136"/>
    <row r="97137"/>
    <row r="97138"/>
    <row r="97139"/>
    <row r="97140"/>
    <row r="97141"/>
    <row r="97142"/>
    <row r="97143"/>
    <row r="97144"/>
    <row r="97145"/>
    <row r="97146"/>
    <row r="97147"/>
    <row r="97148"/>
    <row r="97149"/>
    <row r="97150"/>
    <row r="97151"/>
    <row r="97152"/>
    <row r="97153"/>
    <row r="97154"/>
    <row r="97155"/>
    <row r="97156"/>
    <row r="97157"/>
    <row r="97158"/>
    <row r="97159"/>
    <row r="97160"/>
    <row r="97161"/>
    <row r="97162"/>
    <row r="97163"/>
    <row r="97164"/>
    <row r="97165"/>
    <row r="97166"/>
    <row r="97167"/>
    <row r="97168"/>
    <row r="97169"/>
    <row r="97170"/>
    <row r="97171"/>
    <row r="97172"/>
    <row r="97173"/>
    <row r="97174"/>
    <row r="97175"/>
    <row r="97176"/>
    <row r="97177"/>
    <row r="97178"/>
    <row r="97179"/>
    <row r="97180"/>
    <row r="97181"/>
    <row r="97182"/>
    <row r="97183"/>
    <row r="97184"/>
    <row r="97185"/>
    <row r="97186"/>
    <row r="97187"/>
    <row r="97188"/>
    <row r="97189"/>
    <row r="97190"/>
    <row r="97191"/>
    <row r="97192"/>
    <row r="97193"/>
    <row r="97194"/>
    <row r="97195"/>
    <row r="97196"/>
    <row r="97197"/>
    <row r="97198"/>
    <row r="97199"/>
    <row r="97200"/>
    <row r="97201"/>
    <row r="97202"/>
    <row r="97203"/>
    <row r="97204"/>
    <row r="97205"/>
    <row r="97206"/>
    <row r="97207"/>
    <row r="97208"/>
    <row r="97209"/>
    <row r="97210"/>
    <row r="97211"/>
    <row r="97212"/>
    <row r="97213"/>
    <row r="97214"/>
    <row r="97215"/>
    <row r="97216"/>
    <row r="97217"/>
    <row r="97218"/>
    <row r="97219"/>
    <row r="97220"/>
    <row r="97221"/>
    <row r="97222"/>
    <row r="97223"/>
    <row r="97224"/>
    <row r="97225"/>
    <row r="97226"/>
    <row r="97227"/>
    <row r="97228"/>
    <row r="97229"/>
    <row r="97230"/>
    <row r="97231"/>
    <row r="97232"/>
    <row r="97233"/>
    <row r="97234"/>
    <row r="97235"/>
    <row r="97236"/>
    <row r="97237"/>
    <row r="97238"/>
    <row r="97239"/>
    <row r="97240"/>
    <row r="97241"/>
    <row r="97242"/>
    <row r="97243"/>
    <row r="97244"/>
    <row r="97245"/>
    <row r="97246"/>
    <row r="97247"/>
    <row r="97248"/>
    <row r="97249"/>
    <row r="97250"/>
    <row r="97251"/>
    <row r="97252"/>
    <row r="97253"/>
    <row r="97254"/>
    <row r="97255"/>
    <row r="97256"/>
    <row r="97257"/>
    <row r="97258"/>
    <row r="97259"/>
    <row r="97260"/>
    <row r="97261"/>
    <row r="97262"/>
    <row r="97263"/>
    <row r="97264"/>
    <row r="97265"/>
    <row r="97266"/>
    <row r="97267"/>
    <row r="97268"/>
    <row r="97269"/>
    <row r="97270"/>
    <row r="97271"/>
    <row r="97272"/>
    <row r="97273"/>
    <row r="97274"/>
    <row r="97275"/>
    <row r="97276"/>
    <row r="97277"/>
    <row r="97278"/>
    <row r="97279"/>
    <row r="97280"/>
    <row r="97281"/>
    <row r="97282"/>
    <row r="97283"/>
    <row r="97284"/>
    <row r="97285"/>
    <row r="97286"/>
    <row r="97287"/>
    <row r="97288"/>
    <row r="97289"/>
    <row r="97290"/>
    <row r="97291"/>
    <row r="97292"/>
    <row r="97293"/>
    <row r="97294"/>
    <row r="97295"/>
    <row r="97296"/>
    <row r="97297"/>
    <row r="97298"/>
    <row r="97299"/>
    <row r="97300"/>
    <row r="97301"/>
    <row r="97302"/>
    <row r="97303"/>
    <row r="97304"/>
    <row r="97305"/>
    <row r="97306"/>
    <row r="97307"/>
    <row r="97308"/>
    <row r="97309"/>
    <row r="97310"/>
    <row r="97311"/>
    <row r="97312"/>
    <row r="97313"/>
    <row r="97314"/>
    <row r="97315"/>
    <row r="97316"/>
    <row r="97317"/>
    <row r="97318"/>
    <row r="97319"/>
    <row r="97320"/>
    <row r="97321"/>
    <row r="97322"/>
    <row r="97323"/>
    <row r="97324"/>
    <row r="97325"/>
    <row r="97326"/>
    <row r="97327"/>
    <row r="97328"/>
    <row r="97329"/>
    <row r="97330"/>
    <row r="97331"/>
    <row r="97332"/>
    <row r="97333"/>
    <row r="97334"/>
    <row r="97335"/>
    <row r="97336"/>
    <row r="97337"/>
    <row r="97338"/>
    <row r="97339"/>
    <row r="97340"/>
    <row r="97341"/>
    <row r="97342"/>
    <row r="97343"/>
    <row r="97344"/>
    <row r="97345"/>
    <row r="97346"/>
    <row r="97347"/>
    <row r="97348"/>
    <row r="97349"/>
    <row r="97350"/>
    <row r="97351"/>
    <row r="97352"/>
    <row r="97353"/>
    <row r="97354"/>
    <row r="97355"/>
    <row r="97356"/>
    <row r="97357"/>
    <row r="97358"/>
    <row r="97359"/>
    <row r="97360"/>
    <row r="97361"/>
    <row r="97362"/>
    <row r="97363"/>
    <row r="97364"/>
    <row r="97365"/>
    <row r="97366"/>
    <row r="97367"/>
    <row r="97368"/>
    <row r="97369"/>
    <row r="97370"/>
    <row r="97371"/>
    <row r="97372"/>
    <row r="97373"/>
    <row r="97374"/>
    <row r="97375"/>
    <row r="97376"/>
    <row r="97377"/>
    <row r="97378"/>
    <row r="97379"/>
    <row r="97380"/>
    <row r="97381"/>
    <row r="97382"/>
    <row r="97383"/>
    <row r="97384"/>
    <row r="97385"/>
    <row r="97386"/>
    <row r="97387"/>
    <row r="97388"/>
    <row r="97389"/>
    <row r="97390"/>
    <row r="97391"/>
    <row r="97392"/>
    <row r="97393"/>
    <row r="97394"/>
    <row r="97395"/>
    <row r="97396"/>
    <row r="97397"/>
    <row r="97398"/>
    <row r="97399"/>
    <row r="97400"/>
    <row r="97401"/>
    <row r="97402"/>
    <row r="97403"/>
    <row r="97404"/>
    <row r="97405"/>
    <row r="97406"/>
    <row r="97407"/>
    <row r="97408"/>
    <row r="97409"/>
    <row r="97410"/>
    <row r="97411"/>
    <row r="97412"/>
    <row r="97413"/>
    <row r="97414"/>
    <row r="97415"/>
    <row r="97416"/>
    <row r="97417"/>
    <row r="97418"/>
    <row r="97419"/>
    <row r="97420"/>
    <row r="97421"/>
    <row r="97422"/>
    <row r="97423"/>
    <row r="97424"/>
    <row r="97425"/>
    <row r="97426"/>
    <row r="97427"/>
    <row r="97428"/>
    <row r="97429"/>
    <row r="97430"/>
    <row r="97431"/>
    <row r="97432"/>
    <row r="97433"/>
    <row r="97434"/>
    <row r="97435"/>
    <row r="97436"/>
    <row r="97437"/>
    <row r="97438"/>
    <row r="97439"/>
    <row r="97440"/>
    <row r="97441"/>
    <row r="97442"/>
    <row r="97443"/>
    <row r="97444"/>
    <row r="97445"/>
    <row r="97446"/>
    <row r="97447"/>
    <row r="97448"/>
    <row r="97449"/>
    <row r="97450"/>
    <row r="97451"/>
    <row r="97452"/>
    <row r="97453"/>
    <row r="97454"/>
    <row r="97455"/>
    <row r="97456"/>
    <row r="97457"/>
    <row r="97458"/>
    <row r="97459"/>
    <row r="97460"/>
    <row r="97461"/>
    <row r="97462"/>
    <row r="97463"/>
    <row r="97464"/>
    <row r="97465"/>
    <row r="97466"/>
    <row r="97467"/>
    <row r="97468"/>
    <row r="97469"/>
    <row r="97470"/>
    <row r="97471"/>
    <row r="97472"/>
    <row r="97473"/>
    <row r="97474"/>
    <row r="97475"/>
    <row r="97476"/>
    <row r="97477"/>
    <row r="97478"/>
    <row r="97479"/>
    <row r="97480"/>
    <row r="97481"/>
    <row r="97482"/>
    <row r="97483"/>
    <row r="97484"/>
    <row r="97485"/>
    <row r="97486"/>
    <row r="97487"/>
    <row r="97488"/>
    <row r="97489"/>
    <row r="97490"/>
    <row r="97491"/>
    <row r="97492"/>
    <row r="97493"/>
    <row r="97494"/>
    <row r="97495"/>
    <row r="97496"/>
    <row r="97497"/>
    <row r="97498"/>
    <row r="97499"/>
    <row r="97500"/>
    <row r="97501"/>
    <row r="97502"/>
    <row r="97503"/>
    <row r="97504"/>
    <row r="97505"/>
    <row r="97506"/>
    <row r="97507"/>
    <row r="97508"/>
    <row r="97509"/>
    <row r="97510"/>
    <row r="97511"/>
    <row r="97512"/>
    <row r="97513"/>
    <row r="97514"/>
    <row r="97515"/>
    <row r="97516"/>
    <row r="97517"/>
    <row r="97518"/>
    <row r="97519"/>
    <row r="97520"/>
    <row r="97521"/>
    <row r="97522"/>
    <row r="97523"/>
    <row r="97524"/>
    <row r="97525"/>
    <row r="97526"/>
    <row r="97527"/>
    <row r="97528"/>
    <row r="97529"/>
    <row r="97530"/>
    <row r="97531"/>
    <row r="97532"/>
    <row r="97533"/>
    <row r="97534"/>
    <row r="97535"/>
    <row r="97536"/>
    <row r="97537"/>
    <row r="97538"/>
    <row r="97539"/>
    <row r="97540"/>
    <row r="97541"/>
    <row r="97542"/>
    <row r="97543"/>
    <row r="97544"/>
    <row r="97545"/>
    <row r="97546"/>
    <row r="97547"/>
    <row r="97548"/>
    <row r="97549"/>
    <row r="97550"/>
    <row r="97551"/>
    <row r="97552"/>
    <row r="97553"/>
    <row r="97554"/>
    <row r="97555"/>
    <row r="97556"/>
    <row r="97557"/>
    <row r="97558"/>
    <row r="97559"/>
    <row r="97560"/>
    <row r="97561"/>
    <row r="97562"/>
    <row r="97563"/>
    <row r="97564"/>
    <row r="97565"/>
    <row r="97566"/>
    <row r="97567"/>
    <row r="97568"/>
    <row r="97569"/>
    <row r="97570"/>
    <row r="97571"/>
    <row r="97572"/>
    <row r="97573"/>
    <row r="97574"/>
    <row r="97575"/>
    <row r="97576"/>
    <row r="97577"/>
    <row r="97578"/>
    <row r="97579"/>
    <row r="97580"/>
    <row r="97581"/>
    <row r="97582"/>
    <row r="97583"/>
    <row r="97584"/>
    <row r="97585"/>
    <row r="97586"/>
    <row r="97587"/>
    <row r="97588"/>
    <row r="97589"/>
    <row r="97590"/>
    <row r="97591"/>
    <row r="97592"/>
    <row r="97593"/>
    <row r="97594"/>
    <row r="97595"/>
    <row r="97596"/>
    <row r="97597"/>
    <row r="97598"/>
    <row r="97599"/>
    <row r="97600"/>
    <row r="97601"/>
    <row r="97602"/>
    <row r="97603"/>
    <row r="97604"/>
    <row r="97605"/>
    <row r="97606"/>
    <row r="97607"/>
    <row r="97608"/>
    <row r="97609"/>
    <row r="97610"/>
    <row r="97611"/>
    <row r="97612"/>
    <row r="97613"/>
    <row r="97614"/>
    <row r="97615"/>
    <row r="97616"/>
    <row r="97617"/>
    <row r="97618"/>
    <row r="97619"/>
    <row r="97620"/>
    <row r="97621"/>
    <row r="97622"/>
    <row r="97623"/>
    <row r="97624"/>
    <row r="97625"/>
    <row r="97626"/>
    <row r="97627"/>
    <row r="97628"/>
    <row r="97629"/>
    <row r="97630"/>
    <row r="97631"/>
    <row r="97632"/>
    <row r="97633"/>
    <row r="97634"/>
    <row r="97635"/>
    <row r="97636"/>
    <row r="97637"/>
    <row r="97638"/>
    <row r="97639"/>
    <row r="97640"/>
    <row r="97641"/>
    <row r="97642"/>
    <row r="97643"/>
    <row r="97644"/>
    <row r="97645"/>
    <row r="97646"/>
    <row r="97647"/>
    <row r="97648"/>
    <row r="97649"/>
    <row r="97650"/>
    <row r="97651"/>
    <row r="97652"/>
    <row r="97653"/>
    <row r="97654"/>
    <row r="97655"/>
    <row r="97656"/>
    <row r="97657"/>
    <row r="97658"/>
    <row r="97659"/>
    <row r="97660"/>
    <row r="97661"/>
    <row r="97662"/>
    <row r="97663"/>
    <row r="97664"/>
    <row r="97665"/>
    <row r="97666"/>
    <row r="97667"/>
    <row r="97668"/>
    <row r="97669"/>
    <row r="97670"/>
    <row r="97671"/>
    <row r="97672"/>
    <row r="97673"/>
    <row r="97674"/>
    <row r="97675"/>
    <row r="97676"/>
    <row r="97677"/>
    <row r="97678"/>
    <row r="97679"/>
    <row r="97680"/>
    <row r="97681"/>
    <row r="97682"/>
    <row r="97683"/>
    <row r="97684"/>
    <row r="97685"/>
    <row r="97686"/>
    <row r="97687"/>
    <row r="97688"/>
    <row r="97689"/>
    <row r="97690"/>
    <row r="97691"/>
    <row r="97692"/>
    <row r="97693"/>
    <row r="97694"/>
    <row r="97695"/>
    <row r="97696"/>
    <row r="97697"/>
    <row r="97698"/>
    <row r="97699"/>
    <row r="97700"/>
    <row r="97701"/>
    <row r="97702"/>
    <row r="97703"/>
    <row r="97704"/>
    <row r="97705"/>
    <row r="97706"/>
    <row r="97707"/>
    <row r="97708"/>
    <row r="97709"/>
    <row r="97710"/>
    <row r="97711"/>
    <row r="97712"/>
    <row r="97713"/>
    <row r="97714"/>
    <row r="97715"/>
    <row r="97716"/>
    <row r="97717"/>
    <row r="97718"/>
    <row r="97719"/>
    <row r="97720"/>
    <row r="97721"/>
    <row r="97722"/>
    <row r="97723"/>
    <row r="97724"/>
    <row r="97725"/>
    <row r="97726"/>
    <row r="97727"/>
    <row r="97728"/>
    <row r="97729"/>
    <row r="97730"/>
    <row r="97731"/>
    <row r="97732"/>
    <row r="97733"/>
    <row r="97734"/>
    <row r="97735"/>
    <row r="97736"/>
    <row r="97737"/>
    <row r="97738"/>
    <row r="97739"/>
    <row r="97740"/>
    <row r="97741"/>
    <row r="97742"/>
    <row r="97743"/>
    <row r="97744"/>
    <row r="97745"/>
    <row r="97746"/>
    <row r="97747"/>
    <row r="97748"/>
    <row r="97749"/>
    <row r="97750"/>
    <row r="97751"/>
    <row r="97752"/>
    <row r="97753"/>
    <row r="97754"/>
    <row r="97755"/>
    <row r="97756"/>
    <row r="97757"/>
    <row r="97758"/>
    <row r="97759"/>
    <row r="97760"/>
    <row r="97761"/>
    <row r="97762"/>
    <row r="97763"/>
    <row r="97764"/>
    <row r="97765"/>
    <row r="97766"/>
    <row r="97767"/>
    <row r="97768"/>
    <row r="97769"/>
    <row r="97770"/>
    <row r="97771"/>
    <row r="97772"/>
    <row r="97773"/>
    <row r="97774"/>
    <row r="97775"/>
    <row r="97776"/>
    <row r="97777"/>
    <row r="97778"/>
    <row r="97779"/>
    <row r="97780"/>
    <row r="97781"/>
    <row r="97782"/>
    <row r="97783"/>
    <row r="97784"/>
    <row r="97785"/>
    <row r="97786"/>
    <row r="97787"/>
    <row r="97788"/>
    <row r="97789"/>
    <row r="97790"/>
    <row r="97791"/>
    <row r="97792"/>
    <row r="97793"/>
    <row r="97794"/>
    <row r="97795"/>
    <row r="97796"/>
    <row r="97797"/>
    <row r="97798"/>
    <row r="97799"/>
    <row r="97800"/>
    <row r="97801"/>
    <row r="97802"/>
    <row r="97803"/>
    <row r="97804"/>
    <row r="97805"/>
    <row r="97806"/>
    <row r="97807"/>
    <row r="97808"/>
    <row r="97809"/>
    <row r="97810"/>
    <row r="97811"/>
    <row r="97812"/>
    <row r="97813"/>
    <row r="97814"/>
    <row r="97815"/>
    <row r="97816"/>
    <row r="97817"/>
    <row r="97818"/>
    <row r="97819"/>
    <row r="97820"/>
    <row r="97821"/>
    <row r="97822"/>
    <row r="97823"/>
    <row r="97824"/>
    <row r="97825"/>
    <row r="97826"/>
    <row r="97827"/>
    <row r="97828"/>
    <row r="97829"/>
    <row r="97830"/>
    <row r="97831"/>
    <row r="97832"/>
    <row r="97833"/>
    <row r="97834"/>
    <row r="97835"/>
    <row r="97836"/>
    <row r="97837"/>
    <row r="97838"/>
    <row r="97839"/>
    <row r="97840"/>
    <row r="97841"/>
    <row r="97842"/>
    <row r="97843"/>
    <row r="97844"/>
    <row r="97845"/>
    <row r="97846"/>
    <row r="97847"/>
    <row r="97848"/>
    <row r="97849"/>
    <row r="97850"/>
    <row r="97851"/>
    <row r="97852"/>
    <row r="97853"/>
    <row r="97854"/>
    <row r="97855"/>
    <row r="97856"/>
    <row r="97857"/>
    <row r="97858"/>
    <row r="97859"/>
    <row r="97860"/>
    <row r="97861"/>
    <row r="97862"/>
    <row r="97863"/>
    <row r="97864"/>
    <row r="97865"/>
    <row r="97866"/>
    <row r="97867"/>
    <row r="97868"/>
    <row r="97869"/>
    <row r="97870"/>
    <row r="97871"/>
    <row r="97872"/>
    <row r="97873"/>
    <row r="97874"/>
    <row r="97875"/>
    <row r="97876"/>
    <row r="97877"/>
    <row r="97878"/>
    <row r="97879"/>
    <row r="97880"/>
    <row r="97881"/>
    <row r="97882"/>
    <row r="97883"/>
    <row r="97884"/>
    <row r="97885"/>
    <row r="97886"/>
    <row r="97887"/>
    <row r="97888"/>
    <row r="97889"/>
    <row r="97890"/>
    <row r="97891"/>
    <row r="97892"/>
    <row r="97893"/>
    <row r="97894"/>
    <row r="97895"/>
    <row r="97896"/>
    <row r="97897"/>
    <row r="97898"/>
    <row r="97899"/>
    <row r="97900"/>
    <row r="97901"/>
    <row r="97902"/>
    <row r="97903"/>
    <row r="97904"/>
    <row r="97905"/>
    <row r="97906"/>
    <row r="97907"/>
    <row r="97908"/>
    <row r="97909"/>
    <row r="97910"/>
    <row r="97911"/>
    <row r="97912"/>
    <row r="97913"/>
    <row r="97914"/>
    <row r="97915"/>
    <row r="97916"/>
    <row r="97917"/>
    <row r="97918"/>
    <row r="97919"/>
    <row r="97920"/>
    <row r="97921"/>
    <row r="97922"/>
    <row r="97923"/>
    <row r="97924"/>
    <row r="97925"/>
    <row r="97926"/>
    <row r="97927"/>
    <row r="97928"/>
    <row r="97929"/>
    <row r="97930"/>
    <row r="97931"/>
    <row r="97932"/>
    <row r="97933"/>
    <row r="97934"/>
    <row r="97935"/>
    <row r="97936"/>
    <row r="97937"/>
    <row r="97938"/>
    <row r="97939"/>
    <row r="97940"/>
    <row r="97941"/>
    <row r="97942"/>
    <row r="97943"/>
    <row r="97944"/>
    <row r="97945"/>
    <row r="97946"/>
    <row r="97947"/>
    <row r="97948"/>
    <row r="97949"/>
    <row r="97950"/>
    <row r="97951"/>
    <row r="97952"/>
    <row r="97953"/>
    <row r="97954"/>
    <row r="97955"/>
    <row r="97956"/>
    <row r="97957"/>
    <row r="97958"/>
    <row r="97959"/>
    <row r="97960"/>
    <row r="97961"/>
    <row r="97962"/>
    <row r="97963"/>
    <row r="97964"/>
    <row r="97965"/>
    <row r="97966"/>
    <row r="97967"/>
    <row r="97968"/>
    <row r="97969"/>
    <row r="97970"/>
    <row r="97971"/>
    <row r="97972"/>
    <row r="97973"/>
    <row r="97974"/>
    <row r="97975"/>
    <row r="97976"/>
    <row r="97977"/>
    <row r="97978"/>
    <row r="97979"/>
    <row r="97980"/>
    <row r="97981"/>
    <row r="97982"/>
    <row r="97983"/>
    <row r="97984"/>
    <row r="97985"/>
    <row r="97986"/>
    <row r="97987"/>
    <row r="97988"/>
    <row r="97989"/>
    <row r="97990"/>
    <row r="97991"/>
    <row r="97992"/>
    <row r="97993"/>
    <row r="97994"/>
    <row r="97995"/>
    <row r="97996"/>
    <row r="97997"/>
    <row r="97998"/>
    <row r="97999"/>
    <row r="98000"/>
    <row r="98001"/>
    <row r="98002"/>
    <row r="98003"/>
    <row r="98004"/>
    <row r="98005"/>
    <row r="98006"/>
    <row r="98007"/>
    <row r="98008"/>
    <row r="98009"/>
    <row r="98010"/>
    <row r="98011"/>
    <row r="98012"/>
    <row r="98013"/>
    <row r="98014"/>
    <row r="98015"/>
    <row r="98016"/>
    <row r="98017"/>
    <row r="98018"/>
    <row r="98019"/>
    <row r="98020"/>
    <row r="98021"/>
    <row r="98022"/>
    <row r="98023"/>
    <row r="98024"/>
    <row r="98025"/>
    <row r="98026"/>
    <row r="98027"/>
    <row r="98028"/>
    <row r="98029"/>
    <row r="98030"/>
    <row r="98031"/>
    <row r="98032"/>
    <row r="98033"/>
    <row r="98034"/>
    <row r="98035"/>
    <row r="98036"/>
    <row r="98037"/>
    <row r="98038"/>
    <row r="98039"/>
    <row r="98040"/>
    <row r="98041"/>
    <row r="98042"/>
    <row r="98043"/>
    <row r="98044"/>
    <row r="98045"/>
    <row r="98046"/>
    <row r="98047"/>
    <row r="98048"/>
    <row r="98049"/>
    <row r="98050"/>
    <row r="98051"/>
    <row r="98052"/>
    <row r="98053"/>
    <row r="98054"/>
    <row r="98055"/>
    <row r="98056"/>
    <row r="98057"/>
    <row r="98058"/>
    <row r="98059"/>
    <row r="98060"/>
    <row r="98061"/>
    <row r="98062"/>
    <row r="98063"/>
    <row r="98064"/>
    <row r="98065"/>
    <row r="98066"/>
    <row r="98067"/>
    <row r="98068"/>
    <row r="98069"/>
    <row r="98070"/>
    <row r="98071"/>
    <row r="98072"/>
    <row r="98073"/>
    <row r="98074"/>
    <row r="98075"/>
    <row r="98076"/>
    <row r="98077"/>
    <row r="98078"/>
    <row r="98079"/>
    <row r="98080"/>
    <row r="98081"/>
    <row r="98082"/>
    <row r="98083"/>
    <row r="98084"/>
    <row r="98085"/>
    <row r="98086"/>
    <row r="98087"/>
    <row r="98088"/>
    <row r="98089"/>
    <row r="98090"/>
    <row r="98091"/>
    <row r="98092"/>
    <row r="98093"/>
    <row r="98094"/>
    <row r="98095"/>
    <row r="98096"/>
    <row r="98097"/>
    <row r="98098"/>
    <row r="98099"/>
    <row r="98100"/>
    <row r="98101"/>
    <row r="98102"/>
    <row r="98103"/>
    <row r="98104"/>
    <row r="98105"/>
    <row r="98106"/>
    <row r="98107"/>
    <row r="98108"/>
    <row r="98109"/>
    <row r="98110"/>
    <row r="98111"/>
    <row r="98112"/>
    <row r="98113"/>
    <row r="98114"/>
    <row r="98115"/>
    <row r="98116"/>
    <row r="98117"/>
    <row r="98118"/>
    <row r="98119"/>
    <row r="98120"/>
    <row r="98121"/>
    <row r="98122"/>
    <row r="98123"/>
    <row r="98124"/>
    <row r="98125"/>
    <row r="98126"/>
    <row r="98127"/>
    <row r="98128"/>
    <row r="98129"/>
    <row r="98130"/>
    <row r="98131"/>
    <row r="98132"/>
    <row r="98133"/>
    <row r="98134"/>
    <row r="98135"/>
    <row r="98136"/>
    <row r="98137"/>
    <row r="98138"/>
    <row r="98139"/>
    <row r="98140"/>
    <row r="98141"/>
    <row r="98142"/>
    <row r="98143"/>
    <row r="98144"/>
    <row r="98145"/>
    <row r="98146"/>
    <row r="98147"/>
    <row r="98148"/>
    <row r="98149"/>
    <row r="98150"/>
    <row r="98151"/>
    <row r="98152"/>
    <row r="98153"/>
    <row r="98154"/>
    <row r="98155"/>
    <row r="98156"/>
    <row r="98157"/>
    <row r="98158"/>
    <row r="98159"/>
    <row r="98160"/>
    <row r="98161"/>
    <row r="98162"/>
    <row r="98163"/>
    <row r="98164"/>
    <row r="98165"/>
    <row r="98166"/>
    <row r="98167"/>
    <row r="98168"/>
    <row r="98169"/>
    <row r="98170"/>
    <row r="98171"/>
    <row r="98172"/>
    <row r="98173"/>
    <row r="98174"/>
    <row r="98175"/>
    <row r="98176"/>
    <row r="98177"/>
    <row r="98178"/>
    <row r="98179"/>
    <row r="98180"/>
    <row r="98181"/>
    <row r="98182"/>
    <row r="98183"/>
    <row r="98184"/>
    <row r="98185"/>
    <row r="98186"/>
    <row r="98187"/>
    <row r="98188"/>
    <row r="98189"/>
    <row r="98190"/>
    <row r="98191"/>
    <row r="98192"/>
    <row r="98193"/>
    <row r="98194"/>
    <row r="98195"/>
    <row r="98196"/>
    <row r="98197"/>
    <row r="98198"/>
    <row r="98199"/>
    <row r="98200"/>
    <row r="98201"/>
    <row r="98202"/>
    <row r="98203"/>
    <row r="98204"/>
    <row r="98205"/>
    <row r="98206"/>
    <row r="98207"/>
    <row r="98208"/>
    <row r="98209"/>
    <row r="98210"/>
    <row r="98211"/>
    <row r="98212"/>
    <row r="98213"/>
    <row r="98214"/>
    <row r="98215"/>
    <row r="98216"/>
    <row r="98217"/>
    <row r="98218"/>
    <row r="98219"/>
    <row r="98220"/>
    <row r="98221"/>
    <row r="98222"/>
    <row r="98223"/>
    <row r="98224"/>
    <row r="98225"/>
    <row r="98226"/>
    <row r="98227"/>
    <row r="98228"/>
    <row r="98229"/>
    <row r="98230"/>
    <row r="98231"/>
    <row r="98232"/>
    <row r="98233"/>
    <row r="98234"/>
    <row r="98235"/>
    <row r="98236"/>
    <row r="98237"/>
    <row r="98238"/>
    <row r="98239"/>
    <row r="98240"/>
    <row r="98241"/>
    <row r="98242"/>
    <row r="98243"/>
    <row r="98244"/>
    <row r="98245"/>
    <row r="98246"/>
    <row r="98247"/>
    <row r="98248"/>
    <row r="98249"/>
    <row r="98250"/>
    <row r="98251"/>
    <row r="98252"/>
    <row r="98253"/>
    <row r="98254"/>
    <row r="98255"/>
    <row r="98256"/>
    <row r="98257"/>
    <row r="98258"/>
    <row r="98259"/>
    <row r="98260"/>
    <row r="98261"/>
    <row r="98262"/>
    <row r="98263"/>
    <row r="98264"/>
    <row r="98265"/>
    <row r="98266"/>
    <row r="98267"/>
    <row r="98268"/>
    <row r="98269"/>
    <row r="98270"/>
    <row r="98271"/>
    <row r="98272"/>
    <row r="98273"/>
    <row r="98274"/>
    <row r="98275"/>
    <row r="98276"/>
    <row r="98277"/>
    <row r="98278"/>
    <row r="98279"/>
    <row r="98280"/>
    <row r="98281"/>
    <row r="98282"/>
    <row r="98283"/>
    <row r="98284"/>
    <row r="98285"/>
    <row r="98286"/>
    <row r="98287"/>
    <row r="98288"/>
    <row r="98289"/>
    <row r="98290"/>
    <row r="98291"/>
    <row r="98292"/>
    <row r="98293"/>
    <row r="98294"/>
    <row r="98295"/>
    <row r="98296"/>
    <row r="98297"/>
    <row r="98298"/>
    <row r="98299"/>
    <row r="98300"/>
    <row r="98301"/>
    <row r="98302"/>
    <row r="98303"/>
    <row r="98304"/>
    <row r="98305"/>
    <row r="98306"/>
    <row r="98307"/>
    <row r="98308"/>
    <row r="98309"/>
    <row r="98310"/>
    <row r="98311"/>
    <row r="98312"/>
    <row r="98313"/>
    <row r="98314"/>
    <row r="98315"/>
    <row r="98316"/>
    <row r="98317"/>
    <row r="98318"/>
    <row r="98319"/>
    <row r="98320"/>
    <row r="98321"/>
    <row r="98322"/>
    <row r="98323"/>
    <row r="98324"/>
    <row r="98325"/>
    <row r="98326"/>
    <row r="98327"/>
    <row r="98328"/>
    <row r="98329"/>
    <row r="98330"/>
    <row r="98331"/>
    <row r="98332"/>
    <row r="98333"/>
    <row r="98334"/>
    <row r="98335"/>
    <row r="98336"/>
    <row r="98337"/>
    <row r="98338"/>
    <row r="98339"/>
    <row r="98340"/>
    <row r="98341"/>
    <row r="98342"/>
    <row r="98343"/>
    <row r="98344"/>
    <row r="98345"/>
    <row r="98346"/>
    <row r="98347"/>
    <row r="98348"/>
    <row r="98349"/>
    <row r="98350"/>
    <row r="98351"/>
    <row r="98352"/>
    <row r="98353"/>
    <row r="98354"/>
    <row r="98355"/>
    <row r="98356"/>
    <row r="98357"/>
    <row r="98358"/>
    <row r="98359"/>
    <row r="98360"/>
    <row r="98361"/>
    <row r="98362"/>
    <row r="98363"/>
    <row r="98364"/>
    <row r="98365"/>
    <row r="98366"/>
    <row r="98367"/>
    <row r="98368"/>
    <row r="98369"/>
    <row r="98370"/>
    <row r="98371"/>
    <row r="98372"/>
    <row r="98373"/>
    <row r="98374"/>
    <row r="98375"/>
    <row r="98376"/>
    <row r="98377"/>
    <row r="98378"/>
    <row r="98379"/>
    <row r="98380"/>
    <row r="98381"/>
    <row r="98382"/>
    <row r="98383"/>
    <row r="98384"/>
    <row r="98385"/>
    <row r="98386"/>
    <row r="98387"/>
    <row r="98388"/>
    <row r="98389"/>
    <row r="98390"/>
    <row r="98391"/>
    <row r="98392"/>
    <row r="98393"/>
    <row r="98394"/>
    <row r="98395"/>
    <row r="98396"/>
    <row r="98397"/>
    <row r="98398"/>
    <row r="98399"/>
    <row r="98400"/>
    <row r="98401"/>
    <row r="98402"/>
    <row r="98403"/>
    <row r="98404"/>
    <row r="98405"/>
    <row r="98406"/>
    <row r="98407"/>
    <row r="98408"/>
    <row r="98409"/>
    <row r="98410"/>
    <row r="98411"/>
    <row r="98412"/>
    <row r="98413"/>
    <row r="98414"/>
    <row r="98415"/>
    <row r="98416"/>
    <row r="98417"/>
    <row r="98418"/>
    <row r="98419"/>
    <row r="98420"/>
    <row r="98421"/>
    <row r="98422"/>
    <row r="98423"/>
    <row r="98424"/>
    <row r="98425"/>
    <row r="98426"/>
    <row r="98427"/>
    <row r="98428"/>
    <row r="98429"/>
    <row r="98430"/>
    <row r="98431"/>
    <row r="98432"/>
    <row r="98433"/>
    <row r="98434"/>
    <row r="98435"/>
    <row r="98436"/>
    <row r="98437"/>
    <row r="98438"/>
    <row r="98439"/>
    <row r="98440"/>
    <row r="98441"/>
    <row r="98442"/>
    <row r="98443"/>
    <row r="98444"/>
    <row r="98445"/>
    <row r="98446"/>
    <row r="98447"/>
    <row r="98448"/>
    <row r="98449"/>
    <row r="98450"/>
    <row r="98451"/>
    <row r="98452"/>
    <row r="98453"/>
    <row r="98454"/>
    <row r="98455"/>
    <row r="98456"/>
    <row r="98457"/>
    <row r="98458"/>
    <row r="98459"/>
    <row r="98460"/>
    <row r="98461"/>
    <row r="98462"/>
    <row r="98463"/>
    <row r="98464"/>
    <row r="98465"/>
    <row r="98466"/>
    <row r="98467"/>
    <row r="98468"/>
    <row r="98469"/>
    <row r="98470"/>
    <row r="98471"/>
    <row r="98472"/>
    <row r="98473"/>
    <row r="98474"/>
    <row r="98475"/>
    <row r="98476"/>
    <row r="98477"/>
    <row r="98478"/>
    <row r="98479"/>
    <row r="98480"/>
    <row r="98481"/>
    <row r="98482"/>
    <row r="98483"/>
    <row r="98484"/>
    <row r="98485"/>
    <row r="98486"/>
    <row r="98487"/>
    <row r="98488"/>
    <row r="98489"/>
    <row r="98490"/>
    <row r="98491"/>
    <row r="98492"/>
    <row r="98493"/>
    <row r="98494"/>
    <row r="98495"/>
    <row r="98496"/>
    <row r="98497"/>
    <row r="98498"/>
    <row r="98499"/>
    <row r="98500"/>
    <row r="98501"/>
    <row r="98502"/>
    <row r="98503"/>
    <row r="98504"/>
    <row r="98505"/>
    <row r="98506"/>
    <row r="98507"/>
    <row r="98508"/>
    <row r="98509"/>
    <row r="98510"/>
    <row r="98511"/>
    <row r="98512"/>
    <row r="98513"/>
    <row r="98514"/>
    <row r="98515"/>
    <row r="98516"/>
    <row r="98517"/>
    <row r="98518"/>
    <row r="98519"/>
    <row r="98520"/>
    <row r="98521"/>
    <row r="98522"/>
    <row r="98523"/>
    <row r="98524"/>
    <row r="98525"/>
    <row r="98526"/>
    <row r="98527"/>
    <row r="98528"/>
    <row r="98529"/>
    <row r="98530"/>
    <row r="98531"/>
    <row r="98532"/>
    <row r="98533"/>
    <row r="98534"/>
    <row r="98535"/>
    <row r="98536"/>
    <row r="98537"/>
    <row r="98538"/>
    <row r="98539"/>
    <row r="98540"/>
    <row r="98541"/>
    <row r="98542"/>
    <row r="98543"/>
    <row r="98544"/>
    <row r="98545"/>
    <row r="98546"/>
    <row r="98547"/>
    <row r="98548"/>
    <row r="98549"/>
    <row r="98550"/>
    <row r="98551"/>
    <row r="98552"/>
    <row r="98553"/>
    <row r="98554"/>
    <row r="98555"/>
    <row r="98556"/>
    <row r="98557"/>
    <row r="98558"/>
    <row r="98559"/>
    <row r="98560"/>
    <row r="98561"/>
    <row r="98562"/>
    <row r="98563"/>
    <row r="98564"/>
    <row r="98565"/>
    <row r="98566"/>
    <row r="98567"/>
    <row r="98568"/>
    <row r="98569"/>
    <row r="98570"/>
    <row r="98571"/>
    <row r="98572"/>
    <row r="98573"/>
    <row r="98574"/>
    <row r="98575"/>
    <row r="98576"/>
    <row r="98577"/>
    <row r="98578"/>
    <row r="98579"/>
    <row r="98580"/>
    <row r="98581"/>
    <row r="98582"/>
    <row r="98583"/>
    <row r="98584"/>
    <row r="98585"/>
    <row r="98586"/>
    <row r="98587"/>
    <row r="98588"/>
    <row r="98589"/>
    <row r="98590"/>
    <row r="98591"/>
    <row r="98592"/>
    <row r="98593"/>
    <row r="98594"/>
    <row r="98595"/>
    <row r="98596"/>
    <row r="98597"/>
    <row r="98598"/>
    <row r="98599"/>
    <row r="98600"/>
    <row r="98601"/>
    <row r="98602"/>
    <row r="98603"/>
    <row r="98604"/>
    <row r="98605"/>
    <row r="98606"/>
    <row r="98607"/>
    <row r="98608"/>
    <row r="98609"/>
    <row r="98610"/>
    <row r="98611"/>
    <row r="98612"/>
    <row r="98613"/>
    <row r="98614"/>
    <row r="98615"/>
    <row r="98616"/>
    <row r="98617"/>
    <row r="98618"/>
    <row r="98619"/>
    <row r="98620"/>
    <row r="98621"/>
    <row r="98622"/>
    <row r="98623"/>
    <row r="98624"/>
    <row r="98625"/>
    <row r="98626"/>
    <row r="98627"/>
    <row r="98628"/>
    <row r="98629"/>
    <row r="98630"/>
    <row r="98631"/>
    <row r="98632"/>
    <row r="98633"/>
    <row r="98634"/>
    <row r="98635"/>
    <row r="98636"/>
    <row r="98637"/>
    <row r="98638"/>
    <row r="98639"/>
    <row r="98640"/>
    <row r="98641"/>
    <row r="98642"/>
    <row r="98643"/>
    <row r="98644"/>
    <row r="98645"/>
    <row r="98646"/>
    <row r="98647"/>
    <row r="98648"/>
    <row r="98649"/>
    <row r="98650"/>
    <row r="98651"/>
    <row r="98652"/>
    <row r="98653"/>
    <row r="98654"/>
    <row r="98655"/>
    <row r="98656"/>
    <row r="98657"/>
    <row r="98658"/>
    <row r="98659"/>
    <row r="98660"/>
    <row r="98661"/>
    <row r="98662"/>
    <row r="98663"/>
    <row r="98664"/>
    <row r="98665"/>
    <row r="98666"/>
    <row r="98667"/>
    <row r="98668"/>
    <row r="98669"/>
    <row r="98670"/>
    <row r="98671"/>
    <row r="98672"/>
    <row r="98673"/>
    <row r="98674"/>
    <row r="98675"/>
    <row r="98676"/>
    <row r="98677"/>
    <row r="98678"/>
    <row r="98679"/>
    <row r="98680"/>
    <row r="98681"/>
    <row r="98682"/>
    <row r="98683"/>
    <row r="98684"/>
    <row r="98685"/>
    <row r="98686"/>
    <row r="98687"/>
    <row r="98688"/>
    <row r="98689"/>
    <row r="98690"/>
    <row r="98691"/>
    <row r="98692"/>
    <row r="98693"/>
    <row r="98694"/>
    <row r="98695"/>
    <row r="98696"/>
    <row r="98697"/>
    <row r="98698"/>
    <row r="98699"/>
    <row r="98700"/>
    <row r="98701"/>
    <row r="98702"/>
    <row r="98703"/>
    <row r="98704"/>
    <row r="98705"/>
    <row r="98706"/>
    <row r="98707"/>
    <row r="98708"/>
    <row r="98709"/>
    <row r="98710"/>
    <row r="98711"/>
    <row r="98712"/>
    <row r="98713"/>
    <row r="98714"/>
    <row r="98715"/>
    <row r="98716"/>
    <row r="98717"/>
    <row r="98718"/>
    <row r="98719"/>
    <row r="98720"/>
    <row r="98721"/>
    <row r="98722"/>
    <row r="98723"/>
    <row r="98724"/>
    <row r="98725"/>
    <row r="98726"/>
    <row r="98727"/>
    <row r="98728"/>
    <row r="98729"/>
    <row r="98730"/>
    <row r="98731"/>
    <row r="98732"/>
    <row r="98733"/>
    <row r="98734"/>
    <row r="98735"/>
    <row r="98736"/>
    <row r="98737"/>
    <row r="98738"/>
    <row r="98739"/>
    <row r="98740"/>
    <row r="98741"/>
    <row r="98742"/>
    <row r="98743"/>
    <row r="98744"/>
    <row r="98745"/>
    <row r="98746"/>
    <row r="98747"/>
    <row r="98748"/>
    <row r="98749"/>
    <row r="98750"/>
    <row r="98751"/>
    <row r="98752"/>
    <row r="98753"/>
    <row r="98754"/>
    <row r="98755"/>
    <row r="98756"/>
    <row r="98757"/>
    <row r="98758"/>
    <row r="98759"/>
    <row r="98760"/>
    <row r="98761"/>
    <row r="98762"/>
    <row r="98763"/>
    <row r="98764"/>
    <row r="98765"/>
    <row r="98766"/>
    <row r="98767"/>
    <row r="98768"/>
    <row r="98769"/>
    <row r="98770"/>
    <row r="98771"/>
    <row r="98772"/>
    <row r="98773"/>
    <row r="98774"/>
    <row r="98775"/>
    <row r="98776"/>
    <row r="98777"/>
    <row r="98778"/>
    <row r="98779"/>
    <row r="98780"/>
    <row r="98781"/>
    <row r="98782"/>
    <row r="98783"/>
    <row r="98784"/>
    <row r="98785"/>
    <row r="98786"/>
    <row r="98787"/>
    <row r="98788"/>
    <row r="98789"/>
    <row r="98790"/>
    <row r="98791"/>
    <row r="98792"/>
    <row r="98793"/>
    <row r="98794"/>
    <row r="98795"/>
    <row r="98796"/>
    <row r="98797"/>
    <row r="98798"/>
    <row r="98799"/>
    <row r="98800"/>
    <row r="98801"/>
    <row r="98802"/>
    <row r="98803"/>
    <row r="98804"/>
    <row r="98805"/>
    <row r="98806"/>
    <row r="98807"/>
    <row r="98808"/>
    <row r="98809"/>
    <row r="98810"/>
    <row r="98811"/>
    <row r="98812"/>
    <row r="98813"/>
    <row r="98814"/>
    <row r="98815"/>
    <row r="98816"/>
    <row r="98817"/>
    <row r="98818"/>
    <row r="98819"/>
    <row r="98820"/>
    <row r="98821"/>
    <row r="98822"/>
    <row r="98823"/>
    <row r="98824"/>
    <row r="98825"/>
    <row r="98826"/>
    <row r="98827"/>
    <row r="98828"/>
    <row r="98829"/>
    <row r="98830"/>
    <row r="98831"/>
    <row r="98832"/>
    <row r="98833"/>
    <row r="98834"/>
    <row r="98835"/>
    <row r="98836"/>
    <row r="98837"/>
    <row r="98838"/>
    <row r="98839"/>
    <row r="98840"/>
    <row r="98841"/>
    <row r="98842"/>
    <row r="98843"/>
    <row r="98844"/>
    <row r="98845"/>
    <row r="98846"/>
    <row r="98847"/>
    <row r="98848"/>
    <row r="98849"/>
    <row r="98850"/>
    <row r="98851"/>
    <row r="98852"/>
    <row r="98853"/>
    <row r="98854"/>
    <row r="98855"/>
    <row r="98856"/>
    <row r="98857"/>
    <row r="98858"/>
    <row r="98859"/>
    <row r="98860"/>
    <row r="98861"/>
    <row r="98862"/>
    <row r="98863"/>
    <row r="98864"/>
    <row r="98865"/>
    <row r="98866"/>
    <row r="98867"/>
    <row r="98868"/>
    <row r="98869"/>
    <row r="98870"/>
    <row r="98871"/>
    <row r="98872"/>
    <row r="98873"/>
    <row r="98874"/>
    <row r="98875"/>
    <row r="98876"/>
    <row r="98877"/>
    <row r="98878"/>
    <row r="98879"/>
    <row r="98880"/>
    <row r="98881"/>
    <row r="98882"/>
    <row r="98883"/>
    <row r="98884"/>
    <row r="98885"/>
    <row r="98886"/>
    <row r="98887"/>
    <row r="98888"/>
    <row r="98889"/>
    <row r="98890"/>
    <row r="98891"/>
    <row r="98892"/>
    <row r="98893"/>
    <row r="98894"/>
    <row r="98895"/>
    <row r="98896"/>
    <row r="98897"/>
    <row r="98898"/>
    <row r="98899"/>
    <row r="98900"/>
    <row r="98901"/>
    <row r="98902"/>
    <row r="98903"/>
    <row r="98904"/>
    <row r="98905"/>
    <row r="98906"/>
    <row r="98907"/>
    <row r="98908"/>
    <row r="98909"/>
    <row r="98910"/>
    <row r="98911"/>
    <row r="98912"/>
    <row r="98913"/>
    <row r="98914"/>
    <row r="98915"/>
    <row r="98916"/>
    <row r="98917"/>
    <row r="98918"/>
    <row r="98919"/>
    <row r="98920"/>
    <row r="98921"/>
    <row r="98922"/>
    <row r="98923"/>
    <row r="98924"/>
    <row r="98925"/>
    <row r="98926"/>
    <row r="98927"/>
    <row r="98928"/>
    <row r="98929"/>
    <row r="98930"/>
    <row r="98931"/>
    <row r="98932"/>
    <row r="98933"/>
    <row r="98934"/>
    <row r="98935"/>
    <row r="98936"/>
    <row r="98937"/>
    <row r="98938"/>
    <row r="98939"/>
    <row r="98940"/>
    <row r="98941"/>
    <row r="98942"/>
    <row r="98943"/>
    <row r="98944"/>
    <row r="98945"/>
    <row r="98946"/>
    <row r="98947"/>
    <row r="98948"/>
    <row r="98949"/>
    <row r="98950"/>
    <row r="98951"/>
    <row r="98952"/>
    <row r="98953"/>
    <row r="98954"/>
    <row r="98955"/>
    <row r="98956"/>
    <row r="98957"/>
    <row r="98958"/>
    <row r="98959"/>
    <row r="98960"/>
    <row r="98961"/>
    <row r="98962"/>
    <row r="98963"/>
    <row r="98964"/>
    <row r="98965"/>
    <row r="98966"/>
    <row r="98967"/>
    <row r="98968"/>
    <row r="98969"/>
    <row r="98970"/>
    <row r="98971"/>
    <row r="98972"/>
    <row r="98973"/>
    <row r="98974"/>
    <row r="98975"/>
    <row r="98976"/>
    <row r="98977"/>
    <row r="98978"/>
    <row r="98979"/>
    <row r="98980"/>
    <row r="98981"/>
    <row r="98982"/>
    <row r="98983"/>
    <row r="98984"/>
    <row r="98985"/>
    <row r="98986"/>
    <row r="98987"/>
    <row r="98988"/>
    <row r="98989"/>
    <row r="98990"/>
    <row r="98991"/>
    <row r="98992"/>
    <row r="98993"/>
    <row r="98994"/>
    <row r="98995"/>
    <row r="98996"/>
    <row r="98997"/>
    <row r="98998"/>
    <row r="98999"/>
    <row r="99000"/>
    <row r="99001"/>
    <row r="99002"/>
    <row r="99003"/>
    <row r="99004"/>
    <row r="99005"/>
    <row r="99006"/>
    <row r="99007"/>
    <row r="99008"/>
    <row r="99009"/>
    <row r="99010"/>
    <row r="99011"/>
    <row r="99012"/>
    <row r="99013"/>
    <row r="99014"/>
    <row r="99015"/>
    <row r="99016"/>
    <row r="99017"/>
    <row r="99018"/>
    <row r="99019"/>
    <row r="99020"/>
    <row r="99021"/>
    <row r="99022"/>
    <row r="99023"/>
    <row r="99024"/>
    <row r="99025"/>
    <row r="99026"/>
    <row r="99027"/>
    <row r="99028"/>
    <row r="99029"/>
    <row r="99030"/>
    <row r="99031"/>
    <row r="99032"/>
    <row r="99033"/>
    <row r="99034"/>
    <row r="99035"/>
    <row r="99036"/>
    <row r="99037"/>
    <row r="99038"/>
    <row r="99039"/>
    <row r="99040"/>
    <row r="99041"/>
    <row r="99042"/>
    <row r="99043"/>
    <row r="99044"/>
    <row r="99045"/>
    <row r="99046"/>
    <row r="99047"/>
    <row r="99048"/>
    <row r="99049"/>
    <row r="99050"/>
    <row r="99051"/>
    <row r="99052"/>
    <row r="99053"/>
    <row r="99054"/>
    <row r="99055"/>
    <row r="99056"/>
    <row r="99057"/>
    <row r="99058"/>
    <row r="99059"/>
    <row r="99060"/>
    <row r="99061"/>
    <row r="99062"/>
    <row r="99063"/>
    <row r="99064"/>
    <row r="99065"/>
    <row r="99066"/>
    <row r="99067"/>
    <row r="99068"/>
    <row r="99069"/>
    <row r="99070"/>
    <row r="99071"/>
    <row r="99072"/>
    <row r="99073"/>
    <row r="99074"/>
    <row r="99075"/>
    <row r="99076"/>
    <row r="99077"/>
    <row r="99078"/>
    <row r="99079"/>
    <row r="99080"/>
    <row r="99081"/>
    <row r="99082"/>
    <row r="99083"/>
    <row r="99084"/>
    <row r="99085"/>
    <row r="99086"/>
    <row r="99087"/>
    <row r="99088"/>
    <row r="99089"/>
    <row r="99090"/>
    <row r="99091"/>
    <row r="99092"/>
    <row r="99093"/>
    <row r="99094"/>
    <row r="99095"/>
    <row r="99096"/>
    <row r="99097"/>
    <row r="99098"/>
    <row r="99099"/>
    <row r="99100"/>
    <row r="99101"/>
    <row r="99102"/>
    <row r="99103"/>
    <row r="99104"/>
    <row r="99105"/>
    <row r="99106"/>
    <row r="99107"/>
    <row r="99108"/>
    <row r="99109"/>
    <row r="99110"/>
    <row r="99111"/>
    <row r="99112"/>
    <row r="99113"/>
    <row r="99114"/>
    <row r="99115"/>
    <row r="99116"/>
    <row r="99117"/>
    <row r="99118"/>
    <row r="99119"/>
    <row r="99120"/>
    <row r="99121"/>
    <row r="99122"/>
    <row r="99123"/>
    <row r="99124"/>
    <row r="99125"/>
    <row r="99126"/>
    <row r="99127"/>
    <row r="99128"/>
    <row r="99129"/>
    <row r="99130"/>
    <row r="99131"/>
    <row r="99132"/>
    <row r="99133"/>
    <row r="99134"/>
    <row r="99135"/>
    <row r="99136"/>
    <row r="99137"/>
    <row r="99138"/>
    <row r="99139"/>
    <row r="99140"/>
    <row r="99141"/>
    <row r="99142"/>
    <row r="99143"/>
    <row r="99144"/>
    <row r="99145"/>
    <row r="99146"/>
    <row r="99147"/>
    <row r="99148"/>
    <row r="99149"/>
    <row r="99150"/>
    <row r="99151"/>
    <row r="99152"/>
    <row r="99153"/>
    <row r="99154"/>
    <row r="99155"/>
    <row r="99156"/>
    <row r="99157"/>
    <row r="99158"/>
    <row r="99159"/>
    <row r="99160"/>
    <row r="99161"/>
    <row r="99162"/>
    <row r="99163"/>
    <row r="99164"/>
    <row r="99165"/>
    <row r="99166"/>
    <row r="99167"/>
    <row r="99168"/>
    <row r="99169"/>
    <row r="99170"/>
    <row r="99171"/>
    <row r="99172"/>
    <row r="99173"/>
    <row r="99174"/>
    <row r="99175"/>
    <row r="99176"/>
    <row r="99177"/>
    <row r="99178"/>
    <row r="99179"/>
    <row r="99180"/>
    <row r="99181"/>
    <row r="99182"/>
    <row r="99183"/>
    <row r="99184"/>
    <row r="99185"/>
    <row r="99186"/>
    <row r="99187"/>
    <row r="99188"/>
    <row r="99189"/>
    <row r="99190"/>
    <row r="99191"/>
    <row r="99192"/>
    <row r="99193"/>
    <row r="99194"/>
    <row r="99195"/>
    <row r="99196"/>
    <row r="99197"/>
    <row r="99198"/>
    <row r="99199"/>
    <row r="99200"/>
    <row r="99201"/>
    <row r="99202"/>
    <row r="99203"/>
    <row r="99204"/>
    <row r="99205"/>
    <row r="99206"/>
    <row r="99207"/>
    <row r="99208"/>
    <row r="99209"/>
    <row r="99210"/>
    <row r="99211"/>
    <row r="99212"/>
    <row r="99213"/>
    <row r="99214"/>
    <row r="99215"/>
    <row r="99216"/>
    <row r="99217"/>
    <row r="99218"/>
    <row r="99219"/>
    <row r="99220"/>
    <row r="99221"/>
    <row r="99222"/>
    <row r="99223"/>
    <row r="99224"/>
    <row r="99225"/>
    <row r="99226"/>
    <row r="99227"/>
    <row r="99228"/>
    <row r="99229"/>
    <row r="99230"/>
    <row r="99231"/>
    <row r="99232"/>
    <row r="99233"/>
    <row r="99234"/>
    <row r="99235"/>
    <row r="99236"/>
    <row r="99237"/>
    <row r="99238"/>
    <row r="99239"/>
    <row r="99240"/>
    <row r="99241"/>
    <row r="99242"/>
    <row r="99243"/>
    <row r="99244"/>
    <row r="99245"/>
    <row r="99246"/>
    <row r="99247"/>
    <row r="99248"/>
    <row r="99249"/>
    <row r="99250"/>
    <row r="99251"/>
    <row r="99252"/>
    <row r="99253"/>
    <row r="99254"/>
    <row r="99255"/>
    <row r="99256"/>
    <row r="99257"/>
    <row r="99258"/>
    <row r="99259"/>
    <row r="99260"/>
    <row r="99261"/>
    <row r="99262"/>
    <row r="99263"/>
    <row r="99264"/>
    <row r="99265"/>
    <row r="99266"/>
    <row r="99267"/>
    <row r="99268"/>
    <row r="99269"/>
    <row r="99270"/>
    <row r="99271"/>
    <row r="99272"/>
    <row r="99273"/>
    <row r="99274"/>
    <row r="99275"/>
    <row r="99276"/>
    <row r="99277"/>
    <row r="99278"/>
    <row r="99279"/>
    <row r="99280"/>
    <row r="99281"/>
    <row r="99282"/>
    <row r="99283"/>
    <row r="99284"/>
    <row r="99285"/>
    <row r="99286"/>
    <row r="99287"/>
    <row r="99288"/>
    <row r="99289"/>
    <row r="99290"/>
    <row r="99291"/>
    <row r="99292"/>
    <row r="99293"/>
    <row r="99294"/>
    <row r="99295"/>
    <row r="99296"/>
    <row r="99297"/>
    <row r="99298"/>
    <row r="99299"/>
    <row r="99300"/>
    <row r="99301"/>
    <row r="99302"/>
    <row r="99303"/>
    <row r="99304"/>
    <row r="99305"/>
    <row r="99306"/>
    <row r="99307"/>
    <row r="99308"/>
    <row r="99309"/>
    <row r="99310"/>
    <row r="99311"/>
    <row r="99312"/>
    <row r="99313"/>
    <row r="99314"/>
    <row r="99315"/>
    <row r="99316"/>
    <row r="99317"/>
    <row r="99318"/>
    <row r="99319"/>
    <row r="99320"/>
    <row r="99321"/>
    <row r="99322"/>
    <row r="99323"/>
    <row r="99324"/>
    <row r="99325"/>
    <row r="99326"/>
    <row r="99327"/>
    <row r="99328"/>
    <row r="99329"/>
    <row r="99330"/>
    <row r="99331"/>
    <row r="99332"/>
    <row r="99333"/>
    <row r="99334"/>
    <row r="99335"/>
    <row r="99336"/>
    <row r="99337"/>
    <row r="99338"/>
    <row r="99339"/>
    <row r="99340"/>
    <row r="99341"/>
    <row r="99342"/>
    <row r="99343"/>
    <row r="99344"/>
    <row r="99345"/>
    <row r="99346"/>
    <row r="99347"/>
    <row r="99348"/>
    <row r="99349"/>
    <row r="99350"/>
    <row r="99351"/>
    <row r="99352"/>
    <row r="99353"/>
    <row r="99354"/>
    <row r="99355"/>
    <row r="99356"/>
    <row r="99357"/>
    <row r="99358"/>
    <row r="99359"/>
    <row r="99360"/>
    <row r="99361"/>
    <row r="99362"/>
    <row r="99363"/>
    <row r="99364"/>
    <row r="99365"/>
    <row r="99366"/>
    <row r="99367"/>
    <row r="99368"/>
    <row r="99369"/>
    <row r="99370"/>
    <row r="99371"/>
    <row r="99372"/>
    <row r="99373"/>
    <row r="99374"/>
    <row r="99375"/>
    <row r="99376"/>
    <row r="99377"/>
    <row r="99378"/>
    <row r="99379"/>
    <row r="99380"/>
    <row r="99381"/>
    <row r="99382"/>
    <row r="99383"/>
    <row r="99384"/>
    <row r="99385"/>
    <row r="99386"/>
    <row r="99387"/>
    <row r="99388"/>
    <row r="99389"/>
    <row r="99390"/>
    <row r="99391"/>
    <row r="99392"/>
    <row r="99393"/>
    <row r="99394"/>
    <row r="99395"/>
    <row r="99396"/>
    <row r="99397"/>
    <row r="99398"/>
    <row r="99399"/>
    <row r="99400"/>
    <row r="99401"/>
    <row r="99402"/>
    <row r="99403"/>
    <row r="99404"/>
    <row r="99405"/>
    <row r="99406"/>
    <row r="99407"/>
    <row r="99408"/>
    <row r="99409"/>
    <row r="99410"/>
    <row r="99411"/>
    <row r="99412"/>
    <row r="99413"/>
    <row r="99414"/>
    <row r="99415"/>
    <row r="99416"/>
    <row r="99417"/>
    <row r="99418"/>
    <row r="99419"/>
    <row r="99420"/>
    <row r="99421"/>
    <row r="99422"/>
    <row r="99423"/>
    <row r="99424"/>
    <row r="99425"/>
    <row r="99426"/>
    <row r="99427"/>
    <row r="99428"/>
    <row r="99429"/>
    <row r="99430"/>
    <row r="99431"/>
    <row r="99432"/>
    <row r="99433"/>
    <row r="99434"/>
    <row r="99435"/>
    <row r="99436"/>
    <row r="99437"/>
    <row r="99438"/>
    <row r="99439"/>
    <row r="99440"/>
    <row r="99441"/>
    <row r="99442"/>
    <row r="99443"/>
    <row r="99444"/>
    <row r="99445"/>
    <row r="99446"/>
    <row r="99447"/>
    <row r="99448"/>
    <row r="99449"/>
    <row r="99450"/>
    <row r="99451"/>
    <row r="99452"/>
    <row r="99453"/>
    <row r="99454"/>
    <row r="99455"/>
    <row r="99456"/>
    <row r="99457"/>
    <row r="99458"/>
    <row r="99459"/>
    <row r="99460"/>
    <row r="99461"/>
    <row r="99462"/>
    <row r="99463"/>
    <row r="99464"/>
    <row r="99465"/>
    <row r="99466"/>
    <row r="99467"/>
    <row r="99468"/>
    <row r="99469"/>
    <row r="99470"/>
    <row r="99471"/>
    <row r="99472"/>
    <row r="99473"/>
    <row r="99474"/>
    <row r="99475"/>
    <row r="99476"/>
    <row r="99477"/>
    <row r="99478"/>
    <row r="99479"/>
    <row r="99480"/>
    <row r="99481"/>
    <row r="99482"/>
    <row r="99483"/>
    <row r="99484"/>
    <row r="99485"/>
    <row r="99486"/>
    <row r="99487"/>
    <row r="99488"/>
    <row r="99489"/>
    <row r="99490"/>
    <row r="99491"/>
    <row r="99492"/>
    <row r="99493"/>
    <row r="99494"/>
    <row r="99495"/>
    <row r="99496"/>
    <row r="99497"/>
    <row r="99498"/>
    <row r="99499"/>
    <row r="99500"/>
    <row r="99501"/>
    <row r="99502"/>
    <row r="99503"/>
    <row r="99504"/>
    <row r="99505"/>
    <row r="99506"/>
    <row r="99507"/>
    <row r="99508"/>
    <row r="99509"/>
    <row r="99510"/>
    <row r="99511"/>
    <row r="99512"/>
    <row r="99513"/>
    <row r="99514"/>
    <row r="99515"/>
    <row r="99516"/>
    <row r="99517"/>
    <row r="99518"/>
    <row r="99519"/>
    <row r="99520"/>
    <row r="99521"/>
    <row r="99522"/>
    <row r="99523"/>
    <row r="99524"/>
    <row r="99525"/>
    <row r="99526"/>
    <row r="99527"/>
    <row r="99528"/>
    <row r="99529"/>
    <row r="99530"/>
    <row r="99531"/>
    <row r="99532"/>
    <row r="99533"/>
    <row r="99534"/>
    <row r="99535"/>
    <row r="99536"/>
    <row r="99537"/>
    <row r="99538"/>
    <row r="99539"/>
    <row r="99540"/>
    <row r="99541"/>
    <row r="99542"/>
    <row r="99543"/>
    <row r="99544"/>
    <row r="99545"/>
    <row r="99546"/>
    <row r="99547"/>
    <row r="99548"/>
    <row r="99549"/>
    <row r="99550"/>
    <row r="99551"/>
    <row r="99552"/>
    <row r="99553"/>
    <row r="99554"/>
    <row r="99555"/>
    <row r="99556"/>
    <row r="99557"/>
    <row r="99558"/>
    <row r="99559"/>
    <row r="99560"/>
    <row r="99561"/>
    <row r="99562"/>
    <row r="99563"/>
    <row r="99564"/>
    <row r="99565"/>
    <row r="99566"/>
    <row r="99567"/>
    <row r="99568"/>
    <row r="99569"/>
    <row r="99570"/>
    <row r="99571"/>
    <row r="99572"/>
    <row r="99573"/>
    <row r="99574"/>
    <row r="99575"/>
    <row r="99576"/>
    <row r="99577"/>
    <row r="99578"/>
    <row r="99579"/>
    <row r="99580"/>
    <row r="99581"/>
    <row r="99582"/>
    <row r="99583"/>
    <row r="99584"/>
    <row r="99585"/>
    <row r="99586"/>
    <row r="99587"/>
    <row r="99588"/>
    <row r="99589"/>
    <row r="99590"/>
    <row r="99591"/>
    <row r="99592"/>
    <row r="99593"/>
    <row r="99594"/>
    <row r="99595"/>
    <row r="99596"/>
    <row r="99597"/>
    <row r="99598"/>
    <row r="99599"/>
    <row r="99600"/>
    <row r="99601"/>
    <row r="99602"/>
    <row r="99603"/>
    <row r="99604"/>
    <row r="99605"/>
    <row r="99606"/>
    <row r="99607"/>
    <row r="99608"/>
    <row r="99609"/>
    <row r="99610"/>
    <row r="99611"/>
    <row r="99612"/>
    <row r="99613"/>
    <row r="99614"/>
    <row r="99615"/>
    <row r="99616"/>
    <row r="99617"/>
    <row r="99618"/>
    <row r="99619"/>
    <row r="99620"/>
    <row r="99621"/>
    <row r="99622"/>
    <row r="99623"/>
    <row r="99624"/>
    <row r="99625"/>
    <row r="99626"/>
    <row r="99627"/>
    <row r="99628"/>
    <row r="99629"/>
    <row r="99630"/>
    <row r="99631"/>
    <row r="99632"/>
    <row r="99633"/>
    <row r="99634"/>
    <row r="99635"/>
    <row r="99636"/>
    <row r="99637"/>
    <row r="99638"/>
    <row r="99639"/>
    <row r="99640"/>
    <row r="99641"/>
    <row r="99642"/>
    <row r="99643"/>
    <row r="99644"/>
    <row r="99645"/>
    <row r="99646"/>
    <row r="99647"/>
    <row r="99648"/>
    <row r="99649"/>
    <row r="99650"/>
    <row r="99651"/>
    <row r="99652"/>
    <row r="99653"/>
    <row r="99654"/>
    <row r="99655"/>
    <row r="99656"/>
    <row r="99657"/>
    <row r="99658"/>
    <row r="99659"/>
    <row r="99660"/>
    <row r="99661"/>
    <row r="99662"/>
    <row r="99663"/>
    <row r="99664"/>
    <row r="99665"/>
    <row r="99666"/>
    <row r="99667"/>
    <row r="99668"/>
    <row r="99669"/>
    <row r="99670"/>
    <row r="99671"/>
    <row r="99672"/>
    <row r="99673"/>
    <row r="99674"/>
    <row r="99675"/>
    <row r="99676"/>
    <row r="99677"/>
    <row r="99678"/>
    <row r="99679"/>
    <row r="99680"/>
    <row r="99681"/>
    <row r="99682"/>
    <row r="99683"/>
    <row r="99684"/>
    <row r="99685"/>
    <row r="99686"/>
    <row r="99687"/>
    <row r="99688"/>
    <row r="99689"/>
    <row r="99690"/>
    <row r="99691"/>
    <row r="99692"/>
    <row r="99693"/>
    <row r="99694"/>
    <row r="99695"/>
    <row r="99696"/>
    <row r="99697"/>
    <row r="99698"/>
    <row r="99699"/>
    <row r="99700"/>
    <row r="99701"/>
    <row r="99702"/>
    <row r="99703"/>
    <row r="99704"/>
    <row r="99705"/>
    <row r="99706"/>
    <row r="99707"/>
    <row r="99708"/>
    <row r="99709"/>
    <row r="99710"/>
    <row r="99711"/>
    <row r="99712"/>
    <row r="99713"/>
    <row r="99714"/>
    <row r="99715"/>
    <row r="99716"/>
    <row r="99717"/>
    <row r="99718"/>
    <row r="99719"/>
    <row r="99720"/>
    <row r="99721"/>
    <row r="99722"/>
    <row r="99723"/>
    <row r="99724"/>
    <row r="99725"/>
    <row r="99726"/>
    <row r="99727"/>
    <row r="99728"/>
    <row r="99729"/>
    <row r="99730"/>
    <row r="99731"/>
    <row r="99732"/>
    <row r="99733"/>
    <row r="99734"/>
    <row r="99735"/>
    <row r="99736"/>
    <row r="99737"/>
    <row r="99738"/>
    <row r="99739"/>
    <row r="99740"/>
    <row r="99741"/>
    <row r="99742"/>
    <row r="99743"/>
    <row r="99744"/>
    <row r="99745"/>
    <row r="99746"/>
    <row r="99747"/>
    <row r="99748"/>
    <row r="99749"/>
    <row r="99750"/>
    <row r="99751"/>
    <row r="99752"/>
    <row r="99753"/>
    <row r="99754"/>
    <row r="99755"/>
    <row r="99756"/>
    <row r="99757"/>
    <row r="99758"/>
    <row r="99759"/>
    <row r="99760"/>
    <row r="99761"/>
    <row r="99762"/>
    <row r="99763"/>
    <row r="99764"/>
    <row r="99765"/>
    <row r="99766"/>
    <row r="99767"/>
    <row r="99768"/>
    <row r="99769"/>
    <row r="99770"/>
    <row r="99771"/>
    <row r="99772"/>
    <row r="99773"/>
    <row r="99774"/>
    <row r="99775"/>
    <row r="99776"/>
    <row r="99777"/>
    <row r="99778"/>
    <row r="99779"/>
    <row r="99780"/>
    <row r="99781"/>
    <row r="99782"/>
    <row r="99783"/>
    <row r="99784"/>
    <row r="99785"/>
    <row r="99786"/>
    <row r="99787"/>
    <row r="99788"/>
    <row r="99789"/>
    <row r="99790"/>
    <row r="99791"/>
    <row r="99792"/>
    <row r="99793"/>
    <row r="99794"/>
    <row r="99795"/>
    <row r="99796"/>
    <row r="99797"/>
    <row r="99798"/>
    <row r="99799"/>
    <row r="99800"/>
    <row r="99801"/>
    <row r="99802"/>
    <row r="99803"/>
    <row r="99804"/>
    <row r="99805"/>
    <row r="99806"/>
    <row r="99807"/>
    <row r="99808"/>
    <row r="99809"/>
    <row r="99810"/>
    <row r="99811"/>
    <row r="99812"/>
    <row r="99813"/>
    <row r="99814"/>
    <row r="99815"/>
    <row r="99816"/>
    <row r="99817"/>
    <row r="99818"/>
    <row r="99819"/>
    <row r="99820"/>
    <row r="99821"/>
    <row r="99822"/>
    <row r="99823"/>
    <row r="99824"/>
    <row r="99825"/>
    <row r="99826"/>
    <row r="99827"/>
    <row r="99828"/>
    <row r="99829"/>
    <row r="99830"/>
    <row r="99831"/>
    <row r="99832"/>
    <row r="99833"/>
    <row r="99834"/>
    <row r="99835"/>
    <row r="99836"/>
    <row r="99837"/>
    <row r="99838"/>
    <row r="99839"/>
    <row r="99840"/>
    <row r="99841"/>
    <row r="99842"/>
    <row r="99843"/>
    <row r="99844"/>
    <row r="99845"/>
    <row r="99846"/>
    <row r="99847"/>
    <row r="99848"/>
    <row r="99849"/>
    <row r="99850"/>
    <row r="99851"/>
    <row r="99852"/>
    <row r="99853"/>
    <row r="99854"/>
    <row r="99855"/>
    <row r="99856"/>
    <row r="99857"/>
    <row r="99858"/>
    <row r="99859"/>
    <row r="99860"/>
    <row r="99861"/>
    <row r="99862"/>
    <row r="99863"/>
    <row r="99864"/>
    <row r="99865"/>
    <row r="99866"/>
    <row r="99867"/>
    <row r="99868"/>
    <row r="99869"/>
    <row r="99870"/>
    <row r="99871"/>
    <row r="99872"/>
    <row r="99873"/>
    <row r="99874"/>
    <row r="99875"/>
    <row r="99876"/>
    <row r="99877"/>
    <row r="99878"/>
    <row r="99879"/>
    <row r="99880"/>
    <row r="99881"/>
    <row r="99882"/>
    <row r="99883"/>
    <row r="99884"/>
    <row r="99885"/>
    <row r="99886"/>
    <row r="99887"/>
    <row r="99888"/>
    <row r="99889"/>
    <row r="99890"/>
    <row r="99891"/>
    <row r="99892"/>
    <row r="99893"/>
    <row r="99894"/>
    <row r="99895"/>
    <row r="99896"/>
    <row r="99897"/>
    <row r="99898"/>
    <row r="99899"/>
    <row r="99900"/>
    <row r="99901"/>
    <row r="99902"/>
    <row r="99903"/>
    <row r="99904"/>
    <row r="99905"/>
    <row r="99906"/>
    <row r="99907"/>
    <row r="99908"/>
    <row r="99909"/>
    <row r="99910"/>
    <row r="99911"/>
    <row r="99912"/>
    <row r="99913"/>
    <row r="99914"/>
    <row r="99915"/>
    <row r="99916"/>
    <row r="99917"/>
    <row r="99918"/>
    <row r="99919"/>
    <row r="99920"/>
    <row r="99921"/>
    <row r="99922"/>
    <row r="99923"/>
    <row r="99924"/>
    <row r="99925"/>
    <row r="99926"/>
    <row r="99927"/>
    <row r="99928"/>
    <row r="99929"/>
    <row r="99930"/>
    <row r="99931"/>
    <row r="99932"/>
    <row r="99933"/>
    <row r="99934"/>
    <row r="99935"/>
    <row r="99936"/>
    <row r="99937"/>
    <row r="99938"/>
    <row r="99939"/>
    <row r="99940"/>
    <row r="99941"/>
    <row r="99942"/>
    <row r="99943"/>
    <row r="99944"/>
    <row r="99945"/>
    <row r="99946"/>
    <row r="99947"/>
    <row r="99948"/>
    <row r="99949"/>
    <row r="99950"/>
    <row r="99951"/>
    <row r="99952"/>
    <row r="99953"/>
    <row r="99954"/>
    <row r="99955"/>
    <row r="99956"/>
    <row r="99957"/>
    <row r="99958"/>
    <row r="99959"/>
    <row r="99960"/>
    <row r="99961"/>
    <row r="99962"/>
    <row r="99963"/>
    <row r="99964"/>
    <row r="99965"/>
    <row r="99966"/>
    <row r="99967"/>
    <row r="99968"/>
    <row r="99969"/>
    <row r="99970"/>
    <row r="99971"/>
    <row r="99972"/>
    <row r="99973"/>
    <row r="99974"/>
    <row r="99975"/>
    <row r="99976"/>
    <row r="99977"/>
    <row r="99978"/>
    <row r="99979"/>
    <row r="99980"/>
    <row r="99981"/>
    <row r="99982"/>
    <row r="99983"/>
    <row r="99984"/>
    <row r="99985"/>
    <row r="99986"/>
    <row r="99987"/>
    <row r="99988"/>
    <row r="99989"/>
    <row r="99990"/>
    <row r="99991"/>
    <row r="99992"/>
    <row r="99993"/>
    <row r="99994"/>
    <row r="99995"/>
    <row r="99996"/>
    <row r="99997"/>
    <row r="99998"/>
    <row r="99999"/>
    <row r="100000"/>
    <row r="100001"/>
    <row r="100002"/>
    <row r="100003"/>
    <row r="100004"/>
    <row r="100005"/>
    <row r="100006"/>
    <row r="100007"/>
    <row r="100008"/>
    <row r="100009"/>
    <row r="100010"/>
    <row r="100011"/>
    <row r="100012"/>
    <row r="100013"/>
    <row r="100014"/>
    <row r="100015"/>
    <row r="100016"/>
    <row r="100017"/>
    <row r="100018"/>
    <row r="100019"/>
    <row r="100020"/>
    <row r="100021"/>
    <row r="100022"/>
    <row r="100023"/>
    <row r="100024"/>
    <row r="100025"/>
    <row r="100026"/>
    <row r="100027"/>
    <row r="100028"/>
    <row r="100029"/>
    <row r="100030"/>
    <row r="100031"/>
    <row r="100032"/>
    <row r="100033"/>
    <row r="100034"/>
    <row r="100035"/>
    <row r="100036"/>
    <row r="100037"/>
    <row r="100038"/>
    <row r="100039"/>
    <row r="100040"/>
    <row r="100041"/>
    <row r="100042"/>
    <row r="100043"/>
    <row r="100044"/>
    <row r="100045"/>
    <row r="100046"/>
    <row r="100047"/>
    <row r="100048"/>
    <row r="100049"/>
    <row r="100050"/>
    <row r="100051"/>
    <row r="100052"/>
    <row r="100053"/>
    <row r="100054"/>
    <row r="100055"/>
    <row r="100056"/>
    <row r="100057"/>
    <row r="100058"/>
    <row r="100059"/>
    <row r="100060"/>
    <row r="100061"/>
    <row r="100062"/>
    <row r="100063"/>
    <row r="100064"/>
    <row r="100065"/>
    <row r="100066"/>
    <row r="100067"/>
    <row r="100068"/>
    <row r="100069"/>
    <row r="100070"/>
    <row r="100071"/>
    <row r="100072"/>
    <row r="100073"/>
    <row r="100074"/>
    <row r="100075"/>
    <row r="100076"/>
    <row r="100077"/>
    <row r="100078"/>
    <row r="100079"/>
    <row r="100080"/>
    <row r="100081"/>
    <row r="100082"/>
    <row r="100083"/>
    <row r="100084"/>
    <row r="100085"/>
    <row r="100086"/>
    <row r="100087"/>
    <row r="100088"/>
    <row r="100089"/>
    <row r="100090"/>
    <row r="100091"/>
    <row r="100092"/>
    <row r="100093"/>
    <row r="100094"/>
    <row r="100095"/>
    <row r="100096"/>
    <row r="100097"/>
    <row r="100098"/>
    <row r="100099"/>
    <row r="100100"/>
    <row r="100101"/>
    <row r="100102"/>
    <row r="100103"/>
    <row r="100104"/>
    <row r="100105"/>
    <row r="100106"/>
    <row r="100107"/>
    <row r="100108"/>
    <row r="100109"/>
    <row r="100110"/>
    <row r="100111"/>
    <row r="100112"/>
    <row r="100113"/>
    <row r="100114"/>
    <row r="100115"/>
    <row r="100116"/>
    <row r="100117"/>
    <row r="100118"/>
    <row r="100119"/>
    <row r="100120"/>
    <row r="100121"/>
    <row r="100122"/>
    <row r="100123"/>
    <row r="100124"/>
    <row r="100125"/>
    <row r="100126"/>
    <row r="100127"/>
    <row r="100128"/>
    <row r="100129"/>
    <row r="100130"/>
    <row r="100131"/>
    <row r="100132"/>
    <row r="100133"/>
    <row r="100134"/>
    <row r="100135"/>
    <row r="100136"/>
    <row r="100137"/>
    <row r="100138"/>
    <row r="100139"/>
    <row r="100140"/>
    <row r="100141"/>
    <row r="100142"/>
    <row r="100143"/>
    <row r="100144"/>
    <row r="100145"/>
    <row r="100146"/>
    <row r="100147"/>
    <row r="100148"/>
    <row r="100149"/>
    <row r="100150"/>
    <row r="100151"/>
    <row r="100152"/>
    <row r="100153"/>
    <row r="100154"/>
    <row r="100155"/>
    <row r="100156"/>
    <row r="100157"/>
    <row r="100158"/>
    <row r="100159"/>
    <row r="100160"/>
    <row r="100161"/>
    <row r="100162"/>
    <row r="100163"/>
    <row r="100164"/>
    <row r="100165"/>
    <row r="100166"/>
    <row r="100167"/>
    <row r="100168"/>
    <row r="100169"/>
    <row r="100170"/>
    <row r="100171"/>
    <row r="100172"/>
    <row r="100173"/>
    <row r="100174"/>
    <row r="100175"/>
    <row r="100176"/>
    <row r="100177"/>
    <row r="100178"/>
    <row r="100179"/>
    <row r="100180"/>
    <row r="100181"/>
    <row r="100182"/>
    <row r="100183"/>
    <row r="100184"/>
    <row r="100185"/>
    <row r="100186"/>
    <row r="100187"/>
    <row r="100188"/>
    <row r="100189"/>
    <row r="100190"/>
    <row r="100191"/>
    <row r="100192"/>
    <row r="100193"/>
    <row r="100194"/>
    <row r="100195"/>
    <row r="100196"/>
    <row r="100197"/>
    <row r="100198"/>
    <row r="100199"/>
    <row r="100200"/>
    <row r="100201"/>
    <row r="100202"/>
    <row r="100203"/>
    <row r="100204"/>
    <row r="100205"/>
    <row r="100206"/>
    <row r="100207"/>
    <row r="100208"/>
    <row r="100209"/>
    <row r="100210"/>
    <row r="100211"/>
    <row r="100212"/>
    <row r="100213"/>
    <row r="100214"/>
    <row r="100215"/>
    <row r="100216"/>
    <row r="100217"/>
    <row r="100218"/>
    <row r="100219"/>
    <row r="100220"/>
    <row r="100221"/>
    <row r="100222"/>
    <row r="100223"/>
    <row r="100224"/>
    <row r="100225"/>
    <row r="100226"/>
    <row r="100227"/>
    <row r="100228"/>
    <row r="100229"/>
    <row r="100230"/>
    <row r="100231"/>
    <row r="100232"/>
    <row r="100233"/>
    <row r="100234"/>
    <row r="100235"/>
    <row r="100236"/>
    <row r="100237"/>
    <row r="100238"/>
    <row r="100239"/>
    <row r="100240"/>
    <row r="100241"/>
    <row r="100242"/>
    <row r="100243"/>
    <row r="100244"/>
    <row r="100245"/>
    <row r="100246"/>
    <row r="100247"/>
    <row r="100248"/>
    <row r="100249"/>
    <row r="100250"/>
    <row r="100251"/>
    <row r="100252"/>
    <row r="100253"/>
    <row r="100254"/>
    <row r="100255"/>
    <row r="100256"/>
    <row r="100257"/>
    <row r="100258"/>
    <row r="100259"/>
    <row r="100260"/>
    <row r="100261"/>
    <row r="100262"/>
    <row r="100263"/>
    <row r="100264"/>
    <row r="100265"/>
    <row r="100266"/>
    <row r="100267"/>
    <row r="100268"/>
    <row r="100269"/>
    <row r="100270"/>
    <row r="100271"/>
    <row r="100272"/>
    <row r="100273"/>
    <row r="100274"/>
    <row r="100275"/>
    <row r="100276"/>
    <row r="100277"/>
    <row r="100278"/>
    <row r="100279"/>
    <row r="100280"/>
    <row r="100281"/>
    <row r="100282"/>
    <row r="100283"/>
    <row r="100284"/>
    <row r="100285"/>
    <row r="100286"/>
    <row r="100287"/>
    <row r="100288"/>
    <row r="100289"/>
    <row r="100290"/>
    <row r="100291"/>
    <row r="100292"/>
    <row r="100293"/>
    <row r="100294"/>
    <row r="100295"/>
    <row r="100296"/>
    <row r="100297"/>
    <row r="100298"/>
    <row r="100299"/>
    <row r="100300"/>
    <row r="100301"/>
    <row r="100302"/>
    <row r="100303"/>
    <row r="100304"/>
    <row r="100305"/>
    <row r="100306"/>
    <row r="100307"/>
    <row r="100308"/>
    <row r="100309"/>
    <row r="100310"/>
    <row r="100311"/>
    <row r="100312"/>
    <row r="100313"/>
    <row r="100314"/>
    <row r="100315"/>
    <row r="100316"/>
    <row r="100317"/>
    <row r="100318"/>
    <row r="100319"/>
    <row r="100320"/>
    <row r="100321"/>
    <row r="100322"/>
    <row r="100323"/>
    <row r="100324"/>
    <row r="100325"/>
    <row r="100326"/>
    <row r="100327"/>
    <row r="100328"/>
    <row r="100329"/>
    <row r="100330"/>
    <row r="100331"/>
    <row r="100332"/>
    <row r="100333"/>
    <row r="100334"/>
    <row r="100335"/>
    <row r="100336"/>
    <row r="100337"/>
    <row r="100338"/>
    <row r="100339"/>
    <row r="100340"/>
    <row r="100341"/>
    <row r="100342"/>
    <row r="100343"/>
    <row r="100344"/>
    <row r="100345"/>
    <row r="100346"/>
    <row r="100347"/>
    <row r="100348"/>
    <row r="100349"/>
    <row r="100350"/>
    <row r="100351"/>
    <row r="100352"/>
    <row r="100353"/>
    <row r="100354"/>
    <row r="100355"/>
    <row r="100356"/>
    <row r="100357"/>
    <row r="100358"/>
    <row r="100359"/>
    <row r="100360"/>
    <row r="100361"/>
    <row r="100362"/>
    <row r="100363"/>
    <row r="100364"/>
    <row r="100365"/>
    <row r="100366"/>
    <row r="100367"/>
    <row r="100368"/>
    <row r="100369"/>
    <row r="100370"/>
    <row r="100371"/>
    <row r="100372"/>
    <row r="100373"/>
    <row r="100374"/>
    <row r="100375"/>
    <row r="100376"/>
    <row r="100377"/>
    <row r="100378"/>
    <row r="100379"/>
    <row r="100380"/>
    <row r="100381"/>
    <row r="100382"/>
    <row r="100383"/>
    <row r="100384"/>
    <row r="100385"/>
    <row r="100386"/>
    <row r="100387"/>
    <row r="100388"/>
    <row r="100389"/>
    <row r="100390"/>
    <row r="100391"/>
    <row r="100392"/>
    <row r="100393"/>
    <row r="100394"/>
    <row r="100395"/>
    <row r="100396"/>
    <row r="100397"/>
    <row r="100398"/>
    <row r="100399"/>
    <row r="100400"/>
    <row r="100401"/>
    <row r="100402"/>
    <row r="100403"/>
    <row r="100404"/>
    <row r="100405"/>
    <row r="100406"/>
    <row r="100407"/>
    <row r="100408"/>
    <row r="100409"/>
    <row r="100410"/>
    <row r="100411"/>
    <row r="100412"/>
    <row r="100413"/>
    <row r="100414"/>
    <row r="100415"/>
    <row r="100416"/>
    <row r="100417"/>
    <row r="100418"/>
    <row r="100419"/>
    <row r="100420"/>
    <row r="100421"/>
    <row r="100422"/>
    <row r="100423"/>
    <row r="100424"/>
    <row r="100425"/>
    <row r="100426"/>
    <row r="100427"/>
    <row r="100428"/>
    <row r="100429"/>
    <row r="100430"/>
    <row r="100431"/>
    <row r="100432"/>
    <row r="100433"/>
    <row r="100434"/>
    <row r="100435"/>
    <row r="100436"/>
    <row r="100437"/>
    <row r="100438"/>
    <row r="100439"/>
    <row r="100440"/>
    <row r="100441"/>
    <row r="100442"/>
    <row r="100443"/>
    <row r="100444"/>
    <row r="100445"/>
    <row r="100446"/>
    <row r="100447"/>
    <row r="100448"/>
    <row r="100449"/>
    <row r="100450"/>
    <row r="100451"/>
    <row r="100452"/>
    <row r="100453"/>
    <row r="100454"/>
    <row r="100455"/>
    <row r="100456"/>
    <row r="100457"/>
    <row r="100458"/>
    <row r="100459"/>
    <row r="100460"/>
    <row r="100461"/>
    <row r="100462"/>
    <row r="100463"/>
    <row r="100464"/>
    <row r="100465"/>
    <row r="100466"/>
    <row r="100467"/>
    <row r="100468"/>
    <row r="100469"/>
    <row r="100470"/>
    <row r="100471"/>
    <row r="100472"/>
    <row r="100473"/>
    <row r="100474"/>
    <row r="100475"/>
    <row r="100476"/>
    <row r="100477"/>
    <row r="100478"/>
    <row r="100479"/>
    <row r="100480"/>
    <row r="100481"/>
    <row r="100482"/>
    <row r="100483"/>
    <row r="100484"/>
    <row r="100485"/>
    <row r="100486"/>
    <row r="100487"/>
    <row r="100488"/>
    <row r="100489"/>
    <row r="100490"/>
    <row r="100491"/>
    <row r="100492"/>
    <row r="100493"/>
    <row r="100494"/>
    <row r="100495"/>
    <row r="100496"/>
    <row r="100497"/>
    <row r="100498"/>
    <row r="100499"/>
    <row r="100500"/>
    <row r="100501"/>
    <row r="100502"/>
    <row r="100503"/>
    <row r="100504"/>
    <row r="100505"/>
    <row r="100506"/>
    <row r="100507"/>
    <row r="100508"/>
    <row r="100509"/>
    <row r="100510"/>
    <row r="100511"/>
    <row r="100512"/>
    <row r="100513"/>
    <row r="100514"/>
    <row r="100515"/>
    <row r="100516"/>
    <row r="100517"/>
    <row r="100518"/>
    <row r="100519"/>
    <row r="100520"/>
    <row r="100521"/>
    <row r="100522"/>
    <row r="100523"/>
    <row r="100524"/>
    <row r="100525"/>
    <row r="100526"/>
    <row r="100527"/>
    <row r="100528"/>
    <row r="100529"/>
    <row r="100530"/>
    <row r="100531"/>
    <row r="100532"/>
    <row r="100533"/>
    <row r="100534"/>
    <row r="100535"/>
    <row r="100536"/>
    <row r="100537"/>
    <row r="100538"/>
    <row r="100539"/>
    <row r="100540"/>
    <row r="100541"/>
    <row r="100542"/>
    <row r="100543"/>
    <row r="100544"/>
    <row r="100545"/>
    <row r="100546"/>
    <row r="100547"/>
    <row r="100548"/>
    <row r="100549"/>
    <row r="100550"/>
    <row r="100551"/>
    <row r="100552"/>
    <row r="100553"/>
    <row r="100554"/>
    <row r="100555"/>
    <row r="100556"/>
    <row r="100557"/>
    <row r="100558"/>
    <row r="100559"/>
    <row r="100560"/>
    <row r="100561"/>
    <row r="100562"/>
    <row r="100563"/>
    <row r="100564"/>
    <row r="100565"/>
    <row r="100566"/>
    <row r="100567"/>
    <row r="100568"/>
    <row r="100569"/>
    <row r="100570"/>
    <row r="100571"/>
    <row r="100572"/>
    <row r="100573"/>
    <row r="100574"/>
    <row r="100575"/>
    <row r="100576"/>
    <row r="100577"/>
    <row r="100578"/>
    <row r="100579"/>
    <row r="100580"/>
    <row r="100581"/>
    <row r="100582"/>
    <row r="100583"/>
    <row r="100584"/>
    <row r="100585"/>
    <row r="100586"/>
    <row r="100587"/>
    <row r="100588"/>
    <row r="100589"/>
    <row r="100590"/>
    <row r="100591"/>
    <row r="100592"/>
    <row r="100593"/>
    <row r="100594"/>
    <row r="100595"/>
    <row r="100596"/>
    <row r="100597"/>
    <row r="100598"/>
    <row r="100599"/>
    <row r="100600"/>
    <row r="100601"/>
    <row r="100602"/>
    <row r="100603"/>
    <row r="100604"/>
    <row r="100605"/>
    <row r="100606"/>
    <row r="100607"/>
    <row r="100608"/>
    <row r="100609"/>
    <row r="100610"/>
    <row r="100611"/>
    <row r="100612"/>
    <row r="100613"/>
    <row r="100614"/>
    <row r="100615"/>
    <row r="100616"/>
    <row r="100617"/>
    <row r="100618"/>
    <row r="100619"/>
    <row r="100620"/>
    <row r="100621"/>
    <row r="100622"/>
    <row r="100623"/>
    <row r="100624"/>
    <row r="100625"/>
    <row r="100626"/>
    <row r="100627"/>
    <row r="100628"/>
    <row r="100629"/>
    <row r="100630"/>
    <row r="100631"/>
    <row r="100632"/>
    <row r="100633"/>
    <row r="100634"/>
    <row r="100635"/>
    <row r="100636"/>
    <row r="100637"/>
    <row r="100638"/>
    <row r="100639"/>
    <row r="100640"/>
    <row r="100641"/>
    <row r="100642"/>
    <row r="100643"/>
    <row r="100644"/>
    <row r="100645"/>
    <row r="100646"/>
    <row r="100647"/>
    <row r="100648"/>
    <row r="100649"/>
    <row r="100650"/>
    <row r="100651"/>
    <row r="100652"/>
    <row r="100653"/>
    <row r="100654"/>
    <row r="100655"/>
    <row r="100656"/>
    <row r="100657"/>
    <row r="100658"/>
    <row r="100659"/>
    <row r="100660"/>
    <row r="100661"/>
    <row r="100662"/>
    <row r="100663"/>
    <row r="100664"/>
    <row r="100665"/>
    <row r="100666"/>
    <row r="100667"/>
    <row r="100668"/>
    <row r="100669"/>
    <row r="100670"/>
    <row r="100671"/>
    <row r="100672"/>
    <row r="100673"/>
    <row r="100674"/>
    <row r="100675"/>
    <row r="100676"/>
    <row r="100677"/>
    <row r="100678"/>
    <row r="100679"/>
    <row r="100680"/>
    <row r="100681"/>
    <row r="100682"/>
    <row r="100683"/>
    <row r="100684"/>
    <row r="100685"/>
    <row r="100686"/>
    <row r="100687"/>
    <row r="100688"/>
    <row r="100689"/>
    <row r="100690"/>
    <row r="100691"/>
    <row r="100692"/>
    <row r="100693"/>
    <row r="100694"/>
    <row r="100695"/>
    <row r="100696"/>
    <row r="100697"/>
    <row r="100698"/>
    <row r="100699"/>
    <row r="100700"/>
    <row r="100701"/>
    <row r="100702"/>
    <row r="100703"/>
    <row r="100704"/>
    <row r="100705"/>
    <row r="100706"/>
    <row r="100707"/>
    <row r="100708"/>
    <row r="100709"/>
    <row r="100710"/>
    <row r="100711"/>
    <row r="100712"/>
    <row r="100713"/>
    <row r="100714"/>
    <row r="100715"/>
    <row r="100716"/>
    <row r="100717"/>
    <row r="100718"/>
    <row r="100719"/>
    <row r="100720"/>
    <row r="100721"/>
    <row r="100722"/>
    <row r="100723"/>
    <row r="100724"/>
    <row r="100725"/>
    <row r="100726"/>
    <row r="100727"/>
    <row r="100728"/>
    <row r="100729"/>
    <row r="100730"/>
    <row r="100731"/>
    <row r="100732"/>
    <row r="100733"/>
    <row r="100734"/>
    <row r="100735"/>
    <row r="100736"/>
    <row r="100737"/>
    <row r="100738"/>
    <row r="100739"/>
    <row r="100740"/>
    <row r="100741"/>
    <row r="100742"/>
    <row r="100743"/>
    <row r="100744"/>
    <row r="100745"/>
    <row r="100746"/>
    <row r="100747"/>
    <row r="100748"/>
    <row r="100749"/>
    <row r="100750"/>
    <row r="100751"/>
    <row r="100752"/>
    <row r="100753"/>
    <row r="100754"/>
    <row r="100755"/>
    <row r="100756"/>
    <row r="100757"/>
    <row r="100758"/>
    <row r="100759"/>
    <row r="100760"/>
    <row r="100761"/>
    <row r="100762"/>
    <row r="100763"/>
    <row r="100764"/>
    <row r="100765"/>
    <row r="100766"/>
    <row r="100767"/>
    <row r="100768"/>
    <row r="100769"/>
    <row r="100770"/>
    <row r="100771"/>
    <row r="100772"/>
    <row r="100773"/>
    <row r="100774"/>
    <row r="100775"/>
    <row r="100776"/>
    <row r="100777"/>
    <row r="100778"/>
    <row r="100779"/>
    <row r="100780"/>
    <row r="100781"/>
    <row r="100782"/>
    <row r="100783"/>
    <row r="100784"/>
    <row r="100785"/>
    <row r="100786"/>
    <row r="100787"/>
    <row r="100788"/>
    <row r="100789"/>
    <row r="100790"/>
    <row r="100791"/>
    <row r="100792"/>
    <row r="100793"/>
    <row r="100794"/>
    <row r="100795"/>
    <row r="100796"/>
    <row r="100797"/>
    <row r="100798"/>
    <row r="100799"/>
    <row r="100800"/>
    <row r="100801"/>
    <row r="100802"/>
    <row r="100803"/>
    <row r="100804"/>
    <row r="100805"/>
    <row r="100806"/>
    <row r="100807"/>
    <row r="100808"/>
    <row r="100809"/>
    <row r="100810"/>
    <row r="100811"/>
    <row r="100812"/>
    <row r="100813"/>
    <row r="100814"/>
    <row r="100815"/>
    <row r="100816"/>
    <row r="100817"/>
    <row r="100818"/>
    <row r="100819"/>
    <row r="100820"/>
    <row r="100821"/>
    <row r="100822"/>
    <row r="100823"/>
    <row r="100824"/>
    <row r="100825"/>
    <row r="100826"/>
    <row r="100827"/>
    <row r="100828"/>
    <row r="100829"/>
    <row r="100830"/>
    <row r="100831"/>
    <row r="100832"/>
    <row r="100833"/>
    <row r="100834"/>
    <row r="100835"/>
    <row r="100836"/>
    <row r="100837"/>
    <row r="100838"/>
    <row r="100839"/>
    <row r="100840"/>
    <row r="100841"/>
    <row r="100842"/>
    <row r="100843"/>
    <row r="100844"/>
    <row r="100845"/>
    <row r="100846"/>
    <row r="100847"/>
    <row r="100848"/>
    <row r="100849"/>
    <row r="100850"/>
    <row r="100851"/>
    <row r="100852"/>
    <row r="100853"/>
    <row r="100854"/>
    <row r="100855"/>
    <row r="100856"/>
    <row r="100857"/>
    <row r="100858"/>
    <row r="100859"/>
    <row r="100860"/>
    <row r="100861"/>
    <row r="100862"/>
    <row r="100863"/>
    <row r="100864"/>
    <row r="100865"/>
    <row r="100866"/>
    <row r="100867"/>
    <row r="100868"/>
    <row r="100869"/>
    <row r="100870"/>
    <row r="100871"/>
    <row r="100872"/>
    <row r="100873"/>
    <row r="100874"/>
    <row r="100875"/>
    <row r="100876"/>
    <row r="100877"/>
    <row r="100878"/>
    <row r="100879"/>
    <row r="100880"/>
    <row r="100881"/>
    <row r="100882"/>
    <row r="100883"/>
    <row r="100884"/>
    <row r="100885"/>
    <row r="100886"/>
    <row r="100887"/>
    <row r="100888"/>
    <row r="100889"/>
    <row r="100890"/>
    <row r="100891"/>
    <row r="100892"/>
    <row r="100893"/>
    <row r="100894"/>
    <row r="100895"/>
    <row r="100896"/>
    <row r="100897"/>
    <row r="100898"/>
    <row r="100899"/>
    <row r="100900"/>
    <row r="100901"/>
    <row r="100902"/>
    <row r="100903"/>
    <row r="100904"/>
    <row r="100905"/>
    <row r="100906"/>
    <row r="100907"/>
    <row r="100908"/>
    <row r="100909"/>
    <row r="100910"/>
    <row r="100911"/>
    <row r="100912"/>
    <row r="100913"/>
    <row r="100914"/>
    <row r="100915"/>
    <row r="100916"/>
    <row r="100917"/>
    <row r="100918"/>
    <row r="100919"/>
    <row r="100920"/>
    <row r="100921"/>
    <row r="100922"/>
    <row r="100923"/>
    <row r="100924"/>
    <row r="100925"/>
    <row r="100926"/>
    <row r="100927"/>
    <row r="100928"/>
    <row r="100929"/>
    <row r="100930"/>
    <row r="100931"/>
    <row r="100932"/>
    <row r="100933"/>
    <row r="100934"/>
    <row r="100935"/>
    <row r="100936"/>
    <row r="100937"/>
    <row r="100938"/>
    <row r="100939"/>
    <row r="100940"/>
    <row r="100941"/>
    <row r="100942"/>
    <row r="100943"/>
    <row r="100944"/>
    <row r="100945"/>
    <row r="100946"/>
    <row r="100947"/>
    <row r="100948"/>
    <row r="100949"/>
    <row r="100950"/>
    <row r="100951"/>
    <row r="100952"/>
    <row r="100953"/>
    <row r="100954"/>
    <row r="100955"/>
    <row r="100956"/>
    <row r="100957"/>
    <row r="100958"/>
    <row r="100959"/>
    <row r="100960"/>
    <row r="100961"/>
    <row r="100962"/>
    <row r="100963"/>
    <row r="100964"/>
    <row r="100965"/>
    <row r="100966"/>
    <row r="100967"/>
    <row r="100968"/>
    <row r="100969"/>
    <row r="100970"/>
    <row r="100971"/>
    <row r="100972"/>
    <row r="100973"/>
    <row r="100974"/>
    <row r="100975"/>
    <row r="100976"/>
    <row r="100977"/>
    <row r="100978"/>
    <row r="100979"/>
    <row r="100980"/>
    <row r="100981"/>
    <row r="100982"/>
    <row r="100983"/>
    <row r="100984"/>
    <row r="100985"/>
    <row r="100986"/>
    <row r="100987"/>
    <row r="100988"/>
    <row r="100989"/>
    <row r="100990"/>
    <row r="100991"/>
    <row r="100992"/>
    <row r="100993"/>
    <row r="100994"/>
    <row r="100995"/>
    <row r="100996"/>
    <row r="100997"/>
    <row r="100998"/>
    <row r="100999"/>
    <row r="101000"/>
    <row r="101001"/>
    <row r="101002"/>
    <row r="101003"/>
    <row r="101004"/>
    <row r="101005"/>
    <row r="101006"/>
    <row r="101007"/>
    <row r="101008"/>
    <row r="101009"/>
    <row r="101010"/>
    <row r="101011"/>
    <row r="101012"/>
    <row r="101013"/>
    <row r="101014"/>
    <row r="101015"/>
    <row r="101016"/>
    <row r="101017"/>
    <row r="101018"/>
    <row r="101019"/>
    <row r="101020"/>
    <row r="101021"/>
    <row r="101022"/>
    <row r="101023"/>
    <row r="101024"/>
    <row r="101025"/>
    <row r="101026"/>
    <row r="101027"/>
    <row r="101028"/>
    <row r="101029"/>
    <row r="101030"/>
    <row r="101031"/>
    <row r="101032"/>
    <row r="101033"/>
    <row r="101034"/>
    <row r="101035"/>
    <row r="101036"/>
    <row r="101037"/>
    <row r="101038"/>
    <row r="101039"/>
    <row r="101040"/>
    <row r="101041"/>
    <row r="101042"/>
    <row r="101043"/>
    <row r="101044"/>
    <row r="101045"/>
    <row r="101046"/>
    <row r="101047"/>
    <row r="101048"/>
    <row r="101049"/>
    <row r="101050"/>
    <row r="101051"/>
    <row r="101052"/>
    <row r="101053"/>
    <row r="101054"/>
    <row r="101055"/>
    <row r="101056"/>
    <row r="101057"/>
    <row r="101058"/>
    <row r="101059"/>
    <row r="101060"/>
    <row r="101061"/>
    <row r="101062"/>
    <row r="101063"/>
    <row r="101064"/>
    <row r="101065"/>
    <row r="101066"/>
    <row r="101067"/>
    <row r="101068"/>
    <row r="101069"/>
    <row r="101070"/>
    <row r="101071"/>
    <row r="101072"/>
    <row r="101073"/>
    <row r="101074"/>
    <row r="101075"/>
    <row r="101076"/>
    <row r="101077"/>
    <row r="101078"/>
    <row r="101079"/>
    <row r="101080"/>
    <row r="101081"/>
    <row r="101082"/>
    <row r="101083"/>
    <row r="101084"/>
    <row r="101085"/>
    <row r="101086"/>
    <row r="101087"/>
    <row r="101088"/>
    <row r="101089"/>
    <row r="101090"/>
    <row r="101091"/>
    <row r="101092"/>
    <row r="101093"/>
    <row r="101094"/>
    <row r="101095"/>
    <row r="101096"/>
    <row r="101097"/>
    <row r="101098"/>
    <row r="101099"/>
    <row r="101100"/>
    <row r="101101"/>
    <row r="101102"/>
    <row r="101103"/>
    <row r="101104"/>
    <row r="101105"/>
    <row r="101106"/>
    <row r="101107"/>
    <row r="101108"/>
    <row r="101109"/>
    <row r="101110"/>
    <row r="101111"/>
    <row r="101112"/>
    <row r="101113"/>
    <row r="101114"/>
    <row r="101115"/>
    <row r="101116"/>
    <row r="101117"/>
    <row r="101118"/>
    <row r="101119"/>
    <row r="101120"/>
    <row r="101121"/>
    <row r="101122"/>
    <row r="101123"/>
    <row r="101124"/>
    <row r="101125"/>
    <row r="101126"/>
    <row r="101127"/>
    <row r="101128"/>
    <row r="101129"/>
    <row r="101130"/>
    <row r="101131"/>
    <row r="101132"/>
    <row r="101133"/>
    <row r="101134"/>
    <row r="101135"/>
    <row r="101136"/>
    <row r="101137"/>
    <row r="101138"/>
    <row r="101139"/>
    <row r="101140"/>
    <row r="101141"/>
    <row r="101142"/>
    <row r="101143"/>
    <row r="101144"/>
    <row r="101145"/>
    <row r="101146"/>
    <row r="101147"/>
    <row r="101148"/>
    <row r="101149"/>
    <row r="101150"/>
    <row r="101151"/>
    <row r="101152"/>
    <row r="101153"/>
    <row r="101154"/>
    <row r="101155"/>
    <row r="101156"/>
    <row r="101157"/>
    <row r="101158"/>
    <row r="101159"/>
    <row r="101160"/>
    <row r="101161"/>
    <row r="101162"/>
    <row r="101163"/>
    <row r="101164"/>
    <row r="101165"/>
    <row r="101166"/>
    <row r="101167"/>
    <row r="101168"/>
    <row r="101169"/>
    <row r="101170"/>
    <row r="101171"/>
    <row r="101172"/>
    <row r="101173"/>
    <row r="101174"/>
    <row r="101175"/>
    <row r="101176"/>
    <row r="101177"/>
    <row r="101178"/>
    <row r="101179"/>
    <row r="101180"/>
    <row r="101181"/>
    <row r="101182"/>
    <row r="101183"/>
    <row r="101184"/>
    <row r="101185"/>
    <row r="101186"/>
    <row r="101187"/>
    <row r="101188"/>
    <row r="101189"/>
    <row r="101190"/>
    <row r="101191"/>
    <row r="101192"/>
    <row r="101193"/>
    <row r="101194"/>
    <row r="101195"/>
    <row r="101196"/>
    <row r="101197"/>
    <row r="101198"/>
    <row r="101199"/>
    <row r="101200"/>
    <row r="101201"/>
    <row r="101202"/>
    <row r="101203"/>
    <row r="101204"/>
    <row r="101205"/>
    <row r="101206"/>
    <row r="101207"/>
    <row r="101208"/>
    <row r="101209"/>
    <row r="101210"/>
    <row r="101211"/>
    <row r="101212"/>
    <row r="101213"/>
    <row r="101214"/>
    <row r="101215"/>
    <row r="101216"/>
    <row r="101217"/>
    <row r="101218"/>
    <row r="101219"/>
    <row r="101220"/>
    <row r="101221"/>
    <row r="101222"/>
    <row r="101223"/>
    <row r="101224"/>
    <row r="101225"/>
    <row r="101226"/>
    <row r="101227"/>
    <row r="101228"/>
    <row r="101229"/>
    <row r="101230"/>
    <row r="101231"/>
    <row r="101232"/>
    <row r="101233"/>
    <row r="101234"/>
    <row r="101235"/>
    <row r="101236"/>
    <row r="101237"/>
    <row r="101238"/>
    <row r="101239"/>
    <row r="101240"/>
    <row r="101241"/>
    <row r="101242"/>
    <row r="101243"/>
    <row r="101244"/>
    <row r="101245"/>
    <row r="101246"/>
    <row r="101247"/>
    <row r="101248"/>
    <row r="101249"/>
    <row r="101250"/>
    <row r="101251"/>
    <row r="101252"/>
    <row r="101253"/>
    <row r="101254"/>
    <row r="101255"/>
    <row r="101256"/>
    <row r="101257"/>
    <row r="101258"/>
    <row r="101259"/>
    <row r="101260"/>
    <row r="101261"/>
    <row r="101262"/>
    <row r="101263"/>
    <row r="101264"/>
    <row r="101265"/>
    <row r="101266"/>
    <row r="101267"/>
    <row r="101268"/>
    <row r="101269"/>
    <row r="101270"/>
    <row r="101271"/>
    <row r="101272"/>
    <row r="101273"/>
    <row r="101274"/>
    <row r="101275"/>
    <row r="101276"/>
    <row r="101277"/>
    <row r="101278"/>
    <row r="101279"/>
    <row r="101280"/>
    <row r="101281"/>
    <row r="101282"/>
    <row r="101283"/>
    <row r="101284"/>
    <row r="101285"/>
    <row r="101286"/>
    <row r="101287"/>
    <row r="101288"/>
    <row r="101289"/>
    <row r="101290"/>
    <row r="101291"/>
    <row r="101292"/>
    <row r="101293"/>
    <row r="101294"/>
    <row r="101295"/>
    <row r="101296"/>
    <row r="101297"/>
    <row r="101298"/>
    <row r="101299"/>
    <row r="101300"/>
    <row r="101301"/>
    <row r="101302"/>
    <row r="101303"/>
    <row r="101304"/>
    <row r="101305"/>
    <row r="101306"/>
    <row r="101307"/>
    <row r="101308"/>
    <row r="101309"/>
    <row r="101310"/>
    <row r="101311"/>
    <row r="101312"/>
    <row r="101313"/>
    <row r="101314"/>
    <row r="101315"/>
    <row r="101316"/>
    <row r="101317"/>
    <row r="101318"/>
    <row r="101319"/>
    <row r="101320"/>
    <row r="101321"/>
    <row r="101322"/>
    <row r="101323"/>
    <row r="101324"/>
    <row r="101325"/>
    <row r="101326"/>
    <row r="101327"/>
    <row r="101328"/>
    <row r="101329"/>
    <row r="101330"/>
    <row r="101331"/>
    <row r="101332"/>
    <row r="101333"/>
    <row r="101334"/>
    <row r="101335"/>
    <row r="101336"/>
    <row r="101337"/>
    <row r="101338"/>
    <row r="101339"/>
    <row r="101340"/>
    <row r="101341"/>
    <row r="101342"/>
    <row r="101343"/>
    <row r="101344"/>
    <row r="101345"/>
    <row r="101346"/>
    <row r="101347"/>
    <row r="101348"/>
    <row r="101349"/>
    <row r="101350"/>
    <row r="101351"/>
    <row r="101352"/>
    <row r="101353"/>
    <row r="101354"/>
    <row r="101355"/>
    <row r="101356"/>
    <row r="101357"/>
    <row r="101358"/>
    <row r="101359"/>
    <row r="101360"/>
    <row r="101361"/>
    <row r="101362"/>
    <row r="101363"/>
    <row r="101364"/>
    <row r="101365"/>
    <row r="101366"/>
    <row r="101367"/>
    <row r="101368"/>
    <row r="101369"/>
    <row r="101370"/>
    <row r="101371"/>
    <row r="101372"/>
    <row r="101373"/>
    <row r="101374"/>
    <row r="101375"/>
    <row r="101376"/>
    <row r="101377"/>
    <row r="101378"/>
    <row r="101379"/>
    <row r="101380"/>
    <row r="101381"/>
    <row r="101382"/>
    <row r="101383"/>
    <row r="101384"/>
    <row r="101385"/>
    <row r="101386"/>
    <row r="101387"/>
    <row r="101388"/>
    <row r="101389"/>
    <row r="101390"/>
    <row r="101391"/>
    <row r="101392"/>
    <row r="101393"/>
    <row r="101394"/>
    <row r="101395"/>
    <row r="101396"/>
    <row r="101397"/>
    <row r="101398"/>
    <row r="101399"/>
    <row r="101400"/>
    <row r="101401"/>
    <row r="101402"/>
    <row r="101403"/>
    <row r="101404"/>
    <row r="101405"/>
    <row r="101406"/>
    <row r="101407"/>
    <row r="101408"/>
    <row r="101409"/>
    <row r="101410"/>
    <row r="101411"/>
    <row r="101412"/>
    <row r="101413"/>
    <row r="101414"/>
    <row r="101415"/>
    <row r="101416"/>
    <row r="101417"/>
    <row r="101418"/>
    <row r="101419"/>
    <row r="101420"/>
    <row r="101421"/>
    <row r="101422"/>
    <row r="101423"/>
    <row r="101424"/>
    <row r="101425"/>
    <row r="101426"/>
    <row r="101427"/>
    <row r="101428"/>
    <row r="101429"/>
    <row r="101430"/>
    <row r="101431"/>
    <row r="101432"/>
    <row r="101433"/>
    <row r="101434"/>
    <row r="101435"/>
    <row r="101436"/>
    <row r="101437"/>
    <row r="101438"/>
    <row r="101439"/>
    <row r="101440"/>
    <row r="101441"/>
    <row r="101442"/>
    <row r="101443"/>
    <row r="101444"/>
    <row r="101445"/>
    <row r="101446"/>
    <row r="101447"/>
    <row r="101448"/>
    <row r="101449"/>
    <row r="101450"/>
    <row r="101451"/>
    <row r="101452"/>
    <row r="101453"/>
    <row r="101454"/>
    <row r="101455"/>
    <row r="101456"/>
    <row r="101457"/>
    <row r="101458"/>
    <row r="101459"/>
    <row r="101460"/>
    <row r="101461"/>
    <row r="101462"/>
    <row r="101463"/>
    <row r="101464"/>
    <row r="101465"/>
    <row r="101466"/>
    <row r="101467"/>
    <row r="101468"/>
    <row r="101469"/>
    <row r="101470"/>
    <row r="101471"/>
    <row r="101472"/>
    <row r="101473"/>
    <row r="101474"/>
    <row r="101475"/>
    <row r="101476"/>
    <row r="101477"/>
    <row r="101478"/>
    <row r="101479"/>
    <row r="101480"/>
    <row r="101481"/>
    <row r="101482"/>
    <row r="101483"/>
    <row r="101484"/>
    <row r="101485"/>
    <row r="101486"/>
    <row r="101487"/>
    <row r="101488"/>
    <row r="101489"/>
    <row r="101490"/>
    <row r="101491"/>
    <row r="101492"/>
    <row r="101493"/>
    <row r="101494"/>
    <row r="101495"/>
    <row r="101496"/>
    <row r="101497"/>
    <row r="101498"/>
    <row r="101499"/>
    <row r="101500"/>
    <row r="101501"/>
    <row r="101502"/>
    <row r="101503"/>
    <row r="101504"/>
    <row r="101505"/>
    <row r="101506"/>
    <row r="101507"/>
    <row r="101508"/>
    <row r="101509"/>
    <row r="101510"/>
    <row r="101511"/>
    <row r="101512"/>
    <row r="101513"/>
    <row r="101514"/>
    <row r="101515"/>
    <row r="101516"/>
    <row r="101517"/>
    <row r="101518"/>
    <row r="101519"/>
    <row r="101520"/>
    <row r="101521"/>
    <row r="101522"/>
    <row r="101523"/>
    <row r="101524"/>
    <row r="101525"/>
    <row r="101526"/>
    <row r="101527"/>
    <row r="101528"/>
    <row r="101529"/>
    <row r="101530"/>
    <row r="101531"/>
    <row r="101532"/>
    <row r="101533"/>
    <row r="101534"/>
    <row r="101535"/>
    <row r="101536"/>
    <row r="101537"/>
    <row r="101538"/>
    <row r="101539"/>
    <row r="101540"/>
    <row r="101541"/>
    <row r="101542"/>
    <row r="101543"/>
    <row r="101544"/>
    <row r="101545"/>
    <row r="101546"/>
    <row r="101547"/>
    <row r="101548"/>
    <row r="101549"/>
    <row r="101550"/>
    <row r="101551"/>
    <row r="101552"/>
    <row r="101553"/>
    <row r="101554"/>
    <row r="101555"/>
    <row r="101556"/>
    <row r="101557"/>
    <row r="101558"/>
    <row r="101559"/>
    <row r="101560"/>
    <row r="101561"/>
    <row r="101562"/>
    <row r="101563"/>
    <row r="101564"/>
    <row r="101565"/>
    <row r="101566"/>
    <row r="101567"/>
    <row r="101568"/>
    <row r="101569"/>
    <row r="101570"/>
    <row r="101571"/>
    <row r="101572"/>
    <row r="101573"/>
    <row r="101574"/>
    <row r="101575"/>
    <row r="101576"/>
    <row r="101577"/>
    <row r="101578"/>
    <row r="101579"/>
    <row r="101580"/>
    <row r="101581"/>
    <row r="101582"/>
    <row r="101583"/>
    <row r="101584"/>
    <row r="101585"/>
    <row r="101586"/>
    <row r="101587"/>
    <row r="101588"/>
    <row r="101589"/>
    <row r="101590"/>
    <row r="101591"/>
    <row r="101592"/>
    <row r="101593"/>
    <row r="101594"/>
    <row r="101595"/>
    <row r="101596"/>
    <row r="101597"/>
    <row r="101598"/>
    <row r="101599"/>
    <row r="101600"/>
    <row r="101601"/>
    <row r="101602"/>
    <row r="101603"/>
    <row r="101604"/>
    <row r="101605"/>
    <row r="101606"/>
    <row r="101607"/>
    <row r="101608"/>
    <row r="101609"/>
    <row r="101610"/>
    <row r="101611"/>
    <row r="101612"/>
    <row r="101613"/>
    <row r="101614"/>
    <row r="101615"/>
    <row r="101616"/>
    <row r="101617"/>
    <row r="101618"/>
    <row r="101619"/>
    <row r="101620"/>
    <row r="101621"/>
    <row r="101622"/>
    <row r="101623"/>
    <row r="101624"/>
    <row r="101625"/>
    <row r="101626"/>
    <row r="101627"/>
    <row r="101628"/>
    <row r="101629"/>
    <row r="101630"/>
    <row r="101631"/>
    <row r="101632"/>
    <row r="101633"/>
    <row r="101634"/>
    <row r="101635"/>
    <row r="101636"/>
    <row r="101637"/>
    <row r="101638"/>
    <row r="101639"/>
    <row r="101640"/>
    <row r="101641"/>
    <row r="101642"/>
    <row r="101643"/>
    <row r="101644"/>
    <row r="101645"/>
    <row r="101646"/>
    <row r="101647"/>
    <row r="101648"/>
    <row r="101649"/>
    <row r="101650"/>
    <row r="101651"/>
    <row r="101652"/>
    <row r="101653"/>
    <row r="101654"/>
    <row r="101655"/>
    <row r="101656"/>
    <row r="101657"/>
    <row r="101658"/>
    <row r="101659"/>
    <row r="101660"/>
    <row r="101661"/>
    <row r="101662"/>
    <row r="101663"/>
    <row r="101664"/>
    <row r="101665"/>
    <row r="101666"/>
    <row r="101667"/>
    <row r="101668"/>
    <row r="101669"/>
    <row r="101670"/>
    <row r="101671"/>
    <row r="101672"/>
    <row r="101673"/>
    <row r="101674"/>
    <row r="101675"/>
    <row r="101676"/>
    <row r="101677"/>
    <row r="101678"/>
    <row r="101679"/>
    <row r="101680"/>
    <row r="101681"/>
    <row r="101682"/>
    <row r="101683"/>
    <row r="101684"/>
    <row r="101685"/>
    <row r="101686"/>
    <row r="101687"/>
    <row r="101688"/>
    <row r="101689"/>
    <row r="101690"/>
    <row r="101691"/>
    <row r="101692"/>
    <row r="101693"/>
    <row r="101694"/>
    <row r="101695"/>
    <row r="101696"/>
    <row r="101697"/>
    <row r="101698"/>
    <row r="101699"/>
    <row r="101700"/>
    <row r="101701"/>
    <row r="101702"/>
    <row r="101703"/>
    <row r="101704"/>
    <row r="101705"/>
    <row r="101706"/>
    <row r="101707"/>
    <row r="101708"/>
    <row r="101709"/>
    <row r="101710"/>
    <row r="101711"/>
    <row r="101712"/>
    <row r="101713"/>
    <row r="101714"/>
    <row r="101715"/>
    <row r="101716"/>
    <row r="101717"/>
    <row r="101718"/>
    <row r="101719"/>
    <row r="101720"/>
    <row r="101721"/>
    <row r="101722"/>
    <row r="101723"/>
    <row r="101724"/>
    <row r="101725"/>
    <row r="101726"/>
    <row r="101727"/>
    <row r="101728"/>
    <row r="101729"/>
    <row r="101730"/>
    <row r="101731"/>
    <row r="101732"/>
    <row r="101733"/>
    <row r="101734"/>
    <row r="101735"/>
    <row r="101736"/>
    <row r="101737"/>
    <row r="101738"/>
    <row r="101739"/>
    <row r="101740"/>
    <row r="101741"/>
    <row r="101742"/>
    <row r="101743"/>
    <row r="101744"/>
    <row r="101745"/>
    <row r="101746"/>
    <row r="101747"/>
    <row r="101748"/>
    <row r="101749"/>
    <row r="101750"/>
    <row r="101751"/>
    <row r="101752"/>
    <row r="101753"/>
    <row r="101754"/>
    <row r="101755"/>
    <row r="101756"/>
    <row r="101757"/>
    <row r="101758"/>
    <row r="101759"/>
    <row r="101760"/>
    <row r="101761"/>
    <row r="101762"/>
    <row r="101763"/>
    <row r="101764"/>
    <row r="101765"/>
    <row r="101766"/>
    <row r="101767"/>
    <row r="101768"/>
    <row r="101769"/>
    <row r="101770"/>
    <row r="101771"/>
    <row r="101772"/>
    <row r="101773"/>
    <row r="101774"/>
    <row r="101775"/>
    <row r="101776"/>
    <row r="101777"/>
    <row r="101778"/>
    <row r="101779"/>
    <row r="101780"/>
    <row r="101781"/>
    <row r="101782"/>
    <row r="101783"/>
    <row r="101784"/>
    <row r="101785"/>
    <row r="101786"/>
    <row r="101787"/>
    <row r="101788"/>
    <row r="101789"/>
    <row r="101790"/>
    <row r="101791"/>
    <row r="101792"/>
    <row r="101793"/>
    <row r="101794"/>
    <row r="101795"/>
    <row r="101796"/>
    <row r="101797"/>
    <row r="101798"/>
    <row r="101799"/>
    <row r="101800"/>
    <row r="101801"/>
    <row r="101802"/>
    <row r="101803"/>
    <row r="101804"/>
    <row r="101805"/>
    <row r="101806"/>
    <row r="101807"/>
    <row r="101808"/>
    <row r="101809"/>
    <row r="101810"/>
    <row r="101811"/>
    <row r="101812"/>
    <row r="101813"/>
    <row r="101814"/>
    <row r="101815"/>
    <row r="101816"/>
    <row r="101817"/>
    <row r="101818"/>
    <row r="101819"/>
    <row r="101820"/>
    <row r="101821"/>
    <row r="101822"/>
    <row r="101823"/>
    <row r="101824"/>
    <row r="101825"/>
    <row r="101826"/>
    <row r="101827"/>
    <row r="101828"/>
    <row r="101829"/>
    <row r="101830"/>
    <row r="101831"/>
    <row r="101832"/>
    <row r="101833"/>
    <row r="101834"/>
    <row r="101835"/>
    <row r="101836"/>
    <row r="101837"/>
    <row r="101838"/>
    <row r="101839"/>
    <row r="101840"/>
    <row r="101841"/>
    <row r="101842"/>
    <row r="101843"/>
    <row r="101844"/>
    <row r="101845"/>
    <row r="101846"/>
    <row r="101847"/>
    <row r="101848"/>
    <row r="101849"/>
    <row r="101850"/>
    <row r="101851"/>
    <row r="101852"/>
    <row r="101853"/>
    <row r="101854"/>
    <row r="101855"/>
    <row r="101856"/>
    <row r="101857"/>
    <row r="101858"/>
    <row r="101859"/>
    <row r="101860"/>
    <row r="101861"/>
    <row r="101862"/>
    <row r="101863"/>
    <row r="101864"/>
    <row r="101865"/>
    <row r="101866"/>
    <row r="101867"/>
    <row r="101868"/>
    <row r="101869"/>
    <row r="101870"/>
    <row r="101871"/>
    <row r="101872"/>
    <row r="101873"/>
    <row r="101874"/>
    <row r="101875"/>
    <row r="101876"/>
    <row r="101877"/>
    <row r="101878"/>
    <row r="101879"/>
    <row r="101880"/>
    <row r="101881"/>
    <row r="101882"/>
    <row r="101883"/>
    <row r="101884"/>
    <row r="101885"/>
    <row r="101886"/>
    <row r="101887"/>
    <row r="101888"/>
    <row r="101889"/>
    <row r="101890"/>
    <row r="101891"/>
    <row r="101892"/>
    <row r="101893"/>
    <row r="101894"/>
    <row r="101895"/>
    <row r="101896"/>
    <row r="101897"/>
    <row r="101898"/>
    <row r="101899"/>
    <row r="101900"/>
    <row r="101901"/>
    <row r="101902"/>
    <row r="101903"/>
    <row r="101904"/>
    <row r="101905"/>
    <row r="101906"/>
    <row r="101907"/>
    <row r="101908"/>
    <row r="101909"/>
    <row r="101910"/>
    <row r="101911"/>
    <row r="101912"/>
    <row r="101913"/>
    <row r="101914"/>
    <row r="101915"/>
    <row r="101916"/>
    <row r="101917"/>
    <row r="101918"/>
    <row r="101919"/>
    <row r="101920"/>
    <row r="101921"/>
    <row r="101922"/>
    <row r="101923"/>
    <row r="101924"/>
    <row r="101925"/>
    <row r="101926"/>
    <row r="101927"/>
    <row r="101928"/>
    <row r="101929"/>
    <row r="101930"/>
    <row r="101931"/>
    <row r="101932"/>
    <row r="101933"/>
    <row r="101934"/>
    <row r="101935"/>
    <row r="101936"/>
    <row r="101937"/>
    <row r="101938"/>
    <row r="101939"/>
    <row r="101940"/>
    <row r="101941"/>
    <row r="101942"/>
    <row r="101943"/>
    <row r="101944"/>
    <row r="101945"/>
    <row r="101946"/>
    <row r="101947"/>
    <row r="101948"/>
    <row r="101949"/>
    <row r="101950"/>
    <row r="101951"/>
    <row r="101952"/>
    <row r="101953"/>
    <row r="101954"/>
    <row r="101955"/>
    <row r="101956"/>
    <row r="101957"/>
    <row r="101958"/>
    <row r="101959"/>
    <row r="101960"/>
    <row r="101961"/>
    <row r="101962"/>
    <row r="101963"/>
    <row r="101964"/>
    <row r="101965"/>
    <row r="101966"/>
    <row r="101967"/>
    <row r="101968"/>
    <row r="101969"/>
    <row r="101970"/>
    <row r="101971"/>
    <row r="101972"/>
    <row r="101973"/>
    <row r="101974"/>
    <row r="101975"/>
    <row r="101976"/>
    <row r="101977"/>
    <row r="101978"/>
    <row r="101979"/>
    <row r="101980"/>
    <row r="101981"/>
    <row r="101982"/>
    <row r="101983"/>
    <row r="101984"/>
    <row r="101985"/>
    <row r="101986"/>
    <row r="101987"/>
    <row r="101988"/>
    <row r="101989"/>
    <row r="101990"/>
    <row r="101991"/>
    <row r="101992"/>
    <row r="101993"/>
    <row r="101994"/>
    <row r="101995"/>
    <row r="101996"/>
    <row r="101997"/>
    <row r="101998"/>
    <row r="101999"/>
    <row r="102000"/>
    <row r="102001"/>
    <row r="102002"/>
    <row r="102003"/>
    <row r="102004"/>
    <row r="102005"/>
    <row r="102006"/>
    <row r="102007"/>
    <row r="102008"/>
    <row r="102009"/>
    <row r="102010"/>
    <row r="102011"/>
    <row r="102012"/>
    <row r="102013"/>
    <row r="102014"/>
    <row r="102015"/>
    <row r="102016"/>
    <row r="102017"/>
    <row r="102018"/>
    <row r="102019"/>
    <row r="102020"/>
    <row r="102021"/>
    <row r="102022"/>
    <row r="102023"/>
    <row r="102024"/>
    <row r="102025"/>
    <row r="102026"/>
    <row r="102027"/>
    <row r="102028"/>
    <row r="102029"/>
    <row r="102030"/>
    <row r="102031"/>
    <row r="102032"/>
    <row r="102033"/>
    <row r="102034"/>
    <row r="102035"/>
    <row r="102036"/>
    <row r="102037"/>
    <row r="102038"/>
    <row r="102039"/>
    <row r="102040"/>
    <row r="102041"/>
    <row r="102042"/>
    <row r="102043"/>
    <row r="102044"/>
    <row r="102045"/>
    <row r="102046"/>
    <row r="102047"/>
    <row r="102048"/>
    <row r="102049"/>
    <row r="102050"/>
    <row r="102051"/>
    <row r="102052"/>
    <row r="102053"/>
    <row r="102054"/>
    <row r="102055"/>
    <row r="102056"/>
    <row r="102057"/>
    <row r="102058"/>
    <row r="102059"/>
    <row r="102060"/>
    <row r="102061"/>
    <row r="102062"/>
    <row r="102063"/>
    <row r="102064"/>
    <row r="102065"/>
    <row r="102066"/>
    <row r="102067"/>
    <row r="102068"/>
    <row r="102069"/>
    <row r="102070"/>
    <row r="102071"/>
    <row r="102072"/>
    <row r="102073"/>
    <row r="102074"/>
    <row r="102075"/>
    <row r="102076"/>
    <row r="102077"/>
    <row r="102078"/>
    <row r="102079"/>
    <row r="102080"/>
    <row r="102081"/>
    <row r="102082"/>
    <row r="102083"/>
    <row r="102084"/>
    <row r="102085"/>
    <row r="102086"/>
    <row r="102087"/>
    <row r="102088"/>
    <row r="102089"/>
    <row r="102090"/>
    <row r="102091"/>
    <row r="102092"/>
    <row r="102093"/>
    <row r="102094"/>
    <row r="102095"/>
    <row r="102096"/>
    <row r="102097"/>
    <row r="102098"/>
    <row r="102099"/>
    <row r="102100"/>
    <row r="102101"/>
    <row r="102102"/>
    <row r="102103"/>
    <row r="102104"/>
    <row r="102105"/>
    <row r="102106"/>
    <row r="102107"/>
    <row r="102108"/>
    <row r="102109"/>
    <row r="102110"/>
    <row r="102111"/>
    <row r="102112"/>
    <row r="102113"/>
    <row r="102114"/>
    <row r="102115"/>
    <row r="102116"/>
    <row r="102117"/>
    <row r="102118"/>
    <row r="102119"/>
    <row r="102120"/>
    <row r="102121"/>
    <row r="102122"/>
    <row r="102123"/>
    <row r="102124"/>
    <row r="102125"/>
    <row r="102126"/>
    <row r="102127"/>
    <row r="102128"/>
    <row r="102129"/>
    <row r="102130"/>
    <row r="102131"/>
    <row r="102132"/>
    <row r="102133"/>
    <row r="102134"/>
    <row r="102135"/>
    <row r="102136"/>
    <row r="102137"/>
    <row r="102138"/>
    <row r="102139"/>
    <row r="102140"/>
    <row r="102141"/>
    <row r="102142"/>
    <row r="102143"/>
    <row r="102144"/>
    <row r="102145"/>
    <row r="102146"/>
    <row r="102147"/>
    <row r="102148"/>
    <row r="102149"/>
    <row r="102150"/>
    <row r="102151"/>
    <row r="102152"/>
    <row r="102153"/>
    <row r="102154"/>
    <row r="102155"/>
    <row r="102156"/>
    <row r="102157"/>
    <row r="102158"/>
    <row r="102159"/>
    <row r="102160"/>
    <row r="102161"/>
    <row r="102162"/>
    <row r="102163"/>
    <row r="102164"/>
    <row r="102165"/>
    <row r="102166"/>
    <row r="102167"/>
    <row r="102168"/>
    <row r="102169"/>
    <row r="102170"/>
    <row r="102171"/>
    <row r="102172"/>
    <row r="102173"/>
    <row r="102174"/>
    <row r="102175"/>
    <row r="102176"/>
    <row r="102177"/>
    <row r="102178"/>
    <row r="102179"/>
    <row r="102180"/>
    <row r="102181"/>
    <row r="102182"/>
    <row r="102183"/>
    <row r="102184"/>
    <row r="102185"/>
    <row r="102186"/>
    <row r="102187"/>
    <row r="102188"/>
    <row r="102189"/>
    <row r="102190"/>
    <row r="102191"/>
    <row r="102192"/>
    <row r="102193"/>
    <row r="102194"/>
    <row r="102195"/>
    <row r="102196"/>
    <row r="102197"/>
    <row r="102198"/>
    <row r="102199"/>
    <row r="102200"/>
    <row r="102201"/>
    <row r="102202"/>
    <row r="102203"/>
    <row r="102204"/>
    <row r="102205"/>
    <row r="102206"/>
    <row r="102207"/>
    <row r="102208"/>
    <row r="102209"/>
    <row r="102210"/>
    <row r="102211"/>
    <row r="102212"/>
    <row r="102213"/>
    <row r="102214"/>
    <row r="102215"/>
    <row r="102216"/>
    <row r="102217"/>
    <row r="102218"/>
    <row r="102219"/>
    <row r="102220"/>
    <row r="102221"/>
    <row r="102222"/>
    <row r="102223"/>
    <row r="102224"/>
    <row r="102225"/>
    <row r="102226"/>
    <row r="102227"/>
    <row r="102228"/>
    <row r="102229"/>
    <row r="102230"/>
    <row r="102231"/>
    <row r="102232"/>
    <row r="102233"/>
    <row r="102234"/>
    <row r="102235"/>
    <row r="102236"/>
    <row r="102237"/>
    <row r="102238"/>
    <row r="102239"/>
    <row r="102240"/>
    <row r="102241"/>
    <row r="102242"/>
    <row r="102243"/>
    <row r="102244"/>
    <row r="102245"/>
    <row r="102246"/>
    <row r="102247"/>
    <row r="102248"/>
    <row r="102249"/>
    <row r="102250"/>
    <row r="102251"/>
    <row r="102252"/>
    <row r="102253"/>
    <row r="102254"/>
    <row r="102255"/>
    <row r="102256"/>
    <row r="102257"/>
    <row r="102258"/>
    <row r="102259"/>
    <row r="102260"/>
    <row r="102261"/>
    <row r="102262"/>
    <row r="102263"/>
    <row r="102264"/>
    <row r="102265"/>
    <row r="102266"/>
    <row r="102267"/>
    <row r="102268"/>
    <row r="102269"/>
    <row r="102270"/>
    <row r="102271"/>
    <row r="102272"/>
    <row r="102273"/>
    <row r="102274"/>
    <row r="102275"/>
    <row r="102276"/>
    <row r="102277"/>
    <row r="102278"/>
    <row r="102279"/>
    <row r="102280"/>
    <row r="102281"/>
    <row r="102282"/>
    <row r="102283"/>
    <row r="102284"/>
    <row r="102285"/>
    <row r="102286"/>
    <row r="102287"/>
    <row r="102288"/>
    <row r="102289"/>
    <row r="102290"/>
    <row r="102291"/>
    <row r="102292"/>
    <row r="102293"/>
    <row r="102294"/>
    <row r="102295"/>
    <row r="102296"/>
    <row r="102297"/>
    <row r="102298"/>
    <row r="102299"/>
    <row r="102300"/>
    <row r="102301"/>
    <row r="102302"/>
    <row r="102303"/>
    <row r="102304"/>
    <row r="102305"/>
    <row r="102306"/>
    <row r="102307"/>
    <row r="102308"/>
    <row r="102309"/>
    <row r="102310"/>
    <row r="102311"/>
    <row r="102312"/>
    <row r="102313"/>
    <row r="102314"/>
    <row r="102315"/>
    <row r="102316"/>
    <row r="102317"/>
    <row r="102318"/>
    <row r="102319"/>
    <row r="102320"/>
    <row r="102321"/>
    <row r="102322"/>
    <row r="102323"/>
    <row r="102324"/>
    <row r="102325"/>
    <row r="102326"/>
    <row r="102327"/>
    <row r="102328"/>
    <row r="102329"/>
    <row r="102330"/>
    <row r="102331"/>
    <row r="102332"/>
    <row r="102333"/>
    <row r="102334"/>
    <row r="102335"/>
    <row r="102336"/>
    <row r="102337"/>
    <row r="102338"/>
    <row r="102339"/>
    <row r="102340"/>
    <row r="102341"/>
    <row r="102342"/>
    <row r="102343"/>
    <row r="102344"/>
    <row r="102345"/>
    <row r="102346"/>
    <row r="102347"/>
    <row r="102348"/>
    <row r="102349"/>
    <row r="102350"/>
    <row r="102351"/>
    <row r="102352"/>
    <row r="102353"/>
    <row r="102354"/>
    <row r="102355"/>
    <row r="102356"/>
    <row r="102357"/>
    <row r="102358"/>
    <row r="102359"/>
    <row r="102360"/>
    <row r="102361"/>
    <row r="102362"/>
    <row r="102363"/>
    <row r="102364"/>
    <row r="102365"/>
    <row r="102366"/>
    <row r="102367"/>
    <row r="102368"/>
    <row r="102369"/>
    <row r="102370"/>
    <row r="102371"/>
    <row r="102372"/>
    <row r="102373"/>
    <row r="102374"/>
    <row r="102375"/>
    <row r="102376"/>
    <row r="102377"/>
    <row r="102378"/>
    <row r="102379"/>
    <row r="102380"/>
    <row r="102381"/>
    <row r="102382"/>
    <row r="102383"/>
    <row r="102384"/>
    <row r="102385"/>
    <row r="102386"/>
    <row r="102387"/>
    <row r="102388"/>
    <row r="102389"/>
    <row r="102390"/>
    <row r="102391"/>
    <row r="102392"/>
    <row r="102393"/>
    <row r="102394"/>
    <row r="102395"/>
    <row r="102396"/>
    <row r="102397"/>
    <row r="102398"/>
    <row r="102399"/>
    <row r="102400"/>
    <row r="102401"/>
    <row r="102402"/>
    <row r="102403"/>
    <row r="102404"/>
    <row r="102405"/>
    <row r="102406"/>
    <row r="102407"/>
    <row r="102408"/>
    <row r="102409"/>
    <row r="102410"/>
    <row r="102411"/>
    <row r="102412"/>
    <row r="102413"/>
    <row r="102414"/>
    <row r="102415"/>
    <row r="102416"/>
    <row r="102417"/>
    <row r="102418"/>
    <row r="102419"/>
    <row r="102420"/>
    <row r="102421"/>
    <row r="102422"/>
    <row r="102423"/>
    <row r="102424"/>
    <row r="102425"/>
    <row r="102426"/>
    <row r="102427"/>
    <row r="102428"/>
    <row r="102429"/>
    <row r="102430"/>
    <row r="102431"/>
    <row r="102432"/>
    <row r="102433"/>
    <row r="102434"/>
    <row r="102435"/>
    <row r="102436"/>
    <row r="102437"/>
    <row r="102438"/>
    <row r="102439"/>
    <row r="102440"/>
    <row r="102441"/>
    <row r="102442"/>
    <row r="102443"/>
    <row r="102444"/>
    <row r="102445"/>
    <row r="102446"/>
    <row r="102447"/>
    <row r="102448"/>
    <row r="102449"/>
    <row r="102450"/>
    <row r="102451"/>
    <row r="102452"/>
    <row r="102453"/>
    <row r="102454"/>
    <row r="102455"/>
    <row r="102456"/>
    <row r="102457"/>
    <row r="102458"/>
    <row r="102459"/>
    <row r="102460"/>
    <row r="102461"/>
    <row r="102462"/>
    <row r="102463"/>
    <row r="102464"/>
    <row r="102465"/>
    <row r="102466"/>
    <row r="102467"/>
    <row r="102468"/>
    <row r="102469"/>
    <row r="102470"/>
    <row r="102471"/>
    <row r="102472"/>
    <row r="102473"/>
    <row r="102474"/>
    <row r="102475"/>
    <row r="102476"/>
    <row r="102477"/>
    <row r="102478"/>
    <row r="102479"/>
    <row r="102480"/>
    <row r="102481"/>
    <row r="102482"/>
    <row r="102483"/>
    <row r="102484"/>
    <row r="102485"/>
    <row r="102486"/>
    <row r="102487"/>
    <row r="102488"/>
    <row r="102489"/>
    <row r="102490"/>
    <row r="102491"/>
    <row r="102492"/>
    <row r="102493"/>
    <row r="102494"/>
    <row r="102495"/>
    <row r="102496"/>
    <row r="102497"/>
    <row r="102498"/>
    <row r="102499"/>
    <row r="102500"/>
    <row r="102501"/>
    <row r="102502"/>
    <row r="102503"/>
    <row r="102504"/>
    <row r="102505"/>
    <row r="102506"/>
    <row r="102507"/>
    <row r="102508"/>
    <row r="102509"/>
    <row r="102510"/>
    <row r="102511"/>
    <row r="102512"/>
    <row r="102513"/>
    <row r="102514"/>
    <row r="102515"/>
    <row r="102516"/>
    <row r="102517"/>
    <row r="102518"/>
    <row r="102519"/>
    <row r="102520"/>
    <row r="102521"/>
    <row r="102522"/>
    <row r="102523"/>
    <row r="102524"/>
    <row r="102525"/>
    <row r="102526"/>
    <row r="102527"/>
    <row r="102528"/>
    <row r="102529"/>
    <row r="102530"/>
    <row r="102531"/>
    <row r="102532"/>
    <row r="102533"/>
    <row r="102534"/>
    <row r="102535"/>
    <row r="102536"/>
    <row r="102537"/>
    <row r="102538"/>
    <row r="102539"/>
    <row r="102540"/>
    <row r="102541"/>
    <row r="102542"/>
    <row r="102543"/>
    <row r="102544"/>
    <row r="102545"/>
    <row r="102546"/>
    <row r="102547"/>
    <row r="102548"/>
    <row r="102549"/>
    <row r="102550"/>
    <row r="102551"/>
    <row r="102552"/>
    <row r="102553"/>
    <row r="102554"/>
    <row r="102555"/>
    <row r="102556"/>
    <row r="102557"/>
    <row r="102558"/>
    <row r="102559"/>
    <row r="102560"/>
    <row r="102561"/>
    <row r="102562"/>
    <row r="102563"/>
    <row r="102564"/>
    <row r="102565"/>
    <row r="102566"/>
    <row r="102567"/>
    <row r="102568"/>
    <row r="102569"/>
    <row r="102570"/>
    <row r="102571"/>
    <row r="102572"/>
    <row r="102573"/>
    <row r="102574"/>
    <row r="102575"/>
    <row r="102576"/>
    <row r="102577"/>
    <row r="102578"/>
    <row r="102579"/>
    <row r="102580"/>
    <row r="102581"/>
    <row r="102582"/>
    <row r="102583"/>
    <row r="102584"/>
    <row r="102585"/>
    <row r="102586"/>
    <row r="102587"/>
    <row r="102588"/>
    <row r="102589"/>
    <row r="102590"/>
    <row r="102591"/>
    <row r="102592"/>
    <row r="102593"/>
    <row r="102594"/>
    <row r="102595"/>
    <row r="102596"/>
    <row r="102597"/>
    <row r="102598"/>
    <row r="102599"/>
    <row r="102600"/>
    <row r="102601"/>
    <row r="102602"/>
    <row r="102603"/>
    <row r="102604"/>
    <row r="102605"/>
    <row r="102606"/>
    <row r="102607"/>
    <row r="102608"/>
    <row r="102609"/>
    <row r="102610"/>
    <row r="102611"/>
    <row r="102612"/>
    <row r="102613"/>
    <row r="102614"/>
    <row r="102615"/>
    <row r="102616"/>
    <row r="102617"/>
    <row r="102618"/>
    <row r="102619"/>
    <row r="102620"/>
    <row r="102621"/>
    <row r="102622"/>
    <row r="102623"/>
    <row r="102624"/>
    <row r="102625"/>
    <row r="102626"/>
    <row r="102627"/>
    <row r="102628"/>
    <row r="102629"/>
    <row r="102630"/>
    <row r="102631"/>
    <row r="102632"/>
    <row r="102633"/>
    <row r="102634"/>
    <row r="102635"/>
    <row r="102636"/>
    <row r="102637"/>
    <row r="102638"/>
    <row r="102639"/>
    <row r="102640"/>
    <row r="102641"/>
    <row r="102642"/>
    <row r="102643"/>
    <row r="102644"/>
    <row r="102645"/>
    <row r="102646"/>
    <row r="102647"/>
    <row r="102648"/>
    <row r="102649"/>
    <row r="102650"/>
    <row r="102651"/>
    <row r="102652"/>
    <row r="102653"/>
    <row r="102654"/>
    <row r="102655"/>
    <row r="102656"/>
    <row r="102657"/>
    <row r="102658"/>
    <row r="102659"/>
    <row r="102660"/>
    <row r="102661"/>
    <row r="102662"/>
    <row r="102663"/>
    <row r="102664"/>
    <row r="102665"/>
    <row r="102666"/>
    <row r="102667"/>
    <row r="102668"/>
    <row r="102669"/>
    <row r="102670"/>
    <row r="102671"/>
    <row r="102672"/>
    <row r="102673"/>
    <row r="102674"/>
    <row r="102675"/>
    <row r="102676"/>
    <row r="102677"/>
    <row r="102678"/>
    <row r="102679"/>
    <row r="102680"/>
    <row r="102681"/>
    <row r="102682"/>
    <row r="102683"/>
    <row r="102684"/>
    <row r="102685"/>
    <row r="102686"/>
    <row r="102687"/>
    <row r="102688"/>
    <row r="102689"/>
    <row r="102690"/>
    <row r="102691"/>
    <row r="102692"/>
    <row r="102693"/>
    <row r="102694"/>
    <row r="102695"/>
    <row r="102696"/>
    <row r="102697"/>
    <row r="102698"/>
    <row r="102699"/>
    <row r="102700"/>
    <row r="102701"/>
    <row r="102702"/>
    <row r="102703"/>
    <row r="102704"/>
    <row r="102705"/>
    <row r="102706"/>
    <row r="102707"/>
    <row r="102708"/>
    <row r="102709"/>
    <row r="102710"/>
    <row r="102711"/>
    <row r="102712"/>
    <row r="102713"/>
    <row r="102714"/>
    <row r="102715"/>
    <row r="102716"/>
    <row r="102717"/>
    <row r="102718"/>
    <row r="102719"/>
    <row r="102720"/>
    <row r="102721"/>
    <row r="102722"/>
    <row r="102723"/>
    <row r="102724"/>
    <row r="102725"/>
    <row r="102726"/>
    <row r="102727"/>
    <row r="102728"/>
    <row r="102729"/>
    <row r="102730"/>
    <row r="102731"/>
    <row r="102732"/>
    <row r="102733"/>
    <row r="102734"/>
    <row r="102735"/>
    <row r="102736"/>
    <row r="102737"/>
    <row r="102738"/>
    <row r="102739"/>
    <row r="102740"/>
    <row r="102741"/>
    <row r="102742"/>
    <row r="102743"/>
    <row r="102744"/>
    <row r="102745"/>
    <row r="102746"/>
    <row r="102747"/>
    <row r="102748"/>
    <row r="102749"/>
    <row r="102750"/>
    <row r="102751"/>
    <row r="102752"/>
    <row r="102753"/>
    <row r="102754"/>
    <row r="102755"/>
    <row r="102756"/>
    <row r="102757"/>
    <row r="102758"/>
    <row r="102759"/>
    <row r="102760"/>
    <row r="102761"/>
    <row r="102762"/>
    <row r="102763"/>
    <row r="102764"/>
    <row r="102765"/>
    <row r="102766"/>
    <row r="102767"/>
    <row r="102768"/>
    <row r="102769"/>
    <row r="102770"/>
    <row r="102771"/>
    <row r="102772"/>
    <row r="102773"/>
    <row r="102774"/>
    <row r="102775"/>
    <row r="102776"/>
    <row r="102777"/>
    <row r="102778"/>
    <row r="102779"/>
    <row r="102780"/>
    <row r="102781"/>
    <row r="102782"/>
    <row r="102783"/>
    <row r="102784"/>
    <row r="102785"/>
    <row r="102786"/>
    <row r="102787"/>
    <row r="102788"/>
    <row r="102789"/>
    <row r="102790"/>
    <row r="102791"/>
    <row r="102792"/>
    <row r="102793"/>
    <row r="102794"/>
    <row r="102795"/>
    <row r="102796"/>
    <row r="102797"/>
    <row r="102798"/>
    <row r="102799"/>
    <row r="102800"/>
    <row r="102801"/>
    <row r="102802"/>
    <row r="102803"/>
    <row r="102804"/>
    <row r="102805"/>
    <row r="102806"/>
    <row r="102807"/>
    <row r="102808"/>
    <row r="102809"/>
    <row r="102810"/>
    <row r="102811"/>
    <row r="102812"/>
    <row r="102813"/>
    <row r="102814"/>
    <row r="102815"/>
    <row r="102816"/>
    <row r="102817"/>
    <row r="102818"/>
    <row r="102819"/>
    <row r="102820"/>
    <row r="102821"/>
    <row r="102822"/>
    <row r="102823"/>
    <row r="102824"/>
    <row r="102825"/>
    <row r="102826"/>
    <row r="102827"/>
    <row r="102828"/>
    <row r="102829"/>
    <row r="102830"/>
    <row r="102831"/>
    <row r="102832"/>
    <row r="102833"/>
    <row r="102834"/>
    <row r="102835"/>
    <row r="102836"/>
    <row r="102837"/>
    <row r="102838"/>
    <row r="102839"/>
    <row r="102840"/>
    <row r="102841"/>
    <row r="102842"/>
    <row r="102843"/>
    <row r="102844"/>
    <row r="102845"/>
    <row r="102846"/>
    <row r="102847"/>
    <row r="102848"/>
    <row r="102849"/>
    <row r="102850"/>
    <row r="102851"/>
    <row r="102852"/>
    <row r="102853"/>
    <row r="102854"/>
    <row r="102855"/>
    <row r="102856"/>
    <row r="102857"/>
    <row r="102858"/>
    <row r="102859"/>
    <row r="102860"/>
    <row r="102861"/>
    <row r="102862"/>
    <row r="102863"/>
    <row r="102864"/>
    <row r="102865"/>
    <row r="102866"/>
    <row r="102867"/>
    <row r="102868"/>
    <row r="102869"/>
    <row r="102870"/>
    <row r="102871"/>
    <row r="102872"/>
    <row r="102873"/>
    <row r="102874"/>
    <row r="102875"/>
    <row r="102876"/>
    <row r="102877"/>
    <row r="102878"/>
    <row r="102879"/>
    <row r="102880"/>
    <row r="102881"/>
    <row r="102882"/>
    <row r="102883"/>
    <row r="102884"/>
    <row r="102885"/>
    <row r="102886"/>
    <row r="102887"/>
    <row r="102888"/>
    <row r="102889"/>
    <row r="102890"/>
    <row r="102891"/>
    <row r="102892"/>
    <row r="102893"/>
    <row r="102894"/>
    <row r="102895"/>
    <row r="102896"/>
    <row r="102897"/>
    <row r="102898"/>
    <row r="102899"/>
    <row r="102900"/>
    <row r="102901"/>
    <row r="102902"/>
    <row r="102903"/>
    <row r="102904"/>
    <row r="102905"/>
    <row r="102906"/>
    <row r="102907"/>
    <row r="102908"/>
    <row r="102909"/>
    <row r="102910"/>
    <row r="102911"/>
    <row r="102912"/>
    <row r="102913"/>
    <row r="102914"/>
    <row r="102915"/>
    <row r="102916"/>
    <row r="102917"/>
    <row r="102918"/>
    <row r="102919"/>
    <row r="102920"/>
    <row r="102921"/>
    <row r="102922"/>
    <row r="102923"/>
    <row r="102924"/>
    <row r="102925"/>
    <row r="102926"/>
    <row r="102927"/>
    <row r="102928"/>
    <row r="102929"/>
    <row r="102930"/>
    <row r="102931"/>
    <row r="102932"/>
    <row r="102933"/>
    <row r="102934"/>
    <row r="102935"/>
    <row r="102936"/>
    <row r="102937"/>
    <row r="102938"/>
    <row r="102939"/>
    <row r="102940"/>
    <row r="102941"/>
    <row r="102942"/>
    <row r="102943"/>
    <row r="102944"/>
    <row r="102945"/>
    <row r="102946"/>
    <row r="102947"/>
    <row r="102948"/>
    <row r="102949"/>
    <row r="102950"/>
    <row r="102951"/>
    <row r="102952"/>
    <row r="102953"/>
    <row r="102954"/>
    <row r="102955"/>
    <row r="102956"/>
    <row r="102957"/>
    <row r="102958"/>
    <row r="102959"/>
    <row r="102960"/>
    <row r="102961"/>
    <row r="102962"/>
    <row r="102963"/>
    <row r="102964"/>
    <row r="102965"/>
    <row r="102966"/>
    <row r="102967"/>
    <row r="102968"/>
    <row r="102969"/>
    <row r="102970"/>
    <row r="102971"/>
    <row r="102972"/>
    <row r="102973"/>
    <row r="102974"/>
    <row r="102975"/>
    <row r="102976"/>
    <row r="102977"/>
    <row r="102978"/>
    <row r="102979"/>
    <row r="102980"/>
    <row r="102981"/>
    <row r="102982"/>
    <row r="102983"/>
    <row r="102984"/>
    <row r="102985"/>
    <row r="102986"/>
    <row r="102987"/>
    <row r="102988"/>
    <row r="102989"/>
    <row r="102990"/>
    <row r="102991"/>
    <row r="102992"/>
    <row r="102993"/>
    <row r="102994"/>
    <row r="102995"/>
    <row r="102996"/>
    <row r="102997"/>
    <row r="102998"/>
    <row r="102999"/>
    <row r="103000"/>
    <row r="103001"/>
    <row r="103002"/>
    <row r="103003"/>
    <row r="103004"/>
    <row r="103005"/>
    <row r="103006"/>
    <row r="103007"/>
    <row r="103008"/>
    <row r="103009"/>
    <row r="103010"/>
    <row r="103011"/>
    <row r="103012"/>
    <row r="103013"/>
    <row r="103014"/>
    <row r="103015"/>
    <row r="103016"/>
    <row r="103017"/>
    <row r="103018"/>
    <row r="103019"/>
    <row r="103020"/>
    <row r="103021"/>
    <row r="103022"/>
    <row r="103023"/>
    <row r="103024"/>
    <row r="103025"/>
    <row r="103026"/>
    <row r="103027"/>
    <row r="103028"/>
    <row r="103029"/>
    <row r="103030"/>
    <row r="103031"/>
    <row r="103032"/>
    <row r="103033"/>
    <row r="103034"/>
    <row r="103035"/>
    <row r="103036"/>
    <row r="103037"/>
    <row r="103038"/>
    <row r="103039"/>
    <row r="103040"/>
    <row r="103041"/>
    <row r="103042"/>
    <row r="103043"/>
    <row r="103044"/>
    <row r="103045"/>
    <row r="103046"/>
    <row r="103047"/>
    <row r="103048"/>
    <row r="103049"/>
    <row r="103050"/>
    <row r="103051"/>
    <row r="103052"/>
    <row r="103053"/>
    <row r="103054"/>
    <row r="103055"/>
    <row r="103056"/>
    <row r="103057"/>
    <row r="103058"/>
    <row r="103059"/>
    <row r="103060"/>
    <row r="103061"/>
    <row r="103062"/>
    <row r="103063"/>
    <row r="103064"/>
    <row r="103065"/>
    <row r="103066"/>
    <row r="103067"/>
    <row r="103068"/>
    <row r="103069"/>
    <row r="103070"/>
    <row r="103071"/>
    <row r="103072"/>
    <row r="103073"/>
    <row r="103074"/>
    <row r="103075"/>
    <row r="103076"/>
    <row r="103077"/>
    <row r="103078"/>
    <row r="103079"/>
    <row r="103080"/>
    <row r="103081"/>
    <row r="103082"/>
    <row r="103083"/>
    <row r="103084"/>
    <row r="103085"/>
    <row r="103086"/>
    <row r="103087"/>
    <row r="103088"/>
    <row r="103089"/>
    <row r="103090"/>
    <row r="103091"/>
    <row r="103092"/>
    <row r="103093"/>
    <row r="103094"/>
    <row r="103095"/>
    <row r="103096"/>
    <row r="103097"/>
    <row r="103098"/>
    <row r="103099"/>
    <row r="103100"/>
    <row r="103101"/>
    <row r="103102"/>
    <row r="103103"/>
    <row r="103104"/>
    <row r="103105"/>
    <row r="103106"/>
    <row r="103107"/>
    <row r="103108"/>
    <row r="103109"/>
    <row r="103110"/>
    <row r="103111"/>
    <row r="103112"/>
    <row r="103113"/>
    <row r="103114"/>
    <row r="103115"/>
    <row r="103116"/>
    <row r="103117"/>
    <row r="103118"/>
    <row r="103119"/>
    <row r="103120"/>
    <row r="103121"/>
    <row r="103122"/>
    <row r="103123"/>
    <row r="103124"/>
    <row r="103125"/>
    <row r="103126"/>
    <row r="103127"/>
    <row r="103128"/>
    <row r="103129"/>
    <row r="103130"/>
    <row r="103131"/>
    <row r="103132"/>
    <row r="103133"/>
    <row r="103134"/>
    <row r="103135"/>
    <row r="103136"/>
    <row r="103137"/>
    <row r="103138"/>
    <row r="103139"/>
    <row r="103140"/>
    <row r="103141"/>
    <row r="103142"/>
    <row r="103143"/>
    <row r="103144"/>
    <row r="103145"/>
    <row r="103146"/>
    <row r="103147"/>
    <row r="103148"/>
    <row r="103149"/>
    <row r="103150"/>
    <row r="103151"/>
    <row r="103152"/>
    <row r="103153"/>
    <row r="103154"/>
    <row r="103155"/>
    <row r="103156"/>
    <row r="103157"/>
    <row r="103158"/>
    <row r="103159"/>
    <row r="103160"/>
    <row r="103161"/>
    <row r="103162"/>
    <row r="103163"/>
    <row r="103164"/>
    <row r="103165"/>
    <row r="103166"/>
    <row r="103167"/>
    <row r="103168"/>
    <row r="103169"/>
    <row r="103170"/>
    <row r="103171"/>
    <row r="103172"/>
    <row r="103173"/>
    <row r="103174"/>
    <row r="103175"/>
    <row r="103176"/>
    <row r="103177"/>
    <row r="103178"/>
    <row r="103179"/>
    <row r="103180"/>
    <row r="103181"/>
    <row r="103182"/>
    <row r="103183"/>
    <row r="103184"/>
    <row r="103185"/>
    <row r="103186"/>
    <row r="103187"/>
    <row r="103188"/>
    <row r="103189"/>
    <row r="103190"/>
    <row r="103191"/>
    <row r="103192"/>
    <row r="103193"/>
    <row r="103194"/>
    <row r="103195"/>
    <row r="103196"/>
    <row r="103197"/>
    <row r="103198"/>
    <row r="103199"/>
    <row r="103200"/>
    <row r="103201"/>
    <row r="103202"/>
    <row r="103203"/>
    <row r="103204"/>
    <row r="103205"/>
    <row r="103206"/>
    <row r="103207"/>
    <row r="103208"/>
    <row r="103209"/>
    <row r="103210"/>
    <row r="103211"/>
    <row r="103212"/>
    <row r="103213"/>
    <row r="103214"/>
    <row r="103215"/>
    <row r="103216"/>
    <row r="103217"/>
    <row r="103218"/>
    <row r="103219"/>
    <row r="103220"/>
    <row r="103221"/>
    <row r="103222"/>
    <row r="103223"/>
    <row r="103224"/>
    <row r="103225"/>
    <row r="103226"/>
    <row r="103227"/>
    <row r="103228"/>
    <row r="103229"/>
    <row r="103230"/>
    <row r="103231"/>
    <row r="103232"/>
    <row r="103233"/>
    <row r="103234"/>
    <row r="103235"/>
    <row r="103236"/>
    <row r="103237"/>
    <row r="103238"/>
    <row r="103239"/>
    <row r="103240"/>
    <row r="103241"/>
    <row r="103242"/>
    <row r="103243"/>
    <row r="103244"/>
    <row r="103245"/>
    <row r="103246"/>
    <row r="103247"/>
    <row r="103248"/>
    <row r="103249"/>
    <row r="103250"/>
    <row r="103251"/>
    <row r="103252"/>
    <row r="103253"/>
    <row r="103254"/>
    <row r="103255"/>
    <row r="103256"/>
    <row r="103257"/>
    <row r="103258"/>
    <row r="103259"/>
    <row r="103260"/>
    <row r="103261"/>
    <row r="103262"/>
    <row r="103263"/>
    <row r="103264"/>
    <row r="103265"/>
    <row r="103266"/>
    <row r="103267"/>
    <row r="103268"/>
    <row r="103269"/>
    <row r="103270"/>
    <row r="103271"/>
    <row r="103272"/>
    <row r="103273"/>
    <row r="103274"/>
    <row r="103275"/>
    <row r="103276"/>
    <row r="103277"/>
    <row r="103278"/>
    <row r="103279"/>
    <row r="103280"/>
    <row r="103281"/>
    <row r="103282"/>
    <row r="103283"/>
    <row r="103284"/>
    <row r="103285"/>
    <row r="103286"/>
    <row r="103287"/>
    <row r="103288"/>
    <row r="103289"/>
    <row r="103290"/>
    <row r="103291"/>
    <row r="103292"/>
    <row r="103293"/>
    <row r="103294"/>
    <row r="103295"/>
    <row r="103296"/>
    <row r="103297"/>
    <row r="103298"/>
    <row r="103299"/>
    <row r="103300"/>
    <row r="103301"/>
    <row r="103302"/>
    <row r="103303"/>
    <row r="103304"/>
    <row r="103305"/>
    <row r="103306"/>
    <row r="103307"/>
    <row r="103308"/>
    <row r="103309"/>
    <row r="103310"/>
    <row r="103311"/>
    <row r="103312"/>
    <row r="103313"/>
    <row r="103314"/>
    <row r="103315"/>
    <row r="103316"/>
    <row r="103317"/>
    <row r="103318"/>
    <row r="103319"/>
    <row r="103320"/>
    <row r="103321"/>
    <row r="103322"/>
    <row r="103323"/>
    <row r="103324"/>
    <row r="103325"/>
    <row r="103326"/>
    <row r="103327"/>
    <row r="103328"/>
    <row r="103329"/>
    <row r="103330"/>
    <row r="103331"/>
    <row r="103332"/>
    <row r="103333"/>
    <row r="103334"/>
    <row r="103335"/>
    <row r="103336"/>
    <row r="103337"/>
    <row r="103338"/>
    <row r="103339"/>
    <row r="103340"/>
    <row r="103341"/>
    <row r="103342"/>
    <row r="103343"/>
    <row r="103344"/>
    <row r="103345"/>
    <row r="103346"/>
    <row r="103347"/>
    <row r="103348"/>
    <row r="103349"/>
    <row r="103350"/>
    <row r="103351"/>
    <row r="103352"/>
    <row r="103353"/>
    <row r="103354"/>
    <row r="103355"/>
    <row r="103356"/>
    <row r="103357"/>
    <row r="103358"/>
    <row r="103359"/>
    <row r="103360"/>
    <row r="103361"/>
    <row r="103362"/>
    <row r="103363"/>
    <row r="103364"/>
    <row r="103365"/>
    <row r="103366"/>
    <row r="103367"/>
    <row r="103368"/>
    <row r="103369"/>
    <row r="103370"/>
    <row r="103371"/>
    <row r="103372"/>
    <row r="103373"/>
    <row r="103374"/>
    <row r="103375"/>
    <row r="103376"/>
    <row r="103377"/>
    <row r="103378"/>
    <row r="103379"/>
    <row r="103380"/>
    <row r="103381"/>
    <row r="103382"/>
    <row r="103383"/>
    <row r="103384"/>
    <row r="103385"/>
    <row r="103386"/>
    <row r="103387"/>
    <row r="103388"/>
    <row r="103389"/>
    <row r="103390"/>
    <row r="103391"/>
    <row r="103392"/>
    <row r="103393"/>
    <row r="103394"/>
    <row r="103395"/>
    <row r="103396"/>
    <row r="103397"/>
    <row r="103398"/>
    <row r="103399"/>
    <row r="103400"/>
    <row r="103401"/>
    <row r="103402"/>
    <row r="103403"/>
    <row r="103404"/>
    <row r="103405"/>
    <row r="103406"/>
    <row r="103407"/>
    <row r="103408"/>
    <row r="103409"/>
    <row r="103410"/>
    <row r="103411"/>
    <row r="103412"/>
    <row r="103413"/>
    <row r="103414"/>
    <row r="103415"/>
    <row r="103416"/>
    <row r="103417"/>
    <row r="103418"/>
    <row r="103419"/>
    <row r="103420"/>
    <row r="103421"/>
    <row r="103422"/>
    <row r="103423"/>
    <row r="103424"/>
    <row r="103425"/>
    <row r="103426"/>
    <row r="103427"/>
    <row r="103428"/>
    <row r="103429"/>
    <row r="103430"/>
    <row r="103431"/>
    <row r="103432"/>
    <row r="103433"/>
    <row r="103434"/>
    <row r="103435"/>
    <row r="103436"/>
    <row r="103437"/>
    <row r="103438"/>
    <row r="103439"/>
    <row r="103440"/>
    <row r="103441"/>
    <row r="103442"/>
    <row r="103443"/>
    <row r="103444"/>
    <row r="103445"/>
    <row r="103446"/>
    <row r="103447"/>
    <row r="103448"/>
    <row r="103449"/>
    <row r="103450"/>
    <row r="103451"/>
    <row r="103452"/>
    <row r="103453"/>
    <row r="103454"/>
    <row r="103455"/>
    <row r="103456"/>
    <row r="103457"/>
    <row r="103458"/>
    <row r="103459"/>
    <row r="103460"/>
    <row r="103461"/>
    <row r="103462"/>
    <row r="103463"/>
    <row r="103464"/>
    <row r="103465"/>
    <row r="103466"/>
    <row r="103467"/>
    <row r="103468"/>
    <row r="103469"/>
    <row r="103470"/>
    <row r="103471"/>
    <row r="103472"/>
    <row r="103473"/>
    <row r="103474"/>
    <row r="103475"/>
    <row r="103476"/>
    <row r="103477"/>
    <row r="103478"/>
    <row r="103479"/>
    <row r="103480"/>
    <row r="103481"/>
    <row r="103482"/>
    <row r="103483"/>
    <row r="103484"/>
    <row r="103485"/>
    <row r="103486"/>
    <row r="103487"/>
    <row r="103488"/>
    <row r="103489"/>
    <row r="103490"/>
    <row r="103491"/>
    <row r="103492"/>
    <row r="103493"/>
    <row r="103494"/>
    <row r="103495"/>
    <row r="103496"/>
    <row r="103497"/>
    <row r="103498"/>
    <row r="103499"/>
    <row r="103500"/>
    <row r="103501"/>
    <row r="103502"/>
    <row r="103503"/>
    <row r="103504"/>
    <row r="103505"/>
    <row r="103506"/>
    <row r="103507"/>
    <row r="103508"/>
    <row r="103509"/>
    <row r="103510"/>
    <row r="103511"/>
    <row r="103512"/>
    <row r="103513"/>
    <row r="103514"/>
    <row r="103515"/>
    <row r="103516"/>
    <row r="103517"/>
    <row r="103518"/>
    <row r="103519"/>
    <row r="103520"/>
    <row r="103521"/>
    <row r="103522"/>
    <row r="103523"/>
    <row r="103524"/>
    <row r="103525"/>
    <row r="103526"/>
    <row r="103527"/>
    <row r="103528"/>
    <row r="103529"/>
    <row r="103530"/>
    <row r="103531"/>
    <row r="103532"/>
    <row r="103533"/>
    <row r="103534"/>
    <row r="103535"/>
    <row r="103536"/>
    <row r="103537"/>
    <row r="103538"/>
    <row r="103539"/>
    <row r="103540"/>
    <row r="103541"/>
    <row r="103542"/>
    <row r="103543"/>
    <row r="103544"/>
    <row r="103545"/>
    <row r="103546"/>
    <row r="103547"/>
    <row r="103548"/>
    <row r="103549"/>
    <row r="103550"/>
    <row r="103551"/>
    <row r="103552"/>
    <row r="103553"/>
    <row r="103554"/>
    <row r="103555"/>
    <row r="103556"/>
    <row r="103557"/>
    <row r="103558"/>
    <row r="103559"/>
    <row r="103560"/>
    <row r="103561"/>
    <row r="103562"/>
    <row r="103563"/>
    <row r="103564"/>
    <row r="103565"/>
    <row r="103566"/>
    <row r="103567"/>
    <row r="103568"/>
    <row r="103569"/>
    <row r="103570"/>
    <row r="103571"/>
    <row r="103572"/>
    <row r="103573"/>
    <row r="103574"/>
    <row r="103575"/>
    <row r="103576"/>
    <row r="103577"/>
    <row r="103578"/>
    <row r="103579"/>
    <row r="103580"/>
    <row r="103581"/>
    <row r="103582"/>
    <row r="103583"/>
    <row r="103584"/>
    <row r="103585"/>
    <row r="103586"/>
    <row r="103587"/>
    <row r="103588"/>
    <row r="103589"/>
    <row r="103590"/>
    <row r="103591"/>
    <row r="103592"/>
    <row r="103593"/>
    <row r="103594"/>
    <row r="103595"/>
    <row r="103596"/>
    <row r="103597"/>
    <row r="103598"/>
    <row r="103599"/>
    <row r="103600"/>
    <row r="103601"/>
    <row r="103602"/>
    <row r="103603"/>
    <row r="103604"/>
    <row r="103605"/>
    <row r="103606"/>
    <row r="103607"/>
    <row r="103608"/>
    <row r="103609"/>
    <row r="103610"/>
    <row r="103611"/>
    <row r="103612"/>
    <row r="103613"/>
    <row r="103614"/>
    <row r="103615"/>
    <row r="103616"/>
    <row r="103617"/>
    <row r="103618"/>
    <row r="103619"/>
    <row r="103620"/>
    <row r="103621"/>
    <row r="103622"/>
    <row r="103623"/>
    <row r="103624"/>
    <row r="103625"/>
    <row r="103626"/>
    <row r="103627"/>
    <row r="103628"/>
    <row r="103629"/>
    <row r="103630"/>
    <row r="103631"/>
    <row r="103632"/>
    <row r="103633"/>
    <row r="103634"/>
    <row r="103635"/>
    <row r="103636"/>
    <row r="103637"/>
    <row r="103638"/>
    <row r="103639"/>
    <row r="103640"/>
    <row r="103641"/>
    <row r="103642"/>
    <row r="103643"/>
    <row r="103644"/>
    <row r="103645"/>
    <row r="103646"/>
    <row r="103647"/>
    <row r="103648"/>
    <row r="103649"/>
    <row r="103650"/>
    <row r="103651"/>
    <row r="103652"/>
    <row r="103653"/>
    <row r="103654"/>
    <row r="103655"/>
    <row r="103656"/>
    <row r="103657"/>
    <row r="103658"/>
    <row r="103659"/>
    <row r="103660"/>
    <row r="103661"/>
    <row r="103662"/>
    <row r="103663"/>
    <row r="103664"/>
    <row r="103665"/>
    <row r="103666"/>
    <row r="103667"/>
    <row r="103668"/>
    <row r="103669"/>
    <row r="103670"/>
    <row r="103671"/>
    <row r="103672"/>
    <row r="103673"/>
    <row r="103674"/>
    <row r="103675"/>
    <row r="103676"/>
    <row r="103677"/>
    <row r="103678"/>
    <row r="103679"/>
    <row r="103680"/>
    <row r="103681"/>
    <row r="103682"/>
    <row r="103683"/>
    <row r="103684"/>
    <row r="103685"/>
    <row r="103686"/>
    <row r="103687"/>
    <row r="103688"/>
    <row r="103689"/>
    <row r="103690"/>
    <row r="103691"/>
    <row r="103692"/>
    <row r="103693"/>
    <row r="103694"/>
    <row r="103695"/>
    <row r="103696"/>
    <row r="103697"/>
    <row r="103698"/>
    <row r="103699"/>
    <row r="103700"/>
    <row r="103701"/>
    <row r="103702"/>
    <row r="103703"/>
    <row r="103704"/>
    <row r="103705"/>
    <row r="103706"/>
    <row r="103707"/>
    <row r="103708"/>
    <row r="103709"/>
    <row r="103710"/>
    <row r="103711"/>
    <row r="103712"/>
    <row r="103713"/>
    <row r="103714"/>
    <row r="103715"/>
    <row r="103716"/>
    <row r="103717"/>
    <row r="103718"/>
    <row r="103719"/>
    <row r="103720"/>
    <row r="103721"/>
    <row r="103722"/>
    <row r="103723"/>
    <row r="103724"/>
    <row r="103725"/>
    <row r="103726"/>
    <row r="103727"/>
    <row r="103728"/>
    <row r="103729"/>
    <row r="103730"/>
    <row r="103731"/>
    <row r="103732"/>
    <row r="103733"/>
    <row r="103734"/>
    <row r="103735"/>
    <row r="103736"/>
    <row r="103737"/>
    <row r="103738"/>
    <row r="103739"/>
    <row r="103740"/>
    <row r="103741"/>
    <row r="103742"/>
    <row r="103743"/>
    <row r="103744"/>
    <row r="103745"/>
    <row r="103746"/>
    <row r="103747"/>
    <row r="103748"/>
    <row r="103749"/>
    <row r="103750"/>
    <row r="103751"/>
    <row r="103752"/>
    <row r="103753"/>
    <row r="103754"/>
    <row r="103755"/>
    <row r="103756"/>
    <row r="103757"/>
    <row r="103758"/>
    <row r="103759"/>
    <row r="103760"/>
    <row r="103761"/>
    <row r="103762"/>
    <row r="103763"/>
    <row r="103764"/>
    <row r="103765"/>
    <row r="103766"/>
    <row r="103767"/>
    <row r="103768"/>
    <row r="103769"/>
    <row r="103770"/>
    <row r="103771"/>
    <row r="103772"/>
    <row r="103773"/>
    <row r="103774"/>
    <row r="103775"/>
    <row r="103776"/>
    <row r="103777"/>
    <row r="103778"/>
    <row r="103779"/>
    <row r="103780"/>
    <row r="103781"/>
    <row r="103782"/>
    <row r="103783"/>
    <row r="103784"/>
    <row r="103785"/>
    <row r="103786"/>
    <row r="103787"/>
    <row r="103788"/>
    <row r="103789"/>
    <row r="103790"/>
    <row r="103791"/>
    <row r="103792"/>
    <row r="103793"/>
    <row r="103794"/>
    <row r="103795"/>
    <row r="103796"/>
    <row r="103797"/>
    <row r="103798"/>
    <row r="103799"/>
    <row r="103800"/>
    <row r="103801"/>
    <row r="103802"/>
    <row r="103803"/>
    <row r="103804"/>
    <row r="103805"/>
    <row r="103806"/>
    <row r="103807"/>
    <row r="103808"/>
    <row r="103809"/>
    <row r="103810"/>
    <row r="103811"/>
    <row r="103812"/>
    <row r="103813"/>
    <row r="103814"/>
    <row r="103815"/>
    <row r="103816"/>
    <row r="103817"/>
    <row r="103818"/>
    <row r="103819"/>
    <row r="103820"/>
    <row r="103821"/>
    <row r="103822"/>
    <row r="103823"/>
    <row r="103824"/>
    <row r="103825"/>
    <row r="103826"/>
    <row r="103827"/>
    <row r="103828"/>
    <row r="103829"/>
    <row r="103830"/>
    <row r="103831"/>
    <row r="103832"/>
    <row r="103833"/>
    <row r="103834"/>
    <row r="103835"/>
    <row r="103836"/>
    <row r="103837"/>
    <row r="103838"/>
    <row r="103839"/>
    <row r="103840"/>
    <row r="103841"/>
    <row r="103842"/>
    <row r="103843"/>
    <row r="103844"/>
    <row r="103845"/>
    <row r="103846"/>
    <row r="103847"/>
    <row r="103848"/>
    <row r="103849"/>
    <row r="103850"/>
    <row r="103851"/>
    <row r="103852"/>
    <row r="103853"/>
    <row r="103854"/>
    <row r="103855"/>
    <row r="103856"/>
    <row r="103857"/>
    <row r="103858"/>
    <row r="103859"/>
    <row r="103860"/>
    <row r="103861"/>
    <row r="103862"/>
    <row r="103863"/>
    <row r="103864"/>
    <row r="103865"/>
    <row r="103866"/>
    <row r="103867"/>
    <row r="103868"/>
    <row r="103869"/>
    <row r="103870"/>
    <row r="103871"/>
    <row r="103872"/>
    <row r="103873"/>
    <row r="103874"/>
    <row r="103875"/>
    <row r="103876"/>
    <row r="103877"/>
    <row r="103878"/>
    <row r="103879"/>
    <row r="103880"/>
    <row r="103881"/>
    <row r="103882"/>
    <row r="103883"/>
    <row r="103884"/>
    <row r="103885"/>
    <row r="103886"/>
    <row r="103887"/>
    <row r="103888"/>
    <row r="103889"/>
    <row r="103890"/>
    <row r="103891"/>
    <row r="103892"/>
    <row r="103893"/>
    <row r="103894"/>
    <row r="103895"/>
    <row r="103896"/>
    <row r="103897"/>
    <row r="103898"/>
    <row r="103899"/>
    <row r="103900"/>
    <row r="103901"/>
    <row r="103902"/>
    <row r="103903"/>
    <row r="103904"/>
    <row r="103905"/>
    <row r="103906"/>
    <row r="103907"/>
    <row r="103908"/>
    <row r="103909"/>
    <row r="103910"/>
    <row r="103911"/>
    <row r="103912"/>
    <row r="103913"/>
    <row r="103914"/>
    <row r="103915"/>
    <row r="103916"/>
    <row r="103917"/>
    <row r="103918"/>
    <row r="103919"/>
    <row r="103920"/>
    <row r="103921"/>
    <row r="103922"/>
    <row r="103923"/>
    <row r="103924"/>
    <row r="103925"/>
    <row r="103926"/>
    <row r="103927"/>
    <row r="103928"/>
    <row r="103929"/>
    <row r="103930"/>
    <row r="103931"/>
    <row r="103932"/>
    <row r="103933"/>
    <row r="103934"/>
    <row r="103935"/>
    <row r="103936"/>
    <row r="103937"/>
    <row r="103938"/>
    <row r="103939"/>
    <row r="103940"/>
    <row r="103941"/>
    <row r="103942"/>
    <row r="103943"/>
    <row r="103944"/>
    <row r="103945"/>
    <row r="103946"/>
    <row r="103947"/>
    <row r="103948"/>
    <row r="103949"/>
    <row r="103950"/>
    <row r="103951"/>
    <row r="103952"/>
    <row r="103953"/>
    <row r="103954"/>
    <row r="103955"/>
    <row r="103956"/>
    <row r="103957"/>
    <row r="103958"/>
    <row r="103959"/>
    <row r="103960"/>
    <row r="103961"/>
    <row r="103962"/>
    <row r="103963"/>
    <row r="103964"/>
    <row r="103965"/>
    <row r="103966"/>
    <row r="103967"/>
    <row r="103968"/>
    <row r="103969"/>
    <row r="103970"/>
    <row r="103971"/>
    <row r="103972"/>
    <row r="103973"/>
    <row r="103974"/>
    <row r="103975"/>
    <row r="103976"/>
    <row r="103977"/>
    <row r="103978"/>
    <row r="103979"/>
    <row r="103980"/>
    <row r="103981"/>
    <row r="103982"/>
    <row r="103983"/>
    <row r="103984"/>
    <row r="103985"/>
    <row r="103986"/>
    <row r="103987"/>
    <row r="103988"/>
    <row r="103989"/>
    <row r="103990"/>
    <row r="103991"/>
    <row r="103992"/>
    <row r="103993"/>
    <row r="103994"/>
    <row r="103995"/>
    <row r="103996"/>
    <row r="103997"/>
    <row r="103998"/>
    <row r="103999"/>
    <row r="104000"/>
    <row r="104001"/>
    <row r="104002"/>
    <row r="104003"/>
    <row r="104004"/>
    <row r="104005"/>
    <row r="104006"/>
    <row r="104007"/>
    <row r="104008"/>
    <row r="104009"/>
    <row r="104010"/>
    <row r="104011"/>
    <row r="104012"/>
    <row r="104013"/>
    <row r="104014"/>
    <row r="104015"/>
    <row r="104016"/>
    <row r="104017"/>
    <row r="104018"/>
    <row r="104019"/>
    <row r="104020"/>
    <row r="104021"/>
    <row r="104022"/>
    <row r="104023"/>
    <row r="104024"/>
    <row r="104025"/>
    <row r="104026"/>
    <row r="104027"/>
    <row r="104028"/>
    <row r="104029"/>
    <row r="104030"/>
    <row r="104031"/>
    <row r="104032"/>
    <row r="104033"/>
    <row r="104034"/>
    <row r="104035"/>
    <row r="104036"/>
    <row r="104037"/>
    <row r="104038"/>
    <row r="104039"/>
    <row r="104040"/>
    <row r="104041"/>
    <row r="104042"/>
    <row r="104043"/>
    <row r="104044"/>
    <row r="104045"/>
    <row r="104046"/>
    <row r="104047"/>
    <row r="104048"/>
    <row r="104049"/>
    <row r="104050"/>
    <row r="104051"/>
    <row r="104052"/>
    <row r="104053"/>
    <row r="104054"/>
    <row r="104055"/>
    <row r="104056"/>
    <row r="104057"/>
    <row r="104058"/>
    <row r="104059"/>
    <row r="104060"/>
    <row r="104061"/>
    <row r="104062"/>
    <row r="104063"/>
    <row r="104064"/>
    <row r="104065"/>
    <row r="104066"/>
    <row r="104067"/>
    <row r="104068"/>
    <row r="104069"/>
    <row r="104070"/>
    <row r="104071"/>
    <row r="104072"/>
    <row r="104073"/>
    <row r="104074"/>
    <row r="104075"/>
    <row r="104076"/>
    <row r="104077"/>
    <row r="104078"/>
    <row r="104079"/>
    <row r="104080"/>
    <row r="104081"/>
    <row r="104082"/>
    <row r="104083"/>
    <row r="104084"/>
    <row r="104085"/>
    <row r="104086"/>
    <row r="104087"/>
    <row r="104088"/>
    <row r="104089"/>
    <row r="104090"/>
    <row r="104091"/>
    <row r="104092"/>
    <row r="104093"/>
    <row r="104094"/>
    <row r="104095"/>
    <row r="104096"/>
    <row r="104097"/>
    <row r="104098"/>
    <row r="104099"/>
    <row r="104100"/>
    <row r="104101"/>
    <row r="104102"/>
    <row r="104103"/>
    <row r="104104"/>
    <row r="104105"/>
    <row r="104106"/>
    <row r="104107"/>
    <row r="104108"/>
    <row r="104109"/>
    <row r="104110"/>
    <row r="104111"/>
    <row r="104112"/>
    <row r="104113"/>
    <row r="104114"/>
    <row r="104115"/>
    <row r="104116"/>
    <row r="104117"/>
    <row r="104118"/>
    <row r="104119"/>
    <row r="104120"/>
    <row r="104121"/>
    <row r="104122"/>
    <row r="104123"/>
    <row r="104124"/>
    <row r="104125"/>
    <row r="104126"/>
    <row r="104127"/>
    <row r="104128"/>
    <row r="104129"/>
    <row r="104130"/>
    <row r="104131"/>
    <row r="104132"/>
    <row r="104133"/>
    <row r="104134"/>
    <row r="104135"/>
    <row r="104136"/>
    <row r="104137"/>
    <row r="104138"/>
    <row r="104139"/>
    <row r="104140"/>
    <row r="104141"/>
    <row r="104142"/>
    <row r="104143"/>
    <row r="104144"/>
    <row r="104145"/>
    <row r="104146"/>
    <row r="104147"/>
    <row r="104148"/>
    <row r="104149"/>
    <row r="104150"/>
    <row r="104151"/>
    <row r="104152"/>
    <row r="104153"/>
    <row r="104154"/>
    <row r="104155"/>
    <row r="104156"/>
    <row r="104157"/>
    <row r="104158"/>
    <row r="104159"/>
    <row r="104160"/>
    <row r="104161"/>
    <row r="104162"/>
    <row r="104163"/>
    <row r="104164"/>
    <row r="104165"/>
    <row r="104166"/>
    <row r="104167"/>
    <row r="104168"/>
    <row r="104169"/>
    <row r="104170"/>
    <row r="104171"/>
    <row r="104172"/>
    <row r="104173"/>
    <row r="104174"/>
    <row r="104175"/>
    <row r="104176"/>
    <row r="104177"/>
    <row r="104178"/>
    <row r="104179"/>
    <row r="104180"/>
    <row r="104181"/>
    <row r="104182"/>
    <row r="104183"/>
    <row r="104184"/>
    <row r="104185"/>
    <row r="104186"/>
    <row r="104187"/>
    <row r="104188"/>
    <row r="104189"/>
    <row r="104190"/>
    <row r="104191"/>
    <row r="104192"/>
    <row r="104193"/>
    <row r="104194"/>
    <row r="104195"/>
    <row r="104196"/>
    <row r="104197"/>
    <row r="104198"/>
    <row r="104199"/>
    <row r="104200"/>
    <row r="104201"/>
    <row r="104202"/>
    <row r="104203"/>
    <row r="104204"/>
    <row r="104205"/>
    <row r="104206"/>
    <row r="104207"/>
    <row r="104208"/>
    <row r="104209"/>
    <row r="104210"/>
    <row r="104211"/>
    <row r="104212"/>
    <row r="104213"/>
    <row r="104214"/>
    <row r="104215"/>
    <row r="104216"/>
    <row r="104217"/>
    <row r="104218"/>
    <row r="104219"/>
    <row r="104220"/>
    <row r="104221"/>
    <row r="104222"/>
    <row r="104223"/>
    <row r="104224"/>
    <row r="104225"/>
    <row r="104226"/>
    <row r="104227"/>
    <row r="104228"/>
    <row r="104229"/>
    <row r="104230"/>
    <row r="104231"/>
    <row r="104232"/>
    <row r="104233"/>
    <row r="104234"/>
    <row r="104235"/>
    <row r="104236"/>
    <row r="104237"/>
    <row r="104238"/>
    <row r="104239"/>
    <row r="104240"/>
    <row r="104241"/>
    <row r="104242"/>
    <row r="104243"/>
    <row r="104244"/>
    <row r="104245"/>
    <row r="104246"/>
    <row r="104247"/>
    <row r="104248"/>
    <row r="104249"/>
    <row r="104250"/>
    <row r="104251"/>
    <row r="104252"/>
    <row r="104253"/>
    <row r="104254"/>
    <row r="104255"/>
    <row r="104256"/>
    <row r="104257"/>
    <row r="104258"/>
    <row r="104259"/>
    <row r="104260"/>
    <row r="104261"/>
    <row r="104262"/>
    <row r="104263"/>
    <row r="104264"/>
    <row r="104265"/>
    <row r="104266"/>
    <row r="104267"/>
    <row r="104268"/>
    <row r="104269"/>
    <row r="104270"/>
    <row r="104271"/>
    <row r="104272"/>
    <row r="104273"/>
    <row r="104274"/>
    <row r="104275"/>
    <row r="104276"/>
    <row r="104277"/>
    <row r="104278"/>
    <row r="104279"/>
    <row r="104280"/>
    <row r="104281"/>
    <row r="104282"/>
    <row r="104283"/>
    <row r="104284"/>
    <row r="104285"/>
    <row r="104286"/>
    <row r="104287"/>
    <row r="104288"/>
    <row r="104289"/>
    <row r="104290"/>
    <row r="104291"/>
    <row r="104292"/>
    <row r="104293"/>
    <row r="104294"/>
    <row r="104295"/>
    <row r="104296"/>
    <row r="104297"/>
    <row r="104298"/>
    <row r="104299"/>
    <row r="104300"/>
    <row r="104301"/>
    <row r="104302"/>
    <row r="104303"/>
    <row r="104304"/>
    <row r="104305"/>
    <row r="104306"/>
    <row r="104307"/>
    <row r="104308"/>
    <row r="104309"/>
    <row r="104310"/>
    <row r="104311"/>
    <row r="104312"/>
    <row r="104313"/>
    <row r="104314"/>
    <row r="104315"/>
    <row r="104316"/>
    <row r="104317"/>
    <row r="104318"/>
    <row r="104319"/>
    <row r="104320"/>
    <row r="104321"/>
    <row r="104322"/>
    <row r="104323"/>
    <row r="104324"/>
    <row r="104325"/>
    <row r="104326"/>
    <row r="104327"/>
    <row r="104328"/>
    <row r="104329"/>
    <row r="104330"/>
    <row r="104331"/>
    <row r="104332"/>
    <row r="104333"/>
    <row r="104334"/>
    <row r="104335"/>
    <row r="104336"/>
    <row r="104337"/>
    <row r="104338"/>
    <row r="104339"/>
    <row r="104340"/>
    <row r="104341"/>
    <row r="104342"/>
    <row r="104343"/>
    <row r="104344"/>
    <row r="104345"/>
    <row r="104346"/>
    <row r="104347"/>
    <row r="104348"/>
    <row r="104349"/>
    <row r="104350"/>
    <row r="104351"/>
    <row r="104352"/>
    <row r="104353"/>
    <row r="104354"/>
    <row r="104355"/>
    <row r="104356"/>
    <row r="104357"/>
    <row r="104358"/>
    <row r="104359"/>
    <row r="104360"/>
    <row r="104361"/>
    <row r="104362"/>
    <row r="104363"/>
    <row r="104364"/>
    <row r="104365"/>
    <row r="104366"/>
    <row r="104367"/>
    <row r="104368"/>
    <row r="104369"/>
    <row r="104370"/>
    <row r="104371"/>
    <row r="104372"/>
    <row r="104373"/>
    <row r="104374"/>
    <row r="104375"/>
    <row r="104376"/>
    <row r="104377"/>
    <row r="104378"/>
    <row r="104379"/>
    <row r="104380"/>
    <row r="104381"/>
    <row r="104382"/>
    <row r="104383"/>
    <row r="104384"/>
    <row r="104385"/>
    <row r="104386"/>
    <row r="104387"/>
    <row r="104388"/>
    <row r="104389"/>
    <row r="104390"/>
    <row r="104391"/>
    <row r="104392"/>
    <row r="104393"/>
    <row r="104394"/>
    <row r="104395"/>
    <row r="104396"/>
    <row r="104397"/>
    <row r="104398"/>
    <row r="104399"/>
    <row r="104400"/>
    <row r="104401"/>
    <row r="104402"/>
    <row r="104403"/>
    <row r="104404"/>
    <row r="104405"/>
    <row r="104406"/>
    <row r="104407"/>
    <row r="104408"/>
    <row r="104409"/>
    <row r="104410"/>
    <row r="104411"/>
    <row r="104412"/>
    <row r="104413"/>
    <row r="104414"/>
    <row r="104415"/>
    <row r="104416"/>
    <row r="104417"/>
    <row r="104418"/>
    <row r="104419"/>
    <row r="104420"/>
    <row r="104421"/>
    <row r="104422"/>
    <row r="104423"/>
    <row r="104424"/>
    <row r="104425"/>
    <row r="104426"/>
    <row r="104427"/>
    <row r="104428"/>
    <row r="104429"/>
    <row r="104430"/>
    <row r="104431"/>
    <row r="104432"/>
    <row r="104433"/>
    <row r="104434"/>
    <row r="104435"/>
    <row r="104436"/>
    <row r="104437"/>
    <row r="104438"/>
    <row r="104439"/>
    <row r="104440"/>
    <row r="104441"/>
    <row r="104442"/>
    <row r="104443"/>
    <row r="104444"/>
    <row r="104445"/>
    <row r="104446"/>
    <row r="104447"/>
    <row r="104448"/>
    <row r="104449"/>
    <row r="104450"/>
    <row r="104451"/>
    <row r="104452"/>
    <row r="104453"/>
    <row r="104454"/>
    <row r="104455"/>
    <row r="104456"/>
    <row r="104457"/>
    <row r="104458"/>
    <row r="104459"/>
    <row r="104460"/>
    <row r="104461"/>
    <row r="104462"/>
    <row r="104463"/>
    <row r="104464"/>
    <row r="104465"/>
    <row r="104466"/>
    <row r="104467"/>
    <row r="104468"/>
    <row r="104469"/>
    <row r="104470"/>
    <row r="104471"/>
    <row r="104472"/>
    <row r="104473"/>
    <row r="104474"/>
    <row r="104475"/>
    <row r="104476"/>
    <row r="104477"/>
    <row r="104478"/>
    <row r="104479"/>
    <row r="104480"/>
    <row r="104481"/>
    <row r="104482"/>
    <row r="104483"/>
    <row r="104484"/>
    <row r="104485"/>
    <row r="104486"/>
    <row r="104487"/>
    <row r="104488"/>
    <row r="104489"/>
    <row r="104490"/>
    <row r="104491"/>
    <row r="104492"/>
    <row r="104493"/>
    <row r="104494"/>
    <row r="104495"/>
    <row r="104496"/>
    <row r="104497"/>
    <row r="104498"/>
    <row r="104499"/>
    <row r="104500"/>
    <row r="104501"/>
    <row r="104502"/>
    <row r="104503"/>
    <row r="104504"/>
    <row r="104505"/>
    <row r="104506"/>
    <row r="104507"/>
    <row r="104508"/>
    <row r="104509"/>
    <row r="104510"/>
    <row r="104511"/>
    <row r="104512"/>
    <row r="104513"/>
    <row r="104514"/>
    <row r="104515"/>
    <row r="104516"/>
    <row r="104517"/>
    <row r="104518"/>
    <row r="104519"/>
    <row r="104520"/>
    <row r="104521"/>
    <row r="104522"/>
    <row r="104523"/>
    <row r="104524"/>
    <row r="104525"/>
    <row r="104526"/>
    <row r="104527"/>
    <row r="104528"/>
    <row r="104529"/>
    <row r="104530"/>
    <row r="104531"/>
    <row r="104532"/>
    <row r="104533"/>
    <row r="104534"/>
    <row r="104535"/>
    <row r="104536"/>
    <row r="104537"/>
    <row r="104538"/>
    <row r="104539"/>
    <row r="104540"/>
    <row r="104541"/>
    <row r="104542"/>
    <row r="104543"/>
    <row r="104544"/>
    <row r="104545"/>
    <row r="104546"/>
    <row r="104547"/>
    <row r="104548"/>
    <row r="104549"/>
    <row r="104550"/>
    <row r="104551"/>
    <row r="104552"/>
    <row r="104553"/>
    <row r="104554"/>
    <row r="104555"/>
    <row r="104556"/>
    <row r="104557"/>
    <row r="104558"/>
    <row r="104559"/>
    <row r="104560"/>
    <row r="104561"/>
    <row r="104562"/>
    <row r="104563"/>
    <row r="104564"/>
    <row r="104565"/>
    <row r="104566"/>
    <row r="104567"/>
    <row r="104568"/>
    <row r="104569"/>
    <row r="104570"/>
    <row r="104571"/>
    <row r="104572"/>
    <row r="104573"/>
    <row r="104574"/>
    <row r="104575"/>
    <row r="104576"/>
    <row r="104577"/>
    <row r="104578"/>
    <row r="104579"/>
    <row r="104580"/>
    <row r="104581"/>
    <row r="104582"/>
    <row r="104583"/>
    <row r="104584"/>
    <row r="104585"/>
    <row r="104586"/>
    <row r="104587"/>
    <row r="104588"/>
    <row r="104589"/>
    <row r="104590"/>
    <row r="104591"/>
    <row r="104592"/>
    <row r="104593"/>
    <row r="104594"/>
    <row r="104595"/>
    <row r="104596"/>
    <row r="104597"/>
    <row r="104598"/>
    <row r="104599"/>
    <row r="104600"/>
    <row r="104601"/>
    <row r="104602"/>
    <row r="104603"/>
    <row r="104604"/>
    <row r="104605"/>
    <row r="104606"/>
    <row r="104607"/>
    <row r="104608"/>
    <row r="104609"/>
    <row r="104610"/>
    <row r="104611"/>
    <row r="104612"/>
    <row r="104613"/>
    <row r="104614"/>
    <row r="104615"/>
    <row r="104616"/>
    <row r="104617"/>
    <row r="104618"/>
    <row r="104619"/>
    <row r="104620"/>
    <row r="104621"/>
    <row r="104622"/>
    <row r="104623"/>
    <row r="104624"/>
    <row r="104625"/>
    <row r="104626"/>
    <row r="104627"/>
    <row r="104628"/>
    <row r="104629"/>
    <row r="104630"/>
    <row r="104631"/>
    <row r="104632"/>
    <row r="104633"/>
    <row r="104634"/>
    <row r="104635"/>
    <row r="104636"/>
    <row r="104637"/>
    <row r="104638"/>
    <row r="104639"/>
    <row r="104640"/>
    <row r="104641"/>
    <row r="104642"/>
    <row r="104643"/>
    <row r="104644"/>
    <row r="104645"/>
    <row r="104646"/>
    <row r="104647"/>
    <row r="104648"/>
    <row r="104649"/>
    <row r="104650"/>
    <row r="104651"/>
    <row r="104652"/>
    <row r="104653"/>
    <row r="104654"/>
    <row r="104655"/>
    <row r="104656"/>
    <row r="104657"/>
    <row r="104658"/>
    <row r="104659"/>
    <row r="104660"/>
    <row r="104661"/>
    <row r="104662"/>
    <row r="104663"/>
    <row r="104664"/>
    <row r="104665"/>
    <row r="104666"/>
    <row r="104667"/>
    <row r="104668"/>
    <row r="104669"/>
    <row r="104670"/>
    <row r="104671"/>
    <row r="104672"/>
    <row r="104673"/>
    <row r="104674"/>
    <row r="104675"/>
    <row r="104676"/>
    <row r="104677"/>
    <row r="104678"/>
    <row r="104679"/>
    <row r="104680"/>
    <row r="104681"/>
    <row r="104682"/>
    <row r="104683"/>
    <row r="104684"/>
    <row r="104685"/>
    <row r="104686"/>
    <row r="104687"/>
    <row r="104688"/>
    <row r="104689"/>
    <row r="104690"/>
    <row r="104691"/>
    <row r="104692"/>
    <row r="104693"/>
    <row r="104694"/>
    <row r="104695"/>
    <row r="104696"/>
    <row r="104697"/>
    <row r="104698"/>
    <row r="104699"/>
    <row r="104700"/>
    <row r="104701"/>
    <row r="104702"/>
    <row r="104703"/>
    <row r="104704"/>
    <row r="104705"/>
    <row r="104706"/>
    <row r="104707"/>
    <row r="104708"/>
    <row r="104709"/>
    <row r="104710"/>
    <row r="104711"/>
    <row r="104712"/>
    <row r="104713"/>
    <row r="104714"/>
    <row r="104715"/>
    <row r="104716"/>
    <row r="104717"/>
    <row r="104718"/>
    <row r="104719"/>
    <row r="104720"/>
    <row r="104721"/>
    <row r="104722"/>
    <row r="104723"/>
    <row r="104724"/>
    <row r="104725"/>
    <row r="104726"/>
    <row r="104727"/>
    <row r="104728"/>
    <row r="104729"/>
    <row r="104730"/>
    <row r="104731"/>
    <row r="104732"/>
    <row r="104733"/>
    <row r="104734"/>
    <row r="104735"/>
    <row r="104736"/>
    <row r="104737"/>
    <row r="104738"/>
    <row r="104739"/>
    <row r="104740"/>
    <row r="104741"/>
    <row r="104742"/>
    <row r="104743"/>
    <row r="104744"/>
    <row r="104745"/>
    <row r="104746"/>
    <row r="104747"/>
    <row r="104748"/>
    <row r="104749"/>
    <row r="104750"/>
    <row r="104751"/>
    <row r="104752"/>
    <row r="104753"/>
    <row r="104754"/>
    <row r="104755"/>
    <row r="104756"/>
    <row r="104757"/>
    <row r="104758"/>
    <row r="104759"/>
    <row r="104760"/>
    <row r="104761"/>
    <row r="104762"/>
    <row r="104763"/>
    <row r="104764"/>
    <row r="104765"/>
    <row r="104766"/>
    <row r="104767"/>
    <row r="104768"/>
    <row r="104769"/>
    <row r="104770"/>
    <row r="104771"/>
    <row r="104772"/>
    <row r="104773"/>
    <row r="104774"/>
    <row r="104775"/>
    <row r="104776"/>
    <row r="104777"/>
    <row r="104778"/>
    <row r="104779"/>
    <row r="104780"/>
    <row r="104781"/>
    <row r="104782"/>
    <row r="104783"/>
    <row r="104784"/>
    <row r="104785"/>
    <row r="104786"/>
    <row r="104787"/>
    <row r="104788"/>
    <row r="104789"/>
    <row r="104790"/>
    <row r="104791"/>
    <row r="104792"/>
    <row r="104793"/>
    <row r="104794"/>
    <row r="104795"/>
    <row r="104796"/>
    <row r="104797"/>
    <row r="104798"/>
    <row r="104799"/>
    <row r="104800"/>
    <row r="104801"/>
    <row r="104802"/>
    <row r="104803"/>
    <row r="104804"/>
    <row r="104805"/>
    <row r="104806"/>
    <row r="104807"/>
    <row r="104808"/>
    <row r="104809"/>
    <row r="104810"/>
    <row r="104811"/>
    <row r="104812"/>
    <row r="104813"/>
    <row r="104814"/>
    <row r="104815"/>
    <row r="104816"/>
    <row r="104817"/>
    <row r="104818"/>
    <row r="104819"/>
    <row r="104820"/>
    <row r="104821"/>
    <row r="104822"/>
    <row r="104823"/>
    <row r="104824"/>
    <row r="104825"/>
    <row r="104826"/>
    <row r="104827"/>
    <row r="104828"/>
    <row r="104829"/>
    <row r="104830"/>
    <row r="104831"/>
    <row r="104832"/>
    <row r="104833"/>
    <row r="104834"/>
    <row r="104835"/>
    <row r="104836"/>
    <row r="104837"/>
    <row r="104838"/>
    <row r="104839"/>
    <row r="104840"/>
    <row r="104841"/>
    <row r="104842"/>
    <row r="104843"/>
    <row r="104844"/>
    <row r="104845"/>
    <row r="104846"/>
    <row r="104847"/>
    <row r="104848"/>
    <row r="104849"/>
    <row r="104850"/>
    <row r="104851"/>
    <row r="104852"/>
    <row r="104853"/>
    <row r="104854"/>
    <row r="104855"/>
    <row r="104856"/>
    <row r="104857"/>
    <row r="104858"/>
    <row r="104859"/>
    <row r="104860"/>
    <row r="104861"/>
    <row r="104862"/>
    <row r="104863"/>
    <row r="104864"/>
    <row r="104865"/>
    <row r="104866"/>
    <row r="104867"/>
    <row r="104868"/>
    <row r="104869"/>
    <row r="104870"/>
    <row r="104871"/>
    <row r="104872"/>
    <row r="104873"/>
    <row r="104874"/>
    <row r="104875"/>
    <row r="104876"/>
    <row r="104877"/>
    <row r="104878"/>
    <row r="104879"/>
    <row r="104880"/>
    <row r="104881"/>
    <row r="104882"/>
    <row r="104883"/>
    <row r="104884"/>
    <row r="104885"/>
    <row r="104886"/>
    <row r="104887"/>
    <row r="104888"/>
    <row r="104889"/>
    <row r="104890"/>
    <row r="104891"/>
    <row r="104892"/>
    <row r="104893"/>
    <row r="104894"/>
    <row r="104895"/>
    <row r="104896"/>
    <row r="104897"/>
    <row r="104898"/>
    <row r="104899"/>
    <row r="104900"/>
    <row r="104901"/>
    <row r="104902"/>
    <row r="104903"/>
    <row r="104904"/>
    <row r="104905"/>
    <row r="104906"/>
    <row r="104907"/>
    <row r="104908"/>
    <row r="104909"/>
    <row r="104910"/>
    <row r="104911"/>
    <row r="104912"/>
    <row r="104913"/>
    <row r="104914"/>
    <row r="104915"/>
    <row r="104916"/>
    <row r="104917"/>
    <row r="104918"/>
    <row r="104919"/>
    <row r="104920"/>
    <row r="104921"/>
    <row r="104922"/>
    <row r="104923"/>
    <row r="104924"/>
    <row r="104925"/>
    <row r="104926"/>
    <row r="104927"/>
    <row r="104928"/>
    <row r="104929"/>
    <row r="104930"/>
    <row r="104931"/>
    <row r="104932"/>
    <row r="104933"/>
    <row r="104934"/>
    <row r="104935"/>
    <row r="104936"/>
    <row r="104937"/>
    <row r="104938"/>
    <row r="104939"/>
    <row r="104940"/>
    <row r="104941"/>
    <row r="104942"/>
    <row r="104943"/>
    <row r="104944"/>
    <row r="104945"/>
    <row r="104946"/>
    <row r="104947"/>
    <row r="104948"/>
    <row r="104949"/>
    <row r="104950"/>
    <row r="104951"/>
    <row r="104952"/>
    <row r="104953"/>
    <row r="104954"/>
    <row r="104955"/>
    <row r="104956"/>
    <row r="104957"/>
    <row r="104958"/>
    <row r="104959"/>
    <row r="104960"/>
    <row r="104961"/>
    <row r="104962"/>
    <row r="104963"/>
    <row r="104964"/>
    <row r="104965"/>
    <row r="104966"/>
    <row r="104967"/>
    <row r="104968"/>
    <row r="104969"/>
    <row r="104970"/>
    <row r="104971"/>
    <row r="104972"/>
    <row r="104973"/>
    <row r="104974"/>
    <row r="104975"/>
    <row r="104976"/>
    <row r="104977"/>
    <row r="104978"/>
    <row r="104979"/>
    <row r="104980"/>
    <row r="104981"/>
    <row r="104982"/>
    <row r="104983"/>
    <row r="104984"/>
    <row r="104985"/>
    <row r="104986"/>
    <row r="104987"/>
    <row r="104988"/>
    <row r="104989"/>
    <row r="104990"/>
    <row r="104991"/>
    <row r="104992"/>
    <row r="104993"/>
    <row r="104994"/>
    <row r="104995"/>
    <row r="104996"/>
    <row r="104997"/>
    <row r="104998"/>
    <row r="104999"/>
    <row r="105000"/>
    <row r="105001"/>
    <row r="105002"/>
    <row r="105003"/>
    <row r="105004"/>
    <row r="105005"/>
    <row r="105006"/>
    <row r="105007"/>
    <row r="105008"/>
    <row r="105009"/>
    <row r="105010"/>
    <row r="105011"/>
    <row r="105012"/>
    <row r="105013"/>
    <row r="105014"/>
    <row r="105015"/>
    <row r="105016"/>
    <row r="105017"/>
    <row r="105018"/>
    <row r="105019"/>
    <row r="105020"/>
    <row r="105021"/>
    <row r="105022"/>
    <row r="105023"/>
    <row r="105024"/>
    <row r="105025"/>
    <row r="105026"/>
    <row r="105027"/>
    <row r="105028"/>
    <row r="105029"/>
    <row r="105030"/>
    <row r="105031"/>
    <row r="105032"/>
    <row r="105033"/>
    <row r="105034"/>
    <row r="105035"/>
    <row r="105036"/>
    <row r="105037"/>
    <row r="105038"/>
    <row r="105039"/>
    <row r="105040"/>
    <row r="105041"/>
    <row r="105042"/>
    <row r="105043"/>
    <row r="105044"/>
    <row r="105045"/>
    <row r="105046"/>
    <row r="105047"/>
    <row r="105048"/>
    <row r="105049"/>
    <row r="105050"/>
    <row r="105051"/>
    <row r="105052"/>
    <row r="105053"/>
    <row r="105054"/>
    <row r="105055"/>
    <row r="105056"/>
    <row r="105057"/>
    <row r="105058"/>
    <row r="105059"/>
    <row r="105060"/>
    <row r="105061"/>
    <row r="105062"/>
    <row r="105063"/>
    <row r="105064"/>
    <row r="105065"/>
    <row r="105066"/>
    <row r="105067"/>
    <row r="105068"/>
    <row r="105069"/>
    <row r="105070"/>
    <row r="105071"/>
    <row r="105072"/>
    <row r="105073"/>
    <row r="105074"/>
    <row r="105075"/>
    <row r="105076"/>
    <row r="105077"/>
    <row r="105078"/>
    <row r="105079"/>
    <row r="105080"/>
    <row r="105081"/>
    <row r="105082"/>
    <row r="105083"/>
    <row r="105084"/>
    <row r="105085"/>
    <row r="105086"/>
    <row r="105087"/>
    <row r="105088"/>
    <row r="105089"/>
    <row r="105090"/>
    <row r="105091"/>
    <row r="105092"/>
    <row r="105093"/>
    <row r="105094"/>
    <row r="105095"/>
    <row r="105096"/>
    <row r="105097"/>
    <row r="105098"/>
    <row r="105099"/>
    <row r="105100"/>
    <row r="105101"/>
    <row r="105102"/>
    <row r="105103"/>
    <row r="105104"/>
    <row r="105105"/>
    <row r="105106"/>
    <row r="105107"/>
    <row r="105108"/>
    <row r="105109"/>
    <row r="105110"/>
    <row r="105111"/>
    <row r="105112"/>
    <row r="105113"/>
    <row r="105114"/>
    <row r="105115"/>
    <row r="105116"/>
    <row r="105117"/>
    <row r="105118"/>
    <row r="105119"/>
    <row r="105120"/>
    <row r="105121"/>
    <row r="105122"/>
    <row r="105123"/>
    <row r="105124"/>
    <row r="105125"/>
    <row r="105126"/>
    <row r="105127"/>
    <row r="105128"/>
    <row r="105129"/>
    <row r="105130"/>
    <row r="105131"/>
    <row r="105132"/>
    <row r="105133"/>
    <row r="105134"/>
    <row r="105135"/>
    <row r="105136"/>
    <row r="105137"/>
    <row r="105138"/>
    <row r="105139"/>
    <row r="105140"/>
    <row r="105141"/>
    <row r="105142"/>
    <row r="105143"/>
    <row r="105144"/>
    <row r="105145"/>
    <row r="105146"/>
    <row r="105147"/>
    <row r="105148"/>
    <row r="105149"/>
    <row r="105150"/>
    <row r="105151"/>
    <row r="105152"/>
    <row r="105153"/>
    <row r="105154"/>
    <row r="105155"/>
    <row r="105156"/>
    <row r="105157"/>
    <row r="105158"/>
    <row r="105159"/>
    <row r="105160"/>
    <row r="105161"/>
    <row r="105162"/>
    <row r="105163"/>
    <row r="105164"/>
    <row r="105165"/>
    <row r="105166"/>
    <row r="105167"/>
    <row r="105168"/>
    <row r="105169"/>
    <row r="105170"/>
    <row r="105171"/>
    <row r="105172"/>
    <row r="105173"/>
    <row r="105174"/>
    <row r="105175"/>
    <row r="105176"/>
    <row r="105177"/>
    <row r="105178"/>
    <row r="105179"/>
    <row r="105180"/>
    <row r="105181"/>
    <row r="105182"/>
    <row r="105183"/>
    <row r="105184"/>
    <row r="105185"/>
    <row r="105186"/>
    <row r="105187"/>
    <row r="105188"/>
    <row r="105189"/>
    <row r="105190"/>
    <row r="105191"/>
    <row r="105192"/>
    <row r="105193"/>
    <row r="105194"/>
    <row r="105195"/>
    <row r="105196"/>
    <row r="105197"/>
    <row r="105198"/>
    <row r="105199"/>
    <row r="105200"/>
    <row r="105201"/>
    <row r="105202"/>
    <row r="105203"/>
    <row r="105204"/>
    <row r="105205"/>
    <row r="105206"/>
    <row r="105207"/>
    <row r="105208"/>
    <row r="105209"/>
    <row r="105210"/>
    <row r="105211"/>
    <row r="105212"/>
    <row r="105213"/>
    <row r="105214"/>
    <row r="105215"/>
    <row r="105216"/>
    <row r="105217"/>
    <row r="105218"/>
    <row r="105219"/>
    <row r="105220"/>
    <row r="105221"/>
    <row r="105222"/>
    <row r="105223"/>
    <row r="105224"/>
    <row r="105225"/>
    <row r="105226"/>
    <row r="105227"/>
    <row r="105228"/>
    <row r="105229"/>
    <row r="105230"/>
    <row r="105231"/>
    <row r="105232"/>
    <row r="105233"/>
    <row r="105234"/>
    <row r="105235"/>
    <row r="105236"/>
    <row r="105237"/>
    <row r="105238"/>
    <row r="105239"/>
    <row r="105240"/>
    <row r="105241"/>
    <row r="105242"/>
    <row r="105243"/>
    <row r="105244"/>
    <row r="105245"/>
    <row r="105246"/>
    <row r="105247"/>
    <row r="105248"/>
    <row r="105249"/>
    <row r="105250"/>
    <row r="105251"/>
    <row r="105252"/>
    <row r="105253"/>
    <row r="105254"/>
    <row r="105255"/>
    <row r="105256"/>
    <row r="105257"/>
    <row r="105258"/>
    <row r="105259"/>
    <row r="105260"/>
    <row r="105261"/>
    <row r="105262"/>
    <row r="105263"/>
    <row r="105264"/>
    <row r="105265"/>
    <row r="105266"/>
    <row r="105267"/>
    <row r="105268"/>
    <row r="105269"/>
    <row r="105270"/>
    <row r="105271"/>
    <row r="105272"/>
    <row r="105273"/>
    <row r="105274"/>
    <row r="105275"/>
    <row r="105276"/>
    <row r="105277"/>
    <row r="105278"/>
    <row r="105279"/>
    <row r="105280"/>
    <row r="105281"/>
    <row r="105282"/>
    <row r="105283"/>
    <row r="105284"/>
    <row r="105285"/>
    <row r="105286"/>
    <row r="105287"/>
    <row r="105288"/>
    <row r="105289"/>
    <row r="105290"/>
    <row r="105291"/>
    <row r="105292"/>
    <row r="105293"/>
    <row r="105294"/>
    <row r="105295"/>
    <row r="105296"/>
    <row r="105297"/>
    <row r="105298"/>
    <row r="105299"/>
    <row r="105300"/>
    <row r="105301"/>
    <row r="105302"/>
    <row r="105303"/>
    <row r="105304"/>
    <row r="105305"/>
    <row r="105306"/>
    <row r="105307"/>
    <row r="105308"/>
    <row r="105309"/>
    <row r="105310"/>
    <row r="105311"/>
    <row r="105312"/>
    <row r="105313"/>
    <row r="105314"/>
    <row r="105315"/>
    <row r="105316"/>
    <row r="105317"/>
    <row r="105318"/>
    <row r="105319"/>
    <row r="105320"/>
    <row r="105321"/>
    <row r="105322"/>
    <row r="105323"/>
    <row r="105324"/>
    <row r="105325"/>
    <row r="105326"/>
    <row r="105327"/>
    <row r="105328"/>
    <row r="105329"/>
    <row r="105330"/>
    <row r="105331"/>
    <row r="105332"/>
    <row r="105333"/>
    <row r="105334"/>
    <row r="105335"/>
    <row r="105336"/>
    <row r="105337"/>
    <row r="105338"/>
    <row r="105339"/>
    <row r="105340"/>
    <row r="105341"/>
    <row r="105342"/>
    <row r="105343"/>
    <row r="105344"/>
    <row r="105345"/>
    <row r="105346"/>
    <row r="105347"/>
    <row r="105348"/>
    <row r="105349"/>
    <row r="105350"/>
    <row r="105351"/>
    <row r="105352"/>
    <row r="105353"/>
    <row r="105354"/>
    <row r="105355"/>
    <row r="105356"/>
    <row r="105357"/>
    <row r="105358"/>
    <row r="105359"/>
    <row r="105360"/>
    <row r="105361"/>
    <row r="105362"/>
    <row r="105363"/>
    <row r="105364"/>
    <row r="105365"/>
    <row r="105366"/>
    <row r="105367"/>
    <row r="105368"/>
    <row r="105369"/>
    <row r="105370"/>
    <row r="105371"/>
    <row r="105372"/>
    <row r="105373"/>
    <row r="105374"/>
    <row r="105375"/>
    <row r="105376"/>
    <row r="105377"/>
    <row r="105378"/>
    <row r="105379"/>
    <row r="105380"/>
    <row r="105381"/>
    <row r="105382"/>
    <row r="105383"/>
    <row r="105384"/>
    <row r="105385"/>
    <row r="105386"/>
    <row r="105387"/>
    <row r="105388"/>
    <row r="105389"/>
    <row r="105390"/>
    <row r="105391"/>
    <row r="105392"/>
    <row r="105393"/>
    <row r="105394"/>
    <row r="105395"/>
    <row r="105396"/>
    <row r="105397"/>
    <row r="105398"/>
    <row r="105399"/>
    <row r="105400"/>
    <row r="105401"/>
    <row r="105402"/>
    <row r="105403"/>
    <row r="105404"/>
    <row r="105405"/>
    <row r="105406"/>
    <row r="105407"/>
    <row r="105408"/>
    <row r="105409"/>
    <row r="105410"/>
    <row r="105411"/>
    <row r="105412"/>
    <row r="105413"/>
    <row r="105414"/>
    <row r="105415"/>
    <row r="105416"/>
    <row r="105417"/>
    <row r="105418"/>
    <row r="105419"/>
    <row r="105420"/>
    <row r="105421"/>
    <row r="105422"/>
    <row r="105423"/>
    <row r="105424"/>
    <row r="105425"/>
    <row r="105426"/>
    <row r="105427"/>
    <row r="105428"/>
    <row r="105429"/>
    <row r="105430"/>
    <row r="105431"/>
    <row r="105432"/>
    <row r="105433"/>
    <row r="105434"/>
    <row r="105435"/>
    <row r="105436"/>
    <row r="105437"/>
    <row r="105438"/>
    <row r="105439"/>
    <row r="105440"/>
    <row r="105441"/>
    <row r="105442"/>
    <row r="105443"/>
    <row r="105444"/>
    <row r="105445"/>
    <row r="105446"/>
    <row r="105447"/>
    <row r="105448"/>
    <row r="105449"/>
    <row r="105450"/>
    <row r="105451"/>
    <row r="105452"/>
    <row r="105453"/>
    <row r="105454"/>
    <row r="105455"/>
    <row r="105456"/>
    <row r="105457"/>
    <row r="105458"/>
    <row r="105459"/>
    <row r="105460"/>
    <row r="105461"/>
    <row r="105462"/>
    <row r="105463"/>
    <row r="105464"/>
    <row r="105465"/>
    <row r="105466"/>
    <row r="105467"/>
    <row r="105468"/>
    <row r="105469"/>
    <row r="105470"/>
    <row r="105471"/>
    <row r="105472"/>
    <row r="105473"/>
    <row r="105474"/>
    <row r="105475"/>
    <row r="105476"/>
    <row r="105477"/>
    <row r="105478"/>
    <row r="105479"/>
    <row r="105480"/>
    <row r="105481"/>
    <row r="105482"/>
    <row r="105483"/>
    <row r="105484"/>
    <row r="105485"/>
    <row r="105486"/>
    <row r="105487"/>
    <row r="105488"/>
    <row r="105489"/>
    <row r="105490"/>
    <row r="105491"/>
    <row r="105492"/>
    <row r="105493"/>
    <row r="105494"/>
    <row r="105495"/>
    <row r="105496"/>
    <row r="105497"/>
    <row r="105498"/>
    <row r="105499"/>
    <row r="105500"/>
    <row r="105501"/>
    <row r="105502"/>
    <row r="105503"/>
    <row r="105504"/>
    <row r="105505"/>
    <row r="105506"/>
    <row r="105507"/>
    <row r="105508"/>
    <row r="105509"/>
    <row r="105510"/>
    <row r="105511"/>
    <row r="105512"/>
    <row r="105513"/>
    <row r="105514"/>
    <row r="105515"/>
    <row r="105516"/>
    <row r="105517"/>
    <row r="105518"/>
    <row r="105519"/>
    <row r="105520"/>
    <row r="105521"/>
    <row r="105522"/>
    <row r="105523"/>
    <row r="105524"/>
    <row r="105525"/>
    <row r="105526"/>
    <row r="105527"/>
    <row r="105528"/>
    <row r="105529"/>
    <row r="105530"/>
    <row r="105531"/>
    <row r="105532"/>
    <row r="105533"/>
    <row r="105534"/>
    <row r="105535"/>
    <row r="105536"/>
    <row r="105537"/>
    <row r="105538"/>
    <row r="105539"/>
    <row r="105540"/>
    <row r="105541"/>
    <row r="105542"/>
    <row r="105543"/>
    <row r="105544"/>
    <row r="105545"/>
    <row r="105546"/>
    <row r="105547"/>
    <row r="105548"/>
    <row r="105549"/>
    <row r="105550"/>
    <row r="105551"/>
    <row r="105552"/>
    <row r="105553"/>
    <row r="105554"/>
    <row r="105555"/>
    <row r="105556"/>
    <row r="105557"/>
    <row r="105558"/>
    <row r="105559"/>
    <row r="105560"/>
    <row r="105561"/>
    <row r="105562"/>
    <row r="105563"/>
    <row r="105564"/>
    <row r="105565"/>
    <row r="105566"/>
    <row r="105567"/>
    <row r="105568"/>
    <row r="105569"/>
    <row r="105570"/>
    <row r="105571"/>
    <row r="105572"/>
    <row r="105573"/>
    <row r="105574"/>
    <row r="105575"/>
    <row r="105576"/>
    <row r="105577"/>
    <row r="105578"/>
    <row r="105579"/>
    <row r="105580"/>
    <row r="105581"/>
    <row r="105582"/>
    <row r="105583"/>
    <row r="105584"/>
    <row r="105585"/>
    <row r="105586"/>
    <row r="105587"/>
    <row r="105588"/>
    <row r="105589"/>
    <row r="105590"/>
    <row r="105591"/>
    <row r="105592"/>
    <row r="105593"/>
    <row r="105594"/>
    <row r="105595"/>
    <row r="105596"/>
    <row r="105597"/>
    <row r="105598"/>
    <row r="105599"/>
    <row r="105600"/>
    <row r="105601"/>
    <row r="105602"/>
    <row r="105603"/>
    <row r="105604"/>
    <row r="105605"/>
    <row r="105606"/>
    <row r="105607"/>
    <row r="105608"/>
    <row r="105609"/>
    <row r="105610"/>
    <row r="105611"/>
    <row r="105612"/>
    <row r="105613"/>
    <row r="105614"/>
    <row r="105615"/>
    <row r="105616"/>
    <row r="105617"/>
    <row r="105618"/>
    <row r="105619"/>
    <row r="105620"/>
    <row r="105621"/>
    <row r="105622"/>
    <row r="105623"/>
    <row r="105624"/>
    <row r="105625"/>
    <row r="105626"/>
    <row r="105627"/>
    <row r="105628"/>
    <row r="105629"/>
    <row r="105630"/>
    <row r="105631"/>
    <row r="105632"/>
    <row r="105633"/>
    <row r="105634"/>
    <row r="105635"/>
    <row r="105636"/>
    <row r="105637"/>
    <row r="105638"/>
    <row r="105639"/>
    <row r="105640"/>
    <row r="105641"/>
    <row r="105642"/>
    <row r="105643"/>
    <row r="105644"/>
    <row r="105645"/>
    <row r="105646"/>
    <row r="105647"/>
    <row r="105648"/>
    <row r="105649"/>
    <row r="105650"/>
    <row r="105651"/>
    <row r="105652"/>
    <row r="105653"/>
    <row r="105654"/>
    <row r="105655"/>
    <row r="105656"/>
    <row r="105657"/>
    <row r="105658"/>
    <row r="105659"/>
    <row r="105660"/>
    <row r="105661"/>
    <row r="105662"/>
    <row r="105663"/>
    <row r="105664"/>
    <row r="105665"/>
    <row r="105666"/>
    <row r="105667"/>
    <row r="105668"/>
    <row r="105669"/>
    <row r="105670"/>
    <row r="105671"/>
    <row r="105672"/>
    <row r="105673"/>
    <row r="105674"/>
    <row r="105675"/>
    <row r="105676"/>
    <row r="105677"/>
    <row r="105678"/>
    <row r="105679"/>
    <row r="105680"/>
    <row r="105681"/>
    <row r="105682"/>
    <row r="105683"/>
    <row r="105684"/>
    <row r="105685"/>
    <row r="105686"/>
    <row r="105687"/>
    <row r="105688"/>
    <row r="105689"/>
    <row r="105690"/>
    <row r="105691"/>
    <row r="105692"/>
    <row r="105693"/>
    <row r="105694"/>
    <row r="105695"/>
    <row r="105696"/>
    <row r="105697"/>
    <row r="105698"/>
    <row r="105699"/>
    <row r="105700"/>
    <row r="105701"/>
    <row r="105702"/>
    <row r="105703"/>
    <row r="105704"/>
    <row r="105705"/>
    <row r="105706"/>
    <row r="105707"/>
    <row r="105708"/>
    <row r="105709"/>
    <row r="105710"/>
    <row r="105711"/>
    <row r="105712"/>
    <row r="105713"/>
    <row r="105714"/>
    <row r="105715"/>
    <row r="105716"/>
    <row r="105717"/>
    <row r="105718"/>
    <row r="105719"/>
    <row r="105720"/>
    <row r="105721"/>
    <row r="105722"/>
    <row r="105723"/>
    <row r="105724"/>
    <row r="105725"/>
    <row r="105726"/>
    <row r="105727"/>
    <row r="105728"/>
    <row r="105729"/>
    <row r="105730"/>
    <row r="105731"/>
    <row r="105732"/>
    <row r="105733"/>
    <row r="105734"/>
    <row r="105735"/>
    <row r="105736"/>
    <row r="105737"/>
    <row r="105738"/>
    <row r="105739"/>
    <row r="105740"/>
    <row r="105741"/>
    <row r="105742"/>
    <row r="105743"/>
    <row r="105744"/>
    <row r="105745"/>
    <row r="105746"/>
    <row r="105747"/>
    <row r="105748"/>
    <row r="105749"/>
    <row r="105750"/>
    <row r="105751"/>
    <row r="105752"/>
    <row r="105753"/>
    <row r="105754"/>
    <row r="105755"/>
    <row r="105756"/>
    <row r="105757"/>
    <row r="105758"/>
    <row r="105759"/>
    <row r="105760"/>
    <row r="105761"/>
    <row r="105762"/>
    <row r="105763"/>
    <row r="105764"/>
    <row r="105765"/>
    <row r="105766"/>
    <row r="105767"/>
    <row r="105768"/>
    <row r="105769"/>
    <row r="105770"/>
    <row r="105771"/>
    <row r="105772"/>
    <row r="105773"/>
    <row r="105774"/>
    <row r="105775"/>
    <row r="105776"/>
    <row r="105777"/>
    <row r="105778"/>
    <row r="105779"/>
    <row r="105780"/>
    <row r="105781"/>
    <row r="105782"/>
    <row r="105783"/>
    <row r="105784"/>
    <row r="105785"/>
    <row r="105786"/>
    <row r="105787"/>
    <row r="105788"/>
    <row r="105789"/>
    <row r="105790"/>
    <row r="105791"/>
    <row r="105792"/>
    <row r="105793"/>
    <row r="105794"/>
    <row r="105795"/>
    <row r="105796"/>
    <row r="105797"/>
    <row r="105798"/>
    <row r="105799"/>
    <row r="105800"/>
    <row r="105801"/>
    <row r="105802"/>
    <row r="105803"/>
    <row r="105804"/>
    <row r="105805"/>
    <row r="105806"/>
    <row r="105807"/>
    <row r="105808"/>
    <row r="105809"/>
    <row r="105810"/>
    <row r="105811"/>
    <row r="105812"/>
    <row r="105813"/>
    <row r="105814"/>
    <row r="105815"/>
    <row r="105816"/>
    <row r="105817"/>
    <row r="105818"/>
    <row r="105819"/>
    <row r="105820"/>
    <row r="105821"/>
    <row r="105822"/>
    <row r="105823"/>
    <row r="105824"/>
    <row r="105825"/>
    <row r="105826"/>
    <row r="105827"/>
    <row r="105828"/>
    <row r="105829"/>
    <row r="105830"/>
    <row r="105831"/>
    <row r="105832"/>
    <row r="105833"/>
    <row r="105834"/>
    <row r="105835"/>
    <row r="105836"/>
    <row r="105837"/>
    <row r="105838"/>
    <row r="105839"/>
    <row r="105840"/>
    <row r="105841"/>
    <row r="105842"/>
    <row r="105843"/>
    <row r="105844"/>
    <row r="105845"/>
    <row r="105846"/>
    <row r="105847"/>
    <row r="105848"/>
    <row r="105849"/>
    <row r="105850"/>
    <row r="105851"/>
    <row r="105852"/>
    <row r="105853"/>
    <row r="105854"/>
    <row r="105855"/>
    <row r="105856"/>
    <row r="105857"/>
    <row r="105858"/>
    <row r="105859"/>
    <row r="105860"/>
    <row r="105861"/>
    <row r="105862"/>
    <row r="105863"/>
    <row r="105864"/>
    <row r="105865"/>
    <row r="105866"/>
    <row r="105867"/>
    <row r="105868"/>
    <row r="105869"/>
    <row r="105870"/>
    <row r="105871"/>
    <row r="105872"/>
    <row r="105873"/>
    <row r="105874"/>
    <row r="105875"/>
    <row r="105876"/>
    <row r="105877"/>
    <row r="105878"/>
    <row r="105879"/>
    <row r="105880"/>
    <row r="105881"/>
    <row r="105882"/>
    <row r="105883"/>
    <row r="105884"/>
    <row r="105885"/>
    <row r="105886"/>
    <row r="105887"/>
    <row r="105888"/>
    <row r="105889"/>
    <row r="105890"/>
    <row r="105891"/>
    <row r="105892"/>
    <row r="105893"/>
    <row r="105894"/>
    <row r="105895"/>
    <row r="105896"/>
    <row r="105897"/>
    <row r="105898"/>
    <row r="105899"/>
    <row r="105900"/>
    <row r="105901"/>
    <row r="105902"/>
    <row r="105903"/>
    <row r="105904"/>
    <row r="105905"/>
    <row r="105906"/>
    <row r="105907"/>
    <row r="105908"/>
    <row r="105909"/>
    <row r="105910"/>
    <row r="105911"/>
    <row r="105912"/>
    <row r="105913"/>
    <row r="105914"/>
    <row r="105915"/>
    <row r="105916"/>
    <row r="105917"/>
    <row r="105918"/>
    <row r="105919"/>
    <row r="105920"/>
    <row r="105921"/>
    <row r="105922"/>
    <row r="105923"/>
    <row r="105924"/>
    <row r="105925"/>
    <row r="105926"/>
    <row r="105927"/>
    <row r="105928"/>
    <row r="105929"/>
    <row r="105930"/>
    <row r="105931"/>
    <row r="105932"/>
    <row r="105933"/>
    <row r="105934"/>
    <row r="105935"/>
    <row r="105936"/>
    <row r="105937"/>
    <row r="105938"/>
    <row r="105939"/>
    <row r="105940"/>
    <row r="105941"/>
    <row r="105942"/>
    <row r="105943"/>
    <row r="105944"/>
    <row r="105945"/>
    <row r="105946"/>
    <row r="105947"/>
    <row r="105948"/>
    <row r="105949"/>
    <row r="105950"/>
    <row r="105951"/>
    <row r="105952"/>
    <row r="105953"/>
    <row r="105954"/>
    <row r="105955"/>
    <row r="105956"/>
    <row r="105957"/>
    <row r="105958"/>
    <row r="105959"/>
    <row r="105960"/>
    <row r="105961"/>
    <row r="105962"/>
    <row r="105963"/>
    <row r="105964"/>
    <row r="105965"/>
    <row r="105966"/>
    <row r="105967"/>
    <row r="105968"/>
    <row r="105969"/>
    <row r="105970"/>
    <row r="105971"/>
    <row r="105972"/>
    <row r="105973"/>
    <row r="105974"/>
    <row r="105975"/>
    <row r="105976"/>
    <row r="105977"/>
    <row r="105978"/>
    <row r="105979"/>
    <row r="105980"/>
    <row r="105981"/>
    <row r="105982"/>
    <row r="105983"/>
    <row r="105984"/>
    <row r="105985"/>
    <row r="105986"/>
    <row r="105987"/>
    <row r="105988"/>
    <row r="105989"/>
    <row r="105990"/>
    <row r="105991"/>
    <row r="105992"/>
    <row r="105993"/>
    <row r="105994"/>
    <row r="105995"/>
    <row r="105996"/>
    <row r="105997"/>
    <row r="105998"/>
    <row r="105999"/>
    <row r="106000"/>
    <row r="106001"/>
    <row r="106002"/>
    <row r="106003"/>
    <row r="106004"/>
    <row r="106005"/>
    <row r="106006"/>
    <row r="106007"/>
    <row r="106008"/>
    <row r="106009"/>
    <row r="106010"/>
    <row r="106011"/>
    <row r="106012"/>
    <row r="106013"/>
    <row r="106014"/>
    <row r="106015"/>
    <row r="106016"/>
    <row r="106017"/>
    <row r="106018"/>
    <row r="106019"/>
    <row r="106020"/>
    <row r="106021"/>
    <row r="106022"/>
    <row r="106023"/>
    <row r="106024"/>
    <row r="106025"/>
    <row r="106026"/>
    <row r="106027"/>
    <row r="106028"/>
    <row r="106029"/>
    <row r="106030"/>
    <row r="106031"/>
    <row r="106032"/>
    <row r="106033"/>
    <row r="106034"/>
    <row r="106035"/>
    <row r="106036"/>
    <row r="106037"/>
    <row r="106038"/>
    <row r="106039"/>
    <row r="106040"/>
    <row r="106041"/>
    <row r="106042"/>
    <row r="106043"/>
    <row r="106044"/>
    <row r="106045"/>
    <row r="106046"/>
    <row r="106047"/>
    <row r="106048"/>
    <row r="106049"/>
    <row r="106050"/>
    <row r="106051"/>
    <row r="106052"/>
    <row r="106053"/>
    <row r="106054"/>
    <row r="106055"/>
    <row r="106056"/>
    <row r="106057"/>
    <row r="106058"/>
    <row r="106059"/>
    <row r="106060"/>
    <row r="106061"/>
    <row r="106062"/>
    <row r="106063"/>
    <row r="106064"/>
    <row r="106065"/>
    <row r="106066"/>
    <row r="106067"/>
    <row r="106068"/>
    <row r="106069"/>
    <row r="106070"/>
    <row r="106071"/>
    <row r="106072"/>
    <row r="106073"/>
    <row r="106074"/>
    <row r="106075"/>
    <row r="106076"/>
    <row r="106077"/>
    <row r="106078"/>
    <row r="106079"/>
    <row r="106080"/>
    <row r="106081"/>
    <row r="106082"/>
    <row r="106083"/>
    <row r="106084"/>
    <row r="106085"/>
    <row r="106086"/>
    <row r="106087"/>
    <row r="106088"/>
    <row r="106089"/>
    <row r="106090"/>
    <row r="106091"/>
    <row r="106092"/>
    <row r="106093"/>
    <row r="106094"/>
    <row r="106095"/>
    <row r="106096"/>
    <row r="106097"/>
    <row r="106098"/>
    <row r="106099"/>
    <row r="106100"/>
    <row r="106101"/>
    <row r="106102"/>
    <row r="106103"/>
    <row r="106104"/>
    <row r="106105"/>
    <row r="106106"/>
    <row r="106107"/>
    <row r="106108"/>
    <row r="106109"/>
    <row r="106110"/>
    <row r="106111"/>
    <row r="106112"/>
    <row r="106113"/>
    <row r="106114"/>
    <row r="106115"/>
    <row r="106116"/>
    <row r="106117"/>
    <row r="106118"/>
    <row r="106119"/>
    <row r="106120"/>
    <row r="106121"/>
    <row r="106122"/>
    <row r="106123"/>
    <row r="106124"/>
    <row r="106125"/>
    <row r="106126"/>
    <row r="106127"/>
    <row r="106128"/>
    <row r="106129"/>
    <row r="106130"/>
    <row r="106131"/>
    <row r="106132"/>
    <row r="106133"/>
    <row r="106134"/>
    <row r="106135"/>
    <row r="106136"/>
    <row r="106137"/>
    <row r="106138"/>
    <row r="106139"/>
    <row r="106140"/>
    <row r="106141"/>
    <row r="106142"/>
    <row r="106143"/>
    <row r="106144"/>
    <row r="106145"/>
    <row r="106146"/>
    <row r="106147"/>
    <row r="106148"/>
    <row r="106149"/>
    <row r="106150"/>
    <row r="106151"/>
    <row r="106152"/>
    <row r="106153"/>
    <row r="106154"/>
    <row r="106155"/>
    <row r="106156"/>
    <row r="106157"/>
    <row r="106158"/>
    <row r="106159"/>
    <row r="106160"/>
    <row r="106161"/>
    <row r="106162"/>
    <row r="106163"/>
    <row r="106164"/>
    <row r="106165"/>
    <row r="106166"/>
    <row r="106167"/>
    <row r="106168"/>
    <row r="106169"/>
    <row r="106170"/>
    <row r="106171"/>
    <row r="106172"/>
    <row r="106173"/>
    <row r="106174"/>
    <row r="106175"/>
    <row r="106176"/>
    <row r="106177"/>
    <row r="106178"/>
    <row r="106179"/>
    <row r="106180"/>
    <row r="106181"/>
    <row r="106182"/>
    <row r="106183"/>
    <row r="106184"/>
    <row r="106185"/>
    <row r="106186"/>
    <row r="106187"/>
    <row r="106188"/>
    <row r="106189"/>
    <row r="106190"/>
    <row r="106191"/>
    <row r="106192"/>
    <row r="106193"/>
    <row r="106194"/>
    <row r="106195"/>
    <row r="106196"/>
    <row r="106197"/>
    <row r="106198"/>
    <row r="106199"/>
    <row r="106200"/>
    <row r="106201"/>
    <row r="106202"/>
    <row r="106203"/>
    <row r="106204"/>
    <row r="106205"/>
    <row r="106206"/>
    <row r="106207"/>
    <row r="106208"/>
    <row r="106209"/>
    <row r="106210"/>
    <row r="106211"/>
    <row r="106212"/>
    <row r="106213"/>
    <row r="106214"/>
    <row r="106215"/>
    <row r="106216"/>
    <row r="106217"/>
    <row r="106218"/>
    <row r="106219"/>
    <row r="106220"/>
    <row r="106221"/>
    <row r="106222"/>
    <row r="106223"/>
    <row r="106224"/>
    <row r="106225"/>
    <row r="106226"/>
    <row r="106227"/>
    <row r="106228"/>
    <row r="106229"/>
    <row r="106230"/>
    <row r="106231"/>
    <row r="106232"/>
    <row r="106233"/>
    <row r="106234"/>
    <row r="106235"/>
    <row r="106236"/>
    <row r="106237"/>
    <row r="106238"/>
    <row r="106239"/>
    <row r="106240"/>
    <row r="106241"/>
    <row r="106242"/>
    <row r="106243"/>
    <row r="106244"/>
    <row r="106245"/>
    <row r="106246"/>
    <row r="106247"/>
    <row r="106248"/>
    <row r="106249"/>
    <row r="106250"/>
    <row r="106251"/>
    <row r="106252"/>
    <row r="106253"/>
    <row r="106254"/>
    <row r="106255"/>
    <row r="106256"/>
    <row r="106257"/>
    <row r="106258"/>
    <row r="106259"/>
    <row r="106260"/>
    <row r="106261"/>
    <row r="106262"/>
    <row r="106263"/>
    <row r="106264"/>
    <row r="106265"/>
    <row r="106266"/>
    <row r="106267"/>
    <row r="106268"/>
    <row r="106269"/>
    <row r="106270"/>
    <row r="106271"/>
    <row r="106272"/>
    <row r="106273"/>
    <row r="106274"/>
    <row r="106275"/>
    <row r="106276"/>
    <row r="106277"/>
    <row r="106278"/>
    <row r="106279"/>
    <row r="106280"/>
    <row r="106281"/>
    <row r="106282"/>
    <row r="106283"/>
    <row r="106284"/>
    <row r="106285"/>
    <row r="106286"/>
    <row r="106287"/>
    <row r="106288"/>
    <row r="106289"/>
    <row r="106290"/>
    <row r="106291"/>
    <row r="106292"/>
    <row r="106293"/>
    <row r="106294"/>
    <row r="106295"/>
    <row r="106296"/>
    <row r="106297"/>
    <row r="106298"/>
    <row r="106299"/>
    <row r="106300"/>
    <row r="106301"/>
    <row r="106302"/>
    <row r="106303"/>
    <row r="106304"/>
    <row r="106305"/>
    <row r="106306"/>
    <row r="106307"/>
    <row r="106308"/>
    <row r="106309"/>
    <row r="106310"/>
    <row r="106311"/>
    <row r="106312"/>
    <row r="106313"/>
    <row r="106314"/>
    <row r="106315"/>
    <row r="106316"/>
    <row r="106317"/>
    <row r="106318"/>
    <row r="106319"/>
    <row r="106320"/>
    <row r="106321"/>
    <row r="106322"/>
    <row r="106323"/>
    <row r="106324"/>
    <row r="106325"/>
    <row r="106326"/>
    <row r="106327"/>
    <row r="106328"/>
    <row r="106329"/>
    <row r="106330"/>
    <row r="106331"/>
    <row r="106332"/>
    <row r="106333"/>
    <row r="106334"/>
    <row r="106335"/>
    <row r="106336"/>
    <row r="106337"/>
    <row r="106338"/>
    <row r="106339"/>
    <row r="106340"/>
    <row r="106341"/>
    <row r="106342"/>
    <row r="106343"/>
    <row r="106344"/>
    <row r="106345"/>
    <row r="106346"/>
    <row r="106347"/>
    <row r="106348"/>
    <row r="106349"/>
    <row r="106350"/>
    <row r="106351"/>
    <row r="106352"/>
    <row r="106353"/>
    <row r="106354"/>
    <row r="106355"/>
    <row r="106356"/>
    <row r="106357"/>
    <row r="106358"/>
    <row r="106359"/>
    <row r="106360"/>
    <row r="106361"/>
    <row r="106362"/>
    <row r="106363"/>
    <row r="106364"/>
    <row r="106365"/>
    <row r="106366"/>
    <row r="106367"/>
    <row r="106368"/>
    <row r="106369"/>
    <row r="106370"/>
    <row r="106371"/>
    <row r="106372"/>
    <row r="106373"/>
    <row r="106374"/>
    <row r="106375"/>
    <row r="106376"/>
    <row r="106377"/>
    <row r="106378"/>
    <row r="106379"/>
    <row r="106380"/>
    <row r="106381"/>
    <row r="106382"/>
    <row r="106383"/>
    <row r="106384"/>
    <row r="106385"/>
    <row r="106386"/>
    <row r="106387"/>
    <row r="106388"/>
    <row r="106389"/>
    <row r="106390"/>
    <row r="106391"/>
    <row r="106392"/>
    <row r="106393"/>
    <row r="106394"/>
    <row r="106395"/>
    <row r="106396"/>
    <row r="106397"/>
    <row r="106398"/>
    <row r="106399"/>
    <row r="106400"/>
    <row r="106401"/>
    <row r="106402"/>
    <row r="106403"/>
    <row r="106404"/>
    <row r="106405"/>
    <row r="106406"/>
    <row r="106407"/>
    <row r="106408"/>
    <row r="106409"/>
    <row r="106410"/>
    <row r="106411"/>
    <row r="106412"/>
    <row r="106413"/>
    <row r="106414"/>
    <row r="106415"/>
    <row r="106416"/>
    <row r="106417"/>
    <row r="106418"/>
    <row r="106419"/>
    <row r="106420"/>
    <row r="106421"/>
    <row r="106422"/>
    <row r="106423"/>
    <row r="106424"/>
    <row r="106425"/>
    <row r="106426"/>
    <row r="106427"/>
    <row r="106428"/>
    <row r="106429"/>
    <row r="106430"/>
    <row r="106431"/>
    <row r="106432"/>
    <row r="106433"/>
    <row r="106434"/>
    <row r="106435"/>
    <row r="106436"/>
    <row r="106437"/>
    <row r="106438"/>
    <row r="106439"/>
    <row r="106440"/>
    <row r="106441"/>
    <row r="106442"/>
    <row r="106443"/>
    <row r="106444"/>
    <row r="106445"/>
    <row r="106446"/>
    <row r="106447"/>
    <row r="106448"/>
    <row r="106449"/>
    <row r="106450"/>
    <row r="106451"/>
    <row r="106452"/>
    <row r="106453"/>
    <row r="106454"/>
    <row r="106455"/>
    <row r="106456"/>
    <row r="106457"/>
    <row r="106458"/>
    <row r="106459"/>
    <row r="106460"/>
    <row r="106461"/>
    <row r="106462"/>
    <row r="106463"/>
    <row r="106464"/>
    <row r="106465"/>
    <row r="106466"/>
    <row r="106467"/>
    <row r="106468"/>
    <row r="106469"/>
    <row r="106470"/>
    <row r="106471"/>
    <row r="106472"/>
    <row r="106473"/>
    <row r="106474"/>
    <row r="106475"/>
    <row r="106476"/>
    <row r="106477"/>
    <row r="106478"/>
    <row r="106479"/>
    <row r="106480"/>
    <row r="106481"/>
    <row r="106482"/>
    <row r="106483"/>
    <row r="106484"/>
    <row r="106485"/>
    <row r="106486"/>
    <row r="106487"/>
    <row r="106488"/>
    <row r="106489"/>
    <row r="106490"/>
    <row r="106491"/>
    <row r="106492"/>
    <row r="106493"/>
    <row r="106494"/>
    <row r="106495"/>
    <row r="106496"/>
    <row r="106497"/>
    <row r="106498"/>
    <row r="106499"/>
    <row r="106500"/>
    <row r="106501"/>
    <row r="106502"/>
    <row r="106503"/>
    <row r="106504"/>
    <row r="106505"/>
    <row r="106506"/>
    <row r="106507"/>
    <row r="106508"/>
    <row r="106509"/>
    <row r="106510"/>
    <row r="106511"/>
    <row r="106512"/>
    <row r="106513"/>
    <row r="106514"/>
    <row r="106515"/>
    <row r="106516"/>
    <row r="106517"/>
    <row r="106518"/>
    <row r="106519"/>
    <row r="106520"/>
    <row r="106521"/>
    <row r="106522"/>
    <row r="106523"/>
    <row r="106524"/>
    <row r="106525"/>
    <row r="106526"/>
    <row r="106527"/>
    <row r="106528"/>
    <row r="106529"/>
    <row r="106530"/>
    <row r="106531"/>
    <row r="106532"/>
    <row r="106533"/>
    <row r="106534"/>
    <row r="106535"/>
    <row r="106536"/>
    <row r="106537"/>
    <row r="106538"/>
    <row r="106539"/>
    <row r="106540"/>
    <row r="106541"/>
    <row r="106542"/>
    <row r="106543"/>
    <row r="106544"/>
    <row r="106545"/>
    <row r="106546"/>
    <row r="106547"/>
    <row r="106548"/>
    <row r="106549"/>
    <row r="106550"/>
    <row r="106551"/>
    <row r="106552"/>
    <row r="106553"/>
    <row r="106554"/>
    <row r="106555"/>
    <row r="106556"/>
    <row r="106557"/>
    <row r="106558"/>
    <row r="106559"/>
    <row r="106560"/>
    <row r="106561"/>
    <row r="106562"/>
    <row r="106563"/>
    <row r="106564"/>
    <row r="106565"/>
    <row r="106566"/>
    <row r="106567"/>
    <row r="106568"/>
    <row r="106569"/>
    <row r="106570"/>
    <row r="106571"/>
    <row r="106572"/>
    <row r="106573"/>
    <row r="106574"/>
    <row r="106575"/>
    <row r="106576"/>
    <row r="106577"/>
    <row r="106578"/>
    <row r="106579"/>
    <row r="106580"/>
    <row r="106581"/>
    <row r="106582"/>
    <row r="106583"/>
    <row r="106584"/>
    <row r="106585"/>
    <row r="106586"/>
    <row r="106587"/>
    <row r="106588"/>
    <row r="106589"/>
    <row r="106590"/>
    <row r="106591"/>
    <row r="106592"/>
    <row r="106593"/>
    <row r="106594"/>
    <row r="106595"/>
    <row r="106596"/>
    <row r="106597"/>
    <row r="106598"/>
    <row r="106599"/>
    <row r="106600"/>
    <row r="106601"/>
    <row r="106602"/>
    <row r="106603"/>
    <row r="106604"/>
    <row r="106605"/>
    <row r="106606"/>
    <row r="106607"/>
    <row r="106608"/>
    <row r="106609"/>
    <row r="106610"/>
    <row r="106611"/>
    <row r="106612"/>
    <row r="106613"/>
    <row r="106614"/>
    <row r="106615"/>
    <row r="106616"/>
    <row r="106617"/>
    <row r="106618"/>
    <row r="106619"/>
    <row r="106620"/>
    <row r="106621"/>
    <row r="106622"/>
    <row r="106623"/>
    <row r="106624"/>
    <row r="106625"/>
    <row r="106626"/>
    <row r="106627"/>
    <row r="106628"/>
    <row r="106629"/>
    <row r="106630"/>
    <row r="106631"/>
    <row r="106632"/>
    <row r="106633"/>
    <row r="106634"/>
    <row r="106635"/>
    <row r="106636"/>
    <row r="106637"/>
    <row r="106638"/>
    <row r="106639"/>
    <row r="106640"/>
    <row r="106641"/>
    <row r="106642"/>
    <row r="106643"/>
    <row r="106644"/>
    <row r="106645"/>
    <row r="106646"/>
    <row r="106647"/>
    <row r="106648"/>
    <row r="106649"/>
    <row r="106650"/>
    <row r="106651"/>
    <row r="106652"/>
    <row r="106653"/>
    <row r="106654"/>
    <row r="106655"/>
    <row r="106656"/>
    <row r="106657"/>
    <row r="106658"/>
    <row r="106659"/>
    <row r="106660"/>
    <row r="106661"/>
    <row r="106662"/>
    <row r="106663"/>
    <row r="106664"/>
    <row r="106665"/>
    <row r="106666"/>
    <row r="106667"/>
    <row r="106668"/>
    <row r="106669"/>
    <row r="106670"/>
    <row r="106671"/>
    <row r="106672"/>
    <row r="106673"/>
    <row r="106674"/>
    <row r="106675"/>
    <row r="106676"/>
    <row r="106677"/>
    <row r="106678"/>
    <row r="106679"/>
    <row r="106680"/>
    <row r="106681"/>
    <row r="106682"/>
    <row r="106683"/>
    <row r="106684"/>
    <row r="106685"/>
    <row r="106686"/>
    <row r="106687"/>
    <row r="106688"/>
    <row r="106689"/>
    <row r="106690"/>
    <row r="106691"/>
    <row r="106692"/>
    <row r="106693"/>
    <row r="106694"/>
    <row r="106695"/>
    <row r="106696"/>
    <row r="106697"/>
    <row r="106698"/>
    <row r="106699"/>
    <row r="106700"/>
    <row r="106701"/>
    <row r="106702"/>
    <row r="106703"/>
    <row r="106704"/>
    <row r="106705"/>
    <row r="106706"/>
    <row r="106707"/>
    <row r="106708"/>
    <row r="106709"/>
    <row r="106710"/>
    <row r="106711"/>
    <row r="106712"/>
    <row r="106713"/>
    <row r="106714"/>
    <row r="106715"/>
    <row r="106716"/>
    <row r="106717"/>
    <row r="106718"/>
    <row r="106719"/>
    <row r="106720"/>
    <row r="106721"/>
    <row r="106722"/>
    <row r="106723"/>
    <row r="106724"/>
    <row r="106725"/>
    <row r="106726"/>
    <row r="106727"/>
    <row r="106728"/>
    <row r="106729"/>
    <row r="106730"/>
    <row r="106731"/>
    <row r="106732"/>
    <row r="106733"/>
    <row r="106734"/>
    <row r="106735"/>
    <row r="106736"/>
    <row r="106737"/>
    <row r="106738"/>
    <row r="106739"/>
    <row r="106740"/>
    <row r="106741"/>
    <row r="106742"/>
    <row r="106743"/>
    <row r="106744"/>
    <row r="106745"/>
    <row r="106746"/>
    <row r="106747"/>
    <row r="106748"/>
    <row r="106749"/>
    <row r="106750"/>
    <row r="106751"/>
    <row r="106752"/>
    <row r="106753"/>
    <row r="106754"/>
    <row r="106755"/>
    <row r="106756"/>
    <row r="106757"/>
    <row r="106758"/>
    <row r="106759"/>
    <row r="106760"/>
    <row r="106761"/>
    <row r="106762"/>
    <row r="106763"/>
    <row r="106764"/>
    <row r="106765"/>
    <row r="106766"/>
    <row r="106767"/>
    <row r="106768"/>
    <row r="106769"/>
    <row r="106770"/>
    <row r="106771"/>
    <row r="106772"/>
    <row r="106773"/>
    <row r="106774"/>
    <row r="106775"/>
    <row r="106776"/>
    <row r="106777"/>
    <row r="106778"/>
    <row r="106779"/>
    <row r="106780"/>
    <row r="106781"/>
    <row r="106782"/>
    <row r="106783"/>
    <row r="106784"/>
    <row r="106785"/>
    <row r="106786"/>
    <row r="106787"/>
    <row r="106788"/>
    <row r="106789"/>
    <row r="106790"/>
    <row r="106791"/>
    <row r="106792"/>
    <row r="106793"/>
    <row r="106794"/>
    <row r="106795"/>
    <row r="106796"/>
    <row r="106797"/>
    <row r="106798"/>
    <row r="106799"/>
    <row r="106800"/>
    <row r="106801"/>
    <row r="106802"/>
    <row r="106803"/>
    <row r="106804"/>
    <row r="106805"/>
    <row r="106806"/>
    <row r="106807"/>
    <row r="106808"/>
    <row r="106809"/>
    <row r="106810"/>
    <row r="106811"/>
    <row r="106812"/>
    <row r="106813"/>
    <row r="106814"/>
    <row r="106815"/>
    <row r="106816"/>
    <row r="106817"/>
    <row r="106818"/>
    <row r="106819"/>
    <row r="106820"/>
    <row r="106821"/>
    <row r="106822"/>
    <row r="106823"/>
    <row r="106824"/>
    <row r="106825"/>
    <row r="106826"/>
    <row r="106827"/>
    <row r="106828"/>
    <row r="106829"/>
    <row r="106830"/>
    <row r="106831"/>
    <row r="106832"/>
    <row r="106833"/>
    <row r="106834"/>
    <row r="106835"/>
    <row r="106836"/>
    <row r="106837"/>
    <row r="106838"/>
    <row r="106839"/>
    <row r="106840"/>
    <row r="106841"/>
    <row r="106842"/>
    <row r="106843"/>
    <row r="106844"/>
    <row r="106845"/>
    <row r="106846"/>
    <row r="106847"/>
    <row r="106848"/>
    <row r="106849"/>
    <row r="106850"/>
    <row r="106851"/>
    <row r="106852"/>
    <row r="106853"/>
    <row r="106854"/>
    <row r="106855"/>
    <row r="106856"/>
    <row r="106857"/>
    <row r="106858"/>
    <row r="106859"/>
    <row r="106860"/>
    <row r="106861"/>
    <row r="106862"/>
    <row r="106863"/>
    <row r="106864"/>
    <row r="106865"/>
    <row r="106866"/>
    <row r="106867"/>
    <row r="106868"/>
    <row r="106869"/>
    <row r="106870"/>
    <row r="106871"/>
    <row r="106872"/>
    <row r="106873"/>
    <row r="106874"/>
    <row r="106875"/>
    <row r="106876"/>
    <row r="106877"/>
    <row r="106878"/>
    <row r="106879"/>
    <row r="106880"/>
    <row r="106881"/>
    <row r="106882"/>
    <row r="106883"/>
    <row r="106884"/>
    <row r="106885"/>
    <row r="106886"/>
    <row r="106887"/>
    <row r="106888"/>
    <row r="106889"/>
    <row r="106890"/>
    <row r="106891"/>
    <row r="106892"/>
    <row r="106893"/>
    <row r="106894"/>
    <row r="106895"/>
    <row r="106896"/>
    <row r="106897"/>
    <row r="106898"/>
    <row r="106899"/>
    <row r="106900"/>
    <row r="106901"/>
    <row r="106902"/>
    <row r="106903"/>
    <row r="106904"/>
    <row r="106905"/>
    <row r="106906"/>
    <row r="106907"/>
    <row r="106908"/>
    <row r="106909"/>
    <row r="106910"/>
    <row r="106911"/>
    <row r="106912"/>
    <row r="106913"/>
    <row r="106914"/>
    <row r="106915"/>
    <row r="106916"/>
    <row r="106917"/>
    <row r="106918"/>
    <row r="106919"/>
    <row r="106920"/>
    <row r="106921"/>
    <row r="106922"/>
    <row r="106923"/>
    <row r="106924"/>
    <row r="106925"/>
    <row r="106926"/>
    <row r="106927"/>
    <row r="106928"/>
    <row r="106929"/>
    <row r="106930"/>
    <row r="106931"/>
    <row r="106932"/>
    <row r="106933"/>
    <row r="106934"/>
    <row r="106935"/>
    <row r="106936"/>
    <row r="106937"/>
    <row r="106938"/>
    <row r="106939"/>
    <row r="106940"/>
    <row r="106941"/>
    <row r="106942"/>
    <row r="106943"/>
    <row r="106944"/>
    <row r="106945"/>
    <row r="106946"/>
    <row r="106947"/>
    <row r="106948"/>
    <row r="106949"/>
    <row r="106950"/>
    <row r="106951"/>
    <row r="106952"/>
    <row r="106953"/>
    <row r="106954"/>
    <row r="106955"/>
    <row r="106956"/>
    <row r="106957"/>
    <row r="106958"/>
    <row r="106959"/>
    <row r="106960"/>
    <row r="106961"/>
    <row r="106962"/>
    <row r="106963"/>
    <row r="106964"/>
    <row r="106965"/>
    <row r="106966"/>
    <row r="106967"/>
    <row r="106968"/>
    <row r="106969"/>
    <row r="106970"/>
    <row r="106971"/>
    <row r="106972"/>
    <row r="106973"/>
    <row r="106974"/>
    <row r="106975"/>
    <row r="106976"/>
    <row r="106977"/>
    <row r="106978"/>
    <row r="106979"/>
    <row r="106980"/>
    <row r="106981"/>
    <row r="106982"/>
    <row r="106983"/>
    <row r="106984"/>
    <row r="106985"/>
    <row r="106986"/>
    <row r="106987"/>
    <row r="106988"/>
    <row r="106989"/>
    <row r="106990"/>
    <row r="106991"/>
    <row r="106992"/>
    <row r="106993"/>
    <row r="106994"/>
    <row r="106995"/>
    <row r="106996"/>
    <row r="106997"/>
    <row r="106998"/>
    <row r="106999"/>
    <row r="107000"/>
    <row r="107001"/>
    <row r="107002"/>
    <row r="107003"/>
    <row r="107004"/>
    <row r="107005"/>
    <row r="107006"/>
    <row r="107007"/>
    <row r="107008"/>
    <row r="107009"/>
    <row r="107010"/>
    <row r="107011"/>
    <row r="107012"/>
    <row r="107013"/>
    <row r="107014"/>
    <row r="107015"/>
    <row r="107016"/>
    <row r="107017"/>
    <row r="107018"/>
    <row r="107019"/>
    <row r="107020"/>
    <row r="107021"/>
    <row r="107022"/>
    <row r="107023"/>
    <row r="107024"/>
    <row r="107025"/>
    <row r="107026"/>
    <row r="107027"/>
    <row r="107028"/>
    <row r="107029"/>
    <row r="107030"/>
    <row r="107031"/>
    <row r="107032"/>
    <row r="107033"/>
    <row r="107034"/>
    <row r="107035"/>
    <row r="107036"/>
    <row r="107037"/>
    <row r="107038"/>
    <row r="107039"/>
    <row r="107040"/>
    <row r="107041"/>
    <row r="107042"/>
    <row r="107043"/>
    <row r="107044"/>
    <row r="107045"/>
    <row r="107046"/>
    <row r="107047"/>
    <row r="107048"/>
    <row r="107049"/>
    <row r="107050"/>
    <row r="107051"/>
    <row r="107052"/>
    <row r="107053"/>
    <row r="107054"/>
    <row r="107055"/>
    <row r="107056"/>
    <row r="107057"/>
    <row r="107058"/>
    <row r="107059"/>
    <row r="107060"/>
    <row r="107061"/>
    <row r="107062"/>
    <row r="107063"/>
    <row r="107064"/>
    <row r="107065"/>
    <row r="107066"/>
    <row r="107067"/>
    <row r="107068"/>
    <row r="107069"/>
    <row r="107070"/>
    <row r="107071"/>
    <row r="107072"/>
    <row r="107073"/>
    <row r="107074"/>
    <row r="107075"/>
    <row r="107076"/>
    <row r="107077"/>
    <row r="107078"/>
    <row r="107079"/>
    <row r="107080"/>
    <row r="107081"/>
    <row r="107082"/>
    <row r="107083"/>
    <row r="107084"/>
    <row r="107085"/>
    <row r="107086"/>
    <row r="107087"/>
    <row r="107088"/>
    <row r="107089"/>
    <row r="107090"/>
    <row r="107091"/>
    <row r="107092"/>
    <row r="107093"/>
    <row r="107094"/>
    <row r="107095"/>
    <row r="107096"/>
    <row r="107097"/>
    <row r="107098"/>
    <row r="107099"/>
    <row r="107100"/>
    <row r="107101"/>
    <row r="107102"/>
    <row r="107103"/>
    <row r="107104"/>
    <row r="107105"/>
    <row r="107106"/>
    <row r="107107"/>
    <row r="107108"/>
    <row r="107109"/>
    <row r="107110"/>
    <row r="107111"/>
    <row r="107112"/>
    <row r="107113"/>
    <row r="107114"/>
    <row r="107115"/>
    <row r="107116"/>
    <row r="107117"/>
    <row r="107118"/>
    <row r="107119"/>
    <row r="107120"/>
    <row r="107121"/>
    <row r="107122"/>
    <row r="107123"/>
    <row r="107124"/>
    <row r="107125"/>
    <row r="107126"/>
    <row r="107127"/>
    <row r="107128"/>
    <row r="107129"/>
    <row r="107130"/>
    <row r="107131"/>
    <row r="107132"/>
    <row r="107133"/>
    <row r="107134"/>
    <row r="107135"/>
    <row r="107136"/>
    <row r="107137"/>
    <row r="107138"/>
    <row r="107139"/>
    <row r="107140"/>
    <row r="107141"/>
    <row r="107142"/>
    <row r="107143"/>
    <row r="107144"/>
    <row r="107145"/>
    <row r="107146"/>
    <row r="107147"/>
    <row r="107148"/>
    <row r="107149"/>
    <row r="107150"/>
    <row r="107151"/>
    <row r="107152"/>
    <row r="107153"/>
    <row r="107154"/>
    <row r="107155"/>
    <row r="107156"/>
    <row r="107157"/>
    <row r="107158"/>
    <row r="107159"/>
    <row r="107160"/>
    <row r="107161"/>
    <row r="107162"/>
    <row r="107163"/>
    <row r="107164"/>
    <row r="107165"/>
    <row r="107166"/>
    <row r="107167"/>
    <row r="107168"/>
    <row r="107169"/>
    <row r="107170"/>
    <row r="107171"/>
    <row r="107172"/>
    <row r="107173"/>
    <row r="107174"/>
    <row r="107175"/>
    <row r="107176"/>
    <row r="107177"/>
    <row r="107178"/>
    <row r="107179"/>
    <row r="107180"/>
    <row r="107181"/>
    <row r="107182"/>
    <row r="107183"/>
    <row r="107184"/>
    <row r="107185"/>
    <row r="107186"/>
    <row r="107187"/>
    <row r="107188"/>
    <row r="107189"/>
    <row r="107190"/>
    <row r="107191"/>
    <row r="107192"/>
    <row r="107193"/>
    <row r="107194"/>
    <row r="107195"/>
    <row r="107196"/>
    <row r="107197"/>
    <row r="107198"/>
    <row r="107199"/>
    <row r="107200"/>
    <row r="107201"/>
    <row r="107202"/>
    <row r="107203"/>
    <row r="107204"/>
    <row r="107205"/>
    <row r="107206"/>
    <row r="107207"/>
    <row r="107208"/>
    <row r="107209"/>
    <row r="107210"/>
    <row r="107211"/>
    <row r="107212"/>
    <row r="107213"/>
    <row r="107214"/>
    <row r="107215"/>
    <row r="107216"/>
    <row r="107217"/>
    <row r="107218"/>
    <row r="107219"/>
    <row r="107220"/>
    <row r="107221"/>
    <row r="107222"/>
    <row r="107223"/>
    <row r="107224"/>
    <row r="107225"/>
    <row r="107226"/>
    <row r="107227"/>
    <row r="107228"/>
    <row r="107229"/>
    <row r="107230"/>
    <row r="107231"/>
    <row r="107232"/>
    <row r="107233"/>
    <row r="107234"/>
    <row r="107235"/>
    <row r="107236"/>
    <row r="107237"/>
    <row r="107238"/>
    <row r="107239"/>
    <row r="107240"/>
    <row r="107241"/>
    <row r="107242"/>
    <row r="107243"/>
    <row r="107244"/>
    <row r="107245"/>
    <row r="107246"/>
    <row r="107247"/>
    <row r="107248"/>
    <row r="107249"/>
    <row r="107250"/>
    <row r="107251"/>
    <row r="107252"/>
    <row r="107253"/>
    <row r="107254"/>
    <row r="107255"/>
    <row r="107256"/>
    <row r="107257"/>
    <row r="107258"/>
    <row r="107259"/>
    <row r="107260"/>
    <row r="107261"/>
    <row r="107262"/>
    <row r="107263"/>
    <row r="107264"/>
    <row r="107265"/>
    <row r="107266"/>
    <row r="107267"/>
    <row r="107268"/>
    <row r="107269"/>
    <row r="107270"/>
    <row r="107271"/>
    <row r="107272"/>
    <row r="107273"/>
    <row r="107274"/>
    <row r="107275"/>
    <row r="107276"/>
    <row r="107277"/>
    <row r="107278"/>
    <row r="107279"/>
    <row r="107280"/>
    <row r="107281"/>
    <row r="107282"/>
    <row r="107283"/>
    <row r="107284"/>
    <row r="107285"/>
    <row r="107286"/>
    <row r="107287"/>
    <row r="107288"/>
    <row r="107289"/>
    <row r="107290"/>
    <row r="107291"/>
    <row r="107292"/>
    <row r="107293"/>
    <row r="107294"/>
    <row r="107295"/>
    <row r="107296"/>
    <row r="107297"/>
    <row r="107298"/>
    <row r="107299"/>
    <row r="107300"/>
    <row r="107301"/>
    <row r="107302"/>
    <row r="107303"/>
    <row r="107304"/>
    <row r="107305"/>
    <row r="107306"/>
    <row r="107307"/>
    <row r="107308"/>
    <row r="107309"/>
    <row r="107310"/>
    <row r="107311"/>
    <row r="107312"/>
    <row r="107313"/>
    <row r="107314"/>
    <row r="107315"/>
    <row r="107316"/>
    <row r="107317"/>
    <row r="107318"/>
    <row r="107319"/>
    <row r="107320"/>
    <row r="107321"/>
    <row r="107322"/>
    <row r="107323"/>
    <row r="107324"/>
    <row r="107325"/>
    <row r="107326"/>
    <row r="107327"/>
    <row r="107328"/>
    <row r="107329"/>
    <row r="107330"/>
    <row r="107331"/>
    <row r="107332"/>
    <row r="107333"/>
    <row r="107334"/>
    <row r="107335"/>
    <row r="107336"/>
    <row r="107337"/>
    <row r="107338"/>
    <row r="107339"/>
    <row r="107340"/>
    <row r="107341"/>
    <row r="107342"/>
    <row r="107343"/>
    <row r="107344"/>
    <row r="107345"/>
    <row r="107346"/>
    <row r="107347"/>
    <row r="107348"/>
    <row r="107349"/>
    <row r="107350"/>
    <row r="107351"/>
    <row r="107352"/>
    <row r="107353"/>
    <row r="107354"/>
    <row r="107355"/>
    <row r="107356"/>
    <row r="107357"/>
    <row r="107358"/>
    <row r="107359"/>
    <row r="107360"/>
    <row r="107361"/>
    <row r="107362"/>
    <row r="107363"/>
    <row r="107364"/>
    <row r="107365"/>
    <row r="107366"/>
    <row r="107367"/>
    <row r="107368"/>
    <row r="107369"/>
    <row r="107370"/>
    <row r="107371"/>
    <row r="107372"/>
    <row r="107373"/>
    <row r="107374"/>
    <row r="107375"/>
    <row r="107376"/>
    <row r="107377"/>
    <row r="107378"/>
    <row r="107379"/>
    <row r="107380"/>
    <row r="107381"/>
    <row r="107382"/>
    <row r="107383"/>
    <row r="107384"/>
    <row r="107385"/>
    <row r="107386"/>
    <row r="107387"/>
    <row r="107388"/>
    <row r="107389"/>
    <row r="107390"/>
    <row r="107391"/>
    <row r="107392"/>
    <row r="107393"/>
    <row r="107394"/>
    <row r="107395"/>
    <row r="107396"/>
    <row r="107397"/>
    <row r="107398"/>
    <row r="107399"/>
    <row r="107400"/>
    <row r="107401"/>
    <row r="107402"/>
    <row r="107403"/>
    <row r="107404"/>
    <row r="107405"/>
    <row r="107406"/>
    <row r="107407"/>
    <row r="107408"/>
    <row r="107409"/>
    <row r="107410"/>
    <row r="107411"/>
    <row r="107412"/>
    <row r="107413"/>
    <row r="107414"/>
    <row r="107415"/>
    <row r="107416"/>
    <row r="107417"/>
    <row r="107418"/>
    <row r="107419"/>
    <row r="107420"/>
    <row r="107421"/>
    <row r="107422"/>
    <row r="107423"/>
    <row r="107424"/>
    <row r="107425"/>
    <row r="107426"/>
    <row r="107427"/>
    <row r="107428"/>
    <row r="107429"/>
    <row r="107430"/>
    <row r="107431"/>
    <row r="107432"/>
    <row r="107433"/>
    <row r="107434"/>
    <row r="107435"/>
    <row r="107436"/>
    <row r="107437"/>
    <row r="107438"/>
    <row r="107439"/>
    <row r="107440"/>
    <row r="107441"/>
    <row r="107442"/>
    <row r="107443"/>
    <row r="107444"/>
    <row r="107445"/>
    <row r="107446"/>
    <row r="107447"/>
    <row r="107448"/>
    <row r="107449"/>
    <row r="107450"/>
    <row r="107451"/>
    <row r="107452"/>
    <row r="107453"/>
    <row r="107454"/>
    <row r="107455"/>
    <row r="107456"/>
    <row r="107457"/>
    <row r="107458"/>
    <row r="107459"/>
    <row r="107460"/>
    <row r="107461"/>
    <row r="107462"/>
    <row r="107463"/>
    <row r="107464"/>
    <row r="107465"/>
    <row r="107466"/>
    <row r="107467"/>
    <row r="107468"/>
    <row r="107469"/>
    <row r="107470"/>
    <row r="107471"/>
    <row r="107472"/>
    <row r="107473"/>
    <row r="107474"/>
    <row r="107475"/>
    <row r="107476"/>
    <row r="107477"/>
    <row r="107478"/>
    <row r="107479"/>
    <row r="107480"/>
    <row r="107481"/>
    <row r="107482"/>
    <row r="107483"/>
    <row r="107484"/>
    <row r="107485"/>
    <row r="107486"/>
    <row r="107487"/>
    <row r="107488"/>
    <row r="107489"/>
    <row r="107490"/>
    <row r="107491"/>
    <row r="107492"/>
    <row r="107493"/>
    <row r="107494"/>
    <row r="107495"/>
    <row r="107496"/>
    <row r="107497"/>
    <row r="107498"/>
    <row r="107499"/>
    <row r="107500"/>
    <row r="107501"/>
    <row r="107502"/>
    <row r="107503"/>
    <row r="107504"/>
    <row r="107505"/>
    <row r="107506"/>
    <row r="107507"/>
    <row r="107508"/>
    <row r="107509"/>
    <row r="107510"/>
    <row r="107511"/>
    <row r="107512"/>
    <row r="107513"/>
    <row r="107514"/>
    <row r="107515"/>
    <row r="107516"/>
    <row r="107517"/>
    <row r="107518"/>
    <row r="107519"/>
    <row r="107520"/>
    <row r="107521"/>
    <row r="107522"/>
    <row r="107523"/>
    <row r="107524"/>
    <row r="107525"/>
    <row r="107526"/>
    <row r="107527"/>
    <row r="107528"/>
    <row r="107529"/>
    <row r="107530"/>
    <row r="107531"/>
    <row r="107532"/>
    <row r="107533"/>
    <row r="107534"/>
    <row r="107535"/>
    <row r="107536"/>
    <row r="107537"/>
    <row r="107538"/>
    <row r="107539"/>
    <row r="107540"/>
    <row r="107541"/>
    <row r="107542"/>
    <row r="107543"/>
    <row r="107544"/>
    <row r="107545"/>
    <row r="107546"/>
    <row r="107547"/>
    <row r="107548"/>
    <row r="107549"/>
    <row r="107550"/>
    <row r="107551"/>
    <row r="107552"/>
    <row r="107553"/>
    <row r="107554"/>
    <row r="107555"/>
    <row r="107556"/>
    <row r="107557"/>
    <row r="107558"/>
    <row r="107559"/>
    <row r="107560"/>
    <row r="107561"/>
    <row r="107562"/>
    <row r="107563"/>
    <row r="107564"/>
    <row r="107565"/>
    <row r="107566"/>
    <row r="107567"/>
    <row r="107568"/>
    <row r="107569"/>
    <row r="107570"/>
    <row r="107571"/>
    <row r="107572"/>
    <row r="107573"/>
    <row r="107574"/>
    <row r="107575"/>
    <row r="107576"/>
    <row r="107577"/>
    <row r="107578"/>
    <row r="107579"/>
    <row r="107580"/>
    <row r="107581"/>
    <row r="107582"/>
    <row r="107583"/>
    <row r="107584"/>
    <row r="107585"/>
    <row r="107586"/>
    <row r="107587"/>
    <row r="107588"/>
    <row r="107589"/>
    <row r="107590"/>
    <row r="107591"/>
    <row r="107592"/>
    <row r="107593"/>
    <row r="107594"/>
    <row r="107595"/>
    <row r="107596"/>
    <row r="107597"/>
    <row r="107598"/>
    <row r="107599"/>
    <row r="107600"/>
    <row r="107601"/>
    <row r="107602"/>
    <row r="107603"/>
    <row r="107604"/>
    <row r="107605"/>
    <row r="107606"/>
    <row r="107607"/>
    <row r="107608"/>
    <row r="107609"/>
    <row r="107610"/>
    <row r="107611"/>
    <row r="107612"/>
    <row r="107613"/>
    <row r="107614"/>
    <row r="107615"/>
    <row r="107616"/>
    <row r="107617"/>
    <row r="107618"/>
    <row r="107619"/>
    <row r="107620"/>
    <row r="107621"/>
    <row r="107622"/>
    <row r="107623"/>
    <row r="107624"/>
    <row r="107625"/>
    <row r="107626"/>
    <row r="107627"/>
    <row r="107628"/>
    <row r="107629"/>
    <row r="107630"/>
    <row r="107631"/>
    <row r="107632"/>
    <row r="107633"/>
    <row r="107634"/>
    <row r="107635"/>
    <row r="107636"/>
    <row r="107637"/>
    <row r="107638"/>
    <row r="107639"/>
    <row r="107640"/>
    <row r="107641"/>
    <row r="107642"/>
    <row r="107643"/>
    <row r="107644"/>
    <row r="107645"/>
    <row r="107646"/>
    <row r="107647"/>
    <row r="107648"/>
    <row r="107649"/>
    <row r="107650"/>
    <row r="107651"/>
    <row r="107652"/>
    <row r="107653"/>
    <row r="107654"/>
    <row r="107655"/>
    <row r="107656"/>
    <row r="107657"/>
    <row r="107658"/>
    <row r="107659"/>
    <row r="107660"/>
    <row r="107661"/>
    <row r="107662"/>
    <row r="107663"/>
    <row r="107664"/>
    <row r="107665"/>
    <row r="107666"/>
    <row r="107667"/>
    <row r="107668"/>
    <row r="107669"/>
    <row r="107670"/>
    <row r="107671"/>
    <row r="107672"/>
    <row r="107673"/>
    <row r="107674"/>
    <row r="107675"/>
    <row r="107676"/>
    <row r="107677"/>
    <row r="107678"/>
    <row r="107679"/>
    <row r="107680"/>
    <row r="107681"/>
    <row r="107682"/>
    <row r="107683"/>
    <row r="107684"/>
    <row r="107685"/>
    <row r="107686"/>
    <row r="107687"/>
    <row r="107688"/>
    <row r="107689"/>
    <row r="107690"/>
    <row r="107691"/>
    <row r="107692"/>
    <row r="107693"/>
    <row r="107694"/>
    <row r="107695"/>
    <row r="107696"/>
    <row r="107697"/>
    <row r="107698"/>
    <row r="107699"/>
    <row r="107700"/>
    <row r="107701"/>
    <row r="107702"/>
    <row r="107703"/>
    <row r="107704"/>
    <row r="107705"/>
    <row r="107706"/>
    <row r="107707"/>
    <row r="107708"/>
    <row r="107709"/>
    <row r="107710"/>
    <row r="107711"/>
    <row r="107712"/>
    <row r="107713"/>
    <row r="107714"/>
    <row r="107715"/>
    <row r="107716"/>
    <row r="107717"/>
    <row r="107718"/>
    <row r="107719"/>
    <row r="107720"/>
    <row r="107721"/>
    <row r="107722"/>
    <row r="107723"/>
    <row r="107724"/>
    <row r="107725"/>
    <row r="107726"/>
    <row r="107727"/>
    <row r="107728"/>
    <row r="107729"/>
    <row r="107730"/>
    <row r="107731"/>
    <row r="107732"/>
    <row r="107733"/>
    <row r="107734"/>
    <row r="107735"/>
    <row r="107736"/>
    <row r="107737"/>
    <row r="107738"/>
    <row r="107739"/>
    <row r="107740"/>
    <row r="107741"/>
    <row r="107742"/>
    <row r="107743"/>
    <row r="107744"/>
    <row r="107745"/>
    <row r="107746"/>
    <row r="107747"/>
    <row r="107748"/>
    <row r="107749"/>
    <row r="107750"/>
    <row r="107751"/>
    <row r="107752"/>
    <row r="107753"/>
    <row r="107754"/>
    <row r="107755"/>
    <row r="107756"/>
    <row r="107757"/>
    <row r="107758"/>
    <row r="107759"/>
    <row r="107760"/>
    <row r="107761"/>
    <row r="107762"/>
    <row r="107763"/>
    <row r="107764"/>
    <row r="107765"/>
    <row r="107766"/>
    <row r="107767"/>
    <row r="107768"/>
    <row r="107769"/>
    <row r="107770"/>
    <row r="107771"/>
    <row r="107772"/>
    <row r="107773"/>
    <row r="107774"/>
    <row r="107775"/>
    <row r="107776"/>
    <row r="107777"/>
    <row r="107778"/>
    <row r="107779"/>
    <row r="107780"/>
    <row r="107781"/>
    <row r="107782"/>
    <row r="107783"/>
    <row r="107784"/>
    <row r="107785"/>
    <row r="107786"/>
    <row r="107787"/>
    <row r="107788"/>
    <row r="107789"/>
    <row r="107790"/>
    <row r="107791"/>
    <row r="107792"/>
    <row r="107793"/>
    <row r="107794"/>
    <row r="107795"/>
    <row r="107796"/>
    <row r="107797"/>
    <row r="107798"/>
    <row r="107799"/>
    <row r="107800"/>
    <row r="107801"/>
    <row r="107802"/>
    <row r="107803"/>
    <row r="107804"/>
    <row r="107805"/>
    <row r="107806"/>
    <row r="107807"/>
    <row r="107808"/>
    <row r="107809"/>
    <row r="107810"/>
    <row r="107811"/>
    <row r="107812"/>
    <row r="107813"/>
    <row r="107814"/>
    <row r="107815"/>
    <row r="107816"/>
    <row r="107817"/>
    <row r="107818"/>
    <row r="107819"/>
    <row r="107820"/>
    <row r="107821"/>
    <row r="107822"/>
    <row r="107823"/>
    <row r="107824"/>
    <row r="107825"/>
    <row r="107826"/>
    <row r="107827"/>
    <row r="107828"/>
    <row r="107829"/>
    <row r="107830"/>
    <row r="107831"/>
    <row r="107832"/>
    <row r="107833"/>
    <row r="107834"/>
    <row r="107835"/>
    <row r="107836"/>
    <row r="107837"/>
    <row r="107838"/>
    <row r="107839"/>
    <row r="107840"/>
    <row r="107841"/>
    <row r="107842"/>
    <row r="107843"/>
    <row r="107844"/>
    <row r="107845"/>
    <row r="107846"/>
    <row r="107847"/>
    <row r="107848"/>
    <row r="107849"/>
    <row r="107850"/>
    <row r="107851"/>
    <row r="107852"/>
    <row r="107853"/>
    <row r="107854"/>
    <row r="107855"/>
    <row r="107856"/>
    <row r="107857"/>
    <row r="107858"/>
    <row r="107859"/>
    <row r="107860"/>
    <row r="107861"/>
    <row r="107862"/>
    <row r="107863"/>
    <row r="107864"/>
    <row r="107865"/>
    <row r="107866"/>
    <row r="107867"/>
    <row r="107868"/>
    <row r="107869"/>
    <row r="107870"/>
    <row r="107871"/>
    <row r="107872"/>
    <row r="107873"/>
    <row r="107874"/>
    <row r="107875"/>
    <row r="107876"/>
    <row r="107877"/>
    <row r="107878"/>
    <row r="107879"/>
    <row r="107880"/>
    <row r="107881"/>
    <row r="107882"/>
    <row r="107883"/>
    <row r="107884"/>
    <row r="107885"/>
    <row r="107886"/>
    <row r="107887"/>
    <row r="107888"/>
    <row r="107889"/>
    <row r="107890"/>
    <row r="107891"/>
    <row r="107892"/>
    <row r="107893"/>
    <row r="107894"/>
    <row r="107895"/>
    <row r="107896"/>
    <row r="107897"/>
    <row r="107898"/>
    <row r="107899"/>
    <row r="107900"/>
    <row r="107901"/>
    <row r="107902"/>
    <row r="107903"/>
    <row r="107904"/>
    <row r="107905"/>
    <row r="107906"/>
    <row r="107907"/>
    <row r="107908"/>
    <row r="107909"/>
    <row r="107910"/>
    <row r="107911"/>
    <row r="107912"/>
    <row r="107913"/>
    <row r="107914"/>
    <row r="107915"/>
    <row r="107916"/>
    <row r="107917"/>
    <row r="107918"/>
    <row r="107919"/>
    <row r="107920"/>
    <row r="107921"/>
    <row r="107922"/>
    <row r="107923"/>
    <row r="107924"/>
    <row r="107925"/>
    <row r="107926"/>
    <row r="107927"/>
    <row r="107928"/>
    <row r="107929"/>
    <row r="107930"/>
    <row r="107931"/>
    <row r="107932"/>
    <row r="107933"/>
    <row r="107934"/>
    <row r="107935"/>
    <row r="107936"/>
    <row r="107937"/>
    <row r="107938"/>
    <row r="107939"/>
    <row r="107940"/>
    <row r="107941"/>
    <row r="107942"/>
    <row r="107943"/>
    <row r="107944"/>
    <row r="107945"/>
    <row r="107946"/>
    <row r="107947"/>
    <row r="107948"/>
    <row r="107949"/>
    <row r="107950"/>
    <row r="107951"/>
    <row r="107952"/>
    <row r="107953"/>
    <row r="107954"/>
    <row r="107955"/>
    <row r="107956"/>
    <row r="107957"/>
    <row r="107958"/>
    <row r="107959"/>
    <row r="107960"/>
    <row r="107961"/>
    <row r="107962"/>
    <row r="107963"/>
    <row r="107964"/>
    <row r="107965"/>
    <row r="107966"/>
    <row r="107967"/>
    <row r="107968"/>
    <row r="107969"/>
    <row r="107970"/>
    <row r="107971"/>
    <row r="107972"/>
    <row r="107973"/>
    <row r="107974"/>
    <row r="107975"/>
    <row r="107976"/>
    <row r="107977"/>
    <row r="107978"/>
    <row r="107979"/>
    <row r="107980"/>
    <row r="107981"/>
    <row r="107982"/>
    <row r="107983"/>
    <row r="107984"/>
    <row r="107985"/>
    <row r="107986"/>
    <row r="107987"/>
    <row r="107988"/>
    <row r="107989"/>
    <row r="107990"/>
    <row r="107991"/>
    <row r="107992"/>
    <row r="107993"/>
    <row r="107994"/>
    <row r="107995"/>
    <row r="107996"/>
    <row r="107997"/>
    <row r="107998"/>
    <row r="107999"/>
    <row r="108000"/>
    <row r="108001"/>
    <row r="108002"/>
    <row r="108003"/>
    <row r="108004"/>
    <row r="108005"/>
    <row r="108006"/>
    <row r="108007"/>
    <row r="108008"/>
    <row r="108009"/>
    <row r="108010"/>
    <row r="108011"/>
    <row r="108012"/>
    <row r="108013"/>
    <row r="108014"/>
    <row r="108015"/>
    <row r="108016"/>
    <row r="108017"/>
    <row r="108018"/>
    <row r="108019"/>
    <row r="108020"/>
    <row r="108021"/>
    <row r="108022"/>
    <row r="108023"/>
    <row r="108024"/>
    <row r="108025"/>
    <row r="108026"/>
    <row r="108027"/>
    <row r="108028"/>
    <row r="108029"/>
    <row r="108030"/>
    <row r="108031"/>
    <row r="108032"/>
    <row r="108033"/>
    <row r="108034"/>
    <row r="108035"/>
    <row r="108036"/>
    <row r="108037"/>
    <row r="108038"/>
    <row r="108039"/>
    <row r="108040"/>
    <row r="108041"/>
    <row r="108042"/>
    <row r="108043"/>
    <row r="108044"/>
    <row r="108045"/>
    <row r="108046"/>
    <row r="108047"/>
    <row r="108048"/>
    <row r="108049"/>
    <row r="108050"/>
    <row r="108051"/>
    <row r="108052"/>
    <row r="108053"/>
    <row r="108054"/>
    <row r="108055"/>
    <row r="108056"/>
    <row r="108057"/>
    <row r="108058"/>
    <row r="108059"/>
    <row r="108060"/>
    <row r="108061"/>
    <row r="108062"/>
    <row r="108063"/>
    <row r="108064"/>
    <row r="108065"/>
    <row r="108066"/>
    <row r="108067"/>
    <row r="108068"/>
    <row r="108069"/>
    <row r="108070"/>
    <row r="108071"/>
    <row r="108072"/>
    <row r="108073"/>
    <row r="108074"/>
    <row r="108075"/>
    <row r="108076"/>
    <row r="108077"/>
    <row r="108078"/>
    <row r="108079"/>
    <row r="108080"/>
    <row r="108081"/>
    <row r="108082"/>
    <row r="108083"/>
    <row r="108084"/>
    <row r="108085"/>
    <row r="108086"/>
    <row r="108087"/>
    <row r="108088"/>
    <row r="108089"/>
    <row r="108090"/>
    <row r="108091"/>
    <row r="108092"/>
    <row r="108093"/>
    <row r="108094"/>
    <row r="108095"/>
    <row r="108096"/>
    <row r="108097"/>
    <row r="108098"/>
    <row r="108099"/>
    <row r="108100"/>
    <row r="108101"/>
    <row r="108102"/>
    <row r="108103"/>
    <row r="108104"/>
    <row r="108105"/>
    <row r="108106"/>
    <row r="108107"/>
    <row r="108108"/>
    <row r="108109"/>
    <row r="108110"/>
    <row r="108111"/>
    <row r="108112"/>
    <row r="108113"/>
    <row r="108114"/>
    <row r="108115"/>
    <row r="108116"/>
    <row r="108117"/>
    <row r="108118"/>
    <row r="108119"/>
    <row r="108120"/>
    <row r="108121"/>
    <row r="108122"/>
    <row r="108123"/>
    <row r="108124"/>
    <row r="108125"/>
    <row r="108126"/>
    <row r="108127"/>
    <row r="108128"/>
    <row r="108129"/>
    <row r="108130"/>
    <row r="108131"/>
    <row r="108132"/>
    <row r="108133"/>
    <row r="108134"/>
    <row r="108135"/>
    <row r="108136"/>
    <row r="108137"/>
    <row r="108138"/>
    <row r="108139"/>
    <row r="108140"/>
    <row r="108141"/>
    <row r="108142"/>
    <row r="108143"/>
    <row r="108144"/>
    <row r="108145"/>
    <row r="108146"/>
    <row r="108147"/>
    <row r="108148"/>
    <row r="108149"/>
    <row r="108150"/>
    <row r="108151"/>
    <row r="108152"/>
    <row r="108153"/>
    <row r="108154"/>
    <row r="108155"/>
    <row r="108156"/>
    <row r="108157"/>
    <row r="108158"/>
    <row r="108159"/>
    <row r="108160"/>
    <row r="108161"/>
    <row r="108162"/>
    <row r="108163"/>
    <row r="108164"/>
    <row r="108165"/>
    <row r="108166"/>
    <row r="108167"/>
    <row r="108168"/>
    <row r="108169"/>
    <row r="108170"/>
    <row r="108171"/>
    <row r="108172"/>
    <row r="108173"/>
    <row r="108174"/>
    <row r="108175"/>
    <row r="108176"/>
    <row r="108177"/>
    <row r="108178"/>
    <row r="108179"/>
    <row r="108180"/>
    <row r="108181"/>
    <row r="108182"/>
    <row r="108183"/>
    <row r="108184"/>
    <row r="108185"/>
    <row r="108186"/>
    <row r="108187"/>
    <row r="108188"/>
    <row r="108189"/>
    <row r="108190"/>
    <row r="108191"/>
    <row r="108192"/>
    <row r="108193"/>
    <row r="108194"/>
    <row r="108195"/>
    <row r="108196"/>
    <row r="108197"/>
    <row r="108198"/>
    <row r="108199"/>
    <row r="108200"/>
    <row r="108201"/>
    <row r="108202"/>
    <row r="108203"/>
    <row r="108204"/>
    <row r="108205"/>
    <row r="108206"/>
    <row r="108207"/>
    <row r="108208"/>
    <row r="108209"/>
    <row r="108210"/>
    <row r="108211"/>
    <row r="108212"/>
    <row r="108213"/>
    <row r="108214"/>
    <row r="108215"/>
    <row r="108216"/>
    <row r="108217"/>
    <row r="108218"/>
    <row r="108219"/>
    <row r="108220"/>
    <row r="108221"/>
    <row r="108222"/>
    <row r="108223"/>
    <row r="108224"/>
    <row r="108225"/>
    <row r="108226"/>
    <row r="108227"/>
    <row r="108228"/>
    <row r="108229"/>
    <row r="108230"/>
    <row r="108231"/>
    <row r="108232"/>
    <row r="108233"/>
    <row r="108234"/>
    <row r="108235"/>
    <row r="108236"/>
    <row r="108237"/>
    <row r="108238"/>
    <row r="108239"/>
    <row r="108240"/>
    <row r="108241"/>
    <row r="108242"/>
    <row r="108243"/>
    <row r="108244"/>
    <row r="108245"/>
    <row r="108246"/>
    <row r="108247"/>
    <row r="108248"/>
    <row r="108249"/>
    <row r="108250"/>
    <row r="108251"/>
    <row r="108252"/>
    <row r="108253"/>
    <row r="108254"/>
    <row r="108255"/>
    <row r="108256"/>
    <row r="108257"/>
    <row r="108258"/>
    <row r="108259"/>
    <row r="108260"/>
    <row r="108261"/>
    <row r="108262"/>
    <row r="108263"/>
    <row r="108264"/>
    <row r="108265"/>
    <row r="108266"/>
    <row r="108267"/>
    <row r="108268"/>
    <row r="108269"/>
    <row r="108270"/>
    <row r="108271"/>
    <row r="108272"/>
    <row r="108273"/>
    <row r="108274"/>
    <row r="108275"/>
    <row r="108276"/>
    <row r="108277"/>
    <row r="108278"/>
    <row r="108279"/>
    <row r="108280"/>
    <row r="108281"/>
    <row r="108282"/>
    <row r="108283"/>
    <row r="108284"/>
    <row r="108285"/>
    <row r="108286"/>
    <row r="108287"/>
    <row r="108288"/>
    <row r="108289"/>
    <row r="108290"/>
    <row r="108291"/>
    <row r="108292"/>
    <row r="108293"/>
    <row r="108294"/>
    <row r="108295"/>
    <row r="108296"/>
    <row r="108297"/>
    <row r="108298"/>
    <row r="108299"/>
    <row r="108300"/>
    <row r="108301"/>
    <row r="108302"/>
    <row r="108303"/>
    <row r="108304"/>
    <row r="108305"/>
    <row r="108306"/>
    <row r="108307"/>
    <row r="108308"/>
    <row r="108309"/>
    <row r="108310"/>
    <row r="108311"/>
    <row r="108312"/>
    <row r="108313"/>
    <row r="108314"/>
    <row r="108315"/>
    <row r="108316"/>
    <row r="108317"/>
    <row r="108318"/>
    <row r="108319"/>
    <row r="108320"/>
    <row r="108321"/>
    <row r="108322"/>
    <row r="108323"/>
    <row r="108324"/>
    <row r="108325"/>
    <row r="108326"/>
    <row r="108327"/>
    <row r="108328"/>
    <row r="108329"/>
    <row r="108330"/>
    <row r="108331"/>
    <row r="108332"/>
    <row r="108333"/>
    <row r="108334"/>
    <row r="108335"/>
    <row r="108336"/>
    <row r="108337"/>
    <row r="108338"/>
    <row r="108339"/>
    <row r="108340"/>
    <row r="108341"/>
    <row r="108342"/>
    <row r="108343"/>
    <row r="108344"/>
    <row r="108345"/>
    <row r="108346"/>
    <row r="108347"/>
    <row r="108348"/>
    <row r="108349"/>
    <row r="108350"/>
    <row r="108351"/>
    <row r="108352"/>
    <row r="108353"/>
    <row r="108354"/>
    <row r="108355"/>
    <row r="108356"/>
    <row r="108357"/>
    <row r="108358"/>
    <row r="108359"/>
    <row r="108360"/>
    <row r="108361"/>
    <row r="108362"/>
    <row r="108363"/>
    <row r="108364"/>
    <row r="108365"/>
    <row r="108366"/>
    <row r="108367"/>
    <row r="108368"/>
    <row r="108369"/>
    <row r="108370"/>
    <row r="108371"/>
    <row r="108372"/>
    <row r="108373"/>
    <row r="108374"/>
    <row r="108375"/>
    <row r="108376"/>
    <row r="108377"/>
    <row r="108378"/>
    <row r="108379"/>
    <row r="108380"/>
    <row r="108381"/>
    <row r="108382"/>
    <row r="108383"/>
    <row r="108384"/>
    <row r="108385"/>
    <row r="108386"/>
    <row r="108387"/>
    <row r="108388"/>
    <row r="108389"/>
    <row r="108390"/>
    <row r="108391"/>
    <row r="108392"/>
    <row r="108393"/>
    <row r="108394"/>
    <row r="108395"/>
    <row r="108396"/>
    <row r="108397"/>
    <row r="108398"/>
    <row r="108399"/>
    <row r="108400"/>
    <row r="108401"/>
    <row r="108402"/>
    <row r="108403"/>
    <row r="108404"/>
    <row r="108405"/>
    <row r="108406"/>
    <row r="108407"/>
    <row r="108408"/>
    <row r="108409"/>
    <row r="108410"/>
    <row r="108411"/>
    <row r="108412"/>
    <row r="108413"/>
    <row r="108414"/>
    <row r="108415"/>
    <row r="108416"/>
    <row r="108417"/>
    <row r="108418"/>
    <row r="108419"/>
    <row r="108420"/>
    <row r="108421"/>
    <row r="108422"/>
    <row r="108423"/>
    <row r="108424"/>
    <row r="108425"/>
    <row r="108426"/>
    <row r="108427"/>
    <row r="108428"/>
    <row r="108429"/>
    <row r="108430"/>
    <row r="108431"/>
    <row r="108432"/>
    <row r="108433"/>
    <row r="108434"/>
    <row r="108435"/>
    <row r="108436"/>
    <row r="108437"/>
    <row r="108438"/>
    <row r="108439"/>
    <row r="108440"/>
    <row r="108441"/>
    <row r="108442"/>
    <row r="108443"/>
    <row r="108444"/>
    <row r="108445"/>
    <row r="108446"/>
    <row r="108447"/>
    <row r="108448"/>
    <row r="108449"/>
    <row r="108450"/>
    <row r="108451"/>
    <row r="108452"/>
    <row r="108453"/>
    <row r="108454"/>
    <row r="108455"/>
    <row r="108456"/>
    <row r="108457"/>
    <row r="108458"/>
    <row r="108459"/>
    <row r="108460"/>
    <row r="108461"/>
    <row r="108462"/>
    <row r="108463"/>
    <row r="108464"/>
    <row r="108465"/>
    <row r="108466"/>
    <row r="108467"/>
    <row r="108468"/>
    <row r="108469"/>
    <row r="108470"/>
    <row r="108471"/>
    <row r="108472"/>
    <row r="108473"/>
    <row r="108474"/>
    <row r="108475"/>
    <row r="108476"/>
    <row r="108477"/>
    <row r="108478"/>
    <row r="108479"/>
    <row r="108480"/>
    <row r="108481"/>
    <row r="108482"/>
    <row r="108483"/>
    <row r="108484"/>
    <row r="108485"/>
    <row r="108486"/>
    <row r="108487"/>
    <row r="108488"/>
    <row r="108489"/>
    <row r="108490"/>
    <row r="108491"/>
    <row r="108492"/>
    <row r="108493"/>
    <row r="108494"/>
    <row r="108495"/>
    <row r="108496"/>
    <row r="108497"/>
    <row r="108498"/>
    <row r="108499"/>
    <row r="108500"/>
    <row r="108501"/>
    <row r="108502"/>
    <row r="108503"/>
    <row r="108504"/>
    <row r="108505"/>
    <row r="108506"/>
    <row r="108507"/>
    <row r="108508"/>
    <row r="108509"/>
    <row r="108510"/>
    <row r="108511"/>
    <row r="108512"/>
    <row r="108513"/>
    <row r="108514"/>
    <row r="108515"/>
    <row r="108516"/>
    <row r="108517"/>
    <row r="108518"/>
    <row r="108519"/>
    <row r="108520"/>
    <row r="108521"/>
    <row r="108522"/>
    <row r="108523"/>
    <row r="108524"/>
    <row r="108525"/>
    <row r="108526"/>
    <row r="108527"/>
    <row r="108528"/>
    <row r="108529"/>
    <row r="108530"/>
    <row r="108531"/>
    <row r="108532"/>
    <row r="108533"/>
    <row r="108534"/>
    <row r="108535"/>
    <row r="108536"/>
    <row r="108537"/>
    <row r="108538"/>
    <row r="108539"/>
    <row r="108540"/>
    <row r="108541"/>
    <row r="108542"/>
    <row r="108543"/>
    <row r="108544"/>
    <row r="108545"/>
    <row r="108546"/>
    <row r="108547"/>
    <row r="108548"/>
    <row r="108549"/>
    <row r="108550"/>
    <row r="108551"/>
    <row r="108552"/>
    <row r="108553"/>
    <row r="108554"/>
    <row r="108555"/>
    <row r="108556"/>
    <row r="108557"/>
    <row r="108558"/>
    <row r="108559"/>
    <row r="108560"/>
    <row r="108561"/>
    <row r="108562"/>
    <row r="108563"/>
    <row r="108564"/>
    <row r="108565"/>
    <row r="108566"/>
    <row r="108567"/>
    <row r="108568"/>
    <row r="108569"/>
    <row r="108570"/>
    <row r="108571"/>
    <row r="108572"/>
    <row r="108573"/>
    <row r="108574"/>
    <row r="108575"/>
    <row r="108576"/>
    <row r="108577"/>
    <row r="108578"/>
    <row r="108579"/>
    <row r="108580"/>
    <row r="108581"/>
    <row r="108582"/>
    <row r="108583"/>
    <row r="108584"/>
    <row r="108585"/>
    <row r="108586"/>
    <row r="108587"/>
    <row r="108588"/>
    <row r="108589"/>
    <row r="108590"/>
    <row r="108591"/>
    <row r="108592"/>
    <row r="108593"/>
    <row r="108594"/>
    <row r="108595"/>
    <row r="108596"/>
    <row r="108597"/>
    <row r="108598"/>
    <row r="108599"/>
    <row r="108600"/>
    <row r="108601"/>
    <row r="108602"/>
    <row r="108603"/>
    <row r="108604"/>
    <row r="108605"/>
    <row r="108606"/>
    <row r="108607"/>
    <row r="108608"/>
    <row r="108609"/>
    <row r="108610"/>
    <row r="108611"/>
    <row r="108612"/>
    <row r="108613"/>
    <row r="108614"/>
    <row r="108615"/>
    <row r="108616"/>
    <row r="108617"/>
    <row r="108618"/>
    <row r="108619"/>
    <row r="108620"/>
    <row r="108621"/>
    <row r="108622"/>
    <row r="108623"/>
    <row r="108624"/>
    <row r="108625"/>
    <row r="108626"/>
    <row r="108627"/>
    <row r="108628"/>
    <row r="108629"/>
    <row r="108630"/>
    <row r="108631"/>
    <row r="108632"/>
    <row r="108633"/>
    <row r="108634"/>
    <row r="108635"/>
    <row r="108636"/>
    <row r="108637"/>
    <row r="108638"/>
    <row r="108639"/>
    <row r="108640"/>
    <row r="108641"/>
    <row r="108642"/>
    <row r="108643"/>
    <row r="108644"/>
    <row r="108645"/>
    <row r="108646"/>
    <row r="108647"/>
    <row r="108648"/>
    <row r="108649"/>
    <row r="108650"/>
    <row r="108651"/>
    <row r="108652"/>
    <row r="108653"/>
    <row r="108654"/>
    <row r="108655"/>
    <row r="108656"/>
    <row r="108657"/>
    <row r="108658"/>
    <row r="108659"/>
    <row r="108660"/>
    <row r="108661"/>
    <row r="108662"/>
    <row r="108663"/>
    <row r="108664"/>
    <row r="108665"/>
    <row r="108666"/>
    <row r="108667"/>
    <row r="108668"/>
    <row r="108669"/>
    <row r="108670"/>
    <row r="108671"/>
    <row r="108672"/>
    <row r="108673"/>
    <row r="108674"/>
    <row r="108675"/>
    <row r="108676"/>
    <row r="108677"/>
    <row r="108678"/>
    <row r="108679"/>
    <row r="108680"/>
    <row r="108681"/>
    <row r="108682"/>
    <row r="108683"/>
    <row r="108684"/>
    <row r="108685"/>
    <row r="108686"/>
    <row r="108687"/>
    <row r="108688"/>
    <row r="108689"/>
    <row r="108690"/>
    <row r="108691"/>
    <row r="108692"/>
    <row r="108693"/>
    <row r="108694"/>
    <row r="108695"/>
    <row r="108696"/>
    <row r="108697"/>
    <row r="108698"/>
    <row r="108699"/>
    <row r="108700"/>
    <row r="108701"/>
    <row r="108702"/>
    <row r="108703"/>
    <row r="108704"/>
    <row r="108705"/>
    <row r="108706"/>
    <row r="108707"/>
    <row r="108708"/>
    <row r="108709"/>
    <row r="108710"/>
    <row r="108711"/>
    <row r="108712"/>
    <row r="108713"/>
    <row r="108714"/>
    <row r="108715"/>
    <row r="108716"/>
    <row r="108717"/>
    <row r="108718"/>
    <row r="108719"/>
    <row r="108720"/>
    <row r="108721"/>
    <row r="108722"/>
    <row r="108723"/>
    <row r="108724"/>
    <row r="108725"/>
    <row r="108726"/>
    <row r="108727"/>
    <row r="108728"/>
    <row r="108729"/>
    <row r="108730"/>
    <row r="108731"/>
    <row r="108732"/>
    <row r="108733"/>
    <row r="108734"/>
    <row r="108735"/>
    <row r="108736"/>
    <row r="108737"/>
    <row r="108738"/>
    <row r="108739"/>
    <row r="108740"/>
    <row r="108741"/>
    <row r="108742"/>
    <row r="108743"/>
    <row r="108744"/>
    <row r="108745"/>
    <row r="108746"/>
    <row r="108747"/>
    <row r="108748"/>
    <row r="108749"/>
    <row r="108750"/>
    <row r="108751"/>
    <row r="108752"/>
    <row r="108753"/>
    <row r="108754"/>
    <row r="108755"/>
    <row r="108756"/>
    <row r="108757"/>
    <row r="108758"/>
    <row r="108759"/>
    <row r="108760"/>
    <row r="108761"/>
    <row r="108762"/>
    <row r="108763"/>
    <row r="108764"/>
    <row r="108765"/>
    <row r="108766"/>
    <row r="108767"/>
    <row r="108768"/>
    <row r="108769"/>
    <row r="108770"/>
    <row r="108771"/>
    <row r="108772"/>
    <row r="108773"/>
    <row r="108774"/>
    <row r="108775"/>
    <row r="108776"/>
    <row r="108777"/>
    <row r="108778"/>
    <row r="108779"/>
    <row r="108780"/>
    <row r="108781"/>
    <row r="108782"/>
    <row r="108783"/>
    <row r="108784"/>
    <row r="108785"/>
    <row r="108786"/>
    <row r="108787"/>
    <row r="108788"/>
    <row r="108789"/>
    <row r="108790"/>
    <row r="108791"/>
    <row r="108792"/>
    <row r="108793"/>
    <row r="108794"/>
    <row r="108795"/>
    <row r="108796"/>
    <row r="108797"/>
    <row r="108798"/>
    <row r="108799"/>
    <row r="108800"/>
    <row r="108801"/>
    <row r="108802"/>
    <row r="108803"/>
    <row r="108804"/>
    <row r="108805"/>
    <row r="108806"/>
    <row r="108807"/>
    <row r="108808"/>
    <row r="108809"/>
    <row r="108810"/>
    <row r="108811"/>
    <row r="108812"/>
    <row r="108813"/>
    <row r="108814"/>
    <row r="108815"/>
    <row r="108816"/>
    <row r="108817"/>
    <row r="108818"/>
    <row r="108819"/>
    <row r="108820"/>
    <row r="108821"/>
    <row r="108822"/>
    <row r="108823"/>
    <row r="108824"/>
    <row r="108825"/>
    <row r="108826"/>
    <row r="108827"/>
    <row r="108828"/>
    <row r="108829"/>
    <row r="108830"/>
    <row r="108831"/>
    <row r="108832"/>
    <row r="108833"/>
    <row r="108834"/>
    <row r="108835"/>
    <row r="108836"/>
    <row r="108837"/>
    <row r="108838"/>
    <row r="108839"/>
    <row r="108840"/>
    <row r="108841"/>
    <row r="108842"/>
    <row r="108843"/>
    <row r="108844"/>
    <row r="108845"/>
    <row r="108846"/>
    <row r="108847"/>
    <row r="108848"/>
    <row r="108849"/>
    <row r="108850"/>
    <row r="108851"/>
    <row r="108852"/>
    <row r="108853"/>
    <row r="108854"/>
    <row r="108855"/>
    <row r="108856"/>
    <row r="108857"/>
    <row r="108858"/>
    <row r="108859"/>
    <row r="108860"/>
    <row r="108861"/>
    <row r="108862"/>
    <row r="108863"/>
    <row r="108864"/>
    <row r="108865"/>
    <row r="108866"/>
    <row r="108867"/>
    <row r="108868"/>
    <row r="108869"/>
    <row r="108870"/>
    <row r="108871"/>
    <row r="108872"/>
    <row r="108873"/>
    <row r="108874"/>
    <row r="108875"/>
    <row r="108876"/>
    <row r="108877"/>
    <row r="108878"/>
    <row r="108879"/>
    <row r="108880"/>
    <row r="108881"/>
    <row r="108882"/>
    <row r="108883"/>
    <row r="108884"/>
    <row r="108885"/>
    <row r="108886"/>
    <row r="108887"/>
    <row r="108888"/>
    <row r="108889"/>
    <row r="108890"/>
    <row r="108891"/>
    <row r="108892"/>
    <row r="108893"/>
    <row r="108894"/>
    <row r="108895"/>
    <row r="108896"/>
    <row r="108897"/>
    <row r="108898"/>
    <row r="108899"/>
    <row r="108900"/>
    <row r="108901"/>
    <row r="108902"/>
    <row r="108903"/>
    <row r="108904"/>
    <row r="108905"/>
    <row r="108906"/>
    <row r="108907"/>
    <row r="108908"/>
    <row r="108909"/>
    <row r="108910"/>
    <row r="108911"/>
    <row r="108912"/>
    <row r="108913"/>
    <row r="108914"/>
    <row r="108915"/>
    <row r="108916"/>
    <row r="108917"/>
    <row r="108918"/>
    <row r="108919"/>
    <row r="108920"/>
    <row r="108921"/>
    <row r="108922"/>
    <row r="108923"/>
    <row r="108924"/>
    <row r="108925"/>
    <row r="108926"/>
    <row r="108927"/>
    <row r="108928"/>
    <row r="108929"/>
    <row r="108930"/>
    <row r="108931"/>
    <row r="108932"/>
    <row r="108933"/>
    <row r="108934"/>
    <row r="108935"/>
    <row r="108936"/>
    <row r="108937"/>
    <row r="108938"/>
    <row r="108939"/>
    <row r="108940"/>
    <row r="108941"/>
    <row r="108942"/>
    <row r="108943"/>
    <row r="108944"/>
    <row r="108945"/>
    <row r="108946"/>
    <row r="108947"/>
    <row r="108948"/>
    <row r="108949"/>
    <row r="108950"/>
    <row r="108951"/>
    <row r="108952"/>
    <row r="108953"/>
    <row r="108954"/>
    <row r="108955"/>
    <row r="108956"/>
    <row r="108957"/>
    <row r="108958"/>
    <row r="108959"/>
    <row r="108960"/>
    <row r="108961"/>
    <row r="108962"/>
    <row r="108963"/>
    <row r="108964"/>
    <row r="108965"/>
    <row r="108966"/>
    <row r="108967"/>
    <row r="108968"/>
    <row r="108969"/>
    <row r="108970"/>
    <row r="108971"/>
    <row r="108972"/>
    <row r="108973"/>
    <row r="108974"/>
    <row r="108975"/>
    <row r="108976"/>
    <row r="108977"/>
    <row r="108978"/>
    <row r="108979"/>
    <row r="108980"/>
    <row r="108981"/>
    <row r="108982"/>
    <row r="108983"/>
    <row r="108984"/>
    <row r="108985"/>
    <row r="108986"/>
    <row r="108987"/>
    <row r="108988"/>
    <row r="108989"/>
    <row r="108990"/>
    <row r="108991"/>
    <row r="108992"/>
    <row r="108993"/>
    <row r="108994"/>
    <row r="108995"/>
    <row r="108996"/>
    <row r="108997"/>
    <row r="108998"/>
    <row r="108999"/>
    <row r="109000"/>
    <row r="109001"/>
    <row r="109002"/>
    <row r="109003"/>
    <row r="109004"/>
    <row r="109005"/>
    <row r="109006"/>
    <row r="109007"/>
    <row r="109008"/>
    <row r="109009"/>
    <row r="109010"/>
    <row r="109011"/>
    <row r="109012"/>
    <row r="109013"/>
    <row r="109014"/>
    <row r="109015"/>
    <row r="109016"/>
    <row r="109017"/>
    <row r="109018"/>
    <row r="109019"/>
    <row r="109020"/>
    <row r="109021"/>
    <row r="109022"/>
    <row r="109023"/>
    <row r="109024"/>
    <row r="109025"/>
    <row r="109026"/>
    <row r="109027"/>
    <row r="109028"/>
    <row r="109029"/>
    <row r="109030"/>
    <row r="109031"/>
    <row r="109032"/>
    <row r="109033"/>
    <row r="109034"/>
    <row r="109035"/>
    <row r="109036"/>
    <row r="109037"/>
    <row r="109038"/>
    <row r="109039"/>
    <row r="109040"/>
    <row r="109041"/>
    <row r="109042"/>
    <row r="109043"/>
    <row r="109044"/>
    <row r="109045"/>
    <row r="109046"/>
    <row r="109047"/>
    <row r="109048"/>
    <row r="109049"/>
    <row r="109050"/>
    <row r="109051"/>
    <row r="109052"/>
    <row r="109053"/>
    <row r="109054"/>
    <row r="109055"/>
    <row r="109056"/>
    <row r="109057"/>
    <row r="109058"/>
    <row r="109059"/>
    <row r="109060"/>
    <row r="109061"/>
    <row r="109062"/>
    <row r="109063"/>
    <row r="109064"/>
    <row r="109065"/>
    <row r="109066"/>
    <row r="109067"/>
    <row r="109068"/>
    <row r="109069"/>
    <row r="109070"/>
    <row r="109071"/>
    <row r="109072"/>
    <row r="109073"/>
    <row r="109074"/>
    <row r="109075"/>
    <row r="109076"/>
    <row r="109077"/>
    <row r="109078"/>
    <row r="109079"/>
    <row r="109080"/>
    <row r="109081"/>
    <row r="109082"/>
    <row r="109083"/>
    <row r="109084"/>
    <row r="109085"/>
    <row r="109086"/>
    <row r="109087"/>
    <row r="109088"/>
    <row r="109089"/>
    <row r="109090"/>
    <row r="109091"/>
    <row r="109092"/>
    <row r="109093"/>
    <row r="109094"/>
    <row r="109095"/>
    <row r="109096"/>
    <row r="109097"/>
    <row r="109098"/>
    <row r="109099"/>
    <row r="109100"/>
    <row r="109101"/>
    <row r="109102"/>
    <row r="109103"/>
    <row r="109104"/>
    <row r="109105"/>
    <row r="109106"/>
    <row r="109107"/>
    <row r="109108"/>
    <row r="109109"/>
    <row r="109110"/>
    <row r="109111"/>
    <row r="109112"/>
    <row r="109113"/>
    <row r="109114"/>
    <row r="109115"/>
    <row r="109116"/>
    <row r="109117"/>
    <row r="109118"/>
    <row r="109119"/>
    <row r="109120"/>
    <row r="109121"/>
    <row r="109122"/>
    <row r="109123"/>
    <row r="109124"/>
    <row r="109125"/>
    <row r="109126"/>
    <row r="109127"/>
    <row r="109128"/>
    <row r="109129"/>
    <row r="109130"/>
    <row r="109131"/>
    <row r="109132"/>
    <row r="109133"/>
    <row r="109134"/>
    <row r="109135"/>
    <row r="109136"/>
    <row r="109137"/>
    <row r="109138"/>
    <row r="109139"/>
    <row r="109140"/>
    <row r="109141"/>
    <row r="109142"/>
    <row r="109143"/>
    <row r="109144"/>
    <row r="109145"/>
    <row r="109146"/>
    <row r="109147"/>
    <row r="109148"/>
    <row r="109149"/>
    <row r="109150"/>
    <row r="109151"/>
    <row r="109152"/>
    <row r="109153"/>
    <row r="109154"/>
    <row r="109155"/>
    <row r="109156"/>
    <row r="109157"/>
    <row r="109158"/>
    <row r="109159"/>
    <row r="109160"/>
    <row r="109161"/>
    <row r="109162"/>
    <row r="109163"/>
    <row r="109164"/>
    <row r="109165"/>
    <row r="109166"/>
    <row r="109167"/>
    <row r="109168"/>
    <row r="109169"/>
    <row r="109170"/>
    <row r="109171"/>
    <row r="109172"/>
    <row r="109173"/>
    <row r="109174"/>
    <row r="109175"/>
    <row r="109176"/>
    <row r="109177"/>
    <row r="109178"/>
    <row r="109179"/>
    <row r="109180"/>
    <row r="109181"/>
    <row r="109182"/>
    <row r="109183"/>
    <row r="109184"/>
    <row r="109185"/>
    <row r="109186"/>
    <row r="109187"/>
    <row r="109188"/>
    <row r="109189"/>
    <row r="109190"/>
    <row r="109191"/>
    <row r="109192"/>
    <row r="109193"/>
    <row r="109194"/>
    <row r="109195"/>
    <row r="109196"/>
    <row r="109197"/>
    <row r="109198"/>
    <row r="109199"/>
    <row r="109200"/>
    <row r="109201"/>
    <row r="109202"/>
    <row r="109203"/>
    <row r="109204"/>
    <row r="109205"/>
    <row r="109206"/>
    <row r="109207"/>
    <row r="109208"/>
    <row r="109209"/>
    <row r="109210"/>
    <row r="109211"/>
    <row r="109212"/>
    <row r="109213"/>
    <row r="109214"/>
    <row r="109215"/>
    <row r="109216"/>
    <row r="109217"/>
    <row r="109218"/>
    <row r="109219"/>
    <row r="109220"/>
    <row r="109221"/>
    <row r="109222"/>
    <row r="109223"/>
    <row r="109224"/>
    <row r="109225"/>
    <row r="109226"/>
    <row r="109227"/>
    <row r="109228"/>
    <row r="109229"/>
    <row r="109230"/>
    <row r="109231"/>
    <row r="109232"/>
    <row r="109233"/>
    <row r="109234"/>
    <row r="109235"/>
    <row r="109236"/>
    <row r="109237"/>
    <row r="109238"/>
    <row r="109239"/>
    <row r="109240"/>
    <row r="109241"/>
    <row r="109242"/>
    <row r="109243"/>
    <row r="109244"/>
    <row r="109245"/>
    <row r="109246"/>
    <row r="109247"/>
    <row r="109248"/>
    <row r="109249"/>
    <row r="109250"/>
    <row r="109251"/>
    <row r="109252"/>
    <row r="109253"/>
    <row r="109254"/>
    <row r="109255"/>
    <row r="109256"/>
    <row r="109257"/>
    <row r="109258"/>
    <row r="109259"/>
    <row r="109260"/>
    <row r="109261"/>
    <row r="109262"/>
    <row r="109263"/>
    <row r="109264"/>
    <row r="109265"/>
    <row r="109266"/>
    <row r="109267"/>
    <row r="109268"/>
    <row r="109269"/>
    <row r="109270"/>
    <row r="109271"/>
    <row r="109272"/>
    <row r="109273"/>
    <row r="109274"/>
    <row r="109275"/>
    <row r="109276"/>
    <row r="109277"/>
    <row r="109278"/>
    <row r="109279"/>
    <row r="109280"/>
    <row r="109281"/>
    <row r="109282"/>
    <row r="109283"/>
    <row r="109284"/>
    <row r="109285"/>
    <row r="109286"/>
    <row r="109287"/>
    <row r="109288"/>
    <row r="109289"/>
    <row r="109290"/>
    <row r="109291"/>
    <row r="109292"/>
    <row r="109293"/>
    <row r="109294"/>
    <row r="109295"/>
    <row r="109296"/>
    <row r="109297"/>
    <row r="109298"/>
    <row r="109299"/>
    <row r="109300"/>
    <row r="109301"/>
    <row r="109302"/>
    <row r="109303"/>
    <row r="109304"/>
    <row r="109305"/>
    <row r="109306"/>
    <row r="109307"/>
    <row r="109308"/>
    <row r="109309"/>
    <row r="109310"/>
    <row r="109311"/>
    <row r="109312"/>
    <row r="109313"/>
    <row r="109314"/>
    <row r="109315"/>
    <row r="109316"/>
    <row r="109317"/>
    <row r="109318"/>
    <row r="109319"/>
    <row r="109320"/>
    <row r="109321"/>
    <row r="109322"/>
    <row r="109323"/>
    <row r="109324"/>
    <row r="109325"/>
    <row r="109326"/>
    <row r="109327"/>
    <row r="109328"/>
    <row r="109329"/>
    <row r="109330"/>
    <row r="109331"/>
    <row r="109332"/>
    <row r="109333"/>
    <row r="109334"/>
    <row r="109335"/>
    <row r="109336"/>
    <row r="109337"/>
    <row r="109338"/>
    <row r="109339"/>
    <row r="109340"/>
    <row r="109341"/>
    <row r="109342"/>
    <row r="109343"/>
    <row r="109344"/>
    <row r="109345"/>
    <row r="109346"/>
    <row r="109347"/>
    <row r="109348"/>
    <row r="109349"/>
    <row r="109350"/>
    <row r="109351"/>
    <row r="109352"/>
    <row r="109353"/>
    <row r="109354"/>
    <row r="109355"/>
    <row r="109356"/>
    <row r="109357"/>
    <row r="109358"/>
    <row r="109359"/>
    <row r="109360"/>
    <row r="109361"/>
    <row r="109362"/>
    <row r="109363"/>
    <row r="109364"/>
    <row r="109365"/>
    <row r="109366"/>
    <row r="109367"/>
    <row r="109368"/>
    <row r="109369"/>
    <row r="109370"/>
    <row r="109371"/>
    <row r="109372"/>
    <row r="109373"/>
    <row r="109374"/>
    <row r="109375"/>
    <row r="109376"/>
    <row r="109377"/>
    <row r="109378"/>
    <row r="109379"/>
    <row r="109380"/>
    <row r="109381"/>
    <row r="109382"/>
    <row r="109383"/>
    <row r="109384"/>
    <row r="109385"/>
    <row r="109386"/>
    <row r="109387"/>
    <row r="109388"/>
    <row r="109389"/>
    <row r="109390"/>
    <row r="109391"/>
    <row r="109392"/>
    <row r="109393"/>
    <row r="109394"/>
    <row r="109395"/>
    <row r="109396"/>
    <row r="109397"/>
    <row r="109398"/>
    <row r="109399"/>
    <row r="109400"/>
    <row r="109401"/>
    <row r="109402"/>
    <row r="109403"/>
    <row r="109404"/>
    <row r="109405"/>
    <row r="109406"/>
    <row r="109407"/>
    <row r="109408"/>
    <row r="109409"/>
    <row r="109410"/>
    <row r="109411"/>
    <row r="109412"/>
    <row r="109413"/>
    <row r="109414"/>
    <row r="109415"/>
    <row r="109416"/>
    <row r="109417"/>
    <row r="109418"/>
    <row r="109419"/>
    <row r="109420"/>
    <row r="109421"/>
    <row r="109422"/>
    <row r="109423"/>
    <row r="109424"/>
    <row r="109425"/>
    <row r="109426"/>
    <row r="109427"/>
    <row r="109428"/>
    <row r="109429"/>
    <row r="109430"/>
    <row r="109431"/>
    <row r="109432"/>
    <row r="109433"/>
    <row r="109434"/>
    <row r="109435"/>
    <row r="109436"/>
    <row r="109437"/>
    <row r="109438"/>
    <row r="109439"/>
    <row r="109440"/>
    <row r="109441"/>
    <row r="109442"/>
    <row r="109443"/>
    <row r="109444"/>
    <row r="109445"/>
    <row r="109446"/>
    <row r="109447"/>
    <row r="109448"/>
    <row r="109449"/>
    <row r="109450"/>
    <row r="109451"/>
    <row r="109452"/>
    <row r="109453"/>
    <row r="109454"/>
    <row r="109455"/>
    <row r="109456"/>
    <row r="109457"/>
    <row r="109458"/>
    <row r="109459"/>
    <row r="109460"/>
    <row r="109461"/>
    <row r="109462"/>
    <row r="109463"/>
    <row r="109464"/>
    <row r="109465"/>
    <row r="109466"/>
    <row r="109467"/>
    <row r="109468"/>
    <row r="109469"/>
    <row r="109470"/>
    <row r="109471"/>
    <row r="109472"/>
    <row r="109473"/>
    <row r="109474"/>
    <row r="109475"/>
    <row r="109476"/>
    <row r="109477"/>
    <row r="109478"/>
    <row r="109479"/>
    <row r="109480"/>
    <row r="109481"/>
    <row r="109482"/>
    <row r="109483"/>
    <row r="109484"/>
    <row r="109485"/>
    <row r="109486"/>
    <row r="109487"/>
    <row r="109488"/>
    <row r="109489"/>
    <row r="109490"/>
    <row r="109491"/>
    <row r="109492"/>
    <row r="109493"/>
    <row r="109494"/>
    <row r="109495"/>
    <row r="109496"/>
    <row r="109497"/>
    <row r="109498"/>
    <row r="109499"/>
    <row r="109500"/>
    <row r="109501"/>
    <row r="109502"/>
    <row r="109503"/>
    <row r="109504"/>
    <row r="109505"/>
    <row r="109506"/>
    <row r="109507"/>
    <row r="109508"/>
    <row r="109509"/>
    <row r="109510"/>
    <row r="109511"/>
    <row r="109512"/>
    <row r="109513"/>
    <row r="109514"/>
    <row r="109515"/>
    <row r="109516"/>
    <row r="109517"/>
    <row r="109518"/>
    <row r="109519"/>
    <row r="109520"/>
    <row r="109521"/>
    <row r="109522"/>
    <row r="109523"/>
    <row r="109524"/>
    <row r="109525"/>
    <row r="109526"/>
    <row r="109527"/>
    <row r="109528"/>
    <row r="109529"/>
    <row r="109530"/>
    <row r="109531"/>
    <row r="109532"/>
    <row r="109533"/>
    <row r="109534"/>
    <row r="109535"/>
    <row r="109536"/>
    <row r="109537"/>
    <row r="109538"/>
    <row r="109539"/>
    <row r="109540"/>
    <row r="109541"/>
    <row r="109542"/>
    <row r="109543"/>
    <row r="109544"/>
    <row r="109545"/>
    <row r="109546"/>
    <row r="109547"/>
    <row r="109548"/>
    <row r="109549"/>
    <row r="109550"/>
    <row r="109551"/>
    <row r="109552"/>
    <row r="109553"/>
    <row r="109554"/>
    <row r="109555"/>
    <row r="109556"/>
    <row r="109557"/>
    <row r="109558"/>
    <row r="109559"/>
    <row r="109560"/>
    <row r="109561"/>
    <row r="109562"/>
    <row r="109563"/>
    <row r="109564"/>
    <row r="109565"/>
    <row r="109566"/>
    <row r="109567"/>
    <row r="109568"/>
    <row r="109569"/>
    <row r="109570"/>
    <row r="109571"/>
    <row r="109572"/>
    <row r="109573"/>
    <row r="109574"/>
    <row r="109575"/>
    <row r="109576"/>
    <row r="109577"/>
    <row r="109578"/>
    <row r="109579"/>
    <row r="109580"/>
    <row r="109581"/>
    <row r="109582"/>
    <row r="109583"/>
    <row r="109584"/>
    <row r="109585"/>
    <row r="109586"/>
    <row r="109587"/>
    <row r="109588"/>
    <row r="109589"/>
    <row r="109590"/>
    <row r="109591"/>
    <row r="109592"/>
    <row r="109593"/>
    <row r="109594"/>
    <row r="109595"/>
    <row r="109596"/>
    <row r="109597"/>
    <row r="109598"/>
    <row r="109599"/>
    <row r="109600"/>
    <row r="109601"/>
    <row r="109602"/>
    <row r="109603"/>
    <row r="109604"/>
    <row r="109605"/>
    <row r="109606"/>
    <row r="109607"/>
    <row r="109608"/>
    <row r="109609"/>
    <row r="109610"/>
    <row r="109611"/>
    <row r="109612"/>
    <row r="109613"/>
    <row r="109614"/>
    <row r="109615"/>
    <row r="109616"/>
    <row r="109617"/>
    <row r="109618"/>
    <row r="109619"/>
    <row r="109620"/>
    <row r="109621"/>
    <row r="109622"/>
    <row r="109623"/>
    <row r="109624"/>
    <row r="109625"/>
    <row r="109626"/>
    <row r="109627"/>
    <row r="109628"/>
    <row r="109629"/>
    <row r="109630"/>
    <row r="109631"/>
    <row r="109632"/>
    <row r="109633"/>
    <row r="109634"/>
    <row r="109635"/>
    <row r="109636"/>
    <row r="109637"/>
    <row r="109638"/>
    <row r="109639"/>
    <row r="109640"/>
    <row r="109641"/>
    <row r="109642"/>
    <row r="109643"/>
    <row r="109644"/>
    <row r="109645"/>
    <row r="109646"/>
    <row r="109647"/>
    <row r="109648"/>
    <row r="109649"/>
    <row r="109650"/>
    <row r="109651"/>
    <row r="109652"/>
    <row r="109653"/>
    <row r="109654"/>
    <row r="109655"/>
    <row r="109656"/>
    <row r="109657"/>
    <row r="109658"/>
    <row r="109659"/>
    <row r="109660"/>
    <row r="109661"/>
    <row r="109662"/>
    <row r="109663"/>
    <row r="109664"/>
    <row r="109665"/>
    <row r="109666"/>
    <row r="109667"/>
    <row r="109668"/>
    <row r="109669"/>
    <row r="109670"/>
    <row r="109671"/>
    <row r="109672"/>
    <row r="109673"/>
    <row r="109674"/>
    <row r="109675"/>
    <row r="109676"/>
    <row r="109677"/>
    <row r="109678"/>
    <row r="109679"/>
    <row r="109680"/>
    <row r="109681"/>
    <row r="109682"/>
    <row r="109683"/>
    <row r="109684"/>
    <row r="109685"/>
    <row r="109686"/>
    <row r="109687"/>
    <row r="109688"/>
    <row r="109689"/>
    <row r="109690"/>
    <row r="109691"/>
    <row r="109692"/>
    <row r="109693"/>
    <row r="109694"/>
    <row r="109695"/>
    <row r="109696"/>
    <row r="109697"/>
    <row r="109698"/>
    <row r="109699"/>
    <row r="109700"/>
    <row r="109701"/>
    <row r="109702"/>
    <row r="109703"/>
    <row r="109704"/>
    <row r="109705"/>
    <row r="109706"/>
    <row r="109707"/>
    <row r="109708"/>
    <row r="109709"/>
    <row r="109710"/>
    <row r="109711"/>
    <row r="109712"/>
    <row r="109713"/>
    <row r="109714"/>
    <row r="109715"/>
    <row r="109716"/>
    <row r="109717"/>
    <row r="109718"/>
    <row r="109719"/>
    <row r="109720"/>
    <row r="109721"/>
    <row r="109722"/>
    <row r="109723"/>
    <row r="109724"/>
    <row r="109725"/>
    <row r="109726"/>
    <row r="109727"/>
    <row r="109728"/>
    <row r="109729"/>
    <row r="109730"/>
    <row r="109731"/>
    <row r="109732"/>
    <row r="109733"/>
    <row r="109734"/>
    <row r="109735"/>
    <row r="109736"/>
    <row r="109737"/>
    <row r="109738"/>
    <row r="109739"/>
    <row r="109740"/>
    <row r="109741"/>
    <row r="109742"/>
    <row r="109743"/>
    <row r="109744"/>
    <row r="109745"/>
    <row r="109746"/>
    <row r="109747"/>
    <row r="109748"/>
    <row r="109749"/>
    <row r="109750"/>
    <row r="109751"/>
    <row r="109752"/>
    <row r="109753"/>
    <row r="109754"/>
    <row r="109755"/>
    <row r="109756"/>
    <row r="109757"/>
    <row r="109758"/>
    <row r="109759"/>
    <row r="109760"/>
    <row r="109761"/>
    <row r="109762"/>
    <row r="109763"/>
    <row r="109764"/>
    <row r="109765"/>
    <row r="109766"/>
    <row r="109767"/>
    <row r="109768"/>
    <row r="109769"/>
    <row r="109770"/>
    <row r="109771"/>
    <row r="109772"/>
    <row r="109773"/>
    <row r="109774"/>
    <row r="109775"/>
    <row r="109776"/>
    <row r="109777"/>
    <row r="109778"/>
    <row r="109779"/>
    <row r="109780"/>
    <row r="109781"/>
    <row r="109782"/>
    <row r="109783"/>
    <row r="109784"/>
    <row r="109785"/>
    <row r="109786"/>
    <row r="109787"/>
    <row r="109788"/>
    <row r="109789"/>
    <row r="109790"/>
    <row r="109791"/>
    <row r="109792"/>
    <row r="109793"/>
    <row r="109794"/>
    <row r="109795"/>
    <row r="109796"/>
    <row r="109797"/>
    <row r="109798"/>
    <row r="109799"/>
    <row r="109800"/>
    <row r="109801"/>
    <row r="109802"/>
    <row r="109803"/>
    <row r="109804"/>
    <row r="109805"/>
    <row r="109806"/>
    <row r="109807"/>
    <row r="109808"/>
    <row r="109809"/>
    <row r="109810"/>
    <row r="109811"/>
    <row r="109812"/>
    <row r="109813"/>
    <row r="109814"/>
    <row r="109815"/>
    <row r="109816"/>
    <row r="109817"/>
    <row r="109818"/>
    <row r="109819"/>
    <row r="109820"/>
    <row r="109821"/>
    <row r="109822"/>
    <row r="109823"/>
    <row r="109824"/>
    <row r="109825"/>
    <row r="109826"/>
    <row r="109827"/>
    <row r="109828"/>
    <row r="109829"/>
    <row r="109830"/>
    <row r="109831"/>
    <row r="109832"/>
    <row r="109833"/>
    <row r="109834"/>
    <row r="109835"/>
    <row r="109836"/>
    <row r="109837"/>
    <row r="109838"/>
    <row r="109839"/>
    <row r="109840"/>
    <row r="109841"/>
    <row r="109842"/>
    <row r="109843"/>
    <row r="109844"/>
    <row r="109845"/>
    <row r="109846"/>
    <row r="109847"/>
    <row r="109848"/>
    <row r="109849"/>
    <row r="109850"/>
    <row r="109851"/>
    <row r="109852"/>
    <row r="109853"/>
    <row r="109854"/>
    <row r="109855"/>
    <row r="109856"/>
    <row r="109857"/>
    <row r="109858"/>
    <row r="109859"/>
    <row r="109860"/>
    <row r="109861"/>
    <row r="109862"/>
    <row r="109863"/>
    <row r="109864"/>
    <row r="109865"/>
    <row r="109866"/>
    <row r="109867"/>
    <row r="109868"/>
    <row r="109869"/>
    <row r="109870"/>
    <row r="109871"/>
    <row r="109872"/>
    <row r="109873"/>
    <row r="109874"/>
    <row r="109875"/>
    <row r="109876"/>
    <row r="109877"/>
    <row r="109878"/>
    <row r="109879"/>
    <row r="109880"/>
    <row r="109881"/>
    <row r="109882"/>
    <row r="109883"/>
    <row r="109884"/>
    <row r="109885"/>
    <row r="109886"/>
    <row r="109887"/>
    <row r="109888"/>
    <row r="109889"/>
    <row r="109890"/>
    <row r="109891"/>
    <row r="109892"/>
    <row r="109893"/>
    <row r="109894"/>
    <row r="109895"/>
    <row r="109896"/>
    <row r="109897"/>
    <row r="109898"/>
    <row r="109899"/>
    <row r="109900"/>
    <row r="109901"/>
    <row r="109902"/>
    <row r="109903"/>
    <row r="109904"/>
    <row r="109905"/>
    <row r="109906"/>
    <row r="109907"/>
    <row r="109908"/>
    <row r="109909"/>
    <row r="109910"/>
    <row r="109911"/>
    <row r="109912"/>
    <row r="109913"/>
    <row r="109914"/>
    <row r="109915"/>
    <row r="109916"/>
    <row r="109917"/>
    <row r="109918"/>
    <row r="109919"/>
    <row r="109920"/>
    <row r="109921"/>
    <row r="109922"/>
    <row r="109923"/>
    <row r="109924"/>
    <row r="109925"/>
    <row r="109926"/>
    <row r="109927"/>
    <row r="109928"/>
    <row r="109929"/>
    <row r="109930"/>
    <row r="109931"/>
    <row r="109932"/>
    <row r="109933"/>
    <row r="109934"/>
    <row r="109935"/>
    <row r="109936"/>
    <row r="109937"/>
    <row r="109938"/>
    <row r="109939"/>
    <row r="109940"/>
    <row r="109941"/>
    <row r="109942"/>
    <row r="109943"/>
    <row r="109944"/>
    <row r="109945"/>
    <row r="109946"/>
    <row r="109947"/>
    <row r="109948"/>
    <row r="109949"/>
    <row r="109950"/>
    <row r="109951"/>
    <row r="109952"/>
    <row r="109953"/>
    <row r="109954"/>
    <row r="109955"/>
    <row r="109956"/>
    <row r="109957"/>
    <row r="109958"/>
    <row r="109959"/>
    <row r="109960"/>
    <row r="109961"/>
    <row r="109962"/>
    <row r="109963"/>
    <row r="109964"/>
    <row r="109965"/>
    <row r="109966"/>
    <row r="109967"/>
    <row r="109968"/>
    <row r="109969"/>
    <row r="109970"/>
    <row r="109971"/>
    <row r="109972"/>
    <row r="109973"/>
    <row r="109974"/>
    <row r="109975"/>
    <row r="109976"/>
    <row r="109977"/>
    <row r="109978"/>
    <row r="109979"/>
    <row r="109980"/>
    <row r="109981"/>
    <row r="109982"/>
    <row r="109983"/>
    <row r="109984"/>
    <row r="109985"/>
    <row r="109986"/>
    <row r="109987"/>
    <row r="109988"/>
    <row r="109989"/>
    <row r="109990"/>
    <row r="109991"/>
    <row r="109992"/>
    <row r="109993"/>
    <row r="109994"/>
    <row r="109995"/>
    <row r="109996"/>
    <row r="109997"/>
    <row r="109998"/>
    <row r="109999"/>
    <row r="110000"/>
    <row r="110001"/>
    <row r="110002"/>
    <row r="110003"/>
    <row r="110004"/>
    <row r="110005"/>
    <row r="110006"/>
    <row r="110007"/>
    <row r="110008"/>
    <row r="110009"/>
    <row r="110010"/>
    <row r="110011"/>
    <row r="110012"/>
    <row r="110013"/>
    <row r="110014"/>
    <row r="110015"/>
    <row r="110016"/>
    <row r="110017"/>
    <row r="110018"/>
    <row r="110019"/>
    <row r="110020"/>
    <row r="110021"/>
    <row r="110022"/>
    <row r="110023"/>
    <row r="110024"/>
    <row r="110025"/>
    <row r="110026"/>
    <row r="110027"/>
    <row r="110028"/>
    <row r="110029"/>
    <row r="110030"/>
    <row r="110031"/>
    <row r="110032"/>
    <row r="110033"/>
    <row r="110034"/>
    <row r="110035"/>
    <row r="110036"/>
    <row r="110037"/>
    <row r="110038"/>
    <row r="110039"/>
    <row r="110040"/>
    <row r="110041"/>
    <row r="110042"/>
    <row r="110043"/>
    <row r="110044"/>
    <row r="110045"/>
    <row r="110046"/>
    <row r="110047"/>
    <row r="110048"/>
    <row r="110049"/>
    <row r="110050"/>
    <row r="110051"/>
    <row r="110052"/>
    <row r="110053"/>
    <row r="110054"/>
    <row r="110055"/>
    <row r="110056"/>
    <row r="110057"/>
    <row r="110058"/>
    <row r="110059"/>
    <row r="110060"/>
    <row r="110061"/>
    <row r="110062"/>
    <row r="110063"/>
    <row r="110064"/>
    <row r="110065"/>
    <row r="110066"/>
    <row r="110067"/>
    <row r="110068"/>
    <row r="110069"/>
    <row r="110070"/>
    <row r="110071"/>
    <row r="110072"/>
    <row r="110073"/>
    <row r="110074"/>
    <row r="110075"/>
    <row r="110076"/>
    <row r="110077"/>
    <row r="110078"/>
    <row r="110079"/>
    <row r="110080"/>
    <row r="110081"/>
    <row r="110082"/>
    <row r="110083"/>
    <row r="110084"/>
    <row r="110085"/>
    <row r="110086"/>
    <row r="110087"/>
    <row r="110088"/>
    <row r="110089"/>
    <row r="110090"/>
    <row r="110091"/>
    <row r="110092"/>
    <row r="110093"/>
    <row r="110094"/>
    <row r="110095"/>
    <row r="110096"/>
    <row r="110097"/>
    <row r="110098"/>
    <row r="110099"/>
    <row r="110100"/>
    <row r="110101"/>
    <row r="110102"/>
    <row r="110103"/>
    <row r="110104"/>
    <row r="110105"/>
    <row r="110106"/>
    <row r="110107"/>
    <row r="110108"/>
    <row r="110109"/>
    <row r="110110"/>
    <row r="110111"/>
    <row r="110112"/>
    <row r="110113"/>
    <row r="110114"/>
    <row r="110115"/>
    <row r="110116"/>
    <row r="110117"/>
    <row r="110118"/>
    <row r="110119"/>
    <row r="110120"/>
    <row r="110121"/>
    <row r="110122"/>
    <row r="110123"/>
    <row r="110124"/>
    <row r="110125"/>
    <row r="110126"/>
    <row r="110127"/>
    <row r="110128"/>
    <row r="110129"/>
    <row r="110130"/>
    <row r="110131"/>
    <row r="110132"/>
    <row r="110133"/>
    <row r="110134"/>
    <row r="110135"/>
    <row r="110136"/>
    <row r="110137"/>
    <row r="110138"/>
    <row r="110139"/>
    <row r="110140"/>
    <row r="110141"/>
    <row r="110142"/>
    <row r="110143"/>
    <row r="110144"/>
    <row r="110145"/>
    <row r="110146"/>
    <row r="110147"/>
    <row r="110148"/>
    <row r="110149"/>
    <row r="110150"/>
    <row r="110151"/>
    <row r="110152"/>
    <row r="110153"/>
    <row r="110154"/>
    <row r="110155"/>
    <row r="110156"/>
    <row r="110157"/>
    <row r="110158"/>
    <row r="110159"/>
    <row r="110160"/>
    <row r="110161"/>
    <row r="110162"/>
    <row r="110163"/>
    <row r="110164"/>
    <row r="110165"/>
    <row r="110166"/>
    <row r="110167"/>
    <row r="110168"/>
    <row r="110169"/>
    <row r="110170"/>
    <row r="110171"/>
    <row r="110172"/>
    <row r="110173"/>
    <row r="110174"/>
    <row r="110175"/>
    <row r="110176"/>
    <row r="110177"/>
    <row r="110178"/>
    <row r="110179"/>
    <row r="110180"/>
    <row r="110181"/>
    <row r="110182"/>
    <row r="110183"/>
    <row r="110184"/>
    <row r="110185"/>
    <row r="110186"/>
    <row r="110187"/>
    <row r="110188"/>
    <row r="110189"/>
    <row r="110190"/>
    <row r="110191"/>
    <row r="110192"/>
    <row r="110193"/>
    <row r="110194"/>
    <row r="110195"/>
    <row r="110196"/>
    <row r="110197"/>
    <row r="110198"/>
    <row r="110199"/>
    <row r="110200"/>
    <row r="110201"/>
    <row r="110202"/>
    <row r="110203"/>
    <row r="110204"/>
    <row r="110205"/>
    <row r="110206"/>
    <row r="110207"/>
    <row r="110208"/>
    <row r="110209"/>
    <row r="110210"/>
    <row r="110211"/>
    <row r="110212"/>
    <row r="110213"/>
    <row r="110214"/>
    <row r="110215"/>
    <row r="110216"/>
    <row r="110217"/>
    <row r="110218"/>
    <row r="110219"/>
    <row r="110220"/>
    <row r="110221"/>
    <row r="110222"/>
    <row r="110223"/>
    <row r="110224"/>
    <row r="110225"/>
    <row r="110226"/>
    <row r="110227"/>
    <row r="110228"/>
    <row r="110229"/>
    <row r="110230"/>
    <row r="110231"/>
    <row r="110232"/>
    <row r="110233"/>
    <row r="110234"/>
    <row r="110235"/>
    <row r="110236"/>
    <row r="110237"/>
    <row r="110238"/>
    <row r="110239"/>
    <row r="110240"/>
    <row r="110241"/>
    <row r="110242"/>
    <row r="110243"/>
    <row r="110244"/>
    <row r="110245"/>
    <row r="110246"/>
    <row r="110247"/>
    <row r="110248"/>
    <row r="110249"/>
    <row r="110250"/>
    <row r="110251"/>
    <row r="110252"/>
    <row r="110253"/>
    <row r="110254"/>
    <row r="110255"/>
    <row r="110256"/>
    <row r="110257"/>
    <row r="110258"/>
    <row r="110259"/>
    <row r="110260"/>
    <row r="110261"/>
    <row r="110262"/>
    <row r="110263"/>
    <row r="110264"/>
    <row r="110265"/>
    <row r="110266"/>
    <row r="110267"/>
    <row r="110268"/>
    <row r="110269"/>
    <row r="110270"/>
    <row r="110271"/>
    <row r="110272"/>
    <row r="110273"/>
    <row r="110274"/>
    <row r="110275"/>
    <row r="110276"/>
    <row r="110277"/>
    <row r="110278"/>
    <row r="110279"/>
    <row r="110280"/>
    <row r="110281"/>
    <row r="110282"/>
    <row r="110283"/>
    <row r="110284"/>
    <row r="110285"/>
    <row r="110286"/>
    <row r="110287"/>
    <row r="110288"/>
    <row r="110289"/>
    <row r="110290"/>
    <row r="110291"/>
    <row r="110292"/>
    <row r="110293"/>
    <row r="110294"/>
    <row r="110295"/>
    <row r="110296"/>
    <row r="110297"/>
    <row r="110298"/>
    <row r="110299"/>
    <row r="110300"/>
    <row r="110301"/>
    <row r="110302"/>
    <row r="110303"/>
    <row r="110304"/>
    <row r="110305"/>
    <row r="110306"/>
    <row r="110307"/>
    <row r="110308"/>
    <row r="110309"/>
    <row r="110310"/>
    <row r="110311"/>
    <row r="110312"/>
    <row r="110313"/>
    <row r="110314"/>
    <row r="110315"/>
    <row r="110316"/>
    <row r="110317"/>
    <row r="110318"/>
    <row r="110319"/>
    <row r="110320"/>
    <row r="110321"/>
    <row r="110322"/>
    <row r="110323"/>
    <row r="110324"/>
    <row r="110325"/>
    <row r="110326"/>
    <row r="110327"/>
    <row r="110328"/>
    <row r="110329"/>
    <row r="110330"/>
    <row r="110331"/>
    <row r="110332"/>
    <row r="110333"/>
    <row r="110334"/>
    <row r="110335"/>
    <row r="110336"/>
    <row r="110337"/>
    <row r="110338"/>
    <row r="110339"/>
    <row r="110340"/>
    <row r="110341"/>
    <row r="110342"/>
    <row r="110343"/>
    <row r="110344"/>
    <row r="110345"/>
    <row r="110346"/>
    <row r="110347"/>
    <row r="110348"/>
    <row r="110349"/>
    <row r="110350"/>
    <row r="110351"/>
    <row r="110352"/>
    <row r="110353"/>
    <row r="110354"/>
    <row r="110355"/>
    <row r="110356"/>
    <row r="110357"/>
    <row r="110358"/>
    <row r="110359"/>
    <row r="110360"/>
    <row r="110361"/>
    <row r="110362"/>
    <row r="110363"/>
    <row r="110364"/>
    <row r="110365"/>
    <row r="110366"/>
    <row r="110367"/>
    <row r="110368"/>
    <row r="110369"/>
    <row r="110370"/>
    <row r="110371"/>
    <row r="110372"/>
    <row r="110373"/>
    <row r="110374"/>
    <row r="110375"/>
    <row r="110376"/>
    <row r="110377"/>
    <row r="110378"/>
    <row r="110379"/>
    <row r="110380"/>
    <row r="110381"/>
    <row r="110382"/>
    <row r="110383"/>
    <row r="110384"/>
    <row r="110385"/>
    <row r="110386"/>
    <row r="110387"/>
    <row r="110388"/>
    <row r="110389"/>
    <row r="110390"/>
    <row r="110391"/>
    <row r="110392"/>
    <row r="110393"/>
    <row r="110394"/>
    <row r="110395"/>
    <row r="110396"/>
    <row r="110397"/>
    <row r="110398"/>
    <row r="110399"/>
    <row r="110400"/>
    <row r="110401"/>
    <row r="110402"/>
    <row r="110403"/>
    <row r="110404"/>
    <row r="110405"/>
    <row r="110406"/>
    <row r="110407"/>
    <row r="110408"/>
    <row r="110409"/>
    <row r="110410"/>
    <row r="110411"/>
    <row r="110412"/>
    <row r="110413"/>
    <row r="110414"/>
    <row r="110415"/>
    <row r="110416"/>
    <row r="110417"/>
    <row r="110418"/>
    <row r="110419"/>
    <row r="110420"/>
    <row r="110421"/>
    <row r="110422"/>
    <row r="110423"/>
    <row r="110424"/>
    <row r="110425"/>
    <row r="110426"/>
    <row r="110427"/>
    <row r="110428"/>
    <row r="110429"/>
    <row r="110430"/>
    <row r="110431"/>
    <row r="110432"/>
    <row r="110433"/>
    <row r="110434"/>
    <row r="110435"/>
    <row r="110436"/>
    <row r="110437"/>
    <row r="110438"/>
    <row r="110439"/>
    <row r="110440"/>
    <row r="110441"/>
    <row r="110442"/>
    <row r="110443"/>
    <row r="110444"/>
    <row r="110445"/>
    <row r="110446"/>
    <row r="110447"/>
    <row r="110448"/>
    <row r="110449"/>
    <row r="110450"/>
    <row r="110451"/>
    <row r="110452"/>
    <row r="110453"/>
    <row r="110454"/>
    <row r="110455"/>
    <row r="110456"/>
    <row r="110457"/>
    <row r="110458"/>
    <row r="110459"/>
    <row r="110460"/>
    <row r="110461"/>
    <row r="110462"/>
    <row r="110463"/>
    <row r="110464"/>
    <row r="110465"/>
    <row r="110466"/>
    <row r="110467"/>
    <row r="110468"/>
    <row r="110469"/>
    <row r="110470"/>
    <row r="110471"/>
    <row r="110472"/>
    <row r="110473"/>
    <row r="110474"/>
    <row r="110475"/>
    <row r="110476"/>
    <row r="110477"/>
    <row r="110478"/>
    <row r="110479"/>
    <row r="110480"/>
    <row r="110481"/>
    <row r="110482"/>
    <row r="110483"/>
    <row r="110484"/>
    <row r="110485"/>
    <row r="110486"/>
    <row r="110487"/>
    <row r="110488"/>
    <row r="110489"/>
    <row r="110490"/>
    <row r="110491"/>
    <row r="110492"/>
    <row r="110493"/>
    <row r="110494"/>
    <row r="110495"/>
    <row r="110496"/>
    <row r="110497"/>
    <row r="110498"/>
    <row r="110499"/>
    <row r="110500"/>
    <row r="110501"/>
    <row r="110502"/>
    <row r="110503"/>
    <row r="110504"/>
    <row r="110505"/>
    <row r="110506"/>
    <row r="110507"/>
    <row r="110508"/>
    <row r="110509"/>
    <row r="110510"/>
    <row r="110511"/>
    <row r="110512"/>
    <row r="110513"/>
    <row r="110514"/>
    <row r="110515"/>
    <row r="110516"/>
    <row r="110517"/>
    <row r="110518"/>
    <row r="110519"/>
    <row r="110520"/>
    <row r="110521"/>
    <row r="110522"/>
    <row r="110523"/>
    <row r="110524"/>
    <row r="110525"/>
    <row r="110526"/>
    <row r="110527"/>
    <row r="110528"/>
    <row r="110529"/>
    <row r="110530"/>
    <row r="110531"/>
    <row r="110532"/>
    <row r="110533"/>
    <row r="110534"/>
    <row r="110535"/>
    <row r="110536"/>
    <row r="110537"/>
    <row r="110538"/>
    <row r="110539"/>
    <row r="110540"/>
    <row r="110541"/>
    <row r="110542"/>
    <row r="110543"/>
    <row r="110544"/>
    <row r="110545"/>
    <row r="110546"/>
    <row r="110547"/>
    <row r="110548"/>
    <row r="110549"/>
    <row r="110550"/>
    <row r="110551"/>
    <row r="110552"/>
    <row r="110553"/>
    <row r="110554"/>
    <row r="110555"/>
    <row r="110556"/>
    <row r="110557"/>
    <row r="110558"/>
    <row r="110559"/>
    <row r="110560"/>
    <row r="110561"/>
    <row r="110562"/>
    <row r="110563"/>
    <row r="110564"/>
    <row r="110565"/>
    <row r="110566"/>
    <row r="110567"/>
    <row r="110568"/>
    <row r="110569"/>
    <row r="110570"/>
    <row r="110571"/>
    <row r="110572"/>
    <row r="110573"/>
    <row r="110574"/>
    <row r="110575"/>
    <row r="110576"/>
    <row r="110577"/>
    <row r="110578"/>
    <row r="110579"/>
    <row r="110580"/>
    <row r="110581"/>
    <row r="110582"/>
    <row r="110583"/>
    <row r="110584"/>
    <row r="110585"/>
    <row r="110586"/>
    <row r="110587"/>
    <row r="110588"/>
    <row r="110589"/>
    <row r="110590"/>
    <row r="110591"/>
    <row r="110592"/>
    <row r="110593"/>
    <row r="110594"/>
    <row r="110595"/>
    <row r="110596"/>
    <row r="110597"/>
    <row r="110598"/>
    <row r="110599"/>
    <row r="110600"/>
    <row r="110601"/>
    <row r="110602"/>
    <row r="110603"/>
    <row r="110604"/>
    <row r="110605"/>
    <row r="110606"/>
    <row r="110607"/>
    <row r="110608"/>
    <row r="110609"/>
    <row r="110610"/>
    <row r="110611"/>
    <row r="110612"/>
    <row r="110613"/>
    <row r="110614"/>
    <row r="110615"/>
    <row r="110616"/>
    <row r="110617"/>
    <row r="110618"/>
    <row r="110619"/>
    <row r="110620"/>
    <row r="110621"/>
    <row r="110622"/>
    <row r="110623"/>
    <row r="110624"/>
    <row r="110625"/>
    <row r="110626"/>
    <row r="110627"/>
    <row r="110628"/>
    <row r="110629"/>
    <row r="110630"/>
    <row r="110631"/>
    <row r="110632"/>
    <row r="110633"/>
    <row r="110634"/>
    <row r="110635"/>
    <row r="110636"/>
    <row r="110637"/>
    <row r="110638"/>
    <row r="110639"/>
    <row r="110640"/>
    <row r="110641"/>
    <row r="110642"/>
    <row r="110643"/>
    <row r="110644"/>
    <row r="110645"/>
    <row r="110646"/>
    <row r="110647"/>
    <row r="110648"/>
    <row r="110649"/>
    <row r="110650"/>
    <row r="110651"/>
    <row r="110652"/>
    <row r="110653"/>
    <row r="110654"/>
    <row r="110655"/>
    <row r="110656"/>
    <row r="110657"/>
    <row r="110658"/>
    <row r="110659"/>
    <row r="110660"/>
    <row r="110661"/>
    <row r="110662"/>
    <row r="110663"/>
    <row r="110664"/>
    <row r="110665"/>
    <row r="110666"/>
    <row r="110667"/>
    <row r="110668"/>
    <row r="110669"/>
    <row r="110670"/>
    <row r="110671"/>
    <row r="110672"/>
    <row r="110673"/>
    <row r="110674"/>
    <row r="110675"/>
    <row r="110676"/>
    <row r="110677"/>
    <row r="110678"/>
    <row r="110679"/>
    <row r="110680"/>
    <row r="110681"/>
    <row r="110682"/>
    <row r="110683"/>
    <row r="110684"/>
    <row r="110685"/>
    <row r="110686"/>
    <row r="110687"/>
    <row r="110688"/>
    <row r="110689"/>
    <row r="110690"/>
    <row r="110691"/>
    <row r="110692"/>
    <row r="110693"/>
    <row r="110694"/>
    <row r="110695"/>
    <row r="110696"/>
    <row r="110697"/>
    <row r="110698"/>
    <row r="110699"/>
    <row r="110700"/>
    <row r="110701"/>
    <row r="110702"/>
    <row r="110703"/>
    <row r="110704"/>
    <row r="110705"/>
    <row r="110706"/>
    <row r="110707"/>
    <row r="110708"/>
    <row r="110709"/>
    <row r="110710"/>
    <row r="110711"/>
    <row r="110712"/>
    <row r="110713"/>
    <row r="110714"/>
    <row r="110715"/>
    <row r="110716"/>
    <row r="110717"/>
    <row r="110718"/>
    <row r="110719"/>
    <row r="110720"/>
    <row r="110721"/>
    <row r="110722"/>
    <row r="110723"/>
    <row r="110724"/>
    <row r="110725"/>
    <row r="110726"/>
    <row r="110727"/>
    <row r="110728"/>
    <row r="110729"/>
    <row r="110730"/>
    <row r="110731"/>
    <row r="110732"/>
    <row r="110733"/>
    <row r="110734"/>
    <row r="110735"/>
    <row r="110736"/>
    <row r="110737"/>
    <row r="110738"/>
    <row r="110739"/>
    <row r="110740"/>
    <row r="110741"/>
    <row r="110742"/>
    <row r="110743"/>
    <row r="110744"/>
    <row r="110745"/>
    <row r="110746"/>
    <row r="110747"/>
    <row r="110748"/>
    <row r="110749"/>
    <row r="110750"/>
    <row r="110751"/>
    <row r="110752"/>
    <row r="110753"/>
    <row r="110754"/>
    <row r="110755"/>
    <row r="110756"/>
    <row r="110757"/>
    <row r="110758"/>
    <row r="110759"/>
    <row r="110760"/>
    <row r="110761"/>
    <row r="110762"/>
    <row r="110763"/>
    <row r="110764"/>
    <row r="110765"/>
    <row r="110766"/>
    <row r="110767"/>
    <row r="110768"/>
    <row r="110769"/>
    <row r="110770"/>
    <row r="110771"/>
    <row r="110772"/>
    <row r="110773"/>
    <row r="110774"/>
    <row r="110775"/>
    <row r="110776"/>
    <row r="110777"/>
    <row r="110778"/>
    <row r="110779"/>
    <row r="110780"/>
    <row r="110781"/>
    <row r="110782"/>
    <row r="110783"/>
    <row r="110784"/>
    <row r="110785"/>
    <row r="110786"/>
    <row r="110787"/>
    <row r="110788"/>
    <row r="110789"/>
    <row r="110790"/>
    <row r="110791"/>
    <row r="110792"/>
    <row r="110793"/>
    <row r="110794"/>
    <row r="110795"/>
    <row r="110796"/>
    <row r="110797"/>
    <row r="110798"/>
    <row r="110799"/>
    <row r="110800"/>
    <row r="110801"/>
    <row r="110802"/>
    <row r="110803"/>
    <row r="110804"/>
    <row r="110805"/>
    <row r="110806"/>
    <row r="110807"/>
    <row r="110808"/>
    <row r="110809"/>
    <row r="110810"/>
    <row r="110811"/>
    <row r="110812"/>
    <row r="110813"/>
    <row r="110814"/>
    <row r="110815"/>
    <row r="110816"/>
    <row r="110817"/>
    <row r="110818"/>
    <row r="110819"/>
    <row r="110820"/>
    <row r="110821"/>
    <row r="110822"/>
    <row r="110823"/>
    <row r="110824"/>
    <row r="110825"/>
    <row r="110826"/>
    <row r="110827"/>
    <row r="110828"/>
    <row r="110829"/>
    <row r="110830"/>
    <row r="110831"/>
    <row r="110832"/>
    <row r="110833"/>
    <row r="110834"/>
    <row r="110835"/>
    <row r="110836"/>
    <row r="110837"/>
    <row r="110838"/>
    <row r="110839"/>
    <row r="110840"/>
    <row r="110841"/>
    <row r="110842"/>
    <row r="110843"/>
    <row r="110844"/>
    <row r="110845"/>
    <row r="110846"/>
    <row r="110847"/>
    <row r="110848"/>
    <row r="110849"/>
    <row r="110850"/>
    <row r="110851"/>
    <row r="110852"/>
    <row r="110853"/>
    <row r="110854"/>
    <row r="110855"/>
    <row r="110856"/>
    <row r="110857"/>
    <row r="110858"/>
    <row r="110859"/>
    <row r="110860"/>
    <row r="110861"/>
    <row r="110862"/>
    <row r="110863"/>
    <row r="110864"/>
    <row r="110865"/>
    <row r="110866"/>
    <row r="110867"/>
    <row r="110868"/>
    <row r="110869"/>
    <row r="110870"/>
    <row r="110871"/>
    <row r="110872"/>
    <row r="110873"/>
    <row r="110874"/>
    <row r="110875"/>
    <row r="110876"/>
    <row r="110877"/>
    <row r="110878"/>
    <row r="110879"/>
    <row r="110880"/>
    <row r="110881"/>
    <row r="110882"/>
    <row r="110883"/>
    <row r="110884"/>
    <row r="110885"/>
    <row r="110886"/>
    <row r="110887"/>
    <row r="110888"/>
    <row r="110889"/>
    <row r="110890"/>
    <row r="110891"/>
    <row r="110892"/>
    <row r="110893"/>
    <row r="110894"/>
    <row r="110895"/>
    <row r="110896"/>
    <row r="110897"/>
    <row r="110898"/>
    <row r="110899"/>
    <row r="110900"/>
    <row r="110901"/>
    <row r="110902"/>
    <row r="110903"/>
    <row r="110904"/>
    <row r="110905"/>
    <row r="110906"/>
    <row r="110907"/>
    <row r="110908"/>
    <row r="110909"/>
    <row r="110910"/>
    <row r="110911"/>
    <row r="110912"/>
    <row r="110913"/>
    <row r="110914"/>
    <row r="110915"/>
    <row r="110916"/>
    <row r="110917"/>
    <row r="110918"/>
    <row r="110919"/>
    <row r="110920"/>
    <row r="110921"/>
    <row r="110922"/>
    <row r="110923"/>
    <row r="110924"/>
    <row r="110925"/>
    <row r="110926"/>
    <row r="110927"/>
    <row r="110928"/>
    <row r="110929"/>
    <row r="110930"/>
    <row r="110931"/>
    <row r="110932"/>
    <row r="110933"/>
    <row r="110934"/>
    <row r="110935"/>
    <row r="110936"/>
    <row r="110937"/>
    <row r="110938"/>
    <row r="110939"/>
    <row r="110940"/>
    <row r="110941"/>
    <row r="110942"/>
    <row r="110943"/>
    <row r="110944"/>
    <row r="110945"/>
    <row r="110946"/>
    <row r="110947"/>
    <row r="110948"/>
    <row r="110949"/>
    <row r="110950"/>
    <row r="110951"/>
    <row r="110952"/>
    <row r="110953"/>
    <row r="110954"/>
    <row r="110955"/>
    <row r="110956"/>
    <row r="110957"/>
    <row r="110958"/>
    <row r="110959"/>
    <row r="110960"/>
    <row r="110961"/>
    <row r="110962"/>
    <row r="110963"/>
    <row r="110964"/>
    <row r="110965"/>
    <row r="110966"/>
    <row r="110967"/>
    <row r="110968"/>
    <row r="110969"/>
    <row r="110970"/>
    <row r="110971"/>
    <row r="110972"/>
    <row r="110973"/>
    <row r="110974"/>
    <row r="110975"/>
    <row r="110976"/>
    <row r="110977"/>
    <row r="110978"/>
    <row r="110979"/>
    <row r="110980"/>
    <row r="110981"/>
    <row r="110982"/>
    <row r="110983"/>
    <row r="110984"/>
    <row r="110985"/>
    <row r="110986"/>
    <row r="110987"/>
    <row r="110988"/>
    <row r="110989"/>
    <row r="110990"/>
    <row r="110991"/>
    <row r="110992"/>
    <row r="110993"/>
    <row r="110994"/>
    <row r="110995"/>
    <row r="110996"/>
    <row r="110997"/>
    <row r="110998"/>
    <row r="110999"/>
    <row r="111000"/>
    <row r="111001"/>
    <row r="111002"/>
    <row r="111003"/>
    <row r="111004"/>
    <row r="111005"/>
    <row r="111006"/>
    <row r="111007"/>
    <row r="111008"/>
    <row r="111009"/>
    <row r="111010"/>
    <row r="111011"/>
    <row r="111012"/>
    <row r="111013"/>
    <row r="111014"/>
    <row r="111015"/>
    <row r="111016"/>
    <row r="111017"/>
    <row r="111018"/>
    <row r="111019"/>
    <row r="111020"/>
    <row r="111021"/>
    <row r="111022"/>
    <row r="111023"/>
    <row r="111024"/>
    <row r="111025"/>
    <row r="111026"/>
    <row r="111027"/>
    <row r="111028"/>
    <row r="111029"/>
    <row r="111030"/>
    <row r="111031"/>
    <row r="111032"/>
    <row r="111033"/>
    <row r="111034"/>
    <row r="111035"/>
    <row r="111036"/>
    <row r="111037"/>
    <row r="111038"/>
    <row r="111039"/>
    <row r="111040"/>
    <row r="111041"/>
    <row r="111042"/>
    <row r="111043"/>
    <row r="111044"/>
    <row r="111045"/>
    <row r="111046"/>
    <row r="111047"/>
    <row r="111048"/>
    <row r="111049"/>
    <row r="111050"/>
    <row r="111051"/>
    <row r="111052"/>
    <row r="111053"/>
    <row r="111054"/>
    <row r="111055"/>
    <row r="111056"/>
    <row r="111057"/>
    <row r="111058"/>
    <row r="111059"/>
    <row r="111060"/>
    <row r="111061"/>
    <row r="111062"/>
    <row r="111063"/>
    <row r="111064"/>
    <row r="111065"/>
    <row r="111066"/>
    <row r="111067"/>
    <row r="111068"/>
    <row r="111069"/>
    <row r="111070"/>
    <row r="111071"/>
    <row r="111072"/>
    <row r="111073"/>
    <row r="111074"/>
    <row r="111075"/>
    <row r="111076"/>
    <row r="111077"/>
    <row r="111078"/>
    <row r="111079"/>
    <row r="111080"/>
    <row r="111081"/>
    <row r="111082"/>
    <row r="111083"/>
    <row r="111084"/>
    <row r="111085"/>
    <row r="111086"/>
    <row r="111087"/>
    <row r="111088"/>
    <row r="111089"/>
    <row r="111090"/>
    <row r="111091"/>
    <row r="111092"/>
    <row r="111093"/>
    <row r="111094"/>
    <row r="111095"/>
    <row r="111096"/>
    <row r="111097"/>
    <row r="111098"/>
    <row r="111099"/>
    <row r="111100"/>
    <row r="111101"/>
    <row r="111102"/>
    <row r="111103"/>
    <row r="111104"/>
    <row r="111105"/>
    <row r="111106"/>
    <row r="111107"/>
    <row r="111108"/>
    <row r="111109"/>
    <row r="111110"/>
    <row r="111111"/>
    <row r="111112"/>
    <row r="111113"/>
    <row r="111114"/>
    <row r="111115"/>
    <row r="111116"/>
    <row r="111117"/>
    <row r="111118"/>
    <row r="111119"/>
    <row r="111120"/>
    <row r="111121"/>
    <row r="111122"/>
    <row r="111123"/>
    <row r="111124"/>
    <row r="111125"/>
    <row r="111126"/>
    <row r="111127"/>
    <row r="111128"/>
    <row r="111129"/>
    <row r="111130"/>
    <row r="111131"/>
    <row r="111132"/>
    <row r="111133"/>
    <row r="111134"/>
    <row r="111135"/>
    <row r="111136"/>
    <row r="111137"/>
    <row r="111138"/>
    <row r="111139"/>
    <row r="111140"/>
    <row r="111141"/>
    <row r="111142"/>
    <row r="111143"/>
    <row r="111144"/>
    <row r="111145"/>
    <row r="111146"/>
    <row r="111147"/>
    <row r="111148"/>
    <row r="111149"/>
    <row r="111150"/>
    <row r="111151"/>
    <row r="111152"/>
    <row r="111153"/>
    <row r="111154"/>
    <row r="111155"/>
    <row r="111156"/>
    <row r="111157"/>
    <row r="111158"/>
    <row r="111159"/>
    <row r="111160"/>
    <row r="111161"/>
    <row r="111162"/>
    <row r="111163"/>
    <row r="111164"/>
    <row r="111165"/>
    <row r="111166"/>
    <row r="111167"/>
    <row r="111168"/>
    <row r="111169"/>
    <row r="111170"/>
    <row r="111171"/>
    <row r="111172"/>
    <row r="111173"/>
    <row r="111174"/>
    <row r="111175"/>
    <row r="111176"/>
    <row r="111177"/>
    <row r="111178"/>
    <row r="111179"/>
    <row r="111180"/>
    <row r="111181"/>
    <row r="111182"/>
    <row r="111183"/>
    <row r="111184"/>
    <row r="111185"/>
    <row r="111186"/>
    <row r="111187"/>
    <row r="111188"/>
    <row r="111189"/>
    <row r="111190"/>
    <row r="111191"/>
    <row r="111192"/>
    <row r="111193"/>
    <row r="111194"/>
    <row r="111195"/>
    <row r="111196"/>
    <row r="111197"/>
    <row r="111198"/>
    <row r="111199"/>
    <row r="111200"/>
    <row r="111201"/>
    <row r="111202"/>
    <row r="111203"/>
    <row r="111204"/>
    <row r="111205"/>
    <row r="111206"/>
    <row r="111207"/>
    <row r="111208"/>
    <row r="111209"/>
    <row r="111210"/>
    <row r="111211"/>
    <row r="111212"/>
    <row r="111213"/>
    <row r="111214"/>
    <row r="111215"/>
    <row r="111216"/>
    <row r="111217"/>
    <row r="111218"/>
    <row r="111219"/>
    <row r="111220"/>
    <row r="111221"/>
    <row r="111222"/>
    <row r="111223"/>
    <row r="111224"/>
    <row r="111225"/>
    <row r="111226"/>
    <row r="111227"/>
    <row r="111228"/>
    <row r="111229"/>
    <row r="111230"/>
    <row r="111231"/>
    <row r="111232"/>
    <row r="111233"/>
    <row r="111234"/>
    <row r="111235"/>
    <row r="111236"/>
    <row r="111237"/>
    <row r="111238"/>
    <row r="111239"/>
    <row r="111240"/>
    <row r="111241"/>
    <row r="111242"/>
    <row r="111243"/>
    <row r="111244"/>
    <row r="111245"/>
    <row r="111246"/>
    <row r="111247"/>
    <row r="111248"/>
    <row r="111249"/>
    <row r="111250"/>
    <row r="111251"/>
    <row r="111252"/>
    <row r="111253"/>
    <row r="111254"/>
    <row r="111255"/>
    <row r="111256"/>
    <row r="111257"/>
    <row r="111258"/>
    <row r="111259"/>
    <row r="111260"/>
    <row r="111261"/>
    <row r="111262"/>
    <row r="111263"/>
    <row r="111264"/>
    <row r="111265"/>
    <row r="111266"/>
    <row r="111267"/>
    <row r="111268"/>
    <row r="111269"/>
    <row r="111270"/>
    <row r="111271"/>
    <row r="111272"/>
    <row r="111273"/>
    <row r="111274"/>
    <row r="111275"/>
    <row r="111276"/>
    <row r="111277"/>
    <row r="111278"/>
    <row r="111279"/>
    <row r="111280"/>
    <row r="111281"/>
    <row r="111282"/>
    <row r="111283"/>
    <row r="111284"/>
    <row r="111285"/>
    <row r="111286"/>
    <row r="111287"/>
    <row r="111288"/>
    <row r="111289"/>
    <row r="111290"/>
    <row r="111291"/>
    <row r="111292"/>
    <row r="111293"/>
    <row r="111294"/>
    <row r="111295"/>
    <row r="111296"/>
    <row r="111297"/>
    <row r="111298"/>
    <row r="111299"/>
    <row r="111300"/>
    <row r="111301"/>
    <row r="111302"/>
    <row r="111303"/>
    <row r="111304"/>
    <row r="111305"/>
    <row r="111306"/>
    <row r="111307"/>
    <row r="111308"/>
    <row r="111309"/>
    <row r="111310"/>
    <row r="111311"/>
    <row r="111312"/>
    <row r="111313"/>
    <row r="111314"/>
    <row r="111315"/>
    <row r="111316"/>
    <row r="111317"/>
    <row r="111318"/>
    <row r="111319"/>
    <row r="111320"/>
    <row r="111321"/>
    <row r="111322"/>
    <row r="111323"/>
    <row r="111324"/>
    <row r="111325"/>
    <row r="111326"/>
    <row r="111327"/>
    <row r="111328"/>
    <row r="111329"/>
    <row r="111330"/>
    <row r="111331"/>
    <row r="111332"/>
    <row r="111333"/>
    <row r="111334"/>
    <row r="111335"/>
    <row r="111336"/>
    <row r="111337"/>
    <row r="111338"/>
    <row r="111339"/>
    <row r="111340"/>
    <row r="111341"/>
    <row r="111342"/>
    <row r="111343"/>
    <row r="111344"/>
    <row r="111345"/>
    <row r="111346"/>
    <row r="111347"/>
    <row r="111348"/>
    <row r="111349"/>
    <row r="111350"/>
    <row r="111351"/>
    <row r="111352"/>
    <row r="111353"/>
    <row r="111354"/>
    <row r="111355"/>
    <row r="111356"/>
    <row r="111357"/>
    <row r="111358"/>
    <row r="111359"/>
    <row r="111360"/>
    <row r="111361"/>
    <row r="111362"/>
    <row r="111363"/>
    <row r="111364"/>
    <row r="111365"/>
    <row r="111366"/>
    <row r="111367"/>
    <row r="111368"/>
    <row r="111369"/>
    <row r="111370"/>
    <row r="111371"/>
    <row r="111372"/>
    <row r="111373"/>
    <row r="111374"/>
    <row r="111375"/>
    <row r="111376"/>
    <row r="111377"/>
    <row r="111378"/>
    <row r="111379"/>
    <row r="111380"/>
    <row r="111381"/>
    <row r="111382"/>
    <row r="111383"/>
    <row r="111384"/>
    <row r="111385"/>
    <row r="111386"/>
    <row r="111387"/>
    <row r="111388"/>
    <row r="111389"/>
    <row r="111390"/>
    <row r="111391"/>
    <row r="111392"/>
    <row r="111393"/>
    <row r="111394"/>
    <row r="111395"/>
    <row r="111396"/>
    <row r="111397"/>
    <row r="111398"/>
    <row r="111399"/>
    <row r="111400"/>
    <row r="111401"/>
    <row r="111402"/>
    <row r="111403"/>
    <row r="111404"/>
    <row r="111405"/>
    <row r="111406"/>
    <row r="111407"/>
    <row r="111408"/>
    <row r="111409"/>
    <row r="111410"/>
    <row r="111411"/>
    <row r="111412"/>
    <row r="111413"/>
    <row r="111414"/>
    <row r="111415"/>
    <row r="111416"/>
    <row r="111417"/>
    <row r="111418"/>
    <row r="111419"/>
    <row r="111420"/>
    <row r="111421"/>
    <row r="111422"/>
    <row r="111423"/>
    <row r="111424"/>
    <row r="111425"/>
    <row r="111426"/>
    <row r="111427"/>
    <row r="111428"/>
    <row r="111429"/>
    <row r="111430"/>
    <row r="111431"/>
    <row r="111432"/>
    <row r="111433"/>
    <row r="111434"/>
    <row r="111435"/>
    <row r="111436"/>
    <row r="111437"/>
    <row r="111438"/>
    <row r="111439"/>
    <row r="111440"/>
    <row r="111441"/>
    <row r="111442"/>
    <row r="111443"/>
    <row r="111444"/>
    <row r="111445"/>
    <row r="111446"/>
    <row r="111447"/>
    <row r="111448"/>
    <row r="111449"/>
    <row r="111450"/>
    <row r="111451"/>
    <row r="111452"/>
    <row r="111453"/>
    <row r="111454"/>
    <row r="111455"/>
    <row r="111456"/>
    <row r="111457"/>
    <row r="111458"/>
    <row r="111459"/>
    <row r="111460"/>
    <row r="111461"/>
    <row r="111462"/>
    <row r="111463"/>
    <row r="111464"/>
    <row r="111465"/>
    <row r="111466"/>
    <row r="111467"/>
    <row r="111468"/>
    <row r="111469"/>
    <row r="111470"/>
    <row r="111471"/>
    <row r="111472"/>
    <row r="111473"/>
    <row r="111474"/>
    <row r="111475"/>
    <row r="111476"/>
    <row r="111477"/>
    <row r="111478"/>
    <row r="111479"/>
    <row r="111480"/>
    <row r="111481"/>
    <row r="111482"/>
    <row r="111483"/>
    <row r="111484"/>
    <row r="111485"/>
    <row r="111486"/>
    <row r="111487"/>
    <row r="111488"/>
    <row r="111489"/>
    <row r="111490"/>
    <row r="111491"/>
    <row r="111492"/>
    <row r="111493"/>
    <row r="111494"/>
    <row r="111495"/>
    <row r="111496"/>
    <row r="111497"/>
    <row r="111498"/>
    <row r="111499"/>
    <row r="111500"/>
    <row r="111501"/>
    <row r="111502"/>
    <row r="111503"/>
    <row r="111504"/>
    <row r="111505"/>
    <row r="111506"/>
    <row r="111507"/>
    <row r="111508"/>
    <row r="111509"/>
    <row r="111510"/>
    <row r="111511"/>
    <row r="111512"/>
    <row r="111513"/>
    <row r="111514"/>
    <row r="111515"/>
    <row r="111516"/>
    <row r="111517"/>
    <row r="111518"/>
    <row r="111519"/>
    <row r="111520"/>
    <row r="111521"/>
    <row r="111522"/>
    <row r="111523"/>
    <row r="111524"/>
    <row r="111525"/>
    <row r="111526"/>
    <row r="111527"/>
    <row r="111528"/>
    <row r="111529"/>
    <row r="111530"/>
    <row r="111531"/>
    <row r="111532"/>
    <row r="111533"/>
    <row r="111534"/>
    <row r="111535"/>
    <row r="111536"/>
    <row r="111537"/>
    <row r="111538"/>
    <row r="111539"/>
    <row r="111540"/>
    <row r="111541"/>
    <row r="111542"/>
    <row r="111543"/>
    <row r="111544"/>
    <row r="111545"/>
    <row r="111546"/>
    <row r="111547"/>
    <row r="111548"/>
    <row r="111549"/>
    <row r="111550"/>
    <row r="111551"/>
    <row r="111552"/>
    <row r="111553"/>
    <row r="111554"/>
    <row r="111555"/>
    <row r="111556"/>
    <row r="111557"/>
    <row r="111558"/>
    <row r="111559"/>
    <row r="111560"/>
    <row r="111561"/>
    <row r="111562"/>
    <row r="111563"/>
    <row r="111564"/>
    <row r="111565"/>
    <row r="111566"/>
    <row r="111567"/>
    <row r="111568"/>
    <row r="111569"/>
    <row r="111570"/>
    <row r="111571"/>
    <row r="111572"/>
    <row r="111573"/>
    <row r="111574"/>
    <row r="111575"/>
    <row r="111576"/>
    <row r="111577"/>
    <row r="111578"/>
    <row r="111579"/>
    <row r="111580"/>
    <row r="111581"/>
    <row r="111582"/>
    <row r="111583"/>
    <row r="111584"/>
    <row r="111585"/>
    <row r="111586"/>
    <row r="111587"/>
    <row r="111588"/>
    <row r="111589"/>
    <row r="111590"/>
    <row r="111591"/>
    <row r="111592"/>
    <row r="111593"/>
    <row r="111594"/>
    <row r="111595"/>
    <row r="111596"/>
    <row r="111597"/>
    <row r="111598"/>
    <row r="111599"/>
    <row r="111600"/>
    <row r="111601"/>
    <row r="111602"/>
    <row r="111603"/>
    <row r="111604"/>
    <row r="111605"/>
    <row r="111606"/>
    <row r="111607"/>
    <row r="111608"/>
    <row r="111609"/>
    <row r="111610"/>
    <row r="111611"/>
    <row r="111612"/>
    <row r="111613"/>
    <row r="111614"/>
    <row r="111615"/>
    <row r="111616"/>
    <row r="111617"/>
    <row r="111618"/>
    <row r="111619"/>
    <row r="111620"/>
    <row r="111621"/>
    <row r="111622"/>
    <row r="111623"/>
    <row r="111624"/>
    <row r="111625"/>
    <row r="111626"/>
    <row r="111627"/>
    <row r="111628"/>
    <row r="111629"/>
    <row r="111630"/>
    <row r="111631"/>
    <row r="111632"/>
    <row r="111633"/>
    <row r="111634"/>
    <row r="111635"/>
    <row r="111636"/>
    <row r="111637"/>
    <row r="111638"/>
    <row r="111639"/>
    <row r="111640"/>
    <row r="111641"/>
    <row r="111642"/>
    <row r="111643"/>
    <row r="111644"/>
    <row r="111645"/>
    <row r="111646"/>
    <row r="111647"/>
    <row r="111648"/>
    <row r="111649"/>
    <row r="111650"/>
    <row r="111651"/>
    <row r="111652"/>
    <row r="111653"/>
    <row r="111654"/>
    <row r="111655"/>
    <row r="111656"/>
    <row r="111657"/>
    <row r="111658"/>
    <row r="111659"/>
    <row r="111660"/>
    <row r="111661"/>
    <row r="111662"/>
    <row r="111663"/>
    <row r="111664"/>
    <row r="111665"/>
    <row r="111666"/>
    <row r="111667"/>
    <row r="111668"/>
    <row r="111669"/>
    <row r="111670"/>
    <row r="111671"/>
    <row r="111672"/>
    <row r="111673"/>
    <row r="111674"/>
    <row r="111675"/>
    <row r="111676"/>
    <row r="111677"/>
    <row r="111678"/>
    <row r="111679"/>
    <row r="111680"/>
    <row r="111681"/>
    <row r="111682"/>
    <row r="111683"/>
    <row r="111684"/>
    <row r="111685"/>
    <row r="111686"/>
    <row r="111687"/>
    <row r="111688"/>
    <row r="111689"/>
    <row r="111690"/>
    <row r="111691"/>
    <row r="111692"/>
    <row r="111693"/>
    <row r="111694"/>
    <row r="111695"/>
    <row r="111696"/>
    <row r="111697"/>
    <row r="111698"/>
    <row r="111699"/>
    <row r="111700"/>
    <row r="111701"/>
    <row r="111702"/>
    <row r="111703"/>
    <row r="111704"/>
    <row r="111705"/>
    <row r="111706"/>
    <row r="111707"/>
    <row r="111708"/>
    <row r="111709"/>
    <row r="111710"/>
    <row r="111711"/>
    <row r="111712"/>
    <row r="111713"/>
    <row r="111714"/>
    <row r="111715"/>
    <row r="111716"/>
    <row r="111717"/>
    <row r="111718"/>
    <row r="111719"/>
    <row r="111720"/>
    <row r="111721"/>
    <row r="111722"/>
    <row r="111723"/>
    <row r="111724"/>
    <row r="111725"/>
    <row r="111726"/>
    <row r="111727"/>
    <row r="111728"/>
    <row r="111729"/>
    <row r="111730"/>
    <row r="111731"/>
    <row r="111732"/>
    <row r="111733"/>
    <row r="111734"/>
    <row r="111735"/>
    <row r="111736"/>
    <row r="111737"/>
    <row r="111738"/>
    <row r="111739"/>
    <row r="111740"/>
    <row r="111741"/>
    <row r="111742"/>
    <row r="111743"/>
    <row r="111744"/>
    <row r="111745"/>
    <row r="111746"/>
    <row r="111747"/>
    <row r="111748"/>
    <row r="111749"/>
    <row r="111750"/>
    <row r="111751"/>
    <row r="111752"/>
    <row r="111753"/>
    <row r="111754"/>
    <row r="111755"/>
    <row r="111756"/>
    <row r="111757"/>
    <row r="111758"/>
    <row r="111759"/>
    <row r="111760"/>
    <row r="111761"/>
    <row r="111762"/>
    <row r="111763"/>
    <row r="111764"/>
    <row r="111765"/>
    <row r="111766"/>
    <row r="111767"/>
    <row r="111768"/>
    <row r="111769"/>
    <row r="111770"/>
    <row r="111771"/>
    <row r="111772"/>
    <row r="111773"/>
    <row r="111774"/>
    <row r="111775"/>
    <row r="111776"/>
    <row r="111777"/>
    <row r="111778"/>
    <row r="111779"/>
    <row r="111780"/>
    <row r="111781"/>
    <row r="111782"/>
    <row r="111783"/>
    <row r="111784"/>
    <row r="111785"/>
    <row r="111786"/>
    <row r="111787"/>
    <row r="111788"/>
    <row r="111789"/>
    <row r="111790"/>
    <row r="111791"/>
    <row r="111792"/>
    <row r="111793"/>
    <row r="111794"/>
    <row r="111795"/>
    <row r="111796"/>
    <row r="111797"/>
    <row r="111798"/>
    <row r="111799"/>
    <row r="111800"/>
    <row r="111801"/>
    <row r="111802"/>
    <row r="111803"/>
    <row r="111804"/>
    <row r="111805"/>
    <row r="111806"/>
    <row r="111807"/>
    <row r="111808"/>
    <row r="111809"/>
    <row r="111810"/>
    <row r="111811"/>
    <row r="111812"/>
    <row r="111813"/>
    <row r="111814"/>
    <row r="111815"/>
    <row r="111816"/>
    <row r="111817"/>
    <row r="111818"/>
    <row r="111819"/>
    <row r="111820"/>
    <row r="111821"/>
    <row r="111822"/>
    <row r="111823"/>
    <row r="111824"/>
    <row r="111825"/>
    <row r="111826"/>
    <row r="111827"/>
    <row r="111828"/>
    <row r="111829"/>
    <row r="111830"/>
    <row r="111831"/>
    <row r="111832"/>
    <row r="111833"/>
    <row r="111834"/>
    <row r="111835"/>
    <row r="111836"/>
    <row r="111837"/>
    <row r="111838"/>
    <row r="111839"/>
    <row r="111840"/>
    <row r="111841"/>
    <row r="111842"/>
    <row r="111843"/>
    <row r="111844"/>
    <row r="111845"/>
    <row r="111846"/>
    <row r="111847"/>
    <row r="111848"/>
    <row r="111849"/>
    <row r="111850"/>
    <row r="111851"/>
    <row r="111852"/>
    <row r="111853"/>
    <row r="111854"/>
    <row r="111855"/>
    <row r="111856"/>
    <row r="111857"/>
    <row r="111858"/>
    <row r="111859"/>
    <row r="111860"/>
    <row r="111861"/>
    <row r="111862"/>
    <row r="111863"/>
    <row r="111864"/>
    <row r="111865"/>
    <row r="111866"/>
    <row r="111867"/>
    <row r="111868"/>
    <row r="111869"/>
    <row r="111870"/>
    <row r="111871"/>
    <row r="111872"/>
    <row r="111873"/>
    <row r="111874"/>
    <row r="111875"/>
    <row r="111876"/>
    <row r="111877"/>
    <row r="111878"/>
    <row r="111879"/>
    <row r="111880"/>
    <row r="111881"/>
    <row r="111882"/>
    <row r="111883"/>
    <row r="111884"/>
    <row r="111885"/>
    <row r="111886"/>
    <row r="111887"/>
    <row r="111888"/>
    <row r="111889"/>
    <row r="111890"/>
    <row r="111891"/>
    <row r="111892"/>
    <row r="111893"/>
    <row r="111894"/>
    <row r="111895"/>
    <row r="111896"/>
    <row r="111897"/>
    <row r="111898"/>
    <row r="111899"/>
    <row r="111900"/>
    <row r="111901"/>
    <row r="111902"/>
    <row r="111903"/>
    <row r="111904"/>
    <row r="111905"/>
    <row r="111906"/>
    <row r="111907"/>
    <row r="111908"/>
    <row r="111909"/>
    <row r="111910"/>
    <row r="111911"/>
    <row r="111912"/>
    <row r="111913"/>
    <row r="111914"/>
    <row r="111915"/>
    <row r="111916"/>
    <row r="111917"/>
    <row r="111918"/>
    <row r="111919"/>
    <row r="111920"/>
    <row r="111921"/>
    <row r="111922"/>
    <row r="111923"/>
    <row r="111924"/>
    <row r="111925"/>
    <row r="111926"/>
    <row r="111927"/>
    <row r="111928"/>
    <row r="111929"/>
    <row r="111930"/>
    <row r="111931"/>
    <row r="111932"/>
    <row r="111933"/>
    <row r="111934"/>
    <row r="111935"/>
    <row r="111936"/>
    <row r="111937"/>
    <row r="111938"/>
    <row r="111939"/>
    <row r="111940"/>
    <row r="111941"/>
    <row r="111942"/>
    <row r="111943"/>
    <row r="111944"/>
    <row r="111945"/>
    <row r="111946"/>
    <row r="111947"/>
    <row r="111948"/>
    <row r="111949"/>
    <row r="111950"/>
    <row r="111951"/>
    <row r="111952"/>
    <row r="111953"/>
    <row r="111954"/>
    <row r="111955"/>
    <row r="111956"/>
    <row r="111957"/>
    <row r="111958"/>
    <row r="111959"/>
    <row r="111960"/>
    <row r="111961"/>
    <row r="111962"/>
    <row r="111963"/>
    <row r="111964"/>
    <row r="111965"/>
    <row r="111966"/>
    <row r="111967"/>
    <row r="111968"/>
    <row r="111969"/>
    <row r="111970"/>
    <row r="111971"/>
    <row r="111972"/>
    <row r="111973"/>
    <row r="111974"/>
    <row r="111975"/>
    <row r="111976"/>
    <row r="111977"/>
    <row r="111978"/>
    <row r="111979"/>
    <row r="111980"/>
    <row r="111981"/>
    <row r="111982"/>
    <row r="111983"/>
    <row r="111984"/>
    <row r="111985"/>
    <row r="111986"/>
    <row r="111987"/>
    <row r="111988"/>
    <row r="111989"/>
    <row r="111990"/>
    <row r="111991"/>
    <row r="111992"/>
    <row r="111993"/>
    <row r="111994"/>
    <row r="111995"/>
    <row r="111996"/>
    <row r="111997"/>
    <row r="111998"/>
    <row r="111999"/>
    <row r="112000"/>
    <row r="112001"/>
    <row r="112002"/>
    <row r="112003"/>
    <row r="112004"/>
    <row r="112005"/>
    <row r="112006"/>
    <row r="112007"/>
    <row r="112008"/>
    <row r="112009"/>
    <row r="112010"/>
    <row r="112011"/>
    <row r="112012"/>
    <row r="112013"/>
    <row r="112014"/>
    <row r="112015"/>
    <row r="112016"/>
    <row r="112017"/>
    <row r="112018"/>
    <row r="112019"/>
    <row r="112020"/>
    <row r="112021"/>
    <row r="112022"/>
    <row r="112023"/>
    <row r="112024"/>
    <row r="112025"/>
    <row r="112026"/>
    <row r="112027"/>
    <row r="112028"/>
    <row r="112029"/>
    <row r="112030"/>
    <row r="112031"/>
    <row r="112032"/>
    <row r="112033"/>
    <row r="112034"/>
    <row r="112035"/>
    <row r="112036"/>
    <row r="112037"/>
    <row r="112038"/>
    <row r="112039"/>
    <row r="112040"/>
    <row r="112041"/>
    <row r="112042"/>
    <row r="112043"/>
    <row r="112044"/>
    <row r="112045"/>
    <row r="112046"/>
    <row r="112047"/>
    <row r="112048"/>
    <row r="112049"/>
    <row r="112050"/>
    <row r="112051"/>
    <row r="112052"/>
    <row r="112053"/>
    <row r="112054"/>
    <row r="112055"/>
    <row r="112056"/>
    <row r="112057"/>
    <row r="112058"/>
    <row r="112059"/>
    <row r="112060"/>
    <row r="112061"/>
    <row r="112062"/>
    <row r="112063"/>
    <row r="112064"/>
    <row r="112065"/>
    <row r="112066"/>
    <row r="112067"/>
    <row r="112068"/>
    <row r="112069"/>
    <row r="112070"/>
    <row r="112071"/>
    <row r="112072"/>
    <row r="112073"/>
    <row r="112074"/>
    <row r="112075"/>
    <row r="112076"/>
    <row r="112077"/>
    <row r="112078"/>
    <row r="112079"/>
    <row r="112080"/>
    <row r="112081"/>
    <row r="112082"/>
    <row r="112083"/>
    <row r="112084"/>
    <row r="112085"/>
    <row r="112086"/>
    <row r="112087"/>
    <row r="112088"/>
    <row r="112089"/>
    <row r="112090"/>
    <row r="112091"/>
    <row r="112092"/>
    <row r="112093"/>
    <row r="112094"/>
    <row r="112095"/>
    <row r="112096"/>
    <row r="112097"/>
    <row r="112098"/>
    <row r="112099"/>
    <row r="112100"/>
    <row r="112101"/>
    <row r="112102"/>
    <row r="112103"/>
    <row r="112104"/>
    <row r="112105"/>
    <row r="112106"/>
    <row r="112107"/>
    <row r="112108"/>
    <row r="112109"/>
    <row r="112110"/>
    <row r="112111"/>
    <row r="112112"/>
    <row r="112113"/>
    <row r="112114"/>
    <row r="112115"/>
    <row r="112116"/>
    <row r="112117"/>
    <row r="112118"/>
    <row r="112119"/>
    <row r="112120"/>
    <row r="112121"/>
    <row r="112122"/>
    <row r="112123"/>
    <row r="112124"/>
    <row r="112125"/>
    <row r="112126"/>
    <row r="112127"/>
    <row r="112128"/>
    <row r="112129"/>
    <row r="112130"/>
    <row r="112131"/>
    <row r="112132"/>
    <row r="112133"/>
    <row r="112134"/>
    <row r="112135"/>
    <row r="112136"/>
    <row r="112137"/>
    <row r="112138"/>
    <row r="112139"/>
    <row r="112140"/>
    <row r="112141"/>
    <row r="112142"/>
    <row r="112143"/>
    <row r="112144"/>
    <row r="112145"/>
    <row r="112146"/>
    <row r="112147"/>
    <row r="112148"/>
    <row r="112149"/>
    <row r="112150"/>
    <row r="112151"/>
    <row r="112152"/>
    <row r="112153"/>
    <row r="112154"/>
    <row r="112155"/>
    <row r="112156"/>
    <row r="112157"/>
    <row r="112158"/>
    <row r="112159"/>
    <row r="112160"/>
    <row r="112161"/>
    <row r="112162"/>
    <row r="112163"/>
    <row r="112164"/>
    <row r="112165"/>
    <row r="112166"/>
    <row r="112167"/>
    <row r="112168"/>
    <row r="112169"/>
    <row r="112170"/>
    <row r="112171"/>
    <row r="112172"/>
    <row r="112173"/>
    <row r="112174"/>
    <row r="112175"/>
    <row r="112176"/>
    <row r="112177"/>
    <row r="112178"/>
    <row r="112179"/>
    <row r="112180"/>
    <row r="112181"/>
    <row r="112182"/>
    <row r="112183"/>
    <row r="112184"/>
    <row r="112185"/>
    <row r="112186"/>
    <row r="112187"/>
    <row r="112188"/>
    <row r="112189"/>
    <row r="112190"/>
    <row r="112191"/>
    <row r="112192"/>
    <row r="112193"/>
    <row r="112194"/>
    <row r="112195"/>
    <row r="112196"/>
    <row r="112197"/>
    <row r="112198"/>
    <row r="112199"/>
    <row r="112200"/>
    <row r="112201"/>
    <row r="112202"/>
    <row r="112203"/>
    <row r="112204"/>
    <row r="112205"/>
    <row r="112206"/>
    <row r="112207"/>
    <row r="112208"/>
    <row r="112209"/>
    <row r="112210"/>
    <row r="112211"/>
    <row r="112212"/>
    <row r="112213"/>
    <row r="112214"/>
    <row r="112215"/>
    <row r="112216"/>
    <row r="112217"/>
    <row r="112218"/>
    <row r="112219"/>
    <row r="112220"/>
    <row r="112221"/>
    <row r="112222"/>
    <row r="112223"/>
    <row r="112224"/>
    <row r="112225"/>
    <row r="112226"/>
    <row r="112227"/>
    <row r="112228"/>
    <row r="112229"/>
    <row r="112230"/>
    <row r="112231"/>
    <row r="112232"/>
    <row r="112233"/>
    <row r="112234"/>
    <row r="112235"/>
    <row r="112236"/>
    <row r="112237"/>
    <row r="112238"/>
    <row r="112239"/>
    <row r="112240"/>
    <row r="112241"/>
    <row r="112242"/>
    <row r="112243"/>
    <row r="112244"/>
    <row r="112245"/>
    <row r="112246"/>
    <row r="112247"/>
    <row r="112248"/>
    <row r="112249"/>
    <row r="112250"/>
    <row r="112251"/>
    <row r="112252"/>
    <row r="112253"/>
    <row r="112254"/>
    <row r="112255"/>
    <row r="112256"/>
    <row r="112257"/>
    <row r="112258"/>
    <row r="112259"/>
    <row r="112260"/>
    <row r="112261"/>
    <row r="112262"/>
    <row r="112263"/>
    <row r="112264"/>
    <row r="112265"/>
    <row r="112266"/>
    <row r="112267"/>
    <row r="112268"/>
    <row r="112269"/>
    <row r="112270"/>
    <row r="112271"/>
    <row r="112272"/>
    <row r="112273"/>
    <row r="112274"/>
    <row r="112275"/>
    <row r="112276"/>
    <row r="112277"/>
    <row r="112278"/>
    <row r="112279"/>
    <row r="112280"/>
    <row r="112281"/>
    <row r="112282"/>
    <row r="112283"/>
    <row r="112284"/>
    <row r="112285"/>
    <row r="112286"/>
    <row r="112287"/>
    <row r="112288"/>
    <row r="112289"/>
    <row r="112290"/>
    <row r="112291"/>
    <row r="112292"/>
    <row r="112293"/>
    <row r="112294"/>
    <row r="112295"/>
    <row r="112296"/>
    <row r="112297"/>
    <row r="112298"/>
    <row r="112299"/>
    <row r="112300"/>
    <row r="112301"/>
    <row r="112302"/>
    <row r="112303"/>
    <row r="112304"/>
    <row r="112305"/>
    <row r="112306"/>
    <row r="112307"/>
    <row r="112308"/>
    <row r="112309"/>
    <row r="112310"/>
    <row r="112311"/>
    <row r="112312"/>
    <row r="112313"/>
    <row r="112314"/>
    <row r="112315"/>
    <row r="112316"/>
    <row r="112317"/>
    <row r="112318"/>
    <row r="112319"/>
    <row r="112320"/>
    <row r="112321"/>
    <row r="112322"/>
    <row r="112323"/>
    <row r="112324"/>
    <row r="112325"/>
    <row r="112326"/>
    <row r="112327"/>
    <row r="112328"/>
    <row r="112329"/>
    <row r="112330"/>
    <row r="112331"/>
    <row r="112332"/>
    <row r="112333"/>
    <row r="112334"/>
    <row r="112335"/>
    <row r="112336"/>
    <row r="112337"/>
    <row r="112338"/>
    <row r="112339"/>
    <row r="112340"/>
    <row r="112341"/>
    <row r="112342"/>
    <row r="112343"/>
    <row r="112344"/>
    <row r="112345"/>
    <row r="112346"/>
    <row r="112347"/>
    <row r="112348"/>
    <row r="112349"/>
    <row r="112350"/>
    <row r="112351"/>
    <row r="112352"/>
    <row r="112353"/>
    <row r="112354"/>
    <row r="112355"/>
    <row r="112356"/>
    <row r="112357"/>
    <row r="112358"/>
    <row r="112359"/>
    <row r="112360"/>
    <row r="112361"/>
    <row r="112362"/>
    <row r="112363"/>
    <row r="112364"/>
    <row r="112365"/>
    <row r="112366"/>
    <row r="112367"/>
    <row r="112368"/>
    <row r="112369"/>
    <row r="112370"/>
    <row r="112371"/>
    <row r="112372"/>
    <row r="112373"/>
    <row r="112374"/>
    <row r="112375"/>
    <row r="112376"/>
    <row r="112377"/>
    <row r="112378"/>
    <row r="112379"/>
    <row r="112380"/>
    <row r="112381"/>
    <row r="112382"/>
    <row r="112383"/>
    <row r="112384"/>
    <row r="112385"/>
    <row r="112386"/>
    <row r="112387"/>
    <row r="112388"/>
    <row r="112389"/>
    <row r="112390"/>
    <row r="112391"/>
    <row r="112392"/>
    <row r="112393"/>
    <row r="112394"/>
    <row r="112395"/>
    <row r="112396"/>
    <row r="112397"/>
    <row r="112398"/>
    <row r="112399"/>
    <row r="112400"/>
    <row r="112401"/>
    <row r="112402"/>
    <row r="112403"/>
    <row r="112404"/>
    <row r="112405"/>
    <row r="112406"/>
    <row r="112407"/>
    <row r="112408"/>
    <row r="112409"/>
    <row r="112410"/>
    <row r="112411"/>
    <row r="112412"/>
    <row r="112413"/>
    <row r="112414"/>
    <row r="112415"/>
    <row r="112416"/>
    <row r="112417"/>
    <row r="112418"/>
    <row r="112419"/>
    <row r="112420"/>
    <row r="112421"/>
    <row r="112422"/>
    <row r="112423"/>
    <row r="112424"/>
    <row r="112425"/>
    <row r="112426"/>
    <row r="112427"/>
    <row r="112428"/>
    <row r="112429"/>
    <row r="112430"/>
    <row r="112431"/>
    <row r="112432"/>
    <row r="112433"/>
    <row r="112434"/>
    <row r="112435"/>
    <row r="112436"/>
    <row r="112437"/>
    <row r="112438"/>
    <row r="112439"/>
    <row r="112440"/>
    <row r="112441"/>
    <row r="112442"/>
    <row r="112443"/>
    <row r="112444"/>
    <row r="112445"/>
    <row r="112446"/>
    <row r="112447"/>
    <row r="112448"/>
    <row r="112449"/>
    <row r="112450"/>
    <row r="112451"/>
    <row r="112452"/>
    <row r="112453"/>
    <row r="112454"/>
    <row r="112455"/>
    <row r="112456"/>
    <row r="112457"/>
    <row r="112458"/>
    <row r="112459"/>
    <row r="112460"/>
    <row r="112461"/>
    <row r="112462"/>
    <row r="112463"/>
    <row r="112464"/>
    <row r="112465"/>
    <row r="112466"/>
    <row r="112467"/>
    <row r="112468"/>
    <row r="112469"/>
    <row r="112470"/>
    <row r="112471"/>
    <row r="112472"/>
    <row r="112473"/>
    <row r="112474"/>
    <row r="112475"/>
    <row r="112476"/>
    <row r="112477"/>
    <row r="112478"/>
    <row r="112479"/>
    <row r="112480"/>
    <row r="112481"/>
    <row r="112482"/>
    <row r="112483"/>
    <row r="112484"/>
    <row r="112485"/>
    <row r="112486"/>
    <row r="112487"/>
    <row r="112488"/>
    <row r="112489"/>
    <row r="112490"/>
    <row r="112491"/>
    <row r="112492"/>
    <row r="112493"/>
    <row r="112494"/>
    <row r="112495"/>
    <row r="112496"/>
    <row r="112497"/>
    <row r="112498"/>
    <row r="112499"/>
    <row r="112500"/>
    <row r="112501"/>
    <row r="112502"/>
    <row r="112503"/>
    <row r="112504"/>
    <row r="112505"/>
    <row r="112506"/>
    <row r="112507"/>
    <row r="112508"/>
    <row r="112509"/>
    <row r="112510"/>
    <row r="112511"/>
    <row r="112512"/>
    <row r="112513"/>
    <row r="112514"/>
    <row r="112515"/>
    <row r="112516"/>
    <row r="112517"/>
    <row r="112518"/>
    <row r="112519"/>
    <row r="112520"/>
    <row r="112521"/>
    <row r="112522"/>
    <row r="112523"/>
    <row r="112524"/>
    <row r="112525"/>
    <row r="112526"/>
    <row r="112527"/>
    <row r="112528"/>
    <row r="112529"/>
    <row r="112530"/>
    <row r="112531"/>
    <row r="112532"/>
    <row r="112533"/>
    <row r="112534"/>
    <row r="112535"/>
    <row r="112536"/>
    <row r="112537"/>
    <row r="112538"/>
    <row r="112539"/>
    <row r="112540"/>
    <row r="112541"/>
    <row r="112542"/>
    <row r="112543"/>
    <row r="112544"/>
    <row r="112545"/>
    <row r="112546"/>
    <row r="112547"/>
    <row r="112548"/>
    <row r="112549"/>
    <row r="112550"/>
    <row r="112551"/>
    <row r="112552"/>
    <row r="112553"/>
    <row r="112554"/>
    <row r="112555"/>
    <row r="112556"/>
    <row r="112557"/>
    <row r="112558"/>
    <row r="112559"/>
    <row r="112560"/>
    <row r="112561"/>
    <row r="112562"/>
    <row r="112563"/>
    <row r="112564"/>
    <row r="112565"/>
    <row r="112566"/>
    <row r="112567"/>
    <row r="112568"/>
    <row r="112569"/>
    <row r="112570"/>
    <row r="112571"/>
    <row r="112572"/>
    <row r="112573"/>
    <row r="112574"/>
    <row r="112575"/>
    <row r="112576"/>
    <row r="112577"/>
    <row r="112578"/>
    <row r="112579"/>
    <row r="112580"/>
    <row r="112581"/>
    <row r="112582"/>
    <row r="112583"/>
    <row r="112584"/>
    <row r="112585"/>
    <row r="112586"/>
    <row r="112587"/>
    <row r="112588"/>
    <row r="112589"/>
    <row r="112590"/>
    <row r="112591"/>
    <row r="112592"/>
    <row r="112593"/>
    <row r="112594"/>
    <row r="112595"/>
    <row r="112596"/>
    <row r="112597"/>
    <row r="112598"/>
    <row r="112599"/>
    <row r="112600"/>
    <row r="112601"/>
    <row r="112602"/>
    <row r="112603"/>
    <row r="112604"/>
    <row r="112605"/>
    <row r="112606"/>
    <row r="112607"/>
    <row r="112608"/>
    <row r="112609"/>
    <row r="112610"/>
    <row r="112611"/>
    <row r="112612"/>
    <row r="112613"/>
    <row r="112614"/>
    <row r="112615"/>
    <row r="112616"/>
    <row r="112617"/>
    <row r="112618"/>
    <row r="112619"/>
    <row r="112620"/>
    <row r="112621"/>
    <row r="112622"/>
    <row r="112623"/>
    <row r="112624"/>
    <row r="112625"/>
    <row r="112626"/>
    <row r="112627"/>
    <row r="112628"/>
    <row r="112629"/>
    <row r="112630"/>
    <row r="112631"/>
    <row r="112632"/>
    <row r="112633"/>
    <row r="112634"/>
    <row r="112635"/>
    <row r="112636"/>
    <row r="112637"/>
    <row r="112638"/>
    <row r="112639"/>
    <row r="112640"/>
    <row r="112641"/>
    <row r="112642"/>
    <row r="112643"/>
    <row r="112644"/>
    <row r="112645"/>
    <row r="112646"/>
    <row r="112647"/>
    <row r="112648"/>
    <row r="112649"/>
    <row r="112650"/>
    <row r="112651"/>
    <row r="112652"/>
    <row r="112653"/>
    <row r="112654"/>
    <row r="112655"/>
    <row r="112656"/>
    <row r="112657"/>
    <row r="112658"/>
    <row r="112659"/>
    <row r="112660"/>
    <row r="112661"/>
    <row r="112662"/>
    <row r="112663"/>
    <row r="112664"/>
    <row r="112665"/>
    <row r="112666"/>
    <row r="112667"/>
    <row r="112668"/>
    <row r="112669"/>
    <row r="112670"/>
    <row r="112671"/>
    <row r="112672"/>
    <row r="112673"/>
    <row r="112674"/>
    <row r="112675"/>
    <row r="112676"/>
    <row r="112677"/>
    <row r="112678"/>
    <row r="112679"/>
    <row r="112680"/>
    <row r="112681"/>
    <row r="112682"/>
    <row r="112683"/>
    <row r="112684"/>
    <row r="112685"/>
    <row r="112686"/>
    <row r="112687"/>
    <row r="112688"/>
    <row r="112689"/>
    <row r="112690"/>
    <row r="112691"/>
    <row r="112692"/>
    <row r="112693"/>
    <row r="112694"/>
    <row r="112695"/>
    <row r="112696"/>
    <row r="112697"/>
    <row r="112698"/>
    <row r="112699"/>
    <row r="112700"/>
    <row r="112701"/>
    <row r="112702"/>
    <row r="112703"/>
    <row r="112704"/>
    <row r="112705"/>
    <row r="112706"/>
    <row r="112707"/>
    <row r="112708"/>
    <row r="112709"/>
    <row r="112710"/>
    <row r="112711"/>
    <row r="112712"/>
    <row r="112713"/>
    <row r="112714"/>
    <row r="112715"/>
    <row r="112716"/>
    <row r="112717"/>
    <row r="112718"/>
    <row r="112719"/>
    <row r="112720"/>
    <row r="112721"/>
    <row r="112722"/>
    <row r="112723"/>
    <row r="112724"/>
    <row r="112725"/>
    <row r="112726"/>
    <row r="112727"/>
    <row r="112728"/>
    <row r="112729"/>
    <row r="112730"/>
    <row r="112731"/>
    <row r="112732"/>
    <row r="112733"/>
    <row r="112734"/>
    <row r="112735"/>
    <row r="112736"/>
    <row r="112737"/>
    <row r="112738"/>
    <row r="112739"/>
    <row r="112740"/>
    <row r="112741"/>
    <row r="112742"/>
    <row r="112743"/>
    <row r="112744"/>
    <row r="112745"/>
    <row r="112746"/>
    <row r="112747"/>
    <row r="112748"/>
    <row r="112749"/>
    <row r="112750"/>
    <row r="112751"/>
    <row r="112752"/>
    <row r="112753"/>
    <row r="112754"/>
    <row r="112755"/>
    <row r="112756"/>
    <row r="112757"/>
    <row r="112758"/>
    <row r="112759"/>
    <row r="112760"/>
    <row r="112761"/>
    <row r="112762"/>
    <row r="112763"/>
    <row r="112764"/>
    <row r="112765"/>
    <row r="112766"/>
    <row r="112767"/>
    <row r="112768"/>
    <row r="112769"/>
    <row r="112770"/>
    <row r="112771"/>
    <row r="112772"/>
    <row r="112773"/>
    <row r="112774"/>
    <row r="112775"/>
    <row r="112776"/>
    <row r="112777"/>
    <row r="112778"/>
    <row r="112779"/>
    <row r="112780"/>
    <row r="112781"/>
    <row r="112782"/>
    <row r="112783"/>
    <row r="112784"/>
    <row r="112785"/>
    <row r="112786"/>
    <row r="112787"/>
    <row r="112788"/>
    <row r="112789"/>
    <row r="112790"/>
    <row r="112791"/>
    <row r="112792"/>
    <row r="112793"/>
    <row r="112794"/>
    <row r="112795"/>
    <row r="112796"/>
    <row r="112797"/>
    <row r="112798"/>
    <row r="112799"/>
    <row r="112800"/>
    <row r="112801"/>
    <row r="112802"/>
    <row r="112803"/>
    <row r="112804"/>
    <row r="112805"/>
    <row r="112806"/>
    <row r="112807"/>
    <row r="112808"/>
    <row r="112809"/>
    <row r="112810"/>
    <row r="112811"/>
    <row r="112812"/>
    <row r="112813"/>
    <row r="112814"/>
    <row r="112815"/>
    <row r="112816"/>
    <row r="112817"/>
    <row r="112818"/>
    <row r="112819"/>
    <row r="112820"/>
    <row r="112821"/>
    <row r="112822"/>
    <row r="112823"/>
    <row r="112824"/>
    <row r="112825"/>
    <row r="112826"/>
    <row r="112827"/>
    <row r="112828"/>
    <row r="112829"/>
    <row r="112830"/>
    <row r="112831"/>
    <row r="112832"/>
    <row r="112833"/>
    <row r="112834"/>
    <row r="112835"/>
    <row r="112836"/>
    <row r="112837"/>
    <row r="112838"/>
    <row r="112839"/>
    <row r="112840"/>
    <row r="112841"/>
    <row r="112842"/>
    <row r="112843"/>
    <row r="112844"/>
    <row r="112845"/>
    <row r="112846"/>
    <row r="112847"/>
    <row r="112848"/>
    <row r="112849"/>
    <row r="112850"/>
    <row r="112851"/>
    <row r="112852"/>
    <row r="112853"/>
    <row r="112854"/>
    <row r="112855"/>
    <row r="112856"/>
    <row r="112857"/>
    <row r="112858"/>
    <row r="112859"/>
    <row r="112860"/>
    <row r="112861"/>
    <row r="112862"/>
    <row r="112863"/>
    <row r="112864"/>
    <row r="112865"/>
    <row r="112866"/>
    <row r="112867"/>
    <row r="112868"/>
    <row r="112869"/>
    <row r="112870"/>
    <row r="112871"/>
    <row r="112872"/>
    <row r="112873"/>
    <row r="112874"/>
    <row r="112875"/>
    <row r="112876"/>
    <row r="112877"/>
    <row r="112878"/>
    <row r="112879"/>
    <row r="112880"/>
    <row r="112881"/>
    <row r="112882"/>
    <row r="112883"/>
    <row r="112884"/>
    <row r="112885"/>
    <row r="112886"/>
    <row r="112887"/>
    <row r="112888"/>
    <row r="112889"/>
    <row r="112890"/>
    <row r="112891"/>
    <row r="112892"/>
    <row r="112893"/>
    <row r="112894"/>
    <row r="112895"/>
    <row r="112896"/>
    <row r="112897"/>
    <row r="112898"/>
    <row r="112899"/>
    <row r="112900"/>
    <row r="112901"/>
    <row r="112902"/>
    <row r="112903"/>
    <row r="112904"/>
    <row r="112905"/>
    <row r="112906"/>
    <row r="112907"/>
    <row r="112908"/>
    <row r="112909"/>
    <row r="112910"/>
    <row r="112911"/>
    <row r="112912"/>
    <row r="112913"/>
    <row r="112914"/>
    <row r="112915"/>
    <row r="112916"/>
    <row r="112917"/>
    <row r="112918"/>
    <row r="112919"/>
    <row r="112920"/>
    <row r="112921"/>
    <row r="112922"/>
    <row r="112923"/>
    <row r="112924"/>
    <row r="112925"/>
    <row r="112926"/>
    <row r="112927"/>
    <row r="112928"/>
    <row r="112929"/>
    <row r="112930"/>
    <row r="112931"/>
    <row r="112932"/>
    <row r="112933"/>
    <row r="112934"/>
    <row r="112935"/>
    <row r="112936"/>
    <row r="112937"/>
    <row r="112938"/>
    <row r="112939"/>
    <row r="112940"/>
    <row r="112941"/>
    <row r="112942"/>
    <row r="112943"/>
    <row r="112944"/>
    <row r="112945"/>
    <row r="112946"/>
    <row r="112947"/>
    <row r="112948"/>
    <row r="112949"/>
    <row r="112950"/>
    <row r="112951"/>
    <row r="112952"/>
    <row r="112953"/>
    <row r="112954"/>
    <row r="112955"/>
    <row r="112956"/>
    <row r="112957"/>
    <row r="112958"/>
    <row r="112959"/>
    <row r="112960"/>
    <row r="112961"/>
    <row r="112962"/>
    <row r="112963"/>
    <row r="112964"/>
    <row r="112965"/>
    <row r="112966"/>
    <row r="112967"/>
    <row r="112968"/>
    <row r="112969"/>
    <row r="112970"/>
    <row r="112971"/>
    <row r="112972"/>
    <row r="112973"/>
    <row r="112974"/>
    <row r="112975"/>
    <row r="112976"/>
    <row r="112977"/>
    <row r="112978"/>
    <row r="112979"/>
    <row r="112980"/>
    <row r="112981"/>
    <row r="112982"/>
    <row r="112983"/>
    <row r="112984"/>
    <row r="112985"/>
    <row r="112986"/>
    <row r="112987"/>
    <row r="112988"/>
    <row r="112989"/>
    <row r="112990"/>
    <row r="112991"/>
    <row r="112992"/>
    <row r="112993"/>
    <row r="112994"/>
    <row r="112995"/>
    <row r="112996"/>
    <row r="112997"/>
    <row r="112998"/>
    <row r="112999"/>
    <row r="113000"/>
    <row r="113001"/>
    <row r="113002"/>
    <row r="113003"/>
    <row r="113004"/>
    <row r="113005"/>
    <row r="113006"/>
    <row r="113007"/>
    <row r="113008"/>
    <row r="113009"/>
    <row r="113010"/>
    <row r="113011"/>
    <row r="113012"/>
    <row r="113013"/>
    <row r="113014"/>
    <row r="113015"/>
    <row r="113016"/>
    <row r="113017"/>
    <row r="113018"/>
    <row r="113019"/>
    <row r="113020"/>
    <row r="113021"/>
    <row r="113022"/>
    <row r="113023"/>
    <row r="113024"/>
    <row r="113025"/>
    <row r="113026"/>
    <row r="113027"/>
    <row r="113028"/>
    <row r="113029"/>
    <row r="113030"/>
    <row r="113031"/>
    <row r="113032"/>
    <row r="113033"/>
    <row r="113034"/>
    <row r="113035"/>
    <row r="113036"/>
    <row r="113037"/>
    <row r="113038"/>
    <row r="113039"/>
    <row r="113040"/>
    <row r="113041"/>
    <row r="113042"/>
    <row r="113043"/>
    <row r="113044"/>
    <row r="113045"/>
    <row r="113046"/>
    <row r="113047"/>
    <row r="113048"/>
    <row r="113049"/>
    <row r="113050"/>
    <row r="113051"/>
    <row r="113052"/>
    <row r="113053"/>
    <row r="113054"/>
    <row r="113055"/>
    <row r="113056"/>
    <row r="113057"/>
    <row r="113058"/>
    <row r="113059"/>
    <row r="113060"/>
    <row r="113061"/>
    <row r="113062"/>
    <row r="113063"/>
    <row r="113064"/>
    <row r="113065"/>
    <row r="113066"/>
    <row r="113067"/>
    <row r="113068"/>
    <row r="113069"/>
    <row r="113070"/>
    <row r="113071"/>
    <row r="113072"/>
    <row r="113073"/>
    <row r="113074"/>
    <row r="113075"/>
    <row r="113076"/>
    <row r="113077"/>
    <row r="113078"/>
    <row r="113079"/>
    <row r="113080"/>
    <row r="113081"/>
    <row r="113082"/>
    <row r="113083"/>
    <row r="113084"/>
    <row r="113085"/>
    <row r="113086"/>
    <row r="113087"/>
    <row r="113088"/>
    <row r="113089"/>
    <row r="113090"/>
    <row r="113091"/>
    <row r="113092"/>
    <row r="113093"/>
    <row r="113094"/>
    <row r="113095"/>
    <row r="113096"/>
    <row r="113097"/>
    <row r="113098"/>
    <row r="113099"/>
    <row r="113100"/>
    <row r="113101"/>
    <row r="113102"/>
    <row r="113103"/>
    <row r="113104"/>
    <row r="113105"/>
    <row r="113106"/>
    <row r="113107"/>
    <row r="113108"/>
    <row r="113109"/>
    <row r="113110"/>
    <row r="113111"/>
    <row r="113112"/>
    <row r="113113"/>
    <row r="113114"/>
    <row r="113115"/>
    <row r="113116"/>
    <row r="113117"/>
    <row r="113118"/>
    <row r="113119"/>
    <row r="113120"/>
    <row r="113121"/>
    <row r="113122"/>
    <row r="113123"/>
    <row r="113124"/>
    <row r="113125"/>
    <row r="113126"/>
    <row r="113127"/>
    <row r="113128"/>
    <row r="113129"/>
    <row r="113130"/>
    <row r="113131"/>
    <row r="113132"/>
    <row r="113133"/>
    <row r="113134"/>
    <row r="113135"/>
    <row r="113136"/>
    <row r="113137"/>
    <row r="113138"/>
    <row r="113139"/>
    <row r="113140"/>
    <row r="113141"/>
    <row r="113142"/>
    <row r="113143"/>
    <row r="113144"/>
    <row r="113145"/>
    <row r="113146"/>
    <row r="113147"/>
    <row r="113148"/>
    <row r="113149"/>
    <row r="113150"/>
    <row r="113151"/>
    <row r="113152"/>
    <row r="113153"/>
    <row r="113154"/>
    <row r="113155"/>
    <row r="113156"/>
    <row r="113157"/>
    <row r="113158"/>
    <row r="113159"/>
    <row r="113160"/>
    <row r="113161"/>
    <row r="113162"/>
    <row r="113163"/>
    <row r="113164"/>
    <row r="113165"/>
    <row r="113166"/>
    <row r="113167"/>
    <row r="113168"/>
    <row r="113169"/>
    <row r="113170"/>
    <row r="113171"/>
    <row r="113172"/>
    <row r="113173"/>
    <row r="113174"/>
    <row r="113175"/>
    <row r="113176"/>
    <row r="113177"/>
    <row r="113178"/>
    <row r="113179"/>
    <row r="113180"/>
    <row r="113181"/>
    <row r="113182"/>
    <row r="113183"/>
    <row r="113184"/>
    <row r="113185"/>
    <row r="113186"/>
    <row r="113187"/>
    <row r="113188"/>
    <row r="113189"/>
    <row r="113190"/>
    <row r="113191"/>
    <row r="113192"/>
    <row r="113193"/>
    <row r="113194"/>
    <row r="113195"/>
    <row r="113196"/>
    <row r="113197"/>
    <row r="113198"/>
    <row r="113199"/>
    <row r="113200"/>
    <row r="113201"/>
    <row r="113202"/>
    <row r="113203"/>
    <row r="113204"/>
    <row r="113205"/>
    <row r="113206"/>
    <row r="113207"/>
    <row r="113208"/>
    <row r="113209"/>
    <row r="113210"/>
    <row r="113211"/>
    <row r="113212"/>
    <row r="113213"/>
    <row r="113214"/>
    <row r="113215"/>
    <row r="113216"/>
    <row r="113217"/>
    <row r="113218"/>
    <row r="113219"/>
    <row r="113220"/>
    <row r="113221"/>
    <row r="113222"/>
    <row r="113223"/>
    <row r="113224"/>
    <row r="113225"/>
    <row r="113226"/>
    <row r="113227"/>
    <row r="113228"/>
    <row r="113229"/>
    <row r="113230"/>
    <row r="113231"/>
    <row r="113232"/>
    <row r="113233"/>
    <row r="113234"/>
    <row r="113235"/>
    <row r="113236"/>
    <row r="113237"/>
    <row r="113238"/>
    <row r="113239"/>
    <row r="113240"/>
    <row r="113241"/>
    <row r="113242"/>
    <row r="113243"/>
    <row r="113244"/>
    <row r="113245"/>
    <row r="113246"/>
    <row r="113247"/>
    <row r="113248"/>
    <row r="113249"/>
    <row r="113250"/>
    <row r="113251"/>
    <row r="113252"/>
    <row r="113253"/>
    <row r="113254"/>
    <row r="113255"/>
    <row r="113256"/>
    <row r="113257"/>
    <row r="113258"/>
    <row r="113259"/>
    <row r="113260"/>
    <row r="113261"/>
    <row r="113262"/>
    <row r="113263"/>
    <row r="113264"/>
    <row r="113265"/>
    <row r="113266"/>
    <row r="113267"/>
    <row r="113268"/>
    <row r="113269"/>
    <row r="113270"/>
    <row r="113271"/>
    <row r="113272"/>
    <row r="113273"/>
    <row r="113274"/>
    <row r="113275"/>
    <row r="113276"/>
    <row r="113277"/>
    <row r="113278"/>
    <row r="113279"/>
    <row r="113280"/>
    <row r="113281"/>
    <row r="113282"/>
    <row r="113283"/>
    <row r="113284"/>
    <row r="113285"/>
    <row r="113286"/>
    <row r="113287"/>
    <row r="113288"/>
    <row r="113289"/>
    <row r="113290"/>
    <row r="113291"/>
    <row r="113292"/>
    <row r="113293"/>
    <row r="113294"/>
    <row r="113295"/>
    <row r="113296"/>
    <row r="113297"/>
    <row r="113298"/>
    <row r="113299"/>
    <row r="113300"/>
    <row r="113301"/>
    <row r="113302"/>
    <row r="113303"/>
    <row r="113304"/>
    <row r="113305"/>
    <row r="113306"/>
    <row r="113307"/>
    <row r="113308"/>
    <row r="113309"/>
    <row r="113310"/>
    <row r="113311"/>
    <row r="113312"/>
    <row r="113313"/>
    <row r="113314"/>
    <row r="113315"/>
    <row r="113316"/>
    <row r="113317"/>
    <row r="113318"/>
    <row r="113319"/>
    <row r="113320"/>
    <row r="113321"/>
    <row r="113322"/>
    <row r="113323"/>
    <row r="113324"/>
    <row r="113325"/>
    <row r="113326"/>
    <row r="113327"/>
    <row r="113328"/>
    <row r="113329"/>
    <row r="113330"/>
    <row r="113331"/>
    <row r="113332"/>
    <row r="113333"/>
    <row r="113334"/>
    <row r="113335"/>
    <row r="113336"/>
    <row r="113337"/>
    <row r="113338"/>
    <row r="113339"/>
    <row r="113340"/>
    <row r="113341"/>
    <row r="113342"/>
    <row r="113343"/>
    <row r="113344"/>
    <row r="113345"/>
    <row r="113346"/>
    <row r="113347"/>
    <row r="113348"/>
    <row r="113349"/>
    <row r="113350"/>
    <row r="113351"/>
    <row r="113352"/>
    <row r="113353"/>
    <row r="113354"/>
    <row r="113355"/>
    <row r="113356"/>
    <row r="113357"/>
    <row r="113358"/>
    <row r="113359"/>
    <row r="113360"/>
    <row r="113361"/>
    <row r="113362"/>
    <row r="113363"/>
    <row r="113364"/>
    <row r="113365"/>
    <row r="113366"/>
    <row r="113367"/>
    <row r="113368"/>
    <row r="113369"/>
    <row r="113370"/>
    <row r="113371"/>
    <row r="113372"/>
    <row r="113373"/>
    <row r="113374"/>
    <row r="113375"/>
    <row r="113376"/>
    <row r="113377"/>
    <row r="113378"/>
    <row r="113379"/>
    <row r="113380"/>
    <row r="113381"/>
    <row r="113382"/>
    <row r="113383"/>
    <row r="113384"/>
    <row r="113385"/>
    <row r="113386"/>
    <row r="113387"/>
    <row r="113388"/>
    <row r="113389"/>
    <row r="113390"/>
    <row r="113391"/>
    <row r="113392"/>
    <row r="113393"/>
    <row r="113394"/>
    <row r="113395"/>
    <row r="113396"/>
    <row r="113397"/>
    <row r="113398"/>
    <row r="113399"/>
    <row r="113400"/>
    <row r="113401"/>
    <row r="113402"/>
    <row r="113403"/>
    <row r="113404"/>
    <row r="113405"/>
    <row r="113406"/>
    <row r="113407"/>
    <row r="113408"/>
    <row r="113409"/>
    <row r="113410"/>
    <row r="113411"/>
    <row r="113412"/>
    <row r="113413"/>
    <row r="113414"/>
    <row r="113415"/>
    <row r="113416"/>
    <row r="113417"/>
    <row r="113418"/>
    <row r="113419"/>
    <row r="113420"/>
    <row r="113421"/>
    <row r="113422"/>
    <row r="113423"/>
    <row r="113424"/>
    <row r="113425"/>
    <row r="113426"/>
    <row r="113427"/>
    <row r="113428"/>
    <row r="113429"/>
    <row r="113430"/>
    <row r="113431"/>
    <row r="113432"/>
    <row r="113433"/>
    <row r="113434"/>
    <row r="113435"/>
    <row r="113436"/>
    <row r="113437"/>
    <row r="113438"/>
    <row r="113439"/>
    <row r="113440"/>
    <row r="113441"/>
    <row r="113442"/>
    <row r="113443"/>
    <row r="113444"/>
    <row r="113445"/>
    <row r="113446"/>
    <row r="113447"/>
    <row r="113448"/>
    <row r="113449"/>
    <row r="113450"/>
    <row r="113451"/>
    <row r="113452"/>
    <row r="113453"/>
    <row r="113454"/>
    <row r="113455"/>
    <row r="113456"/>
    <row r="113457"/>
    <row r="113458"/>
    <row r="113459"/>
    <row r="113460"/>
    <row r="113461"/>
    <row r="113462"/>
    <row r="113463"/>
    <row r="113464"/>
    <row r="113465"/>
    <row r="113466"/>
    <row r="113467"/>
    <row r="113468"/>
    <row r="113469"/>
    <row r="113470"/>
    <row r="113471"/>
    <row r="113472"/>
    <row r="113473"/>
    <row r="113474"/>
    <row r="113475"/>
    <row r="113476"/>
    <row r="113477"/>
    <row r="113478"/>
    <row r="113479"/>
    <row r="113480"/>
    <row r="113481"/>
    <row r="113482"/>
    <row r="113483"/>
    <row r="113484"/>
    <row r="113485"/>
    <row r="113486"/>
    <row r="113487"/>
    <row r="113488"/>
    <row r="113489"/>
    <row r="113490"/>
    <row r="113491"/>
    <row r="113492"/>
    <row r="113493"/>
    <row r="113494"/>
    <row r="113495"/>
    <row r="113496"/>
    <row r="113497"/>
    <row r="113498"/>
    <row r="113499"/>
    <row r="113500"/>
    <row r="113501"/>
    <row r="113502"/>
    <row r="113503"/>
    <row r="113504"/>
    <row r="113505"/>
    <row r="113506"/>
    <row r="113507"/>
    <row r="113508"/>
    <row r="113509"/>
    <row r="113510"/>
    <row r="113511"/>
    <row r="113512"/>
    <row r="113513"/>
    <row r="113514"/>
    <row r="113515"/>
    <row r="113516"/>
    <row r="113517"/>
    <row r="113518"/>
    <row r="113519"/>
    <row r="113520"/>
    <row r="113521"/>
    <row r="113522"/>
    <row r="113523"/>
    <row r="113524"/>
    <row r="113525"/>
    <row r="113526"/>
    <row r="113527"/>
    <row r="113528"/>
    <row r="113529"/>
    <row r="113530"/>
    <row r="113531"/>
    <row r="113532"/>
    <row r="113533"/>
    <row r="113534"/>
    <row r="113535"/>
    <row r="113536"/>
    <row r="113537"/>
    <row r="113538"/>
    <row r="113539"/>
    <row r="113540"/>
    <row r="113541"/>
    <row r="113542"/>
    <row r="113543"/>
    <row r="113544"/>
    <row r="113545"/>
    <row r="113546"/>
    <row r="113547"/>
    <row r="113548"/>
    <row r="113549"/>
    <row r="113550"/>
    <row r="113551"/>
    <row r="113552"/>
    <row r="113553"/>
    <row r="113554"/>
    <row r="113555"/>
    <row r="113556"/>
    <row r="113557"/>
    <row r="113558"/>
    <row r="113559"/>
    <row r="113560"/>
    <row r="113561"/>
    <row r="113562"/>
    <row r="113563"/>
    <row r="113564"/>
    <row r="113565"/>
    <row r="113566"/>
    <row r="113567"/>
    <row r="113568"/>
    <row r="113569"/>
    <row r="113570"/>
    <row r="113571"/>
    <row r="113572"/>
    <row r="113573"/>
    <row r="113574"/>
    <row r="113575"/>
    <row r="113576"/>
    <row r="113577"/>
    <row r="113578"/>
    <row r="113579"/>
    <row r="113580"/>
    <row r="113581"/>
    <row r="113582"/>
    <row r="113583"/>
    <row r="113584"/>
    <row r="113585"/>
    <row r="113586"/>
    <row r="113587"/>
    <row r="113588"/>
    <row r="113589"/>
    <row r="113590"/>
    <row r="113591"/>
    <row r="113592"/>
    <row r="113593"/>
    <row r="113594"/>
    <row r="113595"/>
    <row r="113596"/>
    <row r="113597"/>
    <row r="113598"/>
    <row r="113599"/>
    <row r="113600"/>
    <row r="113601"/>
    <row r="113602"/>
    <row r="113603"/>
    <row r="113604"/>
    <row r="113605"/>
    <row r="113606"/>
    <row r="113607"/>
    <row r="113608"/>
    <row r="113609"/>
    <row r="113610"/>
    <row r="113611"/>
    <row r="113612"/>
    <row r="113613"/>
    <row r="113614"/>
    <row r="113615"/>
    <row r="113616"/>
    <row r="113617"/>
    <row r="113618"/>
    <row r="113619"/>
    <row r="113620"/>
    <row r="113621"/>
    <row r="113622"/>
    <row r="113623"/>
    <row r="113624"/>
    <row r="113625"/>
    <row r="113626"/>
    <row r="113627"/>
    <row r="113628"/>
    <row r="113629"/>
    <row r="113630"/>
    <row r="113631"/>
    <row r="113632"/>
    <row r="113633"/>
    <row r="113634"/>
    <row r="113635"/>
    <row r="113636"/>
    <row r="113637"/>
    <row r="113638"/>
    <row r="113639"/>
    <row r="113640"/>
    <row r="113641"/>
    <row r="113642"/>
    <row r="113643"/>
    <row r="113644"/>
    <row r="113645"/>
    <row r="113646"/>
    <row r="113647"/>
    <row r="113648"/>
    <row r="113649"/>
    <row r="113650"/>
    <row r="113651"/>
    <row r="113652"/>
    <row r="113653"/>
    <row r="113654"/>
    <row r="113655"/>
    <row r="113656"/>
    <row r="113657"/>
    <row r="113658"/>
    <row r="113659"/>
    <row r="113660"/>
    <row r="113661"/>
    <row r="113662"/>
    <row r="113663"/>
    <row r="113664"/>
    <row r="113665"/>
    <row r="113666"/>
    <row r="113667"/>
    <row r="113668"/>
    <row r="113669"/>
    <row r="113670"/>
    <row r="113671"/>
    <row r="113672"/>
    <row r="113673"/>
    <row r="113674"/>
    <row r="113675"/>
    <row r="113676"/>
    <row r="113677"/>
    <row r="113678"/>
    <row r="113679"/>
    <row r="113680"/>
    <row r="113681"/>
    <row r="113682"/>
    <row r="113683"/>
    <row r="113684"/>
    <row r="113685"/>
    <row r="113686"/>
    <row r="113687"/>
    <row r="113688"/>
    <row r="113689"/>
    <row r="113690"/>
    <row r="113691"/>
    <row r="113692"/>
    <row r="113693"/>
    <row r="113694"/>
    <row r="113695"/>
    <row r="113696"/>
    <row r="113697"/>
    <row r="113698"/>
    <row r="113699"/>
    <row r="113700"/>
    <row r="113701"/>
    <row r="113702"/>
    <row r="113703"/>
    <row r="113704"/>
    <row r="113705"/>
    <row r="113706"/>
    <row r="113707"/>
    <row r="113708"/>
    <row r="113709"/>
    <row r="113710"/>
    <row r="113711"/>
    <row r="113712"/>
    <row r="113713"/>
    <row r="113714"/>
    <row r="113715"/>
    <row r="113716"/>
    <row r="113717"/>
    <row r="113718"/>
    <row r="113719"/>
    <row r="113720"/>
    <row r="113721"/>
    <row r="113722"/>
    <row r="113723"/>
    <row r="113724"/>
    <row r="113725"/>
    <row r="113726"/>
    <row r="113727"/>
    <row r="113728"/>
    <row r="113729"/>
    <row r="113730"/>
    <row r="113731"/>
    <row r="113732"/>
    <row r="113733"/>
    <row r="113734"/>
    <row r="113735"/>
    <row r="113736"/>
    <row r="113737"/>
    <row r="113738"/>
    <row r="113739"/>
    <row r="113740"/>
    <row r="113741"/>
    <row r="113742"/>
    <row r="113743"/>
    <row r="113744"/>
    <row r="113745"/>
    <row r="113746"/>
    <row r="113747"/>
    <row r="113748"/>
    <row r="113749"/>
    <row r="113750"/>
    <row r="113751"/>
    <row r="113752"/>
    <row r="113753"/>
    <row r="113754"/>
    <row r="113755"/>
    <row r="113756"/>
    <row r="113757"/>
    <row r="113758"/>
    <row r="113759"/>
    <row r="113760"/>
    <row r="113761"/>
    <row r="113762"/>
    <row r="113763"/>
    <row r="113764"/>
    <row r="113765"/>
    <row r="113766"/>
    <row r="113767"/>
    <row r="113768"/>
    <row r="113769"/>
    <row r="113770"/>
    <row r="113771"/>
    <row r="113772"/>
    <row r="113773"/>
    <row r="113774"/>
    <row r="113775"/>
    <row r="113776"/>
    <row r="113777"/>
    <row r="113778"/>
    <row r="113779"/>
    <row r="113780"/>
    <row r="113781"/>
    <row r="113782"/>
    <row r="113783"/>
    <row r="113784"/>
    <row r="113785"/>
    <row r="113786"/>
    <row r="113787"/>
    <row r="113788"/>
    <row r="113789"/>
    <row r="113790"/>
    <row r="113791"/>
    <row r="113792"/>
    <row r="113793"/>
    <row r="113794"/>
    <row r="113795"/>
    <row r="113796"/>
    <row r="113797"/>
    <row r="113798"/>
    <row r="113799"/>
    <row r="113800"/>
    <row r="113801"/>
    <row r="113802"/>
    <row r="113803"/>
    <row r="113804"/>
    <row r="113805"/>
    <row r="113806"/>
    <row r="113807"/>
    <row r="113808"/>
    <row r="113809"/>
    <row r="113810"/>
    <row r="113811"/>
    <row r="113812"/>
    <row r="113813"/>
    <row r="113814"/>
    <row r="113815"/>
    <row r="113816"/>
    <row r="113817"/>
    <row r="113818"/>
    <row r="113819"/>
    <row r="113820"/>
    <row r="113821"/>
    <row r="113822"/>
    <row r="113823"/>
    <row r="113824"/>
    <row r="113825"/>
    <row r="113826"/>
    <row r="113827"/>
    <row r="113828"/>
    <row r="113829"/>
    <row r="113830"/>
    <row r="113831"/>
    <row r="113832"/>
    <row r="113833"/>
    <row r="113834"/>
    <row r="113835"/>
    <row r="113836"/>
    <row r="113837"/>
    <row r="113838"/>
    <row r="113839"/>
    <row r="113840"/>
    <row r="113841"/>
    <row r="113842"/>
    <row r="113843"/>
    <row r="113844"/>
    <row r="113845"/>
    <row r="113846"/>
    <row r="113847"/>
    <row r="113848"/>
    <row r="113849"/>
    <row r="113850"/>
    <row r="113851"/>
    <row r="113852"/>
    <row r="113853"/>
    <row r="113854"/>
    <row r="113855"/>
    <row r="113856"/>
    <row r="113857"/>
    <row r="113858"/>
    <row r="113859"/>
    <row r="113860"/>
    <row r="113861"/>
    <row r="113862"/>
    <row r="113863"/>
    <row r="113864"/>
    <row r="113865"/>
    <row r="113866"/>
    <row r="113867"/>
    <row r="113868"/>
    <row r="113869"/>
    <row r="113870"/>
    <row r="113871"/>
    <row r="113872"/>
    <row r="113873"/>
    <row r="113874"/>
    <row r="113875"/>
    <row r="113876"/>
    <row r="113877"/>
    <row r="113878"/>
    <row r="113879"/>
    <row r="113880"/>
    <row r="113881"/>
    <row r="113882"/>
    <row r="113883"/>
    <row r="113884"/>
    <row r="113885"/>
    <row r="113886"/>
    <row r="113887"/>
    <row r="113888"/>
    <row r="113889"/>
    <row r="113890"/>
    <row r="113891"/>
    <row r="113892"/>
    <row r="113893"/>
    <row r="113894"/>
    <row r="113895"/>
    <row r="113896"/>
    <row r="113897"/>
    <row r="113898"/>
    <row r="113899"/>
    <row r="113900"/>
    <row r="113901"/>
    <row r="113902"/>
    <row r="113903"/>
    <row r="113904"/>
    <row r="113905"/>
    <row r="113906"/>
    <row r="113907"/>
    <row r="113908"/>
    <row r="113909"/>
    <row r="113910"/>
    <row r="113911"/>
    <row r="113912"/>
    <row r="113913"/>
    <row r="113914"/>
    <row r="113915"/>
    <row r="113916"/>
    <row r="113917"/>
    <row r="113918"/>
    <row r="113919"/>
    <row r="113920"/>
    <row r="113921"/>
    <row r="113922"/>
    <row r="113923"/>
    <row r="113924"/>
    <row r="113925"/>
    <row r="113926"/>
    <row r="113927"/>
    <row r="113928"/>
    <row r="113929"/>
    <row r="113930"/>
    <row r="113931"/>
    <row r="113932"/>
    <row r="113933"/>
    <row r="113934"/>
    <row r="113935"/>
    <row r="113936"/>
    <row r="113937"/>
    <row r="113938"/>
    <row r="113939"/>
    <row r="113940"/>
    <row r="113941"/>
    <row r="113942"/>
    <row r="113943"/>
    <row r="113944"/>
    <row r="113945"/>
    <row r="113946"/>
    <row r="113947"/>
    <row r="113948"/>
    <row r="113949"/>
    <row r="113950"/>
    <row r="113951"/>
    <row r="113952"/>
    <row r="113953"/>
    <row r="113954"/>
    <row r="113955"/>
    <row r="113956"/>
    <row r="113957"/>
    <row r="113958"/>
    <row r="113959"/>
    <row r="113960"/>
    <row r="113961"/>
    <row r="113962"/>
    <row r="113963"/>
    <row r="113964"/>
    <row r="113965"/>
    <row r="113966"/>
    <row r="113967"/>
    <row r="113968"/>
    <row r="113969"/>
    <row r="113970"/>
    <row r="113971"/>
    <row r="113972"/>
    <row r="113973"/>
    <row r="113974"/>
    <row r="113975"/>
    <row r="113976"/>
    <row r="113977"/>
    <row r="113978"/>
    <row r="113979"/>
    <row r="113980"/>
    <row r="113981"/>
    <row r="113982"/>
    <row r="113983"/>
    <row r="113984"/>
    <row r="113985"/>
    <row r="113986"/>
    <row r="113987"/>
    <row r="113988"/>
    <row r="113989"/>
    <row r="113990"/>
    <row r="113991"/>
    <row r="113992"/>
    <row r="113993"/>
    <row r="113994"/>
    <row r="113995"/>
    <row r="113996"/>
    <row r="113997"/>
    <row r="113998"/>
    <row r="113999"/>
    <row r="114000"/>
    <row r="114001"/>
    <row r="114002"/>
    <row r="114003"/>
    <row r="114004"/>
    <row r="114005"/>
    <row r="114006"/>
    <row r="114007"/>
    <row r="114008"/>
    <row r="114009"/>
    <row r="114010"/>
    <row r="114011"/>
    <row r="114012"/>
    <row r="114013"/>
    <row r="114014"/>
    <row r="114015"/>
    <row r="114016"/>
    <row r="114017"/>
    <row r="114018"/>
    <row r="114019"/>
    <row r="114020"/>
    <row r="114021"/>
    <row r="114022"/>
    <row r="114023"/>
    <row r="114024"/>
    <row r="114025"/>
    <row r="114026"/>
    <row r="114027"/>
    <row r="114028"/>
    <row r="114029"/>
    <row r="114030"/>
    <row r="114031"/>
    <row r="114032"/>
    <row r="114033"/>
    <row r="114034"/>
    <row r="114035"/>
    <row r="114036"/>
    <row r="114037"/>
    <row r="114038"/>
    <row r="114039"/>
    <row r="114040"/>
    <row r="114041"/>
    <row r="114042"/>
    <row r="114043"/>
    <row r="114044"/>
    <row r="114045"/>
    <row r="114046"/>
    <row r="114047"/>
    <row r="114048"/>
    <row r="114049"/>
    <row r="114050"/>
    <row r="114051"/>
    <row r="114052"/>
    <row r="114053"/>
    <row r="114054"/>
    <row r="114055"/>
    <row r="114056"/>
    <row r="114057"/>
    <row r="114058"/>
    <row r="114059"/>
    <row r="114060"/>
    <row r="114061"/>
    <row r="114062"/>
    <row r="114063"/>
    <row r="114064"/>
    <row r="114065"/>
    <row r="114066"/>
    <row r="114067"/>
    <row r="114068"/>
    <row r="114069"/>
    <row r="114070"/>
    <row r="114071"/>
    <row r="114072"/>
    <row r="114073"/>
    <row r="114074"/>
    <row r="114075"/>
    <row r="114076"/>
    <row r="114077"/>
    <row r="114078"/>
    <row r="114079"/>
    <row r="114080"/>
    <row r="114081"/>
    <row r="114082"/>
    <row r="114083"/>
    <row r="114084"/>
    <row r="114085"/>
    <row r="114086"/>
    <row r="114087"/>
    <row r="114088"/>
    <row r="114089"/>
    <row r="114090"/>
    <row r="114091"/>
    <row r="114092"/>
    <row r="114093"/>
    <row r="114094"/>
    <row r="114095"/>
    <row r="114096"/>
    <row r="114097"/>
    <row r="114098"/>
    <row r="114099"/>
    <row r="114100"/>
    <row r="114101"/>
    <row r="114102"/>
    <row r="114103"/>
    <row r="114104"/>
    <row r="114105"/>
    <row r="114106"/>
    <row r="114107"/>
    <row r="114108"/>
    <row r="114109"/>
    <row r="114110"/>
    <row r="114111"/>
    <row r="114112"/>
    <row r="114113"/>
    <row r="114114"/>
    <row r="114115"/>
    <row r="114116"/>
    <row r="114117"/>
    <row r="114118"/>
    <row r="114119"/>
    <row r="114120"/>
    <row r="114121"/>
    <row r="114122"/>
    <row r="114123"/>
    <row r="114124"/>
    <row r="114125"/>
    <row r="114126"/>
    <row r="114127"/>
    <row r="114128"/>
    <row r="114129"/>
    <row r="114130"/>
    <row r="114131"/>
    <row r="114132"/>
    <row r="114133"/>
    <row r="114134"/>
    <row r="114135"/>
    <row r="114136"/>
    <row r="114137"/>
    <row r="114138"/>
    <row r="114139"/>
    <row r="114140"/>
    <row r="114141"/>
    <row r="114142"/>
    <row r="114143"/>
    <row r="114144"/>
    <row r="114145"/>
    <row r="114146"/>
    <row r="114147"/>
    <row r="114148"/>
    <row r="114149"/>
    <row r="114150"/>
    <row r="114151"/>
    <row r="114152"/>
    <row r="114153"/>
    <row r="114154"/>
    <row r="114155"/>
    <row r="114156"/>
    <row r="114157"/>
    <row r="114158"/>
    <row r="114159"/>
    <row r="114160"/>
    <row r="114161"/>
    <row r="114162"/>
    <row r="114163"/>
    <row r="114164"/>
    <row r="114165"/>
    <row r="114166"/>
    <row r="114167"/>
    <row r="114168"/>
    <row r="114169"/>
    <row r="114170"/>
    <row r="114171"/>
    <row r="114172"/>
    <row r="114173"/>
    <row r="114174"/>
    <row r="114175"/>
    <row r="114176"/>
    <row r="114177"/>
    <row r="114178"/>
    <row r="114179"/>
    <row r="114180"/>
    <row r="114181"/>
    <row r="114182"/>
    <row r="114183"/>
    <row r="114184"/>
    <row r="114185"/>
    <row r="114186"/>
    <row r="114187"/>
    <row r="114188"/>
    <row r="114189"/>
    <row r="114190"/>
    <row r="114191"/>
    <row r="114192"/>
    <row r="114193"/>
    <row r="114194"/>
    <row r="114195"/>
    <row r="114196"/>
    <row r="114197"/>
    <row r="114198"/>
    <row r="114199"/>
    <row r="114200"/>
    <row r="114201"/>
    <row r="114202"/>
    <row r="114203"/>
    <row r="114204"/>
    <row r="114205"/>
    <row r="114206"/>
    <row r="114207"/>
    <row r="114208"/>
    <row r="114209"/>
    <row r="114210"/>
    <row r="114211"/>
    <row r="114212"/>
    <row r="114213"/>
    <row r="114214"/>
    <row r="114215"/>
    <row r="114216"/>
    <row r="114217"/>
    <row r="114218"/>
    <row r="114219"/>
    <row r="114220"/>
    <row r="114221"/>
    <row r="114222"/>
    <row r="114223"/>
    <row r="114224"/>
    <row r="114225"/>
    <row r="114226"/>
    <row r="114227"/>
    <row r="114228"/>
    <row r="114229"/>
    <row r="114230"/>
    <row r="114231"/>
    <row r="114232"/>
    <row r="114233"/>
    <row r="114234"/>
    <row r="114235"/>
    <row r="114236"/>
    <row r="114237"/>
    <row r="114238"/>
    <row r="114239"/>
    <row r="114240"/>
    <row r="114241"/>
    <row r="114242"/>
    <row r="114243"/>
    <row r="114244"/>
    <row r="114245"/>
    <row r="114246"/>
    <row r="114247"/>
    <row r="114248"/>
    <row r="114249"/>
    <row r="114250"/>
    <row r="114251"/>
    <row r="114252"/>
    <row r="114253"/>
    <row r="114254"/>
    <row r="114255"/>
    <row r="114256"/>
    <row r="114257"/>
    <row r="114258"/>
    <row r="114259"/>
    <row r="114260"/>
    <row r="114261"/>
    <row r="114262"/>
    <row r="114263"/>
    <row r="114264"/>
    <row r="114265"/>
    <row r="114266"/>
    <row r="114267"/>
    <row r="114268"/>
    <row r="114269"/>
    <row r="114270"/>
    <row r="114271"/>
    <row r="114272"/>
    <row r="114273"/>
    <row r="114274"/>
    <row r="114275"/>
    <row r="114276"/>
    <row r="114277"/>
    <row r="114278"/>
    <row r="114279"/>
    <row r="114280"/>
    <row r="114281"/>
    <row r="114282"/>
    <row r="114283"/>
    <row r="114284"/>
    <row r="114285"/>
    <row r="114286"/>
    <row r="114287"/>
    <row r="114288"/>
    <row r="114289"/>
    <row r="114290"/>
    <row r="114291"/>
    <row r="114292"/>
    <row r="114293"/>
    <row r="114294"/>
    <row r="114295"/>
    <row r="114296"/>
    <row r="114297"/>
    <row r="114298"/>
    <row r="114299"/>
    <row r="114300"/>
    <row r="114301"/>
    <row r="114302"/>
    <row r="114303"/>
    <row r="114304"/>
    <row r="114305"/>
    <row r="114306"/>
    <row r="114307"/>
    <row r="114308"/>
    <row r="114309"/>
    <row r="114310"/>
    <row r="114311"/>
    <row r="114312"/>
    <row r="114313"/>
    <row r="114314"/>
    <row r="114315"/>
    <row r="114316"/>
    <row r="114317"/>
    <row r="114318"/>
    <row r="114319"/>
    <row r="114320"/>
    <row r="114321"/>
    <row r="114322"/>
    <row r="114323"/>
    <row r="114324"/>
    <row r="114325"/>
    <row r="114326"/>
    <row r="114327"/>
    <row r="114328"/>
    <row r="114329"/>
    <row r="114330"/>
    <row r="114331"/>
    <row r="114332"/>
    <row r="114333"/>
    <row r="114334"/>
    <row r="114335"/>
    <row r="114336"/>
    <row r="114337"/>
    <row r="114338"/>
    <row r="114339"/>
    <row r="114340"/>
    <row r="114341"/>
    <row r="114342"/>
    <row r="114343"/>
    <row r="114344"/>
    <row r="114345"/>
    <row r="114346"/>
    <row r="114347"/>
    <row r="114348"/>
    <row r="114349"/>
    <row r="114350"/>
    <row r="114351"/>
    <row r="114352"/>
    <row r="114353"/>
    <row r="114354"/>
    <row r="114355"/>
    <row r="114356"/>
    <row r="114357"/>
    <row r="114358"/>
    <row r="114359"/>
    <row r="114360"/>
    <row r="114361"/>
    <row r="114362"/>
    <row r="114363"/>
    <row r="114364"/>
    <row r="114365"/>
    <row r="114366"/>
    <row r="114367"/>
    <row r="114368"/>
    <row r="114369"/>
    <row r="114370"/>
    <row r="114371"/>
    <row r="114372"/>
    <row r="114373"/>
    <row r="114374"/>
    <row r="114375"/>
    <row r="114376"/>
    <row r="114377"/>
    <row r="114378"/>
    <row r="114379"/>
    <row r="114380"/>
    <row r="114381"/>
    <row r="114382"/>
    <row r="114383"/>
    <row r="114384"/>
    <row r="114385"/>
    <row r="114386"/>
    <row r="114387"/>
    <row r="114388"/>
    <row r="114389"/>
    <row r="114390"/>
    <row r="114391"/>
    <row r="114392"/>
    <row r="114393"/>
    <row r="114394"/>
    <row r="114395"/>
    <row r="114396"/>
    <row r="114397"/>
    <row r="114398"/>
    <row r="114399"/>
    <row r="114400"/>
    <row r="114401"/>
    <row r="114402"/>
    <row r="114403"/>
    <row r="114404"/>
    <row r="114405"/>
    <row r="114406"/>
    <row r="114407"/>
    <row r="114408"/>
    <row r="114409"/>
    <row r="114410"/>
    <row r="114411"/>
    <row r="114412"/>
    <row r="114413"/>
    <row r="114414"/>
    <row r="114415"/>
    <row r="114416"/>
    <row r="114417"/>
    <row r="114418"/>
    <row r="114419"/>
    <row r="114420"/>
    <row r="114421"/>
    <row r="114422"/>
    <row r="114423"/>
    <row r="114424"/>
    <row r="114425"/>
    <row r="114426"/>
    <row r="114427"/>
    <row r="114428"/>
    <row r="114429"/>
    <row r="114430"/>
    <row r="114431"/>
    <row r="114432"/>
    <row r="114433"/>
    <row r="114434"/>
    <row r="114435"/>
    <row r="114436"/>
    <row r="114437"/>
    <row r="114438"/>
    <row r="114439"/>
    <row r="114440"/>
    <row r="114441"/>
    <row r="114442"/>
    <row r="114443"/>
    <row r="114444"/>
    <row r="114445"/>
    <row r="114446"/>
    <row r="114447"/>
    <row r="114448"/>
    <row r="114449"/>
    <row r="114450"/>
    <row r="114451"/>
    <row r="114452"/>
    <row r="114453"/>
    <row r="114454"/>
    <row r="114455"/>
    <row r="114456"/>
    <row r="114457"/>
    <row r="114458"/>
    <row r="114459"/>
    <row r="114460"/>
    <row r="114461"/>
    <row r="114462"/>
    <row r="114463"/>
    <row r="114464"/>
    <row r="114465"/>
    <row r="114466"/>
    <row r="114467"/>
    <row r="114468"/>
    <row r="114469"/>
    <row r="114470"/>
    <row r="114471"/>
    <row r="114472"/>
    <row r="114473"/>
    <row r="114474"/>
    <row r="114475"/>
    <row r="114476"/>
    <row r="114477"/>
    <row r="114478"/>
    <row r="114479"/>
    <row r="114480"/>
    <row r="114481"/>
    <row r="114482"/>
    <row r="114483"/>
    <row r="114484"/>
    <row r="114485"/>
    <row r="114486"/>
    <row r="114487"/>
    <row r="114488"/>
    <row r="114489"/>
    <row r="114490"/>
    <row r="114491"/>
    <row r="114492"/>
    <row r="114493"/>
    <row r="114494"/>
    <row r="114495"/>
    <row r="114496"/>
    <row r="114497"/>
    <row r="114498"/>
    <row r="114499"/>
    <row r="114500"/>
    <row r="114501"/>
    <row r="114502"/>
    <row r="114503"/>
    <row r="114504"/>
    <row r="114505"/>
    <row r="114506"/>
    <row r="114507"/>
    <row r="114508"/>
    <row r="114509"/>
    <row r="114510"/>
    <row r="114511"/>
    <row r="114512"/>
    <row r="114513"/>
    <row r="114514"/>
    <row r="114515"/>
    <row r="114516"/>
    <row r="114517"/>
    <row r="114518"/>
    <row r="114519"/>
    <row r="114520"/>
    <row r="114521"/>
    <row r="114522"/>
    <row r="114523"/>
    <row r="114524"/>
    <row r="114525"/>
    <row r="114526"/>
    <row r="114527"/>
    <row r="114528"/>
    <row r="114529"/>
    <row r="114530"/>
    <row r="114531"/>
    <row r="114532"/>
    <row r="114533"/>
    <row r="114534"/>
    <row r="114535"/>
    <row r="114536"/>
    <row r="114537"/>
    <row r="114538"/>
    <row r="114539"/>
    <row r="114540"/>
    <row r="114541"/>
    <row r="114542"/>
    <row r="114543"/>
    <row r="114544"/>
    <row r="114545"/>
    <row r="114546"/>
    <row r="114547"/>
    <row r="114548"/>
    <row r="114549"/>
    <row r="114550"/>
    <row r="114551"/>
    <row r="114552"/>
    <row r="114553"/>
    <row r="114554"/>
    <row r="114555"/>
    <row r="114556"/>
    <row r="114557"/>
    <row r="114558"/>
    <row r="114559"/>
    <row r="114560"/>
    <row r="114561"/>
    <row r="114562"/>
    <row r="114563"/>
    <row r="114564"/>
    <row r="114565"/>
    <row r="114566"/>
    <row r="114567"/>
    <row r="114568"/>
    <row r="114569"/>
    <row r="114570"/>
    <row r="114571"/>
    <row r="114572"/>
    <row r="114573"/>
    <row r="114574"/>
    <row r="114575"/>
    <row r="114576"/>
    <row r="114577"/>
    <row r="114578"/>
    <row r="114579"/>
    <row r="114580"/>
    <row r="114581"/>
    <row r="114582"/>
    <row r="114583"/>
    <row r="114584"/>
    <row r="114585"/>
    <row r="114586"/>
    <row r="114587"/>
    <row r="114588"/>
    <row r="114589"/>
    <row r="114590"/>
    <row r="114591"/>
    <row r="114592"/>
    <row r="114593"/>
    <row r="114594"/>
    <row r="114595"/>
    <row r="114596"/>
    <row r="114597"/>
    <row r="114598"/>
    <row r="114599"/>
    <row r="114600"/>
    <row r="114601"/>
    <row r="114602"/>
    <row r="114603"/>
    <row r="114604"/>
    <row r="114605"/>
    <row r="114606"/>
    <row r="114607"/>
    <row r="114608"/>
    <row r="114609"/>
    <row r="114610"/>
    <row r="114611"/>
    <row r="114612"/>
    <row r="114613"/>
    <row r="114614"/>
    <row r="114615"/>
    <row r="114616"/>
    <row r="114617"/>
    <row r="114618"/>
    <row r="114619"/>
    <row r="114620"/>
    <row r="114621"/>
    <row r="114622"/>
    <row r="114623"/>
    <row r="114624"/>
    <row r="114625"/>
    <row r="114626"/>
    <row r="114627"/>
    <row r="114628"/>
    <row r="114629"/>
    <row r="114630"/>
    <row r="114631"/>
    <row r="114632"/>
    <row r="114633"/>
    <row r="114634"/>
    <row r="114635"/>
    <row r="114636"/>
    <row r="114637"/>
    <row r="114638"/>
    <row r="114639"/>
    <row r="114640"/>
    <row r="114641"/>
    <row r="114642"/>
    <row r="114643"/>
    <row r="114644"/>
    <row r="114645"/>
    <row r="114646"/>
    <row r="114647"/>
    <row r="114648"/>
    <row r="114649"/>
    <row r="114650"/>
    <row r="114651"/>
    <row r="114652"/>
    <row r="114653"/>
    <row r="114654"/>
    <row r="114655"/>
    <row r="114656"/>
    <row r="114657"/>
    <row r="114658"/>
    <row r="114659"/>
    <row r="114660"/>
    <row r="114661"/>
    <row r="114662"/>
    <row r="114663"/>
    <row r="114664"/>
    <row r="114665"/>
    <row r="114666"/>
    <row r="114667"/>
    <row r="114668"/>
    <row r="114669"/>
    <row r="114670"/>
    <row r="114671"/>
    <row r="114672"/>
    <row r="114673"/>
    <row r="114674"/>
    <row r="114675"/>
    <row r="114676"/>
    <row r="114677"/>
    <row r="114678"/>
    <row r="114679"/>
    <row r="114680"/>
    <row r="114681"/>
    <row r="114682"/>
    <row r="114683"/>
    <row r="114684"/>
    <row r="114685"/>
    <row r="114686"/>
    <row r="114687"/>
    <row r="114688"/>
    <row r="114689"/>
    <row r="114690"/>
    <row r="114691"/>
    <row r="114692"/>
    <row r="114693"/>
    <row r="114694"/>
    <row r="114695"/>
    <row r="114696"/>
    <row r="114697"/>
    <row r="114698"/>
    <row r="114699"/>
    <row r="114700"/>
    <row r="114701"/>
    <row r="114702"/>
    <row r="114703"/>
    <row r="114704"/>
    <row r="114705"/>
    <row r="114706"/>
    <row r="114707"/>
    <row r="114708"/>
    <row r="114709"/>
    <row r="114710"/>
    <row r="114711"/>
    <row r="114712"/>
    <row r="114713"/>
    <row r="114714"/>
    <row r="114715"/>
    <row r="114716"/>
    <row r="114717"/>
    <row r="114718"/>
    <row r="114719"/>
    <row r="114720"/>
    <row r="114721"/>
    <row r="114722"/>
    <row r="114723"/>
    <row r="114724"/>
    <row r="114725"/>
    <row r="114726"/>
    <row r="114727"/>
    <row r="114728"/>
    <row r="114729"/>
    <row r="114730"/>
    <row r="114731"/>
    <row r="114732"/>
    <row r="114733"/>
    <row r="114734"/>
    <row r="114735"/>
    <row r="114736"/>
    <row r="114737"/>
    <row r="114738"/>
    <row r="114739"/>
    <row r="114740"/>
    <row r="114741"/>
    <row r="114742"/>
    <row r="114743"/>
    <row r="114744"/>
    <row r="114745"/>
    <row r="114746"/>
    <row r="114747"/>
    <row r="114748"/>
    <row r="114749"/>
    <row r="114750"/>
    <row r="114751"/>
    <row r="114752"/>
    <row r="114753"/>
    <row r="114754"/>
    <row r="114755"/>
    <row r="114756"/>
    <row r="114757"/>
    <row r="114758"/>
    <row r="114759"/>
    <row r="114760"/>
    <row r="114761"/>
    <row r="114762"/>
    <row r="114763"/>
    <row r="114764"/>
    <row r="114765"/>
    <row r="114766"/>
    <row r="114767"/>
    <row r="114768"/>
    <row r="114769"/>
    <row r="114770"/>
    <row r="114771"/>
    <row r="114772"/>
    <row r="114773"/>
    <row r="114774"/>
    <row r="114775"/>
    <row r="114776"/>
    <row r="114777"/>
    <row r="114778"/>
    <row r="114779"/>
    <row r="114780"/>
    <row r="114781"/>
    <row r="114782"/>
    <row r="114783"/>
    <row r="114784"/>
    <row r="114785"/>
    <row r="114786"/>
    <row r="114787"/>
    <row r="114788"/>
    <row r="114789"/>
    <row r="114790"/>
    <row r="114791"/>
    <row r="114792"/>
    <row r="114793"/>
    <row r="114794"/>
    <row r="114795"/>
    <row r="114796"/>
    <row r="114797"/>
    <row r="114798"/>
    <row r="114799"/>
    <row r="114800"/>
    <row r="114801"/>
    <row r="114802"/>
    <row r="114803"/>
    <row r="114804"/>
    <row r="114805"/>
    <row r="114806"/>
    <row r="114807"/>
    <row r="114808"/>
    <row r="114809"/>
    <row r="114810"/>
    <row r="114811"/>
    <row r="114812"/>
    <row r="114813"/>
    <row r="114814"/>
    <row r="114815"/>
    <row r="114816"/>
    <row r="114817"/>
    <row r="114818"/>
    <row r="114819"/>
    <row r="114820"/>
    <row r="114821"/>
    <row r="114822"/>
    <row r="114823"/>
    <row r="114824"/>
    <row r="114825"/>
    <row r="114826"/>
    <row r="114827"/>
    <row r="114828"/>
    <row r="114829"/>
    <row r="114830"/>
    <row r="114831"/>
    <row r="114832"/>
    <row r="114833"/>
    <row r="114834"/>
    <row r="114835"/>
    <row r="114836"/>
    <row r="114837"/>
    <row r="114838"/>
    <row r="114839"/>
    <row r="114840"/>
    <row r="114841"/>
    <row r="114842"/>
    <row r="114843"/>
    <row r="114844"/>
    <row r="114845"/>
    <row r="114846"/>
    <row r="114847"/>
    <row r="114848"/>
    <row r="114849"/>
    <row r="114850"/>
    <row r="114851"/>
    <row r="114852"/>
    <row r="114853"/>
    <row r="114854"/>
    <row r="114855"/>
    <row r="114856"/>
    <row r="114857"/>
    <row r="114858"/>
    <row r="114859"/>
    <row r="114860"/>
    <row r="114861"/>
    <row r="114862"/>
    <row r="114863"/>
    <row r="114864"/>
    <row r="114865"/>
    <row r="114866"/>
    <row r="114867"/>
    <row r="114868"/>
    <row r="114869"/>
    <row r="114870"/>
    <row r="114871"/>
    <row r="114872"/>
    <row r="114873"/>
    <row r="114874"/>
    <row r="114875"/>
    <row r="114876"/>
    <row r="114877"/>
    <row r="114878"/>
    <row r="114879"/>
    <row r="114880"/>
    <row r="114881"/>
    <row r="114882"/>
    <row r="114883"/>
    <row r="114884"/>
    <row r="114885"/>
    <row r="114886"/>
    <row r="114887"/>
    <row r="114888"/>
    <row r="114889"/>
    <row r="114890"/>
    <row r="114891"/>
    <row r="114892"/>
    <row r="114893"/>
    <row r="114894"/>
    <row r="114895"/>
    <row r="114896"/>
    <row r="114897"/>
    <row r="114898"/>
    <row r="114899"/>
    <row r="114900"/>
    <row r="114901"/>
    <row r="114902"/>
    <row r="114903"/>
    <row r="114904"/>
    <row r="114905"/>
    <row r="114906"/>
    <row r="114907"/>
    <row r="114908"/>
    <row r="114909"/>
    <row r="114910"/>
    <row r="114911"/>
    <row r="114912"/>
    <row r="114913"/>
    <row r="114914"/>
    <row r="114915"/>
    <row r="114916"/>
    <row r="114917"/>
    <row r="114918"/>
    <row r="114919"/>
    <row r="114920"/>
    <row r="114921"/>
    <row r="114922"/>
    <row r="114923"/>
    <row r="114924"/>
    <row r="114925"/>
    <row r="114926"/>
    <row r="114927"/>
    <row r="114928"/>
    <row r="114929"/>
    <row r="114930"/>
    <row r="114931"/>
    <row r="114932"/>
    <row r="114933"/>
    <row r="114934"/>
    <row r="114935"/>
    <row r="114936"/>
    <row r="114937"/>
    <row r="114938"/>
    <row r="114939"/>
    <row r="114940"/>
    <row r="114941"/>
    <row r="114942"/>
    <row r="114943"/>
    <row r="114944"/>
    <row r="114945"/>
    <row r="114946"/>
    <row r="114947"/>
    <row r="114948"/>
    <row r="114949"/>
    <row r="114950"/>
    <row r="114951"/>
    <row r="114952"/>
    <row r="114953"/>
    <row r="114954"/>
    <row r="114955"/>
    <row r="114956"/>
    <row r="114957"/>
    <row r="114958"/>
    <row r="114959"/>
    <row r="114960"/>
    <row r="114961"/>
    <row r="114962"/>
    <row r="114963"/>
    <row r="114964"/>
    <row r="114965"/>
    <row r="114966"/>
    <row r="114967"/>
    <row r="114968"/>
    <row r="114969"/>
    <row r="114970"/>
    <row r="114971"/>
    <row r="114972"/>
    <row r="114973"/>
    <row r="114974"/>
    <row r="114975"/>
    <row r="114976"/>
    <row r="114977"/>
    <row r="114978"/>
    <row r="114979"/>
    <row r="114980"/>
    <row r="114981"/>
    <row r="114982"/>
    <row r="114983"/>
    <row r="114984"/>
    <row r="114985"/>
    <row r="114986"/>
    <row r="114987"/>
    <row r="114988"/>
    <row r="114989"/>
    <row r="114990"/>
    <row r="114991"/>
    <row r="114992"/>
    <row r="114993"/>
    <row r="114994"/>
    <row r="114995"/>
    <row r="114996"/>
    <row r="114997"/>
    <row r="114998"/>
    <row r="114999"/>
    <row r="115000"/>
    <row r="115001"/>
    <row r="115002"/>
    <row r="115003"/>
    <row r="115004"/>
    <row r="115005"/>
    <row r="115006"/>
    <row r="115007"/>
    <row r="115008"/>
    <row r="115009"/>
    <row r="115010"/>
    <row r="115011"/>
    <row r="115012"/>
    <row r="115013"/>
    <row r="115014"/>
    <row r="115015"/>
    <row r="115016"/>
    <row r="115017"/>
    <row r="115018"/>
    <row r="115019"/>
    <row r="115020"/>
    <row r="115021"/>
    <row r="115022"/>
    <row r="115023"/>
    <row r="115024"/>
    <row r="115025"/>
    <row r="115026"/>
    <row r="115027"/>
    <row r="115028"/>
    <row r="115029"/>
    <row r="115030"/>
    <row r="115031"/>
    <row r="115032"/>
    <row r="115033"/>
    <row r="115034"/>
    <row r="115035"/>
    <row r="115036"/>
    <row r="115037"/>
    <row r="115038"/>
    <row r="115039"/>
    <row r="115040"/>
    <row r="115041"/>
    <row r="115042"/>
    <row r="115043"/>
    <row r="115044"/>
    <row r="115045"/>
    <row r="115046"/>
    <row r="115047"/>
    <row r="115048"/>
    <row r="115049"/>
    <row r="115050"/>
    <row r="115051"/>
    <row r="115052"/>
    <row r="115053"/>
    <row r="115054"/>
    <row r="115055"/>
    <row r="115056"/>
    <row r="115057"/>
    <row r="115058"/>
    <row r="115059"/>
    <row r="115060"/>
    <row r="115061"/>
    <row r="115062"/>
    <row r="115063"/>
    <row r="115064"/>
    <row r="115065"/>
    <row r="115066"/>
    <row r="115067"/>
    <row r="115068"/>
    <row r="115069"/>
    <row r="115070"/>
    <row r="115071"/>
    <row r="115072"/>
    <row r="115073"/>
    <row r="115074"/>
    <row r="115075"/>
    <row r="115076"/>
    <row r="115077"/>
    <row r="115078"/>
    <row r="115079"/>
    <row r="115080"/>
    <row r="115081"/>
    <row r="115082"/>
    <row r="115083"/>
    <row r="115084"/>
    <row r="115085"/>
    <row r="115086"/>
    <row r="115087"/>
    <row r="115088"/>
    <row r="115089"/>
    <row r="115090"/>
    <row r="115091"/>
    <row r="115092"/>
    <row r="115093"/>
    <row r="115094"/>
    <row r="115095"/>
    <row r="115096"/>
    <row r="115097"/>
    <row r="115098"/>
    <row r="115099"/>
    <row r="115100"/>
    <row r="115101"/>
    <row r="115102"/>
    <row r="115103"/>
    <row r="115104"/>
    <row r="115105"/>
    <row r="115106"/>
    <row r="115107"/>
    <row r="115108"/>
    <row r="115109"/>
    <row r="115110"/>
    <row r="115111"/>
    <row r="115112"/>
    <row r="115113"/>
    <row r="115114"/>
    <row r="115115"/>
    <row r="115116"/>
    <row r="115117"/>
    <row r="115118"/>
    <row r="115119"/>
    <row r="115120"/>
    <row r="115121"/>
    <row r="115122"/>
    <row r="115123"/>
    <row r="115124"/>
    <row r="115125"/>
    <row r="115126"/>
    <row r="115127"/>
    <row r="115128"/>
    <row r="115129"/>
    <row r="115130"/>
    <row r="115131"/>
    <row r="115132"/>
    <row r="115133"/>
    <row r="115134"/>
    <row r="115135"/>
    <row r="115136"/>
    <row r="115137"/>
    <row r="115138"/>
    <row r="115139"/>
    <row r="115140"/>
    <row r="115141"/>
    <row r="115142"/>
    <row r="115143"/>
    <row r="115144"/>
    <row r="115145"/>
    <row r="115146"/>
    <row r="115147"/>
    <row r="115148"/>
    <row r="115149"/>
    <row r="115150"/>
    <row r="115151"/>
    <row r="115152"/>
    <row r="115153"/>
    <row r="115154"/>
    <row r="115155"/>
    <row r="115156"/>
    <row r="115157"/>
    <row r="115158"/>
    <row r="115159"/>
    <row r="115160"/>
    <row r="115161"/>
    <row r="115162"/>
    <row r="115163"/>
    <row r="115164"/>
    <row r="115165"/>
    <row r="115166"/>
    <row r="115167"/>
    <row r="115168"/>
    <row r="115169"/>
    <row r="115170"/>
    <row r="115171"/>
    <row r="115172"/>
    <row r="115173"/>
    <row r="115174"/>
    <row r="115175"/>
    <row r="115176"/>
    <row r="115177"/>
    <row r="115178"/>
    <row r="115179"/>
    <row r="115180"/>
    <row r="115181"/>
    <row r="115182"/>
    <row r="115183"/>
    <row r="115184"/>
    <row r="115185"/>
    <row r="115186"/>
    <row r="115187"/>
    <row r="115188"/>
    <row r="115189"/>
    <row r="115190"/>
    <row r="115191"/>
    <row r="115192"/>
    <row r="115193"/>
    <row r="115194"/>
    <row r="115195"/>
    <row r="115196"/>
    <row r="115197"/>
    <row r="115198"/>
    <row r="115199"/>
    <row r="115200"/>
    <row r="115201"/>
    <row r="115202"/>
    <row r="115203"/>
    <row r="115204"/>
    <row r="115205"/>
    <row r="115206"/>
    <row r="115207"/>
    <row r="115208"/>
    <row r="115209"/>
    <row r="115210"/>
    <row r="115211"/>
    <row r="115212"/>
    <row r="115213"/>
    <row r="115214"/>
    <row r="115215"/>
    <row r="115216"/>
    <row r="115217"/>
    <row r="115218"/>
    <row r="115219"/>
    <row r="115220"/>
    <row r="115221"/>
    <row r="115222"/>
    <row r="115223"/>
    <row r="115224"/>
    <row r="115225"/>
    <row r="115226"/>
    <row r="115227"/>
    <row r="115228"/>
    <row r="115229"/>
    <row r="115230"/>
    <row r="115231"/>
    <row r="115232"/>
    <row r="115233"/>
    <row r="115234"/>
    <row r="115235"/>
    <row r="115236"/>
    <row r="115237"/>
    <row r="115238"/>
    <row r="115239"/>
    <row r="115240"/>
    <row r="115241"/>
    <row r="115242"/>
    <row r="115243"/>
    <row r="115244"/>
    <row r="115245"/>
    <row r="115246"/>
    <row r="115247"/>
    <row r="115248"/>
    <row r="115249"/>
    <row r="115250"/>
    <row r="115251"/>
    <row r="115252"/>
    <row r="115253"/>
    <row r="115254"/>
    <row r="115255"/>
    <row r="115256"/>
    <row r="115257"/>
    <row r="115258"/>
    <row r="115259"/>
    <row r="115260"/>
    <row r="115261"/>
    <row r="115262"/>
    <row r="115263"/>
    <row r="115264"/>
    <row r="115265"/>
    <row r="115266"/>
    <row r="115267"/>
    <row r="115268"/>
    <row r="115269"/>
    <row r="115270"/>
    <row r="115271"/>
    <row r="115272"/>
    <row r="115273"/>
    <row r="115274"/>
    <row r="115275"/>
    <row r="115276"/>
    <row r="115277"/>
    <row r="115278"/>
    <row r="115279"/>
    <row r="115280"/>
    <row r="115281"/>
    <row r="115282"/>
    <row r="115283"/>
    <row r="115284"/>
    <row r="115285"/>
    <row r="115286"/>
    <row r="115287"/>
    <row r="115288"/>
    <row r="115289"/>
    <row r="115290"/>
    <row r="115291"/>
    <row r="115292"/>
    <row r="115293"/>
    <row r="115294"/>
    <row r="115295"/>
    <row r="115296"/>
    <row r="115297"/>
    <row r="115298"/>
    <row r="115299"/>
    <row r="115300"/>
    <row r="115301"/>
    <row r="115302"/>
    <row r="115303"/>
    <row r="115304"/>
    <row r="115305"/>
    <row r="115306"/>
    <row r="115307"/>
    <row r="115308"/>
    <row r="115309"/>
    <row r="115310"/>
    <row r="115311"/>
    <row r="115312"/>
    <row r="115313"/>
    <row r="115314"/>
    <row r="115315"/>
    <row r="115316"/>
    <row r="115317"/>
    <row r="115318"/>
    <row r="115319"/>
    <row r="115320"/>
    <row r="115321"/>
    <row r="115322"/>
    <row r="115323"/>
    <row r="115324"/>
    <row r="115325"/>
    <row r="115326"/>
    <row r="115327"/>
    <row r="115328"/>
    <row r="115329"/>
    <row r="115330"/>
    <row r="115331"/>
    <row r="115332"/>
    <row r="115333"/>
    <row r="115334"/>
    <row r="115335"/>
    <row r="115336"/>
    <row r="115337"/>
    <row r="115338"/>
    <row r="115339"/>
    <row r="115340"/>
    <row r="115341"/>
    <row r="115342"/>
    <row r="115343"/>
    <row r="115344"/>
    <row r="115345"/>
    <row r="115346"/>
    <row r="115347"/>
    <row r="115348"/>
    <row r="115349"/>
    <row r="115350"/>
    <row r="115351"/>
    <row r="115352"/>
    <row r="115353"/>
    <row r="115354"/>
    <row r="115355"/>
    <row r="115356"/>
    <row r="115357"/>
    <row r="115358"/>
    <row r="115359"/>
    <row r="115360"/>
    <row r="115361"/>
    <row r="115362"/>
    <row r="115363"/>
    <row r="115364"/>
    <row r="115365"/>
    <row r="115366"/>
    <row r="115367"/>
    <row r="115368"/>
    <row r="115369"/>
    <row r="115370"/>
    <row r="115371"/>
    <row r="115372"/>
    <row r="115373"/>
    <row r="115374"/>
    <row r="115375"/>
    <row r="115376"/>
    <row r="115377"/>
    <row r="115378"/>
    <row r="115379"/>
    <row r="115380"/>
    <row r="115381"/>
    <row r="115382"/>
    <row r="115383"/>
    <row r="115384"/>
    <row r="115385"/>
    <row r="115386"/>
    <row r="115387"/>
    <row r="115388"/>
    <row r="115389"/>
    <row r="115390"/>
    <row r="115391"/>
    <row r="115392"/>
    <row r="115393"/>
    <row r="115394"/>
    <row r="115395"/>
    <row r="115396"/>
    <row r="115397"/>
    <row r="115398"/>
    <row r="115399"/>
    <row r="115400"/>
    <row r="115401"/>
    <row r="115402"/>
    <row r="115403"/>
    <row r="115404"/>
    <row r="115405"/>
    <row r="115406"/>
    <row r="115407"/>
    <row r="115408"/>
    <row r="115409"/>
    <row r="115410"/>
    <row r="115411"/>
    <row r="115412"/>
    <row r="115413"/>
    <row r="115414"/>
    <row r="115415"/>
    <row r="115416"/>
    <row r="115417"/>
    <row r="115418"/>
    <row r="115419"/>
    <row r="115420"/>
    <row r="115421"/>
    <row r="115422"/>
    <row r="115423"/>
    <row r="115424"/>
    <row r="115425"/>
    <row r="115426"/>
    <row r="115427"/>
    <row r="115428"/>
    <row r="115429"/>
    <row r="115430"/>
    <row r="115431"/>
    <row r="115432"/>
    <row r="115433"/>
    <row r="115434"/>
    <row r="115435"/>
    <row r="115436"/>
    <row r="115437"/>
    <row r="115438"/>
    <row r="115439"/>
    <row r="115440"/>
    <row r="115441"/>
    <row r="115442"/>
    <row r="115443"/>
    <row r="115444"/>
    <row r="115445"/>
    <row r="115446"/>
    <row r="115447"/>
    <row r="115448"/>
    <row r="115449"/>
    <row r="115450"/>
    <row r="115451"/>
    <row r="115452"/>
    <row r="115453"/>
    <row r="115454"/>
    <row r="115455"/>
    <row r="115456"/>
    <row r="115457"/>
    <row r="115458"/>
    <row r="115459"/>
    <row r="115460"/>
    <row r="115461"/>
    <row r="115462"/>
    <row r="115463"/>
    <row r="115464"/>
    <row r="115465"/>
    <row r="115466"/>
    <row r="115467"/>
    <row r="115468"/>
    <row r="115469"/>
    <row r="115470"/>
    <row r="115471"/>
    <row r="115472"/>
    <row r="115473"/>
    <row r="115474"/>
    <row r="115475"/>
    <row r="115476"/>
    <row r="115477"/>
    <row r="115478"/>
    <row r="115479"/>
    <row r="115480"/>
    <row r="115481"/>
    <row r="115482"/>
    <row r="115483"/>
    <row r="115484"/>
    <row r="115485"/>
    <row r="115486"/>
    <row r="115487"/>
    <row r="115488"/>
    <row r="115489"/>
    <row r="115490"/>
    <row r="115491"/>
    <row r="115492"/>
    <row r="115493"/>
    <row r="115494"/>
    <row r="115495"/>
    <row r="115496"/>
    <row r="115497"/>
    <row r="115498"/>
    <row r="115499"/>
    <row r="115500"/>
    <row r="115501"/>
    <row r="115502"/>
    <row r="115503"/>
    <row r="115504"/>
    <row r="115505"/>
    <row r="115506"/>
    <row r="115507"/>
    <row r="115508"/>
    <row r="115509"/>
    <row r="115510"/>
    <row r="115511"/>
    <row r="115512"/>
    <row r="115513"/>
    <row r="115514"/>
    <row r="115515"/>
    <row r="115516"/>
    <row r="115517"/>
    <row r="115518"/>
    <row r="115519"/>
    <row r="115520"/>
    <row r="115521"/>
    <row r="115522"/>
    <row r="115523"/>
    <row r="115524"/>
    <row r="115525"/>
    <row r="115526"/>
    <row r="115527"/>
    <row r="115528"/>
    <row r="115529"/>
    <row r="115530"/>
    <row r="115531"/>
    <row r="115532"/>
    <row r="115533"/>
    <row r="115534"/>
    <row r="115535"/>
    <row r="115536"/>
    <row r="115537"/>
    <row r="115538"/>
    <row r="115539"/>
    <row r="115540"/>
    <row r="115541"/>
    <row r="115542"/>
    <row r="115543"/>
    <row r="115544"/>
    <row r="115545"/>
    <row r="115546"/>
    <row r="115547"/>
    <row r="115548"/>
    <row r="115549"/>
    <row r="115550"/>
    <row r="115551"/>
    <row r="115552"/>
    <row r="115553"/>
    <row r="115554"/>
    <row r="115555"/>
    <row r="115556"/>
    <row r="115557"/>
    <row r="115558"/>
    <row r="115559"/>
    <row r="115560"/>
    <row r="115561"/>
    <row r="115562"/>
    <row r="115563"/>
    <row r="115564"/>
    <row r="115565"/>
    <row r="115566"/>
    <row r="115567"/>
    <row r="115568"/>
    <row r="115569"/>
    <row r="115570"/>
    <row r="115571"/>
    <row r="115572"/>
    <row r="115573"/>
    <row r="115574"/>
    <row r="115575"/>
    <row r="115576"/>
    <row r="115577"/>
    <row r="115578"/>
    <row r="115579"/>
    <row r="115580"/>
    <row r="115581"/>
    <row r="115582"/>
    <row r="115583"/>
    <row r="115584"/>
    <row r="115585"/>
    <row r="115586"/>
    <row r="115587"/>
    <row r="115588"/>
    <row r="115589"/>
    <row r="115590"/>
    <row r="115591"/>
    <row r="115592"/>
    <row r="115593"/>
    <row r="115594"/>
    <row r="115595"/>
    <row r="115596"/>
    <row r="115597"/>
    <row r="115598"/>
    <row r="115599"/>
    <row r="115600"/>
    <row r="115601"/>
    <row r="115602"/>
    <row r="115603"/>
    <row r="115604"/>
    <row r="115605"/>
    <row r="115606"/>
    <row r="115607"/>
    <row r="115608"/>
    <row r="115609"/>
    <row r="115610"/>
    <row r="115611"/>
    <row r="115612"/>
    <row r="115613"/>
    <row r="115614"/>
    <row r="115615"/>
    <row r="115616"/>
    <row r="115617"/>
    <row r="115618"/>
    <row r="115619"/>
    <row r="115620"/>
    <row r="115621"/>
    <row r="115622"/>
    <row r="115623"/>
    <row r="115624"/>
    <row r="115625"/>
    <row r="115626"/>
    <row r="115627"/>
    <row r="115628"/>
    <row r="115629"/>
    <row r="115630"/>
    <row r="115631"/>
    <row r="115632"/>
    <row r="115633"/>
    <row r="115634"/>
    <row r="115635"/>
    <row r="115636"/>
    <row r="115637"/>
    <row r="115638"/>
    <row r="115639"/>
    <row r="115640"/>
    <row r="115641"/>
    <row r="115642"/>
    <row r="115643"/>
    <row r="115644"/>
    <row r="115645"/>
    <row r="115646"/>
    <row r="115647"/>
    <row r="115648"/>
    <row r="115649"/>
    <row r="115650"/>
    <row r="115651"/>
    <row r="115652"/>
    <row r="115653"/>
    <row r="115654"/>
    <row r="115655"/>
    <row r="115656"/>
    <row r="115657"/>
    <row r="115658"/>
    <row r="115659"/>
    <row r="115660"/>
    <row r="115661"/>
    <row r="115662"/>
    <row r="115663"/>
    <row r="115664"/>
    <row r="115665"/>
    <row r="115666"/>
    <row r="115667"/>
    <row r="115668"/>
    <row r="115669"/>
    <row r="115670"/>
    <row r="115671"/>
    <row r="115672"/>
    <row r="115673"/>
    <row r="115674"/>
    <row r="115675"/>
    <row r="115676"/>
    <row r="115677"/>
    <row r="115678"/>
    <row r="115679"/>
    <row r="115680"/>
    <row r="115681"/>
    <row r="115682"/>
    <row r="115683"/>
    <row r="115684"/>
    <row r="115685"/>
    <row r="115686"/>
    <row r="115687"/>
    <row r="115688"/>
    <row r="115689"/>
    <row r="115690"/>
    <row r="115691"/>
    <row r="115692"/>
    <row r="115693"/>
    <row r="115694"/>
    <row r="115695"/>
    <row r="115696"/>
    <row r="115697"/>
    <row r="115698"/>
    <row r="115699"/>
    <row r="115700"/>
    <row r="115701"/>
    <row r="115702"/>
    <row r="115703"/>
    <row r="115704"/>
    <row r="115705"/>
    <row r="115706"/>
    <row r="115707"/>
    <row r="115708"/>
    <row r="115709"/>
    <row r="115710"/>
    <row r="115711"/>
    <row r="115712"/>
    <row r="115713"/>
    <row r="115714"/>
    <row r="115715"/>
    <row r="115716"/>
    <row r="115717"/>
    <row r="115718"/>
    <row r="115719"/>
    <row r="115720"/>
    <row r="115721"/>
    <row r="115722"/>
    <row r="115723"/>
    <row r="115724"/>
    <row r="115725"/>
    <row r="115726"/>
    <row r="115727"/>
    <row r="115728"/>
    <row r="115729"/>
    <row r="115730"/>
    <row r="115731"/>
    <row r="115732"/>
    <row r="115733"/>
    <row r="115734"/>
    <row r="115735"/>
    <row r="115736"/>
    <row r="115737"/>
    <row r="115738"/>
    <row r="115739"/>
    <row r="115740"/>
    <row r="115741"/>
    <row r="115742"/>
    <row r="115743"/>
    <row r="115744"/>
    <row r="115745"/>
    <row r="115746"/>
    <row r="115747"/>
    <row r="115748"/>
    <row r="115749"/>
    <row r="115750"/>
    <row r="115751"/>
    <row r="115752"/>
    <row r="115753"/>
    <row r="115754"/>
    <row r="115755"/>
    <row r="115756"/>
    <row r="115757"/>
    <row r="115758"/>
    <row r="115759"/>
    <row r="115760"/>
    <row r="115761"/>
    <row r="115762"/>
    <row r="115763"/>
    <row r="115764"/>
    <row r="115765"/>
    <row r="115766"/>
    <row r="115767"/>
    <row r="115768"/>
    <row r="115769"/>
    <row r="115770"/>
    <row r="115771"/>
    <row r="115772"/>
    <row r="115773"/>
    <row r="115774"/>
    <row r="115775"/>
    <row r="115776"/>
    <row r="115777"/>
    <row r="115778"/>
    <row r="115779"/>
    <row r="115780"/>
    <row r="115781"/>
    <row r="115782"/>
    <row r="115783"/>
    <row r="115784"/>
    <row r="115785"/>
    <row r="115786"/>
    <row r="115787"/>
    <row r="115788"/>
    <row r="115789"/>
    <row r="115790"/>
    <row r="115791"/>
    <row r="115792"/>
    <row r="115793"/>
    <row r="115794"/>
    <row r="115795"/>
    <row r="115796"/>
    <row r="115797"/>
    <row r="115798"/>
    <row r="115799"/>
    <row r="115800"/>
    <row r="115801"/>
    <row r="115802"/>
    <row r="115803"/>
    <row r="115804"/>
    <row r="115805"/>
    <row r="115806"/>
    <row r="115807"/>
    <row r="115808"/>
    <row r="115809"/>
    <row r="115810"/>
    <row r="115811"/>
    <row r="115812"/>
    <row r="115813"/>
    <row r="115814"/>
    <row r="115815"/>
    <row r="115816"/>
    <row r="115817"/>
    <row r="115818"/>
    <row r="115819"/>
    <row r="115820"/>
    <row r="115821"/>
    <row r="115822"/>
    <row r="115823"/>
    <row r="115824"/>
    <row r="115825"/>
    <row r="115826"/>
    <row r="115827"/>
    <row r="115828"/>
    <row r="115829"/>
    <row r="115830"/>
    <row r="115831"/>
    <row r="115832"/>
    <row r="115833"/>
    <row r="115834"/>
    <row r="115835"/>
    <row r="115836"/>
    <row r="115837"/>
    <row r="115838"/>
    <row r="115839"/>
    <row r="115840"/>
    <row r="115841"/>
    <row r="115842"/>
    <row r="115843"/>
    <row r="115844"/>
    <row r="115845"/>
    <row r="115846"/>
    <row r="115847"/>
    <row r="115848"/>
    <row r="115849"/>
    <row r="115850"/>
    <row r="115851"/>
    <row r="115852"/>
    <row r="115853"/>
    <row r="115854"/>
    <row r="115855"/>
    <row r="115856"/>
    <row r="115857"/>
    <row r="115858"/>
    <row r="115859"/>
    <row r="115860"/>
    <row r="115861"/>
    <row r="115862"/>
    <row r="115863"/>
    <row r="115864"/>
    <row r="115865"/>
    <row r="115866"/>
    <row r="115867"/>
    <row r="115868"/>
    <row r="115869"/>
    <row r="115870"/>
    <row r="115871"/>
    <row r="115872"/>
    <row r="115873"/>
    <row r="115874"/>
    <row r="115875"/>
    <row r="115876"/>
    <row r="115877"/>
    <row r="115878"/>
    <row r="115879"/>
    <row r="115880"/>
    <row r="115881"/>
    <row r="115882"/>
    <row r="115883"/>
    <row r="115884"/>
    <row r="115885"/>
    <row r="115886"/>
    <row r="115887"/>
    <row r="115888"/>
    <row r="115889"/>
    <row r="115890"/>
    <row r="115891"/>
    <row r="115892"/>
    <row r="115893"/>
    <row r="115894"/>
    <row r="115895"/>
    <row r="115896"/>
    <row r="115897"/>
    <row r="115898"/>
    <row r="115899"/>
    <row r="115900"/>
    <row r="115901"/>
    <row r="115902"/>
    <row r="115903"/>
    <row r="115904"/>
    <row r="115905"/>
    <row r="115906"/>
    <row r="115907"/>
    <row r="115908"/>
    <row r="115909"/>
    <row r="115910"/>
    <row r="115911"/>
    <row r="115912"/>
    <row r="115913"/>
    <row r="115914"/>
    <row r="115915"/>
    <row r="115916"/>
    <row r="115917"/>
    <row r="115918"/>
    <row r="115919"/>
    <row r="115920"/>
    <row r="115921"/>
    <row r="115922"/>
    <row r="115923"/>
    <row r="115924"/>
    <row r="115925"/>
    <row r="115926"/>
    <row r="115927"/>
    <row r="115928"/>
    <row r="115929"/>
    <row r="115930"/>
    <row r="115931"/>
    <row r="115932"/>
    <row r="115933"/>
    <row r="115934"/>
    <row r="115935"/>
    <row r="115936"/>
    <row r="115937"/>
    <row r="115938"/>
    <row r="115939"/>
    <row r="115940"/>
    <row r="115941"/>
    <row r="115942"/>
    <row r="115943"/>
    <row r="115944"/>
    <row r="115945"/>
    <row r="115946"/>
    <row r="115947"/>
    <row r="115948"/>
    <row r="115949"/>
    <row r="115950"/>
    <row r="115951"/>
    <row r="115952"/>
    <row r="115953"/>
    <row r="115954"/>
    <row r="115955"/>
    <row r="115956"/>
    <row r="115957"/>
    <row r="115958"/>
    <row r="115959"/>
    <row r="115960"/>
    <row r="115961"/>
    <row r="115962"/>
    <row r="115963"/>
    <row r="115964"/>
    <row r="115965"/>
    <row r="115966"/>
    <row r="115967"/>
    <row r="115968"/>
    <row r="115969"/>
    <row r="115970"/>
    <row r="115971"/>
    <row r="115972"/>
    <row r="115973"/>
    <row r="115974"/>
    <row r="115975"/>
    <row r="115976"/>
    <row r="115977"/>
    <row r="115978"/>
    <row r="115979"/>
    <row r="115980"/>
    <row r="115981"/>
    <row r="115982"/>
    <row r="115983"/>
    <row r="115984"/>
    <row r="115985"/>
    <row r="115986"/>
    <row r="115987"/>
    <row r="115988"/>
    <row r="115989"/>
    <row r="115990"/>
    <row r="115991"/>
    <row r="115992"/>
    <row r="115993"/>
    <row r="115994"/>
    <row r="115995"/>
    <row r="115996"/>
    <row r="115997"/>
    <row r="115998"/>
    <row r="115999"/>
    <row r="116000"/>
    <row r="116001"/>
    <row r="116002"/>
    <row r="116003"/>
    <row r="116004"/>
    <row r="116005"/>
    <row r="116006"/>
    <row r="116007"/>
    <row r="116008"/>
    <row r="116009"/>
    <row r="116010"/>
    <row r="116011"/>
    <row r="116012"/>
    <row r="116013"/>
    <row r="116014"/>
    <row r="116015"/>
    <row r="116016"/>
    <row r="116017"/>
    <row r="116018"/>
    <row r="116019"/>
    <row r="116020"/>
    <row r="116021"/>
    <row r="116022"/>
    <row r="116023"/>
    <row r="116024"/>
    <row r="116025"/>
    <row r="116026"/>
    <row r="116027"/>
    <row r="116028"/>
    <row r="116029"/>
    <row r="116030"/>
    <row r="116031"/>
    <row r="116032"/>
    <row r="116033"/>
    <row r="116034"/>
    <row r="116035"/>
    <row r="116036"/>
    <row r="116037"/>
    <row r="116038"/>
    <row r="116039"/>
    <row r="116040"/>
    <row r="116041"/>
    <row r="116042"/>
    <row r="116043"/>
    <row r="116044"/>
    <row r="116045"/>
    <row r="116046"/>
    <row r="116047"/>
    <row r="116048"/>
    <row r="116049"/>
    <row r="116050"/>
    <row r="116051"/>
    <row r="116052"/>
    <row r="116053"/>
    <row r="116054"/>
    <row r="116055"/>
    <row r="116056"/>
    <row r="116057"/>
    <row r="116058"/>
    <row r="116059"/>
    <row r="116060"/>
    <row r="116061"/>
    <row r="116062"/>
    <row r="116063"/>
    <row r="116064"/>
    <row r="116065"/>
    <row r="116066"/>
    <row r="116067"/>
    <row r="116068"/>
    <row r="116069"/>
    <row r="116070"/>
    <row r="116071"/>
    <row r="116072"/>
    <row r="116073"/>
    <row r="116074"/>
    <row r="116075"/>
    <row r="116076"/>
    <row r="116077"/>
    <row r="116078"/>
    <row r="116079"/>
    <row r="116080"/>
    <row r="116081"/>
    <row r="116082"/>
    <row r="116083"/>
    <row r="116084"/>
    <row r="116085"/>
    <row r="116086"/>
    <row r="116087"/>
    <row r="116088"/>
    <row r="116089"/>
    <row r="116090"/>
    <row r="116091"/>
    <row r="116092"/>
    <row r="116093"/>
    <row r="116094"/>
    <row r="116095"/>
    <row r="116096"/>
    <row r="116097"/>
    <row r="116098"/>
    <row r="116099"/>
    <row r="116100"/>
    <row r="116101"/>
    <row r="116102"/>
    <row r="116103"/>
    <row r="116104"/>
    <row r="116105"/>
    <row r="116106"/>
    <row r="116107"/>
    <row r="116108"/>
    <row r="116109"/>
    <row r="116110"/>
    <row r="116111"/>
    <row r="116112"/>
    <row r="116113"/>
    <row r="116114"/>
    <row r="116115"/>
    <row r="116116"/>
    <row r="116117"/>
    <row r="116118"/>
    <row r="116119"/>
    <row r="116120"/>
    <row r="116121"/>
    <row r="116122"/>
    <row r="116123"/>
    <row r="116124"/>
    <row r="116125"/>
    <row r="116126"/>
    <row r="116127"/>
    <row r="116128"/>
    <row r="116129"/>
    <row r="116130"/>
    <row r="116131"/>
    <row r="116132"/>
    <row r="116133"/>
    <row r="116134"/>
    <row r="116135"/>
    <row r="116136"/>
    <row r="116137"/>
    <row r="116138"/>
    <row r="116139"/>
    <row r="116140"/>
    <row r="116141"/>
    <row r="116142"/>
    <row r="116143"/>
    <row r="116144"/>
    <row r="116145"/>
    <row r="116146"/>
    <row r="116147"/>
    <row r="116148"/>
    <row r="116149"/>
    <row r="116150"/>
    <row r="116151"/>
    <row r="116152"/>
    <row r="116153"/>
    <row r="116154"/>
    <row r="116155"/>
    <row r="116156"/>
    <row r="116157"/>
    <row r="116158"/>
    <row r="116159"/>
    <row r="116160"/>
    <row r="116161"/>
    <row r="116162"/>
    <row r="116163"/>
    <row r="116164"/>
    <row r="116165"/>
    <row r="116166"/>
    <row r="116167"/>
    <row r="116168"/>
    <row r="116169"/>
    <row r="116170"/>
    <row r="116171"/>
    <row r="116172"/>
    <row r="116173"/>
    <row r="116174"/>
    <row r="116175"/>
    <row r="116176"/>
    <row r="116177"/>
    <row r="116178"/>
    <row r="116179"/>
    <row r="116180"/>
    <row r="116181"/>
    <row r="116182"/>
    <row r="116183"/>
    <row r="116184"/>
    <row r="116185"/>
    <row r="116186"/>
    <row r="116187"/>
    <row r="116188"/>
    <row r="116189"/>
    <row r="116190"/>
    <row r="116191"/>
    <row r="116192"/>
    <row r="116193"/>
    <row r="116194"/>
    <row r="116195"/>
    <row r="116196"/>
    <row r="116197"/>
    <row r="116198"/>
    <row r="116199"/>
    <row r="116200"/>
    <row r="116201"/>
    <row r="116202"/>
    <row r="116203"/>
    <row r="116204"/>
    <row r="116205"/>
    <row r="116206"/>
    <row r="116207"/>
    <row r="116208"/>
    <row r="116209"/>
    <row r="116210"/>
    <row r="116211"/>
    <row r="116212"/>
    <row r="116213"/>
    <row r="116214"/>
    <row r="116215"/>
    <row r="116216"/>
    <row r="116217"/>
    <row r="116218"/>
    <row r="116219"/>
    <row r="116220"/>
    <row r="116221"/>
    <row r="116222"/>
    <row r="116223"/>
    <row r="116224"/>
    <row r="116225"/>
    <row r="116226"/>
    <row r="116227"/>
    <row r="116228"/>
    <row r="116229"/>
    <row r="116230"/>
    <row r="116231"/>
    <row r="116232"/>
    <row r="116233"/>
    <row r="116234"/>
    <row r="116235"/>
    <row r="116236"/>
    <row r="116237"/>
    <row r="116238"/>
    <row r="116239"/>
    <row r="116240"/>
    <row r="116241"/>
    <row r="116242"/>
    <row r="116243"/>
    <row r="116244"/>
    <row r="116245"/>
    <row r="116246"/>
    <row r="116247"/>
    <row r="116248"/>
    <row r="116249"/>
    <row r="116250"/>
    <row r="116251"/>
    <row r="116252"/>
    <row r="116253"/>
    <row r="116254"/>
    <row r="116255"/>
    <row r="116256"/>
    <row r="116257"/>
    <row r="116258"/>
    <row r="116259"/>
    <row r="116260"/>
    <row r="116261"/>
    <row r="116262"/>
    <row r="116263"/>
    <row r="116264"/>
    <row r="116265"/>
    <row r="116266"/>
    <row r="116267"/>
    <row r="116268"/>
    <row r="116269"/>
    <row r="116270"/>
    <row r="116271"/>
    <row r="116272"/>
    <row r="116273"/>
    <row r="116274"/>
    <row r="116275"/>
    <row r="116276"/>
    <row r="116277"/>
    <row r="116278"/>
    <row r="116279"/>
    <row r="116280"/>
    <row r="116281"/>
    <row r="116282"/>
    <row r="116283"/>
    <row r="116284"/>
    <row r="116285"/>
    <row r="116286"/>
    <row r="116287"/>
    <row r="116288"/>
    <row r="116289"/>
    <row r="116290"/>
    <row r="116291"/>
    <row r="116292"/>
    <row r="116293"/>
    <row r="116294"/>
    <row r="116295"/>
    <row r="116296"/>
    <row r="116297"/>
    <row r="116298"/>
    <row r="116299"/>
    <row r="116300"/>
    <row r="116301"/>
    <row r="116302"/>
    <row r="116303"/>
    <row r="116304"/>
    <row r="116305"/>
    <row r="116306"/>
    <row r="116307"/>
    <row r="116308"/>
    <row r="116309"/>
    <row r="116310"/>
    <row r="116311"/>
    <row r="116312"/>
    <row r="116313"/>
    <row r="116314"/>
    <row r="116315"/>
    <row r="116316"/>
    <row r="116317"/>
    <row r="116318"/>
    <row r="116319"/>
    <row r="116320"/>
    <row r="116321"/>
    <row r="116322"/>
    <row r="116323"/>
    <row r="116324"/>
    <row r="116325"/>
    <row r="116326"/>
    <row r="116327"/>
    <row r="116328"/>
    <row r="116329"/>
    <row r="116330"/>
    <row r="116331"/>
    <row r="116332"/>
    <row r="116333"/>
    <row r="116334"/>
    <row r="116335"/>
    <row r="116336"/>
    <row r="116337"/>
    <row r="116338"/>
    <row r="116339"/>
    <row r="116340"/>
    <row r="116341"/>
    <row r="116342"/>
    <row r="116343"/>
    <row r="116344"/>
    <row r="116345"/>
    <row r="116346"/>
    <row r="116347"/>
    <row r="116348"/>
    <row r="116349"/>
    <row r="116350"/>
    <row r="116351"/>
    <row r="116352"/>
    <row r="116353"/>
    <row r="116354"/>
    <row r="116355"/>
    <row r="116356"/>
    <row r="116357"/>
    <row r="116358"/>
    <row r="116359"/>
    <row r="116360"/>
    <row r="116361"/>
    <row r="116362"/>
    <row r="116363"/>
    <row r="116364"/>
    <row r="116365"/>
    <row r="116366"/>
    <row r="116367"/>
    <row r="116368"/>
    <row r="116369"/>
    <row r="116370"/>
    <row r="116371"/>
    <row r="116372"/>
    <row r="116373"/>
    <row r="116374"/>
    <row r="116375"/>
    <row r="116376"/>
    <row r="116377"/>
    <row r="116378"/>
    <row r="116379"/>
    <row r="116380"/>
    <row r="116381"/>
    <row r="116382"/>
    <row r="116383"/>
    <row r="116384"/>
    <row r="116385"/>
    <row r="116386"/>
    <row r="116387"/>
    <row r="116388"/>
    <row r="116389"/>
    <row r="116390"/>
    <row r="116391"/>
    <row r="116392"/>
    <row r="116393"/>
    <row r="116394"/>
    <row r="116395"/>
    <row r="116396"/>
    <row r="116397"/>
    <row r="116398"/>
    <row r="116399"/>
    <row r="116400"/>
    <row r="116401"/>
    <row r="116402"/>
    <row r="116403"/>
    <row r="116404"/>
    <row r="116405"/>
    <row r="116406"/>
    <row r="116407"/>
    <row r="116408"/>
    <row r="116409"/>
    <row r="116410"/>
    <row r="116411"/>
    <row r="116412"/>
    <row r="116413"/>
    <row r="116414"/>
    <row r="116415"/>
    <row r="116416"/>
    <row r="116417"/>
    <row r="116418"/>
    <row r="116419"/>
    <row r="116420"/>
    <row r="116421"/>
    <row r="116422"/>
    <row r="116423"/>
    <row r="116424"/>
    <row r="116425"/>
    <row r="116426"/>
    <row r="116427"/>
    <row r="116428"/>
    <row r="116429"/>
    <row r="116430"/>
    <row r="116431"/>
    <row r="116432"/>
    <row r="116433"/>
    <row r="116434"/>
    <row r="116435"/>
    <row r="116436"/>
    <row r="116437"/>
    <row r="116438"/>
    <row r="116439"/>
    <row r="116440"/>
    <row r="116441"/>
    <row r="116442"/>
    <row r="116443"/>
    <row r="116444"/>
    <row r="116445"/>
    <row r="116446"/>
    <row r="116447"/>
    <row r="116448"/>
    <row r="116449"/>
    <row r="116450"/>
    <row r="116451"/>
    <row r="116452"/>
    <row r="116453"/>
    <row r="116454"/>
    <row r="116455"/>
    <row r="116456"/>
    <row r="116457"/>
    <row r="116458"/>
    <row r="116459"/>
    <row r="116460"/>
    <row r="116461"/>
    <row r="116462"/>
    <row r="116463"/>
    <row r="116464"/>
    <row r="116465"/>
    <row r="116466"/>
    <row r="116467"/>
    <row r="116468"/>
    <row r="116469"/>
    <row r="116470"/>
    <row r="116471"/>
    <row r="116472"/>
    <row r="116473"/>
    <row r="116474"/>
    <row r="116475"/>
    <row r="116476"/>
    <row r="116477"/>
    <row r="116478"/>
    <row r="116479"/>
    <row r="116480"/>
    <row r="116481"/>
    <row r="116482"/>
    <row r="116483"/>
    <row r="116484"/>
    <row r="116485"/>
    <row r="116486"/>
    <row r="116487"/>
    <row r="116488"/>
    <row r="116489"/>
    <row r="116490"/>
    <row r="116491"/>
    <row r="116492"/>
    <row r="116493"/>
    <row r="116494"/>
    <row r="116495"/>
    <row r="116496"/>
    <row r="116497"/>
    <row r="116498"/>
    <row r="116499"/>
    <row r="116500"/>
    <row r="116501"/>
    <row r="116502"/>
    <row r="116503"/>
    <row r="116504"/>
    <row r="116505"/>
    <row r="116506"/>
    <row r="116507"/>
    <row r="116508"/>
    <row r="116509"/>
    <row r="116510"/>
    <row r="116511"/>
    <row r="116512"/>
    <row r="116513"/>
    <row r="116514"/>
    <row r="116515"/>
    <row r="116516"/>
    <row r="116517"/>
    <row r="116518"/>
    <row r="116519"/>
    <row r="116520"/>
    <row r="116521"/>
    <row r="116522"/>
    <row r="116523"/>
    <row r="116524"/>
    <row r="116525"/>
    <row r="116526"/>
    <row r="116527"/>
    <row r="116528"/>
    <row r="116529"/>
    <row r="116530"/>
    <row r="116531"/>
    <row r="116532"/>
    <row r="116533"/>
    <row r="116534"/>
    <row r="116535"/>
    <row r="116536"/>
    <row r="116537"/>
    <row r="116538"/>
    <row r="116539"/>
    <row r="116540"/>
    <row r="116541"/>
    <row r="116542"/>
    <row r="116543"/>
    <row r="116544"/>
    <row r="116545"/>
    <row r="116546"/>
    <row r="116547"/>
    <row r="116548"/>
    <row r="116549"/>
    <row r="116550"/>
    <row r="116551"/>
    <row r="116552"/>
    <row r="116553"/>
    <row r="116554"/>
    <row r="116555"/>
    <row r="116556"/>
    <row r="116557"/>
    <row r="116558"/>
    <row r="116559"/>
    <row r="116560"/>
    <row r="116561"/>
    <row r="116562"/>
    <row r="116563"/>
    <row r="116564"/>
    <row r="116565"/>
    <row r="116566"/>
    <row r="116567"/>
    <row r="116568"/>
    <row r="116569"/>
    <row r="116570"/>
    <row r="116571"/>
    <row r="116572"/>
    <row r="116573"/>
    <row r="116574"/>
    <row r="116575"/>
    <row r="116576"/>
    <row r="116577"/>
    <row r="116578"/>
    <row r="116579"/>
    <row r="116580"/>
    <row r="116581"/>
    <row r="116582"/>
    <row r="116583"/>
    <row r="116584"/>
    <row r="116585"/>
    <row r="116586"/>
    <row r="116587"/>
    <row r="116588"/>
    <row r="116589"/>
    <row r="116590"/>
    <row r="116591"/>
    <row r="116592"/>
    <row r="116593"/>
    <row r="116594"/>
    <row r="116595"/>
    <row r="116596"/>
    <row r="116597"/>
    <row r="116598"/>
    <row r="116599"/>
    <row r="116600"/>
    <row r="116601"/>
    <row r="116602"/>
    <row r="116603"/>
    <row r="116604"/>
    <row r="116605"/>
    <row r="116606"/>
    <row r="116607"/>
    <row r="116608"/>
    <row r="116609"/>
    <row r="116610"/>
    <row r="116611"/>
    <row r="116612"/>
    <row r="116613"/>
    <row r="116614"/>
    <row r="116615"/>
    <row r="116616"/>
    <row r="116617"/>
    <row r="116618"/>
    <row r="116619"/>
    <row r="116620"/>
    <row r="116621"/>
    <row r="116622"/>
    <row r="116623"/>
    <row r="116624"/>
    <row r="116625"/>
    <row r="116626"/>
    <row r="116627"/>
    <row r="116628"/>
    <row r="116629"/>
    <row r="116630"/>
    <row r="116631"/>
    <row r="116632"/>
    <row r="116633"/>
    <row r="116634"/>
    <row r="116635"/>
    <row r="116636"/>
    <row r="116637"/>
    <row r="116638"/>
    <row r="116639"/>
    <row r="116640"/>
    <row r="116641"/>
    <row r="116642"/>
    <row r="116643"/>
    <row r="116644"/>
    <row r="116645"/>
    <row r="116646"/>
    <row r="116647"/>
    <row r="116648"/>
    <row r="116649"/>
    <row r="116650"/>
    <row r="116651"/>
    <row r="116652"/>
    <row r="116653"/>
    <row r="116654"/>
    <row r="116655"/>
    <row r="116656"/>
    <row r="116657"/>
    <row r="116658"/>
    <row r="116659"/>
    <row r="116660"/>
    <row r="116661"/>
    <row r="116662"/>
    <row r="116663"/>
    <row r="116664"/>
    <row r="116665"/>
    <row r="116666"/>
    <row r="116667"/>
    <row r="116668"/>
    <row r="116669"/>
    <row r="116670"/>
    <row r="116671"/>
    <row r="116672"/>
    <row r="116673"/>
    <row r="116674"/>
    <row r="116675"/>
    <row r="116676"/>
    <row r="116677"/>
    <row r="116678"/>
    <row r="116679"/>
    <row r="116680"/>
    <row r="116681"/>
    <row r="116682"/>
    <row r="116683"/>
    <row r="116684"/>
    <row r="116685"/>
    <row r="116686"/>
    <row r="116687"/>
    <row r="116688"/>
    <row r="116689"/>
    <row r="116690"/>
    <row r="116691"/>
    <row r="116692"/>
    <row r="116693"/>
    <row r="116694"/>
    <row r="116695"/>
    <row r="116696"/>
    <row r="116697"/>
    <row r="116698"/>
    <row r="116699"/>
    <row r="116700"/>
    <row r="116701"/>
    <row r="116702"/>
    <row r="116703"/>
    <row r="116704"/>
    <row r="116705"/>
    <row r="116706"/>
    <row r="116707"/>
    <row r="116708"/>
    <row r="116709"/>
    <row r="116710"/>
    <row r="116711"/>
    <row r="116712"/>
    <row r="116713"/>
    <row r="116714"/>
    <row r="116715"/>
    <row r="116716"/>
    <row r="116717"/>
    <row r="116718"/>
    <row r="116719"/>
    <row r="116720"/>
    <row r="116721"/>
    <row r="116722"/>
    <row r="116723"/>
    <row r="116724"/>
    <row r="116725"/>
    <row r="116726"/>
    <row r="116727"/>
    <row r="116728"/>
    <row r="116729"/>
    <row r="116730"/>
    <row r="116731"/>
    <row r="116732"/>
    <row r="116733"/>
    <row r="116734"/>
    <row r="116735"/>
    <row r="116736"/>
    <row r="116737"/>
    <row r="116738"/>
    <row r="116739"/>
    <row r="116740"/>
    <row r="116741"/>
    <row r="116742"/>
    <row r="116743"/>
    <row r="116744"/>
    <row r="116745"/>
    <row r="116746"/>
    <row r="116747"/>
    <row r="116748"/>
    <row r="116749"/>
    <row r="116750"/>
    <row r="116751"/>
    <row r="116752"/>
    <row r="116753"/>
    <row r="116754"/>
    <row r="116755"/>
    <row r="116756"/>
    <row r="116757"/>
    <row r="116758"/>
    <row r="116759"/>
    <row r="116760"/>
    <row r="116761"/>
    <row r="116762"/>
    <row r="116763"/>
    <row r="116764"/>
    <row r="116765"/>
    <row r="116766"/>
    <row r="116767"/>
    <row r="116768"/>
    <row r="116769"/>
    <row r="116770"/>
    <row r="116771"/>
    <row r="116772"/>
    <row r="116773"/>
    <row r="116774"/>
    <row r="116775"/>
    <row r="116776"/>
    <row r="116777"/>
    <row r="116778"/>
    <row r="116779"/>
    <row r="116780"/>
    <row r="116781"/>
    <row r="116782"/>
    <row r="116783"/>
    <row r="116784"/>
    <row r="116785"/>
    <row r="116786"/>
    <row r="116787"/>
    <row r="116788"/>
    <row r="116789"/>
    <row r="116790"/>
    <row r="116791"/>
    <row r="116792"/>
    <row r="116793"/>
    <row r="116794"/>
    <row r="116795"/>
    <row r="116796"/>
    <row r="116797"/>
    <row r="116798"/>
    <row r="116799"/>
    <row r="116800"/>
    <row r="116801"/>
    <row r="116802"/>
    <row r="116803"/>
    <row r="116804"/>
    <row r="116805"/>
    <row r="116806"/>
    <row r="116807"/>
    <row r="116808"/>
    <row r="116809"/>
    <row r="116810"/>
    <row r="116811"/>
    <row r="116812"/>
    <row r="116813"/>
    <row r="116814"/>
    <row r="116815"/>
    <row r="116816"/>
    <row r="116817"/>
    <row r="116818"/>
    <row r="116819"/>
    <row r="116820"/>
    <row r="116821"/>
    <row r="116822"/>
    <row r="116823"/>
    <row r="116824"/>
    <row r="116825"/>
    <row r="116826"/>
    <row r="116827"/>
    <row r="116828"/>
    <row r="116829"/>
    <row r="116830"/>
    <row r="116831"/>
    <row r="116832"/>
    <row r="116833"/>
    <row r="116834"/>
    <row r="116835"/>
    <row r="116836"/>
    <row r="116837"/>
    <row r="116838"/>
    <row r="116839"/>
    <row r="116840"/>
    <row r="116841"/>
    <row r="116842"/>
    <row r="116843"/>
    <row r="116844"/>
    <row r="116845"/>
    <row r="116846"/>
    <row r="116847"/>
    <row r="116848"/>
    <row r="116849"/>
    <row r="116850"/>
    <row r="116851"/>
    <row r="116852"/>
    <row r="116853"/>
    <row r="116854"/>
    <row r="116855"/>
    <row r="116856"/>
    <row r="116857"/>
    <row r="116858"/>
    <row r="116859"/>
    <row r="116860"/>
    <row r="116861"/>
    <row r="116862"/>
    <row r="116863"/>
    <row r="116864"/>
    <row r="116865"/>
    <row r="116866"/>
    <row r="116867"/>
    <row r="116868"/>
    <row r="116869"/>
    <row r="116870"/>
    <row r="116871"/>
    <row r="116872"/>
    <row r="116873"/>
    <row r="116874"/>
    <row r="116875"/>
    <row r="116876"/>
    <row r="116877"/>
    <row r="116878"/>
    <row r="116879"/>
    <row r="116880"/>
    <row r="116881"/>
    <row r="116882"/>
    <row r="116883"/>
    <row r="116884"/>
    <row r="116885"/>
    <row r="116886"/>
    <row r="116887"/>
    <row r="116888"/>
    <row r="116889"/>
    <row r="116890"/>
    <row r="116891"/>
    <row r="116892"/>
    <row r="116893"/>
    <row r="116894"/>
    <row r="116895"/>
    <row r="116896"/>
    <row r="116897"/>
    <row r="116898"/>
    <row r="116899"/>
    <row r="116900"/>
    <row r="116901"/>
    <row r="116902"/>
    <row r="116903"/>
    <row r="116904"/>
    <row r="116905"/>
    <row r="116906"/>
    <row r="116907"/>
    <row r="116908"/>
    <row r="116909"/>
    <row r="116910"/>
    <row r="116911"/>
    <row r="116912"/>
    <row r="116913"/>
    <row r="116914"/>
    <row r="116915"/>
    <row r="116916"/>
    <row r="116917"/>
    <row r="116918"/>
    <row r="116919"/>
    <row r="116920"/>
    <row r="116921"/>
    <row r="116922"/>
    <row r="116923"/>
    <row r="116924"/>
    <row r="116925"/>
    <row r="116926"/>
    <row r="116927"/>
    <row r="116928"/>
    <row r="116929"/>
    <row r="116930"/>
    <row r="116931"/>
    <row r="116932"/>
    <row r="116933"/>
    <row r="116934"/>
    <row r="116935"/>
    <row r="116936"/>
    <row r="116937"/>
    <row r="116938"/>
    <row r="116939"/>
    <row r="116940"/>
    <row r="116941"/>
    <row r="116942"/>
    <row r="116943"/>
    <row r="116944"/>
    <row r="116945"/>
    <row r="116946"/>
    <row r="116947"/>
    <row r="116948"/>
    <row r="116949"/>
    <row r="116950"/>
    <row r="116951"/>
    <row r="116952"/>
    <row r="116953"/>
    <row r="116954"/>
    <row r="116955"/>
    <row r="116956"/>
    <row r="116957"/>
    <row r="116958"/>
    <row r="116959"/>
    <row r="116960"/>
    <row r="116961"/>
    <row r="116962"/>
    <row r="116963"/>
    <row r="116964"/>
    <row r="116965"/>
    <row r="116966"/>
    <row r="116967"/>
    <row r="116968"/>
    <row r="116969"/>
    <row r="116970"/>
    <row r="116971"/>
    <row r="116972"/>
    <row r="116973"/>
    <row r="116974"/>
    <row r="116975"/>
    <row r="116976"/>
    <row r="116977"/>
    <row r="116978"/>
    <row r="116979"/>
    <row r="116980"/>
    <row r="116981"/>
    <row r="116982"/>
    <row r="116983"/>
    <row r="116984"/>
    <row r="116985"/>
    <row r="116986"/>
    <row r="116987"/>
    <row r="116988"/>
    <row r="116989"/>
    <row r="116990"/>
    <row r="116991"/>
    <row r="116992"/>
    <row r="116993"/>
    <row r="116994"/>
    <row r="116995"/>
    <row r="116996"/>
    <row r="116997"/>
    <row r="116998"/>
    <row r="116999"/>
    <row r="117000"/>
    <row r="117001"/>
    <row r="117002"/>
    <row r="117003"/>
    <row r="117004"/>
    <row r="117005"/>
    <row r="117006"/>
    <row r="117007"/>
    <row r="117008"/>
    <row r="117009"/>
    <row r="117010"/>
    <row r="117011"/>
    <row r="117012"/>
    <row r="117013"/>
    <row r="117014"/>
    <row r="117015"/>
    <row r="117016"/>
    <row r="117017"/>
    <row r="117018"/>
    <row r="117019"/>
    <row r="117020"/>
    <row r="117021"/>
    <row r="117022"/>
    <row r="117023"/>
    <row r="117024"/>
    <row r="117025"/>
    <row r="117026"/>
    <row r="117027"/>
    <row r="117028"/>
    <row r="117029"/>
    <row r="117030"/>
    <row r="117031"/>
    <row r="117032"/>
    <row r="117033"/>
    <row r="117034"/>
    <row r="117035"/>
    <row r="117036"/>
    <row r="117037"/>
    <row r="117038"/>
    <row r="117039"/>
    <row r="117040"/>
    <row r="117041"/>
    <row r="117042"/>
    <row r="117043"/>
    <row r="117044"/>
    <row r="117045"/>
    <row r="117046"/>
    <row r="117047"/>
    <row r="117048"/>
    <row r="117049"/>
    <row r="117050"/>
    <row r="117051"/>
    <row r="117052"/>
    <row r="117053"/>
    <row r="117054"/>
    <row r="117055"/>
    <row r="117056"/>
    <row r="117057"/>
    <row r="117058"/>
    <row r="117059"/>
    <row r="117060"/>
    <row r="117061"/>
    <row r="117062"/>
    <row r="117063"/>
    <row r="117064"/>
    <row r="117065"/>
    <row r="117066"/>
    <row r="117067"/>
    <row r="117068"/>
    <row r="117069"/>
    <row r="117070"/>
    <row r="117071"/>
    <row r="117072"/>
    <row r="117073"/>
    <row r="117074"/>
    <row r="117075"/>
    <row r="117076"/>
    <row r="117077"/>
    <row r="117078"/>
    <row r="117079"/>
    <row r="117080"/>
    <row r="117081"/>
    <row r="117082"/>
    <row r="117083"/>
    <row r="117084"/>
    <row r="117085"/>
    <row r="117086"/>
    <row r="117087"/>
    <row r="117088"/>
    <row r="117089"/>
    <row r="117090"/>
    <row r="117091"/>
    <row r="117092"/>
    <row r="117093"/>
    <row r="117094"/>
    <row r="117095"/>
    <row r="117096"/>
    <row r="117097"/>
    <row r="117098"/>
    <row r="117099"/>
    <row r="117100"/>
    <row r="117101"/>
    <row r="117102"/>
    <row r="117103"/>
    <row r="117104"/>
    <row r="117105"/>
    <row r="117106"/>
    <row r="117107"/>
    <row r="117108"/>
    <row r="117109"/>
    <row r="117110"/>
    <row r="117111"/>
    <row r="117112"/>
    <row r="117113"/>
    <row r="117114"/>
    <row r="117115"/>
    <row r="117116"/>
    <row r="117117"/>
    <row r="117118"/>
    <row r="117119"/>
    <row r="117120"/>
    <row r="117121"/>
    <row r="117122"/>
    <row r="117123"/>
    <row r="117124"/>
    <row r="117125"/>
    <row r="117126"/>
    <row r="117127"/>
    <row r="117128"/>
    <row r="117129"/>
    <row r="117130"/>
    <row r="117131"/>
    <row r="117132"/>
    <row r="117133"/>
    <row r="117134"/>
    <row r="117135"/>
    <row r="117136"/>
    <row r="117137"/>
    <row r="117138"/>
    <row r="117139"/>
    <row r="117140"/>
    <row r="117141"/>
    <row r="117142"/>
    <row r="117143"/>
    <row r="117144"/>
    <row r="117145"/>
    <row r="117146"/>
    <row r="117147"/>
    <row r="117148"/>
    <row r="117149"/>
    <row r="117150"/>
    <row r="117151"/>
    <row r="117152"/>
    <row r="117153"/>
    <row r="117154"/>
    <row r="117155"/>
    <row r="117156"/>
    <row r="117157"/>
    <row r="117158"/>
    <row r="117159"/>
    <row r="117160"/>
    <row r="117161"/>
    <row r="117162"/>
    <row r="117163"/>
    <row r="117164"/>
    <row r="117165"/>
    <row r="117166"/>
    <row r="117167"/>
    <row r="117168"/>
    <row r="117169"/>
    <row r="117170"/>
    <row r="117171"/>
    <row r="117172"/>
    <row r="117173"/>
    <row r="117174"/>
    <row r="117175"/>
    <row r="117176"/>
    <row r="117177"/>
    <row r="117178"/>
    <row r="117179"/>
    <row r="117180"/>
    <row r="117181"/>
    <row r="117182"/>
    <row r="117183"/>
    <row r="117184"/>
    <row r="117185"/>
    <row r="117186"/>
    <row r="117187"/>
    <row r="117188"/>
    <row r="117189"/>
    <row r="117190"/>
    <row r="117191"/>
    <row r="117192"/>
    <row r="117193"/>
    <row r="117194"/>
    <row r="117195"/>
    <row r="117196"/>
    <row r="117197"/>
    <row r="117198"/>
    <row r="117199"/>
    <row r="117200"/>
    <row r="117201"/>
    <row r="117202"/>
    <row r="117203"/>
    <row r="117204"/>
    <row r="117205"/>
    <row r="117206"/>
    <row r="117207"/>
    <row r="117208"/>
    <row r="117209"/>
    <row r="117210"/>
    <row r="117211"/>
    <row r="117212"/>
    <row r="117213"/>
    <row r="117214"/>
    <row r="117215"/>
    <row r="117216"/>
    <row r="117217"/>
    <row r="117218"/>
    <row r="117219"/>
    <row r="117220"/>
    <row r="117221"/>
    <row r="117222"/>
    <row r="117223"/>
    <row r="117224"/>
    <row r="117225"/>
    <row r="117226"/>
    <row r="117227"/>
    <row r="117228"/>
    <row r="117229"/>
    <row r="117230"/>
    <row r="117231"/>
    <row r="117232"/>
    <row r="117233"/>
    <row r="117234"/>
    <row r="117235"/>
    <row r="117236"/>
    <row r="117237"/>
    <row r="117238"/>
    <row r="117239"/>
    <row r="117240"/>
    <row r="117241"/>
    <row r="117242"/>
    <row r="117243"/>
    <row r="117244"/>
    <row r="117245"/>
    <row r="117246"/>
    <row r="117247"/>
    <row r="117248"/>
    <row r="117249"/>
    <row r="117250"/>
    <row r="117251"/>
    <row r="117252"/>
    <row r="117253"/>
    <row r="117254"/>
    <row r="117255"/>
    <row r="117256"/>
    <row r="117257"/>
    <row r="117258"/>
    <row r="117259"/>
    <row r="117260"/>
    <row r="117261"/>
    <row r="117262"/>
    <row r="117263"/>
    <row r="117264"/>
    <row r="117265"/>
    <row r="117266"/>
    <row r="117267"/>
    <row r="117268"/>
    <row r="117269"/>
    <row r="117270"/>
    <row r="117271"/>
    <row r="117272"/>
    <row r="117273"/>
    <row r="117274"/>
    <row r="117275"/>
    <row r="117276"/>
    <row r="117277"/>
    <row r="117278"/>
    <row r="117279"/>
    <row r="117280"/>
    <row r="117281"/>
    <row r="117282"/>
    <row r="117283"/>
    <row r="117284"/>
    <row r="117285"/>
    <row r="117286"/>
    <row r="117287"/>
    <row r="117288"/>
    <row r="117289"/>
    <row r="117290"/>
    <row r="117291"/>
    <row r="117292"/>
    <row r="117293"/>
    <row r="117294"/>
    <row r="117295"/>
    <row r="117296"/>
    <row r="117297"/>
    <row r="117298"/>
    <row r="117299"/>
    <row r="117300"/>
    <row r="117301"/>
    <row r="117302"/>
    <row r="117303"/>
    <row r="117304"/>
    <row r="117305"/>
    <row r="117306"/>
    <row r="117307"/>
    <row r="117308"/>
    <row r="117309"/>
    <row r="117310"/>
    <row r="117311"/>
    <row r="117312"/>
    <row r="117313"/>
    <row r="117314"/>
    <row r="117315"/>
    <row r="117316"/>
    <row r="117317"/>
    <row r="117318"/>
    <row r="117319"/>
    <row r="117320"/>
    <row r="117321"/>
    <row r="117322"/>
    <row r="117323"/>
    <row r="117324"/>
    <row r="117325"/>
    <row r="117326"/>
    <row r="117327"/>
    <row r="117328"/>
    <row r="117329"/>
    <row r="117330"/>
    <row r="117331"/>
    <row r="117332"/>
    <row r="117333"/>
    <row r="117334"/>
    <row r="117335"/>
    <row r="117336"/>
    <row r="117337"/>
    <row r="117338"/>
    <row r="117339"/>
    <row r="117340"/>
    <row r="117341"/>
    <row r="117342"/>
    <row r="117343"/>
    <row r="117344"/>
    <row r="117345"/>
    <row r="117346"/>
    <row r="117347"/>
    <row r="117348"/>
    <row r="117349"/>
    <row r="117350"/>
    <row r="117351"/>
    <row r="117352"/>
    <row r="117353"/>
    <row r="117354"/>
    <row r="117355"/>
    <row r="117356"/>
    <row r="117357"/>
    <row r="117358"/>
    <row r="117359"/>
    <row r="117360"/>
    <row r="117361"/>
    <row r="117362"/>
    <row r="117363"/>
    <row r="117364"/>
    <row r="117365"/>
    <row r="117366"/>
    <row r="117367"/>
    <row r="117368"/>
    <row r="117369"/>
    <row r="117370"/>
    <row r="117371"/>
    <row r="117372"/>
    <row r="117373"/>
    <row r="117374"/>
    <row r="117375"/>
    <row r="117376"/>
    <row r="117377"/>
    <row r="117378"/>
    <row r="117379"/>
    <row r="117380"/>
    <row r="117381"/>
    <row r="117382"/>
    <row r="117383"/>
    <row r="117384"/>
    <row r="117385"/>
    <row r="117386"/>
    <row r="117387"/>
    <row r="117388"/>
    <row r="117389"/>
    <row r="117390"/>
    <row r="117391"/>
    <row r="117392"/>
    <row r="117393"/>
    <row r="117394"/>
    <row r="117395"/>
    <row r="117396"/>
    <row r="117397"/>
    <row r="117398"/>
    <row r="117399"/>
    <row r="117400"/>
    <row r="117401"/>
    <row r="117402"/>
    <row r="117403"/>
    <row r="117404"/>
    <row r="117405"/>
    <row r="117406"/>
    <row r="117407"/>
    <row r="117408"/>
    <row r="117409"/>
    <row r="117410"/>
    <row r="117411"/>
    <row r="117412"/>
    <row r="117413"/>
    <row r="117414"/>
    <row r="117415"/>
    <row r="117416"/>
    <row r="117417"/>
    <row r="117418"/>
    <row r="117419"/>
    <row r="117420"/>
    <row r="117421"/>
    <row r="117422"/>
    <row r="117423"/>
    <row r="117424"/>
    <row r="117425"/>
    <row r="117426"/>
    <row r="117427"/>
    <row r="117428"/>
    <row r="117429"/>
    <row r="117430"/>
    <row r="117431"/>
    <row r="117432"/>
    <row r="117433"/>
    <row r="117434"/>
    <row r="117435"/>
    <row r="117436"/>
    <row r="117437"/>
    <row r="117438"/>
    <row r="117439"/>
    <row r="117440"/>
    <row r="117441"/>
    <row r="117442"/>
    <row r="117443"/>
    <row r="117444"/>
    <row r="117445"/>
    <row r="117446"/>
    <row r="117447"/>
    <row r="117448"/>
    <row r="117449"/>
    <row r="117450"/>
    <row r="117451"/>
    <row r="117452"/>
    <row r="117453"/>
    <row r="117454"/>
    <row r="117455"/>
    <row r="117456"/>
    <row r="117457"/>
    <row r="117458"/>
    <row r="117459"/>
    <row r="117460"/>
    <row r="117461"/>
    <row r="117462"/>
    <row r="117463"/>
    <row r="117464"/>
    <row r="117465"/>
    <row r="117466"/>
    <row r="117467"/>
    <row r="117468"/>
    <row r="117469"/>
    <row r="117470"/>
    <row r="117471"/>
    <row r="117472"/>
    <row r="117473"/>
    <row r="117474"/>
    <row r="117475"/>
    <row r="117476"/>
    <row r="117477"/>
    <row r="117478"/>
    <row r="117479"/>
    <row r="117480"/>
    <row r="117481"/>
    <row r="117482"/>
    <row r="117483"/>
    <row r="117484"/>
    <row r="117485"/>
    <row r="117486"/>
    <row r="117487"/>
    <row r="117488"/>
    <row r="117489"/>
    <row r="117490"/>
    <row r="117491"/>
    <row r="117492"/>
    <row r="117493"/>
    <row r="117494"/>
    <row r="117495"/>
    <row r="117496"/>
    <row r="117497"/>
    <row r="117498"/>
    <row r="117499"/>
    <row r="117500"/>
    <row r="117501"/>
    <row r="117502"/>
    <row r="117503"/>
    <row r="117504"/>
    <row r="117505"/>
    <row r="117506"/>
    <row r="117507"/>
    <row r="117508"/>
    <row r="117509"/>
    <row r="117510"/>
    <row r="117511"/>
    <row r="117512"/>
    <row r="117513"/>
    <row r="117514"/>
    <row r="117515"/>
    <row r="117516"/>
    <row r="117517"/>
    <row r="117518"/>
    <row r="117519"/>
    <row r="117520"/>
    <row r="117521"/>
    <row r="117522"/>
    <row r="117523"/>
    <row r="117524"/>
    <row r="117525"/>
    <row r="117526"/>
    <row r="117527"/>
    <row r="117528"/>
    <row r="117529"/>
    <row r="117530"/>
    <row r="117531"/>
    <row r="117532"/>
    <row r="117533"/>
    <row r="117534"/>
    <row r="117535"/>
    <row r="117536"/>
    <row r="117537"/>
    <row r="117538"/>
    <row r="117539"/>
    <row r="117540"/>
    <row r="117541"/>
    <row r="117542"/>
    <row r="117543"/>
    <row r="117544"/>
    <row r="117545"/>
    <row r="117546"/>
    <row r="117547"/>
    <row r="117548"/>
    <row r="117549"/>
    <row r="117550"/>
    <row r="117551"/>
    <row r="117552"/>
    <row r="117553"/>
    <row r="117554"/>
    <row r="117555"/>
    <row r="117556"/>
    <row r="117557"/>
    <row r="117558"/>
    <row r="117559"/>
    <row r="117560"/>
    <row r="117561"/>
    <row r="117562"/>
    <row r="117563"/>
    <row r="117564"/>
    <row r="117565"/>
    <row r="117566"/>
    <row r="117567"/>
    <row r="117568"/>
    <row r="117569"/>
    <row r="117570"/>
    <row r="117571"/>
    <row r="117572"/>
    <row r="117573"/>
    <row r="117574"/>
    <row r="117575"/>
    <row r="117576"/>
    <row r="117577"/>
    <row r="117578"/>
    <row r="117579"/>
    <row r="117580"/>
    <row r="117581"/>
    <row r="117582"/>
    <row r="117583"/>
    <row r="117584"/>
    <row r="117585"/>
    <row r="117586"/>
    <row r="117587"/>
    <row r="117588"/>
    <row r="117589"/>
    <row r="117590"/>
    <row r="117591"/>
    <row r="117592"/>
    <row r="117593"/>
    <row r="117594"/>
    <row r="117595"/>
    <row r="117596"/>
    <row r="117597"/>
    <row r="117598"/>
    <row r="117599"/>
    <row r="117600"/>
    <row r="117601"/>
    <row r="117602"/>
    <row r="117603"/>
    <row r="117604"/>
    <row r="117605"/>
    <row r="117606"/>
    <row r="117607"/>
    <row r="117608"/>
    <row r="117609"/>
    <row r="117610"/>
    <row r="117611"/>
    <row r="117612"/>
    <row r="117613"/>
    <row r="117614"/>
    <row r="117615"/>
    <row r="117616"/>
    <row r="117617"/>
    <row r="117618"/>
    <row r="117619"/>
    <row r="117620"/>
    <row r="117621"/>
    <row r="117622"/>
    <row r="117623"/>
    <row r="117624"/>
    <row r="117625"/>
    <row r="117626"/>
    <row r="117627"/>
    <row r="117628"/>
    <row r="117629"/>
    <row r="117630"/>
    <row r="117631"/>
    <row r="117632"/>
    <row r="117633"/>
    <row r="117634"/>
    <row r="117635"/>
    <row r="117636"/>
    <row r="117637"/>
    <row r="117638"/>
    <row r="117639"/>
    <row r="117640"/>
    <row r="117641"/>
    <row r="117642"/>
    <row r="117643"/>
    <row r="117644"/>
    <row r="117645"/>
    <row r="117646"/>
    <row r="117647"/>
    <row r="117648"/>
    <row r="117649"/>
    <row r="117650"/>
    <row r="117651"/>
    <row r="117652"/>
    <row r="117653"/>
    <row r="117654"/>
    <row r="117655"/>
    <row r="117656"/>
    <row r="117657"/>
    <row r="117658"/>
    <row r="117659"/>
    <row r="117660"/>
    <row r="117661"/>
    <row r="117662"/>
    <row r="117663"/>
    <row r="117664"/>
    <row r="117665"/>
    <row r="117666"/>
    <row r="117667"/>
    <row r="117668"/>
    <row r="117669"/>
    <row r="117670"/>
    <row r="117671"/>
    <row r="117672"/>
    <row r="117673"/>
    <row r="117674"/>
    <row r="117675"/>
    <row r="117676"/>
    <row r="117677"/>
    <row r="117678"/>
    <row r="117679"/>
    <row r="117680"/>
    <row r="117681"/>
    <row r="117682"/>
    <row r="117683"/>
    <row r="117684"/>
    <row r="117685"/>
    <row r="117686"/>
    <row r="117687"/>
    <row r="117688"/>
    <row r="117689"/>
    <row r="117690"/>
    <row r="117691"/>
    <row r="117692"/>
    <row r="117693"/>
    <row r="117694"/>
    <row r="117695"/>
    <row r="117696"/>
    <row r="117697"/>
    <row r="117698"/>
    <row r="117699"/>
    <row r="117700"/>
    <row r="117701"/>
    <row r="117702"/>
    <row r="117703"/>
    <row r="117704"/>
    <row r="117705"/>
    <row r="117706"/>
    <row r="117707"/>
    <row r="117708"/>
    <row r="117709"/>
    <row r="117710"/>
    <row r="117711"/>
    <row r="117712"/>
    <row r="117713"/>
    <row r="117714"/>
    <row r="117715"/>
    <row r="117716"/>
    <row r="117717"/>
    <row r="117718"/>
    <row r="117719"/>
    <row r="117720"/>
    <row r="117721"/>
    <row r="117722"/>
    <row r="117723"/>
    <row r="117724"/>
    <row r="117725"/>
    <row r="117726"/>
    <row r="117727"/>
    <row r="117728"/>
    <row r="117729"/>
    <row r="117730"/>
    <row r="117731"/>
    <row r="117732"/>
    <row r="117733"/>
    <row r="117734"/>
    <row r="117735"/>
    <row r="117736"/>
    <row r="117737"/>
    <row r="117738"/>
    <row r="117739"/>
    <row r="117740"/>
    <row r="117741"/>
    <row r="117742"/>
    <row r="117743"/>
    <row r="117744"/>
    <row r="117745"/>
    <row r="117746"/>
    <row r="117747"/>
    <row r="117748"/>
    <row r="117749"/>
    <row r="117750"/>
    <row r="117751"/>
    <row r="117752"/>
    <row r="117753"/>
    <row r="117754"/>
    <row r="117755"/>
    <row r="117756"/>
    <row r="117757"/>
    <row r="117758"/>
    <row r="117759"/>
    <row r="117760"/>
    <row r="117761"/>
    <row r="117762"/>
    <row r="117763"/>
    <row r="117764"/>
    <row r="117765"/>
    <row r="117766"/>
    <row r="117767"/>
    <row r="117768"/>
    <row r="117769"/>
    <row r="117770"/>
    <row r="117771"/>
    <row r="117772"/>
    <row r="117773"/>
    <row r="117774"/>
    <row r="117775"/>
    <row r="117776"/>
    <row r="117777"/>
    <row r="117778"/>
    <row r="117779"/>
    <row r="117780"/>
    <row r="117781"/>
    <row r="117782"/>
    <row r="117783"/>
    <row r="117784"/>
    <row r="117785"/>
    <row r="117786"/>
    <row r="117787"/>
    <row r="117788"/>
    <row r="117789"/>
    <row r="117790"/>
    <row r="117791"/>
    <row r="117792"/>
    <row r="117793"/>
    <row r="117794"/>
    <row r="117795"/>
    <row r="117796"/>
    <row r="117797"/>
    <row r="117798"/>
    <row r="117799"/>
    <row r="117800"/>
    <row r="117801"/>
    <row r="117802"/>
    <row r="117803"/>
    <row r="117804"/>
    <row r="117805"/>
    <row r="117806"/>
    <row r="117807"/>
    <row r="117808"/>
    <row r="117809"/>
    <row r="117810"/>
    <row r="117811"/>
    <row r="117812"/>
    <row r="117813"/>
    <row r="117814"/>
    <row r="117815"/>
    <row r="117816"/>
    <row r="117817"/>
    <row r="117818"/>
    <row r="117819"/>
    <row r="117820"/>
    <row r="117821"/>
    <row r="117822"/>
    <row r="117823"/>
    <row r="117824"/>
    <row r="117825"/>
    <row r="117826"/>
    <row r="117827"/>
    <row r="117828"/>
    <row r="117829"/>
    <row r="117830"/>
    <row r="117831"/>
    <row r="117832"/>
    <row r="117833"/>
    <row r="117834"/>
    <row r="117835"/>
    <row r="117836"/>
    <row r="117837"/>
    <row r="117838"/>
    <row r="117839"/>
    <row r="117840"/>
    <row r="117841"/>
    <row r="117842"/>
    <row r="117843"/>
    <row r="117844"/>
    <row r="117845"/>
    <row r="117846"/>
    <row r="117847"/>
    <row r="117848"/>
    <row r="117849"/>
    <row r="117850"/>
    <row r="117851"/>
    <row r="117852"/>
    <row r="117853"/>
    <row r="117854"/>
    <row r="117855"/>
    <row r="117856"/>
    <row r="117857"/>
    <row r="117858"/>
    <row r="117859"/>
    <row r="117860"/>
    <row r="117861"/>
    <row r="117862"/>
    <row r="117863"/>
    <row r="117864"/>
    <row r="117865"/>
    <row r="117866"/>
    <row r="117867"/>
    <row r="117868"/>
    <row r="117869"/>
    <row r="117870"/>
    <row r="117871"/>
    <row r="117872"/>
    <row r="117873"/>
    <row r="117874"/>
    <row r="117875"/>
    <row r="117876"/>
    <row r="117877"/>
    <row r="117878"/>
    <row r="117879"/>
    <row r="117880"/>
    <row r="117881"/>
    <row r="117882"/>
    <row r="117883"/>
    <row r="117884"/>
    <row r="117885"/>
    <row r="117886"/>
    <row r="117887"/>
    <row r="117888"/>
    <row r="117889"/>
    <row r="117890"/>
    <row r="117891"/>
    <row r="117892"/>
    <row r="117893"/>
    <row r="117894"/>
    <row r="117895"/>
    <row r="117896"/>
    <row r="117897"/>
    <row r="117898"/>
    <row r="117899"/>
    <row r="117900"/>
    <row r="117901"/>
    <row r="117902"/>
    <row r="117903"/>
    <row r="117904"/>
    <row r="117905"/>
    <row r="117906"/>
    <row r="117907"/>
    <row r="117908"/>
    <row r="117909"/>
    <row r="117910"/>
    <row r="117911"/>
    <row r="117912"/>
    <row r="117913"/>
    <row r="117914"/>
    <row r="117915"/>
    <row r="117916"/>
    <row r="117917"/>
    <row r="117918"/>
    <row r="117919"/>
    <row r="117920"/>
    <row r="117921"/>
    <row r="117922"/>
    <row r="117923"/>
    <row r="117924"/>
    <row r="117925"/>
    <row r="117926"/>
    <row r="117927"/>
    <row r="117928"/>
    <row r="117929"/>
    <row r="117930"/>
    <row r="117931"/>
    <row r="117932"/>
    <row r="117933"/>
    <row r="117934"/>
    <row r="117935"/>
    <row r="117936"/>
    <row r="117937"/>
    <row r="117938"/>
    <row r="117939"/>
    <row r="117940"/>
    <row r="117941"/>
    <row r="117942"/>
    <row r="117943"/>
    <row r="117944"/>
    <row r="117945"/>
    <row r="117946"/>
    <row r="117947"/>
    <row r="117948"/>
    <row r="117949"/>
    <row r="117950"/>
    <row r="117951"/>
    <row r="117952"/>
    <row r="117953"/>
    <row r="117954"/>
    <row r="117955"/>
    <row r="117956"/>
    <row r="117957"/>
    <row r="117958"/>
    <row r="117959"/>
    <row r="117960"/>
    <row r="117961"/>
    <row r="117962"/>
    <row r="117963"/>
    <row r="117964"/>
    <row r="117965"/>
    <row r="117966"/>
    <row r="117967"/>
    <row r="117968"/>
    <row r="117969"/>
    <row r="117970"/>
    <row r="117971"/>
    <row r="117972"/>
    <row r="117973"/>
    <row r="117974"/>
    <row r="117975"/>
    <row r="117976"/>
    <row r="117977"/>
    <row r="117978"/>
    <row r="117979"/>
    <row r="117980"/>
    <row r="117981"/>
    <row r="117982"/>
    <row r="117983"/>
    <row r="117984"/>
    <row r="117985"/>
    <row r="117986"/>
    <row r="117987"/>
    <row r="117988"/>
    <row r="117989"/>
    <row r="117990"/>
    <row r="117991"/>
    <row r="117992"/>
    <row r="117993"/>
    <row r="117994"/>
    <row r="117995"/>
    <row r="117996"/>
    <row r="117997"/>
    <row r="117998"/>
    <row r="117999"/>
    <row r="118000"/>
    <row r="118001"/>
    <row r="118002"/>
    <row r="118003"/>
    <row r="118004"/>
    <row r="118005"/>
    <row r="118006"/>
    <row r="118007"/>
    <row r="118008"/>
    <row r="118009"/>
    <row r="118010"/>
    <row r="118011"/>
    <row r="118012"/>
    <row r="118013"/>
    <row r="118014"/>
    <row r="118015"/>
    <row r="118016"/>
    <row r="118017"/>
    <row r="118018"/>
    <row r="118019"/>
    <row r="118020"/>
    <row r="118021"/>
    <row r="118022"/>
    <row r="118023"/>
    <row r="118024"/>
    <row r="118025"/>
    <row r="118026"/>
    <row r="118027"/>
    <row r="118028"/>
    <row r="118029"/>
    <row r="118030"/>
    <row r="118031"/>
    <row r="118032"/>
    <row r="118033"/>
    <row r="118034"/>
    <row r="118035"/>
    <row r="118036"/>
    <row r="118037"/>
    <row r="118038"/>
    <row r="118039"/>
    <row r="118040"/>
    <row r="118041"/>
    <row r="118042"/>
    <row r="118043"/>
    <row r="118044"/>
    <row r="118045"/>
    <row r="118046"/>
    <row r="118047"/>
    <row r="118048"/>
    <row r="118049"/>
    <row r="118050"/>
    <row r="118051"/>
    <row r="118052"/>
    <row r="118053"/>
    <row r="118054"/>
    <row r="118055"/>
    <row r="118056"/>
    <row r="118057"/>
    <row r="118058"/>
    <row r="118059"/>
    <row r="118060"/>
    <row r="118061"/>
    <row r="118062"/>
    <row r="118063"/>
    <row r="118064"/>
    <row r="118065"/>
    <row r="118066"/>
    <row r="118067"/>
    <row r="118068"/>
    <row r="118069"/>
    <row r="118070"/>
    <row r="118071"/>
    <row r="118072"/>
    <row r="118073"/>
    <row r="118074"/>
    <row r="118075"/>
    <row r="118076"/>
    <row r="118077"/>
    <row r="118078"/>
    <row r="118079"/>
    <row r="118080"/>
    <row r="118081"/>
    <row r="118082"/>
    <row r="118083"/>
    <row r="118084"/>
    <row r="118085"/>
    <row r="118086"/>
    <row r="118087"/>
    <row r="118088"/>
    <row r="118089"/>
    <row r="118090"/>
    <row r="118091"/>
    <row r="118092"/>
    <row r="118093"/>
    <row r="118094"/>
    <row r="118095"/>
    <row r="118096"/>
    <row r="118097"/>
    <row r="118098"/>
    <row r="118099"/>
    <row r="118100"/>
    <row r="118101"/>
    <row r="118102"/>
    <row r="118103"/>
    <row r="118104"/>
    <row r="118105"/>
    <row r="118106"/>
    <row r="118107"/>
    <row r="118108"/>
    <row r="118109"/>
    <row r="118110"/>
    <row r="118111"/>
    <row r="118112"/>
    <row r="118113"/>
    <row r="118114"/>
    <row r="118115"/>
    <row r="118116"/>
    <row r="118117"/>
    <row r="118118"/>
    <row r="118119"/>
    <row r="118120"/>
    <row r="118121"/>
    <row r="118122"/>
    <row r="118123"/>
    <row r="118124"/>
    <row r="118125"/>
    <row r="118126"/>
    <row r="118127"/>
    <row r="118128"/>
    <row r="118129"/>
    <row r="118130"/>
    <row r="118131"/>
    <row r="118132"/>
    <row r="118133"/>
    <row r="118134"/>
    <row r="118135"/>
    <row r="118136"/>
    <row r="118137"/>
    <row r="118138"/>
    <row r="118139"/>
    <row r="118140"/>
    <row r="118141"/>
    <row r="118142"/>
    <row r="118143"/>
    <row r="118144"/>
    <row r="118145"/>
    <row r="118146"/>
    <row r="118147"/>
    <row r="118148"/>
    <row r="118149"/>
    <row r="118150"/>
    <row r="118151"/>
    <row r="118152"/>
    <row r="118153"/>
    <row r="118154"/>
    <row r="118155"/>
    <row r="118156"/>
    <row r="118157"/>
    <row r="118158"/>
    <row r="118159"/>
    <row r="118160"/>
    <row r="118161"/>
    <row r="118162"/>
    <row r="118163"/>
    <row r="118164"/>
    <row r="118165"/>
    <row r="118166"/>
    <row r="118167"/>
    <row r="118168"/>
    <row r="118169"/>
    <row r="118170"/>
    <row r="118171"/>
    <row r="118172"/>
    <row r="118173"/>
    <row r="118174"/>
    <row r="118175"/>
    <row r="118176"/>
    <row r="118177"/>
    <row r="118178"/>
    <row r="118179"/>
    <row r="118180"/>
    <row r="118181"/>
    <row r="118182"/>
    <row r="118183"/>
    <row r="118184"/>
    <row r="118185"/>
    <row r="118186"/>
    <row r="118187"/>
    <row r="118188"/>
    <row r="118189"/>
    <row r="118190"/>
    <row r="118191"/>
    <row r="118192"/>
    <row r="118193"/>
    <row r="118194"/>
    <row r="118195"/>
    <row r="118196"/>
    <row r="118197"/>
    <row r="118198"/>
    <row r="118199"/>
    <row r="118200"/>
    <row r="118201"/>
    <row r="118202"/>
    <row r="118203"/>
    <row r="118204"/>
    <row r="118205"/>
    <row r="118206"/>
    <row r="118207"/>
    <row r="118208"/>
    <row r="118209"/>
    <row r="118210"/>
    <row r="118211"/>
    <row r="118212"/>
    <row r="118213"/>
    <row r="118214"/>
    <row r="118215"/>
    <row r="118216"/>
    <row r="118217"/>
    <row r="118218"/>
    <row r="118219"/>
    <row r="118220"/>
    <row r="118221"/>
    <row r="118222"/>
    <row r="118223"/>
    <row r="118224"/>
    <row r="118225"/>
    <row r="118226"/>
    <row r="118227"/>
    <row r="118228"/>
    <row r="118229"/>
    <row r="118230"/>
    <row r="118231"/>
    <row r="118232"/>
    <row r="118233"/>
    <row r="118234"/>
    <row r="118235"/>
    <row r="118236"/>
    <row r="118237"/>
    <row r="118238"/>
    <row r="118239"/>
    <row r="118240"/>
    <row r="118241"/>
    <row r="118242"/>
    <row r="118243"/>
    <row r="118244"/>
    <row r="118245"/>
    <row r="118246"/>
    <row r="118247"/>
    <row r="118248"/>
    <row r="118249"/>
    <row r="118250"/>
    <row r="118251"/>
    <row r="118252"/>
    <row r="118253"/>
    <row r="118254"/>
    <row r="118255"/>
    <row r="118256"/>
    <row r="118257"/>
    <row r="118258"/>
    <row r="118259"/>
    <row r="118260"/>
    <row r="118261"/>
    <row r="118262"/>
    <row r="118263"/>
    <row r="118264"/>
    <row r="118265"/>
    <row r="118266"/>
    <row r="118267"/>
    <row r="118268"/>
    <row r="118269"/>
    <row r="118270"/>
    <row r="118271"/>
    <row r="118272"/>
    <row r="118273"/>
    <row r="118274"/>
    <row r="118275"/>
    <row r="118276"/>
    <row r="118277"/>
    <row r="118278"/>
    <row r="118279"/>
    <row r="118280"/>
    <row r="118281"/>
    <row r="118282"/>
    <row r="118283"/>
    <row r="118284"/>
    <row r="118285"/>
    <row r="118286"/>
    <row r="118287"/>
    <row r="118288"/>
    <row r="118289"/>
    <row r="118290"/>
    <row r="118291"/>
    <row r="118292"/>
    <row r="118293"/>
    <row r="118294"/>
    <row r="118295"/>
    <row r="118296"/>
    <row r="118297"/>
    <row r="118298"/>
    <row r="118299"/>
    <row r="118300"/>
    <row r="118301"/>
    <row r="118302"/>
    <row r="118303"/>
    <row r="118304"/>
    <row r="118305"/>
    <row r="118306"/>
    <row r="118307"/>
    <row r="118308"/>
    <row r="118309"/>
    <row r="118310"/>
    <row r="118311"/>
    <row r="118312"/>
    <row r="118313"/>
    <row r="118314"/>
    <row r="118315"/>
    <row r="118316"/>
    <row r="118317"/>
    <row r="118318"/>
    <row r="118319"/>
    <row r="118320"/>
    <row r="118321"/>
    <row r="118322"/>
    <row r="118323"/>
    <row r="118324"/>
    <row r="118325"/>
    <row r="118326"/>
    <row r="118327"/>
    <row r="118328"/>
    <row r="118329"/>
    <row r="118330"/>
    <row r="118331"/>
    <row r="118332"/>
    <row r="118333"/>
    <row r="118334"/>
    <row r="118335"/>
    <row r="118336"/>
    <row r="118337"/>
    <row r="118338"/>
    <row r="118339"/>
    <row r="118340"/>
    <row r="118341"/>
    <row r="118342"/>
    <row r="118343"/>
    <row r="118344"/>
    <row r="118345"/>
    <row r="118346"/>
    <row r="118347"/>
    <row r="118348"/>
    <row r="118349"/>
    <row r="118350"/>
    <row r="118351"/>
    <row r="118352"/>
    <row r="118353"/>
    <row r="118354"/>
    <row r="118355"/>
    <row r="118356"/>
    <row r="118357"/>
    <row r="118358"/>
    <row r="118359"/>
    <row r="118360"/>
    <row r="118361"/>
    <row r="118362"/>
    <row r="118363"/>
    <row r="118364"/>
    <row r="118365"/>
    <row r="118366"/>
    <row r="118367"/>
    <row r="118368"/>
    <row r="118369"/>
    <row r="118370"/>
    <row r="118371"/>
    <row r="118372"/>
    <row r="118373"/>
    <row r="118374"/>
    <row r="118375"/>
    <row r="118376"/>
    <row r="118377"/>
    <row r="118378"/>
    <row r="118379"/>
    <row r="118380"/>
    <row r="118381"/>
    <row r="118382"/>
    <row r="118383"/>
    <row r="118384"/>
    <row r="118385"/>
    <row r="118386"/>
    <row r="118387"/>
    <row r="118388"/>
    <row r="118389"/>
    <row r="118390"/>
    <row r="118391"/>
    <row r="118392"/>
    <row r="118393"/>
    <row r="118394"/>
    <row r="118395"/>
    <row r="118396"/>
    <row r="118397"/>
    <row r="118398"/>
    <row r="118399"/>
    <row r="118400"/>
    <row r="118401"/>
    <row r="118402"/>
    <row r="118403"/>
    <row r="118404"/>
    <row r="118405"/>
    <row r="118406"/>
    <row r="118407"/>
    <row r="118408"/>
    <row r="118409"/>
    <row r="118410"/>
    <row r="118411"/>
    <row r="118412"/>
    <row r="118413"/>
    <row r="118414"/>
    <row r="118415"/>
    <row r="118416"/>
    <row r="118417"/>
    <row r="118418"/>
    <row r="118419"/>
    <row r="118420"/>
    <row r="118421"/>
    <row r="118422"/>
    <row r="118423"/>
    <row r="118424"/>
    <row r="118425"/>
    <row r="118426"/>
    <row r="118427"/>
    <row r="118428"/>
    <row r="118429"/>
    <row r="118430"/>
    <row r="118431"/>
    <row r="118432"/>
    <row r="118433"/>
    <row r="118434"/>
    <row r="118435"/>
    <row r="118436"/>
    <row r="118437"/>
    <row r="118438"/>
    <row r="118439"/>
    <row r="118440"/>
    <row r="118441"/>
    <row r="118442"/>
    <row r="118443"/>
    <row r="118444"/>
    <row r="118445"/>
    <row r="118446"/>
    <row r="118447"/>
    <row r="118448"/>
    <row r="118449"/>
    <row r="118450"/>
    <row r="118451"/>
    <row r="118452"/>
    <row r="118453"/>
    <row r="118454"/>
    <row r="118455"/>
    <row r="118456"/>
    <row r="118457"/>
    <row r="118458"/>
    <row r="118459"/>
    <row r="118460"/>
    <row r="118461"/>
    <row r="118462"/>
    <row r="118463"/>
    <row r="118464"/>
    <row r="118465"/>
    <row r="118466"/>
    <row r="118467"/>
    <row r="118468"/>
    <row r="118469"/>
    <row r="118470"/>
    <row r="118471"/>
    <row r="118472"/>
    <row r="118473"/>
    <row r="118474"/>
    <row r="118475"/>
    <row r="118476"/>
    <row r="118477"/>
    <row r="118478"/>
    <row r="118479"/>
    <row r="118480"/>
    <row r="118481"/>
    <row r="118482"/>
    <row r="118483"/>
    <row r="118484"/>
    <row r="118485"/>
    <row r="118486"/>
    <row r="118487"/>
    <row r="118488"/>
    <row r="118489"/>
    <row r="118490"/>
    <row r="118491"/>
    <row r="118492"/>
    <row r="118493"/>
    <row r="118494"/>
    <row r="118495"/>
    <row r="118496"/>
    <row r="118497"/>
    <row r="118498"/>
    <row r="118499"/>
    <row r="118500"/>
    <row r="118501"/>
    <row r="118502"/>
    <row r="118503"/>
    <row r="118504"/>
    <row r="118505"/>
    <row r="118506"/>
    <row r="118507"/>
    <row r="118508"/>
    <row r="118509"/>
    <row r="118510"/>
    <row r="118511"/>
    <row r="118512"/>
    <row r="118513"/>
    <row r="118514"/>
    <row r="118515"/>
    <row r="118516"/>
    <row r="118517"/>
    <row r="118518"/>
    <row r="118519"/>
    <row r="118520"/>
    <row r="118521"/>
    <row r="118522"/>
    <row r="118523"/>
    <row r="118524"/>
    <row r="118525"/>
    <row r="118526"/>
    <row r="118527"/>
    <row r="118528"/>
    <row r="118529"/>
    <row r="118530"/>
    <row r="118531"/>
    <row r="118532"/>
    <row r="118533"/>
    <row r="118534"/>
    <row r="118535"/>
    <row r="118536"/>
    <row r="118537"/>
    <row r="118538"/>
    <row r="118539"/>
    <row r="118540"/>
    <row r="118541"/>
    <row r="118542"/>
    <row r="118543"/>
    <row r="118544"/>
    <row r="118545"/>
    <row r="118546"/>
    <row r="118547"/>
    <row r="118548"/>
    <row r="118549"/>
    <row r="118550"/>
    <row r="118551"/>
    <row r="118552"/>
    <row r="118553"/>
    <row r="118554"/>
    <row r="118555"/>
    <row r="118556"/>
    <row r="118557"/>
    <row r="118558"/>
    <row r="118559"/>
    <row r="118560"/>
    <row r="118561"/>
    <row r="118562"/>
    <row r="118563"/>
    <row r="118564"/>
    <row r="118565"/>
    <row r="118566"/>
    <row r="118567"/>
    <row r="118568"/>
    <row r="118569"/>
    <row r="118570"/>
    <row r="118571"/>
    <row r="118572"/>
    <row r="118573"/>
    <row r="118574"/>
    <row r="118575"/>
    <row r="118576"/>
    <row r="118577"/>
    <row r="118578"/>
    <row r="118579"/>
    <row r="118580"/>
    <row r="118581"/>
    <row r="118582"/>
    <row r="118583"/>
    <row r="118584"/>
    <row r="118585"/>
    <row r="118586"/>
    <row r="118587"/>
    <row r="118588"/>
    <row r="118589"/>
    <row r="118590"/>
    <row r="118591"/>
    <row r="118592"/>
    <row r="118593"/>
    <row r="118594"/>
    <row r="118595"/>
    <row r="118596"/>
    <row r="118597"/>
    <row r="118598"/>
    <row r="118599"/>
    <row r="118600"/>
    <row r="118601"/>
    <row r="118602"/>
    <row r="118603"/>
    <row r="118604"/>
    <row r="118605"/>
    <row r="118606"/>
    <row r="118607"/>
    <row r="118608"/>
    <row r="118609"/>
    <row r="118610"/>
    <row r="118611"/>
    <row r="118612"/>
    <row r="118613"/>
    <row r="118614"/>
    <row r="118615"/>
    <row r="118616"/>
    <row r="118617"/>
    <row r="118618"/>
    <row r="118619"/>
    <row r="118620"/>
    <row r="118621"/>
    <row r="118622"/>
    <row r="118623"/>
    <row r="118624"/>
    <row r="118625"/>
    <row r="118626"/>
    <row r="118627"/>
    <row r="118628"/>
    <row r="118629"/>
    <row r="118630"/>
    <row r="118631"/>
    <row r="118632"/>
    <row r="118633"/>
    <row r="118634"/>
    <row r="118635"/>
    <row r="118636"/>
    <row r="118637"/>
    <row r="118638"/>
    <row r="118639"/>
    <row r="118640"/>
    <row r="118641"/>
    <row r="118642"/>
    <row r="118643"/>
    <row r="118644"/>
    <row r="118645"/>
    <row r="118646"/>
    <row r="118647"/>
    <row r="118648"/>
    <row r="118649"/>
    <row r="118650"/>
    <row r="118651"/>
    <row r="118652"/>
    <row r="118653"/>
    <row r="118654"/>
    <row r="118655"/>
    <row r="118656"/>
    <row r="118657"/>
    <row r="118658"/>
    <row r="118659"/>
    <row r="118660"/>
    <row r="118661"/>
    <row r="118662"/>
    <row r="118663"/>
    <row r="118664"/>
    <row r="118665"/>
    <row r="118666"/>
    <row r="118667"/>
    <row r="118668"/>
    <row r="118669"/>
    <row r="118670"/>
    <row r="118671"/>
    <row r="118672"/>
    <row r="118673"/>
    <row r="118674"/>
    <row r="118675"/>
    <row r="118676"/>
    <row r="118677"/>
    <row r="118678"/>
    <row r="118679"/>
    <row r="118680"/>
    <row r="118681"/>
    <row r="118682"/>
    <row r="118683"/>
    <row r="118684"/>
    <row r="118685"/>
    <row r="118686"/>
    <row r="118687"/>
    <row r="118688"/>
    <row r="118689"/>
    <row r="118690"/>
    <row r="118691"/>
    <row r="118692"/>
    <row r="118693"/>
    <row r="118694"/>
    <row r="118695"/>
    <row r="118696"/>
    <row r="118697"/>
    <row r="118698"/>
    <row r="118699"/>
    <row r="118700"/>
    <row r="118701"/>
    <row r="118702"/>
    <row r="118703"/>
    <row r="118704"/>
    <row r="118705"/>
    <row r="118706"/>
    <row r="118707"/>
    <row r="118708"/>
    <row r="118709"/>
    <row r="118710"/>
    <row r="118711"/>
    <row r="118712"/>
    <row r="118713"/>
    <row r="118714"/>
    <row r="118715"/>
    <row r="118716"/>
    <row r="118717"/>
    <row r="118718"/>
    <row r="118719"/>
    <row r="118720"/>
    <row r="118721"/>
    <row r="118722"/>
    <row r="118723"/>
    <row r="118724"/>
    <row r="118725"/>
    <row r="118726"/>
    <row r="118727"/>
    <row r="118728"/>
    <row r="118729"/>
    <row r="118730"/>
    <row r="118731"/>
    <row r="118732"/>
    <row r="118733"/>
    <row r="118734"/>
    <row r="118735"/>
    <row r="118736"/>
    <row r="118737"/>
    <row r="118738"/>
    <row r="118739"/>
    <row r="118740"/>
    <row r="118741"/>
    <row r="118742"/>
    <row r="118743"/>
    <row r="118744"/>
    <row r="118745"/>
    <row r="118746"/>
    <row r="118747"/>
    <row r="118748"/>
    <row r="118749"/>
    <row r="118750"/>
    <row r="118751"/>
    <row r="118752"/>
    <row r="118753"/>
    <row r="118754"/>
    <row r="118755"/>
    <row r="118756"/>
    <row r="118757"/>
    <row r="118758"/>
    <row r="118759"/>
    <row r="118760"/>
    <row r="118761"/>
    <row r="118762"/>
    <row r="118763"/>
    <row r="118764"/>
    <row r="118765"/>
    <row r="118766"/>
    <row r="118767"/>
    <row r="118768"/>
    <row r="118769"/>
    <row r="118770"/>
    <row r="118771"/>
    <row r="118772"/>
    <row r="118773"/>
    <row r="118774"/>
    <row r="118775"/>
    <row r="118776"/>
    <row r="118777"/>
    <row r="118778"/>
    <row r="118779"/>
    <row r="118780"/>
    <row r="118781"/>
    <row r="118782"/>
    <row r="118783"/>
    <row r="118784"/>
    <row r="118785"/>
    <row r="118786"/>
    <row r="118787"/>
    <row r="118788"/>
    <row r="118789"/>
    <row r="118790"/>
    <row r="118791"/>
    <row r="118792"/>
    <row r="118793"/>
    <row r="118794"/>
    <row r="118795"/>
    <row r="118796"/>
    <row r="118797"/>
    <row r="118798"/>
    <row r="118799"/>
    <row r="118800"/>
    <row r="118801"/>
    <row r="118802"/>
    <row r="118803"/>
    <row r="118804"/>
    <row r="118805"/>
    <row r="118806"/>
    <row r="118807"/>
    <row r="118808"/>
    <row r="118809"/>
    <row r="118810"/>
    <row r="118811"/>
    <row r="118812"/>
    <row r="118813"/>
    <row r="118814"/>
    <row r="118815"/>
    <row r="118816"/>
    <row r="118817"/>
    <row r="118818"/>
    <row r="118819"/>
    <row r="118820"/>
    <row r="118821"/>
    <row r="118822"/>
    <row r="118823"/>
    <row r="118824"/>
    <row r="118825"/>
    <row r="118826"/>
    <row r="118827"/>
    <row r="118828"/>
    <row r="118829"/>
    <row r="118830"/>
    <row r="118831"/>
    <row r="118832"/>
    <row r="118833"/>
    <row r="118834"/>
    <row r="118835"/>
    <row r="118836"/>
    <row r="118837"/>
    <row r="118838"/>
    <row r="118839"/>
    <row r="118840"/>
    <row r="118841"/>
    <row r="118842"/>
    <row r="118843"/>
    <row r="118844"/>
    <row r="118845"/>
    <row r="118846"/>
    <row r="118847"/>
    <row r="118848"/>
    <row r="118849"/>
    <row r="118850"/>
    <row r="118851"/>
    <row r="118852"/>
    <row r="118853"/>
    <row r="118854"/>
    <row r="118855"/>
    <row r="118856"/>
    <row r="118857"/>
    <row r="118858"/>
    <row r="118859"/>
    <row r="118860"/>
    <row r="118861"/>
    <row r="118862"/>
    <row r="118863"/>
    <row r="118864"/>
    <row r="118865"/>
    <row r="118866"/>
    <row r="118867"/>
    <row r="118868"/>
    <row r="118869"/>
    <row r="118870"/>
    <row r="118871"/>
    <row r="118872"/>
    <row r="118873"/>
    <row r="118874"/>
    <row r="118875"/>
    <row r="118876"/>
    <row r="118877"/>
    <row r="118878"/>
    <row r="118879"/>
    <row r="118880"/>
    <row r="118881"/>
    <row r="118882"/>
    <row r="118883"/>
    <row r="118884"/>
    <row r="118885"/>
    <row r="118886"/>
    <row r="118887"/>
    <row r="118888"/>
    <row r="118889"/>
    <row r="118890"/>
    <row r="118891"/>
    <row r="118892"/>
    <row r="118893"/>
    <row r="118894"/>
    <row r="118895"/>
    <row r="118896"/>
    <row r="118897"/>
    <row r="118898"/>
    <row r="118899"/>
    <row r="118900"/>
    <row r="118901"/>
    <row r="118902"/>
    <row r="118903"/>
    <row r="118904"/>
    <row r="118905"/>
    <row r="118906"/>
    <row r="118907"/>
    <row r="118908"/>
    <row r="118909"/>
    <row r="118910"/>
    <row r="118911"/>
    <row r="118912"/>
    <row r="118913"/>
    <row r="118914"/>
    <row r="118915"/>
    <row r="118916"/>
    <row r="118917"/>
    <row r="118918"/>
    <row r="118919"/>
    <row r="118920"/>
    <row r="118921"/>
    <row r="118922"/>
    <row r="118923"/>
    <row r="118924"/>
    <row r="118925"/>
    <row r="118926"/>
    <row r="118927"/>
    <row r="118928"/>
    <row r="118929"/>
    <row r="118930"/>
    <row r="118931"/>
    <row r="118932"/>
    <row r="118933"/>
    <row r="118934"/>
    <row r="118935"/>
    <row r="118936"/>
    <row r="118937"/>
    <row r="118938"/>
    <row r="118939"/>
    <row r="118940"/>
    <row r="118941"/>
    <row r="118942"/>
    <row r="118943"/>
    <row r="118944"/>
    <row r="118945"/>
    <row r="118946"/>
    <row r="118947"/>
    <row r="118948"/>
    <row r="118949"/>
    <row r="118950"/>
    <row r="118951"/>
    <row r="118952"/>
    <row r="118953"/>
    <row r="118954"/>
    <row r="118955"/>
    <row r="118956"/>
    <row r="118957"/>
    <row r="118958"/>
    <row r="118959"/>
    <row r="118960"/>
    <row r="118961"/>
    <row r="118962"/>
    <row r="118963"/>
    <row r="118964"/>
    <row r="118965"/>
    <row r="118966"/>
    <row r="118967"/>
    <row r="118968"/>
    <row r="118969"/>
    <row r="118970"/>
    <row r="118971"/>
    <row r="118972"/>
    <row r="118973"/>
    <row r="118974"/>
    <row r="118975"/>
    <row r="118976"/>
    <row r="118977"/>
    <row r="118978"/>
    <row r="118979"/>
    <row r="118980"/>
    <row r="118981"/>
    <row r="118982"/>
    <row r="118983"/>
    <row r="118984"/>
    <row r="118985"/>
    <row r="118986"/>
    <row r="118987"/>
    <row r="118988"/>
    <row r="118989"/>
    <row r="118990"/>
    <row r="118991"/>
    <row r="118992"/>
    <row r="118993"/>
    <row r="118994"/>
    <row r="118995"/>
    <row r="118996"/>
    <row r="118997"/>
    <row r="118998"/>
    <row r="118999"/>
    <row r="119000"/>
    <row r="119001"/>
    <row r="119002"/>
    <row r="119003"/>
    <row r="119004"/>
    <row r="119005"/>
    <row r="119006"/>
    <row r="119007"/>
    <row r="119008"/>
    <row r="119009"/>
    <row r="119010"/>
    <row r="119011"/>
    <row r="119012"/>
    <row r="119013"/>
    <row r="119014"/>
    <row r="119015"/>
    <row r="119016"/>
    <row r="119017"/>
    <row r="119018"/>
    <row r="119019"/>
    <row r="119020"/>
    <row r="119021"/>
    <row r="119022"/>
    <row r="119023"/>
    <row r="119024"/>
    <row r="119025"/>
    <row r="119026"/>
    <row r="119027"/>
    <row r="119028"/>
    <row r="119029"/>
    <row r="119030"/>
    <row r="119031"/>
    <row r="119032"/>
    <row r="119033"/>
    <row r="119034"/>
    <row r="119035"/>
    <row r="119036"/>
    <row r="119037"/>
    <row r="119038"/>
    <row r="119039"/>
    <row r="119040"/>
    <row r="119041"/>
    <row r="119042"/>
    <row r="119043"/>
    <row r="119044"/>
    <row r="119045"/>
    <row r="119046"/>
    <row r="119047"/>
    <row r="119048"/>
    <row r="119049"/>
    <row r="119050"/>
    <row r="119051"/>
    <row r="119052"/>
    <row r="119053"/>
    <row r="119054"/>
    <row r="119055"/>
    <row r="119056"/>
    <row r="119057"/>
    <row r="119058"/>
    <row r="119059"/>
    <row r="119060"/>
    <row r="119061"/>
    <row r="119062"/>
    <row r="119063"/>
    <row r="119064"/>
    <row r="119065"/>
    <row r="119066"/>
    <row r="119067"/>
    <row r="119068"/>
    <row r="119069"/>
    <row r="119070"/>
    <row r="119071"/>
    <row r="119072"/>
    <row r="119073"/>
    <row r="119074"/>
    <row r="119075"/>
    <row r="119076"/>
    <row r="119077"/>
    <row r="119078"/>
    <row r="119079"/>
    <row r="119080"/>
    <row r="119081"/>
    <row r="119082"/>
    <row r="119083"/>
    <row r="119084"/>
    <row r="119085"/>
    <row r="119086"/>
    <row r="119087"/>
    <row r="119088"/>
    <row r="119089"/>
    <row r="119090"/>
    <row r="119091"/>
    <row r="119092"/>
    <row r="119093"/>
    <row r="119094"/>
    <row r="119095"/>
    <row r="119096"/>
    <row r="119097"/>
    <row r="119098"/>
    <row r="119099"/>
    <row r="119100"/>
    <row r="119101"/>
    <row r="119102"/>
    <row r="119103"/>
    <row r="119104"/>
    <row r="119105"/>
    <row r="119106"/>
    <row r="119107"/>
    <row r="119108"/>
    <row r="119109"/>
    <row r="119110"/>
    <row r="119111"/>
    <row r="119112"/>
    <row r="119113"/>
    <row r="119114"/>
    <row r="119115"/>
    <row r="119116"/>
    <row r="119117"/>
    <row r="119118"/>
    <row r="119119"/>
    <row r="119120"/>
    <row r="119121"/>
    <row r="119122"/>
    <row r="119123"/>
    <row r="119124"/>
    <row r="119125"/>
    <row r="119126"/>
    <row r="119127"/>
    <row r="119128"/>
    <row r="119129"/>
    <row r="119130"/>
    <row r="119131"/>
    <row r="119132"/>
    <row r="119133"/>
    <row r="119134"/>
    <row r="119135"/>
    <row r="119136"/>
    <row r="119137"/>
    <row r="119138"/>
    <row r="119139"/>
    <row r="119140"/>
    <row r="119141"/>
    <row r="119142"/>
    <row r="119143"/>
    <row r="119144"/>
    <row r="119145"/>
    <row r="119146"/>
    <row r="119147"/>
    <row r="119148"/>
    <row r="119149"/>
    <row r="119150"/>
    <row r="119151"/>
    <row r="119152"/>
    <row r="119153"/>
    <row r="119154"/>
    <row r="119155"/>
    <row r="119156"/>
    <row r="119157"/>
    <row r="119158"/>
    <row r="119159"/>
    <row r="119160"/>
    <row r="119161"/>
    <row r="119162"/>
    <row r="119163"/>
    <row r="119164"/>
    <row r="119165"/>
    <row r="119166"/>
    <row r="119167"/>
    <row r="119168"/>
    <row r="119169"/>
    <row r="119170"/>
    <row r="119171"/>
    <row r="119172"/>
    <row r="119173"/>
    <row r="119174"/>
    <row r="119175"/>
    <row r="119176"/>
    <row r="119177"/>
    <row r="119178"/>
    <row r="119179"/>
    <row r="119180"/>
    <row r="119181"/>
    <row r="119182"/>
    <row r="119183"/>
    <row r="119184"/>
    <row r="119185"/>
    <row r="119186"/>
    <row r="119187"/>
    <row r="119188"/>
    <row r="119189"/>
    <row r="119190"/>
    <row r="119191"/>
    <row r="119192"/>
    <row r="119193"/>
    <row r="119194"/>
    <row r="119195"/>
    <row r="119196"/>
    <row r="119197"/>
    <row r="119198"/>
    <row r="119199"/>
    <row r="119200"/>
    <row r="119201"/>
    <row r="119202"/>
    <row r="119203"/>
    <row r="119204"/>
    <row r="119205"/>
    <row r="119206"/>
    <row r="119207"/>
    <row r="119208"/>
    <row r="119209"/>
    <row r="119210"/>
    <row r="119211"/>
    <row r="119212"/>
    <row r="119213"/>
    <row r="119214"/>
    <row r="119215"/>
    <row r="119216"/>
    <row r="119217"/>
    <row r="119218"/>
    <row r="119219"/>
    <row r="119220"/>
    <row r="119221"/>
    <row r="119222"/>
    <row r="119223"/>
    <row r="119224"/>
    <row r="119225"/>
    <row r="119226"/>
    <row r="119227"/>
    <row r="119228"/>
    <row r="119229"/>
    <row r="119230"/>
    <row r="119231"/>
    <row r="119232"/>
    <row r="119233"/>
    <row r="119234"/>
    <row r="119235"/>
    <row r="119236"/>
    <row r="119237"/>
    <row r="119238"/>
    <row r="119239"/>
    <row r="119240"/>
    <row r="119241"/>
    <row r="119242"/>
    <row r="119243"/>
    <row r="119244"/>
    <row r="119245"/>
    <row r="119246"/>
    <row r="119247"/>
    <row r="119248"/>
    <row r="119249"/>
    <row r="119250"/>
    <row r="119251"/>
    <row r="119252"/>
    <row r="119253"/>
    <row r="119254"/>
    <row r="119255"/>
    <row r="119256"/>
    <row r="119257"/>
    <row r="119258"/>
    <row r="119259"/>
    <row r="119260"/>
    <row r="119261"/>
    <row r="119262"/>
    <row r="119263"/>
    <row r="119264"/>
    <row r="119265"/>
    <row r="119266"/>
    <row r="119267"/>
    <row r="119268"/>
    <row r="119269"/>
    <row r="119270"/>
    <row r="119271"/>
    <row r="119272"/>
    <row r="119273"/>
    <row r="119274"/>
    <row r="119275"/>
    <row r="119276"/>
    <row r="119277"/>
    <row r="119278"/>
    <row r="119279"/>
    <row r="119280"/>
    <row r="119281"/>
    <row r="119282"/>
    <row r="119283"/>
    <row r="119284"/>
    <row r="119285"/>
    <row r="119286"/>
    <row r="119287"/>
    <row r="119288"/>
    <row r="119289"/>
    <row r="119290"/>
    <row r="119291"/>
    <row r="119292"/>
    <row r="119293"/>
    <row r="119294"/>
    <row r="119295"/>
    <row r="119296"/>
    <row r="119297"/>
    <row r="119298"/>
    <row r="119299"/>
    <row r="119300"/>
    <row r="119301"/>
    <row r="119302"/>
    <row r="119303"/>
    <row r="119304"/>
    <row r="119305"/>
    <row r="119306"/>
    <row r="119307"/>
    <row r="119308"/>
    <row r="119309"/>
    <row r="119310"/>
    <row r="119311"/>
    <row r="119312"/>
    <row r="119313"/>
    <row r="119314"/>
    <row r="119315"/>
    <row r="119316"/>
    <row r="119317"/>
    <row r="119318"/>
    <row r="119319"/>
    <row r="119320"/>
    <row r="119321"/>
    <row r="119322"/>
    <row r="119323"/>
    <row r="119324"/>
    <row r="119325"/>
    <row r="119326"/>
    <row r="119327"/>
    <row r="119328"/>
    <row r="119329"/>
    <row r="119330"/>
    <row r="119331"/>
    <row r="119332"/>
    <row r="119333"/>
    <row r="119334"/>
    <row r="119335"/>
    <row r="119336"/>
    <row r="119337"/>
    <row r="119338"/>
    <row r="119339"/>
    <row r="119340"/>
    <row r="119341"/>
    <row r="119342"/>
    <row r="119343"/>
    <row r="119344"/>
    <row r="119345"/>
    <row r="119346"/>
    <row r="119347"/>
    <row r="119348"/>
    <row r="119349"/>
    <row r="119350"/>
    <row r="119351"/>
    <row r="119352"/>
    <row r="119353"/>
    <row r="119354"/>
    <row r="119355"/>
    <row r="119356"/>
    <row r="119357"/>
    <row r="119358"/>
    <row r="119359"/>
    <row r="119360"/>
    <row r="119361"/>
    <row r="119362"/>
    <row r="119363"/>
    <row r="119364"/>
    <row r="119365"/>
    <row r="119366"/>
    <row r="119367"/>
    <row r="119368"/>
    <row r="119369"/>
    <row r="119370"/>
    <row r="119371"/>
    <row r="119372"/>
    <row r="119373"/>
    <row r="119374"/>
    <row r="119375"/>
    <row r="119376"/>
    <row r="119377"/>
    <row r="119378"/>
    <row r="119379"/>
    <row r="119380"/>
    <row r="119381"/>
    <row r="119382"/>
    <row r="119383"/>
    <row r="119384"/>
    <row r="119385"/>
    <row r="119386"/>
    <row r="119387"/>
    <row r="119388"/>
    <row r="119389"/>
    <row r="119390"/>
    <row r="119391"/>
    <row r="119392"/>
    <row r="119393"/>
    <row r="119394"/>
    <row r="119395"/>
    <row r="119396"/>
    <row r="119397"/>
    <row r="119398"/>
    <row r="119399"/>
    <row r="119400"/>
    <row r="119401"/>
    <row r="119402"/>
    <row r="119403"/>
    <row r="119404"/>
    <row r="119405"/>
    <row r="119406"/>
    <row r="119407"/>
    <row r="119408"/>
    <row r="119409"/>
    <row r="119410"/>
    <row r="119411"/>
    <row r="119412"/>
    <row r="119413"/>
    <row r="119414"/>
    <row r="119415"/>
    <row r="119416"/>
    <row r="119417"/>
    <row r="119418"/>
    <row r="119419"/>
    <row r="119420"/>
    <row r="119421"/>
    <row r="119422"/>
    <row r="119423"/>
    <row r="119424"/>
    <row r="119425"/>
    <row r="119426"/>
    <row r="119427"/>
    <row r="119428"/>
    <row r="119429"/>
    <row r="119430"/>
    <row r="119431"/>
    <row r="119432"/>
    <row r="119433"/>
    <row r="119434"/>
    <row r="119435"/>
    <row r="119436"/>
    <row r="119437"/>
    <row r="119438"/>
    <row r="119439"/>
    <row r="119440"/>
    <row r="119441"/>
    <row r="119442"/>
    <row r="119443"/>
    <row r="119444"/>
    <row r="119445"/>
    <row r="119446"/>
    <row r="119447"/>
    <row r="119448"/>
    <row r="119449"/>
    <row r="119450"/>
    <row r="119451"/>
    <row r="119452"/>
    <row r="119453"/>
    <row r="119454"/>
    <row r="119455"/>
    <row r="119456"/>
    <row r="119457"/>
    <row r="119458"/>
    <row r="119459"/>
    <row r="119460"/>
    <row r="119461"/>
    <row r="119462"/>
    <row r="119463"/>
    <row r="119464"/>
    <row r="119465"/>
    <row r="119466"/>
    <row r="119467"/>
    <row r="119468"/>
    <row r="119469"/>
    <row r="119470"/>
    <row r="119471"/>
    <row r="119472"/>
    <row r="119473"/>
    <row r="119474"/>
    <row r="119475"/>
    <row r="119476"/>
    <row r="119477"/>
    <row r="119478"/>
    <row r="119479"/>
    <row r="119480"/>
    <row r="119481"/>
    <row r="119482"/>
    <row r="119483"/>
    <row r="119484"/>
    <row r="119485"/>
    <row r="119486"/>
    <row r="119487"/>
    <row r="119488"/>
    <row r="119489"/>
    <row r="119490"/>
    <row r="119491"/>
    <row r="119492"/>
    <row r="119493"/>
    <row r="119494"/>
    <row r="119495"/>
    <row r="119496"/>
    <row r="119497"/>
    <row r="119498"/>
    <row r="119499"/>
    <row r="119500"/>
    <row r="119501"/>
    <row r="119502"/>
    <row r="119503"/>
    <row r="119504"/>
    <row r="119505"/>
    <row r="119506"/>
    <row r="119507"/>
    <row r="119508"/>
    <row r="119509"/>
    <row r="119510"/>
    <row r="119511"/>
    <row r="119512"/>
    <row r="119513"/>
    <row r="119514"/>
    <row r="119515"/>
    <row r="119516"/>
    <row r="119517"/>
    <row r="119518"/>
    <row r="119519"/>
    <row r="119520"/>
    <row r="119521"/>
    <row r="119522"/>
    <row r="119523"/>
    <row r="119524"/>
    <row r="119525"/>
    <row r="119526"/>
    <row r="119527"/>
    <row r="119528"/>
    <row r="119529"/>
    <row r="119530"/>
    <row r="119531"/>
    <row r="119532"/>
    <row r="119533"/>
    <row r="119534"/>
    <row r="119535"/>
    <row r="119536"/>
    <row r="119537"/>
    <row r="119538"/>
    <row r="119539"/>
    <row r="119540"/>
    <row r="119541"/>
    <row r="119542"/>
    <row r="119543"/>
    <row r="119544"/>
    <row r="119545"/>
    <row r="119546"/>
    <row r="119547"/>
    <row r="119548"/>
    <row r="119549"/>
    <row r="119550"/>
    <row r="119551"/>
    <row r="119552"/>
    <row r="119553"/>
    <row r="119554"/>
    <row r="119555"/>
    <row r="119556"/>
    <row r="119557"/>
    <row r="119558"/>
    <row r="119559"/>
    <row r="119560"/>
    <row r="119561"/>
    <row r="119562"/>
    <row r="119563"/>
    <row r="119564"/>
    <row r="119565"/>
    <row r="119566"/>
    <row r="119567"/>
    <row r="119568"/>
    <row r="119569"/>
    <row r="119570"/>
    <row r="119571"/>
    <row r="119572"/>
    <row r="119573"/>
    <row r="119574"/>
    <row r="119575"/>
    <row r="119576"/>
    <row r="119577"/>
    <row r="119578"/>
    <row r="119579"/>
    <row r="119580"/>
    <row r="119581"/>
    <row r="119582"/>
    <row r="119583"/>
    <row r="119584"/>
    <row r="119585"/>
    <row r="119586"/>
    <row r="119587"/>
    <row r="119588"/>
    <row r="119589"/>
    <row r="119590"/>
    <row r="119591"/>
    <row r="119592"/>
    <row r="119593"/>
    <row r="119594"/>
    <row r="119595"/>
    <row r="119596"/>
    <row r="119597"/>
    <row r="119598"/>
    <row r="119599"/>
    <row r="119600"/>
    <row r="119601"/>
    <row r="119602"/>
    <row r="119603"/>
    <row r="119604"/>
    <row r="119605"/>
    <row r="119606"/>
    <row r="119607"/>
    <row r="119608"/>
    <row r="119609"/>
    <row r="119610"/>
    <row r="119611"/>
    <row r="119612"/>
    <row r="119613"/>
    <row r="119614"/>
    <row r="119615"/>
    <row r="119616"/>
    <row r="119617"/>
    <row r="119618"/>
    <row r="119619"/>
    <row r="119620"/>
    <row r="119621"/>
    <row r="119622"/>
    <row r="119623"/>
    <row r="119624"/>
    <row r="119625"/>
    <row r="119626"/>
    <row r="119627"/>
    <row r="119628"/>
    <row r="119629"/>
    <row r="119630"/>
    <row r="119631"/>
    <row r="119632"/>
    <row r="119633"/>
    <row r="119634"/>
    <row r="119635"/>
    <row r="119636"/>
    <row r="119637"/>
    <row r="119638"/>
    <row r="119639"/>
    <row r="119640"/>
    <row r="119641"/>
    <row r="119642"/>
    <row r="119643"/>
    <row r="119644"/>
    <row r="119645"/>
    <row r="119646"/>
    <row r="119647"/>
    <row r="119648"/>
    <row r="119649"/>
    <row r="119650"/>
    <row r="119651"/>
    <row r="119652"/>
    <row r="119653"/>
    <row r="119654"/>
    <row r="119655"/>
    <row r="119656"/>
    <row r="119657"/>
    <row r="119658"/>
    <row r="119659"/>
    <row r="119660"/>
    <row r="119661"/>
    <row r="119662"/>
    <row r="119663"/>
    <row r="119664"/>
    <row r="119665"/>
    <row r="119666"/>
    <row r="119667"/>
    <row r="119668"/>
    <row r="119669"/>
    <row r="119670"/>
    <row r="119671"/>
    <row r="119672"/>
    <row r="119673"/>
    <row r="119674"/>
    <row r="119675"/>
    <row r="119676"/>
    <row r="119677"/>
    <row r="119678"/>
    <row r="119679"/>
    <row r="119680"/>
    <row r="119681"/>
    <row r="119682"/>
    <row r="119683"/>
    <row r="119684"/>
    <row r="119685"/>
    <row r="119686"/>
    <row r="119687"/>
    <row r="119688"/>
    <row r="119689"/>
    <row r="119690"/>
    <row r="119691"/>
    <row r="119692"/>
    <row r="119693"/>
    <row r="119694"/>
    <row r="119695"/>
    <row r="119696"/>
    <row r="119697"/>
    <row r="119698"/>
    <row r="119699"/>
    <row r="119700"/>
    <row r="119701"/>
    <row r="119702"/>
    <row r="119703"/>
    <row r="119704"/>
    <row r="119705"/>
    <row r="119706"/>
    <row r="119707"/>
    <row r="119708"/>
    <row r="119709"/>
    <row r="119710"/>
    <row r="119711"/>
    <row r="119712"/>
    <row r="119713"/>
    <row r="119714"/>
    <row r="119715"/>
    <row r="119716"/>
    <row r="119717"/>
    <row r="119718"/>
    <row r="119719"/>
    <row r="119720"/>
    <row r="119721"/>
    <row r="119722"/>
    <row r="119723"/>
    <row r="119724"/>
    <row r="119725"/>
    <row r="119726"/>
    <row r="119727"/>
    <row r="119728"/>
    <row r="119729"/>
    <row r="119730"/>
    <row r="119731"/>
    <row r="119732"/>
    <row r="119733"/>
    <row r="119734"/>
    <row r="119735"/>
    <row r="119736"/>
    <row r="119737"/>
    <row r="119738"/>
    <row r="119739"/>
    <row r="119740"/>
    <row r="119741"/>
    <row r="119742"/>
    <row r="119743"/>
    <row r="119744"/>
    <row r="119745"/>
    <row r="119746"/>
    <row r="119747"/>
    <row r="119748"/>
    <row r="119749"/>
    <row r="119750"/>
    <row r="119751"/>
    <row r="119752"/>
    <row r="119753"/>
    <row r="119754"/>
    <row r="119755"/>
    <row r="119756"/>
    <row r="119757"/>
    <row r="119758"/>
    <row r="119759"/>
    <row r="119760"/>
    <row r="119761"/>
    <row r="119762"/>
    <row r="119763"/>
    <row r="119764"/>
    <row r="119765"/>
    <row r="119766"/>
    <row r="119767"/>
    <row r="119768"/>
    <row r="119769"/>
    <row r="119770"/>
    <row r="119771"/>
    <row r="119772"/>
    <row r="119773"/>
    <row r="119774"/>
    <row r="119775"/>
    <row r="119776"/>
    <row r="119777"/>
    <row r="119778"/>
    <row r="119779"/>
    <row r="119780"/>
    <row r="119781"/>
    <row r="119782"/>
    <row r="119783"/>
    <row r="119784"/>
    <row r="119785"/>
    <row r="119786"/>
    <row r="119787"/>
    <row r="119788"/>
    <row r="119789"/>
    <row r="119790"/>
    <row r="119791"/>
    <row r="119792"/>
    <row r="119793"/>
    <row r="119794"/>
    <row r="119795"/>
    <row r="119796"/>
    <row r="119797"/>
    <row r="119798"/>
    <row r="119799"/>
    <row r="119800"/>
    <row r="119801"/>
    <row r="119802"/>
    <row r="119803"/>
    <row r="119804"/>
    <row r="119805"/>
    <row r="119806"/>
    <row r="119807"/>
    <row r="119808"/>
    <row r="119809"/>
    <row r="119810"/>
    <row r="119811"/>
    <row r="119812"/>
    <row r="119813"/>
    <row r="119814"/>
    <row r="119815"/>
    <row r="119816"/>
    <row r="119817"/>
    <row r="119818"/>
    <row r="119819"/>
    <row r="119820"/>
    <row r="119821"/>
    <row r="119822"/>
    <row r="119823"/>
    <row r="119824"/>
    <row r="119825"/>
    <row r="119826"/>
    <row r="119827"/>
    <row r="119828"/>
    <row r="119829"/>
    <row r="119830"/>
    <row r="119831"/>
    <row r="119832"/>
    <row r="119833"/>
    <row r="119834"/>
    <row r="119835"/>
    <row r="119836"/>
    <row r="119837"/>
    <row r="119838"/>
    <row r="119839"/>
    <row r="119840"/>
    <row r="119841"/>
    <row r="119842"/>
    <row r="119843"/>
    <row r="119844"/>
    <row r="119845"/>
    <row r="119846"/>
    <row r="119847"/>
    <row r="119848"/>
    <row r="119849"/>
    <row r="119850"/>
    <row r="119851"/>
    <row r="119852"/>
    <row r="119853"/>
    <row r="119854"/>
    <row r="119855"/>
    <row r="119856"/>
    <row r="119857"/>
    <row r="119858"/>
    <row r="119859"/>
    <row r="119860"/>
    <row r="119861"/>
    <row r="119862"/>
    <row r="119863"/>
    <row r="119864"/>
    <row r="119865"/>
    <row r="119866"/>
    <row r="119867"/>
    <row r="119868"/>
    <row r="119869"/>
    <row r="119870"/>
    <row r="119871"/>
    <row r="119872"/>
    <row r="119873"/>
    <row r="119874"/>
    <row r="119875"/>
    <row r="119876"/>
    <row r="119877"/>
    <row r="119878"/>
    <row r="119879"/>
    <row r="119880"/>
    <row r="119881"/>
    <row r="119882"/>
    <row r="119883"/>
    <row r="119884"/>
    <row r="119885"/>
    <row r="119886"/>
    <row r="119887"/>
    <row r="119888"/>
    <row r="119889"/>
    <row r="119890"/>
    <row r="119891"/>
    <row r="119892"/>
    <row r="119893"/>
    <row r="119894"/>
    <row r="119895"/>
    <row r="119896"/>
    <row r="119897"/>
    <row r="119898"/>
    <row r="119899"/>
    <row r="119900"/>
    <row r="119901"/>
    <row r="119902"/>
    <row r="119903"/>
    <row r="119904"/>
    <row r="119905"/>
    <row r="119906"/>
    <row r="119907"/>
    <row r="119908"/>
    <row r="119909"/>
    <row r="119910"/>
    <row r="119911"/>
    <row r="119912"/>
    <row r="119913"/>
    <row r="119914"/>
    <row r="119915"/>
    <row r="119916"/>
    <row r="119917"/>
    <row r="119918"/>
    <row r="119919"/>
    <row r="119920"/>
    <row r="119921"/>
    <row r="119922"/>
    <row r="119923"/>
    <row r="119924"/>
    <row r="119925"/>
    <row r="119926"/>
    <row r="119927"/>
    <row r="119928"/>
    <row r="119929"/>
    <row r="119930"/>
    <row r="119931"/>
    <row r="119932"/>
    <row r="119933"/>
    <row r="119934"/>
    <row r="119935"/>
    <row r="119936"/>
    <row r="119937"/>
    <row r="119938"/>
    <row r="119939"/>
    <row r="119940"/>
    <row r="119941"/>
    <row r="119942"/>
    <row r="119943"/>
    <row r="119944"/>
    <row r="119945"/>
    <row r="119946"/>
    <row r="119947"/>
    <row r="119948"/>
    <row r="119949"/>
    <row r="119950"/>
    <row r="119951"/>
    <row r="119952"/>
    <row r="119953"/>
    <row r="119954"/>
    <row r="119955"/>
    <row r="119956"/>
    <row r="119957"/>
    <row r="119958"/>
    <row r="119959"/>
    <row r="119960"/>
    <row r="119961"/>
    <row r="119962"/>
    <row r="119963"/>
    <row r="119964"/>
    <row r="119965"/>
    <row r="119966"/>
    <row r="119967"/>
    <row r="119968"/>
    <row r="119969"/>
    <row r="119970"/>
    <row r="119971"/>
    <row r="119972"/>
    <row r="119973"/>
    <row r="119974"/>
    <row r="119975"/>
    <row r="119976"/>
    <row r="119977"/>
    <row r="119978"/>
    <row r="119979"/>
    <row r="119980"/>
    <row r="119981"/>
    <row r="119982"/>
    <row r="119983"/>
    <row r="119984"/>
    <row r="119985"/>
    <row r="119986"/>
    <row r="119987"/>
    <row r="119988"/>
    <row r="119989"/>
    <row r="119990"/>
    <row r="119991"/>
    <row r="119992"/>
    <row r="119993"/>
    <row r="119994"/>
    <row r="119995"/>
    <row r="119996"/>
    <row r="119997"/>
    <row r="119998"/>
    <row r="119999"/>
    <row r="120000"/>
    <row r="120001"/>
    <row r="120002"/>
    <row r="120003"/>
    <row r="120004"/>
    <row r="120005"/>
    <row r="120006"/>
    <row r="120007"/>
    <row r="120008"/>
    <row r="120009"/>
    <row r="120010"/>
    <row r="120011"/>
    <row r="120012"/>
    <row r="120013"/>
    <row r="120014"/>
    <row r="120015"/>
    <row r="120016"/>
    <row r="120017"/>
    <row r="120018"/>
    <row r="120019"/>
    <row r="120020"/>
    <row r="120021"/>
    <row r="120022"/>
    <row r="120023"/>
    <row r="120024"/>
    <row r="120025"/>
    <row r="120026"/>
    <row r="120027"/>
    <row r="120028"/>
    <row r="120029"/>
    <row r="120030"/>
    <row r="120031"/>
    <row r="120032"/>
    <row r="120033"/>
    <row r="120034"/>
    <row r="120035"/>
    <row r="120036"/>
    <row r="120037"/>
    <row r="120038"/>
    <row r="120039"/>
    <row r="120040"/>
    <row r="120041"/>
    <row r="120042"/>
    <row r="120043"/>
    <row r="120044"/>
    <row r="120045"/>
    <row r="120046"/>
    <row r="120047"/>
    <row r="120048"/>
    <row r="120049"/>
    <row r="120050"/>
    <row r="120051"/>
    <row r="120052"/>
    <row r="120053"/>
    <row r="120054"/>
    <row r="120055"/>
    <row r="120056"/>
    <row r="120057"/>
    <row r="120058"/>
    <row r="120059"/>
    <row r="120060"/>
    <row r="120061"/>
    <row r="120062"/>
    <row r="120063"/>
    <row r="120064"/>
    <row r="120065"/>
    <row r="120066"/>
    <row r="120067"/>
    <row r="120068"/>
    <row r="120069"/>
    <row r="120070"/>
    <row r="120071"/>
    <row r="120072"/>
    <row r="120073"/>
    <row r="120074"/>
    <row r="120075"/>
    <row r="120076"/>
    <row r="120077"/>
    <row r="120078"/>
    <row r="120079"/>
    <row r="120080"/>
    <row r="120081"/>
    <row r="120082"/>
    <row r="120083"/>
    <row r="120084"/>
    <row r="120085"/>
    <row r="120086"/>
    <row r="120087"/>
    <row r="120088"/>
    <row r="120089"/>
    <row r="120090"/>
    <row r="120091"/>
    <row r="120092"/>
    <row r="120093"/>
    <row r="120094"/>
    <row r="120095"/>
    <row r="120096"/>
    <row r="120097"/>
    <row r="120098"/>
    <row r="120099"/>
    <row r="120100"/>
    <row r="120101"/>
    <row r="120102"/>
    <row r="120103"/>
    <row r="120104"/>
    <row r="120105"/>
    <row r="120106"/>
    <row r="120107"/>
    <row r="120108"/>
    <row r="120109"/>
    <row r="120110"/>
    <row r="120111"/>
    <row r="120112"/>
    <row r="120113"/>
    <row r="120114"/>
    <row r="120115"/>
    <row r="120116"/>
    <row r="120117"/>
    <row r="120118"/>
    <row r="120119"/>
    <row r="120120"/>
    <row r="120121"/>
    <row r="120122"/>
    <row r="120123"/>
    <row r="120124"/>
    <row r="120125"/>
    <row r="120126"/>
    <row r="120127"/>
    <row r="120128"/>
    <row r="120129"/>
    <row r="120130"/>
    <row r="120131"/>
    <row r="120132"/>
    <row r="120133"/>
    <row r="120134"/>
    <row r="120135"/>
    <row r="120136"/>
    <row r="120137"/>
    <row r="120138"/>
    <row r="120139"/>
    <row r="120140"/>
    <row r="120141"/>
    <row r="120142"/>
    <row r="120143"/>
    <row r="120144"/>
    <row r="120145"/>
    <row r="120146"/>
    <row r="120147"/>
    <row r="120148"/>
    <row r="120149"/>
    <row r="120150"/>
    <row r="120151"/>
    <row r="120152"/>
    <row r="120153"/>
    <row r="120154"/>
    <row r="120155"/>
    <row r="120156"/>
    <row r="120157"/>
    <row r="120158"/>
    <row r="120159"/>
    <row r="120160"/>
    <row r="120161"/>
    <row r="120162"/>
    <row r="120163"/>
    <row r="120164"/>
    <row r="120165"/>
    <row r="120166"/>
    <row r="120167"/>
    <row r="120168"/>
    <row r="120169"/>
    <row r="120170"/>
    <row r="120171"/>
    <row r="120172"/>
    <row r="120173"/>
    <row r="120174"/>
    <row r="120175"/>
    <row r="120176"/>
    <row r="120177"/>
    <row r="120178"/>
    <row r="120179"/>
    <row r="120180"/>
    <row r="120181"/>
    <row r="120182"/>
    <row r="120183"/>
    <row r="120184"/>
    <row r="120185"/>
    <row r="120186"/>
    <row r="120187"/>
    <row r="120188"/>
    <row r="120189"/>
    <row r="120190"/>
    <row r="120191"/>
    <row r="120192"/>
    <row r="120193"/>
    <row r="120194"/>
    <row r="120195"/>
    <row r="120196"/>
    <row r="120197"/>
    <row r="120198"/>
    <row r="120199"/>
    <row r="120200"/>
    <row r="120201"/>
    <row r="120202"/>
    <row r="120203"/>
    <row r="120204"/>
    <row r="120205"/>
    <row r="120206"/>
    <row r="120207"/>
    <row r="120208"/>
    <row r="120209"/>
    <row r="120210"/>
    <row r="120211"/>
    <row r="120212"/>
    <row r="120213"/>
    <row r="120214"/>
    <row r="120215"/>
    <row r="120216"/>
    <row r="120217"/>
    <row r="120218"/>
    <row r="120219"/>
    <row r="120220"/>
    <row r="120221"/>
    <row r="120222"/>
    <row r="120223"/>
    <row r="120224"/>
    <row r="120225"/>
    <row r="120226"/>
    <row r="120227"/>
    <row r="120228"/>
    <row r="120229"/>
    <row r="120230"/>
    <row r="120231"/>
    <row r="120232"/>
    <row r="120233"/>
    <row r="120234"/>
    <row r="120235"/>
    <row r="120236"/>
    <row r="120237"/>
    <row r="120238"/>
    <row r="120239"/>
    <row r="120240"/>
    <row r="120241"/>
    <row r="120242"/>
    <row r="120243"/>
    <row r="120244"/>
    <row r="120245"/>
    <row r="120246"/>
    <row r="120247"/>
    <row r="120248"/>
    <row r="120249"/>
    <row r="120250"/>
    <row r="120251"/>
    <row r="120252"/>
    <row r="120253"/>
    <row r="120254"/>
    <row r="120255"/>
    <row r="120256"/>
    <row r="120257"/>
    <row r="120258"/>
    <row r="120259"/>
    <row r="120260"/>
    <row r="120261"/>
    <row r="120262"/>
    <row r="120263"/>
    <row r="120264"/>
    <row r="120265"/>
    <row r="120266"/>
    <row r="120267"/>
    <row r="120268"/>
    <row r="120269"/>
    <row r="120270"/>
    <row r="120271"/>
    <row r="120272"/>
    <row r="120273"/>
    <row r="120274"/>
    <row r="120275"/>
    <row r="120276"/>
    <row r="120277"/>
    <row r="120278"/>
    <row r="120279"/>
    <row r="120280"/>
    <row r="120281"/>
    <row r="120282"/>
    <row r="120283"/>
    <row r="120284"/>
    <row r="120285"/>
    <row r="120286"/>
    <row r="120287"/>
    <row r="120288"/>
    <row r="120289"/>
    <row r="120290"/>
    <row r="120291"/>
    <row r="120292"/>
    <row r="120293"/>
    <row r="120294"/>
    <row r="120295"/>
    <row r="120296"/>
    <row r="120297"/>
    <row r="120298"/>
    <row r="120299"/>
    <row r="120300"/>
    <row r="120301"/>
    <row r="120302"/>
    <row r="120303"/>
    <row r="120304"/>
    <row r="120305"/>
    <row r="120306"/>
    <row r="120307"/>
    <row r="120308"/>
    <row r="120309"/>
    <row r="120310"/>
    <row r="120311"/>
    <row r="120312"/>
    <row r="120313"/>
    <row r="120314"/>
    <row r="120315"/>
    <row r="120316"/>
    <row r="120317"/>
    <row r="120318"/>
    <row r="120319"/>
    <row r="120320"/>
    <row r="120321"/>
    <row r="120322"/>
    <row r="120323"/>
    <row r="120324"/>
    <row r="120325"/>
    <row r="120326"/>
    <row r="120327"/>
    <row r="120328"/>
    <row r="120329"/>
    <row r="120330"/>
    <row r="120331"/>
    <row r="120332"/>
    <row r="120333"/>
    <row r="120334"/>
    <row r="120335"/>
    <row r="120336"/>
    <row r="120337"/>
    <row r="120338"/>
    <row r="120339"/>
    <row r="120340"/>
    <row r="120341"/>
    <row r="120342"/>
    <row r="120343"/>
    <row r="120344"/>
    <row r="120345"/>
    <row r="120346"/>
    <row r="120347"/>
    <row r="120348"/>
    <row r="120349"/>
    <row r="120350"/>
    <row r="120351"/>
    <row r="120352"/>
    <row r="120353"/>
    <row r="120354"/>
    <row r="120355"/>
    <row r="120356"/>
    <row r="120357"/>
    <row r="120358"/>
    <row r="120359"/>
    <row r="120360"/>
    <row r="120361"/>
    <row r="120362"/>
    <row r="120363"/>
    <row r="120364"/>
    <row r="120365"/>
    <row r="120366"/>
    <row r="120367"/>
    <row r="120368"/>
    <row r="120369"/>
    <row r="120370"/>
    <row r="120371"/>
    <row r="120372"/>
    <row r="120373"/>
    <row r="120374"/>
    <row r="120375"/>
    <row r="120376"/>
    <row r="120377"/>
    <row r="120378"/>
    <row r="120379"/>
    <row r="120380"/>
    <row r="120381"/>
    <row r="120382"/>
    <row r="120383"/>
    <row r="120384"/>
    <row r="120385"/>
    <row r="120386"/>
    <row r="120387"/>
    <row r="120388"/>
    <row r="120389"/>
    <row r="120390"/>
    <row r="120391"/>
    <row r="120392"/>
    <row r="120393"/>
    <row r="120394"/>
    <row r="120395"/>
    <row r="120396"/>
    <row r="120397"/>
    <row r="120398"/>
    <row r="120399"/>
    <row r="120400"/>
    <row r="120401"/>
    <row r="120402"/>
    <row r="120403"/>
    <row r="120404"/>
    <row r="120405"/>
    <row r="120406"/>
    <row r="120407"/>
    <row r="120408"/>
    <row r="120409"/>
    <row r="120410"/>
    <row r="120411"/>
    <row r="120412"/>
    <row r="120413"/>
    <row r="120414"/>
    <row r="120415"/>
    <row r="120416"/>
    <row r="120417"/>
    <row r="120418"/>
    <row r="120419"/>
    <row r="120420"/>
    <row r="120421"/>
    <row r="120422"/>
    <row r="120423"/>
    <row r="120424"/>
    <row r="120425"/>
    <row r="120426"/>
    <row r="120427"/>
    <row r="120428"/>
    <row r="120429"/>
    <row r="120430"/>
    <row r="120431"/>
    <row r="120432"/>
    <row r="120433"/>
    <row r="120434"/>
    <row r="120435"/>
    <row r="120436"/>
    <row r="120437"/>
    <row r="120438"/>
    <row r="120439"/>
    <row r="120440"/>
    <row r="120441"/>
    <row r="120442"/>
    <row r="120443"/>
    <row r="120444"/>
    <row r="120445"/>
    <row r="120446"/>
    <row r="120447"/>
    <row r="120448"/>
    <row r="120449"/>
    <row r="120450"/>
    <row r="120451"/>
    <row r="120452"/>
    <row r="120453"/>
    <row r="120454"/>
    <row r="120455"/>
    <row r="120456"/>
    <row r="120457"/>
    <row r="120458"/>
    <row r="120459"/>
    <row r="120460"/>
    <row r="120461"/>
    <row r="120462"/>
    <row r="120463"/>
    <row r="120464"/>
    <row r="120465"/>
    <row r="120466"/>
    <row r="120467"/>
    <row r="120468"/>
    <row r="120469"/>
    <row r="120470"/>
    <row r="120471"/>
    <row r="120472"/>
    <row r="120473"/>
    <row r="120474"/>
    <row r="120475"/>
    <row r="120476"/>
    <row r="120477"/>
    <row r="120478"/>
    <row r="120479"/>
    <row r="120480"/>
    <row r="120481"/>
    <row r="120482"/>
    <row r="120483"/>
    <row r="120484"/>
    <row r="120485"/>
    <row r="120486"/>
    <row r="120487"/>
    <row r="120488"/>
    <row r="120489"/>
    <row r="120490"/>
    <row r="120491"/>
    <row r="120492"/>
    <row r="120493"/>
    <row r="120494"/>
    <row r="120495"/>
    <row r="120496"/>
    <row r="120497"/>
    <row r="120498"/>
    <row r="120499"/>
    <row r="120500"/>
    <row r="120501"/>
    <row r="120502"/>
    <row r="120503"/>
    <row r="120504"/>
    <row r="120505"/>
    <row r="120506"/>
    <row r="120507"/>
    <row r="120508"/>
    <row r="120509"/>
    <row r="120510"/>
    <row r="120511"/>
    <row r="120512"/>
    <row r="120513"/>
    <row r="120514"/>
    <row r="120515"/>
    <row r="120516"/>
    <row r="120517"/>
    <row r="120518"/>
    <row r="120519"/>
    <row r="120520"/>
    <row r="120521"/>
    <row r="120522"/>
    <row r="120523"/>
    <row r="120524"/>
    <row r="120525"/>
    <row r="120526"/>
    <row r="120527"/>
    <row r="120528"/>
    <row r="120529"/>
    <row r="120530"/>
    <row r="120531"/>
    <row r="120532"/>
    <row r="120533"/>
    <row r="120534"/>
    <row r="120535"/>
    <row r="120536"/>
    <row r="120537"/>
    <row r="120538"/>
    <row r="120539"/>
    <row r="120540"/>
    <row r="120541"/>
    <row r="120542"/>
    <row r="120543"/>
    <row r="120544"/>
    <row r="120545"/>
    <row r="120546"/>
    <row r="120547"/>
    <row r="120548"/>
    <row r="120549"/>
    <row r="120550"/>
    <row r="120551"/>
    <row r="120552"/>
    <row r="120553"/>
    <row r="120554"/>
    <row r="120555"/>
    <row r="120556"/>
    <row r="120557"/>
    <row r="120558"/>
    <row r="120559"/>
    <row r="120560"/>
    <row r="120561"/>
    <row r="120562"/>
    <row r="120563"/>
    <row r="120564"/>
    <row r="120565"/>
    <row r="120566"/>
    <row r="120567"/>
    <row r="120568"/>
    <row r="120569"/>
    <row r="120570"/>
    <row r="120571"/>
    <row r="120572"/>
    <row r="120573"/>
    <row r="120574"/>
    <row r="120575"/>
    <row r="120576"/>
    <row r="120577"/>
    <row r="120578"/>
    <row r="120579"/>
    <row r="120580"/>
    <row r="120581"/>
    <row r="120582"/>
    <row r="120583"/>
    <row r="120584"/>
    <row r="120585"/>
    <row r="120586"/>
    <row r="120587"/>
    <row r="120588"/>
    <row r="120589"/>
    <row r="120590"/>
    <row r="120591"/>
    <row r="120592"/>
    <row r="120593"/>
    <row r="120594"/>
    <row r="120595"/>
    <row r="120596"/>
    <row r="120597"/>
    <row r="120598"/>
    <row r="120599"/>
    <row r="120600"/>
    <row r="120601"/>
    <row r="120602"/>
    <row r="120603"/>
    <row r="120604"/>
    <row r="120605"/>
    <row r="120606"/>
    <row r="120607"/>
    <row r="120608"/>
    <row r="120609"/>
    <row r="120610"/>
    <row r="120611"/>
    <row r="120612"/>
    <row r="120613"/>
    <row r="120614"/>
    <row r="120615"/>
    <row r="120616"/>
    <row r="120617"/>
    <row r="120618"/>
    <row r="120619"/>
    <row r="120620"/>
    <row r="120621"/>
    <row r="120622"/>
    <row r="120623"/>
    <row r="120624"/>
    <row r="120625"/>
    <row r="120626"/>
    <row r="120627"/>
    <row r="120628"/>
    <row r="120629"/>
    <row r="120630"/>
    <row r="120631"/>
    <row r="120632"/>
    <row r="120633"/>
    <row r="120634"/>
    <row r="120635"/>
    <row r="120636"/>
    <row r="120637"/>
    <row r="120638"/>
    <row r="120639"/>
    <row r="120640"/>
    <row r="120641"/>
    <row r="120642"/>
    <row r="120643"/>
    <row r="120644"/>
    <row r="120645"/>
    <row r="120646"/>
    <row r="120647"/>
    <row r="120648"/>
    <row r="120649"/>
    <row r="120650"/>
    <row r="120651"/>
    <row r="120652"/>
    <row r="120653"/>
    <row r="120654"/>
    <row r="120655"/>
    <row r="120656"/>
    <row r="120657"/>
    <row r="120658"/>
    <row r="120659"/>
    <row r="120660"/>
    <row r="120661"/>
    <row r="120662"/>
    <row r="120663"/>
    <row r="120664"/>
    <row r="120665"/>
    <row r="120666"/>
    <row r="120667"/>
    <row r="120668"/>
    <row r="120669"/>
    <row r="120670"/>
    <row r="120671"/>
    <row r="120672"/>
    <row r="120673"/>
    <row r="120674"/>
    <row r="120675"/>
    <row r="120676"/>
    <row r="120677"/>
    <row r="120678"/>
    <row r="120679"/>
    <row r="120680"/>
    <row r="120681"/>
    <row r="120682"/>
    <row r="120683"/>
    <row r="120684"/>
    <row r="120685"/>
    <row r="120686"/>
    <row r="120687"/>
    <row r="120688"/>
    <row r="120689"/>
    <row r="120690"/>
    <row r="120691"/>
    <row r="120692"/>
    <row r="120693"/>
    <row r="120694"/>
    <row r="120695"/>
    <row r="120696"/>
    <row r="120697"/>
    <row r="120698"/>
    <row r="120699"/>
    <row r="120700"/>
    <row r="120701"/>
    <row r="120702"/>
    <row r="120703"/>
    <row r="120704"/>
    <row r="120705"/>
    <row r="120706"/>
    <row r="120707"/>
    <row r="120708"/>
    <row r="120709"/>
    <row r="120710"/>
    <row r="120711"/>
    <row r="120712"/>
    <row r="120713"/>
    <row r="120714"/>
    <row r="120715"/>
    <row r="120716"/>
    <row r="120717"/>
    <row r="120718"/>
    <row r="120719"/>
    <row r="120720"/>
    <row r="120721"/>
    <row r="120722"/>
    <row r="120723"/>
    <row r="120724"/>
    <row r="120725"/>
    <row r="120726"/>
    <row r="120727"/>
    <row r="120728"/>
    <row r="120729"/>
    <row r="120730"/>
    <row r="120731"/>
    <row r="120732"/>
    <row r="120733"/>
    <row r="120734"/>
    <row r="120735"/>
    <row r="120736"/>
    <row r="120737"/>
    <row r="120738"/>
    <row r="120739"/>
    <row r="120740"/>
    <row r="120741"/>
    <row r="120742"/>
    <row r="120743"/>
    <row r="120744"/>
    <row r="120745"/>
    <row r="120746"/>
    <row r="120747"/>
    <row r="120748"/>
    <row r="120749"/>
    <row r="120750"/>
    <row r="120751"/>
    <row r="120752"/>
    <row r="120753"/>
    <row r="120754"/>
    <row r="120755"/>
    <row r="120756"/>
    <row r="120757"/>
    <row r="120758"/>
    <row r="120759"/>
    <row r="120760"/>
    <row r="120761"/>
    <row r="120762"/>
    <row r="120763"/>
    <row r="120764"/>
    <row r="120765"/>
    <row r="120766"/>
    <row r="120767"/>
    <row r="120768"/>
    <row r="120769"/>
    <row r="120770"/>
    <row r="120771"/>
    <row r="120772"/>
    <row r="120773"/>
    <row r="120774"/>
    <row r="120775"/>
    <row r="120776"/>
    <row r="120777"/>
    <row r="120778"/>
    <row r="120779"/>
    <row r="120780"/>
    <row r="120781"/>
    <row r="120782"/>
    <row r="120783"/>
    <row r="120784"/>
    <row r="120785"/>
    <row r="120786"/>
    <row r="120787"/>
    <row r="120788"/>
    <row r="120789"/>
    <row r="120790"/>
    <row r="120791"/>
    <row r="120792"/>
    <row r="120793"/>
    <row r="120794"/>
    <row r="120795"/>
    <row r="120796"/>
    <row r="120797"/>
    <row r="120798"/>
    <row r="120799"/>
    <row r="120800"/>
    <row r="120801"/>
    <row r="120802"/>
    <row r="120803"/>
    <row r="120804"/>
    <row r="120805"/>
    <row r="120806"/>
    <row r="120807"/>
    <row r="120808"/>
    <row r="120809"/>
    <row r="120810"/>
    <row r="120811"/>
    <row r="120812"/>
    <row r="120813"/>
    <row r="120814"/>
    <row r="120815"/>
    <row r="120816"/>
    <row r="120817"/>
    <row r="120818"/>
    <row r="120819"/>
    <row r="120820"/>
    <row r="120821"/>
    <row r="120822"/>
    <row r="120823"/>
    <row r="120824"/>
    <row r="120825"/>
    <row r="120826"/>
    <row r="120827"/>
    <row r="120828"/>
    <row r="120829"/>
    <row r="120830"/>
    <row r="120831"/>
    <row r="120832"/>
    <row r="120833"/>
    <row r="120834"/>
    <row r="120835"/>
    <row r="120836"/>
    <row r="120837"/>
    <row r="120838"/>
    <row r="120839"/>
    <row r="120840"/>
    <row r="120841"/>
    <row r="120842"/>
    <row r="120843"/>
    <row r="120844"/>
    <row r="120845"/>
    <row r="120846"/>
    <row r="120847"/>
    <row r="120848"/>
    <row r="120849"/>
    <row r="120850"/>
    <row r="120851"/>
    <row r="120852"/>
    <row r="120853"/>
    <row r="120854"/>
    <row r="120855"/>
    <row r="120856"/>
    <row r="120857"/>
    <row r="120858"/>
    <row r="120859"/>
    <row r="120860"/>
    <row r="120861"/>
    <row r="120862"/>
    <row r="120863"/>
    <row r="120864"/>
    <row r="120865"/>
    <row r="120866"/>
    <row r="120867"/>
    <row r="120868"/>
    <row r="120869"/>
    <row r="120870"/>
    <row r="120871"/>
    <row r="120872"/>
    <row r="120873"/>
    <row r="120874"/>
    <row r="120875"/>
    <row r="120876"/>
    <row r="120877"/>
    <row r="120878"/>
    <row r="120879"/>
    <row r="120880"/>
    <row r="120881"/>
    <row r="120882"/>
    <row r="120883"/>
    <row r="120884"/>
    <row r="120885"/>
    <row r="120886"/>
    <row r="120887"/>
    <row r="120888"/>
    <row r="120889"/>
    <row r="120890"/>
    <row r="120891"/>
    <row r="120892"/>
    <row r="120893"/>
    <row r="120894"/>
    <row r="120895"/>
    <row r="120896"/>
    <row r="120897"/>
    <row r="120898"/>
    <row r="120899"/>
    <row r="120900"/>
    <row r="120901"/>
    <row r="120902"/>
    <row r="120903"/>
    <row r="120904"/>
    <row r="120905"/>
    <row r="120906"/>
    <row r="120907"/>
    <row r="120908"/>
    <row r="120909"/>
    <row r="120910"/>
    <row r="120911"/>
    <row r="120912"/>
    <row r="120913"/>
    <row r="120914"/>
    <row r="120915"/>
    <row r="120916"/>
    <row r="120917"/>
    <row r="120918"/>
    <row r="120919"/>
    <row r="120920"/>
    <row r="120921"/>
    <row r="120922"/>
    <row r="120923"/>
    <row r="120924"/>
    <row r="120925"/>
    <row r="120926"/>
    <row r="120927"/>
    <row r="120928"/>
    <row r="120929"/>
    <row r="120930"/>
    <row r="120931"/>
    <row r="120932"/>
    <row r="120933"/>
    <row r="120934"/>
    <row r="120935"/>
    <row r="120936"/>
    <row r="120937"/>
    <row r="120938"/>
    <row r="120939"/>
    <row r="120940"/>
    <row r="120941"/>
    <row r="120942"/>
    <row r="120943"/>
    <row r="120944"/>
    <row r="120945"/>
    <row r="120946"/>
    <row r="120947"/>
    <row r="120948"/>
    <row r="120949"/>
    <row r="120950"/>
    <row r="120951"/>
    <row r="120952"/>
    <row r="120953"/>
    <row r="120954"/>
    <row r="120955"/>
    <row r="120956"/>
    <row r="120957"/>
    <row r="120958"/>
    <row r="120959"/>
    <row r="120960"/>
    <row r="120961"/>
    <row r="120962"/>
    <row r="120963"/>
    <row r="120964"/>
    <row r="120965"/>
    <row r="120966"/>
    <row r="120967"/>
    <row r="120968"/>
    <row r="120969"/>
    <row r="120970"/>
    <row r="120971"/>
    <row r="120972"/>
    <row r="120973"/>
    <row r="120974"/>
    <row r="120975"/>
    <row r="120976"/>
    <row r="120977"/>
    <row r="120978"/>
    <row r="120979"/>
    <row r="120980"/>
    <row r="120981"/>
    <row r="120982"/>
    <row r="120983"/>
    <row r="120984"/>
    <row r="120985"/>
    <row r="120986"/>
    <row r="120987"/>
    <row r="120988"/>
    <row r="120989"/>
    <row r="120990"/>
    <row r="120991"/>
    <row r="120992"/>
    <row r="120993"/>
    <row r="120994"/>
    <row r="120995"/>
    <row r="120996"/>
    <row r="120997"/>
    <row r="120998"/>
    <row r="120999"/>
    <row r="121000"/>
    <row r="121001"/>
    <row r="121002"/>
    <row r="121003"/>
    <row r="121004"/>
    <row r="121005"/>
    <row r="121006"/>
    <row r="121007"/>
    <row r="121008"/>
    <row r="121009"/>
    <row r="121010"/>
    <row r="121011"/>
    <row r="121012"/>
    <row r="121013"/>
    <row r="121014"/>
    <row r="121015"/>
    <row r="121016"/>
    <row r="121017"/>
    <row r="121018"/>
    <row r="121019"/>
    <row r="121020"/>
    <row r="121021"/>
    <row r="121022"/>
    <row r="121023"/>
    <row r="121024"/>
    <row r="121025"/>
    <row r="121026"/>
    <row r="121027"/>
    <row r="121028"/>
    <row r="121029"/>
    <row r="121030"/>
    <row r="121031"/>
    <row r="121032"/>
    <row r="121033"/>
    <row r="121034"/>
    <row r="121035"/>
    <row r="121036"/>
    <row r="121037"/>
    <row r="121038"/>
    <row r="121039"/>
    <row r="121040"/>
    <row r="121041"/>
    <row r="121042"/>
    <row r="121043"/>
    <row r="121044"/>
    <row r="121045"/>
    <row r="121046"/>
    <row r="121047"/>
    <row r="121048"/>
    <row r="121049"/>
    <row r="121050"/>
    <row r="121051"/>
    <row r="121052"/>
    <row r="121053"/>
    <row r="121054"/>
    <row r="121055"/>
    <row r="121056"/>
    <row r="121057"/>
    <row r="121058"/>
    <row r="121059"/>
    <row r="121060"/>
    <row r="121061"/>
    <row r="121062"/>
    <row r="121063"/>
    <row r="121064"/>
    <row r="121065"/>
    <row r="121066"/>
    <row r="121067"/>
    <row r="121068"/>
    <row r="121069"/>
    <row r="121070"/>
    <row r="121071"/>
    <row r="121072"/>
    <row r="121073"/>
    <row r="121074"/>
    <row r="121075"/>
    <row r="121076"/>
    <row r="121077"/>
    <row r="121078"/>
    <row r="121079"/>
    <row r="121080"/>
    <row r="121081"/>
    <row r="121082"/>
    <row r="121083"/>
    <row r="121084"/>
    <row r="121085"/>
    <row r="121086"/>
    <row r="121087"/>
    <row r="121088"/>
    <row r="121089"/>
    <row r="121090"/>
    <row r="121091"/>
    <row r="121092"/>
    <row r="121093"/>
    <row r="121094"/>
    <row r="121095"/>
    <row r="121096"/>
    <row r="121097"/>
    <row r="121098"/>
    <row r="121099"/>
    <row r="121100"/>
    <row r="121101"/>
    <row r="121102"/>
    <row r="121103"/>
    <row r="121104"/>
    <row r="121105"/>
    <row r="121106"/>
    <row r="121107"/>
    <row r="121108"/>
    <row r="121109"/>
    <row r="121110"/>
    <row r="121111"/>
    <row r="121112"/>
    <row r="121113"/>
    <row r="121114"/>
    <row r="121115"/>
    <row r="121116"/>
    <row r="121117"/>
    <row r="121118"/>
    <row r="121119"/>
    <row r="121120"/>
    <row r="121121"/>
    <row r="121122"/>
    <row r="121123"/>
    <row r="121124"/>
    <row r="121125"/>
    <row r="121126"/>
    <row r="121127"/>
    <row r="121128"/>
    <row r="121129"/>
    <row r="121130"/>
    <row r="121131"/>
    <row r="121132"/>
    <row r="121133"/>
    <row r="121134"/>
    <row r="121135"/>
    <row r="121136"/>
    <row r="121137"/>
    <row r="121138"/>
    <row r="121139"/>
    <row r="121140"/>
    <row r="121141"/>
    <row r="121142"/>
    <row r="121143"/>
    <row r="121144"/>
    <row r="121145"/>
    <row r="121146"/>
    <row r="121147"/>
    <row r="121148"/>
    <row r="121149"/>
    <row r="121150"/>
    <row r="121151"/>
    <row r="121152"/>
    <row r="121153"/>
    <row r="121154"/>
    <row r="121155"/>
    <row r="121156"/>
    <row r="121157"/>
    <row r="121158"/>
    <row r="121159"/>
    <row r="121160"/>
    <row r="121161"/>
    <row r="121162"/>
    <row r="121163"/>
    <row r="121164"/>
    <row r="121165"/>
    <row r="121166"/>
    <row r="121167"/>
    <row r="121168"/>
    <row r="121169"/>
    <row r="121170"/>
    <row r="121171"/>
    <row r="121172"/>
    <row r="121173"/>
    <row r="121174"/>
    <row r="121175"/>
    <row r="121176"/>
    <row r="121177"/>
    <row r="121178"/>
    <row r="121179"/>
    <row r="121180"/>
    <row r="121181"/>
    <row r="121182"/>
    <row r="121183"/>
    <row r="121184"/>
    <row r="121185"/>
    <row r="121186"/>
    <row r="121187"/>
    <row r="121188"/>
    <row r="121189"/>
    <row r="121190"/>
    <row r="121191"/>
    <row r="121192"/>
    <row r="121193"/>
    <row r="121194"/>
    <row r="121195"/>
    <row r="121196"/>
    <row r="121197"/>
    <row r="121198"/>
    <row r="121199"/>
    <row r="121200"/>
    <row r="121201"/>
    <row r="121202"/>
    <row r="121203"/>
    <row r="121204"/>
    <row r="121205"/>
    <row r="121206"/>
    <row r="121207"/>
    <row r="121208"/>
    <row r="121209"/>
    <row r="121210"/>
    <row r="121211"/>
    <row r="121212"/>
    <row r="121213"/>
    <row r="121214"/>
    <row r="121215"/>
    <row r="121216"/>
    <row r="121217"/>
    <row r="121218"/>
    <row r="121219"/>
    <row r="121220"/>
    <row r="121221"/>
    <row r="121222"/>
    <row r="121223"/>
    <row r="121224"/>
    <row r="121225"/>
    <row r="121226"/>
    <row r="121227"/>
    <row r="121228"/>
    <row r="121229"/>
    <row r="121230"/>
    <row r="121231"/>
    <row r="121232"/>
    <row r="121233"/>
    <row r="121234"/>
    <row r="121235"/>
    <row r="121236"/>
    <row r="121237"/>
    <row r="121238"/>
    <row r="121239"/>
    <row r="121240"/>
    <row r="121241"/>
    <row r="121242"/>
    <row r="121243"/>
    <row r="121244"/>
    <row r="121245"/>
    <row r="121246"/>
    <row r="121247"/>
    <row r="121248"/>
    <row r="121249"/>
    <row r="121250"/>
    <row r="121251"/>
    <row r="121252"/>
    <row r="121253"/>
    <row r="121254"/>
    <row r="121255"/>
    <row r="121256"/>
    <row r="121257"/>
    <row r="121258"/>
    <row r="121259"/>
    <row r="121260"/>
    <row r="121261"/>
    <row r="121262"/>
    <row r="121263"/>
    <row r="121264"/>
    <row r="121265"/>
    <row r="121266"/>
    <row r="121267"/>
    <row r="121268"/>
    <row r="121269"/>
    <row r="121270"/>
    <row r="121271"/>
    <row r="121272"/>
    <row r="121273"/>
    <row r="121274"/>
    <row r="121275"/>
    <row r="121276"/>
    <row r="121277"/>
    <row r="121278"/>
    <row r="121279"/>
    <row r="121280"/>
    <row r="121281"/>
    <row r="121282"/>
    <row r="121283"/>
    <row r="121284"/>
    <row r="121285"/>
    <row r="121286"/>
    <row r="121287"/>
    <row r="121288"/>
    <row r="121289"/>
    <row r="121290"/>
    <row r="121291"/>
    <row r="121292"/>
    <row r="121293"/>
    <row r="121294"/>
    <row r="121295"/>
    <row r="121296"/>
    <row r="121297"/>
    <row r="121298"/>
    <row r="121299"/>
    <row r="121300"/>
    <row r="121301"/>
    <row r="121302"/>
    <row r="121303"/>
    <row r="121304"/>
    <row r="121305"/>
    <row r="121306"/>
    <row r="121307"/>
    <row r="121308"/>
    <row r="121309"/>
    <row r="121310"/>
    <row r="121311"/>
    <row r="121312"/>
    <row r="121313"/>
    <row r="121314"/>
    <row r="121315"/>
    <row r="121316"/>
    <row r="121317"/>
    <row r="121318"/>
    <row r="121319"/>
    <row r="121320"/>
    <row r="121321"/>
    <row r="121322"/>
    <row r="121323"/>
    <row r="121324"/>
    <row r="121325"/>
    <row r="121326"/>
    <row r="121327"/>
    <row r="121328"/>
    <row r="121329"/>
    <row r="121330"/>
    <row r="121331"/>
    <row r="121332"/>
    <row r="121333"/>
    <row r="121334"/>
    <row r="121335"/>
    <row r="121336"/>
    <row r="121337"/>
    <row r="121338"/>
    <row r="121339"/>
    <row r="121340"/>
    <row r="121341"/>
    <row r="121342"/>
    <row r="121343"/>
    <row r="121344"/>
    <row r="121345"/>
    <row r="121346"/>
    <row r="121347"/>
    <row r="121348"/>
    <row r="121349"/>
    <row r="121350"/>
    <row r="121351"/>
    <row r="121352"/>
    <row r="121353"/>
    <row r="121354"/>
    <row r="121355"/>
    <row r="121356"/>
    <row r="121357"/>
    <row r="121358"/>
    <row r="121359"/>
    <row r="121360"/>
    <row r="121361"/>
    <row r="121362"/>
    <row r="121363"/>
    <row r="121364"/>
    <row r="121365"/>
    <row r="121366"/>
    <row r="121367"/>
    <row r="121368"/>
    <row r="121369"/>
    <row r="121370"/>
    <row r="121371"/>
    <row r="121372"/>
    <row r="121373"/>
    <row r="121374"/>
    <row r="121375"/>
    <row r="121376"/>
    <row r="121377"/>
    <row r="121378"/>
    <row r="121379"/>
    <row r="121380"/>
    <row r="121381"/>
    <row r="121382"/>
    <row r="121383"/>
    <row r="121384"/>
    <row r="121385"/>
    <row r="121386"/>
    <row r="121387"/>
    <row r="121388"/>
    <row r="121389"/>
    <row r="121390"/>
    <row r="121391"/>
    <row r="121392"/>
    <row r="121393"/>
    <row r="121394"/>
    <row r="121395"/>
    <row r="121396"/>
    <row r="121397"/>
    <row r="121398"/>
    <row r="121399"/>
    <row r="121400"/>
    <row r="121401"/>
    <row r="121402"/>
    <row r="121403"/>
    <row r="121404"/>
    <row r="121405"/>
    <row r="121406"/>
    <row r="121407"/>
    <row r="121408"/>
    <row r="121409"/>
    <row r="121410"/>
    <row r="121411"/>
    <row r="121412"/>
    <row r="121413"/>
    <row r="121414"/>
    <row r="121415"/>
    <row r="121416"/>
    <row r="121417"/>
    <row r="121418"/>
    <row r="121419"/>
    <row r="121420"/>
    <row r="121421"/>
    <row r="121422"/>
    <row r="121423"/>
    <row r="121424"/>
    <row r="121425"/>
    <row r="121426"/>
    <row r="121427"/>
    <row r="121428"/>
    <row r="121429"/>
    <row r="121430"/>
    <row r="121431"/>
    <row r="121432"/>
    <row r="121433"/>
    <row r="121434"/>
    <row r="121435"/>
    <row r="121436"/>
    <row r="121437"/>
    <row r="121438"/>
    <row r="121439"/>
    <row r="121440"/>
    <row r="121441"/>
    <row r="121442"/>
    <row r="121443"/>
    <row r="121444"/>
    <row r="121445"/>
    <row r="121446"/>
    <row r="121447"/>
    <row r="121448"/>
    <row r="121449"/>
    <row r="121450"/>
    <row r="121451"/>
    <row r="121452"/>
    <row r="121453"/>
    <row r="121454"/>
    <row r="121455"/>
    <row r="121456"/>
    <row r="121457"/>
    <row r="121458"/>
    <row r="121459"/>
    <row r="121460"/>
    <row r="121461"/>
    <row r="121462"/>
    <row r="121463"/>
    <row r="121464"/>
    <row r="121465"/>
    <row r="121466"/>
    <row r="121467"/>
    <row r="121468"/>
    <row r="121469"/>
    <row r="121470"/>
    <row r="121471"/>
    <row r="121472"/>
    <row r="121473"/>
    <row r="121474"/>
    <row r="121475"/>
    <row r="121476"/>
    <row r="121477"/>
    <row r="121478"/>
    <row r="121479"/>
    <row r="121480"/>
    <row r="121481"/>
    <row r="121482"/>
    <row r="121483"/>
    <row r="121484"/>
    <row r="121485"/>
    <row r="121486"/>
    <row r="121487"/>
    <row r="121488"/>
    <row r="121489"/>
    <row r="121490"/>
    <row r="121491"/>
    <row r="121492"/>
    <row r="121493"/>
    <row r="121494"/>
    <row r="121495"/>
    <row r="121496"/>
    <row r="121497"/>
    <row r="121498"/>
    <row r="121499"/>
    <row r="121500"/>
    <row r="121501"/>
    <row r="121502"/>
    <row r="121503"/>
    <row r="121504"/>
    <row r="121505"/>
    <row r="121506"/>
    <row r="121507"/>
    <row r="121508"/>
    <row r="121509"/>
    <row r="121510"/>
    <row r="121511"/>
    <row r="121512"/>
    <row r="121513"/>
    <row r="121514"/>
    <row r="121515"/>
    <row r="121516"/>
    <row r="121517"/>
    <row r="121518"/>
    <row r="121519"/>
    <row r="121520"/>
    <row r="121521"/>
    <row r="121522"/>
    <row r="121523"/>
    <row r="121524"/>
    <row r="121525"/>
    <row r="121526"/>
    <row r="121527"/>
    <row r="121528"/>
    <row r="121529"/>
    <row r="121530"/>
    <row r="121531"/>
    <row r="121532"/>
    <row r="121533"/>
    <row r="121534"/>
    <row r="121535"/>
    <row r="121536"/>
    <row r="121537"/>
    <row r="121538"/>
    <row r="121539"/>
    <row r="121540"/>
    <row r="121541"/>
    <row r="121542"/>
    <row r="121543"/>
    <row r="121544"/>
    <row r="121545"/>
    <row r="121546"/>
    <row r="121547"/>
    <row r="121548"/>
    <row r="121549"/>
    <row r="121550"/>
    <row r="121551"/>
    <row r="121552"/>
    <row r="121553"/>
    <row r="121554"/>
    <row r="121555"/>
    <row r="121556"/>
    <row r="121557"/>
    <row r="121558"/>
    <row r="121559"/>
    <row r="121560"/>
    <row r="121561"/>
    <row r="121562"/>
    <row r="121563"/>
    <row r="121564"/>
    <row r="121565"/>
    <row r="121566"/>
    <row r="121567"/>
    <row r="121568"/>
    <row r="121569"/>
    <row r="121570"/>
    <row r="121571"/>
    <row r="121572"/>
    <row r="121573"/>
    <row r="121574"/>
    <row r="121575"/>
    <row r="121576"/>
    <row r="121577"/>
    <row r="121578"/>
    <row r="121579"/>
    <row r="121580"/>
    <row r="121581"/>
    <row r="121582"/>
    <row r="121583"/>
    <row r="121584"/>
    <row r="121585"/>
    <row r="121586"/>
    <row r="121587"/>
    <row r="121588"/>
    <row r="121589"/>
    <row r="121590"/>
    <row r="121591"/>
    <row r="121592"/>
    <row r="121593"/>
    <row r="121594"/>
    <row r="121595"/>
    <row r="121596"/>
    <row r="121597"/>
    <row r="121598"/>
    <row r="121599"/>
    <row r="121600"/>
    <row r="121601"/>
    <row r="121602"/>
    <row r="121603"/>
    <row r="121604"/>
    <row r="121605"/>
    <row r="121606"/>
    <row r="121607"/>
    <row r="121608"/>
    <row r="121609"/>
    <row r="121610"/>
    <row r="121611"/>
    <row r="121612"/>
    <row r="121613"/>
    <row r="121614"/>
    <row r="121615"/>
    <row r="121616"/>
    <row r="121617"/>
    <row r="121618"/>
    <row r="121619"/>
    <row r="121620"/>
    <row r="121621"/>
    <row r="121622"/>
    <row r="121623"/>
    <row r="121624"/>
    <row r="121625"/>
    <row r="121626"/>
    <row r="121627"/>
    <row r="121628"/>
    <row r="121629"/>
    <row r="121630"/>
    <row r="121631"/>
    <row r="121632"/>
    <row r="121633"/>
    <row r="121634"/>
    <row r="121635"/>
    <row r="121636"/>
    <row r="121637"/>
    <row r="121638"/>
    <row r="121639"/>
    <row r="121640"/>
    <row r="121641"/>
    <row r="121642"/>
    <row r="121643"/>
    <row r="121644"/>
    <row r="121645"/>
    <row r="121646"/>
    <row r="121647"/>
    <row r="121648"/>
    <row r="121649"/>
    <row r="121650"/>
    <row r="121651"/>
    <row r="121652"/>
    <row r="121653"/>
    <row r="121654"/>
    <row r="121655"/>
    <row r="121656"/>
    <row r="121657"/>
    <row r="121658"/>
    <row r="121659"/>
    <row r="121660"/>
    <row r="121661"/>
    <row r="121662"/>
    <row r="121663"/>
    <row r="121664"/>
    <row r="121665"/>
    <row r="121666"/>
    <row r="121667"/>
    <row r="121668"/>
    <row r="121669"/>
    <row r="121670"/>
    <row r="121671"/>
    <row r="121672"/>
    <row r="121673"/>
    <row r="121674"/>
    <row r="121675"/>
    <row r="121676"/>
    <row r="121677"/>
    <row r="121678"/>
    <row r="121679"/>
    <row r="121680"/>
    <row r="121681"/>
    <row r="121682"/>
    <row r="121683"/>
    <row r="121684"/>
    <row r="121685"/>
    <row r="121686"/>
    <row r="121687"/>
    <row r="121688"/>
    <row r="121689"/>
    <row r="121690"/>
    <row r="121691"/>
    <row r="121692"/>
    <row r="121693"/>
    <row r="121694"/>
    <row r="121695"/>
    <row r="121696"/>
    <row r="121697"/>
    <row r="121698"/>
    <row r="121699"/>
    <row r="121700"/>
    <row r="121701"/>
    <row r="121702"/>
    <row r="121703"/>
    <row r="121704"/>
    <row r="121705"/>
    <row r="121706"/>
    <row r="121707"/>
    <row r="121708"/>
    <row r="121709"/>
    <row r="121710"/>
    <row r="121711"/>
    <row r="121712"/>
    <row r="121713"/>
    <row r="121714"/>
    <row r="121715"/>
    <row r="121716"/>
    <row r="121717"/>
    <row r="121718"/>
    <row r="121719"/>
    <row r="121720"/>
    <row r="121721"/>
    <row r="121722"/>
    <row r="121723"/>
    <row r="121724"/>
    <row r="121725"/>
    <row r="121726"/>
    <row r="121727"/>
    <row r="121728"/>
    <row r="121729"/>
    <row r="121730"/>
    <row r="121731"/>
    <row r="121732"/>
    <row r="121733"/>
    <row r="121734"/>
    <row r="121735"/>
    <row r="121736"/>
    <row r="121737"/>
    <row r="121738"/>
    <row r="121739"/>
    <row r="121740"/>
    <row r="121741"/>
    <row r="121742"/>
    <row r="121743"/>
    <row r="121744"/>
    <row r="121745"/>
    <row r="121746"/>
    <row r="121747"/>
    <row r="121748"/>
    <row r="121749"/>
    <row r="121750"/>
    <row r="121751"/>
    <row r="121752"/>
    <row r="121753"/>
    <row r="121754"/>
    <row r="121755"/>
    <row r="121756"/>
    <row r="121757"/>
    <row r="121758"/>
    <row r="121759"/>
    <row r="121760"/>
    <row r="121761"/>
    <row r="121762"/>
    <row r="121763"/>
    <row r="121764"/>
    <row r="121765"/>
    <row r="121766"/>
    <row r="121767"/>
    <row r="121768"/>
    <row r="121769"/>
    <row r="121770"/>
    <row r="121771"/>
    <row r="121772"/>
    <row r="121773"/>
    <row r="121774"/>
    <row r="121775"/>
    <row r="121776"/>
    <row r="121777"/>
    <row r="121778"/>
    <row r="121779"/>
    <row r="121780"/>
    <row r="121781"/>
    <row r="121782"/>
    <row r="121783"/>
    <row r="121784"/>
    <row r="121785"/>
    <row r="121786"/>
    <row r="121787"/>
    <row r="121788"/>
    <row r="121789"/>
    <row r="121790"/>
    <row r="121791"/>
    <row r="121792"/>
    <row r="121793"/>
    <row r="121794"/>
    <row r="121795"/>
    <row r="121796"/>
    <row r="121797"/>
    <row r="121798"/>
    <row r="121799"/>
    <row r="121800"/>
    <row r="121801"/>
    <row r="121802"/>
    <row r="121803"/>
    <row r="121804"/>
    <row r="121805"/>
    <row r="121806"/>
    <row r="121807"/>
    <row r="121808"/>
    <row r="121809"/>
    <row r="121810"/>
    <row r="121811"/>
    <row r="121812"/>
    <row r="121813"/>
    <row r="121814"/>
    <row r="121815"/>
    <row r="121816"/>
    <row r="121817"/>
    <row r="121818"/>
    <row r="121819"/>
    <row r="121820"/>
    <row r="121821"/>
    <row r="121822"/>
    <row r="121823"/>
    <row r="121824"/>
    <row r="121825"/>
    <row r="121826"/>
    <row r="121827"/>
    <row r="121828"/>
    <row r="121829"/>
    <row r="121830"/>
    <row r="121831"/>
    <row r="121832"/>
    <row r="121833"/>
    <row r="121834"/>
    <row r="121835"/>
    <row r="121836"/>
    <row r="121837"/>
    <row r="121838"/>
    <row r="121839"/>
    <row r="121840"/>
    <row r="121841"/>
    <row r="121842"/>
    <row r="121843"/>
    <row r="121844"/>
    <row r="121845"/>
    <row r="121846"/>
    <row r="121847"/>
    <row r="121848"/>
    <row r="121849"/>
    <row r="121850"/>
    <row r="121851"/>
    <row r="121852"/>
    <row r="121853"/>
    <row r="121854"/>
    <row r="121855"/>
    <row r="121856"/>
    <row r="121857"/>
    <row r="121858"/>
    <row r="121859"/>
    <row r="121860"/>
    <row r="121861"/>
    <row r="121862"/>
    <row r="121863"/>
    <row r="121864"/>
    <row r="121865"/>
    <row r="121866"/>
    <row r="121867"/>
    <row r="121868"/>
    <row r="121869"/>
    <row r="121870"/>
    <row r="121871"/>
    <row r="121872"/>
    <row r="121873"/>
    <row r="121874"/>
    <row r="121875"/>
    <row r="121876"/>
    <row r="121877"/>
    <row r="121878"/>
    <row r="121879"/>
    <row r="121880"/>
    <row r="121881"/>
    <row r="121882"/>
    <row r="121883"/>
    <row r="121884"/>
    <row r="121885"/>
    <row r="121886"/>
    <row r="121887"/>
    <row r="121888"/>
    <row r="121889"/>
    <row r="121890"/>
    <row r="121891"/>
    <row r="121892"/>
    <row r="121893"/>
    <row r="121894"/>
    <row r="121895"/>
    <row r="121896"/>
    <row r="121897"/>
    <row r="121898"/>
    <row r="121899"/>
    <row r="121900"/>
    <row r="121901"/>
    <row r="121902"/>
    <row r="121903"/>
    <row r="121904"/>
    <row r="121905"/>
    <row r="121906"/>
    <row r="121907"/>
    <row r="121908"/>
    <row r="121909"/>
    <row r="121910"/>
    <row r="121911"/>
    <row r="121912"/>
    <row r="121913"/>
    <row r="121914"/>
    <row r="121915"/>
    <row r="121916"/>
    <row r="121917"/>
    <row r="121918"/>
    <row r="121919"/>
    <row r="121920"/>
    <row r="121921"/>
    <row r="121922"/>
    <row r="121923"/>
    <row r="121924"/>
    <row r="121925"/>
    <row r="121926"/>
    <row r="121927"/>
    <row r="121928"/>
    <row r="121929"/>
    <row r="121930"/>
    <row r="121931"/>
    <row r="121932"/>
    <row r="121933"/>
    <row r="121934"/>
    <row r="121935"/>
    <row r="121936"/>
    <row r="121937"/>
    <row r="121938"/>
    <row r="121939"/>
    <row r="121940"/>
    <row r="121941"/>
    <row r="121942"/>
    <row r="121943"/>
    <row r="121944"/>
    <row r="121945"/>
    <row r="121946"/>
    <row r="121947"/>
    <row r="121948"/>
    <row r="121949"/>
    <row r="121950"/>
    <row r="121951"/>
    <row r="121952"/>
    <row r="121953"/>
    <row r="121954"/>
    <row r="121955"/>
    <row r="121956"/>
    <row r="121957"/>
    <row r="121958"/>
    <row r="121959"/>
    <row r="121960"/>
    <row r="121961"/>
    <row r="121962"/>
    <row r="121963"/>
    <row r="121964"/>
    <row r="121965"/>
    <row r="121966"/>
    <row r="121967"/>
    <row r="121968"/>
    <row r="121969"/>
    <row r="121970"/>
    <row r="121971"/>
    <row r="121972"/>
    <row r="121973"/>
    <row r="121974"/>
    <row r="121975"/>
    <row r="121976"/>
    <row r="121977"/>
    <row r="121978"/>
    <row r="121979"/>
    <row r="121980"/>
    <row r="121981"/>
    <row r="121982"/>
    <row r="121983"/>
    <row r="121984"/>
    <row r="121985"/>
    <row r="121986"/>
    <row r="121987"/>
    <row r="121988"/>
    <row r="121989"/>
    <row r="121990"/>
    <row r="121991"/>
    <row r="121992"/>
    <row r="121993"/>
    <row r="121994"/>
    <row r="121995"/>
    <row r="121996"/>
    <row r="121997"/>
    <row r="121998"/>
    <row r="121999"/>
    <row r="122000"/>
    <row r="122001"/>
    <row r="122002"/>
    <row r="122003"/>
    <row r="122004"/>
    <row r="122005"/>
    <row r="122006"/>
    <row r="122007"/>
    <row r="122008"/>
    <row r="122009"/>
    <row r="122010"/>
    <row r="122011"/>
    <row r="122012"/>
    <row r="122013"/>
    <row r="122014"/>
    <row r="122015"/>
    <row r="122016"/>
    <row r="122017"/>
    <row r="122018"/>
    <row r="122019"/>
    <row r="122020"/>
    <row r="122021"/>
    <row r="122022"/>
    <row r="122023"/>
    <row r="122024"/>
    <row r="122025"/>
    <row r="122026"/>
    <row r="122027"/>
    <row r="122028"/>
    <row r="122029"/>
    <row r="122030"/>
    <row r="122031"/>
    <row r="122032"/>
    <row r="122033"/>
    <row r="122034"/>
    <row r="122035"/>
    <row r="122036"/>
    <row r="122037"/>
    <row r="122038"/>
    <row r="122039"/>
    <row r="122040"/>
    <row r="122041"/>
    <row r="122042"/>
    <row r="122043"/>
    <row r="122044"/>
    <row r="122045"/>
    <row r="122046"/>
    <row r="122047"/>
    <row r="122048"/>
    <row r="122049"/>
    <row r="122050"/>
    <row r="122051"/>
    <row r="122052"/>
    <row r="122053"/>
    <row r="122054"/>
    <row r="122055"/>
    <row r="122056"/>
    <row r="122057"/>
    <row r="122058"/>
    <row r="122059"/>
    <row r="122060"/>
    <row r="122061"/>
    <row r="122062"/>
    <row r="122063"/>
    <row r="122064"/>
    <row r="122065"/>
    <row r="122066"/>
    <row r="122067"/>
    <row r="122068"/>
    <row r="122069"/>
    <row r="122070"/>
    <row r="122071"/>
    <row r="122072"/>
    <row r="122073"/>
    <row r="122074"/>
    <row r="122075"/>
    <row r="122076"/>
    <row r="122077"/>
    <row r="122078"/>
    <row r="122079"/>
    <row r="122080"/>
    <row r="122081"/>
    <row r="122082"/>
    <row r="122083"/>
    <row r="122084"/>
    <row r="122085"/>
    <row r="122086"/>
    <row r="122087"/>
    <row r="122088"/>
    <row r="122089"/>
    <row r="122090"/>
    <row r="122091"/>
    <row r="122092"/>
    <row r="122093"/>
    <row r="122094"/>
    <row r="122095"/>
    <row r="122096"/>
    <row r="122097"/>
    <row r="122098"/>
    <row r="122099"/>
    <row r="122100"/>
    <row r="122101"/>
    <row r="122102"/>
    <row r="122103"/>
    <row r="122104"/>
    <row r="122105"/>
    <row r="122106"/>
    <row r="122107"/>
    <row r="122108"/>
    <row r="122109"/>
    <row r="122110"/>
    <row r="122111"/>
    <row r="122112"/>
    <row r="122113"/>
    <row r="122114"/>
    <row r="122115"/>
    <row r="122116"/>
    <row r="122117"/>
    <row r="122118"/>
    <row r="122119"/>
    <row r="122120"/>
    <row r="122121"/>
    <row r="122122"/>
    <row r="122123"/>
    <row r="122124"/>
    <row r="122125"/>
    <row r="122126"/>
    <row r="122127"/>
    <row r="122128"/>
    <row r="122129"/>
    <row r="122130"/>
    <row r="122131"/>
    <row r="122132"/>
    <row r="122133"/>
    <row r="122134"/>
    <row r="122135"/>
    <row r="122136"/>
    <row r="122137"/>
    <row r="122138"/>
    <row r="122139"/>
    <row r="122140"/>
    <row r="122141"/>
    <row r="122142"/>
    <row r="122143"/>
    <row r="122144"/>
    <row r="122145"/>
    <row r="122146"/>
    <row r="122147"/>
    <row r="122148"/>
    <row r="122149"/>
    <row r="122150"/>
    <row r="122151"/>
    <row r="122152"/>
    <row r="122153"/>
    <row r="122154"/>
    <row r="122155"/>
    <row r="122156"/>
    <row r="122157"/>
    <row r="122158"/>
    <row r="122159"/>
    <row r="122160"/>
    <row r="122161"/>
    <row r="122162"/>
    <row r="122163"/>
    <row r="122164"/>
    <row r="122165"/>
    <row r="122166"/>
    <row r="122167"/>
    <row r="122168"/>
    <row r="122169"/>
    <row r="122170"/>
    <row r="122171"/>
    <row r="122172"/>
    <row r="122173"/>
    <row r="122174"/>
    <row r="122175"/>
    <row r="122176"/>
    <row r="122177"/>
    <row r="122178"/>
    <row r="122179"/>
    <row r="122180"/>
    <row r="122181"/>
    <row r="122182"/>
    <row r="122183"/>
    <row r="122184"/>
    <row r="122185"/>
    <row r="122186"/>
    <row r="122187"/>
    <row r="122188"/>
    <row r="122189"/>
    <row r="122190"/>
    <row r="122191"/>
    <row r="122192"/>
    <row r="122193"/>
    <row r="122194"/>
    <row r="122195"/>
    <row r="122196"/>
    <row r="122197"/>
    <row r="122198"/>
    <row r="122199"/>
    <row r="122200"/>
    <row r="122201"/>
    <row r="122202"/>
    <row r="122203"/>
    <row r="122204"/>
    <row r="122205"/>
    <row r="122206"/>
    <row r="122207"/>
    <row r="122208"/>
    <row r="122209"/>
    <row r="122210"/>
    <row r="122211"/>
    <row r="122212"/>
    <row r="122213"/>
    <row r="122214"/>
    <row r="122215"/>
    <row r="122216"/>
    <row r="122217"/>
    <row r="122218"/>
    <row r="122219"/>
    <row r="122220"/>
    <row r="122221"/>
    <row r="122222"/>
    <row r="122223"/>
    <row r="122224"/>
    <row r="122225"/>
    <row r="122226"/>
    <row r="122227"/>
    <row r="122228"/>
    <row r="122229"/>
    <row r="122230"/>
    <row r="122231"/>
    <row r="122232"/>
    <row r="122233"/>
    <row r="122234"/>
    <row r="122235"/>
    <row r="122236"/>
    <row r="122237"/>
    <row r="122238"/>
    <row r="122239"/>
    <row r="122240"/>
    <row r="122241"/>
    <row r="122242"/>
    <row r="122243"/>
    <row r="122244"/>
    <row r="122245"/>
    <row r="122246"/>
    <row r="122247"/>
    <row r="122248"/>
    <row r="122249"/>
    <row r="122250"/>
    <row r="122251"/>
    <row r="122252"/>
    <row r="122253"/>
    <row r="122254"/>
    <row r="122255"/>
    <row r="122256"/>
    <row r="122257"/>
    <row r="122258"/>
    <row r="122259"/>
    <row r="122260"/>
    <row r="122261"/>
    <row r="122262"/>
    <row r="122263"/>
    <row r="122264"/>
    <row r="122265"/>
    <row r="122266"/>
    <row r="122267"/>
    <row r="122268"/>
    <row r="122269"/>
    <row r="122270"/>
    <row r="122271"/>
    <row r="122272"/>
    <row r="122273"/>
    <row r="122274"/>
    <row r="122275"/>
    <row r="122276"/>
    <row r="122277"/>
    <row r="122278"/>
    <row r="122279"/>
    <row r="122280"/>
    <row r="122281"/>
    <row r="122282"/>
    <row r="122283"/>
    <row r="122284"/>
    <row r="122285"/>
    <row r="122286"/>
    <row r="122287"/>
    <row r="122288"/>
    <row r="122289"/>
    <row r="122290"/>
    <row r="122291"/>
    <row r="122292"/>
    <row r="122293"/>
    <row r="122294"/>
    <row r="122295"/>
    <row r="122296"/>
    <row r="122297"/>
    <row r="122298"/>
    <row r="122299"/>
    <row r="122300"/>
    <row r="122301"/>
    <row r="122302"/>
    <row r="122303"/>
    <row r="122304"/>
    <row r="122305"/>
    <row r="122306"/>
    <row r="122307"/>
    <row r="122308"/>
    <row r="122309"/>
    <row r="122310"/>
    <row r="122311"/>
    <row r="122312"/>
    <row r="122313"/>
    <row r="122314"/>
    <row r="122315"/>
    <row r="122316"/>
    <row r="122317"/>
    <row r="122318"/>
    <row r="122319"/>
    <row r="122320"/>
    <row r="122321"/>
    <row r="122322"/>
    <row r="122323"/>
    <row r="122324"/>
    <row r="122325"/>
    <row r="122326"/>
    <row r="122327"/>
    <row r="122328"/>
    <row r="122329"/>
    <row r="122330"/>
    <row r="122331"/>
    <row r="122332"/>
    <row r="122333"/>
    <row r="122334"/>
    <row r="122335"/>
    <row r="122336"/>
    <row r="122337"/>
    <row r="122338"/>
    <row r="122339"/>
    <row r="122340"/>
    <row r="122341"/>
    <row r="122342"/>
    <row r="122343"/>
    <row r="122344"/>
    <row r="122345"/>
    <row r="122346"/>
    <row r="122347"/>
    <row r="122348"/>
    <row r="122349"/>
    <row r="122350"/>
    <row r="122351"/>
    <row r="122352"/>
    <row r="122353"/>
    <row r="122354"/>
    <row r="122355"/>
    <row r="122356"/>
    <row r="122357"/>
    <row r="122358"/>
    <row r="122359"/>
    <row r="122360"/>
    <row r="122361"/>
    <row r="122362"/>
    <row r="122363"/>
    <row r="122364"/>
    <row r="122365"/>
    <row r="122366"/>
    <row r="122367"/>
    <row r="122368"/>
    <row r="122369"/>
    <row r="122370"/>
    <row r="122371"/>
    <row r="122372"/>
    <row r="122373"/>
    <row r="122374"/>
    <row r="122375"/>
    <row r="122376"/>
    <row r="122377"/>
    <row r="122378"/>
    <row r="122379"/>
    <row r="122380"/>
    <row r="122381"/>
    <row r="122382"/>
    <row r="122383"/>
    <row r="122384"/>
    <row r="122385"/>
    <row r="122386"/>
    <row r="122387"/>
    <row r="122388"/>
    <row r="122389"/>
    <row r="122390"/>
    <row r="122391"/>
    <row r="122392"/>
    <row r="122393"/>
    <row r="122394"/>
    <row r="122395"/>
    <row r="122396"/>
    <row r="122397"/>
    <row r="122398"/>
    <row r="122399"/>
    <row r="122400"/>
    <row r="122401"/>
    <row r="122402"/>
    <row r="122403"/>
    <row r="122404"/>
    <row r="122405"/>
    <row r="122406"/>
    <row r="122407"/>
    <row r="122408"/>
    <row r="122409"/>
    <row r="122410"/>
    <row r="122411"/>
    <row r="122412"/>
    <row r="122413"/>
    <row r="122414"/>
    <row r="122415"/>
    <row r="122416"/>
    <row r="122417"/>
    <row r="122418"/>
    <row r="122419"/>
    <row r="122420"/>
    <row r="122421"/>
    <row r="122422"/>
    <row r="122423"/>
    <row r="122424"/>
    <row r="122425"/>
    <row r="122426"/>
    <row r="122427"/>
    <row r="122428"/>
    <row r="122429"/>
    <row r="122430"/>
    <row r="122431"/>
    <row r="122432"/>
    <row r="122433"/>
    <row r="122434"/>
    <row r="122435"/>
    <row r="122436"/>
    <row r="122437"/>
    <row r="122438"/>
    <row r="122439"/>
    <row r="122440"/>
    <row r="122441"/>
    <row r="122442"/>
    <row r="122443"/>
    <row r="122444"/>
    <row r="122445"/>
    <row r="122446"/>
    <row r="122447"/>
    <row r="122448"/>
    <row r="122449"/>
    <row r="122450"/>
    <row r="122451"/>
    <row r="122452"/>
    <row r="122453"/>
    <row r="122454"/>
    <row r="122455"/>
    <row r="122456"/>
    <row r="122457"/>
    <row r="122458"/>
    <row r="122459"/>
    <row r="122460"/>
    <row r="122461"/>
    <row r="122462"/>
    <row r="122463"/>
    <row r="122464"/>
    <row r="122465"/>
    <row r="122466"/>
    <row r="122467"/>
    <row r="122468"/>
    <row r="122469"/>
    <row r="122470"/>
    <row r="122471"/>
    <row r="122472"/>
    <row r="122473"/>
    <row r="122474"/>
    <row r="122475"/>
    <row r="122476"/>
    <row r="122477"/>
    <row r="122478"/>
    <row r="122479"/>
    <row r="122480"/>
    <row r="122481"/>
    <row r="122482"/>
    <row r="122483"/>
    <row r="122484"/>
    <row r="122485"/>
    <row r="122486"/>
    <row r="122487"/>
    <row r="122488"/>
    <row r="122489"/>
    <row r="122490"/>
    <row r="122491"/>
    <row r="122492"/>
    <row r="122493"/>
    <row r="122494"/>
    <row r="122495"/>
    <row r="122496"/>
    <row r="122497"/>
    <row r="122498"/>
    <row r="122499"/>
    <row r="122500"/>
    <row r="122501"/>
    <row r="122502"/>
    <row r="122503"/>
    <row r="122504"/>
    <row r="122505"/>
    <row r="122506"/>
    <row r="122507"/>
    <row r="122508"/>
    <row r="122509"/>
    <row r="122510"/>
    <row r="122511"/>
    <row r="122512"/>
    <row r="122513"/>
    <row r="122514"/>
    <row r="122515"/>
    <row r="122516"/>
    <row r="122517"/>
    <row r="122518"/>
    <row r="122519"/>
    <row r="122520"/>
    <row r="122521"/>
    <row r="122522"/>
    <row r="122523"/>
    <row r="122524"/>
    <row r="122525"/>
    <row r="122526"/>
    <row r="122527"/>
    <row r="122528"/>
    <row r="122529"/>
    <row r="122530"/>
    <row r="122531"/>
    <row r="122532"/>
    <row r="122533"/>
    <row r="122534"/>
    <row r="122535"/>
    <row r="122536"/>
    <row r="122537"/>
    <row r="122538"/>
    <row r="122539"/>
    <row r="122540"/>
    <row r="122541"/>
    <row r="122542"/>
    <row r="122543"/>
    <row r="122544"/>
    <row r="122545"/>
    <row r="122546"/>
    <row r="122547"/>
    <row r="122548"/>
    <row r="122549"/>
    <row r="122550"/>
    <row r="122551"/>
    <row r="122552"/>
    <row r="122553"/>
    <row r="122554"/>
    <row r="122555"/>
    <row r="122556"/>
    <row r="122557"/>
    <row r="122558"/>
    <row r="122559"/>
    <row r="122560"/>
    <row r="122561"/>
    <row r="122562"/>
    <row r="122563"/>
    <row r="122564"/>
    <row r="122565"/>
    <row r="122566"/>
    <row r="122567"/>
    <row r="122568"/>
    <row r="122569"/>
    <row r="122570"/>
    <row r="122571"/>
    <row r="122572"/>
    <row r="122573"/>
    <row r="122574"/>
    <row r="122575"/>
    <row r="122576"/>
    <row r="122577"/>
    <row r="122578"/>
    <row r="122579"/>
    <row r="122580"/>
    <row r="122581"/>
    <row r="122582"/>
    <row r="122583"/>
    <row r="122584"/>
    <row r="122585"/>
    <row r="122586"/>
    <row r="122587"/>
    <row r="122588"/>
    <row r="122589"/>
    <row r="122590"/>
    <row r="122591"/>
    <row r="122592"/>
    <row r="122593"/>
    <row r="122594"/>
    <row r="122595"/>
    <row r="122596"/>
    <row r="122597"/>
    <row r="122598"/>
    <row r="122599"/>
    <row r="122600"/>
    <row r="122601"/>
    <row r="122602"/>
    <row r="122603"/>
    <row r="122604"/>
    <row r="122605"/>
    <row r="122606"/>
    <row r="122607"/>
    <row r="122608"/>
    <row r="122609"/>
    <row r="122610"/>
    <row r="122611"/>
    <row r="122612"/>
    <row r="122613"/>
    <row r="122614"/>
    <row r="122615"/>
    <row r="122616"/>
    <row r="122617"/>
    <row r="122618"/>
    <row r="122619"/>
    <row r="122620"/>
    <row r="122621"/>
    <row r="122622"/>
    <row r="122623"/>
    <row r="122624"/>
    <row r="122625"/>
    <row r="122626"/>
    <row r="122627"/>
    <row r="122628"/>
    <row r="122629"/>
    <row r="122630"/>
    <row r="122631"/>
    <row r="122632"/>
    <row r="122633"/>
    <row r="122634"/>
    <row r="122635"/>
    <row r="122636"/>
    <row r="122637"/>
    <row r="122638"/>
    <row r="122639"/>
    <row r="122640"/>
    <row r="122641"/>
    <row r="122642"/>
    <row r="122643"/>
    <row r="122644"/>
    <row r="122645"/>
    <row r="122646"/>
    <row r="122647"/>
    <row r="122648"/>
    <row r="122649"/>
    <row r="122650"/>
    <row r="122651"/>
    <row r="122652"/>
    <row r="122653"/>
    <row r="122654"/>
    <row r="122655"/>
    <row r="122656"/>
    <row r="122657"/>
    <row r="122658"/>
    <row r="122659"/>
    <row r="122660"/>
    <row r="122661"/>
    <row r="122662"/>
    <row r="122663"/>
    <row r="122664"/>
    <row r="122665"/>
    <row r="122666"/>
    <row r="122667"/>
    <row r="122668"/>
    <row r="122669"/>
    <row r="122670"/>
    <row r="122671"/>
    <row r="122672"/>
    <row r="122673"/>
    <row r="122674"/>
    <row r="122675"/>
    <row r="122676"/>
    <row r="122677"/>
    <row r="122678"/>
    <row r="122679"/>
    <row r="122680"/>
    <row r="122681"/>
    <row r="122682"/>
    <row r="122683"/>
    <row r="122684"/>
    <row r="122685"/>
    <row r="122686"/>
    <row r="122687"/>
    <row r="122688"/>
    <row r="122689"/>
    <row r="122690"/>
    <row r="122691"/>
    <row r="122692"/>
    <row r="122693"/>
    <row r="122694"/>
    <row r="122695"/>
    <row r="122696"/>
    <row r="122697"/>
    <row r="122698"/>
    <row r="122699"/>
    <row r="122700"/>
    <row r="122701"/>
    <row r="122702"/>
    <row r="122703"/>
    <row r="122704"/>
    <row r="122705"/>
    <row r="122706"/>
    <row r="122707"/>
    <row r="122708"/>
    <row r="122709"/>
    <row r="122710"/>
    <row r="122711"/>
    <row r="122712"/>
    <row r="122713"/>
    <row r="122714"/>
    <row r="122715"/>
    <row r="122716"/>
    <row r="122717"/>
    <row r="122718"/>
    <row r="122719"/>
    <row r="122720"/>
    <row r="122721"/>
    <row r="122722"/>
    <row r="122723"/>
    <row r="122724"/>
    <row r="122725"/>
    <row r="122726"/>
    <row r="122727"/>
    <row r="122728"/>
    <row r="122729"/>
    <row r="122730"/>
    <row r="122731"/>
    <row r="122732"/>
    <row r="122733"/>
    <row r="122734"/>
    <row r="122735"/>
    <row r="122736"/>
    <row r="122737"/>
    <row r="122738"/>
    <row r="122739"/>
    <row r="122740"/>
    <row r="122741"/>
    <row r="122742"/>
    <row r="122743"/>
    <row r="122744"/>
    <row r="122745"/>
    <row r="122746"/>
    <row r="122747"/>
    <row r="122748"/>
    <row r="122749"/>
    <row r="122750"/>
    <row r="122751"/>
    <row r="122752"/>
    <row r="122753"/>
    <row r="122754"/>
    <row r="122755"/>
    <row r="122756"/>
    <row r="122757"/>
    <row r="122758"/>
    <row r="122759"/>
    <row r="122760"/>
    <row r="122761"/>
    <row r="122762"/>
    <row r="122763"/>
    <row r="122764"/>
    <row r="122765"/>
    <row r="122766"/>
    <row r="122767"/>
    <row r="122768"/>
    <row r="122769"/>
    <row r="122770"/>
    <row r="122771"/>
    <row r="122772"/>
    <row r="122773"/>
    <row r="122774"/>
    <row r="122775"/>
    <row r="122776"/>
    <row r="122777"/>
    <row r="122778"/>
    <row r="122779"/>
    <row r="122780"/>
    <row r="122781"/>
    <row r="122782"/>
    <row r="122783"/>
    <row r="122784"/>
    <row r="122785"/>
    <row r="122786"/>
    <row r="122787"/>
    <row r="122788"/>
    <row r="122789"/>
    <row r="122790"/>
    <row r="122791"/>
    <row r="122792"/>
    <row r="122793"/>
    <row r="122794"/>
    <row r="122795"/>
    <row r="122796"/>
    <row r="122797"/>
    <row r="122798"/>
    <row r="122799"/>
    <row r="122800"/>
    <row r="122801"/>
    <row r="122802"/>
    <row r="122803"/>
    <row r="122804"/>
    <row r="122805"/>
    <row r="122806"/>
    <row r="122807"/>
    <row r="122808"/>
    <row r="122809"/>
    <row r="122810"/>
    <row r="122811"/>
    <row r="122812"/>
    <row r="122813"/>
    <row r="122814"/>
    <row r="122815"/>
    <row r="122816"/>
    <row r="122817"/>
    <row r="122818"/>
    <row r="122819"/>
    <row r="122820"/>
    <row r="122821"/>
    <row r="122822"/>
    <row r="122823"/>
    <row r="122824"/>
    <row r="122825"/>
    <row r="122826"/>
    <row r="122827"/>
    <row r="122828"/>
    <row r="122829"/>
    <row r="122830"/>
    <row r="122831"/>
    <row r="122832"/>
    <row r="122833"/>
    <row r="122834"/>
    <row r="122835"/>
    <row r="122836"/>
    <row r="122837"/>
    <row r="122838"/>
    <row r="122839"/>
    <row r="122840"/>
    <row r="122841"/>
    <row r="122842"/>
    <row r="122843"/>
    <row r="122844"/>
    <row r="122845"/>
    <row r="122846"/>
    <row r="122847"/>
    <row r="122848"/>
    <row r="122849"/>
    <row r="122850"/>
    <row r="122851"/>
    <row r="122852"/>
    <row r="122853"/>
    <row r="122854"/>
    <row r="122855"/>
    <row r="122856"/>
    <row r="122857"/>
    <row r="122858"/>
    <row r="122859"/>
    <row r="122860"/>
    <row r="122861"/>
    <row r="122862"/>
    <row r="122863"/>
    <row r="122864"/>
    <row r="122865"/>
    <row r="122866"/>
    <row r="122867"/>
    <row r="122868"/>
    <row r="122869"/>
    <row r="122870"/>
    <row r="122871"/>
    <row r="122872"/>
    <row r="122873"/>
    <row r="122874"/>
    <row r="122875"/>
    <row r="122876"/>
    <row r="122877"/>
    <row r="122878"/>
    <row r="122879"/>
    <row r="122880"/>
    <row r="122881"/>
    <row r="122882"/>
    <row r="122883"/>
    <row r="122884"/>
    <row r="122885"/>
    <row r="122886"/>
    <row r="122887"/>
    <row r="122888"/>
    <row r="122889"/>
    <row r="122890"/>
    <row r="122891"/>
    <row r="122892"/>
    <row r="122893"/>
    <row r="122894"/>
    <row r="122895"/>
    <row r="122896"/>
    <row r="122897"/>
    <row r="122898"/>
    <row r="122899"/>
    <row r="122900"/>
    <row r="122901"/>
    <row r="122902"/>
    <row r="122903"/>
    <row r="122904"/>
    <row r="122905"/>
    <row r="122906"/>
    <row r="122907"/>
    <row r="122908"/>
    <row r="122909"/>
    <row r="122910"/>
    <row r="122911"/>
    <row r="122912"/>
    <row r="122913"/>
    <row r="122914"/>
    <row r="122915"/>
    <row r="122916"/>
    <row r="122917"/>
    <row r="122918"/>
    <row r="122919"/>
    <row r="122920"/>
    <row r="122921"/>
    <row r="122922"/>
    <row r="122923"/>
    <row r="122924"/>
    <row r="122925"/>
    <row r="122926"/>
    <row r="122927"/>
    <row r="122928"/>
    <row r="122929"/>
    <row r="122930"/>
    <row r="122931"/>
    <row r="122932"/>
    <row r="122933"/>
    <row r="122934"/>
    <row r="122935"/>
    <row r="122936"/>
    <row r="122937"/>
    <row r="122938"/>
    <row r="122939"/>
    <row r="122940"/>
    <row r="122941"/>
    <row r="122942"/>
    <row r="122943"/>
    <row r="122944"/>
    <row r="122945"/>
    <row r="122946"/>
    <row r="122947"/>
    <row r="122948"/>
    <row r="122949"/>
    <row r="122950"/>
    <row r="122951"/>
    <row r="122952"/>
    <row r="122953"/>
    <row r="122954"/>
    <row r="122955"/>
    <row r="122956"/>
    <row r="122957"/>
    <row r="122958"/>
    <row r="122959"/>
    <row r="122960"/>
    <row r="122961"/>
    <row r="122962"/>
    <row r="122963"/>
    <row r="122964"/>
    <row r="122965"/>
    <row r="122966"/>
    <row r="122967"/>
    <row r="122968"/>
    <row r="122969"/>
    <row r="122970"/>
    <row r="122971"/>
    <row r="122972"/>
    <row r="122973"/>
    <row r="122974"/>
    <row r="122975"/>
    <row r="122976"/>
    <row r="122977"/>
    <row r="122978"/>
    <row r="122979"/>
    <row r="122980"/>
    <row r="122981"/>
    <row r="122982"/>
    <row r="122983"/>
    <row r="122984"/>
    <row r="122985"/>
    <row r="122986"/>
    <row r="122987"/>
    <row r="122988"/>
    <row r="122989"/>
    <row r="122990"/>
    <row r="122991"/>
    <row r="122992"/>
    <row r="122993"/>
    <row r="122994"/>
    <row r="122995"/>
    <row r="122996"/>
    <row r="122997"/>
    <row r="122998"/>
    <row r="122999"/>
    <row r="123000"/>
    <row r="123001"/>
    <row r="123002"/>
    <row r="123003"/>
    <row r="123004"/>
    <row r="123005"/>
    <row r="123006"/>
    <row r="123007"/>
    <row r="123008"/>
    <row r="123009"/>
    <row r="123010"/>
    <row r="123011"/>
    <row r="123012"/>
    <row r="123013"/>
    <row r="123014"/>
    <row r="123015"/>
    <row r="123016"/>
    <row r="123017"/>
    <row r="123018"/>
    <row r="123019"/>
    <row r="123020"/>
    <row r="123021"/>
    <row r="123022"/>
    <row r="123023"/>
    <row r="123024"/>
    <row r="123025"/>
    <row r="123026"/>
    <row r="123027"/>
    <row r="123028"/>
    <row r="123029"/>
    <row r="123030"/>
    <row r="123031"/>
    <row r="123032"/>
    <row r="123033"/>
    <row r="123034"/>
    <row r="123035"/>
    <row r="123036"/>
    <row r="123037"/>
    <row r="123038"/>
    <row r="123039"/>
    <row r="123040"/>
    <row r="123041"/>
    <row r="123042"/>
    <row r="123043"/>
    <row r="123044"/>
    <row r="123045"/>
    <row r="123046"/>
    <row r="123047"/>
    <row r="123048"/>
    <row r="123049"/>
    <row r="123050"/>
    <row r="123051"/>
    <row r="123052"/>
    <row r="123053"/>
    <row r="123054"/>
    <row r="123055"/>
    <row r="123056"/>
    <row r="123057"/>
    <row r="123058"/>
    <row r="123059"/>
    <row r="123060"/>
    <row r="123061"/>
    <row r="123062"/>
    <row r="123063"/>
    <row r="123064"/>
    <row r="123065"/>
    <row r="123066"/>
    <row r="123067"/>
    <row r="123068"/>
    <row r="123069"/>
    <row r="123070"/>
    <row r="123071"/>
    <row r="123072"/>
    <row r="123073"/>
    <row r="123074"/>
    <row r="123075"/>
    <row r="123076"/>
    <row r="123077"/>
    <row r="123078"/>
    <row r="123079"/>
    <row r="123080"/>
    <row r="123081"/>
    <row r="123082"/>
    <row r="123083"/>
    <row r="123084"/>
    <row r="123085"/>
    <row r="123086"/>
    <row r="123087"/>
    <row r="123088"/>
    <row r="123089"/>
    <row r="123090"/>
    <row r="123091"/>
    <row r="123092"/>
    <row r="123093"/>
    <row r="123094"/>
    <row r="123095"/>
    <row r="123096"/>
    <row r="123097"/>
    <row r="123098"/>
    <row r="123099"/>
    <row r="123100"/>
    <row r="123101"/>
    <row r="123102"/>
    <row r="123103"/>
    <row r="123104"/>
    <row r="123105"/>
    <row r="123106"/>
    <row r="123107"/>
    <row r="123108"/>
    <row r="123109"/>
    <row r="123110"/>
    <row r="123111"/>
    <row r="123112"/>
    <row r="123113"/>
    <row r="123114"/>
    <row r="123115"/>
    <row r="123116"/>
    <row r="123117"/>
    <row r="123118"/>
    <row r="123119"/>
    <row r="123120"/>
    <row r="123121"/>
    <row r="123122"/>
    <row r="123123"/>
    <row r="123124"/>
    <row r="123125"/>
    <row r="123126"/>
    <row r="123127"/>
    <row r="123128"/>
    <row r="123129"/>
    <row r="123130"/>
    <row r="123131"/>
    <row r="123132"/>
    <row r="123133"/>
    <row r="123134"/>
    <row r="123135"/>
    <row r="123136"/>
    <row r="123137"/>
    <row r="123138"/>
    <row r="123139"/>
    <row r="123140"/>
    <row r="123141"/>
    <row r="123142"/>
    <row r="123143"/>
    <row r="123144"/>
    <row r="123145"/>
    <row r="123146"/>
    <row r="123147"/>
    <row r="123148"/>
    <row r="123149"/>
    <row r="123150"/>
    <row r="123151"/>
    <row r="123152"/>
    <row r="123153"/>
    <row r="123154"/>
    <row r="123155"/>
    <row r="123156"/>
    <row r="123157"/>
    <row r="123158"/>
    <row r="123159"/>
    <row r="123160"/>
    <row r="123161"/>
    <row r="123162"/>
    <row r="123163"/>
    <row r="123164"/>
    <row r="123165"/>
    <row r="123166"/>
    <row r="123167"/>
    <row r="123168"/>
    <row r="123169"/>
    <row r="123170"/>
    <row r="123171"/>
    <row r="123172"/>
    <row r="123173"/>
    <row r="123174"/>
    <row r="123175"/>
    <row r="123176"/>
    <row r="123177"/>
    <row r="123178"/>
    <row r="123179"/>
    <row r="123180"/>
    <row r="123181"/>
    <row r="123182"/>
    <row r="123183"/>
    <row r="123184"/>
    <row r="123185"/>
    <row r="123186"/>
    <row r="123187"/>
    <row r="123188"/>
    <row r="123189"/>
    <row r="123190"/>
    <row r="123191"/>
    <row r="123192"/>
    <row r="123193"/>
    <row r="123194"/>
    <row r="123195"/>
    <row r="123196"/>
    <row r="123197"/>
    <row r="123198"/>
    <row r="123199"/>
    <row r="123200"/>
    <row r="123201"/>
    <row r="123202"/>
    <row r="123203"/>
    <row r="123204"/>
    <row r="123205"/>
    <row r="123206"/>
    <row r="123207"/>
    <row r="123208"/>
    <row r="123209"/>
    <row r="123210"/>
    <row r="123211"/>
    <row r="123212"/>
    <row r="123213"/>
    <row r="123214"/>
    <row r="123215"/>
    <row r="123216"/>
    <row r="123217"/>
    <row r="123218"/>
    <row r="123219"/>
    <row r="123220"/>
    <row r="123221"/>
    <row r="123222"/>
    <row r="123223"/>
    <row r="123224"/>
    <row r="123225"/>
    <row r="123226"/>
    <row r="123227"/>
    <row r="123228"/>
    <row r="123229"/>
    <row r="123230"/>
    <row r="123231"/>
    <row r="123232"/>
    <row r="123233"/>
    <row r="123234"/>
    <row r="123235"/>
    <row r="123236"/>
    <row r="123237"/>
    <row r="123238"/>
    <row r="123239"/>
    <row r="123240"/>
    <row r="123241"/>
    <row r="123242"/>
    <row r="123243"/>
    <row r="123244"/>
    <row r="123245"/>
    <row r="123246"/>
    <row r="123247"/>
    <row r="123248"/>
    <row r="123249"/>
    <row r="123250"/>
    <row r="123251"/>
    <row r="123252"/>
    <row r="123253"/>
    <row r="123254"/>
    <row r="123255"/>
    <row r="123256"/>
    <row r="123257"/>
    <row r="123258"/>
    <row r="123259"/>
    <row r="123260"/>
    <row r="123261"/>
    <row r="123262"/>
    <row r="123263"/>
    <row r="123264"/>
    <row r="123265"/>
    <row r="123266"/>
    <row r="123267"/>
    <row r="123268"/>
    <row r="123269"/>
    <row r="123270"/>
    <row r="123271"/>
    <row r="123272"/>
    <row r="123273"/>
    <row r="123274"/>
    <row r="123275"/>
    <row r="123276"/>
    <row r="123277"/>
    <row r="123278"/>
    <row r="123279"/>
    <row r="123280"/>
    <row r="123281"/>
    <row r="123282"/>
    <row r="123283"/>
    <row r="123284"/>
    <row r="123285"/>
    <row r="123286"/>
    <row r="123287"/>
    <row r="123288"/>
    <row r="123289"/>
    <row r="123290"/>
    <row r="123291"/>
    <row r="123292"/>
    <row r="123293"/>
    <row r="123294"/>
    <row r="123295"/>
    <row r="123296"/>
    <row r="123297"/>
    <row r="123298"/>
    <row r="123299"/>
    <row r="123300"/>
    <row r="123301"/>
    <row r="123302"/>
    <row r="123303"/>
    <row r="123304"/>
    <row r="123305"/>
    <row r="123306"/>
    <row r="123307"/>
    <row r="123308"/>
    <row r="123309"/>
    <row r="123310"/>
    <row r="123311"/>
    <row r="123312"/>
    <row r="123313"/>
    <row r="123314"/>
    <row r="123315"/>
    <row r="123316"/>
    <row r="123317"/>
    <row r="123318"/>
    <row r="123319"/>
    <row r="123320"/>
    <row r="123321"/>
    <row r="123322"/>
    <row r="123323"/>
    <row r="123324"/>
    <row r="123325"/>
    <row r="123326"/>
    <row r="123327"/>
    <row r="123328"/>
    <row r="123329"/>
    <row r="123330"/>
    <row r="123331"/>
    <row r="123332"/>
    <row r="123333"/>
    <row r="123334"/>
    <row r="123335"/>
    <row r="123336"/>
    <row r="123337"/>
    <row r="123338"/>
    <row r="123339"/>
    <row r="123340"/>
    <row r="123341"/>
    <row r="123342"/>
    <row r="123343"/>
    <row r="123344"/>
    <row r="123345"/>
    <row r="123346"/>
    <row r="123347"/>
    <row r="123348"/>
    <row r="123349"/>
    <row r="123350"/>
    <row r="123351"/>
    <row r="123352"/>
    <row r="123353"/>
    <row r="123354"/>
    <row r="123355"/>
    <row r="123356"/>
    <row r="123357"/>
    <row r="123358"/>
    <row r="123359"/>
    <row r="123360"/>
    <row r="123361"/>
    <row r="123362"/>
    <row r="123363"/>
    <row r="123364"/>
    <row r="123365"/>
    <row r="123366"/>
    <row r="123367"/>
    <row r="123368"/>
    <row r="123369"/>
    <row r="123370"/>
    <row r="123371"/>
    <row r="123372"/>
    <row r="123373"/>
    <row r="123374"/>
    <row r="123375"/>
    <row r="123376"/>
    <row r="123377"/>
    <row r="123378"/>
    <row r="123379"/>
    <row r="123380"/>
    <row r="123381"/>
    <row r="123382"/>
    <row r="123383"/>
    <row r="123384"/>
    <row r="123385"/>
    <row r="123386"/>
    <row r="123387"/>
    <row r="123388"/>
    <row r="123389"/>
    <row r="123390"/>
    <row r="123391"/>
    <row r="123392"/>
    <row r="123393"/>
    <row r="123394"/>
    <row r="123395"/>
    <row r="123396"/>
    <row r="123397"/>
    <row r="123398"/>
    <row r="123399"/>
    <row r="123400"/>
    <row r="123401"/>
    <row r="123402"/>
    <row r="123403"/>
    <row r="123404"/>
    <row r="123405"/>
    <row r="123406"/>
    <row r="123407"/>
    <row r="123408"/>
    <row r="123409"/>
    <row r="123410"/>
    <row r="123411"/>
    <row r="123412"/>
    <row r="123413"/>
    <row r="123414"/>
    <row r="123415"/>
    <row r="123416"/>
    <row r="123417"/>
    <row r="123418"/>
    <row r="123419"/>
    <row r="123420"/>
    <row r="123421"/>
    <row r="123422"/>
    <row r="123423"/>
    <row r="123424"/>
    <row r="123425"/>
    <row r="123426"/>
    <row r="123427"/>
    <row r="123428"/>
    <row r="123429"/>
    <row r="123430"/>
    <row r="123431"/>
    <row r="123432"/>
    <row r="123433"/>
    <row r="123434"/>
    <row r="123435"/>
    <row r="123436"/>
    <row r="123437"/>
    <row r="123438"/>
    <row r="123439"/>
    <row r="123440"/>
    <row r="123441"/>
    <row r="123442"/>
    <row r="123443"/>
    <row r="123444"/>
    <row r="123445"/>
    <row r="123446"/>
    <row r="123447"/>
    <row r="123448"/>
    <row r="123449"/>
    <row r="123450"/>
    <row r="123451"/>
    <row r="123452"/>
    <row r="123453"/>
    <row r="123454"/>
    <row r="123455"/>
    <row r="123456"/>
    <row r="123457"/>
    <row r="123458"/>
    <row r="123459"/>
    <row r="123460"/>
    <row r="123461"/>
    <row r="123462"/>
    <row r="123463"/>
    <row r="123464"/>
    <row r="123465"/>
    <row r="123466"/>
    <row r="123467"/>
    <row r="123468"/>
    <row r="123469"/>
    <row r="123470"/>
    <row r="123471"/>
    <row r="123472"/>
    <row r="123473"/>
    <row r="123474"/>
    <row r="123475"/>
    <row r="123476"/>
    <row r="123477"/>
    <row r="123478"/>
    <row r="123479"/>
    <row r="123480"/>
    <row r="123481"/>
    <row r="123482"/>
    <row r="123483"/>
    <row r="123484"/>
    <row r="123485"/>
    <row r="123486"/>
    <row r="123487"/>
    <row r="123488"/>
    <row r="123489"/>
    <row r="123490"/>
    <row r="123491"/>
    <row r="123492"/>
    <row r="123493"/>
    <row r="123494"/>
    <row r="123495"/>
    <row r="123496"/>
    <row r="123497"/>
    <row r="123498"/>
    <row r="123499"/>
    <row r="123500"/>
    <row r="123501"/>
    <row r="123502"/>
    <row r="123503"/>
    <row r="123504"/>
    <row r="123505"/>
    <row r="123506"/>
    <row r="123507"/>
    <row r="123508"/>
    <row r="123509"/>
    <row r="123510"/>
    <row r="123511"/>
    <row r="123512"/>
    <row r="123513"/>
    <row r="123514"/>
    <row r="123515"/>
    <row r="123516"/>
    <row r="123517"/>
    <row r="123518"/>
    <row r="123519"/>
    <row r="123520"/>
    <row r="123521"/>
    <row r="123522"/>
    <row r="123523"/>
    <row r="123524"/>
    <row r="123525"/>
    <row r="123526"/>
    <row r="123527"/>
    <row r="123528"/>
    <row r="123529"/>
    <row r="123530"/>
    <row r="123531"/>
    <row r="123532"/>
    <row r="123533"/>
    <row r="123534"/>
    <row r="123535"/>
    <row r="123536"/>
    <row r="123537"/>
    <row r="123538"/>
    <row r="123539"/>
    <row r="123540"/>
    <row r="123541"/>
    <row r="123542"/>
    <row r="123543"/>
    <row r="123544"/>
    <row r="123545"/>
    <row r="123546"/>
    <row r="123547"/>
    <row r="123548"/>
    <row r="123549"/>
    <row r="123550"/>
    <row r="123551"/>
    <row r="123552"/>
    <row r="123553"/>
    <row r="123554"/>
    <row r="123555"/>
    <row r="123556"/>
    <row r="123557"/>
    <row r="123558"/>
    <row r="123559"/>
    <row r="123560"/>
    <row r="123561"/>
    <row r="123562"/>
    <row r="123563"/>
    <row r="123564"/>
    <row r="123565"/>
    <row r="123566"/>
    <row r="123567"/>
    <row r="123568"/>
    <row r="123569"/>
    <row r="123570"/>
    <row r="123571"/>
    <row r="123572"/>
    <row r="123573"/>
    <row r="123574"/>
    <row r="123575"/>
    <row r="123576"/>
    <row r="123577"/>
    <row r="123578"/>
    <row r="123579"/>
    <row r="123580"/>
    <row r="123581"/>
    <row r="123582"/>
    <row r="123583"/>
    <row r="123584"/>
    <row r="123585"/>
    <row r="123586"/>
    <row r="123587"/>
    <row r="123588"/>
    <row r="123589"/>
    <row r="123590"/>
    <row r="123591"/>
    <row r="123592"/>
    <row r="123593"/>
    <row r="123594"/>
    <row r="123595"/>
    <row r="123596"/>
    <row r="123597"/>
    <row r="123598"/>
    <row r="123599"/>
    <row r="123600"/>
    <row r="123601"/>
    <row r="123602"/>
    <row r="123603"/>
    <row r="123604"/>
    <row r="123605"/>
    <row r="123606"/>
    <row r="123607"/>
    <row r="123608"/>
    <row r="123609"/>
    <row r="123610"/>
    <row r="123611"/>
    <row r="123612"/>
    <row r="123613"/>
    <row r="123614"/>
    <row r="123615"/>
    <row r="123616"/>
    <row r="123617"/>
    <row r="123618"/>
    <row r="123619"/>
    <row r="123620"/>
    <row r="123621"/>
    <row r="123622"/>
    <row r="123623"/>
    <row r="123624"/>
    <row r="123625"/>
    <row r="123626"/>
    <row r="123627"/>
    <row r="123628"/>
    <row r="123629"/>
    <row r="123630"/>
    <row r="123631"/>
    <row r="123632"/>
    <row r="123633"/>
    <row r="123634"/>
    <row r="123635"/>
    <row r="123636"/>
    <row r="123637"/>
    <row r="123638"/>
    <row r="123639"/>
    <row r="123640"/>
    <row r="123641"/>
    <row r="123642"/>
    <row r="123643"/>
    <row r="123644"/>
    <row r="123645"/>
    <row r="123646"/>
    <row r="123647"/>
    <row r="123648"/>
    <row r="123649"/>
    <row r="123650"/>
    <row r="123651"/>
    <row r="123652"/>
    <row r="123653"/>
    <row r="123654"/>
    <row r="123655"/>
    <row r="123656"/>
    <row r="123657"/>
    <row r="123658"/>
    <row r="123659"/>
    <row r="123660"/>
    <row r="123661"/>
    <row r="123662"/>
    <row r="123663"/>
    <row r="123664"/>
    <row r="123665"/>
    <row r="123666"/>
    <row r="123667"/>
    <row r="123668"/>
    <row r="123669"/>
    <row r="123670"/>
    <row r="123671"/>
    <row r="123672"/>
    <row r="123673"/>
    <row r="123674"/>
    <row r="123675"/>
    <row r="123676"/>
    <row r="123677"/>
    <row r="123678"/>
    <row r="123679"/>
    <row r="123680"/>
    <row r="123681"/>
    <row r="123682"/>
    <row r="123683"/>
    <row r="123684"/>
    <row r="123685"/>
    <row r="123686"/>
    <row r="123687"/>
    <row r="123688"/>
    <row r="123689"/>
    <row r="123690"/>
    <row r="123691"/>
    <row r="123692"/>
    <row r="123693"/>
    <row r="123694"/>
    <row r="123695"/>
    <row r="123696"/>
    <row r="123697"/>
    <row r="123698"/>
    <row r="123699"/>
    <row r="123700"/>
    <row r="123701"/>
    <row r="123702"/>
    <row r="123703"/>
    <row r="123704"/>
    <row r="123705"/>
    <row r="123706"/>
    <row r="123707"/>
    <row r="123708"/>
    <row r="123709"/>
    <row r="123710"/>
    <row r="123711"/>
    <row r="123712"/>
    <row r="123713"/>
    <row r="123714"/>
    <row r="123715"/>
    <row r="123716"/>
    <row r="123717"/>
    <row r="123718"/>
    <row r="123719"/>
    <row r="123720"/>
    <row r="123721"/>
    <row r="123722"/>
    <row r="123723"/>
    <row r="123724"/>
    <row r="123725"/>
    <row r="123726"/>
    <row r="123727"/>
    <row r="123728"/>
    <row r="123729"/>
    <row r="123730"/>
    <row r="123731"/>
    <row r="123732"/>
    <row r="123733"/>
    <row r="123734"/>
    <row r="123735"/>
    <row r="123736"/>
    <row r="123737"/>
    <row r="123738"/>
    <row r="123739"/>
    <row r="123740"/>
    <row r="123741"/>
    <row r="123742"/>
    <row r="123743"/>
    <row r="123744"/>
    <row r="123745"/>
    <row r="123746"/>
    <row r="123747"/>
    <row r="123748"/>
    <row r="123749"/>
    <row r="123750"/>
    <row r="123751"/>
    <row r="123752"/>
    <row r="123753"/>
    <row r="123754"/>
    <row r="123755"/>
    <row r="123756"/>
    <row r="123757"/>
    <row r="123758"/>
    <row r="123759"/>
    <row r="123760"/>
    <row r="123761"/>
    <row r="123762"/>
    <row r="123763"/>
    <row r="123764"/>
    <row r="123765"/>
    <row r="123766"/>
    <row r="123767"/>
    <row r="123768"/>
    <row r="123769"/>
    <row r="123770"/>
    <row r="123771"/>
    <row r="123772"/>
    <row r="123773"/>
    <row r="123774"/>
    <row r="123775"/>
    <row r="123776"/>
    <row r="123777"/>
    <row r="123778"/>
    <row r="123779"/>
    <row r="123780"/>
    <row r="123781"/>
    <row r="123782"/>
    <row r="123783"/>
    <row r="123784"/>
    <row r="123785"/>
    <row r="123786"/>
    <row r="123787"/>
    <row r="123788"/>
    <row r="123789"/>
    <row r="123790"/>
    <row r="123791"/>
    <row r="123792"/>
    <row r="123793"/>
    <row r="123794"/>
    <row r="123795"/>
    <row r="123796"/>
    <row r="123797"/>
    <row r="123798"/>
    <row r="123799"/>
    <row r="123800"/>
    <row r="123801"/>
    <row r="123802"/>
    <row r="123803"/>
    <row r="123804"/>
    <row r="123805"/>
    <row r="123806"/>
    <row r="123807"/>
    <row r="123808"/>
    <row r="123809"/>
    <row r="123810"/>
    <row r="123811"/>
    <row r="123812"/>
    <row r="123813"/>
    <row r="123814"/>
    <row r="123815"/>
    <row r="123816"/>
    <row r="123817"/>
    <row r="123818"/>
    <row r="123819"/>
    <row r="123820"/>
    <row r="123821"/>
    <row r="123822"/>
    <row r="123823"/>
    <row r="123824"/>
    <row r="123825"/>
    <row r="123826"/>
    <row r="123827"/>
    <row r="123828"/>
    <row r="123829"/>
    <row r="123830"/>
    <row r="123831"/>
    <row r="123832"/>
    <row r="123833"/>
    <row r="123834"/>
    <row r="123835"/>
    <row r="123836"/>
    <row r="123837"/>
    <row r="123838"/>
    <row r="123839"/>
    <row r="123840"/>
    <row r="123841"/>
    <row r="123842"/>
    <row r="123843"/>
    <row r="123844"/>
    <row r="123845"/>
    <row r="123846"/>
    <row r="123847"/>
    <row r="123848"/>
    <row r="123849"/>
    <row r="123850"/>
    <row r="123851"/>
    <row r="123852"/>
    <row r="123853"/>
    <row r="123854"/>
    <row r="123855"/>
    <row r="123856"/>
    <row r="123857"/>
    <row r="123858"/>
    <row r="123859"/>
    <row r="123860"/>
    <row r="123861"/>
    <row r="123862"/>
    <row r="123863"/>
    <row r="123864"/>
    <row r="123865"/>
    <row r="123866"/>
    <row r="123867"/>
    <row r="123868"/>
    <row r="123869"/>
    <row r="123870"/>
    <row r="123871"/>
    <row r="123872"/>
    <row r="123873"/>
    <row r="123874"/>
    <row r="123875"/>
    <row r="123876"/>
    <row r="123877"/>
    <row r="123878"/>
    <row r="123879"/>
    <row r="123880"/>
    <row r="123881"/>
    <row r="123882"/>
    <row r="123883"/>
    <row r="123884"/>
    <row r="123885"/>
    <row r="123886"/>
    <row r="123887"/>
    <row r="123888"/>
    <row r="123889"/>
    <row r="123890"/>
    <row r="123891"/>
    <row r="123892"/>
    <row r="123893"/>
    <row r="123894"/>
    <row r="123895"/>
    <row r="123896"/>
    <row r="123897"/>
    <row r="123898"/>
    <row r="123899"/>
    <row r="123900"/>
    <row r="123901"/>
    <row r="123902"/>
    <row r="123903"/>
    <row r="123904"/>
    <row r="123905"/>
    <row r="123906"/>
    <row r="123907"/>
    <row r="123908"/>
    <row r="123909"/>
    <row r="123910"/>
    <row r="123911"/>
    <row r="123912"/>
    <row r="123913"/>
    <row r="123914"/>
    <row r="123915"/>
    <row r="123916"/>
    <row r="123917"/>
    <row r="123918"/>
    <row r="123919"/>
    <row r="123920"/>
    <row r="123921"/>
    <row r="123922"/>
    <row r="123923"/>
    <row r="123924"/>
    <row r="123925"/>
    <row r="123926"/>
    <row r="123927"/>
    <row r="123928"/>
    <row r="123929"/>
    <row r="123930"/>
    <row r="123931"/>
    <row r="123932"/>
    <row r="123933"/>
    <row r="123934"/>
    <row r="123935"/>
    <row r="123936"/>
    <row r="123937"/>
    <row r="123938"/>
    <row r="123939"/>
    <row r="123940"/>
    <row r="123941"/>
    <row r="123942"/>
    <row r="123943"/>
    <row r="123944"/>
    <row r="123945"/>
    <row r="123946"/>
    <row r="123947"/>
    <row r="123948"/>
    <row r="123949"/>
    <row r="123950"/>
    <row r="123951"/>
    <row r="123952"/>
    <row r="123953"/>
    <row r="123954"/>
    <row r="123955"/>
    <row r="123956"/>
    <row r="123957"/>
    <row r="123958"/>
    <row r="123959"/>
    <row r="123960"/>
    <row r="123961"/>
    <row r="123962"/>
    <row r="123963"/>
    <row r="123964"/>
    <row r="123965"/>
    <row r="123966"/>
    <row r="123967"/>
    <row r="123968"/>
    <row r="123969"/>
    <row r="123970"/>
    <row r="123971"/>
    <row r="123972"/>
    <row r="123973"/>
    <row r="123974"/>
    <row r="123975"/>
    <row r="123976"/>
    <row r="123977"/>
    <row r="123978"/>
    <row r="123979"/>
    <row r="123980"/>
    <row r="123981"/>
    <row r="123982"/>
    <row r="123983"/>
    <row r="123984"/>
    <row r="123985"/>
    <row r="123986"/>
    <row r="123987"/>
    <row r="123988"/>
    <row r="123989"/>
    <row r="123990"/>
    <row r="123991"/>
    <row r="123992"/>
    <row r="123993"/>
    <row r="123994"/>
    <row r="123995"/>
    <row r="123996"/>
    <row r="123997"/>
    <row r="123998"/>
    <row r="123999"/>
    <row r="124000"/>
    <row r="124001"/>
    <row r="124002"/>
    <row r="124003"/>
    <row r="124004"/>
    <row r="124005"/>
    <row r="124006"/>
    <row r="124007"/>
    <row r="124008"/>
    <row r="124009"/>
    <row r="124010"/>
    <row r="124011"/>
    <row r="124012"/>
    <row r="124013"/>
    <row r="124014"/>
    <row r="124015"/>
    <row r="124016"/>
    <row r="124017"/>
    <row r="124018"/>
    <row r="124019"/>
    <row r="124020"/>
    <row r="124021"/>
    <row r="124022"/>
    <row r="124023"/>
    <row r="124024"/>
    <row r="124025"/>
    <row r="124026"/>
    <row r="124027"/>
    <row r="124028"/>
    <row r="124029"/>
    <row r="124030"/>
    <row r="124031"/>
    <row r="124032"/>
    <row r="124033"/>
    <row r="124034"/>
    <row r="124035"/>
    <row r="124036"/>
    <row r="124037"/>
    <row r="124038"/>
    <row r="124039"/>
    <row r="124040"/>
    <row r="124041"/>
    <row r="124042"/>
    <row r="124043"/>
    <row r="124044"/>
    <row r="124045"/>
    <row r="124046"/>
    <row r="124047"/>
    <row r="124048"/>
    <row r="124049"/>
    <row r="124050"/>
    <row r="124051"/>
    <row r="124052"/>
    <row r="124053"/>
    <row r="124054"/>
    <row r="124055"/>
    <row r="124056"/>
    <row r="124057"/>
    <row r="124058"/>
    <row r="124059"/>
    <row r="124060"/>
    <row r="124061"/>
    <row r="124062"/>
    <row r="124063"/>
    <row r="124064"/>
    <row r="124065"/>
    <row r="124066"/>
    <row r="124067"/>
    <row r="124068"/>
    <row r="124069"/>
    <row r="124070"/>
    <row r="124071"/>
    <row r="124072"/>
    <row r="124073"/>
    <row r="124074"/>
    <row r="124075"/>
    <row r="124076"/>
    <row r="124077"/>
    <row r="124078"/>
    <row r="124079"/>
    <row r="124080"/>
    <row r="124081"/>
    <row r="124082"/>
    <row r="124083"/>
    <row r="124084"/>
    <row r="124085"/>
    <row r="124086"/>
    <row r="124087"/>
    <row r="124088"/>
    <row r="124089"/>
    <row r="124090"/>
    <row r="124091"/>
    <row r="124092"/>
    <row r="124093"/>
    <row r="124094"/>
    <row r="124095"/>
    <row r="124096"/>
    <row r="124097"/>
    <row r="124098"/>
    <row r="124099"/>
    <row r="124100"/>
    <row r="124101"/>
    <row r="124102"/>
    <row r="124103"/>
    <row r="124104"/>
    <row r="124105"/>
    <row r="124106"/>
    <row r="124107"/>
    <row r="124108"/>
    <row r="124109"/>
    <row r="124110"/>
    <row r="124111"/>
    <row r="124112"/>
    <row r="124113"/>
    <row r="124114"/>
    <row r="124115"/>
    <row r="124116"/>
    <row r="124117"/>
    <row r="124118"/>
    <row r="124119"/>
    <row r="124120"/>
    <row r="124121"/>
    <row r="124122"/>
    <row r="124123"/>
    <row r="124124"/>
    <row r="124125"/>
    <row r="124126"/>
    <row r="124127"/>
    <row r="124128"/>
    <row r="124129"/>
    <row r="124130"/>
    <row r="124131"/>
    <row r="124132"/>
    <row r="124133"/>
    <row r="124134"/>
    <row r="124135"/>
    <row r="124136"/>
    <row r="124137"/>
    <row r="124138"/>
    <row r="124139"/>
    <row r="124140"/>
    <row r="124141"/>
    <row r="124142"/>
    <row r="124143"/>
    <row r="124144"/>
    <row r="124145"/>
    <row r="124146"/>
    <row r="124147"/>
    <row r="124148"/>
    <row r="124149"/>
    <row r="124150"/>
    <row r="124151"/>
    <row r="124152"/>
    <row r="124153"/>
    <row r="124154"/>
    <row r="124155"/>
    <row r="124156"/>
    <row r="124157"/>
    <row r="124158"/>
    <row r="124159"/>
    <row r="124160"/>
    <row r="124161"/>
    <row r="124162"/>
    <row r="124163"/>
    <row r="124164"/>
    <row r="124165"/>
    <row r="124166"/>
    <row r="124167"/>
    <row r="124168"/>
    <row r="124169"/>
    <row r="124170"/>
    <row r="124171"/>
    <row r="124172"/>
    <row r="124173"/>
    <row r="124174"/>
    <row r="124175"/>
    <row r="124176"/>
    <row r="124177"/>
    <row r="124178"/>
    <row r="124179"/>
    <row r="124180"/>
    <row r="124181"/>
    <row r="124182"/>
    <row r="124183"/>
    <row r="124184"/>
    <row r="124185"/>
    <row r="124186"/>
    <row r="124187"/>
    <row r="124188"/>
    <row r="124189"/>
    <row r="124190"/>
    <row r="124191"/>
    <row r="124192"/>
    <row r="124193"/>
    <row r="124194"/>
    <row r="124195"/>
    <row r="124196"/>
    <row r="124197"/>
    <row r="124198"/>
    <row r="124199"/>
    <row r="124200"/>
    <row r="124201"/>
    <row r="124202"/>
    <row r="124203"/>
    <row r="124204"/>
    <row r="124205"/>
    <row r="124206"/>
    <row r="124207"/>
    <row r="124208"/>
    <row r="124209"/>
    <row r="124210"/>
    <row r="124211"/>
    <row r="124212"/>
    <row r="124213"/>
    <row r="124214"/>
    <row r="124215"/>
    <row r="124216"/>
    <row r="124217"/>
    <row r="124218"/>
    <row r="124219"/>
    <row r="124220"/>
    <row r="124221"/>
    <row r="124222"/>
    <row r="124223"/>
    <row r="124224"/>
    <row r="124225"/>
    <row r="124226"/>
    <row r="124227"/>
    <row r="124228"/>
    <row r="124229"/>
    <row r="124230"/>
    <row r="124231"/>
    <row r="124232"/>
    <row r="124233"/>
    <row r="124234"/>
    <row r="124235"/>
    <row r="124236"/>
    <row r="124237"/>
    <row r="124238"/>
    <row r="124239"/>
    <row r="124240"/>
    <row r="124241"/>
    <row r="124242"/>
    <row r="124243"/>
    <row r="124244"/>
    <row r="124245"/>
    <row r="124246"/>
    <row r="124247"/>
    <row r="124248"/>
    <row r="124249"/>
    <row r="124250"/>
    <row r="124251"/>
    <row r="124252"/>
    <row r="124253"/>
    <row r="124254"/>
    <row r="124255"/>
    <row r="124256"/>
    <row r="124257"/>
    <row r="124258"/>
    <row r="124259"/>
    <row r="124260"/>
    <row r="124261"/>
    <row r="124262"/>
    <row r="124263"/>
    <row r="124264"/>
    <row r="124265"/>
    <row r="124266"/>
    <row r="124267"/>
    <row r="124268"/>
    <row r="124269"/>
    <row r="124270"/>
    <row r="124271"/>
    <row r="124272"/>
    <row r="124273"/>
    <row r="124274"/>
    <row r="124275"/>
    <row r="124276"/>
    <row r="124277"/>
    <row r="124278"/>
    <row r="124279"/>
    <row r="124280"/>
    <row r="124281"/>
    <row r="124282"/>
    <row r="124283"/>
    <row r="124284"/>
    <row r="124285"/>
    <row r="124286"/>
    <row r="124287"/>
    <row r="124288"/>
    <row r="124289"/>
    <row r="124290"/>
    <row r="124291"/>
    <row r="124292"/>
    <row r="124293"/>
    <row r="124294"/>
    <row r="124295"/>
    <row r="124296"/>
    <row r="124297"/>
    <row r="124298"/>
    <row r="124299"/>
    <row r="124300"/>
    <row r="124301"/>
    <row r="124302"/>
    <row r="124303"/>
    <row r="124304"/>
    <row r="124305"/>
    <row r="124306"/>
    <row r="124307"/>
    <row r="124308"/>
    <row r="124309"/>
    <row r="124310"/>
    <row r="124311"/>
    <row r="124312"/>
    <row r="124313"/>
    <row r="124314"/>
    <row r="124315"/>
    <row r="124316"/>
    <row r="124317"/>
    <row r="124318"/>
    <row r="124319"/>
    <row r="124320"/>
    <row r="124321"/>
    <row r="124322"/>
    <row r="124323"/>
    <row r="124324"/>
    <row r="124325"/>
    <row r="124326"/>
    <row r="124327"/>
    <row r="124328"/>
    <row r="124329"/>
    <row r="124330"/>
    <row r="124331"/>
    <row r="124332"/>
    <row r="124333"/>
    <row r="124334"/>
    <row r="124335"/>
    <row r="124336"/>
    <row r="124337"/>
    <row r="124338"/>
    <row r="124339"/>
    <row r="124340"/>
    <row r="124341"/>
    <row r="124342"/>
    <row r="124343"/>
    <row r="124344"/>
    <row r="124345"/>
    <row r="124346"/>
    <row r="124347"/>
    <row r="124348"/>
    <row r="124349"/>
    <row r="124350"/>
    <row r="124351"/>
    <row r="124352"/>
    <row r="124353"/>
    <row r="124354"/>
    <row r="124355"/>
    <row r="124356"/>
    <row r="124357"/>
    <row r="124358"/>
    <row r="124359"/>
    <row r="124360"/>
    <row r="124361"/>
    <row r="124362"/>
    <row r="124363"/>
    <row r="124364"/>
    <row r="124365"/>
    <row r="124366"/>
    <row r="124367"/>
    <row r="124368"/>
    <row r="124369"/>
    <row r="124370"/>
    <row r="124371"/>
    <row r="124372"/>
    <row r="124373"/>
    <row r="124374"/>
    <row r="124375"/>
    <row r="124376"/>
    <row r="124377"/>
    <row r="124378"/>
    <row r="124379"/>
    <row r="124380"/>
    <row r="124381"/>
    <row r="124382"/>
    <row r="124383"/>
    <row r="124384"/>
    <row r="124385"/>
    <row r="124386"/>
    <row r="124387"/>
    <row r="124388"/>
    <row r="124389"/>
    <row r="124390"/>
    <row r="124391"/>
    <row r="124392"/>
    <row r="124393"/>
    <row r="124394"/>
    <row r="124395"/>
    <row r="124396"/>
    <row r="124397"/>
    <row r="124398"/>
    <row r="124399"/>
    <row r="124400"/>
    <row r="124401"/>
    <row r="124402"/>
    <row r="124403"/>
    <row r="124404"/>
    <row r="124405"/>
    <row r="124406"/>
    <row r="124407"/>
    <row r="124408"/>
    <row r="124409"/>
    <row r="124410"/>
    <row r="124411"/>
    <row r="124412"/>
    <row r="124413"/>
    <row r="124414"/>
    <row r="124415"/>
    <row r="124416"/>
    <row r="124417"/>
    <row r="124418"/>
    <row r="124419"/>
    <row r="124420"/>
    <row r="124421"/>
    <row r="124422"/>
    <row r="124423"/>
    <row r="124424"/>
    <row r="124425"/>
    <row r="124426"/>
    <row r="124427"/>
    <row r="124428"/>
    <row r="124429"/>
    <row r="124430"/>
    <row r="124431"/>
    <row r="124432"/>
    <row r="124433"/>
    <row r="124434"/>
    <row r="124435"/>
    <row r="124436"/>
    <row r="124437"/>
    <row r="124438"/>
    <row r="124439"/>
    <row r="124440"/>
    <row r="124441"/>
    <row r="124442"/>
    <row r="124443"/>
    <row r="124444"/>
    <row r="124445"/>
    <row r="124446"/>
    <row r="124447"/>
    <row r="124448"/>
    <row r="124449"/>
    <row r="124450"/>
    <row r="124451"/>
    <row r="124452"/>
    <row r="124453"/>
    <row r="124454"/>
    <row r="124455"/>
    <row r="124456"/>
    <row r="124457"/>
    <row r="124458"/>
    <row r="124459"/>
    <row r="124460"/>
    <row r="124461"/>
    <row r="124462"/>
    <row r="124463"/>
    <row r="124464"/>
    <row r="124465"/>
    <row r="124466"/>
    <row r="124467"/>
    <row r="124468"/>
    <row r="124469"/>
    <row r="124470"/>
    <row r="124471"/>
    <row r="124472"/>
    <row r="124473"/>
    <row r="124474"/>
    <row r="124475"/>
    <row r="124476"/>
    <row r="124477"/>
    <row r="124478"/>
    <row r="124479"/>
    <row r="124480"/>
    <row r="124481"/>
    <row r="124482"/>
    <row r="124483"/>
    <row r="124484"/>
    <row r="124485"/>
    <row r="124486"/>
    <row r="124487"/>
    <row r="124488"/>
    <row r="124489"/>
    <row r="124490"/>
    <row r="124491"/>
    <row r="124492"/>
    <row r="124493"/>
    <row r="124494"/>
    <row r="124495"/>
    <row r="124496"/>
    <row r="124497"/>
    <row r="124498"/>
    <row r="124499"/>
    <row r="124500"/>
    <row r="124501"/>
    <row r="124502"/>
    <row r="124503"/>
    <row r="124504"/>
    <row r="124505"/>
    <row r="124506"/>
    <row r="124507"/>
    <row r="124508"/>
    <row r="124509"/>
    <row r="124510"/>
    <row r="124511"/>
    <row r="124512"/>
    <row r="124513"/>
    <row r="124514"/>
    <row r="124515"/>
    <row r="124516"/>
    <row r="124517"/>
    <row r="124518"/>
    <row r="124519"/>
    <row r="124520"/>
    <row r="124521"/>
    <row r="124522"/>
    <row r="124523"/>
    <row r="124524"/>
    <row r="124525"/>
    <row r="124526"/>
    <row r="124527"/>
    <row r="124528"/>
    <row r="124529"/>
    <row r="124530"/>
    <row r="124531"/>
    <row r="124532"/>
    <row r="124533"/>
    <row r="124534"/>
    <row r="124535"/>
    <row r="124536"/>
    <row r="124537"/>
    <row r="124538"/>
    <row r="124539"/>
    <row r="124540"/>
    <row r="124541"/>
    <row r="124542"/>
    <row r="124543"/>
    <row r="124544"/>
    <row r="124545"/>
    <row r="124546"/>
    <row r="124547"/>
    <row r="124548"/>
    <row r="124549"/>
    <row r="124550"/>
    <row r="124551"/>
    <row r="124552"/>
    <row r="124553"/>
    <row r="124554"/>
    <row r="124555"/>
    <row r="124556"/>
    <row r="124557"/>
    <row r="124558"/>
    <row r="124559"/>
    <row r="124560"/>
    <row r="124561"/>
    <row r="124562"/>
    <row r="124563"/>
    <row r="124564"/>
    <row r="124565"/>
    <row r="124566"/>
    <row r="124567"/>
    <row r="124568"/>
    <row r="124569"/>
    <row r="124570"/>
    <row r="124571"/>
    <row r="124572"/>
    <row r="124573"/>
    <row r="124574"/>
    <row r="124575"/>
    <row r="124576"/>
    <row r="124577"/>
    <row r="124578"/>
    <row r="124579"/>
    <row r="124580"/>
    <row r="124581"/>
    <row r="124582"/>
    <row r="124583"/>
    <row r="124584"/>
    <row r="124585"/>
    <row r="124586"/>
    <row r="124587"/>
    <row r="124588"/>
    <row r="124589"/>
    <row r="124590"/>
    <row r="124591"/>
    <row r="124592"/>
    <row r="124593"/>
    <row r="124594"/>
    <row r="124595"/>
    <row r="124596"/>
    <row r="124597"/>
    <row r="124598"/>
    <row r="124599"/>
    <row r="124600"/>
    <row r="124601"/>
    <row r="124602"/>
    <row r="124603"/>
    <row r="124604"/>
    <row r="124605"/>
    <row r="124606"/>
    <row r="124607"/>
    <row r="124608"/>
    <row r="124609"/>
    <row r="124610"/>
    <row r="124611"/>
    <row r="124612"/>
    <row r="124613"/>
    <row r="124614"/>
    <row r="124615"/>
    <row r="124616"/>
    <row r="124617"/>
    <row r="124618"/>
    <row r="124619"/>
    <row r="124620"/>
    <row r="124621"/>
    <row r="124622"/>
    <row r="124623"/>
    <row r="124624"/>
    <row r="124625"/>
    <row r="124626"/>
    <row r="124627"/>
    <row r="124628"/>
    <row r="124629"/>
    <row r="124630"/>
    <row r="124631"/>
    <row r="124632"/>
    <row r="124633"/>
    <row r="124634"/>
    <row r="124635"/>
    <row r="124636"/>
    <row r="124637"/>
    <row r="124638"/>
    <row r="124639"/>
    <row r="124640"/>
    <row r="124641"/>
    <row r="124642"/>
    <row r="124643"/>
    <row r="124644"/>
    <row r="124645"/>
    <row r="124646"/>
    <row r="124647"/>
    <row r="124648"/>
    <row r="124649"/>
    <row r="124650"/>
    <row r="124651"/>
    <row r="124652"/>
    <row r="124653"/>
    <row r="124654"/>
    <row r="124655"/>
    <row r="124656"/>
    <row r="124657"/>
    <row r="124658"/>
    <row r="124659"/>
    <row r="124660"/>
    <row r="124661"/>
    <row r="124662"/>
    <row r="124663"/>
    <row r="124664"/>
    <row r="124665"/>
    <row r="124666"/>
    <row r="124667"/>
    <row r="124668"/>
    <row r="124669"/>
    <row r="124670"/>
    <row r="124671"/>
    <row r="124672"/>
    <row r="124673"/>
    <row r="124674"/>
    <row r="124675"/>
    <row r="124676"/>
    <row r="124677"/>
    <row r="124678"/>
    <row r="124679"/>
    <row r="124680"/>
    <row r="124681"/>
    <row r="124682"/>
    <row r="124683"/>
    <row r="124684"/>
    <row r="124685"/>
    <row r="124686"/>
    <row r="124687"/>
    <row r="124688"/>
    <row r="124689"/>
    <row r="124690"/>
    <row r="124691"/>
    <row r="124692"/>
    <row r="124693"/>
    <row r="124694"/>
    <row r="124695"/>
    <row r="124696"/>
    <row r="124697"/>
    <row r="124698"/>
    <row r="124699"/>
    <row r="124700"/>
    <row r="124701"/>
    <row r="124702"/>
    <row r="124703"/>
    <row r="124704"/>
    <row r="124705"/>
    <row r="124706"/>
    <row r="124707"/>
    <row r="124708"/>
    <row r="124709"/>
    <row r="124710"/>
    <row r="124711"/>
    <row r="124712"/>
    <row r="124713"/>
    <row r="124714"/>
    <row r="124715"/>
    <row r="124716"/>
    <row r="124717"/>
    <row r="124718"/>
    <row r="124719"/>
    <row r="124720"/>
    <row r="124721"/>
    <row r="124722"/>
    <row r="124723"/>
    <row r="124724"/>
    <row r="124725"/>
    <row r="124726"/>
    <row r="124727"/>
    <row r="124728"/>
    <row r="124729"/>
    <row r="124730"/>
    <row r="124731"/>
    <row r="124732"/>
    <row r="124733"/>
    <row r="124734"/>
    <row r="124735"/>
    <row r="124736"/>
    <row r="124737"/>
    <row r="124738"/>
    <row r="124739"/>
    <row r="124740"/>
    <row r="124741"/>
    <row r="124742"/>
    <row r="124743"/>
    <row r="124744"/>
    <row r="124745"/>
    <row r="124746"/>
    <row r="124747"/>
    <row r="124748"/>
    <row r="124749"/>
    <row r="124750"/>
    <row r="124751"/>
    <row r="124752"/>
    <row r="124753"/>
    <row r="124754"/>
    <row r="124755"/>
    <row r="124756"/>
    <row r="124757"/>
    <row r="124758"/>
    <row r="124759"/>
    <row r="124760"/>
    <row r="124761"/>
    <row r="124762"/>
    <row r="124763"/>
    <row r="124764"/>
    <row r="124765"/>
    <row r="124766"/>
    <row r="124767"/>
    <row r="124768"/>
    <row r="124769"/>
    <row r="124770"/>
    <row r="124771"/>
    <row r="124772"/>
    <row r="124773"/>
    <row r="124774"/>
    <row r="124775"/>
    <row r="124776"/>
    <row r="124777"/>
    <row r="124778"/>
    <row r="124779"/>
    <row r="124780"/>
    <row r="124781"/>
    <row r="124782"/>
    <row r="124783"/>
    <row r="124784"/>
    <row r="124785"/>
    <row r="124786"/>
    <row r="124787"/>
    <row r="124788"/>
    <row r="124789"/>
    <row r="124790"/>
    <row r="124791"/>
    <row r="124792"/>
    <row r="124793"/>
    <row r="124794"/>
    <row r="124795"/>
    <row r="124796"/>
    <row r="124797"/>
    <row r="124798"/>
    <row r="124799"/>
    <row r="124800"/>
    <row r="124801"/>
    <row r="124802"/>
    <row r="124803"/>
    <row r="124804"/>
    <row r="124805"/>
    <row r="124806"/>
    <row r="124807"/>
    <row r="124808"/>
    <row r="124809"/>
    <row r="124810"/>
    <row r="124811"/>
    <row r="124812"/>
    <row r="124813"/>
    <row r="124814"/>
    <row r="124815"/>
    <row r="124816"/>
    <row r="124817"/>
    <row r="124818"/>
    <row r="124819"/>
    <row r="124820"/>
    <row r="124821"/>
    <row r="124822"/>
    <row r="124823"/>
    <row r="124824"/>
    <row r="124825"/>
    <row r="124826"/>
    <row r="124827"/>
    <row r="124828"/>
    <row r="124829"/>
    <row r="124830"/>
    <row r="124831"/>
    <row r="124832"/>
    <row r="124833"/>
    <row r="124834"/>
    <row r="124835"/>
    <row r="124836"/>
    <row r="124837"/>
    <row r="124838"/>
    <row r="124839"/>
    <row r="124840"/>
    <row r="124841"/>
    <row r="124842"/>
    <row r="124843"/>
    <row r="124844"/>
    <row r="124845"/>
    <row r="124846"/>
    <row r="124847"/>
    <row r="124848"/>
    <row r="124849"/>
    <row r="124850"/>
    <row r="124851"/>
    <row r="124852"/>
    <row r="124853"/>
    <row r="124854"/>
    <row r="124855"/>
    <row r="124856"/>
    <row r="124857"/>
    <row r="124858"/>
    <row r="124859"/>
    <row r="124860"/>
    <row r="124861"/>
    <row r="124862"/>
    <row r="124863"/>
    <row r="124864"/>
    <row r="124865"/>
    <row r="124866"/>
    <row r="124867"/>
    <row r="124868"/>
    <row r="124869"/>
    <row r="124870"/>
    <row r="124871"/>
    <row r="124872"/>
    <row r="124873"/>
    <row r="124874"/>
    <row r="124875"/>
    <row r="124876"/>
    <row r="124877"/>
    <row r="124878"/>
    <row r="124879"/>
    <row r="124880"/>
    <row r="124881"/>
    <row r="124882"/>
    <row r="124883"/>
    <row r="124884"/>
    <row r="124885"/>
    <row r="124886"/>
    <row r="124887"/>
    <row r="124888"/>
    <row r="124889"/>
    <row r="124890"/>
    <row r="124891"/>
    <row r="124892"/>
    <row r="124893"/>
    <row r="124894"/>
    <row r="124895"/>
    <row r="124896"/>
    <row r="124897"/>
    <row r="124898"/>
    <row r="124899"/>
    <row r="124900"/>
    <row r="124901"/>
    <row r="124902"/>
    <row r="124903"/>
    <row r="124904"/>
    <row r="124905"/>
    <row r="124906"/>
    <row r="124907"/>
    <row r="124908"/>
    <row r="124909"/>
    <row r="124910"/>
    <row r="124911"/>
    <row r="124912"/>
    <row r="124913"/>
    <row r="124914"/>
    <row r="124915"/>
    <row r="124916"/>
    <row r="124917"/>
    <row r="124918"/>
    <row r="124919"/>
    <row r="124920"/>
    <row r="124921"/>
    <row r="124922"/>
    <row r="124923"/>
    <row r="124924"/>
    <row r="124925"/>
    <row r="124926"/>
    <row r="124927"/>
    <row r="124928"/>
    <row r="124929"/>
    <row r="124930"/>
    <row r="124931"/>
    <row r="124932"/>
    <row r="124933"/>
    <row r="124934"/>
    <row r="124935"/>
    <row r="124936"/>
    <row r="124937"/>
    <row r="124938"/>
    <row r="124939"/>
    <row r="124940"/>
    <row r="124941"/>
    <row r="124942"/>
    <row r="124943"/>
    <row r="124944"/>
    <row r="124945"/>
    <row r="124946"/>
    <row r="124947"/>
    <row r="124948"/>
    <row r="124949"/>
    <row r="124950"/>
    <row r="124951"/>
    <row r="124952"/>
    <row r="124953"/>
    <row r="124954"/>
    <row r="124955"/>
    <row r="124956"/>
    <row r="124957"/>
    <row r="124958"/>
    <row r="124959"/>
    <row r="124960"/>
    <row r="124961"/>
    <row r="124962"/>
    <row r="124963"/>
    <row r="124964"/>
    <row r="124965"/>
    <row r="124966"/>
    <row r="124967"/>
    <row r="124968"/>
    <row r="124969"/>
    <row r="124970"/>
    <row r="124971"/>
    <row r="124972"/>
    <row r="124973"/>
    <row r="124974"/>
    <row r="124975"/>
    <row r="124976"/>
    <row r="124977"/>
    <row r="124978"/>
    <row r="124979"/>
    <row r="124980"/>
    <row r="124981"/>
    <row r="124982"/>
    <row r="124983"/>
    <row r="124984"/>
    <row r="124985"/>
    <row r="124986"/>
    <row r="124987"/>
    <row r="124988"/>
    <row r="124989"/>
    <row r="124990"/>
    <row r="124991"/>
    <row r="124992"/>
    <row r="124993"/>
    <row r="124994"/>
    <row r="124995"/>
    <row r="124996"/>
    <row r="124997"/>
    <row r="124998"/>
    <row r="124999"/>
    <row r="125000"/>
    <row r="125001"/>
    <row r="125002"/>
    <row r="125003"/>
    <row r="125004"/>
    <row r="125005"/>
    <row r="125006"/>
    <row r="125007"/>
    <row r="125008"/>
    <row r="125009"/>
    <row r="125010"/>
    <row r="125011"/>
    <row r="125012"/>
    <row r="125013"/>
    <row r="125014"/>
    <row r="125015"/>
    <row r="125016"/>
    <row r="125017"/>
    <row r="125018"/>
    <row r="125019"/>
    <row r="125020"/>
    <row r="125021"/>
    <row r="125022"/>
    <row r="125023"/>
    <row r="125024"/>
    <row r="125025"/>
    <row r="125026"/>
    <row r="125027"/>
    <row r="125028"/>
    <row r="125029"/>
    <row r="125030"/>
    <row r="125031"/>
    <row r="125032"/>
    <row r="125033"/>
    <row r="125034"/>
    <row r="125035"/>
    <row r="125036"/>
    <row r="125037"/>
    <row r="125038"/>
    <row r="125039"/>
    <row r="125040"/>
    <row r="125041"/>
    <row r="125042"/>
    <row r="125043"/>
    <row r="125044"/>
    <row r="125045"/>
    <row r="125046"/>
    <row r="125047"/>
    <row r="125048"/>
    <row r="125049"/>
    <row r="125050"/>
    <row r="125051"/>
    <row r="125052"/>
    <row r="125053"/>
    <row r="125054"/>
    <row r="125055"/>
    <row r="125056"/>
    <row r="125057"/>
    <row r="125058"/>
    <row r="125059"/>
    <row r="125060"/>
    <row r="125061"/>
    <row r="125062"/>
    <row r="125063"/>
    <row r="125064"/>
    <row r="125065"/>
    <row r="125066"/>
    <row r="125067"/>
    <row r="125068"/>
    <row r="125069"/>
    <row r="125070"/>
    <row r="125071"/>
    <row r="125072"/>
    <row r="125073"/>
    <row r="125074"/>
    <row r="125075"/>
    <row r="125076"/>
    <row r="125077"/>
    <row r="125078"/>
    <row r="125079"/>
    <row r="125080"/>
    <row r="125081"/>
    <row r="125082"/>
    <row r="125083"/>
    <row r="125084"/>
    <row r="125085"/>
    <row r="125086"/>
    <row r="125087"/>
    <row r="125088"/>
    <row r="125089"/>
    <row r="125090"/>
    <row r="125091"/>
    <row r="125092"/>
    <row r="125093"/>
    <row r="125094"/>
    <row r="125095"/>
    <row r="125096"/>
    <row r="125097"/>
    <row r="125098"/>
    <row r="125099"/>
    <row r="125100"/>
    <row r="125101"/>
    <row r="125102"/>
    <row r="125103"/>
    <row r="125104"/>
    <row r="125105"/>
    <row r="125106"/>
    <row r="125107"/>
    <row r="125108"/>
    <row r="125109"/>
    <row r="125110"/>
    <row r="125111"/>
    <row r="125112"/>
    <row r="125113"/>
    <row r="125114"/>
    <row r="125115"/>
    <row r="125116"/>
    <row r="125117"/>
    <row r="125118"/>
    <row r="125119"/>
    <row r="125120"/>
    <row r="125121"/>
    <row r="125122"/>
    <row r="125123"/>
    <row r="125124"/>
    <row r="125125"/>
    <row r="125126"/>
    <row r="125127"/>
    <row r="125128"/>
    <row r="125129"/>
    <row r="125130"/>
    <row r="125131"/>
    <row r="125132"/>
    <row r="125133"/>
    <row r="125134"/>
    <row r="125135"/>
    <row r="125136"/>
    <row r="125137"/>
    <row r="125138"/>
    <row r="125139"/>
    <row r="125140"/>
    <row r="125141"/>
    <row r="125142"/>
    <row r="125143"/>
    <row r="125144"/>
    <row r="125145"/>
    <row r="125146"/>
    <row r="125147"/>
    <row r="125148"/>
    <row r="125149"/>
    <row r="125150"/>
    <row r="125151"/>
    <row r="125152"/>
    <row r="125153"/>
    <row r="125154"/>
    <row r="125155"/>
    <row r="125156"/>
    <row r="125157"/>
    <row r="125158"/>
    <row r="125159"/>
    <row r="125160"/>
    <row r="125161"/>
    <row r="125162"/>
    <row r="125163"/>
    <row r="125164"/>
    <row r="125165"/>
    <row r="125166"/>
    <row r="125167"/>
    <row r="125168"/>
    <row r="125169"/>
    <row r="125170"/>
    <row r="125171"/>
    <row r="125172"/>
    <row r="125173"/>
    <row r="125174"/>
    <row r="125175"/>
    <row r="125176"/>
    <row r="125177"/>
    <row r="125178"/>
    <row r="125179"/>
    <row r="125180"/>
    <row r="125181"/>
    <row r="125182"/>
    <row r="125183"/>
    <row r="125184"/>
    <row r="125185"/>
    <row r="125186"/>
    <row r="125187"/>
    <row r="125188"/>
    <row r="125189"/>
    <row r="125190"/>
    <row r="125191"/>
    <row r="125192"/>
    <row r="125193"/>
    <row r="125194"/>
    <row r="125195"/>
    <row r="125196"/>
    <row r="125197"/>
    <row r="125198"/>
    <row r="125199"/>
    <row r="125200"/>
    <row r="125201"/>
    <row r="125202"/>
    <row r="125203"/>
    <row r="125204"/>
    <row r="125205"/>
    <row r="125206"/>
    <row r="125207"/>
    <row r="125208"/>
    <row r="125209"/>
    <row r="125210"/>
    <row r="125211"/>
    <row r="125212"/>
    <row r="125213"/>
    <row r="125214"/>
    <row r="125215"/>
    <row r="125216"/>
    <row r="125217"/>
    <row r="125218"/>
    <row r="125219"/>
    <row r="125220"/>
    <row r="125221"/>
    <row r="125222"/>
    <row r="125223"/>
    <row r="125224"/>
    <row r="125225"/>
    <row r="125226"/>
    <row r="125227"/>
    <row r="125228"/>
    <row r="125229"/>
    <row r="125230"/>
    <row r="125231"/>
    <row r="125232"/>
    <row r="125233"/>
    <row r="125234"/>
    <row r="125235"/>
    <row r="125236"/>
    <row r="125237"/>
    <row r="125238"/>
    <row r="125239"/>
    <row r="125240"/>
    <row r="125241"/>
    <row r="125242"/>
    <row r="125243"/>
    <row r="125244"/>
    <row r="125245"/>
    <row r="125246"/>
    <row r="125247"/>
    <row r="125248"/>
    <row r="125249"/>
    <row r="125250"/>
    <row r="125251"/>
    <row r="125252"/>
    <row r="125253"/>
    <row r="125254"/>
    <row r="125255"/>
    <row r="125256"/>
    <row r="125257"/>
    <row r="125258"/>
    <row r="125259"/>
    <row r="125260"/>
    <row r="125261"/>
    <row r="125262"/>
    <row r="125263"/>
    <row r="125264"/>
    <row r="125265"/>
    <row r="125266"/>
    <row r="125267"/>
    <row r="125268"/>
    <row r="125269"/>
    <row r="125270"/>
    <row r="125271"/>
    <row r="125272"/>
    <row r="125273"/>
    <row r="125274"/>
    <row r="125275"/>
    <row r="125276"/>
    <row r="125277"/>
    <row r="125278"/>
    <row r="125279"/>
    <row r="125280"/>
    <row r="125281"/>
    <row r="125282"/>
    <row r="125283"/>
    <row r="125284"/>
    <row r="125285"/>
    <row r="125286"/>
    <row r="125287"/>
    <row r="125288"/>
    <row r="125289"/>
    <row r="125290"/>
    <row r="125291"/>
    <row r="125292"/>
    <row r="125293"/>
    <row r="125294"/>
    <row r="125295"/>
    <row r="125296"/>
    <row r="125297"/>
    <row r="125298"/>
    <row r="125299"/>
    <row r="125300"/>
    <row r="125301"/>
    <row r="125302"/>
    <row r="125303"/>
    <row r="125304"/>
    <row r="125305"/>
    <row r="125306"/>
    <row r="125307"/>
    <row r="125308"/>
    <row r="125309"/>
    <row r="125310"/>
    <row r="125311"/>
    <row r="125312"/>
    <row r="125313"/>
    <row r="125314"/>
    <row r="125315"/>
    <row r="125316"/>
    <row r="125317"/>
    <row r="125318"/>
    <row r="125319"/>
    <row r="125320"/>
    <row r="125321"/>
    <row r="125322"/>
    <row r="125323"/>
    <row r="125324"/>
    <row r="125325"/>
    <row r="125326"/>
    <row r="125327"/>
    <row r="125328"/>
    <row r="125329"/>
    <row r="125330"/>
    <row r="125331"/>
    <row r="125332"/>
    <row r="125333"/>
    <row r="125334"/>
    <row r="125335"/>
    <row r="125336"/>
    <row r="125337"/>
    <row r="125338"/>
    <row r="125339"/>
    <row r="125340"/>
    <row r="125341"/>
    <row r="125342"/>
    <row r="125343"/>
    <row r="125344"/>
    <row r="125345"/>
    <row r="125346"/>
    <row r="125347"/>
    <row r="125348"/>
    <row r="125349"/>
    <row r="125350"/>
    <row r="125351"/>
    <row r="125352"/>
    <row r="125353"/>
    <row r="125354"/>
    <row r="125355"/>
    <row r="125356"/>
    <row r="125357"/>
    <row r="125358"/>
    <row r="125359"/>
    <row r="125360"/>
    <row r="125361"/>
    <row r="125362"/>
    <row r="125363"/>
    <row r="125364"/>
    <row r="125365"/>
    <row r="125366"/>
    <row r="125367"/>
    <row r="125368"/>
    <row r="125369"/>
    <row r="125370"/>
    <row r="125371"/>
    <row r="125372"/>
    <row r="125373"/>
    <row r="125374"/>
    <row r="125375"/>
    <row r="125376"/>
    <row r="125377"/>
    <row r="125378"/>
    <row r="125379"/>
    <row r="125380"/>
    <row r="125381"/>
    <row r="125382"/>
    <row r="125383"/>
    <row r="125384"/>
    <row r="125385"/>
    <row r="125386"/>
    <row r="125387"/>
    <row r="125388"/>
    <row r="125389"/>
    <row r="125390"/>
    <row r="125391"/>
    <row r="125392"/>
    <row r="125393"/>
    <row r="125394"/>
    <row r="125395"/>
    <row r="125396"/>
    <row r="125397"/>
    <row r="125398"/>
    <row r="125399"/>
    <row r="125400"/>
    <row r="125401"/>
    <row r="125402"/>
    <row r="125403"/>
    <row r="125404"/>
    <row r="125405"/>
    <row r="125406"/>
    <row r="125407"/>
    <row r="125408"/>
    <row r="125409"/>
    <row r="125410"/>
    <row r="125411"/>
    <row r="125412"/>
    <row r="125413"/>
    <row r="125414"/>
    <row r="125415"/>
    <row r="125416"/>
    <row r="125417"/>
    <row r="125418"/>
    <row r="125419"/>
    <row r="125420"/>
    <row r="125421"/>
    <row r="125422"/>
    <row r="125423"/>
    <row r="125424"/>
    <row r="125425"/>
    <row r="125426"/>
    <row r="125427"/>
    <row r="125428"/>
    <row r="125429"/>
    <row r="125430"/>
    <row r="125431"/>
    <row r="125432"/>
    <row r="125433"/>
    <row r="125434"/>
    <row r="125435"/>
    <row r="125436"/>
    <row r="125437"/>
    <row r="125438"/>
    <row r="125439"/>
    <row r="125440"/>
    <row r="125441"/>
    <row r="125442"/>
    <row r="125443"/>
    <row r="125444"/>
    <row r="125445"/>
    <row r="125446"/>
    <row r="125447"/>
    <row r="125448"/>
    <row r="125449"/>
    <row r="125450"/>
    <row r="125451"/>
    <row r="125452"/>
    <row r="125453"/>
    <row r="125454"/>
    <row r="125455"/>
    <row r="125456"/>
    <row r="125457"/>
    <row r="125458"/>
    <row r="125459"/>
    <row r="125460"/>
    <row r="125461"/>
    <row r="125462"/>
    <row r="125463"/>
    <row r="125464"/>
    <row r="125465"/>
    <row r="125466"/>
    <row r="125467"/>
    <row r="125468"/>
    <row r="125469"/>
    <row r="125470"/>
    <row r="125471"/>
    <row r="125472"/>
    <row r="125473"/>
    <row r="125474"/>
    <row r="125475"/>
    <row r="125476"/>
    <row r="125477"/>
    <row r="125478"/>
    <row r="125479"/>
    <row r="125480"/>
    <row r="125481"/>
    <row r="125482"/>
    <row r="125483"/>
    <row r="125484"/>
    <row r="125485"/>
    <row r="125486"/>
    <row r="125487"/>
    <row r="125488"/>
    <row r="125489"/>
    <row r="125490"/>
    <row r="125491"/>
    <row r="125492"/>
    <row r="125493"/>
    <row r="125494"/>
    <row r="125495"/>
    <row r="125496"/>
    <row r="125497"/>
    <row r="125498"/>
    <row r="125499"/>
    <row r="125500"/>
    <row r="125501"/>
    <row r="125502"/>
    <row r="125503"/>
    <row r="125504"/>
    <row r="125505"/>
    <row r="125506"/>
    <row r="125507"/>
    <row r="125508"/>
    <row r="125509"/>
    <row r="125510"/>
    <row r="125511"/>
    <row r="125512"/>
    <row r="125513"/>
    <row r="125514"/>
    <row r="125515"/>
    <row r="125516"/>
    <row r="125517"/>
    <row r="125518"/>
    <row r="125519"/>
    <row r="125520"/>
    <row r="125521"/>
    <row r="125522"/>
    <row r="125523"/>
    <row r="125524"/>
    <row r="125525"/>
    <row r="125526"/>
    <row r="125527"/>
    <row r="125528"/>
    <row r="125529"/>
    <row r="125530"/>
    <row r="125531"/>
    <row r="125532"/>
    <row r="125533"/>
    <row r="125534"/>
    <row r="125535"/>
    <row r="125536"/>
    <row r="125537"/>
    <row r="125538"/>
    <row r="125539"/>
    <row r="125540"/>
    <row r="125541"/>
    <row r="125542"/>
    <row r="125543"/>
    <row r="125544"/>
    <row r="125545"/>
    <row r="125546"/>
    <row r="125547"/>
    <row r="125548"/>
    <row r="125549"/>
    <row r="125550"/>
    <row r="125551"/>
    <row r="125552"/>
    <row r="125553"/>
    <row r="125554"/>
    <row r="125555"/>
    <row r="125556"/>
    <row r="125557"/>
    <row r="125558"/>
    <row r="125559"/>
    <row r="125560"/>
    <row r="125561"/>
    <row r="125562"/>
    <row r="125563"/>
    <row r="125564"/>
    <row r="125565"/>
    <row r="125566"/>
    <row r="125567"/>
    <row r="125568"/>
    <row r="125569"/>
    <row r="125570"/>
    <row r="125571"/>
    <row r="125572"/>
    <row r="125573"/>
    <row r="125574"/>
    <row r="125575"/>
    <row r="125576"/>
    <row r="125577"/>
    <row r="125578"/>
    <row r="125579"/>
    <row r="125580"/>
    <row r="125581"/>
    <row r="125582"/>
    <row r="125583"/>
    <row r="125584"/>
    <row r="125585"/>
    <row r="125586"/>
    <row r="125587"/>
    <row r="125588"/>
    <row r="125589"/>
    <row r="125590"/>
    <row r="125591"/>
    <row r="125592"/>
    <row r="125593"/>
    <row r="125594"/>
    <row r="125595"/>
    <row r="125596"/>
    <row r="125597"/>
    <row r="125598"/>
    <row r="125599"/>
    <row r="125600"/>
    <row r="125601"/>
    <row r="125602"/>
    <row r="125603"/>
    <row r="125604"/>
    <row r="125605"/>
    <row r="125606"/>
    <row r="125607"/>
    <row r="125608"/>
    <row r="125609"/>
    <row r="125610"/>
    <row r="125611"/>
    <row r="125612"/>
    <row r="125613"/>
    <row r="125614"/>
    <row r="125615"/>
    <row r="125616"/>
    <row r="125617"/>
    <row r="125618"/>
    <row r="125619"/>
    <row r="125620"/>
    <row r="125621"/>
    <row r="125622"/>
    <row r="125623"/>
    <row r="125624"/>
    <row r="125625"/>
    <row r="125626"/>
    <row r="125627"/>
    <row r="125628"/>
    <row r="125629"/>
    <row r="125630"/>
    <row r="125631"/>
    <row r="125632"/>
    <row r="125633"/>
    <row r="125634"/>
    <row r="125635"/>
    <row r="125636"/>
    <row r="125637"/>
    <row r="125638"/>
    <row r="125639"/>
    <row r="125640"/>
    <row r="125641"/>
    <row r="125642"/>
    <row r="125643"/>
    <row r="125644"/>
    <row r="125645"/>
    <row r="125646"/>
    <row r="125647"/>
    <row r="125648"/>
    <row r="125649"/>
    <row r="125650"/>
    <row r="125651"/>
    <row r="125652"/>
    <row r="125653"/>
    <row r="125654"/>
    <row r="125655"/>
    <row r="125656"/>
    <row r="125657"/>
    <row r="125658"/>
    <row r="125659"/>
    <row r="125660"/>
    <row r="125661"/>
    <row r="125662"/>
    <row r="125663"/>
    <row r="125664"/>
    <row r="125665"/>
    <row r="125666"/>
    <row r="125667"/>
    <row r="125668"/>
    <row r="125669"/>
    <row r="125670"/>
    <row r="125671"/>
    <row r="125672"/>
    <row r="125673"/>
    <row r="125674"/>
    <row r="125675"/>
    <row r="125676"/>
    <row r="125677"/>
    <row r="125678"/>
    <row r="125679"/>
    <row r="125680"/>
    <row r="125681"/>
    <row r="125682"/>
    <row r="125683"/>
    <row r="125684"/>
    <row r="125685"/>
    <row r="125686"/>
    <row r="125687"/>
    <row r="125688"/>
    <row r="125689"/>
    <row r="125690"/>
    <row r="125691"/>
    <row r="125692"/>
    <row r="125693"/>
    <row r="125694"/>
    <row r="125695"/>
    <row r="125696"/>
    <row r="125697"/>
    <row r="125698"/>
    <row r="125699"/>
    <row r="125700"/>
    <row r="125701"/>
    <row r="125702"/>
    <row r="125703"/>
    <row r="125704"/>
    <row r="125705"/>
    <row r="125706"/>
    <row r="125707"/>
    <row r="125708"/>
    <row r="125709"/>
    <row r="125710"/>
    <row r="125711"/>
    <row r="125712"/>
    <row r="125713"/>
    <row r="125714"/>
    <row r="125715"/>
    <row r="125716"/>
    <row r="125717"/>
    <row r="125718"/>
    <row r="125719"/>
    <row r="125720"/>
    <row r="125721"/>
    <row r="125722"/>
    <row r="125723"/>
    <row r="125724"/>
    <row r="125725"/>
    <row r="125726"/>
    <row r="125727"/>
    <row r="125728"/>
    <row r="125729"/>
    <row r="125730"/>
    <row r="125731"/>
    <row r="125732"/>
    <row r="125733"/>
    <row r="125734"/>
    <row r="125735"/>
    <row r="125736"/>
    <row r="125737"/>
    <row r="125738"/>
    <row r="125739"/>
    <row r="125740"/>
    <row r="125741"/>
    <row r="125742"/>
    <row r="125743"/>
    <row r="125744"/>
    <row r="125745"/>
    <row r="125746"/>
    <row r="125747"/>
    <row r="125748"/>
    <row r="125749"/>
    <row r="125750"/>
    <row r="125751"/>
    <row r="125752"/>
    <row r="125753"/>
    <row r="125754"/>
    <row r="125755"/>
    <row r="125756"/>
    <row r="125757"/>
    <row r="125758"/>
    <row r="125759"/>
    <row r="125760"/>
    <row r="125761"/>
    <row r="125762"/>
    <row r="125763"/>
    <row r="125764"/>
    <row r="125765"/>
    <row r="125766"/>
    <row r="125767"/>
    <row r="125768"/>
    <row r="125769"/>
    <row r="125770"/>
    <row r="125771"/>
    <row r="125772"/>
    <row r="125773"/>
    <row r="125774"/>
    <row r="125775"/>
    <row r="125776"/>
    <row r="125777"/>
    <row r="125778"/>
    <row r="125779"/>
    <row r="125780"/>
    <row r="125781"/>
    <row r="125782"/>
    <row r="125783"/>
    <row r="125784"/>
    <row r="125785"/>
    <row r="125786"/>
    <row r="125787"/>
    <row r="125788"/>
    <row r="125789"/>
    <row r="125790"/>
    <row r="125791"/>
    <row r="125792"/>
    <row r="125793"/>
    <row r="125794"/>
    <row r="125795"/>
    <row r="125796"/>
    <row r="125797"/>
    <row r="125798"/>
    <row r="125799"/>
    <row r="125800"/>
    <row r="125801"/>
    <row r="125802"/>
    <row r="125803"/>
    <row r="125804"/>
    <row r="125805"/>
    <row r="125806"/>
    <row r="125807"/>
    <row r="125808"/>
    <row r="125809"/>
    <row r="125810"/>
    <row r="125811"/>
    <row r="125812"/>
    <row r="125813"/>
    <row r="125814"/>
    <row r="125815"/>
    <row r="125816"/>
    <row r="125817"/>
    <row r="125818"/>
    <row r="125819"/>
    <row r="125820"/>
    <row r="125821"/>
    <row r="125822"/>
    <row r="125823"/>
    <row r="125824"/>
    <row r="125825"/>
    <row r="125826"/>
    <row r="125827"/>
    <row r="125828"/>
    <row r="125829"/>
    <row r="125830"/>
    <row r="125831"/>
    <row r="125832"/>
    <row r="125833"/>
    <row r="125834"/>
    <row r="125835"/>
    <row r="125836"/>
    <row r="125837"/>
    <row r="125838"/>
    <row r="125839"/>
    <row r="125840"/>
    <row r="125841"/>
    <row r="125842"/>
    <row r="125843"/>
    <row r="125844"/>
    <row r="125845"/>
    <row r="125846"/>
    <row r="125847"/>
    <row r="125848"/>
    <row r="125849"/>
    <row r="125850"/>
    <row r="125851"/>
    <row r="125852"/>
    <row r="125853"/>
    <row r="125854"/>
    <row r="125855"/>
    <row r="125856"/>
    <row r="125857"/>
    <row r="125858"/>
    <row r="125859"/>
    <row r="125860"/>
    <row r="125861"/>
    <row r="125862"/>
    <row r="125863"/>
    <row r="125864"/>
    <row r="125865"/>
    <row r="125866"/>
    <row r="125867"/>
    <row r="125868"/>
    <row r="125869"/>
    <row r="125870"/>
    <row r="125871"/>
    <row r="125872"/>
    <row r="125873"/>
    <row r="125874"/>
    <row r="125875"/>
    <row r="125876"/>
    <row r="125877"/>
    <row r="125878"/>
    <row r="125879"/>
    <row r="125880"/>
    <row r="125881"/>
    <row r="125882"/>
    <row r="125883"/>
    <row r="125884"/>
    <row r="125885"/>
    <row r="125886"/>
    <row r="125887"/>
    <row r="125888"/>
    <row r="125889"/>
    <row r="125890"/>
    <row r="125891"/>
    <row r="125892"/>
    <row r="125893"/>
    <row r="125894"/>
    <row r="125895"/>
    <row r="125896"/>
    <row r="125897"/>
    <row r="125898"/>
    <row r="125899"/>
    <row r="125900"/>
    <row r="125901"/>
    <row r="125902"/>
    <row r="125903"/>
    <row r="125904"/>
    <row r="125905"/>
    <row r="125906"/>
    <row r="125907"/>
    <row r="125908"/>
    <row r="125909"/>
    <row r="125910"/>
    <row r="125911"/>
    <row r="125912"/>
    <row r="125913"/>
    <row r="125914"/>
    <row r="125915"/>
    <row r="125916"/>
    <row r="125917"/>
    <row r="125918"/>
    <row r="125919"/>
    <row r="125920"/>
    <row r="125921"/>
    <row r="125922"/>
    <row r="125923"/>
    <row r="125924"/>
    <row r="125925"/>
    <row r="125926"/>
    <row r="125927"/>
    <row r="125928"/>
    <row r="125929"/>
    <row r="125930"/>
    <row r="125931"/>
    <row r="125932"/>
    <row r="125933"/>
    <row r="125934"/>
    <row r="125935"/>
    <row r="125936"/>
    <row r="125937"/>
    <row r="125938"/>
    <row r="125939"/>
    <row r="125940"/>
    <row r="125941"/>
    <row r="125942"/>
    <row r="125943"/>
    <row r="125944"/>
    <row r="125945"/>
    <row r="125946"/>
    <row r="125947"/>
    <row r="125948"/>
    <row r="125949"/>
    <row r="125950"/>
    <row r="125951"/>
    <row r="125952"/>
    <row r="125953"/>
    <row r="125954"/>
    <row r="125955"/>
    <row r="125956"/>
    <row r="125957"/>
    <row r="125958"/>
    <row r="125959"/>
    <row r="125960"/>
    <row r="125961"/>
    <row r="125962"/>
    <row r="125963"/>
    <row r="125964"/>
    <row r="125965"/>
    <row r="125966"/>
    <row r="125967"/>
    <row r="125968"/>
    <row r="125969"/>
    <row r="125970"/>
    <row r="125971"/>
    <row r="125972"/>
    <row r="125973"/>
    <row r="125974"/>
    <row r="125975"/>
    <row r="125976"/>
    <row r="125977"/>
    <row r="125978"/>
    <row r="125979"/>
    <row r="125980"/>
    <row r="125981"/>
    <row r="125982"/>
    <row r="125983"/>
    <row r="125984"/>
    <row r="125985"/>
    <row r="125986"/>
    <row r="125987"/>
    <row r="125988"/>
    <row r="125989"/>
    <row r="125990"/>
    <row r="125991"/>
    <row r="125992"/>
    <row r="125993"/>
    <row r="125994"/>
    <row r="125995"/>
    <row r="125996"/>
    <row r="125997"/>
    <row r="125998"/>
    <row r="125999"/>
    <row r="126000"/>
    <row r="126001"/>
    <row r="126002"/>
    <row r="126003"/>
    <row r="126004"/>
    <row r="126005"/>
    <row r="126006"/>
    <row r="126007"/>
    <row r="126008"/>
    <row r="126009"/>
    <row r="126010"/>
    <row r="126011"/>
    <row r="126012"/>
    <row r="126013"/>
    <row r="126014"/>
    <row r="126015"/>
    <row r="126016"/>
    <row r="126017"/>
    <row r="126018"/>
    <row r="126019"/>
    <row r="126020"/>
    <row r="126021"/>
    <row r="126022"/>
    <row r="126023"/>
    <row r="126024"/>
    <row r="126025"/>
    <row r="126026"/>
    <row r="126027"/>
    <row r="126028"/>
    <row r="126029"/>
    <row r="126030"/>
    <row r="126031"/>
    <row r="126032"/>
    <row r="126033"/>
    <row r="126034"/>
    <row r="126035"/>
    <row r="126036"/>
    <row r="126037"/>
    <row r="126038"/>
    <row r="126039"/>
    <row r="126040"/>
    <row r="126041"/>
    <row r="126042"/>
    <row r="126043"/>
    <row r="126044"/>
    <row r="126045"/>
    <row r="126046"/>
    <row r="126047"/>
    <row r="126048"/>
    <row r="126049"/>
    <row r="126050"/>
    <row r="126051"/>
    <row r="126052"/>
    <row r="126053"/>
    <row r="126054"/>
    <row r="126055"/>
    <row r="126056"/>
    <row r="126057"/>
    <row r="126058"/>
    <row r="126059"/>
    <row r="126060"/>
    <row r="126061"/>
    <row r="126062"/>
    <row r="126063"/>
    <row r="126064"/>
    <row r="126065"/>
    <row r="126066"/>
    <row r="126067"/>
    <row r="126068"/>
    <row r="126069"/>
    <row r="126070"/>
    <row r="126071"/>
    <row r="126072"/>
    <row r="126073"/>
    <row r="126074"/>
    <row r="126075"/>
    <row r="126076"/>
    <row r="126077"/>
    <row r="126078"/>
    <row r="126079"/>
    <row r="126080"/>
    <row r="126081"/>
    <row r="126082"/>
    <row r="126083"/>
    <row r="126084"/>
    <row r="126085"/>
    <row r="126086"/>
    <row r="126087"/>
    <row r="126088"/>
    <row r="126089"/>
    <row r="126090"/>
    <row r="126091"/>
    <row r="126092"/>
    <row r="126093"/>
    <row r="126094"/>
    <row r="126095"/>
    <row r="126096"/>
    <row r="126097"/>
    <row r="126098"/>
    <row r="126099"/>
    <row r="126100"/>
    <row r="126101"/>
    <row r="126102"/>
    <row r="126103"/>
    <row r="126104"/>
    <row r="126105"/>
    <row r="126106"/>
    <row r="126107"/>
    <row r="126108"/>
    <row r="126109"/>
    <row r="126110"/>
    <row r="126111"/>
    <row r="126112"/>
    <row r="126113"/>
    <row r="126114"/>
    <row r="126115"/>
    <row r="126116"/>
    <row r="126117"/>
    <row r="126118"/>
    <row r="126119"/>
    <row r="126120"/>
    <row r="126121"/>
    <row r="126122"/>
    <row r="126123"/>
    <row r="126124"/>
    <row r="126125"/>
    <row r="126126"/>
    <row r="126127"/>
    <row r="126128"/>
    <row r="126129"/>
    <row r="126130"/>
    <row r="126131"/>
    <row r="126132"/>
    <row r="126133"/>
    <row r="126134"/>
    <row r="126135"/>
    <row r="126136"/>
    <row r="126137"/>
    <row r="126138"/>
    <row r="126139"/>
    <row r="126140"/>
    <row r="126141"/>
    <row r="126142"/>
    <row r="126143"/>
    <row r="126144"/>
    <row r="126145"/>
    <row r="126146"/>
    <row r="126147"/>
    <row r="126148"/>
    <row r="126149"/>
    <row r="126150"/>
    <row r="126151"/>
    <row r="126152"/>
    <row r="126153"/>
    <row r="126154"/>
    <row r="126155"/>
    <row r="126156"/>
    <row r="126157"/>
    <row r="126158"/>
    <row r="126159"/>
    <row r="126160"/>
    <row r="126161"/>
    <row r="126162"/>
    <row r="126163"/>
    <row r="126164"/>
    <row r="126165"/>
    <row r="126166"/>
    <row r="126167"/>
    <row r="126168"/>
    <row r="126169"/>
    <row r="126170"/>
    <row r="126171"/>
    <row r="126172"/>
    <row r="126173"/>
    <row r="126174"/>
    <row r="126175"/>
    <row r="126176"/>
    <row r="126177"/>
    <row r="126178"/>
    <row r="126179"/>
    <row r="126180"/>
    <row r="126181"/>
    <row r="126182"/>
    <row r="126183"/>
    <row r="126184"/>
    <row r="126185"/>
    <row r="126186"/>
    <row r="126187"/>
    <row r="126188"/>
    <row r="126189"/>
    <row r="126190"/>
    <row r="126191"/>
    <row r="126192"/>
    <row r="126193"/>
    <row r="126194"/>
    <row r="126195"/>
    <row r="126196"/>
    <row r="126197"/>
    <row r="126198"/>
    <row r="126199"/>
    <row r="126200"/>
    <row r="126201"/>
    <row r="126202"/>
    <row r="126203"/>
    <row r="126204"/>
    <row r="126205"/>
    <row r="126206"/>
    <row r="126207"/>
    <row r="126208"/>
    <row r="126209"/>
    <row r="126210"/>
    <row r="126211"/>
    <row r="126212"/>
    <row r="126213"/>
    <row r="126214"/>
    <row r="126215"/>
    <row r="126216"/>
    <row r="126217"/>
    <row r="126218"/>
    <row r="126219"/>
    <row r="126220"/>
    <row r="126221"/>
    <row r="126222"/>
    <row r="126223"/>
    <row r="126224"/>
    <row r="126225"/>
    <row r="126226"/>
    <row r="126227"/>
    <row r="126228"/>
    <row r="126229"/>
    <row r="126230"/>
    <row r="126231"/>
    <row r="126232"/>
    <row r="126233"/>
    <row r="126234"/>
    <row r="126235"/>
    <row r="126236"/>
    <row r="126237"/>
    <row r="126238"/>
    <row r="126239"/>
    <row r="126240"/>
    <row r="126241"/>
    <row r="126242"/>
    <row r="126243"/>
    <row r="126244"/>
    <row r="126245"/>
    <row r="126246"/>
    <row r="126247"/>
    <row r="126248"/>
    <row r="126249"/>
    <row r="126250"/>
    <row r="126251"/>
    <row r="126252"/>
    <row r="126253"/>
    <row r="126254"/>
    <row r="126255"/>
    <row r="126256"/>
    <row r="126257"/>
    <row r="126258"/>
    <row r="126259"/>
    <row r="126260"/>
    <row r="126261"/>
    <row r="126262"/>
    <row r="126263"/>
    <row r="126264"/>
    <row r="126265"/>
    <row r="126266"/>
    <row r="126267"/>
    <row r="126268"/>
    <row r="126269"/>
    <row r="126270"/>
    <row r="126271"/>
    <row r="126272"/>
    <row r="126273"/>
    <row r="126274"/>
    <row r="126275"/>
    <row r="126276"/>
    <row r="126277"/>
    <row r="126278"/>
    <row r="126279"/>
    <row r="126280"/>
    <row r="126281"/>
    <row r="126282"/>
    <row r="126283"/>
    <row r="126284"/>
    <row r="126285"/>
    <row r="126286"/>
    <row r="126287"/>
    <row r="126288"/>
    <row r="126289"/>
    <row r="126290"/>
    <row r="126291"/>
    <row r="126292"/>
    <row r="126293"/>
    <row r="126294"/>
    <row r="126295"/>
    <row r="126296"/>
    <row r="126297"/>
    <row r="126298"/>
    <row r="126299"/>
    <row r="126300"/>
    <row r="126301"/>
    <row r="126302"/>
    <row r="126303"/>
    <row r="126304"/>
    <row r="126305"/>
    <row r="126306"/>
    <row r="126307"/>
    <row r="126308"/>
    <row r="126309"/>
    <row r="126310"/>
    <row r="126311"/>
    <row r="126312"/>
    <row r="126313"/>
    <row r="126314"/>
    <row r="126315"/>
    <row r="126316"/>
    <row r="126317"/>
    <row r="126318"/>
    <row r="126319"/>
    <row r="126320"/>
    <row r="126321"/>
    <row r="126322"/>
    <row r="126323"/>
    <row r="126324"/>
    <row r="126325"/>
    <row r="126326"/>
    <row r="126327"/>
    <row r="126328"/>
    <row r="126329"/>
    <row r="126330"/>
    <row r="126331"/>
    <row r="126332"/>
    <row r="126333"/>
    <row r="126334"/>
    <row r="126335"/>
    <row r="126336"/>
    <row r="126337"/>
    <row r="126338"/>
    <row r="126339"/>
    <row r="126340"/>
    <row r="126341"/>
    <row r="126342"/>
    <row r="126343"/>
    <row r="126344"/>
    <row r="126345"/>
    <row r="126346"/>
    <row r="126347"/>
    <row r="126348"/>
    <row r="126349"/>
    <row r="126350"/>
    <row r="126351"/>
    <row r="126352"/>
    <row r="126353"/>
    <row r="126354"/>
    <row r="126355"/>
    <row r="126356"/>
    <row r="126357"/>
    <row r="126358"/>
    <row r="126359"/>
    <row r="126360"/>
    <row r="126361"/>
    <row r="126362"/>
    <row r="126363"/>
    <row r="126364"/>
    <row r="126365"/>
    <row r="126366"/>
    <row r="126367"/>
    <row r="126368"/>
    <row r="126369"/>
    <row r="126370"/>
    <row r="126371"/>
    <row r="126372"/>
    <row r="126373"/>
    <row r="126374"/>
    <row r="126375"/>
    <row r="126376"/>
    <row r="126377"/>
    <row r="126378"/>
    <row r="126379"/>
    <row r="126380"/>
    <row r="126381"/>
    <row r="126382"/>
    <row r="126383"/>
    <row r="126384"/>
    <row r="126385"/>
    <row r="126386"/>
    <row r="126387"/>
    <row r="126388"/>
    <row r="126389"/>
    <row r="126390"/>
    <row r="126391"/>
    <row r="126392"/>
    <row r="126393"/>
    <row r="126394"/>
    <row r="126395"/>
    <row r="126396"/>
    <row r="126397"/>
    <row r="126398"/>
    <row r="126399"/>
    <row r="126400"/>
    <row r="126401"/>
    <row r="126402"/>
    <row r="126403"/>
    <row r="126404"/>
    <row r="126405"/>
    <row r="126406"/>
    <row r="126407"/>
    <row r="126408"/>
    <row r="126409"/>
    <row r="126410"/>
    <row r="126411"/>
    <row r="126412"/>
    <row r="126413"/>
    <row r="126414"/>
    <row r="126415"/>
    <row r="126416"/>
    <row r="126417"/>
    <row r="126418"/>
    <row r="126419"/>
    <row r="126420"/>
    <row r="126421"/>
    <row r="126422"/>
    <row r="126423"/>
    <row r="126424"/>
    <row r="126425"/>
    <row r="126426"/>
    <row r="126427"/>
    <row r="126428"/>
    <row r="126429"/>
    <row r="126430"/>
    <row r="126431"/>
    <row r="126432"/>
    <row r="126433"/>
    <row r="126434"/>
    <row r="126435"/>
    <row r="126436"/>
    <row r="126437"/>
    <row r="126438"/>
    <row r="126439"/>
    <row r="126440"/>
    <row r="126441"/>
    <row r="126442"/>
    <row r="126443"/>
    <row r="126444"/>
    <row r="126445"/>
    <row r="126446"/>
    <row r="126447"/>
    <row r="126448"/>
    <row r="126449"/>
    <row r="126450"/>
    <row r="126451"/>
    <row r="126452"/>
    <row r="126453"/>
    <row r="126454"/>
    <row r="126455"/>
    <row r="126456"/>
    <row r="126457"/>
    <row r="126458"/>
    <row r="126459"/>
    <row r="126460"/>
    <row r="126461"/>
    <row r="126462"/>
    <row r="126463"/>
    <row r="126464"/>
    <row r="126465"/>
    <row r="126466"/>
    <row r="126467"/>
    <row r="126468"/>
    <row r="126469"/>
    <row r="126470"/>
    <row r="126471"/>
    <row r="126472"/>
    <row r="126473"/>
    <row r="126474"/>
    <row r="126475"/>
    <row r="126476"/>
    <row r="126477"/>
    <row r="126478"/>
    <row r="126479"/>
    <row r="126480"/>
    <row r="126481"/>
    <row r="126482"/>
    <row r="126483"/>
    <row r="126484"/>
    <row r="126485"/>
    <row r="126486"/>
    <row r="126487"/>
    <row r="126488"/>
    <row r="126489"/>
    <row r="126490"/>
    <row r="126491"/>
    <row r="126492"/>
    <row r="126493"/>
    <row r="126494"/>
    <row r="126495"/>
    <row r="126496"/>
    <row r="126497"/>
    <row r="126498"/>
    <row r="126499"/>
    <row r="126500"/>
    <row r="126501"/>
    <row r="126502"/>
    <row r="126503"/>
    <row r="126504"/>
    <row r="126505"/>
    <row r="126506"/>
    <row r="126507"/>
    <row r="126508"/>
    <row r="126509"/>
    <row r="126510"/>
    <row r="126511"/>
    <row r="126512"/>
    <row r="126513"/>
    <row r="126514"/>
    <row r="126515"/>
    <row r="126516"/>
    <row r="126517"/>
    <row r="126518"/>
    <row r="126519"/>
    <row r="126520"/>
    <row r="126521"/>
    <row r="126522"/>
    <row r="126523"/>
    <row r="126524"/>
    <row r="126525"/>
    <row r="126526"/>
    <row r="126527"/>
    <row r="126528"/>
    <row r="126529"/>
    <row r="126530"/>
    <row r="126531"/>
    <row r="126532"/>
    <row r="126533"/>
    <row r="126534"/>
    <row r="126535"/>
    <row r="126536"/>
    <row r="126537"/>
    <row r="126538"/>
    <row r="126539"/>
    <row r="126540"/>
    <row r="126541"/>
    <row r="126542"/>
    <row r="126543"/>
    <row r="126544"/>
    <row r="126545"/>
    <row r="126546"/>
    <row r="126547"/>
    <row r="126548"/>
    <row r="126549"/>
    <row r="126550"/>
    <row r="126551"/>
    <row r="126552"/>
    <row r="126553"/>
    <row r="126554"/>
    <row r="126555"/>
    <row r="126556"/>
    <row r="126557"/>
    <row r="126558"/>
    <row r="126559"/>
    <row r="126560"/>
    <row r="126561"/>
    <row r="126562"/>
    <row r="126563"/>
    <row r="126564"/>
    <row r="126565"/>
    <row r="126566"/>
    <row r="126567"/>
    <row r="126568"/>
    <row r="126569"/>
    <row r="126570"/>
    <row r="126571"/>
    <row r="126572"/>
    <row r="126573"/>
    <row r="126574"/>
    <row r="126575"/>
    <row r="126576"/>
    <row r="126577"/>
    <row r="126578"/>
    <row r="126579"/>
    <row r="126580"/>
    <row r="126581"/>
    <row r="126582"/>
    <row r="126583"/>
    <row r="126584"/>
    <row r="126585"/>
    <row r="126586"/>
    <row r="126587"/>
    <row r="126588"/>
    <row r="126589"/>
    <row r="126590"/>
    <row r="126591"/>
    <row r="126592"/>
    <row r="126593"/>
    <row r="126594"/>
    <row r="126595"/>
    <row r="126596"/>
    <row r="126597"/>
    <row r="126598"/>
    <row r="126599"/>
    <row r="126600"/>
    <row r="126601"/>
    <row r="126602"/>
    <row r="126603"/>
    <row r="126604"/>
    <row r="126605"/>
    <row r="126606"/>
    <row r="126607"/>
    <row r="126608"/>
    <row r="126609"/>
    <row r="126610"/>
    <row r="126611"/>
    <row r="126612"/>
    <row r="126613"/>
    <row r="126614"/>
    <row r="126615"/>
    <row r="126616"/>
    <row r="126617"/>
    <row r="126618"/>
    <row r="126619"/>
    <row r="126620"/>
    <row r="126621"/>
    <row r="126622"/>
    <row r="126623"/>
    <row r="126624"/>
    <row r="126625"/>
    <row r="126626"/>
    <row r="126627"/>
    <row r="126628"/>
    <row r="126629"/>
    <row r="126630"/>
    <row r="126631"/>
    <row r="126632"/>
    <row r="126633"/>
    <row r="126634"/>
    <row r="126635"/>
    <row r="126636"/>
    <row r="126637"/>
    <row r="126638"/>
    <row r="126639"/>
    <row r="126640"/>
    <row r="126641"/>
    <row r="126642"/>
    <row r="126643"/>
    <row r="126644"/>
    <row r="126645"/>
    <row r="126646"/>
    <row r="126647"/>
    <row r="126648"/>
    <row r="126649"/>
    <row r="126650"/>
    <row r="126651"/>
    <row r="126652"/>
    <row r="126653"/>
    <row r="126654"/>
    <row r="126655"/>
    <row r="126656"/>
    <row r="126657"/>
    <row r="126658"/>
    <row r="126659"/>
    <row r="126660"/>
    <row r="126661"/>
    <row r="126662"/>
    <row r="126663"/>
    <row r="126664"/>
    <row r="126665"/>
    <row r="126666"/>
    <row r="126667"/>
    <row r="126668"/>
    <row r="126669"/>
    <row r="126670"/>
    <row r="126671"/>
    <row r="126672"/>
    <row r="126673"/>
    <row r="126674"/>
    <row r="126675"/>
    <row r="126676"/>
    <row r="126677"/>
    <row r="126678"/>
    <row r="126679"/>
    <row r="126680"/>
    <row r="126681"/>
    <row r="126682"/>
    <row r="126683"/>
    <row r="126684"/>
    <row r="126685"/>
    <row r="126686"/>
    <row r="126687"/>
    <row r="126688"/>
    <row r="126689"/>
    <row r="126690"/>
    <row r="126691"/>
    <row r="126692"/>
    <row r="126693"/>
    <row r="126694"/>
    <row r="126695"/>
    <row r="126696"/>
    <row r="126697"/>
    <row r="126698"/>
    <row r="126699"/>
    <row r="126700"/>
    <row r="126701"/>
    <row r="126702"/>
    <row r="126703"/>
    <row r="126704"/>
    <row r="126705"/>
    <row r="126706"/>
    <row r="126707"/>
    <row r="126708"/>
    <row r="126709"/>
    <row r="126710"/>
    <row r="126711"/>
    <row r="126712"/>
    <row r="126713"/>
    <row r="126714"/>
    <row r="126715"/>
    <row r="126716"/>
    <row r="126717"/>
    <row r="126718"/>
    <row r="126719"/>
    <row r="126720"/>
    <row r="126721"/>
    <row r="126722"/>
    <row r="126723"/>
    <row r="126724"/>
    <row r="126725"/>
    <row r="126726"/>
    <row r="126727"/>
    <row r="126728"/>
    <row r="126729"/>
    <row r="126730"/>
    <row r="126731"/>
    <row r="126732"/>
    <row r="126733"/>
    <row r="126734"/>
    <row r="126735"/>
    <row r="126736"/>
    <row r="126737"/>
    <row r="126738"/>
    <row r="126739"/>
    <row r="126740"/>
    <row r="126741"/>
    <row r="126742"/>
    <row r="126743"/>
    <row r="126744"/>
    <row r="126745"/>
    <row r="126746"/>
    <row r="126747"/>
    <row r="126748"/>
    <row r="126749"/>
    <row r="126750"/>
    <row r="126751"/>
    <row r="126752"/>
    <row r="126753"/>
    <row r="126754"/>
    <row r="126755"/>
    <row r="126756"/>
    <row r="126757"/>
    <row r="126758"/>
    <row r="126759"/>
    <row r="126760"/>
    <row r="126761"/>
    <row r="126762"/>
    <row r="126763"/>
    <row r="126764"/>
    <row r="126765"/>
    <row r="126766"/>
    <row r="126767"/>
    <row r="126768"/>
    <row r="126769"/>
    <row r="126770"/>
    <row r="126771"/>
    <row r="126772"/>
    <row r="126773"/>
    <row r="126774"/>
    <row r="126775"/>
    <row r="126776"/>
    <row r="126777"/>
    <row r="126778"/>
    <row r="126779"/>
    <row r="126780"/>
    <row r="126781"/>
    <row r="126782"/>
    <row r="126783"/>
    <row r="126784"/>
    <row r="126785"/>
    <row r="126786"/>
    <row r="126787"/>
    <row r="126788"/>
    <row r="126789"/>
    <row r="126790"/>
    <row r="126791"/>
    <row r="126792"/>
    <row r="126793"/>
    <row r="126794"/>
    <row r="126795"/>
    <row r="126796"/>
    <row r="126797"/>
    <row r="126798"/>
    <row r="126799"/>
    <row r="126800"/>
    <row r="126801"/>
    <row r="126802"/>
    <row r="126803"/>
    <row r="126804"/>
    <row r="126805"/>
    <row r="126806"/>
    <row r="126807"/>
    <row r="126808"/>
    <row r="126809"/>
    <row r="126810"/>
    <row r="126811"/>
    <row r="126812"/>
    <row r="126813"/>
    <row r="126814"/>
    <row r="126815"/>
    <row r="126816"/>
    <row r="126817"/>
    <row r="126818"/>
    <row r="126819"/>
    <row r="126820"/>
    <row r="126821"/>
    <row r="126822"/>
    <row r="126823"/>
    <row r="126824"/>
    <row r="126825"/>
    <row r="126826"/>
    <row r="126827"/>
    <row r="126828"/>
    <row r="126829"/>
    <row r="126830"/>
    <row r="126831"/>
    <row r="126832"/>
    <row r="126833"/>
    <row r="126834"/>
    <row r="126835"/>
    <row r="126836"/>
    <row r="126837"/>
    <row r="126838"/>
    <row r="126839"/>
    <row r="126840"/>
    <row r="126841"/>
    <row r="126842"/>
    <row r="126843"/>
    <row r="126844"/>
    <row r="126845"/>
    <row r="126846"/>
    <row r="126847"/>
    <row r="126848"/>
    <row r="126849"/>
    <row r="126850"/>
    <row r="126851"/>
    <row r="126852"/>
    <row r="126853"/>
    <row r="126854"/>
    <row r="126855"/>
    <row r="126856"/>
    <row r="126857"/>
    <row r="126858"/>
    <row r="126859"/>
    <row r="126860"/>
    <row r="126861"/>
    <row r="126862"/>
    <row r="126863"/>
    <row r="126864"/>
    <row r="126865"/>
    <row r="126866"/>
    <row r="126867"/>
    <row r="126868"/>
    <row r="126869"/>
    <row r="126870"/>
    <row r="126871"/>
    <row r="126872"/>
    <row r="126873"/>
    <row r="126874"/>
    <row r="126875"/>
    <row r="126876"/>
    <row r="126877"/>
    <row r="126878"/>
    <row r="126879"/>
    <row r="126880"/>
    <row r="126881"/>
    <row r="126882"/>
    <row r="126883"/>
    <row r="126884"/>
    <row r="126885"/>
    <row r="126886"/>
    <row r="126887"/>
    <row r="126888"/>
    <row r="126889"/>
    <row r="126890"/>
    <row r="126891"/>
    <row r="126892"/>
    <row r="126893"/>
    <row r="126894"/>
    <row r="126895"/>
    <row r="126896"/>
    <row r="126897"/>
    <row r="126898"/>
    <row r="126899"/>
    <row r="126900"/>
    <row r="126901"/>
    <row r="126902"/>
    <row r="126903"/>
    <row r="126904"/>
    <row r="126905"/>
    <row r="126906"/>
    <row r="126907"/>
    <row r="126908"/>
    <row r="126909"/>
    <row r="126910"/>
    <row r="126911"/>
    <row r="126912"/>
    <row r="126913"/>
    <row r="126914"/>
    <row r="126915"/>
    <row r="126916"/>
    <row r="126917"/>
    <row r="126918"/>
    <row r="126919"/>
    <row r="126920"/>
    <row r="126921"/>
    <row r="126922"/>
    <row r="126923"/>
    <row r="126924"/>
    <row r="126925"/>
    <row r="126926"/>
    <row r="126927"/>
    <row r="126928"/>
    <row r="126929"/>
    <row r="126930"/>
    <row r="126931"/>
    <row r="126932"/>
    <row r="126933"/>
    <row r="126934"/>
    <row r="126935"/>
    <row r="126936"/>
    <row r="126937"/>
    <row r="126938"/>
    <row r="126939"/>
    <row r="126940"/>
    <row r="126941"/>
    <row r="126942"/>
    <row r="126943"/>
    <row r="126944"/>
    <row r="126945"/>
    <row r="126946"/>
    <row r="126947"/>
    <row r="126948"/>
    <row r="126949"/>
    <row r="126950"/>
    <row r="126951"/>
    <row r="126952"/>
    <row r="126953"/>
    <row r="126954"/>
    <row r="126955"/>
    <row r="126956"/>
    <row r="126957"/>
    <row r="126958"/>
    <row r="126959"/>
    <row r="126960"/>
    <row r="126961"/>
    <row r="126962"/>
    <row r="126963"/>
    <row r="126964"/>
    <row r="126965"/>
    <row r="126966"/>
    <row r="126967"/>
    <row r="126968"/>
    <row r="126969"/>
    <row r="126970"/>
    <row r="126971"/>
    <row r="126972"/>
    <row r="126973"/>
    <row r="126974"/>
    <row r="126975"/>
    <row r="126976"/>
    <row r="126977"/>
    <row r="126978"/>
    <row r="126979"/>
    <row r="126980"/>
    <row r="126981"/>
    <row r="126982"/>
    <row r="126983"/>
    <row r="126984"/>
    <row r="126985"/>
    <row r="126986"/>
    <row r="126987"/>
    <row r="126988"/>
    <row r="126989"/>
    <row r="126990"/>
    <row r="126991"/>
    <row r="126992"/>
    <row r="126993"/>
    <row r="126994"/>
    <row r="126995"/>
    <row r="126996"/>
    <row r="126997"/>
    <row r="126998"/>
    <row r="126999"/>
    <row r="127000"/>
    <row r="127001"/>
    <row r="127002"/>
    <row r="127003"/>
    <row r="127004"/>
    <row r="127005"/>
    <row r="127006"/>
    <row r="127007"/>
    <row r="127008"/>
    <row r="127009"/>
    <row r="127010"/>
    <row r="127011"/>
    <row r="127012"/>
    <row r="127013"/>
    <row r="127014"/>
    <row r="127015"/>
    <row r="127016"/>
    <row r="127017"/>
    <row r="127018"/>
    <row r="127019"/>
    <row r="127020"/>
    <row r="127021"/>
    <row r="127022"/>
    <row r="127023"/>
    <row r="127024"/>
    <row r="127025"/>
    <row r="127026"/>
    <row r="127027"/>
    <row r="127028"/>
    <row r="127029"/>
    <row r="127030"/>
    <row r="127031"/>
    <row r="127032"/>
    <row r="127033"/>
    <row r="127034"/>
    <row r="127035"/>
    <row r="127036"/>
    <row r="127037"/>
    <row r="127038"/>
    <row r="127039"/>
    <row r="127040"/>
    <row r="127041"/>
    <row r="127042"/>
    <row r="127043"/>
    <row r="127044"/>
    <row r="127045"/>
    <row r="127046"/>
    <row r="127047"/>
    <row r="127048"/>
    <row r="127049"/>
    <row r="127050"/>
    <row r="127051"/>
    <row r="127052"/>
    <row r="127053"/>
    <row r="127054"/>
    <row r="127055"/>
    <row r="127056"/>
    <row r="127057"/>
    <row r="127058"/>
    <row r="127059"/>
    <row r="127060"/>
    <row r="127061"/>
    <row r="127062"/>
    <row r="127063"/>
    <row r="127064"/>
    <row r="127065"/>
    <row r="127066"/>
    <row r="127067"/>
    <row r="127068"/>
    <row r="127069"/>
    <row r="127070"/>
    <row r="127071"/>
    <row r="127072"/>
    <row r="127073"/>
    <row r="127074"/>
    <row r="127075"/>
    <row r="127076"/>
    <row r="127077"/>
    <row r="127078"/>
    <row r="127079"/>
    <row r="127080"/>
    <row r="127081"/>
    <row r="127082"/>
    <row r="127083"/>
    <row r="127084"/>
    <row r="127085"/>
    <row r="127086"/>
    <row r="127087"/>
    <row r="127088"/>
    <row r="127089"/>
    <row r="127090"/>
    <row r="127091"/>
    <row r="127092"/>
    <row r="127093"/>
    <row r="127094"/>
    <row r="127095"/>
    <row r="127096"/>
    <row r="127097"/>
    <row r="127098"/>
    <row r="127099"/>
    <row r="127100"/>
    <row r="127101"/>
    <row r="127102"/>
    <row r="127103"/>
    <row r="127104"/>
    <row r="127105"/>
    <row r="127106"/>
    <row r="127107"/>
    <row r="127108"/>
    <row r="127109"/>
    <row r="127110"/>
    <row r="127111"/>
    <row r="127112"/>
    <row r="127113"/>
    <row r="127114"/>
    <row r="127115"/>
    <row r="127116"/>
    <row r="127117"/>
    <row r="127118"/>
    <row r="127119"/>
    <row r="127120"/>
    <row r="127121"/>
    <row r="127122"/>
    <row r="127123"/>
    <row r="127124"/>
    <row r="127125"/>
    <row r="127126"/>
    <row r="127127"/>
    <row r="127128"/>
    <row r="127129"/>
    <row r="127130"/>
    <row r="127131"/>
    <row r="127132"/>
    <row r="127133"/>
    <row r="127134"/>
    <row r="127135"/>
    <row r="127136"/>
    <row r="127137"/>
    <row r="127138"/>
    <row r="127139"/>
    <row r="127140"/>
    <row r="127141"/>
    <row r="127142"/>
    <row r="127143"/>
    <row r="127144"/>
    <row r="127145"/>
    <row r="127146"/>
    <row r="127147"/>
    <row r="127148"/>
    <row r="127149"/>
    <row r="127150"/>
    <row r="127151"/>
    <row r="127152"/>
    <row r="127153"/>
    <row r="127154"/>
    <row r="127155"/>
    <row r="127156"/>
    <row r="127157"/>
    <row r="127158"/>
    <row r="127159"/>
    <row r="127160"/>
    <row r="127161"/>
    <row r="127162"/>
    <row r="127163"/>
    <row r="127164"/>
    <row r="127165"/>
    <row r="127166"/>
    <row r="127167"/>
    <row r="127168"/>
    <row r="127169"/>
    <row r="127170"/>
    <row r="127171"/>
    <row r="127172"/>
    <row r="127173"/>
    <row r="127174"/>
    <row r="127175"/>
    <row r="127176"/>
    <row r="127177"/>
    <row r="127178"/>
    <row r="127179"/>
    <row r="127180"/>
    <row r="127181"/>
    <row r="127182"/>
    <row r="127183"/>
    <row r="127184"/>
    <row r="127185"/>
    <row r="127186"/>
    <row r="127187"/>
    <row r="127188"/>
    <row r="127189"/>
    <row r="127190"/>
    <row r="127191"/>
    <row r="127192"/>
    <row r="127193"/>
    <row r="127194"/>
    <row r="127195"/>
    <row r="127196"/>
    <row r="127197"/>
    <row r="127198"/>
    <row r="127199"/>
    <row r="127200"/>
    <row r="127201"/>
    <row r="127202"/>
    <row r="127203"/>
    <row r="127204"/>
    <row r="127205"/>
    <row r="127206"/>
    <row r="127207"/>
    <row r="127208"/>
    <row r="127209"/>
    <row r="127210"/>
    <row r="127211"/>
    <row r="127212"/>
    <row r="127213"/>
    <row r="127214"/>
    <row r="127215"/>
    <row r="127216"/>
    <row r="127217"/>
    <row r="127218"/>
    <row r="127219"/>
    <row r="127220"/>
    <row r="127221"/>
    <row r="127222"/>
    <row r="127223"/>
    <row r="127224"/>
    <row r="127225"/>
    <row r="127226"/>
    <row r="127227"/>
    <row r="127228"/>
    <row r="127229"/>
    <row r="127230"/>
    <row r="127231"/>
    <row r="127232"/>
    <row r="127233"/>
    <row r="127234"/>
    <row r="127235"/>
    <row r="127236"/>
    <row r="127237"/>
    <row r="127238"/>
    <row r="127239"/>
    <row r="127240"/>
    <row r="127241"/>
    <row r="127242"/>
    <row r="127243"/>
    <row r="127244"/>
    <row r="127245"/>
    <row r="127246"/>
    <row r="127247"/>
    <row r="127248"/>
    <row r="127249"/>
    <row r="127250"/>
    <row r="127251"/>
    <row r="127252"/>
    <row r="127253"/>
    <row r="127254"/>
    <row r="127255"/>
    <row r="127256"/>
    <row r="127257"/>
    <row r="127258"/>
    <row r="127259"/>
    <row r="127260"/>
    <row r="127261"/>
    <row r="127262"/>
    <row r="127263"/>
    <row r="127264"/>
    <row r="127265"/>
    <row r="127266"/>
    <row r="127267"/>
    <row r="127268"/>
    <row r="127269"/>
    <row r="127270"/>
    <row r="127271"/>
    <row r="127272"/>
    <row r="127273"/>
    <row r="127274"/>
    <row r="127275"/>
    <row r="127276"/>
    <row r="127277"/>
    <row r="127278"/>
    <row r="127279"/>
    <row r="127280"/>
    <row r="127281"/>
    <row r="127282"/>
    <row r="127283"/>
    <row r="127284"/>
    <row r="127285"/>
    <row r="127286"/>
    <row r="127287"/>
    <row r="127288"/>
    <row r="127289"/>
    <row r="127290"/>
    <row r="127291"/>
    <row r="127292"/>
    <row r="127293"/>
    <row r="127294"/>
    <row r="127295"/>
    <row r="127296"/>
    <row r="127297"/>
    <row r="127298"/>
    <row r="127299"/>
    <row r="127300"/>
    <row r="127301"/>
    <row r="127302"/>
    <row r="127303"/>
    <row r="127304"/>
    <row r="127305"/>
    <row r="127306"/>
    <row r="127307"/>
    <row r="127308"/>
    <row r="127309"/>
    <row r="127310"/>
    <row r="127311"/>
    <row r="127312"/>
    <row r="127313"/>
    <row r="127314"/>
    <row r="127315"/>
    <row r="127316"/>
    <row r="127317"/>
    <row r="127318"/>
    <row r="127319"/>
    <row r="127320"/>
    <row r="127321"/>
    <row r="127322"/>
    <row r="127323"/>
    <row r="127324"/>
    <row r="127325"/>
    <row r="127326"/>
    <row r="127327"/>
    <row r="127328"/>
    <row r="127329"/>
    <row r="127330"/>
    <row r="127331"/>
    <row r="127332"/>
    <row r="127333"/>
    <row r="127334"/>
    <row r="127335"/>
    <row r="127336"/>
    <row r="127337"/>
    <row r="127338"/>
    <row r="127339"/>
    <row r="127340"/>
    <row r="127341"/>
    <row r="127342"/>
    <row r="127343"/>
    <row r="127344"/>
    <row r="127345"/>
    <row r="127346"/>
    <row r="127347"/>
    <row r="127348"/>
    <row r="127349"/>
    <row r="127350"/>
    <row r="127351"/>
    <row r="127352"/>
    <row r="127353"/>
    <row r="127354"/>
    <row r="127355"/>
    <row r="127356"/>
    <row r="127357"/>
    <row r="127358"/>
    <row r="127359"/>
    <row r="127360"/>
    <row r="127361"/>
    <row r="127362"/>
    <row r="127363"/>
    <row r="127364"/>
    <row r="127365"/>
    <row r="127366"/>
    <row r="127367"/>
    <row r="127368"/>
    <row r="127369"/>
    <row r="127370"/>
    <row r="127371"/>
    <row r="127372"/>
    <row r="127373"/>
    <row r="127374"/>
    <row r="127375"/>
    <row r="127376"/>
    <row r="127377"/>
    <row r="127378"/>
    <row r="127379"/>
    <row r="127380"/>
    <row r="127381"/>
    <row r="127382"/>
    <row r="127383"/>
    <row r="127384"/>
    <row r="127385"/>
    <row r="127386"/>
    <row r="127387"/>
    <row r="127388"/>
    <row r="127389"/>
    <row r="127390"/>
    <row r="127391"/>
    <row r="127392"/>
    <row r="127393"/>
    <row r="127394"/>
    <row r="127395"/>
    <row r="127396"/>
    <row r="127397"/>
    <row r="127398"/>
    <row r="127399"/>
    <row r="127400"/>
    <row r="127401"/>
    <row r="127402"/>
    <row r="127403"/>
    <row r="127404"/>
    <row r="127405"/>
    <row r="127406"/>
    <row r="127407"/>
    <row r="127408"/>
    <row r="127409"/>
    <row r="127410"/>
    <row r="127411"/>
    <row r="127412"/>
    <row r="127413"/>
    <row r="127414"/>
    <row r="127415"/>
    <row r="127416"/>
    <row r="127417"/>
    <row r="127418"/>
    <row r="127419"/>
    <row r="127420"/>
    <row r="127421"/>
    <row r="127422"/>
    <row r="127423"/>
    <row r="127424"/>
    <row r="127425"/>
    <row r="127426"/>
    <row r="127427"/>
    <row r="127428"/>
    <row r="127429"/>
    <row r="127430"/>
    <row r="127431"/>
    <row r="127432"/>
    <row r="127433"/>
    <row r="127434"/>
    <row r="127435"/>
    <row r="127436"/>
    <row r="127437"/>
    <row r="127438"/>
    <row r="127439"/>
    <row r="127440"/>
    <row r="127441"/>
    <row r="127442"/>
    <row r="127443"/>
    <row r="127444"/>
    <row r="127445"/>
    <row r="127446"/>
    <row r="127447"/>
    <row r="127448"/>
    <row r="127449"/>
    <row r="127450"/>
    <row r="127451"/>
    <row r="127452"/>
    <row r="127453"/>
    <row r="127454"/>
    <row r="127455"/>
    <row r="127456"/>
    <row r="127457"/>
    <row r="127458"/>
    <row r="127459"/>
    <row r="127460"/>
    <row r="127461"/>
    <row r="127462"/>
    <row r="127463"/>
    <row r="127464"/>
    <row r="127465"/>
    <row r="127466"/>
    <row r="127467"/>
    <row r="127468"/>
    <row r="127469"/>
    <row r="127470"/>
    <row r="127471"/>
    <row r="127472"/>
    <row r="127473"/>
    <row r="127474"/>
    <row r="127475"/>
    <row r="127476"/>
    <row r="127477"/>
    <row r="127478"/>
    <row r="127479"/>
    <row r="127480"/>
    <row r="127481"/>
    <row r="127482"/>
    <row r="127483"/>
    <row r="127484"/>
    <row r="127485"/>
    <row r="127486"/>
    <row r="127487"/>
    <row r="127488"/>
    <row r="127489"/>
    <row r="127490"/>
    <row r="127491"/>
    <row r="127492"/>
    <row r="127493"/>
    <row r="127494"/>
    <row r="127495"/>
    <row r="127496"/>
    <row r="127497"/>
    <row r="127498"/>
    <row r="127499"/>
    <row r="127500"/>
    <row r="127501"/>
    <row r="127502"/>
    <row r="127503"/>
    <row r="127504"/>
    <row r="127505"/>
    <row r="127506"/>
    <row r="127507"/>
    <row r="127508"/>
    <row r="127509"/>
    <row r="127510"/>
    <row r="127511"/>
    <row r="127512"/>
    <row r="127513"/>
    <row r="127514"/>
    <row r="127515"/>
    <row r="127516"/>
    <row r="127517"/>
    <row r="127518"/>
    <row r="127519"/>
    <row r="127520"/>
    <row r="127521"/>
    <row r="127522"/>
    <row r="127523"/>
    <row r="127524"/>
    <row r="127525"/>
    <row r="127526"/>
    <row r="127527"/>
    <row r="127528"/>
    <row r="127529"/>
    <row r="127530"/>
    <row r="127531"/>
    <row r="127532"/>
    <row r="127533"/>
    <row r="127534"/>
    <row r="127535"/>
    <row r="127536"/>
    <row r="127537"/>
    <row r="127538"/>
    <row r="127539"/>
    <row r="127540"/>
    <row r="127541"/>
    <row r="127542"/>
    <row r="127543"/>
    <row r="127544"/>
    <row r="127545"/>
    <row r="127546"/>
    <row r="127547"/>
    <row r="127548"/>
    <row r="127549"/>
    <row r="127550"/>
    <row r="127551"/>
    <row r="127552"/>
    <row r="127553"/>
    <row r="127554"/>
    <row r="127555"/>
    <row r="127556"/>
    <row r="127557"/>
    <row r="127558"/>
    <row r="127559"/>
    <row r="127560"/>
    <row r="127561"/>
    <row r="127562"/>
    <row r="127563"/>
    <row r="127564"/>
    <row r="127565"/>
    <row r="127566"/>
    <row r="127567"/>
    <row r="127568"/>
    <row r="127569"/>
    <row r="127570"/>
    <row r="127571"/>
    <row r="127572"/>
    <row r="127573"/>
    <row r="127574"/>
    <row r="127575"/>
    <row r="127576"/>
    <row r="127577"/>
    <row r="127578"/>
    <row r="127579"/>
    <row r="127580"/>
    <row r="127581"/>
    <row r="127582"/>
    <row r="127583"/>
    <row r="127584"/>
    <row r="127585"/>
    <row r="127586"/>
    <row r="127587"/>
    <row r="127588"/>
    <row r="127589"/>
    <row r="127590"/>
    <row r="127591"/>
    <row r="127592"/>
    <row r="127593"/>
    <row r="127594"/>
    <row r="127595"/>
    <row r="127596"/>
    <row r="127597"/>
    <row r="127598"/>
    <row r="127599"/>
    <row r="127600"/>
    <row r="127601"/>
    <row r="127602"/>
    <row r="127603"/>
    <row r="127604"/>
    <row r="127605"/>
    <row r="127606"/>
    <row r="127607"/>
    <row r="127608"/>
    <row r="127609"/>
    <row r="127610"/>
    <row r="127611"/>
    <row r="127612"/>
    <row r="127613"/>
    <row r="127614"/>
    <row r="127615"/>
    <row r="127616"/>
    <row r="127617"/>
    <row r="127618"/>
    <row r="127619"/>
    <row r="127620"/>
    <row r="127621"/>
    <row r="127622"/>
    <row r="127623"/>
    <row r="127624"/>
    <row r="127625"/>
    <row r="127626"/>
    <row r="127627"/>
    <row r="127628"/>
    <row r="127629"/>
    <row r="127630"/>
    <row r="127631"/>
    <row r="127632"/>
    <row r="127633"/>
    <row r="127634"/>
    <row r="127635"/>
    <row r="127636"/>
    <row r="127637"/>
    <row r="127638"/>
    <row r="127639"/>
    <row r="127640"/>
    <row r="127641"/>
    <row r="127642"/>
    <row r="127643"/>
    <row r="127644"/>
    <row r="127645"/>
    <row r="127646"/>
    <row r="127647"/>
    <row r="127648"/>
    <row r="127649"/>
    <row r="127650"/>
    <row r="127651"/>
    <row r="127652"/>
    <row r="127653"/>
    <row r="127654"/>
    <row r="127655"/>
    <row r="127656"/>
    <row r="127657"/>
    <row r="127658"/>
    <row r="127659"/>
    <row r="127660"/>
    <row r="127661"/>
    <row r="127662"/>
    <row r="127663"/>
    <row r="127664"/>
    <row r="127665"/>
    <row r="127666"/>
    <row r="127667"/>
    <row r="127668"/>
    <row r="127669"/>
    <row r="127670"/>
    <row r="127671"/>
    <row r="127672"/>
    <row r="127673"/>
    <row r="127674"/>
    <row r="127675"/>
    <row r="127676"/>
    <row r="127677"/>
    <row r="127678"/>
    <row r="127679"/>
    <row r="127680"/>
    <row r="127681"/>
    <row r="127682"/>
    <row r="127683"/>
    <row r="127684"/>
    <row r="127685"/>
    <row r="127686"/>
    <row r="127687"/>
    <row r="127688"/>
    <row r="127689"/>
    <row r="127690"/>
    <row r="127691"/>
    <row r="127692"/>
    <row r="127693"/>
    <row r="127694"/>
    <row r="127695"/>
    <row r="127696"/>
    <row r="127697"/>
    <row r="127698"/>
    <row r="127699"/>
    <row r="127700"/>
    <row r="127701"/>
    <row r="127702"/>
    <row r="127703"/>
    <row r="127704"/>
    <row r="127705"/>
    <row r="127706"/>
    <row r="127707"/>
    <row r="127708"/>
    <row r="127709"/>
    <row r="127710"/>
    <row r="127711"/>
    <row r="127712"/>
    <row r="127713"/>
    <row r="127714"/>
    <row r="127715"/>
    <row r="127716"/>
    <row r="127717"/>
    <row r="127718"/>
    <row r="127719"/>
    <row r="127720"/>
    <row r="127721"/>
    <row r="127722"/>
    <row r="127723"/>
    <row r="127724"/>
    <row r="127725"/>
    <row r="127726"/>
    <row r="127727"/>
    <row r="127728"/>
    <row r="127729"/>
    <row r="127730"/>
    <row r="127731"/>
    <row r="127732"/>
    <row r="127733"/>
    <row r="127734"/>
    <row r="127735"/>
    <row r="127736"/>
    <row r="127737"/>
    <row r="127738"/>
    <row r="127739"/>
    <row r="127740"/>
    <row r="127741"/>
    <row r="127742"/>
    <row r="127743"/>
    <row r="127744"/>
    <row r="127745"/>
    <row r="127746"/>
    <row r="127747"/>
    <row r="127748"/>
    <row r="127749"/>
    <row r="127750"/>
    <row r="127751"/>
    <row r="127752"/>
    <row r="127753"/>
    <row r="127754"/>
    <row r="127755"/>
    <row r="127756"/>
    <row r="127757"/>
    <row r="127758"/>
    <row r="127759"/>
    <row r="127760"/>
    <row r="127761"/>
    <row r="127762"/>
    <row r="127763"/>
    <row r="127764"/>
    <row r="127765"/>
    <row r="127766"/>
    <row r="127767"/>
    <row r="127768"/>
    <row r="127769"/>
    <row r="127770"/>
    <row r="127771"/>
    <row r="127772"/>
    <row r="127773"/>
    <row r="127774"/>
    <row r="127775"/>
    <row r="127776"/>
    <row r="127777"/>
    <row r="127778"/>
    <row r="127779"/>
    <row r="127780"/>
    <row r="127781"/>
    <row r="127782"/>
    <row r="127783"/>
    <row r="127784"/>
    <row r="127785"/>
    <row r="127786"/>
    <row r="127787"/>
    <row r="127788"/>
    <row r="127789"/>
    <row r="127790"/>
    <row r="127791"/>
    <row r="127792"/>
    <row r="127793"/>
    <row r="127794"/>
    <row r="127795"/>
    <row r="127796"/>
    <row r="127797"/>
    <row r="127798"/>
    <row r="127799"/>
    <row r="127800"/>
    <row r="127801"/>
    <row r="127802"/>
    <row r="127803"/>
    <row r="127804"/>
    <row r="127805"/>
    <row r="127806"/>
    <row r="127807"/>
    <row r="127808"/>
    <row r="127809"/>
    <row r="127810"/>
    <row r="127811"/>
    <row r="127812"/>
    <row r="127813"/>
    <row r="127814"/>
    <row r="127815"/>
    <row r="127816"/>
    <row r="127817"/>
    <row r="127818"/>
    <row r="127819"/>
    <row r="127820"/>
    <row r="127821"/>
    <row r="127822"/>
    <row r="127823"/>
    <row r="127824"/>
    <row r="127825"/>
    <row r="127826"/>
    <row r="127827"/>
    <row r="127828"/>
    <row r="127829"/>
    <row r="127830"/>
    <row r="127831"/>
    <row r="127832"/>
    <row r="127833"/>
    <row r="127834"/>
    <row r="127835"/>
    <row r="127836"/>
    <row r="127837"/>
    <row r="127838"/>
    <row r="127839"/>
    <row r="127840"/>
    <row r="127841"/>
    <row r="127842"/>
    <row r="127843"/>
    <row r="127844"/>
    <row r="127845"/>
    <row r="127846"/>
    <row r="127847"/>
    <row r="127848"/>
    <row r="127849"/>
    <row r="127850"/>
    <row r="127851"/>
    <row r="127852"/>
    <row r="127853"/>
    <row r="127854"/>
    <row r="127855"/>
    <row r="127856"/>
    <row r="127857"/>
    <row r="127858"/>
    <row r="127859"/>
    <row r="127860"/>
    <row r="127861"/>
    <row r="127862"/>
    <row r="127863"/>
    <row r="127864"/>
    <row r="127865"/>
    <row r="127866"/>
    <row r="127867"/>
    <row r="127868"/>
    <row r="127869"/>
    <row r="127870"/>
    <row r="127871"/>
    <row r="127872"/>
    <row r="127873"/>
    <row r="127874"/>
    <row r="127875"/>
    <row r="127876"/>
    <row r="127877"/>
    <row r="127878"/>
    <row r="127879"/>
    <row r="127880"/>
    <row r="127881"/>
    <row r="127882"/>
    <row r="127883"/>
    <row r="127884"/>
    <row r="127885"/>
    <row r="127886"/>
    <row r="127887"/>
    <row r="127888"/>
    <row r="127889"/>
    <row r="127890"/>
    <row r="127891"/>
    <row r="127892"/>
    <row r="127893"/>
    <row r="127894"/>
    <row r="127895"/>
    <row r="127896"/>
    <row r="127897"/>
    <row r="127898"/>
    <row r="127899"/>
    <row r="127900"/>
    <row r="127901"/>
    <row r="127902"/>
    <row r="127903"/>
    <row r="127904"/>
    <row r="127905"/>
    <row r="127906"/>
    <row r="127907"/>
    <row r="127908"/>
    <row r="127909"/>
    <row r="127910"/>
    <row r="127911"/>
    <row r="127912"/>
    <row r="127913"/>
    <row r="127914"/>
    <row r="127915"/>
    <row r="127916"/>
    <row r="127917"/>
    <row r="127918"/>
    <row r="127919"/>
    <row r="127920"/>
    <row r="127921"/>
    <row r="127922"/>
    <row r="127923"/>
    <row r="127924"/>
    <row r="127925"/>
    <row r="127926"/>
    <row r="127927"/>
    <row r="127928"/>
    <row r="127929"/>
    <row r="127930"/>
    <row r="127931"/>
    <row r="127932"/>
    <row r="127933"/>
    <row r="127934"/>
    <row r="127935"/>
    <row r="127936"/>
    <row r="127937"/>
    <row r="127938"/>
    <row r="127939"/>
    <row r="127940"/>
    <row r="127941"/>
    <row r="127942"/>
    <row r="127943"/>
    <row r="127944"/>
    <row r="127945"/>
    <row r="127946"/>
    <row r="127947"/>
    <row r="127948"/>
    <row r="127949"/>
    <row r="127950"/>
    <row r="127951"/>
    <row r="127952"/>
    <row r="127953"/>
    <row r="127954"/>
    <row r="127955"/>
    <row r="127956"/>
    <row r="127957"/>
    <row r="127958"/>
    <row r="127959"/>
    <row r="127960"/>
    <row r="127961"/>
    <row r="127962"/>
    <row r="127963"/>
    <row r="127964"/>
    <row r="127965"/>
    <row r="127966"/>
    <row r="127967"/>
    <row r="127968"/>
    <row r="127969"/>
    <row r="127970"/>
    <row r="127971"/>
    <row r="127972"/>
    <row r="127973"/>
    <row r="127974"/>
    <row r="127975"/>
    <row r="127976"/>
    <row r="127977"/>
    <row r="127978"/>
    <row r="127979"/>
    <row r="127980"/>
    <row r="127981"/>
    <row r="127982"/>
    <row r="127983"/>
    <row r="127984"/>
    <row r="127985"/>
    <row r="127986"/>
    <row r="127987"/>
    <row r="127988"/>
    <row r="127989"/>
    <row r="127990"/>
    <row r="127991"/>
    <row r="127992"/>
    <row r="127993"/>
    <row r="127994"/>
    <row r="127995"/>
    <row r="127996"/>
    <row r="127997"/>
    <row r="127998"/>
    <row r="127999"/>
    <row r="128000"/>
    <row r="128001"/>
    <row r="128002"/>
    <row r="128003"/>
    <row r="128004"/>
    <row r="128005"/>
    <row r="128006"/>
    <row r="128007"/>
    <row r="128008"/>
    <row r="128009"/>
    <row r="128010"/>
    <row r="128011"/>
    <row r="128012"/>
    <row r="128013"/>
    <row r="128014"/>
    <row r="128015"/>
    <row r="128016"/>
    <row r="128017"/>
    <row r="128018"/>
    <row r="128019"/>
    <row r="128020"/>
    <row r="128021"/>
    <row r="128022"/>
    <row r="128023"/>
    <row r="128024"/>
    <row r="128025"/>
    <row r="128026"/>
    <row r="128027"/>
    <row r="128028"/>
    <row r="128029"/>
    <row r="128030"/>
    <row r="128031"/>
    <row r="128032"/>
    <row r="128033"/>
    <row r="128034"/>
    <row r="128035"/>
    <row r="128036"/>
    <row r="128037"/>
    <row r="128038"/>
    <row r="128039"/>
    <row r="128040"/>
    <row r="128041"/>
    <row r="128042"/>
    <row r="128043"/>
    <row r="128044"/>
    <row r="128045"/>
    <row r="128046"/>
    <row r="128047"/>
    <row r="128048"/>
    <row r="128049"/>
    <row r="128050"/>
    <row r="128051"/>
    <row r="128052"/>
    <row r="128053"/>
    <row r="128054"/>
    <row r="128055"/>
    <row r="128056"/>
    <row r="128057"/>
    <row r="128058"/>
    <row r="128059"/>
    <row r="128060"/>
    <row r="128061"/>
    <row r="128062"/>
    <row r="128063"/>
    <row r="128064"/>
    <row r="128065"/>
    <row r="128066"/>
    <row r="128067"/>
    <row r="128068"/>
    <row r="128069"/>
    <row r="128070"/>
    <row r="128071"/>
    <row r="128072"/>
    <row r="128073"/>
    <row r="128074"/>
    <row r="128075"/>
    <row r="128076"/>
    <row r="128077"/>
    <row r="128078"/>
    <row r="128079"/>
    <row r="128080"/>
    <row r="128081"/>
    <row r="128082"/>
    <row r="128083"/>
    <row r="128084"/>
    <row r="128085"/>
    <row r="128086"/>
    <row r="128087"/>
    <row r="128088"/>
    <row r="128089"/>
    <row r="128090"/>
    <row r="128091"/>
    <row r="128092"/>
    <row r="128093"/>
    <row r="128094"/>
    <row r="128095"/>
    <row r="128096"/>
    <row r="128097"/>
    <row r="128098"/>
    <row r="128099"/>
    <row r="128100"/>
    <row r="128101"/>
    <row r="128102"/>
    <row r="128103"/>
    <row r="128104"/>
    <row r="128105"/>
    <row r="128106"/>
    <row r="128107"/>
    <row r="128108"/>
    <row r="128109"/>
    <row r="128110"/>
    <row r="128111"/>
    <row r="128112"/>
    <row r="128113"/>
    <row r="128114"/>
    <row r="128115"/>
    <row r="128116"/>
    <row r="128117"/>
    <row r="128118"/>
    <row r="128119"/>
    <row r="128120"/>
    <row r="128121"/>
    <row r="128122"/>
    <row r="128123"/>
    <row r="128124"/>
    <row r="128125"/>
    <row r="128126"/>
    <row r="128127"/>
    <row r="128128"/>
    <row r="128129"/>
    <row r="128130"/>
    <row r="128131"/>
    <row r="128132"/>
    <row r="128133"/>
    <row r="128134"/>
    <row r="128135"/>
    <row r="128136"/>
    <row r="128137"/>
    <row r="128138"/>
    <row r="128139"/>
    <row r="128140"/>
    <row r="128141"/>
    <row r="128142"/>
    <row r="128143"/>
    <row r="128144"/>
    <row r="128145"/>
    <row r="128146"/>
    <row r="128147"/>
    <row r="128148"/>
    <row r="128149"/>
    <row r="128150"/>
    <row r="128151"/>
    <row r="128152"/>
    <row r="128153"/>
    <row r="128154"/>
    <row r="128155"/>
    <row r="128156"/>
    <row r="128157"/>
    <row r="128158"/>
    <row r="128159"/>
    <row r="128160"/>
    <row r="128161"/>
    <row r="128162"/>
    <row r="128163"/>
    <row r="128164"/>
    <row r="128165"/>
    <row r="128166"/>
    <row r="128167"/>
    <row r="128168"/>
    <row r="128169"/>
    <row r="128170"/>
    <row r="128171"/>
    <row r="128172"/>
    <row r="128173"/>
    <row r="128174"/>
    <row r="128175"/>
    <row r="128176"/>
    <row r="128177"/>
    <row r="128178"/>
    <row r="128179"/>
    <row r="128180"/>
    <row r="128181"/>
    <row r="128182"/>
    <row r="128183"/>
    <row r="128184"/>
    <row r="128185"/>
    <row r="128186"/>
    <row r="128187"/>
    <row r="128188"/>
    <row r="128189"/>
    <row r="128190"/>
    <row r="128191"/>
    <row r="128192"/>
    <row r="128193"/>
    <row r="128194"/>
    <row r="128195"/>
    <row r="128196"/>
    <row r="128197"/>
    <row r="128198"/>
    <row r="128199"/>
    <row r="128200"/>
    <row r="128201"/>
    <row r="128202"/>
    <row r="128203"/>
    <row r="128204"/>
    <row r="128205"/>
    <row r="128206"/>
    <row r="128207"/>
    <row r="128208"/>
    <row r="128209"/>
    <row r="128210"/>
    <row r="128211"/>
    <row r="128212"/>
    <row r="128213"/>
    <row r="128214"/>
    <row r="128215"/>
    <row r="128216"/>
    <row r="128217"/>
    <row r="128218"/>
    <row r="128219"/>
    <row r="128220"/>
    <row r="128221"/>
    <row r="128222"/>
    <row r="128223"/>
    <row r="128224"/>
    <row r="128225"/>
    <row r="128226"/>
    <row r="128227"/>
    <row r="128228"/>
    <row r="128229"/>
    <row r="128230"/>
    <row r="128231"/>
    <row r="128232"/>
    <row r="128233"/>
    <row r="128234"/>
    <row r="128235"/>
    <row r="128236"/>
    <row r="128237"/>
    <row r="128238"/>
    <row r="128239"/>
    <row r="128240"/>
    <row r="128241"/>
    <row r="128242"/>
    <row r="128243"/>
    <row r="128244"/>
    <row r="128245"/>
    <row r="128246"/>
    <row r="128247"/>
    <row r="128248"/>
    <row r="128249"/>
    <row r="128250"/>
    <row r="128251"/>
    <row r="128252"/>
    <row r="128253"/>
    <row r="128254"/>
    <row r="128255"/>
    <row r="128256"/>
    <row r="128257"/>
    <row r="128258"/>
    <row r="128259"/>
    <row r="128260"/>
    <row r="128261"/>
    <row r="128262"/>
    <row r="128263"/>
    <row r="128264"/>
    <row r="128265"/>
    <row r="128266"/>
    <row r="128267"/>
    <row r="128268"/>
    <row r="128269"/>
    <row r="128270"/>
    <row r="128271"/>
    <row r="128272"/>
    <row r="128273"/>
    <row r="128274"/>
    <row r="128275"/>
    <row r="128276"/>
    <row r="128277"/>
    <row r="128278"/>
    <row r="128279"/>
    <row r="128280"/>
    <row r="128281"/>
    <row r="128282"/>
    <row r="128283"/>
    <row r="128284"/>
    <row r="128285"/>
    <row r="128286"/>
    <row r="128287"/>
    <row r="128288"/>
    <row r="128289"/>
    <row r="128290"/>
    <row r="128291"/>
    <row r="128292"/>
    <row r="128293"/>
    <row r="128294"/>
    <row r="128295"/>
    <row r="128296"/>
    <row r="128297"/>
    <row r="128298"/>
    <row r="128299"/>
    <row r="128300"/>
    <row r="128301"/>
    <row r="128302"/>
    <row r="128303"/>
    <row r="128304"/>
    <row r="128305"/>
    <row r="128306"/>
    <row r="128307"/>
    <row r="128308"/>
    <row r="128309"/>
    <row r="128310"/>
    <row r="128311"/>
    <row r="128312"/>
    <row r="128313"/>
    <row r="128314"/>
    <row r="128315"/>
    <row r="128316"/>
    <row r="128317"/>
    <row r="128318"/>
    <row r="128319"/>
    <row r="128320"/>
    <row r="128321"/>
    <row r="128322"/>
    <row r="128323"/>
    <row r="128324"/>
    <row r="128325"/>
    <row r="128326"/>
    <row r="128327"/>
    <row r="128328"/>
    <row r="128329"/>
    <row r="128330"/>
    <row r="128331"/>
    <row r="128332"/>
    <row r="128333"/>
    <row r="128334"/>
    <row r="128335"/>
    <row r="128336"/>
    <row r="128337"/>
    <row r="128338"/>
    <row r="128339"/>
    <row r="128340"/>
    <row r="128341"/>
    <row r="128342"/>
    <row r="128343"/>
    <row r="128344"/>
    <row r="128345"/>
    <row r="128346"/>
    <row r="128347"/>
    <row r="128348"/>
    <row r="128349"/>
    <row r="128350"/>
    <row r="128351"/>
    <row r="128352"/>
    <row r="128353"/>
    <row r="128354"/>
    <row r="128355"/>
    <row r="128356"/>
    <row r="128357"/>
    <row r="128358"/>
    <row r="128359"/>
    <row r="128360"/>
    <row r="128361"/>
    <row r="128362"/>
    <row r="128363"/>
    <row r="128364"/>
    <row r="128365"/>
    <row r="128366"/>
    <row r="128367"/>
    <row r="128368"/>
    <row r="128369"/>
    <row r="128370"/>
    <row r="128371"/>
    <row r="128372"/>
    <row r="128373"/>
    <row r="128374"/>
    <row r="128375"/>
    <row r="128376"/>
    <row r="128377"/>
    <row r="128378"/>
    <row r="128379"/>
    <row r="128380"/>
    <row r="128381"/>
    <row r="128382"/>
    <row r="128383"/>
    <row r="128384"/>
    <row r="128385"/>
    <row r="128386"/>
    <row r="128387"/>
    <row r="128388"/>
    <row r="128389"/>
    <row r="128390"/>
    <row r="128391"/>
    <row r="128392"/>
    <row r="128393"/>
    <row r="128394"/>
    <row r="128395"/>
    <row r="128396"/>
    <row r="128397"/>
    <row r="128398"/>
    <row r="128399"/>
    <row r="128400"/>
    <row r="128401"/>
    <row r="128402"/>
    <row r="128403"/>
    <row r="128404"/>
    <row r="128405"/>
    <row r="128406"/>
    <row r="128407"/>
    <row r="128408"/>
    <row r="128409"/>
    <row r="128410"/>
    <row r="128411"/>
    <row r="128412"/>
    <row r="128413"/>
    <row r="128414"/>
    <row r="128415"/>
    <row r="128416"/>
    <row r="128417"/>
    <row r="128418"/>
    <row r="128419"/>
    <row r="128420"/>
    <row r="128421"/>
    <row r="128422"/>
    <row r="128423"/>
    <row r="128424"/>
    <row r="128425"/>
    <row r="128426"/>
    <row r="128427"/>
    <row r="128428"/>
    <row r="128429"/>
    <row r="128430"/>
    <row r="128431"/>
    <row r="128432"/>
    <row r="128433"/>
    <row r="128434"/>
    <row r="128435"/>
    <row r="128436"/>
    <row r="128437"/>
    <row r="128438"/>
    <row r="128439"/>
    <row r="128440"/>
    <row r="128441"/>
    <row r="128442"/>
    <row r="128443"/>
    <row r="128444"/>
    <row r="128445"/>
    <row r="128446"/>
    <row r="128447"/>
    <row r="128448"/>
    <row r="128449"/>
    <row r="128450"/>
    <row r="128451"/>
    <row r="128452"/>
    <row r="128453"/>
    <row r="128454"/>
    <row r="128455"/>
    <row r="128456"/>
    <row r="128457"/>
    <row r="128458"/>
    <row r="128459"/>
    <row r="128460"/>
    <row r="128461"/>
    <row r="128462"/>
    <row r="128463"/>
    <row r="128464"/>
    <row r="128465"/>
    <row r="128466"/>
    <row r="128467"/>
    <row r="128468"/>
    <row r="128469"/>
    <row r="128470"/>
    <row r="128471"/>
    <row r="128472"/>
    <row r="128473"/>
    <row r="128474"/>
    <row r="128475"/>
    <row r="128476"/>
    <row r="128477"/>
    <row r="128478"/>
    <row r="128479"/>
    <row r="128480"/>
    <row r="128481"/>
    <row r="128482"/>
    <row r="128483"/>
    <row r="128484"/>
    <row r="128485"/>
    <row r="128486"/>
    <row r="128487"/>
    <row r="128488"/>
    <row r="128489"/>
    <row r="128490"/>
    <row r="128491"/>
    <row r="128492"/>
    <row r="128493"/>
    <row r="128494"/>
    <row r="128495"/>
    <row r="128496"/>
    <row r="128497"/>
    <row r="128498"/>
    <row r="128499"/>
    <row r="128500"/>
    <row r="128501"/>
    <row r="128502"/>
    <row r="128503"/>
    <row r="128504"/>
    <row r="128505"/>
    <row r="128506"/>
    <row r="128507"/>
    <row r="128508"/>
    <row r="128509"/>
    <row r="128510"/>
    <row r="128511"/>
    <row r="128512"/>
    <row r="128513"/>
    <row r="128514"/>
    <row r="128515"/>
    <row r="128516"/>
    <row r="128517"/>
    <row r="128518"/>
    <row r="128519"/>
    <row r="128520"/>
    <row r="128521"/>
    <row r="128522"/>
    <row r="128523"/>
    <row r="128524"/>
    <row r="128525"/>
    <row r="128526"/>
    <row r="128527"/>
    <row r="128528"/>
    <row r="128529"/>
    <row r="128530"/>
    <row r="128531"/>
    <row r="128532"/>
    <row r="128533"/>
    <row r="128534"/>
    <row r="128535"/>
    <row r="128536"/>
    <row r="128537"/>
    <row r="128538"/>
    <row r="128539"/>
    <row r="128540"/>
    <row r="128541"/>
    <row r="128542"/>
    <row r="128543"/>
    <row r="128544"/>
    <row r="128545"/>
    <row r="128546"/>
    <row r="128547"/>
    <row r="128548"/>
    <row r="128549"/>
    <row r="128550"/>
    <row r="128551"/>
    <row r="128552"/>
    <row r="128553"/>
    <row r="128554"/>
    <row r="128555"/>
    <row r="128556"/>
    <row r="128557"/>
    <row r="128558"/>
    <row r="128559"/>
    <row r="128560"/>
    <row r="128561"/>
    <row r="128562"/>
    <row r="128563"/>
    <row r="128564"/>
    <row r="128565"/>
    <row r="128566"/>
    <row r="128567"/>
    <row r="128568"/>
    <row r="128569"/>
    <row r="128570"/>
    <row r="128571"/>
    <row r="128572"/>
    <row r="128573"/>
    <row r="128574"/>
    <row r="128575"/>
    <row r="128576"/>
    <row r="128577"/>
    <row r="128578"/>
    <row r="128579"/>
    <row r="128580"/>
    <row r="128581"/>
    <row r="128582"/>
    <row r="128583"/>
    <row r="128584"/>
    <row r="128585"/>
    <row r="128586"/>
    <row r="128587"/>
    <row r="128588"/>
    <row r="128589"/>
    <row r="128590"/>
    <row r="128591"/>
    <row r="128592"/>
    <row r="128593"/>
    <row r="128594"/>
    <row r="128595"/>
    <row r="128596"/>
    <row r="128597"/>
    <row r="128598"/>
    <row r="128599"/>
    <row r="128600"/>
    <row r="128601"/>
    <row r="128602"/>
    <row r="128603"/>
    <row r="128604"/>
    <row r="128605"/>
    <row r="128606"/>
    <row r="128607"/>
    <row r="128608"/>
    <row r="128609"/>
    <row r="128610"/>
    <row r="128611"/>
    <row r="128612"/>
    <row r="128613"/>
    <row r="128614"/>
    <row r="128615"/>
    <row r="128616"/>
    <row r="128617"/>
    <row r="128618"/>
    <row r="128619"/>
    <row r="128620"/>
    <row r="128621"/>
    <row r="128622"/>
    <row r="128623"/>
    <row r="128624"/>
    <row r="128625"/>
    <row r="128626"/>
    <row r="128627"/>
    <row r="128628"/>
    <row r="128629"/>
    <row r="128630"/>
    <row r="128631"/>
    <row r="128632"/>
    <row r="128633"/>
    <row r="128634"/>
    <row r="128635"/>
    <row r="128636"/>
    <row r="128637"/>
    <row r="128638"/>
    <row r="128639"/>
    <row r="128640"/>
    <row r="128641"/>
    <row r="128642"/>
    <row r="128643"/>
    <row r="128644"/>
    <row r="128645"/>
    <row r="128646"/>
    <row r="128647"/>
    <row r="128648"/>
    <row r="128649"/>
    <row r="128650"/>
    <row r="128651"/>
    <row r="128652"/>
    <row r="128653"/>
    <row r="128654"/>
    <row r="128655"/>
    <row r="128656"/>
    <row r="128657"/>
    <row r="128658"/>
    <row r="128659"/>
    <row r="128660"/>
    <row r="128661"/>
    <row r="128662"/>
    <row r="128663"/>
    <row r="128664"/>
    <row r="128665"/>
    <row r="128666"/>
    <row r="128667"/>
    <row r="128668"/>
    <row r="128669"/>
    <row r="128670"/>
    <row r="128671"/>
    <row r="128672"/>
    <row r="128673"/>
    <row r="128674"/>
    <row r="128675"/>
    <row r="128676"/>
    <row r="128677"/>
    <row r="128678"/>
    <row r="128679"/>
    <row r="128680"/>
    <row r="128681"/>
    <row r="128682"/>
    <row r="128683"/>
    <row r="128684"/>
    <row r="128685"/>
    <row r="128686"/>
    <row r="128687"/>
    <row r="128688"/>
    <row r="128689"/>
    <row r="128690"/>
    <row r="128691"/>
    <row r="128692"/>
    <row r="128693"/>
    <row r="128694"/>
    <row r="128695"/>
    <row r="128696"/>
    <row r="128697"/>
    <row r="128698"/>
    <row r="128699"/>
    <row r="128700"/>
    <row r="128701"/>
    <row r="128702"/>
    <row r="128703"/>
    <row r="128704"/>
    <row r="128705"/>
    <row r="128706"/>
    <row r="128707"/>
    <row r="128708"/>
    <row r="128709"/>
    <row r="128710"/>
    <row r="128711"/>
    <row r="128712"/>
    <row r="128713"/>
    <row r="128714"/>
    <row r="128715"/>
    <row r="128716"/>
    <row r="128717"/>
    <row r="128718"/>
    <row r="128719"/>
    <row r="128720"/>
    <row r="128721"/>
    <row r="128722"/>
    <row r="128723"/>
    <row r="128724"/>
    <row r="128725"/>
    <row r="128726"/>
    <row r="128727"/>
    <row r="128728"/>
    <row r="128729"/>
    <row r="128730"/>
    <row r="128731"/>
    <row r="128732"/>
    <row r="128733"/>
    <row r="128734"/>
    <row r="128735"/>
    <row r="128736"/>
    <row r="128737"/>
    <row r="128738"/>
    <row r="128739"/>
    <row r="128740"/>
    <row r="128741"/>
    <row r="128742"/>
    <row r="128743"/>
    <row r="128744"/>
    <row r="128745"/>
    <row r="128746"/>
    <row r="128747"/>
    <row r="128748"/>
    <row r="128749"/>
    <row r="128750"/>
    <row r="128751"/>
    <row r="128752"/>
    <row r="128753"/>
    <row r="128754"/>
    <row r="128755"/>
    <row r="128756"/>
    <row r="128757"/>
    <row r="128758"/>
    <row r="128759"/>
    <row r="128760"/>
    <row r="128761"/>
    <row r="128762"/>
    <row r="128763"/>
    <row r="128764"/>
    <row r="128765"/>
    <row r="128766"/>
    <row r="128767"/>
    <row r="128768"/>
    <row r="128769"/>
    <row r="128770"/>
    <row r="128771"/>
    <row r="128772"/>
    <row r="128773"/>
    <row r="128774"/>
    <row r="128775"/>
    <row r="128776"/>
    <row r="128777"/>
    <row r="128778"/>
    <row r="128779"/>
    <row r="128780"/>
    <row r="128781"/>
    <row r="128782"/>
    <row r="128783"/>
    <row r="128784"/>
    <row r="128785"/>
    <row r="128786"/>
    <row r="128787"/>
    <row r="128788"/>
    <row r="128789"/>
    <row r="128790"/>
    <row r="128791"/>
    <row r="128792"/>
    <row r="128793"/>
    <row r="128794"/>
    <row r="128795"/>
    <row r="128796"/>
    <row r="128797"/>
    <row r="128798"/>
    <row r="128799"/>
    <row r="128800"/>
    <row r="128801"/>
    <row r="128802"/>
    <row r="128803"/>
    <row r="128804"/>
    <row r="128805"/>
    <row r="128806"/>
    <row r="128807"/>
    <row r="128808"/>
    <row r="128809"/>
    <row r="128810"/>
    <row r="128811"/>
    <row r="128812"/>
    <row r="128813"/>
    <row r="128814"/>
    <row r="128815"/>
    <row r="128816"/>
    <row r="128817"/>
    <row r="128818"/>
    <row r="128819"/>
    <row r="128820"/>
    <row r="128821"/>
    <row r="128822"/>
    <row r="128823"/>
    <row r="128824"/>
    <row r="128825"/>
    <row r="128826"/>
    <row r="128827"/>
    <row r="128828"/>
    <row r="128829"/>
    <row r="128830"/>
    <row r="128831"/>
    <row r="128832"/>
    <row r="128833"/>
    <row r="128834"/>
    <row r="128835"/>
    <row r="128836"/>
    <row r="128837"/>
    <row r="128838"/>
    <row r="128839"/>
    <row r="128840"/>
    <row r="128841"/>
    <row r="128842"/>
    <row r="128843"/>
    <row r="128844"/>
    <row r="128845"/>
    <row r="128846"/>
    <row r="128847"/>
    <row r="128848"/>
    <row r="128849"/>
    <row r="128850"/>
    <row r="128851"/>
    <row r="128852"/>
    <row r="128853"/>
    <row r="128854"/>
    <row r="128855"/>
    <row r="128856"/>
    <row r="128857"/>
    <row r="128858"/>
    <row r="128859"/>
    <row r="128860"/>
    <row r="128861"/>
    <row r="128862"/>
    <row r="128863"/>
    <row r="128864"/>
    <row r="128865"/>
    <row r="128866"/>
    <row r="128867"/>
    <row r="128868"/>
    <row r="128869"/>
    <row r="128870"/>
    <row r="128871"/>
    <row r="128872"/>
    <row r="128873"/>
    <row r="128874"/>
    <row r="128875"/>
    <row r="128876"/>
    <row r="128877"/>
    <row r="128878"/>
    <row r="128879"/>
    <row r="128880"/>
    <row r="128881"/>
    <row r="128882"/>
    <row r="128883"/>
    <row r="128884"/>
    <row r="128885"/>
    <row r="128886"/>
    <row r="128887"/>
    <row r="128888"/>
    <row r="128889"/>
    <row r="128890"/>
    <row r="128891"/>
    <row r="128892"/>
    <row r="128893"/>
    <row r="128894"/>
    <row r="128895"/>
    <row r="128896"/>
    <row r="128897"/>
    <row r="128898"/>
    <row r="128899"/>
    <row r="128900"/>
    <row r="128901"/>
    <row r="128902"/>
    <row r="128903"/>
    <row r="128904"/>
    <row r="128905"/>
    <row r="128906"/>
    <row r="128907"/>
    <row r="128908"/>
    <row r="128909"/>
    <row r="128910"/>
    <row r="128911"/>
    <row r="128912"/>
    <row r="128913"/>
    <row r="128914"/>
    <row r="128915"/>
    <row r="128916"/>
    <row r="128917"/>
    <row r="128918"/>
    <row r="128919"/>
    <row r="128920"/>
    <row r="128921"/>
    <row r="128922"/>
    <row r="128923"/>
    <row r="128924"/>
    <row r="128925"/>
    <row r="128926"/>
    <row r="128927"/>
    <row r="128928"/>
    <row r="128929"/>
    <row r="128930"/>
    <row r="128931"/>
    <row r="128932"/>
    <row r="128933"/>
    <row r="128934"/>
    <row r="128935"/>
    <row r="128936"/>
    <row r="128937"/>
    <row r="128938"/>
    <row r="128939"/>
    <row r="128940"/>
    <row r="128941"/>
    <row r="128942"/>
    <row r="128943"/>
    <row r="128944"/>
    <row r="128945"/>
    <row r="128946"/>
    <row r="128947"/>
    <row r="128948"/>
    <row r="128949"/>
    <row r="128950"/>
    <row r="128951"/>
    <row r="128952"/>
    <row r="128953"/>
    <row r="128954"/>
    <row r="128955"/>
    <row r="128956"/>
    <row r="128957"/>
    <row r="128958"/>
    <row r="128959"/>
    <row r="128960"/>
    <row r="128961"/>
    <row r="128962"/>
    <row r="128963"/>
    <row r="128964"/>
    <row r="128965"/>
    <row r="128966"/>
    <row r="128967"/>
    <row r="128968"/>
    <row r="128969"/>
    <row r="128970"/>
    <row r="128971"/>
    <row r="128972"/>
    <row r="128973"/>
    <row r="128974"/>
    <row r="128975"/>
    <row r="128976"/>
    <row r="128977"/>
    <row r="128978"/>
    <row r="128979"/>
    <row r="128980"/>
    <row r="128981"/>
    <row r="128982"/>
    <row r="128983"/>
    <row r="128984"/>
    <row r="128985"/>
    <row r="128986"/>
    <row r="128987"/>
    <row r="128988"/>
    <row r="128989"/>
    <row r="128990"/>
    <row r="128991"/>
    <row r="128992"/>
    <row r="128993"/>
    <row r="128994"/>
    <row r="128995"/>
    <row r="128996"/>
    <row r="128997"/>
    <row r="128998"/>
    <row r="128999"/>
    <row r="129000"/>
    <row r="129001"/>
    <row r="129002"/>
    <row r="129003"/>
    <row r="129004"/>
    <row r="129005"/>
    <row r="129006"/>
    <row r="129007"/>
    <row r="129008"/>
    <row r="129009"/>
    <row r="129010"/>
    <row r="129011"/>
    <row r="129012"/>
    <row r="129013"/>
    <row r="129014"/>
    <row r="129015"/>
    <row r="129016"/>
    <row r="129017"/>
    <row r="129018"/>
    <row r="129019"/>
    <row r="129020"/>
    <row r="129021"/>
    <row r="129022"/>
    <row r="129023"/>
    <row r="129024"/>
    <row r="129025"/>
    <row r="129026"/>
    <row r="129027"/>
    <row r="129028"/>
    <row r="129029"/>
    <row r="129030"/>
    <row r="129031"/>
    <row r="129032"/>
    <row r="129033"/>
    <row r="129034"/>
    <row r="129035"/>
    <row r="129036"/>
    <row r="129037"/>
    <row r="129038"/>
    <row r="129039"/>
    <row r="129040"/>
    <row r="129041"/>
    <row r="129042"/>
    <row r="129043"/>
    <row r="129044"/>
    <row r="129045"/>
    <row r="129046"/>
    <row r="129047"/>
    <row r="129048"/>
    <row r="129049"/>
    <row r="129050"/>
    <row r="129051"/>
    <row r="129052"/>
    <row r="129053"/>
    <row r="129054"/>
    <row r="129055"/>
    <row r="129056"/>
    <row r="129057"/>
    <row r="129058"/>
    <row r="129059"/>
    <row r="129060"/>
    <row r="129061"/>
    <row r="129062"/>
    <row r="129063"/>
    <row r="129064"/>
    <row r="129065"/>
    <row r="129066"/>
    <row r="129067"/>
    <row r="129068"/>
    <row r="129069"/>
    <row r="129070"/>
    <row r="129071"/>
    <row r="129072"/>
    <row r="129073"/>
    <row r="129074"/>
    <row r="129075"/>
    <row r="129076"/>
    <row r="129077"/>
    <row r="129078"/>
    <row r="129079"/>
    <row r="129080"/>
    <row r="129081"/>
    <row r="129082"/>
    <row r="129083"/>
    <row r="129084"/>
    <row r="129085"/>
    <row r="129086"/>
    <row r="129087"/>
    <row r="129088"/>
    <row r="129089"/>
    <row r="129090"/>
    <row r="129091"/>
    <row r="129092"/>
    <row r="129093"/>
    <row r="129094"/>
    <row r="129095"/>
    <row r="129096"/>
    <row r="129097"/>
    <row r="129098"/>
    <row r="129099"/>
    <row r="129100"/>
    <row r="129101"/>
    <row r="129102"/>
    <row r="129103"/>
    <row r="129104"/>
    <row r="129105"/>
    <row r="129106"/>
    <row r="129107"/>
    <row r="129108"/>
    <row r="129109"/>
    <row r="129110"/>
    <row r="129111"/>
    <row r="129112"/>
    <row r="129113"/>
    <row r="129114"/>
    <row r="129115"/>
    <row r="129116"/>
    <row r="129117"/>
    <row r="129118"/>
    <row r="129119"/>
    <row r="129120"/>
    <row r="129121"/>
    <row r="129122"/>
    <row r="129123"/>
    <row r="129124"/>
    <row r="129125"/>
    <row r="129126"/>
    <row r="129127"/>
    <row r="129128"/>
    <row r="129129"/>
    <row r="129130"/>
    <row r="129131"/>
    <row r="129132"/>
    <row r="129133"/>
    <row r="129134"/>
    <row r="129135"/>
    <row r="129136"/>
    <row r="129137"/>
    <row r="129138"/>
    <row r="129139"/>
    <row r="129140"/>
    <row r="129141"/>
    <row r="129142"/>
    <row r="129143"/>
    <row r="129144"/>
    <row r="129145"/>
    <row r="129146"/>
    <row r="129147"/>
    <row r="129148"/>
    <row r="129149"/>
    <row r="129150"/>
    <row r="129151"/>
    <row r="129152"/>
    <row r="129153"/>
    <row r="129154"/>
    <row r="129155"/>
    <row r="129156"/>
    <row r="129157"/>
    <row r="129158"/>
    <row r="129159"/>
    <row r="129160"/>
    <row r="129161"/>
    <row r="129162"/>
    <row r="129163"/>
    <row r="129164"/>
    <row r="129165"/>
    <row r="129166"/>
    <row r="129167"/>
    <row r="129168"/>
    <row r="129169"/>
    <row r="129170"/>
    <row r="129171"/>
    <row r="129172"/>
    <row r="129173"/>
    <row r="129174"/>
    <row r="129175"/>
    <row r="129176"/>
    <row r="129177"/>
    <row r="129178"/>
    <row r="129179"/>
    <row r="129180"/>
    <row r="129181"/>
    <row r="129182"/>
    <row r="129183"/>
    <row r="129184"/>
    <row r="129185"/>
    <row r="129186"/>
    <row r="129187"/>
    <row r="129188"/>
    <row r="129189"/>
    <row r="129190"/>
    <row r="129191"/>
    <row r="129192"/>
    <row r="129193"/>
    <row r="129194"/>
    <row r="129195"/>
    <row r="129196"/>
    <row r="129197"/>
    <row r="129198"/>
    <row r="129199"/>
    <row r="129200"/>
    <row r="129201"/>
    <row r="129202"/>
    <row r="129203"/>
    <row r="129204"/>
    <row r="129205"/>
    <row r="129206"/>
    <row r="129207"/>
    <row r="129208"/>
    <row r="129209"/>
    <row r="129210"/>
    <row r="129211"/>
    <row r="129212"/>
    <row r="129213"/>
    <row r="129214"/>
    <row r="129215"/>
    <row r="129216"/>
    <row r="129217"/>
    <row r="129218"/>
    <row r="129219"/>
    <row r="129220"/>
    <row r="129221"/>
    <row r="129222"/>
    <row r="129223"/>
    <row r="129224"/>
    <row r="129225"/>
    <row r="129226"/>
    <row r="129227"/>
    <row r="129228"/>
    <row r="129229"/>
    <row r="129230"/>
    <row r="129231"/>
    <row r="129232"/>
    <row r="129233"/>
    <row r="129234"/>
    <row r="129235"/>
    <row r="129236"/>
    <row r="129237"/>
    <row r="129238"/>
    <row r="129239"/>
    <row r="129240"/>
    <row r="129241"/>
    <row r="129242"/>
    <row r="129243"/>
    <row r="129244"/>
    <row r="129245"/>
    <row r="129246"/>
    <row r="129247"/>
    <row r="129248"/>
    <row r="129249"/>
    <row r="129250"/>
    <row r="129251"/>
    <row r="129252"/>
    <row r="129253"/>
    <row r="129254"/>
    <row r="129255"/>
    <row r="129256"/>
    <row r="129257"/>
    <row r="129258"/>
    <row r="129259"/>
    <row r="129260"/>
    <row r="129261"/>
    <row r="129262"/>
    <row r="129263"/>
    <row r="129264"/>
    <row r="129265"/>
    <row r="129266"/>
    <row r="129267"/>
    <row r="129268"/>
    <row r="129269"/>
    <row r="129270"/>
    <row r="129271"/>
    <row r="129272"/>
    <row r="129273"/>
    <row r="129274"/>
    <row r="129275"/>
    <row r="129276"/>
    <row r="129277"/>
    <row r="129278"/>
    <row r="129279"/>
    <row r="129280"/>
    <row r="129281"/>
    <row r="129282"/>
    <row r="129283"/>
    <row r="129284"/>
    <row r="129285"/>
    <row r="129286"/>
    <row r="129287"/>
    <row r="129288"/>
    <row r="129289"/>
    <row r="129290"/>
    <row r="129291"/>
    <row r="129292"/>
    <row r="129293"/>
    <row r="129294"/>
    <row r="129295"/>
    <row r="129296"/>
    <row r="129297"/>
    <row r="129298"/>
    <row r="129299"/>
    <row r="129300"/>
    <row r="129301"/>
    <row r="129302"/>
    <row r="129303"/>
    <row r="129304"/>
    <row r="129305"/>
    <row r="129306"/>
    <row r="129307"/>
    <row r="129308"/>
    <row r="129309"/>
    <row r="129310"/>
    <row r="129311"/>
    <row r="129312"/>
    <row r="129313"/>
    <row r="129314"/>
    <row r="129315"/>
    <row r="129316"/>
    <row r="129317"/>
    <row r="129318"/>
    <row r="129319"/>
    <row r="129320"/>
    <row r="129321"/>
    <row r="129322"/>
    <row r="129323"/>
    <row r="129324"/>
    <row r="129325"/>
    <row r="129326"/>
    <row r="129327"/>
    <row r="129328"/>
    <row r="129329"/>
    <row r="129330"/>
    <row r="129331"/>
    <row r="129332"/>
    <row r="129333"/>
    <row r="129334"/>
    <row r="129335"/>
    <row r="129336"/>
    <row r="129337"/>
    <row r="129338"/>
    <row r="129339"/>
    <row r="129340"/>
    <row r="129341"/>
    <row r="129342"/>
    <row r="129343"/>
    <row r="129344"/>
    <row r="129345"/>
    <row r="129346"/>
    <row r="129347"/>
    <row r="129348"/>
    <row r="129349"/>
    <row r="129350"/>
    <row r="129351"/>
    <row r="129352"/>
    <row r="129353"/>
    <row r="129354"/>
    <row r="129355"/>
    <row r="129356"/>
    <row r="129357"/>
    <row r="129358"/>
    <row r="129359"/>
    <row r="129360"/>
    <row r="129361"/>
    <row r="129362"/>
    <row r="129363"/>
    <row r="129364"/>
    <row r="129365"/>
    <row r="129366"/>
    <row r="129367"/>
    <row r="129368"/>
    <row r="129369"/>
    <row r="129370"/>
    <row r="129371"/>
    <row r="129372"/>
    <row r="129373"/>
    <row r="129374"/>
    <row r="129375"/>
    <row r="129376"/>
    <row r="129377"/>
    <row r="129378"/>
    <row r="129379"/>
    <row r="129380"/>
    <row r="129381"/>
    <row r="129382"/>
    <row r="129383"/>
    <row r="129384"/>
    <row r="129385"/>
    <row r="129386"/>
    <row r="129387"/>
    <row r="129388"/>
    <row r="129389"/>
    <row r="129390"/>
    <row r="129391"/>
    <row r="129392"/>
    <row r="129393"/>
    <row r="129394"/>
    <row r="129395"/>
    <row r="129396"/>
    <row r="129397"/>
    <row r="129398"/>
    <row r="129399"/>
    <row r="129400"/>
    <row r="129401"/>
    <row r="129402"/>
    <row r="129403"/>
    <row r="129404"/>
    <row r="129405"/>
    <row r="129406"/>
    <row r="129407"/>
    <row r="129408"/>
    <row r="129409"/>
    <row r="129410"/>
    <row r="129411"/>
    <row r="129412"/>
    <row r="129413"/>
    <row r="129414"/>
    <row r="129415"/>
    <row r="129416"/>
    <row r="129417"/>
    <row r="129418"/>
    <row r="129419"/>
    <row r="129420"/>
    <row r="129421"/>
    <row r="129422"/>
    <row r="129423"/>
    <row r="129424"/>
    <row r="129425"/>
    <row r="129426"/>
    <row r="129427"/>
    <row r="129428"/>
    <row r="129429"/>
    <row r="129430"/>
    <row r="129431"/>
    <row r="129432"/>
    <row r="129433"/>
    <row r="129434"/>
    <row r="129435"/>
    <row r="129436"/>
    <row r="129437"/>
    <row r="129438"/>
    <row r="129439"/>
    <row r="129440"/>
    <row r="129441"/>
    <row r="129442"/>
    <row r="129443"/>
    <row r="129444"/>
    <row r="129445"/>
    <row r="129446"/>
    <row r="129447"/>
    <row r="129448"/>
    <row r="129449"/>
    <row r="129450"/>
    <row r="129451"/>
    <row r="129452"/>
    <row r="129453"/>
    <row r="129454"/>
    <row r="129455"/>
    <row r="129456"/>
    <row r="129457"/>
    <row r="129458"/>
    <row r="129459"/>
    <row r="129460"/>
    <row r="129461"/>
    <row r="129462"/>
    <row r="129463"/>
    <row r="129464"/>
    <row r="129465"/>
    <row r="129466"/>
    <row r="129467"/>
    <row r="129468"/>
    <row r="129469"/>
    <row r="129470"/>
    <row r="129471"/>
    <row r="129472"/>
    <row r="129473"/>
    <row r="129474"/>
    <row r="129475"/>
    <row r="129476"/>
    <row r="129477"/>
    <row r="129478"/>
    <row r="129479"/>
    <row r="129480"/>
    <row r="129481"/>
    <row r="129482"/>
    <row r="129483"/>
    <row r="129484"/>
    <row r="129485"/>
    <row r="129486"/>
    <row r="129487"/>
    <row r="129488"/>
    <row r="129489"/>
    <row r="129490"/>
    <row r="129491"/>
    <row r="129492"/>
    <row r="129493"/>
    <row r="129494"/>
    <row r="129495"/>
    <row r="129496"/>
    <row r="129497"/>
    <row r="129498"/>
    <row r="129499"/>
    <row r="129500"/>
    <row r="129501"/>
    <row r="129502"/>
    <row r="129503"/>
    <row r="129504"/>
    <row r="129505"/>
    <row r="129506"/>
    <row r="129507"/>
    <row r="129508"/>
    <row r="129509"/>
    <row r="129510"/>
    <row r="129511"/>
    <row r="129512"/>
    <row r="129513"/>
    <row r="129514"/>
    <row r="129515"/>
    <row r="129516"/>
    <row r="129517"/>
    <row r="129518"/>
    <row r="129519"/>
    <row r="129520"/>
    <row r="129521"/>
    <row r="129522"/>
    <row r="129523"/>
    <row r="129524"/>
    <row r="129525"/>
    <row r="129526"/>
    <row r="129527"/>
    <row r="129528"/>
    <row r="129529"/>
    <row r="129530"/>
    <row r="129531"/>
    <row r="129532"/>
    <row r="129533"/>
    <row r="129534"/>
    <row r="129535"/>
    <row r="129536"/>
    <row r="129537"/>
    <row r="129538"/>
    <row r="129539"/>
    <row r="129540"/>
    <row r="129541"/>
    <row r="129542"/>
    <row r="129543"/>
    <row r="129544"/>
    <row r="129545"/>
    <row r="129546"/>
    <row r="129547"/>
    <row r="129548"/>
    <row r="129549"/>
    <row r="129550"/>
    <row r="129551"/>
    <row r="129552"/>
    <row r="129553"/>
    <row r="129554"/>
    <row r="129555"/>
    <row r="129556"/>
    <row r="129557"/>
    <row r="129558"/>
    <row r="129559"/>
    <row r="129560"/>
    <row r="129561"/>
    <row r="129562"/>
    <row r="129563"/>
    <row r="129564"/>
    <row r="129565"/>
    <row r="129566"/>
    <row r="129567"/>
    <row r="129568"/>
    <row r="129569"/>
    <row r="129570"/>
    <row r="129571"/>
    <row r="129572"/>
    <row r="129573"/>
    <row r="129574"/>
    <row r="129575"/>
    <row r="129576"/>
    <row r="129577"/>
    <row r="129578"/>
    <row r="129579"/>
    <row r="129580"/>
    <row r="129581"/>
    <row r="129582"/>
    <row r="129583"/>
    <row r="129584"/>
    <row r="129585"/>
    <row r="129586"/>
    <row r="129587"/>
    <row r="129588"/>
    <row r="129589"/>
    <row r="129590"/>
    <row r="129591"/>
    <row r="129592"/>
    <row r="129593"/>
    <row r="129594"/>
    <row r="129595"/>
    <row r="129596"/>
    <row r="129597"/>
    <row r="129598"/>
    <row r="129599"/>
    <row r="129600"/>
    <row r="129601"/>
    <row r="129602"/>
    <row r="129603"/>
    <row r="129604"/>
    <row r="129605"/>
    <row r="129606"/>
    <row r="129607"/>
    <row r="129608"/>
    <row r="129609"/>
    <row r="129610"/>
    <row r="129611"/>
    <row r="129612"/>
    <row r="129613"/>
    <row r="129614"/>
    <row r="129615"/>
    <row r="129616"/>
    <row r="129617"/>
    <row r="129618"/>
    <row r="129619"/>
    <row r="129620"/>
    <row r="129621"/>
    <row r="129622"/>
    <row r="129623"/>
    <row r="129624"/>
    <row r="129625"/>
    <row r="129626"/>
    <row r="129627"/>
    <row r="129628"/>
    <row r="129629"/>
    <row r="129630"/>
    <row r="129631"/>
    <row r="129632"/>
    <row r="129633"/>
    <row r="129634"/>
    <row r="129635"/>
    <row r="129636"/>
    <row r="129637"/>
    <row r="129638"/>
    <row r="129639"/>
    <row r="129640"/>
    <row r="129641"/>
    <row r="129642"/>
    <row r="129643"/>
    <row r="129644"/>
    <row r="129645"/>
    <row r="129646"/>
    <row r="129647"/>
    <row r="129648"/>
    <row r="129649"/>
    <row r="129650"/>
    <row r="129651"/>
    <row r="129652"/>
    <row r="129653"/>
    <row r="129654"/>
    <row r="129655"/>
    <row r="129656"/>
    <row r="129657"/>
    <row r="129658"/>
    <row r="129659"/>
    <row r="129660"/>
    <row r="129661"/>
    <row r="129662"/>
    <row r="129663"/>
    <row r="129664"/>
    <row r="129665"/>
    <row r="129666"/>
    <row r="129667"/>
    <row r="129668"/>
    <row r="129669"/>
    <row r="129670"/>
    <row r="129671"/>
    <row r="129672"/>
    <row r="129673"/>
    <row r="129674"/>
    <row r="129675"/>
    <row r="129676"/>
    <row r="129677"/>
    <row r="129678"/>
    <row r="129679"/>
    <row r="129680"/>
    <row r="129681"/>
    <row r="129682"/>
    <row r="129683"/>
    <row r="129684"/>
    <row r="129685"/>
    <row r="129686"/>
    <row r="129687"/>
    <row r="129688"/>
    <row r="129689"/>
    <row r="129690"/>
    <row r="129691"/>
    <row r="129692"/>
    <row r="129693"/>
    <row r="129694"/>
    <row r="129695"/>
    <row r="129696"/>
    <row r="129697"/>
    <row r="129698"/>
    <row r="129699"/>
    <row r="129700"/>
    <row r="129701"/>
    <row r="129702"/>
    <row r="129703"/>
    <row r="129704"/>
    <row r="129705"/>
    <row r="129706"/>
    <row r="129707"/>
    <row r="129708"/>
    <row r="129709"/>
    <row r="129710"/>
    <row r="129711"/>
    <row r="129712"/>
    <row r="129713"/>
    <row r="129714"/>
    <row r="129715"/>
    <row r="129716"/>
    <row r="129717"/>
    <row r="129718"/>
    <row r="129719"/>
    <row r="129720"/>
    <row r="129721"/>
    <row r="129722"/>
    <row r="129723"/>
    <row r="129724"/>
    <row r="129725"/>
    <row r="129726"/>
    <row r="129727"/>
    <row r="129728"/>
    <row r="129729"/>
    <row r="129730"/>
    <row r="129731"/>
    <row r="129732"/>
    <row r="129733"/>
    <row r="129734"/>
    <row r="129735"/>
    <row r="129736"/>
    <row r="129737"/>
    <row r="129738"/>
    <row r="129739"/>
    <row r="129740"/>
    <row r="129741"/>
    <row r="129742"/>
    <row r="129743"/>
    <row r="129744"/>
    <row r="129745"/>
    <row r="129746"/>
    <row r="129747"/>
    <row r="129748"/>
    <row r="129749"/>
    <row r="129750"/>
    <row r="129751"/>
    <row r="129752"/>
    <row r="129753"/>
    <row r="129754"/>
    <row r="129755"/>
    <row r="129756"/>
    <row r="129757"/>
    <row r="129758"/>
    <row r="129759"/>
    <row r="129760"/>
    <row r="129761"/>
    <row r="129762"/>
    <row r="129763"/>
    <row r="129764"/>
    <row r="129765"/>
    <row r="129766"/>
    <row r="129767"/>
    <row r="129768"/>
    <row r="129769"/>
    <row r="129770"/>
    <row r="129771"/>
    <row r="129772"/>
    <row r="129773"/>
    <row r="129774"/>
    <row r="129775"/>
    <row r="129776"/>
    <row r="129777"/>
    <row r="129778"/>
    <row r="129779"/>
    <row r="129780"/>
    <row r="129781"/>
    <row r="129782"/>
    <row r="129783"/>
    <row r="129784"/>
    <row r="129785"/>
    <row r="129786"/>
    <row r="129787"/>
    <row r="129788"/>
    <row r="129789"/>
    <row r="129790"/>
    <row r="129791"/>
    <row r="129792"/>
    <row r="129793"/>
    <row r="129794"/>
    <row r="129795"/>
    <row r="129796"/>
    <row r="129797"/>
    <row r="129798"/>
    <row r="129799"/>
    <row r="129800"/>
    <row r="129801"/>
    <row r="129802"/>
    <row r="129803"/>
    <row r="129804"/>
    <row r="129805"/>
    <row r="129806"/>
    <row r="129807"/>
    <row r="129808"/>
    <row r="129809"/>
    <row r="129810"/>
    <row r="129811"/>
    <row r="129812"/>
    <row r="129813"/>
    <row r="129814"/>
    <row r="129815"/>
    <row r="129816"/>
    <row r="129817"/>
    <row r="129818"/>
    <row r="129819"/>
    <row r="129820"/>
    <row r="129821"/>
    <row r="129822"/>
    <row r="129823"/>
    <row r="129824"/>
    <row r="129825"/>
    <row r="129826"/>
    <row r="129827"/>
    <row r="129828"/>
    <row r="129829"/>
    <row r="129830"/>
    <row r="129831"/>
    <row r="129832"/>
    <row r="129833"/>
    <row r="129834"/>
    <row r="129835"/>
    <row r="129836"/>
    <row r="129837"/>
    <row r="129838"/>
    <row r="129839"/>
    <row r="129840"/>
    <row r="129841"/>
    <row r="129842"/>
    <row r="129843"/>
    <row r="129844"/>
    <row r="129845"/>
    <row r="129846"/>
    <row r="129847"/>
    <row r="129848"/>
    <row r="129849"/>
    <row r="129850"/>
    <row r="129851"/>
    <row r="129852"/>
    <row r="129853"/>
    <row r="129854"/>
    <row r="129855"/>
    <row r="129856"/>
    <row r="129857"/>
    <row r="129858"/>
    <row r="129859"/>
    <row r="129860"/>
    <row r="129861"/>
    <row r="129862"/>
    <row r="129863"/>
    <row r="129864"/>
    <row r="129865"/>
    <row r="129866"/>
    <row r="129867"/>
    <row r="129868"/>
    <row r="129869"/>
    <row r="129870"/>
    <row r="129871"/>
    <row r="129872"/>
    <row r="129873"/>
    <row r="129874"/>
    <row r="129875"/>
    <row r="129876"/>
    <row r="129877"/>
    <row r="129878"/>
    <row r="129879"/>
    <row r="129880"/>
    <row r="129881"/>
    <row r="129882"/>
    <row r="129883"/>
    <row r="129884"/>
    <row r="129885"/>
    <row r="129886"/>
    <row r="129887"/>
    <row r="129888"/>
    <row r="129889"/>
    <row r="129890"/>
    <row r="129891"/>
    <row r="129892"/>
    <row r="129893"/>
    <row r="129894"/>
    <row r="129895"/>
    <row r="129896"/>
    <row r="129897"/>
    <row r="129898"/>
    <row r="129899"/>
    <row r="129900"/>
    <row r="129901"/>
    <row r="129902"/>
    <row r="129903"/>
    <row r="129904"/>
    <row r="129905"/>
    <row r="129906"/>
    <row r="129907"/>
    <row r="129908"/>
    <row r="129909"/>
    <row r="129910"/>
    <row r="129911"/>
    <row r="129912"/>
    <row r="129913"/>
    <row r="129914"/>
    <row r="129915"/>
    <row r="129916"/>
    <row r="129917"/>
    <row r="129918"/>
    <row r="129919"/>
    <row r="129920"/>
    <row r="129921"/>
    <row r="129922"/>
    <row r="129923"/>
    <row r="129924"/>
    <row r="129925"/>
    <row r="129926"/>
    <row r="129927"/>
    <row r="129928"/>
    <row r="129929"/>
    <row r="129930"/>
    <row r="129931"/>
    <row r="129932"/>
    <row r="129933"/>
    <row r="129934"/>
    <row r="129935"/>
    <row r="129936"/>
    <row r="129937"/>
    <row r="129938"/>
    <row r="129939"/>
    <row r="129940"/>
    <row r="129941"/>
    <row r="129942"/>
    <row r="129943"/>
    <row r="129944"/>
    <row r="129945"/>
    <row r="129946"/>
    <row r="129947"/>
    <row r="129948"/>
    <row r="129949"/>
    <row r="129950"/>
    <row r="129951"/>
    <row r="129952"/>
    <row r="129953"/>
    <row r="129954"/>
    <row r="129955"/>
    <row r="129956"/>
    <row r="129957"/>
    <row r="129958"/>
    <row r="129959"/>
    <row r="129960"/>
    <row r="129961"/>
    <row r="129962"/>
    <row r="129963"/>
    <row r="129964"/>
    <row r="129965"/>
    <row r="129966"/>
    <row r="129967"/>
    <row r="129968"/>
    <row r="129969"/>
    <row r="129970"/>
    <row r="129971"/>
    <row r="129972"/>
    <row r="129973"/>
    <row r="129974"/>
    <row r="129975"/>
    <row r="129976"/>
    <row r="129977"/>
    <row r="129978"/>
    <row r="129979"/>
    <row r="129980"/>
    <row r="129981"/>
    <row r="129982"/>
    <row r="129983"/>
    <row r="129984"/>
    <row r="129985"/>
    <row r="129986"/>
    <row r="129987"/>
    <row r="129988"/>
    <row r="129989"/>
    <row r="129990"/>
    <row r="129991"/>
    <row r="129992"/>
    <row r="129993"/>
    <row r="129994"/>
    <row r="129995"/>
    <row r="129996"/>
    <row r="129997"/>
    <row r="129998"/>
    <row r="129999"/>
    <row r="130000"/>
    <row r="130001"/>
    <row r="130002"/>
    <row r="130003"/>
    <row r="130004"/>
    <row r="130005"/>
    <row r="130006"/>
    <row r="130007"/>
    <row r="130008"/>
    <row r="130009"/>
    <row r="130010"/>
    <row r="130011"/>
    <row r="130012"/>
    <row r="130013"/>
    <row r="130014"/>
    <row r="130015"/>
    <row r="130016"/>
    <row r="130017"/>
    <row r="130018"/>
    <row r="130019"/>
    <row r="130020"/>
    <row r="130021"/>
    <row r="130022"/>
    <row r="130023"/>
    <row r="130024"/>
    <row r="130025"/>
    <row r="130026"/>
    <row r="130027"/>
    <row r="130028"/>
    <row r="130029"/>
    <row r="130030"/>
    <row r="130031"/>
    <row r="130032"/>
    <row r="130033"/>
    <row r="130034"/>
    <row r="130035"/>
    <row r="130036"/>
    <row r="130037"/>
    <row r="130038"/>
    <row r="130039"/>
    <row r="130040"/>
    <row r="130041"/>
    <row r="130042"/>
    <row r="130043"/>
    <row r="130044"/>
    <row r="130045"/>
    <row r="130046"/>
    <row r="130047"/>
    <row r="130048"/>
    <row r="130049"/>
    <row r="130050"/>
    <row r="130051"/>
    <row r="130052"/>
    <row r="130053"/>
    <row r="130054"/>
    <row r="130055"/>
    <row r="130056"/>
    <row r="130057"/>
    <row r="130058"/>
    <row r="130059"/>
    <row r="130060"/>
    <row r="130061"/>
    <row r="130062"/>
    <row r="130063"/>
    <row r="130064"/>
    <row r="130065"/>
    <row r="130066"/>
    <row r="130067"/>
    <row r="130068"/>
    <row r="130069"/>
    <row r="130070"/>
    <row r="130071"/>
    <row r="130072"/>
    <row r="130073"/>
    <row r="130074"/>
    <row r="130075"/>
    <row r="130076"/>
    <row r="130077"/>
    <row r="130078"/>
    <row r="130079"/>
    <row r="130080"/>
    <row r="130081"/>
    <row r="130082"/>
    <row r="130083"/>
    <row r="130084"/>
    <row r="130085"/>
    <row r="130086"/>
    <row r="130087"/>
    <row r="130088"/>
    <row r="130089"/>
    <row r="130090"/>
    <row r="130091"/>
    <row r="130092"/>
    <row r="130093"/>
    <row r="130094"/>
    <row r="130095"/>
    <row r="130096"/>
    <row r="130097"/>
    <row r="130098"/>
    <row r="130099"/>
    <row r="130100"/>
    <row r="130101"/>
    <row r="130102"/>
    <row r="130103"/>
    <row r="130104"/>
    <row r="130105"/>
    <row r="130106"/>
    <row r="130107"/>
    <row r="130108"/>
    <row r="130109"/>
    <row r="130110"/>
    <row r="130111"/>
    <row r="130112"/>
    <row r="130113"/>
    <row r="130114"/>
    <row r="130115"/>
    <row r="130116"/>
    <row r="130117"/>
    <row r="130118"/>
    <row r="130119"/>
    <row r="130120"/>
    <row r="130121"/>
    <row r="130122"/>
    <row r="130123"/>
    <row r="130124"/>
    <row r="130125"/>
    <row r="130126"/>
    <row r="130127"/>
    <row r="130128"/>
    <row r="130129"/>
    <row r="130130"/>
    <row r="130131"/>
    <row r="130132"/>
    <row r="130133"/>
    <row r="130134"/>
    <row r="130135"/>
    <row r="130136"/>
    <row r="130137"/>
    <row r="130138"/>
    <row r="130139"/>
    <row r="130140"/>
    <row r="130141"/>
    <row r="130142"/>
    <row r="130143"/>
    <row r="130144"/>
    <row r="130145"/>
    <row r="130146"/>
    <row r="130147"/>
    <row r="130148"/>
    <row r="130149"/>
    <row r="130150"/>
    <row r="130151"/>
    <row r="130152"/>
    <row r="130153"/>
    <row r="130154"/>
    <row r="130155"/>
    <row r="130156"/>
    <row r="130157"/>
    <row r="130158"/>
    <row r="130159"/>
    <row r="130160"/>
    <row r="130161"/>
    <row r="130162"/>
    <row r="130163"/>
    <row r="130164"/>
    <row r="130165"/>
    <row r="130166"/>
    <row r="130167"/>
    <row r="130168"/>
    <row r="130169"/>
    <row r="130170"/>
    <row r="130171"/>
    <row r="130172"/>
    <row r="130173"/>
    <row r="130174"/>
    <row r="130175"/>
    <row r="130176"/>
    <row r="130177"/>
    <row r="130178"/>
    <row r="130179"/>
    <row r="130180"/>
    <row r="130181"/>
    <row r="130182"/>
    <row r="130183"/>
    <row r="130184"/>
    <row r="130185"/>
    <row r="130186"/>
    <row r="130187"/>
    <row r="130188"/>
    <row r="130189"/>
    <row r="130190"/>
    <row r="130191"/>
    <row r="130192"/>
    <row r="130193"/>
    <row r="130194"/>
    <row r="130195"/>
    <row r="130196"/>
    <row r="130197"/>
    <row r="130198"/>
    <row r="130199"/>
    <row r="130200"/>
    <row r="130201"/>
    <row r="130202"/>
    <row r="130203"/>
    <row r="130204"/>
    <row r="130205"/>
    <row r="130206"/>
    <row r="130207"/>
    <row r="130208"/>
    <row r="130209"/>
    <row r="130210"/>
    <row r="130211"/>
    <row r="130212"/>
    <row r="130213"/>
    <row r="130214"/>
    <row r="130215"/>
    <row r="130216"/>
    <row r="130217"/>
    <row r="130218"/>
    <row r="130219"/>
    <row r="130220"/>
    <row r="130221"/>
    <row r="130222"/>
    <row r="130223"/>
    <row r="130224"/>
    <row r="130225"/>
    <row r="130226"/>
    <row r="130227"/>
    <row r="130228"/>
    <row r="130229"/>
    <row r="130230"/>
    <row r="130231"/>
    <row r="130232"/>
    <row r="130233"/>
    <row r="130234"/>
    <row r="130235"/>
    <row r="130236"/>
    <row r="130237"/>
    <row r="130238"/>
    <row r="130239"/>
    <row r="130240"/>
    <row r="130241"/>
    <row r="130242"/>
    <row r="130243"/>
    <row r="130244"/>
    <row r="130245"/>
    <row r="130246"/>
    <row r="130247"/>
    <row r="130248"/>
    <row r="130249"/>
    <row r="130250"/>
    <row r="130251"/>
    <row r="130252"/>
    <row r="130253"/>
    <row r="130254"/>
    <row r="130255"/>
    <row r="130256"/>
    <row r="130257"/>
    <row r="130258"/>
    <row r="130259"/>
    <row r="130260"/>
    <row r="130261"/>
    <row r="130262"/>
    <row r="130263"/>
    <row r="130264"/>
    <row r="130265"/>
    <row r="130266"/>
    <row r="130267"/>
    <row r="130268"/>
    <row r="130269"/>
    <row r="130270"/>
    <row r="130271"/>
    <row r="130272"/>
    <row r="130273"/>
    <row r="130274"/>
    <row r="130275"/>
    <row r="130276"/>
    <row r="130277"/>
    <row r="130278"/>
    <row r="130279"/>
    <row r="130280"/>
    <row r="130281"/>
    <row r="130282"/>
    <row r="130283"/>
    <row r="130284"/>
    <row r="130285"/>
    <row r="130286"/>
    <row r="130287"/>
    <row r="130288"/>
    <row r="130289"/>
    <row r="130290"/>
    <row r="130291"/>
    <row r="130292"/>
    <row r="130293"/>
    <row r="130294"/>
    <row r="130295"/>
    <row r="130296"/>
    <row r="130297"/>
    <row r="130298"/>
    <row r="130299"/>
    <row r="130300"/>
    <row r="130301"/>
    <row r="130302"/>
    <row r="130303"/>
    <row r="130304"/>
    <row r="130305"/>
    <row r="130306"/>
    <row r="130307"/>
    <row r="130308"/>
    <row r="130309"/>
    <row r="130310"/>
    <row r="130311"/>
    <row r="130312"/>
    <row r="130313"/>
    <row r="130314"/>
    <row r="130315"/>
    <row r="130316"/>
    <row r="130317"/>
    <row r="130318"/>
    <row r="130319"/>
    <row r="130320"/>
    <row r="130321"/>
    <row r="130322"/>
    <row r="130323"/>
    <row r="130324"/>
    <row r="130325"/>
    <row r="130326"/>
    <row r="130327"/>
    <row r="130328"/>
    <row r="130329"/>
    <row r="130330"/>
    <row r="130331"/>
    <row r="130332"/>
    <row r="130333"/>
    <row r="130334"/>
    <row r="130335"/>
    <row r="130336"/>
    <row r="130337"/>
    <row r="130338"/>
    <row r="130339"/>
    <row r="130340"/>
    <row r="130341"/>
    <row r="130342"/>
    <row r="130343"/>
    <row r="130344"/>
    <row r="130345"/>
    <row r="130346"/>
    <row r="130347"/>
    <row r="130348"/>
    <row r="130349"/>
    <row r="130350"/>
    <row r="130351"/>
    <row r="130352"/>
    <row r="130353"/>
    <row r="130354"/>
    <row r="130355"/>
    <row r="130356"/>
    <row r="130357"/>
    <row r="130358"/>
    <row r="130359"/>
    <row r="130360"/>
    <row r="130361"/>
    <row r="130362"/>
    <row r="130363"/>
    <row r="130364"/>
    <row r="130365"/>
    <row r="130366"/>
    <row r="130367"/>
    <row r="130368"/>
    <row r="130369"/>
    <row r="130370"/>
    <row r="130371"/>
    <row r="130372"/>
    <row r="130373"/>
    <row r="130374"/>
    <row r="130375"/>
    <row r="130376"/>
    <row r="130377"/>
    <row r="130378"/>
    <row r="130379"/>
    <row r="130380"/>
    <row r="130381"/>
    <row r="130382"/>
    <row r="130383"/>
    <row r="130384"/>
    <row r="130385"/>
    <row r="130386"/>
    <row r="130387"/>
    <row r="130388"/>
    <row r="130389"/>
    <row r="130390"/>
    <row r="130391"/>
    <row r="130392"/>
    <row r="130393"/>
    <row r="130394"/>
    <row r="130395"/>
    <row r="130396"/>
    <row r="130397"/>
    <row r="130398"/>
    <row r="130399"/>
    <row r="130400"/>
    <row r="130401"/>
    <row r="130402"/>
    <row r="130403"/>
    <row r="130404"/>
    <row r="130405"/>
    <row r="130406"/>
    <row r="130407"/>
    <row r="130408"/>
    <row r="130409"/>
    <row r="130410"/>
    <row r="130411"/>
    <row r="130412"/>
    <row r="130413"/>
    <row r="130414"/>
    <row r="130415"/>
    <row r="130416"/>
    <row r="130417"/>
    <row r="130418"/>
    <row r="130419"/>
    <row r="130420"/>
    <row r="130421"/>
    <row r="130422"/>
    <row r="130423"/>
    <row r="130424"/>
    <row r="130425"/>
    <row r="130426"/>
    <row r="130427"/>
    <row r="130428"/>
    <row r="130429"/>
    <row r="130430"/>
    <row r="130431"/>
    <row r="130432"/>
    <row r="130433"/>
    <row r="130434"/>
    <row r="130435"/>
    <row r="130436"/>
    <row r="130437"/>
    <row r="130438"/>
    <row r="130439"/>
    <row r="130440"/>
    <row r="130441"/>
    <row r="130442"/>
    <row r="130443"/>
    <row r="130444"/>
    <row r="130445"/>
    <row r="130446"/>
    <row r="130447"/>
    <row r="130448"/>
    <row r="130449"/>
    <row r="130450"/>
    <row r="130451"/>
    <row r="130452"/>
    <row r="130453"/>
    <row r="130454"/>
    <row r="130455"/>
    <row r="130456"/>
    <row r="130457"/>
    <row r="130458"/>
    <row r="130459"/>
    <row r="130460"/>
    <row r="130461"/>
    <row r="130462"/>
    <row r="130463"/>
    <row r="130464"/>
    <row r="130465"/>
    <row r="130466"/>
    <row r="130467"/>
    <row r="130468"/>
    <row r="130469"/>
    <row r="130470"/>
    <row r="130471"/>
    <row r="130472"/>
    <row r="130473"/>
    <row r="130474"/>
    <row r="130475"/>
    <row r="130476"/>
    <row r="130477"/>
    <row r="130478"/>
    <row r="130479"/>
    <row r="130480"/>
    <row r="130481"/>
    <row r="130482"/>
    <row r="130483"/>
    <row r="130484"/>
    <row r="130485"/>
    <row r="130486"/>
    <row r="130487"/>
    <row r="130488"/>
    <row r="130489"/>
    <row r="130490"/>
    <row r="130491"/>
    <row r="130492"/>
    <row r="130493"/>
    <row r="130494"/>
    <row r="130495"/>
    <row r="130496"/>
    <row r="130497"/>
    <row r="130498"/>
    <row r="130499"/>
    <row r="130500"/>
    <row r="130501"/>
    <row r="130502"/>
    <row r="130503"/>
    <row r="130504"/>
    <row r="130505"/>
    <row r="130506"/>
    <row r="130507"/>
    <row r="130508"/>
    <row r="130509"/>
    <row r="130510"/>
    <row r="130511"/>
    <row r="130512"/>
    <row r="130513"/>
    <row r="130514"/>
    <row r="130515"/>
    <row r="130516"/>
    <row r="130517"/>
    <row r="130518"/>
    <row r="130519"/>
    <row r="130520"/>
    <row r="130521"/>
    <row r="130522"/>
    <row r="130523"/>
    <row r="130524"/>
    <row r="130525"/>
    <row r="130526"/>
    <row r="130527"/>
    <row r="130528"/>
    <row r="130529"/>
    <row r="130530"/>
    <row r="130531"/>
    <row r="130532"/>
    <row r="130533"/>
    <row r="130534"/>
    <row r="130535"/>
    <row r="130536"/>
    <row r="130537"/>
    <row r="130538"/>
    <row r="130539"/>
    <row r="130540"/>
    <row r="130541"/>
    <row r="130542"/>
    <row r="130543"/>
    <row r="130544"/>
    <row r="130545"/>
    <row r="130546"/>
    <row r="130547"/>
    <row r="130548"/>
    <row r="130549"/>
    <row r="130550"/>
    <row r="130551"/>
    <row r="130552"/>
    <row r="130553"/>
    <row r="130554"/>
    <row r="130555"/>
    <row r="130556"/>
    <row r="130557"/>
    <row r="130558"/>
    <row r="130559"/>
    <row r="130560"/>
    <row r="130561"/>
    <row r="130562"/>
    <row r="130563"/>
    <row r="130564"/>
    <row r="130565"/>
    <row r="130566"/>
    <row r="130567"/>
    <row r="130568"/>
    <row r="130569"/>
    <row r="130570"/>
    <row r="130571"/>
    <row r="130572"/>
    <row r="130573"/>
    <row r="130574"/>
    <row r="130575"/>
    <row r="130576"/>
    <row r="130577"/>
    <row r="130578"/>
    <row r="130579"/>
    <row r="130580"/>
    <row r="130581"/>
    <row r="130582"/>
    <row r="130583"/>
    <row r="130584"/>
    <row r="130585"/>
    <row r="130586"/>
    <row r="130587"/>
    <row r="130588"/>
    <row r="130589"/>
    <row r="130590"/>
    <row r="130591"/>
    <row r="130592"/>
    <row r="130593"/>
    <row r="130594"/>
    <row r="130595"/>
    <row r="130596"/>
    <row r="130597"/>
    <row r="130598"/>
    <row r="130599"/>
    <row r="130600"/>
    <row r="130601"/>
    <row r="130602"/>
    <row r="130603"/>
    <row r="130604"/>
    <row r="130605"/>
    <row r="130606"/>
    <row r="130607"/>
    <row r="130608"/>
    <row r="130609"/>
    <row r="130610"/>
    <row r="130611"/>
    <row r="130612"/>
    <row r="130613"/>
    <row r="130614"/>
    <row r="130615"/>
    <row r="130616"/>
    <row r="130617"/>
    <row r="130618"/>
    <row r="130619"/>
    <row r="130620"/>
    <row r="130621"/>
    <row r="130622"/>
    <row r="130623"/>
    <row r="130624"/>
    <row r="130625"/>
    <row r="130626"/>
    <row r="130627"/>
    <row r="130628"/>
    <row r="130629"/>
    <row r="130630"/>
    <row r="130631"/>
    <row r="130632"/>
    <row r="130633"/>
    <row r="130634"/>
    <row r="130635"/>
    <row r="130636"/>
    <row r="130637"/>
    <row r="130638"/>
    <row r="130639"/>
    <row r="130640"/>
    <row r="130641"/>
    <row r="130642"/>
    <row r="130643"/>
    <row r="130644"/>
    <row r="130645"/>
    <row r="130646"/>
    <row r="130647"/>
    <row r="130648"/>
    <row r="130649"/>
    <row r="130650"/>
    <row r="130651"/>
    <row r="130652"/>
    <row r="130653"/>
    <row r="130654"/>
    <row r="130655"/>
    <row r="130656"/>
    <row r="130657"/>
    <row r="130658"/>
    <row r="130659"/>
    <row r="130660"/>
    <row r="130661"/>
    <row r="130662"/>
    <row r="130663"/>
    <row r="130664"/>
    <row r="130665"/>
    <row r="130666"/>
    <row r="130667"/>
    <row r="130668"/>
    <row r="130669"/>
    <row r="130670"/>
    <row r="130671"/>
    <row r="130672"/>
    <row r="130673"/>
    <row r="130674"/>
    <row r="130675"/>
    <row r="130676"/>
    <row r="130677"/>
    <row r="130678"/>
    <row r="130679"/>
    <row r="130680"/>
    <row r="130681"/>
    <row r="130682"/>
    <row r="130683"/>
    <row r="130684"/>
    <row r="130685"/>
    <row r="130686"/>
    <row r="130687"/>
    <row r="130688"/>
    <row r="130689"/>
    <row r="130690"/>
    <row r="130691"/>
    <row r="130692"/>
    <row r="130693"/>
    <row r="130694"/>
    <row r="130695"/>
    <row r="130696"/>
    <row r="130697"/>
    <row r="130698"/>
    <row r="130699"/>
    <row r="130700"/>
    <row r="130701"/>
    <row r="130702"/>
    <row r="130703"/>
    <row r="130704"/>
    <row r="130705"/>
    <row r="130706"/>
    <row r="130707"/>
    <row r="130708"/>
    <row r="130709"/>
    <row r="130710"/>
    <row r="130711"/>
    <row r="130712"/>
    <row r="130713"/>
    <row r="130714"/>
    <row r="130715"/>
    <row r="130716"/>
    <row r="130717"/>
    <row r="130718"/>
    <row r="130719"/>
    <row r="130720"/>
    <row r="130721"/>
    <row r="130722"/>
    <row r="130723"/>
    <row r="130724"/>
    <row r="130725"/>
    <row r="130726"/>
    <row r="130727"/>
    <row r="130728"/>
    <row r="130729"/>
    <row r="130730"/>
    <row r="130731"/>
    <row r="130732"/>
    <row r="130733"/>
    <row r="130734"/>
    <row r="130735"/>
    <row r="130736"/>
    <row r="130737"/>
    <row r="130738"/>
    <row r="130739"/>
    <row r="130740"/>
    <row r="130741"/>
    <row r="130742"/>
    <row r="130743"/>
    <row r="130744"/>
    <row r="130745"/>
    <row r="130746"/>
    <row r="130747"/>
    <row r="130748"/>
    <row r="130749"/>
    <row r="130750"/>
    <row r="130751"/>
    <row r="130752"/>
    <row r="130753"/>
    <row r="130754"/>
    <row r="130755"/>
    <row r="130756"/>
    <row r="130757"/>
    <row r="130758"/>
    <row r="130759"/>
    <row r="130760"/>
    <row r="130761"/>
    <row r="130762"/>
    <row r="130763"/>
    <row r="130764"/>
    <row r="130765"/>
    <row r="130766"/>
    <row r="130767"/>
    <row r="130768"/>
    <row r="130769"/>
    <row r="130770"/>
    <row r="130771"/>
    <row r="130772"/>
    <row r="130773"/>
    <row r="130774"/>
    <row r="130775"/>
    <row r="130776"/>
    <row r="130777"/>
    <row r="130778"/>
    <row r="130779"/>
    <row r="130780"/>
    <row r="130781"/>
    <row r="130782"/>
    <row r="130783"/>
    <row r="130784"/>
    <row r="130785"/>
    <row r="130786"/>
    <row r="130787"/>
    <row r="130788"/>
    <row r="130789"/>
    <row r="130790"/>
    <row r="130791"/>
    <row r="130792"/>
    <row r="130793"/>
    <row r="130794"/>
    <row r="130795"/>
    <row r="130796"/>
    <row r="130797"/>
    <row r="130798"/>
    <row r="130799"/>
    <row r="130800"/>
    <row r="130801"/>
    <row r="130802"/>
    <row r="130803"/>
    <row r="130804"/>
    <row r="130805"/>
    <row r="130806"/>
    <row r="130807"/>
    <row r="130808"/>
    <row r="130809"/>
    <row r="130810"/>
    <row r="130811"/>
    <row r="130812"/>
    <row r="130813"/>
    <row r="130814"/>
    <row r="130815"/>
    <row r="130816"/>
    <row r="130817"/>
    <row r="130818"/>
    <row r="130819"/>
    <row r="130820"/>
    <row r="130821"/>
    <row r="130822"/>
    <row r="130823"/>
    <row r="130824"/>
    <row r="130825"/>
    <row r="130826"/>
    <row r="130827"/>
    <row r="130828"/>
    <row r="130829"/>
    <row r="130830"/>
    <row r="130831"/>
    <row r="130832"/>
    <row r="130833"/>
    <row r="130834"/>
    <row r="130835"/>
    <row r="130836"/>
    <row r="130837"/>
    <row r="130838"/>
    <row r="130839"/>
    <row r="130840"/>
    <row r="130841"/>
    <row r="130842"/>
    <row r="130843"/>
    <row r="130844"/>
    <row r="130845"/>
    <row r="130846"/>
    <row r="130847"/>
    <row r="130848"/>
    <row r="130849"/>
    <row r="130850"/>
    <row r="130851"/>
    <row r="130852"/>
    <row r="130853"/>
    <row r="130854"/>
    <row r="130855"/>
    <row r="130856"/>
    <row r="130857"/>
    <row r="130858"/>
    <row r="130859"/>
    <row r="130860"/>
    <row r="130861"/>
    <row r="130862"/>
    <row r="130863"/>
    <row r="130864"/>
    <row r="130865"/>
    <row r="130866"/>
    <row r="130867"/>
    <row r="130868"/>
    <row r="130869"/>
    <row r="130870"/>
    <row r="130871"/>
    <row r="130872"/>
    <row r="130873"/>
    <row r="130874"/>
    <row r="130875"/>
    <row r="130876"/>
    <row r="130877"/>
    <row r="130878"/>
    <row r="130879"/>
    <row r="130880"/>
    <row r="130881"/>
    <row r="130882"/>
    <row r="130883"/>
    <row r="130884"/>
    <row r="130885"/>
    <row r="130886"/>
    <row r="130887"/>
    <row r="130888"/>
    <row r="130889"/>
    <row r="130890"/>
    <row r="130891"/>
    <row r="130892"/>
    <row r="130893"/>
    <row r="130894"/>
    <row r="130895"/>
    <row r="130896"/>
    <row r="130897"/>
    <row r="130898"/>
    <row r="130899"/>
    <row r="130900"/>
    <row r="130901"/>
    <row r="130902"/>
    <row r="130903"/>
    <row r="130904"/>
    <row r="130905"/>
    <row r="130906"/>
    <row r="130907"/>
    <row r="130908"/>
    <row r="130909"/>
    <row r="130910"/>
    <row r="130911"/>
    <row r="130912"/>
    <row r="130913"/>
    <row r="130914"/>
    <row r="130915"/>
    <row r="130916"/>
    <row r="130917"/>
    <row r="130918"/>
    <row r="130919"/>
    <row r="130920"/>
    <row r="130921"/>
    <row r="130922"/>
    <row r="130923"/>
    <row r="130924"/>
    <row r="130925"/>
    <row r="130926"/>
    <row r="130927"/>
    <row r="130928"/>
    <row r="130929"/>
    <row r="130930"/>
    <row r="130931"/>
    <row r="130932"/>
    <row r="130933"/>
    <row r="130934"/>
    <row r="130935"/>
    <row r="130936"/>
    <row r="130937"/>
    <row r="130938"/>
    <row r="130939"/>
    <row r="130940"/>
    <row r="130941"/>
    <row r="130942"/>
    <row r="130943"/>
    <row r="130944"/>
    <row r="130945"/>
    <row r="130946"/>
    <row r="130947"/>
    <row r="130948"/>
    <row r="130949"/>
    <row r="130950"/>
    <row r="130951"/>
    <row r="130952"/>
    <row r="130953"/>
    <row r="130954"/>
    <row r="130955"/>
    <row r="130956"/>
    <row r="130957"/>
    <row r="130958"/>
    <row r="130959"/>
    <row r="130960"/>
    <row r="130961"/>
    <row r="130962"/>
    <row r="130963"/>
    <row r="130964"/>
    <row r="130965"/>
    <row r="130966"/>
    <row r="130967"/>
    <row r="130968"/>
    <row r="130969"/>
    <row r="130970"/>
    <row r="130971"/>
    <row r="130972"/>
    <row r="130973"/>
    <row r="130974"/>
    <row r="130975"/>
    <row r="130976"/>
    <row r="130977"/>
    <row r="130978"/>
    <row r="130979"/>
    <row r="130980"/>
    <row r="130981"/>
    <row r="130982"/>
    <row r="130983"/>
    <row r="130984"/>
    <row r="130985"/>
    <row r="130986"/>
    <row r="130987"/>
    <row r="130988"/>
    <row r="130989"/>
    <row r="130990"/>
    <row r="130991"/>
    <row r="130992"/>
    <row r="130993"/>
    <row r="130994"/>
    <row r="130995"/>
    <row r="130996"/>
    <row r="130997"/>
    <row r="130998"/>
    <row r="130999"/>
    <row r="131000"/>
    <row r="131001"/>
    <row r="131002"/>
    <row r="131003"/>
    <row r="131004"/>
    <row r="131005"/>
    <row r="131006"/>
    <row r="131007"/>
    <row r="131008"/>
    <row r="131009"/>
    <row r="131010"/>
    <row r="131011"/>
    <row r="131012"/>
    <row r="131013"/>
    <row r="131014"/>
    <row r="131015"/>
    <row r="131016"/>
    <row r="131017"/>
    <row r="131018"/>
    <row r="131019"/>
    <row r="131020"/>
    <row r="131021"/>
    <row r="131022"/>
    <row r="131023"/>
    <row r="131024"/>
    <row r="131025"/>
    <row r="131026"/>
    <row r="131027"/>
    <row r="131028"/>
    <row r="131029"/>
    <row r="131030"/>
    <row r="131031"/>
    <row r="131032"/>
    <row r="131033"/>
    <row r="131034"/>
    <row r="131035"/>
    <row r="131036"/>
    <row r="131037"/>
    <row r="131038"/>
    <row r="131039"/>
    <row r="131040"/>
    <row r="131041"/>
    <row r="131042"/>
    <row r="131043"/>
    <row r="131044"/>
    <row r="131045"/>
    <row r="131046"/>
    <row r="131047"/>
    <row r="131048"/>
    <row r="131049"/>
    <row r="131050"/>
    <row r="131051"/>
    <row r="131052"/>
    <row r="131053"/>
    <row r="131054"/>
    <row r="131055"/>
    <row r="131056"/>
    <row r="131057"/>
    <row r="131058"/>
    <row r="131059"/>
    <row r="131060"/>
    <row r="131061"/>
    <row r="131062"/>
    <row r="131063"/>
    <row r="131064"/>
    <row r="131065"/>
    <row r="131066"/>
    <row r="131067"/>
    <row r="131068"/>
    <row r="131069"/>
    <row r="131070"/>
    <row r="131071"/>
    <row r="131072"/>
    <row r="131073"/>
    <row r="131074"/>
    <row r="131075"/>
    <row r="131076"/>
    <row r="131077"/>
    <row r="131078"/>
    <row r="131079"/>
    <row r="131080"/>
    <row r="131081"/>
    <row r="131082"/>
    <row r="131083"/>
    <row r="131084"/>
    <row r="131085"/>
    <row r="131086"/>
    <row r="131087"/>
    <row r="131088"/>
    <row r="131089"/>
    <row r="131090"/>
    <row r="131091"/>
    <row r="131092"/>
    <row r="131093"/>
    <row r="131094"/>
    <row r="131095"/>
    <row r="131096"/>
    <row r="131097"/>
    <row r="131098"/>
    <row r="131099"/>
    <row r="131100"/>
    <row r="131101"/>
    <row r="131102"/>
    <row r="131103"/>
    <row r="131104"/>
    <row r="131105"/>
    <row r="131106"/>
    <row r="131107"/>
    <row r="131108"/>
    <row r="131109"/>
    <row r="131110"/>
    <row r="131111"/>
    <row r="131112"/>
    <row r="131113"/>
    <row r="131114"/>
    <row r="131115"/>
    <row r="131116"/>
    <row r="131117"/>
    <row r="131118"/>
    <row r="131119"/>
    <row r="131120"/>
    <row r="131121"/>
    <row r="131122"/>
    <row r="131123"/>
    <row r="131124"/>
    <row r="131125"/>
    <row r="131126"/>
    <row r="131127"/>
    <row r="131128"/>
    <row r="131129"/>
    <row r="131130"/>
    <row r="131131"/>
    <row r="131132"/>
    <row r="131133"/>
    <row r="131134"/>
    <row r="131135"/>
    <row r="131136"/>
    <row r="131137"/>
    <row r="131138"/>
    <row r="131139"/>
    <row r="131140"/>
    <row r="131141"/>
    <row r="131142"/>
    <row r="131143"/>
    <row r="131144"/>
    <row r="131145"/>
    <row r="131146"/>
    <row r="131147"/>
    <row r="131148"/>
    <row r="131149"/>
    <row r="131150"/>
    <row r="131151"/>
    <row r="131152"/>
    <row r="131153"/>
    <row r="131154"/>
    <row r="131155"/>
    <row r="131156"/>
    <row r="131157"/>
    <row r="131158"/>
    <row r="131159"/>
    <row r="131160"/>
    <row r="131161"/>
    <row r="131162"/>
    <row r="131163"/>
    <row r="131164"/>
    <row r="131165"/>
    <row r="131166"/>
    <row r="131167"/>
    <row r="131168"/>
    <row r="131169"/>
    <row r="131170"/>
    <row r="131171"/>
    <row r="131172"/>
    <row r="131173"/>
    <row r="131174"/>
    <row r="131175"/>
    <row r="131176"/>
    <row r="131177"/>
    <row r="131178"/>
    <row r="131179"/>
    <row r="131180"/>
    <row r="131181"/>
    <row r="131182"/>
    <row r="131183"/>
    <row r="131184"/>
    <row r="131185"/>
    <row r="131186"/>
    <row r="131187"/>
    <row r="131188"/>
    <row r="131189"/>
    <row r="131190"/>
    <row r="131191"/>
    <row r="131192"/>
    <row r="131193"/>
    <row r="131194"/>
    <row r="131195"/>
    <row r="131196"/>
    <row r="131197"/>
    <row r="131198"/>
    <row r="131199"/>
    <row r="131200"/>
    <row r="131201"/>
    <row r="131202"/>
    <row r="131203"/>
    <row r="131204"/>
    <row r="131205"/>
    <row r="131206"/>
    <row r="131207"/>
    <row r="131208"/>
    <row r="131209"/>
    <row r="131210"/>
    <row r="131211"/>
    <row r="131212"/>
    <row r="131213"/>
    <row r="131214"/>
    <row r="131215"/>
    <row r="131216"/>
    <row r="131217"/>
    <row r="131218"/>
    <row r="131219"/>
    <row r="131220"/>
    <row r="131221"/>
    <row r="131222"/>
    <row r="131223"/>
    <row r="131224"/>
    <row r="131225"/>
    <row r="131226"/>
    <row r="131227"/>
    <row r="131228"/>
    <row r="131229"/>
    <row r="131230"/>
    <row r="131231"/>
    <row r="131232"/>
    <row r="131233"/>
    <row r="131234"/>
    <row r="131235"/>
    <row r="131236"/>
    <row r="131237"/>
    <row r="131238"/>
    <row r="131239"/>
    <row r="131240"/>
    <row r="131241"/>
    <row r="131242"/>
    <row r="131243"/>
    <row r="131244"/>
    <row r="131245"/>
    <row r="131246"/>
    <row r="131247"/>
    <row r="131248"/>
    <row r="131249"/>
    <row r="131250"/>
    <row r="131251"/>
    <row r="131252"/>
    <row r="131253"/>
    <row r="131254"/>
    <row r="131255"/>
    <row r="131256"/>
    <row r="131257"/>
    <row r="131258"/>
    <row r="131259"/>
    <row r="131260"/>
    <row r="131261"/>
    <row r="131262"/>
    <row r="131263"/>
    <row r="131264"/>
    <row r="131265"/>
    <row r="131266"/>
    <row r="131267"/>
    <row r="131268"/>
    <row r="131269"/>
    <row r="131270"/>
    <row r="131271"/>
    <row r="131272"/>
    <row r="131273"/>
    <row r="131274"/>
    <row r="131275"/>
    <row r="131276"/>
    <row r="131277"/>
    <row r="131278"/>
    <row r="131279"/>
    <row r="131280"/>
    <row r="131281"/>
    <row r="131282"/>
    <row r="131283"/>
    <row r="131284"/>
    <row r="131285"/>
    <row r="131286"/>
    <row r="131287"/>
    <row r="131288"/>
    <row r="131289"/>
    <row r="131290"/>
    <row r="131291"/>
    <row r="131292"/>
    <row r="131293"/>
    <row r="131294"/>
    <row r="131295"/>
    <row r="131296"/>
    <row r="131297"/>
    <row r="131298"/>
    <row r="131299"/>
    <row r="131300"/>
    <row r="131301"/>
    <row r="131302"/>
    <row r="131303"/>
    <row r="131304"/>
    <row r="131305"/>
    <row r="131306"/>
    <row r="131307"/>
    <row r="131308"/>
    <row r="131309"/>
    <row r="131310"/>
    <row r="131311"/>
    <row r="131312"/>
    <row r="131313"/>
    <row r="131314"/>
    <row r="131315"/>
    <row r="131316"/>
    <row r="131317"/>
    <row r="131318"/>
    <row r="131319"/>
    <row r="131320"/>
    <row r="131321"/>
    <row r="131322"/>
    <row r="131323"/>
    <row r="131324"/>
    <row r="131325"/>
    <row r="131326"/>
    <row r="131327"/>
    <row r="131328"/>
    <row r="131329"/>
    <row r="131330"/>
    <row r="131331"/>
    <row r="131332"/>
    <row r="131333"/>
    <row r="131334"/>
    <row r="131335"/>
    <row r="131336"/>
    <row r="131337"/>
    <row r="131338"/>
    <row r="131339"/>
    <row r="131340"/>
    <row r="131341"/>
    <row r="131342"/>
    <row r="131343"/>
    <row r="131344"/>
    <row r="131345"/>
    <row r="131346"/>
    <row r="131347"/>
    <row r="131348"/>
    <row r="131349"/>
    <row r="131350"/>
    <row r="131351"/>
    <row r="131352"/>
    <row r="131353"/>
    <row r="131354"/>
    <row r="131355"/>
    <row r="131356"/>
    <row r="131357"/>
    <row r="131358"/>
    <row r="131359"/>
    <row r="131360"/>
    <row r="131361"/>
    <row r="131362"/>
    <row r="131363"/>
    <row r="131364"/>
    <row r="131365"/>
    <row r="131366"/>
    <row r="131367"/>
    <row r="131368"/>
    <row r="131369"/>
    <row r="131370"/>
    <row r="131371"/>
    <row r="131372"/>
    <row r="131373"/>
    <row r="131374"/>
    <row r="131375"/>
    <row r="131376"/>
    <row r="131377"/>
    <row r="131378"/>
    <row r="131379"/>
    <row r="131380"/>
    <row r="131381"/>
    <row r="131382"/>
    <row r="131383"/>
    <row r="131384"/>
    <row r="131385"/>
    <row r="131386"/>
    <row r="131387"/>
    <row r="131388"/>
    <row r="131389"/>
    <row r="131390"/>
    <row r="131391"/>
    <row r="131392"/>
    <row r="131393"/>
    <row r="131394"/>
    <row r="131395"/>
    <row r="131396"/>
    <row r="131397"/>
    <row r="131398"/>
    <row r="131399"/>
    <row r="131400"/>
    <row r="131401"/>
    <row r="131402"/>
    <row r="131403"/>
    <row r="131404"/>
    <row r="131405"/>
    <row r="131406"/>
    <row r="131407"/>
    <row r="131408"/>
    <row r="131409"/>
    <row r="131410"/>
    <row r="131411"/>
    <row r="131412"/>
    <row r="131413"/>
    <row r="131414"/>
    <row r="131415"/>
    <row r="131416"/>
    <row r="131417"/>
    <row r="131418"/>
    <row r="131419"/>
    <row r="131420"/>
    <row r="131421"/>
    <row r="131422"/>
    <row r="131423"/>
    <row r="131424"/>
    <row r="131425"/>
    <row r="131426"/>
    <row r="131427"/>
    <row r="131428"/>
    <row r="131429"/>
    <row r="131430"/>
    <row r="131431"/>
    <row r="131432"/>
    <row r="131433"/>
    <row r="131434"/>
    <row r="131435"/>
    <row r="131436"/>
    <row r="131437"/>
    <row r="131438"/>
    <row r="131439"/>
    <row r="131440"/>
    <row r="131441"/>
    <row r="131442"/>
    <row r="131443"/>
    <row r="131444"/>
    <row r="131445"/>
    <row r="131446"/>
    <row r="131447"/>
    <row r="131448"/>
    <row r="131449"/>
    <row r="131450"/>
    <row r="131451"/>
    <row r="131452"/>
    <row r="131453"/>
    <row r="131454"/>
    <row r="131455"/>
    <row r="131456"/>
    <row r="131457"/>
    <row r="131458"/>
    <row r="131459"/>
    <row r="131460"/>
    <row r="131461"/>
    <row r="131462"/>
    <row r="131463"/>
    <row r="131464"/>
    <row r="131465"/>
    <row r="131466"/>
    <row r="131467"/>
    <row r="131468"/>
    <row r="131469"/>
    <row r="131470"/>
    <row r="131471"/>
    <row r="131472"/>
    <row r="131473"/>
    <row r="131474"/>
    <row r="131475"/>
    <row r="131476"/>
    <row r="131477"/>
    <row r="131478"/>
    <row r="131479"/>
    <row r="131480"/>
    <row r="131481"/>
    <row r="131482"/>
    <row r="131483"/>
    <row r="131484"/>
    <row r="131485"/>
    <row r="131486"/>
    <row r="131487"/>
    <row r="131488"/>
    <row r="131489"/>
    <row r="131490"/>
    <row r="131491"/>
    <row r="131492"/>
    <row r="131493"/>
    <row r="131494"/>
    <row r="131495"/>
    <row r="131496"/>
    <row r="131497"/>
    <row r="131498"/>
    <row r="131499"/>
    <row r="131500"/>
    <row r="131501"/>
    <row r="131502"/>
    <row r="131503"/>
    <row r="131504"/>
    <row r="131505"/>
    <row r="131506"/>
    <row r="131507"/>
    <row r="131508"/>
    <row r="131509"/>
    <row r="131510"/>
    <row r="131511"/>
    <row r="131512"/>
    <row r="131513"/>
    <row r="131514"/>
    <row r="131515"/>
    <row r="131516"/>
    <row r="131517"/>
    <row r="131518"/>
    <row r="131519"/>
    <row r="131520"/>
    <row r="131521"/>
    <row r="131522"/>
    <row r="131523"/>
    <row r="131524"/>
    <row r="131525"/>
    <row r="131526"/>
    <row r="131527"/>
    <row r="131528"/>
    <row r="131529"/>
    <row r="131530"/>
    <row r="131531"/>
    <row r="131532"/>
    <row r="131533"/>
    <row r="131534"/>
    <row r="131535"/>
    <row r="131536"/>
    <row r="131537"/>
    <row r="131538"/>
    <row r="131539"/>
    <row r="131540"/>
    <row r="131541"/>
    <row r="131542"/>
    <row r="131543"/>
    <row r="131544"/>
    <row r="131545"/>
    <row r="131546"/>
    <row r="131547"/>
    <row r="131548"/>
    <row r="131549"/>
    <row r="131550"/>
    <row r="131551"/>
    <row r="131552"/>
    <row r="131553"/>
    <row r="131554"/>
    <row r="131555"/>
    <row r="131556"/>
    <row r="131557"/>
    <row r="131558"/>
    <row r="131559"/>
    <row r="131560"/>
    <row r="131561"/>
    <row r="131562"/>
    <row r="131563"/>
    <row r="131564"/>
    <row r="131565"/>
    <row r="131566"/>
    <row r="131567"/>
    <row r="131568"/>
    <row r="131569"/>
    <row r="131570"/>
    <row r="131571"/>
    <row r="131572"/>
    <row r="131573"/>
    <row r="131574"/>
    <row r="131575"/>
    <row r="131576"/>
    <row r="131577"/>
    <row r="131578"/>
    <row r="131579"/>
    <row r="131580"/>
    <row r="131581"/>
    <row r="131582"/>
    <row r="131583"/>
    <row r="131584"/>
    <row r="131585"/>
    <row r="131586"/>
    <row r="131587"/>
    <row r="131588"/>
    <row r="131589"/>
    <row r="131590"/>
    <row r="131591"/>
    <row r="131592"/>
    <row r="131593"/>
    <row r="131594"/>
    <row r="131595"/>
    <row r="131596"/>
    <row r="131597"/>
    <row r="131598"/>
    <row r="131599"/>
    <row r="131600"/>
    <row r="131601"/>
    <row r="131602"/>
    <row r="131603"/>
    <row r="131604"/>
    <row r="131605"/>
    <row r="131606"/>
    <row r="131607"/>
    <row r="131608"/>
    <row r="131609"/>
    <row r="131610"/>
    <row r="131611"/>
    <row r="131612"/>
    <row r="131613"/>
    <row r="131614"/>
    <row r="131615"/>
    <row r="131616"/>
    <row r="131617"/>
    <row r="131618"/>
    <row r="131619"/>
    <row r="131620"/>
    <row r="131621"/>
    <row r="131622"/>
    <row r="131623"/>
    <row r="131624"/>
    <row r="131625"/>
    <row r="131626"/>
    <row r="131627"/>
    <row r="131628"/>
    <row r="131629"/>
    <row r="131630"/>
    <row r="131631"/>
    <row r="131632"/>
    <row r="131633"/>
    <row r="131634"/>
    <row r="131635"/>
    <row r="131636"/>
    <row r="131637"/>
    <row r="131638"/>
    <row r="131639"/>
    <row r="131640"/>
    <row r="131641"/>
    <row r="131642"/>
    <row r="131643"/>
    <row r="131644"/>
    <row r="131645"/>
    <row r="131646"/>
    <row r="131647"/>
    <row r="131648"/>
    <row r="131649"/>
    <row r="131650"/>
    <row r="131651"/>
    <row r="131652"/>
    <row r="131653"/>
    <row r="131654"/>
    <row r="131655"/>
    <row r="131656"/>
    <row r="131657"/>
    <row r="131658"/>
    <row r="131659"/>
    <row r="131660"/>
    <row r="131661"/>
    <row r="131662"/>
    <row r="131663"/>
    <row r="131664"/>
    <row r="131665"/>
    <row r="131666"/>
    <row r="131667"/>
    <row r="131668"/>
    <row r="131669"/>
    <row r="131670"/>
    <row r="131671"/>
    <row r="131672"/>
    <row r="131673"/>
    <row r="131674"/>
    <row r="131675"/>
    <row r="131676"/>
    <row r="131677"/>
    <row r="131678"/>
    <row r="131679"/>
    <row r="131680"/>
    <row r="131681"/>
    <row r="131682"/>
    <row r="131683"/>
    <row r="131684"/>
    <row r="131685"/>
    <row r="131686"/>
    <row r="131687"/>
    <row r="131688"/>
    <row r="131689"/>
    <row r="131690"/>
    <row r="131691"/>
    <row r="131692"/>
    <row r="131693"/>
    <row r="131694"/>
    <row r="131695"/>
    <row r="131696"/>
    <row r="131697"/>
    <row r="131698"/>
    <row r="131699"/>
    <row r="131700"/>
    <row r="131701"/>
    <row r="131702"/>
    <row r="131703"/>
    <row r="131704"/>
    <row r="131705"/>
    <row r="131706"/>
    <row r="131707"/>
    <row r="131708"/>
    <row r="131709"/>
    <row r="131710"/>
    <row r="131711"/>
    <row r="131712"/>
    <row r="131713"/>
    <row r="131714"/>
    <row r="131715"/>
    <row r="131716"/>
    <row r="131717"/>
    <row r="131718"/>
    <row r="131719"/>
    <row r="131720"/>
    <row r="131721"/>
    <row r="131722"/>
    <row r="131723"/>
    <row r="131724"/>
    <row r="131725"/>
    <row r="131726"/>
    <row r="131727"/>
    <row r="131728"/>
    <row r="131729"/>
    <row r="131730"/>
    <row r="131731"/>
    <row r="131732"/>
    <row r="131733"/>
    <row r="131734"/>
    <row r="131735"/>
    <row r="131736"/>
    <row r="131737"/>
    <row r="131738"/>
    <row r="131739"/>
    <row r="131740"/>
    <row r="131741"/>
    <row r="131742"/>
    <row r="131743"/>
    <row r="131744"/>
    <row r="131745"/>
    <row r="131746"/>
    <row r="131747"/>
    <row r="131748"/>
    <row r="131749"/>
    <row r="131750"/>
    <row r="131751"/>
    <row r="131752"/>
    <row r="131753"/>
    <row r="131754"/>
    <row r="131755"/>
    <row r="131756"/>
    <row r="131757"/>
    <row r="131758"/>
    <row r="131759"/>
    <row r="131760"/>
    <row r="131761"/>
    <row r="131762"/>
    <row r="131763"/>
    <row r="131764"/>
    <row r="131765"/>
    <row r="131766"/>
    <row r="131767"/>
    <row r="131768"/>
    <row r="131769"/>
    <row r="131770"/>
    <row r="131771"/>
    <row r="131772"/>
    <row r="131773"/>
    <row r="131774"/>
    <row r="131775"/>
    <row r="131776"/>
    <row r="131777"/>
    <row r="131778"/>
    <row r="131779"/>
    <row r="131780"/>
    <row r="131781"/>
    <row r="131782"/>
    <row r="131783"/>
    <row r="131784"/>
    <row r="131785"/>
    <row r="131786"/>
    <row r="131787"/>
    <row r="131788"/>
    <row r="131789"/>
    <row r="131790"/>
    <row r="131791"/>
    <row r="131792"/>
    <row r="131793"/>
    <row r="131794"/>
    <row r="131795"/>
    <row r="131796"/>
    <row r="131797"/>
    <row r="131798"/>
    <row r="131799"/>
    <row r="131800"/>
    <row r="131801"/>
    <row r="131802"/>
    <row r="131803"/>
    <row r="131804"/>
    <row r="131805"/>
    <row r="131806"/>
    <row r="131807"/>
    <row r="131808"/>
    <row r="131809"/>
    <row r="131810"/>
    <row r="131811"/>
    <row r="131812"/>
    <row r="131813"/>
    <row r="131814"/>
    <row r="131815"/>
    <row r="131816"/>
    <row r="131817"/>
    <row r="131818"/>
    <row r="131819"/>
    <row r="131820"/>
    <row r="131821"/>
    <row r="131822"/>
    <row r="131823"/>
    <row r="131824"/>
    <row r="131825"/>
    <row r="131826"/>
    <row r="131827"/>
    <row r="131828"/>
    <row r="131829"/>
    <row r="131830"/>
    <row r="131831"/>
    <row r="131832"/>
    <row r="131833"/>
    <row r="131834"/>
    <row r="131835"/>
    <row r="131836"/>
    <row r="131837"/>
    <row r="131838"/>
    <row r="131839"/>
    <row r="131840"/>
    <row r="131841"/>
    <row r="131842"/>
    <row r="131843"/>
    <row r="131844"/>
    <row r="131845"/>
    <row r="131846"/>
    <row r="131847"/>
    <row r="131848"/>
    <row r="131849"/>
    <row r="131850"/>
    <row r="131851"/>
    <row r="131852"/>
    <row r="131853"/>
    <row r="131854"/>
    <row r="131855"/>
    <row r="131856"/>
    <row r="131857"/>
    <row r="131858"/>
    <row r="131859"/>
    <row r="131860"/>
    <row r="131861"/>
    <row r="131862"/>
    <row r="131863"/>
    <row r="131864"/>
    <row r="131865"/>
    <row r="131866"/>
    <row r="131867"/>
    <row r="131868"/>
    <row r="131869"/>
    <row r="131870"/>
    <row r="131871"/>
    <row r="131872"/>
    <row r="131873"/>
    <row r="131874"/>
    <row r="131875"/>
    <row r="131876"/>
    <row r="131877"/>
    <row r="131878"/>
    <row r="131879"/>
    <row r="131880"/>
    <row r="131881"/>
    <row r="131882"/>
    <row r="131883"/>
    <row r="131884"/>
    <row r="131885"/>
    <row r="131886"/>
    <row r="131887"/>
    <row r="131888"/>
    <row r="131889"/>
    <row r="131890"/>
    <row r="131891"/>
    <row r="131892"/>
    <row r="131893"/>
    <row r="131894"/>
    <row r="131895"/>
    <row r="131896"/>
    <row r="131897"/>
    <row r="131898"/>
    <row r="131899"/>
    <row r="131900"/>
    <row r="131901"/>
    <row r="131902"/>
    <row r="131903"/>
    <row r="131904"/>
    <row r="131905"/>
    <row r="131906"/>
    <row r="131907"/>
    <row r="131908"/>
    <row r="131909"/>
    <row r="131910"/>
    <row r="131911"/>
    <row r="131912"/>
    <row r="131913"/>
    <row r="131914"/>
    <row r="131915"/>
    <row r="131916"/>
    <row r="131917"/>
    <row r="131918"/>
    <row r="131919"/>
    <row r="131920"/>
    <row r="131921"/>
    <row r="131922"/>
    <row r="131923"/>
    <row r="131924"/>
    <row r="131925"/>
    <row r="131926"/>
    <row r="131927"/>
    <row r="131928"/>
    <row r="131929"/>
    <row r="131930"/>
    <row r="131931"/>
    <row r="131932"/>
    <row r="131933"/>
    <row r="131934"/>
    <row r="131935"/>
    <row r="131936"/>
    <row r="131937"/>
    <row r="131938"/>
    <row r="131939"/>
    <row r="131940"/>
    <row r="131941"/>
    <row r="131942"/>
    <row r="131943"/>
    <row r="131944"/>
    <row r="131945"/>
    <row r="131946"/>
    <row r="131947"/>
    <row r="131948"/>
    <row r="131949"/>
    <row r="131950"/>
    <row r="131951"/>
    <row r="131952"/>
    <row r="131953"/>
    <row r="131954"/>
    <row r="131955"/>
    <row r="131956"/>
    <row r="131957"/>
    <row r="131958"/>
    <row r="131959"/>
    <row r="131960"/>
    <row r="131961"/>
    <row r="131962"/>
    <row r="131963"/>
    <row r="131964"/>
    <row r="131965"/>
    <row r="131966"/>
    <row r="131967"/>
    <row r="131968"/>
    <row r="131969"/>
    <row r="131970"/>
    <row r="131971"/>
    <row r="131972"/>
    <row r="131973"/>
    <row r="131974"/>
    <row r="131975"/>
    <row r="131976"/>
    <row r="131977"/>
    <row r="131978"/>
    <row r="131979"/>
    <row r="131980"/>
    <row r="131981"/>
    <row r="131982"/>
    <row r="131983"/>
    <row r="131984"/>
    <row r="131985"/>
    <row r="131986"/>
    <row r="131987"/>
    <row r="131988"/>
    <row r="131989"/>
    <row r="131990"/>
    <row r="131991"/>
    <row r="131992"/>
    <row r="131993"/>
    <row r="131994"/>
    <row r="131995"/>
    <row r="131996"/>
    <row r="131997"/>
    <row r="131998"/>
    <row r="131999"/>
    <row r="132000"/>
    <row r="132001"/>
    <row r="132002"/>
    <row r="132003"/>
    <row r="132004"/>
    <row r="132005"/>
    <row r="132006"/>
    <row r="132007"/>
    <row r="132008"/>
    <row r="132009"/>
    <row r="132010"/>
    <row r="132011"/>
    <row r="132012"/>
    <row r="132013"/>
    <row r="132014"/>
    <row r="132015"/>
    <row r="132016"/>
    <row r="132017"/>
    <row r="132018"/>
    <row r="132019"/>
    <row r="132020"/>
    <row r="132021"/>
    <row r="132022"/>
    <row r="132023"/>
    <row r="132024"/>
    <row r="132025"/>
    <row r="132026"/>
    <row r="132027"/>
    <row r="132028"/>
    <row r="132029"/>
    <row r="132030"/>
    <row r="132031"/>
    <row r="132032"/>
    <row r="132033"/>
    <row r="132034"/>
    <row r="132035"/>
    <row r="132036"/>
    <row r="132037"/>
    <row r="132038"/>
    <row r="132039"/>
    <row r="132040"/>
    <row r="132041"/>
    <row r="132042"/>
    <row r="132043"/>
    <row r="132044"/>
    <row r="132045"/>
    <row r="132046"/>
    <row r="132047"/>
    <row r="132048"/>
    <row r="132049"/>
    <row r="132050"/>
    <row r="132051"/>
    <row r="132052"/>
    <row r="132053"/>
    <row r="132054"/>
    <row r="132055"/>
    <row r="132056"/>
    <row r="132057"/>
    <row r="132058"/>
    <row r="132059"/>
    <row r="132060"/>
    <row r="132061"/>
    <row r="132062"/>
    <row r="132063"/>
    <row r="132064"/>
    <row r="132065"/>
    <row r="132066"/>
    <row r="132067"/>
    <row r="132068"/>
    <row r="132069"/>
    <row r="132070"/>
    <row r="132071"/>
    <row r="132072"/>
    <row r="132073"/>
    <row r="132074"/>
    <row r="132075"/>
    <row r="132076"/>
    <row r="132077"/>
    <row r="132078"/>
    <row r="132079"/>
    <row r="132080"/>
    <row r="132081"/>
    <row r="132082"/>
    <row r="132083"/>
    <row r="132084"/>
    <row r="132085"/>
    <row r="132086"/>
    <row r="132087"/>
    <row r="132088"/>
    <row r="132089"/>
    <row r="132090"/>
    <row r="132091"/>
    <row r="132092"/>
    <row r="132093"/>
    <row r="132094"/>
    <row r="132095"/>
    <row r="132096"/>
    <row r="132097"/>
    <row r="132098"/>
    <row r="132099"/>
    <row r="132100"/>
    <row r="132101"/>
    <row r="132102"/>
    <row r="132103"/>
    <row r="132104"/>
    <row r="132105"/>
    <row r="132106"/>
    <row r="132107"/>
    <row r="132108"/>
    <row r="132109"/>
    <row r="132110"/>
    <row r="132111"/>
    <row r="132112"/>
    <row r="132113"/>
    <row r="132114"/>
    <row r="132115"/>
    <row r="132116"/>
    <row r="132117"/>
    <row r="132118"/>
    <row r="132119"/>
    <row r="132120"/>
    <row r="132121"/>
    <row r="132122"/>
    <row r="132123"/>
    <row r="132124"/>
    <row r="132125"/>
    <row r="132126"/>
    <row r="132127"/>
    <row r="132128"/>
    <row r="132129"/>
    <row r="132130"/>
    <row r="132131"/>
    <row r="132132"/>
    <row r="132133"/>
    <row r="132134"/>
    <row r="132135"/>
    <row r="132136"/>
    <row r="132137"/>
    <row r="132138"/>
    <row r="132139"/>
    <row r="132140"/>
    <row r="132141"/>
    <row r="132142"/>
    <row r="132143"/>
    <row r="132144"/>
    <row r="132145"/>
    <row r="132146"/>
    <row r="132147"/>
    <row r="132148"/>
    <row r="132149"/>
    <row r="132150"/>
    <row r="132151"/>
    <row r="132152"/>
    <row r="132153"/>
    <row r="132154"/>
    <row r="132155"/>
    <row r="132156"/>
    <row r="132157"/>
    <row r="132158"/>
    <row r="132159"/>
    <row r="132160"/>
    <row r="132161"/>
    <row r="132162"/>
    <row r="132163"/>
    <row r="132164"/>
    <row r="132165"/>
    <row r="132166"/>
    <row r="132167"/>
    <row r="132168"/>
    <row r="132169"/>
    <row r="132170"/>
    <row r="132171"/>
    <row r="132172"/>
    <row r="132173"/>
    <row r="132174"/>
    <row r="132175"/>
    <row r="132176"/>
    <row r="132177"/>
    <row r="132178"/>
    <row r="132179"/>
    <row r="132180"/>
    <row r="132181"/>
    <row r="132182"/>
    <row r="132183"/>
    <row r="132184"/>
    <row r="132185"/>
    <row r="132186"/>
    <row r="132187"/>
    <row r="132188"/>
    <row r="132189"/>
    <row r="132190"/>
    <row r="132191"/>
    <row r="132192"/>
    <row r="132193"/>
    <row r="132194"/>
    <row r="132195"/>
    <row r="132196"/>
    <row r="132197"/>
    <row r="132198"/>
    <row r="132199"/>
    <row r="132200"/>
    <row r="132201"/>
    <row r="132202"/>
    <row r="132203"/>
    <row r="132204"/>
    <row r="132205"/>
    <row r="132206"/>
    <row r="132207"/>
    <row r="132208"/>
    <row r="132209"/>
    <row r="132210"/>
    <row r="132211"/>
    <row r="132212"/>
    <row r="132213"/>
    <row r="132214"/>
    <row r="132215"/>
    <row r="132216"/>
    <row r="132217"/>
    <row r="132218"/>
    <row r="132219"/>
    <row r="132220"/>
    <row r="132221"/>
    <row r="132222"/>
    <row r="132223"/>
    <row r="132224"/>
    <row r="132225"/>
    <row r="132226"/>
    <row r="132227"/>
    <row r="132228"/>
    <row r="132229"/>
    <row r="132230"/>
    <row r="132231"/>
    <row r="132232"/>
    <row r="132233"/>
    <row r="132234"/>
    <row r="132235"/>
    <row r="132236"/>
    <row r="132237"/>
    <row r="132238"/>
    <row r="132239"/>
    <row r="132240"/>
    <row r="132241"/>
    <row r="132242"/>
    <row r="132243"/>
    <row r="132244"/>
    <row r="132245"/>
    <row r="132246"/>
    <row r="132247"/>
    <row r="132248"/>
    <row r="132249"/>
    <row r="132250"/>
    <row r="132251"/>
    <row r="132252"/>
    <row r="132253"/>
    <row r="132254"/>
    <row r="132255"/>
    <row r="132256"/>
    <row r="132257"/>
    <row r="132258"/>
    <row r="132259"/>
    <row r="132260"/>
    <row r="132261"/>
    <row r="132262"/>
    <row r="132263"/>
    <row r="132264"/>
    <row r="132265"/>
    <row r="132266"/>
    <row r="132267"/>
    <row r="132268"/>
    <row r="132269"/>
    <row r="132270"/>
    <row r="132271"/>
    <row r="132272"/>
    <row r="132273"/>
    <row r="132274"/>
    <row r="132275"/>
    <row r="132276"/>
    <row r="132277"/>
    <row r="132278"/>
    <row r="132279"/>
    <row r="132280"/>
    <row r="132281"/>
    <row r="132282"/>
    <row r="132283"/>
    <row r="132284"/>
    <row r="132285"/>
    <row r="132286"/>
    <row r="132287"/>
    <row r="132288"/>
    <row r="132289"/>
    <row r="132290"/>
    <row r="132291"/>
    <row r="132292"/>
    <row r="132293"/>
    <row r="132294"/>
    <row r="132295"/>
    <row r="132296"/>
    <row r="132297"/>
    <row r="132298"/>
    <row r="132299"/>
    <row r="132300"/>
    <row r="132301"/>
    <row r="132302"/>
    <row r="132303"/>
    <row r="132304"/>
    <row r="132305"/>
    <row r="132306"/>
    <row r="132307"/>
    <row r="132308"/>
    <row r="132309"/>
    <row r="132310"/>
    <row r="132311"/>
    <row r="132312"/>
    <row r="132313"/>
    <row r="132314"/>
    <row r="132315"/>
    <row r="132316"/>
    <row r="132317"/>
    <row r="132318"/>
    <row r="132319"/>
    <row r="132320"/>
    <row r="132321"/>
    <row r="132322"/>
    <row r="132323"/>
    <row r="132324"/>
    <row r="132325"/>
    <row r="132326"/>
    <row r="132327"/>
    <row r="132328"/>
    <row r="132329"/>
    <row r="132330"/>
    <row r="132331"/>
    <row r="132332"/>
    <row r="132333"/>
    <row r="132334"/>
    <row r="132335"/>
    <row r="132336"/>
    <row r="132337"/>
    <row r="132338"/>
    <row r="132339"/>
    <row r="132340"/>
    <row r="132341"/>
    <row r="132342"/>
    <row r="132343"/>
    <row r="132344"/>
    <row r="132345"/>
    <row r="132346"/>
    <row r="132347"/>
    <row r="132348"/>
    <row r="132349"/>
    <row r="132350"/>
    <row r="132351"/>
    <row r="132352"/>
    <row r="132353"/>
    <row r="132354"/>
    <row r="132355"/>
    <row r="132356"/>
    <row r="132357"/>
    <row r="132358"/>
    <row r="132359"/>
    <row r="132360"/>
    <row r="132361"/>
    <row r="132362"/>
    <row r="132363"/>
    <row r="132364"/>
    <row r="132365"/>
    <row r="132366"/>
    <row r="132367"/>
    <row r="132368"/>
    <row r="132369"/>
    <row r="132370"/>
    <row r="132371"/>
    <row r="132372"/>
    <row r="132373"/>
    <row r="132374"/>
    <row r="132375"/>
    <row r="132376"/>
    <row r="132377"/>
    <row r="132378"/>
    <row r="132379"/>
    <row r="132380"/>
    <row r="132381"/>
    <row r="132382"/>
    <row r="132383"/>
    <row r="132384"/>
    <row r="132385"/>
    <row r="132386"/>
    <row r="132387"/>
    <row r="132388"/>
    <row r="132389"/>
    <row r="132390"/>
    <row r="132391"/>
    <row r="132392"/>
    <row r="132393"/>
    <row r="132394"/>
    <row r="132395"/>
    <row r="132396"/>
    <row r="132397"/>
    <row r="132398"/>
    <row r="132399"/>
    <row r="132400"/>
    <row r="132401"/>
    <row r="132402"/>
    <row r="132403"/>
    <row r="132404"/>
    <row r="132405"/>
    <row r="132406"/>
    <row r="132407"/>
    <row r="132408"/>
    <row r="132409"/>
    <row r="132410"/>
    <row r="132411"/>
    <row r="132412"/>
    <row r="132413"/>
    <row r="132414"/>
    <row r="132415"/>
    <row r="132416"/>
    <row r="132417"/>
    <row r="132418"/>
    <row r="132419"/>
    <row r="132420"/>
    <row r="132421"/>
    <row r="132422"/>
    <row r="132423"/>
    <row r="132424"/>
    <row r="132425"/>
    <row r="132426"/>
    <row r="132427"/>
    <row r="132428"/>
    <row r="132429"/>
    <row r="132430"/>
    <row r="132431"/>
    <row r="132432"/>
    <row r="132433"/>
    <row r="132434"/>
    <row r="132435"/>
    <row r="132436"/>
    <row r="132437"/>
    <row r="132438"/>
    <row r="132439"/>
    <row r="132440"/>
    <row r="132441"/>
    <row r="132442"/>
    <row r="132443"/>
    <row r="132444"/>
    <row r="132445"/>
    <row r="132446"/>
    <row r="132447"/>
    <row r="132448"/>
    <row r="132449"/>
    <row r="132450"/>
    <row r="132451"/>
    <row r="132452"/>
    <row r="132453"/>
    <row r="132454"/>
    <row r="132455"/>
    <row r="132456"/>
    <row r="132457"/>
    <row r="132458"/>
    <row r="132459"/>
    <row r="132460"/>
    <row r="132461"/>
    <row r="132462"/>
    <row r="132463"/>
    <row r="132464"/>
    <row r="132465"/>
    <row r="132466"/>
    <row r="132467"/>
    <row r="132468"/>
    <row r="132469"/>
    <row r="132470"/>
    <row r="132471"/>
    <row r="132472"/>
    <row r="132473"/>
    <row r="132474"/>
    <row r="132475"/>
    <row r="132476"/>
    <row r="132477"/>
    <row r="132478"/>
    <row r="132479"/>
    <row r="132480"/>
    <row r="132481"/>
    <row r="132482"/>
    <row r="132483"/>
    <row r="132484"/>
    <row r="132485"/>
    <row r="132486"/>
    <row r="132487"/>
    <row r="132488"/>
    <row r="132489"/>
    <row r="132490"/>
    <row r="132491"/>
    <row r="132492"/>
    <row r="132493"/>
    <row r="132494"/>
    <row r="132495"/>
    <row r="132496"/>
    <row r="132497"/>
    <row r="132498"/>
    <row r="132499"/>
    <row r="132500"/>
    <row r="132501"/>
    <row r="132502"/>
    <row r="132503"/>
    <row r="132504"/>
    <row r="132505"/>
    <row r="132506"/>
    <row r="132507"/>
    <row r="132508"/>
    <row r="132509"/>
    <row r="132510"/>
    <row r="132511"/>
    <row r="132512"/>
    <row r="132513"/>
    <row r="132514"/>
    <row r="132515"/>
    <row r="132516"/>
    <row r="132517"/>
    <row r="132518"/>
    <row r="132519"/>
    <row r="132520"/>
    <row r="132521"/>
    <row r="132522"/>
    <row r="132523"/>
    <row r="132524"/>
    <row r="132525"/>
    <row r="132526"/>
    <row r="132527"/>
    <row r="132528"/>
    <row r="132529"/>
    <row r="132530"/>
    <row r="132531"/>
    <row r="132532"/>
    <row r="132533"/>
    <row r="132534"/>
    <row r="132535"/>
    <row r="132536"/>
    <row r="132537"/>
    <row r="132538"/>
    <row r="132539"/>
    <row r="132540"/>
    <row r="132541"/>
    <row r="132542"/>
    <row r="132543"/>
    <row r="132544"/>
    <row r="132545"/>
    <row r="132546"/>
    <row r="132547"/>
    <row r="132548"/>
    <row r="132549"/>
    <row r="132550"/>
    <row r="132551"/>
    <row r="132552"/>
    <row r="132553"/>
    <row r="132554"/>
    <row r="132555"/>
    <row r="132556"/>
    <row r="132557"/>
    <row r="132558"/>
    <row r="132559"/>
    <row r="132560"/>
    <row r="132561"/>
    <row r="132562"/>
    <row r="132563"/>
    <row r="132564"/>
    <row r="132565"/>
    <row r="132566"/>
    <row r="132567"/>
    <row r="132568"/>
    <row r="132569"/>
    <row r="132570"/>
    <row r="132571"/>
    <row r="132572"/>
    <row r="132573"/>
    <row r="132574"/>
    <row r="132575"/>
    <row r="132576"/>
    <row r="132577"/>
    <row r="132578"/>
    <row r="132579"/>
    <row r="132580"/>
    <row r="132581"/>
    <row r="132582"/>
    <row r="132583"/>
    <row r="132584"/>
    <row r="132585"/>
    <row r="132586"/>
    <row r="132587"/>
    <row r="132588"/>
    <row r="132589"/>
    <row r="132590"/>
    <row r="132591"/>
    <row r="132592"/>
    <row r="132593"/>
    <row r="132594"/>
    <row r="132595"/>
    <row r="132596"/>
    <row r="132597"/>
    <row r="132598"/>
    <row r="132599"/>
    <row r="132600"/>
    <row r="132601"/>
    <row r="132602"/>
    <row r="132603"/>
    <row r="132604"/>
    <row r="132605"/>
    <row r="132606"/>
    <row r="132607"/>
    <row r="132608"/>
    <row r="132609"/>
    <row r="132610"/>
    <row r="132611"/>
    <row r="132612"/>
    <row r="132613"/>
    <row r="132614"/>
    <row r="132615"/>
    <row r="132616"/>
    <row r="132617"/>
    <row r="132618"/>
    <row r="132619"/>
    <row r="132620"/>
    <row r="132621"/>
    <row r="132622"/>
    <row r="132623"/>
    <row r="132624"/>
    <row r="132625"/>
    <row r="132626"/>
    <row r="132627"/>
    <row r="132628"/>
    <row r="132629"/>
    <row r="132630"/>
    <row r="132631"/>
    <row r="132632"/>
    <row r="132633"/>
    <row r="132634"/>
    <row r="132635"/>
    <row r="132636"/>
    <row r="132637"/>
    <row r="132638"/>
    <row r="132639"/>
    <row r="132640"/>
    <row r="132641"/>
    <row r="132642"/>
    <row r="132643"/>
    <row r="132644"/>
    <row r="132645"/>
    <row r="132646"/>
    <row r="132647"/>
    <row r="132648"/>
    <row r="132649"/>
    <row r="132650"/>
    <row r="132651"/>
    <row r="132652"/>
    <row r="132653"/>
    <row r="132654"/>
    <row r="132655"/>
    <row r="132656"/>
    <row r="132657"/>
    <row r="132658"/>
    <row r="132659"/>
    <row r="132660"/>
    <row r="132661"/>
    <row r="132662"/>
    <row r="132663"/>
    <row r="132664"/>
    <row r="132665"/>
    <row r="132666"/>
    <row r="132667"/>
    <row r="132668"/>
    <row r="132669"/>
    <row r="132670"/>
    <row r="132671"/>
    <row r="132672"/>
    <row r="132673"/>
    <row r="132674"/>
    <row r="132675"/>
    <row r="132676"/>
    <row r="132677"/>
    <row r="132678"/>
    <row r="132679"/>
    <row r="132680"/>
    <row r="132681"/>
    <row r="132682"/>
    <row r="132683"/>
    <row r="132684"/>
    <row r="132685"/>
    <row r="132686"/>
    <row r="132687"/>
    <row r="132688"/>
    <row r="132689"/>
    <row r="132690"/>
    <row r="132691"/>
    <row r="132692"/>
    <row r="132693"/>
    <row r="132694"/>
    <row r="132695"/>
    <row r="132696"/>
    <row r="132697"/>
    <row r="132698"/>
    <row r="132699"/>
    <row r="132700"/>
    <row r="132701"/>
    <row r="132702"/>
    <row r="132703"/>
    <row r="132704"/>
    <row r="132705"/>
    <row r="132706"/>
    <row r="132707"/>
    <row r="132708"/>
    <row r="132709"/>
    <row r="132710"/>
    <row r="132711"/>
    <row r="132712"/>
    <row r="132713"/>
    <row r="132714"/>
    <row r="132715"/>
    <row r="132716"/>
    <row r="132717"/>
    <row r="132718"/>
    <row r="132719"/>
    <row r="132720"/>
    <row r="132721"/>
    <row r="132722"/>
    <row r="132723"/>
    <row r="132724"/>
    <row r="132725"/>
    <row r="132726"/>
    <row r="132727"/>
    <row r="132728"/>
    <row r="132729"/>
    <row r="132730"/>
    <row r="132731"/>
    <row r="132732"/>
    <row r="132733"/>
    <row r="132734"/>
    <row r="132735"/>
    <row r="132736"/>
    <row r="132737"/>
    <row r="132738"/>
    <row r="132739"/>
    <row r="132740"/>
    <row r="132741"/>
    <row r="132742"/>
    <row r="132743"/>
    <row r="132744"/>
    <row r="132745"/>
    <row r="132746"/>
    <row r="132747"/>
    <row r="132748"/>
    <row r="132749"/>
    <row r="132750"/>
    <row r="132751"/>
    <row r="132752"/>
    <row r="132753"/>
    <row r="132754"/>
    <row r="132755"/>
    <row r="132756"/>
    <row r="132757"/>
    <row r="132758"/>
    <row r="132759"/>
    <row r="132760"/>
    <row r="132761"/>
    <row r="132762"/>
    <row r="132763"/>
    <row r="132764"/>
    <row r="132765"/>
    <row r="132766"/>
    <row r="132767"/>
    <row r="132768"/>
    <row r="132769"/>
    <row r="132770"/>
    <row r="132771"/>
    <row r="132772"/>
    <row r="132773"/>
    <row r="132774"/>
    <row r="132775"/>
    <row r="132776"/>
    <row r="132777"/>
    <row r="132778"/>
    <row r="132779"/>
    <row r="132780"/>
    <row r="132781"/>
    <row r="132782"/>
    <row r="132783"/>
    <row r="132784"/>
    <row r="132785"/>
    <row r="132786"/>
    <row r="132787"/>
    <row r="132788"/>
    <row r="132789"/>
    <row r="132790"/>
    <row r="132791"/>
    <row r="132792"/>
    <row r="132793"/>
    <row r="132794"/>
    <row r="132795"/>
    <row r="132796"/>
    <row r="132797"/>
    <row r="132798"/>
    <row r="132799"/>
    <row r="132800"/>
    <row r="132801"/>
    <row r="132802"/>
    <row r="132803"/>
    <row r="132804"/>
    <row r="132805"/>
    <row r="132806"/>
    <row r="132807"/>
    <row r="132808"/>
    <row r="132809"/>
    <row r="132810"/>
    <row r="132811"/>
    <row r="132812"/>
    <row r="132813"/>
    <row r="132814"/>
    <row r="132815"/>
    <row r="132816"/>
    <row r="132817"/>
    <row r="132818"/>
    <row r="132819"/>
    <row r="132820"/>
    <row r="132821"/>
    <row r="132822"/>
    <row r="132823"/>
    <row r="132824"/>
    <row r="132825"/>
    <row r="132826"/>
    <row r="132827"/>
    <row r="132828"/>
    <row r="132829"/>
    <row r="132830"/>
    <row r="132831"/>
    <row r="132832"/>
    <row r="132833"/>
    <row r="132834"/>
    <row r="132835"/>
    <row r="132836"/>
    <row r="132837"/>
    <row r="132838"/>
    <row r="132839"/>
    <row r="132840"/>
    <row r="132841"/>
    <row r="132842"/>
    <row r="132843"/>
    <row r="132844"/>
    <row r="132845"/>
    <row r="132846"/>
    <row r="132847"/>
    <row r="132848"/>
    <row r="132849"/>
    <row r="132850"/>
    <row r="132851"/>
    <row r="132852"/>
    <row r="132853"/>
    <row r="132854"/>
    <row r="132855"/>
    <row r="132856"/>
    <row r="132857"/>
    <row r="132858"/>
    <row r="132859"/>
    <row r="132860"/>
    <row r="132861"/>
    <row r="132862"/>
    <row r="132863"/>
    <row r="132864"/>
    <row r="132865"/>
    <row r="132866"/>
    <row r="132867"/>
    <row r="132868"/>
    <row r="132869"/>
    <row r="132870"/>
    <row r="132871"/>
    <row r="132872"/>
    <row r="132873"/>
    <row r="132874"/>
    <row r="132875"/>
    <row r="132876"/>
    <row r="132877"/>
    <row r="132878"/>
    <row r="132879"/>
    <row r="132880"/>
    <row r="132881"/>
    <row r="132882"/>
    <row r="132883"/>
    <row r="132884"/>
    <row r="132885"/>
    <row r="132886"/>
    <row r="132887"/>
    <row r="132888"/>
    <row r="132889"/>
    <row r="132890"/>
    <row r="132891"/>
    <row r="132892"/>
    <row r="132893"/>
    <row r="132894"/>
    <row r="132895"/>
    <row r="132896"/>
    <row r="132897"/>
    <row r="132898"/>
    <row r="132899"/>
    <row r="132900"/>
    <row r="132901"/>
    <row r="132902"/>
    <row r="132903"/>
    <row r="132904"/>
    <row r="132905"/>
    <row r="132906"/>
    <row r="132907"/>
    <row r="132908"/>
    <row r="132909"/>
    <row r="132910"/>
    <row r="132911"/>
    <row r="132912"/>
    <row r="132913"/>
    <row r="132914"/>
    <row r="132915"/>
    <row r="132916"/>
    <row r="132917"/>
    <row r="132918"/>
    <row r="132919"/>
    <row r="132920"/>
    <row r="132921"/>
    <row r="132922"/>
    <row r="132923"/>
    <row r="132924"/>
    <row r="132925"/>
    <row r="132926"/>
    <row r="132927"/>
    <row r="132928"/>
    <row r="132929"/>
    <row r="132930"/>
    <row r="132931"/>
    <row r="132932"/>
    <row r="132933"/>
    <row r="132934"/>
    <row r="132935"/>
    <row r="132936"/>
    <row r="132937"/>
    <row r="132938"/>
    <row r="132939"/>
    <row r="132940"/>
    <row r="132941"/>
    <row r="132942"/>
    <row r="132943"/>
    <row r="132944"/>
    <row r="132945"/>
    <row r="132946"/>
    <row r="132947"/>
    <row r="132948"/>
    <row r="132949"/>
    <row r="132950"/>
    <row r="132951"/>
    <row r="132952"/>
    <row r="132953"/>
    <row r="132954"/>
    <row r="132955"/>
    <row r="132956"/>
    <row r="132957"/>
    <row r="132958"/>
    <row r="132959"/>
    <row r="132960"/>
    <row r="132961"/>
    <row r="132962"/>
    <row r="132963"/>
    <row r="132964"/>
    <row r="132965"/>
    <row r="132966"/>
    <row r="132967"/>
    <row r="132968"/>
    <row r="132969"/>
    <row r="132970"/>
    <row r="132971"/>
    <row r="132972"/>
    <row r="132973"/>
    <row r="132974"/>
    <row r="132975"/>
    <row r="132976"/>
    <row r="132977"/>
    <row r="132978"/>
    <row r="132979"/>
    <row r="132980"/>
    <row r="132981"/>
    <row r="132982"/>
    <row r="132983"/>
    <row r="132984"/>
    <row r="132985"/>
    <row r="132986"/>
    <row r="132987"/>
    <row r="132988"/>
    <row r="132989"/>
    <row r="132990"/>
    <row r="132991"/>
    <row r="132992"/>
    <row r="132993"/>
    <row r="132994"/>
    <row r="132995"/>
    <row r="132996"/>
    <row r="132997"/>
    <row r="132998"/>
    <row r="132999"/>
    <row r="133000"/>
    <row r="133001"/>
    <row r="133002"/>
    <row r="133003"/>
    <row r="133004"/>
    <row r="133005"/>
    <row r="133006"/>
    <row r="133007"/>
    <row r="133008"/>
    <row r="133009"/>
    <row r="133010"/>
    <row r="133011"/>
    <row r="133012"/>
    <row r="133013"/>
    <row r="133014"/>
    <row r="133015"/>
    <row r="133016"/>
    <row r="133017"/>
    <row r="133018"/>
    <row r="133019"/>
    <row r="133020"/>
    <row r="133021"/>
    <row r="133022"/>
    <row r="133023"/>
    <row r="133024"/>
    <row r="133025"/>
    <row r="133026"/>
    <row r="133027"/>
    <row r="133028"/>
    <row r="133029"/>
    <row r="133030"/>
    <row r="133031"/>
    <row r="133032"/>
    <row r="133033"/>
    <row r="133034"/>
    <row r="133035"/>
    <row r="133036"/>
    <row r="133037"/>
    <row r="133038"/>
    <row r="133039"/>
    <row r="133040"/>
    <row r="133041"/>
    <row r="133042"/>
    <row r="133043"/>
    <row r="133044"/>
    <row r="133045"/>
    <row r="133046"/>
    <row r="133047"/>
    <row r="133048"/>
    <row r="133049"/>
    <row r="133050"/>
    <row r="133051"/>
    <row r="133052"/>
    <row r="133053"/>
    <row r="133054"/>
    <row r="133055"/>
    <row r="133056"/>
    <row r="133057"/>
    <row r="133058"/>
    <row r="133059"/>
    <row r="133060"/>
    <row r="133061"/>
    <row r="133062"/>
    <row r="133063"/>
    <row r="133064"/>
    <row r="133065"/>
    <row r="133066"/>
    <row r="133067"/>
    <row r="133068"/>
    <row r="133069"/>
    <row r="133070"/>
    <row r="133071"/>
    <row r="133072"/>
    <row r="133073"/>
    <row r="133074"/>
    <row r="133075"/>
    <row r="133076"/>
    <row r="133077"/>
    <row r="133078"/>
    <row r="133079"/>
    <row r="133080"/>
    <row r="133081"/>
    <row r="133082"/>
    <row r="133083"/>
    <row r="133084"/>
    <row r="133085"/>
    <row r="133086"/>
    <row r="133087"/>
    <row r="133088"/>
    <row r="133089"/>
    <row r="133090"/>
    <row r="133091"/>
    <row r="133092"/>
    <row r="133093"/>
    <row r="133094"/>
    <row r="133095"/>
    <row r="133096"/>
    <row r="133097"/>
    <row r="133098"/>
    <row r="133099"/>
    <row r="133100"/>
    <row r="133101"/>
    <row r="133102"/>
    <row r="133103"/>
    <row r="133104"/>
    <row r="133105"/>
    <row r="133106"/>
    <row r="133107"/>
    <row r="133108"/>
    <row r="133109"/>
    <row r="133110"/>
    <row r="133111"/>
    <row r="133112"/>
    <row r="133113"/>
    <row r="133114"/>
    <row r="133115"/>
    <row r="133116"/>
    <row r="133117"/>
    <row r="133118"/>
    <row r="133119"/>
    <row r="133120"/>
    <row r="133121"/>
    <row r="133122"/>
    <row r="133123"/>
    <row r="133124"/>
    <row r="133125"/>
    <row r="133126"/>
    <row r="133127"/>
    <row r="133128"/>
    <row r="133129"/>
    <row r="133130"/>
    <row r="133131"/>
    <row r="133132"/>
    <row r="133133"/>
    <row r="133134"/>
    <row r="133135"/>
    <row r="133136"/>
    <row r="133137"/>
    <row r="133138"/>
    <row r="133139"/>
    <row r="133140"/>
    <row r="133141"/>
    <row r="133142"/>
    <row r="133143"/>
    <row r="133144"/>
    <row r="133145"/>
    <row r="133146"/>
    <row r="133147"/>
    <row r="133148"/>
    <row r="133149"/>
    <row r="133150"/>
    <row r="133151"/>
    <row r="133152"/>
    <row r="133153"/>
    <row r="133154"/>
    <row r="133155"/>
    <row r="133156"/>
    <row r="133157"/>
    <row r="133158"/>
    <row r="133159"/>
    <row r="133160"/>
    <row r="133161"/>
    <row r="133162"/>
    <row r="133163"/>
    <row r="133164"/>
    <row r="133165"/>
    <row r="133166"/>
    <row r="133167"/>
    <row r="133168"/>
    <row r="133169"/>
    <row r="133170"/>
    <row r="133171"/>
    <row r="133172"/>
    <row r="133173"/>
    <row r="133174"/>
    <row r="133175"/>
    <row r="133176"/>
    <row r="133177"/>
    <row r="133178"/>
    <row r="133179"/>
    <row r="133180"/>
    <row r="133181"/>
    <row r="133182"/>
    <row r="133183"/>
    <row r="133184"/>
    <row r="133185"/>
    <row r="133186"/>
    <row r="133187"/>
    <row r="133188"/>
    <row r="133189"/>
    <row r="133190"/>
    <row r="133191"/>
    <row r="133192"/>
    <row r="133193"/>
    <row r="133194"/>
    <row r="133195"/>
    <row r="133196"/>
    <row r="133197"/>
    <row r="133198"/>
    <row r="133199"/>
    <row r="133200"/>
    <row r="133201"/>
    <row r="133202"/>
    <row r="133203"/>
    <row r="133204"/>
    <row r="133205"/>
    <row r="133206"/>
    <row r="133207"/>
    <row r="133208"/>
    <row r="133209"/>
    <row r="133210"/>
    <row r="133211"/>
    <row r="133212"/>
    <row r="133213"/>
    <row r="133214"/>
    <row r="133215"/>
    <row r="133216"/>
    <row r="133217"/>
    <row r="133218"/>
    <row r="133219"/>
    <row r="133220"/>
    <row r="133221"/>
    <row r="133222"/>
    <row r="133223"/>
    <row r="133224"/>
    <row r="133225"/>
    <row r="133226"/>
    <row r="133227"/>
    <row r="133228"/>
    <row r="133229"/>
    <row r="133230"/>
    <row r="133231"/>
    <row r="133232"/>
    <row r="133233"/>
    <row r="133234"/>
    <row r="133235"/>
    <row r="133236"/>
    <row r="133237"/>
    <row r="133238"/>
    <row r="133239"/>
    <row r="133240"/>
    <row r="133241"/>
    <row r="133242"/>
    <row r="133243"/>
    <row r="133244"/>
    <row r="133245"/>
    <row r="133246"/>
    <row r="133247"/>
    <row r="133248"/>
    <row r="133249"/>
    <row r="133250"/>
    <row r="133251"/>
    <row r="133252"/>
    <row r="133253"/>
    <row r="133254"/>
    <row r="133255"/>
    <row r="133256"/>
    <row r="133257"/>
    <row r="133258"/>
    <row r="133259"/>
    <row r="133260"/>
    <row r="133261"/>
    <row r="133262"/>
    <row r="133263"/>
    <row r="133264"/>
    <row r="133265"/>
    <row r="133266"/>
    <row r="133267"/>
    <row r="133268"/>
    <row r="133269"/>
    <row r="133270"/>
    <row r="133271"/>
    <row r="133272"/>
    <row r="133273"/>
    <row r="133274"/>
    <row r="133275"/>
    <row r="133276"/>
    <row r="133277"/>
    <row r="133278"/>
    <row r="133279"/>
    <row r="133280"/>
    <row r="133281"/>
    <row r="133282"/>
    <row r="133283"/>
    <row r="133284"/>
    <row r="133285"/>
    <row r="133286"/>
    <row r="133287"/>
    <row r="133288"/>
    <row r="133289"/>
    <row r="133290"/>
    <row r="133291"/>
    <row r="133292"/>
    <row r="133293"/>
    <row r="133294"/>
    <row r="133295"/>
    <row r="133296"/>
    <row r="133297"/>
    <row r="133298"/>
    <row r="133299"/>
    <row r="133300"/>
    <row r="133301"/>
    <row r="133302"/>
    <row r="133303"/>
    <row r="133304"/>
    <row r="133305"/>
    <row r="133306"/>
    <row r="133307"/>
    <row r="133308"/>
    <row r="133309"/>
    <row r="133310"/>
    <row r="133311"/>
    <row r="133312"/>
    <row r="133313"/>
    <row r="133314"/>
    <row r="133315"/>
    <row r="133316"/>
    <row r="133317"/>
    <row r="133318"/>
    <row r="133319"/>
    <row r="133320"/>
    <row r="133321"/>
    <row r="133322"/>
    <row r="133323"/>
    <row r="133324"/>
    <row r="133325"/>
    <row r="133326"/>
    <row r="133327"/>
    <row r="133328"/>
    <row r="133329"/>
    <row r="133330"/>
    <row r="133331"/>
    <row r="133332"/>
    <row r="133333"/>
    <row r="133334"/>
    <row r="133335"/>
    <row r="133336"/>
    <row r="133337"/>
    <row r="133338"/>
    <row r="133339"/>
    <row r="133340"/>
    <row r="133341"/>
    <row r="133342"/>
    <row r="133343"/>
    <row r="133344"/>
    <row r="133345"/>
    <row r="133346"/>
    <row r="133347"/>
    <row r="133348"/>
    <row r="133349"/>
    <row r="133350"/>
    <row r="133351"/>
    <row r="133352"/>
    <row r="133353"/>
    <row r="133354"/>
    <row r="133355"/>
    <row r="133356"/>
    <row r="133357"/>
    <row r="133358"/>
    <row r="133359"/>
    <row r="133360"/>
    <row r="133361"/>
    <row r="133362"/>
    <row r="133363"/>
    <row r="133364"/>
    <row r="133365"/>
    <row r="133366"/>
    <row r="133367"/>
    <row r="133368"/>
    <row r="133369"/>
    <row r="133370"/>
    <row r="133371"/>
    <row r="133372"/>
    <row r="133373"/>
    <row r="133374"/>
    <row r="133375"/>
    <row r="133376"/>
    <row r="133377"/>
    <row r="133378"/>
    <row r="133379"/>
    <row r="133380"/>
    <row r="133381"/>
    <row r="133382"/>
    <row r="133383"/>
    <row r="133384"/>
    <row r="133385"/>
    <row r="133386"/>
    <row r="133387"/>
    <row r="133388"/>
    <row r="133389"/>
    <row r="133390"/>
    <row r="133391"/>
    <row r="133392"/>
    <row r="133393"/>
    <row r="133394"/>
    <row r="133395"/>
    <row r="133396"/>
    <row r="133397"/>
    <row r="133398"/>
    <row r="133399"/>
    <row r="133400"/>
    <row r="133401"/>
    <row r="133402"/>
    <row r="133403"/>
    <row r="133404"/>
    <row r="133405"/>
    <row r="133406"/>
    <row r="133407"/>
    <row r="133408"/>
    <row r="133409"/>
    <row r="133410"/>
    <row r="133411"/>
    <row r="133412"/>
    <row r="133413"/>
    <row r="133414"/>
    <row r="133415"/>
    <row r="133416"/>
    <row r="133417"/>
    <row r="133418"/>
    <row r="133419"/>
    <row r="133420"/>
    <row r="133421"/>
    <row r="133422"/>
    <row r="133423"/>
    <row r="133424"/>
    <row r="133425"/>
    <row r="133426"/>
    <row r="133427"/>
    <row r="133428"/>
    <row r="133429"/>
    <row r="133430"/>
    <row r="133431"/>
    <row r="133432"/>
    <row r="133433"/>
    <row r="133434"/>
    <row r="133435"/>
    <row r="133436"/>
    <row r="133437"/>
    <row r="133438"/>
    <row r="133439"/>
    <row r="133440"/>
    <row r="133441"/>
    <row r="133442"/>
    <row r="133443"/>
    <row r="133444"/>
    <row r="133445"/>
    <row r="133446"/>
    <row r="133447"/>
    <row r="133448"/>
    <row r="133449"/>
    <row r="133450"/>
    <row r="133451"/>
    <row r="133452"/>
    <row r="133453"/>
    <row r="133454"/>
    <row r="133455"/>
    <row r="133456"/>
    <row r="133457"/>
    <row r="133458"/>
    <row r="133459"/>
    <row r="133460"/>
    <row r="133461"/>
    <row r="133462"/>
    <row r="133463"/>
    <row r="133464"/>
    <row r="133465"/>
    <row r="133466"/>
    <row r="133467"/>
    <row r="133468"/>
    <row r="133469"/>
    <row r="133470"/>
    <row r="133471"/>
    <row r="133472"/>
    <row r="133473"/>
    <row r="133474"/>
    <row r="133475"/>
    <row r="133476"/>
    <row r="133477"/>
    <row r="133478"/>
    <row r="133479"/>
    <row r="133480"/>
    <row r="133481"/>
    <row r="133482"/>
    <row r="133483"/>
    <row r="133484"/>
    <row r="133485"/>
    <row r="133486"/>
    <row r="133487"/>
    <row r="133488"/>
    <row r="133489"/>
    <row r="133490"/>
    <row r="133491"/>
    <row r="133492"/>
    <row r="133493"/>
    <row r="133494"/>
    <row r="133495"/>
    <row r="133496"/>
    <row r="133497"/>
    <row r="133498"/>
    <row r="133499"/>
    <row r="133500"/>
    <row r="133501"/>
    <row r="133502"/>
    <row r="133503"/>
    <row r="133504"/>
    <row r="133505"/>
    <row r="133506"/>
    <row r="133507"/>
    <row r="133508"/>
    <row r="133509"/>
    <row r="133510"/>
    <row r="133511"/>
    <row r="133512"/>
    <row r="133513"/>
    <row r="133514"/>
    <row r="133515"/>
    <row r="133516"/>
    <row r="133517"/>
    <row r="133518"/>
    <row r="133519"/>
    <row r="133520"/>
    <row r="133521"/>
    <row r="133522"/>
    <row r="133523"/>
    <row r="133524"/>
    <row r="133525"/>
    <row r="133526"/>
    <row r="133527"/>
    <row r="133528"/>
    <row r="133529"/>
    <row r="133530"/>
    <row r="133531"/>
    <row r="133532"/>
    <row r="133533"/>
    <row r="133534"/>
    <row r="133535"/>
    <row r="133536"/>
    <row r="133537"/>
    <row r="133538"/>
    <row r="133539"/>
    <row r="133540"/>
    <row r="133541"/>
    <row r="133542"/>
    <row r="133543"/>
    <row r="133544"/>
    <row r="133545"/>
    <row r="133546"/>
    <row r="133547"/>
    <row r="133548"/>
    <row r="133549"/>
    <row r="133550"/>
    <row r="133551"/>
    <row r="133552"/>
    <row r="133553"/>
    <row r="133554"/>
    <row r="133555"/>
    <row r="133556"/>
    <row r="133557"/>
    <row r="133558"/>
    <row r="133559"/>
    <row r="133560"/>
    <row r="133561"/>
    <row r="133562"/>
    <row r="133563"/>
    <row r="133564"/>
    <row r="133565"/>
    <row r="133566"/>
    <row r="133567"/>
    <row r="133568"/>
    <row r="133569"/>
    <row r="133570"/>
    <row r="133571"/>
    <row r="133572"/>
    <row r="133573"/>
    <row r="133574"/>
    <row r="133575"/>
    <row r="133576"/>
    <row r="133577"/>
    <row r="133578"/>
    <row r="133579"/>
    <row r="133580"/>
    <row r="133581"/>
    <row r="133582"/>
    <row r="133583"/>
    <row r="133584"/>
    <row r="133585"/>
    <row r="133586"/>
    <row r="133587"/>
    <row r="133588"/>
    <row r="133589"/>
    <row r="133590"/>
    <row r="133591"/>
    <row r="133592"/>
    <row r="133593"/>
    <row r="133594"/>
    <row r="133595"/>
    <row r="133596"/>
    <row r="133597"/>
    <row r="133598"/>
    <row r="133599"/>
    <row r="133600"/>
    <row r="133601"/>
    <row r="133602"/>
    <row r="133603"/>
    <row r="133604"/>
    <row r="133605"/>
    <row r="133606"/>
    <row r="133607"/>
    <row r="133608"/>
    <row r="133609"/>
    <row r="133610"/>
    <row r="133611"/>
    <row r="133612"/>
    <row r="133613"/>
    <row r="133614"/>
    <row r="133615"/>
    <row r="133616"/>
    <row r="133617"/>
    <row r="133618"/>
    <row r="133619"/>
    <row r="133620"/>
    <row r="133621"/>
    <row r="133622"/>
    <row r="133623"/>
    <row r="133624"/>
    <row r="133625"/>
    <row r="133626"/>
    <row r="133627"/>
    <row r="133628"/>
    <row r="133629"/>
    <row r="133630"/>
    <row r="133631"/>
    <row r="133632"/>
    <row r="133633"/>
    <row r="133634"/>
    <row r="133635"/>
    <row r="133636"/>
    <row r="133637"/>
    <row r="133638"/>
    <row r="133639"/>
    <row r="133640"/>
    <row r="133641"/>
    <row r="133642"/>
    <row r="133643"/>
    <row r="133644"/>
    <row r="133645"/>
    <row r="133646"/>
    <row r="133647"/>
    <row r="133648"/>
    <row r="133649"/>
    <row r="133650"/>
    <row r="133651"/>
    <row r="133652"/>
    <row r="133653"/>
    <row r="133654"/>
    <row r="133655"/>
    <row r="133656"/>
    <row r="133657"/>
    <row r="133658"/>
    <row r="133659"/>
    <row r="133660"/>
    <row r="133661"/>
    <row r="133662"/>
    <row r="133663"/>
    <row r="133664"/>
    <row r="133665"/>
    <row r="133666"/>
    <row r="133667"/>
    <row r="133668"/>
    <row r="133669"/>
    <row r="133670"/>
    <row r="133671"/>
    <row r="133672"/>
    <row r="133673"/>
    <row r="133674"/>
    <row r="133675"/>
    <row r="133676"/>
    <row r="133677"/>
    <row r="133678"/>
    <row r="133679"/>
    <row r="133680"/>
    <row r="133681"/>
    <row r="133682"/>
    <row r="133683"/>
    <row r="133684"/>
    <row r="133685"/>
    <row r="133686"/>
    <row r="133687"/>
    <row r="133688"/>
    <row r="133689"/>
    <row r="133690"/>
    <row r="133691"/>
    <row r="133692"/>
    <row r="133693"/>
    <row r="133694"/>
    <row r="133695"/>
    <row r="133696"/>
    <row r="133697"/>
    <row r="133698"/>
    <row r="133699"/>
    <row r="133700"/>
    <row r="133701"/>
    <row r="133702"/>
    <row r="133703"/>
    <row r="133704"/>
    <row r="133705"/>
    <row r="133706"/>
    <row r="133707"/>
    <row r="133708"/>
    <row r="133709"/>
    <row r="133710"/>
    <row r="133711"/>
    <row r="133712"/>
    <row r="133713"/>
    <row r="133714"/>
    <row r="133715"/>
    <row r="133716"/>
    <row r="133717"/>
    <row r="133718"/>
    <row r="133719"/>
    <row r="133720"/>
    <row r="133721"/>
    <row r="133722"/>
    <row r="133723"/>
    <row r="133724"/>
    <row r="133725"/>
    <row r="133726"/>
    <row r="133727"/>
    <row r="133728"/>
    <row r="133729"/>
    <row r="133730"/>
    <row r="133731"/>
    <row r="133732"/>
    <row r="133733"/>
    <row r="133734"/>
    <row r="133735"/>
    <row r="133736"/>
    <row r="133737"/>
    <row r="133738"/>
    <row r="133739"/>
    <row r="133740"/>
    <row r="133741"/>
    <row r="133742"/>
    <row r="133743"/>
    <row r="133744"/>
    <row r="133745"/>
    <row r="133746"/>
    <row r="133747"/>
    <row r="133748"/>
    <row r="133749"/>
    <row r="133750"/>
    <row r="133751"/>
    <row r="133752"/>
    <row r="133753"/>
    <row r="133754"/>
    <row r="133755"/>
    <row r="133756"/>
    <row r="133757"/>
    <row r="133758"/>
    <row r="133759"/>
    <row r="133760"/>
    <row r="133761"/>
    <row r="133762"/>
    <row r="133763"/>
    <row r="133764"/>
    <row r="133765"/>
    <row r="133766"/>
    <row r="133767"/>
    <row r="133768"/>
    <row r="133769"/>
    <row r="133770"/>
    <row r="133771"/>
    <row r="133772"/>
    <row r="133773"/>
    <row r="133774"/>
    <row r="133775"/>
    <row r="133776"/>
    <row r="133777"/>
    <row r="133778"/>
    <row r="133779"/>
    <row r="133780"/>
    <row r="133781"/>
    <row r="133782"/>
    <row r="133783"/>
    <row r="133784"/>
    <row r="133785"/>
    <row r="133786"/>
    <row r="133787"/>
    <row r="133788"/>
    <row r="133789"/>
    <row r="133790"/>
    <row r="133791"/>
    <row r="133792"/>
    <row r="133793"/>
    <row r="133794"/>
    <row r="133795"/>
    <row r="133796"/>
    <row r="133797"/>
    <row r="133798"/>
    <row r="133799"/>
    <row r="133800"/>
    <row r="133801"/>
    <row r="133802"/>
    <row r="133803"/>
    <row r="133804"/>
    <row r="133805"/>
    <row r="133806"/>
    <row r="133807"/>
    <row r="133808"/>
    <row r="133809"/>
    <row r="133810"/>
    <row r="133811"/>
    <row r="133812"/>
    <row r="133813"/>
    <row r="133814"/>
    <row r="133815"/>
    <row r="133816"/>
    <row r="133817"/>
    <row r="133818"/>
    <row r="133819"/>
    <row r="133820"/>
    <row r="133821"/>
    <row r="133822"/>
    <row r="133823"/>
    <row r="133824"/>
    <row r="133825"/>
    <row r="133826"/>
    <row r="133827"/>
    <row r="133828"/>
    <row r="133829"/>
    <row r="133830"/>
    <row r="133831"/>
    <row r="133832"/>
    <row r="133833"/>
    <row r="133834"/>
    <row r="133835"/>
    <row r="133836"/>
    <row r="133837"/>
    <row r="133838"/>
    <row r="133839"/>
    <row r="133840"/>
    <row r="133841"/>
    <row r="133842"/>
    <row r="133843"/>
    <row r="133844"/>
    <row r="133845"/>
    <row r="133846"/>
    <row r="133847"/>
    <row r="133848"/>
    <row r="133849"/>
    <row r="133850"/>
    <row r="133851"/>
    <row r="133852"/>
    <row r="133853"/>
    <row r="133854"/>
    <row r="133855"/>
    <row r="133856"/>
    <row r="133857"/>
    <row r="133858"/>
    <row r="133859"/>
    <row r="133860"/>
    <row r="133861"/>
    <row r="133862"/>
    <row r="133863"/>
    <row r="133864"/>
    <row r="133865"/>
    <row r="133866"/>
    <row r="133867"/>
    <row r="133868"/>
    <row r="133869"/>
    <row r="133870"/>
    <row r="133871"/>
    <row r="133872"/>
    <row r="133873"/>
    <row r="133874"/>
    <row r="133875"/>
    <row r="133876"/>
    <row r="133877"/>
    <row r="133878"/>
    <row r="133879"/>
    <row r="133880"/>
    <row r="133881"/>
    <row r="133882"/>
    <row r="133883"/>
    <row r="133884"/>
    <row r="133885"/>
    <row r="133886"/>
    <row r="133887"/>
    <row r="133888"/>
    <row r="133889"/>
    <row r="133890"/>
    <row r="133891"/>
    <row r="133892"/>
    <row r="133893"/>
    <row r="133894"/>
    <row r="133895"/>
    <row r="133896"/>
    <row r="133897"/>
    <row r="133898"/>
    <row r="133899"/>
    <row r="133900"/>
    <row r="133901"/>
    <row r="133902"/>
    <row r="133903"/>
    <row r="133904"/>
    <row r="133905"/>
    <row r="133906"/>
    <row r="133907"/>
    <row r="133908"/>
    <row r="133909"/>
    <row r="133910"/>
    <row r="133911"/>
    <row r="133912"/>
    <row r="133913"/>
    <row r="133914"/>
    <row r="133915"/>
    <row r="133916"/>
    <row r="133917"/>
    <row r="133918"/>
    <row r="133919"/>
    <row r="133920"/>
    <row r="133921"/>
    <row r="133922"/>
    <row r="133923"/>
    <row r="133924"/>
    <row r="133925"/>
    <row r="133926"/>
    <row r="133927"/>
    <row r="133928"/>
    <row r="133929"/>
    <row r="133930"/>
    <row r="133931"/>
    <row r="133932"/>
    <row r="133933"/>
    <row r="133934"/>
    <row r="133935"/>
    <row r="133936"/>
    <row r="133937"/>
    <row r="133938"/>
    <row r="133939"/>
    <row r="133940"/>
    <row r="133941"/>
    <row r="133942"/>
    <row r="133943"/>
    <row r="133944"/>
    <row r="133945"/>
    <row r="133946"/>
    <row r="133947"/>
    <row r="133948"/>
    <row r="133949"/>
    <row r="133950"/>
    <row r="133951"/>
    <row r="133952"/>
    <row r="133953"/>
    <row r="133954"/>
    <row r="133955"/>
    <row r="133956"/>
    <row r="133957"/>
    <row r="133958"/>
    <row r="133959"/>
    <row r="133960"/>
    <row r="133961"/>
    <row r="133962"/>
    <row r="133963"/>
    <row r="133964"/>
    <row r="133965"/>
    <row r="133966"/>
    <row r="133967"/>
    <row r="133968"/>
    <row r="133969"/>
    <row r="133970"/>
    <row r="133971"/>
    <row r="133972"/>
    <row r="133973"/>
    <row r="133974"/>
    <row r="133975"/>
    <row r="133976"/>
    <row r="133977"/>
    <row r="133978"/>
    <row r="133979"/>
    <row r="133980"/>
    <row r="133981"/>
    <row r="133982"/>
    <row r="133983"/>
    <row r="133984"/>
    <row r="133985"/>
    <row r="133986"/>
    <row r="133987"/>
    <row r="133988"/>
    <row r="133989"/>
    <row r="133990"/>
    <row r="133991"/>
    <row r="133992"/>
    <row r="133993"/>
    <row r="133994"/>
    <row r="133995"/>
    <row r="133996"/>
    <row r="133997"/>
    <row r="133998"/>
    <row r="133999"/>
    <row r="134000"/>
    <row r="134001"/>
    <row r="134002"/>
    <row r="134003"/>
    <row r="134004"/>
    <row r="134005"/>
    <row r="134006"/>
    <row r="134007"/>
    <row r="134008"/>
    <row r="134009"/>
    <row r="134010"/>
    <row r="134011"/>
    <row r="134012"/>
    <row r="134013"/>
    <row r="134014"/>
    <row r="134015"/>
    <row r="134016"/>
    <row r="134017"/>
    <row r="134018"/>
    <row r="134019"/>
    <row r="134020"/>
    <row r="134021"/>
    <row r="134022"/>
    <row r="134023"/>
    <row r="134024"/>
    <row r="134025"/>
    <row r="134026"/>
    <row r="134027"/>
    <row r="134028"/>
    <row r="134029"/>
    <row r="134030"/>
    <row r="134031"/>
    <row r="134032"/>
    <row r="134033"/>
    <row r="134034"/>
    <row r="134035"/>
    <row r="134036"/>
    <row r="134037"/>
    <row r="134038"/>
    <row r="134039"/>
    <row r="134040"/>
    <row r="134041"/>
    <row r="134042"/>
    <row r="134043"/>
    <row r="134044"/>
    <row r="134045"/>
    <row r="134046"/>
    <row r="134047"/>
    <row r="134048"/>
    <row r="134049"/>
    <row r="134050"/>
    <row r="134051"/>
    <row r="134052"/>
    <row r="134053"/>
    <row r="134054"/>
    <row r="134055"/>
    <row r="134056"/>
    <row r="134057"/>
    <row r="134058"/>
    <row r="134059"/>
    <row r="134060"/>
    <row r="134061"/>
    <row r="134062"/>
    <row r="134063"/>
    <row r="134064"/>
    <row r="134065"/>
    <row r="134066"/>
    <row r="134067"/>
    <row r="134068"/>
    <row r="134069"/>
    <row r="134070"/>
    <row r="134071"/>
    <row r="134072"/>
    <row r="134073"/>
    <row r="134074"/>
    <row r="134075"/>
    <row r="134076"/>
    <row r="134077"/>
    <row r="134078"/>
    <row r="134079"/>
    <row r="134080"/>
    <row r="134081"/>
    <row r="134082"/>
    <row r="134083"/>
    <row r="134084"/>
    <row r="134085"/>
    <row r="134086"/>
    <row r="134087"/>
    <row r="134088"/>
    <row r="134089"/>
    <row r="134090"/>
    <row r="134091"/>
    <row r="134092"/>
    <row r="134093"/>
    <row r="134094"/>
    <row r="134095"/>
    <row r="134096"/>
    <row r="134097"/>
    <row r="134098"/>
    <row r="134099"/>
    <row r="134100"/>
    <row r="134101"/>
    <row r="134102"/>
    <row r="134103"/>
    <row r="134104"/>
    <row r="134105"/>
    <row r="134106"/>
    <row r="134107"/>
    <row r="134108"/>
    <row r="134109"/>
    <row r="134110"/>
    <row r="134111"/>
    <row r="134112"/>
    <row r="134113"/>
    <row r="134114"/>
    <row r="134115"/>
    <row r="134116"/>
    <row r="134117"/>
    <row r="134118"/>
    <row r="134119"/>
    <row r="134120"/>
    <row r="134121"/>
    <row r="134122"/>
    <row r="134123"/>
    <row r="134124"/>
    <row r="134125"/>
    <row r="134126"/>
    <row r="134127"/>
    <row r="134128"/>
    <row r="134129"/>
    <row r="134130"/>
    <row r="134131"/>
    <row r="134132"/>
    <row r="134133"/>
    <row r="134134"/>
    <row r="134135"/>
    <row r="134136"/>
    <row r="134137"/>
    <row r="134138"/>
    <row r="134139"/>
    <row r="134140"/>
    <row r="134141"/>
    <row r="134142"/>
    <row r="134143"/>
    <row r="134144"/>
    <row r="134145"/>
    <row r="134146"/>
    <row r="134147"/>
    <row r="134148"/>
    <row r="134149"/>
    <row r="134150"/>
    <row r="134151"/>
    <row r="134152"/>
    <row r="134153"/>
    <row r="134154"/>
    <row r="134155"/>
    <row r="134156"/>
    <row r="134157"/>
    <row r="134158"/>
    <row r="134159"/>
    <row r="134160"/>
    <row r="134161"/>
    <row r="134162"/>
    <row r="134163"/>
    <row r="134164"/>
    <row r="134165"/>
    <row r="134166"/>
    <row r="134167"/>
    <row r="134168"/>
    <row r="134169"/>
    <row r="134170"/>
    <row r="134171"/>
    <row r="134172"/>
    <row r="134173"/>
    <row r="134174"/>
    <row r="134175"/>
    <row r="134176"/>
    <row r="134177"/>
    <row r="134178"/>
    <row r="134179"/>
    <row r="134180"/>
    <row r="134181"/>
    <row r="134182"/>
    <row r="134183"/>
    <row r="134184"/>
    <row r="134185"/>
    <row r="134186"/>
    <row r="134187"/>
    <row r="134188"/>
    <row r="134189"/>
    <row r="134190"/>
    <row r="134191"/>
    <row r="134192"/>
    <row r="134193"/>
    <row r="134194"/>
    <row r="134195"/>
    <row r="134196"/>
    <row r="134197"/>
    <row r="134198"/>
    <row r="134199"/>
    <row r="134200"/>
    <row r="134201"/>
    <row r="134202"/>
    <row r="134203"/>
    <row r="134204"/>
    <row r="134205"/>
    <row r="134206"/>
    <row r="134207"/>
    <row r="134208"/>
    <row r="134209"/>
    <row r="134210"/>
    <row r="134211"/>
    <row r="134212"/>
    <row r="134213"/>
    <row r="134214"/>
    <row r="134215"/>
    <row r="134216"/>
    <row r="134217"/>
    <row r="134218"/>
    <row r="134219"/>
    <row r="134220"/>
    <row r="134221"/>
    <row r="134222"/>
    <row r="134223"/>
    <row r="134224"/>
    <row r="134225"/>
    <row r="134226"/>
    <row r="134227"/>
    <row r="134228"/>
    <row r="134229"/>
    <row r="134230"/>
    <row r="134231"/>
    <row r="134232"/>
    <row r="134233"/>
    <row r="134234"/>
    <row r="134235"/>
    <row r="134236"/>
    <row r="134237"/>
    <row r="134238"/>
    <row r="134239"/>
    <row r="134240"/>
    <row r="134241"/>
    <row r="134242"/>
    <row r="134243"/>
    <row r="134244"/>
    <row r="134245"/>
    <row r="134246"/>
    <row r="134247"/>
    <row r="134248"/>
    <row r="134249"/>
    <row r="134250"/>
    <row r="134251"/>
    <row r="134252"/>
    <row r="134253"/>
    <row r="134254"/>
    <row r="134255"/>
    <row r="134256"/>
    <row r="134257"/>
    <row r="134258"/>
    <row r="134259"/>
    <row r="134260"/>
    <row r="134261"/>
    <row r="134262"/>
    <row r="134263"/>
    <row r="134264"/>
    <row r="134265"/>
    <row r="134266"/>
    <row r="134267"/>
    <row r="134268"/>
    <row r="134269"/>
    <row r="134270"/>
    <row r="134271"/>
    <row r="134272"/>
    <row r="134273"/>
    <row r="134274"/>
    <row r="134275"/>
    <row r="134276"/>
    <row r="134277"/>
    <row r="134278"/>
    <row r="134279"/>
    <row r="134280"/>
    <row r="134281"/>
    <row r="134282"/>
    <row r="134283"/>
    <row r="134284"/>
    <row r="134285"/>
    <row r="134286"/>
    <row r="134287"/>
    <row r="134288"/>
    <row r="134289"/>
    <row r="134290"/>
    <row r="134291"/>
    <row r="134292"/>
    <row r="134293"/>
    <row r="134294"/>
    <row r="134295"/>
    <row r="134296"/>
    <row r="134297"/>
    <row r="134298"/>
    <row r="134299"/>
    <row r="134300"/>
    <row r="134301"/>
    <row r="134302"/>
    <row r="134303"/>
    <row r="134304"/>
    <row r="134305"/>
    <row r="134306"/>
    <row r="134307"/>
    <row r="134308"/>
    <row r="134309"/>
    <row r="134310"/>
    <row r="134311"/>
    <row r="134312"/>
    <row r="134313"/>
    <row r="134314"/>
    <row r="134315"/>
    <row r="134316"/>
    <row r="134317"/>
    <row r="134318"/>
    <row r="134319"/>
    <row r="134320"/>
    <row r="134321"/>
    <row r="134322"/>
    <row r="134323"/>
    <row r="134324"/>
    <row r="134325"/>
    <row r="134326"/>
    <row r="134327"/>
    <row r="134328"/>
    <row r="134329"/>
    <row r="134330"/>
    <row r="134331"/>
    <row r="134332"/>
    <row r="134333"/>
    <row r="134334"/>
    <row r="134335"/>
    <row r="134336"/>
    <row r="134337"/>
    <row r="134338"/>
    <row r="134339"/>
    <row r="134340"/>
    <row r="134341"/>
    <row r="134342"/>
    <row r="134343"/>
    <row r="134344"/>
    <row r="134345"/>
    <row r="134346"/>
    <row r="134347"/>
    <row r="134348"/>
    <row r="134349"/>
    <row r="134350"/>
    <row r="134351"/>
    <row r="134352"/>
    <row r="134353"/>
    <row r="134354"/>
    <row r="134355"/>
    <row r="134356"/>
    <row r="134357"/>
    <row r="134358"/>
    <row r="134359"/>
    <row r="134360"/>
    <row r="134361"/>
    <row r="134362"/>
    <row r="134363"/>
    <row r="134364"/>
    <row r="134365"/>
    <row r="134366"/>
    <row r="134367"/>
    <row r="134368"/>
    <row r="134369"/>
    <row r="134370"/>
    <row r="134371"/>
    <row r="134372"/>
    <row r="134373"/>
    <row r="134374"/>
    <row r="134375"/>
    <row r="134376"/>
    <row r="134377"/>
    <row r="134378"/>
    <row r="134379"/>
    <row r="134380"/>
    <row r="134381"/>
    <row r="134382"/>
    <row r="134383"/>
    <row r="134384"/>
    <row r="134385"/>
    <row r="134386"/>
    <row r="134387"/>
    <row r="134388"/>
    <row r="134389"/>
    <row r="134390"/>
    <row r="134391"/>
    <row r="134392"/>
    <row r="134393"/>
    <row r="134394"/>
    <row r="134395"/>
    <row r="134396"/>
    <row r="134397"/>
    <row r="134398"/>
    <row r="134399"/>
    <row r="134400"/>
    <row r="134401"/>
    <row r="134402"/>
    <row r="134403"/>
    <row r="134404"/>
    <row r="134405"/>
    <row r="134406"/>
    <row r="134407"/>
    <row r="134408"/>
    <row r="134409"/>
    <row r="134410"/>
    <row r="134411"/>
    <row r="134412"/>
    <row r="134413"/>
    <row r="134414"/>
    <row r="134415"/>
    <row r="134416"/>
    <row r="134417"/>
    <row r="134418"/>
    <row r="134419"/>
    <row r="134420"/>
    <row r="134421"/>
    <row r="134422"/>
    <row r="134423"/>
    <row r="134424"/>
    <row r="134425"/>
    <row r="134426"/>
    <row r="134427"/>
    <row r="134428"/>
    <row r="134429"/>
    <row r="134430"/>
    <row r="134431"/>
    <row r="134432"/>
    <row r="134433"/>
    <row r="134434"/>
    <row r="134435"/>
    <row r="134436"/>
    <row r="134437"/>
    <row r="134438"/>
    <row r="134439"/>
    <row r="134440"/>
    <row r="134441"/>
    <row r="134442"/>
    <row r="134443"/>
    <row r="134444"/>
    <row r="134445"/>
    <row r="134446"/>
    <row r="134447"/>
    <row r="134448"/>
    <row r="134449"/>
    <row r="134450"/>
    <row r="134451"/>
    <row r="134452"/>
    <row r="134453"/>
    <row r="134454"/>
    <row r="134455"/>
    <row r="134456"/>
    <row r="134457"/>
    <row r="134458"/>
    <row r="134459"/>
    <row r="134460"/>
    <row r="134461"/>
    <row r="134462"/>
    <row r="134463"/>
    <row r="134464"/>
    <row r="134465"/>
    <row r="134466"/>
    <row r="134467"/>
    <row r="134468"/>
    <row r="134469"/>
    <row r="134470"/>
    <row r="134471"/>
    <row r="134472"/>
    <row r="134473"/>
    <row r="134474"/>
    <row r="134475"/>
    <row r="134476"/>
    <row r="134477"/>
    <row r="134478"/>
    <row r="134479"/>
    <row r="134480"/>
    <row r="134481"/>
    <row r="134482"/>
    <row r="134483"/>
    <row r="134484"/>
    <row r="134485"/>
    <row r="134486"/>
    <row r="134487"/>
    <row r="134488"/>
    <row r="134489"/>
    <row r="134490"/>
    <row r="134491"/>
    <row r="134492"/>
    <row r="134493"/>
    <row r="134494"/>
    <row r="134495"/>
    <row r="134496"/>
    <row r="134497"/>
    <row r="134498"/>
    <row r="134499"/>
    <row r="134500"/>
    <row r="134501"/>
    <row r="134502"/>
    <row r="134503"/>
    <row r="134504"/>
    <row r="134505"/>
    <row r="134506"/>
    <row r="134507"/>
    <row r="134508"/>
    <row r="134509"/>
    <row r="134510"/>
    <row r="134511"/>
    <row r="134512"/>
    <row r="134513"/>
    <row r="134514"/>
    <row r="134515"/>
    <row r="134516"/>
    <row r="134517"/>
    <row r="134518"/>
    <row r="134519"/>
    <row r="134520"/>
    <row r="134521"/>
    <row r="134522"/>
    <row r="134523"/>
    <row r="134524"/>
    <row r="134525"/>
    <row r="134526"/>
    <row r="134527"/>
    <row r="134528"/>
    <row r="134529"/>
    <row r="134530"/>
    <row r="134531"/>
    <row r="134532"/>
    <row r="134533"/>
    <row r="134534"/>
    <row r="134535"/>
    <row r="134536"/>
    <row r="134537"/>
    <row r="134538"/>
    <row r="134539"/>
    <row r="134540"/>
    <row r="134541"/>
    <row r="134542"/>
    <row r="134543"/>
    <row r="134544"/>
    <row r="134545"/>
    <row r="134546"/>
    <row r="134547"/>
    <row r="134548"/>
    <row r="134549"/>
    <row r="134550"/>
    <row r="134551"/>
    <row r="134552"/>
    <row r="134553"/>
    <row r="134554"/>
    <row r="134555"/>
    <row r="134556"/>
    <row r="134557"/>
    <row r="134558"/>
    <row r="134559"/>
    <row r="134560"/>
    <row r="134561"/>
    <row r="134562"/>
    <row r="134563"/>
    <row r="134564"/>
    <row r="134565"/>
    <row r="134566"/>
    <row r="134567"/>
    <row r="134568"/>
    <row r="134569"/>
    <row r="134570"/>
    <row r="134571"/>
    <row r="134572"/>
    <row r="134573"/>
    <row r="134574"/>
    <row r="134575"/>
    <row r="134576"/>
    <row r="134577"/>
    <row r="134578"/>
    <row r="134579"/>
    <row r="134580"/>
    <row r="134581"/>
    <row r="134582"/>
    <row r="134583"/>
    <row r="134584"/>
    <row r="134585"/>
    <row r="134586"/>
    <row r="134587"/>
    <row r="134588"/>
    <row r="134589"/>
    <row r="134590"/>
    <row r="134591"/>
    <row r="134592"/>
    <row r="134593"/>
    <row r="134594"/>
    <row r="134595"/>
    <row r="134596"/>
    <row r="134597"/>
    <row r="134598"/>
    <row r="134599"/>
    <row r="134600"/>
    <row r="134601"/>
    <row r="134602"/>
    <row r="134603"/>
    <row r="134604"/>
    <row r="134605"/>
    <row r="134606"/>
    <row r="134607"/>
    <row r="134608"/>
    <row r="134609"/>
    <row r="134610"/>
    <row r="134611"/>
    <row r="134612"/>
    <row r="134613"/>
    <row r="134614"/>
    <row r="134615"/>
    <row r="134616"/>
    <row r="134617"/>
    <row r="134618"/>
    <row r="134619"/>
    <row r="134620"/>
    <row r="134621"/>
    <row r="134622"/>
    <row r="134623"/>
    <row r="134624"/>
    <row r="134625"/>
    <row r="134626"/>
    <row r="134627"/>
    <row r="134628"/>
    <row r="134629"/>
    <row r="134630"/>
    <row r="134631"/>
    <row r="134632"/>
    <row r="134633"/>
    <row r="134634"/>
    <row r="134635"/>
    <row r="134636"/>
    <row r="134637"/>
    <row r="134638"/>
    <row r="134639"/>
    <row r="134640"/>
    <row r="134641"/>
    <row r="134642"/>
    <row r="134643"/>
    <row r="134644"/>
    <row r="134645"/>
    <row r="134646"/>
    <row r="134647"/>
    <row r="134648"/>
    <row r="134649"/>
    <row r="134650"/>
    <row r="134651"/>
    <row r="134652"/>
    <row r="134653"/>
    <row r="134654"/>
    <row r="134655"/>
    <row r="134656"/>
    <row r="134657"/>
    <row r="134658"/>
    <row r="134659"/>
    <row r="134660"/>
    <row r="134661"/>
    <row r="134662"/>
    <row r="134663"/>
    <row r="134664"/>
    <row r="134665"/>
    <row r="134666"/>
    <row r="134667"/>
    <row r="134668"/>
    <row r="134669"/>
    <row r="134670"/>
    <row r="134671"/>
    <row r="134672"/>
    <row r="134673"/>
    <row r="134674"/>
    <row r="134675"/>
    <row r="134676"/>
    <row r="134677"/>
    <row r="134678"/>
    <row r="134679"/>
    <row r="134680"/>
    <row r="134681"/>
    <row r="134682"/>
    <row r="134683"/>
    <row r="134684"/>
    <row r="134685"/>
    <row r="134686"/>
    <row r="134687"/>
    <row r="134688"/>
    <row r="134689"/>
    <row r="134690"/>
    <row r="134691"/>
    <row r="134692"/>
    <row r="134693"/>
    <row r="134694"/>
    <row r="134695"/>
    <row r="134696"/>
    <row r="134697"/>
    <row r="134698"/>
    <row r="134699"/>
    <row r="134700"/>
    <row r="134701"/>
    <row r="134702"/>
    <row r="134703"/>
    <row r="134704"/>
    <row r="134705"/>
    <row r="134706"/>
    <row r="134707"/>
    <row r="134708"/>
    <row r="134709"/>
    <row r="134710"/>
    <row r="134711"/>
    <row r="134712"/>
    <row r="134713"/>
    <row r="134714"/>
    <row r="134715"/>
    <row r="134716"/>
    <row r="134717"/>
    <row r="134718"/>
    <row r="134719"/>
    <row r="134720"/>
    <row r="134721"/>
    <row r="134722"/>
    <row r="134723"/>
    <row r="134724"/>
    <row r="134725"/>
    <row r="134726"/>
    <row r="134727"/>
    <row r="134728"/>
    <row r="134729"/>
    <row r="134730"/>
    <row r="134731"/>
    <row r="134732"/>
    <row r="134733"/>
    <row r="134734"/>
    <row r="134735"/>
    <row r="134736"/>
    <row r="134737"/>
    <row r="134738"/>
    <row r="134739"/>
    <row r="134740"/>
    <row r="134741"/>
    <row r="134742"/>
    <row r="134743"/>
    <row r="134744"/>
    <row r="134745"/>
    <row r="134746"/>
    <row r="134747"/>
    <row r="134748"/>
    <row r="134749"/>
    <row r="134750"/>
    <row r="134751"/>
    <row r="134752"/>
    <row r="134753"/>
    <row r="134754"/>
    <row r="134755"/>
    <row r="134756"/>
    <row r="134757"/>
    <row r="134758"/>
    <row r="134759"/>
    <row r="134760"/>
    <row r="134761"/>
    <row r="134762"/>
    <row r="134763"/>
    <row r="134764"/>
    <row r="134765"/>
    <row r="134766"/>
    <row r="134767"/>
    <row r="134768"/>
    <row r="134769"/>
    <row r="134770"/>
    <row r="134771"/>
    <row r="134772"/>
    <row r="134773"/>
    <row r="134774"/>
    <row r="134775"/>
    <row r="134776"/>
    <row r="134777"/>
    <row r="134778"/>
    <row r="134779"/>
    <row r="134780"/>
    <row r="134781"/>
    <row r="134782"/>
    <row r="134783"/>
    <row r="134784"/>
    <row r="134785"/>
    <row r="134786"/>
    <row r="134787"/>
    <row r="134788"/>
    <row r="134789"/>
    <row r="134790"/>
    <row r="134791"/>
    <row r="134792"/>
    <row r="134793"/>
    <row r="134794"/>
    <row r="134795"/>
    <row r="134796"/>
    <row r="134797"/>
    <row r="134798"/>
    <row r="134799"/>
    <row r="134800"/>
    <row r="134801"/>
    <row r="134802"/>
    <row r="134803"/>
    <row r="134804"/>
    <row r="134805"/>
    <row r="134806"/>
    <row r="134807"/>
    <row r="134808"/>
    <row r="134809"/>
    <row r="134810"/>
    <row r="134811"/>
    <row r="134812"/>
    <row r="134813"/>
    <row r="134814"/>
    <row r="134815"/>
    <row r="134816"/>
    <row r="134817"/>
    <row r="134818"/>
    <row r="134819"/>
    <row r="134820"/>
    <row r="134821"/>
    <row r="134822"/>
    <row r="134823"/>
    <row r="134824"/>
    <row r="134825"/>
    <row r="134826"/>
    <row r="134827"/>
    <row r="134828"/>
    <row r="134829"/>
    <row r="134830"/>
    <row r="134831"/>
    <row r="134832"/>
    <row r="134833"/>
    <row r="134834"/>
    <row r="134835"/>
    <row r="134836"/>
    <row r="134837"/>
    <row r="134838"/>
    <row r="134839"/>
    <row r="134840"/>
    <row r="134841"/>
    <row r="134842"/>
    <row r="134843"/>
    <row r="134844"/>
    <row r="134845"/>
    <row r="134846"/>
    <row r="134847"/>
    <row r="134848"/>
    <row r="134849"/>
    <row r="134850"/>
    <row r="134851"/>
    <row r="134852"/>
    <row r="134853"/>
    <row r="134854"/>
    <row r="134855"/>
    <row r="134856"/>
    <row r="134857"/>
    <row r="134858"/>
    <row r="134859"/>
    <row r="134860"/>
    <row r="134861"/>
    <row r="134862"/>
    <row r="134863"/>
    <row r="134864"/>
    <row r="134865"/>
    <row r="134866"/>
    <row r="134867"/>
    <row r="134868"/>
    <row r="134869"/>
    <row r="134870"/>
    <row r="134871"/>
    <row r="134872"/>
    <row r="134873"/>
    <row r="134874"/>
    <row r="134875"/>
    <row r="134876"/>
    <row r="134877"/>
    <row r="134878"/>
    <row r="134879"/>
    <row r="134880"/>
    <row r="134881"/>
    <row r="134882"/>
    <row r="134883"/>
    <row r="134884"/>
    <row r="134885"/>
    <row r="134886"/>
    <row r="134887"/>
    <row r="134888"/>
    <row r="134889"/>
    <row r="134890"/>
    <row r="134891"/>
    <row r="134892"/>
    <row r="134893"/>
    <row r="134894"/>
    <row r="134895"/>
    <row r="134896"/>
    <row r="134897"/>
    <row r="134898"/>
    <row r="134899"/>
    <row r="134900"/>
    <row r="134901"/>
    <row r="134902"/>
    <row r="134903"/>
    <row r="134904"/>
    <row r="134905"/>
    <row r="134906"/>
    <row r="134907"/>
    <row r="134908"/>
    <row r="134909"/>
    <row r="134910"/>
    <row r="134911"/>
    <row r="134912"/>
    <row r="134913"/>
    <row r="134914"/>
    <row r="134915"/>
    <row r="134916"/>
    <row r="134917"/>
    <row r="134918"/>
    <row r="134919"/>
    <row r="134920"/>
    <row r="134921"/>
    <row r="134922"/>
    <row r="134923"/>
    <row r="134924"/>
    <row r="134925"/>
    <row r="134926"/>
    <row r="134927"/>
    <row r="134928"/>
    <row r="134929"/>
    <row r="134930"/>
    <row r="134931"/>
    <row r="134932"/>
    <row r="134933"/>
    <row r="134934"/>
    <row r="134935"/>
    <row r="134936"/>
    <row r="134937"/>
    <row r="134938"/>
    <row r="134939"/>
    <row r="134940"/>
    <row r="134941"/>
    <row r="134942"/>
    <row r="134943"/>
    <row r="134944"/>
    <row r="134945"/>
    <row r="134946"/>
    <row r="134947"/>
    <row r="134948"/>
    <row r="134949"/>
    <row r="134950"/>
    <row r="134951"/>
    <row r="134952"/>
    <row r="134953"/>
    <row r="134954"/>
    <row r="134955"/>
    <row r="134956"/>
    <row r="134957"/>
    <row r="134958"/>
    <row r="134959"/>
    <row r="134960"/>
    <row r="134961"/>
    <row r="134962"/>
    <row r="134963"/>
    <row r="134964"/>
    <row r="134965"/>
    <row r="134966"/>
    <row r="134967"/>
    <row r="134968"/>
    <row r="134969"/>
    <row r="134970"/>
    <row r="134971"/>
    <row r="134972"/>
    <row r="134973"/>
    <row r="134974"/>
    <row r="134975"/>
    <row r="134976"/>
    <row r="134977"/>
    <row r="134978"/>
    <row r="134979"/>
    <row r="134980"/>
    <row r="134981"/>
    <row r="134982"/>
    <row r="134983"/>
    <row r="134984"/>
    <row r="134985"/>
    <row r="134986"/>
    <row r="134987"/>
    <row r="134988"/>
    <row r="134989"/>
    <row r="134990"/>
    <row r="134991"/>
    <row r="134992"/>
    <row r="134993"/>
    <row r="134994"/>
    <row r="134995"/>
    <row r="134996"/>
    <row r="134997"/>
    <row r="134998"/>
    <row r="134999"/>
    <row r="135000"/>
    <row r="135001"/>
    <row r="135002"/>
    <row r="135003"/>
    <row r="135004"/>
    <row r="135005"/>
    <row r="135006"/>
    <row r="135007"/>
    <row r="135008"/>
    <row r="135009"/>
    <row r="135010"/>
    <row r="135011"/>
    <row r="135012"/>
    <row r="135013"/>
    <row r="135014"/>
    <row r="135015"/>
    <row r="135016"/>
    <row r="135017"/>
    <row r="135018"/>
    <row r="135019"/>
    <row r="135020"/>
    <row r="135021"/>
    <row r="135022"/>
    <row r="135023"/>
    <row r="135024"/>
    <row r="135025"/>
    <row r="135026"/>
    <row r="135027"/>
    <row r="135028"/>
    <row r="135029"/>
    <row r="135030"/>
    <row r="135031"/>
    <row r="135032"/>
    <row r="135033"/>
    <row r="135034"/>
    <row r="135035"/>
    <row r="135036"/>
    <row r="135037"/>
    <row r="135038"/>
    <row r="135039"/>
    <row r="135040"/>
    <row r="135041"/>
    <row r="135042"/>
    <row r="135043"/>
    <row r="135044"/>
    <row r="135045"/>
    <row r="135046"/>
    <row r="135047"/>
    <row r="135048"/>
    <row r="135049"/>
    <row r="135050"/>
    <row r="135051"/>
    <row r="135052"/>
    <row r="135053"/>
    <row r="135054"/>
    <row r="135055"/>
    <row r="135056"/>
    <row r="135057"/>
    <row r="135058"/>
    <row r="135059"/>
    <row r="135060"/>
    <row r="135061"/>
    <row r="135062"/>
    <row r="135063"/>
    <row r="135064"/>
    <row r="135065"/>
    <row r="135066"/>
    <row r="135067"/>
    <row r="135068"/>
    <row r="135069"/>
    <row r="135070"/>
    <row r="135071"/>
    <row r="135072"/>
    <row r="135073"/>
    <row r="135074"/>
    <row r="135075"/>
    <row r="135076"/>
    <row r="135077"/>
    <row r="135078"/>
    <row r="135079"/>
    <row r="135080"/>
    <row r="135081"/>
    <row r="135082"/>
    <row r="135083"/>
    <row r="135084"/>
    <row r="135085"/>
    <row r="135086"/>
    <row r="135087"/>
    <row r="135088"/>
    <row r="135089"/>
    <row r="135090"/>
    <row r="135091"/>
    <row r="135092"/>
    <row r="135093"/>
    <row r="135094"/>
    <row r="135095"/>
    <row r="135096"/>
    <row r="135097"/>
    <row r="135098"/>
    <row r="135099"/>
    <row r="135100"/>
    <row r="135101"/>
    <row r="135102"/>
    <row r="135103"/>
    <row r="135104"/>
    <row r="135105"/>
    <row r="135106"/>
    <row r="135107"/>
    <row r="135108"/>
    <row r="135109"/>
    <row r="135110"/>
    <row r="135111"/>
    <row r="135112"/>
    <row r="135113"/>
    <row r="135114"/>
    <row r="135115"/>
    <row r="135116"/>
    <row r="135117"/>
    <row r="135118"/>
    <row r="135119"/>
    <row r="135120"/>
    <row r="135121"/>
    <row r="135122"/>
    <row r="135123"/>
    <row r="135124"/>
    <row r="135125"/>
    <row r="135126"/>
    <row r="135127"/>
    <row r="135128"/>
    <row r="135129"/>
    <row r="135130"/>
    <row r="135131"/>
    <row r="135132"/>
    <row r="135133"/>
    <row r="135134"/>
    <row r="135135"/>
    <row r="135136"/>
    <row r="135137"/>
    <row r="135138"/>
    <row r="135139"/>
    <row r="135140"/>
    <row r="135141"/>
    <row r="135142"/>
    <row r="135143"/>
    <row r="135144"/>
    <row r="135145"/>
    <row r="135146"/>
    <row r="135147"/>
    <row r="135148"/>
    <row r="135149"/>
    <row r="135150"/>
    <row r="135151"/>
    <row r="135152"/>
    <row r="135153"/>
    <row r="135154"/>
    <row r="135155"/>
    <row r="135156"/>
    <row r="135157"/>
    <row r="135158"/>
    <row r="135159"/>
    <row r="135160"/>
    <row r="135161"/>
    <row r="135162"/>
    <row r="135163"/>
    <row r="135164"/>
    <row r="135165"/>
    <row r="135166"/>
    <row r="135167"/>
    <row r="135168"/>
    <row r="135169"/>
    <row r="135170"/>
    <row r="135171"/>
    <row r="135172"/>
    <row r="135173"/>
    <row r="135174"/>
    <row r="135175"/>
    <row r="135176"/>
    <row r="135177"/>
    <row r="135178"/>
    <row r="135179"/>
    <row r="135180"/>
    <row r="135181"/>
    <row r="135182"/>
    <row r="135183"/>
    <row r="135184"/>
    <row r="135185"/>
    <row r="135186"/>
    <row r="135187"/>
    <row r="135188"/>
    <row r="135189"/>
    <row r="135190"/>
    <row r="135191"/>
    <row r="135192"/>
    <row r="135193"/>
    <row r="135194"/>
    <row r="135195"/>
    <row r="135196"/>
    <row r="135197"/>
    <row r="135198"/>
    <row r="135199"/>
    <row r="135200"/>
    <row r="135201"/>
    <row r="135202"/>
    <row r="135203"/>
    <row r="135204"/>
    <row r="135205"/>
    <row r="135206"/>
    <row r="135207"/>
    <row r="135208"/>
    <row r="135209"/>
    <row r="135210"/>
    <row r="135211"/>
    <row r="135212"/>
    <row r="135213"/>
    <row r="135214"/>
    <row r="135215"/>
    <row r="135216"/>
    <row r="135217"/>
    <row r="135218"/>
    <row r="135219"/>
    <row r="135220"/>
    <row r="135221"/>
    <row r="135222"/>
    <row r="135223"/>
    <row r="135224"/>
    <row r="135225"/>
    <row r="135226"/>
    <row r="135227"/>
    <row r="135228"/>
    <row r="135229"/>
    <row r="135230"/>
    <row r="135231"/>
    <row r="135232"/>
    <row r="135233"/>
    <row r="135234"/>
    <row r="135235"/>
    <row r="135236"/>
    <row r="135237"/>
    <row r="135238"/>
    <row r="135239"/>
    <row r="135240"/>
    <row r="135241"/>
    <row r="135242"/>
    <row r="135243"/>
    <row r="135244"/>
    <row r="135245"/>
    <row r="135246"/>
    <row r="135247"/>
    <row r="135248"/>
    <row r="135249"/>
    <row r="135250"/>
    <row r="135251"/>
    <row r="135252"/>
    <row r="135253"/>
    <row r="135254"/>
    <row r="135255"/>
    <row r="135256"/>
    <row r="135257"/>
    <row r="135258"/>
    <row r="135259"/>
    <row r="135260"/>
    <row r="135261"/>
    <row r="135262"/>
    <row r="135263"/>
    <row r="135264"/>
    <row r="135265"/>
    <row r="135266"/>
    <row r="135267"/>
    <row r="135268"/>
    <row r="135269"/>
    <row r="135270"/>
    <row r="135271"/>
    <row r="135272"/>
    <row r="135273"/>
    <row r="135274"/>
    <row r="135275"/>
    <row r="135276"/>
    <row r="135277"/>
    <row r="135278"/>
    <row r="135279"/>
    <row r="135280"/>
    <row r="135281"/>
    <row r="135282"/>
    <row r="135283"/>
    <row r="135284"/>
    <row r="135285"/>
    <row r="135286"/>
    <row r="135287"/>
    <row r="135288"/>
    <row r="135289"/>
    <row r="135290"/>
    <row r="135291"/>
    <row r="135292"/>
    <row r="135293"/>
    <row r="135294"/>
    <row r="135295"/>
    <row r="135296"/>
    <row r="135297"/>
    <row r="135298"/>
    <row r="135299"/>
    <row r="135300"/>
    <row r="135301"/>
    <row r="135302"/>
    <row r="135303"/>
    <row r="135304"/>
    <row r="135305"/>
    <row r="135306"/>
    <row r="135307"/>
    <row r="135308"/>
    <row r="135309"/>
    <row r="135310"/>
    <row r="135311"/>
    <row r="135312"/>
    <row r="135313"/>
    <row r="135314"/>
    <row r="135315"/>
    <row r="135316"/>
    <row r="135317"/>
    <row r="135318"/>
    <row r="135319"/>
    <row r="135320"/>
    <row r="135321"/>
    <row r="135322"/>
    <row r="135323"/>
    <row r="135324"/>
    <row r="135325"/>
    <row r="135326"/>
    <row r="135327"/>
    <row r="135328"/>
    <row r="135329"/>
    <row r="135330"/>
    <row r="135331"/>
    <row r="135332"/>
    <row r="135333"/>
    <row r="135334"/>
    <row r="135335"/>
    <row r="135336"/>
    <row r="135337"/>
    <row r="135338"/>
    <row r="135339"/>
    <row r="135340"/>
    <row r="135341"/>
    <row r="135342"/>
    <row r="135343"/>
    <row r="135344"/>
    <row r="135345"/>
    <row r="135346"/>
    <row r="135347"/>
    <row r="135348"/>
    <row r="135349"/>
    <row r="135350"/>
    <row r="135351"/>
    <row r="135352"/>
    <row r="135353"/>
    <row r="135354"/>
    <row r="135355"/>
    <row r="135356"/>
    <row r="135357"/>
    <row r="135358"/>
    <row r="135359"/>
    <row r="135360"/>
    <row r="135361"/>
    <row r="135362"/>
    <row r="135363"/>
    <row r="135364"/>
    <row r="135365"/>
    <row r="135366"/>
    <row r="135367"/>
    <row r="135368"/>
    <row r="135369"/>
    <row r="135370"/>
    <row r="135371"/>
    <row r="135372"/>
    <row r="135373"/>
    <row r="135374"/>
    <row r="135375"/>
    <row r="135376"/>
    <row r="135377"/>
    <row r="135378"/>
    <row r="135379"/>
    <row r="135380"/>
    <row r="135381"/>
    <row r="135382"/>
    <row r="135383"/>
    <row r="135384"/>
    <row r="135385"/>
    <row r="135386"/>
    <row r="135387"/>
    <row r="135388"/>
    <row r="135389"/>
    <row r="135390"/>
    <row r="135391"/>
    <row r="135392"/>
    <row r="135393"/>
    <row r="135394"/>
    <row r="135395"/>
    <row r="135396"/>
    <row r="135397"/>
    <row r="135398"/>
    <row r="135399"/>
    <row r="135400"/>
    <row r="135401"/>
    <row r="135402"/>
    <row r="135403"/>
    <row r="135404"/>
    <row r="135405"/>
    <row r="135406"/>
    <row r="135407"/>
    <row r="135408"/>
    <row r="135409"/>
    <row r="135410"/>
    <row r="135411"/>
    <row r="135412"/>
    <row r="135413"/>
    <row r="135414"/>
    <row r="135415"/>
    <row r="135416"/>
    <row r="135417"/>
    <row r="135418"/>
    <row r="135419"/>
    <row r="135420"/>
    <row r="135421"/>
    <row r="135422"/>
    <row r="135423"/>
    <row r="135424"/>
    <row r="135425"/>
    <row r="135426"/>
    <row r="135427"/>
    <row r="135428"/>
    <row r="135429"/>
    <row r="135430"/>
    <row r="135431"/>
    <row r="135432"/>
    <row r="135433"/>
    <row r="135434"/>
    <row r="135435"/>
    <row r="135436"/>
    <row r="135437"/>
    <row r="135438"/>
    <row r="135439"/>
    <row r="135440"/>
    <row r="135441"/>
    <row r="135442"/>
    <row r="135443"/>
    <row r="135444"/>
    <row r="135445"/>
    <row r="135446"/>
    <row r="135447"/>
    <row r="135448"/>
    <row r="135449"/>
    <row r="135450"/>
    <row r="135451"/>
    <row r="135452"/>
    <row r="135453"/>
    <row r="135454"/>
    <row r="135455"/>
    <row r="135456"/>
    <row r="135457"/>
    <row r="135458"/>
    <row r="135459"/>
    <row r="135460"/>
    <row r="135461"/>
    <row r="135462"/>
    <row r="135463"/>
    <row r="135464"/>
    <row r="135465"/>
    <row r="135466"/>
    <row r="135467"/>
    <row r="135468"/>
    <row r="135469"/>
    <row r="135470"/>
    <row r="135471"/>
    <row r="135472"/>
    <row r="135473"/>
    <row r="135474"/>
    <row r="135475"/>
    <row r="135476"/>
    <row r="135477"/>
    <row r="135478"/>
    <row r="135479"/>
    <row r="135480"/>
    <row r="135481"/>
    <row r="135482"/>
    <row r="135483"/>
    <row r="135484"/>
    <row r="135485"/>
    <row r="135486"/>
    <row r="135487"/>
    <row r="135488"/>
    <row r="135489"/>
    <row r="135490"/>
    <row r="135491"/>
    <row r="135492"/>
    <row r="135493"/>
    <row r="135494"/>
    <row r="135495"/>
    <row r="135496"/>
    <row r="135497"/>
    <row r="135498"/>
    <row r="135499"/>
    <row r="135500"/>
    <row r="135501"/>
    <row r="135502"/>
    <row r="135503"/>
    <row r="135504"/>
    <row r="135505"/>
    <row r="135506"/>
    <row r="135507"/>
    <row r="135508"/>
    <row r="135509"/>
    <row r="135510"/>
    <row r="135511"/>
    <row r="135512"/>
    <row r="135513"/>
    <row r="135514"/>
    <row r="135515"/>
    <row r="135516"/>
    <row r="135517"/>
    <row r="135518"/>
    <row r="135519"/>
    <row r="135520"/>
    <row r="135521"/>
    <row r="135522"/>
    <row r="135523"/>
    <row r="135524"/>
    <row r="135525"/>
    <row r="135526"/>
    <row r="135527"/>
    <row r="135528"/>
    <row r="135529"/>
    <row r="135530"/>
    <row r="135531"/>
    <row r="135532"/>
    <row r="135533"/>
    <row r="135534"/>
    <row r="135535"/>
    <row r="135536"/>
    <row r="135537"/>
    <row r="135538"/>
    <row r="135539"/>
    <row r="135540"/>
    <row r="135541"/>
    <row r="135542"/>
    <row r="135543"/>
    <row r="135544"/>
    <row r="135545"/>
    <row r="135546"/>
    <row r="135547"/>
    <row r="135548"/>
    <row r="135549"/>
    <row r="135550"/>
    <row r="135551"/>
    <row r="135552"/>
    <row r="135553"/>
    <row r="135554"/>
    <row r="135555"/>
    <row r="135556"/>
    <row r="135557"/>
    <row r="135558"/>
    <row r="135559"/>
    <row r="135560"/>
    <row r="135561"/>
    <row r="135562"/>
    <row r="135563"/>
    <row r="135564"/>
    <row r="135565"/>
    <row r="135566"/>
    <row r="135567"/>
    <row r="135568"/>
    <row r="135569"/>
    <row r="135570"/>
    <row r="135571"/>
    <row r="135572"/>
    <row r="135573"/>
    <row r="135574"/>
    <row r="135575"/>
    <row r="135576"/>
    <row r="135577"/>
    <row r="135578"/>
    <row r="135579"/>
    <row r="135580"/>
    <row r="135581"/>
    <row r="135582"/>
    <row r="135583"/>
    <row r="135584"/>
    <row r="135585"/>
    <row r="135586"/>
    <row r="135587"/>
    <row r="135588"/>
    <row r="135589"/>
    <row r="135590"/>
    <row r="135591"/>
    <row r="135592"/>
    <row r="135593"/>
    <row r="135594"/>
    <row r="135595"/>
    <row r="135596"/>
    <row r="135597"/>
    <row r="135598"/>
    <row r="135599"/>
    <row r="135600"/>
    <row r="135601"/>
    <row r="135602"/>
    <row r="135603"/>
    <row r="135604"/>
    <row r="135605"/>
    <row r="135606"/>
    <row r="135607"/>
    <row r="135608"/>
    <row r="135609"/>
    <row r="135610"/>
    <row r="135611"/>
    <row r="135612"/>
    <row r="135613"/>
    <row r="135614"/>
    <row r="135615"/>
    <row r="135616"/>
    <row r="135617"/>
    <row r="135618"/>
    <row r="135619"/>
    <row r="135620"/>
    <row r="135621"/>
    <row r="135622"/>
    <row r="135623"/>
    <row r="135624"/>
    <row r="135625"/>
    <row r="135626"/>
    <row r="135627"/>
    <row r="135628"/>
    <row r="135629"/>
    <row r="135630"/>
    <row r="135631"/>
    <row r="135632"/>
    <row r="135633"/>
    <row r="135634"/>
    <row r="135635"/>
    <row r="135636"/>
    <row r="135637"/>
    <row r="135638"/>
    <row r="135639"/>
    <row r="135640"/>
    <row r="135641"/>
    <row r="135642"/>
    <row r="135643"/>
    <row r="135644"/>
    <row r="135645"/>
    <row r="135646"/>
    <row r="135647"/>
    <row r="135648"/>
    <row r="135649"/>
    <row r="135650"/>
    <row r="135651"/>
    <row r="135652"/>
    <row r="135653"/>
    <row r="135654"/>
    <row r="135655"/>
    <row r="135656"/>
    <row r="135657"/>
    <row r="135658"/>
    <row r="135659"/>
    <row r="135660"/>
    <row r="135661"/>
    <row r="135662"/>
    <row r="135663"/>
    <row r="135664"/>
    <row r="135665"/>
    <row r="135666"/>
    <row r="135667"/>
    <row r="135668"/>
    <row r="135669"/>
    <row r="135670"/>
    <row r="135671"/>
    <row r="135672"/>
    <row r="135673"/>
    <row r="135674"/>
    <row r="135675"/>
    <row r="135676"/>
    <row r="135677"/>
    <row r="135678"/>
    <row r="135679"/>
    <row r="135680"/>
    <row r="135681"/>
    <row r="135682"/>
    <row r="135683"/>
    <row r="135684"/>
    <row r="135685"/>
    <row r="135686"/>
    <row r="135687"/>
    <row r="135688"/>
    <row r="135689"/>
    <row r="135690"/>
    <row r="135691"/>
    <row r="135692"/>
    <row r="135693"/>
    <row r="135694"/>
    <row r="135695"/>
    <row r="135696"/>
    <row r="135697"/>
    <row r="135698"/>
    <row r="135699"/>
    <row r="135700"/>
    <row r="135701"/>
    <row r="135702"/>
    <row r="135703"/>
    <row r="135704"/>
    <row r="135705"/>
    <row r="135706"/>
    <row r="135707"/>
    <row r="135708"/>
    <row r="135709"/>
    <row r="135710"/>
    <row r="135711"/>
    <row r="135712"/>
    <row r="135713"/>
    <row r="135714"/>
    <row r="135715"/>
    <row r="135716"/>
    <row r="135717"/>
    <row r="135718"/>
    <row r="135719"/>
    <row r="135720"/>
    <row r="135721"/>
    <row r="135722"/>
    <row r="135723"/>
    <row r="135724"/>
    <row r="135725"/>
    <row r="135726"/>
    <row r="135727"/>
    <row r="135728"/>
    <row r="135729"/>
    <row r="135730"/>
    <row r="135731"/>
    <row r="135732"/>
    <row r="135733"/>
    <row r="135734"/>
    <row r="135735"/>
    <row r="135736"/>
    <row r="135737"/>
    <row r="135738"/>
    <row r="135739"/>
    <row r="135740"/>
    <row r="135741"/>
    <row r="135742"/>
    <row r="135743"/>
    <row r="135744"/>
    <row r="135745"/>
    <row r="135746"/>
    <row r="135747"/>
    <row r="135748"/>
    <row r="135749"/>
    <row r="135750"/>
    <row r="135751"/>
    <row r="135752"/>
    <row r="135753"/>
    <row r="135754"/>
    <row r="135755"/>
    <row r="135756"/>
    <row r="135757"/>
    <row r="135758"/>
    <row r="135759"/>
    <row r="135760"/>
    <row r="135761"/>
    <row r="135762"/>
    <row r="135763"/>
    <row r="135764"/>
    <row r="135765"/>
    <row r="135766"/>
    <row r="135767"/>
    <row r="135768"/>
    <row r="135769"/>
    <row r="135770"/>
    <row r="135771"/>
    <row r="135772"/>
    <row r="135773"/>
    <row r="135774"/>
    <row r="135775"/>
    <row r="135776"/>
    <row r="135777"/>
    <row r="135778"/>
    <row r="135779"/>
    <row r="135780"/>
    <row r="135781"/>
    <row r="135782"/>
    <row r="135783"/>
    <row r="135784"/>
    <row r="135785"/>
    <row r="135786"/>
    <row r="135787"/>
    <row r="135788"/>
    <row r="135789"/>
    <row r="135790"/>
    <row r="135791"/>
    <row r="135792"/>
    <row r="135793"/>
    <row r="135794"/>
    <row r="135795"/>
    <row r="135796"/>
    <row r="135797"/>
    <row r="135798"/>
    <row r="135799"/>
    <row r="135800"/>
    <row r="135801"/>
    <row r="135802"/>
    <row r="135803"/>
    <row r="135804"/>
    <row r="135805"/>
    <row r="135806"/>
    <row r="135807"/>
    <row r="135808"/>
    <row r="135809"/>
    <row r="135810"/>
    <row r="135811"/>
    <row r="135812"/>
    <row r="135813"/>
    <row r="135814"/>
    <row r="135815"/>
    <row r="135816"/>
    <row r="135817"/>
    <row r="135818"/>
    <row r="135819"/>
    <row r="135820"/>
    <row r="135821"/>
    <row r="135822"/>
    <row r="135823"/>
    <row r="135824"/>
    <row r="135825"/>
    <row r="135826"/>
    <row r="135827"/>
    <row r="135828"/>
    <row r="135829"/>
    <row r="135830"/>
    <row r="135831"/>
    <row r="135832"/>
    <row r="135833"/>
    <row r="135834"/>
    <row r="135835"/>
    <row r="135836"/>
    <row r="135837"/>
    <row r="135838"/>
    <row r="135839"/>
    <row r="135840"/>
    <row r="135841"/>
    <row r="135842"/>
    <row r="135843"/>
    <row r="135844"/>
    <row r="135845"/>
    <row r="135846"/>
    <row r="135847"/>
    <row r="135848"/>
    <row r="135849"/>
    <row r="135850"/>
    <row r="135851"/>
    <row r="135852"/>
    <row r="135853"/>
    <row r="135854"/>
    <row r="135855"/>
    <row r="135856"/>
    <row r="135857"/>
    <row r="135858"/>
    <row r="135859"/>
    <row r="135860"/>
    <row r="135861"/>
    <row r="135862"/>
    <row r="135863"/>
    <row r="135864"/>
    <row r="135865"/>
    <row r="135866"/>
    <row r="135867"/>
    <row r="135868"/>
    <row r="135869"/>
    <row r="135870"/>
    <row r="135871"/>
    <row r="135872"/>
    <row r="135873"/>
    <row r="135874"/>
    <row r="135875"/>
    <row r="135876"/>
    <row r="135877"/>
    <row r="135878"/>
    <row r="135879"/>
    <row r="135880"/>
    <row r="135881"/>
    <row r="135882"/>
    <row r="135883"/>
    <row r="135884"/>
    <row r="135885"/>
    <row r="135886"/>
    <row r="135887"/>
    <row r="135888"/>
    <row r="135889"/>
    <row r="135890"/>
    <row r="135891"/>
    <row r="135892"/>
    <row r="135893"/>
    <row r="135894"/>
    <row r="135895"/>
    <row r="135896"/>
    <row r="135897"/>
    <row r="135898"/>
    <row r="135899"/>
    <row r="135900"/>
    <row r="135901"/>
    <row r="135902"/>
    <row r="135903"/>
    <row r="135904"/>
    <row r="135905"/>
    <row r="135906"/>
    <row r="135907"/>
    <row r="135908"/>
    <row r="135909"/>
    <row r="135910"/>
    <row r="135911"/>
    <row r="135912"/>
    <row r="135913"/>
    <row r="135914"/>
    <row r="135915"/>
    <row r="135916"/>
    <row r="135917"/>
    <row r="135918"/>
    <row r="135919"/>
    <row r="135920"/>
    <row r="135921"/>
    <row r="135922"/>
    <row r="135923"/>
    <row r="135924"/>
    <row r="135925"/>
    <row r="135926"/>
    <row r="135927"/>
    <row r="135928"/>
    <row r="135929"/>
    <row r="135930"/>
    <row r="135931"/>
    <row r="135932"/>
    <row r="135933"/>
    <row r="135934"/>
    <row r="135935"/>
    <row r="135936"/>
    <row r="135937"/>
    <row r="135938"/>
    <row r="135939"/>
    <row r="135940"/>
    <row r="135941"/>
    <row r="135942"/>
    <row r="135943"/>
    <row r="135944"/>
    <row r="135945"/>
    <row r="135946"/>
    <row r="135947"/>
    <row r="135948"/>
    <row r="135949"/>
    <row r="135950"/>
    <row r="135951"/>
    <row r="135952"/>
    <row r="135953"/>
    <row r="135954"/>
    <row r="135955"/>
    <row r="135956"/>
    <row r="135957"/>
    <row r="135958"/>
    <row r="135959"/>
    <row r="135960"/>
    <row r="135961"/>
    <row r="135962"/>
    <row r="135963"/>
    <row r="135964"/>
    <row r="135965"/>
    <row r="135966"/>
    <row r="135967"/>
    <row r="135968"/>
    <row r="135969"/>
    <row r="135970"/>
    <row r="135971"/>
    <row r="135972"/>
    <row r="135973"/>
    <row r="135974"/>
    <row r="135975"/>
    <row r="135976"/>
    <row r="135977"/>
    <row r="135978"/>
    <row r="135979"/>
    <row r="135980"/>
    <row r="135981"/>
    <row r="135982"/>
    <row r="135983"/>
    <row r="135984"/>
    <row r="135985"/>
    <row r="135986"/>
    <row r="135987"/>
    <row r="135988"/>
    <row r="135989"/>
    <row r="135990"/>
    <row r="135991"/>
    <row r="135992"/>
    <row r="135993"/>
    <row r="135994"/>
    <row r="135995"/>
    <row r="135996"/>
    <row r="135997"/>
    <row r="135998"/>
    <row r="135999"/>
    <row r="136000"/>
    <row r="136001"/>
    <row r="136002"/>
    <row r="136003"/>
    <row r="136004"/>
    <row r="136005"/>
    <row r="136006"/>
    <row r="136007"/>
    <row r="136008"/>
    <row r="136009"/>
    <row r="136010"/>
    <row r="136011"/>
    <row r="136012"/>
    <row r="136013"/>
    <row r="136014"/>
    <row r="136015"/>
    <row r="136016"/>
    <row r="136017"/>
    <row r="136018"/>
    <row r="136019"/>
    <row r="136020"/>
    <row r="136021"/>
    <row r="136022"/>
    <row r="136023"/>
    <row r="136024"/>
    <row r="136025"/>
    <row r="136026"/>
    <row r="136027"/>
    <row r="136028"/>
    <row r="136029"/>
    <row r="136030"/>
    <row r="136031"/>
    <row r="136032"/>
    <row r="136033"/>
    <row r="136034"/>
    <row r="136035"/>
    <row r="136036"/>
    <row r="136037"/>
    <row r="136038"/>
    <row r="136039"/>
    <row r="136040"/>
    <row r="136041"/>
    <row r="136042"/>
    <row r="136043"/>
    <row r="136044"/>
    <row r="136045"/>
    <row r="136046"/>
    <row r="136047"/>
    <row r="136048"/>
    <row r="136049"/>
    <row r="136050"/>
    <row r="136051"/>
    <row r="136052"/>
    <row r="136053"/>
    <row r="136054"/>
    <row r="136055"/>
    <row r="136056"/>
    <row r="136057"/>
    <row r="136058"/>
    <row r="136059"/>
    <row r="136060"/>
    <row r="136061"/>
    <row r="136062"/>
    <row r="136063"/>
    <row r="136064"/>
    <row r="136065"/>
    <row r="136066"/>
    <row r="136067"/>
    <row r="136068"/>
    <row r="136069"/>
    <row r="136070"/>
    <row r="136071"/>
    <row r="136072"/>
    <row r="136073"/>
    <row r="136074"/>
    <row r="136075"/>
    <row r="136076"/>
    <row r="136077"/>
    <row r="136078"/>
    <row r="136079"/>
    <row r="136080"/>
    <row r="136081"/>
    <row r="136082"/>
    <row r="136083"/>
    <row r="136084"/>
    <row r="136085"/>
    <row r="136086"/>
    <row r="136087"/>
    <row r="136088"/>
    <row r="136089"/>
    <row r="136090"/>
    <row r="136091"/>
    <row r="136092"/>
    <row r="136093"/>
    <row r="136094"/>
    <row r="136095"/>
    <row r="136096"/>
    <row r="136097"/>
    <row r="136098"/>
    <row r="136099"/>
    <row r="136100"/>
    <row r="136101"/>
    <row r="136102"/>
    <row r="136103"/>
    <row r="136104"/>
    <row r="136105"/>
    <row r="136106"/>
    <row r="136107"/>
    <row r="136108"/>
    <row r="136109"/>
    <row r="136110"/>
    <row r="136111"/>
    <row r="136112"/>
    <row r="136113"/>
    <row r="136114"/>
    <row r="136115"/>
    <row r="136116"/>
    <row r="136117"/>
    <row r="136118"/>
    <row r="136119"/>
    <row r="136120"/>
    <row r="136121"/>
    <row r="136122"/>
    <row r="136123"/>
    <row r="136124"/>
    <row r="136125"/>
    <row r="136126"/>
    <row r="136127"/>
    <row r="136128"/>
    <row r="136129"/>
    <row r="136130"/>
    <row r="136131"/>
    <row r="136132"/>
    <row r="136133"/>
    <row r="136134"/>
    <row r="136135"/>
    <row r="136136"/>
    <row r="136137"/>
    <row r="136138"/>
    <row r="136139"/>
    <row r="136140"/>
    <row r="136141"/>
    <row r="136142"/>
    <row r="136143"/>
    <row r="136144"/>
    <row r="136145"/>
    <row r="136146"/>
    <row r="136147"/>
    <row r="136148"/>
    <row r="136149"/>
    <row r="136150"/>
    <row r="136151"/>
    <row r="136152"/>
    <row r="136153"/>
    <row r="136154"/>
    <row r="136155"/>
    <row r="136156"/>
    <row r="136157"/>
    <row r="136158"/>
    <row r="136159"/>
    <row r="136160"/>
    <row r="136161"/>
    <row r="136162"/>
    <row r="136163"/>
    <row r="136164"/>
    <row r="136165"/>
    <row r="136166"/>
    <row r="136167"/>
    <row r="136168"/>
    <row r="136169"/>
    <row r="136170"/>
    <row r="136171"/>
    <row r="136172"/>
    <row r="136173"/>
    <row r="136174"/>
    <row r="136175"/>
    <row r="136176"/>
    <row r="136177"/>
    <row r="136178"/>
    <row r="136179"/>
    <row r="136180"/>
    <row r="136181"/>
    <row r="136182"/>
    <row r="136183"/>
    <row r="136184"/>
    <row r="136185"/>
    <row r="136186"/>
    <row r="136187"/>
    <row r="136188"/>
    <row r="136189"/>
    <row r="136190"/>
    <row r="136191"/>
    <row r="136192"/>
    <row r="136193"/>
    <row r="136194"/>
    <row r="136195"/>
    <row r="136196"/>
    <row r="136197"/>
    <row r="136198"/>
    <row r="136199"/>
    <row r="136200"/>
    <row r="136201"/>
    <row r="136202"/>
    <row r="136203"/>
    <row r="136204"/>
    <row r="136205"/>
    <row r="136206"/>
    <row r="136207"/>
    <row r="136208"/>
    <row r="136209"/>
    <row r="136210"/>
    <row r="136211"/>
    <row r="136212"/>
    <row r="136213"/>
    <row r="136214"/>
    <row r="136215"/>
    <row r="136216"/>
    <row r="136217"/>
    <row r="136218"/>
    <row r="136219"/>
    <row r="136220"/>
    <row r="136221"/>
    <row r="136222"/>
    <row r="136223"/>
    <row r="136224"/>
    <row r="136225"/>
    <row r="136226"/>
    <row r="136227"/>
    <row r="136228"/>
    <row r="136229"/>
    <row r="136230"/>
    <row r="136231"/>
    <row r="136232"/>
    <row r="136233"/>
    <row r="136234"/>
    <row r="136235"/>
    <row r="136236"/>
    <row r="136237"/>
    <row r="136238"/>
    <row r="136239"/>
    <row r="136240"/>
    <row r="136241"/>
    <row r="136242"/>
    <row r="136243"/>
    <row r="136244"/>
    <row r="136245"/>
    <row r="136246"/>
    <row r="136247"/>
    <row r="136248"/>
    <row r="136249"/>
    <row r="136250"/>
    <row r="136251"/>
    <row r="136252"/>
    <row r="136253"/>
    <row r="136254"/>
    <row r="136255"/>
    <row r="136256"/>
    <row r="136257"/>
    <row r="136258"/>
    <row r="136259"/>
    <row r="136260"/>
    <row r="136261"/>
    <row r="136262"/>
    <row r="136263"/>
    <row r="136264"/>
    <row r="136265"/>
    <row r="136266"/>
    <row r="136267"/>
    <row r="136268"/>
    <row r="136269"/>
    <row r="136270"/>
    <row r="136271"/>
    <row r="136272"/>
    <row r="136273"/>
    <row r="136274"/>
    <row r="136275"/>
    <row r="136276"/>
    <row r="136277"/>
    <row r="136278"/>
    <row r="136279"/>
    <row r="136280"/>
    <row r="136281"/>
    <row r="136282"/>
    <row r="136283"/>
    <row r="136284"/>
    <row r="136285"/>
    <row r="136286"/>
    <row r="136287"/>
    <row r="136288"/>
    <row r="136289"/>
    <row r="136290"/>
    <row r="136291"/>
    <row r="136292"/>
    <row r="136293"/>
    <row r="136294"/>
    <row r="136295"/>
    <row r="136296"/>
    <row r="136297"/>
    <row r="136298"/>
    <row r="136299"/>
    <row r="136300"/>
    <row r="136301"/>
    <row r="136302"/>
    <row r="136303"/>
    <row r="136304"/>
    <row r="136305"/>
    <row r="136306"/>
    <row r="136307"/>
    <row r="136308"/>
    <row r="136309"/>
    <row r="136310"/>
    <row r="136311"/>
    <row r="136312"/>
    <row r="136313"/>
    <row r="136314"/>
    <row r="136315"/>
    <row r="136316"/>
    <row r="136317"/>
    <row r="136318"/>
    <row r="136319"/>
    <row r="136320"/>
    <row r="136321"/>
    <row r="136322"/>
    <row r="136323"/>
    <row r="136324"/>
    <row r="136325"/>
    <row r="136326"/>
    <row r="136327"/>
    <row r="136328"/>
    <row r="136329"/>
    <row r="136330"/>
    <row r="136331"/>
    <row r="136332"/>
    <row r="136333"/>
    <row r="136334"/>
    <row r="136335"/>
    <row r="136336"/>
    <row r="136337"/>
    <row r="136338"/>
    <row r="136339"/>
    <row r="136340"/>
    <row r="136341"/>
    <row r="136342"/>
    <row r="136343"/>
    <row r="136344"/>
    <row r="136345"/>
    <row r="136346"/>
    <row r="136347"/>
    <row r="136348"/>
    <row r="136349"/>
    <row r="136350"/>
    <row r="136351"/>
    <row r="136352"/>
    <row r="136353"/>
    <row r="136354"/>
    <row r="136355"/>
    <row r="136356"/>
    <row r="136357"/>
    <row r="136358"/>
    <row r="136359"/>
    <row r="136360"/>
    <row r="136361"/>
    <row r="136362"/>
    <row r="136363"/>
    <row r="136364"/>
    <row r="136365"/>
    <row r="136366"/>
    <row r="136367"/>
    <row r="136368"/>
    <row r="136369"/>
    <row r="136370"/>
    <row r="136371"/>
    <row r="136372"/>
    <row r="136373"/>
    <row r="136374"/>
    <row r="136375"/>
    <row r="136376"/>
    <row r="136377"/>
    <row r="136378"/>
    <row r="136379"/>
    <row r="136380"/>
    <row r="136381"/>
    <row r="136382"/>
    <row r="136383"/>
    <row r="136384"/>
    <row r="136385"/>
    <row r="136386"/>
    <row r="136387"/>
    <row r="136388"/>
    <row r="136389"/>
    <row r="136390"/>
    <row r="136391"/>
    <row r="136392"/>
    <row r="136393"/>
    <row r="136394"/>
    <row r="136395"/>
    <row r="136396"/>
    <row r="136397"/>
    <row r="136398"/>
    <row r="136399"/>
    <row r="136400"/>
    <row r="136401"/>
    <row r="136402"/>
    <row r="136403"/>
    <row r="136404"/>
    <row r="136405"/>
    <row r="136406"/>
    <row r="136407"/>
    <row r="136408"/>
    <row r="136409"/>
    <row r="136410"/>
    <row r="136411"/>
    <row r="136412"/>
    <row r="136413"/>
    <row r="136414"/>
    <row r="136415"/>
    <row r="136416"/>
    <row r="136417"/>
    <row r="136418"/>
    <row r="136419"/>
    <row r="136420"/>
    <row r="136421"/>
    <row r="136422"/>
    <row r="136423"/>
    <row r="136424"/>
    <row r="136425"/>
    <row r="136426"/>
    <row r="136427"/>
    <row r="136428"/>
    <row r="136429"/>
    <row r="136430"/>
    <row r="136431"/>
    <row r="136432"/>
    <row r="136433"/>
    <row r="136434"/>
    <row r="136435"/>
    <row r="136436"/>
    <row r="136437"/>
    <row r="136438"/>
    <row r="136439"/>
    <row r="136440"/>
    <row r="136441"/>
    <row r="136442"/>
    <row r="136443"/>
    <row r="136444"/>
    <row r="136445"/>
    <row r="136446"/>
    <row r="136447"/>
    <row r="136448"/>
    <row r="136449"/>
    <row r="136450"/>
    <row r="136451"/>
    <row r="136452"/>
    <row r="136453"/>
    <row r="136454"/>
    <row r="136455"/>
    <row r="136456"/>
    <row r="136457"/>
    <row r="136458"/>
    <row r="136459"/>
    <row r="136460"/>
    <row r="136461"/>
    <row r="136462"/>
    <row r="136463"/>
    <row r="136464"/>
    <row r="136465"/>
    <row r="136466"/>
    <row r="136467"/>
    <row r="136468"/>
    <row r="136469"/>
    <row r="136470"/>
    <row r="136471"/>
    <row r="136472"/>
    <row r="136473"/>
    <row r="136474"/>
    <row r="136475"/>
    <row r="136476"/>
    <row r="136477"/>
    <row r="136478"/>
    <row r="136479"/>
    <row r="136480"/>
    <row r="136481"/>
    <row r="136482"/>
    <row r="136483"/>
    <row r="136484"/>
    <row r="136485"/>
    <row r="136486"/>
    <row r="136487"/>
    <row r="136488"/>
    <row r="136489"/>
    <row r="136490"/>
    <row r="136491"/>
    <row r="136492"/>
    <row r="136493"/>
    <row r="136494"/>
    <row r="136495"/>
    <row r="136496"/>
    <row r="136497"/>
    <row r="136498"/>
    <row r="136499"/>
    <row r="136500"/>
    <row r="136501"/>
    <row r="136502"/>
    <row r="136503"/>
    <row r="136504"/>
    <row r="136505"/>
    <row r="136506"/>
    <row r="136507"/>
    <row r="136508"/>
    <row r="136509"/>
    <row r="136510"/>
    <row r="136511"/>
    <row r="136512"/>
    <row r="136513"/>
    <row r="136514"/>
    <row r="136515"/>
    <row r="136516"/>
    <row r="136517"/>
    <row r="136518"/>
    <row r="136519"/>
    <row r="136520"/>
    <row r="136521"/>
    <row r="136522"/>
    <row r="136523"/>
    <row r="136524"/>
    <row r="136525"/>
    <row r="136526"/>
    <row r="136527"/>
    <row r="136528"/>
    <row r="136529"/>
    <row r="136530"/>
    <row r="136531"/>
    <row r="136532"/>
    <row r="136533"/>
    <row r="136534"/>
    <row r="136535"/>
    <row r="136536"/>
    <row r="136537"/>
    <row r="136538"/>
    <row r="136539"/>
    <row r="136540"/>
    <row r="136541"/>
    <row r="136542"/>
    <row r="136543"/>
    <row r="136544"/>
    <row r="136545"/>
    <row r="136546"/>
    <row r="136547"/>
    <row r="136548"/>
    <row r="136549"/>
    <row r="136550"/>
    <row r="136551"/>
    <row r="136552"/>
    <row r="136553"/>
    <row r="136554"/>
    <row r="136555"/>
    <row r="136556"/>
    <row r="136557"/>
    <row r="136558"/>
    <row r="136559"/>
    <row r="136560"/>
    <row r="136561"/>
    <row r="136562"/>
    <row r="136563"/>
    <row r="136564"/>
    <row r="136565"/>
    <row r="136566"/>
    <row r="136567"/>
    <row r="136568"/>
    <row r="136569"/>
    <row r="136570"/>
    <row r="136571"/>
    <row r="136572"/>
    <row r="136573"/>
    <row r="136574"/>
    <row r="136575"/>
    <row r="136576"/>
    <row r="136577"/>
    <row r="136578"/>
    <row r="136579"/>
    <row r="136580"/>
    <row r="136581"/>
    <row r="136582"/>
    <row r="136583"/>
    <row r="136584"/>
    <row r="136585"/>
    <row r="136586"/>
    <row r="136587"/>
    <row r="136588"/>
    <row r="136589"/>
    <row r="136590"/>
    <row r="136591"/>
    <row r="136592"/>
    <row r="136593"/>
    <row r="136594"/>
    <row r="136595"/>
    <row r="136596"/>
    <row r="136597"/>
    <row r="136598"/>
    <row r="136599"/>
    <row r="136600"/>
    <row r="136601"/>
    <row r="136602"/>
    <row r="136603"/>
    <row r="136604"/>
    <row r="136605"/>
    <row r="136606"/>
    <row r="136607"/>
    <row r="136608"/>
    <row r="136609"/>
    <row r="136610"/>
    <row r="136611"/>
    <row r="136612"/>
    <row r="136613"/>
    <row r="136614"/>
    <row r="136615"/>
    <row r="136616"/>
    <row r="136617"/>
    <row r="136618"/>
    <row r="136619"/>
    <row r="136620"/>
    <row r="136621"/>
    <row r="136622"/>
    <row r="136623"/>
    <row r="136624"/>
    <row r="136625"/>
    <row r="136626"/>
    <row r="136627"/>
    <row r="136628"/>
    <row r="136629"/>
    <row r="136630"/>
    <row r="136631"/>
    <row r="136632"/>
    <row r="136633"/>
    <row r="136634"/>
    <row r="136635"/>
    <row r="136636"/>
    <row r="136637"/>
    <row r="136638"/>
    <row r="136639"/>
    <row r="136640"/>
    <row r="136641"/>
    <row r="136642"/>
    <row r="136643"/>
    <row r="136644"/>
    <row r="136645"/>
    <row r="136646"/>
    <row r="136647"/>
    <row r="136648"/>
    <row r="136649"/>
    <row r="136650"/>
    <row r="136651"/>
    <row r="136652"/>
    <row r="136653"/>
    <row r="136654"/>
    <row r="136655"/>
    <row r="136656"/>
    <row r="136657"/>
    <row r="136658"/>
    <row r="136659"/>
    <row r="136660"/>
    <row r="136661"/>
    <row r="136662"/>
    <row r="136663"/>
    <row r="136664"/>
    <row r="136665"/>
    <row r="136666"/>
    <row r="136667"/>
    <row r="136668"/>
    <row r="136669"/>
    <row r="136670"/>
    <row r="136671"/>
    <row r="136672"/>
    <row r="136673"/>
    <row r="136674"/>
    <row r="136675"/>
    <row r="136676"/>
    <row r="136677"/>
    <row r="136678"/>
    <row r="136679"/>
    <row r="136680"/>
    <row r="136681"/>
    <row r="136682"/>
    <row r="136683"/>
    <row r="136684"/>
    <row r="136685"/>
    <row r="136686"/>
    <row r="136687"/>
    <row r="136688"/>
    <row r="136689"/>
    <row r="136690"/>
    <row r="136691"/>
    <row r="136692"/>
    <row r="136693"/>
    <row r="136694"/>
    <row r="136695"/>
    <row r="136696"/>
    <row r="136697"/>
    <row r="136698"/>
    <row r="136699"/>
    <row r="136700"/>
    <row r="136701"/>
    <row r="136702"/>
    <row r="136703"/>
    <row r="136704"/>
    <row r="136705"/>
    <row r="136706"/>
    <row r="136707"/>
    <row r="136708"/>
    <row r="136709"/>
    <row r="136710"/>
    <row r="136711"/>
    <row r="136712"/>
    <row r="136713"/>
    <row r="136714"/>
    <row r="136715"/>
    <row r="136716"/>
    <row r="136717"/>
    <row r="136718"/>
    <row r="136719"/>
    <row r="136720"/>
    <row r="136721"/>
    <row r="136722"/>
    <row r="136723"/>
    <row r="136724"/>
    <row r="136725"/>
    <row r="136726"/>
    <row r="136727"/>
    <row r="136728"/>
    <row r="136729"/>
    <row r="136730"/>
    <row r="136731"/>
    <row r="136732"/>
    <row r="136733"/>
    <row r="136734"/>
    <row r="136735"/>
    <row r="136736"/>
    <row r="136737"/>
    <row r="136738"/>
    <row r="136739"/>
    <row r="136740"/>
    <row r="136741"/>
    <row r="136742"/>
    <row r="136743"/>
    <row r="136744"/>
    <row r="136745"/>
    <row r="136746"/>
    <row r="136747"/>
    <row r="136748"/>
    <row r="136749"/>
    <row r="136750"/>
    <row r="136751"/>
    <row r="136752"/>
    <row r="136753"/>
    <row r="136754"/>
    <row r="136755"/>
    <row r="136756"/>
    <row r="136757"/>
    <row r="136758"/>
    <row r="136759"/>
    <row r="136760"/>
    <row r="136761"/>
    <row r="136762"/>
    <row r="136763"/>
    <row r="136764"/>
    <row r="136765"/>
    <row r="136766"/>
    <row r="136767"/>
    <row r="136768"/>
    <row r="136769"/>
    <row r="136770"/>
    <row r="136771"/>
    <row r="136772"/>
    <row r="136773"/>
    <row r="136774"/>
    <row r="136775"/>
    <row r="136776"/>
    <row r="136777"/>
    <row r="136778"/>
    <row r="136779"/>
    <row r="136780"/>
    <row r="136781"/>
    <row r="136782"/>
    <row r="136783"/>
    <row r="136784"/>
    <row r="136785"/>
    <row r="136786"/>
    <row r="136787"/>
    <row r="136788"/>
    <row r="136789"/>
    <row r="136790"/>
    <row r="136791"/>
    <row r="136792"/>
    <row r="136793"/>
    <row r="136794"/>
    <row r="136795"/>
    <row r="136796"/>
    <row r="136797"/>
    <row r="136798"/>
    <row r="136799"/>
    <row r="136800"/>
    <row r="136801"/>
    <row r="136802"/>
    <row r="136803"/>
    <row r="136804"/>
    <row r="136805"/>
    <row r="136806"/>
    <row r="136807"/>
    <row r="136808"/>
    <row r="136809"/>
    <row r="136810"/>
    <row r="136811"/>
    <row r="136812"/>
    <row r="136813"/>
    <row r="136814"/>
    <row r="136815"/>
    <row r="136816"/>
    <row r="136817"/>
    <row r="136818"/>
    <row r="136819"/>
    <row r="136820"/>
    <row r="136821"/>
    <row r="136822"/>
    <row r="136823"/>
    <row r="136824"/>
    <row r="136825"/>
    <row r="136826"/>
    <row r="136827"/>
    <row r="136828"/>
    <row r="136829"/>
    <row r="136830"/>
    <row r="136831"/>
    <row r="136832"/>
    <row r="136833"/>
    <row r="136834"/>
    <row r="136835"/>
    <row r="136836"/>
    <row r="136837"/>
    <row r="136838"/>
    <row r="136839"/>
    <row r="136840"/>
    <row r="136841"/>
    <row r="136842"/>
    <row r="136843"/>
    <row r="136844"/>
    <row r="136845"/>
    <row r="136846"/>
    <row r="136847"/>
    <row r="136848"/>
    <row r="136849"/>
    <row r="136850"/>
    <row r="136851"/>
    <row r="136852"/>
    <row r="136853"/>
    <row r="136854"/>
    <row r="136855"/>
    <row r="136856"/>
    <row r="136857"/>
    <row r="136858"/>
    <row r="136859"/>
    <row r="136860"/>
    <row r="136861"/>
    <row r="136862"/>
    <row r="136863"/>
    <row r="136864"/>
    <row r="136865"/>
    <row r="136866"/>
    <row r="136867"/>
    <row r="136868"/>
    <row r="136869"/>
    <row r="136870"/>
    <row r="136871"/>
    <row r="136872"/>
    <row r="136873"/>
    <row r="136874"/>
    <row r="136875"/>
    <row r="136876"/>
    <row r="136877"/>
    <row r="136878"/>
    <row r="136879"/>
    <row r="136880"/>
    <row r="136881"/>
    <row r="136882"/>
    <row r="136883"/>
    <row r="136884"/>
    <row r="136885"/>
    <row r="136886"/>
    <row r="136887"/>
    <row r="136888"/>
    <row r="136889"/>
    <row r="136890"/>
    <row r="136891"/>
    <row r="136892"/>
    <row r="136893"/>
    <row r="136894"/>
    <row r="136895"/>
    <row r="136896"/>
    <row r="136897"/>
    <row r="136898"/>
    <row r="136899"/>
    <row r="136900"/>
    <row r="136901"/>
    <row r="136902"/>
    <row r="136903"/>
    <row r="136904"/>
    <row r="136905"/>
    <row r="136906"/>
    <row r="136907"/>
    <row r="136908"/>
    <row r="136909"/>
    <row r="136910"/>
    <row r="136911"/>
    <row r="136912"/>
    <row r="136913"/>
    <row r="136914"/>
    <row r="136915"/>
    <row r="136916"/>
    <row r="136917"/>
    <row r="136918"/>
    <row r="136919"/>
    <row r="136920"/>
    <row r="136921"/>
    <row r="136922"/>
    <row r="136923"/>
    <row r="136924"/>
    <row r="136925"/>
    <row r="136926"/>
    <row r="136927"/>
    <row r="136928"/>
    <row r="136929"/>
    <row r="136930"/>
    <row r="136931"/>
    <row r="136932"/>
    <row r="136933"/>
    <row r="136934"/>
    <row r="136935"/>
    <row r="136936"/>
    <row r="136937"/>
    <row r="136938"/>
    <row r="136939"/>
    <row r="136940"/>
    <row r="136941"/>
    <row r="136942"/>
    <row r="136943"/>
    <row r="136944"/>
    <row r="136945"/>
    <row r="136946"/>
    <row r="136947"/>
    <row r="136948"/>
    <row r="136949"/>
    <row r="136950"/>
    <row r="136951"/>
    <row r="136952"/>
    <row r="136953"/>
    <row r="136954"/>
    <row r="136955"/>
    <row r="136956"/>
    <row r="136957"/>
    <row r="136958"/>
    <row r="136959"/>
    <row r="136960"/>
    <row r="136961"/>
    <row r="136962"/>
    <row r="136963"/>
    <row r="136964"/>
    <row r="136965"/>
    <row r="136966"/>
    <row r="136967"/>
    <row r="136968"/>
    <row r="136969"/>
    <row r="136970"/>
    <row r="136971"/>
    <row r="136972"/>
    <row r="136973"/>
    <row r="136974"/>
    <row r="136975"/>
    <row r="136976"/>
    <row r="136977"/>
    <row r="136978"/>
    <row r="136979"/>
    <row r="136980"/>
    <row r="136981"/>
    <row r="136982"/>
    <row r="136983"/>
    <row r="136984"/>
    <row r="136985"/>
    <row r="136986"/>
    <row r="136987"/>
    <row r="136988"/>
    <row r="136989"/>
    <row r="136990"/>
    <row r="136991"/>
    <row r="136992"/>
    <row r="136993"/>
    <row r="136994"/>
    <row r="136995"/>
    <row r="136996"/>
    <row r="136997"/>
    <row r="136998"/>
    <row r="136999"/>
    <row r="137000"/>
    <row r="137001"/>
    <row r="137002"/>
    <row r="137003"/>
    <row r="137004"/>
    <row r="137005"/>
    <row r="137006"/>
    <row r="137007"/>
    <row r="137008"/>
    <row r="137009"/>
    <row r="137010"/>
    <row r="137011"/>
    <row r="137012"/>
    <row r="137013"/>
    <row r="137014"/>
    <row r="137015"/>
    <row r="137016"/>
    <row r="137017"/>
    <row r="137018"/>
    <row r="137019"/>
    <row r="137020"/>
    <row r="137021"/>
    <row r="137022"/>
    <row r="137023"/>
    <row r="137024"/>
    <row r="137025"/>
    <row r="137026"/>
    <row r="137027"/>
    <row r="137028"/>
    <row r="137029"/>
    <row r="137030"/>
    <row r="137031"/>
    <row r="137032"/>
    <row r="137033"/>
    <row r="137034"/>
    <row r="137035"/>
    <row r="137036"/>
    <row r="137037"/>
    <row r="137038"/>
    <row r="137039"/>
    <row r="137040"/>
    <row r="137041"/>
    <row r="137042"/>
    <row r="137043"/>
    <row r="137044"/>
    <row r="137045"/>
    <row r="137046"/>
    <row r="137047"/>
    <row r="137048"/>
    <row r="137049"/>
    <row r="137050"/>
    <row r="137051"/>
    <row r="137052"/>
    <row r="137053"/>
    <row r="137054"/>
    <row r="137055"/>
    <row r="137056"/>
    <row r="137057"/>
    <row r="137058"/>
    <row r="137059"/>
    <row r="137060"/>
    <row r="137061"/>
    <row r="137062"/>
    <row r="137063"/>
    <row r="137064"/>
    <row r="137065"/>
    <row r="137066"/>
    <row r="137067"/>
    <row r="137068"/>
    <row r="137069"/>
    <row r="137070"/>
    <row r="137071"/>
    <row r="137072"/>
    <row r="137073"/>
    <row r="137074"/>
    <row r="137075"/>
    <row r="137076"/>
    <row r="137077"/>
    <row r="137078"/>
    <row r="137079"/>
    <row r="137080"/>
    <row r="137081"/>
    <row r="137082"/>
    <row r="137083"/>
    <row r="137084"/>
    <row r="137085"/>
    <row r="137086"/>
    <row r="137087"/>
    <row r="137088"/>
    <row r="137089"/>
    <row r="137090"/>
    <row r="137091"/>
    <row r="137092"/>
    <row r="137093"/>
    <row r="137094"/>
    <row r="137095"/>
    <row r="137096"/>
    <row r="137097"/>
    <row r="137098"/>
    <row r="137099"/>
    <row r="137100"/>
    <row r="137101"/>
    <row r="137102"/>
    <row r="137103"/>
    <row r="137104"/>
    <row r="137105"/>
    <row r="137106"/>
    <row r="137107"/>
    <row r="137108"/>
    <row r="137109"/>
    <row r="137110"/>
    <row r="137111"/>
    <row r="137112"/>
    <row r="137113"/>
    <row r="137114"/>
    <row r="137115"/>
    <row r="137116"/>
    <row r="137117"/>
    <row r="137118"/>
    <row r="137119"/>
    <row r="137120"/>
    <row r="137121"/>
    <row r="137122"/>
    <row r="137123"/>
    <row r="137124"/>
    <row r="137125"/>
    <row r="137126"/>
    <row r="137127"/>
    <row r="137128"/>
    <row r="137129"/>
    <row r="137130"/>
    <row r="137131"/>
    <row r="137132"/>
    <row r="137133"/>
    <row r="137134"/>
    <row r="137135"/>
    <row r="137136"/>
    <row r="137137"/>
    <row r="137138"/>
    <row r="137139"/>
    <row r="137140"/>
    <row r="137141"/>
    <row r="137142"/>
    <row r="137143"/>
    <row r="137144"/>
    <row r="137145"/>
    <row r="137146"/>
    <row r="137147"/>
    <row r="137148"/>
    <row r="137149"/>
    <row r="137150"/>
    <row r="137151"/>
    <row r="137152"/>
    <row r="137153"/>
    <row r="137154"/>
    <row r="137155"/>
    <row r="137156"/>
    <row r="137157"/>
    <row r="137158"/>
    <row r="137159"/>
    <row r="137160"/>
    <row r="137161"/>
    <row r="137162"/>
    <row r="137163"/>
    <row r="137164"/>
    <row r="137165"/>
    <row r="137166"/>
    <row r="137167"/>
    <row r="137168"/>
    <row r="137169"/>
    <row r="137170"/>
    <row r="137171"/>
    <row r="137172"/>
    <row r="137173"/>
    <row r="137174"/>
    <row r="137175"/>
    <row r="137176"/>
    <row r="137177"/>
    <row r="137178"/>
    <row r="137179"/>
    <row r="137180"/>
    <row r="137181"/>
    <row r="137182"/>
    <row r="137183"/>
    <row r="137184"/>
    <row r="137185"/>
    <row r="137186"/>
    <row r="137187"/>
    <row r="137188"/>
    <row r="137189"/>
    <row r="137190"/>
    <row r="137191"/>
    <row r="137192"/>
    <row r="137193"/>
    <row r="137194"/>
    <row r="137195"/>
    <row r="137196"/>
    <row r="137197"/>
    <row r="137198"/>
    <row r="137199"/>
    <row r="137200"/>
    <row r="137201"/>
    <row r="137202"/>
    <row r="137203"/>
    <row r="137204"/>
    <row r="137205"/>
    <row r="137206"/>
    <row r="137207"/>
    <row r="137208"/>
    <row r="137209"/>
    <row r="137210"/>
    <row r="137211"/>
    <row r="137212"/>
    <row r="137213"/>
    <row r="137214"/>
    <row r="137215"/>
    <row r="137216"/>
    <row r="137217"/>
    <row r="137218"/>
    <row r="137219"/>
    <row r="137220"/>
    <row r="137221"/>
    <row r="137222"/>
    <row r="137223"/>
    <row r="137224"/>
    <row r="137225"/>
    <row r="137226"/>
    <row r="137227"/>
    <row r="137228"/>
    <row r="137229"/>
    <row r="137230"/>
    <row r="137231"/>
    <row r="137232"/>
    <row r="137233"/>
    <row r="137234"/>
    <row r="137235"/>
    <row r="137236"/>
    <row r="137237"/>
    <row r="137238"/>
    <row r="137239"/>
    <row r="137240"/>
    <row r="137241"/>
    <row r="137242"/>
    <row r="137243"/>
    <row r="137244"/>
    <row r="137245"/>
    <row r="137246"/>
    <row r="137247"/>
    <row r="137248"/>
    <row r="137249"/>
    <row r="137250"/>
    <row r="137251"/>
    <row r="137252"/>
    <row r="137253"/>
    <row r="137254"/>
    <row r="137255"/>
    <row r="137256"/>
    <row r="137257"/>
    <row r="137258"/>
    <row r="137259"/>
    <row r="137260"/>
    <row r="137261"/>
    <row r="137262"/>
    <row r="137263"/>
    <row r="137264"/>
    <row r="137265"/>
    <row r="137266"/>
    <row r="137267"/>
    <row r="137268"/>
    <row r="137269"/>
    <row r="137270"/>
    <row r="137271"/>
    <row r="137272"/>
    <row r="137273"/>
    <row r="137274"/>
    <row r="137275"/>
    <row r="137276"/>
    <row r="137277"/>
    <row r="137278"/>
    <row r="137279"/>
    <row r="137280"/>
    <row r="137281"/>
    <row r="137282"/>
    <row r="137283"/>
    <row r="137284"/>
    <row r="137285"/>
    <row r="137286"/>
    <row r="137287"/>
    <row r="137288"/>
    <row r="137289"/>
    <row r="137290"/>
    <row r="137291"/>
    <row r="137292"/>
    <row r="137293"/>
    <row r="137294"/>
    <row r="137295"/>
    <row r="137296"/>
    <row r="137297"/>
    <row r="137298"/>
    <row r="137299"/>
    <row r="137300"/>
    <row r="137301"/>
    <row r="137302"/>
    <row r="137303"/>
    <row r="137304"/>
    <row r="137305"/>
    <row r="137306"/>
    <row r="137307"/>
    <row r="137308"/>
    <row r="137309"/>
    <row r="137310"/>
    <row r="137311"/>
    <row r="137312"/>
    <row r="137313"/>
    <row r="137314"/>
    <row r="137315"/>
    <row r="137316"/>
    <row r="137317"/>
    <row r="137318"/>
    <row r="137319"/>
    <row r="137320"/>
    <row r="137321"/>
    <row r="137322"/>
    <row r="137323"/>
    <row r="137324"/>
    <row r="137325"/>
    <row r="137326"/>
    <row r="137327"/>
    <row r="137328"/>
    <row r="137329"/>
    <row r="137330"/>
    <row r="137331"/>
    <row r="137332"/>
    <row r="137333"/>
    <row r="137334"/>
    <row r="137335"/>
    <row r="137336"/>
    <row r="137337"/>
    <row r="137338"/>
    <row r="137339"/>
    <row r="137340"/>
    <row r="137341"/>
    <row r="137342"/>
    <row r="137343"/>
    <row r="137344"/>
    <row r="137345"/>
    <row r="137346"/>
    <row r="137347"/>
    <row r="137348"/>
    <row r="137349"/>
    <row r="137350"/>
    <row r="137351"/>
    <row r="137352"/>
    <row r="137353"/>
    <row r="137354"/>
    <row r="137355"/>
    <row r="137356"/>
    <row r="137357"/>
    <row r="137358"/>
    <row r="137359"/>
    <row r="137360"/>
    <row r="137361"/>
    <row r="137362"/>
    <row r="137363"/>
    <row r="137364"/>
    <row r="137365"/>
    <row r="137366"/>
    <row r="137367"/>
    <row r="137368"/>
    <row r="137369"/>
    <row r="137370"/>
    <row r="137371"/>
    <row r="137372"/>
    <row r="137373"/>
    <row r="137374"/>
    <row r="137375"/>
    <row r="137376"/>
    <row r="137377"/>
    <row r="137378"/>
    <row r="137379"/>
    <row r="137380"/>
    <row r="137381"/>
    <row r="137382"/>
    <row r="137383"/>
    <row r="137384"/>
    <row r="137385"/>
    <row r="137386"/>
    <row r="137387"/>
    <row r="137388"/>
    <row r="137389"/>
    <row r="137390"/>
    <row r="137391"/>
    <row r="137392"/>
    <row r="137393"/>
    <row r="137394"/>
    <row r="137395"/>
    <row r="137396"/>
    <row r="137397"/>
    <row r="137398"/>
    <row r="137399"/>
    <row r="137400"/>
    <row r="137401"/>
    <row r="137402"/>
    <row r="137403"/>
    <row r="137404"/>
    <row r="137405"/>
    <row r="137406"/>
    <row r="137407"/>
    <row r="137408"/>
    <row r="137409"/>
    <row r="137410"/>
    <row r="137411"/>
    <row r="137412"/>
    <row r="137413"/>
    <row r="137414"/>
    <row r="137415"/>
    <row r="137416"/>
    <row r="137417"/>
    <row r="137418"/>
    <row r="137419"/>
    <row r="137420"/>
    <row r="137421"/>
    <row r="137422"/>
    <row r="137423"/>
    <row r="137424"/>
    <row r="137425"/>
    <row r="137426"/>
    <row r="137427"/>
    <row r="137428"/>
    <row r="137429"/>
    <row r="137430"/>
    <row r="137431"/>
    <row r="137432"/>
    <row r="137433"/>
    <row r="137434"/>
    <row r="137435"/>
    <row r="137436"/>
    <row r="137437"/>
    <row r="137438"/>
    <row r="137439"/>
    <row r="137440"/>
    <row r="137441"/>
    <row r="137442"/>
    <row r="137443"/>
    <row r="137444"/>
    <row r="137445"/>
    <row r="137446"/>
    <row r="137447"/>
    <row r="137448"/>
    <row r="137449"/>
    <row r="137450"/>
    <row r="137451"/>
    <row r="137452"/>
    <row r="137453"/>
    <row r="137454"/>
    <row r="137455"/>
    <row r="137456"/>
    <row r="137457"/>
    <row r="137458"/>
    <row r="137459"/>
    <row r="137460"/>
    <row r="137461"/>
    <row r="137462"/>
    <row r="137463"/>
    <row r="137464"/>
    <row r="137465"/>
    <row r="137466"/>
    <row r="137467"/>
    <row r="137468"/>
    <row r="137469"/>
    <row r="137470"/>
    <row r="137471"/>
    <row r="137472"/>
    <row r="137473"/>
    <row r="137474"/>
    <row r="137475"/>
    <row r="137476"/>
    <row r="137477"/>
    <row r="137478"/>
    <row r="137479"/>
    <row r="137480"/>
    <row r="137481"/>
    <row r="137482"/>
    <row r="137483"/>
    <row r="137484"/>
    <row r="137485"/>
    <row r="137486"/>
    <row r="137487"/>
    <row r="137488"/>
    <row r="137489"/>
    <row r="137490"/>
    <row r="137491"/>
    <row r="137492"/>
    <row r="137493"/>
    <row r="137494"/>
    <row r="137495"/>
    <row r="137496"/>
    <row r="137497"/>
    <row r="137498"/>
    <row r="137499"/>
    <row r="137500"/>
    <row r="137501"/>
    <row r="137502"/>
    <row r="137503"/>
    <row r="137504"/>
    <row r="137505"/>
    <row r="137506"/>
    <row r="137507"/>
    <row r="137508"/>
    <row r="137509"/>
    <row r="137510"/>
    <row r="137511"/>
    <row r="137512"/>
    <row r="137513"/>
    <row r="137514"/>
    <row r="137515"/>
    <row r="137516"/>
    <row r="137517"/>
    <row r="137518"/>
    <row r="137519"/>
    <row r="137520"/>
    <row r="137521"/>
    <row r="137522"/>
    <row r="137523"/>
    <row r="137524"/>
    <row r="137525"/>
    <row r="137526"/>
    <row r="137527"/>
    <row r="137528"/>
    <row r="137529"/>
    <row r="137530"/>
    <row r="137531"/>
    <row r="137532"/>
    <row r="137533"/>
    <row r="137534"/>
    <row r="137535"/>
    <row r="137536"/>
    <row r="137537"/>
    <row r="137538"/>
    <row r="137539"/>
    <row r="137540"/>
    <row r="137541"/>
    <row r="137542"/>
    <row r="137543"/>
    <row r="137544"/>
    <row r="137545"/>
    <row r="137546"/>
    <row r="137547"/>
    <row r="137548"/>
    <row r="137549"/>
    <row r="137550"/>
    <row r="137551"/>
    <row r="137552"/>
    <row r="137553"/>
    <row r="137554"/>
    <row r="137555"/>
    <row r="137556"/>
    <row r="137557"/>
    <row r="137558"/>
    <row r="137559"/>
    <row r="137560"/>
    <row r="137561"/>
    <row r="137562"/>
    <row r="137563"/>
    <row r="137564"/>
    <row r="137565"/>
    <row r="137566"/>
    <row r="137567"/>
    <row r="137568"/>
    <row r="137569"/>
    <row r="137570"/>
    <row r="137571"/>
    <row r="137572"/>
    <row r="137573"/>
    <row r="137574"/>
    <row r="137575"/>
    <row r="137576"/>
    <row r="137577"/>
    <row r="137578"/>
    <row r="137579"/>
    <row r="137580"/>
    <row r="137581"/>
    <row r="137582"/>
    <row r="137583"/>
    <row r="137584"/>
    <row r="137585"/>
    <row r="137586"/>
    <row r="137587"/>
    <row r="137588"/>
    <row r="137589"/>
    <row r="137590"/>
    <row r="137591"/>
    <row r="137592"/>
    <row r="137593"/>
    <row r="137594"/>
    <row r="137595"/>
    <row r="137596"/>
    <row r="137597"/>
    <row r="137598"/>
    <row r="137599"/>
    <row r="137600"/>
    <row r="137601"/>
    <row r="137602"/>
    <row r="137603"/>
    <row r="137604"/>
    <row r="137605"/>
    <row r="137606"/>
    <row r="137607"/>
    <row r="137608"/>
    <row r="137609"/>
    <row r="137610"/>
    <row r="137611"/>
    <row r="137612"/>
    <row r="137613"/>
    <row r="137614"/>
    <row r="137615"/>
    <row r="137616"/>
    <row r="137617"/>
    <row r="137618"/>
    <row r="137619"/>
    <row r="137620"/>
    <row r="137621"/>
    <row r="137622"/>
    <row r="137623"/>
    <row r="137624"/>
    <row r="137625"/>
    <row r="137626"/>
    <row r="137627"/>
    <row r="137628"/>
    <row r="137629"/>
    <row r="137630"/>
    <row r="137631"/>
    <row r="137632"/>
    <row r="137633"/>
    <row r="137634"/>
    <row r="137635"/>
    <row r="137636"/>
    <row r="137637"/>
    <row r="137638"/>
    <row r="137639"/>
    <row r="137640"/>
    <row r="137641"/>
    <row r="137642"/>
    <row r="137643"/>
    <row r="137644"/>
    <row r="137645"/>
    <row r="137646"/>
    <row r="137647"/>
    <row r="137648"/>
    <row r="137649"/>
    <row r="137650"/>
    <row r="137651"/>
    <row r="137652"/>
    <row r="137653"/>
    <row r="137654"/>
    <row r="137655"/>
    <row r="137656"/>
    <row r="137657"/>
    <row r="137658"/>
    <row r="137659"/>
    <row r="137660"/>
    <row r="137661"/>
    <row r="137662"/>
    <row r="137663"/>
    <row r="137664"/>
    <row r="137665"/>
    <row r="137666"/>
    <row r="137667"/>
    <row r="137668"/>
    <row r="137669"/>
    <row r="137670"/>
    <row r="137671"/>
    <row r="137672"/>
    <row r="137673"/>
    <row r="137674"/>
    <row r="137675"/>
    <row r="137676"/>
    <row r="137677"/>
    <row r="137678"/>
    <row r="137679"/>
    <row r="137680"/>
    <row r="137681"/>
    <row r="137682"/>
    <row r="137683"/>
    <row r="137684"/>
    <row r="137685"/>
    <row r="137686"/>
    <row r="137687"/>
    <row r="137688"/>
    <row r="137689"/>
    <row r="137690"/>
    <row r="137691"/>
    <row r="137692"/>
    <row r="137693"/>
    <row r="137694"/>
    <row r="137695"/>
    <row r="137696"/>
    <row r="137697"/>
    <row r="137698"/>
    <row r="137699"/>
    <row r="137700"/>
    <row r="137701"/>
    <row r="137702"/>
    <row r="137703"/>
    <row r="137704"/>
    <row r="137705"/>
    <row r="137706"/>
    <row r="137707"/>
    <row r="137708"/>
    <row r="137709"/>
    <row r="137710"/>
    <row r="137711"/>
    <row r="137712"/>
    <row r="137713"/>
    <row r="137714"/>
    <row r="137715"/>
    <row r="137716"/>
    <row r="137717"/>
    <row r="137718"/>
    <row r="137719"/>
    <row r="137720"/>
    <row r="137721"/>
    <row r="137722"/>
    <row r="137723"/>
    <row r="137724"/>
    <row r="137725"/>
    <row r="137726"/>
    <row r="137727"/>
    <row r="137728"/>
    <row r="137729"/>
    <row r="137730"/>
    <row r="137731"/>
    <row r="137732"/>
    <row r="137733"/>
    <row r="137734"/>
    <row r="137735"/>
    <row r="137736"/>
    <row r="137737"/>
    <row r="137738"/>
    <row r="137739"/>
    <row r="137740"/>
    <row r="137741"/>
    <row r="137742"/>
    <row r="137743"/>
    <row r="137744"/>
    <row r="137745"/>
    <row r="137746"/>
    <row r="137747"/>
    <row r="137748"/>
    <row r="137749"/>
    <row r="137750"/>
    <row r="137751"/>
    <row r="137752"/>
    <row r="137753"/>
    <row r="137754"/>
    <row r="137755"/>
    <row r="137756"/>
    <row r="137757"/>
    <row r="137758"/>
    <row r="137759"/>
    <row r="137760"/>
    <row r="137761"/>
    <row r="137762"/>
    <row r="137763"/>
    <row r="137764"/>
    <row r="137765"/>
    <row r="137766"/>
    <row r="137767"/>
    <row r="137768"/>
    <row r="137769"/>
    <row r="137770"/>
    <row r="137771"/>
    <row r="137772"/>
    <row r="137773"/>
    <row r="137774"/>
    <row r="137775"/>
    <row r="137776"/>
    <row r="137777"/>
    <row r="137778"/>
    <row r="137779"/>
    <row r="137780"/>
    <row r="137781"/>
    <row r="137782"/>
    <row r="137783"/>
    <row r="137784"/>
    <row r="137785"/>
    <row r="137786"/>
    <row r="137787"/>
    <row r="137788"/>
    <row r="137789"/>
    <row r="137790"/>
    <row r="137791"/>
    <row r="137792"/>
    <row r="137793"/>
    <row r="137794"/>
    <row r="137795"/>
    <row r="137796"/>
    <row r="137797"/>
    <row r="137798"/>
    <row r="137799"/>
    <row r="137800"/>
    <row r="137801"/>
    <row r="137802"/>
    <row r="137803"/>
    <row r="137804"/>
    <row r="137805"/>
    <row r="137806"/>
    <row r="137807"/>
    <row r="137808"/>
    <row r="137809"/>
    <row r="137810"/>
    <row r="137811"/>
    <row r="137812"/>
    <row r="137813"/>
    <row r="137814"/>
    <row r="137815"/>
    <row r="137816"/>
    <row r="137817"/>
    <row r="137818"/>
    <row r="137819"/>
    <row r="137820"/>
    <row r="137821"/>
    <row r="137822"/>
    <row r="137823"/>
    <row r="137824"/>
    <row r="137825"/>
    <row r="137826"/>
    <row r="137827"/>
    <row r="137828"/>
    <row r="137829"/>
    <row r="137830"/>
    <row r="137831"/>
    <row r="137832"/>
    <row r="137833"/>
    <row r="137834"/>
    <row r="137835"/>
    <row r="137836"/>
    <row r="137837"/>
    <row r="137838"/>
    <row r="137839"/>
    <row r="137840"/>
    <row r="137841"/>
    <row r="137842"/>
    <row r="137843"/>
    <row r="137844"/>
    <row r="137845"/>
    <row r="137846"/>
    <row r="137847"/>
    <row r="137848"/>
    <row r="137849"/>
    <row r="137850"/>
    <row r="137851"/>
    <row r="137852"/>
    <row r="137853"/>
    <row r="137854"/>
    <row r="137855"/>
    <row r="137856"/>
    <row r="137857"/>
    <row r="137858"/>
    <row r="137859"/>
    <row r="137860"/>
    <row r="137861"/>
    <row r="137862"/>
    <row r="137863"/>
    <row r="137864"/>
    <row r="137865"/>
    <row r="137866"/>
    <row r="137867"/>
    <row r="137868"/>
    <row r="137869"/>
    <row r="137870"/>
    <row r="137871"/>
    <row r="137872"/>
    <row r="137873"/>
    <row r="137874"/>
    <row r="137875"/>
    <row r="137876"/>
    <row r="137877"/>
    <row r="137878"/>
    <row r="137879"/>
    <row r="137880"/>
    <row r="137881"/>
    <row r="137882"/>
    <row r="137883"/>
    <row r="137884"/>
    <row r="137885"/>
    <row r="137886"/>
    <row r="137887"/>
    <row r="137888"/>
    <row r="137889"/>
    <row r="137890"/>
    <row r="137891"/>
    <row r="137892"/>
    <row r="137893"/>
    <row r="137894"/>
    <row r="137895"/>
    <row r="137896"/>
    <row r="137897"/>
    <row r="137898"/>
    <row r="137899"/>
    <row r="137900"/>
    <row r="137901"/>
    <row r="137902"/>
    <row r="137903"/>
    <row r="137904"/>
    <row r="137905"/>
    <row r="137906"/>
    <row r="137907"/>
    <row r="137908"/>
    <row r="137909"/>
    <row r="137910"/>
    <row r="137911"/>
    <row r="137912"/>
    <row r="137913"/>
    <row r="137914"/>
    <row r="137915"/>
    <row r="137916"/>
    <row r="137917"/>
    <row r="137918"/>
    <row r="137919"/>
    <row r="137920"/>
    <row r="137921"/>
    <row r="137922"/>
    <row r="137923"/>
    <row r="137924"/>
    <row r="137925"/>
    <row r="137926"/>
    <row r="137927"/>
    <row r="137928"/>
    <row r="137929"/>
    <row r="137930"/>
    <row r="137931"/>
    <row r="137932"/>
    <row r="137933"/>
    <row r="137934"/>
    <row r="137935"/>
    <row r="137936"/>
    <row r="137937"/>
    <row r="137938"/>
    <row r="137939"/>
    <row r="137940"/>
    <row r="137941"/>
    <row r="137942"/>
    <row r="137943"/>
    <row r="137944"/>
    <row r="137945"/>
    <row r="137946"/>
    <row r="137947"/>
    <row r="137948"/>
    <row r="137949"/>
    <row r="137950"/>
    <row r="137951"/>
    <row r="137952"/>
    <row r="137953"/>
    <row r="137954"/>
    <row r="137955"/>
    <row r="137956"/>
    <row r="137957"/>
    <row r="137958"/>
    <row r="137959"/>
    <row r="137960"/>
    <row r="137961"/>
    <row r="137962"/>
    <row r="137963"/>
    <row r="137964"/>
    <row r="137965"/>
    <row r="137966"/>
    <row r="137967"/>
    <row r="137968"/>
    <row r="137969"/>
    <row r="137970"/>
    <row r="137971"/>
    <row r="137972"/>
    <row r="137973"/>
    <row r="137974"/>
    <row r="137975"/>
    <row r="137976"/>
    <row r="137977"/>
    <row r="137978"/>
    <row r="137979"/>
    <row r="137980"/>
    <row r="137981"/>
    <row r="137982"/>
    <row r="137983"/>
    <row r="137984"/>
    <row r="137985"/>
    <row r="137986"/>
    <row r="137987"/>
    <row r="137988"/>
    <row r="137989"/>
    <row r="137990"/>
    <row r="137991"/>
    <row r="137992"/>
    <row r="137993"/>
    <row r="137994"/>
    <row r="137995"/>
    <row r="137996"/>
    <row r="137997"/>
    <row r="137998"/>
    <row r="137999"/>
    <row r="138000"/>
    <row r="138001"/>
    <row r="138002"/>
    <row r="138003"/>
    <row r="138004"/>
    <row r="138005"/>
    <row r="138006"/>
    <row r="138007"/>
    <row r="138008"/>
    <row r="138009"/>
    <row r="138010"/>
    <row r="138011"/>
    <row r="138012"/>
    <row r="138013"/>
    <row r="138014"/>
    <row r="138015"/>
    <row r="138016"/>
    <row r="138017"/>
    <row r="138018"/>
    <row r="138019"/>
    <row r="138020"/>
    <row r="138021"/>
    <row r="138022"/>
    <row r="138023"/>
    <row r="138024"/>
    <row r="138025"/>
    <row r="138026"/>
    <row r="138027"/>
    <row r="138028"/>
    <row r="138029"/>
    <row r="138030"/>
    <row r="138031"/>
    <row r="138032"/>
    <row r="138033"/>
    <row r="138034"/>
    <row r="138035"/>
    <row r="138036"/>
    <row r="138037"/>
    <row r="138038"/>
    <row r="138039"/>
    <row r="138040"/>
    <row r="138041"/>
    <row r="138042"/>
    <row r="138043"/>
    <row r="138044"/>
    <row r="138045"/>
    <row r="138046"/>
    <row r="138047"/>
    <row r="138048"/>
    <row r="138049"/>
    <row r="138050"/>
    <row r="138051"/>
    <row r="138052"/>
    <row r="138053"/>
    <row r="138054"/>
    <row r="138055"/>
    <row r="138056"/>
    <row r="138057"/>
    <row r="138058"/>
    <row r="138059"/>
    <row r="138060"/>
    <row r="138061"/>
    <row r="138062"/>
    <row r="138063"/>
    <row r="138064"/>
    <row r="138065"/>
    <row r="138066"/>
    <row r="138067"/>
    <row r="138068"/>
    <row r="138069"/>
    <row r="138070"/>
    <row r="138071"/>
    <row r="138072"/>
    <row r="138073"/>
    <row r="138074"/>
    <row r="138075"/>
    <row r="138076"/>
    <row r="138077"/>
    <row r="138078"/>
    <row r="138079"/>
    <row r="138080"/>
    <row r="138081"/>
    <row r="138082"/>
    <row r="138083"/>
    <row r="138084"/>
    <row r="138085"/>
    <row r="138086"/>
    <row r="138087"/>
    <row r="138088"/>
    <row r="138089"/>
    <row r="138090"/>
    <row r="138091"/>
    <row r="138092"/>
    <row r="138093"/>
    <row r="138094"/>
    <row r="138095"/>
    <row r="138096"/>
    <row r="138097"/>
    <row r="138098"/>
    <row r="138099"/>
    <row r="138100"/>
    <row r="138101"/>
    <row r="138102"/>
    <row r="138103"/>
    <row r="138104"/>
    <row r="138105"/>
    <row r="138106"/>
    <row r="138107"/>
    <row r="138108"/>
    <row r="138109"/>
    <row r="138110"/>
    <row r="138111"/>
    <row r="138112"/>
    <row r="138113"/>
    <row r="138114"/>
    <row r="138115"/>
    <row r="138116"/>
    <row r="138117"/>
    <row r="138118"/>
    <row r="138119"/>
    <row r="138120"/>
    <row r="138121"/>
    <row r="138122"/>
    <row r="138123"/>
    <row r="138124"/>
    <row r="138125"/>
    <row r="138126"/>
    <row r="138127"/>
    <row r="138128"/>
    <row r="138129"/>
    <row r="138130"/>
    <row r="138131"/>
    <row r="138132"/>
    <row r="138133"/>
    <row r="138134"/>
    <row r="138135"/>
    <row r="138136"/>
    <row r="138137"/>
    <row r="138138"/>
    <row r="138139"/>
    <row r="138140"/>
    <row r="138141"/>
    <row r="138142"/>
    <row r="138143"/>
    <row r="138144"/>
    <row r="138145"/>
    <row r="138146"/>
    <row r="138147"/>
    <row r="138148"/>
    <row r="138149"/>
    <row r="138150"/>
    <row r="138151"/>
    <row r="138152"/>
    <row r="138153"/>
    <row r="138154"/>
    <row r="138155"/>
    <row r="138156"/>
    <row r="138157"/>
    <row r="138158"/>
    <row r="138159"/>
    <row r="138160"/>
    <row r="138161"/>
    <row r="138162"/>
    <row r="138163"/>
    <row r="138164"/>
    <row r="138165"/>
    <row r="138166"/>
    <row r="138167"/>
    <row r="138168"/>
    <row r="138169"/>
    <row r="138170"/>
    <row r="138171"/>
    <row r="138172"/>
    <row r="138173"/>
    <row r="138174"/>
    <row r="138175"/>
    <row r="138176"/>
    <row r="138177"/>
    <row r="138178"/>
    <row r="138179"/>
    <row r="138180"/>
    <row r="138181"/>
    <row r="138182"/>
    <row r="138183"/>
    <row r="138184"/>
    <row r="138185"/>
    <row r="138186"/>
    <row r="138187"/>
    <row r="138188"/>
    <row r="138189"/>
    <row r="138190"/>
    <row r="138191"/>
    <row r="138192"/>
    <row r="138193"/>
    <row r="138194"/>
    <row r="138195"/>
    <row r="138196"/>
    <row r="138197"/>
    <row r="138198"/>
    <row r="138199"/>
    <row r="138200"/>
    <row r="138201"/>
    <row r="138202"/>
    <row r="138203"/>
    <row r="138204"/>
    <row r="138205"/>
    <row r="138206"/>
    <row r="138207"/>
    <row r="138208"/>
    <row r="138209"/>
    <row r="138210"/>
    <row r="138211"/>
    <row r="138212"/>
    <row r="138213"/>
    <row r="138214"/>
    <row r="138215"/>
    <row r="138216"/>
    <row r="138217"/>
    <row r="138218"/>
    <row r="138219"/>
    <row r="138220"/>
    <row r="138221"/>
    <row r="138222"/>
    <row r="138223"/>
    <row r="138224"/>
    <row r="138225"/>
    <row r="138226"/>
    <row r="138227"/>
    <row r="138228"/>
    <row r="138229"/>
    <row r="138230"/>
    <row r="138231"/>
    <row r="138232"/>
    <row r="138233"/>
    <row r="138234"/>
    <row r="138235"/>
    <row r="138236"/>
    <row r="138237"/>
    <row r="138238"/>
    <row r="138239"/>
    <row r="138240"/>
    <row r="138241"/>
    <row r="138242"/>
    <row r="138243"/>
    <row r="138244"/>
    <row r="138245"/>
    <row r="138246"/>
    <row r="138247"/>
    <row r="138248"/>
    <row r="138249"/>
    <row r="138250"/>
    <row r="138251"/>
    <row r="138252"/>
    <row r="138253"/>
    <row r="138254"/>
    <row r="138255"/>
    <row r="138256"/>
    <row r="138257"/>
    <row r="138258"/>
    <row r="138259"/>
    <row r="138260"/>
    <row r="138261"/>
    <row r="138262"/>
    <row r="138263"/>
    <row r="138264"/>
    <row r="138265"/>
    <row r="138266"/>
    <row r="138267"/>
    <row r="138268"/>
    <row r="138269"/>
    <row r="138270"/>
    <row r="138271"/>
    <row r="138272"/>
    <row r="138273"/>
    <row r="138274"/>
    <row r="138275"/>
    <row r="138276"/>
    <row r="138277"/>
    <row r="138278"/>
    <row r="138279"/>
    <row r="138280"/>
    <row r="138281"/>
    <row r="138282"/>
    <row r="138283"/>
    <row r="138284"/>
    <row r="138285"/>
    <row r="138286"/>
    <row r="138287"/>
    <row r="138288"/>
    <row r="138289"/>
    <row r="138290"/>
    <row r="138291"/>
    <row r="138292"/>
    <row r="138293"/>
    <row r="138294"/>
    <row r="138295"/>
    <row r="138296"/>
    <row r="138297"/>
    <row r="138298"/>
    <row r="138299"/>
    <row r="138300"/>
    <row r="138301"/>
    <row r="138302"/>
    <row r="138303"/>
    <row r="138304"/>
    <row r="138305"/>
    <row r="138306"/>
    <row r="138307"/>
    <row r="138308"/>
    <row r="138309"/>
    <row r="138310"/>
    <row r="138311"/>
    <row r="138312"/>
    <row r="138313"/>
    <row r="138314"/>
    <row r="138315"/>
    <row r="138316"/>
    <row r="138317"/>
    <row r="138318"/>
    <row r="138319"/>
    <row r="138320"/>
    <row r="138321"/>
    <row r="138322"/>
    <row r="138323"/>
    <row r="138324"/>
    <row r="138325"/>
    <row r="138326"/>
    <row r="138327"/>
    <row r="138328"/>
    <row r="138329"/>
    <row r="138330"/>
    <row r="138331"/>
    <row r="138332"/>
    <row r="138333"/>
    <row r="138334"/>
    <row r="138335"/>
    <row r="138336"/>
    <row r="138337"/>
    <row r="138338"/>
    <row r="138339"/>
    <row r="138340"/>
    <row r="138341"/>
    <row r="138342"/>
    <row r="138343"/>
    <row r="138344"/>
    <row r="138345"/>
    <row r="138346"/>
    <row r="138347"/>
    <row r="138348"/>
    <row r="138349"/>
    <row r="138350"/>
    <row r="138351"/>
    <row r="138352"/>
    <row r="138353"/>
    <row r="138354"/>
    <row r="138355"/>
    <row r="138356"/>
    <row r="138357"/>
    <row r="138358"/>
    <row r="138359"/>
    <row r="138360"/>
    <row r="138361"/>
    <row r="138362"/>
    <row r="138363"/>
    <row r="138364"/>
    <row r="138365"/>
    <row r="138366"/>
    <row r="138367"/>
    <row r="138368"/>
    <row r="138369"/>
    <row r="138370"/>
    <row r="138371"/>
    <row r="138372"/>
    <row r="138373"/>
    <row r="138374"/>
    <row r="138375"/>
    <row r="138376"/>
    <row r="138377"/>
    <row r="138378"/>
    <row r="138379"/>
    <row r="138380"/>
    <row r="138381"/>
    <row r="138382"/>
    <row r="138383"/>
    <row r="138384"/>
    <row r="138385"/>
    <row r="138386"/>
    <row r="138387"/>
    <row r="138388"/>
    <row r="138389"/>
    <row r="138390"/>
    <row r="138391"/>
    <row r="138392"/>
    <row r="138393"/>
    <row r="138394"/>
    <row r="138395"/>
    <row r="138396"/>
    <row r="138397"/>
    <row r="138398"/>
    <row r="138399"/>
    <row r="138400"/>
    <row r="138401"/>
    <row r="138402"/>
    <row r="138403"/>
    <row r="138404"/>
    <row r="138405"/>
    <row r="138406"/>
    <row r="138407"/>
    <row r="138408"/>
    <row r="138409"/>
    <row r="138410"/>
    <row r="138411"/>
    <row r="138412"/>
    <row r="138413"/>
    <row r="138414"/>
    <row r="138415"/>
    <row r="138416"/>
    <row r="138417"/>
    <row r="138418"/>
    <row r="138419"/>
    <row r="138420"/>
    <row r="138421"/>
    <row r="138422"/>
    <row r="138423"/>
    <row r="138424"/>
    <row r="138425"/>
    <row r="138426"/>
    <row r="138427"/>
    <row r="138428"/>
    <row r="138429"/>
    <row r="138430"/>
    <row r="138431"/>
    <row r="138432"/>
    <row r="138433"/>
    <row r="138434"/>
    <row r="138435"/>
    <row r="138436"/>
    <row r="138437"/>
    <row r="138438"/>
    <row r="138439"/>
    <row r="138440"/>
    <row r="138441"/>
    <row r="138442"/>
    <row r="138443"/>
    <row r="138444"/>
    <row r="138445"/>
    <row r="138446"/>
    <row r="138447"/>
    <row r="138448"/>
    <row r="138449"/>
    <row r="138450"/>
    <row r="138451"/>
    <row r="138452"/>
    <row r="138453"/>
    <row r="138454"/>
    <row r="138455"/>
    <row r="138456"/>
    <row r="138457"/>
    <row r="138458"/>
    <row r="138459"/>
    <row r="138460"/>
    <row r="138461"/>
    <row r="138462"/>
    <row r="138463"/>
    <row r="138464"/>
    <row r="138465"/>
    <row r="138466"/>
    <row r="138467"/>
    <row r="138468"/>
    <row r="138469"/>
    <row r="138470"/>
    <row r="138471"/>
    <row r="138472"/>
    <row r="138473"/>
    <row r="138474"/>
    <row r="138475"/>
    <row r="138476"/>
    <row r="138477"/>
    <row r="138478"/>
    <row r="138479"/>
    <row r="138480"/>
    <row r="138481"/>
    <row r="138482"/>
    <row r="138483"/>
    <row r="138484"/>
    <row r="138485"/>
    <row r="138486"/>
    <row r="138487"/>
    <row r="138488"/>
    <row r="138489"/>
    <row r="138490"/>
    <row r="138491"/>
    <row r="138492"/>
    <row r="138493"/>
    <row r="138494"/>
    <row r="138495"/>
    <row r="138496"/>
    <row r="138497"/>
    <row r="138498"/>
    <row r="138499"/>
    <row r="138500"/>
    <row r="138501"/>
    <row r="138502"/>
    <row r="138503"/>
    <row r="138504"/>
    <row r="138505"/>
    <row r="138506"/>
    <row r="138507"/>
    <row r="138508"/>
    <row r="138509"/>
    <row r="138510"/>
    <row r="138511"/>
    <row r="138512"/>
    <row r="138513"/>
    <row r="138514"/>
    <row r="138515"/>
    <row r="138516"/>
    <row r="138517"/>
    <row r="138518"/>
    <row r="138519"/>
    <row r="138520"/>
    <row r="138521"/>
    <row r="138522"/>
    <row r="138523"/>
    <row r="138524"/>
    <row r="138525"/>
    <row r="138526"/>
    <row r="138527"/>
    <row r="138528"/>
    <row r="138529"/>
    <row r="138530"/>
    <row r="138531"/>
    <row r="138532"/>
    <row r="138533"/>
    <row r="138534"/>
    <row r="138535"/>
    <row r="138536"/>
    <row r="138537"/>
    <row r="138538"/>
    <row r="138539"/>
    <row r="138540"/>
    <row r="138541"/>
    <row r="138542"/>
    <row r="138543"/>
    <row r="138544"/>
    <row r="138545"/>
    <row r="138546"/>
    <row r="138547"/>
    <row r="138548"/>
    <row r="138549"/>
    <row r="138550"/>
    <row r="138551"/>
    <row r="138552"/>
    <row r="138553"/>
    <row r="138554"/>
    <row r="138555"/>
    <row r="138556"/>
    <row r="138557"/>
    <row r="138558"/>
    <row r="138559"/>
    <row r="138560"/>
    <row r="138561"/>
    <row r="138562"/>
    <row r="138563"/>
    <row r="138564"/>
    <row r="138565"/>
    <row r="138566"/>
    <row r="138567"/>
    <row r="138568"/>
    <row r="138569"/>
    <row r="138570"/>
    <row r="138571"/>
    <row r="138572"/>
    <row r="138573"/>
    <row r="138574"/>
    <row r="138575"/>
    <row r="138576"/>
    <row r="138577"/>
    <row r="138578"/>
    <row r="138579"/>
    <row r="138580"/>
    <row r="138581"/>
    <row r="138582"/>
    <row r="138583"/>
    <row r="138584"/>
    <row r="138585"/>
    <row r="138586"/>
    <row r="138587"/>
    <row r="138588"/>
    <row r="138589"/>
    <row r="138590"/>
    <row r="138591"/>
    <row r="138592"/>
    <row r="138593"/>
    <row r="138594"/>
    <row r="138595"/>
    <row r="138596"/>
    <row r="138597"/>
    <row r="138598"/>
    <row r="138599"/>
    <row r="138600"/>
    <row r="138601"/>
    <row r="138602"/>
    <row r="138603"/>
    <row r="138604"/>
    <row r="138605"/>
    <row r="138606"/>
    <row r="138607"/>
    <row r="138608"/>
    <row r="138609"/>
    <row r="138610"/>
    <row r="138611"/>
    <row r="138612"/>
    <row r="138613"/>
    <row r="138614"/>
    <row r="138615"/>
    <row r="138616"/>
    <row r="138617"/>
    <row r="138618"/>
    <row r="138619"/>
    <row r="138620"/>
    <row r="138621"/>
    <row r="138622"/>
    <row r="138623"/>
    <row r="138624"/>
    <row r="138625"/>
    <row r="138626"/>
    <row r="138627"/>
    <row r="138628"/>
    <row r="138629"/>
    <row r="138630"/>
    <row r="138631"/>
    <row r="138632"/>
    <row r="138633"/>
    <row r="138634"/>
    <row r="138635"/>
    <row r="138636"/>
    <row r="138637"/>
    <row r="138638"/>
    <row r="138639"/>
    <row r="138640"/>
    <row r="138641"/>
    <row r="138642"/>
    <row r="138643"/>
    <row r="138644"/>
    <row r="138645"/>
    <row r="138646"/>
    <row r="138647"/>
    <row r="138648"/>
    <row r="138649"/>
    <row r="138650"/>
    <row r="138651"/>
    <row r="138652"/>
    <row r="138653"/>
    <row r="138654"/>
    <row r="138655"/>
    <row r="138656"/>
    <row r="138657"/>
    <row r="138658"/>
    <row r="138659"/>
    <row r="138660"/>
    <row r="138661"/>
    <row r="138662"/>
    <row r="138663"/>
    <row r="138664"/>
    <row r="138665"/>
    <row r="138666"/>
    <row r="138667"/>
    <row r="138668"/>
    <row r="138669"/>
    <row r="138670"/>
    <row r="138671"/>
    <row r="138672"/>
    <row r="138673"/>
    <row r="138674"/>
    <row r="138675"/>
    <row r="138676"/>
    <row r="138677"/>
    <row r="138678"/>
    <row r="138679"/>
    <row r="138680"/>
    <row r="138681"/>
    <row r="138682"/>
    <row r="138683"/>
    <row r="138684"/>
    <row r="138685"/>
    <row r="138686"/>
    <row r="138687"/>
    <row r="138688"/>
    <row r="138689"/>
    <row r="138690"/>
    <row r="138691"/>
    <row r="138692"/>
    <row r="138693"/>
    <row r="138694"/>
    <row r="138695"/>
    <row r="138696"/>
    <row r="138697"/>
    <row r="138698"/>
    <row r="138699"/>
    <row r="138700"/>
    <row r="138701"/>
    <row r="138702"/>
    <row r="138703"/>
    <row r="138704"/>
    <row r="138705"/>
    <row r="138706"/>
    <row r="138707"/>
    <row r="138708"/>
    <row r="138709"/>
    <row r="138710"/>
    <row r="138711"/>
    <row r="138712"/>
    <row r="138713"/>
    <row r="138714"/>
    <row r="138715"/>
    <row r="138716"/>
    <row r="138717"/>
    <row r="138718"/>
    <row r="138719"/>
    <row r="138720"/>
    <row r="138721"/>
    <row r="138722"/>
    <row r="138723"/>
    <row r="138724"/>
    <row r="138725"/>
    <row r="138726"/>
    <row r="138727"/>
    <row r="138728"/>
    <row r="138729"/>
    <row r="138730"/>
    <row r="138731"/>
    <row r="138732"/>
    <row r="138733"/>
    <row r="138734"/>
    <row r="138735"/>
    <row r="138736"/>
    <row r="138737"/>
    <row r="138738"/>
    <row r="138739"/>
    <row r="138740"/>
    <row r="138741"/>
    <row r="138742"/>
    <row r="138743"/>
    <row r="138744"/>
    <row r="138745"/>
    <row r="138746"/>
    <row r="138747"/>
    <row r="138748"/>
    <row r="138749"/>
    <row r="138750"/>
    <row r="138751"/>
    <row r="138752"/>
    <row r="138753"/>
    <row r="138754"/>
    <row r="138755"/>
    <row r="138756"/>
    <row r="138757"/>
    <row r="138758"/>
    <row r="138759"/>
    <row r="138760"/>
    <row r="138761"/>
    <row r="138762"/>
    <row r="138763"/>
    <row r="138764"/>
    <row r="138765"/>
    <row r="138766"/>
    <row r="138767"/>
    <row r="138768"/>
    <row r="138769"/>
    <row r="138770"/>
    <row r="138771"/>
    <row r="138772"/>
    <row r="138773"/>
    <row r="138774"/>
    <row r="138775"/>
    <row r="138776"/>
    <row r="138777"/>
    <row r="138778"/>
    <row r="138779"/>
    <row r="138780"/>
    <row r="138781"/>
    <row r="138782"/>
    <row r="138783"/>
    <row r="138784"/>
    <row r="138785"/>
    <row r="138786"/>
    <row r="138787"/>
    <row r="138788"/>
    <row r="138789"/>
    <row r="138790"/>
    <row r="138791"/>
    <row r="138792"/>
    <row r="138793"/>
    <row r="138794"/>
    <row r="138795"/>
    <row r="138796"/>
    <row r="138797"/>
    <row r="138798"/>
    <row r="138799"/>
    <row r="138800"/>
    <row r="138801"/>
    <row r="138802"/>
    <row r="138803"/>
    <row r="138804"/>
    <row r="138805"/>
    <row r="138806"/>
    <row r="138807"/>
    <row r="138808"/>
    <row r="138809"/>
    <row r="138810"/>
    <row r="138811"/>
    <row r="138812"/>
    <row r="138813"/>
    <row r="138814"/>
    <row r="138815"/>
    <row r="138816"/>
    <row r="138817"/>
    <row r="138818"/>
    <row r="138819"/>
    <row r="138820"/>
    <row r="138821"/>
    <row r="138822"/>
    <row r="138823"/>
    <row r="138824"/>
    <row r="138825"/>
    <row r="138826"/>
    <row r="138827"/>
    <row r="138828"/>
    <row r="138829"/>
    <row r="138830"/>
    <row r="138831"/>
    <row r="138832"/>
    <row r="138833"/>
    <row r="138834"/>
    <row r="138835"/>
    <row r="138836"/>
    <row r="138837"/>
    <row r="138838"/>
    <row r="138839"/>
    <row r="138840"/>
    <row r="138841"/>
    <row r="138842"/>
    <row r="138843"/>
    <row r="138844"/>
    <row r="138845"/>
    <row r="138846"/>
    <row r="138847"/>
    <row r="138848"/>
    <row r="138849"/>
    <row r="138850"/>
    <row r="138851"/>
    <row r="138852"/>
    <row r="138853"/>
    <row r="138854"/>
    <row r="138855"/>
    <row r="138856"/>
    <row r="138857"/>
    <row r="138858"/>
    <row r="138859"/>
    <row r="138860"/>
    <row r="138861"/>
    <row r="138862"/>
    <row r="138863"/>
    <row r="138864"/>
    <row r="138865"/>
    <row r="138866"/>
    <row r="138867"/>
    <row r="138868"/>
    <row r="138869"/>
    <row r="138870"/>
    <row r="138871"/>
    <row r="138872"/>
    <row r="138873"/>
    <row r="138874"/>
    <row r="138875"/>
    <row r="138876"/>
    <row r="138877"/>
    <row r="138878"/>
    <row r="138879"/>
    <row r="138880"/>
    <row r="138881"/>
    <row r="138882"/>
    <row r="138883"/>
    <row r="138884"/>
    <row r="138885"/>
    <row r="138886"/>
    <row r="138887"/>
    <row r="138888"/>
    <row r="138889"/>
    <row r="138890"/>
    <row r="138891"/>
    <row r="138892"/>
    <row r="138893"/>
    <row r="138894"/>
    <row r="138895"/>
    <row r="138896"/>
    <row r="138897"/>
    <row r="138898"/>
    <row r="138899"/>
    <row r="138900"/>
    <row r="138901"/>
    <row r="138902"/>
    <row r="138903"/>
    <row r="138904"/>
    <row r="138905"/>
    <row r="138906"/>
    <row r="138907"/>
    <row r="138908"/>
    <row r="138909"/>
    <row r="138910"/>
    <row r="138911"/>
    <row r="138912"/>
    <row r="138913"/>
    <row r="138914"/>
    <row r="138915"/>
    <row r="138916"/>
    <row r="138917"/>
    <row r="138918"/>
    <row r="138919"/>
    <row r="138920"/>
    <row r="138921"/>
    <row r="138922"/>
    <row r="138923"/>
    <row r="138924"/>
    <row r="138925"/>
    <row r="138926"/>
    <row r="138927"/>
    <row r="138928"/>
    <row r="138929"/>
    <row r="138930"/>
    <row r="138931"/>
    <row r="138932"/>
    <row r="138933"/>
    <row r="138934"/>
    <row r="138935"/>
    <row r="138936"/>
    <row r="138937"/>
    <row r="138938"/>
    <row r="138939"/>
    <row r="138940"/>
    <row r="138941"/>
    <row r="138942"/>
    <row r="138943"/>
    <row r="138944"/>
    <row r="138945"/>
    <row r="138946"/>
    <row r="138947"/>
    <row r="138948"/>
    <row r="138949"/>
    <row r="138950"/>
    <row r="138951"/>
    <row r="138952"/>
    <row r="138953"/>
    <row r="138954"/>
    <row r="138955"/>
    <row r="138956"/>
    <row r="138957"/>
    <row r="138958"/>
    <row r="138959"/>
    <row r="138960"/>
    <row r="138961"/>
    <row r="138962"/>
    <row r="138963"/>
    <row r="138964"/>
    <row r="138965"/>
    <row r="138966"/>
    <row r="138967"/>
    <row r="138968"/>
    <row r="138969"/>
    <row r="138970"/>
    <row r="138971"/>
    <row r="138972"/>
    <row r="138973"/>
    <row r="138974"/>
    <row r="138975"/>
    <row r="138976"/>
    <row r="138977"/>
    <row r="138978"/>
    <row r="138979"/>
    <row r="138980"/>
    <row r="138981"/>
    <row r="138982"/>
    <row r="138983"/>
    <row r="138984"/>
    <row r="138985"/>
    <row r="138986"/>
    <row r="138987"/>
    <row r="138988"/>
    <row r="138989"/>
    <row r="138990"/>
    <row r="138991"/>
    <row r="138992"/>
    <row r="138993"/>
    <row r="138994"/>
    <row r="138995"/>
    <row r="138996"/>
    <row r="138997"/>
    <row r="138998"/>
    <row r="138999"/>
    <row r="139000"/>
    <row r="139001"/>
    <row r="139002"/>
    <row r="139003"/>
    <row r="139004"/>
    <row r="139005"/>
    <row r="139006"/>
    <row r="139007"/>
    <row r="139008"/>
    <row r="139009"/>
    <row r="139010"/>
    <row r="139011"/>
    <row r="139012"/>
    <row r="139013"/>
    <row r="139014"/>
    <row r="139015"/>
    <row r="139016"/>
    <row r="139017"/>
    <row r="139018"/>
    <row r="139019"/>
    <row r="139020"/>
    <row r="139021"/>
    <row r="139022"/>
    <row r="139023"/>
    <row r="139024"/>
    <row r="139025"/>
    <row r="139026"/>
    <row r="139027"/>
    <row r="139028"/>
    <row r="139029"/>
    <row r="139030"/>
    <row r="139031"/>
    <row r="139032"/>
    <row r="139033"/>
    <row r="139034"/>
    <row r="139035"/>
    <row r="139036"/>
    <row r="139037"/>
    <row r="139038"/>
    <row r="139039"/>
    <row r="139040"/>
    <row r="139041"/>
    <row r="139042"/>
    <row r="139043"/>
    <row r="139044"/>
    <row r="139045"/>
    <row r="139046"/>
    <row r="139047"/>
    <row r="139048"/>
    <row r="139049"/>
    <row r="139050"/>
    <row r="139051"/>
    <row r="139052"/>
    <row r="139053"/>
    <row r="139054"/>
    <row r="139055"/>
    <row r="139056"/>
    <row r="139057"/>
    <row r="139058"/>
    <row r="139059"/>
    <row r="139060"/>
    <row r="139061"/>
    <row r="139062"/>
    <row r="139063"/>
    <row r="139064"/>
    <row r="139065"/>
    <row r="139066"/>
    <row r="139067"/>
    <row r="139068"/>
    <row r="139069"/>
    <row r="139070"/>
    <row r="139071"/>
    <row r="139072"/>
    <row r="139073"/>
    <row r="139074"/>
    <row r="139075"/>
    <row r="139076"/>
    <row r="139077"/>
    <row r="139078"/>
    <row r="139079"/>
    <row r="139080"/>
    <row r="139081"/>
    <row r="139082"/>
    <row r="139083"/>
    <row r="139084"/>
    <row r="139085"/>
    <row r="139086"/>
    <row r="139087"/>
    <row r="139088"/>
    <row r="139089"/>
    <row r="139090"/>
    <row r="139091"/>
    <row r="139092"/>
    <row r="139093"/>
    <row r="139094"/>
    <row r="139095"/>
    <row r="139096"/>
    <row r="139097"/>
    <row r="139098"/>
    <row r="139099"/>
    <row r="139100"/>
    <row r="139101"/>
    <row r="139102"/>
    <row r="139103"/>
    <row r="139104"/>
    <row r="139105"/>
    <row r="139106"/>
    <row r="139107"/>
    <row r="139108"/>
    <row r="139109"/>
    <row r="139110"/>
    <row r="139111"/>
    <row r="139112"/>
    <row r="139113"/>
    <row r="139114"/>
    <row r="139115"/>
    <row r="139116"/>
    <row r="139117"/>
    <row r="139118"/>
    <row r="139119"/>
    <row r="139120"/>
    <row r="139121"/>
    <row r="139122"/>
    <row r="139123"/>
    <row r="139124"/>
    <row r="139125"/>
    <row r="139126"/>
    <row r="139127"/>
    <row r="139128"/>
    <row r="139129"/>
    <row r="139130"/>
    <row r="139131"/>
    <row r="139132"/>
    <row r="139133"/>
    <row r="139134"/>
    <row r="139135"/>
    <row r="139136"/>
    <row r="139137"/>
    <row r="139138"/>
    <row r="139139"/>
    <row r="139140"/>
    <row r="139141"/>
    <row r="139142"/>
    <row r="139143"/>
    <row r="139144"/>
    <row r="139145"/>
    <row r="139146"/>
    <row r="139147"/>
    <row r="139148"/>
    <row r="139149"/>
    <row r="139150"/>
    <row r="139151"/>
    <row r="139152"/>
    <row r="139153"/>
    <row r="139154"/>
    <row r="139155"/>
    <row r="139156"/>
    <row r="139157"/>
    <row r="139158"/>
    <row r="139159"/>
    <row r="139160"/>
    <row r="139161"/>
    <row r="139162"/>
    <row r="139163"/>
    <row r="139164"/>
    <row r="139165"/>
    <row r="139166"/>
    <row r="139167"/>
    <row r="139168"/>
    <row r="139169"/>
    <row r="139170"/>
    <row r="139171"/>
    <row r="139172"/>
    <row r="139173"/>
    <row r="139174"/>
    <row r="139175"/>
    <row r="139176"/>
    <row r="139177"/>
    <row r="139178"/>
    <row r="139179"/>
    <row r="139180"/>
    <row r="139181"/>
    <row r="139182"/>
    <row r="139183"/>
    <row r="139184"/>
    <row r="139185"/>
    <row r="139186"/>
    <row r="139187"/>
    <row r="139188"/>
    <row r="139189"/>
    <row r="139190"/>
    <row r="139191"/>
    <row r="139192"/>
    <row r="139193"/>
    <row r="139194"/>
    <row r="139195"/>
    <row r="139196"/>
    <row r="139197"/>
    <row r="139198"/>
    <row r="139199"/>
    <row r="139200"/>
    <row r="139201"/>
    <row r="139202"/>
    <row r="139203"/>
    <row r="139204"/>
    <row r="139205"/>
    <row r="139206"/>
    <row r="139207"/>
    <row r="139208"/>
    <row r="139209"/>
    <row r="139210"/>
    <row r="139211"/>
    <row r="139212"/>
    <row r="139213"/>
    <row r="139214"/>
    <row r="139215"/>
    <row r="139216"/>
    <row r="139217"/>
    <row r="139218"/>
    <row r="139219"/>
    <row r="139220"/>
    <row r="139221"/>
    <row r="139222"/>
    <row r="139223"/>
    <row r="139224"/>
    <row r="139225"/>
    <row r="139226"/>
    <row r="139227"/>
    <row r="139228"/>
    <row r="139229"/>
    <row r="139230"/>
    <row r="139231"/>
    <row r="139232"/>
    <row r="139233"/>
    <row r="139234"/>
    <row r="139235"/>
    <row r="139236"/>
    <row r="139237"/>
    <row r="139238"/>
    <row r="139239"/>
    <row r="139240"/>
    <row r="139241"/>
    <row r="139242"/>
    <row r="139243"/>
    <row r="139244"/>
    <row r="139245"/>
    <row r="139246"/>
    <row r="139247"/>
    <row r="139248"/>
    <row r="139249"/>
    <row r="139250"/>
    <row r="139251"/>
    <row r="139252"/>
    <row r="139253"/>
    <row r="139254"/>
    <row r="139255"/>
    <row r="139256"/>
    <row r="139257"/>
    <row r="139258"/>
    <row r="139259"/>
    <row r="139260"/>
    <row r="139261"/>
    <row r="139262"/>
    <row r="139263"/>
    <row r="139264"/>
    <row r="139265"/>
    <row r="139266"/>
    <row r="139267"/>
    <row r="139268"/>
    <row r="139269"/>
    <row r="139270"/>
    <row r="139271"/>
    <row r="139272"/>
    <row r="139273"/>
    <row r="139274"/>
    <row r="139275"/>
    <row r="139276"/>
    <row r="139277"/>
    <row r="139278"/>
    <row r="139279"/>
    <row r="139280"/>
    <row r="139281"/>
    <row r="139282"/>
    <row r="139283"/>
    <row r="139284"/>
    <row r="139285"/>
    <row r="139286"/>
    <row r="139287"/>
    <row r="139288"/>
    <row r="139289"/>
    <row r="139290"/>
    <row r="139291"/>
    <row r="139292"/>
    <row r="139293"/>
    <row r="139294"/>
    <row r="139295"/>
    <row r="139296"/>
    <row r="139297"/>
    <row r="139298"/>
    <row r="139299"/>
    <row r="139300"/>
    <row r="139301"/>
    <row r="139302"/>
    <row r="139303"/>
    <row r="139304"/>
    <row r="139305"/>
    <row r="139306"/>
    <row r="139307"/>
    <row r="139308"/>
    <row r="139309"/>
    <row r="139310"/>
    <row r="139311"/>
    <row r="139312"/>
    <row r="139313"/>
    <row r="139314"/>
    <row r="139315"/>
    <row r="139316"/>
    <row r="139317"/>
    <row r="139318"/>
    <row r="139319"/>
    <row r="139320"/>
    <row r="139321"/>
    <row r="139322"/>
    <row r="139323"/>
    <row r="139324"/>
    <row r="139325"/>
    <row r="139326"/>
    <row r="139327"/>
    <row r="139328"/>
    <row r="139329"/>
    <row r="139330"/>
    <row r="139331"/>
    <row r="139332"/>
    <row r="139333"/>
    <row r="139334"/>
    <row r="139335"/>
    <row r="139336"/>
    <row r="139337"/>
    <row r="139338"/>
    <row r="139339"/>
    <row r="139340"/>
    <row r="139341"/>
    <row r="139342"/>
    <row r="139343"/>
    <row r="139344"/>
    <row r="139345"/>
    <row r="139346"/>
    <row r="139347"/>
    <row r="139348"/>
    <row r="139349"/>
    <row r="139350"/>
    <row r="139351"/>
    <row r="139352"/>
    <row r="139353"/>
    <row r="139354"/>
    <row r="139355"/>
    <row r="139356"/>
    <row r="139357"/>
    <row r="139358"/>
    <row r="139359"/>
    <row r="139360"/>
    <row r="139361"/>
    <row r="139362"/>
    <row r="139363"/>
    <row r="139364"/>
    <row r="139365"/>
    <row r="139366"/>
    <row r="139367"/>
    <row r="139368"/>
    <row r="139369"/>
    <row r="139370"/>
    <row r="139371"/>
    <row r="139372"/>
    <row r="139373"/>
    <row r="139374"/>
    <row r="139375"/>
    <row r="139376"/>
    <row r="139377"/>
    <row r="139378"/>
    <row r="139379"/>
    <row r="139380"/>
    <row r="139381"/>
    <row r="139382"/>
    <row r="139383"/>
    <row r="139384"/>
    <row r="139385"/>
    <row r="139386"/>
    <row r="139387"/>
    <row r="139388"/>
    <row r="139389"/>
    <row r="139390"/>
    <row r="139391"/>
    <row r="139392"/>
    <row r="139393"/>
    <row r="139394"/>
    <row r="139395"/>
    <row r="139396"/>
    <row r="139397"/>
    <row r="139398"/>
    <row r="139399"/>
    <row r="139400"/>
    <row r="139401"/>
    <row r="139402"/>
    <row r="139403"/>
    <row r="139404"/>
    <row r="139405"/>
    <row r="139406"/>
    <row r="139407"/>
    <row r="139408"/>
    <row r="139409"/>
    <row r="139410"/>
    <row r="139411"/>
    <row r="139412"/>
    <row r="139413"/>
    <row r="139414"/>
    <row r="139415"/>
    <row r="139416"/>
    <row r="139417"/>
    <row r="139418"/>
    <row r="139419"/>
    <row r="139420"/>
    <row r="139421"/>
    <row r="139422"/>
    <row r="139423"/>
    <row r="139424"/>
    <row r="139425"/>
    <row r="139426"/>
    <row r="139427"/>
    <row r="139428"/>
    <row r="139429"/>
    <row r="139430"/>
    <row r="139431"/>
    <row r="139432"/>
    <row r="139433"/>
    <row r="139434"/>
    <row r="139435"/>
    <row r="139436"/>
    <row r="139437"/>
    <row r="139438"/>
    <row r="139439"/>
    <row r="139440"/>
    <row r="139441"/>
    <row r="139442"/>
    <row r="139443"/>
    <row r="139444"/>
    <row r="139445"/>
    <row r="139446"/>
    <row r="139447"/>
    <row r="139448"/>
    <row r="139449"/>
    <row r="139450"/>
    <row r="139451"/>
    <row r="139452"/>
    <row r="139453"/>
    <row r="139454"/>
    <row r="139455"/>
    <row r="139456"/>
    <row r="139457"/>
    <row r="139458"/>
    <row r="139459"/>
    <row r="139460"/>
    <row r="139461"/>
    <row r="139462"/>
    <row r="139463"/>
    <row r="139464"/>
    <row r="139465"/>
    <row r="139466"/>
    <row r="139467"/>
    <row r="139468"/>
    <row r="139469"/>
    <row r="139470"/>
    <row r="139471"/>
    <row r="139472"/>
    <row r="139473"/>
    <row r="139474"/>
    <row r="139475"/>
    <row r="139476"/>
    <row r="139477"/>
    <row r="139478"/>
    <row r="139479"/>
    <row r="139480"/>
    <row r="139481"/>
    <row r="139482"/>
    <row r="139483"/>
    <row r="139484"/>
    <row r="139485"/>
    <row r="139486"/>
    <row r="139487"/>
    <row r="139488"/>
    <row r="139489"/>
    <row r="139490"/>
    <row r="139491"/>
    <row r="139492"/>
    <row r="139493"/>
    <row r="139494"/>
    <row r="139495"/>
    <row r="139496"/>
    <row r="139497"/>
    <row r="139498"/>
    <row r="139499"/>
    <row r="139500"/>
    <row r="139501"/>
    <row r="139502"/>
    <row r="139503"/>
    <row r="139504"/>
    <row r="139505"/>
    <row r="139506"/>
    <row r="139507"/>
    <row r="139508"/>
    <row r="139509"/>
    <row r="139510"/>
    <row r="139511"/>
    <row r="139512"/>
    <row r="139513"/>
    <row r="139514"/>
    <row r="139515"/>
    <row r="139516"/>
    <row r="139517"/>
    <row r="139518"/>
    <row r="139519"/>
    <row r="139520"/>
    <row r="139521"/>
    <row r="139522"/>
    <row r="139523"/>
    <row r="139524"/>
    <row r="139525"/>
    <row r="139526"/>
    <row r="139527"/>
    <row r="139528"/>
    <row r="139529"/>
    <row r="139530"/>
    <row r="139531"/>
    <row r="139532"/>
    <row r="139533"/>
    <row r="139534"/>
    <row r="139535"/>
    <row r="139536"/>
    <row r="139537"/>
    <row r="139538"/>
    <row r="139539"/>
    <row r="139540"/>
    <row r="139541"/>
    <row r="139542"/>
    <row r="139543"/>
    <row r="139544"/>
    <row r="139545"/>
    <row r="139546"/>
    <row r="139547"/>
    <row r="139548"/>
    <row r="139549"/>
    <row r="139550"/>
    <row r="139551"/>
    <row r="139552"/>
    <row r="139553"/>
    <row r="139554"/>
    <row r="139555"/>
    <row r="139556"/>
    <row r="139557"/>
    <row r="139558"/>
    <row r="139559"/>
    <row r="139560"/>
    <row r="139561"/>
    <row r="139562"/>
    <row r="139563"/>
    <row r="139564"/>
    <row r="139565"/>
    <row r="139566"/>
    <row r="139567"/>
    <row r="139568"/>
    <row r="139569"/>
    <row r="139570"/>
    <row r="139571"/>
    <row r="139572"/>
    <row r="139573"/>
    <row r="139574"/>
    <row r="139575"/>
    <row r="139576"/>
    <row r="139577"/>
    <row r="139578"/>
    <row r="139579"/>
    <row r="139580"/>
    <row r="139581"/>
    <row r="139582"/>
    <row r="139583"/>
    <row r="139584"/>
    <row r="139585"/>
    <row r="139586"/>
    <row r="139587"/>
    <row r="139588"/>
    <row r="139589"/>
    <row r="139590"/>
    <row r="139591"/>
    <row r="139592"/>
    <row r="139593"/>
    <row r="139594"/>
    <row r="139595"/>
    <row r="139596"/>
    <row r="139597"/>
    <row r="139598"/>
    <row r="139599"/>
    <row r="139600"/>
    <row r="139601"/>
    <row r="139602"/>
    <row r="139603"/>
    <row r="139604"/>
    <row r="139605"/>
    <row r="139606"/>
    <row r="139607"/>
    <row r="139608"/>
    <row r="139609"/>
    <row r="139610"/>
    <row r="139611"/>
    <row r="139612"/>
    <row r="139613"/>
    <row r="139614"/>
    <row r="139615"/>
    <row r="139616"/>
    <row r="139617"/>
    <row r="139618"/>
    <row r="139619"/>
    <row r="139620"/>
    <row r="139621"/>
    <row r="139622"/>
    <row r="139623"/>
    <row r="139624"/>
    <row r="139625"/>
    <row r="139626"/>
    <row r="139627"/>
    <row r="139628"/>
    <row r="139629"/>
    <row r="139630"/>
    <row r="139631"/>
    <row r="139632"/>
    <row r="139633"/>
    <row r="139634"/>
    <row r="139635"/>
    <row r="139636"/>
    <row r="139637"/>
    <row r="139638"/>
    <row r="139639"/>
    <row r="139640"/>
    <row r="139641"/>
    <row r="139642"/>
    <row r="139643"/>
    <row r="139644"/>
    <row r="139645"/>
    <row r="139646"/>
    <row r="139647"/>
    <row r="139648"/>
    <row r="139649"/>
    <row r="139650"/>
    <row r="139651"/>
    <row r="139652"/>
    <row r="139653"/>
    <row r="139654"/>
    <row r="139655"/>
    <row r="139656"/>
    <row r="139657"/>
    <row r="139658"/>
    <row r="139659"/>
    <row r="139660"/>
    <row r="139661"/>
    <row r="139662"/>
    <row r="139663"/>
    <row r="139664"/>
    <row r="139665"/>
    <row r="139666"/>
    <row r="139667"/>
    <row r="139668"/>
    <row r="139669"/>
    <row r="139670"/>
    <row r="139671"/>
    <row r="139672"/>
    <row r="139673"/>
    <row r="139674"/>
    <row r="139675"/>
    <row r="139676"/>
    <row r="139677"/>
    <row r="139678"/>
    <row r="139679"/>
    <row r="139680"/>
    <row r="139681"/>
    <row r="139682"/>
    <row r="139683"/>
    <row r="139684"/>
    <row r="139685"/>
    <row r="139686"/>
    <row r="139687"/>
    <row r="139688"/>
    <row r="139689"/>
    <row r="139690"/>
    <row r="139691"/>
    <row r="139692"/>
    <row r="139693"/>
    <row r="139694"/>
    <row r="139695"/>
    <row r="139696"/>
    <row r="139697"/>
    <row r="139698"/>
    <row r="139699"/>
    <row r="139700"/>
    <row r="139701"/>
    <row r="139702"/>
    <row r="139703"/>
    <row r="139704"/>
    <row r="139705"/>
    <row r="139706"/>
    <row r="139707"/>
    <row r="139708"/>
    <row r="139709"/>
    <row r="139710"/>
    <row r="139711"/>
    <row r="139712"/>
    <row r="139713"/>
    <row r="139714"/>
    <row r="139715"/>
    <row r="139716"/>
    <row r="139717"/>
    <row r="139718"/>
    <row r="139719"/>
    <row r="139720"/>
    <row r="139721"/>
    <row r="139722"/>
    <row r="139723"/>
    <row r="139724"/>
    <row r="139725"/>
    <row r="139726"/>
    <row r="139727"/>
    <row r="139728"/>
    <row r="139729"/>
    <row r="139730"/>
    <row r="139731"/>
    <row r="139732"/>
    <row r="139733"/>
    <row r="139734"/>
    <row r="139735"/>
    <row r="139736"/>
    <row r="139737"/>
    <row r="139738"/>
    <row r="139739"/>
    <row r="139740"/>
    <row r="139741"/>
    <row r="139742"/>
    <row r="139743"/>
    <row r="139744"/>
    <row r="139745"/>
    <row r="139746"/>
    <row r="139747"/>
    <row r="139748"/>
    <row r="139749"/>
    <row r="139750"/>
    <row r="139751"/>
    <row r="139752"/>
    <row r="139753"/>
    <row r="139754"/>
    <row r="139755"/>
    <row r="139756"/>
    <row r="139757"/>
    <row r="139758"/>
    <row r="139759"/>
    <row r="139760"/>
    <row r="139761"/>
    <row r="139762"/>
    <row r="139763"/>
    <row r="139764"/>
    <row r="139765"/>
    <row r="139766"/>
    <row r="139767"/>
    <row r="139768"/>
    <row r="139769"/>
    <row r="139770"/>
    <row r="139771"/>
    <row r="139772"/>
    <row r="139773"/>
    <row r="139774"/>
    <row r="139775"/>
    <row r="139776"/>
    <row r="139777"/>
    <row r="139778"/>
    <row r="139779"/>
    <row r="139780"/>
    <row r="139781"/>
    <row r="139782"/>
    <row r="139783"/>
    <row r="139784"/>
    <row r="139785"/>
    <row r="139786"/>
    <row r="139787"/>
    <row r="139788"/>
    <row r="139789"/>
    <row r="139790"/>
    <row r="139791"/>
    <row r="139792"/>
    <row r="139793"/>
    <row r="139794"/>
    <row r="139795"/>
    <row r="139796"/>
    <row r="139797"/>
    <row r="139798"/>
    <row r="139799"/>
    <row r="139800"/>
    <row r="139801"/>
    <row r="139802"/>
    <row r="139803"/>
    <row r="139804"/>
    <row r="139805"/>
    <row r="139806"/>
    <row r="139807"/>
    <row r="139808"/>
    <row r="139809"/>
    <row r="139810"/>
    <row r="139811"/>
    <row r="139812"/>
    <row r="139813"/>
    <row r="139814"/>
    <row r="139815"/>
    <row r="139816"/>
    <row r="139817"/>
    <row r="139818"/>
    <row r="139819"/>
    <row r="139820"/>
    <row r="139821"/>
    <row r="139822"/>
    <row r="139823"/>
    <row r="139824"/>
    <row r="139825"/>
    <row r="139826"/>
    <row r="139827"/>
    <row r="139828"/>
    <row r="139829"/>
    <row r="139830"/>
    <row r="139831"/>
    <row r="139832"/>
    <row r="139833"/>
    <row r="139834"/>
    <row r="139835"/>
    <row r="139836"/>
    <row r="139837"/>
    <row r="139838"/>
    <row r="139839"/>
    <row r="139840"/>
    <row r="139841"/>
    <row r="139842"/>
    <row r="139843"/>
    <row r="139844"/>
    <row r="139845"/>
    <row r="139846"/>
    <row r="139847"/>
    <row r="139848"/>
    <row r="139849"/>
    <row r="139850"/>
    <row r="139851"/>
    <row r="139852"/>
    <row r="139853"/>
    <row r="139854"/>
    <row r="139855"/>
    <row r="139856"/>
    <row r="139857"/>
    <row r="139858"/>
    <row r="139859"/>
    <row r="139860"/>
    <row r="139861"/>
    <row r="139862"/>
    <row r="139863"/>
    <row r="139864"/>
    <row r="139865"/>
    <row r="139866"/>
    <row r="139867"/>
    <row r="139868"/>
    <row r="139869"/>
    <row r="139870"/>
    <row r="139871"/>
    <row r="139872"/>
    <row r="139873"/>
    <row r="139874"/>
    <row r="139875"/>
    <row r="139876"/>
    <row r="139877"/>
    <row r="139878"/>
    <row r="139879"/>
    <row r="139880"/>
    <row r="139881"/>
    <row r="139882"/>
    <row r="139883"/>
    <row r="139884"/>
    <row r="139885"/>
    <row r="139886"/>
    <row r="139887"/>
    <row r="139888"/>
    <row r="139889"/>
    <row r="139890"/>
    <row r="139891"/>
    <row r="139892"/>
    <row r="139893"/>
    <row r="139894"/>
    <row r="139895"/>
    <row r="139896"/>
    <row r="139897"/>
    <row r="139898"/>
    <row r="139899"/>
    <row r="139900"/>
    <row r="139901"/>
    <row r="139902"/>
    <row r="139903"/>
    <row r="139904"/>
    <row r="139905"/>
    <row r="139906"/>
    <row r="139907"/>
    <row r="139908"/>
    <row r="139909"/>
    <row r="139910"/>
    <row r="139911"/>
    <row r="139912"/>
    <row r="139913"/>
    <row r="139914"/>
    <row r="139915"/>
    <row r="139916"/>
    <row r="139917"/>
    <row r="139918"/>
    <row r="139919"/>
    <row r="139920"/>
    <row r="139921"/>
    <row r="139922"/>
    <row r="139923"/>
    <row r="139924"/>
    <row r="139925"/>
    <row r="139926"/>
    <row r="139927"/>
    <row r="139928"/>
    <row r="139929"/>
    <row r="139930"/>
    <row r="139931"/>
    <row r="139932"/>
    <row r="139933"/>
    <row r="139934"/>
    <row r="139935"/>
    <row r="139936"/>
    <row r="139937"/>
    <row r="139938"/>
    <row r="139939"/>
    <row r="139940"/>
    <row r="139941"/>
    <row r="139942"/>
    <row r="139943"/>
    <row r="139944"/>
    <row r="139945"/>
    <row r="139946"/>
    <row r="139947"/>
    <row r="139948"/>
    <row r="139949"/>
    <row r="139950"/>
    <row r="139951"/>
    <row r="139952"/>
    <row r="139953"/>
    <row r="139954"/>
    <row r="139955"/>
    <row r="139956"/>
    <row r="139957"/>
    <row r="139958"/>
    <row r="139959"/>
    <row r="139960"/>
    <row r="139961"/>
    <row r="139962"/>
    <row r="139963"/>
    <row r="139964"/>
    <row r="139965"/>
    <row r="139966"/>
    <row r="139967"/>
    <row r="139968"/>
    <row r="139969"/>
    <row r="139970"/>
    <row r="139971"/>
    <row r="139972"/>
    <row r="139973"/>
    <row r="139974"/>
    <row r="139975"/>
    <row r="139976"/>
    <row r="139977"/>
    <row r="139978"/>
    <row r="139979"/>
    <row r="139980"/>
    <row r="139981"/>
    <row r="139982"/>
    <row r="139983"/>
    <row r="139984"/>
    <row r="139985"/>
    <row r="139986"/>
    <row r="139987"/>
    <row r="139988"/>
    <row r="139989"/>
    <row r="139990"/>
    <row r="139991"/>
    <row r="139992"/>
    <row r="139993"/>
    <row r="139994"/>
    <row r="139995"/>
    <row r="139996"/>
    <row r="139997"/>
    <row r="139998"/>
    <row r="139999"/>
    <row r="140000"/>
    <row r="140001"/>
    <row r="140002"/>
    <row r="140003"/>
    <row r="140004"/>
    <row r="140005"/>
    <row r="140006"/>
    <row r="140007"/>
    <row r="140008"/>
    <row r="140009"/>
    <row r="140010"/>
    <row r="140011"/>
    <row r="140012"/>
    <row r="140013"/>
    <row r="140014"/>
    <row r="140015"/>
    <row r="140016"/>
    <row r="140017"/>
    <row r="140018"/>
    <row r="140019"/>
    <row r="140020"/>
    <row r="140021"/>
    <row r="140022"/>
    <row r="140023"/>
    <row r="140024"/>
    <row r="140025"/>
    <row r="140026"/>
    <row r="140027"/>
    <row r="140028"/>
    <row r="140029"/>
    <row r="140030"/>
    <row r="140031"/>
    <row r="140032"/>
    <row r="140033"/>
    <row r="140034"/>
    <row r="140035"/>
    <row r="140036"/>
    <row r="140037"/>
    <row r="140038"/>
    <row r="140039"/>
    <row r="140040"/>
    <row r="140041"/>
    <row r="140042"/>
    <row r="140043"/>
    <row r="140044"/>
    <row r="140045"/>
    <row r="140046"/>
    <row r="140047"/>
    <row r="140048"/>
    <row r="140049"/>
    <row r="140050"/>
    <row r="140051"/>
    <row r="140052"/>
    <row r="140053"/>
    <row r="140054"/>
    <row r="140055"/>
    <row r="140056"/>
    <row r="140057"/>
    <row r="140058"/>
    <row r="140059"/>
    <row r="140060"/>
    <row r="140061"/>
    <row r="140062"/>
    <row r="140063"/>
    <row r="140064"/>
    <row r="140065"/>
    <row r="140066"/>
    <row r="140067"/>
    <row r="140068"/>
    <row r="140069"/>
    <row r="140070"/>
    <row r="140071"/>
    <row r="140072"/>
    <row r="140073"/>
    <row r="140074"/>
    <row r="140075"/>
    <row r="140076"/>
    <row r="140077"/>
    <row r="140078"/>
    <row r="140079"/>
    <row r="140080"/>
    <row r="140081"/>
    <row r="140082"/>
    <row r="140083"/>
    <row r="140084"/>
    <row r="140085"/>
    <row r="140086"/>
    <row r="140087"/>
    <row r="140088"/>
    <row r="140089"/>
    <row r="140090"/>
    <row r="140091"/>
    <row r="140092"/>
    <row r="140093"/>
    <row r="140094"/>
    <row r="140095"/>
    <row r="140096"/>
    <row r="140097"/>
    <row r="140098"/>
    <row r="140099"/>
    <row r="140100"/>
    <row r="140101"/>
    <row r="140102"/>
    <row r="140103"/>
    <row r="140104"/>
    <row r="140105"/>
    <row r="140106"/>
    <row r="140107"/>
    <row r="140108"/>
    <row r="140109"/>
    <row r="140110"/>
    <row r="140111"/>
    <row r="140112"/>
    <row r="140113"/>
    <row r="140114"/>
    <row r="140115"/>
    <row r="140116"/>
    <row r="140117"/>
    <row r="140118"/>
    <row r="140119"/>
    <row r="140120"/>
    <row r="140121"/>
    <row r="140122"/>
    <row r="140123"/>
    <row r="140124"/>
    <row r="140125"/>
    <row r="140126"/>
    <row r="140127"/>
    <row r="140128"/>
    <row r="140129"/>
    <row r="140130"/>
    <row r="140131"/>
    <row r="140132"/>
    <row r="140133"/>
    <row r="140134"/>
    <row r="140135"/>
    <row r="140136"/>
    <row r="140137"/>
    <row r="140138"/>
    <row r="140139"/>
    <row r="140140"/>
    <row r="140141"/>
    <row r="140142"/>
    <row r="140143"/>
    <row r="140144"/>
    <row r="140145"/>
    <row r="140146"/>
    <row r="140147"/>
    <row r="140148"/>
    <row r="140149"/>
    <row r="140150"/>
    <row r="140151"/>
    <row r="140152"/>
    <row r="140153"/>
    <row r="140154"/>
    <row r="140155"/>
    <row r="140156"/>
    <row r="140157"/>
    <row r="140158"/>
    <row r="140159"/>
    <row r="140160"/>
    <row r="140161"/>
    <row r="140162"/>
    <row r="140163"/>
    <row r="140164"/>
    <row r="140165"/>
    <row r="140166"/>
    <row r="140167"/>
    <row r="140168"/>
    <row r="140169"/>
    <row r="140170"/>
    <row r="140171"/>
    <row r="140172"/>
    <row r="140173"/>
    <row r="140174"/>
    <row r="140175"/>
    <row r="140176"/>
    <row r="140177"/>
    <row r="140178"/>
    <row r="140179"/>
    <row r="140180"/>
    <row r="140181"/>
    <row r="140182"/>
    <row r="140183"/>
    <row r="140184"/>
    <row r="140185"/>
    <row r="140186"/>
    <row r="140187"/>
    <row r="140188"/>
    <row r="140189"/>
    <row r="140190"/>
    <row r="140191"/>
    <row r="140192"/>
    <row r="140193"/>
    <row r="140194"/>
    <row r="140195"/>
    <row r="140196"/>
    <row r="140197"/>
    <row r="140198"/>
    <row r="140199"/>
    <row r="140200"/>
    <row r="140201"/>
    <row r="140202"/>
    <row r="140203"/>
    <row r="140204"/>
    <row r="140205"/>
    <row r="140206"/>
    <row r="140207"/>
    <row r="140208"/>
    <row r="140209"/>
    <row r="140210"/>
    <row r="140211"/>
    <row r="140212"/>
    <row r="140213"/>
    <row r="140214"/>
    <row r="140215"/>
    <row r="140216"/>
    <row r="140217"/>
    <row r="140218"/>
    <row r="140219"/>
    <row r="140220"/>
    <row r="140221"/>
    <row r="140222"/>
    <row r="140223"/>
    <row r="140224"/>
    <row r="140225"/>
    <row r="140226"/>
    <row r="140227"/>
    <row r="140228"/>
    <row r="140229"/>
    <row r="140230"/>
    <row r="140231"/>
    <row r="140232"/>
    <row r="140233"/>
    <row r="140234"/>
    <row r="140235"/>
    <row r="140236"/>
    <row r="140237"/>
    <row r="140238"/>
    <row r="140239"/>
    <row r="140240"/>
    <row r="140241"/>
    <row r="140242"/>
    <row r="140243"/>
    <row r="140244"/>
    <row r="140245"/>
    <row r="140246"/>
    <row r="140247"/>
    <row r="140248"/>
    <row r="140249"/>
    <row r="140250"/>
    <row r="140251"/>
    <row r="140252"/>
    <row r="140253"/>
    <row r="140254"/>
    <row r="140255"/>
    <row r="140256"/>
    <row r="140257"/>
    <row r="140258"/>
    <row r="140259"/>
    <row r="140260"/>
    <row r="140261"/>
    <row r="140262"/>
    <row r="140263"/>
    <row r="140264"/>
    <row r="140265"/>
    <row r="140266"/>
    <row r="140267"/>
    <row r="140268"/>
    <row r="140269"/>
    <row r="140270"/>
    <row r="140271"/>
    <row r="140272"/>
    <row r="140273"/>
    <row r="140274"/>
    <row r="140275"/>
    <row r="140276"/>
    <row r="140277"/>
    <row r="140278"/>
    <row r="140279"/>
    <row r="140280"/>
    <row r="140281"/>
    <row r="140282"/>
    <row r="140283"/>
    <row r="140284"/>
    <row r="140285"/>
    <row r="140286"/>
    <row r="140287"/>
    <row r="140288"/>
    <row r="140289"/>
    <row r="140290"/>
    <row r="140291"/>
    <row r="140292"/>
    <row r="140293"/>
    <row r="140294"/>
    <row r="140295"/>
    <row r="140296"/>
    <row r="140297"/>
    <row r="140298"/>
    <row r="140299"/>
    <row r="140300"/>
    <row r="140301"/>
    <row r="140302"/>
    <row r="140303"/>
    <row r="140304"/>
    <row r="140305"/>
    <row r="140306"/>
    <row r="140307"/>
    <row r="140308"/>
    <row r="140309"/>
    <row r="140310"/>
    <row r="140311"/>
    <row r="140312"/>
    <row r="140313"/>
    <row r="140314"/>
    <row r="140315"/>
    <row r="140316"/>
    <row r="140317"/>
    <row r="140318"/>
    <row r="140319"/>
    <row r="140320"/>
    <row r="140321"/>
    <row r="140322"/>
    <row r="140323"/>
    <row r="140324"/>
    <row r="140325"/>
    <row r="140326"/>
    <row r="140327"/>
    <row r="140328"/>
    <row r="140329"/>
    <row r="140330"/>
    <row r="140331"/>
    <row r="140332"/>
    <row r="140333"/>
    <row r="140334"/>
    <row r="140335"/>
    <row r="140336"/>
    <row r="140337"/>
    <row r="140338"/>
    <row r="140339"/>
    <row r="140340"/>
    <row r="140341"/>
    <row r="140342"/>
    <row r="140343"/>
    <row r="140344"/>
    <row r="140345"/>
    <row r="140346"/>
    <row r="140347"/>
    <row r="140348"/>
    <row r="140349"/>
    <row r="140350"/>
    <row r="140351"/>
    <row r="140352"/>
    <row r="140353"/>
    <row r="140354"/>
    <row r="140355"/>
    <row r="140356"/>
    <row r="140357"/>
    <row r="140358"/>
    <row r="140359"/>
    <row r="140360"/>
    <row r="140361"/>
    <row r="140362"/>
    <row r="140363"/>
    <row r="140364"/>
    <row r="140365"/>
    <row r="140366"/>
    <row r="140367"/>
    <row r="140368"/>
    <row r="140369"/>
    <row r="140370"/>
    <row r="140371"/>
    <row r="140372"/>
    <row r="140373"/>
    <row r="140374"/>
    <row r="140375"/>
    <row r="140376"/>
    <row r="140377"/>
    <row r="140378"/>
    <row r="140379"/>
    <row r="140380"/>
    <row r="140381"/>
    <row r="140382"/>
    <row r="140383"/>
    <row r="140384"/>
    <row r="140385"/>
    <row r="140386"/>
    <row r="140387"/>
    <row r="140388"/>
    <row r="140389"/>
    <row r="140390"/>
    <row r="140391"/>
    <row r="140392"/>
    <row r="140393"/>
    <row r="140394"/>
    <row r="140395"/>
    <row r="140396"/>
    <row r="140397"/>
    <row r="140398"/>
    <row r="140399"/>
    <row r="140400"/>
    <row r="140401"/>
    <row r="140402"/>
    <row r="140403"/>
    <row r="140404"/>
    <row r="140405"/>
    <row r="140406"/>
    <row r="140407"/>
    <row r="140408"/>
    <row r="140409"/>
    <row r="140410"/>
    <row r="140411"/>
    <row r="140412"/>
    <row r="140413"/>
    <row r="140414"/>
    <row r="140415"/>
    <row r="140416"/>
    <row r="140417"/>
    <row r="140418"/>
    <row r="140419"/>
    <row r="140420"/>
    <row r="140421"/>
    <row r="140422"/>
    <row r="140423"/>
    <row r="140424"/>
    <row r="140425"/>
    <row r="140426"/>
    <row r="140427"/>
    <row r="140428"/>
    <row r="140429"/>
    <row r="140430"/>
    <row r="140431"/>
    <row r="140432"/>
    <row r="140433"/>
    <row r="140434"/>
    <row r="140435"/>
    <row r="140436"/>
    <row r="140437"/>
    <row r="140438"/>
    <row r="140439"/>
    <row r="140440"/>
    <row r="140441"/>
    <row r="140442"/>
    <row r="140443"/>
    <row r="140444"/>
    <row r="140445"/>
    <row r="140446"/>
    <row r="140447"/>
    <row r="140448"/>
    <row r="140449"/>
    <row r="140450"/>
    <row r="140451"/>
    <row r="140452"/>
    <row r="140453"/>
    <row r="140454"/>
    <row r="140455"/>
    <row r="140456"/>
    <row r="140457"/>
    <row r="140458"/>
    <row r="140459"/>
    <row r="140460"/>
    <row r="140461"/>
    <row r="140462"/>
    <row r="140463"/>
    <row r="140464"/>
    <row r="140465"/>
    <row r="140466"/>
    <row r="140467"/>
    <row r="140468"/>
    <row r="140469"/>
    <row r="140470"/>
    <row r="140471"/>
    <row r="140472"/>
    <row r="140473"/>
    <row r="140474"/>
    <row r="140475"/>
    <row r="140476"/>
    <row r="140477"/>
    <row r="140478"/>
    <row r="140479"/>
    <row r="140480"/>
    <row r="140481"/>
    <row r="140482"/>
    <row r="140483"/>
    <row r="140484"/>
    <row r="140485"/>
    <row r="140486"/>
    <row r="140487"/>
    <row r="140488"/>
    <row r="140489"/>
    <row r="140490"/>
    <row r="140491"/>
    <row r="140492"/>
    <row r="140493"/>
    <row r="140494"/>
    <row r="140495"/>
    <row r="140496"/>
    <row r="140497"/>
    <row r="140498"/>
    <row r="140499"/>
    <row r="140500"/>
    <row r="140501"/>
    <row r="140502"/>
    <row r="140503"/>
    <row r="140504"/>
    <row r="140505"/>
    <row r="140506"/>
    <row r="140507"/>
    <row r="140508"/>
    <row r="140509"/>
    <row r="140510"/>
    <row r="140511"/>
    <row r="140512"/>
    <row r="140513"/>
    <row r="140514"/>
    <row r="140515"/>
    <row r="140516"/>
    <row r="140517"/>
    <row r="140518"/>
    <row r="140519"/>
    <row r="140520"/>
    <row r="140521"/>
    <row r="140522"/>
    <row r="140523"/>
    <row r="140524"/>
    <row r="140525"/>
    <row r="140526"/>
    <row r="140527"/>
    <row r="140528"/>
    <row r="140529"/>
    <row r="140530"/>
    <row r="140531"/>
    <row r="140532"/>
    <row r="140533"/>
    <row r="140534"/>
    <row r="140535"/>
    <row r="140536"/>
    <row r="140537"/>
    <row r="140538"/>
    <row r="140539"/>
    <row r="140540"/>
    <row r="140541"/>
    <row r="140542"/>
    <row r="140543"/>
    <row r="140544"/>
    <row r="140545"/>
    <row r="140546"/>
    <row r="140547"/>
    <row r="140548"/>
    <row r="140549"/>
    <row r="140550"/>
    <row r="140551"/>
    <row r="140552"/>
    <row r="140553"/>
    <row r="140554"/>
    <row r="140555"/>
    <row r="140556"/>
    <row r="140557"/>
    <row r="140558"/>
    <row r="140559"/>
    <row r="140560"/>
    <row r="140561"/>
    <row r="140562"/>
    <row r="140563"/>
    <row r="140564"/>
    <row r="140565"/>
    <row r="140566"/>
    <row r="140567"/>
    <row r="140568"/>
    <row r="140569"/>
    <row r="140570"/>
    <row r="140571"/>
    <row r="140572"/>
    <row r="140573"/>
    <row r="140574"/>
    <row r="140575"/>
    <row r="140576"/>
    <row r="140577"/>
    <row r="140578"/>
    <row r="140579"/>
    <row r="140580"/>
    <row r="140581"/>
    <row r="140582"/>
    <row r="140583"/>
    <row r="140584"/>
    <row r="140585"/>
    <row r="140586"/>
    <row r="140587"/>
    <row r="140588"/>
    <row r="140589"/>
    <row r="140590"/>
    <row r="140591"/>
    <row r="140592"/>
    <row r="140593"/>
    <row r="140594"/>
    <row r="140595"/>
    <row r="140596"/>
    <row r="140597"/>
    <row r="140598"/>
    <row r="140599"/>
    <row r="140600"/>
    <row r="140601"/>
    <row r="140602"/>
    <row r="140603"/>
    <row r="140604"/>
    <row r="140605"/>
    <row r="140606"/>
    <row r="140607"/>
    <row r="140608"/>
    <row r="140609"/>
    <row r="140610"/>
    <row r="140611"/>
    <row r="140612"/>
    <row r="140613"/>
    <row r="140614"/>
    <row r="140615"/>
    <row r="140616"/>
    <row r="140617"/>
    <row r="140618"/>
    <row r="140619"/>
    <row r="140620"/>
    <row r="140621"/>
    <row r="140622"/>
    <row r="140623"/>
    <row r="140624"/>
    <row r="140625"/>
    <row r="140626"/>
    <row r="140627"/>
    <row r="140628"/>
    <row r="140629"/>
    <row r="140630"/>
    <row r="140631"/>
    <row r="140632"/>
    <row r="140633"/>
    <row r="140634"/>
    <row r="140635"/>
    <row r="140636"/>
    <row r="140637"/>
    <row r="140638"/>
    <row r="140639"/>
    <row r="140640"/>
    <row r="140641"/>
    <row r="140642"/>
    <row r="140643"/>
    <row r="140644"/>
    <row r="140645"/>
    <row r="140646"/>
    <row r="140647"/>
    <row r="140648"/>
    <row r="140649"/>
    <row r="140650"/>
    <row r="140651"/>
    <row r="140652"/>
    <row r="140653"/>
    <row r="140654"/>
    <row r="140655"/>
    <row r="140656"/>
    <row r="140657"/>
    <row r="140658"/>
    <row r="140659"/>
    <row r="140660"/>
    <row r="140661"/>
    <row r="140662"/>
    <row r="140663"/>
    <row r="140664"/>
    <row r="140665"/>
    <row r="140666"/>
    <row r="140667"/>
    <row r="140668"/>
    <row r="140669"/>
    <row r="140670"/>
    <row r="140671"/>
    <row r="140672"/>
    <row r="140673"/>
    <row r="140674"/>
    <row r="140675"/>
    <row r="140676"/>
    <row r="140677"/>
    <row r="140678"/>
    <row r="140679"/>
    <row r="140680"/>
    <row r="140681"/>
    <row r="140682"/>
    <row r="140683"/>
    <row r="140684"/>
    <row r="140685"/>
    <row r="140686"/>
    <row r="140687"/>
    <row r="140688"/>
    <row r="140689"/>
    <row r="140690"/>
    <row r="140691"/>
    <row r="140692"/>
    <row r="140693"/>
    <row r="140694"/>
    <row r="140695"/>
    <row r="140696"/>
    <row r="140697"/>
    <row r="140698"/>
    <row r="140699"/>
    <row r="140700"/>
    <row r="140701"/>
    <row r="140702"/>
    <row r="140703"/>
    <row r="140704"/>
    <row r="140705"/>
    <row r="140706"/>
    <row r="140707"/>
    <row r="140708"/>
    <row r="140709"/>
    <row r="140710"/>
    <row r="140711"/>
    <row r="140712"/>
    <row r="140713"/>
    <row r="140714"/>
    <row r="140715"/>
    <row r="140716"/>
    <row r="140717"/>
    <row r="140718"/>
    <row r="140719"/>
    <row r="140720"/>
    <row r="140721"/>
    <row r="140722"/>
    <row r="140723"/>
    <row r="140724"/>
    <row r="140725"/>
    <row r="140726"/>
    <row r="140727"/>
    <row r="140728"/>
    <row r="140729"/>
    <row r="140730"/>
    <row r="140731"/>
    <row r="140732"/>
    <row r="140733"/>
    <row r="140734"/>
    <row r="140735"/>
    <row r="140736"/>
    <row r="140737"/>
    <row r="140738"/>
    <row r="140739"/>
    <row r="140740"/>
    <row r="140741"/>
    <row r="140742"/>
    <row r="140743"/>
    <row r="140744"/>
    <row r="140745"/>
    <row r="140746"/>
    <row r="140747"/>
    <row r="140748"/>
    <row r="140749"/>
    <row r="140750"/>
    <row r="140751"/>
    <row r="140752"/>
    <row r="140753"/>
    <row r="140754"/>
    <row r="140755"/>
    <row r="140756"/>
    <row r="140757"/>
    <row r="140758"/>
    <row r="140759"/>
    <row r="140760"/>
    <row r="140761"/>
    <row r="140762"/>
    <row r="140763"/>
    <row r="140764"/>
    <row r="140765"/>
    <row r="140766"/>
    <row r="140767"/>
    <row r="140768"/>
    <row r="140769"/>
    <row r="140770"/>
    <row r="140771"/>
    <row r="140772"/>
    <row r="140773"/>
    <row r="140774"/>
    <row r="140775"/>
    <row r="140776"/>
    <row r="140777"/>
    <row r="140778"/>
    <row r="140779"/>
    <row r="140780"/>
    <row r="140781"/>
    <row r="140782"/>
    <row r="140783"/>
    <row r="140784"/>
    <row r="140785"/>
    <row r="140786"/>
    <row r="140787"/>
    <row r="140788"/>
    <row r="140789"/>
    <row r="140790"/>
    <row r="140791"/>
    <row r="140792"/>
    <row r="140793"/>
    <row r="140794"/>
    <row r="140795"/>
    <row r="140796"/>
    <row r="140797"/>
    <row r="140798"/>
    <row r="140799"/>
    <row r="140800"/>
    <row r="140801"/>
    <row r="140802"/>
    <row r="140803"/>
    <row r="140804"/>
    <row r="140805"/>
    <row r="140806"/>
    <row r="140807"/>
    <row r="140808"/>
    <row r="140809"/>
    <row r="140810"/>
    <row r="140811"/>
    <row r="140812"/>
    <row r="140813"/>
    <row r="140814"/>
    <row r="140815"/>
    <row r="140816"/>
    <row r="140817"/>
    <row r="140818"/>
    <row r="140819"/>
    <row r="140820"/>
    <row r="140821"/>
    <row r="140822"/>
    <row r="140823"/>
    <row r="140824"/>
    <row r="140825"/>
    <row r="140826"/>
    <row r="140827"/>
    <row r="140828"/>
    <row r="140829"/>
    <row r="140830"/>
    <row r="140831"/>
    <row r="140832"/>
    <row r="140833"/>
    <row r="140834"/>
    <row r="140835"/>
    <row r="140836"/>
    <row r="140837"/>
    <row r="140838"/>
    <row r="140839"/>
    <row r="140840"/>
    <row r="140841"/>
    <row r="140842"/>
    <row r="140843"/>
    <row r="140844"/>
    <row r="140845"/>
    <row r="140846"/>
    <row r="140847"/>
    <row r="140848"/>
    <row r="140849"/>
    <row r="140850"/>
    <row r="140851"/>
    <row r="140852"/>
    <row r="140853"/>
    <row r="140854"/>
    <row r="140855"/>
    <row r="140856"/>
    <row r="140857"/>
    <row r="140858"/>
    <row r="140859"/>
    <row r="140860"/>
    <row r="140861"/>
    <row r="140862"/>
    <row r="140863"/>
    <row r="140864"/>
    <row r="140865"/>
    <row r="140866"/>
    <row r="140867"/>
    <row r="140868"/>
    <row r="140869"/>
    <row r="140870"/>
    <row r="140871"/>
    <row r="140872"/>
    <row r="140873"/>
    <row r="140874"/>
    <row r="140875"/>
    <row r="140876"/>
    <row r="140877"/>
    <row r="140878"/>
    <row r="140879"/>
    <row r="140880"/>
    <row r="140881"/>
    <row r="140882"/>
    <row r="140883"/>
    <row r="140884"/>
    <row r="140885"/>
    <row r="140886"/>
    <row r="140887"/>
    <row r="140888"/>
    <row r="140889"/>
    <row r="140890"/>
    <row r="140891"/>
    <row r="140892"/>
    <row r="140893"/>
    <row r="140894"/>
    <row r="140895"/>
    <row r="140896"/>
    <row r="140897"/>
    <row r="140898"/>
    <row r="140899"/>
    <row r="140900"/>
    <row r="140901"/>
    <row r="140902"/>
    <row r="140903"/>
    <row r="140904"/>
    <row r="140905"/>
    <row r="140906"/>
    <row r="140907"/>
    <row r="140908"/>
    <row r="140909"/>
    <row r="140910"/>
    <row r="140911"/>
    <row r="140912"/>
    <row r="140913"/>
    <row r="140914"/>
    <row r="140915"/>
    <row r="140916"/>
    <row r="140917"/>
    <row r="140918"/>
    <row r="140919"/>
    <row r="140920"/>
    <row r="140921"/>
    <row r="140922"/>
    <row r="140923"/>
    <row r="140924"/>
    <row r="140925"/>
    <row r="140926"/>
    <row r="140927"/>
    <row r="140928"/>
    <row r="140929"/>
    <row r="140930"/>
    <row r="140931"/>
    <row r="140932"/>
    <row r="140933"/>
    <row r="140934"/>
    <row r="140935"/>
    <row r="140936"/>
    <row r="140937"/>
    <row r="140938"/>
    <row r="140939"/>
    <row r="140940"/>
    <row r="140941"/>
    <row r="140942"/>
    <row r="140943"/>
    <row r="140944"/>
    <row r="140945"/>
    <row r="140946"/>
    <row r="140947"/>
    <row r="140948"/>
    <row r="140949"/>
    <row r="140950"/>
    <row r="140951"/>
    <row r="140952"/>
    <row r="140953"/>
    <row r="140954"/>
    <row r="140955"/>
    <row r="140956"/>
    <row r="140957"/>
    <row r="140958"/>
    <row r="140959"/>
    <row r="140960"/>
    <row r="140961"/>
    <row r="140962"/>
    <row r="140963"/>
    <row r="140964"/>
    <row r="140965"/>
    <row r="140966"/>
    <row r="140967"/>
    <row r="140968"/>
    <row r="140969"/>
    <row r="140970"/>
    <row r="140971"/>
    <row r="140972"/>
    <row r="140973"/>
    <row r="140974"/>
    <row r="140975"/>
    <row r="140976"/>
    <row r="140977"/>
    <row r="140978"/>
    <row r="140979"/>
    <row r="140980"/>
    <row r="140981"/>
    <row r="140982"/>
    <row r="140983"/>
    <row r="140984"/>
    <row r="140985"/>
    <row r="140986"/>
    <row r="140987"/>
    <row r="140988"/>
    <row r="140989"/>
    <row r="140990"/>
    <row r="140991"/>
    <row r="140992"/>
    <row r="140993"/>
    <row r="140994"/>
    <row r="140995"/>
    <row r="140996"/>
    <row r="140997"/>
    <row r="140998"/>
    <row r="140999"/>
    <row r="141000"/>
    <row r="141001"/>
    <row r="141002"/>
    <row r="141003"/>
    <row r="141004"/>
    <row r="141005"/>
    <row r="141006"/>
    <row r="141007"/>
    <row r="141008"/>
    <row r="141009"/>
    <row r="141010"/>
    <row r="141011"/>
    <row r="141012"/>
    <row r="141013"/>
    <row r="141014"/>
    <row r="141015"/>
    <row r="141016"/>
    <row r="141017"/>
    <row r="141018"/>
    <row r="141019"/>
    <row r="141020"/>
    <row r="141021"/>
    <row r="141022"/>
    <row r="141023"/>
    <row r="141024"/>
    <row r="141025"/>
    <row r="141026"/>
    <row r="141027"/>
    <row r="141028"/>
    <row r="141029"/>
    <row r="141030"/>
    <row r="141031"/>
    <row r="141032"/>
    <row r="141033"/>
    <row r="141034"/>
    <row r="141035"/>
    <row r="141036"/>
    <row r="141037"/>
    <row r="141038"/>
    <row r="141039"/>
    <row r="141040"/>
    <row r="141041"/>
    <row r="141042"/>
    <row r="141043"/>
    <row r="141044"/>
    <row r="141045"/>
    <row r="141046"/>
    <row r="141047"/>
    <row r="141048"/>
    <row r="141049"/>
    <row r="141050"/>
    <row r="141051"/>
    <row r="141052"/>
    <row r="141053"/>
    <row r="141054"/>
    <row r="141055"/>
    <row r="141056"/>
    <row r="141057"/>
    <row r="141058"/>
    <row r="141059"/>
    <row r="141060"/>
    <row r="141061"/>
    <row r="141062"/>
    <row r="141063"/>
    <row r="141064"/>
    <row r="141065"/>
    <row r="141066"/>
    <row r="141067"/>
    <row r="141068"/>
    <row r="141069"/>
    <row r="141070"/>
    <row r="141071"/>
    <row r="141072"/>
    <row r="141073"/>
    <row r="141074"/>
    <row r="141075"/>
    <row r="141076"/>
    <row r="141077"/>
    <row r="141078"/>
    <row r="141079"/>
    <row r="141080"/>
    <row r="141081"/>
    <row r="141082"/>
    <row r="141083"/>
    <row r="141084"/>
    <row r="141085"/>
    <row r="141086"/>
    <row r="141087"/>
    <row r="141088"/>
    <row r="141089"/>
    <row r="141090"/>
    <row r="141091"/>
    <row r="141092"/>
    <row r="141093"/>
    <row r="141094"/>
    <row r="141095"/>
    <row r="141096"/>
    <row r="141097"/>
    <row r="141098"/>
    <row r="141099"/>
    <row r="141100"/>
    <row r="141101"/>
    <row r="141102"/>
    <row r="141103"/>
    <row r="141104"/>
    <row r="141105"/>
    <row r="141106"/>
    <row r="141107"/>
    <row r="141108"/>
    <row r="141109"/>
    <row r="141110"/>
    <row r="141111"/>
    <row r="141112"/>
    <row r="141113"/>
    <row r="141114"/>
    <row r="141115"/>
    <row r="141116"/>
    <row r="141117"/>
    <row r="141118"/>
    <row r="141119"/>
    <row r="141120"/>
    <row r="141121"/>
    <row r="141122"/>
    <row r="141123"/>
    <row r="141124"/>
    <row r="141125"/>
    <row r="141126"/>
    <row r="141127"/>
    <row r="141128"/>
    <row r="141129"/>
    <row r="141130"/>
    <row r="141131"/>
    <row r="141132"/>
    <row r="141133"/>
    <row r="141134"/>
    <row r="141135"/>
    <row r="141136"/>
    <row r="141137"/>
    <row r="141138"/>
    <row r="141139"/>
    <row r="141140"/>
    <row r="141141"/>
    <row r="141142"/>
    <row r="141143"/>
    <row r="141144"/>
    <row r="141145"/>
    <row r="141146"/>
    <row r="141147"/>
    <row r="141148"/>
    <row r="141149"/>
    <row r="141150"/>
    <row r="141151"/>
    <row r="141152"/>
    <row r="141153"/>
    <row r="141154"/>
    <row r="141155"/>
    <row r="141156"/>
    <row r="141157"/>
    <row r="141158"/>
    <row r="141159"/>
    <row r="141160"/>
    <row r="141161"/>
    <row r="141162"/>
    <row r="141163"/>
    <row r="141164"/>
    <row r="141165"/>
    <row r="141166"/>
    <row r="141167"/>
    <row r="141168"/>
    <row r="141169"/>
    <row r="141170"/>
    <row r="141171"/>
    <row r="141172"/>
    <row r="141173"/>
    <row r="141174"/>
    <row r="141175"/>
    <row r="141176"/>
    <row r="141177"/>
    <row r="141178"/>
    <row r="141179"/>
    <row r="141180"/>
    <row r="141181"/>
    <row r="141182"/>
    <row r="141183"/>
    <row r="141184"/>
    <row r="141185"/>
    <row r="141186"/>
    <row r="141187"/>
    <row r="141188"/>
    <row r="141189"/>
    <row r="141190"/>
    <row r="141191"/>
    <row r="141192"/>
    <row r="141193"/>
    <row r="141194"/>
    <row r="141195"/>
    <row r="141196"/>
    <row r="141197"/>
    <row r="141198"/>
    <row r="141199"/>
    <row r="141200"/>
    <row r="141201"/>
    <row r="141202"/>
    <row r="141203"/>
    <row r="141204"/>
    <row r="141205"/>
    <row r="141206"/>
    <row r="141207"/>
    <row r="141208"/>
    <row r="141209"/>
    <row r="141210"/>
    <row r="141211"/>
    <row r="141212"/>
    <row r="141213"/>
    <row r="141214"/>
    <row r="141215"/>
    <row r="141216"/>
    <row r="141217"/>
    <row r="141218"/>
    <row r="141219"/>
    <row r="141220"/>
    <row r="141221"/>
    <row r="141222"/>
    <row r="141223"/>
    <row r="141224"/>
    <row r="141225"/>
    <row r="141226"/>
    <row r="141227"/>
    <row r="141228"/>
    <row r="141229"/>
    <row r="141230"/>
    <row r="141231"/>
    <row r="141232"/>
    <row r="141233"/>
    <row r="141234"/>
    <row r="141235"/>
    <row r="141236"/>
    <row r="141237"/>
    <row r="141238"/>
    <row r="141239"/>
    <row r="141240"/>
    <row r="141241"/>
    <row r="141242"/>
    <row r="141243"/>
    <row r="141244"/>
    <row r="141245"/>
    <row r="141246"/>
    <row r="141247"/>
    <row r="141248"/>
    <row r="141249"/>
    <row r="141250"/>
    <row r="141251"/>
    <row r="141252"/>
    <row r="141253"/>
    <row r="141254"/>
    <row r="141255"/>
    <row r="141256"/>
    <row r="141257"/>
    <row r="141258"/>
    <row r="141259"/>
    <row r="141260"/>
    <row r="141261"/>
    <row r="141262"/>
    <row r="141263"/>
    <row r="141264"/>
    <row r="141265"/>
    <row r="141266"/>
    <row r="141267"/>
    <row r="141268"/>
    <row r="141269"/>
    <row r="141270"/>
    <row r="141271"/>
    <row r="141272"/>
    <row r="141273"/>
    <row r="141274"/>
    <row r="141275"/>
    <row r="141276"/>
    <row r="141277"/>
    <row r="141278"/>
    <row r="141279"/>
    <row r="141280"/>
    <row r="141281"/>
    <row r="141282"/>
    <row r="141283"/>
    <row r="141284"/>
    <row r="141285"/>
    <row r="141286"/>
    <row r="141287"/>
    <row r="141288"/>
    <row r="141289"/>
    <row r="141290"/>
    <row r="141291"/>
    <row r="141292"/>
    <row r="141293"/>
    <row r="141294"/>
    <row r="141295"/>
    <row r="141296"/>
    <row r="141297"/>
    <row r="141298"/>
    <row r="141299"/>
    <row r="141300"/>
    <row r="141301"/>
    <row r="141302"/>
    <row r="141303"/>
    <row r="141304"/>
    <row r="141305"/>
    <row r="141306"/>
    <row r="141307"/>
    <row r="141308"/>
    <row r="141309"/>
    <row r="141310"/>
    <row r="141311"/>
    <row r="141312"/>
    <row r="141313"/>
    <row r="141314"/>
    <row r="141315"/>
    <row r="141316"/>
    <row r="141317"/>
    <row r="141318"/>
    <row r="141319"/>
    <row r="141320"/>
    <row r="141321"/>
    <row r="141322"/>
    <row r="141323"/>
    <row r="141324"/>
    <row r="141325"/>
    <row r="141326"/>
    <row r="141327"/>
    <row r="141328"/>
    <row r="141329"/>
    <row r="141330"/>
    <row r="141331"/>
    <row r="141332"/>
    <row r="141333"/>
    <row r="141334"/>
    <row r="141335"/>
    <row r="141336"/>
    <row r="141337"/>
    <row r="141338"/>
    <row r="141339"/>
    <row r="141340"/>
    <row r="141341"/>
    <row r="141342"/>
    <row r="141343"/>
    <row r="141344"/>
    <row r="141345"/>
    <row r="141346"/>
    <row r="141347"/>
    <row r="141348"/>
    <row r="141349"/>
    <row r="141350"/>
    <row r="141351"/>
    <row r="141352"/>
    <row r="141353"/>
    <row r="141354"/>
    <row r="141355"/>
    <row r="141356"/>
    <row r="141357"/>
    <row r="141358"/>
    <row r="141359"/>
    <row r="141360"/>
    <row r="141361"/>
    <row r="141362"/>
    <row r="141363"/>
    <row r="141364"/>
    <row r="141365"/>
    <row r="141366"/>
    <row r="141367"/>
    <row r="141368"/>
    <row r="141369"/>
    <row r="141370"/>
    <row r="141371"/>
    <row r="141372"/>
    <row r="141373"/>
    <row r="141374"/>
    <row r="141375"/>
    <row r="141376"/>
    <row r="141377"/>
    <row r="141378"/>
    <row r="141379"/>
    <row r="141380"/>
    <row r="141381"/>
    <row r="141382"/>
    <row r="141383"/>
    <row r="141384"/>
    <row r="141385"/>
    <row r="141386"/>
    <row r="141387"/>
    <row r="141388"/>
    <row r="141389"/>
    <row r="141390"/>
    <row r="141391"/>
    <row r="141392"/>
    <row r="141393"/>
    <row r="141394"/>
    <row r="141395"/>
    <row r="141396"/>
    <row r="141397"/>
    <row r="141398"/>
    <row r="141399"/>
    <row r="141400"/>
    <row r="141401"/>
    <row r="141402"/>
    <row r="141403"/>
    <row r="141404"/>
    <row r="141405"/>
    <row r="141406"/>
    <row r="141407"/>
    <row r="141408"/>
    <row r="141409"/>
    <row r="141410"/>
    <row r="141411"/>
    <row r="141412"/>
    <row r="141413"/>
    <row r="141414"/>
    <row r="141415"/>
    <row r="141416"/>
    <row r="141417"/>
    <row r="141418"/>
    <row r="141419"/>
    <row r="141420"/>
    <row r="141421"/>
    <row r="141422"/>
    <row r="141423"/>
    <row r="141424"/>
    <row r="141425"/>
    <row r="141426"/>
    <row r="141427"/>
    <row r="141428"/>
    <row r="141429"/>
    <row r="141430"/>
    <row r="141431"/>
    <row r="141432"/>
    <row r="141433"/>
    <row r="141434"/>
    <row r="141435"/>
    <row r="141436"/>
    <row r="141437"/>
    <row r="141438"/>
    <row r="141439"/>
    <row r="141440"/>
    <row r="141441"/>
    <row r="141442"/>
    <row r="141443"/>
    <row r="141444"/>
    <row r="141445"/>
    <row r="141446"/>
    <row r="141447"/>
    <row r="141448"/>
    <row r="141449"/>
    <row r="141450"/>
    <row r="141451"/>
    <row r="141452"/>
    <row r="141453"/>
    <row r="141454"/>
    <row r="141455"/>
    <row r="141456"/>
    <row r="141457"/>
    <row r="141458"/>
    <row r="141459"/>
    <row r="141460"/>
    <row r="141461"/>
    <row r="141462"/>
    <row r="141463"/>
    <row r="141464"/>
    <row r="141465"/>
    <row r="141466"/>
    <row r="141467"/>
    <row r="141468"/>
    <row r="141469"/>
    <row r="141470"/>
    <row r="141471"/>
    <row r="141472"/>
    <row r="141473"/>
    <row r="141474"/>
    <row r="141475"/>
    <row r="141476"/>
    <row r="141477"/>
    <row r="141478"/>
    <row r="141479"/>
    <row r="141480"/>
    <row r="141481"/>
    <row r="141482"/>
    <row r="141483"/>
    <row r="141484"/>
    <row r="141485"/>
    <row r="141486"/>
    <row r="141487"/>
    <row r="141488"/>
    <row r="141489"/>
    <row r="141490"/>
    <row r="141491"/>
    <row r="141492"/>
    <row r="141493"/>
    <row r="141494"/>
    <row r="141495"/>
    <row r="141496"/>
    <row r="141497"/>
    <row r="141498"/>
    <row r="141499"/>
    <row r="141500"/>
    <row r="141501"/>
    <row r="141502"/>
    <row r="141503"/>
    <row r="141504"/>
    <row r="141505"/>
    <row r="141506"/>
    <row r="141507"/>
    <row r="141508"/>
    <row r="141509"/>
    <row r="141510"/>
    <row r="141511"/>
    <row r="141512"/>
    <row r="141513"/>
    <row r="141514"/>
    <row r="141515"/>
    <row r="141516"/>
    <row r="141517"/>
    <row r="141518"/>
    <row r="141519"/>
    <row r="141520"/>
    <row r="141521"/>
    <row r="141522"/>
    <row r="141523"/>
    <row r="141524"/>
    <row r="141525"/>
    <row r="141526"/>
    <row r="141527"/>
    <row r="141528"/>
    <row r="141529"/>
    <row r="141530"/>
    <row r="141531"/>
    <row r="141532"/>
    <row r="141533"/>
    <row r="141534"/>
    <row r="141535"/>
    <row r="141536"/>
    <row r="141537"/>
    <row r="141538"/>
    <row r="141539"/>
    <row r="141540"/>
    <row r="141541"/>
    <row r="141542"/>
    <row r="141543"/>
    <row r="141544"/>
    <row r="141545"/>
    <row r="141546"/>
    <row r="141547"/>
    <row r="141548"/>
    <row r="141549"/>
    <row r="141550"/>
    <row r="141551"/>
    <row r="141552"/>
    <row r="141553"/>
    <row r="141554"/>
    <row r="141555"/>
    <row r="141556"/>
    <row r="141557"/>
    <row r="141558"/>
    <row r="141559"/>
    <row r="141560"/>
    <row r="141561"/>
    <row r="141562"/>
    <row r="141563"/>
    <row r="141564"/>
    <row r="141565"/>
    <row r="141566"/>
    <row r="141567"/>
    <row r="141568"/>
    <row r="141569"/>
    <row r="141570"/>
    <row r="141571"/>
    <row r="141572"/>
    <row r="141573"/>
    <row r="141574"/>
    <row r="141575"/>
    <row r="141576"/>
    <row r="141577"/>
    <row r="141578"/>
    <row r="141579"/>
    <row r="141580"/>
    <row r="141581"/>
    <row r="141582"/>
    <row r="141583"/>
    <row r="141584"/>
    <row r="141585"/>
    <row r="141586"/>
    <row r="141587"/>
    <row r="141588"/>
    <row r="141589"/>
    <row r="141590"/>
    <row r="141591"/>
    <row r="141592"/>
    <row r="141593"/>
    <row r="141594"/>
    <row r="141595"/>
    <row r="141596"/>
    <row r="141597"/>
    <row r="141598"/>
    <row r="141599"/>
    <row r="141600"/>
    <row r="141601"/>
    <row r="141602"/>
    <row r="141603"/>
    <row r="141604"/>
    <row r="141605"/>
    <row r="141606"/>
    <row r="141607"/>
    <row r="141608"/>
    <row r="141609"/>
    <row r="141610"/>
    <row r="141611"/>
    <row r="141612"/>
    <row r="141613"/>
    <row r="141614"/>
    <row r="141615"/>
    <row r="141616"/>
    <row r="141617"/>
    <row r="141618"/>
    <row r="141619"/>
    <row r="141620"/>
    <row r="141621"/>
    <row r="141622"/>
    <row r="141623"/>
    <row r="141624"/>
    <row r="141625"/>
    <row r="141626"/>
    <row r="141627"/>
    <row r="141628"/>
    <row r="141629"/>
    <row r="141630"/>
    <row r="141631"/>
    <row r="141632"/>
    <row r="141633"/>
    <row r="141634"/>
    <row r="141635"/>
    <row r="141636"/>
    <row r="141637"/>
    <row r="141638"/>
    <row r="141639"/>
    <row r="141640"/>
    <row r="141641"/>
    <row r="141642"/>
    <row r="141643"/>
    <row r="141644"/>
    <row r="141645"/>
    <row r="141646"/>
    <row r="141647"/>
    <row r="141648"/>
    <row r="141649"/>
    <row r="141650"/>
    <row r="141651"/>
    <row r="141652"/>
    <row r="141653"/>
    <row r="141654"/>
    <row r="141655"/>
    <row r="141656"/>
    <row r="141657"/>
    <row r="141658"/>
    <row r="141659"/>
    <row r="141660"/>
    <row r="141661"/>
    <row r="141662"/>
    <row r="141663"/>
    <row r="141664"/>
    <row r="141665"/>
    <row r="141666"/>
    <row r="141667"/>
    <row r="141668"/>
    <row r="141669"/>
    <row r="141670"/>
    <row r="141671"/>
    <row r="141672"/>
    <row r="141673"/>
    <row r="141674"/>
    <row r="141675"/>
    <row r="141676"/>
    <row r="141677"/>
    <row r="141678"/>
    <row r="141679"/>
    <row r="141680"/>
    <row r="141681"/>
    <row r="141682"/>
    <row r="141683"/>
    <row r="141684"/>
    <row r="141685"/>
    <row r="141686"/>
    <row r="141687"/>
    <row r="141688"/>
    <row r="141689"/>
    <row r="141690"/>
    <row r="141691"/>
    <row r="141692"/>
    <row r="141693"/>
    <row r="141694"/>
    <row r="141695"/>
    <row r="141696"/>
    <row r="141697"/>
    <row r="141698"/>
    <row r="141699"/>
    <row r="141700"/>
    <row r="141701"/>
    <row r="141702"/>
    <row r="141703"/>
    <row r="141704"/>
    <row r="141705"/>
    <row r="141706"/>
    <row r="141707"/>
    <row r="141708"/>
    <row r="141709"/>
    <row r="141710"/>
    <row r="141711"/>
    <row r="141712"/>
    <row r="141713"/>
    <row r="141714"/>
    <row r="141715"/>
    <row r="141716"/>
    <row r="141717"/>
    <row r="141718"/>
    <row r="141719"/>
    <row r="141720"/>
    <row r="141721"/>
    <row r="141722"/>
    <row r="141723"/>
    <row r="141724"/>
    <row r="141725"/>
    <row r="141726"/>
    <row r="141727"/>
    <row r="141728"/>
    <row r="141729"/>
    <row r="141730"/>
    <row r="141731"/>
    <row r="141732"/>
    <row r="141733"/>
    <row r="141734"/>
    <row r="141735"/>
    <row r="141736"/>
    <row r="141737"/>
    <row r="141738"/>
    <row r="141739"/>
    <row r="141740"/>
    <row r="141741"/>
    <row r="141742"/>
    <row r="141743"/>
    <row r="141744"/>
    <row r="141745"/>
    <row r="141746"/>
    <row r="141747"/>
    <row r="141748"/>
    <row r="141749"/>
    <row r="141750"/>
    <row r="141751"/>
    <row r="141752"/>
    <row r="141753"/>
    <row r="141754"/>
    <row r="141755"/>
    <row r="141756"/>
    <row r="141757"/>
    <row r="141758"/>
    <row r="141759"/>
    <row r="141760"/>
    <row r="141761"/>
    <row r="141762"/>
    <row r="141763"/>
    <row r="141764"/>
    <row r="141765"/>
    <row r="141766"/>
    <row r="141767"/>
    <row r="141768"/>
    <row r="141769"/>
    <row r="141770"/>
    <row r="141771"/>
    <row r="141772"/>
    <row r="141773"/>
    <row r="141774"/>
    <row r="141775"/>
    <row r="141776"/>
    <row r="141777"/>
    <row r="141778"/>
    <row r="141779"/>
    <row r="141780"/>
    <row r="141781"/>
    <row r="141782"/>
    <row r="141783"/>
    <row r="141784"/>
    <row r="141785"/>
    <row r="141786"/>
    <row r="141787"/>
    <row r="141788"/>
    <row r="141789"/>
    <row r="141790"/>
    <row r="141791"/>
    <row r="141792"/>
    <row r="141793"/>
    <row r="141794"/>
    <row r="141795"/>
    <row r="141796"/>
    <row r="141797"/>
    <row r="141798"/>
    <row r="141799"/>
    <row r="141800"/>
    <row r="141801"/>
    <row r="141802"/>
    <row r="141803"/>
    <row r="141804"/>
    <row r="141805"/>
    <row r="141806"/>
    <row r="141807"/>
    <row r="141808"/>
    <row r="141809"/>
    <row r="141810"/>
    <row r="141811"/>
    <row r="141812"/>
    <row r="141813"/>
    <row r="141814"/>
    <row r="141815"/>
    <row r="141816"/>
    <row r="141817"/>
    <row r="141818"/>
    <row r="141819"/>
    <row r="141820"/>
    <row r="141821"/>
    <row r="141822"/>
    <row r="141823"/>
    <row r="141824"/>
    <row r="141825"/>
    <row r="141826"/>
    <row r="141827"/>
    <row r="141828"/>
    <row r="141829"/>
    <row r="141830"/>
    <row r="141831"/>
    <row r="141832"/>
    <row r="141833"/>
    <row r="141834"/>
    <row r="141835"/>
    <row r="141836"/>
    <row r="141837"/>
    <row r="141838"/>
    <row r="141839"/>
    <row r="141840"/>
    <row r="141841"/>
    <row r="141842"/>
    <row r="141843"/>
    <row r="141844"/>
    <row r="141845"/>
    <row r="141846"/>
    <row r="141847"/>
    <row r="141848"/>
    <row r="141849"/>
    <row r="141850"/>
    <row r="141851"/>
    <row r="141852"/>
    <row r="141853"/>
    <row r="141854"/>
    <row r="141855"/>
    <row r="141856"/>
    <row r="141857"/>
    <row r="141858"/>
    <row r="141859"/>
    <row r="141860"/>
    <row r="141861"/>
    <row r="141862"/>
    <row r="141863"/>
    <row r="141864"/>
    <row r="141865"/>
    <row r="141866"/>
    <row r="141867"/>
    <row r="141868"/>
    <row r="141869"/>
    <row r="141870"/>
    <row r="141871"/>
    <row r="141872"/>
    <row r="141873"/>
    <row r="141874"/>
    <row r="141875"/>
    <row r="141876"/>
    <row r="141877"/>
    <row r="141878"/>
    <row r="141879"/>
    <row r="141880"/>
    <row r="141881"/>
    <row r="141882"/>
    <row r="141883"/>
    <row r="141884"/>
    <row r="141885"/>
    <row r="141886"/>
    <row r="141887"/>
    <row r="141888"/>
    <row r="141889"/>
    <row r="141890"/>
    <row r="141891"/>
    <row r="141892"/>
    <row r="141893"/>
    <row r="141894"/>
    <row r="141895"/>
    <row r="141896"/>
    <row r="141897"/>
    <row r="141898"/>
    <row r="141899"/>
    <row r="141900"/>
    <row r="141901"/>
    <row r="141902"/>
    <row r="141903"/>
    <row r="141904"/>
    <row r="141905"/>
    <row r="141906"/>
    <row r="141907"/>
    <row r="141908"/>
    <row r="141909"/>
    <row r="141910"/>
    <row r="141911"/>
    <row r="141912"/>
    <row r="141913"/>
    <row r="141914"/>
    <row r="141915"/>
    <row r="141916"/>
    <row r="141917"/>
    <row r="141918"/>
    <row r="141919"/>
    <row r="141920"/>
    <row r="141921"/>
    <row r="141922"/>
    <row r="141923"/>
    <row r="141924"/>
    <row r="141925"/>
    <row r="141926"/>
    <row r="141927"/>
    <row r="141928"/>
    <row r="141929"/>
    <row r="141930"/>
    <row r="141931"/>
    <row r="141932"/>
    <row r="141933"/>
    <row r="141934"/>
    <row r="141935"/>
    <row r="141936"/>
    <row r="141937"/>
    <row r="141938"/>
    <row r="141939"/>
    <row r="141940"/>
    <row r="141941"/>
    <row r="141942"/>
    <row r="141943"/>
    <row r="141944"/>
    <row r="141945"/>
    <row r="141946"/>
    <row r="141947"/>
    <row r="141948"/>
    <row r="141949"/>
    <row r="141950"/>
    <row r="141951"/>
    <row r="141952"/>
    <row r="141953"/>
    <row r="141954"/>
    <row r="141955"/>
    <row r="141956"/>
    <row r="141957"/>
    <row r="141958"/>
    <row r="141959"/>
    <row r="141960"/>
    <row r="141961"/>
    <row r="141962"/>
    <row r="141963"/>
    <row r="141964"/>
    <row r="141965"/>
    <row r="141966"/>
    <row r="141967"/>
    <row r="141968"/>
    <row r="141969"/>
    <row r="141970"/>
    <row r="141971"/>
    <row r="141972"/>
    <row r="141973"/>
    <row r="141974"/>
    <row r="141975"/>
    <row r="141976"/>
    <row r="141977"/>
    <row r="141978"/>
    <row r="141979"/>
    <row r="141980"/>
    <row r="141981"/>
    <row r="141982"/>
    <row r="141983"/>
    <row r="141984"/>
    <row r="141985"/>
    <row r="141986"/>
    <row r="141987"/>
    <row r="141988"/>
    <row r="141989"/>
    <row r="141990"/>
    <row r="141991"/>
    <row r="141992"/>
    <row r="141993"/>
    <row r="141994"/>
    <row r="141995"/>
    <row r="141996"/>
    <row r="141997"/>
    <row r="141998"/>
    <row r="141999"/>
    <row r="142000"/>
    <row r="142001"/>
    <row r="142002"/>
    <row r="142003"/>
    <row r="142004"/>
    <row r="142005"/>
    <row r="142006"/>
    <row r="142007"/>
    <row r="142008"/>
    <row r="142009"/>
    <row r="142010"/>
    <row r="142011"/>
    <row r="142012"/>
    <row r="142013"/>
    <row r="142014"/>
    <row r="142015"/>
    <row r="142016"/>
    <row r="142017"/>
    <row r="142018"/>
    <row r="142019"/>
    <row r="142020"/>
    <row r="142021"/>
    <row r="142022"/>
    <row r="142023"/>
    <row r="142024"/>
    <row r="142025"/>
    <row r="142026"/>
    <row r="142027"/>
    <row r="142028"/>
    <row r="142029"/>
    <row r="142030"/>
    <row r="142031"/>
    <row r="142032"/>
    <row r="142033"/>
    <row r="142034"/>
    <row r="142035"/>
    <row r="142036"/>
    <row r="142037"/>
    <row r="142038"/>
    <row r="142039"/>
    <row r="142040"/>
    <row r="142041"/>
    <row r="142042"/>
    <row r="142043"/>
    <row r="142044"/>
    <row r="142045"/>
    <row r="142046"/>
    <row r="142047"/>
    <row r="142048"/>
    <row r="142049"/>
    <row r="142050"/>
    <row r="142051"/>
    <row r="142052"/>
    <row r="142053"/>
    <row r="142054"/>
    <row r="142055"/>
    <row r="142056"/>
    <row r="142057"/>
    <row r="142058"/>
    <row r="142059"/>
    <row r="142060"/>
    <row r="142061"/>
    <row r="142062"/>
    <row r="142063"/>
    <row r="142064"/>
    <row r="142065"/>
    <row r="142066"/>
    <row r="142067"/>
    <row r="142068"/>
    <row r="142069"/>
    <row r="142070"/>
    <row r="142071"/>
    <row r="142072"/>
    <row r="142073"/>
    <row r="142074"/>
    <row r="142075"/>
    <row r="142076"/>
    <row r="142077"/>
    <row r="142078"/>
    <row r="142079"/>
    <row r="142080"/>
    <row r="142081"/>
    <row r="142082"/>
    <row r="142083"/>
    <row r="142084"/>
    <row r="142085"/>
    <row r="142086"/>
    <row r="142087"/>
    <row r="142088"/>
    <row r="142089"/>
    <row r="142090"/>
    <row r="142091"/>
    <row r="142092"/>
    <row r="142093"/>
    <row r="142094"/>
    <row r="142095"/>
    <row r="142096"/>
    <row r="142097"/>
    <row r="142098"/>
    <row r="142099"/>
    <row r="142100"/>
    <row r="142101"/>
    <row r="142102"/>
    <row r="142103"/>
    <row r="142104"/>
    <row r="142105"/>
    <row r="142106"/>
    <row r="142107"/>
    <row r="142108"/>
    <row r="142109"/>
    <row r="142110"/>
    <row r="142111"/>
    <row r="142112"/>
    <row r="142113"/>
    <row r="142114"/>
    <row r="142115"/>
    <row r="142116"/>
    <row r="142117"/>
    <row r="142118"/>
    <row r="142119"/>
    <row r="142120"/>
    <row r="142121"/>
    <row r="142122"/>
    <row r="142123"/>
    <row r="142124"/>
    <row r="142125"/>
    <row r="142126"/>
    <row r="142127"/>
    <row r="142128"/>
    <row r="142129"/>
    <row r="142130"/>
    <row r="142131"/>
    <row r="142132"/>
    <row r="142133"/>
    <row r="142134"/>
    <row r="142135"/>
    <row r="142136"/>
    <row r="142137"/>
    <row r="142138"/>
    <row r="142139"/>
    <row r="142140"/>
    <row r="142141"/>
    <row r="142142"/>
    <row r="142143"/>
    <row r="142144"/>
    <row r="142145"/>
    <row r="142146"/>
    <row r="142147"/>
    <row r="142148"/>
    <row r="142149"/>
    <row r="142150"/>
    <row r="142151"/>
    <row r="142152"/>
    <row r="142153"/>
    <row r="142154"/>
    <row r="142155"/>
    <row r="142156"/>
    <row r="142157"/>
    <row r="142158"/>
    <row r="142159"/>
    <row r="142160"/>
    <row r="142161"/>
    <row r="142162"/>
    <row r="142163"/>
    <row r="142164"/>
    <row r="142165"/>
    <row r="142166"/>
    <row r="142167"/>
    <row r="142168"/>
    <row r="142169"/>
    <row r="142170"/>
    <row r="142171"/>
    <row r="142172"/>
    <row r="142173"/>
    <row r="142174"/>
    <row r="142175"/>
    <row r="142176"/>
    <row r="142177"/>
    <row r="142178"/>
    <row r="142179"/>
    <row r="142180"/>
    <row r="142181"/>
    <row r="142182"/>
    <row r="142183"/>
    <row r="142184"/>
    <row r="142185"/>
    <row r="142186"/>
    <row r="142187"/>
    <row r="142188"/>
    <row r="142189"/>
    <row r="142190"/>
    <row r="142191"/>
    <row r="142192"/>
    <row r="142193"/>
    <row r="142194"/>
    <row r="142195"/>
    <row r="142196"/>
    <row r="142197"/>
    <row r="142198"/>
    <row r="142199"/>
    <row r="142200"/>
    <row r="142201"/>
    <row r="142202"/>
    <row r="142203"/>
    <row r="142204"/>
    <row r="142205"/>
    <row r="142206"/>
    <row r="142207"/>
    <row r="142208"/>
    <row r="142209"/>
    <row r="142210"/>
    <row r="142211"/>
    <row r="142212"/>
    <row r="142213"/>
    <row r="142214"/>
    <row r="142215"/>
    <row r="142216"/>
    <row r="142217"/>
    <row r="142218"/>
    <row r="142219"/>
    <row r="142220"/>
    <row r="142221"/>
    <row r="142222"/>
    <row r="142223"/>
    <row r="142224"/>
    <row r="142225"/>
    <row r="142226"/>
    <row r="142227"/>
    <row r="142228"/>
    <row r="142229"/>
    <row r="142230"/>
    <row r="142231"/>
    <row r="142232"/>
    <row r="142233"/>
    <row r="142234"/>
    <row r="142235"/>
    <row r="142236"/>
    <row r="142237"/>
    <row r="142238"/>
    <row r="142239"/>
    <row r="142240"/>
    <row r="142241"/>
    <row r="142242"/>
    <row r="142243"/>
    <row r="142244"/>
    <row r="142245"/>
    <row r="142246"/>
    <row r="142247"/>
    <row r="142248"/>
    <row r="142249"/>
    <row r="142250"/>
    <row r="142251"/>
    <row r="142252"/>
    <row r="142253"/>
    <row r="142254"/>
    <row r="142255"/>
    <row r="142256"/>
    <row r="142257"/>
    <row r="142258"/>
    <row r="142259"/>
    <row r="142260"/>
    <row r="142261"/>
    <row r="142262"/>
    <row r="142263"/>
    <row r="142264"/>
    <row r="142265"/>
    <row r="142266"/>
    <row r="142267"/>
    <row r="142268"/>
    <row r="142269"/>
    <row r="142270"/>
    <row r="142271"/>
    <row r="142272"/>
    <row r="142273"/>
    <row r="142274"/>
    <row r="142275"/>
    <row r="142276"/>
    <row r="142277"/>
    <row r="142278"/>
    <row r="142279"/>
    <row r="142280"/>
    <row r="142281"/>
    <row r="142282"/>
    <row r="142283"/>
    <row r="142284"/>
    <row r="142285"/>
    <row r="142286"/>
    <row r="142287"/>
    <row r="142288"/>
    <row r="142289"/>
    <row r="142290"/>
    <row r="142291"/>
    <row r="142292"/>
    <row r="142293"/>
    <row r="142294"/>
    <row r="142295"/>
    <row r="142296"/>
    <row r="142297"/>
    <row r="142298"/>
    <row r="142299"/>
    <row r="142300"/>
    <row r="142301"/>
    <row r="142302"/>
    <row r="142303"/>
    <row r="142304"/>
    <row r="142305"/>
    <row r="142306"/>
    <row r="142307"/>
    <row r="142308"/>
    <row r="142309"/>
    <row r="142310"/>
    <row r="142311"/>
    <row r="142312"/>
    <row r="142313"/>
    <row r="142314"/>
    <row r="142315"/>
    <row r="142316"/>
    <row r="142317"/>
    <row r="142318"/>
    <row r="142319"/>
    <row r="142320"/>
    <row r="142321"/>
    <row r="142322"/>
    <row r="142323"/>
    <row r="142324"/>
    <row r="142325"/>
    <row r="142326"/>
    <row r="142327"/>
    <row r="142328"/>
    <row r="142329"/>
    <row r="142330"/>
    <row r="142331"/>
    <row r="142332"/>
    <row r="142333"/>
    <row r="142334"/>
    <row r="142335"/>
    <row r="142336"/>
    <row r="142337"/>
    <row r="142338"/>
    <row r="142339"/>
    <row r="142340"/>
    <row r="142341"/>
    <row r="142342"/>
    <row r="142343"/>
    <row r="142344"/>
    <row r="142345"/>
    <row r="142346"/>
    <row r="142347"/>
    <row r="142348"/>
    <row r="142349"/>
    <row r="142350"/>
    <row r="142351"/>
    <row r="142352"/>
    <row r="142353"/>
    <row r="142354"/>
    <row r="142355"/>
    <row r="142356"/>
    <row r="142357"/>
    <row r="142358"/>
    <row r="142359"/>
    <row r="142360"/>
    <row r="142361"/>
    <row r="142362"/>
    <row r="142363"/>
    <row r="142364"/>
    <row r="142365"/>
    <row r="142366"/>
    <row r="142367"/>
    <row r="142368"/>
    <row r="142369"/>
    <row r="142370"/>
    <row r="142371"/>
    <row r="142372"/>
    <row r="142373"/>
    <row r="142374"/>
    <row r="142375"/>
    <row r="142376"/>
    <row r="142377"/>
    <row r="142378"/>
    <row r="142379"/>
    <row r="142380"/>
    <row r="142381"/>
    <row r="142382"/>
    <row r="142383"/>
    <row r="142384"/>
    <row r="142385"/>
    <row r="142386"/>
    <row r="142387"/>
    <row r="142388"/>
    <row r="142389"/>
    <row r="142390"/>
    <row r="142391"/>
    <row r="142392"/>
    <row r="142393"/>
    <row r="142394"/>
    <row r="142395"/>
    <row r="142396"/>
    <row r="142397"/>
    <row r="142398"/>
    <row r="142399"/>
    <row r="142400"/>
    <row r="142401"/>
    <row r="142402"/>
    <row r="142403"/>
    <row r="142404"/>
    <row r="142405"/>
    <row r="142406"/>
    <row r="142407"/>
    <row r="142408"/>
    <row r="142409"/>
    <row r="142410"/>
    <row r="142411"/>
    <row r="142412"/>
    <row r="142413"/>
    <row r="142414"/>
    <row r="142415"/>
    <row r="142416"/>
    <row r="142417"/>
    <row r="142418"/>
    <row r="142419"/>
    <row r="142420"/>
    <row r="142421"/>
    <row r="142422"/>
    <row r="142423"/>
    <row r="142424"/>
    <row r="142425"/>
    <row r="142426"/>
    <row r="142427"/>
    <row r="142428"/>
    <row r="142429"/>
    <row r="142430"/>
    <row r="142431"/>
    <row r="142432"/>
    <row r="142433"/>
    <row r="142434"/>
    <row r="142435"/>
    <row r="142436"/>
    <row r="142437"/>
    <row r="142438"/>
    <row r="142439"/>
    <row r="142440"/>
    <row r="142441"/>
    <row r="142442"/>
    <row r="142443"/>
    <row r="142444"/>
    <row r="142445"/>
    <row r="142446"/>
    <row r="142447"/>
    <row r="142448"/>
    <row r="142449"/>
    <row r="142450"/>
    <row r="142451"/>
    <row r="142452"/>
    <row r="142453"/>
    <row r="142454"/>
    <row r="142455"/>
    <row r="142456"/>
    <row r="142457"/>
    <row r="142458"/>
    <row r="142459"/>
    <row r="142460"/>
    <row r="142461"/>
    <row r="142462"/>
    <row r="142463"/>
    <row r="142464"/>
    <row r="142465"/>
    <row r="142466"/>
    <row r="142467"/>
    <row r="142468"/>
    <row r="142469"/>
    <row r="142470"/>
    <row r="142471"/>
    <row r="142472"/>
    <row r="142473"/>
    <row r="142474"/>
    <row r="142475"/>
    <row r="142476"/>
    <row r="142477"/>
    <row r="142478"/>
    <row r="142479"/>
    <row r="142480"/>
    <row r="142481"/>
    <row r="142482"/>
    <row r="142483"/>
    <row r="142484"/>
    <row r="142485"/>
    <row r="142486"/>
    <row r="142487"/>
    <row r="142488"/>
    <row r="142489"/>
    <row r="142490"/>
    <row r="142491"/>
    <row r="142492"/>
    <row r="142493"/>
    <row r="142494"/>
    <row r="142495"/>
    <row r="142496"/>
    <row r="142497"/>
    <row r="142498"/>
    <row r="142499"/>
    <row r="142500"/>
    <row r="142501"/>
    <row r="142502"/>
    <row r="142503"/>
    <row r="142504"/>
    <row r="142505"/>
    <row r="142506"/>
    <row r="142507"/>
    <row r="142508"/>
    <row r="142509"/>
    <row r="142510"/>
    <row r="142511"/>
    <row r="142512"/>
    <row r="142513"/>
    <row r="142514"/>
    <row r="142515"/>
    <row r="142516"/>
    <row r="142517"/>
    <row r="142518"/>
    <row r="142519"/>
    <row r="142520"/>
    <row r="142521"/>
    <row r="142522"/>
    <row r="142523"/>
    <row r="142524"/>
    <row r="142525"/>
    <row r="142526"/>
    <row r="142527"/>
    <row r="142528"/>
    <row r="142529"/>
    <row r="142530"/>
    <row r="142531"/>
    <row r="142532"/>
    <row r="142533"/>
    <row r="142534"/>
    <row r="142535"/>
    <row r="142536"/>
    <row r="142537"/>
    <row r="142538"/>
    <row r="142539"/>
    <row r="142540"/>
    <row r="142541"/>
    <row r="142542"/>
    <row r="142543"/>
    <row r="142544"/>
    <row r="142545"/>
    <row r="142546"/>
    <row r="142547"/>
    <row r="142548"/>
    <row r="142549"/>
    <row r="142550"/>
    <row r="142551"/>
    <row r="142552"/>
    <row r="142553"/>
    <row r="142554"/>
    <row r="142555"/>
    <row r="142556"/>
    <row r="142557"/>
    <row r="142558"/>
    <row r="142559"/>
    <row r="142560"/>
    <row r="142561"/>
    <row r="142562"/>
    <row r="142563"/>
    <row r="142564"/>
    <row r="142565"/>
    <row r="142566"/>
    <row r="142567"/>
    <row r="142568"/>
    <row r="142569"/>
    <row r="142570"/>
    <row r="142571"/>
    <row r="142572"/>
    <row r="142573"/>
    <row r="142574"/>
    <row r="142575"/>
    <row r="142576"/>
    <row r="142577"/>
    <row r="142578"/>
    <row r="142579"/>
    <row r="142580"/>
    <row r="142581"/>
    <row r="142582"/>
    <row r="142583"/>
    <row r="142584"/>
    <row r="142585"/>
    <row r="142586"/>
    <row r="142587"/>
    <row r="142588"/>
    <row r="142589"/>
    <row r="142590"/>
    <row r="142591"/>
    <row r="142592"/>
    <row r="142593"/>
    <row r="142594"/>
    <row r="142595"/>
    <row r="142596"/>
    <row r="142597"/>
    <row r="142598"/>
    <row r="142599"/>
    <row r="142600"/>
    <row r="142601"/>
    <row r="142602"/>
    <row r="142603"/>
    <row r="142604"/>
    <row r="142605"/>
    <row r="142606"/>
    <row r="142607"/>
    <row r="142608"/>
    <row r="142609"/>
    <row r="142610"/>
    <row r="142611"/>
    <row r="142612"/>
    <row r="142613"/>
    <row r="142614"/>
    <row r="142615"/>
    <row r="142616"/>
    <row r="142617"/>
    <row r="142618"/>
    <row r="142619"/>
    <row r="142620"/>
    <row r="142621"/>
    <row r="142622"/>
    <row r="142623"/>
    <row r="142624"/>
    <row r="142625"/>
    <row r="142626"/>
    <row r="142627"/>
    <row r="142628"/>
    <row r="142629"/>
    <row r="142630"/>
    <row r="142631"/>
    <row r="142632"/>
    <row r="142633"/>
    <row r="142634"/>
    <row r="142635"/>
    <row r="142636"/>
    <row r="142637"/>
    <row r="142638"/>
    <row r="142639"/>
    <row r="142640"/>
    <row r="142641"/>
    <row r="142642"/>
    <row r="142643"/>
    <row r="142644"/>
    <row r="142645"/>
    <row r="142646"/>
    <row r="142647"/>
    <row r="142648"/>
    <row r="142649"/>
    <row r="142650"/>
    <row r="142651"/>
    <row r="142652"/>
    <row r="142653"/>
    <row r="142654"/>
    <row r="142655"/>
    <row r="142656"/>
    <row r="142657"/>
    <row r="142658"/>
    <row r="142659"/>
    <row r="142660"/>
    <row r="142661"/>
    <row r="142662"/>
    <row r="142663"/>
    <row r="142664"/>
    <row r="142665"/>
    <row r="142666"/>
    <row r="142667"/>
    <row r="142668"/>
    <row r="142669"/>
    <row r="142670"/>
    <row r="142671"/>
    <row r="142672"/>
    <row r="142673"/>
    <row r="142674"/>
    <row r="142675"/>
    <row r="142676"/>
    <row r="142677"/>
    <row r="142678"/>
    <row r="142679"/>
    <row r="142680"/>
    <row r="142681"/>
    <row r="142682"/>
    <row r="142683"/>
    <row r="142684"/>
    <row r="142685"/>
    <row r="142686"/>
    <row r="142687"/>
    <row r="142688"/>
    <row r="142689"/>
    <row r="142690"/>
    <row r="142691"/>
    <row r="142692"/>
    <row r="142693"/>
    <row r="142694"/>
    <row r="142695"/>
    <row r="142696"/>
    <row r="142697"/>
    <row r="142698"/>
    <row r="142699"/>
    <row r="142700"/>
    <row r="142701"/>
    <row r="142702"/>
    <row r="142703"/>
    <row r="142704"/>
    <row r="142705"/>
    <row r="142706"/>
    <row r="142707"/>
    <row r="142708"/>
    <row r="142709"/>
    <row r="142710"/>
    <row r="142711"/>
    <row r="142712"/>
    <row r="142713"/>
    <row r="142714"/>
    <row r="142715"/>
    <row r="142716"/>
    <row r="142717"/>
    <row r="142718"/>
    <row r="142719"/>
    <row r="142720"/>
    <row r="142721"/>
    <row r="142722"/>
    <row r="142723"/>
    <row r="142724"/>
    <row r="142725"/>
    <row r="142726"/>
    <row r="142727"/>
    <row r="142728"/>
    <row r="142729"/>
    <row r="142730"/>
    <row r="142731"/>
    <row r="142732"/>
    <row r="142733"/>
    <row r="142734"/>
    <row r="142735"/>
    <row r="142736"/>
    <row r="142737"/>
    <row r="142738"/>
    <row r="142739"/>
    <row r="142740"/>
    <row r="142741"/>
    <row r="142742"/>
    <row r="142743"/>
    <row r="142744"/>
    <row r="142745"/>
    <row r="142746"/>
    <row r="142747"/>
    <row r="142748"/>
    <row r="142749"/>
    <row r="142750"/>
    <row r="142751"/>
    <row r="142752"/>
    <row r="142753"/>
    <row r="142754"/>
    <row r="142755"/>
    <row r="142756"/>
    <row r="142757"/>
    <row r="142758"/>
    <row r="142759"/>
    <row r="142760"/>
    <row r="142761"/>
    <row r="142762"/>
    <row r="142763"/>
    <row r="142764"/>
    <row r="142765"/>
    <row r="142766"/>
    <row r="142767"/>
    <row r="142768"/>
    <row r="142769"/>
    <row r="142770"/>
    <row r="142771"/>
    <row r="142772"/>
    <row r="142773"/>
    <row r="142774"/>
    <row r="142775"/>
    <row r="142776"/>
    <row r="142777"/>
    <row r="142778"/>
    <row r="142779"/>
    <row r="142780"/>
    <row r="142781"/>
    <row r="142782"/>
    <row r="142783"/>
    <row r="142784"/>
    <row r="142785"/>
    <row r="142786"/>
    <row r="142787"/>
    <row r="142788"/>
    <row r="142789"/>
    <row r="142790"/>
    <row r="142791"/>
    <row r="142792"/>
    <row r="142793"/>
    <row r="142794"/>
    <row r="142795"/>
    <row r="142796"/>
    <row r="142797"/>
    <row r="142798"/>
    <row r="142799"/>
    <row r="142800"/>
    <row r="142801"/>
    <row r="142802"/>
    <row r="142803"/>
    <row r="142804"/>
    <row r="142805"/>
    <row r="142806"/>
    <row r="142807"/>
    <row r="142808"/>
    <row r="142809"/>
    <row r="142810"/>
    <row r="142811"/>
    <row r="142812"/>
    <row r="142813"/>
    <row r="142814"/>
    <row r="142815"/>
    <row r="142816"/>
    <row r="142817"/>
    <row r="142818"/>
    <row r="142819"/>
    <row r="142820"/>
    <row r="142821"/>
    <row r="142822"/>
    <row r="142823"/>
    <row r="142824"/>
    <row r="142825"/>
    <row r="142826"/>
    <row r="142827"/>
    <row r="142828"/>
    <row r="142829"/>
    <row r="142830"/>
    <row r="142831"/>
    <row r="142832"/>
    <row r="142833"/>
    <row r="142834"/>
    <row r="142835"/>
    <row r="142836"/>
    <row r="142837"/>
    <row r="142838"/>
    <row r="142839"/>
    <row r="142840"/>
    <row r="142841"/>
    <row r="142842"/>
    <row r="142843"/>
    <row r="142844"/>
    <row r="142845"/>
    <row r="142846"/>
    <row r="142847"/>
    <row r="142848"/>
    <row r="142849"/>
    <row r="142850"/>
    <row r="142851"/>
    <row r="142852"/>
    <row r="142853"/>
    <row r="142854"/>
    <row r="142855"/>
    <row r="142856"/>
    <row r="142857"/>
    <row r="142858"/>
    <row r="142859"/>
    <row r="142860"/>
    <row r="142861"/>
    <row r="142862"/>
    <row r="142863"/>
    <row r="142864"/>
    <row r="142865"/>
    <row r="142866"/>
    <row r="142867"/>
    <row r="142868"/>
    <row r="142869"/>
    <row r="142870"/>
    <row r="142871"/>
    <row r="142872"/>
    <row r="142873"/>
    <row r="142874"/>
    <row r="142875"/>
    <row r="142876"/>
    <row r="142877"/>
    <row r="142878"/>
    <row r="142879"/>
    <row r="142880"/>
    <row r="142881"/>
    <row r="142882"/>
    <row r="142883"/>
    <row r="142884"/>
    <row r="142885"/>
    <row r="142886"/>
    <row r="142887"/>
    <row r="142888"/>
    <row r="142889"/>
    <row r="142890"/>
    <row r="142891"/>
    <row r="142892"/>
    <row r="142893"/>
    <row r="142894"/>
    <row r="142895"/>
    <row r="142896"/>
    <row r="142897"/>
    <row r="142898"/>
    <row r="142899"/>
    <row r="142900"/>
    <row r="142901"/>
    <row r="142902"/>
    <row r="142903"/>
    <row r="142904"/>
    <row r="142905"/>
    <row r="142906"/>
    <row r="142907"/>
    <row r="142908"/>
    <row r="142909"/>
    <row r="142910"/>
    <row r="142911"/>
    <row r="142912"/>
    <row r="142913"/>
    <row r="142914"/>
    <row r="142915"/>
    <row r="142916"/>
    <row r="142917"/>
    <row r="142918"/>
    <row r="142919"/>
    <row r="142920"/>
    <row r="142921"/>
    <row r="142922"/>
    <row r="142923"/>
    <row r="142924"/>
    <row r="142925"/>
    <row r="142926"/>
    <row r="142927"/>
    <row r="142928"/>
    <row r="142929"/>
    <row r="142930"/>
    <row r="142931"/>
    <row r="142932"/>
    <row r="142933"/>
    <row r="142934"/>
    <row r="142935"/>
    <row r="142936"/>
    <row r="142937"/>
    <row r="142938"/>
    <row r="142939"/>
    <row r="142940"/>
    <row r="142941"/>
    <row r="142942"/>
    <row r="142943"/>
    <row r="142944"/>
    <row r="142945"/>
    <row r="142946"/>
    <row r="142947"/>
    <row r="142948"/>
    <row r="142949"/>
    <row r="142950"/>
    <row r="142951"/>
    <row r="142952"/>
    <row r="142953"/>
    <row r="142954"/>
    <row r="142955"/>
    <row r="142956"/>
    <row r="142957"/>
    <row r="142958"/>
    <row r="142959"/>
    <row r="142960"/>
    <row r="142961"/>
    <row r="142962"/>
    <row r="142963"/>
    <row r="142964"/>
    <row r="142965"/>
    <row r="142966"/>
    <row r="142967"/>
    <row r="142968"/>
    <row r="142969"/>
    <row r="142970"/>
    <row r="142971"/>
    <row r="142972"/>
    <row r="142973"/>
    <row r="142974"/>
    <row r="142975"/>
    <row r="142976"/>
    <row r="142977"/>
    <row r="142978"/>
    <row r="142979"/>
    <row r="142980"/>
    <row r="142981"/>
    <row r="142982"/>
    <row r="142983"/>
    <row r="142984"/>
    <row r="142985"/>
    <row r="142986"/>
    <row r="142987"/>
    <row r="142988"/>
    <row r="142989"/>
    <row r="142990"/>
    <row r="142991"/>
    <row r="142992"/>
    <row r="142993"/>
    <row r="142994"/>
    <row r="142995"/>
    <row r="142996"/>
    <row r="142997"/>
    <row r="142998"/>
    <row r="142999"/>
    <row r="143000"/>
    <row r="143001"/>
    <row r="143002"/>
    <row r="143003"/>
    <row r="143004"/>
    <row r="143005"/>
    <row r="143006"/>
    <row r="143007"/>
    <row r="143008"/>
    <row r="143009"/>
    <row r="143010"/>
    <row r="143011"/>
    <row r="143012"/>
    <row r="143013"/>
    <row r="143014"/>
    <row r="143015"/>
    <row r="143016"/>
    <row r="143017"/>
    <row r="143018"/>
    <row r="143019"/>
    <row r="143020"/>
    <row r="143021"/>
    <row r="143022"/>
    <row r="143023"/>
    <row r="143024"/>
    <row r="143025"/>
    <row r="143026"/>
    <row r="143027"/>
    <row r="143028"/>
    <row r="143029"/>
    <row r="143030"/>
    <row r="143031"/>
    <row r="143032"/>
    <row r="143033"/>
    <row r="143034"/>
    <row r="143035"/>
    <row r="143036"/>
    <row r="143037"/>
    <row r="143038"/>
    <row r="143039"/>
    <row r="143040"/>
    <row r="143041"/>
    <row r="143042"/>
    <row r="143043"/>
    <row r="143044"/>
    <row r="143045"/>
    <row r="143046"/>
    <row r="143047"/>
    <row r="143048"/>
    <row r="143049"/>
    <row r="143050"/>
    <row r="143051"/>
    <row r="143052"/>
    <row r="143053"/>
    <row r="143054"/>
    <row r="143055"/>
    <row r="143056"/>
    <row r="143057"/>
    <row r="143058"/>
    <row r="143059"/>
    <row r="143060"/>
    <row r="143061"/>
    <row r="143062"/>
    <row r="143063"/>
    <row r="143064"/>
    <row r="143065"/>
    <row r="143066"/>
    <row r="143067"/>
    <row r="143068"/>
    <row r="143069"/>
    <row r="143070"/>
    <row r="143071"/>
    <row r="143072"/>
    <row r="143073"/>
    <row r="143074"/>
    <row r="143075"/>
    <row r="143076"/>
    <row r="143077"/>
    <row r="143078"/>
    <row r="143079"/>
    <row r="143080"/>
    <row r="143081"/>
    <row r="143082"/>
    <row r="143083"/>
    <row r="143084"/>
    <row r="143085"/>
    <row r="143086"/>
    <row r="143087"/>
    <row r="143088"/>
    <row r="143089"/>
    <row r="143090"/>
    <row r="143091"/>
    <row r="143092"/>
    <row r="143093"/>
    <row r="143094"/>
    <row r="143095"/>
    <row r="143096"/>
    <row r="143097"/>
    <row r="143098"/>
    <row r="143099"/>
    <row r="143100"/>
    <row r="143101"/>
    <row r="143102"/>
    <row r="143103"/>
    <row r="143104"/>
    <row r="143105"/>
    <row r="143106"/>
    <row r="143107"/>
    <row r="143108"/>
    <row r="143109"/>
    <row r="143110"/>
    <row r="143111"/>
    <row r="143112"/>
    <row r="143113"/>
    <row r="143114"/>
    <row r="143115"/>
    <row r="143116"/>
    <row r="143117"/>
    <row r="143118"/>
    <row r="143119"/>
    <row r="143120"/>
    <row r="143121"/>
    <row r="143122"/>
    <row r="143123"/>
    <row r="143124"/>
    <row r="143125"/>
    <row r="143126"/>
    <row r="143127"/>
    <row r="143128"/>
    <row r="143129"/>
    <row r="143130"/>
    <row r="143131"/>
    <row r="143132"/>
    <row r="143133"/>
    <row r="143134"/>
    <row r="143135"/>
    <row r="143136"/>
    <row r="143137"/>
    <row r="143138"/>
    <row r="143139"/>
    <row r="143140"/>
    <row r="143141"/>
    <row r="143142"/>
    <row r="143143"/>
    <row r="143144"/>
    <row r="143145"/>
    <row r="143146"/>
    <row r="143147"/>
    <row r="143148"/>
    <row r="143149"/>
    <row r="143150"/>
    <row r="143151"/>
    <row r="143152"/>
    <row r="143153"/>
    <row r="143154"/>
    <row r="143155"/>
    <row r="143156"/>
    <row r="143157"/>
    <row r="143158"/>
    <row r="143159"/>
    <row r="143160"/>
    <row r="143161"/>
    <row r="143162"/>
    <row r="143163"/>
    <row r="143164"/>
    <row r="143165"/>
    <row r="143166"/>
    <row r="143167"/>
    <row r="143168"/>
    <row r="143169"/>
    <row r="143170"/>
    <row r="143171"/>
    <row r="143172"/>
    <row r="143173"/>
    <row r="143174"/>
    <row r="143175"/>
    <row r="143176"/>
    <row r="143177"/>
    <row r="143178"/>
    <row r="143179"/>
    <row r="143180"/>
    <row r="143181"/>
    <row r="143182"/>
    <row r="143183"/>
    <row r="143184"/>
    <row r="143185"/>
    <row r="143186"/>
    <row r="143187"/>
    <row r="143188"/>
    <row r="143189"/>
    <row r="143190"/>
    <row r="143191"/>
    <row r="143192"/>
    <row r="143193"/>
    <row r="143194"/>
    <row r="143195"/>
    <row r="143196"/>
    <row r="143197"/>
    <row r="143198"/>
    <row r="143199"/>
    <row r="143200"/>
    <row r="143201"/>
    <row r="143202"/>
    <row r="143203"/>
    <row r="143204"/>
    <row r="143205"/>
    <row r="143206"/>
    <row r="143207"/>
    <row r="143208"/>
    <row r="143209"/>
    <row r="143210"/>
    <row r="143211"/>
    <row r="143212"/>
    <row r="143213"/>
    <row r="143214"/>
    <row r="143215"/>
    <row r="143216"/>
    <row r="143217"/>
    <row r="143218"/>
    <row r="143219"/>
    <row r="143220"/>
    <row r="143221"/>
    <row r="143222"/>
    <row r="143223"/>
    <row r="143224"/>
    <row r="143225"/>
    <row r="143226"/>
    <row r="143227"/>
    <row r="143228"/>
    <row r="143229"/>
    <row r="143230"/>
    <row r="143231"/>
    <row r="143232"/>
    <row r="143233"/>
    <row r="143234"/>
    <row r="143235"/>
    <row r="143236"/>
    <row r="143237"/>
    <row r="143238"/>
    <row r="143239"/>
    <row r="143240"/>
    <row r="143241"/>
    <row r="143242"/>
    <row r="143243"/>
    <row r="143244"/>
    <row r="143245"/>
    <row r="143246"/>
    <row r="143247"/>
    <row r="143248"/>
    <row r="143249"/>
    <row r="143250"/>
    <row r="143251"/>
    <row r="143252"/>
    <row r="143253"/>
    <row r="143254"/>
    <row r="143255"/>
    <row r="143256"/>
    <row r="143257"/>
    <row r="143258"/>
    <row r="143259"/>
    <row r="143260"/>
    <row r="143261"/>
    <row r="143262"/>
    <row r="143263"/>
    <row r="143264"/>
    <row r="143265"/>
    <row r="143266"/>
    <row r="143267"/>
    <row r="143268"/>
    <row r="143269"/>
    <row r="143270"/>
    <row r="143271"/>
    <row r="143272"/>
    <row r="143273"/>
    <row r="143274"/>
    <row r="143275"/>
    <row r="143276"/>
    <row r="143277"/>
    <row r="143278"/>
    <row r="143279"/>
    <row r="143280"/>
    <row r="143281"/>
    <row r="143282"/>
    <row r="143283"/>
    <row r="143284"/>
    <row r="143285"/>
    <row r="143286"/>
    <row r="143287"/>
    <row r="143288"/>
    <row r="143289"/>
    <row r="143290"/>
    <row r="143291"/>
    <row r="143292"/>
    <row r="143293"/>
    <row r="143294"/>
    <row r="143295"/>
    <row r="143296"/>
    <row r="143297"/>
    <row r="143298"/>
    <row r="143299"/>
    <row r="143300"/>
    <row r="143301"/>
    <row r="143302"/>
    <row r="143303"/>
    <row r="143304"/>
    <row r="143305"/>
    <row r="143306"/>
    <row r="143307"/>
    <row r="143308"/>
    <row r="143309"/>
    <row r="143310"/>
    <row r="143311"/>
    <row r="143312"/>
    <row r="143313"/>
    <row r="143314"/>
    <row r="143315"/>
    <row r="143316"/>
    <row r="143317"/>
    <row r="143318"/>
    <row r="143319"/>
    <row r="143320"/>
    <row r="143321"/>
    <row r="143322"/>
    <row r="143323"/>
    <row r="143324"/>
    <row r="143325"/>
    <row r="143326"/>
    <row r="143327"/>
    <row r="143328"/>
    <row r="143329"/>
    <row r="143330"/>
    <row r="143331"/>
    <row r="143332"/>
    <row r="143333"/>
    <row r="143334"/>
    <row r="143335"/>
    <row r="143336"/>
    <row r="143337"/>
    <row r="143338"/>
    <row r="143339"/>
    <row r="143340"/>
    <row r="143341"/>
    <row r="143342"/>
    <row r="143343"/>
    <row r="143344"/>
    <row r="143345"/>
    <row r="143346"/>
    <row r="143347"/>
    <row r="143348"/>
    <row r="143349"/>
    <row r="143350"/>
    <row r="143351"/>
    <row r="143352"/>
    <row r="143353"/>
    <row r="143354"/>
    <row r="143355"/>
    <row r="143356"/>
    <row r="143357"/>
    <row r="143358"/>
    <row r="143359"/>
    <row r="143360"/>
    <row r="143361"/>
    <row r="143362"/>
    <row r="143363"/>
    <row r="143364"/>
    <row r="143365"/>
    <row r="143366"/>
    <row r="143367"/>
    <row r="143368"/>
    <row r="143369"/>
    <row r="143370"/>
    <row r="143371"/>
    <row r="143372"/>
    <row r="143373"/>
    <row r="143374"/>
    <row r="143375"/>
    <row r="143376"/>
    <row r="143377"/>
    <row r="143378"/>
    <row r="143379"/>
    <row r="143380"/>
    <row r="143381"/>
    <row r="143382"/>
    <row r="143383"/>
    <row r="143384"/>
    <row r="143385"/>
    <row r="143386"/>
    <row r="143387"/>
    <row r="143388"/>
    <row r="143389"/>
    <row r="143390"/>
    <row r="143391"/>
    <row r="143392"/>
    <row r="143393"/>
    <row r="143394"/>
    <row r="143395"/>
    <row r="143396"/>
    <row r="143397"/>
    <row r="143398"/>
    <row r="143399"/>
    <row r="143400"/>
    <row r="143401"/>
    <row r="143402"/>
    <row r="143403"/>
    <row r="143404"/>
    <row r="143405"/>
    <row r="143406"/>
    <row r="143407"/>
    <row r="143408"/>
    <row r="143409"/>
    <row r="143410"/>
    <row r="143411"/>
    <row r="143412"/>
    <row r="143413"/>
    <row r="143414"/>
    <row r="143415"/>
    <row r="143416"/>
    <row r="143417"/>
    <row r="143418"/>
    <row r="143419"/>
    <row r="143420"/>
    <row r="143421"/>
    <row r="143422"/>
    <row r="143423"/>
    <row r="143424"/>
    <row r="143425"/>
    <row r="143426"/>
    <row r="143427"/>
    <row r="143428"/>
    <row r="143429"/>
    <row r="143430"/>
    <row r="143431"/>
    <row r="143432"/>
    <row r="143433"/>
    <row r="143434"/>
    <row r="143435"/>
    <row r="143436"/>
    <row r="143437"/>
    <row r="143438"/>
    <row r="143439"/>
    <row r="143440"/>
    <row r="143441"/>
    <row r="143442"/>
    <row r="143443"/>
    <row r="143444"/>
    <row r="143445"/>
    <row r="143446"/>
    <row r="143447"/>
    <row r="143448"/>
    <row r="143449"/>
    <row r="143450"/>
    <row r="143451"/>
    <row r="143452"/>
    <row r="143453"/>
    <row r="143454"/>
    <row r="143455"/>
    <row r="143456"/>
    <row r="143457"/>
    <row r="143458"/>
    <row r="143459"/>
    <row r="143460"/>
    <row r="143461"/>
    <row r="143462"/>
    <row r="143463"/>
    <row r="143464"/>
    <row r="143465"/>
    <row r="143466"/>
    <row r="143467"/>
    <row r="143468"/>
    <row r="143469"/>
    <row r="143470"/>
    <row r="143471"/>
    <row r="143472"/>
    <row r="143473"/>
    <row r="143474"/>
    <row r="143475"/>
    <row r="143476"/>
    <row r="143477"/>
    <row r="143478"/>
    <row r="143479"/>
    <row r="143480"/>
    <row r="143481"/>
    <row r="143482"/>
    <row r="143483"/>
    <row r="143484"/>
    <row r="143485"/>
    <row r="143486"/>
    <row r="143487"/>
    <row r="143488"/>
    <row r="143489"/>
    <row r="143490"/>
    <row r="143491"/>
    <row r="143492"/>
    <row r="143493"/>
    <row r="143494"/>
    <row r="143495"/>
    <row r="143496"/>
    <row r="143497"/>
    <row r="143498"/>
    <row r="143499"/>
    <row r="143500"/>
    <row r="143501"/>
    <row r="143502"/>
    <row r="143503"/>
    <row r="143504"/>
    <row r="143505"/>
    <row r="143506"/>
    <row r="143507"/>
    <row r="143508"/>
    <row r="143509"/>
    <row r="143510"/>
    <row r="143511"/>
    <row r="143512"/>
    <row r="143513"/>
    <row r="143514"/>
    <row r="143515"/>
    <row r="143516"/>
    <row r="143517"/>
    <row r="143518"/>
    <row r="143519"/>
    <row r="143520"/>
    <row r="143521"/>
    <row r="143522"/>
    <row r="143523"/>
    <row r="143524"/>
    <row r="143525"/>
    <row r="143526"/>
    <row r="143527"/>
    <row r="143528"/>
    <row r="143529"/>
    <row r="143530"/>
    <row r="143531"/>
    <row r="143532"/>
    <row r="143533"/>
    <row r="143534"/>
    <row r="143535"/>
    <row r="143536"/>
    <row r="143537"/>
    <row r="143538"/>
    <row r="143539"/>
    <row r="143540"/>
    <row r="143541"/>
    <row r="143542"/>
    <row r="143543"/>
    <row r="143544"/>
    <row r="143545"/>
    <row r="143546"/>
    <row r="143547"/>
    <row r="143548"/>
    <row r="143549"/>
    <row r="143550"/>
    <row r="143551"/>
    <row r="143552"/>
    <row r="143553"/>
    <row r="143554"/>
    <row r="143555"/>
    <row r="143556"/>
    <row r="143557"/>
    <row r="143558"/>
    <row r="143559"/>
    <row r="143560"/>
    <row r="143561"/>
    <row r="143562"/>
    <row r="143563"/>
    <row r="143564"/>
    <row r="143565"/>
    <row r="143566"/>
    <row r="143567"/>
    <row r="143568"/>
    <row r="143569"/>
    <row r="143570"/>
    <row r="143571"/>
    <row r="143572"/>
    <row r="143573"/>
    <row r="143574"/>
    <row r="143575"/>
    <row r="143576"/>
    <row r="143577"/>
    <row r="143578"/>
    <row r="143579"/>
    <row r="143580"/>
    <row r="143581"/>
    <row r="143582"/>
    <row r="143583"/>
    <row r="143584"/>
    <row r="143585"/>
    <row r="143586"/>
    <row r="143587"/>
    <row r="143588"/>
    <row r="143589"/>
    <row r="143590"/>
    <row r="143591"/>
    <row r="143592"/>
    <row r="143593"/>
    <row r="143594"/>
    <row r="143595"/>
    <row r="143596"/>
    <row r="143597"/>
    <row r="143598"/>
    <row r="143599"/>
    <row r="143600"/>
    <row r="143601"/>
    <row r="143602"/>
    <row r="143603"/>
    <row r="143604"/>
    <row r="143605"/>
    <row r="143606"/>
    <row r="143607"/>
    <row r="143608"/>
    <row r="143609"/>
    <row r="143610"/>
    <row r="143611"/>
    <row r="143612"/>
    <row r="143613"/>
    <row r="143614"/>
    <row r="143615"/>
    <row r="143616"/>
    <row r="143617"/>
    <row r="143618"/>
    <row r="143619"/>
    <row r="143620"/>
    <row r="143621"/>
    <row r="143622"/>
    <row r="143623"/>
    <row r="143624"/>
    <row r="143625"/>
    <row r="143626"/>
    <row r="143627"/>
    <row r="143628"/>
    <row r="143629"/>
    <row r="143630"/>
    <row r="143631"/>
    <row r="143632"/>
    <row r="143633"/>
    <row r="143634"/>
    <row r="143635"/>
    <row r="143636"/>
    <row r="143637"/>
    <row r="143638"/>
    <row r="143639"/>
    <row r="143640"/>
    <row r="143641"/>
    <row r="143642"/>
    <row r="143643"/>
    <row r="143644"/>
    <row r="143645"/>
    <row r="143646"/>
    <row r="143647"/>
    <row r="143648"/>
    <row r="143649"/>
    <row r="143650"/>
    <row r="143651"/>
    <row r="143652"/>
    <row r="143653"/>
    <row r="143654"/>
    <row r="143655"/>
    <row r="143656"/>
    <row r="143657"/>
    <row r="143658"/>
    <row r="143659"/>
    <row r="143660"/>
    <row r="143661"/>
    <row r="143662"/>
    <row r="143663"/>
    <row r="143664"/>
    <row r="143665"/>
    <row r="143666"/>
    <row r="143667"/>
    <row r="143668"/>
    <row r="143669"/>
    <row r="143670"/>
    <row r="143671"/>
    <row r="143672"/>
    <row r="143673"/>
    <row r="143674"/>
    <row r="143675"/>
    <row r="143676"/>
    <row r="143677"/>
    <row r="143678"/>
    <row r="143679"/>
    <row r="143680"/>
    <row r="143681"/>
    <row r="143682"/>
    <row r="143683"/>
    <row r="143684"/>
    <row r="143685"/>
    <row r="143686"/>
    <row r="143687"/>
    <row r="143688"/>
    <row r="143689"/>
    <row r="143690"/>
    <row r="143691"/>
    <row r="143692"/>
    <row r="143693"/>
    <row r="143694"/>
    <row r="143695"/>
    <row r="143696"/>
    <row r="143697"/>
    <row r="143698"/>
    <row r="143699"/>
    <row r="143700"/>
    <row r="143701"/>
    <row r="143702"/>
    <row r="143703"/>
    <row r="143704"/>
    <row r="143705"/>
    <row r="143706"/>
    <row r="143707"/>
    <row r="143708"/>
    <row r="143709"/>
    <row r="143710"/>
    <row r="143711"/>
    <row r="143712"/>
    <row r="143713"/>
    <row r="143714"/>
    <row r="143715"/>
    <row r="143716"/>
    <row r="143717"/>
    <row r="143718"/>
    <row r="143719"/>
    <row r="143720"/>
    <row r="143721"/>
    <row r="143722"/>
    <row r="143723"/>
    <row r="143724"/>
    <row r="143725"/>
    <row r="143726"/>
    <row r="143727"/>
    <row r="143728"/>
    <row r="143729"/>
    <row r="143730"/>
    <row r="143731"/>
    <row r="143732"/>
    <row r="143733"/>
    <row r="143734"/>
    <row r="143735"/>
    <row r="143736"/>
    <row r="143737"/>
    <row r="143738"/>
    <row r="143739"/>
    <row r="143740"/>
    <row r="143741"/>
    <row r="143742"/>
    <row r="143743"/>
    <row r="143744"/>
    <row r="143745"/>
    <row r="143746"/>
    <row r="143747"/>
    <row r="143748"/>
    <row r="143749"/>
    <row r="143750"/>
    <row r="143751"/>
    <row r="143752"/>
    <row r="143753"/>
    <row r="143754"/>
    <row r="143755"/>
    <row r="143756"/>
    <row r="143757"/>
    <row r="143758"/>
    <row r="143759"/>
    <row r="143760"/>
    <row r="143761"/>
    <row r="143762"/>
    <row r="143763"/>
    <row r="143764"/>
    <row r="143765"/>
    <row r="143766"/>
    <row r="143767"/>
    <row r="143768"/>
    <row r="143769"/>
    <row r="143770"/>
    <row r="143771"/>
    <row r="143772"/>
    <row r="143773"/>
    <row r="143774"/>
    <row r="143775"/>
    <row r="143776"/>
    <row r="143777"/>
    <row r="143778"/>
    <row r="143779"/>
    <row r="143780"/>
    <row r="143781"/>
    <row r="143782"/>
    <row r="143783"/>
    <row r="143784"/>
    <row r="143785"/>
    <row r="143786"/>
    <row r="143787"/>
    <row r="143788"/>
    <row r="143789"/>
    <row r="143790"/>
    <row r="143791"/>
    <row r="143792"/>
    <row r="143793"/>
    <row r="143794"/>
    <row r="143795"/>
    <row r="143796"/>
    <row r="143797"/>
    <row r="143798"/>
    <row r="143799"/>
    <row r="143800"/>
    <row r="143801"/>
    <row r="143802"/>
    <row r="143803"/>
    <row r="143804"/>
    <row r="143805"/>
    <row r="143806"/>
    <row r="143807"/>
    <row r="143808"/>
    <row r="143809"/>
    <row r="143810"/>
    <row r="143811"/>
    <row r="143812"/>
    <row r="143813"/>
    <row r="143814"/>
    <row r="143815"/>
    <row r="143816"/>
    <row r="143817"/>
    <row r="143818"/>
    <row r="143819"/>
    <row r="143820"/>
    <row r="143821"/>
    <row r="143822"/>
    <row r="143823"/>
    <row r="143824"/>
    <row r="143825"/>
    <row r="143826"/>
    <row r="143827"/>
    <row r="143828"/>
    <row r="143829"/>
    <row r="143830"/>
    <row r="143831"/>
    <row r="143832"/>
    <row r="143833"/>
    <row r="143834"/>
    <row r="143835"/>
    <row r="143836"/>
    <row r="143837"/>
    <row r="143838"/>
    <row r="143839"/>
    <row r="143840"/>
    <row r="143841"/>
    <row r="143842"/>
    <row r="143843"/>
    <row r="143844"/>
    <row r="143845"/>
    <row r="143846"/>
    <row r="143847"/>
    <row r="143848"/>
    <row r="143849"/>
    <row r="143850"/>
    <row r="143851"/>
    <row r="143852"/>
    <row r="143853"/>
    <row r="143854"/>
    <row r="143855"/>
    <row r="143856"/>
    <row r="143857"/>
    <row r="143858"/>
    <row r="143859"/>
    <row r="143860"/>
    <row r="143861"/>
    <row r="143862"/>
    <row r="143863"/>
    <row r="143864"/>
    <row r="143865"/>
    <row r="143866"/>
    <row r="143867"/>
    <row r="143868"/>
    <row r="143869"/>
    <row r="143870"/>
    <row r="143871"/>
    <row r="143872"/>
    <row r="143873"/>
    <row r="143874"/>
    <row r="143875"/>
    <row r="143876"/>
    <row r="143877"/>
    <row r="143878"/>
    <row r="143879"/>
    <row r="143880"/>
    <row r="143881"/>
    <row r="143882"/>
    <row r="143883"/>
    <row r="143884"/>
    <row r="143885"/>
    <row r="143886"/>
    <row r="143887"/>
    <row r="143888"/>
    <row r="143889"/>
    <row r="143890"/>
    <row r="143891"/>
    <row r="143892"/>
    <row r="143893"/>
    <row r="143894"/>
    <row r="143895"/>
    <row r="143896"/>
    <row r="143897"/>
    <row r="143898"/>
    <row r="143899"/>
    <row r="143900"/>
    <row r="143901"/>
    <row r="143902"/>
    <row r="143903"/>
    <row r="143904"/>
    <row r="143905"/>
    <row r="143906"/>
    <row r="143907"/>
    <row r="143908"/>
    <row r="143909"/>
    <row r="143910"/>
    <row r="143911"/>
    <row r="143912"/>
    <row r="143913"/>
    <row r="143914"/>
    <row r="143915"/>
    <row r="143916"/>
    <row r="143917"/>
    <row r="143918"/>
    <row r="143919"/>
    <row r="143920"/>
    <row r="143921"/>
    <row r="143922"/>
    <row r="143923"/>
    <row r="143924"/>
    <row r="143925"/>
    <row r="143926"/>
    <row r="143927"/>
    <row r="143928"/>
    <row r="143929"/>
    <row r="143930"/>
    <row r="143931"/>
    <row r="143932"/>
    <row r="143933"/>
    <row r="143934"/>
    <row r="143935"/>
    <row r="143936"/>
    <row r="143937"/>
    <row r="143938"/>
    <row r="143939"/>
    <row r="143940"/>
    <row r="143941"/>
    <row r="143942"/>
    <row r="143943"/>
    <row r="143944"/>
    <row r="143945"/>
    <row r="143946"/>
    <row r="143947"/>
    <row r="143948"/>
    <row r="143949"/>
    <row r="143950"/>
    <row r="143951"/>
    <row r="143952"/>
    <row r="143953"/>
    <row r="143954"/>
    <row r="143955"/>
    <row r="143956"/>
    <row r="143957"/>
    <row r="143958"/>
    <row r="143959"/>
    <row r="143960"/>
    <row r="143961"/>
    <row r="143962"/>
    <row r="143963"/>
    <row r="143964"/>
    <row r="143965"/>
    <row r="143966"/>
    <row r="143967"/>
    <row r="143968"/>
    <row r="143969"/>
    <row r="143970"/>
    <row r="143971"/>
    <row r="143972"/>
    <row r="143973"/>
    <row r="143974"/>
    <row r="143975"/>
    <row r="143976"/>
    <row r="143977"/>
    <row r="143978"/>
    <row r="143979"/>
    <row r="143980"/>
    <row r="143981"/>
    <row r="143982"/>
    <row r="143983"/>
    <row r="143984"/>
    <row r="143985"/>
    <row r="143986"/>
    <row r="143987"/>
    <row r="143988"/>
    <row r="143989"/>
    <row r="143990"/>
    <row r="143991"/>
    <row r="143992"/>
    <row r="143993"/>
    <row r="143994"/>
    <row r="143995"/>
    <row r="143996"/>
    <row r="143997"/>
    <row r="143998"/>
    <row r="143999"/>
    <row r="144000"/>
    <row r="144001"/>
    <row r="144002"/>
    <row r="144003"/>
    <row r="144004"/>
    <row r="144005"/>
    <row r="144006"/>
    <row r="144007"/>
    <row r="144008"/>
    <row r="144009"/>
    <row r="144010"/>
    <row r="144011"/>
    <row r="144012"/>
    <row r="144013"/>
    <row r="144014"/>
    <row r="144015"/>
    <row r="144016"/>
    <row r="144017"/>
    <row r="144018"/>
    <row r="144019"/>
    <row r="144020"/>
    <row r="144021"/>
    <row r="144022"/>
    <row r="144023"/>
    <row r="144024"/>
    <row r="144025"/>
    <row r="144026"/>
    <row r="144027"/>
    <row r="144028"/>
    <row r="144029"/>
    <row r="144030"/>
    <row r="144031"/>
    <row r="144032"/>
    <row r="144033"/>
    <row r="144034"/>
    <row r="144035"/>
    <row r="144036"/>
    <row r="144037"/>
    <row r="144038"/>
    <row r="144039"/>
    <row r="144040"/>
    <row r="144041"/>
    <row r="144042"/>
    <row r="144043"/>
    <row r="144044"/>
    <row r="144045"/>
    <row r="144046"/>
    <row r="144047"/>
    <row r="144048"/>
    <row r="144049"/>
    <row r="144050"/>
    <row r="144051"/>
    <row r="144052"/>
    <row r="144053"/>
    <row r="144054"/>
    <row r="144055"/>
    <row r="144056"/>
    <row r="144057"/>
    <row r="144058"/>
    <row r="144059"/>
    <row r="144060"/>
    <row r="144061"/>
    <row r="144062"/>
    <row r="144063"/>
    <row r="144064"/>
    <row r="144065"/>
    <row r="144066"/>
    <row r="144067"/>
    <row r="144068"/>
    <row r="144069"/>
    <row r="144070"/>
    <row r="144071"/>
    <row r="144072"/>
    <row r="144073"/>
    <row r="144074"/>
    <row r="144075"/>
    <row r="144076"/>
    <row r="144077"/>
    <row r="144078"/>
    <row r="144079"/>
    <row r="144080"/>
    <row r="144081"/>
    <row r="144082"/>
    <row r="144083"/>
    <row r="144084"/>
    <row r="144085"/>
    <row r="144086"/>
    <row r="144087"/>
    <row r="144088"/>
    <row r="144089"/>
    <row r="144090"/>
    <row r="144091"/>
    <row r="144092"/>
    <row r="144093"/>
    <row r="144094"/>
    <row r="144095"/>
    <row r="144096"/>
    <row r="144097"/>
    <row r="144098"/>
    <row r="144099"/>
    <row r="144100"/>
    <row r="144101"/>
    <row r="144102"/>
    <row r="144103"/>
    <row r="144104"/>
    <row r="144105"/>
    <row r="144106"/>
    <row r="144107"/>
    <row r="144108"/>
    <row r="144109"/>
    <row r="144110"/>
    <row r="144111"/>
    <row r="144112"/>
    <row r="144113"/>
    <row r="144114"/>
    <row r="144115"/>
    <row r="144116"/>
    <row r="144117"/>
    <row r="144118"/>
    <row r="144119"/>
    <row r="144120"/>
    <row r="144121"/>
    <row r="144122"/>
    <row r="144123"/>
    <row r="144124"/>
    <row r="144125"/>
    <row r="144126"/>
    <row r="144127"/>
    <row r="144128"/>
    <row r="144129"/>
    <row r="144130"/>
    <row r="144131"/>
    <row r="144132"/>
    <row r="144133"/>
    <row r="144134"/>
    <row r="144135"/>
    <row r="144136"/>
    <row r="144137"/>
    <row r="144138"/>
    <row r="144139"/>
    <row r="144140"/>
    <row r="144141"/>
    <row r="144142"/>
    <row r="144143"/>
    <row r="144144"/>
    <row r="144145"/>
    <row r="144146"/>
    <row r="144147"/>
    <row r="144148"/>
    <row r="144149"/>
    <row r="144150"/>
    <row r="144151"/>
    <row r="144152"/>
    <row r="144153"/>
    <row r="144154"/>
    <row r="144155"/>
    <row r="144156"/>
    <row r="144157"/>
    <row r="144158"/>
    <row r="144159"/>
    <row r="144160"/>
    <row r="144161"/>
    <row r="144162"/>
    <row r="144163"/>
    <row r="144164"/>
    <row r="144165"/>
    <row r="144166"/>
    <row r="144167"/>
    <row r="144168"/>
    <row r="144169"/>
    <row r="144170"/>
    <row r="144171"/>
    <row r="144172"/>
    <row r="144173"/>
    <row r="144174"/>
    <row r="144175"/>
    <row r="144176"/>
    <row r="144177"/>
    <row r="144178"/>
    <row r="144179"/>
    <row r="144180"/>
    <row r="144181"/>
    <row r="144182"/>
    <row r="144183"/>
    <row r="144184"/>
    <row r="144185"/>
    <row r="144186"/>
    <row r="144187"/>
    <row r="144188"/>
    <row r="144189"/>
    <row r="144190"/>
    <row r="144191"/>
    <row r="144192"/>
    <row r="144193"/>
    <row r="144194"/>
    <row r="144195"/>
    <row r="144196"/>
    <row r="144197"/>
    <row r="144198"/>
    <row r="144199"/>
    <row r="144200"/>
    <row r="144201"/>
    <row r="144202"/>
    <row r="144203"/>
    <row r="144204"/>
    <row r="144205"/>
    <row r="144206"/>
    <row r="144207"/>
    <row r="144208"/>
    <row r="144209"/>
    <row r="144210"/>
    <row r="144211"/>
    <row r="144212"/>
    <row r="144213"/>
    <row r="144214"/>
    <row r="144215"/>
    <row r="144216"/>
    <row r="144217"/>
    <row r="144218"/>
    <row r="144219"/>
    <row r="144220"/>
    <row r="144221"/>
    <row r="144222"/>
    <row r="144223"/>
    <row r="144224"/>
    <row r="144225"/>
    <row r="144226"/>
    <row r="144227"/>
    <row r="144228"/>
    <row r="144229"/>
    <row r="144230"/>
    <row r="144231"/>
    <row r="144232"/>
    <row r="144233"/>
    <row r="144234"/>
    <row r="144235"/>
    <row r="144236"/>
    <row r="144237"/>
    <row r="144238"/>
    <row r="144239"/>
    <row r="144240"/>
    <row r="144241"/>
    <row r="144242"/>
    <row r="144243"/>
    <row r="144244"/>
    <row r="144245"/>
    <row r="144246"/>
    <row r="144247"/>
    <row r="144248"/>
    <row r="144249"/>
    <row r="144250"/>
    <row r="144251"/>
    <row r="144252"/>
    <row r="144253"/>
    <row r="144254"/>
    <row r="144255"/>
    <row r="144256"/>
    <row r="144257"/>
    <row r="144258"/>
    <row r="144259"/>
    <row r="144260"/>
    <row r="144261"/>
    <row r="144262"/>
    <row r="144263"/>
    <row r="144264"/>
    <row r="144265"/>
    <row r="144266"/>
    <row r="144267"/>
    <row r="144268"/>
    <row r="144269"/>
    <row r="144270"/>
    <row r="144271"/>
    <row r="144272"/>
    <row r="144273"/>
    <row r="144274"/>
    <row r="144275"/>
    <row r="144276"/>
    <row r="144277"/>
    <row r="144278"/>
    <row r="144279"/>
    <row r="144280"/>
    <row r="144281"/>
    <row r="144282"/>
    <row r="144283"/>
    <row r="144284"/>
    <row r="144285"/>
    <row r="144286"/>
    <row r="144287"/>
    <row r="144288"/>
    <row r="144289"/>
    <row r="144290"/>
    <row r="144291"/>
    <row r="144292"/>
    <row r="144293"/>
    <row r="144294"/>
    <row r="144295"/>
    <row r="144296"/>
    <row r="144297"/>
    <row r="144298"/>
    <row r="144299"/>
    <row r="144300"/>
    <row r="144301"/>
    <row r="144302"/>
    <row r="144303"/>
    <row r="144304"/>
    <row r="144305"/>
    <row r="144306"/>
    <row r="144307"/>
    <row r="144308"/>
    <row r="144309"/>
    <row r="144310"/>
    <row r="144311"/>
    <row r="144312"/>
    <row r="144313"/>
    <row r="144314"/>
    <row r="144315"/>
    <row r="144316"/>
    <row r="144317"/>
    <row r="144318"/>
    <row r="144319"/>
    <row r="144320"/>
    <row r="144321"/>
    <row r="144322"/>
    <row r="144323"/>
    <row r="144324"/>
    <row r="144325"/>
    <row r="144326"/>
    <row r="144327"/>
    <row r="144328"/>
    <row r="144329"/>
    <row r="144330"/>
    <row r="144331"/>
    <row r="144332"/>
    <row r="144333"/>
    <row r="144334"/>
    <row r="144335"/>
    <row r="144336"/>
    <row r="144337"/>
    <row r="144338"/>
    <row r="144339"/>
    <row r="144340"/>
    <row r="144341"/>
    <row r="144342"/>
    <row r="144343"/>
    <row r="144344"/>
    <row r="144345"/>
    <row r="144346"/>
    <row r="144347"/>
    <row r="144348"/>
    <row r="144349"/>
    <row r="144350"/>
    <row r="144351"/>
    <row r="144352"/>
    <row r="144353"/>
    <row r="144354"/>
    <row r="144355"/>
    <row r="144356"/>
    <row r="144357"/>
    <row r="144358"/>
    <row r="144359"/>
    <row r="144360"/>
    <row r="144361"/>
    <row r="144362"/>
    <row r="144363"/>
    <row r="144364"/>
    <row r="144365"/>
    <row r="144366"/>
    <row r="144367"/>
    <row r="144368"/>
    <row r="144369"/>
    <row r="144370"/>
    <row r="144371"/>
    <row r="144372"/>
    <row r="144373"/>
    <row r="144374"/>
    <row r="144375"/>
    <row r="144376"/>
    <row r="144377"/>
    <row r="144378"/>
    <row r="144379"/>
    <row r="144380"/>
    <row r="144381"/>
    <row r="144382"/>
    <row r="144383"/>
    <row r="144384"/>
    <row r="144385"/>
    <row r="144386"/>
    <row r="144387"/>
    <row r="144388"/>
    <row r="144389"/>
    <row r="144390"/>
    <row r="144391"/>
    <row r="144392"/>
    <row r="144393"/>
    <row r="144394"/>
    <row r="144395"/>
    <row r="144396"/>
    <row r="144397"/>
    <row r="144398"/>
    <row r="144399"/>
    <row r="144400"/>
    <row r="144401"/>
    <row r="144402"/>
    <row r="144403"/>
    <row r="144404"/>
    <row r="144405"/>
    <row r="144406"/>
    <row r="144407"/>
    <row r="144408"/>
    <row r="144409"/>
    <row r="144410"/>
    <row r="144411"/>
    <row r="144412"/>
    <row r="144413"/>
    <row r="144414"/>
    <row r="144415"/>
    <row r="144416"/>
    <row r="144417"/>
    <row r="144418"/>
    <row r="144419"/>
    <row r="144420"/>
    <row r="144421"/>
    <row r="144422"/>
    <row r="144423"/>
    <row r="144424"/>
    <row r="144425"/>
    <row r="144426"/>
    <row r="144427"/>
    <row r="144428"/>
    <row r="144429"/>
    <row r="144430"/>
    <row r="144431"/>
    <row r="144432"/>
    <row r="144433"/>
    <row r="144434"/>
    <row r="144435"/>
    <row r="144436"/>
    <row r="144437"/>
    <row r="144438"/>
    <row r="144439"/>
    <row r="144440"/>
    <row r="144441"/>
    <row r="144442"/>
    <row r="144443"/>
    <row r="144444"/>
    <row r="144445"/>
    <row r="144446"/>
    <row r="144447"/>
    <row r="144448"/>
    <row r="144449"/>
    <row r="144450"/>
    <row r="144451"/>
    <row r="144452"/>
    <row r="144453"/>
    <row r="144454"/>
    <row r="144455"/>
    <row r="144456"/>
    <row r="144457"/>
    <row r="144458"/>
    <row r="144459"/>
    <row r="144460"/>
    <row r="144461"/>
    <row r="144462"/>
    <row r="144463"/>
    <row r="144464"/>
    <row r="144465"/>
    <row r="144466"/>
    <row r="144467"/>
    <row r="144468"/>
    <row r="144469"/>
    <row r="144470"/>
    <row r="144471"/>
    <row r="144472"/>
    <row r="144473"/>
    <row r="144474"/>
    <row r="144475"/>
    <row r="144476"/>
    <row r="144477"/>
    <row r="144478"/>
    <row r="144479"/>
    <row r="144480"/>
    <row r="144481"/>
    <row r="144482"/>
    <row r="144483"/>
    <row r="144484"/>
    <row r="144485"/>
    <row r="144486"/>
    <row r="144487"/>
    <row r="144488"/>
    <row r="144489"/>
    <row r="144490"/>
    <row r="144491"/>
    <row r="144492"/>
    <row r="144493"/>
    <row r="144494"/>
    <row r="144495"/>
    <row r="144496"/>
    <row r="144497"/>
    <row r="144498"/>
    <row r="144499"/>
    <row r="144500"/>
    <row r="144501"/>
    <row r="144502"/>
    <row r="144503"/>
    <row r="144504"/>
    <row r="144505"/>
    <row r="144506"/>
    <row r="144507"/>
    <row r="144508"/>
    <row r="144509"/>
    <row r="144510"/>
    <row r="144511"/>
    <row r="144512"/>
    <row r="144513"/>
    <row r="144514"/>
    <row r="144515"/>
    <row r="144516"/>
    <row r="144517"/>
    <row r="144518"/>
    <row r="144519"/>
    <row r="144520"/>
    <row r="144521"/>
    <row r="144522"/>
    <row r="144523"/>
    <row r="144524"/>
    <row r="144525"/>
    <row r="144526"/>
    <row r="144527"/>
    <row r="144528"/>
    <row r="144529"/>
    <row r="144530"/>
    <row r="144531"/>
    <row r="144532"/>
    <row r="144533"/>
    <row r="144534"/>
    <row r="144535"/>
    <row r="144536"/>
    <row r="144537"/>
    <row r="144538"/>
    <row r="144539"/>
    <row r="144540"/>
    <row r="144541"/>
    <row r="144542"/>
    <row r="144543"/>
    <row r="144544"/>
    <row r="144545"/>
    <row r="144546"/>
    <row r="144547"/>
    <row r="144548"/>
    <row r="144549"/>
    <row r="144550"/>
    <row r="144551"/>
    <row r="144552"/>
    <row r="144553"/>
    <row r="144554"/>
    <row r="144555"/>
    <row r="144556"/>
    <row r="144557"/>
    <row r="144558"/>
    <row r="144559"/>
    <row r="144560"/>
    <row r="144561"/>
    <row r="144562"/>
    <row r="144563"/>
    <row r="144564"/>
    <row r="144565"/>
    <row r="144566"/>
    <row r="144567"/>
    <row r="144568"/>
    <row r="144569"/>
    <row r="144570"/>
    <row r="144571"/>
    <row r="144572"/>
    <row r="144573"/>
    <row r="144574"/>
    <row r="144575"/>
    <row r="144576"/>
    <row r="144577"/>
    <row r="144578"/>
    <row r="144579"/>
    <row r="144580"/>
    <row r="144581"/>
    <row r="144582"/>
    <row r="144583"/>
    <row r="144584"/>
    <row r="144585"/>
    <row r="144586"/>
    <row r="144587"/>
    <row r="144588"/>
    <row r="144589"/>
    <row r="144590"/>
    <row r="144591"/>
    <row r="144592"/>
    <row r="144593"/>
    <row r="144594"/>
    <row r="144595"/>
    <row r="144596"/>
    <row r="144597"/>
    <row r="144598"/>
    <row r="144599"/>
    <row r="144600"/>
    <row r="144601"/>
    <row r="144602"/>
    <row r="144603"/>
    <row r="144604"/>
    <row r="144605"/>
    <row r="144606"/>
    <row r="144607"/>
    <row r="144608"/>
    <row r="144609"/>
    <row r="144610"/>
    <row r="144611"/>
    <row r="144612"/>
    <row r="144613"/>
    <row r="144614"/>
    <row r="144615"/>
    <row r="144616"/>
    <row r="144617"/>
    <row r="144618"/>
    <row r="144619"/>
    <row r="144620"/>
    <row r="144621"/>
    <row r="144622"/>
    <row r="144623"/>
    <row r="144624"/>
    <row r="144625"/>
    <row r="144626"/>
    <row r="144627"/>
    <row r="144628"/>
    <row r="144629"/>
    <row r="144630"/>
    <row r="144631"/>
    <row r="144632"/>
    <row r="144633"/>
    <row r="144634"/>
    <row r="144635"/>
    <row r="144636"/>
    <row r="144637"/>
    <row r="144638"/>
    <row r="144639"/>
    <row r="144640"/>
    <row r="144641"/>
    <row r="144642"/>
    <row r="144643"/>
    <row r="144644"/>
    <row r="144645"/>
    <row r="144646"/>
    <row r="144647"/>
    <row r="144648"/>
    <row r="144649"/>
    <row r="144650"/>
    <row r="144651"/>
    <row r="144652"/>
    <row r="144653"/>
    <row r="144654"/>
    <row r="144655"/>
    <row r="144656"/>
    <row r="144657"/>
    <row r="144658"/>
    <row r="144659"/>
    <row r="144660"/>
    <row r="144661"/>
    <row r="144662"/>
    <row r="144663"/>
    <row r="144664"/>
    <row r="144665"/>
    <row r="144666"/>
    <row r="144667"/>
    <row r="144668"/>
    <row r="144669"/>
    <row r="144670"/>
    <row r="144671"/>
    <row r="144672"/>
    <row r="144673"/>
    <row r="144674"/>
    <row r="144675"/>
    <row r="144676"/>
    <row r="144677"/>
    <row r="144678"/>
    <row r="144679"/>
    <row r="144680"/>
    <row r="144681"/>
    <row r="144682"/>
    <row r="144683"/>
    <row r="144684"/>
    <row r="144685"/>
    <row r="144686"/>
    <row r="144687"/>
    <row r="144688"/>
    <row r="144689"/>
    <row r="144690"/>
    <row r="144691"/>
    <row r="144692"/>
    <row r="144693"/>
    <row r="144694"/>
    <row r="144695"/>
    <row r="144696"/>
    <row r="144697"/>
    <row r="144698"/>
    <row r="144699"/>
    <row r="144700"/>
    <row r="144701"/>
    <row r="144702"/>
    <row r="144703"/>
    <row r="144704"/>
    <row r="144705"/>
    <row r="144706"/>
    <row r="144707"/>
    <row r="144708"/>
    <row r="144709"/>
    <row r="144710"/>
    <row r="144711"/>
    <row r="144712"/>
    <row r="144713"/>
    <row r="144714"/>
    <row r="144715"/>
    <row r="144716"/>
    <row r="144717"/>
    <row r="144718"/>
    <row r="144719"/>
    <row r="144720"/>
    <row r="144721"/>
    <row r="144722"/>
    <row r="144723"/>
    <row r="144724"/>
    <row r="144725"/>
    <row r="144726"/>
    <row r="144727"/>
    <row r="144728"/>
    <row r="144729"/>
    <row r="144730"/>
    <row r="144731"/>
    <row r="144732"/>
    <row r="144733"/>
    <row r="144734"/>
    <row r="144735"/>
    <row r="144736"/>
    <row r="144737"/>
    <row r="144738"/>
    <row r="144739"/>
    <row r="144740"/>
    <row r="144741"/>
    <row r="144742"/>
    <row r="144743"/>
    <row r="144744"/>
    <row r="144745"/>
    <row r="144746"/>
    <row r="144747"/>
    <row r="144748"/>
    <row r="144749"/>
    <row r="144750"/>
    <row r="144751"/>
    <row r="144752"/>
    <row r="144753"/>
    <row r="144754"/>
    <row r="144755"/>
    <row r="144756"/>
    <row r="144757"/>
    <row r="144758"/>
    <row r="144759"/>
    <row r="144760"/>
    <row r="144761"/>
    <row r="144762"/>
    <row r="144763"/>
    <row r="144764"/>
    <row r="144765"/>
    <row r="144766"/>
    <row r="144767"/>
    <row r="144768"/>
    <row r="144769"/>
    <row r="144770"/>
    <row r="144771"/>
    <row r="144772"/>
    <row r="144773"/>
    <row r="144774"/>
    <row r="144775"/>
    <row r="144776"/>
    <row r="144777"/>
    <row r="144778"/>
    <row r="144779"/>
    <row r="144780"/>
    <row r="144781"/>
    <row r="144782"/>
    <row r="144783"/>
    <row r="144784"/>
    <row r="144785"/>
    <row r="144786"/>
    <row r="144787"/>
    <row r="144788"/>
    <row r="144789"/>
    <row r="144790"/>
    <row r="144791"/>
    <row r="144792"/>
    <row r="144793"/>
    <row r="144794"/>
    <row r="144795"/>
    <row r="144796"/>
    <row r="144797"/>
    <row r="144798"/>
    <row r="144799"/>
    <row r="144800"/>
    <row r="144801"/>
    <row r="144802"/>
    <row r="144803"/>
    <row r="144804"/>
    <row r="144805"/>
    <row r="144806"/>
    <row r="144807"/>
    <row r="144808"/>
    <row r="144809"/>
    <row r="144810"/>
    <row r="144811"/>
    <row r="144812"/>
    <row r="144813"/>
    <row r="144814"/>
    <row r="144815"/>
    <row r="144816"/>
    <row r="144817"/>
    <row r="144818"/>
    <row r="144819"/>
    <row r="144820"/>
    <row r="144821"/>
    <row r="144822"/>
    <row r="144823"/>
    <row r="144824"/>
    <row r="144825"/>
    <row r="144826"/>
    <row r="144827"/>
    <row r="144828"/>
    <row r="144829"/>
    <row r="144830"/>
    <row r="144831"/>
    <row r="144832"/>
    <row r="144833"/>
    <row r="144834"/>
    <row r="144835"/>
    <row r="144836"/>
    <row r="144837"/>
    <row r="144838"/>
    <row r="144839"/>
    <row r="144840"/>
    <row r="144841"/>
    <row r="144842"/>
    <row r="144843"/>
    <row r="144844"/>
    <row r="144845"/>
    <row r="144846"/>
    <row r="144847"/>
    <row r="144848"/>
    <row r="144849"/>
    <row r="144850"/>
    <row r="144851"/>
    <row r="144852"/>
    <row r="144853"/>
    <row r="144854"/>
    <row r="144855"/>
    <row r="144856"/>
    <row r="144857"/>
    <row r="144858"/>
    <row r="144859"/>
    <row r="144860"/>
    <row r="144861"/>
    <row r="144862"/>
    <row r="144863"/>
    <row r="144864"/>
    <row r="144865"/>
    <row r="144866"/>
    <row r="144867"/>
    <row r="144868"/>
    <row r="144869"/>
    <row r="144870"/>
    <row r="144871"/>
    <row r="144872"/>
    <row r="144873"/>
    <row r="144874"/>
    <row r="144875"/>
    <row r="144876"/>
    <row r="144877"/>
    <row r="144878"/>
    <row r="144879"/>
    <row r="144880"/>
    <row r="144881"/>
    <row r="144882"/>
    <row r="144883"/>
    <row r="144884"/>
    <row r="144885"/>
    <row r="144886"/>
    <row r="144887"/>
    <row r="144888"/>
    <row r="144889"/>
    <row r="144890"/>
    <row r="144891"/>
    <row r="144892"/>
    <row r="144893"/>
    <row r="144894"/>
    <row r="144895"/>
    <row r="144896"/>
    <row r="144897"/>
    <row r="144898"/>
    <row r="144899"/>
    <row r="144900"/>
    <row r="144901"/>
    <row r="144902"/>
    <row r="144903"/>
    <row r="144904"/>
    <row r="144905"/>
    <row r="144906"/>
    <row r="144907"/>
    <row r="144908"/>
    <row r="144909"/>
    <row r="144910"/>
    <row r="144911"/>
    <row r="144912"/>
    <row r="144913"/>
    <row r="144914"/>
    <row r="144915"/>
    <row r="144916"/>
    <row r="144917"/>
    <row r="144918"/>
    <row r="144919"/>
    <row r="144920"/>
    <row r="144921"/>
    <row r="144922"/>
    <row r="144923"/>
    <row r="144924"/>
    <row r="144925"/>
    <row r="144926"/>
    <row r="144927"/>
    <row r="144928"/>
    <row r="144929"/>
    <row r="144930"/>
    <row r="144931"/>
    <row r="144932"/>
    <row r="144933"/>
    <row r="144934"/>
    <row r="144935"/>
    <row r="144936"/>
    <row r="144937"/>
    <row r="144938"/>
    <row r="144939"/>
    <row r="144940"/>
    <row r="144941"/>
    <row r="144942"/>
    <row r="144943"/>
    <row r="144944"/>
    <row r="144945"/>
    <row r="144946"/>
    <row r="144947"/>
    <row r="144948"/>
    <row r="144949"/>
    <row r="144950"/>
    <row r="144951"/>
    <row r="144952"/>
    <row r="144953"/>
    <row r="144954"/>
    <row r="144955"/>
    <row r="144956"/>
    <row r="144957"/>
    <row r="144958"/>
    <row r="144959"/>
    <row r="144960"/>
    <row r="144961"/>
    <row r="144962"/>
    <row r="144963"/>
    <row r="144964"/>
    <row r="144965"/>
    <row r="144966"/>
    <row r="144967"/>
    <row r="144968"/>
    <row r="144969"/>
    <row r="144970"/>
    <row r="144971"/>
    <row r="144972"/>
    <row r="144973"/>
    <row r="144974"/>
    <row r="144975"/>
    <row r="144976"/>
    <row r="144977"/>
    <row r="144978"/>
    <row r="144979"/>
    <row r="144980"/>
    <row r="144981"/>
    <row r="144982"/>
    <row r="144983"/>
    <row r="144984"/>
    <row r="144985"/>
    <row r="144986"/>
    <row r="144987"/>
    <row r="144988"/>
    <row r="144989"/>
    <row r="144990"/>
    <row r="144991"/>
    <row r="144992"/>
    <row r="144993"/>
    <row r="144994"/>
    <row r="144995"/>
    <row r="144996"/>
    <row r="144997"/>
    <row r="144998"/>
    <row r="144999"/>
    <row r="145000"/>
    <row r="145001"/>
    <row r="145002"/>
    <row r="145003"/>
    <row r="145004"/>
    <row r="145005"/>
    <row r="145006"/>
    <row r="145007"/>
    <row r="145008"/>
    <row r="145009"/>
    <row r="145010"/>
    <row r="145011"/>
    <row r="145012"/>
    <row r="145013"/>
    <row r="145014"/>
    <row r="145015"/>
    <row r="145016"/>
    <row r="145017"/>
    <row r="145018"/>
    <row r="145019"/>
    <row r="145020"/>
    <row r="145021"/>
    <row r="145022"/>
    <row r="145023"/>
    <row r="145024"/>
    <row r="145025"/>
    <row r="145026"/>
    <row r="145027"/>
    <row r="145028"/>
    <row r="145029"/>
    <row r="145030"/>
    <row r="145031"/>
    <row r="145032"/>
    <row r="145033"/>
    <row r="145034"/>
    <row r="145035"/>
    <row r="145036"/>
    <row r="145037"/>
    <row r="145038"/>
    <row r="145039"/>
    <row r="145040"/>
    <row r="145041"/>
    <row r="145042"/>
    <row r="145043"/>
    <row r="145044"/>
    <row r="145045"/>
    <row r="145046"/>
    <row r="145047"/>
    <row r="145048"/>
    <row r="145049"/>
    <row r="145050"/>
    <row r="145051"/>
    <row r="145052"/>
    <row r="145053"/>
    <row r="145054"/>
    <row r="145055"/>
    <row r="145056"/>
    <row r="145057"/>
    <row r="145058"/>
    <row r="145059"/>
    <row r="145060"/>
    <row r="145061"/>
    <row r="145062"/>
    <row r="145063"/>
    <row r="145064"/>
    <row r="145065"/>
    <row r="145066"/>
    <row r="145067"/>
    <row r="145068"/>
    <row r="145069"/>
    <row r="145070"/>
    <row r="145071"/>
    <row r="145072"/>
    <row r="145073"/>
    <row r="145074"/>
    <row r="145075"/>
    <row r="145076"/>
    <row r="145077"/>
    <row r="145078"/>
    <row r="145079"/>
    <row r="145080"/>
    <row r="145081"/>
    <row r="145082"/>
    <row r="145083"/>
    <row r="145084"/>
    <row r="145085"/>
    <row r="145086"/>
    <row r="145087"/>
    <row r="145088"/>
    <row r="145089"/>
    <row r="145090"/>
    <row r="145091"/>
    <row r="145092"/>
    <row r="145093"/>
    <row r="145094"/>
    <row r="145095"/>
    <row r="145096"/>
    <row r="145097"/>
    <row r="145098"/>
    <row r="145099"/>
    <row r="145100"/>
    <row r="145101"/>
    <row r="145102"/>
    <row r="145103"/>
    <row r="145104"/>
    <row r="145105"/>
    <row r="145106"/>
    <row r="145107"/>
    <row r="145108"/>
    <row r="145109"/>
    <row r="145110"/>
    <row r="145111"/>
    <row r="145112"/>
    <row r="145113"/>
    <row r="145114"/>
    <row r="145115"/>
    <row r="145116"/>
    <row r="145117"/>
    <row r="145118"/>
    <row r="145119"/>
    <row r="145120"/>
    <row r="145121"/>
    <row r="145122"/>
    <row r="145123"/>
    <row r="145124"/>
    <row r="145125"/>
    <row r="145126"/>
    <row r="145127"/>
    <row r="145128"/>
    <row r="145129"/>
    <row r="145130"/>
    <row r="145131"/>
    <row r="145132"/>
    <row r="145133"/>
    <row r="145134"/>
    <row r="145135"/>
    <row r="145136"/>
    <row r="145137"/>
    <row r="145138"/>
    <row r="145139"/>
    <row r="145140"/>
    <row r="145141"/>
    <row r="145142"/>
    <row r="145143"/>
    <row r="145144"/>
    <row r="145145"/>
    <row r="145146"/>
    <row r="145147"/>
    <row r="145148"/>
    <row r="145149"/>
    <row r="145150"/>
    <row r="145151"/>
    <row r="145152"/>
    <row r="145153"/>
    <row r="145154"/>
    <row r="145155"/>
    <row r="145156"/>
    <row r="145157"/>
    <row r="145158"/>
    <row r="145159"/>
    <row r="145160"/>
    <row r="145161"/>
    <row r="145162"/>
    <row r="145163"/>
    <row r="145164"/>
    <row r="145165"/>
    <row r="145166"/>
    <row r="145167"/>
    <row r="145168"/>
    <row r="145169"/>
    <row r="145170"/>
    <row r="145171"/>
    <row r="145172"/>
    <row r="145173"/>
    <row r="145174"/>
    <row r="145175"/>
    <row r="145176"/>
    <row r="145177"/>
    <row r="145178"/>
    <row r="145179"/>
    <row r="145180"/>
    <row r="145181"/>
    <row r="145182"/>
    <row r="145183"/>
    <row r="145184"/>
    <row r="145185"/>
    <row r="145186"/>
    <row r="145187"/>
    <row r="145188"/>
    <row r="145189"/>
    <row r="145190"/>
    <row r="145191"/>
    <row r="145192"/>
    <row r="145193"/>
    <row r="145194"/>
    <row r="145195"/>
    <row r="145196"/>
    <row r="145197"/>
    <row r="145198"/>
    <row r="145199"/>
    <row r="145200"/>
    <row r="145201"/>
    <row r="145202"/>
    <row r="145203"/>
    <row r="145204"/>
    <row r="145205"/>
    <row r="145206"/>
    <row r="145207"/>
    <row r="145208"/>
    <row r="145209"/>
    <row r="145210"/>
    <row r="145211"/>
    <row r="145212"/>
    <row r="145213"/>
    <row r="145214"/>
    <row r="145215"/>
    <row r="145216"/>
    <row r="145217"/>
    <row r="145218"/>
    <row r="145219"/>
    <row r="145220"/>
    <row r="145221"/>
    <row r="145222"/>
    <row r="145223"/>
    <row r="145224"/>
    <row r="145225"/>
    <row r="145226"/>
    <row r="145227"/>
    <row r="145228"/>
    <row r="145229"/>
    <row r="145230"/>
    <row r="145231"/>
    <row r="145232"/>
    <row r="145233"/>
    <row r="145234"/>
    <row r="145235"/>
    <row r="145236"/>
    <row r="145237"/>
    <row r="145238"/>
    <row r="145239"/>
    <row r="145240"/>
    <row r="145241"/>
    <row r="145242"/>
    <row r="145243"/>
    <row r="145244"/>
    <row r="145245"/>
    <row r="145246"/>
    <row r="145247"/>
    <row r="145248"/>
    <row r="145249"/>
    <row r="145250"/>
    <row r="145251"/>
    <row r="145252"/>
    <row r="145253"/>
    <row r="145254"/>
    <row r="145255"/>
    <row r="145256"/>
    <row r="145257"/>
    <row r="145258"/>
    <row r="145259"/>
    <row r="145260"/>
    <row r="145261"/>
    <row r="145262"/>
    <row r="145263"/>
    <row r="145264"/>
    <row r="145265"/>
    <row r="145266"/>
    <row r="145267"/>
    <row r="145268"/>
    <row r="145269"/>
    <row r="145270"/>
    <row r="145271"/>
    <row r="145272"/>
    <row r="145273"/>
    <row r="145274"/>
    <row r="145275"/>
    <row r="145276"/>
    <row r="145277"/>
    <row r="145278"/>
    <row r="145279"/>
    <row r="145280"/>
    <row r="145281"/>
    <row r="145282"/>
    <row r="145283"/>
    <row r="145284"/>
    <row r="145285"/>
    <row r="145286"/>
    <row r="145287"/>
    <row r="145288"/>
    <row r="145289"/>
    <row r="145290"/>
    <row r="145291"/>
    <row r="145292"/>
    <row r="145293"/>
    <row r="145294"/>
    <row r="145295"/>
    <row r="145296"/>
    <row r="145297"/>
    <row r="145298"/>
    <row r="145299"/>
    <row r="145300"/>
    <row r="145301"/>
    <row r="145302"/>
    <row r="145303"/>
    <row r="145304"/>
    <row r="145305"/>
    <row r="145306"/>
    <row r="145307"/>
    <row r="145308"/>
    <row r="145309"/>
    <row r="145310"/>
    <row r="145311"/>
    <row r="145312"/>
    <row r="145313"/>
    <row r="145314"/>
    <row r="145315"/>
    <row r="145316"/>
    <row r="145317"/>
    <row r="145318"/>
    <row r="145319"/>
    <row r="145320"/>
    <row r="145321"/>
    <row r="145322"/>
    <row r="145323"/>
    <row r="145324"/>
    <row r="145325"/>
    <row r="145326"/>
    <row r="145327"/>
    <row r="145328"/>
    <row r="145329"/>
    <row r="145330"/>
    <row r="145331"/>
    <row r="145332"/>
    <row r="145333"/>
    <row r="145334"/>
    <row r="145335"/>
    <row r="145336"/>
    <row r="145337"/>
    <row r="145338"/>
    <row r="145339"/>
    <row r="145340"/>
    <row r="145341"/>
    <row r="145342"/>
    <row r="145343"/>
    <row r="145344"/>
    <row r="145345"/>
    <row r="145346"/>
    <row r="145347"/>
    <row r="145348"/>
    <row r="145349"/>
    <row r="145350"/>
    <row r="145351"/>
    <row r="145352"/>
    <row r="145353"/>
    <row r="145354"/>
    <row r="145355"/>
    <row r="145356"/>
    <row r="145357"/>
    <row r="145358"/>
    <row r="145359"/>
    <row r="145360"/>
    <row r="145361"/>
    <row r="145362"/>
    <row r="145363"/>
    <row r="145364"/>
    <row r="145365"/>
    <row r="145366"/>
    <row r="145367"/>
    <row r="145368"/>
    <row r="145369"/>
    <row r="145370"/>
    <row r="145371"/>
    <row r="145372"/>
    <row r="145373"/>
    <row r="145374"/>
    <row r="145375"/>
    <row r="145376"/>
    <row r="145377"/>
    <row r="145378"/>
    <row r="145379"/>
    <row r="145380"/>
    <row r="145381"/>
    <row r="145382"/>
    <row r="145383"/>
    <row r="145384"/>
    <row r="145385"/>
    <row r="145386"/>
    <row r="145387"/>
    <row r="145388"/>
    <row r="145389"/>
    <row r="145390"/>
    <row r="145391"/>
    <row r="145392"/>
    <row r="145393"/>
    <row r="145394"/>
    <row r="145395"/>
    <row r="145396"/>
    <row r="145397"/>
    <row r="145398"/>
    <row r="145399"/>
    <row r="145400"/>
    <row r="145401"/>
    <row r="145402"/>
    <row r="145403"/>
    <row r="145404"/>
    <row r="145405"/>
    <row r="145406"/>
    <row r="145407"/>
    <row r="145408"/>
    <row r="145409"/>
    <row r="145410"/>
    <row r="145411"/>
    <row r="145412"/>
    <row r="145413"/>
    <row r="145414"/>
    <row r="145415"/>
    <row r="145416"/>
    <row r="145417"/>
    <row r="145418"/>
    <row r="145419"/>
    <row r="145420"/>
    <row r="145421"/>
    <row r="145422"/>
    <row r="145423"/>
    <row r="145424"/>
    <row r="145425"/>
    <row r="145426"/>
    <row r="145427"/>
    <row r="145428"/>
    <row r="145429"/>
    <row r="145430"/>
    <row r="145431"/>
    <row r="145432"/>
    <row r="145433"/>
    <row r="145434"/>
    <row r="145435"/>
    <row r="145436"/>
    <row r="145437"/>
    <row r="145438"/>
    <row r="145439"/>
    <row r="145440"/>
    <row r="145441"/>
    <row r="145442"/>
    <row r="145443"/>
    <row r="145444"/>
    <row r="145445"/>
    <row r="145446"/>
    <row r="145447"/>
    <row r="145448"/>
    <row r="145449"/>
    <row r="145450"/>
    <row r="145451"/>
    <row r="145452"/>
    <row r="145453"/>
    <row r="145454"/>
    <row r="145455"/>
    <row r="145456"/>
    <row r="145457"/>
    <row r="145458"/>
    <row r="145459"/>
    <row r="145460"/>
    <row r="145461"/>
    <row r="145462"/>
    <row r="145463"/>
    <row r="145464"/>
    <row r="145465"/>
    <row r="145466"/>
    <row r="145467"/>
    <row r="145468"/>
    <row r="145469"/>
    <row r="145470"/>
    <row r="145471"/>
    <row r="145472"/>
    <row r="145473"/>
    <row r="145474"/>
    <row r="145475"/>
    <row r="145476"/>
    <row r="145477"/>
    <row r="145478"/>
    <row r="145479"/>
    <row r="145480"/>
    <row r="145481"/>
    <row r="145482"/>
    <row r="145483"/>
    <row r="145484"/>
    <row r="145485"/>
    <row r="145486"/>
    <row r="145487"/>
    <row r="145488"/>
    <row r="145489"/>
    <row r="145490"/>
    <row r="145491"/>
    <row r="145492"/>
    <row r="145493"/>
    <row r="145494"/>
    <row r="145495"/>
    <row r="145496"/>
    <row r="145497"/>
    <row r="145498"/>
    <row r="145499"/>
    <row r="145500"/>
    <row r="145501"/>
    <row r="145502"/>
    <row r="145503"/>
    <row r="145504"/>
    <row r="145505"/>
    <row r="145506"/>
    <row r="145507"/>
    <row r="145508"/>
    <row r="145509"/>
    <row r="145510"/>
    <row r="145511"/>
    <row r="145512"/>
    <row r="145513"/>
    <row r="145514"/>
    <row r="145515"/>
    <row r="145516"/>
    <row r="145517"/>
    <row r="145518"/>
    <row r="145519"/>
    <row r="145520"/>
    <row r="145521"/>
    <row r="145522"/>
    <row r="145523"/>
    <row r="145524"/>
    <row r="145525"/>
    <row r="145526"/>
    <row r="145527"/>
    <row r="145528"/>
    <row r="145529"/>
    <row r="145530"/>
    <row r="145531"/>
    <row r="145532"/>
    <row r="145533"/>
    <row r="145534"/>
    <row r="145535"/>
    <row r="145536"/>
    <row r="145537"/>
    <row r="145538"/>
    <row r="145539"/>
    <row r="145540"/>
    <row r="145541"/>
    <row r="145542"/>
    <row r="145543"/>
    <row r="145544"/>
    <row r="145545"/>
    <row r="145546"/>
    <row r="145547"/>
    <row r="145548"/>
    <row r="145549"/>
    <row r="145550"/>
    <row r="145551"/>
    <row r="145552"/>
    <row r="145553"/>
    <row r="145554"/>
    <row r="145555"/>
    <row r="145556"/>
    <row r="145557"/>
    <row r="145558"/>
    <row r="145559"/>
    <row r="145560"/>
    <row r="145561"/>
    <row r="145562"/>
    <row r="145563"/>
    <row r="145564"/>
    <row r="145565"/>
    <row r="145566"/>
    <row r="145567"/>
    <row r="145568"/>
    <row r="145569"/>
    <row r="145570"/>
    <row r="145571"/>
    <row r="145572"/>
    <row r="145573"/>
    <row r="145574"/>
    <row r="145575"/>
    <row r="145576"/>
    <row r="145577"/>
    <row r="145578"/>
    <row r="145579"/>
    <row r="145580"/>
    <row r="145581"/>
    <row r="145582"/>
    <row r="145583"/>
    <row r="145584"/>
    <row r="145585"/>
    <row r="145586"/>
    <row r="145587"/>
    <row r="145588"/>
    <row r="145589"/>
    <row r="145590"/>
    <row r="145591"/>
    <row r="145592"/>
    <row r="145593"/>
    <row r="145594"/>
    <row r="145595"/>
    <row r="145596"/>
    <row r="145597"/>
    <row r="145598"/>
    <row r="145599"/>
    <row r="145600"/>
    <row r="145601"/>
    <row r="145602"/>
    <row r="145603"/>
    <row r="145604"/>
    <row r="145605"/>
    <row r="145606"/>
    <row r="145607"/>
    <row r="145608"/>
    <row r="145609"/>
    <row r="145610"/>
    <row r="145611"/>
    <row r="145612"/>
    <row r="145613"/>
    <row r="145614"/>
    <row r="145615"/>
    <row r="145616"/>
    <row r="145617"/>
    <row r="145618"/>
    <row r="145619"/>
    <row r="145620"/>
    <row r="145621"/>
    <row r="145622"/>
    <row r="145623"/>
    <row r="145624"/>
    <row r="145625"/>
    <row r="145626"/>
    <row r="145627"/>
    <row r="145628"/>
    <row r="145629"/>
    <row r="145630"/>
    <row r="145631"/>
    <row r="145632"/>
    <row r="145633"/>
    <row r="145634"/>
    <row r="145635"/>
    <row r="145636"/>
    <row r="145637"/>
    <row r="145638"/>
    <row r="145639"/>
    <row r="145640"/>
    <row r="145641"/>
    <row r="145642"/>
    <row r="145643"/>
    <row r="145644"/>
    <row r="145645"/>
    <row r="145646"/>
    <row r="145647"/>
    <row r="145648"/>
    <row r="145649"/>
    <row r="145650"/>
    <row r="145651"/>
    <row r="145652"/>
    <row r="145653"/>
    <row r="145654"/>
    <row r="145655"/>
    <row r="145656"/>
    <row r="145657"/>
    <row r="145658"/>
    <row r="145659"/>
    <row r="145660"/>
    <row r="145661"/>
    <row r="145662"/>
    <row r="145663"/>
    <row r="145664"/>
    <row r="145665"/>
    <row r="145666"/>
    <row r="145667"/>
    <row r="145668"/>
    <row r="145669"/>
    <row r="145670"/>
    <row r="145671"/>
    <row r="145672"/>
    <row r="145673"/>
    <row r="145674"/>
    <row r="145675"/>
    <row r="145676"/>
    <row r="145677"/>
    <row r="145678"/>
    <row r="145679"/>
    <row r="145680"/>
    <row r="145681"/>
    <row r="145682"/>
    <row r="145683"/>
    <row r="145684"/>
    <row r="145685"/>
    <row r="145686"/>
    <row r="145687"/>
    <row r="145688"/>
    <row r="145689"/>
    <row r="145690"/>
    <row r="145691"/>
    <row r="145692"/>
    <row r="145693"/>
    <row r="145694"/>
    <row r="145695"/>
    <row r="145696"/>
    <row r="145697"/>
    <row r="145698"/>
    <row r="145699"/>
    <row r="145700"/>
    <row r="145701"/>
    <row r="145702"/>
    <row r="145703"/>
    <row r="145704"/>
    <row r="145705"/>
    <row r="145706"/>
    <row r="145707"/>
    <row r="145708"/>
    <row r="145709"/>
    <row r="145710"/>
    <row r="145711"/>
    <row r="145712"/>
    <row r="145713"/>
    <row r="145714"/>
    <row r="145715"/>
    <row r="145716"/>
    <row r="145717"/>
    <row r="145718"/>
    <row r="145719"/>
    <row r="145720"/>
    <row r="145721"/>
    <row r="145722"/>
    <row r="145723"/>
    <row r="145724"/>
    <row r="145725"/>
    <row r="145726"/>
    <row r="145727"/>
    <row r="145728"/>
    <row r="145729"/>
    <row r="145730"/>
    <row r="145731"/>
    <row r="145732"/>
    <row r="145733"/>
    <row r="145734"/>
    <row r="145735"/>
    <row r="145736"/>
    <row r="145737"/>
    <row r="145738"/>
    <row r="145739"/>
    <row r="145740"/>
    <row r="145741"/>
    <row r="145742"/>
    <row r="145743"/>
    <row r="145744"/>
    <row r="145745"/>
    <row r="145746"/>
    <row r="145747"/>
    <row r="145748"/>
    <row r="145749"/>
    <row r="145750"/>
    <row r="145751"/>
    <row r="145752"/>
    <row r="145753"/>
    <row r="145754"/>
    <row r="145755"/>
    <row r="145756"/>
    <row r="145757"/>
    <row r="145758"/>
    <row r="145759"/>
    <row r="145760"/>
    <row r="145761"/>
    <row r="145762"/>
    <row r="145763"/>
    <row r="145764"/>
    <row r="145765"/>
    <row r="145766"/>
    <row r="145767"/>
    <row r="145768"/>
    <row r="145769"/>
    <row r="145770"/>
    <row r="145771"/>
    <row r="145772"/>
    <row r="145773"/>
    <row r="145774"/>
    <row r="145775"/>
    <row r="145776"/>
    <row r="145777"/>
    <row r="145778"/>
    <row r="145779"/>
    <row r="145780"/>
    <row r="145781"/>
    <row r="145782"/>
    <row r="145783"/>
    <row r="145784"/>
    <row r="145785"/>
    <row r="145786"/>
    <row r="145787"/>
    <row r="145788"/>
    <row r="145789"/>
    <row r="145790"/>
    <row r="145791"/>
    <row r="145792"/>
    <row r="145793"/>
    <row r="145794"/>
    <row r="145795"/>
    <row r="145796"/>
    <row r="145797"/>
    <row r="145798"/>
    <row r="145799"/>
    <row r="145800"/>
    <row r="145801"/>
    <row r="145802"/>
    <row r="145803"/>
    <row r="145804"/>
    <row r="145805"/>
    <row r="145806"/>
    <row r="145807"/>
    <row r="145808"/>
    <row r="145809"/>
    <row r="145810"/>
    <row r="145811"/>
    <row r="145812"/>
    <row r="145813"/>
    <row r="145814"/>
    <row r="145815"/>
    <row r="145816"/>
    <row r="145817"/>
    <row r="145818"/>
    <row r="145819"/>
    <row r="145820"/>
    <row r="145821"/>
    <row r="145822"/>
    <row r="145823"/>
    <row r="145824"/>
    <row r="145825"/>
    <row r="145826"/>
    <row r="145827"/>
    <row r="145828"/>
    <row r="145829"/>
    <row r="145830"/>
    <row r="145831"/>
    <row r="145832"/>
    <row r="145833"/>
    <row r="145834"/>
    <row r="145835"/>
    <row r="145836"/>
    <row r="145837"/>
    <row r="145838"/>
    <row r="145839"/>
    <row r="145840"/>
    <row r="145841"/>
    <row r="145842"/>
    <row r="145843"/>
    <row r="145844"/>
    <row r="145845"/>
    <row r="145846"/>
    <row r="145847"/>
    <row r="145848"/>
    <row r="145849"/>
    <row r="145850"/>
    <row r="145851"/>
    <row r="145852"/>
    <row r="145853"/>
    <row r="145854"/>
    <row r="145855"/>
    <row r="145856"/>
    <row r="145857"/>
    <row r="145858"/>
    <row r="145859"/>
    <row r="145860"/>
    <row r="145861"/>
    <row r="145862"/>
    <row r="145863"/>
    <row r="145864"/>
    <row r="145865"/>
    <row r="145866"/>
    <row r="145867"/>
    <row r="145868"/>
    <row r="145869"/>
    <row r="145870"/>
    <row r="145871"/>
    <row r="145872"/>
    <row r="145873"/>
    <row r="145874"/>
    <row r="145875"/>
    <row r="145876"/>
    <row r="145877"/>
    <row r="145878"/>
    <row r="145879"/>
    <row r="145880"/>
    <row r="145881"/>
    <row r="145882"/>
    <row r="145883"/>
    <row r="145884"/>
    <row r="145885"/>
    <row r="145886"/>
    <row r="145887"/>
    <row r="145888"/>
    <row r="145889"/>
    <row r="145890"/>
    <row r="145891"/>
    <row r="145892"/>
    <row r="145893"/>
    <row r="145894"/>
    <row r="145895"/>
    <row r="145896"/>
    <row r="145897"/>
    <row r="145898"/>
    <row r="145899"/>
    <row r="145900"/>
    <row r="145901"/>
    <row r="145902"/>
    <row r="145903"/>
    <row r="145904"/>
    <row r="145905"/>
    <row r="145906"/>
    <row r="145907"/>
    <row r="145908"/>
    <row r="145909"/>
    <row r="145910"/>
    <row r="145911"/>
    <row r="145912"/>
    <row r="145913"/>
    <row r="145914"/>
    <row r="145915"/>
    <row r="145916"/>
    <row r="145917"/>
    <row r="145918"/>
    <row r="145919"/>
    <row r="145920"/>
    <row r="145921"/>
    <row r="145922"/>
    <row r="145923"/>
    <row r="145924"/>
    <row r="145925"/>
    <row r="145926"/>
    <row r="145927"/>
    <row r="145928"/>
    <row r="145929"/>
    <row r="145930"/>
    <row r="145931"/>
    <row r="145932"/>
    <row r="145933"/>
    <row r="145934"/>
    <row r="145935"/>
    <row r="145936"/>
    <row r="145937"/>
    <row r="145938"/>
    <row r="145939"/>
    <row r="145940"/>
    <row r="145941"/>
    <row r="145942"/>
    <row r="145943"/>
    <row r="145944"/>
    <row r="145945"/>
    <row r="145946"/>
    <row r="145947"/>
    <row r="145948"/>
    <row r="145949"/>
    <row r="145950"/>
    <row r="145951"/>
    <row r="145952"/>
    <row r="145953"/>
    <row r="145954"/>
    <row r="145955"/>
    <row r="145956"/>
    <row r="145957"/>
    <row r="145958"/>
    <row r="145959"/>
    <row r="145960"/>
    <row r="145961"/>
    <row r="145962"/>
    <row r="145963"/>
    <row r="145964"/>
    <row r="145965"/>
    <row r="145966"/>
    <row r="145967"/>
    <row r="145968"/>
    <row r="145969"/>
    <row r="145970"/>
    <row r="145971"/>
    <row r="145972"/>
    <row r="145973"/>
    <row r="145974"/>
    <row r="145975"/>
    <row r="145976"/>
    <row r="145977"/>
    <row r="145978"/>
    <row r="145979"/>
    <row r="145980"/>
    <row r="145981"/>
    <row r="145982"/>
    <row r="145983"/>
    <row r="145984"/>
    <row r="145985"/>
    <row r="145986"/>
    <row r="145987"/>
    <row r="145988"/>
    <row r="145989"/>
    <row r="145990"/>
    <row r="145991"/>
    <row r="145992"/>
    <row r="145993"/>
    <row r="145994"/>
    <row r="145995"/>
    <row r="145996"/>
    <row r="145997"/>
    <row r="145998"/>
    <row r="145999"/>
    <row r="146000"/>
    <row r="146001"/>
    <row r="146002"/>
    <row r="146003"/>
    <row r="146004"/>
    <row r="146005"/>
    <row r="146006"/>
    <row r="146007"/>
    <row r="146008"/>
    <row r="146009"/>
    <row r="146010"/>
    <row r="146011"/>
    <row r="146012"/>
    <row r="146013"/>
    <row r="146014"/>
    <row r="146015"/>
    <row r="146016"/>
    <row r="146017"/>
    <row r="146018"/>
    <row r="146019"/>
    <row r="146020"/>
    <row r="146021"/>
    <row r="146022"/>
    <row r="146023"/>
    <row r="146024"/>
    <row r="146025"/>
    <row r="146026"/>
    <row r="146027"/>
    <row r="146028"/>
    <row r="146029"/>
    <row r="146030"/>
    <row r="146031"/>
    <row r="146032"/>
    <row r="146033"/>
    <row r="146034"/>
    <row r="146035"/>
    <row r="146036"/>
    <row r="146037"/>
    <row r="146038"/>
    <row r="146039"/>
    <row r="146040"/>
    <row r="146041"/>
    <row r="146042"/>
    <row r="146043"/>
    <row r="146044"/>
    <row r="146045"/>
    <row r="146046"/>
    <row r="146047"/>
    <row r="146048"/>
    <row r="146049"/>
    <row r="146050"/>
    <row r="146051"/>
    <row r="146052"/>
    <row r="146053"/>
    <row r="146054"/>
    <row r="146055"/>
    <row r="146056"/>
    <row r="146057"/>
    <row r="146058"/>
    <row r="146059"/>
    <row r="146060"/>
    <row r="146061"/>
    <row r="146062"/>
    <row r="146063"/>
    <row r="146064"/>
    <row r="146065"/>
    <row r="146066"/>
    <row r="146067"/>
    <row r="146068"/>
    <row r="146069"/>
    <row r="146070"/>
    <row r="146071"/>
    <row r="146072"/>
    <row r="146073"/>
    <row r="146074"/>
    <row r="146075"/>
    <row r="146076"/>
    <row r="146077"/>
    <row r="146078"/>
    <row r="146079"/>
    <row r="146080"/>
    <row r="146081"/>
    <row r="146082"/>
    <row r="146083"/>
    <row r="146084"/>
    <row r="146085"/>
    <row r="146086"/>
    <row r="146087"/>
    <row r="146088"/>
    <row r="146089"/>
    <row r="146090"/>
    <row r="146091"/>
    <row r="146092"/>
    <row r="146093"/>
    <row r="146094"/>
    <row r="146095"/>
    <row r="146096"/>
    <row r="146097"/>
    <row r="146098"/>
    <row r="146099"/>
    <row r="146100"/>
    <row r="146101"/>
    <row r="146102"/>
    <row r="146103"/>
    <row r="146104"/>
    <row r="146105"/>
    <row r="146106"/>
    <row r="146107"/>
    <row r="146108"/>
    <row r="146109"/>
    <row r="146110"/>
    <row r="146111"/>
    <row r="146112"/>
    <row r="146113"/>
    <row r="146114"/>
    <row r="146115"/>
    <row r="146116"/>
    <row r="146117"/>
    <row r="146118"/>
    <row r="146119"/>
    <row r="146120"/>
    <row r="146121"/>
    <row r="146122"/>
    <row r="146123"/>
    <row r="146124"/>
    <row r="146125"/>
    <row r="146126"/>
    <row r="146127"/>
    <row r="146128"/>
    <row r="146129"/>
    <row r="146130"/>
    <row r="146131"/>
    <row r="146132"/>
    <row r="146133"/>
    <row r="146134"/>
    <row r="146135"/>
    <row r="146136"/>
    <row r="146137"/>
    <row r="146138"/>
    <row r="146139"/>
    <row r="146140"/>
    <row r="146141"/>
    <row r="146142"/>
    <row r="146143"/>
    <row r="146144"/>
    <row r="146145"/>
    <row r="146146"/>
    <row r="146147"/>
    <row r="146148"/>
    <row r="146149"/>
    <row r="146150"/>
    <row r="146151"/>
    <row r="146152"/>
    <row r="146153"/>
    <row r="146154"/>
    <row r="146155"/>
    <row r="146156"/>
    <row r="146157"/>
    <row r="146158"/>
    <row r="146159"/>
    <row r="146160"/>
    <row r="146161"/>
    <row r="146162"/>
    <row r="146163"/>
    <row r="146164"/>
    <row r="146165"/>
    <row r="146166"/>
    <row r="146167"/>
    <row r="146168"/>
    <row r="146169"/>
    <row r="146170"/>
    <row r="146171"/>
    <row r="146172"/>
    <row r="146173"/>
    <row r="146174"/>
    <row r="146175"/>
    <row r="146176"/>
    <row r="146177"/>
    <row r="146178"/>
    <row r="146179"/>
    <row r="146180"/>
    <row r="146181"/>
    <row r="146182"/>
    <row r="146183"/>
    <row r="146184"/>
    <row r="146185"/>
    <row r="146186"/>
    <row r="146187"/>
    <row r="146188"/>
    <row r="146189"/>
    <row r="146190"/>
    <row r="146191"/>
    <row r="146192"/>
    <row r="146193"/>
    <row r="146194"/>
    <row r="146195"/>
    <row r="146196"/>
    <row r="146197"/>
    <row r="146198"/>
    <row r="146199"/>
    <row r="146200"/>
    <row r="146201"/>
    <row r="146202"/>
    <row r="146203"/>
    <row r="146204"/>
    <row r="146205"/>
    <row r="146206"/>
    <row r="146207"/>
    <row r="146208"/>
    <row r="146209"/>
    <row r="146210"/>
    <row r="146211"/>
    <row r="146212"/>
    <row r="146213"/>
    <row r="146214"/>
    <row r="146215"/>
    <row r="146216"/>
    <row r="146217"/>
    <row r="146218"/>
    <row r="146219"/>
    <row r="146220"/>
    <row r="146221"/>
    <row r="146222"/>
    <row r="146223"/>
    <row r="146224"/>
    <row r="146225"/>
    <row r="146226"/>
    <row r="146227"/>
    <row r="146228"/>
    <row r="146229"/>
    <row r="146230"/>
    <row r="146231"/>
    <row r="146232"/>
    <row r="146233"/>
    <row r="146234"/>
    <row r="146235"/>
    <row r="146236"/>
    <row r="146237"/>
    <row r="146238"/>
    <row r="146239"/>
    <row r="146240"/>
    <row r="146241"/>
    <row r="146242"/>
    <row r="146243"/>
    <row r="146244"/>
    <row r="146245"/>
    <row r="146246"/>
    <row r="146247"/>
    <row r="146248"/>
    <row r="146249"/>
    <row r="146250"/>
    <row r="146251"/>
    <row r="146252"/>
    <row r="146253"/>
    <row r="146254"/>
    <row r="146255"/>
    <row r="146256"/>
    <row r="146257"/>
    <row r="146258"/>
    <row r="146259"/>
    <row r="146260"/>
    <row r="146261"/>
    <row r="146262"/>
    <row r="146263"/>
    <row r="146264"/>
    <row r="146265"/>
    <row r="146266"/>
    <row r="146267"/>
    <row r="146268"/>
    <row r="146269"/>
    <row r="146270"/>
    <row r="146271"/>
    <row r="146272"/>
    <row r="146273"/>
    <row r="146274"/>
    <row r="146275"/>
    <row r="146276"/>
    <row r="146277"/>
    <row r="146278"/>
    <row r="146279"/>
    <row r="146280"/>
    <row r="146281"/>
    <row r="146282"/>
    <row r="146283"/>
    <row r="146284"/>
    <row r="146285"/>
    <row r="146286"/>
    <row r="146287"/>
    <row r="146288"/>
    <row r="146289"/>
    <row r="146290"/>
    <row r="146291"/>
    <row r="146292"/>
    <row r="146293"/>
    <row r="146294"/>
    <row r="146295"/>
    <row r="146296"/>
    <row r="146297"/>
    <row r="146298"/>
    <row r="146299"/>
    <row r="146300"/>
    <row r="146301"/>
    <row r="146302"/>
    <row r="146303"/>
    <row r="146304"/>
    <row r="146305"/>
    <row r="146306"/>
    <row r="146307"/>
    <row r="146308"/>
    <row r="146309"/>
    <row r="146310"/>
    <row r="146311"/>
    <row r="146312"/>
    <row r="146313"/>
    <row r="146314"/>
    <row r="146315"/>
    <row r="146316"/>
    <row r="146317"/>
    <row r="146318"/>
    <row r="146319"/>
    <row r="146320"/>
    <row r="146321"/>
    <row r="146322"/>
    <row r="146323"/>
    <row r="146324"/>
    <row r="146325"/>
    <row r="146326"/>
    <row r="146327"/>
    <row r="146328"/>
    <row r="146329"/>
    <row r="146330"/>
    <row r="146331"/>
    <row r="146332"/>
    <row r="146333"/>
    <row r="146334"/>
    <row r="146335"/>
    <row r="146336"/>
    <row r="146337"/>
    <row r="146338"/>
    <row r="146339"/>
    <row r="146340"/>
    <row r="146341"/>
    <row r="146342"/>
    <row r="146343"/>
    <row r="146344"/>
    <row r="146345"/>
    <row r="146346"/>
    <row r="146347"/>
    <row r="146348"/>
    <row r="146349"/>
    <row r="146350"/>
    <row r="146351"/>
    <row r="146352"/>
    <row r="146353"/>
    <row r="146354"/>
    <row r="146355"/>
    <row r="146356"/>
    <row r="146357"/>
    <row r="146358"/>
    <row r="146359"/>
    <row r="146360"/>
    <row r="146361"/>
    <row r="146362"/>
    <row r="146363"/>
    <row r="146364"/>
    <row r="146365"/>
    <row r="146366"/>
    <row r="146367"/>
    <row r="146368"/>
    <row r="146369"/>
    <row r="146370"/>
    <row r="146371"/>
    <row r="146372"/>
    <row r="146373"/>
    <row r="146374"/>
    <row r="146375"/>
    <row r="146376"/>
    <row r="146377"/>
    <row r="146378"/>
    <row r="146379"/>
    <row r="146380"/>
    <row r="146381"/>
    <row r="146382"/>
    <row r="146383"/>
    <row r="146384"/>
    <row r="146385"/>
    <row r="146386"/>
    <row r="146387"/>
    <row r="146388"/>
    <row r="146389"/>
    <row r="146390"/>
    <row r="146391"/>
    <row r="146392"/>
    <row r="146393"/>
    <row r="146394"/>
    <row r="146395"/>
    <row r="146396"/>
    <row r="146397"/>
    <row r="146398"/>
    <row r="146399"/>
    <row r="146400"/>
    <row r="146401"/>
    <row r="146402"/>
    <row r="146403"/>
    <row r="146404"/>
    <row r="146405"/>
    <row r="146406"/>
    <row r="146407"/>
    <row r="146408"/>
    <row r="146409"/>
    <row r="146410"/>
    <row r="146411"/>
    <row r="146412"/>
    <row r="146413"/>
    <row r="146414"/>
    <row r="146415"/>
    <row r="146416"/>
    <row r="146417"/>
    <row r="146418"/>
    <row r="146419"/>
    <row r="146420"/>
    <row r="146421"/>
    <row r="146422"/>
    <row r="146423"/>
    <row r="146424"/>
    <row r="146425"/>
    <row r="146426"/>
    <row r="146427"/>
    <row r="146428"/>
    <row r="146429"/>
    <row r="146430"/>
    <row r="146431"/>
    <row r="146432"/>
    <row r="146433"/>
    <row r="146434"/>
    <row r="146435"/>
    <row r="146436"/>
    <row r="146437"/>
    <row r="146438"/>
    <row r="146439"/>
    <row r="146440"/>
    <row r="146441"/>
    <row r="146442"/>
    <row r="146443"/>
    <row r="146444"/>
    <row r="146445"/>
    <row r="146446"/>
    <row r="146447"/>
    <row r="146448"/>
    <row r="146449"/>
    <row r="146450"/>
    <row r="146451"/>
    <row r="146452"/>
    <row r="146453"/>
    <row r="146454"/>
    <row r="146455"/>
    <row r="146456"/>
    <row r="146457"/>
    <row r="146458"/>
    <row r="146459"/>
    <row r="146460"/>
    <row r="146461"/>
    <row r="146462"/>
    <row r="146463"/>
    <row r="146464"/>
    <row r="146465"/>
    <row r="146466"/>
    <row r="146467"/>
    <row r="146468"/>
    <row r="146469"/>
    <row r="146470"/>
    <row r="146471"/>
    <row r="146472"/>
    <row r="146473"/>
    <row r="146474"/>
    <row r="146475"/>
    <row r="146476"/>
    <row r="146477"/>
    <row r="146478"/>
    <row r="146479"/>
    <row r="146480"/>
    <row r="146481"/>
    <row r="146482"/>
    <row r="146483"/>
    <row r="146484"/>
    <row r="146485"/>
    <row r="146486"/>
    <row r="146487"/>
    <row r="146488"/>
    <row r="146489"/>
    <row r="146490"/>
    <row r="146491"/>
    <row r="146492"/>
    <row r="146493"/>
    <row r="146494"/>
    <row r="146495"/>
    <row r="146496"/>
    <row r="146497"/>
    <row r="146498"/>
    <row r="146499"/>
    <row r="146500"/>
    <row r="146501"/>
    <row r="146502"/>
    <row r="146503"/>
    <row r="146504"/>
    <row r="146505"/>
    <row r="146506"/>
    <row r="146507"/>
    <row r="146508"/>
    <row r="146509"/>
    <row r="146510"/>
    <row r="146511"/>
    <row r="146512"/>
    <row r="146513"/>
    <row r="146514"/>
    <row r="146515"/>
    <row r="146516"/>
    <row r="146517"/>
    <row r="146518"/>
    <row r="146519"/>
    <row r="146520"/>
    <row r="146521"/>
    <row r="146522"/>
    <row r="146523"/>
    <row r="146524"/>
    <row r="146525"/>
    <row r="146526"/>
    <row r="146527"/>
    <row r="146528"/>
    <row r="146529"/>
    <row r="146530"/>
    <row r="146531"/>
    <row r="146532"/>
    <row r="146533"/>
    <row r="146534"/>
    <row r="146535"/>
    <row r="146536"/>
    <row r="146537"/>
    <row r="146538"/>
    <row r="146539"/>
    <row r="146540"/>
    <row r="146541"/>
    <row r="146542"/>
    <row r="146543"/>
    <row r="146544"/>
    <row r="146545"/>
    <row r="146546"/>
    <row r="146547"/>
    <row r="146548"/>
    <row r="146549"/>
    <row r="146550"/>
    <row r="146551"/>
    <row r="146552"/>
    <row r="146553"/>
    <row r="146554"/>
    <row r="146555"/>
    <row r="146556"/>
    <row r="146557"/>
    <row r="146558"/>
    <row r="146559"/>
    <row r="146560"/>
    <row r="146561"/>
    <row r="146562"/>
    <row r="146563"/>
    <row r="146564"/>
    <row r="146565"/>
    <row r="146566"/>
    <row r="146567"/>
    <row r="146568"/>
    <row r="146569"/>
    <row r="146570"/>
    <row r="146571"/>
    <row r="146572"/>
    <row r="146573"/>
    <row r="146574"/>
    <row r="146575"/>
    <row r="146576"/>
    <row r="146577"/>
    <row r="146578"/>
    <row r="146579"/>
    <row r="146580"/>
    <row r="146581"/>
    <row r="146582"/>
    <row r="146583"/>
    <row r="146584"/>
    <row r="146585"/>
    <row r="146586"/>
    <row r="146587"/>
    <row r="146588"/>
    <row r="146589"/>
    <row r="146590"/>
    <row r="146591"/>
    <row r="146592"/>
    <row r="146593"/>
    <row r="146594"/>
    <row r="146595"/>
    <row r="146596"/>
    <row r="146597"/>
    <row r="146598"/>
    <row r="146599"/>
    <row r="146600"/>
    <row r="146601"/>
    <row r="146602"/>
    <row r="146603"/>
    <row r="146604"/>
    <row r="146605"/>
    <row r="146606"/>
    <row r="146607"/>
    <row r="146608"/>
    <row r="146609"/>
    <row r="146610"/>
    <row r="146611"/>
    <row r="146612"/>
    <row r="146613"/>
    <row r="146614"/>
    <row r="146615"/>
    <row r="146616"/>
    <row r="146617"/>
    <row r="146618"/>
    <row r="146619"/>
    <row r="146620"/>
    <row r="146621"/>
    <row r="146622"/>
    <row r="146623"/>
    <row r="146624"/>
    <row r="146625"/>
    <row r="146626"/>
    <row r="146627"/>
    <row r="146628"/>
    <row r="146629"/>
    <row r="146630"/>
    <row r="146631"/>
    <row r="146632"/>
    <row r="146633"/>
    <row r="146634"/>
    <row r="146635"/>
    <row r="146636"/>
    <row r="146637"/>
    <row r="146638"/>
    <row r="146639"/>
    <row r="146640"/>
    <row r="146641"/>
    <row r="146642"/>
    <row r="146643"/>
    <row r="146644"/>
    <row r="146645"/>
    <row r="146646"/>
    <row r="146647"/>
    <row r="146648"/>
    <row r="146649"/>
    <row r="146650"/>
    <row r="146651"/>
    <row r="146652"/>
    <row r="146653"/>
    <row r="146654"/>
    <row r="146655"/>
    <row r="146656"/>
    <row r="146657"/>
    <row r="146658"/>
    <row r="146659"/>
    <row r="146660"/>
    <row r="146661"/>
    <row r="146662"/>
    <row r="146663"/>
    <row r="146664"/>
    <row r="146665"/>
    <row r="146666"/>
    <row r="146667"/>
    <row r="146668"/>
    <row r="146669"/>
    <row r="146670"/>
    <row r="146671"/>
    <row r="146672"/>
    <row r="146673"/>
    <row r="146674"/>
    <row r="146675"/>
    <row r="146676"/>
    <row r="146677"/>
    <row r="146678"/>
    <row r="146679"/>
    <row r="146680"/>
    <row r="146681"/>
    <row r="146682"/>
    <row r="146683"/>
    <row r="146684"/>
    <row r="146685"/>
    <row r="146686"/>
    <row r="146687"/>
    <row r="146688"/>
    <row r="146689"/>
    <row r="146690"/>
    <row r="146691"/>
    <row r="146692"/>
    <row r="146693"/>
    <row r="146694"/>
    <row r="146695"/>
    <row r="146696"/>
    <row r="146697"/>
    <row r="146698"/>
    <row r="146699"/>
    <row r="146700"/>
    <row r="146701"/>
    <row r="146702"/>
    <row r="146703"/>
    <row r="146704"/>
    <row r="146705"/>
    <row r="146706"/>
    <row r="146707"/>
    <row r="146708"/>
    <row r="146709"/>
    <row r="146710"/>
    <row r="146711"/>
    <row r="146712"/>
    <row r="146713"/>
    <row r="146714"/>
    <row r="146715"/>
    <row r="146716"/>
    <row r="146717"/>
    <row r="146718"/>
    <row r="146719"/>
    <row r="146720"/>
    <row r="146721"/>
    <row r="146722"/>
    <row r="146723"/>
    <row r="146724"/>
    <row r="146725"/>
    <row r="146726"/>
    <row r="146727"/>
    <row r="146728"/>
    <row r="146729"/>
    <row r="146730"/>
    <row r="146731"/>
    <row r="146732"/>
    <row r="146733"/>
    <row r="146734"/>
    <row r="146735"/>
    <row r="146736"/>
    <row r="146737"/>
    <row r="146738"/>
    <row r="146739"/>
    <row r="146740"/>
    <row r="146741"/>
    <row r="146742"/>
    <row r="146743"/>
    <row r="146744"/>
    <row r="146745"/>
    <row r="146746"/>
    <row r="146747"/>
    <row r="146748"/>
    <row r="146749"/>
    <row r="146750"/>
    <row r="146751"/>
    <row r="146752"/>
    <row r="146753"/>
    <row r="146754"/>
    <row r="146755"/>
    <row r="146756"/>
    <row r="146757"/>
    <row r="146758"/>
    <row r="146759"/>
    <row r="146760"/>
    <row r="146761"/>
    <row r="146762"/>
    <row r="146763"/>
    <row r="146764"/>
    <row r="146765"/>
    <row r="146766"/>
    <row r="146767"/>
    <row r="146768"/>
    <row r="146769"/>
    <row r="146770"/>
    <row r="146771"/>
    <row r="146772"/>
    <row r="146773"/>
    <row r="146774"/>
    <row r="146775"/>
    <row r="146776"/>
    <row r="146777"/>
    <row r="146778"/>
    <row r="146779"/>
    <row r="146780"/>
    <row r="146781"/>
    <row r="146782"/>
    <row r="146783"/>
    <row r="146784"/>
    <row r="146785"/>
    <row r="146786"/>
    <row r="146787"/>
    <row r="146788"/>
    <row r="146789"/>
    <row r="146790"/>
    <row r="146791"/>
    <row r="146792"/>
    <row r="146793"/>
    <row r="146794"/>
    <row r="146795"/>
    <row r="146796"/>
    <row r="146797"/>
    <row r="146798"/>
    <row r="146799"/>
    <row r="146800"/>
    <row r="146801"/>
    <row r="146802"/>
    <row r="146803"/>
    <row r="146804"/>
    <row r="146805"/>
    <row r="146806"/>
    <row r="146807"/>
    <row r="146808"/>
    <row r="146809"/>
    <row r="146810"/>
    <row r="146811"/>
    <row r="146812"/>
    <row r="146813"/>
    <row r="146814"/>
    <row r="146815"/>
    <row r="146816"/>
    <row r="146817"/>
    <row r="146818"/>
    <row r="146819"/>
    <row r="146820"/>
    <row r="146821"/>
    <row r="146822"/>
    <row r="146823"/>
    <row r="146824"/>
    <row r="146825"/>
    <row r="146826"/>
    <row r="146827"/>
    <row r="146828"/>
    <row r="146829"/>
    <row r="146830"/>
    <row r="146831"/>
    <row r="146832"/>
    <row r="146833"/>
    <row r="146834"/>
    <row r="146835"/>
    <row r="146836"/>
    <row r="146837"/>
    <row r="146838"/>
    <row r="146839"/>
    <row r="146840"/>
    <row r="146841"/>
    <row r="146842"/>
    <row r="146843"/>
    <row r="146844"/>
    <row r="146845"/>
    <row r="146846"/>
    <row r="146847"/>
    <row r="146848"/>
    <row r="146849"/>
    <row r="146850"/>
    <row r="146851"/>
    <row r="146852"/>
    <row r="146853"/>
    <row r="146854"/>
    <row r="146855"/>
    <row r="146856"/>
    <row r="146857"/>
    <row r="146858"/>
    <row r="146859"/>
    <row r="146860"/>
    <row r="146861"/>
    <row r="146862"/>
    <row r="146863"/>
    <row r="146864"/>
    <row r="146865"/>
    <row r="146866"/>
    <row r="146867"/>
    <row r="146868"/>
    <row r="146869"/>
    <row r="146870"/>
    <row r="146871"/>
    <row r="146872"/>
    <row r="146873"/>
    <row r="146874"/>
    <row r="146875"/>
    <row r="146876"/>
    <row r="146877"/>
    <row r="146878"/>
    <row r="146879"/>
    <row r="146880"/>
    <row r="146881"/>
    <row r="146882"/>
    <row r="146883"/>
    <row r="146884"/>
    <row r="146885"/>
    <row r="146886"/>
    <row r="146887"/>
    <row r="146888"/>
    <row r="146889"/>
    <row r="146890"/>
    <row r="146891"/>
    <row r="146892"/>
    <row r="146893"/>
    <row r="146894"/>
    <row r="146895"/>
    <row r="146896"/>
    <row r="146897"/>
    <row r="146898"/>
    <row r="146899"/>
    <row r="146900"/>
    <row r="146901"/>
    <row r="146902"/>
    <row r="146903"/>
    <row r="146904"/>
    <row r="146905"/>
    <row r="146906"/>
    <row r="146907"/>
    <row r="146908"/>
    <row r="146909"/>
    <row r="146910"/>
    <row r="146911"/>
    <row r="146912"/>
    <row r="146913"/>
    <row r="146914"/>
    <row r="146915"/>
    <row r="146916"/>
    <row r="146917"/>
    <row r="146918"/>
    <row r="146919"/>
    <row r="146920"/>
    <row r="146921"/>
    <row r="146922"/>
    <row r="146923"/>
    <row r="146924"/>
    <row r="146925"/>
    <row r="146926"/>
    <row r="146927"/>
    <row r="146928"/>
    <row r="146929"/>
    <row r="146930"/>
    <row r="146931"/>
    <row r="146932"/>
    <row r="146933"/>
    <row r="146934"/>
    <row r="146935"/>
    <row r="146936"/>
    <row r="146937"/>
    <row r="146938"/>
    <row r="146939"/>
    <row r="146940"/>
    <row r="146941"/>
    <row r="146942"/>
    <row r="146943"/>
    <row r="146944"/>
    <row r="146945"/>
    <row r="146946"/>
    <row r="146947"/>
    <row r="146948"/>
    <row r="146949"/>
    <row r="146950"/>
    <row r="146951"/>
    <row r="146952"/>
    <row r="146953"/>
    <row r="146954"/>
    <row r="146955"/>
    <row r="146956"/>
    <row r="146957"/>
    <row r="146958"/>
    <row r="146959"/>
    <row r="146960"/>
    <row r="146961"/>
    <row r="146962"/>
    <row r="146963"/>
    <row r="146964"/>
    <row r="146965"/>
    <row r="146966"/>
    <row r="146967"/>
    <row r="146968"/>
    <row r="146969"/>
    <row r="146970"/>
    <row r="146971"/>
    <row r="146972"/>
    <row r="146973"/>
    <row r="146974"/>
    <row r="146975"/>
    <row r="146976"/>
    <row r="146977"/>
    <row r="146978"/>
    <row r="146979"/>
    <row r="146980"/>
    <row r="146981"/>
    <row r="146982"/>
    <row r="146983"/>
    <row r="146984"/>
    <row r="146985"/>
    <row r="146986"/>
    <row r="146987"/>
    <row r="146988"/>
    <row r="146989"/>
    <row r="146990"/>
    <row r="146991"/>
    <row r="146992"/>
    <row r="146993"/>
    <row r="146994"/>
    <row r="146995"/>
    <row r="146996"/>
    <row r="146997"/>
    <row r="146998"/>
    <row r="146999"/>
    <row r="147000"/>
    <row r="147001"/>
    <row r="147002"/>
    <row r="147003"/>
    <row r="147004"/>
    <row r="147005"/>
    <row r="147006"/>
    <row r="147007"/>
    <row r="147008"/>
    <row r="147009"/>
    <row r="147010"/>
    <row r="147011"/>
    <row r="147012"/>
    <row r="147013"/>
    <row r="147014"/>
    <row r="147015"/>
    <row r="147016"/>
    <row r="147017"/>
    <row r="147018"/>
    <row r="147019"/>
    <row r="147020"/>
    <row r="147021"/>
    <row r="147022"/>
    <row r="147023"/>
    <row r="147024"/>
    <row r="147025"/>
    <row r="147026"/>
    <row r="147027"/>
    <row r="147028"/>
    <row r="147029"/>
    <row r="147030"/>
    <row r="147031"/>
    <row r="147032"/>
    <row r="147033"/>
    <row r="147034"/>
    <row r="147035"/>
    <row r="147036"/>
    <row r="147037"/>
    <row r="147038"/>
    <row r="147039"/>
    <row r="147040"/>
    <row r="147041"/>
    <row r="147042"/>
    <row r="147043"/>
    <row r="147044"/>
    <row r="147045"/>
    <row r="147046"/>
    <row r="147047"/>
    <row r="147048"/>
    <row r="147049"/>
    <row r="147050"/>
    <row r="147051"/>
    <row r="147052"/>
    <row r="147053"/>
    <row r="147054"/>
    <row r="147055"/>
    <row r="147056"/>
    <row r="147057"/>
    <row r="147058"/>
    <row r="147059"/>
    <row r="147060"/>
    <row r="147061"/>
    <row r="147062"/>
    <row r="147063"/>
    <row r="147064"/>
    <row r="147065"/>
    <row r="147066"/>
    <row r="147067"/>
    <row r="147068"/>
    <row r="147069"/>
    <row r="147070"/>
    <row r="147071"/>
    <row r="147072"/>
    <row r="147073"/>
    <row r="147074"/>
    <row r="147075"/>
    <row r="147076"/>
    <row r="147077"/>
    <row r="147078"/>
    <row r="147079"/>
    <row r="147080"/>
    <row r="147081"/>
    <row r="147082"/>
    <row r="147083"/>
    <row r="147084"/>
    <row r="147085"/>
    <row r="147086"/>
    <row r="147087"/>
    <row r="147088"/>
    <row r="147089"/>
    <row r="147090"/>
    <row r="147091"/>
    <row r="147092"/>
    <row r="147093"/>
    <row r="147094"/>
    <row r="147095"/>
    <row r="147096"/>
    <row r="147097"/>
    <row r="147098"/>
    <row r="147099"/>
    <row r="147100"/>
    <row r="147101"/>
    <row r="147102"/>
    <row r="147103"/>
    <row r="147104"/>
    <row r="147105"/>
    <row r="147106"/>
    <row r="147107"/>
    <row r="147108"/>
    <row r="147109"/>
    <row r="147110"/>
    <row r="147111"/>
    <row r="147112"/>
    <row r="147113"/>
    <row r="147114"/>
    <row r="147115"/>
    <row r="147116"/>
    <row r="147117"/>
    <row r="147118"/>
    <row r="147119"/>
    <row r="147120"/>
    <row r="147121"/>
    <row r="147122"/>
    <row r="147123"/>
    <row r="147124"/>
    <row r="147125"/>
    <row r="147126"/>
    <row r="147127"/>
    <row r="147128"/>
    <row r="147129"/>
    <row r="147130"/>
    <row r="147131"/>
    <row r="147132"/>
    <row r="147133"/>
    <row r="147134"/>
    <row r="147135"/>
    <row r="147136"/>
    <row r="147137"/>
    <row r="147138"/>
    <row r="147139"/>
    <row r="147140"/>
    <row r="147141"/>
    <row r="147142"/>
    <row r="147143"/>
    <row r="147144"/>
    <row r="147145"/>
    <row r="147146"/>
    <row r="147147"/>
    <row r="147148"/>
    <row r="147149"/>
    <row r="147150"/>
    <row r="147151"/>
    <row r="147152"/>
    <row r="147153"/>
    <row r="147154"/>
    <row r="147155"/>
    <row r="147156"/>
    <row r="147157"/>
    <row r="147158"/>
    <row r="147159"/>
    <row r="147160"/>
    <row r="147161"/>
    <row r="147162"/>
    <row r="147163"/>
    <row r="147164"/>
    <row r="147165"/>
    <row r="147166"/>
    <row r="147167"/>
    <row r="147168"/>
    <row r="147169"/>
    <row r="147170"/>
    <row r="147171"/>
    <row r="147172"/>
    <row r="147173"/>
    <row r="147174"/>
    <row r="147175"/>
    <row r="147176"/>
    <row r="147177"/>
    <row r="147178"/>
    <row r="147179"/>
    <row r="147180"/>
    <row r="147181"/>
    <row r="147182"/>
    <row r="147183"/>
    <row r="147184"/>
    <row r="147185"/>
    <row r="147186"/>
    <row r="147187"/>
    <row r="147188"/>
    <row r="147189"/>
    <row r="147190"/>
    <row r="147191"/>
    <row r="147192"/>
    <row r="147193"/>
    <row r="147194"/>
    <row r="147195"/>
    <row r="147196"/>
    <row r="147197"/>
    <row r="147198"/>
    <row r="147199"/>
    <row r="147200"/>
    <row r="147201"/>
    <row r="147202"/>
    <row r="147203"/>
    <row r="147204"/>
    <row r="147205"/>
    <row r="147206"/>
    <row r="147207"/>
    <row r="147208"/>
    <row r="147209"/>
    <row r="147210"/>
    <row r="147211"/>
    <row r="147212"/>
    <row r="147213"/>
    <row r="147214"/>
    <row r="147215"/>
    <row r="147216"/>
    <row r="147217"/>
    <row r="147218"/>
    <row r="147219"/>
    <row r="147220"/>
    <row r="147221"/>
    <row r="147222"/>
    <row r="147223"/>
    <row r="147224"/>
    <row r="147225"/>
    <row r="147226"/>
    <row r="147227"/>
    <row r="147228"/>
    <row r="147229"/>
    <row r="147230"/>
    <row r="147231"/>
    <row r="147232"/>
    <row r="147233"/>
    <row r="147234"/>
    <row r="147235"/>
    <row r="147236"/>
    <row r="147237"/>
    <row r="147238"/>
    <row r="147239"/>
    <row r="147240"/>
    <row r="147241"/>
    <row r="147242"/>
    <row r="147243"/>
    <row r="147244"/>
    <row r="147245"/>
    <row r="147246"/>
    <row r="147247"/>
    <row r="147248"/>
    <row r="147249"/>
    <row r="147250"/>
    <row r="147251"/>
    <row r="147252"/>
    <row r="147253"/>
    <row r="147254"/>
    <row r="147255"/>
    <row r="147256"/>
    <row r="147257"/>
    <row r="147258"/>
    <row r="147259"/>
    <row r="147260"/>
    <row r="147261"/>
    <row r="147262"/>
    <row r="147263"/>
    <row r="147264"/>
    <row r="147265"/>
    <row r="147266"/>
    <row r="147267"/>
    <row r="147268"/>
    <row r="147269"/>
    <row r="147270"/>
    <row r="147271"/>
    <row r="147272"/>
    <row r="147273"/>
    <row r="147274"/>
    <row r="147275"/>
    <row r="147276"/>
    <row r="147277"/>
    <row r="147278"/>
    <row r="147279"/>
    <row r="147280"/>
    <row r="147281"/>
    <row r="147282"/>
    <row r="147283"/>
    <row r="147284"/>
    <row r="147285"/>
    <row r="147286"/>
    <row r="147287"/>
    <row r="147288"/>
    <row r="147289"/>
    <row r="147290"/>
    <row r="147291"/>
    <row r="147292"/>
    <row r="147293"/>
    <row r="147294"/>
    <row r="147295"/>
    <row r="147296"/>
    <row r="147297"/>
    <row r="147298"/>
    <row r="147299"/>
    <row r="147300"/>
    <row r="147301"/>
    <row r="147302"/>
    <row r="147303"/>
    <row r="147304"/>
    <row r="147305"/>
    <row r="147306"/>
    <row r="147307"/>
    <row r="147308"/>
    <row r="147309"/>
    <row r="147310"/>
    <row r="147311"/>
    <row r="147312"/>
    <row r="147313"/>
    <row r="147314"/>
    <row r="147315"/>
    <row r="147316"/>
    <row r="147317"/>
    <row r="147318"/>
    <row r="147319"/>
    <row r="147320"/>
    <row r="147321"/>
    <row r="147322"/>
    <row r="147323"/>
    <row r="147324"/>
    <row r="147325"/>
    <row r="147326"/>
    <row r="147327"/>
    <row r="147328"/>
    <row r="147329"/>
    <row r="147330"/>
    <row r="147331"/>
    <row r="147332"/>
    <row r="147333"/>
    <row r="147334"/>
    <row r="147335"/>
    <row r="147336"/>
    <row r="147337"/>
    <row r="147338"/>
    <row r="147339"/>
    <row r="147340"/>
    <row r="147341"/>
    <row r="147342"/>
    <row r="147343"/>
    <row r="147344"/>
    <row r="147345"/>
    <row r="147346"/>
    <row r="147347"/>
    <row r="147348"/>
    <row r="147349"/>
    <row r="147350"/>
    <row r="147351"/>
    <row r="147352"/>
    <row r="147353"/>
    <row r="147354"/>
    <row r="147355"/>
    <row r="147356"/>
    <row r="147357"/>
    <row r="147358"/>
    <row r="147359"/>
    <row r="147360"/>
    <row r="147361"/>
    <row r="147362"/>
    <row r="147363"/>
    <row r="147364"/>
    <row r="147365"/>
    <row r="147366"/>
    <row r="147367"/>
    <row r="147368"/>
    <row r="147369"/>
    <row r="147370"/>
    <row r="147371"/>
    <row r="147372"/>
    <row r="147373"/>
    <row r="147374"/>
    <row r="147375"/>
    <row r="147376"/>
    <row r="147377"/>
    <row r="147378"/>
    <row r="147379"/>
    <row r="147380"/>
    <row r="147381"/>
    <row r="147382"/>
    <row r="147383"/>
    <row r="147384"/>
    <row r="147385"/>
    <row r="147386"/>
    <row r="147387"/>
    <row r="147388"/>
    <row r="147389"/>
    <row r="147390"/>
    <row r="147391"/>
    <row r="147392"/>
    <row r="147393"/>
    <row r="147394"/>
    <row r="147395"/>
    <row r="147396"/>
    <row r="147397"/>
    <row r="147398"/>
    <row r="147399"/>
    <row r="147400"/>
    <row r="147401"/>
    <row r="147402"/>
    <row r="147403"/>
    <row r="147404"/>
    <row r="147405"/>
    <row r="147406"/>
    <row r="147407"/>
    <row r="147408"/>
    <row r="147409"/>
    <row r="147410"/>
    <row r="147411"/>
    <row r="147412"/>
    <row r="147413"/>
    <row r="147414"/>
    <row r="147415"/>
    <row r="147416"/>
    <row r="147417"/>
    <row r="147418"/>
    <row r="147419"/>
    <row r="147420"/>
    <row r="147421"/>
    <row r="147422"/>
    <row r="147423"/>
    <row r="147424"/>
    <row r="147425"/>
    <row r="147426"/>
    <row r="147427"/>
    <row r="147428"/>
    <row r="147429"/>
    <row r="147430"/>
    <row r="147431"/>
    <row r="147432"/>
    <row r="147433"/>
    <row r="147434"/>
    <row r="147435"/>
    <row r="147436"/>
    <row r="147437"/>
    <row r="147438"/>
    <row r="147439"/>
    <row r="147440"/>
    <row r="147441"/>
    <row r="147442"/>
    <row r="147443"/>
    <row r="147444"/>
    <row r="147445"/>
    <row r="147446"/>
    <row r="147447"/>
    <row r="147448"/>
    <row r="147449"/>
    <row r="147450"/>
    <row r="147451"/>
    <row r="147452"/>
    <row r="147453"/>
    <row r="147454"/>
    <row r="147455"/>
    <row r="147456"/>
    <row r="147457"/>
    <row r="147458"/>
    <row r="147459"/>
    <row r="147460"/>
    <row r="147461"/>
    <row r="147462"/>
    <row r="147463"/>
    <row r="147464"/>
    <row r="147465"/>
    <row r="147466"/>
    <row r="147467"/>
    <row r="147468"/>
    <row r="147469"/>
    <row r="147470"/>
    <row r="147471"/>
    <row r="147472"/>
    <row r="147473"/>
    <row r="147474"/>
    <row r="147475"/>
    <row r="147476"/>
    <row r="147477"/>
    <row r="147478"/>
    <row r="147479"/>
    <row r="147480"/>
    <row r="147481"/>
    <row r="147482"/>
    <row r="147483"/>
    <row r="147484"/>
    <row r="147485"/>
    <row r="147486"/>
    <row r="147487"/>
    <row r="147488"/>
    <row r="147489"/>
    <row r="147490"/>
    <row r="147491"/>
    <row r="147492"/>
    <row r="147493"/>
    <row r="147494"/>
    <row r="147495"/>
    <row r="147496"/>
    <row r="147497"/>
    <row r="147498"/>
    <row r="147499"/>
    <row r="147500"/>
    <row r="147501"/>
    <row r="147502"/>
    <row r="147503"/>
    <row r="147504"/>
    <row r="147505"/>
    <row r="147506"/>
    <row r="147507"/>
    <row r="147508"/>
    <row r="147509"/>
    <row r="147510"/>
    <row r="147511"/>
    <row r="147512"/>
    <row r="147513"/>
    <row r="147514"/>
    <row r="147515"/>
    <row r="147516"/>
    <row r="147517"/>
    <row r="147518"/>
    <row r="147519"/>
    <row r="147520"/>
    <row r="147521"/>
    <row r="147522"/>
    <row r="147523"/>
    <row r="147524"/>
    <row r="147525"/>
    <row r="147526"/>
    <row r="147527"/>
    <row r="147528"/>
    <row r="147529"/>
    <row r="147530"/>
    <row r="147531"/>
    <row r="147532"/>
    <row r="147533"/>
    <row r="147534"/>
    <row r="147535"/>
    <row r="147536"/>
    <row r="147537"/>
    <row r="147538"/>
    <row r="147539"/>
    <row r="147540"/>
    <row r="147541"/>
    <row r="147542"/>
    <row r="147543"/>
    <row r="147544"/>
    <row r="147545"/>
    <row r="147546"/>
    <row r="147547"/>
    <row r="147548"/>
    <row r="147549"/>
    <row r="147550"/>
    <row r="147551"/>
    <row r="147552"/>
    <row r="147553"/>
    <row r="147554"/>
    <row r="147555"/>
    <row r="147556"/>
    <row r="147557"/>
    <row r="147558"/>
    <row r="147559"/>
    <row r="147560"/>
    <row r="147561"/>
    <row r="147562"/>
    <row r="147563"/>
    <row r="147564"/>
    <row r="147565"/>
    <row r="147566"/>
    <row r="147567"/>
    <row r="147568"/>
    <row r="147569"/>
    <row r="147570"/>
    <row r="147571"/>
    <row r="147572"/>
    <row r="147573"/>
    <row r="147574"/>
    <row r="147575"/>
    <row r="147576"/>
    <row r="147577"/>
    <row r="147578"/>
    <row r="147579"/>
    <row r="147580"/>
    <row r="147581"/>
    <row r="147582"/>
    <row r="147583"/>
    <row r="147584"/>
    <row r="147585"/>
    <row r="147586"/>
    <row r="147587"/>
    <row r="147588"/>
    <row r="147589"/>
    <row r="147590"/>
    <row r="147591"/>
    <row r="147592"/>
    <row r="147593"/>
    <row r="147594"/>
    <row r="147595"/>
    <row r="147596"/>
    <row r="147597"/>
    <row r="147598"/>
    <row r="147599"/>
    <row r="147600"/>
    <row r="147601"/>
    <row r="147602"/>
    <row r="147603"/>
    <row r="147604"/>
    <row r="147605"/>
    <row r="147606"/>
    <row r="147607"/>
    <row r="147608"/>
    <row r="147609"/>
    <row r="147610"/>
    <row r="147611"/>
    <row r="147612"/>
    <row r="147613"/>
    <row r="147614"/>
    <row r="147615"/>
    <row r="147616"/>
    <row r="147617"/>
    <row r="147618"/>
    <row r="147619"/>
    <row r="147620"/>
    <row r="147621"/>
    <row r="147622"/>
    <row r="147623"/>
    <row r="147624"/>
    <row r="147625"/>
    <row r="147626"/>
    <row r="147627"/>
    <row r="147628"/>
    <row r="147629"/>
    <row r="147630"/>
    <row r="147631"/>
    <row r="147632"/>
    <row r="147633"/>
    <row r="147634"/>
    <row r="147635"/>
    <row r="147636"/>
    <row r="147637"/>
    <row r="147638"/>
    <row r="147639"/>
    <row r="147640"/>
    <row r="147641"/>
    <row r="147642"/>
    <row r="147643"/>
    <row r="147644"/>
    <row r="147645"/>
    <row r="147646"/>
    <row r="147647"/>
    <row r="147648"/>
    <row r="147649"/>
    <row r="147650"/>
    <row r="147651"/>
    <row r="147652"/>
    <row r="147653"/>
    <row r="147654"/>
    <row r="147655"/>
    <row r="147656"/>
    <row r="147657"/>
    <row r="147658"/>
    <row r="147659"/>
    <row r="147660"/>
    <row r="147661"/>
    <row r="147662"/>
    <row r="147663"/>
    <row r="147664"/>
    <row r="147665"/>
    <row r="147666"/>
    <row r="147667"/>
    <row r="147668"/>
    <row r="147669"/>
    <row r="147670"/>
    <row r="147671"/>
    <row r="147672"/>
    <row r="147673"/>
    <row r="147674"/>
    <row r="147675"/>
    <row r="147676"/>
    <row r="147677"/>
    <row r="147678"/>
    <row r="147679"/>
    <row r="147680"/>
    <row r="147681"/>
    <row r="147682"/>
    <row r="147683"/>
    <row r="147684"/>
    <row r="147685"/>
    <row r="147686"/>
    <row r="147687"/>
    <row r="147688"/>
    <row r="147689"/>
    <row r="147690"/>
    <row r="147691"/>
    <row r="147692"/>
    <row r="147693"/>
    <row r="147694"/>
    <row r="147695"/>
    <row r="147696"/>
    <row r="147697"/>
    <row r="147698"/>
    <row r="147699"/>
    <row r="147700"/>
    <row r="147701"/>
    <row r="147702"/>
    <row r="147703"/>
    <row r="147704"/>
    <row r="147705"/>
    <row r="147706"/>
    <row r="147707"/>
    <row r="147708"/>
    <row r="147709"/>
    <row r="147710"/>
    <row r="147711"/>
    <row r="147712"/>
    <row r="147713"/>
    <row r="147714"/>
    <row r="147715"/>
    <row r="147716"/>
    <row r="147717"/>
    <row r="147718"/>
    <row r="147719"/>
    <row r="147720"/>
    <row r="147721"/>
    <row r="147722"/>
    <row r="147723"/>
    <row r="147724"/>
    <row r="147725"/>
    <row r="147726"/>
    <row r="147727"/>
    <row r="147728"/>
    <row r="147729"/>
    <row r="147730"/>
    <row r="147731"/>
    <row r="147732"/>
    <row r="147733"/>
    <row r="147734"/>
    <row r="147735"/>
    <row r="147736"/>
    <row r="147737"/>
    <row r="147738"/>
    <row r="147739"/>
    <row r="147740"/>
    <row r="147741"/>
    <row r="147742"/>
    <row r="147743"/>
    <row r="147744"/>
    <row r="147745"/>
    <row r="147746"/>
    <row r="147747"/>
    <row r="147748"/>
    <row r="147749"/>
    <row r="147750"/>
    <row r="147751"/>
    <row r="147752"/>
    <row r="147753"/>
    <row r="147754"/>
    <row r="147755"/>
    <row r="147756"/>
    <row r="147757"/>
    <row r="147758"/>
    <row r="147759"/>
    <row r="147760"/>
    <row r="147761"/>
    <row r="147762"/>
    <row r="147763"/>
    <row r="147764"/>
    <row r="147765"/>
    <row r="147766"/>
    <row r="147767"/>
    <row r="147768"/>
    <row r="147769"/>
    <row r="147770"/>
    <row r="147771"/>
    <row r="147772"/>
    <row r="147773"/>
    <row r="147774"/>
    <row r="147775"/>
    <row r="147776"/>
    <row r="147777"/>
    <row r="147778"/>
    <row r="147779"/>
    <row r="147780"/>
    <row r="147781"/>
    <row r="147782"/>
    <row r="147783"/>
    <row r="147784"/>
    <row r="147785"/>
    <row r="147786"/>
    <row r="147787"/>
    <row r="147788"/>
    <row r="147789"/>
    <row r="147790"/>
    <row r="147791"/>
    <row r="147792"/>
    <row r="147793"/>
    <row r="147794"/>
    <row r="147795"/>
    <row r="147796"/>
    <row r="147797"/>
    <row r="147798"/>
    <row r="147799"/>
    <row r="147800"/>
    <row r="147801"/>
    <row r="147802"/>
    <row r="147803"/>
    <row r="147804"/>
    <row r="147805"/>
    <row r="147806"/>
    <row r="147807"/>
    <row r="147808"/>
    <row r="147809"/>
    <row r="147810"/>
    <row r="147811"/>
    <row r="147812"/>
    <row r="147813"/>
    <row r="147814"/>
    <row r="147815"/>
    <row r="147816"/>
    <row r="147817"/>
    <row r="147818"/>
    <row r="147819"/>
    <row r="147820"/>
    <row r="147821"/>
    <row r="147822"/>
    <row r="147823"/>
    <row r="147824"/>
    <row r="147825"/>
    <row r="147826"/>
    <row r="147827"/>
    <row r="147828"/>
    <row r="147829"/>
    <row r="147830"/>
    <row r="147831"/>
    <row r="147832"/>
    <row r="147833"/>
    <row r="147834"/>
    <row r="147835"/>
    <row r="147836"/>
    <row r="147837"/>
    <row r="147838"/>
    <row r="147839"/>
    <row r="147840"/>
    <row r="147841"/>
    <row r="147842"/>
    <row r="147843"/>
    <row r="147844"/>
    <row r="147845"/>
    <row r="147846"/>
    <row r="147847"/>
    <row r="147848"/>
    <row r="147849"/>
    <row r="147850"/>
    <row r="147851"/>
    <row r="147852"/>
    <row r="147853"/>
    <row r="147854"/>
    <row r="147855"/>
    <row r="147856"/>
    <row r="147857"/>
    <row r="147858"/>
    <row r="147859"/>
    <row r="147860"/>
    <row r="147861"/>
    <row r="147862"/>
    <row r="147863"/>
    <row r="147864"/>
    <row r="147865"/>
    <row r="147866"/>
    <row r="147867"/>
    <row r="147868"/>
    <row r="147869"/>
    <row r="147870"/>
    <row r="147871"/>
    <row r="147872"/>
    <row r="147873"/>
    <row r="147874"/>
    <row r="147875"/>
    <row r="147876"/>
    <row r="147877"/>
    <row r="147878"/>
    <row r="147879"/>
    <row r="147880"/>
    <row r="147881"/>
    <row r="147882"/>
    <row r="147883"/>
    <row r="147884"/>
    <row r="147885"/>
    <row r="147886"/>
    <row r="147887"/>
    <row r="147888"/>
    <row r="147889"/>
    <row r="147890"/>
    <row r="147891"/>
    <row r="147892"/>
    <row r="147893"/>
    <row r="147894"/>
    <row r="147895"/>
    <row r="147896"/>
    <row r="147897"/>
    <row r="147898"/>
    <row r="147899"/>
    <row r="147900"/>
    <row r="147901"/>
    <row r="147902"/>
    <row r="147903"/>
    <row r="147904"/>
    <row r="147905"/>
    <row r="147906"/>
    <row r="147907"/>
    <row r="147908"/>
    <row r="147909"/>
    <row r="147910"/>
    <row r="147911"/>
    <row r="147912"/>
    <row r="147913"/>
    <row r="147914"/>
    <row r="147915"/>
    <row r="147916"/>
    <row r="147917"/>
    <row r="147918"/>
    <row r="147919"/>
    <row r="147920"/>
    <row r="147921"/>
    <row r="147922"/>
    <row r="147923"/>
    <row r="147924"/>
    <row r="147925"/>
    <row r="147926"/>
    <row r="147927"/>
    <row r="147928"/>
    <row r="147929"/>
    <row r="147930"/>
    <row r="147931"/>
    <row r="147932"/>
    <row r="147933"/>
    <row r="147934"/>
    <row r="147935"/>
    <row r="147936"/>
    <row r="147937"/>
    <row r="147938"/>
    <row r="147939"/>
    <row r="147940"/>
    <row r="147941"/>
    <row r="147942"/>
    <row r="147943"/>
    <row r="147944"/>
    <row r="147945"/>
    <row r="147946"/>
    <row r="147947"/>
    <row r="147948"/>
    <row r="147949"/>
    <row r="147950"/>
    <row r="147951"/>
    <row r="147952"/>
    <row r="147953"/>
    <row r="147954"/>
    <row r="147955"/>
    <row r="147956"/>
    <row r="147957"/>
    <row r="147958"/>
    <row r="147959"/>
    <row r="147960"/>
    <row r="147961"/>
    <row r="147962"/>
    <row r="147963"/>
    <row r="147964"/>
    <row r="147965"/>
    <row r="147966"/>
    <row r="147967"/>
    <row r="147968"/>
    <row r="147969"/>
    <row r="147970"/>
    <row r="147971"/>
    <row r="147972"/>
    <row r="147973"/>
    <row r="147974"/>
    <row r="147975"/>
    <row r="147976"/>
    <row r="147977"/>
    <row r="147978"/>
    <row r="147979"/>
    <row r="147980"/>
    <row r="147981"/>
    <row r="147982"/>
    <row r="147983"/>
    <row r="147984"/>
    <row r="147985"/>
    <row r="147986"/>
    <row r="147987"/>
    <row r="147988"/>
    <row r="147989"/>
    <row r="147990"/>
    <row r="147991"/>
    <row r="147992"/>
    <row r="147993"/>
    <row r="147994"/>
    <row r="147995"/>
    <row r="147996"/>
    <row r="147997"/>
    <row r="147998"/>
    <row r="147999"/>
    <row r="148000"/>
    <row r="148001"/>
    <row r="148002"/>
    <row r="148003"/>
    <row r="148004"/>
    <row r="148005"/>
    <row r="148006"/>
    <row r="148007"/>
    <row r="148008"/>
    <row r="148009"/>
    <row r="148010"/>
    <row r="148011"/>
    <row r="148012"/>
    <row r="148013"/>
    <row r="148014"/>
    <row r="148015"/>
    <row r="148016"/>
    <row r="148017"/>
    <row r="148018"/>
    <row r="148019"/>
    <row r="148020"/>
    <row r="148021"/>
    <row r="148022"/>
    <row r="148023"/>
    <row r="148024"/>
    <row r="148025"/>
    <row r="148026"/>
    <row r="148027"/>
    <row r="148028"/>
    <row r="148029"/>
    <row r="148030"/>
    <row r="148031"/>
    <row r="148032"/>
    <row r="148033"/>
    <row r="148034"/>
    <row r="148035"/>
    <row r="148036"/>
    <row r="148037"/>
    <row r="148038"/>
    <row r="148039"/>
    <row r="148040"/>
    <row r="148041"/>
    <row r="148042"/>
    <row r="148043"/>
    <row r="148044"/>
    <row r="148045"/>
    <row r="148046"/>
    <row r="148047"/>
    <row r="148048"/>
    <row r="148049"/>
    <row r="148050"/>
    <row r="148051"/>
    <row r="148052"/>
    <row r="148053"/>
    <row r="148054"/>
    <row r="148055"/>
    <row r="148056"/>
    <row r="148057"/>
    <row r="148058"/>
    <row r="148059"/>
    <row r="148060"/>
    <row r="148061"/>
    <row r="148062"/>
    <row r="148063"/>
    <row r="148064"/>
    <row r="148065"/>
    <row r="148066"/>
    <row r="148067"/>
    <row r="148068"/>
    <row r="148069"/>
    <row r="148070"/>
    <row r="148071"/>
    <row r="148072"/>
    <row r="148073"/>
    <row r="148074"/>
    <row r="148075"/>
    <row r="148076"/>
    <row r="148077"/>
    <row r="148078"/>
    <row r="148079"/>
    <row r="148080"/>
    <row r="148081"/>
    <row r="148082"/>
    <row r="148083"/>
    <row r="148084"/>
    <row r="148085"/>
    <row r="148086"/>
    <row r="148087"/>
    <row r="148088"/>
    <row r="148089"/>
    <row r="148090"/>
    <row r="148091"/>
    <row r="148092"/>
    <row r="148093"/>
    <row r="148094"/>
    <row r="148095"/>
    <row r="148096"/>
    <row r="148097"/>
    <row r="148098"/>
    <row r="148099"/>
    <row r="148100"/>
    <row r="148101"/>
    <row r="148102"/>
    <row r="148103"/>
    <row r="148104"/>
    <row r="148105"/>
    <row r="148106"/>
    <row r="148107"/>
    <row r="148108"/>
    <row r="148109"/>
    <row r="148110"/>
    <row r="148111"/>
    <row r="148112"/>
    <row r="148113"/>
    <row r="148114"/>
    <row r="148115"/>
    <row r="148116"/>
    <row r="148117"/>
    <row r="148118"/>
    <row r="148119"/>
    <row r="148120"/>
    <row r="148121"/>
    <row r="148122"/>
    <row r="148123"/>
    <row r="148124"/>
    <row r="148125"/>
    <row r="148126"/>
    <row r="148127"/>
    <row r="148128"/>
    <row r="148129"/>
    <row r="148130"/>
    <row r="148131"/>
    <row r="148132"/>
    <row r="148133"/>
    <row r="148134"/>
    <row r="148135"/>
    <row r="148136"/>
    <row r="148137"/>
    <row r="148138"/>
    <row r="148139"/>
    <row r="148140"/>
    <row r="148141"/>
    <row r="148142"/>
    <row r="148143"/>
    <row r="148144"/>
    <row r="148145"/>
    <row r="148146"/>
    <row r="148147"/>
    <row r="148148"/>
    <row r="148149"/>
    <row r="148150"/>
    <row r="148151"/>
    <row r="148152"/>
    <row r="148153"/>
    <row r="148154"/>
    <row r="148155"/>
    <row r="148156"/>
    <row r="148157"/>
    <row r="148158"/>
    <row r="148159"/>
    <row r="148160"/>
    <row r="148161"/>
    <row r="148162"/>
    <row r="148163"/>
    <row r="148164"/>
    <row r="148165"/>
    <row r="148166"/>
    <row r="148167"/>
    <row r="148168"/>
    <row r="148169"/>
    <row r="148170"/>
    <row r="148171"/>
    <row r="148172"/>
    <row r="148173"/>
    <row r="148174"/>
    <row r="148175"/>
    <row r="148176"/>
    <row r="148177"/>
    <row r="148178"/>
    <row r="148179"/>
    <row r="148180"/>
    <row r="148181"/>
    <row r="148182"/>
    <row r="148183"/>
    <row r="148184"/>
    <row r="148185"/>
    <row r="148186"/>
    <row r="148187"/>
    <row r="148188"/>
    <row r="148189"/>
    <row r="148190"/>
    <row r="148191"/>
    <row r="148192"/>
    <row r="148193"/>
    <row r="148194"/>
    <row r="148195"/>
    <row r="148196"/>
    <row r="148197"/>
    <row r="148198"/>
    <row r="148199"/>
    <row r="148200"/>
    <row r="148201"/>
    <row r="148202"/>
    <row r="148203"/>
    <row r="148204"/>
    <row r="148205"/>
    <row r="148206"/>
    <row r="148207"/>
    <row r="148208"/>
    <row r="148209"/>
    <row r="148210"/>
    <row r="148211"/>
    <row r="148212"/>
    <row r="148213"/>
    <row r="148214"/>
    <row r="148215"/>
    <row r="148216"/>
    <row r="148217"/>
    <row r="148218"/>
    <row r="148219"/>
    <row r="148220"/>
    <row r="148221"/>
    <row r="148222"/>
    <row r="148223"/>
    <row r="148224"/>
    <row r="148225"/>
    <row r="148226"/>
    <row r="148227"/>
    <row r="148228"/>
    <row r="148229"/>
    <row r="148230"/>
    <row r="148231"/>
    <row r="148232"/>
    <row r="148233"/>
    <row r="148234"/>
    <row r="148235"/>
    <row r="148236"/>
    <row r="148237"/>
    <row r="148238"/>
    <row r="148239"/>
    <row r="148240"/>
    <row r="148241"/>
    <row r="148242"/>
    <row r="148243"/>
    <row r="148244"/>
    <row r="148245"/>
    <row r="148246"/>
    <row r="148247"/>
    <row r="148248"/>
    <row r="148249"/>
    <row r="148250"/>
    <row r="148251"/>
    <row r="148252"/>
    <row r="148253"/>
    <row r="148254"/>
    <row r="148255"/>
    <row r="148256"/>
    <row r="148257"/>
    <row r="148258"/>
    <row r="148259"/>
    <row r="148260"/>
    <row r="148261"/>
    <row r="148262"/>
    <row r="148263"/>
    <row r="148264"/>
    <row r="148265"/>
    <row r="148266"/>
    <row r="148267"/>
    <row r="148268"/>
    <row r="148269"/>
    <row r="148270"/>
    <row r="148271"/>
    <row r="148272"/>
    <row r="148273"/>
    <row r="148274"/>
    <row r="148275"/>
    <row r="148276"/>
    <row r="148277"/>
    <row r="148278"/>
    <row r="148279"/>
    <row r="148280"/>
    <row r="148281"/>
    <row r="148282"/>
    <row r="148283"/>
    <row r="148284"/>
    <row r="148285"/>
    <row r="148286"/>
    <row r="148287"/>
    <row r="148288"/>
    <row r="148289"/>
    <row r="148290"/>
    <row r="148291"/>
    <row r="148292"/>
    <row r="148293"/>
    <row r="148294"/>
    <row r="148295"/>
    <row r="148296"/>
    <row r="148297"/>
    <row r="148298"/>
    <row r="148299"/>
    <row r="148300"/>
    <row r="148301"/>
    <row r="148302"/>
    <row r="148303"/>
    <row r="148304"/>
    <row r="148305"/>
    <row r="148306"/>
    <row r="148307"/>
    <row r="148308"/>
    <row r="148309"/>
    <row r="148310"/>
    <row r="148311"/>
    <row r="148312"/>
    <row r="148313"/>
    <row r="148314"/>
    <row r="148315"/>
    <row r="148316"/>
    <row r="148317"/>
    <row r="148318"/>
    <row r="148319"/>
    <row r="148320"/>
    <row r="148321"/>
    <row r="148322"/>
    <row r="148323"/>
    <row r="148324"/>
    <row r="148325"/>
    <row r="148326"/>
    <row r="148327"/>
    <row r="148328"/>
    <row r="148329"/>
    <row r="148330"/>
    <row r="148331"/>
    <row r="148332"/>
    <row r="148333"/>
    <row r="148334"/>
    <row r="148335"/>
    <row r="148336"/>
    <row r="148337"/>
    <row r="148338"/>
    <row r="148339"/>
    <row r="148340"/>
    <row r="148341"/>
    <row r="148342"/>
    <row r="148343"/>
    <row r="148344"/>
    <row r="148345"/>
    <row r="148346"/>
    <row r="148347"/>
    <row r="148348"/>
    <row r="148349"/>
    <row r="148350"/>
    <row r="148351"/>
    <row r="148352"/>
    <row r="148353"/>
    <row r="148354"/>
    <row r="148355"/>
    <row r="148356"/>
    <row r="148357"/>
    <row r="148358"/>
    <row r="148359"/>
    <row r="148360"/>
    <row r="148361"/>
    <row r="148362"/>
    <row r="148363"/>
    <row r="148364"/>
    <row r="148365"/>
    <row r="148366"/>
    <row r="148367"/>
    <row r="148368"/>
    <row r="148369"/>
    <row r="148370"/>
    <row r="148371"/>
    <row r="148372"/>
    <row r="148373"/>
    <row r="148374"/>
    <row r="148375"/>
    <row r="148376"/>
    <row r="148377"/>
    <row r="148378"/>
    <row r="148379"/>
    <row r="148380"/>
    <row r="148381"/>
    <row r="148382"/>
    <row r="148383"/>
    <row r="148384"/>
    <row r="148385"/>
    <row r="148386"/>
    <row r="148387"/>
    <row r="148388"/>
    <row r="148389"/>
    <row r="148390"/>
    <row r="148391"/>
    <row r="148392"/>
    <row r="148393"/>
    <row r="148394"/>
    <row r="148395"/>
    <row r="148396"/>
    <row r="148397"/>
    <row r="148398"/>
    <row r="148399"/>
    <row r="148400"/>
    <row r="148401"/>
    <row r="148402"/>
    <row r="148403"/>
    <row r="148404"/>
    <row r="148405"/>
    <row r="148406"/>
    <row r="148407"/>
    <row r="148408"/>
    <row r="148409"/>
    <row r="148410"/>
    <row r="148411"/>
    <row r="148412"/>
    <row r="148413"/>
    <row r="148414"/>
    <row r="148415"/>
    <row r="148416"/>
    <row r="148417"/>
    <row r="148418"/>
    <row r="148419"/>
    <row r="148420"/>
    <row r="148421"/>
    <row r="148422"/>
    <row r="148423"/>
    <row r="148424"/>
    <row r="148425"/>
    <row r="148426"/>
    <row r="148427"/>
    <row r="148428"/>
    <row r="148429"/>
    <row r="148430"/>
    <row r="148431"/>
    <row r="148432"/>
    <row r="148433"/>
    <row r="148434"/>
    <row r="148435"/>
    <row r="148436"/>
    <row r="148437"/>
    <row r="148438"/>
    <row r="148439"/>
    <row r="148440"/>
    <row r="148441"/>
    <row r="148442"/>
    <row r="148443"/>
    <row r="148444"/>
    <row r="148445"/>
    <row r="148446"/>
    <row r="148447"/>
    <row r="148448"/>
    <row r="148449"/>
    <row r="148450"/>
    <row r="148451"/>
    <row r="148452"/>
    <row r="148453"/>
    <row r="148454"/>
    <row r="148455"/>
    <row r="148456"/>
    <row r="148457"/>
    <row r="148458"/>
    <row r="148459"/>
    <row r="148460"/>
    <row r="148461"/>
    <row r="148462"/>
    <row r="148463"/>
    <row r="148464"/>
    <row r="148465"/>
    <row r="148466"/>
    <row r="148467"/>
    <row r="148468"/>
    <row r="148469"/>
    <row r="148470"/>
    <row r="148471"/>
    <row r="148472"/>
    <row r="148473"/>
    <row r="148474"/>
    <row r="148475"/>
    <row r="148476"/>
    <row r="148477"/>
    <row r="148478"/>
    <row r="148479"/>
    <row r="148480"/>
    <row r="148481"/>
    <row r="148482"/>
    <row r="148483"/>
    <row r="148484"/>
    <row r="148485"/>
    <row r="148486"/>
    <row r="148487"/>
    <row r="148488"/>
    <row r="148489"/>
    <row r="148490"/>
    <row r="148491"/>
    <row r="148492"/>
    <row r="148493"/>
    <row r="148494"/>
    <row r="148495"/>
    <row r="148496"/>
    <row r="148497"/>
    <row r="148498"/>
    <row r="148499"/>
    <row r="148500"/>
    <row r="148501"/>
    <row r="148502"/>
    <row r="148503"/>
    <row r="148504"/>
    <row r="148505"/>
    <row r="148506"/>
    <row r="148507"/>
    <row r="148508"/>
    <row r="148509"/>
    <row r="148510"/>
    <row r="148511"/>
    <row r="148512"/>
    <row r="148513"/>
    <row r="148514"/>
    <row r="148515"/>
    <row r="148516"/>
    <row r="148517"/>
    <row r="148518"/>
    <row r="148519"/>
    <row r="148520"/>
    <row r="148521"/>
    <row r="148522"/>
    <row r="148523"/>
    <row r="148524"/>
    <row r="148525"/>
    <row r="148526"/>
    <row r="148527"/>
    <row r="148528"/>
    <row r="148529"/>
    <row r="148530"/>
    <row r="148531"/>
    <row r="148532"/>
    <row r="148533"/>
    <row r="148534"/>
    <row r="148535"/>
    <row r="148536"/>
    <row r="148537"/>
    <row r="148538"/>
    <row r="148539"/>
    <row r="148540"/>
    <row r="148541"/>
    <row r="148542"/>
    <row r="148543"/>
    <row r="148544"/>
    <row r="148545"/>
    <row r="148546"/>
    <row r="148547"/>
    <row r="148548"/>
    <row r="148549"/>
    <row r="148550"/>
    <row r="148551"/>
    <row r="148552"/>
    <row r="148553"/>
    <row r="148554"/>
    <row r="148555"/>
    <row r="148556"/>
    <row r="148557"/>
    <row r="148558"/>
    <row r="148559"/>
    <row r="148560"/>
    <row r="148561"/>
    <row r="148562"/>
    <row r="148563"/>
    <row r="148564"/>
    <row r="148565"/>
    <row r="148566"/>
    <row r="148567"/>
    <row r="148568"/>
    <row r="148569"/>
    <row r="148570"/>
    <row r="148571"/>
    <row r="148572"/>
    <row r="148573"/>
    <row r="148574"/>
    <row r="148575"/>
    <row r="148576"/>
    <row r="148577"/>
    <row r="148578"/>
    <row r="148579"/>
    <row r="148580"/>
    <row r="148581"/>
    <row r="148582"/>
    <row r="148583"/>
    <row r="148584"/>
    <row r="148585"/>
    <row r="148586"/>
    <row r="148587"/>
    <row r="148588"/>
    <row r="148589"/>
    <row r="148590"/>
    <row r="148591"/>
    <row r="148592"/>
    <row r="148593"/>
    <row r="148594"/>
    <row r="148595"/>
    <row r="148596"/>
    <row r="148597"/>
    <row r="148598"/>
    <row r="148599"/>
    <row r="148600"/>
    <row r="148601"/>
    <row r="148602"/>
    <row r="148603"/>
    <row r="148604"/>
    <row r="148605"/>
    <row r="148606"/>
    <row r="148607"/>
    <row r="148608"/>
    <row r="148609"/>
    <row r="148610"/>
    <row r="148611"/>
    <row r="148612"/>
    <row r="148613"/>
    <row r="148614"/>
    <row r="148615"/>
    <row r="148616"/>
    <row r="148617"/>
    <row r="148618"/>
    <row r="148619"/>
    <row r="148620"/>
    <row r="148621"/>
    <row r="148622"/>
    <row r="148623"/>
    <row r="148624"/>
    <row r="148625"/>
    <row r="148626"/>
    <row r="148627"/>
    <row r="148628"/>
    <row r="148629"/>
    <row r="148630"/>
    <row r="148631"/>
    <row r="148632"/>
    <row r="148633"/>
    <row r="148634"/>
    <row r="148635"/>
    <row r="148636"/>
    <row r="148637"/>
    <row r="148638"/>
    <row r="148639"/>
    <row r="148640"/>
    <row r="148641"/>
    <row r="148642"/>
    <row r="148643"/>
    <row r="148644"/>
    <row r="148645"/>
    <row r="148646"/>
    <row r="148647"/>
    <row r="148648"/>
    <row r="148649"/>
    <row r="148650"/>
    <row r="148651"/>
    <row r="148652"/>
    <row r="148653"/>
    <row r="148654"/>
    <row r="148655"/>
    <row r="148656"/>
    <row r="148657"/>
    <row r="148658"/>
    <row r="148659"/>
    <row r="148660"/>
    <row r="148661"/>
    <row r="148662"/>
    <row r="148663"/>
    <row r="148664"/>
    <row r="148665"/>
    <row r="148666"/>
    <row r="148667"/>
    <row r="148668"/>
    <row r="148669"/>
    <row r="148670"/>
    <row r="148671"/>
    <row r="148672"/>
    <row r="148673"/>
    <row r="148674"/>
    <row r="148675"/>
    <row r="148676"/>
    <row r="148677"/>
    <row r="148678"/>
    <row r="148679"/>
    <row r="148680"/>
    <row r="148681"/>
    <row r="148682"/>
    <row r="148683"/>
    <row r="148684"/>
    <row r="148685"/>
    <row r="148686"/>
    <row r="148687"/>
    <row r="148688"/>
    <row r="148689"/>
    <row r="148690"/>
    <row r="148691"/>
    <row r="148692"/>
    <row r="148693"/>
    <row r="148694"/>
    <row r="148695"/>
    <row r="148696"/>
    <row r="148697"/>
    <row r="148698"/>
    <row r="148699"/>
    <row r="148700"/>
    <row r="148701"/>
    <row r="148702"/>
    <row r="148703"/>
    <row r="148704"/>
    <row r="148705"/>
    <row r="148706"/>
    <row r="148707"/>
    <row r="148708"/>
    <row r="148709"/>
    <row r="148710"/>
    <row r="148711"/>
    <row r="148712"/>
    <row r="148713"/>
    <row r="148714"/>
    <row r="148715"/>
    <row r="148716"/>
    <row r="148717"/>
    <row r="148718"/>
    <row r="148719"/>
    <row r="148720"/>
    <row r="148721"/>
    <row r="148722"/>
    <row r="148723"/>
    <row r="148724"/>
    <row r="148725"/>
    <row r="148726"/>
    <row r="148727"/>
    <row r="148728"/>
    <row r="148729"/>
    <row r="148730"/>
    <row r="148731"/>
    <row r="148732"/>
    <row r="148733"/>
    <row r="148734"/>
    <row r="148735"/>
    <row r="148736"/>
    <row r="148737"/>
    <row r="148738"/>
    <row r="148739"/>
    <row r="148740"/>
    <row r="148741"/>
    <row r="148742"/>
    <row r="148743"/>
    <row r="148744"/>
    <row r="148745"/>
    <row r="148746"/>
    <row r="148747"/>
    <row r="148748"/>
    <row r="148749"/>
    <row r="148750"/>
    <row r="148751"/>
    <row r="148752"/>
    <row r="148753"/>
    <row r="148754"/>
    <row r="148755"/>
    <row r="148756"/>
    <row r="148757"/>
    <row r="148758"/>
    <row r="148759"/>
    <row r="148760"/>
    <row r="148761"/>
    <row r="148762"/>
    <row r="148763"/>
    <row r="148764"/>
    <row r="148765"/>
    <row r="148766"/>
    <row r="148767"/>
    <row r="148768"/>
    <row r="148769"/>
    <row r="148770"/>
    <row r="148771"/>
    <row r="148772"/>
    <row r="148773"/>
    <row r="148774"/>
    <row r="148775"/>
    <row r="148776"/>
    <row r="148777"/>
    <row r="148778"/>
    <row r="148779"/>
    <row r="148780"/>
    <row r="148781"/>
    <row r="148782"/>
    <row r="148783"/>
    <row r="148784"/>
    <row r="148785"/>
    <row r="148786"/>
    <row r="148787"/>
    <row r="148788"/>
    <row r="148789"/>
    <row r="148790"/>
    <row r="148791"/>
    <row r="148792"/>
    <row r="148793"/>
    <row r="148794"/>
    <row r="148795"/>
    <row r="148796"/>
    <row r="148797"/>
    <row r="148798"/>
    <row r="148799"/>
    <row r="148800"/>
    <row r="148801"/>
    <row r="148802"/>
    <row r="148803"/>
    <row r="148804"/>
    <row r="148805"/>
    <row r="148806"/>
    <row r="148807"/>
    <row r="148808"/>
    <row r="148809"/>
    <row r="148810"/>
    <row r="148811"/>
    <row r="148812"/>
    <row r="148813"/>
    <row r="148814"/>
    <row r="148815"/>
    <row r="148816"/>
    <row r="148817"/>
    <row r="148818"/>
    <row r="148819"/>
    <row r="148820"/>
    <row r="148821"/>
    <row r="148822"/>
    <row r="148823"/>
    <row r="148824"/>
    <row r="148825"/>
    <row r="148826"/>
    <row r="148827"/>
    <row r="148828"/>
    <row r="148829"/>
    <row r="148830"/>
    <row r="148831"/>
    <row r="148832"/>
    <row r="148833"/>
    <row r="148834"/>
    <row r="148835"/>
    <row r="148836"/>
    <row r="148837"/>
    <row r="148838"/>
    <row r="148839"/>
    <row r="148840"/>
    <row r="148841"/>
    <row r="148842"/>
    <row r="148843"/>
    <row r="148844"/>
    <row r="148845"/>
    <row r="148846"/>
    <row r="148847"/>
    <row r="148848"/>
    <row r="148849"/>
    <row r="148850"/>
    <row r="148851"/>
    <row r="148852"/>
    <row r="148853"/>
    <row r="148854"/>
    <row r="148855"/>
    <row r="148856"/>
    <row r="148857"/>
    <row r="148858"/>
    <row r="148859"/>
    <row r="148860"/>
    <row r="148861"/>
    <row r="148862"/>
    <row r="148863"/>
    <row r="148864"/>
    <row r="148865"/>
    <row r="148866"/>
    <row r="148867"/>
    <row r="148868"/>
    <row r="148869"/>
    <row r="148870"/>
    <row r="148871"/>
    <row r="148872"/>
    <row r="148873"/>
    <row r="148874"/>
    <row r="148875"/>
    <row r="148876"/>
    <row r="148877"/>
    <row r="148878"/>
    <row r="148879"/>
    <row r="148880"/>
    <row r="148881"/>
    <row r="148882"/>
    <row r="148883"/>
    <row r="148884"/>
    <row r="148885"/>
    <row r="148886"/>
    <row r="148887"/>
    <row r="148888"/>
    <row r="148889"/>
    <row r="148890"/>
    <row r="148891"/>
    <row r="148892"/>
    <row r="148893"/>
    <row r="148894"/>
    <row r="148895"/>
    <row r="148896"/>
    <row r="148897"/>
    <row r="148898"/>
    <row r="148899"/>
    <row r="148900"/>
    <row r="148901"/>
    <row r="148902"/>
    <row r="148903"/>
    <row r="148904"/>
    <row r="148905"/>
    <row r="148906"/>
    <row r="148907"/>
    <row r="148908"/>
    <row r="148909"/>
    <row r="148910"/>
    <row r="148911"/>
    <row r="148912"/>
    <row r="148913"/>
    <row r="148914"/>
    <row r="148915"/>
    <row r="148916"/>
    <row r="148917"/>
    <row r="148918"/>
    <row r="148919"/>
    <row r="148920"/>
    <row r="148921"/>
    <row r="148922"/>
    <row r="148923"/>
    <row r="148924"/>
    <row r="148925"/>
    <row r="148926"/>
    <row r="148927"/>
    <row r="148928"/>
    <row r="148929"/>
    <row r="148930"/>
    <row r="148931"/>
    <row r="148932"/>
    <row r="148933"/>
    <row r="148934"/>
    <row r="148935"/>
    <row r="148936"/>
    <row r="148937"/>
    <row r="148938"/>
    <row r="148939"/>
    <row r="148940"/>
    <row r="148941"/>
    <row r="148942"/>
    <row r="148943"/>
    <row r="148944"/>
    <row r="148945"/>
    <row r="148946"/>
    <row r="148947"/>
    <row r="148948"/>
    <row r="148949"/>
    <row r="148950"/>
    <row r="148951"/>
    <row r="148952"/>
    <row r="148953"/>
    <row r="148954"/>
    <row r="148955"/>
    <row r="148956"/>
    <row r="148957"/>
    <row r="148958"/>
    <row r="148959"/>
    <row r="148960"/>
    <row r="148961"/>
    <row r="148962"/>
    <row r="148963"/>
    <row r="148964"/>
    <row r="148965"/>
    <row r="148966"/>
    <row r="148967"/>
    <row r="148968"/>
    <row r="148969"/>
    <row r="148970"/>
    <row r="148971"/>
    <row r="148972"/>
    <row r="148973"/>
    <row r="148974"/>
    <row r="148975"/>
    <row r="148976"/>
    <row r="148977"/>
    <row r="148978"/>
    <row r="148979"/>
    <row r="148980"/>
    <row r="148981"/>
    <row r="148982"/>
    <row r="148983"/>
    <row r="148984"/>
    <row r="148985"/>
    <row r="148986"/>
    <row r="148987"/>
    <row r="148988"/>
    <row r="148989"/>
    <row r="148990"/>
    <row r="148991"/>
    <row r="148992"/>
    <row r="148993"/>
    <row r="148994"/>
    <row r="148995"/>
    <row r="148996"/>
    <row r="148997"/>
    <row r="148998"/>
    <row r="148999"/>
    <row r="149000"/>
    <row r="149001"/>
    <row r="149002"/>
    <row r="149003"/>
    <row r="149004"/>
    <row r="149005"/>
    <row r="149006"/>
    <row r="149007"/>
    <row r="149008"/>
    <row r="149009"/>
    <row r="149010"/>
    <row r="149011"/>
    <row r="149012"/>
    <row r="149013"/>
    <row r="149014"/>
    <row r="149015"/>
    <row r="149016"/>
    <row r="149017"/>
    <row r="149018"/>
    <row r="149019"/>
    <row r="149020"/>
    <row r="149021"/>
    <row r="149022"/>
    <row r="149023"/>
    <row r="149024"/>
    <row r="149025"/>
    <row r="149026"/>
    <row r="149027"/>
    <row r="149028"/>
    <row r="149029"/>
    <row r="149030"/>
    <row r="149031"/>
    <row r="149032"/>
    <row r="149033"/>
    <row r="149034"/>
    <row r="149035"/>
    <row r="149036"/>
    <row r="149037"/>
    <row r="149038"/>
    <row r="149039"/>
    <row r="149040"/>
    <row r="149041"/>
    <row r="149042"/>
    <row r="149043"/>
    <row r="149044"/>
    <row r="149045"/>
    <row r="149046"/>
    <row r="149047"/>
    <row r="149048"/>
    <row r="149049"/>
    <row r="149050"/>
    <row r="149051"/>
    <row r="149052"/>
    <row r="149053"/>
    <row r="149054"/>
    <row r="149055"/>
    <row r="149056"/>
    <row r="149057"/>
    <row r="149058"/>
    <row r="149059"/>
    <row r="149060"/>
    <row r="149061"/>
    <row r="149062"/>
    <row r="149063"/>
    <row r="149064"/>
    <row r="149065"/>
    <row r="149066"/>
    <row r="149067"/>
    <row r="149068"/>
    <row r="149069"/>
    <row r="149070"/>
    <row r="149071"/>
    <row r="149072"/>
    <row r="149073"/>
    <row r="149074"/>
    <row r="149075"/>
    <row r="149076"/>
    <row r="149077"/>
    <row r="149078"/>
    <row r="149079"/>
    <row r="149080"/>
    <row r="149081"/>
    <row r="149082"/>
    <row r="149083"/>
    <row r="149084"/>
    <row r="149085"/>
    <row r="149086"/>
    <row r="149087"/>
    <row r="149088"/>
    <row r="149089"/>
    <row r="149090"/>
    <row r="149091"/>
    <row r="149092"/>
    <row r="149093"/>
    <row r="149094"/>
    <row r="149095"/>
    <row r="149096"/>
    <row r="149097"/>
    <row r="149098"/>
    <row r="149099"/>
    <row r="149100"/>
    <row r="149101"/>
    <row r="149102"/>
    <row r="149103"/>
    <row r="149104"/>
    <row r="149105"/>
    <row r="149106"/>
    <row r="149107"/>
    <row r="149108"/>
    <row r="149109"/>
    <row r="149110"/>
    <row r="149111"/>
    <row r="149112"/>
    <row r="149113"/>
    <row r="149114"/>
    <row r="149115"/>
    <row r="149116"/>
    <row r="149117"/>
    <row r="149118"/>
    <row r="149119"/>
    <row r="149120"/>
    <row r="149121"/>
    <row r="149122"/>
    <row r="149123"/>
    <row r="149124"/>
    <row r="149125"/>
    <row r="149126"/>
    <row r="149127"/>
    <row r="149128"/>
    <row r="149129"/>
    <row r="149130"/>
    <row r="149131"/>
    <row r="149132"/>
    <row r="149133"/>
    <row r="149134"/>
    <row r="149135"/>
    <row r="149136"/>
    <row r="149137"/>
    <row r="149138"/>
    <row r="149139"/>
    <row r="149140"/>
    <row r="149141"/>
    <row r="149142"/>
    <row r="149143"/>
    <row r="149144"/>
    <row r="149145"/>
    <row r="149146"/>
    <row r="149147"/>
    <row r="149148"/>
    <row r="149149"/>
    <row r="149150"/>
    <row r="149151"/>
    <row r="149152"/>
    <row r="149153"/>
    <row r="149154"/>
    <row r="149155"/>
    <row r="149156"/>
    <row r="149157"/>
    <row r="149158"/>
    <row r="149159"/>
    <row r="149160"/>
    <row r="149161"/>
    <row r="149162"/>
    <row r="149163"/>
    <row r="149164"/>
    <row r="149165"/>
    <row r="149166"/>
    <row r="149167"/>
    <row r="149168"/>
    <row r="149169"/>
    <row r="149170"/>
    <row r="149171"/>
    <row r="149172"/>
    <row r="149173"/>
    <row r="149174"/>
    <row r="149175"/>
    <row r="149176"/>
    <row r="149177"/>
    <row r="149178"/>
    <row r="149179"/>
    <row r="149180"/>
    <row r="149181"/>
    <row r="149182"/>
    <row r="149183"/>
    <row r="149184"/>
    <row r="149185"/>
    <row r="149186"/>
    <row r="149187"/>
    <row r="149188"/>
    <row r="149189"/>
    <row r="149190"/>
    <row r="149191"/>
    <row r="149192"/>
    <row r="149193"/>
    <row r="149194"/>
    <row r="149195"/>
    <row r="149196"/>
    <row r="149197"/>
    <row r="149198"/>
    <row r="149199"/>
    <row r="149200"/>
    <row r="149201"/>
    <row r="149202"/>
    <row r="149203"/>
    <row r="149204"/>
    <row r="149205"/>
    <row r="149206"/>
    <row r="149207"/>
    <row r="149208"/>
    <row r="149209"/>
    <row r="149210"/>
    <row r="149211"/>
    <row r="149212"/>
    <row r="149213"/>
    <row r="149214"/>
    <row r="149215"/>
    <row r="149216"/>
    <row r="149217"/>
    <row r="149218"/>
    <row r="149219"/>
    <row r="149220"/>
    <row r="149221"/>
    <row r="149222"/>
    <row r="149223"/>
    <row r="149224"/>
    <row r="149225"/>
    <row r="149226"/>
    <row r="149227"/>
    <row r="149228"/>
    <row r="149229"/>
    <row r="149230"/>
    <row r="149231"/>
    <row r="149232"/>
    <row r="149233"/>
    <row r="149234"/>
    <row r="149235"/>
    <row r="149236"/>
    <row r="149237"/>
    <row r="149238"/>
    <row r="149239"/>
    <row r="149240"/>
    <row r="149241"/>
    <row r="149242"/>
    <row r="149243"/>
    <row r="149244"/>
    <row r="149245"/>
    <row r="149246"/>
    <row r="149247"/>
    <row r="149248"/>
    <row r="149249"/>
    <row r="149250"/>
    <row r="149251"/>
    <row r="149252"/>
    <row r="149253"/>
    <row r="149254"/>
    <row r="149255"/>
    <row r="149256"/>
    <row r="149257"/>
    <row r="149258"/>
    <row r="149259"/>
    <row r="149260"/>
    <row r="149261"/>
    <row r="149262"/>
    <row r="149263"/>
    <row r="149264"/>
    <row r="149265"/>
    <row r="149266"/>
    <row r="149267"/>
    <row r="149268"/>
    <row r="149269"/>
    <row r="149270"/>
    <row r="149271"/>
    <row r="149272"/>
    <row r="149273"/>
    <row r="149274"/>
    <row r="149275"/>
    <row r="149276"/>
    <row r="149277"/>
    <row r="149278"/>
    <row r="149279"/>
    <row r="149280"/>
    <row r="149281"/>
    <row r="149282"/>
    <row r="149283"/>
    <row r="149284"/>
    <row r="149285"/>
    <row r="149286"/>
    <row r="149287"/>
    <row r="149288"/>
    <row r="149289"/>
    <row r="149290"/>
    <row r="149291"/>
    <row r="149292"/>
    <row r="149293"/>
    <row r="149294"/>
    <row r="149295"/>
    <row r="149296"/>
    <row r="149297"/>
    <row r="149298"/>
    <row r="149299"/>
    <row r="149300"/>
    <row r="149301"/>
    <row r="149302"/>
    <row r="149303"/>
    <row r="149304"/>
    <row r="149305"/>
    <row r="149306"/>
    <row r="149307"/>
    <row r="149308"/>
    <row r="149309"/>
    <row r="149310"/>
    <row r="149311"/>
    <row r="149312"/>
    <row r="149313"/>
    <row r="149314"/>
    <row r="149315"/>
    <row r="149316"/>
    <row r="149317"/>
    <row r="149318"/>
    <row r="149319"/>
    <row r="149320"/>
    <row r="149321"/>
    <row r="149322"/>
    <row r="149323"/>
    <row r="149324"/>
    <row r="149325"/>
    <row r="149326"/>
    <row r="149327"/>
    <row r="149328"/>
    <row r="149329"/>
    <row r="149330"/>
    <row r="149331"/>
    <row r="149332"/>
    <row r="149333"/>
    <row r="149334"/>
    <row r="149335"/>
    <row r="149336"/>
    <row r="149337"/>
    <row r="149338"/>
    <row r="149339"/>
    <row r="149340"/>
    <row r="149341"/>
    <row r="149342"/>
    <row r="149343"/>
    <row r="149344"/>
    <row r="149345"/>
    <row r="149346"/>
    <row r="149347"/>
    <row r="149348"/>
    <row r="149349"/>
    <row r="149350"/>
    <row r="149351"/>
    <row r="149352"/>
    <row r="149353"/>
    <row r="149354"/>
    <row r="149355"/>
    <row r="149356"/>
    <row r="149357"/>
    <row r="149358"/>
    <row r="149359"/>
    <row r="149360"/>
    <row r="149361"/>
    <row r="149362"/>
    <row r="149363"/>
    <row r="149364"/>
    <row r="149365"/>
    <row r="149366"/>
    <row r="149367"/>
    <row r="149368"/>
    <row r="149369"/>
    <row r="149370"/>
    <row r="149371"/>
    <row r="149372"/>
    <row r="149373"/>
    <row r="149374"/>
    <row r="149375"/>
    <row r="149376"/>
    <row r="149377"/>
    <row r="149378"/>
    <row r="149379"/>
    <row r="149380"/>
    <row r="149381"/>
    <row r="149382"/>
    <row r="149383"/>
    <row r="149384"/>
    <row r="149385"/>
    <row r="149386"/>
    <row r="149387"/>
    <row r="149388"/>
    <row r="149389"/>
    <row r="149390"/>
    <row r="149391"/>
    <row r="149392"/>
    <row r="149393"/>
    <row r="149394"/>
    <row r="149395"/>
    <row r="149396"/>
    <row r="149397"/>
    <row r="149398"/>
    <row r="149399"/>
    <row r="149400"/>
    <row r="149401"/>
    <row r="149402"/>
    <row r="149403"/>
    <row r="149404"/>
    <row r="149405"/>
    <row r="149406"/>
    <row r="149407"/>
    <row r="149408"/>
    <row r="149409"/>
    <row r="149410"/>
    <row r="149411"/>
    <row r="149412"/>
    <row r="149413"/>
    <row r="149414"/>
    <row r="149415"/>
    <row r="149416"/>
    <row r="149417"/>
    <row r="149418"/>
    <row r="149419"/>
    <row r="149420"/>
    <row r="149421"/>
    <row r="149422"/>
    <row r="149423"/>
    <row r="149424"/>
    <row r="149425"/>
    <row r="149426"/>
    <row r="149427"/>
    <row r="149428"/>
    <row r="149429"/>
    <row r="149430"/>
    <row r="149431"/>
    <row r="149432"/>
    <row r="149433"/>
    <row r="149434"/>
    <row r="149435"/>
    <row r="149436"/>
    <row r="149437"/>
    <row r="149438"/>
    <row r="149439"/>
    <row r="149440"/>
    <row r="149441"/>
    <row r="149442"/>
    <row r="149443"/>
    <row r="149444"/>
    <row r="149445"/>
    <row r="149446"/>
    <row r="149447"/>
    <row r="149448"/>
    <row r="149449"/>
    <row r="149450"/>
    <row r="149451"/>
    <row r="149452"/>
    <row r="149453"/>
    <row r="149454"/>
    <row r="149455"/>
    <row r="149456"/>
    <row r="149457"/>
    <row r="149458"/>
    <row r="149459"/>
    <row r="149460"/>
    <row r="149461"/>
    <row r="149462"/>
    <row r="149463"/>
    <row r="149464"/>
    <row r="149465"/>
    <row r="149466"/>
    <row r="149467"/>
    <row r="149468"/>
    <row r="149469"/>
    <row r="149470"/>
    <row r="149471"/>
    <row r="149472"/>
    <row r="149473"/>
    <row r="149474"/>
    <row r="149475"/>
    <row r="149476"/>
    <row r="149477"/>
    <row r="149478"/>
    <row r="149479"/>
    <row r="149480"/>
    <row r="149481"/>
    <row r="149482"/>
    <row r="149483"/>
    <row r="149484"/>
    <row r="149485"/>
    <row r="149486"/>
    <row r="149487"/>
    <row r="149488"/>
    <row r="149489"/>
    <row r="149490"/>
    <row r="149491"/>
    <row r="149492"/>
    <row r="149493"/>
    <row r="149494"/>
    <row r="149495"/>
    <row r="149496"/>
    <row r="149497"/>
    <row r="149498"/>
    <row r="149499"/>
    <row r="149500"/>
    <row r="149501"/>
    <row r="149502"/>
    <row r="149503"/>
    <row r="149504"/>
    <row r="149505"/>
    <row r="149506"/>
    <row r="149507"/>
    <row r="149508"/>
    <row r="149509"/>
    <row r="149510"/>
    <row r="149511"/>
    <row r="149512"/>
    <row r="149513"/>
    <row r="149514"/>
    <row r="149515"/>
    <row r="149516"/>
    <row r="149517"/>
    <row r="149518"/>
    <row r="149519"/>
    <row r="149520"/>
    <row r="149521"/>
    <row r="149522"/>
    <row r="149523"/>
    <row r="149524"/>
    <row r="149525"/>
    <row r="149526"/>
    <row r="149527"/>
    <row r="149528"/>
    <row r="149529"/>
    <row r="149530"/>
    <row r="149531"/>
    <row r="149532"/>
    <row r="149533"/>
    <row r="149534"/>
    <row r="149535"/>
    <row r="149536"/>
    <row r="149537"/>
    <row r="149538"/>
    <row r="149539"/>
    <row r="149540"/>
    <row r="149541"/>
    <row r="149542"/>
    <row r="149543"/>
    <row r="149544"/>
    <row r="149545"/>
    <row r="149546"/>
    <row r="149547"/>
    <row r="149548"/>
    <row r="149549"/>
    <row r="149550"/>
    <row r="149551"/>
    <row r="149552"/>
    <row r="149553"/>
    <row r="149554"/>
    <row r="149555"/>
    <row r="149556"/>
    <row r="149557"/>
    <row r="149558"/>
    <row r="149559"/>
    <row r="149560"/>
    <row r="149561"/>
    <row r="149562"/>
    <row r="149563"/>
    <row r="149564"/>
    <row r="149565"/>
    <row r="149566"/>
    <row r="149567"/>
    <row r="149568"/>
    <row r="149569"/>
    <row r="149570"/>
    <row r="149571"/>
    <row r="149572"/>
    <row r="149573"/>
    <row r="149574"/>
    <row r="149575"/>
    <row r="149576"/>
    <row r="149577"/>
    <row r="149578"/>
    <row r="149579"/>
    <row r="149580"/>
    <row r="149581"/>
    <row r="149582"/>
    <row r="149583"/>
    <row r="149584"/>
    <row r="149585"/>
    <row r="149586"/>
    <row r="149587"/>
    <row r="149588"/>
    <row r="149589"/>
    <row r="149590"/>
    <row r="149591"/>
    <row r="149592"/>
    <row r="149593"/>
    <row r="149594"/>
    <row r="149595"/>
    <row r="149596"/>
    <row r="149597"/>
    <row r="149598"/>
    <row r="149599"/>
    <row r="149600"/>
    <row r="149601"/>
    <row r="149602"/>
    <row r="149603"/>
    <row r="149604"/>
    <row r="149605"/>
    <row r="149606"/>
    <row r="149607"/>
    <row r="149608"/>
    <row r="149609"/>
    <row r="149610"/>
    <row r="149611"/>
    <row r="149612"/>
    <row r="149613"/>
    <row r="149614"/>
    <row r="149615"/>
    <row r="149616"/>
    <row r="149617"/>
    <row r="149618"/>
    <row r="149619"/>
    <row r="149620"/>
    <row r="149621"/>
    <row r="149622"/>
    <row r="149623"/>
    <row r="149624"/>
    <row r="149625"/>
    <row r="149626"/>
    <row r="149627"/>
    <row r="149628"/>
    <row r="149629"/>
    <row r="149630"/>
    <row r="149631"/>
    <row r="149632"/>
    <row r="149633"/>
    <row r="149634"/>
    <row r="149635"/>
    <row r="149636"/>
    <row r="149637"/>
    <row r="149638"/>
    <row r="149639"/>
    <row r="149640"/>
    <row r="149641"/>
    <row r="149642"/>
    <row r="149643"/>
    <row r="149644"/>
    <row r="149645"/>
    <row r="149646"/>
    <row r="149647"/>
    <row r="149648"/>
    <row r="149649"/>
    <row r="149650"/>
    <row r="149651"/>
    <row r="149652"/>
    <row r="149653"/>
    <row r="149654"/>
    <row r="149655"/>
    <row r="149656"/>
    <row r="149657"/>
    <row r="149658"/>
    <row r="149659"/>
    <row r="149660"/>
    <row r="149661"/>
    <row r="149662"/>
    <row r="149663"/>
    <row r="149664"/>
    <row r="149665"/>
    <row r="149666"/>
    <row r="149667"/>
    <row r="149668"/>
    <row r="149669"/>
    <row r="149670"/>
    <row r="149671"/>
    <row r="149672"/>
    <row r="149673"/>
    <row r="149674"/>
    <row r="149675"/>
    <row r="149676"/>
    <row r="149677"/>
    <row r="149678"/>
    <row r="149679"/>
    <row r="149680"/>
    <row r="149681"/>
    <row r="149682"/>
    <row r="149683"/>
    <row r="149684"/>
    <row r="149685"/>
    <row r="149686"/>
    <row r="149687"/>
    <row r="149688"/>
    <row r="149689"/>
    <row r="149690"/>
    <row r="149691"/>
    <row r="149692"/>
    <row r="149693"/>
    <row r="149694"/>
    <row r="149695"/>
    <row r="149696"/>
    <row r="149697"/>
    <row r="149698"/>
    <row r="149699"/>
    <row r="149700"/>
    <row r="149701"/>
    <row r="149702"/>
    <row r="149703"/>
    <row r="149704"/>
    <row r="149705"/>
    <row r="149706"/>
    <row r="149707"/>
    <row r="149708"/>
    <row r="149709"/>
    <row r="149710"/>
    <row r="149711"/>
    <row r="149712"/>
    <row r="149713"/>
    <row r="149714"/>
    <row r="149715"/>
    <row r="149716"/>
    <row r="149717"/>
    <row r="149718"/>
    <row r="149719"/>
    <row r="149720"/>
    <row r="149721"/>
    <row r="149722"/>
    <row r="149723"/>
    <row r="149724"/>
    <row r="149725"/>
    <row r="149726"/>
    <row r="149727"/>
    <row r="149728"/>
    <row r="149729"/>
    <row r="149730"/>
    <row r="149731"/>
    <row r="149732"/>
    <row r="149733"/>
    <row r="149734"/>
    <row r="149735"/>
    <row r="149736"/>
    <row r="149737"/>
    <row r="149738"/>
    <row r="149739"/>
    <row r="149740"/>
    <row r="149741"/>
    <row r="149742"/>
    <row r="149743"/>
    <row r="149744"/>
    <row r="149745"/>
    <row r="149746"/>
    <row r="149747"/>
    <row r="149748"/>
    <row r="149749"/>
    <row r="149750"/>
    <row r="149751"/>
    <row r="149752"/>
    <row r="149753"/>
    <row r="149754"/>
    <row r="149755"/>
    <row r="149756"/>
    <row r="149757"/>
    <row r="149758"/>
    <row r="149759"/>
    <row r="149760"/>
    <row r="149761"/>
    <row r="149762"/>
    <row r="149763"/>
    <row r="149764"/>
    <row r="149765"/>
    <row r="149766"/>
    <row r="149767"/>
    <row r="149768"/>
    <row r="149769"/>
    <row r="149770"/>
    <row r="149771"/>
    <row r="149772"/>
    <row r="149773"/>
    <row r="149774"/>
    <row r="149775"/>
    <row r="149776"/>
    <row r="149777"/>
    <row r="149778"/>
    <row r="149779"/>
    <row r="149780"/>
    <row r="149781"/>
    <row r="149782"/>
    <row r="149783"/>
    <row r="149784"/>
    <row r="149785"/>
    <row r="149786"/>
    <row r="149787"/>
    <row r="149788"/>
    <row r="149789"/>
    <row r="149790"/>
    <row r="149791"/>
    <row r="149792"/>
    <row r="149793"/>
    <row r="149794"/>
    <row r="149795"/>
    <row r="149796"/>
    <row r="149797"/>
    <row r="149798"/>
    <row r="149799"/>
    <row r="149800"/>
    <row r="149801"/>
    <row r="149802"/>
    <row r="149803"/>
    <row r="149804"/>
    <row r="149805"/>
    <row r="149806"/>
    <row r="149807"/>
    <row r="149808"/>
    <row r="149809"/>
    <row r="149810"/>
    <row r="149811"/>
    <row r="149812"/>
    <row r="149813"/>
    <row r="149814"/>
    <row r="149815"/>
    <row r="149816"/>
    <row r="149817"/>
    <row r="149818"/>
    <row r="149819"/>
    <row r="149820"/>
    <row r="149821"/>
    <row r="149822"/>
    <row r="149823"/>
    <row r="149824"/>
    <row r="149825"/>
    <row r="149826"/>
    <row r="149827"/>
    <row r="149828"/>
    <row r="149829"/>
    <row r="149830"/>
    <row r="149831"/>
    <row r="149832"/>
    <row r="149833"/>
    <row r="149834"/>
    <row r="149835"/>
    <row r="149836"/>
    <row r="149837"/>
    <row r="149838"/>
    <row r="149839"/>
    <row r="149840"/>
    <row r="149841"/>
    <row r="149842"/>
    <row r="149843"/>
    <row r="149844"/>
    <row r="149845"/>
    <row r="149846"/>
    <row r="149847"/>
    <row r="149848"/>
    <row r="149849"/>
    <row r="149850"/>
    <row r="149851"/>
    <row r="149852"/>
    <row r="149853"/>
    <row r="149854"/>
    <row r="149855"/>
    <row r="149856"/>
    <row r="149857"/>
    <row r="149858"/>
    <row r="149859"/>
    <row r="149860"/>
    <row r="149861"/>
    <row r="149862"/>
    <row r="149863"/>
    <row r="149864"/>
    <row r="149865"/>
    <row r="149866"/>
    <row r="149867"/>
    <row r="149868"/>
    <row r="149869"/>
    <row r="149870"/>
    <row r="149871"/>
    <row r="149872"/>
    <row r="149873"/>
    <row r="149874"/>
    <row r="149875"/>
    <row r="149876"/>
    <row r="149877"/>
    <row r="149878"/>
    <row r="149879"/>
    <row r="149880"/>
    <row r="149881"/>
    <row r="149882"/>
    <row r="149883"/>
    <row r="149884"/>
    <row r="149885"/>
    <row r="149886"/>
    <row r="149887"/>
    <row r="149888"/>
    <row r="149889"/>
    <row r="149890"/>
    <row r="149891"/>
    <row r="149892"/>
    <row r="149893"/>
    <row r="149894"/>
    <row r="149895"/>
    <row r="149896"/>
    <row r="149897"/>
    <row r="149898"/>
    <row r="149899"/>
    <row r="149900"/>
    <row r="149901"/>
    <row r="149902"/>
    <row r="149903"/>
    <row r="149904"/>
    <row r="149905"/>
    <row r="149906"/>
    <row r="149907"/>
    <row r="149908"/>
    <row r="149909"/>
    <row r="149910"/>
    <row r="149911"/>
    <row r="149912"/>
    <row r="149913"/>
    <row r="149914"/>
    <row r="149915"/>
    <row r="149916"/>
    <row r="149917"/>
    <row r="149918"/>
    <row r="149919"/>
    <row r="149920"/>
    <row r="149921"/>
    <row r="149922"/>
    <row r="149923"/>
    <row r="149924"/>
    <row r="149925"/>
    <row r="149926"/>
    <row r="149927"/>
    <row r="149928"/>
    <row r="149929"/>
    <row r="149930"/>
    <row r="149931"/>
    <row r="149932"/>
    <row r="149933"/>
    <row r="149934"/>
    <row r="149935"/>
    <row r="149936"/>
    <row r="149937"/>
    <row r="149938"/>
    <row r="149939"/>
    <row r="149940"/>
    <row r="149941"/>
    <row r="149942"/>
    <row r="149943"/>
    <row r="149944"/>
    <row r="149945"/>
    <row r="149946"/>
    <row r="149947"/>
    <row r="149948"/>
    <row r="149949"/>
    <row r="149950"/>
    <row r="149951"/>
    <row r="149952"/>
    <row r="149953"/>
    <row r="149954"/>
    <row r="149955"/>
    <row r="149956"/>
    <row r="149957"/>
    <row r="149958"/>
    <row r="149959"/>
    <row r="149960"/>
    <row r="149961"/>
    <row r="149962"/>
    <row r="149963"/>
    <row r="149964"/>
    <row r="149965"/>
    <row r="149966"/>
    <row r="149967"/>
    <row r="149968"/>
    <row r="149969"/>
    <row r="149970"/>
    <row r="149971"/>
    <row r="149972"/>
    <row r="149973"/>
    <row r="149974"/>
    <row r="149975"/>
    <row r="149976"/>
    <row r="149977"/>
    <row r="149978"/>
    <row r="149979"/>
    <row r="149980"/>
    <row r="149981"/>
    <row r="149982"/>
    <row r="149983"/>
    <row r="149984"/>
    <row r="149985"/>
    <row r="149986"/>
    <row r="149987"/>
    <row r="149988"/>
    <row r="149989"/>
    <row r="149990"/>
    <row r="149991"/>
    <row r="149992"/>
    <row r="149993"/>
    <row r="149994"/>
    <row r="149995"/>
    <row r="149996"/>
    <row r="149997"/>
    <row r="149998"/>
    <row r="149999"/>
    <row r="150000"/>
    <row r="150001"/>
    <row r="150002"/>
    <row r="150003"/>
    <row r="150004"/>
    <row r="150005"/>
    <row r="150006"/>
    <row r="150007"/>
    <row r="150008"/>
    <row r="150009"/>
    <row r="150010"/>
    <row r="150011"/>
    <row r="150012"/>
    <row r="150013"/>
    <row r="150014"/>
    <row r="150015"/>
    <row r="150016"/>
    <row r="150017"/>
    <row r="150018"/>
    <row r="150019"/>
    <row r="150020"/>
    <row r="150021"/>
    <row r="150022"/>
    <row r="150023"/>
    <row r="150024"/>
    <row r="150025"/>
    <row r="150026"/>
    <row r="150027"/>
    <row r="150028"/>
    <row r="150029"/>
    <row r="150030"/>
    <row r="150031"/>
    <row r="150032"/>
    <row r="150033"/>
    <row r="150034"/>
    <row r="150035"/>
    <row r="150036"/>
    <row r="150037"/>
    <row r="150038"/>
    <row r="150039"/>
    <row r="150040"/>
    <row r="150041"/>
    <row r="150042"/>
    <row r="150043"/>
    <row r="150044"/>
    <row r="150045"/>
    <row r="150046"/>
    <row r="150047"/>
    <row r="150048"/>
    <row r="150049"/>
    <row r="150050"/>
    <row r="150051"/>
    <row r="150052"/>
    <row r="150053"/>
    <row r="150054"/>
    <row r="150055"/>
    <row r="150056"/>
    <row r="150057"/>
    <row r="150058"/>
    <row r="150059"/>
    <row r="150060"/>
    <row r="150061"/>
    <row r="150062"/>
    <row r="150063"/>
    <row r="150064"/>
    <row r="150065"/>
    <row r="150066"/>
    <row r="150067"/>
    <row r="150068"/>
    <row r="150069"/>
    <row r="150070"/>
    <row r="150071"/>
    <row r="150072"/>
    <row r="150073"/>
    <row r="150074"/>
    <row r="150075"/>
    <row r="150076"/>
    <row r="150077"/>
    <row r="150078"/>
    <row r="150079"/>
    <row r="150080"/>
    <row r="150081"/>
    <row r="150082"/>
    <row r="150083"/>
    <row r="150084"/>
    <row r="150085"/>
    <row r="150086"/>
    <row r="150087"/>
    <row r="150088"/>
    <row r="150089"/>
    <row r="150090"/>
    <row r="150091"/>
    <row r="150092"/>
    <row r="150093"/>
    <row r="150094"/>
    <row r="150095"/>
    <row r="150096"/>
    <row r="150097"/>
    <row r="150098"/>
    <row r="150099"/>
    <row r="150100"/>
    <row r="150101"/>
    <row r="150102"/>
    <row r="150103"/>
    <row r="150104"/>
    <row r="150105"/>
    <row r="150106"/>
    <row r="150107"/>
    <row r="150108"/>
    <row r="150109"/>
    <row r="150110"/>
    <row r="150111"/>
    <row r="150112"/>
    <row r="150113"/>
    <row r="150114"/>
    <row r="150115"/>
    <row r="150116"/>
    <row r="150117"/>
    <row r="150118"/>
    <row r="150119"/>
    <row r="150120"/>
    <row r="150121"/>
    <row r="150122"/>
    <row r="150123"/>
    <row r="150124"/>
    <row r="150125"/>
    <row r="150126"/>
    <row r="150127"/>
    <row r="150128"/>
    <row r="150129"/>
    <row r="150130"/>
    <row r="150131"/>
    <row r="150132"/>
    <row r="150133"/>
    <row r="150134"/>
    <row r="150135"/>
    <row r="150136"/>
    <row r="150137"/>
    <row r="150138"/>
    <row r="150139"/>
    <row r="150140"/>
    <row r="150141"/>
    <row r="150142"/>
    <row r="150143"/>
    <row r="150144"/>
    <row r="150145"/>
    <row r="150146"/>
    <row r="150147"/>
    <row r="150148"/>
    <row r="150149"/>
    <row r="150150"/>
    <row r="150151"/>
    <row r="150152"/>
    <row r="150153"/>
    <row r="150154"/>
    <row r="150155"/>
    <row r="150156"/>
    <row r="150157"/>
    <row r="150158"/>
    <row r="150159"/>
    <row r="150160"/>
    <row r="150161"/>
    <row r="150162"/>
    <row r="150163"/>
    <row r="150164"/>
    <row r="150165"/>
    <row r="150166"/>
    <row r="150167"/>
    <row r="150168"/>
    <row r="150169"/>
    <row r="150170"/>
    <row r="150171"/>
    <row r="150172"/>
    <row r="150173"/>
    <row r="150174"/>
    <row r="150175"/>
    <row r="150176"/>
    <row r="150177"/>
    <row r="150178"/>
    <row r="150179"/>
    <row r="150180"/>
    <row r="150181"/>
    <row r="150182"/>
    <row r="150183"/>
    <row r="150184"/>
    <row r="150185"/>
    <row r="150186"/>
    <row r="150187"/>
    <row r="150188"/>
    <row r="150189"/>
    <row r="150190"/>
    <row r="150191"/>
    <row r="150192"/>
    <row r="150193"/>
    <row r="150194"/>
    <row r="150195"/>
    <row r="150196"/>
    <row r="150197"/>
    <row r="150198"/>
    <row r="150199"/>
    <row r="150200"/>
    <row r="150201"/>
    <row r="150202"/>
    <row r="150203"/>
    <row r="150204"/>
    <row r="150205"/>
    <row r="150206"/>
    <row r="150207"/>
    <row r="150208"/>
    <row r="150209"/>
    <row r="150210"/>
    <row r="150211"/>
    <row r="150212"/>
    <row r="150213"/>
    <row r="150214"/>
    <row r="150215"/>
    <row r="150216"/>
    <row r="150217"/>
    <row r="150218"/>
    <row r="150219"/>
    <row r="150220"/>
    <row r="150221"/>
    <row r="150222"/>
    <row r="150223"/>
    <row r="150224"/>
    <row r="150225"/>
    <row r="150226"/>
    <row r="150227"/>
    <row r="150228"/>
    <row r="150229"/>
    <row r="150230"/>
    <row r="150231"/>
    <row r="150232"/>
    <row r="150233"/>
    <row r="150234"/>
    <row r="150235"/>
    <row r="150236"/>
    <row r="150237"/>
    <row r="150238"/>
    <row r="150239"/>
    <row r="150240"/>
    <row r="150241"/>
    <row r="150242"/>
    <row r="150243"/>
    <row r="150244"/>
    <row r="150245"/>
    <row r="150246"/>
    <row r="150247"/>
    <row r="150248"/>
    <row r="150249"/>
    <row r="150250"/>
    <row r="150251"/>
    <row r="150252"/>
    <row r="150253"/>
    <row r="150254"/>
    <row r="150255"/>
    <row r="150256"/>
    <row r="150257"/>
    <row r="150258"/>
    <row r="150259"/>
    <row r="150260"/>
    <row r="150261"/>
    <row r="150262"/>
    <row r="150263"/>
    <row r="150264"/>
    <row r="150265"/>
    <row r="150266"/>
    <row r="150267"/>
    <row r="150268"/>
    <row r="150269"/>
    <row r="150270"/>
    <row r="150271"/>
    <row r="150272"/>
    <row r="150273"/>
    <row r="150274"/>
    <row r="150275"/>
    <row r="150276"/>
    <row r="150277"/>
    <row r="150278"/>
    <row r="150279"/>
    <row r="150280"/>
    <row r="150281"/>
    <row r="150282"/>
    <row r="150283"/>
    <row r="150284"/>
    <row r="150285"/>
    <row r="150286"/>
    <row r="150287"/>
    <row r="150288"/>
    <row r="150289"/>
    <row r="150290"/>
    <row r="150291"/>
    <row r="150292"/>
    <row r="150293"/>
    <row r="150294"/>
    <row r="150295"/>
    <row r="150296"/>
    <row r="150297"/>
    <row r="150298"/>
    <row r="150299"/>
    <row r="150300"/>
    <row r="150301"/>
    <row r="150302"/>
    <row r="150303"/>
    <row r="150304"/>
    <row r="150305"/>
    <row r="150306"/>
    <row r="150307"/>
    <row r="150308"/>
    <row r="150309"/>
    <row r="150310"/>
    <row r="150311"/>
    <row r="150312"/>
    <row r="150313"/>
    <row r="150314"/>
    <row r="150315"/>
    <row r="150316"/>
    <row r="150317"/>
    <row r="150318"/>
    <row r="150319"/>
    <row r="150320"/>
    <row r="150321"/>
    <row r="150322"/>
    <row r="150323"/>
    <row r="150324"/>
    <row r="150325"/>
    <row r="150326"/>
    <row r="150327"/>
    <row r="150328"/>
    <row r="150329"/>
    <row r="150330"/>
    <row r="150331"/>
    <row r="150332"/>
    <row r="150333"/>
    <row r="150334"/>
    <row r="150335"/>
    <row r="150336"/>
    <row r="150337"/>
    <row r="150338"/>
    <row r="150339"/>
    <row r="150340"/>
    <row r="150341"/>
    <row r="150342"/>
    <row r="150343"/>
    <row r="150344"/>
    <row r="150345"/>
    <row r="150346"/>
    <row r="150347"/>
    <row r="150348"/>
    <row r="150349"/>
    <row r="150350"/>
    <row r="150351"/>
    <row r="150352"/>
    <row r="150353"/>
    <row r="150354"/>
    <row r="150355"/>
    <row r="150356"/>
    <row r="150357"/>
    <row r="150358"/>
    <row r="150359"/>
    <row r="150360"/>
    <row r="150361"/>
    <row r="150362"/>
    <row r="150363"/>
    <row r="150364"/>
    <row r="150365"/>
    <row r="150366"/>
    <row r="150367"/>
    <row r="150368"/>
    <row r="150369"/>
    <row r="150370"/>
    <row r="150371"/>
    <row r="150372"/>
    <row r="150373"/>
    <row r="150374"/>
    <row r="150375"/>
    <row r="150376"/>
    <row r="150377"/>
    <row r="150378"/>
    <row r="150379"/>
    <row r="150380"/>
    <row r="150381"/>
    <row r="150382"/>
    <row r="150383"/>
    <row r="150384"/>
    <row r="150385"/>
    <row r="150386"/>
    <row r="150387"/>
    <row r="150388"/>
    <row r="150389"/>
    <row r="150390"/>
    <row r="150391"/>
    <row r="150392"/>
    <row r="150393"/>
    <row r="150394"/>
    <row r="150395"/>
    <row r="150396"/>
    <row r="150397"/>
    <row r="150398"/>
    <row r="150399"/>
    <row r="150400"/>
    <row r="150401"/>
    <row r="150402"/>
    <row r="150403"/>
    <row r="150404"/>
    <row r="150405"/>
    <row r="150406"/>
    <row r="150407"/>
    <row r="150408"/>
    <row r="150409"/>
    <row r="150410"/>
    <row r="150411"/>
    <row r="150412"/>
    <row r="150413"/>
    <row r="150414"/>
    <row r="150415"/>
    <row r="150416"/>
    <row r="150417"/>
    <row r="150418"/>
    <row r="150419"/>
    <row r="150420"/>
    <row r="150421"/>
    <row r="150422"/>
    <row r="150423"/>
    <row r="150424"/>
    <row r="150425"/>
    <row r="150426"/>
    <row r="150427"/>
    <row r="150428"/>
    <row r="150429"/>
    <row r="150430"/>
    <row r="150431"/>
    <row r="150432"/>
    <row r="150433"/>
    <row r="150434"/>
    <row r="150435"/>
    <row r="150436"/>
    <row r="150437"/>
    <row r="150438"/>
    <row r="150439"/>
    <row r="150440"/>
    <row r="150441"/>
    <row r="150442"/>
    <row r="150443"/>
    <row r="150444"/>
    <row r="150445"/>
    <row r="150446"/>
    <row r="150447"/>
    <row r="150448"/>
    <row r="150449"/>
    <row r="150450"/>
    <row r="150451"/>
    <row r="150452"/>
    <row r="150453"/>
    <row r="150454"/>
    <row r="150455"/>
    <row r="150456"/>
    <row r="150457"/>
    <row r="150458"/>
    <row r="150459"/>
    <row r="150460"/>
    <row r="150461"/>
    <row r="150462"/>
    <row r="150463"/>
    <row r="150464"/>
    <row r="150465"/>
    <row r="150466"/>
    <row r="150467"/>
    <row r="150468"/>
    <row r="150469"/>
    <row r="150470"/>
    <row r="150471"/>
    <row r="150472"/>
    <row r="150473"/>
    <row r="150474"/>
    <row r="150475"/>
    <row r="150476"/>
    <row r="150477"/>
    <row r="150478"/>
    <row r="150479"/>
    <row r="150480"/>
    <row r="150481"/>
    <row r="150482"/>
    <row r="150483"/>
    <row r="150484"/>
    <row r="150485"/>
    <row r="150486"/>
    <row r="150487"/>
    <row r="150488"/>
    <row r="150489"/>
    <row r="150490"/>
    <row r="150491"/>
    <row r="150492"/>
    <row r="150493"/>
    <row r="150494"/>
    <row r="150495"/>
    <row r="150496"/>
    <row r="150497"/>
    <row r="150498"/>
    <row r="150499"/>
    <row r="150500"/>
    <row r="150501"/>
    <row r="150502"/>
    <row r="150503"/>
    <row r="150504"/>
    <row r="150505"/>
    <row r="150506"/>
    <row r="150507"/>
    <row r="150508"/>
    <row r="150509"/>
    <row r="150510"/>
    <row r="150511"/>
    <row r="150512"/>
    <row r="150513"/>
    <row r="150514"/>
    <row r="150515"/>
    <row r="150516"/>
    <row r="150517"/>
    <row r="150518"/>
    <row r="150519"/>
    <row r="150520"/>
    <row r="150521"/>
    <row r="150522"/>
    <row r="150523"/>
    <row r="150524"/>
    <row r="150525"/>
    <row r="150526"/>
    <row r="150527"/>
    <row r="150528"/>
    <row r="150529"/>
    <row r="150530"/>
    <row r="150531"/>
    <row r="150532"/>
    <row r="150533"/>
    <row r="150534"/>
    <row r="150535"/>
    <row r="150536"/>
    <row r="150537"/>
    <row r="150538"/>
    <row r="150539"/>
    <row r="150540"/>
    <row r="150541"/>
    <row r="150542"/>
    <row r="150543"/>
    <row r="150544"/>
    <row r="150545"/>
    <row r="150546"/>
    <row r="150547"/>
    <row r="150548"/>
    <row r="150549"/>
    <row r="150550"/>
    <row r="150551"/>
    <row r="150552"/>
    <row r="150553"/>
    <row r="150554"/>
    <row r="150555"/>
    <row r="150556"/>
    <row r="150557"/>
    <row r="150558"/>
    <row r="150559"/>
    <row r="150560"/>
    <row r="150561"/>
    <row r="150562"/>
    <row r="150563"/>
    <row r="150564"/>
    <row r="150565"/>
    <row r="150566"/>
    <row r="150567"/>
    <row r="150568"/>
    <row r="150569"/>
    <row r="150570"/>
    <row r="150571"/>
    <row r="150572"/>
    <row r="150573"/>
    <row r="150574"/>
    <row r="150575"/>
    <row r="150576"/>
    <row r="150577"/>
    <row r="150578"/>
    <row r="150579"/>
    <row r="150580"/>
    <row r="150581"/>
    <row r="150582"/>
    <row r="150583"/>
    <row r="150584"/>
    <row r="150585"/>
    <row r="150586"/>
    <row r="150587"/>
    <row r="150588"/>
    <row r="150589"/>
    <row r="150590"/>
    <row r="150591"/>
    <row r="150592"/>
    <row r="150593"/>
    <row r="150594"/>
    <row r="150595"/>
    <row r="150596"/>
    <row r="150597"/>
    <row r="150598"/>
    <row r="150599"/>
    <row r="150600"/>
    <row r="150601"/>
    <row r="150602"/>
    <row r="150603"/>
    <row r="150604"/>
    <row r="150605"/>
    <row r="150606"/>
    <row r="150607"/>
    <row r="150608"/>
    <row r="150609"/>
    <row r="150610"/>
    <row r="150611"/>
    <row r="150612"/>
    <row r="150613"/>
    <row r="150614"/>
    <row r="150615"/>
    <row r="150616"/>
    <row r="150617"/>
    <row r="150618"/>
    <row r="150619"/>
    <row r="150620"/>
    <row r="150621"/>
    <row r="150622"/>
    <row r="150623"/>
    <row r="150624"/>
    <row r="150625"/>
    <row r="150626"/>
    <row r="150627"/>
    <row r="150628"/>
    <row r="150629"/>
    <row r="150630"/>
    <row r="150631"/>
    <row r="150632"/>
    <row r="150633"/>
    <row r="150634"/>
    <row r="150635"/>
    <row r="150636"/>
    <row r="150637"/>
    <row r="150638"/>
    <row r="150639"/>
    <row r="150640"/>
    <row r="150641"/>
    <row r="150642"/>
    <row r="150643"/>
    <row r="150644"/>
    <row r="150645"/>
    <row r="150646"/>
    <row r="150647"/>
    <row r="150648"/>
    <row r="150649"/>
    <row r="150650"/>
    <row r="150651"/>
    <row r="150652"/>
    <row r="150653"/>
    <row r="150654"/>
    <row r="150655"/>
    <row r="150656"/>
    <row r="150657"/>
    <row r="150658"/>
    <row r="150659"/>
    <row r="150660"/>
    <row r="150661"/>
    <row r="150662"/>
    <row r="150663"/>
    <row r="150664"/>
    <row r="150665"/>
    <row r="150666"/>
    <row r="150667"/>
    <row r="150668"/>
    <row r="150669"/>
    <row r="150670"/>
    <row r="150671"/>
    <row r="150672"/>
    <row r="150673"/>
    <row r="150674"/>
    <row r="150675"/>
    <row r="150676"/>
    <row r="150677"/>
    <row r="150678"/>
    <row r="150679"/>
    <row r="150680"/>
    <row r="150681"/>
    <row r="150682"/>
    <row r="150683"/>
    <row r="150684"/>
    <row r="150685"/>
    <row r="150686"/>
    <row r="150687"/>
    <row r="150688"/>
    <row r="150689"/>
    <row r="150690"/>
    <row r="150691"/>
    <row r="150692"/>
    <row r="150693"/>
    <row r="150694"/>
    <row r="150695"/>
    <row r="150696"/>
    <row r="150697"/>
    <row r="150698"/>
    <row r="150699"/>
    <row r="150700"/>
    <row r="150701"/>
    <row r="150702"/>
    <row r="150703"/>
    <row r="150704"/>
    <row r="150705"/>
    <row r="150706"/>
    <row r="150707"/>
    <row r="150708"/>
    <row r="150709"/>
    <row r="150710"/>
    <row r="150711"/>
    <row r="150712"/>
    <row r="150713"/>
    <row r="150714"/>
    <row r="150715"/>
    <row r="150716"/>
    <row r="150717"/>
    <row r="150718"/>
    <row r="150719"/>
    <row r="150720"/>
    <row r="150721"/>
    <row r="150722"/>
    <row r="150723"/>
    <row r="150724"/>
    <row r="150725"/>
    <row r="150726"/>
    <row r="150727"/>
    <row r="150728"/>
    <row r="150729"/>
    <row r="150730"/>
    <row r="150731"/>
    <row r="150732"/>
    <row r="150733"/>
    <row r="150734"/>
    <row r="150735"/>
    <row r="150736"/>
    <row r="150737"/>
    <row r="150738"/>
    <row r="150739"/>
    <row r="150740"/>
    <row r="150741"/>
    <row r="150742"/>
    <row r="150743"/>
    <row r="150744"/>
    <row r="150745"/>
    <row r="150746"/>
    <row r="150747"/>
    <row r="150748"/>
    <row r="150749"/>
    <row r="150750"/>
    <row r="150751"/>
    <row r="150752"/>
    <row r="150753"/>
    <row r="150754"/>
    <row r="150755"/>
    <row r="150756"/>
    <row r="150757"/>
    <row r="150758"/>
    <row r="150759"/>
    <row r="150760"/>
    <row r="150761"/>
    <row r="150762"/>
    <row r="150763"/>
    <row r="150764"/>
    <row r="150765"/>
    <row r="150766"/>
    <row r="150767"/>
    <row r="150768"/>
    <row r="150769"/>
    <row r="150770"/>
    <row r="150771"/>
    <row r="150772"/>
    <row r="150773"/>
    <row r="150774"/>
    <row r="150775"/>
    <row r="150776"/>
    <row r="150777"/>
    <row r="150778"/>
    <row r="150779"/>
    <row r="150780"/>
    <row r="150781"/>
    <row r="150782"/>
    <row r="150783"/>
    <row r="150784"/>
    <row r="150785"/>
    <row r="150786"/>
    <row r="150787"/>
    <row r="150788"/>
    <row r="150789"/>
    <row r="150790"/>
    <row r="150791"/>
    <row r="150792"/>
    <row r="150793"/>
    <row r="150794"/>
    <row r="150795"/>
    <row r="150796"/>
    <row r="150797"/>
    <row r="150798"/>
    <row r="150799"/>
    <row r="150800"/>
    <row r="150801"/>
    <row r="150802"/>
    <row r="150803"/>
    <row r="150804"/>
    <row r="150805"/>
    <row r="150806"/>
    <row r="150807"/>
    <row r="150808"/>
    <row r="150809"/>
    <row r="150810"/>
    <row r="150811"/>
    <row r="150812"/>
    <row r="150813"/>
    <row r="150814"/>
    <row r="150815"/>
    <row r="150816"/>
    <row r="150817"/>
    <row r="150818"/>
    <row r="150819"/>
    <row r="150820"/>
    <row r="150821"/>
    <row r="150822"/>
    <row r="150823"/>
    <row r="150824"/>
    <row r="150825"/>
    <row r="150826"/>
    <row r="150827"/>
    <row r="150828"/>
    <row r="150829"/>
    <row r="150830"/>
    <row r="150831"/>
    <row r="150832"/>
    <row r="150833"/>
    <row r="150834"/>
    <row r="150835"/>
    <row r="150836"/>
    <row r="150837"/>
    <row r="150838"/>
    <row r="150839"/>
    <row r="150840"/>
    <row r="150841"/>
    <row r="150842"/>
    <row r="150843"/>
    <row r="150844"/>
    <row r="150845"/>
    <row r="150846"/>
    <row r="150847"/>
    <row r="150848"/>
    <row r="150849"/>
    <row r="150850"/>
    <row r="150851"/>
    <row r="150852"/>
    <row r="150853"/>
    <row r="150854"/>
    <row r="150855"/>
    <row r="150856"/>
    <row r="150857"/>
    <row r="150858"/>
    <row r="150859"/>
    <row r="150860"/>
    <row r="150861"/>
    <row r="150862"/>
    <row r="150863"/>
    <row r="150864"/>
    <row r="150865"/>
    <row r="150866"/>
    <row r="150867"/>
    <row r="150868"/>
    <row r="150869"/>
    <row r="150870"/>
    <row r="150871"/>
    <row r="150872"/>
    <row r="150873"/>
    <row r="150874"/>
    <row r="150875"/>
    <row r="150876"/>
    <row r="150877"/>
    <row r="150878"/>
    <row r="150879"/>
    <row r="150880"/>
    <row r="150881"/>
    <row r="150882"/>
    <row r="150883"/>
    <row r="150884"/>
    <row r="150885"/>
    <row r="150886"/>
    <row r="150887"/>
    <row r="150888"/>
    <row r="150889"/>
    <row r="150890"/>
    <row r="150891"/>
    <row r="150892"/>
    <row r="150893"/>
    <row r="150894"/>
    <row r="150895"/>
    <row r="150896"/>
    <row r="150897"/>
    <row r="150898"/>
    <row r="150899"/>
    <row r="150900"/>
    <row r="150901"/>
    <row r="150902"/>
    <row r="150903"/>
    <row r="150904"/>
    <row r="150905"/>
    <row r="150906"/>
    <row r="150907"/>
    <row r="150908"/>
    <row r="150909"/>
    <row r="150910"/>
    <row r="150911"/>
    <row r="150912"/>
    <row r="150913"/>
    <row r="150914"/>
    <row r="150915"/>
    <row r="150916"/>
    <row r="150917"/>
    <row r="150918"/>
    <row r="150919"/>
    <row r="150920"/>
    <row r="150921"/>
    <row r="150922"/>
    <row r="150923"/>
    <row r="150924"/>
    <row r="150925"/>
    <row r="150926"/>
    <row r="150927"/>
    <row r="150928"/>
    <row r="150929"/>
    <row r="150930"/>
    <row r="150931"/>
    <row r="150932"/>
    <row r="150933"/>
    <row r="150934"/>
    <row r="150935"/>
    <row r="150936"/>
    <row r="150937"/>
    <row r="150938"/>
    <row r="150939"/>
    <row r="150940"/>
    <row r="150941"/>
    <row r="150942"/>
    <row r="150943"/>
    <row r="150944"/>
    <row r="150945"/>
    <row r="150946"/>
    <row r="150947"/>
    <row r="150948"/>
    <row r="150949"/>
    <row r="150950"/>
    <row r="150951"/>
    <row r="150952"/>
    <row r="150953"/>
    <row r="150954"/>
    <row r="150955"/>
    <row r="150956"/>
    <row r="150957"/>
    <row r="150958"/>
    <row r="150959"/>
    <row r="150960"/>
    <row r="150961"/>
    <row r="150962"/>
    <row r="150963"/>
    <row r="150964"/>
    <row r="150965"/>
    <row r="150966"/>
    <row r="150967"/>
    <row r="150968"/>
    <row r="150969"/>
    <row r="150970"/>
    <row r="150971"/>
    <row r="150972"/>
    <row r="150973"/>
    <row r="150974"/>
    <row r="150975"/>
    <row r="150976"/>
    <row r="150977"/>
    <row r="150978"/>
    <row r="150979"/>
    <row r="150980"/>
    <row r="150981"/>
    <row r="150982"/>
    <row r="150983"/>
    <row r="150984"/>
    <row r="150985"/>
    <row r="150986"/>
    <row r="150987"/>
    <row r="150988"/>
    <row r="150989"/>
    <row r="150990"/>
    <row r="150991"/>
    <row r="150992"/>
    <row r="150993"/>
    <row r="150994"/>
    <row r="150995"/>
    <row r="150996"/>
    <row r="150997"/>
    <row r="150998"/>
    <row r="150999"/>
    <row r="151000"/>
    <row r="151001"/>
    <row r="151002"/>
    <row r="151003"/>
    <row r="151004"/>
    <row r="151005"/>
    <row r="151006"/>
    <row r="151007"/>
    <row r="151008"/>
    <row r="151009"/>
    <row r="151010"/>
    <row r="151011"/>
    <row r="151012"/>
    <row r="151013"/>
    <row r="151014"/>
    <row r="151015"/>
    <row r="151016"/>
    <row r="151017"/>
    <row r="151018"/>
    <row r="151019"/>
    <row r="151020"/>
    <row r="151021"/>
    <row r="151022"/>
    <row r="151023"/>
    <row r="151024"/>
    <row r="151025"/>
    <row r="151026"/>
    <row r="151027"/>
    <row r="151028"/>
    <row r="151029"/>
    <row r="151030"/>
    <row r="151031"/>
    <row r="151032"/>
    <row r="151033"/>
    <row r="151034"/>
    <row r="151035"/>
    <row r="151036"/>
    <row r="151037"/>
    <row r="151038"/>
    <row r="151039"/>
    <row r="151040"/>
    <row r="151041"/>
    <row r="151042"/>
    <row r="151043"/>
    <row r="151044"/>
    <row r="151045"/>
    <row r="151046"/>
    <row r="151047"/>
    <row r="151048"/>
    <row r="151049"/>
    <row r="151050"/>
    <row r="151051"/>
    <row r="151052"/>
    <row r="151053"/>
    <row r="151054"/>
    <row r="151055"/>
    <row r="151056"/>
    <row r="151057"/>
    <row r="151058"/>
    <row r="151059"/>
    <row r="151060"/>
    <row r="151061"/>
    <row r="151062"/>
    <row r="151063"/>
    <row r="151064"/>
    <row r="151065"/>
    <row r="151066"/>
    <row r="151067"/>
    <row r="151068"/>
    <row r="151069"/>
    <row r="151070"/>
    <row r="151071"/>
    <row r="151072"/>
    <row r="151073"/>
    <row r="151074"/>
    <row r="151075"/>
    <row r="151076"/>
    <row r="151077"/>
    <row r="151078"/>
    <row r="151079"/>
    <row r="151080"/>
    <row r="151081"/>
    <row r="151082"/>
    <row r="151083"/>
    <row r="151084"/>
    <row r="151085"/>
    <row r="151086"/>
    <row r="151087"/>
    <row r="151088"/>
    <row r="151089"/>
    <row r="151090"/>
    <row r="151091"/>
    <row r="151092"/>
    <row r="151093"/>
    <row r="151094"/>
    <row r="151095"/>
    <row r="151096"/>
    <row r="151097"/>
    <row r="151098"/>
    <row r="151099"/>
    <row r="151100"/>
    <row r="151101"/>
    <row r="151102"/>
    <row r="151103"/>
    <row r="151104"/>
    <row r="151105"/>
    <row r="151106"/>
    <row r="151107"/>
    <row r="151108"/>
    <row r="151109"/>
    <row r="151110"/>
    <row r="151111"/>
    <row r="151112"/>
    <row r="151113"/>
    <row r="151114"/>
    <row r="151115"/>
    <row r="151116"/>
    <row r="151117"/>
    <row r="151118"/>
    <row r="151119"/>
    <row r="151120"/>
    <row r="151121"/>
    <row r="151122"/>
    <row r="151123"/>
    <row r="151124"/>
    <row r="151125"/>
    <row r="151126"/>
    <row r="151127"/>
    <row r="151128"/>
    <row r="151129"/>
    <row r="151130"/>
    <row r="151131"/>
    <row r="151132"/>
    <row r="151133"/>
    <row r="151134"/>
    <row r="151135"/>
    <row r="151136"/>
    <row r="151137"/>
    <row r="151138"/>
    <row r="151139"/>
    <row r="151140"/>
    <row r="151141"/>
    <row r="151142"/>
    <row r="151143"/>
    <row r="151144"/>
    <row r="151145"/>
    <row r="151146"/>
    <row r="151147"/>
    <row r="151148"/>
    <row r="151149"/>
    <row r="151150"/>
    <row r="151151"/>
    <row r="151152"/>
    <row r="151153"/>
    <row r="151154"/>
    <row r="151155"/>
    <row r="151156"/>
    <row r="151157"/>
    <row r="151158"/>
    <row r="151159"/>
    <row r="151160"/>
    <row r="151161"/>
    <row r="151162"/>
    <row r="151163"/>
    <row r="151164"/>
    <row r="151165"/>
    <row r="151166"/>
    <row r="151167"/>
    <row r="151168"/>
    <row r="151169"/>
    <row r="151170"/>
    <row r="151171"/>
    <row r="151172"/>
    <row r="151173"/>
    <row r="151174"/>
    <row r="151175"/>
    <row r="151176"/>
    <row r="151177"/>
    <row r="151178"/>
    <row r="151179"/>
    <row r="151180"/>
    <row r="151181"/>
    <row r="151182"/>
    <row r="151183"/>
    <row r="151184"/>
    <row r="151185"/>
    <row r="151186"/>
    <row r="151187"/>
    <row r="151188"/>
    <row r="151189"/>
    <row r="151190"/>
    <row r="151191"/>
    <row r="151192"/>
    <row r="151193"/>
    <row r="151194"/>
    <row r="151195"/>
    <row r="151196"/>
    <row r="151197"/>
    <row r="151198"/>
    <row r="151199"/>
    <row r="151200"/>
    <row r="151201"/>
    <row r="151202"/>
    <row r="151203"/>
    <row r="151204"/>
    <row r="151205"/>
    <row r="151206"/>
    <row r="151207"/>
    <row r="151208"/>
    <row r="151209"/>
    <row r="151210"/>
    <row r="151211"/>
    <row r="151212"/>
    <row r="151213"/>
    <row r="151214"/>
    <row r="151215"/>
    <row r="151216"/>
    <row r="151217"/>
    <row r="151218"/>
    <row r="151219"/>
    <row r="151220"/>
    <row r="151221"/>
    <row r="151222"/>
    <row r="151223"/>
    <row r="151224"/>
    <row r="151225"/>
    <row r="151226"/>
    <row r="151227"/>
    <row r="151228"/>
    <row r="151229"/>
    <row r="151230"/>
    <row r="151231"/>
    <row r="151232"/>
    <row r="151233"/>
    <row r="151234"/>
    <row r="151235"/>
    <row r="151236"/>
    <row r="151237"/>
    <row r="151238"/>
    <row r="151239"/>
    <row r="151240"/>
    <row r="151241"/>
    <row r="151242"/>
    <row r="151243"/>
    <row r="151244"/>
    <row r="151245"/>
    <row r="151246"/>
    <row r="151247"/>
    <row r="151248"/>
    <row r="151249"/>
    <row r="151250"/>
    <row r="151251"/>
    <row r="151252"/>
    <row r="151253"/>
    <row r="151254"/>
    <row r="151255"/>
    <row r="151256"/>
    <row r="151257"/>
    <row r="151258"/>
    <row r="151259"/>
    <row r="151260"/>
    <row r="151261"/>
    <row r="151262"/>
    <row r="151263"/>
    <row r="151264"/>
    <row r="151265"/>
    <row r="151266"/>
    <row r="151267"/>
    <row r="151268"/>
    <row r="151269"/>
    <row r="151270"/>
    <row r="151271"/>
    <row r="151272"/>
    <row r="151273"/>
    <row r="151274"/>
    <row r="151275"/>
    <row r="151276"/>
    <row r="151277"/>
    <row r="151278"/>
    <row r="151279"/>
    <row r="151280"/>
    <row r="151281"/>
    <row r="151282"/>
    <row r="151283"/>
    <row r="151284"/>
    <row r="151285"/>
    <row r="151286"/>
    <row r="151287"/>
    <row r="151288"/>
    <row r="151289"/>
    <row r="151290"/>
    <row r="151291"/>
    <row r="151292"/>
    <row r="151293"/>
    <row r="151294"/>
    <row r="151295"/>
    <row r="151296"/>
    <row r="151297"/>
    <row r="151298"/>
    <row r="151299"/>
    <row r="151300"/>
    <row r="151301"/>
    <row r="151302"/>
    <row r="151303"/>
    <row r="151304"/>
    <row r="151305"/>
    <row r="151306"/>
    <row r="151307"/>
    <row r="151308"/>
    <row r="151309"/>
    <row r="151310"/>
    <row r="151311"/>
    <row r="151312"/>
    <row r="151313"/>
    <row r="151314"/>
    <row r="151315"/>
    <row r="151316"/>
    <row r="151317"/>
    <row r="151318"/>
    <row r="151319"/>
    <row r="151320"/>
    <row r="151321"/>
    <row r="151322"/>
    <row r="151323"/>
    <row r="151324"/>
    <row r="151325"/>
    <row r="151326"/>
    <row r="151327"/>
    <row r="151328"/>
    <row r="151329"/>
    <row r="151330"/>
    <row r="151331"/>
    <row r="151332"/>
    <row r="151333"/>
    <row r="151334"/>
    <row r="151335"/>
    <row r="151336"/>
    <row r="151337"/>
    <row r="151338"/>
    <row r="151339"/>
    <row r="151340"/>
    <row r="151341"/>
    <row r="151342"/>
    <row r="151343"/>
    <row r="151344"/>
    <row r="151345"/>
    <row r="151346"/>
    <row r="151347"/>
    <row r="151348"/>
    <row r="151349"/>
    <row r="151350"/>
    <row r="151351"/>
    <row r="151352"/>
    <row r="151353"/>
    <row r="151354"/>
    <row r="151355"/>
    <row r="151356"/>
    <row r="151357"/>
    <row r="151358"/>
    <row r="151359"/>
    <row r="151360"/>
    <row r="151361"/>
    <row r="151362"/>
    <row r="151363"/>
    <row r="151364"/>
    <row r="151365"/>
    <row r="151366"/>
    <row r="151367"/>
    <row r="151368"/>
    <row r="151369"/>
    <row r="151370"/>
    <row r="151371"/>
    <row r="151372"/>
    <row r="151373"/>
    <row r="151374"/>
    <row r="151375"/>
    <row r="151376"/>
    <row r="151377"/>
    <row r="151378"/>
    <row r="151379"/>
    <row r="151380"/>
    <row r="151381"/>
    <row r="151382"/>
    <row r="151383"/>
    <row r="151384"/>
    <row r="151385"/>
    <row r="151386"/>
    <row r="151387"/>
    <row r="151388"/>
    <row r="151389"/>
    <row r="151390"/>
    <row r="151391"/>
    <row r="151392"/>
    <row r="151393"/>
    <row r="151394"/>
    <row r="151395"/>
    <row r="151396"/>
    <row r="151397"/>
    <row r="151398"/>
    <row r="151399"/>
    <row r="151400"/>
    <row r="151401"/>
    <row r="151402"/>
    <row r="151403"/>
    <row r="151404"/>
    <row r="151405"/>
    <row r="151406"/>
    <row r="151407"/>
    <row r="151408"/>
    <row r="151409"/>
    <row r="151410"/>
    <row r="151411"/>
    <row r="151412"/>
    <row r="151413"/>
    <row r="151414"/>
    <row r="151415"/>
    <row r="151416"/>
    <row r="151417"/>
    <row r="151418"/>
    <row r="151419"/>
    <row r="151420"/>
    <row r="151421"/>
    <row r="151422"/>
    <row r="151423"/>
    <row r="151424"/>
    <row r="151425"/>
    <row r="151426"/>
    <row r="151427"/>
    <row r="151428"/>
    <row r="151429"/>
    <row r="151430"/>
    <row r="151431"/>
    <row r="151432"/>
    <row r="151433"/>
    <row r="151434"/>
    <row r="151435"/>
    <row r="151436"/>
    <row r="151437"/>
    <row r="151438"/>
    <row r="151439"/>
    <row r="151440"/>
    <row r="151441"/>
    <row r="151442"/>
    <row r="151443"/>
    <row r="151444"/>
    <row r="151445"/>
    <row r="151446"/>
    <row r="151447"/>
    <row r="151448"/>
    <row r="151449"/>
    <row r="151450"/>
    <row r="151451"/>
    <row r="151452"/>
    <row r="151453"/>
    <row r="151454"/>
    <row r="151455"/>
    <row r="151456"/>
    <row r="151457"/>
    <row r="151458"/>
    <row r="151459"/>
    <row r="151460"/>
    <row r="151461"/>
    <row r="151462"/>
    <row r="151463"/>
    <row r="151464"/>
    <row r="151465"/>
    <row r="151466"/>
    <row r="151467"/>
    <row r="151468"/>
    <row r="151469"/>
    <row r="151470"/>
    <row r="151471"/>
    <row r="151472"/>
    <row r="151473"/>
    <row r="151474"/>
    <row r="151475"/>
    <row r="151476"/>
    <row r="151477"/>
    <row r="151478"/>
    <row r="151479"/>
    <row r="151480"/>
    <row r="151481"/>
    <row r="151482"/>
    <row r="151483"/>
    <row r="151484"/>
    <row r="151485"/>
    <row r="151486"/>
    <row r="151487"/>
    <row r="151488"/>
    <row r="151489"/>
    <row r="151490"/>
    <row r="151491"/>
    <row r="151492"/>
    <row r="151493"/>
    <row r="151494"/>
    <row r="151495"/>
    <row r="151496"/>
    <row r="151497"/>
    <row r="151498"/>
    <row r="151499"/>
    <row r="151500"/>
    <row r="151501"/>
    <row r="151502"/>
    <row r="151503"/>
    <row r="151504"/>
    <row r="151505"/>
    <row r="151506"/>
    <row r="151507"/>
    <row r="151508"/>
    <row r="151509"/>
    <row r="151510"/>
    <row r="151511"/>
    <row r="151512"/>
    <row r="151513"/>
    <row r="151514"/>
    <row r="151515"/>
    <row r="151516"/>
    <row r="151517"/>
    <row r="151518"/>
    <row r="151519"/>
    <row r="151520"/>
    <row r="151521"/>
    <row r="151522"/>
    <row r="151523"/>
    <row r="151524"/>
    <row r="151525"/>
    <row r="151526"/>
    <row r="151527"/>
    <row r="151528"/>
    <row r="151529"/>
    <row r="151530"/>
    <row r="151531"/>
    <row r="151532"/>
    <row r="151533"/>
    <row r="151534"/>
    <row r="151535"/>
    <row r="151536"/>
    <row r="151537"/>
    <row r="151538"/>
    <row r="151539"/>
    <row r="151540"/>
    <row r="151541"/>
    <row r="151542"/>
    <row r="151543"/>
    <row r="151544"/>
    <row r="151545"/>
    <row r="151546"/>
    <row r="151547"/>
    <row r="151548"/>
    <row r="151549"/>
    <row r="151550"/>
    <row r="151551"/>
    <row r="151552"/>
    <row r="151553"/>
    <row r="151554"/>
    <row r="151555"/>
    <row r="151556"/>
    <row r="151557"/>
    <row r="151558"/>
    <row r="151559"/>
    <row r="151560"/>
    <row r="151561"/>
    <row r="151562"/>
    <row r="151563"/>
    <row r="151564"/>
    <row r="151565"/>
    <row r="151566"/>
    <row r="151567"/>
    <row r="151568"/>
    <row r="151569"/>
    <row r="151570"/>
    <row r="151571"/>
    <row r="151572"/>
    <row r="151573"/>
    <row r="151574"/>
    <row r="151575"/>
    <row r="151576"/>
    <row r="151577"/>
    <row r="151578"/>
    <row r="151579"/>
    <row r="151580"/>
    <row r="151581"/>
    <row r="151582"/>
    <row r="151583"/>
    <row r="151584"/>
    <row r="151585"/>
    <row r="151586"/>
    <row r="151587"/>
    <row r="151588"/>
    <row r="151589"/>
    <row r="151590"/>
    <row r="151591"/>
    <row r="151592"/>
    <row r="151593"/>
    <row r="151594"/>
    <row r="151595"/>
    <row r="151596"/>
    <row r="151597"/>
    <row r="151598"/>
    <row r="151599"/>
    <row r="151600"/>
    <row r="151601"/>
    <row r="151602"/>
    <row r="151603"/>
    <row r="151604"/>
    <row r="151605"/>
    <row r="151606"/>
    <row r="151607"/>
    <row r="151608"/>
    <row r="151609"/>
    <row r="151610"/>
    <row r="151611"/>
    <row r="151612"/>
    <row r="151613"/>
    <row r="151614"/>
    <row r="151615"/>
    <row r="151616"/>
    <row r="151617"/>
    <row r="151618"/>
    <row r="151619"/>
    <row r="151620"/>
    <row r="151621"/>
    <row r="151622"/>
    <row r="151623"/>
    <row r="151624"/>
    <row r="151625"/>
    <row r="151626"/>
    <row r="151627"/>
    <row r="151628"/>
    <row r="151629"/>
    <row r="151630"/>
    <row r="151631"/>
    <row r="151632"/>
    <row r="151633"/>
    <row r="151634"/>
    <row r="151635"/>
    <row r="151636"/>
    <row r="151637"/>
    <row r="151638"/>
    <row r="151639"/>
    <row r="151640"/>
    <row r="151641"/>
    <row r="151642"/>
    <row r="151643"/>
    <row r="151644"/>
    <row r="151645"/>
    <row r="151646"/>
    <row r="151647"/>
    <row r="151648"/>
    <row r="151649"/>
    <row r="151650"/>
    <row r="151651"/>
    <row r="151652"/>
    <row r="151653"/>
    <row r="151654"/>
    <row r="151655"/>
    <row r="151656"/>
    <row r="151657"/>
    <row r="151658"/>
    <row r="151659"/>
    <row r="151660"/>
    <row r="151661"/>
    <row r="151662"/>
    <row r="151663"/>
    <row r="151664"/>
    <row r="151665"/>
    <row r="151666"/>
    <row r="151667"/>
    <row r="151668"/>
    <row r="151669"/>
    <row r="151670"/>
    <row r="151671"/>
    <row r="151672"/>
    <row r="151673"/>
    <row r="151674"/>
    <row r="151675"/>
    <row r="151676"/>
    <row r="151677"/>
    <row r="151678"/>
    <row r="151679"/>
    <row r="151680"/>
    <row r="151681"/>
    <row r="151682"/>
    <row r="151683"/>
    <row r="151684"/>
    <row r="151685"/>
    <row r="151686"/>
    <row r="151687"/>
    <row r="151688"/>
    <row r="151689"/>
    <row r="151690"/>
    <row r="151691"/>
    <row r="151692"/>
    <row r="151693"/>
    <row r="151694"/>
    <row r="151695"/>
    <row r="151696"/>
    <row r="151697"/>
    <row r="151698"/>
    <row r="151699"/>
    <row r="151700"/>
    <row r="151701"/>
    <row r="151702"/>
    <row r="151703"/>
    <row r="151704"/>
    <row r="151705"/>
    <row r="151706"/>
    <row r="151707"/>
    <row r="151708"/>
    <row r="151709"/>
    <row r="151710"/>
    <row r="151711"/>
    <row r="151712"/>
    <row r="151713"/>
    <row r="151714"/>
    <row r="151715"/>
    <row r="151716"/>
    <row r="151717"/>
    <row r="151718"/>
    <row r="151719"/>
    <row r="151720"/>
    <row r="151721"/>
    <row r="151722"/>
    <row r="151723"/>
    <row r="151724"/>
    <row r="151725"/>
    <row r="151726"/>
    <row r="151727"/>
    <row r="151728"/>
    <row r="151729"/>
    <row r="151730"/>
    <row r="151731"/>
    <row r="151732"/>
    <row r="151733"/>
    <row r="151734"/>
    <row r="151735"/>
    <row r="151736"/>
    <row r="151737"/>
    <row r="151738"/>
    <row r="151739"/>
    <row r="151740"/>
    <row r="151741"/>
    <row r="151742"/>
    <row r="151743"/>
    <row r="151744"/>
    <row r="151745"/>
    <row r="151746"/>
    <row r="151747"/>
    <row r="151748"/>
    <row r="151749"/>
    <row r="151750"/>
    <row r="151751"/>
    <row r="151752"/>
    <row r="151753"/>
    <row r="151754"/>
    <row r="151755"/>
    <row r="151756"/>
    <row r="151757"/>
    <row r="151758"/>
    <row r="151759"/>
    <row r="151760"/>
    <row r="151761"/>
    <row r="151762"/>
    <row r="151763"/>
    <row r="151764"/>
    <row r="151765"/>
    <row r="151766"/>
    <row r="151767"/>
    <row r="151768"/>
    <row r="151769"/>
    <row r="151770"/>
    <row r="151771"/>
    <row r="151772"/>
    <row r="151773"/>
    <row r="151774"/>
    <row r="151775"/>
    <row r="151776"/>
    <row r="151777"/>
    <row r="151778"/>
    <row r="151779"/>
    <row r="151780"/>
    <row r="151781"/>
    <row r="151782"/>
    <row r="151783"/>
    <row r="151784"/>
    <row r="151785"/>
    <row r="151786"/>
    <row r="151787"/>
    <row r="151788"/>
    <row r="151789"/>
    <row r="151790"/>
    <row r="151791"/>
    <row r="151792"/>
    <row r="151793"/>
    <row r="151794"/>
    <row r="151795"/>
    <row r="151796"/>
    <row r="151797"/>
    <row r="151798"/>
    <row r="151799"/>
    <row r="151800"/>
    <row r="151801"/>
    <row r="151802"/>
    <row r="151803"/>
    <row r="151804"/>
    <row r="151805"/>
    <row r="151806"/>
    <row r="151807"/>
    <row r="151808"/>
    <row r="151809"/>
    <row r="151810"/>
    <row r="151811"/>
    <row r="151812"/>
    <row r="151813"/>
    <row r="151814"/>
    <row r="151815"/>
    <row r="151816"/>
    <row r="151817"/>
    <row r="151818"/>
    <row r="151819"/>
    <row r="151820"/>
    <row r="151821"/>
    <row r="151822"/>
    <row r="151823"/>
    <row r="151824"/>
    <row r="151825"/>
    <row r="151826"/>
    <row r="151827"/>
    <row r="151828"/>
    <row r="151829"/>
    <row r="151830"/>
    <row r="151831"/>
    <row r="151832"/>
    <row r="151833"/>
    <row r="151834"/>
    <row r="151835"/>
    <row r="151836"/>
    <row r="151837"/>
    <row r="151838"/>
    <row r="151839"/>
    <row r="151840"/>
    <row r="151841"/>
    <row r="151842"/>
    <row r="151843"/>
    <row r="151844"/>
    <row r="151845"/>
    <row r="151846"/>
    <row r="151847"/>
    <row r="151848"/>
    <row r="151849"/>
    <row r="151850"/>
    <row r="151851"/>
    <row r="151852"/>
    <row r="151853"/>
    <row r="151854"/>
    <row r="151855"/>
    <row r="151856"/>
    <row r="151857"/>
    <row r="151858"/>
    <row r="151859"/>
    <row r="151860"/>
    <row r="151861"/>
    <row r="151862"/>
    <row r="151863"/>
    <row r="151864"/>
    <row r="151865"/>
    <row r="151866"/>
    <row r="151867"/>
    <row r="151868"/>
    <row r="151869"/>
    <row r="151870"/>
    <row r="151871"/>
    <row r="151872"/>
    <row r="151873"/>
    <row r="151874"/>
    <row r="151875"/>
    <row r="151876"/>
    <row r="151877"/>
    <row r="151878"/>
    <row r="151879"/>
    <row r="151880"/>
    <row r="151881"/>
    <row r="151882"/>
    <row r="151883"/>
    <row r="151884"/>
    <row r="151885"/>
    <row r="151886"/>
    <row r="151887"/>
    <row r="151888"/>
    <row r="151889"/>
    <row r="151890"/>
    <row r="151891"/>
    <row r="151892"/>
    <row r="151893"/>
    <row r="151894"/>
    <row r="151895"/>
    <row r="151896"/>
    <row r="151897"/>
    <row r="151898"/>
    <row r="151899"/>
    <row r="151900"/>
    <row r="151901"/>
    <row r="151902"/>
    <row r="151903"/>
    <row r="151904"/>
    <row r="151905"/>
    <row r="151906"/>
    <row r="151907"/>
    <row r="151908"/>
    <row r="151909"/>
    <row r="151910"/>
    <row r="151911"/>
    <row r="151912"/>
    <row r="151913"/>
    <row r="151914"/>
    <row r="151915"/>
    <row r="151916"/>
    <row r="151917"/>
    <row r="151918"/>
    <row r="151919"/>
    <row r="151920"/>
    <row r="151921"/>
    <row r="151922"/>
    <row r="151923"/>
    <row r="151924"/>
    <row r="151925"/>
    <row r="151926"/>
    <row r="151927"/>
    <row r="151928"/>
    <row r="151929"/>
    <row r="151930"/>
    <row r="151931"/>
    <row r="151932"/>
    <row r="151933"/>
    <row r="151934"/>
    <row r="151935"/>
    <row r="151936"/>
    <row r="151937"/>
    <row r="151938"/>
    <row r="151939"/>
    <row r="151940"/>
    <row r="151941"/>
    <row r="151942"/>
    <row r="151943"/>
    <row r="151944"/>
    <row r="151945"/>
    <row r="151946"/>
    <row r="151947"/>
    <row r="151948"/>
    <row r="151949"/>
    <row r="151950"/>
    <row r="151951"/>
    <row r="151952"/>
    <row r="151953"/>
    <row r="151954"/>
    <row r="151955"/>
    <row r="151956"/>
    <row r="151957"/>
    <row r="151958"/>
    <row r="151959"/>
    <row r="151960"/>
    <row r="151961"/>
    <row r="151962"/>
    <row r="151963"/>
    <row r="151964"/>
    <row r="151965"/>
    <row r="151966"/>
    <row r="151967"/>
    <row r="151968"/>
    <row r="151969"/>
    <row r="151970"/>
    <row r="151971"/>
    <row r="151972"/>
    <row r="151973"/>
    <row r="151974"/>
    <row r="151975"/>
    <row r="151976"/>
    <row r="151977"/>
    <row r="151978"/>
    <row r="151979"/>
    <row r="151980"/>
    <row r="151981"/>
    <row r="151982"/>
    <row r="151983"/>
    <row r="151984"/>
    <row r="151985"/>
    <row r="151986"/>
    <row r="151987"/>
    <row r="151988"/>
    <row r="151989"/>
    <row r="151990"/>
    <row r="151991"/>
    <row r="151992"/>
    <row r="151993"/>
    <row r="151994"/>
    <row r="151995"/>
    <row r="151996"/>
    <row r="151997"/>
    <row r="151998"/>
    <row r="151999"/>
    <row r="152000"/>
    <row r="152001"/>
    <row r="152002"/>
    <row r="152003"/>
    <row r="152004"/>
    <row r="152005"/>
    <row r="152006"/>
    <row r="152007"/>
    <row r="152008"/>
    <row r="152009"/>
    <row r="152010"/>
    <row r="152011"/>
    <row r="152012"/>
    <row r="152013"/>
    <row r="152014"/>
    <row r="152015"/>
    <row r="152016"/>
    <row r="152017"/>
    <row r="152018"/>
    <row r="152019"/>
    <row r="152020"/>
    <row r="152021"/>
    <row r="152022"/>
    <row r="152023"/>
    <row r="152024"/>
    <row r="152025"/>
    <row r="152026"/>
    <row r="152027"/>
    <row r="152028"/>
    <row r="152029"/>
    <row r="152030"/>
    <row r="152031"/>
    <row r="152032"/>
    <row r="152033"/>
    <row r="152034"/>
    <row r="152035"/>
    <row r="152036"/>
    <row r="152037"/>
    <row r="152038"/>
    <row r="152039"/>
    <row r="152040"/>
    <row r="152041"/>
    <row r="152042"/>
    <row r="152043"/>
    <row r="152044"/>
    <row r="152045"/>
    <row r="152046"/>
    <row r="152047"/>
    <row r="152048"/>
    <row r="152049"/>
    <row r="152050"/>
    <row r="152051"/>
    <row r="152052"/>
    <row r="152053"/>
    <row r="152054"/>
    <row r="152055"/>
    <row r="152056"/>
    <row r="152057"/>
    <row r="152058"/>
    <row r="152059"/>
    <row r="152060"/>
    <row r="152061"/>
    <row r="152062"/>
    <row r="152063"/>
    <row r="152064"/>
    <row r="152065"/>
    <row r="152066"/>
    <row r="152067"/>
    <row r="152068"/>
    <row r="152069"/>
    <row r="152070"/>
    <row r="152071"/>
    <row r="152072"/>
    <row r="152073"/>
    <row r="152074"/>
    <row r="152075"/>
    <row r="152076"/>
    <row r="152077"/>
    <row r="152078"/>
    <row r="152079"/>
    <row r="152080"/>
    <row r="152081"/>
    <row r="152082"/>
    <row r="152083"/>
    <row r="152084"/>
    <row r="152085"/>
    <row r="152086"/>
    <row r="152087"/>
    <row r="152088"/>
    <row r="152089"/>
    <row r="152090"/>
    <row r="152091"/>
    <row r="152092"/>
    <row r="152093"/>
    <row r="152094"/>
    <row r="152095"/>
    <row r="152096"/>
    <row r="152097"/>
    <row r="152098"/>
    <row r="152099"/>
    <row r="152100"/>
    <row r="152101"/>
    <row r="152102"/>
    <row r="152103"/>
    <row r="152104"/>
    <row r="152105"/>
    <row r="152106"/>
    <row r="152107"/>
    <row r="152108"/>
    <row r="152109"/>
    <row r="152110"/>
    <row r="152111"/>
    <row r="152112"/>
    <row r="152113"/>
    <row r="152114"/>
    <row r="152115"/>
    <row r="152116"/>
    <row r="152117"/>
    <row r="152118"/>
    <row r="152119"/>
    <row r="152120"/>
    <row r="152121"/>
    <row r="152122"/>
    <row r="152123"/>
    <row r="152124"/>
    <row r="152125"/>
    <row r="152126"/>
    <row r="152127"/>
    <row r="152128"/>
    <row r="152129"/>
    <row r="152130"/>
    <row r="152131"/>
    <row r="152132"/>
    <row r="152133"/>
    <row r="152134"/>
    <row r="152135"/>
    <row r="152136"/>
    <row r="152137"/>
    <row r="152138"/>
    <row r="152139"/>
    <row r="152140"/>
    <row r="152141"/>
    <row r="152142"/>
    <row r="152143"/>
    <row r="152144"/>
    <row r="152145"/>
    <row r="152146"/>
    <row r="152147"/>
    <row r="152148"/>
    <row r="152149"/>
    <row r="152150"/>
    <row r="152151"/>
    <row r="152152"/>
    <row r="152153"/>
    <row r="152154"/>
    <row r="152155"/>
    <row r="152156"/>
    <row r="152157"/>
    <row r="152158"/>
    <row r="152159"/>
    <row r="152160"/>
    <row r="152161"/>
    <row r="152162"/>
    <row r="152163"/>
    <row r="152164"/>
    <row r="152165"/>
    <row r="152166"/>
    <row r="152167"/>
    <row r="152168"/>
    <row r="152169"/>
    <row r="152170"/>
    <row r="152171"/>
    <row r="152172"/>
    <row r="152173"/>
    <row r="152174"/>
    <row r="152175"/>
    <row r="152176"/>
    <row r="152177"/>
    <row r="152178"/>
    <row r="152179"/>
    <row r="152180"/>
    <row r="152181"/>
    <row r="152182"/>
    <row r="152183"/>
    <row r="152184"/>
    <row r="152185"/>
    <row r="152186"/>
    <row r="152187"/>
    <row r="152188"/>
    <row r="152189"/>
    <row r="152190"/>
    <row r="152191"/>
    <row r="152192"/>
    <row r="152193"/>
    <row r="152194"/>
    <row r="152195"/>
    <row r="152196"/>
    <row r="152197"/>
    <row r="152198"/>
    <row r="152199"/>
    <row r="152200"/>
    <row r="152201"/>
    <row r="152202"/>
    <row r="152203"/>
    <row r="152204"/>
    <row r="152205"/>
    <row r="152206"/>
    <row r="152207"/>
    <row r="152208"/>
    <row r="152209"/>
    <row r="152210"/>
    <row r="152211"/>
    <row r="152212"/>
    <row r="152213"/>
    <row r="152214"/>
    <row r="152215"/>
    <row r="152216"/>
    <row r="152217"/>
    <row r="152218"/>
    <row r="152219"/>
    <row r="152220"/>
    <row r="152221"/>
    <row r="152222"/>
    <row r="152223"/>
    <row r="152224"/>
    <row r="152225"/>
    <row r="152226"/>
    <row r="152227"/>
    <row r="152228"/>
    <row r="152229"/>
    <row r="152230"/>
    <row r="152231"/>
    <row r="152232"/>
    <row r="152233"/>
    <row r="152234"/>
    <row r="152235"/>
    <row r="152236"/>
    <row r="152237"/>
    <row r="152238"/>
    <row r="152239"/>
    <row r="152240"/>
    <row r="152241"/>
    <row r="152242"/>
    <row r="152243"/>
    <row r="152244"/>
    <row r="152245"/>
    <row r="152246"/>
    <row r="152247"/>
    <row r="152248"/>
    <row r="152249"/>
    <row r="152250"/>
    <row r="152251"/>
    <row r="152252"/>
    <row r="152253"/>
    <row r="152254"/>
    <row r="152255"/>
    <row r="152256"/>
    <row r="152257"/>
    <row r="152258"/>
    <row r="152259"/>
    <row r="152260"/>
    <row r="152261"/>
    <row r="152262"/>
    <row r="152263"/>
    <row r="152264"/>
    <row r="152265"/>
    <row r="152266"/>
    <row r="152267"/>
    <row r="152268"/>
    <row r="152269"/>
    <row r="152270"/>
    <row r="152271"/>
    <row r="152272"/>
    <row r="152273"/>
    <row r="152274"/>
    <row r="152275"/>
    <row r="152276"/>
    <row r="152277"/>
    <row r="152278"/>
    <row r="152279"/>
    <row r="152280"/>
    <row r="152281"/>
    <row r="152282"/>
    <row r="152283"/>
    <row r="152284"/>
    <row r="152285"/>
    <row r="152286"/>
    <row r="152287"/>
    <row r="152288"/>
    <row r="152289"/>
    <row r="152290"/>
    <row r="152291"/>
    <row r="152292"/>
    <row r="152293"/>
    <row r="152294"/>
    <row r="152295"/>
    <row r="152296"/>
    <row r="152297"/>
    <row r="152298"/>
    <row r="152299"/>
    <row r="152300"/>
    <row r="152301"/>
    <row r="152302"/>
    <row r="152303"/>
    <row r="152304"/>
    <row r="152305"/>
    <row r="152306"/>
    <row r="152307"/>
    <row r="152308"/>
    <row r="152309"/>
    <row r="152310"/>
    <row r="152311"/>
    <row r="152312"/>
    <row r="152313"/>
    <row r="152314"/>
    <row r="152315"/>
    <row r="152316"/>
    <row r="152317"/>
    <row r="152318"/>
    <row r="152319"/>
    <row r="152320"/>
    <row r="152321"/>
    <row r="152322"/>
    <row r="152323"/>
    <row r="152324"/>
    <row r="152325"/>
    <row r="152326"/>
    <row r="152327"/>
    <row r="152328"/>
    <row r="152329"/>
    <row r="152330"/>
    <row r="152331"/>
    <row r="152332"/>
    <row r="152333"/>
    <row r="152334"/>
    <row r="152335"/>
    <row r="152336"/>
    <row r="152337"/>
    <row r="152338"/>
    <row r="152339"/>
    <row r="152340"/>
    <row r="152341"/>
    <row r="152342"/>
    <row r="152343"/>
    <row r="152344"/>
    <row r="152345"/>
    <row r="152346"/>
    <row r="152347"/>
    <row r="152348"/>
    <row r="152349"/>
    <row r="152350"/>
    <row r="152351"/>
    <row r="152352"/>
    <row r="152353"/>
    <row r="152354"/>
    <row r="152355"/>
    <row r="152356"/>
    <row r="152357"/>
    <row r="152358"/>
    <row r="152359"/>
    <row r="152360"/>
    <row r="152361"/>
    <row r="152362"/>
    <row r="152363"/>
    <row r="152364"/>
    <row r="152365"/>
    <row r="152366"/>
    <row r="152367"/>
    <row r="152368"/>
    <row r="152369"/>
    <row r="152370"/>
    <row r="152371"/>
    <row r="152372"/>
    <row r="152373"/>
    <row r="152374"/>
    <row r="152375"/>
    <row r="152376"/>
    <row r="152377"/>
    <row r="152378"/>
    <row r="152379"/>
    <row r="152380"/>
    <row r="152381"/>
    <row r="152382"/>
    <row r="152383"/>
    <row r="152384"/>
    <row r="152385"/>
    <row r="152386"/>
    <row r="152387"/>
    <row r="152388"/>
    <row r="152389"/>
    <row r="152390"/>
    <row r="152391"/>
    <row r="152392"/>
    <row r="152393"/>
    <row r="152394"/>
    <row r="152395"/>
    <row r="152396"/>
    <row r="152397"/>
    <row r="152398"/>
    <row r="152399"/>
    <row r="152400"/>
    <row r="152401"/>
    <row r="152402"/>
    <row r="152403"/>
    <row r="152404"/>
    <row r="152405"/>
    <row r="152406"/>
    <row r="152407"/>
    <row r="152408"/>
    <row r="152409"/>
    <row r="152410"/>
    <row r="152411"/>
    <row r="152412"/>
    <row r="152413"/>
    <row r="152414"/>
    <row r="152415"/>
    <row r="152416"/>
    <row r="152417"/>
    <row r="152418"/>
    <row r="152419"/>
    <row r="152420"/>
    <row r="152421"/>
    <row r="152422"/>
    <row r="152423"/>
    <row r="152424"/>
    <row r="152425"/>
    <row r="152426"/>
    <row r="152427"/>
    <row r="152428"/>
    <row r="152429"/>
    <row r="152430"/>
    <row r="152431"/>
    <row r="152432"/>
    <row r="152433"/>
    <row r="152434"/>
    <row r="152435"/>
    <row r="152436"/>
    <row r="152437"/>
    <row r="152438"/>
    <row r="152439"/>
    <row r="152440"/>
    <row r="152441"/>
    <row r="152442"/>
    <row r="152443"/>
    <row r="152444"/>
    <row r="152445"/>
    <row r="152446"/>
    <row r="152447"/>
    <row r="152448"/>
    <row r="152449"/>
    <row r="152450"/>
    <row r="152451"/>
    <row r="152452"/>
    <row r="152453"/>
    <row r="152454"/>
    <row r="152455"/>
    <row r="152456"/>
    <row r="152457"/>
    <row r="152458"/>
    <row r="152459"/>
    <row r="152460"/>
    <row r="152461"/>
    <row r="152462"/>
    <row r="152463"/>
    <row r="152464"/>
    <row r="152465"/>
    <row r="152466"/>
    <row r="152467"/>
    <row r="152468"/>
    <row r="152469"/>
    <row r="152470"/>
    <row r="152471"/>
    <row r="152472"/>
    <row r="152473"/>
    <row r="152474"/>
    <row r="152475"/>
    <row r="152476"/>
    <row r="152477"/>
    <row r="152478"/>
    <row r="152479"/>
    <row r="152480"/>
    <row r="152481"/>
    <row r="152482"/>
    <row r="152483"/>
    <row r="152484"/>
    <row r="152485"/>
    <row r="152486"/>
    <row r="152487"/>
    <row r="152488"/>
    <row r="152489"/>
    <row r="152490"/>
    <row r="152491"/>
    <row r="152492"/>
    <row r="152493"/>
    <row r="152494"/>
    <row r="152495"/>
    <row r="152496"/>
    <row r="152497"/>
    <row r="152498"/>
    <row r="152499"/>
    <row r="152500"/>
    <row r="152501"/>
    <row r="152502"/>
    <row r="152503"/>
    <row r="152504"/>
    <row r="152505"/>
    <row r="152506"/>
    <row r="152507"/>
    <row r="152508"/>
    <row r="152509"/>
    <row r="152510"/>
    <row r="152511"/>
    <row r="152512"/>
    <row r="152513"/>
    <row r="152514"/>
    <row r="152515"/>
    <row r="152516"/>
    <row r="152517"/>
    <row r="152518"/>
    <row r="152519"/>
    <row r="152520"/>
    <row r="152521"/>
    <row r="152522"/>
    <row r="152523"/>
    <row r="152524"/>
    <row r="152525"/>
    <row r="152526"/>
    <row r="152527"/>
    <row r="152528"/>
    <row r="152529"/>
    <row r="152530"/>
    <row r="152531"/>
    <row r="152532"/>
    <row r="152533"/>
    <row r="152534"/>
    <row r="152535"/>
    <row r="152536"/>
    <row r="152537"/>
    <row r="152538"/>
    <row r="152539"/>
    <row r="152540"/>
    <row r="152541"/>
    <row r="152542"/>
    <row r="152543"/>
    <row r="152544"/>
    <row r="152545"/>
    <row r="152546"/>
    <row r="152547"/>
    <row r="152548"/>
    <row r="152549"/>
    <row r="152550"/>
    <row r="152551"/>
    <row r="152552"/>
    <row r="152553"/>
    <row r="152554"/>
    <row r="152555"/>
    <row r="152556"/>
    <row r="152557"/>
    <row r="152558"/>
    <row r="152559"/>
    <row r="152560"/>
    <row r="152561"/>
    <row r="152562"/>
    <row r="152563"/>
    <row r="152564"/>
    <row r="152565"/>
    <row r="152566"/>
    <row r="152567"/>
    <row r="152568"/>
    <row r="152569"/>
    <row r="152570"/>
    <row r="152571"/>
    <row r="152572"/>
    <row r="152573"/>
    <row r="152574"/>
    <row r="152575"/>
    <row r="152576"/>
    <row r="152577"/>
    <row r="152578"/>
    <row r="152579"/>
    <row r="152580"/>
    <row r="152581"/>
    <row r="152582"/>
    <row r="152583"/>
    <row r="152584"/>
    <row r="152585"/>
    <row r="152586"/>
    <row r="152587"/>
    <row r="152588"/>
    <row r="152589"/>
    <row r="152590"/>
    <row r="152591"/>
    <row r="152592"/>
    <row r="152593"/>
    <row r="152594"/>
    <row r="152595"/>
    <row r="152596"/>
    <row r="152597"/>
    <row r="152598"/>
    <row r="152599"/>
    <row r="152600"/>
    <row r="152601"/>
    <row r="152602"/>
    <row r="152603"/>
    <row r="152604"/>
    <row r="152605"/>
    <row r="152606"/>
    <row r="152607"/>
    <row r="152608"/>
    <row r="152609"/>
    <row r="152610"/>
    <row r="152611"/>
    <row r="152612"/>
    <row r="152613"/>
    <row r="152614"/>
    <row r="152615"/>
    <row r="152616"/>
    <row r="152617"/>
    <row r="152618"/>
    <row r="152619"/>
    <row r="152620"/>
    <row r="152621"/>
    <row r="152622"/>
    <row r="152623"/>
    <row r="152624"/>
    <row r="152625"/>
    <row r="152626"/>
    <row r="152627"/>
    <row r="152628"/>
    <row r="152629"/>
    <row r="152630"/>
    <row r="152631"/>
    <row r="152632"/>
    <row r="152633"/>
    <row r="152634"/>
    <row r="152635"/>
    <row r="152636"/>
    <row r="152637"/>
    <row r="152638"/>
    <row r="152639"/>
    <row r="152640"/>
    <row r="152641"/>
    <row r="152642"/>
    <row r="152643"/>
    <row r="152644"/>
    <row r="152645"/>
    <row r="152646"/>
    <row r="152647"/>
    <row r="152648"/>
    <row r="152649"/>
    <row r="152650"/>
    <row r="152651"/>
    <row r="152652"/>
    <row r="152653"/>
    <row r="152654"/>
    <row r="152655"/>
    <row r="152656"/>
    <row r="152657"/>
    <row r="152658"/>
    <row r="152659"/>
    <row r="152660"/>
    <row r="152661"/>
    <row r="152662"/>
    <row r="152663"/>
    <row r="152664"/>
    <row r="152665"/>
    <row r="152666"/>
    <row r="152667"/>
    <row r="152668"/>
    <row r="152669"/>
    <row r="152670"/>
    <row r="152671"/>
    <row r="152672"/>
    <row r="152673"/>
    <row r="152674"/>
    <row r="152675"/>
    <row r="152676"/>
    <row r="152677"/>
    <row r="152678"/>
    <row r="152679"/>
    <row r="152680"/>
    <row r="152681"/>
    <row r="152682"/>
    <row r="152683"/>
    <row r="152684"/>
    <row r="152685"/>
    <row r="152686"/>
    <row r="152687"/>
    <row r="152688"/>
    <row r="152689"/>
    <row r="152690"/>
    <row r="152691"/>
    <row r="152692"/>
    <row r="152693"/>
    <row r="152694"/>
    <row r="152695"/>
    <row r="152696"/>
    <row r="152697"/>
    <row r="152698"/>
    <row r="152699"/>
    <row r="152700"/>
    <row r="152701"/>
    <row r="152702"/>
    <row r="152703"/>
    <row r="152704"/>
    <row r="152705"/>
    <row r="152706"/>
    <row r="152707"/>
    <row r="152708"/>
    <row r="152709"/>
    <row r="152710"/>
    <row r="152711"/>
    <row r="152712"/>
    <row r="152713"/>
    <row r="152714"/>
    <row r="152715"/>
    <row r="152716"/>
    <row r="152717"/>
    <row r="152718"/>
    <row r="152719"/>
    <row r="152720"/>
    <row r="152721"/>
    <row r="152722"/>
    <row r="152723"/>
    <row r="152724"/>
    <row r="152725"/>
    <row r="152726"/>
    <row r="152727"/>
    <row r="152728"/>
    <row r="152729"/>
    <row r="152730"/>
    <row r="152731"/>
    <row r="152732"/>
    <row r="152733"/>
    <row r="152734"/>
    <row r="152735"/>
    <row r="152736"/>
    <row r="152737"/>
    <row r="152738"/>
    <row r="152739"/>
    <row r="152740"/>
    <row r="152741"/>
    <row r="152742"/>
    <row r="152743"/>
    <row r="152744"/>
    <row r="152745"/>
    <row r="152746"/>
    <row r="152747"/>
    <row r="152748"/>
    <row r="152749"/>
    <row r="152750"/>
    <row r="152751"/>
    <row r="152752"/>
    <row r="152753"/>
    <row r="152754"/>
    <row r="152755"/>
    <row r="152756"/>
    <row r="152757"/>
    <row r="152758"/>
    <row r="152759"/>
    <row r="152760"/>
    <row r="152761"/>
    <row r="152762"/>
    <row r="152763"/>
    <row r="152764"/>
    <row r="152765"/>
    <row r="152766"/>
    <row r="152767"/>
    <row r="152768"/>
    <row r="152769"/>
    <row r="152770"/>
    <row r="152771"/>
    <row r="152772"/>
    <row r="152773"/>
    <row r="152774"/>
    <row r="152775"/>
    <row r="152776"/>
    <row r="152777"/>
    <row r="152778"/>
    <row r="152779"/>
    <row r="152780"/>
    <row r="152781"/>
    <row r="152782"/>
    <row r="152783"/>
    <row r="152784"/>
    <row r="152785"/>
    <row r="152786"/>
    <row r="152787"/>
    <row r="152788"/>
    <row r="152789"/>
    <row r="152790"/>
    <row r="152791"/>
    <row r="152792"/>
    <row r="152793"/>
    <row r="152794"/>
    <row r="152795"/>
    <row r="152796"/>
    <row r="152797"/>
    <row r="152798"/>
    <row r="152799"/>
    <row r="152800"/>
    <row r="152801"/>
    <row r="152802"/>
    <row r="152803"/>
    <row r="152804"/>
    <row r="152805"/>
    <row r="152806"/>
    <row r="152807"/>
    <row r="152808"/>
    <row r="152809"/>
    <row r="152810"/>
    <row r="152811"/>
    <row r="152812"/>
    <row r="152813"/>
    <row r="152814"/>
    <row r="152815"/>
    <row r="152816"/>
    <row r="152817"/>
    <row r="152818"/>
    <row r="152819"/>
    <row r="152820"/>
    <row r="152821"/>
    <row r="152822"/>
    <row r="152823"/>
    <row r="152824"/>
    <row r="152825"/>
    <row r="152826"/>
    <row r="152827"/>
    <row r="152828"/>
    <row r="152829"/>
    <row r="152830"/>
    <row r="152831"/>
    <row r="152832"/>
    <row r="152833"/>
    <row r="152834"/>
    <row r="152835"/>
    <row r="152836"/>
    <row r="152837"/>
    <row r="152838"/>
    <row r="152839"/>
    <row r="152840"/>
    <row r="152841"/>
    <row r="152842"/>
    <row r="152843"/>
    <row r="152844"/>
    <row r="152845"/>
    <row r="152846"/>
    <row r="152847"/>
    <row r="152848"/>
    <row r="152849"/>
    <row r="152850"/>
    <row r="152851"/>
    <row r="152852"/>
    <row r="152853"/>
    <row r="152854"/>
    <row r="152855"/>
    <row r="152856"/>
    <row r="152857"/>
    <row r="152858"/>
    <row r="152859"/>
    <row r="152860"/>
    <row r="152861"/>
    <row r="152862"/>
    <row r="152863"/>
    <row r="152864"/>
    <row r="152865"/>
    <row r="152866"/>
    <row r="152867"/>
    <row r="152868"/>
    <row r="152869"/>
    <row r="152870"/>
    <row r="152871"/>
    <row r="152872"/>
    <row r="152873"/>
    <row r="152874"/>
    <row r="152875"/>
    <row r="152876"/>
    <row r="152877"/>
    <row r="152878"/>
    <row r="152879"/>
    <row r="152880"/>
    <row r="152881"/>
    <row r="152882"/>
    <row r="152883"/>
    <row r="152884"/>
    <row r="152885"/>
    <row r="152886"/>
    <row r="152887"/>
    <row r="152888"/>
    <row r="152889"/>
    <row r="152890"/>
    <row r="152891"/>
    <row r="152892"/>
    <row r="152893"/>
    <row r="152894"/>
    <row r="152895"/>
    <row r="152896"/>
    <row r="152897"/>
    <row r="152898"/>
    <row r="152899"/>
    <row r="152900"/>
    <row r="152901"/>
    <row r="152902"/>
    <row r="152903"/>
    <row r="152904"/>
    <row r="152905"/>
    <row r="152906"/>
    <row r="152907"/>
    <row r="152908"/>
    <row r="152909"/>
    <row r="152910"/>
    <row r="152911"/>
    <row r="152912"/>
    <row r="152913"/>
    <row r="152914"/>
    <row r="152915"/>
    <row r="152916"/>
    <row r="152917"/>
    <row r="152918"/>
    <row r="152919"/>
    <row r="152920"/>
    <row r="152921"/>
    <row r="152922"/>
    <row r="152923"/>
    <row r="152924"/>
    <row r="152925"/>
    <row r="152926"/>
    <row r="152927"/>
    <row r="152928"/>
    <row r="152929"/>
    <row r="152930"/>
    <row r="152931"/>
    <row r="152932"/>
    <row r="152933"/>
    <row r="152934"/>
    <row r="152935"/>
    <row r="152936"/>
    <row r="152937"/>
    <row r="152938"/>
    <row r="152939"/>
    <row r="152940"/>
    <row r="152941"/>
    <row r="152942"/>
    <row r="152943"/>
    <row r="152944"/>
    <row r="152945"/>
    <row r="152946"/>
    <row r="152947"/>
    <row r="152948"/>
    <row r="152949"/>
    <row r="152950"/>
    <row r="152951"/>
    <row r="152952"/>
    <row r="152953"/>
    <row r="152954"/>
    <row r="152955"/>
    <row r="152956"/>
    <row r="152957"/>
    <row r="152958"/>
    <row r="152959"/>
    <row r="152960"/>
    <row r="152961"/>
    <row r="152962"/>
    <row r="152963"/>
    <row r="152964"/>
    <row r="152965"/>
    <row r="152966"/>
    <row r="152967"/>
    <row r="152968"/>
    <row r="152969"/>
    <row r="152970"/>
    <row r="152971"/>
    <row r="152972"/>
    <row r="152973"/>
    <row r="152974"/>
    <row r="152975"/>
    <row r="152976"/>
    <row r="152977"/>
    <row r="152978"/>
    <row r="152979"/>
    <row r="152980"/>
    <row r="152981"/>
    <row r="152982"/>
    <row r="152983"/>
    <row r="152984"/>
    <row r="152985"/>
    <row r="152986"/>
    <row r="152987"/>
    <row r="152988"/>
    <row r="152989"/>
    <row r="152990"/>
    <row r="152991"/>
    <row r="152992"/>
    <row r="152993"/>
    <row r="152994"/>
    <row r="152995"/>
    <row r="152996"/>
    <row r="152997"/>
    <row r="152998"/>
    <row r="152999"/>
    <row r="153000"/>
    <row r="153001"/>
    <row r="153002"/>
    <row r="153003"/>
    <row r="153004"/>
    <row r="153005"/>
    <row r="153006"/>
    <row r="153007"/>
    <row r="153008"/>
    <row r="153009"/>
    <row r="153010"/>
    <row r="153011"/>
    <row r="153012"/>
    <row r="153013"/>
    <row r="153014"/>
    <row r="153015"/>
    <row r="153016"/>
    <row r="153017"/>
    <row r="153018"/>
    <row r="153019"/>
    <row r="153020"/>
    <row r="153021"/>
    <row r="153022"/>
    <row r="153023"/>
    <row r="153024"/>
    <row r="153025"/>
    <row r="153026"/>
    <row r="153027"/>
    <row r="153028"/>
    <row r="153029"/>
    <row r="153030"/>
    <row r="153031"/>
    <row r="153032"/>
    <row r="153033"/>
    <row r="153034"/>
    <row r="153035"/>
    <row r="153036"/>
    <row r="153037"/>
    <row r="153038"/>
    <row r="153039"/>
    <row r="153040"/>
    <row r="153041"/>
    <row r="153042"/>
    <row r="153043"/>
    <row r="153044"/>
    <row r="153045"/>
    <row r="153046"/>
    <row r="153047"/>
    <row r="153048"/>
    <row r="153049"/>
    <row r="153050"/>
    <row r="153051"/>
    <row r="153052"/>
    <row r="153053"/>
    <row r="153054"/>
    <row r="153055"/>
    <row r="153056"/>
    <row r="153057"/>
    <row r="153058"/>
    <row r="153059"/>
    <row r="153060"/>
    <row r="153061"/>
    <row r="153062"/>
    <row r="153063"/>
    <row r="153064"/>
    <row r="153065"/>
    <row r="153066"/>
    <row r="153067"/>
    <row r="153068"/>
    <row r="153069"/>
    <row r="153070"/>
    <row r="153071"/>
    <row r="153072"/>
    <row r="153073"/>
    <row r="153074"/>
    <row r="153075"/>
    <row r="153076"/>
    <row r="153077"/>
    <row r="153078"/>
    <row r="153079"/>
    <row r="153080"/>
    <row r="153081"/>
    <row r="153082"/>
    <row r="153083"/>
    <row r="153084"/>
    <row r="153085"/>
    <row r="153086"/>
    <row r="153087"/>
    <row r="153088"/>
    <row r="153089"/>
    <row r="153090"/>
    <row r="153091"/>
    <row r="153092"/>
    <row r="153093"/>
    <row r="153094"/>
    <row r="153095"/>
    <row r="153096"/>
    <row r="153097"/>
    <row r="153098"/>
    <row r="153099"/>
    <row r="153100"/>
    <row r="153101"/>
    <row r="153102"/>
    <row r="153103"/>
    <row r="153104"/>
    <row r="153105"/>
    <row r="153106"/>
    <row r="153107"/>
    <row r="153108"/>
    <row r="153109"/>
    <row r="153110"/>
    <row r="153111"/>
    <row r="153112"/>
    <row r="153113"/>
    <row r="153114"/>
    <row r="153115"/>
    <row r="153116"/>
    <row r="153117"/>
    <row r="153118"/>
    <row r="153119"/>
    <row r="153120"/>
    <row r="153121"/>
    <row r="153122"/>
    <row r="153123"/>
    <row r="153124"/>
    <row r="153125"/>
    <row r="153126"/>
    <row r="153127"/>
    <row r="153128"/>
    <row r="153129"/>
    <row r="153130"/>
    <row r="153131"/>
    <row r="153132"/>
    <row r="153133"/>
    <row r="153134"/>
    <row r="153135"/>
    <row r="153136"/>
    <row r="153137"/>
    <row r="153138"/>
    <row r="153139"/>
    <row r="153140"/>
    <row r="153141"/>
    <row r="153142"/>
    <row r="153143"/>
    <row r="153144"/>
    <row r="153145"/>
    <row r="153146"/>
    <row r="153147"/>
    <row r="153148"/>
    <row r="153149"/>
    <row r="153150"/>
    <row r="153151"/>
    <row r="153152"/>
    <row r="153153"/>
    <row r="153154"/>
    <row r="153155"/>
    <row r="153156"/>
    <row r="153157"/>
    <row r="153158"/>
    <row r="153159"/>
    <row r="153160"/>
    <row r="153161"/>
    <row r="153162"/>
    <row r="153163"/>
    <row r="153164"/>
    <row r="153165"/>
    <row r="153166"/>
    <row r="153167"/>
    <row r="153168"/>
    <row r="153169"/>
    <row r="153170"/>
    <row r="153171"/>
    <row r="153172"/>
    <row r="153173"/>
    <row r="153174"/>
    <row r="153175"/>
    <row r="153176"/>
    <row r="153177"/>
    <row r="153178"/>
    <row r="153179"/>
    <row r="153180"/>
    <row r="153181"/>
    <row r="153182"/>
    <row r="153183"/>
    <row r="153184"/>
    <row r="153185"/>
    <row r="153186"/>
    <row r="153187"/>
    <row r="153188"/>
    <row r="153189"/>
    <row r="153190"/>
    <row r="153191"/>
    <row r="153192"/>
    <row r="153193"/>
    <row r="153194"/>
    <row r="153195"/>
    <row r="153196"/>
    <row r="153197"/>
    <row r="153198"/>
    <row r="153199"/>
    <row r="153200"/>
    <row r="153201"/>
    <row r="153202"/>
    <row r="153203"/>
    <row r="153204"/>
    <row r="153205"/>
    <row r="153206"/>
    <row r="153207"/>
    <row r="153208"/>
    <row r="153209"/>
    <row r="153210"/>
    <row r="153211"/>
    <row r="153212"/>
    <row r="153213"/>
    <row r="153214"/>
    <row r="153215"/>
    <row r="153216"/>
    <row r="153217"/>
    <row r="153218"/>
    <row r="153219"/>
    <row r="153220"/>
    <row r="153221"/>
    <row r="153222"/>
    <row r="153223"/>
    <row r="153224"/>
    <row r="153225"/>
    <row r="153226"/>
    <row r="153227"/>
    <row r="153228"/>
    <row r="153229"/>
    <row r="153230"/>
    <row r="153231"/>
    <row r="153232"/>
    <row r="153233"/>
    <row r="153234"/>
    <row r="153235"/>
    <row r="153236"/>
    <row r="153237"/>
    <row r="153238"/>
    <row r="153239"/>
    <row r="153240"/>
    <row r="153241"/>
    <row r="153242"/>
    <row r="153243"/>
    <row r="153244"/>
    <row r="153245"/>
    <row r="153246"/>
    <row r="153247"/>
    <row r="153248"/>
    <row r="153249"/>
    <row r="153250"/>
    <row r="153251"/>
    <row r="153252"/>
    <row r="153253"/>
    <row r="153254"/>
    <row r="153255"/>
    <row r="153256"/>
    <row r="153257"/>
    <row r="153258"/>
    <row r="153259"/>
    <row r="153260"/>
    <row r="153261"/>
    <row r="153262"/>
    <row r="153263"/>
    <row r="153264"/>
    <row r="153265"/>
    <row r="153266"/>
    <row r="153267"/>
    <row r="153268"/>
    <row r="153269"/>
    <row r="153270"/>
    <row r="153271"/>
    <row r="153272"/>
    <row r="153273"/>
    <row r="153274"/>
    <row r="153275"/>
    <row r="153276"/>
    <row r="153277"/>
    <row r="153278"/>
    <row r="153279"/>
    <row r="153280"/>
    <row r="153281"/>
    <row r="153282"/>
    <row r="153283"/>
    <row r="153284"/>
    <row r="153285"/>
    <row r="153286"/>
    <row r="153287"/>
    <row r="153288"/>
    <row r="153289"/>
    <row r="153290"/>
    <row r="153291"/>
    <row r="153292"/>
    <row r="153293"/>
    <row r="153294"/>
    <row r="153295"/>
    <row r="153296"/>
    <row r="153297"/>
    <row r="153298"/>
    <row r="153299"/>
    <row r="153300"/>
    <row r="153301"/>
    <row r="153302"/>
    <row r="153303"/>
    <row r="153304"/>
    <row r="153305"/>
    <row r="153306"/>
    <row r="153307"/>
    <row r="153308"/>
    <row r="153309"/>
    <row r="153310"/>
    <row r="153311"/>
    <row r="153312"/>
    <row r="153313"/>
    <row r="153314"/>
    <row r="153315"/>
    <row r="153316"/>
    <row r="153317"/>
    <row r="153318"/>
    <row r="153319"/>
    <row r="153320"/>
    <row r="153321"/>
    <row r="153322"/>
    <row r="153323"/>
    <row r="153324"/>
    <row r="153325"/>
    <row r="153326"/>
    <row r="153327"/>
    <row r="153328"/>
    <row r="153329"/>
    <row r="153330"/>
    <row r="153331"/>
    <row r="153332"/>
    <row r="153333"/>
    <row r="153334"/>
    <row r="153335"/>
    <row r="153336"/>
    <row r="153337"/>
    <row r="153338"/>
    <row r="153339"/>
    <row r="153340"/>
    <row r="153341"/>
    <row r="153342"/>
    <row r="153343"/>
    <row r="153344"/>
    <row r="153345"/>
    <row r="153346"/>
    <row r="153347"/>
    <row r="153348"/>
    <row r="153349"/>
    <row r="153350"/>
    <row r="153351"/>
    <row r="153352"/>
    <row r="153353"/>
    <row r="153354"/>
    <row r="153355"/>
    <row r="153356"/>
    <row r="153357"/>
    <row r="153358"/>
    <row r="153359"/>
    <row r="153360"/>
    <row r="153361"/>
    <row r="153362"/>
    <row r="153363"/>
    <row r="153364"/>
    <row r="153365"/>
    <row r="153366"/>
    <row r="153367"/>
    <row r="153368"/>
    <row r="153369"/>
    <row r="153370"/>
    <row r="153371"/>
    <row r="153372"/>
    <row r="153373"/>
    <row r="153374"/>
    <row r="153375"/>
    <row r="153376"/>
    <row r="153377"/>
    <row r="153378"/>
    <row r="153379"/>
    <row r="153380"/>
    <row r="153381"/>
    <row r="153382"/>
    <row r="153383"/>
    <row r="153384"/>
    <row r="153385"/>
    <row r="153386"/>
    <row r="153387"/>
    <row r="153388"/>
    <row r="153389"/>
    <row r="153390"/>
    <row r="153391"/>
    <row r="153392"/>
    <row r="153393"/>
    <row r="153394"/>
    <row r="153395"/>
    <row r="153396"/>
    <row r="153397"/>
    <row r="153398"/>
    <row r="153399"/>
    <row r="153400"/>
    <row r="153401"/>
    <row r="153402"/>
    <row r="153403"/>
    <row r="153404"/>
    <row r="153405"/>
    <row r="153406"/>
    <row r="153407"/>
    <row r="153408"/>
    <row r="153409"/>
    <row r="153410"/>
    <row r="153411"/>
    <row r="153412"/>
    <row r="153413"/>
    <row r="153414"/>
    <row r="153415"/>
    <row r="153416"/>
    <row r="153417"/>
    <row r="153418"/>
    <row r="153419"/>
    <row r="153420"/>
    <row r="153421"/>
    <row r="153422"/>
    <row r="153423"/>
    <row r="153424"/>
    <row r="153425"/>
    <row r="153426"/>
    <row r="153427"/>
    <row r="153428"/>
    <row r="153429"/>
    <row r="153430"/>
    <row r="153431"/>
    <row r="153432"/>
    <row r="153433"/>
    <row r="153434"/>
    <row r="153435"/>
    <row r="153436"/>
    <row r="153437"/>
    <row r="153438"/>
    <row r="153439"/>
    <row r="153440"/>
    <row r="153441"/>
    <row r="153442"/>
    <row r="153443"/>
    <row r="153444"/>
    <row r="153445"/>
    <row r="153446"/>
    <row r="153447"/>
    <row r="153448"/>
    <row r="153449"/>
    <row r="153450"/>
    <row r="153451"/>
    <row r="153452"/>
    <row r="153453"/>
    <row r="153454"/>
    <row r="153455"/>
    <row r="153456"/>
    <row r="153457"/>
    <row r="153458"/>
    <row r="153459"/>
    <row r="153460"/>
    <row r="153461"/>
    <row r="153462"/>
    <row r="153463"/>
    <row r="153464"/>
    <row r="153465"/>
    <row r="153466"/>
    <row r="153467"/>
    <row r="153468"/>
    <row r="153469"/>
    <row r="153470"/>
    <row r="153471"/>
    <row r="153472"/>
    <row r="153473"/>
    <row r="153474"/>
    <row r="153475"/>
    <row r="153476"/>
    <row r="153477"/>
    <row r="153478"/>
    <row r="153479"/>
    <row r="153480"/>
    <row r="153481"/>
    <row r="153482"/>
    <row r="153483"/>
    <row r="153484"/>
    <row r="153485"/>
    <row r="153486"/>
    <row r="153487"/>
    <row r="153488"/>
    <row r="153489"/>
    <row r="153490"/>
    <row r="153491"/>
    <row r="153492"/>
    <row r="153493"/>
    <row r="153494"/>
    <row r="153495"/>
    <row r="153496"/>
    <row r="153497"/>
    <row r="153498"/>
    <row r="153499"/>
    <row r="153500"/>
    <row r="153501"/>
    <row r="153502"/>
    <row r="153503"/>
    <row r="153504"/>
    <row r="153505"/>
    <row r="153506"/>
    <row r="153507"/>
    <row r="153508"/>
    <row r="153509"/>
    <row r="153510"/>
    <row r="153511"/>
    <row r="153512"/>
    <row r="153513"/>
    <row r="153514"/>
    <row r="153515"/>
    <row r="153516"/>
    <row r="153517"/>
    <row r="153518"/>
    <row r="153519"/>
    <row r="153520"/>
    <row r="153521"/>
    <row r="153522"/>
    <row r="153523"/>
    <row r="153524"/>
    <row r="153525"/>
    <row r="153526"/>
    <row r="153527"/>
    <row r="153528"/>
    <row r="153529"/>
    <row r="153530"/>
    <row r="153531"/>
    <row r="153532"/>
    <row r="153533"/>
    <row r="153534"/>
    <row r="153535"/>
    <row r="153536"/>
    <row r="153537"/>
    <row r="153538"/>
    <row r="153539"/>
    <row r="153540"/>
    <row r="153541"/>
    <row r="153542"/>
    <row r="153543"/>
    <row r="153544"/>
    <row r="153545"/>
    <row r="153546"/>
    <row r="153547"/>
    <row r="153548"/>
    <row r="153549"/>
    <row r="153550"/>
    <row r="153551"/>
    <row r="153552"/>
    <row r="153553"/>
    <row r="153554"/>
    <row r="153555"/>
    <row r="153556"/>
    <row r="153557"/>
    <row r="153558"/>
    <row r="153559"/>
    <row r="153560"/>
    <row r="153561"/>
    <row r="153562"/>
    <row r="153563"/>
    <row r="153564"/>
    <row r="153565"/>
    <row r="153566"/>
    <row r="153567"/>
    <row r="153568"/>
    <row r="153569"/>
    <row r="153570"/>
    <row r="153571"/>
    <row r="153572"/>
    <row r="153573"/>
    <row r="153574"/>
    <row r="153575"/>
    <row r="153576"/>
    <row r="153577"/>
    <row r="153578"/>
    <row r="153579"/>
    <row r="153580"/>
    <row r="153581"/>
    <row r="153582"/>
    <row r="153583"/>
    <row r="153584"/>
    <row r="153585"/>
    <row r="153586"/>
    <row r="153587"/>
    <row r="153588"/>
    <row r="153589"/>
    <row r="153590"/>
    <row r="153591"/>
    <row r="153592"/>
    <row r="153593"/>
    <row r="153594"/>
    <row r="153595"/>
    <row r="153596"/>
    <row r="153597"/>
    <row r="153598"/>
    <row r="153599"/>
    <row r="153600"/>
    <row r="153601"/>
    <row r="153602"/>
    <row r="153603"/>
    <row r="153604"/>
    <row r="153605"/>
    <row r="153606"/>
    <row r="153607"/>
    <row r="153608"/>
    <row r="153609"/>
    <row r="153610"/>
    <row r="153611"/>
    <row r="153612"/>
    <row r="153613"/>
    <row r="153614"/>
    <row r="153615"/>
    <row r="153616"/>
    <row r="153617"/>
    <row r="153618"/>
    <row r="153619"/>
    <row r="153620"/>
    <row r="153621"/>
    <row r="153622"/>
    <row r="153623"/>
    <row r="153624"/>
    <row r="153625"/>
    <row r="153626"/>
    <row r="153627"/>
    <row r="153628"/>
    <row r="153629"/>
    <row r="153630"/>
    <row r="153631"/>
    <row r="153632"/>
    <row r="153633"/>
    <row r="153634"/>
    <row r="153635"/>
    <row r="153636"/>
    <row r="153637"/>
    <row r="153638"/>
    <row r="153639"/>
    <row r="153640"/>
    <row r="153641"/>
    <row r="153642"/>
    <row r="153643"/>
    <row r="153644"/>
    <row r="153645"/>
    <row r="153646"/>
    <row r="153647"/>
    <row r="153648"/>
    <row r="153649"/>
    <row r="153650"/>
    <row r="153651"/>
    <row r="153652"/>
    <row r="153653"/>
    <row r="153654"/>
    <row r="153655"/>
    <row r="153656"/>
    <row r="153657"/>
    <row r="153658"/>
    <row r="153659"/>
    <row r="153660"/>
    <row r="153661"/>
    <row r="153662"/>
    <row r="153663"/>
    <row r="153664"/>
    <row r="153665"/>
    <row r="153666"/>
    <row r="153667"/>
    <row r="153668"/>
    <row r="153669"/>
    <row r="153670"/>
    <row r="153671"/>
    <row r="153672"/>
    <row r="153673"/>
    <row r="153674"/>
    <row r="153675"/>
    <row r="153676"/>
    <row r="153677"/>
    <row r="153678"/>
    <row r="153679"/>
    <row r="153680"/>
    <row r="153681"/>
    <row r="153682"/>
    <row r="153683"/>
    <row r="153684"/>
    <row r="153685"/>
    <row r="153686"/>
    <row r="153687"/>
    <row r="153688"/>
    <row r="153689"/>
    <row r="153690"/>
    <row r="153691"/>
    <row r="153692"/>
    <row r="153693"/>
    <row r="153694"/>
    <row r="153695"/>
    <row r="153696"/>
    <row r="153697"/>
    <row r="153698"/>
    <row r="153699"/>
    <row r="153700"/>
    <row r="153701"/>
    <row r="153702"/>
    <row r="153703"/>
    <row r="153704"/>
    <row r="153705"/>
    <row r="153706"/>
    <row r="153707"/>
    <row r="153708"/>
    <row r="153709"/>
    <row r="153710"/>
    <row r="153711"/>
    <row r="153712"/>
    <row r="153713"/>
    <row r="153714"/>
    <row r="153715"/>
    <row r="153716"/>
    <row r="153717"/>
    <row r="153718"/>
    <row r="153719"/>
    <row r="153720"/>
    <row r="153721"/>
    <row r="153722"/>
    <row r="153723"/>
    <row r="153724"/>
    <row r="153725"/>
    <row r="153726"/>
    <row r="153727"/>
    <row r="153728"/>
    <row r="153729"/>
    <row r="153730"/>
    <row r="153731"/>
    <row r="153732"/>
    <row r="153733"/>
    <row r="153734"/>
    <row r="153735"/>
    <row r="153736"/>
    <row r="153737"/>
    <row r="153738"/>
    <row r="153739"/>
    <row r="153740"/>
    <row r="153741"/>
    <row r="153742"/>
    <row r="153743"/>
    <row r="153744"/>
    <row r="153745"/>
    <row r="153746"/>
    <row r="153747"/>
    <row r="153748"/>
    <row r="153749"/>
    <row r="153750"/>
    <row r="153751"/>
    <row r="153752"/>
    <row r="153753"/>
    <row r="153754"/>
    <row r="153755"/>
    <row r="153756"/>
    <row r="153757"/>
    <row r="153758"/>
    <row r="153759"/>
    <row r="153760"/>
    <row r="153761"/>
    <row r="153762"/>
    <row r="153763"/>
    <row r="153764"/>
    <row r="153765"/>
    <row r="153766"/>
    <row r="153767"/>
    <row r="153768"/>
    <row r="153769"/>
    <row r="153770"/>
    <row r="153771"/>
    <row r="153772"/>
    <row r="153773"/>
    <row r="153774"/>
    <row r="153775"/>
    <row r="153776"/>
    <row r="153777"/>
    <row r="153778"/>
    <row r="153779"/>
    <row r="153780"/>
    <row r="153781"/>
    <row r="153782"/>
    <row r="153783"/>
    <row r="153784"/>
    <row r="153785"/>
    <row r="153786"/>
    <row r="153787"/>
    <row r="153788"/>
    <row r="153789"/>
    <row r="153790"/>
    <row r="153791"/>
    <row r="153792"/>
    <row r="153793"/>
    <row r="153794"/>
    <row r="153795"/>
    <row r="153796"/>
    <row r="153797"/>
    <row r="153798"/>
    <row r="153799"/>
    <row r="153800"/>
    <row r="153801"/>
    <row r="153802"/>
    <row r="153803"/>
    <row r="153804"/>
    <row r="153805"/>
    <row r="153806"/>
    <row r="153807"/>
    <row r="153808"/>
    <row r="153809"/>
    <row r="153810"/>
    <row r="153811"/>
    <row r="153812"/>
    <row r="153813"/>
    <row r="153814"/>
    <row r="153815"/>
    <row r="153816"/>
    <row r="153817"/>
    <row r="153818"/>
    <row r="153819"/>
    <row r="153820"/>
    <row r="153821"/>
    <row r="153822"/>
    <row r="153823"/>
    <row r="153824"/>
    <row r="153825"/>
    <row r="153826"/>
    <row r="153827"/>
    <row r="153828"/>
    <row r="153829"/>
    <row r="153830"/>
    <row r="153831"/>
    <row r="153832"/>
    <row r="153833"/>
    <row r="153834"/>
    <row r="153835"/>
    <row r="153836"/>
    <row r="153837"/>
    <row r="153838"/>
    <row r="153839"/>
    <row r="153840"/>
    <row r="153841"/>
    <row r="153842"/>
    <row r="153843"/>
    <row r="153844"/>
    <row r="153845"/>
    <row r="153846"/>
    <row r="153847"/>
    <row r="153848"/>
    <row r="153849"/>
    <row r="153850"/>
    <row r="153851"/>
    <row r="153852"/>
    <row r="153853"/>
    <row r="153854"/>
    <row r="153855"/>
    <row r="153856"/>
    <row r="153857"/>
    <row r="153858"/>
    <row r="153859"/>
    <row r="153860"/>
    <row r="153861"/>
    <row r="153862"/>
    <row r="153863"/>
    <row r="153864"/>
    <row r="153865"/>
    <row r="153866"/>
    <row r="153867"/>
    <row r="153868"/>
    <row r="153869"/>
    <row r="153870"/>
    <row r="153871"/>
    <row r="153872"/>
    <row r="153873"/>
    <row r="153874"/>
    <row r="153875"/>
    <row r="153876"/>
    <row r="153877"/>
    <row r="153878"/>
    <row r="153879"/>
    <row r="153880"/>
    <row r="153881"/>
    <row r="153882"/>
    <row r="153883"/>
    <row r="153884"/>
    <row r="153885"/>
    <row r="153886"/>
    <row r="153887"/>
    <row r="153888"/>
    <row r="153889"/>
    <row r="153890"/>
    <row r="153891"/>
    <row r="153892"/>
    <row r="153893"/>
    <row r="153894"/>
    <row r="153895"/>
    <row r="153896"/>
    <row r="153897"/>
    <row r="153898"/>
    <row r="153899"/>
    <row r="153900"/>
    <row r="153901"/>
    <row r="153902"/>
    <row r="153903"/>
    <row r="153904"/>
    <row r="153905"/>
    <row r="153906"/>
    <row r="153907"/>
    <row r="153908"/>
    <row r="153909"/>
    <row r="153910"/>
    <row r="153911"/>
    <row r="153912"/>
    <row r="153913"/>
    <row r="153914"/>
    <row r="153915"/>
    <row r="153916"/>
    <row r="153917"/>
    <row r="153918"/>
    <row r="153919"/>
    <row r="153920"/>
    <row r="153921"/>
    <row r="153922"/>
    <row r="153923"/>
    <row r="153924"/>
    <row r="153925"/>
    <row r="153926"/>
    <row r="153927"/>
    <row r="153928"/>
    <row r="153929"/>
    <row r="153930"/>
    <row r="153931"/>
    <row r="153932"/>
    <row r="153933"/>
    <row r="153934"/>
    <row r="153935"/>
    <row r="153936"/>
    <row r="153937"/>
    <row r="153938"/>
    <row r="153939"/>
    <row r="153940"/>
    <row r="153941"/>
    <row r="153942"/>
    <row r="153943"/>
    <row r="153944"/>
    <row r="153945"/>
    <row r="153946"/>
    <row r="153947"/>
    <row r="153948"/>
    <row r="153949"/>
    <row r="153950"/>
    <row r="153951"/>
    <row r="153952"/>
    <row r="153953"/>
    <row r="153954"/>
    <row r="153955"/>
    <row r="153956"/>
    <row r="153957"/>
    <row r="153958"/>
    <row r="153959"/>
    <row r="153960"/>
    <row r="153961"/>
    <row r="153962"/>
    <row r="153963"/>
    <row r="153964"/>
    <row r="153965"/>
    <row r="153966"/>
    <row r="153967"/>
    <row r="153968"/>
    <row r="153969"/>
    <row r="153970"/>
    <row r="153971"/>
    <row r="153972"/>
    <row r="153973"/>
    <row r="153974"/>
    <row r="153975"/>
    <row r="153976"/>
    <row r="153977"/>
    <row r="153978"/>
    <row r="153979"/>
    <row r="153980"/>
    <row r="153981"/>
    <row r="153982"/>
    <row r="153983"/>
    <row r="153984"/>
    <row r="153985"/>
    <row r="153986"/>
    <row r="153987"/>
    <row r="153988"/>
    <row r="153989"/>
    <row r="153990"/>
    <row r="153991"/>
    <row r="153992"/>
    <row r="153993"/>
    <row r="153994"/>
    <row r="153995"/>
    <row r="153996"/>
    <row r="153997"/>
    <row r="153998"/>
    <row r="153999"/>
    <row r="154000"/>
    <row r="154001"/>
    <row r="154002"/>
    <row r="154003"/>
    <row r="154004"/>
    <row r="154005"/>
    <row r="154006"/>
    <row r="154007"/>
    <row r="154008"/>
    <row r="154009"/>
    <row r="154010"/>
    <row r="154011"/>
    <row r="154012"/>
    <row r="154013"/>
    <row r="154014"/>
    <row r="154015"/>
    <row r="154016"/>
    <row r="154017"/>
    <row r="154018"/>
    <row r="154019"/>
    <row r="154020"/>
    <row r="154021"/>
    <row r="154022"/>
    <row r="154023"/>
    <row r="154024"/>
    <row r="154025"/>
    <row r="154026"/>
    <row r="154027"/>
    <row r="154028"/>
    <row r="154029"/>
    <row r="154030"/>
    <row r="154031"/>
    <row r="154032"/>
    <row r="154033"/>
    <row r="154034"/>
    <row r="154035"/>
    <row r="154036"/>
    <row r="154037"/>
    <row r="154038"/>
    <row r="154039"/>
    <row r="154040"/>
    <row r="154041"/>
    <row r="154042"/>
    <row r="154043"/>
    <row r="154044"/>
    <row r="154045"/>
    <row r="154046"/>
    <row r="154047"/>
    <row r="154048"/>
    <row r="154049"/>
    <row r="154050"/>
    <row r="154051"/>
    <row r="154052"/>
    <row r="154053"/>
    <row r="154054"/>
    <row r="154055"/>
    <row r="154056"/>
    <row r="154057"/>
    <row r="154058"/>
    <row r="154059"/>
    <row r="154060"/>
    <row r="154061"/>
    <row r="154062"/>
    <row r="154063"/>
    <row r="154064"/>
    <row r="154065"/>
    <row r="154066"/>
    <row r="154067"/>
    <row r="154068"/>
    <row r="154069"/>
    <row r="154070"/>
    <row r="154071"/>
    <row r="154072"/>
    <row r="154073"/>
    <row r="154074"/>
    <row r="154075"/>
    <row r="154076"/>
    <row r="154077"/>
    <row r="154078"/>
    <row r="154079"/>
    <row r="154080"/>
    <row r="154081"/>
    <row r="154082"/>
    <row r="154083"/>
    <row r="154084"/>
    <row r="154085"/>
    <row r="154086"/>
    <row r="154087"/>
    <row r="154088"/>
    <row r="154089"/>
    <row r="154090"/>
    <row r="154091"/>
    <row r="154092"/>
    <row r="154093"/>
    <row r="154094"/>
    <row r="154095"/>
    <row r="154096"/>
    <row r="154097"/>
    <row r="154098"/>
    <row r="154099"/>
    <row r="154100"/>
    <row r="154101"/>
    <row r="154102"/>
    <row r="154103"/>
    <row r="154104"/>
    <row r="154105"/>
    <row r="154106"/>
    <row r="154107"/>
    <row r="154108"/>
    <row r="154109"/>
    <row r="154110"/>
    <row r="154111"/>
    <row r="154112"/>
    <row r="154113"/>
    <row r="154114"/>
    <row r="154115"/>
    <row r="154116"/>
    <row r="154117"/>
    <row r="154118"/>
    <row r="154119"/>
    <row r="154120"/>
    <row r="154121"/>
    <row r="154122"/>
    <row r="154123"/>
    <row r="154124"/>
    <row r="154125"/>
    <row r="154126"/>
    <row r="154127"/>
    <row r="154128"/>
    <row r="154129"/>
    <row r="154130"/>
    <row r="154131"/>
    <row r="154132"/>
    <row r="154133"/>
    <row r="154134"/>
    <row r="154135"/>
    <row r="154136"/>
    <row r="154137"/>
    <row r="154138"/>
    <row r="154139"/>
    <row r="154140"/>
    <row r="154141"/>
    <row r="154142"/>
    <row r="154143"/>
    <row r="154144"/>
    <row r="154145"/>
    <row r="154146"/>
    <row r="154147"/>
    <row r="154148"/>
    <row r="154149"/>
    <row r="154150"/>
    <row r="154151"/>
    <row r="154152"/>
    <row r="154153"/>
    <row r="154154"/>
    <row r="154155"/>
    <row r="154156"/>
    <row r="154157"/>
    <row r="154158"/>
    <row r="154159"/>
    <row r="154160"/>
    <row r="154161"/>
    <row r="154162"/>
    <row r="154163"/>
    <row r="154164"/>
    <row r="154165"/>
    <row r="154166"/>
    <row r="154167"/>
    <row r="154168"/>
    <row r="154169"/>
    <row r="154170"/>
    <row r="154171"/>
    <row r="154172"/>
    <row r="154173"/>
    <row r="154174"/>
    <row r="154175"/>
    <row r="154176"/>
    <row r="154177"/>
    <row r="154178"/>
    <row r="154179"/>
    <row r="154180"/>
    <row r="154181"/>
    <row r="154182"/>
    <row r="154183"/>
    <row r="154184"/>
    <row r="154185"/>
    <row r="154186"/>
    <row r="154187"/>
    <row r="154188"/>
    <row r="154189"/>
    <row r="154190"/>
    <row r="154191"/>
    <row r="154192"/>
    <row r="154193"/>
    <row r="154194"/>
    <row r="154195"/>
    <row r="154196"/>
    <row r="154197"/>
    <row r="154198"/>
    <row r="154199"/>
    <row r="154200"/>
    <row r="154201"/>
    <row r="154202"/>
    <row r="154203"/>
    <row r="154204"/>
    <row r="154205"/>
    <row r="154206"/>
    <row r="154207"/>
    <row r="154208"/>
    <row r="154209"/>
    <row r="154210"/>
    <row r="154211"/>
    <row r="154212"/>
    <row r="154213"/>
    <row r="154214"/>
    <row r="154215"/>
    <row r="154216"/>
    <row r="154217"/>
    <row r="154218"/>
    <row r="154219"/>
    <row r="154220"/>
    <row r="154221"/>
    <row r="154222"/>
    <row r="154223"/>
    <row r="154224"/>
    <row r="154225"/>
    <row r="154226"/>
    <row r="154227"/>
    <row r="154228"/>
    <row r="154229"/>
    <row r="154230"/>
    <row r="154231"/>
    <row r="154232"/>
    <row r="154233"/>
    <row r="154234"/>
    <row r="154235"/>
    <row r="154236"/>
    <row r="154237"/>
    <row r="154238"/>
    <row r="154239"/>
    <row r="154240"/>
    <row r="154241"/>
    <row r="154242"/>
    <row r="154243"/>
    <row r="154244"/>
    <row r="154245"/>
    <row r="154246"/>
    <row r="154247"/>
    <row r="154248"/>
    <row r="154249"/>
    <row r="154250"/>
    <row r="154251"/>
    <row r="154252"/>
    <row r="154253"/>
    <row r="154254"/>
    <row r="154255"/>
    <row r="154256"/>
    <row r="154257"/>
    <row r="154258"/>
    <row r="154259"/>
    <row r="154260"/>
    <row r="154261"/>
    <row r="154262"/>
    <row r="154263"/>
    <row r="154264"/>
    <row r="154265"/>
    <row r="154266"/>
    <row r="154267"/>
    <row r="154268"/>
    <row r="154269"/>
    <row r="154270"/>
    <row r="154271"/>
    <row r="154272"/>
    <row r="154273"/>
    <row r="154274"/>
    <row r="154275"/>
    <row r="154276"/>
    <row r="154277"/>
    <row r="154278"/>
    <row r="154279"/>
    <row r="154280"/>
    <row r="154281"/>
    <row r="154282"/>
    <row r="154283"/>
    <row r="154284"/>
    <row r="154285"/>
    <row r="154286"/>
    <row r="154287"/>
    <row r="154288"/>
    <row r="154289"/>
    <row r="154290"/>
    <row r="154291"/>
    <row r="154292"/>
    <row r="154293"/>
    <row r="154294"/>
    <row r="154295"/>
    <row r="154296"/>
    <row r="154297"/>
    <row r="154298"/>
    <row r="154299"/>
    <row r="154300"/>
    <row r="154301"/>
    <row r="154302"/>
    <row r="154303"/>
    <row r="154304"/>
    <row r="154305"/>
    <row r="154306"/>
    <row r="154307"/>
    <row r="154308"/>
    <row r="154309"/>
    <row r="154310"/>
    <row r="154311"/>
    <row r="154312"/>
    <row r="154313"/>
    <row r="154314"/>
    <row r="154315"/>
    <row r="154316"/>
    <row r="154317"/>
    <row r="154318"/>
    <row r="154319"/>
    <row r="154320"/>
    <row r="154321"/>
    <row r="154322"/>
    <row r="154323"/>
    <row r="154324"/>
    <row r="154325"/>
    <row r="154326"/>
    <row r="154327"/>
    <row r="154328"/>
    <row r="154329"/>
    <row r="154330"/>
    <row r="154331"/>
    <row r="154332"/>
    <row r="154333"/>
    <row r="154334"/>
    <row r="154335"/>
    <row r="154336"/>
    <row r="154337"/>
    <row r="154338"/>
    <row r="154339"/>
    <row r="154340"/>
    <row r="154341"/>
    <row r="154342"/>
    <row r="154343"/>
    <row r="154344"/>
    <row r="154345"/>
    <row r="154346"/>
    <row r="154347"/>
    <row r="154348"/>
    <row r="154349"/>
    <row r="154350"/>
    <row r="154351"/>
    <row r="154352"/>
    <row r="154353"/>
    <row r="154354"/>
    <row r="154355"/>
    <row r="154356"/>
    <row r="154357"/>
    <row r="154358"/>
    <row r="154359"/>
    <row r="154360"/>
    <row r="154361"/>
    <row r="154362"/>
    <row r="154363"/>
    <row r="154364"/>
    <row r="154365"/>
    <row r="154366"/>
    <row r="154367"/>
    <row r="154368"/>
    <row r="154369"/>
    <row r="154370"/>
    <row r="154371"/>
    <row r="154372"/>
    <row r="154373"/>
    <row r="154374"/>
    <row r="154375"/>
    <row r="154376"/>
    <row r="154377"/>
    <row r="154378"/>
    <row r="154379"/>
    <row r="154380"/>
    <row r="154381"/>
    <row r="154382"/>
    <row r="154383"/>
    <row r="154384"/>
    <row r="154385"/>
    <row r="154386"/>
    <row r="154387"/>
    <row r="154388"/>
    <row r="154389"/>
    <row r="154390"/>
    <row r="154391"/>
    <row r="154392"/>
    <row r="154393"/>
    <row r="154394"/>
    <row r="154395"/>
    <row r="154396"/>
    <row r="154397"/>
    <row r="154398"/>
    <row r="154399"/>
    <row r="154400"/>
    <row r="154401"/>
    <row r="154402"/>
    <row r="154403"/>
    <row r="154404"/>
    <row r="154405"/>
    <row r="154406"/>
    <row r="154407"/>
    <row r="154408"/>
    <row r="154409"/>
    <row r="154410"/>
    <row r="154411"/>
    <row r="154412"/>
    <row r="154413"/>
    <row r="154414"/>
    <row r="154415"/>
    <row r="154416"/>
    <row r="154417"/>
    <row r="154418"/>
    <row r="154419"/>
    <row r="154420"/>
    <row r="154421"/>
    <row r="154422"/>
    <row r="154423"/>
    <row r="154424"/>
    <row r="154425"/>
    <row r="154426"/>
    <row r="154427"/>
    <row r="154428"/>
    <row r="154429"/>
    <row r="154430"/>
    <row r="154431"/>
    <row r="154432"/>
    <row r="154433"/>
    <row r="154434"/>
    <row r="154435"/>
    <row r="154436"/>
    <row r="154437"/>
    <row r="154438"/>
    <row r="154439"/>
    <row r="154440"/>
    <row r="154441"/>
    <row r="154442"/>
    <row r="154443"/>
    <row r="154444"/>
    <row r="154445"/>
    <row r="154446"/>
    <row r="154447"/>
    <row r="154448"/>
    <row r="154449"/>
    <row r="154450"/>
    <row r="154451"/>
    <row r="154452"/>
    <row r="154453"/>
    <row r="154454"/>
    <row r="154455"/>
    <row r="154456"/>
    <row r="154457"/>
    <row r="154458"/>
    <row r="154459"/>
    <row r="154460"/>
    <row r="154461"/>
    <row r="154462"/>
    <row r="154463"/>
    <row r="154464"/>
    <row r="154465"/>
    <row r="154466"/>
    <row r="154467"/>
    <row r="154468"/>
    <row r="154469"/>
    <row r="154470"/>
    <row r="154471"/>
    <row r="154472"/>
    <row r="154473"/>
    <row r="154474"/>
    <row r="154475"/>
    <row r="154476"/>
    <row r="154477"/>
    <row r="154478"/>
    <row r="154479"/>
    <row r="154480"/>
    <row r="154481"/>
    <row r="154482"/>
    <row r="154483"/>
    <row r="154484"/>
    <row r="154485"/>
    <row r="154486"/>
    <row r="154487"/>
    <row r="154488"/>
    <row r="154489"/>
    <row r="154490"/>
    <row r="154491"/>
    <row r="154492"/>
    <row r="154493"/>
    <row r="154494"/>
    <row r="154495"/>
    <row r="154496"/>
    <row r="154497"/>
    <row r="154498"/>
    <row r="154499"/>
    <row r="154500"/>
    <row r="154501"/>
    <row r="154502"/>
    <row r="154503"/>
    <row r="154504"/>
    <row r="154505"/>
    <row r="154506"/>
    <row r="154507"/>
    <row r="154508"/>
    <row r="154509"/>
    <row r="154510"/>
    <row r="154511"/>
    <row r="154512"/>
    <row r="154513"/>
    <row r="154514"/>
    <row r="154515"/>
    <row r="154516"/>
    <row r="154517"/>
    <row r="154518"/>
    <row r="154519"/>
    <row r="154520"/>
    <row r="154521"/>
    <row r="154522"/>
    <row r="154523"/>
    <row r="154524"/>
    <row r="154525"/>
    <row r="154526"/>
    <row r="154527"/>
    <row r="154528"/>
    <row r="154529"/>
    <row r="154530"/>
    <row r="154531"/>
    <row r="154532"/>
    <row r="154533"/>
    <row r="154534"/>
    <row r="154535"/>
    <row r="154536"/>
    <row r="154537"/>
    <row r="154538"/>
    <row r="154539"/>
    <row r="154540"/>
    <row r="154541"/>
    <row r="154542"/>
    <row r="154543"/>
    <row r="154544"/>
    <row r="154545"/>
    <row r="154546"/>
    <row r="154547"/>
    <row r="154548"/>
    <row r="154549"/>
    <row r="154550"/>
    <row r="154551"/>
    <row r="154552"/>
    <row r="154553"/>
    <row r="154554"/>
    <row r="154555"/>
    <row r="154556"/>
    <row r="154557"/>
    <row r="154558"/>
    <row r="154559"/>
    <row r="154560"/>
    <row r="154561"/>
    <row r="154562"/>
    <row r="154563"/>
    <row r="154564"/>
    <row r="154565"/>
    <row r="154566"/>
    <row r="154567"/>
    <row r="154568"/>
    <row r="154569"/>
    <row r="154570"/>
    <row r="154571"/>
    <row r="154572"/>
    <row r="154573"/>
    <row r="154574"/>
    <row r="154575"/>
    <row r="154576"/>
    <row r="154577"/>
    <row r="154578"/>
    <row r="154579"/>
    <row r="154580"/>
    <row r="154581"/>
    <row r="154582"/>
    <row r="154583"/>
    <row r="154584"/>
    <row r="154585"/>
    <row r="154586"/>
    <row r="154587"/>
    <row r="154588"/>
    <row r="154589"/>
    <row r="154590"/>
    <row r="154591"/>
    <row r="154592"/>
    <row r="154593"/>
    <row r="154594"/>
    <row r="154595"/>
    <row r="154596"/>
    <row r="154597"/>
    <row r="154598"/>
    <row r="154599"/>
    <row r="154600"/>
    <row r="154601"/>
    <row r="154602"/>
    <row r="154603"/>
    <row r="154604"/>
    <row r="154605"/>
    <row r="154606"/>
    <row r="154607"/>
    <row r="154608"/>
    <row r="154609"/>
    <row r="154610"/>
    <row r="154611"/>
    <row r="154612"/>
    <row r="154613"/>
    <row r="154614"/>
    <row r="154615"/>
    <row r="154616"/>
    <row r="154617"/>
    <row r="154618"/>
    <row r="154619"/>
    <row r="154620"/>
    <row r="154621"/>
    <row r="154622"/>
    <row r="154623"/>
    <row r="154624"/>
    <row r="154625"/>
    <row r="154626"/>
    <row r="154627"/>
    <row r="154628"/>
    <row r="154629"/>
    <row r="154630"/>
    <row r="154631"/>
    <row r="154632"/>
    <row r="154633"/>
    <row r="154634"/>
    <row r="154635"/>
    <row r="154636"/>
    <row r="154637"/>
    <row r="154638"/>
    <row r="154639"/>
    <row r="154640"/>
    <row r="154641"/>
    <row r="154642"/>
    <row r="154643"/>
    <row r="154644"/>
    <row r="154645"/>
    <row r="154646"/>
    <row r="154647"/>
    <row r="154648"/>
    <row r="154649"/>
    <row r="154650"/>
    <row r="154651"/>
    <row r="154652"/>
    <row r="154653"/>
    <row r="154654"/>
    <row r="154655"/>
    <row r="154656"/>
    <row r="154657"/>
    <row r="154658"/>
    <row r="154659"/>
    <row r="154660"/>
    <row r="154661"/>
    <row r="154662"/>
    <row r="154663"/>
    <row r="154664"/>
    <row r="154665"/>
    <row r="154666"/>
    <row r="154667"/>
    <row r="154668"/>
    <row r="154669"/>
    <row r="154670"/>
    <row r="154671"/>
    <row r="154672"/>
    <row r="154673"/>
    <row r="154674"/>
    <row r="154675"/>
    <row r="154676"/>
    <row r="154677"/>
    <row r="154678"/>
    <row r="154679"/>
    <row r="154680"/>
    <row r="154681"/>
    <row r="154682"/>
    <row r="154683"/>
    <row r="154684"/>
    <row r="154685"/>
    <row r="154686"/>
    <row r="154687"/>
    <row r="154688"/>
    <row r="154689"/>
    <row r="154690"/>
    <row r="154691"/>
    <row r="154692"/>
    <row r="154693"/>
    <row r="154694"/>
    <row r="154695"/>
    <row r="154696"/>
    <row r="154697"/>
    <row r="154698"/>
    <row r="154699"/>
    <row r="154700"/>
    <row r="154701"/>
    <row r="154702"/>
    <row r="154703"/>
    <row r="154704"/>
    <row r="154705"/>
    <row r="154706"/>
    <row r="154707"/>
    <row r="154708"/>
    <row r="154709"/>
    <row r="154710"/>
    <row r="154711"/>
    <row r="154712"/>
    <row r="154713"/>
    <row r="154714"/>
    <row r="154715"/>
    <row r="154716"/>
    <row r="154717"/>
    <row r="154718"/>
    <row r="154719"/>
    <row r="154720"/>
    <row r="154721"/>
    <row r="154722"/>
    <row r="154723"/>
    <row r="154724"/>
    <row r="154725"/>
    <row r="154726"/>
    <row r="154727"/>
    <row r="154728"/>
    <row r="154729"/>
    <row r="154730"/>
    <row r="154731"/>
    <row r="154732"/>
    <row r="154733"/>
    <row r="154734"/>
    <row r="154735"/>
    <row r="154736"/>
    <row r="154737"/>
    <row r="154738"/>
    <row r="154739"/>
    <row r="154740"/>
    <row r="154741"/>
    <row r="154742"/>
    <row r="154743"/>
    <row r="154744"/>
    <row r="154745"/>
    <row r="154746"/>
    <row r="154747"/>
    <row r="154748"/>
    <row r="154749"/>
    <row r="154750"/>
    <row r="154751"/>
    <row r="154752"/>
    <row r="154753"/>
    <row r="154754"/>
    <row r="154755"/>
    <row r="154756"/>
    <row r="154757"/>
    <row r="154758"/>
    <row r="154759"/>
    <row r="154760"/>
    <row r="154761"/>
    <row r="154762"/>
    <row r="154763"/>
    <row r="154764"/>
    <row r="154765"/>
    <row r="154766"/>
    <row r="154767"/>
    <row r="154768"/>
    <row r="154769"/>
    <row r="154770"/>
    <row r="154771"/>
    <row r="154772"/>
    <row r="154773"/>
    <row r="154774"/>
    <row r="154775"/>
    <row r="154776"/>
    <row r="154777"/>
    <row r="154778"/>
    <row r="154779"/>
    <row r="154780"/>
    <row r="154781"/>
    <row r="154782"/>
    <row r="154783"/>
    <row r="154784"/>
    <row r="154785"/>
    <row r="154786"/>
    <row r="154787"/>
    <row r="154788"/>
    <row r="154789"/>
    <row r="154790"/>
    <row r="154791"/>
    <row r="154792"/>
    <row r="154793"/>
    <row r="154794"/>
    <row r="154795"/>
    <row r="154796"/>
    <row r="154797"/>
    <row r="154798"/>
    <row r="154799"/>
    <row r="154800"/>
    <row r="154801"/>
    <row r="154802"/>
    <row r="154803"/>
    <row r="154804"/>
    <row r="154805"/>
    <row r="154806"/>
    <row r="154807"/>
    <row r="154808"/>
    <row r="154809"/>
    <row r="154810"/>
    <row r="154811"/>
    <row r="154812"/>
    <row r="154813"/>
    <row r="154814"/>
    <row r="154815"/>
    <row r="154816"/>
    <row r="154817"/>
    <row r="154818"/>
    <row r="154819"/>
    <row r="154820"/>
    <row r="154821"/>
    <row r="154822"/>
    <row r="154823"/>
    <row r="154824"/>
    <row r="154825"/>
    <row r="154826"/>
    <row r="154827"/>
    <row r="154828"/>
    <row r="154829"/>
    <row r="154830"/>
    <row r="154831"/>
    <row r="154832"/>
    <row r="154833"/>
    <row r="154834"/>
    <row r="154835"/>
    <row r="154836"/>
    <row r="154837"/>
    <row r="154838"/>
    <row r="154839"/>
    <row r="154840"/>
    <row r="154841"/>
    <row r="154842"/>
    <row r="154843"/>
    <row r="154844"/>
    <row r="154845"/>
    <row r="154846"/>
    <row r="154847"/>
    <row r="154848"/>
    <row r="154849"/>
    <row r="154850"/>
    <row r="154851"/>
    <row r="154852"/>
    <row r="154853"/>
    <row r="154854"/>
    <row r="154855"/>
    <row r="154856"/>
    <row r="154857"/>
    <row r="154858"/>
    <row r="154859"/>
    <row r="154860"/>
    <row r="154861"/>
    <row r="154862"/>
    <row r="154863"/>
    <row r="154864"/>
    <row r="154865"/>
    <row r="154866"/>
    <row r="154867"/>
    <row r="154868"/>
    <row r="154869"/>
    <row r="154870"/>
    <row r="154871"/>
    <row r="154872"/>
    <row r="154873"/>
    <row r="154874"/>
    <row r="154875"/>
    <row r="154876"/>
    <row r="154877"/>
    <row r="154878"/>
    <row r="154879"/>
    <row r="154880"/>
    <row r="154881"/>
    <row r="154882"/>
    <row r="154883"/>
    <row r="154884"/>
    <row r="154885"/>
    <row r="154886"/>
    <row r="154887"/>
    <row r="154888"/>
    <row r="154889"/>
    <row r="154890"/>
    <row r="154891"/>
    <row r="154892"/>
    <row r="154893"/>
    <row r="154894"/>
    <row r="154895"/>
    <row r="154896"/>
    <row r="154897"/>
    <row r="154898"/>
    <row r="154899"/>
    <row r="154900"/>
    <row r="154901"/>
    <row r="154902"/>
    <row r="154903"/>
    <row r="154904"/>
    <row r="154905"/>
    <row r="154906"/>
    <row r="154907"/>
    <row r="154908"/>
    <row r="154909"/>
    <row r="154910"/>
    <row r="154911"/>
    <row r="154912"/>
    <row r="154913"/>
    <row r="154914"/>
    <row r="154915"/>
    <row r="154916"/>
    <row r="154917"/>
    <row r="154918"/>
    <row r="154919"/>
    <row r="154920"/>
    <row r="154921"/>
    <row r="154922"/>
    <row r="154923"/>
    <row r="154924"/>
    <row r="154925"/>
    <row r="154926"/>
    <row r="154927"/>
    <row r="154928"/>
    <row r="154929"/>
    <row r="154930"/>
    <row r="154931"/>
    <row r="154932"/>
    <row r="154933"/>
    <row r="154934"/>
    <row r="154935"/>
    <row r="154936"/>
    <row r="154937"/>
    <row r="154938"/>
    <row r="154939"/>
    <row r="154940"/>
    <row r="154941"/>
    <row r="154942"/>
    <row r="154943"/>
    <row r="154944"/>
    <row r="154945"/>
    <row r="154946"/>
    <row r="154947"/>
    <row r="154948"/>
    <row r="154949"/>
    <row r="154950"/>
    <row r="154951"/>
    <row r="154952"/>
    <row r="154953"/>
    <row r="154954"/>
    <row r="154955"/>
    <row r="154956"/>
    <row r="154957"/>
    <row r="154958"/>
    <row r="154959"/>
    <row r="154960"/>
    <row r="154961"/>
    <row r="154962"/>
    <row r="154963"/>
    <row r="154964"/>
    <row r="154965"/>
    <row r="154966"/>
    <row r="154967"/>
    <row r="154968"/>
    <row r="154969"/>
    <row r="154970"/>
    <row r="154971"/>
    <row r="154972"/>
    <row r="154973"/>
    <row r="154974"/>
    <row r="154975"/>
    <row r="154976"/>
    <row r="154977"/>
    <row r="154978"/>
    <row r="154979"/>
    <row r="154980"/>
    <row r="154981"/>
    <row r="154982"/>
    <row r="154983"/>
    <row r="154984"/>
    <row r="154985"/>
    <row r="154986"/>
    <row r="154987"/>
    <row r="154988"/>
    <row r="154989"/>
    <row r="154990"/>
    <row r="154991"/>
    <row r="154992"/>
    <row r="154993"/>
    <row r="154994"/>
    <row r="154995"/>
    <row r="154996"/>
    <row r="154997"/>
    <row r="154998"/>
    <row r="154999"/>
    <row r="155000"/>
    <row r="155001"/>
    <row r="155002"/>
    <row r="155003"/>
    <row r="155004"/>
    <row r="155005"/>
    <row r="155006"/>
    <row r="155007"/>
    <row r="155008"/>
    <row r="155009"/>
    <row r="155010"/>
    <row r="155011"/>
    <row r="155012"/>
    <row r="155013"/>
    <row r="155014"/>
    <row r="155015"/>
    <row r="155016"/>
    <row r="155017"/>
    <row r="155018"/>
    <row r="155019"/>
    <row r="155020"/>
    <row r="155021"/>
    <row r="155022"/>
    <row r="155023"/>
    <row r="155024"/>
    <row r="155025"/>
    <row r="155026"/>
    <row r="155027"/>
    <row r="155028"/>
    <row r="155029"/>
    <row r="155030"/>
    <row r="155031"/>
    <row r="155032"/>
    <row r="155033"/>
    <row r="155034"/>
    <row r="155035"/>
    <row r="155036"/>
    <row r="155037"/>
    <row r="155038"/>
    <row r="155039"/>
    <row r="155040"/>
    <row r="155041"/>
    <row r="155042"/>
    <row r="155043"/>
    <row r="155044"/>
    <row r="155045"/>
    <row r="155046"/>
    <row r="155047"/>
    <row r="155048"/>
    <row r="155049"/>
    <row r="155050"/>
    <row r="155051"/>
    <row r="155052"/>
    <row r="155053"/>
    <row r="155054"/>
    <row r="155055"/>
    <row r="155056"/>
    <row r="155057"/>
    <row r="155058"/>
    <row r="155059"/>
    <row r="155060"/>
    <row r="155061"/>
    <row r="155062"/>
    <row r="155063"/>
    <row r="155064"/>
    <row r="155065"/>
    <row r="155066"/>
    <row r="155067"/>
    <row r="155068"/>
    <row r="155069"/>
    <row r="155070"/>
    <row r="155071"/>
    <row r="155072"/>
    <row r="155073"/>
    <row r="155074"/>
    <row r="155075"/>
    <row r="155076"/>
    <row r="155077"/>
    <row r="155078"/>
    <row r="155079"/>
    <row r="155080"/>
    <row r="155081"/>
    <row r="155082"/>
    <row r="155083"/>
    <row r="155084"/>
    <row r="155085"/>
    <row r="155086"/>
    <row r="155087"/>
    <row r="155088"/>
    <row r="155089"/>
    <row r="155090"/>
    <row r="155091"/>
    <row r="155092"/>
    <row r="155093"/>
    <row r="155094"/>
    <row r="155095"/>
    <row r="155096"/>
    <row r="155097"/>
    <row r="155098"/>
    <row r="155099"/>
    <row r="155100"/>
    <row r="155101"/>
    <row r="155102"/>
    <row r="155103"/>
    <row r="155104"/>
    <row r="155105"/>
    <row r="155106"/>
    <row r="155107"/>
    <row r="155108"/>
    <row r="155109"/>
    <row r="155110"/>
    <row r="155111"/>
    <row r="155112"/>
    <row r="155113"/>
    <row r="155114"/>
    <row r="155115"/>
    <row r="155116"/>
    <row r="155117"/>
    <row r="155118"/>
    <row r="155119"/>
    <row r="155120"/>
    <row r="155121"/>
    <row r="155122"/>
    <row r="155123"/>
    <row r="155124"/>
    <row r="155125"/>
    <row r="155126"/>
    <row r="155127"/>
    <row r="155128"/>
    <row r="155129"/>
    <row r="155130"/>
    <row r="155131"/>
    <row r="155132"/>
    <row r="155133"/>
    <row r="155134"/>
    <row r="155135"/>
    <row r="155136"/>
    <row r="155137"/>
    <row r="155138"/>
    <row r="155139"/>
    <row r="155140"/>
    <row r="155141"/>
    <row r="155142"/>
    <row r="155143"/>
    <row r="155144"/>
    <row r="155145"/>
    <row r="155146"/>
    <row r="155147"/>
    <row r="155148"/>
    <row r="155149"/>
    <row r="155150"/>
    <row r="155151"/>
    <row r="155152"/>
    <row r="155153"/>
    <row r="155154"/>
    <row r="155155"/>
    <row r="155156"/>
    <row r="155157"/>
    <row r="155158"/>
    <row r="155159"/>
    <row r="155160"/>
    <row r="155161"/>
    <row r="155162"/>
    <row r="155163"/>
    <row r="155164"/>
    <row r="155165"/>
    <row r="155166"/>
    <row r="155167"/>
    <row r="155168"/>
    <row r="155169"/>
    <row r="155170"/>
    <row r="155171"/>
    <row r="155172"/>
    <row r="155173"/>
    <row r="155174"/>
    <row r="155175"/>
    <row r="155176"/>
    <row r="155177"/>
    <row r="155178"/>
    <row r="155179"/>
    <row r="155180"/>
    <row r="155181"/>
    <row r="155182"/>
    <row r="155183"/>
    <row r="155184"/>
    <row r="155185"/>
    <row r="155186"/>
    <row r="155187"/>
    <row r="155188"/>
    <row r="155189"/>
    <row r="155190"/>
    <row r="155191"/>
    <row r="155192"/>
    <row r="155193"/>
    <row r="155194"/>
    <row r="155195"/>
    <row r="155196"/>
    <row r="155197"/>
    <row r="155198"/>
    <row r="155199"/>
    <row r="155200"/>
    <row r="155201"/>
    <row r="155202"/>
    <row r="155203"/>
    <row r="155204"/>
    <row r="155205"/>
    <row r="155206"/>
    <row r="155207"/>
    <row r="155208"/>
    <row r="155209"/>
    <row r="155210"/>
    <row r="155211"/>
    <row r="155212"/>
    <row r="155213"/>
    <row r="155214"/>
    <row r="155215"/>
    <row r="155216"/>
    <row r="155217"/>
    <row r="155218"/>
    <row r="155219"/>
    <row r="155220"/>
    <row r="155221"/>
    <row r="155222"/>
    <row r="155223"/>
    <row r="155224"/>
    <row r="155225"/>
    <row r="155226"/>
    <row r="155227"/>
    <row r="155228"/>
    <row r="155229"/>
    <row r="155230"/>
    <row r="155231"/>
    <row r="155232"/>
    <row r="155233"/>
    <row r="155234"/>
    <row r="155235"/>
    <row r="155236"/>
    <row r="155237"/>
    <row r="155238"/>
    <row r="155239"/>
    <row r="155240"/>
    <row r="155241"/>
    <row r="155242"/>
    <row r="155243"/>
    <row r="155244"/>
    <row r="155245"/>
    <row r="155246"/>
    <row r="155247"/>
    <row r="155248"/>
    <row r="155249"/>
    <row r="155250"/>
    <row r="155251"/>
    <row r="155252"/>
    <row r="155253"/>
    <row r="155254"/>
    <row r="155255"/>
    <row r="155256"/>
    <row r="155257"/>
    <row r="155258"/>
    <row r="155259"/>
    <row r="155260"/>
    <row r="155261"/>
    <row r="155262"/>
    <row r="155263"/>
    <row r="155264"/>
    <row r="155265"/>
    <row r="155266"/>
    <row r="155267"/>
    <row r="155268"/>
    <row r="155269"/>
    <row r="155270"/>
    <row r="155271"/>
    <row r="155272"/>
    <row r="155273"/>
    <row r="155274"/>
    <row r="155275"/>
    <row r="155276"/>
    <row r="155277"/>
    <row r="155278"/>
    <row r="155279"/>
    <row r="155280"/>
    <row r="155281"/>
    <row r="155282"/>
    <row r="155283"/>
    <row r="155284"/>
    <row r="155285"/>
    <row r="155286"/>
    <row r="155287"/>
    <row r="155288"/>
    <row r="155289"/>
    <row r="155290"/>
    <row r="155291"/>
    <row r="155292"/>
    <row r="155293"/>
    <row r="155294"/>
    <row r="155295"/>
    <row r="155296"/>
    <row r="155297"/>
    <row r="155298"/>
    <row r="155299"/>
    <row r="155300"/>
    <row r="155301"/>
    <row r="155302"/>
    <row r="155303"/>
    <row r="155304"/>
    <row r="155305"/>
    <row r="155306"/>
    <row r="155307"/>
    <row r="155308"/>
    <row r="155309"/>
    <row r="155310"/>
    <row r="155311"/>
    <row r="155312"/>
    <row r="155313"/>
    <row r="155314"/>
    <row r="155315"/>
    <row r="155316"/>
    <row r="155317"/>
    <row r="155318"/>
    <row r="155319"/>
    <row r="155320"/>
    <row r="155321"/>
    <row r="155322"/>
    <row r="155323"/>
    <row r="155324"/>
    <row r="155325"/>
    <row r="155326"/>
    <row r="155327"/>
    <row r="155328"/>
    <row r="155329"/>
    <row r="155330"/>
    <row r="155331"/>
    <row r="155332"/>
    <row r="155333"/>
    <row r="155334"/>
    <row r="155335"/>
    <row r="155336"/>
    <row r="155337"/>
    <row r="155338"/>
    <row r="155339"/>
    <row r="155340"/>
    <row r="155341"/>
    <row r="155342"/>
    <row r="155343"/>
    <row r="155344"/>
    <row r="155345"/>
    <row r="155346"/>
    <row r="155347"/>
    <row r="155348"/>
    <row r="155349"/>
    <row r="155350"/>
    <row r="155351"/>
    <row r="155352"/>
    <row r="155353"/>
    <row r="155354"/>
    <row r="155355"/>
    <row r="155356"/>
    <row r="155357"/>
    <row r="155358"/>
    <row r="155359"/>
    <row r="155360"/>
    <row r="155361"/>
    <row r="155362"/>
    <row r="155363"/>
    <row r="155364"/>
    <row r="155365"/>
    <row r="155366"/>
    <row r="155367"/>
    <row r="155368"/>
    <row r="155369"/>
    <row r="155370"/>
    <row r="155371"/>
    <row r="155372"/>
    <row r="155373"/>
    <row r="155374"/>
    <row r="155375"/>
    <row r="155376"/>
    <row r="155377"/>
    <row r="155378"/>
    <row r="155379"/>
    <row r="155380"/>
    <row r="155381"/>
    <row r="155382"/>
    <row r="155383"/>
    <row r="155384"/>
    <row r="155385"/>
    <row r="155386"/>
    <row r="155387"/>
    <row r="155388"/>
    <row r="155389"/>
    <row r="155390"/>
    <row r="155391"/>
    <row r="155392"/>
    <row r="155393"/>
    <row r="155394"/>
    <row r="155395"/>
    <row r="155396"/>
    <row r="155397"/>
    <row r="155398"/>
    <row r="155399"/>
    <row r="155400"/>
    <row r="155401"/>
    <row r="155402"/>
    <row r="155403"/>
    <row r="155404"/>
    <row r="155405"/>
    <row r="155406"/>
    <row r="155407"/>
    <row r="155408"/>
    <row r="155409"/>
    <row r="155410"/>
    <row r="155411"/>
    <row r="155412"/>
    <row r="155413"/>
    <row r="155414"/>
    <row r="155415"/>
    <row r="155416"/>
    <row r="155417"/>
    <row r="155418"/>
    <row r="155419"/>
    <row r="155420"/>
    <row r="155421"/>
    <row r="155422"/>
    <row r="155423"/>
    <row r="155424"/>
    <row r="155425"/>
    <row r="155426"/>
    <row r="155427"/>
    <row r="155428"/>
    <row r="155429"/>
    <row r="155430"/>
    <row r="155431"/>
    <row r="155432"/>
    <row r="155433"/>
    <row r="155434"/>
    <row r="155435"/>
    <row r="155436"/>
    <row r="155437"/>
    <row r="155438"/>
    <row r="155439"/>
    <row r="155440"/>
    <row r="155441"/>
    <row r="155442"/>
    <row r="155443"/>
    <row r="155444"/>
    <row r="155445"/>
    <row r="155446"/>
    <row r="155447"/>
    <row r="155448"/>
    <row r="155449"/>
    <row r="155450"/>
    <row r="155451"/>
    <row r="155452"/>
    <row r="155453"/>
    <row r="155454"/>
    <row r="155455"/>
    <row r="155456"/>
    <row r="155457"/>
    <row r="155458"/>
    <row r="155459"/>
    <row r="155460"/>
    <row r="155461"/>
    <row r="155462"/>
    <row r="155463"/>
    <row r="155464"/>
    <row r="155465"/>
    <row r="155466"/>
    <row r="155467"/>
    <row r="155468"/>
    <row r="155469"/>
    <row r="155470"/>
    <row r="155471"/>
    <row r="155472"/>
    <row r="155473"/>
    <row r="155474"/>
    <row r="155475"/>
    <row r="155476"/>
    <row r="155477"/>
    <row r="155478"/>
    <row r="155479"/>
    <row r="155480"/>
    <row r="155481"/>
    <row r="155482"/>
    <row r="155483"/>
    <row r="155484"/>
    <row r="155485"/>
    <row r="155486"/>
    <row r="155487"/>
    <row r="155488"/>
    <row r="155489"/>
    <row r="155490"/>
    <row r="155491"/>
    <row r="155492"/>
    <row r="155493"/>
    <row r="155494"/>
    <row r="155495"/>
    <row r="155496"/>
    <row r="155497"/>
    <row r="155498"/>
    <row r="155499"/>
    <row r="155500"/>
    <row r="155501"/>
    <row r="155502"/>
    <row r="155503"/>
    <row r="155504"/>
    <row r="155505"/>
    <row r="155506"/>
    <row r="155507"/>
    <row r="155508"/>
    <row r="155509"/>
    <row r="155510"/>
    <row r="155511"/>
    <row r="155512"/>
    <row r="155513"/>
    <row r="155514"/>
    <row r="155515"/>
    <row r="155516"/>
    <row r="155517"/>
    <row r="155518"/>
    <row r="155519"/>
    <row r="155520"/>
    <row r="155521"/>
    <row r="155522"/>
    <row r="155523"/>
    <row r="155524"/>
    <row r="155525"/>
    <row r="155526"/>
    <row r="155527"/>
    <row r="155528"/>
    <row r="155529"/>
    <row r="155530"/>
    <row r="155531"/>
    <row r="155532"/>
    <row r="155533"/>
    <row r="155534"/>
    <row r="155535"/>
    <row r="155536"/>
    <row r="155537"/>
    <row r="155538"/>
    <row r="155539"/>
    <row r="155540"/>
    <row r="155541"/>
    <row r="155542"/>
    <row r="155543"/>
    <row r="155544"/>
    <row r="155545"/>
    <row r="155546"/>
    <row r="155547"/>
    <row r="155548"/>
    <row r="155549"/>
    <row r="155550"/>
    <row r="155551"/>
    <row r="155552"/>
    <row r="155553"/>
    <row r="155554"/>
    <row r="155555"/>
    <row r="155556"/>
    <row r="155557"/>
    <row r="155558"/>
    <row r="155559"/>
    <row r="155560"/>
    <row r="155561"/>
    <row r="155562"/>
    <row r="155563"/>
    <row r="155564"/>
    <row r="155565"/>
    <row r="155566"/>
    <row r="155567"/>
    <row r="155568"/>
    <row r="155569"/>
    <row r="155570"/>
    <row r="155571"/>
    <row r="155572"/>
    <row r="155573"/>
    <row r="155574"/>
    <row r="155575"/>
    <row r="155576"/>
    <row r="155577"/>
    <row r="155578"/>
    <row r="155579"/>
    <row r="155580"/>
    <row r="155581"/>
    <row r="155582"/>
    <row r="155583"/>
    <row r="155584"/>
    <row r="155585"/>
    <row r="155586"/>
    <row r="155587"/>
    <row r="155588"/>
    <row r="155589"/>
    <row r="155590"/>
    <row r="155591"/>
    <row r="155592"/>
    <row r="155593"/>
    <row r="155594"/>
    <row r="155595"/>
    <row r="155596"/>
    <row r="155597"/>
    <row r="155598"/>
    <row r="155599"/>
    <row r="155600"/>
    <row r="155601"/>
    <row r="155602"/>
    <row r="155603"/>
    <row r="155604"/>
    <row r="155605"/>
    <row r="155606"/>
    <row r="155607"/>
    <row r="155608"/>
    <row r="155609"/>
    <row r="155610"/>
    <row r="155611"/>
    <row r="155612"/>
    <row r="155613"/>
    <row r="155614"/>
    <row r="155615"/>
    <row r="155616"/>
    <row r="155617"/>
    <row r="155618"/>
    <row r="155619"/>
    <row r="155620"/>
    <row r="155621"/>
    <row r="155622"/>
    <row r="155623"/>
    <row r="155624"/>
    <row r="155625"/>
    <row r="155626"/>
    <row r="155627"/>
    <row r="155628"/>
    <row r="155629"/>
    <row r="155630"/>
    <row r="155631"/>
    <row r="155632"/>
    <row r="155633"/>
    <row r="155634"/>
    <row r="155635"/>
    <row r="155636"/>
    <row r="155637"/>
    <row r="155638"/>
    <row r="155639"/>
    <row r="155640"/>
    <row r="155641"/>
    <row r="155642"/>
    <row r="155643"/>
    <row r="155644"/>
    <row r="155645"/>
    <row r="155646"/>
    <row r="155647"/>
    <row r="155648"/>
    <row r="155649"/>
    <row r="155650"/>
    <row r="155651"/>
    <row r="155652"/>
    <row r="155653"/>
    <row r="155654"/>
    <row r="155655"/>
    <row r="155656"/>
    <row r="155657"/>
    <row r="155658"/>
    <row r="155659"/>
    <row r="155660"/>
    <row r="155661"/>
    <row r="155662"/>
    <row r="155663"/>
    <row r="155664"/>
    <row r="155665"/>
    <row r="155666"/>
    <row r="155667"/>
    <row r="155668"/>
    <row r="155669"/>
    <row r="155670"/>
    <row r="155671"/>
    <row r="155672"/>
    <row r="155673"/>
    <row r="155674"/>
    <row r="155675"/>
    <row r="155676"/>
    <row r="155677"/>
    <row r="155678"/>
    <row r="155679"/>
    <row r="155680"/>
    <row r="155681"/>
    <row r="155682"/>
    <row r="155683"/>
    <row r="155684"/>
    <row r="155685"/>
    <row r="155686"/>
    <row r="155687"/>
    <row r="155688"/>
    <row r="155689"/>
    <row r="155690"/>
    <row r="155691"/>
    <row r="155692"/>
    <row r="155693"/>
    <row r="155694"/>
    <row r="155695"/>
    <row r="155696"/>
    <row r="155697"/>
    <row r="155698"/>
    <row r="155699"/>
    <row r="155700"/>
    <row r="155701"/>
    <row r="155702"/>
    <row r="155703"/>
    <row r="155704"/>
    <row r="155705"/>
    <row r="155706"/>
    <row r="155707"/>
    <row r="155708"/>
    <row r="155709"/>
    <row r="155710"/>
    <row r="155711"/>
    <row r="155712"/>
    <row r="155713"/>
    <row r="155714"/>
    <row r="155715"/>
    <row r="155716"/>
    <row r="155717"/>
    <row r="155718"/>
    <row r="155719"/>
    <row r="155720"/>
    <row r="155721"/>
    <row r="155722"/>
    <row r="155723"/>
    <row r="155724"/>
    <row r="155725"/>
    <row r="155726"/>
    <row r="155727"/>
    <row r="155728"/>
    <row r="155729"/>
    <row r="155730"/>
    <row r="155731"/>
    <row r="155732"/>
    <row r="155733"/>
    <row r="155734"/>
    <row r="155735"/>
    <row r="155736"/>
    <row r="155737"/>
    <row r="155738"/>
    <row r="155739"/>
    <row r="155740"/>
    <row r="155741"/>
    <row r="155742"/>
    <row r="155743"/>
    <row r="155744"/>
    <row r="155745"/>
    <row r="155746"/>
    <row r="155747"/>
    <row r="155748"/>
    <row r="155749"/>
    <row r="155750"/>
    <row r="155751"/>
    <row r="155752"/>
    <row r="155753"/>
    <row r="155754"/>
    <row r="155755"/>
    <row r="155756"/>
    <row r="155757"/>
    <row r="155758"/>
    <row r="155759"/>
    <row r="155760"/>
    <row r="155761"/>
    <row r="155762"/>
    <row r="155763"/>
    <row r="155764"/>
    <row r="155765"/>
    <row r="155766"/>
    <row r="155767"/>
    <row r="155768"/>
    <row r="155769"/>
    <row r="155770"/>
    <row r="155771"/>
    <row r="155772"/>
    <row r="155773"/>
    <row r="155774"/>
    <row r="155775"/>
    <row r="155776"/>
    <row r="155777"/>
    <row r="155778"/>
    <row r="155779"/>
    <row r="155780"/>
    <row r="155781"/>
    <row r="155782"/>
    <row r="155783"/>
    <row r="155784"/>
    <row r="155785"/>
    <row r="155786"/>
    <row r="155787"/>
    <row r="155788"/>
    <row r="155789"/>
    <row r="155790"/>
    <row r="155791"/>
    <row r="155792"/>
    <row r="155793"/>
    <row r="155794"/>
    <row r="155795"/>
    <row r="155796"/>
    <row r="155797"/>
    <row r="155798"/>
    <row r="155799"/>
    <row r="155800"/>
    <row r="155801"/>
    <row r="155802"/>
    <row r="155803"/>
    <row r="155804"/>
    <row r="155805"/>
    <row r="155806"/>
    <row r="155807"/>
    <row r="155808"/>
    <row r="155809"/>
    <row r="155810"/>
    <row r="155811"/>
    <row r="155812"/>
    <row r="155813"/>
    <row r="155814"/>
    <row r="155815"/>
    <row r="155816"/>
    <row r="155817"/>
    <row r="155818"/>
    <row r="155819"/>
    <row r="155820"/>
    <row r="155821"/>
    <row r="155822"/>
    <row r="155823"/>
    <row r="155824"/>
    <row r="155825"/>
    <row r="155826"/>
    <row r="155827"/>
    <row r="155828"/>
    <row r="155829"/>
    <row r="155830"/>
    <row r="155831"/>
    <row r="155832"/>
    <row r="155833"/>
    <row r="155834"/>
    <row r="155835"/>
    <row r="155836"/>
    <row r="155837"/>
    <row r="155838"/>
    <row r="155839"/>
    <row r="155840"/>
    <row r="155841"/>
    <row r="155842"/>
    <row r="155843"/>
    <row r="155844"/>
    <row r="155845"/>
    <row r="155846"/>
    <row r="155847"/>
    <row r="155848"/>
    <row r="155849"/>
    <row r="155850"/>
    <row r="155851"/>
    <row r="155852"/>
    <row r="155853"/>
    <row r="155854"/>
    <row r="155855"/>
    <row r="155856"/>
    <row r="155857"/>
    <row r="155858"/>
    <row r="155859"/>
    <row r="155860"/>
    <row r="155861"/>
    <row r="155862"/>
    <row r="155863"/>
    <row r="155864"/>
    <row r="155865"/>
    <row r="155866"/>
    <row r="155867"/>
    <row r="155868"/>
    <row r="155869"/>
    <row r="155870"/>
    <row r="155871"/>
    <row r="155872"/>
    <row r="155873"/>
    <row r="155874"/>
    <row r="155875"/>
    <row r="155876"/>
    <row r="155877"/>
    <row r="155878"/>
    <row r="155879"/>
    <row r="155880"/>
    <row r="155881"/>
    <row r="155882"/>
    <row r="155883"/>
    <row r="155884"/>
    <row r="155885"/>
    <row r="155886"/>
    <row r="155887"/>
    <row r="155888"/>
    <row r="155889"/>
    <row r="155890"/>
    <row r="155891"/>
    <row r="155892"/>
    <row r="155893"/>
    <row r="155894"/>
    <row r="155895"/>
    <row r="155896"/>
    <row r="155897"/>
    <row r="155898"/>
    <row r="155899"/>
    <row r="155900"/>
    <row r="155901"/>
    <row r="155902"/>
    <row r="155903"/>
    <row r="155904"/>
    <row r="155905"/>
    <row r="155906"/>
    <row r="155907"/>
    <row r="155908"/>
    <row r="155909"/>
    <row r="155910"/>
    <row r="155911"/>
    <row r="155912"/>
    <row r="155913"/>
    <row r="155914"/>
    <row r="155915"/>
    <row r="155916"/>
    <row r="155917"/>
    <row r="155918"/>
    <row r="155919"/>
    <row r="155920"/>
    <row r="155921"/>
    <row r="155922"/>
    <row r="155923"/>
    <row r="155924"/>
    <row r="155925"/>
    <row r="155926"/>
    <row r="155927"/>
    <row r="155928"/>
    <row r="155929"/>
    <row r="155930"/>
    <row r="155931"/>
    <row r="155932"/>
    <row r="155933"/>
    <row r="155934"/>
    <row r="155935"/>
    <row r="155936"/>
    <row r="155937"/>
    <row r="155938"/>
    <row r="155939"/>
    <row r="155940"/>
    <row r="155941"/>
    <row r="155942"/>
    <row r="155943"/>
    <row r="155944"/>
    <row r="155945"/>
    <row r="155946"/>
    <row r="155947"/>
    <row r="155948"/>
    <row r="155949"/>
    <row r="155950"/>
    <row r="155951"/>
    <row r="155952"/>
    <row r="155953"/>
    <row r="155954"/>
    <row r="155955"/>
    <row r="155956"/>
    <row r="155957"/>
    <row r="155958"/>
    <row r="155959"/>
    <row r="155960"/>
    <row r="155961"/>
    <row r="155962"/>
    <row r="155963"/>
    <row r="155964"/>
    <row r="155965"/>
    <row r="155966"/>
    <row r="155967"/>
    <row r="155968"/>
    <row r="155969"/>
    <row r="155970"/>
    <row r="155971"/>
    <row r="155972"/>
    <row r="155973"/>
    <row r="155974"/>
    <row r="155975"/>
    <row r="155976"/>
    <row r="155977"/>
    <row r="155978"/>
    <row r="155979"/>
    <row r="155980"/>
    <row r="155981"/>
    <row r="155982"/>
    <row r="155983"/>
    <row r="155984"/>
    <row r="155985"/>
    <row r="155986"/>
    <row r="155987"/>
    <row r="155988"/>
    <row r="155989"/>
    <row r="155990"/>
    <row r="155991"/>
    <row r="155992"/>
    <row r="155993"/>
    <row r="155994"/>
    <row r="155995"/>
    <row r="155996"/>
    <row r="155997"/>
    <row r="155998"/>
    <row r="155999"/>
    <row r="156000"/>
    <row r="156001"/>
    <row r="156002"/>
    <row r="156003"/>
    <row r="156004"/>
    <row r="156005"/>
    <row r="156006"/>
    <row r="156007"/>
    <row r="156008"/>
    <row r="156009"/>
    <row r="156010"/>
    <row r="156011"/>
    <row r="156012"/>
    <row r="156013"/>
    <row r="156014"/>
    <row r="156015"/>
    <row r="156016"/>
    <row r="156017"/>
    <row r="156018"/>
    <row r="156019"/>
    <row r="156020"/>
    <row r="156021"/>
    <row r="156022"/>
    <row r="156023"/>
    <row r="156024"/>
    <row r="156025"/>
    <row r="156026"/>
    <row r="156027"/>
    <row r="156028"/>
    <row r="156029"/>
    <row r="156030"/>
    <row r="156031"/>
    <row r="156032"/>
    <row r="156033"/>
    <row r="156034"/>
    <row r="156035"/>
    <row r="156036"/>
    <row r="156037"/>
    <row r="156038"/>
    <row r="156039"/>
    <row r="156040"/>
    <row r="156041"/>
    <row r="156042"/>
    <row r="156043"/>
    <row r="156044"/>
    <row r="156045"/>
    <row r="156046"/>
    <row r="156047"/>
    <row r="156048"/>
    <row r="156049"/>
    <row r="156050"/>
    <row r="156051"/>
    <row r="156052"/>
    <row r="156053"/>
    <row r="156054"/>
    <row r="156055"/>
    <row r="156056"/>
    <row r="156057"/>
    <row r="156058"/>
    <row r="156059"/>
    <row r="156060"/>
    <row r="156061"/>
    <row r="156062"/>
    <row r="156063"/>
    <row r="156064"/>
    <row r="156065"/>
    <row r="156066"/>
    <row r="156067"/>
    <row r="156068"/>
    <row r="156069"/>
    <row r="156070"/>
    <row r="156071"/>
    <row r="156072"/>
    <row r="156073"/>
    <row r="156074"/>
    <row r="156075"/>
    <row r="156076"/>
    <row r="156077"/>
    <row r="156078"/>
    <row r="156079"/>
    <row r="156080"/>
    <row r="156081"/>
    <row r="156082"/>
    <row r="156083"/>
    <row r="156084"/>
    <row r="156085"/>
    <row r="156086"/>
    <row r="156087"/>
    <row r="156088"/>
    <row r="156089"/>
    <row r="156090"/>
    <row r="156091"/>
    <row r="156092"/>
    <row r="156093"/>
    <row r="156094"/>
    <row r="156095"/>
    <row r="156096"/>
    <row r="156097"/>
    <row r="156098"/>
    <row r="156099"/>
    <row r="156100"/>
    <row r="156101"/>
    <row r="156102"/>
    <row r="156103"/>
    <row r="156104"/>
    <row r="156105"/>
    <row r="156106"/>
    <row r="156107"/>
    <row r="156108"/>
    <row r="156109"/>
    <row r="156110"/>
    <row r="156111"/>
    <row r="156112"/>
    <row r="156113"/>
    <row r="156114"/>
    <row r="156115"/>
    <row r="156116"/>
    <row r="156117"/>
    <row r="156118"/>
    <row r="156119"/>
    <row r="156120"/>
    <row r="156121"/>
    <row r="156122"/>
    <row r="156123"/>
    <row r="156124"/>
    <row r="156125"/>
    <row r="156126"/>
    <row r="156127"/>
    <row r="156128"/>
    <row r="156129"/>
    <row r="156130"/>
    <row r="156131"/>
    <row r="156132"/>
    <row r="156133"/>
    <row r="156134"/>
    <row r="156135"/>
    <row r="156136"/>
    <row r="156137"/>
    <row r="156138"/>
    <row r="156139"/>
    <row r="156140"/>
    <row r="156141"/>
    <row r="156142"/>
    <row r="156143"/>
    <row r="156144"/>
    <row r="156145"/>
    <row r="156146"/>
    <row r="156147"/>
    <row r="156148"/>
    <row r="156149"/>
    <row r="156150"/>
    <row r="156151"/>
    <row r="156152"/>
    <row r="156153"/>
    <row r="156154"/>
    <row r="156155"/>
    <row r="156156"/>
    <row r="156157"/>
    <row r="156158"/>
    <row r="156159"/>
    <row r="156160"/>
    <row r="156161"/>
    <row r="156162"/>
    <row r="156163"/>
    <row r="156164"/>
    <row r="156165"/>
    <row r="156166"/>
    <row r="156167"/>
    <row r="156168"/>
    <row r="156169"/>
    <row r="156170"/>
    <row r="156171"/>
    <row r="156172"/>
    <row r="156173"/>
    <row r="156174"/>
    <row r="156175"/>
    <row r="156176"/>
    <row r="156177"/>
    <row r="156178"/>
    <row r="156179"/>
    <row r="156180"/>
    <row r="156181"/>
    <row r="156182"/>
    <row r="156183"/>
    <row r="156184"/>
    <row r="156185"/>
    <row r="156186"/>
    <row r="156187"/>
    <row r="156188"/>
    <row r="156189"/>
    <row r="156190"/>
    <row r="156191"/>
    <row r="156192"/>
    <row r="156193"/>
    <row r="156194"/>
    <row r="156195"/>
    <row r="156196"/>
    <row r="156197"/>
    <row r="156198"/>
    <row r="156199"/>
    <row r="156200"/>
    <row r="156201"/>
    <row r="156202"/>
    <row r="156203"/>
    <row r="156204"/>
    <row r="156205"/>
    <row r="156206"/>
    <row r="156207"/>
    <row r="156208"/>
    <row r="156209"/>
    <row r="156210"/>
    <row r="156211"/>
    <row r="156212"/>
    <row r="156213"/>
    <row r="156214"/>
    <row r="156215"/>
    <row r="156216"/>
    <row r="156217"/>
    <row r="156218"/>
    <row r="156219"/>
    <row r="156220"/>
    <row r="156221"/>
    <row r="156222"/>
    <row r="156223"/>
    <row r="156224"/>
    <row r="156225"/>
    <row r="156226"/>
    <row r="156227"/>
    <row r="156228"/>
    <row r="156229"/>
    <row r="156230"/>
    <row r="156231"/>
    <row r="156232"/>
    <row r="156233"/>
    <row r="156234"/>
    <row r="156235"/>
    <row r="156236"/>
    <row r="156237"/>
    <row r="156238"/>
    <row r="156239"/>
    <row r="156240"/>
    <row r="156241"/>
    <row r="156242"/>
    <row r="156243"/>
    <row r="156244"/>
    <row r="156245"/>
    <row r="156246"/>
    <row r="156247"/>
    <row r="156248"/>
    <row r="156249"/>
    <row r="156250"/>
    <row r="156251"/>
    <row r="156252"/>
    <row r="156253"/>
    <row r="156254"/>
    <row r="156255"/>
    <row r="156256"/>
    <row r="156257"/>
    <row r="156258"/>
    <row r="156259"/>
    <row r="156260"/>
    <row r="156261"/>
    <row r="156262"/>
    <row r="156263"/>
    <row r="156264"/>
    <row r="156265"/>
    <row r="156266"/>
    <row r="156267"/>
    <row r="156268"/>
    <row r="156269"/>
    <row r="156270"/>
    <row r="156271"/>
    <row r="156272"/>
    <row r="156273"/>
    <row r="156274"/>
    <row r="156275"/>
    <row r="156276"/>
    <row r="156277"/>
    <row r="156278"/>
    <row r="156279"/>
    <row r="156280"/>
    <row r="156281"/>
    <row r="156282"/>
    <row r="156283"/>
    <row r="156284"/>
    <row r="156285"/>
    <row r="156286"/>
    <row r="156287"/>
    <row r="156288"/>
    <row r="156289"/>
    <row r="156290"/>
    <row r="156291"/>
    <row r="156292"/>
    <row r="156293"/>
    <row r="156294"/>
    <row r="156295"/>
    <row r="156296"/>
    <row r="156297"/>
    <row r="156298"/>
    <row r="156299"/>
    <row r="156300"/>
    <row r="156301"/>
    <row r="156302"/>
    <row r="156303"/>
    <row r="156304"/>
    <row r="156305"/>
    <row r="156306"/>
    <row r="156307"/>
    <row r="156308"/>
    <row r="156309"/>
    <row r="156310"/>
    <row r="156311"/>
    <row r="156312"/>
    <row r="156313"/>
    <row r="156314"/>
    <row r="156315"/>
    <row r="156316"/>
    <row r="156317"/>
    <row r="156318"/>
    <row r="156319"/>
    <row r="156320"/>
    <row r="156321"/>
    <row r="156322"/>
    <row r="156323"/>
    <row r="156324"/>
    <row r="156325"/>
    <row r="156326"/>
    <row r="156327"/>
    <row r="156328"/>
    <row r="156329"/>
    <row r="156330"/>
    <row r="156331"/>
    <row r="156332"/>
    <row r="156333"/>
    <row r="156334"/>
    <row r="156335"/>
    <row r="156336"/>
    <row r="156337"/>
    <row r="156338"/>
    <row r="156339"/>
    <row r="156340"/>
    <row r="156341"/>
    <row r="156342"/>
    <row r="156343"/>
    <row r="156344"/>
    <row r="156345"/>
    <row r="156346"/>
    <row r="156347"/>
    <row r="156348"/>
    <row r="156349"/>
    <row r="156350"/>
    <row r="156351"/>
    <row r="156352"/>
    <row r="156353"/>
    <row r="156354"/>
    <row r="156355"/>
    <row r="156356"/>
    <row r="156357"/>
    <row r="156358"/>
    <row r="156359"/>
    <row r="156360"/>
    <row r="156361"/>
    <row r="156362"/>
    <row r="156363"/>
    <row r="156364"/>
    <row r="156365"/>
    <row r="156366"/>
    <row r="156367"/>
    <row r="156368"/>
    <row r="156369"/>
    <row r="156370"/>
    <row r="156371"/>
    <row r="156372"/>
    <row r="156373"/>
    <row r="156374"/>
    <row r="156375"/>
    <row r="156376"/>
    <row r="156377"/>
    <row r="156378"/>
    <row r="156379"/>
    <row r="156380"/>
    <row r="156381"/>
    <row r="156382"/>
    <row r="156383"/>
    <row r="156384"/>
    <row r="156385"/>
    <row r="156386"/>
    <row r="156387"/>
    <row r="156388"/>
    <row r="156389"/>
    <row r="156390"/>
    <row r="156391"/>
    <row r="156392"/>
    <row r="156393"/>
    <row r="156394"/>
    <row r="156395"/>
    <row r="156396"/>
    <row r="156397"/>
    <row r="156398"/>
    <row r="156399"/>
    <row r="156400"/>
    <row r="156401"/>
    <row r="156402"/>
    <row r="156403"/>
    <row r="156404"/>
    <row r="156405"/>
    <row r="156406"/>
    <row r="156407"/>
    <row r="156408"/>
    <row r="156409"/>
    <row r="156410"/>
    <row r="156411"/>
    <row r="156412"/>
    <row r="156413"/>
    <row r="156414"/>
    <row r="156415"/>
    <row r="156416"/>
    <row r="156417"/>
    <row r="156418"/>
    <row r="156419"/>
    <row r="156420"/>
    <row r="156421"/>
    <row r="156422"/>
    <row r="156423"/>
    <row r="156424"/>
    <row r="156425"/>
    <row r="156426"/>
    <row r="156427"/>
    <row r="156428"/>
    <row r="156429"/>
    <row r="156430"/>
    <row r="156431"/>
    <row r="156432"/>
    <row r="156433"/>
    <row r="156434"/>
    <row r="156435"/>
    <row r="156436"/>
    <row r="156437"/>
    <row r="156438"/>
    <row r="156439"/>
    <row r="156440"/>
    <row r="156441"/>
    <row r="156442"/>
    <row r="156443"/>
    <row r="156444"/>
    <row r="156445"/>
    <row r="156446"/>
    <row r="156447"/>
    <row r="156448"/>
    <row r="156449"/>
    <row r="156450"/>
    <row r="156451"/>
    <row r="156452"/>
    <row r="156453"/>
    <row r="156454"/>
    <row r="156455"/>
    <row r="156456"/>
    <row r="156457"/>
    <row r="156458"/>
    <row r="156459"/>
    <row r="156460"/>
    <row r="156461"/>
    <row r="156462"/>
    <row r="156463"/>
    <row r="156464"/>
    <row r="156465"/>
    <row r="156466"/>
    <row r="156467"/>
    <row r="156468"/>
    <row r="156469"/>
    <row r="156470"/>
    <row r="156471"/>
    <row r="156472"/>
    <row r="156473"/>
    <row r="156474"/>
    <row r="156475"/>
    <row r="156476"/>
    <row r="156477"/>
    <row r="156478"/>
    <row r="156479"/>
    <row r="156480"/>
    <row r="156481"/>
    <row r="156482"/>
    <row r="156483"/>
    <row r="156484"/>
    <row r="156485"/>
    <row r="156486"/>
    <row r="156487"/>
    <row r="156488"/>
    <row r="156489"/>
    <row r="156490"/>
    <row r="156491"/>
    <row r="156492"/>
    <row r="156493"/>
    <row r="156494"/>
    <row r="156495"/>
    <row r="156496"/>
    <row r="156497"/>
    <row r="156498"/>
    <row r="156499"/>
    <row r="156500"/>
    <row r="156501"/>
    <row r="156502"/>
    <row r="156503"/>
    <row r="156504"/>
    <row r="156505"/>
    <row r="156506"/>
    <row r="156507"/>
    <row r="156508"/>
    <row r="156509"/>
    <row r="156510"/>
    <row r="156511"/>
    <row r="156512"/>
    <row r="156513"/>
    <row r="156514"/>
    <row r="156515"/>
    <row r="156516"/>
    <row r="156517"/>
    <row r="156518"/>
    <row r="156519"/>
    <row r="156520"/>
    <row r="156521"/>
    <row r="156522"/>
    <row r="156523"/>
    <row r="156524"/>
    <row r="156525"/>
    <row r="156526"/>
    <row r="156527"/>
    <row r="156528"/>
    <row r="156529"/>
    <row r="156530"/>
    <row r="156531"/>
    <row r="156532"/>
    <row r="156533"/>
    <row r="156534"/>
    <row r="156535"/>
    <row r="156536"/>
    <row r="156537"/>
    <row r="156538"/>
    <row r="156539"/>
    <row r="156540"/>
    <row r="156541"/>
    <row r="156542"/>
    <row r="156543"/>
    <row r="156544"/>
    <row r="156545"/>
    <row r="156546"/>
    <row r="156547"/>
    <row r="156548"/>
    <row r="156549"/>
    <row r="156550"/>
    <row r="156551"/>
    <row r="156552"/>
    <row r="156553"/>
    <row r="156554"/>
    <row r="156555"/>
    <row r="156556"/>
    <row r="156557"/>
    <row r="156558"/>
    <row r="156559"/>
    <row r="156560"/>
    <row r="156561"/>
    <row r="156562"/>
    <row r="156563"/>
    <row r="156564"/>
    <row r="156565"/>
    <row r="156566"/>
    <row r="156567"/>
    <row r="156568"/>
    <row r="156569"/>
    <row r="156570"/>
    <row r="156571"/>
    <row r="156572"/>
    <row r="156573"/>
    <row r="156574"/>
    <row r="156575"/>
    <row r="156576"/>
    <row r="156577"/>
    <row r="156578"/>
    <row r="156579"/>
    <row r="156580"/>
    <row r="156581"/>
    <row r="156582"/>
    <row r="156583"/>
    <row r="156584"/>
    <row r="156585"/>
    <row r="156586"/>
    <row r="156587"/>
    <row r="156588"/>
    <row r="156589"/>
    <row r="156590"/>
    <row r="156591"/>
    <row r="156592"/>
    <row r="156593"/>
    <row r="156594"/>
    <row r="156595"/>
    <row r="156596"/>
    <row r="156597"/>
    <row r="156598"/>
    <row r="156599"/>
    <row r="156600"/>
    <row r="156601"/>
    <row r="156602"/>
    <row r="156603"/>
    <row r="156604"/>
    <row r="156605"/>
    <row r="156606"/>
    <row r="156607"/>
    <row r="156608"/>
    <row r="156609"/>
    <row r="156610"/>
    <row r="156611"/>
    <row r="156612"/>
    <row r="156613"/>
    <row r="156614"/>
    <row r="156615"/>
    <row r="156616"/>
    <row r="156617"/>
    <row r="156618"/>
    <row r="156619"/>
    <row r="156620"/>
    <row r="156621"/>
    <row r="156622"/>
    <row r="156623"/>
    <row r="156624"/>
    <row r="156625"/>
    <row r="156626"/>
    <row r="156627"/>
    <row r="156628"/>
    <row r="156629"/>
    <row r="156630"/>
    <row r="156631"/>
    <row r="156632"/>
    <row r="156633"/>
    <row r="156634"/>
    <row r="156635"/>
    <row r="156636"/>
    <row r="156637"/>
    <row r="156638"/>
    <row r="156639"/>
    <row r="156640"/>
    <row r="156641"/>
    <row r="156642"/>
    <row r="156643"/>
    <row r="156644"/>
    <row r="156645"/>
    <row r="156646"/>
    <row r="156647"/>
    <row r="156648"/>
    <row r="156649"/>
    <row r="156650"/>
    <row r="156651"/>
    <row r="156652"/>
    <row r="156653"/>
    <row r="156654"/>
    <row r="156655"/>
    <row r="156656"/>
    <row r="156657"/>
    <row r="156658"/>
    <row r="156659"/>
    <row r="156660"/>
    <row r="156661"/>
    <row r="156662"/>
    <row r="156663"/>
    <row r="156664"/>
    <row r="156665"/>
    <row r="156666"/>
    <row r="156667"/>
    <row r="156668"/>
    <row r="156669"/>
    <row r="156670"/>
    <row r="156671"/>
    <row r="156672"/>
    <row r="156673"/>
    <row r="156674"/>
    <row r="156675"/>
    <row r="156676"/>
    <row r="156677"/>
    <row r="156678"/>
    <row r="156679"/>
    <row r="156680"/>
    <row r="156681"/>
    <row r="156682"/>
    <row r="156683"/>
    <row r="156684"/>
    <row r="156685"/>
    <row r="156686"/>
    <row r="156687"/>
    <row r="156688"/>
    <row r="156689"/>
    <row r="156690"/>
    <row r="156691"/>
    <row r="156692"/>
    <row r="156693"/>
    <row r="156694"/>
    <row r="156695"/>
    <row r="156696"/>
    <row r="156697"/>
    <row r="156698"/>
    <row r="156699"/>
    <row r="156700"/>
    <row r="156701"/>
    <row r="156702"/>
    <row r="156703"/>
    <row r="156704"/>
    <row r="156705"/>
    <row r="156706"/>
    <row r="156707"/>
    <row r="156708"/>
    <row r="156709"/>
    <row r="156710"/>
    <row r="156711"/>
    <row r="156712"/>
    <row r="156713"/>
    <row r="156714"/>
    <row r="156715"/>
    <row r="156716"/>
    <row r="156717"/>
    <row r="156718"/>
    <row r="156719"/>
    <row r="156720"/>
    <row r="156721"/>
    <row r="156722"/>
    <row r="156723"/>
    <row r="156724"/>
    <row r="156725"/>
    <row r="156726"/>
    <row r="156727"/>
    <row r="156728"/>
    <row r="156729"/>
    <row r="156730"/>
    <row r="156731"/>
    <row r="156732"/>
    <row r="156733"/>
    <row r="156734"/>
    <row r="156735"/>
    <row r="156736"/>
    <row r="156737"/>
    <row r="156738"/>
    <row r="156739"/>
    <row r="156740"/>
    <row r="156741"/>
    <row r="156742"/>
    <row r="156743"/>
    <row r="156744"/>
    <row r="156745"/>
    <row r="156746"/>
    <row r="156747"/>
    <row r="156748"/>
    <row r="156749"/>
    <row r="156750"/>
    <row r="156751"/>
    <row r="156752"/>
    <row r="156753"/>
    <row r="156754"/>
    <row r="156755"/>
    <row r="156756"/>
    <row r="156757"/>
    <row r="156758"/>
    <row r="156759"/>
    <row r="156760"/>
    <row r="156761"/>
    <row r="156762"/>
    <row r="156763"/>
    <row r="156764"/>
    <row r="156765"/>
    <row r="156766"/>
    <row r="156767"/>
    <row r="156768"/>
    <row r="156769"/>
    <row r="156770"/>
    <row r="156771"/>
    <row r="156772"/>
    <row r="156773"/>
    <row r="156774"/>
    <row r="156775"/>
    <row r="156776"/>
    <row r="156777"/>
    <row r="156778"/>
    <row r="156779"/>
    <row r="156780"/>
    <row r="156781"/>
    <row r="156782"/>
    <row r="156783"/>
    <row r="156784"/>
    <row r="156785"/>
    <row r="156786"/>
    <row r="156787"/>
    <row r="156788"/>
    <row r="156789"/>
    <row r="156790"/>
    <row r="156791"/>
    <row r="156792"/>
    <row r="156793"/>
    <row r="156794"/>
    <row r="156795"/>
    <row r="156796"/>
    <row r="156797"/>
    <row r="156798"/>
    <row r="156799"/>
    <row r="156800"/>
    <row r="156801"/>
    <row r="156802"/>
    <row r="156803"/>
    <row r="156804"/>
    <row r="156805"/>
    <row r="156806"/>
    <row r="156807"/>
    <row r="156808"/>
    <row r="156809"/>
    <row r="156810"/>
    <row r="156811"/>
    <row r="156812"/>
    <row r="156813"/>
    <row r="156814"/>
    <row r="156815"/>
    <row r="156816"/>
    <row r="156817"/>
    <row r="156818"/>
    <row r="156819"/>
    <row r="156820"/>
    <row r="156821"/>
    <row r="156822"/>
    <row r="156823"/>
    <row r="156824"/>
    <row r="156825"/>
    <row r="156826"/>
    <row r="156827"/>
    <row r="156828"/>
    <row r="156829"/>
    <row r="156830"/>
    <row r="156831"/>
    <row r="156832"/>
    <row r="156833"/>
    <row r="156834"/>
    <row r="156835"/>
    <row r="156836"/>
    <row r="156837"/>
    <row r="156838"/>
    <row r="156839"/>
    <row r="156840"/>
    <row r="156841"/>
    <row r="156842"/>
    <row r="156843"/>
    <row r="156844"/>
    <row r="156845"/>
    <row r="156846"/>
    <row r="156847"/>
    <row r="156848"/>
    <row r="156849"/>
    <row r="156850"/>
    <row r="156851"/>
    <row r="156852"/>
    <row r="156853"/>
    <row r="156854"/>
    <row r="156855"/>
    <row r="156856"/>
    <row r="156857"/>
    <row r="156858"/>
    <row r="156859"/>
    <row r="156860"/>
    <row r="156861"/>
    <row r="156862"/>
    <row r="156863"/>
    <row r="156864"/>
    <row r="156865"/>
    <row r="156866"/>
    <row r="156867"/>
    <row r="156868"/>
    <row r="156869"/>
    <row r="156870"/>
    <row r="156871"/>
    <row r="156872"/>
    <row r="156873"/>
    <row r="156874"/>
    <row r="156875"/>
    <row r="156876"/>
    <row r="156877"/>
    <row r="156878"/>
    <row r="156879"/>
    <row r="156880"/>
    <row r="156881"/>
    <row r="156882"/>
    <row r="156883"/>
    <row r="156884"/>
    <row r="156885"/>
    <row r="156886"/>
    <row r="156887"/>
    <row r="156888"/>
    <row r="156889"/>
    <row r="156890"/>
    <row r="156891"/>
    <row r="156892"/>
    <row r="156893"/>
    <row r="156894"/>
    <row r="156895"/>
    <row r="156896"/>
    <row r="156897"/>
    <row r="156898"/>
    <row r="156899"/>
    <row r="156900"/>
    <row r="156901"/>
    <row r="156902"/>
    <row r="156903"/>
    <row r="156904"/>
    <row r="156905"/>
    <row r="156906"/>
    <row r="156907"/>
    <row r="156908"/>
    <row r="156909"/>
    <row r="156910"/>
    <row r="156911"/>
    <row r="156912"/>
    <row r="156913"/>
    <row r="156914"/>
    <row r="156915"/>
    <row r="156916"/>
    <row r="156917"/>
    <row r="156918"/>
    <row r="156919"/>
    <row r="156920"/>
    <row r="156921"/>
    <row r="156922"/>
    <row r="156923"/>
    <row r="156924"/>
    <row r="156925"/>
    <row r="156926"/>
    <row r="156927"/>
    <row r="156928"/>
    <row r="156929"/>
    <row r="156930"/>
    <row r="156931"/>
    <row r="156932"/>
    <row r="156933"/>
    <row r="156934"/>
    <row r="156935"/>
    <row r="156936"/>
    <row r="156937"/>
    <row r="156938"/>
    <row r="156939"/>
    <row r="156940"/>
    <row r="156941"/>
    <row r="156942"/>
    <row r="156943"/>
    <row r="156944"/>
    <row r="156945"/>
    <row r="156946"/>
    <row r="156947"/>
    <row r="156948"/>
    <row r="156949"/>
    <row r="156950"/>
    <row r="156951"/>
    <row r="156952"/>
    <row r="156953"/>
    <row r="156954"/>
    <row r="156955"/>
    <row r="156956"/>
    <row r="156957"/>
    <row r="156958"/>
    <row r="156959"/>
    <row r="156960"/>
    <row r="156961"/>
    <row r="156962"/>
    <row r="156963"/>
    <row r="156964"/>
    <row r="156965"/>
    <row r="156966"/>
    <row r="156967"/>
    <row r="156968"/>
    <row r="156969"/>
    <row r="156970"/>
    <row r="156971"/>
    <row r="156972"/>
    <row r="156973"/>
    <row r="156974"/>
    <row r="156975"/>
    <row r="156976"/>
    <row r="156977"/>
    <row r="156978"/>
    <row r="156979"/>
    <row r="156980"/>
    <row r="156981"/>
    <row r="156982"/>
    <row r="156983"/>
    <row r="156984"/>
    <row r="156985"/>
    <row r="156986"/>
    <row r="156987"/>
    <row r="156988"/>
    <row r="156989"/>
    <row r="156990"/>
    <row r="156991"/>
    <row r="156992"/>
    <row r="156993"/>
    <row r="156994"/>
    <row r="156995"/>
    <row r="156996"/>
    <row r="156997"/>
    <row r="156998"/>
    <row r="156999"/>
    <row r="157000"/>
    <row r="157001"/>
    <row r="157002"/>
    <row r="157003"/>
    <row r="157004"/>
    <row r="157005"/>
    <row r="157006"/>
    <row r="157007"/>
    <row r="157008"/>
    <row r="157009"/>
    <row r="157010"/>
    <row r="157011"/>
    <row r="157012"/>
    <row r="157013"/>
    <row r="157014"/>
    <row r="157015"/>
    <row r="157016"/>
    <row r="157017"/>
    <row r="157018"/>
    <row r="157019"/>
    <row r="157020"/>
    <row r="157021"/>
    <row r="157022"/>
    <row r="157023"/>
    <row r="157024"/>
    <row r="157025"/>
    <row r="157026"/>
    <row r="157027"/>
    <row r="157028"/>
    <row r="157029"/>
    <row r="157030"/>
    <row r="157031"/>
    <row r="157032"/>
    <row r="157033"/>
    <row r="157034"/>
    <row r="157035"/>
    <row r="157036"/>
    <row r="157037"/>
    <row r="157038"/>
    <row r="157039"/>
    <row r="157040"/>
    <row r="157041"/>
    <row r="157042"/>
    <row r="157043"/>
    <row r="157044"/>
    <row r="157045"/>
    <row r="157046"/>
    <row r="157047"/>
    <row r="157048"/>
    <row r="157049"/>
    <row r="157050"/>
    <row r="157051"/>
    <row r="157052"/>
    <row r="157053"/>
    <row r="157054"/>
    <row r="157055"/>
    <row r="157056"/>
    <row r="157057"/>
    <row r="157058"/>
    <row r="157059"/>
    <row r="157060"/>
    <row r="157061"/>
    <row r="157062"/>
    <row r="157063"/>
    <row r="157064"/>
    <row r="157065"/>
    <row r="157066"/>
    <row r="157067"/>
    <row r="157068"/>
    <row r="157069"/>
    <row r="157070"/>
    <row r="157071"/>
    <row r="157072"/>
    <row r="157073"/>
    <row r="157074"/>
    <row r="157075"/>
    <row r="157076"/>
    <row r="157077"/>
    <row r="157078"/>
    <row r="157079"/>
    <row r="157080"/>
    <row r="157081"/>
    <row r="157082"/>
    <row r="157083"/>
    <row r="157084"/>
    <row r="157085"/>
    <row r="157086"/>
    <row r="157087"/>
    <row r="157088"/>
    <row r="157089"/>
    <row r="157090"/>
    <row r="157091"/>
    <row r="157092"/>
    <row r="157093"/>
    <row r="157094"/>
    <row r="157095"/>
    <row r="157096"/>
    <row r="157097"/>
    <row r="157098"/>
    <row r="157099"/>
    <row r="157100"/>
    <row r="157101"/>
    <row r="157102"/>
    <row r="157103"/>
    <row r="157104"/>
    <row r="157105"/>
    <row r="157106"/>
    <row r="157107"/>
    <row r="157108"/>
    <row r="157109"/>
    <row r="157110"/>
    <row r="157111"/>
    <row r="157112"/>
    <row r="157113"/>
    <row r="157114"/>
    <row r="157115"/>
    <row r="157116"/>
    <row r="157117"/>
    <row r="157118"/>
    <row r="157119"/>
    <row r="157120"/>
    <row r="157121"/>
    <row r="157122"/>
    <row r="157123"/>
    <row r="157124"/>
    <row r="157125"/>
    <row r="157126"/>
    <row r="157127"/>
    <row r="157128"/>
    <row r="157129"/>
    <row r="157130"/>
    <row r="157131"/>
    <row r="157132"/>
    <row r="157133"/>
    <row r="157134"/>
    <row r="157135"/>
    <row r="157136"/>
    <row r="157137"/>
    <row r="157138"/>
    <row r="157139"/>
    <row r="157140"/>
    <row r="157141"/>
    <row r="157142"/>
    <row r="157143"/>
    <row r="157144"/>
    <row r="157145"/>
    <row r="157146"/>
    <row r="157147"/>
    <row r="157148"/>
    <row r="157149"/>
    <row r="157150"/>
    <row r="157151"/>
    <row r="157152"/>
    <row r="157153"/>
    <row r="157154"/>
    <row r="157155"/>
    <row r="157156"/>
    <row r="157157"/>
    <row r="157158"/>
    <row r="157159"/>
    <row r="157160"/>
    <row r="157161"/>
    <row r="157162"/>
    <row r="157163"/>
    <row r="157164"/>
    <row r="157165"/>
    <row r="157166"/>
    <row r="157167"/>
    <row r="157168"/>
    <row r="157169"/>
    <row r="157170"/>
    <row r="157171"/>
    <row r="157172"/>
    <row r="157173"/>
    <row r="157174"/>
    <row r="157175"/>
    <row r="157176"/>
    <row r="157177"/>
    <row r="157178"/>
    <row r="157179"/>
    <row r="157180"/>
    <row r="157181"/>
    <row r="157182"/>
    <row r="157183"/>
    <row r="157184"/>
    <row r="157185"/>
    <row r="157186"/>
    <row r="157187"/>
    <row r="157188"/>
    <row r="157189"/>
    <row r="157190"/>
    <row r="157191"/>
    <row r="157192"/>
    <row r="157193"/>
    <row r="157194"/>
    <row r="157195"/>
    <row r="157196"/>
    <row r="157197"/>
    <row r="157198"/>
    <row r="157199"/>
    <row r="157200"/>
    <row r="157201"/>
    <row r="157202"/>
    <row r="157203"/>
    <row r="157204"/>
    <row r="157205"/>
    <row r="157206"/>
    <row r="157207"/>
    <row r="157208"/>
    <row r="157209"/>
    <row r="157210"/>
    <row r="157211"/>
    <row r="157212"/>
    <row r="157213"/>
    <row r="157214"/>
    <row r="157215"/>
    <row r="157216"/>
    <row r="157217"/>
    <row r="157218"/>
    <row r="157219"/>
    <row r="157220"/>
    <row r="157221"/>
    <row r="157222"/>
    <row r="157223"/>
    <row r="157224"/>
    <row r="157225"/>
    <row r="157226"/>
    <row r="157227"/>
    <row r="157228"/>
    <row r="157229"/>
    <row r="157230"/>
    <row r="157231"/>
    <row r="157232"/>
    <row r="157233"/>
    <row r="157234"/>
    <row r="157235"/>
    <row r="157236"/>
    <row r="157237"/>
    <row r="157238"/>
    <row r="157239"/>
    <row r="157240"/>
    <row r="157241"/>
    <row r="157242"/>
    <row r="157243"/>
    <row r="157244"/>
    <row r="157245"/>
    <row r="157246"/>
    <row r="157247"/>
    <row r="157248"/>
    <row r="157249"/>
    <row r="157250"/>
    <row r="157251"/>
    <row r="157252"/>
    <row r="157253"/>
    <row r="157254"/>
    <row r="157255"/>
    <row r="157256"/>
    <row r="157257"/>
    <row r="157258"/>
    <row r="157259"/>
    <row r="157260"/>
    <row r="157261"/>
    <row r="157262"/>
    <row r="157263"/>
    <row r="157264"/>
    <row r="157265"/>
    <row r="157266"/>
    <row r="157267"/>
    <row r="157268"/>
    <row r="157269"/>
    <row r="157270"/>
    <row r="157271"/>
    <row r="157272"/>
    <row r="157273"/>
    <row r="157274"/>
    <row r="157275"/>
    <row r="157276"/>
    <row r="157277"/>
    <row r="157278"/>
    <row r="157279"/>
    <row r="157280"/>
    <row r="157281"/>
    <row r="157282"/>
    <row r="157283"/>
    <row r="157284"/>
    <row r="157285"/>
    <row r="157286"/>
    <row r="157287"/>
    <row r="157288"/>
    <row r="157289"/>
    <row r="157290"/>
    <row r="157291"/>
    <row r="157292"/>
    <row r="157293"/>
    <row r="157294"/>
    <row r="157295"/>
    <row r="157296"/>
    <row r="157297"/>
    <row r="157298"/>
    <row r="157299"/>
    <row r="157300"/>
    <row r="157301"/>
    <row r="157302"/>
    <row r="157303"/>
    <row r="157304"/>
    <row r="157305"/>
    <row r="157306"/>
    <row r="157307"/>
    <row r="157308"/>
    <row r="157309"/>
    <row r="157310"/>
    <row r="157311"/>
    <row r="157312"/>
    <row r="157313"/>
    <row r="157314"/>
    <row r="157315"/>
    <row r="157316"/>
    <row r="157317"/>
    <row r="157318"/>
    <row r="157319"/>
    <row r="157320"/>
    <row r="157321"/>
    <row r="157322"/>
    <row r="157323"/>
    <row r="157324"/>
    <row r="157325"/>
    <row r="157326"/>
    <row r="157327"/>
    <row r="157328"/>
    <row r="157329"/>
    <row r="157330"/>
    <row r="157331"/>
    <row r="157332"/>
    <row r="157333"/>
    <row r="157334"/>
    <row r="157335"/>
    <row r="157336"/>
    <row r="157337"/>
    <row r="157338"/>
    <row r="157339"/>
    <row r="157340"/>
    <row r="157341"/>
    <row r="157342"/>
    <row r="157343"/>
    <row r="157344"/>
    <row r="157345"/>
    <row r="157346"/>
    <row r="157347"/>
    <row r="157348"/>
    <row r="157349"/>
    <row r="157350"/>
    <row r="157351"/>
    <row r="157352"/>
    <row r="157353"/>
    <row r="157354"/>
    <row r="157355"/>
    <row r="157356"/>
    <row r="157357"/>
    <row r="157358"/>
    <row r="157359"/>
    <row r="157360"/>
    <row r="157361"/>
    <row r="157362"/>
    <row r="157363"/>
    <row r="157364"/>
    <row r="157365"/>
    <row r="157366"/>
    <row r="157367"/>
    <row r="157368"/>
    <row r="157369"/>
    <row r="157370"/>
    <row r="157371"/>
    <row r="157372"/>
    <row r="157373"/>
    <row r="157374"/>
    <row r="157375"/>
    <row r="157376"/>
    <row r="157377"/>
    <row r="157378"/>
    <row r="157379"/>
    <row r="157380"/>
    <row r="157381"/>
    <row r="157382"/>
    <row r="157383"/>
    <row r="157384"/>
    <row r="157385"/>
    <row r="157386"/>
    <row r="157387"/>
    <row r="157388"/>
    <row r="157389"/>
    <row r="157390"/>
    <row r="157391"/>
    <row r="157392"/>
    <row r="157393"/>
    <row r="157394"/>
    <row r="157395"/>
    <row r="157396"/>
    <row r="157397"/>
    <row r="157398"/>
    <row r="157399"/>
    <row r="157400"/>
    <row r="157401"/>
    <row r="157402"/>
    <row r="157403"/>
    <row r="157404"/>
    <row r="157405"/>
    <row r="157406"/>
    <row r="157407"/>
    <row r="157408"/>
    <row r="157409"/>
    <row r="157410"/>
    <row r="157411"/>
    <row r="157412"/>
    <row r="157413"/>
    <row r="157414"/>
    <row r="157415"/>
    <row r="157416"/>
    <row r="157417"/>
    <row r="157418"/>
    <row r="157419"/>
    <row r="157420"/>
    <row r="157421"/>
    <row r="157422"/>
    <row r="157423"/>
    <row r="157424"/>
    <row r="157425"/>
    <row r="157426"/>
    <row r="157427"/>
    <row r="157428"/>
    <row r="157429"/>
    <row r="157430"/>
    <row r="157431"/>
    <row r="157432"/>
    <row r="157433"/>
    <row r="157434"/>
    <row r="157435"/>
    <row r="157436"/>
    <row r="157437"/>
    <row r="157438"/>
    <row r="157439"/>
    <row r="157440"/>
    <row r="157441"/>
    <row r="157442"/>
    <row r="157443"/>
    <row r="157444"/>
    <row r="157445"/>
    <row r="157446"/>
    <row r="157447"/>
    <row r="157448"/>
    <row r="157449"/>
    <row r="157450"/>
    <row r="157451"/>
    <row r="157452"/>
    <row r="157453"/>
    <row r="157454"/>
    <row r="157455"/>
    <row r="157456"/>
    <row r="157457"/>
    <row r="157458"/>
    <row r="157459"/>
    <row r="157460"/>
    <row r="157461"/>
    <row r="157462"/>
    <row r="157463"/>
    <row r="157464"/>
    <row r="157465"/>
    <row r="157466"/>
    <row r="157467"/>
    <row r="157468"/>
    <row r="157469"/>
    <row r="157470"/>
    <row r="157471"/>
    <row r="157472"/>
    <row r="157473"/>
    <row r="157474"/>
    <row r="157475"/>
    <row r="157476"/>
    <row r="157477"/>
    <row r="157478"/>
    <row r="157479"/>
    <row r="157480"/>
    <row r="157481"/>
    <row r="157482"/>
    <row r="157483"/>
    <row r="157484"/>
    <row r="157485"/>
    <row r="157486"/>
    <row r="157487"/>
    <row r="157488"/>
    <row r="157489"/>
    <row r="157490"/>
    <row r="157491"/>
    <row r="157492"/>
    <row r="157493"/>
    <row r="157494"/>
    <row r="157495"/>
    <row r="157496"/>
    <row r="157497"/>
    <row r="157498"/>
    <row r="157499"/>
    <row r="157500"/>
    <row r="157501"/>
    <row r="157502"/>
    <row r="157503"/>
    <row r="157504"/>
    <row r="157505"/>
    <row r="157506"/>
    <row r="157507"/>
    <row r="157508"/>
    <row r="157509"/>
    <row r="157510"/>
    <row r="157511"/>
    <row r="157512"/>
    <row r="157513"/>
    <row r="157514"/>
    <row r="157515"/>
    <row r="157516"/>
    <row r="157517"/>
    <row r="157518"/>
    <row r="157519"/>
    <row r="157520"/>
    <row r="157521"/>
    <row r="157522"/>
    <row r="157523"/>
    <row r="157524"/>
    <row r="157525"/>
    <row r="157526"/>
    <row r="157527"/>
    <row r="157528"/>
    <row r="157529"/>
    <row r="157530"/>
    <row r="157531"/>
    <row r="157532"/>
    <row r="157533"/>
    <row r="157534"/>
    <row r="157535"/>
    <row r="157536"/>
    <row r="157537"/>
    <row r="157538"/>
    <row r="157539"/>
    <row r="157540"/>
    <row r="157541"/>
    <row r="157542"/>
    <row r="157543"/>
    <row r="157544"/>
    <row r="157545"/>
    <row r="157546"/>
    <row r="157547"/>
    <row r="157548"/>
    <row r="157549"/>
    <row r="157550"/>
    <row r="157551"/>
    <row r="157552"/>
    <row r="157553"/>
    <row r="157554"/>
    <row r="157555"/>
    <row r="157556"/>
    <row r="157557"/>
    <row r="157558"/>
    <row r="157559"/>
    <row r="157560"/>
    <row r="157561"/>
    <row r="157562"/>
    <row r="157563"/>
    <row r="157564"/>
    <row r="157565"/>
    <row r="157566"/>
    <row r="157567"/>
    <row r="157568"/>
    <row r="157569"/>
    <row r="157570"/>
    <row r="157571"/>
    <row r="157572"/>
    <row r="157573"/>
    <row r="157574"/>
    <row r="157575"/>
    <row r="157576"/>
    <row r="157577"/>
    <row r="157578"/>
    <row r="157579"/>
    <row r="157580"/>
    <row r="157581"/>
    <row r="157582"/>
    <row r="157583"/>
    <row r="157584"/>
    <row r="157585"/>
    <row r="157586"/>
    <row r="157587"/>
    <row r="157588"/>
    <row r="157589"/>
    <row r="157590"/>
    <row r="157591"/>
    <row r="157592"/>
    <row r="157593"/>
    <row r="157594"/>
    <row r="157595"/>
    <row r="157596"/>
    <row r="157597"/>
    <row r="157598"/>
    <row r="157599"/>
    <row r="157600"/>
    <row r="157601"/>
    <row r="157602"/>
    <row r="157603"/>
    <row r="157604"/>
    <row r="157605"/>
    <row r="157606"/>
    <row r="157607"/>
    <row r="157608"/>
    <row r="157609"/>
    <row r="157610"/>
    <row r="157611"/>
    <row r="157612"/>
    <row r="157613"/>
    <row r="157614"/>
    <row r="157615"/>
    <row r="157616"/>
    <row r="157617"/>
    <row r="157618"/>
    <row r="157619"/>
    <row r="157620"/>
    <row r="157621"/>
    <row r="157622"/>
    <row r="157623"/>
    <row r="157624"/>
    <row r="157625"/>
    <row r="157626"/>
    <row r="157627"/>
    <row r="157628"/>
    <row r="157629"/>
    <row r="157630"/>
    <row r="157631"/>
    <row r="157632"/>
    <row r="157633"/>
    <row r="157634"/>
    <row r="157635"/>
    <row r="157636"/>
    <row r="157637"/>
    <row r="157638"/>
    <row r="157639"/>
    <row r="157640"/>
    <row r="157641"/>
    <row r="157642"/>
    <row r="157643"/>
    <row r="157644"/>
    <row r="157645"/>
    <row r="157646"/>
    <row r="157647"/>
    <row r="157648"/>
    <row r="157649"/>
    <row r="157650"/>
    <row r="157651"/>
    <row r="157652"/>
    <row r="157653"/>
    <row r="157654"/>
    <row r="157655"/>
    <row r="157656"/>
    <row r="157657"/>
    <row r="157658"/>
    <row r="157659"/>
    <row r="157660"/>
    <row r="157661"/>
    <row r="157662"/>
    <row r="157663"/>
    <row r="157664"/>
    <row r="157665"/>
    <row r="157666"/>
    <row r="157667"/>
    <row r="157668"/>
    <row r="157669"/>
    <row r="157670"/>
    <row r="157671"/>
    <row r="157672"/>
    <row r="157673"/>
    <row r="157674"/>
    <row r="157675"/>
    <row r="157676"/>
    <row r="157677"/>
    <row r="157678"/>
    <row r="157679"/>
    <row r="157680"/>
    <row r="157681"/>
    <row r="157682"/>
    <row r="157683"/>
    <row r="157684"/>
    <row r="157685"/>
    <row r="157686"/>
    <row r="157687"/>
    <row r="157688"/>
    <row r="157689"/>
    <row r="157690"/>
    <row r="157691"/>
    <row r="157692"/>
    <row r="157693"/>
    <row r="157694"/>
    <row r="157695"/>
    <row r="157696"/>
    <row r="157697"/>
    <row r="157698"/>
    <row r="157699"/>
    <row r="157700"/>
    <row r="157701"/>
    <row r="157702"/>
    <row r="157703"/>
    <row r="157704"/>
    <row r="157705"/>
    <row r="157706"/>
    <row r="157707"/>
    <row r="157708"/>
    <row r="157709"/>
    <row r="157710"/>
    <row r="157711"/>
    <row r="157712"/>
    <row r="157713"/>
    <row r="157714"/>
    <row r="157715"/>
    <row r="157716"/>
    <row r="157717"/>
    <row r="157718"/>
    <row r="157719"/>
    <row r="157720"/>
    <row r="157721"/>
    <row r="157722"/>
    <row r="157723"/>
    <row r="157724"/>
    <row r="157725"/>
    <row r="157726"/>
    <row r="157727"/>
    <row r="157728"/>
    <row r="157729"/>
    <row r="157730"/>
    <row r="157731"/>
    <row r="157732"/>
    <row r="157733"/>
    <row r="157734"/>
    <row r="157735"/>
    <row r="157736"/>
    <row r="157737"/>
    <row r="157738"/>
    <row r="157739"/>
    <row r="157740"/>
    <row r="157741"/>
    <row r="157742"/>
    <row r="157743"/>
    <row r="157744"/>
    <row r="157745"/>
    <row r="157746"/>
    <row r="157747"/>
    <row r="157748"/>
    <row r="157749"/>
    <row r="157750"/>
    <row r="157751"/>
    <row r="157752"/>
    <row r="157753"/>
    <row r="157754"/>
    <row r="157755"/>
    <row r="157756"/>
    <row r="157757"/>
    <row r="157758"/>
    <row r="157759"/>
    <row r="157760"/>
    <row r="157761"/>
    <row r="157762"/>
    <row r="157763"/>
    <row r="157764"/>
    <row r="157765"/>
    <row r="157766"/>
    <row r="157767"/>
    <row r="157768"/>
    <row r="157769"/>
    <row r="157770"/>
    <row r="157771"/>
    <row r="157772"/>
    <row r="157773"/>
    <row r="157774"/>
    <row r="157775"/>
    <row r="157776"/>
    <row r="157777"/>
    <row r="157778"/>
    <row r="157779"/>
    <row r="157780"/>
    <row r="157781"/>
    <row r="157782"/>
    <row r="157783"/>
    <row r="157784"/>
    <row r="157785"/>
    <row r="157786"/>
    <row r="157787"/>
    <row r="157788"/>
    <row r="157789"/>
    <row r="157790"/>
    <row r="157791"/>
    <row r="157792"/>
    <row r="157793"/>
    <row r="157794"/>
    <row r="157795"/>
    <row r="157796"/>
    <row r="157797"/>
    <row r="157798"/>
    <row r="157799"/>
    <row r="157800"/>
    <row r="157801"/>
    <row r="157802"/>
    <row r="157803"/>
    <row r="157804"/>
    <row r="157805"/>
    <row r="157806"/>
    <row r="157807"/>
    <row r="157808"/>
    <row r="157809"/>
    <row r="157810"/>
    <row r="157811"/>
    <row r="157812"/>
    <row r="157813"/>
    <row r="157814"/>
    <row r="157815"/>
    <row r="157816"/>
    <row r="157817"/>
    <row r="157818"/>
    <row r="157819"/>
    <row r="157820"/>
    <row r="157821"/>
    <row r="157822"/>
    <row r="157823"/>
    <row r="157824"/>
    <row r="157825"/>
    <row r="157826"/>
    <row r="157827"/>
    <row r="157828"/>
    <row r="157829"/>
    <row r="157830"/>
    <row r="157831"/>
    <row r="157832"/>
    <row r="157833"/>
    <row r="157834"/>
    <row r="157835"/>
    <row r="157836"/>
    <row r="157837"/>
    <row r="157838"/>
    <row r="157839"/>
    <row r="157840"/>
    <row r="157841"/>
    <row r="157842"/>
    <row r="157843"/>
    <row r="157844"/>
    <row r="157845"/>
    <row r="157846"/>
    <row r="157847"/>
    <row r="157848"/>
    <row r="157849"/>
    <row r="157850"/>
    <row r="157851"/>
    <row r="157852"/>
    <row r="157853"/>
    <row r="157854"/>
    <row r="157855"/>
    <row r="157856"/>
    <row r="157857"/>
    <row r="157858"/>
    <row r="157859"/>
    <row r="157860"/>
    <row r="157861"/>
    <row r="157862"/>
    <row r="157863"/>
    <row r="157864"/>
    <row r="157865"/>
    <row r="157866"/>
    <row r="157867"/>
    <row r="157868"/>
    <row r="157869"/>
    <row r="157870"/>
    <row r="157871"/>
    <row r="157872"/>
    <row r="157873"/>
    <row r="157874"/>
    <row r="157875"/>
    <row r="157876"/>
    <row r="157877"/>
    <row r="157878"/>
    <row r="157879"/>
    <row r="157880"/>
    <row r="157881"/>
    <row r="157882"/>
    <row r="157883"/>
    <row r="157884"/>
    <row r="157885"/>
    <row r="157886"/>
    <row r="157887"/>
    <row r="157888"/>
    <row r="157889"/>
    <row r="157890"/>
    <row r="157891"/>
    <row r="157892"/>
    <row r="157893"/>
    <row r="157894"/>
    <row r="157895"/>
    <row r="157896"/>
    <row r="157897"/>
    <row r="157898"/>
    <row r="157899"/>
    <row r="157900"/>
    <row r="157901"/>
    <row r="157902"/>
    <row r="157903"/>
    <row r="157904"/>
    <row r="157905"/>
    <row r="157906"/>
    <row r="157907"/>
    <row r="157908"/>
    <row r="157909"/>
    <row r="157910"/>
    <row r="157911"/>
    <row r="157912"/>
    <row r="157913"/>
    <row r="157914"/>
    <row r="157915"/>
    <row r="157916"/>
    <row r="157917"/>
    <row r="157918"/>
    <row r="157919"/>
    <row r="157920"/>
    <row r="157921"/>
    <row r="157922"/>
    <row r="157923"/>
    <row r="157924"/>
    <row r="157925"/>
    <row r="157926"/>
    <row r="157927"/>
    <row r="157928"/>
    <row r="157929"/>
    <row r="157930"/>
    <row r="157931"/>
    <row r="157932"/>
    <row r="157933"/>
    <row r="157934"/>
    <row r="157935"/>
    <row r="157936"/>
    <row r="157937"/>
    <row r="157938"/>
    <row r="157939"/>
    <row r="157940"/>
    <row r="157941"/>
    <row r="157942"/>
    <row r="157943"/>
    <row r="157944"/>
    <row r="157945"/>
    <row r="157946"/>
    <row r="157947"/>
    <row r="157948"/>
    <row r="157949"/>
    <row r="157950"/>
    <row r="157951"/>
    <row r="157952"/>
    <row r="157953"/>
    <row r="157954"/>
    <row r="157955"/>
    <row r="157956"/>
    <row r="157957"/>
    <row r="157958"/>
    <row r="157959"/>
    <row r="157960"/>
    <row r="157961"/>
    <row r="157962"/>
    <row r="157963"/>
    <row r="157964"/>
    <row r="157965"/>
    <row r="157966"/>
    <row r="157967"/>
    <row r="157968"/>
    <row r="157969"/>
    <row r="157970"/>
    <row r="157971"/>
    <row r="157972"/>
    <row r="157973"/>
    <row r="157974"/>
    <row r="157975"/>
    <row r="157976"/>
    <row r="157977"/>
    <row r="157978"/>
    <row r="157979"/>
    <row r="157980"/>
    <row r="157981"/>
    <row r="157982"/>
    <row r="157983"/>
    <row r="157984"/>
    <row r="157985"/>
    <row r="157986"/>
    <row r="157987"/>
    <row r="157988"/>
    <row r="157989"/>
    <row r="157990"/>
    <row r="157991"/>
    <row r="157992"/>
    <row r="157993"/>
    <row r="157994"/>
    <row r="157995"/>
    <row r="157996"/>
    <row r="157997"/>
    <row r="157998"/>
    <row r="157999"/>
    <row r="158000"/>
    <row r="158001"/>
    <row r="158002"/>
    <row r="158003"/>
    <row r="158004"/>
    <row r="158005"/>
    <row r="158006"/>
    <row r="158007"/>
    <row r="158008"/>
    <row r="158009"/>
    <row r="158010"/>
    <row r="158011"/>
    <row r="158012"/>
    <row r="158013"/>
    <row r="158014"/>
    <row r="158015"/>
    <row r="158016"/>
    <row r="158017"/>
    <row r="158018"/>
    <row r="158019"/>
    <row r="158020"/>
    <row r="158021"/>
    <row r="158022"/>
    <row r="158023"/>
    <row r="158024"/>
    <row r="158025"/>
    <row r="158026"/>
    <row r="158027"/>
    <row r="158028"/>
    <row r="158029"/>
    <row r="158030"/>
    <row r="158031"/>
    <row r="158032"/>
    <row r="158033"/>
    <row r="158034"/>
    <row r="158035"/>
    <row r="158036"/>
    <row r="158037"/>
    <row r="158038"/>
    <row r="158039"/>
    <row r="158040"/>
    <row r="158041"/>
    <row r="158042"/>
    <row r="158043"/>
    <row r="158044"/>
    <row r="158045"/>
    <row r="158046"/>
    <row r="158047"/>
    <row r="158048"/>
    <row r="158049"/>
    <row r="158050"/>
    <row r="158051"/>
    <row r="158052"/>
    <row r="158053"/>
    <row r="158054"/>
    <row r="158055"/>
    <row r="158056"/>
    <row r="158057"/>
    <row r="158058"/>
    <row r="158059"/>
    <row r="158060"/>
    <row r="158061"/>
    <row r="158062"/>
    <row r="158063"/>
    <row r="158064"/>
    <row r="158065"/>
    <row r="158066"/>
    <row r="158067"/>
    <row r="158068"/>
    <row r="158069"/>
    <row r="158070"/>
    <row r="158071"/>
    <row r="158072"/>
    <row r="158073"/>
    <row r="158074"/>
    <row r="158075"/>
    <row r="158076"/>
    <row r="158077"/>
    <row r="158078"/>
    <row r="158079"/>
    <row r="158080"/>
    <row r="158081"/>
    <row r="158082"/>
    <row r="158083"/>
    <row r="158084"/>
    <row r="158085"/>
    <row r="158086"/>
    <row r="158087"/>
    <row r="158088"/>
    <row r="158089"/>
    <row r="158090"/>
    <row r="158091"/>
    <row r="158092"/>
    <row r="158093"/>
    <row r="158094"/>
    <row r="158095"/>
    <row r="158096"/>
    <row r="158097"/>
    <row r="158098"/>
    <row r="158099"/>
    <row r="158100"/>
    <row r="158101"/>
    <row r="158102"/>
    <row r="158103"/>
    <row r="158104"/>
    <row r="158105"/>
    <row r="158106"/>
    <row r="158107"/>
    <row r="158108"/>
    <row r="158109"/>
    <row r="158110"/>
    <row r="158111"/>
    <row r="158112"/>
    <row r="158113"/>
    <row r="158114"/>
    <row r="158115"/>
    <row r="158116"/>
    <row r="158117"/>
    <row r="158118"/>
    <row r="158119"/>
    <row r="158120"/>
    <row r="158121"/>
    <row r="158122"/>
    <row r="158123"/>
    <row r="158124"/>
    <row r="158125"/>
    <row r="158126"/>
    <row r="158127"/>
    <row r="158128"/>
    <row r="158129"/>
    <row r="158130"/>
    <row r="158131"/>
    <row r="158132"/>
    <row r="158133"/>
    <row r="158134"/>
    <row r="158135"/>
    <row r="158136"/>
    <row r="158137"/>
    <row r="158138"/>
    <row r="158139"/>
    <row r="158140"/>
    <row r="158141"/>
    <row r="158142"/>
    <row r="158143"/>
    <row r="158144"/>
    <row r="158145"/>
    <row r="158146"/>
    <row r="158147"/>
    <row r="158148"/>
    <row r="158149"/>
    <row r="158150"/>
    <row r="158151"/>
    <row r="158152"/>
    <row r="158153"/>
    <row r="158154"/>
    <row r="158155"/>
    <row r="158156"/>
    <row r="158157"/>
    <row r="158158"/>
    <row r="158159"/>
    <row r="158160"/>
    <row r="158161"/>
    <row r="158162"/>
    <row r="158163"/>
    <row r="158164"/>
    <row r="158165"/>
    <row r="158166"/>
    <row r="158167"/>
    <row r="158168"/>
    <row r="158169"/>
    <row r="158170"/>
    <row r="158171"/>
    <row r="158172"/>
    <row r="158173"/>
    <row r="158174"/>
    <row r="158175"/>
    <row r="158176"/>
    <row r="158177"/>
    <row r="158178"/>
    <row r="158179"/>
    <row r="158180"/>
    <row r="158181"/>
    <row r="158182"/>
    <row r="158183"/>
    <row r="158184"/>
    <row r="158185"/>
    <row r="158186"/>
    <row r="158187"/>
    <row r="158188"/>
    <row r="158189"/>
    <row r="158190"/>
    <row r="158191"/>
    <row r="158192"/>
    <row r="158193"/>
    <row r="158194"/>
    <row r="158195"/>
    <row r="158196"/>
    <row r="158197"/>
    <row r="158198"/>
    <row r="158199"/>
    <row r="158200"/>
    <row r="158201"/>
    <row r="158202"/>
    <row r="158203"/>
    <row r="158204"/>
    <row r="158205"/>
    <row r="158206"/>
    <row r="158207"/>
    <row r="158208"/>
    <row r="158209"/>
    <row r="158210"/>
    <row r="158211"/>
    <row r="158212"/>
    <row r="158213"/>
    <row r="158214"/>
    <row r="158215"/>
    <row r="158216"/>
    <row r="158217"/>
    <row r="158218"/>
    <row r="158219"/>
    <row r="158220"/>
    <row r="158221"/>
    <row r="158222"/>
    <row r="158223"/>
    <row r="158224"/>
    <row r="158225"/>
    <row r="158226"/>
    <row r="158227"/>
    <row r="158228"/>
    <row r="158229"/>
    <row r="158230"/>
    <row r="158231"/>
    <row r="158232"/>
    <row r="158233"/>
    <row r="158234"/>
    <row r="158235"/>
    <row r="158236"/>
    <row r="158237"/>
    <row r="158238"/>
    <row r="158239"/>
    <row r="158240"/>
    <row r="158241"/>
    <row r="158242"/>
    <row r="158243"/>
    <row r="158244"/>
    <row r="158245"/>
    <row r="158246"/>
    <row r="158247"/>
    <row r="158248"/>
    <row r="158249"/>
    <row r="158250"/>
    <row r="158251"/>
    <row r="158252"/>
    <row r="158253"/>
    <row r="158254"/>
    <row r="158255"/>
    <row r="158256"/>
    <row r="158257"/>
    <row r="158258"/>
    <row r="158259"/>
    <row r="158260"/>
    <row r="158261"/>
    <row r="158262"/>
    <row r="158263"/>
    <row r="158264"/>
    <row r="158265"/>
    <row r="158266"/>
    <row r="158267"/>
    <row r="158268"/>
    <row r="158269"/>
    <row r="158270"/>
    <row r="158271"/>
    <row r="158272"/>
    <row r="158273"/>
    <row r="158274"/>
    <row r="158275"/>
    <row r="158276"/>
    <row r="158277"/>
    <row r="158278"/>
    <row r="158279"/>
    <row r="158280"/>
    <row r="158281"/>
    <row r="158282"/>
    <row r="158283"/>
    <row r="158284"/>
    <row r="158285"/>
    <row r="158286"/>
    <row r="158287"/>
    <row r="158288"/>
    <row r="158289"/>
    <row r="158290"/>
    <row r="158291"/>
    <row r="158292"/>
    <row r="158293"/>
    <row r="158294"/>
    <row r="158295"/>
    <row r="158296"/>
    <row r="158297"/>
    <row r="158298"/>
    <row r="158299"/>
    <row r="158300"/>
    <row r="158301"/>
    <row r="158302"/>
    <row r="158303"/>
    <row r="158304"/>
    <row r="158305"/>
    <row r="158306"/>
    <row r="158307"/>
    <row r="158308"/>
    <row r="158309"/>
    <row r="158310"/>
    <row r="158311"/>
    <row r="158312"/>
    <row r="158313"/>
    <row r="158314"/>
    <row r="158315"/>
    <row r="158316"/>
    <row r="158317"/>
    <row r="158318"/>
    <row r="158319"/>
    <row r="158320"/>
    <row r="158321"/>
    <row r="158322"/>
    <row r="158323"/>
    <row r="158324"/>
    <row r="158325"/>
    <row r="158326"/>
    <row r="158327"/>
    <row r="158328"/>
    <row r="158329"/>
    <row r="158330"/>
    <row r="158331"/>
    <row r="158332"/>
    <row r="158333"/>
    <row r="158334"/>
    <row r="158335"/>
    <row r="158336"/>
    <row r="158337"/>
    <row r="158338"/>
    <row r="158339"/>
    <row r="158340"/>
    <row r="158341"/>
    <row r="158342"/>
    <row r="158343"/>
    <row r="158344"/>
    <row r="158345"/>
    <row r="158346"/>
    <row r="158347"/>
    <row r="158348"/>
    <row r="158349"/>
    <row r="158350"/>
    <row r="158351"/>
    <row r="158352"/>
    <row r="158353"/>
    <row r="158354"/>
    <row r="158355"/>
    <row r="158356"/>
    <row r="158357"/>
    <row r="158358"/>
    <row r="158359"/>
    <row r="158360"/>
    <row r="158361"/>
    <row r="158362"/>
    <row r="158363"/>
    <row r="158364"/>
    <row r="158365"/>
    <row r="158366"/>
    <row r="158367"/>
    <row r="158368"/>
    <row r="158369"/>
    <row r="158370"/>
    <row r="158371"/>
    <row r="158372"/>
    <row r="158373"/>
    <row r="158374"/>
    <row r="158375"/>
    <row r="158376"/>
    <row r="158377"/>
    <row r="158378"/>
    <row r="158379"/>
    <row r="158380"/>
    <row r="158381"/>
    <row r="158382"/>
    <row r="158383"/>
    <row r="158384"/>
    <row r="158385"/>
    <row r="158386"/>
    <row r="158387"/>
    <row r="158388"/>
    <row r="158389"/>
    <row r="158390"/>
    <row r="158391"/>
    <row r="158392"/>
    <row r="158393"/>
    <row r="158394"/>
    <row r="158395"/>
    <row r="158396"/>
    <row r="158397"/>
    <row r="158398"/>
    <row r="158399"/>
    <row r="158400"/>
    <row r="158401"/>
    <row r="158402"/>
    <row r="158403"/>
    <row r="158404"/>
    <row r="158405"/>
    <row r="158406"/>
    <row r="158407"/>
    <row r="158408"/>
    <row r="158409"/>
    <row r="158410"/>
    <row r="158411"/>
    <row r="158412"/>
    <row r="158413"/>
    <row r="158414"/>
    <row r="158415"/>
    <row r="158416"/>
    <row r="158417"/>
    <row r="158418"/>
    <row r="158419"/>
    <row r="158420"/>
    <row r="158421"/>
    <row r="158422"/>
    <row r="158423"/>
    <row r="158424"/>
    <row r="158425"/>
    <row r="158426"/>
    <row r="158427"/>
    <row r="158428"/>
    <row r="158429"/>
    <row r="158430"/>
    <row r="158431"/>
    <row r="158432"/>
    <row r="158433"/>
    <row r="158434"/>
    <row r="158435"/>
    <row r="158436"/>
    <row r="158437"/>
    <row r="158438"/>
    <row r="158439"/>
    <row r="158440"/>
    <row r="158441"/>
    <row r="158442"/>
    <row r="158443"/>
    <row r="158444"/>
    <row r="158445"/>
    <row r="158446"/>
    <row r="158447"/>
    <row r="158448"/>
    <row r="158449"/>
    <row r="158450"/>
    <row r="158451"/>
    <row r="158452"/>
    <row r="158453"/>
    <row r="158454"/>
    <row r="158455"/>
    <row r="158456"/>
    <row r="158457"/>
    <row r="158458"/>
    <row r="158459"/>
    <row r="158460"/>
    <row r="158461"/>
    <row r="158462"/>
    <row r="158463"/>
    <row r="158464"/>
    <row r="158465"/>
    <row r="158466"/>
    <row r="158467"/>
    <row r="158468"/>
    <row r="158469"/>
    <row r="158470"/>
    <row r="158471"/>
    <row r="158472"/>
    <row r="158473"/>
    <row r="158474"/>
    <row r="158475"/>
    <row r="158476"/>
    <row r="158477"/>
    <row r="158478"/>
    <row r="158479"/>
    <row r="158480"/>
    <row r="158481"/>
    <row r="158482"/>
    <row r="158483"/>
    <row r="158484"/>
    <row r="158485"/>
    <row r="158486"/>
    <row r="158487"/>
    <row r="158488"/>
    <row r="158489"/>
    <row r="158490"/>
    <row r="158491"/>
    <row r="158492"/>
    <row r="158493"/>
    <row r="158494"/>
    <row r="158495"/>
    <row r="158496"/>
    <row r="158497"/>
    <row r="158498"/>
    <row r="158499"/>
    <row r="158500"/>
    <row r="158501"/>
    <row r="158502"/>
    <row r="158503"/>
    <row r="158504"/>
    <row r="158505"/>
    <row r="158506"/>
    <row r="158507"/>
    <row r="158508"/>
    <row r="158509"/>
    <row r="158510"/>
    <row r="158511"/>
    <row r="158512"/>
    <row r="158513"/>
    <row r="158514"/>
    <row r="158515"/>
    <row r="158516"/>
    <row r="158517"/>
    <row r="158518"/>
    <row r="158519"/>
    <row r="158520"/>
    <row r="158521"/>
    <row r="158522"/>
    <row r="158523"/>
    <row r="158524"/>
    <row r="158525"/>
    <row r="158526"/>
    <row r="158527"/>
    <row r="158528"/>
    <row r="158529"/>
    <row r="158530"/>
    <row r="158531"/>
    <row r="158532"/>
    <row r="158533"/>
    <row r="158534"/>
    <row r="158535"/>
    <row r="158536"/>
    <row r="158537"/>
    <row r="158538"/>
    <row r="158539"/>
    <row r="158540"/>
    <row r="158541"/>
    <row r="158542"/>
    <row r="158543"/>
    <row r="158544"/>
    <row r="158545"/>
    <row r="158546"/>
    <row r="158547"/>
    <row r="158548"/>
    <row r="158549"/>
    <row r="158550"/>
    <row r="158551"/>
    <row r="158552"/>
    <row r="158553"/>
    <row r="158554"/>
    <row r="158555"/>
    <row r="158556"/>
    <row r="158557"/>
    <row r="158558"/>
    <row r="158559"/>
    <row r="158560"/>
    <row r="158561"/>
    <row r="158562"/>
    <row r="158563"/>
    <row r="158564"/>
    <row r="158565"/>
    <row r="158566"/>
    <row r="158567"/>
    <row r="158568"/>
    <row r="158569"/>
    <row r="158570"/>
    <row r="158571"/>
    <row r="158572"/>
    <row r="158573"/>
    <row r="158574"/>
    <row r="158575"/>
    <row r="158576"/>
    <row r="158577"/>
    <row r="158578"/>
    <row r="158579"/>
    <row r="158580"/>
    <row r="158581"/>
    <row r="158582"/>
    <row r="158583"/>
    <row r="158584"/>
    <row r="158585"/>
    <row r="158586"/>
    <row r="158587"/>
    <row r="158588"/>
    <row r="158589"/>
    <row r="158590"/>
    <row r="158591"/>
    <row r="158592"/>
    <row r="158593"/>
    <row r="158594"/>
    <row r="158595"/>
    <row r="158596"/>
    <row r="158597"/>
    <row r="158598"/>
    <row r="158599"/>
    <row r="158600"/>
    <row r="158601"/>
    <row r="158602"/>
    <row r="158603"/>
    <row r="158604"/>
    <row r="158605"/>
    <row r="158606"/>
    <row r="158607"/>
    <row r="158608"/>
    <row r="158609"/>
    <row r="158610"/>
    <row r="158611"/>
    <row r="158612"/>
    <row r="158613"/>
    <row r="158614"/>
    <row r="158615"/>
    <row r="158616"/>
    <row r="158617"/>
    <row r="158618"/>
    <row r="158619"/>
    <row r="158620"/>
    <row r="158621"/>
    <row r="158622"/>
    <row r="158623"/>
    <row r="158624"/>
    <row r="158625"/>
    <row r="158626"/>
    <row r="158627"/>
    <row r="158628"/>
    <row r="158629"/>
    <row r="158630"/>
    <row r="158631"/>
    <row r="158632"/>
    <row r="158633"/>
    <row r="158634"/>
    <row r="158635"/>
    <row r="158636"/>
    <row r="158637"/>
    <row r="158638"/>
    <row r="158639"/>
    <row r="158640"/>
    <row r="158641"/>
    <row r="158642"/>
    <row r="158643"/>
    <row r="158644"/>
    <row r="158645"/>
    <row r="158646"/>
    <row r="158647"/>
    <row r="158648"/>
    <row r="158649"/>
    <row r="158650"/>
    <row r="158651"/>
    <row r="158652"/>
    <row r="158653"/>
    <row r="158654"/>
    <row r="158655"/>
    <row r="158656"/>
    <row r="158657"/>
    <row r="158658"/>
    <row r="158659"/>
    <row r="158660"/>
    <row r="158661"/>
    <row r="158662"/>
    <row r="158663"/>
    <row r="158664"/>
    <row r="158665"/>
    <row r="158666"/>
    <row r="158667"/>
    <row r="158668"/>
    <row r="158669"/>
    <row r="158670"/>
    <row r="158671"/>
    <row r="158672"/>
    <row r="158673"/>
    <row r="158674"/>
    <row r="158675"/>
    <row r="158676"/>
    <row r="158677"/>
    <row r="158678"/>
    <row r="158679"/>
    <row r="158680"/>
    <row r="158681"/>
    <row r="158682"/>
    <row r="158683"/>
    <row r="158684"/>
    <row r="158685"/>
    <row r="158686"/>
    <row r="158687"/>
    <row r="158688"/>
    <row r="158689"/>
    <row r="158690"/>
    <row r="158691"/>
    <row r="158692"/>
    <row r="158693"/>
    <row r="158694"/>
    <row r="158695"/>
    <row r="158696"/>
    <row r="158697"/>
    <row r="158698"/>
    <row r="158699"/>
    <row r="158700"/>
    <row r="158701"/>
    <row r="158702"/>
    <row r="158703"/>
    <row r="158704"/>
    <row r="158705"/>
    <row r="158706"/>
    <row r="158707"/>
    <row r="158708"/>
    <row r="158709"/>
    <row r="158710"/>
    <row r="158711"/>
    <row r="158712"/>
    <row r="158713"/>
    <row r="158714"/>
    <row r="158715"/>
    <row r="158716"/>
    <row r="158717"/>
    <row r="158718"/>
    <row r="158719"/>
    <row r="158720"/>
    <row r="158721"/>
    <row r="158722"/>
    <row r="158723"/>
    <row r="158724"/>
    <row r="158725"/>
    <row r="158726"/>
    <row r="158727"/>
    <row r="158728"/>
    <row r="158729"/>
    <row r="158730"/>
    <row r="158731"/>
    <row r="158732"/>
    <row r="158733"/>
    <row r="158734"/>
    <row r="158735"/>
    <row r="158736"/>
    <row r="158737"/>
    <row r="158738"/>
    <row r="158739"/>
    <row r="158740"/>
    <row r="158741"/>
    <row r="158742"/>
    <row r="158743"/>
    <row r="158744"/>
    <row r="158745"/>
    <row r="158746"/>
    <row r="158747"/>
    <row r="158748"/>
    <row r="158749"/>
    <row r="158750"/>
    <row r="158751"/>
    <row r="158752"/>
    <row r="158753"/>
    <row r="158754"/>
    <row r="158755"/>
    <row r="158756"/>
    <row r="158757"/>
    <row r="158758"/>
    <row r="158759"/>
    <row r="158760"/>
    <row r="158761"/>
    <row r="158762"/>
    <row r="158763"/>
    <row r="158764"/>
    <row r="158765"/>
    <row r="158766"/>
    <row r="158767"/>
    <row r="158768"/>
    <row r="158769"/>
    <row r="158770"/>
    <row r="158771"/>
    <row r="158772"/>
    <row r="158773"/>
    <row r="158774"/>
    <row r="158775"/>
    <row r="158776"/>
    <row r="158777"/>
    <row r="158778"/>
    <row r="158779"/>
    <row r="158780"/>
    <row r="158781"/>
    <row r="158782"/>
    <row r="158783"/>
    <row r="158784"/>
    <row r="158785"/>
    <row r="158786"/>
    <row r="158787"/>
    <row r="158788"/>
    <row r="158789"/>
    <row r="158790"/>
    <row r="158791"/>
    <row r="158792"/>
    <row r="158793"/>
    <row r="158794"/>
    <row r="158795"/>
    <row r="158796"/>
    <row r="158797"/>
    <row r="158798"/>
    <row r="158799"/>
    <row r="158800"/>
    <row r="158801"/>
    <row r="158802"/>
    <row r="158803"/>
    <row r="158804"/>
    <row r="158805"/>
    <row r="158806"/>
    <row r="158807"/>
    <row r="158808"/>
    <row r="158809"/>
    <row r="158810"/>
    <row r="158811"/>
    <row r="158812"/>
    <row r="158813"/>
    <row r="158814"/>
    <row r="158815"/>
    <row r="158816"/>
    <row r="158817"/>
    <row r="158818"/>
    <row r="158819"/>
    <row r="158820"/>
    <row r="158821"/>
    <row r="158822"/>
    <row r="158823"/>
    <row r="158824"/>
    <row r="158825"/>
    <row r="158826"/>
    <row r="158827"/>
    <row r="158828"/>
    <row r="158829"/>
    <row r="158830"/>
    <row r="158831"/>
    <row r="158832"/>
    <row r="158833"/>
    <row r="158834"/>
    <row r="158835"/>
    <row r="158836"/>
    <row r="158837"/>
    <row r="158838"/>
    <row r="158839"/>
    <row r="158840"/>
    <row r="158841"/>
    <row r="158842"/>
    <row r="158843"/>
    <row r="158844"/>
    <row r="158845"/>
    <row r="158846"/>
    <row r="158847"/>
    <row r="158848"/>
    <row r="158849"/>
    <row r="158850"/>
    <row r="158851"/>
    <row r="158852"/>
    <row r="158853"/>
    <row r="158854"/>
    <row r="158855"/>
    <row r="158856"/>
    <row r="158857"/>
    <row r="158858"/>
    <row r="158859"/>
    <row r="158860"/>
    <row r="158861"/>
    <row r="158862"/>
    <row r="158863"/>
    <row r="158864"/>
    <row r="158865"/>
    <row r="158866"/>
    <row r="158867"/>
    <row r="158868"/>
    <row r="158869"/>
    <row r="158870"/>
    <row r="158871"/>
    <row r="158872"/>
    <row r="158873"/>
    <row r="158874"/>
    <row r="158875"/>
    <row r="158876"/>
    <row r="158877"/>
    <row r="158878"/>
    <row r="158879"/>
    <row r="158880"/>
    <row r="158881"/>
    <row r="158882"/>
    <row r="158883"/>
    <row r="158884"/>
    <row r="158885"/>
    <row r="158886"/>
    <row r="158887"/>
    <row r="158888"/>
    <row r="158889"/>
    <row r="158890"/>
    <row r="158891"/>
    <row r="158892"/>
    <row r="158893"/>
    <row r="158894"/>
    <row r="158895"/>
    <row r="158896"/>
    <row r="158897"/>
    <row r="158898"/>
    <row r="158899"/>
    <row r="158900"/>
    <row r="158901"/>
    <row r="158902"/>
    <row r="158903"/>
    <row r="158904"/>
    <row r="158905"/>
    <row r="158906"/>
    <row r="158907"/>
    <row r="158908"/>
    <row r="158909"/>
    <row r="158910"/>
    <row r="158911"/>
    <row r="158912"/>
    <row r="158913"/>
    <row r="158914"/>
    <row r="158915"/>
    <row r="158916"/>
    <row r="158917"/>
    <row r="158918"/>
    <row r="158919"/>
    <row r="158920"/>
    <row r="158921"/>
    <row r="158922"/>
    <row r="158923"/>
    <row r="158924"/>
    <row r="158925"/>
    <row r="158926"/>
    <row r="158927"/>
    <row r="158928"/>
    <row r="158929"/>
    <row r="158930"/>
    <row r="158931"/>
    <row r="158932"/>
    <row r="158933"/>
    <row r="158934"/>
    <row r="158935"/>
    <row r="158936"/>
    <row r="158937"/>
    <row r="158938"/>
    <row r="158939"/>
    <row r="158940"/>
    <row r="158941"/>
    <row r="158942"/>
    <row r="158943"/>
    <row r="158944"/>
    <row r="158945"/>
    <row r="158946"/>
    <row r="158947"/>
    <row r="158948"/>
    <row r="158949"/>
    <row r="158950"/>
    <row r="158951"/>
    <row r="158952"/>
    <row r="158953"/>
    <row r="158954"/>
    <row r="158955"/>
    <row r="158956"/>
    <row r="158957"/>
    <row r="158958"/>
    <row r="158959"/>
    <row r="158960"/>
    <row r="158961"/>
    <row r="158962"/>
    <row r="158963"/>
    <row r="158964"/>
    <row r="158965"/>
    <row r="158966"/>
    <row r="158967"/>
    <row r="158968"/>
    <row r="158969"/>
    <row r="158970"/>
    <row r="158971"/>
    <row r="158972"/>
    <row r="158973"/>
    <row r="158974"/>
    <row r="158975"/>
    <row r="158976"/>
    <row r="158977"/>
    <row r="158978"/>
    <row r="158979"/>
    <row r="158980"/>
    <row r="158981"/>
    <row r="158982"/>
    <row r="158983"/>
    <row r="158984"/>
    <row r="158985"/>
    <row r="158986"/>
    <row r="158987"/>
    <row r="158988"/>
    <row r="158989"/>
    <row r="158990"/>
    <row r="158991"/>
    <row r="158992"/>
    <row r="158993"/>
    <row r="158994"/>
    <row r="158995"/>
    <row r="158996"/>
    <row r="158997"/>
    <row r="158998"/>
    <row r="158999"/>
    <row r="159000"/>
    <row r="159001"/>
    <row r="159002"/>
    <row r="159003"/>
    <row r="159004"/>
    <row r="159005"/>
    <row r="159006"/>
    <row r="159007"/>
    <row r="159008"/>
    <row r="159009"/>
    <row r="159010"/>
    <row r="159011"/>
    <row r="159012"/>
    <row r="159013"/>
    <row r="159014"/>
    <row r="159015"/>
    <row r="159016"/>
    <row r="159017"/>
    <row r="159018"/>
    <row r="159019"/>
    <row r="159020"/>
    <row r="159021"/>
    <row r="159022"/>
    <row r="159023"/>
    <row r="159024"/>
    <row r="159025"/>
    <row r="159026"/>
    <row r="159027"/>
    <row r="159028"/>
    <row r="159029"/>
    <row r="159030"/>
    <row r="159031"/>
    <row r="159032"/>
    <row r="159033"/>
    <row r="159034"/>
    <row r="159035"/>
    <row r="159036"/>
    <row r="159037"/>
    <row r="159038"/>
    <row r="159039"/>
    <row r="159040"/>
    <row r="159041"/>
    <row r="159042"/>
    <row r="159043"/>
    <row r="159044"/>
    <row r="159045"/>
    <row r="159046"/>
    <row r="159047"/>
    <row r="159048"/>
    <row r="159049"/>
    <row r="159050"/>
    <row r="159051"/>
    <row r="159052"/>
    <row r="159053"/>
    <row r="159054"/>
    <row r="159055"/>
    <row r="159056"/>
    <row r="159057"/>
    <row r="159058"/>
    <row r="159059"/>
    <row r="159060"/>
    <row r="159061"/>
    <row r="159062"/>
    <row r="159063"/>
    <row r="159064"/>
    <row r="159065"/>
    <row r="159066"/>
    <row r="159067"/>
    <row r="159068"/>
    <row r="159069"/>
    <row r="159070"/>
    <row r="159071"/>
    <row r="159072"/>
    <row r="159073"/>
    <row r="159074"/>
    <row r="159075"/>
    <row r="159076"/>
    <row r="159077"/>
    <row r="159078"/>
    <row r="159079"/>
    <row r="159080"/>
    <row r="159081"/>
    <row r="159082"/>
    <row r="159083"/>
    <row r="159084"/>
    <row r="159085"/>
    <row r="159086"/>
    <row r="159087"/>
    <row r="159088"/>
    <row r="159089"/>
    <row r="159090"/>
    <row r="159091"/>
    <row r="159092"/>
    <row r="159093"/>
    <row r="159094"/>
    <row r="159095"/>
    <row r="159096"/>
    <row r="159097"/>
    <row r="159098"/>
    <row r="159099"/>
    <row r="159100"/>
    <row r="159101"/>
    <row r="159102"/>
    <row r="159103"/>
    <row r="159104"/>
    <row r="159105"/>
    <row r="159106"/>
    <row r="159107"/>
    <row r="159108"/>
    <row r="159109"/>
    <row r="159110"/>
    <row r="159111"/>
    <row r="159112"/>
    <row r="159113"/>
    <row r="159114"/>
    <row r="159115"/>
    <row r="159116"/>
    <row r="159117"/>
    <row r="159118"/>
    <row r="159119"/>
    <row r="159120"/>
    <row r="159121"/>
    <row r="159122"/>
    <row r="159123"/>
    <row r="159124"/>
    <row r="159125"/>
    <row r="159126"/>
    <row r="159127"/>
    <row r="159128"/>
    <row r="159129"/>
    <row r="159130"/>
    <row r="159131"/>
    <row r="159132"/>
    <row r="159133"/>
    <row r="159134"/>
    <row r="159135"/>
    <row r="159136"/>
    <row r="159137"/>
    <row r="159138"/>
    <row r="159139"/>
    <row r="159140"/>
    <row r="159141"/>
    <row r="159142"/>
    <row r="159143"/>
    <row r="159144"/>
    <row r="159145"/>
    <row r="159146"/>
    <row r="159147"/>
    <row r="159148"/>
    <row r="159149"/>
    <row r="159150"/>
    <row r="159151"/>
    <row r="159152"/>
    <row r="159153"/>
    <row r="159154"/>
    <row r="159155"/>
    <row r="159156"/>
    <row r="159157"/>
    <row r="159158"/>
    <row r="159159"/>
    <row r="159160"/>
    <row r="159161"/>
    <row r="159162"/>
    <row r="159163"/>
    <row r="159164"/>
    <row r="159165"/>
    <row r="159166"/>
    <row r="159167"/>
    <row r="159168"/>
    <row r="159169"/>
    <row r="159170"/>
    <row r="159171"/>
    <row r="159172"/>
    <row r="159173"/>
    <row r="159174"/>
    <row r="159175"/>
    <row r="159176"/>
    <row r="159177"/>
    <row r="159178"/>
    <row r="159179"/>
    <row r="159180"/>
    <row r="159181"/>
    <row r="159182"/>
    <row r="159183"/>
    <row r="159184"/>
    <row r="159185"/>
    <row r="159186"/>
    <row r="159187"/>
    <row r="159188"/>
    <row r="159189"/>
    <row r="159190"/>
    <row r="159191"/>
    <row r="159192"/>
    <row r="159193"/>
    <row r="159194"/>
    <row r="159195"/>
    <row r="159196"/>
    <row r="159197"/>
    <row r="159198"/>
    <row r="159199"/>
    <row r="159200"/>
    <row r="159201"/>
    <row r="159202"/>
    <row r="159203"/>
    <row r="159204"/>
    <row r="159205"/>
    <row r="159206"/>
    <row r="159207"/>
    <row r="159208"/>
    <row r="159209"/>
    <row r="159210"/>
    <row r="159211"/>
    <row r="159212"/>
    <row r="159213"/>
    <row r="159214"/>
    <row r="159215"/>
    <row r="159216"/>
    <row r="159217"/>
    <row r="159218"/>
    <row r="159219"/>
    <row r="159220"/>
    <row r="159221"/>
    <row r="159222"/>
    <row r="159223"/>
    <row r="159224"/>
    <row r="159225"/>
    <row r="159226"/>
    <row r="159227"/>
    <row r="159228"/>
    <row r="159229"/>
    <row r="159230"/>
    <row r="159231"/>
    <row r="159232"/>
    <row r="159233"/>
    <row r="159234"/>
    <row r="159235"/>
    <row r="159236"/>
    <row r="159237"/>
    <row r="159238"/>
    <row r="159239"/>
    <row r="159240"/>
    <row r="159241"/>
    <row r="159242"/>
    <row r="159243"/>
    <row r="159244"/>
    <row r="159245"/>
    <row r="159246"/>
    <row r="159247"/>
    <row r="159248"/>
    <row r="159249"/>
    <row r="159250"/>
    <row r="159251"/>
    <row r="159252"/>
    <row r="159253"/>
    <row r="159254"/>
    <row r="159255"/>
    <row r="159256"/>
    <row r="159257"/>
    <row r="159258"/>
    <row r="159259"/>
    <row r="159260"/>
    <row r="159261"/>
    <row r="159262"/>
    <row r="159263"/>
    <row r="159264"/>
    <row r="159265"/>
    <row r="159266"/>
    <row r="159267"/>
    <row r="159268"/>
    <row r="159269"/>
    <row r="159270"/>
    <row r="159271"/>
    <row r="159272"/>
    <row r="159273"/>
    <row r="159274"/>
    <row r="159275"/>
    <row r="159276"/>
    <row r="159277"/>
    <row r="159278"/>
    <row r="159279"/>
    <row r="159280"/>
    <row r="159281"/>
    <row r="159282"/>
    <row r="159283"/>
    <row r="159284"/>
    <row r="159285"/>
    <row r="159286"/>
    <row r="159287"/>
    <row r="159288"/>
    <row r="159289"/>
    <row r="159290"/>
    <row r="159291"/>
    <row r="159292"/>
    <row r="159293"/>
    <row r="159294"/>
    <row r="159295"/>
    <row r="159296"/>
    <row r="159297"/>
    <row r="159298"/>
    <row r="159299"/>
    <row r="159300"/>
    <row r="159301"/>
    <row r="159302"/>
    <row r="159303"/>
    <row r="159304"/>
    <row r="159305"/>
    <row r="159306"/>
    <row r="159307"/>
    <row r="159308"/>
    <row r="159309"/>
    <row r="159310"/>
    <row r="159311"/>
    <row r="159312"/>
    <row r="159313"/>
    <row r="159314"/>
    <row r="159315"/>
    <row r="159316"/>
    <row r="159317"/>
    <row r="159318"/>
    <row r="159319"/>
    <row r="159320"/>
    <row r="159321"/>
    <row r="159322"/>
    <row r="159323"/>
    <row r="159324"/>
    <row r="159325"/>
    <row r="159326"/>
    <row r="159327"/>
    <row r="159328"/>
    <row r="159329"/>
    <row r="159330"/>
    <row r="159331"/>
    <row r="159332"/>
    <row r="159333"/>
    <row r="159334"/>
    <row r="159335"/>
    <row r="159336"/>
    <row r="159337"/>
    <row r="159338"/>
    <row r="159339"/>
    <row r="159340"/>
    <row r="159341"/>
    <row r="159342"/>
    <row r="159343"/>
    <row r="159344"/>
    <row r="159345"/>
    <row r="159346"/>
    <row r="159347"/>
    <row r="159348"/>
    <row r="159349"/>
    <row r="159350"/>
    <row r="159351"/>
    <row r="159352"/>
    <row r="159353"/>
    <row r="159354"/>
    <row r="159355"/>
    <row r="159356"/>
    <row r="159357"/>
    <row r="159358"/>
    <row r="159359"/>
    <row r="159360"/>
    <row r="159361"/>
    <row r="159362"/>
    <row r="159363"/>
    <row r="159364"/>
    <row r="159365"/>
    <row r="159366"/>
    <row r="159367"/>
    <row r="159368"/>
    <row r="159369"/>
    <row r="159370"/>
    <row r="159371"/>
    <row r="159372"/>
    <row r="159373"/>
    <row r="159374"/>
    <row r="159375"/>
    <row r="159376"/>
    <row r="159377"/>
    <row r="159378"/>
    <row r="159379"/>
    <row r="159380"/>
    <row r="159381"/>
    <row r="159382"/>
    <row r="159383"/>
    <row r="159384"/>
    <row r="159385"/>
    <row r="159386"/>
    <row r="159387"/>
    <row r="159388"/>
    <row r="159389"/>
    <row r="159390"/>
    <row r="159391"/>
    <row r="159392"/>
    <row r="159393"/>
    <row r="159394"/>
    <row r="159395"/>
    <row r="159396"/>
    <row r="159397"/>
    <row r="159398"/>
    <row r="159399"/>
    <row r="159400"/>
    <row r="159401"/>
    <row r="159402"/>
    <row r="159403"/>
    <row r="159404"/>
    <row r="159405"/>
    <row r="159406"/>
    <row r="159407"/>
    <row r="159408"/>
    <row r="159409"/>
    <row r="159410"/>
    <row r="159411"/>
    <row r="159412"/>
    <row r="159413"/>
    <row r="159414"/>
    <row r="159415"/>
    <row r="159416"/>
    <row r="159417"/>
    <row r="159418"/>
    <row r="159419"/>
    <row r="159420"/>
    <row r="159421"/>
    <row r="159422"/>
    <row r="159423"/>
    <row r="159424"/>
    <row r="159425"/>
    <row r="159426"/>
    <row r="159427"/>
    <row r="159428"/>
    <row r="159429"/>
    <row r="159430"/>
    <row r="159431"/>
    <row r="159432"/>
    <row r="159433"/>
    <row r="159434"/>
    <row r="159435"/>
    <row r="159436"/>
    <row r="159437"/>
    <row r="159438"/>
    <row r="159439"/>
    <row r="159440"/>
    <row r="159441"/>
    <row r="159442"/>
    <row r="159443"/>
    <row r="159444"/>
    <row r="159445"/>
    <row r="159446"/>
    <row r="159447"/>
    <row r="159448"/>
    <row r="159449"/>
    <row r="159450"/>
    <row r="159451"/>
    <row r="159452"/>
    <row r="159453"/>
    <row r="159454"/>
    <row r="159455"/>
    <row r="159456"/>
    <row r="159457"/>
    <row r="159458"/>
    <row r="159459"/>
    <row r="159460"/>
    <row r="159461"/>
    <row r="159462"/>
    <row r="159463"/>
    <row r="159464"/>
    <row r="159465"/>
    <row r="159466"/>
    <row r="159467"/>
    <row r="159468"/>
    <row r="159469"/>
    <row r="159470"/>
    <row r="159471"/>
    <row r="159472"/>
    <row r="159473"/>
    <row r="159474"/>
    <row r="159475"/>
    <row r="159476"/>
    <row r="159477"/>
    <row r="159478"/>
    <row r="159479"/>
    <row r="159480"/>
    <row r="159481"/>
    <row r="159482"/>
    <row r="159483"/>
    <row r="159484"/>
    <row r="159485"/>
    <row r="159486"/>
    <row r="159487"/>
    <row r="159488"/>
    <row r="159489"/>
    <row r="159490"/>
    <row r="159491"/>
    <row r="159492"/>
    <row r="159493"/>
    <row r="159494"/>
    <row r="159495"/>
    <row r="159496"/>
    <row r="159497"/>
    <row r="159498"/>
    <row r="159499"/>
    <row r="159500"/>
    <row r="159501"/>
    <row r="159502"/>
    <row r="159503"/>
    <row r="159504"/>
    <row r="159505"/>
    <row r="159506"/>
    <row r="159507"/>
    <row r="159508"/>
    <row r="159509"/>
    <row r="159510"/>
    <row r="159511"/>
    <row r="159512"/>
    <row r="159513"/>
    <row r="159514"/>
    <row r="159515"/>
    <row r="159516"/>
    <row r="159517"/>
    <row r="159518"/>
    <row r="159519"/>
    <row r="159520"/>
    <row r="159521"/>
    <row r="159522"/>
    <row r="159523"/>
    <row r="159524"/>
    <row r="159525"/>
    <row r="159526"/>
    <row r="159527"/>
    <row r="159528"/>
    <row r="159529"/>
    <row r="159530"/>
    <row r="159531"/>
    <row r="159532"/>
    <row r="159533"/>
    <row r="159534"/>
    <row r="159535"/>
    <row r="159536"/>
    <row r="159537"/>
    <row r="159538"/>
    <row r="159539"/>
    <row r="159540"/>
    <row r="159541"/>
    <row r="159542"/>
    <row r="159543"/>
    <row r="159544"/>
    <row r="159545"/>
    <row r="159546"/>
    <row r="159547"/>
    <row r="159548"/>
    <row r="159549"/>
    <row r="159550"/>
    <row r="159551"/>
    <row r="159552"/>
    <row r="159553"/>
    <row r="159554"/>
    <row r="159555"/>
    <row r="159556"/>
    <row r="159557"/>
    <row r="159558"/>
    <row r="159559"/>
    <row r="159560"/>
    <row r="159561"/>
    <row r="159562"/>
    <row r="159563"/>
    <row r="159564"/>
    <row r="159565"/>
    <row r="159566"/>
    <row r="159567"/>
    <row r="159568"/>
    <row r="159569"/>
    <row r="159570"/>
    <row r="159571"/>
    <row r="159572"/>
    <row r="159573"/>
    <row r="159574"/>
    <row r="159575"/>
    <row r="159576"/>
    <row r="159577"/>
    <row r="159578"/>
    <row r="159579"/>
    <row r="159580"/>
    <row r="159581"/>
    <row r="159582"/>
    <row r="159583"/>
    <row r="159584"/>
    <row r="159585"/>
    <row r="159586"/>
    <row r="159587"/>
    <row r="159588"/>
    <row r="159589"/>
    <row r="159590"/>
    <row r="159591"/>
    <row r="159592"/>
    <row r="159593"/>
    <row r="159594"/>
    <row r="159595"/>
    <row r="159596"/>
    <row r="159597"/>
    <row r="159598"/>
    <row r="159599"/>
    <row r="159600"/>
    <row r="159601"/>
    <row r="159602"/>
    <row r="159603"/>
    <row r="159604"/>
    <row r="159605"/>
    <row r="159606"/>
    <row r="159607"/>
    <row r="159608"/>
    <row r="159609"/>
    <row r="159610"/>
    <row r="159611"/>
    <row r="159612"/>
    <row r="159613"/>
    <row r="159614"/>
    <row r="159615"/>
    <row r="159616"/>
    <row r="159617"/>
    <row r="159618"/>
    <row r="159619"/>
    <row r="159620"/>
    <row r="159621"/>
    <row r="159622"/>
    <row r="159623"/>
    <row r="159624"/>
    <row r="159625"/>
    <row r="159626"/>
    <row r="159627"/>
    <row r="159628"/>
    <row r="159629"/>
    <row r="159630"/>
    <row r="159631"/>
    <row r="159632"/>
    <row r="159633"/>
    <row r="159634"/>
    <row r="159635"/>
    <row r="159636"/>
    <row r="159637"/>
    <row r="159638"/>
    <row r="159639"/>
    <row r="159640"/>
    <row r="159641"/>
    <row r="159642"/>
    <row r="159643"/>
    <row r="159644"/>
    <row r="159645"/>
    <row r="159646"/>
    <row r="159647"/>
    <row r="159648"/>
    <row r="159649"/>
    <row r="159650"/>
    <row r="159651"/>
    <row r="159652"/>
    <row r="159653"/>
    <row r="159654"/>
    <row r="159655"/>
    <row r="159656"/>
    <row r="159657"/>
    <row r="159658"/>
    <row r="159659"/>
    <row r="159660"/>
    <row r="159661"/>
    <row r="159662"/>
    <row r="159663"/>
    <row r="159664"/>
    <row r="159665"/>
    <row r="159666"/>
    <row r="159667"/>
    <row r="159668"/>
    <row r="159669"/>
    <row r="159670"/>
    <row r="159671"/>
    <row r="159672"/>
    <row r="159673"/>
    <row r="159674"/>
    <row r="159675"/>
    <row r="159676"/>
    <row r="159677"/>
    <row r="159678"/>
    <row r="159679"/>
    <row r="159680"/>
    <row r="159681"/>
    <row r="159682"/>
    <row r="159683"/>
    <row r="159684"/>
    <row r="159685"/>
    <row r="159686"/>
    <row r="159687"/>
    <row r="159688"/>
    <row r="159689"/>
    <row r="159690"/>
    <row r="159691"/>
    <row r="159692"/>
    <row r="159693"/>
    <row r="159694"/>
    <row r="159695"/>
    <row r="159696"/>
    <row r="159697"/>
    <row r="159698"/>
    <row r="159699"/>
    <row r="159700"/>
    <row r="159701"/>
    <row r="159702"/>
    <row r="159703"/>
    <row r="159704"/>
    <row r="159705"/>
    <row r="159706"/>
    <row r="159707"/>
    <row r="159708"/>
    <row r="159709"/>
    <row r="159710"/>
    <row r="159711"/>
    <row r="159712"/>
    <row r="159713"/>
    <row r="159714"/>
    <row r="159715"/>
    <row r="159716"/>
    <row r="159717"/>
    <row r="159718"/>
    <row r="159719"/>
    <row r="159720"/>
    <row r="159721"/>
    <row r="159722"/>
    <row r="159723"/>
    <row r="159724"/>
    <row r="159725"/>
    <row r="159726"/>
    <row r="159727"/>
    <row r="159728"/>
    <row r="159729"/>
    <row r="159730"/>
    <row r="159731"/>
    <row r="159732"/>
    <row r="159733"/>
    <row r="159734"/>
    <row r="159735"/>
    <row r="159736"/>
    <row r="159737"/>
    <row r="159738"/>
    <row r="159739"/>
    <row r="159740"/>
    <row r="159741"/>
    <row r="159742"/>
    <row r="159743"/>
    <row r="159744"/>
    <row r="159745"/>
    <row r="159746"/>
    <row r="159747"/>
    <row r="159748"/>
    <row r="159749"/>
    <row r="159750"/>
    <row r="159751"/>
    <row r="159752"/>
    <row r="159753"/>
    <row r="159754"/>
    <row r="159755"/>
    <row r="159756"/>
    <row r="159757"/>
    <row r="159758"/>
    <row r="159759"/>
    <row r="159760"/>
    <row r="159761"/>
    <row r="159762"/>
    <row r="159763"/>
    <row r="159764"/>
    <row r="159765"/>
    <row r="159766"/>
    <row r="159767"/>
    <row r="159768"/>
    <row r="159769"/>
    <row r="159770"/>
    <row r="159771"/>
    <row r="159772"/>
    <row r="159773"/>
    <row r="159774"/>
    <row r="159775"/>
    <row r="159776"/>
    <row r="159777"/>
    <row r="159778"/>
    <row r="159779"/>
    <row r="159780"/>
    <row r="159781"/>
    <row r="159782"/>
    <row r="159783"/>
    <row r="159784"/>
    <row r="159785"/>
    <row r="159786"/>
    <row r="159787"/>
    <row r="159788"/>
    <row r="159789"/>
    <row r="159790"/>
    <row r="159791"/>
    <row r="159792"/>
    <row r="159793"/>
    <row r="159794"/>
    <row r="159795"/>
    <row r="159796"/>
    <row r="159797"/>
    <row r="159798"/>
    <row r="159799"/>
    <row r="159800"/>
    <row r="159801"/>
    <row r="159802"/>
    <row r="159803"/>
    <row r="159804"/>
    <row r="159805"/>
    <row r="159806"/>
    <row r="159807"/>
    <row r="159808"/>
    <row r="159809"/>
    <row r="159810"/>
    <row r="159811"/>
    <row r="159812"/>
    <row r="159813"/>
    <row r="159814"/>
    <row r="159815"/>
    <row r="159816"/>
    <row r="159817"/>
    <row r="159818"/>
    <row r="159819"/>
    <row r="159820"/>
    <row r="159821"/>
    <row r="159822"/>
    <row r="159823"/>
    <row r="159824"/>
    <row r="159825"/>
    <row r="159826"/>
    <row r="159827"/>
    <row r="159828"/>
    <row r="159829"/>
    <row r="159830"/>
    <row r="159831"/>
    <row r="159832"/>
    <row r="159833"/>
    <row r="159834"/>
    <row r="159835"/>
    <row r="159836"/>
    <row r="159837"/>
    <row r="159838"/>
    <row r="159839"/>
    <row r="159840"/>
    <row r="159841"/>
    <row r="159842"/>
    <row r="159843"/>
    <row r="159844"/>
    <row r="159845"/>
    <row r="159846"/>
    <row r="159847"/>
    <row r="159848"/>
    <row r="159849"/>
    <row r="159850"/>
    <row r="159851"/>
    <row r="159852"/>
    <row r="159853"/>
    <row r="159854"/>
    <row r="159855"/>
    <row r="159856"/>
    <row r="159857"/>
    <row r="159858"/>
    <row r="159859"/>
    <row r="159860"/>
    <row r="159861"/>
    <row r="159862"/>
    <row r="159863"/>
    <row r="159864"/>
    <row r="159865"/>
    <row r="159866"/>
    <row r="159867"/>
    <row r="159868"/>
    <row r="159869"/>
    <row r="159870"/>
    <row r="159871"/>
    <row r="159872"/>
    <row r="159873"/>
    <row r="159874"/>
    <row r="159875"/>
    <row r="159876"/>
    <row r="159877"/>
    <row r="159878"/>
    <row r="159879"/>
    <row r="159880"/>
    <row r="159881"/>
    <row r="159882"/>
    <row r="159883"/>
    <row r="159884"/>
    <row r="159885"/>
    <row r="159886"/>
    <row r="159887"/>
    <row r="159888"/>
    <row r="159889"/>
    <row r="159890"/>
    <row r="159891"/>
    <row r="159892"/>
    <row r="159893"/>
    <row r="159894"/>
    <row r="159895"/>
    <row r="159896"/>
    <row r="159897"/>
    <row r="159898"/>
    <row r="159899"/>
    <row r="159900"/>
    <row r="159901"/>
    <row r="159902"/>
    <row r="159903"/>
    <row r="159904"/>
    <row r="159905"/>
    <row r="159906"/>
    <row r="159907"/>
    <row r="159908"/>
    <row r="159909"/>
    <row r="159910"/>
    <row r="159911"/>
    <row r="159912"/>
    <row r="159913"/>
    <row r="159914"/>
    <row r="159915"/>
    <row r="159916"/>
    <row r="159917"/>
    <row r="159918"/>
    <row r="159919"/>
    <row r="159920"/>
    <row r="159921"/>
    <row r="159922"/>
    <row r="159923"/>
    <row r="159924"/>
    <row r="159925"/>
    <row r="159926"/>
    <row r="159927"/>
    <row r="159928"/>
    <row r="159929"/>
    <row r="159930"/>
    <row r="159931"/>
    <row r="159932"/>
    <row r="159933"/>
    <row r="159934"/>
    <row r="159935"/>
    <row r="159936"/>
    <row r="159937"/>
    <row r="159938"/>
    <row r="159939"/>
    <row r="159940"/>
    <row r="159941"/>
    <row r="159942"/>
    <row r="159943"/>
    <row r="159944"/>
    <row r="159945"/>
    <row r="159946"/>
    <row r="159947"/>
    <row r="159948"/>
    <row r="159949"/>
    <row r="159950"/>
    <row r="159951"/>
    <row r="159952"/>
    <row r="159953"/>
    <row r="159954"/>
    <row r="159955"/>
    <row r="159956"/>
    <row r="159957"/>
    <row r="159958"/>
    <row r="159959"/>
    <row r="159960"/>
    <row r="159961"/>
    <row r="159962"/>
    <row r="159963"/>
    <row r="159964"/>
    <row r="159965"/>
    <row r="159966"/>
    <row r="159967"/>
    <row r="159968"/>
    <row r="159969"/>
    <row r="159970"/>
    <row r="159971"/>
    <row r="159972"/>
    <row r="159973"/>
    <row r="159974"/>
    <row r="159975"/>
    <row r="159976"/>
    <row r="159977"/>
    <row r="159978"/>
    <row r="159979"/>
    <row r="159980"/>
    <row r="159981"/>
    <row r="159982"/>
    <row r="159983"/>
    <row r="159984"/>
    <row r="159985"/>
    <row r="159986"/>
    <row r="159987"/>
    <row r="159988"/>
    <row r="159989"/>
    <row r="159990"/>
    <row r="159991"/>
    <row r="159992"/>
    <row r="159993"/>
    <row r="159994"/>
    <row r="159995"/>
    <row r="159996"/>
    <row r="159997"/>
    <row r="159998"/>
    <row r="159999"/>
    <row r="160000"/>
    <row r="160001"/>
    <row r="160002"/>
    <row r="160003"/>
    <row r="160004"/>
    <row r="160005"/>
    <row r="160006"/>
    <row r="160007"/>
    <row r="160008"/>
    <row r="160009"/>
    <row r="160010"/>
    <row r="160011"/>
    <row r="160012"/>
    <row r="160013"/>
    <row r="160014"/>
    <row r="160015"/>
    <row r="160016"/>
    <row r="160017"/>
    <row r="160018"/>
    <row r="160019"/>
    <row r="160020"/>
    <row r="160021"/>
    <row r="160022"/>
    <row r="160023"/>
    <row r="160024"/>
    <row r="160025"/>
    <row r="160026"/>
    <row r="160027"/>
    <row r="160028"/>
    <row r="160029"/>
    <row r="160030"/>
    <row r="160031"/>
    <row r="160032"/>
    <row r="160033"/>
    <row r="160034"/>
    <row r="160035"/>
    <row r="160036"/>
    <row r="160037"/>
    <row r="160038"/>
    <row r="160039"/>
    <row r="160040"/>
    <row r="160041"/>
    <row r="160042"/>
    <row r="160043"/>
    <row r="160044"/>
    <row r="160045"/>
    <row r="160046"/>
    <row r="160047"/>
    <row r="160048"/>
    <row r="160049"/>
    <row r="160050"/>
    <row r="160051"/>
    <row r="160052"/>
    <row r="160053"/>
    <row r="160054"/>
    <row r="160055"/>
    <row r="160056"/>
    <row r="160057"/>
    <row r="160058"/>
    <row r="160059"/>
    <row r="160060"/>
    <row r="160061"/>
    <row r="160062"/>
    <row r="160063"/>
    <row r="160064"/>
    <row r="160065"/>
    <row r="160066"/>
    <row r="160067"/>
    <row r="160068"/>
    <row r="160069"/>
    <row r="160070"/>
    <row r="160071"/>
    <row r="160072"/>
    <row r="160073"/>
    <row r="160074"/>
    <row r="160075"/>
    <row r="160076"/>
    <row r="160077"/>
    <row r="160078"/>
    <row r="160079"/>
    <row r="160080"/>
    <row r="160081"/>
    <row r="160082"/>
    <row r="160083"/>
    <row r="160084"/>
    <row r="160085"/>
    <row r="160086"/>
    <row r="160087"/>
    <row r="160088"/>
    <row r="160089"/>
    <row r="160090"/>
    <row r="160091"/>
    <row r="160092"/>
    <row r="160093"/>
    <row r="160094"/>
    <row r="160095"/>
    <row r="160096"/>
    <row r="160097"/>
    <row r="160098"/>
    <row r="160099"/>
    <row r="160100"/>
    <row r="160101"/>
    <row r="160102"/>
    <row r="160103"/>
    <row r="160104"/>
    <row r="160105"/>
    <row r="160106"/>
    <row r="160107"/>
    <row r="160108"/>
    <row r="160109"/>
    <row r="160110"/>
    <row r="160111"/>
    <row r="160112"/>
    <row r="160113"/>
    <row r="160114"/>
    <row r="160115"/>
    <row r="160116"/>
    <row r="160117"/>
    <row r="160118"/>
    <row r="160119"/>
    <row r="160120"/>
    <row r="160121"/>
    <row r="160122"/>
    <row r="160123"/>
    <row r="160124"/>
    <row r="160125"/>
    <row r="160126"/>
    <row r="160127"/>
    <row r="160128"/>
    <row r="160129"/>
    <row r="160130"/>
    <row r="160131"/>
    <row r="160132"/>
    <row r="160133"/>
    <row r="160134"/>
    <row r="160135"/>
    <row r="160136"/>
    <row r="160137"/>
    <row r="160138"/>
    <row r="160139"/>
    <row r="160140"/>
    <row r="160141"/>
    <row r="160142"/>
    <row r="160143"/>
    <row r="160144"/>
    <row r="160145"/>
    <row r="160146"/>
    <row r="160147"/>
    <row r="160148"/>
    <row r="160149"/>
    <row r="160150"/>
    <row r="160151"/>
    <row r="160152"/>
    <row r="160153"/>
    <row r="160154"/>
    <row r="160155"/>
    <row r="160156"/>
    <row r="160157"/>
    <row r="160158"/>
    <row r="160159"/>
    <row r="160160"/>
    <row r="160161"/>
    <row r="160162"/>
    <row r="160163"/>
    <row r="160164"/>
    <row r="160165"/>
    <row r="160166"/>
    <row r="160167"/>
    <row r="160168"/>
    <row r="160169"/>
    <row r="160170"/>
    <row r="160171"/>
    <row r="160172"/>
    <row r="160173"/>
    <row r="160174"/>
    <row r="160175"/>
    <row r="160176"/>
    <row r="160177"/>
    <row r="160178"/>
    <row r="160179"/>
    <row r="160180"/>
    <row r="160181"/>
    <row r="160182"/>
    <row r="160183"/>
    <row r="160184"/>
    <row r="160185"/>
    <row r="160186"/>
    <row r="160187"/>
    <row r="160188"/>
    <row r="160189"/>
    <row r="160190"/>
    <row r="160191"/>
    <row r="160192"/>
    <row r="160193"/>
    <row r="160194"/>
    <row r="160195"/>
    <row r="160196"/>
    <row r="160197"/>
    <row r="160198"/>
    <row r="160199"/>
    <row r="160200"/>
    <row r="160201"/>
    <row r="160202"/>
    <row r="160203"/>
    <row r="160204"/>
    <row r="160205"/>
    <row r="160206"/>
    <row r="160207"/>
    <row r="160208"/>
    <row r="160209"/>
    <row r="160210"/>
    <row r="160211"/>
    <row r="160212"/>
    <row r="160213"/>
    <row r="160214"/>
    <row r="160215"/>
    <row r="160216"/>
    <row r="160217"/>
    <row r="160218"/>
    <row r="160219"/>
    <row r="160220"/>
    <row r="160221"/>
    <row r="160222"/>
    <row r="160223"/>
    <row r="160224"/>
    <row r="160225"/>
    <row r="160226"/>
    <row r="160227"/>
    <row r="160228"/>
    <row r="160229"/>
    <row r="160230"/>
    <row r="160231"/>
    <row r="160232"/>
    <row r="160233"/>
    <row r="160234"/>
    <row r="160235"/>
    <row r="160236"/>
    <row r="160237"/>
    <row r="160238"/>
    <row r="160239"/>
    <row r="160240"/>
    <row r="160241"/>
    <row r="160242"/>
    <row r="160243"/>
    <row r="160244"/>
    <row r="160245"/>
    <row r="160246"/>
    <row r="160247"/>
    <row r="160248"/>
    <row r="160249"/>
    <row r="160250"/>
    <row r="160251"/>
    <row r="160252"/>
    <row r="160253"/>
    <row r="160254"/>
    <row r="160255"/>
    <row r="160256"/>
    <row r="160257"/>
    <row r="160258"/>
    <row r="160259"/>
    <row r="160260"/>
    <row r="160261"/>
    <row r="160262"/>
    <row r="160263"/>
    <row r="160264"/>
    <row r="160265"/>
    <row r="160266"/>
    <row r="160267"/>
    <row r="160268"/>
    <row r="160269"/>
    <row r="160270"/>
    <row r="160271"/>
    <row r="160272"/>
    <row r="160273"/>
    <row r="160274"/>
    <row r="160275"/>
    <row r="160276"/>
    <row r="160277"/>
    <row r="160278"/>
    <row r="160279"/>
    <row r="160280"/>
    <row r="160281"/>
    <row r="160282"/>
    <row r="160283"/>
    <row r="160284"/>
    <row r="160285"/>
    <row r="160286"/>
    <row r="160287"/>
    <row r="160288"/>
    <row r="160289"/>
    <row r="160290"/>
    <row r="160291"/>
    <row r="160292"/>
    <row r="160293"/>
    <row r="160294"/>
    <row r="160295"/>
    <row r="160296"/>
    <row r="160297"/>
    <row r="160298"/>
    <row r="160299"/>
    <row r="160300"/>
    <row r="160301"/>
    <row r="160302"/>
    <row r="160303"/>
    <row r="160304"/>
    <row r="160305"/>
    <row r="160306"/>
    <row r="160307"/>
    <row r="160308"/>
    <row r="160309"/>
    <row r="160310"/>
    <row r="160311"/>
    <row r="160312"/>
    <row r="160313"/>
    <row r="160314"/>
    <row r="160315"/>
    <row r="160316"/>
    <row r="160317"/>
    <row r="160318"/>
    <row r="160319"/>
    <row r="160320"/>
    <row r="160321"/>
    <row r="160322"/>
    <row r="160323"/>
    <row r="160324"/>
    <row r="160325"/>
    <row r="160326"/>
    <row r="160327"/>
    <row r="160328"/>
    <row r="160329"/>
    <row r="160330"/>
    <row r="160331"/>
    <row r="160332"/>
    <row r="160333"/>
    <row r="160334"/>
    <row r="160335"/>
    <row r="160336"/>
    <row r="160337"/>
    <row r="160338"/>
    <row r="160339"/>
    <row r="160340"/>
    <row r="160341"/>
    <row r="160342"/>
    <row r="160343"/>
    <row r="160344"/>
    <row r="160345"/>
    <row r="160346"/>
    <row r="160347"/>
    <row r="160348"/>
    <row r="160349"/>
    <row r="160350"/>
    <row r="160351"/>
    <row r="160352"/>
    <row r="160353"/>
    <row r="160354"/>
    <row r="160355"/>
    <row r="160356"/>
    <row r="160357"/>
    <row r="160358"/>
    <row r="160359"/>
    <row r="160360"/>
    <row r="160361"/>
    <row r="160362"/>
    <row r="160363"/>
    <row r="160364"/>
    <row r="160365"/>
    <row r="160366"/>
    <row r="160367"/>
    <row r="160368"/>
    <row r="160369"/>
    <row r="160370"/>
    <row r="160371"/>
    <row r="160372"/>
    <row r="160373"/>
    <row r="160374"/>
    <row r="160375"/>
    <row r="160376"/>
    <row r="160377"/>
    <row r="160378"/>
    <row r="160379"/>
    <row r="160380"/>
    <row r="160381"/>
    <row r="160382"/>
    <row r="160383"/>
    <row r="160384"/>
    <row r="160385"/>
    <row r="160386"/>
    <row r="160387"/>
    <row r="160388"/>
    <row r="160389"/>
    <row r="160390"/>
    <row r="160391"/>
    <row r="160392"/>
    <row r="160393"/>
    <row r="160394"/>
    <row r="160395"/>
    <row r="160396"/>
    <row r="160397"/>
    <row r="160398"/>
    <row r="160399"/>
    <row r="160400"/>
    <row r="160401"/>
    <row r="160402"/>
    <row r="160403"/>
    <row r="160404"/>
    <row r="160405"/>
    <row r="160406"/>
    <row r="160407"/>
    <row r="160408"/>
    <row r="160409"/>
    <row r="160410"/>
    <row r="160411"/>
    <row r="160412"/>
    <row r="160413"/>
    <row r="160414"/>
    <row r="160415"/>
    <row r="160416"/>
    <row r="160417"/>
    <row r="160418"/>
    <row r="160419"/>
    <row r="160420"/>
    <row r="160421"/>
    <row r="160422"/>
    <row r="160423"/>
    <row r="160424"/>
    <row r="160425"/>
    <row r="160426"/>
    <row r="160427"/>
    <row r="160428"/>
    <row r="160429"/>
    <row r="160430"/>
    <row r="160431"/>
    <row r="160432"/>
    <row r="160433"/>
    <row r="160434"/>
    <row r="160435"/>
    <row r="160436"/>
    <row r="160437"/>
    <row r="160438"/>
    <row r="160439"/>
    <row r="160440"/>
    <row r="160441"/>
    <row r="160442"/>
    <row r="160443"/>
    <row r="160444"/>
    <row r="160445"/>
    <row r="160446"/>
    <row r="160447"/>
    <row r="160448"/>
    <row r="160449"/>
    <row r="160450"/>
    <row r="160451"/>
    <row r="160452"/>
    <row r="160453"/>
    <row r="160454"/>
    <row r="160455"/>
    <row r="160456"/>
    <row r="160457"/>
    <row r="160458"/>
    <row r="160459"/>
    <row r="160460"/>
    <row r="160461"/>
    <row r="160462"/>
    <row r="160463"/>
    <row r="160464"/>
    <row r="160465"/>
    <row r="160466"/>
    <row r="160467"/>
    <row r="160468"/>
    <row r="160469"/>
    <row r="160470"/>
    <row r="160471"/>
    <row r="160472"/>
    <row r="160473"/>
    <row r="160474"/>
    <row r="160475"/>
    <row r="160476"/>
    <row r="160477"/>
    <row r="160478"/>
    <row r="160479"/>
    <row r="160480"/>
    <row r="160481"/>
    <row r="160482"/>
    <row r="160483"/>
    <row r="160484"/>
    <row r="160485"/>
    <row r="160486"/>
    <row r="160487"/>
    <row r="160488"/>
    <row r="160489"/>
    <row r="160490"/>
    <row r="160491"/>
    <row r="160492"/>
    <row r="160493"/>
    <row r="160494"/>
    <row r="160495"/>
    <row r="160496"/>
    <row r="160497"/>
    <row r="160498"/>
    <row r="160499"/>
    <row r="160500"/>
    <row r="160501"/>
    <row r="160502"/>
    <row r="160503"/>
    <row r="160504"/>
    <row r="160505"/>
    <row r="160506"/>
    <row r="160507"/>
    <row r="160508"/>
    <row r="160509"/>
    <row r="160510"/>
    <row r="160511"/>
    <row r="160512"/>
    <row r="160513"/>
    <row r="160514"/>
    <row r="160515"/>
    <row r="160516"/>
    <row r="160517"/>
    <row r="160518"/>
    <row r="160519"/>
    <row r="160520"/>
    <row r="160521"/>
    <row r="160522"/>
    <row r="160523"/>
    <row r="160524"/>
    <row r="160525"/>
    <row r="160526"/>
    <row r="160527"/>
    <row r="160528"/>
    <row r="160529"/>
    <row r="160530"/>
    <row r="160531"/>
    <row r="160532"/>
    <row r="160533"/>
    <row r="160534"/>
    <row r="160535"/>
    <row r="160536"/>
    <row r="160537"/>
    <row r="160538"/>
    <row r="160539"/>
    <row r="160540"/>
    <row r="160541"/>
    <row r="160542"/>
    <row r="160543"/>
    <row r="160544"/>
    <row r="160545"/>
    <row r="160546"/>
    <row r="160547"/>
    <row r="160548"/>
    <row r="160549"/>
    <row r="160550"/>
    <row r="160551"/>
    <row r="160552"/>
    <row r="160553"/>
    <row r="160554"/>
    <row r="160555"/>
    <row r="160556"/>
    <row r="160557"/>
    <row r="160558"/>
    <row r="160559"/>
    <row r="160560"/>
    <row r="160561"/>
    <row r="160562"/>
    <row r="160563"/>
    <row r="160564"/>
    <row r="160565"/>
    <row r="160566"/>
    <row r="160567"/>
    <row r="160568"/>
    <row r="160569"/>
    <row r="160570"/>
    <row r="160571"/>
    <row r="160572"/>
    <row r="160573"/>
    <row r="160574"/>
    <row r="160575"/>
    <row r="160576"/>
    <row r="160577"/>
    <row r="160578"/>
    <row r="160579"/>
    <row r="160580"/>
    <row r="160581"/>
    <row r="160582"/>
    <row r="160583"/>
    <row r="160584"/>
    <row r="160585"/>
    <row r="160586"/>
    <row r="160587"/>
    <row r="160588"/>
    <row r="160589"/>
    <row r="160590"/>
    <row r="160591"/>
    <row r="160592"/>
    <row r="160593"/>
    <row r="160594"/>
    <row r="160595"/>
    <row r="160596"/>
    <row r="160597"/>
    <row r="160598"/>
    <row r="160599"/>
    <row r="160600"/>
    <row r="160601"/>
    <row r="160602"/>
    <row r="160603"/>
    <row r="160604"/>
    <row r="160605"/>
    <row r="160606"/>
    <row r="160607"/>
    <row r="160608"/>
    <row r="160609"/>
    <row r="160610"/>
    <row r="160611"/>
    <row r="160612"/>
    <row r="160613"/>
    <row r="160614"/>
    <row r="160615"/>
    <row r="160616"/>
    <row r="160617"/>
    <row r="160618"/>
    <row r="160619"/>
    <row r="160620"/>
    <row r="160621"/>
    <row r="160622"/>
    <row r="160623"/>
    <row r="160624"/>
    <row r="160625"/>
    <row r="160626"/>
    <row r="160627"/>
    <row r="160628"/>
    <row r="160629"/>
    <row r="160630"/>
    <row r="160631"/>
    <row r="160632"/>
    <row r="160633"/>
    <row r="160634"/>
    <row r="160635"/>
    <row r="160636"/>
    <row r="160637"/>
    <row r="160638"/>
    <row r="160639"/>
    <row r="160640"/>
    <row r="160641"/>
    <row r="160642"/>
    <row r="160643"/>
    <row r="160644"/>
    <row r="160645"/>
    <row r="160646"/>
    <row r="160647"/>
    <row r="160648"/>
    <row r="160649"/>
    <row r="160650"/>
    <row r="160651"/>
    <row r="160652"/>
    <row r="160653"/>
    <row r="160654"/>
    <row r="160655"/>
    <row r="160656"/>
    <row r="160657"/>
    <row r="160658"/>
    <row r="160659"/>
    <row r="160660"/>
    <row r="160661"/>
    <row r="160662"/>
    <row r="160663"/>
    <row r="160664"/>
    <row r="160665"/>
    <row r="160666"/>
    <row r="160667"/>
    <row r="160668"/>
    <row r="160669"/>
    <row r="160670"/>
    <row r="160671"/>
    <row r="160672"/>
    <row r="160673"/>
    <row r="160674"/>
    <row r="160675"/>
    <row r="160676"/>
    <row r="160677"/>
    <row r="160678"/>
    <row r="160679"/>
    <row r="160680"/>
    <row r="160681"/>
    <row r="160682"/>
    <row r="160683"/>
    <row r="160684"/>
    <row r="160685"/>
    <row r="160686"/>
    <row r="160687"/>
    <row r="160688"/>
    <row r="160689"/>
    <row r="160690"/>
    <row r="160691"/>
    <row r="160692"/>
    <row r="160693"/>
    <row r="160694"/>
    <row r="160695"/>
    <row r="160696"/>
    <row r="160697"/>
    <row r="160698"/>
    <row r="160699"/>
    <row r="160700"/>
    <row r="160701"/>
    <row r="160702"/>
    <row r="160703"/>
    <row r="160704"/>
    <row r="160705"/>
    <row r="160706"/>
    <row r="160707"/>
    <row r="160708"/>
    <row r="160709"/>
    <row r="160710"/>
    <row r="160711"/>
    <row r="160712"/>
    <row r="160713"/>
    <row r="160714"/>
    <row r="160715"/>
    <row r="160716"/>
    <row r="160717"/>
    <row r="160718"/>
    <row r="160719"/>
    <row r="160720"/>
    <row r="160721"/>
    <row r="160722"/>
    <row r="160723"/>
    <row r="160724"/>
    <row r="160725"/>
    <row r="160726"/>
    <row r="160727"/>
    <row r="160728"/>
    <row r="160729"/>
    <row r="160730"/>
    <row r="160731"/>
    <row r="160732"/>
    <row r="160733"/>
    <row r="160734"/>
    <row r="160735"/>
    <row r="160736"/>
    <row r="160737"/>
    <row r="160738"/>
    <row r="160739"/>
    <row r="160740"/>
    <row r="160741"/>
    <row r="160742"/>
    <row r="160743"/>
    <row r="160744"/>
    <row r="160745"/>
    <row r="160746"/>
    <row r="160747"/>
    <row r="160748"/>
    <row r="160749"/>
    <row r="160750"/>
    <row r="160751"/>
    <row r="160752"/>
    <row r="160753"/>
    <row r="160754"/>
    <row r="160755"/>
    <row r="160756"/>
    <row r="160757"/>
    <row r="160758"/>
    <row r="160759"/>
    <row r="160760"/>
    <row r="160761"/>
    <row r="160762"/>
    <row r="160763"/>
    <row r="160764"/>
    <row r="160765"/>
    <row r="160766"/>
    <row r="160767"/>
    <row r="160768"/>
    <row r="160769"/>
    <row r="160770"/>
    <row r="160771"/>
    <row r="160772"/>
    <row r="160773"/>
    <row r="160774"/>
    <row r="160775"/>
    <row r="160776"/>
    <row r="160777"/>
    <row r="160778"/>
    <row r="160779"/>
    <row r="160780"/>
    <row r="160781"/>
    <row r="160782"/>
    <row r="160783"/>
    <row r="160784"/>
    <row r="160785"/>
    <row r="160786"/>
    <row r="160787"/>
    <row r="160788"/>
    <row r="160789"/>
    <row r="160790"/>
    <row r="160791"/>
    <row r="160792"/>
    <row r="160793"/>
    <row r="160794"/>
    <row r="160795"/>
    <row r="160796"/>
    <row r="160797"/>
    <row r="160798"/>
    <row r="160799"/>
    <row r="160800"/>
    <row r="160801"/>
    <row r="160802"/>
    <row r="160803"/>
    <row r="160804"/>
    <row r="160805"/>
    <row r="160806"/>
    <row r="160807"/>
    <row r="160808"/>
    <row r="160809"/>
    <row r="160810"/>
    <row r="160811"/>
    <row r="160812"/>
    <row r="160813"/>
    <row r="160814"/>
    <row r="160815"/>
    <row r="160816"/>
    <row r="160817"/>
    <row r="160818"/>
    <row r="160819"/>
    <row r="160820"/>
    <row r="160821"/>
    <row r="160822"/>
    <row r="160823"/>
    <row r="160824"/>
    <row r="160825"/>
    <row r="160826"/>
    <row r="160827"/>
    <row r="160828"/>
    <row r="160829"/>
    <row r="160830"/>
    <row r="160831"/>
    <row r="160832"/>
    <row r="160833"/>
    <row r="160834"/>
    <row r="160835"/>
    <row r="160836"/>
    <row r="160837"/>
    <row r="160838"/>
    <row r="160839"/>
    <row r="160840"/>
    <row r="160841"/>
    <row r="160842"/>
    <row r="160843"/>
    <row r="160844"/>
    <row r="160845"/>
    <row r="160846"/>
    <row r="160847"/>
    <row r="160848"/>
    <row r="160849"/>
    <row r="160850"/>
    <row r="160851"/>
    <row r="160852"/>
    <row r="160853"/>
    <row r="160854"/>
    <row r="160855"/>
    <row r="160856"/>
    <row r="160857"/>
    <row r="160858"/>
    <row r="160859"/>
    <row r="160860"/>
    <row r="160861"/>
    <row r="160862"/>
    <row r="160863"/>
    <row r="160864"/>
    <row r="160865"/>
    <row r="160866"/>
    <row r="160867"/>
    <row r="160868"/>
    <row r="160869"/>
    <row r="160870"/>
    <row r="160871"/>
    <row r="160872"/>
    <row r="160873"/>
    <row r="160874"/>
    <row r="160875"/>
    <row r="160876"/>
    <row r="160877"/>
    <row r="160878"/>
    <row r="160879"/>
    <row r="160880"/>
    <row r="160881"/>
    <row r="160882"/>
    <row r="160883"/>
    <row r="160884"/>
    <row r="160885"/>
    <row r="160886"/>
    <row r="160887"/>
    <row r="160888"/>
    <row r="160889"/>
    <row r="160890"/>
    <row r="160891"/>
    <row r="160892"/>
    <row r="160893"/>
    <row r="160894"/>
    <row r="160895"/>
    <row r="160896"/>
    <row r="160897"/>
    <row r="160898"/>
    <row r="160899"/>
    <row r="160900"/>
    <row r="160901"/>
    <row r="160902"/>
    <row r="160903"/>
    <row r="160904"/>
    <row r="160905"/>
    <row r="160906"/>
    <row r="160907"/>
    <row r="160908"/>
    <row r="160909"/>
    <row r="160910"/>
    <row r="160911"/>
    <row r="160912"/>
    <row r="160913"/>
    <row r="160914"/>
    <row r="160915"/>
    <row r="160916"/>
    <row r="160917"/>
    <row r="160918"/>
    <row r="160919"/>
    <row r="160920"/>
    <row r="160921"/>
    <row r="160922"/>
    <row r="160923"/>
    <row r="160924"/>
    <row r="160925"/>
    <row r="160926"/>
    <row r="160927"/>
    <row r="160928"/>
    <row r="160929"/>
    <row r="160930"/>
    <row r="160931"/>
    <row r="160932"/>
    <row r="160933"/>
    <row r="160934"/>
    <row r="160935"/>
    <row r="160936"/>
    <row r="160937"/>
    <row r="160938"/>
    <row r="160939"/>
    <row r="160940"/>
    <row r="160941"/>
    <row r="160942"/>
    <row r="160943"/>
    <row r="160944"/>
    <row r="160945"/>
    <row r="160946"/>
    <row r="160947"/>
    <row r="160948"/>
    <row r="160949"/>
    <row r="160950"/>
    <row r="160951"/>
    <row r="160952"/>
    <row r="160953"/>
    <row r="160954"/>
    <row r="160955"/>
    <row r="160956"/>
    <row r="160957"/>
    <row r="160958"/>
    <row r="160959"/>
    <row r="160960"/>
    <row r="160961"/>
    <row r="160962"/>
    <row r="160963"/>
    <row r="160964"/>
    <row r="160965"/>
    <row r="160966"/>
    <row r="160967"/>
    <row r="160968"/>
    <row r="160969"/>
    <row r="160970"/>
    <row r="160971"/>
    <row r="160972"/>
    <row r="160973"/>
    <row r="160974"/>
    <row r="160975"/>
    <row r="160976"/>
    <row r="160977"/>
    <row r="160978"/>
    <row r="160979"/>
    <row r="160980"/>
    <row r="160981"/>
    <row r="160982"/>
    <row r="160983"/>
    <row r="160984"/>
    <row r="160985"/>
    <row r="160986"/>
    <row r="160987"/>
    <row r="160988"/>
    <row r="160989"/>
    <row r="160990"/>
    <row r="160991"/>
    <row r="160992"/>
    <row r="160993"/>
    <row r="160994"/>
    <row r="160995"/>
    <row r="160996"/>
    <row r="160997"/>
    <row r="160998"/>
    <row r="160999"/>
    <row r="161000"/>
    <row r="161001"/>
    <row r="161002"/>
    <row r="161003"/>
    <row r="161004"/>
    <row r="161005"/>
    <row r="161006"/>
    <row r="161007"/>
    <row r="161008"/>
    <row r="161009"/>
    <row r="161010"/>
    <row r="161011"/>
    <row r="161012"/>
    <row r="161013"/>
    <row r="161014"/>
    <row r="161015"/>
    <row r="161016"/>
    <row r="161017"/>
    <row r="161018"/>
    <row r="161019"/>
    <row r="161020"/>
    <row r="161021"/>
    <row r="161022"/>
    <row r="161023"/>
    <row r="161024"/>
    <row r="161025"/>
    <row r="161026"/>
    <row r="161027"/>
    <row r="161028"/>
    <row r="161029"/>
    <row r="161030"/>
    <row r="161031"/>
    <row r="161032"/>
    <row r="161033"/>
    <row r="161034"/>
    <row r="161035"/>
    <row r="161036"/>
    <row r="161037"/>
    <row r="161038"/>
    <row r="161039"/>
    <row r="161040"/>
    <row r="161041"/>
    <row r="161042"/>
    <row r="161043"/>
    <row r="161044"/>
    <row r="161045"/>
    <row r="161046"/>
    <row r="161047"/>
    <row r="161048"/>
    <row r="161049"/>
    <row r="161050"/>
    <row r="161051"/>
    <row r="161052"/>
    <row r="161053"/>
    <row r="161054"/>
    <row r="161055"/>
    <row r="161056"/>
    <row r="161057"/>
    <row r="161058"/>
    <row r="161059"/>
    <row r="161060"/>
    <row r="161061"/>
    <row r="161062"/>
    <row r="161063"/>
    <row r="161064"/>
    <row r="161065"/>
    <row r="161066"/>
    <row r="161067"/>
    <row r="161068"/>
    <row r="161069"/>
    <row r="161070"/>
    <row r="161071"/>
    <row r="161072"/>
    <row r="161073"/>
    <row r="161074"/>
    <row r="161075"/>
    <row r="161076"/>
    <row r="161077"/>
    <row r="161078"/>
    <row r="161079"/>
    <row r="161080"/>
    <row r="161081"/>
    <row r="161082"/>
    <row r="161083"/>
    <row r="161084"/>
    <row r="161085"/>
    <row r="161086"/>
    <row r="161087"/>
    <row r="161088"/>
    <row r="161089"/>
    <row r="161090"/>
    <row r="161091"/>
    <row r="161092"/>
    <row r="161093"/>
    <row r="161094"/>
    <row r="161095"/>
    <row r="161096"/>
    <row r="161097"/>
    <row r="161098"/>
    <row r="161099"/>
    <row r="161100"/>
    <row r="161101"/>
    <row r="161102"/>
    <row r="161103"/>
    <row r="161104"/>
    <row r="161105"/>
    <row r="161106"/>
    <row r="161107"/>
    <row r="161108"/>
    <row r="161109"/>
    <row r="161110"/>
    <row r="161111"/>
    <row r="161112"/>
    <row r="161113"/>
    <row r="161114"/>
    <row r="161115"/>
    <row r="161116"/>
    <row r="161117"/>
    <row r="161118"/>
    <row r="161119"/>
    <row r="161120"/>
    <row r="161121"/>
    <row r="161122"/>
    <row r="161123"/>
    <row r="161124"/>
    <row r="161125"/>
    <row r="161126"/>
    <row r="161127"/>
    <row r="161128"/>
    <row r="161129"/>
    <row r="161130"/>
    <row r="161131"/>
    <row r="161132"/>
    <row r="161133"/>
    <row r="161134"/>
    <row r="161135"/>
    <row r="161136"/>
    <row r="161137"/>
    <row r="161138"/>
    <row r="161139"/>
    <row r="161140"/>
    <row r="161141"/>
    <row r="161142"/>
    <row r="161143"/>
    <row r="161144"/>
    <row r="161145"/>
    <row r="161146"/>
    <row r="161147"/>
    <row r="161148"/>
    <row r="161149"/>
    <row r="161150"/>
    <row r="161151"/>
    <row r="161152"/>
    <row r="161153"/>
    <row r="161154"/>
    <row r="161155"/>
    <row r="161156"/>
    <row r="161157"/>
    <row r="161158"/>
    <row r="161159"/>
    <row r="161160"/>
    <row r="161161"/>
    <row r="161162"/>
    <row r="161163"/>
    <row r="161164"/>
    <row r="161165"/>
    <row r="161166"/>
    <row r="161167"/>
    <row r="161168"/>
    <row r="161169"/>
    <row r="161170"/>
    <row r="161171"/>
    <row r="161172"/>
    <row r="161173"/>
    <row r="161174"/>
    <row r="161175"/>
    <row r="161176"/>
    <row r="161177"/>
    <row r="161178"/>
    <row r="161179"/>
    <row r="161180"/>
    <row r="161181"/>
    <row r="161182"/>
    <row r="161183"/>
    <row r="161184"/>
    <row r="161185"/>
    <row r="161186"/>
    <row r="161187"/>
    <row r="161188"/>
    <row r="161189"/>
    <row r="161190"/>
    <row r="161191"/>
    <row r="161192"/>
    <row r="161193"/>
    <row r="161194"/>
    <row r="161195"/>
    <row r="161196"/>
    <row r="161197"/>
    <row r="161198"/>
    <row r="161199"/>
    <row r="161200"/>
    <row r="161201"/>
    <row r="161202"/>
    <row r="161203"/>
    <row r="161204"/>
    <row r="161205"/>
    <row r="161206"/>
    <row r="161207"/>
    <row r="161208"/>
    <row r="161209"/>
    <row r="161210"/>
    <row r="161211"/>
    <row r="161212"/>
    <row r="161213"/>
    <row r="161214"/>
    <row r="161215"/>
    <row r="161216"/>
    <row r="161217"/>
    <row r="161218"/>
    <row r="161219"/>
    <row r="161220"/>
    <row r="161221"/>
    <row r="161222"/>
    <row r="161223"/>
    <row r="161224"/>
    <row r="161225"/>
    <row r="161226"/>
    <row r="161227"/>
    <row r="161228"/>
    <row r="161229"/>
    <row r="161230"/>
    <row r="161231"/>
    <row r="161232"/>
    <row r="161233"/>
    <row r="161234"/>
    <row r="161235"/>
    <row r="161236"/>
    <row r="161237"/>
    <row r="161238"/>
    <row r="161239"/>
    <row r="161240"/>
    <row r="161241"/>
    <row r="161242"/>
    <row r="161243"/>
    <row r="161244"/>
    <row r="161245"/>
    <row r="161246"/>
    <row r="161247"/>
    <row r="161248"/>
    <row r="161249"/>
    <row r="161250"/>
    <row r="161251"/>
    <row r="161252"/>
    <row r="161253"/>
    <row r="161254"/>
    <row r="161255"/>
    <row r="161256"/>
    <row r="161257"/>
    <row r="161258"/>
    <row r="161259"/>
    <row r="161260"/>
    <row r="161261"/>
    <row r="161262"/>
    <row r="161263"/>
    <row r="161264"/>
    <row r="161265"/>
    <row r="161266"/>
    <row r="161267"/>
    <row r="161268"/>
    <row r="161269"/>
    <row r="161270"/>
    <row r="161271"/>
    <row r="161272"/>
    <row r="161273"/>
    <row r="161274"/>
    <row r="161275"/>
    <row r="161276"/>
    <row r="161277"/>
    <row r="161278"/>
    <row r="161279"/>
    <row r="161280"/>
    <row r="161281"/>
    <row r="161282"/>
    <row r="161283"/>
    <row r="161284"/>
    <row r="161285"/>
    <row r="161286"/>
    <row r="161287"/>
    <row r="161288"/>
    <row r="161289"/>
    <row r="161290"/>
    <row r="161291"/>
    <row r="161292"/>
    <row r="161293"/>
    <row r="161294"/>
    <row r="161295"/>
    <row r="161296"/>
    <row r="161297"/>
    <row r="161298"/>
    <row r="161299"/>
    <row r="161300"/>
    <row r="161301"/>
    <row r="161302"/>
    <row r="161303"/>
    <row r="161304"/>
    <row r="161305"/>
    <row r="161306"/>
    <row r="161307"/>
    <row r="161308"/>
    <row r="161309"/>
    <row r="161310"/>
    <row r="161311"/>
    <row r="161312"/>
    <row r="161313"/>
    <row r="161314"/>
    <row r="161315"/>
    <row r="161316"/>
    <row r="161317"/>
    <row r="161318"/>
    <row r="161319"/>
    <row r="161320"/>
    <row r="161321"/>
    <row r="161322"/>
    <row r="161323"/>
    <row r="161324"/>
    <row r="161325"/>
    <row r="161326"/>
    <row r="161327"/>
    <row r="161328"/>
    <row r="161329"/>
    <row r="161330"/>
    <row r="161331"/>
    <row r="161332"/>
    <row r="161333"/>
    <row r="161334"/>
    <row r="161335"/>
    <row r="161336"/>
    <row r="161337"/>
    <row r="161338"/>
    <row r="161339"/>
    <row r="161340"/>
    <row r="161341"/>
    <row r="161342"/>
    <row r="161343"/>
    <row r="161344"/>
    <row r="161345"/>
    <row r="161346"/>
    <row r="161347"/>
    <row r="161348"/>
    <row r="161349"/>
    <row r="161350"/>
    <row r="161351"/>
    <row r="161352"/>
    <row r="161353"/>
    <row r="161354"/>
    <row r="161355"/>
    <row r="161356"/>
    <row r="161357"/>
    <row r="161358"/>
    <row r="161359"/>
    <row r="161360"/>
    <row r="161361"/>
    <row r="161362"/>
    <row r="161363"/>
    <row r="161364"/>
    <row r="161365"/>
    <row r="161366"/>
    <row r="161367"/>
    <row r="161368"/>
    <row r="161369"/>
    <row r="161370"/>
    <row r="161371"/>
    <row r="161372"/>
    <row r="161373"/>
    <row r="161374"/>
    <row r="161375"/>
    <row r="161376"/>
    <row r="161377"/>
    <row r="161378"/>
    <row r="161379"/>
    <row r="161380"/>
    <row r="161381"/>
    <row r="161382"/>
    <row r="161383"/>
    <row r="161384"/>
    <row r="161385"/>
    <row r="161386"/>
    <row r="161387"/>
    <row r="161388"/>
    <row r="161389"/>
    <row r="161390"/>
    <row r="161391"/>
    <row r="161392"/>
    <row r="161393"/>
    <row r="161394"/>
    <row r="161395"/>
    <row r="161396"/>
    <row r="161397"/>
    <row r="161398"/>
    <row r="161399"/>
    <row r="161400"/>
    <row r="161401"/>
    <row r="161402"/>
    <row r="161403"/>
    <row r="161404"/>
    <row r="161405"/>
    <row r="161406"/>
    <row r="161407"/>
    <row r="161408"/>
    <row r="161409"/>
    <row r="161410"/>
    <row r="161411"/>
    <row r="161412"/>
    <row r="161413"/>
    <row r="161414"/>
    <row r="161415"/>
    <row r="161416"/>
    <row r="161417"/>
    <row r="161418"/>
    <row r="161419"/>
    <row r="161420"/>
    <row r="161421"/>
    <row r="161422"/>
    <row r="161423"/>
    <row r="161424"/>
    <row r="161425"/>
    <row r="161426"/>
    <row r="161427"/>
    <row r="161428"/>
    <row r="161429"/>
    <row r="161430"/>
    <row r="161431"/>
    <row r="161432"/>
    <row r="161433"/>
    <row r="161434"/>
    <row r="161435"/>
    <row r="161436"/>
    <row r="161437"/>
    <row r="161438"/>
    <row r="161439"/>
    <row r="161440"/>
    <row r="161441"/>
    <row r="161442"/>
    <row r="161443"/>
    <row r="161444"/>
    <row r="161445"/>
    <row r="161446"/>
    <row r="161447"/>
    <row r="161448"/>
    <row r="161449"/>
    <row r="161450"/>
    <row r="161451"/>
    <row r="161452"/>
    <row r="161453"/>
    <row r="161454"/>
    <row r="161455"/>
    <row r="161456"/>
    <row r="161457"/>
    <row r="161458"/>
    <row r="161459"/>
    <row r="161460"/>
    <row r="161461"/>
    <row r="161462"/>
    <row r="161463"/>
    <row r="161464"/>
    <row r="161465"/>
    <row r="161466"/>
    <row r="161467"/>
    <row r="161468"/>
    <row r="161469"/>
    <row r="161470"/>
    <row r="161471"/>
    <row r="161472"/>
    <row r="161473"/>
    <row r="161474"/>
    <row r="161475"/>
    <row r="161476"/>
    <row r="161477"/>
    <row r="161478"/>
    <row r="161479"/>
    <row r="161480"/>
    <row r="161481"/>
    <row r="161482"/>
    <row r="161483"/>
    <row r="161484"/>
    <row r="161485"/>
    <row r="161486"/>
    <row r="161487"/>
    <row r="161488"/>
    <row r="161489"/>
    <row r="161490"/>
    <row r="161491"/>
    <row r="161492"/>
    <row r="161493"/>
    <row r="161494"/>
    <row r="161495"/>
    <row r="161496"/>
    <row r="161497"/>
    <row r="161498"/>
    <row r="161499"/>
    <row r="161500"/>
    <row r="161501"/>
    <row r="161502"/>
    <row r="161503"/>
    <row r="161504"/>
    <row r="161505"/>
    <row r="161506"/>
    <row r="161507"/>
    <row r="161508"/>
    <row r="161509"/>
    <row r="161510"/>
    <row r="161511"/>
    <row r="161512"/>
    <row r="161513"/>
    <row r="161514"/>
    <row r="161515"/>
    <row r="161516"/>
    <row r="161517"/>
    <row r="161518"/>
    <row r="161519"/>
    <row r="161520"/>
    <row r="161521"/>
    <row r="161522"/>
    <row r="161523"/>
    <row r="161524"/>
    <row r="161525"/>
    <row r="161526"/>
    <row r="161527"/>
    <row r="161528"/>
    <row r="161529"/>
    <row r="161530"/>
    <row r="161531"/>
    <row r="161532"/>
    <row r="161533"/>
    <row r="161534"/>
    <row r="161535"/>
    <row r="161536"/>
    <row r="161537"/>
    <row r="161538"/>
    <row r="161539"/>
    <row r="161540"/>
    <row r="161541"/>
    <row r="161542"/>
    <row r="161543"/>
    <row r="161544"/>
    <row r="161545"/>
    <row r="161546"/>
    <row r="161547"/>
    <row r="161548"/>
    <row r="161549"/>
    <row r="161550"/>
    <row r="161551"/>
    <row r="161552"/>
    <row r="161553"/>
    <row r="161554"/>
    <row r="161555"/>
    <row r="161556"/>
    <row r="161557"/>
    <row r="161558"/>
    <row r="161559"/>
    <row r="161560"/>
    <row r="161561"/>
    <row r="161562"/>
    <row r="161563"/>
    <row r="161564"/>
    <row r="161565"/>
    <row r="161566"/>
    <row r="161567"/>
    <row r="161568"/>
    <row r="161569"/>
    <row r="161570"/>
    <row r="161571"/>
    <row r="161572"/>
    <row r="161573"/>
    <row r="161574"/>
    <row r="161575"/>
    <row r="161576"/>
    <row r="161577"/>
    <row r="161578"/>
    <row r="161579"/>
    <row r="161580"/>
    <row r="161581"/>
    <row r="161582"/>
    <row r="161583"/>
    <row r="161584"/>
    <row r="161585"/>
    <row r="161586"/>
    <row r="161587"/>
    <row r="161588"/>
    <row r="161589"/>
    <row r="161590"/>
    <row r="161591"/>
    <row r="161592"/>
    <row r="161593"/>
    <row r="161594"/>
    <row r="161595"/>
    <row r="161596"/>
    <row r="161597"/>
    <row r="161598"/>
    <row r="161599"/>
    <row r="161600"/>
    <row r="161601"/>
    <row r="161602"/>
    <row r="161603"/>
    <row r="161604"/>
    <row r="161605"/>
    <row r="161606"/>
    <row r="161607"/>
    <row r="161608"/>
    <row r="161609"/>
    <row r="161610"/>
    <row r="161611"/>
    <row r="161612"/>
    <row r="161613"/>
    <row r="161614"/>
    <row r="161615"/>
    <row r="161616"/>
    <row r="161617"/>
    <row r="161618"/>
    <row r="161619"/>
    <row r="161620"/>
    <row r="161621"/>
    <row r="161622"/>
    <row r="161623"/>
    <row r="161624"/>
    <row r="161625"/>
    <row r="161626"/>
    <row r="161627"/>
    <row r="161628"/>
    <row r="161629"/>
    <row r="161630"/>
    <row r="161631"/>
    <row r="161632"/>
    <row r="161633"/>
    <row r="161634"/>
    <row r="161635"/>
    <row r="161636"/>
    <row r="161637"/>
    <row r="161638"/>
    <row r="161639"/>
    <row r="161640"/>
    <row r="161641"/>
    <row r="161642"/>
    <row r="161643"/>
    <row r="161644"/>
    <row r="161645"/>
    <row r="161646"/>
    <row r="161647"/>
    <row r="161648"/>
    <row r="161649"/>
    <row r="161650"/>
    <row r="161651"/>
    <row r="161652"/>
    <row r="161653"/>
    <row r="161654"/>
    <row r="161655"/>
    <row r="161656"/>
    <row r="161657"/>
    <row r="161658"/>
    <row r="161659"/>
    <row r="161660"/>
    <row r="161661"/>
    <row r="161662"/>
    <row r="161663"/>
    <row r="161664"/>
    <row r="161665"/>
    <row r="161666"/>
    <row r="161667"/>
    <row r="161668"/>
    <row r="161669"/>
    <row r="161670"/>
    <row r="161671"/>
    <row r="161672"/>
    <row r="161673"/>
    <row r="161674"/>
    <row r="161675"/>
    <row r="161676"/>
    <row r="161677"/>
    <row r="161678"/>
    <row r="161679"/>
    <row r="161680"/>
    <row r="161681"/>
    <row r="161682"/>
    <row r="161683"/>
    <row r="161684"/>
    <row r="161685"/>
    <row r="161686"/>
    <row r="161687"/>
    <row r="161688"/>
    <row r="161689"/>
    <row r="161690"/>
    <row r="161691"/>
    <row r="161692"/>
    <row r="161693"/>
    <row r="161694"/>
    <row r="161695"/>
    <row r="161696"/>
    <row r="161697"/>
    <row r="161698"/>
    <row r="161699"/>
    <row r="161700"/>
    <row r="161701"/>
    <row r="161702"/>
    <row r="161703"/>
    <row r="161704"/>
    <row r="161705"/>
    <row r="161706"/>
    <row r="161707"/>
    <row r="161708"/>
    <row r="161709"/>
    <row r="161710"/>
    <row r="161711"/>
    <row r="161712"/>
    <row r="161713"/>
    <row r="161714"/>
    <row r="161715"/>
    <row r="161716"/>
    <row r="161717"/>
    <row r="161718"/>
    <row r="161719"/>
    <row r="161720"/>
    <row r="161721"/>
    <row r="161722"/>
    <row r="161723"/>
    <row r="161724"/>
    <row r="161725"/>
    <row r="161726"/>
    <row r="161727"/>
    <row r="161728"/>
    <row r="161729"/>
    <row r="161730"/>
    <row r="161731"/>
    <row r="161732"/>
    <row r="161733"/>
    <row r="161734"/>
    <row r="161735"/>
    <row r="161736"/>
    <row r="161737"/>
    <row r="161738"/>
    <row r="161739"/>
    <row r="161740"/>
    <row r="161741"/>
    <row r="161742"/>
    <row r="161743"/>
    <row r="161744"/>
    <row r="161745"/>
    <row r="161746"/>
    <row r="161747"/>
    <row r="161748"/>
    <row r="161749"/>
    <row r="161750"/>
    <row r="161751"/>
    <row r="161752"/>
    <row r="161753"/>
    <row r="161754"/>
    <row r="161755"/>
    <row r="161756"/>
    <row r="161757"/>
    <row r="161758"/>
    <row r="161759"/>
    <row r="161760"/>
    <row r="161761"/>
    <row r="161762"/>
    <row r="161763"/>
    <row r="161764"/>
    <row r="161765"/>
    <row r="161766"/>
    <row r="161767"/>
    <row r="161768"/>
    <row r="161769"/>
    <row r="161770"/>
    <row r="161771"/>
    <row r="161772"/>
    <row r="161773"/>
    <row r="161774"/>
    <row r="161775"/>
    <row r="161776"/>
    <row r="161777"/>
    <row r="161778"/>
    <row r="161779"/>
    <row r="161780"/>
    <row r="161781"/>
    <row r="161782"/>
    <row r="161783"/>
    <row r="161784"/>
    <row r="161785"/>
    <row r="161786"/>
    <row r="161787"/>
    <row r="161788"/>
    <row r="161789"/>
    <row r="161790"/>
    <row r="161791"/>
    <row r="161792"/>
    <row r="161793"/>
    <row r="161794"/>
    <row r="161795"/>
    <row r="161796"/>
    <row r="161797"/>
    <row r="161798"/>
    <row r="161799"/>
    <row r="161800"/>
    <row r="161801"/>
    <row r="161802"/>
    <row r="161803"/>
    <row r="161804"/>
    <row r="161805"/>
    <row r="161806"/>
    <row r="161807"/>
    <row r="161808"/>
    <row r="161809"/>
    <row r="161810"/>
    <row r="161811"/>
    <row r="161812"/>
    <row r="161813"/>
    <row r="161814"/>
    <row r="161815"/>
    <row r="161816"/>
    <row r="161817"/>
    <row r="161818"/>
    <row r="161819"/>
    <row r="161820"/>
    <row r="161821"/>
    <row r="161822"/>
    <row r="161823"/>
    <row r="161824"/>
    <row r="161825"/>
    <row r="161826"/>
    <row r="161827"/>
    <row r="161828"/>
    <row r="161829"/>
    <row r="161830"/>
    <row r="161831"/>
    <row r="161832"/>
    <row r="161833"/>
    <row r="161834"/>
    <row r="161835"/>
    <row r="161836"/>
    <row r="161837"/>
    <row r="161838"/>
    <row r="161839"/>
    <row r="161840"/>
    <row r="161841"/>
    <row r="161842"/>
    <row r="161843"/>
    <row r="161844"/>
    <row r="161845"/>
    <row r="161846"/>
    <row r="161847"/>
    <row r="161848"/>
    <row r="161849"/>
    <row r="161850"/>
    <row r="161851"/>
    <row r="161852"/>
    <row r="161853"/>
    <row r="161854"/>
    <row r="161855"/>
    <row r="161856"/>
    <row r="161857"/>
    <row r="161858"/>
    <row r="161859"/>
    <row r="161860"/>
    <row r="161861"/>
    <row r="161862"/>
    <row r="161863"/>
    <row r="161864"/>
    <row r="161865"/>
    <row r="161866"/>
    <row r="161867"/>
    <row r="161868"/>
    <row r="161869"/>
    <row r="161870"/>
    <row r="161871"/>
    <row r="161872"/>
    <row r="161873"/>
    <row r="161874"/>
    <row r="161875"/>
    <row r="161876"/>
    <row r="161877"/>
    <row r="161878"/>
    <row r="161879"/>
    <row r="161880"/>
    <row r="161881"/>
    <row r="161882"/>
    <row r="161883"/>
    <row r="161884"/>
    <row r="161885"/>
    <row r="161886"/>
    <row r="161887"/>
    <row r="161888"/>
    <row r="161889"/>
    <row r="161890"/>
    <row r="161891"/>
    <row r="161892"/>
    <row r="161893"/>
    <row r="161894"/>
    <row r="161895"/>
    <row r="161896"/>
    <row r="161897"/>
    <row r="161898"/>
    <row r="161899"/>
    <row r="161900"/>
    <row r="161901"/>
    <row r="161902"/>
    <row r="161903"/>
    <row r="161904"/>
    <row r="161905"/>
    <row r="161906"/>
    <row r="161907"/>
    <row r="161908"/>
    <row r="161909"/>
    <row r="161910"/>
    <row r="161911"/>
    <row r="161912"/>
    <row r="161913"/>
    <row r="161914"/>
    <row r="161915"/>
    <row r="161916"/>
    <row r="161917"/>
    <row r="161918"/>
    <row r="161919"/>
    <row r="161920"/>
    <row r="161921"/>
    <row r="161922"/>
    <row r="161923"/>
    <row r="161924"/>
    <row r="161925"/>
    <row r="161926"/>
    <row r="161927"/>
    <row r="161928"/>
    <row r="161929"/>
    <row r="161930"/>
    <row r="161931"/>
    <row r="161932"/>
    <row r="161933"/>
    <row r="161934"/>
    <row r="161935"/>
    <row r="161936"/>
    <row r="161937"/>
    <row r="161938"/>
    <row r="161939"/>
    <row r="161940"/>
    <row r="161941"/>
    <row r="161942"/>
    <row r="161943"/>
    <row r="161944"/>
    <row r="161945"/>
    <row r="161946"/>
    <row r="161947"/>
    <row r="161948"/>
    <row r="161949"/>
    <row r="161950"/>
    <row r="161951"/>
    <row r="161952"/>
    <row r="161953"/>
    <row r="161954"/>
    <row r="161955"/>
    <row r="161956"/>
    <row r="161957"/>
    <row r="161958"/>
    <row r="161959"/>
    <row r="161960"/>
    <row r="161961"/>
    <row r="161962"/>
    <row r="161963"/>
    <row r="161964"/>
    <row r="161965"/>
    <row r="161966"/>
    <row r="161967"/>
    <row r="161968"/>
    <row r="161969"/>
    <row r="161970"/>
    <row r="161971"/>
    <row r="161972"/>
    <row r="161973"/>
    <row r="161974"/>
    <row r="161975"/>
    <row r="161976"/>
    <row r="161977"/>
    <row r="161978"/>
    <row r="161979"/>
    <row r="161980"/>
    <row r="161981"/>
    <row r="161982"/>
    <row r="161983"/>
    <row r="161984"/>
    <row r="161985"/>
    <row r="161986"/>
    <row r="161987"/>
    <row r="161988"/>
    <row r="161989"/>
    <row r="161990"/>
    <row r="161991"/>
    <row r="161992"/>
    <row r="161993"/>
    <row r="161994"/>
    <row r="161995"/>
    <row r="161996"/>
    <row r="161997"/>
    <row r="161998"/>
    <row r="161999"/>
    <row r="162000"/>
    <row r="162001"/>
    <row r="162002"/>
    <row r="162003"/>
    <row r="162004"/>
    <row r="162005"/>
    <row r="162006"/>
    <row r="162007"/>
    <row r="162008"/>
    <row r="162009"/>
    <row r="162010"/>
    <row r="162011"/>
    <row r="162012"/>
    <row r="162013"/>
    <row r="162014"/>
    <row r="162015"/>
    <row r="162016"/>
    <row r="162017"/>
    <row r="162018"/>
    <row r="162019"/>
    <row r="162020"/>
    <row r="162021"/>
    <row r="162022"/>
    <row r="162023"/>
    <row r="162024"/>
    <row r="162025"/>
    <row r="162026"/>
    <row r="162027"/>
    <row r="162028"/>
    <row r="162029"/>
    <row r="162030"/>
    <row r="162031"/>
    <row r="162032"/>
    <row r="162033"/>
    <row r="162034"/>
    <row r="162035"/>
    <row r="162036"/>
    <row r="162037"/>
    <row r="162038"/>
    <row r="162039"/>
    <row r="162040"/>
    <row r="162041"/>
    <row r="162042"/>
    <row r="162043"/>
    <row r="162044"/>
    <row r="162045"/>
    <row r="162046"/>
    <row r="162047"/>
    <row r="162048"/>
    <row r="162049"/>
    <row r="162050"/>
    <row r="162051"/>
    <row r="162052"/>
    <row r="162053"/>
    <row r="162054"/>
    <row r="162055"/>
    <row r="162056"/>
    <row r="162057"/>
    <row r="162058"/>
    <row r="162059"/>
    <row r="162060"/>
    <row r="162061"/>
    <row r="162062"/>
    <row r="162063"/>
    <row r="162064"/>
    <row r="162065"/>
    <row r="162066"/>
    <row r="162067"/>
    <row r="162068"/>
    <row r="162069"/>
    <row r="162070"/>
    <row r="162071"/>
    <row r="162072"/>
    <row r="162073"/>
    <row r="162074"/>
    <row r="162075"/>
    <row r="162076"/>
    <row r="162077"/>
    <row r="162078"/>
    <row r="162079"/>
    <row r="162080"/>
    <row r="162081"/>
    <row r="162082"/>
    <row r="162083"/>
    <row r="162084"/>
    <row r="162085"/>
    <row r="162086"/>
    <row r="162087"/>
    <row r="162088"/>
    <row r="162089"/>
    <row r="162090"/>
    <row r="162091"/>
    <row r="162092"/>
    <row r="162093"/>
    <row r="162094"/>
    <row r="162095"/>
    <row r="162096"/>
    <row r="162097"/>
    <row r="162098"/>
    <row r="162099"/>
    <row r="162100"/>
    <row r="162101"/>
    <row r="162102"/>
    <row r="162103"/>
    <row r="162104"/>
    <row r="162105"/>
    <row r="162106"/>
    <row r="162107"/>
    <row r="162108"/>
    <row r="162109"/>
    <row r="162110"/>
    <row r="162111"/>
    <row r="162112"/>
    <row r="162113"/>
    <row r="162114"/>
    <row r="162115"/>
    <row r="162116"/>
    <row r="162117"/>
    <row r="162118"/>
    <row r="162119"/>
    <row r="162120"/>
    <row r="162121"/>
    <row r="162122"/>
    <row r="162123"/>
    <row r="162124"/>
    <row r="162125"/>
    <row r="162126"/>
    <row r="162127"/>
    <row r="162128"/>
    <row r="162129"/>
    <row r="162130"/>
    <row r="162131"/>
    <row r="162132"/>
    <row r="162133"/>
    <row r="162134"/>
    <row r="162135"/>
    <row r="162136"/>
    <row r="162137"/>
    <row r="162138"/>
    <row r="162139"/>
    <row r="162140"/>
    <row r="162141"/>
    <row r="162142"/>
    <row r="162143"/>
    <row r="162144"/>
    <row r="162145"/>
    <row r="162146"/>
    <row r="162147"/>
    <row r="162148"/>
    <row r="162149"/>
    <row r="162150"/>
    <row r="162151"/>
    <row r="162152"/>
    <row r="162153"/>
    <row r="162154"/>
    <row r="162155"/>
    <row r="162156"/>
    <row r="162157"/>
    <row r="162158"/>
    <row r="162159"/>
    <row r="162160"/>
    <row r="162161"/>
    <row r="162162"/>
    <row r="162163"/>
    <row r="162164"/>
    <row r="162165"/>
    <row r="162166"/>
    <row r="162167"/>
    <row r="162168"/>
    <row r="162169"/>
    <row r="162170"/>
    <row r="162171"/>
    <row r="162172"/>
    <row r="162173"/>
    <row r="162174"/>
    <row r="162175"/>
    <row r="162176"/>
    <row r="162177"/>
    <row r="162178"/>
    <row r="162179"/>
    <row r="162180"/>
    <row r="162181"/>
    <row r="162182"/>
    <row r="162183"/>
    <row r="162184"/>
    <row r="162185"/>
    <row r="162186"/>
    <row r="162187"/>
    <row r="162188"/>
    <row r="162189"/>
    <row r="162190"/>
    <row r="162191"/>
    <row r="162192"/>
    <row r="162193"/>
    <row r="162194"/>
    <row r="162195"/>
    <row r="162196"/>
    <row r="162197"/>
    <row r="162198"/>
    <row r="162199"/>
    <row r="162200"/>
    <row r="162201"/>
    <row r="162202"/>
    <row r="162203"/>
    <row r="162204"/>
    <row r="162205"/>
    <row r="162206"/>
    <row r="162207"/>
    <row r="162208"/>
    <row r="162209"/>
    <row r="162210"/>
    <row r="162211"/>
    <row r="162212"/>
    <row r="162213"/>
    <row r="162214"/>
    <row r="162215"/>
    <row r="162216"/>
    <row r="162217"/>
    <row r="162218"/>
    <row r="162219"/>
    <row r="162220"/>
    <row r="162221"/>
    <row r="162222"/>
    <row r="162223"/>
    <row r="162224"/>
    <row r="162225"/>
    <row r="162226"/>
    <row r="162227"/>
    <row r="162228"/>
    <row r="162229"/>
    <row r="162230"/>
    <row r="162231"/>
    <row r="162232"/>
    <row r="162233"/>
    <row r="162234"/>
    <row r="162235"/>
    <row r="162236"/>
    <row r="162237"/>
    <row r="162238"/>
    <row r="162239"/>
    <row r="162240"/>
    <row r="162241"/>
    <row r="162242"/>
    <row r="162243"/>
    <row r="162244"/>
    <row r="162245"/>
    <row r="162246"/>
    <row r="162247"/>
    <row r="162248"/>
    <row r="162249"/>
    <row r="162250"/>
    <row r="162251"/>
    <row r="162252"/>
    <row r="162253"/>
    <row r="162254"/>
    <row r="162255"/>
    <row r="162256"/>
    <row r="162257"/>
    <row r="162258"/>
    <row r="162259"/>
    <row r="162260"/>
    <row r="162261"/>
    <row r="162262"/>
    <row r="162263"/>
    <row r="162264"/>
    <row r="162265"/>
    <row r="162266"/>
    <row r="162267"/>
    <row r="162268"/>
    <row r="162269"/>
    <row r="162270"/>
    <row r="162271"/>
    <row r="162272"/>
    <row r="162273"/>
    <row r="162274"/>
    <row r="162275"/>
    <row r="162276"/>
    <row r="162277"/>
    <row r="162278"/>
    <row r="162279"/>
    <row r="162280"/>
    <row r="162281"/>
    <row r="162282"/>
    <row r="162283"/>
    <row r="162284"/>
    <row r="162285"/>
    <row r="162286"/>
    <row r="162287"/>
    <row r="162288"/>
    <row r="162289"/>
    <row r="162290"/>
    <row r="162291"/>
    <row r="162292"/>
    <row r="162293"/>
    <row r="162294"/>
    <row r="162295"/>
    <row r="162296"/>
    <row r="162297"/>
    <row r="162298"/>
    <row r="162299"/>
    <row r="162300"/>
    <row r="162301"/>
    <row r="162302"/>
    <row r="162303"/>
    <row r="162304"/>
    <row r="162305"/>
    <row r="162306"/>
    <row r="162307"/>
    <row r="162308"/>
    <row r="162309"/>
    <row r="162310"/>
    <row r="162311"/>
    <row r="162312"/>
    <row r="162313"/>
    <row r="162314"/>
    <row r="162315"/>
    <row r="162316"/>
    <row r="162317"/>
    <row r="162318"/>
    <row r="162319"/>
    <row r="162320"/>
    <row r="162321"/>
    <row r="162322"/>
    <row r="162323"/>
    <row r="162324"/>
    <row r="162325"/>
    <row r="162326"/>
    <row r="162327"/>
    <row r="162328"/>
    <row r="162329"/>
    <row r="162330"/>
    <row r="162331"/>
    <row r="162332"/>
    <row r="162333"/>
    <row r="162334"/>
    <row r="162335"/>
    <row r="162336"/>
    <row r="162337"/>
    <row r="162338"/>
    <row r="162339"/>
    <row r="162340"/>
    <row r="162341"/>
    <row r="162342"/>
    <row r="162343"/>
    <row r="162344"/>
    <row r="162345"/>
    <row r="162346"/>
    <row r="162347"/>
    <row r="162348"/>
    <row r="162349"/>
    <row r="162350"/>
    <row r="162351"/>
    <row r="162352"/>
    <row r="162353"/>
    <row r="162354"/>
    <row r="162355"/>
    <row r="162356"/>
    <row r="162357"/>
    <row r="162358"/>
    <row r="162359"/>
    <row r="162360"/>
    <row r="162361"/>
    <row r="162362"/>
    <row r="162363"/>
    <row r="162364"/>
    <row r="162365"/>
    <row r="162366"/>
    <row r="162367"/>
    <row r="162368"/>
    <row r="162369"/>
    <row r="162370"/>
    <row r="162371"/>
    <row r="162372"/>
    <row r="162373"/>
    <row r="162374"/>
    <row r="162375"/>
    <row r="162376"/>
    <row r="162377"/>
    <row r="162378"/>
    <row r="162379"/>
    <row r="162380"/>
    <row r="162381"/>
    <row r="162382"/>
    <row r="162383"/>
    <row r="162384"/>
    <row r="162385"/>
    <row r="162386"/>
    <row r="162387"/>
    <row r="162388"/>
    <row r="162389"/>
    <row r="162390"/>
    <row r="162391"/>
    <row r="162392"/>
    <row r="162393"/>
    <row r="162394"/>
    <row r="162395"/>
    <row r="162396"/>
    <row r="162397"/>
    <row r="162398"/>
    <row r="162399"/>
    <row r="162400"/>
    <row r="162401"/>
    <row r="162402"/>
    <row r="162403"/>
    <row r="162404"/>
    <row r="162405"/>
    <row r="162406"/>
    <row r="162407"/>
    <row r="162408"/>
    <row r="162409"/>
    <row r="162410"/>
    <row r="162411"/>
    <row r="162412"/>
    <row r="162413"/>
    <row r="162414"/>
    <row r="162415"/>
    <row r="162416"/>
    <row r="162417"/>
    <row r="162418"/>
    <row r="162419"/>
    <row r="162420"/>
    <row r="162421"/>
    <row r="162422"/>
    <row r="162423"/>
    <row r="162424"/>
    <row r="162425"/>
    <row r="162426"/>
    <row r="162427"/>
    <row r="162428"/>
    <row r="162429"/>
    <row r="162430"/>
    <row r="162431"/>
    <row r="162432"/>
    <row r="162433"/>
    <row r="162434"/>
    <row r="162435"/>
    <row r="162436"/>
    <row r="162437"/>
    <row r="162438"/>
    <row r="162439"/>
    <row r="162440"/>
    <row r="162441"/>
    <row r="162442"/>
    <row r="162443"/>
    <row r="162444"/>
    <row r="162445"/>
    <row r="162446"/>
    <row r="162447"/>
    <row r="162448"/>
    <row r="162449"/>
    <row r="162450"/>
    <row r="162451"/>
    <row r="162452"/>
    <row r="162453"/>
    <row r="162454"/>
    <row r="162455"/>
    <row r="162456"/>
    <row r="162457"/>
    <row r="162458"/>
    <row r="162459"/>
    <row r="162460"/>
    <row r="162461"/>
    <row r="162462"/>
    <row r="162463"/>
    <row r="162464"/>
    <row r="162465"/>
    <row r="162466"/>
    <row r="162467"/>
    <row r="162468"/>
    <row r="162469"/>
    <row r="162470"/>
    <row r="162471"/>
    <row r="162472"/>
    <row r="162473"/>
    <row r="162474"/>
    <row r="162475"/>
    <row r="162476"/>
    <row r="162477"/>
    <row r="162478"/>
    <row r="162479"/>
    <row r="162480"/>
    <row r="162481"/>
    <row r="162482"/>
    <row r="162483"/>
    <row r="162484"/>
    <row r="162485"/>
    <row r="162486"/>
    <row r="162487"/>
    <row r="162488"/>
    <row r="162489"/>
    <row r="162490"/>
    <row r="162491"/>
    <row r="162492"/>
    <row r="162493"/>
    <row r="162494"/>
    <row r="162495"/>
    <row r="162496"/>
    <row r="162497"/>
    <row r="162498"/>
    <row r="162499"/>
    <row r="162500"/>
    <row r="162501"/>
    <row r="162502"/>
    <row r="162503"/>
    <row r="162504"/>
    <row r="162505"/>
    <row r="162506"/>
    <row r="162507"/>
    <row r="162508"/>
    <row r="162509"/>
    <row r="162510"/>
    <row r="162511"/>
    <row r="162512"/>
    <row r="162513"/>
    <row r="162514"/>
    <row r="162515"/>
    <row r="162516"/>
    <row r="162517"/>
    <row r="162518"/>
    <row r="162519"/>
    <row r="162520"/>
    <row r="162521"/>
    <row r="162522"/>
    <row r="162523"/>
    <row r="162524"/>
    <row r="162525"/>
    <row r="162526"/>
    <row r="162527"/>
    <row r="162528"/>
    <row r="162529"/>
    <row r="162530"/>
    <row r="162531"/>
    <row r="162532"/>
    <row r="162533"/>
    <row r="162534"/>
    <row r="162535"/>
    <row r="162536"/>
    <row r="162537"/>
    <row r="162538"/>
    <row r="162539"/>
    <row r="162540"/>
    <row r="162541"/>
    <row r="162542"/>
    <row r="162543"/>
    <row r="162544"/>
    <row r="162545"/>
    <row r="162546"/>
    <row r="162547"/>
    <row r="162548"/>
    <row r="162549"/>
    <row r="162550"/>
    <row r="162551"/>
    <row r="162552"/>
    <row r="162553"/>
    <row r="162554"/>
    <row r="162555"/>
    <row r="162556"/>
    <row r="162557"/>
    <row r="162558"/>
    <row r="162559"/>
    <row r="162560"/>
    <row r="162561"/>
    <row r="162562"/>
    <row r="162563"/>
    <row r="162564"/>
    <row r="162565"/>
    <row r="162566"/>
    <row r="162567"/>
    <row r="162568"/>
    <row r="162569"/>
    <row r="162570"/>
    <row r="162571"/>
    <row r="162572"/>
    <row r="162573"/>
    <row r="162574"/>
    <row r="162575"/>
    <row r="162576"/>
    <row r="162577"/>
    <row r="162578"/>
    <row r="162579"/>
    <row r="162580"/>
    <row r="162581"/>
    <row r="162582"/>
    <row r="162583"/>
    <row r="162584"/>
    <row r="162585"/>
    <row r="162586"/>
    <row r="162587"/>
    <row r="162588"/>
    <row r="162589"/>
    <row r="162590"/>
    <row r="162591"/>
    <row r="162592"/>
    <row r="162593"/>
    <row r="162594"/>
    <row r="162595"/>
    <row r="162596"/>
    <row r="162597"/>
    <row r="162598"/>
    <row r="162599"/>
    <row r="162600"/>
    <row r="162601"/>
    <row r="162602"/>
    <row r="162603"/>
    <row r="162604"/>
    <row r="162605"/>
    <row r="162606"/>
    <row r="162607"/>
    <row r="162608"/>
    <row r="162609"/>
    <row r="162610"/>
    <row r="162611"/>
    <row r="162612"/>
    <row r="162613"/>
    <row r="162614"/>
    <row r="162615"/>
    <row r="162616"/>
    <row r="162617"/>
    <row r="162618"/>
    <row r="162619"/>
    <row r="162620"/>
    <row r="162621"/>
    <row r="162622"/>
    <row r="162623"/>
    <row r="162624"/>
    <row r="162625"/>
    <row r="162626"/>
    <row r="162627"/>
    <row r="162628"/>
    <row r="162629"/>
    <row r="162630"/>
    <row r="162631"/>
    <row r="162632"/>
    <row r="162633"/>
    <row r="162634"/>
    <row r="162635"/>
    <row r="162636"/>
    <row r="162637"/>
    <row r="162638"/>
    <row r="162639"/>
    <row r="162640"/>
    <row r="162641"/>
    <row r="162642"/>
    <row r="162643"/>
    <row r="162644"/>
    <row r="162645"/>
    <row r="162646"/>
    <row r="162647"/>
    <row r="162648"/>
    <row r="162649"/>
    <row r="162650"/>
    <row r="162651"/>
    <row r="162652"/>
    <row r="162653"/>
    <row r="162654"/>
    <row r="162655"/>
    <row r="162656"/>
    <row r="162657"/>
    <row r="162658"/>
    <row r="162659"/>
    <row r="162660"/>
    <row r="162661"/>
    <row r="162662"/>
    <row r="162663"/>
    <row r="162664"/>
    <row r="162665"/>
    <row r="162666"/>
    <row r="162667"/>
    <row r="162668"/>
    <row r="162669"/>
    <row r="162670"/>
    <row r="162671"/>
    <row r="162672"/>
    <row r="162673"/>
    <row r="162674"/>
    <row r="162675"/>
    <row r="162676"/>
    <row r="162677"/>
    <row r="162678"/>
    <row r="162679"/>
    <row r="162680"/>
    <row r="162681"/>
    <row r="162682"/>
    <row r="162683"/>
    <row r="162684"/>
    <row r="162685"/>
    <row r="162686"/>
    <row r="162687"/>
    <row r="162688"/>
    <row r="162689"/>
    <row r="162690"/>
    <row r="162691"/>
    <row r="162692"/>
    <row r="162693"/>
    <row r="162694"/>
    <row r="162695"/>
    <row r="162696"/>
    <row r="162697"/>
    <row r="162698"/>
    <row r="162699"/>
    <row r="162700"/>
    <row r="162701"/>
    <row r="162702"/>
    <row r="162703"/>
    <row r="162704"/>
    <row r="162705"/>
    <row r="162706"/>
    <row r="162707"/>
    <row r="162708"/>
    <row r="162709"/>
    <row r="162710"/>
    <row r="162711"/>
    <row r="162712"/>
    <row r="162713"/>
    <row r="162714"/>
    <row r="162715"/>
    <row r="162716"/>
    <row r="162717"/>
    <row r="162718"/>
    <row r="162719"/>
    <row r="162720"/>
    <row r="162721"/>
    <row r="162722"/>
    <row r="162723"/>
    <row r="162724"/>
    <row r="162725"/>
    <row r="162726"/>
    <row r="162727"/>
    <row r="162728"/>
    <row r="162729"/>
    <row r="162730"/>
    <row r="162731"/>
    <row r="162732"/>
    <row r="162733"/>
    <row r="162734"/>
    <row r="162735"/>
    <row r="162736"/>
    <row r="162737"/>
    <row r="162738"/>
    <row r="162739"/>
    <row r="162740"/>
    <row r="162741"/>
    <row r="162742"/>
    <row r="162743"/>
    <row r="162744"/>
    <row r="162745"/>
    <row r="162746"/>
    <row r="162747"/>
    <row r="162748"/>
    <row r="162749"/>
    <row r="162750"/>
    <row r="162751"/>
    <row r="162752"/>
    <row r="162753"/>
    <row r="162754"/>
    <row r="162755"/>
    <row r="162756"/>
    <row r="162757"/>
    <row r="162758"/>
    <row r="162759"/>
    <row r="162760"/>
    <row r="162761"/>
    <row r="162762"/>
    <row r="162763"/>
    <row r="162764"/>
    <row r="162765"/>
    <row r="162766"/>
    <row r="162767"/>
    <row r="162768"/>
    <row r="162769"/>
    <row r="162770"/>
    <row r="162771"/>
    <row r="162772"/>
    <row r="162773"/>
    <row r="162774"/>
    <row r="162775"/>
    <row r="162776"/>
    <row r="162777"/>
    <row r="162778"/>
    <row r="162779"/>
    <row r="162780"/>
    <row r="162781"/>
    <row r="162782"/>
    <row r="162783"/>
    <row r="162784"/>
    <row r="162785"/>
    <row r="162786"/>
    <row r="162787"/>
    <row r="162788"/>
    <row r="162789"/>
    <row r="162790"/>
    <row r="162791"/>
    <row r="162792"/>
    <row r="162793"/>
    <row r="162794"/>
    <row r="162795"/>
    <row r="162796"/>
    <row r="162797"/>
    <row r="162798"/>
    <row r="162799"/>
    <row r="162800"/>
    <row r="162801"/>
    <row r="162802"/>
    <row r="162803"/>
    <row r="162804"/>
    <row r="162805"/>
    <row r="162806"/>
    <row r="162807"/>
    <row r="162808"/>
    <row r="162809"/>
    <row r="162810"/>
    <row r="162811"/>
    <row r="162812"/>
    <row r="162813"/>
    <row r="162814"/>
    <row r="162815"/>
    <row r="162816"/>
    <row r="162817"/>
    <row r="162818"/>
    <row r="162819"/>
    <row r="162820"/>
    <row r="162821"/>
    <row r="162822"/>
    <row r="162823"/>
    <row r="162824"/>
    <row r="162825"/>
    <row r="162826"/>
    <row r="162827"/>
    <row r="162828"/>
    <row r="162829"/>
    <row r="162830"/>
    <row r="162831"/>
    <row r="162832"/>
    <row r="162833"/>
    <row r="162834"/>
    <row r="162835"/>
    <row r="162836"/>
    <row r="162837"/>
    <row r="162838"/>
    <row r="162839"/>
    <row r="162840"/>
    <row r="162841"/>
    <row r="162842"/>
    <row r="162843"/>
    <row r="162844"/>
    <row r="162845"/>
    <row r="162846"/>
    <row r="162847"/>
    <row r="162848"/>
    <row r="162849"/>
    <row r="162850"/>
    <row r="162851"/>
    <row r="162852"/>
    <row r="162853"/>
    <row r="162854"/>
    <row r="162855"/>
    <row r="162856"/>
    <row r="162857"/>
    <row r="162858"/>
    <row r="162859"/>
    <row r="162860"/>
    <row r="162861"/>
    <row r="162862"/>
    <row r="162863"/>
    <row r="162864"/>
    <row r="162865"/>
    <row r="162866"/>
    <row r="162867"/>
    <row r="162868"/>
    <row r="162869"/>
    <row r="162870"/>
    <row r="162871"/>
    <row r="162872"/>
    <row r="162873"/>
    <row r="162874"/>
    <row r="162875"/>
    <row r="162876"/>
    <row r="162877"/>
    <row r="162878"/>
    <row r="162879"/>
    <row r="162880"/>
    <row r="162881"/>
    <row r="162882"/>
    <row r="162883"/>
    <row r="162884"/>
    <row r="162885"/>
    <row r="162886"/>
    <row r="162887"/>
    <row r="162888"/>
    <row r="162889"/>
    <row r="162890"/>
    <row r="162891"/>
    <row r="162892"/>
    <row r="162893"/>
    <row r="162894"/>
    <row r="162895"/>
    <row r="162896"/>
    <row r="162897"/>
    <row r="162898"/>
    <row r="162899"/>
    <row r="162900"/>
    <row r="162901"/>
    <row r="162902"/>
    <row r="162903"/>
    <row r="162904"/>
    <row r="162905"/>
    <row r="162906"/>
    <row r="162907"/>
    <row r="162908"/>
    <row r="162909"/>
    <row r="162910"/>
    <row r="162911"/>
    <row r="162912"/>
    <row r="162913"/>
    <row r="162914"/>
    <row r="162915"/>
    <row r="162916"/>
    <row r="162917"/>
    <row r="162918"/>
    <row r="162919"/>
    <row r="162920"/>
    <row r="162921"/>
    <row r="162922"/>
    <row r="162923"/>
    <row r="162924"/>
    <row r="162925"/>
    <row r="162926"/>
    <row r="162927"/>
    <row r="162928"/>
    <row r="162929"/>
    <row r="162930"/>
    <row r="162931"/>
    <row r="162932"/>
    <row r="162933"/>
    <row r="162934"/>
    <row r="162935"/>
    <row r="162936"/>
    <row r="162937"/>
    <row r="162938"/>
    <row r="162939"/>
    <row r="162940"/>
    <row r="162941"/>
    <row r="162942"/>
    <row r="162943"/>
    <row r="162944"/>
    <row r="162945"/>
    <row r="162946"/>
    <row r="162947"/>
    <row r="162948"/>
    <row r="162949"/>
    <row r="162950"/>
    <row r="162951"/>
    <row r="162952"/>
    <row r="162953"/>
    <row r="162954"/>
    <row r="162955"/>
    <row r="162956"/>
    <row r="162957"/>
    <row r="162958"/>
    <row r="162959"/>
    <row r="162960"/>
    <row r="162961"/>
    <row r="162962"/>
    <row r="162963"/>
    <row r="162964"/>
    <row r="162965"/>
    <row r="162966"/>
    <row r="162967"/>
    <row r="162968"/>
    <row r="162969"/>
    <row r="162970"/>
    <row r="162971"/>
    <row r="162972"/>
    <row r="162973"/>
    <row r="162974"/>
    <row r="162975"/>
    <row r="162976"/>
    <row r="162977"/>
    <row r="162978"/>
    <row r="162979"/>
    <row r="162980"/>
    <row r="162981"/>
    <row r="162982"/>
    <row r="162983"/>
    <row r="162984"/>
    <row r="162985"/>
    <row r="162986"/>
    <row r="162987"/>
    <row r="162988"/>
    <row r="162989"/>
    <row r="162990"/>
    <row r="162991"/>
    <row r="162992"/>
    <row r="162993"/>
    <row r="162994"/>
    <row r="162995"/>
    <row r="162996"/>
    <row r="162997"/>
    <row r="162998"/>
    <row r="162999"/>
    <row r="163000"/>
    <row r="163001"/>
    <row r="163002"/>
    <row r="163003"/>
    <row r="163004"/>
    <row r="163005"/>
    <row r="163006"/>
    <row r="163007"/>
    <row r="163008"/>
    <row r="163009"/>
    <row r="163010"/>
    <row r="163011"/>
    <row r="163012"/>
    <row r="163013"/>
    <row r="163014"/>
    <row r="163015"/>
    <row r="163016"/>
    <row r="163017"/>
    <row r="163018"/>
    <row r="163019"/>
    <row r="163020"/>
    <row r="163021"/>
    <row r="163022"/>
    <row r="163023"/>
    <row r="163024"/>
    <row r="163025"/>
    <row r="163026"/>
    <row r="163027"/>
    <row r="163028"/>
    <row r="163029"/>
    <row r="163030"/>
    <row r="163031"/>
    <row r="163032"/>
    <row r="163033"/>
    <row r="163034"/>
    <row r="163035"/>
    <row r="163036"/>
    <row r="163037"/>
    <row r="163038"/>
    <row r="163039"/>
    <row r="163040"/>
    <row r="163041"/>
    <row r="163042"/>
    <row r="163043"/>
    <row r="163044"/>
    <row r="163045"/>
    <row r="163046"/>
    <row r="163047"/>
    <row r="163048"/>
    <row r="163049"/>
    <row r="163050"/>
    <row r="163051"/>
    <row r="163052"/>
    <row r="163053"/>
    <row r="163054"/>
    <row r="163055"/>
    <row r="163056"/>
    <row r="163057"/>
    <row r="163058"/>
    <row r="163059"/>
    <row r="163060"/>
    <row r="163061"/>
    <row r="163062"/>
    <row r="163063"/>
    <row r="163064"/>
    <row r="163065"/>
    <row r="163066"/>
    <row r="163067"/>
    <row r="163068"/>
    <row r="163069"/>
    <row r="163070"/>
    <row r="163071"/>
    <row r="163072"/>
    <row r="163073"/>
    <row r="163074"/>
    <row r="163075"/>
    <row r="163076"/>
    <row r="163077"/>
    <row r="163078"/>
    <row r="163079"/>
    <row r="163080"/>
    <row r="163081"/>
    <row r="163082"/>
    <row r="163083"/>
    <row r="163084"/>
    <row r="163085"/>
    <row r="163086"/>
    <row r="163087"/>
    <row r="163088"/>
    <row r="163089"/>
    <row r="163090"/>
    <row r="163091"/>
    <row r="163092"/>
    <row r="163093"/>
    <row r="163094"/>
    <row r="163095"/>
    <row r="163096"/>
    <row r="163097"/>
    <row r="163098"/>
    <row r="163099"/>
    <row r="163100"/>
    <row r="163101"/>
    <row r="163102"/>
    <row r="163103"/>
    <row r="163104"/>
    <row r="163105"/>
    <row r="163106"/>
    <row r="163107"/>
    <row r="163108"/>
    <row r="163109"/>
    <row r="163110"/>
    <row r="163111"/>
    <row r="163112"/>
    <row r="163113"/>
    <row r="163114"/>
    <row r="163115"/>
    <row r="163116"/>
    <row r="163117"/>
    <row r="163118"/>
    <row r="163119"/>
    <row r="163120"/>
    <row r="163121"/>
    <row r="163122"/>
    <row r="163123"/>
    <row r="163124"/>
    <row r="163125"/>
    <row r="163126"/>
    <row r="163127"/>
    <row r="163128"/>
    <row r="163129"/>
    <row r="163130"/>
    <row r="163131"/>
    <row r="163132"/>
    <row r="163133"/>
    <row r="163134"/>
    <row r="163135"/>
    <row r="163136"/>
    <row r="163137"/>
    <row r="163138"/>
    <row r="163139"/>
    <row r="163140"/>
    <row r="163141"/>
    <row r="163142"/>
    <row r="163143"/>
    <row r="163144"/>
    <row r="163145"/>
    <row r="163146"/>
    <row r="163147"/>
    <row r="163148"/>
    <row r="163149"/>
    <row r="163150"/>
    <row r="163151"/>
    <row r="163152"/>
    <row r="163153"/>
    <row r="163154"/>
    <row r="163155"/>
    <row r="163156"/>
    <row r="163157"/>
    <row r="163158"/>
    <row r="163159"/>
    <row r="163160"/>
    <row r="163161"/>
    <row r="163162"/>
    <row r="163163"/>
    <row r="163164"/>
    <row r="163165"/>
    <row r="163166"/>
    <row r="163167"/>
    <row r="163168"/>
    <row r="163169"/>
    <row r="163170"/>
    <row r="163171"/>
    <row r="163172"/>
    <row r="163173"/>
    <row r="163174"/>
    <row r="163175"/>
    <row r="163176"/>
    <row r="163177"/>
    <row r="163178"/>
    <row r="163179"/>
    <row r="163180"/>
    <row r="163181"/>
    <row r="163182"/>
    <row r="163183"/>
    <row r="163184"/>
    <row r="163185"/>
    <row r="163186"/>
    <row r="163187"/>
    <row r="163188"/>
    <row r="163189"/>
    <row r="163190"/>
    <row r="163191"/>
    <row r="163192"/>
    <row r="163193"/>
    <row r="163194"/>
    <row r="163195"/>
    <row r="163196"/>
    <row r="163197"/>
    <row r="163198"/>
    <row r="163199"/>
    <row r="163200"/>
    <row r="163201"/>
    <row r="163202"/>
    <row r="163203"/>
    <row r="163204"/>
    <row r="163205"/>
    <row r="163206"/>
    <row r="163207"/>
    <row r="163208"/>
    <row r="163209"/>
    <row r="163210"/>
    <row r="163211"/>
    <row r="163212"/>
    <row r="163213"/>
    <row r="163214"/>
    <row r="163215"/>
    <row r="163216"/>
    <row r="163217"/>
    <row r="163218"/>
    <row r="163219"/>
    <row r="163220"/>
    <row r="163221"/>
    <row r="163222"/>
    <row r="163223"/>
    <row r="163224"/>
    <row r="163225"/>
    <row r="163226"/>
    <row r="163227"/>
    <row r="163228"/>
    <row r="163229"/>
    <row r="163230"/>
    <row r="163231"/>
    <row r="163232"/>
    <row r="163233"/>
    <row r="163234"/>
    <row r="163235"/>
    <row r="163236"/>
    <row r="163237"/>
    <row r="163238"/>
    <row r="163239"/>
    <row r="163240"/>
    <row r="163241"/>
    <row r="163242"/>
    <row r="163243"/>
    <row r="163244"/>
    <row r="163245"/>
    <row r="163246"/>
    <row r="163247"/>
    <row r="163248"/>
    <row r="163249"/>
    <row r="163250"/>
    <row r="163251"/>
    <row r="163252"/>
    <row r="163253"/>
    <row r="163254"/>
    <row r="163255"/>
    <row r="163256"/>
    <row r="163257"/>
    <row r="163258"/>
    <row r="163259"/>
    <row r="163260"/>
    <row r="163261"/>
    <row r="163262"/>
    <row r="163263"/>
    <row r="163264"/>
    <row r="163265"/>
    <row r="163266"/>
    <row r="163267"/>
    <row r="163268"/>
    <row r="163269"/>
    <row r="163270"/>
    <row r="163271"/>
    <row r="163272"/>
    <row r="163273"/>
    <row r="163274"/>
    <row r="163275"/>
    <row r="163276"/>
    <row r="163277"/>
    <row r="163278"/>
    <row r="163279"/>
    <row r="163280"/>
    <row r="163281"/>
    <row r="163282"/>
    <row r="163283"/>
    <row r="163284"/>
    <row r="163285"/>
    <row r="163286"/>
    <row r="163287"/>
    <row r="163288"/>
    <row r="163289"/>
    <row r="163290"/>
    <row r="163291"/>
    <row r="163292"/>
    <row r="163293"/>
    <row r="163294"/>
    <row r="163295"/>
    <row r="163296"/>
    <row r="163297"/>
    <row r="163298"/>
    <row r="163299"/>
    <row r="163300"/>
    <row r="163301"/>
    <row r="163302"/>
    <row r="163303"/>
    <row r="163304"/>
    <row r="163305"/>
    <row r="163306"/>
    <row r="163307"/>
    <row r="163308"/>
    <row r="163309"/>
    <row r="163310"/>
    <row r="163311"/>
    <row r="163312"/>
    <row r="163313"/>
    <row r="163314"/>
    <row r="163315"/>
    <row r="163316"/>
    <row r="163317"/>
    <row r="163318"/>
    <row r="163319"/>
    <row r="163320"/>
    <row r="163321"/>
    <row r="163322"/>
    <row r="163323"/>
    <row r="163324"/>
    <row r="163325"/>
    <row r="163326"/>
    <row r="163327"/>
    <row r="163328"/>
    <row r="163329"/>
    <row r="163330"/>
    <row r="163331"/>
    <row r="163332"/>
    <row r="163333"/>
    <row r="163334"/>
    <row r="163335"/>
    <row r="163336"/>
    <row r="163337"/>
    <row r="163338"/>
    <row r="163339"/>
    <row r="163340"/>
    <row r="163341"/>
    <row r="163342"/>
    <row r="163343"/>
    <row r="163344"/>
    <row r="163345"/>
    <row r="163346"/>
    <row r="163347"/>
    <row r="163348"/>
    <row r="163349"/>
    <row r="163350"/>
    <row r="163351"/>
    <row r="163352"/>
    <row r="163353"/>
    <row r="163354"/>
    <row r="163355"/>
    <row r="163356"/>
    <row r="163357"/>
    <row r="163358"/>
    <row r="163359"/>
    <row r="163360"/>
    <row r="163361"/>
    <row r="163362"/>
    <row r="163363"/>
    <row r="163364"/>
    <row r="163365"/>
    <row r="163366"/>
    <row r="163367"/>
    <row r="163368"/>
    <row r="163369"/>
    <row r="163370"/>
    <row r="163371"/>
    <row r="163372"/>
    <row r="163373"/>
    <row r="163374"/>
    <row r="163375"/>
    <row r="163376"/>
    <row r="163377"/>
    <row r="163378"/>
    <row r="163379"/>
    <row r="163380"/>
    <row r="163381"/>
    <row r="163382"/>
    <row r="163383"/>
    <row r="163384"/>
    <row r="163385"/>
    <row r="163386"/>
    <row r="163387"/>
    <row r="163388"/>
    <row r="163389"/>
    <row r="163390"/>
    <row r="163391"/>
    <row r="163392"/>
    <row r="163393"/>
    <row r="163394"/>
    <row r="163395"/>
    <row r="163396"/>
    <row r="163397"/>
    <row r="163398"/>
    <row r="163399"/>
    <row r="163400"/>
    <row r="163401"/>
    <row r="163402"/>
    <row r="163403"/>
    <row r="163404"/>
    <row r="163405"/>
    <row r="163406"/>
    <row r="163407"/>
    <row r="163408"/>
    <row r="163409"/>
    <row r="163410"/>
    <row r="163411"/>
    <row r="163412"/>
    <row r="163413"/>
    <row r="163414"/>
    <row r="163415"/>
    <row r="163416"/>
    <row r="163417"/>
    <row r="163418"/>
    <row r="163419"/>
    <row r="163420"/>
    <row r="163421"/>
    <row r="163422"/>
    <row r="163423"/>
    <row r="163424"/>
    <row r="163425"/>
    <row r="163426"/>
    <row r="163427"/>
    <row r="163428"/>
    <row r="163429"/>
    <row r="163430"/>
    <row r="163431"/>
    <row r="163432"/>
    <row r="163433"/>
    <row r="163434"/>
    <row r="163435"/>
    <row r="163436"/>
    <row r="163437"/>
    <row r="163438"/>
    <row r="163439"/>
    <row r="163440"/>
    <row r="163441"/>
    <row r="163442"/>
    <row r="163443"/>
    <row r="163444"/>
    <row r="163445"/>
    <row r="163446"/>
    <row r="163447"/>
    <row r="163448"/>
    <row r="163449"/>
    <row r="163450"/>
    <row r="163451"/>
    <row r="163452"/>
    <row r="163453"/>
    <row r="163454"/>
    <row r="163455"/>
    <row r="163456"/>
    <row r="163457"/>
    <row r="163458"/>
    <row r="163459"/>
    <row r="163460"/>
    <row r="163461"/>
    <row r="163462"/>
    <row r="163463"/>
    <row r="163464"/>
    <row r="163465"/>
    <row r="163466"/>
    <row r="163467"/>
    <row r="163468"/>
    <row r="163469"/>
    <row r="163470"/>
    <row r="163471"/>
    <row r="163472"/>
    <row r="163473"/>
    <row r="163474"/>
    <row r="163475"/>
    <row r="163476"/>
    <row r="163477"/>
    <row r="163478"/>
    <row r="163479"/>
    <row r="163480"/>
    <row r="163481"/>
    <row r="163482"/>
    <row r="163483"/>
    <row r="163484"/>
    <row r="163485"/>
    <row r="163486"/>
    <row r="163487"/>
    <row r="163488"/>
    <row r="163489"/>
    <row r="163490"/>
    <row r="163491"/>
    <row r="163492"/>
    <row r="163493"/>
    <row r="163494"/>
    <row r="163495"/>
    <row r="163496"/>
    <row r="163497"/>
    <row r="163498"/>
    <row r="163499"/>
    <row r="163500"/>
    <row r="163501"/>
    <row r="163502"/>
    <row r="163503"/>
    <row r="163504"/>
    <row r="163505"/>
    <row r="163506"/>
    <row r="163507"/>
    <row r="163508"/>
    <row r="163509"/>
    <row r="163510"/>
    <row r="163511"/>
    <row r="163512"/>
    <row r="163513"/>
    <row r="163514"/>
    <row r="163515"/>
    <row r="163516"/>
    <row r="163517"/>
    <row r="163518"/>
    <row r="163519"/>
    <row r="163520"/>
    <row r="163521"/>
    <row r="163522"/>
    <row r="163523"/>
    <row r="163524"/>
    <row r="163525"/>
    <row r="163526"/>
    <row r="163527"/>
    <row r="163528"/>
    <row r="163529"/>
    <row r="163530"/>
    <row r="163531"/>
    <row r="163532"/>
    <row r="163533"/>
    <row r="163534"/>
    <row r="163535"/>
    <row r="163536"/>
    <row r="163537"/>
    <row r="163538"/>
    <row r="163539"/>
    <row r="163540"/>
    <row r="163541"/>
    <row r="163542"/>
    <row r="163543"/>
    <row r="163544"/>
    <row r="163545"/>
    <row r="163546"/>
    <row r="163547"/>
    <row r="163548"/>
    <row r="163549"/>
    <row r="163550"/>
    <row r="163551"/>
    <row r="163552"/>
    <row r="163553"/>
    <row r="163554"/>
    <row r="163555"/>
    <row r="163556"/>
    <row r="163557"/>
    <row r="163558"/>
    <row r="163559"/>
    <row r="163560"/>
    <row r="163561"/>
    <row r="163562"/>
    <row r="163563"/>
    <row r="163564"/>
    <row r="163565"/>
    <row r="163566"/>
    <row r="163567"/>
    <row r="163568"/>
    <row r="163569"/>
    <row r="163570"/>
    <row r="163571"/>
    <row r="163572"/>
    <row r="163573"/>
    <row r="163574"/>
    <row r="163575"/>
    <row r="163576"/>
    <row r="163577"/>
    <row r="163578"/>
    <row r="163579"/>
    <row r="163580"/>
    <row r="163581"/>
    <row r="163582"/>
    <row r="163583"/>
    <row r="163584"/>
    <row r="163585"/>
    <row r="163586"/>
    <row r="163587"/>
    <row r="163588"/>
    <row r="163589"/>
    <row r="163590"/>
    <row r="163591"/>
    <row r="163592"/>
    <row r="163593"/>
    <row r="163594"/>
    <row r="163595"/>
    <row r="163596"/>
    <row r="163597"/>
    <row r="163598"/>
    <row r="163599"/>
    <row r="163600"/>
    <row r="163601"/>
    <row r="163602"/>
    <row r="163603"/>
    <row r="163604"/>
    <row r="163605"/>
    <row r="163606"/>
    <row r="163607"/>
    <row r="163608"/>
    <row r="163609"/>
    <row r="163610"/>
    <row r="163611"/>
    <row r="163612"/>
    <row r="163613"/>
    <row r="163614"/>
    <row r="163615"/>
    <row r="163616"/>
    <row r="163617"/>
    <row r="163618"/>
    <row r="163619"/>
    <row r="163620"/>
    <row r="163621"/>
    <row r="163622"/>
    <row r="163623"/>
    <row r="163624"/>
    <row r="163625"/>
    <row r="163626"/>
    <row r="163627"/>
    <row r="163628"/>
    <row r="163629"/>
    <row r="163630"/>
    <row r="163631"/>
    <row r="163632"/>
    <row r="163633"/>
    <row r="163634"/>
    <row r="163635"/>
    <row r="163636"/>
    <row r="163637"/>
    <row r="163638"/>
    <row r="163639"/>
    <row r="163640"/>
    <row r="163641"/>
    <row r="163642"/>
    <row r="163643"/>
    <row r="163644"/>
    <row r="163645"/>
    <row r="163646"/>
    <row r="163647"/>
    <row r="163648"/>
    <row r="163649"/>
    <row r="163650"/>
    <row r="163651"/>
    <row r="163652"/>
    <row r="163653"/>
    <row r="163654"/>
    <row r="163655"/>
    <row r="163656"/>
    <row r="163657"/>
    <row r="163658"/>
    <row r="163659"/>
    <row r="163660"/>
    <row r="163661"/>
    <row r="163662"/>
    <row r="163663"/>
    <row r="163664"/>
    <row r="163665"/>
    <row r="163666"/>
    <row r="163667"/>
    <row r="163668"/>
    <row r="163669"/>
    <row r="163670"/>
    <row r="163671"/>
    <row r="163672"/>
    <row r="163673"/>
    <row r="163674"/>
    <row r="163675"/>
    <row r="163676"/>
    <row r="163677"/>
    <row r="163678"/>
    <row r="163679"/>
    <row r="163680"/>
    <row r="163681"/>
    <row r="163682"/>
    <row r="163683"/>
    <row r="163684"/>
    <row r="163685"/>
    <row r="163686"/>
    <row r="163687"/>
    <row r="163688"/>
    <row r="163689"/>
    <row r="163690"/>
    <row r="163691"/>
    <row r="163692"/>
    <row r="163693"/>
    <row r="163694"/>
    <row r="163695"/>
    <row r="163696"/>
    <row r="163697"/>
    <row r="163698"/>
    <row r="163699"/>
    <row r="163700"/>
    <row r="163701"/>
    <row r="163702"/>
    <row r="163703"/>
    <row r="163704"/>
    <row r="163705"/>
    <row r="163706"/>
    <row r="163707"/>
    <row r="163708"/>
    <row r="163709"/>
    <row r="163710"/>
    <row r="163711"/>
    <row r="163712"/>
    <row r="163713"/>
    <row r="163714"/>
    <row r="163715"/>
    <row r="163716"/>
    <row r="163717"/>
    <row r="163718"/>
    <row r="163719"/>
    <row r="163720"/>
    <row r="163721"/>
    <row r="163722"/>
    <row r="163723"/>
    <row r="163724"/>
    <row r="163725"/>
    <row r="163726"/>
    <row r="163727"/>
    <row r="163728"/>
    <row r="163729"/>
    <row r="163730"/>
    <row r="163731"/>
    <row r="163732"/>
    <row r="163733"/>
    <row r="163734"/>
    <row r="163735"/>
    <row r="163736"/>
    <row r="163737"/>
    <row r="163738"/>
    <row r="163739"/>
    <row r="163740"/>
    <row r="163741"/>
    <row r="163742"/>
    <row r="163743"/>
    <row r="163744"/>
    <row r="163745"/>
    <row r="163746"/>
    <row r="163747"/>
    <row r="163748"/>
    <row r="163749"/>
    <row r="163750"/>
    <row r="163751"/>
    <row r="163752"/>
    <row r="163753"/>
    <row r="163754"/>
    <row r="163755"/>
    <row r="163756"/>
    <row r="163757"/>
    <row r="163758"/>
    <row r="163759"/>
    <row r="163760"/>
    <row r="163761"/>
    <row r="163762"/>
    <row r="163763"/>
    <row r="163764"/>
    <row r="163765"/>
    <row r="163766"/>
    <row r="163767"/>
    <row r="163768"/>
    <row r="163769"/>
    <row r="163770"/>
    <row r="163771"/>
    <row r="163772"/>
    <row r="163773"/>
    <row r="163774"/>
    <row r="163775"/>
    <row r="163776"/>
    <row r="163777"/>
    <row r="163778"/>
    <row r="163779"/>
    <row r="163780"/>
    <row r="163781"/>
    <row r="163782"/>
    <row r="163783"/>
    <row r="163784"/>
    <row r="163785"/>
    <row r="163786"/>
    <row r="163787"/>
    <row r="163788"/>
    <row r="163789"/>
    <row r="163790"/>
    <row r="163791"/>
    <row r="163792"/>
    <row r="163793"/>
    <row r="163794"/>
    <row r="163795"/>
    <row r="163796"/>
    <row r="163797"/>
    <row r="163798"/>
    <row r="163799"/>
    <row r="163800"/>
    <row r="163801"/>
    <row r="163802"/>
    <row r="163803"/>
    <row r="163804"/>
    <row r="163805"/>
    <row r="163806"/>
    <row r="163807"/>
    <row r="163808"/>
    <row r="163809"/>
    <row r="163810"/>
    <row r="163811"/>
    <row r="163812"/>
    <row r="163813"/>
    <row r="163814"/>
    <row r="163815"/>
    <row r="163816"/>
    <row r="163817"/>
    <row r="163818"/>
    <row r="163819"/>
    <row r="163820"/>
    <row r="163821"/>
    <row r="163822"/>
    <row r="163823"/>
    <row r="163824"/>
    <row r="163825"/>
    <row r="163826"/>
    <row r="163827"/>
    <row r="163828"/>
    <row r="163829"/>
    <row r="163830"/>
    <row r="163831"/>
    <row r="163832"/>
    <row r="163833"/>
    <row r="163834"/>
    <row r="163835"/>
    <row r="163836"/>
    <row r="163837"/>
    <row r="163838"/>
    <row r="163839"/>
    <row r="163840"/>
    <row r="163841"/>
    <row r="163842"/>
    <row r="163843"/>
    <row r="163844"/>
    <row r="163845"/>
    <row r="163846"/>
    <row r="163847"/>
    <row r="163848"/>
    <row r="163849"/>
    <row r="163850"/>
    <row r="163851"/>
    <row r="163852"/>
    <row r="163853"/>
    <row r="163854"/>
    <row r="163855"/>
    <row r="163856"/>
    <row r="163857"/>
    <row r="163858"/>
    <row r="163859"/>
    <row r="163860"/>
    <row r="163861"/>
    <row r="163862"/>
    <row r="163863"/>
    <row r="163864"/>
    <row r="163865"/>
    <row r="163866"/>
    <row r="163867"/>
    <row r="163868"/>
    <row r="163869"/>
    <row r="163870"/>
    <row r="163871"/>
    <row r="163872"/>
    <row r="163873"/>
    <row r="163874"/>
    <row r="163875"/>
    <row r="163876"/>
    <row r="163877"/>
    <row r="163878"/>
    <row r="163879"/>
    <row r="163880"/>
    <row r="163881"/>
    <row r="163882"/>
    <row r="163883"/>
    <row r="163884"/>
    <row r="163885"/>
    <row r="163886"/>
    <row r="163887"/>
    <row r="163888"/>
    <row r="163889"/>
    <row r="163890"/>
    <row r="163891"/>
    <row r="163892"/>
    <row r="163893"/>
    <row r="163894"/>
    <row r="163895"/>
    <row r="163896"/>
    <row r="163897"/>
    <row r="163898"/>
    <row r="163899"/>
    <row r="163900"/>
    <row r="163901"/>
    <row r="163902"/>
    <row r="163903"/>
    <row r="163904"/>
    <row r="163905"/>
    <row r="163906"/>
    <row r="163907"/>
    <row r="163908"/>
    <row r="163909"/>
    <row r="163910"/>
    <row r="163911"/>
    <row r="163912"/>
    <row r="163913"/>
    <row r="163914"/>
    <row r="163915"/>
    <row r="163916"/>
    <row r="163917"/>
    <row r="163918"/>
    <row r="163919"/>
    <row r="163920"/>
    <row r="163921"/>
    <row r="163922"/>
    <row r="163923"/>
    <row r="163924"/>
    <row r="163925"/>
    <row r="163926"/>
    <row r="163927"/>
    <row r="163928"/>
    <row r="163929"/>
    <row r="163930"/>
    <row r="163931"/>
    <row r="163932"/>
    <row r="163933"/>
    <row r="163934"/>
    <row r="163935"/>
    <row r="163936"/>
    <row r="163937"/>
    <row r="163938"/>
    <row r="163939"/>
    <row r="163940"/>
    <row r="163941"/>
    <row r="163942"/>
    <row r="163943"/>
    <row r="163944"/>
    <row r="163945"/>
    <row r="163946"/>
    <row r="163947"/>
    <row r="163948"/>
    <row r="163949"/>
    <row r="163950"/>
    <row r="163951"/>
    <row r="163952"/>
    <row r="163953"/>
    <row r="163954"/>
    <row r="163955"/>
    <row r="163956"/>
    <row r="163957"/>
    <row r="163958"/>
    <row r="163959"/>
    <row r="163960"/>
    <row r="163961"/>
    <row r="163962"/>
    <row r="163963"/>
    <row r="163964"/>
    <row r="163965"/>
    <row r="163966"/>
    <row r="163967"/>
    <row r="163968"/>
    <row r="163969"/>
    <row r="163970"/>
    <row r="163971"/>
    <row r="163972"/>
    <row r="163973"/>
    <row r="163974"/>
    <row r="163975"/>
    <row r="163976"/>
    <row r="163977"/>
    <row r="163978"/>
    <row r="163979"/>
    <row r="163980"/>
    <row r="163981"/>
    <row r="163982"/>
    <row r="163983"/>
    <row r="163984"/>
    <row r="163985"/>
    <row r="163986"/>
    <row r="163987"/>
    <row r="163988"/>
    <row r="163989"/>
    <row r="163990"/>
    <row r="163991"/>
    <row r="163992"/>
    <row r="163993"/>
    <row r="163994"/>
    <row r="163995"/>
    <row r="163996"/>
    <row r="163997"/>
    <row r="163998"/>
    <row r="163999"/>
    <row r="164000"/>
    <row r="164001"/>
    <row r="164002"/>
    <row r="164003"/>
    <row r="164004"/>
    <row r="164005"/>
    <row r="164006"/>
    <row r="164007"/>
    <row r="164008"/>
    <row r="164009"/>
    <row r="164010"/>
    <row r="164011"/>
    <row r="164012"/>
    <row r="164013"/>
    <row r="164014"/>
    <row r="164015"/>
    <row r="164016"/>
    <row r="164017"/>
    <row r="164018"/>
    <row r="164019"/>
    <row r="164020"/>
    <row r="164021"/>
    <row r="164022"/>
    <row r="164023"/>
    <row r="164024"/>
    <row r="164025"/>
    <row r="164026"/>
    <row r="164027"/>
    <row r="164028"/>
    <row r="164029"/>
    <row r="164030"/>
    <row r="164031"/>
    <row r="164032"/>
    <row r="164033"/>
    <row r="164034"/>
    <row r="164035"/>
    <row r="164036"/>
    <row r="164037"/>
    <row r="164038"/>
    <row r="164039"/>
    <row r="164040"/>
    <row r="164041"/>
    <row r="164042"/>
    <row r="164043"/>
    <row r="164044"/>
    <row r="164045"/>
    <row r="164046"/>
    <row r="164047"/>
    <row r="164048"/>
    <row r="164049"/>
    <row r="164050"/>
    <row r="164051"/>
    <row r="164052"/>
    <row r="164053"/>
    <row r="164054"/>
    <row r="164055"/>
    <row r="164056"/>
    <row r="164057"/>
    <row r="164058"/>
    <row r="164059"/>
    <row r="164060"/>
    <row r="164061"/>
    <row r="164062"/>
    <row r="164063"/>
    <row r="164064"/>
    <row r="164065"/>
    <row r="164066"/>
    <row r="164067"/>
    <row r="164068"/>
    <row r="164069"/>
    <row r="164070"/>
    <row r="164071"/>
    <row r="164072"/>
    <row r="164073"/>
    <row r="164074"/>
    <row r="164075"/>
    <row r="164076"/>
    <row r="164077"/>
    <row r="164078"/>
    <row r="164079"/>
    <row r="164080"/>
    <row r="164081"/>
    <row r="164082"/>
    <row r="164083"/>
    <row r="164084"/>
    <row r="164085"/>
    <row r="164086"/>
    <row r="164087"/>
    <row r="164088"/>
    <row r="164089"/>
    <row r="164090"/>
    <row r="164091"/>
    <row r="164092"/>
    <row r="164093"/>
    <row r="164094"/>
    <row r="164095"/>
    <row r="164096"/>
    <row r="164097"/>
    <row r="164098"/>
    <row r="164099"/>
    <row r="164100"/>
    <row r="164101"/>
    <row r="164102"/>
    <row r="164103"/>
    <row r="164104"/>
    <row r="164105"/>
    <row r="164106"/>
    <row r="164107"/>
    <row r="164108"/>
    <row r="164109"/>
    <row r="164110"/>
    <row r="164111"/>
    <row r="164112"/>
    <row r="164113"/>
    <row r="164114"/>
    <row r="164115"/>
    <row r="164116"/>
    <row r="164117"/>
    <row r="164118"/>
    <row r="164119"/>
    <row r="164120"/>
    <row r="164121"/>
    <row r="164122"/>
    <row r="164123"/>
    <row r="164124"/>
    <row r="164125"/>
    <row r="164126"/>
    <row r="164127"/>
    <row r="164128"/>
    <row r="164129"/>
    <row r="164130"/>
    <row r="164131"/>
    <row r="164132"/>
    <row r="164133"/>
    <row r="164134"/>
    <row r="164135"/>
    <row r="164136"/>
    <row r="164137"/>
    <row r="164138"/>
    <row r="164139"/>
    <row r="164140"/>
    <row r="164141"/>
    <row r="164142"/>
    <row r="164143"/>
    <row r="164144"/>
    <row r="164145"/>
    <row r="164146"/>
    <row r="164147"/>
    <row r="164148"/>
    <row r="164149"/>
    <row r="164150"/>
    <row r="164151"/>
    <row r="164152"/>
    <row r="164153"/>
    <row r="164154"/>
    <row r="164155"/>
    <row r="164156"/>
    <row r="164157"/>
    <row r="164158"/>
    <row r="164159"/>
    <row r="164160"/>
    <row r="164161"/>
    <row r="164162"/>
    <row r="164163"/>
    <row r="164164"/>
    <row r="164165"/>
    <row r="164166"/>
    <row r="164167"/>
    <row r="164168"/>
    <row r="164169"/>
    <row r="164170"/>
    <row r="164171"/>
    <row r="164172"/>
    <row r="164173"/>
    <row r="164174"/>
    <row r="164175"/>
    <row r="164176"/>
    <row r="164177"/>
    <row r="164178"/>
    <row r="164179"/>
    <row r="164180"/>
    <row r="164181"/>
    <row r="164182"/>
    <row r="164183"/>
    <row r="164184"/>
    <row r="164185"/>
    <row r="164186"/>
    <row r="164187"/>
    <row r="164188"/>
    <row r="164189"/>
    <row r="164190"/>
    <row r="164191"/>
    <row r="164192"/>
    <row r="164193"/>
    <row r="164194"/>
    <row r="164195"/>
    <row r="164196"/>
    <row r="164197"/>
    <row r="164198"/>
    <row r="164199"/>
    <row r="164200"/>
    <row r="164201"/>
    <row r="164202"/>
    <row r="164203"/>
    <row r="164204"/>
    <row r="164205"/>
    <row r="164206"/>
    <row r="164207"/>
    <row r="164208"/>
    <row r="164209"/>
    <row r="164210"/>
    <row r="164211"/>
    <row r="164212"/>
    <row r="164213"/>
    <row r="164214"/>
    <row r="164215"/>
    <row r="164216"/>
    <row r="164217"/>
    <row r="164218"/>
    <row r="164219"/>
    <row r="164220"/>
    <row r="164221"/>
    <row r="164222"/>
    <row r="164223"/>
    <row r="164224"/>
    <row r="164225"/>
    <row r="164226"/>
    <row r="164227"/>
    <row r="164228"/>
    <row r="164229"/>
    <row r="164230"/>
    <row r="164231"/>
    <row r="164232"/>
    <row r="164233"/>
    <row r="164234"/>
    <row r="164235"/>
    <row r="164236"/>
    <row r="164237"/>
    <row r="164238"/>
    <row r="164239"/>
    <row r="164240"/>
    <row r="164241"/>
    <row r="164242"/>
    <row r="164243"/>
    <row r="164244"/>
    <row r="164245"/>
    <row r="164246"/>
    <row r="164247"/>
    <row r="164248"/>
    <row r="164249"/>
    <row r="164250"/>
    <row r="164251"/>
    <row r="164252"/>
    <row r="164253"/>
    <row r="164254"/>
    <row r="164255"/>
    <row r="164256"/>
    <row r="164257"/>
    <row r="164258"/>
    <row r="164259"/>
    <row r="164260"/>
    <row r="164261"/>
    <row r="164262"/>
    <row r="164263"/>
    <row r="164264"/>
    <row r="164265"/>
    <row r="164266"/>
    <row r="164267"/>
    <row r="164268"/>
    <row r="164269"/>
    <row r="164270"/>
    <row r="164271"/>
    <row r="164272"/>
    <row r="164273"/>
    <row r="164274"/>
    <row r="164275"/>
    <row r="164276"/>
    <row r="164277"/>
    <row r="164278"/>
    <row r="164279"/>
    <row r="164280"/>
    <row r="164281"/>
    <row r="164282"/>
    <row r="164283"/>
    <row r="164284"/>
    <row r="164285"/>
    <row r="164286"/>
    <row r="164287"/>
    <row r="164288"/>
    <row r="164289"/>
    <row r="164290"/>
    <row r="164291"/>
    <row r="164292"/>
    <row r="164293"/>
    <row r="164294"/>
    <row r="164295"/>
    <row r="164296"/>
    <row r="164297"/>
    <row r="164298"/>
    <row r="164299"/>
    <row r="164300"/>
    <row r="164301"/>
    <row r="164302"/>
    <row r="164303"/>
    <row r="164304"/>
    <row r="164305"/>
    <row r="164306"/>
    <row r="164307"/>
    <row r="164308"/>
    <row r="164309"/>
    <row r="164310"/>
    <row r="164311"/>
    <row r="164312"/>
    <row r="164313"/>
    <row r="164314"/>
    <row r="164315"/>
    <row r="164316"/>
    <row r="164317"/>
    <row r="164318"/>
    <row r="164319"/>
    <row r="164320"/>
    <row r="164321"/>
    <row r="164322"/>
    <row r="164323"/>
    <row r="164324"/>
    <row r="164325"/>
    <row r="164326"/>
    <row r="164327"/>
    <row r="164328"/>
    <row r="164329"/>
    <row r="164330"/>
    <row r="164331"/>
    <row r="164332"/>
    <row r="164333"/>
    <row r="164334"/>
    <row r="164335"/>
    <row r="164336"/>
    <row r="164337"/>
    <row r="164338"/>
    <row r="164339"/>
    <row r="164340"/>
    <row r="164341"/>
    <row r="164342"/>
    <row r="164343"/>
    <row r="164344"/>
    <row r="164345"/>
    <row r="164346"/>
    <row r="164347"/>
    <row r="164348"/>
    <row r="164349"/>
    <row r="164350"/>
    <row r="164351"/>
    <row r="164352"/>
    <row r="164353"/>
    <row r="164354"/>
    <row r="164355"/>
    <row r="164356"/>
    <row r="164357"/>
    <row r="164358"/>
    <row r="164359"/>
    <row r="164360"/>
    <row r="164361"/>
    <row r="164362"/>
    <row r="164363"/>
    <row r="164364"/>
    <row r="164365"/>
    <row r="164366"/>
    <row r="164367"/>
    <row r="164368"/>
    <row r="164369"/>
    <row r="164370"/>
    <row r="164371"/>
    <row r="164372"/>
    <row r="164373"/>
    <row r="164374"/>
    <row r="164375"/>
    <row r="164376"/>
    <row r="164377"/>
    <row r="164378"/>
    <row r="164379"/>
    <row r="164380"/>
    <row r="164381"/>
    <row r="164382"/>
    <row r="164383"/>
    <row r="164384"/>
    <row r="164385"/>
    <row r="164386"/>
    <row r="164387"/>
    <row r="164388"/>
    <row r="164389"/>
    <row r="164390"/>
    <row r="164391"/>
    <row r="164392"/>
    <row r="164393"/>
    <row r="164394"/>
    <row r="164395"/>
    <row r="164396"/>
    <row r="164397"/>
    <row r="164398"/>
    <row r="164399"/>
    <row r="164400"/>
    <row r="164401"/>
    <row r="164402"/>
    <row r="164403"/>
    <row r="164404"/>
    <row r="164405"/>
    <row r="164406"/>
    <row r="164407"/>
    <row r="164408"/>
    <row r="164409"/>
    <row r="164410"/>
    <row r="164411"/>
    <row r="164412"/>
    <row r="164413"/>
    <row r="164414"/>
    <row r="164415"/>
    <row r="164416"/>
    <row r="164417"/>
    <row r="164418"/>
    <row r="164419"/>
    <row r="164420"/>
    <row r="164421"/>
    <row r="164422"/>
    <row r="164423"/>
    <row r="164424"/>
    <row r="164425"/>
    <row r="164426"/>
    <row r="164427"/>
    <row r="164428"/>
    <row r="164429"/>
    <row r="164430"/>
    <row r="164431"/>
    <row r="164432"/>
    <row r="164433"/>
    <row r="164434"/>
    <row r="164435"/>
    <row r="164436"/>
    <row r="164437"/>
    <row r="164438"/>
    <row r="164439"/>
    <row r="164440"/>
    <row r="164441"/>
    <row r="164442"/>
    <row r="164443"/>
    <row r="164444"/>
    <row r="164445"/>
    <row r="164446"/>
    <row r="164447"/>
    <row r="164448"/>
    <row r="164449"/>
    <row r="164450"/>
    <row r="164451"/>
    <row r="164452"/>
    <row r="164453"/>
    <row r="164454"/>
    <row r="164455"/>
    <row r="164456"/>
    <row r="164457"/>
    <row r="164458"/>
    <row r="164459"/>
    <row r="164460"/>
    <row r="164461"/>
    <row r="164462"/>
    <row r="164463"/>
    <row r="164464"/>
    <row r="164465"/>
    <row r="164466"/>
    <row r="164467"/>
    <row r="164468"/>
    <row r="164469"/>
    <row r="164470"/>
    <row r="164471"/>
    <row r="164472"/>
    <row r="164473"/>
    <row r="164474"/>
    <row r="164475"/>
    <row r="164476"/>
    <row r="164477"/>
    <row r="164478"/>
    <row r="164479"/>
    <row r="164480"/>
    <row r="164481"/>
    <row r="164482"/>
    <row r="164483"/>
    <row r="164484"/>
    <row r="164485"/>
    <row r="164486"/>
    <row r="164487"/>
    <row r="164488"/>
    <row r="164489"/>
    <row r="164490"/>
    <row r="164491"/>
    <row r="164492"/>
    <row r="164493"/>
    <row r="164494"/>
    <row r="164495"/>
    <row r="164496"/>
    <row r="164497"/>
    <row r="164498"/>
    <row r="164499"/>
    <row r="164500"/>
    <row r="164501"/>
    <row r="164502"/>
    <row r="164503"/>
    <row r="164504"/>
    <row r="164505"/>
    <row r="164506"/>
    <row r="164507"/>
    <row r="164508"/>
    <row r="164509"/>
    <row r="164510"/>
    <row r="164511"/>
    <row r="164512"/>
    <row r="164513"/>
    <row r="164514"/>
    <row r="164515"/>
    <row r="164516"/>
    <row r="164517"/>
    <row r="164518"/>
    <row r="164519"/>
    <row r="164520"/>
    <row r="164521"/>
    <row r="164522"/>
    <row r="164523"/>
    <row r="164524"/>
    <row r="164525"/>
    <row r="164526"/>
    <row r="164527"/>
    <row r="164528"/>
    <row r="164529"/>
    <row r="164530"/>
    <row r="164531"/>
    <row r="164532"/>
    <row r="164533"/>
    <row r="164534"/>
    <row r="164535"/>
    <row r="164536"/>
    <row r="164537"/>
    <row r="164538"/>
    <row r="164539"/>
    <row r="164540"/>
    <row r="164541"/>
    <row r="164542"/>
    <row r="164543"/>
    <row r="164544"/>
    <row r="164545"/>
    <row r="164546"/>
    <row r="164547"/>
    <row r="164548"/>
    <row r="164549"/>
    <row r="164550"/>
    <row r="164551"/>
    <row r="164552"/>
    <row r="164553"/>
    <row r="164554"/>
    <row r="164555"/>
    <row r="164556"/>
    <row r="164557"/>
    <row r="164558"/>
    <row r="164559"/>
    <row r="164560"/>
    <row r="164561"/>
    <row r="164562"/>
    <row r="164563"/>
    <row r="164564"/>
    <row r="164565"/>
    <row r="164566"/>
    <row r="164567"/>
    <row r="164568"/>
    <row r="164569"/>
    <row r="164570"/>
    <row r="164571"/>
    <row r="164572"/>
    <row r="164573"/>
    <row r="164574"/>
    <row r="164575"/>
    <row r="164576"/>
    <row r="164577"/>
    <row r="164578"/>
    <row r="164579"/>
    <row r="164580"/>
    <row r="164581"/>
    <row r="164582"/>
    <row r="164583"/>
    <row r="164584"/>
    <row r="164585"/>
    <row r="164586"/>
    <row r="164587"/>
    <row r="164588"/>
    <row r="164589"/>
    <row r="164590"/>
    <row r="164591"/>
    <row r="164592"/>
    <row r="164593"/>
    <row r="164594"/>
    <row r="164595"/>
    <row r="164596"/>
    <row r="164597"/>
    <row r="164598"/>
    <row r="164599"/>
    <row r="164600"/>
    <row r="164601"/>
    <row r="164602"/>
    <row r="164603"/>
    <row r="164604"/>
    <row r="164605"/>
    <row r="164606"/>
    <row r="164607"/>
    <row r="164608"/>
    <row r="164609"/>
    <row r="164610"/>
    <row r="164611"/>
    <row r="164612"/>
    <row r="164613"/>
    <row r="164614"/>
    <row r="164615"/>
    <row r="164616"/>
    <row r="164617"/>
    <row r="164618"/>
    <row r="164619"/>
    <row r="164620"/>
    <row r="164621"/>
    <row r="164622"/>
    <row r="164623"/>
    <row r="164624"/>
    <row r="164625"/>
    <row r="164626"/>
    <row r="164627"/>
    <row r="164628"/>
    <row r="164629"/>
    <row r="164630"/>
    <row r="164631"/>
    <row r="164632"/>
    <row r="164633"/>
    <row r="164634"/>
    <row r="164635"/>
    <row r="164636"/>
    <row r="164637"/>
    <row r="164638"/>
    <row r="164639"/>
    <row r="164640"/>
    <row r="164641"/>
    <row r="164642"/>
    <row r="164643"/>
    <row r="164644"/>
    <row r="164645"/>
    <row r="164646"/>
    <row r="164647"/>
    <row r="164648"/>
    <row r="164649"/>
    <row r="164650"/>
    <row r="164651"/>
    <row r="164652"/>
    <row r="164653"/>
    <row r="164654"/>
    <row r="164655"/>
    <row r="164656"/>
    <row r="164657"/>
    <row r="164658"/>
    <row r="164659"/>
    <row r="164660"/>
    <row r="164661"/>
    <row r="164662"/>
    <row r="164663"/>
    <row r="164664"/>
    <row r="164665"/>
    <row r="164666"/>
    <row r="164667"/>
    <row r="164668"/>
    <row r="164669"/>
    <row r="164670"/>
    <row r="164671"/>
    <row r="164672"/>
    <row r="164673"/>
    <row r="164674"/>
    <row r="164675"/>
    <row r="164676"/>
    <row r="164677"/>
    <row r="164678"/>
    <row r="164679"/>
    <row r="164680"/>
    <row r="164681"/>
    <row r="164682"/>
    <row r="164683"/>
    <row r="164684"/>
    <row r="164685"/>
    <row r="164686"/>
    <row r="164687"/>
    <row r="164688"/>
    <row r="164689"/>
    <row r="164690"/>
    <row r="164691"/>
    <row r="164692"/>
    <row r="164693"/>
    <row r="164694"/>
    <row r="164695"/>
    <row r="164696"/>
    <row r="164697"/>
    <row r="164698"/>
    <row r="164699"/>
    <row r="164700"/>
    <row r="164701"/>
    <row r="164702"/>
    <row r="164703"/>
    <row r="164704"/>
    <row r="164705"/>
    <row r="164706"/>
    <row r="164707"/>
    <row r="164708"/>
    <row r="164709"/>
    <row r="164710"/>
    <row r="164711"/>
    <row r="164712"/>
    <row r="164713"/>
    <row r="164714"/>
    <row r="164715"/>
    <row r="164716"/>
    <row r="164717"/>
    <row r="164718"/>
    <row r="164719"/>
    <row r="164720"/>
    <row r="164721"/>
    <row r="164722"/>
    <row r="164723"/>
    <row r="164724"/>
    <row r="164725"/>
    <row r="164726"/>
    <row r="164727"/>
    <row r="164728"/>
    <row r="164729"/>
    <row r="164730"/>
    <row r="164731"/>
    <row r="164732"/>
    <row r="164733"/>
    <row r="164734"/>
    <row r="164735"/>
    <row r="164736"/>
    <row r="164737"/>
    <row r="164738"/>
    <row r="164739"/>
    <row r="164740"/>
    <row r="164741"/>
    <row r="164742"/>
    <row r="164743"/>
    <row r="164744"/>
    <row r="164745"/>
    <row r="164746"/>
    <row r="164747"/>
    <row r="164748"/>
    <row r="164749"/>
    <row r="164750"/>
    <row r="164751"/>
    <row r="164752"/>
    <row r="164753"/>
    <row r="164754"/>
    <row r="164755"/>
    <row r="164756"/>
    <row r="164757"/>
    <row r="164758"/>
    <row r="164759"/>
    <row r="164760"/>
    <row r="164761"/>
    <row r="164762"/>
    <row r="164763"/>
    <row r="164764"/>
    <row r="164765"/>
    <row r="164766"/>
    <row r="164767"/>
    <row r="164768"/>
    <row r="164769"/>
    <row r="164770"/>
    <row r="164771"/>
    <row r="164772"/>
    <row r="164773"/>
    <row r="164774"/>
    <row r="164775"/>
    <row r="164776"/>
    <row r="164777"/>
    <row r="164778"/>
    <row r="164779"/>
    <row r="164780"/>
    <row r="164781"/>
    <row r="164782"/>
    <row r="164783"/>
    <row r="164784"/>
    <row r="164785"/>
    <row r="164786"/>
    <row r="164787"/>
    <row r="164788"/>
    <row r="164789"/>
    <row r="164790"/>
    <row r="164791"/>
    <row r="164792"/>
    <row r="164793"/>
    <row r="164794"/>
    <row r="164795"/>
    <row r="164796"/>
    <row r="164797"/>
    <row r="164798"/>
    <row r="164799"/>
    <row r="164800"/>
    <row r="164801"/>
    <row r="164802"/>
    <row r="164803"/>
    <row r="164804"/>
    <row r="164805"/>
    <row r="164806"/>
    <row r="164807"/>
    <row r="164808"/>
    <row r="164809"/>
    <row r="164810"/>
    <row r="164811"/>
    <row r="164812"/>
    <row r="164813"/>
    <row r="164814"/>
    <row r="164815"/>
    <row r="164816"/>
    <row r="164817"/>
    <row r="164818"/>
    <row r="164819"/>
    <row r="164820"/>
    <row r="164821"/>
    <row r="164822"/>
    <row r="164823"/>
    <row r="164824"/>
    <row r="164825"/>
    <row r="164826"/>
    <row r="164827"/>
    <row r="164828"/>
    <row r="164829"/>
    <row r="164830"/>
    <row r="164831"/>
    <row r="164832"/>
    <row r="164833"/>
    <row r="164834"/>
    <row r="164835"/>
    <row r="164836"/>
    <row r="164837"/>
    <row r="164838"/>
    <row r="164839"/>
    <row r="164840"/>
    <row r="164841"/>
    <row r="164842"/>
    <row r="164843"/>
    <row r="164844"/>
    <row r="164845"/>
    <row r="164846"/>
    <row r="164847"/>
    <row r="164848"/>
    <row r="164849"/>
    <row r="164850"/>
    <row r="164851"/>
    <row r="164852"/>
    <row r="164853"/>
    <row r="164854"/>
    <row r="164855"/>
    <row r="164856"/>
    <row r="164857"/>
    <row r="164858"/>
    <row r="164859"/>
    <row r="164860"/>
    <row r="164861"/>
    <row r="164862"/>
    <row r="164863"/>
    <row r="164864"/>
    <row r="164865"/>
    <row r="164866"/>
    <row r="164867"/>
    <row r="164868"/>
    <row r="164869"/>
    <row r="164870"/>
    <row r="164871"/>
    <row r="164872"/>
    <row r="164873"/>
    <row r="164874"/>
    <row r="164875"/>
    <row r="164876"/>
    <row r="164877"/>
    <row r="164878"/>
    <row r="164879"/>
    <row r="164880"/>
    <row r="164881"/>
    <row r="164882"/>
    <row r="164883"/>
    <row r="164884"/>
    <row r="164885"/>
    <row r="164886"/>
    <row r="164887"/>
    <row r="164888"/>
    <row r="164889"/>
    <row r="164890"/>
    <row r="164891"/>
    <row r="164892"/>
    <row r="164893"/>
    <row r="164894"/>
    <row r="164895"/>
    <row r="164896"/>
    <row r="164897"/>
    <row r="164898"/>
    <row r="164899"/>
    <row r="164900"/>
    <row r="164901"/>
    <row r="164902"/>
    <row r="164903"/>
    <row r="164904"/>
    <row r="164905"/>
    <row r="164906"/>
    <row r="164907"/>
    <row r="164908"/>
    <row r="164909"/>
    <row r="164910"/>
    <row r="164911"/>
    <row r="164912"/>
    <row r="164913"/>
    <row r="164914"/>
    <row r="164915"/>
    <row r="164916"/>
    <row r="164917"/>
    <row r="164918"/>
    <row r="164919"/>
    <row r="164920"/>
    <row r="164921"/>
    <row r="164922"/>
    <row r="164923"/>
    <row r="164924"/>
    <row r="164925"/>
    <row r="164926"/>
    <row r="164927"/>
    <row r="164928"/>
    <row r="164929"/>
    <row r="164930"/>
    <row r="164931"/>
    <row r="164932"/>
    <row r="164933"/>
    <row r="164934"/>
    <row r="164935"/>
    <row r="164936"/>
    <row r="164937"/>
    <row r="164938"/>
    <row r="164939"/>
    <row r="164940"/>
    <row r="164941"/>
    <row r="164942"/>
    <row r="164943"/>
    <row r="164944"/>
    <row r="164945"/>
    <row r="164946"/>
    <row r="164947"/>
    <row r="164948"/>
    <row r="164949"/>
    <row r="164950"/>
    <row r="164951"/>
    <row r="164952"/>
    <row r="164953"/>
    <row r="164954"/>
    <row r="164955"/>
    <row r="164956"/>
    <row r="164957"/>
    <row r="164958"/>
    <row r="164959"/>
    <row r="164960"/>
    <row r="164961"/>
    <row r="164962"/>
    <row r="164963"/>
    <row r="164964"/>
    <row r="164965"/>
    <row r="164966"/>
    <row r="164967"/>
    <row r="164968"/>
    <row r="164969"/>
    <row r="164970"/>
    <row r="164971"/>
    <row r="164972"/>
    <row r="164973"/>
    <row r="164974"/>
    <row r="164975"/>
    <row r="164976"/>
    <row r="164977"/>
    <row r="164978"/>
    <row r="164979"/>
    <row r="164980"/>
    <row r="164981"/>
    <row r="164982"/>
    <row r="164983"/>
    <row r="164984"/>
    <row r="164985"/>
    <row r="164986"/>
    <row r="164987"/>
    <row r="164988"/>
    <row r="164989"/>
    <row r="164990"/>
    <row r="164991"/>
    <row r="164992"/>
    <row r="164993"/>
    <row r="164994"/>
    <row r="164995"/>
    <row r="164996"/>
    <row r="164997"/>
    <row r="164998"/>
    <row r="164999"/>
    <row r="165000"/>
    <row r="165001"/>
    <row r="165002"/>
    <row r="165003"/>
    <row r="165004"/>
    <row r="165005"/>
    <row r="165006"/>
    <row r="165007"/>
    <row r="165008"/>
    <row r="165009"/>
    <row r="165010"/>
    <row r="165011"/>
    <row r="165012"/>
    <row r="165013"/>
    <row r="165014"/>
    <row r="165015"/>
    <row r="165016"/>
    <row r="165017"/>
    <row r="165018"/>
    <row r="165019"/>
    <row r="165020"/>
    <row r="165021"/>
    <row r="165022"/>
    <row r="165023"/>
    <row r="165024"/>
    <row r="165025"/>
    <row r="165026"/>
    <row r="165027"/>
    <row r="165028"/>
    <row r="165029"/>
    <row r="165030"/>
    <row r="165031"/>
    <row r="165032"/>
    <row r="165033"/>
    <row r="165034"/>
    <row r="165035"/>
    <row r="165036"/>
    <row r="165037"/>
    <row r="165038"/>
    <row r="165039"/>
    <row r="165040"/>
    <row r="165041"/>
    <row r="165042"/>
    <row r="165043"/>
    <row r="165044"/>
    <row r="165045"/>
    <row r="165046"/>
    <row r="165047"/>
    <row r="165048"/>
    <row r="165049"/>
    <row r="165050"/>
    <row r="165051"/>
    <row r="165052"/>
    <row r="165053"/>
    <row r="165054"/>
    <row r="165055"/>
    <row r="165056"/>
    <row r="165057"/>
    <row r="165058"/>
    <row r="165059"/>
    <row r="165060"/>
    <row r="165061"/>
    <row r="165062"/>
    <row r="165063"/>
    <row r="165064"/>
    <row r="165065"/>
    <row r="165066"/>
    <row r="165067"/>
    <row r="165068"/>
    <row r="165069"/>
    <row r="165070"/>
    <row r="165071"/>
    <row r="165072"/>
    <row r="165073"/>
    <row r="165074"/>
    <row r="165075"/>
    <row r="165076"/>
    <row r="165077"/>
    <row r="165078"/>
    <row r="165079"/>
    <row r="165080"/>
    <row r="165081"/>
    <row r="165082"/>
    <row r="165083"/>
    <row r="165084"/>
    <row r="165085"/>
    <row r="165086"/>
    <row r="165087"/>
    <row r="165088"/>
    <row r="165089"/>
    <row r="165090"/>
    <row r="165091"/>
    <row r="165092"/>
    <row r="165093"/>
    <row r="165094"/>
    <row r="165095"/>
    <row r="165096"/>
    <row r="165097"/>
    <row r="165098"/>
    <row r="165099"/>
    <row r="165100"/>
    <row r="165101"/>
    <row r="165102"/>
    <row r="165103"/>
    <row r="165104"/>
    <row r="165105"/>
    <row r="165106"/>
    <row r="165107"/>
    <row r="165108"/>
    <row r="165109"/>
    <row r="165110"/>
    <row r="165111"/>
    <row r="165112"/>
    <row r="165113"/>
    <row r="165114"/>
    <row r="165115"/>
    <row r="165116"/>
    <row r="165117"/>
    <row r="165118"/>
    <row r="165119"/>
    <row r="165120"/>
    <row r="165121"/>
    <row r="165122"/>
    <row r="165123"/>
    <row r="165124"/>
    <row r="165125"/>
    <row r="165126"/>
    <row r="165127"/>
    <row r="165128"/>
    <row r="165129"/>
    <row r="165130"/>
    <row r="165131"/>
    <row r="165132"/>
    <row r="165133"/>
    <row r="165134"/>
    <row r="165135"/>
    <row r="165136"/>
    <row r="165137"/>
    <row r="165138"/>
    <row r="165139"/>
    <row r="165140"/>
    <row r="165141"/>
    <row r="165142"/>
    <row r="165143"/>
    <row r="165144"/>
    <row r="165145"/>
    <row r="165146"/>
    <row r="165147"/>
    <row r="165148"/>
    <row r="165149"/>
    <row r="165150"/>
    <row r="165151"/>
    <row r="165152"/>
    <row r="165153"/>
    <row r="165154"/>
    <row r="165155"/>
    <row r="165156"/>
    <row r="165157"/>
    <row r="165158"/>
    <row r="165159"/>
    <row r="165160"/>
    <row r="165161"/>
    <row r="165162"/>
    <row r="165163"/>
    <row r="165164"/>
    <row r="165165"/>
    <row r="165166"/>
    <row r="165167"/>
    <row r="165168"/>
    <row r="165169"/>
    <row r="165170"/>
    <row r="165171"/>
    <row r="165172"/>
    <row r="165173"/>
    <row r="165174"/>
    <row r="165175"/>
    <row r="165176"/>
    <row r="165177"/>
    <row r="165178"/>
    <row r="165179"/>
    <row r="165180"/>
    <row r="165181"/>
    <row r="165182"/>
    <row r="165183"/>
    <row r="165184"/>
    <row r="165185"/>
    <row r="165186"/>
    <row r="165187"/>
    <row r="165188"/>
    <row r="165189"/>
    <row r="165190"/>
    <row r="165191"/>
    <row r="165192"/>
    <row r="165193"/>
    <row r="165194"/>
    <row r="165195"/>
    <row r="165196"/>
    <row r="165197"/>
    <row r="165198"/>
    <row r="165199"/>
    <row r="165200"/>
    <row r="165201"/>
    <row r="165202"/>
    <row r="165203"/>
    <row r="165204"/>
    <row r="165205"/>
    <row r="165206"/>
    <row r="165207"/>
    <row r="165208"/>
    <row r="165209"/>
    <row r="165210"/>
    <row r="165211"/>
    <row r="165212"/>
    <row r="165213"/>
    <row r="165214"/>
    <row r="165215"/>
    <row r="165216"/>
    <row r="165217"/>
    <row r="165218"/>
    <row r="165219"/>
    <row r="165220"/>
    <row r="165221"/>
    <row r="165222"/>
    <row r="165223"/>
    <row r="165224"/>
    <row r="165225"/>
    <row r="165226"/>
    <row r="165227"/>
    <row r="165228"/>
    <row r="165229"/>
    <row r="165230"/>
    <row r="165231"/>
    <row r="165232"/>
    <row r="165233"/>
    <row r="165234"/>
    <row r="165235"/>
    <row r="165236"/>
    <row r="165237"/>
    <row r="165238"/>
    <row r="165239"/>
    <row r="165240"/>
    <row r="165241"/>
    <row r="165242"/>
    <row r="165243"/>
    <row r="165244"/>
    <row r="165245"/>
    <row r="165246"/>
    <row r="165247"/>
    <row r="165248"/>
    <row r="165249"/>
    <row r="165250"/>
    <row r="165251"/>
    <row r="165252"/>
    <row r="165253"/>
    <row r="165254"/>
    <row r="165255"/>
    <row r="165256"/>
    <row r="165257"/>
    <row r="165258"/>
    <row r="165259"/>
    <row r="165260"/>
    <row r="165261"/>
    <row r="165262"/>
    <row r="165263"/>
    <row r="165264"/>
    <row r="165265"/>
    <row r="165266"/>
    <row r="165267"/>
    <row r="165268"/>
    <row r="165269"/>
    <row r="165270"/>
    <row r="165271"/>
    <row r="165272"/>
    <row r="165273"/>
    <row r="165274"/>
    <row r="165275"/>
    <row r="165276"/>
    <row r="165277"/>
    <row r="165278"/>
    <row r="165279"/>
    <row r="165280"/>
    <row r="165281"/>
    <row r="165282"/>
    <row r="165283"/>
    <row r="165284"/>
    <row r="165285"/>
    <row r="165286"/>
    <row r="165287"/>
    <row r="165288"/>
    <row r="165289"/>
    <row r="165290"/>
    <row r="165291"/>
    <row r="165292"/>
    <row r="165293"/>
    <row r="165294"/>
    <row r="165295"/>
    <row r="165296"/>
    <row r="165297"/>
    <row r="165298"/>
    <row r="165299"/>
    <row r="165300"/>
    <row r="165301"/>
    <row r="165302"/>
    <row r="165303"/>
    <row r="165304"/>
    <row r="165305"/>
    <row r="165306"/>
    <row r="165307"/>
    <row r="165308"/>
    <row r="165309"/>
    <row r="165310"/>
    <row r="165311"/>
    <row r="165312"/>
    <row r="165313"/>
    <row r="165314"/>
    <row r="165315"/>
    <row r="165316"/>
    <row r="165317"/>
    <row r="165318"/>
    <row r="165319"/>
    <row r="165320"/>
    <row r="165321"/>
    <row r="165322"/>
    <row r="165323"/>
    <row r="165324"/>
    <row r="165325"/>
    <row r="165326"/>
    <row r="165327"/>
    <row r="165328"/>
    <row r="165329"/>
    <row r="165330"/>
    <row r="165331"/>
    <row r="165332"/>
    <row r="165333"/>
    <row r="165334"/>
    <row r="165335"/>
    <row r="165336"/>
    <row r="165337"/>
    <row r="165338"/>
    <row r="165339"/>
    <row r="165340"/>
    <row r="165341"/>
    <row r="165342"/>
    <row r="165343"/>
    <row r="165344"/>
    <row r="165345"/>
    <row r="165346"/>
    <row r="165347"/>
    <row r="165348"/>
    <row r="165349"/>
    <row r="165350"/>
    <row r="165351"/>
    <row r="165352"/>
    <row r="165353"/>
    <row r="165354"/>
    <row r="165355"/>
    <row r="165356"/>
    <row r="165357"/>
    <row r="165358"/>
    <row r="165359"/>
    <row r="165360"/>
    <row r="165361"/>
    <row r="165362"/>
    <row r="165363"/>
    <row r="165364"/>
    <row r="165365"/>
    <row r="165366"/>
    <row r="165367"/>
    <row r="165368"/>
    <row r="165369"/>
    <row r="165370"/>
    <row r="165371"/>
    <row r="165372"/>
    <row r="165373"/>
    <row r="165374"/>
    <row r="165375"/>
    <row r="165376"/>
    <row r="165377"/>
    <row r="165378"/>
    <row r="165379"/>
    <row r="165380"/>
    <row r="165381"/>
    <row r="165382"/>
    <row r="165383"/>
    <row r="165384"/>
    <row r="165385"/>
    <row r="165386"/>
    <row r="165387"/>
    <row r="165388"/>
    <row r="165389"/>
    <row r="165390"/>
    <row r="165391"/>
    <row r="165392"/>
    <row r="165393"/>
    <row r="165394"/>
    <row r="165395"/>
    <row r="165396"/>
    <row r="165397"/>
    <row r="165398"/>
    <row r="165399"/>
    <row r="165400"/>
    <row r="165401"/>
    <row r="165402"/>
    <row r="165403"/>
    <row r="165404"/>
    <row r="165405"/>
    <row r="165406"/>
    <row r="165407"/>
    <row r="165408"/>
    <row r="165409"/>
    <row r="165410"/>
    <row r="165411"/>
    <row r="165412"/>
    <row r="165413"/>
    <row r="165414"/>
    <row r="165415"/>
    <row r="165416"/>
    <row r="165417"/>
    <row r="165418"/>
    <row r="165419"/>
    <row r="165420"/>
    <row r="165421"/>
    <row r="165422"/>
    <row r="165423"/>
    <row r="165424"/>
    <row r="165425"/>
    <row r="165426"/>
    <row r="165427"/>
    <row r="165428"/>
    <row r="165429"/>
    <row r="165430"/>
    <row r="165431"/>
    <row r="165432"/>
    <row r="165433"/>
    <row r="165434"/>
    <row r="165435"/>
    <row r="165436"/>
    <row r="165437"/>
    <row r="165438"/>
    <row r="165439"/>
    <row r="165440"/>
    <row r="165441"/>
    <row r="165442"/>
    <row r="165443"/>
    <row r="165444"/>
    <row r="165445"/>
    <row r="165446"/>
    <row r="165447"/>
    <row r="165448"/>
    <row r="165449"/>
    <row r="165450"/>
    <row r="165451"/>
    <row r="165452"/>
    <row r="165453"/>
    <row r="165454"/>
    <row r="165455"/>
    <row r="165456"/>
    <row r="165457"/>
    <row r="165458"/>
    <row r="165459"/>
    <row r="165460"/>
    <row r="165461"/>
    <row r="165462"/>
    <row r="165463"/>
    <row r="165464"/>
    <row r="165465"/>
    <row r="165466"/>
    <row r="165467"/>
    <row r="165468"/>
    <row r="165469"/>
    <row r="165470"/>
    <row r="165471"/>
    <row r="165472"/>
    <row r="165473"/>
    <row r="165474"/>
    <row r="165475"/>
    <row r="165476"/>
    <row r="165477"/>
    <row r="165478"/>
    <row r="165479"/>
    <row r="165480"/>
    <row r="165481"/>
    <row r="165482"/>
    <row r="165483"/>
    <row r="165484"/>
    <row r="165485"/>
    <row r="165486"/>
    <row r="165487"/>
    <row r="165488"/>
    <row r="165489"/>
    <row r="165490"/>
    <row r="165491"/>
    <row r="165492"/>
    <row r="165493"/>
    <row r="165494"/>
    <row r="165495"/>
    <row r="165496"/>
    <row r="165497"/>
    <row r="165498"/>
    <row r="165499"/>
    <row r="165500"/>
    <row r="165501"/>
    <row r="165502"/>
    <row r="165503"/>
    <row r="165504"/>
    <row r="165505"/>
    <row r="165506"/>
    <row r="165507"/>
    <row r="165508"/>
    <row r="165509"/>
    <row r="165510"/>
    <row r="165511"/>
    <row r="165512"/>
    <row r="165513"/>
    <row r="165514"/>
    <row r="165515"/>
    <row r="165516"/>
    <row r="165517"/>
    <row r="165518"/>
    <row r="165519"/>
    <row r="165520"/>
    <row r="165521"/>
    <row r="165522"/>
    <row r="165523"/>
    <row r="165524"/>
    <row r="165525"/>
    <row r="165526"/>
    <row r="165527"/>
    <row r="165528"/>
    <row r="165529"/>
    <row r="165530"/>
    <row r="165531"/>
    <row r="165532"/>
    <row r="165533"/>
    <row r="165534"/>
    <row r="165535"/>
    <row r="165536"/>
    <row r="165537"/>
    <row r="165538"/>
    <row r="165539"/>
    <row r="165540"/>
    <row r="165541"/>
    <row r="165542"/>
    <row r="165543"/>
    <row r="165544"/>
    <row r="165545"/>
    <row r="165546"/>
    <row r="165547"/>
    <row r="165548"/>
    <row r="165549"/>
    <row r="165550"/>
    <row r="165551"/>
    <row r="165552"/>
    <row r="165553"/>
    <row r="165554"/>
    <row r="165555"/>
    <row r="165556"/>
    <row r="165557"/>
    <row r="165558"/>
    <row r="165559"/>
    <row r="165560"/>
    <row r="165561"/>
    <row r="165562"/>
    <row r="165563"/>
    <row r="165564"/>
    <row r="165565"/>
    <row r="165566"/>
    <row r="165567"/>
    <row r="165568"/>
    <row r="165569"/>
    <row r="165570"/>
    <row r="165571"/>
    <row r="165572"/>
    <row r="165573"/>
    <row r="165574"/>
    <row r="165575"/>
    <row r="165576"/>
    <row r="165577"/>
    <row r="165578"/>
    <row r="165579"/>
    <row r="165580"/>
    <row r="165581"/>
    <row r="165582"/>
    <row r="165583"/>
    <row r="165584"/>
    <row r="165585"/>
    <row r="165586"/>
    <row r="165587"/>
    <row r="165588"/>
    <row r="165589"/>
    <row r="165590"/>
    <row r="165591"/>
    <row r="165592"/>
    <row r="165593"/>
    <row r="165594"/>
    <row r="165595"/>
    <row r="165596"/>
    <row r="165597"/>
    <row r="165598"/>
    <row r="165599"/>
    <row r="165600"/>
    <row r="165601"/>
    <row r="165602"/>
    <row r="165603"/>
    <row r="165604"/>
    <row r="165605"/>
    <row r="165606"/>
    <row r="165607"/>
    <row r="165608"/>
    <row r="165609"/>
    <row r="165610"/>
    <row r="165611"/>
    <row r="165612"/>
    <row r="165613"/>
    <row r="165614"/>
    <row r="165615"/>
    <row r="165616"/>
    <row r="165617"/>
    <row r="165618"/>
    <row r="165619"/>
    <row r="165620"/>
    <row r="165621"/>
    <row r="165622"/>
    <row r="165623"/>
    <row r="165624"/>
    <row r="165625"/>
    <row r="165626"/>
    <row r="165627"/>
    <row r="165628"/>
    <row r="165629"/>
    <row r="165630"/>
    <row r="165631"/>
    <row r="165632"/>
    <row r="165633"/>
    <row r="165634"/>
    <row r="165635"/>
    <row r="165636"/>
    <row r="165637"/>
    <row r="165638"/>
    <row r="165639"/>
    <row r="165640"/>
    <row r="165641"/>
    <row r="165642"/>
    <row r="165643"/>
    <row r="165644"/>
    <row r="165645"/>
    <row r="165646"/>
    <row r="165647"/>
    <row r="165648"/>
    <row r="165649"/>
    <row r="165650"/>
    <row r="165651"/>
    <row r="165652"/>
    <row r="165653"/>
    <row r="165654"/>
    <row r="165655"/>
    <row r="165656"/>
    <row r="165657"/>
    <row r="165658"/>
    <row r="165659"/>
    <row r="165660"/>
    <row r="165661"/>
    <row r="165662"/>
    <row r="165663"/>
    <row r="165664"/>
    <row r="165665"/>
    <row r="165666"/>
    <row r="165667"/>
    <row r="165668"/>
    <row r="165669"/>
    <row r="165670"/>
    <row r="165671"/>
    <row r="165672"/>
    <row r="165673"/>
    <row r="165674"/>
    <row r="165675"/>
    <row r="165676"/>
    <row r="165677"/>
    <row r="165678"/>
    <row r="165679"/>
    <row r="165680"/>
    <row r="165681"/>
    <row r="165682"/>
    <row r="165683"/>
    <row r="165684"/>
    <row r="165685"/>
    <row r="165686"/>
    <row r="165687"/>
    <row r="165688"/>
    <row r="165689"/>
    <row r="165690"/>
    <row r="165691"/>
    <row r="165692"/>
    <row r="165693"/>
    <row r="165694"/>
    <row r="165695"/>
    <row r="165696"/>
    <row r="165697"/>
    <row r="165698"/>
    <row r="165699"/>
    <row r="165700"/>
    <row r="165701"/>
    <row r="165702"/>
    <row r="165703"/>
    <row r="165704"/>
    <row r="165705"/>
    <row r="165706"/>
    <row r="165707"/>
    <row r="165708"/>
    <row r="165709"/>
    <row r="165710"/>
    <row r="165711"/>
    <row r="165712"/>
    <row r="165713"/>
    <row r="165714"/>
    <row r="165715"/>
    <row r="165716"/>
    <row r="165717"/>
    <row r="165718"/>
    <row r="165719"/>
    <row r="165720"/>
    <row r="165721"/>
    <row r="165722"/>
    <row r="165723"/>
    <row r="165724"/>
    <row r="165725"/>
    <row r="165726"/>
    <row r="165727"/>
    <row r="165728"/>
    <row r="165729"/>
    <row r="165730"/>
    <row r="165731"/>
    <row r="165732"/>
    <row r="165733"/>
    <row r="165734"/>
    <row r="165735"/>
    <row r="165736"/>
    <row r="165737"/>
    <row r="165738"/>
    <row r="165739"/>
    <row r="165740"/>
    <row r="165741"/>
    <row r="165742"/>
    <row r="165743"/>
    <row r="165744"/>
    <row r="165745"/>
    <row r="165746"/>
    <row r="165747"/>
    <row r="165748"/>
    <row r="165749"/>
    <row r="165750"/>
    <row r="165751"/>
    <row r="165752"/>
    <row r="165753"/>
    <row r="165754"/>
    <row r="165755"/>
    <row r="165756"/>
    <row r="165757"/>
    <row r="165758"/>
    <row r="165759"/>
    <row r="165760"/>
    <row r="165761"/>
    <row r="165762"/>
    <row r="165763"/>
    <row r="165764"/>
    <row r="165765"/>
    <row r="165766"/>
    <row r="165767"/>
    <row r="165768"/>
    <row r="165769"/>
    <row r="165770"/>
    <row r="165771"/>
    <row r="165772"/>
    <row r="165773"/>
    <row r="165774"/>
    <row r="165775"/>
    <row r="165776"/>
    <row r="165777"/>
    <row r="165778"/>
    <row r="165779"/>
    <row r="165780"/>
    <row r="165781"/>
    <row r="165782"/>
    <row r="165783"/>
    <row r="165784"/>
    <row r="165785"/>
    <row r="165786"/>
    <row r="165787"/>
    <row r="165788"/>
    <row r="165789"/>
    <row r="165790"/>
    <row r="165791"/>
    <row r="165792"/>
    <row r="165793"/>
    <row r="165794"/>
    <row r="165795"/>
    <row r="165796"/>
    <row r="165797"/>
    <row r="165798"/>
    <row r="165799"/>
    <row r="165800"/>
    <row r="165801"/>
    <row r="165802"/>
    <row r="165803"/>
    <row r="165804"/>
    <row r="165805"/>
    <row r="165806"/>
    <row r="165807"/>
    <row r="165808"/>
    <row r="165809"/>
    <row r="165810"/>
    <row r="165811"/>
    <row r="165812"/>
    <row r="165813"/>
    <row r="165814"/>
    <row r="165815"/>
    <row r="165816"/>
    <row r="165817"/>
    <row r="165818"/>
    <row r="165819"/>
    <row r="165820"/>
    <row r="165821"/>
    <row r="165822"/>
    <row r="165823"/>
    <row r="165824"/>
    <row r="165825"/>
    <row r="165826"/>
    <row r="165827"/>
    <row r="165828"/>
    <row r="165829"/>
    <row r="165830"/>
    <row r="165831"/>
    <row r="165832"/>
    <row r="165833"/>
    <row r="165834"/>
    <row r="165835"/>
    <row r="165836"/>
    <row r="165837"/>
    <row r="165838"/>
    <row r="165839"/>
    <row r="165840"/>
    <row r="165841"/>
    <row r="165842"/>
    <row r="165843"/>
    <row r="165844"/>
    <row r="165845"/>
    <row r="165846"/>
    <row r="165847"/>
    <row r="165848"/>
    <row r="165849"/>
    <row r="165850"/>
    <row r="165851"/>
    <row r="165852"/>
    <row r="165853"/>
    <row r="165854"/>
    <row r="165855"/>
    <row r="165856"/>
    <row r="165857"/>
    <row r="165858"/>
    <row r="165859"/>
    <row r="165860"/>
    <row r="165861"/>
    <row r="165862"/>
    <row r="165863"/>
    <row r="165864"/>
    <row r="165865"/>
    <row r="165866"/>
    <row r="165867"/>
    <row r="165868"/>
    <row r="165869"/>
    <row r="165870"/>
    <row r="165871"/>
    <row r="165872"/>
    <row r="165873"/>
    <row r="165874"/>
    <row r="165875"/>
    <row r="165876"/>
    <row r="165877"/>
    <row r="165878"/>
    <row r="165879"/>
    <row r="165880"/>
    <row r="165881"/>
    <row r="165882"/>
    <row r="165883"/>
    <row r="165884"/>
    <row r="165885"/>
    <row r="165886"/>
    <row r="165887"/>
    <row r="165888"/>
    <row r="165889"/>
    <row r="165890"/>
    <row r="165891"/>
    <row r="165892"/>
    <row r="165893"/>
    <row r="165894"/>
    <row r="165895"/>
    <row r="165896"/>
    <row r="165897"/>
    <row r="165898"/>
    <row r="165899"/>
    <row r="165900"/>
    <row r="165901"/>
    <row r="165902"/>
    <row r="165903"/>
    <row r="165904"/>
    <row r="165905"/>
    <row r="165906"/>
    <row r="165907"/>
    <row r="165908"/>
    <row r="165909"/>
    <row r="165910"/>
    <row r="165911"/>
    <row r="165912"/>
    <row r="165913"/>
    <row r="165914"/>
    <row r="165915"/>
    <row r="165916"/>
    <row r="165917"/>
    <row r="165918"/>
    <row r="165919"/>
    <row r="165920"/>
    <row r="165921"/>
    <row r="165922"/>
    <row r="165923"/>
    <row r="165924"/>
    <row r="165925"/>
    <row r="165926"/>
    <row r="165927"/>
    <row r="165928"/>
    <row r="165929"/>
    <row r="165930"/>
    <row r="165931"/>
    <row r="165932"/>
    <row r="165933"/>
    <row r="165934"/>
    <row r="165935"/>
    <row r="165936"/>
    <row r="165937"/>
    <row r="165938"/>
    <row r="165939"/>
    <row r="165940"/>
    <row r="165941"/>
    <row r="165942"/>
    <row r="165943"/>
    <row r="165944"/>
    <row r="165945"/>
    <row r="165946"/>
    <row r="165947"/>
    <row r="165948"/>
    <row r="165949"/>
    <row r="165950"/>
    <row r="165951"/>
    <row r="165952"/>
    <row r="165953"/>
    <row r="165954"/>
    <row r="165955"/>
    <row r="165956"/>
    <row r="165957"/>
    <row r="165958"/>
    <row r="165959"/>
    <row r="165960"/>
    <row r="165961"/>
    <row r="165962"/>
    <row r="165963"/>
    <row r="165964"/>
    <row r="165965"/>
    <row r="165966"/>
    <row r="165967"/>
    <row r="165968"/>
    <row r="165969"/>
    <row r="165970"/>
    <row r="165971"/>
    <row r="165972"/>
    <row r="165973"/>
    <row r="165974"/>
    <row r="165975"/>
    <row r="165976"/>
    <row r="165977"/>
    <row r="165978"/>
    <row r="165979"/>
    <row r="165980"/>
    <row r="165981"/>
    <row r="165982"/>
    <row r="165983"/>
    <row r="165984"/>
    <row r="165985"/>
    <row r="165986"/>
    <row r="165987"/>
    <row r="165988"/>
    <row r="165989"/>
    <row r="165990"/>
    <row r="165991"/>
    <row r="165992"/>
    <row r="165993"/>
    <row r="165994"/>
    <row r="165995"/>
    <row r="165996"/>
    <row r="165997"/>
    <row r="165998"/>
    <row r="165999"/>
    <row r="166000"/>
    <row r="166001"/>
    <row r="166002"/>
    <row r="166003"/>
    <row r="166004"/>
    <row r="166005"/>
    <row r="166006"/>
    <row r="166007"/>
    <row r="166008"/>
    <row r="166009"/>
    <row r="166010"/>
    <row r="166011"/>
    <row r="166012"/>
    <row r="166013"/>
    <row r="166014"/>
    <row r="166015"/>
    <row r="166016"/>
    <row r="166017"/>
    <row r="166018"/>
    <row r="166019"/>
    <row r="166020"/>
    <row r="166021"/>
    <row r="166022"/>
    <row r="166023"/>
    <row r="166024"/>
    <row r="166025"/>
    <row r="166026"/>
    <row r="166027"/>
    <row r="166028"/>
    <row r="166029"/>
    <row r="166030"/>
    <row r="166031"/>
    <row r="166032"/>
    <row r="166033"/>
    <row r="166034"/>
    <row r="166035"/>
    <row r="166036"/>
    <row r="166037"/>
    <row r="166038"/>
    <row r="166039"/>
    <row r="166040"/>
    <row r="166041"/>
    <row r="166042"/>
    <row r="166043"/>
    <row r="166044"/>
    <row r="166045"/>
    <row r="166046"/>
    <row r="166047"/>
    <row r="166048"/>
    <row r="166049"/>
    <row r="166050"/>
    <row r="166051"/>
    <row r="166052"/>
    <row r="166053"/>
    <row r="166054"/>
    <row r="166055"/>
    <row r="166056"/>
    <row r="166057"/>
    <row r="166058"/>
    <row r="166059"/>
    <row r="166060"/>
    <row r="166061"/>
    <row r="166062"/>
    <row r="166063"/>
    <row r="166064"/>
    <row r="166065"/>
    <row r="166066"/>
    <row r="166067"/>
    <row r="166068"/>
    <row r="166069"/>
    <row r="166070"/>
    <row r="166071"/>
    <row r="166072"/>
    <row r="166073"/>
    <row r="166074"/>
    <row r="166075"/>
    <row r="166076"/>
    <row r="166077"/>
    <row r="166078"/>
    <row r="166079"/>
    <row r="166080"/>
    <row r="166081"/>
    <row r="166082"/>
    <row r="166083"/>
    <row r="166084"/>
    <row r="166085"/>
    <row r="166086"/>
    <row r="166087"/>
    <row r="166088"/>
    <row r="166089"/>
    <row r="166090"/>
    <row r="166091"/>
    <row r="166092"/>
    <row r="166093"/>
    <row r="166094"/>
    <row r="166095"/>
    <row r="166096"/>
    <row r="166097"/>
    <row r="166098"/>
    <row r="166099"/>
    <row r="166100"/>
    <row r="166101"/>
    <row r="166102"/>
    <row r="166103"/>
    <row r="166104"/>
    <row r="166105"/>
    <row r="166106"/>
    <row r="166107"/>
    <row r="166108"/>
    <row r="166109"/>
    <row r="166110"/>
    <row r="166111"/>
    <row r="166112"/>
    <row r="166113"/>
    <row r="166114"/>
    <row r="166115"/>
    <row r="166116"/>
    <row r="166117"/>
    <row r="166118"/>
    <row r="166119"/>
    <row r="166120"/>
    <row r="166121"/>
    <row r="166122"/>
    <row r="166123"/>
    <row r="166124"/>
    <row r="166125"/>
    <row r="166126"/>
    <row r="166127"/>
    <row r="166128"/>
    <row r="166129"/>
    <row r="166130"/>
    <row r="166131"/>
    <row r="166132"/>
    <row r="166133"/>
    <row r="166134"/>
    <row r="166135"/>
    <row r="166136"/>
    <row r="166137"/>
    <row r="166138"/>
    <row r="166139"/>
    <row r="166140"/>
    <row r="166141"/>
    <row r="166142"/>
    <row r="166143"/>
    <row r="166144"/>
    <row r="166145"/>
    <row r="166146"/>
    <row r="166147"/>
    <row r="166148"/>
    <row r="166149"/>
    <row r="166150"/>
    <row r="166151"/>
    <row r="166152"/>
    <row r="166153"/>
    <row r="166154"/>
    <row r="166155"/>
    <row r="166156"/>
    <row r="166157"/>
    <row r="166158"/>
    <row r="166159"/>
    <row r="166160"/>
    <row r="166161"/>
    <row r="166162"/>
    <row r="166163"/>
    <row r="166164"/>
    <row r="166165"/>
    <row r="166166"/>
    <row r="166167"/>
    <row r="166168"/>
    <row r="166169"/>
    <row r="166170"/>
    <row r="166171"/>
    <row r="166172"/>
    <row r="166173"/>
    <row r="166174"/>
    <row r="166175"/>
    <row r="166176"/>
    <row r="166177"/>
    <row r="166178"/>
    <row r="166179"/>
    <row r="166180"/>
    <row r="166181"/>
    <row r="166182"/>
    <row r="166183"/>
    <row r="166184"/>
    <row r="166185"/>
    <row r="166186"/>
    <row r="166187"/>
    <row r="166188"/>
    <row r="166189"/>
    <row r="166190"/>
    <row r="166191"/>
    <row r="166192"/>
    <row r="166193"/>
    <row r="166194"/>
    <row r="166195"/>
    <row r="166196"/>
    <row r="166197"/>
    <row r="166198"/>
    <row r="166199"/>
    <row r="166200"/>
    <row r="166201"/>
    <row r="166202"/>
    <row r="166203"/>
    <row r="166204"/>
    <row r="166205"/>
    <row r="166206"/>
    <row r="166207"/>
    <row r="166208"/>
    <row r="166209"/>
    <row r="166210"/>
    <row r="166211"/>
    <row r="166212"/>
    <row r="166213"/>
    <row r="166214"/>
    <row r="166215"/>
    <row r="166216"/>
    <row r="166217"/>
    <row r="166218"/>
    <row r="166219"/>
    <row r="166220"/>
    <row r="166221"/>
    <row r="166222"/>
    <row r="166223"/>
    <row r="166224"/>
    <row r="166225"/>
    <row r="166226"/>
    <row r="166227"/>
    <row r="166228"/>
    <row r="166229"/>
    <row r="166230"/>
    <row r="166231"/>
    <row r="166232"/>
    <row r="166233"/>
    <row r="166234"/>
    <row r="166235"/>
    <row r="166236"/>
    <row r="166237"/>
    <row r="166238"/>
    <row r="166239"/>
    <row r="166240"/>
    <row r="166241"/>
    <row r="166242"/>
    <row r="166243"/>
    <row r="166244"/>
    <row r="166245"/>
    <row r="166246"/>
    <row r="166247"/>
    <row r="166248"/>
    <row r="166249"/>
    <row r="166250"/>
    <row r="166251"/>
    <row r="166252"/>
    <row r="166253"/>
    <row r="166254"/>
    <row r="166255"/>
    <row r="166256"/>
    <row r="166257"/>
    <row r="166258"/>
    <row r="166259"/>
    <row r="166260"/>
    <row r="166261"/>
    <row r="166262"/>
    <row r="166263"/>
    <row r="166264"/>
    <row r="166265"/>
    <row r="166266"/>
    <row r="166267"/>
    <row r="166268"/>
    <row r="166269"/>
    <row r="166270"/>
    <row r="166271"/>
    <row r="166272"/>
    <row r="166273"/>
    <row r="166274"/>
    <row r="166275"/>
    <row r="166276"/>
    <row r="166277"/>
    <row r="166278"/>
    <row r="166279"/>
    <row r="166280"/>
    <row r="166281"/>
    <row r="166282"/>
    <row r="166283"/>
    <row r="166284"/>
    <row r="166285"/>
    <row r="166286"/>
    <row r="166287"/>
    <row r="166288"/>
    <row r="166289"/>
    <row r="166290"/>
    <row r="166291"/>
    <row r="166292"/>
    <row r="166293"/>
    <row r="166294"/>
    <row r="166295"/>
    <row r="166296"/>
    <row r="166297"/>
    <row r="166298"/>
    <row r="166299"/>
    <row r="166300"/>
    <row r="166301"/>
    <row r="166302"/>
    <row r="166303"/>
    <row r="166304"/>
    <row r="166305"/>
    <row r="166306"/>
    <row r="166307"/>
    <row r="166308"/>
    <row r="166309"/>
    <row r="166310"/>
    <row r="166311"/>
    <row r="166312"/>
    <row r="166313"/>
    <row r="166314"/>
    <row r="166315"/>
    <row r="166316"/>
    <row r="166317"/>
    <row r="166318"/>
    <row r="166319"/>
    <row r="166320"/>
    <row r="166321"/>
    <row r="166322"/>
    <row r="166323"/>
    <row r="166324"/>
    <row r="166325"/>
    <row r="166326"/>
    <row r="166327"/>
    <row r="166328"/>
    <row r="166329"/>
    <row r="166330"/>
    <row r="166331"/>
    <row r="166332"/>
    <row r="166333"/>
    <row r="166334"/>
    <row r="166335"/>
    <row r="166336"/>
    <row r="166337"/>
    <row r="166338"/>
    <row r="166339"/>
    <row r="166340"/>
    <row r="166341"/>
    <row r="166342"/>
    <row r="166343"/>
    <row r="166344"/>
    <row r="166345"/>
    <row r="166346"/>
    <row r="166347"/>
    <row r="166348"/>
    <row r="166349"/>
    <row r="166350"/>
    <row r="166351"/>
    <row r="166352"/>
    <row r="166353"/>
    <row r="166354"/>
    <row r="166355"/>
    <row r="166356"/>
    <row r="166357"/>
    <row r="166358"/>
    <row r="166359"/>
    <row r="166360"/>
    <row r="166361"/>
    <row r="166362"/>
    <row r="166363"/>
    <row r="166364"/>
    <row r="166365"/>
    <row r="166366"/>
    <row r="166367"/>
    <row r="166368"/>
    <row r="166369"/>
    <row r="166370"/>
    <row r="166371"/>
    <row r="166372"/>
    <row r="166373"/>
    <row r="166374"/>
    <row r="166375"/>
    <row r="166376"/>
    <row r="166377"/>
    <row r="166378"/>
    <row r="166379"/>
    <row r="166380"/>
    <row r="166381"/>
    <row r="166382"/>
    <row r="166383"/>
    <row r="166384"/>
    <row r="166385"/>
    <row r="166386"/>
    <row r="166387"/>
    <row r="166388"/>
    <row r="166389"/>
    <row r="166390"/>
    <row r="166391"/>
    <row r="166392"/>
    <row r="166393"/>
    <row r="166394"/>
    <row r="166395"/>
    <row r="166396"/>
    <row r="166397"/>
    <row r="166398"/>
    <row r="166399"/>
    <row r="166400"/>
    <row r="166401"/>
    <row r="166402"/>
    <row r="166403"/>
    <row r="166404"/>
    <row r="166405"/>
    <row r="166406"/>
    <row r="166407"/>
    <row r="166408"/>
    <row r="166409"/>
    <row r="166410"/>
    <row r="166411"/>
    <row r="166412"/>
    <row r="166413"/>
    <row r="166414"/>
    <row r="166415"/>
    <row r="166416"/>
    <row r="166417"/>
    <row r="166418"/>
    <row r="166419"/>
    <row r="166420"/>
    <row r="166421"/>
    <row r="166422"/>
    <row r="166423"/>
    <row r="166424"/>
    <row r="166425"/>
    <row r="166426"/>
    <row r="166427"/>
    <row r="166428"/>
    <row r="166429"/>
    <row r="166430"/>
    <row r="166431"/>
    <row r="166432"/>
    <row r="166433"/>
    <row r="166434"/>
    <row r="166435"/>
    <row r="166436"/>
    <row r="166437"/>
    <row r="166438"/>
    <row r="166439"/>
    <row r="166440"/>
    <row r="166441"/>
    <row r="166442"/>
    <row r="166443"/>
    <row r="166444"/>
    <row r="166445"/>
    <row r="166446"/>
    <row r="166447"/>
    <row r="166448"/>
    <row r="166449"/>
    <row r="166450"/>
    <row r="166451"/>
    <row r="166452"/>
    <row r="166453"/>
    <row r="166454"/>
    <row r="166455"/>
    <row r="166456"/>
    <row r="166457"/>
    <row r="166458"/>
    <row r="166459"/>
    <row r="166460"/>
    <row r="166461"/>
    <row r="166462"/>
    <row r="166463"/>
    <row r="166464"/>
    <row r="166465"/>
    <row r="166466"/>
    <row r="166467"/>
    <row r="166468"/>
    <row r="166469"/>
    <row r="166470"/>
    <row r="166471"/>
    <row r="166472"/>
    <row r="166473"/>
    <row r="166474"/>
    <row r="166475"/>
    <row r="166476"/>
    <row r="166477"/>
    <row r="166478"/>
    <row r="166479"/>
    <row r="166480"/>
    <row r="166481"/>
    <row r="166482"/>
    <row r="166483"/>
    <row r="166484"/>
    <row r="166485"/>
    <row r="166486"/>
    <row r="166487"/>
    <row r="166488"/>
    <row r="166489"/>
    <row r="166490"/>
    <row r="166491"/>
    <row r="166492"/>
    <row r="166493"/>
    <row r="166494"/>
    <row r="166495"/>
    <row r="166496"/>
    <row r="166497"/>
    <row r="166498"/>
    <row r="166499"/>
    <row r="166500"/>
    <row r="166501"/>
    <row r="166502"/>
    <row r="166503"/>
    <row r="166504"/>
    <row r="166505"/>
    <row r="166506"/>
    <row r="166507"/>
    <row r="166508"/>
    <row r="166509"/>
    <row r="166510"/>
    <row r="166511"/>
    <row r="166512"/>
    <row r="166513"/>
    <row r="166514"/>
    <row r="166515"/>
    <row r="166516"/>
    <row r="166517"/>
    <row r="166518"/>
    <row r="166519"/>
    <row r="166520"/>
    <row r="166521"/>
    <row r="166522"/>
    <row r="166523"/>
    <row r="166524"/>
    <row r="166525"/>
    <row r="166526"/>
    <row r="166527"/>
    <row r="166528"/>
    <row r="166529"/>
    <row r="166530"/>
    <row r="166531"/>
    <row r="166532"/>
    <row r="166533"/>
    <row r="166534"/>
    <row r="166535"/>
    <row r="166536"/>
    <row r="166537"/>
    <row r="166538"/>
    <row r="166539"/>
    <row r="166540"/>
    <row r="166541"/>
    <row r="166542"/>
    <row r="166543"/>
    <row r="166544"/>
    <row r="166545"/>
    <row r="166546"/>
    <row r="166547"/>
    <row r="166548"/>
    <row r="166549"/>
    <row r="166550"/>
    <row r="166551"/>
    <row r="166552"/>
    <row r="166553"/>
    <row r="166554"/>
    <row r="166555"/>
    <row r="166556"/>
    <row r="166557"/>
    <row r="166558"/>
    <row r="166559"/>
    <row r="166560"/>
    <row r="166561"/>
    <row r="166562"/>
    <row r="166563"/>
    <row r="166564"/>
    <row r="166565"/>
    <row r="166566"/>
    <row r="166567"/>
    <row r="166568"/>
    <row r="166569"/>
    <row r="166570"/>
    <row r="166571"/>
    <row r="166572"/>
    <row r="166573"/>
    <row r="166574"/>
    <row r="166575"/>
    <row r="166576"/>
    <row r="166577"/>
    <row r="166578"/>
    <row r="166579"/>
    <row r="166580"/>
    <row r="166581"/>
    <row r="166582"/>
    <row r="166583"/>
    <row r="166584"/>
    <row r="166585"/>
    <row r="166586"/>
    <row r="166587"/>
    <row r="166588"/>
    <row r="166589"/>
    <row r="166590"/>
    <row r="166591"/>
    <row r="166592"/>
    <row r="166593"/>
    <row r="166594"/>
    <row r="166595"/>
    <row r="166596"/>
    <row r="166597"/>
    <row r="166598"/>
    <row r="166599"/>
    <row r="166600"/>
    <row r="166601"/>
    <row r="166602"/>
    <row r="166603"/>
    <row r="166604"/>
    <row r="166605"/>
    <row r="166606"/>
    <row r="166607"/>
    <row r="166608"/>
    <row r="166609"/>
    <row r="166610"/>
    <row r="166611"/>
    <row r="166612"/>
    <row r="166613"/>
    <row r="166614"/>
    <row r="166615"/>
    <row r="166616"/>
    <row r="166617"/>
    <row r="166618"/>
    <row r="166619"/>
    <row r="166620"/>
    <row r="166621"/>
    <row r="166622"/>
    <row r="166623"/>
    <row r="166624"/>
    <row r="166625"/>
    <row r="166626"/>
    <row r="166627"/>
    <row r="166628"/>
    <row r="166629"/>
    <row r="166630"/>
    <row r="166631"/>
    <row r="166632"/>
    <row r="166633"/>
    <row r="166634"/>
    <row r="166635"/>
    <row r="166636"/>
    <row r="166637"/>
    <row r="166638"/>
    <row r="166639"/>
    <row r="166640"/>
    <row r="166641"/>
    <row r="166642"/>
    <row r="166643"/>
    <row r="166644"/>
    <row r="166645"/>
    <row r="166646"/>
    <row r="166647"/>
    <row r="166648"/>
    <row r="166649"/>
    <row r="166650"/>
    <row r="166651"/>
    <row r="166652"/>
    <row r="166653"/>
    <row r="166654"/>
    <row r="166655"/>
    <row r="166656"/>
    <row r="166657"/>
    <row r="166658"/>
    <row r="166659"/>
    <row r="166660"/>
    <row r="166661"/>
    <row r="166662"/>
    <row r="166663"/>
    <row r="166664"/>
    <row r="166665"/>
    <row r="166666"/>
    <row r="166667"/>
    <row r="166668"/>
    <row r="166669"/>
    <row r="166670"/>
    <row r="166671"/>
    <row r="166672"/>
    <row r="166673"/>
    <row r="166674"/>
    <row r="166675"/>
    <row r="166676"/>
    <row r="166677"/>
    <row r="166678"/>
    <row r="166679"/>
    <row r="166680"/>
    <row r="166681"/>
    <row r="166682"/>
    <row r="166683"/>
    <row r="166684"/>
    <row r="166685"/>
    <row r="166686"/>
    <row r="166687"/>
    <row r="166688"/>
    <row r="166689"/>
    <row r="166690"/>
    <row r="166691"/>
    <row r="166692"/>
    <row r="166693"/>
    <row r="166694"/>
    <row r="166695"/>
    <row r="166696"/>
    <row r="166697"/>
    <row r="166698"/>
    <row r="166699"/>
    <row r="166700"/>
    <row r="166701"/>
    <row r="166702"/>
    <row r="166703"/>
    <row r="166704"/>
    <row r="166705"/>
    <row r="166706"/>
    <row r="166707"/>
    <row r="166708"/>
    <row r="166709"/>
    <row r="166710"/>
    <row r="166711"/>
    <row r="166712"/>
    <row r="166713"/>
    <row r="166714"/>
    <row r="166715"/>
    <row r="166716"/>
    <row r="166717"/>
    <row r="166718"/>
    <row r="166719"/>
    <row r="166720"/>
    <row r="166721"/>
    <row r="166722"/>
    <row r="166723"/>
    <row r="166724"/>
    <row r="166725"/>
    <row r="166726"/>
    <row r="166727"/>
    <row r="166728"/>
    <row r="166729"/>
    <row r="166730"/>
    <row r="166731"/>
    <row r="166732"/>
    <row r="166733"/>
    <row r="166734"/>
    <row r="166735"/>
    <row r="166736"/>
    <row r="166737"/>
    <row r="166738"/>
    <row r="166739"/>
    <row r="166740"/>
    <row r="166741"/>
    <row r="166742"/>
    <row r="166743"/>
    <row r="166744"/>
    <row r="166745"/>
    <row r="166746"/>
    <row r="166747"/>
    <row r="166748"/>
    <row r="166749"/>
    <row r="166750"/>
    <row r="166751"/>
    <row r="166752"/>
    <row r="166753"/>
    <row r="166754"/>
    <row r="166755"/>
    <row r="166756"/>
    <row r="166757"/>
    <row r="166758"/>
    <row r="166759"/>
    <row r="166760"/>
    <row r="166761"/>
    <row r="166762"/>
    <row r="166763"/>
    <row r="166764"/>
    <row r="166765"/>
    <row r="166766"/>
    <row r="166767"/>
    <row r="166768"/>
    <row r="166769"/>
    <row r="166770"/>
    <row r="166771"/>
    <row r="166772"/>
    <row r="166773"/>
    <row r="166774"/>
    <row r="166775"/>
    <row r="166776"/>
    <row r="166777"/>
    <row r="166778"/>
    <row r="166779"/>
    <row r="166780"/>
    <row r="166781"/>
    <row r="166782"/>
    <row r="166783"/>
    <row r="166784"/>
    <row r="166785"/>
    <row r="166786"/>
    <row r="166787"/>
    <row r="166788"/>
    <row r="166789"/>
    <row r="166790"/>
    <row r="166791"/>
    <row r="166792"/>
    <row r="166793"/>
    <row r="166794"/>
    <row r="166795"/>
    <row r="166796"/>
    <row r="166797"/>
    <row r="166798"/>
    <row r="166799"/>
    <row r="166800"/>
    <row r="166801"/>
    <row r="166802"/>
    <row r="166803"/>
    <row r="166804"/>
    <row r="166805"/>
    <row r="166806"/>
    <row r="166807"/>
    <row r="166808"/>
    <row r="166809"/>
    <row r="166810"/>
    <row r="166811"/>
    <row r="166812"/>
    <row r="166813"/>
    <row r="166814"/>
    <row r="166815"/>
    <row r="166816"/>
    <row r="166817"/>
    <row r="166818"/>
    <row r="166819"/>
    <row r="166820"/>
    <row r="166821"/>
    <row r="166822"/>
    <row r="166823"/>
    <row r="166824"/>
    <row r="166825"/>
    <row r="166826"/>
    <row r="166827"/>
    <row r="166828"/>
    <row r="166829"/>
    <row r="166830"/>
    <row r="166831"/>
    <row r="166832"/>
    <row r="166833"/>
    <row r="166834"/>
    <row r="166835"/>
    <row r="166836"/>
    <row r="166837"/>
    <row r="166838"/>
    <row r="166839"/>
    <row r="166840"/>
    <row r="166841"/>
    <row r="166842"/>
    <row r="166843"/>
    <row r="166844"/>
    <row r="166845"/>
    <row r="166846"/>
    <row r="166847"/>
    <row r="166848"/>
    <row r="166849"/>
    <row r="166850"/>
    <row r="166851"/>
    <row r="166852"/>
    <row r="166853"/>
    <row r="166854"/>
    <row r="166855"/>
    <row r="166856"/>
    <row r="166857"/>
    <row r="166858"/>
    <row r="166859"/>
    <row r="166860"/>
    <row r="166861"/>
    <row r="166862"/>
    <row r="166863"/>
    <row r="166864"/>
    <row r="166865"/>
    <row r="166866"/>
    <row r="166867"/>
    <row r="166868"/>
    <row r="166869"/>
    <row r="166870"/>
    <row r="166871"/>
    <row r="166872"/>
    <row r="166873"/>
    <row r="166874"/>
    <row r="166875"/>
    <row r="166876"/>
    <row r="166877"/>
    <row r="166878"/>
    <row r="166879"/>
    <row r="166880"/>
    <row r="166881"/>
    <row r="166882"/>
    <row r="166883"/>
    <row r="166884"/>
    <row r="166885"/>
    <row r="166886"/>
    <row r="166887"/>
    <row r="166888"/>
    <row r="166889"/>
    <row r="166890"/>
    <row r="166891"/>
    <row r="166892"/>
    <row r="166893"/>
    <row r="166894"/>
    <row r="166895"/>
    <row r="166896"/>
    <row r="166897"/>
    <row r="166898"/>
    <row r="166899"/>
    <row r="166900"/>
    <row r="166901"/>
    <row r="166902"/>
    <row r="166903"/>
    <row r="166904"/>
    <row r="166905"/>
    <row r="166906"/>
    <row r="166907"/>
    <row r="166908"/>
    <row r="166909"/>
    <row r="166910"/>
    <row r="166911"/>
    <row r="166912"/>
    <row r="166913"/>
    <row r="166914"/>
    <row r="166915"/>
    <row r="166916"/>
    <row r="166917"/>
    <row r="166918"/>
    <row r="166919"/>
    <row r="166920"/>
    <row r="166921"/>
    <row r="166922"/>
    <row r="166923"/>
    <row r="166924"/>
    <row r="166925"/>
    <row r="166926"/>
    <row r="166927"/>
    <row r="166928"/>
    <row r="166929"/>
    <row r="166930"/>
    <row r="166931"/>
    <row r="166932"/>
    <row r="166933"/>
    <row r="166934"/>
    <row r="166935"/>
    <row r="166936"/>
    <row r="166937"/>
    <row r="166938"/>
    <row r="166939"/>
    <row r="166940"/>
    <row r="166941"/>
    <row r="166942"/>
    <row r="166943"/>
    <row r="166944"/>
    <row r="166945"/>
    <row r="166946"/>
    <row r="166947"/>
    <row r="166948"/>
    <row r="166949"/>
    <row r="166950"/>
    <row r="166951"/>
    <row r="166952"/>
    <row r="166953"/>
    <row r="166954"/>
    <row r="166955"/>
    <row r="166956"/>
    <row r="166957"/>
    <row r="166958"/>
    <row r="166959"/>
    <row r="166960"/>
    <row r="166961"/>
    <row r="166962"/>
    <row r="166963"/>
    <row r="166964"/>
    <row r="166965"/>
    <row r="166966"/>
    <row r="166967"/>
    <row r="166968"/>
    <row r="166969"/>
    <row r="166970"/>
    <row r="166971"/>
    <row r="166972"/>
    <row r="166973"/>
    <row r="166974"/>
    <row r="166975"/>
    <row r="166976"/>
    <row r="166977"/>
    <row r="166978"/>
    <row r="166979"/>
    <row r="166980"/>
    <row r="166981"/>
    <row r="166982"/>
    <row r="166983"/>
    <row r="166984"/>
    <row r="166985"/>
    <row r="166986"/>
    <row r="166987"/>
    <row r="166988"/>
    <row r="166989"/>
    <row r="166990"/>
    <row r="166991"/>
    <row r="166992"/>
    <row r="166993"/>
    <row r="166994"/>
    <row r="166995"/>
    <row r="166996"/>
    <row r="166997"/>
    <row r="166998"/>
    <row r="166999"/>
    <row r="167000"/>
    <row r="167001"/>
    <row r="167002"/>
    <row r="167003"/>
    <row r="167004"/>
    <row r="167005"/>
    <row r="167006"/>
    <row r="167007"/>
    <row r="167008"/>
    <row r="167009"/>
    <row r="167010"/>
    <row r="167011"/>
    <row r="167012"/>
    <row r="167013"/>
    <row r="167014"/>
    <row r="167015"/>
    <row r="167016"/>
    <row r="167017"/>
    <row r="167018"/>
    <row r="167019"/>
    <row r="167020"/>
    <row r="167021"/>
    <row r="167022"/>
    <row r="167023"/>
    <row r="167024"/>
    <row r="167025"/>
    <row r="167026"/>
    <row r="167027"/>
    <row r="167028"/>
    <row r="167029"/>
    <row r="167030"/>
    <row r="167031"/>
    <row r="167032"/>
    <row r="167033"/>
    <row r="167034"/>
    <row r="167035"/>
    <row r="167036"/>
    <row r="167037"/>
    <row r="167038"/>
    <row r="167039"/>
    <row r="167040"/>
    <row r="167041"/>
    <row r="167042"/>
    <row r="167043"/>
    <row r="167044"/>
    <row r="167045"/>
    <row r="167046"/>
    <row r="167047"/>
    <row r="167048"/>
    <row r="167049"/>
    <row r="167050"/>
    <row r="167051"/>
    <row r="167052"/>
    <row r="167053"/>
    <row r="167054"/>
    <row r="167055"/>
    <row r="167056"/>
    <row r="167057"/>
    <row r="167058"/>
    <row r="167059"/>
    <row r="167060"/>
    <row r="167061"/>
    <row r="167062"/>
    <row r="167063"/>
    <row r="167064"/>
    <row r="167065"/>
    <row r="167066"/>
    <row r="167067"/>
    <row r="167068"/>
    <row r="167069"/>
    <row r="167070"/>
    <row r="167071"/>
    <row r="167072"/>
    <row r="167073"/>
    <row r="167074"/>
    <row r="167075"/>
    <row r="167076"/>
    <row r="167077"/>
    <row r="167078"/>
    <row r="167079"/>
    <row r="167080"/>
    <row r="167081"/>
    <row r="167082"/>
    <row r="167083"/>
    <row r="167084"/>
    <row r="167085"/>
    <row r="167086"/>
    <row r="167087"/>
    <row r="167088"/>
    <row r="167089"/>
    <row r="167090"/>
    <row r="167091"/>
    <row r="167092"/>
    <row r="167093"/>
    <row r="167094"/>
    <row r="167095"/>
    <row r="167096"/>
    <row r="167097"/>
    <row r="167098"/>
    <row r="167099"/>
    <row r="167100"/>
    <row r="167101"/>
    <row r="167102"/>
    <row r="167103"/>
    <row r="167104"/>
    <row r="167105"/>
    <row r="167106"/>
    <row r="167107"/>
    <row r="167108"/>
    <row r="167109"/>
    <row r="167110"/>
    <row r="167111"/>
    <row r="167112"/>
    <row r="167113"/>
    <row r="167114"/>
    <row r="167115"/>
    <row r="167116"/>
    <row r="167117"/>
    <row r="167118"/>
    <row r="167119"/>
    <row r="167120"/>
    <row r="167121"/>
    <row r="167122"/>
    <row r="167123"/>
    <row r="167124"/>
    <row r="167125"/>
    <row r="167126"/>
    <row r="167127"/>
    <row r="167128"/>
    <row r="167129"/>
    <row r="167130"/>
    <row r="167131"/>
    <row r="167132"/>
    <row r="167133"/>
    <row r="167134"/>
    <row r="167135"/>
    <row r="167136"/>
    <row r="167137"/>
    <row r="167138"/>
    <row r="167139"/>
    <row r="167140"/>
    <row r="167141"/>
    <row r="167142"/>
    <row r="167143"/>
    <row r="167144"/>
    <row r="167145"/>
    <row r="167146"/>
    <row r="167147"/>
    <row r="167148"/>
    <row r="167149"/>
    <row r="167150"/>
    <row r="167151"/>
    <row r="167152"/>
    <row r="167153"/>
    <row r="167154"/>
    <row r="167155"/>
    <row r="167156"/>
    <row r="167157"/>
    <row r="167158"/>
    <row r="167159"/>
    <row r="167160"/>
    <row r="167161"/>
    <row r="167162"/>
    <row r="167163"/>
    <row r="167164"/>
    <row r="167165"/>
    <row r="167166"/>
    <row r="167167"/>
    <row r="167168"/>
    <row r="167169"/>
    <row r="167170"/>
    <row r="167171"/>
    <row r="167172"/>
    <row r="167173"/>
    <row r="167174"/>
    <row r="167175"/>
    <row r="167176"/>
    <row r="167177"/>
    <row r="167178"/>
    <row r="167179"/>
    <row r="167180"/>
    <row r="167181"/>
    <row r="167182"/>
    <row r="167183"/>
    <row r="167184"/>
    <row r="167185"/>
    <row r="167186"/>
    <row r="167187"/>
    <row r="167188"/>
    <row r="167189"/>
    <row r="167190"/>
    <row r="167191"/>
    <row r="167192"/>
    <row r="167193"/>
    <row r="167194"/>
    <row r="167195"/>
    <row r="167196"/>
    <row r="167197"/>
    <row r="167198"/>
    <row r="167199"/>
    <row r="167200"/>
    <row r="167201"/>
    <row r="167202"/>
    <row r="167203"/>
    <row r="167204"/>
    <row r="167205"/>
    <row r="167206"/>
    <row r="167207"/>
    <row r="167208"/>
    <row r="167209"/>
    <row r="167210"/>
    <row r="167211"/>
    <row r="167212"/>
    <row r="167213"/>
    <row r="167214"/>
    <row r="167215"/>
    <row r="167216"/>
    <row r="167217"/>
    <row r="167218"/>
    <row r="167219"/>
    <row r="167220"/>
    <row r="167221"/>
    <row r="167222"/>
    <row r="167223"/>
    <row r="167224"/>
    <row r="167225"/>
    <row r="167226"/>
    <row r="167227"/>
    <row r="167228"/>
    <row r="167229"/>
    <row r="167230"/>
    <row r="167231"/>
    <row r="167232"/>
    <row r="167233"/>
    <row r="167234"/>
    <row r="167235"/>
    <row r="167236"/>
    <row r="167237"/>
    <row r="167238"/>
    <row r="167239"/>
    <row r="167240"/>
    <row r="167241"/>
    <row r="167242"/>
    <row r="167243"/>
    <row r="167244"/>
    <row r="167245"/>
    <row r="167246"/>
    <row r="167247"/>
    <row r="167248"/>
    <row r="167249"/>
    <row r="167250"/>
    <row r="167251"/>
    <row r="167252"/>
    <row r="167253"/>
    <row r="167254"/>
    <row r="167255"/>
    <row r="167256"/>
    <row r="167257"/>
    <row r="167258"/>
    <row r="167259"/>
    <row r="167260"/>
    <row r="167261"/>
    <row r="167262"/>
    <row r="167263"/>
    <row r="167264"/>
    <row r="167265"/>
    <row r="167266"/>
    <row r="167267"/>
    <row r="167268"/>
    <row r="167269"/>
    <row r="167270"/>
    <row r="167271"/>
    <row r="167272"/>
    <row r="167273"/>
    <row r="167274"/>
    <row r="167275"/>
    <row r="167276"/>
    <row r="167277"/>
    <row r="167278"/>
    <row r="167279"/>
    <row r="167280"/>
    <row r="167281"/>
    <row r="167282"/>
    <row r="167283"/>
    <row r="167284"/>
    <row r="167285"/>
    <row r="167286"/>
    <row r="167287"/>
    <row r="167288"/>
    <row r="167289"/>
    <row r="167290"/>
    <row r="167291"/>
    <row r="167292"/>
    <row r="167293"/>
    <row r="167294"/>
    <row r="167295"/>
    <row r="167296"/>
    <row r="167297"/>
    <row r="167298"/>
    <row r="167299"/>
    <row r="167300"/>
    <row r="167301"/>
    <row r="167302"/>
    <row r="167303"/>
    <row r="167304"/>
    <row r="167305"/>
    <row r="167306"/>
    <row r="167307"/>
    <row r="167308"/>
    <row r="167309"/>
    <row r="167310"/>
    <row r="167311"/>
    <row r="167312"/>
    <row r="167313"/>
    <row r="167314"/>
    <row r="167315"/>
    <row r="167316"/>
    <row r="167317"/>
    <row r="167318"/>
    <row r="167319"/>
    <row r="167320"/>
    <row r="167321"/>
    <row r="167322"/>
    <row r="167323"/>
    <row r="167324"/>
    <row r="167325"/>
    <row r="167326"/>
    <row r="167327"/>
    <row r="167328"/>
    <row r="167329"/>
    <row r="167330"/>
    <row r="167331"/>
    <row r="167332"/>
    <row r="167333"/>
    <row r="167334"/>
    <row r="167335"/>
    <row r="167336"/>
    <row r="167337"/>
    <row r="167338"/>
    <row r="167339"/>
    <row r="167340"/>
    <row r="167341"/>
    <row r="167342"/>
    <row r="167343"/>
    <row r="167344"/>
    <row r="167345"/>
    <row r="167346"/>
    <row r="167347"/>
    <row r="167348"/>
    <row r="167349"/>
    <row r="167350"/>
    <row r="167351"/>
    <row r="167352"/>
    <row r="167353"/>
    <row r="167354"/>
    <row r="167355"/>
    <row r="167356"/>
    <row r="167357"/>
    <row r="167358"/>
    <row r="167359"/>
    <row r="167360"/>
    <row r="167361"/>
    <row r="167362"/>
    <row r="167363"/>
    <row r="167364"/>
    <row r="167365"/>
    <row r="167366"/>
    <row r="167367"/>
    <row r="167368"/>
    <row r="167369"/>
    <row r="167370"/>
    <row r="167371"/>
    <row r="167372"/>
    <row r="167373"/>
    <row r="167374"/>
    <row r="167375"/>
    <row r="167376"/>
    <row r="167377"/>
    <row r="167378"/>
    <row r="167379"/>
    <row r="167380"/>
    <row r="167381"/>
    <row r="167382"/>
    <row r="167383"/>
    <row r="167384"/>
    <row r="167385"/>
    <row r="167386"/>
    <row r="167387"/>
    <row r="167388"/>
    <row r="167389"/>
    <row r="167390"/>
    <row r="167391"/>
    <row r="167392"/>
    <row r="167393"/>
    <row r="167394"/>
    <row r="167395"/>
    <row r="167396"/>
    <row r="167397"/>
    <row r="167398"/>
    <row r="167399"/>
    <row r="167400"/>
    <row r="167401"/>
    <row r="167402"/>
    <row r="167403"/>
    <row r="167404"/>
    <row r="167405"/>
    <row r="167406"/>
    <row r="167407"/>
    <row r="167408"/>
    <row r="167409"/>
    <row r="167410"/>
    <row r="167411"/>
    <row r="167412"/>
    <row r="167413"/>
    <row r="167414"/>
    <row r="167415"/>
    <row r="167416"/>
    <row r="167417"/>
    <row r="167418"/>
    <row r="167419"/>
    <row r="167420"/>
    <row r="167421"/>
    <row r="167422"/>
    <row r="167423"/>
    <row r="167424"/>
    <row r="167425"/>
    <row r="167426"/>
    <row r="167427"/>
    <row r="167428"/>
    <row r="167429"/>
    <row r="167430"/>
    <row r="167431"/>
    <row r="167432"/>
    <row r="167433"/>
    <row r="167434"/>
    <row r="167435"/>
    <row r="167436"/>
    <row r="167437"/>
    <row r="167438"/>
    <row r="167439"/>
    <row r="167440"/>
    <row r="167441"/>
    <row r="167442"/>
    <row r="167443"/>
    <row r="167444"/>
    <row r="167445"/>
    <row r="167446"/>
    <row r="167447"/>
    <row r="167448"/>
    <row r="167449"/>
    <row r="167450"/>
    <row r="167451"/>
    <row r="167452"/>
    <row r="167453"/>
    <row r="167454"/>
    <row r="167455"/>
    <row r="167456"/>
    <row r="167457"/>
    <row r="167458"/>
    <row r="167459"/>
    <row r="167460"/>
    <row r="167461"/>
    <row r="167462"/>
    <row r="167463"/>
    <row r="167464"/>
    <row r="167465"/>
    <row r="167466"/>
    <row r="167467"/>
    <row r="167468"/>
    <row r="167469"/>
    <row r="167470"/>
    <row r="167471"/>
    <row r="167472"/>
    <row r="167473"/>
    <row r="167474"/>
    <row r="167475"/>
    <row r="167476"/>
    <row r="167477"/>
    <row r="167478"/>
    <row r="167479"/>
    <row r="167480"/>
    <row r="167481"/>
    <row r="167482"/>
    <row r="167483"/>
    <row r="167484"/>
    <row r="167485"/>
    <row r="167486"/>
    <row r="167487"/>
    <row r="167488"/>
    <row r="167489"/>
    <row r="167490"/>
    <row r="167491"/>
    <row r="167492"/>
    <row r="167493"/>
    <row r="167494"/>
    <row r="167495"/>
    <row r="167496"/>
    <row r="167497"/>
    <row r="167498"/>
    <row r="167499"/>
    <row r="167500"/>
    <row r="167501"/>
    <row r="167502"/>
    <row r="167503"/>
    <row r="167504"/>
    <row r="167505"/>
    <row r="167506"/>
    <row r="167507"/>
    <row r="167508"/>
    <row r="167509"/>
    <row r="167510"/>
    <row r="167511"/>
    <row r="167512"/>
    <row r="167513"/>
    <row r="167514"/>
    <row r="167515"/>
    <row r="167516"/>
    <row r="167517"/>
    <row r="167518"/>
    <row r="167519"/>
    <row r="167520"/>
    <row r="167521"/>
    <row r="167522"/>
    <row r="167523"/>
    <row r="167524"/>
    <row r="167525"/>
    <row r="167526"/>
    <row r="167527"/>
    <row r="167528"/>
    <row r="167529"/>
    <row r="167530"/>
    <row r="167531"/>
    <row r="167532"/>
    <row r="167533"/>
    <row r="167534"/>
    <row r="167535"/>
    <row r="167536"/>
    <row r="167537"/>
    <row r="167538"/>
    <row r="167539"/>
    <row r="167540"/>
    <row r="167541"/>
    <row r="167542"/>
    <row r="167543"/>
    <row r="167544"/>
    <row r="167545"/>
    <row r="167546"/>
    <row r="167547"/>
    <row r="167548"/>
    <row r="167549"/>
    <row r="167550"/>
    <row r="167551"/>
    <row r="167552"/>
    <row r="167553"/>
    <row r="167554"/>
    <row r="167555"/>
    <row r="167556"/>
    <row r="167557"/>
    <row r="167558"/>
    <row r="167559"/>
    <row r="167560"/>
    <row r="167561"/>
    <row r="167562"/>
    <row r="167563"/>
    <row r="167564"/>
    <row r="167565"/>
    <row r="167566"/>
    <row r="167567"/>
    <row r="167568"/>
    <row r="167569"/>
    <row r="167570"/>
    <row r="167571"/>
    <row r="167572"/>
    <row r="167573"/>
    <row r="167574"/>
    <row r="167575"/>
    <row r="167576"/>
    <row r="167577"/>
    <row r="167578"/>
    <row r="167579"/>
    <row r="167580"/>
    <row r="167581"/>
    <row r="167582"/>
    <row r="167583"/>
    <row r="167584"/>
    <row r="167585"/>
    <row r="167586"/>
    <row r="167587"/>
    <row r="167588"/>
    <row r="167589"/>
    <row r="167590"/>
    <row r="167591"/>
    <row r="167592"/>
    <row r="167593"/>
    <row r="167594"/>
    <row r="167595"/>
    <row r="167596"/>
    <row r="167597"/>
    <row r="167598"/>
    <row r="167599"/>
    <row r="167600"/>
    <row r="167601"/>
    <row r="167602"/>
    <row r="167603"/>
    <row r="167604"/>
    <row r="167605"/>
    <row r="167606"/>
    <row r="167607"/>
    <row r="167608"/>
    <row r="167609"/>
    <row r="167610"/>
    <row r="167611"/>
    <row r="167612"/>
    <row r="167613"/>
    <row r="167614"/>
    <row r="167615"/>
    <row r="167616"/>
    <row r="167617"/>
    <row r="167618"/>
    <row r="167619"/>
    <row r="167620"/>
    <row r="167621"/>
    <row r="167622"/>
    <row r="167623"/>
    <row r="167624"/>
    <row r="167625"/>
    <row r="167626"/>
    <row r="167627"/>
    <row r="167628"/>
    <row r="167629"/>
    <row r="167630"/>
    <row r="167631"/>
    <row r="167632"/>
    <row r="167633"/>
    <row r="167634"/>
    <row r="167635"/>
    <row r="167636"/>
    <row r="167637"/>
    <row r="167638"/>
    <row r="167639"/>
    <row r="167640"/>
    <row r="167641"/>
    <row r="167642"/>
    <row r="167643"/>
    <row r="167644"/>
    <row r="167645"/>
    <row r="167646"/>
    <row r="167647"/>
    <row r="167648"/>
    <row r="167649"/>
    <row r="167650"/>
    <row r="167651"/>
    <row r="167652"/>
    <row r="167653"/>
    <row r="167654"/>
    <row r="167655"/>
    <row r="167656"/>
    <row r="167657"/>
    <row r="167658"/>
    <row r="167659"/>
    <row r="167660"/>
    <row r="167661"/>
    <row r="167662"/>
    <row r="167663"/>
    <row r="167664"/>
    <row r="167665"/>
    <row r="167666"/>
    <row r="167667"/>
    <row r="167668"/>
    <row r="167669"/>
    <row r="167670"/>
    <row r="167671"/>
    <row r="167672"/>
    <row r="167673"/>
    <row r="167674"/>
    <row r="167675"/>
    <row r="167676"/>
    <row r="167677"/>
    <row r="167678"/>
    <row r="167679"/>
    <row r="167680"/>
    <row r="167681"/>
    <row r="167682"/>
    <row r="167683"/>
    <row r="167684"/>
    <row r="167685"/>
    <row r="167686"/>
    <row r="167687"/>
    <row r="167688"/>
    <row r="167689"/>
    <row r="167690"/>
    <row r="167691"/>
    <row r="167692"/>
    <row r="167693"/>
    <row r="167694"/>
    <row r="167695"/>
    <row r="167696"/>
    <row r="167697"/>
    <row r="167698"/>
    <row r="167699"/>
    <row r="167700"/>
    <row r="167701"/>
    <row r="167702"/>
    <row r="167703"/>
    <row r="167704"/>
    <row r="167705"/>
    <row r="167706"/>
    <row r="167707"/>
    <row r="167708"/>
    <row r="167709"/>
    <row r="167710"/>
    <row r="167711"/>
    <row r="167712"/>
    <row r="167713"/>
    <row r="167714"/>
    <row r="167715"/>
    <row r="167716"/>
    <row r="167717"/>
    <row r="167718"/>
    <row r="167719"/>
    <row r="167720"/>
    <row r="167721"/>
    <row r="167722"/>
    <row r="167723"/>
    <row r="167724"/>
    <row r="167725"/>
    <row r="167726"/>
    <row r="167727"/>
    <row r="167728"/>
    <row r="167729"/>
    <row r="167730"/>
    <row r="167731"/>
    <row r="167732"/>
    <row r="167733"/>
    <row r="167734"/>
    <row r="167735"/>
    <row r="167736"/>
    <row r="167737"/>
    <row r="167738"/>
    <row r="167739"/>
    <row r="167740"/>
    <row r="167741"/>
    <row r="167742"/>
    <row r="167743"/>
    <row r="167744"/>
    <row r="167745"/>
    <row r="167746"/>
    <row r="167747"/>
    <row r="167748"/>
    <row r="167749"/>
    <row r="167750"/>
    <row r="167751"/>
    <row r="167752"/>
    <row r="167753"/>
    <row r="167754"/>
    <row r="167755"/>
    <row r="167756"/>
    <row r="167757"/>
    <row r="167758"/>
    <row r="167759"/>
    <row r="167760"/>
    <row r="167761"/>
    <row r="167762"/>
    <row r="167763"/>
    <row r="167764"/>
    <row r="167765"/>
    <row r="167766"/>
    <row r="167767"/>
    <row r="167768"/>
    <row r="167769"/>
    <row r="167770"/>
    <row r="167771"/>
    <row r="167772"/>
    <row r="167773"/>
    <row r="167774"/>
    <row r="167775"/>
    <row r="167776"/>
    <row r="167777"/>
    <row r="167778"/>
    <row r="167779"/>
    <row r="167780"/>
    <row r="167781"/>
    <row r="167782"/>
    <row r="167783"/>
    <row r="167784"/>
    <row r="167785"/>
    <row r="167786"/>
    <row r="167787"/>
    <row r="167788"/>
    <row r="167789"/>
    <row r="167790"/>
    <row r="167791"/>
    <row r="167792"/>
    <row r="167793"/>
    <row r="167794"/>
    <row r="167795"/>
    <row r="167796"/>
    <row r="167797"/>
    <row r="167798"/>
    <row r="167799"/>
    <row r="167800"/>
    <row r="167801"/>
    <row r="167802"/>
    <row r="167803"/>
    <row r="167804"/>
    <row r="167805"/>
    <row r="167806"/>
    <row r="167807"/>
    <row r="167808"/>
    <row r="167809"/>
    <row r="167810"/>
    <row r="167811"/>
    <row r="167812"/>
    <row r="167813"/>
    <row r="167814"/>
    <row r="167815"/>
    <row r="167816"/>
    <row r="167817"/>
    <row r="167818"/>
    <row r="167819"/>
    <row r="167820"/>
    <row r="167821"/>
    <row r="167822"/>
    <row r="167823"/>
    <row r="167824"/>
    <row r="167825"/>
    <row r="167826"/>
    <row r="167827"/>
    <row r="167828"/>
    <row r="167829"/>
    <row r="167830"/>
    <row r="167831"/>
    <row r="167832"/>
    <row r="167833"/>
    <row r="167834"/>
    <row r="167835"/>
    <row r="167836"/>
    <row r="167837"/>
    <row r="167838"/>
    <row r="167839"/>
    <row r="167840"/>
    <row r="167841"/>
    <row r="167842"/>
    <row r="167843"/>
    <row r="167844"/>
    <row r="167845"/>
    <row r="167846"/>
    <row r="167847"/>
    <row r="167848"/>
    <row r="167849"/>
    <row r="167850"/>
    <row r="167851"/>
    <row r="167852"/>
    <row r="167853"/>
    <row r="167854"/>
    <row r="167855"/>
    <row r="167856"/>
    <row r="167857"/>
    <row r="167858"/>
    <row r="167859"/>
    <row r="167860"/>
    <row r="167861"/>
    <row r="167862"/>
    <row r="167863"/>
    <row r="167864"/>
    <row r="167865"/>
    <row r="167866"/>
    <row r="167867"/>
    <row r="167868"/>
    <row r="167869"/>
    <row r="167870"/>
    <row r="167871"/>
    <row r="167872"/>
    <row r="167873"/>
    <row r="167874"/>
    <row r="167875"/>
    <row r="167876"/>
    <row r="167877"/>
    <row r="167878"/>
    <row r="167879"/>
    <row r="167880"/>
    <row r="167881"/>
    <row r="167882"/>
    <row r="167883"/>
    <row r="167884"/>
    <row r="167885"/>
    <row r="167886"/>
    <row r="167887"/>
    <row r="167888"/>
    <row r="167889"/>
    <row r="167890"/>
    <row r="167891"/>
    <row r="167892"/>
    <row r="167893"/>
    <row r="167894"/>
    <row r="167895"/>
    <row r="167896"/>
    <row r="167897"/>
    <row r="167898"/>
    <row r="167899"/>
    <row r="167900"/>
    <row r="167901"/>
    <row r="167902"/>
    <row r="167903"/>
    <row r="167904"/>
    <row r="167905"/>
    <row r="167906"/>
    <row r="167907"/>
    <row r="167908"/>
    <row r="167909"/>
    <row r="167910"/>
    <row r="167911"/>
    <row r="167912"/>
    <row r="167913"/>
    <row r="167914"/>
    <row r="167915"/>
    <row r="167916"/>
    <row r="167917"/>
    <row r="167918"/>
    <row r="167919"/>
    <row r="167920"/>
    <row r="167921"/>
    <row r="167922"/>
    <row r="167923"/>
    <row r="167924"/>
    <row r="167925"/>
    <row r="167926"/>
    <row r="167927"/>
    <row r="167928"/>
    <row r="167929"/>
    <row r="167930"/>
    <row r="167931"/>
    <row r="167932"/>
    <row r="167933"/>
    <row r="167934"/>
    <row r="167935"/>
    <row r="167936"/>
    <row r="167937"/>
    <row r="167938"/>
    <row r="167939"/>
    <row r="167940"/>
    <row r="167941"/>
    <row r="167942"/>
    <row r="167943"/>
    <row r="167944"/>
    <row r="167945"/>
    <row r="167946"/>
    <row r="167947"/>
    <row r="167948"/>
    <row r="167949"/>
    <row r="167950"/>
    <row r="167951"/>
    <row r="167952"/>
    <row r="167953"/>
    <row r="167954"/>
    <row r="167955"/>
    <row r="167956"/>
    <row r="167957"/>
    <row r="167958"/>
    <row r="167959"/>
    <row r="167960"/>
    <row r="167961"/>
    <row r="167962"/>
    <row r="167963"/>
    <row r="167964"/>
    <row r="167965"/>
    <row r="167966"/>
    <row r="167967"/>
    <row r="167968"/>
    <row r="167969"/>
    <row r="167970"/>
    <row r="167971"/>
    <row r="167972"/>
    <row r="167973"/>
    <row r="167974"/>
    <row r="167975"/>
    <row r="167976"/>
    <row r="167977"/>
    <row r="167978"/>
    <row r="167979"/>
    <row r="167980"/>
    <row r="167981"/>
    <row r="167982"/>
    <row r="167983"/>
    <row r="167984"/>
    <row r="167985"/>
    <row r="167986"/>
    <row r="167987"/>
    <row r="167988"/>
    <row r="167989"/>
    <row r="167990"/>
    <row r="167991"/>
    <row r="167992"/>
    <row r="167993"/>
    <row r="167994"/>
    <row r="167995"/>
    <row r="167996"/>
    <row r="167997"/>
    <row r="167998"/>
    <row r="167999"/>
    <row r="168000"/>
    <row r="168001"/>
    <row r="168002"/>
    <row r="168003"/>
    <row r="168004"/>
    <row r="168005"/>
    <row r="168006"/>
    <row r="168007"/>
    <row r="168008"/>
    <row r="168009"/>
    <row r="168010"/>
    <row r="168011"/>
    <row r="168012"/>
    <row r="168013"/>
    <row r="168014"/>
    <row r="168015"/>
    <row r="168016"/>
    <row r="168017"/>
    <row r="168018"/>
    <row r="168019"/>
    <row r="168020"/>
    <row r="168021"/>
    <row r="168022"/>
    <row r="168023"/>
    <row r="168024"/>
    <row r="168025"/>
    <row r="168026"/>
    <row r="168027"/>
    <row r="168028"/>
    <row r="168029"/>
    <row r="168030"/>
    <row r="168031"/>
    <row r="168032"/>
    <row r="168033"/>
    <row r="168034"/>
    <row r="168035"/>
    <row r="168036"/>
    <row r="168037"/>
    <row r="168038"/>
    <row r="168039"/>
    <row r="168040"/>
    <row r="168041"/>
    <row r="168042"/>
    <row r="168043"/>
    <row r="168044"/>
    <row r="168045"/>
    <row r="168046"/>
    <row r="168047"/>
    <row r="168048"/>
    <row r="168049"/>
    <row r="168050"/>
    <row r="168051"/>
    <row r="168052"/>
    <row r="168053"/>
    <row r="168054"/>
    <row r="168055"/>
    <row r="168056"/>
    <row r="168057"/>
    <row r="168058"/>
    <row r="168059"/>
    <row r="168060"/>
    <row r="168061"/>
    <row r="168062"/>
    <row r="168063"/>
    <row r="168064"/>
    <row r="168065"/>
    <row r="168066"/>
    <row r="168067"/>
    <row r="168068"/>
    <row r="168069"/>
    <row r="168070"/>
    <row r="168071"/>
    <row r="168072"/>
    <row r="168073"/>
    <row r="168074"/>
    <row r="168075"/>
    <row r="168076"/>
    <row r="168077"/>
    <row r="168078"/>
    <row r="168079"/>
    <row r="168080"/>
    <row r="168081"/>
    <row r="168082"/>
    <row r="168083"/>
    <row r="168084"/>
    <row r="168085"/>
    <row r="168086"/>
    <row r="168087"/>
    <row r="168088"/>
    <row r="168089"/>
    <row r="168090"/>
    <row r="168091"/>
    <row r="168092"/>
    <row r="168093"/>
    <row r="168094"/>
    <row r="168095"/>
    <row r="168096"/>
    <row r="168097"/>
    <row r="168098"/>
    <row r="168099"/>
    <row r="168100"/>
    <row r="168101"/>
    <row r="168102"/>
    <row r="168103"/>
    <row r="168104"/>
    <row r="168105"/>
    <row r="168106"/>
    <row r="168107"/>
    <row r="168108"/>
    <row r="168109"/>
    <row r="168110"/>
    <row r="168111"/>
    <row r="168112"/>
    <row r="168113"/>
    <row r="168114"/>
    <row r="168115"/>
    <row r="168116"/>
    <row r="168117"/>
    <row r="168118"/>
    <row r="168119"/>
    <row r="168120"/>
    <row r="168121"/>
    <row r="168122"/>
    <row r="168123"/>
    <row r="168124"/>
    <row r="168125"/>
    <row r="168126"/>
    <row r="168127"/>
    <row r="168128"/>
    <row r="168129"/>
    <row r="168130"/>
    <row r="168131"/>
    <row r="168132"/>
    <row r="168133"/>
    <row r="168134"/>
    <row r="168135"/>
    <row r="168136"/>
    <row r="168137"/>
    <row r="168138"/>
    <row r="168139"/>
    <row r="168140"/>
    <row r="168141"/>
    <row r="168142"/>
    <row r="168143"/>
    <row r="168144"/>
    <row r="168145"/>
    <row r="168146"/>
    <row r="168147"/>
    <row r="168148"/>
    <row r="168149"/>
    <row r="168150"/>
    <row r="168151"/>
    <row r="168152"/>
    <row r="168153"/>
    <row r="168154"/>
    <row r="168155"/>
    <row r="168156"/>
    <row r="168157"/>
    <row r="168158"/>
    <row r="168159"/>
    <row r="168160"/>
    <row r="168161"/>
    <row r="168162"/>
    <row r="168163"/>
    <row r="168164"/>
    <row r="168165"/>
    <row r="168166"/>
    <row r="168167"/>
    <row r="168168"/>
    <row r="168169"/>
    <row r="168170"/>
    <row r="168171"/>
    <row r="168172"/>
    <row r="168173"/>
    <row r="168174"/>
    <row r="168175"/>
    <row r="168176"/>
    <row r="168177"/>
    <row r="168178"/>
    <row r="168179"/>
    <row r="168180"/>
    <row r="168181"/>
    <row r="168182"/>
    <row r="168183"/>
    <row r="168184"/>
    <row r="168185"/>
    <row r="168186"/>
    <row r="168187"/>
    <row r="168188"/>
    <row r="168189"/>
    <row r="168190"/>
    <row r="168191"/>
    <row r="168192"/>
    <row r="168193"/>
    <row r="168194"/>
    <row r="168195"/>
    <row r="168196"/>
    <row r="168197"/>
    <row r="168198"/>
    <row r="168199"/>
    <row r="168200"/>
    <row r="168201"/>
    <row r="168202"/>
    <row r="168203"/>
    <row r="168204"/>
    <row r="168205"/>
    <row r="168206"/>
    <row r="168207"/>
    <row r="168208"/>
    <row r="168209"/>
    <row r="168210"/>
    <row r="168211"/>
    <row r="168212"/>
    <row r="168213"/>
    <row r="168214"/>
    <row r="168215"/>
    <row r="168216"/>
    <row r="168217"/>
    <row r="168218"/>
    <row r="168219"/>
    <row r="168220"/>
    <row r="168221"/>
    <row r="168222"/>
    <row r="168223"/>
    <row r="168224"/>
    <row r="168225"/>
    <row r="168226"/>
    <row r="168227"/>
    <row r="168228"/>
    <row r="168229"/>
    <row r="168230"/>
    <row r="168231"/>
    <row r="168232"/>
    <row r="168233"/>
    <row r="168234"/>
    <row r="168235"/>
    <row r="168236"/>
    <row r="168237"/>
    <row r="168238"/>
    <row r="168239"/>
    <row r="168240"/>
    <row r="168241"/>
    <row r="168242"/>
    <row r="168243"/>
    <row r="168244"/>
    <row r="168245"/>
    <row r="168246"/>
    <row r="168247"/>
    <row r="168248"/>
    <row r="168249"/>
    <row r="168250"/>
    <row r="168251"/>
    <row r="168252"/>
    <row r="168253"/>
    <row r="168254"/>
    <row r="168255"/>
    <row r="168256"/>
    <row r="168257"/>
    <row r="168258"/>
    <row r="168259"/>
    <row r="168260"/>
    <row r="168261"/>
    <row r="168262"/>
    <row r="168263"/>
    <row r="168264"/>
    <row r="168265"/>
    <row r="168266"/>
    <row r="168267"/>
    <row r="168268"/>
    <row r="168269"/>
    <row r="168270"/>
    <row r="168271"/>
    <row r="168272"/>
    <row r="168273"/>
    <row r="168274"/>
    <row r="168275"/>
    <row r="168276"/>
    <row r="168277"/>
    <row r="168278"/>
    <row r="168279"/>
    <row r="168280"/>
    <row r="168281"/>
    <row r="168282"/>
    <row r="168283"/>
    <row r="168284"/>
    <row r="168285"/>
    <row r="168286"/>
    <row r="168287"/>
    <row r="168288"/>
    <row r="168289"/>
    <row r="168290"/>
    <row r="168291"/>
    <row r="168292"/>
    <row r="168293"/>
    <row r="168294"/>
    <row r="168295"/>
    <row r="168296"/>
    <row r="168297"/>
    <row r="168298"/>
    <row r="168299"/>
    <row r="168300"/>
    <row r="168301"/>
    <row r="168302"/>
    <row r="168303"/>
    <row r="168304"/>
    <row r="168305"/>
    <row r="168306"/>
    <row r="168307"/>
    <row r="168308"/>
    <row r="168309"/>
    <row r="168310"/>
    <row r="168311"/>
    <row r="168312"/>
    <row r="168313"/>
    <row r="168314"/>
    <row r="168315"/>
    <row r="168316"/>
    <row r="168317"/>
    <row r="168318"/>
    <row r="168319"/>
    <row r="168320"/>
    <row r="168321"/>
    <row r="168322"/>
    <row r="168323"/>
    <row r="168324"/>
    <row r="168325"/>
    <row r="168326"/>
    <row r="168327"/>
    <row r="168328"/>
    <row r="168329"/>
    <row r="168330"/>
    <row r="168331"/>
    <row r="168332"/>
    <row r="168333"/>
    <row r="168334"/>
    <row r="168335"/>
    <row r="168336"/>
    <row r="168337"/>
    <row r="168338"/>
    <row r="168339"/>
    <row r="168340"/>
    <row r="168341"/>
    <row r="168342"/>
    <row r="168343"/>
    <row r="168344"/>
    <row r="168345"/>
    <row r="168346"/>
    <row r="168347"/>
    <row r="168348"/>
    <row r="168349"/>
    <row r="168350"/>
    <row r="168351"/>
    <row r="168352"/>
    <row r="168353"/>
    <row r="168354"/>
    <row r="168355"/>
    <row r="168356"/>
    <row r="168357"/>
    <row r="168358"/>
    <row r="168359"/>
    <row r="168360"/>
    <row r="168361"/>
    <row r="168362"/>
    <row r="168363"/>
    <row r="168364"/>
    <row r="168365"/>
    <row r="168366"/>
    <row r="168367"/>
    <row r="168368"/>
    <row r="168369"/>
    <row r="168370"/>
    <row r="168371"/>
    <row r="168372"/>
    <row r="168373"/>
    <row r="168374"/>
    <row r="168375"/>
    <row r="168376"/>
    <row r="168377"/>
    <row r="168378"/>
    <row r="168379"/>
    <row r="168380"/>
    <row r="168381"/>
    <row r="168382"/>
    <row r="168383"/>
    <row r="168384"/>
    <row r="168385"/>
    <row r="168386"/>
    <row r="168387"/>
    <row r="168388"/>
    <row r="168389"/>
    <row r="168390"/>
    <row r="168391"/>
    <row r="168392"/>
    <row r="168393"/>
    <row r="168394"/>
    <row r="168395"/>
    <row r="168396"/>
    <row r="168397"/>
    <row r="168398"/>
    <row r="168399"/>
    <row r="168400"/>
    <row r="168401"/>
    <row r="168402"/>
    <row r="168403"/>
    <row r="168404"/>
    <row r="168405"/>
    <row r="168406"/>
    <row r="168407"/>
    <row r="168408"/>
    <row r="168409"/>
    <row r="168410"/>
    <row r="168411"/>
    <row r="168412"/>
    <row r="168413"/>
    <row r="168414"/>
    <row r="168415"/>
    <row r="168416"/>
    <row r="168417"/>
    <row r="168418"/>
    <row r="168419"/>
    <row r="168420"/>
    <row r="168421"/>
    <row r="168422"/>
    <row r="168423"/>
    <row r="168424"/>
    <row r="168425"/>
    <row r="168426"/>
    <row r="168427"/>
    <row r="168428"/>
    <row r="168429"/>
    <row r="168430"/>
    <row r="168431"/>
    <row r="168432"/>
    <row r="168433"/>
    <row r="168434"/>
    <row r="168435"/>
    <row r="168436"/>
    <row r="168437"/>
    <row r="168438"/>
    <row r="168439"/>
    <row r="168440"/>
    <row r="168441"/>
    <row r="168442"/>
    <row r="168443"/>
    <row r="168444"/>
    <row r="168445"/>
    <row r="168446"/>
    <row r="168447"/>
    <row r="168448"/>
    <row r="168449"/>
    <row r="168450"/>
    <row r="168451"/>
    <row r="168452"/>
    <row r="168453"/>
    <row r="168454"/>
    <row r="168455"/>
    <row r="168456"/>
    <row r="168457"/>
    <row r="168458"/>
    <row r="168459"/>
    <row r="168460"/>
    <row r="168461"/>
    <row r="168462"/>
    <row r="168463"/>
    <row r="168464"/>
    <row r="168465"/>
    <row r="168466"/>
    <row r="168467"/>
    <row r="168468"/>
    <row r="168469"/>
    <row r="168470"/>
    <row r="168471"/>
    <row r="168472"/>
    <row r="168473"/>
    <row r="168474"/>
    <row r="168475"/>
    <row r="168476"/>
    <row r="168477"/>
    <row r="168478"/>
    <row r="168479"/>
    <row r="168480"/>
    <row r="168481"/>
    <row r="168482"/>
    <row r="168483"/>
    <row r="168484"/>
    <row r="168485"/>
    <row r="168486"/>
    <row r="168487"/>
    <row r="168488"/>
    <row r="168489"/>
    <row r="168490"/>
    <row r="168491"/>
    <row r="168492"/>
    <row r="168493"/>
    <row r="168494"/>
    <row r="168495"/>
    <row r="168496"/>
    <row r="168497"/>
    <row r="168498"/>
    <row r="168499"/>
    <row r="168500"/>
    <row r="168501"/>
    <row r="168502"/>
    <row r="168503"/>
    <row r="168504"/>
    <row r="168505"/>
    <row r="168506"/>
    <row r="168507"/>
    <row r="168508"/>
    <row r="168509"/>
    <row r="168510"/>
    <row r="168511"/>
    <row r="168512"/>
    <row r="168513"/>
    <row r="168514"/>
    <row r="168515"/>
    <row r="168516"/>
    <row r="168517"/>
    <row r="168518"/>
    <row r="168519"/>
    <row r="168520"/>
    <row r="168521"/>
    <row r="168522"/>
    <row r="168523"/>
    <row r="168524"/>
    <row r="168525"/>
    <row r="168526"/>
    <row r="168527"/>
    <row r="168528"/>
    <row r="168529"/>
    <row r="168530"/>
    <row r="168531"/>
    <row r="168532"/>
    <row r="168533"/>
    <row r="168534"/>
    <row r="168535"/>
    <row r="168536"/>
    <row r="168537"/>
    <row r="168538"/>
    <row r="168539"/>
    <row r="168540"/>
    <row r="168541"/>
    <row r="168542"/>
    <row r="168543"/>
    <row r="168544"/>
    <row r="168545"/>
    <row r="168546"/>
    <row r="168547"/>
    <row r="168548"/>
    <row r="168549"/>
    <row r="168550"/>
    <row r="168551"/>
    <row r="168552"/>
    <row r="168553"/>
    <row r="168554"/>
    <row r="168555"/>
    <row r="168556"/>
    <row r="168557"/>
    <row r="168558"/>
    <row r="168559"/>
    <row r="168560"/>
    <row r="168561"/>
    <row r="168562"/>
    <row r="168563"/>
    <row r="168564"/>
    <row r="168565"/>
    <row r="168566"/>
    <row r="168567"/>
    <row r="168568"/>
    <row r="168569"/>
    <row r="168570"/>
    <row r="168571"/>
    <row r="168572"/>
    <row r="168573"/>
    <row r="168574"/>
    <row r="168575"/>
    <row r="168576"/>
    <row r="168577"/>
    <row r="168578"/>
    <row r="168579"/>
    <row r="168580"/>
    <row r="168581"/>
    <row r="168582"/>
    <row r="168583"/>
    <row r="168584"/>
    <row r="168585"/>
    <row r="168586"/>
    <row r="168587"/>
    <row r="168588"/>
    <row r="168589"/>
    <row r="168590"/>
    <row r="168591"/>
    <row r="168592"/>
    <row r="168593"/>
    <row r="168594"/>
    <row r="168595"/>
    <row r="168596"/>
    <row r="168597"/>
    <row r="168598"/>
    <row r="168599"/>
    <row r="168600"/>
    <row r="168601"/>
    <row r="168602"/>
    <row r="168603"/>
    <row r="168604"/>
    <row r="168605"/>
    <row r="168606"/>
    <row r="168607"/>
    <row r="168608"/>
    <row r="168609"/>
    <row r="168610"/>
    <row r="168611"/>
    <row r="168612"/>
    <row r="168613"/>
    <row r="168614"/>
    <row r="168615"/>
    <row r="168616"/>
    <row r="168617"/>
    <row r="168618"/>
    <row r="168619"/>
    <row r="168620"/>
    <row r="168621"/>
    <row r="168622"/>
    <row r="168623"/>
    <row r="168624"/>
    <row r="168625"/>
    <row r="168626"/>
    <row r="168627"/>
    <row r="168628"/>
    <row r="168629"/>
    <row r="168630"/>
    <row r="168631"/>
    <row r="168632"/>
    <row r="168633"/>
    <row r="168634"/>
    <row r="168635"/>
    <row r="168636"/>
    <row r="168637"/>
    <row r="168638"/>
    <row r="168639"/>
    <row r="168640"/>
    <row r="168641"/>
    <row r="168642"/>
    <row r="168643"/>
    <row r="168644"/>
    <row r="168645"/>
    <row r="168646"/>
    <row r="168647"/>
    <row r="168648"/>
    <row r="168649"/>
    <row r="168650"/>
    <row r="168651"/>
    <row r="168652"/>
    <row r="168653"/>
    <row r="168654"/>
    <row r="168655"/>
    <row r="168656"/>
    <row r="168657"/>
    <row r="168658"/>
    <row r="168659"/>
    <row r="168660"/>
    <row r="168661"/>
    <row r="168662"/>
    <row r="168663"/>
    <row r="168664"/>
    <row r="168665"/>
    <row r="168666"/>
    <row r="168667"/>
    <row r="168668"/>
    <row r="168669"/>
    <row r="168670"/>
    <row r="168671"/>
    <row r="168672"/>
    <row r="168673"/>
    <row r="168674"/>
    <row r="168675"/>
    <row r="168676"/>
    <row r="168677"/>
    <row r="168678"/>
    <row r="168679"/>
    <row r="168680"/>
    <row r="168681"/>
    <row r="168682"/>
    <row r="168683"/>
    <row r="168684"/>
    <row r="168685"/>
    <row r="168686"/>
    <row r="168687"/>
    <row r="168688"/>
    <row r="168689"/>
    <row r="168690"/>
    <row r="168691"/>
    <row r="168692"/>
    <row r="168693"/>
    <row r="168694"/>
    <row r="168695"/>
    <row r="168696"/>
    <row r="168697"/>
    <row r="168698"/>
    <row r="168699"/>
    <row r="168700"/>
    <row r="168701"/>
    <row r="168702"/>
    <row r="168703"/>
    <row r="168704"/>
    <row r="168705"/>
    <row r="168706"/>
    <row r="168707"/>
    <row r="168708"/>
    <row r="168709"/>
    <row r="168710"/>
    <row r="168711"/>
    <row r="168712"/>
    <row r="168713"/>
    <row r="168714"/>
    <row r="168715"/>
    <row r="168716"/>
    <row r="168717"/>
    <row r="168718"/>
    <row r="168719"/>
    <row r="168720"/>
    <row r="168721"/>
    <row r="168722"/>
    <row r="168723"/>
    <row r="168724"/>
    <row r="168725"/>
    <row r="168726"/>
    <row r="168727"/>
    <row r="168728"/>
    <row r="168729"/>
    <row r="168730"/>
    <row r="168731"/>
    <row r="168732"/>
    <row r="168733"/>
    <row r="168734"/>
    <row r="168735"/>
    <row r="168736"/>
    <row r="168737"/>
    <row r="168738"/>
    <row r="168739"/>
    <row r="168740"/>
    <row r="168741"/>
    <row r="168742"/>
    <row r="168743"/>
    <row r="168744"/>
    <row r="168745"/>
    <row r="168746"/>
    <row r="168747"/>
    <row r="168748"/>
    <row r="168749"/>
    <row r="168750"/>
    <row r="168751"/>
    <row r="168752"/>
    <row r="168753"/>
    <row r="168754"/>
    <row r="168755"/>
    <row r="168756"/>
    <row r="168757"/>
    <row r="168758"/>
    <row r="168759"/>
    <row r="168760"/>
    <row r="168761"/>
    <row r="168762"/>
    <row r="168763"/>
    <row r="168764"/>
    <row r="168765"/>
    <row r="168766"/>
    <row r="168767"/>
    <row r="168768"/>
    <row r="168769"/>
    <row r="168770"/>
    <row r="168771"/>
    <row r="168772"/>
    <row r="168773"/>
    <row r="168774"/>
    <row r="168775"/>
    <row r="168776"/>
    <row r="168777"/>
    <row r="168778"/>
    <row r="168779"/>
    <row r="168780"/>
    <row r="168781"/>
    <row r="168782"/>
    <row r="168783"/>
    <row r="168784"/>
    <row r="168785"/>
    <row r="168786"/>
    <row r="168787"/>
    <row r="168788"/>
    <row r="168789"/>
    <row r="168790"/>
    <row r="168791"/>
    <row r="168792"/>
    <row r="168793"/>
    <row r="168794"/>
    <row r="168795"/>
    <row r="168796"/>
    <row r="168797"/>
    <row r="168798"/>
    <row r="168799"/>
    <row r="168800"/>
    <row r="168801"/>
    <row r="168802"/>
    <row r="168803"/>
    <row r="168804"/>
    <row r="168805"/>
    <row r="168806"/>
    <row r="168807"/>
    <row r="168808"/>
    <row r="168809"/>
    <row r="168810"/>
    <row r="168811"/>
    <row r="168812"/>
    <row r="168813"/>
    <row r="168814"/>
    <row r="168815"/>
    <row r="168816"/>
    <row r="168817"/>
    <row r="168818"/>
    <row r="168819"/>
    <row r="168820"/>
    <row r="168821"/>
    <row r="168822"/>
    <row r="168823"/>
    <row r="168824"/>
    <row r="168825"/>
    <row r="168826"/>
    <row r="168827"/>
    <row r="168828"/>
    <row r="168829"/>
    <row r="168830"/>
    <row r="168831"/>
    <row r="168832"/>
    <row r="168833"/>
    <row r="168834"/>
    <row r="168835"/>
    <row r="168836"/>
    <row r="168837"/>
    <row r="168838"/>
    <row r="168839"/>
    <row r="168840"/>
    <row r="168841"/>
    <row r="168842"/>
    <row r="168843"/>
    <row r="168844"/>
    <row r="168845"/>
    <row r="168846"/>
    <row r="168847"/>
    <row r="168848"/>
    <row r="168849"/>
    <row r="168850"/>
    <row r="168851"/>
    <row r="168852"/>
    <row r="168853"/>
    <row r="168854"/>
    <row r="168855"/>
    <row r="168856"/>
    <row r="168857"/>
    <row r="168858"/>
    <row r="168859"/>
    <row r="168860"/>
    <row r="168861"/>
    <row r="168862"/>
    <row r="168863"/>
    <row r="168864"/>
    <row r="168865"/>
    <row r="168866"/>
    <row r="168867"/>
    <row r="168868"/>
    <row r="168869"/>
    <row r="168870"/>
    <row r="168871"/>
    <row r="168872"/>
    <row r="168873"/>
    <row r="168874"/>
    <row r="168875"/>
    <row r="168876"/>
    <row r="168877"/>
    <row r="168878"/>
    <row r="168879"/>
    <row r="168880"/>
    <row r="168881"/>
    <row r="168882"/>
    <row r="168883"/>
    <row r="168884"/>
    <row r="168885"/>
    <row r="168886"/>
    <row r="168887"/>
    <row r="168888"/>
    <row r="168889"/>
    <row r="168890"/>
    <row r="168891"/>
    <row r="168892"/>
    <row r="168893"/>
    <row r="168894"/>
    <row r="168895"/>
    <row r="168896"/>
    <row r="168897"/>
    <row r="168898"/>
    <row r="168899"/>
    <row r="168900"/>
    <row r="168901"/>
    <row r="168902"/>
    <row r="168903"/>
    <row r="168904"/>
    <row r="168905"/>
    <row r="168906"/>
    <row r="168907"/>
    <row r="168908"/>
    <row r="168909"/>
    <row r="168910"/>
    <row r="168911"/>
    <row r="168912"/>
    <row r="168913"/>
    <row r="168914"/>
    <row r="168915"/>
    <row r="168916"/>
    <row r="168917"/>
    <row r="168918"/>
    <row r="168919"/>
    <row r="168920"/>
    <row r="168921"/>
    <row r="168922"/>
    <row r="168923"/>
    <row r="168924"/>
    <row r="168925"/>
    <row r="168926"/>
    <row r="168927"/>
    <row r="168928"/>
    <row r="168929"/>
    <row r="168930"/>
    <row r="168931"/>
    <row r="168932"/>
    <row r="168933"/>
    <row r="168934"/>
    <row r="168935"/>
    <row r="168936"/>
    <row r="168937"/>
    <row r="168938"/>
    <row r="168939"/>
    <row r="168940"/>
    <row r="168941"/>
    <row r="168942"/>
    <row r="168943"/>
    <row r="168944"/>
    <row r="168945"/>
    <row r="168946"/>
    <row r="168947"/>
    <row r="168948"/>
    <row r="168949"/>
    <row r="168950"/>
    <row r="168951"/>
    <row r="168952"/>
    <row r="168953"/>
    <row r="168954"/>
    <row r="168955"/>
    <row r="168956"/>
    <row r="168957"/>
    <row r="168958"/>
    <row r="168959"/>
    <row r="168960"/>
    <row r="168961"/>
    <row r="168962"/>
    <row r="168963"/>
    <row r="168964"/>
    <row r="168965"/>
    <row r="168966"/>
    <row r="168967"/>
    <row r="168968"/>
    <row r="168969"/>
    <row r="168970"/>
    <row r="168971"/>
    <row r="168972"/>
    <row r="168973"/>
    <row r="168974"/>
    <row r="168975"/>
    <row r="168976"/>
    <row r="168977"/>
    <row r="168978"/>
    <row r="168979"/>
    <row r="168980"/>
    <row r="168981"/>
    <row r="168982"/>
    <row r="168983"/>
    <row r="168984"/>
    <row r="168985"/>
    <row r="168986"/>
    <row r="168987"/>
    <row r="168988"/>
    <row r="168989"/>
    <row r="168990"/>
    <row r="168991"/>
    <row r="168992"/>
    <row r="168993"/>
    <row r="168994"/>
    <row r="168995"/>
    <row r="168996"/>
    <row r="168997"/>
    <row r="168998"/>
    <row r="168999"/>
    <row r="169000"/>
    <row r="169001"/>
    <row r="169002"/>
    <row r="169003"/>
    <row r="169004"/>
    <row r="169005"/>
    <row r="169006"/>
    <row r="169007"/>
    <row r="169008"/>
    <row r="169009"/>
    <row r="169010"/>
    <row r="169011"/>
    <row r="169012"/>
    <row r="169013"/>
    <row r="169014"/>
    <row r="169015"/>
    <row r="169016"/>
    <row r="169017"/>
    <row r="169018"/>
    <row r="169019"/>
    <row r="169020"/>
    <row r="169021"/>
    <row r="169022"/>
    <row r="169023"/>
    <row r="169024"/>
    <row r="169025"/>
    <row r="169026"/>
    <row r="169027"/>
    <row r="169028"/>
    <row r="169029"/>
    <row r="169030"/>
    <row r="169031"/>
    <row r="169032"/>
    <row r="169033"/>
    <row r="169034"/>
    <row r="169035"/>
    <row r="169036"/>
    <row r="169037"/>
    <row r="169038"/>
    <row r="169039"/>
    <row r="169040"/>
    <row r="169041"/>
    <row r="169042"/>
    <row r="169043"/>
    <row r="169044"/>
    <row r="169045"/>
    <row r="169046"/>
    <row r="169047"/>
    <row r="169048"/>
    <row r="169049"/>
    <row r="169050"/>
    <row r="169051"/>
    <row r="169052"/>
    <row r="169053"/>
    <row r="169054"/>
    <row r="169055"/>
    <row r="169056"/>
    <row r="169057"/>
    <row r="169058"/>
    <row r="169059"/>
    <row r="169060"/>
    <row r="169061"/>
    <row r="169062"/>
    <row r="169063"/>
    <row r="169064"/>
    <row r="169065"/>
    <row r="169066"/>
    <row r="169067"/>
    <row r="169068"/>
    <row r="169069"/>
    <row r="169070"/>
    <row r="169071"/>
    <row r="169072"/>
    <row r="169073"/>
    <row r="169074"/>
    <row r="169075"/>
    <row r="169076"/>
    <row r="169077"/>
    <row r="169078"/>
    <row r="169079"/>
    <row r="169080"/>
    <row r="169081"/>
    <row r="169082"/>
    <row r="169083"/>
    <row r="169084"/>
    <row r="169085"/>
    <row r="169086"/>
    <row r="169087"/>
    <row r="169088"/>
    <row r="169089"/>
    <row r="169090"/>
    <row r="169091"/>
    <row r="169092"/>
    <row r="169093"/>
    <row r="169094"/>
    <row r="169095"/>
    <row r="169096"/>
    <row r="169097"/>
    <row r="169098"/>
    <row r="169099"/>
    <row r="169100"/>
    <row r="169101"/>
    <row r="169102"/>
    <row r="169103"/>
    <row r="169104"/>
    <row r="169105"/>
    <row r="169106"/>
    <row r="169107"/>
    <row r="169108"/>
    <row r="169109"/>
    <row r="169110"/>
    <row r="169111"/>
    <row r="169112"/>
    <row r="169113"/>
    <row r="169114"/>
    <row r="169115"/>
    <row r="169116"/>
    <row r="169117"/>
    <row r="169118"/>
    <row r="169119"/>
    <row r="169120"/>
    <row r="169121"/>
    <row r="169122"/>
    <row r="169123"/>
    <row r="169124"/>
    <row r="169125"/>
    <row r="169126"/>
    <row r="169127"/>
    <row r="169128"/>
    <row r="169129"/>
    <row r="169130"/>
    <row r="169131"/>
    <row r="169132"/>
    <row r="169133"/>
    <row r="169134"/>
    <row r="169135"/>
    <row r="169136"/>
    <row r="169137"/>
    <row r="169138"/>
    <row r="169139"/>
    <row r="169140"/>
    <row r="169141"/>
    <row r="169142"/>
    <row r="169143"/>
    <row r="169144"/>
    <row r="169145"/>
    <row r="169146"/>
    <row r="169147"/>
    <row r="169148"/>
    <row r="169149"/>
    <row r="169150"/>
    <row r="169151"/>
    <row r="169152"/>
    <row r="169153"/>
    <row r="169154"/>
    <row r="169155"/>
    <row r="169156"/>
    <row r="169157"/>
    <row r="169158"/>
    <row r="169159"/>
    <row r="169160"/>
    <row r="169161"/>
    <row r="169162"/>
    <row r="169163"/>
    <row r="169164"/>
    <row r="169165"/>
    <row r="169166"/>
    <row r="169167"/>
    <row r="169168"/>
    <row r="169169"/>
    <row r="169170"/>
    <row r="169171"/>
    <row r="169172"/>
    <row r="169173"/>
    <row r="169174"/>
    <row r="169175"/>
    <row r="169176"/>
    <row r="169177"/>
    <row r="169178"/>
    <row r="169179"/>
    <row r="169180"/>
    <row r="169181"/>
    <row r="169182"/>
    <row r="169183"/>
    <row r="169184"/>
    <row r="169185"/>
    <row r="169186"/>
    <row r="169187"/>
    <row r="169188"/>
    <row r="169189"/>
    <row r="169190"/>
    <row r="169191"/>
    <row r="169192"/>
    <row r="169193"/>
    <row r="169194"/>
    <row r="169195"/>
    <row r="169196"/>
    <row r="169197"/>
    <row r="169198"/>
    <row r="169199"/>
    <row r="169200"/>
    <row r="169201"/>
    <row r="169202"/>
    <row r="169203"/>
    <row r="169204"/>
    <row r="169205"/>
    <row r="169206"/>
    <row r="169207"/>
    <row r="169208"/>
    <row r="169209"/>
    <row r="169210"/>
    <row r="169211"/>
    <row r="169212"/>
    <row r="169213"/>
    <row r="169214"/>
    <row r="169215"/>
    <row r="169216"/>
    <row r="169217"/>
    <row r="169218"/>
    <row r="169219"/>
    <row r="169220"/>
    <row r="169221"/>
    <row r="169222"/>
    <row r="169223"/>
    <row r="169224"/>
    <row r="169225"/>
    <row r="169226"/>
    <row r="169227"/>
    <row r="169228"/>
    <row r="169229"/>
    <row r="169230"/>
    <row r="169231"/>
    <row r="169232"/>
    <row r="169233"/>
    <row r="169234"/>
    <row r="169235"/>
    <row r="169236"/>
    <row r="169237"/>
    <row r="169238"/>
    <row r="169239"/>
    <row r="169240"/>
    <row r="169241"/>
    <row r="169242"/>
    <row r="169243"/>
    <row r="169244"/>
    <row r="169245"/>
    <row r="169246"/>
    <row r="169247"/>
    <row r="169248"/>
    <row r="169249"/>
    <row r="169250"/>
    <row r="169251"/>
    <row r="169252"/>
    <row r="169253"/>
    <row r="169254"/>
    <row r="169255"/>
    <row r="169256"/>
    <row r="169257"/>
    <row r="169258"/>
    <row r="169259"/>
    <row r="169260"/>
    <row r="169261"/>
    <row r="169262"/>
    <row r="169263"/>
    <row r="169264"/>
    <row r="169265"/>
    <row r="169266"/>
    <row r="169267"/>
    <row r="169268"/>
    <row r="169269"/>
    <row r="169270"/>
    <row r="169271"/>
    <row r="169272"/>
    <row r="169273"/>
    <row r="169274"/>
    <row r="169275"/>
    <row r="169276"/>
    <row r="169277"/>
    <row r="169278"/>
    <row r="169279"/>
    <row r="169280"/>
    <row r="169281"/>
    <row r="169282"/>
    <row r="169283"/>
    <row r="169284"/>
    <row r="169285"/>
    <row r="169286"/>
    <row r="169287"/>
    <row r="169288"/>
    <row r="169289"/>
    <row r="169290"/>
    <row r="169291"/>
    <row r="169292"/>
    <row r="169293"/>
    <row r="169294"/>
    <row r="169295"/>
    <row r="169296"/>
    <row r="169297"/>
    <row r="169298"/>
    <row r="169299"/>
    <row r="169300"/>
    <row r="169301"/>
    <row r="169302"/>
    <row r="169303"/>
    <row r="169304"/>
    <row r="169305"/>
    <row r="169306"/>
    <row r="169307"/>
    <row r="169308"/>
    <row r="169309"/>
    <row r="169310"/>
    <row r="169311"/>
    <row r="169312"/>
    <row r="169313"/>
    <row r="169314"/>
    <row r="169315"/>
    <row r="169316"/>
    <row r="169317"/>
    <row r="169318"/>
    <row r="169319"/>
    <row r="169320"/>
    <row r="169321"/>
    <row r="169322"/>
    <row r="169323"/>
    <row r="169324"/>
    <row r="169325"/>
    <row r="169326"/>
    <row r="169327"/>
    <row r="169328"/>
    <row r="169329"/>
    <row r="169330"/>
    <row r="169331"/>
    <row r="169332"/>
    <row r="169333"/>
    <row r="169334"/>
    <row r="169335"/>
    <row r="169336"/>
    <row r="169337"/>
    <row r="169338"/>
    <row r="169339"/>
    <row r="169340"/>
    <row r="169341"/>
    <row r="169342"/>
    <row r="169343"/>
    <row r="169344"/>
    <row r="169345"/>
    <row r="169346"/>
    <row r="169347"/>
    <row r="169348"/>
    <row r="169349"/>
    <row r="169350"/>
    <row r="169351"/>
    <row r="169352"/>
    <row r="169353"/>
    <row r="169354"/>
    <row r="169355"/>
    <row r="169356"/>
    <row r="169357"/>
    <row r="169358"/>
    <row r="169359"/>
    <row r="169360"/>
    <row r="169361"/>
    <row r="169362"/>
    <row r="169363"/>
    <row r="169364"/>
    <row r="169365"/>
    <row r="169366"/>
    <row r="169367"/>
    <row r="169368"/>
    <row r="169369"/>
    <row r="169370"/>
    <row r="169371"/>
    <row r="169372"/>
    <row r="169373"/>
    <row r="169374"/>
    <row r="169375"/>
    <row r="169376"/>
    <row r="169377"/>
    <row r="169378"/>
    <row r="169379"/>
    <row r="169380"/>
    <row r="169381"/>
    <row r="169382"/>
    <row r="169383"/>
    <row r="169384"/>
    <row r="169385"/>
    <row r="169386"/>
    <row r="169387"/>
    <row r="169388"/>
    <row r="169389"/>
    <row r="169390"/>
    <row r="169391"/>
    <row r="169392"/>
    <row r="169393"/>
    <row r="169394"/>
    <row r="169395"/>
    <row r="169396"/>
    <row r="169397"/>
    <row r="169398"/>
    <row r="169399"/>
    <row r="169400"/>
    <row r="169401"/>
    <row r="169402"/>
    <row r="169403"/>
    <row r="169404"/>
    <row r="169405"/>
    <row r="169406"/>
    <row r="169407"/>
    <row r="169408"/>
    <row r="169409"/>
    <row r="169410"/>
    <row r="169411"/>
    <row r="169412"/>
    <row r="169413"/>
    <row r="169414"/>
    <row r="169415"/>
    <row r="169416"/>
    <row r="169417"/>
    <row r="169418"/>
    <row r="169419"/>
    <row r="169420"/>
    <row r="169421"/>
    <row r="169422"/>
    <row r="169423"/>
    <row r="169424"/>
    <row r="169425"/>
    <row r="169426"/>
    <row r="169427"/>
    <row r="169428"/>
    <row r="169429"/>
    <row r="169430"/>
    <row r="169431"/>
    <row r="169432"/>
    <row r="169433"/>
    <row r="169434"/>
    <row r="169435"/>
    <row r="169436"/>
    <row r="169437"/>
    <row r="169438"/>
    <row r="169439"/>
    <row r="169440"/>
    <row r="169441"/>
    <row r="169442"/>
    <row r="169443"/>
    <row r="169444"/>
    <row r="169445"/>
    <row r="169446"/>
    <row r="169447"/>
    <row r="169448"/>
    <row r="169449"/>
    <row r="169450"/>
    <row r="169451"/>
    <row r="169452"/>
    <row r="169453"/>
    <row r="169454"/>
    <row r="169455"/>
    <row r="169456"/>
    <row r="169457"/>
    <row r="169458"/>
    <row r="169459"/>
    <row r="169460"/>
    <row r="169461"/>
    <row r="169462"/>
    <row r="169463"/>
    <row r="169464"/>
    <row r="169465"/>
    <row r="169466"/>
    <row r="169467"/>
    <row r="169468"/>
    <row r="169469"/>
    <row r="169470"/>
    <row r="169471"/>
    <row r="169472"/>
    <row r="169473"/>
    <row r="169474"/>
    <row r="169475"/>
    <row r="169476"/>
    <row r="169477"/>
    <row r="169478"/>
    <row r="169479"/>
    <row r="169480"/>
    <row r="169481"/>
    <row r="169482"/>
    <row r="169483"/>
    <row r="169484"/>
    <row r="169485"/>
    <row r="169486"/>
    <row r="169487"/>
    <row r="169488"/>
    <row r="169489"/>
    <row r="169490"/>
    <row r="169491"/>
    <row r="169492"/>
    <row r="169493"/>
    <row r="169494"/>
    <row r="169495"/>
    <row r="169496"/>
    <row r="169497"/>
    <row r="169498"/>
    <row r="169499"/>
    <row r="169500"/>
    <row r="169501"/>
    <row r="169502"/>
    <row r="169503"/>
    <row r="169504"/>
    <row r="169505"/>
    <row r="169506"/>
    <row r="169507"/>
    <row r="169508"/>
    <row r="169509"/>
    <row r="169510"/>
    <row r="169511"/>
    <row r="169512"/>
    <row r="169513"/>
    <row r="169514"/>
    <row r="169515"/>
    <row r="169516"/>
    <row r="169517"/>
    <row r="169518"/>
    <row r="169519"/>
    <row r="169520"/>
    <row r="169521"/>
    <row r="169522"/>
    <row r="169523"/>
    <row r="169524"/>
    <row r="169525"/>
    <row r="169526"/>
    <row r="169527"/>
    <row r="169528"/>
    <row r="169529"/>
    <row r="169530"/>
    <row r="169531"/>
    <row r="169532"/>
    <row r="169533"/>
    <row r="169534"/>
    <row r="169535"/>
    <row r="169536"/>
    <row r="169537"/>
    <row r="169538"/>
    <row r="169539"/>
    <row r="169540"/>
    <row r="169541"/>
    <row r="169542"/>
    <row r="169543"/>
    <row r="169544"/>
    <row r="169545"/>
    <row r="169546"/>
    <row r="169547"/>
    <row r="169548"/>
    <row r="169549"/>
    <row r="169550"/>
    <row r="169551"/>
    <row r="169552"/>
    <row r="169553"/>
    <row r="169554"/>
    <row r="169555"/>
    <row r="169556"/>
    <row r="169557"/>
    <row r="169558"/>
    <row r="169559"/>
    <row r="169560"/>
    <row r="169561"/>
    <row r="169562"/>
    <row r="169563"/>
    <row r="169564"/>
    <row r="169565"/>
    <row r="169566"/>
    <row r="169567"/>
    <row r="169568"/>
    <row r="169569"/>
    <row r="169570"/>
    <row r="169571"/>
    <row r="169572"/>
    <row r="169573"/>
    <row r="169574"/>
    <row r="169575"/>
    <row r="169576"/>
    <row r="169577"/>
    <row r="169578"/>
    <row r="169579"/>
    <row r="169580"/>
    <row r="169581"/>
    <row r="169582"/>
    <row r="169583"/>
    <row r="169584"/>
    <row r="169585"/>
    <row r="169586"/>
    <row r="169587"/>
    <row r="169588"/>
    <row r="169589"/>
    <row r="169590"/>
    <row r="169591"/>
    <row r="169592"/>
    <row r="169593"/>
    <row r="169594"/>
    <row r="169595"/>
    <row r="169596"/>
    <row r="169597"/>
    <row r="169598"/>
    <row r="169599"/>
    <row r="169600"/>
    <row r="169601"/>
    <row r="169602"/>
    <row r="169603"/>
    <row r="169604"/>
    <row r="169605"/>
    <row r="169606"/>
    <row r="169607"/>
    <row r="169608"/>
    <row r="169609"/>
    <row r="169610"/>
    <row r="169611"/>
    <row r="169612"/>
    <row r="169613"/>
    <row r="169614"/>
    <row r="169615"/>
    <row r="169616"/>
    <row r="169617"/>
    <row r="169618"/>
    <row r="169619"/>
    <row r="169620"/>
    <row r="169621"/>
    <row r="169622"/>
    <row r="169623"/>
    <row r="169624"/>
    <row r="169625"/>
    <row r="169626"/>
    <row r="169627"/>
    <row r="169628"/>
    <row r="169629"/>
    <row r="169630"/>
    <row r="169631"/>
    <row r="169632"/>
    <row r="169633"/>
    <row r="169634"/>
    <row r="169635"/>
    <row r="169636"/>
    <row r="169637"/>
    <row r="169638"/>
    <row r="169639"/>
    <row r="169640"/>
    <row r="169641"/>
    <row r="169642"/>
    <row r="169643"/>
    <row r="169644"/>
    <row r="169645"/>
    <row r="169646"/>
    <row r="169647"/>
    <row r="169648"/>
    <row r="169649"/>
    <row r="169650"/>
    <row r="169651"/>
    <row r="169652"/>
    <row r="169653"/>
    <row r="169654"/>
    <row r="169655"/>
    <row r="169656"/>
    <row r="169657"/>
    <row r="169658"/>
    <row r="169659"/>
    <row r="169660"/>
    <row r="169661"/>
    <row r="169662"/>
    <row r="169663"/>
    <row r="169664"/>
    <row r="169665"/>
    <row r="169666"/>
    <row r="169667"/>
    <row r="169668"/>
    <row r="169669"/>
    <row r="169670"/>
    <row r="169671"/>
    <row r="169672"/>
    <row r="169673"/>
    <row r="169674"/>
    <row r="169675"/>
    <row r="169676"/>
    <row r="169677"/>
    <row r="169678"/>
    <row r="169679"/>
    <row r="169680"/>
    <row r="169681"/>
    <row r="169682"/>
    <row r="169683"/>
    <row r="169684"/>
    <row r="169685"/>
    <row r="169686"/>
    <row r="169687"/>
    <row r="169688"/>
    <row r="169689"/>
    <row r="169690"/>
    <row r="169691"/>
    <row r="169692"/>
    <row r="169693"/>
    <row r="169694"/>
    <row r="169695"/>
    <row r="169696"/>
    <row r="169697"/>
    <row r="169698"/>
    <row r="169699"/>
    <row r="169700"/>
    <row r="169701"/>
    <row r="169702"/>
    <row r="169703"/>
    <row r="169704"/>
    <row r="169705"/>
    <row r="169706"/>
    <row r="169707"/>
    <row r="169708"/>
    <row r="169709"/>
    <row r="169710"/>
    <row r="169711"/>
    <row r="169712"/>
    <row r="169713"/>
    <row r="169714"/>
    <row r="169715"/>
    <row r="169716"/>
    <row r="169717"/>
    <row r="169718"/>
    <row r="169719"/>
    <row r="169720"/>
    <row r="169721"/>
    <row r="169722"/>
    <row r="169723"/>
    <row r="169724"/>
    <row r="169725"/>
    <row r="169726"/>
    <row r="169727"/>
    <row r="169728"/>
    <row r="169729"/>
    <row r="169730"/>
    <row r="169731"/>
    <row r="169732"/>
    <row r="169733"/>
    <row r="169734"/>
    <row r="169735"/>
    <row r="169736"/>
    <row r="169737"/>
    <row r="169738"/>
    <row r="169739"/>
    <row r="169740"/>
    <row r="169741"/>
    <row r="169742"/>
    <row r="169743"/>
    <row r="169744"/>
    <row r="169745"/>
    <row r="169746"/>
    <row r="169747"/>
    <row r="169748"/>
    <row r="169749"/>
    <row r="169750"/>
    <row r="169751"/>
    <row r="169752"/>
    <row r="169753"/>
    <row r="169754"/>
    <row r="169755"/>
    <row r="169756"/>
    <row r="169757"/>
    <row r="169758"/>
    <row r="169759"/>
    <row r="169760"/>
    <row r="169761"/>
    <row r="169762"/>
    <row r="169763"/>
    <row r="169764"/>
    <row r="169765"/>
    <row r="169766"/>
    <row r="169767"/>
    <row r="169768"/>
    <row r="169769"/>
    <row r="169770"/>
    <row r="169771"/>
    <row r="169772"/>
    <row r="169773"/>
    <row r="169774"/>
    <row r="169775"/>
    <row r="169776"/>
    <row r="169777"/>
    <row r="169778"/>
    <row r="169779"/>
    <row r="169780"/>
    <row r="169781"/>
    <row r="169782"/>
    <row r="169783"/>
    <row r="169784"/>
    <row r="169785"/>
    <row r="169786"/>
    <row r="169787"/>
    <row r="169788"/>
    <row r="169789"/>
    <row r="169790"/>
    <row r="169791"/>
    <row r="169792"/>
    <row r="169793"/>
    <row r="169794"/>
    <row r="169795"/>
    <row r="169796"/>
    <row r="169797"/>
    <row r="169798"/>
    <row r="169799"/>
    <row r="169800"/>
    <row r="169801"/>
    <row r="169802"/>
    <row r="169803"/>
    <row r="169804"/>
    <row r="169805"/>
    <row r="169806"/>
    <row r="169807"/>
    <row r="169808"/>
    <row r="169809"/>
    <row r="169810"/>
    <row r="169811"/>
    <row r="169812"/>
    <row r="169813"/>
    <row r="169814"/>
    <row r="169815"/>
    <row r="169816"/>
    <row r="169817"/>
    <row r="169818"/>
    <row r="169819"/>
    <row r="169820"/>
    <row r="169821"/>
    <row r="169822"/>
    <row r="169823"/>
    <row r="169824"/>
    <row r="169825"/>
    <row r="169826"/>
    <row r="169827"/>
    <row r="169828"/>
    <row r="169829"/>
    <row r="169830"/>
    <row r="169831"/>
    <row r="169832"/>
    <row r="169833"/>
    <row r="169834"/>
    <row r="169835"/>
    <row r="169836"/>
    <row r="169837"/>
    <row r="169838"/>
    <row r="169839"/>
    <row r="169840"/>
    <row r="169841"/>
    <row r="169842"/>
    <row r="169843"/>
    <row r="169844"/>
    <row r="169845"/>
    <row r="169846"/>
    <row r="169847"/>
    <row r="169848"/>
    <row r="169849"/>
    <row r="169850"/>
    <row r="169851"/>
    <row r="169852"/>
    <row r="169853"/>
    <row r="169854"/>
    <row r="169855"/>
    <row r="169856"/>
    <row r="169857"/>
    <row r="169858"/>
    <row r="169859"/>
    <row r="169860"/>
    <row r="169861"/>
    <row r="169862"/>
    <row r="169863"/>
    <row r="169864"/>
    <row r="169865"/>
    <row r="169866"/>
    <row r="169867"/>
    <row r="169868"/>
    <row r="169869"/>
    <row r="169870"/>
    <row r="169871"/>
    <row r="169872"/>
    <row r="169873"/>
    <row r="169874"/>
    <row r="169875"/>
    <row r="169876"/>
    <row r="169877"/>
    <row r="169878"/>
    <row r="169879"/>
    <row r="169880"/>
    <row r="169881"/>
    <row r="169882"/>
    <row r="169883"/>
    <row r="169884"/>
    <row r="169885"/>
    <row r="169886"/>
    <row r="169887"/>
    <row r="169888"/>
    <row r="169889"/>
    <row r="169890"/>
    <row r="169891"/>
    <row r="169892"/>
    <row r="169893"/>
    <row r="169894"/>
    <row r="169895"/>
    <row r="169896"/>
    <row r="169897"/>
    <row r="169898"/>
    <row r="169899"/>
    <row r="169900"/>
    <row r="169901"/>
    <row r="169902"/>
    <row r="169903"/>
    <row r="169904"/>
    <row r="169905"/>
    <row r="169906"/>
    <row r="169907"/>
    <row r="169908"/>
    <row r="169909"/>
    <row r="169910"/>
    <row r="169911"/>
    <row r="169912"/>
    <row r="169913"/>
    <row r="169914"/>
    <row r="169915"/>
    <row r="169916"/>
    <row r="169917"/>
    <row r="169918"/>
    <row r="169919"/>
    <row r="169920"/>
    <row r="169921"/>
    <row r="169922"/>
    <row r="169923"/>
    <row r="169924"/>
    <row r="169925"/>
    <row r="169926"/>
    <row r="169927"/>
    <row r="169928"/>
    <row r="169929"/>
    <row r="169930"/>
    <row r="169931"/>
    <row r="169932"/>
    <row r="169933"/>
    <row r="169934"/>
    <row r="169935"/>
    <row r="169936"/>
    <row r="169937"/>
    <row r="169938"/>
    <row r="169939"/>
    <row r="169940"/>
    <row r="169941"/>
    <row r="169942"/>
    <row r="169943"/>
    <row r="169944"/>
    <row r="169945"/>
    <row r="169946"/>
    <row r="169947"/>
    <row r="169948"/>
    <row r="169949"/>
    <row r="169950"/>
    <row r="169951"/>
    <row r="169952"/>
    <row r="169953"/>
    <row r="169954"/>
    <row r="169955"/>
    <row r="169956"/>
    <row r="169957"/>
    <row r="169958"/>
    <row r="169959"/>
    <row r="169960"/>
    <row r="169961"/>
    <row r="169962"/>
    <row r="169963"/>
    <row r="169964"/>
    <row r="169965"/>
    <row r="169966"/>
    <row r="169967"/>
    <row r="169968"/>
    <row r="169969"/>
    <row r="169970"/>
    <row r="169971"/>
    <row r="169972"/>
    <row r="169973"/>
    <row r="169974"/>
    <row r="169975"/>
    <row r="169976"/>
    <row r="169977"/>
    <row r="169978"/>
    <row r="169979"/>
    <row r="169980"/>
    <row r="169981"/>
    <row r="169982"/>
    <row r="169983"/>
    <row r="169984"/>
    <row r="169985"/>
    <row r="169986"/>
    <row r="169987"/>
    <row r="169988"/>
    <row r="169989"/>
    <row r="169990"/>
    <row r="169991"/>
    <row r="169992"/>
    <row r="169993"/>
    <row r="169994"/>
    <row r="169995"/>
    <row r="169996"/>
    <row r="169997"/>
    <row r="169998"/>
    <row r="169999"/>
    <row r="170000"/>
    <row r="170001"/>
    <row r="170002"/>
    <row r="170003"/>
    <row r="170004"/>
    <row r="170005"/>
    <row r="170006"/>
    <row r="170007"/>
    <row r="170008"/>
    <row r="170009"/>
    <row r="170010"/>
    <row r="170011"/>
    <row r="170012"/>
    <row r="170013"/>
    <row r="170014"/>
    <row r="170015"/>
    <row r="170016"/>
    <row r="170017"/>
    <row r="170018"/>
    <row r="170019"/>
    <row r="170020"/>
    <row r="170021"/>
    <row r="170022"/>
    <row r="170023"/>
    <row r="170024"/>
    <row r="170025"/>
    <row r="170026"/>
    <row r="170027"/>
    <row r="170028"/>
    <row r="170029"/>
    <row r="170030"/>
    <row r="170031"/>
    <row r="170032"/>
    <row r="170033"/>
    <row r="170034"/>
    <row r="170035"/>
    <row r="170036"/>
    <row r="170037"/>
    <row r="170038"/>
    <row r="170039"/>
    <row r="170040"/>
    <row r="170041"/>
    <row r="170042"/>
    <row r="170043"/>
    <row r="170044"/>
    <row r="170045"/>
    <row r="170046"/>
    <row r="170047"/>
    <row r="170048"/>
    <row r="170049"/>
    <row r="170050"/>
    <row r="170051"/>
    <row r="170052"/>
    <row r="170053"/>
    <row r="170054"/>
    <row r="170055"/>
    <row r="170056"/>
    <row r="170057"/>
    <row r="170058"/>
    <row r="170059"/>
    <row r="170060"/>
    <row r="170061"/>
    <row r="170062"/>
    <row r="170063"/>
    <row r="170064"/>
    <row r="170065"/>
    <row r="170066"/>
    <row r="170067"/>
    <row r="170068"/>
    <row r="170069"/>
    <row r="170070"/>
    <row r="170071"/>
    <row r="170072"/>
    <row r="170073"/>
    <row r="170074"/>
    <row r="170075"/>
    <row r="170076"/>
    <row r="170077"/>
    <row r="170078"/>
    <row r="170079"/>
    <row r="170080"/>
    <row r="170081"/>
    <row r="170082"/>
    <row r="170083"/>
    <row r="170084"/>
    <row r="170085"/>
    <row r="170086"/>
    <row r="170087"/>
    <row r="170088"/>
    <row r="170089"/>
    <row r="170090"/>
    <row r="170091"/>
    <row r="170092"/>
    <row r="170093"/>
    <row r="170094"/>
    <row r="170095"/>
    <row r="170096"/>
    <row r="170097"/>
    <row r="170098"/>
    <row r="170099"/>
    <row r="170100"/>
    <row r="170101"/>
    <row r="170102"/>
    <row r="170103"/>
    <row r="170104"/>
    <row r="170105"/>
    <row r="170106"/>
    <row r="170107"/>
    <row r="170108"/>
    <row r="170109"/>
    <row r="170110"/>
    <row r="170111"/>
    <row r="170112"/>
    <row r="170113"/>
    <row r="170114"/>
    <row r="170115"/>
    <row r="170116"/>
    <row r="170117"/>
    <row r="170118"/>
    <row r="170119"/>
    <row r="170120"/>
    <row r="170121"/>
    <row r="170122"/>
    <row r="170123"/>
    <row r="170124"/>
    <row r="170125"/>
    <row r="170126"/>
    <row r="170127"/>
    <row r="170128"/>
    <row r="170129"/>
    <row r="170130"/>
    <row r="170131"/>
    <row r="170132"/>
    <row r="170133"/>
    <row r="170134"/>
    <row r="170135"/>
    <row r="170136"/>
    <row r="170137"/>
    <row r="170138"/>
    <row r="170139"/>
    <row r="170140"/>
    <row r="170141"/>
    <row r="170142"/>
    <row r="170143"/>
    <row r="170144"/>
    <row r="170145"/>
    <row r="170146"/>
    <row r="170147"/>
    <row r="170148"/>
    <row r="170149"/>
    <row r="170150"/>
    <row r="170151"/>
    <row r="170152"/>
    <row r="170153"/>
    <row r="170154"/>
    <row r="170155"/>
    <row r="170156"/>
    <row r="170157"/>
    <row r="170158"/>
    <row r="170159"/>
    <row r="170160"/>
    <row r="170161"/>
    <row r="170162"/>
    <row r="170163"/>
    <row r="170164"/>
    <row r="170165"/>
    <row r="170166"/>
    <row r="170167"/>
    <row r="170168"/>
    <row r="170169"/>
    <row r="170170"/>
    <row r="170171"/>
    <row r="170172"/>
    <row r="170173"/>
    <row r="170174"/>
    <row r="170175"/>
    <row r="170176"/>
    <row r="170177"/>
    <row r="170178"/>
    <row r="170179"/>
    <row r="170180"/>
    <row r="170181"/>
    <row r="170182"/>
    <row r="170183"/>
    <row r="170184"/>
    <row r="170185"/>
    <row r="170186"/>
    <row r="170187"/>
    <row r="170188"/>
    <row r="170189"/>
    <row r="170190"/>
    <row r="170191"/>
    <row r="170192"/>
    <row r="170193"/>
    <row r="170194"/>
    <row r="170195"/>
    <row r="170196"/>
    <row r="170197"/>
    <row r="170198"/>
    <row r="170199"/>
    <row r="170200"/>
    <row r="170201"/>
    <row r="170202"/>
    <row r="170203"/>
    <row r="170204"/>
    <row r="170205"/>
    <row r="170206"/>
    <row r="170207"/>
    <row r="170208"/>
    <row r="170209"/>
    <row r="170210"/>
    <row r="170211"/>
    <row r="170212"/>
    <row r="170213"/>
    <row r="170214"/>
    <row r="170215"/>
    <row r="170216"/>
    <row r="170217"/>
    <row r="170218"/>
    <row r="170219"/>
    <row r="170220"/>
    <row r="170221"/>
    <row r="170222"/>
    <row r="170223"/>
    <row r="170224"/>
    <row r="170225"/>
    <row r="170226"/>
    <row r="170227"/>
    <row r="170228"/>
    <row r="170229"/>
    <row r="170230"/>
    <row r="170231"/>
    <row r="170232"/>
    <row r="170233"/>
    <row r="170234"/>
    <row r="170235"/>
    <row r="170236"/>
    <row r="170237"/>
    <row r="170238"/>
    <row r="170239"/>
    <row r="170240"/>
    <row r="170241"/>
    <row r="170242"/>
    <row r="170243"/>
    <row r="170244"/>
    <row r="170245"/>
    <row r="170246"/>
    <row r="170247"/>
    <row r="170248"/>
    <row r="170249"/>
    <row r="170250"/>
    <row r="170251"/>
    <row r="170252"/>
    <row r="170253"/>
    <row r="170254"/>
    <row r="170255"/>
    <row r="170256"/>
    <row r="170257"/>
    <row r="170258"/>
    <row r="170259"/>
    <row r="170260"/>
    <row r="170261"/>
    <row r="170262"/>
    <row r="170263"/>
    <row r="170264"/>
    <row r="170265"/>
    <row r="170266"/>
    <row r="170267"/>
    <row r="170268"/>
    <row r="170269"/>
    <row r="170270"/>
    <row r="170271"/>
    <row r="170272"/>
    <row r="170273"/>
    <row r="170274"/>
    <row r="170275"/>
    <row r="170276"/>
    <row r="170277"/>
    <row r="170278"/>
    <row r="170279"/>
    <row r="170280"/>
    <row r="170281"/>
    <row r="170282"/>
    <row r="170283"/>
    <row r="170284"/>
    <row r="170285"/>
    <row r="170286"/>
    <row r="170287"/>
    <row r="170288"/>
    <row r="170289"/>
    <row r="170290"/>
    <row r="170291"/>
    <row r="170292"/>
    <row r="170293"/>
    <row r="170294"/>
    <row r="170295"/>
    <row r="170296"/>
    <row r="170297"/>
    <row r="170298"/>
    <row r="170299"/>
    <row r="170300"/>
    <row r="170301"/>
    <row r="170302"/>
    <row r="170303"/>
    <row r="170304"/>
    <row r="170305"/>
    <row r="170306"/>
    <row r="170307"/>
    <row r="170308"/>
    <row r="170309"/>
    <row r="170310"/>
    <row r="170311"/>
    <row r="170312"/>
    <row r="170313"/>
    <row r="170314"/>
    <row r="170315"/>
    <row r="170316"/>
    <row r="170317"/>
    <row r="170318"/>
    <row r="170319"/>
    <row r="170320"/>
    <row r="170321"/>
    <row r="170322"/>
    <row r="170323"/>
    <row r="170324"/>
    <row r="170325"/>
    <row r="170326"/>
    <row r="170327"/>
    <row r="170328"/>
    <row r="170329"/>
    <row r="170330"/>
    <row r="170331"/>
    <row r="170332"/>
    <row r="170333"/>
    <row r="170334"/>
    <row r="170335"/>
    <row r="170336"/>
    <row r="170337"/>
    <row r="170338"/>
    <row r="170339"/>
    <row r="170340"/>
    <row r="170341"/>
    <row r="170342"/>
    <row r="170343"/>
    <row r="170344"/>
    <row r="170345"/>
    <row r="170346"/>
    <row r="170347"/>
    <row r="170348"/>
    <row r="170349"/>
    <row r="170350"/>
    <row r="170351"/>
    <row r="170352"/>
    <row r="170353"/>
    <row r="170354"/>
    <row r="170355"/>
    <row r="170356"/>
    <row r="170357"/>
    <row r="170358"/>
    <row r="170359"/>
    <row r="170360"/>
    <row r="170361"/>
    <row r="170362"/>
    <row r="170363"/>
    <row r="170364"/>
    <row r="170365"/>
    <row r="170366"/>
    <row r="170367"/>
    <row r="170368"/>
    <row r="170369"/>
    <row r="170370"/>
    <row r="170371"/>
    <row r="170372"/>
    <row r="170373"/>
    <row r="170374"/>
    <row r="170375"/>
    <row r="170376"/>
    <row r="170377"/>
    <row r="170378"/>
    <row r="170379"/>
    <row r="170380"/>
    <row r="170381"/>
    <row r="170382"/>
    <row r="170383"/>
    <row r="170384"/>
    <row r="170385"/>
    <row r="170386"/>
    <row r="170387"/>
    <row r="170388"/>
    <row r="170389"/>
    <row r="170390"/>
    <row r="170391"/>
    <row r="170392"/>
    <row r="170393"/>
    <row r="170394"/>
    <row r="170395"/>
    <row r="170396"/>
    <row r="170397"/>
    <row r="170398"/>
    <row r="170399"/>
    <row r="170400"/>
    <row r="170401"/>
    <row r="170402"/>
    <row r="170403"/>
    <row r="170404"/>
    <row r="170405"/>
    <row r="170406"/>
    <row r="170407"/>
    <row r="170408"/>
    <row r="170409"/>
    <row r="170410"/>
    <row r="170411"/>
    <row r="170412"/>
    <row r="170413"/>
    <row r="170414"/>
    <row r="170415"/>
    <row r="170416"/>
    <row r="170417"/>
    <row r="170418"/>
    <row r="170419"/>
    <row r="170420"/>
    <row r="170421"/>
    <row r="170422"/>
    <row r="170423"/>
    <row r="170424"/>
    <row r="170425"/>
    <row r="170426"/>
    <row r="170427"/>
    <row r="170428"/>
    <row r="170429"/>
    <row r="170430"/>
    <row r="170431"/>
    <row r="170432"/>
    <row r="170433"/>
    <row r="170434"/>
    <row r="170435"/>
    <row r="170436"/>
    <row r="170437"/>
    <row r="170438"/>
    <row r="170439"/>
    <row r="170440"/>
    <row r="170441"/>
    <row r="170442"/>
    <row r="170443"/>
    <row r="170444"/>
    <row r="170445"/>
    <row r="170446"/>
    <row r="170447"/>
    <row r="170448"/>
    <row r="170449"/>
    <row r="170450"/>
    <row r="170451"/>
    <row r="170452"/>
    <row r="170453"/>
    <row r="170454"/>
    <row r="170455"/>
    <row r="170456"/>
    <row r="170457"/>
    <row r="170458"/>
    <row r="170459"/>
    <row r="170460"/>
    <row r="170461"/>
    <row r="170462"/>
    <row r="170463"/>
    <row r="170464"/>
    <row r="170465"/>
    <row r="170466"/>
    <row r="170467"/>
    <row r="170468"/>
    <row r="170469"/>
    <row r="170470"/>
    <row r="170471"/>
    <row r="170472"/>
    <row r="170473"/>
    <row r="170474"/>
    <row r="170475"/>
    <row r="170476"/>
    <row r="170477"/>
    <row r="170478"/>
    <row r="170479"/>
    <row r="170480"/>
    <row r="170481"/>
    <row r="170482"/>
    <row r="170483"/>
    <row r="170484"/>
    <row r="170485"/>
    <row r="170486"/>
    <row r="170487"/>
    <row r="170488"/>
    <row r="170489"/>
    <row r="170490"/>
    <row r="170491"/>
    <row r="170492"/>
    <row r="170493"/>
    <row r="170494"/>
    <row r="170495"/>
    <row r="170496"/>
    <row r="170497"/>
    <row r="170498"/>
    <row r="170499"/>
    <row r="170500"/>
    <row r="170501"/>
    <row r="170502"/>
    <row r="170503"/>
    <row r="170504"/>
    <row r="170505"/>
    <row r="170506"/>
    <row r="170507"/>
    <row r="170508"/>
    <row r="170509"/>
    <row r="170510"/>
    <row r="170511"/>
    <row r="170512"/>
    <row r="170513"/>
    <row r="170514"/>
    <row r="170515"/>
    <row r="170516"/>
    <row r="170517"/>
    <row r="170518"/>
    <row r="170519"/>
    <row r="170520"/>
    <row r="170521"/>
    <row r="170522"/>
    <row r="170523"/>
    <row r="170524"/>
    <row r="170525"/>
    <row r="170526"/>
    <row r="170527"/>
    <row r="170528"/>
    <row r="170529"/>
    <row r="170530"/>
    <row r="170531"/>
    <row r="170532"/>
    <row r="170533"/>
    <row r="170534"/>
    <row r="170535"/>
    <row r="170536"/>
    <row r="170537"/>
    <row r="170538"/>
    <row r="170539"/>
    <row r="170540"/>
    <row r="170541"/>
    <row r="170542"/>
    <row r="170543"/>
    <row r="170544"/>
    <row r="170545"/>
    <row r="170546"/>
    <row r="170547"/>
    <row r="170548"/>
    <row r="170549"/>
    <row r="170550"/>
    <row r="170551"/>
    <row r="170552"/>
    <row r="170553"/>
    <row r="170554"/>
    <row r="170555"/>
    <row r="170556"/>
    <row r="170557"/>
    <row r="170558"/>
    <row r="170559"/>
    <row r="170560"/>
    <row r="170561"/>
    <row r="170562"/>
    <row r="170563"/>
    <row r="170564"/>
    <row r="170565"/>
    <row r="170566"/>
    <row r="170567"/>
    <row r="170568"/>
    <row r="170569"/>
    <row r="170570"/>
    <row r="170571"/>
    <row r="170572"/>
    <row r="170573"/>
    <row r="170574"/>
    <row r="170575"/>
    <row r="170576"/>
    <row r="170577"/>
    <row r="170578"/>
    <row r="170579"/>
    <row r="170580"/>
    <row r="170581"/>
    <row r="170582"/>
    <row r="170583"/>
    <row r="170584"/>
    <row r="170585"/>
    <row r="170586"/>
    <row r="170587"/>
    <row r="170588"/>
    <row r="170589"/>
    <row r="170590"/>
    <row r="170591"/>
    <row r="170592"/>
    <row r="170593"/>
    <row r="170594"/>
    <row r="170595"/>
    <row r="170596"/>
    <row r="170597"/>
    <row r="170598"/>
    <row r="170599"/>
    <row r="170600"/>
    <row r="170601"/>
    <row r="170602"/>
    <row r="170603"/>
    <row r="170604"/>
    <row r="170605"/>
    <row r="170606"/>
    <row r="170607"/>
    <row r="170608"/>
    <row r="170609"/>
    <row r="170610"/>
    <row r="170611"/>
    <row r="170612"/>
    <row r="170613"/>
    <row r="170614"/>
    <row r="170615"/>
    <row r="170616"/>
    <row r="170617"/>
    <row r="170618"/>
    <row r="170619"/>
    <row r="170620"/>
    <row r="170621"/>
    <row r="170622"/>
    <row r="170623"/>
    <row r="170624"/>
    <row r="170625"/>
    <row r="170626"/>
    <row r="170627"/>
    <row r="170628"/>
    <row r="170629"/>
    <row r="170630"/>
    <row r="170631"/>
    <row r="170632"/>
    <row r="170633"/>
    <row r="170634"/>
    <row r="170635"/>
    <row r="170636"/>
    <row r="170637"/>
    <row r="170638"/>
    <row r="170639"/>
    <row r="170640"/>
    <row r="170641"/>
    <row r="170642"/>
    <row r="170643"/>
    <row r="170644"/>
    <row r="170645"/>
    <row r="170646"/>
    <row r="170647"/>
    <row r="170648"/>
    <row r="170649"/>
    <row r="170650"/>
    <row r="170651"/>
    <row r="170652"/>
    <row r="170653"/>
    <row r="170654"/>
    <row r="170655"/>
    <row r="170656"/>
    <row r="170657"/>
    <row r="170658"/>
    <row r="170659"/>
    <row r="170660"/>
    <row r="170661"/>
    <row r="170662"/>
    <row r="170663"/>
    <row r="170664"/>
    <row r="170665"/>
    <row r="170666"/>
    <row r="170667"/>
    <row r="170668"/>
    <row r="170669"/>
    <row r="170670"/>
    <row r="170671"/>
    <row r="170672"/>
    <row r="170673"/>
    <row r="170674"/>
    <row r="170675"/>
    <row r="170676"/>
    <row r="170677"/>
    <row r="170678"/>
    <row r="170679"/>
    <row r="170680"/>
    <row r="170681"/>
    <row r="170682"/>
    <row r="170683"/>
    <row r="170684"/>
    <row r="170685"/>
    <row r="170686"/>
    <row r="170687"/>
    <row r="170688"/>
    <row r="170689"/>
    <row r="170690"/>
    <row r="170691"/>
    <row r="170692"/>
    <row r="170693"/>
    <row r="170694"/>
    <row r="170695"/>
    <row r="170696"/>
    <row r="170697"/>
    <row r="170698"/>
    <row r="170699"/>
    <row r="170700"/>
    <row r="170701"/>
    <row r="170702"/>
    <row r="170703"/>
    <row r="170704"/>
    <row r="170705"/>
    <row r="170706"/>
    <row r="170707"/>
    <row r="170708"/>
    <row r="170709"/>
    <row r="170710"/>
    <row r="170711"/>
    <row r="170712"/>
    <row r="170713"/>
    <row r="170714"/>
    <row r="170715"/>
    <row r="170716"/>
    <row r="170717"/>
    <row r="170718"/>
    <row r="170719"/>
    <row r="170720"/>
    <row r="170721"/>
    <row r="170722"/>
    <row r="170723"/>
    <row r="170724"/>
    <row r="170725"/>
    <row r="170726"/>
    <row r="170727"/>
    <row r="170728"/>
    <row r="170729"/>
    <row r="170730"/>
    <row r="170731"/>
    <row r="170732"/>
    <row r="170733"/>
    <row r="170734"/>
    <row r="170735"/>
    <row r="170736"/>
    <row r="170737"/>
    <row r="170738"/>
    <row r="170739"/>
    <row r="170740"/>
    <row r="170741"/>
    <row r="170742"/>
    <row r="170743"/>
    <row r="170744"/>
    <row r="170745"/>
    <row r="170746"/>
    <row r="170747"/>
    <row r="170748"/>
    <row r="170749"/>
    <row r="170750"/>
    <row r="170751"/>
    <row r="170752"/>
    <row r="170753"/>
    <row r="170754"/>
    <row r="170755"/>
    <row r="170756"/>
    <row r="170757"/>
    <row r="170758"/>
    <row r="170759"/>
    <row r="170760"/>
    <row r="170761"/>
    <row r="170762"/>
    <row r="170763"/>
    <row r="170764"/>
    <row r="170765"/>
    <row r="170766"/>
    <row r="170767"/>
    <row r="170768"/>
    <row r="170769"/>
    <row r="170770"/>
    <row r="170771"/>
    <row r="170772"/>
    <row r="170773"/>
    <row r="170774"/>
    <row r="170775"/>
    <row r="170776"/>
    <row r="170777"/>
    <row r="170778"/>
    <row r="170779"/>
    <row r="170780"/>
    <row r="170781"/>
    <row r="170782"/>
    <row r="170783"/>
    <row r="170784"/>
    <row r="170785"/>
    <row r="170786"/>
    <row r="170787"/>
    <row r="170788"/>
    <row r="170789"/>
    <row r="170790"/>
    <row r="170791"/>
    <row r="170792"/>
    <row r="170793"/>
    <row r="170794"/>
    <row r="170795"/>
    <row r="170796"/>
    <row r="170797"/>
    <row r="170798"/>
    <row r="170799"/>
    <row r="170800"/>
    <row r="170801"/>
    <row r="170802"/>
    <row r="170803"/>
    <row r="170804"/>
    <row r="170805"/>
    <row r="170806"/>
    <row r="170807"/>
    <row r="170808"/>
    <row r="170809"/>
    <row r="170810"/>
    <row r="170811"/>
    <row r="170812"/>
    <row r="170813"/>
    <row r="170814"/>
    <row r="170815"/>
    <row r="170816"/>
    <row r="170817"/>
    <row r="170818"/>
    <row r="170819"/>
    <row r="170820"/>
    <row r="170821"/>
    <row r="170822"/>
    <row r="170823"/>
    <row r="170824"/>
    <row r="170825"/>
    <row r="170826"/>
    <row r="170827"/>
    <row r="170828"/>
    <row r="170829"/>
    <row r="170830"/>
    <row r="170831"/>
    <row r="170832"/>
    <row r="170833"/>
    <row r="170834"/>
    <row r="170835"/>
    <row r="170836"/>
    <row r="170837"/>
    <row r="170838"/>
    <row r="170839"/>
    <row r="170840"/>
    <row r="170841"/>
    <row r="170842"/>
    <row r="170843"/>
    <row r="170844"/>
    <row r="170845"/>
    <row r="170846"/>
    <row r="170847"/>
    <row r="170848"/>
    <row r="170849"/>
    <row r="170850"/>
    <row r="170851"/>
    <row r="170852"/>
    <row r="170853"/>
    <row r="170854"/>
    <row r="170855"/>
    <row r="170856"/>
    <row r="170857"/>
    <row r="170858"/>
    <row r="170859"/>
    <row r="170860"/>
    <row r="170861"/>
    <row r="170862"/>
    <row r="170863"/>
    <row r="170864"/>
    <row r="170865"/>
    <row r="170866"/>
    <row r="170867"/>
    <row r="170868"/>
    <row r="170869"/>
    <row r="170870"/>
    <row r="170871"/>
    <row r="170872"/>
    <row r="170873"/>
    <row r="170874"/>
    <row r="170875"/>
    <row r="170876"/>
    <row r="170877"/>
    <row r="170878"/>
    <row r="170879"/>
    <row r="170880"/>
    <row r="170881"/>
    <row r="170882"/>
    <row r="170883"/>
    <row r="170884"/>
    <row r="170885"/>
    <row r="170886"/>
    <row r="170887"/>
    <row r="170888"/>
    <row r="170889"/>
    <row r="170890"/>
    <row r="170891"/>
    <row r="170892"/>
    <row r="170893"/>
    <row r="170894"/>
    <row r="170895"/>
    <row r="170896"/>
    <row r="170897"/>
    <row r="170898"/>
    <row r="170899"/>
    <row r="170900"/>
    <row r="170901"/>
    <row r="170902"/>
    <row r="170903"/>
    <row r="170904"/>
    <row r="170905"/>
    <row r="170906"/>
    <row r="170907"/>
    <row r="170908"/>
    <row r="170909"/>
    <row r="170910"/>
    <row r="170911"/>
    <row r="170912"/>
    <row r="170913"/>
    <row r="170914"/>
    <row r="170915"/>
    <row r="170916"/>
    <row r="170917"/>
    <row r="170918"/>
    <row r="170919"/>
    <row r="170920"/>
    <row r="170921"/>
    <row r="170922"/>
    <row r="170923"/>
    <row r="170924"/>
    <row r="170925"/>
    <row r="170926"/>
    <row r="170927"/>
    <row r="170928"/>
    <row r="170929"/>
    <row r="170930"/>
    <row r="170931"/>
    <row r="170932"/>
    <row r="170933"/>
    <row r="170934"/>
    <row r="170935"/>
    <row r="170936"/>
    <row r="170937"/>
    <row r="170938"/>
    <row r="170939"/>
    <row r="170940"/>
    <row r="170941"/>
    <row r="170942"/>
    <row r="170943"/>
    <row r="170944"/>
    <row r="170945"/>
    <row r="170946"/>
    <row r="170947"/>
    <row r="170948"/>
    <row r="170949"/>
    <row r="170950"/>
    <row r="170951"/>
    <row r="170952"/>
    <row r="170953"/>
    <row r="170954"/>
    <row r="170955"/>
    <row r="170956"/>
    <row r="170957"/>
    <row r="170958"/>
    <row r="170959"/>
    <row r="170960"/>
    <row r="170961"/>
    <row r="170962"/>
    <row r="170963"/>
    <row r="170964"/>
    <row r="170965"/>
    <row r="170966"/>
    <row r="170967"/>
    <row r="170968"/>
    <row r="170969"/>
    <row r="170970"/>
    <row r="170971"/>
    <row r="170972"/>
    <row r="170973"/>
    <row r="170974"/>
    <row r="170975"/>
    <row r="170976"/>
    <row r="170977"/>
    <row r="170978"/>
    <row r="170979"/>
    <row r="170980"/>
    <row r="170981"/>
    <row r="170982"/>
    <row r="170983"/>
    <row r="170984"/>
    <row r="170985"/>
    <row r="170986"/>
    <row r="170987"/>
    <row r="170988"/>
    <row r="170989"/>
    <row r="170990"/>
    <row r="170991"/>
    <row r="170992"/>
    <row r="170993"/>
    <row r="170994"/>
    <row r="170995"/>
    <row r="170996"/>
    <row r="170997"/>
    <row r="170998"/>
    <row r="170999"/>
    <row r="171000"/>
    <row r="171001"/>
    <row r="171002"/>
    <row r="171003"/>
    <row r="171004"/>
    <row r="171005"/>
    <row r="171006"/>
    <row r="171007"/>
    <row r="171008"/>
    <row r="171009"/>
    <row r="171010"/>
    <row r="171011"/>
    <row r="171012"/>
    <row r="171013"/>
    <row r="171014"/>
    <row r="171015"/>
    <row r="171016"/>
    <row r="171017"/>
    <row r="171018"/>
    <row r="171019"/>
    <row r="171020"/>
    <row r="171021"/>
    <row r="171022"/>
    <row r="171023"/>
    <row r="171024"/>
    <row r="171025"/>
    <row r="171026"/>
    <row r="171027"/>
    <row r="171028"/>
    <row r="171029"/>
    <row r="171030"/>
    <row r="171031"/>
    <row r="171032"/>
    <row r="171033"/>
    <row r="171034"/>
    <row r="171035"/>
    <row r="171036"/>
    <row r="171037"/>
    <row r="171038"/>
    <row r="171039"/>
    <row r="171040"/>
    <row r="171041"/>
    <row r="171042"/>
    <row r="171043"/>
    <row r="171044"/>
    <row r="171045"/>
    <row r="171046"/>
    <row r="171047"/>
    <row r="171048"/>
    <row r="171049"/>
    <row r="171050"/>
    <row r="171051"/>
    <row r="171052"/>
    <row r="171053"/>
    <row r="171054"/>
    <row r="171055"/>
    <row r="171056"/>
    <row r="171057"/>
    <row r="171058"/>
    <row r="171059"/>
    <row r="171060"/>
    <row r="171061"/>
    <row r="171062"/>
    <row r="171063"/>
    <row r="171064"/>
    <row r="171065"/>
    <row r="171066"/>
    <row r="171067"/>
    <row r="171068"/>
    <row r="171069"/>
    <row r="171070"/>
    <row r="171071"/>
    <row r="171072"/>
    <row r="171073"/>
    <row r="171074"/>
    <row r="171075"/>
    <row r="171076"/>
    <row r="171077"/>
    <row r="171078"/>
    <row r="171079"/>
    <row r="171080"/>
    <row r="171081"/>
    <row r="171082"/>
    <row r="171083"/>
    <row r="171084"/>
    <row r="171085"/>
    <row r="171086"/>
    <row r="171087"/>
    <row r="171088"/>
    <row r="171089"/>
    <row r="171090"/>
    <row r="171091"/>
    <row r="171092"/>
    <row r="171093"/>
    <row r="171094"/>
    <row r="171095"/>
    <row r="171096"/>
    <row r="171097"/>
    <row r="171098"/>
    <row r="171099"/>
    <row r="171100"/>
    <row r="171101"/>
    <row r="171102"/>
    <row r="171103"/>
    <row r="171104"/>
    <row r="171105"/>
    <row r="171106"/>
    <row r="171107"/>
    <row r="171108"/>
    <row r="171109"/>
    <row r="171110"/>
    <row r="171111"/>
    <row r="171112"/>
    <row r="171113"/>
    <row r="171114"/>
    <row r="171115"/>
    <row r="171116"/>
    <row r="171117"/>
    <row r="171118"/>
    <row r="171119"/>
    <row r="171120"/>
    <row r="171121"/>
    <row r="171122"/>
    <row r="171123"/>
    <row r="171124"/>
    <row r="171125"/>
    <row r="171126"/>
    <row r="171127"/>
    <row r="171128"/>
    <row r="171129"/>
    <row r="171130"/>
    <row r="171131"/>
    <row r="171132"/>
    <row r="171133"/>
    <row r="171134"/>
    <row r="171135"/>
    <row r="171136"/>
    <row r="171137"/>
    <row r="171138"/>
    <row r="171139"/>
    <row r="171140"/>
    <row r="171141"/>
    <row r="171142"/>
    <row r="171143"/>
    <row r="171144"/>
    <row r="171145"/>
    <row r="171146"/>
    <row r="171147"/>
    <row r="171148"/>
    <row r="171149"/>
    <row r="171150"/>
    <row r="171151"/>
    <row r="171152"/>
    <row r="171153"/>
    <row r="171154"/>
    <row r="171155"/>
    <row r="171156"/>
    <row r="171157"/>
    <row r="171158"/>
    <row r="171159"/>
    <row r="171160"/>
    <row r="171161"/>
    <row r="171162"/>
    <row r="171163"/>
    <row r="171164"/>
    <row r="171165"/>
    <row r="171166"/>
    <row r="171167"/>
    <row r="171168"/>
    <row r="171169"/>
    <row r="171170"/>
    <row r="171171"/>
    <row r="171172"/>
    <row r="171173"/>
    <row r="171174"/>
    <row r="171175"/>
    <row r="171176"/>
    <row r="171177"/>
    <row r="171178"/>
    <row r="171179"/>
    <row r="171180"/>
    <row r="171181"/>
    <row r="171182"/>
    <row r="171183"/>
    <row r="171184"/>
    <row r="171185"/>
    <row r="171186"/>
    <row r="171187"/>
    <row r="171188"/>
    <row r="171189"/>
    <row r="171190"/>
    <row r="171191"/>
    <row r="171192"/>
    <row r="171193"/>
    <row r="171194"/>
    <row r="171195"/>
    <row r="171196"/>
    <row r="171197"/>
    <row r="171198"/>
    <row r="171199"/>
    <row r="171200"/>
    <row r="171201"/>
    <row r="171202"/>
    <row r="171203"/>
    <row r="171204"/>
    <row r="171205"/>
    <row r="171206"/>
    <row r="171207"/>
    <row r="171208"/>
    <row r="171209"/>
    <row r="171210"/>
    <row r="171211"/>
    <row r="171212"/>
    <row r="171213"/>
    <row r="171214"/>
    <row r="171215"/>
    <row r="171216"/>
    <row r="171217"/>
    <row r="171218"/>
    <row r="171219"/>
    <row r="171220"/>
    <row r="171221"/>
    <row r="171222"/>
    <row r="171223"/>
    <row r="171224"/>
    <row r="171225"/>
    <row r="171226"/>
    <row r="171227"/>
    <row r="171228"/>
    <row r="171229"/>
    <row r="171230"/>
    <row r="171231"/>
    <row r="171232"/>
    <row r="171233"/>
    <row r="171234"/>
    <row r="171235"/>
    <row r="171236"/>
    <row r="171237"/>
    <row r="171238"/>
    <row r="171239"/>
    <row r="171240"/>
    <row r="171241"/>
    <row r="171242"/>
    <row r="171243"/>
    <row r="171244"/>
    <row r="171245"/>
    <row r="171246"/>
    <row r="171247"/>
    <row r="171248"/>
    <row r="171249"/>
    <row r="171250"/>
    <row r="171251"/>
    <row r="171252"/>
    <row r="171253"/>
    <row r="171254"/>
    <row r="171255"/>
    <row r="171256"/>
    <row r="171257"/>
    <row r="171258"/>
    <row r="171259"/>
    <row r="171260"/>
    <row r="171261"/>
    <row r="171262"/>
    <row r="171263"/>
    <row r="171264"/>
    <row r="171265"/>
    <row r="171266"/>
    <row r="171267"/>
    <row r="171268"/>
    <row r="171269"/>
    <row r="171270"/>
    <row r="171271"/>
    <row r="171272"/>
    <row r="171273"/>
    <row r="171274"/>
    <row r="171275"/>
    <row r="171276"/>
    <row r="171277"/>
    <row r="171278"/>
    <row r="171279"/>
    <row r="171280"/>
    <row r="171281"/>
    <row r="171282"/>
    <row r="171283"/>
    <row r="171284"/>
    <row r="171285"/>
    <row r="171286"/>
    <row r="171287"/>
    <row r="171288"/>
    <row r="171289"/>
    <row r="171290"/>
    <row r="171291"/>
    <row r="171292"/>
    <row r="171293"/>
    <row r="171294"/>
    <row r="171295"/>
    <row r="171296"/>
    <row r="171297"/>
    <row r="171298"/>
    <row r="171299"/>
    <row r="171300"/>
    <row r="171301"/>
    <row r="171302"/>
    <row r="171303"/>
    <row r="171304"/>
    <row r="171305"/>
    <row r="171306"/>
    <row r="171307"/>
    <row r="171308"/>
    <row r="171309"/>
    <row r="171310"/>
    <row r="171311"/>
    <row r="171312"/>
    <row r="171313"/>
    <row r="171314"/>
    <row r="171315"/>
    <row r="171316"/>
    <row r="171317"/>
    <row r="171318"/>
    <row r="171319"/>
    <row r="171320"/>
    <row r="171321"/>
    <row r="171322"/>
    <row r="171323"/>
    <row r="171324"/>
    <row r="171325"/>
    <row r="171326"/>
    <row r="171327"/>
    <row r="171328"/>
    <row r="171329"/>
    <row r="171330"/>
    <row r="171331"/>
    <row r="171332"/>
    <row r="171333"/>
    <row r="171334"/>
    <row r="171335"/>
    <row r="171336"/>
    <row r="171337"/>
    <row r="171338"/>
    <row r="171339"/>
    <row r="171340"/>
    <row r="171341"/>
    <row r="171342"/>
    <row r="171343"/>
    <row r="171344"/>
    <row r="171345"/>
    <row r="171346"/>
    <row r="171347"/>
    <row r="171348"/>
    <row r="171349"/>
    <row r="171350"/>
    <row r="171351"/>
    <row r="171352"/>
    <row r="171353"/>
    <row r="171354"/>
    <row r="171355"/>
    <row r="171356"/>
    <row r="171357"/>
    <row r="171358"/>
    <row r="171359"/>
    <row r="171360"/>
    <row r="171361"/>
    <row r="171362"/>
    <row r="171363"/>
    <row r="171364"/>
    <row r="171365"/>
    <row r="171366"/>
    <row r="171367"/>
    <row r="171368"/>
    <row r="171369"/>
    <row r="171370"/>
    <row r="171371"/>
    <row r="171372"/>
    <row r="171373"/>
    <row r="171374"/>
    <row r="171375"/>
    <row r="171376"/>
    <row r="171377"/>
    <row r="171378"/>
    <row r="171379"/>
    <row r="171380"/>
    <row r="171381"/>
    <row r="171382"/>
    <row r="171383"/>
    <row r="171384"/>
    <row r="171385"/>
    <row r="171386"/>
    <row r="171387"/>
    <row r="171388"/>
    <row r="171389"/>
    <row r="171390"/>
    <row r="171391"/>
    <row r="171392"/>
    <row r="171393"/>
    <row r="171394"/>
    <row r="171395"/>
    <row r="171396"/>
    <row r="171397"/>
    <row r="171398"/>
    <row r="171399"/>
    <row r="171400"/>
    <row r="171401"/>
    <row r="171402"/>
    <row r="171403"/>
    <row r="171404"/>
    <row r="171405"/>
    <row r="171406"/>
    <row r="171407"/>
    <row r="171408"/>
    <row r="171409"/>
    <row r="171410"/>
    <row r="171411"/>
    <row r="171412"/>
    <row r="171413"/>
    <row r="171414"/>
    <row r="171415"/>
    <row r="171416"/>
    <row r="171417"/>
    <row r="171418"/>
    <row r="171419"/>
    <row r="171420"/>
    <row r="171421"/>
    <row r="171422"/>
    <row r="171423"/>
    <row r="171424"/>
    <row r="171425"/>
    <row r="171426"/>
    <row r="171427"/>
    <row r="171428"/>
    <row r="171429"/>
    <row r="171430"/>
    <row r="171431"/>
    <row r="171432"/>
    <row r="171433"/>
    <row r="171434"/>
    <row r="171435"/>
    <row r="171436"/>
    <row r="171437"/>
    <row r="171438"/>
    <row r="171439"/>
    <row r="171440"/>
    <row r="171441"/>
    <row r="171442"/>
    <row r="171443"/>
    <row r="171444"/>
    <row r="171445"/>
    <row r="171446"/>
    <row r="171447"/>
    <row r="171448"/>
    <row r="171449"/>
    <row r="171450"/>
    <row r="171451"/>
    <row r="171452"/>
    <row r="171453"/>
    <row r="171454"/>
    <row r="171455"/>
    <row r="171456"/>
    <row r="171457"/>
    <row r="171458"/>
    <row r="171459"/>
    <row r="171460"/>
    <row r="171461"/>
    <row r="171462"/>
    <row r="171463"/>
    <row r="171464"/>
    <row r="171465"/>
    <row r="171466"/>
    <row r="171467"/>
    <row r="171468"/>
    <row r="171469"/>
    <row r="171470"/>
    <row r="171471"/>
    <row r="171472"/>
    <row r="171473"/>
    <row r="171474"/>
    <row r="171475"/>
    <row r="171476"/>
    <row r="171477"/>
    <row r="171478"/>
    <row r="171479"/>
    <row r="171480"/>
    <row r="171481"/>
    <row r="171482"/>
    <row r="171483"/>
    <row r="171484"/>
    <row r="171485"/>
    <row r="171486"/>
    <row r="171487"/>
    <row r="171488"/>
    <row r="171489"/>
    <row r="171490"/>
    <row r="171491"/>
    <row r="171492"/>
    <row r="171493"/>
    <row r="171494"/>
    <row r="171495"/>
    <row r="171496"/>
    <row r="171497"/>
    <row r="171498"/>
    <row r="171499"/>
    <row r="171500"/>
    <row r="171501"/>
    <row r="171502"/>
    <row r="171503"/>
    <row r="171504"/>
    <row r="171505"/>
    <row r="171506"/>
    <row r="171507"/>
    <row r="171508"/>
    <row r="171509"/>
    <row r="171510"/>
    <row r="171511"/>
    <row r="171512"/>
    <row r="171513"/>
    <row r="171514"/>
    <row r="171515"/>
    <row r="171516"/>
    <row r="171517"/>
    <row r="171518"/>
    <row r="171519"/>
    <row r="171520"/>
    <row r="171521"/>
    <row r="171522"/>
    <row r="171523"/>
    <row r="171524"/>
    <row r="171525"/>
    <row r="171526"/>
    <row r="171527"/>
    <row r="171528"/>
    <row r="171529"/>
    <row r="171530"/>
    <row r="171531"/>
    <row r="171532"/>
    <row r="171533"/>
    <row r="171534"/>
    <row r="171535"/>
    <row r="171536"/>
    <row r="171537"/>
    <row r="171538"/>
    <row r="171539"/>
    <row r="171540"/>
    <row r="171541"/>
    <row r="171542"/>
    <row r="171543"/>
    <row r="171544"/>
    <row r="171545"/>
    <row r="171546"/>
    <row r="171547"/>
    <row r="171548"/>
    <row r="171549"/>
    <row r="171550"/>
    <row r="171551"/>
    <row r="171552"/>
    <row r="171553"/>
    <row r="171554"/>
    <row r="171555"/>
    <row r="171556"/>
    <row r="171557"/>
    <row r="171558"/>
    <row r="171559"/>
    <row r="171560"/>
    <row r="171561"/>
    <row r="171562"/>
    <row r="171563"/>
    <row r="171564"/>
    <row r="171565"/>
    <row r="171566"/>
    <row r="171567"/>
    <row r="171568"/>
    <row r="171569"/>
    <row r="171570"/>
    <row r="171571"/>
    <row r="171572"/>
    <row r="171573"/>
    <row r="171574"/>
    <row r="171575"/>
    <row r="171576"/>
    <row r="171577"/>
    <row r="171578"/>
    <row r="171579"/>
    <row r="171580"/>
    <row r="171581"/>
    <row r="171582"/>
    <row r="171583"/>
    <row r="171584"/>
    <row r="171585"/>
    <row r="171586"/>
    <row r="171587"/>
    <row r="171588"/>
    <row r="171589"/>
    <row r="171590"/>
    <row r="171591"/>
    <row r="171592"/>
    <row r="171593"/>
    <row r="171594"/>
    <row r="171595"/>
    <row r="171596"/>
    <row r="171597"/>
    <row r="171598"/>
    <row r="171599"/>
    <row r="171600"/>
    <row r="171601"/>
    <row r="171602"/>
    <row r="171603"/>
    <row r="171604"/>
    <row r="171605"/>
    <row r="171606"/>
    <row r="171607"/>
    <row r="171608"/>
    <row r="171609"/>
    <row r="171610"/>
    <row r="171611"/>
    <row r="171612"/>
    <row r="171613"/>
    <row r="171614"/>
    <row r="171615"/>
    <row r="171616"/>
    <row r="171617"/>
    <row r="171618"/>
    <row r="171619"/>
    <row r="171620"/>
    <row r="171621"/>
    <row r="171622"/>
    <row r="171623"/>
    <row r="171624"/>
    <row r="171625"/>
    <row r="171626"/>
    <row r="171627"/>
    <row r="171628"/>
    <row r="171629"/>
    <row r="171630"/>
    <row r="171631"/>
    <row r="171632"/>
    <row r="171633"/>
    <row r="171634"/>
    <row r="171635"/>
    <row r="171636"/>
    <row r="171637"/>
    <row r="171638"/>
    <row r="171639"/>
    <row r="171640"/>
    <row r="171641"/>
    <row r="171642"/>
    <row r="171643"/>
    <row r="171644"/>
    <row r="171645"/>
    <row r="171646"/>
    <row r="171647"/>
    <row r="171648"/>
    <row r="171649"/>
    <row r="171650"/>
    <row r="171651"/>
    <row r="171652"/>
    <row r="171653"/>
    <row r="171654"/>
    <row r="171655"/>
    <row r="171656"/>
    <row r="171657"/>
    <row r="171658"/>
    <row r="171659"/>
    <row r="171660"/>
    <row r="171661"/>
    <row r="171662"/>
    <row r="171663"/>
    <row r="171664"/>
    <row r="171665"/>
    <row r="171666"/>
    <row r="171667"/>
    <row r="171668"/>
    <row r="171669"/>
    <row r="171670"/>
    <row r="171671"/>
    <row r="171672"/>
    <row r="171673"/>
    <row r="171674"/>
    <row r="171675"/>
    <row r="171676"/>
    <row r="171677"/>
    <row r="171678"/>
    <row r="171679"/>
    <row r="171680"/>
    <row r="171681"/>
    <row r="171682"/>
    <row r="171683"/>
    <row r="171684"/>
    <row r="171685"/>
    <row r="171686"/>
    <row r="171687"/>
    <row r="171688"/>
    <row r="171689"/>
    <row r="171690"/>
    <row r="171691"/>
    <row r="171692"/>
    <row r="171693"/>
    <row r="171694"/>
    <row r="171695"/>
    <row r="171696"/>
    <row r="171697"/>
    <row r="171698"/>
    <row r="171699"/>
    <row r="171700"/>
    <row r="171701"/>
    <row r="171702"/>
    <row r="171703"/>
    <row r="171704"/>
    <row r="171705"/>
    <row r="171706"/>
    <row r="171707"/>
    <row r="171708"/>
    <row r="171709"/>
    <row r="171710"/>
    <row r="171711"/>
    <row r="171712"/>
    <row r="171713"/>
    <row r="171714"/>
    <row r="171715"/>
    <row r="171716"/>
    <row r="171717"/>
    <row r="171718"/>
    <row r="171719"/>
    <row r="171720"/>
    <row r="171721"/>
    <row r="171722"/>
    <row r="171723"/>
    <row r="171724"/>
    <row r="171725"/>
    <row r="171726"/>
    <row r="171727"/>
    <row r="171728"/>
    <row r="171729"/>
    <row r="171730"/>
    <row r="171731"/>
    <row r="171732"/>
    <row r="171733"/>
    <row r="171734"/>
    <row r="171735"/>
    <row r="171736"/>
    <row r="171737"/>
    <row r="171738"/>
    <row r="171739"/>
    <row r="171740"/>
    <row r="171741"/>
    <row r="171742"/>
    <row r="171743"/>
    <row r="171744"/>
    <row r="171745"/>
    <row r="171746"/>
    <row r="171747"/>
    <row r="171748"/>
    <row r="171749"/>
    <row r="171750"/>
    <row r="171751"/>
    <row r="171752"/>
    <row r="171753"/>
    <row r="171754"/>
    <row r="171755"/>
    <row r="171756"/>
    <row r="171757"/>
    <row r="171758"/>
    <row r="171759"/>
    <row r="171760"/>
    <row r="171761"/>
    <row r="171762"/>
    <row r="171763"/>
    <row r="171764"/>
    <row r="171765"/>
    <row r="171766"/>
    <row r="171767"/>
    <row r="171768"/>
    <row r="171769"/>
    <row r="171770"/>
    <row r="171771"/>
    <row r="171772"/>
    <row r="171773"/>
    <row r="171774"/>
    <row r="171775"/>
    <row r="171776"/>
    <row r="171777"/>
    <row r="171778"/>
    <row r="171779"/>
    <row r="171780"/>
    <row r="171781"/>
    <row r="171782"/>
    <row r="171783"/>
    <row r="171784"/>
    <row r="171785"/>
    <row r="171786"/>
    <row r="171787"/>
    <row r="171788"/>
    <row r="171789"/>
    <row r="171790"/>
    <row r="171791"/>
    <row r="171792"/>
    <row r="171793"/>
    <row r="171794"/>
    <row r="171795"/>
    <row r="171796"/>
    <row r="171797"/>
    <row r="171798"/>
    <row r="171799"/>
    <row r="171800"/>
    <row r="171801"/>
    <row r="171802"/>
    <row r="171803"/>
    <row r="171804"/>
    <row r="171805"/>
    <row r="171806"/>
    <row r="171807"/>
    <row r="171808"/>
    <row r="171809"/>
    <row r="171810"/>
    <row r="171811"/>
    <row r="171812"/>
    <row r="171813"/>
    <row r="171814"/>
    <row r="171815"/>
    <row r="171816"/>
    <row r="171817"/>
    <row r="171818"/>
    <row r="171819"/>
    <row r="171820"/>
    <row r="171821"/>
    <row r="171822"/>
    <row r="171823"/>
    <row r="171824"/>
    <row r="171825"/>
    <row r="171826"/>
    <row r="171827"/>
    <row r="171828"/>
    <row r="171829"/>
    <row r="171830"/>
    <row r="171831"/>
    <row r="171832"/>
    <row r="171833"/>
    <row r="171834"/>
    <row r="171835"/>
    <row r="171836"/>
    <row r="171837"/>
    <row r="171838"/>
    <row r="171839"/>
    <row r="171840"/>
    <row r="171841"/>
    <row r="171842"/>
    <row r="171843"/>
    <row r="171844"/>
    <row r="171845"/>
    <row r="171846"/>
    <row r="171847"/>
    <row r="171848"/>
    <row r="171849"/>
    <row r="171850"/>
    <row r="171851"/>
    <row r="171852"/>
    <row r="171853"/>
    <row r="171854"/>
    <row r="171855"/>
    <row r="171856"/>
    <row r="171857"/>
    <row r="171858"/>
    <row r="171859"/>
    <row r="171860"/>
    <row r="171861"/>
    <row r="171862"/>
    <row r="171863"/>
    <row r="171864"/>
    <row r="171865"/>
    <row r="171866"/>
    <row r="171867"/>
    <row r="171868"/>
    <row r="171869"/>
    <row r="171870"/>
    <row r="171871"/>
    <row r="171872"/>
    <row r="171873"/>
    <row r="171874"/>
    <row r="171875"/>
    <row r="171876"/>
    <row r="171877"/>
    <row r="171878"/>
    <row r="171879"/>
    <row r="171880"/>
    <row r="171881"/>
    <row r="171882"/>
    <row r="171883"/>
    <row r="171884"/>
    <row r="171885"/>
    <row r="171886"/>
    <row r="171887"/>
    <row r="171888"/>
    <row r="171889"/>
    <row r="171890"/>
    <row r="171891"/>
    <row r="171892"/>
    <row r="171893"/>
    <row r="171894"/>
    <row r="171895"/>
    <row r="171896"/>
    <row r="171897"/>
    <row r="171898"/>
    <row r="171899"/>
    <row r="171900"/>
    <row r="171901"/>
    <row r="171902"/>
    <row r="171903"/>
    <row r="171904"/>
    <row r="171905"/>
    <row r="171906"/>
    <row r="171907"/>
    <row r="171908"/>
    <row r="171909"/>
    <row r="171910"/>
    <row r="171911"/>
    <row r="171912"/>
    <row r="171913"/>
    <row r="171914"/>
    <row r="171915"/>
    <row r="171916"/>
    <row r="171917"/>
    <row r="171918"/>
    <row r="171919"/>
    <row r="171920"/>
    <row r="171921"/>
    <row r="171922"/>
    <row r="171923"/>
    <row r="171924"/>
    <row r="171925"/>
    <row r="171926"/>
    <row r="171927"/>
    <row r="171928"/>
    <row r="171929"/>
    <row r="171930"/>
    <row r="171931"/>
    <row r="171932"/>
    <row r="171933"/>
    <row r="171934"/>
    <row r="171935"/>
    <row r="171936"/>
    <row r="171937"/>
    <row r="171938"/>
    <row r="171939"/>
    <row r="171940"/>
    <row r="171941"/>
    <row r="171942"/>
    <row r="171943"/>
    <row r="171944"/>
    <row r="171945"/>
    <row r="171946"/>
    <row r="171947"/>
    <row r="171948"/>
    <row r="171949"/>
    <row r="171950"/>
    <row r="171951"/>
    <row r="171952"/>
    <row r="171953"/>
    <row r="171954"/>
    <row r="171955"/>
    <row r="171956"/>
    <row r="171957"/>
    <row r="171958"/>
    <row r="171959"/>
    <row r="171960"/>
    <row r="171961"/>
    <row r="171962"/>
    <row r="171963"/>
    <row r="171964"/>
    <row r="171965"/>
    <row r="171966"/>
    <row r="171967"/>
    <row r="171968"/>
    <row r="171969"/>
    <row r="171970"/>
    <row r="171971"/>
    <row r="171972"/>
    <row r="171973"/>
    <row r="171974"/>
    <row r="171975"/>
    <row r="171976"/>
    <row r="171977"/>
    <row r="171978"/>
    <row r="171979"/>
    <row r="171980"/>
    <row r="171981"/>
    <row r="171982"/>
    <row r="171983"/>
    <row r="171984"/>
    <row r="171985"/>
    <row r="171986"/>
    <row r="171987"/>
    <row r="171988"/>
    <row r="171989"/>
    <row r="171990"/>
    <row r="171991"/>
    <row r="171992"/>
    <row r="171993"/>
    <row r="171994"/>
    <row r="171995"/>
    <row r="171996"/>
    <row r="171997"/>
    <row r="171998"/>
    <row r="171999"/>
    <row r="172000"/>
    <row r="172001"/>
    <row r="172002"/>
    <row r="172003"/>
    <row r="172004"/>
    <row r="172005"/>
    <row r="172006"/>
    <row r="172007"/>
    <row r="172008"/>
    <row r="172009"/>
    <row r="172010"/>
    <row r="172011"/>
    <row r="172012"/>
    <row r="172013"/>
    <row r="172014"/>
    <row r="172015"/>
    <row r="172016"/>
    <row r="172017"/>
    <row r="172018"/>
    <row r="172019"/>
    <row r="172020"/>
    <row r="172021"/>
    <row r="172022"/>
    <row r="172023"/>
    <row r="172024"/>
    <row r="172025"/>
    <row r="172026"/>
    <row r="172027"/>
    <row r="172028"/>
    <row r="172029"/>
    <row r="172030"/>
    <row r="172031"/>
    <row r="172032"/>
    <row r="172033"/>
    <row r="172034"/>
    <row r="172035"/>
    <row r="172036"/>
    <row r="172037"/>
    <row r="172038"/>
    <row r="172039"/>
    <row r="172040"/>
    <row r="172041"/>
    <row r="172042"/>
    <row r="172043"/>
    <row r="172044"/>
    <row r="172045"/>
    <row r="172046"/>
    <row r="172047"/>
    <row r="172048"/>
    <row r="172049"/>
    <row r="172050"/>
    <row r="172051"/>
    <row r="172052"/>
    <row r="172053"/>
    <row r="172054"/>
    <row r="172055"/>
    <row r="172056"/>
    <row r="172057"/>
    <row r="172058"/>
    <row r="172059"/>
    <row r="172060"/>
    <row r="172061"/>
    <row r="172062"/>
    <row r="172063"/>
    <row r="172064"/>
    <row r="172065"/>
    <row r="172066"/>
    <row r="172067"/>
    <row r="172068"/>
    <row r="172069"/>
    <row r="172070"/>
    <row r="172071"/>
    <row r="172072"/>
    <row r="172073"/>
    <row r="172074"/>
    <row r="172075"/>
    <row r="172076"/>
    <row r="172077"/>
    <row r="172078"/>
    <row r="172079"/>
    <row r="172080"/>
    <row r="172081"/>
    <row r="172082"/>
    <row r="172083"/>
    <row r="172084"/>
    <row r="172085"/>
    <row r="172086"/>
    <row r="172087"/>
    <row r="172088"/>
    <row r="172089"/>
    <row r="172090"/>
    <row r="172091"/>
    <row r="172092"/>
    <row r="172093"/>
    <row r="172094"/>
    <row r="172095"/>
    <row r="172096"/>
    <row r="172097"/>
    <row r="172098"/>
    <row r="172099"/>
    <row r="172100"/>
    <row r="172101"/>
    <row r="172102"/>
    <row r="172103"/>
    <row r="172104"/>
    <row r="172105"/>
    <row r="172106"/>
    <row r="172107"/>
    <row r="172108"/>
    <row r="172109"/>
    <row r="172110"/>
    <row r="172111"/>
    <row r="172112"/>
    <row r="172113"/>
    <row r="172114"/>
    <row r="172115"/>
    <row r="172116"/>
    <row r="172117"/>
    <row r="172118"/>
    <row r="172119"/>
    <row r="172120"/>
    <row r="172121"/>
    <row r="172122"/>
    <row r="172123"/>
    <row r="172124"/>
    <row r="172125"/>
    <row r="172126"/>
    <row r="172127"/>
    <row r="172128"/>
    <row r="172129"/>
    <row r="172130"/>
    <row r="172131"/>
    <row r="172132"/>
    <row r="172133"/>
    <row r="172134"/>
    <row r="172135"/>
    <row r="172136"/>
    <row r="172137"/>
    <row r="172138"/>
    <row r="172139"/>
    <row r="172140"/>
    <row r="172141"/>
    <row r="172142"/>
    <row r="172143"/>
    <row r="172144"/>
    <row r="172145"/>
    <row r="172146"/>
    <row r="172147"/>
    <row r="172148"/>
    <row r="172149"/>
    <row r="172150"/>
    <row r="172151"/>
    <row r="172152"/>
    <row r="172153"/>
    <row r="172154"/>
    <row r="172155"/>
    <row r="172156"/>
    <row r="172157"/>
    <row r="172158"/>
    <row r="172159"/>
    <row r="172160"/>
    <row r="172161"/>
    <row r="172162"/>
    <row r="172163"/>
    <row r="172164"/>
    <row r="172165"/>
    <row r="172166"/>
    <row r="172167"/>
    <row r="172168"/>
    <row r="172169"/>
    <row r="172170"/>
    <row r="172171"/>
    <row r="172172"/>
    <row r="172173"/>
    <row r="172174"/>
    <row r="172175"/>
    <row r="172176"/>
    <row r="172177"/>
    <row r="172178"/>
    <row r="172179"/>
    <row r="172180"/>
    <row r="172181"/>
    <row r="172182"/>
    <row r="172183"/>
    <row r="172184"/>
    <row r="172185"/>
    <row r="172186"/>
    <row r="172187"/>
    <row r="172188"/>
    <row r="172189"/>
    <row r="172190"/>
    <row r="172191"/>
    <row r="172192"/>
    <row r="172193"/>
    <row r="172194"/>
    <row r="172195"/>
    <row r="172196"/>
    <row r="172197"/>
    <row r="172198"/>
    <row r="172199"/>
    <row r="172200"/>
    <row r="172201"/>
    <row r="172202"/>
    <row r="172203"/>
    <row r="172204"/>
    <row r="172205"/>
    <row r="172206"/>
    <row r="172207"/>
    <row r="172208"/>
    <row r="172209"/>
    <row r="172210"/>
    <row r="172211"/>
    <row r="172212"/>
    <row r="172213"/>
    <row r="172214"/>
    <row r="172215"/>
    <row r="172216"/>
    <row r="172217"/>
    <row r="172218"/>
    <row r="172219"/>
    <row r="172220"/>
    <row r="172221"/>
    <row r="172222"/>
    <row r="172223"/>
    <row r="172224"/>
    <row r="172225"/>
    <row r="172226"/>
    <row r="172227"/>
    <row r="172228"/>
    <row r="172229"/>
    <row r="172230"/>
    <row r="172231"/>
    <row r="172232"/>
    <row r="172233"/>
    <row r="172234"/>
    <row r="172235"/>
    <row r="172236"/>
    <row r="172237"/>
    <row r="172238"/>
    <row r="172239"/>
    <row r="172240"/>
    <row r="172241"/>
    <row r="172242"/>
    <row r="172243"/>
    <row r="172244"/>
    <row r="172245"/>
    <row r="172246"/>
    <row r="172247"/>
    <row r="172248"/>
    <row r="172249"/>
    <row r="172250"/>
    <row r="172251"/>
    <row r="172252"/>
    <row r="172253"/>
    <row r="172254"/>
    <row r="172255"/>
    <row r="172256"/>
    <row r="172257"/>
    <row r="172258"/>
    <row r="172259"/>
    <row r="172260"/>
    <row r="172261"/>
    <row r="172262"/>
    <row r="172263"/>
    <row r="172264"/>
    <row r="172265"/>
    <row r="172266"/>
    <row r="172267"/>
    <row r="172268"/>
    <row r="172269"/>
    <row r="172270"/>
    <row r="172271"/>
    <row r="172272"/>
    <row r="172273"/>
    <row r="172274"/>
    <row r="172275"/>
    <row r="172276"/>
    <row r="172277"/>
    <row r="172278"/>
    <row r="172279"/>
    <row r="172280"/>
    <row r="172281"/>
    <row r="172282"/>
    <row r="172283"/>
    <row r="172284"/>
    <row r="172285"/>
    <row r="172286"/>
    <row r="172287"/>
    <row r="172288"/>
    <row r="172289"/>
    <row r="172290"/>
    <row r="172291"/>
    <row r="172292"/>
    <row r="172293"/>
    <row r="172294"/>
    <row r="172295"/>
    <row r="172296"/>
    <row r="172297"/>
    <row r="172298"/>
    <row r="172299"/>
    <row r="172300"/>
    <row r="172301"/>
    <row r="172302"/>
    <row r="172303"/>
    <row r="172304"/>
    <row r="172305"/>
    <row r="172306"/>
    <row r="172307"/>
    <row r="172308"/>
    <row r="172309"/>
    <row r="172310"/>
    <row r="172311"/>
    <row r="172312"/>
    <row r="172313"/>
    <row r="172314"/>
    <row r="172315"/>
    <row r="172316"/>
    <row r="172317"/>
    <row r="172318"/>
    <row r="172319"/>
    <row r="172320"/>
    <row r="172321"/>
    <row r="172322"/>
    <row r="172323"/>
    <row r="172324"/>
    <row r="172325"/>
    <row r="172326"/>
    <row r="172327"/>
    <row r="172328"/>
    <row r="172329"/>
    <row r="172330"/>
    <row r="172331"/>
    <row r="172332"/>
    <row r="172333"/>
    <row r="172334"/>
    <row r="172335"/>
    <row r="172336"/>
    <row r="172337"/>
    <row r="172338"/>
    <row r="172339"/>
    <row r="172340"/>
    <row r="172341"/>
    <row r="172342"/>
    <row r="172343"/>
    <row r="172344"/>
    <row r="172345"/>
    <row r="172346"/>
    <row r="172347"/>
    <row r="172348"/>
    <row r="172349"/>
    <row r="172350"/>
    <row r="172351"/>
    <row r="172352"/>
    <row r="172353"/>
    <row r="172354"/>
    <row r="172355"/>
    <row r="172356"/>
    <row r="172357"/>
    <row r="172358"/>
    <row r="172359"/>
    <row r="172360"/>
    <row r="172361"/>
    <row r="172362"/>
    <row r="172363"/>
    <row r="172364"/>
    <row r="172365"/>
    <row r="172366"/>
    <row r="172367"/>
    <row r="172368"/>
    <row r="172369"/>
    <row r="172370"/>
    <row r="172371"/>
    <row r="172372"/>
    <row r="172373"/>
    <row r="172374"/>
    <row r="172375"/>
    <row r="172376"/>
    <row r="172377"/>
    <row r="172378"/>
    <row r="172379"/>
    <row r="172380"/>
    <row r="172381"/>
    <row r="172382"/>
    <row r="172383"/>
    <row r="172384"/>
    <row r="172385"/>
    <row r="172386"/>
    <row r="172387"/>
    <row r="172388"/>
    <row r="172389"/>
    <row r="172390"/>
    <row r="172391"/>
    <row r="172392"/>
    <row r="172393"/>
    <row r="172394"/>
    <row r="172395"/>
    <row r="172396"/>
    <row r="172397"/>
    <row r="172398"/>
    <row r="172399"/>
    <row r="172400"/>
    <row r="172401"/>
    <row r="172402"/>
    <row r="172403"/>
    <row r="172404"/>
    <row r="172405"/>
    <row r="172406"/>
    <row r="172407"/>
    <row r="172408"/>
    <row r="172409"/>
    <row r="172410"/>
    <row r="172411"/>
    <row r="172412"/>
    <row r="172413"/>
    <row r="172414"/>
    <row r="172415"/>
    <row r="172416"/>
    <row r="172417"/>
    <row r="172418"/>
    <row r="172419"/>
    <row r="172420"/>
    <row r="172421"/>
    <row r="172422"/>
    <row r="172423"/>
    <row r="172424"/>
    <row r="172425"/>
    <row r="172426"/>
    <row r="172427"/>
    <row r="172428"/>
    <row r="172429"/>
    <row r="172430"/>
    <row r="172431"/>
    <row r="172432"/>
    <row r="172433"/>
    <row r="172434"/>
    <row r="172435"/>
    <row r="172436"/>
    <row r="172437"/>
    <row r="172438"/>
    <row r="172439"/>
    <row r="172440"/>
    <row r="172441"/>
    <row r="172442"/>
    <row r="172443"/>
    <row r="172444"/>
    <row r="172445"/>
    <row r="172446"/>
    <row r="172447"/>
    <row r="172448"/>
    <row r="172449"/>
    <row r="172450"/>
    <row r="172451"/>
    <row r="172452"/>
    <row r="172453"/>
    <row r="172454"/>
    <row r="172455"/>
    <row r="172456"/>
    <row r="172457"/>
    <row r="172458"/>
    <row r="172459"/>
    <row r="172460"/>
    <row r="172461"/>
    <row r="172462"/>
    <row r="172463"/>
    <row r="172464"/>
    <row r="172465"/>
    <row r="172466"/>
    <row r="172467"/>
    <row r="172468"/>
    <row r="172469"/>
    <row r="172470"/>
    <row r="172471"/>
    <row r="172472"/>
    <row r="172473"/>
    <row r="172474"/>
    <row r="172475"/>
    <row r="172476"/>
    <row r="172477"/>
    <row r="172478"/>
    <row r="172479"/>
    <row r="172480"/>
    <row r="172481"/>
    <row r="172482"/>
    <row r="172483"/>
    <row r="172484"/>
    <row r="172485"/>
    <row r="172486"/>
    <row r="172487"/>
    <row r="172488"/>
    <row r="172489"/>
    <row r="172490"/>
    <row r="172491"/>
    <row r="172492"/>
    <row r="172493"/>
    <row r="172494"/>
    <row r="172495"/>
    <row r="172496"/>
    <row r="172497"/>
    <row r="172498"/>
    <row r="172499"/>
    <row r="172500"/>
    <row r="172501"/>
    <row r="172502"/>
    <row r="172503"/>
    <row r="172504"/>
    <row r="172505"/>
    <row r="172506"/>
    <row r="172507"/>
    <row r="172508"/>
    <row r="172509"/>
    <row r="172510"/>
    <row r="172511"/>
    <row r="172512"/>
    <row r="172513"/>
    <row r="172514"/>
    <row r="172515"/>
    <row r="172516"/>
    <row r="172517"/>
    <row r="172518"/>
    <row r="172519"/>
    <row r="172520"/>
    <row r="172521"/>
    <row r="172522"/>
    <row r="172523"/>
    <row r="172524"/>
    <row r="172525"/>
    <row r="172526"/>
    <row r="172527"/>
    <row r="172528"/>
    <row r="172529"/>
    <row r="172530"/>
    <row r="172531"/>
    <row r="172532"/>
    <row r="172533"/>
    <row r="172534"/>
    <row r="172535"/>
    <row r="172536"/>
    <row r="172537"/>
    <row r="172538"/>
    <row r="172539"/>
    <row r="172540"/>
    <row r="172541"/>
    <row r="172542"/>
    <row r="172543"/>
    <row r="172544"/>
    <row r="172545"/>
    <row r="172546"/>
    <row r="172547"/>
    <row r="172548"/>
    <row r="172549"/>
    <row r="172550"/>
    <row r="172551"/>
    <row r="172552"/>
    <row r="172553"/>
    <row r="172554"/>
    <row r="172555"/>
    <row r="172556"/>
    <row r="172557"/>
    <row r="172558"/>
    <row r="172559"/>
    <row r="172560"/>
    <row r="172561"/>
    <row r="172562"/>
    <row r="172563"/>
    <row r="172564"/>
    <row r="172565"/>
    <row r="172566"/>
    <row r="172567"/>
    <row r="172568"/>
    <row r="172569"/>
    <row r="172570"/>
    <row r="172571"/>
    <row r="172572"/>
    <row r="172573"/>
    <row r="172574"/>
    <row r="172575"/>
    <row r="172576"/>
    <row r="172577"/>
    <row r="172578"/>
    <row r="172579"/>
    <row r="172580"/>
    <row r="172581"/>
    <row r="172582"/>
    <row r="172583"/>
    <row r="172584"/>
    <row r="172585"/>
    <row r="172586"/>
    <row r="172587"/>
    <row r="172588"/>
    <row r="172589"/>
    <row r="172590"/>
    <row r="172591"/>
    <row r="172592"/>
    <row r="172593"/>
    <row r="172594"/>
    <row r="172595"/>
    <row r="172596"/>
    <row r="172597"/>
    <row r="172598"/>
    <row r="172599"/>
    <row r="172600"/>
    <row r="172601"/>
    <row r="172602"/>
    <row r="172603"/>
    <row r="172604"/>
    <row r="172605"/>
    <row r="172606"/>
    <row r="172607"/>
    <row r="172608"/>
    <row r="172609"/>
    <row r="172610"/>
    <row r="172611"/>
    <row r="172612"/>
    <row r="172613"/>
    <row r="172614"/>
    <row r="172615"/>
    <row r="172616"/>
    <row r="172617"/>
    <row r="172618"/>
    <row r="172619"/>
    <row r="172620"/>
    <row r="172621"/>
    <row r="172622"/>
    <row r="172623"/>
    <row r="172624"/>
    <row r="172625"/>
    <row r="172626"/>
    <row r="172627"/>
    <row r="172628"/>
    <row r="172629"/>
    <row r="172630"/>
    <row r="172631"/>
    <row r="172632"/>
    <row r="172633"/>
    <row r="172634"/>
    <row r="172635"/>
    <row r="172636"/>
    <row r="172637"/>
    <row r="172638"/>
    <row r="172639"/>
    <row r="172640"/>
    <row r="172641"/>
    <row r="172642"/>
    <row r="172643"/>
    <row r="172644"/>
    <row r="172645"/>
    <row r="172646"/>
    <row r="172647"/>
    <row r="172648"/>
    <row r="172649"/>
    <row r="172650"/>
    <row r="172651"/>
    <row r="172652"/>
    <row r="172653"/>
    <row r="172654"/>
    <row r="172655"/>
    <row r="172656"/>
    <row r="172657"/>
    <row r="172658"/>
    <row r="172659"/>
    <row r="172660"/>
    <row r="172661"/>
    <row r="172662"/>
    <row r="172663"/>
    <row r="172664"/>
    <row r="172665"/>
    <row r="172666"/>
    <row r="172667"/>
    <row r="172668"/>
    <row r="172669"/>
    <row r="172670"/>
    <row r="172671"/>
    <row r="172672"/>
    <row r="172673"/>
    <row r="172674"/>
    <row r="172675"/>
    <row r="172676"/>
    <row r="172677"/>
    <row r="172678"/>
    <row r="172679"/>
    <row r="172680"/>
    <row r="172681"/>
    <row r="172682"/>
    <row r="172683"/>
    <row r="172684"/>
    <row r="172685"/>
    <row r="172686"/>
    <row r="172687"/>
    <row r="172688"/>
    <row r="172689"/>
    <row r="172690"/>
    <row r="172691"/>
    <row r="172692"/>
    <row r="172693"/>
    <row r="172694"/>
    <row r="172695"/>
    <row r="172696"/>
    <row r="172697"/>
    <row r="172698"/>
    <row r="172699"/>
    <row r="172700"/>
    <row r="172701"/>
    <row r="172702"/>
    <row r="172703"/>
    <row r="172704"/>
    <row r="172705"/>
    <row r="172706"/>
    <row r="172707"/>
    <row r="172708"/>
    <row r="172709"/>
    <row r="172710"/>
    <row r="172711"/>
    <row r="172712"/>
    <row r="172713"/>
    <row r="172714"/>
    <row r="172715"/>
    <row r="172716"/>
    <row r="172717"/>
    <row r="172718"/>
    <row r="172719"/>
    <row r="172720"/>
    <row r="172721"/>
    <row r="172722"/>
    <row r="172723"/>
    <row r="172724"/>
    <row r="172725"/>
    <row r="172726"/>
    <row r="172727"/>
    <row r="172728"/>
    <row r="172729"/>
    <row r="172730"/>
    <row r="172731"/>
    <row r="172732"/>
    <row r="172733"/>
    <row r="172734"/>
    <row r="172735"/>
    <row r="172736"/>
    <row r="172737"/>
    <row r="172738"/>
    <row r="172739"/>
    <row r="172740"/>
    <row r="172741"/>
    <row r="172742"/>
    <row r="172743"/>
    <row r="172744"/>
    <row r="172745"/>
    <row r="172746"/>
    <row r="172747"/>
    <row r="172748"/>
    <row r="172749"/>
    <row r="172750"/>
    <row r="172751"/>
    <row r="172752"/>
    <row r="172753"/>
    <row r="172754"/>
    <row r="172755"/>
    <row r="172756"/>
    <row r="172757"/>
    <row r="172758"/>
    <row r="172759"/>
    <row r="172760"/>
    <row r="172761"/>
    <row r="172762"/>
    <row r="172763"/>
    <row r="172764"/>
    <row r="172765"/>
    <row r="172766"/>
    <row r="172767"/>
    <row r="172768"/>
    <row r="172769"/>
    <row r="172770"/>
    <row r="172771"/>
    <row r="172772"/>
    <row r="172773"/>
    <row r="172774"/>
    <row r="172775"/>
    <row r="172776"/>
    <row r="172777"/>
    <row r="172778"/>
    <row r="172779"/>
    <row r="172780"/>
    <row r="172781"/>
    <row r="172782"/>
    <row r="172783"/>
    <row r="172784"/>
    <row r="172785"/>
    <row r="172786"/>
    <row r="172787"/>
    <row r="172788"/>
    <row r="172789"/>
    <row r="172790"/>
    <row r="172791"/>
    <row r="172792"/>
    <row r="172793"/>
    <row r="172794"/>
    <row r="172795"/>
    <row r="172796"/>
    <row r="172797"/>
    <row r="172798"/>
    <row r="172799"/>
    <row r="172800"/>
    <row r="172801"/>
    <row r="172802"/>
    <row r="172803"/>
    <row r="172804"/>
    <row r="172805"/>
    <row r="172806"/>
    <row r="172807"/>
    <row r="172808"/>
    <row r="172809"/>
    <row r="172810"/>
    <row r="172811"/>
    <row r="172812"/>
    <row r="172813"/>
    <row r="172814"/>
    <row r="172815"/>
    <row r="172816"/>
    <row r="172817"/>
    <row r="172818"/>
    <row r="172819"/>
    <row r="172820"/>
    <row r="172821"/>
    <row r="172822"/>
    <row r="172823"/>
    <row r="172824"/>
    <row r="172825"/>
    <row r="172826"/>
    <row r="172827"/>
    <row r="172828"/>
    <row r="172829"/>
    <row r="172830"/>
    <row r="172831"/>
    <row r="172832"/>
    <row r="172833"/>
    <row r="172834"/>
    <row r="172835"/>
    <row r="172836"/>
    <row r="172837"/>
    <row r="172838"/>
    <row r="172839"/>
    <row r="172840"/>
    <row r="172841"/>
    <row r="172842"/>
    <row r="172843"/>
    <row r="172844"/>
    <row r="172845"/>
    <row r="172846"/>
    <row r="172847"/>
    <row r="172848"/>
    <row r="172849"/>
    <row r="172850"/>
    <row r="172851"/>
    <row r="172852"/>
    <row r="172853"/>
    <row r="172854"/>
    <row r="172855"/>
    <row r="172856"/>
    <row r="172857"/>
    <row r="172858"/>
    <row r="172859"/>
    <row r="172860"/>
    <row r="172861"/>
    <row r="172862"/>
    <row r="172863"/>
    <row r="172864"/>
    <row r="172865"/>
    <row r="172866"/>
    <row r="172867"/>
    <row r="172868"/>
    <row r="172869"/>
    <row r="172870"/>
    <row r="172871"/>
    <row r="172872"/>
    <row r="172873"/>
    <row r="172874"/>
    <row r="172875"/>
    <row r="172876"/>
    <row r="172877"/>
    <row r="172878"/>
    <row r="172879"/>
    <row r="172880"/>
    <row r="172881"/>
    <row r="172882"/>
    <row r="172883"/>
    <row r="172884"/>
    <row r="172885"/>
    <row r="172886"/>
    <row r="172887"/>
    <row r="172888"/>
    <row r="172889"/>
    <row r="172890"/>
    <row r="172891"/>
    <row r="172892"/>
    <row r="172893"/>
    <row r="172894"/>
    <row r="172895"/>
    <row r="172896"/>
    <row r="172897"/>
    <row r="172898"/>
    <row r="172899"/>
    <row r="172900"/>
    <row r="172901"/>
    <row r="172902"/>
    <row r="172903"/>
    <row r="172904"/>
    <row r="172905"/>
    <row r="172906"/>
    <row r="172907"/>
    <row r="172908"/>
    <row r="172909"/>
    <row r="172910"/>
    <row r="172911"/>
    <row r="172912"/>
    <row r="172913"/>
    <row r="172914"/>
    <row r="172915"/>
    <row r="172916"/>
    <row r="172917"/>
    <row r="172918"/>
    <row r="172919"/>
    <row r="172920"/>
    <row r="172921"/>
    <row r="172922"/>
    <row r="172923"/>
    <row r="172924"/>
    <row r="172925"/>
    <row r="172926"/>
    <row r="172927"/>
    <row r="172928"/>
    <row r="172929"/>
    <row r="172930"/>
    <row r="172931"/>
    <row r="172932"/>
    <row r="172933"/>
    <row r="172934"/>
    <row r="172935"/>
    <row r="172936"/>
    <row r="172937"/>
    <row r="172938"/>
    <row r="172939"/>
    <row r="172940"/>
    <row r="172941"/>
    <row r="172942"/>
    <row r="172943"/>
    <row r="172944"/>
    <row r="172945"/>
    <row r="172946"/>
    <row r="172947"/>
    <row r="172948"/>
    <row r="172949"/>
    <row r="172950"/>
    <row r="172951"/>
    <row r="172952"/>
    <row r="172953"/>
    <row r="172954"/>
    <row r="172955"/>
    <row r="172956"/>
    <row r="172957"/>
    <row r="172958"/>
    <row r="172959"/>
    <row r="172960"/>
    <row r="172961"/>
    <row r="172962"/>
    <row r="172963"/>
    <row r="172964"/>
    <row r="172965"/>
    <row r="172966"/>
    <row r="172967"/>
    <row r="172968"/>
    <row r="172969"/>
    <row r="172970"/>
    <row r="172971"/>
    <row r="172972"/>
    <row r="172973"/>
    <row r="172974"/>
    <row r="172975"/>
    <row r="172976"/>
    <row r="172977"/>
    <row r="172978"/>
    <row r="172979"/>
    <row r="172980"/>
    <row r="172981"/>
    <row r="172982"/>
    <row r="172983"/>
    <row r="172984"/>
    <row r="172985"/>
    <row r="172986"/>
    <row r="172987"/>
    <row r="172988"/>
    <row r="172989"/>
    <row r="172990"/>
    <row r="172991"/>
    <row r="172992"/>
    <row r="172993"/>
    <row r="172994"/>
    <row r="172995"/>
    <row r="172996"/>
    <row r="172997"/>
    <row r="172998"/>
    <row r="172999"/>
    <row r="173000"/>
    <row r="173001"/>
    <row r="173002"/>
    <row r="173003"/>
    <row r="173004"/>
    <row r="173005"/>
    <row r="173006"/>
    <row r="173007"/>
    <row r="173008"/>
    <row r="173009"/>
    <row r="173010"/>
    <row r="173011"/>
    <row r="173012"/>
    <row r="173013"/>
    <row r="173014"/>
    <row r="173015"/>
    <row r="173016"/>
    <row r="173017"/>
    <row r="173018"/>
    <row r="173019"/>
    <row r="173020"/>
    <row r="173021"/>
    <row r="173022"/>
    <row r="173023"/>
    <row r="173024"/>
    <row r="173025"/>
    <row r="173026"/>
    <row r="173027"/>
    <row r="173028"/>
    <row r="173029"/>
    <row r="173030"/>
    <row r="173031"/>
    <row r="173032"/>
    <row r="173033"/>
    <row r="173034"/>
    <row r="173035"/>
    <row r="173036"/>
    <row r="173037"/>
    <row r="173038"/>
    <row r="173039"/>
    <row r="173040"/>
    <row r="173041"/>
    <row r="173042"/>
    <row r="173043"/>
    <row r="173044"/>
    <row r="173045"/>
    <row r="173046"/>
    <row r="173047"/>
    <row r="173048"/>
    <row r="173049"/>
    <row r="173050"/>
    <row r="173051"/>
    <row r="173052"/>
    <row r="173053"/>
    <row r="173054"/>
    <row r="173055"/>
    <row r="173056"/>
    <row r="173057"/>
    <row r="173058"/>
    <row r="173059"/>
    <row r="173060"/>
    <row r="173061"/>
    <row r="173062"/>
    <row r="173063"/>
    <row r="173064"/>
    <row r="173065"/>
    <row r="173066"/>
    <row r="173067"/>
    <row r="173068"/>
    <row r="173069"/>
    <row r="173070"/>
    <row r="173071"/>
    <row r="173072"/>
    <row r="173073"/>
    <row r="173074"/>
    <row r="173075"/>
    <row r="173076"/>
    <row r="173077"/>
    <row r="173078"/>
    <row r="173079"/>
    <row r="173080"/>
    <row r="173081"/>
    <row r="173082"/>
    <row r="173083"/>
    <row r="173084"/>
    <row r="173085"/>
    <row r="173086"/>
    <row r="173087"/>
    <row r="173088"/>
    <row r="173089"/>
    <row r="173090"/>
    <row r="173091"/>
    <row r="173092"/>
    <row r="173093"/>
    <row r="173094"/>
    <row r="173095"/>
    <row r="173096"/>
    <row r="173097"/>
    <row r="173098"/>
    <row r="173099"/>
    <row r="173100"/>
    <row r="173101"/>
    <row r="173102"/>
    <row r="173103"/>
    <row r="173104"/>
    <row r="173105"/>
    <row r="173106"/>
    <row r="173107"/>
    <row r="173108"/>
    <row r="173109"/>
    <row r="173110"/>
    <row r="173111"/>
    <row r="173112"/>
    <row r="173113"/>
    <row r="173114"/>
    <row r="173115"/>
    <row r="173116"/>
    <row r="173117"/>
    <row r="173118"/>
    <row r="173119"/>
    <row r="173120"/>
    <row r="173121"/>
    <row r="173122"/>
    <row r="173123"/>
    <row r="173124"/>
    <row r="173125"/>
    <row r="173126"/>
    <row r="173127"/>
    <row r="173128"/>
    <row r="173129"/>
    <row r="173130"/>
    <row r="173131"/>
    <row r="173132"/>
    <row r="173133"/>
    <row r="173134"/>
    <row r="173135"/>
    <row r="173136"/>
    <row r="173137"/>
    <row r="173138"/>
    <row r="173139"/>
    <row r="173140"/>
    <row r="173141"/>
    <row r="173142"/>
    <row r="173143"/>
    <row r="173144"/>
    <row r="173145"/>
    <row r="173146"/>
    <row r="173147"/>
    <row r="173148"/>
    <row r="173149"/>
    <row r="173150"/>
    <row r="173151"/>
    <row r="173152"/>
    <row r="173153"/>
    <row r="173154"/>
    <row r="173155"/>
    <row r="173156"/>
    <row r="173157"/>
    <row r="173158"/>
    <row r="173159"/>
    <row r="173160"/>
    <row r="173161"/>
    <row r="173162"/>
    <row r="173163"/>
    <row r="173164"/>
    <row r="173165"/>
    <row r="173166"/>
    <row r="173167"/>
    <row r="173168"/>
    <row r="173169"/>
    <row r="173170"/>
    <row r="173171"/>
    <row r="173172"/>
    <row r="173173"/>
    <row r="173174"/>
    <row r="173175"/>
    <row r="173176"/>
    <row r="173177"/>
    <row r="173178"/>
    <row r="173179"/>
    <row r="173180"/>
    <row r="173181"/>
    <row r="173182"/>
    <row r="173183"/>
    <row r="173184"/>
    <row r="173185"/>
    <row r="173186"/>
    <row r="173187"/>
    <row r="173188"/>
    <row r="173189"/>
    <row r="173190"/>
    <row r="173191"/>
    <row r="173192"/>
    <row r="173193"/>
    <row r="173194"/>
    <row r="173195"/>
    <row r="173196"/>
    <row r="173197"/>
    <row r="173198"/>
    <row r="173199"/>
    <row r="173200"/>
    <row r="173201"/>
    <row r="173202"/>
    <row r="173203"/>
    <row r="173204"/>
    <row r="173205"/>
    <row r="173206"/>
    <row r="173207"/>
    <row r="173208"/>
    <row r="173209"/>
    <row r="173210"/>
    <row r="173211"/>
    <row r="173212"/>
    <row r="173213"/>
    <row r="173214"/>
    <row r="173215"/>
    <row r="173216"/>
    <row r="173217"/>
    <row r="173218"/>
    <row r="173219"/>
    <row r="173220"/>
    <row r="173221"/>
    <row r="173222"/>
    <row r="173223"/>
    <row r="173224"/>
    <row r="173225"/>
    <row r="173226"/>
    <row r="173227"/>
    <row r="173228"/>
    <row r="173229"/>
    <row r="173230"/>
    <row r="173231"/>
    <row r="173232"/>
    <row r="173233"/>
    <row r="173234"/>
    <row r="173235"/>
    <row r="173236"/>
    <row r="173237"/>
    <row r="173238"/>
    <row r="173239"/>
    <row r="173240"/>
    <row r="173241"/>
    <row r="173242"/>
    <row r="173243"/>
    <row r="173244"/>
    <row r="173245"/>
    <row r="173246"/>
    <row r="173247"/>
    <row r="173248"/>
    <row r="173249"/>
    <row r="173250"/>
    <row r="173251"/>
    <row r="173252"/>
    <row r="173253"/>
    <row r="173254"/>
    <row r="173255"/>
    <row r="173256"/>
    <row r="173257"/>
    <row r="173258"/>
    <row r="173259"/>
    <row r="173260"/>
    <row r="173261"/>
    <row r="173262"/>
    <row r="173263"/>
    <row r="173264"/>
    <row r="173265"/>
    <row r="173266"/>
    <row r="173267"/>
    <row r="173268"/>
    <row r="173269"/>
    <row r="173270"/>
    <row r="173271"/>
    <row r="173272"/>
    <row r="173273"/>
    <row r="173274"/>
    <row r="173275"/>
    <row r="173276"/>
    <row r="173277"/>
    <row r="173278"/>
    <row r="173279"/>
    <row r="173280"/>
    <row r="173281"/>
    <row r="173282"/>
    <row r="173283"/>
    <row r="173284"/>
    <row r="173285"/>
    <row r="173286"/>
    <row r="173287"/>
    <row r="173288"/>
    <row r="173289"/>
    <row r="173290"/>
    <row r="173291"/>
    <row r="173292"/>
    <row r="173293"/>
    <row r="173294"/>
    <row r="173295"/>
    <row r="173296"/>
    <row r="173297"/>
    <row r="173298"/>
    <row r="173299"/>
    <row r="173300"/>
    <row r="173301"/>
    <row r="173302"/>
    <row r="173303"/>
    <row r="173304"/>
    <row r="173305"/>
    <row r="173306"/>
    <row r="173307"/>
    <row r="173308"/>
    <row r="173309"/>
    <row r="173310"/>
    <row r="173311"/>
    <row r="173312"/>
    <row r="173313"/>
    <row r="173314"/>
    <row r="173315"/>
    <row r="173316"/>
    <row r="173317"/>
    <row r="173318"/>
    <row r="173319"/>
    <row r="173320"/>
    <row r="173321"/>
    <row r="173322"/>
    <row r="173323"/>
    <row r="173324"/>
    <row r="173325"/>
    <row r="173326"/>
    <row r="173327"/>
    <row r="173328"/>
    <row r="173329"/>
    <row r="173330"/>
    <row r="173331"/>
    <row r="173332"/>
    <row r="173333"/>
    <row r="173334"/>
    <row r="173335"/>
    <row r="173336"/>
    <row r="173337"/>
    <row r="173338"/>
    <row r="173339"/>
    <row r="173340"/>
    <row r="173341"/>
    <row r="173342"/>
    <row r="173343"/>
    <row r="173344"/>
    <row r="173345"/>
    <row r="173346"/>
    <row r="173347"/>
    <row r="173348"/>
    <row r="173349"/>
    <row r="173350"/>
    <row r="173351"/>
    <row r="173352"/>
    <row r="173353"/>
    <row r="173354"/>
    <row r="173355"/>
    <row r="173356"/>
    <row r="173357"/>
    <row r="173358"/>
    <row r="173359"/>
    <row r="173360"/>
    <row r="173361"/>
    <row r="173362"/>
    <row r="173363"/>
    <row r="173364"/>
    <row r="173365"/>
    <row r="173366"/>
    <row r="173367"/>
    <row r="173368"/>
    <row r="173369"/>
    <row r="173370"/>
    <row r="173371"/>
    <row r="173372"/>
    <row r="173373"/>
    <row r="173374"/>
    <row r="173375"/>
    <row r="173376"/>
    <row r="173377"/>
    <row r="173378"/>
    <row r="173379"/>
    <row r="173380"/>
    <row r="173381"/>
    <row r="173382"/>
    <row r="173383"/>
    <row r="173384"/>
    <row r="173385"/>
    <row r="173386"/>
    <row r="173387"/>
    <row r="173388"/>
    <row r="173389"/>
    <row r="173390"/>
    <row r="173391"/>
    <row r="173392"/>
    <row r="173393"/>
    <row r="173394"/>
    <row r="173395"/>
    <row r="173396"/>
    <row r="173397"/>
    <row r="173398"/>
    <row r="173399"/>
    <row r="173400"/>
    <row r="173401"/>
    <row r="173402"/>
    <row r="173403"/>
    <row r="173404"/>
    <row r="173405"/>
    <row r="173406"/>
    <row r="173407"/>
    <row r="173408"/>
    <row r="173409"/>
    <row r="173410"/>
    <row r="173411"/>
    <row r="173412"/>
    <row r="173413"/>
    <row r="173414"/>
    <row r="173415"/>
    <row r="173416"/>
    <row r="173417"/>
    <row r="173418"/>
    <row r="173419"/>
    <row r="173420"/>
    <row r="173421"/>
    <row r="173422"/>
    <row r="173423"/>
    <row r="173424"/>
    <row r="173425"/>
    <row r="173426"/>
    <row r="173427"/>
    <row r="173428"/>
    <row r="173429"/>
    <row r="173430"/>
    <row r="173431"/>
    <row r="173432"/>
    <row r="173433"/>
    <row r="173434"/>
    <row r="173435"/>
    <row r="173436"/>
    <row r="173437"/>
    <row r="173438"/>
    <row r="173439"/>
    <row r="173440"/>
    <row r="173441"/>
    <row r="173442"/>
    <row r="173443"/>
    <row r="173444"/>
    <row r="173445"/>
    <row r="173446"/>
    <row r="173447"/>
    <row r="173448"/>
    <row r="173449"/>
    <row r="173450"/>
    <row r="173451"/>
    <row r="173452"/>
    <row r="173453"/>
    <row r="173454"/>
    <row r="173455"/>
    <row r="173456"/>
    <row r="173457"/>
    <row r="173458"/>
    <row r="173459"/>
    <row r="173460"/>
    <row r="173461"/>
    <row r="173462"/>
    <row r="173463"/>
    <row r="173464"/>
    <row r="173465"/>
    <row r="173466"/>
    <row r="173467"/>
    <row r="173468"/>
    <row r="173469"/>
    <row r="173470"/>
    <row r="173471"/>
    <row r="173472"/>
    <row r="173473"/>
    <row r="173474"/>
    <row r="173475"/>
    <row r="173476"/>
    <row r="173477"/>
    <row r="173478"/>
    <row r="173479"/>
    <row r="173480"/>
    <row r="173481"/>
    <row r="173482"/>
    <row r="173483"/>
    <row r="173484"/>
    <row r="173485"/>
    <row r="173486"/>
    <row r="173487"/>
    <row r="173488"/>
    <row r="173489"/>
    <row r="173490"/>
    <row r="173491"/>
    <row r="173492"/>
    <row r="173493"/>
    <row r="173494"/>
    <row r="173495"/>
    <row r="173496"/>
    <row r="173497"/>
    <row r="173498"/>
    <row r="173499"/>
    <row r="173500"/>
    <row r="173501"/>
    <row r="173502"/>
    <row r="173503"/>
    <row r="173504"/>
    <row r="173505"/>
    <row r="173506"/>
    <row r="173507"/>
    <row r="173508"/>
    <row r="173509"/>
    <row r="173510"/>
    <row r="173511"/>
    <row r="173512"/>
    <row r="173513"/>
    <row r="173514"/>
    <row r="173515"/>
    <row r="173516"/>
    <row r="173517"/>
    <row r="173518"/>
    <row r="173519"/>
    <row r="173520"/>
    <row r="173521"/>
    <row r="173522"/>
    <row r="173523"/>
    <row r="173524"/>
    <row r="173525"/>
    <row r="173526"/>
    <row r="173527"/>
    <row r="173528"/>
    <row r="173529"/>
    <row r="173530"/>
    <row r="173531"/>
    <row r="173532"/>
    <row r="173533"/>
    <row r="173534"/>
    <row r="173535"/>
    <row r="173536"/>
    <row r="173537"/>
    <row r="173538"/>
    <row r="173539"/>
    <row r="173540"/>
    <row r="173541"/>
    <row r="173542"/>
    <row r="173543"/>
    <row r="173544"/>
    <row r="173545"/>
    <row r="173546"/>
    <row r="173547"/>
    <row r="173548"/>
    <row r="173549"/>
    <row r="173550"/>
    <row r="173551"/>
    <row r="173552"/>
    <row r="173553"/>
    <row r="173554"/>
    <row r="173555"/>
    <row r="173556"/>
    <row r="173557"/>
    <row r="173558"/>
    <row r="173559"/>
    <row r="173560"/>
    <row r="173561"/>
    <row r="173562"/>
    <row r="173563"/>
    <row r="173564"/>
    <row r="173565"/>
    <row r="173566"/>
    <row r="173567"/>
    <row r="173568"/>
    <row r="173569"/>
    <row r="173570"/>
    <row r="173571"/>
    <row r="173572"/>
    <row r="173573"/>
    <row r="173574"/>
    <row r="173575"/>
    <row r="173576"/>
    <row r="173577"/>
    <row r="173578"/>
    <row r="173579"/>
    <row r="173580"/>
    <row r="173581"/>
    <row r="173582"/>
    <row r="173583"/>
    <row r="173584"/>
    <row r="173585"/>
    <row r="173586"/>
    <row r="173587"/>
    <row r="173588"/>
    <row r="173589"/>
    <row r="173590"/>
    <row r="173591"/>
    <row r="173592"/>
    <row r="173593"/>
    <row r="173594"/>
    <row r="173595"/>
    <row r="173596"/>
    <row r="173597"/>
    <row r="173598"/>
    <row r="173599"/>
    <row r="173600"/>
    <row r="173601"/>
    <row r="173602"/>
    <row r="173603"/>
    <row r="173604"/>
    <row r="173605"/>
    <row r="173606"/>
    <row r="173607"/>
    <row r="173608"/>
    <row r="173609"/>
    <row r="173610"/>
    <row r="173611"/>
    <row r="173612"/>
    <row r="173613"/>
    <row r="173614"/>
    <row r="173615"/>
    <row r="173616"/>
    <row r="173617"/>
    <row r="173618"/>
    <row r="173619"/>
    <row r="173620"/>
    <row r="173621"/>
    <row r="173622"/>
    <row r="173623"/>
    <row r="173624"/>
    <row r="173625"/>
    <row r="173626"/>
    <row r="173627"/>
    <row r="173628"/>
    <row r="173629"/>
    <row r="173630"/>
    <row r="173631"/>
    <row r="173632"/>
    <row r="173633"/>
    <row r="173634"/>
    <row r="173635"/>
    <row r="173636"/>
    <row r="173637"/>
    <row r="173638"/>
    <row r="173639"/>
    <row r="173640"/>
    <row r="173641"/>
    <row r="173642"/>
    <row r="173643"/>
    <row r="173644"/>
    <row r="173645"/>
    <row r="173646"/>
    <row r="173647"/>
    <row r="173648"/>
    <row r="173649"/>
    <row r="173650"/>
    <row r="173651"/>
    <row r="173652"/>
    <row r="173653"/>
    <row r="173654"/>
    <row r="173655"/>
    <row r="173656"/>
    <row r="173657"/>
    <row r="173658"/>
    <row r="173659"/>
    <row r="173660"/>
    <row r="173661"/>
    <row r="173662"/>
    <row r="173663"/>
    <row r="173664"/>
    <row r="173665"/>
    <row r="173666"/>
    <row r="173667"/>
    <row r="173668"/>
    <row r="173669"/>
    <row r="173670"/>
    <row r="173671"/>
    <row r="173672"/>
    <row r="173673"/>
    <row r="173674"/>
    <row r="173675"/>
    <row r="173676"/>
    <row r="173677"/>
    <row r="173678"/>
    <row r="173679"/>
    <row r="173680"/>
    <row r="173681"/>
    <row r="173682"/>
    <row r="173683"/>
    <row r="173684"/>
    <row r="173685"/>
    <row r="173686"/>
    <row r="173687"/>
    <row r="173688"/>
    <row r="173689"/>
    <row r="173690"/>
    <row r="173691"/>
    <row r="173692"/>
    <row r="173693"/>
    <row r="173694"/>
    <row r="173695"/>
    <row r="173696"/>
    <row r="173697"/>
    <row r="173698"/>
    <row r="173699"/>
    <row r="173700"/>
    <row r="173701"/>
    <row r="173702"/>
    <row r="173703"/>
    <row r="173704"/>
    <row r="173705"/>
    <row r="173706"/>
    <row r="173707"/>
    <row r="173708"/>
    <row r="173709"/>
    <row r="173710"/>
    <row r="173711"/>
    <row r="173712"/>
    <row r="173713"/>
    <row r="173714"/>
    <row r="173715"/>
    <row r="173716"/>
    <row r="173717"/>
    <row r="173718"/>
    <row r="173719"/>
    <row r="173720"/>
    <row r="173721"/>
    <row r="173722"/>
    <row r="173723"/>
    <row r="173724"/>
    <row r="173725"/>
    <row r="173726"/>
    <row r="173727"/>
    <row r="173728"/>
    <row r="173729"/>
    <row r="173730"/>
    <row r="173731"/>
    <row r="173732"/>
    <row r="173733"/>
    <row r="173734"/>
    <row r="173735"/>
    <row r="173736"/>
    <row r="173737"/>
    <row r="173738"/>
    <row r="173739"/>
    <row r="173740"/>
    <row r="173741"/>
    <row r="173742"/>
    <row r="173743"/>
    <row r="173744"/>
    <row r="173745"/>
    <row r="173746"/>
    <row r="173747"/>
    <row r="173748"/>
    <row r="173749"/>
    <row r="173750"/>
    <row r="173751"/>
    <row r="173752"/>
    <row r="173753"/>
    <row r="173754"/>
    <row r="173755"/>
    <row r="173756"/>
    <row r="173757"/>
    <row r="173758"/>
    <row r="173759"/>
    <row r="173760"/>
    <row r="173761"/>
    <row r="173762"/>
    <row r="173763"/>
    <row r="173764"/>
    <row r="173765"/>
    <row r="173766"/>
    <row r="173767"/>
    <row r="173768"/>
    <row r="173769"/>
    <row r="173770"/>
    <row r="173771"/>
    <row r="173772"/>
    <row r="173773"/>
    <row r="173774"/>
    <row r="173775"/>
    <row r="173776"/>
    <row r="173777"/>
    <row r="173778"/>
    <row r="173779"/>
    <row r="173780"/>
    <row r="173781"/>
    <row r="173782"/>
    <row r="173783"/>
    <row r="173784"/>
    <row r="173785"/>
    <row r="173786"/>
    <row r="173787"/>
    <row r="173788"/>
    <row r="173789"/>
    <row r="173790"/>
    <row r="173791"/>
    <row r="173792"/>
    <row r="173793"/>
    <row r="173794"/>
    <row r="173795"/>
    <row r="173796"/>
    <row r="173797"/>
    <row r="173798"/>
    <row r="173799"/>
    <row r="173800"/>
    <row r="173801"/>
    <row r="173802"/>
    <row r="173803"/>
    <row r="173804"/>
    <row r="173805"/>
    <row r="173806"/>
    <row r="173807"/>
    <row r="173808"/>
    <row r="173809"/>
    <row r="173810"/>
    <row r="173811"/>
    <row r="173812"/>
    <row r="173813"/>
    <row r="173814"/>
    <row r="173815"/>
    <row r="173816"/>
    <row r="173817"/>
    <row r="173818"/>
    <row r="173819"/>
    <row r="173820"/>
    <row r="173821"/>
    <row r="173822"/>
    <row r="173823"/>
    <row r="173824"/>
    <row r="173825"/>
    <row r="173826"/>
    <row r="173827"/>
    <row r="173828"/>
    <row r="173829"/>
    <row r="173830"/>
    <row r="173831"/>
    <row r="173832"/>
    <row r="173833"/>
    <row r="173834"/>
    <row r="173835"/>
    <row r="173836"/>
    <row r="173837"/>
    <row r="173838"/>
    <row r="173839"/>
    <row r="173840"/>
    <row r="173841"/>
    <row r="173842"/>
    <row r="173843"/>
    <row r="173844"/>
    <row r="173845"/>
    <row r="173846"/>
    <row r="173847"/>
    <row r="173848"/>
    <row r="173849"/>
    <row r="173850"/>
    <row r="173851"/>
    <row r="173852"/>
    <row r="173853"/>
    <row r="173854"/>
    <row r="173855"/>
    <row r="173856"/>
    <row r="173857"/>
    <row r="173858"/>
    <row r="173859"/>
    <row r="173860"/>
    <row r="173861"/>
    <row r="173862"/>
    <row r="173863"/>
    <row r="173864"/>
    <row r="173865"/>
    <row r="173866"/>
    <row r="173867"/>
    <row r="173868"/>
    <row r="173869"/>
    <row r="173870"/>
    <row r="173871"/>
    <row r="173872"/>
    <row r="173873"/>
    <row r="173874"/>
    <row r="173875"/>
    <row r="173876"/>
    <row r="173877"/>
    <row r="173878"/>
    <row r="173879"/>
    <row r="173880"/>
    <row r="173881"/>
    <row r="173882"/>
    <row r="173883"/>
    <row r="173884"/>
    <row r="173885"/>
    <row r="173886"/>
    <row r="173887"/>
    <row r="173888"/>
    <row r="173889"/>
    <row r="173890"/>
    <row r="173891"/>
    <row r="173892"/>
    <row r="173893"/>
    <row r="173894"/>
    <row r="173895"/>
    <row r="173896"/>
    <row r="173897"/>
    <row r="173898"/>
    <row r="173899"/>
    <row r="173900"/>
    <row r="173901"/>
    <row r="173902"/>
    <row r="173903"/>
    <row r="173904"/>
    <row r="173905"/>
    <row r="173906"/>
    <row r="173907"/>
    <row r="173908"/>
    <row r="173909"/>
    <row r="173910"/>
    <row r="173911"/>
    <row r="173912"/>
    <row r="173913"/>
    <row r="173914"/>
    <row r="173915"/>
    <row r="173916"/>
    <row r="173917"/>
    <row r="173918"/>
    <row r="173919"/>
    <row r="173920"/>
    <row r="173921"/>
    <row r="173922"/>
    <row r="173923"/>
    <row r="173924"/>
    <row r="173925"/>
    <row r="173926"/>
    <row r="173927"/>
    <row r="173928"/>
    <row r="173929"/>
    <row r="173930"/>
    <row r="173931"/>
    <row r="173932"/>
    <row r="173933"/>
    <row r="173934"/>
    <row r="173935"/>
    <row r="173936"/>
    <row r="173937"/>
    <row r="173938"/>
    <row r="173939"/>
    <row r="173940"/>
    <row r="173941"/>
    <row r="173942"/>
    <row r="173943"/>
    <row r="173944"/>
    <row r="173945"/>
    <row r="173946"/>
    <row r="173947"/>
    <row r="173948"/>
    <row r="173949"/>
    <row r="173950"/>
    <row r="173951"/>
    <row r="173952"/>
    <row r="173953"/>
    <row r="173954"/>
    <row r="173955"/>
    <row r="173956"/>
    <row r="173957"/>
    <row r="173958"/>
    <row r="173959"/>
    <row r="173960"/>
    <row r="173961"/>
    <row r="173962"/>
    <row r="173963"/>
    <row r="173964"/>
    <row r="173965"/>
    <row r="173966"/>
    <row r="173967"/>
    <row r="173968"/>
    <row r="173969"/>
    <row r="173970"/>
    <row r="173971"/>
    <row r="173972"/>
    <row r="173973"/>
    <row r="173974"/>
    <row r="173975"/>
    <row r="173976"/>
    <row r="173977"/>
    <row r="173978"/>
    <row r="173979"/>
    <row r="173980"/>
    <row r="173981"/>
    <row r="173982"/>
    <row r="173983"/>
    <row r="173984"/>
    <row r="173985"/>
    <row r="173986"/>
    <row r="173987"/>
    <row r="173988"/>
    <row r="173989"/>
    <row r="173990"/>
    <row r="173991"/>
    <row r="173992"/>
    <row r="173993"/>
    <row r="173994"/>
    <row r="173995"/>
    <row r="173996"/>
    <row r="173997"/>
    <row r="173998"/>
    <row r="173999"/>
    <row r="174000"/>
    <row r="174001"/>
    <row r="174002"/>
    <row r="174003"/>
    <row r="174004"/>
    <row r="174005"/>
    <row r="174006"/>
    <row r="174007"/>
    <row r="174008"/>
    <row r="174009"/>
    <row r="174010"/>
    <row r="174011"/>
    <row r="174012"/>
    <row r="174013"/>
    <row r="174014"/>
    <row r="174015"/>
    <row r="174016"/>
    <row r="174017"/>
    <row r="174018"/>
    <row r="174019"/>
    <row r="174020"/>
    <row r="174021"/>
    <row r="174022"/>
    <row r="174023"/>
    <row r="174024"/>
    <row r="174025"/>
    <row r="174026"/>
    <row r="174027"/>
    <row r="174028"/>
    <row r="174029"/>
    <row r="174030"/>
    <row r="174031"/>
    <row r="174032"/>
    <row r="174033"/>
    <row r="174034"/>
    <row r="174035"/>
    <row r="174036"/>
    <row r="174037"/>
    <row r="174038"/>
    <row r="174039"/>
    <row r="174040"/>
    <row r="174041"/>
    <row r="174042"/>
    <row r="174043"/>
    <row r="174044"/>
    <row r="174045"/>
    <row r="174046"/>
    <row r="174047"/>
    <row r="174048"/>
    <row r="174049"/>
    <row r="174050"/>
    <row r="174051"/>
    <row r="174052"/>
    <row r="174053"/>
    <row r="174054"/>
    <row r="174055"/>
    <row r="174056"/>
    <row r="174057"/>
    <row r="174058"/>
    <row r="174059"/>
    <row r="174060"/>
    <row r="174061"/>
    <row r="174062"/>
    <row r="174063"/>
    <row r="174064"/>
    <row r="174065"/>
    <row r="174066"/>
    <row r="174067"/>
    <row r="174068"/>
    <row r="174069"/>
    <row r="174070"/>
    <row r="174071"/>
    <row r="174072"/>
    <row r="174073"/>
    <row r="174074"/>
    <row r="174075"/>
    <row r="174076"/>
    <row r="174077"/>
    <row r="174078"/>
    <row r="174079"/>
    <row r="174080"/>
    <row r="174081"/>
    <row r="174082"/>
    <row r="174083"/>
    <row r="174084"/>
    <row r="174085"/>
    <row r="174086"/>
    <row r="174087"/>
    <row r="174088"/>
    <row r="174089"/>
    <row r="174090"/>
    <row r="174091"/>
    <row r="174092"/>
    <row r="174093"/>
    <row r="174094"/>
    <row r="174095"/>
    <row r="174096"/>
    <row r="174097"/>
    <row r="174098"/>
    <row r="174099"/>
    <row r="174100"/>
    <row r="174101"/>
    <row r="174102"/>
    <row r="174103"/>
    <row r="174104"/>
    <row r="174105"/>
    <row r="174106"/>
    <row r="174107"/>
    <row r="174108"/>
    <row r="174109"/>
    <row r="174110"/>
    <row r="174111"/>
    <row r="174112"/>
    <row r="174113"/>
    <row r="174114"/>
    <row r="174115"/>
    <row r="174116"/>
    <row r="174117"/>
    <row r="174118"/>
    <row r="174119"/>
    <row r="174120"/>
    <row r="174121"/>
    <row r="174122"/>
    <row r="174123"/>
    <row r="174124"/>
    <row r="174125"/>
    <row r="174126"/>
    <row r="174127"/>
    <row r="174128"/>
    <row r="174129"/>
    <row r="174130"/>
    <row r="174131"/>
    <row r="174132"/>
    <row r="174133"/>
    <row r="174134"/>
    <row r="174135"/>
    <row r="174136"/>
    <row r="174137"/>
    <row r="174138"/>
    <row r="174139"/>
    <row r="174140"/>
    <row r="174141"/>
    <row r="174142"/>
    <row r="174143"/>
    <row r="174144"/>
    <row r="174145"/>
    <row r="174146"/>
    <row r="174147"/>
    <row r="174148"/>
    <row r="174149"/>
    <row r="174150"/>
    <row r="174151"/>
    <row r="174152"/>
    <row r="174153"/>
    <row r="174154"/>
    <row r="174155"/>
    <row r="174156"/>
    <row r="174157"/>
    <row r="174158"/>
    <row r="174159"/>
    <row r="174160"/>
    <row r="174161"/>
    <row r="174162"/>
    <row r="174163"/>
    <row r="174164"/>
    <row r="174165"/>
    <row r="174166"/>
    <row r="174167"/>
    <row r="174168"/>
    <row r="174169"/>
    <row r="174170"/>
    <row r="174171"/>
    <row r="174172"/>
    <row r="174173"/>
    <row r="174174"/>
    <row r="174175"/>
    <row r="174176"/>
    <row r="174177"/>
    <row r="174178"/>
    <row r="174179"/>
    <row r="174180"/>
    <row r="174181"/>
    <row r="174182"/>
    <row r="174183"/>
    <row r="174184"/>
    <row r="174185"/>
    <row r="174186"/>
    <row r="174187"/>
    <row r="174188"/>
    <row r="174189"/>
    <row r="174190"/>
    <row r="174191"/>
    <row r="174192"/>
    <row r="174193"/>
    <row r="174194"/>
    <row r="174195"/>
    <row r="174196"/>
    <row r="174197"/>
    <row r="174198"/>
    <row r="174199"/>
    <row r="174200"/>
    <row r="174201"/>
    <row r="174202"/>
    <row r="174203"/>
    <row r="174204"/>
    <row r="174205"/>
    <row r="174206"/>
    <row r="174207"/>
    <row r="174208"/>
    <row r="174209"/>
    <row r="174210"/>
    <row r="174211"/>
    <row r="174212"/>
    <row r="174213"/>
    <row r="174214"/>
    <row r="174215"/>
    <row r="174216"/>
    <row r="174217"/>
    <row r="174218"/>
    <row r="174219"/>
    <row r="174220"/>
    <row r="174221"/>
    <row r="174222"/>
    <row r="174223"/>
    <row r="174224"/>
    <row r="174225"/>
    <row r="174226"/>
    <row r="174227"/>
    <row r="174228"/>
    <row r="174229"/>
    <row r="174230"/>
    <row r="174231"/>
    <row r="174232"/>
    <row r="174233"/>
    <row r="174234"/>
    <row r="174235"/>
    <row r="174236"/>
    <row r="174237"/>
    <row r="174238"/>
    <row r="174239"/>
    <row r="174240"/>
    <row r="174241"/>
    <row r="174242"/>
    <row r="174243"/>
    <row r="174244"/>
    <row r="174245"/>
    <row r="174246"/>
    <row r="174247"/>
    <row r="174248"/>
    <row r="174249"/>
    <row r="174250"/>
    <row r="174251"/>
    <row r="174252"/>
    <row r="174253"/>
    <row r="174254"/>
    <row r="174255"/>
    <row r="174256"/>
    <row r="174257"/>
    <row r="174258"/>
    <row r="174259"/>
    <row r="174260"/>
    <row r="174261"/>
    <row r="174262"/>
    <row r="174263"/>
    <row r="174264"/>
    <row r="174265"/>
    <row r="174266"/>
    <row r="174267"/>
    <row r="174268"/>
    <row r="174269"/>
    <row r="174270"/>
    <row r="174271"/>
    <row r="174272"/>
    <row r="174273"/>
    <row r="174274"/>
    <row r="174275"/>
    <row r="174276"/>
    <row r="174277"/>
    <row r="174278"/>
    <row r="174279"/>
    <row r="174280"/>
    <row r="174281"/>
    <row r="174282"/>
    <row r="174283"/>
    <row r="174284"/>
    <row r="174285"/>
    <row r="174286"/>
    <row r="174287"/>
    <row r="174288"/>
    <row r="174289"/>
    <row r="174290"/>
    <row r="174291"/>
    <row r="174292"/>
    <row r="174293"/>
    <row r="174294"/>
    <row r="174295"/>
    <row r="174296"/>
    <row r="174297"/>
    <row r="174298"/>
    <row r="174299"/>
    <row r="174300"/>
    <row r="174301"/>
    <row r="174302"/>
    <row r="174303"/>
    <row r="174304"/>
    <row r="174305"/>
    <row r="174306"/>
    <row r="174307"/>
    <row r="174308"/>
    <row r="174309"/>
    <row r="174310"/>
    <row r="174311"/>
    <row r="174312"/>
    <row r="174313"/>
    <row r="174314"/>
    <row r="174315"/>
    <row r="174316"/>
    <row r="174317"/>
    <row r="174318"/>
    <row r="174319"/>
    <row r="174320"/>
    <row r="174321"/>
    <row r="174322"/>
    <row r="174323"/>
    <row r="174324"/>
    <row r="174325"/>
    <row r="174326"/>
    <row r="174327"/>
    <row r="174328"/>
    <row r="174329"/>
    <row r="174330"/>
    <row r="174331"/>
    <row r="174332"/>
    <row r="174333"/>
    <row r="174334"/>
    <row r="174335"/>
    <row r="174336"/>
    <row r="174337"/>
    <row r="174338"/>
    <row r="174339"/>
    <row r="174340"/>
    <row r="174341"/>
    <row r="174342"/>
    <row r="174343"/>
    <row r="174344"/>
    <row r="174345"/>
    <row r="174346"/>
    <row r="174347"/>
    <row r="174348"/>
    <row r="174349"/>
    <row r="174350"/>
    <row r="174351"/>
    <row r="174352"/>
    <row r="174353"/>
    <row r="174354"/>
    <row r="174355"/>
    <row r="174356"/>
    <row r="174357"/>
    <row r="174358"/>
    <row r="174359"/>
    <row r="174360"/>
    <row r="174361"/>
    <row r="174362"/>
    <row r="174363"/>
    <row r="174364"/>
    <row r="174365"/>
    <row r="174366"/>
    <row r="174367"/>
    <row r="174368"/>
    <row r="174369"/>
    <row r="174370"/>
    <row r="174371"/>
    <row r="174372"/>
    <row r="174373"/>
    <row r="174374"/>
    <row r="174375"/>
    <row r="174376"/>
    <row r="174377"/>
    <row r="174378"/>
    <row r="174379"/>
    <row r="174380"/>
    <row r="174381"/>
    <row r="174382"/>
    <row r="174383"/>
    <row r="174384"/>
    <row r="174385"/>
    <row r="174386"/>
    <row r="174387"/>
    <row r="174388"/>
    <row r="174389"/>
    <row r="174390"/>
    <row r="174391"/>
    <row r="174392"/>
    <row r="174393"/>
    <row r="174394"/>
    <row r="174395"/>
    <row r="174396"/>
    <row r="174397"/>
    <row r="174398"/>
    <row r="174399"/>
    <row r="174400"/>
    <row r="174401"/>
    <row r="174402"/>
    <row r="174403"/>
    <row r="174404"/>
    <row r="174405"/>
    <row r="174406"/>
    <row r="174407"/>
    <row r="174408"/>
    <row r="174409"/>
    <row r="174410"/>
    <row r="174411"/>
    <row r="174412"/>
    <row r="174413"/>
    <row r="174414"/>
    <row r="174415"/>
    <row r="174416"/>
    <row r="174417"/>
    <row r="174418"/>
    <row r="174419"/>
    <row r="174420"/>
    <row r="174421"/>
    <row r="174422"/>
    <row r="174423"/>
    <row r="174424"/>
    <row r="174425"/>
    <row r="174426"/>
    <row r="174427"/>
    <row r="174428"/>
    <row r="174429"/>
    <row r="174430"/>
    <row r="174431"/>
    <row r="174432"/>
    <row r="174433"/>
    <row r="174434"/>
    <row r="174435"/>
    <row r="174436"/>
    <row r="174437"/>
    <row r="174438"/>
    <row r="174439"/>
    <row r="174440"/>
    <row r="174441"/>
    <row r="174442"/>
    <row r="174443"/>
    <row r="174444"/>
    <row r="174445"/>
    <row r="174446"/>
    <row r="174447"/>
    <row r="174448"/>
    <row r="174449"/>
    <row r="174450"/>
    <row r="174451"/>
    <row r="174452"/>
    <row r="174453"/>
    <row r="174454"/>
    <row r="174455"/>
    <row r="174456"/>
    <row r="174457"/>
    <row r="174458"/>
    <row r="174459"/>
    <row r="174460"/>
    <row r="174461"/>
    <row r="174462"/>
    <row r="174463"/>
    <row r="174464"/>
    <row r="174465"/>
    <row r="174466"/>
    <row r="174467"/>
    <row r="174468"/>
    <row r="174469"/>
    <row r="174470"/>
    <row r="174471"/>
    <row r="174472"/>
    <row r="174473"/>
    <row r="174474"/>
    <row r="174475"/>
    <row r="174476"/>
    <row r="174477"/>
    <row r="174478"/>
    <row r="174479"/>
    <row r="174480"/>
    <row r="174481"/>
    <row r="174482"/>
    <row r="174483"/>
    <row r="174484"/>
    <row r="174485"/>
    <row r="174486"/>
    <row r="174487"/>
    <row r="174488"/>
    <row r="174489"/>
    <row r="174490"/>
    <row r="174491"/>
    <row r="174492"/>
    <row r="174493"/>
    <row r="174494"/>
    <row r="174495"/>
    <row r="174496"/>
    <row r="174497"/>
    <row r="174498"/>
    <row r="174499"/>
    <row r="174500"/>
    <row r="174501"/>
    <row r="174502"/>
    <row r="174503"/>
    <row r="174504"/>
    <row r="174505"/>
    <row r="174506"/>
    <row r="174507"/>
    <row r="174508"/>
    <row r="174509"/>
    <row r="174510"/>
    <row r="174511"/>
    <row r="174512"/>
    <row r="174513"/>
    <row r="174514"/>
    <row r="174515"/>
    <row r="174516"/>
    <row r="174517"/>
    <row r="174518"/>
    <row r="174519"/>
    <row r="174520"/>
    <row r="174521"/>
    <row r="174522"/>
    <row r="174523"/>
    <row r="174524"/>
    <row r="174525"/>
    <row r="174526"/>
    <row r="174527"/>
    <row r="174528"/>
    <row r="174529"/>
    <row r="174530"/>
    <row r="174531"/>
    <row r="174532"/>
    <row r="174533"/>
    <row r="174534"/>
    <row r="174535"/>
    <row r="174536"/>
    <row r="174537"/>
    <row r="174538"/>
    <row r="174539"/>
    <row r="174540"/>
    <row r="174541"/>
    <row r="174542"/>
    <row r="174543"/>
    <row r="174544"/>
    <row r="174545"/>
    <row r="174546"/>
    <row r="174547"/>
    <row r="174548"/>
    <row r="174549"/>
    <row r="174550"/>
    <row r="174551"/>
    <row r="174552"/>
    <row r="174553"/>
    <row r="174554"/>
    <row r="174555"/>
    <row r="174556"/>
    <row r="174557"/>
    <row r="174558"/>
    <row r="174559"/>
    <row r="174560"/>
    <row r="174561"/>
    <row r="174562"/>
    <row r="174563"/>
    <row r="174564"/>
    <row r="174565"/>
    <row r="174566"/>
    <row r="174567"/>
    <row r="174568"/>
    <row r="174569"/>
    <row r="174570"/>
    <row r="174571"/>
    <row r="174572"/>
    <row r="174573"/>
    <row r="174574"/>
    <row r="174575"/>
    <row r="174576"/>
    <row r="174577"/>
    <row r="174578"/>
    <row r="174579"/>
    <row r="174580"/>
    <row r="174581"/>
    <row r="174582"/>
    <row r="174583"/>
    <row r="174584"/>
    <row r="174585"/>
    <row r="174586"/>
    <row r="174587"/>
    <row r="174588"/>
    <row r="174589"/>
    <row r="174590"/>
    <row r="174591"/>
    <row r="174592"/>
    <row r="174593"/>
    <row r="174594"/>
    <row r="174595"/>
    <row r="174596"/>
    <row r="174597"/>
    <row r="174598"/>
    <row r="174599"/>
    <row r="174600"/>
    <row r="174601"/>
    <row r="174602"/>
    <row r="174603"/>
    <row r="174604"/>
    <row r="174605"/>
    <row r="174606"/>
    <row r="174607"/>
    <row r="174608"/>
    <row r="174609"/>
    <row r="174610"/>
    <row r="174611"/>
    <row r="174612"/>
    <row r="174613"/>
    <row r="174614"/>
    <row r="174615"/>
    <row r="174616"/>
    <row r="174617"/>
    <row r="174618"/>
    <row r="174619"/>
    <row r="174620"/>
    <row r="174621"/>
    <row r="174622"/>
    <row r="174623"/>
    <row r="174624"/>
    <row r="174625"/>
    <row r="174626"/>
    <row r="174627"/>
    <row r="174628"/>
    <row r="174629"/>
    <row r="174630"/>
    <row r="174631"/>
    <row r="174632"/>
    <row r="174633"/>
    <row r="174634"/>
    <row r="174635"/>
    <row r="174636"/>
    <row r="174637"/>
    <row r="174638"/>
    <row r="174639"/>
    <row r="174640"/>
    <row r="174641"/>
    <row r="174642"/>
    <row r="174643"/>
    <row r="174644"/>
    <row r="174645"/>
    <row r="174646"/>
    <row r="174647"/>
    <row r="174648"/>
    <row r="174649"/>
    <row r="174650"/>
    <row r="174651"/>
    <row r="174652"/>
    <row r="174653"/>
    <row r="174654"/>
    <row r="174655"/>
    <row r="174656"/>
    <row r="174657"/>
    <row r="174658"/>
    <row r="174659"/>
    <row r="174660"/>
    <row r="174661"/>
    <row r="174662"/>
    <row r="174663"/>
    <row r="174664"/>
    <row r="174665"/>
    <row r="174666"/>
    <row r="174667"/>
    <row r="174668"/>
    <row r="174669"/>
    <row r="174670"/>
    <row r="174671"/>
    <row r="174672"/>
    <row r="174673"/>
    <row r="174674"/>
    <row r="174675"/>
    <row r="174676"/>
    <row r="174677"/>
    <row r="174678"/>
    <row r="174679"/>
    <row r="174680"/>
    <row r="174681"/>
    <row r="174682"/>
    <row r="174683"/>
    <row r="174684"/>
    <row r="174685"/>
    <row r="174686"/>
    <row r="174687"/>
    <row r="174688"/>
    <row r="174689"/>
    <row r="174690"/>
    <row r="174691"/>
    <row r="174692"/>
    <row r="174693"/>
    <row r="174694"/>
    <row r="174695"/>
    <row r="174696"/>
    <row r="174697"/>
    <row r="174698"/>
    <row r="174699"/>
    <row r="174700"/>
    <row r="174701"/>
    <row r="174702"/>
    <row r="174703"/>
    <row r="174704"/>
    <row r="174705"/>
    <row r="174706"/>
    <row r="174707"/>
    <row r="174708"/>
    <row r="174709"/>
    <row r="174710"/>
    <row r="174711"/>
    <row r="174712"/>
    <row r="174713"/>
    <row r="174714"/>
    <row r="174715"/>
    <row r="174716"/>
    <row r="174717"/>
    <row r="174718"/>
    <row r="174719"/>
    <row r="174720"/>
    <row r="174721"/>
    <row r="174722"/>
    <row r="174723"/>
    <row r="174724"/>
    <row r="174725"/>
    <row r="174726"/>
    <row r="174727"/>
    <row r="174728"/>
    <row r="174729"/>
    <row r="174730"/>
    <row r="174731"/>
    <row r="174732"/>
    <row r="174733"/>
    <row r="174734"/>
    <row r="174735"/>
    <row r="174736"/>
    <row r="174737"/>
    <row r="174738"/>
    <row r="174739"/>
    <row r="174740"/>
    <row r="174741"/>
    <row r="174742"/>
    <row r="174743"/>
    <row r="174744"/>
    <row r="174745"/>
    <row r="174746"/>
    <row r="174747"/>
    <row r="174748"/>
    <row r="174749"/>
    <row r="174750"/>
    <row r="174751"/>
    <row r="174752"/>
    <row r="174753"/>
    <row r="174754"/>
    <row r="174755"/>
    <row r="174756"/>
    <row r="174757"/>
    <row r="174758"/>
    <row r="174759"/>
    <row r="174760"/>
    <row r="174761"/>
    <row r="174762"/>
    <row r="174763"/>
    <row r="174764"/>
    <row r="174765"/>
    <row r="174766"/>
    <row r="174767"/>
    <row r="174768"/>
    <row r="174769"/>
    <row r="174770"/>
    <row r="174771"/>
    <row r="174772"/>
    <row r="174773"/>
    <row r="174774"/>
    <row r="174775"/>
    <row r="174776"/>
    <row r="174777"/>
    <row r="174778"/>
    <row r="174779"/>
    <row r="174780"/>
    <row r="174781"/>
    <row r="174782"/>
    <row r="174783"/>
    <row r="174784"/>
    <row r="174785"/>
    <row r="174786"/>
    <row r="174787"/>
    <row r="174788"/>
    <row r="174789"/>
    <row r="174790"/>
    <row r="174791"/>
    <row r="174792"/>
    <row r="174793"/>
    <row r="174794"/>
    <row r="174795"/>
    <row r="174796"/>
    <row r="174797"/>
    <row r="174798"/>
    <row r="174799"/>
    <row r="174800"/>
    <row r="174801"/>
    <row r="174802"/>
    <row r="174803"/>
    <row r="174804"/>
    <row r="174805"/>
    <row r="174806"/>
    <row r="174807"/>
    <row r="174808"/>
    <row r="174809"/>
    <row r="174810"/>
    <row r="174811"/>
    <row r="174812"/>
    <row r="174813"/>
    <row r="174814"/>
    <row r="174815"/>
    <row r="174816"/>
    <row r="174817"/>
    <row r="174818"/>
    <row r="174819"/>
    <row r="174820"/>
    <row r="174821"/>
    <row r="174822"/>
    <row r="174823"/>
    <row r="174824"/>
    <row r="174825"/>
    <row r="174826"/>
    <row r="174827"/>
    <row r="174828"/>
    <row r="174829"/>
    <row r="174830"/>
    <row r="174831"/>
    <row r="174832"/>
    <row r="174833"/>
    <row r="174834"/>
    <row r="174835"/>
    <row r="174836"/>
    <row r="174837"/>
    <row r="174838"/>
    <row r="174839"/>
    <row r="174840"/>
    <row r="174841"/>
    <row r="174842"/>
    <row r="174843"/>
    <row r="174844"/>
    <row r="174845"/>
    <row r="174846"/>
    <row r="174847"/>
    <row r="174848"/>
    <row r="174849"/>
    <row r="174850"/>
    <row r="174851"/>
    <row r="174852"/>
    <row r="174853"/>
    <row r="174854"/>
    <row r="174855"/>
    <row r="174856"/>
    <row r="174857"/>
    <row r="174858"/>
    <row r="174859"/>
    <row r="174860"/>
    <row r="174861"/>
    <row r="174862"/>
    <row r="174863"/>
    <row r="174864"/>
    <row r="174865"/>
    <row r="174866"/>
    <row r="174867"/>
    <row r="174868"/>
    <row r="174869"/>
    <row r="174870"/>
    <row r="174871"/>
    <row r="174872"/>
    <row r="174873"/>
    <row r="174874"/>
    <row r="174875"/>
    <row r="174876"/>
    <row r="174877"/>
    <row r="174878"/>
    <row r="174879"/>
    <row r="174880"/>
    <row r="174881"/>
    <row r="174882"/>
    <row r="174883"/>
    <row r="174884"/>
    <row r="174885"/>
    <row r="174886"/>
    <row r="174887"/>
    <row r="174888"/>
    <row r="174889"/>
    <row r="174890"/>
    <row r="174891"/>
    <row r="174892"/>
    <row r="174893"/>
    <row r="174894"/>
    <row r="174895"/>
    <row r="174896"/>
    <row r="174897"/>
    <row r="174898"/>
    <row r="174899"/>
    <row r="174900"/>
    <row r="174901"/>
    <row r="174902"/>
    <row r="174903"/>
    <row r="174904"/>
    <row r="174905"/>
    <row r="174906"/>
    <row r="174907"/>
    <row r="174908"/>
    <row r="174909"/>
    <row r="174910"/>
    <row r="174911"/>
    <row r="174912"/>
    <row r="174913"/>
    <row r="174914"/>
    <row r="174915"/>
    <row r="174916"/>
    <row r="174917"/>
    <row r="174918"/>
    <row r="174919"/>
    <row r="174920"/>
    <row r="174921"/>
    <row r="174922"/>
    <row r="174923"/>
    <row r="174924"/>
    <row r="174925"/>
    <row r="174926"/>
    <row r="174927"/>
    <row r="174928"/>
    <row r="174929"/>
    <row r="174930"/>
    <row r="174931"/>
    <row r="174932"/>
    <row r="174933"/>
    <row r="174934"/>
    <row r="174935"/>
    <row r="174936"/>
    <row r="174937"/>
    <row r="174938"/>
    <row r="174939"/>
    <row r="174940"/>
    <row r="174941"/>
    <row r="174942"/>
    <row r="174943"/>
    <row r="174944"/>
    <row r="174945"/>
    <row r="174946"/>
    <row r="174947"/>
    <row r="174948"/>
    <row r="174949"/>
    <row r="174950"/>
    <row r="174951"/>
    <row r="174952"/>
    <row r="174953"/>
    <row r="174954"/>
    <row r="174955"/>
    <row r="174956"/>
    <row r="174957"/>
    <row r="174958"/>
    <row r="174959"/>
    <row r="174960"/>
    <row r="174961"/>
    <row r="174962"/>
    <row r="174963"/>
    <row r="174964"/>
    <row r="174965"/>
    <row r="174966"/>
    <row r="174967"/>
    <row r="174968"/>
    <row r="174969"/>
    <row r="174970"/>
    <row r="174971"/>
    <row r="174972"/>
    <row r="174973"/>
    <row r="174974"/>
    <row r="174975"/>
    <row r="174976"/>
    <row r="174977"/>
    <row r="174978"/>
    <row r="174979"/>
    <row r="174980"/>
    <row r="174981"/>
    <row r="174982"/>
    <row r="174983"/>
    <row r="174984"/>
    <row r="174985"/>
    <row r="174986"/>
    <row r="174987"/>
    <row r="174988"/>
    <row r="174989"/>
    <row r="174990"/>
    <row r="174991"/>
    <row r="174992"/>
    <row r="174993"/>
    <row r="174994"/>
    <row r="174995"/>
    <row r="174996"/>
    <row r="174997"/>
    <row r="174998"/>
    <row r="174999"/>
    <row r="175000"/>
    <row r="175001"/>
    <row r="175002"/>
    <row r="175003"/>
    <row r="175004"/>
    <row r="175005"/>
    <row r="175006"/>
    <row r="175007"/>
    <row r="175008"/>
    <row r="175009"/>
    <row r="175010"/>
    <row r="175011"/>
    <row r="175012"/>
    <row r="175013"/>
    <row r="175014"/>
    <row r="175015"/>
    <row r="175016"/>
    <row r="175017"/>
    <row r="175018"/>
    <row r="175019"/>
    <row r="175020"/>
    <row r="175021"/>
    <row r="175022"/>
    <row r="175023"/>
    <row r="175024"/>
    <row r="175025"/>
    <row r="175026"/>
    <row r="175027"/>
    <row r="175028"/>
    <row r="175029"/>
    <row r="175030"/>
    <row r="175031"/>
    <row r="175032"/>
    <row r="175033"/>
    <row r="175034"/>
    <row r="175035"/>
    <row r="175036"/>
    <row r="175037"/>
    <row r="175038"/>
    <row r="175039"/>
    <row r="175040"/>
    <row r="175041"/>
    <row r="175042"/>
    <row r="175043"/>
    <row r="175044"/>
    <row r="175045"/>
    <row r="175046"/>
    <row r="175047"/>
    <row r="175048"/>
    <row r="175049"/>
    <row r="175050"/>
    <row r="175051"/>
    <row r="175052"/>
    <row r="175053"/>
    <row r="175054"/>
    <row r="175055"/>
    <row r="175056"/>
    <row r="175057"/>
    <row r="175058"/>
    <row r="175059"/>
    <row r="175060"/>
    <row r="175061"/>
    <row r="175062"/>
    <row r="175063"/>
    <row r="175064"/>
    <row r="175065"/>
    <row r="175066"/>
    <row r="175067"/>
    <row r="175068"/>
    <row r="175069"/>
    <row r="175070"/>
    <row r="175071"/>
    <row r="175072"/>
    <row r="175073"/>
    <row r="175074"/>
    <row r="175075"/>
    <row r="175076"/>
    <row r="175077"/>
    <row r="175078"/>
    <row r="175079"/>
    <row r="175080"/>
    <row r="175081"/>
    <row r="175082"/>
    <row r="175083"/>
    <row r="175084"/>
    <row r="175085"/>
    <row r="175086"/>
    <row r="175087"/>
    <row r="175088"/>
    <row r="175089"/>
    <row r="175090"/>
    <row r="175091"/>
    <row r="175092"/>
    <row r="175093"/>
    <row r="175094"/>
    <row r="175095"/>
    <row r="175096"/>
    <row r="175097"/>
    <row r="175098"/>
    <row r="175099"/>
    <row r="175100"/>
    <row r="175101"/>
    <row r="175102"/>
    <row r="175103"/>
    <row r="175104"/>
    <row r="175105"/>
    <row r="175106"/>
    <row r="175107"/>
    <row r="175108"/>
    <row r="175109"/>
    <row r="175110"/>
    <row r="175111"/>
    <row r="175112"/>
    <row r="175113"/>
    <row r="175114"/>
    <row r="175115"/>
    <row r="175116"/>
    <row r="175117"/>
    <row r="175118"/>
    <row r="175119"/>
    <row r="175120"/>
    <row r="175121"/>
    <row r="175122"/>
    <row r="175123"/>
    <row r="175124"/>
    <row r="175125"/>
    <row r="175126"/>
    <row r="175127"/>
    <row r="175128"/>
    <row r="175129"/>
    <row r="175130"/>
    <row r="175131"/>
    <row r="175132"/>
    <row r="175133"/>
    <row r="175134"/>
    <row r="175135"/>
    <row r="175136"/>
    <row r="175137"/>
    <row r="175138"/>
    <row r="175139"/>
    <row r="175140"/>
    <row r="175141"/>
    <row r="175142"/>
    <row r="175143"/>
    <row r="175144"/>
    <row r="175145"/>
    <row r="175146"/>
    <row r="175147"/>
    <row r="175148"/>
    <row r="175149"/>
    <row r="175150"/>
    <row r="175151"/>
    <row r="175152"/>
    <row r="175153"/>
    <row r="175154"/>
    <row r="175155"/>
    <row r="175156"/>
    <row r="175157"/>
    <row r="175158"/>
    <row r="175159"/>
    <row r="175160"/>
    <row r="175161"/>
    <row r="175162"/>
    <row r="175163"/>
    <row r="175164"/>
    <row r="175165"/>
    <row r="175166"/>
    <row r="175167"/>
    <row r="175168"/>
    <row r="175169"/>
    <row r="175170"/>
    <row r="175171"/>
    <row r="175172"/>
    <row r="175173"/>
    <row r="175174"/>
    <row r="175175"/>
    <row r="175176"/>
    <row r="175177"/>
    <row r="175178"/>
    <row r="175179"/>
    <row r="175180"/>
    <row r="175181"/>
    <row r="175182"/>
    <row r="175183"/>
    <row r="175184"/>
    <row r="175185"/>
    <row r="175186"/>
    <row r="175187"/>
    <row r="175188"/>
    <row r="175189"/>
    <row r="175190"/>
    <row r="175191"/>
    <row r="175192"/>
    <row r="175193"/>
    <row r="175194"/>
    <row r="175195"/>
    <row r="175196"/>
    <row r="175197"/>
    <row r="175198"/>
    <row r="175199"/>
    <row r="175200"/>
    <row r="175201"/>
    <row r="175202"/>
    <row r="175203"/>
    <row r="175204"/>
    <row r="175205"/>
    <row r="175206"/>
    <row r="175207"/>
    <row r="175208"/>
    <row r="175209"/>
    <row r="175210"/>
    <row r="175211"/>
    <row r="175212"/>
    <row r="175213"/>
    <row r="175214"/>
    <row r="175215"/>
    <row r="175216"/>
    <row r="175217"/>
    <row r="175218"/>
    <row r="175219"/>
    <row r="175220"/>
    <row r="175221"/>
    <row r="175222"/>
    <row r="175223"/>
    <row r="175224"/>
    <row r="175225"/>
    <row r="175226"/>
    <row r="175227"/>
    <row r="175228"/>
    <row r="175229"/>
    <row r="175230"/>
    <row r="175231"/>
    <row r="175232"/>
    <row r="175233"/>
    <row r="175234"/>
    <row r="175235"/>
    <row r="175236"/>
    <row r="175237"/>
    <row r="175238"/>
    <row r="175239"/>
    <row r="175240"/>
    <row r="175241"/>
    <row r="175242"/>
    <row r="175243"/>
    <row r="175244"/>
    <row r="175245"/>
    <row r="175246"/>
    <row r="175247"/>
    <row r="175248"/>
    <row r="175249"/>
    <row r="175250"/>
    <row r="175251"/>
    <row r="175252"/>
    <row r="175253"/>
    <row r="175254"/>
    <row r="175255"/>
    <row r="175256"/>
    <row r="175257"/>
    <row r="175258"/>
    <row r="175259"/>
    <row r="175260"/>
    <row r="175261"/>
    <row r="175262"/>
    <row r="175263"/>
    <row r="175264"/>
    <row r="175265"/>
    <row r="175266"/>
    <row r="175267"/>
    <row r="175268"/>
    <row r="175269"/>
    <row r="175270"/>
    <row r="175271"/>
    <row r="175272"/>
    <row r="175273"/>
    <row r="175274"/>
    <row r="175275"/>
    <row r="175276"/>
    <row r="175277"/>
    <row r="175278"/>
    <row r="175279"/>
    <row r="175280"/>
    <row r="175281"/>
    <row r="175282"/>
    <row r="175283"/>
    <row r="175284"/>
    <row r="175285"/>
    <row r="175286"/>
    <row r="175287"/>
    <row r="175288"/>
    <row r="175289"/>
    <row r="175290"/>
    <row r="175291"/>
    <row r="175292"/>
    <row r="175293"/>
    <row r="175294"/>
    <row r="175295"/>
    <row r="175296"/>
    <row r="175297"/>
    <row r="175298"/>
    <row r="175299"/>
    <row r="175300"/>
    <row r="175301"/>
    <row r="175302"/>
    <row r="175303"/>
    <row r="175304"/>
    <row r="175305"/>
    <row r="175306"/>
    <row r="175307"/>
    <row r="175308"/>
    <row r="175309"/>
    <row r="175310"/>
    <row r="175311"/>
    <row r="175312"/>
    <row r="175313"/>
    <row r="175314"/>
    <row r="175315"/>
    <row r="175316"/>
    <row r="175317"/>
    <row r="175318"/>
    <row r="175319"/>
    <row r="175320"/>
    <row r="175321"/>
    <row r="175322"/>
    <row r="175323"/>
    <row r="175324"/>
    <row r="175325"/>
    <row r="175326"/>
    <row r="175327"/>
    <row r="175328"/>
    <row r="175329"/>
    <row r="175330"/>
    <row r="175331"/>
    <row r="175332"/>
    <row r="175333"/>
    <row r="175334"/>
    <row r="175335"/>
    <row r="175336"/>
    <row r="175337"/>
    <row r="175338"/>
    <row r="175339"/>
    <row r="175340"/>
    <row r="175341"/>
    <row r="175342"/>
    <row r="175343"/>
    <row r="175344"/>
    <row r="175345"/>
    <row r="175346"/>
    <row r="175347"/>
    <row r="175348"/>
    <row r="175349"/>
    <row r="175350"/>
    <row r="175351"/>
    <row r="175352"/>
    <row r="175353"/>
    <row r="175354"/>
    <row r="175355"/>
    <row r="175356"/>
    <row r="175357"/>
    <row r="175358"/>
    <row r="175359"/>
    <row r="175360"/>
    <row r="175361"/>
    <row r="175362"/>
    <row r="175363"/>
    <row r="175364"/>
    <row r="175365"/>
    <row r="175366"/>
    <row r="175367"/>
    <row r="175368"/>
    <row r="175369"/>
    <row r="175370"/>
    <row r="175371"/>
    <row r="175372"/>
    <row r="175373"/>
    <row r="175374"/>
    <row r="175375"/>
    <row r="175376"/>
    <row r="175377"/>
    <row r="175378"/>
    <row r="175379"/>
    <row r="175380"/>
    <row r="175381"/>
    <row r="175382"/>
    <row r="175383"/>
    <row r="175384"/>
    <row r="175385"/>
    <row r="175386"/>
    <row r="175387"/>
    <row r="175388"/>
    <row r="175389"/>
    <row r="175390"/>
    <row r="175391"/>
    <row r="175392"/>
    <row r="175393"/>
    <row r="175394"/>
    <row r="175395"/>
    <row r="175396"/>
    <row r="175397"/>
    <row r="175398"/>
    <row r="175399"/>
    <row r="175400"/>
    <row r="175401"/>
    <row r="175402"/>
    <row r="175403"/>
    <row r="175404"/>
    <row r="175405"/>
    <row r="175406"/>
    <row r="175407"/>
    <row r="175408"/>
    <row r="175409"/>
    <row r="175410"/>
    <row r="175411"/>
    <row r="175412"/>
    <row r="175413"/>
    <row r="175414"/>
    <row r="175415"/>
    <row r="175416"/>
    <row r="175417"/>
    <row r="175418"/>
    <row r="175419"/>
    <row r="175420"/>
    <row r="175421"/>
    <row r="175422"/>
    <row r="175423"/>
    <row r="175424"/>
    <row r="175425"/>
    <row r="175426"/>
    <row r="175427"/>
    <row r="175428"/>
    <row r="175429"/>
    <row r="175430"/>
    <row r="175431"/>
    <row r="175432"/>
    <row r="175433"/>
    <row r="175434"/>
    <row r="175435"/>
    <row r="175436"/>
    <row r="175437"/>
    <row r="175438"/>
    <row r="175439"/>
    <row r="175440"/>
    <row r="175441"/>
    <row r="175442"/>
    <row r="175443"/>
    <row r="175444"/>
    <row r="175445"/>
    <row r="175446"/>
    <row r="175447"/>
    <row r="175448"/>
    <row r="175449"/>
    <row r="175450"/>
    <row r="175451"/>
    <row r="175452"/>
    <row r="175453"/>
    <row r="175454"/>
    <row r="175455"/>
    <row r="175456"/>
    <row r="175457"/>
    <row r="175458"/>
    <row r="175459"/>
    <row r="175460"/>
    <row r="175461"/>
    <row r="175462"/>
    <row r="175463"/>
    <row r="175464"/>
    <row r="175465"/>
    <row r="175466"/>
    <row r="175467"/>
    <row r="175468"/>
    <row r="175469"/>
    <row r="175470"/>
    <row r="175471"/>
    <row r="175472"/>
    <row r="175473"/>
    <row r="175474"/>
    <row r="175475"/>
    <row r="175476"/>
    <row r="175477"/>
    <row r="175478"/>
    <row r="175479"/>
    <row r="175480"/>
    <row r="175481"/>
    <row r="175482"/>
    <row r="175483"/>
    <row r="175484"/>
    <row r="175485"/>
    <row r="175486"/>
    <row r="175487"/>
    <row r="175488"/>
    <row r="175489"/>
    <row r="175490"/>
    <row r="175491"/>
    <row r="175492"/>
    <row r="175493"/>
    <row r="175494"/>
    <row r="175495"/>
    <row r="175496"/>
    <row r="175497"/>
    <row r="175498"/>
    <row r="175499"/>
    <row r="175500"/>
    <row r="175501"/>
    <row r="175502"/>
    <row r="175503"/>
    <row r="175504"/>
    <row r="175505"/>
    <row r="175506"/>
    <row r="175507"/>
    <row r="175508"/>
    <row r="175509"/>
    <row r="175510"/>
    <row r="175511"/>
    <row r="175512"/>
    <row r="175513"/>
    <row r="175514"/>
    <row r="175515"/>
    <row r="175516"/>
    <row r="175517"/>
    <row r="175518"/>
    <row r="175519"/>
    <row r="175520"/>
    <row r="175521"/>
    <row r="175522"/>
    <row r="175523"/>
    <row r="175524"/>
    <row r="175525"/>
    <row r="175526"/>
    <row r="175527"/>
    <row r="175528"/>
    <row r="175529"/>
    <row r="175530"/>
    <row r="175531"/>
    <row r="175532"/>
    <row r="175533"/>
    <row r="175534"/>
    <row r="175535"/>
    <row r="175536"/>
    <row r="175537"/>
    <row r="175538"/>
    <row r="175539"/>
    <row r="175540"/>
    <row r="175541"/>
    <row r="175542"/>
    <row r="175543"/>
    <row r="175544"/>
    <row r="175545"/>
    <row r="175546"/>
    <row r="175547"/>
    <row r="175548"/>
    <row r="175549"/>
    <row r="175550"/>
    <row r="175551"/>
    <row r="175552"/>
    <row r="175553"/>
    <row r="175554"/>
    <row r="175555"/>
    <row r="175556"/>
    <row r="175557"/>
    <row r="175558"/>
    <row r="175559"/>
    <row r="175560"/>
    <row r="175561"/>
    <row r="175562"/>
    <row r="175563"/>
    <row r="175564"/>
    <row r="175565"/>
    <row r="175566"/>
    <row r="175567"/>
    <row r="175568"/>
    <row r="175569"/>
    <row r="175570"/>
    <row r="175571"/>
    <row r="175572"/>
    <row r="175573"/>
    <row r="175574"/>
    <row r="175575"/>
    <row r="175576"/>
    <row r="175577"/>
    <row r="175578"/>
    <row r="175579"/>
    <row r="175580"/>
    <row r="175581"/>
    <row r="175582"/>
    <row r="175583"/>
    <row r="175584"/>
    <row r="175585"/>
    <row r="175586"/>
    <row r="175587"/>
    <row r="175588"/>
    <row r="175589"/>
    <row r="175590"/>
    <row r="175591"/>
    <row r="175592"/>
    <row r="175593"/>
    <row r="175594"/>
    <row r="175595"/>
    <row r="175596"/>
    <row r="175597"/>
    <row r="175598"/>
    <row r="175599"/>
    <row r="175600"/>
    <row r="175601"/>
    <row r="175602"/>
    <row r="175603"/>
    <row r="175604"/>
    <row r="175605"/>
    <row r="175606"/>
    <row r="175607"/>
    <row r="175608"/>
    <row r="175609"/>
    <row r="175610"/>
    <row r="175611"/>
    <row r="175612"/>
    <row r="175613"/>
    <row r="175614"/>
    <row r="175615"/>
    <row r="175616"/>
    <row r="175617"/>
    <row r="175618"/>
    <row r="175619"/>
    <row r="175620"/>
    <row r="175621"/>
    <row r="175622"/>
    <row r="175623"/>
    <row r="175624"/>
    <row r="175625"/>
    <row r="175626"/>
    <row r="175627"/>
    <row r="175628"/>
    <row r="175629"/>
    <row r="175630"/>
    <row r="175631"/>
    <row r="175632"/>
    <row r="175633"/>
    <row r="175634"/>
    <row r="175635"/>
    <row r="175636"/>
    <row r="175637"/>
    <row r="175638"/>
    <row r="175639"/>
    <row r="175640"/>
    <row r="175641"/>
    <row r="175642"/>
    <row r="175643"/>
    <row r="175644"/>
    <row r="175645"/>
    <row r="175646"/>
    <row r="175647"/>
    <row r="175648"/>
    <row r="175649"/>
    <row r="175650"/>
    <row r="175651"/>
    <row r="175652"/>
    <row r="175653"/>
    <row r="175654"/>
    <row r="175655"/>
    <row r="175656"/>
    <row r="175657"/>
    <row r="175658"/>
    <row r="175659"/>
    <row r="175660"/>
    <row r="175661"/>
    <row r="175662"/>
    <row r="175663"/>
    <row r="175664"/>
    <row r="175665"/>
    <row r="175666"/>
    <row r="175667"/>
    <row r="175668"/>
    <row r="175669"/>
    <row r="175670"/>
    <row r="175671"/>
    <row r="175672"/>
    <row r="175673"/>
    <row r="175674"/>
    <row r="175675"/>
    <row r="175676"/>
    <row r="175677"/>
    <row r="175678"/>
    <row r="175679"/>
    <row r="175680"/>
    <row r="175681"/>
    <row r="175682"/>
    <row r="175683"/>
    <row r="175684"/>
    <row r="175685"/>
    <row r="175686"/>
    <row r="175687"/>
    <row r="175688"/>
    <row r="175689"/>
    <row r="175690"/>
    <row r="175691"/>
    <row r="175692"/>
    <row r="175693"/>
    <row r="175694"/>
    <row r="175695"/>
    <row r="175696"/>
    <row r="175697"/>
    <row r="175698"/>
    <row r="175699"/>
    <row r="175700"/>
    <row r="175701"/>
    <row r="175702"/>
    <row r="175703"/>
    <row r="175704"/>
    <row r="175705"/>
    <row r="175706"/>
    <row r="175707"/>
    <row r="175708"/>
    <row r="175709"/>
    <row r="175710"/>
    <row r="175711"/>
    <row r="175712"/>
    <row r="175713"/>
    <row r="175714"/>
    <row r="175715"/>
    <row r="175716"/>
    <row r="175717"/>
    <row r="175718"/>
    <row r="175719"/>
    <row r="175720"/>
    <row r="175721"/>
    <row r="175722"/>
    <row r="175723"/>
    <row r="175724"/>
    <row r="175725"/>
    <row r="175726"/>
    <row r="175727"/>
    <row r="175728"/>
    <row r="175729"/>
    <row r="175730"/>
    <row r="175731"/>
    <row r="175732"/>
    <row r="175733"/>
    <row r="175734"/>
    <row r="175735"/>
    <row r="175736"/>
    <row r="175737"/>
    <row r="175738"/>
    <row r="175739"/>
    <row r="175740"/>
    <row r="175741"/>
    <row r="175742"/>
    <row r="175743"/>
    <row r="175744"/>
    <row r="175745"/>
    <row r="175746"/>
    <row r="175747"/>
    <row r="175748"/>
    <row r="175749"/>
    <row r="175750"/>
    <row r="175751"/>
    <row r="175752"/>
    <row r="175753"/>
    <row r="175754"/>
    <row r="175755"/>
    <row r="175756"/>
    <row r="175757"/>
    <row r="175758"/>
    <row r="175759"/>
    <row r="175760"/>
    <row r="175761"/>
    <row r="175762"/>
    <row r="175763"/>
    <row r="175764"/>
    <row r="175765"/>
    <row r="175766"/>
    <row r="175767"/>
    <row r="175768"/>
    <row r="175769"/>
    <row r="175770"/>
    <row r="175771"/>
    <row r="175772"/>
    <row r="175773"/>
    <row r="175774"/>
    <row r="175775"/>
    <row r="175776"/>
    <row r="175777"/>
    <row r="175778"/>
    <row r="175779"/>
    <row r="175780"/>
    <row r="175781"/>
    <row r="175782"/>
    <row r="175783"/>
    <row r="175784"/>
    <row r="175785"/>
    <row r="175786"/>
    <row r="175787"/>
    <row r="175788"/>
    <row r="175789"/>
    <row r="175790"/>
    <row r="175791"/>
    <row r="175792"/>
    <row r="175793"/>
    <row r="175794"/>
    <row r="175795"/>
    <row r="175796"/>
    <row r="175797"/>
    <row r="175798"/>
    <row r="175799"/>
    <row r="175800"/>
    <row r="175801"/>
    <row r="175802"/>
    <row r="175803"/>
    <row r="175804"/>
    <row r="175805"/>
    <row r="175806"/>
    <row r="175807"/>
    <row r="175808"/>
    <row r="175809"/>
    <row r="175810"/>
    <row r="175811"/>
    <row r="175812"/>
    <row r="175813"/>
    <row r="175814"/>
    <row r="175815"/>
    <row r="175816"/>
    <row r="175817"/>
    <row r="175818"/>
    <row r="175819"/>
    <row r="175820"/>
    <row r="175821"/>
    <row r="175822"/>
    <row r="175823"/>
    <row r="175824"/>
    <row r="175825"/>
    <row r="175826"/>
    <row r="175827"/>
    <row r="175828"/>
    <row r="175829"/>
    <row r="175830"/>
    <row r="175831"/>
    <row r="175832"/>
    <row r="175833"/>
    <row r="175834"/>
    <row r="175835"/>
    <row r="175836"/>
    <row r="175837"/>
    <row r="175838"/>
    <row r="175839"/>
    <row r="175840"/>
    <row r="175841"/>
    <row r="175842"/>
    <row r="175843"/>
    <row r="175844"/>
    <row r="175845"/>
    <row r="175846"/>
    <row r="175847"/>
    <row r="175848"/>
    <row r="175849"/>
    <row r="175850"/>
    <row r="175851"/>
    <row r="175852"/>
    <row r="175853"/>
    <row r="175854"/>
    <row r="175855"/>
    <row r="175856"/>
    <row r="175857"/>
    <row r="175858"/>
    <row r="175859"/>
    <row r="175860"/>
    <row r="175861"/>
    <row r="175862"/>
    <row r="175863"/>
    <row r="175864"/>
    <row r="175865"/>
    <row r="175866"/>
    <row r="175867"/>
    <row r="175868"/>
    <row r="175869"/>
    <row r="175870"/>
    <row r="175871"/>
    <row r="175872"/>
    <row r="175873"/>
    <row r="175874"/>
    <row r="175875"/>
    <row r="175876"/>
    <row r="175877"/>
    <row r="175878"/>
    <row r="175879"/>
    <row r="175880"/>
    <row r="175881"/>
    <row r="175882"/>
    <row r="175883"/>
    <row r="175884"/>
    <row r="175885"/>
    <row r="175886"/>
    <row r="175887"/>
    <row r="175888"/>
    <row r="175889"/>
    <row r="175890"/>
    <row r="175891"/>
    <row r="175892"/>
    <row r="175893"/>
    <row r="175894"/>
    <row r="175895"/>
    <row r="175896"/>
    <row r="175897"/>
    <row r="175898"/>
    <row r="175899"/>
    <row r="175900"/>
    <row r="175901"/>
    <row r="175902"/>
    <row r="175903"/>
    <row r="175904"/>
    <row r="175905"/>
    <row r="175906"/>
    <row r="175907"/>
    <row r="175908"/>
    <row r="175909"/>
    <row r="175910"/>
    <row r="175911"/>
    <row r="175912"/>
    <row r="175913"/>
    <row r="175914"/>
    <row r="175915"/>
    <row r="175916"/>
    <row r="175917"/>
    <row r="175918"/>
    <row r="175919"/>
    <row r="175920"/>
    <row r="175921"/>
    <row r="175922"/>
    <row r="175923"/>
    <row r="175924"/>
    <row r="175925"/>
    <row r="175926"/>
    <row r="175927"/>
    <row r="175928"/>
    <row r="175929"/>
    <row r="175930"/>
    <row r="175931"/>
    <row r="175932"/>
    <row r="175933"/>
    <row r="175934"/>
    <row r="175935"/>
    <row r="175936"/>
    <row r="175937"/>
    <row r="175938"/>
    <row r="175939"/>
    <row r="175940"/>
    <row r="175941"/>
    <row r="175942"/>
    <row r="175943"/>
    <row r="175944"/>
    <row r="175945"/>
    <row r="175946"/>
    <row r="175947"/>
    <row r="175948"/>
    <row r="175949"/>
    <row r="175950"/>
    <row r="175951"/>
    <row r="175952"/>
    <row r="175953"/>
    <row r="175954"/>
    <row r="175955"/>
    <row r="175956"/>
    <row r="175957"/>
    <row r="175958"/>
    <row r="175959"/>
    <row r="175960"/>
    <row r="175961"/>
    <row r="175962"/>
    <row r="175963"/>
    <row r="175964"/>
    <row r="175965"/>
    <row r="175966"/>
    <row r="175967"/>
    <row r="175968"/>
    <row r="175969"/>
    <row r="175970"/>
    <row r="175971"/>
    <row r="175972"/>
    <row r="175973"/>
    <row r="175974"/>
    <row r="175975"/>
    <row r="175976"/>
    <row r="175977"/>
    <row r="175978"/>
    <row r="175979"/>
    <row r="175980"/>
    <row r="175981"/>
    <row r="175982"/>
    <row r="175983"/>
    <row r="175984"/>
    <row r="175985"/>
    <row r="175986"/>
    <row r="175987"/>
    <row r="175988"/>
    <row r="175989"/>
    <row r="175990"/>
    <row r="175991"/>
    <row r="175992"/>
    <row r="175993"/>
    <row r="175994"/>
    <row r="175995"/>
    <row r="175996"/>
    <row r="175997"/>
    <row r="175998"/>
    <row r="175999"/>
    <row r="176000"/>
    <row r="176001"/>
    <row r="176002"/>
    <row r="176003"/>
    <row r="176004"/>
    <row r="176005"/>
    <row r="176006"/>
    <row r="176007"/>
    <row r="176008"/>
    <row r="176009"/>
    <row r="176010"/>
    <row r="176011"/>
    <row r="176012"/>
    <row r="176013"/>
    <row r="176014"/>
    <row r="176015"/>
    <row r="176016"/>
    <row r="176017"/>
    <row r="176018"/>
    <row r="176019"/>
    <row r="176020"/>
    <row r="176021"/>
    <row r="176022"/>
    <row r="176023"/>
    <row r="176024"/>
    <row r="176025"/>
    <row r="176026"/>
    <row r="176027"/>
    <row r="176028"/>
    <row r="176029"/>
    <row r="176030"/>
    <row r="176031"/>
    <row r="176032"/>
    <row r="176033"/>
    <row r="176034"/>
    <row r="176035"/>
    <row r="176036"/>
    <row r="176037"/>
    <row r="176038"/>
    <row r="176039"/>
    <row r="176040"/>
    <row r="176041"/>
    <row r="176042"/>
    <row r="176043"/>
    <row r="176044"/>
    <row r="176045"/>
    <row r="176046"/>
    <row r="176047"/>
    <row r="176048"/>
    <row r="176049"/>
    <row r="176050"/>
    <row r="176051"/>
    <row r="176052"/>
    <row r="176053"/>
    <row r="176054"/>
    <row r="176055"/>
    <row r="176056"/>
    <row r="176057"/>
    <row r="176058"/>
    <row r="176059"/>
    <row r="176060"/>
    <row r="176061"/>
    <row r="176062"/>
    <row r="176063"/>
    <row r="176064"/>
    <row r="176065"/>
    <row r="176066"/>
    <row r="176067"/>
    <row r="176068"/>
    <row r="176069"/>
    <row r="176070"/>
    <row r="176071"/>
    <row r="176072"/>
    <row r="176073"/>
    <row r="176074"/>
    <row r="176075"/>
    <row r="176076"/>
    <row r="176077"/>
    <row r="176078"/>
    <row r="176079"/>
    <row r="176080"/>
    <row r="176081"/>
    <row r="176082"/>
    <row r="176083"/>
    <row r="176084"/>
    <row r="176085"/>
    <row r="176086"/>
    <row r="176087"/>
    <row r="176088"/>
    <row r="176089"/>
    <row r="176090"/>
    <row r="176091"/>
    <row r="176092"/>
    <row r="176093"/>
    <row r="176094"/>
    <row r="176095"/>
    <row r="176096"/>
    <row r="176097"/>
    <row r="176098"/>
    <row r="176099"/>
    <row r="176100"/>
    <row r="176101"/>
    <row r="176102"/>
    <row r="176103"/>
    <row r="176104"/>
    <row r="176105"/>
    <row r="176106"/>
    <row r="176107"/>
    <row r="176108"/>
    <row r="176109"/>
    <row r="176110"/>
    <row r="176111"/>
    <row r="176112"/>
    <row r="176113"/>
    <row r="176114"/>
    <row r="176115"/>
    <row r="176116"/>
    <row r="176117"/>
    <row r="176118"/>
    <row r="176119"/>
    <row r="176120"/>
    <row r="176121"/>
    <row r="176122"/>
    <row r="176123"/>
    <row r="176124"/>
    <row r="176125"/>
    <row r="176126"/>
    <row r="176127"/>
    <row r="176128"/>
    <row r="176129"/>
    <row r="176130"/>
    <row r="176131"/>
    <row r="176132"/>
    <row r="176133"/>
    <row r="176134"/>
    <row r="176135"/>
    <row r="176136"/>
    <row r="176137"/>
    <row r="176138"/>
    <row r="176139"/>
    <row r="176140"/>
    <row r="176141"/>
    <row r="176142"/>
    <row r="176143"/>
    <row r="176144"/>
    <row r="176145"/>
    <row r="176146"/>
    <row r="176147"/>
    <row r="176148"/>
    <row r="176149"/>
    <row r="176150"/>
    <row r="176151"/>
    <row r="176152"/>
    <row r="176153"/>
    <row r="176154"/>
    <row r="176155"/>
    <row r="176156"/>
    <row r="176157"/>
    <row r="176158"/>
    <row r="176159"/>
    <row r="176160"/>
    <row r="176161"/>
    <row r="176162"/>
    <row r="176163"/>
    <row r="176164"/>
    <row r="176165"/>
    <row r="176166"/>
    <row r="176167"/>
    <row r="176168"/>
    <row r="176169"/>
    <row r="176170"/>
    <row r="176171"/>
    <row r="176172"/>
    <row r="176173"/>
    <row r="176174"/>
    <row r="176175"/>
    <row r="176176"/>
    <row r="176177"/>
    <row r="176178"/>
    <row r="176179"/>
    <row r="176180"/>
    <row r="176181"/>
    <row r="176182"/>
    <row r="176183"/>
    <row r="176184"/>
    <row r="176185"/>
    <row r="176186"/>
    <row r="176187"/>
    <row r="176188"/>
    <row r="176189"/>
    <row r="176190"/>
    <row r="176191"/>
    <row r="176192"/>
    <row r="176193"/>
    <row r="176194"/>
    <row r="176195"/>
    <row r="176196"/>
    <row r="176197"/>
    <row r="176198"/>
    <row r="176199"/>
    <row r="176200"/>
    <row r="176201"/>
    <row r="176202"/>
    <row r="176203"/>
    <row r="176204"/>
    <row r="176205"/>
    <row r="176206"/>
    <row r="176207"/>
    <row r="176208"/>
    <row r="176209"/>
    <row r="176210"/>
    <row r="176211"/>
    <row r="176212"/>
    <row r="176213"/>
    <row r="176214"/>
    <row r="176215"/>
    <row r="176216"/>
    <row r="176217"/>
    <row r="176218"/>
    <row r="176219"/>
    <row r="176220"/>
    <row r="176221"/>
    <row r="176222"/>
    <row r="176223"/>
    <row r="176224"/>
    <row r="176225"/>
    <row r="176226"/>
    <row r="176227"/>
    <row r="176228"/>
    <row r="176229"/>
    <row r="176230"/>
    <row r="176231"/>
    <row r="176232"/>
    <row r="176233"/>
    <row r="176234"/>
    <row r="176235"/>
    <row r="176236"/>
    <row r="176237"/>
    <row r="176238"/>
    <row r="176239"/>
    <row r="176240"/>
    <row r="176241"/>
    <row r="176242"/>
    <row r="176243"/>
    <row r="176244"/>
    <row r="176245"/>
    <row r="176246"/>
    <row r="176247"/>
    <row r="176248"/>
    <row r="176249"/>
    <row r="176250"/>
    <row r="176251"/>
    <row r="176252"/>
    <row r="176253"/>
    <row r="176254"/>
    <row r="176255"/>
    <row r="176256"/>
    <row r="176257"/>
    <row r="176258"/>
    <row r="176259"/>
    <row r="176260"/>
    <row r="176261"/>
    <row r="176262"/>
    <row r="176263"/>
    <row r="176264"/>
    <row r="176265"/>
    <row r="176266"/>
    <row r="176267"/>
    <row r="176268"/>
    <row r="176269"/>
    <row r="176270"/>
    <row r="176271"/>
    <row r="176272"/>
    <row r="176273"/>
    <row r="176274"/>
    <row r="176275"/>
    <row r="176276"/>
    <row r="176277"/>
    <row r="176278"/>
    <row r="176279"/>
    <row r="176280"/>
    <row r="176281"/>
    <row r="176282"/>
    <row r="176283"/>
    <row r="176284"/>
    <row r="176285"/>
    <row r="176286"/>
    <row r="176287"/>
    <row r="176288"/>
    <row r="176289"/>
    <row r="176290"/>
    <row r="176291"/>
    <row r="176292"/>
    <row r="176293"/>
    <row r="176294"/>
    <row r="176295"/>
    <row r="176296"/>
    <row r="176297"/>
    <row r="176298"/>
    <row r="176299"/>
    <row r="176300"/>
    <row r="176301"/>
    <row r="176302"/>
    <row r="176303"/>
    <row r="176304"/>
    <row r="176305"/>
    <row r="176306"/>
    <row r="176307"/>
    <row r="176308"/>
    <row r="176309"/>
    <row r="176310"/>
    <row r="176311"/>
    <row r="176312"/>
    <row r="176313"/>
    <row r="176314"/>
    <row r="176315"/>
    <row r="176316"/>
    <row r="176317"/>
    <row r="176318"/>
    <row r="176319"/>
    <row r="176320"/>
    <row r="176321"/>
    <row r="176322"/>
    <row r="176323"/>
    <row r="176324"/>
    <row r="176325"/>
    <row r="176326"/>
    <row r="176327"/>
    <row r="176328"/>
    <row r="176329"/>
    <row r="176330"/>
    <row r="176331"/>
    <row r="176332"/>
    <row r="176333"/>
    <row r="176334"/>
    <row r="176335"/>
    <row r="176336"/>
    <row r="176337"/>
    <row r="176338"/>
    <row r="176339"/>
    <row r="176340"/>
    <row r="176341"/>
    <row r="176342"/>
    <row r="176343"/>
    <row r="176344"/>
    <row r="176345"/>
    <row r="176346"/>
    <row r="176347"/>
    <row r="176348"/>
    <row r="176349"/>
    <row r="176350"/>
    <row r="176351"/>
    <row r="176352"/>
    <row r="176353"/>
    <row r="176354"/>
    <row r="176355"/>
    <row r="176356"/>
    <row r="176357"/>
    <row r="176358"/>
    <row r="176359"/>
    <row r="176360"/>
    <row r="176361"/>
    <row r="176362"/>
    <row r="176363"/>
    <row r="176364"/>
    <row r="176365"/>
    <row r="176366"/>
    <row r="176367"/>
    <row r="176368"/>
    <row r="176369"/>
    <row r="176370"/>
    <row r="176371"/>
    <row r="176372"/>
    <row r="176373"/>
    <row r="176374"/>
    <row r="176375"/>
    <row r="176376"/>
    <row r="176377"/>
    <row r="176378"/>
    <row r="176379"/>
    <row r="176380"/>
    <row r="176381"/>
    <row r="176382"/>
    <row r="176383"/>
    <row r="176384"/>
    <row r="176385"/>
    <row r="176386"/>
    <row r="176387"/>
    <row r="176388"/>
    <row r="176389"/>
    <row r="176390"/>
    <row r="176391"/>
    <row r="176392"/>
    <row r="176393"/>
    <row r="176394"/>
    <row r="176395"/>
    <row r="176396"/>
    <row r="176397"/>
    <row r="176398"/>
    <row r="176399"/>
    <row r="176400"/>
    <row r="176401"/>
    <row r="176402"/>
    <row r="176403"/>
    <row r="176404"/>
    <row r="176405"/>
    <row r="176406"/>
    <row r="176407"/>
    <row r="176408"/>
    <row r="176409"/>
    <row r="176410"/>
    <row r="176411"/>
    <row r="176412"/>
    <row r="176413"/>
    <row r="176414"/>
    <row r="176415"/>
    <row r="176416"/>
    <row r="176417"/>
    <row r="176418"/>
    <row r="176419"/>
    <row r="176420"/>
    <row r="176421"/>
    <row r="176422"/>
    <row r="176423"/>
    <row r="176424"/>
    <row r="176425"/>
    <row r="176426"/>
    <row r="176427"/>
    <row r="176428"/>
    <row r="176429"/>
    <row r="176430"/>
    <row r="176431"/>
    <row r="176432"/>
    <row r="176433"/>
    <row r="176434"/>
    <row r="176435"/>
    <row r="176436"/>
    <row r="176437"/>
    <row r="176438"/>
    <row r="176439"/>
    <row r="176440"/>
    <row r="176441"/>
    <row r="176442"/>
    <row r="176443"/>
    <row r="176444"/>
    <row r="176445"/>
    <row r="176446"/>
    <row r="176447"/>
    <row r="176448"/>
    <row r="176449"/>
    <row r="176450"/>
    <row r="176451"/>
    <row r="176452"/>
    <row r="176453"/>
    <row r="176454"/>
    <row r="176455"/>
    <row r="176456"/>
    <row r="176457"/>
    <row r="176458"/>
    <row r="176459"/>
    <row r="176460"/>
    <row r="176461"/>
    <row r="176462"/>
    <row r="176463"/>
    <row r="176464"/>
    <row r="176465"/>
    <row r="176466"/>
    <row r="176467"/>
    <row r="176468"/>
    <row r="176469"/>
    <row r="176470"/>
    <row r="176471"/>
    <row r="176472"/>
    <row r="176473"/>
    <row r="176474"/>
    <row r="176475"/>
    <row r="176476"/>
    <row r="176477"/>
    <row r="176478"/>
    <row r="176479"/>
    <row r="176480"/>
    <row r="176481"/>
    <row r="176482"/>
    <row r="176483"/>
    <row r="176484"/>
    <row r="176485"/>
    <row r="176486"/>
    <row r="176487"/>
    <row r="176488"/>
    <row r="176489"/>
    <row r="176490"/>
    <row r="176491"/>
    <row r="176492"/>
    <row r="176493"/>
    <row r="176494"/>
    <row r="176495"/>
    <row r="176496"/>
    <row r="176497"/>
    <row r="176498"/>
    <row r="176499"/>
    <row r="176500"/>
    <row r="176501"/>
    <row r="176502"/>
    <row r="176503"/>
    <row r="176504"/>
    <row r="176505"/>
    <row r="176506"/>
    <row r="176507"/>
    <row r="176508"/>
    <row r="176509"/>
    <row r="176510"/>
    <row r="176511"/>
    <row r="176512"/>
    <row r="176513"/>
    <row r="176514"/>
    <row r="176515"/>
    <row r="176516"/>
    <row r="176517"/>
    <row r="176518"/>
    <row r="176519"/>
    <row r="176520"/>
    <row r="176521"/>
    <row r="176522"/>
    <row r="176523"/>
    <row r="176524"/>
    <row r="176525"/>
    <row r="176526"/>
    <row r="176527"/>
    <row r="176528"/>
    <row r="176529"/>
    <row r="176530"/>
    <row r="176531"/>
    <row r="176532"/>
    <row r="176533"/>
    <row r="176534"/>
    <row r="176535"/>
    <row r="176536"/>
    <row r="176537"/>
    <row r="176538"/>
    <row r="176539"/>
    <row r="176540"/>
    <row r="176541"/>
    <row r="176542"/>
    <row r="176543"/>
    <row r="176544"/>
    <row r="176545"/>
    <row r="176546"/>
    <row r="176547"/>
    <row r="176548"/>
    <row r="176549"/>
    <row r="176550"/>
    <row r="176551"/>
    <row r="176552"/>
    <row r="176553"/>
    <row r="176554"/>
    <row r="176555"/>
    <row r="176556"/>
    <row r="176557"/>
    <row r="176558"/>
    <row r="176559"/>
    <row r="176560"/>
    <row r="176561"/>
    <row r="176562"/>
    <row r="176563"/>
    <row r="176564"/>
    <row r="176565"/>
    <row r="176566"/>
    <row r="176567"/>
    <row r="176568"/>
    <row r="176569"/>
    <row r="176570"/>
    <row r="176571"/>
    <row r="176572"/>
    <row r="176573"/>
    <row r="176574"/>
    <row r="176575"/>
    <row r="176576"/>
    <row r="176577"/>
    <row r="176578"/>
    <row r="176579"/>
    <row r="176580"/>
    <row r="176581"/>
    <row r="176582"/>
    <row r="176583"/>
    <row r="176584"/>
    <row r="176585"/>
    <row r="176586"/>
    <row r="176587"/>
    <row r="176588"/>
    <row r="176589"/>
    <row r="176590"/>
    <row r="176591"/>
    <row r="176592"/>
    <row r="176593"/>
    <row r="176594"/>
    <row r="176595"/>
    <row r="176596"/>
    <row r="176597"/>
    <row r="176598"/>
    <row r="176599"/>
    <row r="176600"/>
    <row r="176601"/>
    <row r="176602"/>
    <row r="176603"/>
    <row r="176604"/>
    <row r="176605"/>
    <row r="176606"/>
    <row r="176607"/>
    <row r="176608"/>
    <row r="176609"/>
    <row r="176610"/>
    <row r="176611"/>
    <row r="176612"/>
    <row r="176613"/>
    <row r="176614"/>
    <row r="176615"/>
    <row r="176616"/>
    <row r="176617"/>
    <row r="176618"/>
    <row r="176619"/>
    <row r="176620"/>
    <row r="176621"/>
    <row r="176622"/>
    <row r="176623"/>
    <row r="176624"/>
    <row r="176625"/>
    <row r="176626"/>
    <row r="176627"/>
    <row r="176628"/>
    <row r="176629"/>
    <row r="176630"/>
    <row r="176631"/>
    <row r="176632"/>
    <row r="176633"/>
    <row r="176634"/>
    <row r="176635"/>
    <row r="176636"/>
    <row r="176637"/>
    <row r="176638"/>
    <row r="176639"/>
    <row r="176640"/>
    <row r="176641"/>
    <row r="176642"/>
    <row r="176643"/>
    <row r="176644"/>
    <row r="176645"/>
    <row r="176646"/>
    <row r="176647"/>
    <row r="176648"/>
    <row r="176649"/>
    <row r="176650"/>
    <row r="176651"/>
    <row r="176652"/>
    <row r="176653"/>
    <row r="176654"/>
    <row r="176655"/>
    <row r="176656"/>
    <row r="176657"/>
    <row r="176658"/>
    <row r="176659"/>
    <row r="176660"/>
    <row r="176661"/>
    <row r="176662"/>
    <row r="176663"/>
    <row r="176664"/>
    <row r="176665"/>
    <row r="176666"/>
    <row r="176667"/>
    <row r="176668"/>
    <row r="176669"/>
    <row r="176670"/>
    <row r="176671"/>
    <row r="176672"/>
    <row r="176673"/>
    <row r="176674"/>
    <row r="176675"/>
    <row r="176676"/>
    <row r="176677"/>
    <row r="176678"/>
    <row r="176679"/>
    <row r="176680"/>
    <row r="176681"/>
    <row r="176682"/>
    <row r="176683"/>
    <row r="176684"/>
    <row r="176685"/>
    <row r="176686"/>
    <row r="176687"/>
    <row r="176688"/>
    <row r="176689"/>
    <row r="176690"/>
    <row r="176691"/>
    <row r="176692"/>
    <row r="176693"/>
    <row r="176694"/>
    <row r="176695"/>
    <row r="176696"/>
    <row r="176697"/>
    <row r="176698"/>
    <row r="176699"/>
    <row r="176700"/>
    <row r="176701"/>
    <row r="176702"/>
    <row r="176703"/>
    <row r="176704"/>
    <row r="176705"/>
    <row r="176706"/>
    <row r="176707"/>
    <row r="176708"/>
    <row r="176709"/>
    <row r="176710"/>
    <row r="176711"/>
    <row r="176712"/>
    <row r="176713"/>
    <row r="176714"/>
    <row r="176715"/>
    <row r="176716"/>
    <row r="176717"/>
    <row r="176718"/>
    <row r="176719"/>
    <row r="176720"/>
    <row r="176721"/>
    <row r="176722"/>
    <row r="176723"/>
    <row r="176724"/>
    <row r="176725"/>
    <row r="176726"/>
    <row r="176727"/>
    <row r="176728"/>
    <row r="176729"/>
    <row r="176730"/>
    <row r="176731"/>
    <row r="176732"/>
    <row r="176733"/>
    <row r="176734"/>
    <row r="176735"/>
    <row r="176736"/>
    <row r="176737"/>
    <row r="176738"/>
    <row r="176739"/>
    <row r="176740"/>
    <row r="176741"/>
    <row r="176742"/>
    <row r="176743"/>
    <row r="176744"/>
    <row r="176745"/>
    <row r="176746"/>
    <row r="176747"/>
    <row r="176748"/>
    <row r="176749"/>
    <row r="176750"/>
    <row r="176751"/>
    <row r="176752"/>
    <row r="176753"/>
    <row r="176754"/>
    <row r="176755"/>
    <row r="176756"/>
    <row r="176757"/>
    <row r="176758"/>
    <row r="176759"/>
    <row r="176760"/>
    <row r="176761"/>
    <row r="176762"/>
    <row r="176763"/>
    <row r="176764"/>
    <row r="176765"/>
    <row r="176766"/>
    <row r="176767"/>
    <row r="176768"/>
    <row r="176769"/>
    <row r="176770"/>
    <row r="176771"/>
    <row r="176772"/>
    <row r="176773"/>
    <row r="176774"/>
    <row r="176775"/>
    <row r="176776"/>
    <row r="176777"/>
    <row r="176778"/>
    <row r="176779"/>
    <row r="176780"/>
    <row r="176781"/>
    <row r="176782"/>
    <row r="176783"/>
    <row r="176784"/>
    <row r="176785"/>
    <row r="176786"/>
    <row r="176787"/>
    <row r="176788"/>
    <row r="176789"/>
    <row r="176790"/>
    <row r="176791"/>
    <row r="176792"/>
    <row r="176793"/>
    <row r="176794"/>
    <row r="176795"/>
    <row r="176796"/>
    <row r="176797"/>
    <row r="176798"/>
    <row r="176799"/>
    <row r="176800"/>
    <row r="176801"/>
    <row r="176802"/>
    <row r="176803"/>
    <row r="176804"/>
    <row r="176805"/>
    <row r="176806"/>
    <row r="176807"/>
    <row r="176808"/>
    <row r="176809"/>
    <row r="176810"/>
    <row r="176811"/>
    <row r="176812"/>
    <row r="176813"/>
    <row r="176814"/>
    <row r="176815"/>
    <row r="176816"/>
    <row r="176817"/>
    <row r="176818"/>
    <row r="176819"/>
    <row r="176820"/>
    <row r="176821"/>
    <row r="176822"/>
    <row r="176823"/>
    <row r="176824"/>
    <row r="176825"/>
    <row r="176826"/>
    <row r="176827"/>
    <row r="176828"/>
    <row r="176829"/>
    <row r="176830"/>
    <row r="176831"/>
    <row r="176832"/>
    <row r="176833"/>
    <row r="176834"/>
    <row r="176835"/>
    <row r="176836"/>
    <row r="176837"/>
    <row r="176838"/>
    <row r="176839"/>
    <row r="176840"/>
    <row r="176841"/>
    <row r="176842"/>
    <row r="176843"/>
    <row r="176844"/>
    <row r="176845"/>
    <row r="176846"/>
    <row r="176847"/>
    <row r="176848"/>
    <row r="176849"/>
    <row r="176850"/>
    <row r="176851"/>
    <row r="176852"/>
    <row r="176853"/>
    <row r="176854"/>
    <row r="176855"/>
    <row r="176856"/>
    <row r="176857"/>
    <row r="176858"/>
    <row r="176859"/>
    <row r="176860"/>
    <row r="176861"/>
    <row r="176862"/>
    <row r="176863"/>
    <row r="176864"/>
    <row r="176865"/>
    <row r="176866"/>
    <row r="176867"/>
    <row r="176868"/>
    <row r="176869"/>
    <row r="176870"/>
    <row r="176871"/>
    <row r="176872"/>
    <row r="176873"/>
    <row r="176874"/>
    <row r="176875"/>
    <row r="176876"/>
    <row r="176877"/>
    <row r="176878"/>
    <row r="176879"/>
    <row r="176880"/>
    <row r="176881"/>
    <row r="176882"/>
    <row r="176883"/>
    <row r="176884"/>
    <row r="176885"/>
    <row r="176886"/>
    <row r="176887"/>
    <row r="176888"/>
    <row r="176889"/>
    <row r="176890"/>
    <row r="176891"/>
    <row r="176892"/>
    <row r="176893"/>
    <row r="176894"/>
    <row r="176895"/>
    <row r="176896"/>
    <row r="176897"/>
    <row r="176898"/>
    <row r="176899"/>
    <row r="176900"/>
    <row r="176901"/>
    <row r="176902"/>
    <row r="176903"/>
    <row r="176904"/>
    <row r="176905"/>
    <row r="176906"/>
    <row r="176907"/>
    <row r="176908"/>
    <row r="176909"/>
    <row r="176910"/>
    <row r="176911"/>
    <row r="176912"/>
    <row r="176913"/>
    <row r="176914"/>
    <row r="176915"/>
    <row r="176916"/>
    <row r="176917"/>
    <row r="176918"/>
    <row r="176919"/>
    <row r="176920"/>
    <row r="176921"/>
    <row r="176922"/>
    <row r="176923"/>
    <row r="176924"/>
    <row r="176925"/>
    <row r="176926"/>
    <row r="176927"/>
    <row r="176928"/>
    <row r="176929"/>
    <row r="176930"/>
    <row r="176931"/>
    <row r="176932"/>
    <row r="176933"/>
    <row r="176934"/>
    <row r="176935"/>
    <row r="176936"/>
    <row r="176937"/>
    <row r="176938"/>
    <row r="176939"/>
    <row r="176940"/>
    <row r="176941"/>
    <row r="176942"/>
    <row r="176943"/>
    <row r="176944"/>
    <row r="176945"/>
    <row r="176946"/>
    <row r="176947"/>
    <row r="176948"/>
    <row r="176949"/>
    <row r="176950"/>
    <row r="176951"/>
    <row r="176952"/>
    <row r="176953"/>
    <row r="176954"/>
    <row r="176955"/>
    <row r="176956"/>
    <row r="176957"/>
    <row r="176958"/>
    <row r="176959"/>
    <row r="176960"/>
    <row r="176961"/>
    <row r="176962"/>
    <row r="176963"/>
    <row r="176964"/>
    <row r="176965"/>
    <row r="176966"/>
    <row r="176967"/>
    <row r="176968"/>
    <row r="176969"/>
    <row r="176970"/>
    <row r="176971"/>
    <row r="176972"/>
    <row r="176973"/>
    <row r="176974"/>
    <row r="176975"/>
    <row r="176976"/>
    <row r="176977"/>
    <row r="176978"/>
    <row r="176979"/>
    <row r="176980"/>
    <row r="176981"/>
    <row r="176982"/>
    <row r="176983"/>
    <row r="176984"/>
    <row r="176985"/>
    <row r="176986"/>
    <row r="176987"/>
    <row r="176988"/>
    <row r="176989"/>
    <row r="176990"/>
    <row r="176991"/>
    <row r="176992"/>
    <row r="176993"/>
    <row r="176994"/>
    <row r="176995"/>
    <row r="176996"/>
    <row r="176997"/>
    <row r="176998"/>
    <row r="176999"/>
    <row r="177000"/>
    <row r="177001"/>
    <row r="177002"/>
    <row r="177003"/>
    <row r="177004"/>
    <row r="177005"/>
    <row r="177006"/>
    <row r="177007"/>
    <row r="177008"/>
    <row r="177009"/>
    <row r="177010"/>
    <row r="177011"/>
    <row r="177012"/>
    <row r="177013"/>
    <row r="177014"/>
    <row r="177015"/>
    <row r="177016"/>
    <row r="177017"/>
    <row r="177018"/>
    <row r="177019"/>
    <row r="177020"/>
    <row r="177021"/>
    <row r="177022"/>
    <row r="177023"/>
    <row r="177024"/>
    <row r="177025"/>
    <row r="177026"/>
    <row r="177027"/>
    <row r="177028"/>
    <row r="177029"/>
    <row r="177030"/>
    <row r="177031"/>
    <row r="177032"/>
    <row r="177033"/>
    <row r="177034"/>
    <row r="177035"/>
    <row r="177036"/>
    <row r="177037"/>
    <row r="177038"/>
    <row r="177039"/>
    <row r="177040"/>
    <row r="177041"/>
    <row r="177042"/>
    <row r="177043"/>
    <row r="177044"/>
    <row r="177045"/>
    <row r="177046"/>
    <row r="177047"/>
    <row r="177048"/>
    <row r="177049"/>
    <row r="177050"/>
    <row r="177051"/>
    <row r="177052"/>
    <row r="177053"/>
    <row r="177054"/>
    <row r="177055"/>
    <row r="177056"/>
    <row r="177057"/>
    <row r="177058"/>
    <row r="177059"/>
    <row r="177060"/>
    <row r="177061"/>
    <row r="177062"/>
    <row r="177063"/>
    <row r="177064"/>
    <row r="177065"/>
    <row r="177066"/>
    <row r="177067"/>
    <row r="177068"/>
    <row r="177069"/>
    <row r="177070"/>
    <row r="177071"/>
    <row r="177072"/>
    <row r="177073"/>
    <row r="177074"/>
    <row r="177075"/>
    <row r="177076"/>
    <row r="177077"/>
    <row r="177078"/>
    <row r="177079"/>
    <row r="177080"/>
    <row r="177081"/>
    <row r="177082"/>
    <row r="177083"/>
    <row r="177084"/>
    <row r="177085"/>
    <row r="177086"/>
    <row r="177087"/>
    <row r="177088"/>
    <row r="177089"/>
    <row r="177090"/>
    <row r="177091"/>
    <row r="177092"/>
    <row r="177093"/>
    <row r="177094"/>
    <row r="177095"/>
    <row r="177096"/>
    <row r="177097"/>
    <row r="177098"/>
    <row r="177099"/>
    <row r="177100"/>
    <row r="177101"/>
    <row r="177102"/>
    <row r="177103"/>
    <row r="177104"/>
    <row r="177105"/>
    <row r="177106"/>
    <row r="177107"/>
    <row r="177108"/>
    <row r="177109"/>
    <row r="177110"/>
    <row r="177111"/>
    <row r="177112"/>
    <row r="177113"/>
    <row r="177114"/>
    <row r="177115"/>
    <row r="177116"/>
    <row r="177117"/>
    <row r="177118"/>
    <row r="177119"/>
    <row r="177120"/>
    <row r="177121"/>
    <row r="177122"/>
    <row r="177123"/>
    <row r="177124"/>
    <row r="177125"/>
    <row r="177126"/>
    <row r="177127"/>
    <row r="177128"/>
    <row r="177129"/>
    <row r="177130"/>
    <row r="177131"/>
    <row r="177132"/>
    <row r="177133"/>
    <row r="177134"/>
    <row r="177135"/>
    <row r="177136"/>
    <row r="177137"/>
    <row r="177138"/>
    <row r="177139"/>
    <row r="177140"/>
    <row r="177141"/>
    <row r="177142"/>
    <row r="177143"/>
    <row r="177144"/>
    <row r="177145"/>
    <row r="177146"/>
    <row r="177147"/>
    <row r="177148"/>
    <row r="177149"/>
    <row r="177150"/>
    <row r="177151"/>
    <row r="177152"/>
    <row r="177153"/>
    <row r="177154"/>
    <row r="177155"/>
    <row r="177156"/>
    <row r="177157"/>
    <row r="177158"/>
    <row r="177159"/>
    <row r="177160"/>
    <row r="177161"/>
    <row r="177162"/>
    <row r="177163"/>
    <row r="177164"/>
    <row r="177165"/>
    <row r="177166"/>
    <row r="177167"/>
    <row r="177168"/>
    <row r="177169"/>
    <row r="177170"/>
    <row r="177171"/>
    <row r="177172"/>
    <row r="177173"/>
    <row r="177174"/>
    <row r="177175"/>
    <row r="177176"/>
    <row r="177177"/>
    <row r="177178"/>
    <row r="177179"/>
    <row r="177180"/>
    <row r="177181"/>
    <row r="177182"/>
    <row r="177183"/>
    <row r="177184"/>
    <row r="177185"/>
    <row r="177186"/>
    <row r="177187"/>
    <row r="177188"/>
    <row r="177189"/>
    <row r="177190"/>
    <row r="177191"/>
    <row r="177192"/>
    <row r="177193"/>
    <row r="177194"/>
    <row r="177195"/>
    <row r="177196"/>
    <row r="177197"/>
    <row r="177198"/>
    <row r="177199"/>
    <row r="177200"/>
    <row r="177201"/>
    <row r="177202"/>
    <row r="177203"/>
    <row r="177204"/>
    <row r="177205"/>
    <row r="177206"/>
    <row r="177207"/>
    <row r="177208"/>
    <row r="177209"/>
    <row r="177210"/>
    <row r="177211"/>
    <row r="177212"/>
    <row r="177213"/>
    <row r="177214"/>
    <row r="177215"/>
    <row r="177216"/>
    <row r="177217"/>
    <row r="177218"/>
    <row r="177219"/>
    <row r="177220"/>
    <row r="177221"/>
    <row r="177222"/>
    <row r="177223"/>
    <row r="177224"/>
    <row r="177225"/>
    <row r="177226"/>
    <row r="177227"/>
    <row r="177228"/>
    <row r="177229"/>
    <row r="177230"/>
    <row r="177231"/>
    <row r="177232"/>
    <row r="177233"/>
    <row r="177234"/>
    <row r="177235"/>
    <row r="177236"/>
    <row r="177237"/>
    <row r="177238"/>
    <row r="177239"/>
    <row r="177240"/>
    <row r="177241"/>
    <row r="177242"/>
    <row r="177243"/>
    <row r="177244"/>
    <row r="177245"/>
    <row r="177246"/>
    <row r="177247"/>
    <row r="177248"/>
    <row r="177249"/>
    <row r="177250"/>
    <row r="177251"/>
    <row r="177252"/>
    <row r="177253"/>
    <row r="177254"/>
    <row r="177255"/>
    <row r="177256"/>
    <row r="177257"/>
    <row r="177258"/>
    <row r="177259"/>
    <row r="177260"/>
    <row r="177261"/>
    <row r="177262"/>
    <row r="177263"/>
    <row r="177264"/>
    <row r="177265"/>
    <row r="177266"/>
    <row r="177267"/>
    <row r="177268"/>
    <row r="177269"/>
    <row r="177270"/>
    <row r="177271"/>
    <row r="177272"/>
    <row r="177273"/>
    <row r="177274"/>
    <row r="177275"/>
    <row r="177276"/>
    <row r="177277"/>
    <row r="177278"/>
    <row r="177279"/>
    <row r="177280"/>
    <row r="177281"/>
    <row r="177282"/>
    <row r="177283"/>
    <row r="177284"/>
    <row r="177285"/>
    <row r="177286"/>
    <row r="177287"/>
    <row r="177288"/>
    <row r="177289"/>
    <row r="177290"/>
    <row r="177291"/>
    <row r="177292"/>
    <row r="177293"/>
    <row r="177294"/>
    <row r="177295"/>
    <row r="177296"/>
    <row r="177297"/>
    <row r="177298"/>
    <row r="177299"/>
    <row r="177300"/>
    <row r="177301"/>
    <row r="177302"/>
    <row r="177303"/>
    <row r="177304"/>
    <row r="177305"/>
    <row r="177306"/>
    <row r="177307"/>
    <row r="177308"/>
    <row r="177309"/>
    <row r="177310"/>
    <row r="177311"/>
    <row r="177312"/>
    <row r="177313"/>
    <row r="177314"/>
    <row r="177315"/>
    <row r="177316"/>
    <row r="177317"/>
    <row r="177318"/>
    <row r="177319"/>
    <row r="177320"/>
    <row r="177321"/>
    <row r="177322"/>
    <row r="177323"/>
    <row r="177324"/>
    <row r="177325"/>
    <row r="177326"/>
    <row r="177327"/>
    <row r="177328"/>
    <row r="177329"/>
    <row r="177330"/>
    <row r="177331"/>
    <row r="177332"/>
    <row r="177333"/>
    <row r="177334"/>
    <row r="177335"/>
    <row r="177336"/>
    <row r="177337"/>
    <row r="177338"/>
    <row r="177339"/>
    <row r="177340"/>
    <row r="177341"/>
    <row r="177342"/>
    <row r="177343"/>
    <row r="177344"/>
    <row r="177345"/>
    <row r="177346"/>
    <row r="177347"/>
    <row r="177348"/>
    <row r="177349"/>
    <row r="177350"/>
    <row r="177351"/>
    <row r="177352"/>
    <row r="177353"/>
    <row r="177354"/>
    <row r="177355"/>
    <row r="177356"/>
    <row r="177357"/>
    <row r="177358"/>
    <row r="177359"/>
    <row r="177360"/>
    <row r="177361"/>
    <row r="177362"/>
    <row r="177363"/>
    <row r="177364"/>
    <row r="177365"/>
    <row r="177366"/>
    <row r="177367"/>
    <row r="177368"/>
    <row r="177369"/>
    <row r="177370"/>
    <row r="177371"/>
    <row r="177372"/>
    <row r="177373"/>
    <row r="177374"/>
    <row r="177375"/>
    <row r="177376"/>
    <row r="177377"/>
    <row r="177378"/>
    <row r="177379"/>
    <row r="177380"/>
    <row r="177381"/>
    <row r="177382"/>
    <row r="177383"/>
    <row r="177384"/>
    <row r="177385"/>
    <row r="177386"/>
    <row r="177387"/>
    <row r="177388"/>
    <row r="177389"/>
    <row r="177390"/>
    <row r="177391"/>
    <row r="177392"/>
    <row r="177393"/>
    <row r="177394"/>
    <row r="177395"/>
    <row r="177396"/>
    <row r="177397"/>
    <row r="177398"/>
    <row r="177399"/>
    <row r="177400"/>
    <row r="177401"/>
    <row r="177402"/>
    <row r="177403"/>
    <row r="177404"/>
    <row r="177405"/>
    <row r="177406"/>
    <row r="177407"/>
    <row r="177408"/>
    <row r="177409"/>
    <row r="177410"/>
    <row r="177411"/>
    <row r="177412"/>
    <row r="177413"/>
    <row r="177414"/>
    <row r="177415"/>
    <row r="177416"/>
    <row r="177417"/>
    <row r="177418"/>
    <row r="177419"/>
    <row r="177420"/>
    <row r="177421"/>
    <row r="177422"/>
    <row r="177423"/>
    <row r="177424"/>
    <row r="177425"/>
    <row r="177426"/>
    <row r="177427"/>
    <row r="177428"/>
    <row r="177429"/>
    <row r="177430"/>
    <row r="177431"/>
    <row r="177432"/>
    <row r="177433"/>
    <row r="177434"/>
    <row r="177435"/>
    <row r="177436"/>
    <row r="177437"/>
    <row r="177438"/>
    <row r="177439"/>
    <row r="177440"/>
    <row r="177441"/>
    <row r="177442"/>
    <row r="177443"/>
    <row r="177444"/>
    <row r="177445"/>
    <row r="177446"/>
    <row r="177447"/>
    <row r="177448"/>
    <row r="177449"/>
    <row r="177450"/>
    <row r="177451"/>
    <row r="177452"/>
    <row r="177453"/>
    <row r="177454"/>
    <row r="177455"/>
    <row r="177456"/>
    <row r="177457"/>
    <row r="177458"/>
    <row r="177459"/>
    <row r="177460"/>
    <row r="177461"/>
    <row r="177462"/>
    <row r="177463"/>
    <row r="177464"/>
    <row r="177465"/>
    <row r="177466"/>
    <row r="177467"/>
    <row r="177468"/>
    <row r="177469"/>
    <row r="177470"/>
    <row r="177471"/>
    <row r="177472"/>
    <row r="177473"/>
    <row r="177474"/>
    <row r="177475"/>
    <row r="177476"/>
    <row r="177477"/>
    <row r="177478"/>
    <row r="177479"/>
    <row r="177480"/>
    <row r="177481"/>
    <row r="177482"/>
    <row r="177483"/>
    <row r="177484"/>
    <row r="177485"/>
    <row r="177486"/>
    <row r="177487"/>
    <row r="177488"/>
    <row r="177489"/>
    <row r="177490"/>
    <row r="177491"/>
    <row r="177492"/>
    <row r="177493"/>
    <row r="177494"/>
    <row r="177495"/>
    <row r="177496"/>
    <row r="177497"/>
    <row r="177498"/>
    <row r="177499"/>
    <row r="177500"/>
    <row r="177501"/>
    <row r="177502"/>
    <row r="177503"/>
    <row r="177504"/>
    <row r="177505"/>
    <row r="177506"/>
    <row r="177507"/>
    <row r="177508"/>
    <row r="177509"/>
    <row r="177510"/>
    <row r="177511"/>
    <row r="177512"/>
    <row r="177513"/>
    <row r="177514"/>
    <row r="177515"/>
    <row r="177516"/>
    <row r="177517"/>
    <row r="177518"/>
    <row r="177519"/>
    <row r="177520"/>
    <row r="177521"/>
    <row r="177522"/>
    <row r="177523"/>
    <row r="177524"/>
    <row r="177525"/>
    <row r="177526"/>
    <row r="177527"/>
    <row r="177528"/>
    <row r="177529"/>
    <row r="177530"/>
    <row r="177531"/>
    <row r="177532"/>
    <row r="177533"/>
    <row r="177534"/>
    <row r="177535"/>
    <row r="177536"/>
    <row r="177537"/>
    <row r="177538"/>
    <row r="177539"/>
    <row r="177540"/>
    <row r="177541"/>
    <row r="177542"/>
    <row r="177543"/>
    <row r="177544"/>
    <row r="177545"/>
    <row r="177546"/>
    <row r="177547"/>
    <row r="177548"/>
    <row r="177549"/>
    <row r="177550"/>
    <row r="177551"/>
    <row r="177552"/>
    <row r="177553"/>
    <row r="177554"/>
    <row r="177555"/>
    <row r="177556"/>
    <row r="177557"/>
    <row r="177558"/>
    <row r="177559"/>
    <row r="177560"/>
    <row r="177561"/>
    <row r="177562"/>
    <row r="177563"/>
    <row r="177564"/>
    <row r="177565"/>
    <row r="177566"/>
    <row r="177567"/>
    <row r="177568"/>
    <row r="177569"/>
    <row r="177570"/>
    <row r="177571"/>
    <row r="177572"/>
    <row r="177573"/>
    <row r="177574"/>
    <row r="177575"/>
    <row r="177576"/>
    <row r="177577"/>
    <row r="177578"/>
    <row r="177579"/>
    <row r="177580"/>
    <row r="177581"/>
    <row r="177582"/>
    <row r="177583"/>
    <row r="177584"/>
    <row r="177585"/>
    <row r="177586"/>
    <row r="177587"/>
    <row r="177588"/>
    <row r="177589"/>
    <row r="177590"/>
    <row r="177591"/>
    <row r="177592"/>
    <row r="177593"/>
    <row r="177594"/>
    <row r="177595"/>
    <row r="177596"/>
    <row r="177597"/>
    <row r="177598"/>
    <row r="177599"/>
    <row r="177600"/>
    <row r="177601"/>
    <row r="177602"/>
    <row r="177603"/>
    <row r="177604"/>
    <row r="177605"/>
    <row r="177606"/>
    <row r="177607"/>
    <row r="177608"/>
    <row r="177609"/>
    <row r="177610"/>
    <row r="177611"/>
    <row r="177612"/>
    <row r="177613"/>
    <row r="177614"/>
    <row r="177615"/>
    <row r="177616"/>
    <row r="177617"/>
    <row r="177618"/>
    <row r="177619"/>
    <row r="177620"/>
    <row r="177621"/>
    <row r="177622"/>
    <row r="177623"/>
    <row r="177624"/>
    <row r="177625"/>
    <row r="177626"/>
    <row r="177627"/>
    <row r="177628"/>
    <row r="177629"/>
    <row r="177630"/>
    <row r="177631"/>
    <row r="177632"/>
    <row r="177633"/>
    <row r="177634"/>
    <row r="177635"/>
    <row r="177636"/>
    <row r="177637"/>
    <row r="177638"/>
    <row r="177639"/>
    <row r="177640"/>
    <row r="177641"/>
    <row r="177642"/>
    <row r="177643"/>
    <row r="177644"/>
    <row r="177645"/>
    <row r="177646"/>
    <row r="177647"/>
    <row r="177648"/>
    <row r="177649"/>
    <row r="177650"/>
    <row r="177651"/>
    <row r="177652"/>
    <row r="177653"/>
    <row r="177654"/>
    <row r="177655"/>
    <row r="177656"/>
    <row r="177657"/>
    <row r="177658"/>
    <row r="177659"/>
    <row r="177660"/>
    <row r="177661"/>
    <row r="177662"/>
    <row r="177663"/>
    <row r="177664"/>
    <row r="177665"/>
    <row r="177666"/>
    <row r="177667"/>
    <row r="177668"/>
    <row r="177669"/>
    <row r="177670"/>
    <row r="177671"/>
    <row r="177672"/>
    <row r="177673"/>
    <row r="177674"/>
    <row r="177675"/>
    <row r="177676"/>
    <row r="177677"/>
    <row r="177678"/>
    <row r="177679"/>
    <row r="177680"/>
    <row r="177681"/>
    <row r="177682"/>
    <row r="177683"/>
    <row r="177684"/>
    <row r="177685"/>
    <row r="177686"/>
    <row r="177687"/>
    <row r="177688"/>
    <row r="177689"/>
    <row r="177690"/>
    <row r="177691"/>
    <row r="177692"/>
    <row r="177693"/>
    <row r="177694"/>
    <row r="177695"/>
    <row r="177696"/>
    <row r="177697"/>
    <row r="177698"/>
    <row r="177699"/>
    <row r="177700"/>
    <row r="177701"/>
    <row r="177702"/>
    <row r="177703"/>
    <row r="177704"/>
    <row r="177705"/>
    <row r="177706"/>
    <row r="177707"/>
    <row r="177708"/>
    <row r="177709"/>
    <row r="177710"/>
    <row r="177711"/>
    <row r="177712"/>
    <row r="177713"/>
    <row r="177714"/>
    <row r="177715"/>
    <row r="177716"/>
    <row r="177717"/>
    <row r="177718"/>
    <row r="177719"/>
    <row r="177720"/>
    <row r="177721"/>
    <row r="177722"/>
    <row r="177723"/>
    <row r="177724"/>
    <row r="177725"/>
    <row r="177726"/>
    <row r="177727"/>
    <row r="177728"/>
    <row r="177729"/>
    <row r="177730"/>
    <row r="177731"/>
    <row r="177732"/>
    <row r="177733"/>
    <row r="177734"/>
    <row r="177735"/>
    <row r="177736"/>
    <row r="177737"/>
    <row r="177738"/>
    <row r="177739"/>
    <row r="177740"/>
    <row r="177741"/>
    <row r="177742"/>
    <row r="177743"/>
    <row r="177744"/>
    <row r="177745"/>
    <row r="177746"/>
    <row r="177747"/>
    <row r="177748"/>
    <row r="177749"/>
    <row r="177750"/>
    <row r="177751"/>
    <row r="177752"/>
    <row r="177753"/>
    <row r="177754"/>
    <row r="177755"/>
    <row r="177756"/>
    <row r="177757"/>
    <row r="177758"/>
    <row r="177759"/>
    <row r="177760"/>
    <row r="177761"/>
    <row r="177762"/>
    <row r="177763"/>
    <row r="177764"/>
    <row r="177765"/>
    <row r="177766"/>
    <row r="177767"/>
    <row r="177768"/>
    <row r="177769"/>
    <row r="177770"/>
    <row r="177771"/>
    <row r="177772"/>
    <row r="177773"/>
    <row r="177774"/>
    <row r="177775"/>
    <row r="177776"/>
    <row r="177777"/>
    <row r="177778"/>
    <row r="177779"/>
    <row r="177780"/>
    <row r="177781"/>
    <row r="177782"/>
    <row r="177783"/>
    <row r="177784"/>
    <row r="177785"/>
    <row r="177786"/>
    <row r="177787"/>
    <row r="177788"/>
    <row r="177789"/>
    <row r="177790"/>
    <row r="177791"/>
    <row r="177792"/>
    <row r="177793"/>
    <row r="177794"/>
    <row r="177795"/>
    <row r="177796"/>
    <row r="177797"/>
    <row r="177798"/>
    <row r="177799"/>
    <row r="177800"/>
    <row r="177801"/>
    <row r="177802"/>
    <row r="177803"/>
    <row r="177804"/>
    <row r="177805"/>
    <row r="177806"/>
    <row r="177807"/>
    <row r="177808"/>
    <row r="177809"/>
    <row r="177810"/>
    <row r="177811"/>
    <row r="177812"/>
    <row r="177813"/>
    <row r="177814"/>
    <row r="177815"/>
    <row r="177816"/>
    <row r="177817"/>
    <row r="177818"/>
    <row r="177819"/>
    <row r="177820"/>
    <row r="177821"/>
    <row r="177822"/>
    <row r="177823"/>
    <row r="177824"/>
    <row r="177825"/>
    <row r="177826"/>
    <row r="177827"/>
    <row r="177828"/>
    <row r="177829"/>
    <row r="177830"/>
    <row r="177831"/>
    <row r="177832"/>
    <row r="177833"/>
    <row r="177834"/>
    <row r="177835"/>
    <row r="177836"/>
    <row r="177837"/>
    <row r="177838"/>
    <row r="177839"/>
    <row r="177840"/>
    <row r="177841"/>
    <row r="177842"/>
    <row r="177843"/>
    <row r="177844"/>
    <row r="177845"/>
    <row r="177846"/>
    <row r="177847"/>
    <row r="177848"/>
    <row r="177849"/>
    <row r="177850"/>
    <row r="177851"/>
    <row r="177852"/>
    <row r="177853"/>
    <row r="177854"/>
    <row r="177855"/>
    <row r="177856"/>
    <row r="177857"/>
    <row r="177858"/>
    <row r="177859"/>
    <row r="177860"/>
    <row r="177861"/>
    <row r="177862"/>
    <row r="177863"/>
    <row r="177864"/>
    <row r="177865"/>
    <row r="177866"/>
    <row r="177867"/>
    <row r="177868"/>
    <row r="177869"/>
    <row r="177870"/>
    <row r="177871"/>
    <row r="177872"/>
    <row r="177873"/>
    <row r="177874"/>
    <row r="177875"/>
    <row r="177876"/>
    <row r="177877"/>
    <row r="177878"/>
    <row r="177879"/>
    <row r="177880"/>
    <row r="177881"/>
    <row r="177882"/>
    <row r="177883"/>
    <row r="177884"/>
    <row r="177885"/>
    <row r="177886"/>
    <row r="177887"/>
    <row r="177888"/>
    <row r="177889"/>
    <row r="177890"/>
    <row r="177891"/>
    <row r="177892"/>
    <row r="177893"/>
    <row r="177894"/>
    <row r="177895"/>
    <row r="177896"/>
    <row r="177897"/>
    <row r="177898"/>
    <row r="177899"/>
    <row r="177900"/>
    <row r="177901"/>
    <row r="177902"/>
    <row r="177903"/>
    <row r="177904"/>
    <row r="177905"/>
    <row r="177906"/>
    <row r="177907"/>
    <row r="177908"/>
    <row r="177909"/>
    <row r="177910"/>
    <row r="177911"/>
    <row r="177912"/>
    <row r="177913"/>
    <row r="177914"/>
    <row r="177915"/>
    <row r="177916"/>
    <row r="177917"/>
    <row r="177918"/>
    <row r="177919"/>
    <row r="177920"/>
    <row r="177921"/>
    <row r="177922"/>
    <row r="177923"/>
    <row r="177924"/>
    <row r="177925"/>
    <row r="177926"/>
    <row r="177927"/>
    <row r="177928"/>
    <row r="177929"/>
    <row r="177930"/>
    <row r="177931"/>
    <row r="177932"/>
    <row r="177933"/>
    <row r="177934"/>
    <row r="177935"/>
    <row r="177936"/>
    <row r="177937"/>
    <row r="177938"/>
    <row r="177939"/>
    <row r="177940"/>
    <row r="177941"/>
    <row r="177942"/>
    <row r="177943"/>
    <row r="177944"/>
    <row r="177945"/>
    <row r="177946"/>
    <row r="177947"/>
    <row r="177948"/>
    <row r="177949"/>
    <row r="177950"/>
    <row r="177951"/>
    <row r="177952"/>
    <row r="177953"/>
    <row r="177954"/>
    <row r="177955"/>
    <row r="177956"/>
    <row r="177957"/>
    <row r="177958"/>
    <row r="177959"/>
    <row r="177960"/>
    <row r="177961"/>
    <row r="177962"/>
    <row r="177963"/>
    <row r="177964"/>
    <row r="177965"/>
    <row r="177966"/>
    <row r="177967"/>
    <row r="177968"/>
    <row r="177969"/>
    <row r="177970"/>
    <row r="177971"/>
    <row r="177972"/>
    <row r="177973"/>
    <row r="177974"/>
    <row r="177975"/>
    <row r="177976"/>
    <row r="177977"/>
    <row r="177978"/>
    <row r="177979"/>
    <row r="177980"/>
    <row r="177981"/>
    <row r="177982"/>
    <row r="177983"/>
    <row r="177984"/>
    <row r="177985"/>
    <row r="177986"/>
    <row r="177987"/>
    <row r="177988"/>
    <row r="177989"/>
    <row r="177990"/>
    <row r="177991"/>
    <row r="177992"/>
    <row r="177993"/>
    <row r="177994"/>
    <row r="177995"/>
    <row r="177996"/>
    <row r="177997"/>
    <row r="177998"/>
    <row r="177999"/>
    <row r="178000"/>
    <row r="178001"/>
    <row r="178002"/>
    <row r="178003"/>
    <row r="178004"/>
    <row r="178005"/>
    <row r="178006"/>
    <row r="178007"/>
    <row r="178008"/>
    <row r="178009"/>
    <row r="178010"/>
    <row r="178011"/>
    <row r="178012"/>
    <row r="178013"/>
    <row r="178014"/>
    <row r="178015"/>
    <row r="178016"/>
    <row r="178017"/>
    <row r="178018"/>
    <row r="178019"/>
    <row r="178020"/>
    <row r="178021"/>
    <row r="178022"/>
    <row r="178023"/>
    <row r="178024"/>
    <row r="178025"/>
    <row r="178026"/>
    <row r="178027"/>
    <row r="178028"/>
    <row r="178029"/>
    <row r="178030"/>
    <row r="178031"/>
    <row r="178032"/>
    <row r="178033"/>
    <row r="178034"/>
    <row r="178035"/>
    <row r="178036"/>
    <row r="178037"/>
    <row r="178038"/>
    <row r="178039"/>
    <row r="178040"/>
    <row r="178041"/>
    <row r="178042"/>
    <row r="178043"/>
    <row r="178044"/>
    <row r="178045"/>
    <row r="178046"/>
    <row r="178047"/>
    <row r="178048"/>
    <row r="178049"/>
    <row r="178050"/>
    <row r="178051"/>
    <row r="178052"/>
    <row r="178053"/>
    <row r="178054"/>
    <row r="178055"/>
    <row r="178056"/>
    <row r="178057"/>
    <row r="178058"/>
    <row r="178059"/>
    <row r="178060"/>
    <row r="178061"/>
    <row r="178062"/>
    <row r="178063"/>
    <row r="178064"/>
    <row r="178065"/>
    <row r="178066"/>
    <row r="178067"/>
    <row r="178068"/>
    <row r="178069"/>
    <row r="178070"/>
    <row r="178071"/>
    <row r="178072"/>
    <row r="178073"/>
    <row r="178074"/>
    <row r="178075"/>
    <row r="178076"/>
    <row r="178077"/>
    <row r="178078"/>
    <row r="178079"/>
    <row r="178080"/>
    <row r="178081"/>
    <row r="178082"/>
    <row r="178083"/>
    <row r="178084"/>
    <row r="178085"/>
    <row r="178086"/>
    <row r="178087"/>
    <row r="178088"/>
    <row r="178089"/>
    <row r="178090"/>
    <row r="178091"/>
    <row r="178092"/>
    <row r="178093"/>
    <row r="178094"/>
    <row r="178095"/>
    <row r="178096"/>
    <row r="178097"/>
    <row r="178098"/>
    <row r="178099"/>
    <row r="178100"/>
    <row r="178101"/>
    <row r="178102"/>
    <row r="178103"/>
    <row r="178104"/>
    <row r="178105"/>
    <row r="178106"/>
    <row r="178107"/>
    <row r="178108"/>
    <row r="178109"/>
    <row r="178110"/>
    <row r="178111"/>
    <row r="178112"/>
    <row r="178113"/>
    <row r="178114"/>
    <row r="178115"/>
    <row r="178116"/>
    <row r="178117"/>
    <row r="178118"/>
    <row r="178119"/>
    <row r="178120"/>
    <row r="178121"/>
    <row r="178122"/>
    <row r="178123"/>
    <row r="178124"/>
    <row r="178125"/>
    <row r="178126"/>
    <row r="178127"/>
    <row r="178128"/>
    <row r="178129"/>
    <row r="178130"/>
    <row r="178131"/>
    <row r="178132"/>
    <row r="178133"/>
    <row r="178134"/>
    <row r="178135"/>
    <row r="178136"/>
    <row r="178137"/>
    <row r="178138"/>
    <row r="178139"/>
    <row r="178140"/>
    <row r="178141"/>
    <row r="178142"/>
    <row r="178143"/>
    <row r="178144"/>
    <row r="178145"/>
    <row r="178146"/>
    <row r="178147"/>
    <row r="178148"/>
    <row r="178149"/>
    <row r="178150"/>
    <row r="178151"/>
    <row r="178152"/>
    <row r="178153"/>
    <row r="178154"/>
    <row r="178155"/>
    <row r="178156"/>
    <row r="178157"/>
    <row r="178158"/>
    <row r="178159"/>
    <row r="178160"/>
    <row r="178161"/>
    <row r="178162"/>
    <row r="178163"/>
    <row r="178164"/>
    <row r="178165"/>
    <row r="178166"/>
    <row r="178167"/>
    <row r="178168"/>
    <row r="178169"/>
    <row r="178170"/>
    <row r="178171"/>
    <row r="178172"/>
    <row r="178173"/>
    <row r="178174"/>
    <row r="178175"/>
    <row r="178176"/>
    <row r="178177"/>
    <row r="178178"/>
    <row r="178179"/>
    <row r="178180"/>
    <row r="178181"/>
    <row r="178182"/>
    <row r="178183"/>
    <row r="178184"/>
    <row r="178185"/>
    <row r="178186"/>
    <row r="178187"/>
    <row r="178188"/>
    <row r="178189"/>
    <row r="178190"/>
    <row r="178191"/>
    <row r="178192"/>
    <row r="178193"/>
    <row r="178194"/>
    <row r="178195"/>
    <row r="178196"/>
    <row r="178197"/>
    <row r="178198"/>
    <row r="178199"/>
    <row r="178200"/>
    <row r="178201"/>
    <row r="178202"/>
    <row r="178203"/>
    <row r="178204"/>
    <row r="178205"/>
    <row r="178206"/>
    <row r="178207"/>
    <row r="178208"/>
    <row r="178209"/>
    <row r="178210"/>
    <row r="178211"/>
    <row r="178212"/>
    <row r="178213"/>
    <row r="178214"/>
    <row r="178215"/>
    <row r="178216"/>
    <row r="178217"/>
    <row r="178218"/>
    <row r="178219"/>
    <row r="178220"/>
    <row r="178221"/>
    <row r="178222"/>
    <row r="178223"/>
    <row r="178224"/>
    <row r="178225"/>
    <row r="178226"/>
    <row r="178227"/>
    <row r="178228"/>
    <row r="178229"/>
    <row r="178230"/>
    <row r="178231"/>
    <row r="178232"/>
    <row r="178233"/>
    <row r="178234"/>
    <row r="178235"/>
    <row r="178236"/>
    <row r="178237"/>
    <row r="178238"/>
    <row r="178239"/>
    <row r="178240"/>
    <row r="178241"/>
    <row r="178242"/>
    <row r="178243"/>
    <row r="178244"/>
    <row r="178245"/>
    <row r="178246"/>
    <row r="178247"/>
    <row r="178248"/>
    <row r="178249"/>
    <row r="178250"/>
    <row r="178251"/>
    <row r="178252"/>
    <row r="178253"/>
    <row r="178254"/>
    <row r="178255"/>
    <row r="178256"/>
    <row r="178257"/>
    <row r="178258"/>
    <row r="178259"/>
    <row r="178260"/>
    <row r="178261"/>
    <row r="178262"/>
    <row r="178263"/>
    <row r="178264"/>
    <row r="178265"/>
    <row r="178266"/>
    <row r="178267"/>
    <row r="178268"/>
    <row r="178269"/>
    <row r="178270"/>
    <row r="178271"/>
    <row r="178272"/>
    <row r="178273"/>
    <row r="178274"/>
    <row r="178275"/>
    <row r="178276"/>
    <row r="178277"/>
    <row r="178278"/>
    <row r="178279"/>
    <row r="178280"/>
    <row r="178281"/>
    <row r="178282"/>
    <row r="178283"/>
    <row r="178284"/>
    <row r="178285"/>
    <row r="178286"/>
    <row r="178287"/>
    <row r="178288"/>
    <row r="178289"/>
    <row r="178290"/>
    <row r="178291"/>
    <row r="178292"/>
    <row r="178293"/>
    <row r="178294"/>
    <row r="178295"/>
    <row r="178296"/>
    <row r="178297"/>
    <row r="178298"/>
    <row r="178299"/>
    <row r="178300"/>
    <row r="178301"/>
    <row r="178302"/>
    <row r="178303"/>
    <row r="178304"/>
    <row r="178305"/>
    <row r="178306"/>
    <row r="178307"/>
    <row r="178308"/>
    <row r="178309"/>
    <row r="178310"/>
    <row r="178311"/>
    <row r="178312"/>
    <row r="178313"/>
    <row r="178314"/>
    <row r="178315"/>
    <row r="178316"/>
    <row r="178317"/>
    <row r="178318"/>
    <row r="178319"/>
    <row r="178320"/>
    <row r="178321"/>
    <row r="178322"/>
    <row r="178323"/>
    <row r="178324"/>
    <row r="178325"/>
    <row r="178326"/>
    <row r="178327"/>
    <row r="178328"/>
    <row r="178329"/>
    <row r="178330"/>
    <row r="178331"/>
    <row r="178332"/>
    <row r="178333"/>
    <row r="178334"/>
    <row r="178335"/>
    <row r="178336"/>
    <row r="178337"/>
    <row r="178338"/>
    <row r="178339"/>
    <row r="178340"/>
    <row r="178341"/>
    <row r="178342"/>
    <row r="178343"/>
    <row r="178344"/>
    <row r="178345"/>
    <row r="178346"/>
    <row r="178347"/>
    <row r="178348"/>
    <row r="178349"/>
    <row r="178350"/>
    <row r="178351"/>
    <row r="178352"/>
    <row r="178353"/>
    <row r="178354"/>
    <row r="178355"/>
    <row r="178356"/>
    <row r="178357"/>
    <row r="178358"/>
    <row r="178359"/>
    <row r="178360"/>
    <row r="178361"/>
    <row r="178362"/>
    <row r="178363"/>
    <row r="178364"/>
    <row r="178365"/>
    <row r="178366"/>
    <row r="178367"/>
    <row r="178368"/>
    <row r="178369"/>
    <row r="178370"/>
    <row r="178371"/>
    <row r="178372"/>
    <row r="178373"/>
    <row r="178374"/>
    <row r="178375"/>
    <row r="178376"/>
    <row r="178377"/>
    <row r="178378"/>
    <row r="178379"/>
    <row r="178380"/>
    <row r="178381"/>
    <row r="178382"/>
    <row r="178383"/>
    <row r="178384"/>
    <row r="178385"/>
    <row r="178386"/>
    <row r="178387"/>
    <row r="178388"/>
    <row r="178389"/>
    <row r="178390"/>
    <row r="178391"/>
    <row r="178392"/>
    <row r="178393"/>
    <row r="178394"/>
    <row r="178395"/>
    <row r="178396"/>
    <row r="178397"/>
    <row r="178398"/>
    <row r="178399"/>
    <row r="178400"/>
    <row r="178401"/>
    <row r="178402"/>
    <row r="178403"/>
    <row r="178404"/>
    <row r="178405"/>
    <row r="178406"/>
    <row r="178407"/>
    <row r="178408"/>
    <row r="178409"/>
    <row r="178410"/>
    <row r="178411"/>
    <row r="178412"/>
    <row r="178413"/>
    <row r="178414"/>
    <row r="178415"/>
    <row r="178416"/>
    <row r="178417"/>
    <row r="178418"/>
    <row r="178419"/>
    <row r="178420"/>
    <row r="178421"/>
    <row r="178422"/>
    <row r="178423"/>
    <row r="178424"/>
    <row r="178425"/>
    <row r="178426"/>
    <row r="178427"/>
    <row r="178428"/>
    <row r="178429"/>
    <row r="178430"/>
    <row r="178431"/>
    <row r="178432"/>
    <row r="178433"/>
    <row r="178434"/>
    <row r="178435"/>
    <row r="178436"/>
    <row r="178437"/>
    <row r="178438"/>
    <row r="178439"/>
    <row r="178440"/>
    <row r="178441"/>
    <row r="178442"/>
    <row r="178443"/>
    <row r="178444"/>
    <row r="178445"/>
    <row r="178446"/>
    <row r="178447"/>
    <row r="178448"/>
    <row r="178449"/>
    <row r="178450"/>
    <row r="178451"/>
    <row r="178452"/>
    <row r="178453"/>
    <row r="178454"/>
    <row r="178455"/>
    <row r="178456"/>
    <row r="178457"/>
    <row r="178458"/>
    <row r="178459"/>
    <row r="178460"/>
    <row r="178461"/>
    <row r="178462"/>
    <row r="178463"/>
    <row r="178464"/>
    <row r="178465"/>
    <row r="178466"/>
    <row r="178467"/>
    <row r="178468"/>
    <row r="178469"/>
    <row r="178470"/>
    <row r="178471"/>
    <row r="178472"/>
    <row r="178473"/>
    <row r="178474"/>
    <row r="178475"/>
    <row r="178476"/>
    <row r="178477"/>
    <row r="178478"/>
    <row r="178479"/>
    <row r="178480"/>
    <row r="178481"/>
    <row r="178482"/>
    <row r="178483"/>
    <row r="178484"/>
    <row r="178485"/>
    <row r="178486"/>
    <row r="178487"/>
    <row r="178488"/>
    <row r="178489"/>
    <row r="178490"/>
    <row r="178491"/>
    <row r="178492"/>
    <row r="178493"/>
    <row r="178494"/>
    <row r="178495"/>
    <row r="178496"/>
    <row r="178497"/>
    <row r="178498"/>
    <row r="178499"/>
    <row r="178500"/>
    <row r="178501"/>
    <row r="178502"/>
    <row r="178503"/>
    <row r="178504"/>
    <row r="178505"/>
    <row r="178506"/>
    <row r="178507"/>
    <row r="178508"/>
    <row r="178509"/>
    <row r="178510"/>
    <row r="178511"/>
    <row r="178512"/>
    <row r="178513"/>
    <row r="178514"/>
    <row r="178515"/>
    <row r="178516"/>
    <row r="178517"/>
    <row r="178518"/>
    <row r="178519"/>
    <row r="178520"/>
    <row r="178521"/>
    <row r="178522"/>
    <row r="178523"/>
    <row r="178524"/>
    <row r="178525"/>
    <row r="178526"/>
    <row r="178527"/>
    <row r="178528"/>
    <row r="178529"/>
    <row r="178530"/>
    <row r="178531"/>
    <row r="178532"/>
    <row r="178533"/>
    <row r="178534"/>
    <row r="178535"/>
    <row r="178536"/>
    <row r="178537"/>
    <row r="178538"/>
    <row r="178539"/>
    <row r="178540"/>
    <row r="178541"/>
    <row r="178542"/>
    <row r="178543"/>
    <row r="178544"/>
    <row r="178545"/>
    <row r="178546"/>
    <row r="178547"/>
    <row r="178548"/>
    <row r="178549"/>
    <row r="178550"/>
    <row r="178551"/>
    <row r="178552"/>
    <row r="178553"/>
    <row r="178554"/>
    <row r="178555"/>
    <row r="178556"/>
    <row r="178557"/>
    <row r="178558"/>
    <row r="178559"/>
    <row r="178560"/>
    <row r="178561"/>
    <row r="178562"/>
    <row r="178563"/>
    <row r="178564"/>
    <row r="178565"/>
    <row r="178566"/>
    <row r="178567"/>
    <row r="178568"/>
    <row r="178569"/>
    <row r="178570"/>
    <row r="178571"/>
    <row r="178572"/>
    <row r="178573"/>
    <row r="178574"/>
    <row r="178575"/>
    <row r="178576"/>
    <row r="178577"/>
    <row r="178578"/>
    <row r="178579"/>
    <row r="178580"/>
    <row r="178581"/>
    <row r="178582"/>
    <row r="178583"/>
    <row r="178584"/>
    <row r="178585"/>
    <row r="178586"/>
    <row r="178587"/>
    <row r="178588"/>
    <row r="178589"/>
    <row r="178590"/>
    <row r="178591"/>
    <row r="178592"/>
    <row r="178593"/>
    <row r="178594"/>
    <row r="178595"/>
    <row r="178596"/>
    <row r="178597"/>
    <row r="178598"/>
    <row r="178599"/>
    <row r="178600"/>
    <row r="178601"/>
    <row r="178602"/>
    <row r="178603"/>
    <row r="178604"/>
    <row r="178605"/>
    <row r="178606"/>
    <row r="178607"/>
    <row r="178608"/>
    <row r="178609"/>
    <row r="178610"/>
    <row r="178611"/>
    <row r="178612"/>
    <row r="178613"/>
    <row r="178614"/>
    <row r="178615"/>
    <row r="178616"/>
    <row r="178617"/>
    <row r="178618"/>
    <row r="178619"/>
    <row r="178620"/>
    <row r="178621"/>
    <row r="178622"/>
    <row r="178623"/>
    <row r="178624"/>
    <row r="178625"/>
    <row r="178626"/>
    <row r="178627"/>
    <row r="178628"/>
    <row r="178629"/>
    <row r="178630"/>
    <row r="178631"/>
    <row r="178632"/>
    <row r="178633"/>
    <row r="178634"/>
    <row r="178635"/>
    <row r="178636"/>
    <row r="178637"/>
    <row r="178638"/>
    <row r="178639"/>
    <row r="178640"/>
    <row r="178641"/>
    <row r="178642"/>
    <row r="178643"/>
    <row r="178644"/>
    <row r="178645"/>
    <row r="178646"/>
    <row r="178647"/>
    <row r="178648"/>
    <row r="178649"/>
    <row r="178650"/>
    <row r="178651"/>
    <row r="178652"/>
    <row r="178653"/>
    <row r="178654"/>
    <row r="178655"/>
    <row r="178656"/>
    <row r="178657"/>
    <row r="178658"/>
    <row r="178659"/>
    <row r="178660"/>
    <row r="178661"/>
    <row r="178662"/>
    <row r="178663"/>
    <row r="178664"/>
    <row r="178665"/>
    <row r="178666"/>
    <row r="178667"/>
    <row r="178668"/>
    <row r="178669"/>
    <row r="178670"/>
    <row r="178671"/>
    <row r="178672"/>
    <row r="178673"/>
    <row r="178674"/>
    <row r="178675"/>
    <row r="178676"/>
    <row r="178677"/>
    <row r="178678"/>
    <row r="178679"/>
    <row r="178680"/>
    <row r="178681"/>
    <row r="178682"/>
    <row r="178683"/>
    <row r="178684"/>
    <row r="178685"/>
    <row r="178686"/>
    <row r="178687"/>
    <row r="178688"/>
    <row r="178689"/>
    <row r="178690"/>
    <row r="178691"/>
    <row r="178692"/>
    <row r="178693"/>
    <row r="178694"/>
    <row r="178695"/>
    <row r="178696"/>
    <row r="178697"/>
    <row r="178698"/>
    <row r="178699"/>
    <row r="178700"/>
    <row r="178701"/>
    <row r="178702"/>
    <row r="178703"/>
    <row r="178704"/>
    <row r="178705"/>
    <row r="178706"/>
    <row r="178707"/>
    <row r="178708"/>
    <row r="178709"/>
    <row r="178710"/>
    <row r="178711"/>
    <row r="178712"/>
    <row r="178713"/>
    <row r="178714"/>
    <row r="178715"/>
    <row r="178716"/>
    <row r="178717"/>
    <row r="178718"/>
    <row r="178719"/>
    <row r="178720"/>
    <row r="178721"/>
    <row r="178722"/>
    <row r="178723"/>
    <row r="178724"/>
    <row r="178725"/>
    <row r="178726"/>
    <row r="178727"/>
    <row r="178728"/>
    <row r="178729"/>
    <row r="178730"/>
    <row r="178731"/>
    <row r="178732"/>
    <row r="178733"/>
    <row r="178734"/>
    <row r="178735"/>
    <row r="178736"/>
    <row r="178737"/>
    <row r="178738"/>
    <row r="178739"/>
    <row r="178740"/>
    <row r="178741"/>
    <row r="178742"/>
    <row r="178743"/>
    <row r="178744"/>
    <row r="178745"/>
    <row r="178746"/>
    <row r="178747"/>
    <row r="178748"/>
    <row r="178749"/>
    <row r="178750"/>
    <row r="178751"/>
    <row r="178752"/>
    <row r="178753"/>
    <row r="178754"/>
    <row r="178755"/>
    <row r="178756"/>
    <row r="178757"/>
    <row r="178758"/>
    <row r="178759"/>
    <row r="178760"/>
    <row r="178761"/>
    <row r="178762"/>
    <row r="178763"/>
    <row r="178764"/>
    <row r="178765"/>
    <row r="178766"/>
    <row r="178767"/>
    <row r="178768"/>
    <row r="178769"/>
    <row r="178770"/>
    <row r="178771"/>
    <row r="178772"/>
    <row r="178773"/>
    <row r="178774"/>
    <row r="178775"/>
    <row r="178776"/>
    <row r="178777"/>
    <row r="178778"/>
    <row r="178779"/>
    <row r="178780"/>
    <row r="178781"/>
    <row r="178782"/>
    <row r="178783"/>
    <row r="178784"/>
    <row r="178785"/>
    <row r="178786"/>
    <row r="178787"/>
    <row r="178788"/>
    <row r="178789"/>
    <row r="178790"/>
    <row r="178791"/>
    <row r="178792"/>
    <row r="178793"/>
    <row r="178794"/>
    <row r="178795"/>
    <row r="178796"/>
    <row r="178797"/>
    <row r="178798"/>
    <row r="178799"/>
    <row r="178800"/>
    <row r="178801"/>
    <row r="178802"/>
    <row r="178803"/>
    <row r="178804"/>
    <row r="178805"/>
    <row r="178806"/>
    <row r="178807"/>
    <row r="178808"/>
    <row r="178809"/>
    <row r="178810"/>
    <row r="178811"/>
    <row r="178812"/>
    <row r="178813"/>
    <row r="178814"/>
    <row r="178815"/>
    <row r="178816"/>
    <row r="178817"/>
    <row r="178818"/>
    <row r="178819"/>
    <row r="178820"/>
    <row r="178821"/>
    <row r="178822"/>
    <row r="178823"/>
    <row r="178824"/>
    <row r="178825"/>
    <row r="178826"/>
    <row r="178827"/>
    <row r="178828"/>
    <row r="178829"/>
    <row r="178830"/>
    <row r="178831"/>
    <row r="178832"/>
    <row r="178833"/>
    <row r="178834"/>
    <row r="178835"/>
    <row r="178836"/>
    <row r="178837"/>
    <row r="178838"/>
    <row r="178839"/>
    <row r="178840"/>
    <row r="178841"/>
    <row r="178842"/>
    <row r="178843"/>
    <row r="178844"/>
    <row r="178845"/>
    <row r="178846"/>
    <row r="178847"/>
    <row r="178848"/>
    <row r="178849"/>
    <row r="178850"/>
    <row r="178851"/>
    <row r="178852"/>
    <row r="178853"/>
    <row r="178854"/>
    <row r="178855"/>
    <row r="178856"/>
    <row r="178857"/>
    <row r="178858"/>
    <row r="178859"/>
    <row r="178860"/>
    <row r="178861"/>
    <row r="178862"/>
    <row r="178863"/>
    <row r="178864"/>
    <row r="178865"/>
    <row r="178866"/>
    <row r="178867"/>
    <row r="178868"/>
    <row r="178869"/>
    <row r="178870"/>
    <row r="178871"/>
    <row r="178872"/>
    <row r="178873"/>
    <row r="178874"/>
    <row r="178875"/>
    <row r="178876"/>
    <row r="178877"/>
    <row r="178878"/>
    <row r="178879"/>
    <row r="178880"/>
    <row r="178881"/>
    <row r="178882"/>
    <row r="178883"/>
    <row r="178884"/>
    <row r="178885"/>
    <row r="178886"/>
    <row r="178887"/>
    <row r="178888"/>
    <row r="178889"/>
    <row r="178890"/>
    <row r="178891"/>
    <row r="178892"/>
    <row r="178893"/>
    <row r="178894"/>
    <row r="178895"/>
    <row r="178896"/>
    <row r="178897"/>
    <row r="178898"/>
    <row r="178899"/>
    <row r="178900"/>
    <row r="178901"/>
    <row r="178902"/>
    <row r="178903"/>
    <row r="178904"/>
    <row r="178905"/>
    <row r="178906"/>
    <row r="178907"/>
    <row r="178908"/>
    <row r="178909"/>
    <row r="178910"/>
    <row r="178911"/>
    <row r="178912"/>
    <row r="178913"/>
    <row r="178914"/>
    <row r="178915"/>
    <row r="178916"/>
    <row r="178917"/>
    <row r="178918"/>
    <row r="178919"/>
    <row r="178920"/>
    <row r="178921"/>
    <row r="178922"/>
    <row r="178923"/>
    <row r="178924"/>
    <row r="178925"/>
    <row r="178926"/>
    <row r="178927"/>
    <row r="178928"/>
    <row r="178929"/>
    <row r="178930"/>
    <row r="178931"/>
    <row r="178932"/>
    <row r="178933"/>
    <row r="178934"/>
    <row r="178935"/>
    <row r="178936"/>
    <row r="178937"/>
    <row r="178938"/>
    <row r="178939"/>
    <row r="178940"/>
    <row r="178941"/>
    <row r="178942"/>
    <row r="178943"/>
    <row r="178944"/>
    <row r="178945"/>
    <row r="178946"/>
    <row r="178947"/>
    <row r="178948"/>
    <row r="178949"/>
    <row r="178950"/>
    <row r="178951"/>
    <row r="178952"/>
    <row r="178953"/>
    <row r="178954"/>
    <row r="178955"/>
    <row r="178956"/>
    <row r="178957"/>
    <row r="178958"/>
    <row r="178959"/>
    <row r="178960"/>
    <row r="178961"/>
    <row r="178962"/>
    <row r="178963"/>
    <row r="178964"/>
    <row r="178965"/>
    <row r="178966"/>
    <row r="178967"/>
    <row r="178968"/>
    <row r="178969"/>
    <row r="178970"/>
    <row r="178971"/>
    <row r="178972"/>
    <row r="178973"/>
    <row r="178974"/>
    <row r="178975"/>
    <row r="178976"/>
    <row r="178977"/>
    <row r="178978"/>
    <row r="178979"/>
    <row r="178980"/>
    <row r="178981"/>
    <row r="178982"/>
    <row r="178983"/>
    <row r="178984"/>
    <row r="178985"/>
    <row r="178986"/>
    <row r="178987"/>
    <row r="178988"/>
    <row r="178989"/>
    <row r="178990"/>
    <row r="178991"/>
    <row r="178992"/>
    <row r="178993"/>
    <row r="178994"/>
    <row r="178995"/>
    <row r="178996"/>
    <row r="178997"/>
    <row r="178998"/>
    <row r="178999"/>
    <row r="179000"/>
    <row r="179001"/>
    <row r="179002"/>
    <row r="179003"/>
    <row r="179004"/>
    <row r="179005"/>
    <row r="179006"/>
    <row r="179007"/>
    <row r="179008"/>
    <row r="179009"/>
    <row r="179010"/>
    <row r="179011"/>
    <row r="179012"/>
    <row r="179013"/>
    <row r="179014"/>
    <row r="179015"/>
    <row r="179016"/>
    <row r="179017"/>
    <row r="179018"/>
    <row r="179019"/>
    <row r="179020"/>
    <row r="179021"/>
    <row r="179022"/>
    <row r="179023"/>
    <row r="179024"/>
    <row r="179025"/>
    <row r="179026"/>
    <row r="179027"/>
    <row r="179028"/>
    <row r="179029"/>
    <row r="179030"/>
    <row r="179031"/>
    <row r="179032"/>
    <row r="179033"/>
    <row r="179034"/>
    <row r="179035"/>
    <row r="179036"/>
    <row r="179037"/>
    <row r="179038"/>
    <row r="179039"/>
    <row r="179040"/>
    <row r="179041"/>
    <row r="179042"/>
    <row r="179043"/>
    <row r="179044"/>
    <row r="179045"/>
    <row r="179046"/>
    <row r="179047"/>
    <row r="179048"/>
    <row r="179049"/>
    <row r="179050"/>
    <row r="179051"/>
    <row r="179052"/>
    <row r="179053"/>
    <row r="179054"/>
    <row r="179055"/>
    <row r="179056"/>
    <row r="179057"/>
    <row r="179058"/>
    <row r="179059"/>
    <row r="179060"/>
    <row r="179061"/>
    <row r="179062"/>
    <row r="179063"/>
    <row r="179064"/>
    <row r="179065"/>
    <row r="179066"/>
    <row r="179067"/>
    <row r="179068"/>
    <row r="179069"/>
    <row r="179070"/>
    <row r="179071"/>
    <row r="179072"/>
    <row r="179073"/>
    <row r="179074"/>
    <row r="179075"/>
    <row r="179076"/>
    <row r="179077"/>
    <row r="179078"/>
    <row r="179079"/>
    <row r="179080"/>
    <row r="179081"/>
    <row r="179082"/>
    <row r="179083"/>
    <row r="179084"/>
    <row r="179085"/>
    <row r="179086"/>
    <row r="179087"/>
    <row r="179088"/>
    <row r="179089"/>
    <row r="179090"/>
    <row r="179091"/>
    <row r="179092"/>
    <row r="179093"/>
    <row r="179094"/>
    <row r="179095"/>
    <row r="179096"/>
    <row r="179097"/>
    <row r="179098"/>
    <row r="179099"/>
    <row r="179100"/>
    <row r="179101"/>
    <row r="179102"/>
    <row r="179103"/>
    <row r="179104"/>
    <row r="179105"/>
    <row r="179106"/>
    <row r="179107"/>
    <row r="179108"/>
    <row r="179109"/>
    <row r="179110"/>
    <row r="179111"/>
    <row r="179112"/>
    <row r="179113"/>
    <row r="179114"/>
    <row r="179115"/>
    <row r="179116"/>
    <row r="179117"/>
    <row r="179118"/>
    <row r="179119"/>
    <row r="179120"/>
    <row r="179121"/>
    <row r="179122"/>
    <row r="179123"/>
    <row r="179124"/>
    <row r="179125"/>
    <row r="179126"/>
    <row r="179127"/>
    <row r="179128"/>
    <row r="179129"/>
    <row r="179130"/>
    <row r="179131"/>
    <row r="179132"/>
    <row r="179133"/>
    <row r="179134"/>
    <row r="179135"/>
    <row r="179136"/>
    <row r="179137"/>
    <row r="179138"/>
    <row r="179139"/>
    <row r="179140"/>
    <row r="179141"/>
    <row r="179142"/>
    <row r="179143"/>
    <row r="179144"/>
    <row r="179145"/>
    <row r="179146"/>
    <row r="179147"/>
    <row r="179148"/>
    <row r="179149"/>
    <row r="179150"/>
    <row r="179151"/>
    <row r="179152"/>
    <row r="179153"/>
    <row r="179154"/>
    <row r="179155"/>
    <row r="179156"/>
    <row r="179157"/>
    <row r="179158"/>
    <row r="179159"/>
    <row r="179160"/>
    <row r="179161"/>
    <row r="179162"/>
    <row r="179163"/>
    <row r="179164"/>
    <row r="179165"/>
    <row r="179166"/>
    <row r="179167"/>
    <row r="179168"/>
    <row r="179169"/>
    <row r="179170"/>
    <row r="179171"/>
    <row r="179172"/>
    <row r="179173"/>
    <row r="179174"/>
    <row r="179175"/>
    <row r="179176"/>
    <row r="179177"/>
    <row r="179178"/>
    <row r="179179"/>
    <row r="179180"/>
    <row r="179181"/>
    <row r="179182"/>
    <row r="179183"/>
    <row r="179184"/>
    <row r="179185"/>
    <row r="179186"/>
    <row r="179187"/>
    <row r="179188"/>
    <row r="179189"/>
    <row r="179190"/>
    <row r="179191"/>
    <row r="179192"/>
    <row r="179193"/>
    <row r="179194"/>
    <row r="179195"/>
    <row r="179196"/>
    <row r="179197"/>
    <row r="179198"/>
    <row r="179199"/>
    <row r="179200"/>
    <row r="179201"/>
    <row r="179202"/>
    <row r="179203"/>
    <row r="179204"/>
    <row r="179205"/>
    <row r="179206"/>
    <row r="179207"/>
    <row r="179208"/>
    <row r="179209"/>
    <row r="179210"/>
    <row r="179211"/>
    <row r="179212"/>
    <row r="179213"/>
    <row r="179214"/>
    <row r="179215"/>
    <row r="179216"/>
    <row r="179217"/>
    <row r="179218"/>
    <row r="179219"/>
    <row r="179220"/>
    <row r="179221"/>
    <row r="179222"/>
    <row r="179223"/>
    <row r="179224"/>
    <row r="179225"/>
    <row r="179226"/>
    <row r="179227"/>
    <row r="179228"/>
    <row r="179229"/>
    <row r="179230"/>
    <row r="179231"/>
    <row r="179232"/>
    <row r="179233"/>
    <row r="179234"/>
    <row r="179235"/>
    <row r="179236"/>
    <row r="179237"/>
    <row r="179238"/>
    <row r="179239"/>
    <row r="179240"/>
    <row r="179241"/>
    <row r="179242"/>
    <row r="179243"/>
    <row r="179244"/>
    <row r="179245"/>
    <row r="179246"/>
    <row r="179247"/>
    <row r="179248"/>
    <row r="179249"/>
    <row r="179250"/>
    <row r="179251"/>
    <row r="179252"/>
    <row r="179253"/>
    <row r="179254"/>
    <row r="179255"/>
    <row r="179256"/>
    <row r="179257"/>
    <row r="179258"/>
    <row r="179259"/>
    <row r="179260"/>
    <row r="179261"/>
    <row r="179262"/>
    <row r="179263"/>
    <row r="179264"/>
    <row r="179265"/>
    <row r="179266"/>
    <row r="179267"/>
    <row r="179268"/>
    <row r="179269"/>
    <row r="179270"/>
    <row r="179271"/>
    <row r="179272"/>
    <row r="179273"/>
    <row r="179274"/>
    <row r="179275"/>
    <row r="179276"/>
    <row r="179277"/>
    <row r="179278"/>
    <row r="179279"/>
    <row r="179280"/>
    <row r="179281"/>
    <row r="179282"/>
    <row r="179283"/>
    <row r="179284"/>
    <row r="179285"/>
    <row r="179286"/>
    <row r="179287"/>
    <row r="179288"/>
    <row r="179289"/>
    <row r="179290"/>
    <row r="179291"/>
    <row r="179292"/>
    <row r="179293"/>
    <row r="179294"/>
    <row r="179295"/>
    <row r="179296"/>
    <row r="179297"/>
    <row r="179298"/>
    <row r="179299"/>
    <row r="179300"/>
    <row r="179301"/>
    <row r="179302"/>
    <row r="179303"/>
    <row r="179304"/>
    <row r="179305"/>
    <row r="179306"/>
    <row r="179307"/>
    <row r="179308"/>
    <row r="179309"/>
    <row r="179310"/>
    <row r="179311"/>
    <row r="179312"/>
    <row r="179313"/>
    <row r="179314"/>
    <row r="179315"/>
    <row r="179316"/>
    <row r="179317"/>
    <row r="179318"/>
    <row r="179319"/>
    <row r="179320"/>
    <row r="179321"/>
    <row r="179322"/>
    <row r="179323"/>
    <row r="179324"/>
    <row r="179325"/>
    <row r="179326"/>
    <row r="179327"/>
    <row r="179328"/>
    <row r="179329"/>
    <row r="179330"/>
    <row r="179331"/>
    <row r="179332"/>
    <row r="179333"/>
    <row r="179334"/>
    <row r="179335"/>
    <row r="179336"/>
    <row r="179337"/>
    <row r="179338"/>
    <row r="179339"/>
    <row r="179340"/>
    <row r="179341"/>
    <row r="179342"/>
    <row r="179343"/>
    <row r="179344"/>
    <row r="179345"/>
    <row r="179346"/>
    <row r="179347"/>
    <row r="179348"/>
    <row r="179349"/>
    <row r="179350"/>
    <row r="179351"/>
    <row r="179352"/>
    <row r="179353"/>
    <row r="179354"/>
    <row r="179355"/>
    <row r="179356"/>
    <row r="179357"/>
    <row r="179358"/>
    <row r="179359"/>
    <row r="179360"/>
    <row r="179361"/>
    <row r="179362"/>
    <row r="179363"/>
    <row r="179364"/>
    <row r="179365"/>
    <row r="179366"/>
    <row r="179367"/>
    <row r="179368"/>
    <row r="179369"/>
    <row r="179370"/>
    <row r="179371"/>
    <row r="179372"/>
    <row r="179373"/>
    <row r="179374"/>
    <row r="179375"/>
    <row r="179376"/>
    <row r="179377"/>
    <row r="179378"/>
    <row r="179379"/>
    <row r="179380"/>
    <row r="179381"/>
    <row r="179382"/>
    <row r="179383"/>
    <row r="179384"/>
    <row r="179385"/>
    <row r="179386"/>
    <row r="179387"/>
    <row r="179388"/>
    <row r="179389"/>
    <row r="179390"/>
    <row r="179391"/>
    <row r="179392"/>
    <row r="179393"/>
    <row r="179394"/>
    <row r="179395"/>
    <row r="179396"/>
    <row r="179397"/>
    <row r="179398"/>
    <row r="179399"/>
    <row r="179400"/>
    <row r="179401"/>
    <row r="179402"/>
    <row r="179403"/>
    <row r="179404"/>
    <row r="179405"/>
    <row r="179406"/>
    <row r="179407"/>
    <row r="179408"/>
    <row r="179409"/>
    <row r="179410"/>
    <row r="179411"/>
    <row r="179412"/>
    <row r="179413"/>
    <row r="179414"/>
    <row r="179415"/>
    <row r="179416"/>
    <row r="179417"/>
    <row r="179418"/>
    <row r="179419"/>
    <row r="179420"/>
    <row r="179421"/>
    <row r="179422"/>
    <row r="179423"/>
    <row r="179424"/>
    <row r="179425"/>
    <row r="179426"/>
    <row r="179427"/>
    <row r="179428"/>
    <row r="179429"/>
    <row r="179430"/>
    <row r="179431"/>
    <row r="179432"/>
    <row r="179433"/>
    <row r="179434"/>
    <row r="179435"/>
    <row r="179436"/>
    <row r="179437"/>
    <row r="179438"/>
    <row r="179439"/>
    <row r="179440"/>
    <row r="179441"/>
    <row r="179442"/>
    <row r="179443"/>
    <row r="179444"/>
    <row r="179445"/>
    <row r="179446"/>
    <row r="179447"/>
    <row r="179448"/>
    <row r="179449"/>
    <row r="179450"/>
    <row r="179451"/>
    <row r="179452"/>
    <row r="179453"/>
    <row r="179454"/>
    <row r="179455"/>
    <row r="179456"/>
    <row r="179457"/>
    <row r="179458"/>
    <row r="179459"/>
    <row r="179460"/>
    <row r="179461"/>
    <row r="179462"/>
    <row r="179463"/>
    <row r="179464"/>
    <row r="179465"/>
    <row r="179466"/>
    <row r="179467"/>
    <row r="179468"/>
    <row r="179469"/>
    <row r="179470"/>
    <row r="179471"/>
    <row r="179472"/>
    <row r="179473"/>
    <row r="179474"/>
    <row r="179475"/>
    <row r="179476"/>
    <row r="179477"/>
    <row r="179478"/>
    <row r="179479"/>
    <row r="179480"/>
    <row r="179481"/>
    <row r="179482"/>
    <row r="179483"/>
    <row r="179484"/>
    <row r="179485"/>
    <row r="179486"/>
    <row r="179487"/>
    <row r="179488"/>
    <row r="179489"/>
    <row r="179490"/>
    <row r="179491"/>
    <row r="179492"/>
    <row r="179493"/>
    <row r="179494"/>
    <row r="179495"/>
    <row r="179496"/>
    <row r="179497"/>
    <row r="179498"/>
    <row r="179499"/>
    <row r="179500"/>
    <row r="179501"/>
    <row r="179502"/>
    <row r="179503"/>
    <row r="179504"/>
    <row r="179505"/>
    <row r="179506"/>
    <row r="179507"/>
    <row r="179508"/>
    <row r="179509"/>
    <row r="179510"/>
    <row r="179511"/>
    <row r="179512"/>
    <row r="179513"/>
    <row r="179514"/>
    <row r="179515"/>
    <row r="179516"/>
    <row r="179517"/>
    <row r="179518"/>
    <row r="179519"/>
    <row r="179520"/>
    <row r="179521"/>
    <row r="179522"/>
    <row r="179523"/>
    <row r="179524"/>
    <row r="179525"/>
    <row r="179526"/>
    <row r="179527"/>
    <row r="179528"/>
    <row r="179529"/>
    <row r="179530"/>
    <row r="179531"/>
    <row r="179532"/>
    <row r="179533"/>
    <row r="179534"/>
    <row r="179535"/>
    <row r="179536"/>
    <row r="179537"/>
    <row r="179538"/>
    <row r="179539"/>
    <row r="179540"/>
    <row r="179541"/>
    <row r="179542"/>
    <row r="179543"/>
    <row r="179544"/>
    <row r="179545"/>
    <row r="179546"/>
    <row r="179547"/>
    <row r="179548"/>
    <row r="179549"/>
    <row r="179550"/>
    <row r="179551"/>
    <row r="179552"/>
    <row r="179553"/>
    <row r="179554"/>
    <row r="179555"/>
    <row r="179556"/>
    <row r="179557"/>
    <row r="179558"/>
    <row r="179559"/>
    <row r="179560"/>
    <row r="179561"/>
    <row r="179562"/>
    <row r="179563"/>
    <row r="179564"/>
    <row r="179565"/>
    <row r="179566"/>
    <row r="179567"/>
    <row r="179568"/>
    <row r="179569"/>
    <row r="179570"/>
    <row r="179571"/>
    <row r="179572"/>
    <row r="179573"/>
    <row r="179574"/>
    <row r="179575"/>
    <row r="179576"/>
    <row r="179577"/>
    <row r="179578"/>
    <row r="179579"/>
    <row r="179580"/>
    <row r="179581"/>
    <row r="179582"/>
    <row r="179583"/>
    <row r="179584"/>
    <row r="179585"/>
    <row r="179586"/>
    <row r="179587"/>
    <row r="179588"/>
    <row r="179589"/>
    <row r="179590"/>
    <row r="179591"/>
    <row r="179592"/>
    <row r="179593"/>
    <row r="179594"/>
    <row r="179595"/>
    <row r="179596"/>
    <row r="179597"/>
    <row r="179598"/>
    <row r="179599"/>
    <row r="179600"/>
    <row r="179601"/>
    <row r="179602"/>
    <row r="179603"/>
    <row r="179604"/>
    <row r="179605"/>
    <row r="179606"/>
    <row r="179607"/>
    <row r="179608"/>
    <row r="179609"/>
    <row r="179610"/>
    <row r="179611"/>
    <row r="179612"/>
    <row r="179613"/>
    <row r="179614"/>
    <row r="179615"/>
    <row r="179616"/>
    <row r="179617"/>
    <row r="179618"/>
    <row r="179619"/>
    <row r="179620"/>
    <row r="179621"/>
    <row r="179622"/>
    <row r="179623"/>
    <row r="179624"/>
    <row r="179625"/>
    <row r="179626"/>
    <row r="179627"/>
    <row r="179628"/>
    <row r="179629"/>
    <row r="179630"/>
    <row r="179631"/>
    <row r="179632"/>
    <row r="179633"/>
    <row r="179634"/>
    <row r="179635"/>
    <row r="179636"/>
    <row r="179637"/>
    <row r="179638"/>
    <row r="179639"/>
    <row r="179640"/>
    <row r="179641"/>
    <row r="179642"/>
    <row r="179643"/>
    <row r="179644"/>
    <row r="179645"/>
    <row r="179646"/>
    <row r="179647"/>
    <row r="179648"/>
    <row r="179649"/>
    <row r="179650"/>
    <row r="179651"/>
    <row r="179652"/>
    <row r="179653"/>
    <row r="179654"/>
    <row r="179655"/>
    <row r="179656"/>
    <row r="179657"/>
    <row r="179658"/>
    <row r="179659"/>
    <row r="179660"/>
    <row r="179661"/>
    <row r="179662"/>
    <row r="179663"/>
    <row r="179664"/>
    <row r="179665"/>
    <row r="179666"/>
    <row r="179667"/>
    <row r="179668"/>
    <row r="179669"/>
    <row r="179670"/>
    <row r="179671"/>
    <row r="179672"/>
    <row r="179673"/>
    <row r="179674"/>
    <row r="179675"/>
    <row r="179676"/>
    <row r="179677"/>
    <row r="179678"/>
    <row r="179679"/>
    <row r="179680"/>
    <row r="179681"/>
    <row r="179682"/>
    <row r="179683"/>
    <row r="179684"/>
    <row r="179685"/>
    <row r="179686"/>
    <row r="179687"/>
    <row r="179688"/>
    <row r="179689"/>
    <row r="179690"/>
    <row r="179691"/>
    <row r="179692"/>
    <row r="179693"/>
    <row r="179694"/>
    <row r="179695"/>
    <row r="179696"/>
    <row r="179697"/>
    <row r="179698"/>
    <row r="179699"/>
    <row r="179700"/>
    <row r="179701"/>
    <row r="179702"/>
    <row r="179703"/>
    <row r="179704"/>
    <row r="179705"/>
    <row r="179706"/>
    <row r="179707"/>
    <row r="179708"/>
    <row r="179709"/>
    <row r="179710"/>
    <row r="179711"/>
    <row r="179712"/>
    <row r="179713"/>
    <row r="179714"/>
    <row r="179715"/>
    <row r="179716"/>
    <row r="179717"/>
    <row r="179718"/>
    <row r="179719"/>
    <row r="179720"/>
    <row r="179721"/>
    <row r="179722"/>
    <row r="179723"/>
    <row r="179724"/>
    <row r="179725"/>
    <row r="179726"/>
    <row r="179727"/>
    <row r="179728"/>
    <row r="179729"/>
    <row r="179730"/>
    <row r="179731"/>
    <row r="179732"/>
    <row r="179733"/>
    <row r="179734"/>
    <row r="179735"/>
    <row r="179736"/>
    <row r="179737"/>
    <row r="179738"/>
    <row r="179739"/>
    <row r="179740"/>
    <row r="179741"/>
    <row r="179742"/>
    <row r="179743"/>
    <row r="179744"/>
    <row r="179745"/>
    <row r="179746"/>
    <row r="179747"/>
    <row r="179748"/>
    <row r="179749"/>
    <row r="179750"/>
    <row r="179751"/>
    <row r="179752"/>
    <row r="179753"/>
    <row r="179754"/>
    <row r="179755"/>
    <row r="179756"/>
    <row r="179757"/>
    <row r="179758"/>
    <row r="179759"/>
    <row r="179760"/>
    <row r="179761"/>
    <row r="179762"/>
    <row r="179763"/>
    <row r="179764"/>
    <row r="179765"/>
    <row r="179766"/>
    <row r="179767"/>
    <row r="179768"/>
    <row r="179769"/>
    <row r="179770"/>
    <row r="179771"/>
    <row r="179772"/>
    <row r="179773"/>
    <row r="179774"/>
    <row r="179775"/>
    <row r="179776"/>
    <row r="179777"/>
    <row r="179778"/>
    <row r="179779"/>
    <row r="179780"/>
    <row r="179781"/>
    <row r="179782"/>
    <row r="179783"/>
    <row r="179784"/>
    <row r="179785"/>
    <row r="179786"/>
    <row r="179787"/>
    <row r="179788"/>
    <row r="179789"/>
    <row r="179790"/>
    <row r="179791"/>
    <row r="179792"/>
    <row r="179793"/>
    <row r="179794"/>
    <row r="179795"/>
    <row r="179796"/>
    <row r="179797"/>
    <row r="179798"/>
    <row r="179799"/>
    <row r="179800"/>
    <row r="179801"/>
    <row r="179802"/>
    <row r="179803"/>
    <row r="179804"/>
    <row r="179805"/>
    <row r="179806"/>
    <row r="179807"/>
    <row r="179808"/>
    <row r="179809"/>
    <row r="179810"/>
    <row r="179811"/>
    <row r="179812"/>
    <row r="179813"/>
    <row r="179814"/>
    <row r="179815"/>
    <row r="179816"/>
    <row r="179817"/>
    <row r="179818"/>
    <row r="179819"/>
    <row r="179820"/>
    <row r="179821"/>
    <row r="179822"/>
    <row r="179823"/>
    <row r="179824"/>
    <row r="179825"/>
    <row r="179826"/>
    <row r="179827"/>
    <row r="179828"/>
    <row r="179829"/>
    <row r="179830"/>
    <row r="179831"/>
    <row r="179832"/>
    <row r="179833"/>
    <row r="179834"/>
    <row r="179835"/>
    <row r="179836"/>
    <row r="179837"/>
    <row r="179838"/>
    <row r="179839"/>
    <row r="179840"/>
    <row r="179841"/>
    <row r="179842"/>
    <row r="179843"/>
    <row r="179844"/>
    <row r="179845"/>
    <row r="179846"/>
    <row r="179847"/>
    <row r="179848"/>
    <row r="179849"/>
    <row r="179850"/>
    <row r="179851"/>
    <row r="179852"/>
    <row r="179853"/>
    <row r="179854"/>
    <row r="179855"/>
    <row r="179856"/>
    <row r="179857"/>
    <row r="179858"/>
    <row r="179859"/>
    <row r="179860"/>
    <row r="179861"/>
    <row r="179862"/>
    <row r="179863"/>
    <row r="179864"/>
    <row r="179865"/>
    <row r="179866"/>
    <row r="179867"/>
    <row r="179868"/>
    <row r="179869"/>
    <row r="179870"/>
    <row r="179871"/>
    <row r="179872"/>
    <row r="179873"/>
    <row r="179874"/>
    <row r="179875"/>
    <row r="179876"/>
    <row r="179877"/>
    <row r="179878"/>
    <row r="179879"/>
    <row r="179880"/>
    <row r="179881"/>
    <row r="179882"/>
    <row r="179883"/>
    <row r="179884"/>
    <row r="179885"/>
    <row r="179886"/>
    <row r="179887"/>
    <row r="179888"/>
    <row r="179889"/>
    <row r="179890"/>
    <row r="179891"/>
    <row r="179892"/>
    <row r="179893"/>
    <row r="179894"/>
    <row r="179895"/>
    <row r="179896"/>
    <row r="179897"/>
    <row r="179898"/>
    <row r="179899"/>
    <row r="179900"/>
    <row r="179901"/>
    <row r="179902"/>
    <row r="179903"/>
    <row r="179904"/>
    <row r="179905"/>
    <row r="179906"/>
    <row r="179907"/>
    <row r="179908"/>
    <row r="179909"/>
    <row r="179910"/>
    <row r="179911"/>
    <row r="179912"/>
    <row r="179913"/>
    <row r="179914"/>
    <row r="179915"/>
    <row r="179916"/>
    <row r="179917"/>
    <row r="179918"/>
    <row r="179919"/>
    <row r="179920"/>
    <row r="179921"/>
    <row r="179922"/>
    <row r="179923"/>
    <row r="179924"/>
    <row r="179925"/>
    <row r="179926"/>
    <row r="179927"/>
    <row r="179928"/>
    <row r="179929"/>
    <row r="179930"/>
    <row r="179931"/>
    <row r="179932"/>
    <row r="179933"/>
    <row r="179934"/>
    <row r="179935"/>
    <row r="179936"/>
    <row r="179937"/>
    <row r="179938"/>
    <row r="179939"/>
    <row r="179940"/>
    <row r="179941"/>
    <row r="179942"/>
    <row r="179943"/>
    <row r="179944"/>
    <row r="179945"/>
    <row r="179946"/>
    <row r="179947"/>
    <row r="179948"/>
    <row r="179949"/>
    <row r="179950"/>
    <row r="179951"/>
    <row r="179952"/>
    <row r="179953"/>
    <row r="179954"/>
    <row r="179955"/>
    <row r="179956"/>
    <row r="179957"/>
    <row r="179958"/>
    <row r="179959"/>
    <row r="179960"/>
    <row r="179961"/>
    <row r="179962"/>
    <row r="179963"/>
    <row r="179964"/>
    <row r="179965"/>
    <row r="179966"/>
    <row r="179967"/>
    <row r="179968"/>
    <row r="179969"/>
    <row r="179970"/>
    <row r="179971"/>
    <row r="179972"/>
    <row r="179973"/>
    <row r="179974"/>
    <row r="179975"/>
    <row r="179976"/>
    <row r="179977"/>
    <row r="179978"/>
    <row r="179979"/>
    <row r="179980"/>
    <row r="179981"/>
    <row r="179982"/>
    <row r="179983"/>
    <row r="179984"/>
    <row r="179985"/>
    <row r="179986"/>
    <row r="179987"/>
    <row r="179988"/>
    <row r="179989"/>
    <row r="179990"/>
    <row r="179991"/>
    <row r="179992"/>
    <row r="179993"/>
    <row r="179994"/>
    <row r="179995"/>
    <row r="179996"/>
    <row r="179997"/>
    <row r="179998"/>
    <row r="179999"/>
    <row r="180000"/>
    <row r="180001"/>
    <row r="180002"/>
    <row r="180003"/>
    <row r="180004"/>
    <row r="180005"/>
    <row r="180006"/>
    <row r="180007"/>
    <row r="180008"/>
    <row r="180009"/>
    <row r="180010"/>
    <row r="180011"/>
    <row r="180012"/>
    <row r="180013"/>
    <row r="180014"/>
    <row r="180015"/>
    <row r="180016"/>
    <row r="180017"/>
    <row r="180018"/>
    <row r="180019"/>
    <row r="180020"/>
    <row r="180021"/>
    <row r="180022"/>
    <row r="180023"/>
    <row r="180024"/>
    <row r="180025"/>
    <row r="180026"/>
    <row r="180027"/>
    <row r="180028"/>
    <row r="180029"/>
    <row r="180030"/>
    <row r="180031"/>
    <row r="180032"/>
    <row r="180033"/>
    <row r="180034"/>
    <row r="180035"/>
    <row r="180036"/>
    <row r="180037"/>
    <row r="180038"/>
    <row r="180039"/>
    <row r="180040"/>
    <row r="180041"/>
    <row r="180042"/>
    <row r="180043"/>
    <row r="180044"/>
    <row r="180045"/>
    <row r="180046"/>
    <row r="180047"/>
    <row r="180048"/>
    <row r="180049"/>
    <row r="180050"/>
    <row r="180051"/>
    <row r="180052"/>
    <row r="180053"/>
    <row r="180054"/>
    <row r="180055"/>
    <row r="180056"/>
    <row r="180057"/>
    <row r="180058"/>
    <row r="180059"/>
    <row r="180060"/>
    <row r="180061"/>
    <row r="180062"/>
    <row r="180063"/>
    <row r="180064"/>
    <row r="180065"/>
    <row r="180066"/>
    <row r="180067"/>
    <row r="180068"/>
    <row r="180069"/>
    <row r="180070"/>
    <row r="180071"/>
    <row r="180072"/>
    <row r="180073"/>
    <row r="180074"/>
    <row r="180075"/>
    <row r="180076"/>
    <row r="180077"/>
    <row r="180078"/>
    <row r="180079"/>
    <row r="180080"/>
    <row r="180081"/>
    <row r="180082"/>
    <row r="180083"/>
    <row r="180084"/>
    <row r="180085"/>
    <row r="180086"/>
    <row r="180087"/>
    <row r="180088"/>
    <row r="180089"/>
    <row r="180090"/>
    <row r="180091"/>
    <row r="180092"/>
    <row r="180093"/>
    <row r="180094"/>
    <row r="180095"/>
    <row r="180096"/>
    <row r="180097"/>
    <row r="180098"/>
    <row r="180099"/>
    <row r="180100"/>
    <row r="180101"/>
    <row r="180102"/>
    <row r="180103"/>
    <row r="180104"/>
    <row r="180105"/>
    <row r="180106"/>
    <row r="180107"/>
    <row r="180108"/>
    <row r="180109"/>
    <row r="180110"/>
    <row r="180111"/>
    <row r="180112"/>
    <row r="180113"/>
    <row r="180114"/>
    <row r="180115"/>
    <row r="180116"/>
    <row r="180117"/>
    <row r="180118"/>
    <row r="180119"/>
    <row r="180120"/>
    <row r="180121"/>
    <row r="180122"/>
    <row r="180123"/>
    <row r="180124"/>
    <row r="180125"/>
    <row r="180126"/>
    <row r="180127"/>
    <row r="180128"/>
    <row r="180129"/>
    <row r="180130"/>
    <row r="180131"/>
    <row r="180132"/>
    <row r="180133"/>
    <row r="180134"/>
    <row r="180135"/>
    <row r="180136"/>
    <row r="180137"/>
    <row r="180138"/>
    <row r="180139"/>
    <row r="180140"/>
    <row r="180141"/>
    <row r="180142"/>
    <row r="180143"/>
    <row r="180144"/>
    <row r="180145"/>
    <row r="180146"/>
    <row r="180147"/>
    <row r="180148"/>
    <row r="180149"/>
    <row r="180150"/>
    <row r="180151"/>
    <row r="180152"/>
    <row r="180153"/>
    <row r="180154"/>
    <row r="180155"/>
    <row r="180156"/>
    <row r="180157"/>
    <row r="180158"/>
    <row r="180159"/>
    <row r="180160"/>
    <row r="180161"/>
    <row r="180162"/>
    <row r="180163"/>
    <row r="180164"/>
    <row r="180165"/>
    <row r="180166"/>
    <row r="180167"/>
    <row r="180168"/>
    <row r="180169"/>
    <row r="180170"/>
    <row r="180171"/>
    <row r="180172"/>
    <row r="180173"/>
    <row r="180174"/>
    <row r="180175"/>
    <row r="180176"/>
    <row r="180177"/>
    <row r="180178"/>
    <row r="180179"/>
    <row r="180180"/>
    <row r="180181"/>
    <row r="180182"/>
    <row r="180183"/>
    <row r="180184"/>
    <row r="180185"/>
    <row r="180186"/>
    <row r="180187"/>
    <row r="180188"/>
    <row r="180189"/>
    <row r="180190"/>
    <row r="180191"/>
    <row r="180192"/>
    <row r="180193"/>
    <row r="180194"/>
    <row r="180195"/>
    <row r="180196"/>
    <row r="180197"/>
    <row r="180198"/>
    <row r="180199"/>
    <row r="180200"/>
    <row r="180201"/>
    <row r="180202"/>
    <row r="180203"/>
    <row r="180204"/>
    <row r="180205"/>
    <row r="180206"/>
    <row r="180207"/>
    <row r="180208"/>
    <row r="180209"/>
    <row r="180210"/>
    <row r="180211"/>
    <row r="180212"/>
    <row r="180213"/>
    <row r="180214"/>
    <row r="180215"/>
    <row r="180216"/>
    <row r="180217"/>
    <row r="180218"/>
    <row r="180219"/>
    <row r="180220"/>
    <row r="180221"/>
    <row r="180222"/>
    <row r="180223"/>
    <row r="180224"/>
    <row r="180225"/>
    <row r="180226"/>
    <row r="180227"/>
    <row r="180228"/>
    <row r="180229"/>
    <row r="180230"/>
    <row r="180231"/>
    <row r="180232"/>
    <row r="180233"/>
    <row r="180234"/>
    <row r="180235"/>
    <row r="180236"/>
    <row r="180237"/>
    <row r="180238"/>
    <row r="180239"/>
    <row r="180240"/>
    <row r="180241"/>
    <row r="180242"/>
    <row r="180243"/>
    <row r="180244"/>
    <row r="180245"/>
    <row r="180246"/>
    <row r="180247"/>
    <row r="180248"/>
    <row r="180249"/>
    <row r="180250"/>
    <row r="180251"/>
    <row r="180252"/>
    <row r="180253"/>
    <row r="180254"/>
    <row r="180255"/>
    <row r="180256"/>
    <row r="180257"/>
    <row r="180258"/>
    <row r="180259"/>
    <row r="180260"/>
    <row r="180261"/>
    <row r="180262"/>
    <row r="180263"/>
    <row r="180264"/>
    <row r="180265"/>
    <row r="180266"/>
    <row r="180267"/>
    <row r="180268"/>
    <row r="180269"/>
    <row r="180270"/>
    <row r="180271"/>
    <row r="180272"/>
    <row r="180273"/>
    <row r="180274"/>
    <row r="180275"/>
    <row r="180276"/>
    <row r="180277"/>
    <row r="180278"/>
    <row r="180279"/>
    <row r="180280"/>
    <row r="180281"/>
    <row r="180282"/>
    <row r="180283"/>
    <row r="180284"/>
    <row r="180285"/>
    <row r="180286"/>
    <row r="180287"/>
    <row r="180288"/>
    <row r="180289"/>
    <row r="180290"/>
    <row r="180291"/>
    <row r="180292"/>
    <row r="180293"/>
    <row r="180294"/>
    <row r="180295"/>
    <row r="180296"/>
    <row r="180297"/>
    <row r="180298"/>
    <row r="180299"/>
    <row r="180300"/>
    <row r="180301"/>
    <row r="180302"/>
    <row r="180303"/>
    <row r="180304"/>
    <row r="180305"/>
    <row r="180306"/>
    <row r="180307"/>
    <row r="180308"/>
    <row r="180309"/>
    <row r="180310"/>
    <row r="180311"/>
    <row r="180312"/>
    <row r="180313"/>
    <row r="180314"/>
    <row r="180315"/>
    <row r="180316"/>
    <row r="180317"/>
    <row r="180318"/>
    <row r="180319"/>
    <row r="180320"/>
    <row r="180321"/>
    <row r="180322"/>
    <row r="180323"/>
    <row r="180324"/>
    <row r="180325"/>
    <row r="180326"/>
    <row r="180327"/>
    <row r="180328"/>
    <row r="180329"/>
    <row r="180330"/>
    <row r="180331"/>
    <row r="180332"/>
    <row r="180333"/>
    <row r="180334"/>
    <row r="180335"/>
    <row r="180336"/>
    <row r="180337"/>
    <row r="180338"/>
    <row r="180339"/>
    <row r="180340"/>
    <row r="180341"/>
    <row r="180342"/>
    <row r="180343"/>
    <row r="180344"/>
    <row r="180345"/>
    <row r="180346"/>
    <row r="180347"/>
    <row r="180348"/>
    <row r="180349"/>
    <row r="180350"/>
    <row r="180351"/>
    <row r="180352"/>
    <row r="180353"/>
    <row r="180354"/>
    <row r="180355"/>
    <row r="180356"/>
    <row r="180357"/>
    <row r="180358"/>
    <row r="180359"/>
    <row r="180360"/>
    <row r="180361"/>
    <row r="180362"/>
    <row r="180363"/>
    <row r="180364"/>
    <row r="180365"/>
    <row r="180366"/>
    <row r="180367"/>
    <row r="180368"/>
    <row r="180369"/>
    <row r="180370"/>
    <row r="180371"/>
    <row r="180372"/>
    <row r="180373"/>
    <row r="180374"/>
    <row r="180375"/>
    <row r="180376"/>
    <row r="180377"/>
    <row r="180378"/>
    <row r="180379"/>
    <row r="180380"/>
    <row r="180381"/>
    <row r="180382"/>
    <row r="180383"/>
    <row r="180384"/>
    <row r="180385"/>
    <row r="180386"/>
    <row r="180387"/>
    <row r="180388"/>
    <row r="180389"/>
    <row r="180390"/>
    <row r="180391"/>
    <row r="180392"/>
    <row r="180393"/>
    <row r="180394"/>
    <row r="180395"/>
    <row r="180396"/>
    <row r="180397"/>
    <row r="180398"/>
    <row r="180399"/>
    <row r="180400"/>
    <row r="180401"/>
    <row r="180402"/>
    <row r="180403"/>
    <row r="180404"/>
    <row r="180405"/>
    <row r="180406"/>
    <row r="180407"/>
    <row r="180408"/>
    <row r="180409"/>
    <row r="180410"/>
    <row r="180411"/>
    <row r="180412"/>
    <row r="180413"/>
    <row r="180414"/>
    <row r="180415"/>
    <row r="180416"/>
    <row r="180417"/>
    <row r="180418"/>
    <row r="180419"/>
    <row r="180420"/>
    <row r="180421"/>
    <row r="180422"/>
    <row r="180423"/>
    <row r="180424"/>
    <row r="180425"/>
    <row r="180426"/>
    <row r="180427"/>
    <row r="180428"/>
    <row r="180429"/>
    <row r="180430"/>
    <row r="180431"/>
    <row r="180432"/>
    <row r="180433"/>
    <row r="180434"/>
    <row r="180435"/>
    <row r="180436"/>
    <row r="180437"/>
    <row r="180438"/>
    <row r="180439"/>
    <row r="180440"/>
    <row r="180441"/>
    <row r="180442"/>
    <row r="180443"/>
    <row r="180444"/>
    <row r="180445"/>
    <row r="180446"/>
    <row r="180447"/>
    <row r="180448"/>
    <row r="180449"/>
    <row r="180450"/>
    <row r="180451"/>
    <row r="180452"/>
    <row r="180453"/>
    <row r="180454"/>
    <row r="180455"/>
    <row r="180456"/>
    <row r="180457"/>
    <row r="180458"/>
    <row r="180459"/>
    <row r="180460"/>
    <row r="180461"/>
    <row r="180462"/>
    <row r="180463"/>
    <row r="180464"/>
    <row r="180465"/>
    <row r="180466"/>
    <row r="180467"/>
    <row r="180468"/>
    <row r="180469"/>
    <row r="180470"/>
    <row r="180471"/>
    <row r="180472"/>
    <row r="180473"/>
    <row r="180474"/>
    <row r="180475"/>
    <row r="180476"/>
    <row r="180477"/>
    <row r="180478"/>
    <row r="180479"/>
    <row r="180480"/>
    <row r="180481"/>
    <row r="180482"/>
    <row r="180483"/>
    <row r="180484"/>
    <row r="180485"/>
    <row r="180486"/>
    <row r="180487"/>
    <row r="180488"/>
    <row r="180489"/>
    <row r="180490"/>
    <row r="180491"/>
    <row r="180492"/>
    <row r="180493"/>
    <row r="180494"/>
    <row r="180495"/>
    <row r="180496"/>
    <row r="180497"/>
    <row r="180498"/>
    <row r="180499"/>
    <row r="180500"/>
    <row r="180501"/>
    <row r="180502"/>
    <row r="180503"/>
    <row r="180504"/>
    <row r="180505"/>
    <row r="180506"/>
    <row r="180507"/>
    <row r="180508"/>
    <row r="180509"/>
    <row r="180510"/>
    <row r="180511"/>
    <row r="180512"/>
    <row r="180513"/>
    <row r="180514"/>
    <row r="180515"/>
    <row r="180516"/>
    <row r="180517"/>
    <row r="180518"/>
    <row r="180519"/>
    <row r="180520"/>
    <row r="180521"/>
    <row r="180522"/>
    <row r="180523"/>
    <row r="180524"/>
    <row r="180525"/>
    <row r="180526"/>
    <row r="180527"/>
    <row r="180528"/>
    <row r="180529"/>
    <row r="180530"/>
    <row r="180531"/>
    <row r="180532"/>
    <row r="180533"/>
    <row r="180534"/>
    <row r="180535"/>
    <row r="180536"/>
    <row r="180537"/>
    <row r="180538"/>
    <row r="180539"/>
    <row r="180540"/>
    <row r="180541"/>
    <row r="180542"/>
    <row r="180543"/>
    <row r="180544"/>
    <row r="180545"/>
    <row r="180546"/>
    <row r="180547"/>
    <row r="180548"/>
    <row r="180549"/>
    <row r="180550"/>
    <row r="180551"/>
    <row r="180552"/>
    <row r="180553"/>
    <row r="180554"/>
    <row r="180555"/>
    <row r="180556"/>
    <row r="180557"/>
    <row r="180558"/>
    <row r="180559"/>
    <row r="180560"/>
    <row r="180561"/>
    <row r="180562"/>
    <row r="180563"/>
    <row r="180564"/>
    <row r="180565"/>
    <row r="180566"/>
    <row r="180567"/>
    <row r="180568"/>
    <row r="180569"/>
    <row r="180570"/>
    <row r="180571"/>
    <row r="180572"/>
    <row r="180573"/>
    <row r="180574"/>
    <row r="180575"/>
    <row r="180576"/>
    <row r="180577"/>
    <row r="180578"/>
    <row r="180579"/>
    <row r="180580"/>
    <row r="180581"/>
    <row r="180582"/>
    <row r="180583"/>
    <row r="180584"/>
    <row r="180585"/>
    <row r="180586"/>
    <row r="180587"/>
    <row r="180588"/>
    <row r="180589"/>
    <row r="180590"/>
    <row r="180591"/>
    <row r="180592"/>
    <row r="180593"/>
    <row r="180594"/>
    <row r="180595"/>
    <row r="180596"/>
    <row r="180597"/>
    <row r="180598"/>
    <row r="180599"/>
    <row r="180600"/>
    <row r="180601"/>
    <row r="180602"/>
    <row r="180603"/>
    <row r="180604"/>
    <row r="180605"/>
    <row r="180606"/>
    <row r="180607"/>
    <row r="180608"/>
    <row r="180609"/>
    <row r="180610"/>
    <row r="180611"/>
    <row r="180612"/>
    <row r="180613"/>
    <row r="180614"/>
    <row r="180615"/>
    <row r="180616"/>
    <row r="180617"/>
    <row r="180618"/>
    <row r="180619"/>
    <row r="180620"/>
    <row r="180621"/>
    <row r="180622"/>
    <row r="180623"/>
    <row r="180624"/>
    <row r="180625"/>
    <row r="180626"/>
    <row r="180627"/>
    <row r="180628"/>
    <row r="180629"/>
    <row r="180630"/>
    <row r="180631"/>
    <row r="180632"/>
    <row r="180633"/>
    <row r="180634"/>
    <row r="180635"/>
    <row r="180636"/>
    <row r="180637"/>
    <row r="180638"/>
    <row r="180639"/>
    <row r="180640"/>
    <row r="180641"/>
    <row r="180642"/>
    <row r="180643"/>
    <row r="180644"/>
    <row r="180645"/>
    <row r="180646"/>
    <row r="180647"/>
    <row r="180648"/>
    <row r="180649"/>
    <row r="180650"/>
    <row r="180651"/>
    <row r="180652"/>
    <row r="180653"/>
    <row r="180654"/>
    <row r="180655"/>
    <row r="180656"/>
    <row r="180657"/>
    <row r="180658"/>
    <row r="180659"/>
    <row r="180660"/>
    <row r="180661"/>
    <row r="180662"/>
    <row r="180663"/>
    <row r="180664"/>
    <row r="180665"/>
    <row r="180666"/>
    <row r="180667"/>
    <row r="180668"/>
    <row r="180669"/>
    <row r="180670"/>
    <row r="180671"/>
    <row r="180672"/>
    <row r="180673"/>
    <row r="180674"/>
    <row r="180675"/>
    <row r="180676"/>
    <row r="180677"/>
    <row r="180678"/>
    <row r="180679"/>
    <row r="180680"/>
    <row r="180681"/>
    <row r="180682"/>
    <row r="180683"/>
    <row r="180684"/>
    <row r="180685"/>
    <row r="180686"/>
    <row r="180687"/>
    <row r="180688"/>
    <row r="180689"/>
    <row r="180690"/>
    <row r="180691"/>
    <row r="180692"/>
    <row r="180693"/>
    <row r="180694"/>
    <row r="180695"/>
    <row r="180696"/>
    <row r="180697"/>
    <row r="180698"/>
    <row r="180699"/>
    <row r="180700"/>
    <row r="180701"/>
    <row r="180702"/>
    <row r="180703"/>
    <row r="180704"/>
    <row r="180705"/>
    <row r="180706"/>
    <row r="180707"/>
    <row r="180708"/>
    <row r="180709"/>
    <row r="180710"/>
    <row r="180711"/>
    <row r="180712"/>
    <row r="180713"/>
    <row r="180714"/>
    <row r="180715"/>
    <row r="180716"/>
    <row r="180717"/>
    <row r="180718"/>
    <row r="180719"/>
    <row r="180720"/>
    <row r="180721"/>
    <row r="180722"/>
    <row r="180723"/>
    <row r="180724"/>
    <row r="180725"/>
    <row r="180726"/>
    <row r="180727"/>
    <row r="180728"/>
    <row r="180729"/>
    <row r="180730"/>
    <row r="180731"/>
    <row r="180732"/>
    <row r="180733"/>
    <row r="180734"/>
    <row r="180735"/>
    <row r="180736"/>
    <row r="180737"/>
    <row r="180738"/>
    <row r="180739"/>
    <row r="180740"/>
    <row r="180741"/>
    <row r="180742"/>
    <row r="180743"/>
    <row r="180744"/>
    <row r="180745"/>
    <row r="180746"/>
    <row r="180747"/>
    <row r="180748"/>
    <row r="180749"/>
    <row r="180750"/>
    <row r="180751"/>
    <row r="180752"/>
    <row r="180753"/>
    <row r="180754"/>
    <row r="180755"/>
    <row r="180756"/>
    <row r="180757"/>
    <row r="180758"/>
    <row r="180759"/>
    <row r="180760"/>
    <row r="180761"/>
    <row r="180762"/>
    <row r="180763"/>
    <row r="180764"/>
    <row r="180765"/>
    <row r="180766"/>
    <row r="180767"/>
    <row r="180768"/>
    <row r="180769"/>
    <row r="180770"/>
    <row r="180771"/>
    <row r="180772"/>
    <row r="180773"/>
    <row r="180774"/>
    <row r="180775"/>
    <row r="180776"/>
    <row r="180777"/>
    <row r="180778"/>
    <row r="180779"/>
    <row r="180780"/>
    <row r="180781"/>
    <row r="180782"/>
    <row r="180783"/>
    <row r="180784"/>
    <row r="180785"/>
    <row r="180786"/>
    <row r="180787"/>
    <row r="180788"/>
    <row r="180789"/>
    <row r="180790"/>
    <row r="180791"/>
    <row r="180792"/>
    <row r="180793"/>
    <row r="180794"/>
    <row r="180795"/>
    <row r="180796"/>
    <row r="180797"/>
    <row r="180798"/>
    <row r="180799"/>
    <row r="180800"/>
    <row r="180801"/>
    <row r="180802"/>
    <row r="180803"/>
    <row r="180804"/>
    <row r="180805"/>
    <row r="180806"/>
    <row r="180807"/>
    <row r="180808"/>
    <row r="180809"/>
    <row r="180810"/>
    <row r="180811"/>
    <row r="180812"/>
    <row r="180813"/>
    <row r="180814"/>
    <row r="180815"/>
    <row r="180816"/>
    <row r="180817"/>
    <row r="180818"/>
    <row r="180819"/>
    <row r="180820"/>
    <row r="180821"/>
    <row r="180822"/>
    <row r="180823"/>
    <row r="180824"/>
    <row r="180825"/>
    <row r="180826"/>
    <row r="180827"/>
    <row r="180828"/>
    <row r="180829"/>
    <row r="180830"/>
    <row r="180831"/>
    <row r="180832"/>
    <row r="180833"/>
    <row r="180834"/>
    <row r="180835"/>
    <row r="180836"/>
    <row r="180837"/>
    <row r="180838"/>
    <row r="180839"/>
    <row r="180840"/>
    <row r="180841"/>
    <row r="180842"/>
    <row r="180843"/>
    <row r="180844"/>
    <row r="180845"/>
    <row r="180846"/>
    <row r="180847"/>
    <row r="180848"/>
    <row r="180849"/>
    <row r="180850"/>
    <row r="180851"/>
    <row r="180852"/>
    <row r="180853"/>
    <row r="180854"/>
    <row r="180855"/>
    <row r="180856"/>
    <row r="180857"/>
    <row r="180858"/>
    <row r="180859"/>
    <row r="180860"/>
    <row r="180861"/>
    <row r="180862"/>
    <row r="180863"/>
    <row r="180864"/>
    <row r="180865"/>
    <row r="180866"/>
    <row r="180867"/>
    <row r="180868"/>
    <row r="180869"/>
    <row r="180870"/>
    <row r="180871"/>
    <row r="180872"/>
    <row r="180873"/>
    <row r="180874"/>
    <row r="180875"/>
    <row r="180876"/>
    <row r="180877"/>
    <row r="180878"/>
    <row r="180879"/>
    <row r="180880"/>
    <row r="180881"/>
    <row r="180882"/>
    <row r="180883"/>
    <row r="180884"/>
    <row r="180885"/>
    <row r="180886"/>
    <row r="180887"/>
    <row r="180888"/>
    <row r="180889"/>
    <row r="180890"/>
    <row r="180891"/>
    <row r="180892"/>
    <row r="180893"/>
    <row r="180894"/>
    <row r="180895"/>
    <row r="180896"/>
    <row r="180897"/>
    <row r="180898"/>
    <row r="180899"/>
    <row r="180900"/>
    <row r="180901"/>
    <row r="180902"/>
    <row r="180903"/>
    <row r="180904"/>
    <row r="180905"/>
    <row r="180906"/>
    <row r="180907"/>
    <row r="180908"/>
    <row r="180909"/>
    <row r="180910"/>
    <row r="180911"/>
    <row r="180912"/>
    <row r="180913"/>
    <row r="180914"/>
    <row r="180915"/>
    <row r="180916"/>
    <row r="180917"/>
    <row r="180918"/>
    <row r="180919"/>
    <row r="180920"/>
    <row r="180921"/>
    <row r="180922"/>
    <row r="180923"/>
    <row r="180924"/>
    <row r="180925"/>
    <row r="180926"/>
    <row r="180927"/>
    <row r="180928"/>
    <row r="180929"/>
    <row r="180930"/>
    <row r="180931"/>
    <row r="180932"/>
    <row r="180933"/>
    <row r="180934"/>
    <row r="180935"/>
    <row r="180936"/>
    <row r="180937"/>
    <row r="180938"/>
    <row r="180939"/>
    <row r="180940"/>
    <row r="180941"/>
    <row r="180942"/>
    <row r="180943"/>
    <row r="180944"/>
    <row r="180945"/>
    <row r="180946"/>
    <row r="180947"/>
    <row r="180948"/>
    <row r="180949"/>
    <row r="180950"/>
    <row r="180951"/>
    <row r="180952"/>
    <row r="180953"/>
    <row r="180954"/>
    <row r="180955"/>
    <row r="180956"/>
    <row r="180957"/>
    <row r="180958"/>
    <row r="180959"/>
    <row r="180960"/>
    <row r="180961"/>
    <row r="180962"/>
    <row r="180963"/>
    <row r="180964"/>
    <row r="180965"/>
    <row r="180966"/>
    <row r="180967"/>
    <row r="180968"/>
    <row r="180969"/>
    <row r="180970"/>
    <row r="180971"/>
    <row r="180972"/>
    <row r="180973"/>
    <row r="180974"/>
    <row r="180975"/>
    <row r="180976"/>
    <row r="180977"/>
    <row r="180978"/>
    <row r="180979"/>
    <row r="180980"/>
    <row r="180981"/>
    <row r="180982"/>
    <row r="180983"/>
    <row r="180984"/>
    <row r="180985"/>
    <row r="180986"/>
    <row r="180987"/>
    <row r="180988"/>
    <row r="180989"/>
    <row r="180990"/>
    <row r="180991"/>
    <row r="180992"/>
    <row r="180993"/>
    <row r="180994"/>
    <row r="180995"/>
    <row r="180996"/>
    <row r="180997"/>
    <row r="180998"/>
    <row r="180999"/>
    <row r="181000"/>
    <row r="181001"/>
    <row r="181002"/>
    <row r="181003"/>
    <row r="181004"/>
    <row r="181005"/>
    <row r="181006"/>
    <row r="181007"/>
    <row r="181008"/>
    <row r="181009"/>
    <row r="181010"/>
    <row r="181011"/>
    <row r="181012"/>
    <row r="181013"/>
    <row r="181014"/>
    <row r="181015"/>
    <row r="181016"/>
    <row r="181017"/>
    <row r="181018"/>
    <row r="181019"/>
    <row r="181020"/>
    <row r="181021"/>
    <row r="181022"/>
    <row r="181023"/>
    <row r="181024"/>
    <row r="181025"/>
    <row r="181026"/>
    <row r="181027"/>
    <row r="181028"/>
    <row r="181029"/>
    <row r="181030"/>
    <row r="181031"/>
    <row r="181032"/>
    <row r="181033"/>
    <row r="181034"/>
    <row r="181035"/>
    <row r="181036"/>
    <row r="181037"/>
    <row r="181038"/>
    <row r="181039"/>
    <row r="181040"/>
    <row r="181041"/>
    <row r="181042"/>
    <row r="181043"/>
    <row r="181044"/>
    <row r="181045"/>
    <row r="181046"/>
    <row r="181047"/>
    <row r="181048"/>
    <row r="181049"/>
    <row r="181050"/>
    <row r="181051"/>
    <row r="181052"/>
    <row r="181053"/>
    <row r="181054"/>
    <row r="181055"/>
    <row r="181056"/>
    <row r="181057"/>
    <row r="181058"/>
    <row r="181059"/>
    <row r="181060"/>
    <row r="181061"/>
    <row r="181062"/>
    <row r="181063"/>
    <row r="181064"/>
    <row r="181065"/>
    <row r="181066"/>
    <row r="181067"/>
    <row r="181068"/>
    <row r="181069"/>
    <row r="181070"/>
    <row r="181071"/>
    <row r="181072"/>
    <row r="181073"/>
    <row r="181074"/>
    <row r="181075"/>
    <row r="181076"/>
    <row r="181077"/>
    <row r="181078"/>
    <row r="181079"/>
    <row r="181080"/>
    <row r="181081"/>
    <row r="181082"/>
    <row r="181083"/>
    <row r="181084"/>
    <row r="181085"/>
    <row r="181086"/>
    <row r="181087"/>
    <row r="181088"/>
    <row r="181089"/>
    <row r="181090"/>
    <row r="181091"/>
    <row r="181092"/>
    <row r="181093"/>
    <row r="181094"/>
    <row r="181095"/>
    <row r="181096"/>
    <row r="181097"/>
    <row r="181098"/>
    <row r="181099"/>
    <row r="181100"/>
    <row r="181101"/>
    <row r="181102"/>
    <row r="181103"/>
    <row r="181104"/>
    <row r="181105"/>
    <row r="181106"/>
    <row r="181107"/>
    <row r="181108"/>
    <row r="181109"/>
    <row r="181110"/>
    <row r="181111"/>
    <row r="181112"/>
    <row r="181113"/>
    <row r="181114"/>
    <row r="181115"/>
    <row r="181116"/>
    <row r="181117"/>
    <row r="181118"/>
    <row r="181119"/>
    <row r="181120"/>
    <row r="181121"/>
    <row r="181122"/>
    <row r="181123"/>
    <row r="181124"/>
    <row r="181125"/>
    <row r="181126"/>
    <row r="181127"/>
    <row r="181128"/>
    <row r="181129"/>
    <row r="181130"/>
    <row r="181131"/>
    <row r="181132"/>
    <row r="181133"/>
    <row r="181134"/>
    <row r="181135"/>
    <row r="181136"/>
    <row r="181137"/>
    <row r="181138"/>
    <row r="181139"/>
    <row r="181140"/>
    <row r="181141"/>
    <row r="181142"/>
    <row r="181143"/>
    <row r="181144"/>
    <row r="181145"/>
    <row r="181146"/>
    <row r="181147"/>
    <row r="181148"/>
    <row r="181149"/>
    <row r="181150"/>
    <row r="181151"/>
    <row r="181152"/>
    <row r="181153"/>
    <row r="181154"/>
    <row r="181155"/>
    <row r="181156"/>
    <row r="181157"/>
    <row r="181158"/>
    <row r="181159"/>
    <row r="181160"/>
    <row r="181161"/>
    <row r="181162"/>
    <row r="181163"/>
    <row r="181164"/>
    <row r="181165"/>
    <row r="181166"/>
    <row r="181167"/>
    <row r="181168"/>
    <row r="181169"/>
    <row r="181170"/>
    <row r="181171"/>
    <row r="181172"/>
    <row r="181173"/>
    <row r="181174"/>
    <row r="181175"/>
    <row r="181176"/>
    <row r="181177"/>
    <row r="181178"/>
    <row r="181179"/>
    <row r="181180"/>
    <row r="181181"/>
    <row r="181182"/>
    <row r="181183"/>
    <row r="181184"/>
    <row r="181185"/>
    <row r="181186"/>
    <row r="181187"/>
    <row r="181188"/>
    <row r="181189"/>
    <row r="181190"/>
    <row r="181191"/>
    <row r="181192"/>
    <row r="181193"/>
    <row r="181194"/>
    <row r="181195"/>
    <row r="181196"/>
    <row r="181197"/>
    <row r="181198"/>
    <row r="181199"/>
    <row r="181200"/>
    <row r="181201"/>
    <row r="181202"/>
    <row r="181203"/>
    <row r="181204"/>
    <row r="181205"/>
    <row r="181206"/>
    <row r="181207"/>
    <row r="181208"/>
    <row r="181209"/>
    <row r="181210"/>
    <row r="181211"/>
    <row r="181212"/>
    <row r="181213"/>
    <row r="181214"/>
    <row r="181215"/>
    <row r="181216"/>
    <row r="181217"/>
    <row r="181218"/>
    <row r="181219"/>
    <row r="181220"/>
    <row r="181221"/>
    <row r="181222"/>
    <row r="181223"/>
    <row r="181224"/>
    <row r="181225"/>
    <row r="181226"/>
    <row r="181227"/>
    <row r="181228"/>
    <row r="181229"/>
    <row r="181230"/>
    <row r="181231"/>
    <row r="181232"/>
    <row r="181233"/>
    <row r="181234"/>
    <row r="181235"/>
    <row r="181236"/>
    <row r="181237"/>
    <row r="181238"/>
    <row r="181239"/>
    <row r="181240"/>
    <row r="181241"/>
    <row r="181242"/>
    <row r="181243"/>
    <row r="181244"/>
    <row r="181245"/>
    <row r="181246"/>
    <row r="181247"/>
    <row r="181248"/>
    <row r="181249"/>
    <row r="181250"/>
    <row r="181251"/>
    <row r="181252"/>
    <row r="181253"/>
    <row r="181254"/>
    <row r="181255"/>
    <row r="181256"/>
    <row r="181257"/>
    <row r="181258"/>
    <row r="181259"/>
    <row r="181260"/>
    <row r="181261"/>
    <row r="181262"/>
    <row r="181263"/>
    <row r="181264"/>
    <row r="181265"/>
    <row r="181266"/>
    <row r="181267"/>
    <row r="181268"/>
    <row r="181269"/>
    <row r="181270"/>
    <row r="181271"/>
    <row r="181272"/>
    <row r="181273"/>
    <row r="181274"/>
    <row r="181275"/>
    <row r="181276"/>
    <row r="181277"/>
    <row r="181278"/>
    <row r="181279"/>
    <row r="181280"/>
    <row r="181281"/>
    <row r="181282"/>
    <row r="181283"/>
    <row r="181284"/>
    <row r="181285"/>
    <row r="181286"/>
    <row r="181287"/>
    <row r="181288"/>
    <row r="181289"/>
    <row r="181290"/>
    <row r="181291"/>
    <row r="181292"/>
    <row r="181293"/>
    <row r="181294"/>
    <row r="181295"/>
    <row r="181296"/>
    <row r="181297"/>
    <row r="181298"/>
    <row r="181299"/>
    <row r="181300"/>
    <row r="181301"/>
    <row r="181302"/>
    <row r="181303"/>
    <row r="181304"/>
    <row r="181305"/>
    <row r="181306"/>
    <row r="181307"/>
    <row r="181308"/>
    <row r="181309"/>
    <row r="181310"/>
    <row r="181311"/>
    <row r="181312"/>
    <row r="181313"/>
    <row r="181314"/>
    <row r="181315"/>
    <row r="181316"/>
    <row r="181317"/>
    <row r="181318"/>
    <row r="181319"/>
    <row r="181320"/>
    <row r="181321"/>
    <row r="181322"/>
    <row r="181323"/>
    <row r="181324"/>
    <row r="181325"/>
    <row r="181326"/>
    <row r="181327"/>
    <row r="181328"/>
    <row r="181329"/>
    <row r="181330"/>
    <row r="181331"/>
    <row r="181332"/>
    <row r="181333"/>
    <row r="181334"/>
    <row r="181335"/>
    <row r="181336"/>
    <row r="181337"/>
    <row r="181338"/>
    <row r="181339"/>
    <row r="181340"/>
    <row r="181341"/>
    <row r="181342"/>
    <row r="181343"/>
    <row r="181344"/>
    <row r="181345"/>
    <row r="181346"/>
    <row r="181347"/>
    <row r="181348"/>
    <row r="181349"/>
    <row r="181350"/>
    <row r="181351"/>
    <row r="181352"/>
    <row r="181353"/>
    <row r="181354"/>
    <row r="181355"/>
    <row r="181356"/>
    <row r="181357"/>
    <row r="181358"/>
    <row r="181359"/>
    <row r="181360"/>
    <row r="181361"/>
    <row r="181362"/>
    <row r="181363"/>
    <row r="181364"/>
    <row r="181365"/>
    <row r="181366"/>
    <row r="181367"/>
    <row r="181368"/>
    <row r="181369"/>
    <row r="181370"/>
    <row r="181371"/>
    <row r="181372"/>
    <row r="181373"/>
    <row r="181374"/>
    <row r="181375"/>
    <row r="181376"/>
    <row r="181377"/>
    <row r="181378"/>
    <row r="181379"/>
    <row r="181380"/>
    <row r="181381"/>
    <row r="181382"/>
    <row r="181383"/>
    <row r="181384"/>
    <row r="181385"/>
    <row r="181386"/>
    <row r="181387"/>
    <row r="181388"/>
    <row r="181389"/>
    <row r="181390"/>
    <row r="181391"/>
    <row r="181392"/>
    <row r="181393"/>
    <row r="181394"/>
    <row r="181395"/>
    <row r="181396"/>
    <row r="181397"/>
    <row r="181398"/>
    <row r="181399"/>
    <row r="181400"/>
    <row r="181401"/>
    <row r="181402"/>
    <row r="181403"/>
    <row r="181404"/>
    <row r="181405"/>
    <row r="181406"/>
    <row r="181407"/>
    <row r="181408"/>
    <row r="181409"/>
    <row r="181410"/>
    <row r="181411"/>
    <row r="181412"/>
    <row r="181413"/>
    <row r="181414"/>
    <row r="181415"/>
    <row r="181416"/>
    <row r="181417"/>
    <row r="181418"/>
    <row r="181419"/>
    <row r="181420"/>
    <row r="181421"/>
    <row r="181422"/>
    <row r="181423"/>
    <row r="181424"/>
    <row r="181425"/>
    <row r="181426"/>
    <row r="181427"/>
    <row r="181428"/>
    <row r="181429"/>
    <row r="181430"/>
    <row r="181431"/>
    <row r="181432"/>
    <row r="181433"/>
    <row r="181434"/>
    <row r="181435"/>
    <row r="181436"/>
    <row r="181437"/>
    <row r="181438"/>
    <row r="181439"/>
    <row r="181440"/>
    <row r="181441"/>
    <row r="181442"/>
    <row r="181443"/>
    <row r="181444"/>
    <row r="181445"/>
    <row r="181446"/>
    <row r="181447"/>
    <row r="181448"/>
    <row r="181449"/>
    <row r="181450"/>
    <row r="181451"/>
    <row r="181452"/>
    <row r="181453"/>
    <row r="181454"/>
    <row r="181455"/>
    <row r="181456"/>
    <row r="181457"/>
    <row r="181458"/>
    <row r="181459"/>
    <row r="181460"/>
    <row r="181461"/>
    <row r="181462"/>
    <row r="181463"/>
    <row r="181464"/>
    <row r="181465"/>
    <row r="181466"/>
    <row r="181467"/>
    <row r="181468"/>
    <row r="181469"/>
    <row r="181470"/>
    <row r="181471"/>
    <row r="181472"/>
    <row r="181473"/>
    <row r="181474"/>
    <row r="181475"/>
    <row r="181476"/>
    <row r="181477"/>
    <row r="181478"/>
    <row r="181479"/>
    <row r="181480"/>
    <row r="181481"/>
    <row r="181482"/>
    <row r="181483"/>
    <row r="181484"/>
    <row r="181485"/>
    <row r="181486"/>
    <row r="181487"/>
    <row r="181488"/>
    <row r="181489"/>
    <row r="181490"/>
    <row r="181491"/>
    <row r="181492"/>
    <row r="181493"/>
    <row r="181494"/>
    <row r="181495"/>
    <row r="181496"/>
    <row r="181497"/>
    <row r="181498"/>
    <row r="181499"/>
    <row r="181500"/>
    <row r="181501"/>
    <row r="181502"/>
    <row r="181503"/>
    <row r="181504"/>
    <row r="181505"/>
    <row r="181506"/>
    <row r="181507"/>
    <row r="181508"/>
    <row r="181509"/>
    <row r="181510"/>
    <row r="181511"/>
    <row r="181512"/>
    <row r="181513"/>
    <row r="181514"/>
    <row r="181515"/>
    <row r="181516"/>
    <row r="181517"/>
    <row r="181518"/>
    <row r="181519"/>
    <row r="181520"/>
    <row r="181521"/>
    <row r="181522"/>
    <row r="181523"/>
    <row r="181524"/>
    <row r="181525"/>
    <row r="181526"/>
    <row r="181527"/>
    <row r="181528"/>
    <row r="181529"/>
    <row r="181530"/>
    <row r="181531"/>
    <row r="181532"/>
    <row r="181533"/>
    <row r="181534"/>
    <row r="181535"/>
    <row r="181536"/>
    <row r="181537"/>
    <row r="181538"/>
    <row r="181539"/>
    <row r="181540"/>
    <row r="181541"/>
    <row r="181542"/>
    <row r="181543"/>
    <row r="181544"/>
    <row r="181545"/>
    <row r="181546"/>
    <row r="181547"/>
    <row r="181548"/>
    <row r="181549"/>
    <row r="181550"/>
    <row r="181551"/>
    <row r="181552"/>
    <row r="181553"/>
    <row r="181554"/>
    <row r="181555"/>
    <row r="181556"/>
    <row r="181557"/>
    <row r="181558"/>
    <row r="181559"/>
    <row r="181560"/>
    <row r="181561"/>
    <row r="181562"/>
    <row r="181563"/>
    <row r="181564"/>
    <row r="181565"/>
    <row r="181566"/>
    <row r="181567"/>
    <row r="181568"/>
    <row r="181569"/>
    <row r="181570"/>
    <row r="181571"/>
    <row r="181572"/>
    <row r="181573"/>
    <row r="181574"/>
    <row r="181575"/>
    <row r="181576"/>
    <row r="181577"/>
    <row r="181578"/>
    <row r="181579"/>
    <row r="181580"/>
    <row r="181581"/>
    <row r="181582"/>
    <row r="181583"/>
    <row r="181584"/>
    <row r="181585"/>
    <row r="181586"/>
    <row r="181587"/>
    <row r="181588"/>
    <row r="181589"/>
    <row r="181590"/>
    <row r="181591"/>
    <row r="181592"/>
    <row r="181593"/>
    <row r="181594"/>
    <row r="181595"/>
    <row r="181596"/>
    <row r="181597"/>
    <row r="181598"/>
    <row r="181599"/>
    <row r="181600"/>
    <row r="181601"/>
    <row r="181602"/>
    <row r="181603"/>
    <row r="181604"/>
    <row r="181605"/>
    <row r="181606"/>
    <row r="181607"/>
    <row r="181608"/>
    <row r="181609"/>
    <row r="181610"/>
    <row r="181611"/>
    <row r="181612"/>
    <row r="181613"/>
    <row r="181614"/>
    <row r="181615"/>
    <row r="181616"/>
    <row r="181617"/>
    <row r="181618"/>
    <row r="181619"/>
    <row r="181620"/>
    <row r="181621"/>
    <row r="181622"/>
    <row r="181623"/>
    <row r="181624"/>
    <row r="181625"/>
    <row r="181626"/>
    <row r="181627"/>
    <row r="181628"/>
    <row r="181629"/>
    <row r="181630"/>
    <row r="181631"/>
    <row r="181632"/>
    <row r="181633"/>
    <row r="181634"/>
    <row r="181635"/>
    <row r="181636"/>
    <row r="181637"/>
    <row r="181638"/>
    <row r="181639"/>
    <row r="181640"/>
    <row r="181641"/>
    <row r="181642"/>
    <row r="181643"/>
    <row r="181644"/>
    <row r="181645"/>
    <row r="181646"/>
    <row r="181647"/>
    <row r="181648"/>
    <row r="181649"/>
    <row r="181650"/>
    <row r="181651"/>
    <row r="181652"/>
    <row r="181653"/>
    <row r="181654"/>
    <row r="181655"/>
    <row r="181656"/>
    <row r="181657"/>
    <row r="181658"/>
    <row r="181659"/>
    <row r="181660"/>
    <row r="181661"/>
    <row r="181662"/>
    <row r="181663"/>
    <row r="181664"/>
    <row r="181665"/>
    <row r="181666"/>
    <row r="181667"/>
    <row r="181668"/>
    <row r="181669"/>
    <row r="181670"/>
    <row r="181671"/>
    <row r="181672"/>
    <row r="181673"/>
    <row r="181674"/>
    <row r="181675"/>
    <row r="181676"/>
    <row r="181677"/>
    <row r="181678"/>
    <row r="181679"/>
    <row r="181680"/>
    <row r="181681"/>
    <row r="181682"/>
    <row r="181683"/>
    <row r="181684"/>
    <row r="181685"/>
    <row r="181686"/>
    <row r="181687"/>
    <row r="181688"/>
    <row r="181689"/>
    <row r="181690"/>
    <row r="181691"/>
    <row r="181692"/>
    <row r="181693"/>
    <row r="181694"/>
    <row r="181695"/>
    <row r="181696"/>
    <row r="181697"/>
    <row r="181698"/>
    <row r="181699"/>
    <row r="181700"/>
    <row r="181701"/>
    <row r="181702"/>
    <row r="181703"/>
    <row r="181704"/>
    <row r="181705"/>
    <row r="181706"/>
    <row r="181707"/>
    <row r="181708"/>
    <row r="181709"/>
    <row r="181710"/>
    <row r="181711"/>
    <row r="181712"/>
    <row r="181713"/>
    <row r="181714"/>
    <row r="181715"/>
    <row r="181716"/>
    <row r="181717"/>
    <row r="181718"/>
    <row r="181719"/>
    <row r="181720"/>
    <row r="181721"/>
    <row r="181722"/>
    <row r="181723"/>
    <row r="181724"/>
    <row r="181725"/>
    <row r="181726"/>
    <row r="181727"/>
    <row r="181728"/>
    <row r="181729"/>
    <row r="181730"/>
    <row r="181731"/>
    <row r="181732"/>
    <row r="181733"/>
    <row r="181734"/>
    <row r="181735"/>
    <row r="181736"/>
    <row r="181737"/>
    <row r="181738"/>
    <row r="181739"/>
    <row r="181740"/>
    <row r="181741"/>
    <row r="181742"/>
    <row r="181743"/>
    <row r="181744"/>
    <row r="181745"/>
    <row r="181746"/>
    <row r="181747"/>
    <row r="181748"/>
    <row r="181749"/>
    <row r="181750"/>
    <row r="181751"/>
    <row r="181752"/>
    <row r="181753"/>
    <row r="181754"/>
    <row r="181755"/>
    <row r="181756"/>
    <row r="181757"/>
    <row r="181758"/>
    <row r="181759"/>
    <row r="181760"/>
    <row r="181761"/>
    <row r="181762"/>
    <row r="181763"/>
    <row r="181764"/>
    <row r="181765"/>
    <row r="181766"/>
    <row r="181767"/>
    <row r="181768"/>
    <row r="181769"/>
    <row r="181770"/>
    <row r="181771"/>
    <row r="181772"/>
    <row r="181773"/>
    <row r="181774"/>
    <row r="181775"/>
    <row r="181776"/>
    <row r="181777"/>
    <row r="181778"/>
    <row r="181779"/>
    <row r="181780"/>
    <row r="181781"/>
    <row r="181782"/>
    <row r="181783"/>
    <row r="181784"/>
    <row r="181785"/>
    <row r="181786"/>
    <row r="181787"/>
    <row r="181788"/>
    <row r="181789"/>
    <row r="181790"/>
    <row r="181791"/>
    <row r="181792"/>
    <row r="181793"/>
    <row r="181794"/>
    <row r="181795"/>
    <row r="181796"/>
    <row r="181797"/>
    <row r="181798"/>
    <row r="181799"/>
    <row r="181800"/>
    <row r="181801"/>
    <row r="181802"/>
    <row r="181803"/>
    <row r="181804"/>
    <row r="181805"/>
    <row r="181806"/>
    <row r="181807"/>
    <row r="181808"/>
    <row r="181809"/>
    <row r="181810"/>
    <row r="181811"/>
    <row r="181812"/>
    <row r="181813"/>
    <row r="181814"/>
    <row r="181815"/>
    <row r="181816"/>
    <row r="181817"/>
    <row r="181818"/>
    <row r="181819"/>
    <row r="181820"/>
    <row r="181821"/>
    <row r="181822"/>
    <row r="181823"/>
    <row r="181824"/>
    <row r="181825"/>
    <row r="181826"/>
    <row r="181827"/>
    <row r="181828"/>
    <row r="181829"/>
    <row r="181830"/>
    <row r="181831"/>
    <row r="181832"/>
    <row r="181833"/>
    <row r="181834"/>
    <row r="181835"/>
    <row r="181836"/>
    <row r="181837"/>
    <row r="181838"/>
    <row r="181839"/>
    <row r="181840"/>
    <row r="181841"/>
    <row r="181842"/>
    <row r="181843"/>
    <row r="181844"/>
    <row r="181845"/>
    <row r="181846"/>
    <row r="181847"/>
    <row r="181848"/>
    <row r="181849"/>
    <row r="181850"/>
    <row r="181851"/>
    <row r="181852"/>
    <row r="181853"/>
    <row r="181854"/>
    <row r="181855"/>
    <row r="181856"/>
    <row r="181857"/>
    <row r="181858"/>
    <row r="181859"/>
    <row r="181860"/>
    <row r="181861"/>
    <row r="181862"/>
    <row r="181863"/>
    <row r="181864"/>
    <row r="181865"/>
    <row r="181866"/>
    <row r="181867"/>
    <row r="181868"/>
    <row r="181869"/>
    <row r="181870"/>
    <row r="181871"/>
    <row r="181872"/>
    <row r="181873"/>
    <row r="181874"/>
    <row r="181875"/>
    <row r="181876"/>
    <row r="181877"/>
    <row r="181878"/>
    <row r="181879"/>
    <row r="181880"/>
    <row r="181881"/>
    <row r="181882"/>
    <row r="181883"/>
    <row r="181884"/>
    <row r="181885"/>
    <row r="181886"/>
    <row r="181887"/>
    <row r="181888"/>
    <row r="181889"/>
    <row r="181890"/>
    <row r="181891"/>
    <row r="181892"/>
    <row r="181893"/>
    <row r="181894"/>
    <row r="181895"/>
    <row r="181896"/>
    <row r="181897"/>
    <row r="181898"/>
    <row r="181899"/>
    <row r="181900"/>
    <row r="181901"/>
    <row r="181902"/>
    <row r="181903"/>
    <row r="181904"/>
    <row r="181905"/>
    <row r="181906"/>
    <row r="181907"/>
    <row r="181908"/>
    <row r="181909"/>
    <row r="181910"/>
    <row r="181911"/>
    <row r="181912"/>
    <row r="181913"/>
    <row r="181914"/>
    <row r="181915"/>
    <row r="181916"/>
    <row r="181917"/>
    <row r="181918"/>
    <row r="181919"/>
    <row r="181920"/>
    <row r="181921"/>
    <row r="181922"/>
    <row r="181923"/>
    <row r="181924"/>
    <row r="181925"/>
    <row r="181926"/>
    <row r="181927"/>
    <row r="181928"/>
    <row r="181929"/>
    <row r="181930"/>
    <row r="181931"/>
    <row r="181932"/>
    <row r="181933"/>
    <row r="181934"/>
    <row r="181935"/>
    <row r="181936"/>
    <row r="181937"/>
    <row r="181938"/>
    <row r="181939"/>
    <row r="181940"/>
    <row r="181941"/>
    <row r="181942"/>
    <row r="181943"/>
    <row r="181944"/>
    <row r="181945"/>
    <row r="181946"/>
    <row r="181947"/>
    <row r="181948"/>
    <row r="181949"/>
    <row r="181950"/>
    <row r="181951"/>
    <row r="181952"/>
    <row r="181953"/>
    <row r="181954"/>
    <row r="181955"/>
    <row r="181956"/>
    <row r="181957"/>
    <row r="181958"/>
    <row r="181959"/>
    <row r="181960"/>
    <row r="181961"/>
    <row r="181962"/>
    <row r="181963"/>
    <row r="181964"/>
    <row r="181965"/>
    <row r="181966"/>
    <row r="181967"/>
    <row r="181968"/>
    <row r="181969"/>
    <row r="181970"/>
    <row r="181971"/>
    <row r="181972"/>
    <row r="181973"/>
    <row r="181974"/>
    <row r="181975"/>
    <row r="181976"/>
    <row r="181977"/>
    <row r="181978"/>
    <row r="181979"/>
    <row r="181980"/>
    <row r="181981"/>
    <row r="181982"/>
    <row r="181983"/>
    <row r="181984"/>
    <row r="181985"/>
    <row r="181986"/>
    <row r="181987"/>
    <row r="181988"/>
    <row r="181989"/>
    <row r="181990"/>
    <row r="181991"/>
    <row r="181992"/>
    <row r="181993"/>
    <row r="181994"/>
    <row r="181995"/>
    <row r="181996"/>
    <row r="181997"/>
    <row r="181998"/>
    <row r="181999"/>
    <row r="182000"/>
    <row r="182001"/>
    <row r="182002"/>
    <row r="182003"/>
    <row r="182004"/>
    <row r="182005"/>
    <row r="182006"/>
    <row r="182007"/>
    <row r="182008"/>
    <row r="182009"/>
    <row r="182010"/>
    <row r="182011"/>
    <row r="182012"/>
    <row r="182013"/>
    <row r="182014"/>
    <row r="182015"/>
    <row r="182016"/>
    <row r="182017"/>
    <row r="182018"/>
    <row r="182019"/>
    <row r="182020"/>
    <row r="182021"/>
    <row r="182022"/>
    <row r="182023"/>
    <row r="182024"/>
    <row r="182025"/>
    <row r="182026"/>
    <row r="182027"/>
    <row r="182028"/>
    <row r="182029"/>
    <row r="182030"/>
    <row r="182031"/>
    <row r="182032"/>
    <row r="182033"/>
    <row r="182034"/>
    <row r="182035"/>
    <row r="182036"/>
    <row r="182037"/>
    <row r="182038"/>
    <row r="182039"/>
    <row r="182040"/>
    <row r="182041"/>
    <row r="182042"/>
    <row r="182043"/>
    <row r="182044"/>
    <row r="182045"/>
    <row r="182046"/>
    <row r="182047"/>
    <row r="182048"/>
    <row r="182049"/>
    <row r="182050"/>
    <row r="182051"/>
    <row r="182052"/>
    <row r="182053"/>
    <row r="182054"/>
    <row r="182055"/>
    <row r="182056"/>
    <row r="182057"/>
    <row r="182058"/>
    <row r="182059"/>
    <row r="182060"/>
    <row r="182061"/>
    <row r="182062"/>
    <row r="182063"/>
    <row r="182064"/>
    <row r="182065"/>
    <row r="182066"/>
    <row r="182067"/>
    <row r="182068"/>
    <row r="182069"/>
    <row r="182070"/>
    <row r="182071"/>
    <row r="182072"/>
    <row r="182073"/>
    <row r="182074"/>
    <row r="182075"/>
    <row r="182076"/>
    <row r="182077"/>
    <row r="182078"/>
    <row r="182079"/>
    <row r="182080"/>
    <row r="182081"/>
    <row r="182082"/>
    <row r="182083"/>
    <row r="182084"/>
    <row r="182085"/>
    <row r="182086"/>
    <row r="182087"/>
    <row r="182088"/>
    <row r="182089"/>
    <row r="182090"/>
    <row r="182091"/>
    <row r="182092"/>
    <row r="182093"/>
    <row r="182094"/>
    <row r="182095"/>
    <row r="182096"/>
    <row r="182097"/>
    <row r="182098"/>
    <row r="182099"/>
    <row r="182100"/>
    <row r="182101"/>
    <row r="182102"/>
    <row r="182103"/>
    <row r="182104"/>
    <row r="182105"/>
    <row r="182106"/>
    <row r="182107"/>
    <row r="182108"/>
    <row r="182109"/>
    <row r="182110"/>
    <row r="182111"/>
    <row r="182112"/>
    <row r="182113"/>
    <row r="182114"/>
    <row r="182115"/>
    <row r="182116"/>
    <row r="182117"/>
    <row r="182118"/>
    <row r="182119"/>
    <row r="182120"/>
    <row r="182121"/>
    <row r="182122"/>
    <row r="182123"/>
    <row r="182124"/>
    <row r="182125"/>
    <row r="182126"/>
    <row r="182127"/>
    <row r="182128"/>
    <row r="182129"/>
    <row r="182130"/>
    <row r="182131"/>
    <row r="182132"/>
    <row r="182133"/>
    <row r="182134"/>
    <row r="182135"/>
    <row r="182136"/>
    <row r="182137"/>
    <row r="182138"/>
    <row r="182139"/>
    <row r="182140"/>
    <row r="182141"/>
    <row r="182142"/>
    <row r="182143"/>
    <row r="182144"/>
    <row r="182145"/>
    <row r="182146"/>
    <row r="182147"/>
    <row r="182148"/>
    <row r="182149"/>
    <row r="182150"/>
    <row r="182151"/>
    <row r="182152"/>
    <row r="182153"/>
    <row r="182154"/>
    <row r="182155"/>
    <row r="182156"/>
    <row r="182157"/>
    <row r="182158"/>
    <row r="182159"/>
    <row r="182160"/>
    <row r="182161"/>
    <row r="182162"/>
    <row r="182163"/>
    <row r="182164"/>
    <row r="182165"/>
    <row r="182166"/>
    <row r="182167"/>
    <row r="182168"/>
    <row r="182169"/>
    <row r="182170"/>
    <row r="182171"/>
    <row r="182172"/>
    <row r="182173"/>
    <row r="182174"/>
    <row r="182175"/>
    <row r="182176"/>
    <row r="182177"/>
    <row r="182178"/>
    <row r="182179"/>
    <row r="182180"/>
    <row r="182181"/>
    <row r="182182"/>
    <row r="182183"/>
    <row r="182184"/>
    <row r="182185"/>
    <row r="182186"/>
    <row r="182187"/>
    <row r="182188"/>
    <row r="182189"/>
    <row r="182190"/>
    <row r="182191"/>
    <row r="182192"/>
    <row r="182193"/>
    <row r="182194"/>
    <row r="182195"/>
    <row r="182196"/>
    <row r="182197"/>
    <row r="182198"/>
    <row r="182199"/>
    <row r="182200"/>
    <row r="182201"/>
    <row r="182202"/>
    <row r="182203"/>
    <row r="182204"/>
    <row r="182205"/>
    <row r="182206"/>
    <row r="182207"/>
    <row r="182208"/>
    <row r="182209"/>
    <row r="182210"/>
    <row r="182211"/>
    <row r="182212"/>
    <row r="182213"/>
    <row r="182214"/>
    <row r="182215"/>
    <row r="182216"/>
    <row r="182217"/>
    <row r="182218"/>
    <row r="182219"/>
    <row r="182220"/>
    <row r="182221"/>
    <row r="182222"/>
    <row r="182223"/>
    <row r="182224"/>
    <row r="182225"/>
    <row r="182226"/>
    <row r="182227"/>
    <row r="182228"/>
    <row r="182229"/>
    <row r="182230"/>
    <row r="182231"/>
    <row r="182232"/>
    <row r="182233"/>
    <row r="182234"/>
    <row r="182235"/>
    <row r="182236"/>
    <row r="182237"/>
    <row r="182238"/>
    <row r="182239"/>
    <row r="182240"/>
    <row r="182241"/>
    <row r="182242"/>
    <row r="182243"/>
    <row r="182244"/>
    <row r="182245"/>
    <row r="182246"/>
    <row r="182247"/>
    <row r="182248"/>
    <row r="182249"/>
    <row r="182250"/>
    <row r="182251"/>
    <row r="182252"/>
    <row r="182253"/>
    <row r="182254"/>
    <row r="182255"/>
    <row r="182256"/>
    <row r="182257"/>
    <row r="182258"/>
    <row r="182259"/>
    <row r="182260"/>
    <row r="182261"/>
    <row r="182262"/>
    <row r="182263"/>
    <row r="182264"/>
    <row r="182265"/>
    <row r="182266"/>
    <row r="182267"/>
    <row r="182268"/>
    <row r="182269"/>
    <row r="182270"/>
    <row r="182271"/>
    <row r="182272"/>
    <row r="182273"/>
    <row r="182274"/>
    <row r="182275"/>
    <row r="182276"/>
    <row r="182277"/>
    <row r="182278"/>
    <row r="182279"/>
    <row r="182280"/>
    <row r="182281"/>
    <row r="182282"/>
    <row r="182283"/>
    <row r="182284"/>
    <row r="182285"/>
    <row r="182286"/>
    <row r="182287"/>
    <row r="182288"/>
    <row r="182289"/>
    <row r="182290"/>
    <row r="182291"/>
    <row r="182292"/>
    <row r="182293"/>
    <row r="182294"/>
    <row r="182295"/>
    <row r="182296"/>
    <row r="182297"/>
    <row r="182298"/>
    <row r="182299"/>
    <row r="182300"/>
    <row r="182301"/>
    <row r="182302"/>
    <row r="182303"/>
    <row r="182304"/>
    <row r="182305"/>
    <row r="182306"/>
    <row r="182307"/>
    <row r="182308"/>
    <row r="182309"/>
    <row r="182310"/>
    <row r="182311"/>
    <row r="182312"/>
    <row r="182313"/>
    <row r="182314"/>
    <row r="182315"/>
    <row r="182316"/>
    <row r="182317"/>
    <row r="182318"/>
    <row r="182319"/>
    <row r="182320"/>
    <row r="182321"/>
    <row r="182322"/>
    <row r="182323"/>
    <row r="182324"/>
    <row r="182325"/>
    <row r="182326"/>
    <row r="182327"/>
    <row r="182328"/>
    <row r="182329"/>
    <row r="182330"/>
    <row r="182331"/>
    <row r="182332"/>
    <row r="182333"/>
    <row r="182334"/>
    <row r="182335"/>
    <row r="182336"/>
    <row r="182337"/>
    <row r="182338"/>
    <row r="182339"/>
    <row r="182340"/>
    <row r="182341"/>
    <row r="182342"/>
    <row r="182343"/>
    <row r="182344"/>
    <row r="182345"/>
    <row r="182346"/>
    <row r="182347"/>
    <row r="182348"/>
    <row r="182349"/>
    <row r="182350"/>
    <row r="182351"/>
    <row r="182352"/>
    <row r="182353"/>
    <row r="182354"/>
    <row r="182355"/>
    <row r="182356"/>
    <row r="182357"/>
    <row r="182358"/>
    <row r="182359"/>
    <row r="182360"/>
    <row r="182361"/>
    <row r="182362"/>
    <row r="182363"/>
    <row r="182364"/>
    <row r="182365"/>
    <row r="182366"/>
    <row r="182367"/>
    <row r="182368"/>
    <row r="182369"/>
    <row r="182370"/>
    <row r="182371"/>
    <row r="182372"/>
    <row r="182373"/>
    <row r="182374"/>
    <row r="182375"/>
    <row r="182376"/>
    <row r="182377"/>
    <row r="182378"/>
    <row r="182379"/>
    <row r="182380"/>
    <row r="182381"/>
    <row r="182382"/>
    <row r="182383"/>
    <row r="182384"/>
    <row r="182385"/>
    <row r="182386"/>
    <row r="182387"/>
    <row r="182388"/>
    <row r="182389"/>
    <row r="182390"/>
    <row r="182391"/>
    <row r="182392"/>
    <row r="182393"/>
    <row r="182394"/>
    <row r="182395"/>
    <row r="182396"/>
    <row r="182397"/>
    <row r="182398"/>
    <row r="182399"/>
    <row r="182400"/>
    <row r="182401"/>
    <row r="182402"/>
    <row r="182403"/>
    <row r="182404"/>
    <row r="182405"/>
    <row r="182406"/>
    <row r="182407"/>
    <row r="182408"/>
    <row r="182409"/>
    <row r="182410"/>
    <row r="182411"/>
    <row r="182412"/>
    <row r="182413"/>
    <row r="182414"/>
    <row r="182415"/>
    <row r="182416"/>
    <row r="182417"/>
    <row r="182418"/>
    <row r="182419"/>
    <row r="182420"/>
    <row r="182421"/>
    <row r="182422"/>
    <row r="182423"/>
    <row r="182424"/>
    <row r="182425"/>
    <row r="182426"/>
    <row r="182427"/>
    <row r="182428"/>
    <row r="182429"/>
    <row r="182430"/>
    <row r="182431"/>
    <row r="182432"/>
    <row r="182433"/>
    <row r="182434"/>
    <row r="182435"/>
    <row r="182436"/>
    <row r="182437"/>
    <row r="182438"/>
    <row r="182439"/>
    <row r="182440"/>
    <row r="182441"/>
    <row r="182442"/>
    <row r="182443"/>
    <row r="182444"/>
    <row r="182445"/>
    <row r="182446"/>
    <row r="182447"/>
    <row r="182448"/>
    <row r="182449"/>
    <row r="182450"/>
    <row r="182451"/>
    <row r="182452"/>
    <row r="182453"/>
    <row r="182454"/>
    <row r="182455"/>
    <row r="182456"/>
    <row r="182457"/>
    <row r="182458"/>
    <row r="182459"/>
    <row r="182460"/>
    <row r="182461"/>
    <row r="182462"/>
    <row r="182463"/>
    <row r="182464"/>
    <row r="182465"/>
    <row r="182466"/>
    <row r="182467"/>
    <row r="182468"/>
    <row r="182469"/>
    <row r="182470"/>
    <row r="182471"/>
    <row r="182472"/>
    <row r="182473"/>
    <row r="182474"/>
    <row r="182475"/>
    <row r="182476"/>
    <row r="182477"/>
    <row r="182478"/>
    <row r="182479"/>
    <row r="182480"/>
    <row r="182481"/>
    <row r="182482"/>
    <row r="182483"/>
    <row r="182484"/>
    <row r="182485"/>
    <row r="182486"/>
    <row r="182487"/>
    <row r="182488"/>
    <row r="182489"/>
    <row r="182490"/>
    <row r="182491"/>
    <row r="182492"/>
    <row r="182493"/>
    <row r="182494"/>
    <row r="182495"/>
    <row r="182496"/>
    <row r="182497"/>
    <row r="182498"/>
    <row r="182499"/>
    <row r="182500"/>
    <row r="182501"/>
    <row r="182502"/>
    <row r="182503"/>
    <row r="182504"/>
    <row r="182505"/>
    <row r="182506"/>
    <row r="182507"/>
    <row r="182508"/>
    <row r="182509"/>
    <row r="182510"/>
    <row r="182511"/>
    <row r="182512"/>
    <row r="182513"/>
    <row r="182514"/>
    <row r="182515"/>
    <row r="182516"/>
    <row r="182517"/>
    <row r="182518"/>
    <row r="182519"/>
    <row r="182520"/>
    <row r="182521"/>
    <row r="182522"/>
    <row r="182523"/>
    <row r="182524"/>
    <row r="182525"/>
    <row r="182526"/>
    <row r="182527"/>
    <row r="182528"/>
    <row r="182529"/>
    <row r="182530"/>
    <row r="182531"/>
    <row r="182532"/>
    <row r="182533"/>
    <row r="182534"/>
    <row r="182535"/>
    <row r="182536"/>
    <row r="182537"/>
    <row r="182538"/>
    <row r="182539"/>
    <row r="182540"/>
    <row r="182541"/>
    <row r="182542"/>
    <row r="182543"/>
    <row r="182544"/>
    <row r="182545"/>
    <row r="182546"/>
    <row r="182547"/>
    <row r="182548"/>
    <row r="182549"/>
    <row r="182550"/>
    <row r="182551"/>
    <row r="182552"/>
    <row r="182553"/>
    <row r="182554"/>
    <row r="182555"/>
    <row r="182556"/>
    <row r="182557"/>
    <row r="182558"/>
    <row r="182559"/>
    <row r="182560"/>
    <row r="182561"/>
    <row r="182562"/>
    <row r="182563"/>
    <row r="182564"/>
    <row r="182565"/>
    <row r="182566"/>
    <row r="182567"/>
    <row r="182568"/>
    <row r="182569"/>
    <row r="182570"/>
    <row r="182571"/>
    <row r="182572"/>
    <row r="182573"/>
    <row r="182574"/>
    <row r="182575"/>
    <row r="182576"/>
    <row r="182577"/>
    <row r="182578"/>
    <row r="182579"/>
    <row r="182580"/>
    <row r="182581"/>
    <row r="182582"/>
    <row r="182583"/>
    <row r="182584"/>
    <row r="182585"/>
    <row r="182586"/>
    <row r="182587"/>
    <row r="182588"/>
    <row r="182589"/>
    <row r="182590"/>
    <row r="182591"/>
    <row r="182592"/>
    <row r="182593"/>
    <row r="182594"/>
    <row r="182595"/>
    <row r="182596"/>
    <row r="182597"/>
    <row r="182598"/>
    <row r="182599"/>
    <row r="182600"/>
    <row r="182601"/>
    <row r="182602"/>
    <row r="182603"/>
    <row r="182604"/>
    <row r="182605"/>
    <row r="182606"/>
    <row r="182607"/>
    <row r="182608"/>
    <row r="182609"/>
    <row r="182610"/>
    <row r="182611"/>
    <row r="182612"/>
    <row r="182613"/>
    <row r="182614"/>
    <row r="182615"/>
    <row r="182616"/>
    <row r="182617"/>
    <row r="182618"/>
    <row r="182619"/>
    <row r="182620"/>
    <row r="182621"/>
    <row r="182622"/>
    <row r="182623"/>
    <row r="182624"/>
    <row r="182625"/>
    <row r="182626"/>
    <row r="182627"/>
    <row r="182628"/>
    <row r="182629"/>
    <row r="182630"/>
    <row r="182631"/>
    <row r="182632"/>
    <row r="182633"/>
    <row r="182634"/>
    <row r="182635"/>
    <row r="182636"/>
    <row r="182637"/>
    <row r="182638"/>
    <row r="182639"/>
    <row r="182640"/>
    <row r="182641"/>
    <row r="182642"/>
    <row r="182643"/>
    <row r="182644"/>
    <row r="182645"/>
    <row r="182646"/>
    <row r="182647"/>
    <row r="182648"/>
    <row r="182649"/>
    <row r="182650"/>
    <row r="182651"/>
    <row r="182652"/>
    <row r="182653"/>
    <row r="182654"/>
    <row r="182655"/>
    <row r="182656"/>
    <row r="182657"/>
    <row r="182658"/>
    <row r="182659"/>
    <row r="182660"/>
    <row r="182661"/>
    <row r="182662"/>
    <row r="182663"/>
    <row r="182664"/>
    <row r="182665"/>
    <row r="182666"/>
    <row r="182667"/>
    <row r="182668"/>
    <row r="182669"/>
    <row r="182670"/>
    <row r="182671"/>
    <row r="182672"/>
    <row r="182673"/>
    <row r="182674"/>
    <row r="182675"/>
    <row r="182676"/>
    <row r="182677"/>
    <row r="182678"/>
    <row r="182679"/>
    <row r="182680"/>
    <row r="182681"/>
    <row r="182682"/>
    <row r="182683"/>
    <row r="182684"/>
    <row r="182685"/>
    <row r="182686"/>
    <row r="182687"/>
    <row r="182688"/>
    <row r="182689"/>
    <row r="182690"/>
    <row r="182691"/>
    <row r="182692"/>
    <row r="182693"/>
    <row r="182694"/>
    <row r="182695"/>
    <row r="182696"/>
    <row r="182697"/>
    <row r="182698"/>
    <row r="182699"/>
    <row r="182700"/>
    <row r="182701"/>
    <row r="182702"/>
    <row r="182703"/>
    <row r="182704"/>
    <row r="182705"/>
    <row r="182706"/>
    <row r="182707"/>
    <row r="182708"/>
    <row r="182709"/>
    <row r="182710"/>
    <row r="182711"/>
    <row r="182712"/>
    <row r="182713"/>
    <row r="182714"/>
    <row r="182715"/>
    <row r="182716"/>
    <row r="182717"/>
    <row r="182718"/>
    <row r="182719"/>
    <row r="182720"/>
    <row r="182721"/>
    <row r="182722"/>
    <row r="182723"/>
    <row r="182724"/>
    <row r="182725"/>
    <row r="182726"/>
    <row r="182727"/>
    <row r="182728"/>
    <row r="182729"/>
    <row r="182730"/>
    <row r="182731"/>
    <row r="182732"/>
    <row r="182733"/>
    <row r="182734"/>
    <row r="182735"/>
    <row r="182736"/>
    <row r="182737"/>
    <row r="182738"/>
    <row r="182739"/>
    <row r="182740"/>
    <row r="182741"/>
    <row r="182742"/>
    <row r="182743"/>
    <row r="182744"/>
    <row r="182745"/>
    <row r="182746"/>
    <row r="182747"/>
    <row r="182748"/>
    <row r="182749"/>
    <row r="182750"/>
    <row r="182751"/>
    <row r="182752"/>
    <row r="182753"/>
    <row r="182754"/>
    <row r="182755"/>
    <row r="182756"/>
    <row r="182757"/>
    <row r="182758"/>
    <row r="182759"/>
    <row r="182760"/>
    <row r="182761"/>
    <row r="182762"/>
    <row r="182763"/>
    <row r="182764"/>
    <row r="182765"/>
    <row r="182766"/>
    <row r="182767"/>
    <row r="182768"/>
    <row r="182769"/>
    <row r="182770"/>
    <row r="182771"/>
    <row r="182772"/>
    <row r="182773"/>
    <row r="182774"/>
    <row r="182775"/>
    <row r="182776"/>
    <row r="182777"/>
    <row r="182778"/>
    <row r="182779"/>
    <row r="182780"/>
    <row r="182781"/>
    <row r="182782"/>
    <row r="182783"/>
    <row r="182784"/>
    <row r="182785"/>
    <row r="182786"/>
    <row r="182787"/>
    <row r="182788"/>
    <row r="182789"/>
    <row r="182790"/>
    <row r="182791"/>
    <row r="182792"/>
    <row r="182793"/>
    <row r="182794"/>
    <row r="182795"/>
    <row r="182796"/>
    <row r="182797"/>
    <row r="182798"/>
    <row r="182799"/>
    <row r="182800"/>
    <row r="182801"/>
    <row r="182802"/>
    <row r="182803"/>
    <row r="182804"/>
    <row r="182805"/>
    <row r="182806"/>
    <row r="182807"/>
    <row r="182808"/>
    <row r="182809"/>
    <row r="182810"/>
    <row r="182811"/>
    <row r="182812"/>
    <row r="182813"/>
    <row r="182814"/>
    <row r="182815"/>
    <row r="182816"/>
    <row r="182817"/>
    <row r="182818"/>
    <row r="182819"/>
    <row r="182820"/>
    <row r="182821"/>
    <row r="182822"/>
    <row r="182823"/>
    <row r="182824"/>
    <row r="182825"/>
    <row r="182826"/>
    <row r="182827"/>
    <row r="182828"/>
    <row r="182829"/>
    <row r="182830"/>
    <row r="182831"/>
    <row r="182832"/>
    <row r="182833"/>
    <row r="182834"/>
    <row r="182835"/>
    <row r="182836"/>
    <row r="182837"/>
    <row r="182838"/>
    <row r="182839"/>
    <row r="182840"/>
    <row r="182841"/>
    <row r="182842"/>
    <row r="182843"/>
    <row r="182844"/>
    <row r="182845"/>
    <row r="182846"/>
    <row r="182847"/>
    <row r="182848"/>
    <row r="182849"/>
    <row r="182850"/>
    <row r="182851"/>
    <row r="182852"/>
    <row r="182853"/>
    <row r="182854"/>
    <row r="182855"/>
    <row r="182856"/>
    <row r="182857"/>
    <row r="182858"/>
    <row r="182859"/>
    <row r="182860"/>
    <row r="182861"/>
    <row r="182862"/>
    <row r="182863"/>
    <row r="182864"/>
    <row r="182865"/>
    <row r="182866"/>
    <row r="182867"/>
    <row r="182868"/>
    <row r="182869"/>
    <row r="182870"/>
    <row r="182871"/>
    <row r="182872"/>
    <row r="182873"/>
    <row r="182874"/>
    <row r="182875"/>
    <row r="182876"/>
    <row r="182877"/>
    <row r="182878"/>
    <row r="182879"/>
    <row r="182880"/>
    <row r="182881"/>
    <row r="182882"/>
    <row r="182883"/>
    <row r="182884"/>
    <row r="182885"/>
    <row r="182886"/>
    <row r="182887"/>
    <row r="182888"/>
    <row r="182889"/>
    <row r="182890"/>
    <row r="182891"/>
    <row r="182892"/>
    <row r="182893"/>
    <row r="182894"/>
    <row r="182895"/>
    <row r="182896"/>
    <row r="182897"/>
    <row r="182898"/>
    <row r="182899"/>
    <row r="182900"/>
    <row r="182901"/>
    <row r="182902"/>
    <row r="182903"/>
    <row r="182904"/>
    <row r="182905"/>
    <row r="182906"/>
    <row r="182907"/>
    <row r="182908"/>
    <row r="182909"/>
    <row r="182910"/>
    <row r="182911"/>
    <row r="182912"/>
    <row r="182913"/>
    <row r="182914"/>
    <row r="182915"/>
    <row r="182916"/>
    <row r="182917"/>
    <row r="182918"/>
    <row r="182919"/>
    <row r="182920"/>
    <row r="182921"/>
    <row r="182922"/>
    <row r="182923"/>
    <row r="182924"/>
    <row r="182925"/>
    <row r="182926"/>
    <row r="182927"/>
    <row r="182928"/>
    <row r="182929"/>
    <row r="182930"/>
    <row r="182931"/>
    <row r="182932"/>
    <row r="182933"/>
    <row r="182934"/>
    <row r="182935"/>
    <row r="182936"/>
    <row r="182937"/>
    <row r="182938"/>
    <row r="182939"/>
    <row r="182940"/>
    <row r="182941"/>
    <row r="182942"/>
    <row r="182943"/>
    <row r="182944"/>
    <row r="182945"/>
    <row r="182946"/>
    <row r="182947"/>
    <row r="182948"/>
    <row r="182949"/>
    <row r="182950"/>
    <row r="182951"/>
    <row r="182952"/>
    <row r="182953"/>
    <row r="182954"/>
    <row r="182955"/>
    <row r="182956"/>
    <row r="182957"/>
    <row r="182958"/>
    <row r="182959"/>
    <row r="182960"/>
    <row r="182961"/>
    <row r="182962"/>
    <row r="182963"/>
    <row r="182964"/>
    <row r="182965"/>
    <row r="182966"/>
    <row r="182967"/>
    <row r="182968"/>
    <row r="182969"/>
    <row r="182970"/>
    <row r="182971"/>
    <row r="182972"/>
    <row r="182973"/>
    <row r="182974"/>
    <row r="182975"/>
    <row r="182976"/>
    <row r="182977"/>
    <row r="182978"/>
    <row r="182979"/>
    <row r="182980"/>
    <row r="182981"/>
    <row r="182982"/>
    <row r="182983"/>
    <row r="182984"/>
    <row r="182985"/>
    <row r="182986"/>
    <row r="182987"/>
    <row r="182988"/>
    <row r="182989"/>
    <row r="182990"/>
    <row r="182991"/>
    <row r="182992"/>
    <row r="182993"/>
    <row r="182994"/>
    <row r="182995"/>
    <row r="182996"/>
    <row r="182997"/>
    <row r="182998"/>
    <row r="182999"/>
    <row r="183000"/>
    <row r="183001"/>
    <row r="183002"/>
    <row r="183003"/>
    <row r="183004"/>
    <row r="183005"/>
    <row r="183006"/>
    <row r="183007"/>
    <row r="183008"/>
    <row r="183009"/>
    <row r="183010"/>
    <row r="183011"/>
    <row r="183012"/>
    <row r="183013"/>
    <row r="183014"/>
    <row r="183015"/>
    <row r="183016"/>
    <row r="183017"/>
    <row r="183018"/>
    <row r="183019"/>
    <row r="183020"/>
    <row r="183021"/>
    <row r="183022"/>
    <row r="183023"/>
    <row r="183024"/>
    <row r="183025"/>
    <row r="183026"/>
    <row r="183027"/>
    <row r="183028"/>
    <row r="183029"/>
    <row r="183030"/>
    <row r="183031"/>
    <row r="183032"/>
    <row r="183033"/>
    <row r="183034"/>
    <row r="183035"/>
    <row r="183036"/>
    <row r="183037"/>
    <row r="183038"/>
    <row r="183039"/>
    <row r="183040"/>
    <row r="183041"/>
    <row r="183042"/>
    <row r="183043"/>
    <row r="183044"/>
    <row r="183045"/>
    <row r="183046"/>
    <row r="183047"/>
    <row r="183048"/>
    <row r="183049"/>
    <row r="183050"/>
    <row r="183051"/>
    <row r="183052"/>
    <row r="183053"/>
    <row r="183054"/>
    <row r="183055"/>
    <row r="183056"/>
    <row r="183057"/>
    <row r="183058"/>
    <row r="183059"/>
    <row r="183060"/>
    <row r="183061"/>
    <row r="183062"/>
    <row r="183063"/>
    <row r="183064"/>
    <row r="183065"/>
    <row r="183066"/>
    <row r="183067"/>
    <row r="183068"/>
    <row r="183069"/>
    <row r="183070"/>
    <row r="183071"/>
    <row r="183072"/>
    <row r="183073"/>
    <row r="183074"/>
    <row r="183075"/>
    <row r="183076"/>
    <row r="183077"/>
    <row r="183078"/>
    <row r="183079"/>
    <row r="183080"/>
    <row r="183081"/>
    <row r="183082"/>
    <row r="183083"/>
    <row r="183084"/>
    <row r="183085"/>
    <row r="183086"/>
    <row r="183087"/>
    <row r="183088"/>
    <row r="183089"/>
    <row r="183090"/>
    <row r="183091"/>
    <row r="183092"/>
    <row r="183093"/>
    <row r="183094"/>
    <row r="183095"/>
    <row r="183096"/>
    <row r="183097"/>
    <row r="183098"/>
    <row r="183099"/>
    <row r="183100"/>
    <row r="183101"/>
    <row r="183102"/>
    <row r="183103"/>
    <row r="183104"/>
    <row r="183105"/>
    <row r="183106"/>
    <row r="183107"/>
    <row r="183108"/>
    <row r="183109"/>
    <row r="183110"/>
    <row r="183111"/>
    <row r="183112"/>
    <row r="183113"/>
    <row r="183114"/>
    <row r="183115"/>
    <row r="183116"/>
    <row r="183117"/>
    <row r="183118"/>
    <row r="183119"/>
    <row r="183120"/>
    <row r="183121"/>
    <row r="183122"/>
    <row r="183123"/>
    <row r="183124"/>
    <row r="183125"/>
    <row r="183126"/>
    <row r="183127"/>
    <row r="183128"/>
    <row r="183129"/>
    <row r="183130"/>
    <row r="183131"/>
    <row r="183132"/>
    <row r="183133"/>
    <row r="183134"/>
    <row r="183135"/>
    <row r="183136"/>
    <row r="183137"/>
    <row r="183138"/>
    <row r="183139"/>
    <row r="183140"/>
    <row r="183141"/>
    <row r="183142"/>
    <row r="183143"/>
    <row r="183144"/>
    <row r="183145"/>
    <row r="183146"/>
    <row r="183147"/>
    <row r="183148"/>
    <row r="183149"/>
    <row r="183150"/>
    <row r="183151"/>
    <row r="183152"/>
    <row r="183153"/>
    <row r="183154"/>
    <row r="183155"/>
    <row r="183156"/>
    <row r="183157"/>
    <row r="183158"/>
    <row r="183159"/>
    <row r="183160"/>
    <row r="183161"/>
    <row r="183162"/>
    <row r="183163"/>
    <row r="183164"/>
    <row r="183165"/>
    <row r="183166"/>
    <row r="183167"/>
    <row r="183168"/>
    <row r="183169"/>
    <row r="183170"/>
    <row r="183171"/>
    <row r="183172"/>
    <row r="183173"/>
    <row r="183174"/>
    <row r="183175"/>
    <row r="183176"/>
    <row r="183177"/>
    <row r="183178"/>
    <row r="183179"/>
    <row r="183180"/>
    <row r="183181"/>
    <row r="183182"/>
    <row r="183183"/>
    <row r="183184"/>
    <row r="183185"/>
    <row r="183186"/>
    <row r="183187"/>
    <row r="183188"/>
    <row r="183189"/>
    <row r="183190"/>
    <row r="183191"/>
    <row r="183192"/>
    <row r="183193"/>
    <row r="183194"/>
    <row r="183195"/>
    <row r="183196"/>
    <row r="183197"/>
    <row r="183198"/>
    <row r="183199"/>
    <row r="183200"/>
    <row r="183201"/>
    <row r="183202"/>
    <row r="183203"/>
    <row r="183204"/>
    <row r="183205"/>
    <row r="183206"/>
    <row r="183207"/>
    <row r="183208"/>
    <row r="183209"/>
    <row r="183210"/>
    <row r="183211"/>
    <row r="183212"/>
    <row r="183213"/>
    <row r="183214"/>
    <row r="183215"/>
    <row r="183216"/>
    <row r="183217"/>
    <row r="183218"/>
    <row r="183219"/>
    <row r="183220"/>
    <row r="183221"/>
    <row r="183222"/>
    <row r="183223"/>
    <row r="183224"/>
    <row r="183225"/>
    <row r="183226"/>
    <row r="183227"/>
    <row r="183228"/>
    <row r="183229"/>
    <row r="183230"/>
    <row r="183231"/>
    <row r="183232"/>
    <row r="183233"/>
    <row r="183234"/>
    <row r="183235"/>
    <row r="183236"/>
    <row r="183237"/>
    <row r="183238"/>
    <row r="183239"/>
    <row r="183240"/>
    <row r="183241"/>
    <row r="183242"/>
    <row r="183243"/>
    <row r="183244"/>
    <row r="183245"/>
    <row r="183246"/>
    <row r="183247"/>
    <row r="183248"/>
    <row r="183249"/>
    <row r="183250"/>
    <row r="183251"/>
    <row r="183252"/>
    <row r="183253"/>
    <row r="183254"/>
    <row r="183255"/>
    <row r="183256"/>
    <row r="183257"/>
    <row r="183258"/>
    <row r="183259"/>
    <row r="183260"/>
    <row r="183261"/>
    <row r="183262"/>
    <row r="183263"/>
    <row r="183264"/>
    <row r="183265"/>
    <row r="183266"/>
    <row r="183267"/>
    <row r="183268"/>
    <row r="183269"/>
    <row r="183270"/>
    <row r="183271"/>
    <row r="183272"/>
    <row r="183273"/>
    <row r="183274"/>
    <row r="183275"/>
    <row r="183276"/>
    <row r="183277"/>
    <row r="183278"/>
    <row r="183279"/>
    <row r="183280"/>
    <row r="183281"/>
    <row r="183282"/>
    <row r="183283"/>
    <row r="183284"/>
    <row r="183285"/>
    <row r="183286"/>
    <row r="183287"/>
    <row r="183288"/>
    <row r="183289"/>
    <row r="183290"/>
    <row r="183291"/>
    <row r="183292"/>
    <row r="183293"/>
    <row r="183294"/>
    <row r="183295"/>
    <row r="183296"/>
    <row r="183297"/>
    <row r="183298"/>
    <row r="183299"/>
    <row r="183300"/>
    <row r="183301"/>
    <row r="183302"/>
    <row r="183303"/>
    <row r="183304"/>
    <row r="183305"/>
    <row r="183306"/>
    <row r="183307"/>
    <row r="183308"/>
    <row r="183309"/>
    <row r="183310"/>
    <row r="183311"/>
    <row r="183312"/>
    <row r="183313"/>
    <row r="183314"/>
    <row r="183315"/>
    <row r="183316"/>
    <row r="183317"/>
    <row r="183318"/>
    <row r="183319"/>
    <row r="183320"/>
    <row r="183321"/>
    <row r="183322"/>
    <row r="183323"/>
    <row r="183324"/>
    <row r="183325"/>
    <row r="183326"/>
    <row r="183327"/>
    <row r="183328"/>
    <row r="183329"/>
    <row r="183330"/>
    <row r="183331"/>
    <row r="183332"/>
    <row r="183333"/>
    <row r="183334"/>
    <row r="183335"/>
    <row r="183336"/>
    <row r="183337"/>
    <row r="183338"/>
    <row r="183339"/>
    <row r="183340"/>
    <row r="183341"/>
    <row r="183342"/>
    <row r="183343"/>
    <row r="183344"/>
    <row r="183345"/>
    <row r="183346"/>
    <row r="183347"/>
    <row r="183348"/>
    <row r="183349"/>
    <row r="183350"/>
    <row r="183351"/>
    <row r="183352"/>
    <row r="183353"/>
    <row r="183354"/>
    <row r="183355"/>
    <row r="183356"/>
    <row r="183357"/>
    <row r="183358"/>
    <row r="183359"/>
    <row r="183360"/>
    <row r="183361"/>
    <row r="183362"/>
    <row r="183363"/>
    <row r="183364"/>
    <row r="183365"/>
    <row r="183366"/>
    <row r="183367"/>
    <row r="183368"/>
    <row r="183369"/>
    <row r="183370"/>
    <row r="183371"/>
    <row r="183372"/>
    <row r="183373"/>
    <row r="183374"/>
    <row r="183375"/>
    <row r="183376"/>
    <row r="183377"/>
    <row r="183378"/>
    <row r="183379"/>
    <row r="183380"/>
    <row r="183381"/>
    <row r="183382"/>
    <row r="183383"/>
    <row r="183384"/>
    <row r="183385"/>
    <row r="183386"/>
    <row r="183387"/>
    <row r="183388"/>
    <row r="183389"/>
    <row r="183390"/>
    <row r="183391"/>
    <row r="183392"/>
    <row r="183393"/>
    <row r="183394"/>
    <row r="183395"/>
    <row r="183396"/>
    <row r="183397"/>
    <row r="183398"/>
    <row r="183399"/>
    <row r="183400"/>
    <row r="183401"/>
    <row r="183402"/>
    <row r="183403"/>
    <row r="183404"/>
    <row r="183405"/>
    <row r="183406"/>
    <row r="183407"/>
    <row r="183408"/>
    <row r="183409"/>
    <row r="183410"/>
    <row r="183411"/>
    <row r="183412"/>
    <row r="183413"/>
    <row r="183414"/>
    <row r="183415"/>
    <row r="183416"/>
    <row r="183417"/>
    <row r="183418"/>
    <row r="183419"/>
    <row r="183420"/>
    <row r="183421"/>
    <row r="183422"/>
    <row r="183423"/>
    <row r="183424"/>
    <row r="183425"/>
    <row r="183426"/>
    <row r="183427"/>
    <row r="183428"/>
    <row r="183429"/>
    <row r="183430"/>
    <row r="183431"/>
    <row r="183432"/>
    <row r="183433"/>
    <row r="183434"/>
    <row r="183435"/>
    <row r="183436"/>
    <row r="183437"/>
    <row r="183438"/>
    <row r="183439"/>
    <row r="183440"/>
    <row r="183441"/>
    <row r="183442"/>
    <row r="183443"/>
    <row r="183444"/>
    <row r="183445"/>
    <row r="183446"/>
    <row r="183447"/>
    <row r="183448"/>
    <row r="183449"/>
    <row r="183450"/>
    <row r="183451"/>
    <row r="183452"/>
    <row r="183453"/>
    <row r="183454"/>
    <row r="183455"/>
    <row r="183456"/>
    <row r="183457"/>
    <row r="183458"/>
    <row r="183459"/>
    <row r="183460"/>
    <row r="183461"/>
    <row r="183462"/>
    <row r="183463"/>
    <row r="183464"/>
    <row r="183465"/>
    <row r="183466"/>
    <row r="183467"/>
    <row r="183468"/>
    <row r="183469"/>
    <row r="183470"/>
    <row r="183471"/>
    <row r="183472"/>
    <row r="183473"/>
    <row r="183474"/>
    <row r="183475"/>
    <row r="183476"/>
    <row r="183477"/>
    <row r="183478"/>
    <row r="183479"/>
    <row r="183480"/>
    <row r="183481"/>
    <row r="183482"/>
    <row r="183483"/>
    <row r="183484"/>
    <row r="183485"/>
    <row r="183486"/>
    <row r="183487"/>
    <row r="183488"/>
    <row r="183489"/>
    <row r="183490"/>
    <row r="183491"/>
    <row r="183492"/>
    <row r="183493"/>
    <row r="183494"/>
    <row r="183495"/>
    <row r="183496"/>
    <row r="183497"/>
    <row r="183498"/>
    <row r="183499"/>
    <row r="183500"/>
    <row r="183501"/>
    <row r="183502"/>
    <row r="183503"/>
    <row r="183504"/>
    <row r="183505"/>
    <row r="183506"/>
    <row r="183507"/>
    <row r="183508"/>
    <row r="183509"/>
    <row r="183510"/>
    <row r="183511"/>
    <row r="183512"/>
    <row r="183513"/>
    <row r="183514"/>
    <row r="183515"/>
    <row r="183516"/>
    <row r="183517"/>
    <row r="183518"/>
    <row r="183519"/>
    <row r="183520"/>
    <row r="183521"/>
    <row r="183522"/>
    <row r="183523"/>
    <row r="183524"/>
    <row r="183525"/>
    <row r="183526"/>
    <row r="183527"/>
    <row r="183528"/>
    <row r="183529"/>
    <row r="183530"/>
    <row r="183531"/>
    <row r="183532"/>
    <row r="183533"/>
    <row r="183534"/>
    <row r="183535"/>
    <row r="183536"/>
    <row r="183537"/>
    <row r="183538"/>
    <row r="183539"/>
    <row r="183540"/>
    <row r="183541"/>
    <row r="183542"/>
    <row r="183543"/>
    <row r="183544"/>
    <row r="183545"/>
    <row r="183546"/>
    <row r="183547"/>
    <row r="183548"/>
    <row r="183549"/>
    <row r="183550"/>
    <row r="183551"/>
    <row r="183552"/>
    <row r="183553"/>
    <row r="183554"/>
    <row r="183555"/>
    <row r="183556"/>
    <row r="183557"/>
    <row r="183558"/>
    <row r="183559"/>
    <row r="183560"/>
    <row r="183561"/>
    <row r="183562"/>
    <row r="183563"/>
    <row r="183564"/>
    <row r="183565"/>
    <row r="183566"/>
    <row r="183567"/>
    <row r="183568"/>
    <row r="183569"/>
    <row r="183570"/>
    <row r="183571"/>
    <row r="183572"/>
    <row r="183573"/>
    <row r="183574"/>
    <row r="183575"/>
    <row r="183576"/>
    <row r="183577"/>
    <row r="183578"/>
    <row r="183579"/>
    <row r="183580"/>
    <row r="183581"/>
    <row r="183582"/>
    <row r="183583"/>
    <row r="183584"/>
    <row r="183585"/>
    <row r="183586"/>
    <row r="183587"/>
    <row r="183588"/>
    <row r="183589"/>
    <row r="183590"/>
    <row r="183591"/>
    <row r="183592"/>
    <row r="183593"/>
    <row r="183594"/>
    <row r="183595"/>
    <row r="183596"/>
    <row r="183597"/>
    <row r="183598"/>
    <row r="183599"/>
    <row r="183600"/>
    <row r="183601"/>
    <row r="183602"/>
    <row r="183603"/>
    <row r="183604"/>
    <row r="183605"/>
    <row r="183606"/>
    <row r="183607"/>
    <row r="183608"/>
    <row r="183609"/>
    <row r="183610"/>
    <row r="183611"/>
    <row r="183612"/>
    <row r="183613"/>
    <row r="183614"/>
    <row r="183615"/>
    <row r="183616"/>
    <row r="183617"/>
    <row r="183618"/>
    <row r="183619"/>
    <row r="183620"/>
    <row r="183621"/>
    <row r="183622"/>
    <row r="183623"/>
    <row r="183624"/>
    <row r="183625"/>
    <row r="183626"/>
    <row r="183627"/>
    <row r="183628"/>
    <row r="183629"/>
    <row r="183630"/>
    <row r="183631"/>
    <row r="183632"/>
    <row r="183633"/>
    <row r="183634"/>
    <row r="183635"/>
    <row r="183636"/>
    <row r="183637"/>
    <row r="183638"/>
    <row r="183639"/>
    <row r="183640"/>
    <row r="183641"/>
    <row r="183642"/>
    <row r="183643"/>
    <row r="183644"/>
    <row r="183645"/>
    <row r="183646"/>
    <row r="183647"/>
    <row r="183648"/>
    <row r="183649"/>
    <row r="183650"/>
    <row r="183651"/>
    <row r="183652"/>
    <row r="183653"/>
    <row r="183654"/>
    <row r="183655"/>
    <row r="183656"/>
    <row r="183657"/>
    <row r="183658"/>
    <row r="183659"/>
    <row r="183660"/>
    <row r="183661"/>
    <row r="183662"/>
    <row r="183663"/>
    <row r="183664"/>
    <row r="183665"/>
    <row r="183666"/>
    <row r="183667"/>
    <row r="183668"/>
    <row r="183669"/>
    <row r="183670"/>
    <row r="183671"/>
    <row r="183672"/>
    <row r="183673"/>
    <row r="183674"/>
    <row r="183675"/>
    <row r="183676"/>
    <row r="183677"/>
    <row r="183678"/>
    <row r="183679"/>
    <row r="183680"/>
    <row r="183681"/>
    <row r="183682"/>
    <row r="183683"/>
    <row r="183684"/>
    <row r="183685"/>
    <row r="183686"/>
    <row r="183687"/>
    <row r="183688"/>
    <row r="183689"/>
    <row r="183690"/>
    <row r="183691"/>
    <row r="183692"/>
    <row r="183693"/>
    <row r="183694"/>
    <row r="183695"/>
    <row r="183696"/>
    <row r="183697"/>
    <row r="183698"/>
    <row r="183699"/>
    <row r="183700"/>
    <row r="183701"/>
    <row r="183702"/>
    <row r="183703"/>
    <row r="183704"/>
    <row r="183705"/>
    <row r="183706"/>
    <row r="183707"/>
    <row r="183708"/>
    <row r="183709"/>
    <row r="183710"/>
    <row r="183711"/>
    <row r="183712"/>
    <row r="183713"/>
    <row r="183714"/>
    <row r="183715"/>
    <row r="183716"/>
    <row r="183717"/>
    <row r="183718"/>
    <row r="183719"/>
    <row r="183720"/>
    <row r="183721"/>
    <row r="183722"/>
    <row r="183723"/>
    <row r="183724"/>
    <row r="183725"/>
    <row r="183726"/>
    <row r="183727"/>
    <row r="183728"/>
    <row r="183729"/>
    <row r="183730"/>
    <row r="183731"/>
    <row r="183732"/>
    <row r="183733"/>
    <row r="183734"/>
    <row r="183735"/>
    <row r="183736"/>
    <row r="183737"/>
    <row r="183738"/>
    <row r="183739"/>
    <row r="183740"/>
    <row r="183741"/>
    <row r="183742"/>
    <row r="183743"/>
    <row r="183744"/>
    <row r="183745"/>
    <row r="183746"/>
    <row r="183747"/>
    <row r="183748"/>
    <row r="183749"/>
    <row r="183750"/>
    <row r="183751"/>
    <row r="183752"/>
    <row r="183753"/>
    <row r="183754"/>
    <row r="183755"/>
    <row r="183756"/>
    <row r="183757"/>
    <row r="183758"/>
    <row r="183759"/>
    <row r="183760"/>
    <row r="183761"/>
    <row r="183762"/>
    <row r="183763"/>
    <row r="183764"/>
    <row r="183765"/>
    <row r="183766"/>
    <row r="183767"/>
    <row r="183768"/>
    <row r="183769"/>
    <row r="183770"/>
    <row r="183771"/>
    <row r="183772"/>
    <row r="183773"/>
    <row r="183774"/>
    <row r="183775"/>
    <row r="183776"/>
    <row r="183777"/>
    <row r="183778"/>
    <row r="183779"/>
    <row r="183780"/>
    <row r="183781"/>
    <row r="183782"/>
    <row r="183783"/>
    <row r="183784"/>
    <row r="183785"/>
    <row r="183786"/>
    <row r="183787"/>
    <row r="183788"/>
    <row r="183789"/>
    <row r="183790"/>
    <row r="183791"/>
    <row r="183792"/>
    <row r="183793"/>
    <row r="183794"/>
    <row r="183795"/>
    <row r="183796"/>
    <row r="183797"/>
    <row r="183798"/>
    <row r="183799"/>
    <row r="183800"/>
    <row r="183801"/>
    <row r="183802"/>
    <row r="183803"/>
    <row r="183804"/>
    <row r="183805"/>
    <row r="183806"/>
    <row r="183807"/>
    <row r="183808"/>
    <row r="183809"/>
    <row r="183810"/>
    <row r="183811"/>
    <row r="183812"/>
    <row r="183813"/>
    <row r="183814"/>
    <row r="183815"/>
    <row r="183816"/>
    <row r="183817"/>
    <row r="183818"/>
    <row r="183819"/>
    <row r="183820"/>
    <row r="183821"/>
    <row r="183822"/>
    <row r="183823"/>
    <row r="183824"/>
    <row r="183825"/>
    <row r="183826"/>
    <row r="183827"/>
    <row r="183828"/>
    <row r="183829"/>
    <row r="183830"/>
    <row r="183831"/>
    <row r="183832"/>
    <row r="183833"/>
    <row r="183834"/>
    <row r="183835"/>
    <row r="183836"/>
    <row r="183837"/>
    <row r="183838"/>
    <row r="183839"/>
    <row r="183840"/>
    <row r="183841"/>
    <row r="183842"/>
    <row r="183843"/>
    <row r="183844"/>
    <row r="183845"/>
    <row r="183846"/>
    <row r="183847"/>
    <row r="183848"/>
    <row r="183849"/>
    <row r="183850"/>
    <row r="183851"/>
    <row r="183852"/>
    <row r="183853"/>
    <row r="183854"/>
    <row r="183855"/>
    <row r="183856"/>
    <row r="183857"/>
    <row r="183858"/>
    <row r="183859"/>
    <row r="183860"/>
    <row r="183861"/>
    <row r="183862"/>
    <row r="183863"/>
    <row r="183864"/>
    <row r="183865"/>
    <row r="183866"/>
    <row r="183867"/>
    <row r="183868"/>
    <row r="183869"/>
    <row r="183870"/>
    <row r="183871"/>
    <row r="183872"/>
    <row r="183873"/>
    <row r="183874"/>
    <row r="183875"/>
    <row r="183876"/>
    <row r="183877"/>
    <row r="183878"/>
    <row r="183879"/>
    <row r="183880"/>
    <row r="183881"/>
    <row r="183882"/>
    <row r="183883"/>
    <row r="183884"/>
    <row r="183885"/>
    <row r="183886"/>
    <row r="183887"/>
    <row r="183888"/>
    <row r="183889"/>
    <row r="183890"/>
    <row r="183891"/>
    <row r="183892"/>
    <row r="183893"/>
    <row r="183894"/>
    <row r="183895"/>
    <row r="183896"/>
    <row r="183897"/>
    <row r="183898"/>
    <row r="183899"/>
    <row r="183900"/>
    <row r="183901"/>
    <row r="183902"/>
    <row r="183903"/>
    <row r="183904"/>
    <row r="183905"/>
    <row r="183906"/>
    <row r="183907"/>
    <row r="183908"/>
    <row r="183909"/>
    <row r="183910"/>
    <row r="183911"/>
    <row r="183912"/>
    <row r="183913"/>
    <row r="183914"/>
    <row r="183915"/>
    <row r="183916"/>
    <row r="183917"/>
    <row r="183918"/>
    <row r="183919"/>
    <row r="183920"/>
    <row r="183921"/>
    <row r="183922"/>
    <row r="183923"/>
    <row r="183924"/>
    <row r="183925"/>
    <row r="183926"/>
    <row r="183927"/>
    <row r="183928"/>
    <row r="183929"/>
    <row r="183930"/>
    <row r="183931"/>
    <row r="183932"/>
    <row r="183933"/>
    <row r="183934"/>
    <row r="183935"/>
    <row r="183936"/>
    <row r="183937"/>
    <row r="183938"/>
    <row r="183939"/>
    <row r="183940"/>
    <row r="183941"/>
    <row r="183942"/>
    <row r="183943"/>
    <row r="183944"/>
    <row r="183945"/>
    <row r="183946"/>
    <row r="183947"/>
    <row r="183948"/>
    <row r="183949"/>
    <row r="183950"/>
    <row r="183951"/>
    <row r="183952"/>
    <row r="183953"/>
    <row r="183954"/>
    <row r="183955"/>
    <row r="183956"/>
    <row r="183957"/>
    <row r="183958"/>
    <row r="183959"/>
    <row r="183960"/>
    <row r="183961"/>
    <row r="183962"/>
    <row r="183963"/>
    <row r="183964"/>
    <row r="183965"/>
    <row r="183966"/>
    <row r="183967"/>
    <row r="183968"/>
    <row r="183969"/>
    <row r="183970"/>
    <row r="183971"/>
    <row r="183972"/>
    <row r="183973"/>
    <row r="183974"/>
    <row r="183975"/>
    <row r="183976"/>
    <row r="183977"/>
    <row r="183978"/>
    <row r="183979"/>
    <row r="183980"/>
    <row r="183981"/>
    <row r="183982"/>
    <row r="183983"/>
    <row r="183984"/>
    <row r="183985"/>
    <row r="183986"/>
    <row r="183987"/>
    <row r="183988"/>
    <row r="183989"/>
    <row r="183990"/>
    <row r="183991"/>
    <row r="183992"/>
    <row r="183993"/>
    <row r="183994"/>
    <row r="183995"/>
    <row r="183996"/>
    <row r="183997"/>
    <row r="183998"/>
    <row r="183999"/>
    <row r="184000"/>
    <row r="184001"/>
    <row r="184002"/>
    <row r="184003"/>
    <row r="184004"/>
    <row r="184005"/>
    <row r="184006"/>
    <row r="184007"/>
    <row r="184008"/>
    <row r="184009"/>
    <row r="184010"/>
    <row r="184011"/>
    <row r="184012"/>
    <row r="184013"/>
    <row r="184014"/>
    <row r="184015"/>
    <row r="184016"/>
    <row r="184017"/>
    <row r="184018"/>
    <row r="184019"/>
    <row r="184020"/>
    <row r="184021"/>
    <row r="184022"/>
    <row r="184023"/>
    <row r="184024"/>
    <row r="184025"/>
    <row r="184026"/>
    <row r="184027"/>
    <row r="184028"/>
    <row r="184029"/>
    <row r="184030"/>
    <row r="184031"/>
    <row r="184032"/>
    <row r="184033"/>
    <row r="184034"/>
    <row r="184035"/>
    <row r="184036"/>
    <row r="184037"/>
    <row r="184038"/>
    <row r="184039"/>
    <row r="184040"/>
    <row r="184041"/>
    <row r="184042"/>
    <row r="184043"/>
    <row r="184044"/>
    <row r="184045"/>
    <row r="184046"/>
    <row r="184047"/>
    <row r="184048"/>
    <row r="184049"/>
    <row r="184050"/>
    <row r="184051"/>
    <row r="184052"/>
    <row r="184053"/>
    <row r="184054"/>
    <row r="184055"/>
    <row r="184056"/>
    <row r="184057"/>
    <row r="184058"/>
    <row r="184059"/>
    <row r="184060"/>
    <row r="184061"/>
    <row r="184062"/>
    <row r="184063"/>
    <row r="184064"/>
    <row r="184065"/>
    <row r="184066"/>
    <row r="184067"/>
    <row r="184068"/>
    <row r="184069"/>
    <row r="184070"/>
    <row r="184071"/>
    <row r="184072"/>
    <row r="184073"/>
    <row r="184074"/>
    <row r="184075"/>
    <row r="184076"/>
    <row r="184077"/>
    <row r="184078"/>
    <row r="184079"/>
    <row r="184080"/>
    <row r="184081"/>
    <row r="184082"/>
    <row r="184083"/>
    <row r="184084"/>
    <row r="184085"/>
    <row r="184086"/>
    <row r="184087"/>
    <row r="184088"/>
    <row r="184089"/>
    <row r="184090"/>
    <row r="184091"/>
    <row r="184092"/>
    <row r="184093"/>
    <row r="184094"/>
    <row r="184095"/>
    <row r="184096"/>
    <row r="184097"/>
    <row r="184098"/>
    <row r="184099"/>
    <row r="184100"/>
    <row r="184101"/>
    <row r="184102"/>
    <row r="184103"/>
    <row r="184104"/>
    <row r="184105"/>
    <row r="184106"/>
    <row r="184107"/>
    <row r="184108"/>
    <row r="184109"/>
    <row r="184110"/>
    <row r="184111"/>
    <row r="184112"/>
    <row r="184113"/>
    <row r="184114"/>
    <row r="184115"/>
    <row r="184116"/>
    <row r="184117"/>
    <row r="184118"/>
    <row r="184119"/>
    <row r="184120"/>
    <row r="184121"/>
    <row r="184122"/>
    <row r="184123"/>
    <row r="184124"/>
    <row r="184125"/>
    <row r="184126"/>
    <row r="184127"/>
    <row r="184128"/>
    <row r="184129"/>
    <row r="184130"/>
    <row r="184131"/>
    <row r="184132"/>
    <row r="184133"/>
    <row r="184134"/>
    <row r="184135"/>
    <row r="184136"/>
    <row r="184137"/>
    <row r="184138"/>
    <row r="184139"/>
    <row r="184140"/>
    <row r="184141"/>
    <row r="184142"/>
    <row r="184143"/>
    <row r="184144"/>
    <row r="184145"/>
    <row r="184146"/>
    <row r="184147"/>
    <row r="184148"/>
    <row r="184149"/>
    <row r="184150"/>
    <row r="184151"/>
    <row r="184152"/>
    <row r="184153"/>
    <row r="184154"/>
    <row r="184155"/>
    <row r="184156"/>
    <row r="184157"/>
    <row r="184158"/>
    <row r="184159"/>
    <row r="184160"/>
    <row r="184161"/>
    <row r="184162"/>
    <row r="184163"/>
    <row r="184164"/>
    <row r="184165"/>
    <row r="184166"/>
    <row r="184167"/>
    <row r="184168"/>
    <row r="184169"/>
    <row r="184170"/>
    <row r="184171"/>
    <row r="184172"/>
    <row r="184173"/>
    <row r="184174"/>
    <row r="184175"/>
    <row r="184176"/>
    <row r="184177"/>
    <row r="184178"/>
    <row r="184179"/>
    <row r="184180"/>
    <row r="184181"/>
    <row r="184182"/>
    <row r="184183"/>
    <row r="184184"/>
    <row r="184185"/>
    <row r="184186"/>
    <row r="184187"/>
    <row r="184188"/>
    <row r="184189"/>
    <row r="184190"/>
    <row r="184191"/>
    <row r="184192"/>
    <row r="184193"/>
    <row r="184194"/>
    <row r="184195"/>
    <row r="184196"/>
    <row r="184197"/>
    <row r="184198"/>
    <row r="184199"/>
    <row r="184200"/>
    <row r="184201"/>
    <row r="184202"/>
    <row r="184203"/>
    <row r="184204"/>
    <row r="184205"/>
    <row r="184206"/>
    <row r="184207"/>
    <row r="184208"/>
    <row r="184209"/>
    <row r="184210"/>
    <row r="184211"/>
    <row r="184212"/>
    <row r="184213"/>
    <row r="184214"/>
    <row r="184215"/>
    <row r="184216"/>
    <row r="184217"/>
    <row r="184218"/>
    <row r="184219"/>
    <row r="184220"/>
    <row r="184221"/>
    <row r="184222"/>
    <row r="184223"/>
    <row r="184224"/>
    <row r="184225"/>
    <row r="184226"/>
    <row r="184227"/>
    <row r="184228"/>
    <row r="184229"/>
    <row r="184230"/>
    <row r="184231"/>
    <row r="184232"/>
    <row r="184233"/>
    <row r="184234"/>
    <row r="184235"/>
    <row r="184236"/>
    <row r="184237"/>
    <row r="184238"/>
    <row r="184239"/>
    <row r="184240"/>
    <row r="184241"/>
    <row r="184242"/>
    <row r="184243"/>
    <row r="184244"/>
    <row r="184245"/>
    <row r="184246"/>
    <row r="184247"/>
    <row r="184248"/>
    <row r="184249"/>
    <row r="184250"/>
    <row r="184251"/>
    <row r="184252"/>
    <row r="184253"/>
    <row r="184254"/>
    <row r="184255"/>
    <row r="184256"/>
    <row r="184257"/>
    <row r="184258"/>
    <row r="184259"/>
    <row r="184260"/>
    <row r="184261"/>
    <row r="184262"/>
    <row r="184263"/>
    <row r="184264"/>
    <row r="184265"/>
    <row r="184266"/>
    <row r="184267"/>
    <row r="184268"/>
    <row r="184269"/>
    <row r="184270"/>
    <row r="184271"/>
    <row r="184272"/>
    <row r="184273"/>
    <row r="184274"/>
    <row r="184275"/>
    <row r="184276"/>
    <row r="184277"/>
    <row r="184278"/>
    <row r="184279"/>
    <row r="184280"/>
    <row r="184281"/>
    <row r="184282"/>
    <row r="184283"/>
    <row r="184284"/>
    <row r="184285"/>
    <row r="184286"/>
    <row r="184287"/>
    <row r="184288"/>
    <row r="184289"/>
    <row r="184290"/>
    <row r="184291"/>
    <row r="184292"/>
    <row r="184293"/>
    <row r="184294"/>
    <row r="184295"/>
    <row r="184296"/>
    <row r="184297"/>
    <row r="184298"/>
    <row r="184299"/>
    <row r="184300"/>
    <row r="184301"/>
    <row r="184302"/>
    <row r="184303"/>
    <row r="184304"/>
    <row r="184305"/>
    <row r="184306"/>
    <row r="184307"/>
    <row r="184308"/>
    <row r="184309"/>
    <row r="184310"/>
    <row r="184311"/>
    <row r="184312"/>
    <row r="184313"/>
    <row r="184314"/>
    <row r="184315"/>
    <row r="184316"/>
    <row r="184317"/>
    <row r="184318"/>
    <row r="184319"/>
    <row r="184320"/>
    <row r="184321"/>
    <row r="184322"/>
    <row r="184323"/>
    <row r="184324"/>
    <row r="184325"/>
    <row r="184326"/>
    <row r="184327"/>
    <row r="184328"/>
    <row r="184329"/>
    <row r="184330"/>
    <row r="184331"/>
    <row r="184332"/>
    <row r="184333"/>
    <row r="184334"/>
    <row r="184335"/>
    <row r="184336"/>
    <row r="184337"/>
    <row r="184338"/>
    <row r="184339"/>
    <row r="184340"/>
    <row r="184341"/>
    <row r="184342"/>
    <row r="184343"/>
    <row r="184344"/>
    <row r="184345"/>
    <row r="184346"/>
    <row r="184347"/>
    <row r="184348"/>
    <row r="184349"/>
    <row r="184350"/>
    <row r="184351"/>
    <row r="184352"/>
    <row r="184353"/>
    <row r="184354"/>
    <row r="184355"/>
    <row r="184356"/>
    <row r="184357"/>
    <row r="184358"/>
    <row r="184359"/>
    <row r="184360"/>
    <row r="184361"/>
    <row r="184362"/>
    <row r="184363"/>
    <row r="184364"/>
    <row r="184365"/>
    <row r="184366"/>
    <row r="184367"/>
    <row r="184368"/>
    <row r="184369"/>
    <row r="184370"/>
    <row r="184371"/>
    <row r="184372"/>
    <row r="184373"/>
    <row r="184374"/>
    <row r="184375"/>
    <row r="184376"/>
    <row r="184377"/>
    <row r="184378"/>
    <row r="184379"/>
    <row r="184380"/>
    <row r="184381"/>
    <row r="184382"/>
    <row r="184383"/>
    <row r="184384"/>
    <row r="184385"/>
    <row r="184386"/>
    <row r="184387"/>
    <row r="184388"/>
    <row r="184389"/>
    <row r="184390"/>
    <row r="184391"/>
    <row r="184392"/>
    <row r="184393"/>
    <row r="184394"/>
    <row r="184395"/>
    <row r="184396"/>
    <row r="184397"/>
    <row r="184398"/>
    <row r="184399"/>
    <row r="184400"/>
    <row r="184401"/>
    <row r="184402"/>
    <row r="184403"/>
    <row r="184404"/>
    <row r="184405"/>
    <row r="184406"/>
    <row r="184407"/>
    <row r="184408"/>
    <row r="184409"/>
    <row r="184410"/>
    <row r="184411"/>
    <row r="184412"/>
    <row r="184413"/>
    <row r="184414"/>
    <row r="184415"/>
    <row r="184416"/>
    <row r="184417"/>
    <row r="184418"/>
    <row r="184419"/>
    <row r="184420"/>
    <row r="184421"/>
    <row r="184422"/>
    <row r="184423"/>
    <row r="184424"/>
    <row r="184425"/>
    <row r="184426"/>
    <row r="184427"/>
    <row r="184428"/>
    <row r="184429"/>
    <row r="184430"/>
    <row r="184431"/>
    <row r="184432"/>
    <row r="184433"/>
    <row r="184434"/>
    <row r="184435"/>
    <row r="184436"/>
    <row r="184437"/>
    <row r="184438"/>
    <row r="184439"/>
    <row r="184440"/>
    <row r="184441"/>
    <row r="184442"/>
    <row r="184443"/>
    <row r="184444"/>
    <row r="184445"/>
    <row r="184446"/>
    <row r="184447"/>
    <row r="184448"/>
    <row r="184449"/>
    <row r="184450"/>
    <row r="184451"/>
    <row r="184452"/>
    <row r="184453"/>
    <row r="184454"/>
    <row r="184455"/>
    <row r="184456"/>
    <row r="184457"/>
    <row r="184458"/>
    <row r="184459"/>
    <row r="184460"/>
    <row r="184461"/>
    <row r="184462"/>
    <row r="184463"/>
    <row r="184464"/>
    <row r="184465"/>
    <row r="184466"/>
    <row r="184467"/>
    <row r="184468"/>
    <row r="184469"/>
    <row r="184470"/>
    <row r="184471"/>
    <row r="184472"/>
    <row r="184473"/>
    <row r="184474"/>
    <row r="184475"/>
    <row r="184476"/>
    <row r="184477"/>
    <row r="184478"/>
    <row r="184479"/>
    <row r="184480"/>
    <row r="184481"/>
    <row r="184482"/>
    <row r="184483"/>
    <row r="184484"/>
    <row r="184485"/>
    <row r="184486"/>
    <row r="184487"/>
    <row r="184488"/>
    <row r="184489"/>
    <row r="184490"/>
    <row r="184491"/>
    <row r="184492"/>
    <row r="184493"/>
    <row r="184494"/>
    <row r="184495"/>
    <row r="184496"/>
    <row r="184497"/>
    <row r="184498"/>
    <row r="184499"/>
    <row r="184500"/>
    <row r="184501"/>
    <row r="184502"/>
    <row r="184503"/>
    <row r="184504"/>
    <row r="184505"/>
    <row r="184506"/>
    <row r="184507"/>
    <row r="184508"/>
    <row r="184509"/>
    <row r="184510"/>
    <row r="184511"/>
    <row r="184512"/>
    <row r="184513"/>
    <row r="184514"/>
    <row r="184515"/>
    <row r="184516"/>
    <row r="184517"/>
    <row r="184518"/>
    <row r="184519"/>
    <row r="184520"/>
    <row r="184521"/>
    <row r="184522"/>
    <row r="184523"/>
    <row r="184524"/>
    <row r="184525"/>
    <row r="184526"/>
    <row r="184527"/>
    <row r="184528"/>
    <row r="184529"/>
    <row r="184530"/>
    <row r="184531"/>
    <row r="184532"/>
    <row r="184533"/>
    <row r="184534"/>
    <row r="184535"/>
    <row r="184536"/>
    <row r="184537"/>
    <row r="184538"/>
    <row r="184539"/>
    <row r="184540"/>
    <row r="184541"/>
    <row r="184542"/>
    <row r="184543"/>
    <row r="184544"/>
    <row r="184545"/>
    <row r="184546"/>
    <row r="184547"/>
    <row r="184548"/>
    <row r="184549"/>
    <row r="184550"/>
    <row r="184551"/>
    <row r="184552"/>
    <row r="184553"/>
    <row r="184554"/>
    <row r="184555"/>
    <row r="184556"/>
    <row r="184557"/>
    <row r="184558"/>
    <row r="184559"/>
    <row r="184560"/>
    <row r="184561"/>
    <row r="184562"/>
    <row r="184563"/>
    <row r="184564"/>
    <row r="184565"/>
    <row r="184566"/>
    <row r="184567"/>
    <row r="184568"/>
    <row r="184569"/>
    <row r="184570"/>
    <row r="184571"/>
    <row r="184572"/>
    <row r="184573"/>
    <row r="184574"/>
    <row r="184575"/>
    <row r="184576"/>
    <row r="184577"/>
    <row r="184578"/>
    <row r="184579"/>
    <row r="184580"/>
    <row r="184581"/>
    <row r="184582"/>
    <row r="184583"/>
    <row r="184584"/>
    <row r="184585"/>
    <row r="184586"/>
    <row r="184587"/>
    <row r="184588"/>
    <row r="184589"/>
    <row r="184590"/>
    <row r="184591"/>
    <row r="184592"/>
    <row r="184593"/>
    <row r="184594"/>
    <row r="184595"/>
    <row r="184596"/>
    <row r="184597"/>
    <row r="184598"/>
    <row r="184599"/>
    <row r="184600"/>
    <row r="184601"/>
    <row r="184602"/>
    <row r="184603"/>
    <row r="184604"/>
    <row r="184605"/>
    <row r="184606"/>
    <row r="184607"/>
    <row r="184608"/>
    <row r="184609"/>
    <row r="184610"/>
    <row r="184611"/>
    <row r="184612"/>
    <row r="184613"/>
    <row r="184614"/>
    <row r="184615"/>
    <row r="184616"/>
    <row r="184617"/>
    <row r="184618"/>
    <row r="184619"/>
    <row r="184620"/>
    <row r="184621"/>
    <row r="184622"/>
    <row r="184623"/>
    <row r="184624"/>
    <row r="184625"/>
    <row r="184626"/>
    <row r="184627"/>
    <row r="184628"/>
    <row r="184629"/>
    <row r="184630"/>
    <row r="184631"/>
    <row r="184632"/>
    <row r="184633"/>
    <row r="184634"/>
    <row r="184635"/>
    <row r="184636"/>
    <row r="184637"/>
    <row r="184638"/>
    <row r="184639"/>
    <row r="184640"/>
    <row r="184641"/>
    <row r="184642"/>
    <row r="184643"/>
    <row r="184644"/>
    <row r="184645"/>
    <row r="184646"/>
    <row r="184647"/>
    <row r="184648"/>
    <row r="184649"/>
    <row r="184650"/>
    <row r="184651"/>
    <row r="184652"/>
    <row r="184653"/>
    <row r="184654"/>
    <row r="184655"/>
    <row r="184656"/>
    <row r="184657"/>
    <row r="184658"/>
    <row r="184659"/>
    <row r="184660"/>
    <row r="184661"/>
    <row r="184662"/>
    <row r="184663"/>
    <row r="184664"/>
    <row r="184665"/>
    <row r="184666"/>
    <row r="184667"/>
    <row r="184668"/>
    <row r="184669"/>
    <row r="184670"/>
    <row r="184671"/>
    <row r="184672"/>
    <row r="184673"/>
    <row r="184674"/>
    <row r="184675"/>
    <row r="184676"/>
    <row r="184677"/>
    <row r="184678"/>
    <row r="184679"/>
    <row r="184680"/>
    <row r="184681"/>
    <row r="184682"/>
    <row r="184683"/>
    <row r="184684"/>
    <row r="184685"/>
    <row r="184686"/>
    <row r="184687"/>
    <row r="184688"/>
    <row r="184689"/>
    <row r="184690"/>
    <row r="184691"/>
    <row r="184692"/>
    <row r="184693"/>
    <row r="184694"/>
    <row r="184695"/>
    <row r="184696"/>
    <row r="184697"/>
    <row r="184698"/>
    <row r="184699"/>
    <row r="184700"/>
    <row r="184701"/>
    <row r="184702"/>
    <row r="184703"/>
    <row r="184704"/>
    <row r="184705"/>
    <row r="184706"/>
    <row r="184707"/>
    <row r="184708"/>
    <row r="184709"/>
    <row r="184710"/>
    <row r="184711"/>
    <row r="184712"/>
    <row r="184713"/>
    <row r="184714"/>
    <row r="184715"/>
    <row r="184716"/>
    <row r="184717"/>
    <row r="184718"/>
    <row r="184719"/>
    <row r="184720"/>
    <row r="184721"/>
    <row r="184722"/>
    <row r="184723"/>
    <row r="184724"/>
    <row r="184725"/>
    <row r="184726"/>
    <row r="184727"/>
    <row r="184728"/>
    <row r="184729"/>
    <row r="184730"/>
    <row r="184731"/>
    <row r="184732"/>
    <row r="184733"/>
    <row r="184734"/>
    <row r="184735"/>
    <row r="184736"/>
    <row r="184737"/>
    <row r="184738"/>
    <row r="184739"/>
    <row r="184740"/>
    <row r="184741"/>
    <row r="184742"/>
    <row r="184743"/>
    <row r="184744"/>
    <row r="184745"/>
    <row r="184746"/>
    <row r="184747"/>
    <row r="184748"/>
    <row r="184749"/>
    <row r="184750"/>
    <row r="184751"/>
    <row r="184752"/>
    <row r="184753"/>
    <row r="184754"/>
    <row r="184755"/>
    <row r="184756"/>
    <row r="184757"/>
    <row r="184758"/>
    <row r="184759"/>
    <row r="184760"/>
    <row r="184761"/>
    <row r="184762"/>
    <row r="184763"/>
    <row r="184764"/>
    <row r="184765"/>
    <row r="184766"/>
    <row r="184767"/>
    <row r="184768"/>
    <row r="184769"/>
    <row r="184770"/>
    <row r="184771"/>
    <row r="184772"/>
    <row r="184773"/>
    <row r="184774"/>
    <row r="184775"/>
    <row r="184776"/>
    <row r="184777"/>
    <row r="184778"/>
    <row r="184779"/>
    <row r="184780"/>
    <row r="184781"/>
    <row r="184782"/>
    <row r="184783"/>
    <row r="184784"/>
    <row r="184785"/>
    <row r="184786"/>
    <row r="184787"/>
    <row r="184788"/>
    <row r="184789"/>
    <row r="184790"/>
    <row r="184791"/>
    <row r="184792"/>
    <row r="184793"/>
    <row r="184794"/>
    <row r="184795"/>
    <row r="184796"/>
    <row r="184797"/>
    <row r="184798"/>
    <row r="184799"/>
    <row r="184800"/>
    <row r="184801"/>
    <row r="184802"/>
    <row r="184803"/>
    <row r="184804"/>
    <row r="184805"/>
    <row r="184806"/>
    <row r="184807"/>
    <row r="184808"/>
    <row r="184809"/>
    <row r="184810"/>
    <row r="184811"/>
    <row r="184812"/>
    <row r="184813"/>
    <row r="184814"/>
    <row r="184815"/>
    <row r="184816"/>
    <row r="184817"/>
    <row r="184818"/>
    <row r="184819"/>
    <row r="184820"/>
    <row r="184821"/>
    <row r="184822"/>
    <row r="184823"/>
    <row r="184824"/>
    <row r="184825"/>
    <row r="184826"/>
    <row r="184827"/>
    <row r="184828"/>
    <row r="184829"/>
    <row r="184830"/>
    <row r="184831"/>
    <row r="184832"/>
    <row r="184833"/>
    <row r="184834"/>
    <row r="184835"/>
    <row r="184836"/>
    <row r="184837"/>
    <row r="184838"/>
    <row r="184839"/>
    <row r="184840"/>
    <row r="184841"/>
    <row r="184842"/>
    <row r="184843"/>
    <row r="184844"/>
    <row r="184845"/>
    <row r="184846"/>
    <row r="184847"/>
    <row r="184848"/>
    <row r="184849"/>
    <row r="184850"/>
    <row r="184851"/>
    <row r="184852"/>
    <row r="184853"/>
    <row r="184854"/>
    <row r="184855"/>
    <row r="184856"/>
    <row r="184857"/>
    <row r="184858"/>
    <row r="184859"/>
    <row r="184860"/>
    <row r="184861"/>
    <row r="184862"/>
    <row r="184863"/>
    <row r="184864"/>
    <row r="184865"/>
    <row r="184866"/>
    <row r="184867"/>
    <row r="184868"/>
    <row r="184869"/>
    <row r="184870"/>
    <row r="184871"/>
    <row r="184872"/>
    <row r="184873"/>
    <row r="184874"/>
    <row r="184875"/>
    <row r="184876"/>
    <row r="184877"/>
    <row r="184878"/>
    <row r="184879"/>
    <row r="184880"/>
    <row r="184881"/>
    <row r="184882"/>
    <row r="184883"/>
    <row r="184884"/>
    <row r="184885"/>
    <row r="184886"/>
    <row r="184887"/>
    <row r="184888"/>
    <row r="184889"/>
    <row r="184890"/>
    <row r="184891"/>
    <row r="184892"/>
    <row r="184893"/>
    <row r="184894"/>
    <row r="184895"/>
    <row r="184896"/>
    <row r="184897"/>
    <row r="184898"/>
    <row r="184899"/>
    <row r="184900"/>
    <row r="184901"/>
    <row r="184902"/>
    <row r="184903"/>
    <row r="184904"/>
    <row r="184905"/>
    <row r="184906"/>
    <row r="184907"/>
    <row r="184908"/>
    <row r="184909"/>
    <row r="184910"/>
    <row r="184911"/>
    <row r="184912"/>
    <row r="184913"/>
    <row r="184914"/>
    <row r="184915"/>
    <row r="184916"/>
    <row r="184917"/>
    <row r="184918"/>
    <row r="184919"/>
    <row r="184920"/>
    <row r="184921"/>
    <row r="184922"/>
    <row r="184923"/>
    <row r="184924"/>
    <row r="184925"/>
    <row r="184926"/>
    <row r="184927"/>
    <row r="184928"/>
    <row r="184929"/>
    <row r="184930"/>
    <row r="184931"/>
    <row r="184932"/>
    <row r="184933"/>
    <row r="184934"/>
    <row r="184935"/>
    <row r="184936"/>
    <row r="184937"/>
    <row r="184938"/>
    <row r="184939"/>
    <row r="184940"/>
    <row r="184941"/>
    <row r="184942"/>
    <row r="184943"/>
    <row r="184944"/>
    <row r="184945"/>
    <row r="184946"/>
    <row r="184947"/>
    <row r="184948"/>
    <row r="184949"/>
    <row r="184950"/>
    <row r="184951"/>
    <row r="184952"/>
    <row r="184953"/>
    <row r="184954"/>
    <row r="184955"/>
    <row r="184956"/>
    <row r="184957"/>
    <row r="184958"/>
    <row r="184959"/>
    <row r="184960"/>
    <row r="184961"/>
    <row r="184962"/>
    <row r="184963"/>
    <row r="184964"/>
    <row r="184965"/>
    <row r="184966"/>
    <row r="184967"/>
    <row r="184968"/>
    <row r="184969"/>
    <row r="184970"/>
    <row r="184971"/>
    <row r="184972"/>
    <row r="184973"/>
    <row r="184974"/>
    <row r="184975"/>
    <row r="184976"/>
    <row r="184977"/>
    <row r="184978"/>
    <row r="184979"/>
    <row r="184980"/>
    <row r="184981"/>
    <row r="184982"/>
    <row r="184983"/>
    <row r="184984"/>
    <row r="184985"/>
    <row r="184986"/>
    <row r="184987"/>
    <row r="184988"/>
    <row r="184989"/>
    <row r="184990"/>
    <row r="184991"/>
    <row r="184992"/>
    <row r="184993"/>
    <row r="184994"/>
    <row r="184995"/>
    <row r="184996"/>
    <row r="184997"/>
    <row r="184998"/>
    <row r="184999"/>
    <row r="185000"/>
    <row r="185001"/>
    <row r="185002"/>
    <row r="185003"/>
    <row r="185004"/>
    <row r="185005"/>
    <row r="185006"/>
    <row r="185007"/>
    <row r="185008"/>
    <row r="185009"/>
    <row r="185010"/>
    <row r="185011"/>
    <row r="185012"/>
    <row r="185013"/>
    <row r="185014"/>
    <row r="185015"/>
    <row r="185016"/>
    <row r="185017"/>
    <row r="185018"/>
    <row r="185019"/>
    <row r="185020"/>
    <row r="185021"/>
    <row r="185022"/>
    <row r="185023"/>
    <row r="185024"/>
    <row r="185025"/>
    <row r="185026"/>
    <row r="185027"/>
    <row r="185028"/>
    <row r="185029"/>
    <row r="185030"/>
    <row r="185031"/>
    <row r="185032"/>
    <row r="185033"/>
    <row r="185034"/>
    <row r="185035"/>
    <row r="185036"/>
    <row r="185037"/>
    <row r="185038"/>
    <row r="185039"/>
    <row r="185040"/>
    <row r="185041"/>
    <row r="185042"/>
    <row r="185043"/>
    <row r="185044"/>
    <row r="185045"/>
    <row r="185046"/>
    <row r="185047"/>
    <row r="185048"/>
    <row r="185049"/>
    <row r="185050"/>
    <row r="185051"/>
    <row r="185052"/>
    <row r="185053"/>
    <row r="185054"/>
    <row r="185055"/>
    <row r="185056"/>
    <row r="185057"/>
    <row r="185058"/>
    <row r="185059"/>
    <row r="185060"/>
    <row r="185061"/>
    <row r="185062"/>
    <row r="185063"/>
    <row r="185064"/>
    <row r="185065"/>
    <row r="185066"/>
    <row r="185067"/>
    <row r="185068"/>
    <row r="185069"/>
    <row r="185070"/>
    <row r="185071"/>
    <row r="185072"/>
    <row r="185073"/>
    <row r="185074"/>
    <row r="185075"/>
    <row r="185076"/>
    <row r="185077"/>
    <row r="185078"/>
    <row r="185079"/>
    <row r="185080"/>
    <row r="185081"/>
    <row r="185082"/>
    <row r="185083"/>
    <row r="185084"/>
    <row r="185085"/>
    <row r="185086"/>
    <row r="185087"/>
    <row r="185088"/>
    <row r="185089"/>
    <row r="185090"/>
    <row r="185091"/>
    <row r="185092"/>
    <row r="185093"/>
    <row r="185094"/>
    <row r="185095"/>
    <row r="185096"/>
    <row r="185097"/>
    <row r="185098"/>
    <row r="185099"/>
    <row r="185100"/>
    <row r="185101"/>
    <row r="185102"/>
    <row r="185103"/>
    <row r="185104"/>
    <row r="185105"/>
    <row r="185106"/>
    <row r="185107"/>
    <row r="185108"/>
    <row r="185109"/>
    <row r="185110"/>
    <row r="185111"/>
    <row r="185112"/>
    <row r="185113"/>
    <row r="185114"/>
    <row r="185115"/>
    <row r="185116"/>
    <row r="185117"/>
    <row r="185118"/>
    <row r="185119"/>
    <row r="185120"/>
    <row r="185121"/>
    <row r="185122"/>
    <row r="185123"/>
    <row r="185124"/>
    <row r="185125"/>
    <row r="185126"/>
    <row r="185127"/>
    <row r="185128"/>
    <row r="185129"/>
    <row r="185130"/>
    <row r="185131"/>
    <row r="185132"/>
    <row r="185133"/>
    <row r="185134"/>
    <row r="185135"/>
    <row r="185136"/>
    <row r="185137"/>
    <row r="185138"/>
    <row r="185139"/>
    <row r="185140"/>
    <row r="185141"/>
    <row r="185142"/>
    <row r="185143"/>
    <row r="185144"/>
    <row r="185145"/>
    <row r="185146"/>
    <row r="185147"/>
    <row r="185148"/>
    <row r="185149"/>
    <row r="185150"/>
    <row r="185151"/>
    <row r="185152"/>
    <row r="185153"/>
    <row r="185154"/>
    <row r="185155"/>
    <row r="185156"/>
    <row r="185157"/>
    <row r="185158"/>
    <row r="185159"/>
    <row r="185160"/>
    <row r="185161"/>
    <row r="185162"/>
    <row r="185163"/>
    <row r="185164"/>
    <row r="185165"/>
    <row r="185166"/>
    <row r="185167"/>
    <row r="185168"/>
    <row r="185169"/>
    <row r="185170"/>
    <row r="185171"/>
    <row r="185172"/>
    <row r="185173"/>
    <row r="185174"/>
    <row r="185175"/>
    <row r="185176"/>
    <row r="185177"/>
    <row r="185178"/>
    <row r="185179"/>
    <row r="185180"/>
    <row r="185181"/>
    <row r="185182"/>
    <row r="185183"/>
    <row r="185184"/>
    <row r="185185"/>
    <row r="185186"/>
    <row r="185187"/>
    <row r="185188"/>
    <row r="185189"/>
    <row r="185190"/>
    <row r="185191"/>
    <row r="185192"/>
    <row r="185193"/>
    <row r="185194"/>
    <row r="185195"/>
    <row r="185196"/>
    <row r="185197"/>
    <row r="185198"/>
    <row r="185199"/>
    <row r="185200"/>
    <row r="185201"/>
    <row r="185202"/>
    <row r="185203"/>
    <row r="185204"/>
    <row r="185205"/>
    <row r="185206"/>
    <row r="185207"/>
    <row r="185208"/>
    <row r="185209"/>
    <row r="185210"/>
    <row r="185211"/>
    <row r="185212"/>
    <row r="185213"/>
    <row r="185214"/>
    <row r="185215"/>
    <row r="185216"/>
    <row r="185217"/>
    <row r="185218"/>
    <row r="185219"/>
    <row r="185220"/>
    <row r="185221"/>
    <row r="185222"/>
    <row r="185223"/>
    <row r="185224"/>
    <row r="185225"/>
    <row r="185226"/>
    <row r="185227"/>
    <row r="185228"/>
    <row r="185229"/>
    <row r="185230"/>
    <row r="185231"/>
    <row r="185232"/>
    <row r="185233"/>
    <row r="185234"/>
    <row r="185235"/>
    <row r="185236"/>
    <row r="185237"/>
    <row r="185238"/>
    <row r="185239"/>
    <row r="185240"/>
    <row r="185241"/>
    <row r="185242"/>
    <row r="185243"/>
    <row r="185244"/>
    <row r="185245"/>
    <row r="185246"/>
    <row r="185247"/>
    <row r="185248"/>
    <row r="185249"/>
    <row r="185250"/>
    <row r="185251"/>
    <row r="185252"/>
    <row r="185253"/>
    <row r="185254"/>
    <row r="185255"/>
    <row r="185256"/>
    <row r="185257"/>
    <row r="185258"/>
    <row r="185259"/>
    <row r="185260"/>
    <row r="185261"/>
    <row r="185262"/>
    <row r="185263"/>
    <row r="185264"/>
    <row r="185265"/>
    <row r="185266"/>
    <row r="185267"/>
    <row r="185268"/>
    <row r="185269"/>
    <row r="185270"/>
    <row r="185271"/>
    <row r="185272"/>
    <row r="185273"/>
    <row r="185274"/>
    <row r="185275"/>
    <row r="185276"/>
    <row r="185277"/>
    <row r="185278"/>
    <row r="185279"/>
    <row r="185280"/>
    <row r="185281"/>
    <row r="185282"/>
    <row r="185283"/>
    <row r="185284"/>
    <row r="185285"/>
    <row r="185286"/>
    <row r="185287"/>
    <row r="185288"/>
    <row r="185289"/>
    <row r="185290"/>
    <row r="185291"/>
    <row r="185292"/>
    <row r="185293"/>
    <row r="185294"/>
    <row r="185295"/>
    <row r="185296"/>
    <row r="185297"/>
    <row r="185298"/>
    <row r="185299"/>
    <row r="185300"/>
    <row r="185301"/>
    <row r="185302"/>
    <row r="185303"/>
    <row r="185304"/>
    <row r="185305"/>
    <row r="185306"/>
    <row r="185307"/>
    <row r="185308"/>
    <row r="185309"/>
    <row r="185310"/>
    <row r="185311"/>
    <row r="185312"/>
    <row r="185313"/>
    <row r="185314"/>
    <row r="185315"/>
    <row r="185316"/>
    <row r="185317"/>
    <row r="185318"/>
    <row r="185319"/>
    <row r="185320"/>
    <row r="185321"/>
    <row r="185322"/>
    <row r="185323"/>
    <row r="185324"/>
    <row r="185325"/>
    <row r="185326"/>
    <row r="185327"/>
    <row r="185328"/>
    <row r="185329"/>
    <row r="185330"/>
    <row r="185331"/>
    <row r="185332"/>
    <row r="185333"/>
    <row r="185334"/>
    <row r="185335"/>
    <row r="185336"/>
    <row r="185337"/>
    <row r="185338"/>
    <row r="185339"/>
    <row r="185340"/>
    <row r="185341"/>
    <row r="185342"/>
    <row r="185343"/>
    <row r="185344"/>
    <row r="185345"/>
    <row r="185346"/>
    <row r="185347"/>
    <row r="185348"/>
    <row r="185349"/>
    <row r="185350"/>
    <row r="185351"/>
    <row r="185352"/>
    <row r="185353"/>
    <row r="185354"/>
    <row r="185355"/>
    <row r="185356"/>
    <row r="185357"/>
    <row r="185358"/>
    <row r="185359"/>
    <row r="185360"/>
    <row r="185361"/>
    <row r="185362"/>
    <row r="185363"/>
    <row r="185364"/>
    <row r="185365"/>
    <row r="185366"/>
    <row r="185367"/>
    <row r="185368"/>
    <row r="185369"/>
    <row r="185370"/>
    <row r="185371"/>
    <row r="185372"/>
    <row r="185373"/>
    <row r="185374"/>
    <row r="185375"/>
    <row r="185376"/>
    <row r="185377"/>
    <row r="185378"/>
    <row r="185379"/>
    <row r="185380"/>
    <row r="185381"/>
    <row r="185382"/>
    <row r="185383"/>
    <row r="185384"/>
    <row r="185385"/>
    <row r="185386"/>
    <row r="185387"/>
    <row r="185388"/>
    <row r="185389"/>
    <row r="185390"/>
    <row r="185391"/>
    <row r="185392"/>
    <row r="185393"/>
    <row r="185394"/>
    <row r="185395"/>
    <row r="185396"/>
    <row r="185397"/>
    <row r="185398"/>
    <row r="185399"/>
    <row r="185400"/>
    <row r="185401"/>
    <row r="185402"/>
    <row r="185403"/>
    <row r="185404"/>
    <row r="185405"/>
    <row r="185406"/>
    <row r="185407"/>
    <row r="185408"/>
    <row r="185409"/>
    <row r="185410"/>
    <row r="185411"/>
    <row r="185412"/>
    <row r="185413"/>
    <row r="185414"/>
    <row r="185415"/>
    <row r="185416"/>
    <row r="185417"/>
    <row r="185418"/>
    <row r="185419"/>
    <row r="185420"/>
    <row r="185421"/>
    <row r="185422"/>
    <row r="185423"/>
    <row r="185424"/>
    <row r="185425"/>
    <row r="185426"/>
    <row r="185427"/>
    <row r="185428"/>
    <row r="185429"/>
    <row r="185430"/>
    <row r="185431"/>
    <row r="185432"/>
    <row r="185433"/>
    <row r="185434"/>
    <row r="185435"/>
    <row r="185436"/>
    <row r="185437"/>
    <row r="185438"/>
    <row r="185439"/>
    <row r="185440"/>
    <row r="185441"/>
    <row r="185442"/>
    <row r="185443"/>
    <row r="185444"/>
    <row r="185445"/>
    <row r="185446"/>
    <row r="185447"/>
    <row r="185448"/>
    <row r="185449"/>
    <row r="185450"/>
    <row r="185451"/>
    <row r="185452"/>
    <row r="185453"/>
    <row r="185454"/>
    <row r="185455"/>
    <row r="185456"/>
    <row r="185457"/>
    <row r="185458"/>
    <row r="185459"/>
    <row r="185460"/>
    <row r="185461"/>
    <row r="185462"/>
    <row r="185463"/>
    <row r="185464"/>
    <row r="185465"/>
    <row r="185466"/>
    <row r="185467"/>
    <row r="185468"/>
    <row r="185469"/>
    <row r="185470"/>
    <row r="185471"/>
    <row r="185472"/>
    <row r="185473"/>
    <row r="185474"/>
    <row r="185475"/>
    <row r="185476"/>
    <row r="185477"/>
    <row r="185478"/>
    <row r="185479"/>
    <row r="185480"/>
    <row r="185481"/>
    <row r="185482"/>
    <row r="185483"/>
    <row r="185484"/>
    <row r="185485"/>
    <row r="185486"/>
    <row r="185487"/>
    <row r="185488"/>
    <row r="185489"/>
    <row r="185490"/>
    <row r="185491"/>
    <row r="185492"/>
    <row r="185493"/>
    <row r="185494"/>
    <row r="185495"/>
    <row r="185496"/>
    <row r="185497"/>
    <row r="185498"/>
    <row r="185499"/>
    <row r="185500"/>
    <row r="185501"/>
    <row r="185502"/>
    <row r="185503"/>
    <row r="185504"/>
    <row r="185505"/>
    <row r="185506"/>
    <row r="185507"/>
    <row r="185508"/>
    <row r="185509"/>
    <row r="185510"/>
    <row r="185511"/>
    <row r="185512"/>
    <row r="185513"/>
    <row r="185514"/>
    <row r="185515"/>
    <row r="185516"/>
    <row r="185517"/>
    <row r="185518"/>
    <row r="185519"/>
    <row r="185520"/>
    <row r="185521"/>
    <row r="185522"/>
    <row r="185523"/>
    <row r="185524"/>
    <row r="185525"/>
    <row r="185526"/>
    <row r="185527"/>
    <row r="185528"/>
    <row r="185529"/>
    <row r="185530"/>
    <row r="185531"/>
    <row r="185532"/>
    <row r="185533"/>
    <row r="185534"/>
    <row r="185535"/>
    <row r="185536"/>
    <row r="185537"/>
    <row r="185538"/>
    <row r="185539"/>
    <row r="185540"/>
    <row r="185541"/>
    <row r="185542"/>
    <row r="185543"/>
    <row r="185544"/>
    <row r="185545"/>
    <row r="185546"/>
    <row r="185547"/>
    <row r="185548"/>
    <row r="185549"/>
    <row r="185550"/>
    <row r="185551"/>
    <row r="185552"/>
    <row r="185553"/>
    <row r="185554"/>
    <row r="185555"/>
    <row r="185556"/>
    <row r="185557"/>
    <row r="185558"/>
    <row r="185559"/>
    <row r="185560"/>
    <row r="185561"/>
    <row r="185562"/>
    <row r="185563"/>
    <row r="185564"/>
    <row r="185565"/>
    <row r="185566"/>
    <row r="185567"/>
    <row r="185568"/>
    <row r="185569"/>
    <row r="185570"/>
    <row r="185571"/>
    <row r="185572"/>
    <row r="185573"/>
    <row r="185574"/>
    <row r="185575"/>
    <row r="185576"/>
    <row r="185577"/>
    <row r="185578"/>
    <row r="185579"/>
    <row r="185580"/>
    <row r="185581"/>
    <row r="185582"/>
    <row r="185583"/>
    <row r="185584"/>
    <row r="185585"/>
    <row r="185586"/>
    <row r="185587"/>
    <row r="185588"/>
    <row r="185589"/>
    <row r="185590"/>
    <row r="185591"/>
    <row r="185592"/>
    <row r="185593"/>
    <row r="185594"/>
    <row r="185595"/>
    <row r="185596"/>
    <row r="185597"/>
    <row r="185598"/>
    <row r="185599"/>
    <row r="185600"/>
    <row r="185601"/>
    <row r="185602"/>
    <row r="185603"/>
    <row r="185604"/>
    <row r="185605"/>
    <row r="185606"/>
    <row r="185607"/>
    <row r="185608"/>
    <row r="185609"/>
    <row r="185610"/>
    <row r="185611"/>
    <row r="185612"/>
    <row r="185613"/>
    <row r="185614"/>
    <row r="185615"/>
    <row r="185616"/>
    <row r="185617"/>
    <row r="185618"/>
    <row r="185619"/>
    <row r="185620"/>
    <row r="185621"/>
    <row r="185622"/>
    <row r="185623"/>
    <row r="185624"/>
    <row r="185625"/>
    <row r="185626"/>
    <row r="185627"/>
    <row r="185628"/>
    <row r="185629"/>
    <row r="185630"/>
    <row r="185631"/>
    <row r="185632"/>
    <row r="185633"/>
    <row r="185634"/>
    <row r="185635"/>
    <row r="185636"/>
    <row r="185637"/>
    <row r="185638"/>
    <row r="185639"/>
    <row r="185640"/>
    <row r="185641"/>
    <row r="185642"/>
    <row r="185643"/>
    <row r="185644"/>
    <row r="185645"/>
    <row r="185646"/>
    <row r="185647"/>
    <row r="185648"/>
    <row r="185649"/>
    <row r="185650"/>
    <row r="185651"/>
    <row r="185652"/>
    <row r="185653"/>
    <row r="185654"/>
    <row r="185655"/>
    <row r="185656"/>
    <row r="185657"/>
    <row r="185658"/>
    <row r="185659"/>
    <row r="185660"/>
    <row r="185661"/>
    <row r="185662"/>
    <row r="185663"/>
    <row r="185664"/>
    <row r="185665"/>
    <row r="185666"/>
    <row r="185667"/>
    <row r="185668"/>
    <row r="185669"/>
    <row r="185670"/>
    <row r="185671"/>
    <row r="185672"/>
    <row r="185673"/>
    <row r="185674"/>
    <row r="185675"/>
    <row r="185676"/>
    <row r="185677"/>
    <row r="185678"/>
    <row r="185679"/>
    <row r="185680"/>
    <row r="185681"/>
    <row r="185682"/>
    <row r="185683"/>
    <row r="185684"/>
    <row r="185685"/>
    <row r="185686"/>
    <row r="185687"/>
    <row r="185688"/>
    <row r="185689"/>
    <row r="185690"/>
    <row r="185691"/>
    <row r="185692"/>
    <row r="185693"/>
    <row r="185694"/>
    <row r="185695"/>
    <row r="185696"/>
    <row r="185697"/>
    <row r="185698"/>
    <row r="185699"/>
    <row r="185700"/>
    <row r="185701"/>
    <row r="185702"/>
    <row r="185703"/>
    <row r="185704"/>
    <row r="185705"/>
    <row r="185706"/>
    <row r="185707"/>
    <row r="185708"/>
    <row r="185709"/>
    <row r="185710"/>
    <row r="185711"/>
    <row r="185712"/>
    <row r="185713"/>
    <row r="185714"/>
    <row r="185715"/>
    <row r="185716"/>
    <row r="185717"/>
    <row r="185718"/>
    <row r="185719"/>
    <row r="185720"/>
    <row r="185721"/>
    <row r="185722"/>
    <row r="185723"/>
    <row r="185724"/>
    <row r="185725"/>
    <row r="185726"/>
    <row r="185727"/>
    <row r="185728"/>
    <row r="185729"/>
    <row r="185730"/>
    <row r="185731"/>
    <row r="185732"/>
    <row r="185733"/>
    <row r="185734"/>
    <row r="185735"/>
    <row r="185736"/>
    <row r="185737"/>
    <row r="185738"/>
    <row r="185739"/>
    <row r="185740"/>
    <row r="185741"/>
    <row r="185742"/>
    <row r="185743"/>
    <row r="185744"/>
    <row r="185745"/>
    <row r="185746"/>
    <row r="185747"/>
    <row r="185748"/>
    <row r="185749"/>
    <row r="185750"/>
    <row r="185751"/>
    <row r="185752"/>
    <row r="185753"/>
    <row r="185754"/>
    <row r="185755"/>
    <row r="185756"/>
    <row r="185757"/>
    <row r="185758"/>
    <row r="185759"/>
    <row r="185760"/>
    <row r="185761"/>
    <row r="185762"/>
    <row r="185763"/>
    <row r="185764"/>
    <row r="185765"/>
    <row r="185766"/>
    <row r="185767"/>
    <row r="185768"/>
    <row r="185769"/>
    <row r="185770"/>
    <row r="185771"/>
    <row r="185772"/>
    <row r="185773"/>
    <row r="185774"/>
    <row r="185775"/>
    <row r="185776"/>
    <row r="185777"/>
    <row r="185778"/>
    <row r="185779"/>
    <row r="185780"/>
    <row r="185781"/>
    <row r="185782"/>
    <row r="185783"/>
    <row r="185784"/>
    <row r="185785"/>
    <row r="185786"/>
    <row r="185787"/>
    <row r="185788"/>
    <row r="185789"/>
    <row r="185790"/>
    <row r="185791"/>
    <row r="185792"/>
    <row r="185793"/>
    <row r="185794"/>
    <row r="185795"/>
    <row r="185796"/>
    <row r="185797"/>
    <row r="185798"/>
    <row r="185799"/>
    <row r="185800"/>
    <row r="185801"/>
    <row r="185802"/>
    <row r="185803"/>
    <row r="185804"/>
    <row r="185805"/>
    <row r="185806"/>
    <row r="185807"/>
    <row r="185808"/>
    <row r="185809"/>
    <row r="185810"/>
    <row r="185811"/>
    <row r="185812"/>
    <row r="185813"/>
    <row r="185814"/>
    <row r="185815"/>
    <row r="185816"/>
    <row r="185817"/>
    <row r="185818"/>
    <row r="185819"/>
    <row r="185820"/>
    <row r="185821"/>
    <row r="185822"/>
    <row r="185823"/>
    <row r="185824"/>
    <row r="185825"/>
    <row r="185826"/>
    <row r="185827"/>
    <row r="185828"/>
    <row r="185829"/>
    <row r="185830"/>
    <row r="185831"/>
    <row r="185832"/>
    <row r="185833"/>
    <row r="185834"/>
    <row r="185835"/>
    <row r="185836"/>
    <row r="185837"/>
    <row r="185838"/>
    <row r="185839"/>
    <row r="185840"/>
    <row r="185841"/>
    <row r="185842"/>
    <row r="185843"/>
    <row r="185844"/>
    <row r="185845"/>
    <row r="185846"/>
    <row r="185847"/>
    <row r="185848"/>
    <row r="185849"/>
    <row r="185850"/>
    <row r="185851"/>
    <row r="185852"/>
    <row r="185853"/>
    <row r="185854"/>
    <row r="185855"/>
    <row r="185856"/>
    <row r="185857"/>
    <row r="185858"/>
    <row r="185859"/>
    <row r="185860"/>
    <row r="185861"/>
    <row r="185862"/>
    <row r="185863"/>
    <row r="185864"/>
    <row r="185865"/>
    <row r="185866"/>
    <row r="185867"/>
    <row r="185868"/>
    <row r="185869"/>
    <row r="185870"/>
    <row r="185871"/>
    <row r="185872"/>
    <row r="185873"/>
    <row r="185874"/>
    <row r="185875"/>
    <row r="185876"/>
    <row r="185877"/>
    <row r="185878"/>
    <row r="185879"/>
    <row r="185880"/>
    <row r="185881"/>
    <row r="185882"/>
    <row r="185883"/>
    <row r="185884"/>
    <row r="185885"/>
    <row r="185886"/>
    <row r="185887"/>
    <row r="185888"/>
    <row r="185889"/>
    <row r="185890"/>
    <row r="185891"/>
    <row r="185892"/>
    <row r="185893"/>
    <row r="185894"/>
    <row r="185895"/>
    <row r="185896"/>
    <row r="185897"/>
    <row r="185898"/>
    <row r="185899"/>
    <row r="185900"/>
    <row r="185901"/>
    <row r="185902"/>
    <row r="185903"/>
    <row r="185904"/>
    <row r="185905"/>
    <row r="185906"/>
    <row r="185907"/>
    <row r="185908"/>
    <row r="185909"/>
    <row r="185910"/>
    <row r="185911"/>
    <row r="185912"/>
    <row r="185913"/>
    <row r="185914"/>
    <row r="185915"/>
    <row r="185916"/>
    <row r="185917"/>
    <row r="185918"/>
    <row r="185919"/>
    <row r="185920"/>
    <row r="185921"/>
    <row r="185922"/>
    <row r="185923"/>
    <row r="185924"/>
    <row r="185925"/>
    <row r="185926"/>
    <row r="185927"/>
    <row r="185928"/>
    <row r="185929"/>
    <row r="185930"/>
    <row r="185931"/>
    <row r="185932"/>
    <row r="185933"/>
    <row r="185934"/>
    <row r="185935"/>
    <row r="185936"/>
    <row r="185937"/>
    <row r="185938"/>
    <row r="185939"/>
    <row r="185940"/>
    <row r="185941"/>
    <row r="185942"/>
    <row r="185943"/>
    <row r="185944"/>
    <row r="185945"/>
    <row r="185946"/>
    <row r="185947"/>
    <row r="185948"/>
    <row r="185949"/>
    <row r="185950"/>
    <row r="185951"/>
    <row r="185952"/>
    <row r="185953"/>
    <row r="185954"/>
    <row r="185955"/>
    <row r="185956"/>
    <row r="185957"/>
    <row r="185958"/>
    <row r="185959"/>
    <row r="185960"/>
    <row r="185961"/>
    <row r="185962"/>
    <row r="185963"/>
    <row r="185964"/>
    <row r="185965"/>
    <row r="185966"/>
    <row r="185967"/>
    <row r="185968"/>
    <row r="185969"/>
    <row r="185970"/>
    <row r="185971"/>
    <row r="185972"/>
    <row r="185973"/>
    <row r="185974"/>
    <row r="185975"/>
    <row r="185976"/>
    <row r="185977"/>
    <row r="185978"/>
    <row r="185979"/>
    <row r="185980"/>
    <row r="185981"/>
    <row r="185982"/>
    <row r="185983"/>
    <row r="185984"/>
    <row r="185985"/>
    <row r="185986"/>
    <row r="185987"/>
    <row r="185988"/>
    <row r="185989"/>
    <row r="185990"/>
    <row r="185991"/>
    <row r="185992"/>
    <row r="185993"/>
    <row r="185994"/>
    <row r="185995"/>
    <row r="185996"/>
    <row r="185997"/>
    <row r="185998"/>
    <row r="185999"/>
    <row r="186000"/>
    <row r="186001"/>
    <row r="186002"/>
    <row r="186003"/>
    <row r="186004"/>
    <row r="186005"/>
    <row r="186006"/>
    <row r="186007"/>
    <row r="186008"/>
    <row r="186009"/>
    <row r="186010"/>
    <row r="186011"/>
    <row r="186012"/>
    <row r="186013"/>
    <row r="186014"/>
    <row r="186015"/>
    <row r="186016"/>
    <row r="186017"/>
    <row r="186018"/>
    <row r="186019"/>
    <row r="186020"/>
    <row r="186021"/>
    <row r="186022"/>
    <row r="186023"/>
    <row r="186024"/>
    <row r="186025"/>
    <row r="186026"/>
    <row r="186027"/>
    <row r="186028"/>
    <row r="186029"/>
    <row r="186030"/>
    <row r="186031"/>
    <row r="186032"/>
    <row r="186033"/>
    <row r="186034"/>
    <row r="186035"/>
    <row r="186036"/>
    <row r="186037"/>
    <row r="186038"/>
    <row r="186039"/>
    <row r="186040"/>
    <row r="186041"/>
    <row r="186042"/>
    <row r="186043"/>
    <row r="186044"/>
    <row r="186045"/>
    <row r="186046"/>
    <row r="186047"/>
    <row r="186048"/>
    <row r="186049"/>
    <row r="186050"/>
    <row r="186051"/>
    <row r="186052"/>
    <row r="186053"/>
    <row r="186054"/>
    <row r="186055"/>
    <row r="186056"/>
    <row r="186057"/>
    <row r="186058"/>
    <row r="186059"/>
    <row r="186060"/>
    <row r="186061"/>
    <row r="186062"/>
    <row r="186063"/>
    <row r="186064"/>
    <row r="186065"/>
    <row r="186066"/>
    <row r="186067"/>
    <row r="186068"/>
    <row r="186069"/>
    <row r="186070"/>
    <row r="186071"/>
    <row r="186072"/>
    <row r="186073"/>
    <row r="186074"/>
    <row r="186075"/>
    <row r="186076"/>
    <row r="186077"/>
    <row r="186078"/>
    <row r="186079"/>
    <row r="186080"/>
    <row r="186081"/>
    <row r="186082"/>
    <row r="186083"/>
    <row r="186084"/>
    <row r="186085"/>
    <row r="186086"/>
    <row r="186087"/>
    <row r="186088"/>
    <row r="186089"/>
    <row r="186090"/>
    <row r="186091"/>
    <row r="186092"/>
    <row r="186093"/>
    <row r="186094"/>
    <row r="186095"/>
    <row r="186096"/>
    <row r="186097"/>
    <row r="186098"/>
    <row r="186099"/>
    <row r="186100"/>
    <row r="186101"/>
    <row r="186102"/>
    <row r="186103"/>
    <row r="186104"/>
    <row r="186105"/>
    <row r="186106"/>
    <row r="186107"/>
    <row r="186108"/>
    <row r="186109"/>
    <row r="186110"/>
    <row r="186111"/>
    <row r="186112"/>
    <row r="186113"/>
    <row r="186114"/>
    <row r="186115"/>
    <row r="186116"/>
    <row r="186117"/>
    <row r="186118"/>
    <row r="186119"/>
    <row r="186120"/>
    <row r="186121"/>
    <row r="186122"/>
    <row r="186123"/>
    <row r="186124"/>
    <row r="186125"/>
    <row r="186126"/>
    <row r="186127"/>
    <row r="186128"/>
    <row r="186129"/>
    <row r="186130"/>
    <row r="186131"/>
    <row r="186132"/>
    <row r="186133"/>
    <row r="186134"/>
    <row r="186135"/>
    <row r="186136"/>
    <row r="186137"/>
    <row r="186138"/>
    <row r="186139"/>
    <row r="186140"/>
    <row r="186141"/>
    <row r="186142"/>
    <row r="186143"/>
    <row r="186144"/>
    <row r="186145"/>
    <row r="186146"/>
    <row r="186147"/>
    <row r="186148"/>
    <row r="186149"/>
    <row r="186150"/>
    <row r="186151"/>
    <row r="186152"/>
    <row r="186153"/>
    <row r="186154"/>
    <row r="186155"/>
    <row r="186156"/>
    <row r="186157"/>
    <row r="186158"/>
    <row r="186159"/>
    <row r="186160"/>
    <row r="186161"/>
    <row r="186162"/>
    <row r="186163"/>
    <row r="186164"/>
    <row r="186165"/>
    <row r="186166"/>
    <row r="186167"/>
    <row r="186168"/>
    <row r="186169"/>
    <row r="186170"/>
    <row r="186171"/>
    <row r="186172"/>
    <row r="186173"/>
    <row r="186174"/>
    <row r="186175"/>
    <row r="186176"/>
    <row r="186177"/>
    <row r="186178"/>
    <row r="186179"/>
    <row r="186180"/>
    <row r="186181"/>
    <row r="186182"/>
    <row r="186183"/>
    <row r="186184"/>
    <row r="186185"/>
    <row r="186186"/>
    <row r="186187"/>
    <row r="186188"/>
    <row r="186189"/>
    <row r="186190"/>
    <row r="186191"/>
    <row r="186192"/>
    <row r="186193"/>
    <row r="186194"/>
    <row r="186195"/>
    <row r="186196"/>
    <row r="186197"/>
    <row r="186198"/>
    <row r="186199"/>
    <row r="186200"/>
    <row r="186201"/>
    <row r="186202"/>
    <row r="186203"/>
    <row r="186204"/>
    <row r="186205"/>
    <row r="186206"/>
    <row r="186207"/>
    <row r="186208"/>
    <row r="186209"/>
    <row r="186210"/>
    <row r="186211"/>
    <row r="186212"/>
    <row r="186213"/>
    <row r="186214"/>
    <row r="186215"/>
    <row r="186216"/>
    <row r="186217"/>
    <row r="186218"/>
    <row r="186219"/>
    <row r="186220"/>
    <row r="186221"/>
    <row r="186222"/>
    <row r="186223"/>
    <row r="186224"/>
    <row r="186225"/>
    <row r="186226"/>
    <row r="186227"/>
    <row r="186228"/>
    <row r="186229"/>
    <row r="186230"/>
    <row r="186231"/>
    <row r="186232"/>
    <row r="186233"/>
    <row r="186234"/>
    <row r="186235"/>
    <row r="186236"/>
    <row r="186237"/>
    <row r="186238"/>
    <row r="186239"/>
    <row r="186240"/>
    <row r="186241"/>
    <row r="186242"/>
    <row r="186243"/>
    <row r="186244"/>
    <row r="186245"/>
    <row r="186246"/>
    <row r="186247"/>
    <row r="186248"/>
    <row r="186249"/>
    <row r="186250"/>
    <row r="186251"/>
    <row r="186252"/>
    <row r="186253"/>
    <row r="186254"/>
    <row r="186255"/>
    <row r="186256"/>
    <row r="186257"/>
    <row r="186258"/>
    <row r="186259"/>
    <row r="186260"/>
    <row r="186261"/>
    <row r="186262"/>
    <row r="186263"/>
    <row r="186264"/>
    <row r="186265"/>
    <row r="186266"/>
    <row r="186267"/>
    <row r="186268"/>
    <row r="186269"/>
    <row r="186270"/>
    <row r="186271"/>
    <row r="186272"/>
    <row r="186273"/>
    <row r="186274"/>
    <row r="186275"/>
    <row r="186276"/>
    <row r="186277"/>
    <row r="186278"/>
    <row r="186279"/>
    <row r="186280"/>
    <row r="186281"/>
    <row r="186282"/>
    <row r="186283"/>
    <row r="186284"/>
    <row r="186285"/>
    <row r="186286"/>
    <row r="186287"/>
    <row r="186288"/>
    <row r="186289"/>
    <row r="186290"/>
    <row r="186291"/>
    <row r="186292"/>
    <row r="186293"/>
    <row r="186294"/>
    <row r="186295"/>
    <row r="186296"/>
    <row r="186297"/>
    <row r="186298"/>
    <row r="186299"/>
    <row r="186300"/>
    <row r="186301"/>
    <row r="186302"/>
    <row r="186303"/>
    <row r="186304"/>
    <row r="186305"/>
    <row r="186306"/>
    <row r="186307"/>
    <row r="186308"/>
    <row r="186309"/>
    <row r="186310"/>
    <row r="186311"/>
    <row r="186312"/>
    <row r="186313"/>
    <row r="186314"/>
    <row r="186315"/>
    <row r="186316"/>
    <row r="186317"/>
    <row r="186318"/>
    <row r="186319"/>
    <row r="186320"/>
    <row r="186321"/>
    <row r="186322"/>
    <row r="186323"/>
    <row r="186324"/>
    <row r="186325"/>
    <row r="186326"/>
    <row r="186327"/>
    <row r="186328"/>
    <row r="186329"/>
    <row r="186330"/>
    <row r="186331"/>
    <row r="186332"/>
    <row r="186333"/>
    <row r="186334"/>
    <row r="186335"/>
    <row r="186336"/>
    <row r="186337"/>
    <row r="186338"/>
    <row r="186339"/>
    <row r="186340"/>
    <row r="186341"/>
    <row r="186342"/>
    <row r="186343"/>
    <row r="186344"/>
    <row r="186345"/>
    <row r="186346"/>
    <row r="186347"/>
    <row r="186348"/>
    <row r="186349"/>
    <row r="186350"/>
    <row r="186351"/>
    <row r="186352"/>
    <row r="186353"/>
    <row r="186354"/>
    <row r="186355"/>
    <row r="186356"/>
    <row r="186357"/>
    <row r="186358"/>
    <row r="186359"/>
    <row r="186360"/>
    <row r="186361"/>
    <row r="186362"/>
    <row r="186363"/>
    <row r="186364"/>
    <row r="186365"/>
    <row r="186366"/>
    <row r="186367"/>
    <row r="186368"/>
    <row r="186369"/>
    <row r="186370"/>
    <row r="186371"/>
    <row r="186372"/>
    <row r="186373"/>
    <row r="186374"/>
    <row r="186375"/>
    <row r="186376"/>
    <row r="186377"/>
    <row r="186378"/>
    <row r="186379"/>
    <row r="186380"/>
    <row r="186381"/>
    <row r="186382"/>
    <row r="186383"/>
    <row r="186384"/>
    <row r="186385"/>
    <row r="186386"/>
    <row r="186387"/>
    <row r="186388"/>
    <row r="186389"/>
    <row r="186390"/>
    <row r="186391"/>
    <row r="186392"/>
    <row r="186393"/>
    <row r="186394"/>
    <row r="186395"/>
    <row r="186396"/>
    <row r="186397"/>
    <row r="186398"/>
    <row r="186399"/>
    <row r="186400"/>
    <row r="186401"/>
    <row r="186402"/>
    <row r="186403"/>
    <row r="186404"/>
    <row r="186405"/>
    <row r="186406"/>
    <row r="186407"/>
    <row r="186408"/>
    <row r="186409"/>
    <row r="186410"/>
    <row r="186411"/>
    <row r="186412"/>
    <row r="186413"/>
    <row r="186414"/>
    <row r="186415"/>
    <row r="186416"/>
    <row r="186417"/>
    <row r="186418"/>
    <row r="186419"/>
    <row r="186420"/>
    <row r="186421"/>
    <row r="186422"/>
    <row r="186423"/>
    <row r="186424"/>
    <row r="186425"/>
    <row r="186426"/>
    <row r="186427"/>
    <row r="186428"/>
    <row r="186429"/>
    <row r="186430"/>
    <row r="186431"/>
    <row r="186432"/>
    <row r="186433"/>
    <row r="186434"/>
    <row r="186435"/>
    <row r="186436"/>
    <row r="186437"/>
    <row r="186438"/>
    <row r="186439"/>
    <row r="186440"/>
    <row r="186441"/>
    <row r="186442"/>
    <row r="186443"/>
    <row r="186444"/>
    <row r="186445"/>
    <row r="186446"/>
    <row r="186447"/>
    <row r="186448"/>
    <row r="186449"/>
    <row r="186450"/>
    <row r="186451"/>
    <row r="186452"/>
    <row r="186453"/>
    <row r="186454"/>
    <row r="186455"/>
    <row r="186456"/>
    <row r="186457"/>
    <row r="186458"/>
    <row r="186459"/>
    <row r="186460"/>
    <row r="186461"/>
    <row r="186462"/>
    <row r="186463"/>
    <row r="186464"/>
    <row r="186465"/>
    <row r="186466"/>
    <row r="186467"/>
    <row r="186468"/>
    <row r="186469"/>
    <row r="186470"/>
    <row r="186471"/>
    <row r="186472"/>
    <row r="186473"/>
    <row r="186474"/>
    <row r="186475"/>
    <row r="186476"/>
    <row r="186477"/>
    <row r="186478"/>
    <row r="186479"/>
    <row r="186480"/>
    <row r="186481"/>
    <row r="186482"/>
    <row r="186483"/>
    <row r="186484"/>
    <row r="186485"/>
    <row r="186486"/>
    <row r="186487"/>
    <row r="186488"/>
    <row r="186489"/>
    <row r="186490"/>
    <row r="186491"/>
    <row r="186492"/>
    <row r="186493"/>
    <row r="186494"/>
    <row r="186495"/>
    <row r="186496"/>
    <row r="186497"/>
    <row r="186498"/>
    <row r="186499"/>
    <row r="186500"/>
    <row r="186501"/>
    <row r="186502"/>
    <row r="186503"/>
    <row r="186504"/>
    <row r="186505"/>
    <row r="186506"/>
    <row r="186507"/>
    <row r="186508"/>
    <row r="186509"/>
    <row r="186510"/>
    <row r="186511"/>
    <row r="186512"/>
    <row r="186513"/>
    <row r="186514"/>
    <row r="186515"/>
    <row r="186516"/>
    <row r="186517"/>
    <row r="186518"/>
    <row r="186519"/>
    <row r="186520"/>
    <row r="186521"/>
    <row r="186522"/>
    <row r="186523"/>
    <row r="186524"/>
    <row r="186525"/>
    <row r="186526"/>
    <row r="186527"/>
    <row r="186528"/>
    <row r="186529"/>
    <row r="186530"/>
    <row r="186531"/>
    <row r="186532"/>
    <row r="186533"/>
    <row r="186534"/>
    <row r="186535"/>
    <row r="186536"/>
    <row r="186537"/>
    <row r="186538"/>
    <row r="186539"/>
    <row r="186540"/>
    <row r="186541"/>
    <row r="186542"/>
    <row r="186543"/>
    <row r="186544"/>
    <row r="186545"/>
    <row r="186546"/>
    <row r="186547"/>
    <row r="186548"/>
    <row r="186549"/>
    <row r="186550"/>
    <row r="186551"/>
    <row r="186552"/>
    <row r="186553"/>
    <row r="186554"/>
    <row r="186555"/>
    <row r="186556"/>
    <row r="186557"/>
    <row r="186558"/>
    <row r="186559"/>
    <row r="186560"/>
    <row r="186561"/>
    <row r="186562"/>
    <row r="186563"/>
    <row r="186564"/>
    <row r="186565"/>
    <row r="186566"/>
    <row r="186567"/>
    <row r="186568"/>
    <row r="186569"/>
    <row r="186570"/>
    <row r="186571"/>
    <row r="186572"/>
    <row r="186573"/>
    <row r="186574"/>
    <row r="186575"/>
    <row r="186576"/>
    <row r="186577"/>
    <row r="186578"/>
    <row r="186579"/>
    <row r="186580"/>
    <row r="186581"/>
    <row r="186582"/>
    <row r="186583"/>
    <row r="186584"/>
    <row r="186585"/>
    <row r="186586"/>
    <row r="186587"/>
    <row r="186588"/>
    <row r="186589"/>
    <row r="186590"/>
    <row r="186591"/>
    <row r="186592"/>
    <row r="186593"/>
    <row r="186594"/>
    <row r="186595"/>
    <row r="186596"/>
    <row r="186597"/>
    <row r="186598"/>
    <row r="186599"/>
    <row r="186600"/>
    <row r="186601"/>
    <row r="186602"/>
    <row r="186603"/>
    <row r="186604"/>
    <row r="186605"/>
    <row r="186606"/>
    <row r="186607"/>
    <row r="186608"/>
    <row r="186609"/>
    <row r="186610"/>
    <row r="186611"/>
    <row r="186612"/>
    <row r="186613"/>
    <row r="186614"/>
    <row r="186615"/>
    <row r="186616"/>
    <row r="186617"/>
    <row r="186618"/>
    <row r="186619"/>
    <row r="186620"/>
    <row r="186621"/>
    <row r="186622"/>
    <row r="186623"/>
    <row r="186624"/>
    <row r="186625"/>
    <row r="186626"/>
    <row r="186627"/>
    <row r="186628"/>
    <row r="186629"/>
    <row r="186630"/>
    <row r="186631"/>
    <row r="186632"/>
    <row r="186633"/>
    <row r="186634"/>
    <row r="186635"/>
    <row r="186636"/>
    <row r="186637"/>
    <row r="186638"/>
    <row r="186639"/>
    <row r="186640"/>
    <row r="186641"/>
    <row r="186642"/>
    <row r="186643"/>
    <row r="186644"/>
    <row r="186645"/>
    <row r="186646"/>
    <row r="186647"/>
    <row r="186648"/>
    <row r="186649"/>
    <row r="186650"/>
    <row r="186651"/>
    <row r="186652"/>
    <row r="186653"/>
    <row r="186654"/>
    <row r="186655"/>
    <row r="186656"/>
    <row r="186657"/>
    <row r="186658"/>
    <row r="186659"/>
    <row r="186660"/>
    <row r="186661"/>
    <row r="186662"/>
    <row r="186663"/>
    <row r="186664"/>
    <row r="186665"/>
    <row r="186666"/>
    <row r="186667"/>
    <row r="186668"/>
    <row r="186669"/>
    <row r="186670"/>
    <row r="186671"/>
    <row r="186672"/>
    <row r="186673"/>
    <row r="186674"/>
    <row r="186675"/>
    <row r="186676"/>
    <row r="186677"/>
    <row r="186678"/>
    <row r="186679"/>
    <row r="186680"/>
    <row r="186681"/>
    <row r="186682"/>
    <row r="186683"/>
    <row r="186684"/>
    <row r="186685"/>
    <row r="186686"/>
    <row r="186687"/>
    <row r="186688"/>
    <row r="186689"/>
    <row r="186690"/>
    <row r="186691"/>
    <row r="186692"/>
    <row r="186693"/>
    <row r="186694"/>
    <row r="186695"/>
    <row r="186696"/>
    <row r="186697"/>
    <row r="186698"/>
    <row r="186699"/>
    <row r="186700"/>
    <row r="186701"/>
    <row r="186702"/>
    <row r="186703"/>
    <row r="186704"/>
    <row r="186705"/>
    <row r="186706"/>
    <row r="186707"/>
    <row r="186708"/>
    <row r="186709"/>
    <row r="186710"/>
    <row r="186711"/>
    <row r="186712"/>
    <row r="186713"/>
    <row r="186714"/>
    <row r="186715"/>
    <row r="186716"/>
    <row r="186717"/>
    <row r="186718"/>
    <row r="186719"/>
    <row r="186720"/>
    <row r="186721"/>
    <row r="186722"/>
    <row r="186723"/>
    <row r="186724"/>
    <row r="186725"/>
    <row r="186726"/>
    <row r="186727"/>
    <row r="186728"/>
    <row r="186729"/>
    <row r="186730"/>
    <row r="186731"/>
    <row r="186732"/>
    <row r="186733"/>
    <row r="186734"/>
    <row r="186735"/>
    <row r="186736"/>
    <row r="186737"/>
    <row r="186738"/>
    <row r="186739"/>
    <row r="186740"/>
    <row r="186741"/>
    <row r="186742"/>
    <row r="186743"/>
    <row r="186744"/>
    <row r="186745"/>
    <row r="186746"/>
    <row r="186747"/>
    <row r="186748"/>
    <row r="186749"/>
    <row r="186750"/>
    <row r="186751"/>
    <row r="186752"/>
    <row r="186753"/>
    <row r="186754"/>
    <row r="186755"/>
    <row r="186756"/>
    <row r="186757"/>
    <row r="186758"/>
    <row r="186759"/>
    <row r="186760"/>
    <row r="186761"/>
    <row r="186762"/>
    <row r="186763"/>
    <row r="186764"/>
    <row r="186765"/>
    <row r="186766"/>
    <row r="186767"/>
    <row r="186768"/>
    <row r="186769"/>
    <row r="186770"/>
    <row r="186771"/>
    <row r="186772"/>
    <row r="186773"/>
    <row r="186774"/>
    <row r="186775"/>
    <row r="186776"/>
    <row r="186777"/>
    <row r="186778"/>
    <row r="186779"/>
    <row r="186780"/>
    <row r="186781"/>
    <row r="186782"/>
    <row r="186783"/>
    <row r="186784"/>
    <row r="186785"/>
    <row r="186786"/>
    <row r="186787"/>
    <row r="186788"/>
    <row r="186789"/>
    <row r="186790"/>
    <row r="186791"/>
    <row r="186792"/>
    <row r="186793"/>
    <row r="186794"/>
    <row r="186795"/>
    <row r="186796"/>
    <row r="186797"/>
    <row r="186798"/>
    <row r="186799"/>
    <row r="186800"/>
    <row r="186801"/>
    <row r="186802"/>
    <row r="186803"/>
    <row r="186804"/>
    <row r="186805"/>
    <row r="186806"/>
    <row r="186807"/>
    <row r="186808"/>
    <row r="186809"/>
    <row r="186810"/>
    <row r="186811"/>
    <row r="186812"/>
    <row r="186813"/>
    <row r="186814"/>
    <row r="186815"/>
    <row r="186816"/>
    <row r="186817"/>
    <row r="186818"/>
    <row r="186819"/>
    <row r="186820"/>
    <row r="186821"/>
    <row r="186822"/>
    <row r="186823"/>
    <row r="186824"/>
    <row r="186825"/>
    <row r="186826"/>
    <row r="186827"/>
    <row r="186828"/>
    <row r="186829"/>
    <row r="186830"/>
    <row r="186831"/>
    <row r="186832"/>
    <row r="186833"/>
    <row r="186834"/>
    <row r="186835"/>
    <row r="186836"/>
    <row r="186837"/>
    <row r="186838"/>
    <row r="186839"/>
    <row r="186840"/>
    <row r="186841"/>
    <row r="186842"/>
    <row r="186843"/>
    <row r="186844"/>
    <row r="186845"/>
    <row r="186846"/>
    <row r="186847"/>
    <row r="186848"/>
    <row r="186849"/>
    <row r="186850"/>
    <row r="186851"/>
    <row r="186852"/>
    <row r="186853"/>
    <row r="186854"/>
    <row r="186855"/>
    <row r="186856"/>
    <row r="186857"/>
    <row r="186858"/>
    <row r="186859"/>
    <row r="186860"/>
    <row r="186861"/>
    <row r="186862"/>
    <row r="186863"/>
    <row r="186864"/>
    <row r="186865"/>
    <row r="186866"/>
    <row r="186867"/>
    <row r="186868"/>
    <row r="186869"/>
    <row r="186870"/>
    <row r="186871"/>
    <row r="186872"/>
    <row r="186873"/>
    <row r="186874"/>
    <row r="186875"/>
    <row r="186876"/>
    <row r="186877"/>
    <row r="186878"/>
    <row r="186879"/>
    <row r="186880"/>
    <row r="186881"/>
    <row r="186882"/>
    <row r="186883"/>
    <row r="186884"/>
    <row r="186885"/>
    <row r="186886"/>
    <row r="186887"/>
    <row r="186888"/>
    <row r="186889"/>
    <row r="186890"/>
    <row r="186891"/>
    <row r="186892"/>
    <row r="186893"/>
    <row r="186894"/>
    <row r="186895"/>
    <row r="186896"/>
    <row r="186897"/>
    <row r="186898"/>
    <row r="186899"/>
    <row r="186900"/>
    <row r="186901"/>
    <row r="186902"/>
    <row r="186903"/>
    <row r="186904"/>
    <row r="186905"/>
    <row r="186906"/>
    <row r="186907"/>
    <row r="186908"/>
    <row r="186909"/>
    <row r="186910"/>
    <row r="186911"/>
    <row r="186912"/>
    <row r="186913"/>
    <row r="186914"/>
    <row r="186915"/>
    <row r="186916"/>
    <row r="186917"/>
    <row r="186918"/>
    <row r="186919"/>
    <row r="186920"/>
    <row r="186921"/>
    <row r="186922"/>
    <row r="186923"/>
    <row r="186924"/>
    <row r="186925"/>
    <row r="186926"/>
    <row r="186927"/>
    <row r="186928"/>
    <row r="186929"/>
    <row r="186930"/>
    <row r="186931"/>
    <row r="186932"/>
    <row r="186933"/>
    <row r="186934"/>
    <row r="186935"/>
    <row r="186936"/>
    <row r="186937"/>
    <row r="186938"/>
    <row r="186939"/>
    <row r="186940"/>
    <row r="186941"/>
    <row r="186942"/>
    <row r="186943"/>
    <row r="186944"/>
    <row r="186945"/>
    <row r="186946"/>
    <row r="186947"/>
    <row r="186948"/>
    <row r="186949"/>
    <row r="186950"/>
    <row r="186951"/>
    <row r="186952"/>
    <row r="186953"/>
    <row r="186954"/>
    <row r="186955"/>
    <row r="186956"/>
    <row r="186957"/>
    <row r="186958"/>
    <row r="186959"/>
    <row r="186960"/>
    <row r="186961"/>
    <row r="186962"/>
    <row r="186963"/>
    <row r="186964"/>
    <row r="186965"/>
    <row r="186966"/>
    <row r="186967"/>
    <row r="186968"/>
    <row r="186969"/>
    <row r="186970"/>
    <row r="186971"/>
    <row r="186972"/>
    <row r="186973"/>
    <row r="186974"/>
    <row r="186975"/>
    <row r="186976"/>
    <row r="186977"/>
    <row r="186978"/>
    <row r="186979"/>
    <row r="186980"/>
    <row r="186981"/>
    <row r="186982"/>
    <row r="186983"/>
    <row r="186984"/>
    <row r="186985"/>
    <row r="186986"/>
    <row r="186987"/>
    <row r="186988"/>
    <row r="186989"/>
    <row r="186990"/>
    <row r="186991"/>
    <row r="186992"/>
    <row r="186993"/>
    <row r="186994"/>
    <row r="186995"/>
    <row r="186996"/>
    <row r="186997"/>
    <row r="186998"/>
    <row r="186999"/>
    <row r="187000"/>
    <row r="187001"/>
    <row r="187002"/>
    <row r="187003"/>
    <row r="187004"/>
    <row r="187005"/>
    <row r="187006"/>
    <row r="187007"/>
    <row r="187008"/>
    <row r="187009"/>
    <row r="187010"/>
    <row r="187011"/>
    <row r="187012"/>
    <row r="187013"/>
    <row r="187014"/>
    <row r="187015"/>
    <row r="187016"/>
    <row r="187017"/>
    <row r="187018"/>
    <row r="187019"/>
    <row r="187020"/>
    <row r="187021"/>
    <row r="187022"/>
    <row r="187023"/>
    <row r="187024"/>
    <row r="187025"/>
    <row r="187026"/>
    <row r="187027"/>
    <row r="187028"/>
    <row r="187029"/>
    <row r="187030"/>
    <row r="187031"/>
    <row r="187032"/>
    <row r="187033"/>
    <row r="187034"/>
    <row r="187035"/>
    <row r="187036"/>
    <row r="187037"/>
    <row r="187038"/>
    <row r="187039"/>
    <row r="187040"/>
    <row r="187041"/>
    <row r="187042"/>
    <row r="187043"/>
    <row r="187044"/>
    <row r="187045"/>
    <row r="187046"/>
    <row r="187047"/>
    <row r="187048"/>
    <row r="187049"/>
    <row r="187050"/>
    <row r="187051"/>
    <row r="187052"/>
    <row r="187053"/>
    <row r="187054"/>
    <row r="187055"/>
    <row r="187056"/>
    <row r="187057"/>
    <row r="187058"/>
    <row r="187059"/>
    <row r="187060"/>
    <row r="187061"/>
    <row r="187062"/>
    <row r="187063"/>
    <row r="187064"/>
    <row r="187065"/>
    <row r="187066"/>
    <row r="187067"/>
    <row r="187068"/>
    <row r="187069"/>
    <row r="187070"/>
    <row r="187071"/>
    <row r="187072"/>
    <row r="187073"/>
    <row r="187074"/>
    <row r="187075"/>
    <row r="187076"/>
    <row r="187077"/>
    <row r="187078"/>
    <row r="187079"/>
    <row r="187080"/>
    <row r="187081"/>
    <row r="187082"/>
    <row r="187083"/>
    <row r="187084"/>
    <row r="187085"/>
    <row r="187086"/>
    <row r="187087"/>
    <row r="187088"/>
    <row r="187089"/>
    <row r="187090"/>
    <row r="187091"/>
    <row r="187092"/>
    <row r="187093"/>
    <row r="187094"/>
    <row r="187095"/>
    <row r="187096"/>
    <row r="187097"/>
    <row r="187098"/>
    <row r="187099"/>
    <row r="187100"/>
    <row r="187101"/>
    <row r="187102"/>
    <row r="187103"/>
    <row r="187104"/>
    <row r="187105"/>
    <row r="187106"/>
    <row r="187107"/>
    <row r="187108"/>
    <row r="187109"/>
    <row r="187110"/>
    <row r="187111"/>
    <row r="187112"/>
    <row r="187113"/>
    <row r="187114"/>
    <row r="187115"/>
    <row r="187116"/>
    <row r="187117"/>
    <row r="187118"/>
    <row r="187119"/>
    <row r="187120"/>
    <row r="187121"/>
    <row r="187122"/>
    <row r="187123"/>
    <row r="187124"/>
    <row r="187125"/>
    <row r="187126"/>
    <row r="187127"/>
    <row r="187128"/>
    <row r="187129"/>
    <row r="187130"/>
    <row r="187131"/>
    <row r="187132"/>
    <row r="187133"/>
    <row r="187134"/>
    <row r="187135"/>
    <row r="187136"/>
    <row r="187137"/>
    <row r="187138"/>
    <row r="187139"/>
    <row r="187140"/>
    <row r="187141"/>
    <row r="187142"/>
    <row r="187143"/>
    <row r="187144"/>
    <row r="187145"/>
    <row r="187146"/>
    <row r="187147"/>
    <row r="187148"/>
    <row r="187149"/>
    <row r="187150"/>
    <row r="187151"/>
    <row r="187152"/>
    <row r="187153"/>
    <row r="187154"/>
    <row r="187155"/>
    <row r="187156"/>
    <row r="187157"/>
    <row r="187158"/>
    <row r="187159"/>
    <row r="187160"/>
    <row r="187161"/>
    <row r="187162"/>
    <row r="187163"/>
    <row r="187164"/>
    <row r="187165"/>
    <row r="187166"/>
    <row r="187167"/>
    <row r="187168"/>
    <row r="187169"/>
    <row r="187170"/>
    <row r="187171"/>
    <row r="187172"/>
    <row r="187173"/>
    <row r="187174"/>
    <row r="187175"/>
    <row r="187176"/>
    <row r="187177"/>
    <row r="187178"/>
    <row r="187179"/>
    <row r="187180"/>
    <row r="187181"/>
    <row r="187182"/>
    <row r="187183"/>
    <row r="187184"/>
    <row r="187185"/>
    <row r="187186"/>
    <row r="187187"/>
    <row r="187188"/>
    <row r="187189"/>
    <row r="187190"/>
    <row r="187191"/>
    <row r="187192"/>
    <row r="187193"/>
    <row r="187194"/>
    <row r="187195"/>
    <row r="187196"/>
    <row r="187197"/>
    <row r="187198"/>
    <row r="187199"/>
    <row r="187200"/>
    <row r="187201"/>
    <row r="187202"/>
    <row r="187203"/>
    <row r="187204"/>
    <row r="187205"/>
    <row r="187206"/>
    <row r="187207"/>
    <row r="187208"/>
    <row r="187209"/>
    <row r="187210"/>
    <row r="187211"/>
    <row r="187212"/>
    <row r="187213"/>
    <row r="187214"/>
    <row r="187215"/>
    <row r="187216"/>
    <row r="187217"/>
    <row r="187218"/>
    <row r="187219"/>
    <row r="187220"/>
    <row r="187221"/>
    <row r="187222"/>
    <row r="187223"/>
    <row r="187224"/>
    <row r="187225"/>
    <row r="187226"/>
    <row r="187227"/>
    <row r="187228"/>
    <row r="187229"/>
    <row r="187230"/>
    <row r="187231"/>
    <row r="187232"/>
    <row r="187233"/>
    <row r="187234"/>
    <row r="187235"/>
    <row r="187236"/>
    <row r="187237"/>
    <row r="187238"/>
    <row r="187239"/>
    <row r="187240"/>
    <row r="187241"/>
    <row r="187242"/>
    <row r="187243"/>
    <row r="187244"/>
    <row r="187245"/>
    <row r="187246"/>
    <row r="187247"/>
    <row r="187248"/>
    <row r="187249"/>
    <row r="187250"/>
    <row r="187251"/>
    <row r="187252"/>
    <row r="187253"/>
    <row r="187254"/>
    <row r="187255"/>
    <row r="187256"/>
    <row r="187257"/>
    <row r="187258"/>
    <row r="187259"/>
    <row r="187260"/>
    <row r="187261"/>
    <row r="187262"/>
    <row r="187263"/>
    <row r="187264"/>
    <row r="187265"/>
    <row r="187266"/>
    <row r="187267"/>
    <row r="187268"/>
    <row r="187269"/>
    <row r="187270"/>
    <row r="187271"/>
    <row r="187272"/>
    <row r="187273"/>
    <row r="187274"/>
    <row r="187275"/>
    <row r="187276"/>
    <row r="187277"/>
    <row r="187278"/>
    <row r="187279"/>
    <row r="187280"/>
    <row r="187281"/>
    <row r="187282"/>
    <row r="187283"/>
    <row r="187284"/>
    <row r="187285"/>
    <row r="187286"/>
    <row r="187287"/>
    <row r="187288"/>
    <row r="187289"/>
    <row r="187290"/>
    <row r="187291"/>
    <row r="187292"/>
    <row r="187293"/>
    <row r="187294"/>
    <row r="187295"/>
    <row r="187296"/>
    <row r="187297"/>
    <row r="187298"/>
    <row r="187299"/>
    <row r="187300"/>
    <row r="187301"/>
    <row r="187302"/>
    <row r="187303"/>
    <row r="187304"/>
    <row r="187305"/>
    <row r="187306"/>
    <row r="187307"/>
    <row r="187308"/>
    <row r="187309"/>
    <row r="187310"/>
    <row r="187311"/>
    <row r="187312"/>
    <row r="187313"/>
    <row r="187314"/>
    <row r="187315"/>
    <row r="187316"/>
    <row r="187317"/>
    <row r="187318"/>
    <row r="187319"/>
    <row r="187320"/>
    <row r="187321"/>
    <row r="187322"/>
    <row r="187323"/>
    <row r="187324"/>
    <row r="187325"/>
    <row r="187326"/>
    <row r="187327"/>
    <row r="187328"/>
    <row r="187329"/>
    <row r="187330"/>
    <row r="187331"/>
    <row r="187332"/>
    <row r="187333"/>
    <row r="187334"/>
    <row r="187335"/>
    <row r="187336"/>
    <row r="187337"/>
    <row r="187338"/>
    <row r="187339"/>
    <row r="187340"/>
    <row r="187341"/>
    <row r="187342"/>
    <row r="187343"/>
    <row r="187344"/>
    <row r="187345"/>
    <row r="187346"/>
    <row r="187347"/>
    <row r="187348"/>
    <row r="187349"/>
    <row r="187350"/>
    <row r="187351"/>
    <row r="187352"/>
    <row r="187353"/>
    <row r="187354"/>
    <row r="187355"/>
    <row r="187356"/>
    <row r="187357"/>
    <row r="187358"/>
    <row r="187359"/>
    <row r="187360"/>
    <row r="187361"/>
    <row r="187362"/>
    <row r="187363"/>
    <row r="187364"/>
    <row r="187365"/>
    <row r="187366"/>
    <row r="187367"/>
    <row r="187368"/>
    <row r="187369"/>
    <row r="187370"/>
    <row r="187371"/>
    <row r="187372"/>
    <row r="187373"/>
    <row r="187374"/>
    <row r="187375"/>
    <row r="187376"/>
    <row r="187377"/>
    <row r="187378"/>
    <row r="187379"/>
    <row r="187380"/>
    <row r="187381"/>
    <row r="187382"/>
    <row r="187383"/>
    <row r="187384"/>
    <row r="187385"/>
    <row r="187386"/>
    <row r="187387"/>
    <row r="187388"/>
    <row r="187389"/>
    <row r="187390"/>
    <row r="187391"/>
    <row r="187392"/>
    <row r="187393"/>
    <row r="187394"/>
    <row r="187395"/>
    <row r="187396"/>
    <row r="187397"/>
    <row r="187398"/>
    <row r="187399"/>
    <row r="187400"/>
    <row r="187401"/>
    <row r="187402"/>
    <row r="187403"/>
    <row r="187404"/>
    <row r="187405"/>
    <row r="187406"/>
    <row r="187407"/>
    <row r="187408"/>
    <row r="187409"/>
    <row r="187410"/>
    <row r="187411"/>
    <row r="187412"/>
    <row r="187413"/>
    <row r="187414"/>
    <row r="187415"/>
    <row r="187416"/>
    <row r="187417"/>
    <row r="187418"/>
    <row r="187419"/>
    <row r="187420"/>
    <row r="187421"/>
    <row r="187422"/>
    <row r="187423"/>
    <row r="187424"/>
    <row r="187425"/>
    <row r="187426"/>
    <row r="187427"/>
    <row r="187428"/>
    <row r="187429"/>
    <row r="187430"/>
    <row r="187431"/>
    <row r="187432"/>
    <row r="187433"/>
    <row r="187434"/>
    <row r="187435"/>
    <row r="187436"/>
    <row r="187437"/>
    <row r="187438"/>
    <row r="187439"/>
    <row r="187440"/>
    <row r="187441"/>
    <row r="187442"/>
    <row r="187443"/>
    <row r="187444"/>
    <row r="187445"/>
    <row r="187446"/>
    <row r="187447"/>
    <row r="187448"/>
    <row r="187449"/>
    <row r="187450"/>
    <row r="187451"/>
    <row r="187452"/>
    <row r="187453"/>
    <row r="187454"/>
    <row r="187455"/>
    <row r="187456"/>
    <row r="187457"/>
    <row r="187458"/>
    <row r="187459"/>
    <row r="187460"/>
    <row r="187461"/>
    <row r="187462"/>
    <row r="187463"/>
    <row r="187464"/>
    <row r="187465"/>
    <row r="187466"/>
    <row r="187467"/>
    <row r="187468"/>
    <row r="187469"/>
    <row r="187470"/>
    <row r="187471"/>
    <row r="187472"/>
    <row r="187473"/>
    <row r="187474"/>
    <row r="187475"/>
    <row r="187476"/>
    <row r="187477"/>
    <row r="187478"/>
    <row r="187479"/>
    <row r="187480"/>
    <row r="187481"/>
    <row r="187482"/>
    <row r="187483"/>
    <row r="187484"/>
    <row r="187485"/>
    <row r="187486"/>
    <row r="187487"/>
    <row r="187488"/>
    <row r="187489"/>
    <row r="187490"/>
    <row r="187491"/>
    <row r="187492"/>
    <row r="187493"/>
    <row r="187494"/>
    <row r="187495"/>
    <row r="187496"/>
    <row r="187497"/>
    <row r="187498"/>
    <row r="187499"/>
    <row r="187500"/>
    <row r="187501"/>
    <row r="187502"/>
    <row r="187503"/>
    <row r="187504"/>
    <row r="187505"/>
    <row r="187506"/>
    <row r="187507"/>
    <row r="187508"/>
    <row r="187509"/>
    <row r="187510"/>
    <row r="187511"/>
    <row r="187512"/>
    <row r="187513"/>
    <row r="187514"/>
    <row r="187515"/>
    <row r="187516"/>
    <row r="187517"/>
    <row r="187518"/>
    <row r="187519"/>
    <row r="187520"/>
    <row r="187521"/>
    <row r="187522"/>
    <row r="187523"/>
    <row r="187524"/>
    <row r="187525"/>
    <row r="187526"/>
    <row r="187527"/>
    <row r="187528"/>
    <row r="187529"/>
    <row r="187530"/>
    <row r="187531"/>
    <row r="187532"/>
    <row r="187533"/>
    <row r="187534"/>
    <row r="187535"/>
    <row r="187536"/>
    <row r="187537"/>
    <row r="187538"/>
    <row r="187539"/>
    <row r="187540"/>
    <row r="187541"/>
    <row r="187542"/>
    <row r="187543"/>
    <row r="187544"/>
    <row r="187545"/>
    <row r="187546"/>
    <row r="187547"/>
    <row r="187548"/>
    <row r="187549"/>
    <row r="187550"/>
    <row r="187551"/>
    <row r="187552"/>
    <row r="187553"/>
    <row r="187554"/>
    <row r="187555"/>
    <row r="187556"/>
    <row r="187557"/>
    <row r="187558"/>
    <row r="187559"/>
    <row r="187560"/>
    <row r="187561"/>
    <row r="187562"/>
    <row r="187563"/>
    <row r="187564"/>
    <row r="187565"/>
    <row r="187566"/>
    <row r="187567"/>
    <row r="187568"/>
    <row r="187569"/>
    <row r="187570"/>
    <row r="187571"/>
    <row r="187572"/>
    <row r="187573"/>
    <row r="187574"/>
    <row r="187575"/>
    <row r="187576"/>
    <row r="187577"/>
    <row r="187578"/>
    <row r="187579"/>
    <row r="187580"/>
    <row r="187581"/>
    <row r="187582"/>
    <row r="187583"/>
    <row r="187584"/>
    <row r="187585"/>
    <row r="187586"/>
    <row r="187587"/>
    <row r="187588"/>
    <row r="187589"/>
    <row r="187590"/>
    <row r="187591"/>
    <row r="187592"/>
    <row r="187593"/>
    <row r="187594"/>
    <row r="187595"/>
    <row r="187596"/>
    <row r="187597"/>
    <row r="187598"/>
    <row r="187599"/>
    <row r="187600"/>
    <row r="187601"/>
    <row r="187602"/>
    <row r="187603"/>
    <row r="187604"/>
    <row r="187605"/>
    <row r="187606"/>
    <row r="187607"/>
    <row r="187608"/>
    <row r="187609"/>
    <row r="187610"/>
    <row r="187611"/>
    <row r="187612"/>
    <row r="187613"/>
    <row r="187614"/>
    <row r="187615"/>
    <row r="187616"/>
    <row r="187617"/>
    <row r="187618"/>
    <row r="187619"/>
    <row r="187620"/>
    <row r="187621"/>
    <row r="187622"/>
    <row r="187623"/>
    <row r="187624"/>
    <row r="187625"/>
    <row r="187626"/>
    <row r="187627"/>
    <row r="187628"/>
    <row r="187629"/>
    <row r="187630"/>
    <row r="187631"/>
    <row r="187632"/>
    <row r="187633"/>
    <row r="187634"/>
    <row r="187635"/>
    <row r="187636"/>
    <row r="187637"/>
    <row r="187638"/>
    <row r="187639"/>
    <row r="187640"/>
    <row r="187641"/>
    <row r="187642"/>
    <row r="187643"/>
    <row r="187644"/>
    <row r="187645"/>
    <row r="187646"/>
    <row r="187647"/>
    <row r="187648"/>
    <row r="187649"/>
    <row r="187650"/>
    <row r="187651"/>
    <row r="187652"/>
    <row r="187653"/>
    <row r="187654"/>
    <row r="187655"/>
    <row r="187656"/>
    <row r="187657"/>
    <row r="187658"/>
    <row r="187659"/>
    <row r="187660"/>
    <row r="187661"/>
    <row r="187662"/>
    <row r="187663"/>
    <row r="187664"/>
    <row r="187665"/>
    <row r="187666"/>
    <row r="187667"/>
    <row r="187668"/>
    <row r="187669"/>
    <row r="187670"/>
    <row r="187671"/>
    <row r="187672"/>
    <row r="187673"/>
    <row r="187674"/>
    <row r="187675"/>
    <row r="187676"/>
    <row r="187677"/>
    <row r="187678"/>
    <row r="187679"/>
    <row r="187680"/>
    <row r="187681"/>
    <row r="187682"/>
    <row r="187683"/>
    <row r="187684"/>
    <row r="187685"/>
    <row r="187686"/>
    <row r="187687"/>
    <row r="187688"/>
    <row r="187689"/>
    <row r="187690"/>
    <row r="187691"/>
    <row r="187692"/>
    <row r="187693"/>
    <row r="187694"/>
    <row r="187695"/>
    <row r="187696"/>
    <row r="187697"/>
    <row r="187698"/>
    <row r="187699"/>
    <row r="187700"/>
    <row r="187701"/>
    <row r="187702"/>
    <row r="187703"/>
    <row r="187704"/>
    <row r="187705"/>
    <row r="187706"/>
    <row r="187707"/>
    <row r="187708"/>
    <row r="187709"/>
    <row r="187710"/>
    <row r="187711"/>
    <row r="187712"/>
    <row r="187713"/>
    <row r="187714"/>
    <row r="187715"/>
    <row r="187716"/>
    <row r="187717"/>
    <row r="187718"/>
    <row r="187719"/>
    <row r="187720"/>
    <row r="187721"/>
    <row r="187722"/>
    <row r="187723"/>
    <row r="187724"/>
    <row r="187725"/>
    <row r="187726"/>
    <row r="187727"/>
    <row r="187728"/>
    <row r="187729"/>
    <row r="187730"/>
    <row r="187731"/>
    <row r="187732"/>
    <row r="187733"/>
    <row r="187734"/>
    <row r="187735"/>
    <row r="187736"/>
    <row r="187737"/>
    <row r="187738"/>
    <row r="187739"/>
    <row r="187740"/>
    <row r="187741"/>
    <row r="187742"/>
    <row r="187743"/>
    <row r="187744"/>
    <row r="187745"/>
    <row r="187746"/>
    <row r="187747"/>
    <row r="187748"/>
    <row r="187749"/>
    <row r="187750"/>
    <row r="187751"/>
    <row r="187752"/>
    <row r="187753"/>
    <row r="187754"/>
    <row r="187755"/>
    <row r="187756"/>
    <row r="187757"/>
    <row r="187758"/>
    <row r="187759"/>
    <row r="187760"/>
    <row r="187761"/>
    <row r="187762"/>
    <row r="187763"/>
    <row r="187764"/>
    <row r="187765"/>
    <row r="187766"/>
    <row r="187767"/>
    <row r="187768"/>
    <row r="187769"/>
    <row r="187770"/>
    <row r="187771"/>
    <row r="187772"/>
    <row r="187773"/>
    <row r="187774"/>
    <row r="187775"/>
    <row r="187776"/>
    <row r="187777"/>
    <row r="187778"/>
    <row r="187779"/>
    <row r="187780"/>
    <row r="187781"/>
    <row r="187782"/>
    <row r="187783"/>
    <row r="187784"/>
    <row r="187785"/>
    <row r="187786"/>
    <row r="187787"/>
    <row r="187788"/>
    <row r="187789"/>
    <row r="187790"/>
    <row r="187791"/>
    <row r="187792"/>
    <row r="187793"/>
    <row r="187794"/>
    <row r="187795"/>
    <row r="187796"/>
    <row r="187797"/>
    <row r="187798"/>
    <row r="187799"/>
    <row r="187800"/>
    <row r="187801"/>
    <row r="187802"/>
    <row r="187803"/>
    <row r="187804"/>
    <row r="187805"/>
    <row r="187806"/>
    <row r="187807"/>
    <row r="187808"/>
    <row r="187809"/>
    <row r="187810"/>
    <row r="187811"/>
    <row r="187812"/>
    <row r="187813"/>
    <row r="187814"/>
    <row r="187815"/>
    <row r="187816"/>
    <row r="187817"/>
    <row r="187818"/>
    <row r="187819"/>
    <row r="187820"/>
    <row r="187821"/>
    <row r="187822"/>
    <row r="187823"/>
    <row r="187824"/>
    <row r="187825"/>
    <row r="187826"/>
    <row r="187827"/>
    <row r="187828"/>
    <row r="187829"/>
    <row r="187830"/>
    <row r="187831"/>
    <row r="187832"/>
    <row r="187833"/>
    <row r="187834"/>
    <row r="187835"/>
    <row r="187836"/>
    <row r="187837"/>
    <row r="187838"/>
    <row r="187839"/>
    <row r="187840"/>
    <row r="187841"/>
    <row r="187842"/>
    <row r="187843"/>
    <row r="187844"/>
    <row r="187845"/>
    <row r="187846"/>
    <row r="187847"/>
    <row r="187848"/>
    <row r="187849"/>
    <row r="187850"/>
    <row r="187851"/>
    <row r="187852"/>
    <row r="187853"/>
    <row r="187854"/>
    <row r="187855"/>
    <row r="187856"/>
    <row r="187857"/>
    <row r="187858"/>
    <row r="187859"/>
    <row r="187860"/>
    <row r="187861"/>
    <row r="187862"/>
    <row r="187863"/>
    <row r="187864"/>
    <row r="187865"/>
    <row r="187866"/>
    <row r="187867"/>
    <row r="187868"/>
    <row r="187869"/>
    <row r="187870"/>
    <row r="187871"/>
    <row r="187872"/>
    <row r="187873"/>
    <row r="187874"/>
    <row r="187875"/>
    <row r="187876"/>
    <row r="187877"/>
    <row r="187878"/>
    <row r="187879"/>
    <row r="187880"/>
    <row r="187881"/>
    <row r="187882"/>
    <row r="187883"/>
    <row r="187884"/>
    <row r="187885"/>
    <row r="187886"/>
    <row r="187887"/>
    <row r="187888"/>
    <row r="187889"/>
    <row r="187890"/>
    <row r="187891"/>
    <row r="187892"/>
    <row r="187893"/>
    <row r="187894"/>
    <row r="187895"/>
    <row r="187896"/>
    <row r="187897"/>
    <row r="187898"/>
    <row r="187899"/>
    <row r="187900"/>
    <row r="187901"/>
    <row r="187902"/>
    <row r="187903"/>
    <row r="187904"/>
    <row r="187905"/>
    <row r="187906"/>
    <row r="187907"/>
    <row r="187908"/>
    <row r="187909"/>
    <row r="187910"/>
    <row r="187911"/>
    <row r="187912"/>
    <row r="187913"/>
    <row r="187914"/>
    <row r="187915"/>
    <row r="187916"/>
    <row r="187917"/>
    <row r="187918"/>
    <row r="187919"/>
    <row r="187920"/>
    <row r="187921"/>
    <row r="187922"/>
    <row r="187923"/>
    <row r="187924"/>
    <row r="187925"/>
    <row r="187926"/>
    <row r="187927"/>
    <row r="187928"/>
    <row r="187929"/>
    <row r="187930"/>
    <row r="187931"/>
    <row r="187932"/>
    <row r="187933"/>
    <row r="187934"/>
    <row r="187935"/>
    <row r="187936"/>
    <row r="187937"/>
    <row r="187938"/>
    <row r="187939"/>
    <row r="187940"/>
    <row r="187941"/>
    <row r="187942"/>
    <row r="187943"/>
    <row r="187944"/>
    <row r="187945"/>
    <row r="187946"/>
    <row r="187947"/>
    <row r="187948"/>
    <row r="187949"/>
    <row r="187950"/>
    <row r="187951"/>
    <row r="187952"/>
    <row r="187953"/>
    <row r="187954"/>
    <row r="187955"/>
    <row r="187956"/>
    <row r="187957"/>
    <row r="187958"/>
    <row r="187959"/>
    <row r="187960"/>
    <row r="187961"/>
    <row r="187962"/>
    <row r="187963"/>
    <row r="187964"/>
    <row r="187965"/>
    <row r="187966"/>
    <row r="187967"/>
    <row r="187968"/>
    <row r="187969"/>
    <row r="187970"/>
    <row r="187971"/>
    <row r="187972"/>
    <row r="187973"/>
    <row r="187974"/>
    <row r="187975"/>
    <row r="187976"/>
    <row r="187977"/>
    <row r="187978"/>
    <row r="187979"/>
    <row r="187980"/>
    <row r="187981"/>
    <row r="187982"/>
    <row r="187983"/>
    <row r="187984"/>
    <row r="187985"/>
    <row r="187986"/>
    <row r="187987"/>
    <row r="187988"/>
    <row r="187989"/>
    <row r="187990"/>
    <row r="187991"/>
    <row r="187992"/>
    <row r="187993"/>
    <row r="187994"/>
    <row r="187995"/>
    <row r="187996"/>
    <row r="187997"/>
    <row r="187998"/>
    <row r="187999"/>
    <row r="188000"/>
    <row r="188001"/>
    <row r="188002"/>
    <row r="188003"/>
    <row r="188004"/>
    <row r="188005"/>
    <row r="188006"/>
    <row r="188007"/>
    <row r="188008"/>
    <row r="188009"/>
    <row r="188010"/>
    <row r="188011"/>
    <row r="188012"/>
    <row r="188013"/>
    <row r="188014"/>
    <row r="188015"/>
    <row r="188016"/>
    <row r="188017"/>
    <row r="188018"/>
    <row r="188019"/>
    <row r="188020"/>
    <row r="188021"/>
    <row r="188022"/>
    <row r="188023"/>
    <row r="188024"/>
    <row r="188025"/>
    <row r="188026"/>
    <row r="188027"/>
    <row r="188028"/>
    <row r="188029"/>
    <row r="188030"/>
    <row r="188031"/>
    <row r="188032"/>
    <row r="188033"/>
    <row r="188034"/>
    <row r="188035"/>
    <row r="188036"/>
    <row r="188037"/>
    <row r="188038"/>
    <row r="188039"/>
    <row r="188040"/>
    <row r="188041"/>
    <row r="188042"/>
    <row r="188043"/>
    <row r="188044"/>
    <row r="188045"/>
    <row r="188046"/>
    <row r="188047"/>
    <row r="188048"/>
    <row r="188049"/>
    <row r="188050"/>
    <row r="188051"/>
    <row r="188052"/>
    <row r="188053"/>
    <row r="188054"/>
    <row r="188055"/>
    <row r="188056"/>
    <row r="188057"/>
    <row r="188058"/>
    <row r="188059"/>
    <row r="188060"/>
    <row r="188061"/>
    <row r="188062"/>
    <row r="188063"/>
    <row r="188064"/>
    <row r="188065"/>
    <row r="188066"/>
    <row r="188067"/>
    <row r="188068"/>
    <row r="188069"/>
    <row r="188070"/>
    <row r="188071"/>
    <row r="188072"/>
    <row r="188073"/>
    <row r="188074"/>
    <row r="188075"/>
    <row r="188076"/>
    <row r="188077"/>
    <row r="188078"/>
    <row r="188079"/>
    <row r="188080"/>
    <row r="188081"/>
    <row r="188082"/>
    <row r="188083"/>
    <row r="188084"/>
    <row r="188085"/>
    <row r="188086"/>
    <row r="188087"/>
    <row r="188088"/>
    <row r="188089"/>
    <row r="188090"/>
    <row r="188091"/>
    <row r="188092"/>
    <row r="188093"/>
    <row r="188094"/>
    <row r="188095"/>
    <row r="188096"/>
    <row r="188097"/>
    <row r="188098"/>
    <row r="188099"/>
    <row r="188100"/>
    <row r="188101"/>
    <row r="188102"/>
    <row r="188103"/>
    <row r="188104"/>
    <row r="188105"/>
    <row r="188106"/>
    <row r="188107"/>
    <row r="188108"/>
    <row r="188109"/>
    <row r="188110"/>
    <row r="188111"/>
    <row r="188112"/>
    <row r="188113"/>
    <row r="188114"/>
    <row r="188115"/>
    <row r="188116"/>
    <row r="188117"/>
    <row r="188118"/>
    <row r="188119"/>
    <row r="188120"/>
    <row r="188121"/>
    <row r="188122"/>
    <row r="188123"/>
    <row r="188124"/>
    <row r="188125"/>
    <row r="188126"/>
    <row r="188127"/>
    <row r="188128"/>
    <row r="188129"/>
    <row r="188130"/>
    <row r="188131"/>
    <row r="188132"/>
    <row r="188133"/>
    <row r="188134"/>
    <row r="188135"/>
    <row r="188136"/>
    <row r="188137"/>
    <row r="188138"/>
    <row r="188139"/>
    <row r="188140"/>
    <row r="188141"/>
    <row r="188142"/>
    <row r="188143"/>
    <row r="188144"/>
    <row r="188145"/>
    <row r="188146"/>
    <row r="188147"/>
    <row r="188148"/>
    <row r="188149"/>
    <row r="188150"/>
    <row r="188151"/>
    <row r="188152"/>
    <row r="188153"/>
    <row r="188154"/>
    <row r="188155"/>
    <row r="188156"/>
    <row r="188157"/>
    <row r="188158"/>
    <row r="188159"/>
    <row r="188160"/>
    <row r="188161"/>
    <row r="188162"/>
    <row r="188163"/>
    <row r="188164"/>
    <row r="188165"/>
    <row r="188166"/>
    <row r="188167"/>
    <row r="188168"/>
    <row r="188169"/>
    <row r="188170"/>
    <row r="188171"/>
    <row r="188172"/>
    <row r="188173"/>
    <row r="188174"/>
    <row r="188175"/>
    <row r="188176"/>
    <row r="188177"/>
    <row r="188178"/>
    <row r="188179"/>
    <row r="188180"/>
    <row r="188181"/>
    <row r="188182"/>
    <row r="188183"/>
    <row r="188184"/>
    <row r="188185"/>
    <row r="188186"/>
    <row r="188187"/>
    <row r="188188"/>
    <row r="188189"/>
    <row r="188190"/>
    <row r="188191"/>
    <row r="188192"/>
    <row r="188193"/>
    <row r="188194"/>
    <row r="188195"/>
    <row r="188196"/>
    <row r="188197"/>
    <row r="188198"/>
    <row r="188199"/>
    <row r="188200"/>
    <row r="188201"/>
    <row r="188202"/>
    <row r="188203"/>
    <row r="188204"/>
    <row r="188205"/>
    <row r="188206"/>
    <row r="188207"/>
    <row r="188208"/>
    <row r="188209"/>
    <row r="188210"/>
    <row r="188211"/>
    <row r="188212"/>
    <row r="188213"/>
    <row r="188214"/>
    <row r="188215"/>
    <row r="188216"/>
    <row r="188217"/>
    <row r="188218"/>
    <row r="188219"/>
    <row r="188220"/>
    <row r="188221"/>
    <row r="188222"/>
    <row r="188223"/>
    <row r="188224"/>
    <row r="188225"/>
    <row r="188226"/>
    <row r="188227"/>
    <row r="188228"/>
    <row r="188229"/>
    <row r="188230"/>
    <row r="188231"/>
    <row r="188232"/>
    <row r="188233"/>
    <row r="188234"/>
    <row r="188235"/>
    <row r="188236"/>
    <row r="188237"/>
    <row r="188238"/>
    <row r="188239"/>
    <row r="188240"/>
    <row r="188241"/>
    <row r="188242"/>
    <row r="188243"/>
    <row r="188244"/>
    <row r="188245"/>
    <row r="188246"/>
    <row r="188247"/>
    <row r="188248"/>
    <row r="188249"/>
    <row r="188250"/>
    <row r="188251"/>
    <row r="188252"/>
    <row r="188253"/>
    <row r="188254"/>
    <row r="188255"/>
    <row r="188256"/>
    <row r="188257"/>
    <row r="188258"/>
    <row r="188259"/>
    <row r="188260"/>
    <row r="188261"/>
    <row r="188262"/>
    <row r="188263"/>
    <row r="188264"/>
    <row r="188265"/>
    <row r="188266"/>
    <row r="188267"/>
    <row r="188268"/>
    <row r="188269"/>
    <row r="188270"/>
    <row r="188271"/>
    <row r="188272"/>
    <row r="188273"/>
    <row r="188274"/>
    <row r="188275"/>
    <row r="188276"/>
    <row r="188277"/>
    <row r="188278"/>
    <row r="188279"/>
    <row r="188280"/>
    <row r="188281"/>
    <row r="188282"/>
    <row r="188283"/>
    <row r="188284"/>
    <row r="188285"/>
    <row r="188286"/>
    <row r="188287"/>
    <row r="188288"/>
    <row r="188289"/>
    <row r="188290"/>
    <row r="188291"/>
    <row r="188292"/>
    <row r="188293"/>
    <row r="188294"/>
    <row r="188295"/>
    <row r="188296"/>
    <row r="188297"/>
    <row r="188298"/>
    <row r="188299"/>
    <row r="188300"/>
    <row r="188301"/>
    <row r="188302"/>
    <row r="188303"/>
    <row r="188304"/>
    <row r="188305"/>
    <row r="188306"/>
    <row r="188307"/>
    <row r="188308"/>
    <row r="188309"/>
    <row r="188310"/>
    <row r="188311"/>
    <row r="188312"/>
    <row r="188313"/>
    <row r="188314"/>
    <row r="188315"/>
    <row r="188316"/>
    <row r="188317"/>
    <row r="188318"/>
    <row r="188319"/>
    <row r="188320"/>
    <row r="188321"/>
    <row r="188322"/>
    <row r="188323"/>
    <row r="188324"/>
    <row r="188325"/>
    <row r="188326"/>
    <row r="188327"/>
    <row r="188328"/>
    <row r="188329"/>
    <row r="188330"/>
    <row r="188331"/>
    <row r="188332"/>
    <row r="188333"/>
    <row r="188334"/>
    <row r="188335"/>
    <row r="188336"/>
    <row r="188337"/>
    <row r="188338"/>
    <row r="188339"/>
    <row r="188340"/>
    <row r="188341"/>
    <row r="188342"/>
    <row r="188343"/>
    <row r="188344"/>
    <row r="188345"/>
    <row r="188346"/>
    <row r="188347"/>
    <row r="188348"/>
    <row r="188349"/>
    <row r="188350"/>
    <row r="188351"/>
    <row r="188352"/>
    <row r="188353"/>
    <row r="188354"/>
    <row r="188355"/>
    <row r="188356"/>
    <row r="188357"/>
    <row r="188358"/>
    <row r="188359"/>
    <row r="188360"/>
    <row r="188361"/>
    <row r="188362"/>
    <row r="188363"/>
    <row r="188364"/>
    <row r="188365"/>
    <row r="188366"/>
    <row r="188367"/>
    <row r="188368"/>
    <row r="188369"/>
    <row r="188370"/>
    <row r="188371"/>
    <row r="188372"/>
    <row r="188373"/>
    <row r="188374"/>
    <row r="188375"/>
    <row r="188376"/>
    <row r="188377"/>
    <row r="188378"/>
    <row r="188379"/>
    <row r="188380"/>
    <row r="188381"/>
    <row r="188382"/>
    <row r="188383"/>
    <row r="188384"/>
    <row r="188385"/>
    <row r="188386"/>
    <row r="188387"/>
    <row r="188388"/>
    <row r="188389"/>
    <row r="188390"/>
    <row r="188391"/>
    <row r="188392"/>
    <row r="188393"/>
    <row r="188394"/>
    <row r="188395"/>
    <row r="188396"/>
    <row r="188397"/>
    <row r="188398"/>
    <row r="188399"/>
    <row r="188400"/>
    <row r="188401"/>
    <row r="188402"/>
    <row r="188403"/>
    <row r="188404"/>
    <row r="188405"/>
    <row r="188406"/>
    <row r="188407"/>
    <row r="188408"/>
    <row r="188409"/>
    <row r="188410"/>
    <row r="188411"/>
    <row r="188412"/>
    <row r="188413"/>
    <row r="188414"/>
    <row r="188415"/>
    <row r="188416"/>
    <row r="188417"/>
    <row r="188418"/>
    <row r="188419"/>
    <row r="188420"/>
    <row r="188421"/>
    <row r="188422"/>
    <row r="188423"/>
    <row r="188424"/>
    <row r="188425"/>
    <row r="188426"/>
    <row r="188427"/>
    <row r="188428"/>
    <row r="188429"/>
    <row r="188430"/>
    <row r="188431"/>
    <row r="188432"/>
    <row r="188433"/>
    <row r="188434"/>
    <row r="188435"/>
    <row r="188436"/>
    <row r="188437"/>
    <row r="188438"/>
    <row r="188439"/>
    <row r="188440"/>
    <row r="188441"/>
    <row r="188442"/>
    <row r="188443"/>
    <row r="188444"/>
    <row r="188445"/>
    <row r="188446"/>
    <row r="188447"/>
    <row r="188448"/>
    <row r="188449"/>
    <row r="188450"/>
    <row r="188451"/>
    <row r="188452"/>
    <row r="188453"/>
    <row r="188454"/>
    <row r="188455"/>
    <row r="188456"/>
    <row r="188457"/>
    <row r="188458"/>
    <row r="188459"/>
    <row r="188460"/>
    <row r="188461"/>
    <row r="188462"/>
    <row r="188463"/>
    <row r="188464"/>
    <row r="188465"/>
    <row r="188466"/>
    <row r="188467"/>
    <row r="188468"/>
    <row r="188469"/>
    <row r="188470"/>
    <row r="188471"/>
    <row r="188472"/>
    <row r="188473"/>
    <row r="188474"/>
    <row r="188475"/>
    <row r="188476"/>
    <row r="188477"/>
    <row r="188478"/>
    <row r="188479"/>
    <row r="188480"/>
    <row r="188481"/>
    <row r="188482"/>
    <row r="188483"/>
    <row r="188484"/>
    <row r="188485"/>
    <row r="188486"/>
    <row r="188487"/>
    <row r="188488"/>
    <row r="188489"/>
    <row r="188490"/>
    <row r="188491"/>
    <row r="188492"/>
    <row r="188493"/>
    <row r="188494"/>
    <row r="188495"/>
    <row r="188496"/>
    <row r="188497"/>
    <row r="188498"/>
    <row r="188499"/>
    <row r="188500"/>
    <row r="188501"/>
    <row r="188502"/>
    <row r="188503"/>
    <row r="188504"/>
    <row r="188505"/>
    <row r="188506"/>
    <row r="188507"/>
    <row r="188508"/>
    <row r="188509"/>
    <row r="188510"/>
    <row r="188511"/>
    <row r="188512"/>
    <row r="188513"/>
    <row r="188514"/>
    <row r="188515"/>
    <row r="188516"/>
    <row r="188517"/>
    <row r="188518"/>
    <row r="188519"/>
    <row r="188520"/>
    <row r="188521"/>
    <row r="188522"/>
    <row r="188523"/>
    <row r="188524"/>
    <row r="188525"/>
    <row r="188526"/>
    <row r="188527"/>
    <row r="188528"/>
    <row r="188529"/>
    <row r="188530"/>
    <row r="188531"/>
    <row r="188532"/>
    <row r="188533"/>
    <row r="188534"/>
    <row r="188535"/>
    <row r="188536"/>
    <row r="188537"/>
    <row r="188538"/>
    <row r="188539"/>
    <row r="188540"/>
    <row r="188541"/>
    <row r="188542"/>
    <row r="188543"/>
    <row r="188544"/>
    <row r="188545"/>
    <row r="188546"/>
    <row r="188547"/>
    <row r="188548"/>
    <row r="188549"/>
    <row r="188550"/>
    <row r="188551"/>
    <row r="188552"/>
    <row r="188553"/>
    <row r="188554"/>
    <row r="188555"/>
    <row r="188556"/>
    <row r="188557"/>
    <row r="188558"/>
    <row r="188559"/>
    <row r="188560"/>
    <row r="188561"/>
    <row r="188562"/>
    <row r="188563"/>
    <row r="188564"/>
    <row r="188565"/>
    <row r="188566"/>
    <row r="188567"/>
    <row r="188568"/>
    <row r="188569"/>
    <row r="188570"/>
    <row r="188571"/>
    <row r="188572"/>
    <row r="188573"/>
    <row r="188574"/>
    <row r="188575"/>
    <row r="188576"/>
    <row r="188577"/>
    <row r="188578"/>
    <row r="188579"/>
    <row r="188580"/>
    <row r="188581"/>
    <row r="188582"/>
    <row r="188583"/>
    <row r="188584"/>
    <row r="188585"/>
    <row r="188586"/>
    <row r="188587"/>
    <row r="188588"/>
    <row r="188589"/>
    <row r="188590"/>
    <row r="188591"/>
    <row r="188592"/>
    <row r="188593"/>
    <row r="188594"/>
    <row r="188595"/>
    <row r="188596"/>
    <row r="188597"/>
    <row r="188598"/>
    <row r="188599"/>
    <row r="188600"/>
    <row r="188601"/>
    <row r="188602"/>
    <row r="188603"/>
    <row r="188604"/>
    <row r="188605"/>
    <row r="188606"/>
    <row r="188607"/>
    <row r="188608"/>
    <row r="188609"/>
    <row r="188610"/>
    <row r="188611"/>
    <row r="188612"/>
    <row r="188613"/>
    <row r="188614"/>
    <row r="188615"/>
    <row r="188616"/>
    <row r="188617"/>
    <row r="188618"/>
    <row r="188619"/>
    <row r="188620"/>
    <row r="188621"/>
    <row r="188622"/>
    <row r="188623"/>
    <row r="188624"/>
    <row r="188625"/>
    <row r="188626"/>
    <row r="188627"/>
    <row r="188628"/>
    <row r="188629"/>
    <row r="188630"/>
    <row r="188631"/>
    <row r="188632"/>
    <row r="188633"/>
    <row r="188634"/>
    <row r="188635"/>
    <row r="188636"/>
    <row r="188637"/>
    <row r="188638"/>
    <row r="188639"/>
    <row r="188640"/>
    <row r="188641"/>
    <row r="188642"/>
    <row r="188643"/>
    <row r="188644"/>
    <row r="188645"/>
    <row r="188646"/>
    <row r="188647"/>
    <row r="188648"/>
    <row r="188649"/>
    <row r="188650"/>
    <row r="188651"/>
    <row r="188652"/>
    <row r="188653"/>
    <row r="188654"/>
    <row r="188655"/>
    <row r="188656"/>
    <row r="188657"/>
    <row r="188658"/>
    <row r="188659"/>
    <row r="188660"/>
    <row r="188661"/>
    <row r="188662"/>
    <row r="188663"/>
    <row r="188664"/>
    <row r="188665"/>
    <row r="188666"/>
    <row r="188667"/>
    <row r="188668"/>
    <row r="188669"/>
    <row r="188670"/>
    <row r="188671"/>
    <row r="188672"/>
    <row r="188673"/>
    <row r="188674"/>
    <row r="188675"/>
    <row r="188676"/>
    <row r="188677"/>
    <row r="188678"/>
    <row r="188679"/>
    <row r="188680"/>
    <row r="188681"/>
    <row r="188682"/>
    <row r="188683"/>
    <row r="188684"/>
    <row r="188685"/>
    <row r="188686"/>
    <row r="188687"/>
    <row r="188688"/>
    <row r="188689"/>
    <row r="188690"/>
    <row r="188691"/>
    <row r="188692"/>
    <row r="188693"/>
    <row r="188694"/>
    <row r="188695"/>
    <row r="188696"/>
    <row r="188697"/>
    <row r="188698"/>
    <row r="188699"/>
    <row r="188700"/>
    <row r="188701"/>
    <row r="188702"/>
    <row r="188703"/>
    <row r="188704"/>
    <row r="188705"/>
    <row r="188706"/>
    <row r="188707"/>
    <row r="188708"/>
    <row r="188709"/>
    <row r="188710"/>
    <row r="188711"/>
    <row r="188712"/>
    <row r="188713"/>
    <row r="188714"/>
    <row r="188715"/>
    <row r="188716"/>
    <row r="188717"/>
    <row r="188718"/>
    <row r="188719"/>
    <row r="188720"/>
    <row r="188721"/>
    <row r="188722"/>
    <row r="188723"/>
    <row r="188724"/>
    <row r="188725"/>
    <row r="188726"/>
    <row r="188727"/>
    <row r="188728"/>
    <row r="188729"/>
    <row r="188730"/>
    <row r="188731"/>
    <row r="188732"/>
    <row r="188733"/>
    <row r="188734"/>
    <row r="188735"/>
    <row r="188736"/>
    <row r="188737"/>
    <row r="188738"/>
    <row r="188739"/>
    <row r="188740"/>
    <row r="188741"/>
    <row r="188742"/>
    <row r="188743"/>
    <row r="188744"/>
    <row r="188745"/>
    <row r="188746"/>
    <row r="188747"/>
    <row r="188748"/>
    <row r="188749"/>
    <row r="188750"/>
    <row r="188751"/>
    <row r="188752"/>
    <row r="188753"/>
    <row r="188754"/>
    <row r="188755"/>
    <row r="188756"/>
    <row r="188757"/>
    <row r="188758"/>
    <row r="188759"/>
    <row r="188760"/>
    <row r="188761"/>
    <row r="188762"/>
    <row r="188763"/>
    <row r="188764"/>
    <row r="188765"/>
    <row r="188766"/>
    <row r="188767"/>
    <row r="188768"/>
    <row r="188769"/>
    <row r="188770"/>
    <row r="188771"/>
    <row r="188772"/>
    <row r="188773"/>
    <row r="188774"/>
    <row r="188775"/>
    <row r="188776"/>
    <row r="188777"/>
    <row r="188778"/>
    <row r="188779"/>
    <row r="188780"/>
    <row r="188781"/>
    <row r="188782"/>
    <row r="188783"/>
    <row r="188784"/>
    <row r="188785"/>
    <row r="188786"/>
    <row r="188787"/>
    <row r="188788"/>
    <row r="188789"/>
    <row r="188790"/>
    <row r="188791"/>
    <row r="188792"/>
    <row r="188793"/>
    <row r="188794"/>
    <row r="188795"/>
    <row r="188796"/>
    <row r="188797"/>
    <row r="188798"/>
    <row r="188799"/>
    <row r="188800"/>
    <row r="188801"/>
    <row r="188802"/>
    <row r="188803"/>
    <row r="188804"/>
    <row r="188805"/>
    <row r="188806"/>
    <row r="188807"/>
    <row r="188808"/>
    <row r="188809"/>
    <row r="188810"/>
    <row r="188811"/>
    <row r="188812"/>
    <row r="188813"/>
    <row r="188814"/>
    <row r="188815"/>
    <row r="188816"/>
    <row r="188817"/>
    <row r="188818"/>
    <row r="188819"/>
    <row r="188820"/>
    <row r="188821"/>
    <row r="188822"/>
    <row r="188823"/>
    <row r="188824"/>
    <row r="188825"/>
    <row r="188826"/>
    <row r="188827"/>
    <row r="188828"/>
    <row r="188829"/>
    <row r="188830"/>
    <row r="188831"/>
    <row r="188832"/>
    <row r="188833"/>
    <row r="188834"/>
    <row r="188835"/>
    <row r="188836"/>
    <row r="188837"/>
    <row r="188838"/>
    <row r="188839"/>
    <row r="188840"/>
    <row r="188841"/>
    <row r="188842"/>
    <row r="188843"/>
    <row r="188844"/>
    <row r="188845"/>
    <row r="188846"/>
    <row r="188847"/>
    <row r="188848"/>
    <row r="188849"/>
    <row r="188850"/>
    <row r="188851"/>
    <row r="188852"/>
    <row r="188853"/>
    <row r="188854"/>
    <row r="188855"/>
    <row r="188856"/>
    <row r="188857"/>
    <row r="188858"/>
    <row r="188859"/>
    <row r="188860"/>
    <row r="188861"/>
    <row r="188862"/>
    <row r="188863"/>
    <row r="188864"/>
    <row r="188865"/>
    <row r="188866"/>
    <row r="188867"/>
    <row r="188868"/>
    <row r="188869"/>
    <row r="188870"/>
    <row r="188871"/>
    <row r="188872"/>
    <row r="188873"/>
    <row r="188874"/>
    <row r="188875"/>
    <row r="188876"/>
    <row r="188877"/>
    <row r="188878"/>
    <row r="188879"/>
    <row r="188880"/>
    <row r="188881"/>
    <row r="188882"/>
    <row r="188883"/>
    <row r="188884"/>
    <row r="188885"/>
    <row r="188886"/>
    <row r="188887"/>
    <row r="188888"/>
    <row r="188889"/>
    <row r="188890"/>
    <row r="188891"/>
    <row r="188892"/>
    <row r="188893"/>
    <row r="188894"/>
    <row r="188895"/>
    <row r="188896"/>
    <row r="188897"/>
    <row r="188898"/>
    <row r="188899"/>
    <row r="188900"/>
    <row r="188901"/>
    <row r="188902"/>
    <row r="188903"/>
    <row r="188904"/>
    <row r="188905"/>
    <row r="188906"/>
    <row r="188907"/>
    <row r="188908"/>
    <row r="188909"/>
    <row r="188910"/>
    <row r="188911"/>
    <row r="188912"/>
    <row r="188913"/>
    <row r="188914"/>
    <row r="188915"/>
    <row r="188916"/>
    <row r="188917"/>
    <row r="188918"/>
    <row r="188919"/>
    <row r="188920"/>
    <row r="188921"/>
    <row r="188922"/>
    <row r="188923"/>
    <row r="188924"/>
    <row r="188925"/>
    <row r="188926"/>
    <row r="188927"/>
    <row r="188928"/>
    <row r="188929"/>
    <row r="188930"/>
    <row r="188931"/>
    <row r="188932"/>
    <row r="188933"/>
    <row r="188934"/>
    <row r="188935"/>
    <row r="188936"/>
    <row r="188937"/>
    <row r="188938"/>
    <row r="188939"/>
    <row r="188940"/>
    <row r="188941"/>
    <row r="188942"/>
    <row r="188943"/>
    <row r="188944"/>
    <row r="188945"/>
    <row r="188946"/>
    <row r="188947"/>
    <row r="188948"/>
    <row r="188949"/>
    <row r="188950"/>
    <row r="188951"/>
    <row r="188952"/>
    <row r="188953"/>
    <row r="188954"/>
    <row r="188955"/>
    <row r="188956"/>
    <row r="188957"/>
    <row r="188958"/>
    <row r="188959"/>
    <row r="188960"/>
    <row r="188961"/>
    <row r="188962"/>
    <row r="188963"/>
    <row r="188964"/>
    <row r="188965"/>
    <row r="188966"/>
    <row r="188967"/>
    <row r="188968"/>
    <row r="188969"/>
    <row r="188970"/>
    <row r="188971"/>
    <row r="188972"/>
    <row r="188973"/>
    <row r="188974"/>
    <row r="188975"/>
    <row r="188976"/>
    <row r="188977"/>
    <row r="188978"/>
    <row r="188979"/>
    <row r="188980"/>
    <row r="188981"/>
    <row r="188982"/>
    <row r="188983"/>
    <row r="188984"/>
    <row r="188985"/>
    <row r="188986"/>
    <row r="188987"/>
    <row r="188988"/>
    <row r="188989"/>
    <row r="188990"/>
    <row r="188991"/>
    <row r="188992"/>
    <row r="188993"/>
    <row r="188994"/>
    <row r="188995"/>
    <row r="188996"/>
    <row r="188997"/>
    <row r="188998"/>
    <row r="188999"/>
    <row r="189000"/>
    <row r="189001"/>
    <row r="189002"/>
    <row r="189003"/>
    <row r="189004"/>
    <row r="189005"/>
    <row r="189006"/>
    <row r="189007"/>
    <row r="189008"/>
    <row r="189009"/>
    <row r="189010"/>
    <row r="189011"/>
    <row r="189012"/>
    <row r="189013"/>
    <row r="189014"/>
    <row r="189015"/>
    <row r="189016"/>
    <row r="189017"/>
    <row r="189018"/>
    <row r="189019"/>
    <row r="189020"/>
    <row r="189021"/>
    <row r="189022"/>
    <row r="189023"/>
    <row r="189024"/>
    <row r="189025"/>
    <row r="189026"/>
    <row r="189027"/>
    <row r="189028"/>
    <row r="189029"/>
    <row r="189030"/>
    <row r="189031"/>
    <row r="189032"/>
    <row r="189033"/>
    <row r="189034"/>
    <row r="189035"/>
    <row r="189036"/>
    <row r="189037"/>
    <row r="189038"/>
    <row r="189039"/>
    <row r="189040"/>
    <row r="189041"/>
    <row r="189042"/>
    <row r="189043"/>
    <row r="189044"/>
    <row r="189045"/>
    <row r="189046"/>
    <row r="189047"/>
    <row r="189048"/>
    <row r="189049"/>
    <row r="189050"/>
    <row r="189051"/>
    <row r="189052"/>
    <row r="189053"/>
    <row r="189054"/>
    <row r="189055"/>
    <row r="189056"/>
    <row r="189057"/>
    <row r="189058"/>
    <row r="189059"/>
    <row r="189060"/>
    <row r="189061"/>
    <row r="189062"/>
    <row r="189063"/>
    <row r="189064"/>
    <row r="189065"/>
    <row r="189066"/>
    <row r="189067"/>
    <row r="189068"/>
    <row r="189069"/>
    <row r="189070"/>
    <row r="189071"/>
    <row r="189072"/>
    <row r="189073"/>
    <row r="189074"/>
    <row r="189075"/>
    <row r="189076"/>
    <row r="189077"/>
    <row r="189078"/>
    <row r="189079"/>
    <row r="189080"/>
    <row r="189081"/>
    <row r="189082"/>
    <row r="189083"/>
    <row r="189084"/>
    <row r="189085"/>
    <row r="189086"/>
    <row r="189087"/>
    <row r="189088"/>
    <row r="189089"/>
    <row r="189090"/>
    <row r="189091"/>
    <row r="189092"/>
    <row r="189093"/>
    <row r="189094"/>
    <row r="189095"/>
    <row r="189096"/>
    <row r="189097"/>
    <row r="189098"/>
    <row r="189099"/>
    <row r="189100"/>
    <row r="189101"/>
    <row r="189102"/>
    <row r="189103"/>
    <row r="189104"/>
    <row r="189105"/>
    <row r="189106"/>
    <row r="189107"/>
    <row r="189108"/>
    <row r="189109"/>
    <row r="189110"/>
    <row r="189111"/>
    <row r="189112"/>
    <row r="189113"/>
    <row r="189114"/>
    <row r="189115"/>
    <row r="189116"/>
    <row r="189117"/>
    <row r="189118"/>
    <row r="189119"/>
    <row r="189120"/>
    <row r="189121"/>
    <row r="189122"/>
    <row r="189123"/>
    <row r="189124"/>
    <row r="189125"/>
    <row r="189126"/>
    <row r="189127"/>
    <row r="189128"/>
    <row r="189129"/>
    <row r="189130"/>
    <row r="189131"/>
    <row r="189132"/>
    <row r="189133"/>
    <row r="189134"/>
    <row r="189135"/>
    <row r="189136"/>
    <row r="189137"/>
    <row r="189138"/>
    <row r="189139"/>
    <row r="189140"/>
    <row r="189141"/>
    <row r="189142"/>
    <row r="189143"/>
    <row r="189144"/>
    <row r="189145"/>
    <row r="189146"/>
    <row r="189147"/>
    <row r="189148"/>
    <row r="189149"/>
    <row r="189150"/>
    <row r="189151"/>
    <row r="189152"/>
    <row r="189153"/>
    <row r="189154"/>
    <row r="189155"/>
    <row r="189156"/>
    <row r="189157"/>
    <row r="189158"/>
    <row r="189159"/>
    <row r="189160"/>
    <row r="189161"/>
    <row r="189162"/>
    <row r="189163"/>
    <row r="189164"/>
    <row r="189165"/>
    <row r="189166"/>
    <row r="189167"/>
    <row r="189168"/>
    <row r="189169"/>
    <row r="189170"/>
    <row r="189171"/>
    <row r="189172"/>
    <row r="189173"/>
    <row r="189174"/>
    <row r="189175"/>
    <row r="189176"/>
    <row r="189177"/>
    <row r="189178"/>
    <row r="189179"/>
    <row r="189180"/>
    <row r="189181"/>
    <row r="189182"/>
    <row r="189183"/>
    <row r="189184"/>
    <row r="189185"/>
    <row r="189186"/>
    <row r="189187"/>
    <row r="189188"/>
    <row r="189189"/>
    <row r="189190"/>
    <row r="189191"/>
    <row r="189192"/>
    <row r="189193"/>
    <row r="189194"/>
    <row r="189195"/>
    <row r="189196"/>
    <row r="189197"/>
    <row r="189198"/>
    <row r="189199"/>
    <row r="189200"/>
    <row r="189201"/>
    <row r="189202"/>
    <row r="189203"/>
    <row r="189204"/>
    <row r="189205"/>
    <row r="189206"/>
    <row r="189207"/>
    <row r="189208"/>
    <row r="189209"/>
    <row r="189210"/>
    <row r="189211"/>
    <row r="189212"/>
    <row r="189213"/>
    <row r="189214"/>
    <row r="189215"/>
    <row r="189216"/>
    <row r="189217"/>
    <row r="189218"/>
    <row r="189219"/>
    <row r="189220"/>
    <row r="189221"/>
    <row r="189222"/>
    <row r="189223"/>
    <row r="189224"/>
    <row r="189225"/>
    <row r="189226"/>
    <row r="189227"/>
    <row r="189228"/>
    <row r="189229"/>
    <row r="189230"/>
    <row r="189231"/>
    <row r="189232"/>
    <row r="189233"/>
    <row r="189234"/>
    <row r="189235"/>
    <row r="189236"/>
    <row r="189237"/>
    <row r="189238"/>
    <row r="189239"/>
    <row r="189240"/>
    <row r="189241"/>
    <row r="189242"/>
    <row r="189243"/>
    <row r="189244"/>
    <row r="189245"/>
    <row r="189246"/>
    <row r="189247"/>
    <row r="189248"/>
    <row r="189249"/>
    <row r="189250"/>
    <row r="189251"/>
    <row r="189252"/>
    <row r="189253"/>
    <row r="189254"/>
    <row r="189255"/>
    <row r="189256"/>
    <row r="189257"/>
    <row r="189258"/>
    <row r="189259"/>
    <row r="189260"/>
    <row r="189261"/>
    <row r="189262"/>
    <row r="189263"/>
    <row r="189264"/>
    <row r="189265"/>
    <row r="189266"/>
    <row r="189267"/>
    <row r="189268"/>
    <row r="189269"/>
    <row r="189270"/>
    <row r="189271"/>
    <row r="189272"/>
    <row r="189273"/>
    <row r="189274"/>
    <row r="189275"/>
    <row r="189276"/>
    <row r="189277"/>
    <row r="189278"/>
    <row r="189279"/>
    <row r="189280"/>
    <row r="189281"/>
    <row r="189282"/>
    <row r="189283"/>
    <row r="189284"/>
    <row r="189285"/>
    <row r="189286"/>
    <row r="189287"/>
    <row r="189288"/>
    <row r="189289"/>
    <row r="189290"/>
    <row r="189291"/>
    <row r="189292"/>
    <row r="189293"/>
    <row r="189294"/>
    <row r="189295"/>
    <row r="189296"/>
    <row r="189297"/>
    <row r="189298"/>
    <row r="189299"/>
    <row r="189300"/>
    <row r="189301"/>
    <row r="189302"/>
    <row r="189303"/>
    <row r="189304"/>
    <row r="189305"/>
    <row r="189306"/>
    <row r="189307"/>
    <row r="189308"/>
    <row r="189309"/>
    <row r="189310"/>
    <row r="189311"/>
    <row r="189312"/>
    <row r="189313"/>
    <row r="189314"/>
    <row r="189315"/>
    <row r="189316"/>
    <row r="189317"/>
    <row r="189318"/>
    <row r="189319"/>
    <row r="189320"/>
    <row r="189321"/>
    <row r="189322"/>
    <row r="189323"/>
    <row r="189324"/>
    <row r="189325"/>
    <row r="189326"/>
    <row r="189327"/>
    <row r="189328"/>
    <row r="189329"/>
    <row r="189330"/>
    <row r="189331"/>
    <row r="189332"/>
    <row r="189333"/>
    <row r="189334"/>
    <row r="189335"/>
    <row r="189336"/>
    <row r="189337"/>
    <row r="189338"/>
    <row r="189339"/>
    <row r="189340"/>
    <row r="189341"/>
    <row r="189342"/>
    <row r="189343"/>
    <row r="189344"/>
    <row r="189345"/>
    <row r="189346"/>
    <row r="189347"/>
    <row r="189348"/>
    <row r="189349"/>
    <row r="189350"/>
    <row r="189351"/>
    <row r="189352"/>
    <row r="189353"/>
    <row r="189354"/>
    <row r="189355"/>
    <row r="189356"/>
    <row r="189357"/>
    <row r="189358"/>
    <row r="189359"/>
    <row r="189360"/>
    <row r="189361"/>
    <row r="189362"/>
    <row r="189363"/>
    <row r="189364"/>
    <row r="189365"/>
    <row r="189366"/>
    <row r="189367"/>
    <row r="189368"/>
    <row r="189369"/>
    <row r="189370"/>
    <row r="189371"/>
    <row r="189372"/>
    <row r="189373"/>
    <row r="189374"/>
    <row r="189375"/>
    <row r="189376"/>
    <row r="189377"/>
    <row r="189378"/>
    <row r="189379"/>
    <row r="189380"/>
    <row r="189381"/>
    <row r="189382"/>
    <row r="189383"/>
    <row r="189384"/>
    <row r="189385"/>
    <row r="189386"/>
    <row r="189387"/>
    <row r="189388"/>
    <row r="189389"/>
    <row r="189390"/>
    <row r="189391"/>
    <row r="189392"/>
    <row r="189393"/>
    <row r="189394"/>
    <row r="189395"/>
    <row r="189396"/>
    <row r="189397"/>
    <row r="189398"/>
    <row r="189399"/>
    <row r="189400"/>
    <row r="189401"/>
    <row r="189402"/>
    <row r="189403"/>
    <row r="189404"/>
    <row r="189405"/>
    <row r="189406"/>
    <row r="189407"/>
    <row r="189408"/>
    <row r="189409"/>
    <row r="189410"/>
    <row r="189411"/>
    <row r="189412"/>
    <row r="189413"/>
    <row r="189414"/>
    <row r="189415"/>
    <row r="189416"/>
    <row r="189417"/>
    <row r="189418"/>
    <row r="189419"/>
    <row r="189420"/>
    <row r="189421"/>
    <row r="189422"/>
    <row r="189423"/>
    <row r="189424"/>
    <row r="189425"/>
    <row r="189426"/>
    <row r="189427"/>
    <row r="189428"/>
    <row r="189429"/>
    <row r="189430"/>
    <row r="189431"/>
    <row r="189432"/>
    <row r="189433"/>
    <row r="189434"/>
    <row r="189435"/>
    <row r="189436"/>
    <row r="189437"/>
    <row r="189438"/>
    <row r="189439"/>
    <row r="189440"/>
    <row r="189441"/>
    <row r="189442"/>
    <row r="189443"/>
    <row r="189444"/>
    <row r="189445"/>
    <row r="189446"/>
    <row r="189447"/>
    <row r="189448"/>
    <row r="189449"/>
    <row r="189450"/>
    <row r="189451"/>
    <row r="189452"/>
    <row r="189453"/>
    <row r="189454"/>
    <row r="189455"/>
    <row r="189456"/>
    <row r="189457"/>
    <row r="189458"/>
    <row r="189459"/>
    <row r="189460"/>
    <row r="189461"/>
    <row r="189462"/>
    <row r="189463"/>
    <row r="189464"/>
    <row r="189465"/>
    <row r="189466"/>
    <row r="189467"/>
    <row r="189468"/>
    <row r="189469"/>
    <row r="189470"/>
    <row r="189471"/>
    <row r="189472"/>
    <row r="189473"/>
    <row r="189474"/>
    <row r="189475"/>
    <row r="189476"/>
    <row r="189477"/>
    <row r="189478"/>
    <row r="189479"/>
    <row r="189480"/>
    <row r="189481"/>
    <row r="189482"/>
    <row r="189483"/>
    <row r="189484"/>
    <row r="189485"/>
    <row r="189486"/>
    <row r="189487"/>
    <row r="189488"/>
    <row r="189489"/>
    <row r="189490"/>
    <row r="189491"/>
    <row r="189492"/>
    <row r="189493"/>
    <row r="189494"/>
    <row r="189495"/>
    <row r="189496"/>
    <row r="189497"/>
    <row r="189498"/>
    <row r="189499"/>
    <row r="189500"/>
    <row r="189501"/>
    <row r="189502"/>
    <row r="189503"/>
    <row r="189504"/>
    <row r="189505"/>
    <row r="189506"/>
    <row r="189507"/>
    <row r="189508"/>
    <row r="189509"/>
    <row r="189510"/>
    <row r="189511"/>
    <row r="189512"/>
    <row r="189513"/>
    <row r="189514"/>
    <row r="189515"/>
    <row r="189516"/>
    <row r="189517"/>
    <row r="189518"/>
    <row r="189519"/>
    <row r="189520"/>
    <row r="189521"/>
    <row r="189522"/>
    <row r="189523"/>
    <row r="189524"/>
    <row r="189525"/>
    <row r="189526"/>
    <row r="189527"/>
    <row r="189528"/>
    <row r="189529"/>
    <row r="189530"/>
    <row r="189531"/>
    <row r="189532"/>
    <row r="189533"/>
    <row r="189534"/>
    <row r="189535"/>
    <row r="189536"/>
    <row r="189537"/>
    <row r="189538"/>
    <row r="189539"/>
    <row r="189540"/>
    <row r="189541"/>
    <row r="189542"/>
    <row r="189543"/>
    <row r="189544"/>
    <row r="189545"/>
    <row r="189546"/>
    <row r="189547"/>
    <row r="189548"/>
    <row r="189549"/>
    <row r="189550"/>
    <row r="189551"/>
    <row r="189552"/>
    <row r="189553"/>
    <row r="189554"/>
    <row r="189555"/>
    <row r="189556"/>
    <row r="189557"/>
    <row r="189558"/>
    <row r="189559"/>
    <row r="189560"/>
    <row r="189561"/>
    <row r="189562"/>
    <row r="189563"/>
    <row r="189564"/>
    <row r="189565"/>
    <row r="189566"/>
    <row r="189567"/>
    <row r="189568"/>
    <row r="189569"/>
    <row r="189570"/>
    <row r="189571"/>
    <row r="189572"/>
    <row r="189573"/>
    <row r="189574"/>
    <row r="189575"/>
    <row r="189576"/>
    <row r="189577"/>
    <row r="189578"/>
    <row r="189579"/>
    <row r="189580"/>
    <row r="189581"/>
    <row r="189582"/>
    <row r="189583"/>
    <row r="189584"/>
    <row r="189585"/>
    <row r="189586"/>
    <row r="189587"/>
    <row r="189588"/>
    <row r="189589"/>
    <row r="189590"/>
    <row r="189591"/>
    <row r="189592"/>
    <row r="189593"/>
    <row r="189594"/>
    <row r="189595"/>
    <row r="189596"/>
    <row r="189597"/>
    <row r="189598"/>
    <row r="189599"/>
    <row r="189600"/>
    <row r="189601"/>
    <row r="189602"/>
    <row r="189603"/>
    <row r="189604"/>
    <row r="189605"/>
    <row r="189606"/>
    <row r="189607"/>
    <row r="189608"/>
    <row r="189609"/>
    <row r="189610"/>
    <row r="189611"/>
    <row r="189612"/>
    <row r="189613"/>
    <row r="189614"/>
    <row r="189615"/>
    <row r="189616"/>
    <row r="189617"/>
    <row r="189618"/>
    <row r="189619"/>
    <row r="189620"/>
    <row r="189621"/>
    <row r="189622"/>
    <row r="189623"/>
    <row r="189624"/>
    <row r="189625"/>
    <row r="189626"/>
    <row r="189627"/>
    <row r="189628"/>
    <row r="189629"/>
    <row r="189630"/>
    <row r="189631"/>
    <row r="189632"/>
    <row r="189633"/>
    <row r="189634"/>
    <row r="189635"/>
    <row r="189636"/>
    <row r="189637"/>
    <row r="189638"/>
    <row r="189639"/>
    <row r="189640"/>
    <row r="189641"/>
    <row r="189642"/>
    <row r="189643"/>
    <row r="189644"/>
    <row r="189645"/>
    <row r="189646"/>
    <row r="189647"/>
    <row r="189648"/>
    <row r="189649"/>
    <row r="189650"/>
    <row r="189651"/>
    <row r="189652"/>
    <row r="189653"/>
    <row r="189654"/>
    <row r="189655"/>
    <row r="189656"/>
    <row r="189657"/>
    <row r="189658"/>
    <row r="189659"/>
    <row r="189660"/>
    <row r="189661"/>
    <row r="189662"/>
    <row r="189663"/>
    <row r="189664"/>
    <row r="189665"/>
    <row r="189666"/>
    <row r="189667"/>
    <row r="189668"/>
    <row r="189669"/>
    <row r="189670"/>
    <row r="189671"/>
    <row r="189672"/>
    <row r="189673"/>
    <row r="189674"/>
    <row r="189675"/>
    <row r="189676"/>
    <row r="189677"/>
    <row r="189678"/>
    <row r="189679"/>
    <row r="189680"/>
    <row r="189681"/>
    <row r="189682"/>
    <row r="189683"/>
    <row r="189684"/>
    <row r="189685"/>
    <row r="189686"/>
    <row r="189687"/>
    <row r="189688"/>
    <row r="189689"/>
    <row r="189690"/>
    <row r="189691"/>
    <row r="189692"/>
    <row r="189693"/>
    <row r="189694"/>
    <row r="189695"/>
    <row r="189696"/>
    <row r="189697"/>
    <row r="189698"/>
    <row r="189699"/>
    <row r="189700"/>
    <row r="189701"/>
    <row r="189702"/>
    <row r="189703"/>
    <row r="189704"/>
    <row r="189705"/>
    <row r="189706"/>
    <row r="189707"/>
    <row r="189708"/>
    <row r="189709"/>
    <row r="189710"/>
    <row r="189711"/>
    <row r="189712"/>
    <row r="189713"/>
    <row r="189714"/>
    <row r="189715"/>
    <row r="189716"/>
    <row r="189717"/>
    <row r="189718"/>
    <row r="189719"/>
    <row r="189720"/>
    <row r="189721"/>
    <row r="189722"/>
    <row r="189723"/>
    <row r="189724"/>
    <row r="189725"/>
    <row r="189726"/>
    <row r="189727"/>
    <row r="189728"/>
    <row r="189729"/>
    <row r="189730"/>
    <row r="189731"/>
    <row r="189732"/>
    <row r="189733"/>
    <row r="189734"/>
    <row r="189735"/>
    <row r="189736"/>
    <row r="189737"/>
    <row r="189738"/>
    <row r="189739"/>
    <row r="189740"/>
    <row r="189741"/>
    <row r="189742"/>
    <row r="189743"/>
    <row r="189744"/>
    <row r="189745"/>
    <row r="189746"/>
    <row r="189747"/>
    <row r="189748"/>
    <row r="189749"/>
    <row r="189750"/>
    <row r="189751"/>
    <row r="189752"/>
    <row r="189753"/>
    <row r="189754"/>
    <row r="189755"/>
    <row r="189756"/>
    <row r="189757"/>
    <row r="189758"/>
    <row r="189759"/>
    <row r="189760"/>
    <row r="189761"/>
    <row r="189762"/>
    <row r="189763"/>
    <row r="189764"/>
    <row r="189765"/>
    <row r="189766"/>
    <row r="189767"/>
    <row r="189768"/>
    <row r="189769"/>
    <row r="189770"/>
    <row r="189771"/>
    <row r="189772"/>
    <row r="189773"/>
    <row r="189774"/>
    <row r="189775"/>
    <row r="189776"/>
    <row r="189777"/>
    <row r="189778"/>
    <row r="189779"/>
    <row r="189780"/>
    <row r="189781"/>
    <row r="189782"/>
    <row r="189783"/>
    <row r="189784"/>
    <row r="189785"/>
    <row r="189786"/>
    <row r="189787"/>
    <row r="189788"/>
    <row r="189789"/>
    <row r="189790"/>
    <row r="189791"/>
    <row r="189792"/>
    <row r="189793"/>
    <row r="189794"/>
    <row r="189795"/>
    <row r="189796"/>
    <row r="189797"/>
    <row r="189798"/>
    <row r="189799"/>
    <row r="189800"/>
    <row r="189801"/>
    <row r="189802"/>
    <row r="189803"/>
    <row r="189804"/>
    <row r="189805"/>
    <row r="189806"/>
    <row r="189807"/>
    <row r="189808"/>
    <row r="189809"/>
    <row r="189810"/>
    <row r="189811"/>
    <row r="189812"/>
    <row r="189813"/>
    <row r="189814"/>
    <row r="189815"/>
    <row r="189816"/>
    <row r="189817"/>
    <row r="189818"/>
    <row r="189819"/>
    <row r="189820"/>
    <row r="189821"/>
    <row r="189822"/>
    <row r="189823"/>
    <row r="189824"/>
    <row r="189825"/>
    <row r="189826"/>
    <row r="189827"/>
    <row r="189828"/>
    <row r="189829"/>
    <row r="189830"/>
    <row r="189831"/>
    <row r="189832"/>
    <row r="189833"/>
    <row r="189834"/>
    <row r="189835"/>
    <row r="189836"/>
    <row r="189837"/>
    <row r="189838"/>
    <row r="189839"/>
    <row r="189840"/>
    <row r="189841"/>
    <row r="189842"/>
    <row r="189843"/>
    <row r="189844"/>
    <row r="189845"/>
    <row r="189846"/>
    <row r="189847"/>
    <row r="189848"/>
    <row r="189849"/>
    <row r="189850"/>
    <row r="189851"/>
    <row r="189852"/>
    <row r="189853"/>
    <row r="189854"/>
    <row r="189855"/>
    <row r="189856"/>
    <row r="189857"/>
    <row r="189858"/>
    <row r="189859"/>
    <row r="189860"/>
    <row r="189861"/>
    <row r="189862"/>
    <row r="189863"/>
    <row r="189864"/>
    <row r="189865"/>
    <row r="189866"/>
    <row r="189867"/>
    <row r="189868"/>
    <row r="189869"/>
    <row r="189870"/>
    <row r="189871"/>
    <row r="189872"/>
    <row r="189873"/>
    <row r="189874"/>
    <row r="189875"/>
    <row r="189876"/>
    <row r="189877"/>
    <row r="189878"/>
    <row r="189879"/>
    <row r="189880"/>
    <row r="189881"/>
    <row r="189882"/>
    <row r="189883"/>
    <row r="189884"/>
    <row r="189885"/>
    <row r="189886"/>
    <row r="189887"/>
    <row r="189888"/>
    <row r="189889"/>
    <row r="189890"/>
    <row r="189891"/>
    <row r="189892"/>
    <row r="189893"/>
    <row r="189894"/>
    <row r="189895"/>
    <row r="189896"/>
    <row r="189897"/>
    <row r="189898"/>
    <row r="189899"/>
    <row r="189900"/>
    <row r="189901"/>
    <row r="189902"/>
    <row r="189903"/>
    <row r="189904"/>
    <row r="189905"/>
    <row r="189906"/>
    <row r="189907"/>
    <row r="189908"/>
    <row r="189909"/>
    <row r="189910"/>
    <row r="189911"/>
    <row r="189912"/>
    <row r="189913"/>
    <row r="189914"/>
    <row r="189915"/>
    <row r="189916"/>
    <row r="189917"/>
    <row r="189918"/>
    <row r="189919"/>
    <row r="189920"/>
    <row r="189921"/>
    <row r="189922"/>
    <row r="189923"/>
    <row r="189924"/>
    <row r="189925"/>
    <row r="189926"/>
    <row r="189927"/>
    <row r="189928"/>
    <row r="189929"/>
    <row r="189930"/>
    <row r="189931"/>
    <row r="189932"/>
    <row r="189933"/>
    <row r="189934"/>
    <row r="189935"/>
    <row r="189936"/>
    <row r="189937"/>
    <row r="189938"/>
    <row r="189939"/>
    <row r="189940"/>
    <row r="189941"/>
    <row r="189942"/>
    <row r="189943"/>
    <row r="189944"/>
    <row r="189945"/>
    <row r="189946"/>
    <row r="189947"/>
    <row r="189948"/>
    <row r="189949"/>
    <row r="189950"/>
    <row r="189951"/>
    <row r="189952"/>
    <row r="189953"/>
    <row r="189954"/>
    <row r="189955"/>
    <row r="189956"/>
    <row r="189957"/>
    <row r="189958"/>
    <row r="189959"/>
    <row r="189960"/>
    <row r="189961"/>
    <row r="189962"/>
    <row r="189963"/>
    <row r="189964"/>
    <row r="189965"/>
    <row r="189966"/>
    <row r="189967"/>
    <row r="189968"/>
    <row r="189969"/>
    <row r="189970"/>
    <row r="189971"/>
    <row r="189972"/>
    <row r="189973"/>
    <row r="189974"/>
    <row r="189975"/>
    <row r="189976"/>
    <row r="189977"/>
    <row r="189978"/>
    <row r="189979"/>
    <row r="189980"/>
    <row r="189981"/>
    <row r="189982"/>
    <row r="189983"/>
    <row r="189984"/>
    <row r="189985"/>
    <row r="189986"/>
    <row r="189987"/>
    <row r="189988"/>
    <row r="189989"/>
    <row r="189990"/>
    <row r="189991"/>
    <row r="189992"/>
    <row r="189993"/>
    <row r="189994"/>
    <row r="189995"/>
    <row r="189996"/>
    <row r="189997"/>
    <row r="189998"/>
    <row r="189999"/>
    <row r="190000"/>
    <row r="190001"/>
    <row r="190002"/>
    <row r="190003"/>
    <row r="190004"/>
    <row r="190005"/>
    <row r="190006"/>
    <row r="190007"/>
    <row r="190008"/>
    <row r="190009"/>
    <row r="190010"/>
    <row r="190011"/>
    <row r="190012"/>
    <row r="190013"/>
    <row r="190014"/>
    <row r="190015"/>
    <row r="190016"/>
    <row r="190017"/>
    <row r="190018"/>
    <row r="190019"/>
    <row r="190020"/>
    <row r="190021"/>
    <row r="190022"/>
    <row r="190023"/>
    <row r="190024"/>
    <row r="190025"/>
    <row r="190026"/>
    <row r="190027"/>
    <row r="190028"/>
    <row r="190029"/>
    <row r="190030"/>
    <row r="190031"/>
    <row r="190032"/>
    <row r="190033"/>
    <row r="190034"/>
    <row r="190035"/>
    <row r="190036"/>
    <row r="190037"/>
    <row r="190038"/>
    <row r="190039"/>
    <row r="190040"/>
    <row r="190041"/>
    <row r="190042"/>
    <row r="190043"/>
    <row r="190044"/>
    <row r="190045"/>
    <row r="190046"/>
    <row r="190047"/>
    <row r="190048"/>
    <row r="190049"/>
    <row r="190050"/>
    <row r="190051"/>
    <row r="190052"/>
    <row r="190053"/>
    <row r="190054"/>
    <row r="190055"/>
    <row r="190056"/>
    <row r="190057"/>
    <row r="190058"/>
    <row r="190059"/>
    <row r="190060"/>
    <row r="190061"/>
    <row r="190062"/>
    <row r="190063"/>
    <row r="190064"/>
    <row r="190065"/>
    <row r="190066"/>
    <row r="190067"/>
    <row r="190068"/>
    <row r="190069"/>
    <row r="190070"/>
    <row r="190071"/>
    <row r="190072"/>
    <row r="190073"/>
    <row r="190074"/>
    <row r="190075"/>
    <row r="190076"/>
    <row r="190077"/>
    <row r="190078"/>
    <row r="190079"/>
    <row r="190080"/>
    <row r="190081"/>
    <row r="190082"/>
    <row r="190083"/>
    <row r="190084"/>
    <row r="190085"/>
    <row r="190086"/>
    <row r="190087"/>
    <row r="190088"/>
    <row r="190089"/>
    <row r="190090"/>
    <row r="190091"/>
    <row r="190092"/>
    <row r="190093"/>
    <row r="190094"/>
    <row r="190095"/>
    <row r="190096"/>
    <row r="190097"/>
    <row r="190098"/>
    <row r="190099"/>
    <row r="190100"/>
    <row r="190101"/>
    <row r="190102"/>
    <row r="190103"/>
    <row r="190104"/>
    <row r="190105"/>
    <row r="190106"/>
    <row r="190107"/>
    <row r="190108"/>
    <row r="190109"/>
    <row r="190110"/>
    <row r="190111"/>
    <row r="190112"/>
    <row r="190113"/>
    <row r="190114"/>
    <row r="190115"/>
    <row r="190116"/>
    <row r="190117"/>
    <row r="190118"/>
    <row r="190119"/>
    <row r="190120"/>
    <row r="190121"/>
    <row r="190122"/>
    <row r="190123"/>
    <row r="190124"/>
    <row r="190125"/>
    <row r="190126"/>
    <row r="190127"/>
    <row r="190128"/>
    <row r="190129"/>
    <row r="190130"/>
    <row r="190131"/>
    <row r="190132"/>
    <row r="190133"/>
    <row r="190134"/>
    <row r="190135"/>
    <row r="190136"/>
    <row r="190137"/>
    <row r="190138"/>
    <row r="190139"/>
    <row r="190140"/>
    <row r="190141"/>
    <row r="190142"/>
    <row r="190143"/>
    <row r="190144"/>
    <row r="190145"/>
    <row r="190146"/>
    <row r="190147"/>
    <row r="190148"/>
    <row r="190149"/>
    <row r="190150"/>
    <row r="190151"/>
    <row r="190152"/>
    <row r="190153"/>
    <row r="190154"/>
    <row r="190155"/>
    <row r="190156"/>
    <row r="190157"/>
    <row r="190158"/>
    <row r="190159"/>
    <row r="190160"/>
    <row r="190161"/>
    <row r="190162"/>
    <row r="190163"/>
    <row r="190164"/>
    <row r="190165"/>
    <row r="190166"/>
    <row r="190167"/>
    <row r="190168"/>
    <row r="190169"/>
    <row r="190170"/>
    <row r="190171"/>
    <row r="190172"/>
    <row r="190173"/>
    <row r="190174"/>
    <row r="190175"/>
    <row r="190176"/>
    <row r="190177"/>
    <row r="190178"/>
    <row r="190179"/>
    <row r="190180"/>
    <row r="190181"/>
    <row r="190182"/>
    <row r="190183"/>
    <row r="190184"/>
    <row r="190185"/>
    <row r="190186"/>
    <row r="190187"/>
    <row r="190188"/>
    <row r="190189"/>
    <row r="190190"/>
    <row r="190191"/>
    <row r="190192"/>
    <row r="190193"/>
    <row r="190194"/>
    <row r="190195"/>
    <row r="190196"/>
    <row r="190197"/>
    <row r="190198"/>
    <row r="190199"/>
    <row r="190200"/>
    <row r="190201"/>
    <row r="190202"/>
    <row r="190203"/>
    <row r="190204"/>
    <row r="190205"/>
    <row r="190206"/>
    <row r="190207"/>
    <row r="190208"/>
    <row r="190209"/>
    <row r="190210"/>
    <row r="190211"/>
    <row r="190212"/>
    <row r="190213"/>
    <row r="190214"/>
    <row r="190215"/>
    <row r="190216"/>
    <row r="190217"/>
    <row r="190218"/>
    <row r="190219"/>
    <row r="190220"/>
    <row r="190221"/>
    <row r="190222"/>
    <row r="190223"/>
    <row r="190224"/>
    <row r="190225"/>
    <row r="190226"/>
    <row r="190227"/>
    <row r="190228"/>
    <row r="190229"/>
    <row r="190230"/>
    <row r="190231"/>
    <row r="190232"/>
    <row r="190233"/>
    <row r="190234"/>
    <row r="190235"/>
    <row r="190236"/>
    <row r="190237"/>
    <row r="190238"/>
    <row r="190239"/>
    <row r="190240"/>
    <row r="190241"/>
    <row r="190242"/>
    <row r="190243"/>
    <row r="190244"/>
    <row r="190245"/>
    <row r="190246"/>
    <row r="190247"/>
    <row r="190248"/>
    <row r="190249"/>
    <row r="190250"/>
    <row r="190251"/>
    <row r="190252"/>
    <row r="190253"/>
    <row r="190254"/>
    <row r="190255"/>
    <row r="190256"/>
    <row r="190257"/>
    <row r="190258"/>
    <row r="190259"/>
    <row r="190260"/>
    <row r="190261"/>
    <row r="190262"/>
    <row r="190263"/>
    <row r="190264"/>
    <row r="190265"/>
    <row r="190266"/>
    <row r="190267"/>
    <row r="190268"/>
    <row r="190269"/>
    <row r="190270"/>
    <row r="190271"/>
    <row r="190272"/>
    <row r="190273"/>
    <row r="190274"/>
    <row r="190275"/>
    <row r="190276"/>
    <row r="190277"/>
    <row r="190278"/>
    <row r="190279"/>
    <row r="190280"/>
    <row r="190281"/>
    <row r="190282"/>
    <row r="190283"/>
    <row r="190284"/>
    <row r="190285"/>
    <row r="190286"/>
    <row r="190287"/>
    <row r="190288"/>
    <row r="190289"/>
    <row r="190290"/>
    <row r="190291"/>
    <row r="190292"/>
    <row r="190293"/>
    <row r="190294"/>
    <row r="190295"/>
    <row r="190296"/>
    <row r="190297"/>
    <row r="190298"/>
    <row r="190299"/>
    <row r="190300"/>
    <row r="190301"/>
    <row r="190302"/>
    <row r="190303"/>
    <row r="190304"/>
    <row r="190305"/>
    <row r="190306"/>
    <row r="190307"/>
    <row r="190308"/>
    <row r="190309"/>
    <row r="190310"/>
    <row r="190311"/>
    <row r="190312"/>
    <row r="190313"/>
    <row r="190314"/>
    <row r="190315"/>
    <row r="190316"/>
    <row r="190317"/>
    <row r="190318"/>
    <row r="190319"/>
    <row r="190320"/>
    <row r="190321"/>
    <row r="190322"/>
    <row r="190323"/>
    <row r="190324"/>
    <row r="190325"/>
    <row r="190326"/>
    <row r="190327"/>
    <row r="190328"/>
    <row r="190329"/>
    <row r="190330"/>
    <row r="190331"/>
    <row r="190332"/>
    <row r="190333"/>
    <row r="190334"/>
    <row r="190335"/>
    <row r="190336"/>
    <row r="190337"/>
    <row r="190338"/>
    <row r="190339"/>
    <row r="190340"/>
    <row r="190341"/>
    <row r="190342"/>
    <row r="190343"/>
    <row r="190344"/>
    <row r="190345"/>
    <row r="190346"/>
    <row r="190347"/>
    <row r="190348"/>
    <row r="190349"/>
    <row r="190350"/>
    <row r="190351"/>
    <row r="190352"/>
    <row r="190353"/>
    <row r="190354"/>
    <row r="190355"/>
    <row r="190356"/>
    <row r="190357"/>
    <row r="190358"/>
    <row r="190359"/>
    <row r="190360"/>
    <row r="190361"/>
    <row r="190362"/>
    <row r="190363"/>
    <row r="190364"/>
    <row r="190365"/>
    <row r="190366"/>
    <row r="190367"/>
    <row r="190368"/>
    <row r="190369"/>
    <row r="190370"/>
    <row r="190371"/>
    <row r="190372"/>
    <row r="190373"/>
    <row r="190374"/>
    <row r="190375"/>
    <row r="190376"/>
    <row r="190377"/>
    <row r="190378"/>
    <row r="190379"/>
    <row r="190380"/>
    <row r="190381"/>
    <row r="190382"/>
    <row r="190383"/>
    <row r="190384"/>
    <row r="190385"/>
    <row r="190386"/>
    <row r="190387"/>
    <row r="190388"/>
    <row r="190389"/>
    <row r="190390"/>
    <row r="190391"/>
    <row r="190392"/>
    <row r="190393"/>
    <row r="190394"/>
    <row r="190395"/>
    <row r="190396"/>
    <row r="190397"/>
    <row r="190398"/>
    <row r="190399"/>
    <row r="190400"/>
    <row r="190401"/>
    <row r="190402"/>
    <row r="190403"/>
    <row r="190404"/>
    <row r="190405"/>
    <row r="190406"/>
    <row r="190407"/>
    <row r="190408"/>
    <row r="190409"/>
    <row r="190410"/>
    <row r="190411"/>
    <row r="190412"/>
    <row r="190413"/>
    <row r="190414"/>
    <row r="190415"/>
    <row r="190416"/>
    <row r="190417"/>
    <row r="190418"/>
    <row r="190419"/>
    <row r="190420"/>
    <row r="190421"/>
    <row r="190422"/>
    <row r="190423"/>
    <row r="190424"/>
    <row r="190425"/>
    <row r="190426"/>
    <row r="190427"/>
    <row r="190428"/>
    <row r="190429"/>
    <row r="190430"/>
    <row r="190431"/>
    <row r="190432"/>
    <row r="190433"/>
    <row r="190434"/>
    <row r="190435"/>
    <row r="190436"/>
    <row r="190437"/>
    <row r="190438"/>
    <row r="190439"/>
    <row r="190440"/>
    <row r="190441"/>
    <row r="190442"/>
    <row r="190443"/>
    <row r="190444"/>
    <row r="190445"/>
    <row r="190446"/>
    <row r="190447"/>
    <row r="190448"/>
    <row r="190449"/>
    <row r="190450"/>
    <row r="190451"/>
    <row r="190452"/>
    <row r="190453"/>
    <row r="190454"/>
    <row r="190455"/>
    <row r="190456"/>
    <row r="190457"/>
    <row r="190458"/>
    <row r="190459"/>
    <row r="190460"/>
    <row r="190461"/>
    <row r="190462"/>
    <row r="190463"/>
    <row r="190464"/>
    <row r="190465"/>
    <row r="190466"/>
    <row r="190467"/>
    <row r="190468"/>
    <row r="190469"/>
    <row r="190470"/>
    <row r="190471"/>
    <row r="190472"/>
    <row r="190473"/>
    <row r="190474"/>
    <row r="190475"/>
    <row r="190476"/>
    <row r="190477"/>
    <row r="190478"/>
    <row r="190479"/>
    <row r="190480"/>
    <row r="190481"/>
    <row r="190482"/>
    <row r="190483"/>
    <row r="190484"/>
    <row r="190485"/>
    <row r="190486"/>
    <row r="190487"/>
    <row r="190488"/>
    <row r="190489"/>
    <row r="190490"/>
    <row r="190491"/>
    <row r="190492"/>
    <row r="190493"/>
    <row r="190494"/>
    <row r="190495"/>
    <row r="190496"/>
    <row r="190497"/>
    <row r="190498"/>
    <row r="190499"/>
    <row r="190500"/>
    <row r="190501"/>
    <row r="190502"/>
    <row r="190503"/>
    <row r="190504"/>
    <row r="190505"/>
    <row r="190506"/>
    <row r="190507"/>
    <row r="190508"/>
    <row r="190509"/>
    <row r="190510"/>
    <row r="190511"/>
    <row r="190512"/>
    <row r="190513"/>
    <row r="190514"/>
    <row r="190515"/>
    <row r="190516"/>
    <row r="190517"/>
    <row r="190518"/>
    <row r="190519"/>
    <row r="190520"/>
    <row r="190521"/>
    <row r="190522"/>
    <row r="190523"/>
    <row r="190524"/>
    <row r="190525"/>
    <row r="190526"/>
    <row r="190527"/>
    <row r="190528"/>
    <row r="190529"/>
    <row r="190530"/>
    <row r="190531"/>
    <row r="190532"/>
    <row r="190533"/>
    <row r="190534"/>
    <row r="190535"/>
    <row r="190536"/>
    <row r="190537"/>
    <row r="190538"/>
    <row r="190539"/>
    <row r="190540"/>
    <row r="190541"/>
    <row r="190542"/>
    <row r="190543"/>
    <row r="190544"/>
    <row r="190545"/>
    <row r="190546"/>
    <row r="190547"/>
    <row r="190548"/>
    <row r="190549"/>
    <row r="190550"/>
    <row r="190551"/>
    <row r="190552"/>
    <row r="190553"/>
    <row r="190554"/>
    <row r="190555"/>
    <row r="190556"/>
    <row r="190557"/>
    <row r="190558"/>
    <row r="190559"/>
    <row r="190560"/>
    <row r="190561"/>
    <row r="190562"/>
    <row r="190563"/>
    <row r="190564"/>
    <row r="190565"/>
    <row r="190566"/>
    <row r="190567"/>
    <row r="190568"/>
    <row r="190569"/>
    <row r="190570"/>
    <row r="190571"/>
    <row r="190572"/>
    <row r="190573"/>
    <row r="190574"/>
    <row r="190575"/>
    <row r="190576"/>
    <row r="190577"/>
    <row r="190578"/>
    <row r="190579"/>
    <row r="190580"/>
    <row r="190581"/>
    <row r="190582"/>
    <row r="190583"/>
    <row r="190584"/>
    <row r="190585"/>
    <row r="190586"/>
    <row r="190587"/>
    <row r="190588"/>
    <row r="190589"/>
    <row r="190590"/>
    <row r="190591"/>
    <row r="190592"/>
    <row r="190593"/>
    <row r="190594"/>
    <row r="190595"/>
    <row r="190596"/>
    <row r="190597"/>
    <row r="190598"/>
    <row r="190599"/>
    <row r="190600"/>
    <row r="190601"/>
    <row r="190602"/>
    <row r="190603"/>
    <row r="190604"/>
    <row r="190605"/>
    <row r="190606"/>
    <row r="190607"/>
    <row r="190608"/>
    <row r="190609"/>
    <row r="190610"/>
    <row r="190611"/>
    <row r="190612"/>
    <row r="190613"/>
    <row r="190614"/>
    <row r="190615"/>
    <row r="190616"/>
    <row r="190617"/>
    <row r="190618"/>
    <row r="190619"/>
    <row r="190620"/>
    <row r="190621"/>
    <row r="190622"/>
    <row r="190623"/>
    <row r="190624"/>
    <row r="190625"/>
    <row r="190626"/>
    <row r="190627"/>
    <row r="190628"/>
    <row r="190629"/>
    <row r="190630"/>
    <row r="190631"/>
    <row r="190632"/>
    <row r="190633"/>
    <row r="190634"/>
    <row r="190635"/>
    <row r="190636"/>
    <row r="190637"/>
    <row r="190638"/>
    <row r="190639"/>
    <row r="190640"/>
    <row r="190641"/>
    <row r="190642"/>
    <row r="190643"/>
    <row r="190644"/>
    <row r="190645"/>
    <row r="190646"/>
    <row r="190647"/>
    <row r="190648"/>
    <row r="190649"/>
    <row r="190650"/>
    <row r="190651"/>
    <row r="190652"/>
    <row r="190653"/>
    <row r="190654"/>
    <row r="190655"/>
    <row r="190656"/>
    <row r="190657"/>
    <row r="190658"/>
    <row r="190659"/>
    <row r="190660"/>
    <row r="190661"/>
    <row r="190662"/>
    <row r="190663"/>
    <row r="190664"/>
    <row r="190665"/>
    <row r="190666"/>
    <row r="190667"/>
    <row r="190668"/>
    <row r="190669"/>
    <row r="190670"/>
    <row r="190671"/>
    <row r="190672"/>
    <row r="190673"/>
    <row r="190674"/>
    <row r="190675"/>
    <row r="190676"/>
    <row r="190677"/>
    <row r="190678"/>
    <row r="190679"/>
    <row r="190680"/>
    <row r="190681"/>
    <row r="190682"/>
    <row r="190683"/>
    <row r="190684"/>
    <row r="190685"/>
    <row r="190686"/>
    <row r="190687"/>
    <row r="190688"/>
    <row r="190689"/>
    <row r="190690"/>
    <row r="190691"/>
    <row r="190692"/>
    <row r="190693"/>
    <row r="190694"/>
    <row r="190695"/>
    <row r="190696"/>
    <row r="190697"/>
    <row r="190698"/>
    <row r="190699"/>
    <row r="190700"/>
    <row r="190701"/>
    <row r="190702"/>
    <row r="190703"/>
    <row r="190704"/>
    <row r="190705"/>
    <row r="190706"/>
    <row r="190707"/>
    <row r="190708"/>
    <row r="190709"/>
    <row r="190710"/>
    <row r="190711"/>
    <row r="190712"/>
    <row r="190713"/>
    <row r="190714"/>
    <row r="190715"/>
    <row r="190716"/>
    <row r="190717"/>
    <row r="190718"/>
    <row r="190719"/>
    <row r="190720"/>
    <row r="190721"/>
    <row r="190722"/>
    <row r="190723"/>
    <row r="190724"/>
    <row r="190725"/>
    <row r="190726"/>
    <row r="190727"/>
    <row r="190728"/>
    <row r="190729"/>
    <row r="190730"/>
    <row r="190731"/>
    <row r="190732"/>
    <row r="190733"/>
    <row r="190734"/>
    <row r="190735"/>
    <row r="190736"/>
    <row r="190737"/>
    <row r="190738"/>
    <row r="190739"/>
    <row r="190740"/>
    <row r="190741"/>
    <row r="190742"/>
    <row r="190743"/>
    <row r="190744"/>
    <row r="190745"/>
    <row r="190746"/>
    <row r="190747"/>
    <row r="190748"/>
    <row r="190749"/>
    <row r="190750"/>
    <row r="190751"/>
    <row r="190752"/>
    <row r="190753"/>
    <row r="190754"/>
    <row r="190755"/>
    <row r="190756"/>
    <row r="190757"/>
    <row r="190758"/>
    <row r="190759"/>
    <row r="190760"/>
    <row r="190761"/>
    <row r="190762"/>
    <row r="190763"/>
    <row r="190764"/>
    <row r="190765"/>
    <row r="190766"/>
    <row r="190767"/>
    <row r="190768"/>
    <row r="190769"/>
    <row r="190770"/>
    <row r="190771"/>
    <row r="190772"/>
    <row r="190773"/>
    <row r="190774"/>
    <row r="190775"/>
    <row r="190776"/>
    <row r="190777"/>
    <row r="190778"/>
    <row r="190779"/>
    <row r="190780"/>
    <row r="190781"/>
    <row r="190782"/>
    <row r="190783"/>
    <row r="190784"/>
    <row r="190785"/>
    <row r="190786"/>
    <row r="190787"/>
    <row r="190788"/>
    <row r="190789"/>
    <row r="190790"/>
    <row r="190791"/>
    <row r="190792"/>
    <row r="190793"/>
    <row r="190794"/>
    <row r="190795"/>
    <row r="190796"/>
    <row r="190797"/>
    <row r="190798"/>
    <row r="190799"/>
    <row r="190800"/>
    <row r="190801"/>
    <row r="190802"/>
    <row r="190803"/>
    <row r="190804"/>
    <row r="190805"/>
    <row r="190806"/>
    <row r="190807"/>
    <row r="190808"/>
    <row r="190809"/>
    <row r="190810"/>
    <row r="190811"/>
    <row r="190812"/>
    <row r="190813"/>
    <row r="190814"/>
    <row r="190815"/>
    <row r="190816"/>
    <row r="190817"/>
    <row r="190818"/>
    <row r="190819"/>
    <row r="190820"/>
    <row r="190821"/>
    <row r="190822"/>
    <row r="190823"/>
    <row r="190824"/>
    <row r="190825"/>
    <row r="190826"/>
    <row r="190827"/>
    <row r="190828"/>
    <row r="190829"/>
    <row r="190830"/>
    <row r="190831"/>
    <row r="190832"/>
    <row r="190833"/>
    <row r="190834"/>
    <row r="190835"/>
    <row r="190836"/>
    <row r="190837"/>
    <row r="190838"/>
    <row r="190839"/>
    <row r="190840"/>
    <row r="190841"/>
    <row r="190842"/>
    <row r="190843"/>
    <row r="190844"/>
    <row r="190845"/>
    <row r="190846"/>
    <row r="190847"/>
    <row r="190848"/>
    <row r="190849"/>
    <row r="190850"/>
    <row r="190851"/>
    <row r="190852"/>
    <row r="190853"/>
    <row r="190854"/>
    <row r="190855"/>
    <row r="190856"/>
    <row r="190857"/>
    <row r="190858"/>
    <row r="190859"/>
    <row r="190860"/>
    <row r="190861"/>
    <row r="190862"/>
    <row r="190863"/>
    <row r="190864"/>
    <row r="190865"/>
    <row r="190866"/>
    <row r="190867"/>
    <row r="190868"/>
    <row r="190869"/>
    <row r="190870"/>
    <row r="190871"/>
    <row r="190872"/>
    <row r="190873"/>
    <row r="190874"/>
    <row r="190875"/>
    <row r="190876"/>
    <row r="190877"/>
    <row r="190878"/>
    <row r="190879"/>
    <row r="190880"/>
    <row r="190881"/>
    <row r="190882"/>
    <row r="190883"/>
    <row r="190884"/>
    <row r="190885"/>
    <row r="190886"/>
    <row r="190887"/>
    <row r="190888"/>
    <row r="190889"/>
    <row r="190890"/>
    <row r="190891"/>
    <row r="190892"/>
    <row r="190893"/>
    <row r="190894"/>
    <row r="190895"/>
    <row r="190896"/>
    <row r="190897"/>
    <row r="190898"/>
    <row r="190899"/>
    <row r="190900"/>
    <row r="190901"/>
    <row r="190902"/>
    <row r="190903"/>
    <row r="190904"/>
    <row r="190905"/>
    <row r="190906"/>
    <row r="190907"/>
    <row r="190908"/>
    <row r="190909"/>
    <row r="190910"/>
    <row r="190911"/>
    <row r="190912"/>
    <row r="190913"/>
    <row r="190914"/>
    <row r="190915"/>
    <row r="190916"/>
    <row r="190917"/>
    <row r="190918"/>
    <row r="190919"/>
    <row r="190920"/>
    <row r="190921"/>
    <row r="190922"/>
    <row r="190923"/>
    <row r="190924"/>
    <row r="190925"/>
    <row r="190926"/>
    <row r="190927"/>
    <row r="190928"/>
    <row r="190929"/>
    <row r="190930"/>
    <row r="190931"/>
    <row r="190932"/>
    <row r="190933"/>
    <row r="190934"/>
    <row r="190935"/>
    <row r="190936"/>
    <row r="190937"/>
    <row r="190938"/>
    <row r="190939"/>
    <row r="190940"/>
    <row r="190941"/>
    <row r="190942"/>
    <row r="190943"/>
    <row r="190944"/>
    <row r="190945"/>
    <row r="190946"/>
    <row r="190947"/>
    <row r="190948"/>
    <row r="190949"/>
    <row r="190950"/>
    <row r="190951"/>
    <row r="190952"/>
    <row r="190953"/>
    <row r="190954"/>
    <row r="190955"/>
    <row r="190956"/>
    <row r="190957"/>
    <row r="190958"/>
    <row r="190959"/>
    <row r="190960"/>
    <row r="190961"/>
    <row r="190962"/>
    <row r="190963"/>
    <row r="190964"/>
    <row r="190965"/>
    <row r="190966"/>
    <row r="190967"/>
    <row r="190968"/>
    <row r="190969"/>
    <row r="190970"/>
    <row r="190971"/>
    <row r="190972"/>
    <row r="190973"/>
    <row r="190974"/>
    <row r="190975"/>
    <row r="190976"/>
    <row r="190977"/>
    <row r="190978"/>
    <row r="190979"/>
    <row r="190980"/>
    <row r="190981"/>
    <row r="190982"/>
    <row r="190983"/>
    <row r="190984"/>
    <row r="190985"/>
    <row r="190986"/>
    <row r="190987"/>
    <row r="190988"/>
    <row r="190989"/>
    <row r="190990"/>
    <row r="190991"/>
    <row r="190992"/>
    <row r="190993"/>
    <row r="190994"/>
    <row r="190995"/>
    <row r="190996"/>
    <row r="190997"/>
    <row r="190998"/>
    <row r="190999"/>
    <row r="191000"/>
    <row r="191001"/>
    <row r="191002"/>
    <row r="191003"/>
    <row r="191004"/>
    <row r="191005"/>
    <row r="191006"/>
    <row r="191007"/>
    <row r="191008"/>
    <row r="191009"/>
    <row r="191010"/>
    <row r="191011"/>
    <row r="191012"/>
    <row r="191013"/>
    <row r="191014"/>
    <row r="191015"/>
    <row r="191016"/>
    <row r="191017"/>
    <row r="191018"/>
    <row r="191019"/>
    <row r="191020"/>
    <row r="191021"/>
    <row r="191022"/>
    <row r="191023"/>
    <row r="191024"/>
    <row r="191025"/>
    <row r="191026"/>
    <row r="191027"/>
    <row r="191028"/>
    <row r="191029"/>
    <row r="191030"/>
    <row r="191031"/>
    <row r="191032"/>
    <row r="191033"/>
    <row r="191034"/>
    <row r="191035"/>
    <row r="191036"/>
    <row r="191037"/>
    <row r="191038"/>
    <row r="191039"/>
    <row r="191040"/>
    <row r="191041"/>
    <row r="191042"/>
    <row r="191043"/>
    <row r="191044"/>
    <row r="191045"/>
    <row r="191046"/>
    <row r="191047"/>
    <row r="191048"/>
    <row r="191049"/>
    <row r="191050"/>
    <row r="191051"/>
    <row r="191052"/>
    <row r="191053"/>
    <row r="191054"/>
    <row r="191055"/>
    <row r="191056"/>
    <row r="191057"/>
    <row r="191058"/>
    <row r="191059"/>
    <row r="191060"/>
    <row r="191061"/>
    <row r="191062"/>
    <row r="191063"/>
    <row r="191064"/>
    <row r="191065"/>
    <row r="191066"/>
    <row r="191067"/>
    <row r="191068"/>
    <row r="191069"/>
    <row r="191070"/>
    <row r="191071"/>
    <row r="191072"/>
    <row r="191073"/>
    <row r="191074"/>
    <row r="191075"/>
    <row r="191076"/>
    <row r="191077"/>
    <row r="191078"/>
    <row r="191079"/>
    <row r="191080"/>
    <row r="191081"/>
    <row r="191082"/>
    <row r="191083"/>
    <row r="191084"/>
    <row r="191085"/>
    <row r="191086"/>
    <row r="191087"/>
    <row r="191088"/>
    <row r="191089"/>
    <row r="191090"/>
    <row r="191091"/>
    <row r="191092"/>
    <row r="191093"/>
    <row r="191094"/>
    <row r="191095"/>
    <row r="191096"/>
    <row r="191097"/>
    <row r="191098"/>
    <row r="191099"/>
    <row r="191100"/>
    <row r="191101"/>
    <row r="191102"/>
    <row r="191103"/>
    <row r="191104"/>
    <row r="191105"/>
    <row r="191106"/>
    <row r="191107"/>
    <row r="191108"/>
    <row r="191109"/>
    <row r="191110"/>
    <row r="191111"/>
    <row r="191112"/>
    <row r="191113"/>
    <row r="191114"/>
    <row r="191115"/>
    <row r="191116"/>
    <row r="191117"/>
    <row r="191118"/>
    <row r="191119"/>
    <row r="191120"/>
    <row r="191121"/>
    <row r="191122"/>
    <row r="191123"/>
    <row r="191124"/>
    <row r="191125"/>
    <row r="191126"/>
    <row r="191127"/>
    <row r="191128"/>
    <row r="191129"/>
    <row r="191130"/>
    <row r="191131"/>
    <row r="191132"/>
    <row r="191133"/>
    <row r="191134"/>
    <row r="191135"/>
    <row r="191136"/>
    <row r="191137"/>
    <row r="191138"/>
    <row r="191139"/>
    <row r="191140"/>
    <row r="191141"/>
    <row r="191142"/>
    <row r="191143"/>
    <row r="191144"/>
    <row r="191145"/>
    <row r="191146"/>
    <row r="191147"/>
    <row r="191148"/>
    <row r="191149"/>
    <row r="191150"/>
    <row r="191151"/>
    <row r="191152"/>
    <row r="191153"/>
    <row r="191154"/>
    <row r="191155"/>
    <row r="191156"/>
    <row r="191157"/>
    <row r="191158"/>
    <row r="191159"/>
    <row r="191160"/>
    <row r="191161"/>
    <row r="191162"/>
    <row r="191163"/>
    <row r="191164"/>
    <row r="191165"/>
    <row r="191166"/>
    <row r="191167"/>
    <row r="191168"/>
    <row r="191169"/>
    <row r="191170"/>
    <row r="191171"/>
    <row r="191172"/>
    <row r="191173"/>
    <row r="191174"/>
    <row r="191175"/>
    <row r="191176"/>
    <row r="191177"/>
    <row r="191178"/>
    <row r="191179"/>
    <row r="191180"/>
    <row r="191181"/>
    <row r="191182"/>
    <row r="191183"/>
    <row r="191184"/>
    <row r="191185"/>
    <row r="191186"/>
    <row r="191187"/>
    <row r="191188"/>
    <row r="191189"/>
    <row r="191190"/>
    <row r="191191"/>
    <row r="191192"/>
    <row r="191193"/>
    <row r="191194"/>
    <row r="191195"/>
    <row r="191196"/>
    <row r="191197"/>
    <row r="191198"/>
    <row r="191199"/>
    <row r="191200"/>
    <row r="191201"/>
    <row r="191202"/>
    <row r="191203"/>
    <row r="191204"/>
    <row r="191205"/>
    <row r="191206"/>
    <row r="191207"/>
    <row r="191208"/>
    <row r="191209"/>
    <row r="191210"/>
    <row r="191211"/>
    <row r="191212"/>
    <row r="191213"/>
    <row r="191214"/>
    <row r="191215"/>
    <row r="191216"/>
    <row r="191217"/>
    <row r="191218"/>
    <row r="191219"/>
    <row r="191220"/>
    <row r="191221"/>
    <row r="191222"/>
    <row r="191223"/>
    <row r="191224"/>
    <row r="191225"/>
    <row r="191226"/>
    <row r="191227"/>
    <row r="191228"/>
    <row r="191229"/>
    <row r="191230"/>
    <row r="191231"/>
    <row r="191232"/>
    <row r="191233"/>
    <row r="191234"/>
    <row r="191235"/>
    <row r="191236"/>
    <row r="191237"/>
    <row r="191238"/>
    <row r="191239"/>
    <row r="191240"/>
    <row r="191241"/>
    <row r="191242"/>
    <row r="191243"/>
    <row r="191244"/>
    <row r="191245"/>
    <row r="191246"/>
    <row r="191247"/>
    <row r="191248"/>
    <row r="191249"/>
    <row r="191250"/>
    <row r="191251"/>
    <row r="191252"/>
    <row r="191253"/>
    <row r="191254"/>
    <row r="191255"/>
    <row r="191256"/>
    <row r="191257"/>
    <row r="191258"/>
    <row r="191259"/>
    <row r="191260"/>
    <row r="191261"/>
    <row r="191262"/>
    <row r="191263"/>
    <row r="191264"/>
    <row r="191265"/>
    <row r="191266"/>
    <row r="191267"/>
    <row r="191268"/>
    <row r="191269"/>
    <row r="191270"/>
    <row r="191271"/>
    <row r="191272"/>
    <row r="191273"/>
    <row r="191274"/>
    <row r="191275"/>
    <row r="191276"/>
    <row r="191277"/>
    <row r="191278"/>
    <row r="191279"/>
    <row r="191280"/>
    <row r="191281"/>
    <row r="191282"/>
    <row r="191283"/>
    <row r="191284"/>
    <row r="191285"/>
    <row r="191286"/>
    <row r="191287"/>
    <row r="191288"/>
    <row r="191289"/>
    <row r="191290"/>
    <row r="191291"/>
    <row r="191292"/>
    <row r="191293"/>
    <row r="191294"/>
    <row r="191295"/>
    <row r="191296"/>
    <row r="191297"/>
    <row r="191298"/>
    <row r="191299"/>
    <row r="191300"/>
    <row r="191301"/>
    <row r="191302"/>
    <row r="191303"/>
    <row r="191304"/>
    <row r="191305"/>
    <row r="191306"/>
    <row r="191307"/>
    <row r="191308"/>
    <row r="191309"/>
    <row r="191310"/>
    <row r="191311"/>
    <row r="191312"/>
    <row r="191313"/>
    <row r="191314"/>
    <row r="191315"/>
    <row r="191316"/>
    <row r="191317"/>
    <row r="191318"/>
    <row r="191319"/>
    <row r="191320"/>
    <row r="191321"/>
    <row r="191322"/>
    <row r="191323"/>
    <row r="191324"/>
    <row r="191325"/>
    <row r="191326"/>
    <row r="191327"/>
    <row r="191328"/>
    <row r="191329"/>
    <row r="191330"/>
    <row r="191331"/>
    <row r="191332"/>
    <row r="191333"/>
    <row r="191334"/>
    <row r="191335"/>
    <row r="191336"/>
    <row r="191337"/>
    <row r="191338"/>
    <row r="191339"/>
    <row r="191340"/>
    <row r="191341"/>
    <row r="191342"/>
    <row r="191343"/>
    <row r="191344"/>
    <row r="191345"/>
    <row r="191346"/>
    <row r="191347"/>
    <row r="191348"/>
    <row r="191349"/>
    <row r="191350"/>
    <row r="191351"/>
    <row r="191352"/>
    <row r="191353"/>
    <row r="191354"/>
    <row r="191355"/>
    <row r="191356"/>
    <row r="191357"/>
    <row r="191358"/>
    <row r="191359"/>
    <row r="191360"/>
    <row r="191361"/>
    <row r="191362"/>
    <row r="191363"/>
    <row r="191364"/>
    <row r="191365"/>
    <row r="191366"/>
    <row r="191367"/>
    <row r="191368"/>
    <row r="191369"/>
    <row r="191370"/>
    <row r="191371"/>
    <row r="191372"/>
    <row r="191373"/>
    <row r="191374"/>
    <row r="191375"/>
    <row r="191376"/>
    <row r="191377"/>
    <row r="191378"/>
    <row r="191379"/>
    <row r="191380"/>
    <row r="191381"/>
    <row r="191382"/>
    <row r="191383"/>
    <row r="191384"/>
    <row r="191385"/>
    <row r="191386"/>
    <row r="191387"/>
    <row r="191388"/>
    <row r="191389"/>
    <row r="191390"/>
    <row r="191391"/>
    <row r="191392"/>
    <row r="191393"/>
    <row r="191394"/>
    <row r="191395"/>
    <row r="191396"/>
    <row r="191397"/>
    <row r="191398"/>
    <row r="191399"/>
    <row r="191400"/>
    <row r="191401"/>
    <row r="191402"/>
    <row r="191403"/>
    <row r="191404"/>
    <row r="191405"/>
    <row r="191406"/>
    <row r="191407"/>
    <row r="191408"/>
    <row r="191409"/>
    <row r="191410"/>
    <row r="191411"/>
    <row r="191412"/>
    <row r="191413"/>
    <row r="191414"/>
    <row r="191415"/>
    <row r="191416"/>
    <row r="191417"/>
    <row r="191418"/>
    <row r="191419"/>
    <row r="191420"/>
    <row r="191421"/>
    <row r="191422"/>
    <row r="191423"/>
    <row r="191424"/>
    <row r="191425"/>
    <row r="191426"/>
    <row r="191427"/>
    <row r="191428"/>
    <row r="191429"/>
    <row r="191430"/>
    <row r="191431"/>
    <row r="191432"/>
    <row r="191433"/>
    <row r="191434"/>
    <row r="191435"/>
    <row r="191436"/>
    <row r="191437"/>
    <row r="191438"/>
    <row r="191439"/>
    <row r="191440"/>
    <row r="191441"/>
    <row r="191442"/>
    <row r="191443"/>
    <row r="191444"/>
    <row r="191445"/>
    <row r="191446"/>
    <row r="191447"/>
    <row r="191448"/>
    <row r="191449"/>
    <row r="191450"/>
    <row r="191451"/>
    <row r="191452"/>
    <row r="191453"/>
    <row r="191454"/>
    <row r="191455"/>
    <row r="191456"/>
    <row r="191457"/>
    <row r="191458"/>
    <row r="191459"/>
    <row r="191460"/>
    <row r="191461"/>
    <row r="191462"/>
    <row r="191463"/>
    <row r="191464"/>
    <row r="191465"/>
    <row r="191466"/>
    <row r="191467"/>
    <row r="191468"/>
    <row r="191469"/>
    <row r="191470"/>
    <row r="191471"/>
    <row r="191472"/>
    <row r="191473"/>
    <row r="191474"/>
    <row r="191475"/>
    <row r="191476"/>
    <row r="191477"/>
    <row r="191478"/>
    <row r="191479"/>
    <row r="191480"/>
    <row r="191481"/>
    <row r="191482"/>
    <row r="191483"/>
    <row r="191484"/>
    <row r="191485"/>
    <row r="191486"/>
    <row r="191487"/>
    <row r="191488"/>
    <row r="191489"/>
    <row r="191490"/>
    <row r="191491"/>
    <row r="191492"/>
    <row r="191493"/>
    <row r="191494"/>
    <row r="191495"/>
    <row r="191496"/>
    <row r="191497"/>
    <row r="191498"/>
    <row r="191499"/>
    <row r="191500"/>
    <row r="191501"/>
    <row r="191502"/>
    <row r="191503"/>
    <row r="191504"/>
    <row r="191505"/>
    <row r="191506"/>
    <row r="191507"/>
    <row r="191508"/>
    <row r="191509"/>
    <row r="191510"/>
    <row r="191511"/>
    <row r="191512"/>
    <row r="191513"/>
    <row r="191514"/>
    <row r="191515"/>
    <row r="191516"/>
    <row r="191517"/>
    <row r="191518"/>
    <row r="191519"/>
    <row r="191520"/>
    <row r="191521"/>
    <row r="191522"/>
    <row r="191523"/>
    <row r="191524"/>
    <row r="191525"/>
    <row r="191526"/>
    <row r="191527"/>
    <row r="191528"/>
    <row r="191529"/>
    <row r="191530"/>
    <row r="191531"/>
    <row r="191532"/>
    <row r="191533"/>
    <row r="191534"/>
    <row r="191535"/>
    <row r="191536"/>
    <row r="191537"/>
    <row r="191538"/>
    <row r="191539"/>
    <row r="191540"/>
    <row r="191541"/>
    <row r="191542"/>
    <row r="191543"/>
    <row r="191544"/>
    <row r="191545"/>
    <row r="191546"/>
    <row r="191547"/>
    <row r="191548"/>
    <row r="191549"/>
    <row r="191550"/>
    <row r="191551"/>
    <row r="191552"/>
    <row r="191553"/>
    <row r="191554"/>
    <row r="191555"/>
    <row r="191556"/>
    <row r="191557"/>
    <row r="191558"/>
    <row r="191559"/>
    <row r="191560"/>
    <row r="191561"/>
    <row r="191562"/>
    <row r="191563"/>
    <row r="191564"/>
    <row r="191565"/>
    <row r="191566"/>
    <row r="191567"/>
    <row r="191568"/>
    <row r="191569"/>
    <row r="191570"/>
    <row r="191571"/>
    <row r="191572"/>
    <row r="191573"/>
    <row r="191574"/>
    <row r="191575"/>
    <row r="191576"/>
    <row r="191577"/>
    <row r="191578"/>
    <row r="191579"/>
    <row r="191580"/>
    <row r="191581"/>
    <row r="191582"/>
    <row r="191583"/>
    <row r="191584"/>
    <row r="191585"/>
    <row r="191586"/>
    <row r="191587"/>
    <row r="191588"/>
    <row r="191589"/>
    <row r="191590"/>
    <row r="191591"/>
    <row r="191592"/>
    <row r="191593"/>
    <row r="191594"/>
    <row r="191595"/>
    <row r="191596"/>
    <row r="191597"/>
    <row r="191598"/>
    <row r="191599"/>
    <row r="191600"/>
    <row r="191601"/>
    <row r="191602"/>
    <row r="191603"/>
    <row r="191604"/>
    <row r="191605"/>
    <row r="191606"/>
    <row r="191607"/>
    <row r="191608"/>
    <row r="191609"/>
    <row r="191610"/>
    <row r="191611"/>
    <row r="191612"/>
    <row r="191613"/>
    <row r="191614"/>
    <row r="191615"/>
    <row r="191616"/>
    <row r="191617"/>
    <row r="191618"/>
    <row r="191619"/>
    <row r="191620"/>
    <row r="191621"/>
    <row r="191622"/>
    <row r="191623"/>
    <row r="191624"/>
    <row r="191625"/>
    <row r="191626"/>
    <row r="191627"/>
    <row r="191628"/>
    <row r="191629"/>
    <row r="191630"/>
    <row r="191631"/>
    <row r="191632"/>
    <row r="191633"/>
    <row r="191634"/>
    <row r="191635"/>
    <row r="191636"/>
    <row r="191637"/>
    <row r="191638"/>
    <row r="191639"/>
    <row r="191640"/>
    <row r="191641"/>
    <row r="191642"/>
    <row r="191643"/>
    <row r="191644"/>
    <row r="191645"/>
    <row r="191646"/>
    <row r="191647"/>
    <row r="191648"/>
    <row r="191649"/>
    <row r="191650"/>
    <row r="191651"/>
    <row r="191652"/>
    <row r="191653"/>
    <row r="191654"/>
    <row r="191655"/>
    <row r="191656"/>
    <row r="191657"/>
    <row r="191658"/>
    <row r="191659"/>
    <row r="191660"/>
    <row r="191661"/>
    <row r="191662"/>
    <row r="191663"/>
    <row r="191664"/>
    <row r="191665"/>
    <row r="191666"/>
    <row r="191667"/>
    <row r="191668"/>
    <row r="191669"/>
    <row r="191670"/>
    <row r="191671"/>
    <row r="191672"/>
    <row r="191673"/>
    <row r="191674"/>
    <row r="191675"/>
    <row r="191676"/>
    <row r="191677"/>
    <row r="191678"/>
    <row r="191679"/>
    <row r="191680"/>
    <row r="191681"/>
    <row r="191682"/>
    <row r="191683"/>
    <row r="191684"/>
    <row r="191685"/>
    <row r="191686"/>
    <row r="191687"/>
    <row r="191688"/>
    <row r="191689"/>
    <row r="191690"/>
    <row r="191691"/>
    <row r="191692"/>
    <row r="191693"/>
    <row r="191694"/>
    <row r="191695"/>
    <row r="191696"/>
    <row r="191697"/>
    <row r="191698"/>
    <row r="191699"/>
    <row r="191700"/>
    <row r="191701"/>
    <row r="191702"/>
    <row r="191703"/>
    <row r="191704"/>
    <row r="191705"/>
    <row r="191706"/>
    <row r="191707"/>
    <row r="191708"/>
    <row r="191709"/>
    <row r="191710"/>
    <row r="191711"/>
    <row r="191712"/>
    <row r="191713"/>
    <row r="191714"/>
    <row r="191715"/>
    <row r="191716"/>
    <row r="191717"/>
    <row r="191718"/>
    <row r="191719"/>
    <row r="191720"/>
    <row r="191721"/>
    <row r="191722"/>
    <row r="191723"/>
    <row r="191724"/>
    <row r="191725"/>
    <row r="191726"/>
    <row r="191727"/>
    <row r="191728"/>
    <row r="191729"/>
    <row r="191730"/>
    <row r="191731"/>
    <row r="191732"/>
    <row r="191733"/>
    <row r="191734"/>
    <row r="191735"/>
    <row r="191736"/>
    <row r="191737"/>
    <row r="191738"/>
    <row r="191739"/>
    <row r="191740"/>
    <row r="191741"/>
    <row r="191742"/>
    <row r="191743"/>
    <row r="191744"/>
    <row r="191745"/>
    <row r="191746"/>
    <row r="191747"/>
    <row r="191748"/>
    <row r="191749"/>
    <row r="191750"/>
    <row r="191751"/>
    <row r="191752"/>
    <row r="191753"/>
    <row r="191754"/>
    <row r="191755"/>
    <row r="191756"/>
    <row r="191757"/>
    <row r="191758"/>
    <row r="191759"/>
    <row r="191760"/>
    <row r="191761"/>
    <row r="191762"/>
    <row r="191763"/>
    <row r="191764"/>
    <row r="191765"/>
    <row r="191766"/>
    <row r="191767"/>
    <row r="191768"/>
    <row r="191769"/>
    <row r="191770"/>
    <row r="191771"/>
    <row r="191772"/>
    <row r="191773"/>
    <row r="191774"/>
    <row r="191775"/>
    <row r="191776"/>
    <row r="191777"/>
    <row r="191778"/>
    <row r="191779"/>
    <row r="191780"/>
    <row r="191781"/>
    <row r="191782"/>
    <row r="191783"/>
    <row r="191784"/>
    <row r="191785"/>
    <row r="191786"/>
    <row r="191787"/>
    <row r="191788"/>
    <row r="191789"/>
    <row r="191790"/>
    <row r="191791"/>
    <row r="191792"/>
    <row r="191793"/>
    <row r="191794"/>
    <row r="191795"/>
    <row r="191796"/>
    <row r="191797"/>
    <row r="191798"/>
    <row r="191799"/>
    <row r="191800"/>
    <row r="191801"/>
    <row r="191802"/>
    <row r="191803"/>
    <row r="191804"/>
    <row r="191805"/>
    <row r="191806"/>
    <row r="191807"/>
    <row r="191808"/>
    <row r="191809"/>
    <row r="191810"/>
    <row r="191811"/>
    <row r="191812"/>
    <row r="191813"/>
    <row r="191814"/>
    <row r="191815"/>
    <row r="191816"/>
    <row r="191817"/>
    <row r="191818"/>
    <row r="191819"/>
    <row r="191820"/>
    <row r="191821"/>
    <row r="191822"/>
    <row r="191823"/>
    <row r="191824"/>
    <row r="191825"/>
    <row r="191826"/>
    <row r="191827"/>
    <row r="191828"/>
    <row r="191829"/>
    <row r="191830"/>
    <row r="191831"/>
    <row r="191832"/>
    <row r="191833"/>
    <row r="191834"/>
    <row r="191835"/>
    <row r="191836"/>
    <row r="191837"/>
    <row r="191838"/>
    <row r="191839"/>
    <row r="191840"/>
    <row r="191841"/>
    <row r="191842"/>
    <row r="191843"/>
    <row r="191844"/>
    <row r="191845"/>
    <row r="191846"/>
    <row r="191847"/>
    <row r="191848"/>
    <row r="191849"/>
    <row r="191850"/>
    <row r="191851"/>
    <row r="191852"/>
    <row r="191853"/>
    <row r="191854"/>
    <row r="191855"/>
    <row r="191856"/>
    <row r="191857"/>
    <row r="191858"/>
    <row r="191859"/>
    <row r="191860"/>
    <row r="191861"/>
    <row r="191862"/>
    <row r="191863"/>
    <row r="191864"/>
    <row r="191865"/>
    <row r="191866"/>
    <row r="191867"/>
    <row r="191868"/>
    <row r="191869"/>
    <row r="191870"/>
    <row r="191871"/>
    <row r="191872"/>
    <row r="191873"/>
    <row r="191874"/>
    <row r="191875"/>
    <row r="191876"/>
    <row r="191877"/>
    <row r="191878"/>
    <row r="191879"/>
    <row r="191880"/>
    <row r="191881"/>
    <row r="191882"/>
    <row r="191883"/>
    <row r="191884"/>
    <row r="191885"/>
    <row r="191886"/>
    <row r="191887"/>
    <row r="191888"/>
    <row r="191889"/>
    <row r="191890"/>
    <row r="191891"/>
    <row r="191892"/>
    <row r="191893"/>
    <row r="191894"/>
    <row r="191895"/>
    <row r="191896"/>
    <row r="191897"/>
    <row r="191898"/>
    <row r="191899"/>
    <row r="191900"/>
    <row r="191901"/>
    <row r="191902"/>
    <row r="191903"/>
    <row r="191904"/>
    <row r="191905"/>
    <row r="191906"/>
    <row r="191907"/>
    <row r="191908"/>
    <row r="191909"/>
    <row r="191910"/>
    <row r="191911"/>
    <row r="191912"/>
    <row r="191913"/>
    <row r="191914"/>
    <row r="191915"/>
    <row r="191916"/>
    <row r="191917"/>
    <row r="191918"/>
    <row r="191919"/>
    <row r="191920"/>
    <row r="191921"/>
    <row r="191922"/>
    <row r="191923"/>
    <row r="191924"/>
    <row r="191925"/>
    <row r="191926"/>
    <row r="191927"/>
    <row r="191928"/>
    <row r="191929"/>
    <row r="191930"/>
    <row r="191931"/>
    <row r="191932"/>
    <row r="191933"/>
    <row r="191934"/>
    <row r="191935"/>
    <row r="191936"/>
    <row r="191937"/>
    <row r="191938"/>
    <row r="191939"/>
    <row r="191940"/>
    <row r="191941"/>
    <row r="191942"/>
    <row r="191943"/>
    <row r="191944"/>
    <row r="191945"/>
    <row r="191946"/>
    <row r="191947"/>
    <row r="191948"/>
    <row r="191949"/>
    <row r="191950"/>
    <row r="191951"/>
    <row r="191952"/>
    <row r="191953"/>
    <row r="191954"/>
    <row r="191955"/>
    <row r="191956"/>
    <row r="191957"/>
    <row r="191958"/>
    <row r="191959"/>
    <row r="191960"/>
    <row r="191961"/>
    <row r="191962"/>
    <row r="191963"/>
    <row r="191964"/>
    <row r="191965"/>
    <row r="191966"/>
    <row r="191967"/>
    <row r="191968"/>
    <row r="191969"/>
    <row r="191970"/>
    <row r="191971"/>
    <row r="191972"/>
    <row r="191973"/>
    <row r="191974"/>
    <row r="191975"/>
    <row r="191976"/>
    <row r="191977"/>
    <row r="191978"/>
    <row r="191979"/>
    <row r="191980"/>
    <row r="191981"/>
    <row r="191982"/>
    <row r="191983"/>
    <row r="191984"/>
    <row r="191985"/>
    <row r="191986"/>
    <row r="191987"/>
    <row r="191988"/>
    <row r="191989"/>
    <row r="191990"/>
    <row r="191991"/>
    <row r="191992"/>
    <row r="191993"/>
    <row r="191994"/>
    <row r="191995"/>
    <row r="191996"/>
    <row r="191997"/>
    <row r="191998"/>
    <row r="191999"/>
    <row r="192000"/>
    <row r="192001"/>
    <row r="192002"/>
    <row r="192003"/>
    <row r="192004"/>
    <row r="192005"/>
    <row r="192006"/>
    <row r="192007"/>
    <row r="192008"/>
    <row r="192009"/>
    <row r="192010"/>
    <row r="192011"/>
    <row r="192012"/>
    <row r="192013"/>
    <row r="192014"/>
    <row r="192015"/>
    <row r="192016"/>
    <row r="192017"/>
    <row r="192018"/>
    <row r="192019"/>
    <row r="192020"/>
    <row r="192021"/>
    <row r="192022"/>
    <row r="192023"/>
    <row r="192024"/>
    <row r="192025"/>
    <row r="192026"/>
    <row r="192027"/>
    <row r="192028"/>
    <row r="192029"/>
    <row r="192030"/>
    <row r="192031"/>
    <row r="192032"/>
    <row r="192033"/>
    <row r="192034"/>
    <row r="192035"/>
    <row r="192036"/>
    <row r="192037"/>
    <row r="192038"/>
    <row r="192039"/>
    <row r="192040"/>
    <row r="192041"/>
    <row r="192042"/>
    <row r="192043"/>
    <row r="192044"/>
    <row r="192045"/>
    <row r="192046"/>
    <row r="192047"/>
    <row r="192048"/>
    <row r="192049"/>
    <row r="192050"/>
    <row r="192051"/>
    <row r="192052"/>
    <row r="192053"/>
    <row r="192054"/>
    <row r="192055"/>
    <row r="192056"/>
    <row r="192057"/>
    <row r="192058"/>
    <row r="192059"/>
    <row r="192060"/>
    <row r="192061"/>
    <row r="192062"/>
    <row r="192063"/>
    <row r="192064"/>
    <row r="192065"/>
    <row r="192066"/>
    <row r="192067"/>
    <row r="192068"/>
    <row r="192069"/>
    <row r="192070"/>
    <row r="192071"/>
    <row r="192072"/>
    <row r="192073"/>
    <row r="192074"/>
    <row r="192075"/>
    <row r="192076"/>
    <row r="192077"/>
    <row r="192078"/>
    <row r="192079"/>
    <row r="192080"/>
    <row r="192081"/>
    <row r="192082"/>
    <row r="192083"/>
    <row r="192084"/>
    <row r="192085"/>
    <row r="192086"/>
    <row r="192087"/>
    <row r="192088"/>
    <row r="192089"/>
    <row r="192090"/>
    <row r="192091"/>
    <row r="192092"/>
    <row r="192093"/>
    <row r="192094"/>
    <row r="192095"/>
    <row r="192096"/>
    <row r="192097"/>
    <row r="192098"/>
    <row r="192099"/>
    <row r="192100"/>
    <row r="192101"/>
    <row r="192102"/>
    <row r="192103"/>
    <row r="192104"/>
    <row r="192105"/>
    <row r="192106"/>
    <row r="192107"/>
    <row r="192108"/>
    <row r="192109"/>
    <row r="192110"/>
    <row r="192111"/>
    <row r="192112"/>
    <row r="192113"/>
    <row r="192114"/>
    <row r="192115"/>
    <row r="192116"/>
    <row r="192117"/>
    <row r="192118"/>
    <row r="192119"/>
    <row r="192120"/>
    <row r="192121"/>
    <row r="192122"/>
    <row r="192123"/>
    <row r="192124"/>
    <row r="192125"/>
    <row r="192126"/>
    <row r="192127"/>
    <row r="192128"/>
    <row r="192129"/>
    <row r="192130"/>
    <row r="192131"/>
    <row r="192132"/>
    <row r="192133"/>
    <row r="192134"/>
    <row r="192135"/>
    <row r="192136"/>
    <row r="192137"/>
    <row r="192138"/>
    <row r="192139"/>
    <row r="192140"/>
    <row r="192141"/>
    <row r="192142"/>
    <row r="192143"/>
    <row r="192144"/>
    <row r="192145"/>
    <row r="192146"/>
    <row r="192147"/>
    <row r="192148"/>
    <row r="192149"/>
    <row r="192150"/>
    <row r="192151"/>
    <row r="192152"/>
    <row r="192153"/>
    <row r="192154"/>
    <row r="192155"/>
    <row r="192156"/>
    <row r="192157"/>
    <row r="192158"/>
    <row r="192159"/>
    <row r="192160"/>
    <row r="192161"/>
    <row r="192162"/>
    <row r="192163"/>
    <row r="192164"/>
    <row r="192165"/>
    <row r="192166"/>
    <row r="192167"/>
    <row r="192168"/>
    <row r="192169"/>
    <row r="192170"/>
    <row r="192171"/>
    <row r="192172"/>
    <row r="192173"/>
    <row r="192174"/>
    <row r="192175"/>
    <row r="192176"/>
    <row r="192177"/>
    <row r="192178"/>
    <row r="192179"/>
    <row r="192180"/>
    <row r="192181"/>
    <row r="192182"/>
    <row r="192183"/>
    <row r="192184"/>
    <row r="192185"/>
    <row r="192186"/>
    <row r="192187"/>
    <row r="192188"/>
    <row r="192189"/>
    <row r="192190"/>
    <row r="192191"/>
    <row r="192192"/>
    <row r="192193"/>
    <row r="192194"/>
    <row r="192195"/>
    <row r="192196"/>
    <row r="192197"/>
    <row r="192198"/>
    <row r="192199"/>
    <row r="192200"/>
    <row r="192201"/>
    <row r="192202"/>
    <row r="192203"/>
    <row r="192204"/>
    <row r="192205"/>
    <row r="192206"/>
    <row r="192207"/>
    <row r="192208"/>
    <row r="192209"/>
    <row r="192210"/>
    <row r="192211"/>
    <row r="192212"/>
    <row r="192213"/>
    <row r="192214"/>
    <row r="192215"/>
    <row r="192216"/>
    <row r="192217"/>
    <row r="192218"/>
    <row r="192219"/>
    <row r="192220"/>
    <row r="192221"/>
    <row r="192222"/>
    <row r="192223"/>
    <row r="192224"/>
    <row r="192225"/>
    <row r="192226"/>
    <row r="192227"/>
    <row r="192228"/>
    <row r="192229"/>
    <row r="192230"/>
    <row r="192231"/>
    <row r="192232"/>
    <row r="192233"/>
    <row r="192234"/>
    <row r="192235"/>
    <row r="192236"/>
    <row r="192237"/>
    <row r="192238"/>
    <row r="192239"/>
    <row r="192240"/>
    <row r="192241"/>
    <row r="192242"/>
    <row r="192243"/>
    <row r="192244"/>
    <row r="192245"/>
    <row r="192246"/>
    <row r="192247"/>
    <row r="192248"/>
    <row r="192249"/>
    <row r="192250"/>
    <row r="192251"/>
    <row r="192252"/>
    <row r="192253"/>
    <row r="192254"/>
    <row r="192255"/>
    <row r="192256"/>
    <row r="192257"/>
    <row r="192258"/>
    <row r="192259"/>
    <row r="192260"/>
    <row r="192261"/>
    <row r="192262"/>
    <row r="192263"/>
    <row r="192264"/>
    <row r="192265"/>
    <row r="192266"/>
    <row r="192267"/>
    <row r="192268"/>
    <row r="192269"/>
    <row r="192270"/>
    <row r="192271"/>
    <row r="192272"/>
    <row r="192273"/>
    <row r="192274"/>
    <row r="192275"/>
    <row r="192276"/>
    <row r="192277"/>
    <row r="192278"/>
    <row r="192279"/>
    <row r="192280"/>
    <row r="192281"/>
    <row r="192282"/>
    <row r="192283"/>
    <row r="192284"/>
    <row r="192285"/>
    <row r="192286"/>
    <row r="192287"/>
    <row r="192288"/>
    <row r="192289"/>
    <row r="192290"/>
    <row r="192291"/>
    <row r="192292"/>
    <row r="192293"/>
    <row r="192294"/>
    <row r="192295"/>
    <row r="192296"/>
    <row r="192297"/>
    <row r="192298"/>
    <row r="192299"/>
    <row r="192300"/>
    <row r="192301"/>
    <row r="192302"/>
    <row r="192303"/>
    <row r="192304"/>
    <row r="192305"/>
    <row r="192306"/>
    <row r="192307"/>
    <row r="192308"/>
    <row r="192309"/>
    <row r="192310"/>
    <row r="192311"/>
    <row r="192312"/>
    <row r="192313"/>
    <row r="192314"/>
    <row r="192315"/>
    <row r="192316"/>
    <row r="192317"/>
    <row r="192318"/>
    <row r="192319"/>
    <row r="192320"/>
    <row r="192321"/>
    <row r="192322"/>
    <row r="192323"/>
    <row r="192324"/>
    <row r="192325"/>
    <row r="192326"/>
    <row r="192327"/>
    <row r="192328"/>
    <row r="192329"/>
    <row r="192330"/>
    <row r="192331"/>
    <row r="192332"/>
    <row r="192333"/>
    <row r="192334"/>
    <row r="192335"/>
    <row r="192336"/>
    <row r="192337"/>
    <row r="192338"/>
    <row r="192339"/>
    <row r="192340"/>
    <row r="192341"/>
    <row r="192342"/>
    <row r="192343"/>
    <row r="192344"/>
    <row r="192345"/>
    <row r="192346"/>
    <row r="192347"/>
    <row r="192348"/>
    <row r="192349"/>
    <row r="192350"/>
    <row r="192351"/>
    <row r="192352"/>
    <row r="192353"/>
    <row r="192354"/>
    <row r="192355"/>
    <row r="192356"/>
    <row r="192357"/>
    <row r="192358"/>
    <row r="192359"/>
    <row r="192360"/>
    <row r="192361"/>
    <row r="192362"/>
    <row r="192363"/>
    <row r="192364"/>
    <row r="192365"/>
    <row r="192366"/>
    <row r="192367"/>
    <row r="192368"/>
    <row r="192369"/>
    <row r="192370"/>
    <row r="192371"/>
    <row r="192372"/>
    <row r="192373"/>
    <row r="192374"/>
    <row r="192375"/>
    <row r="192376"/>
    <row r="192377"/>
    <row r="192378"/>
    <row r="192379"/>
    <row r="192380"/>
    <row r="192381"/>
    <row r="192382"/>
    <row r="192383"/>
    <row r="192384"/>
    <row r="192385"/>
    <row r="192386"/>
    <row r="192387"/>
    <row r="192388"/>
    <row r="192389"/>
    <row r="192390"/>
    <row r="192391"/>
    <row r="192392"/>
    <row r="192393"/>
    <row r="192394"/>
    <row r="192395"/>
    <row r="192396"/>
    <row r="192397"/>
    <row r="192398"/>
    <row r="192399"/>
    <row r="192400"/>
    <row r="192401"/>
    <row r="192402"/>
    <row r="192403"/>
    <row r="192404"/>
    <row r="192405"/>
    <row r="192406"/>
    <row r="192407"/>
    <row r="192408"/>
    <row r="192409"/>
    <row r="192410"/>
    <row r="192411"/>
    <row r="192412"/>
    <row r="192413"/>
    <row r="192414"/>
    <row r="192415"/>
    <row r="192416"/>
    <row r="192417"/>
    <row r="192418"/>
    <row r="192419"/>
    <row r="192420"/>
    <row r="192421"/>
    <row r="192422"/>
    <row r="192423"/>
    <row r="192424"/>
    <row r="192425"/>
    <row r="192426"/>
    <row r="192427"/>
    <row r="192428"/>
    <row r="192429"/>
    <row r="192430"/>
    <row r="192431"/>
    <row r="192432"/>
    <row r="192433"/>
    <row r="192434"/>
    <row r="192435"/>
    <row r="192436"/>
    <row r="192437"/>
    <row r="192438"/>
    <row r="192439"/>
    <row r="192440"/>
    <row r="192441"/>
    <row r="192442"/>
    <row r="192443"/>
    <row r="192444"/>
    <row r="192445"/>
    <row r="192446"/>
    <row r="192447"/>
    <row r="192448"/>
    <row r="192449"/>
    <row r="192450"/>
    <row r="192451"/>
    <row r="192452"/>
    <row r="192453"/>
    <row r="192454"/>
    <row r="192455"/>
    <row r="192456"/>
    <row r="192457"/>
    <row r="192458"/>
    <row r="192459"/>
    <row r="192460"/>
    <row r="192461"/>
    <row r="192462"/>
    <row r="192463"/>
    <row r="192464"/>
    <row r="192465"/>
    <row r="192466"/>
    <row r="192467"/>
    <row r="192468"/>
    <row r="192469"/>
    <row r="192470"/>
    <row r="192471"/>
    <row r="192472"/>
    <row r="192473"/>
    <row r="192474"/>
    <row r="192475"/>
    <row r="192476"/>
    <row r="192477"/>
    <row r="192478"/>
    <row r="192479"/>
    <row r="192480"/>
    <row r="192481"/>
    <row r="192482"/>
    <row r="192483"/>
    <row r="192484"/>
    <row r="192485"/>
    <row r="192486"/>
    <row r="192487"/>
    <row r="192488"/>
    <row r="192489"/>
    <row r="192490"/>
    <row r="192491"/>
    <row r="192492"/>
    <row r="192493"/>
    <row r="192494"/>
    <row r="192495"/>
    <row r="192496"/>
    <row r="192497"/>
    <row r="192498"/>
    <row r="192499"/>
    <row r="192500"/>
    <row r="192501"/>
    <row r="192502"/>
    <row r="192503"/>
    <row r="192504"/>
    <row r="192505"/>
    <row r="192506"/>
    <row r="192507"/>
    <row r="192508"/>
    <row r="192509"/>
    <row r="192510"/>
    <row r="192511"/>
    <row r="192512"/>
    <row r="192513"/>
    <row r="192514"/>
    <row r="192515"/>
    <row r="192516"/>
    <row r="192517"/>
    <row r="192518"/>
    <row r="192519"/>
    <row r="192520"/>
    <row r="192521"/>
    <row r="192522"/>
    <row r="192523"/>
    <row r="192524"/>
    <row r="192525"/>
    <row r="192526"/>
    <row r="192527"/>
    <row r="192528"/>
    <row r="192529"/>
    <row r="192530"/>
    <row r="192531"/>
    <row r="192532"/>
    <row r="192533"/>
    <row r="192534"/>
    <row r="192535"/>
    <row r="192536"/>
    <row r="192537"/>
    <row r="192538"/>
    <row r="192539"/>
    <row r="192540"/>
    <row r="192541"/>
    <row r="192542"/>
    <row r="192543"/>
    <row r="192544"/>
    <row r="192545"/>
    <row r="192546"/>
    <row r="192547"/>
    <row r="192548"/>
    <row r="192549"/>
    <row r="192550"/>
    <row r="192551"/>
    <row r="192552"/>
    <row r="192553"/>
    <row r="192554"/>
    <row r="192555"/>
    <row r="192556"/>
    <row r="192557"/>
    <row r="192558"/>
    <row r="192559"/>
    <row r="192560"/>
    <row r="192561"/>
    <row r="192562"/>
    <row r="192563"/>
    <row r="192564"/>
    <row r="192565"/>
    <row r="192566"/>
    <row r="192567"/>
    <row r="192568"/>
    <row r="192569"/>
    <row r="192570"/>
    <row r="192571"/>
    <row r="192572"/>
    <row r="192573"/>
    <row r="192574"/>
    <row r="192575"/>
    <row r="192576"/>
    <row r="192577"/>
    <row r="192578"/>
    <row r="192579"/>
    <row r="192580"/>
    <row r="192581"/>
    <row r="192582"/>
    <row r="192583"/>
    <row r="192584"/>
    <row r="192585"/>
    <row r="192586"/>
    <row r="192587"/>
    <row r="192588"/>
    <row r="192589"/>
    <row r="192590"/>
    <row r="192591"/>
    <row r="192592"/>
    <row r="192593"/>
    <row r="192594"/>
    <row r="192595"/>
    <row r="192596"/>
    <row r="192597"/>
    <row r="192598"/>
    <row r="192599"/>
    <row r="192600"/>
    <row r="192601"/>
    <row r="192602"/>
    <row r="192603"/>
    <row r="192604"/>
    <row r="192605"/>
    <row r="192606"/>
    <row r="192607"/>
    <row r="192608"/>
    <row r="192609"/>
    <row r="192610"/>
    <row r="192611"/>
    <row r="192612"/>
    <row r="192613"/>
    <row r="192614"/>
    <row r="192615"/>
    <row r="192616"/>
    <row r="192617"/>
    <row r="192618"/>
    <row r="192619"/>
    <row r="192620"/>
    <row r="192621"/>
    <row r="192622"/>
    <row r="192623"/>
    <row r="192624"/>
    <row r="192625"/>
    <row r="192626"/>
    <row r="192627"/>
    <row r="192628"/>
    <row r="192629"/>
    <row r="192630"/>
    <row r="192631"/>
    <row r="192632"/>
    <row r="192633"/>
    <row r="192634"/>
    <row r="192635"/>
    <row r="192636"/>
    <row r="192637"/>
    <row r="192638"/>
    <row r="192639"/>
    <row r="192640"/>
    <row r="192641"/>
    <row r="192642"/>
    <row r="192643"/>
    <row r="192644"/>
    <row r="192645"/>
    <row r="192646"/>
    <row r="192647"/>
    <row r="192648"/>
    <row r="192649"/>
    <row r="192650"/>
    <row r="192651"/>
    <row r="192652"/>
    <row r="192653"/>
    <row r="192654"/>
    <row r="192655"/>
    <row r="192656"/>
    <row r="192657"/>
    <row r="192658"/>
    <row r="192659"/>
    <row r="192660"/>
    <row r="192661"/>
    <row r="192662"/>
    <row r="192663"/>
    <row r="192664"/>
    <row r="192665"/>
    <row r="192666"/>
    <row r="192667"/>
    <row r="192668"/>
    <row r="192669"/>
    <row r="192670"/>
    <row r="192671"/>
    <row r="192672"/>
    <row r="192673"/>
    <row r="192674"/>
    <row r="192675"/>
    <row r="192676"/>
    <row r="192677"/>
    <row r="192678"/>
    <row r="192679"/>
    <row r="192680"/>
    <row r="192681"/>
    <row r="192682"/>
    <row r="192683"/>
    <row r="192684"/>
    <row r="192685"/>
    <row r="192686"/>
    <row r="192687"/>
    <row r="192688"/>
    <row r="192689"/>
    <row r="192690"/>
    <row r="192691"/>
    <row r="192692"/>
    <row r="192693"/>
    <row r="192694"/>
    <row r="192695"/>
    <row r="192696"/>
    <row r="192697"/>
    <row r="192698"/>
    <row r="192699"/>
    <row r="192700"/>
    <row r="192701"/>
    <row r="192702"/>
    <row r="192703"/>
    <row r="192704"/>
    <row r="192705"/>
    <row r="192706"/>
    <row r="192707"/>
    <row r="192708"/>
    <row r="192709"/>
    <row r="192710"/>
    <row r="192711"/>
    <row r="192712"/>
    <row r="192713"/>
    <row r="192714"/>
    <row r="192715"/>
    <row r="192716"/>
    <row r="192717"/>
    <row r="192718"/>
    <row r="192719"/>
    <row r="192720"/>
    <row r="192721"/>
    <row r="192722"/>
    <row r="192723"/>
    <row r="192724"/>
    <row r="192725"/>
    <row r="192726"/>
    <row r="192727"/>
    <row r="192728"/>
    <row r="192729"/>
    <row r="192730"/>
    <row r="192731"/>
    <row r="192732"/>
    <row r="192733"/>
    <row r="192734"/>
    <row r="192735"/>
    <row r="192736"/>
    <row r="192737"/>
    <row r="192738"/>
    <row r="192739"/>
    <row r="192740"/>
    <row r="192741"/>
    <row r="192742"/>
    <row r="192743"/>
    <row r="192744"/>
    <row r="192745"/>
    <row r="192746"/>
    <row r="192747"/>
    <row r="192748"/>
    <row r="192749"/>
    <row r="192750"/>
    <row r="192751"/>
    <row r="192752"/>
    <row r="192753"/>
    <row r="192754"/>
    <row r="192755"/>
    <row r="192756"/>
    <row r="192757"/>
    <row r="192758"/>
    <row r="192759"/>
    <row r="192760"/>
    <row r="192761"/>
    <row r="192762"/>
    <row r="192763"/>
    <row r="192764"/>
    <row r="192765"/>
    <row r="192766"/>
    <row r="192767"/>
    <row r="192768"/>
    <row r="192769"/>
    <row r="192770"/>
    <row r="192771"/>
    <row r="192772"/>
    <row r="192773"/>
    <row r="192774"/>
    <row r="192775"/>
    <row r="192776"/>
    <row r="192777"/>
    <row r="192778"/>
    <row r="192779"/>
    <row r="192780"/>
    <row r="192781"/>
    <row r="192782"/>
    <row r="192783"/>
    <row r="192784"/>
    <row r="192785"/>
    <row r="192786"/>
    <row r="192787"/>
    <row r="192788"/>
    <row r="192789"/>
    <row r="192790"/>
    <row r="192791"/>
    <row r="192792"/>
    <row r="192793"/>
    <row r="192794"/>
    <row r="192795"/>
    <row r="192796"/>
    <row r="192797"/>
    <row r="192798"/>
    <row r="192799"/>
    <row r="192800"/>
    <row r="192801"/>
    <row r="192802"/>
    <row r="192803"/>
    <row r="192804"/>
    <row r="192805"/>
    <row r="192806"/>
    <row r="192807"/>
    <row r="192808"/>
    <row r="192809"/>
    <row r="192810"/>
    <row r="192811"/>
    <row r="192812"/>
    <row r="192813"/>
    <row r="192814"/>
    <row r="192815"/>
    <row r="192816"/>
    <row r="192817"/>
    <row r="192818"/>
    <row r="192819"/>
    <row r="192820"/>
    <row r="192821"/>
    <row r="192822"/>
    <row r="192823"/>
    <row r="192824"/>
    <row r="192825"/>
    <row r="192826"/>
    <row r="192827"/>
    <row r="192828"/>
    <row r="192829"/>
    <row r="192830"/>
    <row r="192831"/>
    <row r="192832"/>
    <row r="192833"/>
    <row r="192834"/>
    <row r="192835"/>
    <row r="192836"/>
    <row r="192837"/>
    <row r="192838"/>
    <row r="192839"/>
    <row r="192840"/>
    <row r="192841"/>
    <row r="192842"/>
    <row r="192843"/>
    <row r="192844"/>
    <row r="192845"/>
    <row r="192846"/>
    <row r="192847"/>
    <row r="192848"/>
    <row r="192849"/>
    <row r="192850"/>
    <row r="192851"/>
    <row r="192852"/>
    <row r="192853"/>
    <row r="192854"/>
    <row r="192855"/>
    <row r="192856"/>
    <row r="192857"/>
    <row r="192858"/>
    <row r="192859"/>
    <row r="192860"/>
    <row r="192861"/>
    <row r="192862"/>
    <row r="192863"/>
    <row r="192864"/>
    <row r="192865"/>
    <row r="192866"/>
    <row r="192867"/>
    <row r="192868"/>
    <row r="192869"/>
    <row r="192870"/>
    <row r="192871"/>
    <row r="192872"/>
    <row r="192873"/>
    <row r="192874"/>
    <row r="192875"/>
    <row r="192876"/>
    <row r="192877"/>
    <row r="192878"/>
    <row r="192879"/>
    <row r="192880"/>
    <row r="192881"/>
    <row r="192882"/>
    <row r="192883"/>
    <row r="192884"/>
    <row r="192885"/>
    <row r="192886"/>
    <row r="192887"/>
    <row r="192888"/>
    <row r="192889"/>
    <row r="192890"/>
    <row r="192891"/>
    <row r="192892"/>
    <row r="192893"/>
    <row r="192894"/>
    <row r="192895"/>
    <row r="192896"/>
    <row r="192897"/>
    <row r="192898"/>
    <row r="192899"/>
    <row r="192900"/>
    <row r="192901"/>
    <row r="192902"/>
    <row r="192903"/>
    <row r="192904"/>
    <row r="192905"/>
    <row r="192906"/>
    <row r="192907"/>
    <row r="192908"/>
    <row r="192909"/>
    <row r="192910"/>
    <row r="192911"/>
    <row r="192912"/>
    <row r="192913"/>
    <row r="192914"/>
    <row r="192915"/>
    <row r="192916"/>
    <row r="192917"/>
    <row r="192918"/>
    <row r="192919"/>
    <row r="192920"/>
    <row r="192921"/>
    <row r="192922"/>
    <row r="192923"/>
    <row r="192924"/>
    <row r="192925"/>
    <row r="192926"/>
    <row r="192927"/>
    <row r="192928"/>
    <row r="192929"/>
    <row r="192930"/>
    <row r="192931"/>
    <row r="192932"/>
    <row r="192933"/>
    <row r="192934"/>
    <row r="192935"/>
    <row r="192936"/>
    <row r="192937"/>
    <row r="192938"/>
    <row r="192939"/>
    <row r="192940"/>
    <row r="192941"/>
    <row r="192942"/>
    <row r="192943"/>
    <row r="192944"/>
    <row r="192945"/>
    <row r="192946"/>
    <row r="192947"/>
    <row r="192948"/>
    <row r="192949"/>
    <row r="192950"/>
    <row r="192951"/>
    <row r="192952"/>
    <row r="192953"/>
    <row r="192954"/>
    <row r="192955"/>
    <row r="192956"/>
    <row r="192957"/>
    <row r="192958"/>
    <row r="192959"/>
    <row r="192960"/>
    <row r="192961"/>
    <row r="192962"/>
    <row r="192963"/>
    <row r="192964"/>
    <row r="192965"/>
    <row r="192966"/>
    <row r="192967"/>
    <row r="192968"/>
    <row r="192969"/>
    <row r="192970"/>
    <row r="192971"/>
    <row r="192972"/>
    <row r="192973"/>
    <row r="192974"/>
    <row r="192975"/>
    <row r="192976"/>
    <row r="192977"/>
    <row r="192978"/>
    <row r="192979"/>
    <row r="192980"/>
    <row r="192981"/>
    <row r="192982"/>
    <row r="192983"/>
    <row r="192984"/>
    <row r="192985"/>
    <row r="192986"/>
    <row r="192987"/>
    <row r="192988"/>
    <row r="192989"/>
    <row r="192990"/>
    <row r="192991"/>
    <row r="192992"/>
    <row r="192993"/>
    <row r="192994"/>
    <row r="192995"/>
    <row r="192996"/>
    <row r="192997"/>
    <row r="192998"/>
    <row r="192999"/>
    <row r="193000"/>
    <row r="193001"/>
    <row r="193002"/>
    <row r="193003"/>
    <row r="193004"/>
    <row r="193005"/>
    <row r="193006"/>
    <row r="193007"/>
    <row r="193008"/>
    <row r="193009"/>
    <row r="193010"/>
    <row r="193011"/>
    <row r="193012"/>
    <row r="193013"/>
    <row r="193014"/>
    <row r="193015"/>
    <row r="193016"/>
    <row r="193017"/>
    <row r="193018"/>
    <row r="193019"/>
    <row r="193020"/>
    <row r="193021"/>
    <row r="193022"/>
    <row r="193023"/>
    <row r="193024"/>
    <row r="193025"/>
    <row r="193026"/>
    <row r="193027"/>
    <row r="193028"/>
    <row r="193029"/>
    <row r="193030"/>
    <row r="193031"/>
    <row r="193032"/>
    <row r="193033"/>
    <row r="193034"/>
    <row r="193035"/>
    <row r="193036"/>
    <row r="193037"/>
    <row r="193038"/>
    <row r="193039"/>
    <row r="193040"/>
    <row r="193041"/>
    <row r="193042"/>
    <row r="193043"/>
    <row r="193044"/>
    <row r="193045"/>
    <row r="193046"/>
    <row r="193047"/>
    <row r="193048"/>
    <row r="193049"/>
    <row r="193050"/>
    <row r="193051"/>
    <row r="193052"/>
    <row r="193053"/>
    <row r="193054"/>
    <row r="193055"/>
    <row r="193056"/>
    <row r="193057"/>
    <row r="193058"/>
    <row r="193059"/>
    <row r="193060"/>
    <row r="193061"/>
    <row r="193062"/>
    <row r="193063"/>
    <row r="193064"/>
    <row r="193065"/>
    <row r="193066"/>
    <row r="193067"/>
    <row r="193068"/>
    <row r="193069"/>
    <row r="193070"/>
    <row r="193071"/>
    <row r="193072"/>
    <row r="193073"/>
    <row r="193074"/>
    <row r="193075"/>
    <row r="193076"/>
    <row r="193077"/>
    <row r="193078"/>
    <row r="193079"/>
    <row r="193080"/>
    <row r="193081"/>
    <row r="193082"/>
    <row r="193083"/>
    <row r="193084"/>
    <row r="193085"/>
    <row r="193086"/>
    <row r="193087"/>
    <row r="193088"/>
    <row r="193089"/>
    <row r="193090"/>
    <row r="193091"/>
    <row r="193092"/>
    <row r="193093"/>
    <row r="193094"/>
    <row r="193095"/>
    <row r="193096"/>
    <row r="193097"/>
    <row r="193098"/>
    <row r="193099"/>
    <row r="193100"/>
    <row r="193101"/>
    <row r="193102"/>
    <row r="193103"/>
    <row r="193104"/>
    <row r="193105"/>
    <row r="193106"/>
    <row r="193107"/>
    <row r="193108"/>
    <row r="193109"/>
    <row r="193110"/>
    <row r="193111"/>
    <row r="193112"/>
    <row r="193113"/>
    <row r="193114"/>
    <row r="193115"/>
    <row r="193116"/>
    <row r="193117"/>
    <row r="193118"/>
    <row r="193119"/>
    <row r="193120"/>
    <row r="193121"/>
    <row r="193122"/>
    <row r="193123"/>
    <row r="193124"/>
    <row r="193125"/>
    <row r="193126"/>
    <row r="193127"/>
    <row r="193128"/>
    <row r="193129"/>
    <row r="193130"/>
    <row r="193131"/>
    <row r="193132"/>
    <row r="193133"/>
    <row r="193134"/>
    <row r="193135"/>
    <row r="193136"/>
    <row r="193137"/>
    <row r="193138"/>
    <row r="193139"/>
    <row r="193140"/>
    <row r="193141"/>
    <row r="193142"/>
    <row r="193143"/>
    <row r="193144"/>
    <row r="193145"/>
    <row r="193146"/>
    <row r="193147"/>
    <row r="193148"/>
    <row r="193149"/>
    <row r="193150"/>
    <row r="193151"/>
    <row r="193152"/>
    <row r="193153"/>
    <row r="193154"/>
    <row r="193155"/>
    <row r="193156"/>
    <row r="193157"/>
    <row r="193158"/>
    <row r="193159"/>
    <row r="193160"/>
    <row r="193161"/>
    <row r="193162"/>
    <row r="193163"/>
    <row r="193164"/>
    <row r="193165"/>
    <row r="193166"/>
    <row r="193167"/>
    <row r="193168"/>
    <row r="193169"/>
    <row r="193170"/>
    <row r="193171"/>
    <row r="193172"/>
    <row r="193173"/>
    <row r="193174"/>
    <row r="193175"/>
    <row r="193176"/>
    <row r="193177"/>
    <row r="193178"/>
    <row r="193179"/>
    <row r="193180"/>
    <row r="193181"/>
    <row r="193182"/>
    <row r="193183"/>
    <row r="193184"/>
    <row r="193185"/>
    <row r="193186"/>
    <row r="193187"/>
    <row r="193188"/>
    <row r="193189"/>
    <row r="193190"/>
    <row r="193191"/>
    <row r="193192"/>
    <row r="193193"/>
    <row r="193194"/>
    <row r="193195"/>
    <row r="193196"/>
    <row r="193197"/>
    <row r="193198"/>
    <row r="193199"/>
    <row r="193200"/>
    <row r="193201"/>
    <row r="193202"/>
    <row r="193203"/>
    <row r="193204"/>
    <row r="193205"/>
    <row r="193206"/>
    <row r="193207"/>
    <row r="193208"/>
    <row r="193209"/>
    <row r="193210"/>
    <row r="193211"/>
    <row r="193212"/>
    <row r="193213"/>
    <row r="193214"/>
    <row r="193215"/>
    <row r="193216"/>
    <row r="193217"/>
    <row r="193218"/>
    <row r="193219"/>
    <row r="193220"/>
    <row r="193221"/>
    <row r="193222"/>
    <row r="193223"/>
    <row r="193224"/>
    <row r="193225"/>
    <row r="193226"/>
    <row r="193227"/>
    <row r="193228"/>
    <row r="193229"/>
    <row r="193230"/>
    <row r="193231"/>
    <row r="193232"/>
    <row r="193233"/>
    <row r="193234"/>
    <row r="193235"/>
    <row r="193236"/>
    <row r="193237"/>
    <row r="193238"/>
    <row r="193239"/>
    <row r="193240"/>
    <row r="193241"/>
    <row r="193242"/>
    <row r="193243"/>
    <row r="193244"/>
    <row r="193245"/>
    <row r="193246"/>
    <row r="193247"/>
    <row r="193248"/>
    <row r="193249"/>
    <row r="193250"/>
    <row r="193251"/>
    <row r="193252"/>
    <row r="193253"/>
    <row r="193254"/>
    <row r="193255"/>
    <row r="193256"/>
    <row r="193257"/>
    <row r="193258"/>
    <row r="193259"/>
    <row r="193260"/>
    <row r="193261"/>
    <row r="193262"/>
    <row r="193263"/>
    <row r="193264"/>
    <row r="193265"/>
    <row r="193266"/>
    <row r="193267"/>
    <row r="193268"/>
    <row r="193269"/>
    <row r="193270"/>
    <row r="193271"/>
    <row r="193272"/>
    <row r="193273"/>
    <row r="193274"/>
    <row r="193275"/>
    <row r="193276"/>
    <row r="193277"/>
    <row r="193278"/>
    <row r="193279"/>
    <row r="193280"/>
    <row r="193281"/>
    <row r="193282"/>
    <row r="193283"/>
    <row r="193284"/>
    <row r="193285"/>
    <row r="193286"/>
    <row r="193287"/>
    <row r="193288"/>
    <row r="193289"/>
    <row r="193290"/>
    <row r="193291"/>
    <row r="193292"/>
    <row r="193293"/>
    <row r="193294"/>
    <row r="193295"/>
    <row r="193296"/>
    <row r="193297"/>
    <row r="193298"/>
    <row r="193299"/>
    <row r="193300"/>
    <row r="193301"/>
    <row r="193302"/>
    <row r="193303"/>
    <row r="193304"/>
    <row r="193305"/>
    <row r="193306"/>
    <row r="193307"/>
    <row r="193308"/>
    <row r="193309"/>
    <row r="193310"/>
    <row r="193311"/>
    <row r="193312"/>
    <row r="193313"/>
    <row r="193314"/>
    <row r="193315"/>
    <row r="193316"/>
    <row r="193317"/>
    <row r="193318"/>
    <row r="193319"/>
    <row r="193320"/>
    <row r="193321"/>
    <row r="193322"/>
    <row r="193323"/>
    <row r="193324"/>
    <row r="193325"/>
    <row r="193326"/>
    <row r="193327"/>
    <row r="193328"/>
    <row r="193329"/>
    <row r="193330"/>
    <row r="193331"/>
    <row r="193332"/>
    <row r="193333"/>
    <row r="193334"/>
    <row r="193335"/>
    <row r="193336"/>
    <row r="193337"/>
    <row r="193338"/>
    <row r="193339"/>
    <row r="193340"/>
    <row r="193341"/>
    <row r="193342"/>
    <row r="193343"/>
    <row r="193344"/>
    <row r="193345"/>
    <row r="193346"/>
    <row r="193347"/>
    <row r="193348"/>
    <row r="193349"/>
    <row r="193350"/>
    <row r="193351"/>
    <row r="193352"/>
    <row r="193353"/>
    <row r="193354"/>
    <row r="193355"/>
    <row r="193356"/>
    <row r="193357"/>
    <row r="193358"/>
    <row r="193359"/>
    <row r="193360"/>
    <row r="193361"/>
    <row r="193362"/>
    <row r="193363"/>
    <row r="193364"/>
    <row r="193365"/>
    <row r="193366"/>
    <row r="193367"/>
    <row r="193368"/>
    <row r="193369"/>
    <row r="193370"/>
    <row r="193371"/>
    <row r="193372"/>
    <row r="193373"/>
    <row r="193374"/>
    <row r="193375"/>
    <row r="193376"/>
    <row r="193377"/>
    <row r="193378"/>
    <row r="193379"/>
    <row r="193380"/>
    <row r="193381"/>
    <row r="193382"/>
    <row r="193383"/>
    <row r="193384"/>
    <row r="193385"/>
    <row r="193386"/>
    <row r="193387"/>
    <row r="193388"/>
    <row r="193389"/>
    <row r="193390"/>
    <row r="193391"/>
    <row r="193392"/>
    <row r="193393"/>
    <row r="193394"/>
    <row r="193395"/>
    <row r="193396"/>
    <row r="193397"/>
    <row r="193398"/>
    <row r="193399"/>
    <row r="193400"/>
    <row r="193401"/>
    <row r="193402"/>
    <row r="193403"/>
    <row r="193404"/>
    <row r="193405"/>
    <row r="193406"/>
    <row r="193407"/>
    <row r="193408"/>
    <row r="193409"/>
    <row r="193410"/>
    <row r="193411"/>
    <row r="193412"/>
    <row r="193413"/>
    <row r="193414"/>
    <row r="193415"/>
    <row r="193416"/>
    <row r="193417"/>
    <row r="193418"/>
    <row r="193419"/>
    <row r="193420"/>
    <row r="193421"/>
    <row r="193422"/>
    <row r="193423"/>
    <row r="193424"/>
    <row r="193425"/>
    <row r="193426"/>
    <row r="193427"/>
    <row r="193428"/>
    <row r="193429"/>
    <row r="193430"/>
    <row r="193431"/>
    <row r="193432"/>
    <row r="193433"/>
    <row r="193434"/>
    <row r="193435"/>
    <row r="193436"/>
    <row r="193437"/>
    <row r="193438"/>
    <row r="193439"/>
    <row r="193440"/>
    <row r="193441"/>
    <row r="193442"/>
    <row r="193443"/>
    <row r="193444"/>
    <row r="193445"/>
    <row r="193446"/>
    <row r="193447"/>
    <row r="193448"/>
    <row r="193449"/>
    <row r="193450"/>
    <row r="193451"/>
    <row r="193452"/>
    <row r="193453"/>
    <row r="193454"/>
    <row r="193455"/>
    <row r="193456"/>
    <row r="193457"/>
    <row r="193458"/>
    <row r="193459"/>
    <row r="193460"/>
    <row r="193461"/>
    <row r="193462"/>
    <row r="193463"/>
    <row r="193464"/>
    <row r="193465"/>
    <row r="193466"/>
    <row r="193467"/>
    <row r="193468"/>
    <row r="193469"/>
    <row r="193470"/>
    <row r="193471"/>
    <row r="193472"/>
    <row r="193473"/>
    <row r="193474"/>
    <row r="193475"/>
    <row r="193476"/>
    <row r="193477"/>
    <row r="193478"/>
    <row r="193479"/>
    <row r="193480"/>
    <row r="193481"/>
    <row r="193482"/>
    <row r="193483"/>
    <row r="193484"/>
    <row r="193485"/>
    <row r="193486"/>
    <row r="193487"/>
    <row r="193488"/>
    <row r="193489"/>
    <row r="193490"/>
    <row r="193491"/>
    <row r="193492"/>
    <row r="193493"/>
    <row r="193494"/>
    <row r="193495"/>
    <row r="193496"/>
    <row r="193497"/>
    <row r="193498"/>
    <row r="193499"/>
    <row r="193500"/>
    <row r="193501"/>
    <row r="193502"/>
    <row r="193503"/>
    <row r="193504"/>
    <row r="193505"/>
    <row r="193506"/>
    <row r="193507"/>
    <row r="193508"/>
    <row r="193509"/>
    <row r="193510"/>
    <row r="193511"/>
    <row r="193512"/>
    <row r="193513"/>
    <row r="193514"/>
    <row r="193515"/>
    <row r="193516"/>
    <row r="193517"/>
    <row r="193518"/>
    <row r="193519"/>
    <row r="193520"/>
    <row r="193521"/>
    <row r="193522"/>
    <row r="193523"/>
    <row r="193524"/>
    <row r="193525"/>
    <row r="193526"/>
    <row r="193527"/>
    <row r="193528"/>
    <row r="193529"/>
    <row r="193530"/>
    <row r="193531"/>
    <row r="193532"/>
    <row r="193533"/>
    <row r="193534"/>
    <row r="193535"/>
    <row r="193536"/>
    <row r="193537"/>
    <row r="193538"/>
    <row r="193539"/>
    <row r="193540"/>
    <row r="193541"/>
    <row r="193542"/>
    <row r="193543"/>
    <row r="193544"/>
    <row r="193545"/>
    <row r="193546"/>
    <row r="193547"/>
    <row r="193548"/>
    <row r="193549"/>
    <row r="193550"/>
    <row r="193551"/>
    <row r="193552"/>
    <row r="193553"/>
    <row r="193554"/>
    <row r="193555"/>
    <row r="193556"/>
    <row r="193557"/>
    <row r="193558"/>
    <row r="193559"/>
    <row r="193560"/>
    <row r="193561"/>
    <row r="193562"/>
    <row r="193563"/>
    <row r="193564"/>
    <row r="193565"/>
    <row r="193566"/>
    <row r="193567"/>
    <row r="193568"/>
    <row r="193569"/>
    <row r="193570"/>
    <row r="193571"/>
    <row r="193572"/>
    <row r="193573"/>
    <row r="193574"/>
    <row r="193575"/>
    <row r="193576"/>
    <row r="193577"/>
    <row r="193578"/>
    <row r="193579"/>
    <row r="193580"/>
    <row r="193581"/>
    <row r="193582"/>
    <row r="193583"/>
    <row r="193584"/>
    <row r="193585"/>
    <row r="193586"/>
    <row r="193587"/>
    <row r="193588"/>
    <row r="193589"/>
    <row r="193590"/>
    <row r="193591"/>
    <row r="193592"/>
    <row r="193593"/>
    <row r="193594"/>
    <row r="193595"/>
    <row r="193596"/>
    <row r="193597"/>
    <row r="193598"/>
    <row r="193599"/>
    <row r="193600"/>
    <row r="193601"/>
    <row r="193602"/>
    <row r="193603"/>
    <row r="193604"/>
    <row r="193605"/>
    <row r="193606"/>
    <row r="193607"/>
    <row r="193608"/>
    <row r="193609"/>
    <row r="193610"/>
    <row r="193611"/>
    <row r="193612"/>
    <row r="193613"/>
    <row r="193614"/>
    <row r="193615"/>
    <row r="193616"/>
    <row r="193617"/>
    <row r="193618"/>
    <row r="193619"/>
    <row r="193620"/>
    <row r="193621"/>
    <row r="193622"/>
    <row r="193623"/>
    <row r="193624"/>
    <row r="193625"/>
    <row r="193626"/>
    <row r="193627"/>
    <row r="193628"/>
    <row r="193629"/>
    <row r="193630"/>
    <row r="193631"/>
    <row r="193632"/>
    <row r="193633"/>
    <row r="193634"/>
    <row r="193635"/>
    <row r="193636"/>
    <row r="193637"/>
    <row r="193638"/>
    <row r="193639"/>
    <row r="193640"/>
    <row r="193641"/>
    <row r="193642"/>
    <row r="193643"/>
    <row r="193644"/>
    <row r="193645"/>
    <row r="193646"/>
    <row r="193647"/>
    <row r="193648"/>
    <row r="193649"/>
    <row r="193650"/>
    <row r="193651"/>
    <row r="193652"/>
    <row r="193653"/>
    <row r="193654"/>
    <row r="193655"/>
    <row r="193656"/>
    <row r="193657"/>
    <row r="193658"/>
    <row r="193659"/>
    <row r="193660"/>
    <row r="193661"/>
    <row r="193662"/>
    <row r="193663"/>
    <row r="193664"/>
    <row r="193665"/>
    <row r="193666"/>
    <row r="193667"/>
    <row r="193668"/>
    <row r="193669"/>
    <row r="193670"/>
    <row r="193671"/>
    <row r="193672"/>
    <row r="193673"/>
    <row r="193674"/>
    <row r="193675"/>
    <row r="193676"/>
    <row r="193677"/>
    <row r="193678"/>
    <row r="193679"/>
    <row r="193680"/>
    <row r="193681"/>
    <row r="193682"/>
    <row r="193683"/>
    <row r="193684"/>
    <row r="193685"/>
    <row r="193686"/>
    <row r="193687"/>
    <row r="193688"/>
    <row r="193689"/>
    <row r="193690"/>
    <row r="193691"/>
    <row r="193692"/>
    <row r="193693"/>
    <row r="193694"/>
    <row r="193695"/>
    <row r="193696"/>
    <row r="193697"/>
    <row r="193698"/>
    <row r="193699"/>
    <row r="193700"/>
    <row r="193701"/>
    <row r="193702"/>
    <row r="193703"/>
    <row r="193704"/>
    <row r="193705"/>
    <row r="193706"/>
    <row r="193707"/>
    <row r="193708"/>
    <row r="193709"/>
    <row r="193710"/>
    <row r="193711"/>
    <row r="193712"/>
    <row r="193713"/>
    <row r="193714"/>
    <row r="193715"/>
    <row r="193716"/>
    <row r="193717"/>
    <row r="193718"/>
    <row r="193719"/>
    <row r="193720"/>
    <row r="193721"/>
    <row r="193722"/>
    <row r="193723"/>
    <row r="193724"/>
    <row r="193725"/>
    <row r="193726"/>
    <row r="193727"/>
    <row r="193728"/>
    <row r="193729"/>
    <row r="193730"/>
    <row r="193731"/>
    <row r="193732"/>
    <row r="193733"/>
    <row r="193734"/>
    <row r="193735"/>
    <row r="193736"/>
    <row r="193737"/>
    <row r="193738"/>
    <row r="193739"/>
    <row r="193740"/>
    <row r="193741"/>
    <row r="193742"/>
    <row r="193743"/>
    <row r="193744"/>
    <row r="193745"/>
    <row r="193746"/>
    <row r="193747"/>
    <row r="193748"/>
    <row r="193749"/>
    <row r="193750"/>
    <row r="193751"/>
    <row r="193752"/>
    <row r="193753"/>
    <row r="193754"/>
    <row r="193755"/>
    <row r="193756"/>
    <row r="193757"/>
    <row r="193758"/>
    <row r="193759"/>
    <row r="193760"/>
    <row r="193761"/>
    <row r="193762"/>
    <row r="193763"/>
    <row r="193764"/>
    <row r="193765"/>
    <row r="193766"/>
    <row r="193767"/>
    <row r="193768"/>
    <row r="193769"/>
    <row r="193770"/>
    <row r="193771"/>
    <row r="193772"/>
    <row r="193773"/>
    <row r="193774"/>
    <row r="193775"/>
    <row r="193776"/>
    <row r="193777"/>
    <row r="193778"/>
    <row r="193779"/>
    <row r="193780"/>
    <row r="193781"/>
    <row r="193782"/>
    <row r="193783"/>
    <row r="193784"/>
    <row r="193785"/>
    <row r="193786"/>
    <row r="193787"/>
    <row r="193788"/>
    <row r="193789"/>
    <row r="193790"/>
    <row r="193791"/>
    <row r="193792"/>
    <row r="193793"/>
    <row r="193794"/>
    <row r="193795"/>
    <row r="193796"/>
    <row r="193797"/>
    <row r="193798"/>
    <row r="193799"/>
    <row r="193800"/>
    <row r="193801"/>
    <row r="193802"/>
    <row r="193803"/>
    <row r="193804"/>
    <row r="193805"/>
    <row r="193806"/>
    <row r="193807"/>
    <row r="193808"/>
    <row r="193809"/>
    <row r="193810"/>
    <row r="193811"/>
    <row r="193812"/>
    <row r="193813"/>
    <row r="193814"/>
    <row r="193815"/>
    <row r="193816"/>
    <row r="193817"/>
    <row r="193818"/>
    <row r="193819"/>
    <row r="193820"/>
    <row r="193821"/>
    <row r="193822"/>
    <row r="193823"/>
    <row r="193824"/>
    <row r="193825"/>
    <row r="193826"/>
    <row r="193827"/>
    <row r="193828"/>
    <row r="193829"/>
    <row r="193830"/>
    <row r="193831"/>
    <row r="193832"/>
    <row r="193833"/>
    <row r="193834"/>
    <row r="193835"/>
    <row r="193836"/>
    <row r="193837"/>
    <row r="193838"/>
    <row r="193839"/>
    <row r="193840"/>
    <row r="193841"/>
    <row r="193842"/>
    <row r="193843"/>
    <row r="193844"/>
    <row r="193845"/>
    <row r="193846"/>
    <row r="193847"/>
    <row r="193848"/>
    <row r="193849"/>
    <row r="193850"/>
    <row r="193851"/>
    <row r="193852"/>
    <row r="193853"/>
    <row r="193854"/>
    <row r="193855"/>
    <row r="193856"/>
    <row r="193857"/>
    <row r="193858"/>
    <row r="193859"/>
    <row r="193860"/>
    <row r="193861"/>
    <row r="193862"/>
    <row r="193863"/>
    <row r="193864"/>
    <row r="193865"/>
    <row r="193866"/>
    <row r="193867"/>
    <row r="193868"/>
    <row r="193869"/>
    <row r="193870"/>
    <row r="193871"/>
    <row r="193872"/>
    <row r="193873"/>
    <row r="193874"/>
    <row r="193875"/>
    <row r="193876"/>
    <row r="193877"/>
    <row r="193878"/>
    <row r="193879"/>
    <row r="193880"/>
    <row r="193881"/>
    <row r="193882"/>
    <row r="193883"/>
    <row r="193884"/>
    <row r="193885"/>
    <row r="193886"/>
    <row r="193887"/>
    <row r="193888"/>
    <row r="193889"/>
    <row r="193890"/>
    <row r="193891"/>
    <row r="193892"/>
    <row r="193893"/>
    <row r="193894"/>
    <row r="193895"/>
    <row r="193896"/>
    <row r="193897"/>
    <row r="193898"/>
    <row r="193899"/>
    <row r="193900"/>
    <row r="193901"/>
    <row r="193902"/>
    <row r="193903"/>
    <row r="193904"/>
    <row r="193905"/>
    <row r="193906"/>
    <row r="193907"/>
    <row r="193908"/>
    <row r="193909"/>
    <row r="193910"/>
    <row r="193911"/>
    <row r="193912"/>
    <row r="193913"/>
    <row r="193914"/>
    <row r="193915"/>
    <row r="193916"/>
    <row r="193917"/>
    <row r="193918"/>
    <row r="193919"/>
    <row r="193920"/>
    <row r="193921"/>
    <row r="193922"/>
    <row r="193923"/>
    <row r="193924"/>
    <row r="193925"/>
    <row r="193926"/>
    <row r="193927"/>
    <row r="193928"/>
    <row r="193929"/>
    <row r="193930"/>
    <row r="193931"/>
    <row r="193932"/>
    <row r="193933"/>
    <row r="193934"/>
    <row r="193935"/>
    <row r="193936"/>
    <row r="193937"/>
    <row r="193938"/>
    <row r="193939"/>
    <row r="193940"/>
    <row r="193941"/>
    <row r="193942"/>
    <row r="193943"/>
    <row r="193944"/>
    <row r="193945"/>
    <row r="193946"/>
    <row r="193947"/>
    <row r="193948"/>
    <row r="193949"/>
    <row r="193950"/>
    <row r="193951"/>
    <row r="193952"/>
    <row r="193953"/>
    <row r="193954"/>
    <row r="193955"/>
    <row r="193956"/>
    <row r="193957"/>
    <row r="193958"/>
    <row r="193959"/>
    <row r="193960"/>
    <row r="193961"/>
    <row r="193962"/>
    <row r="193963"/>
    <row r="193964"/>
    <row r="193965"/>
    <row r="193966"/>
    <row r="193967"/>
    <row r="193968"/>
    <row r="193969"/>
    <row r="193970"/>
    <row r="193971"/>
    <row r="193972"/>
    <row r="193973"/>
    <row r="193974"/>
    <row r="193975"/>
    <row r="193976"/>
    <row r="193977"/>
    <row r="193978"/>
    <row r="193979"/>
    <row r="193980"/>
    <row r="193981"/>
    <row r="193982"/>
    <row r="193983"/>
    <row r="193984"/>
    <row r="193985"/>
    <row r="193986"/>
    <row r="193987"/>
    <row r="193988"/>
    <row r="193989"/>
    <row r="193990"/>
    <row r="193991"/>
    <row r="193992"/>
    <row r="193993"/>
    <row r="193994"/>
    <row r="193995"/>
    <row r="193996"/>
    <row r="193997"/>
    <row r="193998"/>
    <row r="193999"/>
    <row r="194000"/>
    <row r="194001"/>
    <row r="194002"/>
    <row r="194003"/>
    <row r="194004"/>
    <row r="194005"/>
    <row r="194006"/>
    <row r="194007"/>
    <row r="194008"/>
    <row r="194009"/>
    <row r="194010"/>
    <row r="194011"/>
    <row r="194012"/>
    <row r="194013"/>
    <row r="194014"/>
    <row r="194015"/>
    <row r="194016"/>
    <row r="194017"/>
    <row r="194018"/>
    <row r="194019"/>
    <row r="194020"/>
    <row r="194021"/>
    <row r="194022"/>
    <row r="194023"/>
    <row r="194024"/>
    <row r="194025"/>
    <row r="194026"/>
    <row r="194027"/>
    <row r="194028"/>
    <row r="194029"/>
    <row r="194030"/>
    <row r="194031"/>
    <row r="194032"/>
    <row r="194033"/>
    <row r="194034"/>
    <row r="194035"/>
    <row r="194036"/>
    <row r="194037"/>
    <row r="194038"/>
    <row r="194039"/>
    <row r="194040"/>
    <row r="194041"/>
    <row r="194042"/>
    <row r="194043"/>
    <row r="194044"/>
    <row r="194045"/>
    <row r="194046"/>
    <row r="194047"/>
    <row r="194048"/>
    <row r="194049"/>
    <row r="194050"/>
    <row r="194051"/>
    <row r="194052"/>
    <row r="194053"/>
    <row r="194054"/>
    <row r="194055"/>
    <row r="194056"/>
    <row r="194057"/>
    <row r="194058"/>
    <row r="194059"/>
    <row r="194060"/>
    <row r="194061"/>
    <row r="194062"/>
    <row r="194063"/>
    <row r="194064"/>
    <row r="194065"/>
    <row r="194066"/>
    <row r="194067"/>
    <row r="194068"/>
    <row r="194069"/>
    <row r="194070"/>
    <row r="194071"/>
    <row r="194072"/>
    <row r="194073"/>
    <row r="194074"/>
    <row r="194075"/>
    <row r="194076"/>
    <row r="194077"/>
    <row r="194078"/>
    <row r="194079"/>
    <row r="194080"/>
    <row r="194081"/>
    <row r="194082"/>
    <row r="194083"/>
    <row r="194084"/>
    <row r="194085"/>
    <row r="194086"/>
    <row r="194087"/>
    <row r="194088"/>
    <row r="194089"/>
    <row r="194090"/>
    <row r="194091"/>
    <row r="194092"/>
    <row r="194093"/>
    <row r="194094"/>
    <row r="194095"/>
    <row r="194096"/>
    <row r="194097"/>
    <row r="194098"/>
    <row r="194099"/>
    <row r="194100"/>
    <row r="194101"/>
    <row r="194102"/>
    <row r="194103"/>
    <row r="194104"/>
    <row r="194105"/>
    <row r="194106"/>
    <row r="194107"/>
    <row r="194108"/>
    <row r="194109"/>
    <row r="194110"/>
    <row r="194111"/>
    <row r="194112"/>
    <row r="194113"/>
    <row r="194114"/>
    <row r="194115"/>
    <row r="194116"/>
    <row r="194117"/>
    <row r="194118"/>
    <row r="194119"/>
    <row r="194120"/>
    <row r="194121"/>
    <row r="194122"/>
    <row r="194123"/>
    <row r="194124"/>
    <row r="194125"/>
    <row r="194126"/>
    <row r="194127"/>
    <row r="194128"/>
    <row r="194129"/>
    <row r="194130"/>
    <row r="194131"/>
    <row r="194132"/>
    <row r="194133"/>
    <row r="194134"/>
    <row r="194135"/>
    <row r="194136"/>
    <row r="194137"/>
    <row r="194138"/>
    <row r="194139"/>
    <row r="194140"/>
    <row r="194141"/>
    <row r="194142"/>
    <row r="194143"/>
    <row r="194144"/>
    <row r="194145"/>
    <row r="194146"/>
    <row r="194147"/>
    <row r="194148"/>
    <row r="194149"/>
    <row r="194150"/>
    <row r="194151"/>
    <row r="194152"/>
    <row r="194153"/>
    <row r="194154"/>
    <row r="194155"/>
    <row r="194156"/>
    <row r="194157"/>
    <row r="194158"/>
    <row r="194159"/>
    <row r="194160"/>
    <row r="194161"/>
    <row r="194162"/>
    <row r="194163"/>
    <row r="194164"/>
    <row r="194165"/>
    <row r="194166"/>
    <row r="194167"/>
    <row r="194168"/>
    <row r="194169"/>
    <row r="194170"/>
    <row r="194171"/>
    <row r="194172"/>
    <row r="194173"/>
    <row r="194174"/>
    <row r="194175"/>
    <row r="194176"/>
    <row r="194177"/>
    <row r="194178"/>
    <row r="194179"/>
    <row r="194180"/>
    <row r="194181"/>
    <row r="194182"/>
    <row r="194183"/>
    <row r="194184"/>
    <row r="194185"/>
    <row r="194186"/>
    <row r="194187"/>
    <row r="194188"/>
    <row r="194189"/>
    <row r="194190"/>
    <row r="194191"/>
    <row r="194192"/>
    <row r="194193"/>
    <row r="194194"/>
    <row r="194195"/>
    <row r="194196"/>
    <row r="194197"/>
    <row r="194198"/>
    <row r="194199"/>
    <row r="194200"/>
    <row r="194201"/>
    <row r="194202"/>
    <row r="194203"/>
    <row r="194204"/>
    <row r="194205"/>
    <row r="194206"/>
    <row r="194207"/>
    <row r="194208"/>
    <row r="194209"/>
    <row r="194210"/>
    <row r="194211"/>
    <row r="194212"/>
    <row r="194213"/>
    <row r="194214"/>
    <row r="194215"/>
    <row r="194216"/>
    <row r="194217"/>
    <row r="194218"/>
    <row r="194219"/>
    <row r="194220"/>
    <row r="194221"/>
    <row r="194222"/>
    <row r="194223"/>
    <row r="194224"/>
    <row r="194225"/>
    <row r="194226"/>
    <row r="194227"/>
    <row r="194228"/>
    <row r="194229"/>
    <row r="194230"/>
    <row r="194231"/>
    <row r="194232"/>
    <row r="194233"/>
    <row r="194234"/>
    <row r="194235"/>
    <row r="194236"/>
    <row r="194237"/>
    <row r="194238"/>
    <row r="194239"/>
    <row r="194240"/>
    <row r="194241"/>
    <row r="194242"/>
    <row r="194243"/>
    <row r="194244"/>
    <row r="194245"/>
    <row r="194246"/>
    <row r="194247"/>
    <row r="194248"/>
    <row r="194249"/>
    <row r="194250"/>
    <row r="194251"/>
    <row r="194252"/>
    <row r="194253"/>
    <row r="194254"/>
    <row r="194255"/>
    <row r="194256"/>
    <row r="194257"/>
    <row r="194258"/>
    <row r="194259"/>
    <row r="194260"/>
    <row r="194261"/>
    <row r="194262"/>
    <row r="194263"/>
    <row r="194264"/>
    <row r="194265"/>
    <row r="194266"/>
    <row r="194267"/>
    <row r="194268"/>
    <row r="194269"/>
    <row r="194270"/>
    <row r="194271"/>
    <row r="194272"/>
    <row r="194273"/>
    <row r="194274"/>
    <row r="194275"/>
    <row r="194276"/>
    <row r="194277"/>
    <row r="194278"/>
    <row r="194279"/>
    <row r="194280"/>
    <row r="194281"/>
    <row r="194282"/>
    <row r="194283"/>
    <row r="194284"/>
    <row r="194285"/>
    <row r="194286"/>
    <row r="194287"/>
    <row r="194288"/>
    <row r="194289"/>
    <row r="194290"/>
    <row r="194291"/>
    <row r="194292"/>
    <row r="194293"/>
    <row r="194294"/>
    <row r="194295"/>
    <row r="194296"/>
    <row r="194297"/>
    <row r="194298"/>
    <row r="194299"/>
    <row r="194300"/>
    <row r="194301"/>
    <row r="194302"/>
    <row r="194303"/>
    <row r="194304"/>
    <row r="194305"/>
    <row r="194306"/>
    <row r="194307"/>
    <row r="194308"/>
    <row r="194309"/>
    <row r="194310"/>
    <row r="194311"/>
    <row r="194312"/>
    <row r="194313"/>
    <row r="194314"/>
    <row r="194315"/>
    <row r="194316"/>
    <row r="194317"/>
    <row r="194318"/>
    <row r="194319"/>
    <row r="194320"/>
    <row r="194321"/>
    <row r="194322"/>
    <row r="194323"/>
    <row r="194324"/>
    <row r="194325"/>
    <row r="194326"/>
    <row r="194327"/>
    <row r="194328"/>
    <row r="194329"/>
    <row r="194330"/>
    <row r="194331"/>
    <row r="194332"/>
    <row r="194333"/>
    <row r="194334"/>
    <row r="194335"/>
    <row r="194336"/>
    <row r="194337"/>
    <row r="194338"/>
    <row r="194339"/>
    <row r="194340"/>
    <row r="194341"/>
    <row r="194342"/>
    <row r="194343"/>
    <row r="194344"/>
    <row r="194345"/>
    <row r="194346"/>
    <row r="194347"/>
    <row r="194348"/>
    <row r="194349"/>
    <row r="194350"/>
    <row r="194351"/>
    <row r="194352"/>
    <row r="194353"/>
    <row r="194354"/>
    <row r="194355"/>
    <row r="194356"/>
    <row r="194357"/>
    <row r="194358"/>
    <row r="194359"/>
    <row r="194360"/>
    <row r="194361"/>
    <row r="194362"/>
    <row r="194363"/>
    <row r="194364"/>
    <row r="194365"/>
    <row r="194366"/>
    <row r="194367"/>
    <row r="194368"/>
    <row r="194369"/>
    <row r="194370"/>
    <row r="194371"/>
    <row r="194372"/>
    <row r="194373"/>
    <row r="194374"/>
    <row r="194375"/>
    <row r="194376"/>
    <row r="194377"/>
    <row r="194378"/>
    <row r="194379"/>
    <row r="194380"/>
    <row r="194381"/>
    <row r="194382"/>
    <row r="194383"/>
    <row r="194384"/>
    <row r="194385"/>
    <row r="194386"/>
    <row r="194387"/>
    <row r="194388"/>
    <row r="194389"/>
    <row r="194390"/>
    <row r="194391"/>
    <row r="194392"/>
    <row r="194393"/>
    <row r="194394"/>
    <row r="194395"/>
    <row r="194396"/>
    <row r="194397"/>
    <row r="194398"/>
    <row r="194399"/>
    <row r="194400"/>
    <row r="194401"/>
    <row r="194402"/>
    <row r="194403"/>
    <row r="194404"/>
    <row r="194405"/>
    <row r="194406"/>
    <row r="194407"/>
    <row r="194408"/>
    <row r="194409"/>
    <row r="194410"/>
    <row r="194411"/>
    <row r="194412"/>
    <row r="194413"/>
    <row r="194414"/>
    <row r="194415"/>
    <row r="194416"/>
    <row r="194417"/>
    <row r="194418"/>
    <row r="194419"/>
    <row r="194420"/>
    <row r="194421"/>
    <row r="194422"/>
    <row r="194423"/>
    <row r="194424"/>
    <row r="194425"/>
    <row r="194426"/>
    <row r="194427"/>
    <row r="194428"/>
    <row r="194429"/>
    <row r="194430"/>
    <row r="194431"/>
    <row r="194432"/>
    <row r="194433"/>
    <row r="194434"/>
    <row r="194435"/>
    <row r="194436"/>
    <row r="194437"/>
    <row r="194438"/>
    <row r="194439"/>
    <row r="194440"/>
    <row r="194441"/>
    <row r="194442"/>
    <row r="194443"/>
    <row r="194444"/>
    <row r="194445"/>
    <row r="194446"/>
    <row r="194447"/>
    <row r="194448"/>
    <row r="194449"/>
    <row r="194450"/>
    <row r="194451"/>
    <row r="194452"/>
    <row r="194453"/>
    <row r="194454"/>
    <row r="194455"/>
    <row r="194456"/>
    <row r="194457"/>
    <row r="194458"/>
    <row r="194459"/>
    <row r="194460"/>
    <row r="194461"/>
    <row r="194462"/>
    <row r="194463"/>
    <row r="194464"/>
    <row r="194465"/>
    <row r="194466"/>
    <row r="194467"/>
    <row r="194468"/>
    <row r="194469"/>
    <row r="194470"/>
    <row r="194471"/>
    <row r="194472"/>
    <row r="194473"/>
    <row r="194474"/>
    <row r="194475"/>
    <row r="194476"/>
    <row r="194477"/>
    <row r="194478"/>
    <row r="194479"/>
    <row r="194480"/>
    <row r="194481"/>
    <row r="194482"/>
    <row r="194483"/>
    <row r="194484"/>
    <row r="194485"/>
    <row r="194486"/>
    <row r="194487"/>
    <row r="194488"/>
    <row r="194489"/>
    <row r="194490"/>
    <row r="194491"/>
    <row r="194492"/>
    <row r="194493"/>
    <row r="194494"/>
    <row r="194495"/>
    <row r="194496"/>
    <row r="194497"/>
    <row r="194498"/>
    <row r="194499"/>
    <row r="194500"/>
    <row r="194501"/>
    <row r="194502"/>
    <row r="194503"/>
    <row r="194504"/>
    <row r="194505"/>
    <row r="194506"/>
    <row r="194507"/>
    <row r="194508"/>
    <row r="194509"/>
    <row r="194510"/>
    <row r="194511"/>
    <row r="194512"/>
    <row r="194513"/>
    <row r="194514"/>
    <row r="194515"/>
    <row r="194516"/>
    <row r="194517"/>
    <row r="194518"/>
    <row r="194519"/>
    <row r="194520"/>
    <row r="194521"/>
    <row r="194522"/>
    <row r="194523"/>
    <row r="194524"/>
    <row r="194525"/>
    <row r="194526"/>
    <row r="194527"/>
    <row r="194528"/>
    <row r="194529"/>
    <row r="194530"/>
    <row r="194531"/>
    <row r="194532"/>
    <row r="194533"/>
    <row r="194534"/>
    <row r="194535"/>
    <row r="194536"/>
    <row r="194537"/>
    <row r="194538"/>
    <row r="194539"/>
    <row r="194540"/>
    <row r="194541"/>
    <row r="194542"/>
    <row r="194543"/>
    <row r="194544"/>
    <row r="194545"/>
    <row r="194546"/>
    <row r="194547"/>
    <row r="194548"/>
    <row r="194549"/>
    <row r="194550"/>
    <row r="194551"/>
    <row r="194552"/>
    <row r="194553"/>
    <row r="194554"/>
    <row r="194555"/>
    <row r="194556"/>
    <row r="194557"/>
    <row r="194558"/>
    <row r="194559"/>
    <row r="194560"/>
    <row r="194561"/>
    <row r="194562"/>
    <row r="194563"/>
    <row r="194564"/>
    <row r="194565"/>
    <row r="194566"/>
    <row r="194567"/>
    <row r="194568"/>
    <row r="194569"/>
    <row r="194570"/>
    <row r="194571"/>
    <row r="194572"/>
    <row r="194573"/>
    <row r="194574"/>
    <row r="194575"/>
    <row r="194576"/>
    <row r="194577"/>
    <row r="194578"/>
    <row r="194579"/>
    <row r="194580"/>
    <row r="194581"/>
    <row r="194582"/>
    <row r="194583"/>
    <row r="194584"/>
    <row r="194585"/>
    <row r="194586"/>
    <row r="194587"/>
    <row r="194588"/>
    <row r="194589"/>
    <row r="194590"/>
    <row r="194591"/>
    <row r="194592"/>
    <row r="194593"/>
    <row r="194594"/>
    <row r="194595"/>
    <row r="194596"/>
    <row r="194597"/>
    <row r="194598"/>
    <row r="194599"/>
    <row r="194600"/>
    <row r="194601"/>
    <row r="194602"/>
    <row r="194603"/>
    <row r="194604"/>
    <row r="194605"/>
    <row r="194606"/>
    <row r="194607"/>
    <row r="194608"/>
    <row r="194609"/>
    <row r="194610"/>
    <row r="194611"/>
    <row r="194612"/>
    <row r="194613"/>
    <row r="194614"/>
    <row r="194615"/>
    <row r="194616"/>
    <row r="194617"/>
    <row r="194618"/>
    <row r="194619"/>
    <row r="194620"/>
    <row r="194621"/>
    <row r="194622"/>
    <row r="194623"/>
    <row r="194624"/>
    <row r="194625"/>
    <row r="194626"/>
    <row r="194627"/>
    <row r="194628"/>
    <row r="194629"/>
    <row r="194630"/>
    <row r="194631"/>
    <row r="194632"/>
    <row r="194633"/>
    <row r="194634"/>
    <row r="194635"/>
    <row r="194636"/>
    <row r="194637"/>
    <row r="194638"/>
    <row r="194639"/>
    <row r="194640"/>
    <row r="194641"/>
    <row r="194642"/>
    <row r="194643"/>
    <row r="194644"/>
    <row r="194645"/>
    <row r="194646"/>
    <row r="194647"/>
    <row r="194648"/>
    <row r="194649"/>
    <row r="194650"/>
    <row r="194651"/>
    <row r="194652"/>
    <row r="194653"/>
    <row r="194654"/>
    <row r="194655"/>
    <row r="194656"/>
    <row r="194657"/>
    <row r="194658"/>
    <row r="194659"/>
    <row r="194660"/>
    <row r="194661"/>
    <row r="194662"/>
    <row r="194663"/>
    <row r="194664"/>
    <row r="194665"/>
    <row r="194666"/>
    <row r="194667"/>
    <row r="194668"/>
    <row r="194669"/>
    <row r="194670"/>
    <row r="194671"/>
    <row r="194672"/>
    <row r="194673"/>
    <row r="194674"/>
    <row r="194675"/>
    <row r="194676"/>
    <row r="194677"/>
    <row r="194678"/>
    <row r="194679"/>
    <row r="194680"/>
    <row r="194681"/>
    <row r="194682"/>
    <row r="194683"/>
    <row r="194684"/>
    <row r="194685"/>
    <row r="194686"/>
    <row r="194687"/>
    <row r="194688"/>
    <row r="194689"/>
    <row r="194690"/>
    <row r="194691"/>
    <row r="194692"/>
    <row r="194693"/>
    <row r="194694"/>
    <row r="194695"/>
    <row r="194696"/>
    <row r="194697"/>
    <row r="194698"/>
    <row r="194699"/>
    <row r="194700"/>
    <row r="194701"/>
    <row r="194702"/>
    <row r="194703"/>
    <row r="194704"/>
    <row r="194705"/>
    <row r="194706"/>
    <row r="194707"/>
    <row r="194708"/>
    <row r="194709"/>
    <row r="194710"/>
    <row r="194711"/>
    <row r="194712"/>
    <row r="194713"/>
    <row r="194714"/>
    <row r="194715"/>
    <row r="194716"/>
    <row r="194717"/>
    <row r="194718"/>
    <row r="194719"/>
    <row r="194720"/>
    <row r="194721"/>
    <row r="194722"/>
    <row r="194723"/>
    <row r="194724"/>
    <row r="194725"/>
    <row r="194726"/>
    <row r="194727"/>
    <row r="194728"/>
    <row r="194729"/>
    <row r="194730"/>
    <row r="194731"/>
    <row r="194732"/>
    <row r="194733"/>
    <row r="194734"/>
    <row r="194735"/>
    <row r="194736"/>
    <row r="194737"/>
    <row r="194738"/>
    <row r="194739"/>
    <row r="194740"/>
    <row r="194741"/>
    <row r="194742"/>
    <row r="194743"/>
    <row r="194744"/>
    <row r="194745"/>
    <row r="194746"/>
    <row r="194747"/>
    <row r="194748"/>
    <row r="194749"/>
    <row r="194750"/>
    <row r="194751"/>
    <row r="194752"/>
    <row r="194753"/>
    <row r="194754"/>
    <row r="194755"/>
    <row r="194756"/>
    <row r="194757"/>
    <row r="194758"/>
    <row r="194759"/>
    <row r="194760"/>
    <row r="194761"/>
    <row r="194762"/>
    <row r="194763"/>
    <row r="194764"/>
    <row r="194765"/>
    <row r="194766"/>
    <row r="194767"/>
    <row r="194768"/>
    <row r="194769"/>
    <row r="194770"/>
    <row r="194771"/>
    <row r="194772"/>
    <row r="194773"/>
    <row r="194774"/>
    <row r="194775"/>
    <row r="194776"/>
    <row r="194777"/>
    <row r="194778"/>
    <row r="194779"/>
    <row r="194780"/>
    <row r="194781"/>
    <row r="194782"/>
    <row r="194783"/>
    <row r="194784"/>
    <row r="194785"/>
    <row r="194786"/>
    <row r="194787"/>
    <row r="194788"/>
    <row r="194789"/>
    <row r="194790"/>
    <row r="194791"/>
    <row r="194792"/>
    <row r="194793"/>
    <row r="194794"/>
    <row r="194795"/>
    <row r="194796"/>
    <row r="194797"/>
    <row r="194798"/>
    <row r="194799"/>
    <row r="194800"/>
    <row r="194801"/>
    <row r="194802"/>
    <row r="194803"/>
    <row r="194804"/>
    <row r="194805"/>
    <row r="194806"/>
    <row r="194807"/>
    <row r="194808"/>
    <row r="194809"/>
    <row r="194810"/>
    <row r="194811"/>
    <row r="194812"/>
    <row r="194813"/>
    <row r="194814"/>
    <row r="194815"/>
    <row r="194816"/>
    <row r="194817"/>
    <row r="194818"/>
    <row r="194819"/>
    <row r="194820"/>
    <row r="194821"/>
    <row r="194822"/>
    <row r="194823"/>
    <row r="194824"/>
    <row r="194825"/>
    <row r="194826"/>
    <row r="194827"/>
    <row r="194828"/>
    <row r="194829"/>
    <row r="194830"/>
    <row r="194831"/>
    <row r="194832"/>
    <row r="194833"/>
    <row r="194834"/>
    <row r="194835"/>
    <row r="194836"/>
    <row r="194837"/>
    <row r="194838"/>
    <row r="194839"/>
    <row r="194840"/>
    <row r="194841"/>
    <row r="194842"/>
    <row r="194843"/>
    <row r="194844"/>
    <row r="194845"/>
    <row r="194846"/>
    <row r="194847"/>
    <row r="194848"/>
    <row r="194849"/>
    <row r="194850"/>
    <row r="194851"/>
    <row r="194852"/>
    <row r="194853"/>
    <row r="194854"/>
    <row r="194855"/>
    <row r="194856"/>
    <row r="194857"/>
    <row r="194858"/>
    <row r="194859"/>
    <row r="194860"/>
    <row r="194861"/>
    <row r="194862"/>
    <row r="194863"/>
    <row r="194864"/>
    <row r="194865"/>
    <row r="194866"/>
    <row r="194867"/>
    <row r="194868"/>
    <row r="194869"/>
    <row r="194870"/>
    <row r="194871"/>
    <row r="194872"/>
    <row r="194873"/>
    <row r="194874"/>
    <row r="194875"/>
    <row r="194876"/>
    <row r="194877"/>
    <row r="194878"/>
    <row r="194879"/>
    <row r="194880"/>
    <row r="194881"/>
    <row r="194882"/>
    <row r="194883"/>
    <row r="194884"/>
    <row r="194885"/>
    <row r="194886"/>
    <row r="194887"/>
    <row r="194888"/>
    <row r="194889"/>
    <row r="194890"/>
    <row r="194891"/>
    <row r="194892"/>
    <row r="194893"/>
    <row r="194894"/>
    <row r="194895"/>
    <row r="194896"/>
    <row r="194897"/>
    <row r="194898"/>
    <row r="194899"/>
    <row r="194900"/>
    <row r="194901"/>
    <row r="194902"/>
    <row r="194903"/>
    <row r="194904"/>
    <row r="194905"/>
    <row r="194906"/>
    <row r="194907"/>
    <row r="194908"/>
    <row r="194909"/>
    <row r="194910"/>
    <row r="194911"/>
    <row r="194912"/>
    <row r="194913"/>
    <row r="194914"/>
    <row r="194915"/>
    <row r="194916"/>
    <row r="194917"/>
    <row r="194918"/>
    <row r="194919"/>
    <row r="194920"/>
    <row r="194921"/>
    <row r="194922"/>
    <row r="194923"/>
    <row r="194924"/>
    <row r="194925"/>
    <row r="194926"/>
    <row r="194927"/>
    <row r="194928"/>
    <row r="194929"/>
    <row r="194930"/>
    <row r="194931"/>
    <row r="194932"/>
    <row r="194933"/>
    <row r="194934"/>
    <row r="194935"/>
    <row r="194936"/>
    <row r="194937"/>
    <row r="194938"/>
    <row r="194939"/>
    <row r="194940"/>
    <row r="194941"/>
    <row r="194942"/>
    <row r="194943"/>
    <row r="194944"/>
    <row r="194945"/>
    <row r="194946"/>
    <row r="194947"/>
    <row r="194948"/>
    <row r="194949"/>
    <row r="194950"/>
    <row r="194951"/>
    <row r="194952"/>
    <row r="194953"/>
    <row r="194954"/>
    <row r="194955"/>
    <row r="194956"/>
    <row r="194957"/>
    <row r="194958"/>
    <row r="194959"/>
    <row r="194960"/>
    <row r="194961"/>
    <row r="194962"/>
    <row r="194963"/>
    <row r="194964"/>
    <row r="194965"/>
    <row r="194966"/>
    <row r="194967"/>
    <row r="194968"/>
    <row r="194969"/>
    <row r="194970"/>
    <row r="194971"/>
    <row r="194972"/>
    <row r="194973"/>
    <row r="194974"/>
    <row r="194975"/>
    <row r="194976"/>
    <row r="194977"/>
    <row r="194978"/>
    <row r="194979"/>
    <row r="194980"/>
    <row r="194981"/>
    <row r="194982"/>
    <row r="194983"/>
    <row r="194984"/>
    <row r="194985"/>
    <row r="194986"/>
    <row r="194987"/>
    <row r="194988"/>
    <row r="194989"/>
    <row r="194990"/>
    <row r="194991"/>
    <row r="194992"/>
    <row r="194993"/>
    <row r="194994"/>
    <row r="194995"/>
    <row r="194996"/>
    <row r="194997"/>
    <row r="194998"/>
    <row r="194999"/>
    <row r="195000"/>
    <row r="195001"/>
    <row r="195002"/>
    <row r="195003"/>
    <row r="195004"/>
    <row r="195005"/>
    <row r="195006"/>
    <row r="195007"/>
    <row r="195008"/>
    <row r="195009"/>
    <row r="195010"/>
    <row r="195011"/>
    <row r="195012"/>
    <row r="195013"/>
    <row r="195014"/>
    <row r="195015"/>
    <row r="195016"/>
    <row r="195017"/>
    <row r="195018"/>
    <row r="195019"/>
    <row r="195020"/>
    <row r="195021"/>
    <row r="195022"/>
    <row r="195023"/>
    <row r="195024"/>
    <row r="195025"/>
    <row r="195026"/>
    <row r="195027"/>
    <row r="195028"/>
    <row r="195029"/>
    <row r="195030"/>
    <row r="195031"/>
    <row r="195032"/>
    <row r="195033"/>
    <row r="195034"/>
    <row r="195035"/>
    <row r="195036"/>
    <row r="195037"/>
    <row r="195038"/>
    <row r="195039"/>
    <row r="195040"/>
    <row r="195041"/>
    <row r="195042"/>
    <row r="195043"/>
    <row r="195044"/>
    <row r="195045"/>
    <row r="195046"/>
    <row r="195047"/>
    <row r="195048"/>
    <row r="195049"/>
    <row r="195050"/>
    <row r="195051"/>
    <row r="195052"/>
    <row r="195053"/>
    <row r="195054"/>
    <row r="195055"/>
    <row r="195056"/>
    <row r="195057"/>
    <row r="195058"/>
    <row r="195059"/>
    <row r="195060"/>
    <row r="195061"/>
    <row r="195062"/>
    <row r="195063"/>
    <row r="195064"/>
    <row r="195065"/>
    <row r="195066"/>
    <row r="195067"/>
    <row r="195068"/>
    <row r="195069"/>
    <row r="195070"/>
    <row r="195071"/>
    <row r="195072"/>
    <row r="195073"/>
    <row r="195074"/>
    <row r="195075"/>
    <row r="195076"/>
    <row r="195077"/>
    <row r="195078"/>
    <row r="195079"/>
    <row r="195080"/>
    <row r="195081"/>
    <row r="195082"/>
    <row r="195083"/>
    <row r="195084"/>
    <row r="195085"/>
    <row r="195086"/>
    <row r="195087"/>
    <row r="195088"/>
    <row r="195089"/>
    <row r="195090"/>
    <row r="195091"/>
    <row r="195092"/>
    <row r="195093"/>
    <row r="195094"/>
    <row r="195095"/>
    <row r="195096"/>
    <row r="195097"/>
    <row r="195098"/>
    <row r="195099"/>
    <row r="195100"/>
    <row r="195101"/>
    <row r="195102"/>
    <row r="195103"/>
    <row r="195104"/>
    <row r="195105"/>
    <row r="195106"/>
    <row r="195107"/>
    <row r="195108"/>
    <row r="195109"/>
    <row r="195110"/>
    <row r="195111"/>
    <row r="195112"/>
    <row r="195113"/>
    <row r="195114"/>
    <row r="195115"/>
    <row r="195116"/>
    <row r="195117"/>
    <row r="195118"/>
    <row r="195119"/>
    <row r="195120"/>
    <row r="195121"/>
    <row r="195122"/>
    <row r="195123"/>
    <row r="195124"/>
    <row r="195125"/>
    <row r="195126"/>
    <row r="195127"/>
    <row r="195128"/>
    <row r="195129"/>
    <row r="195130"/>
    <row r="195131"/>
    <row r="195132"/>
    <row r="195133"/>
    <row r="195134"/>
    <row r="195135"/>
    <row r="195136"/>
    <row r="195137"/>
    <row r="195138"/>
    <row r="195139"/>
    <row r="195140"/>
    <row r="195141"/>
    <row r="195142"/>
    <row r="195143"/>
    <row r="195144"/>
    <row r="195145"/>
    <row r="195146"/>
    <row r="195147"/>
    <row r="195148"/>
    <row r="195149"/>
    <row r="195150"/>
    <row r="195151"/>
    <row r="195152"/>
    <row r="195153"/>
    <row r="195154"/>
    <row r="195155"/>
    <row r="195156"/>
    <row r="195157"/>
    <row r="195158"/>
    <row r="195159"/>
    <row r="195160"/>
    <row r="195161"/>
    <row r="195162"/>
    <row r="195163"/>
    <row r="195164"/>
    <row r="195165"/>
    <row r="195166"/>
    <row r="195167"/>
    <row r="195168"/>
    <row r="195169"/>
    <row r="195170"/>
    <row r="195171"/>
    <row r="195172"/>
    <row r="195173"/>
    <row r="195174"/>
    <row r="195175"/>
    <row r="195176"/>
    <row r="195177"/>
    <row r="195178"/>
    <row r="195179"/>
    <row r="195180"/>
    <row r="195181"/>
    <row r="195182"/>
    <row r="195183"/>
    <row r="195184"/>
    <row r="195185"/>
    <row r="195186"/>
    <row r="195187"/>
    <row r="195188"/>
    <row r="195189"/>
    <row r="195190"/>
    <row r="195191"/>
    <row r="195192"/>
    <row r="195193"/>
    <row r="195194"/>
    <row r="195195"/>
    <row r="195196"/>
    <row r="195197"/>
    <row r="195198"/>
    <row r="195199"/>
    <row r="195200"/>
    <row r="195201"/>
    <row r="195202"/>
    <row r="195203"/>
    <row r="195204"/>
    <row r="195205"/>
    <row r="195206"/>
    <row r="195207"/>
    <row r="195208"/>
    <row r="195209"/>
    <row r="195210"/>
    <row r="195211"/>
    <row r="195212"/>
    <row r="195213"/>
    <row r="195214"/>
    <row r="195215"/>
    <row r="195216"/>
    <row r="195217"/>
    <row r="195218"/>
    <row r="195219"/>
    <row r="195220"/>
    <row r="195221"/>
    <row r="195222"/>
    <row r="195223"/>
    <row r="195224"/>
    <row r="195225"/>
    <row r="195226"/>
    <row r="195227"/>
    <row r="195228"/>
    <row r="195229"/>
    <row r="195230"/>
    <row r="195231"/>
    <row r="195232"/>
    <row r="195233"/>
    <row r="195234"/>
    <row r="195235"/>
    <row r="195236"/>
    <row r="195237"/>
    <row r="195238"/>
    <row r="195239"/>
    <row r="195240"/>
    <row r="195241"/>
    <row r="195242"/>
    <row r="195243"/>
    <row r="195244"/>
    <row r="195245"/>
    <row r="195246"/>
    <row r="195247"/>
    <row r="195248"/>
    <row r="195249"/>
    <row r="195250"/>
    <row r="195251"/>
    <row r="195252"/>
    <row r="195253"/>
    <row r="195254"/>
    <row r="195255"/>
    <row r="195256"/>
    <row r="195257"/>
    <row r="195258"/>
    <row r="195259"/>
    <row r="195260"/>
    <row r="195261"/>
    <row r="195262"/>
    <row r="195263"/>
    <row r="195264"/>
    <row r="195265"/>
    <row r="195266"/>
    <row r="195267"/>
    <row r="195268"/>
    <row r="195269"/>
    <row r="195270"/>
    <row r="195271"/>
    <row r="195272"/>
    <row r="195273"/>
    <row r="195274"/>
    <row r="195275"/>
    <row r="195276"/>
    <row r="195277"/>
    <row r="195278"/>
    <row r="195279"/>
    <row r="195280"/>
    <row r="195281"/>
    <row r="195282"/>
    <row r="195283"/>
    <row r="195284"/>
    <row r="195285"/>
    <row r="195286"/>
    <row r="195287"/>
    <row r="195288"/>
    <row r="195289"/>
    <row r="195290"/>
    <row r="195291"/>
    <row r="195292"/>
    <row r="195293"/>
    <row r="195294"/>
    <row r="195295"/>
    <row r="195296"/>
    <row r="195297"/>
    <row r="195298"/>
    <row r="195299"/>
    <row r="195300"/>
    <row r="195301"/>
    <row r="195302"/>
    <row r="195303"/>
    <row r="195304"/>
    <row r="195305"/>
    <row r="195306"/>
    <row r="195307"/>
    <row r="195308"/>
    <row r="195309"/>
    <row r="195310"/>
    <row r="195311"/>
    <row r="195312"/>
    <row r="195313"/>
    <row r="195314"/>
    <row r="195315"/>
    <row r="195316"/>
    <row r="195317"/>
    <row r="195318"/>
    <row r="195319"/>
    <row r="195320"/>
    <row r="195321"/>
    <row r="195322"/>
    <row r="195323"/>
    <row r="195324"/>
    <row r="195325"/>
    <row r="195326"/>
    <row r="195327"/>
    <row r="195328"/>
    <row r="195329"/>
    <row r="195330"/>
    <row r="195331"/>
    <row r="195332"/>
    <row r="195333"/>
    <row r="195334"/>
    <row r="195335"/>
    <row r="195336"/>
    <row r="195337"/>
    <row r="195338"/>
    <row r="195339"/>
    <row r="195340"/>
    <row r="195341"/>
    <row r="195342"/>
    <row r="195343"/>
    <row r="195344"/>
    <row r="195345"/>
    <row r="195346"/>
    <row r="195347"/>
    <row r="195348"/>
    <row r="195349"/>
    <row r="195350"/>
    <row r="195351"/>
    <row r="195352"/>
    <row r="195353"/>
    <row r="195354"/>
    <row r="195355"/>
    <row r="195356"/>
    <row r="195357"/>
    <row r="195358"/>
    <row r="195359"/>
    <row r="195360"/>
    <row r="195361"/>
    <row r="195362"/>
    <row r="195363"/>
    <row r="195364"/>
    <row r="195365"/>
    <row r="195366"/>
    <row r="195367"/>
    <row r="195368"/>
    <row r="195369"/>
    <row r="195370"/>
    <row r="195371"/>
    <row r="195372"/>
    <row r="195373"/>
    <row r="195374"/>
    <row r="195375"/>
    <row r="195376"/>
    <row r="195377"/>
    <row r="195378"/>
    <row r="195379"/>
    <row r="195380"/>
    <row r="195381"/>
    <row r="195382"/>
    <row r="195383"/>
    <row r="195384"/>
    <row r="195385"/>
    <row r="195386"/>
    <row r="195387"/>
    <row r="195388"/>
    <row r="195389"/>
    <row r="195390"/>
    <row r="195391"/>
    <row r="195392"/>
    <row r="195393"/>
    <row r="195394"/>
    <row r="195395"/>
    <row r="195396"/>
    <row r="195397"/>
    <row r="195398"/>
    <row r="195399"/>
    <row r="195400"/>
    <row r="195401"/>
    <row r="195402"/>
    <row r="195403"/>
    <row r="195404"/>
    <row r="195405"/>
    <row r="195406"/>
    <row r="195407"/>
    <row r="195408"/>
    <row r="195409"/>
    <row r="195410"/>
    <row r="195411"/>
    <row r="195412"/>
    <row r="195413"/>
    <row r="195414"/>
    <row r="195415"/>
    <row r="195416"/>
    <row r="195417"/>
    <row r="195418"/>
    <row r="195419"/>
    <row r="195420"/>
    <row r="195421"/>
    <row r="195422"/>
    <row r="195423"/>
    <row r="195424"/>
    <row r="195425"/>
    <row r="195426"/>
    <row r="195427"/>
    <row r="195428"/>
    <row r="195429"/>
    <row r="195430"/>
    <row r="195431"/>
    <row r="195432"/>
    <row r="195433"/>
    <row r="195434"/>
    <row r="195435"/>
    <row r="195436"/>
    <row r="195437"/>
    <row r="195438"/>
    <row r="195439"/>
    <row r="195440"/>
    <row r="195441"/>
    <row r="195442"/>
    <row r="195443"/>
    <row r="195444"/>
    <row r="195445"/>
    <row r="195446"/>
    <row r="195447"/>
    <row r="195448"/>
    <row r="195449"/>
    <row r="195450"/>
    <row r="195451"/>
    <row r="195452"/>
    <row r="195453"/>
    <row r="195454"/>
    <row r="195455"/>
    <row r="195456"/>
    <row r="195457"/>
    <row r="195458"/>
    <row r="195459"/>
    <row r="195460"/>
    <row r="195461"/>
    <row r="195462"/>
    <row r="195463"/>
    <row r="195464"/>
    <row r="195465"/>
    <row r="195466"/>
    <row r="195467"/>
    <row r="195468"/>
    <row r="195469"/>
    <row r="195470"/>
    <row r="195471"/>
    <row r="195472"/>
    <row r="195473"/>
    <row r="195474"/>
    <row r="195475"/>
    <row r="195476"/>
    <row r="195477"/>
    <row r="195478"/>
    <row r="195479"/>
    <row r="195480"/>
    <row r="195481"/>
    <row r="195482"/>
    <row r="195483"/>
    <row r="195484"/>
    <row r="195485"/>
    <row r="195486"/>
    <row r="195487"/>
    <row r="195488"/>
    <row r="195489"/>
    <row r="195490"/>
    <row r="195491"/>
    <row r="195492"/>
    <row r="195493"/>
    <row r="195494"/>
    <row r="195495"/>
    <row r="195496"/>
    <row r="195497"/>
    <row r="195498"/>
    <row r="195499"/>
    <row r="195500"/>
    <row r="195501"/>
    <row r="195502"/>
    <row r="195503"/>
    <row r="195504"/>
    <row r="195505"/>
    <row r="195506"/>
    <row r="195507"/>
    <row r="195508"/>
    <row r="195509"/>
    <row r="195510"/>
    <row r="195511"/>
    <row r="195512"/>
    <row r="195513"/>
    <row r="195514"/>
    <row r="195515"/>
    <row r="195516"/>
    <row r="195517"/>
    <row r="195518"/>
    <row r="195519"/>
    <row r="195520"/>
    <row r="195521"/>
    <row r="195522"/>
    <row r="195523"/>
    <row r="195524"/>
    <row r="195525"/>
    <row r="195526"/>
    <row r="195527"/>
    <row r="195528"/>
    <row r="195529"/>
    <row r="195530"/>
    <row r="195531"/>
    <row r="195532"/>
    <row r="195533"/>
    <row r="195534"/>
    <row r="195535"/>
    <row r="195536"/>
    <row r="195537"/>
    <row r="195538"/>
    <row r="195539"/>
    <row r="195540"/>
    <row r="195541"/>
    <row r="195542"/>
    <row r="195543"/>
    <row r="195544"/>
    <row r="195545"/>
    <row r="195546"/>
    <row r="195547"/>
    <row r="195548"/>
    <row r="195549"/>
    <row r="195550"/>
    <row r="195551"/>
    <row r="195552"/>
    <row r="195553"/>
    <row r="195554"/>
    <row r="195555"/>
    <row r="195556"/>
    <row r="195557"/>
    <row r="195558"/>
    <row r="195559"/>
    <row r="195560"/>
    <row r="195561"/>
    <row r="195562"/>
    <row r="195563"/>
    <row r="195564"/>
    <row r="195565"/>
    <row r="195566"/>
    <row r="195567"/>
    <row r="195568"/>
    <row r="195569"/>
    <row r="195570"/>
    <row r="195571"/>
    <row r="195572"/>
    <row r="195573"/>
    <row r="195574"/>
    <row r="195575"/>
    <row r="195576"/>
    <row r="195577"/>
    <row r="195578"/>
    <row r="195579"/>
    <row r="195580"/>
    <row r="195581"/>
    <row r="195582"/>
    <row r="195583"/>
    <row r="195584"/>
    <row r="195585"/>
    <row r="195586"/>
    <row r="195587"/>
    <row r="195588"/>
    <row r="195589"/>
    <row r="195590"/>
    <row r="195591"/>
    <row r="195592"/>
    <row r="195593"/>
    <row r="195594"/>
    <row r="195595"/>
    <row r="195596"/>
    <row r="195597"/>
    <row r="195598"/>
    <row r="195599"/>
    <row r="195600"/>
    <row r="195601"/>
    <row r="195602"/>
    <row r="195603"/>
    <row r="195604"/>
    <row r="195605"/>
    <row r="195606"/>
    <row r="195607"/>
    <row r="195608"/>
    <row r="195609"/>
    <row r="195610"/>
    <row r="195611"/>
    <row r="195612"/>
    <row r="195613"/>
    <row r="195614"/>
    <row r="195615"/>
    <row r="195616"/>
    <row r="195617"/>
    <row r="195618"/>
    <row r="195619"/>
    <row r="195620"/>
    <row r="195621"/>
    <row r="195622"/>
    <row r="195623"/>
    <row r="195624"/>
    <row r="195625"/>
    <row r="195626"/>
    <row r="195627"/>
    <row r="195628"/>
    <row r="195629"/>
    <row r="195630"/>
    <row r="195631"/>
    <row r="195632"/>
    <row r="195633"/>
    <row r="195634"/>
    <row r="195635"/>
    <row r="195636"/>
    <row r="195637"/>
    <row r="195638"/>
    <row r="195639"/>
    <row r="195640"/>
    <row r="195641"/>
    <row r="195642"/>
    <row r="195643"/>
    <row r="195644"/>
    <row r="195645"/>
    <row r="195646"/>
    <row r="195647"/>
    <row r="195648"/>
    <row r="195649"/>
    <row r="195650"/>
    <row r="195651"/>
    <row r="195652"/>
    <row r="195653"/>
    <row r="195654"/>
    <row r="195655"/>
    <row r="195656"/>
    <row r="195657"/>
    <row r="195658"/>
    <row r="195659"/>
    <row r="195660"/>
    <row r="195661"/>
    <row r="195662"/>
    <row r="195663"/>
    <row r="195664"/>
    <row r="195665"/>
    <row r="195666"/>
    <row r="195667"/>
    <row r="195668"/>
    <row r="195669"/>
    <row r="195670"/>
    <row r="195671"/>
    <row r="195672"/>
    <row r="195673"/>
    <row r="195674"/>
    <row r="195675"/>
    <row r="195676"/>
    <row r="195677"/>
    <row r="195678"/>
    <row r="195679"/>
    <row r="195680"/>
    <row r="195681"/>
    <row r="195682"/>
    <row r="195683"/>
    <row r="195684"/>
    <row r="195685"/>
    <row r="195686"/>
    <row r="195687"/>
    <row r="195688"/>
    <row r="195689"/>
    <row r="195690"/>
    <row r="195691"/>
    <row r="195692"/>
    <row r="195693"/>
    <row r="195694"/>
    <row r="195695"/>
    <row r="195696"/>
    <row r="195697"/>
    <row r="195698"/>
    <row r="195699"/>
    <row r="195700"/>
    <row r="195701"/>
    <row r="195702"/>
    <row r="195703"/>
    <row r="195704"/>
    <row r="195705"/>
    <row r="195706"/>
    <row r="195707"/>
    <row r="195708"/>
    <row r="195709"/>
    <row r="195710"/>
    <row r="195711"/>
    <row r="195712"/>
    <row r="195713"/>
    <row r="195714"/>
    <row r="195715"/>
    <row r="195716"/>
    <row r="195717"/>
    <row r="195718"/>
    <row r="195719"/>
    <row r="195720"/>
    <row r="195721"/>
    <row r="195722"/>
    <row r="195723"/>
    <row r="195724"/>
    <row r="195725"/>
    <row r="195726"/>
    <row r="195727"/>
    <row r="195728"/>
    <row r="195729"/>
    <row r="195730"/>
    <row r="195731"/>
    <row r="195732"/>
    <row r="195733"/>
    <row r="195734"/>
    <row r="195735"/>
    <row r="195736"/>
    <row r="195737"/>
    <row r="195738"/>
    <row r="195739"/>
    <row r="195740"/>
    <row r="195741"/>
    <row r="195742"/>
    <row r="195743"/>
    <row r="195744"/>
    <row r="195745"/>
    <row r="195746"/>
    <row r="195747"/>
    <row r="195748"/>
    <row r="195749"/>
    <row r="195750"/>
    <row r="195751"/>
    <row r="195752"/>
    <row r="195753"/>
    <row r="195754"/>
    <row r="195755"/>
    <row r="195756"/>
    <row r="195757"/>
    <row r="195758"/>
    <row r="195759"/>
    <row r="195760"/>
    <row r="195761"/>
    <row r="195762"/>
    <row r="195763"/>
    <row r="195764"/>
    <row r="195765"/>
    <row r="195766"/>
    <row r="195767"/>
    <row r="195768"/>
    <row r="195769"/>
    <row r="195770"/>
    <row r="195771"/>
    <row r="195772"/>
    <row r="195773"/>
    <row r="195774"/>
    <row r="195775"/>
    <row r="195776"/>
    <row r="195777"/>
    <row r="195778"/>
    <row r="195779"/>
    <row r="195780"/>
    <row r="195781"/>
    <row r="195782"/>
    <row r="195783"/>
    <row r="195784"/>
    <row r="195785"/>
    <row r="195786"/>
    <row r="195787"/>
    <row r="195788"/>
    <row r="195789"/>
    <row r="195790"/>
    <row r="195791"/>
    <row r="195792"/>
    <row r="195793"/>
    <row r="195794"/>
    <row r="195795"/>
    <row r="195796"/>
    <row r="195797"/>
    <row r="195798"/>
    <row r="195799"/>
    <row r="195800"/>
    <row r="195801"/>
    <row r="195802"/>
    <row r="195803"/>
    <row r="195804"/>
    <row r="195805"/>
    <row r="195806"/>
    <row r="195807"/>
    <row r="195808"/>
    <row r="195809"/>
    <row r="195810"/>
    <row r="195811"/>
    <row r="195812"/>
    <row r="195813"/>
    <row r="195814"/>
    <row r="195815"/>
    <row r="195816"/>
    <row r="195817"/>
    <row r="195818"/>
    <row r="195819"/>
    <row r="195820"/>
    <row r="195821"/>
    <row r="195822"/>
    <row r="195823"/>
    <row r="195824"/>
    <row r="195825"/>
    <row r="195826"/>
    <row r="195827"/>
    <row r="195828"/>
    <row r="195829"/>
    <row r="195830"/>
    <row r="195831"/>
    <row r="195832"/>
    <row r="195833"/>
    <row r="195834"/>
    <row r="195835"/>
    <row r="195836"/>
    <row r="195837"/>
    <row r="195838"/>
    <row r="195839"/>
    <row r="195840"/>
    <row r="195841"/>
    <row r="195842"/>
    <row r="195843"/>
    <row r="195844"/>
    <row r="195845"/>
    <row r="195846"/>
    <row r="195847"/>
    <row r="195848"/>
    <row r="195849"/>
    <row r="195850"/>
    <row r="195851"/>
    <row r="195852"/>
    <row r="195853"/>
    <row r="195854"/>
    <row r="195855"/>
    <row r="195856"/>
    <row r="195857"/>
    <row r="195858"/>
    <row r="195859"/>
    <row r="195860"/>
    <row r="195861"/>
    <row r="195862"/>
    <row r="195863"/>
    <row r="195864"/>
    <row r="195865"/>
    <row r="195866"/>
    <row r="195867"/>
    <row r="195868"/>
    <row r="195869"/>
    <row r="195870"/>
    <row r="195871"/>
    <row r="195872"/>
    <row r="195873"/>
    <row r="195874"/>
    <row r="195875"/>
    <row r="195876"/>
    <row r="195877"/>
    <row r="195878"/>
    <row r="195879"/>
    <row r="195880"/>
    <row r="195881"/>
    <row r="195882"/>
    <row r="195883"/>
    <row r="195884"/>
    <row r="195885"/>
    <row r="195886"/>
    <row r="195887"/>
    <row r="195888"/>
    <row r="195889"/>
    <row r="195890"/>
    <row r="195891"/>
    <row r="195892"/>
    <row r="195893"/>
    <row r="195894"/>
    <row r="195895"/>
    <row r="195896"/>
    <row r="195897"/>
    <row r="195898"/>
    <row r="195899"/>
    <row r="195900"/>
    <row r="195901"/>
    <row r="195902"/>
    <row r="195903"/>
    <row r="195904"/>
    <row r="195905"/>
    <row r="195906"/>
    <row r="195907"/>
    <row r="195908"/>
    <row r="195909"/>
    <row r="195910"/>
    <row r="195911"/>
    <row r="195912"/>
    <row r="195913"/>
    <row r="195914"/>
    <row r="195915"/>
    <row r="195916"/>
    <row r="195917"/>
    <row r="195918"/>
    <row r="195919"/>
    <row r="195920"/>
    <row r="195921"/>
    <row r="195922"/>
    <row r="195923"/>
    <row r="195924"/>
    <row r="195925"/>
    <row r="195926"/>
    <row r="195927"/>
    <row r="195928"/>
    <row r="195929"/>
    <row r="195930"/>
    <row r="195931"/>
    <row r="195932"/>
    <row r="195933"/>
    <row r="195934"/>
    <row r="195935"/>
    <row r="195936"/>
    <row r="195937"/>
    <row r="195938"/>
    <row r="195939"/>
    <row r="195940"/>
    <row r="195941"/>
    <row r="195942"/>
    <row r="195943"/>
    <row r="195944"/>
    <row r="195945"/>
    <row r="195946"/>
    <row r="195947"/>
    <row r="195948"/>
    <row r="195949"/>
    <row r="195950"/>
    <row r="195951"/>
    <row r="195952"/>
    <row r="195953"/>
    <row r="195954"/>
    <row r="195955"/>
    <row r="195956"/>
    <row r="195957"/>
    <row r="195958"/>
    <row r="195959"/>
    <row r="195960"/>
    <row r="195961"/>
    <row r="195962"/>
    <row r="195963"/>
    <row r="195964"/>
    <row r="195965"/>
    <row r="195966"/>
    <row r="195967"/>
    <row r="195968"/>
    <row r="195969"/>
    <row r="195970"/>
    <row r="195971"/>
    <row r="195972"/>
    <row r="195973"/>
    <row r="195974"/>
    <row r="195975"/>
    <row r="195976"/>
    <row r="195977"/>
    <row r="195978"/>
    <row r="195979"/>
    <row r="195980"/>
    <row r="195981"/>
    <row r="195982"/>
    <row r="195983"/>
    <row r="195984"/>
    <row r="195985"/>
    <row r="195986"/>
    <row r="195987"/>
    <row r="195988"/>
    <row r="195989"/>
    <row r="195990"/>
    <row r="195991"/>
    <row r="195992"/>
    <row r="195993"/>
    <row r="195994"/>
    <row r="195995"/>
    <row r="195996"/>
    <row r="195997"/>
    <row r="195998"/>
    <row r="195999"/>
    <row r="196000"/>
    <row r="196001"/>
    <row r="196002"/>
    <row r="196003"/>
    <row r="196004"/>
    <row r="196005"/>
    <row r="196006"/>
    <row r="196007"/>
    <row r="196008"/>
    <row r="196009"/>
    <row r="196010"/>
    <row r="196011"/>
    <row r="196012"/>
    <row r="196013"/>
    <row r="196014"/>
    <row r="196015"/>
    <row r="196016"/>
    <row r="196017"/>
    <row r="196018"/>
    <row r="196019"/>
    <row r="196020"/>
    <row r="196021"/>
    <row r="196022"/>
    <row r="196023"/>
    <row r="196024"/>
    <row r="196025"/>
    <row r="196026"/>
    <row r="196027"/>
    <row r="196028"/>
    <row r="196029"/>
    <row r="196030"/>
    <row r="196031"/>
    <row r="196032"/>
    <row r="196033"/>
    <row r="196034"/>
    <row r="196035"/>
    <row r="196036"/>
    <row r="196037"/>
    <row r="196038"/>
    <row r="196039"/>
    <row r="196040"/>
    <row r="196041"/>
    <row r="196042"/>
    <row r="196043"/>
    <row r="196044"/>
    <row r="196045"/>
    <row r="196046"/>
    <row r="196047"/>
    <row r="196048"/>
    <row r="196049"/>
    <row r="196050"/>
    <row r="196051"/>
    <row r="196052"/>
    <row r="196053"/>
    <row r="196054"/>
    <row r="196055"/>
    <row r="196056"/>
    <row r="196057"/>
    <row r="196058"/>
    <row r="196059"/>
    <row r="196060"/>
    <row r="196061"/>
    <row r="196062"/>
    <row r="196063"/>
    <row r="196064"/>
    <row r="196065"/>
    <row r="196066"/>
    <row r="196067"/>
    <row r="196068"/>
    <row r="196069"/>
    <row r="196070"/>
    <row r="196071"/>
    <row r="196072"/>
    <row r="196073"/>
    <row r="196074"/>
    <row r="196075"/>
    <row r="196076"/>
    <row r="196077"/>
    <row r="196078"/>
    <row r="196079"/>
    <row r="196080"/>
    <row r="196081"/>
    <row r="196082"/>
    <row r="196083"/>
    <row r="196084"/>
    <row r="196085"/>
    <row r="196086"/>
    <row r="196087"/>
    <row r="196088"/>
    <row r="196089"/>
    <row r="196090"/>
    <row r="196091"/>
    <row r="196092"/>
    <row r="196093"/>
    <row r="196094"/>
    <row r="196095"/>
    <row r="196096"/>
    <row r="196097"/>
    <row r="196098"/>
    <row r="196099"/>
    <row r="196100"/>
    <row r="196101"/>
    <row r="196102"/>
    <row r="196103"/>
    <row r="196104"/>
    <row r="196105"/>
    <row r="196106"/>
    <row r="196107"/>
    <row r="196108"/>
    <row r="196109"/>
    <row r="196110"/>
    <row r="196111"/>
    <row r="196112"/>
    <row r="196113"/>
    <row r="196114"/>
    <row r="196115"/>
    <row r="196116"/>
    <row r="196117"/>
    <row r="196118"/>
    <row r="196119"/>
    <row r="196120"/>
    <row r="196121"/>
    <row r="196122"/>
    <row r="196123"/>
    <row r="196124"/>
    <row r="196125"/>
    <row r="196126"/>
    <row r="196127"/>
    <row r="196128"/>
    <row r="196129"/>
    <row r="196130"/>
    <row r="196131"/>
    <row r="196132"/>
    <row r="196133"/>
    <row r="196134"/>
    <row r="196135"/>
    <row r="196136"/>
    <row r="196137"/>
    <row r="196138"/>
    <row r="196139"/>
    <row r="196140"/>
    <row r="196141"/>
    <row r="196142"/>
    <row r="196143"/>
    <row r="196144"/>
    <row r="196145"/>
    <row r="196146"/>
    <row r="196147"/>
    <row r="196148"/>
    <row r="196149"/>
    <row r="196150"/>
    <row r="196151"/>
    <row r="196152"/>
    <row r="196153"/>
    <row r="196154"/>
    <row r="196155"/>
    <row r="196156"/>
    <row r="196157"/>
    <row r="196158"/>
    <row r="196159"/>
    <row r="196160"/>
    <row r="196161"/>
    <row r="196162"/>
    <row r="196163"/>
    <row r="196164"/>
    <row r="196165"/>
    <row r="196166"/>
    <row r="196167"/>
    <row r="196168"/>
    <row r="196169"/>
    <row r="196170"/>
    <row r="196171"/>
    <row r="196172"/>
    <row r="196173"/>
    <row r="196174"/>
    <row r="196175"/>
    <row r="196176"/>
    <row r="196177"/>
    <row r="196178"/>
    <row r="196179"/>
    <row r="196180"/>
    <row r="196181"/>
    <row r="196182"/>
    <row r="196183"/>
    <row r="196184"/>
    <row r="196185"/>
    <row r="196186"/>
    <row r="196187"/>
    <row r="196188"/>
    <row r="196189"/>
    <row r="196190"/>
    <row r="196191"/>
    <row r="196192"/>
    <row r="196193"/>
    <row r="196194"/>
    <row r="196195"/>
    <row r="196196"/>
    <row r="196197"/>
    <row r="196198"/>
    <row r="196199"/>
    <row r="196200"/>
    <row r="196201"/>
    <row r="196202"/>
    <row r="196203"/>
    <row r="196204"/>
    <row r="196205"/>
    <row r="196206"/>
    <row r="196207"/>
    <row r="196208"/>
    <row r="196209"/>
    <row r="196210"/>
    <row r="196211"/>
    <row r="196212"/>
    <row r="196213"/>
    <row r="196214"/>
    <row r="196215"/>
    <row r="196216"/>
    <row r="196217"/>
    <row r="196218"/>
    <row r="196219"/>
    <row r="196220"/>
    <row r="196221"/>
    <row r="196222"/>
    <row r="196223"/>
    <row r="196224"/>
    <row r="196225"/>
    <row r="196226"/>
    <row r="196227"/>
    <row r="196228"/>
    <row r="196229"/>
    <row r="196230"/>
    <row r="196231"/>
    <row r="196232"/>
    <row r="196233"/>
    <row r="196234"/>
    <row r="196235"/>
    <row r="196236"/>
    <row r="196237"/>
    <row r="196238"/>
    <row r="196239"/>
    <row r="196240"/>
    <row r="196241"/>
    <row r="196242"/>
    <row r="196243"/>
    <row r="196244"/>
    <row r="196245"/>
    <row r="196246"/>
    <row r="196247"/>
    <row r="196248"/>
    <row r="196249"/>
    <row r="196250"/>
    <row r="196251"/>
    <row r="196252"/>
    <row r="196253"/>
    <row r="196254"/>
    <row r="196255"/>
    <row r="196256"/>
    <row r="196257"/>
    <row r="196258"/>
    <row r="196259"/>
    <row r="196260"/>
    <row r="196261"/>
    <row r="196262"/>
    <row r="196263"/>
    <row r="196264"/>
    <row r="196265"/>
    <row r="196266"/>
    <row r="196267"/>
    <row r="196268"/>
    <row r="196269"/>
    <row r="196270"/>
    <row r="196271"/>
    <row r="196272"/>
    <row r="196273"/>
    <row r="196274"/>
    <row r="196275"/>
    <row r="196276"/>
    <row r="196277"/>
    <row r="196278"/>
    <row r="196279"/>
    <row r="196280"/>
    <row r="196281"/>
    <row r="196282"/>
    <row r="196283"/>
    <row r="196284"/>
    <row r="196285"/>
    <row r="196286"/>
    <row r="196287"/>
    <row r="196288"/>
    <row r="196289"/>
    <row r="196290"/>
    <row r="196291"/>
    <row r="196292"/>
    <row r="196293"/>
    <row r="196294"/>
    <row r="196295"/>
    <row r="196296"/>
    <row r="196297"/>
    <row r="196298"/>
    <row r="196299"/>
    <row r="196300"/>
    <row r="196301"/>
    <row r="196302"/>
    <row r="196303"/>
    <row r="196304"/>
    <row r="196305"/>
    <row r="196306"/>
    <row r="196307"/>
    <row r="196308"/>
    <row r="196309"/>
    <row r="196310"/>
    <row r="196311"/>
    <row r="196312"/>
    <row r="196313"/>
    <row r="196314"/>
    <row r="196315"/>
    <row r="196316"/>
    <row r="196317"/>
    <row r="196318"/>
    <row r="196319"/>
    <row r="196320"/>
    <row r="196321"/>
    <row r="196322"/>
    <row r="196323"/>
    <row r="196324"/>
    <row r="196325"/>
    <row r="196326"/>
    <row r="196327"/>
    <row r="196328"/>
    <row r="196329"/>
    <row r="196330"/>
    <row r="196331"/>
    <row r="196332"/>
    <row r="196333"/>
    <row r="196334"/>
    <row r="196335"/>
    <row r="196336"/>
    <row r="196337"/>
    <row r="196338"/>
    <row r="196339"/>
    <row r="196340"/>
    <row r="196341"/>
    <row r="196342"/>
    <row r="196343"/>
    <row r="196344"/>
    <row r="196345"/>
    <row r="196346"/>
    <row r="196347"/>
    <row r="196348"/>
    <row r="196349"/>
    <row r="196350"/>
    <row r="196351"/>
    <row r="196352"/>
    <row r="196353"/>
    <row r="196354"/>
    <row r="196355"/>
    <row r="196356"/>
    <row r="196357"/>
    <row r="196358"/>
    <row r="196359"/>
    <row r="196360"/>
    <row r="196361"/>
    <row r="196362"/>
    <row r="196363"/>
    <row r="196364"/>
    <row r="196365"/>
    <row r="196366"/>
    <row r="196367"/>
    <row r="196368"/>
    <row r="196369"/>
    <row r="196370"/>
    <row r="196371"/>
    <row r="196372"/>
    <row r="196373"/>
    <row r="196374"/>
    <row r="196375"/>
    <row r="196376"/>
    <row r="196377"/>
    <row r="196378"/>
    <row r="196379"/>
    <row r="196380"/>
    <row r="196381"/>
    <row r="196382"/>
    <row r="196383"/>
    <row r="196384"/>
    <row r="196385"/>
    <row r="196386"/>
    <row r="196387"/>
    <row r="196388"/>
    <row r="196389"/>
    <row r="196390"/>
    <row r="196391"/>
    <row r="196392"/>
    <row r="196393"/>
    <row r="196394"/>
    <row r="196395"/>
    <row r="196396"/>
    <row r="196397"/>
    <row r="196398"/>
    <row r="196399"/>
    <row r="196400"/>
    <row r="196401"/>
    <row r="196402"/>
    <row r="196403"/>
    <row r="196404"/>
    <row r="196405"/>
    <row r="196406"/>
    <row r="196407"/>
    <row r="196408"/>
    <row r="196409"/>
    <row r="196410"/>
    <row r="196411"/>
    <row r="196412"/>
    <row r="196413"/>
    <row r="196414"/>
    <row r="196415"/>
    <row r="196416"/>
    <row r="196417"/>
    <row r="196418"/>
    <row r="196419"/>
    <row r="196420"/>
    <row r="196421"/>
    <row r="196422"/>
    <row r="196423"/>
    <row r="196424"/>
    <row r="196425"/>
    <row r="196426"/>
    <row r="196427"/>
    <row r="196428"/>
    <row r="196429"/>
    <row r="196430"/>
    <row r="196431"/>
    <row r="196432"/>
    <row r="196433"/>
    <row r="196434"/>
    <row r="196435"/>
    <row r="196436"/>
    <row r="196437"/>
    <row r="196438"/>
    <row r="196439"/>
    <row r="196440"/>
    <row r="196441"/>
    <row r="196442"/>
    <row r="196443"/>
    <row r="196444"/>
    <row r="196445"/>
    <row r="196446"/>
    <row r="196447"/>
    <row r="196448"/>
    <row r="196449"/>
    <row r="196450"/>
    <row r="196451"/>
    <row r="196452"/>
    <row r="196453"/>
    <row r="196454"/>
    <row r="196455"/>
    <row r="196456"/>
    <row r="196457"/>
    <row r="196458"/>
    <row r="196459"/>
    <row r="196460"/>
    <row r="196461"/>
    <row r="196462"/>
    <row r="196463"/>
    <row r="196464"/>
    <row r="196465"/>
    <row r="196466"/>
    <row r="196467"/>
    <row r="196468"/>
    <row r="196469"/>
    <row r="196470"/>
    <row r="196471"/>
    <row r="196472"/>
    <row r="196473"/>
    <row r="196474"/>
    <row r="196475"/>
    <row r="196476"/>
    <row r="196477"/>
    <row r="196478"/>
    <row r="196479"/>
    <row r="196480"/>
    <row r="196481"/>
    <row r="196482"/>
    <row r="196483"/>
    <row r="196484"/>
    <row r="196485"/>
    <row r="196486"/>
    <row r="196487"/>
    <row r="196488"/>
    <row r="196489"/>
    <row r="196490"/>
    <row r="196491"/>
    <row r="196492"/>
    <row r="196493"/>
    <row r="196494"/>
    <row r="196495"/>
    <row r="196496"/>
    <row r="196497"/>
    <row r="196498"/>
    <row r="196499"/>
    <row r="196500"/>
    <row r="196501"/>
    <row r="196502"/>
    <row r="196503"/>
    <row r="196504"/>
    <row r="196505"/>
    <row r="196506"/>
    <row r="196507"/>
    <row r="196508"/>
    <row r="196509"/>
    <row r="196510"/>
    <row r="196511"/>
    <row r="196512"/>
    <row r="196513"/>
    <row r="196514"/>
    <row r="196515"/>
    <row r="196516"/>
    <row r="196517"/>
    <row r="196518"/>
    <row r="196519"/>
    <row r="196520"/>
    <row r="196521"/>
    <row r="196522"/>
    <row r="196523"/>
    <row r="196524"/>
    <row r="196525"/>
    <row r="196526"/>
    <row r="196527"/>
    <row r="196528"/>
    <row r="196529"/>
    <row r="196530"/>
    <row r="196531"/>
    <row r="196532"/>
    <row r="196533"/>
    <row r="196534"/>
    <row r="196535"/>
    <row r="196536"/>
    <row r="196537"/>
    <row r="196538"/>
    <row r="196539"/>
    <row r="196540"/>
    <row r="196541"/>
    <row r="196542"/>
    <row r="196543"/>
    <row r="196544"/>
    <row r="196545"/>
    <row r="196546"/>
    <row r="196547"/>
    <row r="196548"/>
    <row r="196549"/>
    <row r="196550"/>
    <row r="196551"/>
    <row r="196552"/>
    <row r="196553"/>
    <row r="196554"/>
    <row r="196555"/>
    <row r="196556"/>
    <row r="196557"/>
    <row r="196558"/>
    <row r="196559"/>
    <row r="196560"/>
    <row r="196561"/>
    <row r="196562"/>
    <row r="196563"/>
    <row r="196564"/>
    <row r="196565"/>
    <row r="196566"/>
    <row r="196567"/>
    <row r="196568"/>
    <row r="196569"/>
    <row r="196570"/>
    <row r="196571"/>
    <row r="196572"/>
    <row r="196573"/>
    <row r="196574"/>
    <row r="196575"/>
    <row r="196576"/>
    <row r="196577"/>
    <row r="196578"/>
    <row r="196579"/>
    <row r="196580"/>
    <row r="196581"/>
    <row r="196582"/>
    <row r="196583"/>
    <row r="196584"/>
    <row r="196585"/>
    <row r="196586"/>
    <row r="196587"/>
    <row r="196588"/>
    <row r="196589"/>
    <row r="196590"/>
    <row r="196591"/>
    <row r="196592"/>
    <row r="196593"/>
    <row r="196594"/>
    <row r="196595"/>
    <row r="196596"/>
    <row r="196597"/>
    <row r="196598"/>
    <row r="196599"/>
    <row r="196600"/>
    <row r="196601"/>
    <row r="196602"/>
    <row r="196603"/>
    <row r="196604"/>
    <row r="196605"/>
    <row r="196606"/>
    <row r="196607"/>
    <row r="196608"/>
    <row r="196609"/>
    <row r="196610"/>
    <row r="196611"/>
    <row r="196612"/>
    <row r="196613"/>
    <row r="196614"/>
    <row r="196615"/>
    <row r="196616"/>
    <row r="196617"/>
    <row r="196618"/>
    <row r="196619"/>
    <row r="196620"/>
    <row r="196621"/>
    <row r="196622"/>
    <row r="196623"/>
    <row r="196624"/>
    <row r="196625"/>
    <row r="196626"/>
    <row r="196627"/>
    <row r="196628"/>
    <row r="196629"/>
    <row r="196630"/>
    <row r="196631"/>
    <row r="196632"/>
    <row r="196633"/>
    <row r="196634"/>
    <row r="196635"/>
    <row r="196636"/>
    <row r="196637"/>
    <row r="196638"/>
    <row r="196639"/>
    <row r="196640"/>
    <row r="196641"/>
    <row r="196642"/>
    <row r="196643"/>
    <row r="196644"/>
    <row r="196645"/>
    <row r="196646"/>
    <row r="196647"/>
    <row r="196648"/>
    <row r="196649"/>
    <row r="196650"/>
    <row r="196651"/>
    <row r="196652"/>
    <row r="196653"/>
    <row r="196654"/>
    <row r="196655"/>
    <row r="196656"/>
    <row r="196657"/>
    <row r="196658"/>
    <row r="196659"/>
    <row r="196660"/>
    <row r="196661"/>
    <row r="196662"/>
    <row r="196663"/>
    <row r="196664"/>
    <row r="196665"/>
    <row r="196666"/>
    <row r="196667"/>
    <row r="196668"/>
    <row r="196669"/>
    <row r="196670"/>
    <row r="196671"/>
    <row r="196672"/>
    <row r="196673"/>
    <row r="196674"/>
    <row r="196675"/>
    <row r="196676"/>
    <row r="196677"/>
    <row r="196678"/>
    <row r="196679"/>
    <row r="196680"/>
    <row r="196681"/>
    <row r="196682"/>
    <row r="196683"/>
    <row r="196684"/>
    <row r="196685"/>
    <row r="196686"/>
    <row r="196687"/>
    <row r="196688"/>
    <row r="196689"/>
    <row r="196690"/>
    <row r="196691"/>
    <row r="196692"/>
    <row r="196693"/>
    <row r="196694"/>
    <row r="196695"/>
    <row r="196696"/>
    <row r="196697"/>
    <row r="196698"/>
    <row r="196699"/>
    <row r="196700"/>
    <row r="196701"/>
    <row r="196702"/>
    <row r="196703"/>
    <row r="196704"/>
    <row r="196705"/>
    <row r="196706"/>
    <row r="196707"/>
    <row r="196708"/>
    <row r="196709"/>
    <row r="196710"/>
    <row r="196711"/>
    <row r="196712"/>
    <row r="196713"/>
    <row r="196714"/>
    <row r="196715"/>
    <row r="196716"/>
    <row r="196717"/>
    <row r="196718"/>
    <row r="196719"/>
    <row r="196720"/>
    <row r="196721"/>
    <row r="196722"/>
    <row r="196723"/>
    <row r="196724"/>
    <row r="196725"/>
    <row r="196726"/>
    <row r="196727"/>
    <row r="196728"/>
    <row r="196729"/>
    <row r="196730"/>
    <row r="196731"/>
    <row r="196732"/>
    <row r="196733"/>
    <row r="196734"/>
    <row r="196735"/>
    <row r="196736"/>
    <row r="196737"/>
    <row r="196738"/>
    <row r="196739"/>
    <row r="196740"/>
    <row r="196741"/>
    <row r="196742"/>
    <row r="196743"/>
    <row r="196744"/>
    <row r="196745"/>
    <row r="196746"/>
    <row r="196747"/>
    <row r="196748"/>
    <row r="196749"/>
    <row r="196750"/>
    <row r="196751"/>
    <row r="196752"/>
    <row r="196753"/>
    <row r="196754"/>
    <row r="196755"/>
    <row r="196756"/>
    <row r="196757"/>
    <row r="196758"/>
    <row r="196759"/>
    <row r="196760"/>
    <row r="196761"/>
    <row r="196762"/>
    <row r="196763"/>
    <row r="196764"/>
    <row r="196765"/>
    <row r="196766"/>
    <row r="196767"/>
    <row r="196768"/>
    <row r="196769"/>
    <row r="196770"/>
    <row r="196771"/>
    <row r="196772"/>
    <row r="196773"/>
    <row r="196774"/>
    <row r="196775"/>
    <row r="196776"/>
    <row r="196777"/>
    <row r="196778"/>
    <row r="196779"/>
    <row r="196780"/>
    <row r="196781"/>
    <row r="196782"/>
    <row r="196783"/>
    <row r="196784"/>
    <row r="196785"/>
    <row r="196786"/>
    <row r="196787"/>
    <row r="196788"/>
    <row r="196789"/>
    <row r="196790"/>
    <row r="196791"/>
    <row r="196792"/>
    <row r="196793"/>
    <row r="196794"/>
    <row r="196795"/>
    <row r="196796"/>
    <row r="196797"/>
    <row r="196798"/>
    <row r="196799"/>
    <row r="196800"/>
    <row r="196801"/>
    <row r="196802"/>
    <row r="196803"/>
    <row r="196804"/>
    <row r="196805"/>
    <row r="196806"/>
    <row r="196807"/>
    <row r="196808"/>
    <row r="196809"/>
    <row r="196810"/>
    <row r="196811"/>
    <row r="196812"/>
    <row r="196813"/>
    <row r="196814"/>
    <row r="196815"/>
    <row r="196816"/>
    <row r="196817"/>
    <row r="196818"/>
    <row r="196819"/>
    <row r="196820"/>
    <row r="196821"/>
    <row r="196822"/>
    <row r="196823"/>
    <row r="196824"/>
    <row r="196825"/>
    <row r="196826"/>
    <row r="196827"/>
    <row r="196828"/>
    <row r="196829"/>
    <row r="196830"/>
    <row r="196831"/>
    <row r="196832"/>
    <row r="196833"/>
    <row r="196834"/>
    <row r="196835"/>
    <row r="196836"/>
    <row r="196837"/>
    <row r="196838"/>
    <row r="196839"/>
    <row r="196840"/>
    <row r="196841"/>
    <row r="196842"/>
    <row r="196843"/>
    <row r="196844"/>
    <row r="196845"/>
    <row r="196846"/>
    <row r="196847"/>
    <row r="196848"/>
    <row r="196849"/>
    <row r="196850"/>
    <row r="196851"/>
    <row r="196852"/>
    <row r="196853"/>
    <row r="196854"/>
    <row r="196855"/>
    <row r="196856"/>
    <row r="196857"/>
    <row r="196858"/>
    <row r="196859"/>
    <row r="196860"/>
    <row r="196861"/>
    <row r="196862"/>
    <row r="196863"/>
    <row r="196864"/>
    <row r="196865"/>
    <row r="196866"/>
    <row r="196867"/>
    <row r="196868"/>
    <row r="196869"/>
    <row r="196870"/>
    <row r="196871"/>
    <row r="196872"/>
    <row r="196873"/>
    <row r="196874"/>
    <row r="196875"/>
    <row r="196876"/>
    <row r="196877"/>
    <row r="196878"/>
    <row r="196879"/>
    <row r="196880"/>
    <row r="196881"/>
    <row r="196882"/>
    <row r="196883"/>
    <row r="196884"/>
    <row r="196885"/>
    <row r="196886"/>
    <row r="196887"/>
    <row r="196888"/>
    <row r="196889"/>
    <row r="196890"/>
    <row r="196891"/>
    <row r="196892"/>
    <row r="196893"/>
    <row r="196894"/>
    <row r="196895"/>
    <row r="196896"/>
    <row r="196897"/>
    <row r="196898"/>
    <row r="196899"/>
    <row r="196900"/>
    <row r="196901"/>
    <row r="196902"/>
    <row r="196903"/>
    <row r="196904"/>
    <row r="196905"/>
    <row r="196906"/>
    <row r="196907"/>
    <row r="196908"/>
    <row r="196909"/>
    <row r="196910"/>
    <row r="196911"/>
    <row r="196912"/>
    <row r="196913"/>
    <row r="196914"/>
    <row r="196915"/>
    <row r="196916"/>
    <row r="196917"/>
    <row r="196918"/>
    <row r="196919"/>
    <row r="196920"/>
    <row r="196921"/>
    <row r="196922"/>
    <row r="196923"/>
    <row r="196924"/>
    <row r="196925"/>
    <row r="196926"/>
    <row r="196927"/>
    <row r="196928"/>
    <row r="196929"/>
    <row r="196930"/>
    <row r="196931"/>
    <row r="196932"/>
    <row r="196933"/>
    <row r="196934"/>
    <row r="196935"/>
    <row r="196936"/>
    <row r="196937"/>
    <row r="196938"/>
    <row r="196939"/>
    <row r="196940"/>
    <row r="196941"/>
    <row r="196942"/>
    <row r="196943"/>
    <row r="196944"/>
    <row r="196945"/>
    <row r="196946"/>
    <row r="196947"/>
    <row r="196948"/>
    <row r="196949"/>
    <row r="196950"/>
    <row r="196951"/>
    <row r="196952"/>
    <row r="196953"/>
    <row r="196954"/>
    <row r="196955"/>
    <row r="196956"/>
    <row r="196957"/>
    <row r="196958"/>
    <row r="196959"/>
    <row r="196960"/>
    <row r="196961"/>
    <row r="196962"/>
    <row r="196963"/>
    <row r="196964"/>
    <row r="196965"/>
    <row r="196966"/>
    <row r="196967"/>
    <row r="196968"/>
    <row r="196969"/>
    <row r="196970"/>
    <row r="196971"/>
    <row r="196972"/>
    <row r="196973"/>
    <row r="196974"/>
    <row r="196975"/>
    <row r="196976"/>
    <row r="196977"/>
    <row r="196978"/>
    <row r="196979"/>
    <row r="196980"/>
    <row r="196981"/>
    <row r="196982"/>
    <row r="196983"/>
    <row r="196984"/>
    <row r="196985"/>
    <row r="196986"/>
    <row r="196987"/>
    <row r="196988"/>
    <row r="196989"/>
    <row r="196990"/>
    <row r="196991"/>
    <row r="196992"/>
    <row r="196993"/>
    <row r="196994"/>
    <row r="196995"/>
    <row r="196996"/>
    <row r="196997"/>
    <row r="196998"/>
    <row r="196999"/>
    <row r="197000"/>
    <row r="197001"/>
    <row r="197002"/>
    <row r="197003"/>
    <row r="197004"/>
    <row r="197005"/>
    <row r="197006"/>
    <row r="197007"/>
    <row r="197008"/>
    <row r="197009"/>
    <row r="197010"/>
    <row r="197011"/>
    <row r="197012"/>
    <row r="197013"/>
    <row r="197014"/>
    <row r="197015"/>
    <row r="197016"/>
    <row r="197017"/>
    <row r="197018"/>
    <row r="197019"/>
    <row r="197020"/>
    <row r="197021"/>
    <row r="197022"/>
    <row r="197023"/>
    <row r="197024"/>
    <row r="197025"/>
    <row r="197026"/>
    <row r="197027"/>
    <row r="197028"/>
    <row r="197029"/>
    <row r="197030"/>
    <row r="197031"/>
    <row r="197032"/>
    <row r="197033"/>
    <row r="197034"/>
    <row r="197035"/>
    <row r="197036"/>
    <row r="197037"/>
    <row r="197038"/>
    <row r="197039"/>
    <row r="197040"/>
    <row r="197041"/>
    <row r="197042"/>
    <row r="197043"/>
    <row r="197044"/>
    <row r="197045"/>
    <row r="197046"/>
    <row r="197047"/>
    <row r="197048"/>
    <row r="197049"/>
    <row r="197050"/>
    <row r="197051"/>
    <row r="197052"/>
    <row r="197053"/>
    <row r="197054"/>
    <row r="197055"/>
    <row r="197056"/>
    <row r="197057"/>
    <row r="197058"/>
    <row r="197059"/>
    <row r="197060"/>
    <row r="197061"/>
    <row r="197062"/>
    <row r="197063"/>
    <row r="197064"/>
    <row r="197065"/>
    <row r="197066"/>
    <row r="197067"/>
    <row r="197068"/>
    <row r="197069"/>
    <row r="197070"/>
    <row r="197071"/>
    <row r="197072"/>
    <row r="197073"/>
    <row r="197074"/>
    <row r="197075"/>
    <row r="197076"/>
    <row r="197077"/>
    <row r="197078"/>
    <row r="197079"/>
    <row r="197080"/>
    <row r="197081"/>
    <row r="197082"/>
    <row r="197083"/>
    <row r="197084"/>
    <row r="197085"/>
    <row r="197086"/>
    <row r="197087"/>
    <row r="197088"/>
    <row r="197089"/>
    <row r="197090"/>
    <row r="197091"/>
    <row r="197092"/>
    <row r="197093"/>
    <row r="197094"/>
    <row r="197095"/>
    <row r="197096"/>
    <row r="197097"/>
    <row r="197098"/>
    <row r="197099"/>
    <row r="197100"/>
    <row r="197101"/>
    <row r="197102"/>
    <row r="197103"/>
    <row r="197104"/>
    <row r="197105"/>
    <row r="197106"/>
    <row r="197107"/>
    <row r="197108"/>
    <row r="197109"/>
    <row r="197110"/>
    <row r="197111"/>
    <row r="197112"/>
    <row r="197113"/>
    <row r="197114"/>
    <row r="197115"/>
    <row r="197116"/>
    <row r="197117"/>
    <row r="197118"/>
    <row r="197119"/>
    <row r="197120"/>
    <row r="197121"/>
    <row r="197122"/>
    <row r="197123"/>
    <row r="197124"/>
    <row r="197125"/>
    <row r="197126"/>
    <row r="197127"/>
    <row r="197128"/>
    <row r="197129"/>
    <row r="197130"/>
    <row r="197131"/>
    <row r="197132"/>
    <row r="197133"/>
    <row r="197134"/>
    <row r="197135"/>
    <row r="197136"/>
    <row r="197137"/>
    <row r="197138"/>
    <row r="197139"/>
    <row r="197140"/>
    <row r="197141"/>
    <row r="197142"/>
    <row r="197143"/>
    <row r="197144"/>
    <row r="197145"/>
    <row r="197146"/>
    <row r="197147"/>
    <row r="197148"/>
    <row r="197149"/>
    <row r="197150"/>
    <row r="197151"/>
    <row r="197152"/>
    <row r="197153"/>
    <row r="197154"/>
    <row r="197155"/>
    <row r="197156"/>
    <row r="197157"/>
    <row r="197158"/>
    <row r="197159"/>
    <row r="197160"/>
    <row r="197161"/>
    <row r="197162"/>
    <row r="197163"/>
    <row r="197164"/>
    <row r="197165"/>
    <row r="197166"/>
    <row r="197167"/>
    <row r="197168"/>
    <row r="197169"/>
    <row r="197170"/>
    <row r="197171"/>
    <row r="197172"/>
    <row r="197173"/>
    <row r="197174"/>
    <row r="197175"/>
    <row r="197176"/>
    <row r="197177"/>
    <row r="197178"/>
    <row r="197179"/>
    <row r="197180"/>
    <row r="197181"/>
    <row r="197182"/>
    <row r="197183"/>
    <row r="197184"/>
    <row r="197185"/>
    <row r="197186"/>
    <row r="197187"/>
    <row r="197188"/>
    <row r="197189"/>
    <row r="197190"/>
    <row r="197191"/>
    <row r="197192"/>
    <row r="197193"/>
    <row r="197194"/>
    <row r="197195"/>
    <row r="197196"/>
    <row r="197197"/>
    <row r="197198"/>
    <row r="197199"/>
    <row r="197200"/>
    <row r="197201"/>
    <row r="197202"/>
    <row r="197203"/>
    <row r="197204"/>
    <row r="197205"/>
    <row r="197206"/>
    <row r="197207"/>
    <row r="197208"/>
    <row r="197209"/>
    <row r="197210"/>
    <row r="197211"/>
    <row r="197212"/>
    <row r="197213"/>
    <row r="197214"/>
    <row r="197215"/>
    <row r="197216"/>
    <row r="197217"/>
    <row r="197218"/>
    <row r="197219"/>
    <row r="197220"/>
    <row r="197221"/>
    <row r="197222"/>
    <row r="197223"/>
    <row r="197224"/>
    <row r="197225"/>
    <row r="197226"/>
    <row r="197227"/>
    <row r="197228"/>
    <row r="197229"/>
    <row r="197230"/>
    <row r="197231"/>
    <row r="197232"/>
    <row r="197233"/>
    <row r="197234"/>
    <row r="197235"/>
    <row r="197236"/>
    <row r="197237"/>
    <row r="197238"/>
    <row r="197239"/>
    <row r="197240"/>
    <row r="197241"/>
    <row r="197242"/>
    <row r="197243"/>
    <row r="197244"/>
    <row r="197245"/>
    <row r="197246"/>
    <row r="197247"/>
    <row r="197248"/>
    <row r="197249"/>
    <row r="197250"/>
    <row r="197251"/>
    <row r="197252"/>
    <row r="197253"/>
    <row r="197254"/>
    <row r="197255"/>
    <row r="197256"/>
    <row r="197257"/>
    <row r="197258"/>
    <row r="197259"/>
    <row r="197260"/>
    <row r="197261"/>
    <row r="197262"/>
    <row r="197263"/>
    <row r="197264"/>
    <row r="197265"/>
    <row r="197266"/>
    <row r="197267"/>
    <row r="197268"/>
    <row r="197269"/>
    <row r="197270"/>
    <row r="197271"/>
    <row r="197272"/>
    <row r="197273"/>
    <row r="197274"/>
    <row r="197275"/>
    <row r="197276"/>
    <row r="197277"/>
    <row r="197278"/>
    <row r="197279"/>
    <row r="197280"/>
    <row r="197281"/>
    <row r="197282"/>
    <row r="197283"/>
    <row r="197284"/>
    <row r="197285"/>
    <row r="197286"/>
    <row r="197287"/>
    <row r="197288"/>
    <row r="197289"/>
    <row r="197290"/>
    <row r="197291"/>
    <row r="197292"/>
    <row r="197293"/>
    <row r="197294"/>
    <row r="197295"/>
    <row r="197296"/>
    <row r="197297"/>
    <row r="197298"/>
    <row r="197299"/>
    <row r="197300"/>
    <row r="197301"/>
    <row r="197302"/>
    <row r="197303"/>
    <row r="197304"/>
    <row r="197305"/>
    <row r="197306"/>
    <row r="197307"/>
    <row r="197308"/>
    <row r="197309"/>
    <row r="197310"/>
    <row r="197311"/>
    <row r="197312"/>
    <row r="197313"/>
    <row r="197314"/>
    <row r="197315"/>
    <row r="197316"/>
    <row r="197317"/>
    <row r="197318"/>
    <row r="197319"/>
    <row r="197320"/>
    <row r="197321"/>
    <row r="197322"/>
    <row r="197323"/>
    <row r="197324"/>
    <row r="197325"/>
    <row r="197326"/>
    <row r="197327"/>
    <row r="197328"/>
    <row r="197329"/>
    <row r="197330"/>
    <row r="197331"/>
    <row r="197332"/>
    <row r="197333"/>
    <row r="197334"/>
    <row r="197335"/>
    <row r="197336"/>
    <row r="197337"/>
    <row r="197338"/>
    <row r="197339"/>
    <row r="197340"/>
    <row r="197341"/>
    <row r="197342"/>
    <row r="197343"/>
    <row r="197344"/>
    <row r="197345"/>
    <row r="197346"/>
    <row r="197347"/>
    <row r="197348"/>
    <row r="197349"/>
    <row r="197350"/>
    <row r="197351"/>
    <row r="197352"/>
    <row r="197353"/>
    <row r="197354"/>
    <row r="197355"/>
    <row r="197356"/>
    <row r="197357"/>
    <row r="197358"/>
    <row r="197359"/>
    <row r="197360"/>
    <row r="197361"/>
    <row r="197362"/>
    <row r="197363"/>
    <row r="197364"/>
    <row r="197365"/>
    <row r="197366"/>
    <row r="197367"/>
    <row r="197368"/>
    <row r="197369"/>
    <row r="197370"/>
    <row r="197371"/>
    <row r="197372"/>
    <row r="197373"/>
    <row r="197374"/>
    <row r="197375"/>
    <row r="197376"/>
    <row r="197377"/>
    <row r="197378"/>
    <row r="197379"/>
    <row r="197380"/>
    <row r="197381"/>
    <row r="197382"/>
    <row r="197383"/>
    <row r="197384"/>
    <row r="197385"/>
    <row r="197386"/>
    <row r="197387"/>
    <row r="197388"/>
    <row r="197389"/>
    <row r="197390"/>
    <row r="197391"/>
    <row r="197392"/>
    <row r="197393"/>
    <row r="197394"/>
    <row r="197395"/>
    <row r="197396"/>
    <row r="197397"/>
    <row r="197398"/>
    <row r="197399"/>
    <row r="197400"/>
    <row r="197401"/>
    <row r="197402"/>
    <row r="197403"/>
    <row r="197404"/>
    <row r="197405"/>
    <row r="197406"/>
    <row r="197407"/>
    <row r="197408"/>
    <row r="197409"/>
    <row r="197410"/>
    <row r="197411"/>
    <row r="197412"/>
    <row r="197413"/>
    <row r="197414"/>
    <row r="197415"/>
    <row r="197416"/>
    <row r="197417"/>
    <row r="197418"/>
    <row r="197419"/>
    <row r="197420"/>
    <row r="197421"/>
    <row r="197422"/>
    <row r="197423"/>
    <row r="197424"/>
    <row r="197425"/>
    <row r="197426"/>
    <row r="197427"/>
    <row r="197428"/>
    <row r="197429"/>
    <row r="197430"/>
    <row r="197431"/>
    <row r="197432"/>
    <row r="197433"/>
    <row r="197434"/>
    <row r="197435"/>
    <row r="197436"/>
    <row r="197437"/>
    <row r="197438"/>
    <row r="197439"/>
    <row r="197440"/>
    <row r="197441"/>
    <row r="197442"/>
    <row r="197443"/>
    <row r="197444"/>
    <row r="197445"/>
    <row r="197446"/>
    <row r="197447"/>
    <row r="197448"/>
    <row r="197449"/>
    <row r="197450"/>
    <row r="197451"/>
    <row r="197452"/>
    <row r="197453"/>
    <row r="197454"/>
    <row r="197455"/>
    <row r="197456"/>
    <row r="197457"/>
    <row r="197458"/>
    <row r="197459"/>
    <row r="197460"/>
    <row r="197461"/>
    <row r="197462"/>
    <row r="197463"/>
    <row r="197464"/>
    <row r="197465"/>
    <row r="197466"/>
    <row r="197467"/>
    <row r="197468"/>
    <row r="197469"/>
    <row r="197470"/>
    <row r="197471"/>
    <row r="197472"/>
    <row r="197473"/>
    <row r="197474"/>
    <row r="197475"/>
    <row r="197476"/>
    <row r="197477"/>
    <row r="197478"/>
    <row r="197479"/>
    <row r="197480"/>
    <row r="197481"/>
    <row r="197482"/>
    <row r="197483"/>
    <row r="197484"/>
    <row r="197485"/>
    <row r="197486"/>
    <row r="197487"/>
    <row r="197488"/>
    <row r="197489"/>
    <row r="197490"/>
    <row r="197491"/>
    <row r="197492"/>
    <row r="197493"/>
    <row r="197494"/>
    <row r="197495"/>
    <row r="197496"/>
    <row r="197497"/>
    <row r="197498"/>
    <row r="197499"/>
    <row r="197500"/>
    <row r="197501"/>
    <row r="197502"/>
    <row r="197503"/>
    <row r="197504"/>
    <row r="197505"/>
    <row r="197506"/>
    <row r="197507"/>
    <row r="197508"/>
    <row r="197509"/>
    <row r="197510"/>
    <row r="197511"/>
    <row r="197512"/>
    <row r="197513"/>
    <row r="197514"/>
    <row r="197515"/>
    <row r="197516"/>
    <row r="197517"/>
    <row r="197518"/>
    <row r="197519"/>
    <row r="197520"/>
    <row r="197521"/>
    <row r="197522"/>
    <row r="197523"/>
    <row r="197524"/>
    <row r="197525"/>
    <row r="197526"/>
    <row r="197527"/>
    <row r="197528"/>
    <row r="197529"/>
    <row r="197530"/>
    <row r="197531"/>
    <row r="197532"/>
    <row r="197533"/>
    <row r="197534"/>
    <row r="197535"/>
    <row r="197536"/>
    <row r="197537"/>
    <row r="197538"/>
    <row r="197539"/>
    <row r="197540"/>
    <row r="197541"/>
    <row r="197542"/>
    <row r="197543"/>
    <row r="197544"/>
    <row r="197545"/>
    <row r="197546"/>
    <row r="197547"/>
    <row r="197548"/>
    <row r="197549"/>
    <row r="197550"/>
    <row r="197551"/>
    <row r="197552"/>
    <row r="197553"/>
    <row r="197554"/>
    <row r="197555"/>
    <row r="197556"/>
    <row r="197557"/>
    <row r="197558"/>
    <row r="197559"/>
    <row r="197560"/>
    <row r="197561"/>
    <row r="197562"/>
    <row r="197563"/>
    <row r="197564"/>
    <row r="197565"/>
    <row r="197566"/>
    <row r="197567"/>
    <row r="197568"/>
    <row r="197569"/>
    <row r="197570"/>
    <row r="197571"/>
    <row r="197572"/>
    <row r="197573"/>
    <row r="197574"/>
    <row r="197575"/>
    <row r="197576"/>
    <row r="197577"/>
    <row r="197578"/>
    <row r="197579"/>
    <row r="197580"/>
    <row r="197581"/>
    <row r="197582"/>
    <row r="197583"/>
    <row r="197584"/>
    <row r="197585"/>
    <row r="197586"/>
    <row r="197587"/>
    <row r="197588"/>
    <row r="197589"/>
    <row r="197590"/>
    <row r="197591"/>
    <row r="197592"/>
    <row r="197593"/>
    <row r="197594"/>
    <row r="197595"/>
    <row r="197596"/>
    <row r="197597"/>
    <row r="197598"/>
    <row r="197599"/>
    <row r="197600"/>
    <row r="197601"/>
    <row r="197602"/>
    <row r="197603"/>
    <row r="197604"/>
    <row r="197605"/>
    <row r="197606"/>
    <row r="197607"/>
    <row r="197608"/>
    <row r="197609"/>
    <row r="197610"/>
    <row r="197611"/>
    <row r="197612"/>
    <row r="197613"/>
    <row r="197614"/>
    <row r="197615"/>
    <row r="197616"/>
    <row r="197617"/>
    <row r="197618"/>
    <row r="197619"/>
    <row r="197620"/>
    <row r="197621"/>
    <row r="197622"/>
    <row r="197623"/>
    <row r="197624"/>
    <row r="197625"/>
    <row r="197626"/>
    <row r="197627"/>
    <row r="197628"/>
    <row r="197629"/>
    <row r="197630"/>
    <row r="197631"/>
    <row r="197632"/>
    <row r="197633"/>
    <row r="197634"/>
    <row r="197635"/>
    <row r="197636"/>
    <row r="197637"/>
    <row r="197638"/>
    <row r="197639"/>
    <row r="197640"/>
    <row r="197641"/>
    <row r="197642"/>
    <row r="197643"/>
    <row r="197644"/>
    <row r="197645"/>
    <row r="197646"/>
    <row r="197647"/>
    <row r="197648"/>
    <row r="197649"/>
    <row r="197650"/>
    <row r="197651"/>
    <row r="197652"/>
    <row r="197653"/>
    <row r="197654"/>
    <row r="197655"/>
    <row r="197656"/>
    <row r="197657"/>
    <row r="197658"/>
    <row r="197659"/>
    <row r="197660"/>
    <row r="197661"/>
    <row r="197662"/>
    <row r="197663"/>
    <row r="197664"/>
    <row r="197665"/>
    <row r="197666"/>
    <row r="197667"/>
    <row r="197668"/>
    <row r="197669"/>
    <row r="197670"/>
    <row r="197671"/>
    <row r="197672"/>
    <row r="197673"/>
    <row r="197674"/>
    <row r="197675"/>
    <row r="197676"/>
    <row r="197677"/>
    <row r="197678"/>
    <row r="197679"/>
    <row r="197680"/>
    <row r="197681"/>
    <row r="197682"/>
    <row r="197683"/>
    <row r="197684"/>
    <row r="197685"/>
    <row r="197686"/>
    <row r="197687"/>
    <row r="197688"/>
    <row r="197689"/>
    <row r="197690"/>
    <row r="197691"/>
    <row r="197692"/>
    <row r="197693"/>
    <row r="197694"/>
    <row r="197695"/>
    <row r="197696"/>
    <row r="197697"/>
    <row r="197698"/>
    <row r="197699"/>
    <row r="197700"/>
    <row r="197701"/>
    <row r="197702"/>
    <row r="197703"/>
    <row r="197704"/>
    <row r="197705"/>
    <row r="197706"/>
    <row r="197707"/>
    <row r="197708"/>
    <row r="197709"/>
    <row r="197710"/>
    <row r="197711"/>
    <row r="197712"/>
    <row r="197713"/>
    <row r="197714"/>
    <row r="197715"/>
    <row r="197716"/>
    <row r="197717"/>
    <row r="197718"/>
    <row r="197719"/>
    <row r="197720"/>
    <row r="197721"/>
    <row r="197722"/>
    <row r="197723"/>
    <row r="197724"/>
    <row r="197725"/>
    <row r="197726"/>
    <row r="197727"/>
    <row r="197728"/>
    <row r="197729"/>
    <row r="197730"/>
    <row r="197731"/>
    <row r="197732"/>
    <row r="197733"/>
    <row r="197734"/>
    <row r="197735"/>
    <row r="197736"/>
    <row r="197737"/>
    <row r="197738"/>
    <row r="197739"/>
    <row r="197740"/>
    <row r="197741"/>
    <row r="197742"/>
    <row r="197743"/>
    <row r="197744"/>
    <row r="197745"/>
    <row r="197746"/>
    <row r="197747"/>
    <row r="197748"/>
    <row r="197749"/>
    <row r="197750"/>
    <row r="197751"/>
    <row r="197752"/>
    <row r="197753"/>
    <row r="197754"/>
    <row r="197755"/>
    <row r="197756"/>
    <row r="197757"/>
    <row r="197758"/>
    <row r="197759"/>
    <row r="197760"/>
    <row r="197761"/>
    <row r="197762"/>
    <row r="197763"/>
    <row r="197764"/>
    <row r="197765"/>
    <row r="197766"/>
    <row r="197767"/>
    <row r="197768"/>
    <row r="197769"/>
    <row r="197770"/>
    <row r="197771"/>
    <row r="197772"/>
    <row r="197773"/>
    <row r="197774"/>
    <row r="197775"/>
    <row r="197776"/>
    <row r="197777"/>
    <row r="197778"/>
    <row r="197779"/>
    <row r="197780"/>
    <row r="197781"/>
    <row r="197782"/>
    <row r="197783"/>
    <row r="197784"/>
    <row r="197785"/>
    <row r="197786"/>
    <row r="197787"/>
    <row r="197788"/>
    <row r="197789"/>
    <row r="197790"/>
    <row r="197791"/>
    <row r="197792"/>
    <row r="197793"/>
    <row r="197794"/>
    <row r="197795"/>
    <row r="197796"/>
    <row r="197797"/>
    <row r="197798"/>
    <row r="197799"/>
    <row r="197800"/>
    <row r="197801"/>
    <row r="197802"/>
    <row r="197803"/>
    <row r="197804"/>
    <row r="197805"/>
    <row r="197806"/>
    <row r="197807"/>
    <row r="197808"/>
    <row r="197809"/>
    <row r="197810"/>
    <row r="197811"/>
    <row r="197812"/>
    <row r="197813"/>
    <row r="197814"/>
    <row r="197815"/>
    <row r="197816"/>
    <row r="197817"/>
    <row r="197818"/>
    <row r="197819"/>
    <row r="197820"/>
    <row r="197821"/>
    <row r="197822"/>
    <row r="197823"/>
    <row r="197824"/>
    <row r="197825"/>
    <row r="197826"/>
    <row r="197827"/>
    <row r="197828"/>
    <row r="197829"/>
    <row r="197830"/>
    <row r="197831"/>
    <row r="197832"/>
    <row r="197833"/>
    <row r="197834"/>
    <row r="197835"/>
    <row r="197836"/>
    <row r="197837"/>
    <row r="197838"/>
    <row r="197839"/>
    <row r="197840"/>
    <row r="197841"/>
    <row r="197842"/>
    <row r="197843"/>
    <row r="197844"/>
    <row r="197845"/>
    <row r="197846"/>
    <row r="197847"/>
    <row r="197848"/>
    <row r="197849"/>
    <row r="197850"/>
    <row r="197851"/>
    <row r="197852"/>
    <row r="197853"/>
    <row r="197854"/>
    <row r="197855"/>
    <row r="197856"/>
    <row r="197857"/>
    <row r="197858"/>
    <row r="197859"/>
    <row r="197860"/>
    <row r="197861"/>
    <row r="197862"/>
    <row r="197863"/>
    <row r="197864"/>
    <row r="197865"/>
    <row r="197866"/>
    <row r="197867"/>
    <row r="197868"/>
    <row r="197869"/>
    <row r="197870"/>
    <row r="197871"/>
    <row r="197872"/>
    <row r="197873"/>
    <row r="197874"/>
    <row r="197875"/>
    <row r="197876"/>
    <row r="197877"/>
    <row r="197878"/>
    <row r="197879"/>
    <row r="197880"/>
    <row r="197881"/>
    <row r="197882"/>
    <row r="197883"/>
    <row r="197884"/>
    <row r="197885"/>
    <row r="197886"/>
    <row r="197887"/>
    <row r="197888"/>
    <row r="197889"/>
    <row r="197890"/>
    <row r="197891"/>
    <row r="197892"/>
    <row r="197893"/>
    <row r="197894"/>
    <row r="197895"/>
    <row r="197896"/>
    <row r="197897"/>
    <row r="197898"/>
    <row r="197899"/>
    <row r="197900"/>
    <row r="197901"/>
    <row r="197902"/>
    <row r="197903"/>
    <row r="197904"/>
    <row r="197905"/>
    <row r="197906"/>
    <row r="197907"/>
    <row r="197908"/>
    <row r="197909"/>
    <row r="197910"/>
    <row r="197911"/>
    <row r="197912"/>
    <row r="197913"/>
    <row r="197914"/>
    <row r="197915"/>
    <row r="197916"/>
    <row r="197917"/>
    <row r="197918"/>
    <row r="197919"/>
    <row r="197920"/>
    <row r="197921"/>
    <row r="197922"/>
    <row r="197923"/>
    <row r="197924"/>
    <row r="197925"/>
    <row r="197926"/>
    <row r="197927"/>
    <row r="197928"/>
    <row r="197929"/>
    <row r="197930"/>
    <row r="197931"/>
    <row r="197932"/>
    <row r="197933"/>
    <row r="197934"/>
    <row r="197935"/>
    <row r="197936"/>
    <row r="197937"/>
    <row r="197938"/>
    <row r="197939"/>
    <row r="197940"/>
    <row r="197941"/>
    <row r="197942"/>
    <row r="197943"/>
    <row r="197944"/>
    <row r="197945"/>
    <row r="197946"/>
    <row r="197947"/>
    <row r="197948"/>
    <row r="197949"/>
    <row r="197950"/>
    <row r="197951"/>
    <row r="197952"/>
    <row r="197953"/>
    <row r="197954"/>
    <row r="197955"/>
    <row r="197956"/>
    <row r="197957"/>
    <row r="197958"/>
    <row r="197959"/>
    <row r="197960"/>
    <row r="197961"/>
    <row r="197962"/>
    <row r="197963"/>
    <row r="197964"/>
    <row r="197965"/>
    <row r="197966"/>
    <row r="197967"/>
    <row r="197968"/>
    <row r="197969"/>
    <row r="197970"/>
    <row r="197971"/>
    <row r="197972"/>
    <row r="197973"/>
    <row r="197974"/>
    <row r="197975"/>
    <row r="197976"/>
    <row r="197977"/>
    <row r="197978"/>
    <row r="197979"/>
    <row r="197980"/>
    <row r="197981"/>
    <row r="197982"/>
    <row r="197983"/>
    <row r="197984"/>
    <row r="197985"/>
    <row r="197986"/>
    <row r="197987"/>
    <row r="197988"/>
    <row r="197989"/>
    <row r="197990"/>
    <row r="197991"/>
    <row r="197992"/>
    <row r="197993"/>
    <row r="197994"/>
    <row r="197995"/>
    <row r="197996"/>
    <row r="197997"/>
    <row r="197998"/>
    <row r="197999"/>
    <row r="198000"/>
    <row r="198001"/>
    <row r="198002"/>
    <row r="198003"/>
    <row r="198004"/>
    <row r="198005"/>
    <row r="198006"/>
    <row r="198007"/>
    <row r="198008"/>
    <row r="198009"/>
    <row r="198010"/>
    <row r="198011"/>
    <row r="198012"/>
    <row r="198013"/>
    <row r="198014"/>
    <row r="198015"/>
    <row r="198016"/>
    <row r="198017"/>
    <row r="198018"/>
    <row r="198019"/>
    <row r="198020"/>
    <row r="198021"/>
    <row r="198022"/>
    <row r="198023"/>
    <row r="198024"/>
    <row r="198025"/>
    <row r="198026"/>
    <row r="198027"/>
    <row r="198028"/>
    <row r="198029"/>
    <row r="198030"/>
    <row r="198031"/>
    <row r="198032"/>
    <row r="198033"/>
    <row r="198034"/>
    <row r="198035"/>
    <row r="198036"/>
    <row r="198037"/>
    <row r="198038"/>
    <row r="198039"/>
    <row r="198040"/>
    <row r="198041"/>
    <row r="198042"/>
    <row r="198043"/>
    <row r="198044"/>
    <row r="198045"/>
    <row r="198046"/>
    <row r="198047"/>
    <row r="198048"/>
    <row r="198049"/>
    <row r="198050"/>
    <row r="198051"/>
    <row r="198052"/>
    <row r="198053"/>
    <row r="198054"/>
    <row r="198055"/>
    <row r="198056"/>
    <row r="198057"/>
    <row r="198058"/>
    <row r="198059"/>
    <row r="198060"/>
    <row r="198061"/>
    <row r="198062"/>
    <row r="198063"/>
    <row r="198064"/>
    <row r="198065"/>
    <row r="198066"/>
    <row r="198067"/>
    <row r="198068"/>
    <row r="198069"/>
    <row r="198070"/>
    <row r="198071"/>
    <row r="198072"/>
    <row r="198073"/>
    <row r="198074"/>
    <row r="198075"/>
    <row r="198076"/>
    <row r="198077"/>
    <row r="198078"/>
    <row r="198079"/>
    <row r="198080"/>
    <row r="198081"/>
    <row r="198082"/>
    <row r="198083"/>
    <row r="198084"/>
    <row r="198085"/>
    <row r="198086"/>
    <row r="198087"/>
    <row r="198088"/>
    <row r="198089"/>
    <row r="198090"/>
    <row r="198091"/>
    <row r="198092"/>
    <row r="198093"/>
    <row r="198094"/>
    <row r="198095"/>
    <row r="198096"/>
    <row r="198097"/>
    <row r="198098"/>
    <row r="198099"/>
    <row r="198100"/>
    <row r="198101"/>
    <row r="198102"/>
    <row r="198103"/>
    <row r="198104"/>
    <row r="198105"/>
    <row r="198106"/>
    <row r="198107"/>
    <row r="198108"/>
    <row r="198109"/>
    <row r="198110"/>
    <row r="198111"/>
    <row r="198112"/>
    <row r="198113"/>
    <row r="198114"/>
    <row r="198115"/>
    <row r="198116"/>
    <row r="198117"/>
    <row r="198118"/>
    <row r="198119"/>
    <row r="198120"/>
    <row r="198121"/>
    <row r="198122"/>
    <row r="198123"/>
    <row r="198124"/>
    <row r="198125"/>
    <row r="198126"/>
    <row r="198127"/>
    <row r="198128"/>
    <row r="198129"/>
    <row r="198130"/>
    <row r="198131"/>
    <row r="198132"/>
    <row r="198133"/>
    <row r="198134"/>
    <row r="198135"/>
    <row r="198136"/>
    <row r="198137"/>
    <row r="198138"/>
    <row r="198139"/>
    <row r="198140"/>
    <row r="198141"/>
    <row r="198142"/>
    <row r="198143"/>
    <row r="198144"/>
    <row r="198145"/>
    <row r="198146"/>
    <row r="198147"/>
    <row r="198148"/>
    <row r="198149"/>
    <row r="198150"/>
    <row r="198151"/>
    <row r="198152"/>
    <row r="198153"/>
    <row r="198154"/>
    <row r="198155"/>
    <row r="198156"/>
    <row r="198157"/>
    <row r="198158"/>
    <row r="198159"/>
    <row r="198160"/>
    <row r="198161"/>
    <row r="198162"/>
    <row r="198163"/>
    <row r="198164"/>
    <row r="198165"/>
    <row r="198166"/>
    <row r="198167"/>
    <row r="198168"/>
    <row r="198169"/>
    <row r="198170"/>
    <row r="198171"/>
    <row r="198172"/>
    <row r="198173"/>
    <row r="198174"/>
    <row r="198175"/>
    <row r="198176"/>
    <row r="198177"/>
    <row r="198178"/>
    <row r="198179"/>
    <row r="198180"/>
    <row r="198181"/>
    <row r="198182"/>
    <row r="198183"/>
    <row r="198184"/>
    <row r="198185"/>
    <row r="198186"/>
    <row r="198187"/>
    <row r="198188"/>
    <row r="198189"/>
    <row r="198190"/>
    <row r="198191"/>
    <row r="198192"/>
    <row r="198193"/>
    <row r="198194"/>
    <row r="198195"/>
    <row r="198196"/>
    <row r="198197"/>
    <row r="198198"/>
    <row r="198199"/>
    <row r="198200"/>
    <row r="198201"/>
    <row r="198202"/>
    <row r="198203"/>
    <row r="198204"/>
    <row r="198205"/>
    <row r="198206"/>
    <row r="198207"/>
    <row r="198208"/>
    <row r="198209"/>
    <row r="198210"/>
    <row r="198211"/>
    <row r="198212"/>
    <row r="198213"/>
    <row r="198214"/>
    <row r="198215"/>
    <row r="198216"/>
    <row r="198217"/>
    <row r="198218"/>
    <row r="198219"/>
    <row r="198220"/>
    <row r="198221"/>
    <row r="198222"/>
    <row r="198223"/>
    <row r="198224"/>
    <row r="198225"/>
    <row r="198226"/>
    <row r="198227"/>
    <row r="198228"/>
    <row r="198229"/>
    <row r="198230"/>
    <row r="198231"/>
    <row r="198232"/>
    <row r="198233"/>
    <row r="198234"/>
    <row r="198235"/>
    <row r="198236"/>
    <row r="198237"/>
    <row r="198238"/>
    <row r="198239"/>
    <row r="198240"/>
    <row r="198241"/>
    <row r="198242"/>
    <row r="198243"/>
    <row r="198244"/>
    <row r="198245"/>
    <row r="198246"/>
    <row r="198247"/>
    <row r="198248"/>
    <row r="198249"/>
    <row r="198250"/>
    <row r="198251"/>
    <row r="198252"/>
    <row r="198253"/>
    <row r="198254"/>
    <row r="198255"/>
    <row r="198256"/>
    <row r="198257"/>
    <row r="198258"/>
    <row r="198259"/>
    <row r="198260"/>
    <row r="198261"/>
    <row r="198262"/>
    <row r="198263"/>
    <row r="198264"/>
    <row r="198265"/>
    <row r="198266"/>
    <row r="198267"/>
    <row r="198268"/>
    <row r="198269"/>
    <row r="198270"/>
    <row r="198271"/>
    <row r="198272"/>
    <row r="198273"/>
    <row r="198274"/>
    <row r="198275"/>
    <row r="198276"/>
    <row r="198277"/>
    <row r="198278"/>
    <row r="198279"/>
    <row r="198280"/>
    <row r="198281"/>
    <row r="198282"/>
    <row r="198283"/>
    <row r="198284"/>
    <row r="198285"/>
    <row r="198286"/>
    <row r="198287"/>
    <row r="198288"/>
    <row r="198289"/>
    <row r="198290"/>
    <row r="198291"/>
    <row r="198292"/>
    <row r="198293"/>
    <row r="198294"/>
    <row r="198295"/>
    <row r="198296"/>
    <row r="198297"/>
    <row r="198298"/>
    <row r="198299"/>
    <row r="198300"/>
    <row r="198301"/>
    <row r="198302"/>
    <row r="198303"/>
    <row r="198304"/>
    <row r="198305"/>
    <row r="198306"/>
    <row r="198307"/>
    <row r="198308"/>
    <row r="198309"/>
    <row r="198310"/>
    <row r="198311"/>
    <row r="198312"/>
    <row r="198313"/>
    <row r="198314"/>
    <row r="198315"/>
    <row r="198316"/>
    <row r="198317"/>
    <row r="198318"/>
    <row r="198319"/>
    <row r="198320"/>
    <row r="198321"/>
    <row r="198322"/>
    <row r="198323"/>
    <row r="198324"/>
    <row r="198325"/>
    <row r="198326"/>
    <row r="198327"/>
    <row r="198328"/>
    <row r="198329"/>
    <row r="198330"/>
    <row r="198331"/>
    <row r="198332"/>
    <row r="198333"/>
    <row r="198334"/>
    <row r="198335"/>
    <row r="198336"/>
    <row r="198337"/>
    <row r="198338"/>
    <row r="198339"/>
    <row r="198340"/>
    <row r="198341"/>
    <row r="198342"/>
    <row r="198343"/>
    <row r="198344"/>
    <row r="198345"/>
    <row r="198346"/>
    <row r="198347"/>
    <row r="198348"/>
    <row r="198349"/>
    <row r="198350"/>
    <row r="198351"/>
    <row r="198352"/>
    <row r="198353"/>
    <row r="198354"/>
    <row r="198355"/>
    <row r="198356"/>
    <row r="198357"/>
    <row r="198358"/>
    <row r="198359"/>
    <row r="198360"/>
    <row r="198361"/>
    <row r="198362"/>
    <row r="198363"/>
    <row r="198364"/>
    <row r="198365"/>
    <row r="198366"/>
    <row r="198367"/>
    <row r="198368"/>
    <row r="198369"/>
    <row r="198370"/>
    <row r="198371"/>
    <row r="198372"/>
    <row r="198373"/>
    <row r="198374"/>
    <row r="198375"/>
    <row r="198376"/>
    <row r="198377"/>
    <row r="198378"/>
    <row r="198379"/>
    <row r="198380"/>
    <row r="198381"/>
    <row r="198382"/>
    <row r="198383"/>
    <row r="198384"/>
    <row r="198385"/>
    <row r="198386"/>
    <row r="198387"/>
    <row r="198388"/>
    <row r="198389"/>
    <row r="198390"/>
    <row r="198391"/>
    <row r="198392"/>
    <row r="198393"/>
    <row r="198394"/>
    <row r="198395"/>
    <row r="198396"/>
    <row r="198397"/>
    <row r="198398"/>
    <row r="198399"/>
    <row r="198400"/>
    <row r="198401"/>
    <row r="198402"/>
    <row r="198403"/>
    <row r="198404"/>
    <row r="198405"/>
    <row r="198406"/>
    <row r="198407"/>
    <row r="198408"/>
    <row r="198409"/>
    <row r="198410"/>
    <row r="198411"/>
    <row r="198412"/>
    <row r="198413"/>
    <row r="198414"/>
    <row r="198415"/>
    <row r="198416"/>
    <row r="198417"/>
    <row r="198418"/>
    <row r="198419"/>
    <row r="198420"/>
    <row r="198421"/>
    <row r="198422"/>
    <row r="198423"/>
    <row r="198424"/>
    <row r="198425"/>
    <row r="198426"/>
    <row r="198427"/>
    <row r="198428"/>
    <row r="198429"/>
    <row r="198430"/>
    <row r="198431"/>
    <row r="198432"/>
    <row r="198433"/>
    <row r="198434"/>
    <row r="198435"/>
    <row r="198436"/>
    <row r="198437"/>
    <row r="198438"/>
    <row r="198439"/>
    <row r="198440"/>
    <row r="198441"/>
    <row r="198442"/>
    <row r="198443"/>
    <row r="198444"/>
    <row r="198445"/>
    <row r="198446"/>
    <row r="198447"/>
    <row r="198448"/>
    <row r="198449"/>
    <row r="198450"/>
    <row r="198451"/>
    <row r="198452"/>
    <row r="198453"/>
    <row r="198454"/>
    <row r="198455"/>
    <row r="198456"/>
    <row r="198457"/>
    <row r="198458"/>
    <row r="198459"/>
    <row r="198460"/>
    <row r="198461"/>
    <row r="198462"/>
    <row r="198463"/>
    <row r="198464"/>
    <row r="198465"/>
    <row r="198466"/>
    <row r="198467"/>
    <row r="198468"/>
    <row r="198469"/>
    <row r="198470"/>
    <row r="198471"/>
    <row r="198472"/>
    <row r="198473"/>
    <row r="198474"/>
    <row r="198475"/>
    <row r="198476"/>
    <row r="198477"/>
    <row r="198478"/>
    <row r="198479"/>
    <row r="198480"/>
    <row r="198481"/>
    <row r="198482"/>
    <row r="198483"/>
    <row r="198484"/>
    <row r="198485"/>
    <row r="198486"/>
    <row r="198487"/>
    <row r="198488"/>
    <row r="198489"/>
    <row r="198490"/>
    <row r="198491"/>
    <row r="198492"/>
    <row r="198493"/>
    <row r="198494"/>
    <row r="198495"/>
    <row r="198496"/>
    <row r="198497"/>
    <row r="198498"/>
    <row r="198499"/>
    <row r="198500"/>
    <row r="198501"/>
    <row r="198502"/>
    <row r="198503"/>
    <row r="198504"/>
    <row r="198505"/>
    <row r="198506"/>
    <row r="198507"/>
    <row r="198508"/>
    <row r="198509"/>
    <row r="198510"/>
    <row r="198511"/>
    <row r="198512"/>
    <row r="198513"/>
    <row r="198514"/>
    <row r="198515"/>
    <row r="198516"/>
    <row r="198517"/>
    <row r="198518"/>
    <row r="198519"/>
    <row r="198520"/>
    <row r="198521"/>
    <row r="198522"/>
    <row r="198523"/>
    <row r="198524"/>
    <row r="198525"/>
    <row r="198526"/>
    <row r="198527"/>
    <row r="198528"/>
    <row r="198529"/>
    <row r="198530"/>
    <row r="198531"/>
    <row r="198532"/>
    <row r="198533"/>
    <row r="198534"/>
    <row r="198535"/>
    <row r="198536"/>
    <row r="198537"/>
    <row r="198538"/>
    <row r="198539"/>
    <row r="198540"/>
    <row r="198541"/>
    <row r="198542"/>
    <row r="198543"/>
    <row r="198544"/>
    <row r="198545"/>
    <row r="198546"/>
    <row r="198547"/>
    <row r="198548"/>
    <row r="198549"/>
    <row r="198550"/>
    <row r="198551"/>
    <row r="198552"/>
    <row r="198553"/>
    <row r="198554"/>
    <row r="198555"/>
    <row r="198556"/>
    <row r="198557"/>
    <row r="198558"/>
    <row r="198559"/>
    <row r="198560"/>
    <row r="198561"/>
    <row r="198562"/>
    <row r="198563"/>
    <row r="198564"/>
    <row r="198565"/>
    <row r="198566"/>
    <row r="198567"/>
    <row r="198568"/>
    <row r="198569"/>
    <row r="198570"/>
    <row r="198571"/>
    <row r="198572"/>
    <row r="198573"/>
    <row r="198574"/>
    <row r="198575"/>
    <row r="198576"/>
    <row r="198577"/>
    <row r="198578"/>
    <row r="198579"/>
    <row r="198580"/>
    <row r="198581"/>
    <row r="198582"/>
    <row r="198583"/>
    <row r="198584"/>
    <row r="198585"/>
    <row r="198586"/>
    <row r="198587"/>
    <row r="198588"/>
    <row r="198589"/>
    <row r="198590"/>
    <row r="198591"/>
    <row r="198592"/>
    <row r="198593"/>
    <row r="198594"/>
    <row r="198595"/>
    <row r="198596"/>
    <row r="198597"/>
    <row r="198598"/>
    <row r="198599"/>
    <row r="198600"/>
    <row r="198601"/>
    <row r="198602"/>
    <row r="198603"/>
    <row r="198604"/>
    <row r="198605"/>
    <row r="198606"/>
    <row r="198607"/>
    <row r="198608"/>
    <row r="198609"/>
    <row r="198610"/>
    <row r="198611"/>
    <row r="198612"/>
    <row r="198613"/>
    <row r="198614"/>
    <row r="198615"/>
    <row r="198616"/>
    <row r="198617"/>
    <row r="198618"/>
    <row r="198619"/>
    <row r="198620"/>
    <row r="198621"/>
    <row r="198622"/>
    <row r="198623"/>
    <row r="198624"/>
    <row r="198625"/>
    <row r="198626"/>
    <row r="198627"/>
    <row r="198628"/>
    <row r="198629"/>
    <row r="198630"/>
    <row r="198631"/>
    <row r="198632"/>
    <row r="198633"/>
    <row r="198634"/>
    <row r="198635"/>
    <row r="198636"/>
    <row r="198637"/>
    <row r="198638"/>
    <row r="198639"/>
    <row r="198640"/>
    <row r="198641"/>
    <row r="198642"/>
    <row r="198643"/>
    <row r="198644"/>
    <row r="198645"/>
    <row r="198646"/>
    <row r="198647"/>
    <row r="198648"/>
    <row r="198649"/>
    <row r="198650"/>
    <row r="198651"/>
    <row r="198652"/>
    <row r="198653"/>
    <row r="198654"/>
    <row r="198655"/>
    <row r="198656"/>
    <row r="198657"/>
    <row r="198658"/>
    <row r="198659"/>
    <row r="198660"/>
    <row r="198661"/>
    <row r="198662"/>
    <row r="198663"/>
    <row r="198664"/>
    <row r="198665"/>
    <row r="198666"/>
    <row r="198667"/>
    <row r="198668"/>
    <row r="198669"/>
    <row r="198670"/>
    <row r="198671"/>
    <row r="198672"/>
    <row r="198673"/>
    <row r="198674"/>
    <row r="198675"/>
    <row r="198676"/>
    <row r="198677"/>
    <row r="198678"/>
    <row r="198679"/>
    <row r="198680"/>
    <row r="198681"/>
    <row r="198682"/>
    <row r="198683"/>
    <row r="198684"/>
    <row r="198685"/>
    <row r="198686"/>
    <row r="198687"/>
    <row r="198688"/>
    <row r="198689"/>
    <row r="198690"/>
    <row r="198691"/>
    <row r="198692"/>
    <row r="198693"/>
    <row r="198694"/>
    <row r="198695"/>
    <row r="198696"/>
    <row r="198697"/>
    <row r="198698"/>
    <row r="198699"/>
    <row r="198700"/>
    <row r="198701"/>
    <row r="198702"/>
    <row r="198703"/>
    <row r="198704"/>
    <row r="198705"/>
    <row r="198706"/>
    <row r="198707"/>
    <row r="198708"/>
    <row r="198709"/>
    <row r="198710"/>
    <row r="198711"/>
    <row r="198712"/>
    <row r="198713"/>
    <row r="198714"/>
    <row r="198715"/>
    <row r="198716"/>
    <row r="198717"/>
    <row r="198718"/>
    <row r="198719"/>
    <row r="198720"/>
    <row r="198721"/>
    <row r="198722"/>
    <row r="198723"/>
    <row r="198724"/>
    <row r="198725"/>
    <row r="198726"/>
    <row r="198727"/>
    <row r="198728"/>
    <row r="198729"/>
    <row r="198730"/>
    <row r="198731"/>
    <row r="198732"/>
    <row r="198733"/>
    <row r="198734"/>
    <row r="198735"/>
    <row r="198736"/>
    <row r="198737"/>
    <row r="198738"/>
    <row r="198739"/>
    <row r="198740"/>
    <row r="198741"/>
    <row r="198742"/>
    <row r="198743"/>
    <row r="198744"/>
    <row r="198745"/>
    <row r="198746"/>
    <row r="198747"/>
    <row r="198748"/>
    <row r="198749"/>
    <row r="198750"/>
    <row r="198751"/>
    <row r="198752"/>
    <row r="198753"/>
    <row r="198754"/>
    <row r="198755"/>
    <row r="198756"/>
    <row r="198757"/>
    <row r="198758"/>
    <row r="198759"/>
    <row r="198760"/>
    <row r="198761"/>
    <row r="198762"/>
    <row r="198763"/>
    <row r="198764"/>
    <row r="198765"/>
    <row r="198766"/>
    <row r="198767"/>
    <row r="198768"/>
    <row r="198769"/>
    <row r="198770"/>
    <row r="198771"/>
    <row r="198772"/>
    <row r="198773"/>
    <row r="198774"/>
    <row r="198775"/>
    <row r="198776"/>
    <row r="198777"/>
    <row r="198778"/>
    <row r="198779"/>
    <row r="198780"/>
    <row r="198781"/>
    <row r="198782"/>
    <row r="198783"/>
    <row r="198784"/>
    <row r="198785"/>
    <row r="198786"/>
    <row r="198787"/>
    <row r="198788"/>
    <row r="198789"/>
    <row r="198790"/>
    <row r="198791"/>
    <row r="198792"/>
    <row r="198793"/>
    <row r="198794"/>
    <row r="198795"/>
    <row r="198796"/>
    <row r="198797"/>
    <row r="198798"/>
    <row r="198799"/>
    <row r="198800"/>
    <row r="198801"/>
    <row r="198802"/>
    <row r="198803"/>
    <row r="198804"/>
    <row r="198805"/>
    <row r="198806"/>
    <row r="198807"/>
    <row r="198808"/>
    <row r="198809"/>
    <row r="198810"/>
    <row r="198811"/>
    <row r="198812"/>
    <row r="198813"/>
    <row r="198814"/>
    <row r="198815"/>
    <row r="198816"/>
    <row r="198817"/>
    <row r="198818"/>
    <row r="198819"/>
    <row r="198820"/>
    <row r="198821"/>
    <row r="198822"/>
    <row r="198823"/>
    <row r="198824"/>
    <row r="198825"/>
    <row r="198826"/>
    <row r="198827"/>
    <row r="198828"/>
    <row r="198829"/>
    <row r="198830"/>
    <row r="198831"/>
    <row r="198832"/>
    <row r="198833"/>
    <row r="198834"/>
    <row r="198835"/>
    <row r="198836"/>
    <row r="198837"/>
    <row r="198838"/>
    <row r="198839"/>
    <row r="198840"/>
    <row r="198841"/>
    <row r="198842"/>
    <row r="198843"/>
    <row r="198844"/>
    <row r="198845"/>
    <row r="198846"/>
    <row r="198847"/>
    <row r="198848"/>
    <row r="198849"/>
    <row r="198850"/>
    <row r="198851"/>
    <row r="198852"/>
    <row r="198853"/>
    <row r="198854"/>
    <row r="198855"/>
    <row r="198856"/>
    <row r="198857"/>
    <row r="198858"/>
    <row r="198859"/>
    <row r="198860"/>
    <row r="198861"/>
    <row r="198862"/>
    <row r="198863"/>
    <row r="198864"/>
    <row r="198865"/>
    <row r="198866"/>
    <row r="198867"/>
    <row r="198868"/>
    <row r="198869"/>
    <row r="198870"/>
    <row r="198871"/>
    <row r="198872"/>
    <row r="198873"/>
    <row r="198874"/>
    <row r="198875"/>
    <row r="198876"/>
    <row r="198877"/>
    <row r="198878"/>
    <row r="198879"/>
    <row r="198880"/>
    <row r="198881"/>
    <row r="198882"/>
    <row r="198883"/>
    <row r="198884"/>
    <row r="198885"/>
    <row r="198886"/>
    <row r="198887"/>
    <row r="198888"/>
    <row r="198889"/>
    <row r="198890"/>
    <row r="198891"/>
    <row r="198892"/>
    <row r="198893"/>
    <row r="198894"/>
    <row r="198895"/>
    <row r="198896"/>
    <row r="198897"/>
    <row r="198898"/>
    <row r="198899"/>
    <row r="198900"/>
    <row r="198901"/>
    <row r="198902"/>
    <row r="198903"/>
    <row r="198904"/>
    <row r="198905"/>
    <row r="198906"/>
    <row r="198907"/>
    <row r="198908"/>
    <row r="198909"/>
    <row r="198910"/>
    <row r="198911"/>
    <row r="198912"/>
    <row r="198913"/>
    <row r="198914"/>
    <row r="198915"/>
    <row r="198916"/>
    <row r="198917"/>
    <row r="198918"/>
    <row r="198919"/>
    <row r="198920"/>
    <row r="198921"/>
    <row r="198922"/>
    <row r="198923"/>
    <row r="198924"/>
    <row r="198925"/>
    <row r="198926"/>
    <row r="198927"/>
    <row r="198928"/>
    <row r="198929"/>
    <row r="198930"/>
    <row r="198931"/>
    <row r="198932"/>
    <row r="198933"/>
    <row r="198934"/>
    <row r="198935"/>
    <row r="198936"/>
    <row r="198937"/>
    <row r="198938"/>
    <row r="198939"/>
    <row r="198940"/>
    <row r="198941"/>
    <row r="198942"/>
    <row r="198943"/>
    <row r="198944"/>
    <row r="198945"/>
    <row r="198946"/>
    <row r="198947"/>
    <row r="198948"/>
    <row r="198949"/>
    <row r="198950"/>
    <row r="198951"/>
    <row r="198952"/>
    <row r="198953"/>
    <row r="198954"/>
    <row r="198955"/>
    <row r="198956"/>
    <row r="198957"/>
    <row r="198958"/>
    <row r="198959"/>
    <row r="198960"/>
    <row r="198961"/>
    <row r="198962"/>
    <row r="198963"/>
    <row r="198964"/>
    <row r="198965"/>
    <row r="198966"/>
    <row r="198967"/>
    <row r="198968"/>
    <row r="198969"/>
    <row r="198970"/>
    <row r="198971"/>
    <row r="198972"/>
    <row r="198973"/>
    <row r="198974"/>
    <row r="198975"/>
    <row r="198976"/>
    <row r="198977"/>
    <row r="198978"/>
    <row r="198979"/>
    <row r="198980"/>
    <row r="198981"/>
    <row r="198982"/>
    <row r="198983"/>
    <row r="198984"/>
    <row r="198985"/>
    <row r="198986"/>
    <row r="198987"/>
    <row r="198988"/>
    <row r="198989"/>
    <row r="198990"/>
    <row r="198991"/>
    <row r="198992"/>
    <row r="198993"/>
    <row r="198994"/>
    <row r="198995"/>
    <row r="198996"/>
    <row r="198997"/>
    <row r="198998"/>
    <row r="198999"/>
    <row r="199000"/>
    <row r="199001"/>
    <row r="199002"/>
    <row r="199003"/>
    <row r="199004"/>
    <row r="199005"/>
    <row r="199006"/>
    <row r="199007"/>
    <row r="199008"/>
    <row r="199009"/>
    <row r="199010"/>
    <row r="199011"/>
    <row r="199012"/>
    <row r="199013"/>
    <row r="199014"/>
    <row r="199015"/>
    <row r="199016"/>
    <row r="199017"/>
    <row r="199018"/>
    <row r="199019"/>
    <row r="199020"/>
    <row r="199021"/>
    <row r="199022"/>
    <row r="199023"/>
    <row r="199024"/>
    <row r="199025"/>
    <row r="199026"/>
    <row r="199027"/>
    <row r="199028"/>
    <row r="199029"/>
    <row r="199030"/>
    <row r="199031"/>
    <row r="199032"/>
    <row r="199033"/>
    <row r="199034"/>
    <row r="199035"/>
    <row r="199036"/>
    <row r="199037"/>
    <row r="199038"/>
    <row r="199039"/>
    <row r="199040"/>
    <row r="199041"/>
    <row r="199042"/>
    <row r="199043"/>
    <row r="199044"/>
    <row r="199045"/>
    <row r="199046"/>
    <row r="199047"/>
    <row r="199048"/>
    <row r="199049"/>
    <row r="199050"/>
    <row r="199051"/>
    <row r="199052"/>
    <row r="199053"/>
    <row r="199054"/>
    <row r="199055"/>
    <row r="199056"/>
    <row r="199057"/>
    <row r="199058"/>
    <row r="199059"/>
    <row r="199060"/>
    <row r="199061"/>
    <row r="199062"/>
    <row r="199063"/>
    <row r="199064"/>
    <row r="199065"/>
    <row r="199066"/>
    <row r="199067"/>
    <row r="199068"/>
    <row r="199069"/>
    <row r="199070"/>
    <row r="199071"/>
    <row r="199072"/>
    <row r="199073"/>
    <row r="199074"/>
    <row r="199075"/>
    <row r="199076"/>
    <row r="199077"/>
    <row r="199078"/>
    <row r="199079"/>
    <row r="199080"/>
    <row r="199081"/>
    <row r="199082"/>
    <row r="199083"/>
    <row r="199084"/>
    <row r="199085"/>
    <row r="199086"/>
    <row r="199087"/>
    <row r="199088"/>
    <row r="199089"/>
    <row r="199090"/>
    <row r="199091"/>
    <row r="199092"/>
    <row r="199093"/>
    <row r="199094"/>
    <row r="199095"/>
    <row r="199096"/>
    <row r="199097"/>
    <row r="199098"/>
    <row r="199099"/>
    <row r="199100"/>
    <row r="199101"/>
    <row r="199102"/>
    <row r="199103"/>
    <row r="199104"/>
    <row r="199105"/>
    <row r="199106"/>
    <row r="199107"/>
    <row r="199108"/>
    <row r="199109"/>
    <row r="199110"/>
    <row r="199111"/>
    <row r="199112"/>
    <row r="199113"/>
    <row r="199114"/>
    <row r="199115"/>
    <row r="199116"/>
    <row r="199117"/>
    <row r="199118"/>
    <row r="199119"/>
    <row r="199120"/>
    <row r="199121"/>
    <row r="199122"/>
    <row r="199123"/>
    <row r="199124"/>
    <row r="199125"/>
    <row r="199126"/>
    <row r="199127"/>
    <row r="199128"/>
    <row r="199129"/>
    <row r="199130"/>
    <row r="199131"/>
    <row r="199132"/>
    <row r="199133"/>
    <row r="199134"/>
    <row r="199135"/>
    <row r="199136"/>
    <row r="199137"/>
    <row r="199138"/>
    <row r="199139"/>
    <row r="199140"/>
    <row r="199141"/>
    <row r="199142"/>
    <row r="199143"/>
    <row r="199144"/>
    <row r="199145"/>
    <row r="199146"/>
    <row r="199147"/>
    <row r="199148"/>
    <row r="199149"/>
    <row r="199150"/>
    <row r="199151"/>
    <row r="199152"/>
    <row r="199153"/>
    <row r="199154"/>
    <row r="199155"/>
    <row r="199156"/>
    <row r="199157"/>
    <row r="199158"/>
    <row r="199159"/>
    <row r="199160"/>
    <row r="199161"/>
    <row r="199162"/>
    <row r="199163"/>
    <row r="199164"/>
    <row r="199165"/>
    <row r="199166"/>
    <row r="199167"/>
    <row r="199168"/>
    <row r="199169"/>
    <row r="199170"/>
    <row r="199171"/>
    <row r="199172"/>
    <row r="199173"/>
    <row r="199174"/>
    <row r="199175"/>
    <row r="199176"/>
    <row r="199177"/>
    <row r="199178"/>
    <row r="199179"/>
    <row r="199180"/>
    <row r="199181"/>
    <row r="199182"/>
    <row r="199183"/>
    <row r="199184"/>
    <row r="199185"/>
    <row r="199186"/>
    <row r="199187"/>
    <row r="199188"/>
    <row r="199189"/>
    <row r="199190"/>
    <row r="199191"/>
    <row r="199192"/>
    <row r="199193"/>
    <row r="199194"/>
    <row r="199195"/>
    <row r="199196"/>
    <row r="199197"/>
    <row r="199198"/>
    <row r="199199"/>
    <row r="199200"/>
    <row r="199201"/>
    <row r="199202"/>
    <row r="199203"/>
    <row r="199204"/>
    <row r="199205"/>
    <row r="199206"/>
    <row r="199207"/>
    <row r="199208"/>
    <row r="199209"/>
    <row r="199210"/>
    <row r="199211"/>
    <row r="199212"/>
    <row r="199213"/>
    <row r="199214"/>
    <row r="199215"/>
    <row r="199216"/>
    <row r="199217"/>
    <row r="199218"/>
    <row r="199219"/>
    <row r="199220"/>
    <row r="199221"/>
    <row r="199222"/>
    <row r="199223"/>
    <row r="199224"/>
    <row r="199225"/>
    <row r="199226"/>
    <row r="199227"/>
    <row r="199228"/>
    <row r="199229"/>
    <row r="199230"/>
    <row r="199231"/>
    <row r="199232"/>
    <row r="199233"/>
    <row r="199234"/>
    <row r="199235"/>
    <row r="199236"/>
    <row r="199237"/>
    <row r="199238"/>
    <row r="199239"/>
    <row r="199240"/>
    <row r="199241"/>
    <row r="199242"/>
    <row r="199243"/>
    <row r="199244"/>
    <row r="199245"/>
    <row r="199246"/>
    <row r="199247"/>
    <row r="199248"/>
    <row r="199249"/>
    <row r="199250"/>
    <row r="199251"/>
    <row r="199252"/>
    <row r="199253"/>
    <row r="199254"/>
    <row r="199255"/>
    <row r="199256"/>
    <row r="199257"/>
    <row r="199258"/>
    <row r="199259"/>
    <row r="199260"/>
    <row r="199261"/>
    <row r="199262"/>
    <row r="199263"/>
    <row r="199264"/>
    <row r="199265"/>
    <row r="199266"/>
    <row r="199267"/>
    <row r="199268"/>
    <row r="199269"/>
    <row r="199270"/>
    <row r="199271"/>
    <row r="199272"/>
    <row r="199273"/>
    <row r="199274"/>
    <row r="199275"/>
    <row r="199276"/>
    <row r="199277"/>
    <row r="199278"/>
    <row r="199279"/>
    <row r="199280"/>
    <row r="199281"/>
    <row r="199282"/>
    <row r="199283"/>
    <row r="199284"/>
    <row r="199285"/>
    <row r="199286"/>
    <row r="199287"/>
    <row r="199288"/>
    <row r="199289"/>
    <row r="199290"/>
    <row r="199291"/>
    <row r="199292"/>
    <row r="199293"/>
    <row r="199294"/>
    <row r="199295"/>
    <row r="199296"/>
    <row r="199297"/>
    <row r="199298"/>
    <row r="199299"/>
    <row r="199300"/>
    <row r="199301"/>
    <row r="199302"/>
    <row r="199303"/>
    <row r="199304"/>
    <row r="199305"/>
    <row r="199306"/>
    <row r="199307"/>
    <row r="199308"/>
    <row r="199309"/>
    <row r="199310"/>
    <row r="199311"/>
    <row r="199312"/>
    <row r="199313"/>
    <row r="199314"/>
    <row r="199315"/>
    <row r="199316"/>
    <row r="199317"/>
    <row r="199318"/>
    <row r="199319"/>
    <row r="199320"/>
    <row r="199321"/>
    <row r="199322"/>
    <row r="199323"/>
    <row r="199324"/>
    <row r="199325"/>
    <row r="199326"/>
    <row r="199327"/>
    <row r="199328"/>
    <row r="199329"/>
    <row r="199330"/>
    <row r="199331"/>
    <row r="199332"/>
    <row r="199333"/>
    <row r="199334"/>
    <row r="199335"/>
    <row r="199336"/>
    <row r="199337"/>
    <row r="199338"/>
    <row r="199339"/>
    <row r="199340"/>
    <row r="199341"/>
    <row r="199342"/>
    <row r="199343"/>
    <row r="199344"/>
    <row r="199345"/>
    <row r="199346"/>
    <row r="199347"/>
    <row r="199348"/>
    <row r="199349"/>
    <row r="199350"/>
    <row r="199351"/>
    <row r="199352"/>
    <row r="199353"/>
    <row r="199354"/>
    <row r="199355"/>
    <row r="199356"/>
    <row r="199357"/>
    <row r="199358"/>
    <row r="199359"/>
    <row r="199360"/>
    <row r="199361"/>
    <row r="199362"/>
    <row r="199363"/>
    <row r="199364"/>
    <row r="199365"/>
    <row r="199366"/>
    <row r="199367"/>
    <row r="199368"/>
    <row r="199369"/>
    <row r="199370"/>
    <row r="199371"/>
    <row r="199372"/>
    <row r="199373"/>
    <row r="199374"/>
    <row r="199375"/>
    <row r="199376"/>
    <row r="199377"/>
    <row r="199378"/>
    <row r="199379"/>
    <row r="199380"/>
    <row r="199381"/>
    <row r="199382"/>
    <row r="199383"/>
    <row r="199384"/>
    <row r="199385"/>
    <row r="199386"/>
    <row r="199387"/>
    <row r="199388"/>
    <row r="199389"/>
    <row r="199390"/>
    <row r="199391"/>
    <row r="199392"/>
    <row r="199393"/>
    <row r="199394"/>
    <row r="199395"/>
    <row r="199396"/>
    <row r="199397"/>
    <row r="199398"/>
    <row r="199399"/>
    <row r="199400"/>
    <row r="199401"/>
    <row r="199402"/>
    <row r="199403"/>
    <row r="199404"/>
    <row r="199405"/>
    <row r="199406"/>
    <row r="199407"/>
    <row r="199408"/>
    <row r="199409"/>
    <row r="199410"/>
    <row r="199411"/>
    <row r="199412"/>
    <row r="199413"/>
    <row r="199414"/>
    <row r="199415"/>
    <row r="199416"/>
    <row r="199417"/>
    <row r="199418"/>
    <row r="199419"/>
    <row r="199420"/>
    <row r="199421"/>
    <row r="199422"/>
    <row r="199423"/>
    <row r="199424"/>
    <row r="199425"/>
    <row r="199426"/>
    <row r="199427"/>
    <row r="199428"/>
    <row r="199429"/>
    <row r="199430"/>
    <row r="199431"/>
    <row r="199432"/>
    <row r="199433"/>
    <row r="199434"/>
    <row r="199435"/>
    <row r="199436"/>
    <row r="199437"/>
    <row r="199438"/>
    <row r="199439"/>
    <row r="199440"/>
    <row r="199441"/>
    <row r="199442"/>
    <row r="199443"/>
    <row r="199444"/>
    <row r="199445"/>
    <row r="199446"/>
    <row r="199447"/>
    <row r="199448"/>
    <row r="199449"/>
    <row r="199450"/>
    <row r="199451"/>
    <row r="199452"/>
    <row r="199453"/>
    <row r="199454"/>
    <row r="199455"/>
    <row r="199456"/>
    <row r="199457"/>
    <row r="199458"/>
    <row r="199459"/>
    <row r="199460"/>
    <row r="199461"/>
    <row r="199462"/>
    <row r="199463"/>
    <row r="199464"/>
    <row r="199465"/>
    <row r="199466"/>
    <row r="199467"/>
    <row r="199468"/>
    <row r="199469"/>
    <row r="199470"/>
    <row r="199471"/>
    <row r="199472"/>
    <row r="199473"/>
    <row r="199474"/>
    <row r="199475"/>
    <row r="199476"/>
    <row r="199477"/>
    <row r="199478"/>
    <row r="199479"/>
    <row r="199480"/>
    <row r="199481"/>
    <row r="199482"/>
    <row r="199483"/>
    <row r="199484"/>
    <row r="199485"/>
    <row r="199486"/>
    <row r="199487"/>
    <row r="199488"/>
    <row r="199489"/>
    <row r="199490"/>
    <row r="199491"/>
    <row r="199492"/>
    <row r="199493"/>
    <row r="199494"/>
    <row r="199495"/>
    <row r="199496"/>
    <row r="199497"/>
    <row r="199498"/>
    <row r="199499"/>
    <row r="199500"/>
    <row r="199501"/>
    <row r="199502"/>
    <row r="199503"/>
    <row r="199504"/>
    <row r="199505"/>
    <row r="199506"/>
    <row r="199507"/>
    <row r="199508"/>
    <row r="199509"/>
    <row r="199510"/>
    <row r="199511"/>
    <row r="199512"/>
    <row r="199513"/>
    <row r="199514"/>
    <row r="199515"/>
    <row r="199516"/>
    <row r="199517"/>
    <row r="199518"/>
    <row r="199519"/>
    <row r="199520"/>
    <row r="199521"/>
    <row r="199522"/>
    <row r="199523"/>
    <row r="199524"/>
    <row r="199525"/>
    <row r="199526"/>
    <row r="199527"/>
    <row r="199528"/>
    <row r="199529"/>
    <row r="199530"/>
    <row r="199531"/>
    <row r="199532"/>
    <row r="199533"/>
    <row r="199534"/>
    <row r="199535"/>
    <row r="199536"/>
    <row r="199537"/>
    <row r="199538"/>
    <row r="199539"/>
    <row r="199540"/>
    <row r="199541"/>
    <row r="199542"/>
    <row r="199543"/>
    <row r="199544"/>
    <row r="199545"/>
    <row r="199546"/>
    <row r="199547"/>
    <row r="199548"/>
    <row r="199549"/>
    <row r="199550"/>
    <row r="199551"/>
    <row r="199552"/>
    <row r="199553"/>
    <row r="199554"/>
    <row r="199555"/>
    <row r="199556"/>
    <row r="199557"/>
    <row r="199558"/>
    <row r="199559"/>
    <row r="199560"/>
    <row r="199561"/>
    <row r="199562"/>
    <row r="199563"/>
    <row r="199564"/>
    <row r="199565"/>
    <row r="199566"/>
    <row r="199567"/>
    <row r="199568"/>
    <row r="199569"/>
    <row r="199570"/>
    <row r="199571"/>
    <row r="199572"/>
    <row r="199573"/>
    <row r="199574"/>
    <row r="199575"/>
    <row r="199576"/>
    <row r="199577"/>
    <row r="199578"/>
    <row r="199579"/>
    <row r="199580"/>
    <row r="199581"/>
    <row r="199582"/>
    <row r="199583"/>
    <row r="199584"/>
    <row r="199585"/>
    <row r="199586"/>
    <row r="199587"/>
    <row r="199588"/>
    <row r="199589"/>
    <row r="199590"/>
    <row r="199591"/>
    <row r="199592"/>
    <row r="199593"/>
    <row r="199594"/>
    <row r="199595"/>
    <row r="199596"/>
    <row r="199597"/>
    <row r="199598"/>
    <row r="199599"/>
    <row r="199600"/>
    <row r="199601"/>
    <row r="199602"/>
    <row r="199603"/>
    <row r="199604"/>
    <row r="199605"/>
    <row r="199606"/>
    <row r="199607"/>
    <row r="199608"/>
    <row r="199609"/>
    <row r="199610"/>
    <row r="199611"/>
    <row r="199612"/>
    <row r="199613"/>
    <row r="199614"/>
    <row r="199615"/>
    <row r="199616"/>
    <row r="199617"/>
    <row r="199618"/>
    <row r="199619"/>
    <row r="199620"/>
    <row r="199621"/>
    <row r="199622"/>
    <row r="199623"/>
    <row r="199624"/>
    <row r="199625"/>
    <row r="199626"/>
    <row r="199627"/>
    <row r="199628"/>
    <row r="199629"/>
    <row r="199630"/>
    <row r="199631"/>
    <row r="199632"/>
    <row r="199633"/>
    <row r="199634"/>
    <row r="199635"/>
    <row r="199636"/>
    <row r="199637"/>
    <row r="199638"/>
    <row r="199639"/>
    <row r="199640"/>
    <row r="199641"/>
    <row r="199642"/>
    <row r="199643"/>
    <row r="199644"/>
    <row r="199645"/>
    <row r="199646"/>
    <row r="199647"/>
    <row r="199648"/>
    <row r="199649"/>
    <row r="199650"/>
    <row r="199651"/>
    <row r="199652"/>
    <row r="199653"/>
    <row r="199654"/>
    <row r="199655"/>
    <row r="199656"/>
    <row r="199657"/>
    <row r="199658"/>
    <row r="199659"/>
    <row r="199660"/>
    <row r="199661"/>
    <row r="199662"/>
    <row r="199663"/>
    <row r="199664"/>
    <row r="199665"/>
    <row r="199666"/>
    <row r="199667"/>
    <row r="199668"/>
    <row r="199669"/>
    <row r="199670"/>
    <row r="199671"/>
    <row r="199672"/>
    <row r="199673"/>
    <row r="199674"/>
    <row r="199675"/>
    <row r="199676"/>
    <row r="199677"/>
    <row r="199678"/>
    <row r="199679"/>
    <row r="199680"/>
    <row r="199681"/>
    <row r="199682"/>
    <row r="199683"/>
    <row r="199684"/>
    <row r="199685"/>
    <row r="199686"/>
    <row r="199687"/>
    <row r="199688"/>
    <row r="199689"/>
    <row r="199690"/>
    <row r="199691"/>
    <row r="199692"/>
    <row r="199693"/>
    <row r="199694"/>
    <row r="199695"/>
    <row r="199696"/>
    <row r="199697"/>
    <row r="199698"/>
    <row r="199699"/>
    <row r="199700"/>
    <row r="199701"/>
    <row r="199702"/>
    <row r="199703"/>
    <row r="199704"/>
    <row r="199705"/>
    <row r="199706"/>
    <row r="199707"/>
    <row r="199708"/>
    <row r="199709"/>
    <row r="199710"/>
    <row r="199711"/>
    <row r="199712"/>
    <row r="199713"/>
    <row r="199714"/>
    <row r="199715"/>
    <row r="199716"/>
    <row r="199717"/>
    <row r="199718"/>
    <row r="199719"/>
    <row r="199720"/>
    <row r="199721"/>
    <row r="199722"/>
    <row r="199723"/>
    <row r="199724"/>
    <row r="199725"/>
    <row r="199726"/>
    <row r="199727"/>
    <row r="199728"/>
    <row r="199729"/>
    <row r="199730"/>
    <row r="199731"/>
    <row r="199732"/>
    <row r="199733"/>
    <row r="199734"/>
    <row r="199735"/>
    <row r="199736"/>
    <row r="199737"/>
    <row r="199738"/>
    <row r="199739"/>
    <row r="199740"/>
    <row r="199741"/>
    <row r="199742"/>
    <row r="199743"/>
    <row r="199744"/>
    <row r="199745"/>
    <row r="199746"/>
    <row r="199747"/>
    <row r="199748"/>
    <row r="199749"/>
    <row r="199750"/>
    <row r="199751"/>
    <row r="199752"/>
    <row r="199753"/>
    <row r="199754"/>
    <row r="199755"/>
    <row r="199756"/>
    <row r="199757"/>
    <row r="199758"/>
    <row r="199759"/>
    <row r="199760"/>
    <row r="199761"/>
    <row r="199762"/>
    <row r="199763"/>
    <row r="199764"/>
    <row r="199765"/>
    <row r="199766"/>
    <row r="199767"/>
    <row r="199768"/>
    <row r="199769"/>
    <row r="199770"/>
    <row r="199771"/>
    <row r="199772"/>
    <row r="199773"/>
    <row r="199774"/>
    <row r="199775"/>
    <row r="199776"/>
    <row r="199777"/>
    <row r="199778"/>
    <row r="199779"/>
    <row r="199780"/>
    <row r="199781"/>
    <row r="199782"/>
    <row r="199783"/>
    <row r="199784"/>
    <row r="199785"/>
    <row r="199786"/>
    <row r="199787"/>
    <row r="199788"/>
    <row r="199789"/>
    <row r="199790"/>
    <row r="199791"/>
    <row r="199792"/>
    <row r="199793"/>
    <row r="199794"/>
    <row r="199795"/>
    <row r="199796"/>
    <row r="199797"/>
    <row r="199798"/>
    <row r="199799"/>
    <row r="199800"/>
    <row r="199801"/>
    <row r="199802"/>
    <row r="199803"/>
    <row r="199804"/>
    <row r="199805"/>
    <row r="199806"/>
    <row r="199807"/>
    <row r="199808"/>
    <row r="199809"/>
    <row r="199810"/>
    <row r="199811"/>
    <row r="199812"/>
    <row r="199813"/>
    <row r="199814"/>
    <row r="199815"/>
    <row r="199816"/>
    <row r="199817"/>
    <row r="199818"/>
    <row r="199819"/>
    <row r="199820"/>
    <row r="199821"/>
    <row r="199822"/>
    <row r="199823"/>
    <row r="199824"/>
    <row r="199825"/>
    <row r="199826"/>
    <row r="199827"/>
    <row r="199828"/>
    <row r="199829"/>
    <row r="199830"/>
    <row r="199831"/>
    <row r="199832"/>
    <row r="199833"/>
    <row r="199834"/>
    <row r="199835"/>
    <row r="199836"/>
    <row r="199837"/>
    <row r="199838"/>
    <row r="199839"/>
    <row r="199840"/>
    <row r="199841"/>
    <row r="199842"/>
    <row r="199843"/>
    <row r="199844"/>
    <row r="199845"/>
    <row r="199846"/>
    <row r="199847"/>
    <row r="199848"/>
    <row r="199849"/>
    <row r="199850"/>
    <row r="199851"/>
    <row r="199852"/>
    <row r="199853"/>
    <row r="199854"/>
    <row r="199855"/>
    <row r="199856"/>
    <row r="199857"/>
    <row r="199858"/>
    <row r="199859"/>
    <row r="199860"/>
    <row r="199861"/>
    <row r="199862"/>
    <row r="199863"/>
    <row r="199864"/>
    <row r="199865"/>
    <row r="199866"/>
    <row r="199867"/>
    <row r="199868"/>
    <row r="199869"/>
    <row r="199870"/>
    <row r="199871"/>
    <row r="199872"/>
    <row r="199873"/>
    <row r="199874"/>
    <row r="199875"/>
    <row r="199876"/>
    <row r="199877"/>
    <row r="199878"/>
    <row r="199879"/>
    <row r="199880"/>
    <row r="199881"/>
    <row r="199882"/>
    <row r="199883"/>
    <row r="199884"/>
    <row r="199885"/>
    <row r="199886"/>
    <row r="199887"/>
    <row r="199888"/>
    <row r="199889"/>
    <row r="199890"/>
    <row r="199891"/>
    <row r="199892"/>
    <row r="199893"/>
    <row r="199894"/>
    <row r="199895"/>
    <row r="199896"/>
    <row r="199897"/>
    <row r="199898"/>
    <row r="199899"/>
    <row r="199900"/>
    <row r="199901"/>
    <row r="199902"/>
    <row r="199903"/>
    <row r="199904"/>
    <row r="199905"/>
    <row r="199906"/>
    <row r="199907"/>
    <row r="199908"/>
    <row r="199909"/>
    <row r="199910"/>
    <row r="199911"/>
    <row r="199912"/>
    <row r="199913"/>
    <row r="199914"/>
    <row r="199915"/>
    <row r="199916"/>
    <row r="199917"/>
    <row r="199918"/>
    <row r="199919"/>
    <row r="199920"/>
    <row r="199921"/>
    <row r="199922"/>
    <row r="199923"/>
    <row r="199924"/>
    <row r="199925"/>
    <row r="199926"/>
    <row r="199927"/>
    <row r="199928"/>
    <row r="199929"/>
    <row r="199930"/>
    <row r="199931"/>
    <row r="199932"/>
    <row r="199933"/>
    <row r="199934"/>
    <row r="199935"/>
    <row r="199936"/>
    <row r="199937"/>
    <row r="199938"/>
    <row r="199939"/>
    <row r="199940"/>
    <row r="199941"/>
    <row r="199942"/>
    <row r="199943"/>
    <row r="199944"/>
    <row r="199945"/>
    <row r="199946"/>
    <row r="199947"/>
    <row r="199948"/>
    <row r="199949"/>
    <row r="199950"/>
    <row r="199951"/>
    <row r="199952"/>
    <row r="199953"/>
    <row r="199954"/>
    <row r="199955"/>
    <row r="199956"/>
    <row r="199957"/>
    <row r="199958"/>
    <row r="199959"/>
    <row r="199960"/>
    <row r="199961"/>
    <row r="199962"/>
    <row r="199963"/>
    <row r="199964"/>
    <row r="199965"/>
    <row r="199966"/>
    <row r="199967"/>
    <row r="199968"/>
    <row r="199969"/>
    <row r="199970"/>
    <row r="199971"/>
    <row r="199972"/>
    <row r="199973"/>
    <row r="199974"/>
    <row r="199975"/>
    <row r="199976"/>
    <row r="199977"/>
    <row r="199978"/>
    <row r="199979"/>
    <row r="199980"/>
    <row r="199981"/>
    <row r="199982"/>
    <row r="199983"/>
    <row r="199984"/>
    <row r="199985"/>
    <row r="199986"/>
    <row r="199987"/>
    <row r="199988"/>
    <row r="199989"/>
    <row r="199990"/>
    <row r="199991"/>
    <row r="199992"/>
    <row r="199993"/>
    <row r="199994"/>
    <row r="199995"/>
    <row r="199996"/>
    <row r="199997"/>
    <row r="199998"/>
    <row r="199999"/>
    <row r="200000"/>
    <row r="200001"/>
    <row r="200002"/>
    <row r="200003"/>
    <row r="200004"/>
    <row r="200005"/>
    <row r="200006"/>
    <row r="200007"/>
    <row r="200008"/>
    <row r="200009"/>
    <row r="200010"/>
    <row r="200011"/>
    <row r="200012"/>
    <row r="200013"/>
    <row r="200014"/>
    <row r="200015"/>
    <row r="200016"/>
    <row r="200017"/>
    <row r="200018"/>
    <row r="200019"/>
    <row r="200020"/>
    <row r="200021"/>
    <row r="200022"/>
    <row r="200023"/>
    <row r="200024"/>
    <row r="200025"/>
    <row r="200026"/>
    <row r="200027"/>
    <row r="200028"/>
    <row r="200029"/>
    <row r="200030"/>
    <row r="200031"/>
    <row r="200032"/>
    <row r="200033"/>
    <row r="200034"/>
    <row r="200035"/>
    <row r="200036"/>
    <row r="200037"/>
    <row r="200038"/>
    <row r="200039"/>
    <row r="200040"/>
    <row r="200041"/>
    <row r="200042"/>
    <row r="200043"/>
    <row r="200044"/>
    <row r="200045"/>
    <row r="200046"/>
    <row r="200047"/>
    <row r="200048"/>
    <row r="200049"/>
    <row r="200050"/>
    <row r="200051"/>
    <row r="200052"/>
    <row r="200053"/>
    <row r="200054"/>
    <row r="200055"/>
    <row r="200056"/>
    <row r="200057"/>
    <row r="200058"/>
    <row r="200059"/>
    <row r="200060"/>
    <row r="200061"/>
    <row r="200062"/>
    <row r="200063"/>
    <row r="200064"/>
    <row r="200065"/>
    <row r="200066"/>
    <row r="200067"/>
    <row r="200068"/>
    <row r="200069"/>
    <row r="200070"/>
    <row r="200071"/>
    <row r="200072"/>
    <row r="200073"/>
    <row r="200074"/>
    <row r="200075"/>
    <row r="200076"/>
    <row r="200077"/>
    <row r="200078"/>
    <row r="200079"/>
    <row r="200080"/>
    <row r="200081"/>
    <row r="200082"/>
    <row r="200083"/>
    <row r="200084"/>
    <row r="200085"/>
    <row r="200086"/>
    <row r="200087"/>
    <row r="200088"/>
    <row r="200089"/>
    <row r="200090"/>
    <row r="200091"/>
    <row r="200092"/>
    <row r="200093"/>
    <row r="200094"/>
    <row r="200095"/>
    <row r="200096"/>
    <row r="200097"/>
    <row r="200098"/>
    <row r="200099"/>
    <row r="200100"/>
    <row r="200101"/>
    <row r="200102"/>
    <row r="200103"/>
    <row r="200104"/>
    <row r="200105"/>
    <row r="200106"/>
    <row r="200107"/>
    <row r="200108"/>
    <row r="200109"/>
    <row r="200110"/>
    <row r="200111"/>
    <row r="200112"/>
    <row r="200113"/>
    <row r="200114"/>
    <row r="200115"/>
    <row r="200116"/>
    <row r="200117"/>
    <row r="200118"/>
    <row r="200119"/>
    <row r="200120"/>
    <row r="200121"/>
    <row r="200122"/>
    <row r="200123"/>
    <row r="200124"/>
    <row r="200125"/>
    <row r="200126"/>
    <row r="200127"/>
    <row r="200128"/>
    <row r="200129"/>
    <row r="200130"/>
    <row r="200131"/>
    <row r="200132"/>
    <row r="200133"/>
    <row r="200134"/>
    <row r="200135"/>
    <row r="200136"/>
    <row r="200137"/>
    <row r="200138"/>
    <row r="200139"/>
    <row r="200140"/>
    <row r="200141"/>
    <row r="200142"/>
    <row r="200143"/>
    <row r="200144"/>
    <row r="200145"/>
    <row r="200146"/>
    <row r="200147"/>
    <row r="200148"/>
    <row r="200149"/>
    <row r="200150"/>
    <row r="200151"/>
    <row r="200152"/>
    <row r="200153"/>
    <row r="200154"/>
    <row r="200155"/>
    <row r="200156"/>
    <row r="200157"/>
    <row r="200158"/>
    <row r="200159"/>
    <row r="200160"/>
    <row r="200161"/>
    <row r="200162"/>
    <row r="200163"/>
    <row r="200164"/>
    <row r="200165"/>
    <row r="200166"/>
    <row r="200167"/>
    <row r="200168"/>
    <row r="200169"/>
    <row r="200170"/>
    <row r="200171"/>
    <row r="200172"/>
    <row r="200173"/>
    <row r="200174"/>
    <row r="200175"/>
    <row r="200176"/>
    <row r="200177"/>
    <row r="200178"/>
    <row r="200179"/>
    <row r="200180"/>
    <row r="200181"/>
    <row r="200182"/>
    <row r="200183"/>
    <row r="200184"/>
    <row r="200185"/>
    <row r="200186"/>
    <row r="200187"/>
    <row r="200188"/>
    <row r="200189"/>
    <row r="200190"/>
    <row r="200191"/>
    <row r="200192"/>
    <row r="200193"/>
    <row r="200194"/>
    <row r="200195"/>
    <row r="200196"/>
    <row r="200197"/>
    <row r="200198"/>
    <row r="200199"/>
    <row r="200200"/>
    <row r="200201"/>
    <row r="200202"/>
    <row r="200203"/>
    <row r="200204"/>
    <row r="200205"/>
    <row r="200206"/>
    <row r="200207"/>
    <row r="200208"/>
    <row r="200209"/>
    <row r="200210"/>
    <row r="200211"/>
    <row r="200212"/>
    <row r="200213"/>
    <row r="200214"/>
    <row r="200215"/>
    <row r="200216"/>
    <row r="200217"/>
    <row r="200218"/>
    <row r="200219"/>
    <row r="200220"/>
    <row r="200221"/>
    <row r="200222"/>
    <row r="200223"/>
    <row r="200224"/>
    <row r="200225"/>
    <row r="200226"/>
    <row r="200227"/>
    <row r="200228"/>
    <row r="200229"/>
    <row r="200230"/>
    <row r="200231"/>
    <row r="200232"/>
    <row r="200233"/>
    <row r="200234"/>
    <row r="200235"/>
    <row r="200236"/>
    <row r="200237"/>
    <row r="200238"/>
    <row r="200239"/>
    <row r="200240"/>
    <row r="200241"/>
    <row r="200242"/>
    <row r="200243"/>
    <row r="200244"/>
    <row r="200245"/>
    <row r="200246"/>
    <row r="200247"/>
    <row r="200248"/>
    <row r="200249"/>
    <row r="200250"/>
    <row r="200251"/>
    <row r="200252"/>
    <row r="200253"/>
    <row r="200254"/>
    <row r="200255"/>
    <row r="200256"/>
    <row r="200257"/>
    <row r="200258"/>
    <row r="200259"/>
    <row r="200260"/>
    <row r="200261"/>
    <row r="200262"/>
    <row r="200263"/>
    <row r="200264"/>
    <row r="200265"/>
    <row r="200266"/>
    <row r="200267"/>
    <row r="200268"/>
    <row r="200269"/>
    <row r="200270"/>
    <row r="200271"/>
    <row r="200272"/>
    <row r="200273"/>
    <row r="200274"/>
    <row r="200275"/>
    <row r="200276"/>
    <row r="200277"/>
    <row r="200278"/>
    <row r="200279"/>
    <row r="200280"/>
    <row r="200281"/>
    <row r="200282"/>
    <row r="200283"/>
    <row r="200284"/>
    <row r="200285"/>
    <row r="200286"/>
    <row r="200287"/>
    <row r="200288"/>
    <row r="200289"/>
    <row r="200290"/>
    <row r="200291"/>
    <row r="200292"/>
    <row r="200293"/>
    <row r="200294"/>
    <row r="200295"/>
    <row r="200296"/>
    <row r="200297"/>
    <row r="200298"/>
    <row r="200299"/>
    <row r="200300"/>
    <row r="200301"/>
    <row r="200302"/>
    <row r="200303"/>
    <row r="200304"/>
    <row r="200305"/>
    <row r="200306"/>
    <row r="200307"/>
    <row r="200308"/>
    <row r="200309"/>
    <row r="200310"/>
    <row r="200311"/>
    <row r="200312"/>
    <row r="200313"/>
    <row r="200314"/>
    <row r="200315"/>
    <row r="200316"/>
    <row r="200317"/>
    <row r="200318"/>
    <row r="200319"/>
    <row r="200320"/>
    <row r="200321"/>
    <row r="200322"/>
    <row r="200323"/>
    <row r="200324"/>
    <row r="200325"/>
    <row r="200326"/>
    <row r="200327"/>
    <row r="200328"/>
    <row r="200329"/>
    <row r="200330"/>
    <row r="200331"/>
    <row r="200332"/>
    <row r="200333"/>
    <row r="200334"/>
    <row r="200335"/>
    <row r="200336"/>
    <row r="200337"/>
    <row r="200338"/>
    <row r="200339"/>
    <row r="200340"/>
    <row r="200341"/>
    <row r="200342"/>
    <row r="200343"/>
    <row r="200344"/>
    <row r="200345"/>
    <row r="200346"/>
    <row r="200347"/>
    <row r="200348"/>
    <row r="200349"/>
    <row r="200350"/>
    <row r="200351"/>
    <row r="200352"/>
    <row r="200353"/>
    <row r="200354"/>
    <row r="200355"/>
    <row r="200356"/>
    <row r="200357"/>
    <row r="200358"/>
    <row r="200359"/>
    <row r="200360"/>
    <row r="200361"/>
    <row r="200362"/>
    <row r="200363"/>
    <row r="200364"/>
    <row r="200365"/>
    <row r="200366"/>
    <row r="200367"/>
    <row r="200368"/>
    <row r="200369"/>
    <row r="200370"/>
    <row r="200371"/>
    <row r="200372"/>
    <row r="200373"/>
    <row r="200374"/>
    <row r="200375"/>
    <row r="200376"/>
    <row r="200377"/>
    <row r="200378"/>
    <row r="200379"/>
    <row r="200380"/>
    <row r="200381"/>
    <row r="200382"/>
    <row r="200383"/>
    <row r="200384"/>
    <row r="200385"/>
    <row r="200386"/>
    <row r="200387"/>
    <row r="200388"/>
    <row r="200389"/>
    <row r="200390"/>
    <row r="200391"/>
    <row r="200392"/>
    <row r="200393"/>
    <row r="200394"/>
    <row r="200395"/>
    <row r="200396"/>
    <row r="200397"/>
    <row r="200398"/>
    <row r="200399"/>
    <row r="200400"/>
    <row r="200401"/>
    <row r="200402"/>
    <row r="200403"/>
    <row r="200404"/>
    <row r="200405"/>
    <row r="200406"/>
    <row r="200407"/>
    <row r="200408"/>
    <row r="200409"/>
    <row r="200410"/>
    <row r="200411"/>
    <row r="200412"/>
    <row r="200413"/>
    <row r="200414"/>
    <row r="200415"/>
    <row r="200416"/>
    <row r="200417"/>
    <row r="200418"/>
    <row r="200419"/>
    <row r="200420"/>
    <row r="200421"/>
    <row r="200422"/>
    <row r="200423"/>
    <row r="200424"/>
    <row r="200425"/>
    <row r="200426"/>
    <row r="200427"/>
    <row r="200428"/>
    <row r="200429"/>
    <row r="200430"/>
    <row r="200431"/>
    <row r="200432"/>
    <row r="200433"/>
    <row r="200434"/>
    <row r="200435"/>
    <row r="200436"/>
    <row r="200437"/>
    <row r="200438"/>
    <row r="200439"/>
    <row r="200440"/>
    <row r="200441"/>
    <row r="200442"/>
    <row r="200443"/>
    <row r="200444"/>
    <row r="200445"/>
    <row r="200446"/>
    <row r="200447"/>
    <row r="200448"/>
    <row r="200449"/>
    <row r="200450"/>
    <row r="200451"/>
    <row r="200452"/>
    <row r="200453"/>
    <row r="200454"/>
    <row r="200455"/>
    <row r="200456"/>
    <row r="200457"/>
    <row r="200458"/>
    <row r="200459"/>
    <row r="200460"/>
    <row r="200461"/>
    <row r="200462"/>
    <row r="200463"/>
    <row r="200464"/>
    <row r="200465"/>
    <row r="200466"/>
    <row r="200467"/>
    <row r="200468"/>
    <row r="200469"/>
    <row r="200470"/>
    <row r="200471"/>
    <row r="200472"/>
    <row r="200473"/>
    <row r="200474"/>
    <row r="200475"/>
    <row r="200476"/>
    <row r="200477"/>
    <row r="200478"/>
    <row r="200479"/>
    <row r="200480"/>
    <row r="200481"/>
    <row r="200482"/>
    <row r="200483"/>
    <row r="200484"/>
    <row r="200485"/>
    <row r="200486"/>
    <row r="200487"/>
    <row r="200488"/>
    <row r="200489"/>
    <row r="200490"/>
    <row r="200491"/>
    <row r="200492"/>
    <row r="200493"/>
    <row r="200494"/>
    <row r="200495"/>
    <row r="200496"/>
    <row r="200497"/>
    <row r="200498"/>
    <row r="200499"/>
    <row r="200500"/>
    <row r="200501"/>
    <row r="200502"/>
    <row r="200503"/>
    <row r="200504"/>
    <row r="200505"/>
    <row r="200506"/>
    <row r="200507"/>
    <row r="200508"/>
    <row r="200509"/>
    <row r="200510"/>
    <row r="200511"/>
    <row r="200512"/>
    <row r="200513"/>
    <row r="200514"/>
    <row r="200515"/>
    <row r="200516"/>
    <row r="200517"/>
    <row r="200518"/>
    <row r="200519"/>
    <row r="200520"/>
    <row r="200521"/>
    <row r="200522"/>
    <row r="200523"/>
    <row r="200524"/>
    <row r="200525"/>
    <row r="200526"/>
    <row r="200527"/>
    <row r="200528"/>
    <row r="200529"/>
    <row r="200530"/>
    <row r="200531"/>
    <row r="200532"/>
    <row r="200533"/>
    <row r="200534"/>
    <row r="200535"/>
    <row r="200536"/>
    <row r="200537"/>
    <row r="200538"/>
    <row r="200539"/>
    <row r="200540"/>
    <row r="200541"/>
    <row r="200542"/>
    <row r="200543"/>
    <row r="200544"/>
    <row r="200545"/>
    <row r="200546"/>
    <row r="200547"/>
    <row r="200548"/>
    <row r="200549"/>
    <row r="200550"/>
    <row r="200551"/>
    <row r="200552"/>
    <row r="200553"/>
    <row r="200554"/>
    <row r="200555"/>
    <row r="200556"/>
    <row r="200557"/>
    <row r="200558"/>
    <row r="200559"/>
    <row r="200560"/>
    <row r="200561"/>
    <row r="200562"/>
    <row r="200563"/>
    <row r="200564"/>
    <row r="200565"/>
    <row r="200566"/>
    <row r="200567"/>
    <row r="200568"/>
    <row r="200569"/>
    <row r="200570"/>
    <row r="200571"/>
    <row r="200572"/>
    <row r="200573"/>
    <row r="200574"/>
    <row r="200575"/>
    <row r="200576"/>
    <row r="200577"/>
    <row r="200578"/>
    <row r="200579"/>
    <row r="200580"/>
    <row r="200581"/>
    <row r="200582"/>
    <row r="200583"/>
    <row r="200584"/>
    <row r="200585"/>
    <row r="200586"/>
    <row r="200587"/>
    <row r="200588"/>
    <row r="200589"/>
    <row r="200590"/>
    <row r="200591"/>
    <row r="200592"/>
    <row r="200593"/>
    <row r="200594"/>
    <row r="200595"/>
    <row r="200596"/>
    <row r="200597"/>
    <row r="200598"/>
    <row r="200599"/>
    <row r="200600"/>
    <row r="200601"/>
    <row r="200602"/>
    <row r="200603"/>
    <row r="200604"/>
    <row r="200605"/>
    <row r="200606"/>
    <row r="200607"/>
    <row r="200608"/>
    <row r="200609"/>
    <row r="200610"/>
    <row r="200611"/>
    <row r="200612"/>
    <row r="200613"/>
    <row r="200614"/>
    <row r="200615"/>
    <row r="200616"/>
    <row r="200617"/>
    <row r="200618"/>
    <row r="200619"/>
    <row r="200620"/>
    <row r="200621"/>
    <row r="200622"/>
    <row r="200623"/>
    <row r="200624"/>
    <row r="200625"/>
    <row r="200626"/>
    <row r="200627"/>
    <row r="200628"/>
    <row r="200629"/>
    <row r="200630"/>
    <row r="200631"/>
    <row r="200632"/>
    <row r="200633"/>
    <row r="200634"/>
    <row r="200635"/>
    <row r="200636"/>
    <row r="200637"/>
    <row r="200638"/>
    <row r="200639"/>
    <row r="200640"/>
    <row r="200641"/>
    <row r="200642"/>
    <row r="200643"/>
    <row r="200644"/>
    <row r="200645"/>
    <row r="200646"/>
    <row r="200647"/>
    <row r="200648"/>
    <row r="200649"/>
    <row r="200650"/>
    <row r="200651"/>
    <row r="200652"/>
    <row r="200653"/>
    <row r="200654"/>
    <row r="200655"/>
    <row r="200656"/>
    <row r="200657"/>
    <row r="200658"/>
    <row r="200659"/>
    <row r="200660"/>
    <row r="200661"/>
    <row r="200662"/>
    <row r="200663"/>
    <row r="200664"/>
    <row r="200665"/>
    <row r="200666"/>
    <row r="200667"/>
    <row r="200668"/>
    <row r="200669"/>
    <row r="200670"/>
    <row r="200671"/>
    <row r="200672"/>
    <row r="200673"/>
    <row r="200674"/>
    <row r="200675"/>
    <row r="200676"/>
    <row r="200677"/>
    <row r="200678"/>
    <row r="200679"/>
    <row r="200680"/>
    <row r="200681"/>
    <row r="200682"/>
    <row r="200683"/>
    <row r="200684"/>
    <row r="200685"/>
    <row r="200686"/>
    <row r="200687"/>
    <row r="200688"/>
    <row r="200689"/>
    <row r="200690"/>
    <row r="200691"/>
    <row r="200692"/>
    <row r="200693"/>
    <row r="200694"/>
    <row r="200695"/>
    <row r="200696"/>
    <row r="200697"/>
    <row r="200698"/>
    <row r="200699"/>
    <row r="200700"/>
    <row r="200701"/>
    <row r="200702"/>
    <row r="200703"/>
    <row r="200704"/>
    <row r="200705"/>
    <row r="200706"/>
    <row r="200707"/>
    <row r="200708"/>
    <row r="200709"/>
    <row r="200710"/>
    <row r="200711"/>
    <row r="200712"/>
    <row r="200713"/>
    <row r="200714"/>
    <row r="200715"/>
    <row r="200716"/>
    <row r="200717"/>
    <row r="200718"/>
    <row r="200719"/>
    <row r="200720"/>
    <row r="200721"/>
    <row r="200722"/>
    <row r="200723"/>
    <row r="200724"/>
    <row r="200725"/>
    <row r="200726"/>
    <row r="200727"/>
    <row r="200728"/>
    <row r="200729"/>
    <row r="200730"/>
    <row r="200731"/>
    <row r="200732"/>
    <row r="200733"/>
    <row r="200734"/>
    <row r="200735"/>
    <row r="200736"/>
    <row r="200737"/>
    <row r="200738"/>
    <row r="200739"/>
    <row r="200740"/>
    <row r="200741"/>
    <row r="200742"/>
    <row r="200743"/>
    <row r="200744"/>
    <row r="200745"/>
    <row r="200746"/>
    <row r="200747"/>
    <row r="200748"/>
    <row r="200749"/>
    <row r="200750"/>
    <row r="200751"/>
    <row r="200752"/>
    <row r="200753"/>
    <row r="200754"/>
    <row r="200755"/>
    <row r="200756"/>
    <row r="200757"/>
    <row r="200758"/>
    <row r="200759"/>
    <row r="200760"/>
    <row r="200761"/>
    <row r="200762"/>
    <row r="200763"/>
    <row r="200764"/>
    <row r="200765"/>
    <row r="200766"/>
    <row r="200767"/>
    <row r="200768"/>
    <row r="200769"/>
    <row r="200770"/>
    <row r="200771"/>
    <row r="200772"/>
    <row r="200773"/>
    <row r="200774"/>
    <row r="200775"/>
    <row r="200776"/>
    <row r="200777"/>
    <row r="200778"/>
    <row r="200779"/>
    <row r="200780"/>
    <row r="200781"/>
    <row r="200782"/>
    <row r="200783"/>
    <row r="200784"/>
    <row r="200785"/>
    <row r="200786"/>
    <row r="200787"/>
    <row r="200788"/>
    <row r="200789"/>
    <row r="200790"/>
    <row r="200791"/>
    <row r="200792"/>
    <row r="200793"/>
    <row r="200794"/>
    <row r="200795"/>
    <row r="200796"/>
    <row r="200797"/>
    <row r="200798"/>
    <row r="200799"/>
    <row r="200800"/>
    <row r="200801"/>
    <row r="200802"/>
    <row r="200803"/>
    <row r="200804"/>
    <row r="200805"/>
    <row r="200806"/>
    <row r="200807"/>
    <row r="200808"/>
    <row r="200809"/>
    <row r="200810"/>
    <row r="200811"/>
    <row r="200812"/>
    <row r="200813"/>
    <row r="200814"/>
    <row r="200815"/>
    <row r="200816"/>
    <row r="200817"/>
    <row r="200818"/>
    <row r="200819"/>
    <row r="200820"/>
    <row r="200821"/>
    <row r="200822"/>
    <row r="200823"/>
    <row r="200824"/>
    <row r="200825"/>
    <row r="200826"/>
    <row r="200827"/>
    <row r="200828"/>
    <row r="200829"/>
    <row r="200830"/>
    <row r="200831"/>
    <row r="200832"/>
    <row r="200833"/>
    <row r="200834"/>
    <row r="200835"/>
    <row r="200836"/>
    <row r="200837"/>
    <row r="200838"/>
    <row r="200839"/>
    <row r="200840"/>
    <row r="200841"/>
    <row r="200842"/>
    <row r="200843"/>
    <row r="200844"/>
    <row r="200845"/>
    <row r="200846"/>
    <row r="200847"/>
    <row r="200848"/>
    <row r="200849"/>
    <row r="200850"/>
    <row r="200851"/>
    <row r="200852"/>
    <row r="200853"/>
    <row r="200854"/>
    <row r="200855"/>
    <row r="200856"/>
    <row r="200857"/>
    <row r="200858"/>
    <row r="200859"/>
    <row r="200860"/>
    <row r="200861"/>
    <row r="200862"/>
    <row r="200863"/>
    <row r="200864"/>
    <row r="200865"/>
    <row r="200866"/>
    <row r="200867"/>
    <row r="200868"/>
    <row r="200869"/>
    <row r="200870"/>
    <row r="200871"/>
    <row r="200872"/>
    <row r="200873"/>
    <row r="200874"/>
    <row r="200875"/>
    <row r="200876"/>
    <row r="200877"/>
    <row r="200878"/>
    <row r="200879"/>
    <row r="200880"/>
    <row r="200881"/>
    <row r="200882"/>
    <row r="200883"/>
    <row r="200884"/>
    <row r="200885"/>
    <row r="200886"/>
    <row r="200887"/>
    <row r="200888"/>
    <row r="200889"/>
    <row r="200890"/>
    <row r="200891"/>
    <row r="200892"/>
    <row r="200893"/>
    <row r="200894"/>
    <row r="200895"/>
    <row r="200896"/>
    <row r="200897"/>
    <row r="200898"/>
    <row r="200899"/>
    <row r="200900"/>
    <row r="200901"/>
    <row r="200902"/>
    <row r="200903"/>
    <row r="200904"/>
    <row r="200905"/>
    <row r="200906"/>
    <row r="200907"/>
    <row r="200908"/>
    <row r="200909"/>
    <row r="200910"/>
    <row r="200911"/>
    <row r="200912"/>
    <row r="200913"/>
    <row r="200914"/>
    <row r="200915"/>
    <row r="200916"/>
    <row r="200917"/>
    <row r="200918"/>
    <row r="200919"/>
    <row r="200920"/>
    <row r="200921"/>
    <row r="200922"/>
    <row r="200923"/>
    <row r="200924"/>
    <row r="200925"/>
    <row r="200926"/>
    <row r="200927"/>
    <row r="200928"/>
    <row r="200929"/>
    <row r="200930"/>
    <row r="200931"/>
    <row r="200932"/>
    <row r="200933"/>
    <row r="200934"/>
    <row r="200935"/>
    <row r="200936"/>
    <row r="200937"/>
    <row r="200938"/>
    <row r="200939"/>
    <row r="200940"/>
    <row r="200941"/>
    <row r="200942"/>
    <row r="200943"/>
    <row r="200944"/>
    <row r="200945"/>
    <row r="200946"/>
    <row r="200947"/>
    <row r="200948"/>
    <row r="200949"/>
    <row r="200950"/>
    <row r="200951"/>
    <row r="200952"/>
    <row r="200953"/>
    <row r="200954"/>
    <row r="200955"/>
    <row r="200956"/>
    <row r="200957"/>
    <row r="200958"/>
    <row r="200959"/>
    <row r="200960"/>
    <row r="200961"/>
    <row r="200962"/>
    <row r="200963"/>
    <row r="200964"/>
    <row r="200965"/>
    <row r="200966"/>
    <row r="200967"/>
    <row r="200968"/>
    <row r="200969"/>
    <row r="200970"/>
    <row r="200971"/>
    <row r="200972"/>
    <row r="200973"/>
    <row r="200974"/>
    <row r="200975"/>
    <row r="200976"/>
    <row r="200977"/>
    <row r="200978"/>
    <row r="200979"/>
    <row r="200980"/>
    <row r="200981"/>
    <row r="200982"/>
    <row r="200983"/>
    <row r="200984"/>
    <row r="200985"/>
    <row r="200986"/>
    <row r="200987"/>
    <row r="200988"/>
    <row r="200989"/>
    <row r="200990"/>
    <row r="200991"/>
    <row r="200992"/>
    <row r="200993"/>
    <row r="200994"/>
    <row r="200995"/>
    <row r="200996"/>
    <row r="200997"/>
    <row r="200998"/>
    <row r="200999"/>
    <row r="201000"/>
    <row r="201001"/>
    <row r="201002"/>
    <row r="201003"/>
    <row r="201004"/>
    <row r="201005"/>
    <row r="201006"/>
    <row r="201007"/>
    <row r="201008"/>
    <row r="201009"/>
    <row r="201010"/>
    <row r="201011"/>
    <row r="201012"/>
    <row r="201013"/>
    <row r="201014"/>
    <row r="201015"/>
    <row r="201016"/>
    <row r="201017"/>
    <row r="201018"/>
    <row r="201019"/>
    <row r="201020"/>
    <row r="201021"/>
    <row r="201022"/>
    <row r="201023"/>
    <row r="201024"/>
    <row r="201025"/>
    <row r="201026"/>
    <row r="201027"/>
    <row r="201028"/>
    <row r="201029"/>
    <row r="201030"/>
    <row r="201031"/>
    <row r="201032"/>
    <row r="201033"/>
    <row r="201034"/>
    <row r="201035"/>
    <row r="201036"/>
    <row r="201037"/>
    <row r="201038"/>
    <row r="201039"/>
    <row r="201040"/>
    <row r="201041"/>
    <row r="201042"/>
    <row r="201043"/>
    <row r="201044"/>
    <row r="201045"/>
    <row r="201046"/>
    <row r="201047"/>
    <row r="201048"/>
    <row r="201049"/>
    <row r="201050"/>
    <row r="201051"/>
    <row r="201052"/>
    <row r="201053"/>
    <row r="201054"/>
    <row r="201055"/>
    <row r="201056"/>
    <row r="201057"/>
    <row r="201058"/>
    <row r="201059"/>
    <row r="201060"/>
    <row r="201061"/>
    <row r="201062"/>
    <row r="201063"/>
    <row r="201064"/>
    <row r="201065"/>
    <row r="201066"/>
    <row r="201067"/>
    <row r="201068"/>
    <row r="201069"/>
    <row r="201070"/>
    <row r="201071"/>
    <row r="201072"/>
    <row r="201073"/>
    <row r="201074"/>
    <row r="201075"/>
    <row r="201076"/>
    <row r="201077"/>
    <row r="201078"/>
    <row r="201079"/>
    <row r="201080"/>
    <row r="201081"/>
    <row r="201082"/>
    <row r="201083"/>
    <row r="201084"/>
    <row r="201085"/>
    <row r="201086"/>
    <row r="201087"/>
    <row r="201088"/>
    <row r="201089"/>
    <row r="201090"/>
    <row r="201091"/>
    <row r="201092"/>
    <row r="201093"/>
    <row r="201094"/>
    <row r="201095"/>
    <row r="201096"/>
    <row r="201097"/>
    <row r="201098"/>
    <row r="201099"/>
    <row r="201100"/>
    <row r="201101"/>
    <row r="201102"/>
    <row r="201103"/>
    <row r="201104"/>
    <row r="201105"/>
    <row r="201106"/>
    <row r="201107"/>
    <row r="201108"/>
    <row r="201109"/>
    <row r="201110"/>
    <row r="201111"/>
    <row r="201112"/>
    <row r="201113"/>
    <row r="201114"/>
    <row r="201115"/>
    <row r="201116"/>
    <row r="201117"/>
    <row r="201118"/>
    <row r="201119"/>
    <row r="201120"/>
    <row r="201121"/>
    <row r="201122"/>
    <row r="201123"/>
    <row r="201124"/>
    <row r="201125"/>
    <row r="201126"/>
    <row r="201127"/>
    <row r="201128"/>
    <row r="201129"/>
    <row r="201130"/>
    <row r="201131"/>
    <row r="201132"/>
    <row r="201133"/>
    <row r="201134"/>
    <row r="201135"/>
    <row r="201136"/>
    <row r="201137"/>
    <row r="201138"/>
    <row r="201139"/>
    <row r="201140"/>
    <row r="201141"/>
    <row r="201142"/>
    <row r="201143"/>
    <row r="201144"/>
    <row r="201145"/>
    <row r="201146"/>
    <row r="201147"/>
    <row r="201148"/>
    <row r="201149"/>
    <row r="201150"/>
    <row r="201151"/>
    <row r="201152"/>
    <row r="201153"/>
    <row r="201154"/>
    <row r="201155"/>
    <row r="201156"/>
    <row r="201157"/>
    <row r="201158"/>
    <row r="201159"/>
    <row r="201160"/>
    <row r="201161"/>
    <row r="201162"/>
    <row r="201163"/>
    <row r="201164"/>
    <row r="201165"/>
    <row r="201166"/>
    <row r="201167"/>
    <row r="201168"/>
    <row r="201169"/>
    <row r="201170"/>
    <row r="201171"/>
    <row r="201172"/>
    <row r="201173"/>
    <row r="201174"/>
    <row r="201175"/>
    <row r="201176"/>
    <row r="201177"/>
    <row r="201178"/>
    <row r="201179"/>
    <row r="201180"/>
    <row r="201181"/>
    <row r="201182"/>
    <row r="201183"/>
    <row r="201184"/>
    <row r="201185"/>
    <row r="201186"/>
    <row r="201187"/>
    <row r="201188"/>
    <row r="201189"/>
    <row r="201190"/>
    <row r="201191"/>
    <row r="201192"/>
    <row r="201193"/>
    <row r="201194"/>
    <row r="201195"/>
    <row r="201196"/>
    <row r="201197"/>
    <row r="201198"/>
    <row r="201199"/>
    <row r="201200"/>
    <row r="201201"/>
    <row r="201202"/>
    <row r="201203"/>
    <row r="201204"/>
    <row r="201205"/>
    <row r="201206"/>
    <row r="201207"/>
    <row r="201208"/>
    <row r="201209"/>
    <row r="201210"/>
    <row r="201211"/>
    <row r="201212"/>
    <row r="201213"/>
    <row r="201214"/>
    <row r="201215"/>
    <row r="201216"/>
    <row r="201217"/>
    <row r="201218"/>
    <row r="201219"/>
    <row r="201220"/>
    <row r="201221"/>
    <row r="201222"/>
    <row r="201223"/>
    <row r="201224"/>
    <row r="201225"/>
    <row r="201226"/>
    <row r="201227"/>
    <row r="201228"/>
    <row r="201229"/>
    <row r="201230"/>
    <row r="201231"/>
    <row r="201232"/>
    <row r="201233"/>
    <row r="201234"/>
    <row r="201235"/>
    <row r="201236"/>
    <row r="201237"/>
    <row r="201238"/>
    <row r="201239"/>
    <row r="201240"/>
    <row r="201241"/>
    <row r="201242"/>
    <row r="201243"/>
    <row r="201244"/>
    <row r="201245"/>
    <row r="201246"/>
    <row r="201247"/>
    <row r="201248"/>
    <row r="201249"/>
    <row r="201250"/>
    <row r="201251"/>
    <row r="201252"/>
    <row r="201253"/>
    <row r="201254"/>
    <row r="201255"/>
    <row r="201256"/>
    <row r="201257"/>
    <row r="201258"/>
    <row r="201259"/>
    <row r="201260"/>
    <row r="201261"/>
    <row r="201262"/>
    <row r="201263"/>
    <row r="201264"/>
    <row r="201265"/>
    <row r="201266"/>
    <row r="201267"/>
    <row r="201268"/>
    <row r="201269"/>
    <row r="201270"/>
    <row r="201271"/>
    <row r="201272"/>
    <row r="201273"/>
    <row r="201274"/>
    <row r="201275"/>
    <row r="201276"/>
    <row r="201277"/>
    <row r="201278"/>
    <row r="201279"/>
    <row r="201280"/>
    <row r="201281"/>
    <row r="201282"/>
    <row r="201283"/>
    <row r="201284"/>
    <row r="201285"/>
    <row r="201286"/>
    <row r="201287"/>
    <row r="201288"/>
    <row r="201289"/>
    <row r="201290"/>
    <row r="201291"/>
    <row r="201292"/>
    <row r="201293"/>
    <row r="201294"/>
    <row r="201295"/>
    <row r="201296"/>
    <row r="201297"/>
    <row r="201298"/>
    <row r="201299"/>
    <row r="201300"/>
    <row r="201301"/>
    <row r="201302"/>
    <row r="201303"/>
    <row r="201304"/>
    <row r="201305"/>
    <row r="201306"/>
    <row r="201307"/>
    <row r="201308"/>
    <row r="201309"/>
    <row r="201310"/>
    <row r="201311"/>
    <row r="201312"/>
    <row r="201313"/>
    <row r="201314"/>
    <row r="201315"/>
    <row r="201316"/>
    <row r="201317"/>
    <row r="201318"/>
    <row r="201319"/>
    <row r="201320"/>
    <row r="201321"/>
    <row r="201322"/>
    <row r="201323"/>
    <row r="201324"/>
    <row r="201325"/>
    <row r="201326"/>
    <row r="201327"/>
    <row r="201328"/>
    <row r="201329"/>
    <row r="201330"/>
    <row r="201331"/>
    <row r="201332"/>
    <row r="201333"/>
    <row r="201334"/>
    <row r="201335"/>
    <row r="201336"/>
    <row r="201337"/>
    <row r="201338"/>
    <row r="201339"/>
    <row r="201340"/>
    <row r="201341"/>
    <row r="201342"/>
    <row r="201343"/>
    <row r="201344"/>
    <row r="201345"/>
    <row r="201346"/>
    <row r="201347"/>
    <row r="201348"/>
    <row r="201349"/>
    <row r="201350"/>
    <row r="201351"/>
    <row r="201352"/>
    <row r="201353"/>
    <row r="201354"/>
    <row r="201355"/>
    <row r="201356"/>
    <row r="201357"/>
    <row r="201358"/>
    <row r="201359"/>
    <row r="201360"/>
    <row r="201361"/>
    <row r="201362"/>
    <row r="201363"/>
    <row r="201364"/>
    <row r="201365"/>
    <row r="201366"/>
    <row r="201367"/>
    <row r="201368"/>
    <row r="201369"/>
    <row r="201370"/>
    <row r="201371"/>
    <row r="201372"/>
    <row r="201373"/>
    <row r="201374"/>
    <row r="201375"/>
    <row r="201376"/>
    <row r="201377"/>
    <row r="201378"/>
    <row r="201379"/>
    <row r="201380"/>
    <row r="201381"/>
    <row r="201382"/>
    <row r="201383"/>
    <row r="201384"/>
    <row r="201385"/>
    <row r="201386"/>
    <row r="201387"/>
    <row r="201388"/>
    <row r="201389"/>
    <row r="201390"/>
    <row r="201391"/>
    <row r="201392"/>
    <row r="201393"/>
    <row r="201394"/>
    <row r="201395"/>
    <row r="201396"/>
    <row r="201397"/>
    <row r="201398"/>
    <row r="201399"/>
    <row r="201400"/>
    <row r="201401"/>
    <row r="201402"/>
    <row r="201403"/>
    <row r="201404"/>
    <row r="201405"/>
    <row r="201406"/>
    <row r="201407"/>
    <row r="201408"/>
    <row r="201409"/>
    <row r="201410"/>
    <row r="201411"/>
    <row r="201412"/>
    <row r="201413"/>
    <row r="201414"/>
    <row r="201415"/>
    <row r="201416"/>
    <row r="201417"/>
    <row r="201418"/>
    <row r="201419"/>
    <row r="201420"/>
    <row r="201421"/>
    <row r="201422"/>
    <row r="201423"/>
    <row r="201424"/>
    <row r="201425"/>
    <row r="201426"/>
    <row r="201427"/>
    <row r="201428"/>
    <row r="201429"/>
    <row r="201430"/>
    <row r="201431"/>
    <row r="201432"/>
    <row r="201433"/>
    <row r="201434"/>
    <row r="201435"/>
    <row r="201436"/>
    <row r="201437"/>
    <row r="201438"/>
    <row r="201439"/>
    <row r="201440"/>
    <row r="201441"/>
    <row r="201442"/>
    <row r="201443"/>
    <row r="201444"/>
    <row r="201445"/>
    <row r="201446"/>
    <row r="201447"/>
    <row r="201448"/>
    <row r="201449"/>
    <row r="201450"/>
    <row r="201451"/>
    <row r="201452"/>
    <row r="201453"/>
    <row r="201454"/>
    <row r="201455"/>
    <row r="201456"/>
    <row r="201457"/>
    <row r="201458"/>
    <row r="201459"/>
    <row r="201460"/>
    <row r="201461"/>
    <row r="201462"/>
    <row r="201463"/>
    <row r="201464"/>
    <row r="201465"/>
    <row r="201466"/>
    <row r="201467"/>
    <row r="201468"/>
    <row r="201469"/>
    <row r="201470"/>
    <row r="201471"/>
    <row r="201472"/>
    <row r="201473"/>
    <row r="201474"/>
    <row r="201475"/>
    <row r="201476"/>
    <row r="201477"/>
    <row r="201478"/>
    <row r="201479"/>
    <row r="201480"/>
    <row r="201481"/>
    <row r="201482"/>
    <row r="201483"/>
    <row r="201484"/>
    <row r="201485"/>
    <row r="201486"/>
    <row r="201487"/>
    <row r="201488"/>
    <row r="201489"/>
    <row r="201490"/>
    <row r="201491"/>
    <row r="201492"/>
    <row r="201493"/>
    <row r="201494"/>
    <row r="201495"/>
    <row r="201496"/>
    <row r="201497"/>
    <row r="201498"/>
    <row r="201499"/>
    <row r="201500"/>
    <row r="201501"/>
    <row r="201502"/>
    <row r="201503"/>
    <row r="201504"/>
    <row r="201505"/>
    <row r="201506"/>
    <row r="201507"/>
    <row r="201508"/>
    <row r="201509"/>
    <row r="201510"/>
    <row r="201511"/>
    <row r="201512"/>
    <row r="201513"/>
    <row r="201514"/>
    <row r="201515"/>
    <row r="201516"/>
    <row r="201517"/>
    <row r="201518"/>
    <row r="201519"/>
    <row r="201520"/>
    <row r="201521"/>
    <row r="201522"/>
    <row r="201523"/>
    <row r="201524"/>
    <row r="201525"/>
    <row r="201526"/>
    <row r="201527"/>
    <row r="201528"/>
    <row r="201529"/>
    <row r="201530"/>
    <row r="201531"/>
    <row r="201532"/>
    <row r="201533"/>
    <row r="201534"/>
    <row r="201535"/>
    <row r="201536"/>
    <row r="201537"/>
    <row r="201538"/>
    <row r="201539"/>
    <row r="201540"/>
    <row r="201541"/>
    <row r="201542"/>
    <row r="201543"/>
    <row r="201544"/>
    <row r="201545"/>
    <row r="201546"/>
    <row r="201547"/>
    <row r="201548"/>
    <row r="201549"/>
    <row r="201550"/>
    <row r="201551"/>
    <row r="201552"/>
    <row r="201553"/>
    <row r="201554"/>
    <row r="201555"/>
    <row r="201556"/>
    <row r="201557"/>
    <row r="201558"/>
    <row r="201559"/>
    <row r="201560"/>
    <row r="201561"/>
    <row r="201562"/>
    <row r="201563"/>
    <row r="201564"/>
    <row r="201565"/>
    <row r="201566"/>
    <row r="201567"/>
    <row r="201568"/>
    <row r="201569"/>
    <row r="201570"/>
    <row r="201571"/>
    <row r="201572"/>
    <row r="201573"/>
    <row r="201574"/>
    <row r="201575"/>
    <row r="201576"/>
    <row r="201577"/>
    <row r="201578"/>
    <row r="201579"/>
    <row r="201580"/>
    <row r="201581"/>
    <row r="201582"/>
    <row r="201583"/>
    <row r="201584"/>
    <row r="201585"/>
    <row r="201586"/>
    <row r="201587"/>
    <row r="201588"/>
    <row r="201589"/>
    <row r="201590"/>
    <row r="201591"/>
    <row r="201592"/>
    <row r="201593"/>
    <row r="201594"/>
    <row r="201595"/>
    <row r="201596"/>
    <row r="201597"/>
    <row r="201598"/>
    <row r="201599"/>
    <row r="201600"/>
    <row r="201601"/>
    <row r="201602"/>
    <row r="201603"/>
    <row r="201604"/>
    <row r="201605"/>
    <row r="201606"/>
    <row r="201607"/>
    <row r="201608"/>
    <row r="201609"/>
    <row r="201610"/>
    <row r="201611"/>
    <row r="201612"/>
    <row r="201613"/>
    <row r="201614"/>
    <row r="201615"/>
    <row r="201616"/>
    <row r="201617"/>
    <row r="201618"/>
    <row r="201619"/>
    <row r="201620"/>
    <row r="201621"/>
    <row r="201622"/>
    <row r="201623"/>
    <row r="201624"/>
    <row r="201625"/>
    <row r="201626"/>
    <row r="201627"/>
    <row r="201628"/>
    <row r="201629"/>
    <row r="201630"/>
    <row r="201631"/>
    <row r="201632"/>
    <row r="201633"/>
    <row r="201634"/>
    <row r="201635"/>
    <row r="201636"/>
    <row r="201637"/>
    <row r="201638"/>
    <row r="201639"/>
    <row r="201640"/>
    <row r="201641"/>
    <row r="201642"/>
    <row r="201643"/>
    <row r="201644"/>
    <row r="201645"/>
    <row r="201646"/>
    <row r="201647"/>
    <row r="201648"/>
    <row r="201649"/>
    <row r="201650"/>
    <row r="201651"/>
    <row r="201652"/>
    <row r="201653"/>
    <row r="201654"/>
    <row r="201655"/>
    <row r="201656"/>
    <row r="201657"/>
    <row r="201658"/>
    <row r="201659"/>
    <row r="201660"/>
    <row r="201661"/>
    <row r="201662"/>
    <row r="201663"/>
    <row r="201664"/>
    <row r="201665"/>
    <row r="201666"/>
    <row r="201667"/>
    <row r="201668"/>
    <row r="201669"/>
    <row r="201670"/>
    <row r="201671"/>
    <row r="201672"/>
    <row r="201673"/>
    <row r="201674"/>
    <row r="201675"/>
    <row r="201676"/>
    <row r="201677"/>
    <row r="201678"/>
    <row r="201679"/>
    <row r="201680"/>
    <row r="201681"/>
    <row r="201682"/>
    <row r="201683"/>
    <row r="201684"/>
    <row r="201685"/>
    <row r="201686"/>
    <row r="201687"/>
    <row r="201688"/>
    <row r="201689"/>
    <row r="201690"/>
    <row r="201691"/>
    <row r="201692"/>
    <row r="201693"/>
    <row r="201694"/>
    <row r="201695"/>
    <row r="201696"/>
    <row r="201697"/>
    <row r="201698"/>
    <row r="201699"/>
    <row r="201700"/>
    <row r="201701"/>
    <row r="201702"/>
    <row r="201703"/>
    <row r="201704"/>
    <row r="201705"/>
    <row r="201706"/>
    <row r="201707"/>
    <row r="201708"/>
    <row r="201709"/>
    <row r="201710"/>
    <row r="201711"/>
    <row r="201712"/>
    <row r="201713"/>
    <row r="201714"/>
    <row r="201715"/>
    <row r="201716"/>
    <row r="201717"/>
    <row r="201718"/>
    <row r="201719"/>
    <row r="201720"/>
    <row r="201721"/>
    <row r="201722"/>
    <row r="201723"/>
    <row r="201724"/>
    <row r="201725"/>
    <row r="201726"/>
    <row r="201727"/>
    <row r="201728"/>
    <row r="201729"/>
    <row r="201730"/>
    <row r="201731"/>
    <row r="201732"/>
    <row r="201733"/>
    <row r="201734"/>
    <row r="201735"/>
    <row r="201736"/>
    <row r="201737"/>
    <row r="201738"/>
    <row r="201739"/>
    <row r="201740"/>
    <row r="201741"/>
    <row r="201742"/>
    <row r="201743"/>
    <row r="201744"/>
    <row r="201745"/>
    <row r="201746"/>
    <row r="201747"/>
    <row r="201748"/>
    <row r="201749"/>
    <row r="201750"/>
    <row r="201751"/>
    <row r="201752"/>
    <row r="201753"/>
    <row r="201754"/>
    <row r="201755"/>
    <row r="201756"/>
    <row r="201757"/>
    <row r="201758"/>
    <row r="201759"/>
    <row r="201760"/>
    <row r="201761"/>
    <row r="201762"/>
    <row r="201763"/>
    <row r="201764"/>
    <row r="201765"/>
    <row r="201766"/>
    <row r="201767"/>
    <row r="201768"/>
    <row r="201769"/>
    <row r="201770"/>
    <row r="201771"/>
    <row r="201772"/>
    <row r="201773"/>
    <row r="201774"/>
    <row r="201775"/>
    <row r="201776"/>
    <row r="201777"/>
    <row r="201778"/>
    <row r="201779"/>
    <row r="201780"/>
    <row r="201781"/>
    <row r="201782"/>
    <row r="201783"/>
    <row r="201784"/>
    <row r="201785"/>
    <row r="201786"/>
    <row r="201787"/>
    <row r="201788"/>
    <row r="201789"/>
    <row r="201790"/>
    <row r="201791"/>
    <row r="201792"/>
    <row r="201793"/>
    <row r="201794"/>
    <row r="201795"/>
    <row r="201796"/>
    <row r="201797"/>
    <row r="201798"/>
    <row r="201799"/>
    <row r="201800"/>
    <row r="201801"/>
    <row r="201802"/>
    <row r="201803"/>
    <row r="201804"/>
    <row r="201805"/>
    <row r="201806"/>
    <row r="201807"/>
    <row r="201808"/>
    <row r="201809"/>
    <row r="201810"/>
    <row r="201811"/>
    <row r="201812"/>
    <row r="201813"/>
    <row r="201814"/>
    <row r="201815"/>
    <row r="201816"/>
    <row r="201817"/>
    <row r="201818"/>
    <row r="201819"/>
    <row r="201820"/>
    <row r="201821"/>
    <row r="201822"/>
    <row r="201823"/>
    <row r="201824"/>
    <row r="201825"/>
    <row r="201826"/>
    <row r="201827"/>
    <row r="201828"/>
    <row r="201829"/>
    <row r="201830"/>
    <row r="201831"/>
    <row r="201832"/>
    <row r="201833"/>
    <row r="201834"/>
    <row r="201835"/>
    <row r="201836"/>
    <row r="201837"/>
    <row r="201838"/>
    <row r="201839"/>
    <row r="201840"/>
    <row r="201841"/>
    <row r="201842"/>
    <row r="201843"/>
    <row r="201844"/>
    <row r="201845"/>
    <row r="201846"/>
    <row r="201847"/>
    <row r="201848"/>
    <row r="201849"/>
    <row r="201850"/>
    <row r="201851"/>
    <row r="201852"/>
    <row r="201853"/>
    <row r="201854"/>
    <row r="201855"/>
    <row r="201856"/>
    <row r="201857"/>
    <row r="201858"/>
    <row r="201859"/>
    <row r="201860"/>
    <row r="201861"/>
    <row r="201862"/>
    <row r="201863"/>
    <row r="201864"/>
    <row r="201865"/>
    <row r="201866"/>
    <row r="201867"/>
    <row r="201868"/>
    <row r="201869"/>
    <row r="201870"/>
    <row r="201871"/>
    <row r="201872"/>
    <row r="201873"/>
    <row r="201874"/>
    <row r="201875"/>
    <row r="201876"/>
    <row r="201877"/>
    <row r="201878"/>
    <row r="201879"/>
    <row r="201880"/>
    <row r="201881"/>
    <row r="201882"/>
    <row r="201883"/>
    <row r="201884"/>
    <row r="201885"/>
    <row r="201886"/>
    <row r="201887"/>
    <row r="201888"/>
    <row r="201889"/>
    <row r="201890"/>
    <row r="201891"/>
    <row r="201892"/>
    <row r="201893"/>
    <row r="201894"/>
    <row r="201895"/>
    <row r="201896"/>
    <row r="201897"/>
    <row r="201898"/>
    <row r="201899"/>
    <row r="201900"/>
    <row r="201901"/>
    <row r="201902"/>
    <row r="201903"/>
    <row r="201904"/>
    <row r="201905"/>
    <row r="201906"/>
    <row r="201907"/>
    <row r="201908"/>
    <row r="201909"/>
    <row r="201910"/>
    <row r="201911"/>
    <row r="201912"/>
    <row r="201913"/>
    <row r="201914"/>
    <row r="201915"/>
    <row r="201916"/>
    <row r="201917"/>
    <row r="201918"/>
    <row r="201919"/>
    <row r="201920"/>
    <row r="201921"/>
    <row r="201922"/>
    <row r="201923"/>
    <row r="201924"/>
    <row r="201925"/>
    <row r="201926"/>
    <row r="201927"/>
    <row r="201928"/>
    <row r="201929"/>
    <row r="201930"/>
    <row r="201931"/>
    <row r="201932"/>
    <row r="201933"/>
    <row r="201934"/>
    <row r="201935"/>
    <row r="201936"/>
    <row r="201937"/>
    <row r="201938"/>
    <row r="201939"/>
    <row r="201940"/>
    <row r="201941"/>
    <row r="201942"/>
    <row r="201943"/>
    <row r="201944"/>
    <row r="201945"/>
    <row r="201946"/>
    <row r="201947"/>
    <row r="201948"/>
    <row r="201949"/>
    <row r="201950"/>
    <row r="201951"/>
    <row r="201952"/>
    <row r="201953"/>
    <row r="201954"/>
    <row r="201955"/>
    <row r="201956"/>
    <row r="201957"/>
    <row r="201958"/>
    <row r="201959"/>
    <row r="201960"/>
    <row r="201961"/>
    <row r="201962"/>
    <row r="201963"/>
    <row r="201964"/>
    <row r="201965"/>
    <row r="201966"/>
    <row r="201967"/>
    <row r="201968"/>
    <row r="201969"/>
    <row r="201970"/>
    <row r="201971"/>
    <row r="201972"/>
    <row r="201973"/>
    <row r="201974"/>
    <row r="201975"/>
    <row r="201976"/>
    <row r="201977"/>
    <row r="201978"/>
    <row r="201979"/>
    <row r="201980"/>
    <row r="201981"/>
    <row r="201982"/>
    <row r="201983"/>
    <row r="201984"/>
    <row r="201985"/>
    <row r="201986"/>
    <row r="201987"/>
    <row r="201988"/>
    <row r="201989"/>
    <row r="201990"/>
    <row r="201991"/>
    <row r="201992"/>
    <row r="201993"/>
    <row r="201994"/>
    <row r="201995"/>
    <row r="201996"/>
    <row r="201997"/>
    <row r="201998"/>
    <row r="201999"/>
    <row r="202000"/>
    <row r="202001"/>
    <row r="202002"/>
    <row r="202003"/>
    <row r="202004"/>
    <row r="202005"/>
    <row r="202006"/>
    <row r="202007"/>
    <row r="202008"/>
    <row r="202009"/>
    <row r="202010"/>
    <row r="202011"/>
    <row r="202012"/>
    <row r="202013"/>
    <row r="202014"/>
    <row r="202015"/>
    <row r="202016"/>
    <row r="202017"/>
    <row r="202018"/>
    <row r="202019"/>
    <row r="202020"/>
    <row r="202021"/>
    <row r="202022"/>
    <row r="202023"/>
    <row r="202024"/>
    <row r="202025"/>
    <row r="202026"/>
    <row r="202027"/>
    <row r="202028"/>
    <row r="202029"/>
    <row r="202030"/>
    <row r="202031"/>
    <row r="202032"/>
    <row r="202033"/>
    <row r="202034"/>
    <row r="202035"/>
    <row r="202036"/>
    <row r="202037"/>
    <row r="202038"/>
    <row r="202039"/>
    <row r="202040"/>
    <row r="202041"/>
    <row r="202042"/>
    <row r="202043"/>
    <row r="202044"/>
    <row r="202045"/>
    <row r="202046"/>
    <row r="202047"/>
    <row r="202048"/>
    <row r="202049"/>
    <row r="202050"/>
    <row r="202051"/>
    <row r="202052"/>
    <row r="202053"/>
    <row r="202054"/>
    <row r="202055"/>
    <row r="202056"/>
    <row r="202057"/>
    <row r="202058"/>
    <row r="202059"/>
    <row r="202060"/>
    <row r="202061"/>
    <row r="202062"/>
    <row r="202063"/>
    <row r="202064"/>
    <row r="202065"/>
    <row r="202066"/>
    <row r="202067"/>
    <row r="202068"/>
    <row r="202069"/>
    <row r="202070"/>
    <row r="202071"/>
    <row r="202072"/>
    <row r="202073"/>
    <row r="202074"/>
    <row r="202075"/>
    <row r="202076"/>
    <row r="202077"/>
    <row r="202078"/>
    <row r="202079"/>
    <row r="202080"/>
    <row r="202081"/>
    <row r="202082"/>
    <row r="202083"/>
    <row r="202084"/>
    <row r="202085"/>
    <row r="202086"/>
    <row r="202087"/>
    <row r="202088"/>
    <row r="202089"/>
    <row r="202090"/>
    <row r="202091"/>
    <row r="202092"/>
    <row r="202093"/>
    <row r="202094"/>
    <row r="202095"/>
    <row r="202096"/>
    <row r="202097"/>
    <row r="202098"/>
    <row r="202099"/>
    <row r="202100"/>
    <row r="202101"/>
    <row r="202102"/>
    <row r="202103"/>
    <row r="202104"/>
    <row r="202105"/>
    <row r="202106"/>
    <row r="202107"/>
    <row r="202108"/>
    <row r="202109"/>
    <row r="202110"/>
    <row r="202111"/>
    <row r="202112"/>
    <row r="202113"/>
    <row r="202114"/>
    <row r="202115"/>
    <row r="202116"/>
    <row r="202117"/>
    <row r="202118"/>
    <row r="202119"/>
    <row r="202120"/>
    <row r="202121"/>
    <row r="202122"/>
    <row r="202123"/>
    <row r="202124"/>
    <row r="202125"/>
    <row r="202126"/>
    <row r="202127"/>
    <row r="202128"/>
    <row r="202129"/>
    <row r="202130"/>
    <row r="202131"/>
    <row r="202132"/>
    <row r="202133"/>
    <row r="202134"/>
    <row r="202135"/>
    <row r="202136"/>
    <row r="202137"/>
    <row r="202138"/>
    <row r="202139"/>
    <row r="202140"/>
    <row r="202141"/>
    <row r="202142"/>
    <row r="202143"/>
    <row r="202144"/>
    <row r="202145"/>
    <row r="202146"/>
    <row r="202147"/>
    <row r="202148"/>
    <row r="202149"/>
    <row r="202150"/>
    <row r="202151"/>
    <row r="202152"/>
    <row r="202153"/>
    <row r="202154"/>
    <row r="202155"/>
    <row r="202156"/>
    <row r="202157"/>
    <row r="202158"/>
    <row r="202159"/>
    <row r="202160"/>
    <row r="202161"/>
    <row r="202162"/>
    <row r="202163"/>
    <row r="202164"/>
    <row r="202165"/>
    <row r="202166"/>
    <row r="202167"/>
    <row r="202168"/>
    <row r="202169"/>
    <row r="202170"/>
    <row r="202171"/>
    <row r="202172"/>
    <row r="202173"/>
    <row r="202174"/>
    <row r="202175"/>
    <row r="202176"/>
    <row r="202177"/>
    <row r="202178"/>
    <row r="202179"/>
    <row r="202180"/>
    <row r="202181"/>
    <row r="202182"/>
    <row r="202183"/>
    <row r="202184"/>
    <row r="202185"/>
    <row r="202186"/>
    <row r="202187"/>
    <row r="202188"/>
    <row r="202189"/>
    <row r="202190"/>
    <row r="202191"/>
    <row r="202192"/>
    <row r="202193"/>
    <row r="202194"/>
    <row r="202195"/>
    <row r="202196"/>
    <row r="202197"/>
    <row r="202198"/>
    <row r="202199"/>
    <row r="202200"/>
    <row r="202201"/>
    <row r="202202"/>
    <row r="202203"/>
    <row r="202204"/>
    <row r="202205"/>
    <row r="202206"/>
    <row r="202207"/>
    <row r="202208"/>
    <row r="202209"/>
    <row r="202210"/>
    <row r="202211"/>
    <row r="202212"/>
    <row r="202213"/>
    <row r="202214"/>
    <row r="202215"/>
    <row r="202216"/>
    <row r="202217"/>
    <row r="202218"/>
    <row r="202219"/>
    <row r="202220"/>
    <row r="202221"/>
    <row r="202222"/>
    <row r="202223"/>
    <row r="202224"/>
    <row r="202225"/>
    <row r="202226"/>
    <row r="202227"/>
    <row r="202228"/>
    <row r="202229"/>
    <row r="202230"/>
    <row r="202231"/>
    <row r="202232"/>
    <row r="202233"/>
    <row r="202234"/>
    <row r="202235"/>
    <row r="202236"/>
    <row r="202237"/>
    <row r="202238"/>
    <row r="202239"/>
    <row r="202240"/>
    <row r="202241"/>
    <row r="202242"/>
    <row r="202243"/>
    <row r="202244"/>
    <row r="202245"/>
    <row r="202246"/>
    <row r="202247"/>
    <row r="202248"/>
    <row r="202249"/>
    <row r="202250"/>
    <row r="202251"/>
    <row r="202252"/>
    <row r="202253"/>
    <row r="202254"/>
    <row r="202255"/>
    <row r="202256"/>
    <row r="202257"/>
    <row r="202258"/>
    <row r="202259"/>
    <row r="202260"/>
    <row r="202261"/>
    <row r="202262"/>
    <row r="202263"/>
    <row r="202264"/>
    <row r="202265"/>
    <row r="202266"/>
    <row r="202267"/>
    <row r="202268"/>
    <row r="202269"/>
    <row r="202270"/>
    <row r="202271"/>
    <row r="202272"/>
    <row r="202273"/>
    <row r="202274"/>
    <row r="202275"/>
    <row r="202276"/>
    <row r="202277"/>
    <row r="202278"/>
    <row r="202279"/>
    <row r="202280"/>
    <row r="202281"/>
    <row r="202282"/>
    <row r="202283"/>
    <row r="202284"/>
    <row r="202285"/>
    <row r="202286"/>
    <row r="202287"/>
    <row r="202288"/>
    <row r="202289"/>
    <row r="202290"/>
    <row r="202291"/>
    <row r="202292"/>
    <row r="202293"/>
    <row r="202294"/>
    <row r="202295"/>
    <row r="202296"/>
    <row r="202297"/>
    <row r="202298"/>
    <row r="202299"/>
    <row r="202300"/>
    <row r="202301"/>
    <row r="202302"/>
    <row r="202303"/>
    <row r="202304"/>
    <row r="202305"/>
    <row r="202306"/>
    <row r="202307"/>
    <row r="202308"/>
    <row r="202309"/>
    <row r="202310"/>
    <row r="202311"/>
    <row r="202312"/>
    <row r="202313"/>
    <row r="202314"/>
    <row r="202315"/>
    <row r="202316"/>
    <row r="202317"/>
    <row r="202318"/>
    <row r="202319"/>
    <row r="202320"/>
    <row r="202321"/>
    <row r="202322"/>
    <row r="202323"/>
    <row r="202324"/>
    <row r="202325"/>
    <row r="202326"/>
    <row r="202327"/>
    <row r="202328"/>
    <row r="202329"/>
    <row r="202330"/>
    <row r="202331"/>
    <row r="202332"/>
    <row r="202333"/>
    <row r="202334"/>
    <row r="202335"/>
    <row r="202336"/>
    <row r="202337"/>
    <row r="202338"/>
    <row r="202339"/>
    <row r="202340"/>
    <row r="202341"/>
    <row r="202342"/>
    <row r="202343"/>
    <row r="202344"/>
    <row r="202345"/>
    <row r="202346"/>
    <row r="202347"/>
    <row r="202348"/>
    <row r="202349"/>
    <row r="202350"/>
    <row r="202351"/>
    <row r="202352"/>
    <row r="202353"/>
    <row r="202354"/>
    <row r="202355"/>
    <row r="202356"/>
    <row r="202357"/>
    <row r="202358"/>
    <row r="202359"/>
    <row r="202360"/>
    <row r="202361"/>
    <row r="202362"/>
    <row r="202363"/>
    <row r="202364"/>
    <row r="202365"/>
    <row r="202366"/>
    <row r="202367"/>
    <row r="202368"/>
    <row r="202369"/>
    <row r="202370"/>
    <row r="202371"/>
    <row r="202372"/>
    <row r="202373"/>
    <row r="202374"/>
    <row r="202375"/>
    <row r="202376"/>
    <row r="202377"/>
    <row r="202378"/>
    <row r="202379"/>
    <row r="202380"/>
    <row r="202381"/>
    <row r="202382"/>
    <row r="202383"/>
    <row r="202384"/>
    <row r="202385"/>
    <row r="202386"/>
    <row r="202387"/>
    <row r="202388"/>
    <row r="202389"/>
    <row r="202390"/>
    <row r="202391"/>
    <row r="202392"/>
    <row r="202393"/>
    <row r="202394"/>
    <row r="202395"/>
    <row r="202396"/>
    <row r="202397"/>
    <row r="202398"/>
    <row r="202399"/>
    <row r="202400"/>
    <row r="202401"/>
    <row r="202402"/>
    <row r="202403"/>
    <row r="202404"/>
    <row r="202405"/>
    <row r="202406"/>
    <row r="202407"/>
    <row r="202408"/>
    <row r="202409"/>
    <row r="202410"/>
    <row r="202411"/>
    <row r="202412"/>
    <row r="202413"/>
    <row r="202414"/>
    <row r="202415"/>
    <row r="202416"/>
    <row r="202417"/>
    <row r="202418"/>
    <row r="202419"/>
    <row r="202420"/>
    <row r="202421"/>
    <row r="202422"/>
    <row r="202423"/>
    <row r="202424"/>
    <row r="202425"/>
    <row r="202426"/>
    <row r="202427"/>
    <row r="202428"/>
    <row r="202429"/>
    <row r="202430"/>
    <row r="202431"/>
    <row r="202432"/>
    <row r="202433"/>
    <row r="202434"/>
    <row r="202435"/>
    <row r="202436"/>
    <row r="202437"/>
    <row r="202438"/>
    <row r="202439"/>
    <row r="202440"/>
    <row r="202441"/>
    <row r="202442"/>
    <row r="202443"/>
    <row r="202444"/>
    <row r="202445"/>
    <row r="202446"/>
    <row r="202447"/>
    <row r="202448"/>
    <row r="202449"/>
    <row r="202450"/>
    <row r="202451"/>
    <row r="202452"/>
    <row r="202453"/>
    <row r="202454"/>
    <row r="202455"/>
    <row r="202456"/>
    <row r="202457"/>
    <row r="202458"/>
    <row r="202459"/>
    <row r="202460"/>
    <row r="202461"/>
    <row r="202462"/>
    <row r="202463"/>
    <row r="202464"/>
    <row r="202465"/>
    <row r="202466"/>
    <row r="202467"/>
    <row r="202468"/>
    <row r="202469"/>
    <row r="202470"/>
    <row r="202471"/>
    <row r="202472"/>
    <row r="202473"/>
    <row r="202474"/>
    <row r="202475"/>
    <row r="202476"/>
    <row r="202477"/>
    <row r="202478"/>
    <row r="202479"/>
    <row r="202480"/>
    <row r="202481"/>
    <row r="202482"/>
    <row r="202483"/>
    <row r="202484"/>
    <row r="202485"/>
    <row r="202486"/>
    <row r="202487"/>
    <row r="202488"/>
    <row r="202489"/>
    <row r="202490"/>
    <row r="202491"/>
    <row r="202492"/>
    <row r="202493"/>
    <row r="202494"/>
    <row r="202495"/>
    <row r="202496"/>
    <row r="202497"/>
    <row r="202498"/>
    <row r="202499"/>
    <row r="202500"/>
    <row r="202501"/>
    <row r="202502"/>
    <row r="202503"/>
    <row r="202504"/>
    <row r="202505"/>
    <row r="202506"/>
    <row r="202507"/>
    <row r="202508"/>
    <row r="202509"/>
    <row r="202510"/>
    <row r="202511"/>
    <row r="202512"/>
    <row r="202513"/>
    <row r="202514"/>
    <row r="202515"/>
    <row r="202516"/>
    <row r="202517"/>
    <row r="202518"/>
    <row r="202519"/>
    <row r="202520"/>
    <row r="202521"/>
    <row r="202522"/>
    <row r="202523"/>
    <row r="202524"/>
    <row r="202525"/>
    <row r="202526"/>
    <row r="202527"/>
    <row r="202528"/>
    <row r="202529"/>
    <row r="202530"/>
    <row r="202531"/>
    <row r="202532"/>
    <row r="202533"/>
    <row r="202534"/>
    <row r="202535"/>
    <row r="202536"/>
    <row r="202537"/>
    <row r="202538"/>
    <row r="202539"/>
    <row r="202540"/>
    <row r="202541"/>
    <row r="202542"/>
    <row r="202543"/>
    <row r="202544"/>
    <row r="202545"/>
    <row r="202546"/>
    <row r="202547"/>
    <row r="202548"/>
    <row r="202549"/>
    <row r="202550"/>
    <row r="202551"/>
    <row r="202552"/>
    <row r="202553"/>
    <row r="202554"/>
    <row r="202555"/>
    <row r="202556"/>
    <row r="202557"/>
    <row r="202558"/>
    <row r="202559"/>
    <row r="202560"/>
    <row r="202561"/>
    <row r="202562"/>
    <row r="202563"/>
    <row r="202564"/>
    <row r="202565"/>
    <row r="202566"/>
    <row r="202567"/>
    <row r="202568"/>
    <row r="202569"/>
    <row r="202570"/>
    <row r="202571"/>
    <row r="202572"/>
    <row r="202573"/>
    <row r="202574"/>
    <row r="202575"/>
    <row r="202576"/>
    <row r="202577"/>
    <row r="202578"/>
    <row r="202579"/>
    <row r="202580"/>
    <row r="202581"/>
    <row r="202582"/>
    <row r="202583"/>
    <row r="202584"/>
    <row r="202585"/>
    <row r="202586"/>
    <row r="202587"/>
    <row r="202588"/>
    <row r="202589"/>
    <row r="202590"/>
    <row r="202591"/>
    <row r="202592"/>
    <row r="202593"/>
    <row r="202594"/>
    <row r="202595"/>
    <row r="202596"/>
    <row r="202597"/>
    <row r="202598"/>
    <row r="202599"/>
    <row r="202600"/>
    <row r="202601"/>
    <row r="202602"/>
    <row r="202603"/>
    <row r="202604"/>
    <row r="202605"/>
    <row r="202606"/>
    <row r="202607"/>
    <row r="202608"/>
    <row r="202609"/>
    <row r="202610"/>
    <row r="202611"/>
    <row r="202612"/>
    <row r="202613"/>
    <row r="202614"/>
    <row r="202615"/>
    <row r="202616"/>
    <row r="202617"/>
    <row r="202618"/>
    <row r="202619"/>
    <row r="202620"/>
    <row r="202621"/>
    <row r="202622"/>
    <row r="202623"/>
    <row r="202624"/>
    <row r="202625"/>
    <row r="202626"/>
    <row r="202627"/>
    <row r="202628"/>
    <row r="202629"/>
    <row r="202630"/>
    <row r="202631"/>
    <row r="202632"/>
    <row r="202633"/>
    <row r="202634"/>
    <row r="202635"/>
    <row r="202636"/>
    <row r="202637"/>
    <row r="202638"/>
    <row r="202639"/>
    <row r="202640"/>
    <row r="202641"/>
    <row r="202642"/>
    <row r="202643"/>
    <row r="202644"/>
    <row r="202645"/>
    <row r="202646"/>
    <row r="202647"/>
    <row r="202648"/>
    <row r="202649"/>
    <row r="202650"/>
    <row r="202651"/>
    <row r="202652"/>
    <row r="202653"/>
    <row r="202654"/>
    <row r="202655"/>
    <row r="202656"/>
    <row r="202657"/>
    <row r="202658"/>
    <row r="202659"/>
    <row r="202660"/>
    <row r="202661"/>
    <row r="202662"/>
    <row r="202663"/>
    <row r="202664"/>
    <row r="202665"/>
    <row r="202666"/>
    <row r="202667"/>
    <row r="202668"/>
    <row r="202669"/>
    <row r="202670"/>
    <row r="202671"/>
    <row r="202672"/>
    <row r="202673"/>
    <row r="202674"/>
    <row r="202675"/>
    <row r="202676"/>
    <row r="202677"/>
    <row r="202678"/>
    <row r="202679"/>
    <row r="202680"/>
    <row r="202681"/>
    <row r="202682"/>
    <row r="202683"/>
    <row r="202684"/>
    <row r="202685"/>
    <row r="202686"/>
    <row r="202687"/>
    <row r="202688"/>
    <row r="202689"/>
    <row r="202690"/>
    <row r="202691"/>
    <row r="202692"/>
    <row r="202693"/>
    <row r="202694"/>
    <row r="202695"/>
    <row r="202696"/>
    <row r="202697"/>
    <row r="202698"/>
    <row r="202699"/>
    <row r="202700"/>
    <row r="202701"/>
    <row r="202702"/>
    <row r="202703"/>
    <row r="202704"/>
    <row r="202705"/>
    <row r="202706"/>
    <row r="202707"/>
    <row r="202708"/>
    <row r="202709"/>
    <row r="202710"/>
    <row r="202711"/>
    <row r="202712"/>
    <row r="202713"/>
    <row r="202714"/>
    <row r="202715"/>
    <row r="202716"/>
    <row r="202717"/>
    <row r="202718"/>
    <row r="202719"/>
    <row r="202720"/>
    <row r="202721"/>
    <row r="202722"/>
    <row r="202723"/>
    <row r="202724"/>
    <row r="202725"/>
    <row r="202726"/>
    <row r="202727"/>
    <row r="202728"/>
    <row r="202729"/>
    <row r="202730"/>
    <row r="202731"/>
    <row r="202732"/>
    <row r="202733"/>
    <row r="202734"/>
    <row r="202735"/>
    <row r="202736"/>
    <row r="202737"/>
    <row r="202738"/>
    <row r="202739"/>
    <row r="202740"/>
    <row r="202741"/>
    <row r="202742"/>
    <row r="202743"/>
    <row r="202744"/>
    <row r="202745"/>
    <row r="202746"/>
    <row r="202747"/>
    <row r="202748"/>
    <row r="202749"/>
    <row r="202750"/>
    <row r="202751"/>
    <row r="202752"/>
    <row r="202753"/>
    <row r="202754"/>
    <row r="202755"/>
    <row r="202756"/>
    <row r="202757"/>
    <row r="202758"/>
    <row r="202759"/>
    <row r="202760"/>
    <row r="202761"/>
    <row r="202762"/>
    <row r="202763"/>
    <row r="202764"/>
    <row r="202765"/>
    <row r="202766"/>
    <row r="202767"/>
    <row r="202768"/>
    <row r="202769"/>
    <row r="202770"/>
    <row r="202771"/>
    <row r="202772"/>
    <row r="202773"/>
    <row r="202774"/>
    <row r="202775"/>
    <row r="202776"/>
    <row r="202777"/>
    <row r="202778"/>
    <row r="202779"/>
    <row r="202780"/>
    <row r="202781"/>
    <row r="202782"/>
    <row r="202783"/>
    <row r="202784"/>
    <row r="202785"/>
    <row r="202786"/>
    <row r="202787"/>
    <row r="202788"/>
    <row r="202789"/>
    <row r="202790"/>
    <row r="202791"/>
    <row r="202792"/>
    <row r="202793"/>
    <row r="202794"/>
    <row r="202795"/>
    <row r="202796"/>
    <row r="202797"/>
    <row r="202798"/>
    <row r="202799"/>
    <row r="202800"/>
    <row r="202801"/>
    <row r="202802"/>
    <row r="202803"/>
    <row r="202804"/>
    <row r="202805"/>
    <row r="202806"/>
    <row r="202807"/>
    <row r="202808"/>
    <row r="202809"/>
    <row r="202810"/>
    <row r="202811"/>
    <row r="202812"/>
    <row r="202813"/>
    <row r="202814"/>
    <row r="202815"/>
    <row r="202816"/>
    <row r="202817"/>
    <row r="202818"/>
    <row r="202819"/>
    <row r="202820"/>
    <row r="202821"/>
    <row r="202822"/>
    <row r="202823"/>
    <row r="202824"/>
    <row r="202825"/>
    <row r="202826"/>
    <row r="202827"/>
    <row r="202828"/>
    <row r="202829"/>
    <row r="202830"/>
    <row r="202831"/>
    <row r="202832"/>
    <row r="202833"/>
    <row r="202834"/>
    <row r="202835"/>
    <row r="202836"/>
    <row r="202837"/>
    <row r="202838"/>
    <row r="202839"/>
    <row r="202840"/>
    <row r="202841"/>
    <row r="202842"/>
    <row r="202843"/>
    <row r="202844"/>
    <row r="202845"/>
    <row r="202846"/>
    <row r="202847"/>
    <row r="202848"/>
    <row r="202849"/>
    <row r="202850"/>
    <row r="202851"/>
    <row r="202852"/>
    <row r="202853"/>
    <row r="202854"/>
    <row r="202855"/>
    <row r="202856"/>
    <row r="202857"/>
    <row r="202858"/>
    <row r="202859"/>
    <row r="202860"/>
    <row r="202861"/>
    <row r="202862"/>
    <row r="202863"/>
    <row r="202864"/>
    <row r="202865"/>
    <row r="202866"/>
    <row r="202867"/>
    <row r="202868"/>
    <row r="202869"/>
    <row r="202870"/>
    <row r="202871"/>
    <row r="202872"/>
    <row r="202873"/>
    <row r="202874"/>
    <row r="202875"/>
    <row r="202876"/>
    <row r="202877"/>
    <row r="202878"/>
    <row r="202879"/>
    <row r="202880"/>
    <row r="202881"/>
    <row r="202882"/>
    <row r="202883"/>
    <row r="202884"/>
    <row r="202885"/>
    <row r="202886"/>
    <row r="202887"/>
    <row r="202888"/>
    <row r="202889"/>
    <row r="202890"/>
    <row r="202891"/>
    <row r="202892"/>
    <row r="202893"/>
    <row r="202894"/>
    <row r="202895"/>
    <row r="202896"/>
    <row r="202897"/>
    <row r="202898"/>
    <row r="202899"/>
    <row r="202900"/>
    <row r="202901"/>
    <row r="202902"/>
    <row r="202903"/>
    <row r="202904"/>
    <row r="202905"/>
    <row r="202906"/>
    <row r="202907"/>
    <row r="202908"/>
    <row r="202909"/>
    <row r="202910"/>
    <row r="202911"/>
    <row r="202912"/>
    <row r="202913"/>
    <row r="202914"/>
    <row r="202915"/>
    <row r="202916"/>
    <row r="202917"/>
    <row r="202918"/>
    <row r="202919"/>
    <row r="202920"/>
    <row r="202921"/>
    <row r="202922"/>
    <row r="202923"/>
    <row r="202924"/>
    <row r="202925"/>
    <row r="202926"/>
    <row r="202927"/>
    <row r="202928"/>
    <row r="202929"/>
    <row r="202930"/>
    <row r="202931"/>
    <row r="202932"/>
    <row r="202933"/>
    <row r="202934"/>
    <row r="202935"/>
    <row r="202936"/>
    <row r="202937"/>
    <row r="202938"/>
    <row r="202939"/>
    <row r="202940"/>
    <row r="202941"/>
    <row r="202942"/>
    <row r="202943"/>
    <row r="202944"/>
    <row r="202945"/>
    <row r="202946"/>
    <row r="202947"/>
    <row r="202948"/>
    <row r="202949"/>
    <row r="202950"/>
    <row r="202951"/>
    <row r="202952"/>
    <row r="202953"/>
    <row r="202954"/>
    <row r="202955"/>
    <row r="202956"/>
    <row r="202957"/>
    <row r="202958"/>
    <row r="202959"/>
    <row r="202960"/>
    <row r="202961"/>
    <row r="202962"/>
    <row r="202963"/>
    <row r="202964"/>
    <row r="202965"/>
    <row r="202966"/>
    <row r="202967"/>
    <row r="202968"/>
    <row r="202969"/>
    <row r="202970"/>
    <row r="202971"/>
    <row r="202972"/>
    <row r="202973"/>
    <row r="202974"/>
    <row r="202975"/>
    <row r="202976"/>
    <row r="202977"/>
    <row r="202978"/>
    <row r="202979"/>
    <row r="202980"/>
    <row r="202981"/>
    <row r="202982"/>
    <row r="202983"/>
    <row r="202984"/>
    <row r="202985"/>
    <row r="202986"/>
    <row r="202987"/>
    <row r="202988"/>
    <row r="202989"/>
    <row r="202990"/>
    <row r="202991"/>
    <row r="202992"/>
    <row r="202993"/>
    <row r="202994"/>
    <row r="202995"/>
    <row r="202996"/>
    <row r="202997"/>
    <row r="202998"/>
    <row r="202999"/>
    <row r="203000"/>
    <row r="203001"/>
    <row r="203002"/>
    <row r="203003"/>
    <row r="203004"/>
    <row r="203005"/>
    <row r="203006"/>
    <row r="203007"/>
    <row r="203008"/>
    <row r="203009"/>
    <row r="203010"/>
    <row r="203011"/>
    <row r="203012"/>
    <row r="203013"/>
    <row r="203014"/>
    <row r="203015"/>
    <row r="203016"/>
    <row r="203017"/>
    <row r="203018"/>
    <row r="203019"/>
    <row r="203020"/>
    <row r="203021"/>
    <row r="203022"/>
    <row r="203023"/>
    <row r="203024"/>
    <row r="203025"/>
    <row r="203026"/>
    <row r="203027"/>
    <row r="203028"/>
    <row r="203029"/>
    <row r="203030"/>
    <row r="203031"/>
    <row r="203032"/>
    <row r="203033"/>
    <row r="203034"/>
    <row r="203035"/>
    <row r="203036"/>
    <row r="203037"/>
    <row r="203038"/>
    <row r="203039"/>
    <row r="203040"/>
    <row r="203041"/>
    <row r="203042"/>
    <row r="203043"/>
    <row r="203044"/>
    <row r="203045"/>
    <row r="203046"/>
    <row r="203047"/>
    <row r="203048"/>
    <row r="203049"/>
    <row r="203050"/>
    <row r="203051"/>
    <row r="203052"/>
    <row r="203053"/>
    <row r="203054"/>
    <row r="203055"/>
    <row r="203056"/>
    <row r="203057"/>
    <row r="203058"/>
    <row r="203059"/>
    <row r="203060"/>
    <row r="203061"/>
    <row r="203062"/>
    <row r="203063"/>
    <row r="203064"/>
    <row r="203065"/>
    <row r="203066"/>
    <row r="203067"/>
    <row r="203068"/>
    <row r="203069"/>
    <row r="203070"/>
    <row r="203071"/>
    <row r="203072"/>
    <row r="203073"/>
    <row r="203074"/>
    <row r="203075"/>
    <row r="203076"/>
    <row r="203077"/>
    <row r="203078"/>
    <row r="203079"/>
    <row r="203080"/>
    <row r="203081"/>
    <row r="203082"/>
    <row r="203083"/>
    <row r="203084"/>
    <row r="203085"/>
    <row r="203086"/>
    <row r="203087"/>
    <row r="203088"/>
    <row r="203089"/>
    <row r="203090"/>
    <row r="203091"/>
    <row r="203092"/>
    <row r="203093"/>
    <row r="203094"/>
    <row r="203095"/>
    <row r="203096"/>
    <row r="203097"/>
    <row r="203098"/>
    <row r="203099"/>
    <row r="203100"/>
    <row r="203101"/>
    <row r="203102"/>
    <row r="203103"/>
    <row r="203104"/>
    <row r="203105"/>
    <row r="203106"/>
    <row r="203107"/>
    <row r="203108"/>
    <row r="203109"/>
    <row r="203110"/>
    <row r="203111"/>
    <row r="203112"/>
    <row r="203113"/>
    <row r="203114"/>
    <row r="203115"/>
    <row r="203116"/>
    <row r="203117"/>
    <row r="203118"/>
    <row r="203119"/>
    <row r="203120"/>
    <row r="203121"/>
    <row r="203122"/>
    <row r="203123"/>
    <row r="203124"/>
    <row r="203125"/>
    <row r="203126"/>
    <row r="203127"/>
    <row r="203128"/>
    <row r="203129"/>
    <row r="203130"/>
    <row r="203131"/>
    <row r="203132"/>
    <row r="203133"/>
    <row r="203134"/>
    <row r="203135"/>
    <row r="203136"/>
    <row r="203137"/>
    <row r="203138"/>
    <row r="203139"/>
    <row r="203140"/>
    <row r="203141"/>
    <row r="203142"/>
    <row r="203143"/>
    <row r="203144"/>
    <row r="203145"/>
    <row r="203146"/>
    <row r="203147"/>
    <row r="203148"/>
    <row r="203149"/>
    <row r="203150"/>
    <row r="203151"/>
    <row r="203152"/>
    <row r="203153"/>
    <row r="203154"/>
    <row r="203155"/>
    <row r="203156"/>
    <row r="203157"/>
    <row r="203158"/>
    <row r="203159"/>
    <row r="203160"/>
    <row r="203161"/>
    <row r="203162"/>
    <row r="203163"/>
    <row r="203164"/>
    <row r="203165"/>
    <row r="203166"/>
    <row r="203167"/>
    <row r="203168"/>
    <row r="203169"/>
    <row r="203170"/>
    <row r="203171"/>
    <row r="203172"/>
    <row r="203173"/>
    <row r="203174"/>
    <row r="203175"/>
    <row r="203176"/>
    <row r="203177"/>
    <row r="203178"/>
    <row r="203179"/>
    <row r="203180"/>
    <row r="203181"/>
    <row r="203182"/>
    <row r="203183"/>
    <row r="203184"/>
    <row r="203185"/>
    <row r="203186"/>
    <row r="203187"/>
    <row r="203188"/>
    <row r="203189"/>
    <row r="203190"/>
    <row r="203191"/>
    <row r="203192"/>
    <row r="203193"/>
    <row r="203194"/>
    <row r="203195"/>
    <row r="203196"/>
    <row r="203197"/>
    <row r="203198"/>
    <row r="203199"/>
    <row r="203200"/>
    <row r="203201"/>
    <row r="203202"/>
    <row r="203203"/>
    <row r="203204"/>
    <row r="203205"/>
    <row r="203206"/>
    <row r="203207"/>
    <row r="203208"/>
    <row r="203209"/>
    <row r="203210"/>
    <row r="203211"/>
    <row r="203212"/>
    <row r="203213"/>
    <row r="203214"/>
    <row r="203215"/>
    <row r="203216"/>
    <row r="203217"/>
    <row r="203218"/>
    <row r="203219"/>
    <row r="203220"/>
    <row r="203221"/>
    <row r="203222"/>
    <row r="203223"/>
    <row r="203224"/>
    <row r="203225"/>
    <row r="203226"/>
    <row r="203227"/>
    <row r="203228"/>
    <row r="203229"/>
    <row r="203230"/>
    <row r="203231"/>
    <row r="203232"/>
    <row r="203233"/>
    <row r="203234"/>
    <row r="203235"/>
    <row r="203236"/>
    <row r="203237"/>
    <row r="203238"/>
    <row r="203239"/>
    <row r="203240"/>
    <row r="203241"/>
    <row r="203242"/>
    <row r="203243"/>
    <row r="203244"/>
    <row r="203245"/>
    <row r="203246"/>
    <row r="203247"/>
    <row r="203248"/>
    <row r="203249"/>
    <row r="203250"/>
    <row r="203251"/>
    <row r="203252"/>
    <row r="203253"/>
    <row r="203254"/>
    <row r="203255"/>
    <row r="203256"/>
    <row r="203257"/>
    <row r="203258"/>
    <row r="203259"/>
    <row r="203260"/>
    <row r="203261"/>
    <row r="203262"/>
    <row r="203263"/>
    <row r="203264"/>
    <row r="203265"/>
    <row r="203266"/>
    <row r="203267"/>
    <row r="203268"/>
    <row r="203269"/>
    <row r="203270"/>
    <row r="203271"/>
    <row r="203272"/>
    <row r="203273"/>
    <row r="203274"/>
    <row r="203275"/>
    <row r="203276"/>
    <row r="203277"/>
    <row r="203278"/>
    <row r="203279"/>
    <row r="203280"/>
    <row r="203281"/>
    <row r="203282"/>
    <row r="203283"/>
    <row r="203284"/>
    <row r="203285"/>
    <row r="203286"/>
    <row r="203287"/>
    <row r="203288"/>
    <row r="203289"/>
    <row r="203290"/>
    <row r="203291"/>
    <row r="203292"/>
    <row r="203293"/>
    <row r="203294"/>
    <row r="203295"/>
    <row r="203296"/>
    <row r="203297"/>
    <row r="203298"/>
    <row r="203299"/>
    <row r="203300"/>
    <row r="203301"/>
    <row r="203302"/>
    <row r="203303"/>
    <row r="203304"/>
    <row r="203305"/>
    <row r="203306"/>
    <row r="203307"/>
    <row r="203308"/>
    <row r="203309"/>
    <row r="203310"/>
    <row r="203311"/>
    <row r="203312"/>
    <row r="203313"/>
    <row r="203314"/>
    <row r="203315"/>
    <row r="203316"/>
    <row r="203317"/>
    <row r="203318"/>
    <row r="203319"/>
    <row r="203320"/>
    <row r="203321"/>
    <row r="203322"/>
    <row r="203323"/>
    <row r="203324"/>
    <row r="203325"/>
    <row r="203326"/>
    <row r="203327"/>
    <row r="203328"/>
    <row r="203329"/>
    <row r="203330"/>
    <row r="203331"/>
    <row r="203332"/>
    <row r="203333"/>
    <row r="203334"/>
    <row r="203335"/>
    <row r="203336"/>
    <row r="203337"/>
    <row r="203338"/>
    <row r="203339"/>
    <row r="203340"/>
    <row r="203341"/>
    <row r="203342"/>
    <row r="203343"/>
    <row r="203344"/>
    <row r="203345"/>
    <row r="203346"/>
    <row r="203347"/>
    <row r="203348"/>
    <row r="203349"/>
    <row r="203350"/>
    <row r="203351"/>
    <row r="203352"/>
    <row r="203353"/>
    <row r="203354"/>
    <row r="203355"/>
    <row r="203356"/>
    <row r="203357"/>
    <row r="203358"/>
    <row r="203359"/>
    <row r="203360"/>
    <row r="203361"/>
    <row r="203362"/>
    <row r="203363"/>
    <row r="203364"/>
    <row r="203365"/>
    <row r="203366"/>
    <row r="203367"/>
    <row r="203368"/>
    <row r="203369"/>
    <row r="203370"/>
    <row r="203371"/>
    <row r="203372"/>
    <row r="203373"/>
    <row r="203374"/>
    <row r="203375"/>
    <row r="203376"/>
    <row r="203377"/>
    <row r="203378"/>
    <row r="203379"/>
    <row r="203380"/>
    <row r="203381"/>
    <row r="203382"/>
    <row r="203383"/>
    <row r="203384"/>
    <row r="203385"/>
    <row r="203386"/>
    <row r="203387"/>
    <row r="203388"/>
    <row r="203389"/>
    <row r="203390"/>
    <row r="203391"/>
    <row r="203392"/>
    <row r="203393"/>
    <row r="203394"/>
    <row r="203395"/>
    <row r="203396"/>
    <row r="203397"/>
    <row r="203398"/>
    <row r="203399"/>
    <row r="203400"/>
    <row r="203401"/>
    <row r="203402"/>
    <row r="203403"/>
    <row r="203404"/>
    <row r="203405"/>
    <row r="203406"/>
    <row r="203407"/>
    <row r="203408"/>
    <row r="203409"/>
    <row r="203410"/>
    <row r="203411"/>
    <row r="203412"/>
    <row r="203413"/>
    <row r="203414"/>
    <row r="203415"/>
    <row r="203416"/>
    <row r="203417"/>
    <row r="203418"/>
    <row r="203419"/>
    <row r="203420"/>
    <row r="203421"/>
    <row r="203422"/>
    <row r="203423"/>
    <row r="203424"/>
    <row r="203425"/>
    <row r="203426"/>
    <row r="203427"/>
    <row r="203428"/>
    <row r="203429"/>
    <row r="203430"/>
    <row r="203431"/>
    <row r="203432"/>
    <row r="203433"/>
    <row r="203434"/>
    <row r="203435"/>
    <row r="203436"/>
    <row r="203437"/>
    <row r="203438"/>
    <row r="203439"/>
    <row r="203440"/>
    <row r="203441"/>
    <row r="203442"/>
    <row r="203443"/>
    <row r="203444"/>
    <row r="203445"/>
    <row r="203446"/>
    <row r="203447"/>
    <row r="203448"/>
    <row r="203449"/>
    <row r="203450"/>
    <row r="203451"/>
    <row r="203452"/>
    <row r="203453"/>
    <row r="203454"/>
    <row r="203455"/>
    <row r="203456"/>
    <row r="203457"/>
    <row r="203458"/>
    <row r="203459"/>
    <row r="203460"/>
    <row r="203461"/>
    <row r="203462"/>
    <row r="203463"/>
    <row r="203464"/>
    <row r="203465"/>
    <row r="203466"/>
    <row r="203467"/>
    <row r="203468"/>
    <row r="203469"/>
    <row r="203470"/>
    <row r="203471"/>
    <row r="203472"/>
    <row r="203473"/>
    <row r="203474"/>
    <row r="203475"/>
    <row r="203476"/>
    <row r="203477"/>
    <row r="203478"/>
    <row r="203479"/>
    <row r="203480"/>
    <row r="203481"/>
    <row r="203482"/>
    <row r="203483"/>
    <row r="203484"/>
    <row r="203485"/>
    <row r="203486"/>
    <row r="203487"/>
    <row r="203488"/>
    <row r="203489"/>
    <row r="203490"/>
    <row r="203491"/>
    <row r="203492"/>
    <row r="203493"/>
    <row r="203494"/>
    <row r="203495"/>
    <row r="203496"/>
    <row r="203497"/>
    <row r="203498"/>
    <row r="203499"/>
    <row r="203500"/>
    <row r="203501"/>
    <row r="203502"/>
    <row r="203503"/>
    <row r="203504"/>
    <row r="203505"/>
    <row r="203506"/>
    <row r="203507"/>
    <row r="203508"/>
    <row r="203509"/>
    <row r="203510"/>
    <row r="203511"/>
    <row r="203512"/>
    <row r="203513"/>
    <row r="203514"/>
    <row r="203515"/>
    <row r="203516"/>
    <row r="203517"/>
    <row r="203518"/>
    <row r="203519"/>
    <row r="203520"/>
    <row r="203521"/>
    <row r="203522"/>
    <row r="203523"/>
    <row r="203524"/>
    <row r="203525"/>
    <row r="203526"/>
    <row r="203527"/>
    <row r="203528"/>
    <row r="203529"/>
    <row r="203530"/>
    <row r="203531"/>
    <row r="203532"/>
    <row r="203533"/>
    <row r="203534"/>
    <row r="203535"/>
    <row r="203536"/>
    <row r="203537"/>
    <row r="203538"/>
    <row r="203539"/>
    <row r="203540"/>
    <row r="203541"/>
    <row r="203542"/>
    <row r="203543"/>
    <row r="203544"/>
    <row r="203545"/>
    <row r="203546"/>
    <row r="203547"/>
    <row r="203548"/>
    <row r="203549"/>
    <row r="203550"/>
    <row r="203551"/>
    <row r="203552"/>
    <row r="203553"/>
    <row r="203554"/>
    <row r="203555"/>
    <row r="203556"/>
    <row r="203557"/>
    <row r="203558"/>
    <row r="203559"/>
    <row r="203560"/>
    <row r="203561"/>
    <row r="203562"/>
    <row r="203563"/>
    <row r="203564"/>
    <row r="203565"/>
    <row r="203566"/>
    <row r="203567"/>
    <row r="203568"/>
    <row r="203569"/>
    <row r="203570"/>
    <row r="203571"/>
    <row r="203572"/>
    <row r="203573"/>
    <row r="203574"/>
    <row r="203575"/>
    <row r="203576"/>
    <row r="203577"/>
    <row r="203578"/>
    <row r="203579"/>
    <row r="203580"/>
    <row r="203581"/>
    <row r="203582"/>
    <row r="203583"/>
    <row r="203584"/>
    <row r="203585"/>
    <row r="203586"/>
    <row r="203587"/>
    <row r="203588"/>
    <row r="203589"/>
    <row r="203590"/>
    <row r="203591"/>
    <row r="203592"/>
    <row r="203593"/>
    <row r="203594"/>
    <row r="203595"/>
    <row r="203596"/>
    <row r="203597"/>
    <row r="203598"/>
    <row r="203599"/>
    <row r="203600"/>
    <row r="203601"/>
    <row r="203602"/>
    <row r="203603"/>
    <row r="203604"/>
    <row r="203605"/>
    <row r="203606"/>
    <row r="203607"/>
    <row r="203608"/>
    <row r="203609"/>
    <row r="203610"/>
    <row r="203611"/>
    <row r="203612"/>
    <row r="203613"/>
    <row r="203614"/>
    <row r="203615"/>
    <row r="203616"/>
    <row r="203617"/>
    <row r="203618"/>
    <row r="203619"/>
    <row r="203620"/>
    <row r="203621"/>
    <row r="203622"/>
    <row r="203623"/>
    <row r="203624"/>
    <row r="203625"/>
    <row r="203626"/>
    <row r="203627"/>
    <row r="203628"/>
    <row r="203629"/>
    <row r="203630"/>
    <row r="203631"/>
    <row r="203632"/>
    <row r="203633"/>
    <row r="203634"/>
    <row r="203635"/>
    <row r="203636"/>
    <row r="203637"/>
    <row r="203638"/>
    <row r="203639"/>
    <row r="203640"/>
    <row r="203641"/>
    <row r="203642"/>
    <row r="203643"/>
    <row r="203644"/>
    <row r="203645"/>
    <row r="203646"/>
    <row r="203647"/>
    <row r="203648"/>
    <row r="203649"/>
    <row r="203650"/>
    <row r="203651"/>
    <row r="203652"/>
    <row r="203653"/>
    <row r="203654"/>
    <row r="203655"/>
    <row r="203656"/>
    <row r="203657"/>
    <row r="203658"/>
    <row r="203659"/>
    <row r="203660"/>
    <row r="203661"/>
    <row r="203662"/>
    <row r="203663"/>
    <row r="203664"/>
    <row r="203665"/>
    <row r="203666"/>
    <row r="203667"/>
    <row r="203668"/>
    <row r="203669"/>
    <row r="203670"/>
    <row r="203671"/>
    <row r="203672"/>
    <row r="203673"/>
    <row r="203674"/>
    <row r="203675"/>
    <row r="203676"/>
    <row r="203677"/>
    <row r="203678"/>
    <row r="203679"/>
    <row r="203680"/>
    <row r="203681"/>
    <row r="203682"/>
    <row r="203683"/>
    <row r="203684"/>
    <row r="203685"/>
    <row r="203686"/>
    <row r="203687"/>
    <row r="203688"/>
    <row r="203689"/>
    <row r="203690"/>
    <row r="203691"/>
    <row r="203692"/>
    <row r="203693"/>
    <row r="203694"/>
    <row r="203695"/>
    <row r="203696"/>
    <row r="203697"/>
    <row r="203698"/>
    <row r="203699"/>
    <row r="203700"/>
    <row r="203701"/>
    <row r="203702"/>
    <row r="203703"/>
    <row r="203704"/>
    <row r="203705"/>
    <row r="203706"/>
    <row r="203707"/>
    <row r="203708"/>
    <row r="203709"/>
    <row r="203710"/>
    <row r="203711"/>
    <row r="203712"/>
    <row r="203713"/>
    <row r="203714"/>
    <row r="203715"/>
    <row r="203716"/>
    <row r="203717"/>
    <row r="203718"/>
    <row r="203719"/>
    <row r="203720"/>
    <row r="203721"/>
    <row r="203722"/>
    <row r="203723"/>
    <row r="203724"/>
    <row r="203725"/>
    <row r="203726"/>
    <row r="203727"/>
    <row r="203728"/>
    <row r="203729"/>
    <row r="203730"/>
    <row r="203731"/>
    <row r="203732"/>
    <row r="203733"/>
    <row r="203734"/>
    <row r="203735"/>
    <row r="203736"/>
    <row r="203737"/>
    <row r="203738"/>
    <row r="203739"/>
    <row r="203740"/>
    <row r="203741"/>
    <row r="203742"/>
    <row r="203743"/>
    <row r="203744"/>
    <row r="203745"/>
    <row r="203746"/>
    <row r="203747"/>
    <row r="203748"/>
    <row r="203749"/>
    <row r="203750"/>
    <row r="203751"/>
    <row r="203752"/>
    <row r="203753"/>
    <row r="203754"/>
    <row r="203755"/>
    <row r="203756"/>
    <row r="203757"/>
    <row r="203758"/>
    <row r="203759"/>
    <row r="203760"/>
    <row r="203761"/>
    <row r="203762"/>
    <row r="203763"/>
    <row r="203764"/>
    <row r="203765"/>
    <row r="203766"/>
    <row r="203767"/>
    <row r="203768"/>
    <row r="203769"/>
    <row r="203770"/>
    <row r="203771"/>
    <row r="203772"/>
    <row r="203773"/>
    <row r="203774"/>
    <row r="203775"/>
    <row r="203776"/>
    <row r="203777"/>
    <row r="203778"/>
    <row r="203779"/>
    <row r="203780"/>
    <row r="203781"/>
    <row r="203782"/>
    <row r="203783"/>
    <row r="203784"/>
    <row r="203785"/>
    <row r="203786"/>
    <row r="203787"/>
    <row r="203788"/>
    <row r="203789"/>
    <row r="203790"/>
    <row r="203791"/>
    <row r="203792"/>
    <row r="203793"/>
    <row r="203794"/>
    <row r="203795"/>
    <row r="203796"/>
    <row r="203797"/>
    <row r="203798"/>
    <row r="203799"/>
    <row r="203800"/>
    <row r="203801"/>
    <row r="203802"/>
    <row r="203803"/>
    <row r="203804"/>
    <row r="203805"/>
    <row r="203806"/>
    <row r="203807"/>
    <row r="203808"/>
    <row r="203809"/>
    <row r="203810"/>
    <row r="203811"/>
    <row r="203812"/>
    <row r="203813"/>
    <row r="203814"/>
    <row r="203815"/>
    <row r="203816"/>
    <row r="203817"/>
    <row r="203818"/>
    <row r="203819"/>
    <row r="203820"/>
    <row r="203821"/>
    <row r="203822"/>
    <row r="203823"/>
    <row r="203824"/>
    <row r="203825"/>
    <row r="203826"/>
    <row r="203827"/>
    <row r="203828"/>
    <row r="203829"/>
    <row r="203830"/>
    <row r="203831"/>
    <row r="203832"/>
    <row r="203833"/>
    <row r="203834"/>
    <row r="203835"/>
    <row r="203836"/>
    <row r="203837"/>
    <row r="203838"/>
    <row r="203839"/>
    <row r="203840"/>
    <row r="203841"/>
    <row r="203842"/>
    <row r="203843"/>
    <row r="203844"/>
    <row r="203845"/>
    <row r="203846"/>
    <row r="203847"/>
    <row r="203848"/>
    <row r="203849"/>
    <row r="203850"/>
    <row r="203851"/>
    <row r="203852"/>
    <row r="203853"/>
    <row r="203854"/>
    <row r="203855"/>
    <row r="203856"/>
    <row r="203857"/>
    <row r="203858"/>
    <row r="203859"/>
    <row r="203860"/>
    <row r="203861"/>
    <row r="203862"/>
    <row r="203863"/>
    <row r="203864"/>
    <row r="203865"/>
    <row r="203866"/>
    <row r="203867"/>
    <row r="203868"/>
    <row r="203869"/>
    <row r="203870"/>
    <row r="203871"/>
    <row r="203872"/>
    <row r="203873"/>
    <row r="203874"/>
    <row r="203875"/>
    <row r="203876"/>
    <row r="203877"/>
    <row r="203878"/>
    <row r="203879"/>
    <row r="203880"/>
    <row r="203881"/>
    <row r="203882"/>
    <row r="203883"/>
    <row r="203884"/>
    <row r="203885"/>
    <row r="203886"/>
    <row r="203887"/>
    <row r="203888"/>
    <row r="203889"/>
    <row r="203890"/>
    <row r="203891"/>
    <row r="203892"/>
    <row r="203893"/>
    <row r="203894"/>
    <row r="203895"/>
    <row r="203896"/>
    <row r="203897"/>
    <row r="203898"/>
    <row r="203899"/>
    <row r="203900"/>
    <row r="203901"/>
    <row r="203902"/>
    <row r="203903"/>
    <row r="203904"/>
    <row r="203905"/>
    <row r="203906"/>
    <row r="203907"/>
    <row r="203908"/>
    <row r="203909"/>
    <row r="203910"/>
    <row r="203911"/>
    <row r="203912"/>
    <row r="203913"/>
    <row r="203914"/>
    <row r="203915"/>
    <row r="203916"/>
    <row r="203917"/>
    <row r="203918"/>
    <row r="203919"/>
    <row r="203920"/>
    <row r="203921"/>
    <row r="203922"/>
    <row r="203923"/>
    <row r="203924"/>
    <row r="203925"/>
    <row r="203926"/>
    <row r="203927"/>
    <row r="203928"/>
    <row r="203929"/>
    <row r="203930"/>
    <row r="203931"/>
    <row r="203932"/>
    <row r="203933"/>
    <row r="203934"/>
    <row r="203935"/>
    <row r="203936"/>
    <row r="203937"/>
    <row r="203938"/>
    <row r="203939"/>
    <row r="203940"/>
    <row r="203941"/>
    <row r="203942"/>
    <row r="203943"/>
    <row r="203944"/>
    <row r="203945"/>
    <row r="203946"/>
    <row r="203947"/>
    <row r="203948"/>
    <row r="203949"/>
    <row r="203950"/>
    <row r="203951"/>
    <row r="203952"/>
    <row r="203953"/>
    <row r="203954"/>
    <row r="203955"/>
    <row r="203956"/>
    <row r="203957"/>
    <row r="203958"/>
    <row r="203959"/>
    <row r="203960"/>
    <row r="203961"/>
    <row r="203962"/>
    <row r="203963"/>
    <row r="203964"/>
    <row r="203965"/>
    <row r="203966"/>
    <row r="203967"/>
    <row r="203968"/>
    <row r="203969"/>
    <row r="203970"/>
    <row r="203971"/>
    <row r="203972"/>
    <row r="203973"/>
    <row r="203974"/>
    <row r="203975"/>
    <row r="203976"/>
    <row r="203977"/>
    <row r="203978"/>
    <row r="203979"/>
    <row r="203980"/>
    <row r="203981"/>
    <row r="203982"/>
    <row r="203983"/>
    <row r="203984"/>
    <row r="203985"/>
    <row r="203986"/>
    <row r="203987"/>
    <row r="203988"/>
    <row r="203989"/>
    <row r="203990"/>
    <row r="203991"/>
    <row r="203992"/>
    <row r="203993"/>
    <row r="203994"/>
    <row r="203995"/>
    <row r="203996"/>
    <row r="203997"/>
    <row r="203998"/>
    <row r="203999"/>
    <row r="204000"/>
    <row r="204001"/>
    <row r="204002"/>
    <row r="204003"/>
    <row r="204004"/>
    <row r="204005"/>
    <row r="204006"/>
    <row r="204007"/>
    <row r="204008"/>
    <row r="204009"/>
    <row r="204010"/>
    <row r="204011"/>
    <row r="204012"/>
    <row r="204013"/>
    <row r="204014"/>
    <row r="204015"/>
    <row r="204016"/>
    <row r="204017"/>
    <row r="204018"/>
    <row r="204019"/>
    <row r="204020"/>
    <row r="204021"/>
    <row r="204022"/>
    <row r="204023"/>
    <row r="204024"/>
    <row r="204025"/>
    <row r="204026"/>
    <row r="204027"/>
    <row r="204028"/>
    <row r="204029"/>
    <row r="204030"/>
    <row r="204031"/>
    <row r="204032"/>
    <row r="204033"/>
    <row r="204034"/>
    <row r="204035"/>
    <row r="204036"/>
    <row r="204037"/>
    <row r="204038"/>
    <row r="204039"/>
    <row r="204040"/>
    <row r="204041"/>
    <row r="204042"/>
    <row r="204043"/>
    <row r="204044"/>
    <row r="204045"/>
    <row r="204046"/>
    <row r="204047"/>
    <row r="204048"/>
    <row r="204049"/>
    <row r="204050"/>
    <row r="204051"/>
    <row r="204052"/>
    <row r="204053"/>
    <row r="204054"/>
    <row r="204055"/>
    <row r="204056"/>
    <row r="204057"/>
    <row r="204058"/>
    <row r="204059"/>
    <row r="204060"/>
    <row r="204061"/>
    <row r="204062"/>
    <row r="204063"/>
    <row r="204064"/>
    <row r="204065"/>
    <row r="204066"/>
    <row r="204067"/>
    <row r="204068"/>
    <row r="204069"/>
    <row r="204070"/>
    <row r="204071"/>
    <row r="204072"/>
    <row r="204073"/>
    <row r="204074"/>
    <row r="204075"/>
    <row r="204076"/>
    <row r="204077"/>
    <row r="204078"/>
    <row r="204079"/>
    <row r="204080"/>
    <row r="204081"/>
    <row r="204082"/>
    <row r="204083"/>
    <row r="204084"/>
    <row r="204085"/>
    <row r="204086"/>
    <row r="204087"/>
    <row r="204088"/>
    <row r="204089"/>
    <row r="204090"/>
    <row r="204091"/>
    <row r="204092"/>
    <row r="204093"/>
    <row r="204094"/>
    <row r="204095"/>
    <row r="204096"/>
    <row r="204097"/>
    <row r="204098"/>
    <row r="204099"/>
    <row r="204100"/>
    <row r="204101"/>
    <row r="204102"/>
    <row r="204103"/>
    <row r="204104"/>
    <row r="204105"/>
    <row r="204106"/>
    <row r="204107"/>
    <row r="204108"/>
    <row r="204109"/>
    <row r="204110"/>
    <row r="204111"/>
    <row r="204112"/>
    <row r="204113"/>
    <row r="204114"/>
    <row r="204115"/>
    <row r="204116"/>
    <row r="204117"/>
    <row r="204118"/>
    <row r="204119"/>
    <row r="204120"/>
    <row r="204121"/>
    <row r="204122"/>
    <row r="204123"/>
    <row r="204124"/>
    <row r="204125"/>
    <row r="204126"/>
    <row r="204127"/>
    <row r="204128"/>
    <row r="204129"/>
    <row r="204130"/>
    <row r="204131"/>
    <row r="204132"/>
    <row r="204133"/>
    <row r="204134"/>
    <row r="204135"/>
    <row r="204136"/>
    <row r="204137"/>
    <row r="204138"/>
    <row r="204139"/>
    <row r="204140"/>
    <row r="204141"/>
    <row r="204142"/>
    <row r="204143"/>
    <row r="204144"/>
    <row r="204145"/>
    <row r="204146"/>
    <row r="204147"/>
    <row r="204148"/>
    <row r="204149"/>
    <row r="204150"/>
    <row r="204151"/>
    <row r="204152"/>
    <row r="204153"/>
    <row r="204154"/>
    <row r="204155"/>
    <row r="204156"/>
    <row r="204157"/>
    <row r="204158"/>
    <row r="204159"/>
    <row r="204160"/>
    <row r="204161"/>
    <row r="204162"/>
    <row r="204163"/>
    <row r="204164"/>
    <row r="204165"/>
    <row r="204166"/>
    <row r="204167"/>
    <row r="204168"/>
    <row r="204169"/>
    <row r="204170"/>
    <row r="204171"/>
    <row r="204172"/>
    <row r="204173"/>
    <row r="204174"/>
    <row r="204175"/>
    <row r="204176"/>
    <row r="204177"/>
    <row r="204178"/>
    <row r="204179"/>
    <row r="204180"/>
    <row r="204181"/>
    <row r="204182"/>
    <row r="204183"/>
    <row r="204184"/>
    <row r="204185"/>
    <row r="204186"/>
    <row r="204187"/>
    <row r="204188"/>
    <row r="204189"/>
    <row r="204190"/>
    <row r="204191"/>
    <row r="204192"/>
    <row r="204193"/>
    <row r="204194"/>
    <row r="204195"/>
    <row r="204196"/>
    <row r="204197"/>
    <row r="204198"/>
    <row r="204199"/>
    <row r="204200"/>
    <row r="204201"/>
    <row r="204202"/>
    <row r="204203"/>
    <row r="204204"/>
    <row r="204205"/>
    <row r="204206"/>
    <row r="204207"/>
    <row r="204208"/>
    <row r="204209"/>
    <row r="204210"/>
    <row r="204211"/>
    <row r="204212"/>
    <row r="204213"/>
    <row r="204214"/>
    <row r="204215"/>
    <row r="204216"/>
    <row r="204217"/>
    <row r="204218"/>
    <row r="204219"/>
    <row r="204220"/>
    <row r="204221"/>
    <row r="204222"/>
    <row r="204223"/>
    <row r="204224"/>
    <row r="204225"/>
    <row r="204226"/>
    <row r="204227"/>
    <row r="204228"/>
    <row r="204229"/>
    <row r="204230"/>
    <row r="204231"/>
    <row r="204232"/>
    <row r="204233"/>
    <row r="204234"/>
    <row r="204235"/>
    <row r="204236"/>
    <row r="204237"/>
    <row r="204238"/>
    <row r="204239"/>
    <row r="204240"/>
    <row r="204241"/>
    <row r="204242"/>
    <row r="204243"/>
    <row r="204244"/>
    <row r="204245"/>
    <row r="204246"/>
    <row r="204247"/>
    <row r="204248"/>
    <row r="204249"/>
    <row r="204250"/>
    <row r="204251"/>
    <row r="204252"/>
    <row r="204253"/>
    <row r="204254"/>
    <row r="204255"/>
    <row r="204256"/>
    <row r="204257"/>
    <row r="204258"/>
    <row r="204259"/>
    <row r="204260"/>
    <row r="204261"/>
    <row r="204262"/>
    <row r="204263"/>
    <row r="204264"/>
    <row r="204265"/>
    <row r="204266"/>
    <row r="204267"/>
    <row r="204268"/>
    <row r="204269"/>
    <row r="204270"/>
    <row r="204271"/>
    <row r="204272"/>
    <row r="204273"/>
    <row r="204274"/>
    <row r="204275"/>
    <row r="204276"/>
    <row r="204277"/>
    <row r="204278"/>
    <row r="204279"/>
    <row r="204280"/>
    <row r="204281"/>
    <row r="204282"/>
    <row r="204283"/>
    <row r="204284"/>
    <row r="204285"/>
    <row r="204286"/>
    <row r="204287"/>
    <row r="204288"/>
    <row r="204289"/>
    <row r="204290"/>
    <row r="204291"/>
    <row r="204292"/>
    <row r="204293"/>
    <row r="204294"/>
    <row r="204295"/>
    <row r="204296"/>
    <row r="204297"/>
    <row r="204298"/>
    <row r="204299"/>
    <row r="204300"/>
    <row r="204301"/>
    <row r="204302"/>
    <row r="204303"/>
    <row r="204304"/>
    <row r="204305"/>
    <row r="204306"/>
    <row r="204307"/>
    <row r="204308"/>
    <row r="204309"/>
    <row r="204310"/>
    <row r="204311"/>
    <row r="204312"/>
    <row r="204313"/>
    <row r="204314"/>
    <row r="204315"/>
    <row r="204316"/>
    <row r="204317"/>
    <row r="204318"/>
    <row r="204319"/>
    <row r="204320"/>
    <row r="204321"/>
    <row r="204322"/>
    <row r="204323"/>
    <row r="204324"/>
    <row r="204325"/>
    <row r="204326"/>
    <row r="204327"/>
    <row r="204328"/>
    <row r="204329"/>
    <row r="204330"/>
    <row r="204331"/>
    <row r="204332"/>
    <row r="204333"/>
    <row r="204334"/>
    <row r="204335"/>
    <row r="204336"/>
    <row r="204337"/>
    <row r="204338"/>
    <row r="204339"/>
    <row r="204340"/>
    <row r="204341"/>
    <row r="204342"/>
    <row r="204343"/>
    <row r="204344"/>
    <row r="204345"/>
    <row r="204346"/>
    <row r="204347"/>
    <row r="204348"/>
    <row r="204349"/>
    <row r="204350"/>
    <row r="204351"/>
    <row r="204352"/>
    <row r="204353"/>
    <row r="204354"/>
    <row r="204355"/>
    <row r="204356"/>
    <row r="204357"/>
    <row r="204358"/>
    <row r="204359"/>
    <row r="204360"/>
    <row r="204361"/>
    <row r="204362"/>
    <row r="204363"/>
    <row r="204364"/>
    <row r="204365"/>
    <row r="204366"/>
    <row r="204367"/>
    <row r="204368"/>
    <row r="204369"/>
    <row r="204370"/>
    <row r="204371"/>
    <row r="204372"/>
    <row r="204373"/>
    <row r="204374"/>
    <row r="204375"/>
    <row r="204376"/>
    <row r="204377"/>
    <row r="204378"/>
    <row r="204379"/>
    <row r="204380"/>
    <row r="204381"/>
    <row r="204382"/>
    <row r="204383"/>
    <row r="204384"/>
    <row r="204385"/>
    <row r="204386"/>
    <row r="204387"/>
    <row r="204388"/>
    <row r="204389"/>
    <row r="204390"/>
    <row r="204391"/>
    <row r="204392"/>
    <row r="204393"/>
    <row r="204394"/>
    <row r="204395"/>
    <row r="204396"/>
    <row r="204397"/>
    <row r="204398"/>
    <row r="204399"/>
    <row r="204400"/>
    <row r="204401"/>
    <row r="204402"/>
    <row r="204403"/>
    <row r="204404"/>
    <row r="204405"/>
    <row r="204406"/>
    <row r="204407"/>
    <row r="204408"/>
    <row r="204409"/>
    <row r="204410"/>
    <row r="204411"/>
    <row r="204412"/>
    <row r="204413"/>
    <row r="204414"/>
    <row r="204415"/>
    <row r="204416"/>
    <row r="204417"/>
    <row r="204418"/>
    <row r="204419"/>
    <row r="204420"/>
    <row r="204421"/>
    <row r="204422"/>
    <row r="204423"/>
    <row r="204424"/>
    <row r="204425"/>
    <row r="204426"/>
    <row r="204427"/>
    <row r="204428"/>
    <row r="204429"/>
    <row r="204430"/>
    <row r="204431"/>
    <row r="204432"/>
    <row r="204433"/>
    <row r="204434"/>
    <row r="204435"/>
    <row r="204436"/>
    <row r="204437"/>
    <row r="204438"/>
    <row r="204439"/>
    <row r="204440"/>
    <row r="204441"/>
    <row r="204442"/>
    <row r="204443"/>
    <row r="204444"/>
    <row r="204445"/>
    <row r="204446"/>
    <row r="204447"/>
    <row r="204448"/>
    <row r="204449"/>
    <row r="204450"/>
    <row r="204451"/>
    <row r="204452"/>
    <row r="204453"/>
    <row r="204454"/>
    <row r="204455"/>
    <row r="204456"/>
    <row r="204457"/>
    <row r="204458"/>
    <row r="204459"/>
    <row r="204460"/>
    <row r="204461"/>
    <row r="204462"/>
    <row r="204463"/>
    <row r="204464"/>
    <row r="204465"/>
    <row r="204466"/>
    <row r="204467"/>
    <row r="204468"/>
    <row r="204469"/>
    <row r="204470"/>
    <row r="204471"/>
    <row r="204472"/>
    <row r="204473"/>
    <row r="204474"/>
    <row r="204475"/>
    <row r="204476"/>
    <row r="204477"/>
    <row r="204478"/>
    <row r="204479"/>
    <row r="204480"/>
    <row r="204481"/>
    <row r="204482"/>
    <row r="204483"/>
    <row r="204484"/>
    <row r="204485"/>
    <row r="204486"/>
    <row r="204487"/>
    <row r="204488"/>
    <row r="204489"/>
    <row r="204490"/>
    <row r="204491"/>
    <row r="204492"/>
    <row r="204493"/>
    <row r="204494"/>
    <row r="204495"/>
    <row r="204496"/>
    <row r="204497"/>
    <row r="204498"/>
    <row r="204499"/>
    <row r="204500"/>
    <row r="204501"/>
    <row r="204502"/>
    <row r="204503"/>
    <row r="204504"/>
    <row r="204505"/>
    <row r="204506"/>
    <row r="204507"/>
    <row r="204508"/>
    <row r="204509"/>
    <row r="204510"/>
    <row r="204511"/>
    <row r="204512"/>
    <row r="204513"/>
    <row r="204514"/>
    <row r="204515"/>
    <row r="204516"/>
    <row r="204517"/>
    <row r="204518"/>
    <row r="204519"/>
    <row r="204520"/>
    <row r="204521"/>
    <row r="204522"/>
    <row r="204523"/>
    <row r="204524"/>
    <row r="204525"/>
    <row r="204526"/>
    <row r="204527"/>
    <row r="204528"/>
    <row r="204529"/>
    <row r="204530"/>
    <row r="204531"/>
    <row r="204532"/>
    <row r="204533"/>
    <row r="204534"/>
    <row r="204535"/>
    <row r="204536"/>
    <row r="204537"/>
    <row r="204538"/>
    <row r="204539"/>
    <row r="204540"/>
    <row r="204541"/>
    <row r="204542"/>
    <row r="204543"/>
    <row r="204544"/>
    <row r="204545"/>
    <row r="204546"/>
    <row r="204547"/>
    <row r="204548"/>
    <row r="204549"/>
    <row r="204550"/>
    <row r="204551"/>
    <row r="204552"/>
    <row r="204553"/>
    <row r="204554"/>
    <row r="204555"/>
    <row r="204556"/>
    <row r="204557"/>
    <row r="204558"/>
    <row r="204559"/>
    <row r="204560"/>
    <row r="204561"/>
    <row r="204562"/>
    <row r="204563"/>
    <row r="204564"/>
    <row r="204565"/>
    <row r="204566"/>
    <row r="204567"/>
    <row r="204568"/>
    <row r="204569"/>
    <row r="204570"/>
    <row r="204571"/>
    <row r="204572"/>
    <row r="204573"/>
    <row r="204574"/>
    <row r="204575"/>
    <row r="204576"/>
    <row r="204577"/>
    <row r="204578"/>
    <row r="204579"/>
    <row r="204580"/>
    <row r="204581"/>
    <row r="204582"/>
    <row r="204583"/>
    <row r="204584"/>
    <row r="204585"/>
    <row r="204586"/>
    <row r="204587"/>
    <row r="204588"/>
    <row r="204589"/>
    <row r="204590"/>
    <row r="204591"/>
    <row r="204592"/>
    <row r="204593"/>
    <row r="204594"/>
    <row r="204595"/>
    <row r="204596"/>
    <row r="204597"/>
    <row r="204598"/>
    <row r="204599"/>
    <row r="204600"/>
    <row r="204601"/>
    <row r="204602"/>
    <row r="204603"/>
    <row r="204604"/>
    <row r="204605"/>
    <row r="204606"/>
    <row r="204607"/>
    <row r="204608"/>
    <row r="204609"/>
    <row r="204610"/>
    <row r="204611"/>
    <row r="204612"/>
    <row r="204613"/>
    <row r="204614"/>
    <row r="204615"/>
    <row r="204616"/>
    <row r="204617"/>
    <row r="204618"/>
    <row r="204619"/>
    <row r="204620"/>
    <row r="204621"/>
    <row r="204622"/>
    <row r="204623"/>
    <row r="204624"/>
    <row r="204625"/>
    <row r="204626"/>
    <row r="204627"/>
    <row r="204628"/>
    <row r="204629"/>
    <row r="204630"/>
    <row r="204631"/>
    <row r="204632"/>
    <row r="204633"/>
    <row r="204634"/>
    <row r="204635"/>
    <row r="204636"/>
    <row r="204637"/>
    <row r="204638"/>
    <row r="204639"/>
    <row r="204640"/>
    <row r="204641"/>
    <row r="204642"/>
    <row r="204643"/>
    <row r="204644"/>
    <row r="204645"/>
    <row r="204646"/>
    <row r="204647"/>
    <row r="204648"/>
    <row r="204649"/>
    <row r="204650"/>
    <row r="204651"/>
    <row r="204652"/>
    <row r="204653"/>
    <row r="204654"/>
    <row r="204655"/>
    <row r="204656"/>
    <row r="204657"/>
    <row r="204658"/>
    <row r="204659"/>
    <row r="204660"/>
    <row r="204661"/>
    <row r="204662"/>
    <row r="204663"/>
    <row r="204664"/>
    <row r="204665"/>
    <row r="204666"/>
    <row r="204667"/>
    <row r="204668"/>
    <row r="204669"/>
    <row r="204670"/>
    <row r="204671"/>
    <row r="204672"/>
    <row r="204673"/>
    <row r="204674"/>
    <row r="204675"/>
    <row r="204676"/>
    <row r="204677"/>
    <row r="204678"/>
    <row r="204679"/>
    <row r="204680"/>
    <row r="204681"/>
    <row r="204682"/>
    <row r="204683"/>
    <row r="204684"/>
    <row r="204685"/>
    <row r="204686"/>
    <row r="204687"/>
    <row r="204688"/>
    <row r="204689"/>
    <row r="204690"/>
    <row r="204691"/>
    <row r="204692"/>
    <row r="204693"/>
    <row r="204694"/>
    <row r="204695"/>
    <row r="204696"/>
    <row r="204697"/>
    <row r="204698"/>
    <row r="204699"/>
    <row r="204700"/>
    <row r="204701"/>
    <row r="204702"/>
    <row r="204703"/>
    <row r="204704"/>
    <row r="204705"/>
    <row r="204706"/>
    <row r="204707"/>
    <row r="204708"/>
    <row r="204709"/>
    <row r="204710"/>
    <row r="204711"/>
    <row r="204712"/>
    <row r="204713"/>
    <row r="204714"/>
    <row r="204715"/>
    <row r="204716"/>
    <row r="204717"/>
    <row r="204718"/>
    <row r="204719"/>
    <row r="204720"/>
    <row r="204721"/>
    <row r="204722"/>
    <row r="204723"/>
    <row r="204724"/>
    <row r="204725"/>
    <row r="204726"/>
    <row r="204727"/>
    <row r="204728"/>
    <row r="204729"/>
    <row r="204730"/>
    <row r="204731"/>
    <row r="204732"/>
    <row r="204733"/>
    <row r="204734"/>
    <row r="204735"/>
    <row r="204736"/>
    <row r="204737"/>
    <row r="204738"/>
    <row r="204739"/>
    <row r="204740"/>
    <row r="204741"/>
    <row r="204742"/>
    <row r="204743"/>
    <row r="204744"/>
    <row r="204745"/>
    <row r="204746"/>
    <row r="204747"/>
    <row r="204748"/>
    <row r="204749"/>
    <row r="204750"/>
    <row r="204751"/>
    <row r="204752"/>
    <row r="204753"/>
    <row r="204754"/>
    <row r="204755"/>
    <row r="204756"/>
    <row r="204757"/>
    <row r="204758"/>
    <row r="204759"/>
    <row r="204760"/>
    <row r="204761"/>
    <row r="204762"/>
    <row r="204763"/>
    <row r="204764"/>
    <row r="204765"/>
    <row r="204766"/>
    <row r="204767"/>
    <row r="204768"/>
    <row r="204769"/>
    <row r="204770"/>
    <row r="204771"/>
    <row r="204772"/>
    <row r="204773"/>
    <row r="204774"/>
    <row r="204775"/>
    <row r="204776"/>
    <row r="204777"/>
    <row r="204778"/>
    <row r="204779"/>
    <row r="204780"/>
    <row r="204781"/>
    <row r="204782"/>
    <row r="204783"/>
    <row r="204784"/>
    <row r="204785"/>
    <row r="204786"/>
    <row r="204787"/>
    <row r="204788"/>
    <row r="204789"/>
    <row r="204790"/>
    <row r="204791"/>
    <row r="204792"/>
    <row r="204793"/>
    <row r="204794"/>
    <row r="204795"/>
    <row r="204796"/>
    <row r="204797"/>
    <row r="204798"/>
    <row r="204799"/>
    <row r="204800"/>
    <row r="204801"/>
    <row r="204802"/>
    <row r="204803"/>
    <row r="204804"/>
    <row r="204805"/>
    <row r="204806"/>
    <row r="204807"/>
    <row r="204808"/>
    <row r="204809"/>
    <row r="204810"/>
    <row r="204811"/>
    <row r="204812"/>
    <row r="204813"/>
    <row r="204814"/>
    <row r="204815"/>
    <row r="204816"/>
    <row r="204817"/>
    <row r="204818"/>
    <row r="204819"/>
    <row r="204820"/>
    <row r="204821"/>
    <row r="204822"/>
    <row r="204823"/>
    <row r="204824"/>
    <row r="204825"/>
    <row r="204826"/>
    <row r="204827"/>
    <row r="204828"/>
    <row r="204829"/>
    <row r="204830"/>
    <row r="204831"/>
    <row r="204832"/>
    <row r="204833"/>
    <row r="204834"/>
    <row r="204835"/>
    <row r="204836"/>
    <row r="204837"/>
    <row r="204838"/>
    <row r="204839"/>
    <row r="204840"/>
    <row r="204841"/>
    <row r="204842"/>
    <row r="204843"/>
    <row r="204844"/>
    <row r="204845"/>
    <row r="204846"/>
    <row r="204847"/>
    <row r="204848"/>
    <row r="204849"/>
    <row r="204850"/>
    <row r="204851"/>
    <row r="204852"/>
    <row r="204853"/>
    <row r="204854"/>
    <row r="204855"/>
    <row r="204856"/>
    <row r="204857"/>
    <row r="204858"/>
    <row r="204859"/>
    <row r="204860"/>
    <row r="204861"/>
    <row r="204862"/>
    <row r="204863"/>
    <row r="204864"/>
    <row r="204865"/>
    <row r="204866"/>
    <row r="204867"/>
    <row r="204868"/>
    <row r="204869"/>
    <row r="204870"/>
    <row r="204871"/>
    <row r="204872"/>
    <row r="204873"/>
    <row r="204874"/>
    <row r="204875"/>
    <row r="204876"/>
    <row r="204877"/>
    <row r="204878"/>
    <row r="204879"/>
    <row r="204880"/>
    <row r="204881"/>
    <row r="204882"/>
    <row r="204883"/>
    <row r="204884"/>
    <row r="204885"/>
    <row r="204886"/>
    <row r="204887"/>
    <row r="204888"/>
    <row r="204889"/>
    <row r="204890"/>
    <row r="204891"/>
    <row r="204892"/>
    <row r="204893"/>
    <row r="204894"/>
    <row r="204895"/>
    <row r="204896"/>
    <row r="204897"/>
    <row r="204898"/>
    <row r="204899"/>
    <row r="204900"/>
    <row r="204901"/>
    <row r="204902"/>
    <row r="204903"/>
    <row r="204904"/>
    <row r="204905"/>
    <row r="204906"/>
    <row r="204907"/>
    <row r="204908"/>
    <row r="204909"/>
    <row r="204910"/>
    <row r="204911"/>
    <row r="204912"/>
    <row r="204913"/>
    <row r="204914"/>
    <row r="204915"/>
    <row r="204916"/>
    <row r="204917"/>
    <row r="204918"/>
    <row r="204919"/>
    <row r="204920"/>
    <row r="204921"/>
    <row r="204922"/>
    <row r="204923"/>
    <row r="204924"/>
    <row r="204925"/>
    <row r="204926"/>
    <row r="204927"/>
    <row r="204928"/>
    <row r="204929"/>
    <row r="204930"/>
    <row r="204931"/>
    <row r="204932"/>
    <row r="204933"/>
    <row r="204934"/>
    <row r="204935"/>
    <row r="204936"/>
    <row r="204937"/>
    <row r="204938"/>
    <row r="204939"/>
    <row r="204940"/>
    <row r="204941"/>
    <row r="204942"/>
    <row r="204943"/>
    <row r="204944"/>
    <row r="204945"/>
    <row r="204946"/>
    <row r="204947"/>
    <row r="204948"/>
    <row r="204949"/>
    <row r="204950"/>
    <row r="204951"/>
    <row r="204952"/>
    <row r="204953"/>
    <row r="204954"/>
    <row r="204955"/>
    <row r="204956"/>
    <row r="204957"/>
    <row r="204958"/>
    <row r="204959"/>
    <row r="204960"/>
    <row r="204961"/>
    <row r="204962"/>
    <row r="204963"/>
    <row r="204964"/>
    <row r="204965"/>
    <row r="204966"/>
    <row r="204967"/>
    <row r="204968"/>
    <row r="204969"/>
    <row r="204970"/>
    <row r="204971"/>
    <row r="204972"/>
    <row r="204973"/>
    <row r="204974"/>
    <row r="204975"/>
    <row r="204976"/>
    <row r="204977"/>
    <row r="204978"/>
    <row r="204979"/>
    <row r="204980"/>
    <row r="204981"/>
    <row r="204982"/>
    <row r="204983"/>
    <row r="204984"/>
    <row r="204985"/>
    <row r="204986"/>
    <row r="204987"/>
    <row r="204988"/>
    <row r="204989"/>
    <row r="204990"/>
    <row r="204991"/>
    <row r="204992"/>
    <row r="204993"/>
    <row r="204994"/>
    <row r="204995"/>
    <row r="204996"/>
    <row r="204997"/>
    <row r="204998"/>
    <row r="204999"/>
    <row r="205000"/>
    <row r="205001"/>
    <row r="205002"/>
    <row r="205003"/>
    <row r="205004"/>
    <row r="205005"/>
    <row r="205006"/>
    <row r="205007"/>
    <row r="205008"/>
    <row r="205009"/>
    <row r="205010"/>
    <row r="205011"/>
    <row r="205012"/>
    <row r="205013"/>
    <row r="205014"/>
    <row r="205015"/>
    <row r="205016"/>
    <row r="205017"/>
    <row r="205018"/>
    <row r="205019"/>
    <row r="205020"/>
    <row r="205021"/>
    <row r="205022"/>
    <row r="205023"/>
    <row r="205024"/>
    <row r="205025"/>
    <row r="205026"/>
    <row r="205027"/>
    <row r="205028"/>
    <row r="205029"/>
    <row r="205030"/>
    <row r="205031"/>
    <row r="205032"/>
    <row r="205033"/>
    <row r="205034"/>
    <row r="205035"/>
    <row r="205036"/>
    <row r="205037"/>
    <row r="205038"/>
    <row r="205039"/>
    <row r="205040"/>
    <row r="205041"/>
    <row r="205042"/>
    <row r="205043"/>
    <row r="205044"/>
    <row r="205045"/>
    <row r="205046"/>
    <row r="205047"/>
    <row r="205048"/>
    <row r="205049"/>
    <row r="205050"/>
    <row r="205051"/>
    <row r="205052"/>
    <row r="205053"/>
    <row r="205054"/>
    <row r="205055"/>
    <row r="205056"/>
    <row r="205057"/>
    <row r="205058"/>
    <row r="205059"/>
    <row r="205060"/>
    <row r="205061"/>
    <row r="205062"/>
    <row r="205063"/>
    <row r="205064"/>
    <row r="205065"/>
    <row r="205066"/>
    <row r="205067"/>
    <row r="205068"/>
    <row r="205069"/>
    <row r="205070"/>
    <row r="205071"/>
    <row r="205072"/>
    <row r="205073"/>
    <row r="205074"/>
    <row r="205075"/>
    <row r="205076"/>
    <row r="205077"/>
    <row r="205078"/>
    <row r="205079"/>
    <row r="205080"/>
    <row r="205081"/>
    <row r="205082"/>
    <row r="205083"/>
    <row r="205084"/>
    <row r="205085"/>
    <row r="205086"/>
    <row r="205087"/>
    <row r="205088"/>
    <row r="205089"/>
    <row r="205090"/>
    <row r="205091"/>
    <row r="205092"/>
    <row r="205093"/>
    <row r="205094"/>
    <row r="205095"/>
    <row r="205096"/>
    <row r="205097"/>
    <row r="205098"/>
    <row r="205099"/>
    <row r="205100"/>
    <row r="205101"/>
    <row r="205102"/>
    <row r="205103"/>
    <row r="205104"/>
    <row r="205105"/>
    <row r="205106"/>
    <row r="205107"/>
    <row r="205108"/>
    <row r="205109"/>
    <row r="205110"/>
    <row r="205111"/>
    <row r="205112"/>
    <row r="205113"/>
    <row r="205114"/>
    <row r="205115"/>
    <row r="205116"/>
    <row r="205117"/>
    <row r="205118"/>
    <row r="205119"/>
    <row r="205120"/>
    <row r="205121"/>
    <row r="205122"/>
    <row r="205123"/>
    <row r="205124"/>
    <row r="205125"/>
    <row r="205126"/>
    <row r="205127"/>
    <row r="205128"/>
    <row r="205129"/>
    <row r="205130"/>
    <row r="205131"/>
    <row r="205132"/>
    <row r="205133"/>
    <row r="205134"/>
    <row r="205135"/>
    <row r="205136"/>
    <row r="205137"/>
    <row r="205138"/>
    <row r="205139"/>
    <row r="205140"/>
    <row r="205141"/>
    <row r="205142"/>
    <row r="205143"/>
    <row r="205144"/>
    <row r="205145"/>
    <row r="205146"/>
    <row r="205147"/>
    <row r="205148"/>
    <row r="205149"/>
    <row r="205150"/>
    <row r="205151"/>
    <row r="205152"/>
    <row r="205153"/>
    <row r="205154"/>
    <row r="205155"/>
    <row r="205156"/>
    <row r="205157"/>
    <row r="205158"/>
    <row r="205159"/>
    <row r="205160"/>
    <row r="205161"/>
    <row r="205162"/>
    <row r="205163"/>
    <row r="205164"/>
    <row r="205165"/>
    <row r="205166"/>
    <row r="205167"/>
    <row r="205168"/>
    <row r="205169"/>
    <row r="205170"/>
    <row r="205171"/>
    <row r="205172"/>
    <row r="205173"/>
    <row r="205174"/>
    <row r="205175"/>
    <row r="205176"/>
    <row r="205177"/>
    <row r="205178"/>
    <row r="205179"/>
    <row r="205180"/>
    <row r="205181"/>
    <row r="205182"/>
    <row r="205183"/>
    <row r="205184"/>
    <row r="205185"/>
    <row r="205186"/>
    <row r="205187"/>
    <row r="205188"/>
    <row r="205189"/>
    <row r="205190"/>
    <row r="205191"/>
    <row r="205192"/>
    <row r="205193"/>
    <row r="205194"/>
    <row r="205195"/>
    <row r="205196"/>
    <row r="205197"/>
    <row r="205198"/>
    <row r="205199"/>
    <row r="205200"/>
    <row r="205201"/>
    <row r="205202"/>
    <row r="205203"/>
    <row r="205204"/>
    <row r="205205"/>
    <row r="205206"/>
    <row r="205207"/>
    <row r="205208"/>
    <row r="205209"/>
    <row r="205210"/>
    <row r="205211"/>
    <row r="205212"/>
    <row r="205213"/>
    <row r="205214"/>
    <row r="205215"/>
    <row r="205216"/>
    <row r="205217"/>
    <row r="205218"/>
    <row r="205219"/>
    <row r="205220"/>
    <row r="205221"/>
    <row r="205222"/>
    <row r="205223"/>
    <row r="205224"/>
    <row r="205225"/>
    <row r="205226"/>
    <row r="205227"/>
    <row r="205228"/>
    <row r="205229"/>
    <row r="205230"/>
    <row r="205231"/>
    <row r="205232"/>
    <row r="205233"/>
    <row r="205234"/>
    <row r="205235"/>
    <row r="205236"/>
    <row r="205237"/>
    <row r="205238"/>
    <row r="205239"/>
    <row r="205240"/>
    <row r="205241"/>
    <row r="205242"/>
    <row r="205243"/>
    <row r="205244"/>
    <row r="205245"/>
    <row r="205246"/>
    <row r="205247"/>
    <row r="205248"/>
    <row r="205249"/>
    <row r="205250"/>
    <row r="205251"/>
    <row r="205252"/>
    <row r="205253"/>
    <row r="205254"/>
    <row r="205255"/>
    <row r="205256"/>
    <row r="205257"/>
    <row r="205258"/>
    <row r="205259"/>
    <row r="205260"/>
    <row r="205261"/>
    <row r="205262"/>
    <row r="205263"/>
    <row r="205264"/>
    <row r="205265"/>
    <row r="205266"/>
    <row r="205267"/>
    <row r="205268"/>
    <row r="205269"/>
    <row r="205270"/>
    <row r="205271"/>
    <row r="205272"/>
    <row r="205273"/>
    <row r="205274"/>
    <row r="205275"/>
    <row r="205276"/>
    <row r="205277"/>
    <row r="205278"/>
    <row r="205279"/>
    <row r="205280"/>
    <row r="205281"/>
    <row r="205282"/>
    <row r="205283"/>
    <row r="205284"/>
    <row r="205285"/>
    <row r="205286"/>
    <row r="205287"/>
    <row r="205288"/>
    <row r="205289"/>
    <row r="205290"/>
    <row r="205291"/>
    <row r="205292"/>
    <row r="205293"/>
    <row r="205294"/>
    <row r="205295"/>
    <row r="205296"/>
    <row r="205297"/>
    <row r="205298"/>
    <row r="205299"/>
    <row r="205300"/>
    <row r="205301"/>
    <row r="205302"/>
    <row r="205303"/>
    <row r="205304"/>
    <row r="205305"/>
    <row r="205306"/>
    <row r="205307"/>
    <row r="205308"/>
    <row r="205309"/>
    <row r="205310"/>
    <row r="205311"/>
    <row r="205312"/>
    <row r="205313"/>
    <row r="205314"/>
    <row r="205315"/>
    <row r="205316"/>
    <row r="205317"/>
    <row r="205318"/>
    <row r="205319"/>
    <row r="205320"/>
    <row r="205321"/>
    <row r="205322"/>
    <row r="205323"/>
    <row r="205324"/>
    <row r="205325"/>
    <row r="205326"/>
    <row r="205327"/>
    <row r="205328"/>
    <row r="205329"/>
    <row r="205330"/>
    <row r="205331"/>
    <row r="205332"/>
    <row r="205333"/>
    <row r="205334"/>
    <row r="205335"/>
    <row r="205336"/>
    <row r="205337"/>
    <row r="205338"/>
    <row r="205339"/>
    <row r="205340"/>
    <row r="205341"/>
    <row r="205342"/>
    <row r="205343"/>
    <row r="205344"/>
    <row r="205345"/>
    <row r="205346"/>
    <row r="205347"/>
    <row r="205348"/>
    <row r="205349"/>
    <row r="205350"/>
    <row r="205351"/>
    <row r="205352"/>
    <row r="205353"/>
    <row r="205354"/>
    <row r="205355"/>
    <row r="205356"/>
    <row r="205357"/>
    <row r="205358"/>
    <row r="205359"/>
    <row r="205360"/>
    <row r="205361"/>
    <row r="205362"/>
    <row r="205363"/>
    <row r="205364"/>
    <row r="205365"/>
    <row r="205366"/>
    <row r="205367"/>
    <row r="205368"/>
    <row r="205369"/>
    <row r="205370"/>
    <row r="205371"/>
    <row r="205372"/>
    <row r="205373"/>
    <row r="205374"/>
    <row r="205375"/>
    <row r="205376"/>
    <row r="205377"/>
    <row r="205378"/>
    <row r="205379"/>
    <row r="205380"/>
    <row r="205381"/>
    <row r="205382"/>
    <row r="205383"/>
    <row r="205384"/>
    <row r="205385"/>
    <row r="205386"/>
    <row r="205387"/>
    <row r="205388"/>
    <row r="205389"/>
    <row r="205390"/>
    <row r="205391"/>
    <row r="205392"/>
    <row r="205393"/>
    <row r="205394"/>
    <row r="205395"/>
    <row r="205396"/>
    <row r="205397"/>
    <row r="205398"/>
    <row r="205399"/>
    <row r="205400"/>
    <row r="205401"/>
    <row r="205402"/>
    <row r="205403"/>
    <row r="205404"/>
    <row r="205405"/>
    <row r="205406"/>
    <row r="205407"/>
    <row r="205408"/>
    <row r="205409"/>
    <row r="205410"/>
    <row r="205411"/>
    <row r="205412"/>
    <row r="205413"/>
    <row r="205414"/>
    <row r="205415"/>
    <row r="205416"/>
    <row r="205417"/>
    <row r="205418"/>
    <row r="205419"/>
    <row r="205420"/>
    <row r="205421"/>
    <row r="205422"/>
    <row r="205423"/>
    <row r="205424"/>
    <row r="205425"/>
    <row r="205426"/>
    <row r="205427"/>
    <row r="205428"/>
    <row r="205429"/>
    <row r="205430"/>
    <row r="205431"/>
    <row r="205432"/>
    <row r="205433"/>
    <row r="205434"/>
    <row r="205435"/>
    <row r="205436"/>
    <row r="205437"/>
    <row r="205438"/>
    <row r="205439"/>
    <row r="205440"/>
    <row r="205441"/>
    <row r="205442"/>
    <row r="205443"/>
    <row r="205444"/>
    <row r="205445"/>
    <row r="205446"/>
    <row r="205447"/>
    <row r="205448"/>
    <row r="205449"/>
    <row r="205450"/>
    <row r="205451"/>
    <row r="205452"/>
    <row r="205453"/>
    <row r="205454"/>
    <row r="205455"/>
    <row r="205456"/>
    <row r="205457"/>
    <row r="205458"/>
    <row r="205459"/>
    <row r="205460"/>
    <row r="205461"/>
    <row r="205462"/>
    <row r="205463"/>
    <row r="205464"/>
    <row r="205465"/>
    <row r="205466"/>
    <row r="205467"/>
    <row r="205468"/>
    <row r="205469"/>
    <row r="205470"/>
    <row r="205471"/>
    <row r="205472"/>
    <row r="205473"/>
    <row r="205474"/>
    <row r="205475"/>
    <row r="205476"/>
    <row r="205477"/>
    <row r="205478"/>
    <row r="205479"/>
    <row r="205480"/>
    <row r="205481"/>
    <row r="205482"/>
    <row r="205483"/>
    <row r="205484"/>
    <row r="205485"/>
    <row r="205486"/>
    <row r="205487"/>
    <row r="205488"/>
    <row r="205489"/>
    <row r="205490"/>
    <row r="205491"/>
    <row r="205492"/>
    <row r="205493"/>
    <row r="205494"/>
    <row r="205495"/>
    <row r="205496"/>
    <row r="205497"/>
    <row r="205498"/>
    <row r="205499"/>
    <row r="205500"/>
    <row r="205501"/>
    <row r="205502"/>
    <row r="205503"/>
    <row r="205504"/>
    <row r="205505"/>
    <row r="205506"/>
    <row r="205507"/>
    <row r="205508"/>
    <row r="205509"/>
    <row r="205510"/>
    <row r="205511"/>
    <row r="205512"/>
    <row r="205513"/>
    <row r="205514"/>
    <row r="205515"/>
    <row r="205516"/>
    <row r="205517"/>
    <row r="205518"/>
    <row r="205519"/>
    <row r="205520"/>
    <row r="205521"/>
    <row r="205522"/>
    <row r="205523"/>
    <row r="205524"/>
    <row r="205525"/>
    <row r="205526"/>
    <row r="205527"/>
    <row r="205528"/>
    <row r="205529"/>
    <row r="205530"/>
    <row r="205531"/>
    <row r="205532"/>
    <row r="205533"/>
    <row r="205534"/>
    <row r="205535"/>
    <row r="205536"/>
    <row r="205537"/>
    <row r="205538"/>
    <row r="205539"/>
    <row r="205540"/>
    <row r="205541"/>
    <row r="205542"/>
    <row r="205543"/>
    <row r="205544"/>
    <row r="205545"/>
    <row r="205546"/>
    <row r="205547"/>
    <row r="205548"/>
    <row r="205549"/>
    <row r="205550"/>
    <row r="205551"/>
    <row r="205552"/>
    <row r="205553"/>
    <row r="205554"/>
    <row r="205555"/>
    <row r="205556"/>
    <row r="205557"/>
    <row r="205558"/>
    <row r="205559"/>
    <row r="205560"/>
    <row r="205561"/>
    <row r="205562"/>
    <row r="205563"/>
    <row r="205564"/>
    <row r="205565"/>
    <row r="205566"/>
    <row r="205567"/>
    <row r="205568"/>
    <row r="205569"/>
    <row r="205570"/>
    <row r="205571"/>
    <row r="205572"/>
    <row r="205573"/>
    <row r="205574"/>
    <row r="205575"/>
    <row r="205576"/>
    <row r="205577"/>
    <row r="205578"/>
    <row r="205579"/>
    <row r="205580"/>
    <row r="205581"/>
    <row r="205582"/>
    <row r="205583"/>
    <row r="205584"/>
    <row r="205585"/>
    <row r="205586"/>
    <row r="205587"/>
    <row r="205588"/>
    <row r="205589"/>
    <row r="205590"/>
    <row r="205591"/>
    <row r="205592"/>
    <row r="205593"/>
    <row r="205594"/>
    <row r="205595"/>
    <row r="205596"/>
    <row r="205597"/>
    <row r="205598"/>
    <row r="205599"/>
    <row r="205600"/>
    <row r="205601"/>
    <row r="205602"/>
    <row r="205603"/>
    <row r="205604"/>
    <row r="205605"/>
    <row r="205606"/>
    <row r="205607"/>
    <row r="205608"/>
    <row r="205609"/>
    <row r="205610"/>
    <row r="205611"/>
    <row r="205612"/>
    <row r="205613"/>
    <row r="205614"/>
    <row r="205615"/>
    <row r="205616"/>
    <row r="205617"/>
    <row r="205618"/>
    <row r="205619"/>
    <row r="205620"/>
    <row r="205621"/>
    <row r="205622"/>
    <row r="205623"/>
    <row r="205624"/>
    <row r="205625"/>
    <row r="205626"/>
    <row r="205627"/>
    <row r="205628"/>
    <row r="205629"/>
    <row r="205630"/>
    <row r="205631"/>
    <row r="205632"/>
    <row r="205633"/>
    <row r="205634"/>
    <row r="205635"/>
    <row r="205636"/>
    <row r="205637"/>
    <row r="205638"/>
    <row r="205639"/>
    <row r="205640"/>
    <row r="205641"/>
    <row r="205642"/>
    <row r="205643"/>
    <row r="205644"/>
    <row r="205645"/>
    <row r="205646"/>
    <row r="205647"/>
    <row r="205648"/>
    <row r="205649"/>
    <row r="205650"/>
    <row r="205651"/>
    <row r="205652"/>
    <row r="205653"/>
    <row r="205654"/>
    <row r="205655"/>
    <row r="205656"/>
    <row r="205657"/>
    <row r="205658"/>
    <row r="205659"/>
    <row r="205660"/>
    <row r="205661"/>
    <row r="205662"/>
    <row r="205663"/>
    <row r="205664"/>
    <row r="205665"/>
    <row r="205666"/>
    <row r="205667"/>
    <row r="205668"/>
    <row r="205669"/>
    <row r="205670"/>
    <row r="205671"/>
    <row r="205672"/>
    <row r="205673"/>
    <row r="205674"/>
    <row r="205675"/>
    <row r="205676"/>
    <row r="205677"/>
    <row r="205678"/>
    <row r="205679"/>
    <row r="205680"/>
    <row r="205681"/>
    <row r="205682"/>
    <row r="205683"/>
    <row r="205684"/>
    <row r="205685"/>
    <row r="205686"/>
    <row r="205687"/>
    <row r="205688"/>
    <row r="205689"/>
    <row r="205690"/>
    <row r="205691"/>
    <row r="205692"/>
    <row r="205693"/>
    <row r="205694"/>
    <row r="205695"/>
    <row r="205696"/>
    <row r="205697"/>
    <row r="205698"/>
    <row r="205699"/>
    <row r="205700"/>
    <row r="205701"/>
    <row r="205702"/>
    <row r="205703"/>
    <row r="205704"/>
    <row r="205705"/>
    <row r="205706"/>
    <row r="205707"/>
    <row r="205708"/>
    <row r="205709"/>
    <row r="205710"/>
    <row r="205711"/>
    <row r="205712"/>
    <row r="205713"/>
    <row r="205714"/>
    <row r="205715"/>
    <row r="205716"/>
    <row r="205717"/>
    <row r="205718"/>
    <row r="205719"/>
    <row r="205720"/>
    <row r="205721"/>
    <row r="205722"/>
    <row r="205723"/>
    <row r="205724"/>
    <row r="205725"/>
    <row r="205726"/>
    <row r="205727"/>
    <row r="205728"/>
    <row r="205729"/>
    <row r="205730"/>
    <row r="205731"/>
    <row r="205732"/>
    <row r="205733"/>
    <row r="205734"/>
    <row r="205735"/>
    <row r="205736"/>
    <row r="205737"/>
    <row r="205738"/>
    <row r="205739"/>
    <row r="205740"/>
    <row r="205741"/>
    <row r="205742"/>
    <row r="205743"/>
    <row r="205744"/>
    <row r="205745"/>
    <row r="205746"/>
    <row r="205747"/>
    <row r="205748"/>
    <row r="205749"/>
    <row r="205750"/>
    <row r="205751"/>
    <row r="205752"/>
    <row r="205753"/>
    <row r="205754"/>
    <row r="205755"/>
    <row r="205756"/>
    <row r="205757"/>
    <row r="205758"/>
    <row r="205759"/>
    <row r="205760"/>
    <row r="205761"/>
    <row r="205762"/>
    <row r="205763"/>
    <row r="205764"/>
    <row r="205765"/>
    <row r="205766"/>
    <row r="205767"/>
    <row r="205768"/>
    <row r="205769"/>
    <row r="205770"/>
    <row r="205771"/>
    <row r="205772"/>
    <row r="205773"/>
    <row r="205774"/>
    <row r="205775"/>
    <row r="205776"/>
    <row r="205777"/>
    <row r="205778"/>
    <row r="205779"/>
    <row r="205780"/>
    <row r="205781"/>
    <row r="205782"/>
    <row r="205783"/>
    <row r="205784"/>
    <row r="205785"/>
    <row r="205786"/>
    <row r="205787"/>
    <row r="205788"/>
    <row r="205789"/>
    <row r="205790"/>
    <row r="205791"/>
    <row r="205792"/>
    <row r="205793"/>
    <row r="205794"/>
    <row r="205795"/>
    <row r="205796"/>
    <row r="205797"/>
    <row r="205798"/>
    <row r="205799"/>
    <row r="205800"/>
    <row r="205801"/>
    <row r="205802"/>
    <row r="205803"/>
    <row r="205804"/>
    <row r="205805"/>
    <row r="205806"/>
    <row r="205807"/>
    <row r="205808"/>
    <row r="205809"/>
    <row r="205810"/>
    <row r="205811"/>
    <row r="205812"/>
    <row r="205813"/>
    <row r="205814"/>
    <row r="205815"/>
    <row r="205816"/>
    <row r="205817"/>
    <row r="205818"/>
    <row r="205819"/>
    <row r="205820"/>
    <row r="205821"/>
    <row r="205822"/>
    <row r="205823"/>
    <row r="205824"/>
    <row r="205825"/>
    <row r="205826"/>
    <row r="205827"/>
    <row r="205828"/>
    <row r="205829"/>
    <row r="205830"/>
    <row r="205831"/>
    <row r="205832"/>
    <row r="205833"/>
    <row r="205834"/>
    <row r="205835"/>
    <row r="205836"/>
    <row r="205837"/>
    <row r="205838"/>
    <row r="205839"/>
    <row r="205840"/>
    <row r="205841"/>
    <row r="205842"/>
    <row r="205843"/>
    <row r="205844"/>
    <row r="205845"/>
    <row r="205846"/>
    <row r="205847"/>
    <row r="205848"/>
    <row r="205849"/>
    <row r="205850"/>
    <row r="205851"/>
    <row r="205852"/>
    <row r="205853"/>
    <row r="205854"/>
    <row r="205855"/>
    <row r="205856"/>
    <row r="205857"/>
    <row r="205858"/>
    <row r="205859"/>
    <row r="205860"/>
    <row r="205861"/>
    <row r="205862"/>
    <row r="205863"/>
    <row r="205864"/>
    <row r="205865"/>
    <row r="205866"/>
    <row r="205867"/>
    <row r="205868"/>
    <row r="205869"/>
    <row r="205870"/>
    <row r="205871"/>
    <row r="205872"/>
    <row r="205873"/>
    <row r="205874"/>
    <row r="205875"/>
    <row r="205876"/>
    <row r="205877"/>
    <row r="205878"/>
    <row r="205879"/>
    <row r="205880"/>
    <row r="205881"/>
    <row r="205882"/>
    <row r="205883"/>
    <row r="205884"/>
    <row r="205885"/>
    <row r="205886"/>
    <row r="205887"/>
    <row r="205888"/>
    <row r="205889"/>
    <row r="205890"/>
    <row r="205891"/>
    <row r="205892"/>
    <row r="205893"/>
    <row r="205894"/>
    <row r="205895"/>
    <row r="205896"/>
    <row r="205897"/>
    <row r="205898"/>
    <row r="205899"/>
    <row r="205900"/>
    <row r="205901"/>
    <row r="205902"/>
    <row r="205903"/>
    <row r="205904"/>
    <row r="205905"/>
    <row r="205906"/>
    <row r="205907"/>
    <row r="205908"/>
    <row r="205909"/>
    <row r="205910"/>
    <row r="205911"/>
    <row r="205912"/>
    <row r="205913"/>
    <row r="205914"/>
    <row r="205915"/>
    <row r="205916"/>
    <row r="205917"/>
    <row r="205918"/>
    <row r="205919"/>
    <row r="205920"/>
    <row r="205921"/>
    <row r="205922"/>
    <row r="205923"/>
    <row r="205924"/>
    <row r="205925"/>
    <row r="205926"/>
    <row r="205927"/>
    <row r="205928"/>
    <row r="205929"/>
    <row r="205930"/>
    <row r="205931"/>
    <row r="205932"/>
    <row r="205933"/>
    <row r="205934"/>
    <row r="205935"/>
    <row r="205936"/>
    <row r="205937"/>
    <row r="205938"/>
    <row r="205939"/>
    <row r="205940"/>
    <row r="205941"/>
    <row r="205942"/>
    <row r="205943"/>
    <row r="205944"/>
    <row r="205945"/>
    <row r="205946"/>
    <row r="205947"/>
    <row r="205948"/>
    <row r="205949"/>
    <row r="205950"/>
    <row r="205951"/>
    <row r="205952"/>
    <row r="205953"/>
    <row r="205954"/>
    <row r="205955"/>
    <row r="205956"/>
    <row r="205957"/>
    <row r="205958"/>
    <row r="205959"/>
    <row r="205960"/>
    <row r="205961"/>
    <row r="205962"/>
    <row r="205963"/>
    <row r="205964"/>
    <row r="205965"/>
    <row r="205966"/>
    <row r="205967"/>
    <row r="205968"/>
    <row r="205969"/>
    <row r="205970"/>
    <row r="205971"/>
    <row r="205972"/>
    <row r="205973"/>
    <row r="205974"/>
    <row r="205975"/>
    <row r="205976"/>
    <row r="205977"/>
    <row r="205978"/>
    <row r="205979"/>
    <row r="205980"/>
    <row r="205981"/>
    <row r="205982"/>
    <row r="205983"/>
    <row r="205984"/>
    <row r="205985"/>
    <row r="205986"/>
    <row r="205987"/>
    <row r="205988"/>
    <row r="205989"/>
    <row r="205990"/>
    <row r="205991"/>
    <row r="205992"/>
    <row r="205993"/>
    <row r="205994"/>
    <row r="205995"/>
    <row r="205996"/>
    <row r="205997"/>
    <row r="205998"/>
    <row r="205999"/>
    <row r="206000"/>
    <row r="206001"/>
    <row r="206002"/>
    <row r="206003"/>
    <row r="206004"/>
    <row r="206005"/>
    <row r="206006"/>
    <row r="206007"/>
    <row r="206008"/>
    <row r="206009"/>
    <row r="206010"/>
    <row r="206011"/>
    <row r="206012"/>
    <row r="206013"/>
    <row r="206014"/>
    <row r="206015"/>
    <row r="206016"/>
    <row r="206017"/>
    <row r="206018"/>
    <row r="206019"/>
    <row r="206020"/>
    <row r="206021"/>
    <row r="206022"/>
    <row r="206023"/>
    <row r="206024"/>
    <row r="206025"/>
    <row r="206026"/>
    <row r="206027"/>
    <row r="206028"/>
    <row r="206029"/>
    <row r="206030"/>
    <row r="206031"/>
    <row r="206032"/>
    <row r="206033"/>
    <row r="206034"/>
    <row r="206035"/>
    <row r="206036"/>
    <row r="206037"/>
    <row r="206038"/>
    <row r="206039"/>
    <row r="206040"/>
    <row r="206041"/>
    <row r="206042"/>
    <row r="206043"/>
    <row r="206044"/>
    <row r="206045"/>
    <row r="206046"/>
    <row r="206047"/>
    <row r="206048"/>
    <row r="206049"/>
    <row r="206050"/>
    <row r="206051"/>
    <row r="206052"/>
    <row r="206053"/>
    <row r="206054"/>
    <row r="206055"/>
    <row r="206056"/>
    <row r="206057"/>
    <row r="206058"/>
    <row r="206059"/>
    <row r="206060"/>
    <row r="206061"/>
    <row r="206062"/>
    <row r="206063"/>
    <row r="206064"/>
    <row r="206065"/>
    <row r="206066"/>
    <row r="206067"/>
    <row r="206068"/>
    <row r="206069"/>
    <row r="206070"/>
    <row r="206071"/>
    <row r="206072"/>
    <row r="206073"/>
    <row r="206074"/>
    <row r="206075"/>
    <row r="206076"/>
    <row r="206077"/>
    <row r="206078"/>
    <row r="206079"/>
    <row r="206080"/>
    <row r="206081"/>
    <row r="206082"/>
    <row r="206083"/>
    <row r="206084"/>
    <row r="206085"/>
    <row r="206086"/>
    <row r="206087"/>
    <row r="206088"/>
    <row r="206089"/>
    <row r="206090"/>
    <row r="206091"/>
    <row r="206092"/>
    <row r="206093"/>
    <row r="206094"/>
    <row r="206095"/>
    <row r="206096"/>
    <row r="206097"/>
    <row r="206098"/>
    <row r="206099"/>
    <row r="206100"/>
    <row r="206101"/>
    <row r="206102"/>
    <row r="206103"/>
    <row r="206104"/>
    <row r="206105"/>
    <row r="206106"/>
    <row r="206107"/>
    <row r="206108"/>
    <row r="206109"/>
    <row r="206110"/>
    <row r="206111"/>
    <row r="206112"/>
    <row r="206113"/>
    <row r="206114"/>
    <row r="206115"/>
    <row r="206116"/>
    <row r="206117"/>
    <row r="206118"/>
    <row r="206119"/>
    <row r="206120"/>
    <row r="206121"/>
    <row r="206122"/>
    <row r="206123"/>
    <row r="206124"/>
    <row r="206125"/>
    <row r="206126"/>
    <row r="206127"/>
    <row r="206128"/>
    <row r="206129"/>
    <row r="206130"/>
    <row r="206131"/>
    <row r="206132"/>
    <row r="206133"/>
    <row r="206134"/>
    <row r="206135"/>
    <row r="206136"/>
    <row r="206137"/>
    <row r="206138"/>
    <row r="206139"/>
    <row r="206140"/>
    <row r="206141"/>
    <row r="206142"/>
    <row r="206143"/>
    <row r="206144"/>
    <row r="206145"/>
    <row r="206146"/>
    <row r="206147"/>
    <row r="206148"/>
    <row r="206149"/>
    <row r="206150"/>
    <row r="206151"/>
    <row r="206152"/>
    <row r="206153"/>
    <row r="206154"/>
    <row r="206155"/>
    <row r="206156"/>
    <row r="206157"/>
    <row r="206158"/>
    <row r="206159"/>
    <row r="206160"/>
    <row r="206161"/>
    <row r="206162"/>
    <row r="206163"/>
    <row r="206164"/>
    <row r="206165"/>
    <row r="206166"/>
    <row r="206167"/>
    <row r="206168"/>
    <row r="206169"/>
    <row r="206170"/>
    <row r="206171"/>
    <row r="206172"/>
    <row r="206173"/>
    <row r="206174"/>
    <row r="206175"/>
    <row r="206176"/>
    <row r="206177"/>
    <row r="206178"/>
    <row r="206179"/>
    <row r="206180"/>
    <row r="206181"/>
    <row r="206182"/>
    <row r="206183"/>
    <row r="206184"/>
    <row r="206185"/>
    <row r="206186"/>
    <row r="206187"/>
    <row r="206188"/>
    <row r="206189"/>
    <row r="206190"/>
    <row r="206191"/>
    <row r="206192"/>
    <row r="206193"/>
    <row r="206194"/>
    <row r="206195"/>
    <row r="206196"/>
    <row r="206197"/>
    <row r="206198"/>
    <row r="206199"/>
    <row r="206200"/>
    <row r="206201"/>
    <row r="206202"/>
    <row r="206203"/>
    <row r="206204"/>
    <row r="206205"/>
    <row r="206206"/>
    <row r="206207"/>
    <row r="206208"/>
    <row r="206209"/>
    <row r="206210"/>
    <row r="206211"/>
    <row r="206212"/>
    <row r="206213"/>
    <row r="206214"/>
    <row r="206215"/>
    <row r="206216"/>
    <row r="206217"/>
    <row r="206218"/>
    <row r="206219"/>
    <row r="206220"/>
    <row r="206221"/>
    <row r="206222"/>
    <row r="206223"/>
    <row r="206224"/>
    <row r="206225"/>
    <row r="206226"/>
    <row r="206227"/>
    <row r="206228"/>
    <row r="206229"/>
    <row r="206230"/>
    <row r="206231"/>
    <row r="206232"/>
    <row r="206233"/>
    <row r="206234"/>
    <row r="206235"/>
    <row r="206236"/>
    <row r="206237"/>
    <row r="206238"/>
    <row r="206239"/>
    <row r="206240"/>
    <row r="206241"/>
    <row r="206242"/>
    <row r="206243"/>
    <row r="206244"/>
    <row r="206245"/>
    <row r="206246"/>
    <row r="206247"/>
    <row r="206248"/>
    <row r="206249"/>
    <row r="206250"/>
    <row r="206251"/>
    <row r="206252"/>
    <row r="206253"/>
    <row r="206254"/>
    <row r="206255"/>
    <row r="206256"/>
    <row r="206257"/>
    <row r="206258"/>
    <row r="206259"/>
    <row r="206260"/>
    <row r="206261"/>
    <row r="206262"/>
    <row r="206263"/>
    <row r="206264"/>
    <row r="206265"/>
    <row r="206266"/>
    <row r="206267"/>
    <row r="206268"/>
    <row r="206269"/>
    <row r="206270"/>
    <row r="206271"/>
    <row r="206272"/>
    <row r="206273"/>
    <row r="206274"/>
    <row r="206275"/>
    <row r="206276"/>
    <row r="206277"/>
    <row r="206278"/>
    <row r="206279"/>
    <row r="206280"/>
    <row r="206281"/>
    <row r="206282"/>
    <row r="206283"/>
    <row r="206284"/>
    <row r="206285"/>
    <row r="206286"/>
    <row r="206287"/>
    <row r="206288"/>
    <row r="206289"/>
    <row r="206290"/>
    <row r="206291"/>
    <row r="206292"/>
    <row r="206293"/>
    <row r="206294"/>
    <row r="206295"/>
    <row r="206296"/>
    <row r="206297"/>
    <row r="206298"/>
    <row r="206299"/>
    <row r="206300"/>
    <row r="206301"/>
    <row r="206302"/>
    <row r="206303"/>
    <row r="206304"/>
    <row r="206305"/>
    <row r="206306"/>
    <row r="206307"/>
    <row r="206308"/>
    <row r="206309"/>
    <row r="206310"/>
    <row r="206311"/>
    <row r="206312"/>
    <row r="206313"/>
    <row r="206314"/>
    <row r="206315"/>
    <row r="206316"/>
    <row r="206317"/>
    <row r="206318"/>
    <row r="206319"/>
    <row r="206320"/>
    <row r="206321"/>
    <row r="206322"/>
    <row r="206323"/>
    <row r="206324"/>
    <row r="206325"/>
    <row r="206326"/>
    <row r="206327"/>
    <row r="206328"/>
    <row r="206329"/>
    <row r="206330"/>
    <row r="206331"/>
    <row r="206332"/>
    <row r="206333"/>
    <row r="206334"/>
    <row r="206335"/>
    <row r="206336"/>
    <row r="206337"/>
    <row r="206338"/>
    <row r="206339"/>
    <row r="206340"/>
    <row r="206341"/>
    <row r="206342"/>
    <row r="206343"/>
    <row r="206344"/>
    <row r="206345"/>
    <row r="206346"/>
    <row r="206347"/>
    <row r="206348"/>
    <row r="206349"/>
    <row r="206350"/>
    <row r="206351"/>
    <row r="206352"/>
    <row r="206353"/>
    <row r="206354"/>
    <row r="206355"/>
    <row r="206356"/>
    <row r="206357"/>
    <row r="206358"/>
    <row r="206359"/>
    <row r="206360"/>
    <row r="206361"/>
    <row r="206362"/>
    <row r="206363"/>
    <row r="206364"/>
    <row r="206365"/>
    <row r="206366"/>
    <row r="206367"/>
    <row r="206368"/>
    <row r="206369"/>
    <row r="206370"/>
    <row r="206371"/>
    <row r="206372"/>
    <row r="206373"/>
    <row r="206374"/>
    <row r="206375"/>
    <row r="206376"/>
    <row r="206377"/>
    <row r="206378"/>
    <row r="206379"/>
    <row r="206380"/>
    <row r="206381"/>
    <row r="206382"/>
    <row r="206383"/>
    <row r="206384"/>
    <row r="206385"/>
    <row r="206386"/>
    <row r="206387"/>
    <row r="206388"/>
    <row r="206389"/>
    <row r="206390"/>
    <row r="206391"/>
    <row r="206392"/>
    <row r="206393"/>
    <row r="206394"/>
    <row r="206395"/>
    <row r="206396"/>
    <row r="206397"/>
    <row r="206398"/>
    <row r="206399"/>
    <row r="206400"/>
    <row r="206401"/>
    <row r="206402"/>
    <row r="206403"/>
    <row r="206404"/>
    <row r="206405"/>
    <row r="206406"/>
    <row r="206407"/>
    <row r="206408"/>
    <row r="206409"/>
    <row r="206410"/>
    <row r="206411"/>
    <row r="206412"/>
    <row r="206413"/>
    <row r="206414"/>
    <row r="206415"/>
    <row r="206416"/>
    <row r="206417"/>
    <row r="206418"/>
    <row r="206419"/>
    <row r="206420"/>
    <row r="206421"/>
    <row r="206422"/>
    <row r="206423"/>
    <row r="206424"/>
    <row r="206425"/>
    <row r="206426"/>
    <row r="206427"/>
    <row r="206428"/>
    <row r="206429"/>
    <row r="206430"/>
    <row r="206431"/>
    <row r="206432"/>
    <row r="206433"/>
    <row r="206434"/>
    <row r="206435"/>
    <row r="206436"/>
    <row r="206437"/>
    <row r="206438"/>
    <row r="206439"/>
    <row r="206440"/>
    <row r="206441"/>
    <row r="206442"/>
    <row r="206443"/>
    <row r="206444"/>
    <row r="206445"/>
    <row r="206446"/>
    <row r="206447"/>
    <row r="206448"/>
    <row r="206449"/>
    <row r="206450"/>
    <row r="206451"/>
    <row r="206452"/>
    <row r="206453"/>
    <row r="206454"/>
    <row r="206455"/>
    <row r="206456"/>
    <row r="206457"/>
    <row r="206458"/>
    <row r="206459"/>
    <row r="206460"/>
    <row r="206461"/>
    <row r="206462"/>
    <row r="206463"/>
    <row r="206464"/>
    <row r="206465"/>
    <row r="206466"/>
    <row r="206467"/>
    <row r="206468"/>
    <row r="206469"/>
    <row r="206470"/>
    <row r="206471"/>
    <row r="206472"/>
    <row r="206473"/>
    <row r="206474"/>
    <row r="206475"/>
    <row r="206476"/>
    <row r="206477"/>
    <row r="206478"/>
    <row r="206479"/>
    <row r="206480"/>
    <row r="206481"/>
    <row r="206482"/>
    <row r="206483"/>
    <row r="206484"/>
    <row r="206485"/>
    <row r="206486"/>
    <row r="206487"/>
    <row r="206488"/>
    <row r="206489"/>
    <row r="206490"/>
    <row r="206491"/>
    <row r="206492"/>
    <row r="206493"/>
    <row r="206494"/>
    <row r="206495"/>
    <row r="206496"/>
    <row r="206497"/>
    <row r="206498"/>
    <row r="206499"/>
    <row r="206500"/>
    <row r="206501"/>
    <row r="206502"/>
    <row r="206503"/>
    <row r="206504"/>
    <row r="206505"/>
    <row r="206506"/>
    <row r="206507"/>
    <row r="206508"/>
    <row r="206509"/>
    <row r="206510"/>
    <row r="206511"/>
    <row r="206512"/>
    <row r="206513"/>
    <row r="206514"/>
    <row r="206515"/>
    <row r="206516"/>
    <row r="206517"/>
    <row r="206518"/>
    <row r="206519"/>
    <row r="206520"/>
    <row r="206521"/>
    <row r="206522"/>
    <row r="206523"/>
    <row r="206524"/>
    <row r="206525"/>
    <row r="206526"/>
    <row r="206527"/>
    <row r="206528"/>
    <row r="206529"/>
    <row r="206530"/>
    <row r="206531"/>
    <row r="206532"/>
    <row r="206533"/>
    <row r="206534"/>
    <row r="206535"/>
    <row r="206536"/>
    <row r="206537"/>
    <row r="206538"/>
    <row r="206539"/>
    <row r="206540"/>
    <row r="206541"/>
    <row r="206542"/>
    <row r="206543"/>
    <row r="206544"/>
    <row r="206545"/>
    <row r="206546"/>
    <row r="206547"/>
    <row r="206548"/>
    <row r="206549"/>
    <row r="206550"/>
    <row r="206551"/>
    <row r="206552"/>
    <row r="206553"/>
    <row r="206554"/>
    <row r="206555"/>
    <row r="206556"/>
    <row r="206557"/>
    <row r="206558"/>
    <row r="206559"/>
    <row r="206560"/>
    <row r="206561"/>
    <row r="206562"/>
    <row r="206563"/>
    <row r="206564"/>
    <row r="206565"/>
    <row r="206566"/>
    <row r="206567"/>
    <row r="206568"/>
    <row r="206569"/>
    <row r="206570"/>
    <row r="206571"/>
    <row r="206572"/>
    <row r="206573"/>
    <row r="206574"/>
    <row r="206575"/>
    <row r="206576"/>
    <row r="206577"/>
    <row r="206578"/>
    <row r="206579"/>
    <row r="206580"/>
    <row r="206581"/>
    <row r="206582"/>
    <row r="206583"/>
    <row r="206584"/>
    <row r="206585"/>
    <row r="206586"/>
    <row r="206587"/>
    <row r="206588"/>
    <row r="206589"/>
    <row r="206590"/>
    <row r="206591"/>
    <row r="206592"/>
    <row r="206593"/>
    <row r="206594"/>
    <row r="206595"/>
    <row r="206596"/>
    <row r="206597"/>
    <row r="206598"/>
    <row r="206599"/>
    <row r="206600"/>
    <row r="206601"/>
    <row r="206602"/>
    <row r="206603"/>
    <row r="206604"/>
    <row r="206605"/>
    <row r="206606"/>
    <row r="206607"/>
    <row r="206608"/>
    <row r="206609"/>
    <row r="206610"/>
    <row r="206611"/>
    <row r="206612"/>
    <row r="206613"/>
    <row r="206614"/>
    <row r="206615"/>
    <row r="206616"/>
    <row r="206617"/>
    <row r="206618"/>
    <row r="206619"/>
    <row r="206620"/>
    <row r="206621"/>
    <row r="206622"/>
    <row r="206623"/>
    <row r="206624"/>
    <row r="206625"/>
    <row r="206626"/>
    <row r="206627"/>
    <row r="206628"/>
    <row r="206629"/>
    <row r="206630"/>
    <row r="206631"/>
    <row r="206632"/>
    <row r="206633"/>
    <row r="206634"/>
    <row r="206635"/>
    <row r="206636"/>
    <row r="206637"/>
    <row r="206638"/>
    <row r="206639"/>
    <row r="206640"/>
    <row r="206641"/>
    <row r="206642"/>
    <row r="206643"/>
    <row r="206644"/>
    <row r="206645"/>
    <row r="206646"/>
    <row r="206647"/>
    <row r="206648"/>
    <row r="206649"/>
    <row r="206650"/>
    <row r="206651"/>
    <row r="206652"/>
    <row r="206653"/>
    <row r="206654"/>
    <row r="206655"/>
    <row r="206656"/>
    <row r="206657"/>
    <row r="206658"/>
    <row r="206659"/>
    <row r="206660"/>
    <row r="206661"/>
    <row r="206662"/>
    <row r="206663"/>
    <row r="206664"/>
    <row r="206665"/>
    <row r="206666"/>
    <row r="206667"/>
    <row r="206668"/>
    <row r="206669"/>
    <row r="206670"/>
    <row r="206671"/>
    <row r="206672"/>
    <row r="206673"/>
    <row r="206674"/>
    <row r="206675"/>
    <row r="206676"/>
    <row r="206677"/>
    <row r="206678"/>
    <row r="206679"/>
    <row r="206680"/>
    <row r="206681"/>
    <row r="206682"/>
    <row r="206683"/>
    <row r="206684"/>
    <row r="206685"/>
    <row r="206686"/>
    <row r="206687"/>
    <row r="206688"/>
    <row r="206689"/>
    <row r="206690"/>
    <row r="206691"/>
    <row r="206692"/>
    <row r="206693"/>
    <row r="206694"/>
    <row r="206695"/>
    <row r="206696"/>
    <row r="206697"/>
    <row r="206698"/>
    <row r="206699"/>
    <row r="206700"/>
    <row r="206701"/>
    <row r="206702"/>
    <row r="206703"/>
    <row r="206704"/>
    <row r="206705"/>
    <row r="206706"/>
    <row r="206707"/>
    <row r="206708"/>
    <row r="206709"/>
    <row r="206710"/>
    <row r="206711"/>
    <row r="206712"/>
    <row r="206713"/>
    <row r="206714"/>
    <row r="206715"/>
    <row r="206716"/>
    <row r="206717"/>
    <row r="206718"/>
    <row r="206719"/>
    <row r="206720"/>
    <row r="206721"/>
    <row r="206722"/>
    <row r="206723"/>
    <row r="206724"/>
    <row r="206725"/>
    <row r="206726"/>
    <row r="206727"/>
    <row r="206728"/>
    <row r="206729"/>
    <row r="206730"/>
    <row r="206731"/>
    <row r="206732"/>
    <row r="206733"/>
    <row r="206734"/>
    <row r="206735"/>
    <row r="206736"/>
    <row r="206737"/>
    <row r="206738"/>
    <row r="206739"/>
    <row r="206740"/>
    <row r="206741"/>
    <row r="206742"/>
    <row r="206743"/>
    <row r="206744"/>
    <row r="206745"/>
    <row r="206746"/>
    <row r="206747"/>
    <row r="206748"/>
    <row r="206749"/>
    <row r="206750"/>
    <row r="206751"/>
    <row r="206752"/>
    <row r="206753"/>
    <row r="206754"/>
    <row r="206755"/>
    <row r="206756"/>
    <row r="206757"/>
    <row r="206758"/>
    <row r="206759"/>
    <row r="206760"/>
    <row r="206761"/>
    <row r="206762"/>
    <row r="206763"/>
    <row r="206764"/>
    <row r="206765"/>
    <row r="206766"/>
    <row r="206767"/>
    <row r="206768"/>
    <row r="206769"/>
    <row r="206770"/>
    <row r="206771"/>
    <row r="206772"/>
    <row r="206773"/>
    <row r="206774"/>
    <row r="206775"/>
    <row r="206776"/>
    <row r="206777"/>
    <row r="206778"/>
    <row r="206779"/>
    <row r="206780"/>
    <row r="206781"/>
    <row r="206782"/>
    <row r="206783"/>
    <row r="206784"/>
    <row r="206785"/>
    <row r="206786"/>
    <row r="206787"/>
    <row r="206788"/>
    <row r="206789"/>
    <row r="206790"/>
    <row r="206791"/>
    <row r="206792"/>
    <row r="206793"/>
    <row r="206794"/>
    <row r="206795"/>
    <row r="206796"/>
    <row r="206797"/>
    <row r="206798"/>
    <row r="206799"/>
    <row r="206800"/>
    <row r="206801"/>
    <row r="206802"/>
    <row r="206803"/>
    <row r="206804"/>
    <row r="206805"/>
    <row r="206806"/>
    <row r="206807"/>
    <row r="206808"/>
    <row r="206809"/>
    <row r="206810"/>
    <row r="206811"/>
    <row r="206812"/>
    <row r="206813"/>
    <row r="206814"/>
    <row r="206815"/>
    <row r="206816"/>
    <row r="206817"/>
    <row r="206818"/>
    <row r="206819"/>
    <row r="206820"/>
    <row r="206821"/>
    <row r="206822"/>
    <row r="206823"/>
    <row r="206824"/>
    <row r="206825"/>
    <row r="206826"/>
    <row r="206827"/>
    <row r="206828"/>
    <row r="206829"/>
    <row r="206830"/>
    <row r="206831"/>
    <row r="206832"/>
    <row r="206833"/>
    <row r="206834"/>
    <row r="206835"/>
    <row r="206836"/>
    <row r="206837"/>
    <row r="206838"/>
    <row r="206839"/>
    <row r="206840"/>
    <row r="206841"/>
    <row r="206842"/>
    <row r="206843"/>
    <row r="206844"/>
    <row r="206845"/>
    <row r="206846"/>
    <row r="206847"/>
    <row r="206848"/>
    <row r="206849"/>
    <row r="206850"/>
    <row r="206851"/>
    <row r="206852"/>
    <row r="206853"/>
    <row r="206854"/>
    <row r="206855"/>
    <row r="206856"/>
    <row r="206857"/>
    <row r="206858"/>
    <row r="206859"/>
    <row r="206860"/>
    <row r="206861"/>
    <row r="206862"/>
    <row r="206863"/>
    <row r="206864"/>
    <row r="206865"/>
    <row r="206866"/>
    <row r="206867"/>
    <row r="206868"/>
    <row r="206869"/>
    <row r="206870"/>
    <row r="206871"/>
    <row r="206872"/>
    <row r="206873"/>
    <row r="206874"/>
    <row r="206875"/>
    <row r="206876"/>
    <row r="206877"/>
    <row r="206878"/>
    <row r="206879"/>
    <row r="206880"/>
    <row r="206881"/>
    <row r="206882"/>
    <row r="206883"/>
    <row r="206884"/>
    <row r="206885"/>
    <row r="206886"/>
    <row r="206887"/>
    <row r="206888"/>
    <row r="206889"/>
    <row r="206890"/>
    <row r="206891"/>
    <row r="206892"/>
    <row r="206893"/>
    <row r="206894"/>
    <row r="206895"/>
    <row r="206896"/>
    <row r="206897"/>
    <row r="206898"/>
    <row r="206899"/>
    <row r="206900"/>
    <row r="206901"/>
    <row r="206902"/>
    <row r="206903"/>
    <row r="206904"/>
    <row r="206905"/>
    <row r="206906"/>
    <row r="206907"/>
    <row r="206908"/>
    <row r="206909"/>
    <row r="206910"/>
    <row r="206911"/>
    <row r="206912"/>
    <row r="206913"/>
    <row r="206914"/>
    <row r="206915"/>
    <row r="206916"/>
    <row r="206917"/>
    <row r="206918"/>
    <row r="206919"/>
    <row r="206920"/>
    <row r="206921"/>
    <row r="206922"/>
    <row r="206923"/>
    <row r="206924"/>
    <row r="206925"/>
    <row r="206926"/>
    <row r="206927"/>
    <row r="206928"/>
    <row r="206929"/>
    <row r="206930"/>
    <row r="206931"/>
    <row r="206932"/>
    <row r="206933"/>
    <row r="206934"/>
    <row r="206935"/>
    <row r="206936"/>
    <row r="206937"/>
    <row r="206938"/>
    <row r="206939"/>
    <row r="206940"/>
    <row r="206941"/>
    <row r="206942"/>
    <row r="206943"/>
    <row r="206944"/>
    <row r="206945"/>
    <row r="206946"/>
    <row r="206947"/>
    <row r="206948"/>
    <row r="206949"/>
    <row r="206950"/>
    <row r="206951"/>
    <row r="206952"/>
    <row r="206953"/>
    <row r="206954"/>
    <row r="206955"/>
    <row r="206956"/>
    <row r="206957"/>
    <row r="206958"/>
    <row r="206959"/>
    <row r="206960"/>
    <row r="206961"/>
    <row r="206962"/>
    <row r="206963"/>
    <row r="206964"/>
    <row r="206965"/>
    <row r="206966"/>
    <row r="206967"/>
    <row r="206968"/>
    <row r="206969"/>
    <row r="206970"/>
    <row r="206971"/>
    <row r="206972"/>
    <row r="206973"/>
    <row r="206974"/>
    <row r="206975"/>
    <row r="206976"/>
    <row r="206977"/>
    <row r="206978"/>
    <row r="206979"/>
    <row r="206980"/>
    <row r="206981"/>
    <row r="206982"/>
    <row r="206983"/>
    <row r="206984"/>
    <row r="206985"/>
    <row r="206986"/>
    <row r="206987"/>
    <row r="206988"/>
    <row r="206989"/>
    <row r="206990"/>
    <row r="206991"/>
    <row r="206992"/>
    <row r="206993"/>
    <row r="206994"/>
    <row r="206995"/>
    <row r="206996"/>
    <row r="206997"/>
    <row r="206998"/>
    <row r="206999"/>
    <row r="207000"/>
    <row r="207001"/>
    <row r="207002"/>
    <row r="207003"/>
    <row r="207004"/>
    <row r="207005"/>
    <row r="207006"/>
    <row r="207007"/>
    <row r="207008"/>
    <row r="207009"/>
    <row r="207010"/>
    <row r="207011"/>
    <row r="207012"/>
    <row r="207013"/>
    <row r="207014"/>
    <row r="207015"/>
    <row r="207016"/>
    <row r="207017"/>
    <row r="207018"/>
    <row r="207019"/>
    <row r="207020"/>
    <row r="207021"/>
    <row r="207022"/>
    <row r="207023"/>
    <row r="207024"/>
    <row r="207025"/>
    <row r="207026"/>
    <row r="207027"/>
    <row r="207028"/>
    <row r="207029"/>
    <row r="207030"/>
    <row r="207031"/>
    <row r="207032"/>
    <row r="207033"/>
    <row r="207034"/>
    <row r="207035"/>
    <row r="207036"/>
    <row r="207037"/>
    <row r="207038"/>
    <row r="207039"/>
    <row r="207040"/>
    <row r="207041"/>
    <row r="207042"/>
    <row r="207043"/>
    <row r="207044"/>
    <row r="207045"/>
    <row r="207046"/>
    <row r="207047"/>
    <row r="207048"/>
    <row r="207049"/>
    <row r="207050"/>
    <row r="207051"/>
    <row r="207052"/>
    <row r="207053"/>
    <row r="207054"/>
    <row r="207055"/>
    <row r="207056"/>
    <row r="207057"/>
    <row r="207058"/>
    <row r="207059"/>
    <row r="207060"/>
    <row r="207061"/>
    <row r="207062"/>
    <row r="207063"/>
    <row r="207064"/>
    <row r="207065"/>
    <row r="207066"/>
    <row r="207067"/>
    <row r="207068"/>
    <row r="207069"/>
    <row r="207070"/>
    <row r="207071"/>
    <row r="207072"/>
    <row r="207073"/>
    <row r="207074"/>
    <row r="207075"/>
    <row r="207076"/>
    <row r="207077"/>
    <row r="207078"/>
    <row r="207079"/>
    <row r="207080"/>
    <row r="207081"/>
    <row r="207082"/>
    <row r="207083"/>
    <row r="207084"/>
    <row r="207085"/>
    <row r="207086"/>
    <row r="207087"/>
    <row r="207088"/>
    <row r="207089"/>
    <row r="207090"/>
    <row r="207091"/>
    <row r="207092"/>
    <row r="207093"/>
    <row r="207094"/>
    <row r="207095"/>
    <row r="207096"/>
    <row r="207097"/>
    <row r="207098"/>
    <row r="207099"/>
    <row r="207100"/>
    <row r="207101"/>
    <row r="207102"/>
    <row r="207103"/>
    <row r="207104"/>
    <row r="207105"/>
    <row r="207106"/>
    <row r="207107"/>
    <row r="207108"/>
    <row r="207109"/>
    <row r="207110"/>
    <row r="207111"/>
    <row r="207112"/>
    <row r="207113"/>
    <row r="207114"/>
    <row r="207115"/>
    <row r="207116"/>
    <row r="207117"/>
    <row r="207118"/>
    <row r="207119"/>
    <row r="207120"/>
    <row r="207121"/>
    <row r="207122"/>
    <row r="207123"/>
    <row r="207124"/>
    <row r="207125"/>
    <row r="207126"/>
    <row r="207127"/>
    <row r="207128"/>
    <row r="207129"/>
    <row r="207130"/>
    <row r="207131"/>
    <row r="207132"/>
    <row r="207133"/>
    <row r="207134"/>
    <row r="207135"/>
    <row r="207136"/>
    <row r="207137"/>
    <row r="207138"/>
    <row r="207139"/>
    <row r="207140"/>
    <row r="207141"/>
    <row r="207142"/>
    <row r="207143"/>
    <row r="207144"/>
    <row r="207145"/>
    <row r="207146"/>
    <row r="207147"/>
    <row r="207148"/>
    <row r="207149"/>
    <row r="207150"/>
    <row r="207151"/>
    <row r="207152"/>
    <row r="207153"/>
    <row r="207154"/>
    <row r="207155"/>
    <row r="207156"/>
    <row r="207157"/>
    <row r="207158"/>
    <row r="207159"/>
    <row r="207160"/>
    <row r="207161"/>
    <row r="207162"/>
    <row r="207163"/>
    <row r="207164"/>
    <row r="207165"/>
    <row r="207166"/>
    <row r="207167"/>
    <row r="207168"/>
    <row r="207169"/>
    <row r="207170"/>
    <row r="207171"/>
    <row r="207172"/>
    <row r="207173"/>
    <row r="207174"/>
    <row r="207175"/>
    <row r="207176"/>
    <row r="207177"/>
    <row r="207178"/>
    <row r="207179"/>
    <row r="207180"/>
    <row r="207181"/>
    <row r="207182"/>
    <row r="207183"/>
    <row r="207184"/>
    <row r="207185"/>
    <row r="207186"/>
    <row r="207187"/>
    <row r="207188"/>
    <row r="207189"/>
    <row r="207190"/>
    <row r="207191"/>
    <row r="207192"/>
    <row r="207193"/>
    <row r="207194"/>
    <row r="207195"/>
    <row r="207196"/>
    <row r="207197"/>
    <row r="207198"/>
    <row r="207199"/>
    <row r="207200"/>
    <row r="207201"/>
    <row r="207202"/>
    <row r="207203"/>
    <row r="207204"/>
    <row r="207205"/>
    <row r="207206"/>
    <row r="207207"/>
    <row r="207208"/>
    <row r="207209"/>
    <row r="207210"/>
    <row r="207211"/>
    <row r="207212"/>
    <row r="207213"/>
    <row r="207214"/>
    <row r="207215"/>
    <row r="207216"/>
    <row r="207217"/>
    <row r="207218"/>
    <row r="207219"/>
    <row r="207220"/>
    <row r="207221"/>
    <row r="207222"/>
    <row r="207223"/>
    <row r="207224"/>
    <row r="207225"/>
    <row r="207226"/>
    <row r="207227"/>
    <row r="207228"/>
    <row r="207229"/>
    <row r="207230"/>
    <row r="207231"/>
    <row r="207232"/>
    <row r="207233"/>
    <row r="207234"/>
    <row r="207235"/>
    <row r="207236"/>
    <row r="207237"/>
    <row r="207238"/>
    <row r="207239"/>
    <row r="207240"/>
    <row r="207241"/>
    <row r="207242"/>
    <row r="207243"/>
    <row r="207244"/>
    <row r="207245"/>
    <row r="207246"/>
    <row r="207247"/>
    <row r="207248"/>
    <row r="207249"/>
    <row r="207250"/>
    <row r="207251"/>
    <row r="207252"/>
    <row r="207253"/>
    <row r="207254"/>
    <row r="207255"/>
    <row r="207256"/>
    <row r="207257"/>
    <row r="207258"/>
    <row r="207259"/>
    <row r="207260"/>
    <row r="207261"/>
    <row r="207262"/>
    <row r="207263"/>
    <row r="207264"/>
    <row r="207265"/>
    <row r="207266"/>
    <row r="207267"/>
    <row r="207268"/>
    <row r="207269"/>
    <row r="207270"/>
    <row r="207271"/>
    <row r="207272"/>
    <row r="207273"/>
    <row r="207274"/>
    <row r="207275"/>
    <row r="207276"/>
    <row r="207277"/>
    <row r="207278"/>
    <row r="207279"/>
    <row r="207280"/>
    <row r="207281"/>
    <row r="207282"/>
    <row r="207283"/>
    <row r="207284"/>
    <row r="207285"/>
    <row r="207286"/>
    <row r="207287"/>
    <row r="207288"/>
    <row r="207289"/>
    <row r="207290"/>
    <row r="207291"/>
    <row r="207292"/>
    <row r="207293"/>
    <row r="207294"/>
    <row r="207295"/>
    <row r="207296"/>
    <row r="207297"/>
    <row r="207298"/>
    <row r="207299"/>
    <row r="207300"/>
    <row r="207301"/>
    <row r="207302"/>
    <row r="207303"/>
    <row r="207304"/>
    <row r="207305"/>
    <row r="207306"/>
    <row r="207307"/>
    <row r="207308"/>
    <row r="207309"/>
    <row r="207310"/>
    <row r="207311"/>
    <row r="207312"/>
    <row r="207313"/>
    <row r="207314"/>
    <row r="207315"/>
    <row r="207316"/>
    <row r="207317"/>
    <row r="207318"/>
    <row r="207319"/>
    <row r="207320"/>
    <row r="207321"/>
    <row r="207322"/>
    <row r="207323"/>
    <row r="207324"/>
    <row r="207325"/>
    <row r="207326"/>
    <row r="207327"/>
    <row r="207328"/>
    <row r="207329"/>
    <row r="207330"/>
    <row r="207331"/>
    <row r="207332"/>
    <row r="207333"/>
    <row r="207334"/>
    <row r="207335"/>
    <row r="207336"/>
    <row r="207337"/>
    <row r="207338"/>
    <row r="207339"/>
    <row r="207340"/>
    <row r="207341"/>
    <row r="207342"/>
    <row r="207343"/>
    <row r="207344"/>
    <row r="207345"/>
    <row r="207346"/>
    <row r="207347"/>
    <row r="207348"/>
    <row r="207349"/>
    <row r="207350"/>
    <row r="207351"/>
    <row r="207352"/>
    <row r="207353"/>
    <row r="207354"/>
    <row r="207355"/>
    <row r="207356"/>
    <row r="207357"/>
    <row r="207358"/>
    <row r="207359"/>
    <row r="207360"/>
    <row r="207361"/>
    <row r="207362"/>
    <row r="207363"/>
    <row r="207364"/>
    <row r="207365"/>
    <row r="207366"/>
    <row r="207367"/>
    <row r="207368"/>
    <row r="207369"/>
    <row r="207370"/>
    <row r="207371"/>
    <row r="207372"/>
    <row r="207373"/>
    <row r="207374"/>
    <row r="207375"/>
    <row r="207376"/>
    <row r="207377"/>
    <row r="207378"/>
    <row r="207379"/>
    <row r="207380"/>
    <row r="207381"/>
    <row r="207382"/>
    <row r="207383"/>
    <row r="207384"/>
    <row r="207385"/>
    <row r="207386"/>
    <row r="207387"/>
    <row r="207388"/>
    <row r="207389"/>
    <row r="207390"/>
    <row r="207391"/>
    <row r="207392"/>
    <row r="207393"/>
    <row r="207394"/>
    <row r="207395"/>
    <row r="207396"/>
    <row r="207397"/>
    <row r="207398"/>
    <row r="207399"/>
    <row r="207400"/>
    <row r="207401"/>
    <row r="207402"/>
    <row r="207403"/>
    <row r="207404"/>
    <row r="207405"/>
    <row r="207406"/>
    <row r="207407"/>
    <row r="207408"/>
    <row r="207409"/>
    <row r="207410"/>
    <row r="207411"/>
    <row r="207412"/>
    <row r="207413"/>
    <row r="207414"/>
    <row r="207415"/>
    <row r="207416"/>
    <row r="207417"/>
    <row r="207418"/>
    <row r="207419"/>
    <row r="207420"/>
    <row r="207421"/>
    <row r="207422"/>
    <row r="207423"/>
    <row r="207424"/>
    <row r="207425"/>
    <row r="207426"/>
    <row r="207427"/>
    <row r="207428"/>
    <row r="207429"/>
    <row r="207430"/>
    <row r="207431"/>
    <row r="207432"/>
    <row r="207433"/>
    <row r="207434"/>
    <row r="207435"/>
    <row r="207436"/>
    <row r="207437"/>
    <row r="207438"/>
    <row r="207439"/>
    <row r="207440"/>
    <row r="207441"/>
    <row r="207442"/>
    <row r="207443"/>
    <row r="207444"/>
    <row r="207445"/>
    <row r="207446"/>
    <row r="207447"/>
    <row r="207448"/>
    <row r="207449"/>
    <row r="207450"/>
    <row r="207451"/>
    <row r="207452"/>
    <row r="207453"/>
    <row r="207454"/>
    <row r="207455"/>
    <row r="207456"/>
    <row r="207457"/>
    <row r="207458"/>
    <row r="207459"/>
    <row r="207460"/>
    <row r="207461"/>
    <row r="207462"/>
    <row r="207463"/>
    <row r="207464"/>
    <row r="207465"/>
    <row r="207466"/>
    <row r="207467"/>
    <row r="207468"/>
    <row r="207469"/>
    <row r="207470"/>
    <row r="207471"/>
    <row r="207472"/>
    <row r="207473"/>
    <row r="207474"/>
    <row r="207475"/>
    <row r="207476"/>
    <row r="207477"/>
    <row r="207478"/>
    <row r="207479"/>
    <row r="207480"/>
    <row r="207481"/>
    <row r="207482"/>
    <row r="207483"/>
    <row r="207484"/>
    <row r="207485"/>
    <row r="207486"/>
    <row r="207487"/>
    <row r="207488"/>
    <row r="207489"/>
    <row r="207490"/>
    <row r="207491"/>
    <row r="207492"/>
    <row r="207493"/>
    <row r="207494"/>
    <row r="207495"/>
    <row r="207496"/>
    <row r="207497"/>
    <row r="207498"/>
    <row r="207499"/>
    <row r="207500"/>
    <row r="207501"/>
    <row r="207502"/>
    <row r="207503"/>
    <row r="207504"/>
    <row r="207505"/>
    <row r="207506"/>
    <row r="207507"/>
    <row r="207508"/>
    <row r="207509"/>
    <row r="207510"/>
    <row r="207511"/>
    <row r="207512"/>
    <row r="207513"/>
    <row r="207514"/>
    <row r="207515"/>
    <row r="207516"/>
    <row r="207517"/>
    <row r="207518"/>
    <row r="207519"/>
    <row r="207520"/>
    <row r="207521"/>
    <row r="207522"/>
    <row r="207523"/>
    <row r="207524"/>
    <row r="207525"/>
    <row r="207526"/>
    <row r="207527"/>
    <row r="207528"/>
    <row r="207529"/>
    <row r="207530"/>
    <row r="207531"/>
    <row r="207532"/>
    <row r="207533"/>
    <row r="207534"/>
    <row r="207535"/>
    <row r="207536"/>
    <row r="207537"/>
    <row r="207538"/>
    <row r="207539"/>
    <row r="207540"/>
    <row r="207541"/>
    <row r="207542"/>
    <row r="207543"/>
    <row r="207544"/>
    <row r="207545"/>
    <row r="207546"/>
    <row r="207547"/>
    <row r="207548"/>
    <row r="207549"/>
    <row r="207550"/>
    <row r="207551"/>
    <row r="207552"/>
    <row r="207553"/>
    <row r="207554"/>
    <row r="207555"/>
    <row r="207556"/>
    <row r="207557"/>
    <row r="207558"/>
    <row r="207559"/>
    <row r="207560"/>
    <row r="207561"/>
    <row r="207562"/>
    <row r="207563"/>
    <row r="207564"/>
    <row r="207565"/>
    <row r="207566"/>
    <row r="207567"/>
    <row r="207568"/>
    <row r="207569"/>
    <row r="207570"/>
    <row r="207571"/>
    <row r="207572"/>
    <row r="207573"/>
    <row r="207574"/>
    <row r="207575"/>
    <row r="207576"/>
    <row r="207577"/>
    <row r="207578"/>
    <row r="207579"/>
    <row r="207580"/>
    <row r="207581"/>
    <row r="207582"/>
    <row r="207583"/>
    <row r="207584"/>
    <row r="207585"/>
    <row r="207586"/>
    <row r="207587"/>
    <row r="207588"/>
    <row r="207589"/>
    <row r="207590"/>
    <row r="207591"/>
    <row r="207592"/>
    <row r="207593"/>
    <row r="207594"/>
    <row r="207595"/>
    <row r="207596"/>
    <row r="207597"/>
    <row r="207598"/>
    <row r="207599"/>
    <row r="207600"/>
    <row r="207601"/>
    <row r="207602"/>
    <row r="207603"/>
    <row r="207604"/>
    <row r="207605"/>
    <row r="207606"/>
    <row r="207607"/>
    <row r="207608"/>
    <row r="207609"/>
    <row r="207610"/>
    <row r="207611"/>
    <row r="207612"/>
    <row r="207613"/>
    <row r="207614"/>
    <row r="207615"/>
    <row r="207616"/>
    <row r="207617"/>
    <row r="207618"/>
    <row r="207619"/>
    <row r="207620"/>
    <row r="207621"/>
    <row r="207622"/>
    <row r="207623"/>
    <row r="207624"/>
    <row r="207625"/>
    <row r="207626"/>
    <row r="207627"/>
    <row r="207628"/>
    <row r="207629"/>
    <row r="207630"/>
    <row r="207631"/>
    <row r="207632"/>
    <row r="207633"/>
    <row r="207634"/>
    <row r="207635"/>
    <row r="207636"/>
    <row r="207637"/>
    <row r="207638"/>
    <row r="207639"/>
    <row r="207640"/>
    <row r="207641"/>
    <row r="207642"/>
    <row r="207643"/>
    <row r="207644"/>
    <row r="207645"/>
    <row r="207646"/>
    <row r="207647"/>
    <row r="207648"/>
    <row r="207649"/>
    <row r="207650"/>
    <row r="207651"/>
    <row r="207652"/>
    <row r="207653"/>
    <row r="207654"/>
    <row r="207655"/>
    <row r="207656"/>
    <row r="207657"/>
    <row r="207658"/>
    <row r="207659"/>
    <row r="207660"/>
    <row r="207661"/>
    <row r="207662"/>
    <row r="207663"/>
    <row r="207664"/>
    <row r="207665"/>
    <row r="207666"/>
    <row r="207667"/>
    <row r="207668"/>
    <row r="207669"/>
    <row r="207670"/>
    <row r="207671"/>
    <row r="207672"/>
    <row r="207673"/>
    <row r="207674"/>
    <row r="207675"/>
    <row r="207676"/>
    <row r="207677"/>
    <row r="207678"/>
    <row r="207679"/>
    <row r="207680"/>
    <row r="207681"/>
    <row r="207682"/>
    <row r="207683"/>
    <row r="207684"/>
    <row r="207685"/>
    <row r="207686"/>
    <row r="207687"/>
    <row r="207688"/>
    <row r="207689"/>
    <row r="207690"/>
    <row r="207691"/>
    <row r="207692"/>
    <row r="207693"/>
    <row r="207694"/>
    <row r="207695"/>
    <row r="207696"/>
    <row r="207697"/>
    <row r="207698"/>
    <row r="207699"/>
    <row r="207700"/>
    <row r="207701"/>
    <row r="207702"/>
    <row r="207703"/>
    <row r="207704"/>
    <row r="207705"/>
    <row r="207706"/>
    <row r="207707"/>
    <row r="207708"/>
    <row r="207709"/>
    <row r="207710"/>
    <row r="207711"/>
    <row r="207712"/>
    <row r="207713"/>
    <row r="207714"/>
    <row r="207715"/>
    <row r="207716"/>
    <row r="207717"/>
    <row r="207718"/>
    <row r="207719"/>
    <row r="207720"/>
    <row r="207721"/>
    <row r="207722"/>
    <row r="207723"/>
    <row r="207724"/>
    <row r="207725"/>
    <row r="207726"/>
    <row r="207727"/>
    <row r="207728"/>
    <row r="207729"/>
    <row r="207730"/>
    <row r="207731"/>
    <row r="207732"/>
    <row r="207733"/>
    <row r="207734"/>
    <row r="207735"/>
    <row r="207736"/>
    <row r="207737"/>
    <row r="207738"/>
    <row r="207739"/>
    <row r="207740"/>
    <row r="207741"/>
    <row r="207742"/>
    <row r="207743"/>
    <row r="207744"/>
    <row r="207745"/>
    <row r="207746"/>
    <row r="207747"/>
    <row r="207748"/>
    <row r="207749"/>
    <row r="207750"/>
    <row r="207751"/>
    <row r="207752"/>
    <row r="207753"/>
    <row r="207754"/>
    <row r="207755"/>
    <row r="207756"/>
    <row r="207757"/>
    <row r="207758"/>
    <row r="207759"/>
    <row r="207760"/>
    <row r="207761"/>
    <row r="207762"/>
    <row r="207763"/>
    <row r="207764"/>
    <row r="207765"/>
    <row r="207766"/>
    <row r="207767"/>
    <row r="207768"/>
    <row r="207769"/>
    <row r="207770"/>
    <row r="207771"/>
    <row r="207772"/>
    <row r="207773"/>
    <row r="207774"/>
    <row r="207775"/>
    <row r="207776"/>
    <row r="207777"/>
    <row r="207778"/>
    <row r="207779"/>
    <row r="207780"/>
    <row r="207781"/>
    <row r="207782"/>
    <row r="207783"/>
    <row r="207784"/>
    <row r="207785"/>
    <row r="207786"/>
    <row r="207787"/>
    <row r="207788"/>
    <row r="207789"/>
    <row r="207790"/>
    <row r="207791"/>
    <row r="207792"/>
    <row r="207793"/>
    <row r="207794"/>
    <row r="207795"/>
    <row r="207796"/>
    <row r="207797"/>
    <row r="207798"/>
    <row r="207799"/>
    <row r="207800"/>
    <row r="207801"/>
    <row r="207802"/>
    <row r="207803"/>
    <row r="207804"/>
    <row r="207805"/>
    <row r="207806"/>
    <row r="207807"/>
    <row r="207808"/>
    <row r="207809"/>
    <row r="207810"/>
    <row r="207811"/>
    <row r="207812"/>
    <row r="207813"/>
    <row r="207814"/>
    <row r="207815"/>
    <row r="207816"/>
    <row r="207817"/>
    <row r="207818"/>
    <row r="207819"/>
    <row r="207820"/>
    <row r="207821"/>
    <row r="207822"/>
    <row r="207823"/>
    <row r="207824"/>
    <row r="207825"/>
    <row r="207826"/>
    <row r="207827"/>
    <row r="207828"/>
    <row r="207829"/>
    <row r="207830"/>
    <row r="207831"/>
    <row r="207832"/>
    <row r="207833"/>
    <row r="207834"/>
    <row r="207835"/>
    <row r="207836"/>
    <row r="207837"/>
    <row r="207838"/>
    <row r="207839"/>
    <row r="207840"/>
    <row r="207841"/>
    <row r="207842"/>
    <row r="207843"/>
    <row r="207844"/>
    <row r="207845"/>
    <row r="207846"/>
    <row r="207847"/>
    <row r="207848"/>
    <row r="207849"/>
    <row r="207850"/>
    <row r="207851"/>
    <row r="207852"/>
    <row r="207853"/>
    <row r="207854"/>
    <row r="207855"/>
    <row r="207856"/>
    <row r="207857"/>
    <row r="207858"/>
    <row r="207859"/>
    <row r="207860"/>
    <row r="207861"/>
    <row r="207862"/>
    <row r="207863"/>
    <row r="207864"/>
    <row r="207865"/>
    <row r="207866"/>
    <row r="207867"/>
    <row r="207868"/>
    <row r="207869"/>
    <row r="207870"/>
    <row r="207871"/>
    <row r="207872"/>
    <row r="207873"/>
    <row r="207874"/>
    <row r="207875"/>
    <row r="207876"/>
    <row r="207877"/>
    <row r="207878"/>
    <row r="207879"/>
    <row r="207880"/>
    <row r="207881"/>
    <row r="207882"/>
    <row r="207883"/>
    <row r="207884"/>
    <row r="207885"/>
    <row r="207886"/>
    <row r="207887"/>
    <row r="207888"/>
    <row r="207889"/>
    <row r="207890"/>
    <row r="207891"/>
    <row r="207892"/>
    <row r="207893"/>
    <row r="207894"/>
    <row r="207895"/>
    <row r="207896"/>
    <row r="207897"/>
    <row r="207898"/>
    <row r="207899"/>
    <row r="207900"/>
    <row r="207901"/>
    <row r="207902"/>
    <row r="207903"/>
    <row r="207904"/>
    <row r="207905"/>
    <row r="207906"/>
    <row r="207907"/>
    <row r="207908"/>
    <row r="207909"/>
    <row r="207910"/>
    <row r="207911"/>
    <row r="207912"/>
    <row r="207913"/>
    <row r="207914"/>
    <row r="207915"/>
    <row r="207916"/>
    <row r="207917"/>
    <row r="207918"/>
    <row r="207919"/>
    <row r="207920"/>
    <row r="207921"/>
    <row r="207922"/>
    <row r="207923"/>
    <row r="207924"/>
    <row r="207925"/>
    <row r="207926"/>
    <row r="207927"/>
    <row r="207928"/>
    <row r="207929"/>
    <row r="207930"/>
    <row r="207931"/>
    <row r="207932"/>
    <row r="207933"/>
    <row r="207934"/>
    <row r="207935"/>
    <row r="207936"/>
    <row r="207937"/>
    <row r="207938"/>
    <row r="207939"/>
    <row r="207940"/>
    <row r="207941"/>
    <row r="207942"/>
    <row r="207943"/>
    <row r="207944"/>
    <row r="207945"/>
    <row r="207946"/>
    <row r="207947"/>
    <row r="207948"/>
    <row r="207949"/>
    <row r="207950"/>
    <row r="207951"/>
    <row r="207952"/>
    <row r="207953"/>
    <row r="207954"/>
    <row r="207955"/>
    <row r="207956"/>
    <row r="207957"/>
    <row r="207958"/>
    <row r="207959"/>
    <row r="207960"/>
    <row r="207961"/>
    <row r="207962"/>
    <row r="207963"/>
    <row r="207964"/>
    <row r="207965"/>
    <row r="207966"/>
    <row r="207967"/>
    <row r="207968"/>
    <row r="207969"/>
    <row r="207970"/>
    <row r="207971"/>
    <row r="207972"/>
    <row r="207973"/>
    <row r="207974"/>
    <row r="207975"/>
    <row r="207976"/>
    <row r="207977"/>
    <row r="207978"/>
    <row r="207979"/>
    <row r="207980"/>
    <row r="207981"/>
    <row r="207982"/>
    <row r="207983"/>
    <row r="207984"/>
    <row r="207985"/>
    <row r="207986"/>
    <row r="207987"/>
    <row r="207988"/>
    <row r="207989"/>
    <row r="207990"/>
    <row r="207991"/>
    <row r="207992"/>
    <row r="207993"/>
    <row r="207994"/>
    <row r="207995"/>
    <row r="207996"/>
    <row r="207997"/>
    <row r="207998"/>
    <row r="207999"/>
    <row r="208000"/>
    <row r="208001"/>
    <row r="208002"/>
    <row r="208003"/>
    <row r="208004"/>
    <row r="208005"/>
    <row r="208006"/>
    <row r="208007"/>
    <row r="208008"/>
    <row r="208009"/>
    <row r="208010"/>
    <row r="208011"/>
    <row r="208012"/>
    <row r="208013"/>
    <row r="208014"/>
    <row r="208015"/>
    <row r="208016"/>
    <row r="208017"/>
    <row r="208018"/>
    <row r="208019"/>
    <row r="208020"/>
    <row r="208021"/>
    <row r="208022"/>
    <row r="208023"/>
    <row r="208024"/>
    <row r="208025"/>
    <row r="208026"/>
    <row r="208027"/>
    <row r="208028"/>
    <row r="208029"/>
    <row r="208030"/>
    <row r="208031"/>
    <row r="208032"/>
    <row r="208033"/>
    <row r="208034"/>
    <row r="208035"/>
    <row r="208036"/>
    <row r="208037"/>
    <row r="208038"/>
    <row r="208039"/>
    <row r="208040"/>
    <row r="208041"/>
    <row r="208042"/>
    <row r="208043"/>
    <row r="208044"/>
    <row r="208045"/>
    <row r="208046"/>
    <row r="208047"/>
    <row r="208048"/>
    <row r="208049"/>
    <row r="208050"/>
    <row r="208051"/>
    <row r="208052"/>
    <row r="208053"/>
    <row r="208054"/>
    <row r="208055"/>
    <row r="208056"/>
    <row r="208057"/>
    <row r="208058"/>
    <row r="208059"/>
    <row r="208060"/>
    <row r="208061"/>
    <row r="208062"/>
    <row r="208063"/>
    <row r="208064"/>
    <row r="208065"/>
    <row r="208066"/>
    <row r="208067"/>
    <row r="208068"/>
    <row r="208069"/>
    <row r="208070"/>
    <row r="208071"/>
    <row r="208072"/>
    <row r="208073"/>
    <row r="208074"/>
    <row r="208075"/>
    <row r="208076"/>
    <row r="208077"/>
    <row r="208078"/>
    <row r="208079"/>
    <row r="208080"/>
    <row r="208081"/>
    <row r="208082"/>
    <row r="208083"/>
    <row r="208084"/>
    <row r="208085"/>
    <row r="208086"/>
    <row r="208087"/>
    <row r="208088"/>
    <row r="208089"/>
    <row r="208090"/>
    <row r="208091"/>
    <row r="208092"/>
    <row r="208093"/>
    <row r="208094"/>
    <row r="208095"/>
    <row r="208096"/>
    <row r="208097"/>
    <row r="208098"/>
    <row r="208099"/>
    <row r="208100"/>
    <row r="208101"/>
    <row r="208102"/>
    <row r="208103"/>
    <row r="208104"/>
    <row r="208105"/>
    <row r="208106"/>
    <row r="208107"/>
    <row r="208108"/>
    <row r="208109"/>
    <row r="208110"/>
    <row r="208111"/>
    <row r="208112"/>
    <row r="208113"/>
    <row r="208114"/>
    <row r="208115"/>
    <row r="208116"/>
    <row r="208117"/>
    <row r="208118"/>
    <row r="208119"/>
    <row r="208120"/>
    <row r="208121"/>
    <row r="208122"/>
    <row r="208123"/>
    <row r="208124"/>
    <row r="208125"/>
    <row r="208126"/>
    <row r="208127"/>
    <row r="208128"/>
    <row r="208129"/>
    <row r="208130"/>
    <row r="208131"/>
    <row r="208132"/>
    <row r="208133"/>
    <row r="208134"/>
    <row r="208135"/>
    <row r="208136"/>
    <row r="208137"/>
    <row r="208138"/>
    <row r="208139"/>
    <row r="208140"/>
    <row r="208141"/>
    <row r="208142"/>
    <row r="208143"/>
    <row r="208144"/>
    <row r="208145"/>
    <row r="208146"/>
    <row r="208147"/>
    <row r="208148"/>
    <row r="208149"/>
    <row r="208150"/>
    <row r="208151"/>
    <row r="208152"/>
    <row r="208153"/>
    <row r="208154"/>
    <row r="208155"/>
    <row r="208156"/>
    <row r="208157"/>
    <row r="208158"/>
    <row r="208159"/>
    <row r="208160"/>
    <row r="208161"/>
    <row r="208162"/>
    <row r="208163"/>
    <row r="208164"/>
    <row r="208165"/>
    <row r="208166"/>
    <row r="208167"/>
    <row r="208168"/>
    <row r="208169"/>
    <row r="208170"/>
    <row r="208171"/>
    <row r="208172"/>
    <row r="208173"/>
    <row r="208174"/>
    <row r="208175"/>
    <row r="208176"/>
    <row r="208177"/>
    <row r="208178"/>
    <row r="208179"/>
    <row r="208180"/>
    <row r="208181"/>
    <row r="208182"/>
    <row r="208183"/>
    <row r="208184"/>
    <row r="208185"/>
    <row r="208186"/>
    <row r="208187"/>
    <row r="208188"/>
    <row r="208189"/>
    <row r="208190"/>
    <row r="208191"/>
    <row r="208192"/>
    <row r="208193"/>
    <row r="208194"/>
    <row r="208195"/>
    <row r="208196"/>
    <row r="208197"/>
    <row r="208198"/>
    <row r="208199"/>
    <row r="208200"/>
    <row r="208201"/>
    <row r="208202"/>
    <row r="208203"/>
    <row r="208204"/>
    <row r="208205"/>
    <row r="208206"/>
    <row r="208207"/>
    <row r="208208"/>
    <row r="208209"/>
    <row r="208210"/>
    <row r="208211"/>
    <row r="208212"/>
    <row r="208213"/>
    <row r="208214"/>
    <row r="208215"/>
    <row r="208216"/>
    <row r="208217"/>
    <row r="208218"/>
    <row r="208219"/>
    <row r="208220"/>
    <row r="208221"/>
    <row r="208222"/>
    <row r="208223"/>
    <row r="208224"/>
    <row r="208225"/>
    <row r="208226"/>
    <row r="208227"/>
    <row r="208228"/>
    <row r="208229"/>
    <row r="208230"/>
    <row r="208231"/>
    <row r="208232"/>
    <row r="208233"/>
    <row r="208234"/>
    <row r="208235"/>
    <row r="208236"/>
    <row r="208237"/>
    <row r="208238"/>
    <row r="208239"/>
    <row r="208240"/>
    <row r="208241"/>
    <row r="208242"/>
    <row r="208243"/>
    <row r="208244"/>
    <row r="208245"/>
    <row r="208246"/>
    <row r="208247"/>
    <row r="208248"/>
    <row r="208249"/>
    <row r="208250"/>
    <row r="208251"/>
    <row r="208252"/>
    <row r="208253"/>
    <row r="208254"/>
    <row r="208255"/>
    <row r="208256"/>
    <row r="208257"/>
    <row r="208258"/>
    <row r="208259"/>
    <row r="208260"/>
    <row r="208261"/>
    <row r="208262"/>
    <row r="208263"/>
    <row r="208264"/>
    <row r="208265"/>
    <row r="208266"/>
    <row r="208267"/>
    <row r="208268"/>
    <row r="208269"/>
    <row r="208270"/>
    <row r="208271"/>
    <row r="208272"/>
    <row r="208273"/>
    <row r="208274"/>
    <row r="208275"/>
    <row r="208276"/>
    <row r="208277"/>
    <row r="208278"/>
    <row r="208279"/>
    <row r="208280"/>
    <row r="208281"/>
    <row r="208282"/>
    <row r="208283"/>
    <row r="208284"/>
    <row r="208285"/>
    <row r="208286"/>
    <row r="208287"/>
    <row r="208288"/>
    <row r="208289"/>
    <row r="208290"/>
    <row r="208291"/>
    <row r="208292"/>
    <row r="208293"/>
    <row r="208294"/>
    <row r="208295"/>
    <row r="208296"/>
    <row r="208297"/>
    <row r="208298"/>
    <row r="208299"/>
    <row r="208300"/>
    <row r="208301"/>
    <row r="208302"/>
    <row r="208303"/>
    <row r="208304"/>
    <row r="208305"/>
    <row r="208306"/>
    <row r="208307"/>
    <row r="208308"/>
    <row r="208309"/>
    <row r="208310"/>
    <row r="208311"/>
    <row r="208312"/>
    <row r="208313"/>
    <row r="208314"/>
    <row r="208315"/>
    <row r="208316"/>
    <row r="208317"/>
    <row r="208318"/>
    <row r="208319"/>
    <row r="208320"/>
    <row r="208321"/>
    <row r="208322"/>
    <row r="208323"/>
    <row r="208324"/>
    <row r="208325"/>
    <row r="208326"/>
    <row r="208327"/>
    <row r="208328"/>
    <row r="208329"/>
    <row r="208330"/>
    <row r="208331"/>
    <row r="208332"/>
    <row r="208333"/>
    <row r="208334"/>
    <row r="208335"/>
    <row r="208336"/>
    <row r="208337"/>
    <row r="208338"/>
    <row r="208339"/>
    <row r="208340"/>
    <row r="208341"/>
    <row r="208342"/>
    <row r="208343"/>
    <row r="208344"/>
    <row r="208345"/>
    <row r="208346"/>
    <row r="208347"/>
    <row r="208348"/>
    <row r="208349"/>
    <row r="208350"/>
    <row r="208351"/>
    <row r="208352"/>
    <row r="208353"/>
    <row r="208354"/>
    <row r="208355"/>
    <row r="208356"/>
    <row r="208357"/>
    <row r="208358"/>
    <row r="208359"/>
    <row r="208360"/>
    <row r="208361"/>
    <row r="208362"/>
    <row r="208363"/>
    <row r="208364"/>
    <row r="208365"/>
    <row r="208366"/>
    <row r="208367"/>
    <row r="208368"/>
    <row r="208369"/>
    <row r="208370"/>
    <row r="208371"/>
    <row r="208372"/>
    <row r="208373"/>
    <row r="208374"/>
    <row r="208375"/>
    <row r="208376"/>
    <row r="208377"/>
    <row r="208378"/>
    <row r="208379"/>
    <row r="208380"/>
    <row r="208381"/>
    <row r="208382"/>
    <row r="208383"/>
    <row r="208384"/>
    <row r="208385"/>
    <row r="208386"/>
    <row r="208387"/>
    <row r="208388"/>
    <row r="208389"/>
    <row r="208390"/>
    <row r="208391"/>
    <row r="208392"/>
    <row r="208393"/>
    <row r="208394"/>
    <row r="208395"/>
    <row r="208396"/>
    <row r="208397"/>
    <row r="208398"/>
    <row r="208399"/>
    <row r="208400"/>
    <row r="208401"/>
    <row r="208402"/>
    <row r="208403"/>
    <row r="208404"/>
    <row r="208405"/>
    <row r="208406"/>
    <row r="208407"/>
    <row r="208408"/>
    <row r="208409"/>
    <row r="208410"/>
    <row r="208411"/>
    <row r="208412"/>
    <row r="208413"/>
    <row r="208414"/>
    <row r="208415"/>
    <row r="208416"/>
    <row r="208417"/>
    <row r="208418"/>
    <row r="208419"/>
    <row r="208420"/>
    <row r="208421"/>
    <row r="208422"/>
    <row r="208423"/>
    <row r="208424"/>
    <row r="208425"/>
    <row r="208426"/>
    <row r="208427"/>
    <row r="208428"/>
    <row r="208429"/>
    <row r="208430"/>
    <row r="208431"/>
    <row r="208432"/>
    <row r="208433"/>
    <row r="208434"/>
    <row r="208435"/>
    <row r="208436"/>
    <row r="208437"/>
    <row r="208438"/>
    <row r="208439"/>
    <row r="208440"/>
    <row r="208441"/>
    <row r="208442"/>
    <row r="208443"/>
    <row r="208444"/>
    <row r="208445"/>
    <row r="208446"/>
    <row r="208447"/>
    <row r="208448"/>
    <row r="208449"/>
    <row r="208450"/>
    <row r="208451"/>
    <row r="208452"/>
    <row r="208453"/>
    <row r="208454"/>
    <row r="208455"/>
    <row r="208456"/>
    <row r="208457"/>
    <row r="208458"/>
    <row r="208459"/>
    <row r="208460"/>
    <row r="208461"/>
    <row r="208462"/>
    <row r="208463"/>
    <row r="208464"/>
    <row r="208465"/>
    <row r="208466"/>
    <row r="208467"/>
    <row r="208468"/>
    <row r="208469"/>
    <row r="208470"/>
    <row r="208471"/>
    <row r="208472"/>
    <row r="208473"/>
    <row r="208474"/>
    <row r="208475"/>
    <row r="208476"/>
    <row r="208477"/>
    <row r="208478"/>
    <row r="208479"/>
    <row r="208480"/>
    <row r="208481"/>
    <row r="208482"/>
    <row r="208483"/>
    <row r="208484"/>
    <row r="208485"/>
    <row r="208486"/>
    <row r="208487"/>
    <row r="208488"/>
    <row r="208489"/>
    <row r="208490"/>
    <row r="208491"/>
    <row r="208492"/>
    <row r="208493"/>
    <row r="208494"/>
    <row r="208495"/>
    <row r="208496"/>
    <row r="208497"/>
    <row r="208498"/>
    <row r="208499"/>
    <row r="208500"/>
    <row r="208501"/>
    <row r="208502"/>
    <row r="208503"/>
    <row r="208504"/>
    <row r="208505"/>
    <row r="208506"/>
    <row r="208507"/>
    <row r="208508"/>
    <row r="208509"/>
    <row r="208510"/>
    <row r="208511"/>
    <row r="208512"/>
    <row r="208513"/>
    <row r="208514"/>
    <row r="208515"/>
    <row r="208516"/>
    <row r="208517"/>
    <row r="208518"/>
    <row r="208519"/>
    <row r="208520"/>
    <row r="208521"/>
    <row r="208522"/>
    <row r="208523"/>
    <row r="208524"/>
    <row r="208525"/>
    <row r="208526"/>
    <row r="208527"/>
    <row r="208528"/>
    <row r="208529"/>
    <row r="208530"/>
    <row r="208531"/>
    <row r="208532"/>
    <row r="208533"/>
    <row r="208534"/>
    <row r="208535"/>
    <row r="208536"/>
    <row r="208537"/>
    <row r="208538"/>
    <row r="208539"/>
    <row r="208540"/>
    <row r="208541"/>
    <row r="208542"/>
    <row r="208543"/>
    <row r="208544"/>
    <row r="208545"/>
    <row r="208546"/>
    <row r="208547"/>
    <row r="208548"/>
    <row r="208549"/>
    <row r="208550"/>
    <row r="208551"/>
    <row r="208552"/>
    <row r="208553"/>
    <row r="208554"/>
    <row r="208555"/>
    <row r="208556"/>
    <row r="208557"/>
    <row r="208558"/>
    <row r="208559"/>
    <row r="208560"/>
    <row r="208561"/>
    <row r="208562"/>
    <row r="208563"/>
    <row r="208564"/>
    <row r="208565"/>
    <row r="208566"/>
    <row r="208567"/>
    <row r="208568"/>
    <row r="208569"/>
    <row r="208570"/>
    <row r="208571"/>
    <row r="208572"/>
    <row r="208573"/>
    <row r="208574"/>
    <row r="208575"/>
    <row r="208576"/>
    <row r="208577"/>
    <row r="208578"/>
    <row r="208579"/>
    <row r="208580"/>
    <row r="208581"/>
    <row r="208582"/>
    <row r="208583"/>
    <row r="208584"/>
    <row r="208585"/>
    <row r="208586"/>
    <row r="208587"/>
    <row r="208588"/>
    <row r="208589"/>
    <row r="208590"/>
    <row r="208591"/>
    <row r="208592"/>
    <row r="208593"/>
    <row r="208594"/>
    <row r="208595"/>
    <row r="208596"/>
    <row r="208597"/>
    <row r="208598"/>
    <row r="208599"/>
    <row r="208600"/>
    <row r="208601"/>
    <row r="208602"/>
    <row r="208603"/>
    <row r="208604"/>
    <row r="208605"/>
    <row r="208606"/>
    <row r="208607"/>
    <row r="208608"/>
    <row r="208609"/>
    <row r="208610"/>
    <row r="208611"/>
    <row r="208612"/>
    <row r="208613"/>
    <row r="208614"/>
    <row r="208615"/>
    <row r="208616"/>
    <row r="208617"/>
    <row r="208618"/>
    <row r="208619"/>
    <row r="208620"/>
    <row r="208621"/>
    <row r="208622"/>
    <row r="208623"/>
    <row r="208624"/>
    <row r="208625"/>
    <row r="208626"/>
    <row r="208627"/>
    <row r="208628"/>
    <row r="208629"/>
    <row r="208630"/>
    <row r="208631"/>
    <row r="208632"/>
    <row r="208633"/>
    <row r="208634"/>
    <row r="208635"/>
    <row r="208636"/>
    <row r="208637"/>
    <row r="208638"/>
    <row r="208639"/>
    <row r="208640"/>
    <row r="208641"/>
    <row r="208642"/>
    <row r="208643"/>
    <row r="208644"/>
    <row r="208645"/>
    <row r="208646"/>
    <row r="208647"/>
    <row r="208648"/>
    <row r="208649"/>
    <row r="208650"/>
    <row r="208651"/>
    <row r="208652"/>
    <row r="208653"/>
    <row r="208654"/>
    <row r="208655"/>
    <row r="208656"/>
    <row r="208657"/>
    <row r="208658"/>
    <row r="208659"/>
    <row r="208660"/>
    <row r="208661"/>
    <row r="208662"/>
    <row r="208663"/>
    <row r="208664"/>
    <row r="208665"/>
    <row r="208666"/>
    <row r="208667"/>
    <row r="208668"/>
    <row r="208669"/>
    <row r="208670"/>
    <row r="208671"/>
    <row r="208672"/>
    <row r="208673"/>
    <row r="208674"/>
    <row r="208675"/>
    <row r="208676"/>
    <row r="208677"/>
    <row r="208678"/>
    <row r="208679"/>
    <row r="208680"/>
    <row r="208681"/>
    <row r="208682"/>
    <row r="208683"/>
    <row r="208684"/>
    <row r="208685"/>
    <row r="208686"/>
    <row r="208687"/>
    <row r="208688"/>
    <row r="208689"/>
    <row r="208690"/>
    <row r="208691"/>
    <row r="208692"/>
    <row r="208693"/>
    <row r="208694"/>
    <row r="208695"/>
    <row r="208696"/>
    <row r="208697"/>
    <row r="208698"/>
    <row r="208699"/>
    <row r="208700"/>
    <row r="208701"/>
    <row r="208702"/>
    <row r="208703"/>
    <row r="208704"/>
    <row r="208705"/>
    <row r="208706"/>
    <row r="208707"/>
    <row r="208708"/>
    <row r="208709"/>
    <row r="208710"/>
    <row r="208711"/>
    <row r="208712"/>
    <row r="208713"/>
    <row r="208714"/>
    <row r="208715"/>
    <row r="208716"/>
    <row r="208717"/>
    <row r="208718"/>
    <row r="208719"/>
    <row r="208720"/>
    <row r="208721"/>
    <row r="208722"/>
    <row r="208723"/>
    <row r="208724"/>
    <row r="208725"/>
    <row r="208726"/>
    <row r="208727"/>
    <row r="208728"/>
    <row r="208729"/>
    <row r="208730"/>
    <row r="208731"/>
    <row r="208732"/>
    <row r="208733"/>
    <row r="208734"/>
    <row r="208735"/>
    <row r="208736"/>
    <row r="208737"/>
    <row r="208738"/>
    <row r="208739"/>
    <row r="208740"/>
    <row r="208741"/>
    <row r="208742"/>
    <row r="208743"/>
    <row r="208744"/>
    <row r="208745"/>
    <row r="208746"/>
    <row r="208747"/>
    <row r="208748"/>
    <row r="208749"/>
    <row r="208750"/>
    <row r="208751"/>
    <row r="208752"/>
    <row r="208753"/>
    <row r="208754"/>
    <row r="208755"/>
    <row r="208756"/>
    <row r="208757"/>
    <row r="208758"/>
    <row r="208759"/>
    <row r="208760"/>
    <row r="208761"/>
    <row r="208762"/>
    <row r="208763"/>
    <row r="208764"/>
    <row r="208765"/>
    <row r="208766"/>
    <row r="208767"/>
    <row r="208768"/>
    <row r="208769"/>
    <row r="208770"/>
    <row r="208771"/>
    <row r="208772"/>
    <row r="208773"/>
    <row r="208774"/>
    <row r="208775"/>
    <row r="208776"/>
    <row r="208777"/>
    <row r="208778"/>
    <row r="208779"/>
    <row r="208780"/>
    <row r="208781"/>
    <row r="208782"/>
    <row r="208783"/>
    <row r="208784"/>
    <row r="208785"/>
    <row r="208786"/>
    <row r="208787"/>
    <row r="208788"/>
    <row r="208789"/>
    <row r="208790"/>
    <row r="208791"/>
    <row r="208792"/>
    <row r="208793"/>
    <row r="208794"/>
    <row r="208795"/>
    <row r="208796"/>
    <row r="208797"/>
    <row r="208798"/>
    <row r="208799"/>
    <row r="208800"/>
    <row r="208801"/>
    <row r="208802"/>
    <row r="208803"/>
    <row r="208804"/>
    <row r="208805"/>
    <row r="208806"/>
    <row r="208807"/>
    <row r="208808"/>
    <row r="208809"/>
    <row r="208810"/>
    <row r="208811"/>
    <row r="208812"/>
    <row r="208813"/>
    <row r="208814"/>
    <row r="208815"/>
    <row r="208816"/>
    <row r="208817"/>
    <row r="208818"/>
    <row r="208819"/>
    <row r="208820"/>
    <row r="208821"/>
    <row r="208822"/>
    <row r="208823"/>
    <row r="208824"/>
    <row r="208825"/>
    <row r="208826"/>
    <row r="208827"/>
    <row r="208828"/>
    <row r="208829"/>
    <row r="208830"/>
    <row r="208831"/>
    <row r="208832"/>
    <row r="208833"/>
    <row r="208834"/>
    <row r="208835"/>
    <row r="208836"/>
    <row r="208837"/>
    <row r="208838"/>
    <row r="208839"/>
    <row r="208840"/>
    <row r="208841"/>
    <row r="208842"/>
    <row r="208843"/>
    <row r="208844"/>
    <row r="208845"/>
    <row r="208846"/>
    <row r="208847"/>
    <row r="208848"/>
    <row r="208849"/>
    <row r="208850"/>
    <row r="208851"/>
    <row r="208852"/>
    <row r="208853"/>
    <row r="208854"/>
    <row r="208855"/>
    <row r="208856"/>
    <row r="208857"/>
    <row r="208858"/>
    <row r="208859"/>
    <row r="208860"/>
    <row r="208861"/>
    <row r="208862"/>
    <row r="208863"/>
    <row r="208864"/>
    <row r="208865"/>
    <row r="208866"/>
    <row r="208867"/>
    <row r="208868"/>
    <row r="208869"/>
    <row r="208870"/>
    <row r="208871"/>
    <row r="208872"/>
    <row r="208873"/>
    <row r="208874"/>
    <row r="208875"/>
    <row r="208876"/>
    <row r="208877"/>
    <row r="208878"/>
    <row r="208879"/>
    <row r="208880"/>
    <row r="208881"/>
    <row r="208882"/>
    <row r="208883"/>
    <row r="208884"/>
    <row r="208885"/>
    <row r="208886"/>
    <row r="208887"/>
    <row r="208888"/>
    <row r="208889"/>
    <row r="208890"/>
    <row r="208891"/>
    <row r="208892"/>
    <row r="208893"/>
    <row r="208894"/>
    <row r="208895"/>
    <row r="208896"/>
    <row r="208897"/>
    <row r="208898"/>
    <row r="208899"/>
    <row r="208900"/>
    <row r="208901"/>
    <row r="208902"/>
    <row r="208903"/>
    <row r="208904"/>
    <row r="208905"/>
    <row r="208906"/>
    <row r="208907"/>
    <row r="208908"/>
    <row r="208909"/>
    <row r="208910"/>
    <row r="208911"/>
    <row r="208912"/>
    <row r="208913"/>
    <row r="208914"/>
    <row r="208915"/>
    <row r="208916"/>
    <row r="208917"/>
    <row r="208918"/>
    <row r="208919"/>
    <row r="208920"/>
    <row r="208921"/>
    <row r="208922"/>
    <row r="208923"/>
    <row r="208924"/>
    <row r="208925"/>
    <row r="208926"/>
    <row r="208927"/>
    <row r="208928"/>
    <row r="208929"/>
    <row r="208930"/>
    <row r="208931"/>
    <row r="208932"/>
    <row r="208933"/>
    <row r="208934"/>
    <row r="208935"/>
    <row r="208936"/>
    <row r="208937"/>
    <row r="208938"/>
    <row r="208939"/>
    <row r="208940"/>
    <row r="208941"/>
    <row r="208942"/>
    <row r="208943"/>
    <row r="208944"/>
    <row r="208945"/>
    <row r="208946"/>
    <row r="208947"/>
    <row r="208948"/>
    <row r="208949"/>
    <row r="208950"/>
    <row r="208951"/>
    <row r="208952"/>
    <row r="208953"/>
    <row r="208954"/>
    <row r="208955"/>
    <row r="208956"/>
    <row r="208957"/>
    <row r="208958"/>
    <row r="208959"/>
    <row r="208960"/>
    <row r="208961"/>
    <row r="208962"/>
    <row r="208963"/>
    <row r="208964"/>
    <row r="208965"/>
    <row r="208966"/>
    <row r="208967"/>
    <row r="208968"/>
    <row r="208969"/>
    <row r="208970"/>
    <row r="208971"/>
    <row r="208972"/>
    <row r="208973"/>
    <row r="208974"/>
    <row r="208975"/>
    <row r="208976"/>
    <row r="208977"/>
    <row r="208978"/>
    <row r="208979"/>
    <row r="208980"/>
    <row r="208981"/>
    <row r="208982"/>
    <row r="208983"/>
    <row r="208984"/>
    <row r="208985"/>
    <row r="208986"/>
    <row r="208987"/>
    <row r="208988"/>
    <row r="208989"/>
    <row r="208990"/>
    <row r="208991"/>
    <row r="208992"/>
    <row r="208993"/>
    <row r="208994"/>
    <row r="208995"/>
    <row r="208996"/>
    <row r="208997"/>
    <row r="208998"/>
    <row r="208999"/>
    <row r="209000"/>
    <row r="209001"/>
    <row r="209002"/>
    <row r="209003"/>
    <row r="209004"/>
    <row r="209005"/>
    <row r="209006"/>
    <row r="209007"/>
    <row r="209008"/>
    <row r="209009"/>
    <row r="209010"/>
    <row r="209011"/>
    <row r="209012"/>
    <row r="209013"/>
    <row r="209014"/>
    <row r="209015"/>
    <row r="209016"/>
    <row r="209017"/>
    <row r="209018"/>
    <row r="209019"/>
    <row r="209020"/>
    <row r="209021"/>
    <row r="209022"/>
    <row r="209023"/>
    <row r="209024"/>
    <row r="209025"/>
    <row r="209026"/>
    <row r="209027"/>
    <row r="209028"/>
    <row r="209029"/>
    <row r="209030"/>
    <row r="209031"/>
    <row r="209032"/>
    <row r="209033"/>
    <row r="209034"/>
    <row r="209035"/>
    <row r="209036"/>
    <row r="209037"/>
    <row r="209038"/>
    <row r="209039"/>
    <row r="209040"/>
    <row r="209041"/>
    <row r="209042"/>
    <row r="209043"/>
    <row r="209044"/>
    <row r="209045"/>
    <row r="209046"/>
    <row r="209047"/>
    <row r="209048"/>
    <row r="209049"/>
    <row r="209050"/>
    <row r="209051"/>
    <row r="209052"/>
    <row r="209053"/>
    <row r="209054"/>
    <row r="209055"/>
    <row r="209056"/>
    <row r="209057"/>
    <row r="209058"/>
    <row r="209059"/>
    <row r="209060"/>
    <row r="209061"/>
    <row r="209062"/>
    <row r="209063"/>
    <row r="209064"/>
    <row r="209065"/>
    <row r="209066"/>
    <row r="209067"/>
    <row r="209068"/>
    <row r="209069"/>
    <row r="209070"/>
    <row r="209071"/>
    <row r="209072"/>
    <row r="209073"/>
    <row r="209074"/>
    <row r="209075"/>
    <row r="209076"/>
    <row r="209077"/>
    <row r="209078"/>
    <row r="209079"/>
    <row r="209080"/>
    <row r="209081"/>
    <row r="209082"/>
    <row r="209083"/>
    <row r="209084"/>
    <row r="209085"/>
    <row r="209086"/>
    <row r="209087"/>
    <row r="209088"/>
    <row r="209089"/>
    <row r="209090"/>
    <row r="209091"/>
    <row r="209092"/>
    <row r="209093"/>
    <row r="209094"/>
    <row r="209095"/>
    <row r="209096"/>
    <row r="209097"/>
    <row r="209098"/>
    <row r="209099"/>
    <row r="209100"/>
    <row r="209101"/>
    <row r="209102"/>
    <row r="209103"/>
    <row r="209104"/>
    <row r="209105"/>
    <row r="209106"/>
    <row r="209107"/>
    <row r="209108"/>
    <row r="209109"/>
    <row r="209110"/>
    <row r="209111"/>
    <row r="209112"/>
    <row r="209113"/>
    <row r="209114"/>
    <row r="209115"/>
    <row r="209116"/>
    <row r="209117"/>
    <row r="209118"/>
    <row r="209119"/>
    <row r="209120"/>
    <row r="209121"/>
    <row r="209122"/>
    <row r="209123"/>
    <row r="209124"/>
    <row r="209125"/>
    <row r="209126"/>
    <row r="209127"/>
    <row r="209128"/>
    <row r="209129"/>
    <row r="209130"/>
    <row r="209131"/>
    <row r="209132"/>
    <row r="209133"/>
    <row r="209134"/>
    <row r="209135"/>
    <row r="209136"/>
    <row r="209137"/>
    <row r="209138"/>
    <row r="209139"/>
    <row r="209140"/>
    <row r="209141"/>
    <row r="209142"/>
    <row r="209143"/>
    <row r="209144"/>
    <row r="209145"/>
    <row r="209146"/>
    <row r="209147"/>
    <row r="209148"/>
    <row r="209149"/>
    <row r="209150"/>
    <row r="209151"/>
    <row r="209152"/>
    <row r="209153"/>
    <row r="209154"/>
    <row r="209155"/>
    <row r="209156"/>
    <row r="209157"/>
    <row r="209158"/>
    <row r="209159"/>
    <row r="209160"/>
    <row r="209161"/>
    <row r="209162"/>
    <row r="209163"/>
    <row r="209164"/>
    <row r="209165"/>
    <row r="209166"/>
    <row r="209167"/>
    <row r="209168"/>
    <row r="209169"/>
    <row r="209170"/>
    <row r="209171"/>
    <row r="209172"/>
    <row r="209173"/>
    <row r="209174"/>
    <row r="209175"/>
    <row r="209176"/>
    <row r="209177"/>
    <row r="209178"/>
    <row r="209179"/>
    <row r="209180"/>
    <row r="209181"/>
    <row r="209182"/>
    <row r="209183"/>
    <row r="209184"/>
    <row r="209185"/>
    <row r="209186"/>
    <row r="209187"/>
    <row r="209188"/>
    <row r="209189"/>
    <row r="209190"/>
    <row r="209191"/>
    <row r="209192"/>
    <row r="209193"/>
    <row r="209194"/>
    <row r="209195"/>
    <row r="209196"/>
    <row r="209197"/>
    <row r="209198"/>
    <row r="209199"/>
    <row r="209200"/>
    <row r="209201"/>
    <row r="209202"/>
    <row r="209203"/>
    <row r="209204"/>
    <row r="209205"/>
    <row r="209206"/>
    <row r="209207"/>
    <row r="209208"/>
    <row r="209209"/>
    <row r="209210"/>
    <row r="209211"/>
    <row r="209212"/>
    <row r="209213"/>
    <row r="209214"/>
    <row r="209215"/>
    <row r="209216"/>
    <row r="209217"/>
    <row r="209218"/>
    <row r="209219"/>
    <row r="209220"/>
    <row r="209221"/>
    <row r="209222"/>
    <row r="209223"/>
    <row r="209224"/>
    <row r="209225"/>
    <row r="209226"/>
    <row r="209227"/>
    <row r="209228"/>
    <row r="209229"/>
    <row r="209230"/>
    <row r="209231"/>
    <row r="209232"/>
    <row r="209233"/>
    <row r="209234"/>
    <row r="209235"/>
    <row r="209236"/>
    <row r="209237"/>
    <row r="209238"/>
    <row r="209239"/>
    <row r="209240"/>
    <row r="209241"/>
    <row r="209242"/>
    <row r="209243"/>
    <row r="209244"/>
    <row r="209245"/>
    <row r="209246"/>
    <row r="209247"/>
    <row r="209248"/>
    <row r="209249"/>
    <row r="209250"/>
    <row r="209251"/>
    <row r="209252"/>
    <row r="209253"/>
    <row r="209254"/>
    <row r="209255"/>
    <row r="209256"/>
    <row r="209257"/>
    <row r="209258"/>
    <row r="209259"/>
    <row r="209260"/>
    <row r="209261"/>
    <row r="209262"/>
    <row r="209263"/>
    <row r="209264"/>
    <row r="209265"/>
    <row r="209266"/>
    <row r="209267"/>
    <row r="209268"/>
    <row r="209269"/>
    <row r="209270"/>
    <row r="209271"/>
    <row r="209272"/>
    <row r="209273"/>
    <row r="209274"/>
    <row r="209275"/>
    <row r="209276"/>
    <row r="209277"/>
    <row r="209278"/>
    <row r="209279"/>
    <row r="209280"/>
    <row r="209281"/>
    <row r="209282"/>
    <row r="209283"/>
    <row r="209284"/>
    <row r="209285"/>
    <row r="209286"/>
    <row r="209287"/>
    <row r="209288"/>
    <row r="209289"/>
    <row r="209290"/>
    <row r="209291"/>
    <row r="209292"/>
    <row r="209293"/>
    <row r="209294"/>
    <row r="209295"/>
    <row r="209296"/>
    <row r="209297"/>
    <row r="209298"/>
    <row r="209299"/>
    <row r="209300"/>
    <row r="209301"/>
    <row r="209302"/>
    <row r="209303"/>
    <row r="209304"/>
    <row r="209305"/>
    <row r="209306"/>
    <row r="209307"/>
    <row r="209308"/>
    <row r="209309"/>
    <row r="209310"/>
    <row r="209311"/>
    <row r="209312"/>
    <row r="209313"/>
    <row r="209314"/>
    <row r="209315"/>
    <row r="209316"/>
    <row r="209317"/>
    <row r="209318"/>
    <row r="209319"/>
    <row r="209320"/>
    <row r="209321"/>
    <row r="209322"/>
    <row r="209323"/>
    <row r="209324"/>
    <row r="209325"/>
    <row r="209326"/>
    <row r="209327"/>
    <row r="209328"/>
    <row r="209329"/>
    <row r="209330"/>
    <row r="209331"/>
    <row r="209332"/>
    <row r="209333"/>
    <row r="209334"/>
    <row r="209335"/>
    <row r="209336"/>
    <row r="209337"/>
    <row r="209338"/>
    <row r="209339"/>
    <row r="209340"/>
    <row r="209341"/>
    <row r="209342"/>
    <row r="209343"/>
    <row r="209344"/>
    <row r="209345"/>
    <row r="209346"/>
    <row r="209347"/>
    <row r="209348"/>
    <row r="209349"/>
    <row r="209350"/>
    <row r="209351"/>
    <row r="209352"/>
    <row r="209353"/>
    <row r="209354"/>
    <row r="209355"/>
    <row r="209356"/>
    <row r="209357"/>
    <row r="209358"/>
    <row r="209359"/>
    <row r="209360"/>
    <row r="209361"/>
    <row r="209362"/>
    <row r="209363"/>
    <row r="209364"/>
    <row r="209365"/>
    <row r="209366"/>
    <row r="209367"/>
    <row r="209368"/>
    <row r="209369"/>
    <row r="209370"/>
    <row r="209371"/>
    <row r="209372"/>
    <row r="209373"/>
    <row r="209374"/>
    <row r="209375"/>
    <row r="209376"/>
    <row r="209377"/>
    <row r="209378"/>
    <row r="209379"/>
    <row r="209380"/>
    <row r="209381"/>
    <row r="209382"/>
    <row r="209383"/>
    <row r="209384"/>
    <row r="209385"/>
    <row r="209386"/>
    <row r="209387"/>
    <row r="209388"/>
    <row r="209389"/>
    <row r="209390"/>
    <row r="209391"/>
    <row r="209392"/>
    <row r="209393"/>
    <row r="209394"/>
    <row r="209395"/>
    <row r="209396"/>
    <row r="209397"/>
    <row r="209398"/>
    <row r="209399"/>
    <row r="209400"/>
    <row r="209401"/>
    <row r="209402"/>
    <row r="209403"/>
    <row r="209404"/>
    <row r="209405"/>
    <row r="209406"/>
    <row r="209407"/>
    <row r="209408"/>
    <row r="209409"/>
    <row r="209410"/>
    <row r="209411"/>
    <row r="209412"/>
    <row r="209413"/>
    <row r="209414"/>
    <row r="209415"/>
    <row r="209416"/>
    <row r="209417"/>
    <row r="209418"/>
    <row r="209419"/>
    <row r="209420"/>
    <row r="209421"/>
    <row r="209422"/>
    <row r="209423"/>
    <row r="209424"/>
    <row r="209425"/>
    <row r="209426"/>
    <row r="209427"/>
    <row r="209428"/>
    <row r="209429"/>
    <row r="209430"/>
    <row r="209431"/>
    <row r="209432"/>
    <row r="209433"/>
    <row r="209434"/>
    <row r="209435"/>
    <row r="209436"/>
    <row r="209437"/>
    <row r="209438"/>
    <row r="209439"/>
    <row r="209440"/>
    <row r="209441"/>
    <row r="209442"/>
    <row r="209443"/>
    <row r="209444"/>
    <row r="209445"/>
    <row r="209446"/>
    <row r="209447"/>
    <row r="209448"/>
    <row r="209449"/>
    <row r="209450"/>
    <row r="209451"/>
    <row r="209452"/>
    <row r="209453"/>
    <row r="209454"/>
    <row r="209455"/>
    <row r="209456"/>
    <row r="209457"/>
    <row r="209458"/>
    <row r="209459"/>
    <row r="209460"/>
    <row r="209461"/>
    <row r="209462"/>
    <row r="209463"/>
    <row r="209464"/>
    <row r="209465"/>
    <row r="209466"/>
    <row r="209467"/>
    <row r="209468"/>
    <row r="209469"/>
    <row r="209470"/>
    <row r="209471"/>
    <row r="209472"/>
    <row r="209473"/>
    <row r="209474"/>
    <row r="209475"/>
    <row r="209476"/>
    <row r="209477"/>
    <row r="209478"/>
    <row r="209479"/>
    <row r="209480"/>
    <row r="209481"/>
    <row r="209482"/>
    <row r="209483"/>
    <row r="209484"/>
    <row r="209485"/>
    <row r="209486"/>
    <row r="209487"/>
    <row r="209488"/>
    <row r="209489"/>
    <row r="209490"/>
    <row r="209491"/>
    <row r="209492"/>
    <row r="209493"/>
    <row r="209494"/>
    <row r="209495"/>
    <row r="209496"/>
    <row r="209497"/>
    <row r="209498"/>
    <row r="209499"/>
    <row r="209500"/>
    <row r="209501"/>
    <row r="209502"/>
    <row r="209503"/>
    <row r="209504"/>
    <row r="209505"/>
    <row r="209506"/>
    <row r="209507"/>
    <row r="209508"/>
    <row r="209509"/>
    <row r="209510"/>
    <row r="209511"/>
    <row r="209512"/>
    <row r="209513"/>
    <row r="209514"/>
    <row r="209515"/>
    <row r="209516"/>
    <row r="209517"/>
    <row r="209518"/>
    <row r="209519"/>
    <row r="209520"/>
    <row r="209521"/>
    <row r="209522"/>
    <row r="209523"/>
    <row r="209524"/>
    <row r="209525"/>
    <row r="209526"/>
    <row r="209527"/>
    <row r="209528"/>
    <row r="209529"/>
    <row r="209530"/>
    <row r="209531"/>
    <row r="209532"/>
    <row r="209533"/>
    <row r="209534"/>
    <row r="209535"/>
    <row r="209536"/>
    <row r="209537"/>
    <row r="209538"/>
    <row r="209539"/>
    <row r="209540"/>
    <row r="209541"/>
    <row r="209542"/>
    <row r="209543"/>
    <row r="209544"/>
    <row r="209545"/>
    <row r="209546"/>
    <row r="209547"/>
    <row r="209548"/>
    <row r="209549"/>
    <row r="209550"/>
    <row r="209551"/>
    <row r="209552"/>
    <row r="209553"/>
    <row r="209554"/>
    <row r="209555"/>
    <row r="209556"/>
    <row r="209557"/>
    <row r="209558"/>
    <row r="209559"/>
    <row r="209560"/>
    <row r="209561"/>
    <row r="209562"/>
    <row r="209563"/>
    <row r="209564"/>
    <row r="209565"/>
    <row r="209566"/>
    <row r="209567"/>
    <row r="209568"/>
    <row r="209569"/>
    <row r="209570"/>
    <row r="209571"/>
    <row r="209572"/>
    <row r="209573"/>
    <row r="209574"/>
    <row r="209575"/>
    <row r="209576"/>
    <row r="209577"/>
    <row r="209578"/>
    <row r="209579"/>
    <row r="209580"/>
    <row r="209581"/>
    <row r="209582"/>
    <row r="209583"/>
    <row r="209584"/>
    <row r="209585"/>
    <row r="209586"/>
    <row r="209587"/>
    <row r="209588"/>
    <row r="209589"/>
    <row r="209590"/>
    <row r="209591"/>
    <row r="209592"/>
    <row r="209593"/>
    <row r="209594"/>
    <row r="209595"/>
    <row r="209596"/>
    <row r="209597"/>
    <row r="209598"/>
    <row r="209599"/>
    <row r="209600"/>
    <row r="209601"/>
    <row r="209602"/>
    <row r="209603"/>
    <row r="209604"/>
    <row r="209605"/>
    <row r="209606"/>
    <row r="209607"/>
    <row r="209608"/>
    <row r="209609"/>
    <row r="209610"/>
    <row r="209611"/>
    <row r="209612"/>
    <row r="209613"/>
    <row r="209614"/>
    <row r="209615"/>
    <row r="209616"/>
    <row r="209617"/>
    <row r="209618"/>
    <row r="209619"/>
    <row r="209620"/>
    <row r="209621"/>
    <row r="209622"/>
    <row r="209623"/>
    <row r="209624"/>
    <row r="209625"/>
    <row r="209626"/>
    <row r="209627"/>
    <row r="209628"/>
    <row r="209629"/>
    <row r="209630"/>
    <row r="209631"/>
    <row r="209632"/>
    <row r="209633"/>
    <row r="209634"/>
    <row r="209635"/>
    <row r="209636"/>
    <row r="209637"/>
    <row r="209638"/>
    <row r="209639"/>
    <row r="209640"/>
    <row r="209641"/>
    <row r="209642"/>
    <row r="209643"/>
    <row r="209644"/>
    <row r="209645"/>
    <row r="209646"/>
    <row r="209647"/>
    <row r="209648"/>
    <row r="209649"/>
    <row r="209650"/>
    <row r="209651"/>
    <row r="209652"/>
    <row r="209653"/>
    <row r="209654"/>
    <row r="209655"/>
    <row r="209656"/>
    <row r="209657"/>
    <row r="209658"/>
    <row r="209659"/>
    <row r="209660"/>
    <row r="209661"/>
    <row r="209662"/>
    <row r="209663"/>
    <row r="209664"/>
    <row r="209665"/>
    <row r="209666"/>
    <row r="209667"/>
    <row r="209668"/>
    <row r="209669"/>
    <row r="209670"/>
    <row r="209671"/>
    <row r="209672"/>
    <row r="209673"/>
    <row r="209674"/>
    <row r="209675"/>
    <row r="209676"/>
    <row r="209677"/>
    <row r="209678"/>
    <row r="209679"/>
    <row r="209680"/>
    <row r="209681"/>
    <row r="209682"/>
    <row r="209683"/>
    <row r="209684"/>
    <row r="209685"/>
    <row r="209686"/>
    <row r="209687"/>
    <row r="209688"/>
    <row r="209689"/>
    <row r="209690"/>
    <row r="209691"/>
    <row r="209692"/>
    <row r="209693"/>
    <row r="209694"/>
    <row r="209695"/>
    <row r="209696"/>
    <row r="209697"/>
    <row r="209698"/>
    <row r="209699"/>
    <row r="209700"/>
    <row r="209701"/>
    <row r="209702"/>
    <row r="209703"/>
    <row r="209704"/>
    <row r="209705"/>
    <row r="209706"/>
    <row r="209707"/>
    <row r="209708"/>
    <row r="209709"/>
    <row r="209710"/>
    <row r="209711"/>
    <row r="209712"/>
    <row r="209713"/>
    <row r="209714"/>
    <row r="209715"/>
    <row r="209716"/>
    <row r="209717"/>
    <row r="209718"/>
    <row r="209719"/>
    <row r="209720"/>
    <row r="209721"/>
    <row r="209722"/>
    <row r="209723"/>
    <row r="209724"/>
    <row r="209725"/>
    <row r="209726"/>
    <row r="209727"/>
    <row r="209728"/>
    <row r="209729"/>
    <row r="209730"/>
    <row r="209731"/>
    <row r="209732"/>
    <row r="209733"/>
    <row r="209734"/>
    <row r="209735"/>
    <row r="209736"/>
    <row r="209737"/>
    <row r="209738"/>
    <row r="209739"/>
    <row r="209740"/>
    <row r="209741"/>
    <row r="209742"/>
    <row r="209743"/>
    <row r="209744"/>
    <row r="209745"/>
    <row r="209746"/>
    <row r="209747"/>
    <row r="209748"/>
    <row r="209749"/>
    <row r="209750"/>
    <row r="209751"/>
    <row r="209752"/>
    <row r="209753"/>
    <row r="209754"/>
    <row r="209755"/>
    <row r="209756"/>
    <row r="209757"/>
    <row r="209758"/>
    <row r="209759"/>
    <row r="209760"/>
    <row r="209761"/>
    <row r="209762"/>
    <row r="209763"/>
    <row r="209764"/>
    <row r="209765"/>
    <row r="209766"/>
    <row r="209767"/>
    <row r="209768"/>
    <row r="209769"/>
    <row r="209770"/>
    <row r="209771"/>
    <row r="209772"/>
    <row r="209773"/>
    <row r="209774"/>
    <row r="209775"/>
    <row r="209776"/>
    <row r="209777"/>
    <row r="209778"/>
    <row r="209779"/>
    <row r="209780"/>
    <row r="209781"/>
    <row r="209782"/>
    <row r="209783"/>
    <row r="209784"/>
    <row r="209785"/>
    <row r="209786"/>
    <row r="209787"/>
    <row r="209788"/>
    <row r="209789"/>
    <row r="209790"/>
    <row r="209791"/>
    <row r="209792"/>
    <row r="209793"/>
    <row r="209794"/>
    <row r="209795"/>
    <row r="209796"/>
    <row r="209797"/>
    <row r="209798"/>
    <row r="209799"/>
    <row r="209800"/>
    <row r="209801"/>
    <row r="209802"/>
    <row r="209803"/>
    <row r="209804"/>
    <row r="209805"/>
    <row r="209806"/>
    <row r="209807"/>
    <row r="209808"/>
    <row r="209809"/>
    <row r="209810"/>
    <row r="209811"/>
    <row r="209812"/>
    <row r="209813"/>
    <row r="209814"/>
    <row r="209815"/>
    <row r="209816"/>
    <row r="209817"/>
    <row r="209818"/>
    <row r="209819"/>
    <row r="209820"/>
    <row r="209821"/>
    <row r="209822"/>
    <row r="209823"/>
    <row r="209824"/>
    <row r="209825"/>
    <row r="209826"/>
    <row r="209827"/>
    <row r="209828"/>
    <row r="209829"/>
    <row r="209830"/>
    <row r="209831"/>
    <row r="209832"/>
    <row r="209833"/>
    <row r="209834"/>
    <row r="209835"/>
    <row r="209836"/>
    <row r="209837"/>
    <row r="209838"/>
    <row r="209839"/>
    <row r="209840"/>
    <row r="209841"/>
    <row r="209842"/>
    <row r="209843"/>
    <row r="209844"/>
    <row r="209845"/>
    <row r="209846"/>
    <row r="209847"/>
    <row r="209848"/>
    <row r="209849"/>
    <row r="209850"/>
    <row r="209851"/>
    <row r="209852"/>
    <row r="209853"/>
    <row r="209854"/>
    <row r="209855"/>
    <row r="209856"/>
    <row r="209857"/>
    <row r="209858"/>
    <row r="209859"/>
    <row r="209860"/>
    <row r="209861"/>
    <row r="209862"/>
    <row r="209863"/>
    <row r="209864"/>
    <row r="209865"/>
    <row r="209866"/>
    <row r="209867"/>
    <row r="209868"/>
    <row r="209869"/>
    <row r="209870"/>
    <row r="209871"/>
    <row r="209872"/>
    <row r="209873"/>
    <row r="209874"/>
    <row r="209875"/>
    <row r="209876"/>
    <row r="209877"/>
    <row r="209878"/>
    <row r="209879"/>
    <row r="209880"/>
    <row r="209881"/>
    <row r="209882"/>
    <row r="209883"/>
    <row r="209884"/>
    <row r="209885"/>
    <row r="209886"/>
    <row r="209887"/>
    <row r="209888"/>
    <row r="209889"/>
    <row r="209890"/>
    <row r="209891"/>
    <row r="209892"/>
    <row r="209893"/>
    <row r="209894"/>
    <row r="209895"/>
    <row r="209896"/>
    <row r="209897"/>
    <row r="209898"/>
    <row r="209899"/>
    <row r="209900"/>
    <row r="209901"/>
    <row r="209902"/>
    <row r="209903"/>
    <row r="209904"/>
    <row r="209905"/>
    <row r="209906"/>
    <row r="209907"/>
    <row r="209908"/>
    <row r="209909"/>
    <row r="209910"/>
    <row r="209911"/>
    <row r="209912"/>
    <row r="209913"/>
    <row r="209914"/>
    <row r="209915"/>
    <row r="209916"/>
    <row r="209917"/>
    <row r="209918"/>
    <row r="209919"/>
    <row r="209920"/>
    <row r="209921"/>
    <row r="209922"/>
    <row r="209923"/>
    <row r="209924"/>
    <row r="209925"/>
    <row r="209926"/>
    <row r="209927"/>
    <row r="209928"/>
    <row r="209929"/>
    <row r="209930"/>
    <row r="209931"/>
    <row r="209932"/>
    <row r="209933"/>
    <row r="209934"/>
    <row r="209935"/>
    <row r="209936"/>
    <row r="209937"/>
    <row r="209938"/>
    <row r="209939"/>
    <row r="209940"/>
    <row r="209941"/>
    <row r="209942"/>
    <row r="209943"/>
    <row r="209944"/>
    <row r="209945"/>
    <row r="209946"/>
    <row r="209947"/>
    <row r="209948"/>
    <row r="209949"/>
    <row r="209950"/>
    <row r="209951"/>
    <row r="209952"/>
    <row r="209953"/>
    <row r="209954"/>
    <row r="209955"/>
    <row r="209956"/>
    <row r="209957"/>
    <row r="209958"/>
    <row r="209959"/>
    <row r="209960"/>
    <row r="209961"/>
    <row r="209962"/>
    <row r="209963"/>
    <row r="209964"/>
    <row r="209965"/>
    <row r="209966"/>
    <row r="209967"/>
    <row r="209968"/>
    <row r="209969"/>
    <row r="209970"/>
    <row r="209971"/>
    <row r="209972"/>
    <row r="209973"/>
    <row r="209974"/>
    <row r="209975"/>
    <row r="209976"/>
    <row r="209977"/>
    <row r="209978"/>
    <row r="209979"/>
    <row r="209980"/>
    <row r="209981"/>
    <row r="209982"/>
    <row r="209983"/>
    <row r="209984"/>
    <row r="209985"/>
    <row r="209986"/>
    <row r="209987"/>
    <row r="209988"/>
    <row r="209989"/>
    <row r="209990"/>
    <row r="209991"/>
    <row r="209992"/>
    <row r="209993"/>
    <row r="209994"/>
    <row r="209995"/>
    <row r="209996"/>
    <row r="209997"/>
    <row r="209998"/>
    <row r="209999"/>
    <row r="210000"/>
    <row r="210001"/>
    <row r="210002"/>
    <row r="210003"/>
    <row r="210004"/>
    <row r="210005"/>
    <row r="210006"/>
    <row r="210007"/>
    <row r="210008"/>
    <row r="210009"/>
    <row r="210010"/>
    <row r="210011"/>
    <row r="210012"/>
    <row r="210013"/>
    <row r="210014"/>
    <row r="210015"/>
    <row r="210016"/>
    <row r="210017"/>
    <row r="210018"/>
    <row r="210019"/>
    <row r="210020"/>
    <row r="210021"/>
    <row r="210022"/>
    <row r="210023"/>
    <row r="210024"/>
    <row r="210025"/>
    <row r="210026"/>
    <row r="210027"/>
    <row r="210028"/>
    <row r="210029"/>
    <row r="210030"/>
    <row r="210031"/>
    <row r="210032"/>
    <row r="210033"/>
    <row r="210034"/>
    <row r="210035"/>
    <row r="210036"/>
    <row r="210037"/>
    <row r="210038"/>
    <row r="210039"/>
    <row r="210040"/>
    <row r="210041"/>
    <row r="210042"/>
    <row r="210043"/>
    <row r="210044"/>
    <row r="210045"/>
    <row r="210046"/>
    <row r="210047"/>
    <row r="210048"/>
    <row r="210049"/>
    <row r="210050"/>
    <row r="210051"/>
    <row r="210052"/>
    <row r="210053"/>
    <row r="210054"/>
    <row r="210055"/>
    <row r="210056"/>
    <row r="210057"/>
    <row r="210058"/>
    <row r="210059"/>
    <row r="210060"/>
    <row r="210061"/>
    <row r="210062"/>
    <row r="210063"/>
    <row r="210064"/>
    <row r="210065"/>
    <row r="210066"/>
    <row r="210067"/>
    <row r="210068"/>
    <row r="210069"/>
    <row r="210070"/>
    <row r="210071"/>
    <row r="210072"/>
    <row r="210073"/>
    <row r="210074"/>
    <row r="210075"/>
    <row r="210076"/>
    <row r="210077"/>
    <row r="210078"/>
    <row r="210079"/>
    <row r="210080"/>
    <row r="210081"/>
    <row r="210082"/>
    <row r="210083"/>
    <row r="210084"/>
    <row r="210085"/>
    <row r="210086"/>
    <row r="210087"/>
    <row r="210088"/>
    <row r="210089"/>
    <row r="210090"/>
    <row r="210091"/>
    <row r="210092"/>
    <row r="210093"/>
    <row r="210094"/>
    <row r="210095"/>
    <row r="210096"/>
    <row r="210097"/>
    <row r="210098"/>
    <row r="210099"/>
    <row r="210100"/>
    <row r="210101"/>
    <row r="210102"/>
    <row r="210103"/>
    <row r="210104"/>
    <row r="210105"/>
    <row r="210106"/>
    <row r="210107"/>
    <row r="210108"/>
    <row r="210109"/>
    <row r="210110"/>
    <row r="210111"/>
    <row r="210112"/>
    <row r="210113"/>
    <row r="210114"/>
    <row r="210115"/>
    <row r="210116"/>
    <row r="210117"/>
    <row r="210118"/>
    <row r="210119"/>
    <row r="210120"/>
    <row r="210121"/>
    <row r="210122"/>
    <row r="210123"/>
    <row r="210124"/>
    <row r="210125"/>
    <row r="210126"/>
    <row r="210127"/>
    <row r="210128"/>
    <row r="210129"/>
    <row r="210130"/>
    <row r="210131"/>
    <row r="210132"/>
    <row r="210133"/>
    <row r="210134"/>
    <row r="210135"/>
    <row r="210136"/>
    <row r="210137"/>
    <row r="210138"/>
    <row r="210139"/>
    <row r="210140"/>
    <row r="210141"/>
    <row r="210142"/>
    <row r="210143"/>
    <row r="210144"/>
    <row r="210145"/>
    <row r="210146"/>
    <row r="210147"/>
    <row r="210148"/>
    <row r="210149"/>
    <row r="210150"/>
    <row r="210151"/>
    <row r="210152"/>
    <row r="210153"/>
    <row r="210154"/>
    <row r="210155"/>
    <row r="210156"/>
    <row r="210157"/>
    <row r="210158"/>
    <row r="210159"/>
    <row r="210160"/>
    <row r="210161"/>
    <row r="210162"/>
    <row r="210163"/>
    <row r="210164"/>
    <row r="210165"/>
    <row r="210166"/>
    <row r="210167"/>
    <row r="210168"/>
    <row r="210169"/>
    <row r="210170"/>
    <row r="210171"/>
    <row r="210172"/>
    <row r="210173"/>
    <row r="210174"/>
    <row r="210175"/>
    <row r="210176"/>
    <row r="210177"/>
    <row r="210178"/>
    <row r="210179"/>
    <row r="210180"/>
    <row r="210181"/>
    <row r="210182"/>
    <row r="210183"/>
    <row r="210184"/>
    <row r="210185"/>
    <row r="210186"/>
    <row r="210187"/>
    <row r="210188"/>
    <row r="210189"/>
    <row r="210190"/>
    <row r="210191"/>
    <row r="210192"/>
    <row r="210193"/>
    <row r="210194"/>
    <row r="210195"/>
    <row r="210196"/>
    <row r="210197"/>
    <row r="210198"/>
    <row r="210199"/>
    <row r="210200"/>
    <row r="210201"/>
    <row r="210202"/>
    <row r="210203"/>
    <row r="210204"/>
    <row r="210205"/>
    <row r="210206"/>
    <row r="210207"/>
    <row r="210208"/>
    <row r="210209"/>
    <row r="210210"/>
    <row r="210211"/>
    <row r="210212"/>
    <row r="210213"/>
    <row r="210214"/>
    <row r="210215"/>
    <row r="210216"/>
    <row r="210217"/>
    <row r="210218"/>
    <row r="210219"/>
    <row r="210220"/>
    <row r="210221"/>
    <row r="210222"/>
    <row r="210223"/>
    <row r="210224"/>
    <row r="210225"/>
    <row r="210226"/>
    <row r="210227"/>
    <row r="210228"/>
    <row r="210229"/>
    <row r="210230"/>
    <row r="210231"/>
    <row r="210232"/>
    <row r="210233"/>
    <row r="210234"/>
    <row r="210235"/>
    <row r="210236"/>
    <row r="210237"/>
    <row r="210238"/>
    <row r="210239"/>
    <row r="210240"/>
    <row r="210241"/>
    <row r="210242"/>
    <row r="210243"/>
    <row r="210244"/>
    <row r="210245"/>
    <row r="210246"/>
    <row r="210247"/>
    <row r="210248"/>
    <row r="210249"/>
    <row r="210250"/>
    <row r="210251"/>
    <row r="210252"/>
    <row r="210253"/>
    <row r="210254"/>
    <row r="210255"/>
    <row r="210256"/>
    <row r="210257"/>
    <row r="210258"/>
    <row r="210259"/>
    <row r="210260"/>
    <row r="210261"/>
    <row r="210262"/>
    <row r="210263"/>
    <row r="210264"/>
    <row r="210265"/>
    <row r="210266"/>
    <row r="210267"/>
    <row r="210268"/>
    <row r="210269"/>
    <row r="210270"/>
    <row r="210271"/>
    <row r="210272"/>
    <row r="210273"/>
    <row r="210274"/>
    <row r="210275"/>
    <row r="210276"/>
    <row r="210277"/>
    <row r="210278"/>
    <row r="210279"/>
    <row r="210280"/>
    <row r="210281"/>
    <row r="210282"/>
    <row r="210283"/>
    <row r="210284"/>
    <row r="210285"/>
    <row r="210286"/>
    <row r="210287"/>
    <row r="210288"/>
    <row r="210289"/>
    <row r="210290"/>
    <row r="210291"/>
    <row r="210292"/>
    <row r="210293"/>
    <row r="210294"/>
    <row r="210295"/>
    <row r="210296"/>
    <row r="210297"/>
    <row r="210298"/>
    <row r="210299"/>
    <row r="210300"/>
    <row r="210301"/>
    <row r="210302"/>
    <row r="210303"/>
    <row r="210304"/>
    <row r="210305"/>
    <row r="210306"/>
    <row r="210307"/>
    <row r="210308"/>
    <row r="210309"/>
    <row r="210310"/>
    <row r="210311"/>
    <row r="210312"/>
    <row r="210313"/>
    <row r="210314"/>
    <row r="210315"/>
    <row r="210316"/>
    <row r="210317"/>
    <row r="210318"/>
    <row r="210319"/>
    <row r="210320"/>
    <row r="210321"/>
    <row r="210322"/>
    <row r="210323"/>
    <row r="210324"/>
    <row r="210325"/>
    <row r="210326"/>
    <row r="210327"/>
    <row r="210328"/>
    <row r="210329"/>
    <row r="210330"/>
    <row r="210331"/>
    <row r="210332"/>
    <row r="210333"/>
    <row r="210334"/>
    <row r="210335"/>
    <row r="210336"/>
    <row r="210337"/>
    <row r="210338"/>
    <row r="210339"/>
    <row r="210340"/>
    <row r="210341"/>
    <row r="210342"/>
    <row r="210343"/>
    <row r="210344"/>
    <row r="210345"/>
    <row r="210346"/>
    <row r="210347"/>
    <row r="210348"/>
    <row r="210349"/>
    <row r="210350"/>
    <row r="210351"/>
    <row r="210352"/>
    <row r="210353"/>
    <row r="210354"/>
    <row r="210355"/>
    <row r="210356"/>
    <row r="210357"/>
    <row r="210358"/>
    <row r="210359"/>
    <row r="210360"/>
    <row r="210361"/>
    <row r="210362"/>
    <row r="210363"/>
    <row r="210364"/>
    <row r="210365"/>
    <row r="210366"/>
    <row r="210367"/>
    <row r="210368"/>
    <row r="210369"/>
    <row r="210370"/>
    <row r="210371"/>
    <row r="210372"/>
    <row r="210373"/>
    <row r="210374"/>
    <row r="210375"/>
    <row r="210376"/>
    <row r="210377"/>
    <row r="210378"/>
    <row r="210379"/>
    <row r="210380"/>
    <row r="210381"/>
    <row r="210382"/>
    <row r="210383"/>
    <row r="210384"/>
    <row r="210385"/>
    <row r="210386"/>
    <row r="210387"/>
    <row r="210388"/>
    <row r="210389"/>
    <row r="210390"/>
    <row r="210391"/>
    <row r="210392"/>
    <row r="210393"/>
    <row r="210394"/>
    <row r="210395"/>
    <row r="210396"/>
    <row r="210397"/>
    <row r="210398"/>
    <row r="210399"/>
    <row r="210400"/>
    <row r="210401"/>
    <row r="210402"/>
    <row r="210403"/>
    <row r="210404"/>
    <row r="210405"/>
    <row r="210406"/>
    <row r="210407"/>
    <row r="210408"/>
    <row r="210409"/>
    <row r="210410"/>
    <row r="210411"/>
    <row r="210412"/>
    <row r="210413"/>
    <row r="210414"/>
    <row r="210415"/>
    <row r="210416"/>
    <row r="210417"/>
    <row r="210418"/>
    <row r="210419"/>
    <row r="210420"/>
    <row r="210421"/>
    <row r="210422"/>
    <row r="210423"/>
    <row r="210424"/>
    <row r="210425"/>
    <row r="210426"/>
    <row r="210427"/>
    <row r="210428"/>
    <row r="210429"/>
    <row r="210430"/>
    <row r="210431"/>
    <row r="210432"/>
    <row r="210433"/>
    <row r="210434"/>
    <row r="210435"/>
    <row r="210436"/>
    <row r="210437"/>
    <row r="210438"/>
    <row r="210439"/>
    <row r="210440"/>
    <row r="210441"/>
    <row r="210442"/>
    <row r="210443"/>
    <row r="210444"/>
    <row r="210445"/>
    <row r="210446"/>
    <row r="210447"/>
    <row r="210448"/>
    <row r="210449"/>
    <row r="210450"/>
    <row r="210451"/>
    <row r="210452"/>
    <row r="210453"/>
    <row r="210454"/>
    <row r="210455"/>
    <row r="210456"/>
    <row r="210457"/>
    <row r="210458"/>
    <row r="210459"/>
    <row r="210460"/>
    <row r="210461"/>
    <row r="210462"/>
    <row r="210463"/>
    <row r="210464"/>
    <row r="210465"/>
    <row r="210466"/>
    <row r="210467"/>
    <row r="210468"/>
    <row r="210469"/>
    <row r="210470"/>
    <row r="210471"/>
    <row r="210472"/>
    <row r="210473"/>
    <row r="210474"/>
    <row r="210475"/>
    <row r="210476"/>
    <row r="210477"/>
    <row r="210478"/>
    <row r="210479"/>
    <row r="210480"/>
    <row r="210481"/>
    <row r="210482"/>
    <row r="210483"/>
    <row r="210484"/>
    <row r="210485"/>
    <row r="210486"/>
    <row r="210487"/>
    <row r="210488"/>
    <row r="210489"/>
    <row r="210490"/>
    <row r="210491"/>
    <row r="210492"/>
    <row r="210493"/>
    <row r="210494"/>
    <row r="210495"/>
    <row r="210496"/>
    <row r="210497"/>
    <row r="210498"/>
    <row r="210499"/>
    <row r="210500"/>
    <row r="210501"/>
    <row r="210502"/>
    <row r="210503"/>
    <row r="210504"/>
    <row r="210505"/>
    <row r="210506"/>
    <row r="210507"/>
    <row r="210508"/>
    <row r="210509"/>
    <row r="210510"/>
    <row r="210511"/>
    <row r="210512"/>
    <row r="210513"/>
    <row r="210514"/>
    <row r="210515"/>
    <row r="210516"/>
    <row r="210517"/>
    <row r="210518"/>
    <row r="210519"/>
    <row r="210520"/>
    <row r="210521"/>
    <row r="210522"/>
    <row r="210523"/>
    <row r="210524"/>
    <row r="210525"/>
    <row r="210526"/>
    <row r="210527"/>
    <row r="210528"/>
    <row r="210529"/>
    <row r="210530"/>
    <row r="210531"/>
    <row r="210532"/>
    <row r="210533"/>
    <row r="210534"/>
    <row r="210535"/>
    <row r="210536"/>
    <row r="210537"/>
    <row r="210538"/>
    <row r="210539"/>
    <row r="210540"/>
    <row r="210541"/>
    <row r="210542"/>
    <row r="210543"/>
    <row r="210544"/>
    <row r="210545"/>
    <row r="210546"/>
    <row r="210547"/>
    <row r="210548"/>
    <row r="210549"/>
    <row r="210550"/>
    <row r="210551"/>
    <row r="210552"/>
    <row r="210553"/>
    <row r="210554"/>
    <row r="210555"/>
    <row r="210556"/>
    <row r="210557"/>
    <row r="210558"/>
    <row r="210559"/>
    <row r="210560"/>
    <row r="210561"/>
    <row r="210562"/>
    <row r="210563"/>
    <row r="210564"/>
    <row r="210565"/>
    <row r="210566"/>
    <row r="210567"/>
    <row r="210568"/>
    <row r="210569"/>
    <row r="210570"/>
    <row r="210571"/>
    <row r="210572"/>
    <row r="210573"/>
    <row r="210574"/>
    <row r="210575"/>
    <row r="210576"/>
    <row r="210577"/>
    <row r="210578"/>
    <row r="210579"/>
    <row r="210580"/>
    <row r="210581"/>
    <row r="210582"/>
    <row r="210583"/>
    <row r="210584"/>
    <row r="210585"/>
    <row r="210586"/>
    <row r="210587"/>
    <row r="210588"/>
    <row r="210589"/>
    <row r="210590"/>
    <row r="210591"/>
    <row r="210592"/>
    <row r="210593"/>
    <row r="210594"/>
    <row r="210595"/>
    <row r="210596"/>
    <row r="210597"/>
    <row r="210598"/>
    <row r="210599"/>
    <row r="210600"/>
    <row r="210601"/>
    <row r="210602"/>
    <row r="210603"/>
    <row r="210604"/>
    <row r="210605"/>
    <row r="210606"/>
    <row r="210607"/>
    <row r="210608"/>
    <row r="210609"/>
    <row r="210610"/>
    <row r="210611"/>
    <row r="210612"/>
    <row r="210613"/>
    <row r="210614"/>
    <row r="210615"/>
    <row r="210616"/>
    <row r="210617"/>
    <row r="210618"/>
    <row r="210619"/>
    <row r="210620"/>
    <row r="210621"/>
    <row r="210622"/>
    <row r="210623"/>
    <row r="210624"/>
    <row r="210625"/>
    <row r="210626"/>
    <row r="210627"/>
    <row r="210628"/>
    <row r="210629"/>
    <row r="210630"/>
    <row r="210631"/>
    <row r="210632"/>
    <row r="210633"/>
    <row r="210634"/>
    <row r="210635"/>
    <row r="210636"/>
    <row r="210637"/>
    <row r="210638"/>
    <row r="210639"/>
    <row r="210640"/>
    <row r="210641"/>
    <row r="210642"/>
    <row r="210643"/>
    <row r="210644"/>
    <row r="210645"/>
    <row r="210646"/>
    <row r="210647"/>
    <row r="210648"/>
    <row r="210649"/>
    <row r="210650"/>
    <row r="210651"/>
    <row r="210652"/>
    <row r="210653"/>
    <row r="210654"/>
    <row r="210655"/>
    <row r="210656"/>
    <row r="210657"/>
    <row r="210658"/>
    <row r="210659"/>
    <row r="210660"/>
    <row r="210661"/>
    <row r="210662"/>
    <row r="210663"/>
    <row r="210664"/>
    <row r="210665"/>
    <row r="210666"/>
    <row r="210667"/>
    <row r="210668"/>
    <row r="210669"/>
    <row r="210670"/>
    <row r="210671"/>
    <row r="210672"/>
    <row r="210673"/>
    <row r="210674"/>
    <row r="210675"/>
    <row r="210676"/>
    <row r="210677"/>
    <row r="210678"/>
    <row r="210679"/>
    <row r="210680"/>
    <row r="210681"/>
    <row r="210682"/>
    <row r="210683"/>
    <row r="210684"/>
    <row r="210685"/>
    <row r="210686"/>
    <row r="210687"/>
    <row r="210688"/>
    <row r="210689"/>
    <row r="210690"/>
    <row r="210691"/>
    <row r="210692"/>
    <row r="210693"/>
    <row r="210694"/>
    <row r="210695"/>
    <row r="210696"/>
    <row r="210697"/>
    <row r="210698"/>
    <row r="210699"/>
    <row r="210700"/>
    <row r="210701"/>
    <row r="210702"/>
    <row r="210703"/>
    <row r="210704"/>
    <row r="210705"/>
    <row r="210706"/>
    <row r="210707"/>
    <row r="210708"/>
    <row r="210709"/>
    <row r="210710"/>
    <row r="210711"/>
    <row r="210712"/>
    <row r="210713"/>
    <row r="210714"/>
    <row r="210715"/>
    <row r="210716"/>
    <row r="210717"/>
    <row r="210718"/>
    <row r="210719"/>
    <row r="210720"/>
    <row r="210721"/>
    <row r="210722"/>
    <row r="210723"/>
    <row r="210724"/>
    <row r="210725"/>
    <row r="210726"/>
    <row r="210727"/>
    <row r="210728"/>
    <row r="210729"/>
    <row r="210730"/>
    <row r="210731"/>
    <row r="210732"/>
    <row r="210733"/>
    <row r="210734"/>
    <row r="210735"/>
    <row r="210736"/>
    <row r="210737"/>
    <row r="210738"/>
    <row r="210739"/>
    <row r="210740"/>
    <row r="210741"/>
    <row r="210742"/>
    <row r="210743"/>
    <row r="210744"/>
    <row r="210745"/>
    <row r="210746"/>
    <row r="210747"/>
    <row r="210748"/>
    <row r="210749"/>
    <row r="210750"/>
    <row r="210751"/>
    <row r="210752"/>
    <row r="210753"/>
    <row r="210754"/>
    <row r="210755"/>
    <row r="210756"/>
    <row r="210757"/>
    <row r="210758"/>
    <row r="210759"/>
    <row r="210760"/>
    <row r="210761"/>
    <row r="210762"/>
    <row r="210763"/>
    <row r="210764"/>
    <row r="210765"/>
    <row r="210766"/>
    <row r="210767"/>
    <row r="210768"/>
    <row r="210769"/>
    <row r="210770"/>
    <row r="210771"/>
    <row r="210772"/>
    <row r="210773"/>
    <row r="210774"/>
    <row r="210775"/>
    <row r="210776"/>
    <row r="210777"/>
    <row r="210778"/>
    <row r="210779"/>
    <row r="210780"/>
    <row r="210781"/>
    <row r="210782"/>
    <row r="210783"/>
    <row r="210784"/>
    <row r="210785"/>
    <row r="210786"/>
    <row r="210787"/>
    <row r="210788"/>
    <row r="210789"/>
    <row r="210790"/>
    <row r="210791"/>
    <row r="210792"/>
    <row r="210793"/>
    <row r="210794"/>
    <row r="210795"/>
    <row r="210796"/>
    <row r="210797"/>
    <row r="210798"/>
    <row r="210799"/>
    <row r="210800"/>
    <row r="210801"/>
    <row r="210802"/>
    <row r="210803"/>
    <row r="210804"/>
    <row r="210805"/>
    <row r="210806"/>
    <row r="210807"/>
    <row r="210808"/>
    <row r="210809"/>
    <row r="210810"/>
    <row r="210811"/>
    <row r="210812"/>
    <row r="210813"/>
    <row r="210814"/>
    <row r="210815"/>
    <row r="210816"/>
    <row r="210817"/>
    <row r="210818"/>
    <row r="210819"/>
    <row r="210820"/>
    <row r="210821"/>
    <row r="210822"/>
    <row r="210823"/>
    <row r="210824"/>
    <row r="210825"/>
    <row r="210826"/>
    <row r="210827"/>
    <row r="210828"/>
    <row r="210829"/>
    <row r="210830"/>
    <row r="210831"/>
    <row r="210832"/>
    <row r="210833"/>
    <row r="210834"/>
    <row r="210835"/>
    <row r="210836"/>
    <row r="210837"/>
    <row r="210838"/>
    <row r="210839"/>
    <row r="210840"/>
    <row r="210841"/>
    <row r="210842"/>
    <row r="210843"/>
    <row r="210844"/>
    <row r="210845"/>
    <row r="210846"/>
    <row r="210847"/>
    <row r="210848"/>
    <row r="210849"/>
    <row r="210850"/>
    <row r="210851"/>
    <row r="210852"/>
    <row r="210853"/>
    <row r="210854"/>
    <row r="210855"/>
    <row r="210856"/>
    <row r="210857"/>
    <row r="210858"/>
    <row r="210859"/>
    <row r="210860"/>
    <row r="210861"/>
    <row r="210862"/>
    <row r="210863"/>
    <row r="210864"/>
    <row r="210865"/>
    <row r="210866"/>
    <row r="210867"/>
    <row r="210868"/>
    <row r="210869"/>
    <row r="210870"/>
    <row r="210871"/>
    <row r="210872"/>
    <row r="210873"/>
    <row r="210874"/>
    <row r="210875"/>
    <row r="210876"/>
    <row r="210877"/>
    <row r="210878"/>
    <row r="210879"/>
    <row r="210880"/>
    <row r="210881"/>
    <row r="210882"/>
    <row r="210883"/>
    <row r="210884"/>
    <row r="210885"/>
    <row r="210886"/>
    <row r="210887"/>
    <row r="210888"/>
    <row r="210889"/>
    <row r="210890"/>
    <row r="210891"/>
    <row r="210892"/>
    <row r="210893"/>
    <row r="210894"/>
    <row r="210895"/>
    <row r="210896"/>
    <row r="210897"/>
    <row r="210898"/>
    <row r="210899"/>
    <row r="210900"/>
    <row r="210901"/>
    <row r="210902"/>
    <row r="210903"/>
    <row r="210904"/>
    <row r="210905"/>
    <row r="210906"/>
    <row r="210907"/>
    <row r="210908"/>
    <row r="210909"/>
    <row r="210910"/>
    <row r="210911"/>
    <row r="210912"/>
    <row r="210913"/>
    <row r="210914"/>
    <row r="210915"/>
    <row r="210916"/>
    <row r="210917"/>
    <row r="210918"/>
    <row r="210919"/>
    <row r="210920"/>
    <row r="210921"/>
    <row r="210922"/>
    <row r="210923"/>
    <row r="210924"/>
    <row r="210925"/>
    <row r="210926"/>
    <row r="210927"/>
    <row r="210928"/>
    <row r="210929"/>
    <row r="210930"/>
    <row r="210931"/>
    <row r="210932"/>
    <row r="210933"/>
    <row r="210934"/>
    <row r="210935"/>
    <row r="210936"/>
    <row r="210937"/>
    <row r="210938"/>
    <row r="210939"/>
    <row r="210940"/>
    <row r="210941"/>
    <row r="210942"/>
    <row r="210943"/>
    <row r="210944"/>
    <row r="210945"/>
    <row r="210946"/>
    <row r="210947"/>
    <row r="210948"/>
    <row r="210949"/>
    <row r="210950"/>
    <row r="210951"/>
    <row r="210952"/>
    <row r="210953"/>
    <row r="210954"/>
    <row r="210955"/>
    <row r="210956"/>
    <row r="210957"/>
    <row r="210958"/>
    <row r="210959"/>
    <row r="210960"/>
    <row r="210961"/>
    <row r="210962"/>
    <row r="210963"/>
    <row r="210964"/>
    <row r="210965"/>
    <row r="210966"/>
    <row r="210967"/>
    <row r="210968"/>
    <row r="210969"/>
    <row r="210970"/>
    <row r="210971"/>
    <row r="210972"/>
    <row r="210973"/>
    <row r="210974"/>
    <row r="210975"/>
    <row r="210976"/>
    <row r="210977"/>
    <row r="210978"/>
    <row r="210979"/>
    <row r="210980"/>
    <row r="210981"/>
    <row r="210982"/>
    <row r="210983"/>
    <row r="210984"/>
    <row r="210985"/>
    <row r="210986"/>
    <row r="210987"/>
    <row r="210988"/>
    <row r="210989"/>
    <row r="210990"/>
    <row r="210991"/>
    <row r="210992"/>
    <row r="210993"/>
    <row r="210994"/>
    <row r="210995"/>
    <row r="210996"/>
    <row r="210997"/>
    <row r="210998"/>
    <row r="210999"/>
    <row r="211000"/>
    <row r="211001"/>
    <row r="211002"/>
    <row r="211003"/>
    <row r="211004"/>
    <row r="211005"/>
    <row r="211006"/>
    <row r="211007"/>
    <row r="211008"/>
    <row r="211009"/>
    <row r="211010"/>
    <row r="211011"/>
    <row r="211012"/>
    <row r="211013"/>
    <row r="211014"/>
    <row r="211015"/>
    <row r="211016"/>
    <row r="211017"/>
    <row r="211018"/>
    <row r="211019"/>
    <row r="211020"/>
    <row r="211021"/>
    <row r="211022"/>
    <row r="211023"/>
    <row r="211024"/>
    <row r="211025"/>
    <row r="211026"/>
    <row r="211027"/>
    <row r="211028"/>
    <row r="211029"/>
    <row r="211030"/>
    <row r="211031"/>
    <row r="211032"/>
    <row r="211033"/>
    <row r="211034"/>
    <row r="211035"/>
    <row r="211036"/>
    <row r="211037"/>
    <row r="211038"/>
    <row r="211039"/>
    <row r="211040"/>
    <row r="211041"/>
    <row r="211042"/>
    <row r="211043"/>
    <row r="211044"/>
    <row r="211045"/>
    <row r="211046"/>
    <row r="211047"/>
    <row r="211048"/>
    <row r="211049"/>
    <row r="211050"/>
    <row r="211051"/>
    <row r="211052"/>
    <row r="211053"/>
    <row r="211054"/>
    <row r="211055"/>
    <row r="211056"/>
    <row r="211057"/>
    <row r="211058"/>
    <row r="211059"/>
    <row r="211060"/>
    <row r="211061"/>
    <row r="211062"/>
    <row r="211063"/>
    <row r="211064"/>
    <row r="211065"/>
    <row r="211066"/>
    <row r="211067"/>
    <row r="211068"/>
    <row r="211069"/>
    <row r="211070"/>
    <row r="211071"/>
    <row r="211072"/>
    <row r="211073"/>
    <row r="211074"/>
    <row r="211075"/>
    <row r="211076"/>
    <row r="211077"/>
    <row r="211078"/>
    <row r="211079"/>
    <row r="211080"/>
    <row r="211081"/>
    <row r="211082"/>
    <row r="211083"/>
    <row r="211084"/>
    <row r="211085"/>
    <row r="211086"/>
    <row r="211087"/>
    <row r="211088"/>
    <row r="211089"/>
    <row r="211090"/>
    <row r="211091"/>
    <row r="211092"/>
    <row r="211093"/>
    <row r="211094"/>
    <row r="211095"/>
    <row r="211096"/>
    <row r="211097"/>
    <row r="211098"/>
    <row r="211099"/>
    <row r="211100"/>
    <row r="211101"/>
    <row r="211102"/>
    <row r="211103"/>
    <row r="211104"/>
    <row r="211105"/>
    <row r="211106"/>
    <row r="211107"/>
    <row r="211108"/>
    <row r="211109"/>
    <row r="211110"/>
    <row r="211111"/>
    <row r="211112"/>
    <row r="211113"/>
    <row r="211114"/>
    <row r="211115"/>
    <row r="211116"/>
    <row r="211117"/>
    <row r="211118"/>
    <row r="211119"/>
    <row r="211120"/>
    <row r="211121"/>
    <row r="211122"/>
    <row r="211123"/>
    <row r="211124"/>
    <row r="211125"/>
    <row r="211126"/>
    <row r="211127"/>
    <row r="211128"/>
    <row r="211129"/>
    <row r="211130"/>
    <row r="211131"/>
    <row r="211132"/>
    <row r="211133"/>
    <row r="211134"/>
    <row r="211135"/>
    <row r="211136"/>
    <row r="211137"/>
    <row r="211138"/>
    <row r="211139"/>
    <row r="211140"/>
    <row r="211141"/>
    <row r="211142"/>
    <row r="211143"/>
    <row r="211144"/>
    <row r="211145"/>
    <row r="211146"/>
    <row r="211147"/>
    <row r="211148"/>
    <row r="211149"/>
    <row r="211150"/>
    <row r="211151"/>
    <row r="211152"/>
    <row r="211153"/>
    <row r="211154"/>
    <row r="211155"/>
    <row r="211156"/>
    <row r="211157"/>
    <row r="211158"/>
    <row r="211159"/>
    <row r="211160"/>
    <row r="211161"/>
    <row r="211162"/>
    <row r="211163"/>
    <row r="211164"/>
    <row r="211165"/>
    <row r="211166"/>
    <row r="211167"/>
    <row r="211168"/>
    <row r="211169"/>
    <row r="211170"/>
    <row r="211171"/>
    <row r="211172"/>
    <row r="211173"/>
    <row r="211174"/>
    <row r="211175"/>
    <row r="211176"/>
    <row r="211177"/>
    <row r="211178"/>
    <row r="211179"/>
    <row r="211180"/>
    <row r="211181"/>
    <row r="211182"/>
    <row r="211183"/>
    <row r="211184"/>
    <row r="211185"/>
    <row r="211186"/>
    <row r="211187"/>
    <row r="211188"/>
    <row r="211189"/>
    <row r="211190"/>
    <row r="211191"/>
    <row r="211192"/>
    <row r="211193"/>
    <row r="211194"/>
    <row r="211195"/>
    <row r="211196"/>
    <row r="211197"/>
    <row r="211198"/>
    <row r="211199"/>
    <row r="211200"/>
    <row r="211201"/>
    <row r="211202"/>
    <row r="211203"/>
    <row r="211204"/>
    <row r="211205"/>
    <row r="211206"/>
    <row r="211207"/>
    <row r="211208"/>
    <row r="211209"/>
    <row r="211210"/>
    <row r="211211"/>
    <row r="211212"/>
    <row r="211213"/>
    <row r="211214"/>
    <row r="211215"/>
    <row r="211216"/>
    <row r="211217"/>
    <row r="211218"/>
    <row r="211219"/>
    <row r="211220"/>
    <row r="211221"/>
    <row r="211222"/>
    <row r="211223"/>
    <row r="211224"/>
    <row r="211225"/>
    <row r="211226"/>
    <row r="211227"/>
    <row r="211228"/>
    <row r="211229"/>
    <row r="211230"/>
    <row r="211231"/>
    <row r="211232"/>
    <row r="211233"/>
    <row r="211234"/>
    <row r="211235"/>
    <row r="211236"/>
    <row r="211237"/>
    <row r="211238"/>
    <row r="211239"/>
    <row r="211240"/>
    <row r="211241"/>
    <row r="211242"/>
    <row r="211243"/>
    <row r="211244"/>
    <row r="211245"/>
    <row r="211246"/>
    <row r="211247"/>
    <row r="211248"/>
    <row r="211249"/>
    <row r="211250"/>
    <row r="211251"/>
    <row r="211252"/>
    <row r="211253"/>
    <row r="211254"/>
    <row r="211255"/>
    <row r="211256"/>
    <row r="211257"/>
    <row r="211258"/>
    <row r="211259"/>
    <row r="211260"/>
    <row r="211261"/>
    <row r="211262"/>
    <row r="211263"/>
    <row r="211264"/>
    <row r="211265"/>
    <row r="211266"/>
    <row r="211267"/>
    <row r="211268"/>
    <row r="211269"/>
    <row r="211270"/>
    <row r="211271"/>
    <row r="211272"/>
    <row r="211273"/>
    <row r="211274"/>
    <row r="211275"/>
    <row r="211276"/>
    <row r="211277"/>
    <row r="211278"/>
    <row r="211279"/>
    <row r="211280"/>
    <row r="211281"/>
    <row r="211282"/>
    <row r="211283"/>
    <row r="211284"/>
    <row r="211285"/>
    <row r="211286"/>
    <row r="211287"/>
    <row r="211288"/>
    <row r="211289"/>
    <row r="211290"/>
    <row r="211291"/>
    <row r="211292"/>
    <row r="211293"/>
    <row r="211294"/>
    <row r="211295"/>
    <row r="211296"/>
    <row r="211297"/>
    <row r="211298"/>
    <row r="211299"/>
    <row r="211300"/>
    <row r="211301"/>
    <row r="211302"/>
    <row r="211303"/>
    <row r="211304"/>
    <row r="211305"/>
    <row r="211306"/>
    <row r="211307"/>
    <row r="211308"/>
    <row r="211309"/>
    <row r="211310"/>
    <row r="211311"/>
    <row r="211312"/>
    <row r="211313"/>
    <row r="211314"/>
    <row r="211315"/>
    <row r="211316"/>
    <row r="211317"/>
    <row r="211318"/>
    <row r="211319"/>
    <row r="211320"/>
    <row r="211321"/>
    <row r="211322"/>
    <row r="211323"/>
    <row r="211324"/>
    <row r="211325"/>
    <row r="211326"/>
    <row r="211327"/>
    <row r="211328"/>
    <row r="211329"/>
    <row r="211330"/>
    <row r="211331"/>
    <row r="211332"/>
    <row r="211333"/>
    <row r="211334"/>
    <row r="211335"/>
    <row r="211336"/>
    <row r="211337"/>
    <row r="211338"/>
    <row r="211339"/>
    <row r="211340"/>
    <row r="211341"/>
    <row r="211342"/>
    <row r="211343"/>
    <row r="211344"/>
    <row r="211345"/>
    <row r="211346"/>
    <row r="211347"/>
    <row r="211348"/>
    <row r="211349"/>
    <row r="211350"/>
    <row r="211351"/>
    <row r="211352"/>
    <row r="211353"/>
    <row r="211354"/>
    <row r="211355"/>
    <row r="211356"/>
    <row r="211357"/>
    <row r="211358"/>
    <row r="211359"/>
    <row r="211360"/>
    <row r="211361"/>
    <row r="211362"/>
    <row r="211363"/>
    <row r="211364"/>
    <row r="211365"/>
    <row r="211366"/>
    <row r="211367"/>
    <row r="211368"/>
    <row r="211369"/>
    <row r="211370"/>
    <row r="211371"/>
    <row r="211372"/>
    <row r="211373"/>
    <row r="211374"/>
    <row r="211375"/>
    <row r="211376"/>
    <row r="211377"/>
    <row r="211378"/>
    <row r="211379"/>
    <row r="211380"/>
    <row r="211381"/>
    <row r="211382"/>
    <row r="211383"/>
    <row r="211384"/>
    <row r="211385"/>
    <row r="211386"/>
    <row r="211387"/>
    <row r="211388"/>
    <row r="211389"/>
    <row r="211390"/>
    <row r="211391"/>
    <row r="211392"/>
    <row r="211393"/>
    <row r="211394"/>
    <row r="211395"/>
    <row r="211396"/>
    <row r="211397"/>
    <row r="211398"/>
    <row r="211399"/>
    <row r="211400"/>
    <row r="211401"/>
    <row r="211402"/>
    <row r="211403"/>
    <row r="211404"/>
    <row r="211405"/>
    <row r="211406"/>
    <row r="211407"/>
    <row r="211408"/>
    <row r="211409"/>
    <row r="211410"/>
    <row r="211411"/>
    <row r="211412"/>
    <row r="211413"/>
    <row r="211414"/>
    <row r="211415"/>
    <row r="211416"/>
    <row r="211417"/>
    <row r="211418"/>
    <row r="211419"/>
    <row r="211420"/>
    <row r="211421"/>
    <row r="211422"/>
    <row r="211423"/>
    <row r="211424"/>
    <row r="211425"/>
    <row r="211426"/>
    <row r="211427"/>
    <row r="211428"/>
    <row r="211429"/>
    <row r="211430"/>
    <row r="211431"/>
    <row r="211432"/>
    <row r="211433"/>
    <row r="211434"/>
    <row r="211435"/>
    <row r="211436"/>
    <row r="211437"/>
    <row r="211438"/>
    <row r="211439"/>
    <row r="211440"/>
    <row r="211441"/>
    <row r="211442"/>
    <row r="211443"/>
    <row r="211444"/>
    <row r="211445"/>
    <row r="211446"/>
    <row r="211447"/>
    <row r="211448"/>
    <row r="211449"/>
    <row r="211450"/>
    <row r="211451"/>
    <row r="211452"/>
    <row r="211453"/>
    <row r="211454"/>
    <row r="211455"/>
    <row r="211456"/>
    <row r="211457"/>
    <row r="211458"/>
    <row r="211459"/>
    <row r="211460"/>
    <row r="211461"/>
    <row r="211462"/>
    <row r="211463"/>
    <row r="211464"/>
    <row r="211465"/>
    <row r="211466"/>
    <row r="211467"/>
    <row r="211468"/>
    <row r="211469"/>
    <row r="211470"/>
    <row r="211471"/>
    <row r="211472"/>
    <row r="211473"/>
    <row r="211474"/>
    <row r="211475"/>
    <row r="211476"/>
    <row r="211477"/>
    <row r="211478"/>
    <row r="211479"/>
    <row r="211480"/>
    <row r="211481"/>
    <row r="211482"/>
    <row r="211483"/>
    <row r="211484"/>
    <row r="211485"/>
    <row r="211486"/>
    <row r="211487"/>
    <row r="211488"/>
    <row r="211489"/>
    <row r="211490"/>
    <row r="211491"/>
    <row r="211492"/>
    <row r="211493"/>
    <row r="211494"/>
    <row r="211495"/>
    <row r="211496"/>
    <row r="211497"/>
    <row r="211498"/>
    <row r="211499"/>
    <row r="211500"/>
    <row r="211501"/>
    <row r="211502"/>
    <row r="211503"/>
    <row r="211504"/>
    <row r="211505"/>
    <row r="211506"/>
    <row r="211507"/>
    <row r="211508"/>
    <row r="211509"/>
    <row r="211510"/>
    <row r="211511"/>
    <row r="211512"/>
    <row r="211513"/>
    <row r="211514"/>
    <row r="211515"/>
    <row r="211516"/>
    <row r="211517"/>
    <row r="211518"/>
    <row r="211519"/>
    <row r="211520"/>
    <row r="211521"/>
    <row r="211522"/>
    <row r="211523"/>
    <row r="211524"/>
    <row r="211525"/>
    <row r="211526"/>
    <row r="211527"/>
    <row r="211528"/>
    <row r="211529"/>
    <row r="211530"/>
    <row r="211531"/>
    <row r="211532"/>
    <row r="211533"/>
    <row r="211534"/>
    <row r="211535"/>
    <row r="211536"/>
    <row r="211537"/>
    <row r="211538"/>
    <row r="211539"/>
    <row r="211540"/>
    <row r="211541"/>
    <row r="211542"/>
    <row r="211543"/>
    <row r="211544"/>
    <row r="211545"/>
    <row r="211546"/>
    <row r="211547"/>
    <row r="211548"/>
    <row r="211549"/>
    <row r="211550"/>
    <row r="211551"/>
    <row r="211552"/>
    <row r="211553"/>
    <row r="211554"/>
    <row r="211555"/>
    <row r="211556"/>
    <row r="211557"/>
    <row r="211558"/>
    <row r="211559"/>
    <row r="211560"/>
    <row r="211561"/>
    <row r="211562"/>
    <row r="211563"/>
    <row r="211564"/>
    <row r="211565"/>
    <row r="211566"/>
    <row r="211567"/>
    <row r="211568"/>
    <row r="211569"/>
    <row r="211570"/>
    <row r="211571"/>
    <row r="211572"/>
    <row r="211573"/>
    <row r="211574"/>
    <row r="211575"/>
    <row r="211576"/>
    <row r="211577"/>
    <row r="211578"/>
    <row r="211579"/>
    <row r="211580"/>
    <row r="211581"/>
    <row r="211582"/>
    <row r="211583"/>
    <row r="211584"/>
    <row r="211585"/>
    <row r="211586"/>
    <row r="211587"/>
    <row r="211588"/>
    <row r="211589"/>
    <row r="211590"/>
    <row r="211591"/>
    <row r="211592"/>
    <row r="211593"/>
    <row r="211594"/>
    <row r="211595"/>
    <row r="211596"/>
    <row r="211597"/>
    <row r="211598"/>
    <row r="211599"/>
    <row r="211600"/>
    <row r="211601"/>
    <row r="211602"/>
    <row r="211603"/>
    <row r="211604"/>
    <row r="211605"/>
    <row r="211606"/>
    <row r="211607"/>
    <row r="211608"/>
    <row r="211609"/>
    <row r="211610"/>
    <row r="211611"/>
    <row r="211612"/>
    <row r="211613"/>
    <row r="211614"/>
    <row r="211615"/>
    <row r="211616"/>
    <row r="211617"/>
    <row r="211618"/>
    <row r="211619"/>
    <row r="211620"/>
    <row r="211621"/>
    <row r="211622"/>
    <row r="211623"/>
    <row r="211624"/>
    <row r="211625"/>
    <row r="211626"/>
    <row r="211627"/>
    <row r="211628"/>
    <row r="211629"/>
    <row r="211630"/>
    <row r="211631"/>
    <row r="211632"/>
    <row r="211633"/>
    <row r="211634"/>
    <row r="211635"/>
    <row r="211636"/>
    <row r="211637"/>
    <row r="211638"/>
    <row r="211639"/>
    <row r="211640"/>
    <row r="211641"/>
    <row r="211642"/>
    <row r="211643"/>
    <row r="211644"/>
    <row r="211645"/>
    <row r="211646"/>
    <row r="211647"/>
    <row r="211648"/>
    <row r="211649"/>
    <row r="211650"/>
    <row r="211651"/>
    <row r="211652"/>
    <row r="211653"/>
    <row r="211654"/>
    <row r="211655"/>
    <row r="211656"/>
    <row r="211657"/>
    <row r="211658"/>
    <row r="211659"/>
    <row r="211660"/>
    <row r="211661"/>
    <row r="211662"/>
    <row r="211663"/>
    <row r="211664"/>
    <row r="211665"/>
    <row r="211666"/>
    <row r="211667"/>
    <row r="211668"/>
    <row r="211669"/>
    <row r="211670"/>
    <row r="211671"/>
    <row r="211672"/>
    <row r="211673"/>
    <row r="211674"/>
    <row r="211675"/>
    <row r="211676"/>
    <row r="211677"/>
    <row r="211678"/>
    <row r="211679"/>
    <row r="211680"/>
    <row r="211681"/>
    <row r="211682"/>
    <row r="211683"/>
    <row r="211684"/>
    <row r="211685"/>
    <row r="211686"/>
    <row r="211687"/>
    <row r="211688"/>
    <row r="211689"/>
    <row r="211690"/>
    <row r="211691"/>
    <row r="211692"/>
    <row r="211693"/>
    <row r="211694"/>
    <row r="211695"/>
    <row r="211696"/>
    <row r="211697"/>
    <row r="211698"/>
    <row r="211699"/>
    <row r="211700"/>
    <row r="211701"/>
    <row r="211702"/>
    <row r="211703"/>
    <row r="211704"/>
    <row r="211705"/>
    <row r="211706"/>
    <row r="211707"/>
    <row r="211708"/>
    <row r="211709"/>
    <row r="211710"/>
    <row r="211711"/>
    <row r="211712"/>
    <row r="211713"/>
    <row r="211714"/>
    <row r="211715"/>
    <row r="211716"/>
    <row r="211717"/>
    <row r="211718"/>
    <row r="211719"/>
    <row r="211720"/>
    <row r="211721"/>
    <row r="211722"/>
    <row r="211723"/>
    <row r="211724"/>
    <row r="211725"/>
    <row r="211726"/>
    <row r="211727"/>
    <row r="211728"/>
    <row r="211729"/>
    <row r="211730"/>
    <row r="211731"/>
    <row r="211732"/>
    <row r="211733"/>
    <row r="211734"/>
    <row r="211735"/>
    <row r="211736"/>
    <row r="211737"/>
    <row r="211738"/>
    <row r="211739"/>
    <row r="211740"/>
    <row r="211741"/>
    <row r="211742"/>
    <row r="211743"/>
    <row r="211744"/>
    <row r="211745"/>
    <row r="211746"/>
    <row r="211747"/>
    <row r="211748"/>
    <row r="211749"/>
    <row r="211750"/>
    <row r="211751"/>
    <row r="211752"/>
    <row r="211753"/>
    <row r="211754"/>
    <row r="211755"/>
    <row r="211756"/>
    <row r="211757"/>
    <row r="211758"/>
    <row r="211759"/>
    <row r="211760"/>
    <row r="211761"/>
    <row r="211762"/>
    <row r="211763"/>
    <row r="211764"/>
    <row r="211765"/>
    <row r="211766"/>
    <row r="211767"/>
    <row r="211768"/>
    <row r="211769"/>
    <row r="211770"/>
    <row r="211771"/>
    <row r="211772"/>
    <row r="211773"/>
    <row r="211774"/>
    <row r="211775"/>
    <row r="211776"/>
    <row r="211777"/>
    <row r="211778"/>
    <row r="211779"/>
    <row r="211780"/>
    <row r="211781"/>
    <row r="211782"/>
    <row r="211783"/>
    <row r="211784"/>
    <row r="211785"/>
    <row r="211786"/>
    <row r="211787"/>
    <row r="211788"/>
    <row r="211789"/>
    <row r="211790"/>
    <row r="211791"/>
    <row r="211792"/>
    <row r="211793"/>
    <row r="211794"/>
    <row r="211795"/>
    <row r="211796"/>
    <row r="211797"/>
    <row r="211798"/>
    <row r="211799"/>
    <row r="211800"/>
    <row r="211801"/>
    <row r="211802"/>
    <row r="211803"/>
    <row r="211804"/>
    <row r="211805"/>
    <row r="211806"/>
    <row r="211807"/>
    <row r="211808"/>
    <row r="211809"/>
    <row r="211810"/>
    <row r="211811"/>
    <row r="211812"/>
    <row r="211813"/>
    <row r="211814"/>
    <row r="211815"/>
    <row r="211816"/>
    <row r="211817"/>
    <row r="211818"/>
    <row r="211819"/>
    <row r="211820"/>
    <row r="211821"/>
    <row r="211822"/>
    <row r="211823"/>
    <row r="211824"/>
    <row r="211825"/>
    <row r="211826"/>
    <row r="211827"/>
    <row r="211828"/>
    <row r="211829"/>
    <row r="211830"/>
    <row r="211831"/>
    <row r="211832"/>
    <row r="211833"/>
    <row r="211834"/>
    <row r="211835"/>
    <row r="211836"/>
    <row r="211837"/>
    <row r="211838"/>
    <row r="211839"/>
    <row r="211840"/>
    <row r="211841"/>
    <row r="211842"/>
    <row r="211843"/>
    <row r="211844"/>
    <row r="211845"/>
    <row r="211846"/>
    <row r="211847"/>
    <row r="211848"/>
    <row r="211849"/>
    <row r="211850"/>
    <row r="211851"/>
    <row r="211852"/>
    <row r="211853"/>
    <row r="211854"/>
    <row r="211855"/>
    <row r="211856"/>
    <row r="211857"/>
    <row r="211858"/>
    <row r="211859"/>
    <row r="211860"/>
    <row r="211861"/>
    <row r="211862"/>
    <row r="211863"/>
    <row r="211864"/>
    <row r="211865"/>
    <row r="211866"/>
    <row r="211867"/>
    <row r="211868"/>
    <row r="211869"/>
    <row r="211870"/>
    <row r="211871"/>
    <row r="211872"/>
    <row r="211873"/>
    <row r="211874"/>
    <row r="211875"/>
    <row r="211876"/>
    <row r="211877"/>
    <row r="211878"/>
    <row r="211879"/>
    <row r="211880"/>
    <row r="211881"/>
    <row r="211882"/>
    <row r="211883"/>
    <row r="211884"/>
    <row r="211885"/>
    <row r="211886"/>
    <row r="211887"/>
    <row r="211888"/>
    <row r="211889"/>
    <row r="211890"/>
    <row r="211891"/>
    <row r="211892"/>
    <row r="211893"/>
    <row r="211894"/>
    <row r="211895"/>
    <row r="211896"/>
    <row r="211897"/>
    <row r="211898"/>
    <row r="211899"/>
    <row r="211900"/>
    <row r="211901"/>
    <row r="211902"/>
    <row r="211903"/>
    <row r="211904"/>
    <row r="211905"/>
    <row r="211906"/>
    <row r="211907"/>
    <row r="211908"/>
    <row r="211909"/>
    <row r="211910"/>
    <row r="211911"/>
    <row r="211912"/>
    <row r="211913"/>
    <row r="211914"/>
    <row r="211915"/>
    <row r="211916"/>
    <row r="211917"/>
    <row r="211918"/>
    <row r="211919"/>
    <row r="211920"/>
    <row r="211921"/>
    <row r="211922"/>
    <row r="211923"/>
    <row r="211924"/>
    <row r="211925"/>
    <row r="211926"/>
    <row r="211927"/>
    <row r="211928"/>
    <row r="211929"/>
    <row r="211930"/>
    <row r="211931"/>
    <row r="211932"/>
    <row r="211933"/>
    <row r="211934"/>
    <row r="211935"/>
    <row r="211936"/>
    <row r="211937"/>
    <row r="211938"/>
    <row r="211939"/>
    <row r="211940"/>
    <row r="211941"/>
    <row r="211942"/>
    <row r="211943"/>
    <row r="211944"/>
    <row r="211945"/>
    <row r="211946"/>
    <row r="211947"/>
    <row r="211948"/>
    <row r="211949"/>
    <row r="211950"/>
    <row r="211951"/>
    <row r="211952"/>
    <row r="211953"/>
    <row r="211954"/>
    <row r="211955"/>
    <row r="211956"/>
    <row r="211957"/>
    <row r="211958"/>
    <row r="211959"/>
    <row r="211960"/>
    <row r="211961"/>
    <row r="211962"/>
    <row r="211963"/>
    <row r="211964"/>
    <row r="211965"/>
    <row r="211966"/>
    <row r="211967"/>
    <row r="211968"/>
    <row r="211969"/>
    <row r="211970"/>
    <row r="211971"/>
    <row r="211972"/>
    <row r="211973"/>
    <row r="211974"/>
    <row r="211975"/>
    <row r="211976"/>
    <row r="211977"/>
    <row r="211978"/>
    <row r="211979"/>
    <row r="211980"/>
    <row r="211981"/>
    <row r="211982"/>
    <row r="211983"/>
    <row r="211984"/>
    <row r="211985"/>
    <row r="211986"/>
    <row r="211987"/>
    <row r="211988"/>
    <row r="211989"/>
    <row r="211990"/>
    <row r="211991"/>
    <row r="211992"/>
    <row r="211993"/>
    <row r="211994"/>
    <row r="211995"/>
    <row r="211996"/>
    <row r="211997"/>
    <row r="211998"/>
    <row r="211999"/>
    <row r="212000"/>
    <row r="212001"/>
    <row r="212002"/>
    <row r="212003"/>
    <row r="212004"/>
    <row r="212005"/>
    <row r="212006"/>
    <row r="212007"/>
    <row r="212008"/>
    <row r="212009"/>
    <row r="212010"/>
    <row r="212011"/>
    <row r="212012"/>
    <row r="212013"/>
    <row r="212014"/>
    <row r="212015"/>
    <row r="212016"/>
    <row r="212017"/>
    <row r="212018"/>
    <row r="212019"/>
    <row r="212020"/>
    <row r="212021"/>
    <row r="212022"/>
    <row r="212023"/>
    <row r="212024"/>
    <row r="212025"/>
    <row r="212026"/>
    <row r="212027"/>
    <row r="212028"/>
    <row r="212029"/>
    <row r="212030"/>
    <row r="212031"/>
    <row r="212032"/>
    <row r="212033"/>
    <row r="212034"/>
    <row r="212035"/>
    <row r="212036"/>
    <row r="212037"/>
    <row r="212038"/>
    <row r="212039"/>
    <row r="212040"/>
    <row r="212041"/>
    <row r="212042"/>
    <row r="212043"/>
    <row r="212044"/>
    <row r="212045"/>
    <row r="212046"/>
    <row r="212047"/>
    <row r="212048"/>
    <row r="212049"/>
    <row r="212050"/>
    <row r="212051"/>
    <row r="212052"/>
    <row r="212053"/>
    <row r="212054"/>
    <row r="212055"/>
    <row r="212056"/>
    <row r="212057"/>
    <row r="212058"/>
    <row r="212059"/>
    <row r="212060"/>
    <row r="212061"/>
    <row r="212062"/>
    <row r="212063"/>
    <row r="212064"/>
    <row r="212065"/>
    <row r="212066"/>
    <row r="212067"/>
    <row r="212068"/>
    <row r="212069"/>
    <row r="212070"/>
    <row r="212071"/>
    <row r="212072"/>
    <row r="212073"/>
    <row r="212074"/>
    <row r="212075"/>
    <row r="212076"/>
    <row r="212077"/>
    <row r="212078"/>
    <row r="212079"/>
    <row r="212080"/>
    <row r="212081"/>
    <row r="212082"/>
    <row r="212083"/>
    <row r="212084"/>
    <row r="212085"/>
    <row r="212086"/>
    <row r="212087"/>
    <row r="212088"/>
    <row r="212089"/>
    <row r="212090"/>
    <row r="212091"/>
    <row r="212092"/>
    <row r="212093"/>
    <row r="212094"/>
    <row r="212095"/>
    <row r="212096"/>
    <row r="212097"/>
    <row r="212098"/>
    <row r="212099"/>
    <row r="212100"/>
    <row r="212101"/>
    <row r="212102"/>
    <row r="212103"/>
    <row r="212104"/>
    <row r="212105"/>
    <row r="212106"/>
    <row r="212107"/>
    <row r="212108"/>
    <row r="212109"/>
    <row r="212110"/>
    <row r="212111"/>
    <row r="212112"/>
    <row r="212113"/>
    <row r="212114"/>
    <row r="212115"/>
    <row r="212116"/>
    <row r="212117"/>
    <row r="212118"/>
    <row r="212119"/>
    <row r="212120"/>
    <row r="212121"/>
    <row r="212122"/>
    <row r="212123"/>
    <row r="212124"/>
    <row r="212125"/>
    <row r="212126"/>
    <row r="212127"/>
    <row r="212128"/>
    <row r="212129"/>
    <row r="212130"/>
    <row r="212131"/>
    <row r="212132"/>
    <row r="212133"/>
    <row r="212134"/>
    <row r="212135"/>
    <row r="212136"/>
    <row r="212137"/>
    <row r="212138"/>
    <row r="212139"/>
    <row r="212140"/>
    <row r="212141"/>
    <row r="212142"/>
    <row r="212143"/>
    <row r="212144"/>
    <row r="212145"/>
    <row r="212146"/>
    <row r="212147"/>
    <row r="212148"/>
    <row r="212149"/>
    <row r="212150"/>
    <row r="212151"/>
    <row r="212152"/>
    <row r="212153"/>
    <row r="212154"/>
    <row r="212155"/>
    <row r="212156"/>
    <row r="212157"/>
    <row r="212158"/>
    <row r="212159"/>
    <row r="212160"/>
    <row r="212161"/>
    <row r="212162"/>
    <row r="212163"/>
    <row r="212164"/>
    <row r="212165"/>
    <row r="212166"/>
    <row r="212167"/>
    <row r="212168"/>
    <row r="212169"/>
    <row r="212170"/>
    <row r="212171"/>
    <row r="212172"/>
    <row r="212173"/>
    <row r="212174"/>
    <row r="212175"/>
    <row r="212176"/>
    <row r="212177"/>
    <row r="212178"/>
    <row r="212179"/>
    <row r="212180"/>
    <row r="212181"/>
    <row r="212182"/>
    <row r="212183"/>
    <row r="212184"/>
    <row r="212185"/>
    <row r="212186"/>
    <row r="212187"/>
    <row r="212188"/>
    <row r="212189"/>
    <row r="212190"/>
    <row r="212191"/>
    <row r="212192"/>
    <row r="212193"/>
    <row r="212194"/>
    <row r="212195"/>
    <row r="212196"/>
    <row r="212197"/>
    <row r="212198"/>
    <row r="212199"/>
    <row r="212200"/>
    <row r="212201"/>
    <row r="212202"/>
    <row r="212203"/>
    <row r="212204"/>
    <row r="212205"/>
    <row r="212206"/>
    <row r="212207"/>
    <row r="212208"/>
    <row r="212209"/>
    <row r="212210"/>
    <row r="212211"/>
    <row r="212212"/>
    <row r="212213"/>
    <row r="212214"/>
    <row r="212215"/>
    <row r="212216"/>
    <row r="212217"/>
    <row r="212218"/>
    <row r="212219"/>
    <row r="212220"/>
    <row r="212221"/>
    <row r="212222"/>
    <row r="212223"/>
    <row r="212224"/>
    <row r="212225"/>
    <row r="212226"/>
    <row r="212227"/>
    <row r="212228"/>
    <row r="212229"/>
    <row r="212230"/>
    <row r="212231"/>
    <row r="212232"/>
    <row r="212233"/>
    <row r="212234"/>
    <row r="212235"/>
    <row r="212236"/>
    <row r="212237"/>
    <row r="212238"/>
    <row r="212239"/>
    <row r="212240"/>
    <row r="212241"/>
    <row r="212242"/>
    <row r="212243"/>
    <row r="212244"/>
    <row r="212245"/>
    <row r="212246"/>
    <row r="212247"/>
    <row r="212248"/>
    <row r="212249"/>
    <row r="212250"/>
    <row r="212251"/>
    <row r="212252"/>
    <row r="212253"/>
    <row r="212254"/>
    <row r="212255"/>
    <row r="212256"/>
    <row r="212257"/>
    <row r="212258"/>
    <row r="212259"/>
    <row r="212260"/>
    <row r="212261"/>
    <row r="212262"/>
    <row r="212263"/>
    <row r="212264"/>
    <row r="212265"/>
    <row r="212266"/>
    <row r="212267"/>
    <row r="212268"/>
    <row r="212269"/>
    <row r="212270"/>
    <row r="212271"/>
    <row r="212272"/>
    <row r="212273"/>
    <row r="212274"/>
    <row r="212275"/>
    <row r="212276"/>
    <row r="212277"/>
    <row r="212278"/>
    <row r="212279"/>
    <row r="212280"/>
    <row r="212281"/>
    <row r="212282"/>
    <row r="212283"/>
    <row r="212284"/>
    <row r="212285"/>
    <row r="212286"/>
    <row r="212287"/>
    <row r="212288"/>
    <row r="212289"/>
    <row r="212290"/>
    <row r="212291"/>
    <row r="212292"/>
    <row r="212293"/>
    <row r="212294"/>
    <row r="212295"/>
    <row r="212296"/>
    <row r="212297"/>
    <row r="212298"/>
    <row r="212299"/>
    <row r="212300"/>
    <row r="212301"/>
    <row r="212302"/>
    <row r="212303"/>
    <row r="212304"/>
    <row r="212305"/>
    <row r="212306"/>
    <row r="212307"/>
    <row r="212308"/>
    <row r="212309"/>
    <row r="212310"/>
    <row r="212311"/>
    <row r="212312"/>
    <row r="212313"/>
    <row r="212314"/>
    <row r="212315"/>
    <row r="212316"/>
    <row r="212317"/>
    <row r="212318"/>
    <row r="212319"/>
    <row r="212320"/>
    <row r="212321"/>
    <row r="212322"/>
    <row r="212323"/>
    <row r="212324"/>
    <row r="212325"/>
    <row r="212326"/>
    <row r="212327"/>
    <row r="212328"/>
    <row r="212329"/>
    <row r="212330"/>
    <row r="212331"/>
    <row r="212332"/>
    <row r="212333"/>
    <row r="212334"/>
    <row r="212335"/>
    <row r="212336"/>
    <row r="212337"/>
    <row r="212338"/>
    <row r="212339"/>
    <row r="212340"/>
    <row r="212341"/>
    <row r="212342"/>
    <row r="212343"/>
    <row r="212344"/>
    <row r="212345"/>
    <row r="212346"/>
    <row r="212347"/>
    <row r="212348"/>
    <row r="212349"/>
    <row r="212350"/>
    <row r="212351"/>
    <row r="212352"/>
    <row r="212353"/>
    <row r="212354"/>
    <row r="212355"/>
    <row r="212356"/>
    <row r="212357"/>
    <row r="212358"/>
    <row r="212359"/>
    <row r="212360"/>
    <row r="212361"/>
    <row r="212362"/>
    <row r="212363"/>
    <row r="212364"/>
    <row r="212365"/>
    <row r="212366"/>
    <row r="212367"/>
    <row r="212368"/>
    <row r="212369"/>
    <row r="212370"/>
    <row r="212371"/>
    <row r="212372"/>
    <row r="212373"/>
    <row r="212374"/>
    <row r="212375"/>
    <row r="212376"/>
    <row r="212377"/>
    <row r="212378"/>
    <row r="212379"/>
    <row r="212380"/>
    <row r="212381"/>
    <row r="212382"/>
    <row r="212383"/>
    <row r="212384"/>
    <row r="212385"/>
    <row r="212386"/>
    <row r="212387"/>
    <row r="212388"/>
    <row r="212389"/>
    <row r="212390"/>
    <row r="212391"/>
    <row r="212392"/>
    <row r="212393"/>
    <row r="212394"/>
    <row r="212395"/>
    <row r="212396"/>
    <row r="212397"/>
    <row r="212398"/>
    <row r="212399"/>
    <row r="212400"/>
    <row r="212401"/>
    <row r="212402"/>
    <row r="212403"/>
    <row r="212404"/>
    <row r="212405"/>
    <row r="212406"/>
    <row r="212407"/>
    <row r="212408"/>
    <row r="212409"/>
    <row r="212410"/>
    <row r="212411"/>
    <row r="212412"/>
    <row r="212413"/>
    <row r="212414"/>
    <row r="212415"/>
    <row r="212416"/>
    <row r="212417"/>
    <row r="212418"/>
    <row r="212419"/>
    <row r="212420"/>
    <row r="212421"/>
    <row r="212422"/>
    <row r="212423"/>
    <row r="212424"/>
    <row r="212425"/>
    <row r="212426"/>
    <row r="212427"/>
    <row r="212428"/>
    <row r="212429"/>
    <row r="212430"/>
    <row r="212431"/>
    <row r="212432"/>
    <row r="212433"/>
    <row r="212434"/>
    <row r="212435"/>
    <row r="212436"/>
    <row r="212437"/>
    <row r="212438"/>
    <row r="212439"/>
    <row r="212440"/>
    <row r="212441"/>
    <row r="212442"/>
    <row r="212443"/>
    <row r="212444"/>
    <row r="212445"/>
    <row r="212446"/>
    <row r="212447"/>
    <row r="212448"/>
    <row r="212449"/>
    <row r="212450"/>
    <row r="212451"/>
    <row r="212452"/>
    <row r="212453"/>
    <row r="212454"/>
    <row r="212455"/>
    <row r="212456"/>
    <row r="212457"/>
    <row r="212458"/>
    <row r="212459"/>
    <row r="212460"/>
    <row r="212461"/>
    <row r="212462"/>
    <row r="212463"/>
    <row r="212464"/>
    <row r="212465"/>
    <row r="212466"/>
    <row r="212467"/>
    <row r="212468"/>
    <row r="212469"/>
    <row r="212470"/>
    <row r="212471"/>
    <row r="212472"/>
    <row r="212473"/>
    <row r="212474"/>
    <row r="212475"/>
    <row r="212476"/>
    <row r="212477"/>
    <row r="212478"/>
    <row r="212479"/>
    <row r="212480"/>
    <row r="212481"/>
    <row r="212482"/>
    <row r="212483"/>
    <row r="212484"/>
    <row r="212485"/>
    <row r="212486"/>
    <row r="212487"/>
    <row r="212488"/>
    <row r="212489"/>
    <row r="212490"/>
    <row r="212491"/>
    <row r="212492"/>
    <row r="212493"/>
    <row r="212494"/>
    <row r="212495"/>
    <row r="212496"/>
    <row r="212497"/>
    <row r="212498"/>
    <row r="212499"/>
    <row r="212500"/>
    <row r="212501"/>
    <row r="212502"/>
    <row r="212503"/>
    <row r="212504"/>
    <row r="212505"/>
    <row r="212506"/>
    <row r="212507"/>
    <row r="212508"/>
    <row r="212509"/>
    <row r="212510"/>
    <row r="212511"/>
    <row r="212512"/>
    <row r="212513"/>
    <row r="212514"/>
    <row r="212515"/>
    <row r="212516"/>
    <row r="212517"/>
    <row r="212518"/>
    <row r="212519"/>
    <row r="212520"/>
    <row r="212521"/>
    <row r="212522"/>
    <row r="212523"/>
    <row r="212524"/>
    <row r="212525"/>
    <row r="212526"/>
    <row r="212527"/>
    <row r="212528"/>
    <row r="212529"/>
    <row r="212530"/>
    <row r="212531"/>
    <row r="212532"/>
    <row r="212533"/>
    <row r="212534"/>
    <row r="212535"/>
    <row r="212536"/>
    <row r="212537"/>
    <row r="212538"/>
    <row r="212539"/>
    <row r="212540"/>
    <row r="212541"/>
    <row r="212542"/>
    <row r="212543"/>
    <row r="212544"/>
    <row r="212545"/>
    <row r="212546"/>
    <row r="212547"/>
    <row r="212548"/>
    <row r="212549"/>
    <row r="212550"/>
    <row r="212551"/>
    <row r="212552"/>
    <row r="212553"/>
    <row r="212554"/>
    <row r="212555"/>
    <row r="212556"/>
    <row r="212557"/>
    <row r="212558"/>
    <row r="212559"/>
    <row r="212560"/>
    <row r="212561"/>
    <row r="212562"/>
    <row r="212563"/>
    <row r="212564"/>
    <row r="212565"/>
    <row r="212566"/>
    <row r="212567"/>
    <row r="212568"/>
    <row r="212569"/>
    <row r="212570"/>
    <row r="212571"/>
    <row r="212572"/>
    <row r="212573"/>
    <row r="212574"/>
    <row r="212575"/>
    <row r="212576"/>
    <row r="212577"/>
    <row r="212578"/>
    <row r="212579"/>
    <row r="212580"/>
    <row r="212581"/>
    <row r="212582"/>
    <row r="212583"/>
    <row r="212584"/>
    <row r="212585"/>
    <row r="212586"/>
    <row r="212587"/>
    <row r="212588"/>
    <row r="212589"/>
    <row r="212590"/>
    <row r="212591"/>
    <row r="212592"/>
    <row r="212593"/>
    <row r="212594"/>
    <row r="212595"/>
    <row r="212596"/>
    <row r="212597"/>
    <row r="212598"/>
    <row r="212599"/>
    <row r="212600"/>
    <row r="212601"/>
    <row r="212602"/>
    <row r="212603"/>
    <row r="212604"/>
    <row r="212605"/>
    <row r="212606"/>
    <row r="212607"/>
    <row r="212608"/>
    <row r="212609"/>
    <row r="212610"/>
    <row r="212611"/>
    <row r="212612"/>
    <row r="212613"/>
    <row r="212614"/>
    <row r="212615"/>
    <row r="212616"/>
    <row r="212617"/>
    <row r="212618"/>
    <row r="212619"/>
    <row r="212620"/>
    <row r="212621"/>
    <row r="212622"/>
    <row r="212623"/>
    <row r="212624"/>
    <row r="212625"/>
    <row r="212626"/>
    <row r="212627"/>
    <row r="212628"/>
    <row r="212629"/>
    <row r="212630"/>
    <row r="212631"/>
    <row r="212632"/>
    <row r="212633"/>
    <row r="212634"/>
    <row r="212635"/>
    <row r="212636"/>
    <row r="212637"/>
    <row r="212638"/>
    <row r="212639"/>
    <row r="212640"/>
    <row r="212641"/>
    <row r="212642"/>
    <row r="212643"/>
    <row r="212644"/>
    <row r="212645"/>
    <row r="212646"/>
    <row r="212647"/>
    <row r="212648"/>
    <row r="212649"/>
    <row r="212650"/>
    <row r="212651"/>
    <row r="212652"/>
    <row r="212653"/>
    <row r="212654"/>
    <row r="212655"/>
    <row r="212656"/>
    <row r="212657"/>
    <row r="212658"/>
    <row r="212659"/>
    <row r="212660"/>
    <row r="212661"/>
    <row r="212662"/>
    <row r="212663"/>
    <row r="212664"/>
    <row r="212665"/>
    <row r="212666"/>
    <row r="212667"/>
    <row r="212668"/>
    <row r="212669"/>
    <row r="212670"/>
    <row r="212671"/>
    <row r="212672"/>
    <row r="212673"/>
    <row r="212674"/>
    <row r="212675"/>
    <row r="212676"/>
    <row r="212677"/>
    <row r="212678"/>
    <row r="212679"/>
    <row r="212680"/>
    <row r="212681"/>
    <row r="212682"/>
    <row r="212683"/>
    <row r="212684"/>
    <row r="212685"/>
    <row r="212686"/>
    <row r="212687"/>
    <row r="212688"/>
    <row r="212689"/>
    <row r="212690"/>
    <row r="212691"/>
    <row r="212692"/>
    <row r="212693"/>
    <row r="212694"/>
    <row r="212695"/>
    <row r="212696"/>
    <row r="212697"/>
    <row r="212698"/>
    <row r="212699"/>
    <row r="212700"/>
    <row r="212701"/>
    <row r="212702"/>
    <row r="212703"/>
    <row r="212704"/>
    <row r="212705"/>
    <row r="212706"/>
    <row r="212707"/>
    <row r="212708"/>
    <row r="212709"/>
    <row r="212710"/>
    <row r="212711"/>
    <row r="212712"/>
    <row r="212713"/>
    <row r="212714"/>
    <row r="212715"/>
    <row r="212716"/>
    <row r="212717"/>
    <row r="212718"/>
    <row r="212719"/>
    <row r="212720"/>
    <row r="212721"/>
    <row r="212722"/>
    <row r="212723"/>
    <row r="212724"/>
    <row r="212725"/>
    <row r="212726"/>
    <row r="212727"/>
    <row r="212728"/>
    <row r="212729"/>
    <row r="212730"/>
    <row r="212731"/>
    <row r="212732"/>
    <row r="212733"/>
    <row r="212734"/>
    <row r="212735"/>
    <row r="212736"/>
    <row r="212737"/>
    <row r="212738"/>
    <row r="212739"/>
    <row r="212740"/>
    <row r="212741"/>
    <row r="212742"/>
    <row r="212743"/>
    <row r="212744"/>
    <row r="212745"/>
    <row r="212746"/>
    <row r="212747"/>
    <row r="212748"/>
    <row r="212749"/>
    <row r="212750"/>
    <row r="212751"/>
    <row r="212752"/>
    <row r="212753"/>
    <row r="212754"/>
    <row r="212755"/>
    <row r="212756"/>
    <row r="212757"/>
    <row r="212758"/>
    <row r="212759"/>
    <row r="212760"/>
    <row r="212761"/>
    <row r="212762"/>
    <row r="212763"/>
    <row r="212764"/>
    <row r="212765"/>
    <row r="212766"/>
    <row r="212767"/>
    <row r="212768"/>
    <row r="212769"/>
    <row r="212770"/>
    <row r="212771"/>
    <row r="212772"/>
    <row r="212773"/>
    <row r="212774"/>
    <row r="212775"/>
    <row r="212776"/>
    <row r="212777"/>
    <row r="212778"/>
    <row r="212779"/>
    <row r="212780"/>
    <row r="212781"/>
    <row r="212782"/>
    <row r="212783"/>
    <row r="212784"/>
    <row r="212785"/>
    <row r="212786"/>
    <row r="212787"/>
    <row r="212788"/>
    <row r="212789"/>
    <row r="212790"/>
    <row r="212791"/>
    <row r="212792"/>
    <row r="212793"/>
    <row r="212794"/>
    <row r="212795"/>
    <row r="212796"/>
    <row r="212797"/>
    <row r="212798"/>
    <row r="212799"/>
    <row r="212800"/>
    <row r="212801"/>
    <row r="212802"/>
    <row r="212803"/>
    <row r="212804"/>
    <row r="212805"/>
    <row r="212806"/>
    <row r="212807"/>
    <row r="212808"/>
    <row r="212809"/>
    <row r="212810"/>
    <row r="212811"/>
    <row r="212812"/>
    <row r="212813"/>
    <row r="212814"/>
    <row r="212815"/>
    <row r="212816"/>
    <row r="212817"/>
    <row r="212818"/>
    <row r="212819"/>
    <row r="212820"/>
    <row r="212821"/>
    <row r="212822"/>
    <row r="212823"/>
    <row r="212824"/>
    <row r="212825"/>
    <row r="212826"/>
    <row r="212827"/>
    <row r="212828"/>
    <row r="212829"/>
    <row r="212830"/>
    <row r="212831"/>
    <row r="212832"/>
    <row r="212833"/>
    <row r="212834"/>
    <row r="212835"/>
    <row r="212836"/>
    <row r="212837"/>
    <row r="212838"/>
    <row r="212839"/>
    <row r="212840"/>
    <row r="212841"/>
    <row r="212842"/>
    <row r="212843"/>
    <row r="212844"/>
    <row r="212845"/>
    <row r="212846"/>
    <row r="212847"/>
    <row r="212848"/>
    <row r="212849"/>
    <row r="212850"/>
    <row r="212851"/>
    <row r="212852"/>
    <row r="212853"/>
    <row r="212854"/>
    <row r="212855"/>
    <row r="212856"/>
    <row r="212857"/>
    <row r="212858"/>
    <row r="212859"/>
    <row r="212860"/>
    <row r="212861"/>
    <row r="212862"/>
    <row r="212863"/>
    <row r="212864"/>
    <row r="212865"/>
    <row r="212866"/>
    <row r="212867"/>
    <row r="212868"/>
    <row r="212869"/>
    <row r="212870"/>
    <row r="212871"/>
    <row r="212872"/>
    <row r="212873"/>
    <row r="212874"/>
    <row r="212875"/>
    <row r="212876"/>
    <row r="212877"/>
    <row r="212878"/>
    <row r="212879"/>
    <row r="212880"/>
    <row r="212881"/>
    <row r="212882"/>
    <row r="212883"/>
    <row r="212884"/>
    <row r="212885"/>
    <row r="212886"/>
    <row r="212887"/>
    <row r="212888"/>
    <row r="212889"/>
    <row r="212890"/>
    <row r="212891"/>
    <row r="212892"/>
    <row r="212893"/>
    <row r="212894"/>
    <row r="212895"/>
    <row r="212896"/>
    <row r="212897"/>
    <row r="212898"/>
    <row r="212899"/>
    <row r="212900"/>
    <row r="212901"/>
    <row r="212902"/>
    <row r="212903"/>
    <row r="212904"/>
    <row r="212905"/>
    <row r="212906"/>
    <row r="212907"/>
    <row r="212908"/>
    <row r="212909"/>
    <row r="212910"/>
    <row r="212911"/>
    <row r="212912"/>
    <row r="212913"/>
    <row r="212914"/>
    <row r="212915"/>
    <row r="212916"/>
    <row r="212917"/>
    <row r="212918"/>
    <row r="212919"/>
    <row r="212920"/>
    <row r="212921"/>
    <row r="212922"/>
    <row r="212923"/>
    <row r="212924"/>
    <row r="212925"/>
    <row r="212926"/>
    <row r="212927"/>
    <row r="212928"/>
    <row r="212929"/>
    <row r="212930"/>
    <row r="212931"/>
    <row r="212932"/>
    <row r="212933"/>
    <row r="212934"/>
    <row r="212935"/>
    <row r="212936"/>
    <row r="212937"/>
    <row r="212938"/>
    <row r="212939"/>
    <row r="212940"/>
    <row r="212941"/>
    <row r="212942"/>
    <row r="212943"/>
    <row r="212944"/>
    <row r="212945"/>
    <row r="212946"/>
    <row r="212947"/>
    <row r="212948"/>
    <row r="212949"/>
    <row r="212950"/>
    <row r="212951"/>
    <row r="212952"/>
    <row r="212953"/>
    <row r="212954"/>
    <row r="212955"/>
    <row r="212956"/>
    <row r="212957"/>
    <row r="212958"/>
    <row r="212959"/>
    <row r="212960"/>
    <row r="212961"/>
    <row r="212962"/>
    <row r="212963"/>
    <row r="212964"/>
    <row r="212965"/>
    <row r="212966"/>
    <row r="212967"/>
    <row r="212968"/>
    <row r="212969"/>
    <row r="212970"/>
    <row r="212971"/>
    <row r="212972"/>
    <row r="212973"/>
    <row r="212974"/>
    <row r="212975"/>
    <row r="212976"/>
    <row r="212977"/>
    <row r="212978"/>
    <row r="212979"/>
    <row r="212980"/>
    <row r="212981"/>
    <row r="212982"/>
    <row r="212983"/>
    <row r="212984"/>
    <row r="212985"/>
    <row r="212986"/>
    <row r="212987"/>
    <row r="212988"/>
    <row r="212989"/>
    <row r="212990"/>
    <row r="212991"/>
    <row r="212992"/>
    <row r="212993"/>
    <row r="212994"/>
    <row r="212995"/>
    <row r="212996"/>
    <row r="212997"/>
    <row r="212998"/>
    <row r="212999"/>
    <row r="213000"/>
    <row r="213001"/>
    <row r="213002"/>
    <row r="213003"/>
    <row r="213004"/>
    <row r="213005"/>
    <row r="213006"/>
    <row r="213007"/>
    <row r="213008"/>
    <row r="213009"/>
    <row r="213010"/>
    <row r="213011"/>
    <row r="213012"/>
    <row r="213013"/>
    <row r="213014"/>
    <row r="213015"/>
    <row r="213016"/>
    <row r="213017"/>
    <row r="213018"/>
    <row r="213019"/>
    <row r="213020"/>
    <row r="213021"/>
    <row r="213022"/>
    <row r="213023"/>
    <row r="213024"/>
    <row r="213025"/>
    <row r="213026"/>
    <row r="213027"/>
    <row r="213028"/>
    <row r="213029"/>
    <row r="213030"/>
    <row r="213031"/>
    <row r="213032"/>
    <row r="213033"/>
    <row r="213034"/>
    <row r="213035"/>
    <row r="213036"/>
    <row r="213037"/>
    <row r="213038"/>
    <row r="213039"/>
    <row r="213040"/>
    <row r="213041"/>
    <row r="213042"/>
    <row r="213043"/>
    <row r="213044"/>
    <row r="213045"/>
    <row r="213046"/>
    <row r="213047"/>
    <row r="213048"/>
    <row r="213049"/>
    <row r="213050"/>
    <row r="213051"/>
    <row r="213052"/>
    <row r="213053"/>
    <row r="213054"/>
    <row r="213055"/>
    <row r="213056"/>
    <row r="213057"/>
    <row r="213058"/>
    <row r="213059"/>
    <row r="213060"/>
    <row r="213061"/>
    <row r="213062"/>
    <row r="213063"/>
    <row r="213064"/>
    <row r="213065"/>
    <row r="213066"/>
    <row r="213067"/>
    <row r="213068"/>
    <row r="213069"/>
    <row r="213070"/>
    <row r="213071"/>
    <row r="213072"/>
    <row r="213073"/>
    <row r="213074"/>
    <row r="213075"/>
    <row r="213076"/>
    <row r="213077"/>
    <row r="213078"/>
    <row r="213079"/>
    <row r="213080"/>
    <row r="213081"/>
    <row r="213082"/>
    <row r="213083"/>
    <row r="213084"/>
    <row r="213085"/>
    <row r="213086"/>
    <row r="213087"/>
    <row r="213088"/>
    <row r="213089"/>
    <row r="213090"/>
    <row r="213091"/>
    <row r="213092"/>
    <row r="213093"/>
    <row r="213094"/>
    <row r="213095"/>
    <row r="213096"/>
    <row r="213097"/>
    <row r="213098"/>
    <row r="213099"/>
    <row r="213100"/>
    <row r="213101"/>
    <row r="213102"/>
    <row r="213103"/>
    <row r="213104"/>
    <row r="213105"/>
    <row r="213106"/>
    <row r="213107"/>
    <row r="213108"/>
    <row r="213109"/>
    <row r="213110"/>
    <row r="213111"/>
    <row r="213112"/>
    <row r="213113"/>
    <row r="213114"/>
    <row r="213115"/>
    <row r="213116"/>
    <row r="213117"/>
    <row r="213118"/>
    <row r="213119"/>
    <row r="213120"/>
    <row r="213121"/>
    <row r="213122"/>
    <row r="213123"/>
    <row r="213124"/>
    <row r="213125"/>
    <row r="213126"/>
    <row r="213127"/>
    <row r="213128"/>
    <row r="213129"/>
    <row r="213130"/>
    <row r="213131"/>
    <row r="213132"/>
    <row r="213133"/>
    <row r="213134"/>
    <row r="213135"/>
    <row r="213136"/>
    <row r="213137"/>
    <row r="213138"/>
    <row r="213139"/>
    <row r="213140"/>
    <row r="213141"/>
    <row r="213142"/>
    <row r="213143"/>
    <row r="213144"/>
    <row r="213145"/>
    <row r="213146"/>
    <row r="213147"/>
    <row r="213148"/>
    <row r="213149"/>
    <row r="213150"/>
    <row r="213151"/>
    <row r="213152"/>
    <row r="213153"/>
    <row r="213154"/>
    <row r="213155"/>
    <row r="213156"/>
    <row r="213157"/>
    <row r="213158"/>
    <row r="213159"/>
    <row r="213160"/>
    <row r="213161"/>
    <row r="213162"/>
    <row r="213163"/>
    <row r="213164"/>
    <row r="213165"/>
    <row r="213166"/>
    <row r="213167"/>
    <row r="213168"/>
    <row r="213169"/>
    <row r="213170"/>
    <row r="213171"/>
    <row r="213172"/>
    <row r="213173"/>
    <row r="213174"/>
    <row r="213175"/>
    <row r="213176"/>
    <row r="213177"/>
    <row r="213178"/>
    <row r="213179"/>
    <row r="213180"/>
    <row r="213181"/>
    <row r="213182"/>
    <row r="213183"/>
    <row r="213184"/>
    <row r="213185"/>
    <row r="213186"/>
    <row r="213187"/>
    <row r="213188"/>
    <row r="213189"/>
    <row r="213190"/>
    <row r="213191"/>
    <row r="213192"/>
    <row r="213193"/>
    <row r="213194"/>
    <row r="213195"/>
    <row r="213196"/>
    <row r="213197"/>
    <row r="213198"/>
    <row r="213199"/>
    <row r="213200"/>
    <row r="213201"/>
    <row r="213202"/>
    <row r="213203"/>
    <row r="213204"/>
    <row r="213205"/>
    <row r="213206"/>
    <row r="213207"/>
    <row r="213208"/>
    <row r="213209"/>
    <row r="213210"/>
    <row r="213211"/>
    <row r="213212"/>
    <row r="213213"/>
    <row r="213214"/>
    <row r="213215"/>
    <row r="213216"/>
    <row r="213217"/>
    <row r="213218"/>
    <row r="213219"/>
    <row r="213220"/>
    <row r="213221"/>
    <row r="213222"/>
    <row r="213223"/>
    <row r="213224"/>
    <row r="213225"/>
    <row r="213226"/>
    <row r="213227"/>
    <row r="213228"/>
    <row r="213229"/>
    <row r="213230"/>
    <row r="213231"/>
    <row r="213232"/>
    <row r="213233"/>
    <row r="213234"/>
    <row r="213235"/>
    <row r="213236"/>
    <row r="213237"/>
    <row r="213238"/>
    <row r="213239"/>
    <row r="213240"/>
    <row r="213241"/>
    <row r="213242"/>
    <row r="213243"/>
    <row r="213244"/>
    <row r="213245"/>
    <row r="213246"/>
    <row r="213247"/>
    <row r="213248"/>
    <row r="213249"/>
    <row r="213250"/>
    <row r="213251"/>
    <row r="213252"/>
    <row r="213253"/>
    <row r="213254"/>
    <row r="213255"/>
    <row r="213256"/>
    <row r="213257"/>
    <row r="213258"/>
    <row r="213259"/>
    <row r="213260"/>
    <row r="213261"/>
    <row r="213262"/>
    <row r="213263"/>
    <row r="213264"/>
    <row r="213265"/>
    <row r="213266"/>
    <row r="213267"/>
    <row r="213268"/>
    <row r="213269"/>
    <row r="213270"/>
    <row r="213271"/>
    <row r="213272"/>
    <row r="213273"/>
    <row r="213274"/>
    <row r="213275"/>
    <row r="213276"/>
    <row r="213277"/>
    <row r="213278"/>
    <row r="213279"/>
    <row r="213280"/>
    <row r="213281"/>
    <row r="213282"/>
    <row r="213283"/>
    <row r="213284"/>
    <row r="213285"/>
    <row r="213286"/>
    <row r="213287"/>
    <row r="213288"/>
    <row r="213289"/>
    <row r="213290"/>
    <row r="213291"/>
    <row r="213292"/>
    <row r="213293"/>
    <row r="213294"/>
    <row r="213295"/>
    <row r="213296"/>
    <row r="213297"/>
    <row r="213298"/>
    <row r="213299"/>
    <row r="213300"/>
    <row r="213301"/>
    <row r="213302"/>
    <row r="213303"/>
    <row r="213304"/>
    <row r="213305"/>
    <row r="213306"/>
    <row r="213307"/>
    <row r="213308"/>
    <row r="213309"/>
    <row r="213310"/>
    <row r="213311"/>
    <row r="213312"/>
    <row r="213313"/>
    <row r="213314"/>
    <row r="213315"/>
    <row r="213316"/>
    <row r="213317"/>
    <row r="213318"/>
    <row r="213319"/>
    <row r="213320"/>
    <row r="213321"/>
    <row r="213322"/>
    <row r="213323"/>
    <row r="213324"/>
    <row r="213325"/>
    <row r="213326"/>
    <row r="213327"/>
    <row r="213328"/>
    <row r="213329"/>
    <row r="213330"/>
    <row r="213331"/>
    <row r="213332"/>
    <row r="213333"/>
    <row r="213334"/>
    <row r="213335"/>
    <row r="213336"/>
    <row r="213337"/>
    <row r="213338"/>
    <row r="213339"/>
    <row r="213340"/>
    <row r="213341"/>
    <row r="213342"/>
    <row r="213343"/>
    <row r="213344"/>
    <row r="213345"/>
    <row r="213346"/>
    <row r="213347"/>
    <row r="213348"/>
    <row r="213349"/>
    <row r="213350"/>
    <row r="213351"/>
    <row r="213352"/>
    <row r="213353"/>
    <row r="213354"/>
    <row r="213355"/>
    <row r="213356"/>
    <row r="213357"/>
    <row r="213358"/>
    <row r="213359"/>
    <row r="213360"/>
    <row r="213361"/>
    <row r="213362"/>
    <row r="213363"/>
    <row r="213364"/>
    <row r="213365"/>
    <row r="213366"/>
    <row r="213367"/>
    <row r="213368"/>
    <row r="213369"/>
    <row r="213370"/>
    <row r="213371"/>
    <row r="213372"/>
    <row r="213373"/>
    <row r="213374"/>
    <row r="213375"/>
    <row r="213376"/>
    <row r="213377"/>
    <row r="213378"/>
    <row r="213379"/>
    <row r="213380"/>
    <row r="213381"/>
    <row r="213382"/>
    <row r="213383"/>
    <row r="213384"/>
    <row r="213385"/>
    <row r="213386"/>
    <row r="213387"/>
    <row r="213388"/>
    <row r="213389"/>
    <row r="213390"/>
    <row r="213391"/>
    <row r="213392"/>
    <row r="213393"/>
    <row r="213394"/>
    <row r="213395"/>
    <row r="213396"/>
    <row r="213397"/>
    <row r="213398"/>
    <row r="213399"/>
    <row r="213400"/>
    <row r="213401"/>
    <row r="213402"/>
    <row r="213403"/>
    <row r="213404"/>
    <row r="213405"/>
    <row r="213406"/>
    <row r="213407"/>
    <row r="213408"/>
    <row r="213409"/>
    <row r="213410"/>
    <row r="213411"/>
    <row r="213412"/>
    <row r="213413"/>
    <row r="213414"/>
    <row r="213415"/>
    <row r="213416"/>
    <row r="213417"/>
    <row r="213418"/>
    <row r="213419"/>
    <row r="213420"/>
    <row r="213421"/>
    <row r="213422"/>
    <row r="213423"/>
    <row r="213424"/>
    <row r="213425"/>
    <row r="213426"/>
    <row r="213427"/>
    <row r="213428"/>
    <row r="213429"/>
    <row r="213430"/>
    <row r="213431"/>
    <row r="213432"/>
    <row r="213433"/>
    <row r="213434"/>
    <row r="213435"/>
    <row r="213436"/>
    <row r="213437"/>
    <row r="213438"/>
    <row r="213439"/>
    <row r="213440"/>
    <row r="213441"/>
    <row r="213442"/>
    <row r="213443"/>
    <row r="213444"/>
    <row r="213445"/>
    <row r="213446"/>
    <row r="213447"/>
    <row r="213448"/>
    <row r="213449"/>
    <row r="213450"/>
    <row r="213451"/>
    <row r="213452"/>
    <row r="213453"/>
    <row r="213454"/>
    <row r="213455"/>
    <row r="213456"/>
    <row r="213457"/>
    <row r="213458"/>
    <row r="213459"/>
    <row r="213460"/>
    <row r="213461"/>
    <row r="213462"/>
    <row r="213463"/>
    <row r="213464"/>
    <row r="213465"/>
    <row r="213466"/>
    <row r="213467"/>
    <row r="213468"/>
    <row r="213469"/>
    <row r="213470"/>
    <row r="213471"/>
    <row r="213472"/>
    <row r="213473"/>
    <row r="213474"/>
    <row r="213475"/>
    <row r="213476"/>
    <row r="213477"/>
    <row r="213478"/>
    <row r="213479"/>
    <row r="213480"/>
    <row r="213481"/>
    <row r="213482"/>
    <row r="213483"/>
    <row r="213484"/>
    <row r="213485"/>
    <row r="213486"/>
    <row r="213487"/>
    <row r="213488"/>
    <row r="213489"/>
    <row r="213490"/>
    <row r="213491"/>
    <row r="213492"/>
    <row r="213493"/>
    <row r="213494"/>
    <row r="213495"/>
    <row r="213496"/>
    <row r="213497"/>
    <row r="213498"/>
    <row r="213499"/>
    <row r="213500"/>
    <row r="213501"/>
    <row r="213502"/>
    <row r="213503"/>
    <row r="213504"/>
    <row r="213505"/>
    <row r="213506"/>
    <row r="213507"/>
    <row r="213508"/>
    <row r="213509"/>
    <row r="213510"/>
    <row r="213511"/>
    <row r="213512"/>
    <row r="213513"/>
    <row r="213514"/>
    <row r="213515"/>
    <row r="213516"/>
    <row r="213517"/>
    <row r="213518"/>
    <row r="213519"/>
    <row r="213520"/>
    <row r="213521"/>
    <row r="213522"/>
    <row r="213523"/>
    <row r="213524"/>
    <row r="213525"/>
    <row r="213526"/>
    <row r="213527"/>
    <row r="213528"/>
    <row r="213529"/>
    <row r="213530"/>
    <row r="213531"/>
    <row r="213532"/>
    <row r="213533"/>
    <row r="213534"/>
    <row r="213535"/>
    <row r="213536"/>
    <row r="213537"/>
    <row r="213538"/>
    <row r="213539"/>
    <row r="213540"/>
    <row r="213541"/>
    <row r="213542"/>
    <row r="213543"/>
    <row r="213544"/>
    <row r="213545"/>
    <row r="213546"/>
    <row r="213547"/>
    <row r="213548"/>
    <row r="213549"/>
    <row r="213550"/>
    <row r="213551"/>
    <row r="213552"/>
    <row r="213553"/>
    <row r="213554"/>
    <row r="213555"/>
    <row r="213556"/>
    <row r="213557"/>
    <row r="213558"/>
    <row r="213559"/>
    <row r="213560"/>
    <row r="213561"/>
    <row r="213562"/>
    <row r="213563"/>
    <row r="213564"/>
    <row r="213565"/>
    <row r="213566"/>
    <row r="213567"/>
    <row r="213568"/>
    <row r="213569"/>
    <row r="213570"/>
    <row r="213571"/>
    <row r="213572"/>
    <row r="213573"/>
    <row r="213574"/>
    <row r="213575"/>
    <row r="213576"/>
    <row r="213577"/>
    <row r="213578"/>
    <row r="213579"/>
    <row r="213580"/>
    <row r="213581"/>
    <row r="213582"/>
    <row r="213583"/>
    <row r="213584"/>
    <row r="213585"/>
    <row r="213586"/>
    <row r="213587"/>
    <row r="213588"/>
    <row r="213589"/>
    <row r="213590"/>
    <row r="213591"/>
    <row r="213592"/>
    <row r="213593"/>
    <row r="213594"/>
    <row r="213595"/>
    <row r="213596"/>
    <row r="213597"/>
    <row r="213598"/>
    <row r="213599"/>
    <row r="213600"/>
    <row r="213601"/>
    <row r="213602"/>
    <row r="213603"/>
    <row r="213604"/>
    <row r="213605"/>
    <row r="213606"/>
    <row r="213607"/>
    <row r="213608"/>
    <row r="213609"/>
    <row r="213610"/>
    <row r="213611"/>
    <row r="213612"/>
    <row r="213613"/>
    <row r="213614"/>
    <row r="213615"/>
    <row r="213616"/>
    <row r="213617"/>
    <row r="213618"/>
    <row r="213619"/>
    <row r="213620"/>
    <row r="213621"/>
    <row r="213622"/>
    <row r="213623"/>
    <row r="213624"/>
    <row r="213625"/>
    <row r="213626"/>
    <row r="213627"/>
    <row r="213628"/>
    <row r="213629"/>
    <row r="213630"/>
    <row r="213631"/>
    <row r="213632"/>
    <row r="213633"/>
    <row r="213634"/>
    <row r="213635"/>
    <row r="213636"/>
    <row r="213637"/>
    <row r="213638"/>
    <row r="213639"/>
    <row r="213640"/>
    <row r="213641"/>
    <row r="213642"/>
    <row r="213643"/>
    <row r="213644"/>
    <row r="213645"/>
    <row r="213646"/>
    <row r="213647"/>
    <row r="213648"/>
    <row r="213649"/>
    <row r="213650"/>
    <row r="213651"/>
    <row r="213652"/>
    <row r="213653"/>
    <row r="213654"/>
    <row r="213655"/>
    <row r="213656"/>
    <row r="213657"/>
    <row r="213658"/>
    <row r="213659"/>
    <row r="213660"/>
    <row r="213661"/>
    <row r="213662"/>
    <row r="213663"/>
    <row r="213664"/>
    <row r="213665"/>
    <row r="213666"/>
    <row r="213667"/>
    <row r="213668"/>
    <row r="213669"/>
    <row r="213670"/>
    <row r="213671"/>
    <row r="213672"/>
    <row r="213673"/>
    <row r="213674"/>
    <row r="213675"/>
    <row r="213676"/>
    <row r="213677"/>
    <row r="213678"/>
    <row r="213679"/>
    <row r="213680"/>
    <row r="213681"/>
    <row r="213682"/>
    <row r="213683"/>
    <row r="213684"/>
    <row r="213685"/>
    <row r="213686"/>
    <row r="213687"/>
    <row r="213688"/>
    <row r="213689"/>
    <row r="213690"/>
    <row r="213691"/>
    <row r="213692"/>
    <row r="213693"/>
    <row r="213694"/>
    <row r="213695"/>
    <row r="213696"/>
    <row r="213697"/>
    <row r="213698"/>
    <row r="213699"/>
    <row r="213700"/>
    <row r="213701"/>
    <row r="213702"/>
    <row r="213703"/>
    <row r="213704"/>
    <row r="213705"/>
    <row r="213706"/>
    <row r="213707"/>
    <row r="213708"/>
    <row r="213709"/>
    <row r="213710"/>
    <row r="213711"/>
    <row r="213712"/>
    <row r="213713"/>
    <row r="213714"/>
    <row r="213715"/>
    <row r="213716"/>
    <row r="213717"/>
    <row r="213718"/>
    <row r="213719"/>
    <row r="213720"/>
    <row r="213721"/>
    <row r="213722"/>
    <row r="213723"/>
    <row r="213724"/>
    <row r="213725"/>
    <row r="213726"/>
    <row r="213727"/>
    <row r="213728"/>
    <row r="213729"/>
    <row r="213730"/>
    <row r="213731"/>
    <row r="213732"/>
    <row r="213733"/>
    <row r="213734"/>
    <row r="213735"/>
    <row r="213736"/>
    <row r="213737"/>
    <row r="213738"/>
    <row r="213739"/>
    <row r="213740"/>
    <row r="213741"/>
    <row r="213742"/>
    <row r="213743"/>
    <row r="213744"/>
    <row r="213745"/>
    <row r="213746"/>
    <row r="213747"/>
    <row r="213748"/>
    <row r="213749"/>
    <row r="213750"/>
    <row r="213751"/>
    <row r="213752"/>
    <row r="213753"/>
    <row r="213754"/>
    <row r="213755"/>
    <row r="213756"/>
    <row r="213757"/>
    <row r="213758"/>
    <row r="213759"/>
    <row r="213760"/>
    <row r="213761"/>
    <row r="213762"/>
    <row r="213763"/>
    <row r="213764"/>
    <row r="213765"/>
    <row r="213766"/>
    <row r="213767"/>
    <row r="213768"/>
    <row r="213769"/>
    <row r="213770"/>
    <row r="213771"/>
    <row r="213772"/>
    <row r="213773"/>
    <row r="213774"/>
    <row r="213775"/>
    <row r="213776"/>
    <row r="213777"/>
    <row r="213778"/>
    <row r="213779"/>
    <row r="213780"/>
    <row r="213781"/>
    <row r="213782"/>
    <row r="213783"/>
    <row r="213784"/>
    <row r="213785"/>
    <row r="213786"/>
    <row r="213787"/>
    <row r="213788"/>
    <row r="213789"/>
    <row r="213790"/>
    <row r="213791"/>
    <row r="213792"/>
    <row r="213793"/>
    <row r="213794"/>
    <row r="213795"/>
    <row r="213796"/>
    <row r="213797"/>
    <row r="213798"/>
    <row r="213799"/>
    <row r="213800"/>
    <row r="213801"/>
    <row r="213802"/>
    <row r="213803"/>
    <row r="213804"/>
    <row r="213805"/>
    <row r="213806"/>
    <row r="213807"/>
    <row r="213808"/>
    <row r="213809"/>
    <row r="213810"/>
    <row r="213811"/>
    <row r="213812"/>
    <row r="213813"/>
    <row r="213814"/>
    <row r="213815"/>
    <row r="213816"/>
    <row r="213817"/>
    <row r="213818"/>
    <row r="213819"/>
    <row r="213820"/>
    <row r="213821"/>
    <row r="213822"/>
    <row r="213823"/>
    <row r="213824"/>
    <row r="213825"/>
    <row r="213826"/>
    <row r="213827"/>
    <row r="213828"/>
    <row r="213829"/>
    <row r="213830"/>
    <row r="213831"/>
    <row r="213832"/>
    <row r="213833"/>
    <row r="213834"/>
    <row r="213835"/>
    <row r="213836"/>
    <row r="213837"/>
    <row r="213838"/>
    <row r="213839"/>
    <row r="213840"/>
    <row r="213841"/>
    <row r="213842"/>
    <row r="213843"/>
    <row r="213844"/>
    <row r="213845"/>
    <row r="213846"/>
    <row r="213847"/>
    <row r="213848"/>
    <row r="213849"/>
    <row r="213850"/>
    <row r="213851"/>
    <row r="213852"/>
    <row r="213853"/>
    <row r="213854"/>
    <row r="213855"/>
    <row r="213856"/>
    <row r="213857"/>
    <row r="213858"/>
    <row r="213859"/>
    <row r="213860"/>
    <row r="213861"/>
    <row r="213862"/>
    <row r="213863"/>
    <row r="213864"/>
    <row r="213865"/>
    <row r="213866"/>
    <row r="213867"/>
    <row r="213868"/>
    <row r="213869"/>
    <row r="213870"/>
    <row r="213871"/>
    <row r="213872"/>
    <row r="213873"/>
    <row r="213874"/>
    <row r="213875"/>
    <row r="213876"/>
    <row r="213877"/>
    <row r="213878"/>
    <row r="213879"/>
    <row r="213880"/>
    <row r="213881"/>
    <row r="213882"/>
    <row r="213883"/>
    <row r="213884"/>
    <row r="213885"/>
    <row r="213886"/>
    <row r="213887"/>
    <row r="213888"/>
    <row r="213889"/>
    <row r="213890"/>
    <row r="213891"/>
    <row r="213892"/>
    <row r="213893"/>
    <row r="213894"/>
    <row r="213895"/>
    <row r="213896"/>
    <row r="213897"/>
    <row r="213898"/>
    <row r="213899"/>
    <row r="213900"/>
    <row r="213901"/>
    <row r="213902"/>
    <row r="213903"/>
    <row r="213904"/>
    <row r="213905"/>
    <row r="213906"/>
    <row r="213907"/>
    <row r="213908"/>
    <row r="213909"/>
    <row r="213910"/>
    <row r="213911"/>
    <row r="213912"/>
    <row r="213913"/>
    <row r="213914"/>
    <row r="213915"/>
    <row r="213916"/>
    <row r="213917"/>
    <row r="213918"/>
    <row r="213919"/>
    <row r="213920"/>
    <row r="213921"/>
    <row r="213922"/>
    <row r="213923"/>
    <row r="213924"/>
    <row r="213925"/>
    <row r="213926"/>
    <row r="213927"/>
    <row r="213928"/>
    <row r="213929"/>
    <row r="213930"/>
    <row r="213931"/>
    <row r="213932"/>
    <row r="213933"/>
    <row r="213934"/>
    <row r="213935"/>
    <row r="213936"/>
    <row r="213937"/>
    <row r="213938"/>
    <row r="213939"/>
    <row r="213940"/>
    <row r="213941"/>
    <row r="213942"/>
    <row r="213943"/>
    <row r="213944"/>
    <row r="213945"/>
    <row r="213946"/>
    <row r="213947"/>
    <row r="213948"/>
    <row r="213949"/>
    <row r="213950"/>
    <row r="213951"/>
    <row r="213952"/>
    <row r="213953"/>
    <row r="213954"/>
    <row r="213955"/>
    <row r="213956"/>
    <row r="213957"/>
    <row r="213958"/>
    <row r="213959"/>
    <row r="213960"/>
    <row r="213961"/>
    <row r="213962"/>
    <row r="213963"/>
    <row r="213964"/>
    <row r="213965"/>
    <row r="213966"/>
    <row r="213967"/>
    <row r="213968"/>
    <row r="213969"/>
    <row r="213970"/>
    <row r="213971"/>
    <row r="213972"/>
    <row r="213973"/>
    <row r="213974"/>
    <row r="213975"/>
    <row r="213976"/>
    <row r="213977"/>
    <row r="213978"/>
    <row r="213979"/>
    <row r="213980"/>
    <row r="213981"/>
    <row r="213982"/>
    <row r="213983"/>
    <row r="213984"/>
    <row r="213985"/>
    <row r="213986"/>
    <row r="213987"/>
    <row r="213988"/>
    <row r="213989"/>
    <row r="213990"/>
    <row r="213991"/>
    <row r="213992"/>
    <row r="213993"/>
    <row r="213994"/>
    <row r="213995"/>
    <row r="213996"/>
    <row r="213997"/>
    <row r="213998"/>
    <row r="213999"/>
    <row r="214000"/>
    <row r="214001"/>
    <row r="214002"/>
    <row r="214003"/>
    <row r="214004"/>
    <row r="214005"/>
    <row r="214006"/>
    <row r="214007"/>
    <row r="214008"/>
    <row r="214009"/>
    <row r="214010"/>
    <row r="214011"/>
    <row r="214012"/>
    <row r="214013"/>
    <row r="214014"/>
    <row r="214015"/>
    <row r="214016"/>
    <row r="214017"/>
    <row r="214018"/>
    <row r="214019"/>
    <row r="214020"/>
    <row r="214021"/>
    <row r="214022"/>
    <row r="214023"/>
    <row r="214024"/>
    <row r="214025"/>
    <row r="214026"/>
    <row r="214027"/>
    <row r="214028"/>
    <row r="214029"/>
    <row r="214030"/>
    <row r="214031"/>
    <row r="214032"/>
    <row r="214033"/>
    <row r="214034"/>
    <row r="214035"/>
    <row r="214036"/>
    <row r="214037"/>
    <row r="214038"/>
    <row r="214039"/>
    <row r="214040"/>
    <row r="214041"/>
    <row r="214042"/>
    <row r="214043"/>
    <row r="214044"/>
    <row r="214045"/>
    <row r="214046"/>
    <row r="214047"/>
    <row r="214048"/>
    <row r="214049"/>
    <row r="214050"/>
    <row r="214051"/>
    <row r="214052"/>
    <row r="214053"/>
    <row r="214054"/>
    <row r="214055"/>
    <row r="214056"/>
    <row r="214057"/>
    <row r="214058"/>
    <row r="214059"/>
    <row r="214060"/>
    <row r="214061"/>
    <row r="214062"/>
    <row r="214063"/>
    <row r="214064"/>
    <row r="214065"/>
    <row r="214066"/>
    <row r="214067"/>
    <row r="214068"/>
    <row r="214069"/>
    <row r="214070"/>
    <row r="214071"/>
    <row r="214072"/>
    <row r="214073"/>
    <row r="214074"/>
    <row r="214075"/>
    <row r="214076"/>
    <row r="214077"/>
    <row r="214078"/>
    <row r="214079"/>
    <row r="214080"/>
    <row r="214081"/>
    <row r="214082"/>
    <row r="214083"/>
    <row r="214084"/>
    <row r="214085"/>
    <row r="214086"/>
    <row r="214087"/>
    <row r="214088"/>
    <row r="214089"/>
    <row r="214090"/>
    <row r="214091"/>
    <row r="214092"/>
    <row r="214093"/>
    <row r="214094"/>
    <row r="214095"/>
    <row r="214096"/>
    <row r="214097"/>
    <row r="214098"/>
    <row r="214099"/>
    <row r="214100"/>
    <row r="214101"/>
    <row r="214102"/>
    <row r="214103"/>
    <row r="214104"/>
    <row r="214105"/>
    <row r="214106"/>
    <row r="214107"/>
    <row r="214108"/>
    <row r="214109"/>
    <row r="214110"/>
    <row r="214111"/>
    <row r="214112"/>
    <row r="214113"/>
    <row r="214114"/>
    <row r="214115"/>
    <row r="214116"/>
    <row r="214117"/>
    <row r="214118"/>
    <row r="214119"/>
    <row r="214120"/>
    <row r="214121"/>
    <row r="214122"/>
    <row r="214123"/>
    <row r="214124"/>
    <row r="214125"/>
    <row r="214126"/>
    <row r="214127"/>
    <row r="214128"/>
    <row r="214129"/>
    <row r="214130"/>
    <row r="214131"/>
    <row r="214132"/>
    <row r="214133"/>
    <row r="214134"/>
    <row r="214135"/>
    <row r="214136"/>
    <row r="214137"/>
    <row r="214138"/>
    <row r="214139"/>
    <row r="214140"/>
    <row r="214141"/>
    <row r="214142"/>
    <row r="214143"/>
    <row r="214144"/>
    <row r="214145"/>
    <row r="214146"/>
    <row r="214147"/>
    <row r="214148"/>
    <row r="214149"/>
    <row r="214150"/>
    <row r="214151"/>
    <row r="214152"/>
    <row r="214153"/>
    <row r="214154"/>
    <row r="214155"/>
    <row r="214156"/>
    <row r="214157"/>
    <row r="214158"/>
    <row r="214159"/>
    <row r="214160"/>
    <row r="214161"/>
    <row r="214162"/>
    <row r="214163"/>
    <row r="214164"/>
    <row r="214165"/>
    <row r="214166"/>
    <row r="214167"/>
    <row r="214168"/>
    <row r="214169"/>
    <row r="214170"/>
    <row r="214171"/>
    <row r="214172"/>
    <row r="214173"/>
    <row r="214174"/>
    <row r="214175"/>
    <row r="214176"/>
    <row r="214177"/>
    <row r="214178"/>
    <row r="214179"/>
    <row r="214180"/>
    <row r="214181"/>
    <row r="214182"/>
    <row r="214183"/>
    <row r="214184"/>
    <row r="214185"/>
    <row r="214186"/>
    <row r="214187"/>
    <row r="214188"/>
    <row r="214189"/>
    <row r="214190"/>
    <row r="214191"/>
    <row r="214192"/>
    <row r="214193"/>
    <row r="214194"/>
    <row r="214195"/>
    <row r="214196"/>
    <row r="214197"/>
    <row r="214198"/>
    <row r="214199"/>
    <row r="214200"/>
    <row r="214201"/>
    <row r="214202"/>
    <row r="214203"/>
    <row r="214204"/>
    <row r="214205"/>
    <row r="214206"/>
    <row r="214207"/>
    <row r="214208"/>
    <row r="214209"/>
    <row r="214210"/>
    <row r="214211"/>
    <row r="214212"/>
    <row r="214213"/>
    <row r="214214"/>
    <row r="214215"/>
    <row r="214216"/>
    <row r="214217"/>
    <row r="214218"/>
    <row r="214219"/>
    <row r="214220"/>
    <row r="214221"/>
    <row r="214222"/>
    <row r="214223"/>
    <row r="214224"/>
    <row r="214225"/>
    <row r="214226"/>
    <row r="214227"/>
    <row r="214228"/>
    <row r="214229"/>
    <row r="214230"/>
    <row r="214231"/>
    <row r="214232"/>
    <row r="214233"/>
    <row r="214234"/>
    <row r="214235"/>
    <row r="214236"/>
    <row r="214237"/>
    <row r="214238"/>
    <row r="214239"/>
    <row r="214240"/>
    <row r="214241"/>
    <row r="214242"/>
    <row r="214243"/>
    <row r="214244"/>
    <row r="214245"/>
    <row r="214246"/>
    <row r="214247"/>
    <row r="214248"/>
    <row r="214249"/>
    <row r="214250"/>
    <row r="214251"/>
    <row r="214252"/>
    <row r="214253"/>
    <row r="214254"/>
    <row r="214255"/>
    <row r="214256"/>
    <row r="214257"/>
    <row r="214258"/>
    <row r="214259"/>
    <row r="214260"/>
    <row r="214261"/>
    <row r="214262"/>
    <row r="214263"/>
    <row r="214264"/>
    <row r="214265"/>
    <row r="214266"/>
    <row r="214267"/>
    <row r="214268"/>
    <row r="214269"/>
    <row r="214270"/>
    <row r="214271"/>
    <row r="214272"/>
    <row r="214273"/>
    <row r="214274"/>
    <row r="214275"/>
    <row r="214276"/>
    <row r="214277"/>
    <row r="214278"/>
    <row r="214279"/>
    <row r="214280"/>
    <row r="214281"/>
    <row r="214282"/>
    <row r="214283"/>
    <row r="214284"/>
    <row r="214285"/>
    <row r="214286"/>
    <row r="214287"/>
    <row r="214288"/>
    <row r="214289"/>
    <row r="214290"/>
    <row r="214291"/>
    <row r="214292"/>
    <row r="214293"/>
    <row r="214294"/>
    <row r="214295"/>
    <row r="214296"/>
    <row r="214297"/>
    <row r="214298"/>
    <row r="214299"/>
    <row r="214300"/>
    <row r="214301"/>
    <row r="214302"/>
    <row r="214303"/>
    <row r="214304"/>
    <row r="214305"/>
    <row r="214306"/>
    <row r="214307"/>
    <row r="214308"/>
    <row r="214309"/>
    <row r="214310"/>
    <row r="214311"/>
    <row r="214312"/>
    <row r="214313"/>
    <row r="214314"/>
    <row r="214315"/>
    <row r="214316"/>
    <row r="214317"/>
    <row r="214318"/>
    <row r="214319"/>
    <row r="214320"/>
    <row r="214321"/>
    <row r="214322"/>
    <row r="214323"/>
    <row r="214324"/>
    <row r="214325"/>
    <row r="214326"/>
    <row r="214327"/>
    <row r="214328"/>
    <row r="214329"/>
    <row r="214330"/>
    <row r="214331"/>
    <row r="214332"/>
    <row r="214333"/>
    <row r="214334"/>
    <row r="214335"/>
    <row r="214336"/>
    <row r="214337"/>
    <row r="214338"/>
    <row r="214339"/>
    <row r="214340"/>
    <row r="214341"/>
    <row r="214342"/>
    <row r="214343"/>
    <row r="214344"/>
    <row r="214345"/>
    <row r="214346"/>
    <row r="214347"/>
    <row r="214348"/>
    <row r="214349"/>
    <row r="214350"/>
    <row r="214351"/>
    <row r="214352"/>
    <row r="214353"/>
    <row r="214354"/>
    <row r="214355"/>
    <row r="214356"/>
    <row r="214357"/>
    <row r="214358"/>
    <row r="214359"/>
    <row r="214360"/>
    <row r="214361"/>
    <row r="214362"/>
    <row r="214363"/>
    <row r="214364"/>
    <row r="214365"/>
    <row r="214366"/>
    <row r="214367"/>
    <row r="214368"/>
    <row r="214369"/>
    <row r="214370"/>
    <row r="214371"/>
    <row r="214372"/>
    <row r="214373"/>
    <row r="214374"/>
    <row r="214375"/>
    <row r="214376"/>
    <row r="214377"/>
    <row r="214378"/>
    <row r="214379"/>
    <row r="214380"/>
    <row r="214381"/>
    <row r="214382"/>
    <row r="214383"/>
    <row r="214384"/>
    <row r="214385"/>
    <row r="214386"/>
    <row r="214387"/>
    <row r="214388"/>
    <row r="214389"/>
    <row r="214390"/>
    <row r="214391"/>
    <row r="214392"/>
    <row r="214393"/>
    <row r="214394"/>
    <row r="214395"/>
    <row r="214396"/>
    <row r="214397"/>
    <row r="214398"/>
    <row r="214399"/>
    <row r="214400"/>
    <row r="214401"/>
    <row r="214402"/>
    <row r="214403"/>
    <row r="214404"/>
    <row r="214405"/>
    <row r="214406"/>
    <row r="214407"/>
    <row r="214408"/>
    <row r="214409"/>
    <row r="214410"/>
    <row r="214411"/>
    <row r="214412"/>
    <row r="214413"/>
    <row r="214414"/>
    <row r="214415"/>
    <row r="214416"/>
    <row r="214417"/>
    <row r="214418"/>
    <row r="214419"/>
    <row r="214420"/>
    <row r="214421"/>
    <row r="214422"/>
    <row r="214423"/>
    <row r="214424"/>
    <row r="214425"/>
    <row r="214426"/>
    <row r="214427"/>
    <row r="214428"/>
    <row r="214429"/>
    <row r="214430"/>
    <row r="214431"/>
    <row r="214432"/>
    <row r="214433"/>
    <row r="214434"/>
    <row r="214435"/>
    <row r="214436"/>
    <row r="214437"/>
    <row r="214438"/>
    <row r="214439"/>
    <row r="214440"/>
    <row r="214441"/>
    <row r="214442"/>
    <row r="214443"/>
    <row r="214444"/>
    <row r="214445"/>
    <row r="214446"/>
    <row r="214447"/>
    <row r="214448"/>
    <row r="214449"/>
    <row r="214450"/>
    <row r="214451"/>
    <row r="214452"/>
    <row r="214453"/>
    <row r="214454"/>
    <row r="214455"/>
    <row r="214456"/>
    <row r="214457"/>
    <row r="214458"/>
    <row r="214459"/>
    <row r="214460"/>
    <row r="214461"/>
    <row r="214462"/>
    <row r="214463"/>
    <row r="214464"/>
    <row r="214465"/>
    <row r="214466"/>
    <row r="214467"/>
    <row r="214468"/>
    <row r="214469"/>
    <row r="214470"/>
    <row r="214471"/>
    <row r="214472"/>
    <row r="214473"/>
    <row r="214474"/>
    <row r="214475"/>
    <row r="214476"/>
    <row r="214477"/>
    <row r="214478"/>
    <row r="214479"/>
    <row r="214480"/>
    <row r="214481"/>
    <row r="214482"/>
    <row r="214483"/>
    <row r="214484"/>
    <row r="214485"/>
    <row r="214486"/>
    <row r="214487"/>
    <row r="214488"/>
    <row r="214489"/>
    <row r="214490"/>
    <row r="214491"/>
    <row r="214492"/>
    <row r="214493"/>
    <row r="214494"/>
    <row r="214495"/>
    <row r="214496"/>
    <row r="214497"/>
    <row r="214498"/>
    <row r="214499"/>
    <row r="214500"/>
    <row r="214501"/>
    <row r="214502"/>
    <row r="214503"/>
    <row r="214504"/>
    <row r="214505"/>
    <row r="214506"/>
    <row r="214507"/>
    <row r="214508"/>
    <row r="214509"/>
    <row r="214510"/>
    <row r="214511"/>
    <row r="214512"/>
    <row r="214513"/>
    <row r="214514"/>
    <row r="214515"/>
    <row r="214516"/>
    <row r="214517"/>
    <row r="214518"/>
    <row r="214519"/>
    <row r="214520"/>
    <row r="214521"/>
    <row r="214522"/>
    <row r="214523"/>
    <row r="214524"/>
    <row r="214525"/>
    <row r="214526"/>
    <row r="214527"/>
    <row r="214528"/>
    <row r="214529"/>
    <row r="214530"/>
    <row r="214531"/>
    <row r="214532"/>
    <row r="214533"/>
    <row r="214534"/>
    <row r="214535"/>
    <row r="214536"/>
    <row r="214537"/>
    <row r="214538"/>
    <row r="214539"/>
    <row r="214540"/>
    <row r="214541"/>
    <row r="214542"/>
    <row r="214543"/>
    <row r="214544"/>
    <row r="214545"/>
    <row r="214546"/>
    <row r="214547"/>
    <row r="214548"/>
    <row r="214549"/>
    <row r="214550"/>
    <row r="214551"/>
    <row r="214552"/>
    <row r="214553"/>
    <row r="214554"/>
    <row r="214555"/>
    <row r="214556"/>
    <row r="214557"/>
    <row r="214558"/>
    <row r="214559"/>
    <row r="214560"/>
    <row r="214561"/>
    <row r="214562"/>
    <row r="214563"/>
    <row r="214564"/>
    <row r="214565"/>
    <row r="214566"/>
    <row r="214567"/>
    <row r="214568"/>
    <row r="214569"/>
    <row r="214570"/>
    <row r="214571"/>
    <row r="214572"/>
    <row r="214573"/>
    <row r="214574"/>
    <row r="214575"/>
    <row r="214576"/>
    <row r="214577"/>
    <row r="214578"/>
    <row r="214579"/>
    <row r="214580"/>
    <row r="214581"/>
    <row r="214582"/>
    <row r="214583"/>
    <row r="214584"/>
    <row r="214585"/>
    <row r="214586"/>
    <row r="214587"/>
    <row r="214588"/>
    <row r="214589"/>
    <row r="214590"/>
    <row r="214591"/>
    <row r="214592"/>
    <row r="214593"/>
    <row r="214594"/>
    <row r="214595"/>
    <row r="214596"/>
    <row r="214597"/>
    <row r="214598"/>
    <row r="214599"/>
    <row r="214600"/>
    <row r="214601"/>
    <row r="214602"/>
    <row r="214603"/>
    <row r="214604"/>
    <row r="214605"/>
    <row r="214606"/>
    <row r="214607"/>
    <row r="214608"/>
    <row r="214609"/>
    <row r="214610"/>
    <row r="214611"/>
    <row r="214612"/>
    <row r="214613"/>
    <row r="214614"/>
    <row r="214615"/>
    <row r="214616"/>
    <row r="214617"/>
    <row r="214618"/>
    <row r="214619"/>
    <row r="214620"/>
    <row r="214621"/>
    <row r="214622"/>
    <row r="214623"/>
    <row r="214624"/>
    <row r="214625"/>
    <row r="214626"/>
    <row r="214627"/>
    <row r="214628"/>
    <row r="214629"/>
    <row r="214630"/>
    <row r="214631"/>
    <row r="214632"/>
    <row r="214633"/>
    <row r="214634"/>
    <row r="214635"/>
    <row r="214636"/>
    <row r="214637"/>
    <row r="214638"/>
    <row r="214639"/>
    <row r="214640"/>
    <row r="214641"/>
    <row r="214642"/>
    <row r="214643"/>
    <row r="214644"/>
    <row r="214645"/>
    <row r="214646"/>
    <row r="214647"/>
    <row r="214648"/>
    <row r="214649"/>
    <row r="214650"/>
    <row r="214651"/>
    <row r="214652"/>
    <row r="214653"/>
    <row r="214654"/>
    <row r="214655"/>
    <row r="214656"/>
    <row r="214657"/>
    <row r="214658"/>
    <row r="214659"/>
    <row r="214660"/>
    <row r="214661"/>
    <row r="214662"/>
    <row r="214663"/>
    <row r="214664"/>
    <row r="214665"/>
    <row r="214666"/>
    <row r="214667"/>
    <row r="214668"/>
    <row r="214669"/>
    <row r="214670"/>
    <row r="214671"/>
    <row r="214672"/>
    <row r="214673"/>
    <row r="214674"/>
    <row r="214675"/>
    <row r="214676"/>
    <row r="214677"/>
    <row r="214678"/>
    <row r="214679"/>
    <row r="214680"/>
    <row r="214681"/>
    <row r="214682"/>
    <row r="214683"/>
    <row r="214684"/>
    <row r="214685"/>
    <row r="214686"/>
    <row r="214687"/>
    <row r="214688"/>
    <row r="214689"/>
    <row r="214690"/>
    <row r="214691"/>
    <row r="214692"/>
    <row r="214693"/>
    <row r="214694"/>
    <row r="214695"/>
    <row r="214696"/>
    <row r="214697"/>
    <row r="214698"/>
    <row r="214699"/>
    <row r="214700"/>
    <row r="214701"/>
    <row r="214702"/>
    <row r="214703"/>
    <row r="214704"/>
    <row r="214705"/>
    <row r="214706"/>
    <row r="214707"/>
    <row r="214708"/>
    <row r="214709"/>
    <row r="214710"/>
    <row r="214711"/>
    <row r="214712"/>
    <row r="214713"/>
    <row r="214714"/>
    <row r="214715"/>
    <row r="214716"/>
    <row r="214717"/>
    <row r="214718"/>
    <row r="214719"/>
    <row r="214720"/>
    <row r="214721"/>
    <row r="214722"/>
    <row r="214723"/>
    <row r="214724"/>
    <row r="214725"/>
    <row r="214726"/>
    <row r="214727"/>
    <row r="214728"/>
    <row r="214729"/>
    <row r="214730"/>
    <row r="214731"/>
    <row r="214732"/>
    <row r="214733"/>
    <row r="214734"/>
    <row r="214735"/>
    <row r="214736"/>
    <row r="214737"/>
    <row r="214738"/>
    <row r="214739"/>
    <row r="214740"/>
    <row r="214741"/>
    <row r="214742"/>
    <row r="214743"/>
    <row r="214744"/>
    <row r="214745"/>
    <row r="214746"/>
    <row r="214747"/>
    <row r="214748"/>
    <row r="214749"/>
    <row r="214750"/>
    <row r="214751"/>
    <row r="214752"/>
    <row r="214753"/>
    <row r="214754"/>
    <row r="214755"/>
    <row r="214756"/>
    <row r="214757"/>
    <row r="214758"/>
    <row r="214759"/>
    <row r="214760"/>
    <row r="214761"/>
    <row r="214762"/>
    <row r="214763"/>
    <row r="214764"/>
    <row r="214765"/>
    <row r="214766"/>
    <row r="214767"/>
    <row r="214768"/>
    <row r="214769"/>
    <row r="214770"/>
    <row r="214771"/>
    <row r="214772"/>
    <row r="214773"/>
    <row r="214774"/>
    <row r="214775"/>
    <row r="214776"/>
    <row r="214777"/>
    <row r="214778"/>
    <row r="214779"/>
    <row r="214780"/>
    <row r="214781"/>
    <row r="214782"/>
    <row r="214783"/>
    <row r="214784"/>
    <row r="214785"/>
    <row r="214786"/>
    <row r="214787"/>
    <row r="214788"/>
    <row r="214789"/>
    <row r="214790"/>
    <row r="214791"/>
    <row r="214792"/>
    <row r="214793"/>
    <row r="214794"/>
    <row r="214795"/>
    <row r="214796"/>
    <row r="214797"/>
    <row r="214798"/>
    <row r="214799"/>
    <row r="214800"/>
    <row r="214801"/>
    <row r="214802"/>
    <row r="214803"/>
    <row r="214804"/>
    <row r="214805"/>
    <row r="214806"/>
    <row r="214807"/>
    <row r="214808"/>
    <row r="214809"/>
    <row r="214810"/>
    <row r="214811"/>
    <row r="214812"/>
    <row r="214813"/>
    <row r="214814"/>
    <row r="214815"/>
    <row r="214816"/>
    <row r="214817"/>
    <row r="214818"/>
    <row r="214819"/>
    <row r="214820"/>
    <row r="214821"/>
    <row r="214822"/>
    <row r="214823"/>
    <row r="214824"/>
    <row r="214825"/>
    <row r="214826"/>
    <row r="214827"/>
    <row r="214828"/>
    <row r="214829"/>
    <row r="214830"/>
    <row r="214831"/>
    <row r="214832"/>
    <row r="214833"/>
    <row r="214834"/>
    <row r="214835"/>
    <row r="214836"/>
    <row r="214837"/>
    <row r="214838"/>
    <row r="214839"/>
    <row r="214840"/>
    <row r="214841"/>
    <row r="214842"/>
    <row r="214843"/>
    <row r="214844"/>
    <row r="214845"/>
    <row r="214846"/>
    <row r="214847"/>
    <row r="214848"/>
    <row r="214849"/>
    <row r="214850"/>
    <row r="214851"/>
    <row r="214852"/>
    <row r="214853"/>
    <row r="214854"/>
    <row r="214855"/>
    <row r="214856"/>
    <row r="214857"/>
    <row r="214858"/>
    <row r="214859"/>
    <row r="214860"/>
    <row r="214861"/>
    <row r="214862"/>
    <row r="214863"/>
    <row r="214864"/>
    <row r="214865"/>
    <row r="214866"/>
    <row r="214867"/>
    <row r="214868"/>
    <row r="214869"/>
    <row r="214870"/>
    <row r="214871"/>
    <row r="214872"/>
    <row r="214873"/>
    <row r="214874"/>
    <row r="214875"/>
    <row r="214876"/>
    <row r="214877"/>
    <row r="214878"/>
    <row r="214879"/>
    <row r="214880"/>
    <row r="214881"/>
    <row r="214882"/>
    <row r="214883"/>
    <row r="214884"/>
    <row r="214885"/>
    <row r="214886"/>
    <row r="214887"/>
    <row r="214888"/>
    <row r="214889"/>
    <row r="214890"/>
    <row r="214891"/>
    <row r="214892"/>
    <row r="214893"/>
    <row r="214894"/>
    <row r="214895"/>
    <row r="214896"/>
    <row r="214897"/>
    <row r="214898"/>
    <row r="214899"/>
    <row r="214900"/>
    <row r="214901"/>
    <row r="214902"/>
    <row r="214903"/>
    <row r="214904"/>
    <row r="214905"/>
    <row r="214906"/>
    <row r="214907"/>
    <row r="214908"/>
    <row r="214909"/>
    <row r="214910"/>
    <row r="214911"/>
    <row r="214912"/>
    <row r="214913"/>
    <row r="214914"/>
    <row r="214915"/>
    <row r="214916"/>
    <row r="214917"/>
    <row r="214918"/>
    <row r="214919"/>
    <row r="214920"/>
    <row r="214921"/>
    <row r="214922"/>
    <row r="214923"/>
    <row r="214924"/>
    <row r="214925"/>
    <row r="214926"/>
    <row r="214927"/>
    <row r="214928"/>
    <row r="214929"/>
    <row r="214930"/>
    <row r="214931"/>
    <row r="214932"/>
    <row r="214933"/>
    <row r="214934"/>
    <row r="214935"/>
    <row r="214936"/>
    <row r="214937"/>
    <row r="214938"/>
    <row r="214939"/>
    <row r="214940"/>
    <row r="214941"/>
    <row r="214942"/>
    <row r="214943"/>
    <row r="214944"/>
    <row r="214945"/>
    <row r="214946"/>
    <row r="214947"/>
    <row r="214948"/>
    <row r="214949"/>
    <row r="214950"/>
    <row r="214951"/>
    <row r="214952"/>
    <row r="214953"/>
    <row r="214954"/>
    <row r="214955"/>
    <row r="214956"/>
    <row r="214957"/>
    <row r="214958"/>
    <row r="214959"/>
    <row r="214960"/>
    <row r="214961"/>
    <row r="214962"/>
    <row r="214963"/>
    <row r="214964"/>
    <row r="214965"/>
    <row r="214966"/>
    <row r="214967"/>
    <row r="214968"/>
    <row r="214969"/>
    <row r="214970"/>
    <row r="214971"/>
    <row r="214972"/>
    <row r="214973"/>
    <row r="214974"/>
    <row r="214975"/>
    <row r="214976"/>
    <row r="214977"/>
    <row r="214978"/>
    <row r="214979"/>
    <row r="214980"/>
    <row r="214981"/>
    <row r="214982"/>
    <row r="214983"/>
    <row r="214984"/>
    <row r="214985"/>
    <row r="214986"/>
    <row r="214987"/>
    <row r="214988"/>
    <row r="214989"/>
    <row r="214990"/>
    <row r="214991"/>
    <row r="214992"/>
    <row r="214993"/>
    <row r="214994"/>
    <row r="214995"/>
    <row r="214996"/>
    <row r="214997"/>
    <row r="214998"/>
    <row r="214999"/>
    <row r="215000"/>
    <row r="215001"/>
    <row r="215002"/>
    <row r="215003"/>
    <row r="215004"/>
    <row r="215005"/>
    <row r="215006"/>
    <row r="215007"/>
    <row r="215008"/>
    <row r="215009"/>
    <row r="215010"/>
    <row r="215011"/>
    <row r="215012"/>
    <row r="215013"/>
    <row r="215014"/>
    <row r="215015"/>
    <row r="215016"/>
    <row r="215017"/>
    <row r="215018"/>
    <row r="215019"/>
    <row r="215020"/>
    <row r="215021"/>
    <row r="215022"/>
    <row r="215023"/>
    <row r="215024"/>
    <row r="215025"/>
    <row r="215026"/>
    <row r="215027"/>
    <row r="215028"/>
    <row r="215029"/>
    <row r="215030"/>
    <row r="215031"/>
    <row r="215032"/>
    <row r="215033"/>
    <row r="215034"/>
    <row r="215035"/>
    <row r="215036"/>
    <row r="215037"/>
    <row r="215038"/>
    <row r="215039"/>
    <row r="215040"/>
    <row r="215041"/>
    <row r="215042"/>
    <row r="215043"/>
    <row r="215044"/>
    <row r="215045"/>
    <row r="215046"/>
    <row r="215047"/>
    <row r="215048"/>
    <row r="215049"/>
    <row r="215050"/>
    <row r="215051"/>
    <row r="215052"/>
    <row r="215053"/>
    <row r="215054"/>
    <row r="215055"/>
    <row r="215056"/>
    <row r="215057"/>
    <row r="215058"/>
    <row r="215059"/>
    <row r="215060"/>
    <row r="215061"/>
    <row r="215062"/>
    <row r="215063"/>
    <row r="215064"/>
    <row r="215065"/>
    <row r="215066"/>
    <row r="215067"/>
    <row r="215068"/>
    <row r="215069"/>
    <row r="215070"/>
    <row r="215071"/>
    <row r="215072"/>
    <row r="215073"/>
    <row r="215074"/>
    <row r="215075"/>
    <row r="215076"/>
    <row r="215077"/>
    <row r="215078"/>
    <row r="215079"/>
    <row r="215080"/>
    <row r="215081"/>
    <row r="215082"/>
    <row r="215083"/>
    <row r="215084"/>
    <row r="215085"/>
    <row r="215086"/>
    <row r="215087"/>
    <row r="215088"/>
    <row r="215089"/>
    <row r="215090"/>
    <row r="215091"/>
    <row r="215092"/>
    <row r="215093"/>
    <row r="215094"/>
    <row r="215095"/>
    <row r="215096"/>
    <row r="215097"/>
    <row r="215098"/>
    <row r="215099"/>
    <row r="215100"/>
    <row r="215101"/>
    <row r="215102"/>
    <row r="215103"/>
    <row r="215104"/>
    <row r="215105"/>
    <row r="215106"/>
    <row r="215107"/>
    <row r="215108"/>
    <row r="215109"/>
    <row r="215110"/>
    <row r="215111"/>
    <row r="215112"/>
    <row r="215113"/>
    <row r="215114"/>
    <row r="215115"/>
    <row r="215116"/>
    <row r="215117"/>
    <row r="215118"/>
    <row r="215119"/>
    <row r="215120"/>
    <row r="215121"/>
    <row r="215122"/>
    <row r="215123"/>
    <row r="215124"/>
    <row r="215125"/>
    <row r="215126"/>
    <row r="215127"/>
    <row r="215128"/>
    <row r="215129"/>
    <row r="215130"/>
    <row r="215131"/>
    <row r="215132"/>
    <row r="215133"/>
    <row r="215134"/>
    <row r="215135"/>
    <row r="215136"/>
    <row r="215137"/>
    <row r="215138"/>
    <row r="215139"/>
    <row r="215140"/>
    <row r="215141"/>
    <row r="215142"/>
    <row r="215143"/>
    <row r="215144"/>
    <row r="215145"/>
    <row r="215146"/>
    <row r="215147"/>
    <row r="215148"/>
    <row r="215149"/>
    <row r="215150"/>
    <row r="215151"/>
    <row r="215152"/>
    <row r="215153"/>
    <row r="215154"/>
    <row r="215155"/>
    <row r="215156"/>
    <row r="215157"/>
    <row r="215158"/>
    <row r="215159"/>
    <row r="215160"/>
    <row r="215161"/>
    <row r="215162"/>
    <row r="215163"/>
    <row r="215164"/>
    <row r="215165"/>
    <row r="215166"/>
    <row r="215167"/>
    <row r="215168"/>
    <row r="215169"/>
    <row r="215170"/>
    <row r="215171"/>
    <row r="215172"/>
    <row r="215173"/>
    <row r="215174"/>
    <row r="215175"/>
    <row r="215176"/>
    <row r="215177"/>
    <row r="215178"/>
    <row r="215179"/>
    <row r="215180"/>
    <row r="215181"/>
    <row r="215182"/>
    <row r="215183"/>
    <row r="215184"/>
    <row r="215185"/>
    <row r="215186"/>
    <row r="215187"/>
    <row r="215188"/>
    <row r="215189"/>
    <row r="215190"/>
    <row r="215191"/>
    <row r="215192"/>
    <row r="215193"/>
    <row r="215194"/>
    <row r="215195"/>
    <row r="215196"/>
    <row r="215197"/>
    <row r="215198"/>
    <row r="215199"/>
    <row r="215200"/>
    <row r="215201"/>
    <row r="215202"/>
    <row r="215203"/>
    <row r="215204"/>
    <row r="215205"/>
    <row r="215206"/>
    <row r="215207"/>
    <row r="215208"/>
    <row r="215209"/>
    <row r="215210"/>
    <row r="215211"/>
    <row r="215212"/>
    <row r="215213"/>
    <row r="215214"/>
    <row r="215215"/>
    <row r="215216"/>
    <row r="215217"/>
    <row r="215218"/>
    <row r="215219"/>
    <row r="215220"/>
    <row r="215221"/>
    <row r="215222"/>
    <row r="215223"/>
    <row r="215224"/>
    <row r="215225"/>
    <row r="215226"/>
    <row r="215227"/>
    <row r="215228"/>
    <row r="215229"/>
    <row r="215230"/>
    <row r="215231"/>
    <row r="215232"/>
    <row r="215233"/>
    <row r="215234"/>
    <row r="215235"/>
    <row r="215236"/>
    <row r="215237"/>
    <row r="215238"/>
    <row r="215239"/>
    <row r="215240"/>
    <row r="215241"/>
    <row r="215242"/>
    <row r="215243"/>
    <row r="215244"/>
    <row r="215245"/>
    <row r="215246"/>
    <row r="215247"/>
    <row r="215248"/>
    <row r="215249"/>
    <row r="215250"/>
    <row r="215251"/>
    <row r="215252"/>
    <row r="215253"/>
    <row r="215254"/>
    <row r="215255"/>
    <row r="215256"/>
    <row r="215257"/>
    <row r="215258"/>
    <row r="215259"/>
    <row r="215260"/>
    <row r="215261"/>
    <row r="215262"/>
    <row r="215263"/>
    <row r="215264"/>
    <row r="215265"/>
    <row r="215266"/>
    <row r="215267"/>
    <row r="215268"/>
    <row r="215269"/>
    <row r="215270"/>
    <row r="215271"/>
    <row r="215272"/>
    <row r="215273"/>
    <row r="215274"/>
    <row r="215275"/>
    <row r="215276"/>
    <row r="215277"/>
    <row r="215278"/>
    <row r="215279"/>
    <row r="215280"/>
    <row r="215281"/>
    <row r="215282"/>
    <row r="215283"/>
    <row r="215284"/>
    <row r="215285"/>
    <row r="215286"/>
    <row r="215287"/>
    <row r="215288"/>
    <row r="215289"/>
    <row r="215290"/>
    <row r="215291"/>
    <row r="215292"/>
    <row r="215293"/>
    <row r="215294"/>
    <row r="215295"/>
    <row r="215296"/>
    <row r="215297"/>
    <row r="215298"/>
    <row r="215299"/>
    <row r="215300"/>
    <row r="215301"/>
    <row r="215302"/>
    <row r="215303"/>
    <row r="215304"/>
    <row r="215305"/>
    <row r="215306"/>
    <row r="215307"/>
    <row r="215308"/>
    <row r="215309"/>
    <row r="215310"/>
    <row r="215311"/>
    <row r="215312"/>
    <row r="215313"/>
    <row r="215314"/>
    <row r="215315"/>
    <row r="215316"/>
    <row r="215317"/>
    <row r="215318"/>
    <row r="215319"/>
    <row r="215320"/>
    <row r="215321"/>
    <row r="215322"/>
    <row r="215323"/>
    <row r="215324"/>
    <row r="215325"/>
    <row r="215326"/>
    <row r="215327"/>
    <row r="215328"/>
    <row r="215329"/>
    <row r="215330"/>
    <row r="215331"/>
    <row r="215332"/>
    <row r="215333"/>
    <row r="215334"/>
    <row r="215335"/>
    <row r="215336"/>
    <row r="215337"/>
    <row r="215338"/>
    <row r="215339"/>
    <row r="215340"/>
    <row r="215341"/>
    <row r="215342"/>
    <row r="215343"/>
    <row r="215344"/>
    <row r="215345"/>
    <row r="215346"/>
    <row r="215347"/>
    <row r="215348"/>
    <row r="215349"/>
    <row r="215350"/>
    <row r="215351"/>
    <row r="215352"/>
    <row r="215353"/>
    <row r="215354"/>
    <row r="215355"/>
    <row r="215356"/>
    <row r="215357"/>
    <row r="215358"/>
    <row r="215359"/>
    <row r="215360"/>
    <row r="215361"/>
    <row r="215362"/>
    <row r="215363"/>
    <row r="215364"/>
    <row r="215365"/>
    <row r="215366"/>
    <row r="215367"/>
    <row r="215368"/>
    <row r="215369"/>
    <row r="215370"/>
    <row r="215371"/>
    <row r="215372"/>
    <row r="215373"/>
    <row r="215374"/>
    <row r="215375"/>
    <row r="215376"/>
    <row r="215377"/>
    <row r="215378"/>
    <row r="215379"/>
    <row r="215380"/>
    <row r="215381"/>
    <row r="215382"/>
    <row r="215383"/>
    <row r="215384"/>
    <row r="215385"/>
    <row r="215386"/>
    <row r="215387"/>
    <row r="215388"/>
    <row r="215389"/>
    <row r="215390"/>
    <row r="215391"/>
    <row r="215392"/>
    <row r="215393"/>
    <row r="215394"/>
    <row r="215395"/>
    <row r="215396"/>
    <row r="215397"/>
    <row r="215398"/>
    <row r="215399"/>
    <row r="215400"/>
    <row r="215401"/>
    <row r="215402"/>
    <row r="215403"/>
    <row r="215404"/>
    <row r="215405"/>
    <row r="215406"/>
    <row r="215407"/>
    <row r="215408"/>
    <row r="215409"/>
    <row r="215410"/>
    <row r="215411"/>
    <row r="215412"/>
    <row r="215413"/>
    <row r="215414"/>
    <row r="215415"/>
    <row r="215416"/>
    <row r="215417"/>
    <row r="215418"/>
    <row r="215419"/>
    <row r="215420"/>
    <row r="215421"/>
    <row r="215422"/>
    <row r="215423"/>
    <row r="215424"/>
    <row r="215425"/>
    <row r="215426"/>
    <row r="215427"/>
    <row r="215428"/>
    <row r="215429"/>
    <row r="215430"/>
    <row r="215431"/>
    <row r="215432"/>
    <row r="215433"/>
    <row r="215434"/>
    <row r="215435"/>
    <row r="215436"/>
    <row r="215437"/>
    <row r="215438"/>
    <row r="215439"/>
    <row r="215440"/>
    <row r="215441"/>
    <row r="215442"/>
    <row r="215443"/>
    <row r="215444"/>
    <row r="215445"/>
    <row r="215446"/>
    <row r="215447"/>
    <row r="215448"/>
    <row r="215449"/>
    <row r="215450"/>
    <row r="215451"/>
    <row r="215452"/>
    <row r="215453"/>
    <row r="215454"/>
    <row r="215455"/>
    <row r="215456"/>
    <row r="215457"/>
    <row r="215458"/>
    <row r="215459"/>
    <row r="215460"/>
    <row r="215461"/>
    <row r="215462"/>
    <row r="215463"/>
    <row r="215464"/>
    <row r="215465"/>
    <row r="215466"/>
    <row r="215467"/>
    <row r="215468"/>
    <row r="215469"/>
    <row r="215470"/>
    <row r="215471"/>
    <row r="215472"/>
    <row r="215473"/>
    <row r="215474"/>
    <row r="215475"/>
    <row r="215476"/>
    <row r="215477"/>
    <row r="215478"/>
    <row r="215479"/>
    <row r="215480"/>
    <row r="215481"/>
    <row r="215482"/>
    <row r="215483"/>
    <row r="215484"/>
    <row r="215485"/>
    <row r="215486"/>
    <row r="215487"/>
    <row r="215488"/>
    <row r="215489"/>
    <row r="215490"/>
    <row r="215491"/>
    <row r="215492"/>
    <row r="215493"/>
    <row r="215494"/>
    <row r="215495"/>
    <row r="215496"/>
    <row r="215497"/>
    <row r="215498"/>
    <row r="215499"/>
    <row r="215500"/>
    <row r="215501"/>
    <row r="215502"/>
    <row r="215503"/>
    <row r="215504"/>
    <row r="215505"/>
    <row r="215506"/>
    <row r="215507"/>
    <row r="215508"/>
    <row r="215509"/>
    <row r="215510"/>
    <row r="215511"/>
    <row r="215512"/>
    <row r="215513"/>
    <row r="215514"/>
    <row r="215515"/>
    <row r="215516"/>
    <row r="215517"/>
    <row r="215518"/>
    <row r="215519"/>
    <row r="215520"/>
    <row r="215521"/>
    <row r="215522"/>
    <row r="215523"/>
    <row r="215524"/>
    <row r="215525"/>
    <row r="215526"/>
    <row r="215527"/>
    <row r="215528"/>
    <row r="215529"/>
    <row r="215530"/>
    <row r="215531"/>
    <row r="215532"/>
    <row r="215533"/>
    <row r="215534"/>
    <row r="215535"/>
    <row r="215536"/>
    <row r="215537"/>
    <row r="215538"/>
    <row r="215539"/>
    <row r="215540"/>
    <row r="215541"/>
    <row r="215542"/>
    <row r="215543"/>
    <row r="215544"/>
    <row r="215545"/>
    <row r="215546"/>
    <row r="215547"/>
    <row r="215548"/>
    <row r="215549"/>
    <row r="215550"/>
    <row r="215551"/>
    <row r="215552"/>
    <row r="215553"/>
    <row r="215554"/>
    <row r="215555"/>
    <row r="215556"/>
    <row r="215557"/>
    <row r="215558"/>
    <row r="215559"/>
    <row r="215560"/>
    <row r="215561"/>
    <row r="215562"/>
    <row r="215563"/>
    <row r="215564"/>
    <row r="215565"/>
    <row r="215566"/>
    <row r="215567"/>
    <row r="215568"/>
    <row r="215569"/>
    <row r="215570"/>
    <row r="215571"/>
    <row r="215572"/>
    <row r="215573"/>
    <row r="215574"/>
    <row r="215575"/>
    <row r="215576"/>
    <row r="215577"/>
    <row r="215578"/>
    <row r="215579"/>
    <row r="215580"/>
    <row r="215581"/>
    <row r="215582"/>
    <row r="215583"/>
    <row r="215584"/>
    <row r="215585"/>
    <row r="215586"/>
    <row r="215587"/>
    <row r="215588"/>
    <row r="215589"/>
    <row r="215590"/>
    <row r="215591"/>
    <row r="215592"/>
    <row r="215593"/>
    <row r="215594"/>
    <row r="215595"/>
    <row r="215596"/>
    <row r="215597"/>
    <row r="215598"/>
    <row r="215599"/>
    <row r="215600"/>
    <row r="215601"/>
    <row r="215602"/>
    <row r="215603"/>
    <row r="215604"/>
    <row r="215605"/>
    <row r="215606"/>
    <row r="215607"/>
    <row r="215608"/>
    <row r="215609"/>
    <row r="215610"/>
    <row r="215611"/>
    <row r="215612"/>
    <row r="215613"/>
    <row r="215614"/>
    <row r="215615"/>
    <row r="215616"/>
    <row r="215617"/>
    <row r="215618"/>
    <row r="215619"/>
    <row r="215620"/>
    <row r="215621"/>
    <row r="215622"/>
    <row r="215623"/>
    <row r="215624"/>
    <row r="215625"/>
    <row r="215626"/>
    <row r="215627"/>
    <row r="215628"/>
    <row r="215629"/>
    <row r="215630"/>
    <row r="215631"/>
    <row r="215632"/>
    <row r="215633"/>
    <row r="215634"/>
    <row r="215635"/>
    <row r="215636"/>
    <row r="215637"/>
    <row r="215638"/>
    <row r="215639"/>
    <row r="215640"/>
    <row r="215641"/>
    <row r="215642"/>
    <row r="215643"/>
    <row r="215644"/>
    <row r="215645"/>
    <row r="215646"/>
    <row r="215647"/>
    <row r="215648"/>
    <row r="215649"/>
    <row r="215650"/>
    <row r="215651"/>
    <row r="215652"/>
    <row r="215653"/>
    <row r="215654"/>
    <row r="215655"/>
    <row r="215656"/>
    <row r="215657"/>
    <row r="215658"/>
    <row r="215659"/>
    <row r="215660"/>
    <row r="215661"/>
    <row r="215662"/>
    <row r="215663"/>
    <row r="215664"/>
    <row r="215665"/>
    <row r="215666"/>
    <row r="215667"/>
    <row r="215668"/>
    <row r="215669"/>
    <row r="215670"/>
    <row r="215671"/>
    <row r="215672"/>
    <row r="215673"/>
    <row r="215674"/>
    <row r="215675"/>
    <row r="215676"/>
    <row r="215677"/>
    <row r="215678"/>
    <row r="215679"/>
    <row r="215680"/>
    <row r="215681"/>
    <row r="215682"/>
    <row r="215683"/>
    <row r="215684"/>
    <row r="215685"/>
    <row r="215686"/>
    <row r="215687"/>
    <row r="215688"/>
    <row r="215689"/>
    <row r="215690"/>
    <row r="215691"/>
    <row r="215692"/>
    <row r="215693"/>
    <row r="215694"/>
    <row r="215695"/>
    <row r="215696"/>
    <row r="215697"/>
    <row r="215698"/>
    <row r="215699"/>
    <row r="215700"/>
    <row r="215701"/>
    <row r="215702"/>
    <row r="215703"/>
    <row r="215704"/>
    <row r="215705"/>
    <row r="215706"/>
    <row r="215707"/>
    <row r="215708"/>
    <row r="215709"/>
    <row r="215710"/>
    <row r="215711"/>
    <row r="215712"/>
    <row r="215713"/>
    <row r="215714"/>
    <row r="215715"/>
    <row r="215716"/>
    <row r="215717"/>
    <row r="215718"/>
    <row r="215719"/>
    <row r="215720"/>
    <row r="215721"/>
    <row r="215722"/>
    <row r="215723"/>
    <row r="215724"/>
    <row r="215725"/>
    <row r="215726"/>
    <row r="215727"/>
    <row r="215728"/>
    <row r="215729"/>
    <row r="215730"/>
    <row r="215731"/>
    <row r="215732"/>
    <row r="215733"/>
    <row r="215734"/>
    <row r="215735"/>
    <row r="215736"/>
    <row r="215737"/>
    <row r="215738"/>
    <row r="215739"/>
    <row r="215740"/>
    <row r="215741"/>
    <row r="215742"/>
    <row r="215743"/>
    <row r="215744"/>
    <row r="215745"/>
    <row r="215746"/>
    <row r="215747"/>
    <row r="215748"/>
    <row r="215749"/>
    <row r="215750"/>
    <row r="215751"/>
    <row r="215752"/>
    <row r="215753"/>
    <row r="215754"/>
    <row r="215755"/>
    <row r="215756"/>
    <row r="215757"/>
    <row r="215758"/>
    <row r="215759"/>
    <row r="215760"/>
    <row r="215761"/>
    <row r="215762"/>
    <row r="215763"/>
    <row r="215764"/>
    <row r="215765"/>
    <row r="215766"/>
    <row r="215767"/>
    <row r="215768"/>
    <row r="215769"/>
    <row r="215770"/>
    <row r="215771"/>
    <row r="215772"/>
    <row r="215773"/>
    <row r="215774"/>
    <row r="215775"/>
    <row r="215776"/>
    <row r="215777"/>
    <row r="215778"/>
    <row r="215779"/>
    <row r="215780"/>
    <row r="215781"/>
    <row r="215782"/>
    <row r="215783"/>
    <row r="215784"/>
    <row r="215785"/>
    <row r="215786"/>
    <row r="215787"/>
    <row r="215788"/>
    <row r="215789"/>
    <row r="215790"/>
    <row r="215791"/>
    <row r="215792"/>
    <row r="215793"/>
    <row r="215794"/>
    <row r="215795"/>
    <row r="215796"/>
    <row r="215797"/>
    <row r="215798"/>
    <row r="215799"/>
    <row r="215800"/>
    <row r="215801"/>
    <row r="215802"/>
    <row r="215803"/>
    <row r="215804"/>
    <row r="215805"/>
    <row r="215806"/>
    <row r="215807"/>
    <row r="215808"/>
    <row r="215809"/>
    <row r="215810"/>
    <row r="215811"/>
    <row r="215812"/>
    <row r="215813"/>
    <row r="215814"/>
    <row r="215815"/>
    <row r="215816"/>
    <row r="215817"/>
    <row r="215818"/>
    <row r="215819"/>
    <row r="215820"/>
    <row r="215821"/>
    <row r="215822"/>
    <row r="215823"/>
    <row r="215824"/>
    <row r="215825"/>
    <row r="215826"/>
    <row r="215827"/>
    <row r="215828"/>
    <row r="215829"/>
    <row r="215830"/>
    <row r="215831"/>
    <row r="215832"/>
    <row r="215833"/>
    <row r="215834"/>
    <row r="215835"/>
    <row r="215836"/>
    <row r="215837"/>
    <row r="215838"/>
    <row r="215839"/>
    <row r="215840"/>
    <row r="215841"/>
    <row r="215842"/>
    <row r="215843"/>
    <row r="215844"/>
    <row r="215845"/>
    <row r="215846"/>
    <row r="215847"/>
    <row r="215848"/>
    <row r="215849"/>
    <row r="215850"/>
    <row r="215851"/>
    <row r="215852"/>
    <row r="215853"/>
    <row r="215854"/>
    <row r="215855"/>
    <row r="215856"/>
    <row r="215857"/>
    <row r="215858"/>
    <row r="215859"/>
    <row r="215860"/>
    <row r="215861"/>
    <row r="215862"/>
    <row r="215863"/>
    <row r="215864"/>
    <row r="215865"/>
    <row r="215866"/>
    <row r="215867"/>
    <row r="215868"/>
    <row r="215869"/>
    <row r="215870"/>
    <row r="215871"/>
    <row r="215872"/>
    <row r="215873"/>
    <row r="215874"/>
    <row r="215875"/>
    <row r="215876"/>
    <row r="215877"/>
    <row r="215878"/>
    <row r="215879"/>
    <row r="215880"/>
    <row r="215881"/>
    <row r="215882"/>
    <row r="215883"/>
    <row r="215884"/>
    <row r="215885"/>
    <row r="215886"/>
    <row r="215887"/>
    <row r="215888"/>
    <row r="215889"/>
    <row r="215890"/>
    <row r="215891"/>
    <row r="215892"/>
    <row r="215893"/>
    <row r="215894"/>
    <row r="215895"/>
    <row r="215896"/>
    <row r="215897"/>
    <row r="215898"/>
    <row r="215899"/>
    <row r="215900"/>
    <row r="215901"/>
    <row r="215902"/>
    <row r="215903"/>
    <row r="215904"/>
    <row r="215905"/>
    <row r="215906"/>
    <row r="215907"/>
    <row r="215908"/>
    <row r="215909"/>
    <row r="215910"/>
    <row r="215911"/>
    <row r="215912"/>
    <row r="215913"/>
    <row r="215914"/>
    <row r="215915"/>
    <row r="215916"/>
    <row r="215917"/>
    <row r="215918"/>
    <row r="215919"/>
    <row r="215920"/>
    <row r="215921"/>
    <row r="215922"/>
    <row r="215923"/>
    <row r="215924"/>
    <row r="215925"/>
    <row r="215926"/>
    <row r="215927"/>
    <row r="215928"/>
    <row r="215929"/>
    <row r="215930"/>
    <row r="215931"/>
    <row r="215932"/>
    <row r="215933"/>
    <row r="215934"/>
    <row r="215935"/>
    <row r="215936"/>
    <row r="215937"/>
    <row r="215938"/>
    <row r="215939"/>
    <row r="215940"/>
    <row r="215941"/>
    <row r="215942"/>
    <row r="215943"/>
    <row r="215944"/>
    <row r="215945"/>
    <row r="215946"/>
    <row r="215947"/>
    <row r="215948"/>
    <row r="215949"/>
    <row r="215950"/>
    <row r="215951"/>
    <row r="215952"/>
    <row r="215953"/>
    <row r="215954"/>
    <row r="215955"/>
    <row r="215956"/>
    <row r="215957"/>
    <row r="215958"/>
    <row r="215959"/>
    <row r="215960"/>
    <row r="215961"/>
    <row r="215962"/>
    <row r="215963"/>
    <row r="215964"/>
    <row r="215965"/>
    <row r="215966"/>
    <row r="215967"/>
    <row r="215968"/>
    <row r="215969"/>
    <row r="215970"/>
    <row r="215971"/>
    <row r="215972"/>
    <row r="215973"/>
    <row r="215974"/>
    <row r="215975"/>
    <row r="215976"/>
    <row r="215977"/>
    <row r="215978"/>
    <row r="215979"/>
    <row r="215980"/>
    <row r="215981"/>
    <row r="215982"/>
    <row r="215983"/>
    <row r="215984"/>
    <row r="215985"/>
    <row r="215986"/>
    <row r="215987"/>
    <row r="215988"/>
    <row r="215989"/>
    <row r="215990"/>
    <row r="215991"/>
    <row r="215992"/>
    <row r="215993"/>
    <row r="215994"/>
    <row r="215995"/>
    <row r="215996"/>
    <row r="215997"/>
    <row r="215998"/>
    <row r="215999"/>
    <row r="216000"/>
    <row r="216001"/>
    <row r="216002"/>
    <row r="216003"/>
    <row r="216004"/>
    <row r="216005"/>
    <row r="216006"/>
    <row r="216007"/>
    <row r="216008"/>
    <row r="216009"/>
    <row r="216010"/>
    <row r="216011"/>
    <row r="216012"/>
    <row r="216013"/>
    <row r="216014"/>
    <row r="216015"/>
    <row r="216016"/>
    <row r="216017"/>
    <row r="216018"/>
    <row r="216019"/>
    <row r="216020"/>
    <row r="216021"/>
    <row r="216022"/>
    <row r="216023"/>
    <row r="216024"/>
    <row r="216025"/>
    <row r="216026"/>
    <row r="216027"/>
    <row r="216028"/>
    <row r="216029"/>
    <row r="216030"/>
    <row r="216031"/>
    <row r="216032"/>
    <row r="216033"/>
    <row r="216034"/>
    <row r="216035"/>
    <row r="216036"/>
    <row r="216037"/>
    <row r="216038"/>
    <row r="216039"/>
    <row r="216040"/>
    <row r="216041"/>
    <row r="216042"/>
    <row r="216043"/>
    <row r="216044"/>
    <row r="216045"/>
    <row r="216046"/>
    <row r="216047"/>
    <row r="216048"/>
    <row r="216049"/>
    <row r="216050"/>
    <row r="216051"/>
    <row r="216052"/>
    <row r="216053"/>
    <row r="216054"/>
    <row r="216055"/>
    <row r="216056"/>
    <row r="216057"/>
    <row r="216058"/>
    <row r="216059"/>
    <row r="216060"/>
    <row r="216061"/>
    <row r="216062"/>
    <row r="216063"/>
    <row r="216064"/>
    <row r="216065"/>
    <row r="216066"/>
    <row r="216067"/>
    <row r="216068"/>
    <row r="216069"/>
    <row r="216070"/>
    <row r="216071"/>
    <row r="216072"/>
    <row r="216073"/>
    <row r="216074"/>
    <row r="216075"/>
    <row r="216076"/>
    <row r="216077"/>
    <row r="216078"/>
    <row r="216079"/>
    <row r="216080"/>
    <row r="216081"/>
    <row r="216082"/>
    <row r="216083"/>
    <row r="216084"/>
    <row r="216085"/>
    <row r="216086"/>
    <row r="216087"/>
    <row r="216088"/>
    <row r="216089"/>
    <row r="216090"/>
    <row r="216091"/>
    <row r="216092"/>
    <row r="216093"/>
    <row r="216094"/>
    <row r="216095"/>
    <row r="216096"/>
    <row r="216097"/>
    <row r="216098"/>
    <row r="216099"/>
    <row r="216100"/>
    <row r="216101"/>
    <row r="216102"/>
    <row r="216103"/>
    <row r="216104"/>
    <row r="216105"/>
    <row r="216106"/>
    <row r="216107"/>
    <row r="216108"/>
    <row r="216109"/>
    <row r="216110"/>
    <row r="216111"/>
    <row r="216112"/>
    <row r="216113"/>
    <row r="216114"/>
    <row r="216115"/>
    <row r="216116"/>
    <row r="216117"/>
    <row r="216118"/>
    <row r="216119"/>
    <row r="216120"/>
    <row r="216121"/>
    <row r="216122"/>
    <row r="216123"/>
    <row r="216124"/>
    <row r="216125"/>
    <row r="216126"/>
    <row r="216127"/>
    <row r="216128"/>
    <row r="216129"/>
    <row r="216130"/>
    <row r="216131"/>
    <row r="216132"/>
    <row r="216133"/>
    <row r="216134"/>
    <row r="216135"/>
    <row r="216136"/>
    <row r="216137"/>
    <row r="216138"/>
    <row r="216139"/>
    <row r="216140"/>
    <row r="216141"/>
    <row r="216142"/>
    <row r="216143"/>
    <row r="216144"/>
    <row r="216145"/>
    <row r="216146"/>
    <row r="216147"/>
    <row r="216148"/>
    <row r="216149"/>
    <row r="216150"/>
    <row r="216151"/>
    <row r="216152"/>
    <row r="216153"/>
    <row r="216154"/>
    <row r="216155"/>
    <row r="216156"/>
    <row r="216157"/>
    <row r="216158"/>
    <row r="216159"/>
    <row r="216160"/>
    <row r="216161"/>
    <row r="216162"/>
    <row r="216163"/>
    <row r="216164"/>
    <row r="216165"/>
    <row r="216166"/>
    <row r="216167"/>
    <row r="216168"/>
    <row r="216169"/>
    <row r="216170"/>
    <row r="216171"/>
    <row r="216172"/>
    <row r="216173"/>
    <row r="216174"/>
    <row r="216175"/>
    <row r="216176"/>
    <row r="216177"/>
    <row r="216178"/>
    <row r="216179"/>
    <row r="216180"/>
    <row r="216181"/>
    <row r="216182"/>
    <row r="216183"/>
    <row r="216184"/>
    <row r="216185"/>
    <row r="216186"/>
    <row r="216187"/>
    <row r="216188"/>
    <row r="216189"/>
    <row r="216190"/>
    <row r="216191"/>
    <row r="216192"/>
    <row r="216193"/>
    <row r="216194"/>
    <row r="216195"/>
    <row r="216196"/>
    <row r="216197"/>
    <row r="216198"/>
    <row r="216199"/>
    <row r="216200"/>
    <row r="216201"/>
    <row r="216202"/>
    <row r="216203"/>
    <row r="216204"/>
    <row r="216205"/>
    <row r="216206"/>
    <row r="216207"/>
    <row r="216208"/>
    <row r="216209"/>
    <row r="216210"/>
    <row r="216211"/>
    <row r="216212"/>
    <row r="216213"/>
    <row r="216214"/>
    <row r="216215"/>
    <row r="216216"/>
    <row r="216217"/>
    <row r="216218"/>
    <row r="216219"/>
    <row r="216220"/>
    <row r="216221"/>
    <row r="216222"/>
    <row r="216223"/>
    <row r="216224"/>
    <row r="216225"/>
    <row r="216226"/>
    <row r="216227"/>
    <row r="216228"/>
    <row r="216229"/>
    <row r="216230"/>
    <row r="216231"/>
    <row r="216232"/>
    <row r="216233"/>
    <row r="216234"/>
    <row r="216235"/>
    <row r="216236"/>
    <row r="216237"/>
    <row r="216238"/>
    <row r="216239"/>
    <row r="216240"/>
    <row r="216241"/>
    <row r="216242"/>
    <row r="216243"/>
    <row r="216244"/>
    <row r="216245"/>
    <row r="216246"/>
    <row r="216247"/>
    <row r="216248"/>
    <row r="216249"/>
    <row r="216250"/>
    <row r="216251"/>
    <row r="216252"/>
    <row r="216253"/>
    <row r="216254"/>
    <row r="216255"/>
    <row r="216256"/>
    <row r="216257"/>
    <row r="216258"/>
    <row r="216259"/>
    <row r="216260"/>
    <row r="216261"/>
    <row r="216262"/>
    <row r="216263"/>
    <row r="216264"/>
    <row r="216265"/>
    <row r="216266"/>
    <row r="216267"/>
    <row r="216268"/>
    <row r="216269"/>
    <row r="216270"/>
    <row r="216271"/>
    <row r="216272"/>
    <row r="216273"/>
    <row r="216274"/>
    <row r="216275"/>
    <row r="216276"/>
    <row r="216277"/>
    <row r="216278"/>
    <row r="216279"/>
    <row r="216280"/>
    <row r="216281"/>
    <row r="216282"/>
    <row r="216283"/>
    <row r="216284"/>
    <row r="216285"/>
    <row r="216286"/>
    <row r="216287"/>
    <row r="216288"/>
    <row r="216289"/>
    <row r="216290"/>
    <row r="216291"/>
    <row r="216292"/>
    <row r="216293"/>
    <row r="216294"/>
    <row r="216295"/>
    <row r="216296"/>
    <row r="216297"/>
    <row r="216298"/>
    <row r="216299"/>
    <row r="216300"/>
    <row r="216301"/>
    <row r="216302"/>
    <row r="216303"/>
    <row r="216304"/>
    <row r="216305"/>
    <row r="216306"/>
    <row r="216307"/>
    <row r="216308"/>
    <row r="216309"/>
    <row r="216310"/>
    <row r="216311"/>
    <row r="216312"/>
    <row r="216313"/>
    <row r="216314"/>
    <row r="216315"/>
    <row r="216316"/>
    <row r="216317"/>
    <row r="216318"/>
    <row r="216319"/>
    <row r="216320"/>
    <row r="216321"/>
    <row r="216322"/>
    <row r="216323"/>
    <row r="216324"/>
    <row r="216325"/>
    <row r="216326"/>
    <row r="216327"/>
    <row r="216328"/>
    <row r="216329"/>
    <row r="216330"/>
    <row r="216331"/>
    <row r="216332"/>
    <row r="216333"/>
    <row r="216334"/>
    <row r="216335"/>
    <row r="216336"/>
    <row r="216337"/>
    <row r="216338"/>
    <row r="216339"/>
    <row r="216340"/>
    <row r="216341"/>
    <row r="216342"/>
    <row r="216343"/>
    <row r="216344"/>
    <row r="216345"/>
    <row r="216346"/>
    <row r="216347"/>
    <row r="216348"/>
    <row r="216349"/>
    <row r="216350"/>
    <row r="216351"/>
    <row r="216352"/>
    <row r="216353"/>
    <row r="216354"/>
    <row r="216355"/>
    <row r="216356"/>
    <row r="216357"/>
    <row r="216358"/>
    <row r="216359"/>
    <row r="216360"/>
    <row r="216361"/>
    <row r="216362"/>
    <row r="216363"/>
    <row r="216364"/>
    <row r="216365"/>
    <row r="216366"/>
    <row r="216367"/>
    <row r="216368"/>
    <row r="216369"/>
    <row r="216370"/>
    <row r="216371"/>
    <row r="216372"/>
    <row r="216373"/>
    <row r="216374"/>
    <row r="216375"/>
    <row r="216376"/>
    <row r="216377"/>
    <row r="216378"/>
    <row r="216379"/>
    <row r="216380"/>
    <row r="216381"/>
    <row r="216382"/>
    <row r="216383"/>
    <row r="216384"/>
    <row r="216385"/>
    <row r="216386"/>
    <row r="216387"/>
    <row r="216388"/>
    <row r="216389"/>
    <row r="216390"/>
    <row r="216391"/>
    <row r="216392"/>
    <row r="216393"/>
    <row r="216394"/>
    <row r="216395"/>
    <row r="216396"/>
    <row r="216397"/>
    <row r="216398"/>
    <row r="216399"/>
    <row r="216400"/>
    <row r="216401"/>
    <row r="216402"/>
    <row r="216403"/>
    <row r="216404"/>
    <row r="216405"/>
    <row r="216406"/>
    <row r="216407"/>
    <row r="216408"/>
    <row r="216409"/>
    <row r="216410"/>
    <row r="216411"/>
    <row r="216412"/>
    <row r="216413"/>
    <row r="216414"/>
    <row r="216415"/>
    <row r="216416"/>
    <row r="216417"/>
    <row r="216418"/>
    <row r="216419"/>
    <row r="216420"/>
    <row r="216421"/>
    <row r="216422"/>
    <row r="216423"/>
    <row r="216424"/>
    <row r="216425"/>
    <row r="216426"/>
    <row r="216427"/>
    <row r="216428"/>
    <row r="216429"/>
    <row r="216430"/>
    <row r="216431"/>
    <row r="216432"/>
    <row r="216433"/>
    <row r="216434"/>
    <row r="216435"/>
    <row r="216436"/>
    <row r="216437"/>
    <row r="216438"/>
    <row r="216439"/>
    <row r="216440"/>
    <row r="216441"/>
    <row r="216442"/>
    <row r="216443"/>
    <row r="216444"/>
    <row r="216445"/>
    <row r="216446"/>
    <row r="216447"/>
    <row r="216448"/>
    <row r="216449"/>
    <row r="216450"/>
    <row r="216451"/>
    <row r="216452"/>
    <row r="216453"/>
    <row r="216454"/>
    <row r="216455"/>
    <row r="216456"/>
    <row r="216457"/>
    <row r="216458"/>
    <row r="216459"/>
    <row r="216460"/>
    <row r="216461"/>
    <row r="216462"/>
    <row r="216463"/>
    <row r="216464"/>
    <row r="216465"/>
    <row r="216466"/>
    <row r="216467"/>
    <row r="216468"/>
    <row r="216469"/>
    <row r="216470"/>
    <row r="216471"/>
    <row r="216472"/>
    <row r="216473"/>
    <row r="216474"/>
    <row r="216475"/>
    <row r="216476"/>
    <row r="216477"/>
    <row r="216478"/>
    <row r="216479"/>
    <row r="216480"/>
    <row r="216481"/>
    <row r="216482"/>
    <row r="216483"/>
    <row r="216484"/>
    <row r="216485"/>
    <row r="216486"/>
    <row r="216487"/>
    <row r="216488"/>
    <row r="216489"/>
    <row r="216490"/>
    <row r="216491"/>
    <row r="216492"/>
    <row r="216493"/>
    <row r="216494"/>
    <row r="216495"/>
    <row r="216496"/>
    <row r="216497"/>
    <row r="216498"/>
    <row r="216499"/>
    <row r="216500"/>
    <row r="216501"/>
    <row r="216502"/>
    <row r="216503"/>
    <row r="216504"/>
    <row r="216505"/>
    <row r="216506"/>
    <row r="216507"/>
    <row r="216508"/>
    <row r="216509"/>
    <row r="216510"/>
    <row r="216511"/>
    <row r="216512"/>
    <row r="216513"/>
    <row r="216514"/>
    <row r="216515"/>
    <row r="216516"/>
    <row r="216517"/>
    <row r="216518"/>
    <row r="216519"/>
    <row r="216520"/>
    <row r="216521"/>
    <row r="216522"/>
    <row r="216523"/>
    <row r="216524"/>
    <row r="216525"/>
    <row r="216526"/>
    <row r="216527"/>
    <row r="216528"/>
    <row r="216529"/>
    <row r="216530"/>
    <row r="216531"/>
    <row r="216532"/>
    <row r="216533"/>
    <row r="216534"/>
    <row r="216535"/>
    <row r="216536"/>
    <row r="216537"/>
    <row r="216538"/>
    <row r="216539"/>
    <row r="216540"/>
    <row r="216541"/>
    <row r="216542"/>
    <row r="216543"/>
    <row r="216544"/>
    <row r="216545"/>
    <row r="216546"/>
    <row r="216547"/>
    <row r="216548"/>
    <row r="216549"/>
    <row r="216550"/>
    <row r="216551"/>
    <row r="216552"/>
    <row r="216553"/>
    <row r="216554"/>
    <row r="216555"/>
    <row r="216556"/>
    <row r="216557"/>
    <row r="216558"/>
    <row r="216559"/>
    <row r="216560"/>
    <row r="216561"/>
    <row r="216562"/>
    <row r="216563"/>
    <row r="216564"/>
    <row r="216565"/>
    <row r="216566"/>
    <row r="216567"/>
    <row r="216568"/>
    <row r="216569"/>
    <row r="216570"/>
    <row r="216571"/>
    <row r="216572"/>
    <row r="216573"/>
    <row r="216574"/>
    <row r="216575"/>
    <row r="216576"/>
    <row r="216577"/>
    <row r="216578"/>
    <row r="216579"/>
    <row r="216580"/>
    <row r="216581"/>
    <row r="216582"/>
    <row r="216583"/>
    <row r="216584"/>
    <row r="216585"/>
    <row r="216586"/>
    <row r="216587"/>
    <row r="216588"/>
    <row r="216589"/>
    <row r="216590"/>
    <row r="216591"/>
    <row r="216592"/>
    <row r="216593"/>
    <row r="216594"/>
    <row r="216595"/>
    <row r="216596"/>
    <row r="216597"/>
    <row r="216598"/>
    <row r="216599"/>
    <row r="216600"/>
    <row r="216601"/>
    <row r="216602"/>
    <row r="216603"/>
    <row r="216604"/>
    <row r="216605"/>
    <row r="216606"/>
    <row r="216607"/>
    <row r="216608"/>
    <row r="216609"/>
    <row r="216610"/>
    <row r="216611"/>
    <row r="216612"/>
    <row r="216613"/>
    <row r="216614"/>
    <row r="216615"/>
    <row r="216616"/>
    <row r="216617"/>
    <row r="216618"/>
    <row r="216619"/>
    <row r="216620"/>
    <row r="216621"/>
    <row r="216622"/>
    <row r="216623"/>
    <row r="216624"/>
    <row r="216625"/>
    <row r="216626"/>
    <row r="216627"/>
    <row r="216628"/>
    <row r="216629"/>
    <row r="216630"/>
    <row r="216631"/>
    <row r="216632"/>
    <row r="216633"/>
    <row r="216634"/>
    <row r="216635"/>
    <row r="216636"/>
    <row r="216637"/>
    <row r="216638"/>
    <row r="216639"/>
    <row r="216640"/>
    <row r="216641"/>
    <row r="216642"/>
    <row r="216643"/>
    <row r="216644"/>
    <row r="216645"/>
    <row r="216646"/>
    <row r="216647"/>
    <row r="216648"/>
    <row r="216649"/>
    <row r="216650"/>
    <row r="216651"/>
    <row r="216652"/>
    <row r="216653"/>
    <row r="216654"/>
    <row r="216655"/>
    <row r="216656"/>
    <row r="216657"/>
    <row r="216658"/>
    <row r="216659"/>
    <row r="216660"/>
    <row r="216661"/>
    <row r="216662"/>
    <row r="216663"/>
    <row r="216664"/>
    <row r="216665"/>
    <row r="216666"/>
    <row r="216667"/>
    <row r="216668"/>
    <row r="216669"/>
    <row r="216670"/>
    <row r="216671"/>
    <row r="216672"/>
    <row r="216673"/>
    <row r="216674"/>
    <row r="216675"/>
    <row r="216676"/>
    <row r="216677"/>
    <row r="216678"/>
    <row r="216679"/>
    <row r="216680"/>
    <row r="216681"/>
    <row r="216682"/>
    <row r="216683"/>
    <row r="216684"/>
    <row r="216685"/>
    <row r="216686"/>
    <row r="216687"/>
    <row r="216688"/>
    <row r="216689"/>
    <row r="216690"/>
    <row r="216691"/>
    <row r="216692"/>
    <row r="216693"/>
    <row r="216694"/>
    <row r="216695"/>
    <row r="216696"/>
    <row r="216697"/>
    <row r="216698"/>
    <row r="216699"/>
    <row r="216700"/>
    <row r="216701"/>
    <row r="216702"/>
    <row r="216703"/>
    <row r="216704"/>
    <row r="216705"/>
    <row r="216706"/>
    <row r="216707"/>
    <row r="216708"/>
    <row r="216709"/>
    <row r="216710"/>
    <row r="216711"/>
    <row r="216712"/>
    <row r="216713"/>
    <row r="216714"/>
    <row r="216715"/>
    <row r="216716"/>
    <row r="216717"/>
    <row r="216718"/>
    <row r="216719"/>
    <row r="216720"/>
    <row r="216721"/>
    <row r="216722"/>
    <row r="216723"/>
    <row r="216724"/>
    <row r="216725"/>
    <row r="216726"/>
    <row r="216727"/>
    <row r="216728"/>
    <row r="216729"/>
    <row r="216730"/>
    <row r="216731"/>
    <row r="216732"/>
    <row r="216733"/>
    <row r="216734"/>
    <row r="216735"/>
    <row r="216736"/>
    <row r="216737"/>
    <row r="216738"/>
    <row r="216739"/>
    <row r="216740"/>
    <row r="216741"/>
    <row r="216742"/>
    <row r="216743"/>
    <row r="216744"/>
    <row r="216745"/>
    <row r="216746"/>
    <row r="216747"/>
    <row r="216748"/>
    <row r="216749"/>
    <row r="216750"/>
    <row r="216751"/>
    <row r="216752"/>
    <row r="216753"/>
    <row r="216754"/>
    <row r="216755"/>
    <row r="216756"/>
    <row r="216757"/>
    <row r="216758"/>
    <row r="216759"/>
    <row r="216760"/>
    <row r="216761"/>
    <row r="216762"/>
    <row r="216763"/>
    <row r="216764"/>
    <row r="216765"/>
    <row r="216766"/>
    <row r="216767"/>
    <row r="216768"/>
    <row r="216769"/>
    <row r="216770"/>
    <row r="216771"/>
    <row r="216772"/>
    <row r="216773"/>
    <row r="216774"/>
    <row r="216775"/>
    <row r="216776"/>
    <row r="216777"/>
    <row r="216778"/>
    <row r="216779"/>
    <row r="216780"/>
    <row r="216781"/>
    <row r="216782"/>
    <row r="216783"/>
    <row r="216784"/>
    <row r="216785"/>
    <row r="216786"/>
    <row r="216787"/>
    <row r="216788"/>
    <row r="216789"/>
    <row r="216790"/>
    <row r="216791"/>
    <row r="216792"/>
    <row r="216793"/>
    <row r="216794"/>
    <row r="216795"/>
    <row r="216796"/>
    <row r="216797"/>
    <row r="216798"/>
    <row r="216799"/>
    <row r="216800"/>
    <row r="216801"/>
    <row r="216802"/>
    <row r="216803"/>
    <row r="216804"/>
    <row r="216805"/>
    <row r="216806"/>
    <row r="216807"/>
    <row r="216808"/>
    <row r="216809"/>
    <row r="216810"/>
    <row r="216811"/>
    <row r="216812"/>
    <row r="216813"/>
    <row r="216814"/>
    <row r="216815"/>
    <row r="216816"/>
    <row r="216817"/>
    <row r="216818"/>
    <row r="216819"/>
    <row r="216820"/>
    <row r="216821"/>
    <row r="216822"/>
    <row r="216823"/>
    <row r="216824"/>
    <row r="216825"/>
    <row r="216826"/>
    <row r="216827"/>
    <row r="216828"/>
    <row r="216829"/>
    <row r="216830"/>
    <row r="216831"/>
    <row r="216832"/>
    <row r="216833"/>
    <row r="216834"/>
    <row r="216835"/>
    <row r="216836"/>
    <row r="216837"/>
    <row r="216838"/>
    <row r="216839"/>
    <row r="216840"/>
    <row r="216841"/>
    <row r="216842"/>
    <row r="216843"/>
    <row r="216844"/>
    <row r="216845"/>
    <row r="216846"/>
    <row r="216847"/>
    <row r="216848"/>
    <row r="216849"/>
    <row r="216850"/>
    <row r="216851"/>
    <row r="216852"/>
    <row r="216853"/>
    <row r="216854"/>
    <row r="216855"/>
    <row r="216856"/>
    <row r="216857"/>
    <row r="216858"/>
    <row r="216859"/>
    <row r="216860"/>
    <row r="216861"/>
    <row r="216862"/>
    <row r="216863"/>
    <row r="216864"/>
    <row r="216865"/>
    <row r="216866"/>
    <row r="216867"/>
    <row r="216868"/>
    <row r="216869"/>
    <row r="216870"/>
    <row r="216871"/>
    <row r="216872"/>
    <row r="216873"/>
    <row r="216874"/>
    <row r="216875"/>
    <row r="216876"/>
    <row r="216877"/>
    <row r="216878"/>
    <row r="216879"/>
    <row r="216880"/>
    <row r="216881"/>
    <row r="216882"/>
    <row r="216883"/>
    <row r="216884"/>
    <row r="216885"/>
    <row r="216886"/>
    <row r="216887"/>
    <row r="216888"/>
    <row r="216889"/>
    <row r="216890"/>
    <row r="216891"/>
    <row r="216892"/>
    <row r="216893"/>
    <row r="216894"/>
    <row r="216895"/>
    <row r="216896"/>
    <row r="216897"/>
    <row r="216898"/>
    <row r="216899"/>
    <row r="216900"/>
    <row r="216901"/>
    <row r="216902"/>
    <row r="216903"/>
    <row r="216904"/>
    <row r="216905"/>
    <row r="216906"/>
    <row r="216907"/>
    <row r="216908"/>
    <row r="216909"/>
    <row r="216910"/>
    <row r="216911"/>
    <row r="216912"/>
    <row r="216913"/>
    <row r="216914"/>
    <row r="216915"/>
    <row r="216916"/>
    <row r="216917"/>
    <row r="216918"/>
    <row r="216919"/>
    <row r="216920"/>
    <row r="216921"/>
    <row r="216922"/>
    <row r="216923"/>
    <row r="216924"/>
    <row r="216925"/>
    <row r="216926"/>
    <row r="216927"/>
    <row r="216928"/>
    <row r="216929"/>
    <row r="216930"/>
    <row r="216931"/>
    <row r="216932"/>
    <row r="216933"/>
    <row r="216934"/>
    <row r="216935"/>
    <row r="216936"/>
    <row r="216937"/>
    <row r="216938"/>
    <row r="216939"/>
    <row r="216940"/>
    <row r="216941"/>
    <row r="216942"/>
    <row r="216943"/>
    <row r="216944"/>
    <row r="216945"/>
    <row r="216946"/>
    <row r="216947"/>
    <row r="216948"/>
    <row r="216949"/>
    <row r="216950"/>
    <row r="216951"/>
    <row r="216952"/>
    <row r="216953"/>
    <row r="216954"/>
    <row r="216955"/>
    <row r="216956"/>
    <row r="216957"/>
    <row r="216958"/>
    <row r="216959"/>
    <row r="216960"/>
    <row r="216961"/>
    <row r="216962"/>
    <row r="216963"/>
    <row r="216964"/>
    <row r="216965"/>
    <row r="216966"/>
    <row r="216967"/>
    <row r="216968"/>
    <row r="216969"/>
    <row r="216970"/>
    <row r="216971"/>
    <row r="216972"/>
    <row r="216973"/>
    <row r="216974"/>
    <row r="216975"/>
    <row r="216976"/>
    <row r="216977"/>
    <row r="216978"/>
    <row r="216979"/>
    <row r="216980"/>
    <row r="216981"/>
    <row r="216982"/>
    <row r="216983"/>
    <row r="216984"/>
    <row r="216985"/>
    <row r="216986"/>
    <row r="216987"/>
    <row r="216988"/>
    <row r="216989"/>
    <row r="216990"/>
    <row r="216991"/>
    <row r="216992"/>
    <row r="216993"/>
    <row r="216994"/>
    <row r="216995"/>
    <row r="216996"/>
    <row r="216997"/>
    <row r="216998"/>
    <row r="216999"/>
    <row r="217000"/>
    <row r="217001"/>
    <row r="217002"/>
    <row r="217003"/>
    <row r="217004"/>
    <row r="217005"/>
    <row r="217006"/>
    <row r="217007"/>
    <row r="217008"/>
    <row r="217009"/>
    <row r="217010"/>
    <row r="217011"/>
    <row r="217012"/>
    <row r="217013"/>
    <row r="217014"/>
    <row r="217015"/>
    <row r="217016"/>
    <row r="217017"/>
    <row r="217018"/>
    <row r="217019"/>
    <row r="217020"/>
    <row r="217021"/>
    <row r="217022"/>
    <row r="217023"/>
    <row r="217024"/>
    <row r="217025"/>
    <row r="217026"/>
    <row r="217027"/>
    <row r="217028"/>
    <row r="217029"/>
    <row r="217030"/>
    <row r="217031"/>
    <row r="217032"/>
    <row r="217033"/>
    <row r="217034"/>
    <row r="217035"/>
    <row r="217036"/>
    <row r="217037"/>
    <row r="217038"/>
    <row r="217039"/>
    <row r="217040"/>
    <row r="217041"/>
    <row r="217042"/>
    <row r="217043"/>
    <row r="217044"/>
    <row r="217045"/>
    <row r="217046"/>
    <row r="217047"/>
    <row r="217048"/>
    <row r="217049"/>
    <row r="217050"/>
    <row r="217051"/>
    <row r="217052"/>
    <row r="217053"/>
    <row r="217054"/>
    <row r="217055"/>
    <row r="217056"/>
    <row r="217057"/>
    <row r="217058"/>
    <row r="217059"/>
    <row r="217060"/>
    <row r="217061"/>
    <row r="217062"/>
    <row r="217063"/>
    <row r="217064"/>
    <row r="217065"/>
    <row r="217066"/>
    <row r="217067"/>
    <row r="217068"/>
    <row r="217069"/>
    <row r="217070"/>
    <row r="217071"/>
    <row r="217072"/>
    <row r="217073"/>
    <row r="217074"/>
    <row r="217075"/>
    <row r="217076"/>
    <row r="217077"/>
    <row r="217078"/>
    <row r="217079"/>
    <row r="217080"/>
    <row r="217081"/>
    <row r="217082"/>
    <row r="217083"/>
    <row r="217084"/>
    <row r="217085"/>
    <row r="217086"/>
    <row r="217087"/>
    <row r="217088"/>
    <row r="217089"/>
    <row r="217090"/>
    <row r="217091"/>
    <row r="217092"/>
    <row r="217093"/>
    <row r="217094"/>
    <row r="217095"/>
    <row r="217096"/>
    <row r="217097"/>
    <row r="217098"/>
    <row r="217099"/>
    <row r="217100"/>
    <row r="217101"/>
    <row r="217102"/>
    <row r="217103"/>
    <row r="217104"/>
    <row r="217105"/>
    <row r="217106"/>
    <row r="217107"/>
    <row r="217108"/>
    <row r="217109"/>
    <row r="217110"/>
    <row r="217111"/>
    <row r="217112"/>
    <row r="217113"/>
    <row r="217114"/>
    <row r="217115"/>
    <row r="217116"/>
    <row r="217117"/>
    <row r="217118"/>
    <row r="217119"/>
    <row r="217120"/>
    <row r="217121"/>
    <row r="217122"/>
    <row r="217123"/>
    <row r="217124"/>
    <row r="217125"/>
    <row r="217126"/>
    <row r="217127"/>
    <row r="217128"/>
    <row r="217129"/>
    <row r="217130"/>
    <row r="217131"/>
    <row r="217132"/>
    <row r="217133"/>
    <row r="217134"/>
    <row r="217135"/>
    <row r="217136"/>
    <row r="217137"/>
    <row r="217138"/>
    <row r="217139"/>
    <row r="217140"/>
    <row r="217141"/>
    <row r="217142"/>
    <row r="217143"/>
    <row r="217144"/>
    <row r="217145"/>
    <row r="217146"/>
    <row r="217147"/>
    <row r="217148"/>
    <row r="217149"/>
    <row r="217150"/>
    <row r="217151"/>
    <row r="217152"/>
    <row r="217153"/>
    <row r="217154"/>
    <row r="217155"/>
    <row r="217156"/>
    <row r="217157"/>
    <row r="217158"/>
    <row r="217159"/>
    <row r="217160"/>
    <row r="217161"/>
    <row r="217162"/>
    <row r="217163"/>
    <row r="217164"/>
    <row r="217165"/>
    <row r="217166"/>
    <row r="217167"/>
    <row r="217168"/>
    <row r="217169"/>
    <row r="217170"/>
    <row r="217171"/>
    <row r="217172"/>
    <row r="217173"/>
    <row r="217174"/>
    <row r="217175"/>
    <row r="217176"/>
    <row r="217177"/>
    <row r="217178"/>
    <row r="217179"/>
    <row r="217180"/>
    <row r="217181"/>
    <row r="217182"/>
    <row r="217183"/>
    <row r="217184"/>
    <row r="217185"/>
    <row r="217186"/>
    <row r="217187"/>
    <row r="217188"/>
    <row r="217189"/>
    <row r="217190"/>
    <row r="217191"/>
    <row r="217192"/>
    <row r="217193"/>
    <row r="217194"/>
    <row r="217195"/>
    <row r="217196"/>
    <row r="217197"/>
    <row r="217198"/>
    <row r="217199"/>
    <row r="217200"/>
    <row r="217201"/>
    <row r="217202"/>
    <row r="217203"/>
    <row r="217204"/>
    <row r="217205"/>
    <row r="217206"/>
    <row r="217207"/>
    <row r="217208"/>
    <row r="217209"/>
    <row r="217210"/>
    <row r="217211"/>
    <row r="217212"/>
    <row r="217213"/>
    <row r="217214"/>
    <row r="217215"/>
    <row r="217216"/>
    <row r="217217"/>
    <row r="217218"/>
    <row r="217219"/>
    <row r="217220"/>
    <row r="217221"/>
    <row r="217222"/>
    <row r="217223"/>
    <row r="217224"/>
    <row r="217225"/>
    <row r="217226"/>
    <row r="217227"/>
    <row r="217228"/>
    <row r="217229"/>
    <row r="217230"/>
    <row r="217231"/>
    <row r="217232"/>
    <row r="217233"/>
    <row r="217234"/>
    <row r="217235"/>
    <row r="217236"/>
    <row r="217237"/>
    <row r="217238"/>
    <row r="217239"/>
    <row r="217240"/>
    <row r="217241"/>
    <row r="217242"/>
    <row r="217243"/>
    <row r="217244"/>
    <row r="217245"/>
    <row r="217246"/>
    <row r="217247"/>
    <row r="217248"/>
    <row r="217249"/>
    <row r="217250"/>
    <row r="217251"/>
    <row r="217252"/>
    <row r="217253"/>
    <row r="217254"/>
    <row r="217255"/>
    <row r="217256"/>
    <row r="217257"/>
    <row r="217258"/>
    <row r="217259"/>
    <row r="217260"/>
    <row r="217261"/>
    <row r="217262"/>
    <row r="217263"/>
    <row r="217264"/>
    <row r="217265"/>
    <row r="217266"/>
    <row r="217267"/>
    <row r="217268"/>
    <row r="217269"/>
    <row r="217270"/>
    <row r="217271"/>
    <row r="217272"/>
    <row r="217273"/>
    <row r="217274"/>
    <row r="217275"/>
    <row r="217276"/>
    <row r="217277"/>
    <row r="217278"/>
    <row r="217279"/>
    <row r="217280"/>
    <row r="217281"/>
    <row r="217282"/>
    <row r="217283"/>
    <row r="217284"/>
    <row r="217285"/>
    <row r="217286"/>
    <row r="217287"/>
    <row r="217288"/>
    <row r="217289"/>
    <row r="217290"/>
    <row r="217291"/>
    <row r="217292"/>
    <row r="217293"/>
    <row r="217294"/>
    <row r="217295"/>
    <row r="217296"/>
    <row r="217297"/>
    <row r="217298"/>
    <row r="217299"/>
    <row r="217300"/>
    <row r="217301"/>
    <row r="217302"/>
    <row r="217303"/>
    <row r="217304"/>
    <row r="217305"/>
    <row r="217306"/>
    <row r="217307"/>
    <row r="217308"/>
    <row r="217309"/>
    <row r="217310"/>
    <row r="217311"/>
    <row r="217312"/>
    <row r="217313"/>
    <row r="217314"/>
    <row r="217315"/>
    <row r="217316"/>
    <row r="217317"/>
    <row r="217318"/>
    <row r="217319"/>
    <row r="217320"/>
    <row r="217321"/>
    <row r="217322"/>
    <row r="217323"/>
    <row r="217324"/>
    <row r="217325"/>
    <row r="217326"/>
    <row r="217327"/>
    <row r="217328"/>
    <row r="217329"/>
    <row r="217330"/>
    <row r="217331"/>
    <row r="217332"/>
    <row r="217333"/>
    <row r="217334"/>
    <row r="217335"/>
    <row r="217336"/>
    <row r="217337"/>
    <row r="217338"/>
    <row r="217339"/>
    <row r="217340"/>
    <row r="217341"/>
    <row r="217342"/>
    <row r="217343"/>
    <row r="217344"/>
    <row r="217345"/>
    <row r="217346"/>
    <row r="217347"/>
    <row r="217348"/>
    <row r="217349"/>
    <row r="217350"/>
    <row r="217351"/>
    <row r="217352"/>
    <row r="217353"/>
    <row r="217354"/>
    <row r="217355"/>
    <row r="217356"/>
    <row r="217357"/>
    <row r="217358"/>
    <row r="217359"/>
    <row r="217360"/>
    <row r="217361"/>
    <row r="217362"/>
    <row r="217363"/>
    <row r="217364"/>
    <row r="217365"/>
    <row r="217366"/>
    <row r="217367"/>
    <row r="217368"/>
    <row r="217369"/>
    <row r="217370"/>
    <row r="217371"/>
    <row r="217372"/>
    <row r="217373"/>
    <row r="217374"/>
    <row r="217375"/>
    <row r="217376"/>
    <row r="217377"/>
    <row r="217378"/>
    <row r="217379"/>
    <row r="217380"/>
    <row r="217381"/>
    <row r="217382"/>
    <row r="217383"/>
    <row r="217384"/>
    <row r="217385"/>
    <row r="217386"/>
    <row r="217387"/>
    <row r="217388"/>
    <row r="217389"/>
    <row r="217390"/>
    <row r="217391"/>
    <row r="217392"/>
    <row r="217393"/>
    <row r="217394"/>
    <row r="217395"/>
    <row r="217396"/>
    <row r="217397"/>
    <row r="217398"/>
    <row r="217399"/>
    <row r="217400"/>
    <row r="217401"/>
    <row r="217402"/>
    <row r="217403"/>
    <row r="217404"/>
    <row r="217405"/>
    <row r="217406"/>
    <row r="217407"/>
    <row r="217408"/>
    <row r="217409"/>
    <row r="217410"/>
    <row r="217411"/>
    <row r="217412"/>
    <row r="217413"/>
    <row r="217414"/>
    <row r="217415"/>
    <row r="217416"/>
    <row r="217417"/>
    <row r="217418"/>
    <row r="217419"/>
    <row r="217420"/>
    <row r="217421"/>
    <row r="217422"/>
    <row r="217423"/>
    <row r="217424"/>
    <row r="217425"/>
    <row r="217426"/>
    <row r="217427"/>
    <row r="217428"/>
    <row r="217429"/>
    <row r="217430"/>
    <row r="217431"/>
    <row r="217432"/>
    <row r="217433"/>
    <row r="217434"/>
    <row r="217435"/>
    <row r="217436"/>
    <row r="217437"/>
    <row r="217438"/>
    <row r="217439"/>
    <row r="217440"/>
    <row r="217441"/>
    <row r="217442"/>
    <row r="217443"/>
    <row r="217444"/>
    <row r="217445"/>
    <row r="217446"/>
    <row r="217447"/>
    <row r="217448"/>
    <row r="217449"/>
    <row r="217450"/>
    <row r="217451"/>
    <row r="217452"/>
    <row r="217453"/>
    <row r="217454"/>
    <row r="217455"/>
    <row r="217456"/>
    <row r="217457"/>
    <row r="217458"/>
    <row r="217459"/>
    <row r="217460"/>
    <row r="217461"/>
    <row r="217462"/>
    <row r="217463"/>
    <row r="217464"/>
    <row r="217465"/>
    <row r="217466"/>
    <row r="217467"/>
    <row r="217468"/>
    <row r="217469"/>
    <row r="217470"/>
    <row r="217471"/>
    <row r="217472"/>
    <row r="217473"/>
    <row r="217474"/>
    <row r="217475"/>
    <row r="217476"/>
    <row r="217477"/>
    <row r="217478"/>
    <row r="217479"/>
    <row r="217480"/>
    <row r="217481"/>
    <row r="217482"/>
    <row r="217483"/>
    <row r="217484"/>
    <row r="217485"/>
    <row r="217486"/>
    <row r="217487"/>
    <row r="217488"/>
    <row r="217489"/>
    <row r="217490"/>
    <row r="217491"/>
    <row r="217492"/>
    <row r="217493"/>
    <row r="217494"/>
    <row r="217495"/>
    <row r="217496"/>
    <row r="217497"/>
    <row r="217498"/>
    <row r="217499"/>
    <row r="217500"/>
    <row r="217501"/>
    <row r="217502"/>
    <row r="217503"/>
    <row r="217504"/>
    <row r="217505"/>
    <row r="217506"/>
    <row r="217507"/>
    <row r="217508"/>
    <row r="217509"/>
    <row r="217510"/>
    <row r="217511"/>
    <row r="217512"/>
    <row r="217513"/>
    <row r="217514"/>
    <row r="217515"/>
    <row r="217516"/>
    <row r="217517"/>
    <row r="217518"/>
    <row r="217519"/>
    <row r="217520"/>
    <row r="217521"/>
    <row r="217522"/>
    <row r="217523"/>
    <row r="217524"/>
    <row r="217525"/>
    <row r="217526"/>
    <row r="217527"/>
    <row r="217528"/>
    <row r="217529"/>
    <row r="217530"/>
    <row r="217531"/>
    <row r="217532"/>
    <row r="217533"/>
    <row r="217534"/>
    <row r="217535"/>
    <row r="217536"/>
    <row r="217537"/>
    <row r="217538"/>
    <row r="217539"/>
    <row r="217540"/>
    <row r="217541"/>
    <row r="217542"/>
    <row r="217543"/>
    <row r="217544"/>
    <row r="217545"/>
    <row r="217546"/>
    <row r="217547"/>
    <row r="217548"/>
    <row r="217549"/>
    <row r="217550"/>
    <row r="217551"/>
    <row r="217552"/>
    <row r="217553"/>
    <row r="217554"/>
    <row r="217555"/>
    <row r="217556"/>
    <row r="217557"/>
    <row r="217558"/>
    <row r="217559"/>
    <row r="217560"/>
    <row r="217561"/>
    <row r="217562"/>
    <row r="217563"/>
    <row r="217564"/>
    <row r="217565"/>
    <row r="217566"/>
    <row r="217567"/>
    <row r="217568"/>
    <row r="217569"/>
    <row r="217570"/>
    <row r="217571"/>
    <row r="217572"/>
    <row r="217573"/>
    <row r="217574"/>
    <row r="217575"/>
    <row r="217576"/>
    <row r="217577"/>
    <row r="217578"/>
    <row r="217579"/>
    <row r="217580"/>
    <row r="217581"/>
    <row r="217582"/>
    <row r="217583"/>
    <row r="217584"/>
    <row r="217585"/>
    <row r="217586"/>
    <row r="217587"/>
    <row r="217588"/>
    <row r="217589"/>
    <row r="217590"/>
    <row r="217591"/>
    <row r="217592"/>
    <row r="217593"/>
    <row r="217594"/>
    <row r="217595"/>
    <row r="217596"/>
    <row r="217597"/>
    <row r="217598"/>
    <row r="217599"/>
    <row r="217600"/>
    <row r="217601"/>
    <row r="217602"/>
    <row r="217603"/>
    <row r="217604"/>
    <row r="217605"/>
    <row r="217606"/>
    <row r="217607"/>
    <row r="217608"/>
    <row r="217609"/>
    <row r="217610"/>
    <row r="217611"/>
    <row r="217612"/>
    <row r="217613"/>
    <row r="217614"/>
    <row r="217615"/>
    <row r="217616"/>
    <row r="217617"/>
    <row r="217618"/>
    <row r="217619"/>
    <row r="217620"/>
    <row r="217621"/>
    <row r="217622"/>
    <row r="217623"/>
    <row r="217624"/>
    <row r="217625"/>
    <row r="217626"/>
    <row r="217627"/>
    <row r="217628"/>
    <row r="217629"/>
    <row r="217630"/>
    <row r="217631"/>
    <row r="217632"/>
    <row r="217633"/>
    <row r="217634"/>
    <row r="217635"/>
    <row r="217636"/>
    <row r="217637"/>
    <row r="217638"/>
    <row r="217639"/>
    <row r="217640"/>
    <row r="217641"/>
    <row r="217642"/>
    <row r="217643"/>
    <row r="217644"/>
    <row r="217645"/>
    <row r="217646"/>
    <row r="217647"/>
    <row r="217648"/>
    <row r="217649"/>
    <row r="217650"/>
    <row r="217651"/>
    <row r="217652"/>
    <row r="217653"/>
    <row r="217654"/>
    <row r="217655"/>
    <row r="217656"/>
    <row r="217657"/>
    <row r="217658"/>
    <row r="217659"/>
    <row r="217660"/>
    <row r="217661"/>
    <row r="217662"/>
    <row r="217663"/>
    <row r="217664"/>
    <row r="217665"/>
    <row r="217666"/>
    <row r="217667"/>
    <row r="217668"/>
    <row r="217669"/>
    <row r="217670"/>
    <row r="217671"/>
    <row r="217672"/>
    <row r="217673"/>
    <row r="217674"/>
    <row r="217675"/>
    <row r="217676"/>
    <row r="217677"/>
    <row r="217678"/>
    <row r="217679"/>
    <row r="217680"/>
    <row r="217681"/>
    <row r="217682"/>
    <row r="217683"/>
    <row r="217684"/>
    <row r="217685"/>
    <row r="217686"/>
    <row r="217687"/>
    <row r="217688"/>
    <row r="217689"/>
    <row r="217690"/>
    <row r="217691"/>
    <row r="217692"/>
    <row r="217693"/>
    <row r="217694"/>
    <row r="217695"/>
    <row r="217696"/>
    <row r="217697"/>
    <row r="217698"/>
    <row r="217699"/>
    <row r="217700"/>
    <row r="217701"/>
    <row r="217702"/>
    <row r="217703"/>
    <row r="217704"/>
    <row r="217705"/>
    <row r="217706"/>
    <row r="217707"/>
    <row r="217708"/>
    <row r="217709"/>
    <row r="217710"/>
    <row r="217711"/>
    <row r="217712"/>
    <row r="217713"/>
    <row r="217714"/>
    <row r="217715"/>
    <row r="217716"/>
    <row r="217717"/>
    <row r="217718"/>
    <row r="217719"/>
    <row r="217720"/>
    <row r="217721"/>
    <row r="217722"/>
    <row r="217723"/>
    <row r="217724"/>
    <row r="217725"/>
    <row r="217726"/>
    <row r="217727"/>
    <row r="217728"/>
    <row r="217729"/>
    <row r="217730"/>
    <row r="217731"/>
    <row r="217732"/>
    <row r="217733"/>
    <row r="217734"/>
    <row r="217735"/>
    <row r="217736"/>
    <row r="217737"/>
    <row r="217738"/>
    <row r="217739"/>
    <row r="217740"/>
    <row r="217741"/>
    <row r="217742"/>
    <row r="217743"/>
    <row r="217744"/>
    <row r="217745"/>
    <row r="217746"/>
    <row r="217747"/>
    <row r="217748"/>
    <row r="217749"/>
    <row r="217750"/>
    <row r="217751"/>
    <row r="217752"/>
    <row r="217753"/>
    <row r="217754"/>
    <row r="217755"/>
    <row r="217756"/>
    <row r="217757"/>
    <row r="217758"/>
    <row r="217759"/>
    <row r="217760"/>
    <row r="217761"/>
    <row r="217762"/>
    <row r="217763"/>
    <row r="217764"/>
    <row r="217765"/>
    <row r="217766"/>
    <row r="217767"/>
    <row r="217768"/>
    <row r="217769"/>
    <row r="217770"/>
    <row r="217771"/>
    <row r="217772"/>
    <row r="217773"/>
    <row r="217774"/>
    <row r="217775"/>
    <row r="217776"/>
    <row r="217777"/>
    <row r="217778"/>
    <row r="217779"/>
    <row r="217780"/>
    <row r="217781"/>
    <row r="217782"/>
    <row r="217783"/>
    <row r="217784"/>
    <row r="217785"/>
    <row r="217786"/>
    <row r="217787"/>
    <row r="217788"/>
    <row r="217789"/>
    <row r="217790"/>
    <row r="217791"/>
    <row r="217792"/>
    <row r="217793"/>
    <row r="217794"/>
    <row r="217795"/>
    <row r="217796"/>
    <row r="217797"/>
    <row r="217798"/>
    <row r="217799"/>
    <row r="217800"/>
    <row r="217801"/>
    <row r="217802"/>
    <row r="217803"/>
    <row r="217804"/>
    <row r="217805"/>
    <row r="217806"/>
    <row r="217807"/>
    <row r="217808"/>
    <row r="217809"/>
    <row r="217810"/>
    <row r="217811"/>
    <row r="217812"/>
    <row r="217813"/>
    <row r="217814"/>
    <row r="217815"/>
    <row r="217816"/>
    <row r="217817"/>
    <row r="217818"/>
    <row r="217819"/>
    <row r="217820"/>
    <row r="217821"/>
    <row r="217822"/>
    <row r="217823"/>
    <row r="217824"/>
    <row r="217825"/>
    <row r="217826"/>
    <row r="217827"/>
    <row r="217828"/>
    <row r="217829"/>
    <row r="217830"/>
    <row r="217831"/>
    <row r="217832"/>
    <row r="217833"/>
    <row r="217834"/>
    <row r="217835"/>
    <row r="217836"/>
    <row r="217837"/>
    <row r="217838"/>
    <row r="217839"/>
    <row r="217840"/>
    <row r="217841"/>
    <row r="217842"/>
    <row r="217843"/>
    <row r="217844"/>
    <row r="217845"/>
    <row r="217846"/>
    <row r="217847"/>
    <row r="217848"/>
    <row r="217849"/>
    <row r="217850"/>
    <row r="217851"/>
    <row r="217852"/>
    <row r="217853"/>
    <row r="217854"/>
    <row r="217855"/>
    <row r="217856"/>
    <row r="217857"/>
    <row r="217858"/>
    <row r="217859"/>
    <row r="217860"/>
    <row r="217861"/>
    <row r="217862"/>
    <row r="217863"/>
    <row r="217864"/>
    <row r="217865"/>
    <row r="217866"/>
    <row r="217867"/>
    <row r="217868"/>
    <row r="217869"/>
    <row r="217870"/>
    <row r="217871"/>
    <row r="217872"/>
    <row r="217873"/>
    <row r="217874"/>
    <row r="217875"/>
    <row r="217876"/>
    <row r="217877"/>
    <row r="217878"/>
    <row r="217879"/>
    <row r="217880"/>
    <row r="217881"/>
    <row r="217882"/>
    <row r="217883"/>
    <row r="217884"/>
    <row r="217885"/>
    <row r="217886"/>
    <row r="217887"/>
    <row r="217888"/>
    <row r="217889"/>
    <row r="217890"/>
    <row r="217891"/>
    <row r="217892"/>
    <row r="217893"/>
    <row r="217894"/>
    <row r="217895"/>
    <row r="217896"/>
    <row r="217897"/>
    <row r="217898"/>
    <row r="217899"/>
    <row r="217900"/>
    <row r="217901"/>
    <row r="217902"/>
    <row r="217903"/>
    <row r="217904"/>
    <row r="217905"/>
    <row r="217906"/>
    <row r="217907"/>
    <row r="217908"/>
    <row r="217909"/>
    <row r="217910"/>
    <row r="217911"/>
    <row r="217912"/>
    <row r="217913"/>
    <row r="217914"/>
    <row r="217915"/>
    <row r="217916"/>
    <row r="217917"/>
    <row r="217918"/>
    <row r="217919"/>
    <row r="217920"/>
    <row r="217921"/>
    <row r="217922"/>
    <row r="217923"/>
    <row r="217924"/>
    <row r="217925"/>
    <row r="217926"/>
    <row r="217927"/>
    <row r="217928"/>
    <row r="217929"/>
    <row r="217930"/>
    <row r="217931"/>
    <row r="217932"/>
    <row r="217933"/>
    <row r="217934"/>
    <row r="217935"/>
    <row r="217936"/>
    <row r="217937"/>
    <row r="217938"/>
    <row r="217939"/>
    <row r="217940"/>
    <row r="217941"/>
    <row r="217942"/>
    <row r="217943"/>
    <row r="217944"/>
    <row r="217945"/>
    <row r="217946"/>
    <row r="217947"/>
    <row r="217948"/>
    <row r="217949"/>
    <row r="217950"/>
    <row r="217951"/>
    <row r="217952"/>
    <row r="217953"/>
    <row r="217954"/>
    <row r="217955"/>
    <row r="217956"/>
    <row r="217957"/>
    <row r="217958"/>
    <row r="217959"/>
    <row r="217960"/>
    <row r="217961"/>
    <row r="217962"/>
    <row r="217963"/>
    <row r="217964"/>
    <row r="217965"/>
    <row r="217966"/>
    <row r="217967"/>
    <row r="217968"/>
    <row r="217969"/>
    <row r="217970"/>
    <row r="217971"/>
    <row r="217972"/>
    <row r="217973"/>
    <row r="217974"/>
    <row r="217975"/>
    <row r="217976"/>
    <row r="217977"/>
    <row r="217978"/>
    <row r="217979"/>
    <row r="217980"/>
    <row r="217981"/>
    <row r="217982"/>
    <row r="217983"/>
    <row r="217984"/>
    <row r="217985"/>
    <row r="217986"/>
    <row r="217987"/>
    <row r="217988"/>
    <row r="217989"/>
    <row r="217990"/>
    <row r="217991"/>
    <row r="217992"/>
    <row r="217993"/>
    <row r="217994"/>
    <row r="217995"/>
    <row r="217996"/>
    <row r="217997"/>
    <row r="217998"/>
    <row r="217999"/>
    <row r="218000"/>
    <row r="218001"/>
    <row r="218002"/>
    <row r="218003"/>
    <row r="218004"/>
    <row r="218005"/>
    <row r="218006"/>
    <row r="218007"/>
    <row r="218008"/>
    <row r="218009"/>
    <row r="218010"/>
    <row r="218011"/>
    <row r="218012"/>
    <row r="218013"/>
    <row r="218014"/>
    <row r="218015"/>
    <row r="218016"/>
    <row r="218017"/>
    <row r="218018"/>
    <row r="218019"/>
    <row r="218020"/>
    <row r="218021"/>
    <row r="218022"/>
    <row r="218023"/>
    <row r="218024"/>
    <row r="218025"/>
    <row r="218026"/>
    <row r="218027"/>
    <row r="218028"/>
    <row r="218029"/>
    <row r="218030"/>
    <row r="218031"/>
    <row r="218032"/>
    <row r="218033"/>
    <row r="218034"/>
    <row r="218035"/>
    <row r="218036"/>
    <row r="218037"/>
    <row r="218038"/>
    <row r="218039"/>
    <row r="218040"/>
    <row r="218041"/>
    <row r="218042"/>
    <row r="218043"/>
    <row r="218044"/>
    <row r="218045"/>
    <row r="218046"/>
    <row r="218047"/>
    <row r="218048"/>
    <row r="218049"/>
    <row r="218050"/>
    <row r="218051"/>
    <row r="218052"/>
    <row r="218053"/>
    <row r="218054"/>
    <row r="218055"/>
    <row r="218056"/>
    <row r="218057"/>
    <row r="218058"/>
    <row r="218059"/>
    <row r="218060"/>
    <row r="218061"/>
    <row r="218062"/>
    <row r="218063"/>
    <row r="218064"/>
    <row r="218065"/>
    <row r="218066"/>
    <row r="218067"/>
    <row r="218068"/>
    <row r="218069"/>
    <row r="218070"/>
    <row r="218071"/>
    <row r="218072"/>
    <row r="218073"/>
    <row r="218074"/>
    <row r="218075"/>
    <row r="218076"/>
    <row r="218077"/>
    <row r="218078"/>
    <row r="218079"/>
    <row r="218080"/>
    <row r="218081"/>
    <row r="218082"/>
    <row r="218083"/>
    <row r="218084"/>
    <row r="218085"/>
    <row r="218086"/>
    <row r="218087"/>
    <row r="218088"/>
    <row r="218089"/>
    <row r="218090"/>
    <row r="218091"/>
    <row r="218092"/>
    <row r="218093"/>
    <row r="218094"/>
    <row r="218095"/>
    <row r="218096"/>
    <row r="218097"/>
    <row r="218098"/>
    <row r="218099"/>
    <row r="218100"/>
    <row r="218101"/>
    <row r="218102"/>
    <row r="218103"/>
    <row r="218104"/>
    <row r="218105"/>
    <row r="218106"/>
    <row r="218107"/>
    <row r="218108"/>
    <row r="218109"/>
    <row r="218110"/>
    <row r="218111"/>
    <row r="218112"/>
    <row r="218113"/>
    <row r="218114"/>
    <row r="218115"/>
    <row r="218116"/>
    <row r="218117"/>
    <row r="218118"/>
    <row r="218119"/>
    <row r="218120"/>
    <row r="218121"/>
    <row r="218122"/>
    <row r="218123"/>
    <row r="218124"/>
    <row r="218125"/>
    <row r="218126"/>
    <row r="218127"/>
    <row r="218128"/>
    <row r="218129"/>
    <row r="218130"/>
    <row r="218131"/>
    <row r="218132"/>
    <row r="218133"/>
    <row r="218134"/>
    <row r="218135"/>
    <row r="218136"/>
    <row r="218137"/>
    <row r="218138"/>
    <row r="218139"/>
    <row r="218140"/>
    <row r="218141"/>
    <row r="218142"/>
    <row r="218143"/>
    <row r="218144"/>
    <row r="218145"/>
    <row r="218146"/>
    <row r="218147"/>
    <row r="218148"/>
    <row r="218149"/>
    <row r="218150"/>
    <row r="218151"/>
    <row r="218152"/>
    <row r="218153"/>
    <row r="218154"/>
    <row r="218155"/>
    <row r="218156"/>
    <row r="218157"/>
    <row r="218158"/>
    <row r="218159"/>
    <row r="218160"/>
    <row r="218161"/>
    <row r="218162"/>
    <row r="218163"/>
    <row r="218164"/>
    <row r="218165"/>
    <row r="218166"/>
    <row r="218167"/>
    <row r="218168"/>
    <row r="218169"/>
    <row r="218170"/>
    <row r="218171"/>
    <row r="218172"/>
    <row r="218173"/>
    <row r="218174"/>
    <row r="218175"/>
    <row r="218176"/>
    <row r="218177"/>
    <row r="218178"/>
    <row r="218179"/>
    <row r="218180"/>
    <row r="218181"/>
    <row r="218182"/>
    <row r="218183"/>
    <row r="218184"/>
    <row r="218185"/>
    <row r="218186"/>
    <row r="218187"/>
    <row r="218188"/>
    <row r="218189"/>
    <row r="218190"/>
    <row r="218191"/>
    <row r="218192"/>
    <row r="218193"/>
    <row r="218194"/>
    <row r="218195"/>
    <row r="218196"/>
    <row r="218197"/>
    <row r="218198"/>
    <row r="218199"/>
    <row r="218200"/>
    <row r="218201"/>
    <row r="218202"/>
    <row r="218203"/>
    <row r="218204"/>
    <row r="218205"/>
    <row r="218206"/>
    <row r="218207"/>
    <row r="218208"/>
    <row r="218209"/>
    <row r="218210"/>
    <row r="218211"/>
    <row r="218212"/>
    <row r="218213"/>
    <row r="218214"/>
    <row r="218215"/>
    <row r="218216"/>
    <row r="218217"/>
    <row r="218218"/>
    <row r="218219"/>
    <row r="218220"/>
    <row r="218221"/>
    <row r="218222"/>
    <row r="218223"/>
    <row r="218224"/>
    <row r="218225"/>
    <row r="218226"/>
    <row r="218227"/>
    <row r="218228"/>
    <row r="218229"/>
    <row r="218230"/>
    <row r="218231"/>
    <row r="218232"/>
    <row r="218233"/>
    <row r="218234"/>
    <row r="218235"/>
    <row r="218236"/>
    <row r="218237"/>
    <row r="218238"/>
    <row r="218239"/>
    <row r="218240"/>
    <row r="218241"/>
    <row r="218242"/>
    <row r="218243"/>
    <row r="218244"/>
    <row r="218245"/>
    <row r="218246"/>
    <row r="218247"/>
    <row r="218248"/>
    <row r="218249"/>
    <row r="218250"/>
    <row r="218251"/>
    <row r="218252"/>
    <row r="218253"/>
    <row r="218254"/>
    <row r="218255"/>
    <row r="218256"/>
    <row r="218257"/>
    <row r="218258"/>
    <row r="218259"/>
    <row r="218260"/>
    <row r="218261"/>
    <row r="218262"/>
    <row r="218263"/>
    <row r="218264"/>
    <row r="218265"/>
    <row r="218266"/>
    <row r="218267"/>
    <row r="218268"/>
    <row r="218269"/>
    <row r="218270"/>
    <row r="218271"/>
    <row r="218272"/>
    <row r="218273"/>
    <row r="218274"/>
    <row r="218275"/>
    <row r="218276"/>
    <row r="218277"/>
    <row r="218278"/>
    <row r="218279"/>
    <row r="218280"/>
    <row r="218281"/>
    <row r="218282"/>
    <row r="218283"/>
    <row r="218284"/>
    <row r="218285"/>
    <row r="218286"/>
    <row r="218287"/>
    <row r="218288"/>
    <row r="218289"/>
    <row r="218290"/>
    <row r="218291"/>
    <row r="218292"/>
    <row r="218293"/>
    <row r="218294"/>
    <row r="218295"/>
    <row r="218296"/>
    <row r="218297"/>
    <row r="218298"/>
    <row r="218299"/>
    <row r="218300"/>
    <row r="218301"/>
    <row r="218302"/>
    <row r="218303"/>
    <row r="218304"/>
    <row r="218305"/>
    <row r="218306"/>
    <row r="218307"/>
    <row r="218308"/>
    <row r="218309"/>
    <row r="218310"/>
    <row r="218311"/>
    <row r="218312"/>
    <row r="218313"/>
    <row r="218314"/>
    <row r="218315"/>
    <row r="218316"/>
    <row r="218317"/>
    <row r="218318"/>
    <row r="218319"/>
    <row r="218320"/>
    <row r="218321"/>
    <row r="218322"/>
    <row r="218323"/>
    <row r="218324"/>
    <row r="218325"/>
    <row r="218326"/>
    <row r="218327"/>
    <row r="218328"/>
    <row r="218329"/>
    <row r="218330"/>
    <row r="218331"/>
    <row r="218332"/>
    <row r="218333"/>
    <row r="218334"/>
    <row r="218335"/>
    <row r="218336"/>
    <row r="218337"/>
    <row r="218338"/>
    <row r="218339"/>
    <row r="218340"/>
    <row r="218341"/>
    <row r="218342"/>
    <row r="218343"/>
    <row r="218344"/>
    <row r="218345"/>
    <row r="218346"/>
    <row r="218347"/>
    <row r="218348"/>
    <row r="218349"/>
    <row r="218350"/>
    <row r="218351"/>
    <row r="218352"/>
    <row r="218353"/>
    <row r="218354"/>
    <row r="218355"/>
    <row r="218356"/>
    <row r="218357"/>
    <row r="218358"/>
    <row r="218359"/>
    <row r="218360"/>
    <row r="218361"/>
    <row r="218362"/>
    <row r="218363"/>
    <row r="218364"/>
    <row r="218365"/>
    <row r="218366"/>
    <row r="218367"/>
    <row r="218368"/>
    <row r="218369"/>
    <row r="218370"/>
    <row r="218371"/>
    <row r="218372"/>
    <row r="218373"/>
    <row r="218374"/>
    <row r="218375"/>
    <row r="218376"/>
    <row r="218377"/>
    <row r="218378"/>
    <row r="218379"/>
    <row r="218380"/>
    <row r="218381"/>
    <row r="218382"/>
    <row r="218383"/>
    <row r="218384"/>
    <row r="218385"/>
    <row r="218386"/>
    <row r="218387"/>
    <row r="218388"/>
    <row r="218389"/>
    <row r="218390"/>
    <row r="218391"/>
    <row r="218392"/>
    <row r="218393"/>
    <row r="218394"/>
    <row r="218395"/>
    <row r="218396"/>
    <row r="218397"/>
    <row r="218398"/>
    <row r="218399"/>
    <row r="218400"/>
    <row r="218401"/>
    <row r="218402"/>
    <row r="218403"/>
    <row r="218404"/>
    <row r="218405"/>
    <row r="218406"/>
    <row r="218407"/>
    <row r="218408"/>
    <row r="218409"/>
    <row r="218410"/>
    <row r="218411"/>
    <row r="218412"/>
    <row r="218413"/>
    <row r="218414"/>
    <row r="218415"/>
    <row r="218416"/>
    <row r="218417"/>
    <row r="218418"/>
    <row r="218419"/>
    <row r="218420"/>
    <row r="218421"/>
    <row r="218422"/>
    <row r="218423"/>
    <row r="218424"/>
    <row r="218425"/>
    <row r="218426"/>
    <row r="218427"/>
    <row r="218428"/>
    <row r="218429"/>
    <row r="218430"/>
    <row r="218431"/>
    <row r="218432"/>
    <row r="218433"/>
    <row r="218434"/>
    <row r="218435"/>
    <row r="218436"/>
    <row r="218437"/>
    <row r="218438"/>
    <row r="218439"/>
    <row r="218440"/>
    <row r="218441"/>
    <row r="218442"/>
    <row r="218443"/>
    <row r="218444"/>
    <row r="218445"/>
    <row r="218446"/>
    <row r="218447"/>
    <row r="218448"/>
    <row r="218449"/>
    <row r="218450"/>
    <row r="218451"/>
    <row r="218452"/>
    <row r="218453"/>
    <row r="218454"/>
    <row r="218455"/>
    <row r="218456"/>
    <row r="218457"/>
    <row r="218458"/>
    <row r="218459"/>
    <row r="218460"/>
    <row r="218461"/>
    <row r="218462"/>
    <row r="218463"/>
    <row r="218464"/>
    <row r="218465"/>
    <row r="218466"/>
    <row r="218467"/>
    <row r="218468"/>
    <row r="218469"/>
    <row r="218470"/>
    <row r="218471"/>
    <row r="218472"/>
    <row r="218473"/>
    <row r="218474"/>
    <row r="218475"/>
    <row r="218476"/>
    <row r="218477"/>
    <row r="218478"/>
    <row r="218479"/>
    <row r="218480"/>
    <row r="218481"/>
    <row r="218482"/>
    <row r="218483"/>
    <row r="218484"/>
    <row r="218485"/>
    <row r="218486"/>
    <row r="218487"/>
    <row r="218488"/>
    <row r="218489"/>
    <row r="218490"/>
    <row r="218491"/>
    <row r="218492"/>
    <row r="218493"/>
    <row r="218494"/>
    <row r="218495"/>
    <row r="218496"/>
    <row r="218497"/>
    <row r="218498"/>
    <row r="218499"/>
    <row r="218500"/>
    <row r="218501"/>
    <row r="218502"/>
    <row r="218503"/>
    <row r="218504"/>
    <row r="218505"/>
    <row r="218506"/>
    <row r="218507"/>
    <row r="218508"/>
    <row r="218509"/>
    <row r="218510"/>
    <row r="218511"/>
    <row r="218512"/>
    <row r="218513"/>
    <row r="218514"/>
    <row r="218515"/>
    <row r="218516"/>
    <row r="218517"/>
    <row r="218518"/>
    <row r="218519"/>
    <row r="218520"/>
    <row r="218521"/>
    <row r="218522"/>
    <row r="218523"/>
    <row r="218524"/>
    <row r="218525"/>
    <row r="218526"/>
    <row r="218527"/>
    <row r="218528"/>
    <row r="218529"/>
    <row r="218530"/>
    <row r="218531"/>
    <row r="218532"/>
    <row r="218533"/>
    <row r="218534"/>
    <row r="218535"/>
    <row r="218536"/>
    <row r="218537"/>
    <row r="218538"/>
    <row r="218539"/>
    <row r="218540"/>
    <row r="218541"/>
    <row r="218542"/>
    <row r="218543"/>
    <row r="218544"/>
    <row r="218545"/>
    <row r="218546"/>
    <row r="218547"/>
    <row r="218548"/>
    <row r="218549"/>
    <row r="218550"/>
    <row r="218551"/>
    <row r="218552"/>
    <row r="218553"/>
    <row r="218554"/>
    <row r="218555"/>
    <row r="218556"/>
    <row r="218557"/>
    <row r="218558"/>
    <row r="218559"/>
    <row r="218560"/>
    <row r="218561"/>
    <row r="218562"/>
    <row r="218563"/>
    <row r="218564"/>
    <row r="218565"/>
    <row r="218566"/>
    <row r="218567"/>
    <row r="218568"/>
    <row r="218569"/>
    <row r="218570"/>
    <row r="218571"/>
    <row r="218572"/>
    <row r="218573"/>
    <row r="218574"/>
    <row r="218575"/>
    <row r="218576"/>
    <row r="218577"/>
    <row r="218578"/>
    <row r="218579"/>
    <row r="218580"/>
    <row r="218581"/>
    <row r="218582"/>
    <row r="218583"/>
    <row r="218584"/>
    <row r="218585"/>
    <row r="218586"/>
    <row r="218587"/>
    <row r="218588"/>
    <row r="218589"/>
    <row r="218590"/>
    <row r="218591"/>
    <row r="218592"/>
    <row r="218593"/>
    <row r="218594"/>
    <row r="218595"/>
    <row r="218596"/>
    <row r="218597"/>
    <row r="218598"/>
    <row r="218599"/>
    <row r="218600"/>
    <row r="218601"/>
    <row r="218602"/>
    <row r="218603"/>
    <row r="218604"/>
    <row r="218605"/>
    <row r="218606"/>
    <row r="218607"/>
    <row r="218608"/>
    <row r="218609"/>
    <row r="218610"/>
    <row r="218611"/>
    <row r="218612"/>
    <row r="218613"/>
    <row r="218614"/>
    <row r="218615"/>
    <row r="218616"/>
    <row r="218617"/>
    <row r="218618"/>
    <row r="218619"/>
    <row r="218620"/>
    <row r="218621"/>
    <row r="218622"/>
    <row r="218623"/>
    <row r="218624"/>
    <row r="218625"/>
    <row r="218626"/>
    <row r="218627"/>
    <row r="218628"/>
    <row r="218629"/>
    <row r="218630"/>
    <row r="218631"/>
    <row r="218632"/>
    <row r="218633"/>
    <row r="218634"/>
    <row r="218635"/>
    <row r="218636"/>
    <row r="218637"/>
    <row r="218638"/>
    <row r="218639"/>
    <row r="218640"/>
    <row r="218641"/>
    <row r="218642"/>
    <row r="218643"/>
    <row r="218644"/>
    <row r="218645"/>
    <row r="218646"/>
    <row r="218647"/>
    <row r="218648"/>
    <row r="218649"/>
    <row r="218650"/>
    <row r="218651"/>
    <row r="218652"/>
    <row r="218653"/>
    <row r="218654"/>
    <row r="218655"/>
    <row r="218656"/>
    <row r="218657"/>
    <row r="218658"/>
    <row r="218659"/>
    <row r="218660"/>
    <row r="218661"/>
    <row r="218662"/>
    <row r="218663"/>
    <row r="218664"/>
    <row r="218665"/>
    <row r="218666"/>
    <row r="218667"/>
    <row r="218668"/>
    <row r="218669"/>
    <row r="218670"/>
    <row r="218671"/>
    <row r="218672"/>
    <row r="218673"/>
    <row r="218674"/>
    <row r="218675"/>
    <row r="218676"/>
    <row r="218677"/>
    <row r="218678"/>
    <row r="218679"/>
    <row r="218680"/>
    <row r="218681"/>
    <row r="218682"/>
    <row r="218683"/>
    <row r="218684"/>
    <row r="218685"/>
    <row r="218686"/>
    <row r="218687"/>
    <row r="218688"/>
    <row r="218689"/>
    <row r="218690"/>
    <row r="218691"/>
    <row r="218692"/>
    <row r="218693"/>
    <row r="218694"/>
    <row r="218695"/>
    <row r="218696"/>
    <row r="218697"/>
    <row r="218698"/>
    <row r="218699"/>
    <row r="218700"/>
    <row r="218701"/>
    <row r="218702"/>
    <row r="218703"/>
    <row r="218704"/>
    <row r="218705"/>
    <row r="218706"/>
    <row r="218707"/>
    <row r="218708"/>
    <row r="218709"/>
    <row r="218710"/>
    <row r="218711"/>
    <row r="218712"/>
    <row r="218713"/>
    <row r="218714"/>
    <row r="218715"/>
    <row r="218716"/>
    <row r="218717"/>
    <row r="218718"/>
    <row r="218719"/>
    <row r="218720"/>
    <row r="218721"/>
    <row r="218722"/>
    <row r="218723"/>
    <row r="218724"/>
    <row r="218725"/>
    <row r="218726"/>
    <row r="218727"/>
    <row r="218728"/>
    <row r="218729"/>
    <row r="218730"/>
    <row r="218731"/>
    <row r="218732"/>
    <row r="218733"/>
    <row r="218734"/>
    <row r="218735"/>
    <row r="218736"/>
    <row r="218737"/>
    <row r="218738"/>
    <row r="218739"/>
    <row r="218740"/>
    <row r="218741"/>
    <row r="218742"/>
    <row r="218743"/>
    <row r="218744"/>
    <row r="218745"/>
    <row r="218746"/>
    <row r="218747"/>
    <row r="218748"/>
    <row r="218749"/>
    <row r="218750"/>
    <row r="218751"/>
    <row r="218752"/>
    <row r="218753"/>
    <row r="218754"/>
    <row r="218755"/>
    <row r="218756"/>
    <row r="218757"/>
    <row r="218758"/>
    <row r="218759"/>
    <row r="218760"/>
    <row r="218761"/>
    <row r="218762"/>
    <row r="218763"/>
    <row r="218764"/>
    <row r="218765"/>
    <row r="218766"/>
    <row r="218767"/>
    <row r="218768"/>
    <row r="218769"/>
    <row r="218770"/>
    <row r="218771"/>
    <row r="218772"/>
    <row r="218773"/>
    <row r="218774"/>
    <row r="218775"/>
    <row r="218776"/>
    <row r="218777"/>
    <row r="218778"/>
    <row r="218779"/>
    <row r="218780"/>
    <row r="218781"/>
    <row r="218782"/>
    <row r="218783"/>
    <row r="218784"/>
    <row r="218785"/>
    <row r="218786"/>
    <row r="218787"/>
    <row r="218788"/>
    <row r="218789"/>
    <row r="218790"/>
    <row r="218791"/>
    <row r="218792"/>
    <row r="218793"/>
    <row r="218794"/>
    <row r="218795"/>
    <row r="218796"/>
    <row r="218797"/>
    <row r="218798"/>
    <row r="218799"/>
    <row r="218800"/>
    <row r="218801"/>
    <row r="218802"/>
    <row r="218803"/>
    <row r="218804"/>
    <row r="218805"/>
    <row r="218806"/>
    <row r="218807"/>
    <row r="218808"/>
    <row r="218809"/>
    <row r="218810"/>
    <row r="218811"/>
    <row r="218812"/>
    <row r="218813"/>
    <row r="218814"/>
    <row r="218815"/>
    <row r="218816"/>
    <row r="218817"/>
    <row r="218818"/>
    <row r="218819"/>
    <row r="218820"/>
    <row r="218821"/>
    <row r="218822"/>
    <row r="218823"/>
    <row r="218824"/>
    <row r="218825"/>
    <row r="218826"/>
    <row r="218827"/>
    <row r="218828"/>
    <row r="218829"/>
    <row r="218830"/>
    <row r="218831"/>
    <row r="218832"/>
    <row r="218833"/>
    <row r="218834"/>
    <row r="218835"/>
    <row r="218836"/>
    <row r="218837"/>
    <row r="218838"/>
    <row r="218839"/>
    <row r="218840"/>
    <row r="218841"/>
    <row r="218842"/>
    <row r="218843"/>
    <row r="218844"/>
    <row r="218845"/>
    <row r="218846"/>
    <row r="218847"/>
    <row r="218848"/>
    <row r="218849"/>
    <row r="218850"/>
    <row r="218851"/>
    <row r="218852"/>
    <row r="218853"/>
    <row r="218854"/>
    <row r="218855"/>
    <row r="218856"/>
    <row r="218857"/>
    <row r="218858"/>
    <row r="218859"/>
    <row r="218860"/>
    <row r="218861"/>
    <row r="218862"/>
    <row r="218863"/>
    <row r="218864"/>
    <row r="218865"/>
    <row r="218866"/>
    <row r="218867"/>
    <row r="218868"/>
    <row r="218869"/>
    <row r="218870"/>
    <row r="218871"/>
    <row r="218872"/>
    <row r="218873"/>
    <row r="218874"/>
    <row r="218875"/>
    <row r="218876"/>
    <row r="218877"/>
    <row r="218878"/>
    <row r="218879"/>
    <row r="218880"/>
    <row r="218881"/>
    <row r="218882"/>
    <row r="218883"/>
    <row r="218884"/>
    <row r="218885"/>
    <row r="218886"/>
    <row r="218887"/>
    <row r="218888"/>
    <row r="218889"/>
    <row r="218890"/>
    <row r="218891"/>
    <row r="218892"/>
    <row r="218893"/>
    <row r="218894"/>
    <row r="218895"/>
    <row r="218896"/>
    <row r="218897"/>
    <row r="218898"/>
    <row r="218899"/>
    <row r="218900"/>
    <row r="218901"/>
    <row r="218902"/>
    <row r="218903"/>
    <row r="218904"/>
    <row r="218905"/>
    <row r="218906"/>
    <row r="218907"/>
    <row r="218908"/>
    <row r="218909"/>
    <row r="218910"/>
    <row r="218911"/>
    <row r="218912"/>
    <row r="218913"/>
    <row r="218914"/>
    <row r="218915"/>
    <row r="218916"/>
    <row r="218917"/>
    <row r="218918"/>
    <row r="218919"/>
    <row r="218920"/>
    <row r="218921"/>
    <row r="218922"/>
    <row r="218923"/>
    <row r="218924"/>
    <row r="218925"/>
    <row r="218926"/>
    <row r="218927"/>
    <row r="218928"/>
    <row r="218929"/>
    <row r="218930"/>
    <row r="218931"/>
    <row r="218932"/>
    <row r="218933"/>
    <row r="218934"/>
    <row r="218935"/>
    <row r="218936"/>
    <row r="218937"/>
    <row r="218938"/>
    <row r="218939"/>
    <row r="218940"/>
    <row r="218941"/>
    <row r="218942"/>
    <row r="218943"/>
    <row r="218944"/>
    <row r="218945"/>
    <row r="218946"/>
    <row r="218947"/>
    <row r="218948"/>
    <row r="218949"/>
    <row r="218950"/>
    <row r="218951"/>
    <row r="218952"/>
    <row r="218953"/>
    <row r="218954"/>
    <row r="218955"/>
    <row r="218956"/>
    <row r="218957"/>
    <row r="218958"/>
    <row r="218959"/>
    <row r="218960"/>
    <row r="218961"/>
    <row r="218962"/>
    <row r="218963"/>
    <row r="218964"/>
    <row r="218965"/>
    <row r="218966"/>
    <row r="218967"/>
    <row r="218968"/>
    <row r="218969"/>
    <row r="218970"/>
    <row r="218971"/>
    <row r="218972"/>
    <row r="218973"/>
    <row r="218974"/>
    <row r="218975"/>
    <row r="218976"/>
    <row r="218977"/>
    <row r="218978"/>
    <row r="218979"/>
    <row r="218980"/>
    <row r="218981"/>
    <row r="218982"/>
    <row r="218983"/>
    <row r="218984"/>
    <row r="218985"/>
    <row r="218986"/>
    <row r="218987"/>
    <row r="218988"/>
    <row r="218989"/>
    <row r="218990"/>
    <row r="218991"/>
    <row r="218992"/>
    <row r="218993"/>
    <row r="218994"/>
    <row r="218995"/>
    <row r="218996"/>
    <row r="218997"/>
    <row r="218998"/>
    <row r="218999"/>
    <row r="219000"/>
    <row r="219001"/>
    <row r="219002"/>
    <row r="219003"/>
    <row r="219004"/>
    <row r="219005"/>
    <row r="219006"/>
    <row r="219007"/>
    <row r="219008"/>
    <row r="219009"/>
    <row r="219010"/>
    <row r="219011"/>
    <row r="219012"/>
    <row r="219013"/>
    <row r="219014"/>
    <row r="219015"/>
    <row r="219016"/>
    <row r="219017"/>
    <row r="219018"/>
    <row r="219019"/>
    <row r="219020"/>
    <row r="219021"/>
    <row r="219022"/>
    <row r="219023"/>
    <row r="219024"/>
    <row r="219025"/>
    <row r="219026"/>
    <row r="219027"/>
    <row r="219028"/>
    <row r="219029"/>
    <row r="219030"/>
    <row r="219031"/>
    <row r="219032"/>
    <row r="219033"/>
    <row r="219034"/>
    <row r="219035"/>
    <row r="219036"/>
    <row r="219037"/>
    <row r="219038"/>
    <row r="219039"/>
    <row r="219040"/>
    <row r="219041"/>
    <row r="219042"/>
    <row r="219043"/>
    <row r="219044"/>
    <row r="219045"/>
    <row r="219046"/>
    <row r="219047"/>
    <row r="219048"/>
    <row r="219049"/>
    <row r="219050"/>
    <row r="219051"/>
    <row r="219052"/>
    <row r="219053"/>
    <row r="219054"/>
    <row r="219055"/>
    <row r="219056"/>
    <row r="219057"/>
    <row r="219058"/>
    <row r="219059"/>
    <row r="219060"/>
    <row r="219061"/>
    <row r="219062"/>
    <row r="219063"/>
    <row r="219064"/>
    <row r="219065"/>
    <row r="219066"/>
    <row r="219067"/>
    <row r="219068"/>
    <row r="219069"/>
    <row r="219070"/>
    <row r="219071"/>
    <row r="219072"/>
    <row r="219073"/>
    <row r="219074"/>
    <row r="219075"/>
    <row r="219076"/>
    <row r="219077"/>
    <row r="219078"/>
    <row r="219079"/>
    <row r="219080"/>
    <row r="219081"/>
    <row r="219082"/>
    <row r="219083"/>
    <row r="219084"/>
    <row r="219085"/>
    <row r="219086"/>
    <row r="219087"/>
    <row r="219088"/>
    <row r="219089"/>
    <row r="219090"/>
    <row r="219091"/>
    <row r="219092"/>
    <row r="219093"/>
    <row r="219094"/>
    <row r="219095"/>
    <row r="219096"/>
    <row r="219097"/>
    <row r="219098"/>
    <row r="219099"/>
    <row r="219100"/>
    <row r="219101"/>
    <row r="219102"/>
    <row r="219103"/>
    <row r="219104"/>
    <row r="219105"/>
    <row r="219106"/>
    <row r="219107"/>
    <row r="219108"/>
    <row r="219109"/>
    <row r="219110"/>
    <row r="219111"/>
    <row r="219112"/>
    <row r="219113"/>
    <row r="219114"/>
    <row r="219115"/>
    <row r="219116"/>
    <row r="219117"/>
    <row r="219118"/>
    <row r="219119"/>
    <row r="219120"/>
    <row r="219121"/>
    <row r="219122"/>
    <row r="219123"/>
    <row r="219124"/>
    <row r="219125"/>
    <row r="219126"/>
    <row r="219127"/>
    <row r="219128"/>
    <row r="219129"/>
    <row r="219130"/>
    <row r="219131"/>
    <row r="219132"/>
    <row r="219133"/>
    <row r="219134"/>
    <row r="219135"/>
    <row r="219136"/>
    <row r="219137"/>
    <row r="219138"/>
    <row r="219139"/>
    <row r="219140"/>
    <row r="219141"/>
    <row r="219142"/>
    <row r="219143"/>
    <row r="219144"/>
    <row r="219145"/>
    <row r="219146"/>
    <row r="219147"/>
    <row r="219148"/>
    <row r="219149"/>
    <row r="219150"/>
    <row r="219151"/>
    <row r="219152"/>
    <row r="219153"/>
    <row r="219154"/>
    <row r="219155"/>
    <row r="219156"/>
    <row r="219157"/>
    <row r="219158"/>
    <row r="219159"/>
    <row r="219160"/>
    <row r="219161"/>
    <row r="219162"/>
    <row r="219163"/>
    <row r="219164"/>
    <row r="219165"/>
    <row r="219166"/>
    <row r="219167"/>
    <row r="219168"/>
    <row r="219169"/>
    <row r="219170"/>
    <row r="219171"/>
    <row r="219172"/>
    <row r="219173"/>
    <row r="219174"/>
    <row r="219175"/>
    <row r="219176"/>
    <row r="219177"/>
    <row r="219178"/>
    <row r="219179"/>
    <row r="219180"/>
    <row r="219181"/>
    <row r="219182"/>
    <row r="219183"/>
    <row r="219184"/>
    <row r="219185"/>
    <row r="219186"/>
    <row r="219187"/>
    <row r="219188"/>
    <row r="219189"/>
    <row r="219190"/>
    <row r="219191"/>
    <row r="219192"/>
    <row r="219193"/>
    <row r="219194"/>
    <row r="219195"/>
    <row r="219196"/>
    <row r="219197"/>
    <row r="219198"/>
    <row r="219199"/>
    <row r="219200"/>
    <row r="219201"/>
    <row r="219202"/>
    <row r="219203"/>
    <row r="219204"/>
    <row r="219205"/>
    <row r="219206"/>
    <row r="219207"/>
    <row r="219208"/>
    <row r="219209"/>
    <row r="219210"/>
    <row r="219211"/>
    <row r="219212"/>
    <row r="219213"/>
    <row r="219214"/>
    <row r="219215"/>
    <row r="219216"/>
    <row r="219217"/>
    <row r="219218"/>
    <row r="219219"/>
    <row r="219220"/>
    <row r="219221"/>
    <row r="219222"/>
    <row r="219223"/>
    <row r="219224"/>
    <row r="219225"/>
    <row r="219226"/>
    <row r="219227"/>
    <row r="219228"/>
    <row r="219229"/>
    <row r="219230"/>
    <row r="219231"/>
    <row r="219232"/>
    <row r="219233"/>
    <row r="219234"/>
    <row r="219235"/>
    <row r="219236"/>
    <row r="219237"/>
    <row r="219238"/>
    <row r="219239"/>
    <row r="219240"/>
    <row r="219241"/>
    <row r="219242"/>
    <row r="219243"/>
    <row r="219244"/>
    <row r="219245"/>
    <row r="219246"/>
    <row r="219247"/>
    <row r="219248"/>
    <row r="219249"/>
    <row r="219250"/>
    <row r="219251"/>
    <row r="219252"/>
    <row r="219253"/>
    <row r="219254"/>
    <row r="219255"/>
    <row r="219256"/>
    <row r="219257"/>
    <row r="219258"/>
    <row r="219259"/>
    <row r="219260"/>
    <row r="219261"/>
    <row r="219262"/>
    <row r="219263"/>
    <row r="219264"/>
    <row r="219265"/>
    <row r="219266"/>
    <row r="219267"/>
    <row r="219268"/>
    <row r="219269"/>
    <row r="219270"/>
    <row r="219271"/>
    <row r="219272"/>
    <row r="219273"/>
    <row r="219274"/>
    <row r="219275"/>
    <row r="219276"/>
    <row r="219277"/>
    <row r="219278"/>
    <row r="219279"/>
    <row r="219280"/>
    <row r="219281"/>
    <row r="219282"/>
    <row r="219283"/>
    <row r="219284"/>
    <row r="219285"/>
    <row r="219286"/>
    <row r="219287"/>
    <row r="219288"/>
    <row r="219289"/>
    <row r="219290"/>
    <row r="219291"/>
    <row r="219292"/>
    <row r="219293"/>
    <row r="219294"/>
    <row r="219295"/>
    <row r="219296"/>
    <row r="219297"/>
    <row r="219298"/>
    <row r="219299"/>
    <row r="219300"/>
    <row r="219301"/>
    <row r="219302"/>
    <row r="219303"/>
    <row r="219304"/>
    <row r="219305"/>
    <row r="219306"/>
    <row r="219307"/>
    <row r="219308"/>
    <row r="219309"/>
    <row r="219310"/>
    <row r="219311"/>
    <row r="219312"/>
    <row r="219313"/>
    <row r="219314"/>
    <row r="219315"/>
    <row r="219316"/>
    <row r="219317"/>
    <row r="219318"/>
    <row r="219319"/>
    <row r="219320"/>
    <row r="219321"/>
    <row r="219322"/>
    <row r="219323"/>
    <row r="219324"/>
    <row r="219325"/>
    <row r="219326"/>
    <row r="219327"/>
    <row r="219328"/>
    <row r="219329"/>
    <row r="219330"/>
    <row r="219331"/>
    <row r="219332"/>
    <row r="219333"/>
    <row r="219334"/>
    <row r="219335"/>
    <row r="219336"/>
    <row r="219337"/>
    <row r="219338"/>
    <row r="219339"/>
    <row r="219340"/>
    <row r="219341"/>
    <row r="219342"/>
    <row r="219343"/>
    <row r="219344"/>
    <row r="219345"/>
    <row r="219346"/>
    <row r="219347"/>
    <row r="219348"/>
    <row r="219349"/>
    <row r="219350"/>
    <row r="219351"/>
    <row r="219352"/>
    <row r="219353"/>
    <row r="219354"/>
    <row r="219355"/>
    <row r="219356"/>
    <row r="219357"/>
    <row r="219358"/>
    <row r="219359"/>
    <row r="219360"/>
    <row r="219361"/>
    <row r="219362"/>
    <row r="219363"/>
    <row r="219364"/>
    <row r="219365"/>
    <row r="219366"/>
    <row r="219367"/>
    <row r="219368"/>
    <row r="219369"/>
    <row r="219370"/>
    <row r="219371"/>
    <row r="219372"/>
    <row r="219373"/>
    <row r="219374"/>
    <row r="219375"/>
    <row r="219376"/>
    <row r="219377"/>
    <row r="219378"/>
    <row r="219379"/>
    <row r="219380"/>
    <row r="219381"/>
    <row r="219382"/>
    <row r="219383"/>
    <row r="219384"/>
    <row r="219385"/>
    <row r="219386"/>
    <row r="219387"/>
    <row r="219388"/>
    <row r="219389"/>
    <row r="219390"/>
    <row r="219391"/>
    <row r="219392"/>
    <row r="219393"/>
    <row r="219394"/>
    <row r="219395"/>
    <row r="219396"/>
    <row r="219397"/>
    <row r="219398"/>
    <row r="219399"/>
    <row r="219400"/>
    <row r="219401"/>
    <row r="219402"/>
    <row r="219403"/>
    <row r="219404"/>
    <row r="219405"/>
    <row r="219406"/>
    <row r="219407"/>
    <row r="219408"/>
    <row r="219409"/>
    <row r="219410"/>
    <row r="219411"/>
    <row r="219412"/>
    <row r="219413"/>
    <row r="219414"/>
    <row r="219415"/>
    <row r="219416"/>
    <row r="219417"/>
    <row r="219418"/>
    <row r="219419"/>
    <row r="219420"/>
    <row r="219421"/>
    <row r="219422"/>
    <row r="219423"/>
    <row r="219424"/>
    <row r="219425"/>
    <row r="219426"/>
    <row r="219427"/>
    <row r="219428"/>
    <row r="219429"/>
    <row r="219430"/>
    <row r="219431"/>
    <row r="219432"/>
    <row r="219433"/>
    <row r="219434"/>
    <row r="219435"/>
    <row r="219436"/>
    <row r="219437"/>
    <row r="219438"/>
    <row r="219439"/>
    <row r="219440"/>
    <row r="219441"/>
    <row r="219442"/>
    <row r="219443"/>
    <row r="219444"/>
    <row r="219445"/>
    <row r="219446"/>
    <row r="219447"/>
    <row r="219448"/>
    <row r="219449"/>
    <row r="219450"/>
    <row r="219451"/>
    <row r="219452"/>
    <row r="219453"/>
    <row r="219454"/>
    <row r="219455"/>
    <row r="219456"/>
    <row r="219457"/>
    <row r="219458"/>
    <row r="219459"/>
    <row r="219460"/>
    <row r="219461"/>
    <row r="219462"/>
    <row r="219463"/>
    <row r="219464"/>
    <row r="219465"/>
    <row r="219466"/>
    <row r="219467"/>
    <row r="219468"/>
    <row r="219469"/>
    <row r="219470"/>
    <row r="219471"/>
    <row r="219472"/>
    <row r="219473"/>
    <row r="219474"/>
    <row r="219475"/>
    <row r="219476"/>
    <row r="219477"/>
    <row r="219478"/>
    <row r="219479"/>
    <row r="219480"/>
    <row r="219481"/>
    <row r="219482"/>
    <row r="219483"/>
    <row r="219484"/>
    <row r="219485"/>
    <row r="219486"/>
    <row r="219487"/>
    <row r="219488"/>
    <row r="219489"/>
    <row r="219490"/>
    <row r="219491"/>
    <row r="219492"/>
    <row r="219493"/>
    <row r="219494"/>
    <row r="219495"/>
    <row r="219496"/>
    <row r="219497"/>
    <row r="219498"/>
    <row r="219499"/>
    <row r="219500"/>
    <row r="219501"/>
    <row r="219502"/>
    <row r="219503"/>
    <row r="219504"/>
    <row r="219505"/>
    <row r="219506"/>
    <row r="219507"/>
    <row r="219508"/>
    <row r="219509"/>
    <row r="219510"/>
    <row r="219511"/>
    <row r="219512"/>
    <row r="219513"/>
    <row r="219514"/>
    <row r="219515"/>
    <row r="219516"/>
    <row r="219517"/>
    <row r="219518"/>
    <row r="219519"/>
    <row r="219520"/>
    <row r="219521"/>
    <row r="219522"/>
    <row r="219523"/>
    <row r="219524"/>
    <row r="219525"/>
    <row r="219526"/>
    <row r="219527"/>
    <row r="219528"/>
    <row r="219529"/>
    <row r="219530"/>
    <row r="219531"/>
    <row r="219532"/>
    <row r="219533"/>
    <row r="219534"/>
    <row r="219535"/>
    <row r="219536"/>
    <row r="219537"/>
    <row r="219538"/>
    <row r="219539"/>
    <row r="219540"/>
    <row r="219541"/>
    <row r="219542"/>
    <row r="219543"/>
    <row r="219544"/>
    <row r="219545"/>
    <row r="219546"/>
    <row r="219547"/>
    <row r="219548"/>
    <row r="219549"/>
    <row r="219550"/>
    <row r="219551"/>
    <row r="219552"/>
    <row r="219553"/>
    <row r="219554"/>
    <row r="219555"/>
    <row r="219556"/>
    <row r="219557"/>
    <row r="219558"/>
    <row r="219559"/>
    <row r="219560"/>
    <row r="219561"/>
    <row r="219562"/>
    <row r="219563"/>
    <row r="219564"/>
    <row r="219565"/>
    <row r="219566"/>
    <row r="219567"/>
    <row r="219568"/>
    <row r="219569"/>
    <row r="219570"/>
    <row r="219571"/>
    <row r="219572"/>
    <row r="219573"/>
    <row r="219574"/>
    <row r="219575"/>
    <row r="219576"/>
    <row r="219577"/>
    <row r="219578"/>
    <row r="219579"/>
    <row r="219580"/>
    <row r="219581"/>
    <row r="219582"/>
    <row r="219583"/>
    <row r="219584"/>
    <row r="219585"/>
    <row r="219586"/>
    <row r="219587"/>
    <row r="219588"/>
    <row r="219589"/>
    <row r="219590"/>
    <row r="219591"/>
    <row r="219592"/>
    <row r="219593"/>
    <row r="219594"/>
    <row r="219595"/>
    <row r="219596"/>
    <row r="219597"/>
    <row r="219598"/>
    <row r="219599"/>
    <row r="219600"/>
    <row r="219601"/>
    <row r="219602"/>
    <row r="219603"/>
    <row r="219604"/>
    <row r="219605"/>
    <row r="219606"/>
    <row r="219607"/>
    <row r="219608"/>
    <row r="219609"/>
    <row r="219610"/>
    <row r="219611"/>
    <row r="219612"/>
    <row r="219613"/>
    <row r="219614"/>
    <row r="219615"/>
    <row r="219616"/>
    <row r="219617"/>
    <row r="219618"/>
    <row r="219619"/>
    <row r="219620"/>
    <row r="219621"/>
    <row r="219622"/>
    <row r="219623"/>
    <row r="219624"/>
    <row r="219625"/>
    <row r="219626"/>
    <row r="219627"/>
    <row r="219628"/>
    <row r="219629"/>
    <row r="219630"/>
    <row r="219631"/>
    <row r="219632"/>
    <row r="219633"/>
    <row r="219634"/>
    <row r="219635"/>
    <row r="219636"/>
    <row r="219637"/>
    <row r="219638"/>
    <row r="219639"/>
    <row r="219640"/>
    <row r="219641"/>
    <row r="219642"/>
    <row r="219643"/>
    <row r="219644"/>
    <row r="219645"/>
    <row r="219646"/>
    <row r="219647"/>
    <row r="219648"/>
    <row r="219649"/>
    <row r="219650"/>
    <row r="219651"/>
    <row r="219652"/>
    <row r="219653"/>
    <row r="219654"/>
    <row r="219655"/>
    <row r="219656"/>
    <row r="219657"/>
    <row r="219658"/>
    <row r="219659"/>
    <row r="219660"/>
    <row r="219661"/>
    <row r="219662"/>
    <row r="219663"/>
    <row r="219664"/>
    <row r="219665"/>
    <row r="219666"/>
    <row r="219667"/>
    <row r="219668"/>
    <row r="219669"/>
    <row r="219670"/>
    <row r="219671"/>
    <row r="219672"/>
    <row r="219673"/>
    <row r="219674"/>
    <row r="219675"/>
    <row r="219676"/>
    <row r="219677"/>
    <row r="219678"/>
    <row r="219679"/>
    <row r="219680"/>
    <row r="219681"/>
    <row r="219682"/>
    <row r="219683"/>
    <row r="219684"/>
    <row r="219685"/>
    <row r="219686"/>
    <row r="219687"/>
    <row r="219688"/>
    <row r="219689"/>
    <row r="219690"/>
    <row r="219691"/>
    <row r="219692"/>
    <row r="219693"/>
    <row r="219694"/>
    <row r="219695"/>
    <row r="219696"/>
    <row r="219697"/>
    <row r="219698"/>
    <row r="219699"/>
    <row r="219700"/>
    <row r="219701"/>
    <row r="219702"/>
    <row r="219703"/>
    <row r="219704"/>
    <row r="219705"/>
    <row r="219706"/>
    <row r="219707"/>
    <row r="219708"/>
    <row r="219709"/>
    <row r="219710"/>
    <row r="219711"/>
    <row r="219712"/>
    <row r="219713"/>
    <row r="219714"/>
    <row r="219715"/>
    <row r="219716"/>
    <row r="219717"/>
    <row r="219718"/>
    <row r="219719"/>
    <row r="219720"/>
    <row r="219721"/>
    <row r="219722"/>
    <row r="219723"/>
    <row r="219724"/>
    <row r="219725"/>
    <row r="219726"/>
    <row r="219727"/>
    <row r="219728"/>
    <row r="219729"/>
    <row r="219730"/>
    <row r="219731"/>
    <row r="219732"/>
    <row r="219733"/>
    <row r="219734"/>
    <row r="219735"/>
    <row r="219736"/>
    <row r="219737"/>
    <row r="219738"/>
    <row r="219739"/>
    <row r="219740"/>
    <row r="219741"/>
    <row r="219742"/>
    <row r="219743"/>
    <row r="219744"/>
    <row r="219745"/>
    <row r="219746"/>
    <row r="219747"/>
    <row r="219748"/>
    <row r="219749"/>
    <row r="219750"/>
    <row r="219751"/>
    <row r="219752"/>
    <row r="219753"/>
    <row r="219754"/>
    <row r="219755"/>
    <row r="219756"/>
    <row r="219757"/>
    <row r="219758"/>
    <row r="219759"/>
    <row r="219760"/>
    <row r="219761"/>
    <row r="219762"/>
    <row r="219763"/>
    <row r="219764"/>
    <row r="219765"/>
    <row r="219766"/>
    <row r="219767"/>
    <row r="219768"/>
    <row r="219769"/>
    <row r="219770"/>
    <row r="219771"/>
    <row r="219772"/>
    <row r="219773"/>
    <row r="219774"/>
    <row r="219775"/>
    <row r="219776"/>
    <row r="219777"/>
    <row r="219778"/>
    <row r="219779"/>
    <row r="219780"/>
    <row r="219781"/>
    <row r="219782"/>
    <row r="219783"/>
    <row r="219784"/>
    <row r="219785"/>
    <row r="219786"/>
    <row r="219787"/>
    <row r="219788"/>
    <row r="219789"/>
    <row r="219790"/>
    <row r="219791"/>
    <row r="219792"/>
    <row r="219793"/>
    <row r="219794"/>
    <row r="219795"/>
    <row r="219796"/>
    <row r="219797"/>
    <row r="219798"/>
    <row r="219799"/>
    <row r="219800"/>
    <row r="219801"/>
    <row r="219802"/>
    <row r="219803"/>
    <row r="219804"/>
    <row r="219805"/>
    <row r="219806"/>
    <row r="219807"/>
    <row r="219808"/>
    <row r="219809"/>
    <row r="219810"/>
    <row r="219811"/>
    <row r="219812"/>
    <row r="219813"/>
    <row r="219814"/>
    <row r="219815"/>
    <row r="219816"/>
    <row r="219817"/>
    <row r="219818"/>
    <row r="219819"/>
    <row r="219820"/>
    <row r="219821"/>
    <row r="219822"/>
    <row r="219823"/>
    <row r="219824"/>
    <row r="219825"/>
    <row r="219826"/>
    <row r="219827"/>
    <row r="219828"/>
    <row r="219829"/>
    <row r="219830"/>
    <row r="219831"/>
    <row r="219832"/>
    <row r="219833"/>
    <row r="219834"/>
    <row r="219835"/>
    <row r="219836"/>
    <row r="219837"/>
    <row r="219838"/>
    <row r="219839"/>
    <row r="219840"/>
    <row r="219841"/>
    <row r="219842"/>
    <row r="219843"/>
    <row r="219844"/>
    <row r="219845"/>
    <row r="219846"/>
    <row r="219847"/>
    <row r="219848"/>
    <row r="219849"/>
    <row r="219850"/>
    <row r="219851"/>
    <row r="219852"/>
    <row r="219853"/>
    <row r="219854"/>
    <row r="219855"/>
    <row r="219856"/>
    <row r="219857"/>
    <row r="219858"/>
    <row r="219859"/>
    <row r="219860"/>
    <row r="219861"/>
    <row r="219862"/>
    <row r="219863"/>
    <row r="219864"/>
    <row r="219865"/>
    <row r="219866"/>
    <row r="219867"/>
    <row r="219868"/>
    <row r="219869"/>
    <row r="219870"/>
    <row r="219871"/>
    <row r="219872"/>
    <row r="219873"/>
    <row r="219874"/>
    <row r="219875"/>
    <row r="219876"/>
    <row r="219877"/>
    <row r="219878"/>
    <row r="219879"/>
    <row r="219880"/>
    <row r="219881"/>
    <row r="219882"/>
    <row r="219883"/>
    <row r="219884"/>
    <row r="219885"/>
    <row r="219886"/>
    <row r="219887"/>
    <row r="219888"/>
    <row r="219889"/>
    <row r="219890"/>
    <row r="219891"/>
    <row r="219892"/>
    <row r="219893"/>
    <row r="219894"/>
    <row r="219895"/>
    <row r="219896"/>
    <row r="219897"/>
    <row r="219898"/>
    <row r="219899"/>
    <row r="219900"/>
    <row r="219901"/>
    <row r="219902"/>
    <row r="219903"/>
    <row r="219904"/>
    <row r="219905"/>
    <row r="219906"/>
    <row r="219907"/>
    <row r="219908"/>
    <row r="219909"/>
    <row r="219910"/>
    <row r="219911"/>
    <row r="219912"/>
    <row r="219913"/>
    <row r="219914"/>
    <row r="219915"/>
    <row r="219916"/>
    <row r="219917"/>
    <row r="219918"/>
    <row r="219919"/>
    <row r="219920"/>
    <row r="219921"/>
    <row r="219922"/>
    <row r="219923"/>
    <row r="219924"/>
    <row r="219925"/>
    <row r="219926"/>
    <row r="219927"/>
    <row r="219928"/>
    <row r="219929"/>
    <row r="219930"/>
    <row r="219931"/>
    <row r="219932"/>
    <row r="219933"/>
    <row r="219934"/>
    <row r="219935"/>
    <row r="219936"/>
    <row r="219937"/>
    <row r="219938"/>
    <row r="219939"/>
    <row r="219940"/>
    <row r="219941"/>
    <row r="219942"/>
    <row r="219943"/>
    <row r="219944"/>
    <row r="219945"/>
    <row r="219946"/>
    <row r="219947"/>
    <row r="219948"/>
    <row r="219949"/>
    <row r="219950"/>
    <row r="219951"/>
    <row r="219952"/>
    <row r="219953"/>
    <row r="219954"/>
    <row r="219955"/>
    <row r="219956"/>
    <row r="219957"/>
    <row r="219958"/>
    <row r="219959"/>
    <row r="219960"/>
    <row r="219961"/>
    <row r="219962"/>
    <row r="219963"/>
    <row r="219964"/>
    <row r="219965"/>
    <row r="219966"/>
    <row r="219967"/>
    <row r="219968"/>
    <row r="219969"/>
    <row r="219970"/>
    <row r="219971"/>
    <row r="219972"/>
    <row r="219973"/>
    <row r="219974"/>
    <row r="219975"/>
    <row r="219976"/>
    <row r="219977"/>
    <row r="219978"/>
    <row r="219979"/>
    <row r="219980"/>
    <row r="219981"/>
    <row r="219982"/>
    <row r="219983"/>
    <row r="219984"/>
    <row r="219985"/>
    <row r="219986"/>
    <row r="219987"/>
    <row r="219988"/>
    <row r="219989"/>
    <row r="219990"/>
    <row r="219991"/>
    <row r="219992"/>
    <row r="219993"/>
    <row r="219994"/>
    <row r="219995"/>
    <row r="219996"/>
    <row r="219997"/>
    <row r="219998"/>
    <row r="219999"/>
    <row r="220000"/>
    <row r="220001"/>
    <row r="220002"/>
    <row r="220003"/>
    <row r="220004"/>
    <row r="220005"/>
    <row r="220006"/>
    <row r="220007"/>
    <row r="220008"/>
    <row r="220009"/>
    <row r="220010"/>
    <row r="220011"/>
    <row r="220012"/>
    <row r="220013"/>
    <row r="220014"/>
    <row r="220015"/>
    <row r="220016"/>
    <row r="220017"/>
    <row r="220018"/>
    <row r="220019"/>
    <row r="220020"/>
    <row r="220021"/>
    <row r="220022"/>
    <row r="220023"/>
    <row r="220024"/>
    <row r="220025"/>
    <row r="220026"/>
    <row r="220027"/>
    <row r="220028"/>
    <row r="220029"/>
    <row r="220030"/>
    <row r="220031"/>
    <row r="220032"/>
    <row r="220033"/>
    <row r="220034"/>
    <row r="220035"/>
    <row r="220036"/>
    <row r="220037"/>
    <row r="220038"/>
    <row r="220039"/>
    <row r="220040"/>
    <row r="220041"/>
    <row r="220042"/>
    <row r="220043"/>
    <row r="220044"/>
    <row r="220045"/>
    <row r="220046"/>
    <row r="220047"/>
    <row r="220048"/>
    <row r="220049"/>
    <row r="220050"/>
    <row r="220051"/>
    <row r="220052"/>
    <row r="220053"/>
    <row r="220054"/>
    <row r="220055"/>
    <row r="220056"/>
    <row r="220057"/>
    <row r="220058"/>
    <row r="220059"/>
    <row r="220060"/>
    <row r="220061"/>
    <row r="220062"/>
    <row r="220063"/>
    <row r="220064"/>
    <row r="220065"/>
    <row r="220066"/>
    <row r="220067"/>
    <row r="220068"/>
    <row r="220069"/>
    <row r="220070"/>
    <row r="220071"/>
    <row r="220072"/>
    <row r="220073"/>
    <row r="220074"/>
    <row r="220075"/>
    <row r="220076"/>
    <row r="220077"/>
    <row r="220078"/>
    <row r="220079"/>
    <row r="220080"/>
    <row r="220081"/>
    <row r="220082"/>
    <row r="220083"/>
    <row r="220084"/>
    <row r="220085"/>
    <row r="220086"/>
    <row r="220087"/>
    <row r="220088"/>
    <row r="220089"/>
    <row r="220090"/>
    <row r="220091"/>
    <row r="220092"/>
    <row r="220093"/>
    <row r="220094"/>
    <row r="220095"/>
    <row r="220096"/>
    <row r="220097"/>
    <row r="220098"/>
    <row r="220099"/>
    <row r="220100"/>
    <row r="220101"/>
    <row r="220102"/>
    <row r="220103"/>
    <row r="220104"/>
    <row r="220105"/>
    <row r="220106"/>
    <row r="220107"/>
    <row r="220108"/>
    <row r="220109"/>
    <row r="220110"/>
    <row r="220111"/>
    <row r="220112"/>
    <row r="220113"/>
    <row r="220114"/>
    <row r="220115"/>
    <row r="220116"/>
    <row r="220117"/>
    <row r="220118"/>
    <row r="220119"/>
    <row r="220120"/>
    <row r="220121"/>
    <row r="220122"/>
    <row r="220123"/>
    <row r="220124"/>
    <row r="220125"/>
    <row r="220126"/>
    <row r="220127"/>
    <row r="220128"/>
    <row r="220129"/>
    <row r="220130"/>
    <row r="220131"/>
    <row r="220132"/>
    <row r="220133"/>
    <row r="220134"/>
    <row r="220135"/>
    <row r="220136"/>
    <row r="220137"/>
    <row r="220138"/>
    <row r="220139"/>
    <row r="220140"/>
    <row r="220141"/>
    <row r="220142"/>
    <row r="220143"/>
    <row r="220144"/>
    <row r="220145"/>
    <row r="220146"/>
    <row r="220147"/>
    <row r="220148"/>
    <row r="220149"/>
    <row r="220150"/>
    <row r="220151"/>
    <row r="220152"/>
    <row r="220153"/>
    <row r="220154"/>
    <row r="220155"/>
    <row r="220156"/>
    <row r="220157"/>
    <row r="220158"/>
    <row r="220159"/>
    <row r="220160"/>
    <row r="220161"/>
    <row r="220162"/>
    <row r="220163"/>
    <row r="220164"/>
    <row r="220165"/>
    <row r="220166"/>
    <row r="220167"/>
    <row r="220168"/>
    <row r="220169"/>
    <row r="220170"/>
    <row r="220171"/>
    <row r="220172"/>
    <row r="220173"/>
    <row r="220174"/>
    <row r="220175"/>
    <row r="220176"/>
    <row r="220177"/>
    <row r="220178"/>
    <row r="220179"/>
    <row r="220180"/>
    <row r="220181"/>
    <row r="220182"/>
    <row r="220183"/>
    <row r="220184"/>
    <row r="220185"/>
    <row r="220186"/>
    <row r="220187"/>
    <row r="220188"/>
    <row r="220189"/>
    <row r="220190"/>
    <row r="220191"/>
    <row r="220192"/>
    <row r="220193"/>
    <row r="220194"/>
    <row r="220195"/>
    <row r="220196"/>
    <row r="220197"/>
    <row r="220198"/>
    <row r="220199"/>
    <row r="220200"/>
    <row r="220201"/>
    <row r="220202"/>
    <row r="220203"/>
    <row r="220204"/>
    <row r="220205"/>
    <row r="220206"/>
    <row r="220207"/>
    <row r="220208"/>
    <row r="220209"/>
    <row r="220210"/>
    <row r="220211"/>
    <row r="220212"/>
    <row r="220213"/>
    <row r="220214"/>
    <row r="220215"/>
    <row r="220216"/>
    <row r="220217"/>
    <row r="220218"/>
    <row r="220219"/>
    <row r="220220"/>
    <row r="220221"/>
    <row r="220222"/>
    <row r="220223"/>
    <row r="220224"/>
    <row r="220225"/>
    <row r="220226"/>
    <row r="220227"/>
    <row r="220228"/>
    <row r="220229"/>
    <row r="220230"/>
    <row r="220231"/>
    <row r="220232"/>
    <row r="220233"/>
    <row r="220234"/>
    <row r="220235"/>
    <row r="220236"/>
    <row r="220237"/>
    <row r="220238"/>
    <row r="220239"/>
    <row r="220240"/>
    <row r="220241"/>
    <row r="220242"/>
    <row r="220243"/>
    <row r="220244"/>
    <row r="220245"/>
    <row r="220246"/>
    <row r="220247"/>
    <row r="220248"/>
    <row r="220249"/>
    <row r="220250"/>
    <row r="220251"/>
    <row r="220252"/>
    <row r="220253"/>
    <row r="220254"/>
    <row r="220255"/>
    <row r="220256"/>
    <row r="220257"/>
    <row r="220258"/>
    <row r="220259"/>
    <row r="220260"/>
    <row r="220261"/>
    <row r="220262"/>
    <row r="220263"/>
    <row r="220264"/>
    <row r="220265"/>
    <row r="220266"/>
    <row r="220267"/>
    <row r="220268"/>
    <row r="220269"/>
    <row r="220270"/>
    <row r="220271"/>
    <row r="220272"/>
    <row r="220273"/>
    <row r="220274"/>
    <row r="220275"/>
    <row r="220276"/>
    <row r="220277"/>
    <row r="220278"/>
    <row r="220279"/>
    <row r="220280"/>
    <row r="220281"/>
    <row r="220282"/>
    <row r="220283"/>
    <row r="220284"/>
    <row r="220285"/>
    <row r="220286"/>
    <row r="220287"/>
    <row r="220288"/>
    <row r="220289"/>
    <row r="220290"/>
    <row r="220291"/>
    <row r="220292"/>
    <row r="220293"/>
    <row r="220294"/>
    <row r="220295"/>
    <row r="220296"/>
    <row r="220297"/>
    <row r="220298"/>
    <row r="220299"/>
    <row r="220300"/>
    <row r="220301"/>
    <row r="220302"/>
    <row r="220303"/>
    <row r="220304"/>
    <row r="220305"/>
    <row r="220306"/>
    <row r="220307"/>
    <row r="220308"/>
    <row r="220309"/>
    <row r="220310"/>
    <row r="220311"/>
    <row r="220312"/>
    <row r="220313"/>
    <row r="220314"/>
    <row r="220315"/>
    <row r="220316"/>
    <row r="220317"/>
    <row r="220318"/>
    <row r="220319"/>
    <row r="220320"/>
    <row r="220321"/>
    <row r="220322"/>
    <row r="220323"/>
    <row r="220324"/>
    <row r="220325"/>
    <row r="220326"/>
    <row r="220327"/>
    <row r="220328"/>
    <row r="220329"/>
    <row r="220330"/>
    <row r="220331"/>
    <row r="220332"/>
    <row r="220333"/>
    <row r="220334"/>
    <row r="220335"/>
    <row r="220336"/>
    <row r="220337"/>
    <row r="220338"/>
    <row r="220339"/>
    <row r="220340"/>
    <row r="220341"/>
    <row r="220342"/>
    <row r="220343"/>
    <row r="220344"/>
    <row r="220345"/>
    <row r="220346"/>
    <row r="220347"/>
    <row r="220348"/>
    <row r="220349"/>
    <row r="220350"/>
    <row r="220351"/>
    <row r="220352"/>
    <row r="220353"/>
    <row r="220354"/>
    <row r="220355"/>
    <row r="220356"/>
    <row r="220357"/>
    <row r="220358"/>
    <row r="220359"/>
    <row r="220360"/>
    <row r="220361"/>
    <row r="220362"/>
    <row r="220363"/>
    <row r="220364"/>
    <row r="220365"/>
    <row r="220366"/>
    <row r="220367"/>
    <row r="220368"/>
    <row r="220369"/>
    <row r="220370"/>
    <row r="220371"/>
    <row r="220372"/>
    <row r="220373"/>
    <row r="220374"/>
    <row r="220375"/>
    <row r="220376"/>
    <row r="220377"/>
    <row r="220378"/>
    <row r="220379"/>
    <row r="220380"/>
    <row r="220381"/>
    <row r="220382"/>
    <row r="220383"/>
    <row r="220384"/>
    <row r="220385"/>
    <row r="220386"/>
    <row r="220387"/>
    <row r="220388"/>
    <row r="220389"/>
    <row r="220390"/>
    <row r="220391"/>
    <row r="220392"/>
    <row r="220393"/>
    <row r="220394"/>
    <row r="220395"/>
    <row r="220396"/>
    <row r="220397"/>
    <row r="220398"/>
    <row r="220399"/>
    <row r="220400"/>
    <row r="220401"/>
    <row r="220402"/>
    <row r="220403"/>
    <row r="220404"/>
    <row r="220405"/>
    <row r="220406"/>
    <row r="220407"/>
    <row r="220408"/>
    <row r="220409"/>
    <row r="220410"/>
    <row r="220411"/>
    <row r="220412"/>
    <row r="220413"/>
    <row r="220414"/>
    <row r="220415"/>
    <row r="220416"/>
    <row r="220417"/>
    <row r="220418"/>
    <row r="220419"/>
    <row r="220420"/>
    <row r="220421"/>
    <row r="220422"/>
    <row r="220423"/>
    <row r="220424"/>
    <row r="220425"/>
    <row r="220426"/>
    <row r="220427"/>
    <row r="220428"/>
    <row r="220429"/>
    <row r="220430"/>
    <row r="220431"/>
    <row r="220432"/>
    <row r="220433"/>
    <row r="220434"/>
    <row r="220435"/>
    <row r="220436"/>
    <row r="220437"/>
    <row r="220438"/>
    <row r="220439"/>
    <row r="220440"/>
    <row r="220441"/>
    <row r="220442"/>
    <row r="220443"/>
    <row r="220444"/>
    <row r="220445"/>
    <row r="220446"/>
    <row r="220447"/>
    <row r="220448"/>
    <row r="220449"/>
    <row r="220450"/>
    <row r="220451"/>
    <row r="220452"/>
    <row r="220453"/>
    <row r="220454"/>
    <row r="220455"/>
    <row r="220456"/>
    <row r="220457"/>
    <row r="220458"/>
    <row r="220459"/>
    <row r="220460"/>
    <row r="220461"/>
    <row r="220462"/>
    <row r="220463"/>
    <row r="220464"/>
    <row r="220465"/>
    <row r="220466"/>
    <row r="220467"/>
    <row r="220468"/>
    <row r="220469"/>
    <row r="220470"/>
    <row r="220471"/>
    <row r="220472"/>
    <row r="220473"/>
    <row r="220474"/>
    <row r="220475"/>
    <row r="220476"/>
    <row r="220477"/>
    <row r="220478"/>
    <row r="220479"/>
    <row r="220480"/>
    <row r="220481"/>
    <row r="220482"/>
    <row r="220483"/>
    <row r="220484"/>
    <row r="220485"/>
    <row r="220486"/>
    <row r="220487"/>
    <row r="220488"/>
    <row r="220489"/>
    <row r="220490"/>
    <row r="220491"/>
    <row r="220492"/>
    <row r="220493"/>
    <row r="220494"/>
    <row r="220495"/>
    <row r="220496"/>
    <row r="220497"/>
    <row r="220498"/>
    <row r="220499"/>
    <row r="220500"/>
    <row r="220501"/>
    <row r="220502"/>
    <row r="220503"/>
    <row r="220504"/>
    <row r="220505"/>
    <row r="220506"/>
    <row r="220507"/>
    <row r="220508"/>
    <row r="220509"/>
    <row r="220510"/>
    <row r="220511"/>
    <row r="220512"/>
    <row r="220513"/>
    <row r="220514"/>
    <row r="220515"/>
    <row r="220516"/>
    <row r="220517"/>
    <row r="220518"/>
    <row r="220519"/>
    <row r="220520"/>
    <row r="220521"/>
    <row r="220522"/>
    <row r="220523"/>
    <row r="220524"/>
    <row r="220525"/>
    <row r="220526"/>
    <row r="220527"/>
    <row r="220528"/>
    <row r="220529"/>
    <row r="220530"/>
    <row r="220531"/>
    <row r="220532"/>
    <row r="220533"/>
    <row r="220534"/>
    <row r="220535"/>
    <row r="220536"/>
    <row r="220537"/>
    <row r="220538"/>
    <row r="220539"/>
    <row r="220540"/>
    <row r="220541"/>
    <row r="220542"/>
    <row r="220543"/>
    <row r="220544"/>
    <row r="220545"/>
    <row r="220546"/>
    <row r="220547"/>
    <row r="220548"/>
    <row r="220549"/>
    <row r="220550"/>
    <row r="220551"/>
    <row r="220552"/>
    <row r="220553"/>
    <row r="220554"/>
    <row r="220555"/>
    <row r="220556"/>
    <row r="220557"/>
    <row r="220558"/>
    <row r="220559"/>
    <row r="220560"/>
    <row r="220561"/>
    <row r="220562"/>
    <row r="220563"/>
    <row r="220564"/>
    <row r="220565"/>
    <row r="220566"/>
    <row r="220567"/>
    <row r="220568"/>
    <row r="220569"/>
    <row r="220570"/>
    <row r="220571"/>
    <row r="220572"/>
    <row r="220573"/>
    <row r="220574"/>
    <row r="220575"/>
    <row r="220576"/>
    <row r="220577"/>
    <row r="220578"/>
    <row r="220579"/>
    <row r="220580"/>
    <row r="220581"/>
    <row r="220582"/>
    <row r="220583"/>
    <row r="220584"/>
    <row r="220585"/>
    <row r="220586"/>
    <row r="220587"/>
    <row r="220588"/>
    <row r="220589"/>
    <row r="220590"/>
    <row r="220591"/>
    <row r="220592"/>
    <row r="220593"/>
    <row r="220594"/>
    <row r="220595"/>
    <row r="220596"/>
    <row r="220597"/>
    <row r="220598"/>
    <row r="220599"/>
    <row r="220600"/>
    <row r="220601"/>
    <row r="220602"/>
    <row r="220603"/>
    <row r="220604"/>
    <row r="220605"/>
    <row r="220606"/>
    <row r="220607"/>
    <row r="220608"/>
    <row r="220609"/>
    <row r="220610"/>
    <row r="220611"/>
    <row r="220612"/>
    <row r="220613"/>
    <row r="220614"/>
    <row r="220615"/>
    <row r="220616"/>
    <row r="220617"/>
    <row r="220618"/>
    <row r="220619"/>
    <row r="220620"/>
    <row r="220621"/>
    <row r="220622"/>
    <row r="220623"/>
    <row r="220624"/>
    <row r="220625"/>
    <row r="220626"/>
    <row r="220627"/>
    <row r="220628"/>
    <row r="220629"/>
    <row r="220630"/>
    <row r="220631"/>
    <row r="220632"/>
    <row r="220633"/>
    <row r="220634"/>
    <row r="220635"/>
    <row r="220636"/>
    <row r="220637"/>
    <row r="220638"/>
    <row r="220639"/>
    <row r="220640"/>
    <row r="220641"/>
    <row r="220642"/>
    <row r="220643"/>
    <row r="220644"/>
    <row r="220645"/>
    <row r="220646"/>
    <row r="220647"/>
    <row r="220648"/>
    <row r="220649"/>
    <row r="220650"/>
    <row r="220651"/>
    <row r="220652"/>
    <row r="220653"/>
    <row r="220654"/>
    <row r="220655"/>
    <row r="220656"/>
    <row r="220657"/>
    <row r="220658"/>
    <row r="220659"/>
    <row r="220660"/>
    <row r="220661"/>
    <row r="220662"/>
    <row r="220663"/>
    <row r="220664"/>
    <row r="220665"/>
    <row r="220666"/>
    <row r="220667"/>
    <row r="220668"/>
    <row r="220669"/>
    <row r="220670"/>
    <row r="220671"/>
    <row r="220672"/>
    <row r="220673"/>
    <row r="220674"/>
    <row r="220675"/>
    <row r="220676"/>
    <row r="220677"/>
    <row r="220678"/>
    <row r="220679"/>
    <row r="220680"/>
    <row r="220681"/>
    <row r="220682"/>
    <row r="220683"/>
    <row r="220684"/>
    <row r="220685"/>
    <row r="220686"/>
    <row r="220687"/>
    <row r="220688"/>
    <row r="220689"/>
    <row r="220690"/>
    <row r="220691"/>
    <row r="220692"/>
    <row r="220693"/>
    <row r="220694"/>
    <row r="220695"/>
    <row r="220696"/>
    <row r="220697"/>
    <row r="220698"/>
    <row r="220699"/>
    <row r="220700"/>
    <row r="220701"/>
    <row r="220702"/>
    <row r="220703"/>
    <row r="220704"/>
    <row r="220705"/>
    <row r="220706"/>
    <row r="220707"/>
    <row r="220708"/>
    <row r="220709"/>
    <row r="220710"/>
    <row r="220711"/>
    <row r="220712"/>
    <row r="220713"/>
    <row r="220714"/>
    <row r="220715"/>
    <row r="220716"/>
    <row r="220717"/>
    <row r="220718"/>
    <row r="220719"/>
    <row r="220720"/>
    <row r="220721"/>
    <row r="220722"/>
    <row r="220723"/>
    <row r="220724"/>
    <row r="220725"/>
    <row r="220726"/>
    <row r="220727"/>
    <row r="220728"/>
    <row r="220729"/>
    <row r="220730"/>
    <row r="220731"/>
    <row r="220732"/>
    <row r="220733"/>
    <row r="220734"/>
    <row r="220735"/>
    <row r="220736"/>
    <row r="220737"/>
    <row r="220738"/>
    <row r="220739"/>
    <row r="220740"/>
    <row r="220741"/>
    <row r="220742"/>
    <row r="220743"/>
    <row r="220744"/>
    <row r="220745"/>
    <row r="220746"/>
    <row r="220747"/>
    <row r="220748"/>
    <row r="220749"/>
    <row r="220750"/>
    <row r="220751"/>
    <row r="220752"/>
    <row r="220753"/>
    <row r="220754"/>
    <row r="220755"/>
    <row r="220756"/>
    <row r="220757"/>
    <row r="220758"/>
    <row r="220759"/>
    <row r="220760"/>
    <row r="220761"/>
    <row r="220762"/>
    <row r="220763"/>
    <row r="220764"/>
    <row r="220765"/>
    <row r="220766"/>
    <row r="220767"/>
    <row r="220768"/>
    <row r="220769"/>
    <row r="220770"/>
    <row r="220771"/>
    <row r="220772"/>
    <row r="220773"/>
    <row r="220774"/>
    <row r="220775"/>
    <row r="220776"/>
    <row r="220777"/>
    <row r="220778"/>
    <row r="220779"/>
    <row r="220780"/>
    <row r="220781"/>
    <row r="220782"/>
    <row r="220783"/>
    <row r="220784"/>
    <row r="220785"/>
    <row r="220786"/>
    <row r="220787"/>
    <row r="220788"/>
    <row r="220789"/>
    <row r="220790"/>
    <row r="220791"/>
    <row r="220792"/>
    <row r="220793"/>
    <row r="220794"/>
    <row r="220795"/>
    <row r="220796"/>
    <row r="220797"/>
    <row r="220798"/>
    <row r="220799"/>
    <row r="220800"/>
    <row r="220801"/>
    <row r="220802"/>
    <row r="220803"/>
    <row r="220804"/>
    <row r="220805"/>
    <row r="220806"/>
    <row r="220807"/>
    <row r="220808"/>
    <row r="220809"/>
    <row r="220810"/>
    <row r="220811"/>
    <row r="220812"/>
    <row r="220813"/>
    <row r="220814"/>
    <row r="220815"/>
    <row r="220816"/>
    <row r="220817"/>
    <row r="220818"/>
    <row r="220819"/>
    <row r="220820"/>
    <row r="220821"/>
    <row r="220822"/>
    <row r="220823"/>
    <row r="220824"/>
    <row r="220825"/>
    <row r="220826"/>
    <row r="220827"/>
    <row r="220828"/>
    <row r="220829"/>
    <row r="220830"/>
    <row r="220831"/>
    <row r="220832"/>
    <row r="220833"/>
    <row r="220834"/>
    <row r="220835"/>
    <row r="220836"/>
    <row r="220837"/>
    <row r="220838"/>
    <row r="220839"/>
    <row r="220840"/>
    <row r="220841"/>
    <row r="220842"/>
    <row r="220843"/>
    <row r="220844"/>
    <row r="220845"/>
    <row r="220846"/>
    <row r="220847"/>
    <row r="220848"/>
    <row r="220849"/>
    <row r="220850"/>
    <row r="220851"/>
    <row r="220852"/>
    <row r="220853"/>
    <row r="220854"/>
    <row r="220855"/>
    <row r="220856"/>
    <row r="220857"/>
    <row r="220858"/>
    <row r="220859"/>
    <row r="220860"/>
    <row r="220861"/>
    <row r="220862"/>
    <row r="220863"/>
    <row r="220864"/>
    <row r="220865"/>
    <row r="220866"/>
    <row r="220867"/>
    <row r="220868"/>
    <row r="220869"/>
    <row r="220870"/>
    <row r="220871"/>
    <row r="220872"/>
    <row r="220873"/>
    <row r="220874"/>
    <row r="220875"/>
    <row r="220876"/>
    <row r="220877"/>
    <row r="220878"/>
    <row r="220879"/>
    <row r="220880"/>
    <row r="220881"/>
    <row r="220882"/>
    <row r="220883"/>
    <row r="220884"/>
    <row r="220885"/>
    <row r="220886"/>
    <row r="220887"/>
    <row r="220888"/>
    <row r="220889"/>
    <row r="220890"/>
    <row r="220891"/>
    <row r="220892"/>
    <row r="220893"/>
    <row r="220894"/>
    <row r="220895"/>
    <row r="220896"/>
    <row r="220897"/>
    <row r="220898"/>
    <row r="220899"/>
    <row r="220900"/>
    <row r="220901"/>
    <row r="220902"/>
    <row r="220903"/>
    <row r="220904"/>
    <row r="220905"/>
    <row r="220906"/>
    <row r="220907"/>
    <row r="220908"/>
    <row r="220909"/>
    <row r="220910"/>
    <row r="220911"/>
    <row r="220912"/>
    <row r="220913"/>
    <row r="220914"/>
    <row r="220915"/>
    <row r="220916"/>
    <row r="220917"/>
    <row r="220918"/>
    <row r="220919"/>
    <row r="220920"/>
    <row r="220921"/>
    <row r="220922"/>
    <row r="220923"/>
    <row r="220924"/>
    <row r="220925"/>
    <row r="220926"/>
    <row r="220927"/>
    <row r="220928"/>
    <row r="220929"/>
    <row r="220930"/>
    <row r="220931"/>
    <row r="220932"/>
    <row r="220933"/>
    <row r="220934"/>
    <row r="220935"/>
    <row r="220936"/>
    <row r="220937"/>
    <row r="220938"/>
    <row r="220939"/>
    <row r="220940"/>
    <row r="220941"/>
    <row r="220942"/>
    <row r="220943"/>
    <row r="220944"/>
    <row r="220945"/>
    <row r="220946"/>
    <row r="220947"/>
    <row r="220948"/>
    <row r="220949"/>
    <row r="220950"/>
    <row r="220951"/>
    <row r="220952"/>
    <row r="220953"/>
    <row r="220954"/>
    <row r="220955"/>
    <row r="220956"/>
    <row r="220957"/>
    <row r="220958"/>
    <row r="220959"/>
    <row r="220960"/>
    <row r="220961"/>
    <row r="220962"/>
    <row r="220963"/>
    <row r="220964"/>
    <row r="220965"/>
    <row r="220966"/>
    <row r="220967"/>
    <row r="220968"/>
    <row r="220969"/>
    <row r="220970"/>
    <row r="220971"/>
    <row r="220972"/>
    <row r="220973"/>
    <row r="220974"/>
    <row r="220975"/>
    <row r="220976"/>
    <row r="220977"/>
    <row r="220978"/>
    <row r="220979"/>
    <row r="220980"/>
    <row r="220981"/>
    <row r="220982"/>
    <row r="220983"/>
    <row r="220984"/>
    <row r="220985"/>
    <row r="220986"/>
    <row r="220987"/>
    <row r="220988"/>
    <row r="220989"/>
    <row r="220990"/>
    <row r="220991"/>
    <row r="220992"/>
    <row r="220993"/>
    <row r="220994"/>
    <row r="220995"/>
    <row r="220996"/>
    <row r="220997"/>
    <row r="220998"/>
    <row r="220999"/>
    <row r="221000"/>
    <row r="221001"/>
    <row r="221002"/>
    <row r="221003"/>
    <row r="221004"/>
    <row r="221005"/>
    <row r="221006"/>
    <row r="221007"/>
    <row r="221008"/>
    <row r="221009"/>
    <row r="221010"/>
    <row r="221011"/>
    <row r="221012"/>
    <row r="221013"/>
    <row r="221014"/>
    <row r="221015"/>
    <row r="221016"/>
    <row r="221017"/>
    <row r="221018"/>
    <row r="221019"/>
    <row r="221020"/>
    <row r="221021"/>
    <row r="221022"/>
    <row r="221023"/>
    <row r="221024"/>
    <row r="221025"/>
    <row r="221026"/>
    <row r="221027"/>
    <row r="221028"/>
    <row r="221029"/>
    <row r="221030"/>
    <row r="221031"/>
    <row r="221032"/>
    <row r="221033"/>
    <row r="221034"/>
    <row r="221035"/>
    <row r="221036"/>
    <row r="221037"/>
    <row r="221038"/>
    <row r="221039"/>
    <row r="221040"/>
    <row r="221041"/>
    <row r="221042"/>
    <row r="221043"/>
    <row r="221044"/>
    <row r="221045"/>
    <row r="221046"/>
    <row r="221047"/>
    <row r="221048"/>
    <row r="221049"/>
    <row r="221050"/>
    <row r="221051"/>
    <row r="221052"/>
    <row r="221053"/>
    <row r="221054"/>
    <row r="221055"/>
    <row r="221056"/>
    <row r="221057"/>
    <row r="221058"/>
    <row r="221059"/>
    <row r="221060"/>
    <row r="221061"/>
    <row r="221062"/>
    <row r="221063"/>
    <row r="221064"/>
    <row r="221065"/>
    <row r="221066"/>
    <row r="221067"/>
    <row r="221068"/>
    <row r="221069"/>
    <row r="221070"/>
    <row r="221071"/>
    <row r="221072"/>
    <row r="221073"/>
    <row r="221074"/>
    <row r="221075"/>
    <row r="221076"/>
    <row r="221077"/>
    <row r="221078"/>
    <row r="221079"/>
    <row r="221080"/>
    <row r="221081"/>
    <row r="221082"/>
    <row r="221083"/>
    <row r="221084"/>
    <row r="221085"/>
    <row r="221086"/>
    <row r="221087"/>
    <row r="221088"/>
    <row r="221089"/>
    <row r="221090"/>
    <row r="221091"/>
    <row r="221092"/>
    <row r="221093"/>
    <row r="221094"/>
    <row r="221095"/>
    <row r="221096"/>
    <row r="221097"/>
    <row r="221098"/>
    <row r="221099"/>
    <row r="221100"/>
    <row r="221101"/>
    <row r="221102"/>
    <row r="221103"/>
    <row r="221104"/>
    <row r="221105"/>
    <row r="221106"/>
    <row r="221107"/>
    <row r="221108"/>
    <row r="221109"/>
    <row r="221110"/>
    <row r="221111"/>
    <row r="221112"/>
    <row r="221113"/>
    <row r="221114"/>
    <row r="221115"/>
    <row r="221116"/>
    <row r="221117"/>
    <row r="221118"/>
    <row r="221119"/>
    <row r="221120"/>
    <row r="221121"/>
    <row r="221122"/>
    <row r="221123"/>
    <row r="221124"/>
    <row r="221125"/>
    <row r="221126"/>
    <row r="221127"/>
    <row r="221128"/>
    <row r="221129"/>
    <row r="221130"/>
    <row r="221131"/>
    <row r="221132"/>
    <row r="221133"/>
    <row r="221134"/>
    <row r="221135"/>
    <row r="221136"/>
    <row r="221137"/>
    <row r="221138"/>
    <row r="221139"/>
    <row r="221140"/>
    <row r="221141"/>
    <row r="221142"/>
    <row r="221143"/>
    <row r="221144"/>
    <row r="221145"/>
    <row r="221146"/>
    <row r="221147"/>
    <row r="221148"/>
    <row r="221149"/>
    <row r="221150"/>
    <row r="221151"/>
    <row r="221152"/>
    <row r="221153"/>
    <row r="221154"/>
    <row r="221155"/>
    <row r="221156"/>
    <row r="221157"/>
    <row r="221158"/>
    <row r="221159"/>
    <row r="221160"/>
    <row r="221161"/>
    <row r="221162"/>
    <row r="221163"/>
    <row r="221164"/>
    <row r="221165"/>
    <row r="221166"/>
    <row r="221167"/>
    <row r="221168"/>
    <row r="221169"/>
    <row r="221170"/>
    <row r="221171"/>
    <row r="221172"/>
    <row r="221173"/>
    <row r="221174"/>
    <row r="221175"/>
    <row r="221176"/>
    <row r="221177"/>
    <row r="221178"/>
    <row r="221179"/>
    <row r="221180"/>
    <row r="221181"/>
    <row r="221182"/>
    <row r="221183"/>
    <row r="221184"/>
    <row r="221185"/>
    <row r="221186"/>
    <row r="221187"/>
    <row r="221188"/>
    <row r="221189"/>
    <row r="221190"/>
    <row r="221191"/>
    <row r="221192"/>
    <row r="221193"/>
    <row r="221194"/>
    <row r="221195"/>
    <row r="221196"/>
    <row r="221197"/>
    <row r="221198"/>
    <row r="221199"/>
    <row r="221200"/>
    <row r="221201"/>
    <row r="221202"/>
    <row r="221203"/>
    <row r="221204"/>
    <row r="221205"/>
    <row r="221206"/>
    <row r="221207"/>
    <row r="221208"/>
    <row r="221209"/>
    <row r="221210"/>
    <row r="221211"/>
    <row r="221212"/>
    <row r="221213"/>
    <row r="221214"/>
    <row r="221215"/>
    <row r="221216"/>
    <row r="221217"/>
    <row r="221218"/>
    <row r="221219"/>
    <row r="221220"/>
    <row r="221221"/>
    <row r="221222"/>
    <row r="221223"/>
    <row r="221224"/>
    <row r="221225"/>
    <row r="221226"/>
    <row r="221227"/>
    <row r="221228"/>
    <row r="221229"/>
    <row r="221230"/>
    <row r="221231"/>
    <row r="221232"/>
    <row r="221233"/>
    <row r="221234"/>
    <row r="221235"/>
    <row r="221236"/>
    <row r="221237"/>
    <row r="221238"/>
    <row r="221239"/>
    <row r="221240"/>
    <row r="221241"/>
    <row r="221242"/>
    <row r="221243"/>
    <row r="221244"/>
    <row r="221245"/>
    <row r="221246"/>
    <row r="221247"/>
    <row r="221248"/>
    <row r="221249"/>
    <row r="221250"/>
    <row r="221251"/>
    <row r="221252"/>
    <row r="221253"/>
    <row r="221254"/>
    <row r="221255"/>
    <row r="221256"/>
    <row r="221257"/>
    <row r="221258"/>
    <row r="221259"/>
    <row r="221260"/>
    <row r="221261"/>
    <row r="221262"/>
    <row r="221263"/>
    <row r="221264"/>
    <row r="221265"/>
    <row r="221266"/>
    <row r="221267"/>
    <row r="221268"/>
    <row r="221269"/>
    <row r="221270"/>
    <row r="221271"/>
    <row r="221272"/>
    <row r="221273"/>
    <row r="221274"/>
    <row r="221275"/>
    <row r="221276"/>
    <row r="221277"/>
    <row r="221278"/>
    <row r="221279"/>
    <row r="221280"/>
    <row r="221281"/>
    <row r="221282"/>
    <row r="221283"/>
    <row r="221284"/>
    <row r="221285"/>
    <row r="221286"/>
    <row r="221287"/>
    <row r="221288"/>
    <row r="221289"/>
    <row r="221290"/>
    <row r="221291"/>
    <row r="221292"/>
    <row r="221293"/>
    <row r="221294"/>
    <row r="221295"/>
    <row r="221296"/>
    <row r="221297"/>
    <row r="221298"/>
    <row r="221299"/>
    <row r="221300"/>
    <row r="221301"/>
    <row r="221302"/>
    <row r="221303"/>
    <row r="221304"/>
    <row r="221305"/>
    <row r="221306"/>
    <row r="221307"/>
    <row r="221308"/>
    <row r="221309"/>
    <row r="221310"/>
    <row r="221311"/>
    <row r="221312"/>
    <row r="221313"/>
    <row r="221314"/>
    <row r="221315"/>
    <row r="221316"/>
    <row r="221317"/>
    <row r="221318"/>
    <row r="221319"/>
    <row r="221320"/>
    <row r="221321"/>
    <row r="221322"/>
    <row r="221323"/>
    <row r="221324"/>
    <row r="221325"/>
    <row r="221326"/>
    <row r="221327"/>
    <row r="221328"/>
    <row r="221329"/>
    <row r="221330"/>
    <row r="221331"/>
    <row r="221332"/>
    <row r="221333"/>
    <row r="221334"/>
    <row r="221335"/>
    <row r="221336"/>
    <row r="221337"/>
    <row r="221338"/>
    <row r="221339"/>
    <row r="221340"/>
    <row r="221341"/>
    <row r="221342"/>
    <row r="221343"/>
    <row r="221344"/>
    <row r="221345"/>
    <row r="221346"/>
    <row r="221347"/>
    <row r="221348"/>
    <row r="221349"/>
    <row r="221350"/>
    <row r="221351"/>
    <row r="221352"/>
    <row r="221353"/>
    <row r="221354"/>
    <row r="221355"/>
    <row r="221356"/>
    <row r="221357"/>
    <row r="221358"/>
    <row r="221359"/>
    <row r="221360"/>
    <row r="221361"/>
    <row r="221362"/>
    <row r="221363"/>
    <row r="221364"/>
    <row r="221365"/>
    <row r="221366"/>
    <row r="221367"/>
    <row r="221368"/>
    <row r="221369"/>
    <row r="221370"/>
    <row r="221371"/>
    <row r="221372"/>
    <row r="221373"/>
    <row r="221374"/>
    <row r="221375"/>
    <row r="221376"/>
    <row r="221377"/>
    <row r="221378"/>
    <row r="221379"/>
    <row r="221380"/>
    <row r="221381"/>
    <row r="221382"/>
    <row r="221383"/>
    <row r="221384"/>
    <row r="221385"/>
    <row r="221386"/>
    <row r="221387"/>
    <row r="221388"/>
    <row r="221389"/>
    <row r="221390"/>
    <row r="221391"/>
    <row r="221392"/>
    <row r="221393"/>
    <row r="221394"/>
    <row r="221395"/>
    <row r="221396"/>
    <row r="221397"/>
    <row r="221398"/>
    <row r="221399"/>
    <row r="221400"/>
    <row r="221401"/>
    <row r="221402"/>
    <row r="221403"/>
    <row r="221404"/>
    <row r="221405"/>
    <row r="221406"/>
    <row r="221407"/>
    <row r="221408"/>
    <row r="221409"/>
    <row r="221410"/>
    <row r="221411"/>
    <row r="221412"/>
    <row r="221413"/>
    <row r="221414"/>
    <row r="221415"/>
    <row r="221416"/>
    <row r="221417"/>
    <row r="221418"/>
    <row r="221419"/>
    <row r="221420"/>
    <row r="221421"/>
    <row r="221422"/>
    <row r="221423"/>
    <row r="221424"/>
    <row r="221425"/>
    <row r="221426"/>
    <row r="221427"/>
    <row r="221428"/>
    <row r="221429"/>
    <row r="221430"/>
    <row r="221431"/>
    <row r="221432"/>
    <row r="221433"/>
    <row r="221434"/>
    <row r="221435"/>
    <row r="221436"/>
    <row r="221437"/>
    <row r="221438"/>
    <row r="221439"/>
    <row r="221440"/>
    <row r="221441"/>
    <row r="221442"/>
    <row r="221443"/>
    <row r="221444"/>
    <row r="221445"/>
    <row r="221446"/>
    <row r="221447"/>
    <row r="221448"/>
    <row r="221449"/>
    <row r="221450"/>
    <row r="221451"/>
    <row r="221452"/>
    <row r="221453"/>
    <row r="221454"/>
    <row r="221455"/>
    <row r="221456"/>
    <row r="221457"/>
    <row r="221458"/>
    <row r="221459"/>
    <row r="221460"/>
    <row r="221461"/>
    <row r="221462"/>
    <row r="221463"/>
    <row r="221464"/>
    <row r="221465"/>
    <row r="221466"/>
    <row r="221467"/>
    <row r="221468"/>
    <row r="221469"/>
    <row r="221470"/>
    <row r="221471"/>
    <row r="221472"/>
    <row r="221473"/>
    <row r="221474"/>
    <row r="221475"/>
    <row r="221476"/>
    <row r="221477"/>
    <row r="221478"/>
    <row r="221479"/>
    <row r="221480"/>
    <row r="221481"/>
    <row r="221482"/>
    <row r="221483"/>
    <row r="221484"/>
    <row r="221485"/>
    <row r="221486"/>
    <row r="221487"/>
    <row r="221488"/>
    <row r="221489"/>
    <row r="221490"/>
    <row r="221491"/>
    <row r="221492"/>
    <row r="221493"/>
    <row r="221494"/>
    <row r="221495"/>
    <row r="221496"/>
    <row r="221497"/>
    <row r="221498"/>
    <row r="221499"/>
    <row r="221500"/>
    <row r="221501"/>
    <row r="221502"/>
    <row r="221503"/>
    <row r="221504"/>
    <row r="221505"/>
    <row r="221506"/>
    <row r="221507"/>
    <row r="221508"/>
    <row r="221509"/>
    <row r="221510"/>
    <row r="221511"/>
    <row r="221512"/>
    <row r="221513"/>
    <row r="221514"/>
    <row r="221515"/>
    <row r="221516"/>
    <row r="221517"/>
    <row r="221518"/>
    <row r="221519"/>
    <row r="221520"/>
    <row r="221521"/>
    <row r="221522"/>
    <row r="221523"/>
    <row r="221524"/>
    <row r="221525"/>
    <row r="221526"/>
    <row r="221527"/>
    <row r="221528"/>
    <row r="221529"/>
    <row r="221530"/>
    <row r="221531"/>
    <row r="221532"/>
    <row r="221533"/>
    <row r="221534"/>
    <row r="221535"/>
    <row r="221536"/>
    <row r="221537"/>
    <row r="221538"/>
    <row r="221539"/>
    <row r="221540"/>
    <row r="221541"/>
    <row r="221542"/>
    <row r="221543"/>
    <row r="221544"/>
    <row r="221545"/>
    <row r="221546"/>
    <row r="221547"/>
    <row r="221548"/>
    <row r="221549"/>
    <row r="221550"/>
    <row r="221551"/>
    <row r="221552"/>
    <row r="221553"/>
    <row r="221554"/>
    <row r="221555"/>
    <row r="221556"/>
    <row r="221557"/>
    <row r="221558"/>
    <row r="221559"/>
    <row r="221560"/>
    <row r="221561"/>
    <row r="221562"/>
    <row r="221563"/>
    <row r="221564"/>
    <row r="221565"/>
    <row r="221566"/>
    <row r="221567"/>
    <row r="221568"/>
    <row r="221569"/>
    <row r="221570"/>
    <row r="221571"/>
    <row r="221572"/>
    <row r="221573"/>
    <row r="221574"/>
    <row r="221575"/>
    <row r="221576"/>
    <row r="221577"/>
    <row r="221578"/>
    <row r="221579"/>
    <row r="221580"/>
    <row r="221581"/>
    <row r="221582"/>
    <row r="221583"/>
    <row r="221584"/>
    <row r="221585"/>
    <row r="221586"/>
    <row r="221587"/>
    <row r="221588"/>
    <row r="221589"/>
    <row r="221590"/>
    <row r="221591"/>
    <row r="221592"/>
    <row r="221593"/>
    <row r="221594"/>
    <row r="221595"/>
    <row r="221596"/>
    <row r="221597"/>
    <row r="221598"/>
    <row r="221599"/>
    <row r="221600"/>
    <row r="221601"/>
    <row r="221602"/>
    <row r="221603"/>
    <row r="221604"/>
    <row r="221605"/>
    <row r="221606"/>
    <row r="221607"/>
    <row r="221608"/>
    <row r="221609"/>
    <row r="221610"/>
    <row r="221611"/>
    <row r="221612"/>
    <row r="221613"/>
    <row r="221614"/>
    <row r="221615"/>
    <row r="221616"/>
    <row r="221617"/>
    <row r="221618"/>
    <row r="221619"/>
    <row r="221620"/>
    <row r="221621"/>
    <row r="221622"/>
    <row r="221623"/>
    <row r="221624"/>
    <row r="221625"/>
    <row r="221626"/>
    <row r="221627"/>
    <row r="221628"/>
    <row r="221629"/>
    <row r="221630"/>
    <row r="221631"/>
    <row r="221632"/>
    <row r="221633"/>
    <row r="221634"/>
    <row r="221635"/>
    <row r="221636"/>
    <row r="221637"/>
    <row r="221638"/>
    <row r="221639"/>
    <row r="221640"/>
    <row r="221641"/>
    <row r="221642"/>
    <row r="221643"/>
    <row r="221644"/>
    <row r="221645"/>
    <row r="221646"/>
    <row r="221647"/>
    <row r="221648"/>
    <row r="221649"/>
    <row r="221650"/>
    <row r="221651"/>
    <row r="221652"/>
    <row r="221653"/>
    <row r="221654"/>
    <row r="221655"/>
    <row r="221656"/>
    <row r="221657"/>
    <row r="221658"/>
    <row r="221659"/>
    <row r="221660"/>
    <row r="221661"/>
    <row r="221662"/>
    <row r="221663"/>
    <row r="221664"/>
    <row r="221665"/>
    <row r="221666"/>
    <row r="221667"/>
    <row r="221668"/>
    <row r="221669"/>
    <row r="221670"/>
    <row r="221671"/>
    <row r="221672"/>
    <row r="221673"/>
    <row r="221674"/>
    <row r="221675"/>
    <row r="221676"/>
    <row r="221677"/>
    <row r="221678"/>
    <row r="221679"/>
    <row r="221680"/>
    <row r="221681"/>
    <row r="221682"/>
    <row r="221683"/>
    <row r="221684"/>
    <row r="221685"/>
    <row r="221686"/>
    <row r="221687"/>
    <row r="221688"/>
    <row r="221689"/>
    <row r="221690"/>
    <row r="221691"/>
    <row r="221692"/>
    <row r="221693"/>
    <row r="221694"/>
    <row r="221695"/>
    <row r="221696"/>
    <row r="221697"/>
    <row r="221698"/>
    <row r="221699"/>
    <row r="221700"/>
    <row r="221701"/>
    <row r="221702"/>
    <row r="221703"/>
    <row r="221704"/>
    <row r="221705"/>
    <row r="221706"/>
    <row r="221707"/>
    <row r="221708"/>
    <row r="221709"/>
    <row r="221710"/>
    <row r="221711"/>
    <row r="221712"/>
    <row r="221713"/>
    <row r="221714"/>
    <row r="221715"/>
    <row r="221716"/>
    <row r="221717"/>
    <row r="221718"/>
    <row r="221719"/>
    <row r="221720"/>
    <row r="221721"/>
    <row r="221722"/>
    <row r="221723"/>
    <row r="221724"/>
    <row r="221725"/>
    <row r="221726"/>
    <row r="221727"/>
    <row r="221728"/>
    <row r="221729"/>
    <row r="221730"/>
    <row r="221731"/>
    <row r="221732"/>
    <row r="221733"/>
    <row r="221734"/>
    <row r="221735"/>
    <row r="221736"/>
    <row r="221737"/>
    <row r="221738"/>
    <row r="221739"/>
    <row r="221740"/>
    <row r="221741"/>
    <row r="221742"/>
    <row r="221743"/>
    <row r="221744"/>
    <row r="221745"/>
    <row r="221746"/>
    <row r="221747"/>
    <row r="221748"/>
    <row r="221749"/>
    <row r="221750"/>
    <row r="221751"/>
    <row r="221752"/>
    <row r="221753"/>
    <row r="221754"/>
    <row r="221755"/>
    <row r="221756"/>
    <row r="221757"/>
    <row r="221758"/>
    <row r="221759"/>
    <row r="221760"/>
    <row r="221761"/>
    <row r="221762"/>
    <row r="221763"/>
    <row r="221764"/>
    <row r="221765"/>
    <row r="221766"/>
    <row r="221767"/>
    <row r="221768"/>
    <row r="221769"/>
    <row r="221770"/>
    <row r="221771"/>
    <row r="221772"/>
    <row r="221773"/>
    <row r="221774"/>
    <row r="221775"/>
    <row r="221776"/>
    <row r="221777"/>
    <row r="221778"/>
    <row r="221779"/>
    <row r="221780"/>
    <row r="221781"/>
    <row r="221782"/>
    <row r="221783"/>
    <row r="221784"/>
    <row r="221785"/>
    <row r="221786"/>
    <row r="221787"/>
    <row r="221788"/>
    <row r="221789"/>
    <row r="221790"/>
    <row r="221791"/>
    <row r="221792"/>
    <row r="221793"/>
    <row r="221794"/>
    <row r="221795"/>
    <row r="221796"/>
    <row r="221797"/>
    <row r="221798"/>
    <row r="221799"/>
    <row r="221800"/>
    <row r="221801"/>
    <row r="221802"/>
    <row r="221803"/>
    <row r="221804"/>
    <row r="221805"/>
    <row r="221806"/>
    <row r="221807"/>
    <row r="221808"/>
    <row r="221809"/>
    <row r="221810"/>
    <row r="221811"/>
    <row r="221812"/>
    <row r="221813"/>
    <row r="221814"/>
    <row r="221815"/>
    <row r="221816"/>
    <row r="221817"/>
    <row r="221818"/>
    <row r="221819"/>
    <row r="221820"/>
    <row r="221821"/>
    <row r="221822"/>
    <row r="221823"/>
    <row r="221824"/>
    <row r="221825"/>
    <row r="221826"/>
    <row r="221827"/>
    <row r="221828"/>
    <row r="221829"/>
    <row r="221830"/>
    <row r="221831"/>
    <row r="221832"/>
    <row r="221833"/>
    <row r="221834"/>
    <row r="221835"/>
    <row r="221836"/>
    <row r="221837"/>
    <row r="221838"/>
    <row r="221839"/>
    <row r="221840"/>
    <row r="221841"/>
    <row r="221842"/>
    <row r="221843"/>
    <row r="221844"/>
    <row r="221845"/>
    <row r="221846"/>
    <row r="221847"/>
    <row r="221848"/>
    <row r="221849"/>
    <row r="221850"/>
    <row r="221851"/>
    <row r="221852"/>
    <row r="221853"/>
    <row r="221854"/>
    <row r="221855"/>
    <row r="221856"/>
    <row r="221857"/>
    <row r="221858"/>
    <row r="221859"/>
    <row r="221860"/>
    <row r="221861"/>
    <row r="221862"/>
    <row r="221863"/>
    <row r="221864"/>
    <row r="221865"/>
    <row r="221866"/>
    <row r="221867"/>
    <row r="221868"/>
    <row r="221869"/>
    <row r="221870"/>
    <row r="221871"/>
    <row r="221872"/>
    <row r="221873"/>
    <row r="221874"/>
    <row r="221875"/>
    <row r="221876"/>
    <row r="221877"/>
    <row r="221878"/>
    <row r="221879"/>
    <row r="221880"/>
    <row r="221881"/>
    <row r="221882"/>
    <row r="221883"/>
    <row r="221884"/>
    <row r="221885"/>
    <row r="221886"/>
    <row r="221887"/>
    <row r="221888"/>
    <row r="221889"/>
    <row r="221890"/>
    <row r="221891"/>
    <row r="221892"/>
    <row r="221893"/>
    <row r="221894"/>
    <row r="221895"/>
    <row r="221896"/>
    <row r="221897"/>
    <row r="221898"/>
    <row r="221899"/>
    <row r="221900"/>
    <row r="221901"/>
    <row r="221902"/>
    <row r="221903"/>
    <row r="221904"/>
    <row r="221905"/>
    <row r="221906"/>
    <row r="221907"/>
    <row r="221908"/>
    <row r="221909"/>
    <row r="221910"/>
    <row r="221911"/>
    <row r="221912"/>
    <row r="221913"/>
    <row r="221914"/>
    <row r="221915"/>
    <row r="221916"/>
    <row r="221917"/>
    <row r="221918"/>
    <row r="221919"/>
    <row r="221920"/>
    <row r="221921"/>
    <row r="221922"/>
    <row r="221923"/>
    <row r="221924"/>
    <row r="221925"/>
    <row r="221926"/>
    <row r="221927"/>
    <row r="221928"/>
    <row r="221929"/>
    <row r="221930"/>
    <row r="221931"/>
    <row r="221932"/>
    <row r="221933"/>
    <row r="221934"/>
    <row r="221935"/>
    <row r="221936"/>
    <row r="221937"/>
    <row r="221938"/>
    <row r="221939"/>
    <row r="221940"/>
    <row r="221941"/>
    <row r="221942"/>
    <row r="221943"/>
    <row r="221944"/>
    <row r="221945"/>
    <row r="221946"/>
    <row r="221947"/>
    <row r="221948"/>
    <row r="221949"/>
    <row r="221950"/>
    <row r="221951"/>
    <row r="221952"/>
    <row r="221953"/>
    <row r="221954"/>
    <row r="221955"/>
    <row r="221956"/>
    <row r="221957"/>
    <row r="221958"/>
    <row r="221959"/>
    <row r="221960"/>
    <row r="221961"/>
    <row r="221962"/>
    <row r="221963"/>
    <row r="221964"/>
    <row r="221965"/>
    <row r="221966"/>
    <row r="221967"/>
    <row r="221968"/>
    <row r="221969"/>
    <row r="221970"/>
    <row r="221971"/>
    <row r="221972"/>
    <row r="221973"/>
    <row r="221974"/>
    <row r="221975"/>
    <row r="221976"/>
    <row r="221977"/>
    <row r="221978"/>
    <row r="221979"/>
    <row r="221980"/>
    <row r="221981"/>
    <row r="221982"/>
    <row r="221983"/>
    <row r="221984"/>
    <row r="221985"/>
    <row r="221986"/>
    <row r="221987"/>
    <row r="221988"/>
    <row r="221989"/>
    <row r="221990"/>
    <row r="221991"/>
    <row r="221992"/>
    <row r="221993"/>
    <row r="221994"/>
    <row r="221995"/>
    <row r="221996"/>
    <row r="221997"/>
    <row r="221998"/>
    <row r="221999"/>
    <row r="222000"/>
    <row r="222001"/>
    <row r="222002"/>
    <row r="222003"/>
    <row r="222004"/>
    <row r="222005"/>
    <row r="222006"/>
    <row r="222007"/>
    <row r="222008"/>
    <row r="222009"/>
    <row r="222010"/>
    <row r="222011"/>
    <row r="222012"/>
    <row r="222013"/>
    <row r="222014"/>
    <row r="222015"/>
    <row r="222016"/>
    <row r="222017"/>
    <row r="222018"/>
    <row r="222019"/>
    <row r="222020"/>
    <row r="222021"/>
    <row r="222022"/>
    <row r="222023"/>
    <row r="222024"/>
    <row r="222025"/>
    <row r="222026"/>
    <row r="222027"/>
    <row r="222028"/>
    <row r="222029"/>
    <row r="222030"/>
    <row r="222031"/>
    <row r="222032"/>
    <row r="222033"/>
    <row r="222034"/>
    <row r="222035"/>
    <row r="222036"/>
    <row r="222037"/>
    <row r="222038"/>
    <row r="222039"/>
    <row r="222040"/>
    <row r="222041"/>
    <row r="222042"/>
    <row r="222043"/>
    <row r="222044"/>
    <row r="222045"/>
    <row r="222046"/>
    <row r="222047"/>
    <row r="222048"/>
    <row r="222049"/>
    <row r="222050"/>
    <row r="222051"/>
    <row r="222052"/>
    <row r="222053"/>
    <row r="222054"/>
    <row r="222055"/>
    <row r="222056"/>
    <row r="222057"/>
    <row r="222058"/>
    <row r="222059"/>
    <row r="222060"/>
    <row r="222061"/>
    <row r="222062"/>
    <row r="222063"/>
    <row r="222064"/>
    <row r="222065"/>
    <row r="222066"/>
    <row r="222067"/>
    <row r="222068"/>
    <row r="222069"/>
    <row r="222070"/>
    <row r="222071"/>
    <row r="222072"/>
    <row r="222073"/>
    <row r="222074"/>
    <row r="222075"/>
    <row r="222076"/>
    <row r="222077"/>
    <row r="222078"/>
    <row r="222079"/>
    <row r="222080"/>
    <row r="222081"/>
    <row r="222082"/>
    <row r="222083"/>
    <row r="222084"/>
    <row r="222085"/>
    <row r="222086"/>
    <row r="222087"/>
    <row r="222088"/>
    <row r="222089"/>
    <row r="222090"/>
    <row r="222091"/>
    <row r="222092"/>
    <row r="222093"/>
    <row r="222094"/>
    <row r="222095"/>
    <row r="222096"/>
    <row r="222097"/>
    <row r="222098"/>
    <row r="222099"/>
    <row r="222100"/>
    <row r="222101"/>
    <row r="222102"/>
    <row r="222103"/>
    <row r="222104"/>
    <row r="222105"/>
    <row r="222106"/>
    <row r="222107"/>
    <row r="222108"/>
    <row r="222109"/>
    <row r="222110"/>
    <row r="222111"/>
    <row r="222112"/>
    <row r="222113"/>
    <row r="222114"/>
    <row r="222115"/>
    <row r="222116"/>
    <row r="222117"/>
    <row r="222118"/>
    <row r="222119"/>
    <row r="222120"/>
    <row r="222121"/>
    <row r="222122"/>
    <row r="222123"/>
    <row r="222124"/>
    <row r="222125"/>
    <row r="222126"/>
    <row r="222127"/>
    <row r="222128"/>
    <row r="222129"/>
    <row r="222130"/>
    <row r="222131"/>
    <row r="222132"/>
    <row r="222133"/>
    <row r="222134"/>
    <row r="222135"/>
    <row r="222136"/>
    <row r="222137"/>
    <row r="222138"/>
    <row r="222139"/>
    <row r="222140"/>
    <row r="222141"/>
    <row r="222142"/>
    <row r="222143"/>
    <row r="222144"/>
    <row r="222145"/>
    <row r="222146"/>
    <row r="222147"/>
    <row r="222148"/>
    <row r="222149"/>
    <row r="222150"/>
    <row r="222151"/>
    <row r="222152"/>
    <row r="222153"/>
    <row r="222154"/>
    <row r="222155"/>
    <row r="222156"/>
    <row r="222157"/>
    <row r="222158"/>
    <row r="222159"/>
    <row r="222160"/>
    <row r="222161"/>
    <row r="222162"/>
    <row r="222163"/>
    <row r="222164"/>
    <row r="222165"/>
    <row r="222166"/>
    <row r="222167"/>
    <row r="222168"/>
    <row r="222169"/>
    <row r="222170"/>
    <row r="222171"/>
    <row r="222172"/>
    <row r="222173"/>
    <row r="222174"/>
    <row r="222175"/>
    <row r="222176"/>
    <row r="222177"/>
    <row r="222178"/>
    <row r="222179"/>
    <row r="222180"/>
    <row r="222181"/>
    <row r="222182"/>
    <row r="222183"/>
    <row r="222184"/>
    <row r="222185"/>
    <row r="222186"/>
    <row r="222187"/>
    <row r="222188"/>
    <row r="222189"/>
    <row r="222190"/>
    <row r="222191"/>
    <row r="222192"/>
    <row r="222193"/>
    <row r="222194"/>
    <row r="222195"/>
    <row r="222196"/>
    <row r="222197"/>
    <row r="222198"/>
    <row r="222199"/>
    <row r="222200"/>
    <row r="222201"/>
    <row r="222202"/>
    <row r="222203"/>
    <row r="222204"/>
    <row r="222205"/>
    <row r="222206"/>
    <row r="222207"/>
    <row r="222208"/>
    <row r="222209"/>
    <row r="222210"/>
    <row r="222211"/>
    <row r="222212"/>
    <row r="222213"/>
    <row r="222214"/>
    <row r="222215"/>
    <row r="222216"/>
    <row r="222217"/>
    <row r="222218"/>
    <row r="222219"/>
    <row r="222220"/>
    <row r="222221"/>
    <row r="222222"/>
    <row r="222223"/>
    <row r="222224"/>
    <row r="222225"/>
    <row r="222226"/>
    <row r="222227"/>
    <row r="222228"/>
    <row r="222229"/>
    <row r="222230"/>
    <row r="222231"/>
    <row r="222232"/>
    <row r="222233"/>
    <row r="222234"/>
    <row r="222235"/>
    <row r="222236"/>
    <row r="222237"/>
    <row r="222238"/>
    <row r="222239"/>
    <row r="222240"/>
    <row r="222241"/>
    <row r="222242"/>
    <row r="222243"/>
    <row r="222244"/>
    <row r="222245"/>
    <row r="222246"/>
    <row r="222247"/>
    <row r="222248"/>
    <row r="222249"/>
    <row r="222250"/>
    <row r="222251"/>
    <row r="222252"/>
    <row r="222253"/>
    <row r="222254"/>
    <row r="222255"/>
    <row r="222256"/>
    <row r="222257"/>
    <row r="222258"/>
    <row r="222259"/>
    <row r="222260"/>
    <row r="222261"/>
    <row r="222262"/>
    <row r="222263"/>
    <row r="222264"/>
    <row r="222265"/>
    <row r="222266"/>
    <row r="222267"/>
    <row r="222268"/>
    <row r="222269"/>
    <row r="222270"/>
    <row r="222271"/>
    <row r="222272"/>
    <row r="222273"/>
    <row r="222274"/>
    <row r="222275"/>
    <row r="222276"/>
    <row r="222277"/>
    <row r="222278"/>
    <row r="222279"/>
    <row r="222280"/>
    <row r="222281"/>
    <row r="222282"/>
    <row r="222283"/>
    <row r="222284"/>
    <row r="222285"/>
    <row r="222286"/>
    <row r="222287"/>
    <row r="222288"/>
    <row r="222289"/>
    <row r="222290"/>
    <row r="222291"/>
    <row r="222292"/>
    <row r="222293"/>
    <row r="222294"/>
    <row r="222295"/>
    <row r="222296"/>
    <row r="222297"/>
    <row r="222298"/>
    <row r="222299"/>
    <row r="222300"/>
    <row r="222301"/>
    <row r="222302"/>
    <row r="222303"/>
    <row r="222304"/>
    <row r="222305"/>
    <row r="222306"/>
    <row r="222307"/>
    <row r="222308"/>
    <row r="222309"/>
    <row r="222310"/>
    <row r="222311"/>
    <row r="222312"/>
    <row r="222313"/>
    <row r="222314"/>
    <row r="222315"/>
    <row r="222316"/>
    <row r="222317"/>
    <row r="222318"/>
    <row r="222319"/>
    <row r="222320"/>
    <row r="222321"/>
    <row r="222322"/>
    <row r="222323"/>
    <row r="222324"/>
    <row r="222325"/>
    <row r="222326"/>
    <row r="222327"/>
    <row r="222328"/>
    <row r="222329"/>
    <row r="222330"/>
    <row r="222331"/>
    <row r="222332"/>
    <row r="222333"/>
    <row r="222334"/>
    <row r="222335"/>
    <row r="222336"/>
    <row r="222337"/>
    <row r="222338"/>
    <row r="222339"/>
    <row r="222340"/>
    <row r="222341"/>
    <row r="222342"/>
    <row r="222343"/>
    <row r="222344"/>
    <row r="222345"/>
    <row r="222346"/>
    <row r="222347"/>
    <row r="222348"/>
    <row r="222349"/>
    <row r="222350"/>
    <row r="222351"/>
    <row r="222352"/>
    <row r="222353"/>
    <row r="222354"/>
    <row r="222355"/>
    <row r="222356"/>
    <row r="222357"/>
    <row r="222358"/>
    <row r="222359"/>
    <row r="222360"/>
    <row r="222361"/>
    <row r="222362"/>
    <row r="222363"/>
    <row r="222364"/>
    <row r="222365"/>
    <row r="222366"/>
    <row r="222367"/>
    <row r="222368"/>
    <row r="222369"/>
    <row r="222370"/>
    <row r="222371"/>
    <row r="222372"/>
    <row r="222373"/>
    <row r="222374"/>
    <row r="222375"/>
    <row r="222376"/>
    <row r="222377"/>
    <row r="222378"/>
    <row r="222379"/>
    <row r="222380"/>
    <row r="222381"/>
    <row r="222382"/>
    <row r="222383"/>
    <row r="222384"/>
    <row r="222385"/>
    <row r="222386"/>
    <row r="222387"/>
    <row r="222388"/>
    <row r="222389"/>
    <row r="222390"/>
    <row r="222391"/>
    <row r="222392"/>
    <row r="222393"/>
    <row r="222394"/>
    <row r="222395"/>
    <row r="222396"/>
    <row r="222397"/>
    <row r="222398"/>
    <row r="222399"/>
    <row r="222400"/>
    <row r="222401"/>
    <row r="222402"/>
    <row r="222403"/>
    <row r="222404"/>
    <row r="222405"/>
    <row r="222406"/>
    <row r="222407"/>
    <row r="222408"/>
    <row r="222409"/>
    <row r="222410"/>
    <row r="222411"/>
    <row r="222412"/>
    <row r="222413"/>
    <row r="222414"/>
    <row r="222415"/>
    <row r="222416"/>
    <row r="222417"/>
    <row r="222418"/>
    <row r="222419"/>
    <row r="222420"/>
    <row r="222421"/>
    <row r="222422"/>
    <row r="222423"/>
    <row r="222424"/>
    <row r="222425"/>
    <row r="222426"/>
    <row r="222427"/>
    <row r="222428"/>
    <row r="222429"/>
    <row r="222430"/>
    <row r="222431"/>
    <row r="222432"/>
    <row r="222433"/>
    <row r="222434"/>
    <row r="222435"/>
    <row r="222436"/>
    <row r="222437"/>
    <row r="222438"/>
    <row r="222439"/>
    <row r="222440"/>
    <row r="222441"/>
    <row r="222442"/>
    <row r="222443"/>
    <row r="222444"/>
    <row r="222445"/>
    <row r="222446"/>
    <row r="222447"/>
    <row r="222448"/>
    <row r="222449"/>
    <row r="222450"/>
    <row r="222451"/>
    <row r="222452"/>
    <row r="222453"/>
    <row r="222454"/>
    <row r="222455"/>
    <row r="222456"/>
    <row r="222457"/>
    <row r="222458"/>
    <row r="222459"/>
    <row r="222460"/>
    <row r="222461"/>
    <row r="222462"/>
    <row r="222463"/>
    <row r="222464"/>
    <row r="222465"/>
    <row r="222466"/>
    <row r="222467"/>
    <row r="222468"/>
    <row r="222469"/>
    <row r="222470"/>
    <row r="222471"/>
    <row r="222472"/>
    <row r="222473"/>
    <row r="222474"/>
    <row r="222475"/>
    <row r="222476"/>
    <row r="222477"/>
    <row r="222478"/>
    <row r="222479"/>
    <row r="222480"/>
    <row r="222481"/>
    <row r="222482"/>
    <row r="222483"/>
    <row r="222484"/>
    <row r="222485"/>
    <row r="222486"/>
    <row r="222487"/>
    <row r="222488"/>
    <row r="222489"/>
    <row r="222490"/>
    <row r="222491"/>
    <row r="222492"/>
    <row r="222493"/>
    <row r="222494"/>
    <row r="222495"/>
    <row r="222496"/>
    <row r="222497"/>
    <row r="222498"/>
    <row r="222499"/>
    <row r="222500"/>
    <row r="222501"/>
    <row r="222502"/>
    <row r="222503"/>
    <row r="222504"/>
    <row r="222505"/>
    <row r="222506"/>
    <row r="222507"/>
    <row r="222508"/>
    <row r="222509"/>
    <row r="222510"/>
    <row r="222511"/>
    <row r="222512"/>
    <row r="222513"/>
    <row r="222514"/>
    <row r="222515"/>
    <row r="222516"/>
    <row r="222517"/>
    <row r="222518"/>
    <row r="222519"/>
    <row r="222520"/>
    <row r="222521"/>
    <row r="222522"/>
    <row r="222523"/>
    <row r="222524"/>
    <row r="222525"/>
    <row r="222526"/>
    <row r="222527"/>
    <row r="222528"/>
    <row r="222529"/>
    <row r="222530"/>
    <row r="222531"/>
    <row r="222532"/>
    <row r="222533"/>
    <row r="222534"/>
    <row r="222535"/>
    <row r="222536"/>
    <row r="222537"/>
    <row r="222538"/>
    <row r="222539"/>
    <row r="222540"/>
    <row r="222541"/>
    <row r="222542"/>
    <row r="222543"/>
    <row r="222544"/>
    <row r="222545"/>
    <row r="222546"/>
    <row r="222547"/>
    <row r="222548"/>
    <row r="222549"/>
    <row r="222550"/>
    <row r="222551"/>
    <row r="222552"/>
    <row r="222553"/>
    <row r="222554"/>
    <row r="222555"/>
    <row r="222556"/>
    <row r="222557"/>
    <row r="222558"/>
    <row r="222559"/>
    <row r="222560"/>
    <row r="222561"/>
    <row r="222562"/>
    <row r="222563"/>
    <row r="222564"/>
    <row r="222565"/>
    <row r="222566"/>
    <row r="222567"/>
    <row r="222568"/>
    <row r="222569"/>
    <row r="222570"/>
    <row r="222571"/>
    <row r="222572"/>
    <row r="222573"/>
    <row r="222574"/>
    <row r="222575"/>
    <row r="222576"/>
    <row r="222577"/>
    <row r="222578"/>
    <row r="222579"/>
    <row r="222580"/>
    <row r="222581"/>
    <row r="222582"/>
    <row r="222583"/>
    <row r="222584"/>
    <row r="222585"/>
    <row r="222586"/>
    <row r="222587"/>
    <row r="222588"/>
    <row r="222589"/>
    <row r="222590"/>
    <row r="222591"/>
    <row r="222592"/>
    <row r="222593"/>
    <row r="222594"/>
    <row r="222595"/>
    <row r="222596"/>
    <row r="222597"/>
    <row r="222598"/>
    <row r="222599"/>
    <row r="222600"/>
    <row r="222601"/>
    <row r="222602"/>
    <row r="222603"/>
    <row r="222604"/>
    <row r="222605"/>
    <row r="222606"/>
    <row r="222607"/>
    <row r="222608"/>
    <row r="222609"/>
    <row r="222610"/>
    <row r="222611"/>
    <row r="222612"/>
    <row r="222613"/>
    <row r="222614"/>
    <row r="222615"/>
    <row r="222616"/>
    <row r="222617"/>
    <row r="222618"/>
    <row r="222619"/>
    <row r="222620"/>
    <row r="222621"/>
    <row r="222622"/>
    <row r="222623"/>
    <row r="222624"/>
    <row r="222625"/>
    <row r="222626"/>
    <row r="222627"/>
    <row r="222628"/>
    <row r="222629"/>
    <row r="222630"/>
    <row r="222631"/>
    <row r="222632"/>
    <row r="222633"/>
    <row r="222634"/>
    <row r="222635"/>
    <row r="222636"/>
    <row r="222637"/>
    <row r="222638"/>
    <row r="222639"/>
    <row r="222640"/>
    <row r="222641"/>
    <row r="222642"/>
    <row r="222643"/>
    <row r="222644"/>
    <row r="222645"/>
    <row r="222646"/>
    <row r="222647"/>
    <row r="222648"/>
    <row r="222649"/>
    <row r="222650"/>
    <row r="222651"/>
    <row r="222652"/>
    <row r="222653"/>
    <row r="222654"/>
    <row r="222655"/>
    <row r="222656"/>
    <row r="222657"/>
    <row r="222658"/>
    <row r="222659"/>
    <row r="222660"/>
    <row r="222661"/>
    <row r="222662"/>
    <row r="222663"/>
    <row r="222664"/>
    <row r="222665"/>
    <row r="222666"/>
    <row r="222667"/>
    <row r="222668"/>
    <row r="222669"/>
    <row r="222670"/>
    <row r="222671"/>
    <row r="222672"/>
    <row r="222673"/>
    <row r="222674"/>
    <row r="222675"/>
    <row r="222676"/>
    <row r="222677"/>
    <row r="222678"/>
    <row r="222679"/>
    <row r="222680"/>
    <row r="222681"/>
    <row r="222682"/>
    <row r="222683"/>
    <row r="222684"/>
    <row r="222685"/>
    <row r="222686"/>
    <row r="222687"/>
    <row r="222688"/>
    <row r="222689"/>
    <row r="222690"/>
    <row r="222691"/>
    <row r="222692"/>
    <row r="222693"/>
    <row r="222694"/>
    <row r="222695"/>
    <row r="222696"/>
    <row r="222697"/>
    <row r="222698"/>
    <row r="222699"/>
    <row r="222700"/>
    <row r="222701"/>
    <row r="222702"/>
    <row r="222703"/>
    <row r="222704"/>
    <row r="222705"/>
    <row r="222706"/>
    <row r="222707"/>
    <row r="222708"/>
    <row r="222709"/>
    <row r="222710"/>
    <row r="222711"/>
    <row r="222712"/>
    <row r="222713"/>
    <row r="222714"/>
    <row r="222715"/>
    <row r="222716"/>
    <row r="222717"/>
    <row r="222718"/>
    <row r="222719"/>
    <row r="222720"/>
    <row r="222721"/>
    <row r="222722"/>
    <row r="222723"/>
    <row r="222724"/>
    <row r="222725"/>
    <row r="222726"/>
    <row r="222727"/>
    <row r="222728"/>
    <row r="222729"/>
    <row r="222730"/>
    <row r="222731"/>
    <row r="222732"/>
    <row r="222733"/>
    <row r="222734"/>
    <row r="222735"/>
    <row r="222736"/>
    <row r="222737"/>
    <row r="222738"/>
    <row r="222739"/>
    <row r="222740"/>
    <row r="222741"/>
    <row r="222742"/>
    <row r="222743"/>
    <row r="222744"/>
    <row r="222745"/>
    <row r="222746"/>
    <row r="222747"/>
    <row r="222748"/>
    <row r="222749"/>
    <row r="222750"/>
    <row r="222751"/>
    <row r="222752"/>
    <row r="222753"/>
    <row r="222754"/>
    <row r="222755"/>
    <row r="222756"/>
    <row r="222757"/>
    <row r="222758"/>
    <row r="222759"/>
    <row r="222760"/>
    <row r="222761"/>
    <row r="222762"/>
    <row r="222763"/>
    <row r="222764"/>
    <row r="222765"/>
    <row r="222766"/>
    <row r="222767"/>
    <row r="222768"/>
    <row r="222769"/>
    <row r="222770"/>
    <row r="222771"/>
    <row r="222772"/>
    <row r="222773"/>
    <row r="222774"/>
    <row r="222775"/>
    <row r="222776"/>
    <row r="222777"/>
    <row r="222778"/>
    <row r="222779"/>
    <row r="222780"/>
    <row r="222781"/>
    <row r="222782"/>
    <row r="222783"/>
    <row r="222784"/>
    <row r="222785"/>
    <row r="222786"/>
    <row r="222787"/>
    <row r="222788"/>
    <row r="222789"/>
    <row r="222790"/>
    <row r="222791"/>
    <row r="222792"/>
    <row r="222793"/>
    <row r="222794"/>
    <row r="222795"/>
    <row r="222796"/>
    <row r="222797"/>
    <row r="222798"/>
    <row r="222799"/>
    <row r="222800"/>
    <row r="222801"/>
    <row r="222802"/>
    <row r="222803"/>
    <row r="222804"/>
    <row r="222805"/>
    <row r="222806"/>
    <row r="222807"/>
    <row r="222808"/>
    <row r="222809"/>
    <row r="222810"/>
    <row r="222811"/>
    <row r="222812"/>
    <row r="222813"/>
    <row r="222814"/>
    <row r="222815"/>
    <row r="222816"/>
    <row r="222817"/>
    <row r="222818"/>
    <row r="222819"/>
    <row r="222820"/>
    <row r="222821"/>
    <row r="222822"/>
    <row r="222823"/>
    <row r="222824"/>
    <row r="222825"/>
    <row r="222826"/>
    <row r="222827"/>
    <row r="222828"/>
    <row r="222829"/>
    <row r="222830"/>
    <row r="222831"/>
    <row r="222832"/>
    <row r="222833"/>
    <row r="222834"/>
    <row r="222835"/>
    <row r="222836"/>
    <row r="222837"/>
    <row r="222838"/>
    <row r="222839"/>
    <row r="222840"/>
    <row r="222841"/>
    <row r="222842"/>
    <row r="222843"/>
    <row r="222844"/>
    <row r="222845"/>
    <row r="222846"/>
    <row r="222847"/>
    <row r="222848"/>
    <row r="222849"/>
    <row r="222850"/>
    <row r="222851"/>
    <row r="222852"/>
    <row r="222853"/>
    <row r="222854"/>
    <row r="222855"/>
    <row r="222856"/>
    <row r="222857"/>
    <row r="222858"/>
    <row r="222859"/>
    <row r="222860"/>
    <row r="222861"/>
    <row r="222862"/>
    <row r="222863"/>
    <row r="222864"/>
    <row r="222865"/>
    <row r="222866"/>
    <row r="222867"/>
    <row r="222868"/>
    <row r="222869"/>
    <row r="222870"/>
    <row r="222871"/>
    <row r="222872"/>
    <row r="222873"/>
    <row r="222874"/>
    <row r="222875"/>
    <row r="222876"/>
    <row r="222877"/>
    <row r="222878"/>
    <row r="222879"/>
    <row r="222880"/>
    <row r="222881"/>
    <row r="222882"/>
    <row r="222883"/>
    <row r="222884"/>
    <row r="222885"/>
    <row r="222886"/>
    <row r="222887"/>
    <row r="222888"/>
    <row r="222889"/>
    <row r="222890"/>
    <row r="222891"/>
    <row r="222892"/>
    <row r="222893"/>
    <row r="222894"/>
    <row r="222895"/>
    <row r="222896"/>
    <row r="222897"/>
    <row r="222898"/>
    <row r="222899"/>
    <row r="222900"/>
    <row r="222901"/>
    <row r="222902"/>
    <row r="222903"/>
    <row r="222904"/>
    <row r="222905"/>
    <row r="222906"/>
    <row r="222907"/>
    <row r="222908"/>
    <row r="222909"/>
    <row r="222910"/>
    <row r="222911"/>
    <row r="222912"/>
    <row r="222913"/>
    <row r="222914"/>
    <row r="222915"/>
    <row r="222916"/>
    <row r="222917"/>
    <row r="222918"/>
    <row r="222919"/>
    <row r="222920"/>
    <row r="222921"/>
    <row r="222922"/>
    <row r="222923"/>
    <row r="222924"/>
    <row r="222925"/>
    <row r="222926"/>
    <row r="222927"/>
    <row r="222928"/>
    <row r="222929"/>
    <row r="222930"/>
    <row r="222931"/>
    <row r="222932"/>
    <row r="222933"/>
    <row r="222934"/>
    <row r="222935"/>
    <row r="222936"/>
    <row r="222937"/>
    <row r="222938"/>
    <row r="222939"/>
    <row r="222940"/>
    <row r="222941"/>
    <row r="222942"/>
    <row r="222943"/>
    <row r="222944"/>
    <row r="222945"/>
    <row r="222946"/>
    <row r="222947"/>
    <row r="222948"/>
    <row r="222949"/>
    <row r="222950"/>
    <row r="222951"/>
    <row r="222952"/>
    <row r="222953"/>
    <row r="222954"/>
    <row r="222955"/>
    <row r="222956"/>
    <row r="222957"/>
    <row r="222958"/>
    <row r="222959"/>
    <row r="222960"/>
    <row r="222961"/>
    <row r="222962"/>
    <row r="222963"/>
    <row r="222964"/>
    <row r="222965"/>
    <row r="222966"/>
    <row r="222967"/>
    <row r="222968"/>
    <row r="222969"/>
    <row r="222970"/>
    <row r="222971"/>
    <row r="222972"/>
    <row r="222973"/>
    <row r="222974"/>
    <row r="222975"/>
    <row r="222976"/>
    <row r="222977"/>
    <row r="222978"/>
    <row r="222979"/>
    <row r="222980"/>
    <row r="222981"/>
    <row r="222982"/>
    <row r="222983"/>
    <row r="222984"/>
    <row r="222985"/>
    <row r="222986"/>
    <row r="222987"/>
    <row r="222988"/>
    <row r="222989"/>
    <row r="222990"/>
    <row r="222991"/>
    <row r="222992"/>
    <row r="222993"/>
    <row r="222994"/>
    <row r="222995"/>
    <row r="222996"/>
    <row r="222997"/>
    <row r="222998"/>
    <row r="222999"/>
    <row r="223000"/>
    <row r="223001"/>
    <row r="223002"/>
    <row r="223003"/>
    <row r="223004"/>
    <row r="223005"/>
    <row r="223006"/>
    <row r="223007"/>
    <row r="223008"/>
    <row r="223009"/>
    <row r="223010"/>
    <row r="223011"/>
    <row r="223012"/>
    <row r="223013"/>
    <row r="223014"/>
    <row r="223015"/>
    <row r="223016"/>
    <row r="223017"/>
    <row r="223018"/>
    <row r="223019"/>
    <row r="223020"/>
    <row r="223021"/>
    <row r="223022"/>
    <row r="223023"/>
    <row r="223024"/>
    <row r="223025"/>
    <row r="223026"/>
    <row r="223027"/>
    <row r="223028"/>
    <row r="223029"/>
    <row r="223030"/>
    <row r="223031"/>
    <row r="223032"/>
    <row r="223033"/>
    <row r="223034"/>
    <row r="223035"/>
    <row r="223036"/>
    <row r="223037"/>
    <row r="223038"/>
    <row r="223039"/>
    <row r="223040"/>
    <row r="223041"/>
    <row r="223042"/>
    <row r="223043"/>
    <row r="223044"/>
    <row r="223045"/>
    <row r="223046"/>
    <row r="223047"/>
    <row r="223048"/>
    <row r="223049"/>
    <row r="223050"/>
    <row r="223051"/>
    <row r="223052"/>
    <row r="223053"/>
    <row r="223054"/>
    <row r="223055"/>
    <row r="223056"/>
    <row r="223057"/>
    <row r="223058"/>
    <row r="223059"/>
    <row r="223060"/>
    <row r="223061"/>
    <row r="223062"/>
    <row r="223063"/>
    <row r="223064"/>
    <row r="223065"/>
    <row r="223066"/>
    <row r="223067"/>
    <row r="223068"/>
    <row r="223069"/>
    <row r="223070"/>
    <row r="223071"/>
    <row r="223072"/>
    <row r="223073"/>
    <row r="223074"/>
    <row r="223075"/>
    <row r="223076"/>
    <row r="223077"/>
    <row r="223078"/>
    <row r="223079"/>
    <row r="223080"/>
    <row r="223081"/>
    <row r="223082"/>
    <row r="223083"/>
    <row r="223084"/>
    <row r="223085"/>
    <row r="223086"/>
    <row r="223087"/>
    <row r="223088"/>
    <row r="223089"/>
    <row r="223090"/>
    <row r="223091"/>
    <row r="223092"/>
    <row r="223093"/>
    <row r="223094"/>
    <row r="223095"/>
    <row r="223096"/>
    <row r="223097"/>
    <row r="223098"/>
    <row r="223099"/>
    <row r="223100"/>
    <row r="223101"/>
    <row r="223102"/>
    <row r="223103"/>
    <row r="223104"/>
    <row r="223105"/>
    <row r="223106"/>
    <row r="223107"/>
    <row r="223108"/>
    <row r="223109"/>
    <row r="223110"/>
    <row r="223111"/>
    <row r="223112"/>
    <row r="223113"/>
    <row r="223114"/>
    <row r="223115"/>
    <row r="223116"/>
    <row r="223117"/>
    <row r="223118"/>
    <row r="223119"/>
    <row r="223120"/>
    <row r="223121"/>
    <row r="223122"/>
    <row r="223123"/>
    <row r="223124"/>
    <row r="223125"/>
    <row r="223126"/>
    <row r="223127"/>
    <row r="223128"/>
    <row r="223129"/>
    <row r="223130"/>
    <row r="223131"/>
    <row r="223132"/>
    <row r="223133"/>
    <row r="223134"/>
    <row r="223135"/>
    <row r="223136"/>
    <row r="223137"/>
    <row r="223138"/>
    <row r="223139"/>
    <row r="223140"/>
    <row r="223141"/>
    <row r="223142"/>
    <row r="223143"/>
    <row r="223144"/>
    <row r="223145"/>
    <row r="223146"/>
    <row r="223147"/>
    <row r="223148"/>
    <row r="223149"/>
    <row r="223150"/>
    <row r="223151"/>
    <row r="223152"/>
    <row r="223153"/>
    <row r="223154"/>
    <row r="223155"/>
    <row r="223156"/>
    <row r="223157"/>
    <row r="223158"/>
    <row r="223159"/>
    <row r="223160"/>
    <row r="223161"/>
    <row r="223162"/>
    <row r="223163"/>
    <row r="223164"/>
    <row r="223165"/>
    <row r="223166"/>
    <row r="223167"/>
    <row r="223168"/>
    <row r="223169"/>
    <row r="223170"/>
    <row r="223171"/>
    <row r="223172"/>
    <row r="223173"/>
    <row r="223174"/>
    <row r="223175"/>
    <row r="223176"/>
    <row r="223177"/>
    <row r="223178"/>
    <row r="223179"/>
    <row r="223180"/>
    <row r="223181"/>
    <row r="223182"/>
    <row r="223183"/>
    <row r="223184"/>
    <row r="223185"/>
    <row r="223186"/>
    <row r="223187"/>
    <row r="223188"/>
    <row r="223189"/>
    <row r="223190"/>
    <row r="223191"/>
    <row r="223192"/>
    <row r="223193"/>
    <row r="223194"/>
    <row r="223195"/>
    <row r="223196"/>
    <row r="223197"/>
    <row r="223198"/>
    <row r="223199"/>
    <row r="223200"/>
    <row r="223201"/>
    <row r="223202"/>
    <row r="223203"/>
    <row r="223204"/>
    <row r="223205"/>
    <row r="223206"/>
    <row r="223207"/>
    <row r="223208"/>
    <row r="223209"/>
    <row r="223210"/>
    <row r="223211"/>
    <row r="223212"/>
    <row r="223213"/>
    <row r="223214"/>
    <row r="223215"/>
    <row r="223216"/>
    <row r="223217"/>
    <row r="223218"/>
    <row r="223219"/>
    <row r="223220"/>
    <row r="223221"/>
    <row r="223222"/>
    <row r="223223"/>
    <row r="223224"/>
    <row r="223225"/>
    <row r="223226"/>
    <row r="223227"/>
    <row r="223228"/>
    <row r="223229"/>
    <row r="223230"/>
    <row r="223231"/>
    <row r="223232"/>
    <row r="223233"/>
    <row r="223234"/>
    <row r="223235"/>
    <row r="223236"/>
    <row r="223237"/>
    <row r="223238"/>
    <row r="223239"/>
    <row r="223240"/>
    <row r="223241"/>
    <row r="223242"/>
    <row r="223243"/>
    <row r="223244"/>
    <row r="223245"/>
    <row r="223246"/>
    <row r="223247"/>
    <row r="223248"/>
    <row r="223249"/>
    <row r="223250"/>
    <row r="223251"/>
    <row r="223252"/>
    <row r="223253"/>
    <row r="223254"/>
    <row r="223255"/>
    <row r="223256"/>
    <row r="223257"/>
    <row r="223258"/>
    <row r="223259"/>
    <row r="223260"/>
    <row r="223261"/>
    <row r="223262"/>
    <row r="223263"/>
    <row r="223264"/>
    <row r="223265"/>
    <row r="223266"/>
    <row r="223267"/>
    <row r="223268"/>
    <row r="223269"/>
    <row r="223270"/>
    <row r="223271"/>
    <row r="223272"/>
    <row r="223273"/>
    <row r="223274"/>
    <row r="223275"/>
    <row r="223276"/>
    <row r="223277"/>
    <row r="223278"/>
    <row r="223279"/>
    <row r="223280"/>
    <row r="223281"/>
    <row r="223282"/>
    <row r="223283"/>
    <row r="223284"/>
    <row r="223285"/>
    <row r="223286"/>
    <row r="223287"/>
    <row r="223288"/>
    <row r="223289"/>
    <row r="223290"/>
    <row r="223291"/>
    <row r="223292"/>
    <row r="223293"/>
    <row r="223294"/>
    <row r="223295"/>
    <row r="223296"/>
    <row r="223297"/>
    <row r="223298"/>
    <row r="223299"/>
    <row r="223300"/>
    <row r="223301"/>
    <row r="223302"/>
    <row r="223303"/>
    <row r="223304"/>
    <row r="223305"/>
    <row r="223306"/>
    <row r="223307"/>
    <row r="223308"/>
    <row r="223309"/>
    <row r="223310"/>
    <row r="223311"/>
    <row r="223312"/>
    <row r="223313"/>
    <row r="223314"/>
    <row r="223315"/>
    <row r="223316"/>
    <row r="223317"/>
    <row r="223318"/>
    <row r="223319"/>
    <row r="223320"/>
    <row r="223321"/>
    <row r="223322"/>
    <row r="223323"/>
    <row r="223324"/>
    <row r="223325"/>
    <row r="223326"/>
    <row r="223327"/>
    <row r="223328"/>
    <row r="223329"/>
    <row r="223330"/>
    <row r="223331"/>
    <row r="223332"/>
    <row r="223333"/>
    <row r="223334"/>
    <row r="223335"/>
    <row r="223336"/>
    <row r="223337"/>
    <row r="223338"/>
    <row r="223339"/>
    <row r="223340"/>
    <row r="223341"/>
    <row r="223342"/>
    <row r="223343"/>
    <row r="223344"/>
    <row r="223345"/>
    <row r="223346"/>
    <row r="223347"/>
    <row r="223348"/>
    <row r="223349"/>
    <row r="223350"/>
    <row r="223351"/>
    <row r="223352"/>
    <row r="223353"/>
    <row r="223354"/>
    <row r="223355"/>
    <row r="223356"/>
    <row r="223357"/>
    <row r="223358"/>
    <row r="223359"/>
    <row r="223360"/>
    <row r="223361"/>
    <row r="223362"/>
    <row r="223363"/>
    <row r="223364"/>
    <row r="223365"/>
    <row r="223366"/>
    <row r="223367"/>
    <row r="223368"/>
    <row r="223369"/>
    <row r="223370"/>
    <row r="223371"/>
    <row r="223372"/>
    <row r="223373"/>
    <row r="223374"/>
    <row r="223375"/>
    <row r="223376"/>
    <row r="223377"/>
    <row r="223378"/>
    <row r="223379"/>
    <row r="223380"/>
    <row r="223381"/>
    <row r="223382"/>
    <row r="223383"/>
    <row r="223384"/>
    <row r="223385"/>
    <row r="223386"/>
    <row r="223387"/>
    <row r="223388"/>
    <row r="223389"/>
    <row r="223390"/>
    <row r="223391"/>
    <row r="223392"/>
    <row r="223393"/>
    <row r="223394"/>
    <row r="223395"/>
    <row r="223396"/>
    <row r="223397"/>
    <row r="223398"/>
    <row r="223399"/>
    <row r="223400"/>
    <row r="223401"/>
    <row r="223402"/>
    <row r="223403"/>
    <row r="223404"/>
    <row r="223405"/>
    <row r="223406"/>
    <row r="223407"/>
    <row r="223408"/>
    <row r="223409"/>
    <row r="223410"/>
    <row r="223411"/>
    <row r="223412"/>
    <row r="223413"/>
    <row r="223414"/>
    <row r="223415"/>
    <row r="223416"/>
    <row r="223417"/>
    <row r="223418"/>
    <row r="223419"/>
    <row r="223420"/>
    <row r="223421"/>
    <row r="223422"/>
    <row r="223423"/>
    <row r="223424"/>
    <row r="223425"/>
    <row r="223426"/>
    <row r="223427"/>
    <row r="223428"/>
    <row r="223429"/>
    <row r="223430"/>
    <row r="223431"/>
    <row r="223432"/>
    <row r="223433"/>
    <row r="223434"/>
    <row r="223435"/>
    <row r="223436"/>
    <row r="223437"/>
    <row r="223438"/>
    <row r="223439"/>
    <row r="223440"/>
    <row r="223441"/>
    <row r="223442"/>
    <row r="223443"/>
    <row r="223444"/>
    <row r="223445"/>
    <row r="223446"/>
    <row r="223447"/>
    <row r="223448"/>
    <row r="223449"/>
    <row r="223450"/>
    <row r="223451"/>
    <row r="223452"/>
    <row r="223453"/>
    <row r="223454"/>
    <row r="223455"/>
    <row r="223456"/>
    <row r="223457"/>
    <row r="223458"/>
    <row r="223459"/>
    <row r="223460"/>
    <row r="223461"/>
    <row r="223462"/>
    <row r="223463"/>
    <row r="223464"/>
    <row r="223465"/>
    <row r="223466"/>
    <row r="223467"/>
    <row r="223468"/>
    <row r="223469"/>
    <row r="223470"/>
    <row r="223471"/>
    <row r="223472"/>
    <row r="223473"/>
    <row r="223474"/>
    <row r="223475"/>
    <row r="223476"/>
    <row r="223477"/>
    <row r="223478"/>
    <row r="223479"/>
    <row r="223480"/>
    <row r="223481"/>
    <row r="223482"/>
    <row r="223483"/>
    <row r="223484"/>
    <row r="223485"/>
    <row r="223486"/>
    <row r="223487"/>
    <row r="223488"/>
    <row r="223489"/>
    <row r="223490"/>
    <row r="223491"/>
    <row r="223492"/>
    <row r="223493"/>
    <row r="223494"/>
    <row r="223495"/>
    <row r="223496"/>
    <row r="223497"/>
    <row r="223498"/>
    <row r="223499"/>
    <row r="223500"/>
    <row r="223501"/>
    <row r="223502"/>
    <row r="223503"/>
    <row r="223504"/>
    <row r="223505"/>
    <row r="223506"/>
    <row r="223507"/>
    <row r="223508"/>
    <row r="223509"/>
    <row r="223510"/>
    <row r="223511"/>
    <row r="223512"/>
    <row r="223513"/>
    <row r="223514"/>
    <row r="223515"/>
    <row r="223516"/>
    <row r="223517"/>
    <row r="223518"/>
    <row r="223519"/>
    <row r="223520"/>
    <row r="223521"/>
    <row r="223522"/>
    <row r="223523"/>
    <row r="223524"/>
    <row r="223525"/>
    <row r="223526"/>
    <row r="223527"/>
    <row r="223528"/>
    <row r="223529"/>
    <row r="223530"/>
    <row r="223531"/>
    <row r="223532"/>
    <row r="223533"/>
    <row r="223534"/>
    <row r="223535"/>
    <row r="223536"/>
    <row r="223537"/>
    <row r="223538"/>
    <row r="223539"/>
    <row r="223540"/>
    <row r="223541"/>
    <row r="223542"/>
    <row r="223543"/>
    <row r="223544"/>
    <row r="223545"/>
    <row r="223546"/>
    <row r="223547"/>
    <row r="223548"/>
    <row r="223549"/>
    <row r="223550"/>
    <row r="223551"/>
    <row r="223552"/>
    <row r="223553"/>
    <row r="223554"/>
    <row r="223555"/>
    <row r="223556"/>
    <row r="223557"/>
    <row r="223558"/>
    <row r="223559"/>
    <row r="223560"/>
    <row r="223561"/>
    <row r="223562"/>
    <row r="223563"/>
    <row r="223564"/>
    <row r="223565"/>
    <row r="223566"/>
    <row r="223567"/>
    <row r="223568"/>
    <row r="223569"/>
    <row r="223570"/>
    <row r="223571"/>
    <row r="223572"/>
    <row r="223573"/>
    <row r="223574"/>
    <row r="223575"/>
    <row r="223576"/>
    <row r="223577"/>
    <row r="223578"/>
    <row r="223579"/>
    <row r="223580"/>
    <row r="223581"/>
    <row r="223582"/>
    <row r="223583"/>
    <row r="223584"/>
    <row r="223585"/>
    <row r="223586"/>
    <row r="223587"/>
    <row r="223588"/>
    <row r="223589"/>
    <row r="223590"/>
    <row r="223591"/>
    <row r="223592"/>
    <row r="223593"/>
    <row r="223594"/>
    <row r="223595"/>
    <row r="223596"/>
    <row r="223597"/>
    <row r="223598"/>
    <row r="223599"/>
    <row r="223600"/>
    <row r="223601"/>
    <row r="223602"/>
    <row r="223603"/>
    <row r="223604"/>
    <row r="223605"/>
    <row r="223606"/>
    <row r="223607"/>
    <row r="223608"/>
    <row r="223609"/>
    <row r="223610"/>
    <row r="223611"/>
    <row r="223612"/>
    <row r="223613"/>
    <row r="223614"/>
    <row r="223615"/>
    <row r="223616"/>
    <row r="223617"/>
    <row r="223618"/>
    <row r="223619"/>
    <row r="223620"/>
    <row r="223621"/>
    <row r="223622"/>
    <row r="223623"/>
    <row r="223624"/>
    <row r="223625"/>
    <row r="223626"/>
    <row r="223627"/>
    <row r="223628"/>
    <row r="223629"/>
    <row r="223630"/>
    <row r="223631"/>
    <row r="223632"/>
    <row r="223633"/>
    <row r="223634"/>
    <row r="223635"/>
    <row r="223636"/>
    <row r="223637"/>
    <row r="223638"/>
    <row r="223639"/>
    <row r="223640"/>
    <row r="223641"/>
    <row r="223642"/>
    <row r="223643"/>
    <row r="223644"/>
    <row r="223645"/>
    <row r="223646"/>
    <row r="223647"/>
    <row r="223648"/>
    <row r="223649"/>
    <row r="223650"/>
    <row r="223651"/>
    <row r="223652"/>
    <row r="223653"/>
    <row r="223654"/>
    <row r="223655"/>
    <row r="223656"/>
    <row r="223657"/>
    <row r="223658"/>
    <row r="223659"/>
    <row r="223660"/>
    <row r="223661"/>
    <row r="223662"/>
    <row r="223663"/>
    <row r="223664"/>
    <row r="223665"/>
    <row r="223666"/>
    <row r="223667"/>
    <row r="223668"/>
    <row r="223669"/>
    <row r="223670"/>
    <row r="223671"/>
    <row r="223672"/>
    <row r="223673"/>
    <row r="223674"/>
    <row r="223675"/>
    <row r="223676"/>
    <row r="223677"/>
    <row r="223678"/>
    <row r="223679"/>
    <row r="223680"/>
    <row r="223681"/>
    <row r="223682"/>
    <row r="223683"/>
    <row r="223684"/>
    <row r="223685"/>
    <row r="223686"/>
    <row r="223687"/>
    <row r="223688"/>
    <row r="223689"/>
    <row r="223690"/>
    <row r="223691"/>
    <row r="223692"/>
    <row r="223693"/>
    <row r="223694"/>
    <row r="223695"/>
    <row r="223696"/>
    <row r="223697"/>
    <row r="223698"/>
    <row r="223699"/>
    <row r="223700"/>
    <row r="223701"/>
    <row r="223702"/>
    <row r="223703"/>
    <row r="223704"/>
    <row r="223705"/>
    <row r="223706"/>
    <row r="223707"/>
    <row r="223708"/>
    <row r="223709"/>
    <row r="223710"/>
    <row r="223711"/>
    <row r="223712"/>
    <row r="223713"/>
    <row r="223714"/>
    <row r="223715"/>
    <row r="223716"/>
    <row r="223717"/>
    <row r="223718"/>
    <row r="223719"/>
    <row r="223720"/>
    <row r="223721"/>
    <row r="223722"/>
    <row r="223723"/>
    <row r="223724"/>
    <row r="223725"/>
    <row r="223726"/>
    <row r="223727"/>
    <row r="223728"/>
    <row r="223729"/>
    <row r="223730"/>
    <row r="223731"/>
    <row r="223732"/>
    <row r="223733"/>
    <row r="223734"/>
    <row r="223735"/>
    <row r="223736"/>
    <row r="223737"/>
    <row r="223738"/>
    <row r="223739"/>
    <row r="223740"/>
    <row r="223741"/>
    <row r="223742"/>
    <row r="223743"/>
    <row r="223744"/>
    <row r="223745"/>
    <row r="223746"/>
    <row r="223747"/>
    <row r="223748"/>
    <row r="223749"/>
    <row r="223750"/>
    <row r="223751"/>
    <row r="223752"/>
    <row r="223753"/>
    <row r="223754"/>
    <row r="223755"/>
    <row r="223756"/>
    <row r="223757"/>
    <row r="223758"/>
    <row r="223759"/>
    <row r="223760"/>
    <row r="223761"/>
    <row r="223762"/>
    <row r="223763"/>
    <row r="223764"/>
    <row r="223765"/>
    <row r="223766"/>
    <row r="223767"/>
    <row r="223768"/>
    <row r="223769"/>
    <row r="223770"/>
    <row r="223771"/>
    <row r="223772"/>
    <row r="223773"/>
    <row r="223774"/>
    <row r="223775"/>
    <row r="223776"/>
    <row r="223777"/>
    <row r="223778"/>
    <row r="223779"/>
    <row r="223780"/>
    <row r="223781"/>
    <row r="223782"/>
    <row r="223783"/>
    <row r="223784"/>
    <row r="223785"/>
    <row r="223786"/>
    <row r="223787"/>
    <row r="223788"/>
    <row r="223789"/>
    <row r="223790"/>
    <row r="223791"/>
    <row r="223792"/>
    <row r="223793"/>
    <row r="223794"/>
    <row r="223795"/>
    <row r="223796"/>
    <row r="223797"/>
    <row r="223798"/>
    <row r="223799"/>
    <row r="223800"/>
    <row r="223801"/>
    <row r="223802"/>
    <row r="223803"/>
    <row r="223804"/>
    <row r="223805"/>
    <row r="223806"/>
    <row r="223807"/>
    <row r="223808"/>
    <row r="223809"/>
    <row r="223810"/>
    <row r="223811"/>
    <row r="223812"/>
    <row r="223813"/>
    <row r="223814"/>
    <row r="223815"/>
    <row r="223816"/>
    <row r="223817"/>
    <row r="223818"/>
    <row r="223819"/>
    <row r="223820"/>
    <row r="223821"/>
    <row r="223822"/>
    <row r="223823"/>
    <row r="223824"/>
    <row r="223825"/>
    <row r="223826"/>
    <row r="223827"/>
    <row r="223828"/>
    <row r="223829"/>
    <row r="223830"/>
    <row r="223831"/>
    <row r="223832"/>
    <row r="223833"/>
    <row r="223834"/>
    <row r="223835"/>
    <row r="223836"/>
    <row r="223837"/>
    <row r="223838"/>
    <row r="223839"/>
    <row r="223840"/>
    <row r="223841"/>
    <row r="223842"/>
    <row r="223843"/>
    <row r="223844"/>
    <row r="223845"/>
    <row r="223846"/>
    <row r="223847"/>
    <row r="223848"/>
    <row r="223849"/>
    <row r="223850"/>
    <row r="223851"/>
    <row r="223852"/>
    <row r="223853"/>
    <row r="223854"/>
    <row r="223855"/>
    <row r="223856"/>
    <row r="223857"/>
    <row r="223858"/>
    <row r="223859"/>
    <row r="223860"/>
    <row r="223861"/>
    <row r="223862"/>
    <row r="223863"/>
    <row r="223864"/>
    <row r="223865"/>
    <row r="223866"/>
    <row r="223867"/>
    <row r="223868"/>
    <row r="223869"/>
    <row r="223870"/>
    <row r="223871"/>
    <row r="223872"/>
    <row r="223873"/>
    <row r="223874"/>
    <row r="223875"/>
    <row r="223876"/>
    <row r="223877"/>
    <row r="223878"/>
    <row r="223879"/>
    <row r="223880"/>
    <row r="223881"/>
    <row r="223882"/>
    <row r="223883"/>
    <row r="223884"/>
    <row r="223885"/>
    <row r="223886"/>
    <row r="223887"/>
    <row r="223888"/>
    <row r="223889"/>
    <row r="223890"/>
    <row r="223891"/>
    <row r="223892"/>
    <row r="223893"/>
    <row r="223894"/>
    <row r="223895"/>
    <row r="223896"/>
    <row r="223897"/>
    <row r="223898"/>
    <row r="223899"/>
    <row r="223900"/>
    <row r="223901"/>
    <row r="223902"/>
    <row r="223903"/>
    <row r="223904"/>
    <row r="223905"/>
    <row r="223906"/>
    <row r="223907"/>
    <row r="223908"/>
    <row r="223909"/>
    <row r="223910"/>
    <row r="223911"/>
    <row r="223912"/>
    <row r="223913"/>
    <row r="223914"/>
    <row r="223915"/>
    <row r="223916"/>
    <row r="223917"/>
    <row r="223918"/>
    <row r="223919"/>
    <row r="223920"/>
    <row r="223921"/>
    <row r="223922"/>
    <row r="223923"/>
    <row r="223924"/>
    <row r="223925"/>
    <row r="223926"/>
    <row r="223927"/>
    <row r="223928"/>
    <row r="223929"/>
    <row r="223930"/>
    <row r="223931"/>
    <row r="223932"/>
    <row r="223933"/>
    <row r="223934"/>
    <row r="223935"/>
    <row r="223936"/>
    <row r="223937"/>
    <row r="223938"/>
    <row r="223939"/>
    <row r="223940"/>
    <row r="223941"/>
    <row r="223942"/>
    <row r="223943"/>
    <row r="223944"/>
    <row r="223945"/>
    <row r="223946"/>
    <row r="223947"/>
    <row r="223948"/>
    <row r="223949"/>
    <row r="223950"/>
    <row r="223951"/>
    <row r="223952"/>
    <row r="223953"/>
    <row r="223954"/>
    <row r="223955"/>
    <row r="223956"/>
    <row r="223957"/>
    <row r="223958"/>
    <row r="223959"/>
    <row r="223960"/>
    <row r="223961"/>
    <row r="223962"/>
    <row r="223963"/>
    <row r="223964"/>
    <row r="223965"/>
    <row r="223966"/>
    <row r="223967"/>
    <row r="223968"/>
    <row r="223969"/>
    <row r="223970"/>
    <row r="223971"/>
    <row r="223972"/>
    <row r="223973"/>
    <row r="223974"/>
    <row r="223975"/>
    <row r="223976"/>
    <row r="223977"/>
    <row r="223978"/>
    <row r="223979"/>
    <row r="223980"/>
    <row r="223981"/>
    <row r="223982"/>
    <row r="223983"/>
    <row r="223984"/>
    <row r="223985"/>
    <row r="223986"/>
    <row r="223987"/>
    <row r="223988"/>
    <row r="223989"/>
    <row r="223990"/>
    <row r="223991"/>
    <row r="223992"/>
    <row r="223993"/>
    <row r="223994"/>
    <row r="223995"/>
    <row r="223996"/>
    <row r="223997"/>
    <row r="223998"/>
    <row r="223999"/>
    <row r="224000"/>
    <row r="224001"/>
    <row r="224002"/>
    <row r="224003"/>
    <row r="224004"/>
    <row r="224005"/>
    <row r="224006"/>
    <row r="224007"/>
    <row r="224008"/>
    <row r="224009"/>
    <row r="224010"/>
    <row r="224011"/>
    <row r="224012"/>
    <row r="224013"/>
    <row r="224014"/>
    <row r="224015"/>
    <row r="224016"/>
    <row r="224017"/>
    <row r="224018"/>
    <row r="224019"/>
    <row r="224020"/>
    <row r="224021"/>
    <row r="224022"/>
    <row r="224023"/>
    <row r="224024"/>
    <row r="224025"/>
    <row r="224026"/>
    <row r="224027"/>
    <row r="224028"/>
    <row r="224029"/>
    <row r="224030"/>
    <row r="224031"/>
    <row r="224032"/>
    <row r="224033"/>
    <row r="224034"/>
    <row r="224035"/>
    <row r="224036"/>
    <row r="224037"/>
    <row r="224038"/>
    <row r="224039"/>
    <row r="224040"/>
    <row r="224041"/>
    <row r="224042"/>
    <row r="224043"/>
    <row r="224044"/>
    <row r="224045"/>
    <row r="224046"/>
    <row r="224047"/>
    <row r="224048"/>
    <row r="224049"/>
    <row r="224050"/>
    <row r="224051"/>
    <row r="224052"/>
    <row r="224053"/>
    <row r="224054"/>
    <row r="224055"/>
    <row r="224056"/>
    <row r="224057"/>
    <row r="224058"/>
    <row r="224059"/>
    <row r="224060"/>
    <row r="224061"/>
    <row r="224062"/>
    <row r="224063"/>
    <row r="224064"/>
    <row r="224065"/>
    <row r="224066"/>
    <row r="224067"/>
    <row r="224068"/>
    <row r="224069"/>
    <row r="224070"/>
    <row r="224071"/>
    <row r="224072"/>
    <row r="224073"/>
    <row r="224074"/>
    <row r="224075"/>
    <row r="224076"/>
    <row r="224077"/>
    <row r="224078"/>
    <row r="224079"/>
    <row r="224080"/>
    <row r="224081"/>
    <row r="224082"/>
    <row r="224083"/>
    <row r="224084"/>
    <row r="224085"/>
    <row r="224086"/>
    <row r="224087"/>
    <row r="224088"/>
    <row r="224089"/>
    <row r="224090"/>
    <row r="224091"/>
    <row r="224092"/>
    <row r="224093"/>
    <row r="224094"/>
    <row r="224095"/>
    <row r="224096"/>
    <row r="224097"/>
    <row r="224098"/>
    <row r="224099"/>
    <row r="224100"/>
    <row r="224101"/>
    <row r="224102"/>
    <row r="224103"/>
    <row r="224104"/>
    <row r="224105"/>
    <row r="224106"/>
    <row r="224107"/>
    <row r="224108"/>
    <row r="224109"/>
    <row r="224110"/>
    <row r="224111"/>
    <row r="224112"/>
    <row r="224113"/>
    <row r="224114"/>
    <row r="224115"/>
    <row r="224116"/>
    <row r="224117"/>
    <row r="224118"/>
    <row r="224119"/>
    <row r="224120"/>
    <row r="224121"/>
    <row r="224122"/>
    <row r="224123"/>
    <row r="224124"/>
    <row r="224125"/>
    <row r="224126"/>
    <row r="224127"/>
    <row r="224128"/>
    <row r="224129"/>
    <row r="224130"/>
    <row r="224131"/>
    <row r="224132"/>
    <row r="224133"/>
    <row r="224134"/>
    <row r="224135"/>
    <row r="224136"/>
    <row r="224137"/>
    <row r="224138"/>
    <row r="224139"/>
    <row r="224140"/>
    <row r="224141"/>
    <row r="224142"/>
    <row r="224143"/>
    <row r="224144"/>
    <row r="224145"/>
    <row r="224146"/>
    <row r="224147"/>
    <row r="224148"/>
    <row r="224149"/>
    <row r="224150"/>
    <row r="224151"/>
    <row r="224152"/>
    <row r="224153"/>
    <row r="224154"/>
    <row r="224155"/>
    <row r="224156"/>
    <row r="224157"/>
    <row r="224158"/>
    <row r="224159"/>
    <row r="224160"/>
    <row r="224161"/>
    <row r="224162"/>
    <row r="224163"/>
    <row r="224164"/>
    <row r="224165"/>
    <row r="224166"/>
    <row r="224167"/>
    <row r="224168"/>
    <row r="224169"/>
    <row r="224170"/>
    <row r="224171"/>
    <row r="224172"/>
    <row r="224173"/>
    <row r="224174"/>
    <row r="224175"/>
    <row r="224176"/>
    <row r="224177"/>
    <row r="224178"/>
    <row r="224179"/>
    <row r="224180"/>
    <row r="224181"/>
    <row r="224182"/>
    <row r="224183"/>
    <row r="224184"/>
    <row r="224185"/>
    <row r="224186"/>
    <row r="224187"/>
    <row r="224188"/>
    <row r="224189"/>
    <row r="224190"/>
    <row r="224191"/>
    <row r="224192"/>
    <row r="224193"/>
    <row r="224194"/>
    <row r="224195"/>
    <row r="224196"/>
    <row r="224197"/>
    <row r="224198"/>
    <row r="224199"/>
    <row r="224200"/>
    <row r="224201"/>
    <row r="224202"/>
    <row r="224203"/>
    <row r="224204"/>
    <row r="224205"/>
    <row r="224206"/>
    <row r="224207"/>
    <row r="224208"/>
    <row r="224209"/>
    <row r="224210"/>
    <row r="224211"/>
    <row r="224212"/>
    <row r="224213"/>
    <row r="224214"/>
    <row r="224215"/>
    <row r="224216"/>
    <row r="224217"/>
    <row r="224218"/>
    <row r="224219"/>
    <row r="224220"/>
    <row r="224221"/>
    <row r="224222"/>
    <row r="224223"/>
    <row r="224224"/>
    <row r="224225"/>
    <row r="224226"/>
    <row r="224227"/>
    <row r="224228"/>
    <row r="224229"/>
    <row r="224230"/>
    <row r="224231"/>
    <row r="224232"/>
    <row r="224233"/>
    <row r="224234"/>
    <row r="224235"/>
    <row r="224236"/>
    <row r="224237"/>
    <row r="224238"/>
    <row r="224239"/>
    <row r="224240"/>
    <row r="224241"/>
    <row r="224242"/>
    <row r="224243"/>
    <row r="224244"/>
    <row r="224245"/>
    <row r="224246"/>
    <row r="224247"/>
    <row r="224248"/>
    <row r="224249"/>
    <row r="224250"/>
    <row r="224251"/>
    <row r="224252"/>
    <row r="224253"/>
    <row r="224254"/>
    <row r="224255"/>
    <row r="224256"/>
    <row r="224257"/>
    <row r="224258"/>
    <row r="224259"/>
    <row r="224260"/>
    <row r="224261"/>
    <row r="224262"/>
    <row r="224263"/>
    <row r="224264"/>
    <row r="224265"/>
    <row r="224266"/>
    <row r="224267"/>
    <row r="224268"/>
    <row r="224269"/>
    <row r="224270"/>
    <row r="224271"/>
    <row r="224272"/>
    <row r="224273"/>
    <row r="224274"/>
    <row r="224275"/>
    <row r="224276"/>
    <row r="224277"/>
    <row r="224278"/>
    <row r="224279"/>
    <row r="224280"/>
    <row r="224281"/>
    <row r="224282"/>
    <row r="224283"/>
    <row r="224284"/>
    <row r="224285"/>
    <row r="224286"/>
    <row r="224287"/>
    <row r="224288"/>
    <row r="224289"/>
    <row r="224290"/>
    <row r="224291"/>
    <row r="224292"/>
    <row r="224293"/>
    <row r="224294"/>
    <row r="224295"/>
    <row r="224296"/>
    <row r="224297"/>
    <row r="224298"/>
    <row r="224299"/>
    <row r="224300"/>
    <row r="224301"/>
    <row r="224302"/>
    <row r="224303"/>
    <row r="224304"/>
    <row r="224305"/>
    <row r="224306"/>
    <row r="224307"/>
    <row r="224308"/>
    <row r="224309"/>
    <row r="224310"/>
    <row r="224311"/>
    <row r="224312"/>
    <row r="224313"/>
    <row r="224314"/>
    <row r="224315"/>
    <row r="224316"/>
    <row r="224317"/>
    <row r="224318"/>
    <row r="224319"/>
    <row r="224320"/>
    <row r="224321"/>
    <row r="224322"/>
    <row r="224323"/>
    <row r="224324"/>
    <row r="224325"/>
    <row r="224326"/>
    <row r="224327"/>
    <row r="224328"/>
    <row r="224329"/>
    <row r="224330"/>
    <row r="224331"/>
    <row r="224332"/>
    <row r="224333"/>
    <row r="224334"/>
    <row r="224335"/>
    <row r="224336"/>
    <row r="224337"/>
    <row r="224338"/>
    <row r="224339"/>
    <row r="224340"/>
    <row r="224341"/>
    <row r="224342"/>
    <row r="224343"/>
    <row r="224344"/>
    <row r="224345"/>
    <row r="224346"/>
    <row r="224347"/>
    <row r="224348"/>
    <row r="224349"/>
    <row r="224350"/>
    <row r="224351"/>
    <row r="224352"/>
    <row r="224353"/>
    <row r="224354"/>
    <row r="224355"/>
    <row r="224356"/>
    <row r="224357"/>
    <row r="224358"/>
    <row r="224359"/>
    <row r="224360"/>
    <row r="224361"/>
    <row r="224362"/>
    <row r="224363"/>
    <row r="224364"/>
    <row r="224365"/>
    <row r="224366"/>
    <row r="224367"/>
    <row r="224368"/>
    <row r="224369"/>
    <row r="224370"/>
    <row r="224371"/>
    <row r="224372"/>
    <row r="224373"/>
    <row r="224374"/>
    <row r="224375"/>
    <row r="224376"/>
    <row r="224377"/>
    <row r="224378"/>
    <row r="224379"/>
    <row r="224380"/>
    <row r="224381"/>
    <row r="224382"/>
    <row r="224383"/>
    <row r="224384"/>
    <row r="224385"/>
    <row r="224386"/>
    <row r="224387"/>
    <row r="224388"/>
    <row r="224389"/>
    <row r="224390"/>
    <row r="224391"/>
    <row r="224392"/>
    <row r="224393"/>
    <row r="224394"/>
    <row r="224395"/>
    <row r="224396"/>
    <row r="224397"/>
    <row r="224398"/>
    <row r="224399"/>
    <row r="224400"/>
    <row r="224401"/>
    <row r="224402"/>
    <row r="224403"/>
    <row r="224404"/>
    <row r="224405"/>
    <row r="224406"/>
    <row r="224407"/>
    <row r="224408"/>
    <row r="224409"/>
    <row r="224410"/>
    <row r="224411"/>
    <row r="224412"/>
    <row r="224413"/>
    <row r="224414"/>
    <row r="224415"/>
    <row r="224416"/>
    <row r="224417"/>
    <row r="224418"/>
    <row r="224419"/>
    <row r="224420"/>
    <row r="224421"/>
    <row r="224422"/>
    <row r="224423"/>
    <row r="224424"/>
    <row r="224425"/>
    <row r="224426"/>
    <row r="224427"/>
    <row r="224428"/>
    <row r="224429"/>
    <row r="224430"/>
    <row r="224431"/>
    <row r="224432"/>
    <row r="224433"/>
    <row r="224434"/>
    <row r="224435"/>
    <row r="224436"/>
    <row r="224437"/>
    <row r="224438"/>
    <row r="224439"/>
    <row r="224440"/>
    <row r="224441"/>
    <row r="224442"/>
    <row r="224443"/>
    <row r="224444"/>
    <row r="224445"/>
    <row r="224446"/>
    <row r="224447"/>
    <row r="224448"/>
    <row r="224449"/>
    <row r="224450"/>
    <row r="224451"/>
    <row r="224452"/>
    <row r="224453"/>
    <row r="224454"/>
    <row r="224455"/>
    <row r="224456"/>
    <row r="224457"/>
    <row r="224458"/>
    <row r="224459"/>
    <row r="224460"/>
    <row r="224461"/>
    <row r="224462"/>
    <row r="224463"/>
    <row r="224464"/>
    <row r="224465"/>
    <row r="224466"/>
    <row r="224467"/>
    <row r="224468"/>
    <row r="224469"/>
    <row r="224470"/>
    <row r="224471"/>
    <row r="224472"/>
    <row r="224473"/>
    <row r="224474"/>
    <row r="224475"/>
    <row r="224476"/>
    <row r="224477"/>
    <row r="224478"/>
    <row r="224479"/>
    <row r="224480"/>
    <row r="224481"/>
    <row r="224482"/>
    <row r="224483"/>
    <row r="224484"/>
    <row r="224485"/>
    <row r="224486"/>
    <row r="224487"/>
    <row r="224488"/>
    <row r="224489"/>
    <row r="224490"/>
    <row r="224491"/>
    <row r="224492"/>
    <row r="224493"/>
    <row r="224494"/>
    <row r="224495"/>
    <row r="224496"/>
    <row r="224497"/>
    <row r="224498"/>
    <row r="224499"/>
    <row r="224500"/>
    <row r="224501"/>
    <row r="224502"/>
    <row r="224503"/>
    <row r="224504"/>
    <row r="224505"/>
    <row r="224506"/>
    <row r="224507"/>
    <row r="224508"/>
    <row r="224509"/>
    <row r="224510"/>
    <row r="224511"/>
    <row r="224512"/>
    <row r="224513"/>
    <row r="224514"/>
    <row r="224515"/>
    <row r="224516"/>
    <row r="224517"/>
    <row r="224518"/>
    <row r="224519"/>
    <row r="224520"/>
    <row r="224521"/>
    <row r="224522"/>
    <row r="224523"/>
    <row r="224524"/>
    <row r="224525"/>
    <row r="224526"/>
    <row r="224527"/>
    <row r="224528"/>
    <row r="224529"/>
    <row r="224530"/>
    <row r="224531"/>
    <row r="224532"/>
    <row r="224533"/>
    <row r="224534"/>
    <row r="224535"/>
    <row r="224536"/>
    <row r="224537"/>
    <row r="224538"/>
    <row r="224539"/>
    <row r="224540"/>
    <row r="224541"/>
    <row r="224542"/>
    <row r="224543"/>
    <row r="224544"/>
    <row r="224545"/>
    <row r="224546"/>
    <row r="224547"/>
    <row r="224548"/>
    <row r="224549"/>
    <row r="224550"/>
    <row r="224551"/>
    <row r="224552"/>
    <row r="224553"/>
    <row r="224554"/>
    <row r="224555"/>
    <row r="224556"/>
    <row r="224557"/>
    <row r="224558"/>
    <row r="224559"/>
    <row r="224560"/>
    <row r="224561"/>
    <row r="224562"/>
    <row r="224563"/>
    <row r="224564"/>
    <row r="224565"/>
    <row r="224566"/>
    <row r="224567"/>
    <row r="224568"/>
    <row r="224569"/>
    <row r="224570"/>
    <row r="224571"/>
    <row r="224572"/>
    <row r="224573"/>
    <row r="224574"/>
    <row r="224575"/>
    <row r="224576"/>
    <row r="224577"/>
    <row r="224578"/>
    <row r="224579"/>
    <row r="224580"/>
    <row r="224581"/>
    <row r="224582"/>
    <row r="224583"/>
    <row r="224584"/>
    <row r="224585"/>
    <row r="224586"/>
    <row r="224587"/>
    <row r="224588"/>
    <row r="224589"/>
    <row r="224590"/>
    <row r="224591"/>
    <row r="224592"/>
    <row r="224593"/>
    <row r="224594"/>
    <row r="224595"/>
    <row r="224596"/>
    <row r="224597"/>
    <row r="224598"/>
    <row r="224599"/>
    <row r="224600"/>
    <row r="224601"/>
    <row r="224602"/>
    <row r="224603"/>
    <row r="224604"/>
    <row r="224605"/>
    <row r="224606"/>
    <row r="224607"/>
    <row r="224608"/>
    <row r="224609"/>
    <row r="224610"/>
    <row r="224611"/>
    <row r="224612"/>
    <row r="224613"/>
    <row r="224614"/>
    <row r="224615"/>
    <row r="224616"/>
    <row r="224617"/>
    <row r="224618"/>
    <row r="224619"/>
    <row r="224620"/>
    <row r="224621"/>
    <row r="224622"/>
    <row r="224623"/>
    <row r="224624"/>
    <row r="224625"/>
    <row r="224626"/>
    <row r="224627"/>
    <row r="224628"/>
    <row r="224629"/>
    <row r="224630"/>
    <row r="224631"/>
    <row r="224632"/>
    <row r="224633"/>
    <row r="224634"/>
    <row r="224635"/>
    <row r="224636"/>
    <row r="224637"/>
    <row r="224638"/>
    <row r="224639"/>
    <row r="224640"/>
    <row r="224641"/>
    <row r="224642"/>
    <row r="224643"/>
    <row r="224644"/>
    <row r="224645"/>
    <row r="224646"/>
    <row r="224647"/>
    <row r="224648"/>
    <row r="224649"/>
    <row r="224650"/>
    <row r="224651"/>
    <row r="224652"/>
    <row r="224653"/>
    <row r="224654"/>
    <row r="224655"/>
    <row r="224656"/>
    <row r="224657"/>
    <row r="224658"/>
    <row r="224659"/>
    <row r="224660"/>
    <row r="224661"/>
    <row r="224662"/>
    <row r="224663"/>
    <row r="224664"/>
    <row r="224665"/>
    <row r="224666"/>
    <row r="224667"/>
    <row r="224668"/>
    <row r="224669"/>
    <row r="224670"/>
    <row r="224671"/>
    <row r="224672"/>
    <row r="224673"/>
    <row r="224674"/>
    <row r="224675"/>
    <row r="224676"/>
    <row r="224677"/>
    <row r="224678"/>
    <row r="224679"/>
    <row r="224680"/>
    <row r="224681"/>
    <row r="224682"/>
    <row r="224683"/>
    <row r="224684"/>
    <row r="224685"/>
    <row r="224686"/>
    <row r="224687"/>
    <row r="224688"/>
    <row r="224689"/>
    <row r="224690"/>
    <row r="224691"/>
    <row r="224692"/>
    <row r="224693"/>
    <row r="224694"/>
    <row r="224695"/>
    <row r="224696"/>
    <row r="224697"/>
    <row r="224698"/>
    <row r="224699"/>
    <row r="224700"/>
    <row r="224701"/>
    <row r="224702"/>
    <row r="224703"/>
    <row r="224704"/>
    <row r="224705"/>
    <row r="224706"/>
    <row r="224707"/>
    <row r="224708"/>
    <row r="224709"/>
    <row r="224710"/>
    <row r="224711"/>
    <row r="224712"/>
    <row r="224713"/>
    <row r="224714"/>
    <row r="224715"/>
    <row r="224716"/>
    <row r="224717"/>
    <row r="224718"/>
    <row r="224719"/>
    <row r="224720"/>
    <row r="224721"/>
    <row r="224722"/>
    <row r="224723"/>
    <row r="224724"/>
    <row r="224725"/>
    <row r="224726"/>
    <row r="224727"/>
    <row r="224728"/>
    <row r="224729"/>
    <row r="224730"/>
    <row r="224731"/>
    <row r="224732"/>
    <row r="224733"/>
    <row r="224734"/>
    <row r="224735"/>
    <row r="224736"/>
    <row r="224737"/>
    <row r="224738"/>
    <row r="224739"/>
    <row r="224740"/>
    <row r="224741"/>
    <row r="224742"/>
    <row r="224743"/>
    <row r="224744"/>
    <row r="224745"/>
    <row r="224746"/>
    <row r="224747"/>
    <row r="224748"/>
    <row r="224749"/>
    <row r="224750"/>
    <row r="224751"/>
    <row r="224752"/>
    <row r="224753"/>
    <row r="224754"/>
    <row r="224755"/>
    <row r="224756"/>
    <row r="224757"/>
    <row r="224758"/>
    <row r="224759"/>
    <row r="224760"/>
    <row r="224761"/>
    <row r="224762"/>
    <row r="224763"/>
    <row r="224764"/>
    <row r="224765"/>
    <row r="224766"/>
    <row r="224767"/>
    <row r="224768"/>
    <row r="224769"/>
    <row r="224770"/>
    <row r="224771"/>
    <row r="224772"/>
    <row r="224773"/>
    <row r="224774"/>
    <row r="224775"/>
    <row r="224776"/>
    <row r="224777"/>
    <row r="224778"/>
    <row r="224779"/>
    <row r="224780"/>
    <row r="224781"/>
    <row r="224782"/>
    <row r="224783"/>
    <row r="224784"/>
    <row r="224785"/>
    <row r="224786"/>
    <row r="224787"/>
    <row r="224788"/>
    <row r="224789"/>
    <row r="224790"/>
    <row r="224791"/>
    <row r="224792"/>
    <row r="224793"/>
    <row r="224794"/>
    <row r="224795"/>
    <row r="224796"/>
    <row r="224797"/>
    <row r="224798"/>
    <row r="224799"/>
    <row r="224800"/>
    <row r="224801"/>
    <row r="224802"/>
    <row r="224803"/>
    <row r="224804"/>
    <row r="224805"/>
    <row r="224806"/>
    <row r="224807"/>
    <row r="224808"/>
    <row r="224809"/>
    <row r="224810"/>
    <row r="224811"/>
    <row r="224812"/>
    <row r="224813"/>
    <row r="224814"/>
    <row r="224815"/>
    <row r="224816"/>
    <row r="224817"/>
    <row r="224818"/>
    <row r="224819"/>
    <row r="224820"/>
    <row r="224821"/>
    <row r="224822"/>
    <row r="224823"/>
    <row r="224824"/>
    <row r="224825"/>
    <row r="224826"/>
    <row r="224827"/>
    <row r="224828"/>
    <row r="224829"/>
    <row r="224830"/>
    <row r="224831"/>
    <row r="224832"/>
    <row r="224833"/>
    <row r="224834"/>
    <row r="224835"/>
    <row r="224836"/>
    <row r="224837"/>
    <row r="224838"/>
    <row r="224839"/>
    <row r="224840"/>
    <row r="224841"/>
    <row r="224842"/>
    <row r="224843"/>
    <row r="224844"/>
    <row r="224845"/>
    <row r="224846"/>
    <row r="224847"/>
    <row r="224848"/>
    <row r="224849"/>
    <row r="224850"/>
    <row r="224851"/>
    <row r="224852"/>
    <row r="224853"/>
    <row r="224854"/>
    <row r="224855"/>
    <row r="224856"/>
    <row r="224857"/>
    <row r="224858"/>
    <row r="224859"/>
    <row r="224860"/>
    <row r="224861"/>
    <row r="224862"/>
    <row r="224863"/>
    <row r="224864"/>
    <row r="224865"/>
    <row r="224866"/>
    <row r="224867"/>
    <row r="224868"/>
    <row r="224869"/>
    <row r="224870"/>
    <row r="224871"/>
    <row r="224872"/>
    <row r="224873"/>
    <row r="224874"/>
    <row r="224875"/>
    <row r="224876"/>
    <row r="224877"/>
    <row r="224878"/>
    <row r="224879"/>
    <row r="224880"/>
    <row r="224881"/>
    <row r="224882"/>
    <row r="224883"/>
    <row r="224884"/>
    <row r="224885"/>
    <row r="224886"/>
    <row r="224887"/>
    <row r="224888"/>
    <row r="224889"/>
    <row r="224890"/>
    <row r="224891"/>
    <row r="224892"/>
    <row r="224893"/>
    <row r="224894"/>
    <row r="224895"/>
    <row r="224896"/>
    <row r="224897"/>
    <row r="224898"/>
    <row r="224899"/>
    <row r="224900"/>
    <row r="224901"/>
    <row r="224902"/>
    <row r="224903"/>
    <row r="224904"/>
    <row r="224905"/>
    <row r="224906"/>
    <row r="224907"/>
    <row r="224908"/>
    <row r="224909"/>
    <row r="224910"/>
    <row r="224911"/>
    <row r="224912"/>
    <row r="224913"/>
    <row r="224914"/>
    <row r="224915"/>
    <row r="224916"/>
    <row r="224917"/>
    <row r="224918"/>
    <row r="224919"/>
    <row r="224920"/>
    <row r="224921"/>
    <row r="224922"/>
    <row r="224923"/>
    <row r="224924"/>
    <row r="224925"/>
    <row r="224926"/>
    <row r="224927"/>
    <row r="224928"/>
    <row r="224929"/>
    <row r="224930"/>
    <row r="224931"/>
    <row r="224932"/>
    <row r="224933"/>
    <row r="224934"/>
    <row r="224935"/>
    <row r="224936"/>
    <row r="224937"/>
    <row r="224938"/>
    <row r="224939"/>
    <row r="224940"/>
    <row r="224941"/>
    <row r="224942"/>
    <row r="224943"/>
    <row r="224944"/>
    <row r="224945"/>
    <row r="224946"/>
    <row r="224947"/>
    <row r="224948"/>
    <row r="224949"/>
    <row r="224950"/>
    <row r="224951"/>
    <row r="224952"/>
    <row r="224953"/>
    <row r="224954"/>
    <row r="224955"/>
    <row r="224956"/>
    <row r="224957"/>
    <row r="224958"/>
    <row r="224959"/>
    <row r="224960"/>
    <row r="224961"/>
    <row r="224962"/>
    <row r="224963"/>
    <row r="224964"/>
    <row r="224965"/>
    <row r="224966"/>
    <row r="224967"/>
    <row r="224968"/>
    <row r="224969"/>
    <row r="224970"/>
    <row r="224971"/>
    <row r="224972"/>
    <row r="224973"/>
    <row r="224974"/>
    <row r="224975"/>
    <row r="224976"/>
    <row r="224977"/>
    <row r="224978"/>
    <row r="224979"/>
    <row r="224980"/>
    <row r="224981"/>
    <row r="224982"/>
    <row r="224983"/>
    <row r="224984"/>
    <row r="224985"/>
    <row r="224986"/>
    <row r="224987"/>
    <row r="224988"/>
    <row r="224989"/>
    <row r="224990"/>
    <row r="224991"/>
    <row r="224992"/>
    <row r="224993"/>
    <row r="224994"/>
    <row r="224995"/>
    <row r="224996"/>
    <row r="224997"/>
    <row r="224998"/>
    <row r="224999"/>
    <row r="225000"/>
    <row r="225001"/>
    <row r="225002"/>
    <row r="225003"/>
    <row r="225004"/>
    <row r="225005"/>
    <row r="225006"/>
    <row r="225007"/>
    <row r="225008"/>
    <row r="225009"/>
    <row r="225010"/>
    <row r="225011"/>
    <row r="225012"/>
    <row r="225013"/>
    <row r="225014"/>
    <row r="225015"/>
    <row r="225016"/>
    <row r="225017"/>
    <row r="225018"/>
    <row r="225019"/>
    <row r="225020"/>
    <row r="225021"/>
    <row r="225022"/>
    <row r="225023"/>
    <row r="225024"/>
    <row r="225025"/>
    <row r="225026"/>
    <row r="225027"/>
    <row r="225028"/>
    <row r="225029"/>
    <row r="225030"/>
    <row r="225031"/>
    <row r="225032"/>
    <row r="225033"/>
    <row r="225034"/>
    <row r="225035"/>
    <row r="225036"/>
    <row r="225037"/>
    <row r="225038"/>
    <row r="225039"/>
    <row r="225040"/>
    <row r="225041"/>
    <row r="225042"/>
    <row r="225043"/>
    <row r="225044"/>
    <row r="225045"/>
    <row r="225046"/>
    <row r="225047"/>
    <row r="225048"/>
    <row r="225049"/>
    <row r="225050"/>
    <row r="225051"/>
    <row r="225052"/>
    <row r="225053"/>
    <row r="225054"/>
    <row r="225055"/>
    <row r="225056"/>
    <row r="225057"/>
    <row r="225058"/>
    <row r="225059"/>
    <row r="225060"/>
    <row r="225061"/>
    <row r="225062"/>
    <row r="225063"/>
    <row r="225064"/>
    <row r="225065"/>
    <row r="225066"/>
    <row r="225067"/>
    <row r="225068"/>
    <row r="225069"/>
    <row r="225070"/>
    <row r="225071"/>
    <row r="225072"/>
    <row r="225073"/>
    <row r="225074"/>
    <row r="225075"/>
    <row r="225076"/>
    <row r="225077"/>
    <row r="225078"/>
    <row r="225079"/>
    <row r="225080"/>
    <row r="225081"/>
    <row r="225082"/>
    <row r="225083"/>
    <row r="225084"/>
    <row r="225085"/>
    <row r="225086"/>
    <row r="225087"/>
    <row r="225088"/>
    <row r="225089"/>
    <row r="225090"/>
    <row r="225091"/>
    <row r="225092"/>
    <row r="225093"/>
    <row r="225094"/>
    <row r="225095"/>
    <row r="225096"/>
    <row r="225097"/>
    <row r="225098"/>
    <row r="225099"/>
    <row r="225100"/>
    <row r="225101"/>
    <row r="225102"/>
    <row r="225103"/>
    <row r="225104"/>
    <row r="225105"/>
    <row r="225106"/>
    <row r="225107"/>
    <row r="225108"/>
    <row r="225109"/>
    <row r="225110"/>
    <row r="225111"/>
    <row r="225112"/>
    <row r="225113"/>
    <row r="225114"/>
    <row r="225115"/>
    <row r="225116"/>
    <row r="225117"/>
    <row r="225118"/>
    <row r="225119"/>
    <row r="225120"/>
    <row r="225121"/>
    <row r="225122"/>
    <row r="225123"/>
    <row r="225124"/>
    <row r="225125"/>
    <row r="225126"/>
    <row r="225127"/>
    <row r="225128"/>
    <row r="225129"/>
    <row r="225130"/>
    <row r="225131"/>
    <row r="225132"/>
    <row r="225133"/>
    <row r="225134"/>
    <row r="225135"/>
    <row r="225136"/>
    <row r="225137"/>
    <row r="225138"/>
    <row r="225139"/>
    <row r="225140"/>
    <row r="225141"/>
    <row r="225142"/>
    <row r="225143"/>
    <row r="225144"/>
    <row r="225145"/>
    <row r="225146"/>
    <row r="225147"/>
    <row r="225148"/>
    <row r="225149"/>
    <row r="225150"/>
    <row r="225151"/>
    <row r="225152"/>
    <row r="225153"/>
    <row r="225154"/>
    <row r="225155"/>
    <row r="225156"/>
    <row r="225157"/>
    <row r="225158"/>
    <row r="225159"/>
    <row r="225160"/>
    <row r="225161"/>
    <row r="225162"/>
    <row r="225163"/>
    <row r="225164"/>
    <row r="225165"/>
    <row r="225166"/>
    <row r="225167"/>
    <row r="225168"/>
    <row r="225169"/>
    <row r="225170"/>
    <row r="225171"/>
    <row r="225172"/>
    <row r="225173"/>
    <row r="225174"/>
    <row r="225175"/>
    <row r="225176"/>
    <row r="225177"/>
    <row r="225178"/>
    <row r="225179"/>
    <row r="225180"/>
    <row r="225181"/>
    <row r="225182"/>
    <row r="225183"/>
    <row r="225184"/>
    <row r="225185"/>
    <row r="225186"/>
    <row r="225187"/>
    <row r="225188"/>
    <row r="225189"/>
    <row r="225190"/>
    <row r="225191"/>
    <row r="225192"/>
    <row r="225193"/>
    <row r="225194"/>
    <row r="225195"/>
    <row r="225196"/>
    <row r="225197"/>
    <row r="225198"/>
    <row r="225199"/>
    <row r="225200"/>
    <row r="225201"/>
    <row r="225202"/>
    <row r="225203"/>
    <row r="225204"/>
    <row r="225205"/>
    <row r="225206"/>
    <row r="225207"/>
    <row r="225208"/>
    <row r="225209"/>
    <row r="225210"/>
    <row r="225211"/>
    <row r="225212"/>
    <row r="225213"/>
    <row r="225214"/>
    <row r="225215"/>
    <row r="225216"/>
    <row r="225217"/>
    <row r="225218"/>
    <row r="225219"/>
    <row r="225220"/>
    <row r="225221"/>
    <row r="225222"/>
    <row r="225223"/>
    <row r="225224"/>
    <row r="225225"/>
    <row r="225226"/>
    <row r="225227"/>
    <row r="225228"/>
    <row r="225229"/>
    <row r="225230"/>
    <row r="225231"/>
    <row r="225232"/>
    <row r="225233"/>
    <row r="225234"/>
    <row r="225235"/>
    <row r="225236"/>
    <row r="225237"/>
    <row r="225238"/>
    <row r="225239"/>
    <row r="225240"/>
    <row r="225241"/>
    <row r="225242"/>
    <row r="225243"/>
    <row r="225244"/>
    <row r="225245"/>
    <row r="225246"/>
    <row r="225247"/>
    <row r="225248"/>
    <row r="225249"/>
    <row r="225250"/>
    <row r="225251"/>
    <row r="225252"/>
    <row r="225253"/>
    <row r="225254"/>
    <row r="225255"/>
    <row r="225256"/>
    <row r="225257"/>
    <row r="225258"/>
    <row r="225259"/>
    <row r="225260"/>
    <row r="225261"/>
    <row r="225262"/>
    <row r="225263"/>
    <row r="225264"/>
    <row r="225265"/>
    <row r="225266"/>
    <row r="225267"/>
    <row r="225268"/>
    <row r="225269"/>
    <row r="225270"/>
    <row r="225271"/>
    <row r="225272"/>
    <row r="225273"/>
    <row r="225274"/>
    <row r="225275"/>
    <row r="225276"/>
    <row r="225277"/>
    <row r="225278"/>
    <row r="225279"/>
    <row r="225280"/>
    <row r="225281"/>
    <row r="225282"/>
    <row r="225283"/>
    <row r="225284"/>
    <row r="225285"/>
    <row r="225286"/>
    <row r="225287"/>
    <row r="225288"/>
    <row r="225289"/>
    <row r="225290"/>
    <row r="225291"/>
    <row r="225292"/>
    <row r="225293"/>
    <row r="225294"/>
    <row r="225295"/>
    <row r="225296"/>
    <row r="225297"/>
    <row r="225298"/>
    <row r="225299"/>
    <row r="225300"/>
    <row r="225301"/>
    <row r="225302"/>
    <row r="225303"/>
    <row r="225304"/>
    <row r="225305"/>
    <row r="225306"/>
    <row r="225307"/>
    <row r="225308"/>
    <row r="225309"/>
    <row r="225310"/>
    <row r="225311"/>
    <row r="225312"/>
    <row r="225313"/>
    <row r="225314"/>
    <row r="225315"/>
    <row r="225316"/>
    <row r="225317"/>
    <row r="225318"/>
    <row r="225319"/>
    <row r="225320"/>
    <row r="225321"/>
    <row r="225322"/>
    <row r="225323"/>
    <row r="225324"/>
    <row r="225325"/>
    <row r="225326"/>
    <row r="225327"/>
    <row r="225328"/>
    <row r="225329"/>
    <row r="225330"/>
    <row r="225331"/>
    <row r="225332"/>
    <row r="225333"/>
    <row r="225334"/>
    <row r="225335"/>
    <row r="225336"/>
    <row r="225337"/>
    <row r="225338"/>
    <row r="225339"/>
    <row r="225340"/>
    <row r="225341"/>
    <row r="225342"/>
    <row r="225343"/>
    <row r="225344"/>
    <row r="225345"/>
    <row r="225346"/>
    <row r="225347"/>
    <row r="225348"/>
    <row r="225349"/>
    <row r="225350"/>
    <row r="225351"/>
    <row r="225352"/>
    <row r="225353"/>
    <row r="225354"/>
    <row r="225355"/>
    <row r="225356"/>
    <row r="225357"/>
    <row r="225358"/>
    <row r="225359"/>
    <row r="225360"/>
    <row r="225361"/>
    <row r="225362"/>
    <row r="225363"/>
    <row r="225364"/>
    <row r="225365"/>
    <row r="225366"/>
    <row r="225367"/>
    <row r="225368"/>
    <row r="225369"/>
    <row r="225370"/>
    <row r="225371"/>
    <row r="225372"/>
    <row r="225373"/>
    <row r="225374"/>
    <row r="225375"/>
    <row r="225376"/>
    <row r="225377"/>
    <row r="225378"/>
    <row r="225379"/>
    <row r="225380"/>
    <row r="225381"/>
    <row r="225382"/>
    <row r="225383"/>
    <row r="225384"/>
    <row r="225385"/>
    <row r="225386"/>
    <row r="225387"/>
    <row r="225388"/>
    <row r="225389"/>
    <row r="225390"/>
    <row r="225391"/>
    <row r="225392"/>
    <row r="225393"/>
    <row r="225394"/>
    <row r="225395"/>
    <row r="225396"/>
    <row r="225397"/>
    <row r="225398"/>
    <row r="225399"/>
    <row r="225400"/>
    <row r="225401"/>
    <row r="225402"/>
    <row r="225403"/>
    <row r="225404"/>
    <row r="225405"/>
    <row r="225406"/>
    <row r="225407"/>
    <row r="225408"/>
    <row r="225409"/>
    <row r="225410"/>
    <row r="225411"/>
    <row r="225412"/>
    <row r="225413"/>
    <row r="225414"/>
    <row r="225415"/>
    <row r="225416"/>
    <row r="225417"/>
    <row r="225418"/>
    <row r="225419"/>
    <row r="225420"/>
    <row r="225421"/>
    <row r="225422"/>
    <row r="225423"/>
    <row r="225424"/>
    <row r="225425"/>
    <row r="225426"/>
    <row r="225427"/>
    <row r="225428"/>
    <row r="225429"/>
    <row r="225430"/>
    <row r="225431"/>
    <row r="225432"/>
    <row r="225433"/>
    <row r="225434"/>
    <row r="225435"/>
    <row r="225436"/>
    <row r="225437"/>
    <row r="225438"/>
    <row r="225439"/>
    <row r="225440"/>
    <row r="225441"/>
    <row r="225442"/>
    <row r="225443"/>
    <row r="225444"/>
    <row r="225445"/>
    <row r="225446"/>
    <row r="225447"/>
    <row r="225448"/>
    <row r="225449"/>
    <row r="225450"/>
    <row r="225451"/>
    <row r="225452"/>
    <row r="225453"/>
    <row r="225454"/>
    <row r="225455"/>
    <row r="225456"/>
    <row r="225457"/>
    <row r="225458"/>
    <row r="225459"/>
    <row r="225460"/>
    <row r="225461"/>
    <row r="225462"/>
    <row r="225463"/>
    <row r="225464"/>
    <row r="225465"/>
    <row r="225466"/>
    <row r="225467"/>
    <row r="225468"/>
    <row r="225469"/>
    <row r="225470"/>
    <row r="225471"/>
    <row r="225472"/>
    <row r="225473"/>
    <row r="225474"/>
    <row r="225475"/>
    <row r="225476"/>
    <row r="225477"/>
    <row r="225478"/>
    <row r="225479"/>
    <row r="225480"/>
    <row r="225481"/>
    <row r="225482"/>
    <row r="225483"/>
    <row r="225484"/>
    <row r="225485"/>
    <row r="225486"/>
    <row r="225487"/>
    <row r="225488"/>
    <row r="225489"/>
    <row r="225490"/>
    <row r="225491"/>
    <row r="225492"/>
    <row r="225493"/>
    <row r="225494"/>
    <row r="225495"/>
    <row r="225496"/>
    <row r="225497"/>
    <row r="225498"/>
    <row r="225499"/>
    <row r="225500"/>
    <row r="225501"/>
    <row r="225502"/>
    <row r="225503"/>
    <row r="225504"/>
    <row r="225505"/>
    <row r="225506"/>
    <row r="225507"/>
    <row r="225508"/>
    <row r="225509"/>
    <row r="225510"/>
    <row r="225511"/>
    <row r="225512"/>
    <row r="225513"/>
    <row r="225514"/>
    <row r="225515"/>
    <row r="225516"/>
    <row r="225517"/>
    <row r="225518"/>
    <row r="225519"/>
    <row r="225520"/>
    <row r="225521"/>
    <row r="225522"/>
    <row r="225523"/>
    <row r="225524"/>
    <row r="225525"/>
    <row r="225526"/>
    <row r="225527"/>
    <row r="225528"/>
    <row r="225529"/>
    <row r="225530"/>
    <row r="225531"/>
    <row r="225532"/>
    <row r="225533"/>
    <row r="225534"/>
    <row r="225535"/>
    <row r="225536"/>
    <row r="225537"/>
    <row r="225538"/>
    <row r="225539"/>
    <row r="225540"/>
    <row r="225541"/>
    <row r="225542"/>
    <row r="225543"/>
    <row r="225544"/>
    <row r="225545"/>
    <row r="225546"/>
    <row r="225547"/>
    <row r="225548"/>
    <row r="225549"/>
    <row r="225550"/>
    <row r="225551"/>
    <row r="225552"/>
    <row r="225553"/>
    <row r="225554"/>
    <row r="225555"/>
    <row r="225556"/>
    <row r="225557"/>
    <row r="225558"/>
    <row r="225559"/>
    <row r="225560"/>
    <row r="225561"/>
    <row r="225562"/>
    <row r="225563"/>
    <row r="225564"/>
    <row r="225565"/>
    <row r="225566"/>
    <row r="225567"/>
    <row r="225568"/>
    <row r="225569"/>
    <row r="225570"/>
    <row r="225571"/>
    <row r="225572"/>
    <row r="225573"/>
    <row r="225574"/>
    <row r="225575"/>
    <row r="225576"/>
    <row r="225577"/>
    <row r="225578"/>
    <row r="225579"/>
    <row r="225580"/>
    <row r="225581"/>
    <row r="225582"/>
    <row r="225583"/>
    <row r="225584"/>
    <row r="225585"/>
    <row r="225586"/>
    <row r="225587"/>
    <row r="225588"/>
    <row r="225589"/>
    <row r="225590"/>
    <row r="225591"/>
    <row r="225592"/>
    <row r="225593"/>
    <row r="225594"/>
    <row r="225595"/>
    <row r="225596"/>
    <row r="225597"/>
    <row r="225598"/>
    <row r="225599"/>
    <row r="225600"/>
    <row r="225601"/>
    <row r="225602"/>
    <row r="225603"/>
    <row r="225604"/>
    <row r="225605"/>
    <row r="225606"/>
    <row r="225607"/>
    <row r="225608"/>
    <row r="225609"/>
    <row r="225610"/>
    <row r="225611"/>
    <row r="225612"/>
    <row r="225613"/>
    <row r="225614"/>
    <row r="225615"/>
    <row r="225616"/>
    <row r="225617"/>
    <row r="225618"/>
    <row r="225619"/>
    <row r="225620"/>
    <row r="225621"/>
    <row r="225622"/>
    <row r="225623"/>
    <row r="225624"/>
    <row r="225625"/>
    <row r="225626"/>
    <row r="225627"/>
    <row r="225628"/>
    <row r="225629"/>
    <row r="225630"/>
    <row r="225631"/>
    <row r="225632"/>
    <row r="225633"/>
    <row r="225634"/>
    <row r="225635"/>
    <row r="225636"/>
    <row r="225637"/>
    <row r="225638"/>
    <row r="225639"/>
    <row r="225640"/>
    <row r="225641"/>
    <row r="225642"/>
    <row r="225643"/>
    <row r="225644"/>
    <row r="225645"/>
    <row r="225646"/>
    <row r="225647"/>
    <row r="225648"/>
    <row r="225649"/>
    <row r="225650"/>
    <row r="225651"/>
    <row r="225652"/>
    <row r="225653"/>
    <row r="225654"/>
    <row r="225655"/>
    <row r="225656"/>
    <row r="225657"/>
    <row r="225658"/>
    <row r="225659"/>
    <row r="225660"/>
    <row r="225661"/>
    <row r="225662"/>
    <row r="225663"/>
    <row r="225664"/>
    <row r="225665"/>
    <row r="225666"/>
    <row r="225667"/>
    <row r="225668"/>
    <row r="225669"/>
    <row r="225670"/>
    <row r="225671"/>
    <row r="225672"/>
    <row r="225673"/>
    <row r="225674"/>
    <row r="225675"/>
    <row r="225676"/>
    <row r="225677"/>
    <row r="225678"/>
    <row r="225679"/>
    <row r="225680"/>
    <row r="225681"/>
    <row r="225682"/>
    <row r="225683"/>
    <row r="225684"/>
    <row r="225685"/>
    <row r="225686"/>
    <row r="225687"/>
    <row r="225688"/>
    <row r="225689"/>
    <row r="225690"/>
    <row r="225691"/>
    <row r="225692"/>
    <row r="225693"/>
    <row r="225694"/>
    <row r="225695"/>
    <row r="225696"/>
    <row r="225697"/>
    <row r="225698"/>
    <row r="225699"/>
    <row r="225700"/>
    <row r="225701"/>
    <row r="225702"/>
    <row r="225703"/>
    <row r="225704"/>
    <row r="225705"/>
    <row r="225706"/>
    <row r="225707"/>
    <row r="225708"/>
    <row r="225709"/>
    <row r="225710"/>
    <row r="225711"/>
    <row r="225712"/>
    <row r="225713"/>
    <row r="225714"/>
    <row r="225715"/>
    <row r="225716"/>
    <row r="225717"/>
    <row r="225718"/>
    <row r="225719"/>
    <row r="225720"/>
    <row r="225721"/>
    <row r="225722"/>
    <row r="225723"/>
    <row r="225724"/>
    <row r="225725"/>
    <row r="225726"/>
    <row r="225727"/>
    <row r="225728"/>
    <row r="225729"/>
    <row r="225730"/>
    <row r="225731"/>
    <row r="225732"/>
    <row r="225733"/>
    <row r="225734"/>
    <row r="225735"/>
    <row r="225736"/>
    <row r="225737"/>
    <row r="225738"/>
    <row r="225739"/>
    <row r="225740"/>
    <row r="225741"/>
    <row r="225742"/>
    <row r="225743"/>
    <row r="225744"/>
    <row r="225745"/>
    <row r="225746"/>
    <row r="225747"/>
    <row r="225748"/>
    <row r="225749"/>
    <row r="225750"/>
    <row r="225751"/>
    <row r="225752"/>
    <row r="225753"/>
    <row r="225754"/>
    <row r="225755"/>
    <row r="225756"/>
    <row r="225757"/>
    <row r="225758"/>
    <row r="225759"/>
    <row r="225760"/>
    <row r="225761"/>
    <row r="225762"/>
    <row r="225763"/>
    <row r="225764"/>
    <row r="225765"/>
    <row r="225766"/>
    <row r="225767"/>
    <row r="225768"/>
    <row r="225769"/>
    <row r="225770"/>
    <row r="225771"/>
    <row r="225772"/>
    <row r="225773"/>
    <row r="225774"/>
    <row r="225775"/>
    <row r="225776"/>
    <row r="225777"/>
    <row r="225778"/>
    <row r="225779"/>
    <row r="225780"/>
    <row r="225781"/>
    <row r="225782"/>
    <row r="225783"/>
    <row r="225784"/>
    <row r="225785"/>
    <row r="225786"/>
    <row r="225787"/>
    <row r="225788"/>
    <row r="225789"/>
    <row r="225790"/>
    <row r="225791"/>
    <row r="225792"/>
    <row r="225793"/>
    <row r="225794"/>
    <row r="225795"/>
    <row r="225796"/>
    <row r="225797"/>
    <row r="225798"/>
    <row r="225799"/>
    <row r="225800"/>
    <row r="225801"/>
    <row r="225802"/>
    <row r="225803"/>
    <row r="225804"/>
    <row r="225805"/>
    <row r="225806"/>
    <row r="225807"/>
    <row r="225808"/>
    <row r="225809"/>
    <row r="225810"/>
    <row r="225811"/>
    <row r="225812"/>
    <row r="225813"/>
    <row r="225814"/>
    <row r="225815"/>
    <row r="225816"/>
    <row r="225817"/>
    <row r="225818"/>
    <row r="225819"/>
    <row r="225820"/>
    <row r="225821"/>
    <row r="225822"/>
    <row r="225823"/>
    <row r="225824"/>
    <row r="225825"/>
    <row r="225826"/>
    <row r="225827"/>
    <row r="225828"/>
    <row r="225829"/>
    <row r="225830"/>
    <row r="225831"/>
    <row r="225832"/>
    <row r="225833"/>
    <row r="225834"/>
    <row r="225835"/>
    <row r="225836"/>
    <row r="225837"/>
    <row r="225838"/>
    <row r="225839"/>
    <row r="225840"/>
    <row r="225841"/>
    <row r="225842"/>
    <row r="225843"/>
    <row r="225844"/>
    <row r="225845"/>
    <row r="225846"/>
    <row r="225847"/>
    <row r="225848"/>
    <row r="225849"/>
    <row r="225850"/>
    <row r="225851"/>
    <row r="225852"/>
    <row r="225853"/>
    <row r="225854"/>
    <row r="225855"/>
    <row r="225856"/>
    <row r="225857"/>
    <row r="225858"/>
    <row r="225859"/>
    <row r="225860"/>
    <row r="225861"/>
    <row r="225862"/>
    <row r="225863"/>
    <row r="225864"/>
    <row r="225865"/>
    <row r="225866"/>
    <row r="225867"/>
    <row r="225868"/>
    <row r="225869"/>
    <row r="225870"/>
    <row r="225871"/>
    <row r="225872"/>
    <row r="225873"/>
    <row r="225874"/>
    <row r="225875"/>
    <row r="225876"/>
    <row r="225877"/>
    <row r="225878"/>
    <row r="225879"/>
    <row r="225880"/>
    <row r="225881"/>
    <row r="225882"/>
    <row r="225883"/>
    <row r="225884"/>
    <row r="225885"/>
    <row r="225886"/>
    <row r="225887"/>
    <row r="225888"/>
    <row r="225889"/>
    <row r="225890"/>
    <row r="225891"/>
    <row r="225892"/>
    <row r="225893"/>
    <row r="225894"/>
    <row r="225895"/>
    <row r="225896"/>
    <row r="225897"/>
    <row r="225898"/>
    <row r="225899"/>
    <row r="225900"/>
    <row r="225901"/>
    <row r="225902"/>
    <row r="225903"/>
    <row r="225904"/>
    <row r="225905"/>
    <row r="225906"/>
    <row r="225907"/>
    <row r="225908"/>
    <row r="225909"/>
    <row r="225910"/>
    <row r="225911"/>
    <row r="225912"/>
    <row r="225913"/>
    <row r="225914"/>
    <row r="225915"/>
    <row r="225916"/>
    <row r="225917"/>
    <row r="225918"/>
    <row r="225919"/>
    <row r="225920"/>
    <row r="225921"/>
    <row r="225922"/>
    <row r="225923"/>
    <row r="225924"/>
    <row r="225925"/>
    <row r="225926"/>
    <row r="225927"/>
    <row r="225928"/>
    <row r="225929"/>
    <row r="225930"/>
    <row r="225931"/>
    <row r="225932"/>
    <row r="225933"/>
    <row r="225934"/>
    <row r="225935"/>
    <row r="225936"/>
    <row r="225937"/>
    <row r="225938"/>
    <row r="225939"/>
    <row r="225940"/>
    <row r="225941"/>
    <row r="225942"/>
    <row r="225943"/>
    <row r="225944"/>
    <row r="225945"/>
    <row r="225946"/>
    <row r="225947"/>
    <row r="225948"/>
    <row r="225949"/>
    <row r="225950"/>
    <row r="225951"/>
    <row r="225952"/>
    <row r="225953"/>
    <row r="225954"/>
    <row r="225955"/>
    <row r="225956"/>
    <row r="225957"/>
    <row r="225958"/>
    <row r="225959"/>
    <row r="225960"/>
    <row r="225961"/>
    <row r="225962"/>
    <row r="225963"/>
    <row r="225964"/>
    <row r="225965"/>
    <row r="225966"/>
    <row r="225967"/>
    <row r="225968"/>
    <row r="225969"/>
    <row r="225970"/>
    <row r="225971"/>
    <row r="225972"/>
    <row r="225973"/>
    <row r="225974"/>
    <row r="225975"/>
    <row r="225976"/>
    <row r="225977"/>
    <row r="225978"/>
    <row r="225979"/>
    <row r="225980"/>
    <row r="225981"/>
    <row r="225982"/>
    <row r="225983"/>
    <row r="225984"/>
    <row r="225985"/>
    <row r="225986"/>
    <row r="225987"/>
    <row r="225988"/>
    <row r="225989"/>
    <row r="225990"/>
    <row r="225991"/>
    <row r="225992"/>
    <row r="225993"/>
    <row r="225994"/>
    <row r="225995"/>
    <row r="225996"/>
    <row r="225997"/>
    <row r="225998"/>
    <row r="225999"/>
    <row r="226000"/>
    <row r="226001"/>
    <row r="226002"/>
    <row r="226003"/>
    <row r="226004"/>
    <row r="226005"/>
    <row r="226006"/>
    <row r="226007"/>
    <row r="226008"/>
    <row r="226009"/>
    <row r="226010"/>
    <row r="226011"/>
    <row r="226012"/>
    <row r="226013"/>
    <row r="226014"/>
    <row r="226015"/>
    <row r="226016"/>
    <row r="226017"/>
    <row r="226018"/>
    <row r="226019"/>
    <row r="226020"/>
    <row r="226021"/>
    <row r="226022"/>
    <row r="226023"/>
    <row r="226024"/>
    <row r="226025"/>
    <row r="226026"/>
    <row r="226027"/>
    <row r="226028"/>
    <row r="226029"/>
    <row r="226030"/>
    <row r="226031"/>
    <row r="226032"/>
    <row r="226033"/>
    <row r="226034"/>
    <row r="226035"/>
    <row r="226036"/>
    <row r="226037"/>
    <row r="226038"/>
    <row r="226039"/>
    <row r="226040"/>
    <row r="226041"/>
    <row r="226042"/>
    <row r="226043"/>
    <row r="226044"/>
    <row r="226045"/>
    <row r="226046"/>
    <row r="226047"/>
    <row r="226048"/>
    <row r="226049"/>
    <row r="226050"/>
    <row r="226051"/>
    <row r="226052"/>
    <row r="226053"/>
    <row r="226054"/>
    <row r="226055"/>
    <row r="226056"/>
    <row r="226057"/>
    <row r="226058"/>
    <row r="226059"/>
    <row r="226060"/>
    <row r="226061"/>
    <row r="226062"/>
    <row r="226063"/>
    <row r="226064"/>
    <row r="226065"/>
    <row r="226066"/>
    <row r="226067"/>
    <row r="226068"/>
    <row r="226069"/>
    <row r="226070"/>
    <row r="226071"/>
    <row r="226072"/>
    <row r="226073"/>
    <row r="226074"/>
    <row r="226075"/>
    <row r="226076"/>
    <row r="226077"/>
    <row r="226078"/>
    <row r="226079"/>
    <row r="226080"/>
    <row r="226081"/>
    <row r="226082"/>
    <row r="226083"/>
    <row r="226084"/>
    <row r="226085"/>
    <row r="226086"/>
    <row r="226087"/>
    <row r="226088"/>
    <row r="226089"/>
    <row r="226090"/>
    <row r="226091"/>
    <row r="226092"/>
    <row r="226093"/>
    <row r="226094"/>
    <row r="226095"/>
    <row r="226096"/>
    <row r="226097"/>
    <row r="226098"/>
    <row r="226099"/>
    <row r="226100"/>
    <row r="226101"/>
    <row r="226102"/>
    <row r="226103"/>
    <row r="226104"/>
    <row r="226105"/>
    <row r="226106"/>
    <row r="226107"/>
    <row r="226108"/>
    <row r="226109"/>
    <row r="226110"/>
    <row r="226111"/>
    <row r="226112"/>
    <row r="226113"/>
    <row r="226114"/>
    <row r="226115"/>
    <row r="226116"/>
    <row r="226117"/>
    <row r="226118"/>
    <row r="226119"/>
    <row r="226120"/>
    <row r="226121"/>
    <row r="226122"/>
    <row r="226123"/>
    <row r="226124"/>
    <row r="226125"/>
    <row r="226126"/>
    <row r="226127"/>
    <row r="226128"/>
    <row r="226129"/>
    <row r="226130"/>
    <row r="226131"/>
    <row r="226132"/>
    <row r="226133"/>
    <row r="226134"/>
    <row r="226135"/>
    <row r="226136"/>
    <row r="226137"/>
    <row r="226138"/>
    <row r="226139"/>
    <row r="226140"/>
    <row r="226141"/>
    <row r="226142"/>
    <row r="226143"/>
    <row r="226144"/>
    <row r="226145"/>
    <row r="226146"/>
    <row r="226147"/>
    <row r="226148"/>
    <row r="226149"/>
    <row r="226150"/>
    <row r="226151"/>
    <row r="226152"/>
    <row r="226153"/>
    <row r="226154"/>
    <row r="226155"/>
    <row r="226156"/>
    <row r="226157"/>
    <row r="226158"/>
    <row r="226159"/>
    <row r="226160"/>
    <row r="226161"/>
    <row r="226162"/>
    <row r="226163"/>
    <row r="226164"/>
    <row r="226165"/>
    <row r="226166"/>
    <row r="226167"/>
    <row r="226168"/>
    <row r="226169"/>
    <row r="226170"/>
    <row r="226171"/>
    <row r="226172"/>
    <row r="226173"/>
    <row r="226174"/>
    <row r="226175"/>
    <row r="226176"/>
    <row r="226177"/>
    <row r="226178"/>
    <row r="226179"/>
    <row r="226180"/>
    <row r="226181"/>
    <row r="226182"/>
    <row r="226183"/>
    <row r="226184"/>
    <row r="226185"/>
    <row r="226186"/>
    <row r="226187"/>
    <row r="226188"/>
    <row r="226189"/>
    <row r="226190"/>
    <row r="226191"/>
    <row r="226192"/>
    <row r="226193"/>
    <row r="226194"/>
    <row r="226195"/>
    <row r="226196"/>
    <row r="226197"/>
    <row r="226198"/>
    <row r="226199"/>
    <row r="226200"/>
    <row r="226201"/>
    <row r="226202"/>
    <row r="226203"/>
    <row r="226204"/>
    <row r="226205"/>
    <row r="226206"/>
    <row r="226207"/>
    <row r="226208"/>
    <row r="226209"/>
    <row r="226210"/>
    <row r="226211"/>
    <row r="226212"/>
    <row r="226213"/>
    <row r="226214"/>
    <row r="226215"/>
    <row r="226216"/>
    <row r="226217"/>
    <row r="226218"/>
    <row r="226219"/>
    <row r="226220"/>
    <row r="226221"/>
    <row r="226222"/>
    <row r="226223"/>
    <row r="226224"/>
    <row r="226225"/>
    <row r="226226"/>
    <row r="226227"/>
    <row r="226228"/>
    <row r="226229"/>
    <row r="226230"/>
    <row r="226231"/>
    <row r="226232"/>
    <row r="226233"/>
    <row r="226234"/>
    <row r="226235"/>
    <row r="226236"/>
    <row r="226237"/>
    <row r="226238"/>
    <row r="226239"/>
    <row r="226240"/>
    <row r="226241"/>
    <row r="226242"/>
    <row r="226243"/>
    <row r="226244"/>
    <row r="226245"/>
    <row r="226246"/>
    <row r="226247"/>
    <row r="226248"/>
    <row r="226249"/>
    <row r="226250"/>
    <row r="226251"/>
    <row r="226252"/>
    <row r="226253"/>
    <row r="226254"/>
    <row r="226255"/>
    <row r="226256"/>
    <row r="226257"/>
    <row r="226258"/>
    <row r="226259"/>
    <row r="226260"/>
    <row r="226261"/>
    <row r="226262"/>
    <row r="226263"/>
    <row r="226264"/>
    <row r="226265"/>
    <row r="226266"/>
    <row r="226267"/>
    <row r="226268"/>
    <row r="226269"/>
    <row r="226270"/>
    <row r="226271"/>
    <row r="226272"/>
    <row r="226273"/>
    <row r="226274"/>
    <row r="226275"/>
    <row r="226276"/>
    <row r="226277"/>
    <row r="226278"/>
    <row r="226279"/>
    <row r="226280"/>
    <row r="226281"/>
    <row r="226282"/>
    <row r="226283"/>
    <row r="226284"/>
    <row r="226285"/>
    <row r="226286"/>
    <row r="226287"/>
    <row r="226288"/>
    <row r="226289"/>
    <row r="226290"/>
    <row r="226291"/>
    <row r="226292"/>
    <row r="226293"/>
    <row r="226294"/>
    <row r="226295"/>
    <row r="226296"/>
    <row r="226297"/>
    <row r="226298"/>
    <row r="226299"/>
    <row r="226300"/>
    <row r="226301"/>
    <row r="226302"/>
    <row r="226303"/>
    <row r="226304"/>
    <row r="226305"/>
    <row r="226306"/>
    <row r="226307"/>
    <row r="226308"/>
    <row r="226309"/>
    <row r="226310"/>
    <row r="226311"/>
    <row r="226312"/>
    <row r="226313"/>
    <row r="226314"/>
    <row r="226315"/>
    <row r="226316"/>
    <row r="226317"/>
    <row r="226318"/>
    <row r="226319"/>
    <row r="226320"/>
    <row r="226321"/>
    <row r="226322"/>
    <row r="226323"/>
    <row r="226324"/>
    <row r="226325"/>
    <row r="226326"/>
    <row r="226327"/>
    <row r="226328"/>
    <row r="226329"/>
    <row r="226330"/>
    <row r="226331"/>
    <row r="226332"/>
    <row r="226333"/>
    <row r="226334"/>
    <row r="226335"/>
    <row r="226336"/>
    <row r="226337"/>
    <row r="226338"/>
    <row r="226339"/>
    <row r="226340"/>
    <row r="226341"/>
    <row r="226342"/>
    <row r="226343"/>
    <row r="226344"/>
    <row r="226345"/>
    <row r="226346"/>
    <row r="226347"/>
    <row r="226348"/>
    <row r="226349"/>
    <row r="226350"/>
    <row r="226351"/>
    <row r="226352"/>
    <row r="226353"/>
    <row r="226354"/>
    <row r="226355"/>
    <row r="226356"/>
    <row r="226357"/>
    <row r="226358"/>
    <row r="226359"/>
    <row r="226360"/>
    <row r="226361"/>
    <row r="226362"/>
    <row r="226363"/>
    <row r="226364"/>
    <row r="226365"/>
    <row r="226366"/>
    <row r="226367"/>
    <row r="226368"/>
    <row r="226369"/>
    <row r="226370"/>
    <row r="226371"/>
    <row r="226372"/>
    <row r="226373"/>
    <row r="226374"/>
    <row r="226375"/>
    <row r="226376"/>
    <row r="226377"/>
    <row r="226378"/>
    <row r="226379"/>
    <row r="226380"/>
    <row r="226381"/>
    <row r="226382"/>
    <row r="226383"/>
    <row r="226384"/>
    <row r="226385"/>
    <row r="226386"/>
    <row r="226387"/>
    <row r="226388"/>
    <row r="226389"/>
    <row r="226390"/>
    <row r="226391"/>
    <row r="226392"/>
    <row r="226393"/>
    <row r="226394"/>
    <row r="226395"/>
    <row r="226396"/>
    <row r="226397"/>
    <row r="226398"/>
    <row r="226399"/>
    <row r="226400"/>
    <row r="226401"/>
    <row r="226402"/>
    <row r="226403"/>
    <row r="226404"/>
    <row r="226405"/>
    <row r="226406"/>
    <row r="226407"/>
    <row r="226408"/>
    <row r="226409"/>
    <row r="226410"/>
    <row r="226411"/>
    <row r="226412"/>
    <row r="226413"/>
    <row r="226414"/>
    <row r="226415"/>
    <row r="226416"/>
    <row r="226417"/>
    <row r="226418"/>
    <row r="226419"/>
    <row r="226420"/>
    <row r="226421"/>
    <row r="226422"/>
    <row r="226423"/>
    <row r="226424"/>
    <row r="226425"/>
    <row r="226426"/>
    <row r="226427"/>
    <row r="226428"/>
    <row r="226429"/>
    <row r="226430"/>
    <row r="226431"/>
    <row r="226432"/>
    <row r="226433"/>
    <row r="226434"/>
    <row r="226435"/>
    <row r="226436"/>
    <row r="226437"/>
    <row r="226438"/>
    <row r="226439"/>
    <row r="226440"/>
    <row r="226441"/>
    <row r="226442"/>
    <row r="226443"/>
    <row r="226444"/>
    <row r="226445"/>
    <row r="226446"/>
    <row r="226447"/>
    <row r="226448"/>
    <row r="226449"/>
    <row r="226450"/>
    <row r="226451"/>
    <row r="226452"/>
    <row r="226453"/>
    <row r="226454"/>
    <row r="226455"/>
    <row r="226456"/>
    <row r="226457"/>
    <row r="226458"/>
    <row r="226459"/>
    <row r="226460"/>
    <row r="226461"/>
    <row r="226462"/>
    <row r="226463"/>
    <row r="226464"/>
    <row r="226465"/>
    <row r="226466"/>
    <row r="226467"/>
    <row r="226468"/>
    <row r="226469"/>
    <row r="226470"/>
    <row r="226471"/>
    <row r="226472"/>
    <row r="226473"/>
    <row r="226474"/>
    <row r="226475"/>
    <row r="226476"/>
    <row r="226477"/>
    <row r="226478"/>
    <row r="226479"/>
    <row r="226480"/>
    <row r="226481"/>
    <row r="226482"/>
    <row r="226483"/>
    <row r="226484"/>
    <row r="226485"/>
    <row r="226486"/>
    <row r="226487"/>
    <row r="226488"/>
    <row r="226489"/>
    <row r="226490"/>
    <row r="226491"/>
    <row r="226492"/>
    <row r="226493"/>
    <row r="226494"/>
    <row r="226495"/>
    <row r="226496"/>
    <row r="226497"/>
    <row r="226498"/>
    <row r="226499"/>
    <row r="226500"/>
    <row r="226501"/>
    <row r="226502"/>
    <row r="226503"/>
    <row r="226504"/>
    <row r="226505"/>
    <row r="226506"/>
    <row r="226507"/>
    <row r="226508"/>
    <row r="226509"/>
    <row r="226510"/>
    <row r="226511"/>
    <row r="226512"/>
    <row r="226513"/>
    <row r="226514"/>
    <row r="226515"/>
    <row r="226516"/>
    <row r="226517"/>
    <row r="226518"/>
    <row r="226519"/>
    <row r="226520"/>
    <row r="226521"/>
    <row r="226522"/>
    <row r="226523"/>
    <row r="226524"/>
    <row r="226525"/>
    <row r="226526"/>
    <row r="226527"/>
    <row r="226528"/>
    <row r="226529"/>
    <row r="226530"/>
    <row r="226531"/>
    <row r="226532"/>
    <row r="226533"/>
    <row r="226534"/>
    <row r="226535"/>
    <row r="226536"/>
    <row r="226537"/>
    <row r="226538"/>
    <row r="226539"/>
    <row r="226540"/>
    <row r="226541"/>
    <row r="226542"/>
    <row r="226543"/>
    <row r="226544"/>
    <row r="226545"/>
    <row r="226546"/>
    <row r="226547"/>
    <row r="226548"/>
    <row r="226549"/>
    <row r="226550"/>
    <row r="226551"/>
    <row r="226552"/>
    <row r="226553"/>
    <row r="226554"/>
    <row r="226555"/>
    <row r="226556"/>
    <row r="226557"/>
    <row r="226558"/>
    <row r="226559"/>
    <row r="226560"/>
    <row r="226561"/>
    <row r="226562"/>
    <row r="226563"/>
    <row r="226564"/>
    <row r="226565"/>
    <row r="226566"/>
    <row r="226567"/>
    <row r="226568"/>
    <row r="226569"/>
    <row r="226570"/>
    <row r="226571"/>
    <row r="226572"/>
    <row r="226573"/>
    <row r="226574"/>
    <row r="226575"/>
    <row r="226576"/>
    <row r="226577"/>
    <row r="226578"/>
    <row r="226579"/>
    <row r="226580"/>
    <row r="226581"/>
    <row r="226582"/>
    <row r="226583"/>
    <row r="226584"/>
    <row r="226585"/>
    <row r="226586"/>
    <row r="226587"/>
    <row r="226588"/>
    <row r="226589"/>
    <row r="226590"/>
    <row r="226591"/>
    <row r="226592"/>
    <row r="226593"/>
    <row r="226594"/>
    <row r="226595"/>
    <row r="226596"/>
    <row r="226597"/>
    <row r="226598"/>
    <row r="226599"/>
    <row r="226600"/>
    <row r="226601"/>
    <row r="226602"/>
    <row r="226603"/>
    <row r="226604"/>
    <row r="226605"/>
    <row r="226606"/>
    <row r="226607"/>
    <row r="226608"/>
    <row r="226609"/>
    <row r="226610"/>
    <row r="226611"/>
    <row r="226612"/>
    <row r="226613"/>
    <row r="226614"/>
    <row r="226615"/>
    <row r="226616"/>
    <row r="226617"/>
    <row r="226618"/>
    <row r="226619"/>
    <row r="226620"/>
    <row r="226621"/>
    <row r="226622"/>
    <row r="226623"/>
    <row r="226624"/>
    <row r="226625"/>
    <row r="226626"/>
    <row r="226627"/>
    <row r="226628"/>
    <row r="226629"/>
    <row r="226630"/>
    <row r="226631"/>
    <row r="226632"/>
    <row r="226633"/>
    <row r="226634"/>
    <row r="226635"/>
    <row r="226636"/>
    <row r="226637"/>
    <row r="226638"/>
    <row r="226639"/>
    <row r="226640"/>
    <row r="226641"/>
    <row r="226642"/>
    <row r="226643"/>
    <row r="226644"/>
    <row r="226645"/>
    <row r="226646"/>
    <row r="226647"/>
    <row r="226648"/>
    <row r="226649"/>
    <row r="226650"/>
    <row r="226651"/>
    <row r="226652"/>
    <row r="226653"/>
    <row r="226654"/>
    <row r="226655"/>
    <row r="226656"/>
    <row r="226657"/>
    <row r="226658"/>
    <row r="226659"/>
    <row r="226660"/>
    <row r="226661"/>
    <row r="226662"/>
    <row r="226663"/>
    <row r="226664"/>
    <row r="226665"/>
    <row r="226666"/>
    <row r="226667"/>
    <row r="226668"/>
    <row r="226669"/>
    <row r="226670"/>
    <row r="226671"/>
    <row r="226672"/>
    <row r="226673"/>
    <row r="226674"/>
    <row r="226675"/>
    <row r="226676"/>
    <row r="226677"/>
    <row r="226678"/>
    <row r="226679"/>
    <row r="226680"/>
    <row r="226681"/>
    <row r="226682"/>
    <row r="226683"/>
    <row r="226684"/>
    <row r="226685"/>
    <row r="226686"/>
    <row r="226687"/>
    <row r="226688"/>
    <row r="226689"/>
    <row r="226690"/>
    <row r="226691"/>
    <row r="226692"/>
    <row r="226693"/>
    <row r="226694"/>
    <row r="226695"/>
    <row r="226696"/>
    <row r="226697"/>
    <row r="226698"/>
    <row r="226699"/>
    <row r="226700"/>
    <row r="226701"/>
    <row r="226702"/>
    <row r="226703"/>
    <row r="226704"/>
    <row r="226705"/>
    <row r="226706"/>
    <row r="226707"/>
    <row r="226708"/>
    <row r="226709"/>
    <row r="226710"/>
    <row r="226711"/>
    <row r="226712"/>
    <row r="226713"/>
    <row r="226714"/>
    <row r="226715"/>
    <row r="226716"/>
    <row r="226717"/>
    <row r="226718"/>
    <row r="226719"/>
    <row r="226720"/>
    <row r="226721"/>
    <row r="226722"/>
    <row r="226723"/>
    <row r="226724"/>
    <row r="226725"/>
    <row r="226726"/>
    <row r="226727"/>
    <row r="226728"/>
    <row r="226729"/>
    <row r="226730"/>
    <row r="226731"/>
    <row r="226732"/>
    <row r="226733"/>
    <row r="226734"/>
    <row r="226735"/>
    <row r="226736"/>
    <row r="226737"/>
    <row r="226738"/>
    <row r="226739"/>
    <row r="226740"/>
    <row r="226741"/>
    <row r="226742"/>
    <row r="226743"/>
    <row r="226744"/>
    <row r="226745"/>
    <row r="226746"/>
    <row r="226747"/>
    <row r="226748"/>
    <row r="226749"/>
    <row r="226750"/>
    <row r="226751"/>
    <row r="226752"/>
    <row r="226753"/>
    <row r="226754"/>
    <row r="226755"/>
    <row r="226756"/>
    <row r="226757"/>
    <row r="226758"/>
    <row r="226759"/>
    <row r="226760"/>
    <row r="226761"/>
    <row r="226762"/>
    <row r="226763"/>
    <row r="226764"/>
    <row r="226765"/>
    <row r="226766"/>
    <row r="226767"/>
    <row r="226768"/>
    <row r="226769"/>
    <row r="226770"/>
    <row r="226771"/>
    <row r="226772"/>
    <row r="226773"/>
    <row r="226774"/>
    <row r="226775"/>
    <row r="226776"/>
    <row r="226777"/>
    <row r="226778"/>
    <row r="226779"/>
    <row r="226780"/>
    <row r="226781"/>
    <row r="226782"/>
    <row r="226783"/>
    <row r="226784"/>
    <row r="226785"/>
    <row r="226786"/>
    <row r="226787"/>
    <row r="226788"/>
    <row r="226789"/>
    <row r="226790"/>
    <row r="226791"/>
    <row r="226792"/>
    <row r="226793"/>
    <row r="226794"/>
    <row r="226795"/>
    <row r="226796"/>
    <row r="226797"/>
    <row r="226798"/>
    <row r="226799"/>
    <row r="226800"/>
    <row r="226801"/>
    <row r="226802"/>
    <row r="226803"/>
    <row r="226804"/>
    <row r="226805"/>
    <row r="226806"/>
    <row r="226807"/>
    <row r="226808"/>
    <row r="226809"/>
    <row r="226810"/>
    <row r="226811"/>
    <row r="226812"/>
    <row r="226813"/>
    <row r="226814"/>
    <row r="226815"/>
    <row r="226816"/>
    <row r="226817"/>
    <row r="226818"/>
    <row r="226819"/>
    <row r="226820"/>
    <row r="226821"/>
    <row r="226822"/>
    <row r="226823"/>
    <row r="226824"/>
    <row r="226825"/>
    <row r="226826"/>
    <row r="226827"/>
    <row r="226828"/>
    <row r="226829"/>
    <row r="226830"/>
    <row r="226831"/>
    <row r="226832"/>
    <row r="226833"/>
    <row r="226834"/>
    <row r="226835"/>
    <row r="226836"/>
    <row r="226837"/>
    <row r="226838"/>
    <row r="226839"/>
    <row r="226840"/>
    <row r="226841"/>
    <row r="226842"/>
    <row r="226843"/>
    <row r="226844"/>
    <row r="226845"/>
    <row r="226846"/>
    <row r="226847"/>
    <row r="226848"/>
    <row r="226849"/>
    <row r="226850"/>
    <row r="226851"/>
    <row r="226852"/>
    <row r="226853"/>
    <row r="226854"/>
    <row r="226855"/>
    <row r="226856"/>
    <row r="226857"/>
    <row r="226858"/>
    <row r="226859"/>
    <row r="226860"/>
    <row r="226861"/>
    <row r="226862"/>
    <row r="226863"/>
    <row r="226864"/>
    <row r="226865"/>
    <row r="226866"/>
    <row r="226867"/>
    <row r="226868"/>
    <row r="226869"/>
    <row r="226870"/>
    <row r="226871"/>
    <row r="226872"/>
    <row r="226873"/>
    <row r="226874"/>
    <row r="226875"/>
    <row r="226876"/>
    <row r="226877"/>
    <row r="226878"/>
    <row r="226879"/>
    <row r="226880"/>
    <row r="226881"/>
    <row r="226882"/>
    <row r="226883"/>
    <row r="226884"/>
    <row r="226885"/>
    <row r="226886"/>
    <row r="226887"/>
    <row r="226888"/>
    <row r="226889"/>
    <row r="226890"/>
    <row r="226891"/>
    <row r="226892"/>
    <row r="226893"/>
    <row r="226894"/>
    <row r="226895"/>
    <row r="226896"/>
    <row r="226897"/>
    <row r="226898"/>
    <row r="226899"/>
    <row r="226900"/>
    <row r="226901"/>
    <row r="226902"/>
    <row r="226903"/>
    <row r="226904"/>
    <row r="226905"/>
    <row r="226906"/>
    <row r="226907"/>
    <row r="226908"/>
    <row r="226909"/>
    <row r="226910"/>
    <row r="226911"/>
    <row r="226912"/>
    <row r="226913"/>
    <row r="226914"/>
    <row r="226915"/>
    <row r="226916"/>
    <row r="226917"/>
    <row r="226918"/>
    <row r="226919"/>
    <row r="226920"/>
    <row r="226921"/>
    <row r="226922"/>
    <row r="226923"/>
    <row r="226924"/>
    <row r="226925"/>
    <row r="226926"/>
    <row r="226927"/>
    <row r="226928"/>
    <row r="226929"/>
    <row r="226930"/>
    <row r="226931"/>
    <row r="226932"/>
    <row r="226933"/>
    <row r="226934"/>
    <row r="226935"/>
    <row r="226936"/>
    <row r="226937"/>
    <row r="226938"/>
    <row r="226939"/>
    <row r="226940"/>
    <row r="226941"/>
    <row r="226942"/>
    <row r="226943"/>
    <row r="226944"/>
    <row r="226945"/>
    <row r="226946"/>
    <row r="226947"/>
    <row r="226948"/>
    <row r="226949"/>
    <row r="226950"/>
    <row r="226951"/>
    <row r="226952"/>
    <row r="226953"/>
    <row r="226954"/>
    <row r="226955"/>
    <row r="226956"/>
    <row r="226957"/>
    <row r="226958"/>
    <row r="226959"/>
    <row r="226960"/>
    <row r="226961"/>
    <row r="226962"/>
    <row r="226963"/>
    <row r="226964"/>
    <row r="226965"/>
    <row r="226966"/>
    <row r="226967"/>
    <row r="226968"/>
    <row r="226969"/>
    <row r="226970"/>
    <row r="226971"/>
    <row r="226972"/>
    <row r="226973"/>
    <row r="226974"/>
    <row r="226975"/>
    <row r="226976"/>
    <row r="226977"/>
    <row r="226978"/>
    <row r="226979"/>
    <row r="226980"/>
    <row r="226981"/>
    <row r="226982"/>
    <row r="226983"/>
    <row r="226984"/>
    <row r="226985"/>
    <row r="226986"/>
    <row r="226987"/>
    <row r="226988"/>
    <row r="226989"/>
    <row r="226990"/>
    <row r="226991"/>
    <row r="226992"/>
    <row r="226993"/>
    <row r="226994"/>
    <row r="226995"/>
    <row r="226996"/>
    <row r="226997"/>
    <row r="226998"/>
    <row r="226999"/>
    <row r="227000"/>
    <row r="227001"/>
    <row r="227002"/>
    <row r="227003"/>
    <row r="227004"/>
    <row r="227005"/>
    <row r="227006"/>
    <row r="227007"/>
    <row r="227008"/>
    <row r="227009"/>
    <row r="227010"/>
    <row r="227011"/>
    <row r="227012"/>
    <row r="227013"/>
    <row r="227014"/>
    <row r="227015"/>
    <row r="227016"/>
    <row r="227017"/>
    <row r="227018"/>
    <row r="227019"/>
    <row r="227020"/>
    <row r="227021"/>
    <row r="227022"/>
    <row r="227023"/>
    <row r="227024"/>
    <row r="227025"/>
    <row r="227026"/>
    <row r="227027"/>
    <row r="227028"/>
    <row r="227029"/>
    <row r="227030"/>
    <row r="227031"/>
    <row r="227032"/>
    <row r="227033"/>
    <row r="227034"/>
    <row r="227035"/>
    <row r="227036"/>
    <row r="227037"/>
    <row r="227038"/>
    <row r="227039"/>
    <row r="227040"/>
    <row r="227041"/>
    <row r="227042"/>
    <row r="227043"/>
    <row r="227044"/>
    <row r="227045"/>
    <row r="227046"/>
    <row r="227047"/>
    <row r="227048"/>
    <row r="227049"/>
    <row r="227050"/>
    <row r="227051"/>
    <row r="227052"/>
    <row r="227053"/>
    <row r="227054"/>
    <row r="227055"/>
    <row r="227056"/>
    <row r="227057"/>
    <row r="227058"/>
    <row r="227059"/>
    <row r="227060"/>
    <row r="227061"/>
    <row r="227062"/>
    <row r="227063"/>
    <row r="227064"/>
    <row r="227065"/>
    <row r="227066"/>
    <row r="227067"/>
    <row r="227068"/>
    <row r="227069"/>
    <row r="227070"/>
    <row r="227071"/>
    <row r="227072"/>
    <row r="227073"/>
    <row r="227074"/>
    <row r="227075"/>
    <row r="227076"/>
    <row r="227077"/>
    <row r="227078"/>
    <row r="227079"/>
    <row r="227080"/>
    <row r="227081"/>
    <row r="227082"/>
    <row r="227083"/>
    <row r="227084"/>
    <row r="227085"/>
    <row r="227086"/>
    <row r="227087"/>
    <row r="227088"/>
    <row r="227089"/>
    <row r="227090"/>
    <row r="227091"/>
    <row r="227092"/>
    <row r="227093"/>
    <row r="227094"/>
    <row r="227095"/>
    <row r="227096"/>
    <row r="227097"/>
    <row r="227098"/>
    <row r="227099"/>
    <row r="227100"/>
    <row r="227101"/>
    <row r="227102"/>
    <row r="227103"/>
    <row r="227104"/>
    <row r="227105"/>
    <row r="227106"/>
    <row r="227107"/>
    <row r="227108"/>
    <row r="227109"/>
    <row r="227110"/>
    <row r="227111"/>
    <row r="227112"/>
    <row r="227113"/>
    <row r="227114"/>
    <row r="227115"/>
    <row r="227116"/>
    <row r="227117"/>
    <row r="227118"/>
    <row r="227119"/>
    <row r="227120"/>
    <row r="227121"/>
    <row r="227122"/>
    <row r="227123"/>
    <row r="227124"/>
    <row r="227125"/>
    <row r="227126"/>
    <row r="227127"/>
    <row r="227128"/>
    <row r="227129"/>
    <row r="227130"/>
    <row r="227131"/>
    <row r="227132"/>
    <row r="227133"/>
    <row r="227134"/>
    <row r="227135"/>
    <row r="227136"/>
    <row r="227137"/>
    <row r="227138"/>
    <row r="227139"/>
    <row r="227140"/>
    <row r="227141"/>
    <row r="227142"/>
    <row r="227143"/>
    <row r="227144"/>
    <row r="227145"/>
    <row r="227146"/>
    <row r="227147"/>
    <row r="227148"/>
    <row r="227149"/>
    <row r="227150"/>
    <row r="227151"/>
    <row r="227152"/>
    <row r="227153"/>
    <row r="227154"/>
    <row r="227155"/>
    <row r="227156"/>
    <row r="227157"/>
    <row r="227158"/>
    <row r="227159"/>
    <row r="227160"/>
    <row r="227161"/>
    <row r="227162"/>
    <row r="227163"/>
    <row r="227164"/>
    <row r="227165"/>
    <row r="227166"/>
    <row r="227167"/>
    <row r="227168"/>
    <row r="227169"/>
    <row r="227170"/>
    <row r="227171"/>
    <row r="227172"/>
    <row r="227173"/>
    <row r="227174"/>
    <row r="227175"/>
    <row r="227176"/>
    <row r="227177"/>
    <row r="227178"/>
    <row r="227179"/>
    <row r="227180"/>
    <row r="227181"/>
    <row r="227182"/>
    <row r="227183"/>
    <row r="227184"/>
    <row r="227185"/>
    <row r="227186"/>
    <row r="227187"/>
    <row r="227188"/>
    <row r="227189"/>
    <row r="227190"/>
    <row r="227191"/>
    <row r="227192"/>
    <row r="227193"/>
    <row r="227194"/>
    <row r="227195"/>
    <row r="227196"/>
    <row r="227197"/>
    <row r="227198"/>
    <row r="227199"/>
    <row r="227200"/>
    <row r="227201"/>
    <row r="227202"/>
    <row r="227203"/>
    <row r="227204"/>
    <row r="227205"/>
    <row r="227206"/>
    <row r="227207"/>
    <row r="227208"/>
    <row r="227209"/>
    <row r="227210"/>
    <row r="227211"/>
    <row r="227212"/>
    <row r="227213"/>
    <row r="227214"/>
    <row r="227215"/>
    <row r="227216"/>
    <row r="227217"/>
    <row r="227218"/>
    <row r="227219"/>
    <row r="227220"/>
    <row r="227221"/>
    <row r="227222"/>
    <row r="227223"/>
    <row r="227224"/>
    <row r="227225"/>
    <row r="227226"/>
    <row r="227227"/>
    <row r="227228"/>
    <row r="227229"/>
    <row r="227230"/>
    <row r="227231"/>
    <row r="227232"/>
    <row r="227233"/>
    <row r="227234"/>
    <row r="227235"/>
    <row r="227236"/>
    <row r="227237"/>
    <row r="227238"/>
    <row r="227239"/>
    <row r="227240"/>
    <row r="227241"/>
    <row r="227242"/>
    <row r="227243"/>
    <row r="227244"/>
    <row r="227245"/>
    <row r="227246"/>
    <row r="227247"/>
    <row r="227248"/>
    <row r="227249"/>
    <row r="227250"/>
    <row r="227251"/>
    <row r="227252"/>
    <row r="227253"/>
    <row r="227254"/>
    <row r="227255"/>
    <row r="227256"/>
    <row r="227257"/>
    <row r="227258"/>
    <row r="227259"/>
    <row r="227260"/>
    <row r="227261"/>
    <row r="227262"/>
    <row r="227263"/>
    <row r="227264"/>
    <row r="227265"/>
    <row r="227266"/>
    <row r="227267"/>
    <row r="227268"/>
    <row r="227269"/>
    <row r="227270"/>
    <row r="227271"/>
    <row r="227272"/>
    <row r="227273"/>
    <row r="227274"/>
    <row r="227275"/>
    <row r="227276"/>
    <row r="227277"/>
    <row r="227278"/>
    <row r="227279"/>
    <row r="227280"/>
    <row r="227281"/>
    <row r="227282"/>
    <row r="227283"/>
    <row r="227284"/>
    <row r="227285"/>
    <row r="227286"/>
    <row r="227287"/>
    <row r="227288"/>
    <row r="227289"/>
    <row r="227290"/>
    <row r="227291"/>
    <row r="227292"/>
    <row r="227293"/>
    <row r="227294"/>
    <row r="227295"/>
    <row r="227296"/>
    <row r="227297"/>
    <row r="227298"/>
    <row r="227299"/>
    <row r="227300"/>
    <row r="227301"/>
    <row r="227302"/>
    <row r="227303"/>
    <row r="227304"/>
    <row r="227305"/>
    <row r="227306"/>
    <row r="227307"/>
    <row r="227308"/>
    <row r="227309"/>
    <row r="227310"/>
    <row r="227311"/>
    <row r="227312"/>
    <row r="227313"/>
    <row r="227314"/>
    <row r="227315"/>
    <row r="227316"/>
    <row r="227317"/>
    <row r="227318"/>
    <row r="227319"/>
    <row r="227320"/>
    <row r="227321"/>
    <row r="227322"/>
    <row r="227323"/>
    <row r="227324"/>
    <row r="227325"/>
    <row r="227326"/>
    <row r="227327"/>
    <row r="227328"/>
    <row r="227329"/>
    <row r="227330"/>
    <row r="227331"/>
    <row r="227332"/>
    <row r="227333"/>
    <row r="227334"/>
    <row r="227335"/>
    <row r="227336"/>
    <row r="227337"/>
    <row r="227338"/>
    <row r="227339"/>
    <row r="227340"/>
    <row r="227341"/>
    <row r="227342"/>
    <row r="227343"/>
    <row r="227344"/>
    <row r="227345"/>
    <row r="227346"/>
    <row r="227347"/>
    <row r="227348"/>
    <row r="227349"/>
    <row r="227350"/>
    <row r="227351"/>
    <row r="227352"/>
    <row r="227353"/>
    <row r="227354"/>
    <row r="227355"/>
    <row r="227356"/>
    <row r="227357"/>
    <row r="227358"/>
    <row r="227359"/>
    <row r="227360"/>
    <row r="227361"/>
    <row r="227362"/>
    <row r="227363"/>
    <row r="227364"/>
    <row r="227365"/>
    <row r="227366"/>
    <row r="227367"/>
    <row r="227368"/>
    <row r="227369"/>
    <row r="227370"/>
    <row r="227371"/>
    <row r="227372"/>
    <row r="227373"/>
    <row r="227374"/>
    <row r="227375"/>
    <row r="227376"/>
    <row r="227377"/>
    <row r="227378"/>
    <row r="227379"/>
    <row r="227380"/>
    <row r="227381"/>
    <row r="227382"/>
    <row r="227383"/>
    <row r="227384"/>
    <row r="227385"/>
    <row r="227386"/>
    <row r="227387"/>
    <row r="227388"/>
    <row r="227389"/>
    <row r="227390"/>
    <row r="227391"/>
    <row r="227392"/>
    <row r="227393"/>
    <row r="227394"/>
    <row r="227395"/>
    <row r="227396"/>
    <row r="227397"/>
    <row r="227398"/>
    <row r="227399"/>
    <row r="227400"/>
    <row r="227401"/>
    <row r="227402"/>
    <row r="227403"/>
    <row r="227404"/>
    <row r="227405"/>
    <row r="227406"/>
    <row r="227407"/>
    <row r="227408"/>
    <row r="227409"/>
    <row r="227410"/>
    <row r="227411"/>
    <row r="227412"/>
    <row r="227413"/>
    <row r="227414"/>
    <row r="227415"/>
    <row r="227416"/>
    <row r="227417"/>
    <row r="227418"/>
    <row r="227419"/>
    <row r="227420"/>
    <row r="227421"/>
    <row r="227422"/>
    <row r="227423"/>
    <row r="227424"/>
    <row r="227425"/>
    <row r="227426"/>
    <row r="227427"/>
    <row r="227428"/>
    <row r="227429"/>
    <row r="227430"/>
    <row r="227431"/>
    <row r="227432"/>
    <row r="227433"/>
    <row r="227434"/>
    <row r="227435"/>
    <row r="227436"/>
    <row r="227437"/>
    <row r="227438"/>
    <row r="227439"/>
    <row r="227440"/>
    <row r="227441"/>
    <row r="227442"/>
    <row r="227443"/>
    <row r="227444"/>
    <row r="227445"/>
    <row r="227446"/>
    <row r="227447"/>
    <row r="227448"/>
    <row r="227449"/>
    <row r="227450"/>
    <row r="227451"/>
    <row r="227452"/>
    <row r="227453"/>
    <row r="227454"/>
    <row r="227455"/>
    <row r="227456"/>
    <row r="227457"/>
    <row r="227458"/>
    <row r="227459"/>
    <row r="227460"/>
    <row r="227461"/>
    <row r="227462"/>
    <row r="227463"/>
    <row r="227464"/>
    <row r="227465"/>
    <row r="227466"/>
    <row r="227467"/>
    <row r="227468"/>
    <row r="227469"/>
    <row r="227470"/>
    <row r="227471"/>
    <row r="227472"/>
    <row r="227473"/>
    <row r="227474"/>
    <row r="227475"/>
    <row r="227476"/>
    <row r="227477"/>
    <row r="227478"/>
    <row r="227479"/>
    <row r="227480"/>
    <row r="227481"/>
    <row r="227482"/>
    <row r="227483"/>
    <row r="227484"/>
    <row r="227485"/>
    <row r="227486"/>
    <row r="227487"/>
    <row r="227488"/>
    <row r="227489"/>
    <row r="227490"/>
    <row r="227491"/>
    <row r="227492"/>
    <row r="227493"/>
    <row r="227494"/>
    <row r="227495"/>
    <row r="227496"/>
    <row r="227497"/>
    <row r="227498"/>
    <row r="227499"/>
    <row r="227500"/>
    <row r="227501"/>
    <row r="227502"/>
    <row r="227503"/>
    <row r="227504"/>
    <row r="227505"/>
    <row r="227506"/>
    <row r="227507"/>
    <row r="227508"/>
    <row r="227509"/>
    <row r="227510"/>
    <row r="227511"/>
    <row r="227512"/>
    <row r="227513"/>
    <row r="227514"/>
    <row r="227515"/>
    <row r="227516"/>
    <row r="227517"/>
    <row r="227518"/>
    <row r="227519"/>
    <row r="227520"/>
    <row r="227521"/>
    <row r="227522"/>
    <row r="227523"/>
    <row r="227524"/>
    <row r="227525"/>
    <row r="227526"/>
    <row r="227527"/>
    <row r="227528"/>
    <row r="227529"/>
    <row r="227530"/>
    <row r="227531"/>
    <row r="227532"/>
    <row r="227533"/>
    <row r="227534"/>
    <row r="227535"/>
    <row r="227536"/>
    <row r="227537"/>
    <row r="227538"/>
    <row r="227539"/>
    <row r="227540"/>
    <row r="227541"/>
    <row r="227542"/>
    <row r="227543"/>
    <row r="227544"/>
    <row r="227545"/>
    <row r="227546"/>
    <row r="227547"/>
    <row r="227548"/>
    <row r="227549"/>
    <row r="227550"/>
    <row r="227551"/>
    <row r="227552"/>
    <row r="227553"/>
    <row r="227554"/>
    <row r="227555"/>
    <row r="227556"/>
    <row r="227557"/>
    <row r="227558"/>
    <row r="227559"/>
    <row r="227560"/>
    <row r="227561"/>
    <row r="227562"/>
    <row r="227563"/>
    <row r="227564"/>
    <row r="227565"/>
    <row r="227566"/>
    <row r="227567"/>
    <row r="227568"/>
    <row r="227569"/>
    <row r="227570"/>
    <row r="227571"/>
    <row r="227572"/>
    <row r="227573"/>
    <row r="227574"/>
    <row r="227575"/>
    <row r="227576"/>
    <row r="227577"/>
    <row r="227578"/>
    <row r="227579"/>
    <row r="227580"/>
    <row r="227581"/>
    <row r="227582"/>
    <row r="227583"/>
    <row r="227584"/>
    <row r="227585"/>
    <row r="227586"/>
    <row r="227587"/>
    <row r="227588"/>
    <row r="227589"/>
    <row r="227590"/>
    <row r="227591"/>
    <row r="227592"/>
    <row r="227593"/>
    <row r="227594"/>
    <row r="227595"/>
    <row r="227596"/>
    <row r="227597"/>
    <row r="227598"/>
    <row r="227599"/>
    <row r="227600"/>
    <row r="227601"/>
    <row r="227602"/>
    <row r="227603"/>
    <row r="227604"/>
    <row r="227605"/>
    <row r="227606"/>
    <row r="227607"/>
    <row r="227608"/>
    <row r="227609"/>
    <row r="227610"/>
    <row r="227611"/>
    <row r="227612"/>
    <row r="227613"/>
    <row r="227614"/>
    <row r="227615"/>
    <row r="227616"/>
    <row r="227617"/>
    <row r="227618"/>
    <row r="227619"/>
    <row r="227620"/>
    <row r="227621"/>
    <row r="227622"/>
    <row r="227623"/>
    <row r="227624"/>
    <row r="227625"/>
    <row r="227626"/>
    <row r="227627"/>
    <row r="227628"/>
    <row r="227629"/>
    <row r="227630"/>
    <row r="227631"/>
    <row r="227632"/>
    <row r="227633"/>
    <row r="227634"/>
    <row r="227635"/>
    <row r="227636"/>
    <row r="227637"/>
    <row r="227638"/>
    <row r="227639"/>
    <row r="227640"/>
    <row r="227641"/>
    <row r="227642"/>
    <row r="227643"/>
    <row r="227644"/>
    <row r="227645"/>
    <row r="227646"/>
    <row r="227647"/>
    <row r="227648"/>
    <row r="227649"/>
    <row r="227650"/>
    <row r="227651"/>
    <row r="227652"/>
    <row r="227653"/>
    <row r="227654"/>
    <row r="227655"/>
    <row r="227656"/>
    <row r="227657"/>
    <row r="227658"/>
    <row r="227659"/>
    <row r="227660"/>
    <row r="227661"/>
    <row r="227662"/>
    <row r="227663"/>
    <row r="227664"/>
    <row r="227665"/>
    <row r="227666"/>
    <row r="227667"/>
    <row r="227668"/>
    <row r="227669"/>
    <row r="227670"/>
    <row r="227671"/>
    <row r="227672"/>
    <row r="227673"/>
    <row r="227674"/>
    <row r="227675"/>
    <row r="227676"/>
    <row r="227677"/>
    <row r="227678"/>
    <row r="227679"/>
    <row r="227680"/>
    <row r="227681"/>
    <row r="227682"/>
    <row r="227683"/>
    <row r="227684"/>
    <row r="227685"/>
    <row r="227686"/>
    <row r="227687"/>
    <row r="227688"/>
    <row r="227689"/>
    <row r="227690"/>
    <row r="227691"/>
    <row r="227692"/>
    <row r="227693"/>
    <row r="227694"/>
    <row r="227695"/>
    <row r="227696"/>
    <row r="227697"/>
    <row r="227698"/>
    <row r="227699"/>
    <row r="227700"/>
    <row r="227701"/>
    <row r="227702"/>
    <row r="227703"/>
    <row r="227704"/>
    <row r="227705"/>
    <row r="227706"/>
    <row r="227707"/>
    <row r="227708"/>
    <row r="227709"/>
    <row r="227710"/>
    <row r="227711"/>
    <row r="227712"/>
    <row r="227713"/>
    <row r="227714"/>
    <row r="227715"/>
    <row r="227716"/>
    <row r="227717"/>
    <row r="227718"/>
    <row r="227719"/>
    <row r="227720"/>
    <row r="227721"/>
    <row r="227722"/>
    <row r="227723"/>
    <row r="227724"/>
    <row r="227725"/>
    <row r="227726"/>
    <row r="227727"/>
    <row r="227728"/>
    <row r="227729"/>
    <row r="227730"/>
    <row r="227731"/>
    <row r="227732"/>
    <row r="227733"/>
    <row r="227734"/>
    <row r="227735"/>
    <row r="227736"/>
    <row r="227737"/>
    <row r="227738"/>
    <row r="227739"/>
    <row r="227740"/>
    <row r="227741"/>
    <row r="227742"/>
    <row r="227743"/>
    <row r="227744"/>
    <row r="227745"/>
    <row r="227746"/>
    <row r="227747"/>
    <row r="227748"/>
    <row r="227749"/>
    <row r="227750"/>
    <row r="227751"/>
    <row r="227752"/>
    <row r="227753"/>
    <row r="227754"/>
    <row r="227755"/>
    <row r="227756"/>
    <row r="227757"/>
    <row r="227758"/>
    <row r="227759"/>
    <row r="227760"/>
    <row r="227761"/>
    <row r="227762"/>
    <row r="227763"/>
    <row r="227764"/>
    <row r="227765"/>
    <row r="227766"/>
    <row r="227767"/>
    <row r="227768"/>
    <row r="227769"/>
    <row r="227770"/>
    <row r="227771"/>
    <row r="227772"/>
    <row r="227773"/>
    <row r="227774"/>
    <row r="227775"/>
    <row r="227776"/>
    <row r="227777"/>
    <row r="227778"/>
    <row r="227779"/>
    <row r="227780"/>
    <row r="227781"/>
    <row r="227782"/>
    <row r="227783"/>
    <row r="227784"/>
    <row r="227785"/>
    <row r="227786"/>
    <row r="227787"/>
    <row r="227788"/>
    <row r="227789"/>
    <row r="227790"/>
    <row r="227791"/>
    <row r="227792"/>
    <row r="227793"/>
    <row r="227794"/>
    <row r="227795"/>
    <row r="227796"/>
    <row r="227797"/>
    <row r="227798"/>
    <row r="227799"/>
    <row r="227800"/>
    <row r="227801"/>
    <row r="227802"/>
    <row r="227803"/>
    <row r="227804"/>
    <row r="227805"/>
    <row r="227806"/>
    <row r="227807"/>
    <row r="227808"/>
    <row r="227809"/>
    <row r="227810"/>
    <row r="227811"/>
    <row r="227812"/>
    <row r="227813"/>
    <row r="227814"/>
    <row r="227815"/>
    <row r="227816"/>
    <row r="227817"/>
    <row r="227818"/>
    <row r="227819"/>
    <row r="227820"/>
    <row r="227821"/>
    <row r="227822"/>
    <row r="227823"/>
    <row r="227824"/>
    <row r="227825"/>
    <row r="227826"/>
    <row r="227827"/>
    <row r="227828"/>
    <row r="227829"/>
    <row r="227830"/>
    <row r="227831"/>
    <row r="227832"/>
    <row r="227833"/>
    <row r="227834"/>
    <row r="227835"/>
    <row r="227836"/>
    <row r="227837"/>
    <row r="227838"/>
    <row r="227839"/>
    <row r="227840"/>
    <row r="227841"/>
    <row r="227842"/>
    <row r="227843"/>
    <row r="227844"/>
    <row r="227845"/>
    <row r="227846"/>
    <row r="227847"/>
    <row r="227848"/>
    <row r="227849"/>
    <row r="227850"/>
    <row r="227851"/>
    <row r="227852"/>
    <row r="227853"/>
    <row r="227854"/>
    <row r="227855"/>
    <row r="227856"/>
    <row r="227857"/>
    <row r="227858"/>
    <row r="227859"/>
    <row r="227860"/>
    <row r="227861"/>
    <row r="227862"/>
    <row r="227863"/>
    <row r="227864"/>
    <row r="227865"/>
    <row r="227866"/>
    <row r="227867"/>
    <row r="227868"/>
    <row r="227869"/>
    <row r="227870"/>
    <row r="227871"/>
    <row r="227872"/>
    <row r="227873"/>
    <row r="227874"/>
    <row r="227875"/>
    <row r="227876"/>
    <row r="227877"/>
    <row r="227878"/>
    <row r="227879"/>
    <row r="227880"/>
    <row r="227881"/>
    <row r="227882"/>
    <row r="227883"/>
    <row r="227884"/>
    <row r="227885"/>
    <row r="227886"/>
    <row r="227887"/>
    <row r="227888"/>
    <row r="227889"/>
    <row r="227890"/>
    <row r="227891"/>
    <row r="227892"/>
    <row r="227893"/>
    <row r="227894"/>
    <row r="227895"/>
    <row r="227896"/>
    <row r="227897"/>
    <row r="227898"/>
    <row r="227899"/>
    <row r="227900"/>
    <row r="227901"/>
    <row r="227902"/>
    <row r="227903"/>
    <row r="227904"/>
    <row r="227905"/>
    <row r="227906"/>
    <row r="227907"/>
    <row r="227908"/>
    <row r="227909"/>
    <row r="227910"/>
    <row r="227911"/>
    <row r="227912"/>
    <row r="227913"/>
    <row r="227914"/>
    <row r="227915"/>
    <row r="227916"/>
    <row r="227917"/>
    <row r="227918"/>
    <row r="227919"/>
    <row r="227920"/>
    <row r="227921"/>
    <row r="227922"/>
    <row r="227923"/>
    <row r="227924"/>
    <row r="227925"/>
    <row r="227926"/>
    <row r="227927"/>
    <row r="227928"/>
    <row r="227929"/>
    <row r="227930"/>
    <row r="227931"/>
    <row r="227932"/>
    <row r="227933"/>
    <row r="227934"/>
    <row r="227935"/>
    <row r="227936"/>
    <row r="227937"/>
    <row r="227938"/>
    <row r="227939"/>
    <row r="227940"/>
    <row r="227941"/>
    <row r="227942"/>
    <row r="227943"/>
    <row r="227944"/>
    <row r="227945"/>
    <row r="227946"/>
    <row r="227947"/>
    <row r="227948"/>
    <row r="227949"/>
    <row r="227950"/>
    <row r="227951"/>
    <row r="227952"/>
    <row r="227953"/>
    <row r="227954"/>
    <row r="227955"/>
    <row r="227956"/>
    <row r="227957"/>
    <row r="227958"/>
    <row r="227959"/>
    <row r="227960"/>
    <row r="227961"/>
    <row r="227962"/>
    <row r="227963"/>
    <row r="227964"/>
    <row r="227965"/>
    <row r="227966"/>
    <row r="227967"/>
    <row r="227968"/>
    <row r="227969"/>
    <row r="227970"/>
    <row r="227971"/>
    <row r="227972"/>
    <row r="227973"/>
    <row r="227974"/>
    <row r="227975"/>
    <row r="227976"/>
    <row r="227977"/>
    <row r="227978"/>
    <row r="227979"/>
    <row r="227980"/>
    <row r="227981"/>
    <row r="227982"/>
    <row r="227983"/>
    <row r="227984"/>
    <row r="227985"/>
    <row r="227986"/>
    <row r="227987"/>
    <row r="227988"/>
    <row r="227989"/>
    <row r="227990"/>
    <row r="227991"/>
    <row r="227992"/>
    <row r="227993"/>
    <row r="227994"/>
    <row r="227995"/>
    <row r="227996"/>
    <row r="227997"/>
    <row r="227998"/>
    <row r="227999"/>
    <row r="228000"/>
    <row r="228001"/>
    <row r="228002"/>
    <row r="228003"/>
    <row r="228004"/>
    <row r="228005"/>
    <row r="228006"/>
    <row r="228007"/>
    <row r="228008"/>
    <row r="228009"/>
    <row r="228010"/>
    <row r="228011"/>
    <row r="228012"/>
    <row r="228013"/>
    <row r="228014"/>
    <row r="228015"/>
    <row r="228016"/>
    <row r="228017"/>
    <row r="228018"/>
    <row r="228019"/>
    <row r="228020"/>
    <row r="228021"/>
    <row r="228022"/>
    <row r="228023"/>
    <row r="228024"/>
    <row r="228025"/>
    <row r="228026"/>
    <row r="228027"/>
    <row r="228028"/>
    <row r="228029"/>
    <row r="228030"/>
    <row r="228031"/>
    <row r="228032"/>
    <row r="228033"/>
    <row r="228034"/>
    <row r="228035"/>
    <row r="228036"/>
    <row r="228037"/>
    <row r="228038"/>
    <row r="228039"/>
    <row r="228040"/>
    <row r="228041"/>
    <row r="228042"/>
    <row r="228043"/>
    <row r="228044"/>
    <row r="228045"/>
    <row r="228046"/>
    <row r="228047"/>
    <row r="228048"/>
    <row r="228049"/>
    <row r="228050"/>
    <row r="228051"/>
    <row r="228052"/>
    <row r="228053"/>
    <row r="228054"/>
    <row r="228055"/>
    <row r="228056"/>
    <row r="228057"/>
    <row r="228058"/>
    <row r="228059"/>
    <row r="228060"/>
    <row r="228061"/>
    <row r="228062"/>
    <row r="228063"/>
    <row r="228064"/>
    <row r="228065"/>
    <row r="228066"/>
    <row r="228067"/>
    <row r="228068"/>
    <row r="228069"/>
    <row r="228070"/>
    <row r="228071"/>
    <row r="228072"/>
    <row r="228073"/>
    <row r="228074"/>
    <row r="228075"/>
    <row r="228076"/>
    <row r="228077"/>
    <row r="228078"/>
    <row r="228079"/>
    <row r="228080"/>
    <row r="228081"/>
    <row r="228082"/>
    <row r="228083"/>
    <row r="228084"/>
    <row r="228085"/>
    <row r="228086"/>
    <row r="228087"/>
    <row r="228088"/>
    <row r="228089"/>
    <row r="228090"/>
    <row r="228091"/>
    <row r="228092"/>
    <row r="228093"/>
    <row r="228094"/>
    <row r="228095"/>
    <row r="228096"/>
    <row r="228097"/>
    <row r="228098"/>
    <row r="228099"/>
    <row r="228100"/>
    <row r="228101"/>
    <row r="228102"/>
    <row r="228103"/>
    <row r="228104"/>
    <row r="228105"/>
    <row r="228106"/>
    <row r="228107"/>
    <row r="228108"/>
    <row r="228109"/>
    <row r="228110"/>
    <row r="228111"/>
    <row r="228112"/>
    <row r="228113"/>
    <row r="228114"/>
    <row r="228115"/>
    <row r="228116"/>
    <row r="228117"/>
    <row r="228118"/>
    <row r="228119"/>
    <row r="228120"/>
    <row r="228121"/>
    <row r="228122"/>
    <row r="228123"/>
    <row r="228124"/>
    <row r="228125"/>
    <row r="228126"/>
    <row r="228127"/>
    <row r="228128"/>
    <row r="228129"/>
    <row r="228130"/>
    <row r="228131"/>
    <row r="228132"/>
    <row r="228133"/>
    <row r="228134"/>
    <row r="228135"/>
    <row r="228136"/>
    <row r="228137"/>
    <row r="228138"/>
    <row r="228139"/>
    <row r="228140"/>
    <row r="228141"/>
    <row r="228142"/>
    <row r="228143"/>
    <row r="228144"/>
    <row r="228145"/>
    <row r="228146"/>
    <row r="228147"/>
    <row r="228148"/>
    <row r="228149"/>
    <row r="228150"/>
    <row r="228151"/>
    <row r="228152"/>
    <row r="228153"/>
    <row r="228154"/>
    <row r="228155"/>
    <row r="228156"/>
    <row r="228157"/>
    <row r="228158"/>
    <row r="228159"/>
    <row r="228160"/>
    <row r="228161"/>
    <row r="228162"/>
    <row r="228163"/>
    <row r="228164"/>
    <row r="228165"/>
    <row r="228166"/>
    <row r="228167"/>
    <row r="228168"/>
    <row r="228169"/>
    <row r="228170"/>
    <row r="228171"/>
    <row r="228172"/>
    <row r="228173"/>
    <row r="228174"/>
    <row r="228175"/>
    <row r="228176"/>
    <row r="228177"/>
    <row r="228178"/>
    <row r="228179"/>
    <row r="228180"/>
    <row r="228181"/>
    <row r="228182"/>
    <row r="228183"/>
    <row r="228184"/>
    <row r="228185"/>
    <row r="228186"/>
    <row r="228187"/>
    <row r="228188"/>
    <row r="228189"/>
    <row r="228190"/>
    <row r="228191"/>
    <row r="228192"/>
    <row r="228193"/>
    <row r="228194"/>
    <row r="228195"/>
    <row r="228196"/>
    <row r="228197"/>
    <row r="228198"/>
    <row r="228199"/>
    <row r="228200"/>
    <row r="228201"/>
    <row r="228202"/>
    <row r="228203"/>
    <row r="228204"/>
    <row r="228205"/>
    <row r="228206"/>
    <row r="228207"/>
    <row r="228208"/>
    <row r="228209"/>
    <row r="228210"/>
    <row r="228211"/>
    <row r="228212"/>
    <row r="228213"/>
    <row r="228214"/>
    <row r="228215"/>
    <row r="228216"/>
    <row r="228217"/>
    <row r="228218"/>
    <row r="228219"/>
    <row r="228220"/>
    <row r="228221"/>
    <row r="228222"/>
    <row r="228223"/>
    <row r="228224"/>
    <row r="228225"/>
    <row r="228226"/>
    <row r="228227"/>
    <row r="228228"/>
    <row r="228229"/>
    <row r="228230"/>
    <row r="228231"/>
    <row r="228232"/>
    <row r="228233"/>
    <row r="228234"/>
    <row r="228235"/>
    <row r="228236"/>
    <row r="228237"/>
    <row r="228238"/>
    <row r="228239"/>
    <row r="228240"/>
    <row r="228241"/>
    <row r="228242"/>
    <row r="228243"/>
    <row r="228244"/>
    <row r="228245"/>
    <row r="228246"/>
    <row r="228247"/>
    <row r="228248"/>
    <row r="228249"/>
    <row r="228250"/>
    <row r="228251"/>
    <row r="228252"/>
    <row r="228253"/>
    <row r="228254"/>
    <row r="228255"/>
    <row r="228256"/>
    <row r="228257"/>
    <row r="228258"/>
    <row r="228259"/>
    <row r="228260"/>
    <row r="228261"/>
    <row r="228262"/>
    <row r="228263"/>
    <row r="228264"/>
    <row r="228265"/>
    <row r="228266"/>
    <row r="228267"/>
    <row r="228268"/>
    <row r="228269"/>
    <row r="228270"/>
    <row r="228271"/>
    <row r="228272"/>
    <row r="228273"/>
    <row r="228274"/>
    <row r="228275"/>
    <row r="228276"/>
    <row r="228277"/>
    <row r="228278"/>
    <row r="228279"/>
    <row r="228280"/>
    <row r="228281"/>
    <row r="228282"/>
    <row r="228283"/>
    <row r="228284"/>
    <row r="228285"/>
    <row r="228286"/>
    <row r="228287"/>
    <row r="228288"/>
    <row r="228289"/>
    <row r="228290"/>
    <row r="228291"/>
    <row r="228292"/>
    <row r="228293"/>
    <row r="228294"/>
    <row r="228295"/>
    <row r="228296"/>
    <row r="228297"/>
    <row r="228298"/>
    <row r="228299"/>
    <row r="228300"/>
    <row r="228301"/>
    <row r="228302"/>
    <row r="228303"/>
    <row r="228304"/>
    <row r="228305"/>
    <row r="228306"/>
    <row r="228307"/>
    <row r="228308"/>
    <row r="228309"/>
    <row r="228310"/>
    <row r="228311"/>
    <row r="228312"/>
    <row r="228313"/>
    <row r="228314"/>
    <row r="228315"/>
    <row r="228316"/>
    <row r="228317"/>
    <row r="228318"/>
    <row r="228319"/>
    <row r="228320"/>
    <row r="228321"/>
    <row r="228322"/>
    <row r="228323"/>
    <row r="228324"/>
    <row r="228325"/>
    <row r="228326"/>
    <row r="228327"/>
    <row r="228328"/>
    <row r="228329"/>
    <row r="228330"/>
    <row r="228331"/>
    <row r="228332"/>
    <row r="228333"/>
    <row r="228334"/>
    <row r="228335"/>
    <row r="228336"/>
    <row r="228337"/>
    <row r="228338"/>
    <row r="228339"/>
    <row r="228340"/>
    <row r="228341"/>
    <row r="228342"/>
    <row r="228343"/>
    <row r="228344"/>
    <row r="228345"/>
    <row r="228346"/>
    <row r="228347"/>
    <row r="228348"/>
    <row r="228349"/>
    <row r="228350"/>
    <row r="228351"/>
    <row r="228352"/>
    <row r="228353"/>
    <row r="228354"/>
    <row r="228355"/>
    <row r="228356"/>
    <row r="228357"/>
    <row r="228358"/>
    <row r="228359"/>
    <row r="228360"/>
    <row r="228361"/>
    <row r="228362"/>
    <row r="228363"/>
    <row r="228364"/>
    <row r="228365"/>
    <row r="228366"/>
    <row r="228367"/>
    <row r="228368"/>
    <row r="228369"/>
    <row r="228370"/>
    <row r="228371"/>
    <row r="228372"/>
    <row r="228373"/>
    <row r="228374"/>
    <row r="228375"/>
    <row r="228376"/>
    <row r="228377"/>
    <row r="228378"/>
    <row r="228379"/>
    <row r="228380"/>
    <row r="228381"/>
    <row r="228382"/>
    <row r="228383"/>
    <row r="228384"/>
    <row r="228385"/>
    <row r="228386"/>
    <row r="228387"/>
    <row r="228388"/>
    <row r="228389"/>
    <row r="228390"/>
    <row r="228391"/>
    <row r="228392"/>
    <row r="228393"/>
    <row r="228394"/>
    <row r="228395"/>
    <row r="228396"/>
    <row r="228397"/>
    <row r="228398"/>
    <row r="228399"/>
    <row r="228400"/>
    <row r="228401"/>
    <row r="228402"/>
    <row r="228403"/>
    <row r="228404"/>
    <row r="228405"/>
    <row r="228406"/>
    <row r="228407"/>
    <row r="228408"/>
    <row r="228409"/>
    <row r="228410"/>
    <row r="228411"/>
    <row r="228412"/>
    <row r="228413"/>
    <row r="228414"/>
    <row r="228415"/>
    <row r="228416"/>
    <row r="228417"/>
    <row r="228418"/>
    <row r="228419"/>
    <row r="228420"/>
    <row r="228421"/>
    <row r="228422"/>
    <row r="228423"/>
    <row r="228424"/>
    <row r="228425"/>
    <row r="228426"/>
    <row r="228427"/>
    <row r="228428"/>
    <row r="228429"/>
    <row r="228430"/>
    <row r="228431"/>
    <row r="228432"/>
    <row r="228433"/>
    <row r="228434"/>
    <row r="228435"/>
    <row r="228436"/>
    <row r="228437"/>
    <row r="228438"/>
    <row r="228439"/>
    <row r="228440"/>
    <row r="228441"/>
    <row r="228442"/>
    <row r="228443"/>
    <row r="228444"/>
    <row r="228445"/>
    <row r="228446"/>
    <row r="228447"/>
    <row r="228448"/>
    <row r="228449"/>
    <row r="228450"/>
    <row r="228451"/>
    <row r="228452"/>
    <row r="228453"/>
    <row r="228454"/>
    <row r="228455"/>
    <row r="228456"/>
    <row r="228457"/>
    <row r="228458"/>
    <row r="228459"/>
    <row r="228460"/>
    <row r="228461"/>
    <row r="228462"/>
    <row r="228463"/>
    <row r="228464"/>
    <row r="228465"/>
    <row r="228466"/>
    <row r="228467"/>
    <row r="228468"/>
    <row r="228469"/>
    <row r="228470"/>
    <row r="228471"/>
    <row r="228472"/>
    <row r="228473"/>
    <row r="228474"/>
    <row r="228475"/>
    <row r="228476"/>
    <row r="228477"/>
    <row r="228478"/>
    <row r="228479"/>
    <row r="228480"/>
    <row r="228481"/>
    <row r="228482"/>
    <row r="228483"/>
    <row r="228484"/>
    <row r="228485"/>
    <row r="228486"/>
    <row r="228487"/>
    <row r="228488"/>
    <row r="228489"/>
    <row r="228490"/>
    <row r="228491"/>
    <row r="228492"/>
    <row r="228493"/>
    <row r="228494"/>
    <row r="228495"/>
    <row r="228496"/>
    <row r="228497"/>
    <row r="228498"/>
    <row r="228499"/>
    <row r="228500"/>
    <row r="228501"/>
    <row r="228502"/>
    <row r="228503"/>
    <row r="228504"/>
    <row r="228505"/>
    <row r="228506"/>
    <row r="228507"/>
    <row r="228508"/>
    <row r="228509"/>
    <row r="228510"/>
    <row r="228511"/>
    <row r="228512"/>
    <row r="228513"/>
    <row r="228514"/>
    <row r="228515"/>
    <row r="228516"/>
    <row r="228517"/>
    <row r="228518"/>
    <row r="228519"/>
    <row r="228520"/>
    <row r="228521"/>
    <row r="228522"/>
    <row r="228523"/>
    <row r="228524"/>
    <row r="228525"/>
    <row r="228526"/>
    <row r="228527"/>
    <row r="228528"/>
    <row r="228529"/>
    <row r="228530"/>
    <row r="228531"/>
    <row r="228532"/>
    <row r="228533"/>
    <row r="228534"/>
    <row r="228535"/>
    <row r="228536"/>
    <row r="228537"/>
    <row r="228538"/>
    <row r="228539"/>
    <row r="228540"/>
    <row r="228541"/>
    <row r="228542"/>
    <row r="228543"/>
    <row r="228544"/>
    <row r="228545"/>
    <row r="228546"/>
    <row r="228547"/>
    <row r="228548"/>
    <row r="228549"/>
    <row r="228550"/>
    <row r="228551"/>
    <row r="228552"/>
    <row r="228553"/>
    <row r="228554"/>
    <row r="228555"/>
    <row r="228556"/>
    <row r="228557"/>
    <row r="228558"/>
    <row r="228559"/>
    <row r="228560"/>
    <row r="228561"/>
    <row r="228562"/>
    <row r="228563"/>
    <row r="228564"/>
    <row r="228565"/>
    <row r="228566"/>
    <row r="228567"/>
    <row r="228568"/>
    <row r="228569"/>
    <row r="228570"/>
    <row r="228571"/>
    <row r="228572"/>
    <row r="228573"/>
    <row r="228574"/>
    <row r="228575"/>
    <row r="228576"/>
    <row r="228577"/>
    <row r="228578"/>
    <row r="228579"/>
    <row r="228580"/>
    <row r="228581"/>
    <row r="228582"/>
    <row r="228583"/>
    <row r="228584"/>
    <row r="228585"/>
    <row r="228586"/>
    <row r="228587"/>
    <row r="228588"/>
    <row r="228589"/>
    <row r="228590"/>
    <row r="228591"/>
    <row r="228592"/>
    <row r="228593"/>
    <row r="228594"/>
    <row r="228595"/>
    <row r="228596"/>
    <row r="228597"/>
    <row r="228598"/>
    <row r="228599"/>
    <row r="228600"/>
    <row r="228601"/>
    <row r="228602"/>
    <row r="228603"/>
    <row r="228604"/>
    <row r="228605"/>
    <row r="228606"/>
    <row r="228607"/>
    <row r="228608"/>
    <row r="228609"/>
    <row r="228610"/>
    <row r="228611"/>
    <row r="228612"/>
    <row r="228613"/>
    <row r="228614"/>
    <row r="228615"/>
    <row r="228616"/>
    <row r="228617"/>
    <row r="228618"/>
    <row r="228619"/>
    <row r="228620"/>
    <row r="228621"/>
    <row r="228622"/>
    <row r="228623"/>
    <row r="228624"/>
    <row r="228625"/>
    <row r="228626"/>
    <row r="228627"/>
    <row r="228628"/>
    <row r="228629"/>
    <row r="228630"/>
    <row r="228631"/>
    <row r="228632"/>
    <row r="228633"/>
    <row r="228634"/>
    <row r="228635"/>
    <row r="228636"/>
    <row r="228637"/>
    <row r="228638"/>
    <row r="228639"/>
    <row r="228640"/>
    <row r="228641"/>
    <row r="228642"/>
    <row r="228643"/>
    <row r="228644"/>
    <row r="228645"/>
    <row r="228646"/>
    <row r="228647"/>
    <row r="228648"/>
    <row r="228649"/>
    <row r="228650"/>
    <row r="228651"/>
    <row r="228652"/>
    <row r="228653"/>
    <row r="228654"/>
    <row r="228655"/>
    <row r="228656"/>
    <row r="228657"/>
    <row r="228658"/>
    <row r="228659"/>
    <row r="228660"/>
    <row r="228661"/>
    <row r="228662"/>
    <row r="228663"/>
    <row r="228664"/>
    <row r="228665"/>
    <row r="228666"/>
    <row r="228667"/>
    <row r="228668"/>
    <row r="228669"/>
    <row r="228670"/>
    <row r="228671"/>
    <row r="228672"/>
    <row r="228673"/>
    <row r="228674"/>
    <row r="228675"/>
    <row r="228676"/>
    <row r="228677"/>
    <row r="228678"/>
    <row r="228679"/>
    <row r="228680"/>
    <row r="228681"/>
    <row r="228682"/>
    <row r="228683"/>
    <row r="228684"/>
    <row r="228685"/>
    <row r="228686"/>
    <row r="228687"/>
    <row r="228688"/>
    <row r="228689"/>
    <row r="228690"/>
    <row r="228691"/>
    <row r="228692"/>
    <row r="228693"/>
    <row r="228694"/>
    <row r="228695"/>
    <row r="228696"/>
    <row r="228697"/>
    <row r="228698"/>
    <row r="228699"/>
    <row r="228700"/>
    <row r="228701"/>
    <row r="228702"/>
    <row r="228703"/>
    <row r="228704"/>
    <row r="228705"/>
    <row r="228706"/>
    <row r="228707"/>
    <row r="228708"/>
    <row r="228709"/>
    <row r="228710"/>
    <row r="228711"/>
    <row r="228712"/>
    <row r="228713"/>
    <row r="228714"/>
    <row r="228715"/>
    <row r="228716"/>
    <row r="228717"/>
    <row r="228718"/>
    <row r="228719"/>
    <row r="228720"/>
    <row r="228721"/>
    <row r="228722"/>
    <row r="228723"/>
    <row r="228724"/>
    <row r="228725"/>
    <row r="228726"/>
    <row r="228727"/>
    <row r="228728"/>
    <row r="228729"/>
    <row r="228730"/>
    <row r="228731"/>
    <row r="228732"/>
    <row r="228733"/>
    <row r="228734"/>
    <row r="228735"/>
    <row r="228736"/>
    <row r="228737"/>
    <row r="228738"/>
    <row r="228739"/>
    <row r="228740"/>
    <row r="228741"/>
    <row r="228742"/>
    <row r="228743"/>
    <row r="228744"/>
    <row r="228745"/>
    <row r="228746"/>
    <row r="228747"/>
    <row r="228748"/>
    <row r="228749"/>
    <row r="228750"/>
    <row r="228751"/>
    <row r="228752"/>
    <row r="228753"/>
    <row r="228754"/>
    <row r="228755"/>
    <row r="228756"/>
    <row r="228757"/>
    <row r="228758"/>
    <row r="228759"/>
    <row r="228760"/>
    <row r="228761"/>
    <row r="228762"/>
    <row r="228763"/>
    <row r="228764"/>
    <row r="228765"/>
    <row r="228766"/>
    <row r="228767"/>
    <row r="228768"/>
    <row r="228769"/>
    <row r="228770"/>
    <row r="228771"/>
    <row r="228772"/>
    <row r="228773"/>
    <row r="228774"/>
    <row r="228775"/>
    <row r="228776"/>
    <row r="228777"/>
    <row r="228778"/>
    <row r="228779"/>
    <row r="228780"/>
    <row r="228781"/>
    <row r="228782"/>
    <row r="228783"/>
    <row r="228784"/>
    <row r="228785"/>
    <row r="228786"/>
    <row r="228787"/>
    <row r="228788"/>
    <row r="228789"/>
    <row r="228790"/>
    <row r="228791"/>
    <row r="228792"/>
    <row r="228793"/>
    <row r="228794"/>
    <row r="228795"/>
    <row r="228796"/>
    <row r="228797"/>
    <row r="228798"/>
    <row r="228799"/>
    <row r="228800"/>
    <row r="228801"/>
    <row r="228802"/>
    <row r="228803"/>
    <row r="228804"/>
    <row r="228805"/>
    <row r="228806"/>
    <row r="228807"/>
    <row r="228808"/>
    <row r="228809"/>
    <row r="228810"/>
    <row r="228811"/>
    <row r="228812"/>
    <row r="228813"/>
    <row r="228814"/>
    <row r="228815"/>
    <row r="228816"/>
    <row r="228817"/>
    <row r="228818"/>
    <row r="228819"/>
    <row r="228820"/>
    <row r="228821"/>
    <row r="228822"/>
    <row r="228823"/>
    <row r="228824"/>
    <row r="228825"/>
    <row r="228826"/>
    <row r="228827"/>
    <row r="228828"/>
    <row r="228829"/>
    <row r="228830"/>
    <row r="228831"/>
    <row r="228832"/>
    <row r="228833"/>
    <row r="228834"/>
    <row r="228835"/>
    <row r="228836"/>
    <row r="228837"/>
    <row r="228838"/>
    <row r="228839"/>
    <row r="228840"/>
    <row r="228841"/>
    <row r="228842"/>
    <row r="228843"/>
    <row r="228844"/>
    <row r="228845"/>
    <row r="228846"/>
    <row r="228847"/>
    <row r="228848"/>
    <row r="228849"/>
    <row r="228850"/>
    <row r="228851"/>
    <row r="228852"/>
    <row r="228853"/>
    <row r="228854"/>
    <row r="228855"/>
    <row r="228856"/>
    <row r="228857"/>
    <row r="228858"/>
    <row r="228859"/>
    <row r="228860"/>
    <row r="228861"/>
    <row r="228862"/>
    <row r="228863"/>
    <row r="228864"/>
    <row r="228865"/>
    <row r="228866"/>
    <row r="228867"/>
    <row r="228868"/>
    <row r="228869"/>
    <row r="228870"/>
    <row r="228871"/>
    <row r="228872"/>
    <row r="228873"/>
    <row r="228874"/>
    <row r="228875"/>
    <row r="228876"/>
    <row r="228877"/>
    <row r="228878"/>
    <row r="228879"/>
    <row r="228880"/>
    <row r="228881"/>
    <row r="228882"/>
    <row r="228883"/>
    <row r="228884"/>
    <row r="228885"/>
    <row r="228886"/>
    <row r="228887"/>
    <row r="228888"/>
    <row r="228889"/>
    <row r="228890"/>
    <row r="228891"/>
    <row r="228892"/>
    <row r="228893"/>
    <row r="228894"/>
    <row r="228895"/>
    <row r="228896"/>
    <row r="228897"/>
    <row r="228898"/>
    <row r="228899"/>
    <row r="228900"/>
    <row r="228901"/>
    <row r="228902"/>
    <row r="228903"/>
    <row r="228904"/>
    <row r="228905"/>
    <row r="228906"/>
    <row r="228907"/>
    <row r="228908"/>
    <row r="228909"/>
    <row r="228910"/>
    <row r="228911"/>
    <row r="228912"/>
    <row r="228913"/>
    <row r="228914"/>
    <row r="228915"/>
    <row r="228916"/>
    <row r="228917"/>
    <row r="228918"/>
    <row r="228919"/>
    <row r="228920"/>
    <row r="228921"/>
    <row r="228922"/>
    <row r="228923"/>
    <row r="228924"/>
    <row r="228925"/>
    <row r="228926"/>
    <row r="228927"/>
    <row r="228928"/>
    <row r="228929"/>
    <row r="228930"/>
    <row r="228931"/>
    <row r="228932"/>
    <row r="228933"/>
    <row r="228934"/>
    <row r="228935"/>
    <row r="228936"/>
    <row r="228937"/>
    <row r="228938"/>
    <row r="228939"/>
    <row r="228940"/>
    <row r="228941"/>
    <row r="228942"/>
    <row r="228943"/>
    <row r="228944"/>
    <row r="228945"/>
    <row r="228946"/>
    <row r="228947"/>
    <row r="228948"/>
    <row r="228949"/>
    <row r="228950"/>
    <row r="228951"/>
    <row r="228952"/>
    <row r="228953"/>
    <row r="228954"/>
    <row r="228955"/>
    <row r="228956"/>
    <row r="228957"/>
    <row r="228958"/>
    <row r="228959"/>
    <row r="228960"/>
    <row r="228961"/>
    <row r="228962"/>
    <row r="228963"/>
    <row r="228964"/>
    <row r="228965"/>
    <row r="228966"/>
    <row r="228967"/>
    <row r="228968"/>
    <row r="228969"/>
    <row r="228970"/>
    <row r="228971"/>
    <row r="228972"/>
    <row r="228973"/>
    <row r="228974"/>
    <row r="228975"/>
    <row r="228976"/>
    <row r="228977"/>
    <row r="228978"/>
    <row r="228979"/>
    <row r="228980"/>
    <row r="228981"/>
    <row r="228982"/>
    <row r="228983"/>
    <row r="228984"/>
    <row r="228985"/>
    <row r="228986"/>
    <row r="228987"/>
    <row r="228988"/>
    <row r="228989"/>
    <row r="228990"/>
    <row r="228991"/>
    <row r="228992"/>
    <row r="228993"/>
    <row r="228994"/>
    <row r="228995"/>
    <row r="228996"/>
    <row r="228997"/>
    <row r="228998"/>
    <row r="228999"/>
    <row r="229000"/>
    <row r="229001"/>
    <row r="229002"/>
    <row r="229003"/>
    <row r="229004"/>
    <row r="229005"/>
    <row r="229006"/>
    <row r="229007"/>
    <row r="229008"/>
    <row r="229009"/>
    <row r="229010"/>
    <row r="229011"/>
    <row r="229012"/>
    <row r="229013"/>
    <row r="229014"/>
    <row r="229015"/>
    <row r="229016"/>
    <row r="229017"/>
    <row r="229018"/>
    <row r="229019"/>
    <row r="229020"/>
    <row r="229021"/>
    <row r="229022"/>
    <row r="229023"/>
    <row r="229024"/>
    <row r="229025"/>
    <row r="229026"/>
    <row r="229027"/>
    <row r="229028"/>
    <row r="229029"/>
    <row r="229030"/>
    <row r="229031"/>
    <row r="229032"/>
    <row r="229033"/>
    <row r="229034"/>
    <row r="229035"/>
    <row r="229036"/>
    <row r="229037"/>
    <row r="229038"/>
    <row r="229039"/>
    <row r="229040"/>
    <row r="229041"/>
    <row r="229042"/>
    <row r="229043"/>
    <row r="229044"/>
    <row r="229045"/>
    <row r="229046"/>
    <row r="229047"/>
    <row r="229048"/>
    <row r="229049"/>
    <row r="229050"/>
    <row r="229051"/>
    <row r="229052"/>
    <row r="229053"/>
    <row r="229054"/>
    <row r="229055"/>
    <row r="229056"/>
    <row r="229057"/>
    <row r="229058"/>
    <row r="229059"/>
    <row r="229060"/>
    <row r="229061"/>
    <row r="229062"/>
    <row r="229063"/>
    <row r="229064"/>
    <row r="229065"/>
    <row r="229066"/>
    <row r="229067"/>
    <row r="229068"/>
    <row r="229069"/>
    <row r="229070"/>
    <row r="229071"/>
    <row r="229072"/>
    <row r="229073"/>
    <row r="229074"/>
    <row r="229075"/>
    <row r="229076"/>
    <row r="229077"/>
    <row r="229078"/>
    <row r="229079"/>
    <row r="229080"/>
    <row r="229081"/>
    <row r="229082"/>
    <row r="229083"/>
    <row r="229084"/>
    <row r="229085"/>
    <row r="229086"/>
    <row r="229087"/>
    <row r="229088"/>
    <row r="229089"/>
    <row r="229090"/>
    <row r="229091"/>
    <row r="229092"/>
    <row r="229093"/>
    <row r="229094"/>
    <row r="229095"/>
    <row r="229096"/>
    <row r="229097"/>
    <row r="229098"/>
    <row r="229099"/>
    <row r="229100"/>
    <row r="229101"/>
    <row r="229102"/>
    <row r="229103"/>
    <row r="229104"/>
    <row r="229105"/>
    <row r="229106"/>
    <row r="229107"/>
    <row r="229108"/>
    <row r="229109"/>
    <row r="229110"/>
    <row r="229111"/>
    <row r="229112"/>
    <row r="229113"/>
    <row r="229114"/>
    <row r="229115"/>
    <row r="229116"/>
    <row r="229117"/>
    <row r="229118"/>
    <row r="229119"/>
    <row r="229120"/>
    <row r="229121"/>
    <row r="229122"/>
    <row r="229123"/>
    <row r="229124"/>
    <row r="229125"/>
    <row r="229126"/>
    <row r="229127"/>
    <row r="229128"/>
    <row r="229129"/>
    <row r="229130"/>
    <row r="229131"/>
    <row r="229132"/>
    <row r="229133"/>
    <row r="229134"/>
    <row r="229135"/>
    <row r="229136"/>
    <row r="229137"/>
    <row r="229138"/>
    <row r="229139"/>
    <row r="229140"/>
    <row r="229141"/>
    <row r="229142"/>
    <row r="229143"/>
    <row r="229144"/>
    <row r="229145"/>
    <row r="229146"/>
    <row r="229147"/>
    <row r="229148"/>
    <row r="229149"/>
    <row r="229150"/>
    <row r="229151"/>
    <row r="229152"/>
    <row r="229153"/>
    <row r="229154"/>
    <row r="229155"/>
    <row r="229156"/>
    <row r="229157"/>
    <row r="229158"/>
    <row r="229159"/>
    <row r="229160"/>
    <row r="229161"/>
    <row r="229162"/>
    <row r="229163"/>
    <row r="229164"/>
    <row r="229165"/>
    <row r="229166"/>
    <row r="229167"/>
    <row r="229168"/>
    <row r="229169"/>
    <row r="229170"/>
    <row r="229171"/>
    <row r="229172"/>
    <row r="229173"/>
    <row r="229174"/>
    <row r="229175"/>
    <row r="229176"/>
    <row r="229177"/>
    <row r="229178"/>
    <row r="229179"/>
    <row r="229180"/>
    <row r="229181"/>
    <row r="229182"/>
    <row r="229183"/>
    <row r="229184"/>
    <row r="229185"/>
    <row r="229186"/>
    <row r="229187"/>
    <row r="229188"/>
    <row r="229189"/>
    <row r="229190"/>
    <row r="229191"/>
    <row r="229192"/>
    <row r="229193"/>
    <row r="229194"/>
    <row r="229195"/>
    <row r="229196"/>
    <row r="229197"/>
    <row r="229198"/>
    <row r="229199"/>
    <row r="229200"/>
    <row r="229201"/>
    <row r="229202"/>
    <row r="229203"/>
    <row r="229204"/>
    <row r="229205"/>
    <row r="229206"/>
    <row r="229207"/>
    <row r="229208"/>
    <row r="229209"/>
    <row r="229210"/>
    <row r="229211"/>
    <row r="229212"/>
    <row r="229213"/>
    <row r="229214"/>
    <row r="229215"/>
    <row r="229216"/>
    <row r="229217"/>
    <row r="229218"/>
    <row r="229219"/>
    <row r="229220"/>
    <row r="229221"/>
    <row r="229222"/>
    <row r="229223"/>
    <row r="229224"/>
    <row r="229225"/>
    <row r="229226"/>
    <row r="229227"/>
    <row r="229228"/>
    <row r="229229"/>
    <row r="229230"/>
    <row r="229231"/>
    <row r="229232"/>
    <row r="229233"/>
    <row r="229234"/>
    <row r="229235"/>
    <row r="229236"/>
    <row r="229237"/>
    <row r="229238"/>
    <row r="229239"/>
    <row r="229240"/>
    <row r="229241"/>
    <row r="229242"/>
    <row r="229243"/>
    <row r="229244"/>
    <row r="229245"/>
    <row r="229246"/>
    <row r="229247"/>
    <row r="229248"/>
    <row r="229249"/>
    <row r="229250"/>
    <row r="229251"/>
    <row r="229252"/>
    <row r="229253"/>
    <row r="229254"/>
    <row r="229255"/>
    <row r="229256"/>
    <row r="229257"/>
    <row r="229258"/>
    <row r="229259"/>
    <row r="229260"/>
    <row r="229261"/>
    <row r="229262"/>
    <row r="229263"/>
    <row r="229264"/>
    <row r="229265"/>
    <row r="229266"/>
    <row r="229267"/>
    <row r="229268"/>
    <row r="229269"/>
    <row r="229270"/>
    <row r="229271"/>
    <row r="229272"/>
    <row r="229273"/>
    <row r="229274"/>
    <row r="229275"/>
    <row r="229276"/>
    <row r="229277"/>
    <row r="229278"/>
    <row r="229279"/>
    <row r="229280"/>
    <row r="229281"/>
    <row r="229282"/>
    <row r="229283"/>
    <row r="229284"/>
    <row r="229285"/>
    <row r="229286"/>
    <row r="229287"/>
    <row r="229288"/>
    <row r="229289"/>
    <row r="229290"/>
    <row r="229291"/>
    <row r="229292"/>
    <row r="229293"/>
    <row r="229294"/>
    <row r="229295"/>
    <row r="229296"/>
    <row r="229297"/>
    <row r="229298"/>
    <row r="229299"/>
    <row r="229300"/>
    <row r="229301"/>
    <row r="229302"/>
    <row r="229303"/>
    <row r="229304"/>
    <row r="229305"/>
    <row r="229306"/>
    <row r="229307"/>
    <row r="229308"/>
    <row r="229309"/>
    <row r="229310"/>
    <row r="229311"/>
    <row r="229312"/>
    <row r="229313"/>
    <row r="229314"/>
    <row r="229315"/>
    <row r="229316"/>
    <row r="229317"/>
    <row r="229318"/>
    <row r="229319"/>
    <row r="229320"/>
    <row r="229321"/>
    <row r="229322"/>
    <row r="229323"/>
    <row r="229324"/>
    <row r="229325"/>
    <row r="229326"/>
    <row r="229327"/>
    <row r="229328"/>
    <row r="229329"/>
    <row r="229330"/>
    <row r="229331"/>
    <row r="229332"/>
    <row r="229333"/>
    <row r="229334"/>
    <row r="229335"/>
    <row r="229336"/>
    <row r="229337"/>
    <row r="229338"/>
    <row r="229339"/>
    <row r="229340"/>
    <row r="229341"/>
    <row r="229342"/>
    <row r="229343"/>
    <row r="229344"/>
    <row r="229345"/>
    <row r="229346"/>
    <row r="229347"/>
    <row r="229348"/>
    <row r="229349"/>
    <row r="229350"/>
    <row r="229351"/>
    <row r="229352"/>
    <row r="229353"/>
    <row r="229354"/>
    <row r="229355"/>
    <row r="229356"/>
    <row r="229357"/>
    <row r="229358"/>
    <row r="229359"/>
    <row r="229360"/>
    <row r="229361"/>
    <row r="229362"/>
    <row r="229363"/>
    <row r="229364"/>
    <row r="229365"/>
    <row r="229366"/>
    <row r="229367"/>
    <row r="229368"/>
    <row r="229369"/>
    <row r="229370"/>
    <row r="229371"/>
    <row r="229372"/>
    <row r="229373"/>
    <row r="229374"/>
    <row r="229375"/>
    <row r="229376"/>
    <row r="229377"/>
    <row r="229378"/>
    <row r="229379"/>
    <row r="229380"/>
    <row r="229381"/>
    <row r="229382"/>
    <row r="229383"/>
    <row r="229384"/>
    <row r="229385"/>
    <row r="229386"/>
    <row r="229387"/>
    <row r="229388"/>
    <row r="229389"/>
    <row r="229390"/>
    <row r="229391"/>
    <row r="229392"/>
    <row r="229393"/>
    <row r="229394"/>
    <row r="229395"/>
    <row r="229396"/>
    <row r="229397"/>
    <row r="229398"/>
    <row r="229399"/>
    <row r="229400"/>
    <row r="229401"/>
    <row r="229402"/>
    <row r="229403"/>
    <row r="229404"/>
    <row r="229405"/>
    <row r="229406"/>
    <row r="229407"/>
    <row r="229408"/>
    <row r="229409"/>
    <row r="229410"/>
    <row r="229411"/>
    <row r="229412"/>
    <row r="229413"/>
    <row r="229414"/>
    <row r="229415"/>
    <row r="229416"/>
    <row r="229417"/>
    <row r="229418"/>
    <row r="229419"/>
    <row r="229420"/>
    <row r="229421"/>
    <row r="229422"/>
    <row r="229423"/>
    <row r="229424"/>
    <row r="229425"/>
    <row r="229426"/>
    <row r="229427"/>
    <row r="229428"/>
    <row r="229429"/>
    <row r="229430"/>
    <row r="229431"/>
    <row r="229432"/>
    <row r="229433"/>
    <row r="229434"/>
    <row r="229435"/>
    <row r="229436"/>
    <row r="229437"/>
    <row r="229438"/>
    <row r="229439"/>
    <row r="229440"/>
    <row r="229441"/>
    <row r="229442"/>
    <row r="229443"/>
    <row r="229444"/>
    <row r="229445"/>
    <row r="229446"/>
    <row r="229447"/>
    <row r="229448"/>
    <row r="229449"/>
    <row r="229450"/>
    <row r="229451"/>
    <row r="229452"/>
    <row r="229453"/>
    <row r="229454"/>
    <row r="229455"/>
    <row r="229456"/>
    <row r="229457"/>
    <row r="229458"/>
    <row r="229459"/>
    <row r="229460"/>
    <row r="229461"/>
    <row r="229462"/>
    <row r="229463"/>
    <row r="229464"/>
    <row r="229465"/>
    <row r="229466"/>
    <row r="229467"/>
    <row r="229468"/>
    <row r="229469"/>
    <row r="229470"/>
    <row r="229471"/>
    <row r="229472"/>
    <row r="229473"/>
    <row r="229474"/>
    <row r="229475"/>
    <row r="229476"/>
    <row r="229477"/>
    <row r="229478"/>
    <row r="229479"/>
    <row r="229480"/>
    <row r="229481"/>
    <row r="229482"/>
    <row r="229483"/>
    <row r="229484"/>
    <row r="229485"/>
    <row r="229486"/>
    <row r="229487"/>
    <row r="229488"/>
    <row r="229489"/>
    <row r="229490"/>
    <row r="229491"/>
    <row r="229492"/>
    <row r="229493"/>
    <row r="229494"/>
    <row r="229495"/>
    <row r="229496"/>
    <row r="229497"/>
    <row r="229498"/>
    <row r="229499"/>
    <row r="229500"/>
    <row r="229501"/>
    <row r="229502"/>
    <row r="229503"/>
    <row r="229504"/>
    <row r="229505"/>
    <row r="229506"/>
    <row r="229507"/>
    <row r="229508"/>
    <row r="229509"/>
    <row r="229510"/>
    <row r="229511"/>
    <row r="229512"/>
    <row r="229513"/>
    <row r="229514"/>
    <row r="229515"/>
    <row r="229516"/>
    <row r="229517"/>
    <row r="229518"/>
    <row r="229519"/>
    <row r="229520"/>
    <row r="229521"/>
    <row r="229522"/>
    <row r="229523"/>
    <row r="229524"/>
    <row r="229525"/>
    <row r="229526"/>
    <row r="229527"/>
    <row r="229528"/>
    <row r="229529"/>
    <row r="229530"/>
    <row r="229531"/>
    <row r="229532"/>
    <row r="229533"/>
    <row r="229534"/>
    <row r="229535"/>
    <row r="229536"/>
    <row r="229537"/>
    <row r="229538"/>
    <row r="229539"/>
    <row r="229540"/>
    <row r="229541"/>
    <row r="229542"/>
    <row r="229543"/>
    <row r="229544"/>
    <row r="229545"/>
    <row r="229546"/>
    <row r="229547"/>
    <row r="229548"/>
    <row r="229549"/>
    <row r="229550"/>
    <row r="229551"/>
    <row r="229552"/>
    <row r="229553"/>
    <row r="229554"/>
    <row r="229555"/>
    <row r="229556"/>
    <row r="229557"/>
    <row r="229558"/>
    <row r="229559"/>
    <row r="229560"/>
    <row r="229561"/>
    <row r="229562"/>
    <row r="229563"/>
    <row r="229564"/>
    <row r="229565"/>
    <row r="229566"/>
    <row r="229567"/>
    <row r="229568"/>
    <row r="229569"/>
    <row r="229570"/>
    <row r="229571"/>
    <row r="229572"/>
    <row r="229573"/>
    <row r="229574"/>
    <row r="229575"/>
    <row r="229576"/>
    <row r="229577"/>
    <row r="229578"/>
    <row r="229579"/>
    <row r="229580"/>
    <row r="229581"/>
    <row r="229582"/>
    <row r="229583"/>
    <row r="229584"/>
    <row r="229585"/>
    <row r="229586"/>
    <row r="229587"/>
    <row r="229588"/>
    <row r="229589"/>
    <row r="229590"/>
    <row r="229591"/>
    <row r="229592"/>
    <row r="229593"/>
    <row r="229594"/>
    <row r="229595"/>
    <row r="229596"/>
    <row r="229597"/>
    <row r="229598"/>
    <row r="229599"/>
    <row r="229600"/>
    <row r="229601"/>
    <row r="229602"/>
    <row r="229603"/>
    <row r="229604"/>
    <row r="229605"/>
    <row r="229606"/>
    <row r="229607"/>
    <row r="229608"/>
    <row r="229609"/>
    <row r="229610"/>
    <row r="229611"/>
    <row r="229612"/>
    <row r="229613"/>
    <row r="229614"/>
    <row r="229615"/>
    <row r="229616"/>
    <row r="229617"/>
    <row r="229618"/>
    <row r="229619"/>
    <row r="229620"/>
    <row r="229621"/>
    <row r="229622"/>
    <row r="229623"/>
    <row r="229624"/>
    <row r="229625"/>
    <row r="229626"/>
    <row r="229627"/>
    <row r="229628"/>
    <row r="229629"/>
    <row r="229630"/>
    <row r="229631"/>
    <row r="229632"/>
    <row r="229633"/>
    <row r="229634"/>
    <row r="229635"/>
    <row r="229636"/>
    <row r="229637"/>
    <row r="229638"/>
    <row r="229639"/>
    <row r="229640"/>
    <row r="229641"/>
    <row r="229642"/>
    <row r="229643"/>
    <row r="229644"/>
    <row r="229645"/>
    <row r="229646"/>
    <row r="229647"/>
    <row r="229648"/>
    <row r="229649"/>
    <row r="229650"/>
    <row r="229651"/>
    <row r="229652"/>
    <row r="229653"/>
    <row r="229654"/>
    <row r="229655"/>
    <row r="229656"/>
    <row r="229657"/>
    <row r="229658"/>
    <row r="229659"/>
    <row r="229660"/>
    <row r="229661"/>
    <row r="229662"/>
    <row r="229663"/>
    <row r="229664"/>
    <row r="229665"/>
    <row r="229666"/>
    <row r="229667"/>
    <row r="229668"/>
    <row r="229669"/>
    <row r="229670"/>
    <row r="229671"/>
    <row r="229672"/>
    <row r="229673"/>
    <row r="229674"/>
    <row r="229675"/>
    <row r="229676"/>
    <row r="229677"/>
    <row r="229678"/>
    <row r="229679"/>
    <row r="229680"/>
    <row r="229681"/>
    <row r="229682"/>
    <row r="229683"/>
    <row r="229684"/>
    <row r="229685"/>
    <row r="229686"/>
    <row r="229687"/>
    <row r="229688"/>
    <row r="229689"/>
    <row r="229690"/>
    <row r="229691"/>
    <row r="229692"/>
    <row r="229693"/>
    <row r="229694"/>
    <row r="229695"/>
    <row r="229696"/>
    <row r="229697"/>
    <row r="229698"/>
    <row r="229699"/>
    <row r="229700"/>
    <row r="229701"/>
    <row r="229702"/>
    <row r="229703"/>
    <row r="229704"/>
    <row r="229705"/>
    <row r="229706"/>
    <row r="229707"/>
    <row r="229708"/>
    <row r="229709"/>
    <row r="229710"/>
    <row r="229711"/>
    <row r="229712"/>
    <row r="229713"/>
    <row r="229714"/>
    <row r="229715"/>
    <row r="229716"/>
    <row r="229717"/>
    <row r="229718"/>
    <row r="229719"/>
    <row r="229720"/>
    <row r="229721"/>
    <row r="229722"/>
    <row r="229723"/>
    <row r="229724"/>
    <row r="229725"/>
    <row r="229726"/>
    <row r="229727"/>
    <row r="229728"/>
    <row r="229729"/>
    <row r="229730"/>
    <row r="229731"/>
    <row r="229732"/>
    <row r="229733"/>
    <row r="229734"/>
    <row r="229735"/>
    <row r="229736"/>
    <row r="229737"/>
    <row r="229738"/>
    <row r="229739"/>
    <row r="229740"/>
    <row r="229741"/>
    <row r="229742"/>
    <row r="229743"/>
    <row r="229744"/>
    <row r="229745"/>
    <row r="229746"/>
    <row r="229747"/>
    <row r="229748"/>
    <row r="229749"/>
    <row r="229750"/>
    <row r="229751"/>
    <row r="229752"/>
    <row r="229753"/>
    <row r="229754"/>
    <row r="229755"/>
    <row r="229756"/>
    <row r="229757"/>
    <row r="229758"/>
    <row r="229759"/>
    <row r="229760"/>
    <row r="229761"/>
    <row r="229762"/>
    <row r="229763"/>
    <row r="229764"/>
    <row r="229765"/>
    <row r="229766"/>
    <row r="229767"/>
    <row r="229768"/>
    <row r="229769"/>
    <row r="229770"/>
    <row r="229771"/>
    <row r="229772"/>
    <row r="229773"/>
    <row r="229774"/>
    <row r="229775"/>
    <row r="229776"/>
    <row r="229777"/>
    <row r="229778"/>
    <row r="229779"/>
    <row r="229780"/>
    <row r="229781"/>
    <row r="229782"/>
    <row r="229783"/>
    <row r="229784"/>
    <row r="229785"/>
    <row r="229786"/>
    <row r="229787"/>
    <row r="229788"/>
    <row r="229789"/>
    <row r="229790"/>
    <row r="229791"/>
    <row r="229792"/>
    <row r="229793"/>
    <row r="229794"/>
    <row r="229795"/>
    <row r="229796"/>
    <row r="229797"/>
    <row r="229798"/>
    <row r="229799"/>
    <row r="229800"/>
    <row r="229801"/>
    <row r="229802"/>
    <row r="229803"/>
    <row r="229804"/>
    <row r="229805"/>
    <row r="229806"/>
    <row r="229807"/>
    <row r="229808"/>
    <row r="229809"/>
    <row r="229810"/>
    <row r="229811"/>
    <row r="229812"/>
    <row r="229813"/>
    <row r="229814"/>
    <row r="229815"/>
    <row r="229816"/>
    <row r="229817"/>
    <row r="229818"/>
    <row r="229819"/>
    <row r="229820"/>
    <row r="229821"/>
    <row r="229822"/>
    <row r="229823"/>
    <row r="229824"/>
    <row r="229825"/>
    <row r="229826"/>
    <row r="229827"/>
    <row r="229828"/>
    <row r="229829"/>
    <row r="229830"/>
    <row r="229831"/>
    <row r="229832"/>
    <row r="229833"/>
    <row r="229834"/>
    <row r="229835"/>
    <row r="229836"/>
    <row r="229837"/>
    <row r="229838"/>
    <row r="229839"/>
    <row r="229840"/>
    <row r="229841"/>
    <row r="229842"/>
    <row r="229843"/>
    <row r="229844"/>
    <row r="229845"/>
    <row r="229846"/>
    <row r="229847"/>
    <row r="229848"/>
    <row r="229849"/>
    <row r="229850"/>
    <row r="229851"/>
    <row r="229852"/>
    <row r="229853"/>
    <row r="229854"/>
    <row r="229855"/>
    <row r="229856"/>
    <row r="229857"/>
    <row r="229858"/>
    <row r="229859"/>
    <row r="229860"/>
    <row r="229861"/>
    <row r="229862"/>
    <row r="229863"/>
    <row r="229864"/>
    <row r="229865"/>
    <row r="229866"/>
    <row r="229867"/>
    <row r="229868"/>
    <row r="229869"/>
    <row r="229870"/>
    <row r="229871"/>
    <row r="229872"/>
    <row r="229873"/>
    <row r="229874"/>
    <row r="229875"/>
    <row r="229876"/>
    <row r="229877"/>
    <row r="229878"/>
    <row r="229879"/>
    <row r="229880"/>
    <row r="229881"/>
    <row r="229882"/>
    <row r="229883"/>
    <row r="229884"/>
    <row r="229885"/>
    <row r="229886"/>
    <row r="229887"/>
    <row r="229888"/>
    <row r="229889"/>
    <row r="229890"/>
    <row r="229891"/>
    <row r="229892"/>
    <row r="229893"/>
    <row r="229894"/>
    <row r="229895"/>
    <row r="229896"/>
    <row r="229897"/>
    <row r="229898"/>
    <row r="229899"/>
    <row r="229900"/>
    <row r="229901"/>
    <row r="229902"/>
    <row r="229903"/>
    <row r="229904"/>
    <row r="229905"/>
    <row r="229906"/>
    <row r="229907"/>
    <row r="229908"/>
    <row r="229909"/>
    <row r="229910"/>
    <row r="229911"/>
    <row r="229912"/>
    <row r="229913"/>
    <row r="229914"/>
    <row r="229915"/>
    <row r="229916"/>
    <row r="229917"/>
    <row r="229918"/>
    <row r="229919"/>
    <row r="229920"/>
    <row r="229921"/>
    <row r="229922"/>
    <row r="229923"/>
    <row r="229924"/>
    <row r="229925"/>
    <row r="229926"/>
    <row r="229927"/>
    <row r="229928"/>
    <row r="229929"/>
    <row r="229930"/>
    <row r="229931"/>
    <row r="229932"/>
    <row r="229933"/>
    <row r="229934"/>
    <row r="229935"/>
    <row r="229936"/>
    <row r="229937"/>
    <row r="229938"/>
    <row r="229939"/>
    <row r="229940"/>
    <row r="229941"/>
    <row r="229942"/>
    <row r="229943"/>
    <row r="229944"/>
    <row r="229945"/>
    <row r="229946"/>
    <row r="229947"/>
    <row r="229948"/>
    <row r="229949"/>
    <row r="229950"/>
    <row r="229951"/>
    <row r="229952"/>
    <row r="229953"/>
    <row r="229954"/>
    <row r="229955"/>
    <row r="229956"/>
    <row r="229957"/>
    <row r="229958"/>
    <row r="229959"/>
    <row r="229960"/>
    <row r="229961"/>
    <row r="229962"/>
    <row r="229963"/>
    <row r="229964"/>
    <row r="229965"/>
    <row r="229966"/>
    <row r="229967"/>
    <row r="229968"/>
    <row r="229969"/>
    <row r="229970"/>
    <row r="229971"/>
    <row r="229972"/>
    <row r="229973"/>
    <row r="229974"/>
    <row r="229975"/>
    <row r="229976"/>
    <row r="229977"/>
    <row r="229978"/>
    <row r="229979"/>
    <row r="229980"/>
    <row r="229981"/>
    <row r="229982"/>
    <row r="229983"/>
    <row r="229984"/>
    <row r="229985"/>
    <row r="229986"/>
    <row r="229987"/>
    <row r="229988"/>
    <row r="229989"/>
    <row r="229990"/>
    <row r="229991"/>
    <row r="229992"/>
    <row r="229993"/>
    <row r="229994"/>
    <row r="229995"/>
    <row r="229996"/>
    <row r="229997"/>
    <row r="229998"/>
    <row r="229999"/>
    <row r="230000"/>
    <row r="230001"/>
    <row r="230002"/>
    <row r="230003"/>
    <row r="230004"/>
    <row r="230005"/>
    <row r="230006"/>
    <row r="230007"/>
    <row r="230008"/>
    <row r="230009"/>
    <row r="230010"/>
    <row r="230011"/>
    <row r="230012"/>
    <row r="230013"/>
    <row r="230014"/>
    <row r="230015"/>
    <row r="230016"/>
    <row r="230017"/>
    <row r="230018"/>
    <row r="230019"/>
    <row r="230020"/>
    <row r="230021"/>
    <row r="230022"/>
    <row r="230023"/>
    <row r="230024"/>
    <row r="230025"/>
    <row r="230026"/>
    <row r="230027"/>
    <row r="230028"/>
    <row r="230029"/>
    <row r="230030"/>
    <row r="230031"/>
    <row r="230032"/>
    <row r="230033"/>
    <row r="230034"/>
    <row r="230035"/>
    <row r="230036"/>
    <row r="230037"/>
    <row r="230038"/>
    <row r="230039"/>
    <row r="230040"/>
    <row r="230041"/>
    <row r="230042"/>
    <row r="230043"/>
    <row r="230044"/>
    <row r="230045"/>
    <row r="230046"/>
    <row r="230047"/>
    <row r="230048"/>
    <row r="230049"/>
    <row r="230050"/>
    <row r="230051"/>
    <row r="230052"/>
    <row r="230053"/>
    <row r="230054"/>
    <row r="230055"/>
    <row r="230056"/>
    <row r="230057"/>
    <row r="230058"/>
    <row r="230059"/>
    <row r="230060"/>
    <row r="230061"/>
    <row r="230062"/>
    <row r="230063"/>
    <row r="230064"/>
    <row r="230065"/>
    <row r="230066"/>
    <row r="230067"/>
    <row r="230068"/>
    <row r="230069"/>
    <row r="230070"/>
    <row r="230071"/>
    <row r="230072"/>
    <row r="230073"/>
    <row r="230074"/>
    <row r="230075"/>
    <row r="230076"/>
    <row r="230077"/>
    <row r="230078"/>
    <row r="230079"/>
    <row r="230080"/>
    <row r="230081"/>
    <row r="230082"/>
    <row r="230083"/>
    <row r="230084"/>
    <row r="230085"/>
    <row r="230086"/>
    <row r="230087"/>
    <row r="230088"/>
    <row r="230089"/>
    <row r="230090"/>
    <row r="230091"/>
    <row r="230092"/>
    <row r="230093"/>
    <row r="230094"/>
    <row r="230095"/>
    <row r="230096"/>
    <row r="230097"/>
    <row r="230098"/>
    <row r="230099"/>
    <row r="230100"/>
    <row r="230101"/>
    <row r="230102"/>
    <row r="230103"/>
    <row r="230104"/>
    <row r="230105"/>
    <row r="230106"/>
    <row r="230107"/>
    <row r="230108"/>
    <row r="230109"/>
    <row r="230110"/>
    <row r="230111"/>
    <row r="230112"/>
    <row r="230113"/>
    <row r="230114"/>
    <row r="230115"/>
    <row r="230116"/>
    <row r="230117"/>
    <row r="230118"/>
    <row r="230119"/>
    <row r="230120"/>
    <row r="230121"/>
    <row r="230122"/>
    <row r="230123"/>
    <row r="230124"/>
    <row r="230125"/>
    <row r="230126"/>
    <row r="230127"/>
    <row r="230128"/>
    <row r="230129"/>
    <row r="230130"/>
    <row r="230131"/>
    <row r="230132"/>
    <row r="230133"/>
    <row r="230134"/>
    <row r="230135"/>
    <row r="230136"/>
    <row r="230137"/>
    <row r="230138"/>
    <row r="230139"/>
    <row r="230140"/>
    <row r="230141"/>
    <row r="230142"/>
    <row r="230143"/>
    <row r="230144"/>
    <row r="230145"/>
    <row r="230146"/>
    <row r="230147"/>
    <row r="230148"/>
    <row r="230149"/>
    <row r="230150"/>
    <row r="230151"/>
    <row r="230152"/>
    <row r="230153"/>
    <row r="230154"/>
    <row r="230155"/>
    <row r="230156"/>
    <row r="230157"/>
    <row r="230158"/>
    <row r="230159"/>
    <row r="230160"/>
    <row r="230161"/>
    <row r="230162"/>
    <row r="230163"/>
    <row r="230164"/>
    <row r="230165"/>
    <row r="230166"/>
    <row r="230167"/>
    <row r="230168"/>
    <row r="230169"/>
    <row r="230170"/>
    <row r="230171"/>
    <row r="230172"/>
    <row r="230173"/>
    <row r="230174"/>
    <row r="230175"/>
    <row r="230176"/>
    <row r="230177"/>
    <row r="230178"/>
    <row r="230179"/>
    <row r="230180"/>
    <row r="230181"/>
    <row r="230182"/>
    <row r="230183"/>
    <row r="230184"/>
    <row r="230185"/>
    <row r="230186"/>
    <row r="230187"/>
    <row r="230188"/>
    <row r="230189"/>
    <row r="230190"/>
    <row r="230191"/>
    <row r="230192"/>
    <row r="230193"/>
    <row r="230194"/>
    <row r="230195"/>
    <row r="230196"/>
    <row r="230197"/>
    <row r="230198"/>
    <row r="230199"/>
    <row r="230200"/>
    <row r="230201"/>
    <row r="230202"/>
    <row r="230203"/>
    <row r="230204"/>
    <row r="230205"/>
    <row r="230206"/>
    <row r="230207"/>
    <row r="230208"/>
    <row r="230209"/>
    <row r="230210"/>
    <row r="230211"/>
    <row r="230212"/>
    <row r="230213"/>
    <row r="230214"/>
    <row r="230215"/>
    <row r="230216"/>
    <row r="230217"/>
    <row r="230218"/>
    <row r="230219"/>
    <row r="230220"/>
    <row r="230221"/>
    <row r="230222"/>
    <row r="230223"/>
    <row r="230224"/>
    <row r="230225"/>
    <row r="230226"/>
    <row r="230227"/>
    <row r="230228"/>
    <row r="230229"/>
    <row r="230230"/>
    <row r="230231"/>
    <row r="230232"/>
    <row r="230233"/>
    <row r="230234"/>
    <row r="230235"/>
    <row r="230236"/>
    <row r="230237"/>
    <row r="230238"/>
    <row r="230239"/>
    <row r="230240"/>
    <row r="230241"/>
    <row r="230242"/>
    <row r="230243"/>
    <row r="230244"/>
    <row r="230245"/>
    <row r="230246"/>
    <row r="230247"/>
    <row r="230248"/>
    <row r="230249"/>
    <row r="230250"/>
    <row r="230251"/>
    <row r="230252"/>
    <row r="230253"/>
    <row r="230254"/>
    <row r="230255"/>
    <row r="230256"/>
    <row r="230257"/>
    <row r="230258"/>
    <row r="230259"/>
    <row r="230260"/>
    <row r="230261"/>
    <row r="230262"/>
    <row r="230263"/>
    <row r="230264"/>
    <row r="230265"/>
    <row r="230266"/>
    <row r="230267"/>
    <row r="230268"/>
    <row r="230269"/>
    <row r="230270"/>
    <row r="230271"/>
    <row r="230272"/>
    <row r="230273"/>
    <row r="230274"/>
    <row r="230275"/>
    <row r="230276"/>
    <row r="230277"/>
    <row r="230278"/>
    <row r="230279"/>
    <row r="230280"/>
    <row r="230281"/>
    <row r="230282"/>
    <row r="230283"/>
    <row r="230284"/>
    <row r="230285"/>
    <row r="230286"/>
    <row r="230287"/>
    <row r="230288"/>
    <row r="230289"/>
    <row r="230290"/>
    <row r="230291"/>
    <row r="230292"/>
    <row r="230293"/>
    <row r="230294"/>
    <row r="230295"/>
    <row r="230296"/>
    <row r="230297"/>
    <row r="230298"/>
    <row r="230299"/>
    <row r="230300"/>
    <row r="230301"/>
    <row r="230302"/>
    <row r="230303"/>
    <row r="230304"/>
    <row r="230305"/>
    <row r="230306"/>
    <row r="230307"/>
    <row r="230308"/>
    <row r="230309"/>
    <row r="230310"/>
    <row r="230311"/>
    <row r="230312"/>
    <row r="230313"/>
    <row r="230314"/>
    <row r="230315"/>
    <row r="230316"/>
    <row r="230317"/>
    <row r="230318"/>
    <row r="230319"/>
    <row r="230320"/>
    <row r="230321"/>
    <row r="230322"/>
    <row r="230323"/>
    <row r="230324"/>
    <row r="230325"/>
    <row r="230326"/>
    <row r="230327"/>
    <row r="230328"/>
    <row r="230329"/>
    <row r="230330"/>
    <row r="230331"/>
    <row r="230332"/>
    <row r="230333"/>
    <row r="230334"/>
    <row r="230335"/>
    <row r="230336"/>
    <row r="230337"/>
    <row r="230338"/>
    <row r="230339"/>
    <row r="230340"/>
    <row r="230341"/>
    <row r="230342"/>
    <row r="230343"/>
    <row r="230344"/>
    <row r="230345"/>
    <row r="230346"/>
    <row r="230347"/>
    <row r="230348"/>
    <row r="230349"/>
    <row r="230350"/>
    <row r="230351"/>
    <row r="230352"/>
    <row r="230353"/>
    <row r="230354"/>
    <row r="230355"/>
    <row r="230356"/>
    <row r="230357"/>
    <row r="230358"/>
    <row r="230359"/>
    <row r="230360"/>
    <row r="230361"/>
    <row r="230362"/>
    <row r="230363"/>
    <row r="230364"/>
    <row r="230365"/>
    <row r="230366"/>
    <row r="230367"/>
    <row r="230368"/>
    <row r="230369"/>
    <row r="230370"/>
    <row r="230371"/>
    <row r="230372"/>
    <row r="230373"/>
    <row r="230374"/>
    <row r="230375"/>
    <row r="230376"/>
    <row r="230377"/>
    <row r="230378"/>
    <row r="230379"/>
    <row r="230380"/>
    <row r="230381"/>
    <row r="230382"/>
    <row r="230383"/>
    <row r="230384"/>
    <row r="230385"/>
    <row r="230386"/>
    <row r="230387"/>
    <row r="230388"/>
    <row r="230389"/>
    <row r="230390"/>
    <row r="230391"/>
    <row r="230392"/>
    <row r="230393"/>
    <row r="230394"/>
    <row r="230395"/>
    <row r="230396"/>
    <row r="230397"/>
    <row r="230398"/>
    <row r="230399"/>
    <row r="230400"/>
    <row r="230401"/>
    <row r="230402"/>
    <row r="230403"/>
    <row r="230404"/>
    <row r="230405"/>
    <row r="230406"/>
    <row r="230407"/>
    <row r="230408"/>
    <row r="230409"/>
    <row r="230410"/>
    <row r="230411"/>
    <row r="230412"/>
    <row r="230413"/>
    <row r="230414"/>
    <row r="230415"/>
    <row r="230416"/>
    <row r="230417"/>
    <row r="230418"/>
    <row r="230419"/>
    <row r="230420"/>
    <row r="230421"/>
    <row r="230422"/>
    <row r="230423"/>
    <row r="230424"/>
    <row r="230425"/>
    <row r="230426"/>
    <row r="230427"/>
    <row r="230428"/>
    <row r="230429"/>
    <row r="230430"/>
    <row r="230431"/>
    <row r="230432"/>
    <row r="230433"/>
    <row r="230434"/>
    <row r="230435"/>
    <row r="230436"/>
    <row r="230437"/>
    <row r="230438"/>
    <row r="230439"/>
    <row r="230440"/>
    <row r="230441"/>
    <row r="230442"/>
    <row r="230443"/>
    <row r="230444"/>
    <row r="230445"/>
    <row r="230446"/>
    <row r="230447"/>
    <row r="230448"/>
    <row r="230449"/>
    <row r="230450"/>
    <row r="230451"/>
    <row r="230452"/>
    <row r="230453"/>
    <row r="230454"/>
    <row r="230455"/>
    <row r="230456"/>
    <row r="230457"/>
    <row r="230458"/>
    <row r="230459"/>
    <row r="230460"/>
    <row r="230461"/>
    <row r="230462"/>
    <row r="230463"/>
    <row r="230464"/>
    <row r="230465"/>
    <row r="230466"/>
    <row r="230467"/>
    <row r="230468"/>
    <row r="230469"/>
    <row r="230470"/>
    <row r="230471"/>
    <row r="230472"/>
    <row r="230473"/>
    <row r="230474"/>
    <row r="230475"/>
    <row r="230476"/>
    <row r="230477"/>
    <row r="230478"/>
    <row r="230479"/>
    <row r="230480"/>
    <row r="230481"/>
    <row r="230482"/>
    <row r="230483"/>
    <row r="230484"/>
    <row r="230485"/>
    <row r="230486"/>
    <row r="230487"/>
    <row r="230488"/>
    <row r="230489"/>
    <row r="230490"/>
    <row r="230491"/>
    <row r="230492"/>
    <row r="230493"/>
    <row r="230494"/>
    <row r="230495"/>
    <row r="230496"/>
    <row r="230497"/>
    <row r="230498"/>
    <row r="230499"/>
    <row r="230500"/>
    <row r="230501"/>
    <row r="230502"/>
    <row r="230503"/>
    <row r="230504"/>
    <row r="230505"/>
    <row r="230506"/>
    <row r="230507"/>
    <row r="230508"/>
    <row r="230509"/>
    <row r="230510"/>
    <row r="230511"/>
    <row r="230512"/>
    <row r="230513"/>
    <row r="230514"/>
    <row r="230515"/>
    <row r="230516"/>
    <row r="230517"/>
    <row r="230518"/>
    <row r="230519"/>
    <row r="230520"/>
    <row r="230521"/>
    <row r="230522"/>
    <row r="230523"/>
    <row r="230524"/>
    <row r="230525"/>
    <row r="230526"/>
    <row r="230527"/>
    <row r="230528"/>
    <row r="230529"/>
    <row r="230530"/>
    <row r="230531"/>
    <row r="230532"/>
    <row r="230533"/>
    <row r="230534"/>
    <row r="230535"/>
    <row r="230536"/>
    <row r="230537"/>
    <row r="230538"/>
    <row r="230539"/>
    <row r="230540"/>
    <row r="230541"/>
    <row r="230542"/>
    <row r="230543"/>
    <row r="230544"/>
    <row r="230545"/>
    <row r="230546"/>
    <row r="230547"/>
    <row r="230548"/>
    <row r="230549"/>
    <row r="230550"/>
    <row r="230551"/>
    <row r="230552"/>
    <row r="230553"/>
    <row r="230554"/>
    <row r="230555"/>
    <row r="230556"/>
    <row r="230557"/>
    <row r="230558"/>
    <row r="230559"/>
    <row r="230560"/>
    <row r="230561"/>
    <row r="230562"/>
    <row r="230563"/>
    <row r="230564"/>
    <row r="230565"/>
    <row r="230566"/>
    <row r="230567"/>
    <row r="230568"/>
    <row r="230569"/>
    <row r="230570"/>
    <row r="230571"/>
    <row r="230572"/>
    <row r="230573"/>
    <row r="230574"/>
    <row r="230575"/>
    <row r="230576"/>
    <row r="230577"/>
    <row r="230578"/>
    <row r="230579"/>
    <row r="230580"/>
    <row r="230581"/>
    <row r="230582"/>
    <row r="230583"/>
    <row r="230584"/>
    <row r="230585"/>
    <row r="230586"/>
    <row r="230587"/>
    <row r="230588"/>
    <row r="230589"/>
    <row r="230590"/>
    <row r="230591"/>
    <row r="230592"/>
    <row r="230593"/>
    <row r="230594"/>
    <row r="230595"/>
    <row r="230596"/>
    <row r="230597"/>
    <row r="230598"/>
    <row r="230599"/>
    <row r="230600"/>
    <row r="230601"/>
    <row r="230602"/>
    <row r="230603"/>
    <row r="230604"/>
    <row r="230605"/>
    <row r="230606"/>
    <row r="230607"/>
    <row r="230608"/>
    <row r="230609"/>
    <row r="230610"/>
    <row r="230611"/>
    <row r="230612"/>
    <row r="230613"/>
    <row r="230614"/>
    <row r="230615"/>
    <row r="230616"/>
    <row r="230617"/>
    <row r="230618"/>
    <row r="230619"/>
    <row r="230620"/>
    <row r="230621"/>
    <row r="230622"/>
    <row r="230623"/>
    <row r="230624"/>
    <row r="230625"/>
    <row r="230626"/>
    <row r="230627"/>
    <row r="230628"/>
    <row r="230629"/>
    <row r="230630"/>
    <row r="230631"/>
    <row r="230632"/>
    <row r="230633"/>
    <row r="230634"/>
    <row r="230635"/>
    <row r="230636"/>
    <row r="230637"/>
    <row r="230638"/>
    <row r="230639"/>
    <row r="230640"/>
    <row r="230641"/>
    <row r="230642"/>
    <row r="230643"/>
    <row r="230644"/>
    <row r="230645"/>
    <row r="230646"/>
    <row r="230647"/>
    <row r="230648"/>
    <row r="230649"/>
    <row r="230650"/>
    <row r="230651"/>
    <row r="230652"/>
    <row r="230653"/>
    <row r="230654"/>
    <row r="230655"/>
    <row r="230656"/>
    <row r="230657"/>
    <row r="230658"/>
    <row r="230659"/>
    <row r="230660"/>
    <row r="230661"/>
    <row r="230662"/>
    <row r="230663"/>
    <row r="230664"/>
    <row r="230665"/>
    <row r="230666"/>
    <row r="230667"/>
    <row r="230668"/>
    <row r="230669"/>
    <row r="230670"/>
    <row r="230671"/>
    <row r="230672"/>
    <row r="230673"/>
    <row r="230674"/>
    <row r="230675"/>
    <row r="230676"/>
    <row r="230677"/>
    <row r="230678"/>
    <row r="230679"/>
    <row r="230680"/>
    <row r="230681"/>
    <row r="230682"/>
    <row r="230683"/>
    <row r="230684"/>
    <row r="230685"/>
    <row r="230686"/>
    <row r="230687"/>
    <row r="230688"/>
    <row r="230689"/>
    <row r="230690"/>
    <row r="230691"/>
    <row r="230692"/>
    <row r="230693"/>
    <row r="230694"/>
    <row r="230695"/>
    <row r="230696"/>
    <row r="230697"/>
    <row r="230698"/>
    <row r="230699"/>
    <row r="230700"/>
    <row r="230701"/>
    <row r="230702"/>
    <row r="230703"/>
    <row r="230704"/>
    <row r="230705"/>
    <row r="230706"/>
    <row r="230707"/>
    <row r="230708"/>
    <row r="230709"/>
    <row r="230710"/>
    <row r="230711"/>
    <row r="230712"/>
    <row r="230713"/>
    <row r="230714"/>
    <row r="230715"/>
    <row r="230716"/>
    <row r="230717"/>
    <row r="230718"/>
    <row r="230719"/>
    <row r="230720"/>
    <row r="230721"/>
    <row r="230722"/>
    <row r="230723"/>
    <row r="230724"/>
    <row r="230725"/>
    <row r="230726"/>
    <row r="230727"/>
    <row r="230728"/>
    <row r="230729"/>
    <row r="230730"/>
    <row r="230731"/>
    <row r="230732"/>
    <row r="230733"/>
    <row r="230734"/>
    <row r="230735"/>
    <row r="230736"/>
    <row r="230737"/>
    <row r="230738"/>
    <row r="230739"/>
    <row r="230740"/>
    <row r="230741"/>
    <row r="230742"/>
    <row r="230743"/>
    <row r="230744"/>
    <row r="230745"/>
    <row r="230746"/>
    <row r="230747"/>
    <row r="230748"/>
    <row r="230749"/>
    <row r="230750"/>
    <row r="230751"/>
    <row r="230752"/>
    <row r="230753"/>
    <row r="230754"/>
    <row r="230755"/>
    <row r="230756"/>
    <row r="230757"/>
    <row r="230758"/>
    <row r="230759"/>
    <row r="230760"/>
    <row r="230761"/>
    <row r="230762"/>
    <row r="230763"/>
    <row r="230764"/>
    <row r="230765"/>
    <row r="230766"/>
    <row r="230767"/>
    <row r="230768"/>
    <row r="230769"/>
    <row r="230770"/>
    <row r="230771"/>
    <row r="230772"/>
    <row r="230773"/>
    <row r="230774"/>
    <row r="230775"/>
    <row r="230776"/>
    <row r="230777"/>
    <row r="230778"/>
    <row r="230779"/>
    <row r="230780"/>
    <row r="230781"/>
    <row r="230782"/>
    <row r="230783"/>
    <row r="230784"/>
    <row r="230785"/>
    <row r="230786"/>
    <row r="230787"/>
    <row r="230788"/>
    <row r="230789"/>
    <row r="230790"/>
    <row r="230791"/>
    <row r="230792"/>
    <row r="230793"/>
    <row r="230794"/>
    <row r="230795"/>
    <row r="230796"/>
    <row r="230797"/>
    <row r="230798"/>
    <row r="230799"/>
    <row r="230800"/>
    <row r="230801"/>
    <row r="230802"/>
    <row r="230803"/>
    <row r="230804"/>
    <row r="230805"/>
    <row r="230806"/>
    <row r="230807"/>
    <row r="230808"/>
    <row r="230809"/>
    <row r="230810"/>
    <row r="230811"/>
    <row r="230812"/>
    <row r="230813"/>
    <row r="230814"/>
    <row r="230815"/>
    <row r="230816"/>
    <row r="230817"/>
    <row r="230818"/>
    <row r="230819"/>
    <row r="230820"/>
    <row r="230821"/>
    <row r="230822"/>
    <row r="230823"/>
    <row r="230824"/>
    <row r="230825"/>
    <row r="230826"/>
    <row r="230827"/>
    <row r="230828"/>
    <row r="230829"/>
    <row r="230830"/>
    <row r="230831"/>
    <row r="230832"/>
    <row r="230833"/>
    <row r="230834"/>
    <row r="230835"/>
    <row r="230836"/>
    <row r="230837"/>
    <row r="230838"/>
    <row r="230839"/>
    <row r="230840"/>
    <row r="230841"/>
    <row r="230842"/>
    <row r="230843"/>
    <row r="230844"/>
    <row r="230845"/>
    <row r="230846"/>
    <row r="230847"/>
    <row r="230848"/>
    <row r="230849"/>
    <row r="230850"/>
    <row r="230851"/>
    <row r="230852"/>
    <row r="230853"/>
    <row r="230854"/>
    <row r="230855"/>
    <row r="230856"/>
    <row r="230857"/>
    <row r="230858"/>
    <row r="230859"/>
    <row r="230860"/>
    <row r="230861"/>
    <row r="230862"/>
    <row r="230863"/>
    <row r="230864"/>
    <row r="230865"/>
    <row r="230866"/>
    <row r="230867"/>
    <row r="230868"/>
    <row r="230869"/>
    <row r="230870"/>
    <row r="230871"/>
    <row r="230872"/>
    <row r="230873"/>
    <row r="230874"/>
    <row r="230875"/>
    <row r="230876"/>
    <row r="230877"/>
    <row r="230878"/>
    <row r="230879"/>
    <row r="230880"/>
    <row r="230881"/>
    <row r="230882"/>
    <row r="230883"/>
    <row r="230884"/>
    <row r="230885"/>
    <row r="230886"/>
    <row r="230887"/>
    <row r="230888"/>
    <row r="230889"/>
    <row r="230890"/>
    <row r="230891"/>
    <row r="230892"/>
    <row r="230893"/>
    <row r="230894"/>
    <row r="230895"/>
    <row r="230896"/>
    <row r="230897"/>
    <row r="230898"/>
    <row r="230899"/>
    <row r="230900"/>
    <row r="230901"/>
    <row r="230902"/>
    <row r="230903"/>
    <row r="230904"/>
    <row r="230905"/>
    <row r="230906"/>
    <row r="230907"/>
    <row r="230908"/>
    <row r="230909"/>
    <row r="230910"/>
    <row r="230911"/>
    <row r="230912"/>
    <row r="230913"/>
    <row r="230914"/>
    <row r="230915"/>
    <row r="230916"/>
    <row r="230917"/>
    <row r="230918"/>
    <row r="230919"/>
    <row r="230920"/>
    <row r="230921"/>
    <row r="230922"/>
    <row r="230923"/>
    <row r="230924"/>
    <row r="230925"/>
    <row r="230926"/>
    <row r="230927"/>
    <row r="230928"/>
    <row r="230929"/>
    <row r="230930"/>
    <row r="230931"/>
    <row r="230932"/>
    <row r="230933"/>
    <row r="230934"/>
    <row r="230935"/>
    <row r="230936"/>
    <row r="230937"/>
    <row r="230938"/>
    <row r="230939"/>
    <row r="230940"/>
    <row r="230941"/>
    <row r="230942"/>
    <row r="230943"/>
    <row r="230944"/>
    <row r="230945"/>
    <row r="230946"/>
    <row r="230947"/>
    <row r="230948"/>
    <row r="230949"/>
    <row r="230950"/>
    <row r="230951"/>
    <row r="230952"/>
    <row r="230953"/>
    <row r="230954"/>
    <row r="230955"/>
    <row r="230956"/>
    <row r="230957"/>
    <row r="230958"/>
    <row r="230959"/>
    <row r="230960"/>
    <row r="230961"/>
    <row r="230962"/>
    <row r="230963"/>
    <row r="230964"/>
    <row r="230965"/>
    <row r="230966"/>
    <row r="230967"/>
    <row r="230968"/>
    <row r="230969"/>
    <row r="230970"/>
    <row r="230971"/>
    <row r="230972"/>
    <row r="230973"/>
    <row r="230974"/>
    <row r="230975"/>
    <row r="230976"/>
    <row r="230977"/>
    <row r="230978"/>
    <row r="230979"/>
    <row r="230980"/>
    <row r="230981"/>
    <row r="230982"/>
    <row r="230983"/>
    <row r="230984"/>
    <row r="230985"/>
    <row r="230986"/>
    <row r="230987"/>
    <row r="230988"/>
    <row r="230989"/>
    <row r="230990"/>
    <row r="230991"/>
    <row r="230992"/>
    <row r="230993"/>
    <row r="230994"/>
    <row r="230995"/>
    <row r="230996"/>
    <row r="230997"/>
    <row r="230998"/>
    <row r="230999"/>
    <row r="231000"/>
    <row r="231001"/>
    <row r="231002"/>
    <row r="231003"/>
    <row r="231004"/>
    <row r="231005"/>
    <row r="231006"/>
    <row r="231007"/>
    <row r="231008"/>
    <row r="231009"/>
    <row r="231010"/>
    <row r="231011"/>
    <row r="231012"/>
    <row r="231013"/>
    <row r="231014"/>
    <row r="231015"/>
    <row r="231016"/>
    <row r="231017"/>
    <row r="231018"/>
    <row r="231019"/>
    <row r="231020"/>
    <row r="231021"/>
    <row r="231022"/>
    <row r="231023"/>
    <row r="231024"/>
    <row r="231025"/>
    <row r="231026"/>
    <row r="231027"/>
    <row r="231028"/>
    <row r="231029"/>
    <row r="231030"/>
    <row r="231031"/>
    <row r="231032"/>
    <row r="231033"/>
    <row r="231034"/>
    <row r="231035"/>
    <row r="231036"/>
    <row r="231037"/>
    <row r="231038"/>
    <row r="231039"/>
    <row r="231040"/>
    <row r="231041"/>
    <row r="231042"/>
    <row r="231043"/>
    <row r="231044"/>
    <row r="231045"/>
    <row r="231046"/>
    <row r="231047"/>
    <row r="231048"/>
    <row r="231049"/>
    <row r="231050"/>
    <row r="231051"/>
    <row r="231052"/>
    <row r="231053"/>
    <row r="231054"/>
    <row r="231055"/>
    <row r="231056"/>
    <row r="231057"/>
    <row r="231058"/>
    <row r="231059"/>
    <row r="231060"/>
    <row r="231061"/>
    <row r="231062"/>
    <row r="231063"/>
    <row r="231064"/>
    <row r="231065"/>
    <row r="231066"/>
    <row r="231067"/>
    <row r="231068"/>
    <row r="231069"/>
    <row r="231070"/>
    <row r="231071"/>
    <row r="231072"/>
    <row r="231073"/>
    <row r="231074"/>
    <row r="231075"/>
    <row r="231076"/>
    <row r="231077"/>
    <row r="231078"/>
    <row r="231079"/>
    <row r="231080"/>
    <row r="231081"/>
    <row r="231082"/>
    <row r="231083"/>
    <row r="231084"/>
    <row r="231085"/>
    <row r="231086"/>
    <row r="231087"/>
    <row r="231088"/>
    <row r="231089"/>
    <row r="231090"/>
    <row r="231091"/>
    <row r="231092"/>
    <row r="231093"/>
    <row r="231094"/>
    <row r="231095"/>
    <row r="231096"/>
    <row r="231097"/>
    <row r="231098"/>
    <row r="231099"/>
    <row r="231100"/>
    <row r="231101"/>
    <row r="231102"/>
    <row r="231103"/>
    <row r="231104"/>
    <row r="231105"/>
    <row r="231106"/>
    <row r="231107"/>
    <row r="231108"/>
    <row r="231109"/>
    <row r="231110"/>
    <row r="231111"/>
    <row r="231112"/>
    <row r="231113"/>
    <row r="231114"/>
    <row r="231115"/>
    <row r="231116"/>
    <row r="231117"/>
    <row r="231118"/>
    <row r="231119"/>
    <row r="231120"/>
    <row r="231121"/>
    <row r="231122"/>
    <row r="231123"/>
    <row r="231124"/>
    <row r="231125"/>
    <row r="231126"/>
    <row r="231127"/>
    <row r="231128"/>
    <row r="231129"/>
    <row r="231130"/>
    <row r="231131"/>
    <row r="231132"/>
    <row r="231133"/>
    <row r="231134"/>
    <row r="231135"/>
    <row r="231136"/>
    <row r="231137"/>
    <row r="231138"/>
    <row r="231139"/>
    <row r="231140"/>
    <row r="231141"/>
    <row r="231142"/>
    <row r="231143"/>
    <row r="231144"/>
    <row r="231145"/>
    <row r="231146"/>
    <row r="231147"/>
    <row r="231148"/>
    <row r="231149"/>
    <row r="231150"/>
    <row r="231151"/>
    <row r="231152"/>
    <row r="231153"/>
    <row r="231154"/>
    <row r="231155"/>
    <row r="231156"/>
    <row r="231157"/>
    <row r="231158"/>
    <row r="231159"/>
    <row r="231160"/>
    <row r="231161"/>
    <row r="231162"/>
    <row r="231163"/>
    <row r="231164"/>
    <row r="231165"/>
    <row r="231166"/>
    <row r="231167"/>
    <row r="231168"/>
    <row r="231169"/>
    <row r="231170"/>
    <row r="231171"/>
    <row r="231172"/>
    <row r="231173"/>
    <row r="231174"/>
    <row r="231175"/>
    <row r="231176"/>
    <row r="231177"/>
    <row r="231178"/>
    <row r="231179"/>
    <row r="231180"/>
    <row r="231181"/>
    <row r="231182"/>
    <row r="231183"/>
    <row r="231184"/>
    <row r="231185"/>
    <row r="231186"/>
    <row r="231187"/>
    <row r="231188"/>
    <row r="231189"/>
    <row r="231190"/>
    <row r="231191"/>
    <row r="231192"/>
    <row r="231193"/>
    <row r="231194"/>
    <row r="231195"/>
    <row r="231196"/>
    <row r="231197"/>
    <row r="231198"/>
    <row r="231199"/>
    <row r="231200"/>
    <row r="231201"/>
    <row r="231202"/>
    <row r="231203"/>
    <row r="231204"/>
    <row r="231205"/>
    <row r="231206"/>
    <row r="231207"/>
    <row r="231208"/>
    <row r="231209"/>
    <row r="231210"/>
    <row r="231211"/>
    <row r="231212"/>
    <row r="231213"/>
    <row r="231214"/>
    <row r="231215"/>
    <row r="231216"/>
    <row r="231217"/>
    <row r="231218"/>
    <row r="231219"/>
    <row r="231220"/>
    <row r="231221"/>
    <row r="231222"/>
    <row r="231223"/>
    <row r="231224"/>
    <row r="231225"/>
    <row r="231226"/>
    <row r="231227"/>
    <row r="231228"/>
    <row r="231229"/>
    <row r="231230"/>
    <row r="231231"/>
    <row r="231232"/>
    <row r="231233"/>
    <row r="231234"/>
    <row r="231235"/>
    <row r="231236"/>
    <row r="231237"/>
    <row r="231238"/>
    <row r="231239"/>
    <row r="231240"/>
    <row r="231241"/>
    <row r="231242"/>
    <row r="231243"/>
    <row r="231244"/>
    <row r="231245"/>
    <row r="231246"/>
    <row r="231247"/>
    <row r="231248"/>
    <row r="231249"/>
    <row r="231250"/>
    <row r="231251"/>
    <row r="231252"/>
    <row r="231253"/>
    <row r="231254"/>
    <row r="231255"/>
    <row r="231256"/>
    <row r="231257"/>
    <row r="231258"/>
    <row r="231259"/>
    <row r="231260"/>
    <row r="231261"/>
    <row r="231262"/>
    <row r="231263"/>
    <row r="231264"/>
    <row r="231265"/>
    <row r="231266"/>
    <row r="231267"/>
    <row r="231268"/>
    <row r="231269"/>
    <row r="231270"/>
    <row r="231271"/>
    <row r="231272"/>
    <row r="231273"/>
    <row r="231274"/>
    <row r="231275"/>
    <row r="231276"/>
    <row r="231277"/>
    <row r="231278"/>
    <row r="231279"/>
    <row r="231280"/>
    <row r="231281"/>
    <row r="231282"/>
    <row r="231283"/>
    <row r="231284"/>
    <row r="231285"/>
    <row r="231286"/>
    <row r="231287"/>
    <row r="231288"/>
    <row r="231289"/>
    <row r="231290"/>
    <row r="231291"/>
    <row r="231292"/>
    <row r="231293"/>
    <row r="231294"/>
    <row r="231295"/>
    <row r="231296"/>
    <row r="231297"/>
    <row r="231298"/>
    <row r="231299"/>
    <row r="231300"/>
    <row r="231301"/>
    <row r="231302"/>
    <row r="231303"/>
    <row r="231304"/>
    <row r="231305"/>
    <row r="231306"/>
    <row r="231307"/>
    <row r="231308"/>
    <row r="231309"/>
    <row r="231310"/>
    <row r="231311"/>
    <row r="231312"/>
    <row r="231313"/>
    <row r="231314"/>
    <row r="231315"/>
    <row r="231316"/>
    <row r="231317"/>
    <row r="231318"/>
    <row r="231319"/>
    <row r="231320"/>
    <row r="231321"/>
    <row r="231322"/>
    <row r="231323"/>
    <row r="231324"/>
    <row r="231325"/>
    <row r="231326"/>
    <row r="231327"/>
    <row r="231328"/>
    <row r="231329"/>
    <row r="231330"/>
    <row r="231331"/>
    <row r="231332"/>
    <row r="231333"/>
    <row r="231334"/>
    <row r="231335"/>
    <row r="231336"/>
    <row r="231337"/>
    <row r="231338"/>
    <row r="231339"/>
    <row r="231340"/>
    <row r="231341"/>
    <row r="231342"/>
    <row r="231343"/>
    <row r="231344"/>
    <row r="231345"/>
    <row r="231346"/>
    <row r="231347"/>
    <row r="231348"/>
    <row r="231349"/>
    <row r="231350"/>
    <row r="231351"/>
    <row r="231352"/>
    <row r="231353"/>
    <row r="231354"/>
    <row r="231355"/>
    <row r="231356"/>
    <row r="231357"/>
    <row r="231358"/>
    <row r="231359"/>
    <row r="231360"/>
    <row r="231361"/>
    <row r="231362"/>
    <row r="231363"/>
    <row r="231364"/>
    <row r="231365"/>
    <row r="231366"/>
    <row r="231367"/>
    <row r="231368"/>
    <row r="231369"/>
    <row r="231370"/>
    <row r="231371"/>
    <row r="231372"/>
    <row r="231373"/>
    <row r="231374"/>
    <row r="231375"/>
    <row r="231376"/>
    <row r="231377"/>
    <row r="231378"/>
    <row r="231379"/>
    <row r="231380"/>
    <row r="231381"/>
    <row r="231382"/>
    <row r="231383"/>
    <row r="231384"/>
    <row r="231385"/>
    <row r="231386"/>
    <row r="231387"/>
    <row r="231388"/>
    <row r="231389"/>
    <row r="231390"/>
    <row r="231391"/>
    <row r="231392"/>
    <row r="231393"/>
    <row r="231394"/>
    <row r="231395"/>
    <row r="231396"/>
    <row r="231397"/>
    <row r="231398"/>
    <row r="231399"/>
    <row r="231400"/>
    <row r="231401"/>
    <row r="231402"/>
    <row r="231403"/>
    <row r="231404"/>
    <row r="231405"/>
    <row r="231406"/>
    <row r="231407"/>
    <row r="231408"/>
    <row r="231409"/>
    <row r="231410"/>
    <row r="231411"/>
    <row r="231412"/>
    <row r="231413"/>
    <row r="231414"/>
    <row r="231415"/>
    <row r="231416"/>
    <row r="231417"/>
    <row r="231418"/>
    <row r="231419"/>
    <row r="231420"/>
    <row r="231421"/>
    <row r="231422"/>
    <row r="231423"/>
    <row r="231424"/>
    <row r="231425"/>
    <row r="231426"/>
    <row r="231427"/>
    <row r="231428"/>
    <row r="231429"/>
    <row r="231430"/>
    <row r="231431"/>
    <row r="231432"/>
    <row r="231433"/>
    <row r="231434"/>
    <row r="231435"/>
    <row r="231436"/>
    <row r="231437"/>
    <row r="231438"/>
    <row r="231439"/>
    <row r="231440"/>
    <row r="231441"/>
    <row r="231442"/>
    <row r="231443"/>
    <row r="231444"/>
    <row r="231445"/>
    <row r="231446"/>
    <row r="231447"/>
    <row r="231448"/>
    <row r="231449"/>
    <row r="231450"/>
    <row r="231451"/>
    <row r="231452"/>
    <row r="231453"/>
    <row r="231454"/>
    <row r="231455"/>
    <row r="231456"/>
    <row r="231457"/>
    <row r="231458"/>
    <row r="231459"/>
    <row r="231460"/>
    <row r="231461"/>
    <row r="231462"/>
    <row r="231463"/>
    <row r="231464"/>
    <row r="231465"/>
    <row r="231466"/>
    <row r="231467"/>
    <row r="231468"/>
    <row r="231469"/>
    <row r="231470"/>
    <row r="231471"/>
    <row r="231472"/>
    <row r="231473"/>
    <row r="231474"/>
    <row r="231475"/>
    <row r="231476"/>
    <row r="231477"/>
    <row r="231478"/>
    <row r="231479"/>
    <row r="231480"/>
    <row r="231481"/>
    <row r="231482"/>
    <row r="231483"/>
    <row r="231484"/>
    <row r="231485"/>
    <row r="231486"/>
    <row r="231487"/>
    <row r="231488"/>
    <row r="231489"/>
    <row r="231490"/>
    <row r="231491"/>
    <row r="231492"/>
    <row r="231493"/>
    <row r="231494"/>
    <row r="231495"/>
    <row r="231496"/>
    <row r="231497"/>
    <row r="231498"/>
    <row r="231499"/>
    <row r="231500"/>
    <row r="231501"/>
    <row r="231502"/>
    <row r="231503"/>
    <row r="231504"/>
    <row r="231505"/>
    <row r="231506"/>
    <row r="231507"/>
    <row r="231508"/>
    <row r="231509"/>
    <row r="231510"/>
    <row r="231511"/>
    <row r="231512"/>
    <row r="231513"/>
    <row r="231514"/>
    <row r="231515"/>
    <row r="231516"/>
    <row r="231517"/>
    <row r="231518"/>
    <row r="231519"/>
    <row r="231520"/>
    <row r="231521"/>
    <row r="231522"/>
    <row r="231523"/>
    <row r="231524"/>
    <row r="231525"/>
    <row r="231526"/>
    <row r="231527"/>
    <row r="231528"/>
    <row r="231529"/>
    <row r="231530"/>
    <row r="231531"/>
    <row r="231532"/>
    <row r="231533"/>
    <row r="231534"/>
    <row r="231535"/>
    <row r="231536"/>
    <row r="231537"/>
    <row r="231538"/>
    <row r="231539"/>
    <row r="231540"/>
    <row r="231541"/>
    <row r="231542"/>
    <row r="231543"/>
    <row r="231544"/>
    <row r="231545"/>
    <row r="231546"/>
    <row r="231547"/>
    <row r="231548"/>
    <row r="231549"/>
    <row r="231550"/>
    <row r="231551"/>
    <row r="231552"/>
    <row r="231553"/>
    <row r="231554"/>
    <row r="231555"/>
    <row r="231556"/>
    <row r="231557"/>
    <row r="231558"/>
    <row r="231559"/>
    <row r="231560"/>
    <row r="231561"/>
    <row r="231562"/>
    <row r="231563"/>
    <row r="231564"/>
    <row r="231565"/>
    <row r="231566"/>
    <row r="231567"/>
    <row r="231568"/>
    <row r="231569"/>
    <row r="231570"/>
    <row r="231571"/>
    <row r="231572"/>
    <row r="231573"/>
    <row r="231574"/>
    <row r="231575"/>
    <row r="231576"/>
    <row r="231577"/>
    <row r="231578"/>
    <row r="231579"/>
    <row r="231580"/>
    <row r="231581"/>
    <row r="231582"/>
    <row r="231583"/>
    <row r="231584"/>
    <row r="231585"/>
    <row r="231586"/>
    <row r="231587"/>
    <row r="231588"/>
    <row r="231589"/>
    <row r="231590"/>
    <row r="231591"/>
    <row r="231592"/>
    <row r="231593"/>
    <row r="231594"/>
    <row r="231595"/>
    <row r="231596"/>
    <row r="231597"/>
    <row r="231598"/>
    <row r="231599"/>
    <row r="231600"/>
    <row r="231601"/>
    <row r="231602"/>
    <row r="231603"/>
    <row r="231604"/>
    <row r="231605"/>
    <row r="231606"/>
    <row r="231607"/>
    <row r="231608"/>
    <row r="231609"/>
    <row r="231610"/>
    <row r="231611"/>
    <row r="231612"/>
    <row r="231613"/>
    <row r="231614"/>
    <row r="231615"/>
    <row r="231616"/>
    <row r="231617"/>
    <row r="231618"/>
    <row r="231619"/>
    <row r="231620"/>
    <row r="231621"/>
    <row r="231622"/>
    <row r="231623"/>
    <row r="231624"/>
    <row r="231625"/>
    <row r="231626"/>
    <row r="231627"/>
    <row r="231628"/>
    <row r="231629"/>
    <row r="231630"/>
    <row r="231631"/>
    <row r="231632"/>
    <row r="231633"/>
    <row r="231634"/>
    <row r="231635"/>
    <row r="231636"/>
    <row r="231637"/>
    <row r="231638"/>
    <row r="231639"/>
    <row r="231640"/>
    <row r="231641"/>
    <row r="231642"/>
    <row r="231643"/>
    <row r="231644"/>
    <row r="231645"/>
    <row r="231646"/>
    <row r="231647"/>
    <row r="231648"/>
    <row r="231649"/>
    <row r="231650"/>
    <row r="231651"/>
    <row r="231652"/>
    <row r="231653"/>
    <row r="231654"/>
    <row r="231655"/>
    <row r="231656"/>
    <row r="231657"/>
    <row r="231658"/>
    <row r="231659"/>
    <row r="231660"/>
    <row r="231661"/>
    <row r="231662"/>
    <row r="231663"/>
    <row r="231664"/>
    <row r="231665"/>
    <row r="231666"/>
    <row r="231667"/>
    <row r="231668"/>
    <row r="231669"/>
    <row r="231670"/>
    <row r="231671"/>
    <row r="231672"/>
    <row r="231673"/>
    <row r="231674"/>
    <row r="231675"/>
    <row r="231676"/>
    <row r="231677"/>
    <row r="231678"/>
    <row r="231679"/>
    <row r="231680"/>
    <row r="231681"/>
    <row r="231682"/>
    <row r="231683"/>
    <row r="231684"/>
    <row r="231685"/>
    <row r="231686"/>
    <row r="231687"/>
    <row r="231688"/>
    <row r="231689"/>
    <row r="231690"/>
    <row r="231691"/>
    <row r="231692"/>
    <row r="231693"/>
    <row r="231694"/>
    <row r="231695"/>
    <row r="231696"/>
    <row r="231697"/>
    <row r="231698"/>
    <row r="231699"/>
    <row r="231700"/>
    <row r="231701"/>
    <row r="231702"/>
    <row r="231703"/>
    <row r="231704"/>
    <row r="231705"/>
    <row r="231706"/>
    <row r="231707"/>
    <row r="231708"/>
    <row r="231709"/>
    <row r="231710"/>
    <row r="231711"/>
    <row r="231712"/>
    <row r="231713"/>
    <row r="231714"/>
    <row r="231715"/>
    <row r="231716"/>
    <row r="231717"/>
    <row r="231718"/>
    <row r="231719"/>
    <row r="231720"/>
    <row r="231721"/>
    <row r="231722"/>
    <row r="231723"/>
    <row r="231724"/>
    <row r="231725"/>
    <row r="231726"/>
    <row r="231727"/>
    <row r="231728"/>
    <row r="231729"/>
    <row r="231730"/>
    <row r="231731"/>
    <row r="231732"/>
    <row r="231733"/>
    <row r="231734"/>
    <row r="231735"/>
    <row r="231736"/>
    <row r="231737"/>
    <row r="231738"/>
    <row r="231739"/>
    <row r="231740"/>
    <row r="231741"/>
    <row r="231742"/>
    <row r="231743"/>
    <row r="231744"/>
    <row r="231745"/>
    <row r="231746"/>
    <row r="231747"/>
    <row r="231748"/>
    <row r="231749"/>
    <row r="231750"/>
    <row r="231751"/>
    <row r="231752"/>
    <row r="231753"/>
    <row r="231754"/>
    <row r="231755"/>
    <row r="231756"/>
    <row r="231757"/>
    <row r="231758"/>
    <row r="231759"/>
    <row r="231760"/>
    <row r="231761"/>
    <row r="231762"/>
    <row r="231763"/>
    <row r="231764"/>
    <row r="231765"/>
    <row r="231766"/>
    <row r="231767"/>
    <row r="231768"/>
    <row r="231769"/>
    <row r="231770"/>
    <row r="231771"/>
    <row r="231772"/>
    <row r="231773"/>
    <row r="231774"/>
    <row r="231775"/>
    <row r="231776"/>
    <row r="231777"/>
    <row r="231778"/>
    <row r="231779"/>
    <row r="231780"/>
    <row r="231781"/>
    <row r="231782"/>
    <row r="231783"/>
    <row r="231784"/>
    <row r="231785"/>
    <row r="231786"/>
    <row r="231787"/>
    <row r="231788"/>
    <row r="231789"/>
    <row r="231790"/>
    <row r="231791"/>
    <row r="231792"/>
    <row r="231793"/>
    <row r="231794"/>
    <row r="231795"/>
    <row r="231796"/>
    <row r="231797"/>
    <row r="231798"/>
    <row r="231799"/>
    <row r="231800"/>
    <row r="231801"/>
    <row r="231802"/>
    <row r="231803"/>
    <row r="231804"/>
    <row r="231805"/>
    <row r="231806"/>
    <row r="231807"/>
    <row r="231808"/>
    <row r="231809"/>
    <row r="231810"/>
    <row r="231811"/>
    <row r="231812"/>
    <row r="231813"/>
    <row r="231814"/>
    <row r="231815"/>
    <row r="231816"/>
    <row r="231817"/>
    <row r="231818"/>
    <row r="231819"/>
    <row r="231820"/>
    <row r="231821"/>
    <row r="231822"/>
    <row r="231823"/>
    <row r="231824"/>
    <row r="231825"/>
    <row r="231826"/>
    <row r="231827"/>
    <row r="231828"/>
    <row r="231829"/>
    <row r="231830"/>
    <row r="231831"/>
    <row r="231832"/>
    <row r="231833"/>
    <row r="231834"/>
    <row r="231835"/>
    <row r="231836"/>
    <row r="231837"/>
    <row r="231838"/>
    <row r="231839"/>
    <row r="231840"/>
    <row r="231841"/>
    <row r="231842"/>
    <row r="231843"/>
    <row r="231844"/>
    <row r="231845"/>
    <row r="231846"/>
    <row r="231847"/>
    <row r="231848"/>
    <row r="231849"/>
    <row r="231850"/>
    <row r="231851"/>
    <row r="231852"/>
    <row r="231853"/>
    <row r="231854"/>
    <row r="231855"/>
    <row r="231856"/>
    <row r="231857"/>
    <row r="231858"/>
    <row r="231859"/>
    <row r="231860"/>
    <row r="231861"/>
    <row r="231862"/>
    <row r="231863"/>
    <row r="231864"/>
    <row r="231865"/>
    <row r="231866"/>
    <row r="231867"/>
    <row r="231868"/>
    <row r="231869"/>
    <row r="231870"/>
    <row r="231871"/>
    <row r="231872"/>
    <row r="231873"/>
    <row r="231874"/>
    <row r="231875"/>
    <row r="231876"/>
    <row r="231877"/>
    <row r="231878"/>
    <row r="231879"/>
    <row r="231880"/>
    <row r="231881"/>
    <row r="231882"/>
    <row r="231883"/>
    <row r="231884"/>
    <row r="231885"/>
    <row r="231886"/>
    <row r="231887"/>
    <row r="231888"/>
    <row r="231889"/>
    <row r="231890"/>
    <row r="231891"/>
    <row r="231892"/>
    <row r="231893"/>
    <row r="231894"/>
    <row r="231895"/>
    <row r="231896"/>
    <row r="231897"/>
    <row r="231898"/>
    <row r="231899"/>
    <row r="231900"/>
    <row r="231901"/>
    <row r="231902"/>
    <row r="231903"/>
    <row r="231904"/>
    <row r="231905"/>
    <row r="231906"/>
    <row r="231907"/>
    <row r="231908"/>
    <row r="231909"/>
    <row r="231910"/>
    <row r="231911"/>
    <row r="231912"/>
    <row r="231913"/>
    <row r="231914"/>
    <row r="231915"/>
    <row r="231916"/>
    <row r="231917"/>
    <row r="231918"/>
    <row r="231919"/>
    <row r="231920"/>
    <row r="231921"/>
    <row r="231922"/>
    <row r="231923"/>
    <row r="231924"/>
    <row r="231925"/>
    <row r="231926"/>
    <row r="231927"/>
    <row r="231928"/>
    <row r="231929"/>
    <row r="231930"/>
    <row r="231931"/>
    <row r="231932"/>
    <row r="231933"/>
    <row r="231934"/>
    <row r="231935"/>
    <row r="231936"/>
    <row r="231937"/>
    <row r="231938"/>
    <row r="231939"/>
    <row r="231940"/>
    <row r="231941"/>
    <row r="231942"/>
    <row r="231943"/>
    <row r="231944"/>
    <row r="231945"/>
    <row r="231946"/>
    <row r="231947"/>
    <row r="231948"/>
    <row r="231949"/>
    <row r="231950"/>
    <row r="231951"/>
    <row r="231952"/>
    <row r="231953"/>
    <row r="231954"/>
    <row r="231955"/>
    <row r="231956"/>
    <row r="231957"/>
    <row r="231958"/>
    <row r="231959"/>
    <row r="231960"/>
    <row r="231961"/>
    <row r="231962"/>
    <row r="231963"/>
    <row r="231964"/>
    <row r="231965"/>
    <row r="231966"/>
    <row r="231967"/>
    <row r="231968"/>
    <row r="231969"/>
    <row r="231970"/>
    <row r="231971"/>
    <row r="231972"/>
    <row r="231973"/>
    <row r="231974"/>
    <row r="231975"/>
    <row r="231976"/>
    <row r="231977"/>
    <row r="231978"/>
    <row r="231979"/>
    <row r="231980"/>
    <row r="231981"/>
    <row r="231982"/>
    <row r="231983"/>
    <row r="231984"/>
    <row r="231985"/>
    <row r="231986"/>
    <row r="231987"/>
    <row r="231988"/>
    <row r="231989"/>
    <row r="231990"/>
    <row r="231991"/>
    <row r="231992"/>
    <row r="231993"/>
    <row r="231994"/>
    <row r="231995"/>
    <row r="231996"/>
    <row r="231997"/>
    <row r="231998"/>
    <row r="231999"/>
    <row r="232000"/>
    <row r="232001"/>
    <row r="232002"/>
    <row r="232003"/>
    <row r="232004"/>
    <row r="232005"/>
    <row r="232006"/>
    <row r="232007"/>
    <row r="232008"/>
    <row r="232009"/>
    <row r="232010"/>
    <row r="232011"/>
    <row r="232012"/>
    <row r="232013"/>
    <row r="232014"/>
    <row r="232015"/>
    <row r="232016"/>
    <row r="232017"/>
    <row r="232018"/>
    <row r="232019"/>
    <row r="232020"/>
    <row r="232021"/>
    <row r="232022"/>
    <row r="232023"/>
    <row r="232024"/>
    <row r="232025"/>
    <row r="232026"/>
    <row r="232027"/>
    <row r="232028"/>
    <row r="232029"/>
    <row r="232030"/>
    <row r="232031"/>
    <row r="232032"/>
    <row r="232033"/>
    <row r="232034"/>
    <row r="232035"/>
    <row r="232036"/>
    <row r="232037"/>
    <row r="232038"/>
    <row r="232039"/>
    <row r="232040"/>
    <row r="232041"/>
    <row r="232042"/>
    <row r="232043"/>
    <row r="232044"/>
    <row r="232045"/>
    <row r="232046"/>
    <row r="232047"/>
    <row r="232048"/>
    <row r="232049"/>
    <row r="232050"/>
    <row r="232051"/>
    <row r="232052"/>
    <row r="232053"/>
    <row r="232054"/>
    <row r="232055"/>
    <row r="232056"/>
    <row r="232057"/>
    <row r="232058"/>
    <row r="232059"/>
    <row r="232060"/>
    <row r="232061"/>
    <row r="232062"/>
    <row r="232063"/>
    <row r="232064"/>
    <row r="232065"/>
    <row r="232066"/>
    <row r="232067"/>
    <row r="232068"/>
    <row r="232069"/>
    <row r="232070"/>
    <row r="232071"/>
    <row r="232072"/>
    <row r="232073"/>
    <row r="232074"/>
    <row r="232075"/>
    <row r="232076"/>
    <row r="232077"/>
    <row r="232078"/>
    <row r="232079"/>
    <row r="232080"/>
    <row r="232081"/>
    <row r="232082"/>
    <row r="232083"/>
    <row r="232084"/>
    <row r="232085"/>
    <row r="232086"/>
    <row r="232087"/>
    <row r="232088"/>
    <row r="232089"/>
    <row r="232090"/>
    <row r="232091"/>
    <row r="232092"/>
    <row r="232093"/>
    <row r="232094"/>
    <row r="232095"/>
    <row r="232096"/>
    <row r="232097"/>
    <row r="232098"/>
    <row r="232099"/>
    <row r="232100"/>
    <row r="232101"/>
    <row r="232102"/>
    <row r="232103"/>
    <row r="232104"/>
    <row r="232105"/>
    <row r="232106"/>
    <row r="232107"/>
    <row r="232108"/>
    <row r="232109"/>
    <row r="232110"/>
    <row r="232111"/>
    <row r="232112"/>
    <row r="232113"/>
    <row r="232114"/>
    <row r="232115"/>
    <row r="232116"/>
    <row r="232117"/>
    <row r="232118"/>
    <row r="232119"/>
    <row r="232120"/>
    <row r="232121"/>
    <row r="232122"/>
    <row r="232123"/>
    <row r="232124"/>
    <row r="232125"/>
    <row r="232126"/>
    <row r="232127"/>
    <row r="232128"/>
    <row r="232129"/>
    <row r="232130"/>
    <row r="232131"/>
    <row r="232132"/>
    <row r="232133"/>
    <row r="232134"/>
    <row r="232135"/>
    <row r="232136"/>
    <row r="232137"/>
    <row r="232138"/>
    <row r="232139"/>
    <row r="232140"/>
    <row r="232141"/>
    <row r="232142"/>
    <row r="232143"/>
    <row r="232144"/>
    <row r="232145"/>
    <row r="232146"/>
    <row r="232147"/>
    <row r="232148"/>
    <row r="232149"/>
    <row r="232150"/>
    <row r="232151"/>
    <row r="232152"/>
    <row r="232153"/>
    <row r="232154"/>
    <row r="232155"/>
    <row r="232156"/>
    <row r="232157"/>
    <row r="232158"/>
    <row r="232159"/>
    <row r="232160"/>
    <row r="232161"/>
    <row r="232162"/>
    <row r="232163"/>
    <row r="232164"/>
    <row r="232165"/>
    <row r="232166"/>
    <row r="232167"/>
    <row r="232168"/>
    <row r="232169"/>
    <row r="232170"/>
    <row r="232171"/>
    <row r="232172"/>
    <row r="232173"/>
    <row r="232174"/>
    <row r="232175"/>
    <row r="232176"/>
    <row r="232177"/>
    <row r="232178"/>
    <row r="232179"/>
    <row r="232180"/>
    <row r="232181"/>
    <row r="232182"/>
    <row r="232183"/>
    <row r="232184"/>
    <row r="232185"/>
    <row r="232186"/>
    <row r="232187"/>
    <row r="232188"/>
    <row r="232189"/>
    <row r="232190"/>
    <row r="232191"/>
    <row r="232192"/>
    <row r="232193"/>
    <row r="232194"/>
    <row r="232195"/>
    <row r="232196"/>
    <row r="232197"/>
    <row r="232198"/>
    <row r="232199"/>
    <row r="232200"/>
    <row r="232201"/>
    <row r="232202"/>
    <row r="232203"/>
    <row r="232204"/>
    <row r="232205"/>
    <row r="232206"/>
    <row r="232207"/>
    <row r="232208"/>
    <row r="232209"/>
    <row r="232210"/>
    <row r="232211"/>
    <row r="232212"/>
    <row r="232213"/>
    <row r="232214"/>
    <row r="232215"/>
    <row r="232216"/>
    <row r="232217"/>
    <row r="232218"/>
    <row r="232219"/>
    <row r="232220"/>
    <row r="232221"/>
    <row r="232222"/>
    <row r="232223"/>
    <row r="232224"/>
    <row r="232225"/>
    <row r="232226"/>
    <row r="232227"/>
    <row r="232228"/>
    <row r="232229"/>
    <row r="232230"/>
    <row r="232231"/>
    <row r="232232"/>
    <row r="232233"/>
    <row r="232234"/>
    <row r="232235"/>
    <row r="232236"/>
    <row r="232237"/>
    <row r="232238"/>
    <row r="232239"/>
    <row r="232240"/>
    <row r="232241"/>
    <row r="232242"/>
    <row r="232243"/>
    <row r="232244"/>
    <row r="232245"/>
    <row r="232246"/>
    <row r="232247"/>
    <row r="232248"/>
    <row r="232249"/>
    <row r="232250"/>
    <row r="232251"/>
    <row r="232252"/>
    <row r="232253"/>
    <row r="232254"/>
    <row r="232255"/>
    <row r="232256"/>
    <row r="232257"/>
    <row r="232258"/>
    <row r="232259"/>
    <row r="232260"/>
    <row r="232261"/>
    <row r="232262"/>
    <row r="232263"/>
    <row r="232264"/>
    <row r="232265"/>
    <row r="232266"/>
    <row r="232267"/>
    <row r="232268"/>
    <row r="232269"/>
    <row r="232270"/>
    <row r="232271"/>
    <row r="232272"/>
    <row r="232273"/>
    <row r="232274"/>
    <row r="232275"/>
    <row r="232276"/>
    <row r="232277"/>
    <row r="232278"/>
    <row r="232279"/>
    <row r="232280"/>
    <row r="232281"/>
    <row r="232282"/>
    <row r="232283"/>
    <row r="232284"/>
    <row r="232285"/>
    <row r="232286"/>
    <row r="232287"/>
    <row r="232288"/>
    <row r="232289"/>
    <row r="232290"/>
    <row r="232291"/>
    <row r="232292"/>
    <row r="232293"/>
    <row r="232294"/>
    <row r="232295"/>
    <row r="232296"/>
    <row r="232297"/>
    <row r="232298"/>
    <row r="232299"/>
    <row r="232300"/>
    <row r="232301"/>
    <row r="232302"/>
    <row r="232303"/>
    <row r="232304"/>
    <row r="232305"/>
    <row r="232306"/>
    <row r="232307"/>
    <row r="232308"/>
    <row r="232309"/>
    <row r="232310"/>
    <row r="232311"/>
    <row r="232312"/>
    <row r="232313"/>
    <row r="232314"/>
    <row r="232315"/>
    <row r="232316"/>
    <row r="232317"/>
    <row r="232318"/>
    <row r="232319"/>
    <row r="232320"/>
    <row r="232321"/>
    <row r="232322"/>
    <row r="232323"/>
    <row r="232324"/>
    <row r="232325"/>
    <row r="232326"/>
    <row r="232327"/>
    <row r="232328"/>
    <row r="232329"/>
    <row r="232330"/>
    <row r="232331"/>
    <row r="232332"/>
    <row r="232333"/>
    <row r="232334"/>
    <row r="232335"/>
    <row r="232336"/>
    <row r="232337"/>
    <row r="232338"/>
    <row r="232339"/>
    <row r="232340"/>
    <row r="232341"/>
    <row r="232342"/>
    <row r="232343"/>
    <row r="232344"/>
    <row r="232345"/>
    <row r="232346"/>
    <row r="232347"/>
    <row r="232348"/>
    <row r="232349"/>
    <row r="232350"/>
    <row r="232351"/>
    <row r="232352"/>
    <row r="232353"/>
    <row r="232354"/>
    <row r="232355"/>
    <row r="232356"/>
    <row r="232357"/>
    <row r="232358"/>
    <row r="232359"/>
    <row r="232360"/>
    <row r="232361"/>
    <row r="232362"/>
    <row r="232363"/>
    <row r="232364"/>
    <row r="232365"/>
    <row r="232366"/>
    <row r="232367"/>
    <row r="232368"/>
    <row r="232369"/>
    <row r="232370"/>
    <row r="232371"/>
    <row r="232372"/>
    <row r="232373"/>
    <row r="232374"/>
    <row r="232375"/>
    <row r="232376"/>
    <row r="232377"/>
    <row r="232378"/>
    <row r="232379"/>
    <row r="232380"/>
    <row r="232381"/>
    <row r="232382"/>
    <row r="232383"/>
    <row r="232384"/>
    <row r="232385"/>
    <row r="232386"/>
    <row r="232387"/>
    <row r="232388"/>
    <row r="232389"/>
    <row r="232390"/>
    <row r="232391"/>
    <row r="232392"/>
    <row r="232393"/>
    <row r="232394"/>
    <row r="232395"/>
    <row r="232396"/>
    <row r="232397"/>
    <row r="232398"/>
    <row r="232399"/>
    <row r="232400"/>
    <row r="232401"/>
    <row r="232402"/>
    <row r="232403"/>
    <row r="232404"/>
    <row r="232405"/>
    <row r="232406"/>
    <row r="232407"/>
    <row r="232408"/>
    <row r="232409"/>
    <row r="232410"/>
    <row r="232411"/>
    <row r="232412"/>
    <row r="232413"/>
    <row r="232414"/>
    <row r="232415"/>
    <row r="232416"/>
    <row r="232417"/>
    <row r="232418"/>
    <row r="232419"/>
    <row r="232420"/>
    <row r="232421"/>
    <row r="232422"/>
    <row r="232423"/>
    <row r="232424"/>
    <row r="232425"/>
    <row r="232426"/>
    <row r="232427"/>
    <row r="232428"/>
    <row r="232429"/>
    <row r="232430"/>
    <row r="232431"/>
    <row r="232432"/>
    <row r="232433"/>
    <row r="232434"/>
    <row r="232435"/>
    <row r="232436"/>
    <row r="232437"/>
    <row r="232438"/>
    <row r="232439"/>
    <row r="232440"/>
    <row r="232441"/>
    <row r="232442"/>
    <row r="232443"/>
    <row r="232444"/>
    <row r="232445"/>
    <row r="232446"/>
    <row r="232447"/>
    <row r="232448"/>
    <row r="232449"/>
    <row r="232450"/>
    <row r="232451"/>
    <row r="232452"/>
    <row r="232453"/>
    <row r="232454"/>
    <row r="232455"/>
    <row r="232456"/>
    <row r="232457"/>
    <row r="232458"/>
    <row r="232459"/>
    <row r="232460"/>
    <row r="232461"/>
    <row r="232462"/>
    <row r="232463"/>
    <row r="232464"/>
    <row r="232465"/>
    <row r="232466"/>
    <row r="232467"/>
    <row r="232468"/>
    <row r="232469"/>
    <row r="232470"/>
    <row r="232471"/>
    <row r="232472"/>
    <row r="232473"/>
    <row r="232474"/>
    <row r="232475"/>
    <row r="232476"/>
    <row r="232477"/>
    <row r="232478"/>
    <row r="232479"/>
    <row r="232480"/>
    <row r="232481"/>
    <row r="232482"/>
    <row r="232483"/>
    <row r="232484"/>
    <row r="232485"/>
    <row r="232486"/>
    <row r="232487"/>
    <row r="232488"/>
    <row r="232489"/>
    <row r="232490"/>
    <row r="232491"/>
    <row r="232492"/>
    <row r="232493"/>
    <row r="232494"/>
    <row r="232495"/>
    <row r="232496"/>
    <row r="232497"/>
    <row r="232498"/>
    <row r="232499"/>
    <row r="232500"/>
    <row r="232501"/>
    <row r="232502"/>
    <row r="232503"/>
    <row r="232504"/>
    <row r="232505"/>
    <row r="232506"/>
    <row r="232507"/>
    <row r="232508"/>
    <row r="232509"/>
    <row r="232510"/>
    <row r="232511"/>
    <row r="232512"/>
    <row r="232513"/>
    <row r="232514"/>
    <row r="232515"/>
    <row r="232516"/>
    <row r="232517"/>
    <row r="232518"/>
    <row r="232519"/>
    <row r="232520"/>
    <row r="232521"/>
    <row r="232522"/>
    <row r="232523"/>
    <row r="232524"/>
    <row r="232525"/>
    <row r="232526"/>
    <row r="232527"/>
    <row r="232528"/>
    <row r="232529"/>
    <row r="232530"/>
    <row r="232531"/>
    <row r="232532"/>
    <row r="232533"/>
    <row r="232534"/>
    <row r="232535"/>
    <row r="232536"/>
    <row r="232537"/>
    <row r="232538"/>
    <row r="232539"/>
    <row r="232540"/>
    <row r="232541"/>
    <row r="232542"/>
    <row r="232543"/>
    <row r="232544"/>
    <row r="232545"/>
    <row r="232546"/>
    <row r="232547"/>
    <row r="232548"/>
    <row r="232549"/>
    <row r="232550"/>
    <row r="232551"/>
    <row r="232552"/>
    <row r="232553"/>
    <row r="232554"/>
    <row r="232555"/>
    <row r="232556"/>
    <row r="232557"/>
    <row r="232558"/>
    <row r="232559"/>
    <row r="232560"/>
    <row r="232561"/>
    <row r="232562"/>
    <row r="232563"/>
    <row r="232564"/>
    <row r="232565"/>
    <row r="232566"/>
    <row r="232567"/>
    <row r="232568"/>
    <row r="232569"/>
    <row r="232570"/>
    <row r="232571"/>
    <row r="232572"/>
    <row r="232573"/>
    <row r="232574"/>
    <row r="232575"/>
    <row r="232576"/>
    <row r="232577"/>
    <row r="232578"/>
    <row r="232579"/>
    <row r="232580"/>
    <row r="232581"/>
    <row r="232582"/>
    <row r="232583"/>
    <row r="232584"/>
    <row r="232585"/>
    <row r="232586"/>
    <row r="232587"/>
    <row r="232588"/>
    <row r="232589"/>
    <row r="232590"/>
    <row r="232591"/>
    <row r="232592"/>
    <row r="232593"/>
    <row r="232594"/>
    <row r="232595"/>
    <row r="232596"/>
    <row r="232597"/>
    <row r="232598"/>
    <row r="232599"/>
    <row r="232600"/>
    <row r="232601"/>
    <row r="232602"/>
    <row r="232603"/>
    <row r="232604"/>
    <row r="232605"/>
    <row r="232606"/>
    <row r="232607"/>
    <row r="232608"/>
    <row r="232609"/>
    <row r="232610"/>
    <row r="232611"/>
    <row r="232612"/>
    <row r="232613"/>
    <row r="232614"/>
    <row r="232615"/>
    <row r="232616"/>
    <row r="232617"/>
    <row r="232618"/>
    <row r="232619"/>
    <row r="232620"/>
    <row r="232621"/>
    <row r="232622"/>
    <row r="232623"/>
    <row r="232624"/>
    <row r="232625"/>
    <row r="232626"/>
    <row r="232627"/>
    <row r="232628"/>
    <row r="232629"/>
    <row r="232630"/>
    <row r="232631"/>
    <row r="232632"/>
    <row r="232633"/>
    <row r="232634"/>
    <row r="232635"/>
    <row r="232636"/>
    <row r="232637"/>
    <row r="232638"/>
    <row r="232639"/>
    <row r="232640"/>
    <row r="232641"/>
    <row r="232642"/>
    <row r="232643"/>
    <row r="232644"/>
    <row r="232645"/>
    <row r="232646"/>
    <row r="232647"/>
    <row r="232648"/>
    <row r="232649"/>
    <row r="232650"/>
    <row r="232651"/>
    <row r="232652"/>
    <row r="232653"/>
    <row r="232654"/>
    <row r="232655"/>
    <row r="232656"/>
    <row r="232657"/>
    <row r="232658"/>
    <row r="232659"/>
    <row r="232660"/>
    <row r="232661"/>
    <row r="232662"/>
    <row r="232663"/>
    <row r="232664"/>
    <row r="232665"/>
    <row r="232666"/>
    <row r="232667"/>
    <row r="232668"/>
    <row r="232669"/>
    <row r="232670"/>
    <row r="232671"/>
    <row r="232672"/>
    <row r="232673"/>
    <row r="232674"/>
    <row r="232675"/>
    <row r="232676"/>
    <row r="232677"/>
    <row r="232678"/>
    <row r="232679"/>
    <row r="232680"/>
    <row r="232681"/>
    <row r="232682"/>
    <row r="232683"/>
    <row r="232684"/>
    <row r="232685"/>
    <row r="232686"/>
    <row r="232687"/>
    <row r="232688"/>
    <row r="232689"/>
    <row r="232690"/>
    <row r="232691"/>
    <row r="232692"/>
    <row r="232693"/>
    <row r="232694"/>
    <row r="232695"/>
    <row r="232696"/>
    <row r="232697"/>
    <row r="232698"/>
    <row r="232699"/>
    <row r="232700"/>
    <row r="232701"/>
    <row r="232702"/>
    <row r="232703"/>
    <row r="232704"/>
    <row r="232705"/>
    <row r="232706"/>
    <row r="232707"/>
    <row r="232708"/>
    <row r="232709"/>
    <row r="232710"/>
    <row r="232711"/>
    <row r="232712"/>
    <row r="232713"/>
    <row r="232714"/>
    <row r="232715"/>
    <row r="232716"/>
    <row r="232717"/>
    <row r="232718"/>
    <row r="232719"/>
    <row r="232720"/>
    <row r="232721"/>
    <row r="232722"/>
    <row r="232723"/>
    <row r="232724"/>
    <row r="232725"/>
    <row r="232726"/>
    <row r="232727"/>
    <row r="232728"/>
    <row r="232729"/>
    <row r="232730"/>
    <row r="232731"/>
    <row r="232732"/>
    <row r="232733"/>
    <row r="232734"/>
    <row r="232735"/>
    <row r="232736"/>
    <row r="232737"/>
    <row r="232738"/>
    <row r="232739"/>
    <row r="232740"/>
    <row r="232741"/>
    <row r="232742"/>
    <row r="232743"/>
    <row r="232744"/>
    <row r="232745"/>
    <row r="232746"/>
    <row r="232747"/>
    <row r="232748"/>
    <row r="232749"/>
    <row r="232750"/>
    <row r="232751"/>
    <row r="232752"/>
    <row r="232753"/>
    <row r="232754"/>
    <row r="232755"/>
    <row r="232756"/>
    <row r="232757"/>
    <row r="232758"/>
    <row r="232759"/>
    <row r="232760"/>
    <row r="232761"/>
    <row r="232762"/>
    <row r="232763"/>
    <row r="232764"/>
    <row r="232765"/>
    <row r="232766"/>
    <row r="232767"/>
    <row r="232768"/>
    <row r="232769"/>
    <row r="232770"/>
    <row r="232771"/>
    <row r="232772"/>
    <row r="232773"/>
    <row r="232774"/>
    <row r="232775"/>
    <row r="232776"/>
    <row r="232777"/>
    <row r="232778"/>
    <row r="232779"/>
    <row r="232780"/>
    <row r="232781"/>
    <row r="232782"/>
    <row r="232783"/>
    <row r="232784"/>
    <row r="232785"/>
    <row r="232786"/>
    <row r="232787"/>
    <row r="232788"/>
    <row r="232789"/>
    <row r="232790"/>
    <row r="232791"/>
    <row r="232792"/>
    <row r="232793"/>
    <row r="232794"/>
    <row r="232795"/>
    <row r="232796"/>
    <row r="232797"/>
    <row r="232798"/>
    <row r="232799"/>
    <row r="232800"/>
    <row r="232801"/>
    <row r="232802"/>
    <row r="232803"/>
    <row r="232804"/>
    <row r="232805"/>
    <row r="232806"/>
    <row r="232807"/>
    <row r="232808"/>
    <row r="232809"/>
    <row r="232810"/>
    <row r="232811"/>
    <row r="232812"/>
    <row r="232813"/>
    <row r="232814"/>
    <row r="232815"/>
    <row r="232816"/>
    <row r="232817"/>
    <row r="232818"/>
    <row r="232819"/>
    <row r="232820"/>
    <row r="232821"/>
    <row r="232822"/>
    <row r="232823"/>
    <row r="232824"/>
    <row r="232825"/>
    <row r="232826"/>
    <row r="232827"/>
    <row r="232828"/>
    <row r="232829"/>
    <row r="232830"/>
    <row r="232831"/>
    <row r="232832"/>
    <row r="232833"/>
    <row r="232834"/>
    <row r="232835"/>
    <row r="232836"/>
    <row r="232837"/>
    <row r="232838"/>
    <row r="232839"/>
    <row r="232840"/>
    <row r="232841"/>
    <row r="232842"/>
    <row r="232843"/>
    <row r="232844"/>
    <row r="232845"/>
    <row r="232846"/>
    <row r="232847"/>
    <row r="232848"/>
    <row r="232849"/>
    <row r="232850"/>
    <row r="232851"/>
    <row r="232852"/>
    <row r="232853"/>
    <row r="232854"/>
    <row r="232855"/>
    <row r="232856"/>
    <row r="232857"/>
    <row r="232858"/>
    <row r="232859"/>
    <row r="232860"/>
    <row r="232861"/>
    <row r="232862"/>
    <row r="232863"/>
    <row r="232864"/>
    <row r="232865"/>
    <row r="232866"/>
    <row r="232867"/>
    <row r="232868"/>
    <row r="232869"/>
    <row r="232870"/>
    <row r="232871"/>
    <row r="232872"/>
    <row r="232873"/>
    <row r="232874"/>
    <row r="232875"/>
    <row r="232876"/>
    <row r="232877"/>
    <row r="232878"/>
    <row r="232879"/>
    <row r="232880"/>
    <row r="232881"/>
    <row r="232882"/>
    <row r="232883"/>
    <row r="232884"/>
    <row r="232885"/>
    <row r="232886"/>
    <row r="232887"/>
    <row r="232888"/>
    <row r="232889"/>
    <row r="232890"/>
    <row r="232891"/>
    <row r="232892"/>
    <row r="232893"/>
    <row r="232894"/>
    <row r="232895"/>
    <row r="232896"/>
    <row r="232897"/>
    <row r="232898"/>
    <row r="232899"/>
    <row r="232900"/>
    <row r="232901"/>
    <row r="232902"/>
    <row r="232903"/>
    <row r="232904"/>
    <row r="232905"/>
    <row r="232906"/>
    <row r="232907"/>
    <row r="232908"/>
    <row r="232909"/>
    <row r="232910"/>
    <row r="232911"/>
    <row r="232912"/>
    <row r="232913"/>
    <row r="232914"/>
    <row r="232915"/>
    <row r="232916"/>
    <row r="232917"/>
    <row r="232918"/>
    <row r="232919"/>
    <row r="232920"/>
    <row r="232921"/>
    <row r="232922"/>
    <row r="232923"/>
    <row r="232924"/>
    <row r="232925"/>
    <row r="232926"/>
    <row r="232927"/>
    <row r="232928"/>
    <row r="232929"/>
    <row r="232930"/>
    <row r="232931"/>
    <row r="232932"/>
    <row r="232933"/>
    <row r="232934"/>
    <row r="232935"/>
    <row r="232936"/>
    <row r="232937"/>
    <row r="232938"/>
    <row r="232939"/>
    <row r="232940"/>
    <row r="232941"/>
    <row r="232942"/>
    <row r="232943"/>
    <row r="232944"/>
    <row r="232945"/>
    <row r="232946"/>
    <row r="232947"/>
    <row r="232948"/>
    <row r="232949"/>
    <row r="232950"/>
    <row r="232951"/>
    <row r="232952"/>
    <row r="232953"/>
    <row r="232954"/>
    <row r="232955"/>
    <row r="232956"/>
    <row r="232957"/>
    <row r="232958"/>
    <row r="232959"/>
    <row r="232960"/>
    <row r="232961"/>
    <row r="232962"/>
    <row r="232963"/>
    <row r="232964"/>
    <row r="232965"/>
    <row r="232966"/>
    <row r="232967"/>
    <row r="232968"/>
    <row r="232969"/>
    <row r="232970"/>
    <row r="232971"/>
    <row r="232972"/>
    <row r="232973"/>
    <row r="232974"/>
    <row r="232975"/>
    <row r="232976"/>
    <row r="232977"/>
    <row r="232978"/>
    <row r="232979"/>
    <row r="232980"/>
    <row r="232981"/>
    <row r="232982"/>
    <row r="232983"/>
    <row r="232984"/>
    <row r="232985"/>
    <row r="232986"/>
    <row r="232987"/>
    <row r="232988"/>
    <row r="232989"/>
    <row r="232990"/>
    <row r="232991"/>
    <row r="232992"/>
    <row r="232993"/>
    <row r="232994"/>
    <row r="232995"/>
    <row r="232996"/>
    <row r="232997"/>
    <row r="232998"/>
    <row r="232999"/>
    <row r="233000"/>
    <row r="233001"/>
    <row r="233002"/>
    <row r="233003"/>
    <row r="233004"/>
    <row r="233005"/>
    <row r="233006"/>
    <row r="233007"/>
    <row r="233008"/>
    <row r="233009"/>
    <row r="233010"/>
    <row r="233011"/>
    <row r="233012"/>
    <row r="233013"/>
    <row r="233014"/>
    <row r="233015"/>
    <row r="233016"/>
    <row r="233017"/>
    <row r="233018"/>
    <row r="233019"/>
    <row r="233020"/>
    <row r="233021"/>
    <row r="233022"/>
    <row r="233023"/>
    <row r="233024"/>
    <row r="233025"/>
    <row r="233026"/>
    <row r="233027"/>
    <row r="233028"/>
    <row r="233029"/>
    <row r="233030"/>
    <row r="233031"/>
    <row r="233032"/>
    <row r="233033"/>
    <row r="233034"/>
    <row r="233035"/>
    <row r="233036"/>
    <row r="233037"/>
    <row r="233038"/>
    <row r="233039"/>
    <row r="233040"/>
    <row r="233041"/>
    <row r="233042"/>
    <row r="233043"/>
    <row r="233044"/>
    <row r="233045"/>
    <row r="233046"/>
    <row r="233047"/>
    <row r="233048"/>
    <row r="233049"/>
    <row r="233050"/>
    <row r="233051"/>
    <row r="233052"/>
    <row r="233053"/>
    <row r="233054"/>
    <row r="233055"/>
    <row r="233056"/>
    <row r="233057"/>
    <row r="233058"/>
    <row r="233059"/>
    <row r="233060"/>
    <row r="233061"/>
    <row r="233062"/>
    <row r="233063"/>
    <row r="233064"/>
    <row r="233065"/>
    <row r="233066"/>
    <row r="233067"/>
    <row r="233068"/>
    <row r="233069"/>
    <row r="233070"/>
    <row r="233071"/>
    <row r="233072"/>
    <row r="233073"/>
    <row r="233074"/>
    <row r="233075"/>
    <row r="233076"/>
    <row r="233077"/>
    <row r="233078"/>
    <row r="233079"/>
    <row r="233080"/>
    <row r="233081"/>
    <row r="233082"/>
    <row r="233083"/>
    <row r="233084"/>
    <row r="233085"/>
    <row r="233086"/>
    <row r="233087"/>
    <row r="233088"/>
    <row r="233089"/>
    <row r="233090"/>
    <row r="233091"/>
    <row r="233092"/>
    <row r="233093"/>
    <row r="233094"/>
    <row r="233095"/>
    <row r="233096"/>
    <row r="233097"/>
    <row r="233098"/>
    <row r="233099"/>
    <row r="233100"/>
    <row r="233101"/>
    <row r="233102"/>
    <row r="233103"/>
    <row r="233104"/>
    <row r="233105"/>
    <row r="233106"/>
    <row r="233107"/>
    <row r="233108"/>
    <row r="233109"/>
    <row r="233110"/>
    <row r="233111"/>
    <row r="233112"/>
    <row r="233113"/>
    <row r="233114"/>
    <row r="233115"/>
    <row r="233116"/>
    <row r="233117"/>
    <row r="233118"/>
    <row r="233119"/>
    <row r="233120"/>
    <row r="233121"/>
    <row r="233122"/>
    <row r="233123"/>
    <row r="233124"/>
    <row r="233125"/>
    <row r="233126"/>
    <row r="233127"/>
    <row r="233128"/>
    <row r="233129"/>
    <row r="233130"/>
    <row r="233131"/>
    <row r="233132"/>
    <row r="233133"/>
    <row r="233134"/>
    <row r="233135"/>
    <row r="233136"/>
    <row r="233137"/>
    <row r="233138"/>
    <row r="233139"/>
    <row r="233140"/>
    <row r="233141"/>
    <row r="233142"/>
    <row r="233143"/>
    <row r="233144"/>
    <row r="233145"/>
    <row r="233146"/>
    <row r="233147"/>
    <row r="233148"/>
    <row r="233149"/>
    <row r="233150"/>
    <row r="233151"/>
    <row r="233152"/>
    <row r="233153"/>
    <row r="233154"/>
    <row r="233155"/>
    <row r="233156"/>
    <row r="233157"/>
    <row r="233158"/>
    <row r="233159"/>
    <row r="233160"/>
    <row r="233161"/>
    <row r="233162"/>
    <row r="233163"/>
    <row r="233164"/>
    <row r="233165"/>
    <row r="233166"/>
    <row r="233167"/>
    <row r="233168"/>
    <row r="233169"/>
    <row r="233170"/>
    <row r="233171"/>
    <row r="233172"/>
    <row r="233173"/>
    <row r="233174"/>
    <row r="233175"/>
    <row r="233176"/>
    <row r="233177"/>
    <row r="233178"/>
    <row r="233179"/>
    <row r="233180"/>
    <row r="233181"/>
    <row r="233182"/>
    <row r="233183"/>
    <row r="233184"/>
    <row r="233185"/>
    <row r="233186"/>
    <row r="233187"/>
    <row r="233188"/>
    <row r="233189"/>
    <row r="233190"/>
    <row r="233191"/>
    <row r="233192"/>
    <row r="233193"/>
    <row r="233194"/>
    <row r="233195"/>
    <row r="233196"/>
    <row r="233197"/>
    <row r="233198"/>
    <row r="233199"/>
    <row r="233200"/>
    <row r="233201"/>
    <row r="233202"/>
    <row r="233203"/>
    <row r="233204"/>
    <row r="233205"/>
    <row r="233206"/>
    <row r="233207"/>
    <row r="233208"/>
    <row r="233209"/>
    <row r="233210"/>
    <row r="233211"/>
    <row r="233212"/>
    <row r="233213"/>
    <row r="233214"/>
    <row r="233215"/>
    <row r="233216"/>
    <row r="233217"/>
    <row r="233218"/>
    <row r="233219"/>
    <row r="233220"/>
    <row r="233221"/>
    <row r="233222"/>
    <row r="233223"/>
    <row r="233224"/>
    <row r="233225"/>
    <row r="233226"/>
    <row r="233227"/>
    <row r="233228"/>
    <row r="233229"/>
    <row r="233230"/>
    <row r="233231"/>
    <row r="233232"/>
    <row r="233233"/>
    <row r="233234"/>
    <row r="233235"/>
    <row r="233236"/>
    <row r="233237"/>
    <row r="233238"/>
    <row r="233239"/>
    <row r="233240"/>
    <row r="233241"/>
    <row r="233242"/>
    <row r="233243"/>
    <row r="233244"/>
    <row r="233245"/>
    <row r="233246"/>
    <row r="233247"/>
    <row r="233248"/>
    <row r="233249"/>
    <row r="233250"/>
    <row r="233251"/>
    <row r="233252"/>
    <row r="233253"/>
    <row r="233254"/>
    <row r="233255"/>
    <row r="233256"/>
    <row r="233257"/>
    <row r="233258"/>
    <row r="233259"/>
    <row r="233260"/>
    <row r="233261"/>
    <row r="233262"/>
    <row r="233263"/>
    <row r="233264"/>
    <row r="233265"/>
    <row r="233266"/>
    <row r="233267"/>
    <row r="233268"/>
    <row r="233269"/>
    <row r="233270"/>
    <row r="233271"/>
    <row r="233272"/>
    <row r="233273"/>
    <row r="233274"/>
    <row r="233275"/>
    <row r="233276"/>
    <row r="233277"/>
    <row r="233278"/>
    <row r="233279"/>
    <row r="233280"/>
    <row r="233281"/>
    <row r="233282"/>
    <row r="233283"/>
    <row r="233284"/>
    <row r="233285"/>
    <row r="233286"/>
    <row r="233287"/>
    <row r="233288"/>
    <row r="233289"/>
    <row r="233290"/>
    <row r="233291"/>
    <row r="233292"/>
    <row r="233293"/>
    <row r="233294"/>
    <row r="233295"/>
    <row r="233296"/>
    <row r="233297"/>
    <row r="233298"/>
    <row r="233299"/>
    <row r="233300"/>
    <row r="233301"/>
    <row r="233302"/>
    <row r="233303"/>
    <row r="233304"/>
    <row r="233305"/>
    <row r="233306"/>
    <row r="233307"/>
    <row r="233308"/>
    <row r="233309"/>
    <row r="233310"/>
    <row r="233311"/>
    <row r="233312"/>
    <row r="233313"/>
    <row r="233314"/>
    <row r="233315"/>
    <row r="233316"/>
    <row r="233317"/>
    <row r="233318"/>
    <row r="233319"/>
    <row r="233320"/>
    <row r="233321"/>
    <row r="233322"/>
    <row r="233323"/>
    <row r="233324"/>
    <row r="233325"/>
    <row r="233326"/>
    <row r="233327"/>
    <row r="233328"/>
    <row r="233329"/>
    <row r="233330"/>
    <row r="233331"/>
    <row r="233332"/>
    <row r="233333"/>
    <row r="233334"/>
    <row r="233335"/>
    <row r="233336"/>
    <row r="233337"/>
    <row r="233338"/>
    <row r="233339"/>
    <row r="233340"/>
    <row r="233341"/>
    <row r="233342"/>
    <row r="233343"/>
    <row r="233344"/>
    <row r="233345"/>
    <row r="233346"/>
    <row r="233347"/>
    <row r="233348"/>
    <row r="233349"/>
    <row r="233350"/>
    <row r="233351"/>
    <row r="233352"/>
    <row r="233353"/>
    <row r="233354"/>
    <row r="233355"/>
    <row r="233356"/>
    <row r="233357"/>
    <row r="233358"/>
    <row r="233359"/>
    <row r="233360"/>
    <row r="233361"/>
    <row r="233362"/>
    <row r="233363"/>
    <row r="233364"/>
    <row r="233365"/>
    <row r="233366"/>
    <row r="233367"/>
    <row r="233368"/>
    <row r="233369"/>
    <row r="233370"/>
    <row r="233371"/>
    <row r="233372"/>
    <row r="233373"/>
    <row r="233374"/>
    <row r="233375"/>
    <row r="233376"/>
    <row r="233377"/>
    <row r="233378"/>
    <row r="233379"/>
    <row r="233380"/>
    <row r="233381"/>
    <row r="233382"/>
    <row r="233383"/>
    <row r="233384"/>
    <row r="233385"/>
    <row r="233386"/>
    <row r="233387"/>
    <row r="233388"/>
    <row r="233389"/>
    <row r="233390"/>
    <row r="233391"/>
    <row r="233392"/>
    <row r="233393"/>
    <row r="233394"/>
    <row r="233395"/>
    <row r="233396"/>
    <row r="233397"/>
    <row r="233398"/>
    <row r="233399"/>
    <row r="233400"/>
    <row r="233401"/>
    <row r="233402"/>
    <row r="233403"/>
    <row r="233404"/>
    <row r="233405"/>
    <row r="233406"/>
    <row r="233407"/>
    <row r="233408"/>
    <row r="233409"/>
    <row r="233410"/>
    <row r="233411"/>
    <row r="233412"/>
    <row r="233413"/>
    <row r="233414"/>
    <row r="233415"/>
    <row r="233416"/>
    <row r="233417"/>
    <row r="233418"/>
    <row r="233419"/>
    <row r="233420"/>
    <row r="233421"/>
    <row r="233422"/>
    <row r="233423"/>
    <row r="233424"/>
    <row r="233425"/>
    <row r="233426"/>
    <row r="233427"/>
    <row r="233428"/>
    <row r="233429"/>
    <row r="233430"/>
    <row r="233431"/>
    <row r="233432"/>
    <row r="233433"/>
    <row r="233434"/>
    <row r="233435"/>
    <row r="233436"/>
    <row r="233437"/>
    <row r="233438"/>
    <row r="233439"/>
    <row r="233440"/>
    <row r="233441"/>
    <row r="233442"/>
    <row r="233443"/>
    <row r="233444"/>
    <row r="233445"/>
    <row r="233446"/>
    <row r="233447"/>
    <row r="233448"/>
    <row r="233449"/>
    <row r="233450"/>
    <row r="233451"/>
    <row r="233452"/>
    <row r="233453"/>
    <row r="233454"/>
    <row r="233455"/>
    <row r="233456"/>
    <row r="233457"/>
    <row r="233458"/>
    <row r="233459"/>
    <row r="233460"/>
    <row r="233461"/>
    <row r="233462"/>
    <row r="233463"/>
    <row r="233464"/>
    <row r="233465"/>
    <row r="233466"/>
    <row r="233467"/>
    <row r="233468"/>
    <row r="233469"/>
    <row r="233470"/>
    <row r="233471"/>
    <row r="233472"/>
    <row r="233473"/>
    <row r="233474"/>
    <row r="233475"/>
    <row r="233476"/>
    <row r="233477"/>
    <row r="233478"/>
    <row r="233479"/>
    <row r="233480"/>
    <row r="233481"/>
    <row r="233482"/>
    <row r="233483"/>
    <row r="233484"/>
    <row r="233485"/>
    <row r="233486"/>
    <row r="233487"/>
    <row r="233488"/>
    <row r="233489"/>
    <row r="233490"/>
    <row r="233491"/>
    <row r="233492"/>
    <row r="233493"/>
    <row r="233494"/>
    <row r="233495"/>
    <row r="233496"/>
    <row r="233497"/>
    <row r="233498"/>
    <row r="233499"/>
    <row r="233500"/>
    <row r="233501"/>
    <row r="233502"/>
    <row r="233503"/>
    <row r="233504"/>
    <row r="233505"/>
    <row r="233506"/>
    <row r="233507"/>
    <row r="233508"/>
    <row r="233509"/>
    <row r="233510"/>
    <row r="233511"/>
    <row r="233512"/>
    <row r="233513"/>
    <row r="233514"/>
    <row r="233515"/>
    <row r="233516"/>
    <row r="233517"/>
    <row r="233518"/>
    <row r="233519"/>
    <row r="233520"/>
    <row r="233521"/>
    <row r="233522"/>
    <row r="233523"/>
    <row r="233524"/>
    <row r="233525"/>
    <row r="233526"/>
    <row r="233527"/>
    <row r="233528"/>
    <row r="233529"/>
    <row r="233530"/>
    <row r="233531"/>
    <row r="233532"/>
    <row r="233533"/>
    <row r="233534"/>
    <row r="233535"/>
    <row r="233536"/>
    <row r="233537"/>
    <row r="233538"/>
    <row r="233539"/>
    <row r="233540"/>
    <row r="233541"/>
    <row r="233542"/>
    <row r="233543"/>
    <row r="233544"/>
    <row r="233545"/>
    <row r="233546"/>
    <row r="233547"/>
    <row r="233548"/>
    <row r="233549"/>
    <row r="233550"/>
    <row r="233551"/>
    <row r="233552"/>
    <row r="233553"/>
    <row r="233554"/>
    <row r="233555"/>
    <row r="233556"/>
    <row r="233557"/>
    <row r="233558"/>
    <row r="233559"/>
    <row r="233560"/>
    <row r="233561"/>
    <row r="233562"/>
    <row r="233563"/>
    <row r="233564"/>
    <row r="233565"/>
    <row r="233566"/>
    <row r="233567"/>
    <row r="233568"/>
    <row r="233569"/>
    <row r="233570"/>
    <row r="233571"/>
    <row r="233572"/>
    <row r="233573"/>
    <row r="233574"/>
    <row r="233575"/>
    <row r="233576"/>
    <row r="233577"/>
    <row r="233578"/>
    <row r="233579"/>
    <row r="233580"/>
    <row r="233581"/>
    <row r="233582"/>
    <row r="233583"/>
    <row r="233584"/>
    <row r="233585"/>
    <row r="233586"/>
    <row r="233587"/>
    <row r="233588"/>
    <row r="233589"/>
    <row r="233590"/>
    <row r="233591"/>
    <row r="233592"/>
    <row r="233593"/>
    <row r="233594"/>
    <row r="233595"/>
    <row r="233596"/>
    <row r="233597"/>
    <row r="233598"/>
    <row r="233599"/>
    <row r="233600"/>
    <row r="233601"/>
    <row r="233602"/>
    <row r="233603"/>
    <row r="233604"/>
    <row r="233605"/>
    <row r="233606"/>
    <row r="233607"/>
    <row r="233608"/>
    <row r="233609"/>
    <row r="233610"/>
    <row r="233611"/>
    <row r="233612"/>
    <row r="233613"/>
    <row r="233614"/>
    <row r="233615"/>
    <row r="233616"/>
    <row r="233617"/>
    <row r="233618"/>
    <row r="233619"/>
    <row r="233620"/>
    <row r="233621"/>
    <row r="233622"/>
    <row r="233623"/>
    <row r="233624"/>
    <row r="233625"/>
    <row r="233626"/>
    <row r="233627"/>
    <row r="233628"/>
    <row r="233629"/>
    <row r="233630"/>
    <row r="233631"/>
    <row r="233632"/>
    <row r="233633"/>
    <row r="233634"/>
    <row r="233635"/>
    <row r="233636"/>
    <row r="233637"/>
    <row r="233638"/>
    <row r="233639"/>
    <row r="233640"/>
    <row r="233641"/>
    <row r="233642"/>
    <row r="233643"/>
    <row r="233644"/>
    <row r="233645"/>
    <row r="233646"/>
    <row r="233647"/>
    <row r="233648"/>
    <row r="233649"/>
    <row r="233650"/>
    <row r="233651"/>
    <row r="233652"/>
    <row r="233653"/>
    <row r="233654"/>
    <row r="233655"/>
    <row r="233656"/>
    <row r="233657"/>
    <row r="233658"/>
    <row r="233659"/>
    <row r="233660"/>
    <row r="233661"/>
    <row r="233662"/>
    <row r="233663"/>
    <row r="233664"/>
    <row r="233665"/>
    <row r="233666"/>
    <row r="233667"/>
    <row r="233668"/>
    <row r="233669"/>
    <row r="233670"/>
    <row r="233671"/>
    <row r="233672"/>
    <row r="233673"/>
    <row r="233674"/>
    <row r="233675"/>
    <row r="233676"/>
    <row r="233677"/>
    <row r="233678"/>
    <row r="233679"/>
    <row r="233680"/>
    <row r="233681"/>
    <row r="233682"/>
    <row r="233683"/>
    <row r="233684"/>
    <row r="233685"/>
    <row r="233686"/>
    <row r="233687"/>
    <row r="233688"/>
    <row r="233689"/>
    <row r="233690"/>
    <row r="233691"/>
    <row r="233692"/>
    <row r="233693"/>
    <row r="233694"/>
    <row r="233695"/>
    <row r="233696"/>
    <row r="233697"/>
    <row r="233698"/>
    <row r="233699"/>
    <row r="233700"/>
    <row r="233701"/>
    <row r="233702"/>
    <row r="233703"/>
    <row r="233704"/>
    <row r="233705"/>
    <row r="233706"/>
    <row r="233707"/>
    <row r="233708"/>
    <row r="233709"/>
    <row r="233710"/>
    <row r="233711"/>
    <row r="233712"/>
    <row r="233713"/>
    <row r="233714"/>
    <row r="233715"/>
    <row r="233716"/>
    <row r="233717"/>
    <row r="233718"/>
    <row r="233719"/>
    <row r="233720"/>
    <row r="233721"/>
    <row r="233722"/>
    <row r="233723"/>
    <row r="233724"/>
    <row r="233725"/>
    <row r="233726"/>
    <row r="233727"/>
    <row r="233728"/>
    <row r="233729"/>
    <row r="233730"/>
    <row r="233731"/>
    <row r="233732"/>
    <row r="233733"/>
    <row r="233734"/>
    <row r="233735"/>
    <row r="233736"/>
    <row r="233737"/>
    <row r="233738"/>
    <row r="233739"/>
    <row r="233740"/>
    <row r="233741"/>
    <row r="233742"/>
    <row r="233743"/>
    <row r="233744"/>
    <row r="233745"/>
    <row r="233746"/>
    <row r="233747"/>
    <row r="233748"/>
    <row r="233749"/>
    <row r="233750"/>
    <row r="233751"/>
    <row r="233752"/>
    <row r="233753"/>
    <row r="233754"/>
    <row r="233755"/>
    <row r="233756"/>
    <row r="233757"/>
    <row r="233758"/>
    <row r="233759"/>
    <row r="233760"/>
    <row r="233761"/>
    <row r="233762"/>
    <row r="233763"/>
    <row r="233764"/>
    <row r="233765"/>
    <row r="233766"/>
    <row r="233767"/>
    <row r="233768"/>
    <row r="233769"/>
    <row r="233770"/>
    <row r="233771"/>
    <row r="233772"/>
    <row r="233773"/>
    <row r="233774"/>
    <row r="233775"/>
    <row r="233776"/>
    <row r="233777"/>
    <row r="233778"/>
    <row r="233779"/>
    <row r="233780"/>
    <row r="233781"/>
    <row r="233782"/>
    <row r="233783"/>
    <row r="233784"/>
    <row r="233785"/>
    <row r="233786"/>
    <row r="233787"/>
    <row r="233788"/>
    <row r="233789"/>
    <row r="233790"/>
    <row r="233791"/>
    <row r="233792"/>
    <row r="233793"/>
    <row r="233794"/>
    <row r="233795"/>
    <row r="233796"/>
    <row r="233797"/>
    <row r="233798"/>
    <row r="233799"/>
    <row r="233800"/>
    <row r="233801"/>
    <row r="233802"/>
    <row r="233803"/>
    <row r="233804"/>
    <row r="233805"/>
    <row r="233806"/>
    <row r="233807"/>
    <row r="233808"/>
    <row r="233809"/>
    <row r="233810"/>
    <row r="233811"/>
    <row r="233812"/>
    <row r="233813"/>
    <row r="233814"/>
    <row r="233815"/>
    <row r="233816"/>
    <row r="233817"/>
    <row r="233818"/>
    <row r="233819"/>
    <row r="233820"/>
    <row r="233821"/>
    <row r="233822"/>
    <row r="233823"/>
    <row r="233824"/>
    <row r="233825"/>
    <row r="233826"/>
    <row r="233827"/>
    <row r="233828"/>
    <row r="233829"/>
    <row r="233830"/>
    <row r="233831"/>
    <row r="233832"/>
    <row r="233833"/>
    <row r="233834"/>
    <row r="233835"/>
    <row r="233836"/>
    <row r="233837"/>
    <row r="233838"/>
    <row r="233839"/>
    <row r="233840"/>
    <row r="233841"/>
    <row r="233842"/>
    <row r="233843"/>
    <row r="233844"/>
    <row r="233845"/>
    <row r="233846"/>
    <row r="233847"/>
    <row r="233848"/>
    <row r="233849"/>
    <row r="233850"/>
    <row r="233851"/>
    <row r="233852"/>
    <row r="233853"/>
    <row r="233854"/>
    <row r="233855"/>
    <row r="233856"/>
    <row r="233857"/>
    <row r="233858"/>
    <row r="233859"/>
    <row r="233860"/>
    <row r="233861"/>
    <row r="233862"/>
    <row r="233863"/>
    <row r="233864"/>
    <row r="233865"/>
    <row r="233866"/>
    <row r="233867"/>
    <row r="233868"/>
    <row r="233869"/>
    <row r="233870"/>
    <row r="233871"/>
    <row r="233872"/>
    <row r="233873"/>
    <row r="233874"/>
    <row r="233875"/>
    <row r="233876"/>
    <row r="233877"/>
    <row r="233878"/>
    <row r="233879"/>
    <row r="233880"/>
    <row r="233881"/>
    <row r="233882"/>
    <row r="233883"/>
    <row r="233884"/>
    <row r="233885"/>
    <row r="233886"/>
    <row r="233887"/>
    <row r="233888"/>
    <row r="233889"/>
    <row r="233890"/>
    <row r="233891"/>
    <row r="233892"/>
    <row r="233893"/>
    <row r="233894"/>
    <row r="233895"/>
    <row r="233896"/>
    <row r="233897"/>
    <row r="233898"/>
    <row r="233899"/>
    <row r="233900"/>
    <row r="233901"/>
    <row r="233902"/>
    <row r="233903"/>
    <row r="233904"/>
    <row r="233905"/>
    <row r="233906"/>
    <row r="233907"/>
    <row r="233908"/>
    <row r="233909"/>
    <row r="233910"/>
    <row r="233911"/>
    <row r="233912"/>
    <row r="233913"/>
    <row r="233914"/>
    <row r="233915"/>
    <row r="233916"/>
    <row r="233917"/>
    <row r="233918"/>
    <row r="233919"/>
    <row r="233920"/>
    <row r="233921"/>
    <row r="233922"/>
    <row r="233923"/>
    <row r="233924"/>
    <row r="233925"/>
    <row r="233926"/>
    <row r="233927"/>
    <row r="233928"/>
    <row r="233929"/>
    <row r="233930"/>
    <row r="233931"/>
    <row r="233932"/>
    <row r="233933"/>
    <row r="233934"/>
    <row r="233935"/>
    <row r="233936"/>
    <row r="233937"/>
    <row r="233938"/>
    <row r="233939"/>
    <row r="233940"/>
    <row r="233941"/>
    <row r="233942"/>
    <row r="233943"/>
    <row r="233944"/>
    <row r="233945"/>
    <row r="233946"/>
    <row r="233947"/>
    <row r="233948"/>
    <row r="233949"/>
    <row r="233950"/>
    <row r="233951"/>
    <row r="233952"/>
    <row r="233953"/>
    <row r="233954"/>
    <row r="233955"/>
    <row r="233956"/>
    <row r="233957"/>
    <row r="233958"/>
    <row r="233959"/>
    <row r="233960"/>
    <row r="233961"/>
    <row r="233962"/>
    <row r="233963"/>
    <row r="233964"/>
    <row r="233965"/>
    <row r="233966"/>
    <row r="233967"/>
    <row r="233968"/>
    <row r="233969"/>
    <row r="233970"/>
    <row r="233971"/>
    <row r="233972"/>
    <row r="233973"/>
    <row r="233974"/>
    <row r="233975"/>
    <row r="233976"/>
    <row r="233977"/>
    <row r="233978"/>
    <row r="233979"/>
    <row r="233980"/>
    <row r="233981"/>
    <row r="233982"/>
    <row r="233983"/>
    <row r="233984"/>
    <row r="233985"/>
    <row r="233986"/>
    <row r="233987"/>
    <row r="233988"/>
    <row r="233989"/>
    <row r="233990"/>
    <row r="233991"/>
    <row r="233992"/>
    <row r="233993"/>
    <row r="233994"/>
    <row r="233995"/>
    <row r="233996"/>
    <row r="233997"/>
    <row r="233998"/>
    <row r="233999"/>
    <row r="234000"/>
    <row r="234001"/>
    <row r="234002"/>
    <row r="234003"/>
    <row r="234004"/>
    <row r="234005"/>
    <row r="234006"/>
    <row r="234007"/>
    <row r="234008"/>
    <row r="234009"/>
    <row r="234010"/>
    <row r="234011"/>
    <row r="234012"/>
    <row r="234013"/>
    <row r="234014"/>
    <row r="234015"/>
    <row r="234016"/>
    <row r="234017"/>
    <row r="234018"/>
    <row r="234019"/>
    <row r="234020"/>
    <row r="234021"/>
    <row r="234022"/>
    <row r="234023"/>
    <row r="234024"/>
    <row r="234025"/>
    <row r="234026"/>
    <row r="234027"/>
    <row r="234028"/>
    <row r="234029"/>
    <row r="234030"/>
    <row r="234031"/>
    <row r="234032"/>
    <row r="234033"/>
    <row r="234034"/>
    <row r="234035"/>
    <row r="234036"/>
    <row r="234037"/>
    <row r="234038"/>
    <row r="234039"/>
    <row r="234040"/>
    <row r="234041"/>
    <row r="234042"/>
    <row r="234043"/>
    <row r="234044"/>
    <row r="234045"/>
    <row r="234046"/>
    <row r="234047"/>
    <row r="234048"/>
    <row r="234049"/>
    <row r="234050"/>
    <row r="234051"/>
    <row r="234052"/>
    <row r="234053"/>
    <row r="234054"/>
    <row r="234055"/>
    <row r="234056"/>
    <row r="234057"/>
    <row r="234058"/>
    <row r="234059"/>
    <row r="234060"/>
    <row r="234061"/>
    <row r="234062"/>
    <row r="234063"/>
    <row r="234064"/>
    <row r="234065"/>
    <row r="234066"/>
    <row r="234067"/>
    <row r="234068"/>
    <row r="234069"/>
    <row r="234070"/>
    <row r="234071"/>
    <row r="234072"/>
    <row r="234073"/>
    <row r="234074"/>
    <row r="234075"/>
    <row r="234076"/>
    <row r="234077"/>
    <row r="234078"/>
    <row r="234079"/>
    <row r="234080"/>
    <row r="234081"/>
    <row r="234082"/>
    <row r="234083"/>
    <row r="234084"/>
    <row r="234085"/>
    <row r="234086"/>
    <row r="234087"/>
    <row r="234088"/>
    <row r="234089"/>
    <row r="234090"/>
    <row r="234091"/>
    <row r="234092"/>
    <row r="234093"/>
    <row r="234094"/>
    <row r="234095"/>
    <row r="234096"/>
    <row r="234097"/>
    <row r="234098"/>
    <row r="234099"/>
    <row r="234100"/>
    <row r="234101"/>
    <row r="234102"/>
    <row r="234103"/>
    <row r="234104"/>
    <row r="234105"/>
    <row r="234106"/>
    <row r="234107"/>
    <row r="234108"/>
    <row r="234109"/>
    <row r="234110"/>
    <row r="234111"/>
    <row r="234112"/>
    <row r="234113"/>
    <row r="234114"/>
    <row r="234115"/>
    <row r="234116"/>
    <row r="234117"/>
    <row r="234118"/>
    <row r="234119"/>
    <row r="234120"/>
    <row r="234121"/>
    <row r="234122"/>
    <row r="234123"/>
    <row r="234124"/>
    <row r="234125"/>
    <row r="234126"/>
    <row r="234127"/>
    <row r="234128"/>
    <row r="234129"/>
    <row r="234130"/>
    <row r="234131"/>
    <row r="234132"/>
    <row r="234133"/>
    <row r="234134"/>
    <row r="234135"/>
    <row r="234136"/>
    <row r="234137"/>
    <row r="234138"/>
    <row r="234139"/>
    <row r="234140"/>
    <row r="234141"/>
    <row r="234142"/>
    <row r="234143"/>
    <row r="234144"/>
    <row r="234145"/>
    <row r="234146"/>
    <row r="234147"/>
    <row r="234148"/>
    <row r="234149"/>
    <row r="234150"/>
    <row r="234151"/>
    <row r="234152"/>
    <row r="234153"/>
    <row r="234154"/>
    <row r="234155"/>
    <row r="234156"/>
    <row r="234157"/>
    <row r="234158"/>
    <row r="234159"/>
    <row r="234160"/>
    <row r="234161"/>
    <row r="234162"/>
    <row r="234163"/>
    <row r="234164"/>
    <row r="234165"/>
    <row r="234166"/>
    <row r="234167"/>
    <row r="234168"/>
    <row r="234169"/>
    <row r="234170"/>
    <row r="234171"/>
    <row r="234172"/>
    <row r="234173"/>
    <row r="234174"/>
    <row r="234175"/>
    <row r="234176"/>
    <row r="234177"/>
    <row r="234178"/>
    <row r="234179"/>
    <row r="234180"/>
    <row r="234181"/>
    <row r="234182"/>
    <row r="234183"/>
    <row r="234184"/>
    <row r="234185"/>
    <row r="234186"/>
    <row r="234187"/>
    <row r="234188"/>
    <row r="234189"/>
    <row r="234190"/>
    <row r="234191"/>
    <row r="234192"/>
    <row r="234193"/>
    <row r="234194"/>
    <row r="234195"/>
    <row r="234196"/>
    <row r="234197"/>
    <row r="234198"/>
    <row r="234199"/>
    <row r="234200"/>
    <row r="234201"/>
    <row r="234202"/>
    <row r="234203"/>
    <row r="234204"/>
    <row r="234205"/>
    <row r="234206"/>
    <row r="234207"/>
    <row r="234208"/>
    <row r="234209"/>
    <row r="234210"/>
    <row r="234211"/>
    <row r="234212"/>
    <row r="234213"/>
    <row r="234214"/>
    <row r="234215"/>
    <row r="234216"/>
    <row r="234217"/>
    <row r="234218"/>
    <row r="234219"/>
    <row r="234220"/>
    <row r="234221"/>
    <row r="234222"/>
    <row r="234223"/>
    <row r="234224"/>
    <row r="234225"/>
    <row r="234226"/>
    <row r="234227"/>
    <row r="234228"/>
    <row r="234229"/>
    <row r="234230"/>
    <row r="234231"/>
    <row r="234232"/>
    <row r="234233"/>
    <row r="234234"/>
    <row r="234235"/>
    <row r="234236"/>
    <row r="234237"/>
    <row r="234238"/>
    <row r="234239"/>
    <row r="234240"/>
    <row r="234241"/>
    <row r="234242"/>
    <row r="234243"/>
    <row r="234244"/>
    <row r="234245"/>
    <row r="234246"/>
    <row r="234247"/>
    <row r="234248"/>
    <row r="234249"/>
    <row r="234250"/>
    <row r="234251"/>
    <row r="234252"/>
    <row r="234253"/>
    <row r="234254"/>
    <row r="234255"/>
    <row r="234256"/>
    <row r="234257"/>
    <row r="234258"/>
    <row r="234259"/>
    <row r="234260"/>
    <row r="234261"/>
    <row r="234262"/>
    <row r="234263"/>
    <row r="234264"/>
    <row r="234265"/>
    <row r="234266"/>
    <row r="234267"/>
    <row r="234268"/>
    <row r="234269"/>
    <row r="234270"/>
    <row r="234271"/>
    <row r="234272"/>
    <row r="234273"/>
    <row r="234274"/>
    <row r="234275"/>
    <row r="234276"/>
    <row r="234277"/>
    <row r="234278"/>
    <row r="234279"/>
    <row r="234280"/>
    <row r="234281"/>
    <row r="234282"/>
    <row r="234283"/>
    <row r="234284"/>
    <row r="234285"/>
    <row r="234286"/>
    <row r="234287"/>
    <row r="234288"/>
    <row r="234289"/>
    <row r="234290"/>
    <row r="234291"/>
    <row r="234292"/>
    <row r="234293"/>
    <row r="234294"/>
    <row r="234295"/>
    <row r="234296"/>
    <row r="234297"/>
    <row r="234298"/>
    <row r="234299"/>
    <row r="234300"/>
    <row r="234301"/>
    <row r="234302"/>
    <row r="234303"/>
    <row r="234304"/>
    <row r="234305"/>
    <row r="234306"/>
    <row r="234307"/>
    <row r="234308"/>
    <row r="234309"/>
    <row r="234310"/>
    <row r="234311"/>
    <row r="234312"/>
    <row r="234313"/>
    <row r="234314"/>
    <row r="234315"/>
    <row r="234316"/>
    <row r="234317"/>
    <row r="234318"/>
    <row r="234319"/>
    <row r="234320"/>
    <row r="234321"/>
    <row r="234322"/>
    <row r="234323"/>
    <row r="234324"/>
    <row r="234325"/>
    <row r="234326"/>
    <row r="234327"/>
    <row r="234328"/>
    <row r="234329"/>
    <row r="234330"/>
    <row r="234331"/>
    <row r="234332"/>
    <row r="234333"/>
    <row r="234334"/>
    <row r="234335"/>
    <row r="234336"/>
    <row r="234337"/>
    <row r="234338"/>
    <row r="234339"/>
    <row r="234340"/>
    <row r="234341"/>
    <row r="234342"/>
    <row r="234343"/>
    <row r="234344"/>
    <row r="234345"/>
    <row r="234346"/>
    <row r="234347"/>
    <row r="234348"/>
    <row r="234349"/>
    <row r="234350"/>
    <row r="234351"/>
    <row r="234352"/>
    <row r="234353"/>
    <row r="234354"/>
    <row r="234355"/>
    <row r="234356"/>
    <row r="234357"/>
    <row r="234358"/>
    <row r="234359"/>
    <row r="234360"/>
    <row r="234361"/>
    <row r="234362"/>
    <row r="234363"/>
    <row r="234364"/>
    <row r="234365"/>
    <row r="234366"/>
    <row r="234367"/>
    <row r="234368"/>
    <row r="234369"/>
    <row r="234370"/>
    <row r="234371"/>
    <row r="234372"/>
    <row r="234373"/>
    <row r="234374"/>
    <row r="234375"/>
    <row r="234376"/>
    <row r="234377"/>
    <row r="234378"/>
    <row r="234379"/>
    <row r="234380"/>
    <row r="234381"/>
    <row r="234382"/>
    <row r="234383"/>
    <row r="234384"/>
    <row r="234385"/>
    <row r="234386"/>
    <row r="234387"/>
    <row r="234388"/>
    <row r="234389"/>
    <row r="234390"/>
    <row r="234391"/>
    <row r="234392"/>
    <row r="234393"/>
    <row r="234394"/>
    <row r="234395"/>
    <row r="234396"/>
    <row r="234397"/>
    <row r="234398"/>
    <row r="234399"/>
    <row r="234400"/>
    <row r="234401"/>
    <row r="234402"/>
    <row r="234403"/>
    <row r="234404"/>
    <row r="234405"/>
    <row r="234406"/>
    <row r="234407"/>
    <row r="234408"/>
    <row r="234409"/>
    <row r="234410"/>
    <row r="234411"/>
    <row r="234412"/>
    <row r="234413"/>
    <row r="234414"/>
    <row r="234415"/>
    <row r="234416"/>
    <row r="234417"/>
    <row r="234418"/>
    <row r="234419"/>
    <row r="234420"/>
    <row r="234421"/>
    <row r="234422"/>
    <row r="234423"/>
    <row r="234424"/>
    <row r="234425"/>
    <row r="234426"/>
    <row r="234427"/>
    <row r="234428"/>
    <row r="234429"/>
    <row r="234430"/>
    <row r="234431"/>
    <row r="234432"/>
    <row r="234433"/>
    <row r="234434"/>
    <row r="234435"/>
    <row r="234436"/>
    <row r="234437"/>
    <row r="234438"/>
    <row r="234439"/>
    <row r="234440"/>
    <row r="234441"/>
    <row r="234442"/>
    <row r="234443"/>
    <row r="234444"/>
    <row r="234445"/>
    <row r="234446"/>
    <row r="234447"/>
    <row r="234448"/>
    <row r="234449"/>
    <row r="234450"/>
    <row r="234451"/>
    <row r="234452"/>
    <row r="234453"/>
    <row r="234454"/>
    <row r="234455"/>
    <row r="234456"/>
    <row r="234457"/>
    <row r="234458"/>
    <row r="234459"/>
    <row r="234460"/>
    <row r="234461"/>
    <row r="234462"/>
    <row r="234463"/>
    <row r="234464"/>
    <row r="234465"/>
    <row r="234466"/>
    <row r="234467"/>
    <row r="234468"/>
    <row r="234469"/>
    <row r="234470"/>
    <row r="234471"/>
    <row r="234472"/>
    <row r="234473"/>
    <row r="234474"/>
    <row r="234475"/>
    <row r="234476"/>
    <row r="234477"/>
    <row r="234478"/>
    <row r="234479"/>
    <row r="234480"/>
    <row r="234481"/>
    <row r="234482"/>
    <row r="234483"/>
    <row r="234484"/>
    <row r="234485"/>
    <row r="234486"/>
    <row r="234487"/>
    <row r="234488"/>
    <row r="234489"/>
    <row r="234490"/>
    <row r="234491"/>
    <row r="234492"/>
    <row r="234493"/>
    <row r="234494"/>
    <row r="234495"/>
    <row r="234496"/>
    <row r="234497"/>
    <row r="234498"/>
    <row r="234499"/>
    <row r="234500"/>
    <row r="234501"/>
    <row r="234502"/>
    <row r="234503"/>
    <row r="234504"/>
    <row r="234505"/>
    <row r="234506"/>
    <row r="234507"/>
    <row r="234508"/>
    <row r="234509"/>
    <row r="234510"/>
    <row r="234511"/>
    <row r="234512"/>
    <row r="234513"/>
    <row r="234514"/>
    <row r="234515"/>
    <row r="234516"/>
    <row r="234517"/>
    <row r="234518"/>
    <row r="234519"/>
    <row r="234520"/>
    <row r="234521"/>
    <row r="234522"/>
    <row r="234523"/>
    <row r="234524"/>
    <row r="234525"/>
    <row r="234526"/>
    <row r="234527"/>
    <row r="234528"/>
    <row r="234529"/>
    <row r="234530"/>
    <row r="234531"/>
    <row r="234532"/>
    <row r="234533"/>
    <row r="234534"/>
    <row r="234535"/>
    <row r="234536"/>
    <row r="234537"/>
    <row r="234538"/>
    <row r="234539"/>
    <row r="234540"/>
    <row r="234541"/>
    <row r="234542"/>
    <row r="234543"/>
    <row r="234544"/>
    <row r="234545"/>
    <row r="234546"/>
    <row r="234547"/>
    <row r="234548"/>
    <row r="234549"/>
    <row r="234550"/>
    <row r="234551"/>
    <row r="234552"/>
    <row r="234553"/>
    <row r="234554"/>
    <row r="234555"/>
    <row r="234556"/>
    <row r="234557"/>
    <row r="234558"/>
    <row r="234559"/>
    <row r="234560"/>
    <row r="234561"/>
    <row r="234562"/>
    <row r="234563"/>
    <row r="234564"/>
    <row r="234565"/>
    <row r="234566"/>
    <row r="234567"/>
    <row r="234568"/>
    <row r="234569"/>
    <row r="234570"/>
    <row r="234571"/>
    <row r="234572"/>
    <row r="234573"/>
    <row r="234574"/>
    <row r="234575"/>
    <row r="234576"/>
    <row r="234577"/>
    <row r="234578"/>
    <row r="234579"/>
    <row r="234580"/>
    <row r="234581"/>
    <row r="234582"/>
    <row r="234583"/>
    <row r="234584"/>
    <row r="234585"/>
    <row r="234586"/>
    <row r="234587"/>
    <row r="234588"/>
    <row r="234589"/>
    <row r="234590"/>
    <row r="234591"/>
    <row r="234592"/>
    <row r="234593"/>
    <row r="234594"/>
    <row r="234595"/>
    <row r="234596"/>
    <row r="234597"/>
    <row r="234598"/>
    <row r="234599"/>
    <row r="234600"/>
    <row r="234601"/>
    <row r="234602"/>
    <row r="234603"/>
    <row r="234604"/>
    <row r="234605"/>
    <row r="234606"/>
    <row r="234607"/>
    <row r="234608"/>
    <row r="234609"/>
    <row r="234610"/>
    <row r="234611"/>
    <row r="234612"/>
    <row r="234613"/>
    <row r="234614"/>
    <row r="234615"/>
    <row r="234616"/>
    <row r="234617"/>
    <row r="234618"/>
    <row r="234619"/>
    <row r="234620"/>
    <row r="234621"/>
    <row r="234622"/>
    <row r="234623"/>
    <row r="234624"/>
    <row r="234625"/>
    <row r="234626"/>
    <row r="234627"/>
    <row r="234628"/>
    <row r="234629"/>
    <row r="234630"/>
    <row r="234631"/>
    <row r="234632"/>
    <row r="234633"/>
    <row r="234634"/>
    <row r="234635"/>
    <row r="234636"/>
    <row r="234637"/>
    <row r="234638"/>
    <row r="234639"/>
    <row r="234640"/>
    <row r="234641"/>
    <row r="234642"/>
    <row r="234643"/>
    <row r="234644"/>
    <row r="234645"/>
    <row r="234646"/>
    <row r="234647"/>
    <row r="234648"/>
    <row r="234649"/>
    <row r="234650"/>
    <row r="234651"/>
    <row r="234652"/>
    <row r="234653"/>
    <row r="234654"/>
    <row r="234655"/>
    <row r="234656"/>
    <row r="234657"/>
    <row r="234658"/>
    <row r="234659"/>
    <row r="234660"/>
    <row r="234661"/>
    <row r="234662"/>
    <row r="234663"/>
    <row r="234664"/>
    <row r="234665"/>
    <row r="234666"/>
    <row r="234667"/>
    <row r="234668"/>
    <row r="234669"/>
    <row r="234670"/>
    <row r="234671"/>
    <row r="234672"/>
    <row r="234673"/>
    <row r="234674"/>
    <row r="234675"/>
    <row r="234676"/>
    <row r="234677"/>
    <row r="234678"/>
    <row r="234679"/>
    <row r="234680"/>
    <row r="234681"/>
    <row r="234682"/>
    <row r="234683"/>
    <row r="234684"/>
    <row r="234685"/>
    <row r="234686"/>
    <row r="234687"/>
    <row r="234688"/>
    <row r="234689"/>
    <row r="234690"/>
    <row r="234691"/>
    <row r="234692"/>
    <row r="234693"/>
    <row r="234694"/>
    <row r="234695"/>
    <row r="234696"/>
    <row r="234697"/>
    <row r="234698"/>
    <row r="234699"/>
    <row r="234700"/>
    <row r="234701"/>
    <row r="234702"/>
    <row r="234703"/>
    <row r="234704"/>
    <row r="234705"/>
    <row r="234706"/>
    <row r="234707"/>
    <row r="234708"/>
    <row r="234709"/>
    <row r="234710"/>
    <row r="234711"/>
    <row r="234712"/>
    <row r="234713"/>
    <row r="234714"/>
    <row r="234715"/>
    <row r="234716"/>
    <row r="234717"/>
    <row r="234718"/>
    <row r="234719"/>
    <row r="234720"/>
    <row r="234721"/>
    <row r="234722"/>
    <row r="234723"/>
    <row r="234724"/>
    <row r="234725"/>
    <row r="234726"/>
    <row r="234727"/>
    <row r="234728"/>
    <row r="234729"/>
    <row r="234730"/>
    <row r="234731"/>
    <row r="234732"/>
    <row r="234733"/>
    <row r="234734"/>
    <row r="234735"/>
    <row r="234736"/>
    <row r="234737"/>
    <row r="234738"/>
    <row r="234739"/>
    <row r="234740"/>
    <row r="234741"/>
    <row r="234742"/>
    <row r="234743"/>
    <row r="234744"/>
    <row r="234745"/>
    <row r="234746"/>
    <row r="234747"/>
    <row r="234748"/>
    <row r="234749"/>
    <row r="234750"/>
    <row r="234751"/>
    <row r="234752"/>
    <row r="234753"/>
    <row r="234754"/>
    <row r="234755"/>
    <row r="234756"/>
    <row r="234757"/>
    <row r="234758"/>
    <row r="234759"/>
    <row r="234760"/>
    <row r="234761"/>
    <row r="234762"/>
    <row r="234763"/>
    <row r="234764"/>
    <row r="234765"/>
    <row r="234766"/>
    <row r="234767"/>
    <row r="234768"/>
    <row r="234769"/>
    <row r="234770"/>
    <row r="234771"/>
    <row r="234772"/>
    <row r="234773"/>
    <row r="234774"/>
    <row r="234775"/>
    <row r="234776"/>
    <row r="234777"/>
    <row r="234778"/>
    <row r="234779"/>
    <row r="234780"/>
    <row r="234781"/>
    <row r="234782"/>
    <row r="234783"/>
    <row r="234784"/>
    <row r="234785"/>
    <row r="234786"/>
    <row r="234787"/>
    <row r="234788"/>
    <row r="234789"/>
    <row r="234790"/>
    <row r="234791"/>
    <row r="234792"/>
    <row r="234793"/>
    <row r="234794"/>
    <row r="234795"/>
    <row r="234796"/>
    <row r="234797"/>
    <row r="234798"/>
    <row r="234799"/>
    <row r="234800"/>
    <row r="234801"/>
    <row r="234802"/>
    <row r="234803"/>
    <row r="234804"/>
    <row r="234805"/>
    <row r="234806"/>
    <row r="234807"/>
    <row r="234808"/>
    <row r="234809"/>
    <row r="234810"/>
    <row r="234811"/>
    <row r="234812"/>
    <row r="234813"/>
    <row r="234814"/>
    <row r="234815"/>
    <row r="234816"/>
    <row r="234817"/>
    <row r="234818"/>
    <row r="234819"/>
    <row r="234820"/>
    <row r="234821"/>
    <row r="234822"/>
    <row r="234823"/>
    <row r="234824"/>
    <row r="234825"/>
    <row r="234826"/>
    <row r="234827"/>
    <row r="234828"/>
    <row r="234829"/>
    <row r="234830"/>
    <row r="234831"/>
    <row r="234832"/>
    <row r="234833"/>
    <row r="234834"/>
    <row r="234835"/>
    <row r="234836"/>
    <row r="234837"/>
    <row r="234838"/>
    <row r="234839"/>
    <row r="234840"/>
    <row r="234841"/>
    <row r="234842"/>
    <row r="234843"/>
    <row r="234844"/>
    <row r="234845"/>
    <row r="234846"/>
    <row r="234847"/>
    <row r="234848"/>
    <row r="234849"/>
    <row r="234850"/>
    <row r="234851"/>
    <row r="234852"/>
    <row r="234853"/>
    <row r="234854"/>
    <row r="234855"/>
    <row r="234856"/>
    <row r="234857"/>
    <row r="234858"/>
    <row r="234859"/>
    <row r="234860"/>
    <row r="234861"/>
    <row r="234862"/>
    <row r="234863"/>
    <row r="234864"/>
    <row r="234865"/>
    <row r="234866"/>
    <row r="234867"/>
    <row r="234868"/>
    <row r="234869"/>
    <row r="234870"/>
    <row r="234871"/>
    <row r="234872"/>
    <row r="234873"/>
    <row r="234874"/>
    <row r="234875"/>
    <row r="234876"/>
    <row r="234877"/>
    <row r="234878"/>
    <row r="234879"/>
    <row r="234880"/>
    <row r="234881"/>
    <row r="234882"/>
    <row r="234883"/>
    <row r="234884"/>
    <row r="234885"/>
    <row r="234886"/>
    <row r="234887"/>
    <row r="234888"/>
    <row r="234889"/>
    <row r="234890"/>
    <row r="234891"/>
    <row r="234892"/>
    <row r="234893"/>
    <row r="234894"/>
    <row r="234895"/>
    <row r="234896"/>
    <row r="234897"/>
    <row r="234898"/>
    <row r="234899"/>
    <row r="234900"/>
    <row r="234901"/>
    <row r="234902"/>
    <row r="234903"/>
    <row r="234904"/>
    <row r="234905"/>
    <row r="234906"/>
    <row r="234907"/>
    <row r="234908"/>
    <row r="234909"/>
    <row r="234910"/>
    <row r="234911"/>
    <row r="234912"/>
    <row r="234913"/>
    <row r="234914"/>
    <row r="234915"/>
    <row r="234916"/>
    <row r="234917"/>
    <row r="234918"/>
    <row r="234919"/>
    <row r="234920"/>
    <row r="234921"/>
    <row r="234922"/>
    <row r="234923"/>
    <row r="234924"/>
    <row r="234925"/>
    <row r="234926"/>
    <row r="234927"/>
    <row r="234928"/>
    <row r="234929"/>
    <row r="234930"/>
    <row r="234931"/>
    <row r="234932"/>
    <row r="234933"/>
    <row r="234934"/>
    <row r="234935"/>
    <row r="234936"/>
    <row r="234937"/>
    <row r="234938"/>
    <row r="234939"/>
    <row r="234940"/>
    <row r="234941"/>
    <row r="234942"/>
    <row r="234943"/>
    <row r="234944"/>
    <row r="234945"/>
    <row r="234946"/>
    <row r="234947"/>
    <row r="234948"/>
    <row r="234949"/>
    <row r="234950"/>
    <row r="234951"/>
    <row r="234952"/>
    <row r="234953"/>
    <row r="234954"/>
    <row r="234955"/>
    <row r="234956"/>
    <row r="234957"/>
    <row r="234958"/>
    <row r="234959"/>
    <row r="234960"/>
    <row r="234961"/>
    <row r="234962"/>
    <row r="234963"/>
    <row r="234964"/>
    <row r="234965"/>
    <row r="234966"/>
    <row r="234967"/>
    <row r="234968"/>
    <row r="234969"/>
    <row r="234970"/>
    <row r="234971"/>
    <row r="234972"/>
    <row r="234973"/>
    <row r="234974"/>
    <row r="234975"/>
    <row r="234976"/>
    <row r="234977"/>
    <row r="234978"/>
    <row r="234979"/>
    <row r="234980"/>
    <row r="234981"/>
    <row r="234982"/>
    <row r="234983"/>
    <row r="234984"/>
    <row r="234985"/>
    <row r="234986"/>
    <row r="234987"/>
    <row r="234988"/>
    <row r="234989"/>
    <row r="234990"/>
    <row r="234991"/>
    <row r="234992"/>
    <row r="234993"/>
    <row r="234994"/>
    <row r="234995"/>
    <row r="234996"/>
    <row r="234997"/>
    <row r="234998"/>
    <row r="234999"/>
    <row r="235000"/>
    <row r="235001"/>
    <row r="235002"/>
    <row r="235003"/>
    <row r="235004"/>
    <row r="235005"/>
    <row r="235006"/>
    <row r="235007"/>
    <row r="235008"/>
    <row r="235009"/>
    <row r="235010"/>
    <row r="235011"/>
    <row r="235012"/>
    <row r="235013"/>
    <row r="235014"/>
    <row r="235015"/>
    <row r="235016"/>
    <row r="235017"/>
    <row r="235018"/>
    <row r="235019"/>
    <row r="235020"/>
    <row r="235021"/>
    <row r="235022"/>
    <row r="235023"/>
    <row r="235024"/>
    <row r="235025"/>
    <row r="235026"/>
    <row r="235027"/>
    <row r="235028"/>
    <row r="235029"/>
    <row r="235030"/>
    <row r="235031"/>
    <row r="235032"/>
    <row r="235033"/>
    <row r="235034"/>
    <row r="235035"/>
    <row r="235036"/>
    <row r="235037"/>
    <row r="235038"/>
    <row r="235039"/>
    <row r="235040"/>
    <row r="235041"/>
    <row r="235042"/>
    <row r="235043"/>
    <row r="235044"/>
    <row r="235045"/>
    <row r="235046"/>
    <row r="235047"/>
    <row r="235048"/>
    <row r="235049"/>
    <row r="235050"/>
    <row r="235051"/>
    <row r="235052"/>
    <row r="235053"/>
    <row r="235054"/>
    <row r="235055"/>
    <row r="235056"/>
    <row r="235057"/>
    <row r="235058"/>
    <row r="235059"/>
    <row r="235060"/>
    <row r="235061"/>
    <row r="235062"/>
    <row r="235063"/>
    <row r="235064"/>
    <row r="235065"/>
    <row r="235066"/>
    <row r="235067"/>
    <row r="235068"/>
    <row r="235069"/>
    <row r="235070"/>
    <row r="235071"/>
    <row r="235072"/>
    <row r="235073"/>
    <row r="235074"/>
    <row r="235075"/>
    <row r="235076"/>
    <row r="235077"/>
    <row r="235078"/>
    <row r="235079"/>
    <row r="235080"/>
    <row r="235081"/>
    <row r="235082"/>
    <row r="235083"/>
    <row r="235084"/>
    <row r="235085"/>
    <row r="235086"/>
    <row r="235087"/>
    <row r="235088"/>
    <row r="235089"/>
    <row r="235090"/>
    <row r="235091"/>
    <row r="235092"/>
    <row r="235093"/>
    <row r="235094"/>
    <row r="235095"/>
    <row r="235096"/>
    <row r="235097"/>
    <row r="235098"/>
    <row r="235099"/>
    <row r="235100"/>
    <row r="235101"/>
    <row r="235102"/>
    <row r="235103"/>
    <row r="235104"/>
    <row r="235105"/>
    <row r="235106"/>
    <row r="235107"/>
    <row r="235108"/>
    <row r="235109"/>
    <row r="235110"/>
    <row r="235111"/>
    <row r="235112"/>
    <row r="235113"/>
    <row r="235114"/>
    <row r="235115"/>
    <row r="235116"/>
    <row r="235117"/>
    <row r="235118"/>
    <row r="235119"/>
    <row r="235120"/>
    <row r="235121"/>
    <row r="235122"/>
    <row r="235123"/>
    <row r="235124"/>
    <row r="235125"/>
    <row r="235126"/>
    <row r="235127"/>
    <row r="235128"/>
    <row r="235129"/>
    <row r="235130"/>
    <row r="235131"/>
    <row r="235132"/>
    <row r="235133"/>
    <row r="235134"/>
    <row r="235135"/>
    <row r="235136"/>
    <row r="235137"/>
    <row r="235138"/>
    <row r="235139"/>
    <row r="235140"/>
    <row r="235141"/>
    <row r="235142"/>
    <row r="235143"/>
    <row r="235144"/>
    <row r="235145"/>
    <row r="235146"/>
    <row r="235147"/>
    <row r="235148"/>
    <row r="235149"/>
    <row r="235150"/>
    <row r="235151"/>
    <row r="235152"/>
    <row r="235153"/>
    <row r="235154"/>
    <row r="235155"/>
    <row r="235156"/>
    <row r="235157"/>
    <row r="235158"/>
    <row r="235159"/>
    <row r="235160"/>
    <row r="235161"/>
    <row r="235162"/>
    <row r="235163"/>
    <row r="235164"/>
    <row r="235165"/>
    <row r="235166"/>
    <row r="235167"/>
    <row r="235168"/>
    <row r="235169"/>
    <row r="235170"/>
    <row r="235171"/>
    <row r="235172"/>
    <row r="235173"/>
    <row r="235174"/>
    <row r="235175"/>
    <row r="235176"/>
    <row r="235177"/>
    <row r="235178"/>
    <row r="235179"/>
    <row r="235180"/>
    <row r="235181"/>
    <row r="235182"/>
    <row r="235183"/>
    <row r="235184"/>
    <row r="235185"/>
    <row r="235186"/>
    <row r="235187"/>
    <row r="235188"/>
    <row r="235189"/>
    <row r="235190"/>
    <row r="235191"/>
    <row r="235192"/>
    <row r="235193"/>
    <row r="235194"/>
    <row r="235195"/>
    <row r="235196"/>
    <row r="235197"/>
    <row r="235198"/>
    <row r="235199"/>
    <row r="235200"/>
    <row r="235201"/>
    <row r="235202"/>
    <row r="235203"/>
    <row r="235204"/>
    <row r="235205"/>
    <row r="235206"/>
    <row r="235207"/>
    <row r="235208"/>
    <row r="235209"/>
    <row r="235210"/>
    <row r="235211"/>
    <row r="235212"/>
    <row r="235213"/>
    <row r="235214"/>
    <row r="235215"/>
    <row r="235216"/>
    <row r="235217"/>
    <row r="235218"/>
    <row r="235219"/>
    <row r="235220"/>
    <row r="235221"/>
    <row r="235222"/>
    <row r="235223"/>
    <row r="235224"/>
    <row r="235225"/>
    <row r="235226"/>
    <row r="235227"/>
    <row r="235228"/>
    <row r="235229"/>
    <row r="235230"/>
    <row r="235231"/>
    <row r="235232"/>
    <row r="235233"/>
    <row r="235234"/>
    <row r="235235"/>
    <row r="235236"/>
    <row r="235237"/>
    <row r="235238"/>
    <row r="235239"/>
    <row r="235240"/>
    <row r="235241"/>
    <row r="235242"/>
    <row r="235243"/>
    <row r="235244"/>
    <row r="235245"/>
    <row r="235246"/>
    <row r="235247"/>
    <row r="235248"/>
    <row r="235249"/>
    <row r="235250"/>
    <row r="235251"/>
    <row r="235252"/>
    <row r="235253"/>
    <row r="235254"/>
    <row r="235255"/>
    <row r="235256"/>
    <row r="235257"/>
    <row r="235258"/>
    <row r="235259"/>
    <row r="235260"/>
    <row r="235261"/>
    <row r="235262"/>
    <row r="235263"/>
    <row r="235264"/>
    <row r="235265"/>
    <row r="235266"/>
    <row r="235267"/>
    <row r="235268"/>
    <row r="235269"/>
    <row r="235270"/>
    <row r="235271"/>
    <row r="235272"/>
    <row r="235273"/>
    <row r="235274"/>
    <row r="235275"/>
    <row r="235276"/>
    <row r="235277"/>
    <row r="235278"/>
    <row r="235279"/>
    <row r="235280"/>
    <row r="235281"/>
    <row r="235282"/>
    <row r="235283"/>
    <row r="235284"/>
    <row r="235285"/>
    <row r="235286"/>
    <row r="235287"/>
    <row r="235288"/>
    <row r="235289"/>
    <row r="235290"/>
    <row r="235291"/>
    <row r="235292"/>
    <row r="235293"/>
    <row r="235294"/>
    <row r="235295"/>
    <row r="235296"/>
    <row r="235297"/>
    <row r="235298"/>
    <row r="235299"/>
    <row r="235300"/>
    <row r="235301"/>
    <row r="235302"/>
    <row r="235303"/>
    <row r="235304"/>
    <row r="235305"/>
    <row r="235306"/>
    <row r="235307"/>
    <row r="235308"/>
    <row r="235309"/>
    <row r="235310"/>
    <row r="235311"/>
    <row r="235312"/>
    <row r="235313"/>
    <row r="235314"/>
    <row r="235315"/>
    <row r="235316"/>
    <row r="235317"/>
    <row r="235318"/>
    <row r="235319"/>
    <row r="235320"/>
    <row r="235321"/>
    <row r="235322"/>
    <row r="235323"/>
    <row r="235324"/>
    <row r="235325"/>
    <row r="235326"/>
    <row r="235327"/>
    <row r="235328"/>
    <row r="235329"/>
    <row r="235330"/>
    <row r="235331"/>
    <row r="235332"/>
    <row r="235333"/>
    <row r="235334"/>
    <row r="235335"/>
    <row r="235336"/>
    <row r="235337"/>
    <row r="235338"/>
    <row r="235339"/>
    <row r="235340"/>
    <row r="235341"/>
    <row r="235342"/>
    <row r="235343"/>
    <row r="235344"/>
    <row r="235345"/>
    <row r="235346"/>
    <row r="235347"/>
    <row r="235348"/>
    <row r="235349"/>
    <row r="235350"/>
    <row r="235351"/>
    <row r="235352"/>
    <row r="235353"/>
    <row r="235354"/>
    <row r="235355"/>
    <row r="235356"/>
    <row r="235357"/>
    <row r="235358"/>
    <row r="235359"/>
    <row r="235360"/>
    <row r="235361"/>
    <row r="235362"/>
    <row r="235363"/>
    <row r="235364"/>
    <row r="235365"/>
    <row r="235366"/>
    <row r="235367"/>
    <row r="235368"/>
    <row r="235369"/>
    <row r="235370"/>
    <row r="235371"/>
    <row r="235372"/>
    <row r="235373"/>
    <row r="235374"/>
    <row r="235375"/>
    <row r="235376"/>
    <row r="235377"/>
    <row r="235378"/>
    <row r="235379"/>
    <row r="235380"/>
    <row r="235381"/>
    <row r="235382"/>
    <row r="235383"/>
    <row r="235384"/>
    <row r="235385"/>
    <row r="235386"/>
    <row r="235387"/>
    <row r="235388"/>
    <row r="235389"/>
    <row r="235390"/>
    <row r="235391"/>
    <row r="235392"/>
    <row r="235393"/>
    <row r="235394"/>
    <row r="235395"/>
    <row r="235396"/>
    <row r="235397"/>
    <row r="235398"/>
    <row r="235399"/>
    <row r="235400"/>
    <row r="235401"/>
    <row r="235402"/>
    <row r="235403"/>
    <row r="235404"/>
    <row r="235405"/>
    <row r="235406"/>
    <row r="235407"/>
    <row r="235408"/>
    <row r="235409"/>
    <row r="235410"/>
    <row r="235411"/>
    <row r="235412"/>
    <row r="235413"/>
    <row r="235414"/>
    <row r="235415"/>
    <row r="235416"/>
    <row r="235417"/>
    <row r="235418"/>
    <row r="235419"/>
    <row r="235420"/>
    <row r="235421"/>
    <row r="235422"/>
    <row r="235423"/>
    <row r="235424"/>
    <row r="235425"/>
    <row r="235426"/>
    <row r="235427"/>
    <row r="235428"/>
    <row r="235429"/>
    <row r="235430"/>
    <row r="235431"/>
    <row r="235432"/>
    <row r="235433"/>
    <row r="235434"/>
    <row r="235435"/>
    <row r="235436"/>
    <row r="235437"/>
    <row r="235438"/>
    <row r="235439"/>
    <row r="235440"/>
    <row r="235441"/>
    <row r="235442"/>
    <row r="235443"/>
    <row r="235444"/>
    <row r="235445"/>
    <row r="235446"/>
    <row r="235447"/>
    <row r="235448"/>
    <row r="235449"/>
    <row r="235450"/>
    <row r="235451"/>
    <row r="235452"/>
    <row r="235453"/>
    <row r="235454"/>
    <row r="235455"/>
    <row r="235456"/>
    <row r="235457"/>
    <row r="235458"/>
    <row r="235459"/>
    <row r="235460"/>
    <row r="235461"/>
    <row r="235462"/>
    <row r="235463"/>
    <row r="235464"/>
    <row r="235465"/>
    <row r="235466"/>
    <row r="235467"/>
    <row r="235468"/>
    <row r="235469"/>
    <row r="235470"/>
    <row r="235471"/>
    <row r="235472"/>
    <row r="235473"/>
    <row r="235474"/>
    <row r="235475"/>
    <row r="235476"/>
    <row r="235477"/>
    <row r="235478"/>
    <row r="235479"/>
    <row r="235480"/>
    <row r="235481"/>
    <row r="235482"/>
    <row r="235483"/>
    <row r="235484"/>
    <row r="235485"/>
    <row r="235486"/>
    <row r="235487"/>
    <row r="235488"/>
    <row r="235489"/>
    <row r="235490"/>
    <row r="235491"/>
    <row r="235492"/>
    <row r="235493"/>
    <row r="235494"/>
    <row r="235495"/>
    <row r="235496"/>
    <row r="235497"/>
    <row r="235498"/>
    <row r="235499"/>
    <row r="235500"/>
    <row r="235501"/>
    <row r="235502"/>
    <row r="235503"/>
    <row r="235504"/>
    <row r="235505"/>
    <row r="235506"/>
    <row r="235507"/>
    <row r="235508"/>
    <row r="235509"/>
    <row r="235510"/>
    <row r="235511"/>
    <row r="235512"/>
    <row r="235513"/>
    <row r="235514"/>
    <row r="235515"/>
    <row r="235516"/>
    <row r="235517"/>
    <row r="235518"/>
    <row r="235519"/>
    <row r="235520"/>
    <row r="235521"/>
    <row r="235522"/>
    <row r="235523"/>
    <row r="235524"/>
    <row r="235525"/>
    <row r="235526"/>
    <row r="235527"/>
    <row r="235528"/>
    <row r="235529"/>
    <row r="235530"/>
    <row r="235531"/>
    <row r="235532"/>
    <row r="235533"/>
    <row r="235534"/>
    <row r="235535"/>
    <row r="235536"/>
    <row r="235537"/>
    <row r="235538"/>
    <row r="235539"/>
    <row r="235540"/>
    <row r="235541"/>
    <row r="235542"/>
    <row r="235543"/>
    <row r="235544"/>
    <row r="235545"/>
    <row r="235546"/>
    <row r="235547"/>
    <row r="235548"/>
    <row r="235549"/>
    <row r="235550"/>
    <row r="235551"/>
    <row r="235552"/>
    <row r="235553"/>
    <row r="235554"/>
    <row r="235555"/>
    <row r="235556"/>
    <row r="235557"/>
    <row r="235558"/>
    <row r="235559"/>
    <row r="235560"/>
    <row r="235561"/>
    <row r="235562"/>
    <row r="235563"/>
    <row r="235564"/>
    <row r="235565"/>
    <row r="235566"/>
    <row r="235567"/>
    <row r="235568"/>
    <row r="235569"/>
    <row r="235570"/>
    <row r="235571"/>
    <row r="235572"/>
    <row r="235573"/>
    <row r="235574"/>
    <row r="235575"/>
    <row r="235576"/>
    <row r="235577"/>
    <row r="235578"/>
    <row r="235579"/>
    <row r="235580"/>
    <row r="235581"/>
    <row r="235582"/>
    <row r="235583"/>
    <row r="235584"/>
    <row r="235585"/>
    <row r="235586"/>
    <row r="235587"/>
    <row r="235588"/>
    <row r="235589"/>
    <row r="235590"/>
    <row r="235591"/>
    <row r="235592"/>
    <row r="235593"/>
    <row r="235594"/>
    <row r="235595"/>
    <row r="235596"/>
    <row r="235597"/>
    <row r="235598"/>
    <row r="235599"/>
    <row r="235600"/>
    <row r="235601"/>
    <row r="235602"/>
    <row r="235603"/>
    <row r="235604"/>
    <row r="235605"/>
    <row r="235606"/>
    <row r="235607"/>
    <row r="235608"/>
    <row r="235609"/>
    <row r="235610"/>
    <row r="235611"/>
    <row r="235612"/>
    <row r="235613"/>
    <row r="235614"/>
    <row r="235615"/>
    <row r="235616"/>
    <row r="235617"/>
    <row r="235618"/>
    <row r="235619"/>
    <row r="235620"/>
    <row r="235621"/>
    <row r="235622"/>
    <row r="235623"/>
    <row r="235624"/>
    <row r="235625"/>
    <row r="235626"/>
    <row r="235627"/>
    <row r="235628"/>
    <row r="235629"/>
    <row r="235630"/>
    <row r="235631"/>
    <row r="235632"/>
    <row r="235633"/>
    <row r="235634"/>
    <row r="235635"/>
    <row r="235636"/>
    <row r="235637"/>
    <row r="235638"/>
    <row r="235639"/>
    <row r="235640"/>
    <row r="235641"/>
    <row r="235642"/>
    <row r="235643"/>
    <row r="235644"/>
    <row r="235645"/>
    <row r="235646"/>
    <row r="235647"/>
    <row r="235648"/>
    <row r="235649"/>
    <row r="235650"/>
    <row r="235651"/>
    <row r="235652"/>
    <row r="235653"/>
    <row r="235654"/>
    <row r="235655"/>
    <row r="235656"/>
    <row r="235657"/>
    <row r="235658"/>
    <row r="235659"/>
    <row r="235660"/>
    <row r="235661"/>
    <row r="235662"/>
    <row r="235663"/>
    <row r="235664"/>
    <row r="235665"/>
    <row r="235666"/>
    <row r="235667"/>
    <row r="235668"/>
    <row r="235669"/>
    <row r="235670"/>
    <row r="235671"/>
    <row r="235672"/>
    <row r="235673"/>
    <row r="235674"/>
    <row r="235675"/>
    <row r="235676"/>
    <row r="235677"/>
    <row r="235678"/>
    <row r="235679"/>
    <row r="235680"/>
    <row r="235681"/>
    <row r="235682"/>
    <row r="235683"/>
    <row r="235684"/>
    <row r="235685"/>
    <row r="235686"/>
    <row r="235687"/>
    <row r="235688"/>
    <row r="235689"/>
    <row r="235690"/>
    <row r="235691"/>
    <row r="235692"/>
    <row r="235693"/>
    <row r="235694"/>
    <row r="235695"/>
    <row r="235696"/>
    <row r="235697"/>
    <row r="235698"/>
    <row r="235699"/>
    <row r="235700"/>
    <row r="235701"/>
    <row r="235702"/>
    <row r="235703"/>
    <row r="235704"/>
    <row r="235705"/>
    <row r="235706"/>
    <row r="235707"/>
    <row r="235708"/>
    <row r="235709"/>
    <row r="235710"/>
    <row r="235711"/>
    <row r="235712"/>
    <row r="235713"/>
    <row r="235714"/>
    <row r="235715"/>
    <row r="235716"/>
    <row r="235717"/>
    <row r="235718"/>
    <row r="235719"/>
    <row r="235720"/>
    <row r="235721"/>
    <row r="235722"/>
    <row r="235723"/>
    <row r="235724"/>
    <row r="235725"/>
    <row r="235726"/>
    <row r="235727"/>
    <row r="235728"/>
    <row r="235729"/>
    <row r="235730"/>
    <row r="235731"/>
    <row r="235732"/>
    <row r="235733"/>
    <row r="235734"/>
    <row r="235735"/>
    <row r="235736"/>
    <row r="235737"/>
    <row r="235738"/>
    <row r="235739"/>
    <row r="235740"/>
    <row r="235741"/>
    <row r="235742"/>
    <row r="235743"/>
    <row r="235744"/>
    <row r="235745"/>
    <row r="235746"/>
    <row r="235747"/>
    <row r="235748"/>
    <row r="235749"/>
    <row r="235750"/>
    <row r="235751"/>
    <row r="235752"/>
    <row r="235753"/>
    <row r="235754"/>
    <row r="235755"/>
    <row r="235756"/>
    <row r="235757"/>
    <row r="235758"/>
    <row r="235759"/>
    <row r="235760"/>
    <row r="235761"/>
    <row r="235762"/>
    <row r="235763"/>
    <row r="235764"/>
    <row r="235765"/>
    <row r="235766"/>
    <row r="235767"/>
    <row r="235768"/>
    <row r="235769"/>
    <row r="235770"/>
    <row r="235771"/>
    <row r="235772"/>
    <row r="235773"/>
    <row r="235774"/>
    <row r="235775"/>
    <row r="235776"/>
    <row r="235777"/>
    <row r="235778"/>
    <row r="235779"/>
    <row r="235780"/>
    <row r="235781"/>
    <row r="235782"/>
    <row r="235783"/>
    <row r="235784"/>
    <row r="235785"/>
    <row r="235786"/>
    <row r="235787"/>
    <row r="235788"/>
    <row r="235789"/>
    <row r="235790"/>
    <row r="235791"/>
    <row r="235792"/>
    <row r="235793"/>
    <row r="235794"/>
    <row r="235795"/>
    <row r="235796"/>
    <row r="235797"/>
    <row r="235798"/>
    <row r="235799"/>
    <row r="235800"/>
    <row r="235801"/>
    <row r="235802"/>
    <row r="235803"/>
    <row r="235804"/>
    <row r="235805"/>
    <row r="235806"/>
    <row r="235807"/>
    <row r="235808"/>
    <row r="235809"/>
    <row r="235810"/>
    <row r="235811"/>
    <row r="235812"/>
    <row r="235813"/>
    <row r="235814"/>
    <row r="235815"/>
    <row r="235816"/>
    <row r="235817"/>
    <row r="235818"/>
    <row r="235819"/>
    <row r="235820"/>
    <row r="235821"/>
    <row r="235822"/>
    <row r="235823"/>
    <row r="235824"/>
    <row r="235825"/>
    <row r="235826"/>
    <row r="235827"/>
    <row r="235828"/>
    <row r="235829"/>
    <row r="235830"/>
    <row r="235831"/>
    <row r="235832"/>
    <row r="235833"/>
    <row r="235834"/>
    <row r="235835"/>
    <row r="235836"/>
    <row r="235837"/>
    <row r="235838"/>
    <row r="235839"/>
    <row r="235840"/>
    <row r="235841"/>
    <row r="235842"/>
    <row r="235843"/>
    <row r="235844"/>
    <row r="235845"/>
    <row r="235846"/>
    <row r="235847"/>
    <row r="235848"/>
    <row r="235849"/>
    <row r="235850"/>
    <row r="235851"/>
    <row r="235852"/>
    <row r="235853"/>
    <row r="235854"/>
    <row r="235855"/>
    <row r="235856"/>
    <row r="235857"/>
    <row r="235858"/>
    <row r="235859"/>
    <row r="235860"/>
    <row r="235861"/>
    <row r="235862"/>
    <row r="235863"/>
    <row r="235864"/>
    <row r="235865"/>
    <row r="235866"/>
    <row r="235867"/>
    <row r="235868"/>
    <row r="235869"/>
    <row r="235870"/>
    <row r="235871"/>
    <row r="235872"/>
    <row r="235873"/>
    <row r="235874"/>
    <row r="235875"/>
    <row r="235876"/>
    <row r="235877"/>
    <row r="235878"/>
    <row r="235879"/>
    <row r="235880"/>
    <row r="235881"/>
    <row r="235882"/>
    <row r="235883"/>
    <row r="235884"/>
    <row r="235885"/>
    <row r="235886"/>
    <row r="235887"/>
    <row r="235888"/>
    <row r="235889"/>
    <row r="235890"/>
    <row r="235891"/>
    <row r="235892"/>
    <row r="235893"/>
    <row r="235894"/>
    <row r="235895"/>
    <row r="235896"/>
    <row r="235897"/>
    <row r="235898"/>
    <row r="235899"/>
    <row r="235900"/>
    <row r="235901"/>
    <row r="235902"/>
    <row r="235903"/>
    <row r="235904"/>
    <row r="235905"/>
    <row r="235906"/>
    <row r="235907"/>
    <row r="235908"/>
    <row r="235909"/>
    <row r="235910"/>
    <row r="235911"/>
    <row r="235912"/>
    <row r="235913"/>
    <row r="235914"/>
    <row r="235915"/>
    <row r="235916"/>
    <row r="235917"/>
    <row r="235918"/>
    <row r="235919"/>
    <row r="235920"/>
    <row r="235921"/>
    <row r="235922"/>
    <row r="235923"/>
    <row r="235924"/>
    <row r="235925"/>
    <row r="235926"/>
    <row r="235927"/>
    <row r="235928"/>
    <row r="235929"/>
    <row r="235930"/>
    <row r="235931"/>
    <row r="235932"/>
    <row r="235933"/>
    <row r="235934"/>
    <row r="235935"/>
    <row r="235936"/>
    <row r="235937"/>
    <row r="235938"/>
    <row r="235939"/>
    <row r="235940"/>
    <row r="235941"/>
    <row r="235942"/>
    <row r="235943"/>
    <row r="235944"/>
    <row r="235945"/>
    <row r="235946"/>
    <row r="235947"/>
    <row r="235948"/>
    <row r="235949"/>
    <row r="235950"/>
    <row r="235951"/>
    <row r="235952"/>
    <row r="235953"/>
    <row r="235954"/>
    <row r="235955"/>
    <row r="235956"/>
    <row r="235957"/>
    <row r="235958"/>
    <row r="235959"/>
    <row r="235960"/>
    <row r="235961"/>
    <row r="235962"/>
    <row r="235963"/>
    <row r="235964"/>
    <row r="235965"/>
    <row r="235966"/>
    <row r="235967"/>
    <row r="235968"/>
    <row r="235969"/>
    <row r="235970"/>
    <row r="235971"/>
    <row r="235972"/>
    <row r="235973"/>
    <row r="235974"/>
    <row r="235975"/>
    <row r="235976"/>
    <row r="235977"/>
    <row r="235978"/>
    <row r="235979"/>
    <row r="235980"/>
    <row r="235981"/>
    <row r="235982"/>
    <row r="235983"/>
    <row r="235984"/>
    <row r="235985"/>
    <row r="235986"/>
    <row r="235987"/>
    <row r="235988"/>
    <row r="235989"/>
    <row r="235990"/>
    <row r="235991"/>
    <row r="235992"/>
    <row r="235993"/>
    <row r="235994"/>
    <row r="235995"/>
    <row r="235996"/>
    <row r="235997"/>
    <row r="235998"/>
    <row r="235999"/>
    <row r="236000"/>
    <row r="236001"/>
    <row r="236002"/>
    <row r="236003"/>
    <row r="236004"/>
    <row r="236005"/>
    <row r="236006"/>
    <row r="236007"/>
    <row r="236008"/>
    <row r="236009"/>
    <row r="236010"/>
    <row r="236011"/>
    <row r="236012"/>
    <row r="236013"/>
    <row r="236014"/>
    <row r="236015"/>
    <row r="236016"/>
    <row r="236017"/>
    <row r="236018"/>
    <row r="236019"/>
    <row r="236020"/>
    <row r="236021"/>
    <row r="236022"/>
    <row r="236023"/>
    <row r="236024"/>
    <row r="236025"/>
    <row r="236026"/>
    <row r="236027"/>
    <row r="236028"/>
    <row r="236029"/>
    <row r="236030"/>
    <row r="236031"/>
    <row r="236032"/>
    <row r="236033"/>
    <row r="236034"/>
    <row r="236035"/>
    <row r="236036"/>
    <row r="236037"/>
    <row r="236038"/>
    <row r="236039"/>
    <row r="236040"/>
    <row r="236041"/>
    <row r="236042"/>
    <row r="236043"/>
    <row r="236044"/>
    <row r="236045"/>
    <row r="236046"/>
    <row r="236047"/>
    <row r="236048"/>
    <row r="236049"/>
    <row r="236050"/>
    <row r="236051"/>
    <row r="236052"/>
    <row r="236053"/>
    <row r="236054"/>
    <row r="236055"/>
    <row r="236056"/>
    <row r="236057"/>
    <row r="236058"/>
    <row r="236059"/>
    <row r="236060"/>
    <row r="236061"/>
    <row r="236062"/>
    <row r="236063"/>
    <row r="236064"/>
    <row r="236065"/>
    <row r="236066"/>
    <row r="236067"/>
    <row r="236068"/>
    <row r="236069"/>
    <row r="236070"/>
    <row r="236071"/>
    <row r="236072"/>
    <row r="236073"/>
    <row r="236074"/>
    <row r="236075"/>
    <row r="236076"/>
    <row r="236077"/>
    <row r="236078"/>
    <row r="236079"/>
    <row r="236080"/>
    <row r="236081"/>
    <row r="236082"/>
    <row r="236083"/>
    <row r="236084"/>
    <row r="236085"/>
    <row r="236086"/>
    <row r="236087"/>
    <row r="236088"/>
    <row r="236089"/>
    <row r="236090"/>
    <row r="236091"/>
    <row r="236092"/>
    <row r="236093"/>
    <row r="236094"/>
    <row r="236095"/>
    <row r="236096"/>
    <row r="236097"/>
    <row r="236098"/>
    <row r="236099"/>
    <row r="236100"/>
    <row r="236101"/>
    <row r="236102"/>
    <row r="236103"/>
    <row r="236104"/>
    <row r="236105"/>
    <row r="236106"/>
    <row r="236107"/>
    <row r="236108"/>
    <row r="236109"/>
    <row r="236110"/>
    <row r="236111"/>
    <row r="236112"/>
    <row r="236113"/>
    <row r="236114"/>
    <row r="236115"/>
    <row r="236116"/>
    <row r="236117"/>
    <row r="236118"/>
    <row r="236119"/>
    <row r="236120"/>
    <row r="236121"/>
    <row r="236122"/>
    <row r="236123"/>
    <row r="236124"/>
    <row r="236125"/>
    <row r="236126"/>
    <row r="236127"/>
    <row r="236128"/>
    <row r="236129"/>
    <row r="236130"/>
    <row r="236131"/>
    <row r="236132"/>
    <row r="236133"/>
    <row r="236134"/>
    <row r="236135"/>
    <row r="236136"/>
    <row r="236137"/>
    <row r="236138"/>
    <row r="236139"/>
    <row r="236140"/>
    <row r="236141"/>
    <row r="236142"/>
    <row r="236143"/>
    <row r="236144"/>
    <row r="236145"/>
    <row r="236146"/>
    <row r="236147"/>
    <row r="236148"/>
    <row r="236149"/>
    <row r="236150"/>
    <row r="236151"/>
    <row r="236152"/>
    <row r="236153"/>
    <row r="236154"/>
    <row r="236155"/>
    <row r="236156"/>
    <row r="236157"/>
    <row r="236158"/>
    <row r="236159"/>
    <row r="236160"/>
    <row r="236161"/>
    <row r="236162"/>
    <row r="236163"/>
    <row r="236164"/>
    <row r="236165"/>
    <row r="236166"/>
    <row r="236167"/>
    <row r="236168"/>
    <row r="236169"/>
    <row r="236170"/>
    <row r="236171"/>
    <row r="236172"/>
    <row r="236173"/>
    <row r="236174"/>
    <row r="236175"/>
    <row r="236176"/>
    <row r="236177"/>
    <row r="236178"/>
    <row r="236179"/>
    <row r="236180"/>
    <row r="236181"/>
    <row r="236182"/>
    <row r="236183"/>
    <row r="236184"/>
    <row r="236185"/>
    <row r="236186"/>
    <row r="236187"/>
    <row r="236188"/>
    <row r="236189"/>
    <row r="236190"/>
    <row r="236191"/>
    <row r="236192"/>
    <row r="236193"/>
    <row r="236194"/>
    <row r="236195"/>
    <row r="236196"/>
    <row r="236197"/>
    <row r="236198"/>
    <row r="236199"/>
    <row r="236200"/>
    <row r="236201"/>
    <row r="236202"/>
    <row r="236203"/>
    <row r="236204"/>
    <row r="236205"/>
    <row r="236206"/>
    <row r="236207"/>
    <row r="236208"/>
    <row r="236209"/>
    <row r="236210"/>
    <row r="236211"/>
    <row r="236212"/>
    <row r="236213"/>
    <row r="236214"/>
    <row r="236215"/>
    <row r="236216"/>
    <row r="236217"/>
    <row r="236218"/>
    <row r="236219"/>
    <row r="236220"/>
    <row r="236221"/>
    <row r="236222"/>
    <row r="236223"/>
    <row r="236224"/>
    <row r="236225"/>
    <row r="236226"/>
    <row r="236227"/>
    <row r="236228"/>
    <row r="236229"/>
    <row r="236230"/>
    <row r="236231"/>
    <row r="236232"/>
    <row r="236233"/>
    <row r="236234"/>
    <row r="236235"/>
    <row r="236236"/>
    <row r="236237"/>
    <row r="236238"/>
    <row r="236239"/>
    <row r="236240"/>
    <row r="236241"/>
    <row r="236242"/>
    <row r="236243"/>
    <row r="236244"/>
    <row r="236245"/>
    <row r="236246"/>
    <row r="236247"/>
    <row r="236248"/>
    <row r="236249"/>
    <row r="236250"/>
    <row r="236251"/>
    <row r="236252"/>
    <row r="236253"/>
    <row r="236254"/>
    <row r="236255"/>
    <row r="236256"/>
    <row r="236257"/>
    <row r="236258"/>
    <row r="236259"/>
    <row r="236260"/>
    <row r="236261"/>
    <row r="236262"/>
    <row r="236263"/>
    <row r="236264"/>
    <row r="236265"/>
    <row r="236266"/>
    <row r="236267"/>
    <row r="236268"/>
    <row r="236269"/>
    <row r="236270"/>
    <row r="236271"/>
    <row r="236272"/>
    <row r="236273"/>
    <row r="236274"/>
    <row r="236275"/>
    <row r="236276"/>
    <row r="236277"/>
    <row r="236278"/>
    <row r="236279"/>
    <row r="236280"/>
    <row r="236281"/>
    <row r="236282"/>
    <row r="236283"/>
    <row r="236284"/>
    <row r="236285"/>
    <row r="236286"/>
    <row r="236287"/>
    <row r="236288"/>
    <row r="236289"/>
    <row r="236290"/>
    <row r="236291"/>
    <row r="236292"/>
    <row r="236293"/>
    <row r="236294"/>
    <row r="236295"/>
    <row r="236296"/>
    <row r="236297"/>
    <row r="236298"/>
    <row r="236299"/>
    <row r="236300"/>
    <row r="236301"/>
    <row r="236302"/>
    <row r="236303"/>
    <row r="236304"/>
    <row r="236305"/>
    <row r="236306"/>
    <row r="236307"/>
    <row r="236308"/>
    <row r="236309"/>
    <row r="236310"/>
    <row r="236311"/>
    <row r="236312"/>
    <row r="236313"/>
    <row r="236314"/>
    <row r="236315"/>
    <row r="236316"/>
    <row r="236317"/>
    <row r="236318"/>
    <row r="236319"/>
    <row r="236320"/>
    <row r="236321"/>
    <row r="236322"/>
    <row r="236323"/>
    <row r="236324"/>
    <row r="236325"/>
    <row r="236326"/>
    <row r="236327"/>
    <row r="236328"/>
    <row r="236329"/>
    <row r="236330"/>
    <row r="236331"/>
    <row r="236332"/>
    <row r="236333"/>
    <row r="236334"/>
    <row r="236335"/>
    <row r="236336"/>
    <row r="236337"/>
    <row r="236338"/>
    <row r="236339"/>
    <row r="236340"/>
    <row r="236341"/>
    <row r="236342"/>
    <row r="236343"/>
    <row r="236344"/>
    <row r="236345"/>
    <row r="236346"/>
    <row r="236347"/>
    <row r="236348"/>
    <row r="236349"/>
    <row r="236350"/>
    <row r="236351"/>
    <row r="236352"/>
    <row r="236353"/>
    <row r="236354"/>
    <row r="236355"/>
    <row r="236356"/>
    <row r="236357"/>
    <row r="236358"/>
    <row r="236359"/>
    <row r="236360"/>
    <row r="236361"/>
    <row r="236362"/>
    <row r="236363"/>
    <row r="236364"/>
    <row r="236365"/>
    <row r="236366"/>
    <row r="236367"/>
    <row r="236368"/>
    <row r="236369"/>
    <row r="236370"/>
    <row r="236371"/>
    <row r="236372"/>
    <row r="236373"/>
    <row r="236374"/>
    <row r="236375"/>
    <row r="236376"/>
    <row r="236377"/>
    <row r="236378"/>
    <row r="236379"/>
    <row r="236380"/>
    <row r="236381"/>
    <row r="236382"/>
    <row r="236383"/>
    <row r="236384"/>
    <row r="236385"/>
    <row r="236386"/>
    <row r="236387"/>
    <row r="236388"/>
    <row r="236389"/>
    <row r="236390"/>
    <row r="236391"/>
    <row r="236392"/>
    <row r="236393"/>
    <row r="236394"/>
    <row r="236395"/>
    <row r="236396"/>
    <row r="236397"/>
    <row r="236398"/>
    <row r="236399"/>
    <row r="236400"/>
    <row r="236401"/>
    <row r="236402"/>
    <row r="236403"/>
    <row r="236404"/>
    <row r="236405"/>
    <row r="236406"/>
    <row r="236407"/>
    <row r="236408"/>
    <row r="236409"/>
    <row r="236410"/>
    <row r="236411"/>
    <row r="236412"/>
    <row r="236413"/>
    <row r="236414"/>
    <row r="236415"/>
    <row r="236416"/>
    <row r="236417"/>
    <row r="236418"/>
    <row r="236419"/>
    <row r="236420"/>
    <row r="236421"/>
    <row r="236422"/>
    <row r="236423"/>
    <row r="236424"/>
    <row r="236425"/>
    <row r="236426"/>
    <row r="236427"/>
    <row r="236428"/>
    <row r="236429"/>
    <row r="236430"/>
    <row r="236431"/>
    <row r="236432"/>
    <row r="236433"/>
    <row r="236434"/>
    <row r="236435"/>
    <row r="236436"/>
    <row r="236437"/>
    <row r="236438"/>
    <row r="236439"/>
    <row r="236440"/>
    <row r="236441"/>
    <row r="236442"/>
    <row r="236443"/>
    <row r="236444"/>
    <row r="236445"/>
    <row r="236446"/>
    <row r="236447"/>
    <row r="236448"/>
    <row r="236449"/>
    <row r="236450"/>
    <row r="236451"/>
    <row r="236452"/>
    <row r="236453"/>
    <row r="236454"/>
    <row r="236455"/>
    <row r="236456"/>
    <row r="236457"/>
    <row r="236458"/>
    <row r="236459"/>
    <row r="236460"/>
    <row r="236461"/>
    <row r="236462"/>
    <row r="236463"/>
    <row r="236464"/>
    <row r="236465"/>
    <row r="236466"/>
    <row r="236467"/>
    <row r="236468"/>
    <row r="236469"/>
    <row r="236470"/>
    <row r="236471"/>
    <row r="236472"/>
    <row r="236473"/>
    <row r="236474"/>
    <row r="236475"/>
    <row r="236476"/>
    <row r="236477"/>
    <row r="236478"/>
    <row r="236479"/>
    <row r="236480"/>
    <row r="236481"/>
    <row r="236482"/>
    <row r="236483"/>
    <row r="236484"/>
    <row r="236485"/>
    <row r="236486"/>
    <row r="236487"/>
    <row r="236488"/>
    <row r="236489"/>
    <row r="236490"/>
    <row r="236491"/>
    <row r="236492"/>
    <row r="236493"/>
    <row r="236494"/>
    <row r="236495"/>
    <row r="236496"/>
    <row r="236497"/>
    <row r="236498"/>
    <row r="236499"/>
    <row r="236500"/>
    <row r="236501"/>
    <row r="236502"/>
    <row r="236503"/>
    <row r="236504"/>
    <row r="236505"/>
    <row r="236506"/>
    <row r="236507"/>
    <row r="236508"/>
    <row r="236509"/>
    <row r="236510"/>
    <row r="236511"/>
    <row r="236512"/>
    <row r="236513"/>
    <row r="236514"/>
    <row r="236515"/>
    <row r="236516"/>
    <row r="236517"/>
    <row r="236518"/>
    <row r="236519"/>
    <row r="236520"/>
    <row r="236521"/>
    <row r="236522"/>
    <row r="236523"/>
    <row r="236524"/>
    <row r="236525"/>
    <row r="236526"/>
    <row r="236527"/>
    <row r="236528"/>
    <row r="236529"/>
    <row r="236530"/>
    <row r="236531"/>
    <row r="236532"/>
    <row r="236533"/>
    <row r="236534"/>
    <row r="236535"/>
    <row r="236536"/>
    <row r="236537"/>
    <row r="236538"/>
    <row r="236539"/>
    <row r="236540"/>
    <row r="236541"/>
    <row r="236542"/>
    <row r="236543"/>
    <row r="236544"/>
    <row r="236545"/>
    <row r="236546"/>
    <row r="236547"/>
    <row r="236548"/>
    <row r="236549"/>
    <row r="236550"/>
    <row r="236551"/>
    <row r="236552"/>
    <row r="236553"/>
    <row r="236554"/>
    <row r="236555"/>
    <row r="236556"/>
    <row r="236557"/>
    <row r="236558"/>
    <row r="236559"/>
    <row r="236560"/>
    <row r="236561"/>
    <row r="236562"/>
    <row r="236563"/>
    <row r="236564"/>
    <row r="236565"/>
    <row r="236566"/>
    <row r="236567"/>
    <row r="236568"/>
    <row r="236569"/>
    <row r="236570"/>
    <row r="236571"/>
    <row r="236572"/>
    <row r="236573"/>
    <row r="236574"/>
    <row r="236575"/>
    <row r="236576"/>
    <row r="236577"/>
    <row r="236578"/>
    <row r="236579"/>
    <row r="236580"/>
    <row r="236581"/>
    <row r="236582"/>
    <row r="236583"/>
    <row r="236584"/>
    <row r="236585"/>
    <row r="236586"/>
    <row r="236587"/>
    <row r="236588"/>
    <row r="236589"/>
    <row r="236590"/>
    <row r="236591"/>
    <row r="236592"/>
    <row r="236593"/>
    <row r="236594"/>
    <row r="236595"/>
    <row r="236596"/>
    <row r="236597"/>
    <row r="236598"/>
    <row r="236599"/>
    <row r="236600"/>
    <row r="236601"/>
    <row r="236602"/>
    <row r="236603"/>
    <row r="236604"/>
    <row r="236605"/>
    <row r="236606"/>
    <row r="236607"/>
    <row r="236608"/>
    <row r="236609"/>
    <row r="236610"/>
    <row r="236611"/>
    <row r="236612"/>
    <row r="236613"/>
    <row r="236614"/>
    <row r="236615"/>
    <row r="236616"/>
    <row r="236617"/>
    <row r="236618"/>
    <row r="236619"/>
    <row r="236620"/>
    <row r="236621"/>
    <row r="236622"/>
    <row r="236623"/>
    <row r="236624"/>
    <row r="236625"/>
    <row r="236626"/>
    <row r="236627"/>
    <row r="236628"/>
    <row r="236629"/>
    <row r="236630"/>
    <row r="236631"/>
    <row r="236632"/>
    <row r="236633"/>
    <row r="236634"/>
    <row r="236635"/>
    <row r="236636"/>
    <row r="236637"/>
    <row r="236638"/>
    <row r="236639"/>
    <row r="236640"/>
    <row r="236641"/>
    <row r="236642"/>
    <row r="236643"/>
    <row r="236644"/>
    <row r="236645"/>
    <row r="236646"/>
    <row r="236647"/>
    <row r="236648"/>
    <row r="236649"/>
    <row r="236650"/>
    <row r="236651"/>
    <row r="236652"/>
    <row r="236653"/>
    <row r="236654"/>
    <row r="236655"/>
    <row r="236656"/>
    <row r="236657"/>
    <row r="236658"/>
    <row r="236659"/>
    <row r="236660"/>
    <row r="236661"/>
    <row r="236662"/>
    <row r="236663"/>
    <row r="236664"/>
    <row r="236665"/>
    <row r="236666"/>
    <row r="236667"/>
    <row r="236668"/>
    <row r="236669"/>
    <row r="236670"/>
    <row r="236671"/>
    <row r="236672"/>
    <row r="236673"/>
    <row r="236674"/>
    <row r="236675"/>
    <row r="236676"/>
    <row r="236677"/>
    <row r="236678"/>
    <row r="236679"/>
    <row r="236680"/>
    <row r="236681"/>
    <row r="236682"/>
    <row r="236683"/>
    <row r="236684"/>
    <row r="236685"/>
    <row r="236686"/>
    <row r="236687"/>
    <row r="236688"/>
    <row r="236689"/>
    <row r="236690"/>
    <row r="236691"/>
    <row r="236692"/>
    <row r="236693"/>
    <row r="236694"/>
    <row r="236695"/>
    <row r="236696"/>
    <row r="236697"/>
    <row r="236698"/>
    <row r="236699"/>
    <row r="236700"/>
    <row r="236701"/>
    <row r="236702"/>
    <row r="236703"/>
    <row r="236704"/>
    <row r="236705"/>
    <row r="236706"/>
    <row r="236707"/>
    <row r="236708"/>
    <row r="236709"/>
    <row r="236710"/>
    <row r="236711"/>
    <row r="236712"/>
    <row r="236713"/>
    <row r="236714"/>
    <row r="236715"/>
    <row r="236716"/>
    <row r="236717"/>
    <row r="236718"/>
    <row r="236719"/>
    <row r="236720"/>
    <row r="236721"/>
    <row r="236722"/>
    <row r="236723"/>
    <row r="236724"/>
    <row r="236725"/>
    <row r="236726"/>
    <row r="236727"/>
    <row r="236728"/>
    <row r="236729"/>
    <row r="236730"/>
    <row r="236731"/>
    <row r="236732"/>
    <row r="236733"/>
    <row r="236734"/>
    <row r="236735"/>
    <row r="236736"/>
    <row r="236737"/>
    <row r="236738"/>
    <row r="236739"/>
    <row r="236740"/>
    <row r="236741"/>
    <row r="236742"/>
    <row r="236743"/>
    <row r="236744"/>
    <row r="236745"/>
    <row r="236746"/>
    <row r="236747"/>
    <row r="236748"/>
    <row r="236749"/>
    <row r="236750"/>
    <row r="236751"/>
    <row r="236752"/>
    <row r="236753"/>
    <row r="236754"/>
    <row r="236755"/>
    <row r="236756"/>
    <row r="236757"/>
    <row r="236758"/>
    <row r="236759"/>
    <row r="236760"/>
    <row r="236761"/>
    <row r="236762"/>
    <row r="236763"/>
    <row r="236764"/>
    <row r="236765"/>
    <row r="236766"/>
    <row r="236767"/>
    <row r="236768"/>
    <row r="236769"/>
    <row r="236770"/>
    <row r="236771"/>
    <row r="236772"/>
    <row r="236773"/>
    <row r="236774"/>
    <row r="236775"/>
    <row r="236776"/>
    <row r="236777"/>
    <row r="236778"/>
    <row r="236779"/>
    <row r="236780"/>
    <row r="236781"/>
    <row r="236782"/>
    <row r="236783"/>
    <row r="236784"/>
    <row r="236785"/>
    <row r="236786"/>
    <row r="236787"/>
    <row r="236788"/>
    <row r="236789"/>
    <row r="236790"/>
    <row r="236791"/>
    <row r="236792"/>
    <row r="236793"/>
    <row r="236794"/>
    <row r="236795"/>
    <row r="236796"/>
    <row r="236797"/>
    <row r="236798"/>
    <row r="236799"/>
    <row r="236800"/>
    <row r="236801"/>
    <row r="236802"/>
    <row r="236803"/>
    <row r="236804"/>
    <row r="236805"/>
    <row r="236806"/>
    <row r="236807"/>
    <row r="236808"/>
    <row r="236809"/>
    <row r="236810"/>
    <row r="236811"/>
    <row r="236812"/>
    <row r="236813"/>
    <row r="236814"/>
    <row r="236815"/>
    <row r="236816"/>
    <row r="236817"/>
    <row r="236818"/>
    <row r="236819"/>
    <row r="236820"/>
    <row r="236821"/>
    <row r="236822"/>
    <row r="236823"/>
    <row r="236824"/>
    <row r="236825"/>
    <row r="236826"/>
    <row r="236827"/>
    <row r="236828"/>
    <row r="236829"/>
    <row r="236830"/>
    <row r="236831"/>
    <row r="236832"/>
    <row r="236833"/>
    <row r="236834"/>
    <row r="236835"/>
    <row r="236836"/>
    <row r="236837"/>
    <row r="236838"/>
    <row r="236839"/>
    <row r="236840"/>
    <row r="236841"/>
    <row r="236842"/>
    <row r="236843"/>
    <row r="236844"/>
    <row r="236845"/>
    <row r="236846"/>
    <row r="236847"/>
    <row r="236848"/>
    <row r="236849"/>
    <row r="236850"/>
    <row r="236851"/>
    <row r="236852"/>
    <row r="236853"/>
    <row r="236854"/>
    <row r="236855"/>
    <row r="236856"/>
    <row r="236857"/>
    <row r="236858"/>
    <row r="236859"/>
    <row r="236860"/>
    <row r="236861"/>
    <row r="236862"/>
    <row r="236863"/>
    <row r="236864"/>
    <row r="236865"/>
    <row r="236866"/>
    <row r="236867"/>
    <row r="236868"/>
    <row r="236869"/>
    <row r="236870"/>
    <row r="236871"/>
    <row r="236872"/>
    <row r="236873"/>
    <row r="236874"/>
    <row r="236875"/>
    <row r="236876"/>
    <row r="236877"/>
    <row r="236878"/>
    <row r="236879"/>
    <row r="236880"/>
    <row r="236881"/>
    <row r="236882"/>
    <row r="236883"/>
    <row r="236884"/>
    <row r="236885"/>
    <row r="236886"/>
    <row r="236887"/>
    <row r="236888"/>
    <row r="236889"/>
    <row r="236890"/>
    <row r="236891"/>
    <row r="236892"/>
    <row r="236893"/>
    <row r="236894"/>
    <row r="236895"/>
    <row r="236896"/>
    <row r="236897"/>
    <row r="236898"/>
    <row r="236899"/>
    <row r="236900"/>
    <row r="236901"/>
    <row r="236902"/>
    <row r="236903"/>
    <row r="236904"/>
    <row r="236905"/>
    <row r="236906"/>
    <row r="236907"/>
    <row r="236908"/>
    <row r="236909"/>
    <row r="236910"/>
    <row r="236911"/>
    <row r="236912"/>
    <row r="236913"/>
    <row r="236914"/>
    <row r="236915"/>
    <row r="236916"/>
    <row r="236917"/>
    <row r="236918"/>
    <row r="236919"/>
    <row r="236920"/>
    <row r="236921"/>
    <row r="236922"/>
    <row r="236923"/>
    <row r="236924"/>
    <row r="236925"/>
    <row r="236926"/>
    <row r="236927"/>
    <row r="236928"/>
    <row r="236929"/>
    <row r="236930"/>
    <row r="236931"/>
    <row r="236932"/>
    <row r="236933"/>
    <row r="236934"/>
    <row r="236935"/>
    <row r="236936"/>
    <row r="236937"/>
    <row r="236938"/>
    <row r="236939"/>
    <row r="236940"/>
    <row r="236941"/>
    <row r="236942"/>
    <row r="236943"/>
    <row r="236944"/>
    <row r="236945"/>
    <row r="236946"/>
    <row r="236947"/>
    <row r="236948"/>
    <row r="236949"/>
    <row r="236950"/>
    <row r="236951"/>
    <row r="236952"/>
    <row r="236953"/>
    <row r="236954"/>
    <row r="236955"/>
    <row r="236956"/>
    <row r="236957"/>
    <row r="236958"/>
    <row r="236959"/>
    <row r="236960"/>
    <row r="236961"/>
    <row r="236962"/>
    <row r="236963"/>
    <row r="236964"/>
    <row r="236965"/>
    <row r="236966"/>
    <row r="236967"/>
    <row r="236968"/>
    <row r="236969"/>
    <row r="236970"/>
    <row r="236971"/>
    <row r="236972"/>
    <row r="236973"/>
    <row r="236974"/>
    <row r="236975"/>
    <row r="236976"/>
    <row r="236977"/>
    <row r="236978"/>
    <row r="236979"/>
    <row r="236980"/>
    <row r="236981"/>
    <row r="236982"/>
    <row r="236983"/>
    <row r="236984"/>
    <row r="236985"/>
    <row r="236986"/>
    <row r="236987"/>
    <row r="236988"/>
    <row r="236989"/>
    <row r="236990"/>
    <row r="236991"/>
    <row r="236992"/>
    <row r="236993"/>
    <row r="236994"/>
    <row r="236995"/>
    <row r="236996"/>
    <row r="236997"/>
    <row r="236998"/>
    <row r="236999"/>
    <row r="237000"/>
    <row r="237001"/>
    <row r="237002"/>
    <row r="237003"/>
    <row r="237004"/>
    <row r="237005"/>
    <row r="237006"/>
    <row r="237007"/>
    <row r="237008"/>
    <row r="237009"/>
    <row r="237010"/>
    <row r="237011"/>
    <row r="237012"/>
    <row r="237013"/>
    <row r="237014"/>
    <row r="237015"/>
    <row r="237016"/>
    <row r="237017"/>
    <row r="237018"/>
    <row r="237019"/>
    <row r="237020"/>
    <row r="237021"/>
    <row r="237022"/>
    <row r="237023"/>
    <row r="237024"/>
    <row r="237025"/>
    <row r="237026"/>
    <row r="237027"/>
    <row r="237028"/>
    <row r="237029"/>
    <row r="237030"/>
    <row r="237031"/>
    <row r="237032"/>
    <row r="237033"/>
    <row r="237034"/>
    <row r="237035"/>
    <row r="237036"/>
    <row r="237037"/>
    <row r="237038"/>
    <row r="237039"/>
    <row r="237040"/>
    <row r="237041"/>
    <row r="237042"/>
    <row r="237043"/>
    <row r="237044"/>
    <row r="237045"/>
    <row r="237046"/>
    <row r="237047"/>
    <row r="237048"/>
    <row r="237049"/>
    <row r="237050"/>
    <row r="237051"/>
    <row r="237052"/>
    <row r="237053"/>
    <row r="237054"/>
    <row r="237055"/>
    <row r="237056"/>
    <row r="237057"/>
    <row r="237058"/>
    <row r="237059"/>
    <row r="237060"/>
    <row r="237061"/>
    <row r="237062"/>
    <row r="237063"/>
    <row r="237064"/>
    <row r="237065"/>
    <row r="237066"/>
    <row r="237067"/>
    <row r="237068"/>
    <row r="237069"/>
    <row r="237070"/>
    <row r="237071"/>
    <row r="237072"/>
    <row r="237073"/>
    <row r="237074"/>
    <row r="237075"/>
    <row r="237076"/>
    <row r="237077"/>
    <row r="237078"/>
    <row r="237079"/>
    <row r="237080"/>
    <row r="237081"/>
    <row r="237082"/>
    <row r="237083"/>
    <row r="237084"/>
    <row r="237085"/>
    <row r="237086"/>
    <row r="237087"/>
    <row r="237088"/>
    <row r="237089"/>
    <row r="237090"/>
    <row r="237091"/>
    <row r="237092"/>
    <row r="237093"/>
    <row r="237094"/>
    <row r="237095"/>
    <row r="237096"/>
    <row r="237097"/>
    <row r="237098"/>
    <row r="237099"/>
    <row r="237100"/>
    <row r="237101"/>
    <row r="237102"/>
    <row r="237103"/>
    <row r="237104"/>
    <row r="237105"/>
    <row r="237106"/>
    <row r="237107"/>
    <row r="237108"/>
    <row r="237109"/>
    <row r="237110"/>
    <row r="237111"/>
    <row r="237112"/>
    <row r="237113"/>
    <row r="237114"/>
    <row r="237115"/>
    <row r="237116"/>
    <row r="237117"/>
    <row r="237118"/>
    <row r="237119"/>
    <row r="237120"/>
    <row r="237121"/>
    <row r="237122"/>
    <row r="237123"/>
    <row r="237124"/>
    <row r="237125"/>
    <row r="237126"/>
    <row r="237127"/>
    <row r="237128"/>
    <row r="237129"/>
    <row r="237130"/>
    <row r="237131"/>
    <row r="237132"/>
    <row r="237133"/>
    <row r="237134"/>
    <row r="237135"/>
    <row r="237136"/>
    <row r="237137"/>
    <row r="237138"/>
    <row r="237139"/>
    <row r="237140"/>
    <row r="237141"/>
    <row r="237142"/>
    <row r="237143"/>
    <row r="237144"/>
    <row r="237145"/>
    <row r="237146"/>
    <row r="237147"/>
    <row r="237148"/>
    <row r="237149"/>
    <row r="237150"/>
    <row r="237151"/>
    <row r="237152"/>
    <row r="237153"/>
    <row r="237154"/>
    <row r="237155"/>
    <row r="237156"/>
    <row r="237157"/>
    <row r="237158"/>
    <row r="237159"/>
    <row r="237160"/>
    <row r="237161"/>
    <row r="237162"/>
    <row r="237163"/>
    <row r="237164"/>
    <row r="237165"/>
    <row r="237166"/>
    <row r="237167"/>
    <row r="237168"/>
    <row r="237169"/>
    <row r="237170"/>
    <row r="237171"/>
    <row r="237172"/>
    <row r="237173"/>
    <row r="237174"/>
    <row r="237175"/>
    <row r="237176"/>
    <row r="237177"/>
    <row r="237178"/>
    <row r="237179"/>
    <row r="237180"/>
    <row r="237181"/>
    <row r="237182"/>
    <row r="237183"/>
    <row r="237184"/>
    <row r="237185"/>
    <row r="237186"/>
    <row r="237187"/>
    <row r="237188"/>
    <row r="237189"/>
    <row r="237190"/>
    <row r="237191"/>
    <row r="237192"/>
    <row r="237193"/>
    <row r="237194"/>
    <row r="237195"/>
    <row r="237196"/>
    <row r="237197"/>
    <row r="237198"/>
    <row r="237199"/>
    <row r="237200"/>
    <row r="237201"/>
    <row r="237202"/>
    <row r="237203"/>
    <row r="237204"/>
    <row r="237205"/>
    <row r="237206"/>
    <row r="237207"/>
    <row r="237208"/>
    <row r="237209"/>
    <row r="237210"/>
    <row r="237211"/>
    <row r="237212"/>
    <row r="237213"/>
    <row r="237214"/>
    <row r="237215"/>
    <row r="237216"/>
    <row r="237217"/>
    <row r="237218"/>
    <row r="237219"/>
    <row r="237220"/>
    <row r="237221"/>
    <row r="237222"/>
    <row r="237223"/>
    <row r="237224"/>
    <row r="237225"/>
    <row r="237226"/>
    <row r="237227"/>
    <row r="237228"/>
    <row r="237229"/>
    <row r="237230"/>
    <row r="237231"/>
    <row r="237232"/>
    <row r="237233"/>
    <row r="237234"/>
    <row r="237235"/>
    <row r="237236"/>
    <row r="237237"/>
    <row r="237238"/>
    <row r="237239"/>
    <row r="237240"/>
    <row r="237241"/>
    <row r="237242"/>
    <row r="237243"/>
    <row r="237244"/>
    <row r="237245"/>
    <row r="237246"/>
    <row r="237247"/>
    <row r="237248"/>
    <row r="237249"/>
    <row r="237250"/>
    <row r="237251"/>
    <row r="237252"/>
    <row r="237253"/>
    <row r="237254"/>
    <row r="237255"/>
    <row r="237256"/>
    <row r="237257"/>
    <row r="237258"/>
    <row r="237259"/>
    <row r="237260"/>
    <row r="237261"/>
    <row r="237262"/>
    <row r="237263"/>
    <row r="237264"/>
    <row r="237265"/>
    <row r="237266"/>
    <row r="237267"/>
    <row r="237268"/>
    <row r="237269"/>
    <row r="237270"/>
    <row r="237271"/>
    <row r="237272"/>
    <row r="237273"/>
    <row r="237274"/>
    <row r="237275"/>
    <row r="237276"/>
    <row r="237277"/>
    <row r="237278"/>
    <row r="237279"/>
    <row r="237280"/>
    <row r="237281"/>
    <row r="237282"/>
    <row r="237283"/>
    <row r="237284"/>
    <row r="237285"/>
    <row r="237286"/>
    <row r="237287"/>
    <row r="237288"/>
    <row r="237289"/>
    <row r="237290"/>
    <row r="237291"/>
    <row r="237292"/>
    <row r="237293"/>
    <row r="237294"/>
    <row r="237295"/>
    <row r="237296"/>
    <row r="237297"/>
    <row r="237298"/>
    <row r="237299"/>
    <row r="237300"/>
    <row r="237301"/>
    <row r="237302"/>
    <row r="237303"/>
    <row r="237304"/>
    <row r="237305"/>
    <row r="237306"/>
    <row r="237307"/>
    <row r="237308"/>
    <row r="237309"/>
    <row r="237310"/>
    <row r="237311"/>
    <row r="237312"/>
    <row r="237313"/>
    <row r="237314"/>
    <row r="237315"/>
    <row r="237316"/>
    <row r="237317"/>
    <row r="237318"/>
    <row r="237319"/>
    <row r="237320"/>
    <row r="237321"/>
    <row r="237322"/>
    <row r="237323"/>
    <row r="237324"/>
    <row r="237325"/>
    <row r="237326"/>
    <row r="237327"/>
    <row r="237328"/>
    <row r="237329"/>
    <row r="237330"/>
    <row r="237331"/>
    <row r="237332"/>
    <row r="237333"/>
    <row r="237334"/>
    <row r="237335"/>
    <row r="237336"/>
    <row r="237337"/>
    <row r="237338"/>
    <row r="237339"/>
    <row r="237340"/>
    <row r="237341"/>
    <row r="237342"/>
    <row r="237343"/>
    <row r="237344"/>
    <row r="237345"/>
    <row r="237346"/>
    <row r="237347"/>
    <row r="237348"/>
    <row r="237349"/>
    <row r="237350"/>
    <row r="237351"/>
    <row r="237352"/>
    <row r="237353"/>
    <row r="237354"/>
    <row r="237355"/>
    <row r="237356"/>
    <row r="237357"/>
    <row r="237358"/>
    <row r="237359"/>
    <row r="237360"/>
    <row r="237361"/>
    <row r="237362"/>
    <row r="237363"/>
    <row r="237364"/>
    <row r="237365"/>
    <row r="237366"/>
    <row r="237367"/>
    <row r="237368"/>
    <row r="237369"/>
    <row r="237370"/>
    <row r="237371"/>
    <row r="237372"/>
    <row r="237373"/>
    <row r="237374"/>
    <row r="237375"/>
    <row r="237376"/>
    <row r="237377"/>
    <row r="237378"/>
    <row r="237379"/>
    <row r="237380"/>
    <row r="237381"/>
    <row r="237382"/>
    <row r="237383"/>
    <row r="237384"/>
    <row r="237385"/>
    <row r="237386"/>
    <row r="237387"/>
    <row r="237388"/>
    <row r="237389"/>
    <row r="237390"/>
    <row r="237391"/>
    <row r="237392"/>
    <row r="237393"/>
    <row r="237394"/>
    <row r="237395"/>
    <row r="237396"/>
    <row r="237397"/>
    <row r="237398"/>
    <row r="237399"/>
    <row r="237400"/>
    <row r="237401"/>
    <row r="237402"/>
    <row r="237403"/>
    <row r="237404"/>
    <row r="237405"/>
    <row r="237406"/>
    <row r="237407"/>
    <row r="237408"/>
    <row r="237409"/>
    <row r="237410"/>
    <row r="237411"/>
    <row r="237412"/>
    <row r="237413"/>
    <row r="237414"/>
    <row r="237415"/>
    <row r="237416"/>
    <row r="237417"/>
    <row r="237418"/>
    <row r="237419"/>
    <row r="237420"/>
    <row r="237421"/>
    <row r="237422"/>
    <row r="237423"/>
    <row r="237424"/>
    <row r="237425"/>
    <row r="237426"/>
    <row r="237427"/>
    <row r="237428"/>
    <row r="237429"/>
    <row r="237430"/>
    <row r="237431"/>
    <row r="237432"/>
    <row r="237433"/>
    <row r="237434"/>
    <row r="237435"/>
    <row r="237436"/>
    <row r="237437"/>
    <row r="237438"/>
    <row r="237439"/>
    <row r="237440"/>
    <row r="237441"/>
    <row r="237442"/>
    <row r="237443"/>
    <row r="237444"/>
    <row r="237445"/>
    <row r="237446"/>
    <row r="237447"/>
    <row r="237448"/>
    <row r="237449"/>
    <row r="237450"/>
    <row r="237451"/>
    <row r="237452"/>
    <row r="237453"/>
    <row r="237454"/>
    <row r="237455"/>
    <row r="237456"/>
    <row r="237457"/>
    <row r="237458"/>
    <row r="237459"/>
    <row r="237460"/>
    <row r="237461"/>
    <row r="237462"/>
    <row r="237463"/>
    <row r="237464"/>
    <row r="237465"/>
    <row r="237466"/>
    <row r="237467"/>
    <row r="237468"/>
    <row r="237469"/>
    <row r="237470"/>
    <row r="237471"/>
    <row r="237472"/>
    <row r="237473"/>
    <row r="237474"/>
    <row r="237475"/>
    <row r="237476"/>
    <row r="237477"/>
    <row r="237478"/>
    <row r="237479"/>
    <row r="237480"/>
    <row r="237481"/>
    <row r="237482"/>
    <row r="237483"/>
    <row r="237484"/>
    <row r="237485"/>
    <row r="237486"/>
    <row r="237487"/>
    <row r="237488"/>
    <row r="237489"/>
    <row r="237490"/>
    <row r="237491"/>
    <row r="237492"/>
    <row r="237493"/>
    <row r="237494"/>
    <row r="237495"/>
    <row r="237496"/>
    <row r="237497"/>
    <row r="237498"/>
    <row r="237499"/>
    <row r="237500"/>
    <row r="237501"/>
    <row r="237502"/>
    <row r="237503"/>
    <row r="237504"/>
    <row r="237505"/>
    <row r="237506"/>
    <row r="237507"/>
    <row r="237508"/>
    <row r="237509"/>
    <row r="237510"/>
    <row r="237511"/>
    <row r="237512"/>
    <row r="237513"/>
    <row r="237514"/>
    <row r="237515"/>
    <row r="237516"/>
    <row r="237517"/>
    <row r="237518"/>
    <row r="237519"/>
    <row r="237520"/>
    <row r="237521"/>
    <row r="237522"/>
    <row r="237523"/>
    <row r="237524"/>
    <row r="237525"/>
    <row r="237526"/>
    <row r="237527"/>
    <row r="237528"/>
    <row r="237529"/>
    <row r="237530"/>
    <row r="237531"/>
    <row r="237532"/>
    <row r="237533"/>
    <row r="237534"/>
    <row r="237535"/>
    <row r="237536"/>
    <row r="237537"/>
    <row r="237538"/>
    <row r="237539"/>
    <row r="237540"/>
    <row r="237541"/>
    <row r="237542"/>
    <row r="237543"/>
    <row r="237544"/>
    <row r="237545"/>
    <row r="237546"/>
    <row r="237547"/>
    <row r="237548"/>
    <row r="237549"/>
    <row r="237550"/>
    <row r="237551"/>
    <row r="237552"/>
    <row r="237553"/>
    <row r="237554"/>
    <row r="237555"/>
    <row r="237556"/>
    <row r="237557"/>
    <row r="237558"/>
    <row r="237559"/>
    <row r="237560"/>
    <row r="237561"/>
    <row r="237562"/>
    <row r="237563"/>
    <row r="237564"/>
    <row r="237565"/>
    <row r="237566"/>
    <row r="237567"/>
    <row r="237568"/>
    <row r="237569"/>
    <row r="237570"/>
    <row r="237571"/>
    <row r="237572"/>
    <row r="237573"/>
    <row r="237574"/>
    <row r="237575"/>
    <row r="237576"/>
    <row r="237577"/>
    <row r="237578"/>
    <row r="237579"/>
    <row r="237580"/>
    <row r="237581"/>
    <row r="237582"/>
    <row r="237583"/>
    <row r="237584"/>
    <row r="237585"/>
    <row r="237586"/>
    <row r="237587"/>
    <row r="237588"/>
    <row r="237589"/>
    <row r="237590"/>
    <row r="237591"/>
    <row r="237592"/>
    <row r="237593"/>
    <row r="237594"/>
    <row r="237595"/>
    <row r="237596"/>
    <row r="237597"/>
    <row r="237598"/>
    <row r="237599"/>
    <row r="237600"/>
    <row r="237601"/>
    <row r="237602"/>
    <row r="237603"/>
    <row r="237604"/>
    <row r="237605"/>
    <row r="237606"/>
    <row r="237607"/>
    <row r="237608"/>
    <row r="237609"/>
    <row r="237610"/>
    <row r="237611"/>
    <row r="237612"/>
    <row r="237613"/>
    <row r="237614"/>
    <row r="237615"/>
    <row r="237616"/>
    <row r="237617"/>
    <row r="237618"/>
    <row r="237619"/>
    <row r="237620"/>
    <row r="237621"/>
    <row r="237622"/>
    <row r="237623"/>
    <row r="237624"/>
    <row r="237625"/>
    <row r="237626"/>
    <row r="237627"/>
    <row r="237628"/>
    <row r="237629"/>
    <row r="237630"/>
    <row r="237631"/>
    <row r="237632"/>
    <row r="237633"/>
    <row r="237634"/>
    <row r="237635"/>
    <row r="237636"/>
    <row r="237637"/>
    <row r="237638"/>
    <row r="237639"/>
    <row r="237640"/>
    <row r="237641"/>
    <row r="237642"/>
    <row r="237643"/>
    <row r="237644"/>
    <row r="237645"/>
    <row r="237646"/>
    <row r="237647"/>
    <row r="237648"/>
    <row r="237649"/>
    <row r="237650"/>
    <row r="237651"/>
    <row r="237652"/>
    <row r="237653"/>
    <row r="237654"/>
    <row r="237655"/>
    <row r="237656"/>
    <row r="237657"/>
    <row r="237658"/>
    <row r="237659"/>
    <row r="237660"/>
    <row r="237661"/>
    <row r="237662"/>
    <row r="237663"/>
    <row r="237664"/>
    <row r="237665"/>
    <row r="237666"/>
    <row r="237667"/>
    <row r="237668"/>
    <row r="237669"/>
    <row r="237670"/>
    <row r="237671"/>
    <row r="237672"/>
    <row r="237673"/>
    <row r="237674"/>
    <row r="237675"/>
    <row r="237676"/>
    <row r="237677"/>
    <row r="237678"/>
    <row r="237679"/>
    <row r="237680"/>
    <row r="237681"/>
    <row r="237682"/>
    <row r="237683"/>
    <row r="237684"/>
    <row r="237685"/>
    <row r="237686"/>
    <row r="237687"/>
    <row r="237688"/>
    <row r="237689"/>
    <row r="237690"/>
    <row r="237691"/>
    <row r="237692"/>
    <row r="237693"/>
    <row r="237694"/>
    <row r="237695"/>
    <row r="237696"/>
    <row r="237697"/>
    <row r="237698"/>
    <row r="237699"/>
    <row r="237700"/>
    <row r="237701"/>
    <row r="237702"/>
    <row r="237703"/>
    <row r="237704"/>
    <row r="237705"/>
    <row r="237706"/>
    <row r="237707"/>
    <row r="237708"/>
    <row r="237709"/>
    <row r="237710"/>
    <row r="237711"/>
    <row r="237712"/>
    <row r="237713"/>
    <row r="237714"/>
    <row r="237715"/>
    <row r="237716"/>
    <row r="237717"/>
    <row r="237718"/>
    <row r="237719"/>
    <row r="237720"/>
    <row r="237721"/>
    <row r="237722"/>
    <row r="237723"/>
    <row r="237724"/>
    <row r="237725"/>
    <row r="237726"/>
    <row r="237727"/>
    <row r="237728"/>
    <row r="237729"/>
    <row r="237730"/>
    <row r="237731"/>
    <row r="237732"/>
    <row r="237733"/>
    <row r="237734"/>
    <row r="237735"/>
    <row r="237736"/>
    <row r="237737"/>
    <row r="237738"/>
    <row r="237739"/>
    <row r="237740"/>
    <row r="237741"/>
    <row r="237742"/>
    <row r="237743"/>
    <row r="237744"/>
    <row r="237745"/>
    <row r="237746"/>
    <row r="237747"/>
    <row r="237748"/>
    <row r="237749"/>
    <row r="237750"/>
    <row r="237751"/>
    <row r="237752"/>
    <row r="237753"/>
    <row r="237754"/>
    <row r="237755"/>
    <row r="237756"/>
    <row r="237757"/>
    <row r="237758"/>
    <row r="237759"/>
    <row r="237760"/>
    <row r="237761"/>
    <row r="237762"/>
    <row r="237763"/>
    <row r="237764"/>
    <row r="237765"/>
    <row r="237766"/>
    <row r="237767"/>
    <row r="237768"/>
    <row r="237769"/>
    <row r="237770"/>
    <row r="237771"/>
    <row r="237772"/>
    <row r="237773"/>
    <row r="237774"/>
    <row r="237775"/>
    <row r="237776"/>
    <row r="237777"/>
    <row r="237778"/>
    <row r="237779"/>
    <row r="237780"/>
    <row r="237781"/>
    <row r="237782"/>
    <row r="237783"/>
    <row r="237784"/>
    <row r="237785"/>
    <row r="237786"/>
    <row r="237787"/>
    <row r="237788"/>
    <row r="237789"/>
    <row r="237790"/>
    <row r="237791"/>
    <row r="237792"/>
    <row r="237793"/>
    <row r="237794"/>
    <row r="237795"/>
    <row r="237796"/>
    <row r="237797"/>
    <row r="237798"/>
    <row r="237799"/>
    <row r="237800"/>
    <row r="237801"/>
    <row r="237802"/>
    <row r="237803"/>
    <row r="237804"/>
    <row r="237805"/>
    <row r="237806"/>
    <row r="237807"/>
    <row r="237808"/>
    <row r="237809"/>
    <row r="237810"/>
    <row r="237811"/>
    <row r="237812"/>
    <row r="237813"/>
    <row r="237814"/>
    <row r="237815"/>
    <row r="237816"/>
    <row r="237817"/>
    <row r="237818"/>
    <row r="237819"/>
    <row r="237820"/>
    <row r="237821"/>
    <row r="237822"/>
    <row r="237823"/>
    <row r="237824"/>
    <row r="237825"/>
    <row r="237826"/>
    <row r="237827"/>
    <row r="237828"/>
    <row r="237829"/>
    <row r="237830"/>
    <row r="237831"/>
    <row r="237832"/>
    <row r="237833"/>
    <row r="237834"/>
    <row r="237835"/>
    <row r="237836"/>
    <row r="237837"/>
    <row r="237838"/>
    <row r="237839"/>
    <row r="237840"/>
    <row r="237841"/>
    <row r="237842"/>
    <row r="237843"/>
    <row r="237844"/>
    <row r="237845"/>
    <row r="237846"/>
    <row r="237847"/>
    <row r="237848"/>
    <row r="237849"/>
    <row r="237850"/>
    <row r="237851"/>
    <row r="237852"/>
    <row r="237853"/>
    <row r="237854"/>
    <row r="237855"/>
    <row r="237856"/>
    <row r="237857"/>
    <row r="237858"/>
    <row r="237859"/>
    <row r="237860"/>
    <row r="237861"/>
    <row r="237862"/>
    <row r="237863"/>
    <row r="237864"/>
    <row r="237865"/>
    <row r="237866"/>
    <row r="237867"/>
    <row r="237868"/>
    <row r="237869"/>
    <row r="237870"/>
    <row r="237871"/>
    <row r="237872"/>
    <row r="237873"/>
    <row r="237874"/>
    <row r="237875"/>
    <row r="237876"/>
    <row r="237877"/>
    <row r="237878"/>
    <row r="237879"/>
    <row r="237880"/>
    <row r="237881"/>
    <row r="237882"/>
    <row r="237883"/>
    <row r="237884"/>
    <row r="237885"/>
    <row r="237886"/>
    <row r="237887"/>
    <row r="237888"/>
    <row r="237889"/>
    <row r="237890"/>
    <row r="237891"/>
    <row r="237892"/>
    <row r="237893"/>
    <row r="237894"/>
    <row r="237895"/>
    <row r="237896"/>
    <row r="237897"/>
    <row r="237898"/>
    <row r="237899"/>
    <row r="237900"/>
    <row r="237901"/>
    <row r="237902"/>
    <row r="237903"/>
    <row r="237904"/>
    <row r="237905"/>
    <row r="237906"/>
    <row r="237907"/>
    <row r="237908"/>
    <row r="237909"/>
    <row r="237910"/>
    <row r="237911"/>
    <row r="237912"/>
    <row r="237913"/>
    <row r="237914"/>
    <row r="237915"/>
    <row r="237916"/>
    <row r="237917"/>
    <row r="237918"/>
    <row r="237919"/>
    <row r="237920"/>
    <row r="237921"/>
    <row r="237922"/>
    <row r="237923"/>
    <row r="237924"/>
    <row r="237925"/>
    <row r="237926"/>
    <row r="237927"/>
    <row r="237928"/>
    <row r="237929"/>
    <row r="237930"/>
    <row r="237931"/>
    <row r="237932"/>
    <row r="237933"/>
    <row r="237934"/>
    <row r="237935"/>
    <row r="237936"/>
    <row r="237937"/>
    <row r="237938"/>
    <row r="237939"/>
    <row r="237940"/>
    <row r="237941"/>
    <row r="237942"/>
    <row r="237943"/>
    <row r="237944"/>
    <row r="237945"/>
    <row r="237946"/>
    <row r="237947"/>
    <row r="237948"/>
    <row r="237949"/>
    <row r="237950"/>
    <row r="237951"/>
    <row r="237952"/>
    <row r="237953"/>
    <row r="237954"/>
    <row r="237955"/>
    <row r="237956"/>
    <row r="237957"/>
    <row r="237958"/>
    <row r="237959"/>
    <row r="237960"/>
    <row r="237961"/>
    <row r="237962"/>
    <row r="237963"/>
    <row r="237964"/>
    <row r="237965"/>
    <row r="237966"/>
    <row r="237967"/>
    <row r="237968"/>
    <row r="237969"/>
    <row r="237970"/>
    <row r="237971"/>
    <row r="237972"/>
    <row r="237973"/>
    <row r="237974"/>
    <row r="237975"/>
    <row r="237976"/>
    <row r="237977"/>
    <row r="237978"/>
    <row r="237979"/>
    <row r="237980"/>
    <row r="237981"/>
    <row r="237982"/>
    <row r="237983"/>
    <row r="237984"/>
    <row r="237985"/>
    <row r="237986"/>
    <row r="237987"/>
    <row r="237988"/>
    <row r="237989"/>
    <row r="237990"/>
    <row r="237991"/>
    <row r="237992"/>
    <row r="237993"/>
    <row r="237994"/>
    <row r="237995"/>
    <row r="237996"/>
    <row r="237997"/>
    <row r="237998"/>
    <row r="237999"/>
    <row r="238000"/>
    <row r="238001"/>
    <row r="238002"/>
    <row r="238003"/>
    <row r="238004"/>
    <row r="238005"/>
    <row r="238006"/>
    <row r="238007"/>
    <row r="238008"/>
    <row r="238009"/>
    <row r="238010"/>
    <row r="238011"/>
    <row r="238012"/>
    <row r="238013"/>
    <row r="238014"/>
    <row r="238015"/>
    <row r="238016"/>
    <row r="238017"/>
    <row r="238018"/>
    <row r="238019"/>
    <row r="238020"/>
    <row r="238021"/>
    <row r="238022"/>
    <row r="238023"/>
    <row r="238024"/>
    <row r="238025"/>
    <row r="238026"/>
    <row r="238027"/>
    <row r="238028"/>
    <row r="238029"/>
    <row r="238030"/>
    <row r="238031"/>
    <row r="238032"/>
    <row r="238033"/>
    <row r="238034"/>
    <row r="238035"/>
    <row r="238036"/>
    <row r="238037"/>
    <row r="238038"/>
    <row r="238039"/>
    <row r="238040"/>
    <row r="238041"/>
    <row r="238042"/>
    <row r="238043"/>
    <row r="238044"/>
    <row r="238045"/>
    <row r="238046"/>
    <row r="238047"/>
    <row r="238048"/>
    <row r="238049"/>
    <row r="238050"/>
    <row r="238051"/>
    <row r="238052"/>
    <row r="238053"/>
    <row r="238054"/>
    <row r="238055"/>
    <row r="238056"/>
    <row r="238057"/>
    <row r="238058"/>
    <row r="238059"/>
    <row r="238060"/>
    <row r="238061"/>
    <row r="238062"/>
    <row r="238063"/>
    <row r="238064"/>
    <row r="238065"/>
    <row r="238066"/>
    <row r="238067"/>
    <row r="238068"/>
    <row r="238069"/>
    <row r="238070"/>
    <row r="238071"/>
    <row r="238072"/>
    <row r="238073"/>
    <row r="238074"/>
    <row r="238075"/>
    <row r="238076"/>
    <row r="238077"/>
    <row r="238078"/>
    <row r="238079"/>
    <row r="238080"/>
    <row r="238081"/>
    <row r="238082"/>
    <row r="238083"/>
    <row r="238084"/>
    <row r="238085"/>
    <row r="238086"/>
    <row r="238087"/>
    <row r="238088"/>
    <row r="238089"/>
    <row r="238090"/>
    <row r="238091"/>
    <row r="238092"/>
    <row r="238093"/>
    <row r="238094"/>
    <row r="238095"/>
    <row r="238096"/>
    <row r="238097"/>
    <row r="238098"/>
    <row r="238099"/>
    <row r="238100"/>
    <row r="238101"/>
    <row r="238102"/>
    <row r="238103"/>
    <row r="238104"/>
    <row r="238105"/>
    <row r="238106"/>
    <row r="238107"/>
    <row r="238108"/>
    <row r="238109"/>
    <row r="238110"/>
    <row r="238111"/>
    <row r="238112"/>
    <row r="238113"/>
    <row r="238114"/>
    <row r="238115"/>
    <row r="238116"/>
    <row r="238117"/>
    <row r="238118"/>
    <row r="238119"/>
    <row r="238120"/>
    <row r="238121"/>
    <row r="238122"/>
    <row r="238123"/>
    <row r="238124"/>
    <row r="238125"/>
    <row r="238126"/>
    <row r="238127"/>
    <row r="238128"/>
    <row r="238129"/>
    <row r="238130"/>
    <row r="238131"/>
    <row r="238132"/>
    <row r="238133"/>
    <row r="238134"/>
    <row r="238135"/>
    <row r="238136"/>
    <row r="238137"/>
    <row r="238138"/>
    <row r="238139"/>
    <row r="238140"/>
    <row r="238141"/>
    <row r="238142"/>
    <row r="238143"/>
    <row r="238144"/>
    <row r="238145"/>
    <row r="238146"/>
    <row r="238147"/>
    <row r="238148"/>
    <row r="238149"/>
    <row r="238150"/>
    <row r="238151"/>
    <row r="238152"/>
    <row r="238153"/>
    <row r="238154"/>
    <row r="238155"/>
    <row r="238156"/>
    <row r="238157"/>
    <row r="238158"/>
    <row r="238159"/>
    <row r="238160"/>
    <row r="238161"/>
    <row r="238162"/>
    <row r="238163"/>
    <row r="238164"/>
    <row r="238165"/>
    <row r="238166"/>
    <row r="238167"/>
    <row r="238168"/>
    <row r="238169"/>
    <row r="238170"/>
    <row r="238171"/>
    <row r="238172"/>
    <row r="238173"/>
    <row r="238174"/>
    <row r="238175"/>
    <row r="238176"/>
    <row r="238177"/>
    <row r="238178"/>
    <row r="238179"/>
    <row r="238180"/>
    <row r="238181"/>
    <row r="238182"/>
    <row r="238183"/>
    <row r="238184"/>
    <row r="238185"/>
    <row r="238186"/>
    <row r="238187"/>
    <row r="238188"/>
    <row r="238189"/>
    <row r="238190"/>
    <row r="238191"/>
    <row r="238192"/>
    <row r="238193"/>
    <row r="238194"/>
    <row r="238195"/>
    <row r="238196"/>
    <row r="238197"/>
    <row r="238198"/>
    <row r="238199"/>
    <row r="238200"/>
    <row r="238201"/>
    <row r="238202"/>
    <row r="238203"/>
    <row r="238204"/>
    <row r="238205"/>
    <row r="238206"/>
    <row r="238207"/>
    <row r="238208"/>
    <row r="238209"/>
    <row r="238210"/>
    <row r="238211"/>
    <row r="238212"/>
    <row r="238213"/>
    <row r="238214"/>
    <row r="238215"/>
    <row r="238216"/>
    <row r="238217"/>
    <row r="238218"/>
    <row r="238219"/>
    <row r="238220"/>
    <row r="238221"/>
    <row r="238222"/>
    <row r="238223"/>
    <row r="238224"/>
    <row r="238225"/>
    <row r="238226"/>
    <row r="238227"/>
    <row r="238228"/>
    <row r="238229"/>
    <row r="238230"/>
    <row r="238231"/>
    <row r="238232"/>
    <row r="238233"/>
    <row r="238234"/>
    <row r="238235"/>
    <row r="238236"/>
    <row r="238237"/>
    <row r="238238"/>
    <row r="238239"/>
    <row r="238240"/>
    <row r="238241"/>
    <row r="238242"/>
    <row r="238243"/>
    <row r="238244"/>
    <row r="238245"/>
    <row r="238246"/>
    <row r="238247"/>
    <row r="238248"/>
    <row r="238249"/>
    <row r="238250"/>
    <row r="238251"/>
    <row r="238252"/>
    <row r="238253"/>
    <row r="238254"/>
    <row r="238255"/>
    <row r="238256"/>
    <row r="238257"/>
    <row r="238258"/>
    <row r="238259"/>
    <row r="238260"/>
    <row r="238261"/>
    <row r="238262"/>
    <row r="238263"/>
    <row r="238264"/>
    <row r="238265"/>
    <row r="238266"/>
    <row r="238267"/>
    <row r="238268"/>
    <row r="238269"/>
    <row r="238270"/>
    <row r="238271"/>
    <row r="238272"/>
    <row r="238273"/>
    <row r="238274"/>
    <row r="238275"/>
    <row r="238276"/>
    <row r="238277"/>
    <row r="238278"/>
    <row r="238279"/>
    <row r="238280"/>
    <row r="238281"/>
    <row r="238282"/>
    <row r="238283"/>
    <row r="238284"/>
    <row r="238285"/>
    <row r="238286"/>
    <row r="238287"/>
    <row r="238288"/>
    <row r="238289"/>
    <row r="238290"/>
    <row r="238291"/>
    <row r="238292"/>
    <row r="238293"/>
    <row r="238294"/>
    <row r="238295"/>
    <row r="238296"/>
    <row r="238297"/>
    <row r="238298"/>
    <row r="238299"/>
    <row r="238300"/>
    <row r="238301"/>
    <row r="238302"/>
    <row r="238303"/>
    <row r="238304"/>
    <row r="238305"/>
    <row r="238306"/>
    <row r="238307"/>
    <row r="238308"/>
    <row r="238309"/>
    <row r="238310"/>
    <row r="238311"/>
    <row r="238312"/>
    <row r="238313"/>
    <row r="238314"/>
    <row r="238315"/>
    <row r="238316"/>
    <row r="238317"/>
    <row r="238318"/>
    <row r="238319"/>
    <row r="238320"/>
    <row r="238321"/>
    <row r="238322"/>
    <row r="238323"/>
    <row r="238324"/>
    <row r="238325"/>
    <row r="238326"/>
    <row r="238327"/>
    <row r="238328"/>
    <row r="238329"/>
    <row r="238330"/>
    <row r="238331"/>
    <row r="238332"/>
    <row r="238333"/>
    <row r="238334"/>
    <row r="238335"/>
    <row r="238336"/>
    <row r="238337"/>
    <row r="238338"/>
    <row r="238339"/>
    <row r="238340"/>
    <row r="238341"/>
    <row r="238342"/>
    <row r="238343"/>
    <row r="238344"/>
    <row r="238345"/>
    <row r="238346"/>
    <row r="238347"/>
    <row r="238348"/>
    <row r="238349"/>
    <row r="238350"/>
    <row r="238351"/>
    <row r="238352"/>
    <row r="238353"/>
    <row r="238354"/>
    <row r="238355"/>
    <row r="238356"/>
    <row r="238357"/>
    <row r="238358"/>
    <row r="238359"/>
    <row r="238360"/>
    <row r="238361"/>
    <row r="238362"/>
    <row r="238363"/>
    <row r="238364"/>
    <row r="238365"/>
    <row r="238366"/>
    <row r="238367"/>
    <row r="238368"/>
    <row r="238369"/>
    <row r="238370"/>
    <row r="238371"/>
    <row r="238372"/>
    <row r="238373"/>
    <row r="238374"/>
    <row r="238375"/>
    <row r="238376"/>
    <row r="238377"/>
    <row r="238378"/>
    <row r="238379"/>
    <row r="238380"/>
    <row r="238381"/>
    <row r="238382"/>
    <row r="238383"/>
    <row r="238384"/>
    <row r="238385"/>
    <row r="238386"/>
    <row r="238387"/>
    <row r="238388"/>
    <row r="238389"/>
    <row r="238390"/>
    <row r="238391"/>
    <row r="238392"/>
    <row r="238393"/>
    <row r="238394"/>
    <row r="238395"/>
    <row r="238396"/>
    <row r="238397"/>
    <row r="238398"/>
    <row r="238399"/>
    <row r="238400"/>
    <row r="238401"/>
    <row r="238402"/>
    <row r="238403"/>
    <row r="238404"/>
    <row r="238405"/>
    <row r="238406"/>
    <row r="238407"/>
    <row r="238408"/>
    <row r="238409"/>
    <row r="238410"/>
    <row r="238411"/>
    <row r="238412"/>
    <row r="238413"/>
    <row r="238414"/>
    <row r="238415"/>
    <row r="238416"/>
    <row r="238417"/>
    <row r="238418"/>
    <row r="238419"/>
    <row r="238420"/>
    <row r="238421"/>
    <row r="238422"/>
    <row r="238423"/>
    <row r="238424"/>
    <row r="238425"/>
    <row r="238426"/>
    <row r="238427"/>
    <row r="238428"/>
    <row r="238429"/>
    <row r="238430"/>
    <row r="238431"/>
    <row r="238432"/>
    <row r="238433"/>
    <row r="238434"/>
    <row r="238435"/>
    <row r="238436"/>
    <row r="238437"/>
    <row r="238438"/>
    <row r="238439"/>
    <row r="238440"/>
    <row r="238441"/>
    <row r="238442"/>
    <row r="238443"/>
    <row r="238444"/>
    <row r="238445"/>
    <row r="238446"/>
    <row r="238447"/>
    <row r="238448"/>
    <row r="238449"/>
    <row r="238450"/>
    <row r="238451"/>
    <row r="238452"/>
    <row r="238453"/>
    <row r="238454"/>
    <row r="238455"/>
    <row r="238456"/>
    <row r="238457"/>
    <row r="238458"/>
    <row r="238459"/>
    <row r="238460"/>
    <row r="238461"/>
    <row r="238462"/>
    <row r="238463"/>
    <row r="238464"/>
    <row r="238465"/>
    <row r="238466"/>
    <row r="238467"/>
    <row r="238468"/>
    <row r="238469"/>
    <row r="238470"/>
    <row r="238471"/>
    <row r="238472"/>
    <row r="238473"/>
    <row r="238474"/>
    <row r="238475"/>
    <row r="238476"/>
    <row r="238477"/>
    <row r="238478"/>
    <row r="238479"/>
    <row r="238480"/>
    <row r="238481"/>
    <row r="238482"/>
    <row r="238483"/>
    <row r="238484"/>
    <row r="238485"/>
    <row r="238486"/>
    <row r="238487"/>
    <row r="238488"/>
    <row r="238489"/>
    <row r="238490"/>
    <row r="238491"/>
    <row r="238492"/>
    <row r="238493"/>
    <row r="238494"/>
    <row r="238495"/>
    <row r="238496"/>
    <row r="238497"/>
    <row r="238498"/>
    <row r="238499"/>
    <row r="238500"/>
    <row r="238501"/>
    <row r="238502"/>
    <row r="238503"/>
    <row r="238504"/>
    <row r="238505"/>
    <row r="238506"/>
    <row r="238507"/>
    <row r="238508"/>
    <row r="238509"/>
    <row r="238510"/>
    <row r="238511"/>
    <row r="238512"/>
    <row r="238513"/>
    <row r="238514"/>
    <row r="238515"/>
    <row r="238516"/>
    <row r="238517"/>
    <row r="238518"/>
    <row r="238519"/>
    <row r="238520"/>
    <row r="238521"/>
    <row r="238522"/>
    <row r="238523"/>
    <row r="238524"/>
    <row r="238525"/>
    <row r="238526"/>
    <row r="238527"/>
    <row r="238528"/>
    <row r="238529"/>
    <row r="238530"/>
    <row r="238531"/>
    <row r="238532"/>
    <row r="238533"/>
    <row r="238534"/>
    <row r="238535"/>
    <row r="238536"/>
    <row r="238537"/>
    <row r="238538"/>
    <row r="238539"/>
    <row r="238540"/>
    <row r="238541"/>
    <row r="238542"/>
    <row r="238543"/>
    <row r="238544"/>
    <row r="238545"/>
    <row r="238546"/>
    <row r="238547"/>
    <row r="238548"/>
    <row r="238549"/>
    <row r="238550"/>
    <row r="238551"/>
    <row r="238552"/>
    <row r="238553"/>
    <row r="238554"/>
    <row r="238555"/>
    <row r="238556"/>
    <row r="238557"/>
    <row r="238558"/>
    <row r="238559"/>
    <row r="238560"/>
    <row r="238561"/>
    <row r="238562"/>
    <row r="238563"/>
    <row r="238564"/>
    <row r="238565"/>
    <row r="238566"/>
    <row r="238567"/>
    <row r="238568"/>
    <row r="238569"/>
    <row r="238570"/>
    <row r="238571"/>
    <row r="238572"/>
    <row r="238573"/>
    <row r="238574"/>
    <row r="238575"/>
    <row r="238576"/>
    <row r="238577"/>
    <row r="238578"/>
    <row r="238579"/>
    <row r="238580"/>
    <row r="238581"/>
    <row r="238582"/>
    <row r="238583"/>
    <row r="238584"/>
    <row r="238585"/>
    <row r="238586"/>
    <row r="238587"/>
    <row r="238588"/>
    <row r="238589"/>
    <row r="238590"/>
    <row r="238591"/>
    <row r="238592"/>
    <row r="238593"/>
    <row r="238594"/>
    <row r="238595"/>
    <row r="238596"/>
    <row r="238597"/>
    <row r="238598"/>
    <row r="238599"/>
    <row r="238600"/>
    <row r="238601"/>
    <row r="238602"/>
    <row r="238603"/>
    <row r="238604"/>
    <row r="238605"/>
    <row r="238606"/>
    <row r="238607"/>
    <row r="238608"/>
    <row r="238609"/>
    <row r="238610"/>
    <row r="238611"/>
    <row r="238612"/>
    <row r="238613"/>
    <row r="238614"/>
    <row r="238615"/>
    <row r="238616"/>
    <row r="238617"/>
    <row r="238618"/>
    <row r="238619"/>
    <row r="238620"/>
    <row r="238621"/>
    <row r="238622"/>
    <row r="238623"/>
    <row r="238624"/>
    <row r="238625"/>
    <row r="238626"/>
    <row r="238627"/>
    <row r="238628"/>
    <row r="238629"/>
    <row r="238630"/>
    <row r="238631"/>
    <row r="238632"/>
    <row r="238633"/>
    <row r="238634"/>
    <row r="238635"/>
    <row r="238636"/>
    <row r="238637"/>
    <row r="238638"/>
    <row r="238639"/>
    <row r="238640"/>
    <row r="238641"/>
    <row r="238642"/>
    <row r="238643"/>
    <row r="238644"/>
    <row r="238645"/>
    <row r="238646"/>
    <row r="238647"/>
    <row r="238648"/>
    <row r="238649"/>
    <row r="238650"/>
    <row r="238651"/>
    <row r="238652"/>
    <row r="238653"/>
    <row r="238654"/>
    <row r="238655"/>
    <row r="238656"/>
    <row r="238657"/>
    <row r="238658"/>
    <row r="238659"/>
    <row r="238660"/>
    <row r="238661"/>
    <row r="238662"/>
    <row r="238663"/>
    <row r="238664"/>
    <row r="238665"/>
    <row r="238666"/>
    <row r="238667"/>
    <row r="238668"/>
    <row r="238669"/>
    <row r="238670"/>
    <row r="238671"/>
    <row r="238672"/>
    <row r="238673"/>
    <row r="238674"/>
    <row r="238675"/>
    <row r="238676"/>
    <row r="238677"/>
    <row r="238678"/>
    <row r="238679"/>
    <row r="238680"/>
    <row r="238681"/>
    <row r="238682"/>
    <row r="238683"/>
    <row r="238684"/>
    <row r="238685"/>
    <row r="238686"/>
    <row r="238687"/>
    <row r="238688"/>
    <row r="238689"/>
    <row r="238690"/>
    <row r="238691"/>
    <row r="238692"/>
    <row r="238693"/>
    <row r="238694"/>
    <row r="238695"/>
    <row r="238696"/>
    <row r="238697"/>
    <row r="238698"/>
    <row r="238699"/>
    <row r="238700"/>
    <row r="238701"/>
    <row r="238702"/>
    <row r="238703"/>
    <row r="238704"/>
    <row r="238705"/>
    <row r="238706"/>
    <row r="238707"/>
    <row r="238708"/>
    <row r="238709"/>
    <row r="238710"/>
    <row r="238711"/>
    <row r="238712"/>
    <row r="238713"/>
    <row r="238714"/>
    <row r="238715"/>
    <row r="238716"/>
    <row r="238717"/>
    <row r="238718"/>
    <row r="238719"/>
    <row r="238720"/>
    <row r="238721"/>
    <row r="238722"/>
    <row r="238723"/>
    <row r="238724"/>
    <row r="238725"/>
    <row r="238726"/>
    <row r="238727"/>
    <row r="238728"/>
    <row r="238729"/>
    <row r="238730"/>
    <row r="238731"/>
    <row r="238732"/>
    <row r="238733"/>
    <row r="238734"/>
    <row r="238735"/>
    <row r="238736"/>
    <row r="238737"/>
    <row r="238738"/>
    <row r="238739"/>
    <row r="238740"/>
    <row r="238741"/>
    <row r="238742"/>
    <row r="238743"/>
    <row r="238744"/>
    <row r="238745"/>
    <row r="238746"/>
    <row r="238747"/>
    <row r="238748"/>
    <row r="238749"/>
    <row r="238750"/>
    <row r="238751"/>
    <row r="238752"/>
    <row r="238753"/>
    <row r="238754"/>
    <row r="238755"/>
    <row r="238756"/>
    <row r="238757"/>
    <row r="238758"/>
    <row r="238759"/>
    <row r="238760"/>
    <row r="238761"/>
    <row r="238762"/>
    <row r="238763"/>
    <row r="238764"/>
    <row r="238765"/>
    <row r="238766"/>
    <row r="238767"/>
    <row r="238768"/>
    <row r="238769"/>
    <row r="238770"/>
    <row r="238771"/>
    <row r="238772"/>
    <row r="238773"/>
    <row r="238774"/>
    <row r="238775"/>
    <row r="238776"/>
    <row r="238777"/>
    <row r="238778"/>
    <row r="238779"/>
    <row r="238780"/>
    <row r="238781"/>
    <row r="238782"/>
    <row r="238783"/>
    <row r="238784"/>
    <row r="238785"/>
    <row r="238786"/>
    <row r="238787"/>
    <row r="238788"/>
    <row r="238789"/>
    <row r="238790"/>
    <row r="238791"/>
    <row r="238792"/>
    <row r="238793"/>
    <row r="238794"/>
    <row r="238795"/>
    <row r="238796"/>
    <row r="238797"/>
    <row r="238798"/>
    <row r="238799"/>
    <row r="238800"/>
    <row r="238801"/>
    <row r="238802"/>
    <row r="238803"/>
    <row r="238804"/>
    <row r="238805"/>
    <row r="238806"/>
    <row r="238807"/>
    <row r="238808"/>
    <row r="238809"/>
    <row r="238810"/>
    <row r="238811"/>
    <row r="238812"/>
    <row r="238813"/>
    <row r="238814"/>
    <row r="238815"/>
    <row r="238816"/>
    <row r="238817"/>
    <row r="238818"/>
    <row r="238819"/>
    <row r="238820"/>
    <row r="238821"/>
    <row r="238822"/>
    <row r="238823"/>
    <row r="238824"/>
    <row r="238825"/>
    <row r="238826"/>
    <row r="238827"/>
    <row r="238828"/>
    <row r="238829"/>
    <row r="238830"/>
    <row r="238831"/>
    <row r="238832"/>
    <row r="238833"/>
    <row r="238834"/>
    <row r="238835"/>
    <row r="238836"/>
    <row r="238837"/>
    <row r="238838"/>
    <row r="238839"/>
    <row r="238840"/>
    <row r="238841"/>
    <row r="238842"/>
    <row r="238843"/>
    <row r="238844"/>
    <row r="238845"/>
    <row r="238846"/>
    <row r="238847"/>
    <row r="238848"/>
    <row r="238849"/>
    <row r="238850"/>
    <row r="238851"/>
    <row r="238852"/>
    <row r="238853"/>
    <row r="238854"/>
    <row r="238855"/>
    <row r="238856"/>
    <row r="238857"/>
    <row r="238858"/>
    <row r="238859"/>
    <row r="238860"/>
    <row r="238861"/>
    <row r="238862"/>
    <row r="238863"/>
    <row r="238864"/>
    <row r="238865"/>
    <row r="238866"/>
    <row r="238867"/>
    <row r="238868"/>
    <row r="238869"/>
    <row r="238870"/>
    <row r="238871"/>
    <row r="238872"/>
    <row r="238873"/>
    <row r="238874"/>
    <row r="238875"/>
    <row r="238876"/>
    <row r="238877"/>
    <row r="238878"/>
    <row r="238879"/>
    <row r="238880"/>
    <row r="238881"/>
    <row r="238882"/>
    <row r="238883"/>
    <row r="238884"/>
    <row r="238885"/>
    <row r="238886"/>
    <row r="238887"/>
    <row r="238888"/>
    <row r="238889"/>
    <row r="238890"/>
    <row r="238891"/>
    <row r="238892"/>
    <row r="238893"/>
    <row r="238894"/>
    <row r="238895"/>
    <row r="238896"/>
    <row r="238897"/>
    <row r="238898"/>
    <row r="238899"/>
    <row r="238900"/>
    <row r="238901"/>
    <row r="238902"/>
    <row r="238903"/>
    <row r="238904"/>
    <row r="238905"/>
    <row r="238906"/>
    <row r="238907"/>
    <row r="238908"/>
    <row r="238909"/>
    <row r="238910"/>
    <row r="238911"/>
    <row r="238912"/>
    <row r="238913"/>
    <row r="238914"/>
    <row r="238915"/>
    <row r="238916"/>
    <row r="238917"/>
    <row r="238918"/>
    <row r="238919"/>
    <row r="238920"/>
    <row r="238921"/>
    <row r="238922"/>
    <row r="238923"/>
    <row r="238924"/>
    <row r="238925"/>
    <row r="238926"/>
    <row r="238927"/>
    <row r="238928"/>
    <row r="238929"/>
    <row r="238930"/>
    <row r="238931"/>
    <row r="238932"/>
    <row r="238933"/>
    <row r="238934"/>
    <row r="238935"/>
    <row r="238936"/>
    <row r="238937"/>
    <row r="238938"/>
    <row r="238939"/>
    <row r="238940"/>
    <row r="238941"/>
    <row r="238942"/>
    <row r="238943"/>
    <row r="238944"/>
    <row r="238945"/>
    <row r="238946"/>
    <row r="238947"/>
    <row r="238948"/>
    <row r="238949"/>
    <row r="238950"/>
    <row r="238951"/>
    <row r="238952"/>
    <row r="238953"/>
    <row r="238954"/>
    <row r="238955"/>
    <row r="238956"/>
    <row r="238957"/>
    <row r="238958"/>
    <row r="238959"/>
    <row r="238960"/>
    <row r="238961"/>
    <row r="238962"/>
    <row r="238963"/>
    <row r="238964"/>
    <row r="238965"/>
    <row r="238966"/>
    <row r="238967"/>
    <row r="238968"/>
    <row r="238969"/>
    <row r="238970"/>
    <row r="238971"/>
    <row r="238972"/>
    <row r="238973"/>
    <row r="238974"/>
    <row r="238975"/>
    <row r="238976"/>
    <row r="238977"/>
    <row r="238978"/>
    <row r="238979"/>
    <row r="238980"/>
    <row r="238981"/>
    <row r="238982"/>
    <row r="238983"/>
    <row r="238984"/>
    <row r="238985"/>
    <row r="238986"/>
    <row r="238987"/>
    <row r="238988"/>
    <row r="238989"/>
    <row r="238990"/>
    <row r="238991"/>
    <row r="238992"/>
    <row r="238993"/>
    <row r="238994"/>
    <row r="238995"/>
    <row r="238996"/>
    <row r="238997"/>
    <row r="238998"/>
    <row r="238999"/>
    <row r="239000"/>
    <row r="239001"/>
    <row r="239002"/>
    <row r="239003"/>
    <row r="239004"/>
    <row r="239005"/>
    <row r="239006"/>
    <row r="239007"/>
    <row r="239008"/>
    <row r="239009"/>
    <row r="239010"/>
    <row r="239011"/>
    <row r="239012"/>
    <row r="239013"/>
    <row r="239014"/>
    <row r="239015"/>
    <row r="239016"/>
    <row r="239017"/>
    <row r="239018"/>
    <row r="239019"/>
    <row r="239020"/>
    <row r="239021"/>
    <row r="239022"/>
    <row r="239023"/>
    <row r="239024"/>
    <row r="239025"/>
    <row r="239026"/>
    <row r="239027"/>
    <row r="239028"/>
    <row r="239029"/>
    <row r="239030"/>
    <row r="239031"/>
    <row r="239032"/>
    <row r="239033"/>
    <row r="239034"/>
    <row r="239035"/>
    <row r="239036"/>
    <row r="239037"/>
    <row r="239038"/>
    <row r="239039"/>
    <row r="239040"/>
    <row r="239041"/>
    <row r="239042"/>
    <row r="239043"/>
    <row r="239044"/>
    <row r="239045"/>
    <row r="239046"/>
    <row r="239047"/>
    <row r="239048"/>
    <row r="239049"/>
    <row r="239050"/>
    <row r="239051"/>
    <row r="239052"/>
    <row r="239053"/>
    <row r="239054"/>
    <row r="239055"/>
    <row r="239056"/>
    <row r="239057"/>
    <row r="239058"/>
    <row r="239059"/>
    <row r="239060"/>
    <row r="239061"/>
    <row r="239062"/>
    <row r="239063"/>
    <row r="239064"/>
    <row r="239065"/>
    <row r="239066"/>
    <row r="239067"/>
    <row r="239068"/>
    <row r="239069"/>
    <row r="239070"/>
    <row r="239071"/>
    <row r="239072"/>
    <row r="239073"/>
    <row r="239074"/>
    <row r="239075"/>
    <row r="239076"/>
    <row r="239077"/>
    <row r="239078"/>
    <row r="239079"/>
    <row r="239080"/>
    <row r="239081"/>
    <row r="239082"/>
    <row r="239083"/>
    <row r="239084"/>
    <row r="239085"/>
    <row r="239086"/>
    <row r="239087"/>
    <row r="239088"/>
    <row r="239089"/>
    <row r="239090"/>
    <row r="239091"/>
    <row r="239092"/>
    <row r="239093"/>
    <row r="239094"/>
    <row r="239095"/>
    <row r="239096"/>
    <row r="239097"/>
    <row r="239098"/>
    <row r="239099"/>
    <row r="239100"/>
    <row r="239101"/>
    <row r="239102"/>
    <row r="239103"/>
    <row r="239104"/>
    <row r="239105"/>
    <row r="239106"/>
    <row r="239107"/>
    <row r="239108"/>
    <row r="239109"/>
    <row r="239110"/>
    <row r="239111"/>
    <row r="239112"/>
    <row r="239113"/>
    <row r="239114"/>
    <row r="239115"/>
    <row r="239116"/>
    <row r="239117"/>
    <row r="239118"/>
    <row r="239119"/>
    <row r="239120"/>
    <row r="239121"/>
    <row r="239122"/>
    <row r="239123"/>
    <row r="239124"/>
    <row r="239125"/>
    <row r="239126"/>
    <row r="239127"/>
    <row r="239128"/>
    <row r="239129"/>
    <row r="239130"/>
    <row r="239131"/>
    <row r="239132"/>
    <row r="239133"/>
    <row r="239134"/>
    <row r="239135"/>
    <row r="239136"/>
    <row r="239137"/>
    <row r="239138"/>
    <row r="239139"/>
    <row r="239140"/>
    <row r="239141"/>
    <row r="239142"/>
    <row r="239143"/>
    <row r="239144"/>
    <row r="239145"/>
    <row r="239146"/>
    <row r="239147"/>
    <row r="239148"/>
    <row r="239149"/>
    <row r="239150"/>
    <row r="239151"/>
    <row r="239152"/>
    <row r="239153"/>
    <row r="239154"/>
    <row r="239155"/>
    <row r="239156"/>
    <row r="239157"/>
    <row r="239158"/>
    <row r="239159"/>
    <row r="239160"/>
    <row r="239161"/>
    <row r="239162"/>
    <row r="239163"/>
    <row r="239164"/>
    <row r="239165"/>
    <row r="239166"/>
    <row r="239167"/>
    <row r="239168"/>
    <row r="239169"/>
    <row r="239170"/>
    <row r="239171"/>
    <row r="239172"/>
    <row r="239173"/>
    <row r="239174"/>
    <row r="239175"/>
    <row r="239176"/>
    <row r="239177"/>
    <row r="239178"/>
    <row r="239179"/>
    <row r="239180"/>
    <row r="239181"/>
    <row r="239182"/>
    <row r="239183"/>
    <row r="239184"/>
    <row r="239185"/>
    <row r="239186"/>
    <row r="239187"/>
    <row r="239188"/>
    <row r="239189"/>
    <row r="239190"/>
    <row r="239191"/>
    <row r="239192"/>
    <row r="239193"/>
    <row r="239194"/>
    <row r="239195"/>
    <row r="239196"/>
    <row r="239197"/>
    <row r="239198"/>
    <row r="239199"/>
    <row r="239200"/>
    <row r="239201"/>
    <row r="239202"/>
    <row r="239203"/>
    <row r="239204"/>
    <row r="239205"/>
    <row r="239206"/>
    <row r="239207"/>
    <row r="239208"/>
    <row r="239209"/>
    <row r="239210"/>
    <row r="239211"/>
    <row r="239212"/>
    <row r="239213"/>
    <row r="239214"/>
    <row r="239215"/>
    <row r="239216"/>
    <row r="239217"/>
    <row r="239218"/>
    <row r="239219"/>
    <row r="239220"/>
    <row r="239221"/>
    <row r="239222"/>
    <row r="239223"/>
    <row r="239224"/>
    <row r="239225"/>
    <row r="239226"/>
    <row r="239227"/>
    <row r="239228"/>
    <row r="239229"/>
    <row r="239230"/>
    <row r="239231"/>
    <row r="239232"/>
    <row r="239233"/>
    <row r="239234"/>
    <row r="239235"/>
    <row r="239236"/>
    <row r="239237"/>
    <row r="239238"/>
    <row r="239239"/>
    <row r="239240"/>
    <row r="239241"/>
    <row r="239242"/>
    <row r="239243"/>
    <row r="239244"/>
    <row r="239245"/>
    <row r="239246"/>
    <row r="239247"/>
    <row r="239248"/>
    <row r="239249"/>
    <row r="239250"/>
    <row r="239251"/>
    <row r="239252"/>
    <row r="239253"/>
    <row r="239254"/>
    <row r="239255"/>
    <row r="239256"/>
    <row r="239257"/>
    <row r="239258"/>
    <row r="239259"/>
    <row r="239260"/>
    <row r="239261"/>
    <row r="239262"/>
    <row r="239263"/>
    <row r="239264"/>
    <row r="239265"/>
    <row r="239266"/>
    <row r="239267"/>
    <row r="239268"/>
    <row r="239269"/>
    <row r="239270"/>
    <row r="239271"/>
    <row r="239272"/>
    <row r="239273"/>
    <row r="239274"/>
    <row r="239275"/>
    <row r="239276"/>
    <row r="239277"/>
    <row r="239278"/>
    <row r="239279"/>
    <row r="239280"/>
    <row r="239281"/>
    <row r="239282"/>
    <row r="239283"/>
    <row r="239284"/>
    <row r="239285"/>
    <row r="239286"/>
    <row r="239287"/>
    <row r="239288"/>
    <row r="239289"/>
    <row r="239290"/>
    <row r="239291"/>
    <row r="239292"/>
    <row r="239293"/>
    <row r="239294"/>
    <row r="239295"/>
    <row r="239296"/>
    <row r="239297"/>
    <row r="239298"/>
    <row r="239299"/>
    <row r="239300"/>
    <row r="239301"/>
    <row r="239302"/>
    <row r="239303"/>
    <row r="239304"/>
    <row r="239305"/>
    <row r="239306"/>
    <row r="239307"/>
    <row r="239308"/>
    <row r="239309"/>
    <row r="239310"/>
    <row r="239311"/>
    <row r="239312"/>
    <row r="239313"/>
    <row r="239314"/>
    <row r="239315"/>
    <row r="239316"/>
    <row r="239317"/>
    <row r="239318"/>
    <row r="239319"/>
    <row r="239320"/>
    <row r="239321"/>
    <row r="239322"/>
    <row r="239323"/>
    <row r="239324"/>
    <row r="239325"/>
    <row r="239326"/>
    <row r="239327"/>
    <row r="239328"/>
    <row r="239329"/>
    <row r="239330"/>
    <row r="239331"/>
    <row r="239332"/>
    <row r="239333"/>
    <row r="239334"/>
    <row r="239335"/>
    <row r="239336"/>
    <row r="239337"/>
    <row r="239338"/>
    <row r="239339"/>
    <row r="239340"/>
    <row r="239341"/>
    <row r="239342"/>
    <row r="239343"/>
    <row r="239344"/>
    <row r="239345"/>
    <row r="239346"/>
    <row r="239347"/>
    <row r="239348"/>
    <row r="239349"/>
    <row r="239350"/>
    <row r="239351"/>
    <row r="239352"/>
    <row r="239353"/>
    <row r="239354"/>
    <row r="239355"/>
    <row r="239356"/>
    <row r="239357"/>
    <row r="239358"/>
    <row r="239359"/>
    <row r="239360"/>
    <row r="239361"/>
    <row r="239362"/>
    <row r="239363"/>
    <row r="239364"/>
    <row r="239365"/>
    <row r="239366"/>
    <row r="239367"/>
    <row r="239368"/>
    <row r="239369"/>
    <row r="239370"/>
    <row r="239371"/>
    <row r="239372"/>
    <row r="239373"/>
    <row r="239374"/>
    <row r="239375"/>
    <row r="239376"/>
    <row r="239377"/>
    <row r="239378"/>
    <row r="239379"/>
    <row r="239380"/>
    <row r="239381"/>
    <row r="239382"/>
    <row r="239383"/>
    <row r="239384"/>
    <row r="239385"/>
    <row r="239386"/>
    <row r="239387"/>
    <row r="239388"/>
    <row r="239389"/>
    <row r="239390"/>
    <row r="239391"/>
    <row r="239392"/>
    <row r="239393"/>
    <row r="239394"/>
    <row r="239395"/>
    <row r="239396"/>
    <row r="239397"/>
    <row r="239398"/>
    <row r="239399"/>
    <row r="239400"/>
    <row r="239401"/>
    <row r="239402"/>
    <row r="239403"/>
    <row r="239404"/>
    <row r="239405"/>
    <row r="239406"/>
    <row r="239407"/>
    <row r="239408"/>
    <row r="239409"/>
    <row r="239410"/>
    <row r="239411"/>
    <row r="239412"/>
    <row r="239413"/>
    <row r="239414"/>
    <row r="239415"/>
    <row r="239416"/>
    <row r="239417"/>
    <row r="239418"/>
    <row r="239419"/>
    <row r="239420"/>
    <row r="239421"/>
    <row r="239422"/>
    <row r="239423"/>
    <row r="239424"/>
    <row r="239425"/>
    <row r="239426"/>
    <row r="239427"/>
    <row r="239428"/>
    <row r="239429"/>
    <row r="239430"/>
    <row r="239431"/>
    <row r="239432"/>
    <row r="239433"/>
    <row r="239434"/>
    <row r="239435"/>
    <row r="239436"/>
    <row r="239437"/>
    <row r="239438"/>
    <row r="239439"/>
    <row r="239440"/>
    <row r="239441"/>
    <row r="239442"/>
    <row r="239443"/>
    <row r="239444"/>
    <row r="239445"/>
    <row r="239446"/>
    <row r="239447"/>
    <row r="239448"/>
    <row r="239449"/>
    <row r="239450"/>
    <row r="239451"/>
    <row r="239452"/>
    <row r="239453"/>
    <row r="239454"/>
    <row r="239455"/>
    <row r="239456"/>
    <row r="239457"/>
    <row r="239458"/>
    <row r="239459"/>
    <row r="239460"/>
    <row r="239461"/>
    <row r="239462"/>
    <row r="239463"/>
    <row r="239464"/>
    <row r="239465"/>
    <row r="239466"/>
    <row r="239467"/>
    <row r="239468"/>
    <row r="239469"/>
    <row r="239470"/>
    <row r="239471"/>
    <row r="239472"/>
    <row r="239473"/>
    <row r="239474"/>
    <row r="239475"/>
    <row r="239476"/>
    <row r="239477"/>
    <row r="239478"/>
    <row r="239479"/>
    <row r="239480"/>
    <row r="239481"/>
    <row r="239482"/>
    <row r="239483"/>
    <row r="239484"/>
    <row r="239485"/>
    <row r="239486"/>
    <row r="239487"/>
    <row r="239488"/>
    <row r="239489"/>
    <row r="239490"/>
    <row r="239491"/>
    <row r="239492"/>
    <row r="239493"/>
    <row r="239494"/>
    <row r="239495"/>
    <row r="239496"/>
    <row r="239497"/>
    <row r="239498"/>
    <row r="239499"/>
    <row r="239500"/>
    <row r="239501"/>
    <row r="239502"/>
    <row r="239503"/>
    <row r="239504"/>
    <row r="239505"/>
    <row r="239506"/>
    <row r="239507"/>
    <row r="239508"/>
    <row r="239509"/>
    <row r="239510"/>
    <row r="239511"/>
    <row r="239512"/>
    <row r="239513"/>
    <row r="239514"/>
    <row r="239515"/>
    <row r="239516"/>
    <row r="239517"/>
    <row r="239518"/>
    <row r="239519"/>
    <row r="239520"/>
    <row r="239521"/>
    <row r="239522"/>
    <row r="239523"/>
    <row r="239524"/>
    <row r="239525"/>
    <row r="239526"/>
    <row r="239527"/>
    <row r="239528"/>
    <row r="239529"/>
    <row r="239530"/>
    <row r="239531"/>
    <row r="239532"/>
    <row r="239533"/>
    <row r="239534"/>
    <row r="239535"/>
    <row r="239536"/>
    <row r="239537"/>
    <row r="239538"/>
    <row r="239539"/>
    <row r="239540"/>
    <row r="239541"/>
    <row r="239542"/>
    <row r="239543"/>
    <row r="239544"/>
    <row r="239545"/>
    <row r="239546"/>
    <row r="239547"/>
    <row r="239548"/>
    <row r="239549"/>
    <row r="239550"/>
    <row r="239551"/>
    <row r="239552"/>
    <row r="239553"/>
    <row r="239554"/>
    <row r="239555"/>
    <row r="239556"/>
    <row r="239557"/>
    <row r="239558"/>
    <row r="239559"/>
    <row r="239560"/>
    <row r="239561"/>
    <row r="239562"/>
    <row r="239563"/>
    <row r="239564"/>
    <row r="239565"/>
    <row r="239566"/>
    <row r="239567"/>
    <row r="239568"/>
    <row r="239569"/>
    <row r="239570"/>
    <row r="239571"/>
    <row r="239572"/>
    <row r="239573"/>
    <row r="239574"/>
    <row r="239575"/>
    <row r="239576"/>
    <row r="239577"/>
    <row r="239578"/>
    <row r="239579"/>
    <row r="239580"/>
    <row r="239581"/>
    <row r="239582"/>
    <row r="239583"/>
    <row r="239584"/>
    <row r="239585"/>
    <row r="239586"/>
    <row r="239587"/>
    <row r="239588"/>
    <row r="239589"/>
    <row r="239590"/>
    <row r="239591"/>
    <row r="239592"/>
    <row r="239593"/>
    <row r="239594"/>
    <row r="239595"/>
    <row r="239596"/>
    <row r="239597"/>
    <row r="239598"/>
    <row r="239599"/>
    <row r="239600"/>
    <row r="239601"/>
    <row r="239602"/>
    <row r="239603"/>
    <row r="239604"/>
    <row r="239605"/>
    <row r="239606"/>
    <row r="239607"/>
    <row r="239608"/>
    <row r="239609"/>
    <row r="239610"/>
    <row r="239611"/>
    <row r="239612"/>
    <row r="239613"/>
    <row r="239614"/>
    <row r="239615"/>
    <row r="239616"/>
    <row r="239617"/>
    <row r="239618"/>
    <row r="239619"/>
    <row r="239620"/>
    <row r="239621"/>
    <row r="239622"/>
    <row r="239623"/>
    <row r="239624"/>
    <row r="239625"/>
    <row r="239626"/>
    <row r="239627"/>
    <row r="239628"/>
    <row r="239629"/>
    <row r="239630"/>
    <row r="239631"/>
    <row r="239632"/>
    <row r="239633"/>
    <row r="239634"/>
    <row r="239635"/>
    <row r="239636"/>
    <row r="239637"/>
    <row r="239638"/>
    <row r="239639"/>
    <row r="239640"/>
    <row r="239641"/>
    <row r="239642"/>
    <row r="239643"/>
    <row r="239644"/>
    <row r="239645"/>
    <row r="239646"/>
    <row r="239647"/>
    <row r="239648"/>
    <row r="239649"/>
    <row r="239650"/>
    <row r="239651"/>
    <row r="239652"/>
    <row r="239653"/>
    <row r="239654"/>
    <row r="239655"/>
    <row r="239656"/>
    <row r="239657"/>
    <row r="239658"/>
    <row r="239659"/>
    <row r="239660"/>
    <row r="239661"/>
    <row r="239662"/>
    <row r="239663"/>
    <row r="239664"/>
    <row r="239665"/>
    <row r="239666"/>
    <row r="239667"/>
    <row r="239668"/>
    <row r="239669"/>
    <row r="239670"/>
    <row r="239671"/>
    <row r="239672"/>
    <row r="239673"/>
    <row r="239674"/>
    <row r="239675"/>
    <row r="239676"/>
    <row r="239677"/>
    <row r="239678"/>
    <row r="239679"/>
    <row r="239680"/>
    <row r="239681"/>
    <row r="239682"/>
    <row r="239683"/>
    <row r="239684"/>
    <row r="239685"/>
    <row r="239686"/>
    <row r="239687"/>
    <row r="239688"/>
    <row r="239689"/>
    <row r="239690"/>
    <row r="239691"/>
    <row r="239692"/>
    <row r="239693"/>
    <row r="239694"/>
    <row r="239695"/>
    <row r="239696"/>
    <row r="239697"/>
    <row r="239698"/>
    <row r="239699"/>
    <row r="239700"/>
    <row r="239701"/>
    <row r="239702"/>
    <row r="239703"/>
    <row r="239704"/>
    <row r="239705"/>
    <row r="239706"/>
    <row r="239707"/>
    <row r="239708"/>
    <row r="239709"/>
    <row r="239710"/>
    <row r="239711"/>
    <row r="239712"/>
    <row r="239713"/>
    <row r="239714"/>
    <row r="239715"/>
    <row r="239716"/>
    <row r="239717"/>
    <row r="239718"/>
    <row r="239719"/>
    <row r="239720"/>
    <row r="239721"/>
    <row r="239722"/>
    <row r="239723"/>
    <row r="239724"/>
    <row r="239725"/>
    <row r="239726"/>
    <row r="239727"/>
    <row r="239728"/>
    <row r="239729"/>
    <row r="239730"/>
    <row r="239731"/>
    <row r="239732"/>
    <row r="239733"/>
    <row r="239734"/>
    <row r="239735"/>
    <row r="239736"/>
    <row r="239737"/>
    <row r="239738"/>
    <row r="239739"/>
    <row r="239740"/>
    <row r="239741"/>
    <row r="239742"/>
    <row r="239743"/>
    <row r="239744"/>
    <row r="239745"/>
    <row r="239746"/>
    <row r="239747"/>
    <row r="239748"/>
    <row r="239749"/>
    <row r="239750"/>
    <row r="239751"/>
    <row r="239752"/>
    <row r="239753"/>
    <row r="239754"/>
    <row r="239755"/>
    <row r="239756"/>
    <row r="239757"/>
    <row r="239758"/>
    <row r="239759"/>
    <row r="239760"/>
    <row r="239761"/>
    <row r="239762"/>
    <row r="239763"/>
    <row r="239764"/>
    <row r="239765"/>
    <row r="239766"/>
    <row r="239767"/>
    <row r="239768"/>
    <row r="239769"/>
    <row r="239770"/>
    <row r="239771"/>
    <row r="239772"/>
    <row r="239773"/>
    <row r="239774"/>
    <row r="239775"/>
    <row r="239776"/>
    <row r="239777"/>
    <row r="239778"/>
    <row r="239779"/>
    <row r="239780"/>
    <row r="239781"/>
    <row r="239782"/>
    <row r="239783"/>
    <row r="239784"/>
    <row r="239785"/>
    <row r="239786"/>
    <row r="239787"/>
    <row r="239788"/>
    <row r="239789"/>
    <row r="239790"/>
    <row r="239791"/>
    <row r="239792"/>
    <row r="239793"/>
    <row r="239794"/>
    <row r="239795"/>
    <row r="239796"/>
    <row r="239797"/>
    <row r="239798"/>
    <row r="239799"/>
    <row r="239800"/>
    <row r="239801"/>
    <row r="239802"/>
    <row r="239803"/>
    <row r="239804"/>
    <row r="239805"/>
    <row r="239806"/>
    <row r="239807"/>
    <row r="239808"/>
    <row r="239809"/>
    <row r="239810"/>
    <row r="239811"/>
    <row r="239812"/>
    <row r="239813"/>
    <row r="239814"/>
    <row r="239815"/>
    <row r="239816"/>
    <row r="239817"/>
    <row r="239818"/>
    <row r="239819"/>
    <row r="239820"/>
    <row r="239821"/>
    <row r="239822"/>
    <row r="239823"/>
    <row r="239824"/>
    <row r="239825"/>
    <row r="239826"/>
    <row r="239827"/>
    <row r="239828"/>
    <row r="239829"/>
    <row r="239830"/>
    <row r="239831"/>
    <row r="239832"/>
    <row r="239833"/>
    <row r="239834"/>
    <row r="239835"/>
    <row r="239836"/>
    <row r="239837"/>
    <row r="239838"/>
    <row r="239839"/>
    <row r="239840"/>
    <row r="239841"/>
    <row r="239842"/>
    <row r="239843"/>
    <row r="239844"/>
    <row r="239845"/>
    <row r="239846"/>
    <row r="239847"/>
    <row r="239848"/>
    <row r="239849"/>
    <row r="239850"/>
    <row r="239851"/>
    <row r="239852"/>
    <row r="239853"/>
    <row r="239854"/>
    <row r="239855"/>
    <row r="239856"/>
    <row r="239857"/>
    <row r="239858"/>
    <row r="239859"/>
    <row r="239860"/>
    <row r="239861"/>
    <row r="239862"/>
    <row r="239863"/>
    <row r="239864"/>
    <row r="239865"/>
    <row r="239866"/>
    <row r="239867"/>
    <row r="239868"/>
    <row r="239869"/>
    <row r="239870"/>
    <row r="239871"/>
    <row r="239872"/>
    <row r="239873"/>
    <row r="239874"/>
    <row r="239875"/>
    <row r="239876"/>
    <row r="239877"/>
    <row r="239878"/>
    <row r="239879"/>
    <row r="239880"/>
    <row r="239881"/>
    <row r="239882"/>
    <row r="239883"/>
    <row r="239884"/>
    <row r="239885"/>
    <row r="239886"/>
    <row r="239887"/>
    <row r="239888"/>
    <row r="239889"/>
    <row r="239890"/>
    <row r="239891"/>
    <row r="239892"/>
    <row r="239893"/>
    <row r="239894"/>
    <row r="239895"/>
    <row r="239896"/>
    <row r="239897"/>
    <row r="239898"/>
    <row r="239899"/>
    <row r="239900"/>
    <row r="239901"/>
    <row r="239902"/>
    <row r="239903"/>
    <row r="239904"/>
    <row r="239905"/>
    <row r="239906"/>
    <row r="239907"/>
    <row r="239908"/>
    <row r="239909"/>
    <row r="239910"/>
    <row r="239911"/>
    <row r="239912"/>
    <row r="239913"/>
    <row r="239914"/>
    <row r="239915"/>
    <row r="239916"/>
    <row r="239917"/>
    <row r="239918"/>
    <row r="239919"/>
    <row r="239920"/>
    <row r="239921"/>
    <row r="239922"/>
    <row r="239923"/>
    <row r="239924"/>
    <row r="239925"/>
    <row r="239926"/>
    <row r="239927"/>
    <row r="239928"/>
    <row r="239929"/>
    <row r="239930"/>
    <row r="239931"/>
    <row r="239932"/>
    <row r="239933"/>
    <row r="239934"/>
    <row r="239935"/>
    <row r="239936"/>
    <row r="239937"/>
    <row r="239938"/>
    <row r="239939"/>
    <row r="239940"/>
    <row r="239941"/>
    <row r="239942"/>
    <row r="239943"/>
    <row r="239944"/>
    <row r="239945"/>
    <row r="239946"/>
    <row r="239947"/>
    <row r="239948"/>
    <row r="239949"/>
    <row r="239950"/>
    <row r="239951"/>
    <row r="239952"/>
    <row r="239953"/>
    <row r="239954"/>
    <row r="239955"/>
    <row r="239956"/>
    <row r="239957"/>
    <row r="239958"/>
    <row r="239959"/>
    <row r="239960"/>
    <row r="239961"/>
    <row r="239962"/>
    <row r="239963"/>
    <row r="239964"/>
    <row r="239965"/>
    <row r="239966"/>
    <row r="239967"/>
    <row r="239968"/>
    <row r="239969"/>
    <row r="239970"/>
    <row r="239971"/>
    <row r="239972"/>
    <row r="239973"/>
    <row r="239974"/>
    <row r="239975"/>
    <row r="239976"/>
    <row r="239977"/>
    <row r="239978"/>
    <row r="239979"/>
    <row r="239980"/>
    <row r="239981"/>
    <row r="239982"/>
    <row r="239983"/>
    <row r="239984"/>
    <row r="239985"/>
    <row r="239986"/>
    <row r="239987"/>
    <row r="239988"/>
    <row r="239989"/>
    <row r="239990"/>
    <row r="239991"/>
    <row r="239992"/>
    <row r="239993"/>
    <row r="239994"/>
    <row r="239995"/>
    <row r="239996"/>
    <row r="239997"/>
    <row r="239998"/>
    <row r="239999"/>
    <row r="240000"/>
    <row r="240001"/>
    <row r="240002"/>
    <row r="240003"/>
    <row r="240004"/>
    <row r="240005"/>
    <row r="240006"/>
    <row r="240007"/>
    <row r="240008"/>
    <row r="240009"/>
    <row r="240010"/>
    <row r="240011"/>
    <row r="240012"/>
    <row r="240013"/>
    <row r="240014"/>
    <row r="240015"/>
    <row r="240016"/>
    <row r="240017"/>
    <row r="240018"/>
    <row r="240019"/>
    <row r="240020"/>
    <row r="240021"/>
    <row r="240022"/>
    <row r="240023"/>
    <row r="240024"/>
    <row r="240025"/>
    <row r="240026"/>
    <row r="240027"/>
    <row r="240028"/>
    <row r="240029"/>
    <row r="240030"/>
    <row r="240031"/>
    <row r="240032"/>
    <row r="240033"/>
    <row r="240034"/>
    <row r="240035"/>
    <row r="240036"/>
    <row r="240037"/>
    <row r="240038"/>
    <row r="240039"/>
    <row r="240040"/>
    <row r="240041"/>
    <row r="240042"/>
    <row r="240043"/>
    <row r="240044"/>
    <row r="240045"/>
    <row r="240046"/>
    <row r="240047"/>
    <row r="240048"/>
    <row r="240049"/>
    <row r="240050"/>
    <row r="240051"/>
    <row r="240052"/>
    <row r="240053"/>
    <row r="240054"/>
    <row r="240055"/>
    <row r="240056"/>
    <row r="240057"/>
    <row r="240058"/>
    <row r="240059"/>
    <row r="240060"/>
    <row r="240061"/>
    <row r="240062"/>
    <row r="240063"/>
    <row r="240064"/>
    <row r="240065"/>
    <row r="240066"/>
    <row r="240067"/>
    <row r="240068"/>
    <row r="240069"/>
    <row r="240070"/>
    <row r="240071"/>
    <row r="240072"/>
    <row r="240073"/>
    <row r="240074"/>
    <row r="240075"/>
    <row r="240076"/>
    <row r="240077"/>
    <row r="240078"/>
    <row r="240079"/>
    <row r="240080"/>
    <row r="240081"/>
    <row r="240082"/>
    <row r="240083"/>
    <row r="240084"/>
    <row r="240085"/>
    <row r="240086"/>
    <row r="240087"/>
    <row r="240088"/>
    <row r="240089"/>
    <row r="240090"/>
    <row r="240091"/>
    <row r="240092"/>
    <row r="240093"/>
    <row r="240094"/>
    <row r="240095"/>
    <row r="240096"/>
    <row r="240097"/>
    <row r="240098"/>
    <row r="240099"/>
    <row r="240100"/>
    <row r="240101"/>
    <row r="240102"/>
    <row r="240103"/>
    <row r="240104"/>
    <row r="240105"/>
    <row r="240106"/>
    <row r="240107"/>
    <row r="240108"/>
    <row r="240109"/>
    <row r="240110"/>
    <row r="240111"/>
    <row r="240112"/>
    <row r="240113"/>
    <row r="240114"/>
    <row r="240115"/>
    <row r="240116"/>
    <row r="240117"/>
    <row r="240118"/>
    <row r="240119"/>
    <row r="240120"/>
    <row r="240121"/>
    <row r="240122"/>
    <row r="240123"/>
    <row r="240124"/>
    <row r="240125"/>
    <row r="240126"/>
    <row r="240127"/>
    <row r="240128"/>
    <row r="240129"/>
    <row r="240130"/>
    <row r="240131"/>
    <row r="240132"/>
    <row r="240133"/>
    <row r="240134"/>
    <row r="240135"/>
    <row r="240136"/>
    <row r="240137"/>
    <row r="240138"/>
    <row r="240139"/>
    <row r="240140"/>
    <row r="240141"/>
    <row r="240142"/>
    <row r="240143"/>
    <row r="240144"/>
    <row r="240145"/>
    <row r="240146"/>
    <row r="240147"/>
    <row r="240148"/>
    <row r="240149"/>
    <row r="240150"/>
    <row r="240151"/>
    <row r="240152"/>
    <row r="240153"/>
    <row r="240154"/>
    <row r="240155"/>
    <row r="240156"/>
    <row r="240157"/>
    <row r="240158"/>
    <row r="240159"/>
    <row r="240160"/>
    <row r="240161"/>
    <row r="240162"/>
    <row r="240163"/>
    <row r="240164"/>
    <row r="240165"/>
    <row r="240166"/>
    <row r="240167"/>
    <row r="240168"/>
    <row r="240169"/>
    <row r="240170"/>
    <row r="240171"/>
    <row r="240172"/>
    <row r="240173"/>
    <row r="240174"/>
    <row r="240175"/>
    <row r="240176"/>
    <row r="240177"/>
    <row r="240178"/>
    <row r="240179"/>
    <row r="240180"/>
    <row r="240181"/>
    <row r="240182"/>
    <row r="240183"/>
    <row r="240184"/>
    <row r="240185"/>
    <row r="240186"/>
    <row r="240187"/>
    <row r="240188"/>
    <row r="240189"/>
    <row r="240190"/>
    <row r="240191"/>
    <row r="240192"/>
    <row r="240193"/>
    <row r="240194"/>
    <row r="240195"/>
    <row r="240196"/>
    <row r="240197"/>
    <row r="240198"/>
    <row r="240199"/>
    <row r="240200"/>
    <row r="240201"/>
    <row r="240202"/>
    <row r="240203"/>
    <row r="240204"/>
    <row r="240205"/>
    <row r="240206"/>
    <row r="240207"/>
    <row r="240208"/>
    <row r="240209"/>
    <row r="240210"/>
    <row r="240211"/>
    <row r="240212"/>
    <row r="240213"/>
    <row r="240214"/>
    <row r="240215"/>
    <row r="240216"/>
    <row r="240217"/>
    <row r="240218"/>
    <row r="240219"/>
    <row r="240220"/>
    <row r="240221"/>
    <row r="240222"/>
    <row r="240223"/>
    <row r="240224"/>
    <row r="240225"/>
    <row r="240226"/>
    <row r="240227"/>
    <row r="240228"/>
    <row r="240229"/>
    <row r="240230"/>
    <row r="240231"/>
    <row r="240232"/>
    <row r="240233"/>
    <row r="240234"/>
    <row r="240235"/>
    <row r="240236"/>
    <row r="240237"/>
    <row r="240238"/>
    <row r="240239"/>
    <row r="240240"/>
    <row r="240241"/>
    <row r="240242"/>
    <row r="240243"/>
    <row r="240244"/>
    <row r="240245"/>
    <row r="240246"/>
    <row r="240247"/>
    <row r="240248"/>
    <row r="240249"/>
    <row r="240250"/>
    <row r="240251"/>
    <row r="240252"/>
    <row r="240253"/>
    <row r="240254"/>
    <row r="240255"/>
    <row r="240256"/>
    <row r="240257"/>
    <row r="240258"/>
    <row r="240259"/>
    <row r="240260"/>
    <row r="240261"/>
    <row r="240262"/>
    <row r="240263"/>
    <row r="240264"/>
    <row r="240265"/>
    <row r="240266"/>
    <row r="240267"/>
    <row r="240268"/>
    <row r="240269"/>
    <row r="240270"/>
    <row r="240271"/>
    <row r="240272"/>
    <row r="240273"/>
    <row r="240274"/>
    <row r="240275"/>
    <row r="240276"/>
    <row r="240277"/>
    <row r="240278"/>
    <row r="240279"/>
    <row r="240280"/>
    <row r="240281"/>
    <row r="240282"/>
    <row r="240283"/>
    <row r="240284"/>
    <row r="240285"/>
    <row r="240286"/>
    <row r="240287"/>
    <row r="240288"/>
    <row r="240289"/>
    <row r="240290"/>
    <row r="240291"/>
    <row r="240292"/>
    <row r="240293"/>
    <row r="240294"/>
    <row r="240295"/>
    <row r="240296"/>
    <row r="240297"/>
    <row r="240298"/>
    <row r="240299"/>
    <row r="240300"/>
    <row r="240301"/>
    <row r="240302"/>
    <row r="240303"/>
    <row r="240304"/>
    <row r="240305"/>
    <row r="240306"/>
    <row r="240307"/>
    <row r="240308"/>
    <row r="240309"/>
    <row r="240310"/>
    <row r="240311"/>
    <row r="240312"/>
    <row r="240313"/>
    <row r="240314"/>
    <row r="240315"/>
    <row r="240316"/>
    <row r="240317"/>
    <row r="240318"/>
    <row r="240319"/>
    <row r="240320"/>
    <row r="240321"/>
    <row r="240322"/>
    <row r="240323"/>
    <row r="240324"/>
    <row r="240325"/>
    <row r="240326"/>
    <row r="240327"/>
    <row r="240328"/>
    <row r="240329"/>
    <row r="240330"/>
    <row r="240331"/>
    <row r="240332"/>
    <row r="240333"/>
    <row r="240334"/>
    <row r="240335"/>
    <row r="240336"/>
    <row r="240337"/>
    <row r="240338"/>
    <row r="240339"/>
    <row r="240340"/>
    <row r="240341"/>
    <row r="240342"/>
    <row r="240343"/>
    <row r="240344"/>
    <row r="240345"/>
    <row r="240346"/>
    <row r="240347"/>
    <row r="240348"/>
    <row r="240349"/>
    <row r="240350"/>
    <row r="240351"/>
    <row r="240352"/>
    <row r="240353"/>
    <row r="240354"/>
    <row r="240355"/>
    <row r="240356"/>
    <row r="240357"/>
    <row r="240358"/>
    <row r="240359"/>
    <row r="240360"/>
    <row r="240361"/>
    <row r="240362"/>
    <row r="240363"/>
    <row r="240364"/>
    <row r="240365"/>
    <row r="240366"/>
    <row r="240367"/>
    <row r="240368"/>
    <row r="240369"/>
    <row r="240370"/>
    <row r="240371"/>
    <row r="240372"/>
    <row r="240373"/>
    <row r="240374"/>
    <row r="240375"/>
    <row r="240376"/>
    <row r="240377"/>
    <row r="240378"/>
    <row r="240379"/>
    <row r="240380"/>
    <row r="240381"/>
    <row r="240382"/>
    <row r="240383"/>
    <row r="240384"/>
    <row r="240385"/>
    <row r="240386"/>
    <row r="240387"/>
    <row r="240388"/>
    <row r="240389"/>
    <row r="240390"/>
    <row r="240391"/>
    <row r="240392"/>
    <row r="240393"/>
    <row r="240394"/>
    <row r="240395"/>
    <row r="240396"/>
    <row r="240397"/>
    <row r="240398"/>
    <row r="240399"/>
    <row r="240400"/>
    <row r="240401"/>
    <row r="240402"/>
    <row r="240403"/>
    <row r="240404"/>
    <row r="240405"/>
    <row r="240406"/>
    <row r="240407"/>
    <row r="240408"/>
    <row r="240409"/>
    <row r="240410"/>
    <row r="240411"/>
    <row r="240412"/>
    <row r="240413"/>
    <row r="240414"/>
    <row r="240415"/>
    <row r="240416"/>
    <row r="240417"/>
    <row r="240418"/>
    <row r="240419"/>
    <row r="240420"/>
    <row r="240421"/>
    <row r="240422"/>
    <row r="240423"/>
    <row r="240424"/>
    <row r="240425"/>
    <row r="240426"/>
    <row r="240427"/>
    <row r="240428"/>
    <row r="240429"/>
    <row r="240430"/>
    <row r="240431"/>
    <row r="240432"/>
    <row r="240433"/>
    <row r="240434"/>
    <row r="240435"/>
    <row r="240436"/>
    <row r="240437"/>
    <row r="240438"/>
    <row r="240439"/>
    <row r="240440"/>
    <row r="240441"/>
    <row r="240442"/>
    <row r="240443"/>
    <row r="240444"/>
    <row r="240445"/>
    <row r="240446"/>
    <row r="240447"/>
    <row r="240448"/>
    <row r="240449"/>
    <row r="240450"/>
    <row r="240451"/>
    <row r="240452"/>
    <row r="240453"/>
    <row r="240454"/>
    <row r="240455"/>
    <row r="240456"/>
    <row r="240457"/>
    <row r="240458"/>
    <row r="240459"/>
    <row r="240460"/>
    <row r="240461"/>
    <row r="240462"/>
    <row r="240463"/>
    <row r="240464"/>
    <row r="240465"/>
    <row r="240466"/>
    <row r="240467"/>
    <row r="240468"/>
    <row r="240469"/>
    <row r="240470"/>
    <row r="240471"/>
    <row r="240472"/>
    <row r="240473"/>
    <row r="240474"/>
    <row r="240475"/>
    <row r="240476"/>
    <row r="240477"/>
    <row r="240478"/>
    <row r="240479"/>
    <row r="240480"/>
    <row r="240481"/>
    <row r="240482"/>
    <row r="240483"/>
    <row r="240484"/>
    <row r="240485"/>
    <row r="240486"/>
    <row r="240487"/>
    <row r="240488"/>
    <row r="240489"/>
    <row r="240490"/>
    <row r="240491"/>
    <row r="240492"/>
    <row r="240493"/>
    <row r="240494"/>
    <row r="240495"/>
    <row r="240496"/>
    <row r="240497"/>
    <row r="240498"/>
    <row r="240499"/>
    <row r="240500"/>
    <row r="240501"/>
    <row r="240502"/>
    <row r="240503"/>
    <row r="240504"/>
    <row r="240505"/>
    <row r="240506"/>
    <row r="240507"/>
    <row r="240508"/>
    <row r="240509"/>
    <row r="240510"/>
    <row r="240511"/>
    <row r="240512"/>
    <row r="240513"/>
    <row r="240514"/>
    <row r="240515"/>
    <row r="240516"/>
    <row r="240517"/>
    <row r="240518"/>
    <row r="240519"/>
    <row r="240520"/>
    <row r="240521"/>
    <row r="240522"/>
    <row r="240523"/>
    <row r="240524"/>
    <row r="240525"/>
    <row r="240526"/>
    <row r="240527"/>
    <row r="240528"/>
    <row r="240529"/>
    <row r="240530"/>
    <row r="240531"/>
    <row r="240532"/>
    <row r="240533"/>
    <row r="240534"/>
    <row r="240535"/>
    <row r="240536"/>
    <row r="240537"/>
    <row r="240538"/>
    <row r="240539"/>
    <row r="240540"/>
    <row r="240541"/>
    <row r="240542"/>
    <row r="240543"/>
    <row r="240544"/>
    <row r="240545"/>
    <row r="240546"/>
    <row r="240547"/>
    <row r="240548"/>
    <row r="240549"/>
    <row r="240550"/>
    <row r="240551"/>
    <row r="240552"/>
    <row r="240553"/>
    <row r="240554"/>
    <row r="240555"/>
    <row r="240556"/>
    <row r="240557"/>
    <row r="240558"/>
    <row r="240559"/>
    <row r="240560"/>
    <row r="240561"/>
    <row r="240562"/>
    <row r="240563"/>
    <row r="240564"/>
    <row r="240565"/>
    <row r="240566"/>
    <row r="240567"/>
    <row r="240568"/>
    <row r="240569"/>
    <row r="240570"/>
    <row r="240571"/>
    <row r="240572"/>
    <row r="240573"/>
    <row r="240574"/>
    <row r="240575"/>
    <row r="240576"/>
    <row r="240577"/>
    <row r="240578"/>
    <row r="240579"/>
    <row r="240580"/>
    <row r="240581"/>
    <row r="240582"/>
    <row r="240583"/>
    <row r="240584"/>
    <row r="240585"/>
    <row r="240586"/>
    <row r="240587"/>
    <row r="240588"/>
    <row r="240589"/>
    <row r="240590"/>
    <row r="240591"/>
    <row r="240592"/>
    <row r="240593"/>
    <row r="240594"/>
    <row r="240595"/>
    <row r="240596"/>
    <row r="240597"/>
    <row r="240598"/>
    <row r="240599"/>
    <row r="240600"/>
    <row r="240601"/>
    <row r="240602"/>
    <row r="240603"/>
    <row r="240604"/>
    <row r="240605"/>
    <row r="240606"/>
    <row r="240607"/>
    <row r="240608"/>
    <row r="240609"/>
    <row r="240610"/>
    <row r="240611"/>
    <row r="240612"/>
    <row r="240613"/>
    <row r="240614"/>
    <row r="240615"/>
    <row r="240616"/>
    <row r="240617"/>
    <row r="240618"/>
    <row r="240619"/>
    <row r="240620"/>
    <row r="240621"/>
    <row r="240622"/>
    <row r="240623"/>
    <row r="240624"/>
    <row r="240625"/>
    <row r="240626"/>
    <row r="240627"/>
    <row r="240628"/>
    <row r="240629"/>
    <row r="240630"/>
    <row r="240631"/>
    <row r="240632"/>
    <row r="240633"/>
    <row r="240634"/>
    <row r="240635"/>
    <row r="240636"/>
    <row r="240637"/>
    <row r="240638"/>
    <row r="240639"/>
    <row r="240640"/>
    <row r="240641"/>
    <row r="240642"/>
    <row r="240643"/>
    <row r="240644"/>
    <row r="240645"/>
    <row r="240646"/>
    <row r="240647"/>
    <row r="240648"/>
    <row r="240649"/>
    <row r="240650"/>
    <row r="240651"/>
    <row r="240652"/>
    <row r="240653"/>
    <row r="240654"/>
    <row r="240655"/>
    <row r="240656"/>
    <row r="240657"/>
    <row r="240658"/>
    <row r="240659"/>
    <row r="240660"/>
    <row r="240661"/>
    <row r="240662"/>
    <row r="240663"/>
    <row r="240664"/>
    <row r="240665"/>
    <row r="240666"/>
    <row r="240667"/>
    <row r="240668"/>
    <row r="240669"/>
    <row r="240670"/>
    <row r="240671"/>
    <row r="240672"/>
    <row r="240673"/>
    <row r="240674"/>
    <row r="240675"/>
    <row r="240676"/>
    <row r="240677"/>
    <row r="240678"/>
    <row r="240679"/>
    <row r="240680"/>
    <row r="240681"/>
    <row r="240682"/>
    <row r="240683"/>
    <row r="240684"/>
    <row r="240685"/>
    <row r="240686"/>
    <row r="240687"/>
    <row r="240688"/>
    <row r="240689"/>
    <row r="240690"/>
    <row r="240691"/>
    <row r="240692"/>
    <row r="240693"/>
    <row r="240694"/>
    <row r="240695"/>
    <row r="240696"/>
    <row r="240697"/>
    <row r="240698"/>
    <row r="240699"/>
    <row r="240700"/>
    <row r="240701"/>
    <row r="240702"/>
    <row r="240703"/>
    <row r="240704"/>
    <row r="240705"/>
    <row r="240706"/>
    <row r="240707"/>
    <row r="240708"/>
    <row r="240709"/>
    <row r="240710"/>
    <row r="240711"/>
    <row r="240712"/>
    <row r="240713"/>
    <row r="240714"/>
    <row r="240715"/>
    <row r="240716"/>
    <row r="240717"/>
    <row r="240718"/>
    <row r="240719"/>
    <row r="240720"/>
    <row r="240721"/>
    <row r="240722"/>
    <row r="240723"/>
    <row r="240724"/>
    <row r="240725"/>
    <row r="240726"/>
    <row r="240727"/>
    <row r="240728"/>
    <row r="240729"/>
    <row r="240730"/>
    <row r="240731"/>
    <row r="240732"/>
    <row r="240733"/>
    <row r="240734"/>
    <row r="240735"/>
    <row r="240736"/>
    <row r="240737"/>
    <row r="240738"/>
    <row r="240739"/>
    <row r="240740"/>
    <row r="240741"/>
    <row r="240742"/>
    <row r="240743"/>
    <row r="240744"/>
    <row r="240745"/>
    <row r="240746"/>
    <row r="240747"/>
    <row r="240748"/>
    <row r="240749"/>
    <row r="240750"/>
    <row r="240751"/>
    <row r="240752"/>
    <row r="240753"/>
    <row r="240754"/>
    <row r="240755"/>
    <row r="240756"/>
    <row r="240757"/>
    <row r="240758"/>
    <row r="240759"/>
    <row r="240760"/>
    <row r="240761"/>
    <row r="240762"/>
    <row r="240763"/>
    <row r="240764"/>
    <row r="240765"/>
    <row r="240766"/>
    <row r="240767"/>
    <row r="240768"/>
    <row r="240769"/>
    <row r="240770"/>
    <row r="240771"/>
    <row r="240772"/>
    <row r="240773"/>
    <row r="240774"/>
    <row r="240775"/>
    <row r="240776"/>
    <row r="240777"/>
    <row r="240778"/>
    <row r="240779"/>
    <row r="240780"/>
    <row r="240781"/>
    <row r="240782"/>
    <row r="240783"/>
    <row r="240784"/>
    <row r="240785"/>
    <row r="240786"/>
    <row r="240787"/>
    <row r="240788"/>
    <row r="240789"/>
    <row r="240790"/>
    <row r="240791"/>
    <row r="240792"/>
    <row r="240793"/>
    <row r="240794"/>
    <row r="240795"/>
    <row r="240796"/>
    <row r="240797"/>
    <row r="240798"/>
    <row r="240799"/>
    <row r="240800"/>
    <row r="240801"/>
    <row r="240802"/>
    <row r="240803"/>
    <row r="240804"/>
    <row r="240805"/>
    <row r="240806"/>
    <row r="240807"/>
    <row r="240808"/>
    <row r="240809"/>
    <row r="240810"/>
    <row r="240811"/>
    <row r="240812"/>
    <row r="240813"/>
    <row r="240814"/>
    <row r="240815"/>
    <row r="240816"/>
    <row r="240817"/>
    <row r="240818"/>
    <row r="240819"/>
    <row r="240820"/>
    <row r="240821"/>
    <row r="240822"/>
    <row r="240823"/>
    <row r="240824"/>
    <row r="240825"/>
    <row r="240826"/>
    <row r="240827"/>
    <row r="240828"/>
    <row r="240829"/>
    <row r="240830"/>
    <row r="240831"/>
    <row r="240832"/>
    <row r="240833"/>
    <row r="240834"/>
    <row r="240835"/>
    <row r="240836"/>
    <row r="240837"/>
    <row r="240838"/>
    <row r="240839"/>
    <row r="240840"/>
    <row r="240841"/>
    <row r="240842"/>
    <row r="240843"/>
    <row r="240844"/>
    <row r="240845"/>
    <row r="240846"/>
    <row r="240847"/>
    <row r="240848"/>
    <row r="240849"/>
    <row r="240850"/>
    <row r="240851"/>
    <row r="240852"/>
    <row r="240853"/>
    <row r="240854"/>
    <row r="240855"/>
    <row r="240856"/>
    <row r="240857"/>
    <row r="240858"/>
    <row r="240859"/>
    <row r="240860"/>
    <row r="240861"/>
    <row r="240862"/>
    <row r="240863"/>
    <row r="240864"/>
    <row r="240865"/>
    <row r="240866"/>
    <row r="240867"/>
    <row r="240868"/>
    <row r="240869"/>
    <row r="240870"/>
    <row r="240871"/>
    <row r="240872"/>
    <row r="240873"/>
    <row r="240874"/>
    <row r="240875"/>
    <row r="240876"/>
    <row r="240877"/>
    <row r="240878"/>
    <row r="240879"/>
    <row r="240880"/>
    <row r="240881"/>
    <row r="240882"/>
    <row r="240883"/>
    <row r="240884"/>
    <row r="240885"/>
    <row r="240886"/>
    <row r="240887"/>
    <row r="240888"/>
    <row r="240889"/>
    <row r="240890"/>
    <row r="240891"/>
    <row r="240892"/>
    <row r="240893"/>
    <row r="240894"/>
    <row r="240895"/>
    <row r="240896"/>
    <row r="240897"/>
    <row r="240898"/>
    <row r="240899"/>
    <row r="240900"/>
    <row r="240901"/>
    <row r="240902"/>
    <row r="240903"/>
    <row r="240904"/>
    <row r="240905"/>
    <row r="240906"/>
    <row r="240907"/>
    <row r="240908"/>
    <row r="240909"/>
    <row r="240910"/>
    <row r="240911"/>
    <row r="240912"/>
    <row r="240913"/>
    <row r="240914"/>
    <row r="240915"/>
    <row r="240916"/>
    <row r="240917"/>
    <row r="240918"/>
    <row r="240919"/>
    <row r="240920"/>
    <row r="240921"/>
    <row r="240922"/>
    <row r="240923"/>
    <row r="240924"/>
    <row r="240925"/>
    <row r="240926"/>
    <row r="240927"/>
    <row r="240928"/>
    <row r="240929"/>
    <row r="240930"/>
    <row r="240931"/>
    <row r="240932"/>
    <row r="240933"/>
    <row r="240934"/>
    <row r="240935"/>
    <row r="240936"/>
    <row r="240937"/>
    <row r="240938"/>
    <row r="240939"/>
    <row r="240940"/>
    <row r="240941"/>
    <row r="240942"/>
    <row r="240943"/>
    <row r="240944"/>
    <row r="240945"/>
    <row r="240946"/>
    <row r="240947"/>
    <row r="240948"/>
    <row r="240949"/>
    <row r="240950"/>
    <row r="240951"/>
    <row r="240952"/>
    <row r="240953"/>
    <row r="240954"/>
    <row r="240955"/>
    <row r="240956"/>
    <row r="240957"/>
    <row r="240958"/>
    <row r="240959"/>
    <row r="240960"/>
    <row r="240961"/>
    <row r="240962"/>
    <row r="240963"/>
    <row r="240964"/>
    <row r="240965"/>
    <row r="240966"/>
    <row r="240967"/>
    <row r="240968"/>
    <row r="240969"/>
    <row r="240970"/>
    <row r="240971"/>
    <row r="240972"/>
    <row r="240973"/>
    <row r="240974"/>
    <row r="240975"/>
    <row r="240976"/>
    <row r="240977"/>
    <row r="240978"/>
    <row r="240979"/>
    <row r="240980"/>
    <row r="240981"/>
    <row r="240982"/>
    <row r="240983"/>
    <row r="240984"/>
    <row r="240985"/>
    <row r="240986"/>
    <row r="240987"/>
    <row r="240988"/>
    <row r="240989"/>
    <row r="240990"/>
    <row r="240991"/>
    <row r="240992"/>
    <row r="240993"/>
    <row r="240994"/>
    <row r="240995"/>
    <row r="240996"/>
    <row r="240997"/>
    <row r="240998"/>
    <row r="240999"/>
    <row r="241000"/>
    <row r="241001"/>
    <row r="241002"/>
    <row r="241003"/>
    <row r="241004"/>
    <row r="241005"/>
    <row r="241006"/>
    <row r="241007"/>
    <row r="241008"/>
    <row r="241009"/>
    <row r="241010"/>
    <row r="241011"/>
    <row r="241012"/>
    <row r="241013"/>
    <row r="241014"/>
    <row r="241015"/>
    <row r="241016"/>
    <row r="241017"/>
    <row r="241018"/>
    <row r="241019"/>
    <row r="241020"/>
    <row r="241021"/>
    <row r="241022"/>
    <row r="241023"/>
    <row r="241024"/>
    <row r="241025"/>
    <row r="241026"/>
    <row r="241027"/>
    <row r="241028"/>
    <row r="241029"/>
    <row r="241030"/>
    <row r="241031"/>
    <row r="241032"/>
    <row r="241033"/>
    <row r="241034"/>
    <row r="241035"/>
    <row r="241036"/>
    <row r="241037"/>
    <row r="241038"/>
    <row r="241039"/>
    <row r="241040"/>
    <row r="241041"/>
    <row r="241042"/>
    <row r="241043"/>
    <row r="241044"/>
    <row r="241045"/>
    <row r="241046"/>
    <row r="241047"/>
    <row r="241048"/>
    <row r="241049"/>
    <row r="241050"/>
    <row r="241051"/>
    <row r="241052"/>
    <row r="241053"/>
    <row r="241054"/>
    <row r="241055"/>
    <row r="241056"/>
    <row r="241057"/>
    <row r="241058"/>
    <row r="241059"/>
    <row r="241060"/>
    <row r="241061"/>
    <row r="241062"/>
    <row r="241063"/>
    <row r="241064"/>
    <row r="241065"/>
    <row r="241066"/>
    <row r="241067"/>
    <row r="241068"/>
    <row r="241069"/>
    <row r="241070"/>
    <row r="241071"/>
    <row r="241072"/>
    <row r="241073"/>
    <row r="241074"/>
    <row r="241075"/>
    <row r="241076"/>
    <row r="241077"/>
    <row r="241078"/>
    <row r="241079"/>
    <row r="241080"/>
    <row r="241081"/>
    <row r="241082"/>
    <row r="241083"/>
    <row r="241084"/>
    <row r="241085"/>
    <row r="241086"/>
    <row r="241087"/>
    <row r="241088"/>
    <row r="241089"/>
    <row r="241090"/>
    <row r="241091"/>
    <row r="241092"/>
    <row r="241093"/>
    <row r="241094"/>
    <row r="241095"/>
    <row r="241096"/>
    <row r="241097"/>
    <row r="241098"/>
    <row r="241099"/>
    <row r="241100"/>
    <row r="241101"/>
    <row r="241102"/>
    <row r="241103"/>
    <row r="241104"/>
    <row r="241105"/>
    <row r="241106"/>
    <row r="241107"/>
    <row r="241108"/>
    <row r="241109"/>
    <row r="241110"/>
    <row r="241111"/>
    <row r="241112"/>
    <row r="241113"/>
    <row r="241114"/>
    <row r="241115"/>
    <row r="241116"/>
    <row r="241117"/>
    <row r="241118"/>
    <row r="241119"/>
    <row r="241120"/>
    <row r="241121"/>
    <row r="241122"/>
    <row r="241123"/>
    <row r="241124"/>
    <row r="241125"/>
    <row r="241126"/>
    <row r="241127"/>
    <row r="241128"/>
    <row r="241129"/>
    <row r="241130"/>
    <row r="241131"/>
    <row r="241132"/>
    <row r="241133"/>
    <row r="241134"/>
    <row r="241135"/>
    <row r="241136"/>
    <row r="241137"/>
    <row r="241138"/>
    <row r="241139"/>
    <row r="241140"/>
    <row r="241141"/>
    <row r="241142"/>
    <row r="241143"/>
    <row r="241144"/>
    <row r="241145"/>
    <row r="241146"/>
    <row r="241147"/>
    <row r="241148"/>
    <row r="241149"/>
    <row r="241150"/>
    <row r="241151"/>
    <row r="241152"/>
    <row r="241153"/>
    <row r="241154"/>
    <row r="241155"/>
    <row r="241156"/>
    <row r="241157"/>
    <row r="241158"/>
    <row r="241159"/>
    <row r="241160"/>
    <row r="241161"/>
    <row r="241162"/>
    <row r="241163"/>
    <row r="241164"/>
    <row r="241165"/>
    <row r="241166"/>
    <row r="241167"/>
    <row r="241168"/>
    <row r="241169"/>
    <row r="241170"/>
    <row r="241171"/>
    <row r="241172"/>
    <row r="241173"/>
    <row r="241174"/>
    <row r="241175"/>
    <row r="241176"/>
    <row r="241177"/>
    <row r="241178"/>
    <row r="241179"/>
    <row r="241180"/>
    <row r="241181"/>
    <row r="241182"/>
    <row r="241183"/>
    <row r="241184"/>
    <row r="241185"/>
    <row r="241186"/>
    <row r="241187"/>
    <row r="241188"/>
    <row r="241189"/>
    <row r="241190"/>
    <row r="241191"/>
    <row r="241192"/>
    <row r="241193"/>
    <row r="241194"/>
    <row r="241195"/>
    <row r="241196"/>
    <row r="241197"/>
    <row r="241198"/>
    <row r="241199"/>
    <row r="241200"/>
    <row r="241201"/>
    <row r="241202"/>
    <row r="241203"/>
    <row r="241204"/>
    <row r="241205"/>
    <row r="241206"/>
    <row r="241207"/>
    <row r="241208"/>
    <row r="241209"/>
    <row r="241210"/>
    <row r="241211"/>
    <row r="241212"/>
    <row r="241213"/>
    <row r="241214"/>
    <row r="241215"/>
    <row r="241216"/>
    <row r="241217"/>
    <row r="241218"/>
    <row r="241219"/>
    <row r="241220"/>
    <row r="241221"/>
    <row r="241222"/>
    <row r="241223"/>
    <row r="241224"/>
    <row r="241225"/>
    <row r="241226"/>
    <row r="241227"/>
    <row r="241228"/>
    <row r="241229"/>
    <row r="241230"/>
    <row r="241231"/>
    <row r="241232"/>
    <row r="241233"/>
    <row r="241234"/>
    <row r="241235"/>
    <row r="241236"/>
    <row r="241237"/>
    <row r="241238"/>
    <row r="241239"/>
    <row r="241240"/>
    <row r="241241"/>
    <row r="241242"/>
    <row r="241243"/>
    <row r="241244"/>
    <row r="241245"/>
    <row r="241246"/>
    <row r="241247"/>
    <row r="241248"/>
    <row r="241249"/>
    <row r="241250"/>
    <row r="241251"/>
    <row r="241252"/>
    <row r="241253"/>
    <row r="241254"/>
    <row r="241255"/>
    <row r="241256"/>
    <row r="241257"/>
    <row r="241258"/>
    <row r="241259"/>
    <row r="241260"/>
    <row r="241261"/>
    <row r="241262"/>
    <row r="241263"/>
    <row r="241264"/>
    <row r="241265"/>
    <row r="241266"/>
    <row r="241267"/>
    <row r="241268"/>
    <row r="241269"/>
    <row r="241270"/>
    <row r="241271"/>
    <row r="241272"/>
    <row r="241273"/>
    <row r="241274"/>
    <row r="241275"/>
    <row r="241276"/>
    <row r="241277"/>
    <row r="241278"/>
    <row r="241279"/>
    <row r="241280"/>
    <row r="241281"/>
    <row r="241282"/>
    <row r="241283"/>
    <row r="241284"/>
    <row r="241285"/>
    <row r="241286"/>
    <row r="241287"/>
    <row r="241288"/>
    <row r="241289"/>
    <row r="241290"/>
    <row r="241291"/>
    <row r="241292"/>
    <row r="241293"/>
    <row r="241294"/>
    <row r="241295"/>
    <row r="241296"/>
    <row r="241297"/>
    <row r="241298"/>
    <row r="241299"/>
    <row r="241300"/>
    <row r="241301"/>
    <row r="241302"/>
    <row r="241303"/>
    <row r="241304"/>
    <row r="241305"/>
    <row r="241306"/>
    <row r="241307"/>
    <row r="241308"/>
    <row r="241309"/>
    <row r="241310"/>
    <row r="241311"/>
    <row r="241312"/>
    <row r="241313"/>
    <row r="241314"/>
    <row r="241315"/>
    <row r="241316"/>
    <row r="241317"/>
    <row r="241318"/>
    <row r="241319"/>
    <row r="241320"/>
    <row r="241321"/>
    <row r="241322"/>
    <row r="241323"/>
    <row r="241324"/>
    <row r="241325"/>
    <row r="241326"/>
    <row r="241327"/>
    <row r="241328"/>
    <row r="241329"/>
    <row r="241330"/>
    <row r="241331"/>
    <row r="241332"/>
    <row r="241333"/>
    <row r="241334"/>
    <row r="241335"/>
    <row r="241336"/>
    <row r="241337"/>
    <row r="241338"/>
    <row r="241339"/>
    <row r="241340"/>
    <row r="241341"/>
    <row r="241342"/>
    <row r="241343"/>
    <row r="241344"/>
    <row r="241345"/>
    <row r="241346"/>
    <row r="241347"/>
    <row r="241348"/>
    <row r="241349"/>
    <row r="241350"/>
    <row r="241351"/>
    <row r="241352"/>
    <row r="241353"/>
    <row r="241354"/>
    <row r="241355"/>
    <row r="241356"/>
    <row r="241357"/>
    <row r="241358"/>
    <row r="241359"/>
    <row r="241360"/>
    <row r="241361"/>
    <row r="241362"/>
    <row r="241363"/>
    <row r="241364"/>
    <row r="241365"/>
    <row r="241366"/>
    <row r="241367"/>
    <row r="241368"/>
    <row r="241369"/>
    <row r="241370"/>
    <row r="241371"/>
    <row r="241372"/>
    <row r="241373"/>
    <row r="241374"/>
    <row r="241375"/>
    <row r="241376"/>
    <row r="241377"/>
    <row r="241378"/>
    <row r="241379"/>
    <row r="241380"/>
    <row r="241381"/>
    <row r="241382"/>
    <row r="241383"/>
    <row r="241384"/>
    <row r="241385"/>
    <row r="241386"/>
    <row r="241387"/>
    <row r="241388"/>
    <row r="241389"/>
    <row r="241390"/>
    <row r="241391"/>
    <row r="241392"/>
    <row r="241393"/>
    <row r="241394"/>
    <row r="241395"/>
    <row r="241396"/>
    <row r="241397"/>
    <row r="241398"/>
    <row r="241399"/>
    <row r="241400"/>
    <row r="241401"/>
    <row r="241402"/>
    <row r="241403"/>
    <row r="241404"/>
    <row r="241405"/>
    <row r="241406"/>
    <row r="241407"/>
    <row r="241408"/>
    <row r="241409"/>
    <row r="241410"/>
    <row r="241411"/>
    <row r="241412"/>
    <row r="241413"/>
    <row r="241414"/>
    <row r="241415"/>
    <row r="241416"/>
    <row r="241417"/>
    <row r="241418"/>
    <row r="241419"/>
    <row r="241420"/>
    <row r="241421"/>
    <row r="241422"/>
    <row r="241423"/>
    <row r="241424"/>
    <row r="241425"/>
    <row r="241426"/>
    <row r="241427"/>
    <row r="241428"/>
    <row r="241429"/>
    <row r="241430"/>
    <row r="241431"/>
    <row r="241432"/>
    <row r="241433"/>
    <row r="241434"/>
    <row r="241435"/>
    <row r="241436"/>
    <row r="241437"/>
    <row r="241438"/>
    <row r="241439"/>
    <row r="241440"/>
    <row r="241441"/>
    <row r="241442"/>
    <row r="241443"/>
    <row r="241444"/>
    <row r="241445"/>
    <row r="241446"/>
    <row r="241447"/>
    <row r="241448"/>
    <row r="241449"/>
    <row r="241450"/>
    <row r="241451"/>
    <row r="241452"/>
    <row r="241453"/>
    <row r="241454"/>
    <row r="241455"/>
    <row r="241456"/>
    <row r="241457"/>
    <row r="241458"/>
    <row r="241459"/>
    <row r="241460"/>
    <row r="241461"/>
    <row r="241462"/>
    <row r="241463"/>
    <row r="241464"/>
    <row r="241465"/>
    <row r="241466"/>
    <row r="241467"/>
    <row r="241468"/>
    <row r="241469"/>
    <row r="241470"/>
    <row r="241471"/>
    <row r="241472"/>
    <row r="241473"/>
    <row r="241474"/>
    <row r="241475"/>
    <row r="241476"/>
    <row r="241477"/>
    <row r="241478"/>
    <row r="241479"/>
    <row r="241480"/>
    <row r="241481"/>
    <row r="241482"/>
    <row r="241483"/>
    <row r="241484"/>
    <row r="241485"/>
    <row r="241486"/>
    <row r="241487"/>
    <row r="241488"/>
    <row r="241489"/>
    <row r="241490"/>
    <row r="241491"/>
    <row r="241492"/>
    <row r="241493"/>
    <row r="241494"/>
    <row r="241495"/>
    <row r="241496"/>
    <row r="241497"/>
    <row r="241498"/>
    <row r="241499"/>
    <row r="241500"/>
    <row r="241501"/>
    <row r="241502"/>
    <row r="241503"/>
    <row r="241504"/>
    <row r="241505"/>
    <row r="241506"/>
    <row r="241507"/>
    <row r="241508"/>
    <row r="241509"/>
    <row r="241510"/>
    <row r="241511"/>
    <row r="241512"/>
    <row r="241513"/>
    <row r="241514"/>
    <row r="241515"/>
    <row r="241516"/>
    <row r="241517"/>
    <row r="241518"/>
    <row r="241519"/>
    <row r="241520"/>
    <row r="241521"/>
    <row r="241522"/>
    <row r="241523"/>
    <row r="241524"/>
    <row r="241525"/>
    <row r="241526"/>
    <row r="241527"/>
    <row r="241528"/>
    <row r="241529"/>
    <row r="241530"/>
    <row r="241531"/>
    <row r="241532"/>
    <row r="241533"/>
    <row r="241534"/>
    <row r="241535"/>
    <row r="241536"/>
    <row r="241537"/>
    <row r="241538"/>
    <row r="241539"/>
    <row r="241540"/>
    <row r="241541"/>
    <row r="241542"/>
    <row r="241543"/>
    <row r="241544"/>
    <row r="241545"/>
    <row r="241546"/>
    <row r="241547"/>
    <row r="241548"/>
    <row r="241549"/>
    <row r="241550"/>
    <row r="241551"/>
    <row r="241552"/>
    <row r="241553"/>
    <row r="241554"/>
    <row r="241555"/>
    <row r="241556"/>
    <row r="241557"/>
    <row r="241558"/>
    <row r="241559"/>
    <row r="241560"/>
    <row r="241561"/>
    <row r="241562"/>
    <row r="241563"/>
    <row r="241564"/>
    <row r="241565"/>
    <row r="241566"/>
    <row r="241567"/>
    <row r="241568"/>
    <row r="241569"/>
    <row r="241570"/>
    <row r="241571"/>
    <row r="241572"/>
    <row r="241573"/>
    <row r="241574"/>
    <row r="241575"/>
    <row r="241576"/>
    <row r="241577"/>
    <row r="241578"/>
    <row r="241579"/>
    <row r="241580"/>
    <row r="241581"/>
    <row r="241582"/>
    <row r="241583"/>
    <row r="241584"/>
    <row r="241585"/>
    <row r="241586"/>
    <row r="241587"/>
    <row r="241588"/>
    <row r="241589"/>
    <row r="241590"/>
    <row r="241591"/>
    <row r="241592"/>
    <row r="241593"/>
    <row r="241594"/>
    <row r="241595"/>
    <row r="241596"/>
    <row r="241597"/>
    <row r="241598"/>
    <row r="241599"/>
    <row r="241600"/>
    <row r="241601"/>
    <row r="241602"/>
    <row r="241603"/>
    <row r="241604"/>
    <row r="241605"/>
    <row r="241606"/>
    <row r="241607"/>
    <row r="241608"/>
    <row r="241609"/>
    <row r="241610"/>
    <row r="241611"/>
    <row r="241612"/>
    <row r="241613"/>
    <row r="241614"/>
    <row r="241615"/>
    <row r="241616"/>
    <row r="241617"/>
    <row r="241618"/>
    <row r="241619"/>
    <row r="241620"/>
    <row r="241621"/>
    <row r="241622"/>
    <row r="241623"/>
    <row r="241624"/>
    <row r="241625"/>
    <row r="241626"/>
    <row r="241627"/>
    <row r="241628"/>
    <row r="241629"/>
    <row r="241630"/>
    <row r="241631"/>
    <row r="241632"/>
    <row r="241633"/>
    <row r="241634"/>
    <row r="241635"/>
    <row r="241636"/>
    <row r="241637"/>
    <row r="241638"/>
    <row r="241639"/>
    <row r="241640"/>
    <row r="241641"/>
    <row r="241642"/>
    <row r="241643"/>
    <row r="241644"/>
    <row r="241645"/>
    <row r="241646"/>
    <row r="241647"/>
    <row r="241648"/>
    <row r="241649"/>
    <row r="241650"/>
    <row r="241651"/>
    <row r="241652"/>
    <row r="241653"/>
    <row r="241654"/>
    <row r="241655"/>
    <row r="241656"/>
    <row r="241657"/>
    <row r="241658"/>
    <row r="241659"/>
    <row r="241660"/>
    <row r="241661"/>
    <row r="241662"/>
    <row r="241663"/>
    <row r="241664"/>
    <row r="241665"/>
    <row r="241666"/>
    <row r="241667"/>
    <row r="241668"/>
    <row r="241669"/>
    <row r="241670"/>
    <row r="241671"/>
    <row r="241672"/>
    <row r="241673"/>
    <row r="241674"/>
    <row r="241675"/>
    <row r="241676"/>
    <row r="241677"/>
    <row r="241678"/>
    <row r="241679"/>
    <row r="241680"/>
    <row r="241681"/>
    <row r="241682"/>
    <row r="241683"/>
    <row r="241684"/>
    <row r="241685"/>
    <row r="241686"/>
    <row r="241687"/>
    <row r="241688"/>
    <row r="241689"/>
    <row r="241690"/>
    <row r="241691"/>
    <row r="241692"/>
    <row r="241693"/>
    <row r="241694"/>
    <row r="241695"/>
    <row r="241696"/>
    <row r="241697"/>
    <row r="241698"/>
    <row r="241699"/>
    <row r="241700"/>
    <row r="241701"/>
    <row r="241702"/>
    <row r="241703"/>
    <row r="241704"/>
    <row r="241705"/>
    <row r="241706"/>
    <row r="241707"/>
    <row r="241708"/>
    <row r="241709"/>
    <row r="241710"/>
    <row r="241711"/>
    <row r="241712"/>
    <row r="241713"/>
    <row r="241714"/>
    <row r="241715"/>
    <row r="241716"/>
    <row r="241717"/>
    <row r="241718"/>
    <row r="241719"/>
    <row r="241720"/>
    <row r="241721"/>
    <row r="241722"/>
    <row r="241723"/>
    <row r="241724"/>
    <row r="241725"/>
    <row r="241726"/>
    <row r="241727"/>
    <row r="241728"/>
    <row r="241729"/>
    <row r="241730"/>
    <row r="241731"/>
    <row r="241732"/>
    <row r="241733"/>
    <row r="241734"/>
    <row r="241735"/>
    <row r="241736"/>
    <row r="241737"/>
    <row r="241738"/>
    <row r="241739"/>
    <row r="241740"/>
    <row r="241741"/>
    <row r="241742"/>
    <row r="241743"/>
    <row r="241744"/>
    <row r="241745"/>
    <row r="241746"/>
    <row r="241747"/>
    <row r="241748"/>
    <row r="241749"/>
    <row r="241750"/>
    <row r="241751"/>
    <row r="241752"/>
    <row r="241753"/>
    <row r="241754"/>
    <row r="241755"/>
    <row r="241756"/>
    <row r="241757"/>
    <row r="241758"/>
    <row r="241759"/>
    <row r="241760"/>
    <row r="241761"/>
    <row r="241762"/>
    <row r="241763"/>
    <row r="241764"/>
    <row r="241765"/>
    <row r="241766"/>
    <row r="241767"/>
    <row r="241768"/>
    <row r="241769"/>
    <row r="241770"/>
    <row r="241771"/>
    <row r="241772"/>
    <row r="241773"/>
    <row r="241774"/>
    <row r="241775"/>
    <row r="241776"/>
    <row r="241777"/>
    <row r="241778"/>
    <row r="241779"/>
    <row r="241780"/>
    <row r="241781"/>
    <row r="241782"/>
    <row r="241783"/>
    <row r="241784"/>
    <row r="241785"/>
    <row r="241786"/>
    <row r="241787"/>
    <row r="241788"/>
    <row r="241789"/>
    <row r="241790"/>
    <row r="241791"/>
    <row r="241792"/>
    <row r="241793"/>
    <row r="241794"/>
    <row r="241795"/>
    <row r="241796"/>
    <row r="241797"/>
    <row r="241798"/>
    <row r="241799"/>
    <row r="241800"/>
    <row r="241801"/>
    <row r="241802"/>
    <row r="241803"/>
    <row r="241804"/>
    <row r="241805"/>
    <row r="241806"/>
    <row r="241807"/>
    <row r="241808"/>
    <row r="241809"/>
    <row r="241810"/>
    <row r="241811"/>
    <row r="241812"/>
    <row r="241813"/>
    <row r="241814"/>
    <row r="241815"/>
    <row r="241816"/>
    <row r="241817"/>
    <row r="241818"/>
    <row r="241819"/>
    <row r="241820"/>
    <row r="241821"/>
    <row r="241822"/>
    <row r="241823"/>
    <row r="241824"/>
    <row r="241825"/>
    <row r="241826"/>
    <row r="241827"/>
    <row r="241828"/>
    <row r="241829"/>
    <row r="241830"/>
    <row r="241831"/>
    <row r="241832"/>
    <row r="241833"/>
    <row r="241834"/>
    <row r="241835"/>
    <row r="241836"/>
    <row r="241837"/>
    <row r="241838"/>
    <row r="241839"/>
    <row r="241840"/>
    <row r="241841"/>
    <row r="241842"/>
    <row r="241843"/>
    <row r="241844"/>
    <row r="241845"/>
    <row r="241846"/>
    <row r="241847"/>
    <row r="241848"/>
    <row r="241849"/>
    <row r="241850"/>
    <row r="241851"/>
    <row r="241852"/>
    <row r="241853"/>
    <row r="241854"/>
    <row r="241855"/>
    <row r="241856"/>
    <row r="241857"/>
    <row r="241858"/>
    <row r="241859"/>
    <row r="241860"/>
    <row r="241861"/>
    <row r="241862"/>
    <row r="241863"/>
    <row r="241864"/>
    <row r="241865"/>
    <row r="241866"/>
    <row r="241867"/>
    <row r="241868"/>
    <row r="241869"/>
    <row r="241870"/>
    <row r="241871"/>
    <row r="241872"/>
    <row r="241873"/>
    <row r="241874"/>
    <row r="241875"/>
    <row r="241876"/>
    <row r="241877"/>
    <row r="241878"/>
    <row r="241879"/>
    <row r="241880"/>
    <row r="241881"/>
    <row r="241882"/>
    <row r="241883"/>
    <row r="241884"/>
    <row r="241885"/>
    <row r="241886"/>
    <row r="241887"/>
    <row r="241888"/>
    <row r="241889"/>
    <row r="241890"/>
    <row r="241891"/>
    <row r="241892"/>
    <row r="241893"/>
    <row r="241894"/>
    <row r="241895"/>
    <row r="241896"/>
    <row r="241897"/>
    <row r="241898"/>
    <row r="241899"/>
    <row r="241900"/>
    <row r="241901"/>
    <row r="241902"/>
    <row r="241903"/>
    <row r="241904"/>
    <row r="241905"/>
    <row r="241906"/>
    <row r="241907"/>
    <row r="241908"/>
    <row r="241909"/>
    <row r="241910"/>
    <row r="241911"/>
    <row r="241912"/>
    <row r="241913"/>
    <row r="241914"/>
    <row r="241915"/>
    <row r="241916"/>
    <row r="241917"/>
    <row r="241918"/>
    <row r="241919"/>
    <row r="241920"/>
    <row r="241921"/>
    <row r="241922"/>
    <row r="241923"/>
    <row r="241924"/>
    <row r="241925"/>
    <row r="241926"/>
    <row r="241927"/>
    <row r="241928"/>
    <row r="241929"/>
    <row r="241930"/>
    <row r="241931"/>
    <row r="241932"/>
    <row r="241933"/>
    <row r="241934"/>
    <row r="241935"/>
    <row r="241936"/>
    <row r="241937"/>
    <row r="241938"/>
    <row r="241939"/>
    <row r="241940"/>
    <row r="241941"/>
    <row r="241942"/>
    <row r="241943"/>
    <row r="241944"/>
    <row r="241945"/>
    <row r="241946"/>
    <row r="241947"/>
    <row r="241948"/>
    <row r="241949"/>
    <row r="241950"/>
    <row r="241951"/>
    <row r="241952"/>
    <row r="241953"/>
    <row r="241954"/>
    <row r="241955"/>
    <row r="241956"/>
    <row r="241957"/>
    <row r="241958"/>
    <row r="241959"/>
    <row r="241960"/>
    <row r="241961"/>
    <row r="241962"/>
    <row r="241963"/>
    <row r="241964"/>
    <row r="241965"/>
    <row r="241966"/>
    <row r="241967"/>
    <row r="241968"/>
    <row r="241969"/>
    <row r="241970"/>
    <row r="241971"/>
    <row r="241972"/>
    <row r="241973"/>
    <row r="241974"/>
    <row r="241975"/>
    <row r="241976"/>
    <row r="241977"/>
    <row r="241978"/>
    <row r="241979"/>
    <row r="241980"/>
    <row r="241981"/>
    <row r="241982"/>
    <row r="241983"/>
    <row r="241984"/>
    <row r="241985"/>
    <row r="241986"/>
    <row r="241987"/>
    <row r="241988"/>
    <row r="241989"/>
    <row r="241990"/>
    <row r="241991"/>
    <row r="241992"/>
    <row r="241993"/>
    <row r="241994"/>
    <row r="241995"/>
    <row r="241996"/>
    <row r="241997"/>
    <row r="241998"/>
    <row r="241999"/>
    <row r="242000"/>
    <row r="242001"/>
    <row r="242002"/>
    <row r="242003"/>
    <row r="242004"/>
    <row r="242005"/>
    <row r="242006"/>
    <row r="242007"/>
    <row r="242008"/>
    <row r="242009"/>
    <row r="242010"/>
    <row r="242011"/>
    <row r="242012"/>
    <row r="242013"/>
    <row r="242014"/>
    <row r="242015"/>
    <row r="242016"/>
    <row r="242017"/>
    <row r="242018"/>
    <row r="242019"/>
    <row r="242020"/>
    <row r="242021"/>
    <row r="242022"/>
    <row r="242023"/>
    <row r="242024"/>
    <row r="242025"/>
    <row r="242026"/>
    <row r="242027"/>
    <row r="242028"/>
    <row r="242029"/>
    <row r="242030"/>
    <row r="242031"/>
    <row r="242032"/>
    <row r="242033"/>
    <row r="242034"/>
    <row r="242035"/>
    <row r="242036"/>
    <row r="242037"/>
    <row r="242038"/>
    <row r="242039"/>
    <row r="242040"/>
    <row r="242041"/>
    <row r="242042"/>
    <row r="242043"/>
    <row r="242044"/>
    <row r="242045"/>
    <row r="242046"/>
    <row r="242047"/>
    <row r="242048"/>
    <row r="242049"/>
    <row r="242050"/>
    <row r="242051"/>
    <row r="242052"/>
    <row r="242053"/>
    <row r="242054"/>
    <row r="242055"/>
    <row r="242056"/>
    <row r="242057"/>
    <row r="242058"/>
    <row r="242059"/>
    <row r="242060"/>
    <row r="242061"/>
    <row r="242062"/>
    <row r="242063"/>
    <row r="242064"/>
    <row r="242065"/>
    <row r="242066"/>
    <row r="242067"/>
    <row r="242068"/>
    <row r="242069"/>
    <row r="242070"/>
    <row r="242071"/>
    <row r="242072"/>
    <row r="242073"/>
    <row r="242074"/>
    <row r="242075"/>
    <row r="242076"/>
    <row r="242077"/>
    <row r="242078"/>
    <row r="242079"/>
    <row r="242080"/>
    <row r="242081"/>
    <row r="242082"/>
    <row r="242083"/>
    <row r="242084"/>
    <row r="242085"/>
    <row r="242086"/>
    <row r="242087"/>
    <row r="242088"/>
    <row r="242089"/>
    <row r="242090"/>
    <row r="242091"/>
    <row r="242092"/>
    <row r="242093"/>
    <row r="242094"/>
    <row r="242095"/>
    <row r="242096"/>
    <row r="242097"/>
    <row r="242098"/>
    <row r="242099"/>
    <row r="242100"/>
    <row r="242101"/>
    <row r="242102"/>
    <row r="242103"/>
    <row r="242104"/>
    <row r="242105"/>
    <row r="242106"/>
    <row r="242107"/>
    <row r="242108"/>
    <row r="242109"/>
    <row r="242110"/>
    <row r="242111"/>
    <row r="242112"/>
    <row r="242113"/>
    <row r="242114"/>
    <row r="242115"/>
    <row r="242116"/>
    <row r="242117"/>
    <row r="242118"/>
    <row r="242119"/>
    <row r="242120"/>
    <row r="242121"/>
    <row r="242122"/>
    <row r="242123"/>
    <row r="242124"/>
    <row r="242125"/>
    <row r="242126"/>
    <row r="242127"/>
    <row r="242128"/>
    <row r="242129"/>
    <row r="242130"/>
    <row r="242131"/>
    <row r="242132"/>
    <row r="242133"/>
    <row r="242134"/>
    <row r="242135"/>
    <row r="242136"/>
    <row r="242137"/>
    <row r="242138"/>
    <row r="242139"/>
    <row r="242140"/>
    <row r="242141"/>
    <row r="242142"/>
    <row r="242143"/>
    <row r="242144"/>
    <row r="242145"/>
    <row r="242146"/>
    <row r="242147"/>
    <row r="242148"/>
    <row r="242149"/>
    <row r="242150"/>
    <row r="242151"/>
    <row r="242152"/>
    <row r="242153"/>
    <row r="242154"/>
    <row r="242155"/>
    <row r="242156"/>
    <row r="242157"/>
    <row r="242158"/>
    <row r="242159"/>
    <row r="242160"/>
    <row r="242161"/>
    <row r="242162"/>
    <row r="242163"/>
    <row r="242164"/>
    <row r="242165"/>
    <row r="242166"/>
    <row r="242167"/>
    <row r="242168"/>
    <row r="242169"/>
    <row r="242170"/>
    <row r="242171"/>
    <row r="242172"/>
    <row r="242173"/>
    <row r="242174"/>
    <row r="242175"/>
    <row r="242176"/>
    <row r="242177"/>
    <row r="242178"/>
    <row r="242179"/>
    <row r="242180"/>
    <row r="242181"/>
    <row r="242182"/>
    <row r="242183"/>
    <row r="242184"/>
    <row r="242185"/>
    <row r="242186"/>
    <row r="242187"/>
    <row r="242188"/>
    <row r="242189"/>
    <row r="242190"/>
    <row r="242191"/>
    <row r="242192"/>
    <row r="242193"/>
    <row r="242194"/>
    <row r="242195"/>
    <row r="242196"/>
    <row r="242197"/>
    <row r="242198"/>
    <row r="242199"/>
    <row r="242200"/>
    <row r="242201"/>
    <row r="242202"/>
    <row r="242203"/>
    <row r="242204"/>
    <row r="242205"/>
    <row r="242206"/>
    <row r="242207"/>
    <row r="242208"/>
    <row r="242209"/>
    <row r="242210"/>
    <row r="242211"/>
    <row r="242212"/>
    <row r="242213"/>
    <row r="242214"/>
    <row r="242215"/>
    <row r="242216"/>
    <row r="242217"/>
    <row r="242218"/>
    <row r="242219"/>
    <row r="242220"/>
    <row r="242221"/>
    <row r="242222"/>
    <row r="242223"/>
    <row r="242224"/>
    <row r="242225"/>
    <row r="242226"/>
    <row r="242227"/>
    <row r="242228"/>
    <row r="242229"/>
    <row r="242230"/>
    <row r="242231"/>
    <row r="242232"/>
    <row r="242233"/>
    <row r="242234"/>
    <row r="242235"/>
    <row r="242236"/>
    <row r="242237"/>
    <row r="242238"/>
    <row r="242239"/>
    <row r="242240"/>
    <row r="242241"/>
    <row r="242242"/>
    <row r="242243"/>
    <row r="242244"/>
    <row r="242245"/>
    <row r="242246"/>
    <row r="242247"/>
    <row r="242248"/>
    <row r="242249"/>
    <row r="242250"/>
    <row r="242251"/>
    <row r="242252"/>
    <row r="242253"/>
    <row r="242254"/>
    <row r="242255"/>
    <row r="242256"/>
    <row r="242257"/>
    <row r="242258"/>
    <row r="242259"/>
    <row r="242260"/>
    <row r="242261"/>
    <row r="242262"/>
    <row r="242263"/>
    <row r="242264"/>
    <row r="242265"/>
    <row r="242266"/>
    <row r="242267"/>
    <row r="242268"/>
    <row r="242269"/>
    <row r="242270"/>
    <row r="242271"/>
    <row r="242272"/>
    <row r="242273"/>
    <row r="242274"/>
    <row r="242275"/>
    <row r="242276"/>
    <row r="242277"/>
    <row r="242278"/>
    <row r="242279"/>
    <row r="242280"/>
    <row r="242281"/>
    <row r="242282"/>
    <row r="242283"/>
    <row r="242284"/>
    <row r="242285"/>
    <row r="242286"/>
    <row r="242287"/>
    <row r="242288"/>
    <row r="242289"/>
    <row r="242290"/>
    <row r="242291"/>
    <row r="242292"/>
    <row r="242293"/>
    <row r="242294"/>
    <row r="242295"/>
    <row r="242296"/>
    <row r="242297"/>
    <row r="242298"/>
    <row r="242299"/>
    <row r="242300"/>
    <row r="242301"/>
    <row r="242302"/>
    <row r="242303"/>
    <row r="242304"/>
    <row r="242305"/>
    <row r="242306"/>
    <row r="242307"/>
    <row r="242308"/>
    <row r="242309"/>
    <row r="242310"/>
    <row r="242311"/>
    <row r="242312"/>
    <row r="242313"/>
    <row r="242314"/>
    <row r="242315"/>
    <row r="242316"/>
    <row r="242317"/>
    <row r="242318"/>
    <row r="242319"/>
    <row r="242320"/>
    <row r="242321"/>
    <row r="242322"/>
    <row r="242323"/>
    <row r="242324"/>
    <row r="242325"/>
    <row r="242326"/>
    <row r="242327"/>
    <row r="242328"/>
    <row r="242329"/>
    <row r="242330"/>
    <row r="242331"/>
    <row r="242332"/>
    <row r="242333"/>
    <row r="242334"/>
    <row r="242335"/>
    <row r="242336"/>
    <row r="242337"/>
    <row r="242338"/>
    <row r="242339"/>
    <row r="242340"/>
    <row r="242341"/>
    <row r="242342"/>
    <row r="242343"/>
    <row r="242344"/>
    <row r="242345"/>
    <row r="242346"/>
    <row r="242347"/>
    <row r="242348"/>
    <row r="242349"/>
    <row r="242350"/>
    <row r="242351"/>
    <row r="242352"/>
    <row r="242353"/>
    <row r="242354"/>
    <row r="242355"/>
    <row r="242356"/>
    <row r="242357"/>
    <row r="242358"/>
    <row r="242359"/>
    <row r="242360"/>
    <row r="242361"/>
    <row r="242362"/>
    <row r="242363"/>
    <row r="242364"/>
    <row r="242365"/>
    <row r="242366"/>
    <row r="242367"/>
    <row r="242368"/>
    <row r="242369"/>
    <row r="242370"/>
    <row r="242371"/>
    <row r="242372"/>
    <row r="242373"/>
    <row r="242374"/>
    <row r="242375"/>
    <row r="242376"/>
    <row r="242377"/>
    <row r="242378"/>
    <row r="242379"/>
    <row r="242380"/>
    <row r="242381"/>
    <row r="242382"/>
    <row r="242383"/>
    <row r="242384"/>
    <row r="242385"/>
    <row r="242386"/>
    <row r="242387"/>
    <row r="242388"/>
    <row r="242389"/>
    <row r="242390"/>
    <row r="242391"/>
    <row r="242392"/>
    <row r="242393"/>
    <row r="242394"/>
    <row r="242395"/>
    <row r="242396"/>
    <row r="242397"/>
    <row r="242398"/>
    <row r="242399"/>
    <row r="242400"/>
    <row r="242401"/>
    <row r="242402"/>
    <row r="242403"/>
    <row r="242404"/>
    <row r="242405"/>
    <row r="242406"/>
    <row r="242407"/>
    <row r="242408"/>
    <row r="242409"/>
    <row r="242410"/>
    <row r="242411"/>
    <row r="242412"/>
    <row r="242413"/>
    <row r="242414"/>
    <row r="242415"/>
    <row r="242416"/>
    <row r="242417"/>
    <row r="242418"/>
    <row r="242419"/>
    <row r="242420"/>
    <row r="242421"/>
    <row r="242422"/>
    <row r="242423"/>
    <row r="242424"/>
    <row r="242425"/>
    <row r="242426"/>
    <row r="242427"/>
    <row r="242428"/>
    <row r="242429"/>
    <row r="242430"/>
    <row r="242431"/>
    <row r="242432"/>
    <row r="242433"/>
    <row r="242434"/>
    <row r="242435"/>
    <row r="242436"/>
    <row r="242437"/>
    <row r="242438"/>
    <row r="242439"/>
    <row r="242440"/>
    <row r="242441"/>
    <row r="242442"/>
    <row r="242443"/>
    <row r="242444"/>
    <row r="242445"/>
    <row r="242446"/>
    <row r="242447"/>
    <row r="242448"/>
    <row r="242449"/>
    <row r="242450"/>
    <row r="242451"/>
    <row r="242452"/>
    <row r="242453"/>
    <row r="242454"/>
    <row r="242455"/>
    <row r="242456"/>
    <row r="242457"/>
    <row r="242458"/>
    <row r="242459"/>
    <row r="242460"/>
    <row r="242461"/>
    <row r="242462"/>
    <row r="242463"/>
    <row r="242464"/>
    <row r="242465"/>
    <row r="242466"/>
    <row r="242467"/>
    <row r="242468"/>
    <row r="242469"/>
    <row r="242470"/>
    <row r="242471"/>
    <row r="242472"/>
    <row r="242473"/>
    <row r="242474"/>
    <row r="242475"/>
    <row r="242476"/>
    <row r="242477"/>
    <row r="242478"/>
    <row r="242479"/>
    <row r="242480"/>
    <row r="242481"/>
    <row r="242482"/>
    <row r="242483"/>
    <row r="242484"/>
    <row r="242485"/>
    <row r="242486"/>
    <row r="242487"/>
    <row r="242488"/>
    <row r="242489"/>
    <row r="242490"/>
    <row r="242491"/>
    <row r="242492"/>
    <row r="242493"/>
    <row r="242494"/>
    <row r="242495"/>
    <row r="242496"/>
    <row r="242497"/>
    <row r="242498"/>
    <row r="242499"/>
    <row r="242500"/>
    <row r="242501"/>
    <row r="242502"/>
    <row r="242503"/>
    <row r="242504"/>
    <row r="242505"/>
    <row r="242506"/>
    <row r="242507"/>
    <row r="242508"/>
    <row r="242509"/>
    <row r="242510"/>
    <row r="242511"/>
    <row r="242512"/>
    <row r="242513"/>
    <row r="242514"/>
    <row r="242515"/>
    <row r="242516"/>
    <row r="242517"/>
    <row r="242518"/>
    <row r="242519"/>
    <row r="242520"/>
    <row r="242521"/>
    <row r="242522"/>
    <row r="242523"/>
    <row r="242524"/>
    <row r="242525"/>
    <row r="242526"/>
    <row r="242527"/>
    <row r="242528"/>
    <row r="242529"/>
    <row r="242530"/>
    <row r="242531"/>
    <row r="242532"/>
    <row r="242533"/>
    <row r="242534"/>
    <row r="242535"/>
    <row r="242536"/>
    <row r="242537"/>
    <row r="242538"/>
    <row r="242539"/>
    <row r="242540"/>
    <row r="242541"/>
    <row r="242542"/>
    <row r="242543"/>
    <row r="242544"/>
    <row r="242545"/>
    <row r="242546"/>
    <row r="242547"/>
    <row r="242548"/>
    <row r="242549"/>
    <row r="242550"/>
    <row r="242551"/>
    <row r="242552"/>
    <row r="242553"/>
    <row r="242554"/>
    <row r="242555"/>
    <row r="242556"/>
    <row r="242557"/>
    <row r="242558"/>
    <row r="242559"/>
    <row r="242560"/>
    <row r="242561"/>
    <row r="242562"/>
    <row r="242563"/>
    <row r="242564"/>
    <row r="242565"/>
    <row r="242566"/>
    <row r="242567"/>
    <row r="242568"/>
    <row r="242569"/>
    <row r="242570"/>
    <row r="242571"/>
    <row r="242572"/>
    <row r="242573"/>
    <row r="242574"/>
    <row r="242575"/>
    <row r="242576"/>
    <row r="242577"/>
    <row r="242578"/>
    <row r="242579"/>
    <row r="242580"/>
    <row r="242581"/>
    <row r="242582"/>
    <row r="242583"/>
    <row r="242584"/>
    <row r="242585"/>
    <row r="242586"/>
    <row r="242587"/>
    <row r="242588"/>
    <row r="242589"/>
    <row r="242590"/>
    <row r="242591"/>
    <row r="242592"/>
    <row r="242593"/>
    <row r="242594"/>
    <row r="242595"/>
    <row r="242596"/>
    <row r="242597"/>
    <row r="242598"/>
    <row r="242599"/>
    <row r="242600"/>
    <row r="242601"/>
    <row r="242602"/>
    <row r="242603"/>
    <row r="242604"/>
    <row r="242605"/>
    <row r="242606"/>
    <row r="242607"/>
    <row r="242608"/>
    <row r="242609"/>
    <row r="242610"/>
    <row r="242611"/>
    <row r="242612"/>
    <row r="242613"/>
    <row r="242614"/>
    <row r="242615"/>
    <row r="242616"/>
    <row r="242617"/>
    <row r="242618"/>
    <row r="242619"/>
    <row r="242620"/>
    <row r="242621"/>
    <row r="242622"/>
    <row r="242623"/>
    <row r="242624"/>
    <row r="242625"/>
    <row r="242626"/>
    <row r="242627"/>
    <row r="242628"/>
    <row r="242629"/>
    <row r="242630"/>
    <row r="242631"/>
    <row r="242632"/>
    <row r="242633"/>
    <row r="242634"/>
    <row r="242635"/>
    <row r="242636"/>
    <row r="242637"/>
    <row r="242638"/>
    <row r="242639"/>
    <row r="242640"/>
    <row r="242641"/>
    <row r="242642"/>
    <row r="242643"/>
    <row r="242644"/>
    <row r="242645"/>
    <row r="242646"/>
    <row r="242647"/>
    <row r="242648"/>
    <row r="242649"/>
    <row r="242650"/>
    <row r="242651"/>
    <row r="242652"/>
    <row r="242653"/>
    <row r="242654"/>
    <row r="242655"/>
    <row r="242656"/>
    <row r="242657"/>
    <row r="242658"/>
    <row r="242659"/>
    <row r="242660"/>
    <row r="242661"/>
    <row r="242662"/>
    <row r="242663"/>
    <row r="242664"/>
    <row r="242665"/>
    <row r="242666"/>
    <row r="242667"/>
    <row r="242668"/>
    <row r="242669"/>
    <row r="242670"/>
    <row r="242671"/>
    <row r="242672"/>
    <row r="242673"/>
    <row r="242674"/>
    <row r="242675"/>
    <row r="242676"/>
    <row r="242677"/>
    <row r="242678"/>
    <row r="242679"/>
    <row r="242680"/>
    <row r="242681"/>
    <row r="242682"/>
    <row r="242683"/>
    <row r="242684"/>
    <row r="242685"/>
    <row r="242686"/>
    <row r="242687"/>
    <row r="242688"/>
    <row r="242689"/>
    <row r="242690"/>
    <row r="242691"/>
    <row r="242692"/>
    <row r="242693"/>
    <row r="242694"/>
    <row r="242695"/>
    <row r="242696"/>
    <row r="242697"/>
    <row r="242698"/>
    <row r="242699"/>
    <row r="242700"/>
    <row r="242701"/>
    <row r="242702"/>
    <row r="242703"/>
    <row r="242704"/>
    <row r="242705"/>
    <row r="242706"/>
    <row r="242707"/>
    <row r="242708"/>
    <row r="242709"/>
    <row r="242710"/>
    <row r="242711"/>
    <row r="242712"/>
    <row r="242713"/>
    <row r="242714"/>
    <row r="242715"/>
    <row r="242716"/>
    <row r="242717"/>
    <row r="242718"/>
    <row r="242719"/>
    <row r="242720"/>
    <row r="242721"/>
    <row r="242722"/>
    <row r="242723"/>
    <row r="242724"/>
    <row r="242725"/>
    <row r="242726"/>
    <row r="242727"/>
    <row r="242728"/>
    <row r="242729"/>
    <row r="242730"/>
    <row r="242731"/>
    <row r="242732"/>
    <row r="242733"/>
    <row r="242734"/>
    <row r="242735"/>
    <row r="242736"/>
    <row r="242737"/>
    <row r="242738"/>
    <row r="242739"/>
    <row r="242740"/>
    <row r="242741"/>
    <row r="242742"/>
    <row r="242743"/>
    <row r="242744"/>
    <row r="242745"/>
    <row r="242746"/>
    <row r="242747"/>
    <row r="242748"/>
    <row r="242749"/>
    <row r="242750"/>
    <row r="242751"/>
    <row r="242752"/>
    <row r="242753"/>
    <row r="242754"/>
    <row r="242755"/>
    <row r="242756"/>
    <row r="242757"/>
    <row r="242758"/>
    <row r="242759"/>
    <row r="242760"/>
    <row r="242761"/>
    <row r="242762"/>
    <row r="242763"/>
    <row r="242764"/>
    <row r="242765"/>
    <row r="242766"/>
    <row r="242767"/>
    <row r="242768"/>
    <row r="242769"/>
    <row r="242770"/>
    <row r="242771"/>
    <row r="242772"/>
    <row r="242773"/>
    <row r="242774"/>
    <row r="242775"/>
    <row r="242776"/>
    <row r="242777"/>
    <row r="242778"/>
    <row r="242779"/>
    <row r="242780"/>
    <row r="242781"/>
    <row r="242782"/>
    <row r="242783"/>
    <row r="242784"/>
    <row r="242785"/>
    <row r="242786"/>
    <row r="242787"/>
    <row r="242788"/>
    <row r="242789"/>
    <row r="242790"/>
    <row r="242791"/>
    <row r="242792"/>
    <row r="242793"/>
    <row r="242794"/>
    <row r="242795"/>
    <row r="242796"/>
    <row r="242797"/>
    <row r="242798"/>
    <row r="242799"/>
    <row r="242800"/>
    <row r="242801"/>
    <row r="242802"/>
    <row r="242803"/>
    <row r="242804"/>
    <row r="242805"/>
    <row r="242806"/>
    <row r="242807"/>
    <row r="242808"/>
    <row r="242809"/>
    <row r="242810"/>
    <row r="242811"/>
    <row r="242812"/>
    <row r="242813"/>
    <row r="242814"/>
    <row r="242815"/>
    <row r="242816"/>
    <row r="242817"/>
    <row r="242818"/>
    <row r="242819"/>
    <row r="242820"/>
    <row r="242821"/>
    <row r="242822"/>
    <row r="242823"/>
    <row r="242824"/>
    <row r="242825"/>
    <row r="242826"/>
    <row r="242827"/>
    <row r="242828"/>
    <row r="242829"/>
    <row r="242830"/>
    <row r="242831"/>
    <row r="242832"/>
    <row r="242833"/>
    <row r="242834"/>
    <row r="242835"/>
    <row r="242836"/>
    <row r="242837"/>
    <row r="242838"/>
    <row r="242839"/>
    <row r="242840"/>
    <row r="242841"/>
    <row r="242842"/>
    <row r="242843"/>
    <row r="242844"/>
    <row r="242845"/>
    <row r="242846"/>
    <row r="242847"/>
    <row r="242848"/>
    <row r="242849"/>
    <row r="242850"/>
    <row r="242851"/>
    <row r="242852"/>
    <row r="242853"/>
    <row r="242854"/>
    <row r="242855"/>
    <row r="242856"/>
    <row r="242857"/>
    <row r="242858"/>
    <row r="242859"/>
    <row r="242860"/>
    <row r="242861"/>
    <row r="242862"/>
    <row r="242863"/>
    <row r="242864"/>
    <row r="242865"/>
    <row r="242866"/>
    <row r="242867"/>
    <row r="242868"/>
    <row r="242869"/>
    <row r="242870"/>
    <row r="242871"/>
    <row r="242872"/>
    <row r="242873"/>
    <row r="242874"/>
    <row r="242875"/>
    <row r="242876"/>
    <row r="242877"/>
    <row r="242878"/>
    <row r="242879"/>
    <row r="242880"/>
    <row r="242881"/>
    <row r="242882"/>
    <row r="242883"/>
    <row r="242884"/>
    <row r="242885"/>
    <row r="242886"/>
    <row r="242887"/>
    <row r="242888"/>
    <row r="242889"/>
    <row r="242890"/>
    <row r="242891"/>
    <row r="242892"/>
    <row r="242893"/>
    <row r="242894"/>
    <row r="242895"/>
    <row r="242896"/>
    <row r="242897"/>
    <row r="242898"/>
    <row r="242899"/>
    <row r="242900"/>
    <row r="242901"/>
    <row r="242902"/>
    <row r="242903"/>
    <row r="242904"/>
    <row r="242905"/>
    <row r="242906"/>
    <row r="242907"/>
    <row r="242908"/>
    <row r="242909"/>
    <row r="242910"/>
    <row r="242911"/>
    <row r="242912"/>
    <row r="242913"/>
    <row r="242914"/>
    <row r="242915"/>
    <row r="242916"/>
    <row r="242917"/>
    <row r="242918"/>
    <row r="242919"/>
    <row r="242920"/>
    <row r="242921"/>
    <row r="242922"/>
    <row r="242923"/>
    <row r="242924"/>
    <row r="242925"/>
    <row r="242926"/>
    <row r="242927"/>
    <row r="242928"/>
    <row r="242929"/>
    <row r="242930"/>
    <row r="242931"/>
    <row r="242932"/>
    <row r="242933"/>
    <row r="242934"/>
    <row r="242935"/>
    <row r="242936"/>
    <row r="242937"/>
    <row r="242938"/>
    <row r="242939"/>
    <row r="242940"/>
    <row r="242941"/>
    <row r="242942"/>
    <row r="242943"/>
    <row r="242944"/>
    <row r="242945"/>
    <row r="242946"/>
    <row r="242947"/>
    <row r="242948"/>
    <row r="242949"/>
    <row r="242950"/>
    <row r="242951"/>
    <row r="242952"/>
    <row r="242953"/>
    <row r="242954"/>
    <row r="242955"/>
    <row r="242956"/>
    <row r="242957"/>
    <row r="242958"/>
    <row r="242959"/>
    <row r="242960"/>
    <row r="242961"/>
    <row r="242962"/>
    <row r="242963"/>
    <row r="242964"/>
    <row r="242965"/>
    <row r="242966"/>
    <row r="242967"/>
    <row r="242968"/>
    <row r="242969"/>
    <row r="242970"/>
    <row r="242971"/>
    <row r="242972"/>
    <row r="242973"/>
    <row r="242974"/>
    <row r="242975"/>
    <row r="242976"/>
    <row r="242977"/>
    <row r="242978"/>
    <row r="242979"/>
    <row r="242980"/>
    <row r="242981"/>
    <row r="242982"/>
    <row r="242983"/>
    <row r="242984"/>
    <row r="242985"/>
    <row r="242986"/>
    <row r="242987"/>
    <row r="242988"/>
    <row r="242989"/>
    <row r="242990"/>
    <row r="242991"/>
    <row r="242992"/>
    <row r="242993"/>
    <row r="242994"/>
    <row r="242995"/>
    <row r="242996"/>
    <row r="242997"/>
    <row r="242998"/>
    <row r="242999"/>
    <row r="243000"/>
    <row r="243001"/>
    <row r="243002"/>
    <row r="243003"/>
    <row r="243004"/>
    <row r="243005"/>
    <row r="243006"/>
    <row r="243007"/>
    <row r="243008"/>
    <row r="243009"/>
    <row r="243010"/>
    <row r="243011"/>
    <row r="243012"/>
    <row r="243013"/>
    <row r="243014"/>
    <row r="243015"/>
    <row r="243016"/>
    <row r="243017"/>
    <row r="243018"/>
    <row r="243019"/>
    <row r="243020"/>
    <row r="243021"/>
    <row r="243022"/>
    <row r="243023"/>
    <row r="243024"/>
    <row r="243025"/>
    <row r="243026"/>
    <row r="243027"/>
    <row r="243028"/>
    <row r="243029"/>
    <row r="243030"/>
    <row r="243031"/>
    <row r="243032"/>
    <row r="243033"/>
    <row r="243034"/>
    <row r="243035"/>
    <row r="243036"/>
    <row r="243037"/>
    <row r="243038"/>
    <row r="243039"/>
    <row r="243040"/>
    <row r="243041"/>
    <row r="243042"/>
    <row r="243043"/>
    <row r="243044"/>
    <row r="243045"/>
    <row r="243046"/>
    <row r="243047"/>
    <row r="243048"/>
    <row r="243049"/>
    <row r="243050"/>
    <row r="243051"/>
    <row r="243052"/>
    <row r="243053"/>
    <row r="243054"/>
    <row r="243055"/>
    <row r="243056"/>
    <row r="243057"/>
    <row r="243058"/>
    <row r="243059"/>
    <row r="243060"/>
    <row r="243061"/>
    <row r="243062"/>
    <row r="243063"/>
    <row r="243064"/>
    <row r="243065"/>
    <row r="243066"/>
    <row r="243067"/>
    <row r="243068"/>
    <row r="243069"/>
    <row r="243070"/>
    <row r="243071"/>
    <row r="243072"/>
    <row r="243073"/>
    <row r="243074"/>
    <row r="243075"/>
    <row r="243076"/>
    <row r="243077"/>
    <row r="243078"/>
    <row r="243079"/>
    <row r="243080"/>
    <row r="243081"/>
    <row r="243082"/>
    <row r="243083"/>
    <row r="243084"/>
    <row r="243085"/>
    <row r="243086"/>
    <row r="243087"/>
    <row r="243088"/>
    <row r="243089"/>
    <row r="243090"/>
    <row r="243091"/>
    <row r="243092"/>
    <row r="243093"/>
    <row r="243094"/>
    <row r="243095"/>
    <row r="243096"/>
    <row r="243097"/>
    <row r="243098"/>
    <row r="243099"/>
    <row r="243100"/>
    <row r="243101"/>
    <row r="243102"/>
    <row r="243103"/>
    <row r="243104"/>
    <row r="243105"/>
    <row r="243106"/>
    <row r="243107"/>
    <row r="243108"/>
    <row r="243109"/>
    <row r="243110"/>
    <row r="243111"/>
    <row r="243112"/>
    <row r="243113"/>
    <row r="243114"/>
    <row r="243115"/>
    <row r="243116"/>
    <row r="243117"/>
    <row r="243118"/>
    <row r="243119"/>
    <row r="243120"/>
    <row r="243121"/>
    <row r="243122"/>
    <row r="243123"/>
    <row r="243124"/>
    <row r="243125"/>
    <row r="243126"/>
    <row r="243127"/>
    <row r="243128"/>
    <row r="243129"/>
    <row r="243130"/>
    <row r="243131"/>
    <row r="243132"/>
    <row r="243133"/>
    <row r="243134"/>
    <row r="243135"/>
    <row r="243136"/>
    <row r="243137"/>
    <row r="243138"/>
    <row r="243139"/>
    <row r="243140"/>
    <row r="243141"/>
    <row r="243142"/>
    <row r="243143"/>
    <row r="243144"/>
    <row r="243145"/>
    <row r="243146"/>
    <row r="243147"/>
    <row r="243148"/>
    <row r="243149"/>
    <row r="243150"/>
    <row r="243151"/>
    <row r="243152"/>
    <row r="243153"/>
    <row r="243154"/>
    <row r="243155"/>
    <row r="243156"/>
    <row r="243157"/>
    <row r="243158"/>
    <row r="243159"/>
    <row r="243160"/>
    <row r="243161"/>
    <row r="243162"/>
    <row r="243163"/>
    <row r="243164"/>
    <row r="243165"/>
    <row r="243166"/>
    <row r="243167"/>
    <row r="243168"/>
    <row r="243169"/>
    <row r="243170"/>
    <row r="243171"/>
    <row r="243172"/>
    <row r="243173"/>
    <row r="243174"/>
    <row r="243175"/>
    <row r="243176"/>
    <row r="243177"/>
    <row r="243178"/>
    <row r="243179"/>
    <row r="243180"/>
    <row r="243181"/>
    <row r="243182"/>
    <row r="243183"/>
    <row r="243184"/>
    <row r="243185"/>
    <row r="243186"/>
    <row r="243187"/>
    <row r="243188"/>
    <row r="243189"/>
    <row r="243190"/>
    <row r="243191"/>
    <row r="243192"/>
    <row r="243193"/>
    <row r="243194"/>
    <row r="243195"/>
    <row r="243196"/>
    <row r="243197"/>
    <row r="243198"/>
    <row r="243199"/>
    <row r="243200"/>
    <row r="243201"/>
    <row r="243202"/>
    <row r="243203"/>
    <row r="243204"/>
    <row r="243205"/>
    <row r="243206"/>
    <row r="243207"/>
    <row r="243208"/>
    <row r="243209"/>
    <row r="243210"/>
    <row r="243211"/>
    <row r="243212"/>
    <row r="243213"/>
    <row r="243214"/>
    <row r="243215"/>
    <row r="243216"/>
    <row r="243217"/>
    <row r="243218"/>
    <row r="243219"/>
    <row r="243220"/>
    <row r="243221"/>
    <row r="243222"/>
    <row r="243223"/>
    <row r="243224"/>
    <row r="243225"/>
    <row r="243226"/>
    <row r="243227"/>
    <row r="243228"/>
    <row r="243229"/>
    <row r="243230"/>
    <row r="243231"/>
    <row r="243232"/>
    <row r="243233"/>
    <row r="243234"/>
    <row r="243235"/>
    <row r="243236"/>
    <row r="243237"/>
    <row r="243238"/>
    <row r="243239"/>
    <row r="243240"/>
    <row r="243241"/>
    <row r="243242"/>
    <row r="243243"/>
    <row r="243244"/>
    <row r="243245"/>
    <row r="243246"/>
    <row r="243247"/>
    <row r="243248"/>
    <row r="243249"/>
    <row r="243250"/>
    <row r="243251"/>
    <row r="243252"/>
    <row r="243253"/>
    <row r="243254"/>
    <row r="243255"/>
    <row r="243256"/>
    <row r="243257"/>
    <row r="243258"/>
    <row r="243259"/>
    <row r="243260"/>
    <row r="243261"/>
    <row r="243262"/>
    <row r="243263"/>
    <row r="243264"/>
    <row r="243265"/>
    <row r="243266"/>
    <row r="243267"/>
    <row r="243268"/>
    <row r="243269"/>
    <row r="243270"/>
    <row r="243271"/>
    <row r="243272"/>
    <row r="243273"/>
    <row r="243274"/>
    <row r="243275"/>
    <row r="243276"/>
    <row r="243277"/>
    <row r="243278"/>
    <row r="243279"/>
    <row r="243280"/>
    <row r="243281"/>
    <row r="243282"/>
    <row r="243283"/>
    <row r="243284"/>
    <row r="243285"/>
    <row r="243286"/>
    <row r="243287"/>
    <row r="243288"/>
    <row r="243289"/>
    <row r="243290"/>
    <row r="243291"/>
    <row r="243292"/>
    <row r="243293"/>
    <row r="243294"/>
    <row r="243295"/>
    <row r="243296"/>
    <row r="243297"/>
    <row r="243298"/>
    <row r="243299"/>
    <row r="243300"/>
    <row r="243301"/>
    <row r="243302"/>
    <row r="243303"/>
    <row r="243304"/>
    <row r="243305"/>
    <row r="243306"/>
    <row r="243307"/>
    <row r="243308"/>
    <row r="243309"/>
    <row r="243310"/>
    <row r="243311"/>
    <row r="243312"/>
    <row r="243313"/>
    <row r="243314"/>
    <row r="243315"/>
    <row r="243316"/>
    <row r="243317"/>
    <row r="243318"/>
    <row r="243319"/>
    <row r="243320"/>
    <row r="243321"/>
    <row r="243322"/>
    <row r="243323"/>
    <row r="243324"/>
    <row r="243325"/>
    <row r="243326"/>
    <row r="243327"/>
    <row r="243328"/>
    <row r="243329"/>
    <row r="243330"/>
    <row r="243331"/>
    <row r="243332"/>
    <row r="243333"/>
    <row r="243334"/>
    <row r="243335"/>
    <row r="243336"/>
    <row r="243337"/>
    <row r="243338"/>
    <row r="243339"/>
    <row r="243340"/>
    <row r="243341"/>
    <row r="243342"/>
    <row r="243343"/>
    <row r="243344"/>
    <row r="243345"/>
    <row r="243346"/>
    <row r="243347"/>
    <row r="243348"/>
    <row r="243349"/>
    <row r="243350"/>
    <row r="243351"/>
    <row r="243352"/>
    <row r="243353"/>
    <row r="243354"/>
    <row r="243355"/>
    <row r="243356"/>
    <row r="243357"/>
    <row r="243358"/>
    <row r="243359"/>
    <row r="243360"/>
    <row r="243361"/>
    <row r="243362"/>
    <row r="243363"/>
    <row r="243364"/>
    <row r="243365"/>
    <row r="243366"/>
    <row r="243367"/>
    <row r="243368"/>
    <row r="243369"/>
    <row r="243370"/>
    <row r="243371"/>
    <row r="243372"/>
    <row r="243373"/>
    <row r="243374"/>
    <row r="243375"/>
    <row r="243376"/>
    <row r="243377"/>
    <row r="243378"/>
    <row r="243379"/>
    <row r="243380"/>
    <row r="243381"/>
    <row r="243382"/>
    <row r="243383"/>
    <row r="243384"/>
    <row r="243385"/>
    <row r="243386"/>
    <row r="243387"/>
    <row r="243388"/>
    <row r="243389"/>
    <row r="243390"/>
    <row r="243391"/>
    <row r="243392"/>
    <row r="243393"/>
    <row r="243394"/>
    <row r="243395"/>
    <row r="243396"/>
    <row r="243397"/>
    <row r="243398"/>
    <row r="243399"/>
    <row r="243400"/>
    <row r="243401"/>
    <row r="243402"/>
    <row r="243403"/>
    <row r="243404"/>
    <row r="243405"/>
    <row r="243406"/>
    <row r="243407"/>
    <row r="243408"/>
    <row r="243409"/>
    <row r="243410"/>
    <row r="243411"/>
    <row r="243412"/>
    <row r="243413"/>
    <row r="243414"/>
    <row r="243415"/>
    <row r="243416"/>
    <row r="243417"/>
    <row r="243418"/>
    <row r="243419"/>
    <row r="243420"/>
    <row r="243421"/>
    <row r="243422"/>
    <row r="243423"/>
    <row r="243424"/>
    <row r="243425"/>
    <row r="243426"/>
    <row r="243427"/>
    <row r="243428"/>
    <row r="243429"/>
    <row r="243430"/>
    <row r="243431"/>
    <row r="243432"/>
    <row r="243433"/>
    <row r="243434"/>
    <row r="243435"/>
    <row r="243436"/>
    <row r="243437"/>
    <row r="243438"/>
    <row r="243439"/>
    <row r="243440"/>
    <row r="243441"/>
    <row r="243442"/>
    <row r="243443"/>
    <row r="243444"/>
    <row r="243445"/>
    <row r="243446"/>
    <row r="243447"/>
    <row r="243448"/>
    <row r="243449"/>
    <row r="243450"/>
    <row r="243451"/>
    <row r="243452"/>
    <row r="243453"/>
    <row r="243454"/>
    <row r="243455"/>
    <row r="243456"/>
    <row r="243457"/>
    <row r="243458"/>
    <row r="243459"/>
    <row r="243460"/>
    <row r="243461"/>
    <row r="243462"/>
    <row r="243463"/>
    <row r="243464"/>
    <row r="243465"/>
    <row r="243466"/>
    <row r="243467"/>
    <row r="243468"/>
    <row r="243469"/>
    <row r="243470"/>
    <row r="243471"/>
    <row r="243472"/>
    <row r="243473"/>
    <row r="243474"/>
    <row r="243475"/>
    <row r="243476"/>
    <row r="243477"/>
    <row r="243478"/>
    <row r="243479"/>
    <row r="243480"/>
    <row r="243481"/>
    <row r="243482"/>
    <row r="243483"/>
    <row r="243484"/>
    <row r="243485"/>
    <row r="243486"/>
    <row r="243487"/>
    <row r="243488"/>
    <row r="243489"/>
    <row r="243490"/>
    <row r="243491"/>
    <row r="243492"/>
    <row r="243493"/>
    <row r="243494"/>
    <row r="243495"/>
    <row r="243496"/>
    <row r="243497"/>
    <row r="243498"/>
    <row r="243499"/>
    <row r="243500"/>
    <row r="243501"/>
    <row r="243502"/>
    <row r="243503"/>
    <row r="243504"/>
    <row r="243505"/>
    <row r="243506"/>
    <row r="243507"/>
    <row r="243508"/>
    <row r="243509"/>
    <row r="243510"/>
    <row r="243511"/>
    <row r="243512"/>
    <row r="243513"/>
    <row r="243514"/>
    <row r="243515"/>
    <row r="243516"/>
    <row r="243517"/>
    <row r="243518"/>
    <row r="243519"/>
    <row r="243520"/>
    <row r="243521"/>
    <row r="243522"/>
    <row r="243523"/>
    <row r="243524"/>
    <row r="243525"/>
    <row r="243526"/>
    <row r="243527"/>
    <row r="243528"/>
    <row r="243529"/>
    <row r="243530"/>
    <row r="243531"/>
    <row r="243532"/>
    <row r="243533"/>
    <row r="243534"/>
    <row r="243535"/>
    <row r="243536"/>
    <row r="243537"/>
    <row r="243538"/>
    <row r="243539"/>
    <row r="243540"/>
    <row r="243541"/>
    <row r="243542"/>
    <row r="243543"/>
    <row r="243544"/>
    <row r="243545"/>
    <row r="243546"/>
    <row r="243547"/>
    <row r="243548"/>
    <row r="243549"/>
    <row r="243550"/>
    <row r="243551"/>
    <row r="243552"/>
    <row r="243553"/>
    <row r="243554"/>
    <row r="243555"/>
    <row r="243556"/>
    <row r="243557"/>
    <row r="243558"/>
    <row r="243559"/>
    <row r="243560"/>
    <row r="243561"/>
    <row r="243562"/>
    <row r="243563"/>
    <row r="243564"/>
    <row r="243565"/>
    <row r="243566"/>
    <row r="243567"/>
    <row r="243568"/>
    <row r="243569"/>
    <row r="243570"/>
    <row r="243571"/>
    <row r="243572"/>
    <row r="243573"/>
    <row r="243574"/>
    <row r="243575"/>
    <row r="243576"/>
    <row r="243577"/>
    <row r="243578"/>
    <row r="243579"/>
    <row r="243580"/>
    <row r="243581"/>
    <row r="243582"/>
    <row r="243583"/>
    <row r="243584"/>
    <row r="243585"/>
    <row r="243586"/>
    <row r="243587"/>
    <row r="243588"/>
    <row r="243589"/>
    <row r="243590"/>
    <row r="243591"/>
    <row r="243592"/>
    <row r="243593"/>
    <row r="243594"/>
    <row r="243595"/>
    <row r="243596"/>
    <row r="243597"/>
    <row r="243598"/>
    <row r="243599"/>
    <row r="243600"/>
    <row r="243601"/>
    <row r="243602"/>
    <row r="243603"/>
    <row r="243604"/>
    <row r="243605"/>
    <row r="243606"/>
    <row r="243607"/>
    <row r="243608"/>
    <row r="243609"/>
    <row r="243610"/>
    <row r="243611"/>
    <row r="243612"/>
    <row r="243613"/>
    <row r="243614"/>
    <row r="243615"/>
    <row r="243616"/>
    <row r="243617"/>
    <row r="243618"/>
    <row r="243619"/>
    <row r="243620"/>
    <row r="243621"/>
    <row r="243622"/>
    <row r="243623"/>
    <row r="243624"/>
    <row r="243625"/>
    <row r="243626"/>
    <row r="243627"/>
    <row r="243628"/>
    <row r="243629"/>
    <row r="243630"/>
    <row r="243631"/>
    <row r="243632"/>
    <row r="243633"/>
    <row r="243634"/>
    <row r="243635"/>
    <row r="243636"/>
    <row r="243637"/>
    <row r="243638"/>
    <row r="243639"/>
    <row r="243640"/>
    <row r="243641"/>
    <row r="243642"/>
    <row r="243643"/>
    <row r="243644"/>
    <row r="243645"/>
    <row r="243646"/>
    <row r="243647"/>
    <row r="243648"/>
    <row r="243649"/>
    <row r="243650"/>
    <row r="243651"/>
    <row r="243652"/>
    <row r="243653"/>
    <row r="243654"/>
    <row r="243655"/>
    <row r="243656"/>
    <row r="243657"/>
    <row r="243658"/>
    <row r="243659"/>
    <row r="243660"/>
    <row r="243661"/>
    <row r="243662"/>
    <row r="243663"/>
    <row r="243664"/>
    <row r="243665"/>
    <row r="243666"/>
    <row r="243667"/>
    <row r="243668"/>
    <row r="243669"/>
    <row r="243670"/>
    <row r="243671"/>
    <row r="243672"/>
    <row r="243673"/>
    <row r="243674"/>
    <row r="243675"/>
    <row r="243676"/>
    <row r="243677"/>
    <row r="243678"/>
    <row r="243679"/>
    <row r="243680"/>
    <row r="243681"/>
    <row r="243682"/>
    <row r="243683"/>
    <row r="243684"/>
    <row r="243685"/>
    <row r="243686"/>
    <row r="243687"/>
    <row r="243688"/>
    <row r="243689"/>
    <row r="243690"/>
    <row r="243691"/>
    <row r="243692"/>
    <row r="243693"/>
    <row r="243694"/>
    <row r="243695"/>
    <row r="243696"/>
    <row r="243697"/>
    <row r="243698"/>
    <row r="243699"/>
    <row r="243700"/>
    <row r="243701"/>
    <row r="243702"/>
    <row r="243703"/>
    <row r="243704"/>
    <row r="243705"/>
    <row r="243706"/>
    <row r="243707"/>
    <row r="243708"/>
    <row r="243709"/>
    <row r="243710"/>
    <row r="243711"/>
    <row r="243712"/>
    <row r="243713"/>
    <row r="243714"/>
    <row r="243715"/>
    <row r="243716"/>
    <row r="243717"/>
    <row r="243718"/>
    <row r="243719"/>
    <row r="243720"/>
    <row r="243721"/>
    <row r="243722"/>
    <row r="243723"/>
    <row r="243724"/>
    <row r="243725"/>
    <row r="243726"/>
    <row r="243727"/>
    <row r="243728"/>
    <row r="243729"/>
    <row r="243730"/>
    <row r="243731"/>
    <row r="243732"/>
    <row r="243733"/>
    <row r="243734"/>
    <row r="243735"/>
    <row r="243736"/>
    <row r="243737"/>
    <row r="243738"/>
    <row r="243739"/>
    <row r="243740"/>
    <row r="243741"/>
    <row r="243742"/>
    <row r="243743"/>
    <row r="243744"/>
    <row r="243745"/>
    <row r="243746"/>
    <row r="243747"/>
    <row r="243748"/>
    <row r="243749"/>
    <row r="243750"/>
    <row r="243751"/>
    <row r="243752"/>
    <row r="243753"/>
    <row r="243754"/>
    <row r="243755"/>
    <row r="243756"/>
    <row r="243757"/>
    <row r="243758"/>
    <row r="243759"/>
    <row r="243760"/>
    <row r="243761"/>
    <row r="243762"/>
    <row r="243763"/>
    <row r="243764"/>
    <row r="243765"/>
    <row r="243766"/>
    <row r="243767"/>
    <row r="243768"/>
    <row r="243769"/>
    <row r="243770"/>
    <row r="243771"/>
    <row r="243772"/>
    <row r="243773"/>
    <row r="243774"/>
    <row r="243775"/>
    <row r="243776"/>
    <row r="243777"/>
    <row r="243778"/>
    <row r="243779"/>
    <row r="243780"/>
    <row r="243781"/>
    <row r="243782"/>
    <row r="243783"/>
    <row r="243784"/>
    <row r="243785"/>
    <row r="243786"/>
    <row r="243787"/>
    <row r="243788"/>
    <row r="243789"/>
    <row r="243790"/>
    <row r="243791"/>
    <row r="243792"/>
    <row r="243793"/>
    <row r="243794"/>
    <row r="243795"/>
    <row r="243796"/>
    <row r="243797"/>
    <row r="243798"/>
    <row r="243799"/>
    <row r="243800"/>
    <row r="243801"/>
    <row r="243802"/>
    <row r="243803"/>
    <row r="243804"/>
    <row r="243805"/>
    <row r="243806"/>
    <row r="243807"/>
    <row r="243808"/>
    <row r="243809"/>
    <row r="243810"/>
    <row r="243811"/>
    <row r="243812"/>
    <row r="243813"/>
    <row r="243814"/>
    <row r="243815"/>
    <row r="243816"/>
    <row r="243817"/>
    <row r="243818"/>
    <row r="243819"/>
    <row r="243820"/>
    <row r="243821"/>
    <row r="243822"/>
    <row r="243823"/>
    <row r="243824"/>
    <row r="243825"/>
    <row r="243826"/>
    <row r="243827"/>
    <row r="243828"/>
    <row r="243829"/>
    <row r="243830"/>
    <row r="243831"/>
    <row r="243832"/>
    <row r="243833"/>
    <row r="243834"/>
    <row r="243835"/>
    <row r="243836"/>
    <row r="243837"/>
    <row r="243838"/>
    <row r="243839"/>
    <row r="243840"/>
    <row r="243841"/>
    <row r="243842"/>
    <row r="243843"/>
    <row r="243844"/>
    <row r="243845"/>
    <row r="243846"/>
    <row r="243847"/>
    <row r="243848"/>
    <row r="243849"/>
    <row r="243850"/>
    <row r="243851"/>
    <row r="243852"/>
    <row r="243853"/>
    <row r="243854"/>
    <row r="243855"/>
    <row r="243856"/>
    <row r="243857"/>
    <row r="243858"/>
    <row r="243859"/>
    <row r="243860"/>
    <row r="243861"/>
    <row r="243862"/>
    <row r="243863"/>
    <row r="243864"/>
    <row r="243865"/>
    <row r="243866"/>
    <row r="243867"/>
    <row r="243868"/>
    <row r="243869"/>
    <row r="243870"/>
    <row r="243871"/>
    <row r="243872"/>
    <row r="243873"/>
    <row r="243874"/>
    <row r="243875"/>
    <row r="243876"/>
    <row r="243877"/>
    <row r="243878"/>
    <row r="243879"/>
    <row r="243880"/>
    <row r="243881"/>
    <row r="243882"/>
    <row r="243883"/>
    <row r="243884"/>
    <row r="243885"/>
    <row r="243886"/>
    <row r="243887"/>
    <row r="243888"/>
    <row r="243889"/>
    <row r="243890"/>
    <row r="243891"/>
    <row r="243892"/>
    <row r="243893"/>
    <row r="243894"/>
    <row r="243895"/>
    <row r="243896"/>
    <row r="243897"/>
    <row r="243898"/>
    <row r="243899"/>
    <row r="243900"/>
    <row r="243901"/>
    <row r="243902"/>
    <row r="243903"/>
    <row r="243904"/>
    <row r="243905"/>
    <row r="243906"/>
    <row r="243907"/>
    <row r="243908"/>
    <row r="243909"/>
    <row r="243910"/>
    <row r="243911"/>
    <row r="243912"/>
    <row r="243913"/>
    <row r="243914"/>
    <row r="243915"/>
    <row r="243916"/>
    <row r="243917"/>
    <row r="243918"/>
    <row r="243919"/>
    <row r="243920"/>
    <row r="243921"/>
    <row r="243922"/>
    <row r="243923"/>
    <row r="243924"/>
    <row r="243925"/>
    <row r="243926"/>
    <row r="243927"/>
    <row r="243928"/>
    <row r="243929"/>
    <row r="243930"/>
    <row r="243931"/>
    <row r="243932"/>
    <row r="243933"/>
    <row r="243934"/>
    <row r="243935"/>
    <row r="243936"/>
    <row r="243937"/>
    <row r="243938"/>
    <row r="243939"/>
    <row r="243940"/>
    <row r="243941"/>
    <row r="243942"/>
    <row r="243943"/>
    <row r="243944"/>
    <row r="243945"/>
    <row r="243946"/>
    <row r="243947"/>
    <row r="243948"/>
    <row r="243949"/>
    <row r="243950"/>
    <row r="243951"/>
    <row r="243952"/>
    <row r="243953"/>
    <row r="243954"/>
    <row r="243955"/>
    <row r="243956"/>
    <row r="243957"/>
    <row r="243958"/>
    <row r="243959"/>
    <row r="243960"/>
    <row r="243961"/>
    <row r="243962"/>
    <row r="243963"/>
    <row r="243964"/>
    <row r="243965"/>
    <row r="243966"/>
    <row r="243967"/>
    <row r="243968"/>
    <row r="243969"/>
    <row r="243970"/>
    <row r="243971"/>
    <row r="243972"/>
    <row r="243973"/>
    <row r="243974"/>
    <row r="243975"/>
    <row r="243976"/>
    <row r="243977"/>
    <row r="243978"/>
    <row r="243979"/>
    <row r="243980"/>
    <row r="243981"/>
    <row r="243982"/>
    <row r="243983"/>
    <row r="243984"/>
    <row r="243985"/>
    <row r="243986"/>
    <row r="243987"/>
    <row r="243988"/>
    <row r="243989"/>
    <row r="243990"/>
    <row r="243991"/>
    <row r="243992"/>
    <row r="243993"/>
    <row r="243994"/>
    <row r="243995"/>
    <row r="243996"/>
    <row r="243997"/>
    <row r="243998"/>
    <row r="243999"/>
    <row r="244000"/>
    <row r="244001"/>
    <row r="244002"/>
    <row r="244003"/>
    <row r="244004"/>
    <row r="244005"/>
    <row r="244006"/>
    <row r="244007"/>
    <row r="244008"/>
    <row r="244009"/>
    <row r="244010"/>
    <row r="244011"/>
    <row r="244012"/>
    <row r="244013"/>
    <row r="244014"/>
    <row r="244015"/>
    <row r="244016"/>
    <row r="244017"/>
    <row r="244018"/>
    <row r="244019"/>
    <row r="244020"/>
    <row r="244021"/>
    <row r="244022"/>
    <row r="244023"/>
    <row r="244024"/>
    <row r="244025"/>
    <row r="244026"/>
    <row r="244027"/>
    <row r="244028"/>
    <row r="244029"/>
    <row r="244030"/>
    <row r="244031"/>
    <row r="244032"/>
    <row r="244033"/>
    <row r="244034"/>
    <row r="244035"/>
    <row r="244036"/>
    <row r="244037"/>
    <row r="244038"/>
    <row r="244039"/>
    <row r="244040"/>
    <row r="244041"/>
    <row r="244042"/>
    <row r="244043"/>
    <row r="244044"/>
    <row r="244045"/>
    <row r="244046"/>
    <row r="244047"/>
    <row r="244048"/>
    <row r="244049"/>
    <row r="244050"/>
    <row r="244051"/>
    <row r="244052"/>
    <row r="244053"/>
    <row r="244054"/>
    <row r="244055"/>
    <row r="244056"/>
    <row r="244057"/>
    <row r="244058"/>
    <row r="244059"/>
    <row r="244060"/>
    <row r="244061"/>
    <row r="244062"/>
    <row r="244063"/>
    <row r="244064"/>
    <row r="244065"/>
    <row r="244066"/>
    <row r="244067"/>
    <row r="244068"/>
    <row r="244069"/>
    <row r="244070"/>
    <row r="244071"/>
    <row r="244072"/>
    <row r="244073"/>
    <row r="244074"/>
    <row r="244075"/>
    <row r="244076"/>
    <row r="244077"/>
    <row r="244078"/>
    <row r="244079"/>
    <row r="244080"/>
    <row r="244081"/>
    <row r="244082"/>
    <row r="244083"/>
    <row r="244084"/>
    <row r="244085"/>
    <row r="244086"/>
    <row r="244087"/>
    <row r="244088"/>
    <row r="244089"/>
    <row r="244090"/>
    <row r="244091"/>
    <row r="244092"/>
    <row r="244093"/>
    <row r="244094"/>
    <row r="244095"/>
    <row r="244096"/>
    <row r="244097"/>
    <row r="244098"/>
    <row r="244099"/>
    <row r="244100"/>
    <row r="244101"/>
    <row r="244102"/>
    <row r="244103"/>
    <row r="244104"/>
    <row r="244105"/>
    <row r="244106"/>
    <row r="244107"/>
    <row r="244108"/>
    <row r="244109"/>
    <row r="244110"/>
    <row r="244111"/>
    <row r="244112"/>
    <row r="244113"/>
    <row r="244114"/>
    <row r="244115"/>
    <row r="244116"/>
    <row r="244117"/>
    <row r="244118"/>
    <row r="244119"/>
    <row r="244120"/>
    <row r="244121"/>
    <row r="244122"/>
    <row r="244123"/>
    <row r="244124"/>
    <row r="244125"/>
    <row r="244126"/>
    <row r="244127"/>
    <row r="244128"/>
    <row r="244129"/>
    <row r="244130"/>
    <row r="244131"/>
    <row r="244132"/>
    <row r="244133"/>
    <row r="244134"/>
    <row r="244135"/>
    <row r="244136"/>
    <row r="244137"/>
    <row r="244138"/>
    <row r="244139"/>
    <row r="244140"/>
    <row r="244141"/>
    <row r="244142"/>
    <row r="244143"/>
    <row r="244144"/>
    <row r="244145"/>
    <row r="244146"/>
    <row r="244147"/>
    <row r="244148"/>
    <row r="244149"/>
    <row r="244150"/>
    <row r="244151"/>
    <row r="244152"/>
    <row r="244153"/>
    <row r="244154"/>
    <row r="244155"/>
    <row r="244156"/>
    <row r="244157"/>
    <row r="244158"/>
    <row r="244159"/>
    <row r="244160"/>
    <row r="244161"/>
    <row r="244162"/>
    <row r="244163"/>
    <row r="244164"/>
    <row r="244165"/>
    <row r="244166"/>
    <row r="244167"/>
    <row r="244168"/>
    <row r="244169"/>
    <row r="244170"/>
    <row r="244171"/>
    <row r="244172"/>
    <row r="244173"/>
    <row r="244174"/>
    <row r="244175"/>
    <row r="244176"/>
    <row r="244177"/>
    <row r="244178"/>
    <row r="244179"/>
    <row r="244180"/>
    <row r="244181"/>
    <row r="244182"/>
    <row r="244183"/>
    <row r="244184"/>
    <row r="244185"/>
    <row r="244186"/>
    <row r="244187"/>
    <row r="244188"/>
    <row r="244189"/>
    <row r="244190"/>
    <row r="244191"/>
    <row r="244192"/>
    <row r="244193"/>
    <row r="244194"/>
    <row r="244195"/>
    <row r="244196"/>
    <row r="244197"/>
    <row r="244198"/>
    <row r="244199"/>
    <row r="244200"/>
    <row r="244201"/>
    <row r="244202"/>
    <row r="244203"/>
    <row r="244204"/>
    <row r="244205"/>
    <row r="244206"/>
    <row r="244207"/>
    <row r="244208"/>
    <row r="244209"/>
    <row r="244210"/>
    <row r="244211"/>
    <row r="244212"/>
    <row r="244213"/>
    <row r="244214"/>
    <row r="244215"/>
    <row r="244216"/>
    <row r="244217"/>
    <row r="244218"/>
    <row r="244219"/>
    <row r="244220"/>
    <row r="244221"/>
    <row r="244222"/>
    <row r="244223"/>
    <row r="244224"/>
    <row r="244225"/>
    <row r="244226"/>
    <row r="244227"/>
    <row r="244228"/>
    <row r="244229"/>
    <row r="244230"/>
    <row r="244231"/>
    <row r="244232"/>
    <row r="244233"/>
    <row r="244234"/>
    <row r="244235"/>
    <row r="244236"/>
    <row r="244237"/>
    <row r="244238"/>
    <row r="244239"/>
    <row r="244240"/>
    <row r="244241"/>
    <row r="244242"/>
    <row r="244243"/>
    <row r="244244"/>
    <row r="244245"/>
    <row r="244246"/>
    <row r="244247"/>
    <row r="244248"/>
    <row r="244249"/>
    <row r="244250"/>
    <row r="244251"/>
    <row r="244252"/>
    <row r="244253"/>
    <row r="244254"/>
    <row r="244255"/>
    <row r="244256"/>
    <row r="244257"/>
    <row r="244258"/>
    <row r="244259"/>
    <row r="244260"/>
    <row r="244261"/>
    <row r="244262"/>
    <row r="244263"/>
    <row r="244264"/>
    <row r="244265"/>
    <row r="244266"/>
    <row r="244267"/>
    <row r="244268"/>
    <row r="244269"/>
    <row r="244270"/>
    <row r="244271"/>
    <row r="244272"/>
    <row r="244273"/>
    <row r="244274"/>
    <row r="244275"/>
    <row r="244276"/>
    <row r="244277"/>
    <row r="244278"/>
    <row r="244279"/>
    <row r="244280"/>
    <row r="244281"/>
    <row r="244282"/>
    <row r="244283"/>
    <row r="244284"/>
    <row r="244285"/>
    <row r="244286"/>
    <row r="244287"/>
    <row r="244288"/>
    <row r="244289"/>
    <row r="244290"/>
    <row r="244291"/>
    <row r="244292"/>
    <row r="244293"/>
    <row r="244294"/>
    <row r="244295"/>
    <row r="244296"/>
    <row r="244297"/>
    <row r="244298"/>
    <row r="244299"/>
    <row r="244300"/>
    <row r="244301"/>
    <row r="244302"/>
    <row r="244303"/>
    <row r="244304"/>
    <row r="244305"/>
    <row r="244306"/>
    <row r="244307"/>
    <row r="244308"/>
    <row r="244309"/>
    <row r="244310"/>
    <row r="244311"/>
    <row r="244312"/>
    <row r="244313"/>
    <row r="244314"/>
    <row r="244315"/>
    <row r="244316"/>
    <row r="244317"/>
    <row r="244318"/>
    <row r="244319"/>
    <row r="244320"/>
    <row r="244321"/>
    <row r="244322"/>
    <row r="244323"/>
    <row r="244324"/>
    <row r="244325"/>
    <row r="244326"/>
    <row r="244327"/>
    <row r="244328"/>
    <row r="244329"/>
    <row r="244330"/>
    <row r="244331"/>
    <row r="244332"/>
    <row r="244333"/>
    <row r="244334"/>
    <row r="244335"/>
    <row r="244336"/>
    <row r="244337"/>
    <row r="244338"/>
    <row r="244339"/>
    <row r="244340"/>
    <row r="244341"/>
    <row r="244342"/>
    <row r="244343"/>
    <row r="244344"/>
    <row r="244345"/>
    <row r="244346"/>
    <row r="244347"/>
    <row r="244348"/>
    <row r="244349"/>
    <row r="244350"/>
    <row r="244351"/>
    <row r="244352"/>
    <row r="244353"/>
    <row r="244354"/>
    <row r="244355"/>
    <row r="244356"/>
    <row r="244357"/>
    <row r="244358"/>
    <row r="244359"/>
    <row r="244360"/>
    <row r="244361"/>
    <row r="244362"/>
    <row r="244363"/>
    <row r="244364"/>
    <row r="244365"/>
    <row r="244366"/>
    <row r="244367"/>
    <row r="244368"/>
    <row r="244369"/>
    <row r="244370"/>
    <row r="244371"/>
    <row r="244372"/>
    <row r="244373"/>
    <row r="244374"/>
    <row r="244375"/>
    <row r="244376"/>
    <row r="244377"/>
    <row r="244378"/>
    <row r="244379"/>
    <row r="244380"/>
    <row r="244381"/>
    <row r="244382"/>
    <row r="244383"/>
    <row r="244384"/>
    <row r="244385"/>
    <row r="244386"/>
    <row r="244387"/>
    <row r="244388"/>
    <row r="244389"/>
    <row r="244390"/>
    <row r="244391"/>
    <row r="244392"/>
    <row r="244393"/>
    <row r="244394"/>
    <row r="244395"/>
    <row r="244396"/>
    <row r="244397"/>
    <row r="244398"/>
    <row r="244399"/>
    <row r="244400"/>
    <row r="244401"/>
    <row r="244402"/>
    <row r="244403"/>
    <row r="244404"/>
    <row r="244405"/>
    <row r="244406"/>
    <row r="244407"/>
    <row r="244408"/>
    <row r="244409"/>
    <row r="244410"/>
    <row r="244411"/>
    <row r="244412"/>
    <row r="244413"/>
    <row r="244414"/>
    <row r="244415"/>
    <row r="244416"/>
    <row r="244417"/>
    <row r="244418"/>
    <row r="244419"/>
    <row r="244420"/>
    <row r="244421"/>
    <row r="244422"/>
    <row r="244423"/>
    <row r="244424"/>
    <row r="244425"/>
    <row r="244426"/>
    <row r="244427"/>
    <row r="244428"/>
    <row r="244429"/>
    <row r="244430"/>
    <row r="244431"/>
    <row r="244432"/>
    <row r="244433"/>
    <row r="244434"/>
    <row r="244435"/>
    <row r="244436"/>
    <row r="244437"/>
    <row r="244438"/>
    <row r="244439"/>
    <row r="244440"/>
    <row r="244441"/>
    <row r="244442"/>
    <row r="244443"/>
    <row r="244444"/>
    <row r="244445"/>
    <row r="244446"/>
    <row r="244447"/>
    <row r="244448"/>
    <row r="244449"/>
    <row r="244450"/>
    <row r="244451"/>
    <row r="244452"/>
    <row r="244453"/>
    <row r="244454"/>
    <row r="244455"/>
    <row r="244456"/>
    <row r="244457"/>
    <row r="244458"/>
    <row r="244459"/>
    <row r="244460"/>
    <row r="244461"/>
    <row r="244462"/>
    <row r="244463"/>
    <row r="244464"/>
    <row r="244465"/>
    <row r="244466"/>
    <row r="244467"/>
    <row r="244468"/>
    <row r="244469"/>
    <row r="244470"/>
    <row r="244471"/>
    <row r="244472"/>
    <row r="244473"/>
    <row r="244474"/>
    <row r="244475"/>
    <row r="244476"/>
    <row r="244477"/>
    <row r="244478"/>
    <row r="244479"/>
    <row r="244480"/>
    <row r="244481"/>
    <row r="244482"/>
    <row r="244483"/>
    <row r="244484"/>
    <row r="244485"/>
    <row r="244486"/>
    <row r="244487"/>
    <row r="244488"/>
    <row r="244489"/>
    <row r="244490"/>
    <row r="244491"/>
    <row r="244492"/>
    <row r="244493"/>
    <row r="244494"/>
    <row r="244495"/>
    <row r="244496"/>
    <row r="244497"/>
    <row r="244498"/>
    <row r="244499"/>
    <row r="244500"/>
    <row r="244501"/>
    <row r="244502"/>
    <row r="244503"/>
    <row r="244504"/>
    <row r="244505"/>
    <row r="244506"/>
    <row r="244507"/>
    <row r="244508"/>
    <row r="244509"/>
    <row r="244510"/>
    <row r="244511"/>
    <row r="244512"/>
    <row r="244513"/>
    <row r="244514"/>
    <row r="244515"/>
    <row r="244516"/>
    <row r="244517"/>
    <row r="244518"/>
    <row r="244519"/>
    <row r="244520"/>
    <row r="244521"/>
    <row r="244522"/>
    <row r="244523"/>
    <row r="244524"/>
    <row r="244525"/>
    <row r="244526"/>
    <row r="244527"/>
    <row r="244528"/>
    <row r="244529"/>
    <row r="244530"/>
    <row r="244531"/>
    <row r="244532"/>
    <row r="244533"/>
    <row r="244534"/>
    <row r="244535"/>
    <row r="244536"/>
    <row r="244537"/>
    <row r="244538"/>
    <row r="244539"/>
    <row r="244540"/>
    <row r="244541"/>
    <row r="244542"/>
    <row r="244543"/>
    <row r="244544"/>
    <row r="244545"/>
    <row r="244546"/>
    <row r="244547"/>
    <row r="244548"/>
    <row r="244549"/>
    <row r="244550"/>
    <row r="244551"/>
    <row r="244552"/>
    <row r="244553"/>
    <row r="244554"/>
    <row r="244555"/>
    <row r="244556"/>
    <row r="244557"/>
    <row r="244558"/>
    <row r="244559"/>
    <row r="244560"/>
    <row r="244561"/>
    <row r="244562"/>
    <row r="244563"/>
    <row r="244564"/>
    <row r="244565"/>
    <row r="244566"/>
    <row r="244567"/>
    <row r="244568"/>
    <row r="244569"/>
    <row r="244570"/>
    <row r="244571"/>
    <row r="244572"/>
    <row r="244573"/>
    <row r="244574"/>
    <row r="244575"/>
    <row r="244576"/>
    <row r="244577"/>
    <row r="244578"/>
    <row r="244579"/>
    <row r="244580"/>
    <row r="244581"/>
    <row r="244582"/>
    <row r="244583"/>
    <row r="244584"/>
    <row r="244585"/>
    <row r="244586"/>
    <row r="244587"/>
    <row r="244588"/>
    <row r="244589"/>
    <row r="244590"/>
    <row r="244591"/>
    <row r="244592"/>
    <row r="244593"/>
    <row r="244594"/>
    <row r="244595"/>
    <row r="244596"/>
    <row r="244597"/>
    <row r="244598"/>
    <row r="244599"/>
    <row r="244600"/>
    <row r="244601"/>
    <row r="244602"/>
    <row r="244603"/>
    <row r="244604"/>
    <row r="244605"/>
    <row r="244606"/>
    <row r="244607"/>
    <row r="244608"/>
    <row r="244609"/>
    <row r="244610"/>
    <row r="244611"/>
    <row r="244612"/>
    <row r="244613"/>
    <row r="244614"/>
    <row r="244615"/>
    <row r="244616"/>
    <row r="244617"/>
    <row r="244618"/>
    <row r="244619"/>
    <row r="244620"/>
    <row r="244621"/>
    <row r="244622"/>
    <row r="244623"/>
    <row r="244624"/>
    <row r="244625"/>
    <row r="244626"/>
    <row r="244627"/>
    <row r="244628"/>
    <row r="244629"/>
    <row r="244630"/>
    <row r="244631"/>
    <row r="244632"/>
    <row r="244633"/>
    <row r="244634"/>
    <row r="244635"/>
    <row r="244636"/>
    <row r="244637"/>
    <row r="244638"/>
    <row r="244639"/>
    <row r="244640"/>
    <row r="244641"/>
    <row r="244642"/>
    <row r="244643"/>
    <row r="244644"/>
    <row r="244645"/>
    <row r="244646"/>
    <row r="244647"/>
    <row r="244648"/>
    <row r="244649"/>
    <row r="244650"/>
    <row r="244651"/>
    <row r="244652"/>
    <row r="244653"/>
    <row r="244654"/>
    <row r="244655"/>
    <row r="244656"/>
    <row r="244657"/>
    <row r="244658"/>
    <row r="244659"/>
    <row r="244660"/>
    <row r="244661"/>
    <row r="244662"/>
    <row r="244663"/>
    <row r="244664"/>
    <row r="244665"/>
    <row r="244666"/>
    <row r="244667"/>
    <row r="244668"/>
    <row r="244669"/>
    <row r="244670"/>
    <row r="244671"/>
    <row r="244672"/>
    <row r="244673"/>
    <row r="244674"/>
    <row r="244675"/>
    <row r="244676"/>
    <row r="244677"/>
    <row r="244678"/>
    <row r="244679"/>
    <row r="244680"/>
    <row r="244681"/>
    <row r="244682"/>
    <row r="244683"/>
    <row r="244684"/>
    <row r="244685"/>
    <row r="244686"/>
    <row r="244687"/>
    <row r="244688"/>
    <row r="244689"/>
    <row r="244690"/>
    <row r="244691"/>
    <row r="244692"/>
    <row r="244693"/>
    <row r="244694"/>
    <row r="244695"/>
    <row r="244696"/>
    <row r="244697"/>
    <row r="244698"/>
    <row r="244699"/>
    <row r="244700"/>
    <row r="244701"/>
    <row r="244702"/>
    <row r="244703"/>
    <row r="244704"/>
    <row r="244705"/>
    <row r="244706"/>
    <row r="244707"/>
    <row r="244708"/>
    <row r="244709"/>
    <row r="244710"/>
    <row r="244711"/>
    <row r="244712"/>
    <row r="244713"/>
    <row r="244714"/>
    <row r="244715"/>
    <row r="244716"/>
    <row r="244717"/>
    <row r="244718"/>
    <row r="244719"/>
    <row r="244720"/>
    <row r="244721"/>
    <row r="244722"/>
    <row r="244723"/>
    <row r="244724"/>
    <row r="244725"/>
    <row r="244726"/>
    <row r="244727"/>
    <row r="244728"/>
    <row r="244729"/>
    <row r="244730"/>
    <row r="244731"/>
    <row r="244732"/>
    <row r="244733"/>
    <row r="244734"/>
    <row r="244735"/>
    <row r="244736"/>
    <row r="244737"/>
    <row r="244738"/>
    <row r="244739"/>
    <row r="244740"/>
    <row r="244741"/>
    <row r="244742"/>
    <row r="244743"/>
    <row r="244744"/>
    <row r="244745"/>
    <row r="244746"/>
    <row r="244747"/>
    <row r="244748"/>
    <row r="244749"/>
    <row r="244750"/>
    <row r="244751"/>
    <row r="244752"/>
    <row r="244753"/>
    <row r="244754"/>
    <row r="244755"/>
    <row r="244756"/>
    <row r="244757"/>
    <row r="244758"/>
    <row r="244759"/>
    <row r="244760"/>
    <row r="244761"/>
    <row r="244762"/>
    <row r="244763"/>
    <row r="244764"/>
    <row r="244765"/>
    <row r="244766"/>
    <row r="244767"/>
    <row r="244768"/>
    <row r="244769"/>
    <row r="244770"/>
    <row r="244771"/>
    <row r="244772"/>
    <row r="244773"/>
    <row r="244774"/>
    <row r="244775"/>
    <row r="244776"/>
    <row r="244777"/>
    <row r="244778"/>
    <row r="244779"/>
    <row r="244780"/>
    <row r="244781"/>
    <row r="244782"/>
    <row r="244783"/>
    <row r="244784"/>
    <row r="244785"/>
    <row r="244786"/>
    <row r="244787"/>
    <row r="244788"/>
    <row r="244789"/>
    <row r="244790"/>
    <row r="244791"/>
    <row r="244792"/>
    <row r="244793"/>
    <row r="244794"/>
    <row r="244795"/>
    <row r="244796"/>
    <row r="244797"/>
    <row r="244798"/>
    <row r="244799"/>
    <row r="244800"/>
    <row r="244801"/>
    <row r="244802"/>
    <row r="244803"/>
    <row r="244804"/>
    <row r="244805"/>
    <row r="244806"/>
    <row r="244807"/>
    <row r="244808"/>
    <row r="244809"/>
    <row r="244810"/>
    <row r="244811"/>
    <row r="244812"/>
    <row r="244813"/>
    <row r="244814"/>
    <row r="244815"/>
    <row r="244816"/>
    <row r="244817"/>
    <row r="244818"/>
    <row r="244819"/>
    <row r="244820"/>
    <row r="244821"/>
    <row r="244822"/>
    <row r="244823"/>
    <row r="244824"/>
    <row r="244825"/>
    <row r="244826"/>
    <row r="244827"/>
    <row r="244828"/>
    <row r="244829"/>
    <row r="244830"/>
    <row r="244831"/>
    <row r="244832"/>
    <row r="244833"/>
    <row r="244834"/>
    <row r="244835"/>
    <row r="244836"/>
    <row r="244837"/>
    <row r="244838"/>
    <row r="244839"/>
    <row r="244840"/>
    <row r="244841"/>
    <row r="244842"/>
    <row r="244843"/>
    <row r="244844"/>
    <row r="244845"/>
    <row r="244846"/>
    <row r="244847"/>
    <row r="244848"/>
    <row r="244849"/>
    <row r="244850"/>
    <row r="244851"/>
    <row r="244852"/>
    <row r="244853"/>
    <row r="244854"/>
    <row r="244855"/>
    <row r="244856"/>
    <row r="244857"/>
    <row r="244858"/>
    <row r="244859"/>
    <row r="244860"/>
    <row r="244861"/>
    <row r="244862"/>
    <row r="244863"/>
    <row r="244864"/>
    <row r="244865"/>
    <row r="244866"/>
    <row r="244867"/>
    <row r="244868"/>
    <row r="244869"/>
    <row r="244870"/>
    <row r="244871"/>
    <row r="244872"/>
    <row r="244873"/>
    <row r="244874"/>
    <row r="244875"/>
    <row r="244876"/>
    <row r="244877"/>
    <row r="244878"/>
    <row r="244879"/>
    <row r="244880"/>
    <row r="244881"/>
    <row r="244882"/>
    <row r="244883"/>
    <row r="244884"/>
    <row r="244885"/>
    <row r="244886"/>
    <row r="244887"/>
    <row r="244888"/>
    <row r="244889"/>
    <row r="244890"/>
    <row r="244891"/>
    <row r="244892"/>
    <row r="244893"/>
    <row r="244894"/>
    <row r="244895"/>
    <row r="244896"/>
    <row r="244897"/>
    <row r="244898"/>
    <row r="244899"/>
    <row r="244900"/>
    <row r="244901"/>
    <row r="244902"/>
    <row r="244903"/>
    <row r="244904"/>
    <row r="244905"/>
    <row r="244906"/>
    <row r="244907"/>
    <row r="244908"/>
    <row r="244909"/>
    <row r="244910"/>
    <row r="244911"/>
    <row r="244912"/>
    <row r="244913"/>
    <row r="244914"/>
    <row r="244915"/>
    <row r="244916"/>
    <row r="244917"/>
    <row r="244918"/>
    <row r="244919"/>
    <row r="244920"/>
    <row r="244921"/>
    <row r="244922"/>
    <row r="244923"/>
    <row r="244924"/>
    <row r="244925"/>
    <row r="244926"/>
    <row r="244927"/>
    <row r="244928"/>
    <row r="244929"/>
    <row r="244930"/>
    <row r="244931"/>
    <row r="244932"/>
    <row r="244933"/>
    <row r="244934"/>
    <row r="244935"/>
    <row r="244936"/>
    <row r="244937"/>
    <row r="244938"/>
    <row r="244939"/>
    <row r="244940"/>
    <row r="244941"/>
    <row r="244942"/>
    <row r="244943"/>
    <row r="244944"/>
    <row r="244945"/>
    <row r="244946"/>
    <row r="244947"/>
    <row r="244948"/>
    <row r="244949"/>
    <row r="244950"/>
    <row r="244951"/>
    <row r="244952"/>
    <row r="244953"/>
    <row r="244954"/>
    <row r="244955"/>
    <row r="244956"/>
    <row r="244957"/>
    <row r="244958"/>
    <row r="244959"/>
    <row r="244960"/>
    <row r="244961"/>
    <row r="244962"/>
    <row r="244963"/>
    <row r="244964"/>
    <row r="244965"/>
    <row r="244966"/>
    <row r="244967"/>
    <row r="244968"/>
    <row r="244969"/>
    <row r="244970"/>
    <row r="244971"/>
    <row r="244972"/>
    <row r="244973"/>
    <row r="244974"/>
    <row r="244975"/>
    <row r="244976"/>
    <row r="244977"/>
    <row r="244978"/>
    <row r="244979"/>
    <row r="244980"/>
    <row r="244981"/>
    <row r="244982"/>
    <row r="244983"/>
    <row r="244984"/>
    <row r="244985"/>
    <row r="244986"/>
    <row r="244987"/>
    <row r="244988"/>
    <row r="244989"/>
    <row r="244990"/>
    <row r="244991"/>
    <row r="244992"/>
    <row r="244993"/>
    <row r="244994"/>
    <row r="244995"/>
    <row r="244996"/>
    <row r="244997"/>
    <row r="244998"/>
    <row r="244999"/>
    <row r="245000"/>
    <row r="245001"/>
    <row r="245002"/>
    <row r="245003"/>
    <row r="245004"/>
    <row r="245005"/>
    <row r="245006"/>
    <row r="245007"/>
    <row r="245008"/>
    <row r="245009"/>
    <row r="245010"/>
    <row r="245011"/>
    <row r="245012"/>
    <row r="245013"/>
    <row r="245014"/>
    <row r="245015"/>
    <row r="245016"/>
    <row r="245017"/>
    <row r="245018"/>
    <row r="245019"/>
    <row r="245020"/>
    <row r="245021"/>
    <row r="245022"/>
    <row r="245023"/>
    <row r="245024"/>
    <row r="245025"/>
    <row r="245026"/>
    <row r="245027"/>
    <row r="245028"/>
    <row r="245029"/>
    <row r="245030"/>
    <row r="245031"/>
    <row r="245032"/>
    <row r="245033"/>
    <row r="245034"/>
    <row r="245035"/>
    <row r="245036"/>
    <row r="245037"/>
    <row r="245038"/>
    <row r="245039"/>
    <row r="245040"/>
    <row r="245041"/>
    <row r="245042"/>
    <row r="245043"/>
    <row r="245044"/>
    <row r="245045"/>
    <row r="245046"/>
    <row r="245047"/>
    <row r="245048"/>
    <row r="245049"/>
    <row r="245050"/>
    <row r="245051"/>
    <row r="245052"/>
    <row r="245053"/>
    <row r="245054"/>
    <row r="245055"/>
    <row r="245056"/>
    <row r="245057"/>
    <row r="245058"/>
    <row r="245059"/>
    <row r="245060"/>
    <row r="245061"/>
    <row r="245062"/>
    <row r="245063"/>
    <row r="245064"/>
    <row r="245065"/>
    <row r="245066"/>
    <row r="245067"/>
    <row r="245068"/>
    <row r="245069"/>
    <row r="245070"/>
    <row r="245071"/>
    <row r="245072"/>
    <row r="245073"/>
    <row r="245074"/>
    <row r="245075"/>
    <row r="245076"/>
    <row r="245077"/>
    <row r="245078"/>
    <row r="245079"/>
    <row r="245080"/>
    <row r="245081"/>
    <row r="245082"/>
    <row r="245083"/>
    <row r="245084"/>
    <row r="245085"/>
    <row r="245086"/>
    <row r="245087"/>
    <row r="245088"/>
    <row r="245089"/>
    <row r="245090"/>
    <row r="245091"/>
    <row r="245092"/>
    <row r="245093"/>
    <row r="245094"/>
    <row r="245095"/>
    <row r="245096"/>
    <row r="245097"/>
    <row r="245098"/>
    <row r="245099"/>
    <row r="245100"/>
    <row r="245101"/>
    <row r="245102"/>
    <row r="245103"/>
    <row r="245104"/>
    <row r="245105"/>
    <row r="245106"/>
    <row r="245107"/>
    <row r="245108"/>
    <row r="245109"/>
    <row r="245110"/>
    <row r="245111"/>
    <row r="245112"/>
    <row r="245113"/>
    <row r="245114"/>
    <row r="245115"/>
    <row r="245116"/>
    <row r="245117"/>
    <row r="245118"/>
    <row r="245119"/>
    <row r="245120"/>
    <row r="245121"/>
    <row r="245122"/>
    <row r="245123"/>
    <row r="245124"/>
    <row r="245125"/>
    <row r="245126"/>
    <row r="245127"/>
    <row r="245128"/>
    <row r="245129"/>
    <row r="245130"/>
    <row r="245131"/>
    <row r="245132"/>
    <row r="245133"/>
    <row r="245134"/>
    <row r="245135"/>
    <row r="245136"/>
    <row r="245137"/>
    <row r="245138"/>
    <row r="245139"/>
    <row r="245140"/>
    <row r="245141"/>
    <row r="245142"/>
    <row r="245143"/>
    <row r="245144"/>
    <row r="245145"/>
    <row r="245146"/>
    <row r="245147"/>
    <row r="245148"/>
    <row r="245149"/>
    <row r="245150"/>
    <row r="245151"/>
    <row r="245152"/>
    <row r="245153"/>
    <row r="245154"/>
    <row r="245155"/>
    <row r="245156"/>
    <row r="245157"/>
    <row r="245158"/>
    <row r="245159"/>
    <row r="245160"/>
    <row r="245161"/>
    <row r="245162"/>
    <row r="245163"/>
    <row r="245164"/>
    <row r="245165"/>
    <row r="245166"/>
    <row r="245167"/>
    <row r="245168"/>
    <row r="245169"/>
    <row r="245170"/>
    <row r="245171"/>
    <row r="245172"/>
    <row r="245173"/>
    <row r="245174"/>
    <row r="245175"/>
    <row r="245176"/>
    <row r="245177"/>
    <row r="245178"/>
    <row r="245179"/>
    <row r="245180"/>
    <row r="245181"/>
    <row r="245182"/>
    <row r="245183"/>
    <row r="245184"/>
    <row r="245185"/>
    <row r="245186"/>
    <row r="245187"/>
    <row r="245188"/>
    <row r="245189"/>
    <row r="245190"/>
    <row r="245191"/>
    <row r="245192"/>
    <row r="245193"/>
    <row r="245194"/>
    <row r="245195"/>
    <row r="245196"/>
    <row r="245197"/>
    <row r="245198"/>
    <row r="245199"/>
    <row r="245200"/>
    <row r="245201"/>
    <row r="245202"/>
    <row r="245203"/>
    <row r="245204"/>
    <row r="245205"/>
    <row r="245206"/>
    <row r="245207"/>
    <row r="245208"/>
    <row r="245209"/>
    <row r="245210"/>
    <row r="245211"/>
    <row r="245212"/>
    <row r="245213"/>
    <row r="245214"/>
    <row r="245215"/>
    <row r="245216"/>
    <row r="245217"/>
    <row r="245218"/>
    <row r="245219"/>
    <row r="245220"/>
    <row r="245221"/>
    <row r="245222"/>
    <row r="245223"/>
    <row r="245224"/>
    <row r="245225"/>
    <row r="245226"/>
    <row r="245227"/>
    <row r="245228"/>
    <row r="245229"/>
    <row r="245230"/>
    <row r="245231"/>
    <row r="245232"/>
    <row r="245233"/>
    <row r="245234"/>
    <row r="245235"/>
    <row r="245236"/>
    <row r="245237"/>
    <row r="245238"/>
    <row r="245239"/>
    <row r="245240"/>
    <row r="245241"/>
    <row r="245242"/>
    <row r="245243"/>
    <row r="245244"/>
    <row r="245245"/>
    <row r="245246"/>
    <row r="245247"/>
    <row r="245248"/>
    <row r="245249"/>
    <row r="245250"/>
    <row r="245251"/>
    <row r="245252"/>
    <row r="245253"/>
    <row r="245254"/>
    <row r="245255"/>
    <row r="245256"/>
    <row r="245257"/>
    <row r="245258"/>
    <row r="245259"/>
    <row r="245260"/>
    <row r="245261"/>
    <row r="245262"/>
    <row r="245263"/>
    <row r="245264"/>
    <row r="245265"/>
    <row r="245266"/>
    <row r="245267"/>
    <row r="245268"/>
    <row r="245269"/>
    <row r="245270"/>
    <row r="245271"/>
    <row r="245272"/>
    <row r="245273"/>
    <row r="245274"/>
    <row r="245275"/>
    <row r="245276"/>
    <row r="245277"/>
    <row r="245278"/>
    <row r="245279"/>
    <row r="245280"/>
    <row r="245281"/>
    <row r="245282"/>
    <row r="245283"/>
    <row r="245284"/>
    <row r="245285"/>
    <row r="245286"/>
    <row r="245287"/>
    <row r="245288"/>
    <row r="245289"/>
    <row r="245290"/>
    <row r="245291"/>
    <row r="245292"/>
    <row r="245293"/>
    <row r="245294"/>
    <row r="245295"/>
    <row r="245296"/>
    <row r="245297"/>
    <row r="245298"/>
    <row r="245299"/>
    <row r="245300"/>
    <row r="245301"/>
    <row r="245302"/>
    <row r="245303"/>
    <row r="245304"/>
    <row r="245305"/>
    <row r="245306"/>
    <row r="245307"/>
    <row r="245308"/>
    <row r="245309"/>
    <row r="245310"/>
    <row r="245311"/>
    <row r="245312"/>
    <row r="245313"/>
    <row r="245314"/>
    <row r="245315"/>
    <row r="245316"/>
    <row r="245317"/>
    <row r="245318"/>
    <row r="245319"/>
    <row r="245320"/>
    <row r="245321"/>
    <row r="245322"/>
    <row r="245323"/>
    <row r="245324"/>
    <row r="245325"/>
    <row r="245326"/>
    <row r="245327"/>
    <row r="245328"/>
    <row r="245329"/>
    <row r="245330"/>
    <row r="245331"/>
    <row r="245332"/>
    <row r="245333"/>
    <row r="245334"/>
    <row r="245335"/>
    <row r="245336"/>
    <row r="245337"/>
    <row r="245338"/>
    <row r="245339"/>
    <row r="245340"/>
    <row r="245341"/>
    <row r="245342"/>
    <row r="245343"/>
    <row r="245344"/>
    <row r="245345"/>
    <row r="245346"/>
    <row r="245347"/>
    <row r="245348"/>
    <row r="245349"/>
    <row r="245350"/>
    <row r="245351"/>
    <row r="245352"/>
    <row r="245353"/>
    <row r="245354"/>
    <row r="245355"/>
    <row r="245356"/>
    <row r="245357"/>
    <row r="245358"/>
    <row r="245359"/>
    <row r="245360"/>
    <row r="245361"/>
    <row r="245362"/>
    <row r="245363"/>
    <row r="245364"/>
    <row r="245365"/>
    <row r="245366"/>
    <row r="245367"/>
    <row r="245368"/>
    <row r="245369"/>
    <row r="245370"/>
    <row r="245371"/>
    <row r="245372"/>
    <row r="245373"/>
    <row r="245374"/>
    <row r="245375"/>
    <row r="245376"/>
    <row r="245377"/>
    <row r="245378"/>
    <row r="245379"/>
    <row r="245380"/>
    <row r="245381"/>
    <row r="245382"/>
    <row r="245383"/>
    <row r="245384"/>
    <row r="245385"/>
    <row r="245386"/>
    <row r="245387"/>
    <row r="245388"/>
    <row r="245389"/>
    <row r="245390"/>
    <row r="245391"/>
    <row r="245392"/>
    <row r="245393"/>
    <row r="245394"/>
    <row r="245395"/>
    <row r="245396"/>
    <row r="245397"/>
    <row r="245398"/>
    <row r="245399"/>
    <row r="245400"/>
    <row r="245401"/>
    <row r="245402"/>
    <row r="245403"/>
    <row r="245404"/>
    <row r="245405"/>
    <row r="245406"/>
    <row r="245407"/>
    <row r="245408"/>
    <row r="245409"/>
    <row r="245410"/>
    <row r="245411"/>
    <row r="245412"/>
    <row r="245413"/>
    <row r="245414"/>
    <row r="245415"/>
    <row r="245416"/>
    <row r="245417"/>
    <row r="245418"/>
    <row r="245419"/>
    <row r="245420"/>
    <row r="245421"/>
    <row r="245422"/>
    <row r="245423"/>
    <row r="245424"/>
    <row r="245425"/>
    <row r="245426"/>
    <row r="245427"/>
    <row r="245428"/>
    <row r="245429"/>
    <row r="245430"/>
    <row r="245431"/>
    <row r="245432"/>
    <row r="245433"/>
    <row r="245434"/>
    <row r="245435"/>
    <row r="245436"/>
    <row r="245437"/>
    <row r="245438"/>
    <row r="245439"/>
    <row r="245440"/>
    <row r="245441"/>
    <row r="245442"/>
    <row r="245443"/>
    <row r="245444"/>
    <row r="245445"/>
    <row r="245446"/>
    <row r="245447"/>
    <row r="245448"/>
    <row r="245449"/>
    <row r="245450"/>
    <row r="245451"/>
    <row r="245452"/>
    <row r="245453"/>
    <row r="245454"/>
    <row r="245455"/>
    <row r="245456"/>
    <row r="245457"/>
    <row r="245458"/>
    <row r="245459"/>
    <row r="245460"/>
    <row r="245461"/>
    <row r="245462"/>
    <row r="245463"/>
    <row r="245464"/>
    <row r="245465"/>
    <row r="245466"/>
    <row r="245467"/>
    <row r="245468"/>
    <row r="245469"/>
    <row r="245470"/>
    <row r="245471"/>
    <row r="245472"/>
    <row r="245473"/>
    <row r="245474"/>
    <row r="245475"/>
    <row r="245476"/>
    <row r="245477"/>
    <row r="245478"/>
    <row r="245479"/>
    <row r="245480"/>
    <row r="245481"/>
    <row r="245482"/>
    <row r="245483"/>
    <row r="245484"/>
    <row r="245485"/>
    <row r="245486"/>
    <row r="245487"/>
    <row r="245488"/>
    <row r="245489"/>
    <row r="245490"/>
    <row r="245491"/>
    <row r="245492"/>
    <row r="245493"/>
    <row r="245494"/>
    <row r="245495"/>
    <row r="245496"/>
    <row r="245497"/>
    <row r="245498"/>
    <row r="245499"/>
    <row r="245500"/>
    <row r="245501"/>
    <row r="245502"/>
    <row r="245503"/>
    <row r="245504"/>
    <row r="245505"/>
    <row r="245506"/>
    <row r="245507"/>
    <row r="245508"/>
    <row r="245509"/>
    <row r="245510"/>
    <row r="245511"/>
    <row r="245512"/>
    <row r="245513"/>
    <row r="245514"/>
    <row r="245515"/>
    <row r="245516"/>
    <row r="245517"/>
    <row r="245518"/>
    <row r="245519"/>
    <row r="245520"/>
    <row r="245521"/>
    <row r="245522"/>
    <row r="245523"/>
    <row r="245524"/>
    <row r="245525"/>
    <row r="245526"/>
    <row r="245527"/>
    <row r="245528"/>
    <row r="245529"/>
    <row r="245530"/>
    <row r="245531"/>
    <row r="245532"/>
    <row r="245533"/>
    <row r="245534"/>
    <row r="245535"/>
    <row r="245536"/>
    <row r="245537"/>
    <row r="245538"/>
    <row r="245539"/>
    <row r="245540"/>
    <row r="245541"/>
    <row r="245542"/>
    <row r="245543"/>
    <row r="245544"/>
    <row r="245545"/>
    <row r="245546"/>
    <row r="245547"/>
    <row r="245548"/>
    <row r="245549"/>
    <row r="245550"/>
    <row r="245551"/>
    <row r="245552"/>
    <row r="245553"/>
    <row r="245554"/>
    <row r="245555"/>
    <row r="245556"/>
    <row r="245557"/>
    <row r="245558"/>
    <row r="245559"/>
    <row r="245560"/>
    <row r="245561"/>
    <row r="245562"/>
    <row r="245563"/>
    <row r="245564"/>
    <row r="245565"/>
    <row r="245566"/>
    <row r="245567"/>
    <row r="245568"/>
    <row r="245569"/>
    <row r="245570"/>
    <row r="245571"/>
    <row r="245572"/>
    <row r="245573"/>
    <row r="245574"/>
    <row r="245575"/>
    <row r="245576"/>
    <row r="245577"/>
    <row r="245578"/>
    <row r="245579"/>
    <row r="245580"/>
    <row r="245581"/>
    <row r="245582"/>
    <row r="245583"/>
    <row r="245584"/>
    <row r="245585"/>
    <row r="245586"/>
    <row r="245587"/>
    <row r="245588"/>
    <row r="245589"/>
    <row r="245590"/>
    <row r="245591"/>
    <row r="245592"/>
    <row r="245593"/>
    <row r="245594"/>
    <row r="245595"/>
    <row r="245596"/>
    <row r="245597"/>
    <row r="245598"/>
    <row r="245599"/>
    <row r="245600"/>
    <row r="245601"/>
    <row r="245602"/>
    <row r="245603"/>
    <row r="245604"/>
    <row r="245605"/>
    <row r="245606"/>
    <row r="245607"/>
    <row r="245608"/>
    <row r="245609"/>
    <row r="245610"/>
    <row r="245611"/>
    <row r="245612"/>
    <row r="245613"/>
    <row r="245614"/>
    <row r="245615"/>
    <row r="245616"/>
    <row r="245617"/>
    <row r="245618"/>
    <row r="245619"/>
    <row r="245620"/>
    <row r="245621"/>
    <row r="245622"/>
    <row r="245623"/>
    <row r="245624"/>
    <row r="245625"/>
    <row r="245626"/>
    <row r="245627"/>
    <row r="245628"/>
    <row r="245629"/>
    <row r="245630"/>
    <row r="245631"/>
    <row r="245632"/>
    <row r="245633"/>
    <row r="245634"/>
    <row r="245635"/>
    <row r="245636"/>
    <row r="245637"/>
    <row r="245638"/>
    <row r="245639"/>
    <row r="245640"/>
    <row r="245641"/>
    <row r="245642"/>
    <row r="245643"/>
    <row r="245644"/>
    <row r="245645"/>
    <row r="245646"/>
    <row r="245647"/>
    <row r="245648"/>
    <row r="245649"/>
    <row r="245650"/>
    <row r="245651"/>
    <row r="245652"/>
    <row r="245653"/>
    <row r="245654"/>
    <row r="245655"/>
    <row r="245656"/>
    <row r="245657"/>
    <row r="245658"/>
    <row r="245659"/>
    <row r="245660"/>
    <row r="245661"/>
    <row r="245662"/>
    <row r="245663"/>
    <row r="245664"/>
    <row r="245665"/>
    <row r="245666"/>
    <row r="245667"/>
    <row r="245668"/>
    <row r="245669"/>
    <row r="245670"/>
    <row r="245671"/>
    <row r="245672"/>
    <row r="245673"/>
    <row r="245674"/>
    <row r="245675"/>
    <row r="245676"/>
    <row r="245677"/>
    <row r="245678"/>
    <row r="245679"/>
    <row r="245680"/>
    <row r="245681"/>
    <row r="245682"/>
    <row r="245683"/>
    <row r="245684"/>
    <row r="245685"/>
    <row r="245686"/>
    <row r="245687"/>
    <row r="245688"/>
    <row r="245689"/>
    <row r="245690"/>
    <row r="245691"/>
    <row r="245692"/>
    <row r="245693"/>
    <row r="245694"/>
    <row r="245695"/>
    <row r="245696"/>
    <row r="245697"/>
    <row r="245698"/>
    <row r="245699"/>
    <row r="245700"/>
    <row r="245701"/>
    <row r="245702"/>
    <row r="245703"/>
    <row r="245704"/>
    <row r="245705"/>
    <row r="245706"/>
    <row r="245707"/>
    <row r="245708"/>
    <row r="245709"/>
    <row r="245710"/>
    <row r="245711"/>
    <row r="245712"/>
    <row r="245713"/>
    <row r="245714"/>
    <row r="245715"/>
    <row r="245716"/>
    <row r="245717"/>
    <row r="245718"/>
    <row r="245719"/>
    <row r="245720"/>
    <row r="245721"/>
    <row r="245722"/>
    <row r="245723"/>
    <row r="245724"/>
    <row r="245725"/>
    <row r="245726"/>
    <row r="245727"/>
    <row r="245728"/>
    <row r="245729"/>
    <row r="245730"/>
    <row r="245731"/>
    <row r="245732"/>
    <row r="245733"/>
    <row r="245734"/>
    <row r="245735"/>
    <row r="245736"/>
    <row r="245737"/>
    <row r="245738"/>
    <row r="245739"/>
    <row r="245740"/>
    <row r="245741"/>
    <row r="245742"/>
    <row r="245743"/>
    <row r="245744"/>
    <row r="245745"/>
    <row r="245746"/>
    <row r="245747"/>
    <row r="245748"/>
    <row r="245749"/>
    <row r="245750"/>
    <row r="245751"/>
    <row r="245752"/>
    <row r="245753"/>
    <row r="245754"/>
    <row r="245755"/>
    <row r="245756"/>
    <row r="245757"/>
    <row r="245758"/>
    <row r="245759"/>
    <row r="245760"/>
    <row r="245761"/>
    <row r="245762"/>
    <row r="245763"/>
    <row r="245764"/>
    <row r="245765"/>
    <row r="245766"/>
    <row r="245767"/>
    <row r="245768"/>
    <row r="245769"/>
    <row r="245770"/>
    <row r="245771"/>
    <row r="245772"/>
    <row r="245773"/>
    <row r="245774"/>
    <row r="245775"/>
    <row r="245776"/>
    <row r="245777"/>
    <row r="245778"/>
    <row r="245779"/>
    <row r="245780"/>
    <row r="245781"/>
    <row r="245782"/>
    <row r="245783"/>
    <row r="245784"/>
    <row r="245785"/>
    <row r="245786"/>
    <row r="245787"/>
    <row r="245788"/>
    <row r="245789"/>
    <row r="245790"/>
    <row r="245791"/>
    <row r="245792"/>
    <row r="245793"/>
    <row r="245794"/>
    <row r="245795"/>
    <row r="245796"/>
    <row r="245797"/>
    <row r="245798"/>
    <row r="245799"/>
    <row r="245800"/>
    <row r="245801"/>
    <row r="245802"/>
    <row r="245803"/>
    <row r="245804"/>
    <row r="245805"/>
    <row r="245806"/>
    <row r="245807"/>
    <row r="245808"/>
    <row r="245809"/>
    <row r="245810"/>
    <row r="245811"/>
    <row r="245812"/>
    <row r="245813"/>
    <row r="245814"/>
    <row r="245815"/>
    <row r="245816"/>
    <row r="245817"/>
    <row r="245818"/>
    <row r="245819"/>
    <row r="245820"/>
    <row r="245821"/>
    <row r="245822"/>
    <row r="245823"/>
    <row r="245824"/>
    <row r="245825"/>
    <row r="245826"/>
    <row r="245827"/>
    <row r="245828"/>
    <row r="245829"/>
    <row r="245830"/>
    <row r="245831"/>
    <row r="245832"/>
    <row r="245833"/>
    <row r="245834"/>
    <row r="245835"/>
    <row r="245836"/>
    <row r="245837"/>
    <row r="245838"/>
    <row r="245839"/>
    <row r="245840"/>
    <row r="245841"/>
    <row r="245842"/>
    <row r="245843"/>
    <row r="245844"/>
    <row r="245845"/>
    <row r="245846"/>
    <row r="245847"/>
    <row r="245848"/>
    <row r="245849"/>
    <row r="245850"/>
    <row r="245851"/>
    <row r="245852"/>
    <row r="245853"/>
    <row r="245854"/>
    <row r="245855"/>
    <row r="245856"/>
    <row r="245857"/>
    <row r="245858"/>
    <row r="245859"/>
    <row r="245860"/>
    <row r="245861"/>
    <row r="245862"/>
    <row r="245863"/>
    <row r="245864"/>
    <row r="245865"/>
    <row r="245866"/>
    <row r="245867"/>
    <row r="245868"/>
    <row r="245869"/>
    <row r="245870"/>
    <row r="245871"/>
    <row r="245872"/>
    <row r="245873"/>
    <row r="245874"/>
    <row r="245875"/>
    <row r="245876"/>
    <row r="245877"/>
    <row r="245878"/>
    <row r="245879"/>
    <row r="245880"/>
    <row r="245881"/>
    <row r="245882"/>
    <row r="245883"/>
    <row r="245884"/>
    <row r="245885"/>
    <row r="245886"/>
    <row r="245887"/>
    <row r="245888"/>
    <row r="245889"/>
    <row r="245890"/>
    <row r="245891"/>
    <row r="245892"/>
    <row r="245893"/>
    <row r="245894"/>
    <row r="245895"/>
    <row r="245896"/>
    <row r="245897"/>
    <row r="245898"/>
    <row r="245899"/>
    <row r="245900"/>
    <row r="245901"/>
    <row r="245902"/>
    <row r="245903"/>
    <row r="245904"/>
    <row r="245905"/>
    <row r="245906"/>
    <row r="245907"/>
    <row r="245908"/>
    <row r="245909"/>
    <row r="245910"/>
    <row r="245911"/>
    <row r="245912"/>
    <row r="245913"/>
    <row r="245914"/>
    <row r="245915"/>
    <row r="245916"/>
    <row r="245917"/>
    <row r="245918"/>
    <row r="245919"/>
    <row r="245920"/>
    <row r="245921"/>
    <row r="245922"/>
    <row r="245923"/>
    <row r="245924"/>
    <row r="245925"/>
    <row r="245926"/>
    <row r="245927"/>
    <row r="245928"/>
    <row r="245929"/>
    <row r="245930"/>
    <row r="245931"/>
    <row r="245932"/>
    <row r="245933"/>
    <row r="245934"/>
    <row r="245935"/>
    <row r="245936"/>
    <row r="245937"/>
    <row r="245938"/>
    <row r="245939"/>
    <row r="245940"/>
    <row r="245941"/>
    <row r="245942"/>
    <row r="245943"/>
    <row r="245944"/>
    <row r="245945"/>
    <row r="245946"/>
    <row r="245947"/>
    <row r="245948"/>
    <row r="245949"/>
    <row r="245950"/>
    <row r="245951"/>
    <row r="245952"/>
    <row r="245953"/>
    <row r="245954"/>
    <row r="245955"/>
    <row r="245956"/>
    <row r="245957"/>
    <row r="245958"/>
    <row r="245959"/>
    <row r="245960"/>
    <row r="245961"/>
    <row r="245962"/>
    <row r="245963"/>
    <row r="245964"/>
    <row r="245965"/>
    <row r="245966"/>
    <row r="245967"/>
    <row r="245968"/>
    <row r="245969"/>
    <row r="245970"/>
    <row r="245971"/>
    <row r="245972"/>
    <row r="245973"/>
    <row r="245974"/>
    <row r="245975"/>
    <row r="245976"/>
    <row r="245977"/>
    <row r="245978"/>
    <row r="245979"/>
    <row r="245980"/>
    <row r="245981"/>
    <row r="245982"/>
    <row r="245983"/>
    <row r="245984"/>
    <row r="245985"/>
    <row r="245986"/>
    <row r="245987"/>
    <row r="245988"/>
    <row r="245989"/>
    <row r="245990"/>
    <row r="245991"/>
    <row r="245992"/>
    <row r="245993"/>
    <row r="245994"/>
    <row r="245995"/>
    <row r="245996"/>
    <row r="245997"/>
    <row r="245998"/>
    <row r="245999"/>
    <row r="246000"/>
    <row r="246001"/>
    <row r="246002"/>
    <row r="246003"/>
    <row r="246004"/>
    <row r="246005"/>
    <row r="246006"/>
    <row r="246007"/>
    <row r="246008"/>
    <row r="246009"/>
    <row r="246010"/>
    <row r="246011"/>
    <row r="246012"/>
    <row r="246013"/>
    <row r="246014"/>
    <row r="246015"/>
    <row r="246016"/>
    <row r="246017"/>
    <row r="246018"/>
    <row r="246019"/>
    <row r="246020"/>
    <row r="246021"/>
    <row r="246022"/>
    <row r="246023"/>
    <row r="246024"/>
    <row r="246025"/>
    <row r="246026"/>
    <row r="246027"/>
    <row r="246028"/>
    <row r="246029"/>
    <row r="246030"/>
    <row r="246031"/>
    <row r="246032"/>
    <row r="246033"/>
    <row r="246034"/>
    <row r="246035"/>
    <row r="246036"/>
    <row r="246037"/>
    <row r="246038"/>
    <row r="246039"/>
    <row r="246040"/>
    <row r="246041"/>
    <row r="246042"/>
    <row r="246043"/>
    <row r="246044"/>
    <row r="246045"/>
    <row r="246046"/>
    <row r="246047"/>
    <row r="246048"/>
    <row r="246049"/>
    <row r="246050"/>
    <row r="246051"/>
    <row r="246052"/>
    <row r="246053"/>
    <row r="246054"/>
    <row r="246055"/>
    <row r="246056"/>
    <row r="246057"/>
    <row r="246058"/>
    <row r="246059"/>
    <row r="246060"/>
    <row r="246061"/>
    <row r="246062"/>
    <row r="246063"/>
    <row r="246064"/>
    <row r="246065"/>
    <row r="246066"/>
    <row r="246067"/>
    <row r="246068"/>
    <row r="246069"/>
    <row r="246070"/>
    <row r="246071"/>
    <row r="246072"/>
    <row r="246073"/>
    <row r="246074"/>
    <row r="246075"/>
    <row r="246076"/>
    <row r="246077"/>
    <row r="246078"/>
    <row r="246079"/>
    <row r="246080"/>
    <row r="246081"/>
    <row r="246082"/>
    <row r="246083"/>
    <row r="246084"/>
    <row r="246085"/>
    <row r="246086"/>
    <row r="246087"/>
    <row r="246088"/>
    <row r="246089"/>
    <row r="246090"/>
    <row r="246091"/>
    <row r="246092"/>
    <row r="246093"/>
    <row r="246094"/>
    <row r="246095"/>
    <row r="246096"/>
    <row r="246097"/>
    <row r="246098"/>
    <row r="246099"/>
    <row r="246100"/>
    <row r="246101"/>
    <row r="246102"/>
    <row r="246103"/>
    <row r="246104"/>
    <row r="246105"/>
    <row r="246106"/>
    <row r="246107"/>
    <row r="246108"/>
    <row r="246109"/>
    <row r="246110"/>
    <row r="246111"/>
    <row r="246112"/>
    <row r="246113"/>
    <row r="246114"/>
    <row r="246115"/>
    <row r="246116"/>
    <row r="246117"/>
    <row r="246118"/>
    <row r="246119"/>
    <row r="246120"/>
    <row r="246121"/>
    <row r="246122"/>
    <row r="246123"/>
    <row r="246124"/>
    <row r="246125"/>
    <row r="246126"/>
    <row r="246127"/>
    <row r="246128"/>
    <row r="246129"/>
    <row r="246130"/>
    <row r="246131"/>
    <row r="246132"/>
    <row r="246133"/>
    <row r="246134"/>
    <row r="246135"/>
    <row r="246136"/>
    <row r="246137"/>
    <row r="246138"/>
    <row r="246139"/>
    <row r="246140"/>
    <row r="246141"/>
    <row r="246142"/>
    <row r="246143"/>
    <row r="246144"/>
    <row r="246145"/>
    <row r="246146"/>
    <row r="246147"/>
    <row r="246148"/>
    <row r="246149"/>
    <row r="246150"/>
    <row r="246151"/>
    <row r="246152"/>
    <row r="246153"/>
    <row r="246154"/>
    <row r="246155"/>
    <row r="246156"/>
    <row r="246157"/>
    <row r="246158"/>
    <row r="246159"/>
    <row r="246160"/>
    <row r="246161"/>
    <row r="246162"/>
    <row r="246163"/>
    <row r="246164"/>
    <row r="246165"/>
    <row r="246166"/>
    <row r="246167"/>
    <row r="246168"/>
    <row r="246169"/>
    <row r="246170"/>
    <row r="246171"/>
    <row r="246172"/>
    <row r="246173"/>
    <row r="246174"/>
    <row r="246175"/>
    <row r="246176"/>
    <row r="246177"/>
    <row r="246178"/>
    <row r="246179"/>
    <row r="246180"/>
    <row r="246181"/>
    <row r="246182"/>
    <row r="246183"/>
    <row r="246184"/>
    <row r="246185"/>
    <row r="246186"/>
    <row r="246187"/>
    <row r="246188"/>
    <row r="246189"/>
    <row r="246190"/>
    <row r="246191"/>
    <row r="246192"/>
    <row r="246193"/>
    <row r="246194"/>
    <row r="246195"/>
    <row r="246196"/>
    <row r="246197"/>
    <row r="246198"/>
    <row r="246199"/>
    <row r="246200"/>
    <row r="246201"/>
    <row r="246202"/>
    <row r="246203"/>
    <row r="246204"/>
    <row r="246205"/>
    <row r="246206"/>
    <row r="246207"/>
    <row r="246208"/>
    <row r="246209"/>
    <row r="246210"/>
    <row r="246211"/>
    <row r="246212"/>
    <row r="246213"/>
    <row r="246214"/>
    <row r="246215"/>
    <row r="246216"/>
    <row r="246217"/>
    <row r="246218"/>
    <row r="246219"/>
    <row r="246220"/>
    <row r="246221"/>
    <row r="246222"/>
    <row r="246223"/>
    <row r="246224"/>
    <row r="246225"/>
    <row r="246226"/>
    <row r="246227"/>
    <row r="246228"/>
    <row r="246229"/>
    <row r="246230"/>
    <row r="246231"/>
    <row r="246232"/>
    <row r="246233"/>
    <row r="246234"/>
    <row r="246235"/>
    <row r="246236"/>
    <row r="246237"/>
    <row r="246238"/>
    <row r="246239"/>
    <row r="246240"/>
    <row r="246241"/>
    <row r="246242"/>
    <row r="246243"/>
    <row r="246244"/>
    <row r="246245"/>
    <row r="246246"/>
    <row r="246247"/>
    <row r="246248"/>
    <row r="246249"/>
    <row r="246250"/>
    <row r="246251"/>
    <row r="246252"/>
    <row r="246253"/>
    <row r="246254"/>
    <row r="246255"/>
    <row r="246256"/>
    <row r="246257"/>
    <row r="246258"/>
    <row r="246259"/>
    <row r="246260"/>
    <row r="246261"/>
    <row r="246262"/>
    <row r="246263"/>
    <row r="246264"/>
    <row r="246265"/>
    <row r="246266"/>
    <row r="246267"/>
    <row r="246268"/>
    <row r="246269"/>
    <row r="246270"/>
    <row r="246271"/>
    <row r="246272"/>
    <row r="246273"/>
    <row r="246274"/>
    <row r="246275"/>
    <row r="246276"/>
    <row r="246277"/>
    <row r="246278"/>
    <row r="246279"/>
    <row r="246280"/>
    <row r="246281"/>
    <row r="246282"/>
    <row r="246283"/>
    <row r="246284"/>
    <row r="246285"/>
    <row r="246286"/>
    <row r="246287"/>
    <row r="246288"/>
    <row r="246289"/>
    <row r="246290"/>
    <row r="246291"/>
    <row r="246292"/>
    <row r="246293"/>
    <row r="246294"/>
    <row r="246295"/>
    <row r="246296"/>
    <row r="246297"/>
    <row r="246298"/>
    <row r="246299"/>
    <row r="246300"/>
    <row r="246301"/>
    <row r="246302"/>
    <row r="246303"/>
    <row r="246304"/>
    <row r="246305"/>
    <row r="246306"/>
    <row r="246307"/>
    <row r="246308"/>
    <row r="246309"/>
    <row r="246310"/>
    <row r="246311"/>
    <row r="246312"/>
    <row r="246313"/>
    <row r="246314"/>
    <row r="246315"/>
    <row r="246316"/>
    <row r="246317"/>
    <row r="246318"/>
    <row r="246319"/>
    <row r="246320"/>
    <row r="246321"/>
    <row r="246322"/>
    <row r="246323"/>
    <row r="246324"/>
    <row r="246325"/>
    <row r="246326"/>
    <row r="246327"/>
    <row r="246328"/>
    <row r="246329"/>
    <row r="246330"/>
    <row r="246331"/>
    <row r="246332"/>
    <row r="246333"/>
    <row r="246334"/>
    <row r="246335"/>
    <row r="246336"/>
    <row r="246337"/>
    <row r="246338"/>
    <row r="246339"/>
    <row r="246340"/>
    <row r="246341"/>
    <row r="246342"/>
    <row r="246343"/>
    <row r="246344"/>
    <row r="246345"/>
    <row r="246346"/>
    <row r="246347"/>
    <row r="246348"/>
    <row r="246349"/>
    <row r="246350"/>
    <row r="246351"/>
    <row r="246352"/>
    <row r="246353"/>
    <row r="246354"/>
    <row r="246355"/>
    <row r="246356"/>
    <row r="246357"/>
    <row r="246358"/>
    <row r="246359"/>
    <row r="246360"/>
    <row r="246361"/>
    <row r="246362"/>
    <row r="246363"/>
    <row r="246364"/>
    <row r="246365"/>
    <row r="246366"/>
    <row r="246367"/>
    <row r="246368"/>
    <row r="246369"/>
    <row r="246370"/>
    <row r="246371"/>
    <row r="246372"/>
    <row r="246373"/>
    <row r="246374"/>
    <row r="246375"/>
    <row r="246376"/>
    <row r="246377"/>
    <row r="246378"/>
    <row r="246379"/>
    <row r="246380"/>
    <row r="246381"/>
    <row r="246382"/>
    <row r="246383"/>
    <row r="246384"/>
    <row r="246385"/>
    <row r="246386"/>
    <row r="246387"/>
    <row r="246388"/>
    <row r="246389"/>
    <row r="246390"/>
    <row r="246391"/>
    <row r="246392"/>
    <row r="246393"/>
    <row r="246394"/>
    <row r="246395"/>
    <row r="246396"/>
    <row r="246397"/>
    <row r="246398"/>
    <row r="246399"/>
    <row r="246400"/>
    <row r="246401"/>
    <row r="246402"/>
    <row r="246403"/>
    <row r="246404"/>
    <row r="246405"/>
    <row r="246406"/>
    <row r="246407"/>
    <row r="246408"/>
    <row r="246409"/>
    <row r="246410"/>
    <row r="246411"/>
    <row r="246412"/>
    <row r="246413"/>
    <row r="246414"/>
    <row r="246415"/>
    <row r="246416"/>
    <row r="246417"/>
    <row r="246418"/>
    <row r="246419"/>
    <row r="246420"/>
    <row r="246421"/>
    <row r="246422"/>
    <row r="246423"/>
    <row r="246424"/>
    <row r="246425"/>
    <row r="246426"/>
    <row r="246427"/>
    <row r="246428"/>
    <row r="246429"/>
    <row r="246430"/>
    <row r="246431"/>
    <row r="246432"/>
    <row r="246433"/>
    <row r="246434"/>
    <row r="246435"/>
    <row r="246436"/>
    <row r="246437"/>
    <row r="246438"/>
    <row r="246439"/>
    <row r="246440"/>
    <row r="246441"/>
    <row r="246442"/>
    <row r="246443"/>
    <row r="246444"/>
    <row r="246445"/>
    <row r="246446"/>
    <row r="246447"/>
    <row r="246448"/>
    <row r="246449"/>
    <row r="246450"/>
    <row r="246451"/>
    <row r="246452"/>
    <row r="246453"/>
    <row r="246454"/>
    <row r="246455"/>
    <row r="246456"/>
    <row r="246457"/>
    <row r="246458"/>
    <row r="246459"/>
    <row r="246460"/>
    <row r="246461"/>
    <row r="246462"/>
    <row r="246463"/>
    <row r="246464"/>
    <row r="246465"/>
    <row r="246466"/>
    <row r="246467"/>
    <row r="246468"/>
    <row r="246469"/>
    <row r="246470"/>
    <row r="246471"/>
    <row r="246472"/>
    <row r="246473"/>
    <row r="246474"/>
    <row r="246475"/>
    <row r="246476"/>
    <row r="246477"/>
    <row r="246478"/>
    <row r="246479"/>
    <row r="246480"/>
    <row r="246481"/>
    <row r="246482"/>
    <row r="246483"/>
    <row r="246484"/>
    <row r="246485"/>
    <row r="246486"/>
    <row r="246487"/>
    <row r="246488"/>
    <row r="246489"/>
    <row r="246490"/>
    <row r="246491"/>
    <row r="246492"/>
    <row r="246493"/>
    <row r="246494"/>
    <row r="246495"/>
    <row r="246496"/>
    <row r="246497"/>
    <row r="246498"/>
    <row r="246499"/>
    <row r="246500"/>
    <row r="246501"/>
    <row r="246502"/>
    <row r="246503"/>
    <row r="246504"/>
    <row r="246505"/>
    <row r="246506"/>
    <row r="246507"/>
    <row r="246508"/>
    <row r="246509"/>
    <row r="246510"/>
    <row r="246511"/>
    <row r="246512"/>
    <row r="246513"/>
    <row r="246514"/>
    <row r="246515"/>
    <row r="246516"/>
    <row r="246517"/>
    <row r="246518"/>
    <row r="246519"/>
    <row r="246520"/>
    <row r="246521"/>
    <row r="246522"/>
    <row r="246523"/>
    <row r="246524"/>
    <row r="246525"/>
    <row r="246526"/>
    <row r="246527"/>
    <row r="246528"/>
    <row r="246529"/>
    <row r="246530"/>
    <row r="246531"/>
    <row r="246532"/>
    <row r="246533"/>
    <row r="246534"/>
    <row r="246535"/>
    <row r="246536"/>
    <row r="246537"/>
    <row r="246538"/>
    <row r="246539"/>
    <row r="246540"/>
    <row r="246541"/>
    <row r="246542"/>
    <row r="246543"/>
    <row r="246544"/>
    <row r="246545"/>
    <row r="246546"/>
    <row r="246547"/>
    <row r="246548"/>
    <row r="246549"/>
    <row r="246550"/>
    <row r="246551"/>
    <row r="246552"/>
    <row r="246553"/>
    <row r="246554"/>
    <row r="246555"/>
    <row r="246556"/>
    <row r="246557"/>
    <row r="246558"/>
    <row r="246559"/>
    <row r="246560"/>
    <row r="246561"/>
    <row r="246562"/>
    <row r="246563"/>
    <row r="246564"/>
    <row r="246565"/>
    <row r="246566"/>
    <row r="246567"/>
    <row r="246568"/>
    <row r="246569"/>
    <row r="246570"/>
    <row r="246571"/>
    <row r="246572"/>
    <row r="246573"/>
    <row r="246574"/>
    <row r="246575"/>
    <row r="246576"/>
    <row r="246577"/>
    <row r="246578"/>
    <row r="246579"/>
    <row r="246580"/>
    <row r="246581"/>
    <row r="246582"/>
    <row r="246583"/>
    <row r="246584"/>
    <row r="246585"/>
    <row r="246586"/>
    <row r="246587"/>
    <row r="246588"/>
    <row r="246589"/>
    <row r="246590"/>
    <row r="246591"/>
    <row r="246592"/>
    <row r="246593"/>
    <row r="246594"/>
    <row r="246595"/>
    <row r="246596"/>
    <row r="246597"/>
    <row r="246598"/>
    <row r="246599"/>
    <row r="246600"/>
    <row r="246601"/>
    <row r="246602"/>
    <row r="246603"/>
    <row r="246604"/>
    <row r="246605"/>
    <row r="246606"/>
    <row r="246607"/>
    <row r="246608"/>
    <row r="246609"/>
    <row r="246610"/>
    <row r="246611"/>
    <row r="246612"/>
    <row r="246613"/>
    <row r="246614"/>
    <row r="246615"/>
    <row r="246616"/>
    <row r="246617"/>
    <row r="246618"/>
    <row r="246619"/>
    <row r="246620"/>
    <row r="246621"/>
    <row r="246622"/>
    <row r="246623"/>
    <row r="246624"/>
    <row r="246625"/>
    <row r="246626"/>
    <row r="246627"/>
    <row r="246628"/>
    <row r="246629"/>
    <row r="246630"/>
    <row r="246631"/>
    <row r="246632"/>
    <row r="246633"/>
    <row r="246634"/>
    <row r="246635"/>
    <row r="246636"/>
    <row r="246637"/>
    <row r="246638"/>
    <row r="246639"/>
    <row r="246640"/>
    <row r="246641"/>
    <row r="246642"/>
    <row r="246643"/>
    <row r="246644"/>
    <row r="246645"/>
    <row r="246646"/>
    <row r="246647"/>
    <row r="246648"/>
    <row r="246649"/>
    <row r="246650"/>
    <row r="246651"/>
    <row r="246652"/>
    <row r="246653"/>
    <row r="246654"/>
    <row r="246655"/>
    <row r="246656"/>
    <row r="246657"/>
    <row r="246658"/>
    <row r="246659"/>
    <row r="246660"/>
    <row r="246661"/>
    <row r="246662"/>
    <row r="246663"/>
    <row r="246664"/>
    <row r="246665"/>
    <row r="246666"/>
    <row r="246667"/>
    <row r="246668"/>
    <row r="246669"/>
    <row r="246670"/>
    <row r="246671"/>
    <row r="246672"/>
    <row r="246673"/>
    <row r="246674"/>
    <row r="246675"/>
    <row r="246676"/>
    <row r="246677"/>
    <row r="246678"/>
    <row r="246679"/>
    <row r="246680"/>
    <row r="246681"/>
    <row r="246682"/>
    <row r="246683"/>
    <row r="246684"/>
    <row r="246685"/>
    <row r="246686"/>
    <row r="246687"/>
    <row r="246688"/>
    <row r="246689"/>
    <row r="246690"/>
    <row r="246691"/>
    <row r="246692"/>
    <row r="246693"/>
    <row r="246694"/>
    <row r="246695"/>
    <row r="246696"/>
    <row r="246697"/>
    <row r="246698"/>
    <row r="246699"/>
    <row r="246700"/>
    <row r="246701"/>
    <row r="246702"/>
    <row r="246703"/>
    <row r="246704"/>
    <row r="246705"/>
    <row r="246706"/>
    <row r="246707"/>
    <row r="246708"/>
    <row r="246709"/>
    <row r="246710"/>
    <row r="246711"/>
    <row r="246712"/>
    <row r="246713"/>
    <row r="246714"/>
    <row r="246715"/>
    <row r="246716"/>
    <row r="246717"/>
    <row r="246718"/>
    <row r="246719"/>
    <row r="246720"/>
    <row r="246721"/>
    <row r="246722"/>
    <row r="246723"/>
    <row r="246724"/>
    <row r="246725"/>
    <row r="246726"/>
    <row r="246727"/>
    <row r="246728"/>
    <row r="246729"/>
    <row r="246730"/>
    <row r="246731"/>
    <row r="246732"/>
    <row r="246733"/>
    <row r="246734"/>
    <row r="246735"/>
    <row r="246736"/>
    <row r="246737"/>
    <row r="246738"/>
    <row r="246739"/>
    <row r="246740"/>
    <row r="246741"/>
    <row r="246742"/>
    <row r="246743"/>
    <row r="246744"/>
    <row r="246745"/>
    <row r="246746"/>
    <row r="246747"/>
    <row r="246748"/>
    <row r="246749"/>
    <row r="246750"/>
    <row r="246751"/>
    <row r="246752"/>
    <row r="246753"/>
    <row r="246754"/>
    <row r="246755"/>
    <row r="246756"/>
    <row r="246757"/>
    <row r="246758"/>
    <row r="246759"/>
    <row r="246760"/>
    <row r="246761"/>
    <row r="246762"/>
    <row r="246763"/>
    <row r="246764"/>
    <row r="246765"/>
    <row r="246766"/>
    <row r="246767"/>
    <row r="246768"/>
    <row r="246769"/>
    <row r="246770"/>
    <row r="246771"/>
    <row r="246772"/>
    <row r="246773"/>
    <row r="246774"/>
    <row r="246775"/>
    <row r="246776"/>
    <row r="246777"/>
    <row r="246778"/>
    <row r="246779"/>
    <row r="246780"/>
    <row r="246781"/>
    <row r="246782"/>
    <row r="246783"/>
    <row r="246784"/>
    <row r="246785"/>
    <row r="246786"/>
    <row r="246787"/>
    <row r="246788"/>
    <row r="246789"/>
    <row r="246790"/>
    <row r="246791"/>
    <row r="246792"/>
    <row r="246793"/>
    <row r="246794"/>
    <row r="246795"/>
    <row r="246796"/>
    <row r="246797"/>
    <row r="246798"/>
    <row r="246799"/>
    <row r="246800"/>
    <row r="246801"/>
    <row r="246802"/>
    <row r="246803"/>
    <row r="246804"/>
    <row r="246805"/>
    <row r="246806"/>
    <row r="246807"/>
    <row r="246808"/>
    <row r="246809"/>
    <row r="246810"/>
    <row r="246811"/>
    <row r="246812"/>
    <row r="246813"/>
    <row r="246814"/>
    <row r="246815"/>
    <row r="246816"/>
    <row r="246817"/>
    <row r="246818"/>
    <row r="246819"/>
    <row r="246820"/>
    <row r="246821"/>
    <row r="246822"/>
    <row r="246823"/>
    <row r="246824"/>
    <row r="246825"/>
    <row r="246826"/>
    <row r="246827"/>
    <row r="246828"/>
    <row r="246829"/>
    <row r="246830"/>
    <row r="246831"/>
    <row r="246832"/>
    <row r="246833"/>
    <row r="246834"/>
    <row r="246835"/>
    <row r="246836"/>
    <row r="246837"/>
    <row r="246838"/>
    <row r="246839"/>
    <row r="246840"/>
    <row r="246841"/>
    <row r="246842"/>
    <row r="246843"/>
    <row r="246844"/>
    <row r="246845"/>
    <row r="246846"/>
    <row r="246847"/>
    <row r="246848"/>
    <row r="246849"/>
    <row r="246850"/>
    <row r="246851"/>
    <row r="246852"/>
    <row r="246853"/>
    <row r="246854"/>
    <row r="246855"/>
    <row r="246856"/>
    <row r="246857"/>
    <row r="246858"/>
    <row r="246859"/>
    <row r="246860"/>
    <row r="246861"/>
    <row r="246862"/>
    <row r="246863"/>
    <row r="246864"/>
    <row r="246865"/>
    <row r="246866"/>
    <row r="246867"/>
    <row r="246868"/>
    <row r="246869"/>
    <row r="246870"/>
    <row r="246871"/>
    <row r="246872"/>
    <row r="246873"/>
    <row r="246874"/>
    <row r="246875"/>
    <row r="246876"/>
    <row r="246877"/>
    <row r="246878"/>
    <row r="246879"/>
    <row r="246880"/>
    <row r="246881"/>
    <row r="246882"/>
    <row r="246883"/>
    <row r="246884"/>
    <row r="246885"/>
    <row r="246886"/>
    <row r="246887"/>
    <row r="246888"/>
    <row r="246889"/>
    <row r="246890"/>
    <row r="246891"/>
    <row r="246892"/>
    <row r="246893"/>
    <row r="246894"/>
    <row r="246895"/>
    <row r="246896"/>
    <row r="246897"/>
    <row r="246898"/>
    <row r="246899"/>
    <row r="246900"/>
    <row r="246901"/>
    <row r="246902"/>
    <row r="246903"/>
    <row r="246904"/>
    <row r="246905"/>
    <row r="246906"/>
    <row r="246907"/>
    <row r="246908"/>
    <row r="246909"/>
    <row r="246910"/>
    <row r="246911"/>
    <row r="246912"/>
    <row r="246913"/>
    <row r="246914"/>
    <row r="246915"/>
    <row r="246916"/>
    <row r="246917"/>
    <row r="246918"/>
    <row r="246919"/>
    <row r="246920"/>
    <row r="246921"/>
    <row r="246922"/>
    <row r="246923"/>
    <row r="246924"/>
    <row r="246925"/>
    <row r="246926"/>
    <row r="246927"/>
    <row r="246928"/>
    <row r="246929"/>
    <row r="246930"/>
    <row r="246931"/>
    <row r="246932"/>
    <row r="246933"/>
    <row r="246934"/>
    <row r="246935"/>
    <row r="246936"/>
    <row r="246937"/>
    <row r="246938"/>
    <row r="246939"/>
    <row r="246940"/>
    <row r="246941"/>
    <row r="246942"/>
    <row r="246943"/>
    <row r="246944"/>
    <row r="246945"/>
    <row r="246946"/>
    <row r="246947"/>
    <row r="246948"/>
    <row r="246949"/>
    <row r="246950"/>
    <row r="246951"/>
    <row r="246952"/>
    <row r="246953"/>
    <row r="246954"/>
    <row r="246955"/>
    <row r="246956"/>
    <row r="246957"/>
    <row r="246958"/>
    <row r="246959"/>
    <row r="246960"/>
    <row r="246961"/>
    <row r="246962"/>
    <row r="246963"/>
    <row r="246964"/>
    <row r="246965"/>
    <row r="246966"/>
    <row r="246967"/>
    <row r="246968"/>
    <row r="246969"/>
    <row r="246970"/>
    <row r="246971"/>
    <row r="246972"/>
    <row r="246973"/>
    <row r="246974"/>
    <row r="246975"/>
    <row r="246976"/>
    <row r="246977"/>
    <row r="246978"/>
    <row r="246979"/>
    <row r="246980"/>
    <row r="246981"/>
    <row r="246982"/>
    <row r="246983"/>
    <row r="246984"/>
    <row r="246985"/>
    <row r="246986"/>
    <row r="246987"/>
    <row r="246988"/>
    <row r="246989"/>
    <row r="246990"/>
    <row r="246991"/>
    <row r="246992"/>
    <row r="246993"/>
    <row r="246994"/>
    <row r="246995"/>
    <row r="246996"/>
    <row r="246997"/>
    <row r="246998"/>
    <row r="246999"/>
    <row r="247000"/>
    <row r="247001"/>
    <row r="247002"/>
    <row r="247003"/>
    <row r="247004"/>
    <row r="247005"/>
    <row r="247006"/>
    <row r="247007"/>
    <row r="247008"/>
    <row r="247009"/>
    <row r="247010"/>
    <row r="247011"/>
    <row r="247012"/>
    <row r="247013"/>
    <row r="247014"/>
    <row r="247015"/>
    <row r="247016"/>
    <row r="247017"/>
    <row r="247018"/>
    <row r="247019"/>
    <row r="247020"/>
    <row r="247021"/>
    <row r="247022"/>
    <row r="247023"/>
    <row r="247024"/>
    <row r="247025"/>
    <row r="247026"/>
    <row r="247027"/>
    <row r="247028"/>
    <row r="247029"/>
    <row r="247030"/>
    <row r="247031"/>
    <row r="247032"/>
    <row r="247033"/>
    <row r="247034"/>
    <row r="247035"/>
    <row r="247036"/>
    <row r="247037"/>
    <row r="247038"/>
    <row r="247039"/>
    <row r="247040"/>
    <row r="247041"/>
    <row r="247042"/>
    <row r="247043"/>
    <row r="247044"/>
    <row r="247045"/>
    <row r="247046"/>
    <row r="247047"/>
    <row r="247048"/>
    <row r="247049"/>
    <row r="247050"/>
    <row r="247051"/>
    <row r="247052"/>
    <row r="247053"/>
    <row r="247054"/>
    <row r="247055"/>
    <row r="247056"/>
    <row r="247057"/>
    <row r="247058"/>
    <row r="247059"/>
    <row r="247060"/>
    <row r="247061"/>
    <row r="247062"/>
    <row r="247063"/>
    <row r="247064"/>
    <row r="247065"/>
    <row r="247066"/>
    <row r="247067"/>
    <row r="247068"/>
    <row r="247069"/>
    <row r="247070"/>
    <row r="247071"/>
    <row r="247072"/>
    <row r="247073"/>
    <row r="247074"/>
    <row r="247075"/>
    <row r="247076"/>
    <row r="247077"/>
    <row r="247078"/>
    <row r="247079"/>
    <row r="247080"/>
    <row r="247081"/>
    <row r="247082"/>
    <row r="247083"/>
    <row r="247084"/>
    <row r="247085"/>
    <row r="247086"/>
    <row r="247087"/>
    <row r="247088"/>
    <row r="247089"/>
    <row r="247090"/>
    <row r="247091"/>
    <row r="247092"/>
    <row r="247093"/>
    <row r="247094"/>
    <row r="247095"/>
    <row r="247096"/>
    <row r="247097"/>
    <row r="247098"/>
    <row r="247099"/>
    <row r="247100"/>
    <row r="247101"/>
    <row r="247102"/>
    <row r="247103"/>
    <row r="247104"/>
    <row r="247105"/>
    <row r="247106"/>
    <row r="247107"/>
    <row r="247108"/>
    <row r="247109"/>
    <row r="247110"/>
    <row r="247111"/>
    <row r="247112"/>
    <row r="247113"/>
    <row r="247114"/>
    <row r="247115"/>
    <row r="247116"/>
    <row r="247117"/>
    <row r="247118"/>
    <row r="247119"/>
    <row r="247120"/>
    <row r="247121"/>
    <row r="247122"/>
    <row r="247123"/>
    <row r="247124"/>
    <row r="247125"/>
    <row r="247126"/>
    <row r="247127"/>
    <row r="247128"/>
    <row r="247129"/>
    <row r="247130"/>
    <row r="247131"/>
    <row r="247132"/>
    <row r="247133"/>
    <row r="247134"/>
    <row r="247135"/>
    <row r="247136"/>
    <row r="247137"/>
    <row r="247138"/>
    <row r="247139"/>
    <row r="247140"/>
    <row r="247141"/>
    <row r="247142"/>
    <row r="247143"/>
    <row r="247144"/>
    <row r="247145"/>
    <row r="247146"/>
    <row r="247147"/>
    <row r="247148"/>
    <row r="247149"/>
    <row r="247150"/>
    <row r="247151"/>
    <row r="247152"/>
    <row r="247153"/>
    <row r="247154"/>
    <row r="247155"/>
    <row r="247156"/>
    <row r="247157"/>
    <row r="247158"/>
    <row r="247159"/>
    <row r="247160"/>
    <row r="247161"/>
    <row r="247162"/>
    <row r="247163"/>
    <row r="247164"/>
    <row r="247165"/>
    <row r="247166"/>
    <row r="247167"/>
    <row r="247168"/>
    <row r="247169"/>
    <row r="247170"/>
    <row r="247171"/>
    <row r="247172"/>
    <row r="247173"/>
    <row r="247174"/>
    <row r="247175"/>
    <row r="247176"/>
    <row r="247177"/>
    <row r="247178"/>
    <row r="247179"/>
    <row r="247180"/>
    <row r="247181"/>
    <row r="247182"/>
    <row r="247183"/>
    <row r="247184"/>
    <row r="247185"/>
    <row r="247186"/>
    <row r="247187"/>
    <row r="247188"/>
    <row r="247189"/>
    <row r="247190"/>
    <row r="247191"/>
    <row r="247192"/>
    <row r="247193"/>
    <row r="247194"/>
    <row r="247195"/>
    <row r="247196"/>
    <row r="247197"/>
    <row r="247198"/>
    <row r="247199"/>
    <row r="247200"/>
    <row r="247201"/>
    <row r="247202"/>
    <row r="247203"/>
    <row r="247204"/>
    <row r="247205"/>
    <row r="247206"/>
    <row r="247207"/>
    <row r="247208"/>
    <row r="247209"/>
    <row r="247210"/>
    <row r="247211"/>
    <row r="247212"/>
    <row r="247213"/>
    <row r="247214"/>
    <row r="247215"/>
    <row r="247216"/>
    <row r="247217"/>
    <row r="247218"/>
    <row r="247219"/>
    <row r="247220"/>
    <row r="247221"/>
    <row r="247222"/>
    <row r="247223"/>
    <row r="247224"/>
    <row r="247225"/>
    <row r="247226"/>
    <row r="247227"/>
    <row r="247228"/>
    <row r="247229"/>
    <row r="247230"/>
    <row r="247231"/>
    <row r="247232"/>
    <row r="247233"/>
    <row r="247234"/>
    <row r="247235"/>
    <row r="247236"/>
    <row r="247237"/>
    <row r="247238"/>
    <row r="247239"/>
    <row r="247240"/>
    <row r="247241"/>
    <row r="247242"/>
    <row r="247243"/>
    <row r="247244"/>
    <row r="247245"/>
    <row r="247246"/>
    <row r="247247"/>
    <row r="247248"/>
    <row r="247249"/>
    <row r="247250"/>
    <row r="247251"/>
    <row r="247252"/>
    <row r="247253"/>
    <row r="247254"/>
    <row r="247255"/>
    <row r="247256"/>
    <row r="247257"/>
    <row r="247258"/>
    <row r="247259"/>
    <row r="247260"/>
    <row r="247261"/>
    <row r="247262"/>
    <row r="247263"/>
    <row r="247264"/>
    <row r="247265"/>
    <row r="247266"/>
    <row r="247267"/>
    <row r="247268"/>
    <row r="247269"/>
    <row r="247270"/>
    <row r="247271"/>
    <row r="247272"/>
    <row r="247273"/>
    <row r="247274"/>
    <row r="247275"/>
    <row r="247276"/>
    <row r="247277"/>
    <row r="247278"/>
    <row r="247279"/>
    <row r="247280"/>
    <row r="247281"/>
    <row r="247282"/>
    <row r="247283"/>
    <row r="247284"/>
    <row r="247285"/>
    <row r="247286"/>
    <row r="247287"/>
    <row r="247288"/>
    <row r="247289"/>
    <row r="247290"/>
    <row r="247291"/>
    <row r="247292"/>
    <row r="247293"/>
    <row r="247294"/>
    <row r="247295"/>
    <row r="247296"/>
    <row r="247297"/>
    <row r="247298"/>
    <row r="247299"/>
    <row r="247300"/>
    <row r="247301"/>
    <row r="247302"/>
    <row r="247303"/>
    <row r="247304"/>
    <row r="247305"/>
    <row r="247306"/>
    <row r="247307"/>
    <row r="247308"/>
    <row r="247309"/>
    <row r="247310"/>
    <row r="247311"/>
    <row r="247312"/>
    <row r="247313"/>
    <row r="247314"/>
    <row r="247315"/>
    <row r="247316"/>
    <row r="247317"/>
    <row r="247318"/>
    <row r="247319"/>
    <row r="247320"/>
    <row r="247321"/>
    <row r="247322"/>
    <row r="247323"/>
    <row r="247324"/>
    <row r="247325"/>
    <row r="247326"/>
    <row r="247327"/>
    <row r="247328"/>
    <row r="247329"/>
    <row r="247330"/>
    <row r="247331"/>
    <row r="247332"/>
    <row r="247333"/>
    <row r="247334"/>
    <row r="247335"/>
    <row r="247336"/>
    <row r="247337"/>
    <row r="247338"/>
    <row r="247339"/>
    <row r="247340"/>
    <row r="247341"/>
    <row r="247342"/>
    <row r="247343"/>
    <row r="247344"/>
    <row r="247345"/>
    <row r="247346"/>
    <row r="247347"/>
    <row r="247348"/>
    <row r="247349"/>
    <row r="247350"/>
    <row r="247351"/>
    <row r="247352"/>
    <row r="247353"/>
    <row r="247354"/>
    <row r="247355"/>
    <row r="247356"/>
    <row r="247357"/>
    <row r="247358"/>
    <row r="247359"/>
    <row r="247360"/>
    <row r="247361"/>
    <row r="247362"/>
    <row r="247363"/>
    <row r="247364"/>
    <row r="247365"/>
    <row r="247366"/>
    <row r="247367"/>
    <row r="247368"/>
    <row r="247369"/>
    <row r="247370"/>
    <row r="247371"/>
    <row r="247372"/>
    <row r="247373"/>
    <row r="247374"/>
    <row r="247375"/>
    <row r="247376"/>
    <row r="247377"/>
    <row r="247378"/>
    <row r="247379"/>
    <row r="247380"/>
    <row r="247381"/>
    <row r="247382"/>
    <row r="247383"/>
    <row r="247384"/>
    <row r="247385"/>
    <row r="247386"/>
    <row r="247387"/>
    <row r="247388"/>
    <row r="247389"/>
    <row r="247390"/>
    <row r="247391"/>
    <row r="247392"/>
    <row r="247393"/>
    <row r="247394"/>
    <row r="247395"/>
    <row r="247396"/>
    <row r="247397"/>
    <row r="247398"/>
    <row r="247399"/>
    <row r="247400"/>
    <row r="247401"/>
    <row r="247402"/>
    <row r="247403"/>
    <row r="247404"/>
    <row r="247405"/>
    <row r="247406"/>
    <row r="247407"/>
    <row r="247408"/>
    <row r="247409"/>
    <row r="247410"/>
    <row r="247411"/>
    <row r="247412"/>
    <row r="247413"/>
    <row r="247414"/>
    <row r="247415"/>
    <row r="247416"/>
    <row r="247417"/>
    <row r="247418"/>
    <row r="247419"/>
    <row r="247420"/>
    <row r="247421"/>
    <row r="247422"/>
    <row r="247423"/>
    <row r="247424"/>
    <row r="247425"/>
    <row r="247426"/>
    <row r="247427"/>
    <row r="247428"/>
    <row r="247429"/>
    <row r="247430"/>
    <row r="247431"/>
    <row r="247432"/>
    <row r="247433"/>
    <row r="247434"/>
    <row r="247435"/>
    <row r="247436"/>
    <row r="247437"/>
    <row r="247438"/>
    <row r="247439"/>
    <row r="247440"/>
    <row r="247441"/>
    <row r="247442"/>
    <row r="247443"/>
    <row r="247444"/>
    <row r="247445"/>
    <row r="247446"/>
    <row r="247447"/>
    <row r="247448"/>
    <row r="247449"/>
    <row r="247450"/>
    <row r="247451"/>
    <row r="247452"/>
    <row r="247453"/>
    <row r="247454"/>
    <row r="247455"/>
    <row r="247456"/>
    <row r="247457"/>
    <row r="247458"/>
    <row r="247459"/>
    <row r="247460"/>
    <row r="247461"/>
    <row r="247462"/>
    <row r="247463"/>
    <row r="247464"/>
    <row r="247465"/>
    <row r="247466"/>
    <row r="247467"/>
    <row r="247468"/>
    <row r="247469"/>
    <row r="247470"/>
    <row r="247471"/>
    <row r="247472"/>
    <row r="247473"/>
    <row r="247474"/>
    <row r="247475"/>
    <row r="247476"/>
    <row r="247477"/>
    <row r="247478"/>
    <row r="247479"/>
    <row r="247480"/>
    <row r="247481"/>
    <row r="247482"/>
    <row r="247483"/>
    <row r="247484"/>
    <row r="247485"/>
    <row r="247486"/>
    <row r="247487"/>
    <row r="247488"/>
    <row r="247489"/>
    <row r="247490"/>
    <row r="247491"/>
    <row r="247492"/>
    <row r="247493"/>
    <row r="247494"/>
    <row r="247495"/>
    <row r="247496"/>
    <row r="247497"/>
    <row r="247498"/>
    <row r="247499"/>
    <row r="247500"/>
    <row r="247501"/>
    <row r="247502"/>
    <row r="247503"/>
    <row r="247504"/>
    <row r="247505"/>
    <row r="247506"/>
    <row r="247507"/>
    <row r="247508"/>
    <row r="247509"/>
    <row r="247510"/>
    <row r="247511"/>
    <row r="247512"/>
    <row r="247513"/>
    <row r="247514"/>
    <row r="247515"/>
    <row r="247516"/>
    <row r="247517"/>
    <row r="247518"/>
    <row r="247519"/>
    <row r="247520"/>
    <row r="247521"/>
    <row r="247522"/>
    <row r="247523"/>
    <row r="247524"/>
    <row r="247525"/>
    <row r="247526"/>
    <row r="247527"/>
    <row r="247528"/>
    <row r="247529"/>
    <row r="247530"/>
    <row r="247531"/>
    <row r="247532"/>
    <row r="247533"/>
    <row r="247534"/>
    <row r="247535"/>
    <row r="247536"/>
    <row r="247537"/>
    <row r="247538"/>
    <row r="247539"/>
    <row r="247540"/>
    <row r="247541"/>
    <row r="247542"/>
    <row r="247543"/>
    <row r="247544"/>
    <row r="247545"/>
    <row r="247546"/>
    <row r="247547"/>
    <row r="247548"/>
    <row r="247549"/>
    <row r="247550"/>
    <row r="247551"/>
    <row r="247552"/>
    <row r="247553"/>
    <row r="247554"/>
    <row r="247555"/>
    <row r="247556"/>
    <row r="247557"/>
    <row r="247558"/>
    <row r="247559"/>
    <row r="247560"/>
    <row r="247561"/>
    <row r="247562"/>
    <row r="247563"/>
    <row r="247564"/>
    <row r="247565"/>
    <row r="247566"/>
    <row r="247567"/>
    <row r="247568"/>
    <row r="247569"/>
    <row r="247570"/>
    <row r="247571"/>
    <row r="247572"/>
    <row r="247573"/>
    <row r="247574"/>
    <row r="247575"/>
    <row r="247576"/>
    <row r="247577"/>
    <row r="247578"/>
    <row r="247579"/>
    <row r="247580"/>
    <row r="247581"/>
    <row r="247582"/>
    <row r="247583"/>
    <row r="247584"/>
    <row r="247585"/>
    <row r="247586"/>
    <row r="247587"/>
    <row r="247588"/>
    <row r="247589"/>
    <row r="247590"/>
    <row r="247591"/>
    <row r="247592"/>
    <row r="247593"/>
    <row r="247594"/>
    <row r="247595"/>
    <row r="247596"/>
    <row r="247597"/>
    <row r="247598"/>
    <row r="247599"/>
    <row r="247600"/>
    <row r="247601"/>
    <row r="247602"/>
    <row r="247603"/>
    <row r="247604"/>
    <row r="247605"/>
    <row r="247606"/>
    <row r="247607"/>
    <row r="247608"/>
    <row r="247609"/>
    <row r="247610"/>
    <row r="247611"/>
    <row r="247612"/>
    <row r="247613"/>
    <row r="247614"/>
    <row r="247615"/>
    <row r="247616"/>
    <row r="247617"/>
    <row r="247618"/>
    <row r="247619"/>
    <row r="247620"/>
    <row r="247621"/>
    <row r="247622"/>
    <row r="247623"/>
    <row r="247624"/>
    <row r="247625"/>
    <row r="247626"/>
    <row r="247627"/>
    <row r="247628"/>
    <row r="247629"/>
    <row r="247630"/>
    <row r="247631"/>
    <row r="247632"/>
    <row r="247633"/>
    <row r="247634"/>
    <row r="247635"/>
    <row r="247636"/>
    <row r="247637"/>
    <row r="247638"/>
    <row r="247639"/>
    <row r="247640"/>
    <row r="247641"/>
    <row r="247642"/>
    <row r="247643"/>
    <row r="247644"/>
    <row r="247645"/>
    <row r="247646"/>
    <row r="247647"/>
    <row r="247648"/>
    <row r="247649"/>
    <row r="247650"/>
    <row r="247651"/>
    <row r="247652"/>
    <row r="247653"/>
    <row r="247654"/>
    <row r="247655"/>
    <row r="247656"/>
    <row r="247657"/>
    <row r="247658"/>
    <row r="247659"/>
    <row r="247660"/>
    <row r="247661"/>
    <row r="247662"/>
    <row r="247663"/>
    <row r="247664"/>
    <row r="247665"/>
    <row r="247666"/>
    <row r="247667"/>
    <row r="247668"/>
    <row r="247669"/>
    <row r="247670"/>
    <row r="247671"/>
    <row r="247672"/>
    <row r="247673"/>
    <row r="247674"/>
    <row r="247675"/>
    <row r="247676"/>
    <row r="247677"/>
    <row r="247678"/>
    <row r="247679"/>
    <row r="247680"/>
    <row r="247681"/>
    <row r="247682"/>
    <row r="247683"/>
    <row r="247684"/>
    <row r="247685"/>
    <row r="247686"/>
    <row r="247687"/>
    <row r="247688"/>
    <row r="247689"/>
    <row r="247690"/>
    <row r="247691"/>
    <row r="247692"/>
    <row r="247693"/>
    <row r="247694"/>
    <row r="247695"/>
    <row r="247696"/>
    <row r="247697"/>
    <row r="247698"/>
    <row r="247699"/>
    <row r="247700"/>
    <row r="247701"/>
    <row r="247702"/>
    <row r="247703"/>
    <row r="247704"/>
    <row r="247705"/>
    <row r="247706"/>
    <row r="247707"/>
    <row r="247708"/>
    <row r="247709"/>
    <row r="247710"/>
    <row r="247711"/>
    <row r="247712"/>
    <row r="247713"/>
    <row r="247714"/>
    <row r="247715"/>
    <row r="247716"/>
    <row r="247717"/>
    <row r="247718"/>
    <row r="247719"/>
    <row r="247720"/>
    <row r="247721"/>
    <row r="247722"/>
    <row r="247723"/>
    <row r="247724"/>
    <row r="247725"/>
    <row r="247726"/>
    <row r="247727"/>
    <row r="247728"/>
    <row r="247729"/>
    <row r="247730"/>
    <row r="247731"/>
    <row r="247732"/>
    <row r="247733"/>
    <row r="247734"/>
    <row r="247735"/>
    <row r="247736"/>
    <row r="247737"/>
    <row r="247738"/>
    <row r="247739"/>
    <row r="247740"/>
    <row r="247741"/>
    <row r="247742"/>
    <row r="247743"/>
    <row r="247744"/>
    <row r="247745"/>
    <row r="247746"/>
    <row r="247747"/>
    <row r="247748"/>
    <row r="247749"/>
    <row r="247750"/>
    <row r="247751"/>
    <row r="247752"/>
    <row r="247753"/>
    <row r="247754"/>
    <row r="247755"/>
    <row r="247756"/>
    <row r="247757"/>
    <row r="247758"/>
    <row r="247759"/>
    <row r="247760"/>
    <row r="247761"/>
    <row r="247762"/>
    <row r="247763"/>
    <row r="247764"/>
    <row r="247765"/>
    <row r="247766"/>
    <row r="247767"/>
    <row r="247768"/>
    <row r="247769"/>
    <row r="247770"/>
    <row r="247771"/>
    <row r="247772"/>
    <row r="247773"/>
    <row r="247774"/>
    <row r="247775"/>
    <row r="247776"/>
    <row r="247777"/>
    <row r="247778"/>
    <row r="247779"/>
    <row r="247780"/>
    <row r="247781"/>
    <row r="247782"/>
    <row r="247783"/>
    <row r="247784"/>
    <row r="247785"/>
    <row r="247786"/>
    <row r="247787"/>
    <row r="247788"/>
    <row r="247789"/>
    <row r="247790"/>
    <row r="247791"/>
    <row r="247792"/>
    <row r="247793"/>
    <row r="247794"/>
    <row r="247795"/>
    <row r="247796"/>
    <row r="247797"/>
    <row r="247798"/>
    <row r="247799"/>
    <row r="247800"/>
    <row r="247801"/>
    <row r="247802"/>
    <row r="247803"/>
    <row r="247804"/>
    <row r="247805"/>
    <row r="247806"/>
    <row r="247807"/>
    <row r="247808"/>
    <row r="247809"/>
    <row r="247810"/>
    <row r="247811"/>
    <row r="247812"/>
    <row r="247813"/>
    <row r="247814"/>
    <row r="247815"/>
    <row r="247816"/>
    <row r="247817"/>
    <row r="247818"/>
    <row r="247819"/>
    <row r="247820"/>
    <row r="247821"/>
    <row r="247822"/>
    <row r="247823"/>
    <row r="247824"/>
    <row r="247825"/>
    <row r="247826"/>
    <row r="247827"/>
    <row r="247828"/>
    <row r="247829"/>
    <row r="247830"/>
    <row r="247831"/>
    <row r="247832"/>
    <row r="247833"/>
    <row r="247834"/>
    <row r="247835"/>
    <row r="247836"/>
    <row r="247837"/>
    <row r="247838"/>
    <row r="247839"/>
    <row r="247840"/>
    <row r="247841"/>
    <row r="247842"/>
    <row r="247843"/>
    <row r="247844"/>
    <row r="247845"/>
    <row r="247846"/>
    <row r="247847"/>
    <row r="247848"/>
    <row r="247849"/>
    <row r="247850"/>
    <row r="247851"/>
    <row r="247852"/>
    <row r="247853"/>
    <row r="247854"/>
    <row r="247855"/>
    <row r="247856"/>
    <row r="247857"/>
    <row r="247858"/>
    <row r="247859"/>
    <row r="247860"/>
    <row r="247861"/>
    <row r="247862"/>
    <row r="247863"/>
    <row r="247864"/>
    <row r="247865"/>
    <row r="247866"/>
    <row r="247867"/>
    <row r="247868"/>
    <row r="247869"/>
    <row r="247870"/>
    <row r="247871"/>
    <row r="247872"/>
    <row r="247873"/>
    <row r="247874"/>
    <row r="247875"/>
    <row r="247876"/>
    <row r="247877"/>
    <row r="247878"/>
    <row r="247879"/>
    <row r="247880"/>
    <row r="247881"/>
    <row r="247882"/>
    <row r="247883"/>
    <row r="247884"/>
    <row r="247885"/>
    <row r="247886"/>
    <row r="247887"/>
    <row r="247888"/>
    <row r="247889"/>
    <row r="247890"/>
    <row r="247891"/>
    <row r="247892"/>
    <row r="247893"/>
    <row r="247894"/>
    <row r="247895"/>
    <row r="247896"/>
    <row r="247897"/>
    <row r="247898"/>
    <row r="247899"/>
    <row r="247900"/>
    <row r="247901"/>
    <row r="247902"/>
    <row r="247903"/>
    <row r="247904"/>
    <row r="247905"/>
    <row r="247906"/>
    <row r="247907"/>
    <row r="247908"/>
    <row r="247909"/>
    <row r="247910"/>
    <row r="247911"/>
    <row r="247912"/>
    <row r="247913"/>
    <row r="247914"/>
    <row r="247915"/>
    <row r="247916"/>
    <row r="247917"/>
    <row r="247918"/>
    <row r="247919"/>
    <row r="247920"/>
    <row r="247921"/>
    <row r="247922"/>
    <row r="247923"/>
    <row r="247924"/>
    <row r="247925"/>
    <row r="247926"/>
    <row r="247927"/>
    <row r="247928"/>
    <row r="247929"/>
    <row r="247930"/>
    <row r="247931"/>
    <row r="247932"/>
    <row r="247933"/>
    <row r="247934"/>
    <row r="247935"/>
    <row r="247936"/>
    <row r="247937"/>
    <row r="247938"/>
    <row r="247939"/>
    <row r="247940"/>
    <row r="247941"/>
    <row r="247942"/>
    <row r="247943"/>
    <row r="247944"/>
    <row r="247945"/>
    <row r="247946"/>
    <row r="247947"/>
    <row r="247948"/>
    <row r="247949"/>
    <row r="247950"/>
    <row r="247951"/>
    <row r="247952"/>
    <row r="247953"/>
    <row r="247954"/>
    <row r="247955"/>
    <row r="247956"/>
    <row r="247957"/>
    <row r="247958"/>
    <row r="247959"/>
    <row r="247960"/>
    <row r="247961"/>
    <row r="247962"/>
    <row r="247963"/>
    <row r="247964"/>
    <row r="247965"/>
    <row r="247966"/>
    <row r="247967"/>
    <row r="247968"/>
    <row r="247969"/>
    <row r="247970"/>
    <row r="247971"/>
    <row r="247972"/>
    <row r="247973"/>
    <row r="247974"/>
    <row r="247975"/>
    <row r="247976"/>
    <row r="247977"/>
    <row r="247978"/>
    <row r="247979"/>
    <row r="247980"/>
    <row r="247981"/>
    <row r="247982"/>
    <row r="247983"/>
    <row r="247984"/>
    <row r="247985"/>
    <row r="247986"/>
    <row r="247987"/>
    <row r="247988"/>
    <row r="247989"/>
    <row r="247990"/>
    <row r="247991"/>
    <row r="247992"/>
    <row r="247993"/>
    <row r="247994"/>
    <row r="247995"/>
    <row r="247996"/>
    <row r="247997"/>
    <row r="247998"/>
    <row r="247999"/>
    <row r="248000"/>
    <row r="248001"/>
    <row r="248002"/>
    <row r="248003"/>
    <row r="248004"/>
    <row r="248005"/>
    <row r="248006"/>
    <row r="248007"/>
    <row r="248008"/>
    <row r="248009"/>
    <row r="248010"/>
    <row r="248011"/>
    <row r="248012"/>
    <row r="248013"/>
    <row r="248014"/>
    <row r="248015"/>
    <row r="248016"/>
    <row r="248017"/>
    <row r="248018"/>
    <row r="248019"/>
    <row r="248020"/>
    <row r="248021"/>
    <row r="248022"/>
    <row r="248023"/>
    <row r="248024"/>
    <row r="248025"/>
    <row r="248026"/>
    <row r="248027"/>
    <row r="248028"/>
    <row r="248029"/>
    <row r="248030"/>
    <row r="248031"/>
    <row r="248032"/>
    <row r="248033"/>
    <row r="248034"/>
    <row r="248035"/>
    <row r="248036"/>
    <row r="248037"/>
    <row r="248038"/>
    <row r="248039"/>
    <row r="248040"/>
    <row r="248041"/>
    <row r="248042"/>
    <row r="248043"/>
    <row r="248044"/>
    <row r="248045"/>
    <row r="248046"/>
    <row r="248047"/>
    <row r="248048"/>
    <row r="248049"/>
    <row r="248050"/>
    <row r="248051"/>
    <row r="248052"/>
    <row r="248053"/>
    <row r="248054"/>
    <row r="248055"/>
    <row r="248056"/>
    <row r="248057"/>
    <row r="248058"/>
    <row r="248059"/>
    <row r="248060"/>
    <row r="248061"/>
    <row r="248062"/>
    <row r="248063"/>
    <row r="248064"/>
    <row r="248065"/>
    <row r="248066"/>
    <row r="248067"/>
    <row r="248068"/>
    <row r="248069"/>
    <row r="248070"/>
    <row r="248071"/>
    <row r="248072"/>
    <row r="248073"/>
    <row r="248074"/>
    <row r="248075"/>
    <row r="248076"/>
    <row r="248077"/>
    <row r="248078"/>
    <row r="248079"/>
    <row r="248080"/>
    <row r="248081"/>
    <row r="248082"/>
    <row r="248083"/>
    <row r="248084"/>
    <row r="248085"/>
    <row r="248086"/>
    <row r="248087"/>
    <row r="248088"/>
    <row r="248089"/>
    <row r="248090"/>
    <row r="248091"/>
    <row r="248092"/>
    <row r="248093"/>
    <row r="248094"/>
    <row r="248095"/>
    <row r="248096"/>
    <row r="248097"/>
    <row r="248098"/>
    <row r="248099"/>
    <row r="248100"/>
    <row r="248101"/>
    <row r="248102"/>
    <row r="248103"/>
    <row r="248104"/>
    <row r="248105"/>
    <row r="248106"/>
    <row r="248107"/>
    <row r="248108"/>
    <row r="248109"/>
    <row r="248110"/>
    <row r="248111"/>
    <row r="248112"/>
    <row r="248113"/>
    <row r="248114"/>
    <row r="248115"/>
    <row r="248116"/>
    <row r="248117"/>
    <row r="248118"/>
    <row r="248119"/>
    <row r="248120"/>
    <row r="248121"/>
    <row r="248122"/>
    <row r="248123"/>
    <row r="248124"/>
    <row r="248125"/>
    <row r="248126"/>
    <row r="248127"/>
    <row r="248128"/>
    <row r="248129"/>
    <row r="248130"/>
    <row r="248131"/>
    <row r="248132"/>
    <row r="248133"/>
    <row r="248134"/>
    <row r="248135"/>
    <row r="248136"/>
    <row r="248137"/>
    <row r="248138"/>
    <row r="248139"/>
    <row r="248140"/>
    <row r="248141"/>
    <row r="248142"/>
    <row r="248143"/>
    <row r="248144"/>
    <row r="248145"/>
    <row r="248146"/>
    <row r="248147"/>
    <row r="248148"/>
    <row r="248149"/>
    <row r="248150"/>
    <row r="248151"/>
    <row r="248152"/>
    <row r="248153"/>
    <row r="248154"/>
    <row r="248155"/>
    <row r="248156"/>
    <row r="248157"/>
    <row r="248158"/>
    <row r="248159"/>
    <row r="248160"/>
    <row r="248161"/>
    <row r="248162"/>
    <row r="248163"/>
    <row r="248164"/>
    <row r="248165"/>
    <row r="248166"/>
    <row r="248167"/>
    <row r="248168"/>
    <row r="248169"/>
    <row r="248170"/>
    <row r="248171"/>
    <row r="248172"/>
    <row r="248173"/>
    <row r="248174"/>
    <row r="248175"/>
    <row r="248176"/>
    <row r="248177"/>
    <row r="248178"/>
    <row r="248179"/>
    <row r="248180"/>
    <row r="248181"/>
    <row r="248182"/>
    <row r="248183"/>
    <row r="248184"/>
    <row r="248185"/>
    <row r="248186"/>
    <row r="248187"/>
    <row r="248188"/>
    <row r="248189"/>
    <row r="248190"/>
    <row r="248191"/>
    <row r="248192"/>
    <row r="248193"/>
    <row r="248194"/>
    <row r="248195"/>
    <row r="248196"/>
    <row r="248197"/>
    <row r="248198"/>
    <row r="248199"/>
    <row r="248200"/>
    <row r="248201"/>
    <row r="248202"/>
    <row r="248203"/>
    <row r="248204"/>
    <row r="248205"/>
    <row r="248206"/>
    <row r="248207"/>
    <row r="248208"/>
    <row r="248209"/>
    <row r="248210"/>
    <row r="248211"/>
    <row r="248212"/>
    <row r="248213"/>
    <row r="248214"/>
    <row r="248215"/>
    <row r="248216"/>
    <row r="248217"/>
    <row r="248218"/>
    <row r="248219"/>
    <row r="248220"/>
    <row r="248221"/>
    <row r="248222"/>
    <row r="248223"/>
    <row r="248224"/>
    <row r="248225"/>
    <row r="248226"/>
    <row r="248227"/>
    <row r="248228"/>
    <row r="248229"/>
    <row r="248230"/>
    <row r="248231"/>
    <row r="248232"/>
    <row r="248233"/>
    <row r="248234"/>
    <row r="248235"/>
    <row r="248236"/>
    <row r="248237"/>
    <row r="248238"/>
    <row r="248239"/>
    <row r="248240"/>
    <row r="248241"/>
    <row r="248242"/>
    <row r="248243"/>
    <row r="248244"/>
    <row r="248245"/>
    <row r="248246"/>
    <row r="248247"/>
    <row r="248248"/>
    <row r="248249"/>
    <row r="248250"/>
    <row r="248251"/>
    <row r="248252"/>
    <row r="248253"/>
    <row r="248254"/>
    <row r="248255"/>
    <row r="248256"/>
    <row r="248257"/>
    <row r="248258"/>
    <row r="248259"/>
    <row r="248260"/>
    <row r="248261"/>
    <row r="248262"/>
    <row r="248263"/>
    <row r="248264"/>
    <row r="248265"/>
    <row r="248266"/>
    <row r="248267"/>
    <row r="248268"/>
    <row r="248269"/>
    <row r="248270"/>
    <row r="248271"/>
    <row r="248272"/>
    <row r="248273"/>
    <row r="248274"/>
    <row r="248275"/>
    <row r="248276"/>
    <row r="248277"/>
    <row r="248278"/>
    <row r="248279"/>
    <row r="248280"/>
    <row r="248281"/>
    <row r="248282"/>
    <row r="248283"/>
    <row r="248284"/>
    <row r="248285"/>
    <row r="248286"/>
    <row r="248287"/>
    <row r="248288"/>
    <row r="248289"/>
    <row r="248290"/>
    <row r="248291"/>
    <row r="248292"/>
    <row r="248293"/>
    <row r="248294"/>
    <row r="248295"/>
    <row r="248296"/>
    <row r="248297"/>
    <row r="248298"/>
    <row r="248299"/>
    <row r="248300"/>
    <row r="248301"/>
    <row r="248302"/>
    <row r="248303"/>
    <row r="248304"/>
    <row r="248305"/>
    <row r="248306"/>
    <row r="248307"/>
    <row r="248308"/>
    <row r="248309"/>
    <row r="248310"/>
    <row r="248311"/>
    <row r="248312"/>
    <row r="248313"/>
    <row r="248314"/>
    <row r="248315"/>
    <row r="248316"/>
    <row r="248317"/>
    <row r="248318"/>
    <row r="248319"/>
    <row r="248320"/>
    <row r="248321"/>
    <row r="248322"/>
    <row r="248323"/>
    <row r="248324"/>
    <row r="248325"/>
    <row r="248326"/>
    <row r="248327"/>
    <row r="248328"/>
    <row r="248329"/>
    <row r="248330"/>
    <row r="248331"/>
    <row r="248332"/>
    <row r="248333"/>
    <row r="248334"/>
    <row r="248335"/>
    <row r="248336"/>
    <row r="248337"/>
    <row r="248338"/>
    <row r="248339"/>
    <row r="248340"/>
    <row r="248341"/>
    <row r="248342"/>
    <row r="248343"/>
    <row r="248344"/>
    <row r="248345"/>
    <row r="248346"/>
    <row r="248347"/>
    <row r="248348"/>
    <row r="248349"/>
    <row r="248350"/>
    <row r="248351"/>
    <row r="248352"/>
    <row r="248353"/>
    <row r="248354"/>
    <row r="248355"/>
    <row r="248356"/>
    <row r="248357"/>
    <row r="248358"/>
    <row r="248359"/>
    <row r="248360"/>
    <row r="248361"/>
    <row r="248362"/>
    <row r="248363"/>
    <row r="248364"/>
    <row r="248365"/>
    <row r="248366"/>
    <row r="248367"/>
    <row r="248368"/>
    <row r="248369"/>
    <row r="248370"/>
    <row r="248371"/>
    <row r="248372"/>
    <row r="248373"/>
    <row r="248374"/>
    <row r="248375"/>
    <row r="248376"/>
    <row r="248377"/>
    <row r="248378"/>
    <row r="248379"/>
    <row r="248380"/>
    <row r="248381"/>
    <row r="248382"/>
    <row r="248383"/>
    <row r="248384"/>
    <row r="248385"/>
    <row r="248386"/>
    <row r="248387"/>
    <row r="248388"/>
    <row r="248389"/>
    <row r="248390"/>
    <row r="248391"/>
    <row r="248392"/>
    <row r="248393"/>
    <row r="248394"/>
    <row r="248395"/>
    <row r="248396"/>
    <row r="248397"/>
    <row r="248398"/>
    <row r="248399"/>
    <row r="248400"/>
    <row r="248401"/>
    <row r="248402"/>
    <row r="248403"/>
    <row r="248404"/>
    <row r="248405"/>
    <row r="248406"/>
    <row r="248407"/>
    <row r="248408"/>
    <row r="248409"/>
    <row r="248410"/>
    <row r="248411"/>
    <row r="248412"/>
    <row r="248413"/>
    <row r="248414"/>
    <row r="248415"/>
    <row r="248416"/>
    <row r="248417"/>
    <row r="248418"/>
    <row r="248419"/>
    <row r="248420"/>
    <row r="248421"/>
    <row r="248422"/>
    <row r="248423"/>
    <row r="248424"/>
    <row r="248425"/>
    <row r="248426"/>
    <row r="248427"/>
    <row r="248428"/>
    <row r="248429"/>
    <row r="248430"/>
    <row r="248431"/>
    <row r="248432"/>
    <row r="248433"/>
    <row r="248434"/>
    <row r="248435"/>
    <row r="248436"/>
    <row r="248437"/>
    <row r="248438"/>
    <row r="248439"/>
    <row r="248440"/>
    <row r="248441"/>
    <row r="248442"/>
    <row r="248443"/>
    <row r="248444"/>
    <row r="248445"/>
    <row r="248446"/>
    <row r="248447"/>
    <row r="248448"/>
    <row r="248449"/>
    <row r="248450"/>
    <row r="248451"/>
    <row r="248452"/>
    <row r="248453"/>
    <row r="248454"/>
    <row r="248455"/>
    <row r="248456"/>
    <row r="248457"/>
    <row r="248458"/>
    <row r="248459"/>
    <row r="248460"/>
    <row r="248461"/>
    <row r="248462"/>
    <row r="248463"/>
    <row r="248464"/>
    <row r="248465"/>
    <row r="248466"/>
    <row r="248467"/>
    <row r="248468"/>
    <row r="248469"/>
    <row r="248470"/>
    <row r="248471"/>
    <row r="248472"/>
    <row r="248473"/>
    <row r="248474"/>
    <row r="248475"/>
    <row r="248476"/>
    <row r="248477"/>
    <row r="248478"/>
    <row r="248479"/>
    <row r="248480"/>
    <row r="248481"/>
    <row r="248482"/>
    <row r="248483"/>
    <row r="248484"/>
    <row r="248485"/>
    <row r="248486"/>
    <row r="248487"/>
    <row r="248488"/>
    <row r="248489"/>
    <row r="248490"/>
    <row r="248491"/>
    <row r="248492"/>
    <row r="248493"/>
    <row r="248494"/>
    <row r="248495"/>
    <row r="248496"/>
    <row r="248497"/>
    <row r="248498"/>
    <row r="248499"/>
    <row r="248500"/>
    <row r="248501"/>
    <row r="248502"/>
    <row r="248503"/>
    <row r="248504"/>
    <row r="248505"/>
    <row r="248506"/>
    <row r="248507"/>
    <row r="248508"/>
    <row r="248509"/>
    <row r="248510"/>
    <row r="248511"/>
    <row r="248512"/>
    <row r="248513"/>
    <row r="248514"/>
    <row r="248515"/>
    <row r="248516"/>
    <row r="248517"/>
    <row r="248518"/>
    <row r="248519"/>
    <row r="248520"/>
    <row r="248521"/>
    <row r="248522"/>
    <row r="248523"/>
    <row r="248524"/>
    <row r="248525"/>
    <row r="248526"/>
    <row r="248527"/>
    <row r="248528"/>
    <row r="248529"/>
    <row r="248530"/>
    <row r="248531"/>
    <row r="248532"/>
    <row r="248533"/>
    <row r="248534"/>
    <row r="248535"/>
    <row r="248536"/>
    <row r="248537"/>
    <row r="248538"/>
    <row r="248539"/>
    <row r="248540"/>
    <row r="248541"/>
    <row r="248542"/>
    <row r="248543"/>
    <row r="248544"/>
    <row r="248545"/>
    <row r="248546"/>
    <row r="248547"/>
    <row r="248548"/>
    <row r="248549"/>
    <row r="248550"/>
    <row r="248551"/>
    <row r="248552"/>
    <row r="248553"/>
    <row r="248554"/>
    <row r="248555"/>
    <row r="248556"/>
    <row r="248557"/>
    <row r="248558"/>
    <row r="248559"/>
    <row r="248560"/>
    <row r="248561"/>
    <row r="248562"/>
    <row r="248563"/>
    <row r="248564"/>
    <row r="248565"/>
    <row r="248566"/>
    <row r="248567"/>
    <row r="248568"/>
    <row r="248569"/>
    <row r="248570"/>
    <row r="248571"/>
    <row r="248572"/>
    <row r="248573"/>
    <row r="248574"/>
    <row r="248575"/>
    <row r="248576"/>
    <row r="248577"/>
    <row r="248578"/>
    <row r="248579"/>
    <row r="248580"/>
    <row r="248581"/>
    <row r="248582"/>
    <row r="248583"/>
    <row r="248584"/>
    <row r="248585"/>
    <row r="248586"/>
    <row r="248587"/>
    <row r="248588"/>
    <row r="248589"/>
    <row r="248590"/>
    <row r="248591"/>
    <row r="248592"/>
    <row r="248593"/>
    <row r="248594"/>
    <row r="248595"/>
    <row r="248596"/>
    <row r="248597"/>
    <row r="248598"/>
    <row r="248599"/>
    <row r="248600"/>
    <row r="248601"/>
    <row r="248602"/>
    <row r="248603"/>
    <row r="248604"/>
    <row r="248605"/>
    <row r="248606"/>
    <row r="248607"/>
    <row r="248608"/>
    <row r="248609"/>
    <row r="248610"/>
    <row r="248611"/>
    <row r="248612"/>
    <row r="248613"/>
    <row r="248614"/>
    <row r="248615"/>
    <row r="248616"/>
    <row r="248617"/>
    <row r="248618"/>
    <row r="248619"/>
    <row r="248620"/>
    <row r="248621"/>
    <row r="248622"/>
    <row r="248623"/>
    <row r="248624"/>
    <row r="248625"/>
    <row r="248626"/>
    <row r="248627"/>
    <row r="248628"/>
    <row r="248629"/>
    <row r="248630"/>
    <row r="248631"/>
    <row r="248632"/>
    <row r="248633"/>
    <row r="248634"/>
    <row r="248635"/>
    <row r="248636"/>
    <row r="248637"/>
    <row r="248638"/>
    <row r="248639"/>
    <row r="248640"/>
    <row r="248641"/>
    <row r="248642"/>
    <row r="248643"/>
    <row r="248644"/>
    <row r="248645"/>
    <row r="248646"/>
    <row r="248647"/>
    <row r="248648"/>
    <row r="248649"/>
    <row r="248650"/>
    <row r="248651"/>
    <row r="248652"/>
    <row r="248653"/>
    <row r="248654"/>
    <row r="248655"/>
    <row r="248656"/>
    <row r="248657"/>
    <row r="248658"/>
    <row r="248659"/>
    <row r="248660"/>
    <row r="248661"/>
    <row r="248662"/>
    <row r="248663"/>
    <row r="248664"/>
    <row r="248665"/>
    <row r="248666"/>
    <row r="248667"/>
    <row r="248668"/>
    <row r="248669"/>
    <row r="248670"/>
    <row r="248671"/>
    <row r="248672"/>
    <row r="248673"/>
    <row r="248674"/>
    <row r="248675"/>
    <row r="248676"/>
    <row r="248677"/>
    <row r="248678"/>
    <row r="248679"/>
    <row r="248680"/>
    <row r="248681"/>
    <row r="248682"/>
    <row r="248683"/>
    <row r="248684"/>
    <row r="248685"/>
    <row r="248686"/>
    <row r="248687"/>
    <row r="248688"/>
    <row r="248689"/>
    <row r="248690"/>
    <row r="248691"/>
    <row r="248692"/>
    <row r="248693"/>
    <row r="248694"/>
    <row r="248695"/>
    <row r="248696"/>
    <row r="248697"/>
    <row r="248698"/>
    <row r="248699"/>
    <row r="248700"/>
    <row r="248701"/>
    <row r="248702"/>
    <row r="248703"/>
    <row r="248704"/>
    <row r="248705"/>
    <row r="248706"/>
    <row r="248707"/>
    <row r="248708"/>
    <row r="248709"/>
    <row r="248710"/>
    <row r="248711"/>
    <row r="248712"/>
    <row r="248713"/>
    <row r="248714"/>
    <row r="248715"/>
    <row r="248716"/>
    <row r="248717"/>
    <row r="248718"/>
    <row r="248719"/>
    <row r="248720"/>
    <row r="248721"/>
    <row r="248722"/>
    <row r="248723"/>
    <row r="248724"/>
    <row r="248725"/>
    <row r="248726"/>
    <row r="248727"/>
    <row r="248728"/>
    <row r="248729"/>
    <row r="248730"/>
    <row r="248731"/>
    <row r="248732"/>
    <row r="248733"/>
    <row r="248734"/>
    <row r="248735"/>
    <row r="248736"/>
    <row r="248737"/>
    <row r="248738"/>
    <row r="248739"/>
    <row r="248740"/>
    <row r="248741"/>
    <row r="248742"/>
    <row r="248743"/>
    <row r="248744"/>
    <row r="248745"/>
    <row r="248746"/>
    <row r="248747"/>
    <row r="248748"/>
    <row r="248749"/>
    <row r="248750"/>
    <row r="248751"/>
    <row r="248752"/>
    <row r="248753"/>
    <row r="248754"/>
    <row r="248755"/>
    <row r="248756"/>
    <row r="248757"/>
    <row r="248758"/>
    <row r="248759"/>
    <row r="248760"/>
    <row r="248761"/>
    <row r="248762"/>
    <row r="248763"/>
    <row r="248764"/>
    <row r="248765"/>
    <row r="248766"/>
    <row r="248767"/>
    <row r="248768"/>
    <row r="248769"/>
    <row r="248770"/>
    <row r="248771"/>
    <row r="248772"/>
    <row r="248773"/>
    <row r="248774"/>
    <row r="248775"/>
    <row r="248776"/>
    <row r="248777"/>
    <row r="248778"/>
    <row r="248779"/>
    <row r="248780"/>
    <row r="248781"/>
    <row r="248782"/>
    <row r="248783"/>
    <row r="248784"/>
    <row r="248785"/>
    <row r="248786"/>
    <row r="248787"/>
    <row r="248788"/>
    <row r="248789"/>
    <row r="248790"/>
    <row r="248791"/>
    <row r="248792"/>
    <row r="248793"/>
    <row r="248794"/>
    <row r="248795"/>
    <row r="248796"/>
    <row r="248797"/>
    <row r="248798"/>
    <row r="248799"/>
    <row r="248800"/>
    <row r="248801"/>
    <row r="248802"/>
    <row r="248803"/>
    <row r="248804"/>
    <row r="248805"/>
    <row r="248806"/>
    <row r="248807"/>
    <row r="248808"/>
    <row r="248809"/>
    <row r="248810"/>
    <row r="248811"/>
    <row r="248812"/>
    <row r="248813"/>
    <row r="248814"/>
    <row r="248815"/>
    <row r="248816"/>
    <row r="248817"/>
    <row r="248818"/>
    <row r="248819"/>
    <row r="248820"/>
    <row r="248821"/>
    <row r="248822"/>
    <row r="248823"/>
    <row r="248824"/>
    <row r="248825"/>
    <row r="248826"/>
    <row r="248827"/>
    <row r="248828"/>
    <row r="248829"/>
    <row r="248830"/>
    <row r="248831"/>
    <row r="248832"/>
    <row r="248833"/>
    <row r="248834"/>
    <row r="248835"/>
    <row r="248836"/>
    <row r="248837"/>
    <row r="248838"/>
    <row r="248839"/>
    <row r="248840"/>
    <row r="248841"/>
    <row r="248842"/>
    <row r="248843"/>
    <row r="248844"/>
    <row r="248845"/>
    <row r="248846"/>
    <row r="248847"/>
    <row r="248848"/>
    <row r="248849"/>
    <row r="248850"/>
    <row r="248851"/>
    <row r="248852"/>
    <row r="248853"/>
    <row r="248854"/>
    <row r="248855"/>
    <row r="248856"/>
    <row r="248857"/>
    <row r="248858"/>
    <row r="248859"/>
    <row r="248860"/>
    <row r="248861"/>
    <row r="248862"/>
    <row r="248863"/>
    <row r="248864"/>
    <row r="248865"/>
    <row r="248866"/>
    <row r="248867"/>
    <row r="248868"/>
    <row r="248869"/>
    <row r="248870"/>
    <row r="248871"/>
    <row r="248872"/>
    <row r="248873"/>
    <row r="248874"/>
    <row r="248875"/>
    <row r="248876"/>
    <row r="248877"/>
    <row r="248878"/>
    <row r="248879"/>
    <row r="248880"/>
    <row r="248881"/>
    <row r="248882"/>
    <row r="248883"/>
    <row r="248884"/>
    <row r="248885"/>
    <row r="248886"/>
    <row r="248887"/>
    <row r="248888"/>
    <row r="248889"/>
    <row r="248890"/>
    <row r="248891"/>
    <row r="248892"/>
    <row r="248893"/>
    <row r="248894"/>
    <row r="248895"/>
    <row r="248896"/>
    <row r="248897"/>
    <row r="248898"/>
    <row r="248899"/>
    <row r="248900"/>
    <row r="248901"/>
    <row r="248902"/>
    <row r="248903"/>
    <row r="248904"/>
    <row r="248905"/>
    <row r="248906"/>
    <row r="248907"/>
    <row r="248908"/>
    <row r="248909"/>
    <row r="248910"/>
    <row r="248911"/>
    <row r="248912"/>
    <row r="248913"/>
    <row r="248914"/>
    <row r="248915"/>
    <row r="248916"/>
    <row r="248917"/>
    <row r="248918"/>
    <row r="248919"/>
    <row r="248920"/>
    <row r="248921"/>
    <row r="248922"/>
    <row r="248923"/>
    <row r="248924"/>
    <row r="248925"/>
    <row r="248926"/>
    <row r="248927"/>
    <row r="248928"/>
    <row r="248929"/>
    <row r="248930"/>
    <row r="248931"/>
    <row r="248932"/>
    <row r="248933"/>
    <row r="248934"/>
    <row r="248935"/>
    <row r="248936"/>
    <row r="248937"/>
    <row r="248938"/>
    <row r="248939"/>
    <row r="248940"/>
    <row r="248941"/>
    <row r="248942"/>
    <row r="248943"/>
    <row r="248944"/>
    <row r="248945"/>
    <row r="248946"/>
    <row r="248947"/>
    <row r="248948"/>
    <row r="248949"/>
    <row r="248950"/>
    <row r="248951"/>
    <row r="248952"/>
    <row r="248953"/>
    <row r="248954"/>
    <row r="248955"/>
    <row r="248956"/>
    <row r="248957"/>
    <row r="248958"/>
    <row r="248959"/>
    <row r="248960"/>
    <row r="248961"/>
    <row r="248962"/>
    <row r="248963"/>
    <row r="248964"/>
    <row r="248965"/>
    <row r="248966"/>
    <row r="248967"/>
    <row r="248968"/>
    <row r="248969"/>
    <row r="248970"/>
    <row r="248971"/>
    <row r="248972"/>
    <row r="248973"/>
    <row r="248974"/>
    <row r="248975"/>
    <row r="248976"/>
    <row r="248977"/>
    <row r="248978"/>
    <row r="248979"/>
    <row r="248980"/>
    <row r="248981"/>
    <row r="248982"/>
    <row r="248983"/>
    <row r="248984"/>
    <row r="248985"/>
    <row r="248986"/>
    <row r="248987"/>
    <row r="248988"/>
    <row r="248989"/>
    <row r="248990"/>
    <row r="248991"/>
    <row r="248992"/>
    <row r="248993"/>
    <row r="248994"/>
    <row r="248995"/>
    <row r="248996"/>
    <row r="248997"/>
    <row r="248998"/>
    <row r="248999"/>
    <row r="249000"/>
    <row r="249001"/>
    <row r="249002"/>
    <row r="249003"/>
    <row r="249004"/>
    <row r="249005"/>
    <row r="249006"/>
    <row r="249007"/>
    <row r="249008"/>
    <row r="249009"/>
    <row r="249010"/>
    <row r="249011"/>
    <row r="249012"/>
    <row r="249013"/>
    <row r="249014"/>
    <row r="249015"/>
    <row r="249016"/>
    <row r="249017"/>
    <row r="249018"/>
    <row r="249019"/>
    <row r="249020"/>
    <row r="249021"/>
    <row r="249022"/>
    <row r="249023"/>
    <row r="249024"/>
    <row r="249025"/>
    <row r="249026"/>
    <row r="249027"/>
    <row r="249028"/>
    <row r="249029"/>
    <row r="249030"/>
    <row r="249031"/>
    <row r="249032"/>
    <row r="249033"/>
    <row r="249034"/>
    <row r="249035"/>
    <row r="249036"/>
    <row r="249037"/>
    <row r="249038"/>
    <row r="249039"/>
    <row r="249040"/>
    <row r="249041"/>
    <row r="249042"/>
    <row r="249043"/>
    <row r="249044"/>
    <row r="249045"/>
    <row r="249046"/>
    <row r="249047"/>
    <row r="249048"/>
    <row r="249049"/>
    <row r="249050"/>
    <row r="249051"/>
    <row r="249052"/>
    <row r="249053"/>
    <row r="249054"/>
    <row r="249055"/>
    <row r="249056"/>
    <row r="249057"/>
    <row r="249058"/>
    <row r="249059"/>
    <row r="249060"/>
    <row r="249061"/>
    <row r="249062"/>
    <row r="249063"/>
    <row r="249064"/>
    <row r="249065"/>
    <row r="249066"/>
    <row r="249067"/>
    <row r="249068"/>
    <row r="249069"/>
    <row r="249070"/>
    <row r="249071"/>
    <row r="249072"/>
    <row r="249073"/>
    <row r="249074"/>
    <row r="249075"/>
    <row r="249076"/>
    <row r="249077"/>
    <row r="249078"/>
    <row r="249079"/>
    <row r="249080"/>
    <row r="249081"/>
    <row r="249082"/>
    <row r="249083"/>
    <row r="249084"/>
    <row r="249085"/>
    <row r="249086"/>
    <row r="249087"/>
    <row r="249088"/>
    <row r="249089"/>
    <row r="249090"/>
    <row r="249091"/>
    <row r="249092"/>
    <row r="249093"/>
    <row r="249094"/>
    <row r="249095"/>
    <row r="249096"/>
    <row r="249097"/>
    <row r="249098"/>
    <row r="249099"/>
    <row r="249100"/>
    <row r="249101"/>
    <row r="249102"/>
    <row r="249103"/>
    <row r="249104"/>
    <row r="249105"/>
    <row r="249106"/>
    <row r="249107"/>
    <row r="249108"/>
    <row r="249109"/>
    <row r="249110"/>
    <row r="249111"/>
    <row r="249112"/>
    <row r="249113"/>
    <row r="249114"/>
    <row r="249115"/>
    <row r="249116"/>
    <row r="249117"/>
    <row r="249118"/>
    <row r="249119"/>
    <row r="249120"/>
    <row r="249121"/>
    <row r="249122"/>
    <row r="249123"/>
    <row r="249124"/>
    <row r="249125"/>
    <row r="249126"/>
    <row r="249127"/>
    <row r="249128"/>
    <row r="249129"/>
    <row r="249130"/>
    <row r="249131"/>
    <row r="249132"/>
    <row r="249133"/>
    <row r="249134"/>
    <row r="249135"/>
    <row r="249136"/>
    <row r="249137"/>
    <row r="249138"/>
    <row r="249139"/>
    <row r="249140"/>
    <row r="249141"/>
    <row r="249142"/>
    <row r="249143"/>
    <row r="249144"/>
    <row r="249145"/>
    <row r="249146"/>
    <row r="249147"/>
    <row r="249148"/>
    <row r="249149"/>
    <row r="249150"/>
    <row r="249151"/>
    <row r="249152"/>
    <row r="249153"/>
    <row r="249154"/>
    <row r="249155"/>
    <row r="249156"/>
    <row r="249157"/>
    <row r="249158"/>
    <row r="249159"/>
    <row r="249160"/>
    <row r="249161"/>
    <row r="249162"/>
    <row r="249163"/>
    <row r="249164"/>
    <row r="249165"/>
    <row r="249166"/>
    <row r="249167"/>
    <row r="249168"/>
    <row r="249169"/>
    <row r="249170"/>
    <row r="249171"/>
    <row r="249172"/>
    <row r="249173"/>
    <row r="249174"/>
    <row r="249175"/>
    <row r="249176"/>
    <row r="249177"/>
    <row r="249178"/>
    <row r="249179"/>
    <row r="249180"/>
    <row r="249181"/>
    <row r="249182"/>
    <row r="249183"/>
    <row r="249184"/>
    <row r="249185"/>
    <row r="249186"/>
    <row r="249187"/>
    <row r="249188"/>
    <row r="249189"/>
    <row r="249190"/>
    <row r="249191"/>
    <row r="249192"/>
    <row r="249193"/>
    <row r="249194"/>
    <row r="249195"/>
    <row r="249196"/>
    <row r="249197"/>
    <row r="249198"/>
    <row r="249199"/>
    <row r="249200"/>
    <row r="249201"/>
    <row r="249202"/>
    <row r="249203"/>
    <row r="249204"/>
    <row r="249205"/>
    <row r="249206"/>
    <row r="249207"/>
    <row r="249208"/>
    <row r="249209"/>
    <row r="249210"/>
    <row r="249211"/>
    <row r="249212"/>
    <row r="249213"/>
    <row r="249214"/>
    <row r="249215"/>
    <row r="249216"/>
    <row r="249217"/>
    <row r="249218"/>
    <row r="249219"/>
    <row r="249220"/>
    <row r="249221"/>
    <row r="249222"/>
    <row r="249223"/>
    <row r="249224"/>
    <row r="249225"/>
    <row r="249226"/>
    <row r="249227"/>
    <row r="249228"/>
    <row r="249229"/>
    <row r="249230"/>
    <row r="249231"/>
    <row r="249232"/>
    <row r="249233"/>
    <row r="249234"/>
    <row r="249235"/>
    <row r="249236"/>
    <row r="249237"/>
    <row r="249238"/>
    <row r="249239"/>
    <row r="249240"/>
    <row r="249241"/>
    <row r="249242"/>
    <row r="249243"/>
    <row r="249244"/>
    <row r="249245"/>
    <row r="249246"/>
    <row r="249247"/>
    <row r="249248"/>
    <row r="249249"/>
    <row r="249250"/>
    <row r="249251"/>
    <row r="249252"/>
    <row r="249253"/>
    <row r="249254"/>
    <row r="249255"/>
    <row r="249256"/>
    <row r="249257"/>
    <row r="249258"/>
    <row r="249259"/>
    <row r="249260"/>
    <row r="249261"/>
    <row r="249262"/>
    <row r="249263"/>
    <row r="249264"/>
    <row r="249265"/>
    <row r="249266"/>
    <row r="249267"/>
    <row r="249268"/>
    <row r="249269"/>
    <row r="249270"/>
    <row r="249271"/>
    <row r="249272"/>
    <row r="249273"/>
    <row r="249274"/>
    <row r="249275"/>
    <row r="249276"/>
    <row r="249277"/>
    <row r="249278"/>
    <row r="249279"/>
    <row r="249280"/>
    <row r="249281"/>
    <row r="249282"/>
    <row r="249283"/>
    <row r="249284"/>
    <row r="249285"/>
    <row r="249286"/>
    <row r="249287"/>
    <row r="249288"/>
    <row r="249289"/>
    <row r="249290"/>
    <row r="249291"/>
    <row r="249292"/>
    <row r="249293"/>
    <row r="249294"/>
    <row r="249295"/>
    <row r="249296"/>
    <row r="249297"/>
    <row r="249298"/>
    <row r="249299"/>
    <row r="249300"/>
    <row r="249301"/>
    <row r="249302"/>
    <row r="249303"/>
    <row r="249304"/>
    <row r="249305"/>
    <row r="249306"/>
    <row r="249307"/>
    <row r="249308"/>
    <row r="249309"/>
    <row r="249310"/>
    <row r="249311"/>
    <row r="249312"/>
    <row r="249313"/>
    <row r="249314"/>
    <row r="249315"/>
    <row r="249316"/>
    <row r="249317"/>
    <row r="249318"/>
    <row r="249319"/>
    <row r="249320"/>
    <row r="249321"/>
    <row r="249322"/>
    <row r="249323"/>
    <row r="249324"/>
    <row r="249325"/>
    <row r="249326"/>
    <row r="249327"/>
    <row r="249328"/>
    <row r="249329"/>
    <row r="249330"/>
    <row r="249331"/>
    <row r="249332"/>
    <row r="249333"/>
    <row r="249334"/>
    <row r="249335"/>
    <row r="249336"/>
    <row r="249337"/>
    <row r="249338"/>
    <row r="249339"/>
    <row r="249340"/>
    <row r="249341"/>
    <row r="249342"/>
    <row r="249343"/>
    <row r="249344"/>
    <row r="249345"/>
    <row r="249346"/>
    <row r="249347"/>
    <row r="249348"/>
    <row r="249349"/>
    <row r="249350"/>
    <row r="249351"/>
    <row r="249352"/>
    <row r="249353"/>
    <row r="249354"/>
    <row r="249355"/>
    <row r="249356"/>
    <row r="249357"/>
    <row r="249358"/>
    <row r="249359"/>
    <row r="249360"/>
    <row r="249361"/>
    <row r="249362"/>
    <row r="249363"/>
    <row r="249364"/>
    <row r="249365"/>
    <row r="249366"/>
    <row r="249367"/>
    <row r="249368"/>
    <row r="249369"/>
    <row r="249370"/>
    <row r="249371"/>
    <row r="249372"/>
    <row r="249373"/>
    <row r="249374"/>
    <row r="249375"/>
    <row r="249376"/>
    <row r="249377"/>
    <row r="249378"/>
    <row r="249379"/>
    <row r="249380"/>
    <row r="249381"/>
    <row r="249382"/>
    <row r="249383"/>
    <row r="249384"/>
    <row r="249385"/>
    <row r="249386"/>
    <row r="249387"/>
    <row r="249388"/>
    <row r="249389"/>
    <row r="249390"/>
    <row r="249391"/>
    <row r="249392"/>
    <row r="249393"/>
    <row r="249394"/>
    <row r="249395"/>
    <row r="249396"/>
    <row r="249397"/>
    <row r="249398"/>
    <row r="249399"/>
    <row r="249400"/>
    <row r="249401"/>
    <row r="249402"/>
    <row r="249403"/>
    <row r="249404"/>
    <row r="249405"/>
    <row r="249406"/>
    <row r="249407"/>
    <row r="249408"/>
    <row r="249409"/>
    <row r="249410"/>
    <row r="249411"/>
    <row r="249412"/>
    <row r="249413"/>
    <row r="249414"/>
    <row r="249415"/>
    <row r="249416"/>
    <row r="249417"/>
    <row r="249418"/>
    <row r="249419"/>
    <row r="249420"/>
    <row r="249421"/>
    <row r="249422"/>
    <row r="249423"/>
    <row r="249424"/>
    <row r="249425"/>
    <row r="249426"/>
    <row r="249427"/>
    <row r="249428"/>
    <row r="249429"/>
    <row r="249430"/>
    <row r="249431"/>
    <row r="249432"/>
    <row r="249433"/>
    <row r="249434"/>
    <row r="249435"/>
    <row r="249436"/>
    <row r="249437"/>
    <row r="249438"/>
    <row r="249439"/>
    <row r="249440"/>
    <row r="249441"/>
    <row r="249442"/>
    <row r="249443"/>
    <row r="249444"/>
    <row r="249445"/>
    <row r="249446"/>
    <row r="249447"/>
    <row r="249448"/>
    <row r="249449"/>
    <row r="249450"/>
    <row r="249451"/>
    <row r="249452"/>
    <row r="249453"/>
    <row r="249454"/>
    <row r="249455"/>
    <row r="249456"/>
    <row r="249457"/>
    <row r="249458"/>
    <row r="249459"/>
    <row r="249460"/>
    <row r="249461"/>
    <row r="249462"/>
    <row r="249463"/>
    <row r="249464"/>
    <row r="249465"/>
    <row r="249466"/>
    <row r="249467"/>
    <row r="249468"/>
    <row r="249469"/>
    <row r="249470"/>
    <row r="249471"/>
    <row r="249472"/>
    <row r="249473"/>
    <row r="249474"/>
    <row r="249475"/>
    <row r="249476"/>
    <row r="249477"/>
    <row r="249478"/>
    <row r="249479"/>
    <row r="249480"/>
    <row r="249481"/>
    <row r="249482"/>
    <row r="249483"/>
    <row r="249484"/>
    <row r="249485"/>
    <row r="249486"/>
    <row r="249487"/>
    <row r="249488"/>
    <row r="249489"/>
    <row r="249490"/>
    <row r="249491"/>
    <row r="249492"/>
    <row r="249493"/>
    <row r="249494"/>
    <row r="249495"/>
    <row r="249496"/>
    <row r="249497"/>
    <row r="249498"/>
    <row r="249499"/>
    <row r="249500"/>
    <row r="249501"/>
    <row r="249502"/>
    <row r="249503"/>
    <row r="249504"/>
    <row r="249505"/>
    <row r="249506"/>
    <row r="249507"/>
    <row r="249508"/>
    <row r="249509"/>
    <row r="249510"/>
    <row r="249511"/>
    <row r="249512"/>
    <row r="249513"/>
    <row r="249514"/>
    <row r="249515"/>
    <row r="249516"/>
    <row r="249517"/>
    <row r="249518"/>
    <row r="249519"/>
    <row r="249520"/>
    <row r="249521"/>
    <row r="249522"/>
    <row r="249523"/>
    <row r="249524"/>
    <row r="249525"/>
    <row r="249526"/>
    <row r="249527"/>
    <row r="249528"/>
    <row r="249529"/>
    <row r="249530"/>
    <row r="249531"/>
    <row r="249532"/>
    <row r="249533"/>
    <row r="249534"/>
    <row r="249535"/>
    <row r="249536"/>
    <row r="249537"/>
    <row r="249538"/>
    <row r="249539"/>
    <row r="249540"/>
    <row r="249541"/>
    <row r="249542"/>
    <row r="249543"/>
    <row r="249544"/>
    <row r="249545"/>
    <row r="249546"/>
    <row r="249547"/>
    <row r="249548"/>
    <row r="249549"/>
    <row r="249550"/>
    <row r="249551"/>
    <row r="249552"/>
    <row r="249553"/>
    <row r="249554"/>
    <row r="249555"/>
    <row r="249556"/>
    <row r="249557"/>
    <row r="249558"/>
    <row r="249559"/>
    <row r="249560"/>
    <row r="249561"/>
    <row r="249562"/>
    <row r="249563"/>
    <row r="249564"/>
    <row r="249565"/>
    <row r="249566"/>
    <row r="249567"/>
    <row r="249568"/>
    <row r="249569"/>
    <row r="249570"/>
    <row r="249571"/>
    <row r="249572"/>
    <row r="249573"/>
    <row r="249574"/>
    <row r="249575"/>
    <row r="249576"/>
    <row r="249577"/>
    <row r="249578"/>
    <row r="249579"/>
    <row r="249580"/>
    <row r="249581"/>
    <row r="249582"/>
    <row r="249583"/>
    <row r="249584"/>
    <row r="249585"/>
    <row r="249586"/>
    <row r="249587"/>
    <row r="249588"/>
    <row r="249589"/>
    <row r="249590"/>
    <row r="249591"/>
    <row r="249592"/>
    <row r="249593"/>
    <row r="249594"/>
    <row r="249595"/>
    <row r="249596"/>
    <row r="249597"/>
    <row r="249598"/>
    <row r="249599"/>
    <row r="249600"/>
    <row r="249601"/>
    <row r="249602"/>
    <row r="249603"/>
    <row r="249604"/>
    <row r="249605"/>
    <row r="249606"/>
    <row r="249607"/>
    <row r="249608"/>
    <row r="249609"/>
    <row r="249610"/>
    <row r="249611"/>
    <row r="249612"/>
    <row r="249613"/>
    <row r="249614"/>
    <row r="249615"/>
    <row r="249616"/>
    <row r="249617"/>
    <row r="249618"/>
    <row r="249619"/>
    <row r="249620"/>
    <row r="249621"/>
    <row r="249622"/>
    <row r="249623"/>
    <row r="249624"/>
    <row r="249625"/>
    <row r="249626"/>
    <row r="249627"/>
    <row r="249628"/>
    <row r="249629"/>
    <row r="249630"/>
    <row r="249631"/>
    <row r="249632"/>
    <row r="249633"/>
    <row r="249634"/>
    <row r="249635"/>
    <row r="249636"/>
    <row r="249637"/>
    <row r="249638"/>
    <row r="249639"/>
    <row r="249640"/>
    <row r="249641"/>
    <row r="249642"/>
    <row r="249643"/>
    <row r="249644"/>
    <row r="249645"/>
    <row r="249646"/>
    <row r="249647"/>
    <row r="249648"/>
    <row r="249649"/>
    <row r="249650"/>
    <row r="249651"/>
    <row r="249652"/>
    <row r="249653"/>
    <row r="249654"/>
    <row r="249655"/>
    <row r="249656"/>
    <row r="249657"/>
    <row r="249658"/>
    <row r="249659"/>
    <row r="249660"/>
    <row r="249661"/>
    <row r="249662"/>
    <row r="249663"/>
    <row r="249664"/>
    <row r="249665"/>
    <row r="249666"/>
    <row r="249667"/>
    <row r="249668"/>
    <row r="249669"/>
    <row r="249670"/>
    <row r="249671"/>
    <row r="249672"/>
    <row r="249673"/>
    <row r="249674"/>
    <row r="249675"/>
    <row r="249676"/>
    <row r="249677"/>
    <row r="249678"/>
    <row r="249679"/>
    <row r="249680"/>
    <row r="249681"/>
    <row r="249682"/>
    <row r="249683"/>
    <row r="249684"/>
    <row r="249685"/>
    <row r="249686"/>
    <row r="249687"/>
    <row r="249688"/>
    <row r="249689"/>
    <row r="249690"/>
    <row r="249691"/>
    <row r="249692"/>
    <row r="249693"/>
    <row r="249694"/>
    <row r="249695"/>
    <row r="249696"/>
    <row r="249697"/>
    <row r="249698"/>
    <row r="249699"/>
    <row r="249700"/>
    <row r="249701"/>
    <row r="249702"/>
    <row r="249703"/>
    <row r="249704"/>
    <row r="249705"/>
    <row r="249706"/>
    <row r="249707"/>
    <row r="249708"/>
    <row r="249709"/>
    <row r="249710"/>
    <row r="249711"/>
    <row r="249712"/>
    <row r="249713"/>
    <row r="249714"/>
    <row r="249715"/>
    <row r="249716"/>
    <row r="249717"/>
    <row r="249718"/>
    <row r="249719"/>
    <row r="249720"/>
    <row r="249721"/>
    <row r="249722"/>
    <row r="249723"/>
    <row r="249724"/>
    <row r="249725"/>
    <row r="249726"/>
    <row r="249727"/>
    <row r="249728"/>
    <row r="249729"/>
    <row r="249730"/>
    <row r="249731"/>
    <row r="249732"/>
    <row r="249733"/>
    <row r="249734"/>
    <row r="249735"/>
    <row r="249736"/>
    <row r="249737"/>
    <row r="249738"/>
    <row r="249739"/>
    <row r="249740"/>
    <row r="249741"/>
    <row r="249742"/>
    <row r="249743"/>
    <row r="249744"/>
    <row r="249745"/>
    <row r="249746"/>
    <row r="249747"/>
    <row r="249748"/>
    <row r="249749"/>
    <row r="249750"/>
    <row r="249751"/>
    <row r="249752"/>
    <row r="249753"/>
    <row r="249754"/>
    <row r="249755"/>
    <row r="249756"/>
    <row r="249757"/>
    <row r="249758"/>
    <row r="249759"/>
    <row r="249760"/>
    <row r="249761"/>
    <row r="249762"/>
    <row r="249763"/>
    <row r="249764"/>
    <row r="249765"/>
    <row r="249766"/>
    <row r="249767"/>
    <row r="249768"/>
    <row r="249769"/>
    <row r="249770"/>
    <row r="249771"/>
    <row r="249772"/>
    <row r="249773"/>
    <row r="249774"/>
    <row r="249775"/>
    <row r="249776"/>
    <row r="249777"/>
    <row r="249778"/>
    <row r="249779"/>
    <row r="249780"/>
    <row r="249781"/>
    <row r="249782"/>
    <row r="249783"/>
    <row r="249784"/>
    <row r="249785"/>
    <row r="249786"/>
    <row r="249787"/>
    <row r="249788"/>
    <row r="249789"/>
    <row r="249790"/>
    <row r="249791"/>
    <row r="249792"/>
    <row r="249793"/>
    <row r="249794"/>
    <row r="249795"/>
    <row r="249796"/>
    <row r="249797"/>
    <row r="249798"/>
    <row r="249799"/>
    <row r="249800"/>
    <row r="249801"/>
    <row r="249802"/>
    <row r="249803"/>
    <row r="249804"/>
    <row r="249805"/>
    <row r="249806"/>
    <row r="249807"/>
    <row r="249808"/>
    <row r="249809"/>
    <row r="249810"/>
    <row r="249811"/>
    <row r="249812"/>
    <row r="249813"/>
    <row r="249814"/>
    <row r="249815"/>
    <row r="249816"/>
    <row r="249817"/>
    <row r="249818"/>
    <row r="249819"/>
    <row r="249820"/>
    <row r="249821"/>
    <row r="249822"/>
    <row r="249823"/>
    <row r="249824"/>
    <row r="249825"/>
    <row r="249826"/>
    <row r="249827"/>
    <row r="249828"/>
    <row r="249829"/>
    <row r="249830"/>
    <row r="249831"/>
    <row r="249832"/>
    <row r="249833"/>
    <row r="249834"/>
    <row r="249835"/>
    <row r="249836"/>
    <row r="249837"/>
    <row r="249838"/>
    <row r="249839"/>
    <row r="249840"/>
    <row r="249841"/>
    <row r="249842"/>
    <row r="249843"/>
    <row r="249844"/>
    <row r="249845"/>
    <row r="249846"/>
    <row r="249847"/>
    <row r="249848"/>
    <row r="249849"/>
    <row r="249850"/>
    <row r="249851"/>
    <row r="249852"/>
    <row r="249853"/>
    <row r="249854"/>
    <row r="249855"/>
    <row r="249856"/>
    <row r="249857"/>
    <row r="249858"/>
    <row r="249859"/>
    <row r="249860"/>
    <row r="249861"/>
    <row r="249862"/>
    <row r="249863"/>
    <row r="249864"/>
    <row r="249865"/>
    <row r="249866"/>
    <row r="249867"/>
    <row r="249868"/>
    <row r="249869"/>
    <row r="249870"/>
    <row r="249871"/>
    <row r="249872"/>
    <row r="249873"/>
    <row r="249874"/>
    <row r="249875"/>
    <row r="249876"/>
    <row r="249877"/>
    <row r="249878"/>
    <row r="249879"/>
    <row r="249880"/>
    <row r="249881"/>
    <row r="249882"/>
    <row r="249883"/>
    <row r="249884"/>
    <row r="249885"/>
    <row r="249886"/>
    <row r="249887"/>
    <row r="249888"/>
    <row r="249889"/>
    <row r="249890"/>
    <row r="249891"/>
    <row r="249892"/>
    <row r="249893"/>
    <row r="249894"/>
    <row r="249895"/>
    <row r="249896"/>
    <row r="249897"/>
    <row r="249898"/>
    <row r="249899"/>
    <row r="249900"/>
    <row r="249901"/>
    <row r="249902"/>
    <row r="249903"/>
    <row r="249904"/>
    <row r="249905"/>
    <row r="249906"/>
    <row r="249907"/>
    <row r="249908"/>
    <row r="249909"/>
    <row r="249910"/>
    <row r="249911"/>
    <row r="249912"/>
    <row r="249913"/>
    <row r="249914"/>
    <row r="249915"/>
    <row r="249916"/>
    <row r="249917"/>
    <row r="249918"/>
    <row r="249919"/>
    <row r="249920"/>
    <row r="249921"/>
    <row r="249922"/>
    <row r="249923"/>
    <row r="249924"/>
    <row r="249925"/>
    <row r="249926"/>
    <row r="249927"/>
    <row r="249928"/>
    <row r="249929"/>
    <row r="249930"/>
    <row r="249931"/>
    <row r="249932"/>
    <row r="249933"/>
    <row r="249934"/>
    <row r="249935"/>
    <row r="249936"/>
    <row r="249937"/>
    <row r="249938"/>
    <row r="249939"/>
    <row r="249940"/>
    <row r="249941"/>
    <row r="249942"/>
    <row r="249943"/>
    <row r="249944"/>
    <row r="249945"/>
    <row r="249946"/>
    <row r="249947"/>
    <row r="249948"/>
    <row r="249949"/>
    <row r="249950"/>
    <row r="249951"/>
    <row r="249952"/>
    <row r="249953"/>
    <row r="249954"/>
    <row r="249955"/>
    <row r="249956"/>
    <row r="249957"/>
    <row r="249958"/>
    <row r="249959"/>
    <row r="249960"/>
    <row r="249961"/>
    <row r="249962"/>
    <row r="249963"/>
    <row r="249964"/>
    <row r="249965"/>
    <row r="249966"/>
    <row r="249967"/>
    <row r="249968"/>
    <row r="249969"/>
    <row r="249970"/>
    <row r="249971"/>
    <row r="249972"/>
    <row r="249973"/>
    <row r="249974"/>
    <row r="249975"/>
    <row r="249976"/>
    <row r="249977"/>
    <row r="249978"/>
    <row r="249979"/>
    <row r="249980"/>
    <row r="249981"/>
    <row r="249982"/>
    <row r="249983"/>
    <row r="249984"/>
    <row r="249985"/>
    <row r="249986"/>
    <row r="249987"/>
    <row r="249988"/>
    <row r="249989"/>
    <row r="249990"/>
    <row r="249991"/>
    <row r="249992"/>
    <row r="249993"/>
    <row r="249994"/>
    <row r="249995"/>
    <row r="249996"/>
    <row r="249997"/>
    <row r="249998"/>
    <row r="249999"/>
    <row r="250000"/>
    <row r="250001"/>
    <row r="250002"/>
    <row r="250003"/>
    <row r="250004"/>
    <row r="250005"/>
    <row r="250006"/>
    <row r="250007"/>
    <row r="250008"/>
    <row r="250009"/>
    <row r="250010"/>
    <row r="250011"/>
    <row r="250012"/>
    <row r="250013"/>
    <row r="250014"/>
    <row r="250015"/>
    <row r="250016"/>
    <row r="250017"/>
    <row r="250018"/>
    <row r="250019"/>
    <row r="250020"/>
    <row r="250021"/>
    <row r="250022"/>
    <row r="250023"/>
    <row r="250024"/>
    <row r="250025"/>
    <row r="250026"/>
    <row r="250027"/>
    <row r="250028"/>
    <row r="250029"/>
    <row r="250030"/>
    <row r="250031"/>
    <row r="250032"/>
    <row r="250033"/>
    <row r="250034"/>
    <row r="250035"/>
    <row r="250036"/>
    <row r="250037"/>
    <row r="250038"/>
    <row r="250039"/>
    <row r="250040"/>
    <row r="250041"/>
    <row r="250042"/>
    <row r="250043"/>
    <row r="250044"/>
    <row r="250045"/>
    <row r="250046"/>
    <row r="250047"/>
    <row r="250048"/>
    <row r="250049"/>
    <row r="250050"/>
    <row r="250051"/>
    <row r="250052"/>
    <row r="250053"/>
    <row r="250054"/>
    <row r="250055"/>
    <row r="250056"/>
    <row r="250057"/>
    <row r="250058"/>
    <row r="250059"/>
    <row r="250060"/>
    <row r="250061"/>
    <row r="250062"/>
    <row r="250063"/>
    <row r="250064"/>
    <row r="250065"/>
    <row r="250066"/>
    <row r="250067"/>
    <row r="250068"/>
    <row r="250069"/>
    <row r="250070"/>
    <row r="250071"/>
    <row r="250072"/>
    <row r="250073"/>
    <row r="250074"/>
    <row r="250075"/>
    <row r="250076"/>
    <row r="250077"/>
    <row r="250078"/>
    <row r="250079"/>
    <row r="250080"/>
    <row r="250081"/>
    <row r="250082"/>
    <row r="250083"/>
    <row r="250084"/>
    <row r="250085"/>
    <row r="250086"/>
    <row r="250087"/>
    <row r="250088"/>
    <row r="250089"/>
    <row r="250090"/>
    <row r="250091"/>
    <row r="250092"/>
    <row r="250093"/>
    <row r="250094"/>
    <row r="250095"/>
    <row r="250096"/>
    <row r="250097"/>
    <row r="250098"/>
    <row r="250099"/>
    <row r="250100"/>
    <row r="250101"/>
    <row r="250102"/>
    <row r="250103"/>
    <row r="250104"/>
    <row r="250105"/>
    <row r="250106"/>
    <row r="250107"/>
    <row r="250108"/>
    <row r="250109"/>
    <row r="250110"/>
    <row r="250111"/>
    <row r="250112"/>
    <row r="250113"/>
    <row r="250114"/>
    <row r="250115"/>
    <row r="250116"/>
    <row r="250117"/>
    <row r="250118"/>
    <row r="250119"/>
    <row r="250120"/>
    <row r="250121"/>
    <row r="250122"/>
    <row r="250123"/>
    <row r="250124"/>
    <row r="250125"/>
    <row r="250126"/>
    <row r="250127"/>
    <row r="250128"/>
    <row r="250129"/>
    <row r="250130"/>
    <row r="250131"/>
    <row r="250132"/>
    <row r="250133"/>
    <row r="250134"/>
    <row r="250135"/>
    <row r="250136"/>
    <row r="250137"/>
    <row r="250138"/>
    <row r="250139"/>
    <row r="250140"/>
    <row r="250141"/>
    <row r="250142"/>
    <row r="250143"/>
    <row r="250144"/>
    <row r="250145"/>
    <row r="250146"/>
    <row r="250147"/>
    <row r="250148"/>
    <row r="250149"/>
    <row r="250150"/>
    <row r="250151"/>
    <row r="250152"/>
    <row r="250153"/>
    <row r="250154"/>
    <row r="250155"/>
    <row r="250156"/>
    <row r="250157"/>
    <row r="250158"/>
    <row r="250159"/>
    <row r="250160"/>
    <row r="250161"/>
    <row r="250162"/>
    <row r="250163"/>
    <row r="250164"/>
    <row r="250165"/>
    <row r="250166"/>
    <row r="250167"/>
    <row r="250168"/>
    <row r="250169"/>
    <row r="250170"/>
    <row r="250171"/>
    <row r="250172"/>
    <row r="250173"/>
    <row r="250174"/>
    <row r="250175"/>
    <row r="250176"/>
    <row r="250177"/>
    <row r="250178"/>
    <row r="250179"/>
    <row r="250180"/>
    <row r="250181"/>
    <row r="250182"/>
    <row r="250183"/>
    <row r="250184"/>
    <row r="250185"/>
    <row r="250186"/>
    <row r="250187"/>
    <row r="250188"/>
    <row r="250189"/>
    <row r="250190"/>
    <row r="250191"/>
    <row r="250192"/>
    <row r="250193"/>
    <row r="250194"/>
    <row r="250195"/>
    <row r="250196"/>
    <row r="250197"/>
    <row r="250198"/>
    <row r="250199"/>
    <row r="250200"/>
    <row r="250201"/>
    <row r="250202"/>
    <row r="250203"/>
    <row r="250204"/>
    <row r="250205"/>
    <row r="250206"/>
    <row r="250207"/>
    <row r="250208"/>
    <row r="250209"/>
    <row r="250210"/>
    <row r="250211"/>
    <row r="250212"/>
    <row r="250213"/>
    <row r="250214"/>
    <row r="250215"/>
    <row r="250216"/>
    <row r="250217"/>
    <row r="250218"/>
    <row r="250219"/>
    <row r="250220"/>
    <row r="250221"/>
    <row r="250222"/>
    <row r="250223"/>
    <row r="250224"/>
    <row r="250225"/>
    <row r="250226"/>
    <row r="250227"/>
    <row r="250228"/>
    <row r="250229"/>
    <row r="250230"/>
    <row r="250231"/>
    <row r="250232"/>
    <row r="250233"/>
    <row r="250234"/>
    <row r="250235"/>
    <row r="250236"/>
    <row r="250237"/>
    <row r="250238"/>
    <row r="250239"/>
    <row r="250240"/>
    <row r="250241"/>
    <row r="250242"/>
    <row r="250243"/>
    <row r="250244"/>
    <row r="250245"/>
    <row r="250246"/>
    <row r="250247"/>
    <row r="250248"/>
    <row r="250249"/>
    <row r="250250"/>
    <row r="250251"/>
    <row r="250252"/>
    <row r="250253"/>
    <row r="250254"/>
    <row r="250255"/>
    <row r="250256"/>
    <row r="250257"/>
    <row r="250258"/>
    <row r="250259"/>
    <row r="250260"/>
    <row r="250261"/>
    <row r="250262"/>
    <row r="250263"/>
    <row r="250264"/>
    <row r="250265"/>
    <row r="250266"/>
    <row r="250267"/>
    <row r="250268"/>
    <row r="250269"/>
    <row r="250270"/>
    <row r="250271"/>
    <row r="250272"/>
    <row r="250273"/>
    <row r="250274"/>
    <row r="250275"/>
    <row r="250276"/>
    <row r="250277"/>
    <row r="250278"/>
    <row r="250279"/>
    <row r="250280"/>
    <row r="250281"/>
    <row r="250282"/>
    <row r="250283"/>
    <row r="250284"/>
    <row r="250285"/>
    <row r="250286"/>
    <row r="250287"/>
    <row r="250288"/>
    <row r="250289"/>
    <row r="250290"/>
    <row r="250291"/>
    <row r="250292"/>
    <row r="250293"/>
    <row r="250294"/>
    <row r="250295"/>
    <row r="250296"/>
    <row r="250297"/>
    <row r="250298"/>
    <row r="250299"/>
    <row r="250300"/>
    <row r="250301"/>
    <row r="250302"/>
    <row r="250303"/>
    <row r="250304"/>
    <row r="250305"/>
    <row r="250306"/>
    <row r="250307"/>
    <row r="250308"/>
    <row r="250309"/>
    <row r="250310"/>
    <row r="250311"/>
    <row r="250312"/>
    <row r="250313"/>
    <row r="250314"/>
    <row r="250315"/>
    <row r="250316"/>
    <row r="250317"/>
    <row r="250318"/>
    <row r="250319"/>
    <row r="250320"/>
    <row r="250321"/>
    <row r="250322"/>
    <row r="250323"/>
    <row r="250324"/>
    <row r="250325"/>
    <row r="250326"/>
    <row r="250327"/>
    <row r="250328"/>
    <row r="250329"/>
    <row r="250330"/>
    <row r="250331"/>
    <row r="250332"/>
    <row r="250333"/>
    <row r="250334"/>
    <row r="250335"/>
    <row r="250336"/>
    <row r="250337"/>
    <row r="250338"/>
    <row r="250339"/>
    <row r="250340"/>
    <row r="250341"/>
    <row r="250342"/>
    <row r="250343"/>
    <row r="250344"/>
    <row r="250345"/>
    <row r="250346"/>
    <row r="250347"/>
    <row r="250348"/>
    <row r="250349"/>
    <row r="250350"/>
    <row r="250351"/>
    <row r="250352"/>
    <row r="250353"/>
    <row r="250354"/>
    <row r="250355"/>
    <row r="250356"/>
    <row r="250357"/>
    <row r="250358"/>
    <row r="250359"/>
    <row r="250360"/>
    <row r="250361"/>
    <row r="250362"/>
    <row r="250363"/>
    <row r="250364"/>
    <row r="250365"/>
    <row r="250366"/>
    <row r="250367"/>
    <row r="250368"/>
    <row r="250369"/>
    <row r="250370"/>
    <row r="250371"/>
    <row r="250372"/>
    <row r="250373"/>
    <row r="250374"/>
    <row r="250375"/>
    <row r="250376"/>
    <row r="250377"/>
    <row r="250378"/>
    <row r="250379"/>
    <row r="250380"/>
    <row r="250381"/>
    <row r="250382"/>
    <row r="250383"/>
    <row r="250384"/>
    <row r="250385"/>
    <row r="250386"/>
    <row r="250387"/>
    <row r="250388"/>
    <row r="250389"/>
    <row r="250390"/>
    <row r="250391"/>
    <row r="250392"/>
    <row r="250393"/>
    <row r="250394"/>
    <row r="250395"/>
    <row r="250396"/>
    <row r="250397"/>
    <row r="250398"/>
    <row r="250399"/>
    <row r="250400"/>
    <row r="250401"/>
    <row r="250402"/>
    <row r="250403"/>
    <row r="250404"/>
    <row r="250405"/>
    <row r="250406"/>
    <row r="250407"/>
    <row r="250408"/>
    <row r="250409"/>
    <row r="250410"/>
    <row r="250411"/>
    <row r="250412"/>
    <row r="250413"/>
    <row r="250414"/>
    <row r="250415"/>
    <row r="250416"/>
    <row r="250417"/>
    <row r="250418"/>
    <row r="250419"/>
    <row r="250420"/>
    <row r="250421"/>
    <row r="250422"/>
    <row r="250423"/>
    <row r="250424"/>
    <row r="250425"/>
    <row r="250426"/>
    <row r="250427"/>
    <row r="250428"/>
    <row r="250429"/>
    <row r="250430"/>
    <row r="250431"/>
    <row r="250432"/>
    <row r="250433"/>
    <row r="250434"/>
    <row r="250435"/>
    <row r="250436"/>
    <row r="250437"/>
    <row r="250438"/>
    <row r="250439"/>
    <row r="250440"/>
    <row r="250441"/>
    <row r="250442"/>
    <row r="250443"/>
    <row r="250444"/>
    <row r="250445"/>
    <row r="250446"/>
    <row r="250447"/>
    <row r="250448"/>
    <row r="250449"/>
    <row r="250450"/>
    <row r="250451"/>
    <row r="250452"/>
    <row r="250453"/>
    <row r="250454"/>
    <row r="250455"/>
    <row r="250456"/>
    <row r="250457"/>
    <row r="250458"/>
    <row r="250459"/>
    <row r="250460"/>
    <row r="250461"/>
    <row r="250462"/>
    <row r="250463"/>
    <row r="250464"/>
    <row r="250465"/>
    <row r="250466"/>
    <row r="250467"/>
    <row r="250468"/>
    <row r="250469"/>
    <row r="250470"/>
    <row r="250471"/>
    <row r="250472"/>
    <row r="250473"/>
    <row r="250474"/>
    <row r="250475"/>
    <row r="250476"/>
    <row r="250477"/>
    <row r="250478"/>
    <row r="250479"/>
    <row r="250480"/>
    <row r="250481"/>
    <row r="250482"/>
    <row r="250483"/>
    <row r="250484"/>
    <row r="250485"/>
    <row r="250486"/>
    <row r="250487"/>
    <row r="250488"/>
    <row r="250489"/>
    <row r="250490"/>
    <row r="250491"/>
    <row r="250492"/>
    <row r="250493"/>
    <row r="250494"/>
    <row r="250495"/>
    <row r="250496"/>
    <row r="250497"/>
    <row r="250498"/>
    <row r="250499"/>
    <row r="250500"/>
    <row r="250501"/>
    <row r="250502"/>
    <row r="250503"/>
    <row r="250504"/>
    <row r="250505"/>
    <row r="250506"/>
    <row r="250507"/>
    <row r="250508"/>
    <row r="250509"/>
    <row r="250510"/>
    <row r="250511"/>
    <row r="250512"/>
    <row r="250513"/>
    <row r="250514"/>
    <row r="250515"/>
    <row r="250516"/>
    <row r="250517"/>
    <row r="250518"/>
    <row r="250519"/>
    <row r="250520"/>
    <row r="250521"/>
    <row r="250522"/>
    <row r="250523"/>
    <row r="250524"/>
    <row r="250525"/>
    <row r="250526"/>
    <row r="250527"/>
    <row r="250528"/>
    <row r="250529"/>
    <row r="250530"/>
    <row r="250531"/>
    <row r="250532"/>
    <row r="250533"/>
    <row r="250534"/>
    <row r="250535"/>
    <row r="250536"/>
    <row r="250537"/>
    <row r="250538"/>
    <row r="250539"/>
    <row r="250540"/>
    <row r="250541"/>
    <row r="250542"/>
    <row r="250543"/>
    <row r="250544"/>
    <row r="250545"/>
    <row r="250546"/>
    <row r="250547"/>
    <row r="250548"/>
    <row r="250549"/>
    <row r="250550"/>
    <row r="250551"/>
    <row r="250552"/>
    <row r="250553"/>
    <row r="250554"/>
    <row r="250555"/>
    <row r="250556"/>
    <row r="250557"/>
    <row r="250558"/>
    <row r="250559"/>
    <row r="250560"/>
    <row r="250561"/>
    <row r="250562"/>
    <row r="250563"/>
    <row r="250564"/>
    <row r="250565"/>
    <row r="250566"/>
    <row r="250567"/>
    <row r="250568"/>
    <row r="250569"/>
    <row r="250570"/>
    <row r="250571"/>
    <row r="250572"/>
    <row r="250573"/>
    <row r="250574"/>
    <row r="250575"/>
    <row r="250576"/>
    <row r="250577"/>
    <row r="250578"/>
    <row r="250579"/>
    <row r="250580"/>
    <row r="250581"/>
    <row r="250582"/>
    <row r="250583"/>
    <row r="250584"/>
    <row r="250585"/>
    <row r="250586"/>
    <row r="250587"/>
    <row r="250588"/>
    <row r="250589"/>
    <row r="250590"/>
    <row r="250591"/>
    <row r="250592"/>
    <row r="250593"/>
    <row r="250594"/>
    <row r="250595"/>
    <row r="250596"/>
    <row r="250597"/>
    <row r="250598"/>
    <row r="250599"/>
    <row r="250600"/>
    <row r="250601"/>
    <row r="250602"/>
    <row r="250603"/>
    <row r="250604"/>
    <row r="250605"/>
    <row r="250606"/>
    <row r="250607"/>
    <row r="250608"/>
    <row r="250609"/>
    <row r="250610"/>
    <row r="250611"/>
    <row r="250612"/>
    <row r="250613"/>
    <row r="250614"/>
    <row r="250615"/>
    <row r="250616"/>
    <row r="250617"/>
    <row r="250618"/>
    <row r="250619"/>
    <row r="250620"/>
    <row r="250621"/>
    <row r="250622"/>
    <row r="250623"/>
    <row r="250624"/>
    <row r="250625"/>
    <row r="250626"/>
    <row r="250627"/>
    <row r="250628"/>
    <row r="250629"/>
    <row r="250630"/>
    <row r="250631"/>
    <row r="250632"/>
    <row r="250633"/>
    <row r="250634"/>
    <row r="250635"/>
    <row r="250636"/>
    <row r="250637"/>
    <row r="250638"/>
    <row r="250639"/>
    <row r="250640"/>
    <row r="250641"/>
    <row r="250642"/>
    <row r="250643"/>
    <row r="250644"/>
    <row r="250645"/>
    <row r="250646"/>
    <row r="250647"/>
    <row r="250648"/>
    <row r="250649"/>
    <row r="250650"/>
    <row r="250651"/>
    <row r="250652"/>
    <row r="250653"/>
    <row r="250654"/>
    <row r="250655"/>
    <row r="250656"/>
    <row r="250657"/>
    <row r="250658"/>
    <row r="250659"/>
    <row r="250660"/>
    <row r="250661"/>
    <row r="250662"/>
    <row r="250663"/>
    <row r="250664"/>
    <row r="250665"/>
    <row r="250666"/>
    <row r="250667"/>
    <row r="250668"/>
    <row r="250669"/>
    <row r="250670"/>
    <row r="250671"/>
    <row r="250672"/>
    <row r="250673"/>
    <row r="250674"/>
    <row r="250675"/>
    <row r="250676"/>
    <row r="250677"/>
    <row r="250678"/>
    <row r="250679"/>
    <row r="250680"/>
    <row r="250681"/>
    <row r="250682"/>
    <row r="250683"/>
    <row r="250684"/>
    <row r="250685"/>
    <row r="250686"/>
    <row r="250687"/>
    <row r="250688"/>
    <row r="250689"/>
    <row r="250690"/>
    <row r="250691"/>
    <row r="250692"/>
    <row r="250693"/>
    <row r="250694"/>
    <row r="250695"/>
    <row r="250696"/>
    <row r="250697"/>
    <row r="250698"/>
    <row r="250699"/>
    <row r="250700"/>
    <row r="250701"/>
    <row r="250702"/>
    <row r="250703"/>
    <row r="250704"/>
    <row r="250705"/>
    <row r="250706"/>
    <row r="250707"/>
    <row r="250708"/>
    <row r="250709"/>
    <row r="250710"/>
    <row r="250711"/>
    <row r="250712"/>
    <row r="250713"/>
    <row r="250714"/>
    <row r="250715"/>
    <row r="250716"/>
    <row r="250717"/>
    <row r="250718"/>
    <row r="250719"/>
    <row r="250720"/>
    <row r="250721"/>
    <row r="250722"/>
    <row r="250723"/>
    <row r="250724"/>
    <row r="250725"/>
    <row r="250726"/>
    <row r="250727"/>
    <row r="250728"/>
    <row r="250729"/>
    <row r="250730"/>
    <row r="250731"/>
    <row r="250732"/>
    <row r="250733"/>
    <row r="250734"/>
    <row r="250735"/>
    <row r="250736"/>
    <row r="250737"/>
    <row r="250738"/>
    <row r="250739"/>
    <row r="250740"/>
    <row r="250741"/>
    <row r="250742"/>
    <row r="250743"/>
    <row r="250744"/>
    <row r="250745"/>
    <row r="250746"/>
    <row r="250747"/>
    <row r="250748"/>
    <row r="250749"/>
    <row r="250750"/>
    <row r="250751"/>
    <row r="250752"/>
    <row r="250753"/>
    <row r="250754"/>
    <row r="250755"/>
    <row r="250756"/>
    <row r="250757"/>
    <row r="250758"/>
    <row r="250759"/>
    <row r="250760"/>
    <row r="250761"/>
    <row r="250762"/>
    <row r="250763"/>
    <row r="250764"/>
    <row r="250765"/>
    <row r="250766"/>
    <row r="250767"/>
    <row r="250768"/>
    <row r="250769"/>
    <row r="250770"/>
    <row r="250771"/>
    <row r="250772"/>
    <row r="250773"/>
    <row r="250774"/>
    <row r="250775"/>
    <row r="250776"/>
    <row r="250777"/>
    <row r="250778"/>
    <row r="250779"/>
    <row r="250780"/>
    <row r="250781"/>
    <row r="250782"/>
    <row r="250783"/>
    <row r="250784"/>
    <row r="250785"/>
    <row r="250786"/>
    <row r="250787"/>
    <row r="250788"/>
    <row r="250789"/>
    <row r="250790"/>
    <row r="250791"/>
    <row r="250792"/>
    <row r="250793"/>
    <row r="250794"/>
    <row r="250795"/>
    <row r="250796"/>
    <row r="250797"/>
    <row r="250798"/>
    <row r="250799"/>
    <row r="250800"/>
    <row r="250801"/>
    <row r="250802"/>
    <row r="250803"/>
    <row r="250804"/>
    <row r="250805"/>
    <row r="250806"/>
    <row r="250807"/>
    <row r="250808"/>
    <row r="250809"/>
    <row r="250810"/>
    <row r="250811"/>
    <row r="250812"/>
    <row r="250813"/>
    <row r="250814"/>
    <row r="250815"/>
    <row r="250816"/>
    <row r="250817"/>
    <row r="250818"/>
    <row r="250819"/>
    <row r="250820"/>
    <row r="250821"/>
    <row r="250822"/>
    <row r="250823"/>
    <row r="250824"/>
    <row r="250825"/>
    <row r="250826"/>
    <row r="250827"/>
    <row r="250828"/>
    <row r="250829"/>
    <row r="250830"/>
    <row r="250831"/>
    <row r="250832"/>
    <row r="250833"/>
    <row r="250834"/>
    <row r="250835"/>
    <row r="250836"/>
    <row r="250837"/>
    <row r="250838"/>
    <row r="250839"/>
    <row r="250840"/>
    <row r="250841"/>
    <row r="250842"/>
    <row r="250843"/>
    <row r="250844"/>
    <row r="250845"/>
    <row r="250846"/>
    <row r="250847"/>
    <row r="250848"/>
    <row r="250849"/>
    <row r="250850"/>
    <row r="250851"/>
    <row r="250852"/>
    <row r="250853"/>
    <row r="250854"/>
    <row r="250855"/>
    <row r="250856"/>
    <row r="250857"/>
    <row r="250858"/>
    <row r="250859"/>
    <row r="250860"/>
    <row r="250861"/>
    <row r="250862"/>
    <row r="250863"/>
    <row r="250864"/>
    <row r="250865"/>
    <row r="250866"/>
    <row r="250867"/>
    <row r="250868"/>
    <row r="250869"/>
    <row r="250870"/>
    <row r="250871"/>
    <row r="250872"/>
    <row r="250873"/>
    <row r="250874"/>
    <row r="250875"/>
    <row r="250876"/>
    <row r="250877"/>
    <row r="250878"/>
    <row r="250879"/>
    <row r="250880"/>
    <row r="250881"/>
    <row r="250882"/>
    <row r="250883"/>
    <row r="250884"/>
    <row r="250885"/>
    <row r="250886"/>
    <row r="250887"/>
    <row r="250888"/>
    <row r="250889"/>
    <row r="250890"/>
    <row r="250891"/>
    <row r="250892"/>
    <row r="250893"/>
    <row r="250894"/>
    <row r="250895"/>
    <row r="250896"/>
    <row r="250897"/>
    <row r="250898"/>
    <row r="250899"/>
    <row r="250900"/>
    <row r="250901"/>
    <row r="250902"/>
    <row r="250903"/>
    <row r="250904"/>
    <row r="250905"/>
    <row r="250906"/>
    <row r="250907"/>
    <row r="250908"/>
    <row r="250909"/>
    <row r="250910"/>
    <row r="250911"/>
    <row r="250912"/>
    <row r="250913"/>
    <row r="250914"/>
    <row r="250915"/>
    <row r="250916"/>
    <row r="250917"/>
    <row r="250918"/>
    <row r="250919"/>
    <row r="250920"/>
    <row r="250921"/>
    <row r="250922"/>
    <row r="250923"/>
    <row r="250924"/>
    <row r="250925"/>
    <row r="250926"/>
    <row r="250927"/>
    <row r="250928"/>
    <row r="250929"/>
    <row r="250930"/>
    <row r="250931"/>
    <row r="250932"/>
    <row r="250933"/>
    <row r="250934"/>
    <row r="250935"/>
    <row r="250936"/>
    <row r="250937"/>
    <row r="250938"/>
    <row r="250939"/>
    <row r="250940"/>
    <row r="250941"/>
    <row r="250942"/>
    <row r="250943"/>
    <row r="250944"/>
    <row r="250945"/>
    <row r="250946"/>
    <row r="250947"/>
    <row r="250948"/>
    <row r="250949"/>
    <row r="250950"/>
    <row r="250951"/>
    <row r="250952"/>
    <row r="250953"/>
    <row r="250954"/>
    <row r="250955"/>
    <row r="250956"/>
    <row r="250957"/>
    <row r="250958"/>
    <row r="250959"/>
    <row r="250960"/>
    <row r="250961"/>
    <row r="250962"/>
    <row r="250963"/>
    <row r="250964"/>
    <row r="250965"/>
    <row r="250966"/>
    <row r="250967"/>
    <row r="250968"/>
    <row r="250969"/>
    <row r="250970"/>
    <row r="250971"/>
    <row r="250972"/>
    <row r="250973"/>
    <row r="250974"/>
    <row r="250975"/>
    <row r="250976"/>
    <row r="250977"/>
    <row r="250978"/>
    <row r="250979"/>
    <row r="250980"/>
    <row r="250981"/>
    <row r="250982"/>
    <row r="250983"/>
    <row r="250984"/>
    <row r="250985"/>
    <row r="250986"/>
    <row r="250987"/>
    <row r="250988"/>
    <row r="250989"/>
    <row r="250990"/>
    <row r="250991"/>
    <row r="250992"/>
    <row r="250993"/>
    <row r="250994"/>
    <row r="250995"/>
    <row r="250996"/>
    <row r="250997"/>
    <row r="250998"/>
    <row r="250999"/>
    <row r="251000"/>
    <row r="251001"/>
    <row r="251002"/>
    <row r="251003"/>
    <row r="251004"/>
    <row r="251005"/>
    <row r="251006"/>
    <row r="251007"/>
    <row r="251008"/>
    <row r="251009"/>
    <row r="251010"/>
    <row r="251011"/>
    <row r="251012"/>
    <row r="251013"/>
    <row r="251014"/>
    <row r="251015"/>
    <row r="251016"/>
    <row r="251017"/>
    <row r="251018"/>
    <row r="251019"/>
    <row r="251020"/>
    <row r="251021"/>
    <row r="251022"/>
    <row r="251023"/>
    <row r="251024"/>
    <row r="251025"/>
    <row r="251026"/>
    <row r="251027"/>
    <row r="251028"/>
    <row r="251029"/>
    <row r="251030"/>
    <row r="251031"/>
    <row r="251032"/>
    <row r="251033"/>
    <row r="251034"/>
    <row r="251035"/>
    <row r="251036"/>
    <row r="251037"/>
    <row r="251038"/>
    <row r="251039"/>
    <row r="251040"/>
    <row r="251041"/>
    <row r="251042"/>
    <row r="251043"/>
    <row r="251044"/>
    <row r="251045"/>
    <row r="251046"/>
    <row r="251047"/>
    <row r="251048"/>
    <row r="251049"/>
    <row r="251050"/>
    <row r="251051"/>
    <row r="251052"/>
    <row r="251053"/>
    <row r="251054"/>
    <row r="251055"/>
    <row r="251056"/>
    <row r="251057"/>
    <row r="251058"/>
    <row r="251059"/>
    <row r="251060"/>
    <row r="251061"/>
    <row r="251062"/>
    <row r="251063"/>
    <row r="251064"/>
    <row r="251065"/>
    <row r="251066"/>
    <row r="251067"/>
    <row r="251068"/>
    <row r="251069"/>
    <row r="251070"/>
    <row r="251071"/>
    <row r="251072"/>
    <row r="251073"/>
    <row r="251074"/>
    <row r="251075"/>
    <row r="251076"/>
    <row r="251077"/>
    <row r="251078"/>
    <row r="251079"/>
    <row r="251080"/>
    <row r="251081"/>
    <row r="251082"/>
    <row r="251083"/>
    <row r="251084"/>
    <row r="251085"/>
    <row r="251086"/>
    <row r="251087"/>
    <row r="251088"/>
    <row r="251089"/>
    <row r="251090"/>
    <row r="251091"/>
    <row r="251092"/>
    <row r="251093"/>
    <row r="251094"/>
    <row r="251095"/>
    <row r="251096"/>
    <row r="251097"/>
    <row r="251098"/>
    <row r="251099"/>
    <row r="251100"/>
    <row r="251101"/>
    <row r="251102"/>
    <row r="251103"/>
    <row r="251104"/>
    <row r="251105"/>
    <row r="251106"/>
    <row r="251107"/>
    <row r="251108"/>
    <row r="251109"/>
    <row r="251110"/>
    <row r="251111"/>
    <row r="251112"/>
    <row r="251113"/>
    <row r="251114"/>
    <row r="251115"/>
    <row r="251116"/>
    <row r="251117"/>
    <row r="251118"/>
    <row r="251119"/>
    <row r="251120"/>
    <row r="251121"/>
    <row r="251122"/>
    <row r="251123"/>
    <row r="251124"/>
    <row r="251125"/>
    <row r="251126"/>
    <row r="251127"/>
    <row r="251128"/>
    <row r="251129"/>
    <row r="251130"/>
    <row r="251131"/>
    <row r="251132"/>
    <row r="251133"/>
    <row r="251134"/>
    <row r="251135"/>
    <row r="251136"/>
    <row r="251137"/>
    <row r="251138"/>
    <row r="251139"/>
    <row r="251140"/>
    <row r="251141"/>
    <row r="251142"/>
    <row r="251143"/>
    <row r="251144"/>
    <row r="251145"/>
    <row r="251146"/>
    <row r="251147"/>
    <row r="251148"/>
    <row r="251149"/>
    <row r="251150"/>
    <row r="251151"/>
    <row r="251152"/>
    <row r="251153"/>
    <row r="251154"/>
    <row r="251155"/>
    <row r="251156"/>
    <row r="251157"/>
    <row r="251158"/>
    <row r="251159"/>
    <row r="251160"/>
    <row r="251161"/>
    <row r="251162"/>
    <row r="251163"/>
    <row r="251164"/>
    <row r="251165"/>
    <row r="251166"/>
    <row r="251167"/>
    <row r="251168"/>
    <row r="251169"/>
    <row r="251170"/>
    <row r="251171"/>
    <row r="251172"/>
    <row r="251173"/>
    <row r="251174"/>
    <row r="251175"/>
    <row r="251176"/>
    <row r="251177"/>
    <row r="251178"/>
    <row r="251179"/>
    <row r="251180"/>
    <row r="251181"/>
    <row r="251182"/>
    <row r="251183"/>
    <row r="251184"/>
    <row r="251185"/>
    <row r="251186"/>
    <row r="251187"/>
    <row r="251188"/>
    <row r="251189"/>
    <row r="251190"/>
    <row r="251191"/>
    <row r="251192"/>
    <row r="251193"/>
    <row r="251194"/>
    <row r="251195"/>
    <row r="251196"/>
    <row r="251197"/>
    <row r="251198"/>
    <row r="251199"/>
    <row r="251200"/>
    <row r="251201"/>
    <row r="251202"/>
    <row r="251203"/>
    <row r="251204"/>
    <row r="251205"/>
    <row r="251206"/>
    <row r="251207"/>
    <row r="251208"/>
    <row r="251209"/>
    <row r="251210"/>
    <row r="251211"/>
    <row r="251212"/>
    <row r="251213"/>
    <row r="251214"/>
    <row r="251215"/>
    <row r="251216"/>
    <row r="251217"/>
    <row r="251218"/>
    <row r="251219"/>
    <row r="251220"/>
    <row r="251221"/>
    <row r="251222"/>
    <row r="251223"/>
    <row r="251224"/>
    <row r="251225"/>
    <row r="251226"/>
    <row r="251227"/>
    <row r="251228"/>
    <row r="251229"/>
    <row r="251230"/>
    <row r="251231"/>
    <row r="251232"/>
    <row r="251233"/>
    <row r="251234"/>
    <row r="251235"/>
    <row r="251236"/>
    <row r="251237"/>
    <row r="251238"/>
    <row r="251239"/>
    <row r="251240"/>
    <row r="251241"/>
    <row r="251242"/>
    <row r="251243"/>
    <row r="251244"/>
    <row r="251245"/>
    <row r="251246"/>
    <row r="251247"/>
    <row r="251248"/>
    <row r="251249"/>
    <row r="251250"/>
    <row r="251251"/>
    <row r="251252"/>
    <row r="251253"/>
    <row r="251254"/>
    <row r="251255"/>
    <row r="251256"/>
    <row r="251257"/>
    <row r="251258"/>
    <row r="251259"/>
    <row r="251260"/>
    <row r="251261"/>
    <row r="251262"/>
    <row r="251263"/>
    <row r="251264"/>
    <row r="251265"/>
    <row r="251266"/>
    <row r="251267"/>
    <row r="251268"/>
    <row r="251269"/>
    <row r="251270"/>
    <row r="251271"/>
    <row r="251272"/>
    <row r="251273"/>
    <row r="251274"/>
    <row r="251275"/>
    <row r="251276"/>
    <row r="251277"/>
    <row r="251278"/>
    <row r="251279"/>
    <row r="251280"/>
    <row r="251281"/>
    <row r="251282"/>
    <row r="251283"/>
    <row r="251284"/>
    <row r="251285"/>
    <row r="251286"/>
    <row r="251287"/>
    <row r="251288"/>
    <row r="251289"/>
    <row r="251290"/>
    <row r="251291"/>
    <row r="251292"/>
    <row r="251293"/>
    <row r="251294"/>
    <row r="251295"/>
    <row r="251296"/>
    <row r="251297"/>
    <row r="251298"/>
    <row r="251299"/>
    <row r="251300"/>
    <row r="251301"/>
    <row r="251302"/>
    <row r="251303"/>
    <row r="251304"/>
    <row r="251305"/>
    <row r="251306"/>
    <row r="251307"/>
    <row r="251308"/>
    <row r="251309"/>
    <row r="251310"/>
    <row r="251311"/>
    <row r="251312"/>
    <row r="251313"/>
    <row r="251314"/>
    <row r="251315"/>
    <row r="251316"/>
    <row r="251317"/>
    <row r="251318"/>
    <row r="251319"/>
    <row r="251320"/>
    <row r="251321"/>
    <row r="251322"/>
    <row r="251323"/>
    <row r="251324"/>
    <row r="251325"/>
    <row r="251326"/>
    <row r="251327"/>
    <row r="251328"/>
    <row r="251329"/>
    <row r="251330"/>
    <row r="251331"/>
    <row r="251332"/>
    <row r="251333"/>
    <row r="251334"/>
    <row r="251335"/>
    <row r="251336"/>
    <row r="251337"/>
    <row r="251338"/>
    <row r="251339"/>
    <row r="251340"/>
    <row r="251341"/>
    <row r="251342"/>
    <row r="251343"/>
    <row r="251344"/>
    <row r="251345"/>
    <row r="251346"/>
    <row r="251347"/>
    <row r="251348"/>
    <row r="251349"/>
    <row r="251350"/>
    <row r="251351"/>
    <row r="251352"/>
    <row r="251353"/>
    <row r="251354"/>
    <row r="251355"/>
    <row r="251356"/>
    <row r="251357"/>
    <row r="251358"/>
    <row r="251359"/>
    <row r="251360"/>
    <row r="251361"/>
    <row r="251362"/>
    <row r="251363"/>
    <row r="251364"/>
    <row r="251365"/>
    <row r="251366"/>
    <row r="251367"/>
    <row r="251368"/>
    <row r="251369"/>
    <row r="251370"/>
    <row r="251371"/>
    <row r="251372"/>
    <row r="251373"/>
    <row r="251374"/>
    <row r="251375"/>
    <row r="251376"/>
    <row r="251377"/>
    <row r="251378"/>
    <row r="251379"/>
    <row r="251380"/>
    <row r="251381"/>
    <row r="251382"/>
    <row r="251383"/>
    <row r="251384"/>
    <row r="251385"/>
    <row r="251386"/>
    <row r="251387"/>
    <row r="251388"/>
    <row r="251389"/>
    <row r="251390"/>
    <row r="251391"/>
    <row r="251392"/>
    <row r="251393"/>
    <row r="251394"/>
    <row r="251395"/>
    <row r="251396"/>
    <row r="251397"/>
    <row r="251398"/>
    <row r="251399"/>
    <row r="251400"/>
    <row r="251401"/>
    <row r="251402"/>
    <row r="251403"/>
    <row r="251404"/>
    <row r="251405"/>
    <row r="251406"/>
    <row r="251407"/>
    <row r="251408"/>
    <row r="251409"/>
    <row r="251410"/>
    <row r="251411"/>
    <row r="251412"/>
    <row r="251413"/>
    <row r="251414"/>
    <row r="251415"/>
    <row r="251416"/>
    <row r="251417"/>
    <row r="251418"/>
    <row r="251419"/>
    <row r="251420"/>
    <row r="251421"/>
    <row r="251422"/>
    <row r="251423"/>
    <row r="251424"/>
    <row r="251425"/>
    <row r="251426"/>
    <row r="251427"/>
    <row r="251428"/>
    <row r="251429"/>
    <row r="251430"/>
    <row r="251431"/>
    <row r="251432"/>
    <row r="251433"/>
    <row r="251434"/>
    <row r="251435"/>
    <row r="251436"/>
    <row r="251437"/>
    <row r="251438"/>
    <row r="251439"/>
    <row r="251440"/>
    <row r="251441"/>
    <row r="251442"/>
    <row r="251443"/>
    <row r="251444"/>
    <row r="251445"/>
    <row r="251446"/>
    <row r="251447"/>
    <row r="251448"/>
    <row r="251449"/>
    <row r="251450"/>
    <row r="251451"/>
    <row r="251452"/>
    <row r="251453"/>
    <row r="251454"/>
    <row r="251455"/>
    <row r="251456"/>
    <row r="251457"/>
    <row r="251458"/>
    <row r="251459"/>
    <row r="251460"/>
    <row r="251461"/>
    <row r="251462"/>
    <row r="251463"/>
    <row r="251464"/>
    <row r="251465"/>
    <row r="251466"/>
    <row r="251467"/>
    <row r="251468"/>
    <row r="251469"/>
    <row r="251470"/>
    <row r="251471"/>
    <row r="251472"/>
    <row r="251473"/>
    <row r="251474"/>
    <row r="251475"/>
    <row r="251476"/>
    <row r="251477"/>
    <row r="251478"/>
    <row r="251479"/>
    <row r="251480"/>
    <row r="251481"/>
    <row r="251482"/>
    <row r="251483"/>
    <row r="251484"/>
    <row r="251485"/>
    <row r="251486"/>
    <row r="251487"/>
    <row r="251488"/>
    <row r="251489"/>
    <row r="251490"/>
    <row r="251491"/>
    <row r="251492"/>
    <row r="251493"/>
    <row r="251494"/>
    <row r="251495"/>
    <row r="251496"/>
    <row r="251497"/>
    <row r="251498"/>
    <row r="251499"/>
    <row r="251500"/>
    <row r="251501"/>
    <row r="251502"/>
    <row r="251503"/>
    <row r="251504"/>
    <row r="251505"/>
    <row r="251506"/>
    <row r="251507"/>
    <row r="251508"/>
    <row r="251509"/>
    <row r="251510"/>
    <row r="251511"/>
    <row r="251512"/>
    <row r="251513"/>
    <row r="251514"/>
    <row r="251515"/>
    <row r="251516"/>
    <row r="251517"/>
    <row r="251518"/>
    <row r="251519"/>
    <row r="251520"/>
    <row r="251521"/>
    <row r="251522"/>
    <row r="251523"/>
    <row r="251524"/>
    <row r="251525"/>
    <row r="251526"/>
    <row r="251527"/>
    <row r="251528"/>
    <row r="251529"/>
    <row r="251530"/>
    <row r="251531"/>
    <row r="251532"/>
    <row r="251533"/>
    <row r="251534"/>
    <row r="251535"/>
    <row r="251536"/>
    <row r="251537"/>
    <row r="251538"/>
    <row r="251539"/>
    <row r="251540"/>
    <row r="251541"/>
    <row r="251542"/>
    <row r="251543"/>
    <row r="251544"/>
    <row r="251545"/>
    <row r="251546"/>
    <row r="251547"/>
    <row r="251548"/>
    <row r="251549"/>
    <row r="251550"/>
    <row r="251551"/>
    <row r="251552"/>
    <row r="251553"/>
    <row r="251554"/>
    <row r="251555"/>
    <row r="251556"/>
    <row r="251557"/>
    <row r="251558"/>
    <row r="251559"/>
    <row r="251560"/>
    <row r="251561"/>
    <row r="251562"/>
    <row r="251563"/>
    <row r="251564"/>
    <row r="251565"/>
    <row r="251566"/>
    <row r="251567"/>
    <row r="251568"/>
    <row r="251569"/>
    <row r="251570"/>
    <row r="251571"/>
    <row r="251572"/>
    <row r="251573"/>
    <row r="251574"/>
    <row r="251575"/>
    <row r="251576"/>
    <row r="251577"/>
    <row r="251578"/>
    <row r="251579"/>
    <row r="251580"/>
    <row r="251581"/>
    <row r="251582"/>
    <row r="251583"/>
    <row r="251584"/>
    <row r="251585"/>
    <row r="251586"/>
    <row r="251587"/>
    <row r="251588"/>
    <row r="251589"/>
    <row r="251590"/>
    <row r="251591"/>
    <row r="251592"/>
    <row r="251593"/>
    <row r="251594"/>
    <row r="251595"/>
    <row r="251596"/>
    <row r="251597"/>
    <row r="251598"/>
    <row r="251599"/>
    <row r="251600"/>
    <row r="251601"/>
    <row r="251602"/>
    <row r="251603"/>
    <row r="251604"/>
    <row r="251605"/>
    <row r="251606"/>
    <row r="251607"/>
    <row r="251608"/>
    <row r="251609"/>
    <row r="251610"/>
    <row r="251611"/>
    <row r="251612"/>
    <row r="251613"/>
    <row r="251614"/>
    <row r="251615"/>
    <row r="251616"/>
    <row r="251617"/>
    <row r="251618"/>
    <row r="251619"/>
    <row r="251620"/>
    <row r="251621"/>
    <row r="251622"/>
    <row r="251623"/>
    <row r="251624"/>
    <row r="251625"/>
    <row r="251626"/>
    <row r="251627"/>
    <row r="251628"/>
    <row r="251629"/>
    <row r="251630"/>
    <row r="251631"/>
    <row r="251632"/>
    <row r="251633"/>
    <row r="251634"/>
    <row r="251635"/>
    <row r="251636"/>
    <row r="251637"/>
    <row r="251638"/>
    <row r="251639"/>
    <row r="251640"/>
    <row r="251641"/>
    <row r="251642"/>
    <row r="251643"/>
    <row r="251644"/>
    <row r="251645"/>
    <row r="251646"/>
    <row r="251647"/>
    <row r="251648"/>
    <row r="251649"/>
    <row r="251650"/>
    <row r="251651"/>
    <row r="251652"/>
    <row r="251653"/>
    <row r="251654"/>
    <row r="251655"/>
    <row r="251656"/>
    <row r="251657"/>
    <row r="251658"/>
    <row r="251659"/>
    <row r="251660"/>
    <row r="251661"/>
    <row r="251662"/>
    <row r="251663"/>
    <row r="251664"/>
    <row r="251665"/>
    <row r="251666"/>
    <row r="251667"/>
    <row r="251668"/>
    <row r="251669"/>
    <row r="251670"/>
    <row r="251671"/>
    <row r="251672"/>
    <row r="251673"/>
    <row r="251674"/>
    <row r="251675"/>
    <row r="251676"/>
    <row r="251677"/>
    <row r="251678"/>
    <row r="251679"/>
    <row r="251680"/>
    <row r="251681"/>
    <row r="251682"/>
    <row r="251683"/>
    <row r="251684"/>
    <row r="251685"/>
    <row r="251686"/>
    <row r="251687"/>
    <row r="251688"/>
    <row r="251689"/>
    <row r="251690"/>
    <row r="251691"/>
    <row r="251692"/>
    <row r="251693"/>
    <row r="251694"/>
    <row r="251695"/>
    <row r="251696"/>
    <row r="251697"/>
    <row r="251698"/>
    <row r="251699"/>
    <row r="251700"/>
    <row r="251701"/>
    <row r="251702"/>
    <row r="251703"/>
    <row r="251704"/>
    <row r="251705"/>
    <row r="251706"/>
    <row r="251707"/>
    <row r="251708"/>
    <row r="251709"/>
    <row r="251710"/>
    <row r="251711"/>
    <row r="251712"/>
    <row r="251713"/>
    <row r="251714"/>
    <row r="251715"/>
    <row r="251716"/>
    <row r="251717"/>
    <row r="251718"/>
    <row r="251719"/>
    <row r="251720"/>
    <row r="251721"/>
    <row r="251722"/>
    <row r="251723"/>
    <row r="251724"/>
    <row r="251725"/>
    <row r="251726"/>
    <row r="251727"/>
    <row r="251728"/>
    <row r="251729"/>
    <row r="251730"/>
    <row r="251731"/>
    <row r="251732"/>
    <row r="251733"/>
    <row r="251734"/>
    <row r="251735"/>
    <row r="251736"/>
    <row r="251737"/>
    <row r="251738"/>
    <row r="251739"/>
    <row r="251740"/>
    <row r="251741"/>
    <row r="251742"/>
    <row r="251743"/>
    <row r="251744"/>
    <row r="251745"/>
    <row r="251746"/>
    <row r="251747"/>
    <row r="251748"/>
    <row r="251749"/>
    <row r="251750"/>
    <row r="251751"/>
    <row r="251752"/>
    <row r="251753"/>
    <row r="251754"/>
    <row r="251755"/>
    <row r="251756"/>
    <row r="251757"/>
    <row r="251758"/>
    <row r="251759"/>
    <row r="251760"/>
    <row r="251761"/>
    <row r="251762"/>
    <row r="251763"/>
    <row r="251764"/>
    <row r="251765"/>
    <row r="251766"/>
    <row r="251767"/>
    <row r="251768"/>
    <row r="251769"/>
    <row r="251770"/>
    <row r="251771"/>
    <row r="251772"/>
    <row r="251773"/>
    <row r="251774"/>
    <row r="251775"/>
    <row r="251776"/>
    <row r="251777"/>
    <row r="251778"/>
    <row r="251779"/>
    <row r="251780"/>
    <row r="251781"/>
    <row r="251782"/>
    <row r="251783"/>
    <row r="251784"/>
    <row r="251785"/>
    <row r="251786"/>
    <row r="251787"/>
    <row r="251788"/>
    <row r="251789"/>
    <row r="251790"/>
    <row r="251791"/>
    <row r="251792"/>
    <row r="251793"/>
    <row r="251794"/>
    <row r="251795"/>
    <row r="251796"/>
    <row r="251797"/>
    <row r="251798"/>
    <row r="251799"/>
    <row r="251800"/>
    <row r="251801"/>
    <row r="251802"/>
    <row r="251803"/>
    <row r="251804"/>
    <row r="251805"/>
    <row r="251806"/>
    <row r="251807"/>
    <row r="251808"/>
    <row r="251809"/>
    <row r="251810"/>
    <row r="251811"/>
    <row r="251812"/>
    <row r="251813"/>
    <row r="251814"/>
    <row r="251815"/>
    <row r="251816"/>
    <row r="251817"/>
    <row r="251818"/>
    <row r="251819"/>
    <row r="251820"/>
    <row r="251821"/>
    <row r="251822"/>
    <row r="251823"/>
    <row r="251824"/>
    <row r="251825"/>
    <row r="251826"/>
    <row r="251827"/>
    <row r="251828"/>
    <row r="251829"/>
    <row r="251830"/>
    <row r="251831"/>
    <row r="251832"/>
    <row r="251833"/>
    <row r="251834"/>
    <row r="251835"/>
    <row r="251836"/>
    <row r="251837"/>
    <row r="251838"/>
    <row r="251839"/>
    <row r="251840"/>
    <row r="251841"/>
    <row r="251842"/>
    <row r="251843"/>
    <row r="251844"/>
    <row r="251845"/>
    <row r="251846"/>
    <row r="251847"/>
    <row r="251848"/>
    <row r="251849"/>
    <row r="251850"/>
    <row r="251851"/>
    <row r="251852"/>
    <row r="251853"/>
    <row r="251854"/>
    <row r="251855"/>
    <row r="251856"/>
    <row r="251857"/>
    <row r="251858"/>
    <row r="251859"/>
    <row r="251860"/>
    <row r="251861"/>
    <row r="251862"/>
    <row r="251863"/>
    <row r="251864"/>
    <row r="251865"/>
    <row r="251866"/>
    <row r="251867"/>
    <row r="251868"/>
    <row r="251869"/>
    <row r="251870"/>
    <row r="251871"/>
    <row r="251872"/>
    <row r="251873"/>
    <row r="251874"/>
    <row r="251875"/>
    <row r="251876"/>
    <row r="251877"/>
    <row r="251878"/>
    <row r="251879"/>
    <row r="251880"/>
    <row r="251881"/>
    <row r="251882"/>
    <row r="251883"/>
    <row r="251884"/>
    <row r="251885"/>
    <row r="251886"/>
    <row r="251887"/>
    <row r="251888"/>
    <row r="251889"/>
    <row r="251890"/>
    <row r="251891"/>
    <row r="251892"/>
    <row r="251893"/>
    <row r="251894"/>
    <row r="251895"/>
    <row r="251896"/>
    <row r="251897"/>
    <row r="251898"/>
    <row r="251899"/>
    <row r="251900"/>
    <row r="251901"/>
    <row r="251902"/>
    <row r="251903"/>
    <row r="251904"/>
    <row r="251905"/>
    <row r="251906"/>
    <row r="251907"/>
    <row r="251908"/>
    <row r="251909"/>
    <row r="251910"/>
    <row r="251911"/>
    <row r="251912"/>
    <row r="251913"/>
    <row r="251914"/>
    <row r="251915"/>
    <row r="251916"/>
    <row r="251917"/>
    <row r="251918"/>
    <row r="251919"/>
    <row r="251920"/>
    <row r="251921"/>
    <row r="251922"/>
    <row r="251923"/>
    <row r="251924"/>
    <row r="251925"/>
    <row r="251926"/>
    <row r="251927"/>
    <row r="251928"/>
    <row r="251929"/>
    <row r="251930"/>
    <row r="251931"/>
    <row r="251932"/>
    <row r="251933"/>
    <row r="251934"/>
    <row r="251935"/>
    <row r="251936"/>
    <row r="251937"/>
    <row r="251938"/>
    <row r="251939"/>
    <row r="251940"/>
    <row r="251941"/>
    <row r="251942"/>
    <row r="251943"/>
    <row r="251944"/>
    <row r="251945"/>
    <row r="251946"/>
    <row r="251947"/>
    <row r="251948"/>
    <row r="251949"/>
    <row r="251950"/>
    <row r="251951"/>
    <row r="251952"/>
    <row r="251953"/>
    <row r="251954"/>
    <row r="251955"/>
    <row r="251956"/>
    <row r="251957"/>
    <row r="251958"/>
    <row r="251959"/>
    <row r="251960"/>
    <row r="251961"/>
    <row r="251962"/>
    <row r="251963"/>
    <row r="251964"/>
    <row r="251965"/>
    <row r="251966"/>
    <row r="251967"/>
    <row r="251968"/>
    <row r="251969"/>
    <row r="251970"/>
    <row r="251971"/>
    <row r="251972"/>
    <row r="251973"/>
    <row r="251974"/>
    <row r="251975"/>
    <row r="251976"/>
    <row r="251977"/>
    <row r="251978"/>
    <row r="251979"/>
    <row r="251980"/>
    <row r="251981"/>
    <row r="251982"/>
    <row r="251983"/>
    <row r="251984"/>
    <row r="251985"/>
    <row r="251986"/>
    <row r="251987"/>
    <row r="251988"/>
    <row r="251989"/>
    <row r="251990"/>
    <row r="251991"/>
    <row r="251992"/>
    <row r="251993"/>
    <row r="251994"/>
    <row r="251995"/>
    <row r="251996"/>
    <row r="251997"/>
    <row r="251998"/>
    <row r="251999"/>
    <row r="252000"/>
    <row r="252001"/>
    <row r="252002"/>
    <row r="252003"/>
    <row r="252004"/>
    <row r="252005"/>
    <row r="252006"/>
    <row r="252007"/>
    <row r="252008"/>
    <row r="252009"/>
    <row r="252010"/>
    <row r="252011"/>
    <row r="252012"/>
    <row r="252013"/>
    <row r="252014"/>
    <row r="252015"/>
    <row r="252016"/>
    <row r="252017"/>
    <row r="252018"/>
    <row r="252019"/>
    <row r="252020"/>
    <row r="252021"/>
    <row r="252022"/>
    <row r="252023"/>
    <row r="252024"/>
    <row r="252025"/>
    <row r="252026"/>
    <row r="252027"/>
    <row r="252028"/>
    <row r="252029"/>
    <row r="252030"/>
    <row r="252031"/>
    <row r="252032"/>
    <row r="252033"/>
    <row r="252034"/>
    <row r="252035"/>
    <row r="252036"/>
    <row r="252037"/>
    <row r="252038"/>
    <row r="252039"/>
    <row r="252040"/>
    <row r="252041"/>
    <row r="252042"/>
    <row r="252043"/>
    <row r="252044"/>
    <row r="252045"/>
    <row r="252046"/>
    <row r="252047"/>
    <row r="252048"/>
    <row r="252049"/>
    <row r="252050"/>
    <row r="252051"/>
    <row r="252052"/>
    <row r="252053"/>
    <row r="252054"/>
    <row r="252055"/>
    <row r="252056"/>
    <row r="252057"/>
    <row r="252058"/>
    <row r="252059"/>
    <row r="252060"/>
    <row r="252061"/>
    <row r="252062"/>
    <row r="252063"/>
    <row r="252064"/>
    <row r="252065"/>
    <row r="252066"/>
    <row r="252067"/>
    <row r="252068"/>
    <row r="252069"/>
    <row r="252070"/>
    <row r="252071"/>
    <row r="252072"/>
    <row r="252073"/>
    <row r="252074"/>
    <row r="252075"/>
    <row r="252076"/>
    <row r="252077"/>
    <row r="252078"/>
    <row r="252079"/>
    <row r="252080"/>
    <row r="252081"/>
    <row r="252082"/>
    <row r="252083"/>
    <row r="252084"/>
    <row r="252085"/>
    <row r="252086"/>
    <row r="252087"/>
    <row r="252088"/>
    <row r="252089"/>
    <row r="252090"/>
    <row r="252091"/>
    <row r="252092"/>
    <row r="252093"/>
    <row r="252094"/>
    <row r="252095"/>
    <row r="252096"/>
    <row r="252097"/>
    <row r="252098"/>
    <row r="252099"/>
    <row r="252100"/>
    <row r="252101"/>
    <row r="252102"/>
    <row r="252103"/>
    <row r="252104"/>
    <row r="252105"/>
    <row r="252106"/>
    <row r="252107"/>
    <row r="252108"/>
    <row r="252109"/>
    <row r="252110"/>
    <row r="252111"/>
    <row r="252112"/>
    <row r="252113"/>
    <row r="252114"/>
    <row r="252115"/>
    <row r="252116"/>
    <row r="252117"/>
    <row r="252118"/>
    <row r="252119"/>
    <row r="252120"/>
    <row r="252121"/>
    <row r="252122"/>
    <row r="252123"/>
    <row r="252124"/>
    <row r="252125"/>
    <row r="252126"/>
    <row r="252127"/>
    <row r="252128"/>
    <row r="252129"/>
    <row r="252130"/>
    <row r="252131"/>
    <row r="252132"/>
    <row r="252133"/>
    <row r="252134"/>
    <row r="252135"/>
    <row r="252136"/>
    <row r="252137"/>
    <row r="252138"/>
    <row r="252139"/>
    <row r="252140"/>
    <row r="252141"/>
    <row r="252142"/>
    <row r="252143"/>
    <row r="252144"/>
    <row r="252145"/>
    <row r="252146"/>
    <row r="252147"/>
    <row r="252148"/>
    <row r="252149"/>
    <row r="252150"/>
    <row r="252151"/>
    <row r="252152"/>
    <row r="252153"/>
    <row r="252154"/>
    <row r="252155"/>
    <row r="252156"/>
    <row r="252157"/>
    <row r="252158"/>
    <row r="252159"/>
    <row r="252160"/>
    <row r="252161"/>
    <row r="252162"/>
    <row r="252163"/>
    <row r="252164"/>
    <row r="252165"/>
    <row r="252166"/>
    <row r="252167"/>
    <row r="252168"/>
    <row r="252169"/>
    <row r="252170"/>
    <row r="252171"/>
    <row r="252172"/>
    <row r="252173"/>
    <row r="252174"/>
    <row r="252175"/>
    <row r="252176"/>
    <row r="252177"/>
    <row r="252178"/>
    <row r="252179"/>
    <row r="252180"/>
    <row r="252181"/>
    <row r="252182"/>
    <row r="252183"/>
    <row r="252184"/>
    <row r="252185"/>
    <row r="252186"/>
    <row r="252187"/>
    <row r="252188"/>
    <row r="252189"/>
    <row r="252190"/>
    <row r="252191"/>
    <row r="252192"/>
    <row r="252193"/>
    <row r="252194"/>
    <row r="252195"/>
    <row r="252196"/>
    <row r="252197"/>
    <row r="252198"/>
    <row r="252199"/>
    <row r="252200"/>
    <row r="252201"/>
    <row r="252202"/>
    <row r="252203"/>
    <row r="252204"/>
    <row r="252205"/>
    <row r="252206"/>
    <row r="252207"/>
    <row r="252208"/>
    <row r="252209"/>
    <row r="252210"/>
    <row r="252211"/>
    <row r="252212"/>
    <row r="252213"/>
    <row r="252214"/>
    <row r="252215"/>
    <row r="252216"/>
    <row r="252217"/>
    <row r="252218"/>
    <row r="252219"/>
    <row r="252220"/>
    <row r="252221"/>
    <row r="252222"/>
    <row r="252223"/>
    <row r="252224"/>
    <row r="252225"/>
    <row r="252226"/>
    <row r="252227"/>
    <row r="252228"/>
    <row r="252229"/>
    <row r="252230"/>
    <row r="252231"/>
    <row r="252232"/>
    <row r="252233"/>
    <row r="252234"/>
    <row r="252235"/>
    <row r="252236"/>
    <row r="252237"/>
    <row r="252238"/>
    <row r="252239"/>
    <row r="252240"/>
    <row r="252241"/>
    <row r="252242"/>
    <row r="252243"/>
    <row r="252244"/>
    <row r="252245"/>
    <row r="252246"/>
    <row r="252247"/>
    <row r="252248"/>
    <row r="252249"/>
    <row r="252250"/>
    <row r="252251"/>
    <row r="252252"/>
    <row r="252253"/>
    <row r="252254"/>
    <row r="252255"/>
    <row r="252256"/>
    <row r="252257"/>
    <row r="252258"/>
    <row r="252259"/>
    <row r="252260"/>
    <row r="252261"/>
    <row r="252262"/>
    <row r="252263"/>
    <row r="252264"/>
    <row r="252265"/>
    <row r="252266"/>
    <row r="252267"/>
    <row r="252268"/>
    <row r="252269"/>
    <row r="252270"/>
    <row r="252271"/>
    <row r="252272"/>
    <row r="252273"/>
    <row r="252274"/>
    <row r="252275"/>
    <row r="252276"/>
    <row r="252277"/>
    <row r="252278"/>
    <row r="252279"/>
    <row r="252280"/>
    <row r="252281"/>
    <row r="252282"/>
    <row r="252283"/>
    <row r="252284"/>
    <row r="252285"/>
    <row r="252286"/>
    <row r="252287"/>
    <row r="252288"/>
    <row r="252289"/>
    <row r="252290"/>
    <row r="252291"/>
    <row r="252292"/>
    <row r="252293"/>
    <row r="252294"/>
    <row r="252295"/>
    <row r="252296"/>
    <row r="252297"/>
    <row r="252298"/>
    <row r="252299"/>
    <row r="252300"/>
    <row r="252301"/>
    <row r="252302"/>
    <row r="252303"/>
    <row r="252304"/>
    <row r="252305"/>
    <row r="252306"/>
    <row r="252307"/>
    <row r="252308"/>
    <row r="252309"/>
    <row r="252310"/>
    <row r="252311"/>
    <row r="252312"/>
    <row r="252313"/>
    <row r="252314"/>
    <row r="252315"/>
    <row r="252316"/>
    <row r="252317"/>
    <row r="252318"/>
    <row r="252319"/>
    <row r="252320"/>
    <row r="252321"/>
    <row r="252322"/>
    <row r="252323"/>
    <row r="252324"/>
    <row r="252325"/>
    <row r="252326"/>
    <row r="252327"/>
    <row r="252328"/>
    <row r="252329"/>
    <row r="252330"/>
    <row r="252331"/>
    <row r="252332"/>
    <row r="252333"/>
    <row r="252334"/>
    <row r="252335"/>
    <row r="252336"/>
    <row r="252337"/>
    <row r="252338"/>
    <row r="252339"/>
    <row r="252340"/>
    <row r="252341"/>
    <row r="252342"/>
    <row r="252343"/>
    <row r="252344"/>
    <row r="252345"/>
    <row r="252346"/>
    <row r="252347"/>
    <row r="252348"/>
    <row r="252349"/>
    <row r="252350"/>
    <row r="252351"/>
    <row r="252352"/>
    <row r="252353"/>
    <row r="252354"/>
    <row r="252355"/>
    <row r="252356"/>
    <row r="252357"/>
    <row r="252358"/>
    <row r="252359"/>
    <row r="252360"/>
    <row r="252361"/>
    <row r="252362"/>
    <row r="252363"/>
    <row r="252364"/>
    <row r="252365"/>
    <row r="252366"/>
    <row r="252367"/>
    <row r="252368"/>
    <row r="252369"/>
    <row r="252370"/>
    <row r="252371"/>
    <row r="252372"/>
    <row r="252373"/>
    <row r="252374"/>
    <row r="252375"/>
    <row r="252376"/>
    <row r="252377"/>
    <row r="252378"/>
    <row r="252379"/>
    <row r="252380"/>
    <row r="252381"/>
    <row r="252382"/>
    <row r="252383"/>
    <row r="252384"/>
    <row r="252385"/>
    <row r="252386"/>
    <row r="252387"/>
    <row r="252388"/>
    <row r="252389"/>
    <row r="252390"/>
    <row r="252391"/>
    <row r="252392"/>
    <row r="252393"/>
    <row r="252394"/>
    <row r="252395"/>
    <row r="252396"/>
    <row r="252397"/>
    <row r="252398"/>
    <row r="252399"/>
    <row r="252400"/>
    <row r="252401"/>
    <row r="252402"/>
    <row r="252403"/>
    <row r="252404"/>
    <row r="252405"/>
    <row r="252406"/>
    <row r="252407"/>
    <row r="252408"/>
    <row r="252409"/>
    <row r="252410"/>
    <row r="252411"/>
    <row r="252412"/>
    <row r="252413"/>
    <row r="252414"/>
    <row r="252415"/>
    <row r="252416"/>
    <row r="252417"/>
    <row r="252418"/>
    <row r="252419"/>
    <row r="252420"/>
    <row r="252421"/>
    <row r="252422"/>
    <row r="252423"/>
    <row r="252424"/>
    <row r="252425"/>
    <row r="252426"/>
    <row r="252427"/>
    <row r="252428"/>
    <row r="252429"/>
    <row r="252430"/>
    <row r="252431"/>
    <row r="252432"/>
    <row r="252433"/>
    <row r="252434"/>
    <row r="252435"/>
    <row r="252436"/>
    <row r="252437"/>
    <row r="252438"/>
    <row r="252439"/>
    <row r="252440"/>
    <row r="252441"/>
    <row r="252442"/>
    <row r="252443"/>
    <row r="252444"/>
    <row r="252445"/>
    <row r="252446"/>
    <row r="252447"/>
    <row r="252448"/>
    <row r="252449"/>
    <row r="252450"/>
    <row r="252451"/>
    <row r="252452"/>
    <row r="252453"/>
    <row r="252454"/>
    <row r="252455"/>
    <row r="252456"/>
    <row r="252457"/>
    <row r="252458"/>
    <row r="252459"/>
    <row r="252460"/>
    <row r="252461"/>
    <row r="252462"/>
    <row r="252463"/>
    <row r="252464"/>
    <row r="252465"/>
    <row r="252466"/>
    <row r="252467"/>
    <row r="252468"/>
    <row r="252469"/>
    <row r="252470"/>
    <row r="252471"/>
    <row r="252472"/>
    <row r="252473"/>
    <row r="252474"/>
    <row r="252475"/>
    <row r="252476"/>
    <row r="252477"/>
    <row r="252478"/>
    <row r="252479"/>
    <row r="252480"/>
    <row r="252481"/>
    <row r="252482"/>
    <row r="252483"/>
    <row r="252484"/>
    <row r="252485"/>
    <row r="252486"/>
    <row r="252487"/>
    <row r="252488"/>
    <row r="252489"/>
    <row r="252490"/>
    <row r="252491"/>
    <row r="252492"/>
    <row r="252493"/>
    <row r="252494"/>
    <row r="252495"/>
    <row r="252496"/>
    <row r="252497"/>
    <row r="252498"/>
    <row r="252499"/>
    <row r="252500"/>
    <row r="252501"/>
    <row r="252502"/>
    <row r="252503"/>
    <row r="252504"/>
    <row r="252505"/>
    <row r="252506"/>
    <row r="252507"/>
    <row r="252508"/>
    <row r="252509"/>
    <row r="252510"/>
    <row r="252511"/>
    <row r="252512"/>
    <row r="252513"/>
    <row r="252514"/>
    <row r="252515"/>
    <row r="252516"/>
    <row r="252517"/>
    <row r="252518"/>
    <row r="252519"/>
    <row r="252520"/>
    <row r="252521"/>
    <row r="252522"/>
    <row r="252523"/>
    <row r="252524"/>
    <row r="252525"/>
    <row r="252526"/>
    <row r="252527"/>
    <row r="252528"/>
    <row r="252529"/>
    <row r="252530"/>
    <row r="252531"/>
    <row r="252532"/>
    <row r="252533"/>
    <row r="252534"/>
    <row r="252535"/>
    <row r="252536"/>
    <row r="252537"/>
    <row r="252538"/>
    <row r="252539"/>
    <row r="252540"/>
    <row r="252541"/>
    <row r="252542"/>
    <row r="252543"/>
    <row r="252544"/>
    <row r="252545"/>
    <row r="252546"/>
    <row r="252547"/>
    <row r="252548"/>
    <row r="252549"/>
    <row r="252550"/>
    <row r="252551"/>
    <row r="252552"/>
    <row r="252553"/>
    <row r="252554"/>
    <row r="252555"/>
    <row r="252556"/>
    <row r="252557"/>
    <row r="252558"/>
    <row r="252559"/>
    <row r="252560"/>
    <row r="252561"/>
    <row r="252562"/>
    <row r="252563"/>
    <row r="252564"/>
    <row r="252565"/>
    <row r="252566"/>
    <row r="252567"/>
    <row r="252568"/>
    <row r="252569"/>
    <row r="252570"/>
    <row r="252571"/>
    <row r="252572"/>
    <row r="252573"/>
    <row r="252574"/>
    <row r="252575"/>
    <row r="252576"/>
    <row r="252577"/>
    <row r="252578"/>
    <row r="252579"/>
    <row r="252580"/>
    <row r="252581"/>
    <row r="252582"/>
    <row r="252583"/>
    <row r="252584"/>
    <row r="252585"/>
    <row r="252586"/>
    <row r="252587"/>
    <row r="252588"/>
    <row r="252589"/>
    <row r="252590"/>
    <row r="252591"/>
    <row r="252592"/>
    <row r="252593"/>
    <row r="252594"/>
    <row r="252595"/>
    <row r="252596"/>
    <row r="252597"/>
    <row r="252598"/>
    <row r="252599"/>
    <row r="252600"/>
    <row r="252601"/>
    <row r="252602"/>
    <row r="252603"/>
    <row r="252604"/>
    <row r="252605"/>
    <row r="252606"/>
    <row r="252607"/>
    <row r="252608"/>
    <row r="252609"/>
    <row r="252610"/>
    <row r="252611"/>
    <row r="252612"/>
    <row r="252613"/>
    <row r="252614"/>
    <row r="252615"/>
    <row r="252616"/>
    <row r="252617"/>
    <row r="252618"/>
    <row r="252619"/>
    <row r="252620"/>
    <row r="252621"/>
    <row r="252622"/>
    <row r="252623"/>
    <row r="252624"/>
    <row r="252625"/>
    <row r="252626"/>
    <row r="252627"/>
    <row r="252628"/>
    <row r="252629"/>
    <row r="252630"/>
    <row r="252631"/>
    <row r="252632"/>
    <row r="252633"/>
    <row r="252634"/>
    <row r="252635"/>
    <row r="252636"/>
    <row r="252637"/>
    <row r="252638"/>
    <row r="252639"/>
    <row r="252640"/>
    <row r="252641"/>
    <row r="252642"/>
    <row r="252643"/>
    <row r="252644"/>
    <row r="252645"/>
    <row r="252646"/>
    <row r="252647"/>
    <row r="252648"/>
    <row r="252649"/>
    <row r="252650"/>
    <row r="252651"/>
    <row r="252652"/>
    <row r="252653"/>
    <row r="252654"/>
    <row r="252655"/>
    <row r="252656"/>
    <row r="252657"/>
    <row r="252658"/>
    <row r="252659"/>
    <row r="252660"/>
    <row r="252661"/>
    <row r="252662"/>
    <row r="252663"/>
    <row r="252664"/>
    <row r="252665"/>
    <row r="252666"/>
    <row r="252667"/>
    <row r="252668"/>
    <row r="252669"/>
    <row r="252670"/>
    <row r="252671"/>
    <row r="252672"/>
    <row r="252673"/>
    <row r="252674"/>
    <row r="252675"/>
    <row r="252676"/>
    <row r="252677"/>
    <row r="252678"/>
    <row r="252679"/>
    <row r="252680"/>
    <row r="252681"/>
    <row r="252682"/>
    <row r="252683"/>
    <row r="252684"/>
    <row r="252685"/>
    <row r="252686"/>
    <row r="252687"/>
    <row r="252688"/>
    <row r="252689"/>
    <row r="252690"/>
    <row r="252691"/>
    <row r="252692"/>
    <row r="252693"/>
    <row r="252694"/>
    <row r="252695"/>
    <row r="252696"/>
    <row r="252697"/>
    <row r="252698"/>
    <row r="252699"/>
    <row r="252700"/>
    <row r="252701"/>
    <row r="252702"/>
    <row r="252703"/>
    <row r="252704"/>
    <row r="252705"/>
    <row r="252706"/>
    <row r="252707"/>
    <row r="252708"/>
    <row r="252709"/>
    <row r="252710"/>
    <row r="252711"/>
    <row r="252712"/>
    <row r="252713"/>
    <row r="252714"/>
    <row r="252715"/>
    <row r="252716"/>
    <row r="252717"/>
    <row r="252718"/>
    <row r="252719"/>
    <row r="252720"/>
    <row r="252721"/>
    <row r="252722"/>
    <row r="252723"/>
    <row r="252724"/>
    <row r="252725"/>
    <row r="252726"/>
    <row r="252727"/>
    <row r="252728"/>
    <row r="252729"/>
    <row r="252730"/>
    <row r="252731"/>
    <row r="252732"/>
    <row r="252733"/>
    <row r="252734"/>
    <row r="252735"/>
    <row r="252736"/>
    <row r="252737"/>
    <row r="252738"/>
    <row r="252739"/>
    <row r="252740"/>
    <row r="252741"/>
    <row r="252742"/>
    <row r="252743"/>
    <row r="252744"/>
    <row r="252745"/>
    <row r="252746"/>
    <row r="252747"/>
    <row r="252748"/>
    <row r="252749"/>
    <row r="252750"/>
    <row r="252751"/>
    <row r="252752"/>
    <row r="252753"/>
    <row r="252754"/>
    <row r="252755"/>
    <row r="252756"/>
    <row r="252757"/>
    <row r="252758"/>
    <row r="252759"/>
    <row r="252760"/>
    <row r="252761"/>
    <row r="252762"/>
    <row r="252763"/>
    <row r="252764"/>
    <row r="252765"/>
    <row r="252766"/>
    <row r="252767"/>
    <row r="252768"/>
    <row r="252769"/>
    <row r="252770"/>
    <row r="252771"/>
    <row r="252772"/>
    <row r="252773"/>
    <row r="252774"/>
    <row r="252775"/>
    <row r="252776"/>
    <row r="252777"/>
    <row r="252778"/>
    <row r="252779"/>
    <row r="252780"/>
    <row r="252781"/>
    <row r="252782"/>
    <row r="252783"/>
    <row r="252784"/>
    <row r="252785"/>
    <row r="252786"/>
    <row r="252787"/>
    <row r="252788"/>
    <row r="252789"/>
    <row r="252790"/>
    <row r="252791"/>
    <row r="252792"/>
    <row r="252793"/>
    <row r="252794"/>
    <row r="252795"/>
    <row r="252796"/>
    <row r="252797"/>
    <row r="252798"/>
    <row r="252799"/>
    <row r="252800"/>
    <row r="252801"/>
    <row r="252802"/>
    <row r="252803"/>
    <row r="252804"/>
    <row r="252805"/>
    <row r="252806"/>
    <row r="252807"/>
    <row r="252808"/>
    <row r="252809"/>
    <row r="252810"/>
    <row r="252811"/>
    <row r="252812"/>
    <row r="252813"/>
    <row r="252814"/>
    <row r="252815"/>
    <row r="252816"/>
    <row r="252817"/>
    <row r="252818"/>
    <row r="252819"/>
    <row r="252820"/>
    <row r="252821"/>
    <row r="252822"/>
    <row r="252823"/>
    <row r="252824"/>
    <row r="252825"/>
    <row r="252826"/>
    <row r="252827"/>
    <row r="252828"/>
    <row r="252829"/>
    <row r="252830"/>
    <row r="252831"/>
    <row r="252832"/>
    <row r="252833"/>
    <row r="252834"/>
    <row r="252835"/>
    <row r="252836"/>
    <row r="252837"/>
    <row r="252838"/>
    <row r="252839"/>
    <row r="252840"/>
    <row r="252841"/>
    <row r="252842"/>
    <row r="252843"/>
    <row r="252844"/>
    <row r="252845"/>
    <row r="252846"/>
    <row r="252847"/>
    <row r="252848"/>
    <row r="252849"/>
    <row r="252850"/>
    <row r="252851"/>
    <row r="252852"/>
    <row r="252853"/>
    <row r="252854"/>
    <row r="252855"/>
    <row r="252856"/>
    <row r="252857"/>
    <row r="252858"/>
    <row r="252859"/>
    <row r="252860"/>
    <row r="252861"/>
    <row r="252862"/>
    <row r="252863"/>
    <row r="252864"/>
    <row r="252865"/>
    <row r="252866"/>
    <row r="252867"/>
    <row r="252868"/>
    <row r="252869"/>
    <row r="252870"/>
    <row r="252871"/>
    <row r="252872"/>
    <row r="252873"/>
    <row r="252874"/>
    <row r="252875"/>
    <row r="252876"/>
    <row r="252877"/>
    <row r="252878"/>
    <row r="252879"/>
    <row r="252880"/>
    <row r="252881"/>
    <row r="252882"/>
    <row r="252883"/>
    <row r="252884"/>
    <row r="252885"/>
    <row r="252886"/>
    <row r="252887"/>
    <row r="252888"/>
    <row r="252889"/>
    <row r="252890"/>
    <row r="252891"/>
    <row r="252892"/>
    <row r="252893"/>
    <row r="252894"/>
    <row r="252895"/>
    <row r="252896"/>
    <row r="252897"/>
    <row r="252898"/>
    <row r="252899"/>
    <row r="252900"/>
    <row r="252901"/>
    <row r="252902"/>
    <row r="252903"/>
    <row r="252904"/>
    <row r="252905"/>
    <row r="252906"/>
    <row r="252907"/>
    <row r="252908"/>
    <row r="252909"/>
    <row r="252910"/>
    <row r="252911"/>
    <row r="252912"/>
    <row r="252913"/>
    <row r="252914"/>
    <row r="252915"/>
    <row r="252916"/>
    <row r="252917"/>
    <row r="252918"/>
    <row r="252919"/>
    <row r="252920"/>
    <row r="252921"/>
    <row r="252922"/>
    <row r="252923"/>
    <row r="252924"/>
    <row r="252925"/>
    <row r="252926"/>
    <row r="252927"/>
    <row r="252928"/>
    <row r="252929"/>
    <row r="252930"/>
    <row r="252931"/>
    <row r="252932"/>
    <row r="252933"/>
    <row r="252934"/>
    <row r="252935"/>
    <row r="252936"/>
    <row r="252937"/>
    <row r="252938"/>
    <row r="252939"/>
    <row r="252940"/>
    <row r="252941"/>
    <row r="252942"/>
    <row r="252943"/>
    <row r="252944"/>
    <row r="252945"/>
    <row r="252946"/>
    <row r="252947"/>
    <row r="252948"/>
    <row r="252949"/>
    <row r="252950"/>
    <row r="252951"/>
    <row r="252952"/>
    <row r="252953"/>
    <row r="252954"/>
    <row r="252955"/>
    <row r="252956"/>
    <row r="252957"/>
    <row r="252958"/>
    <row r="252959"/>
    <row r="252960"/>
    <row r="252961"/>
    <row r="252962"/>
    <row r="252963"/>
    <row r="252964"/>
    <row r="252965"/>
    <row r="252966"/>
    <row r="252967"/>
    <row r="252968"/>
    <row r="252969"/>
    <row r="252970"/>
    <row r="252971"/>
    <row r="252972"/>
    <row r="252973"/>
    <row r="252974"/>
    <row r="252975"/>
    <row r="252976"/>
    <row r="252977"/>
    <row r="252978"/>
    <row r="252979"/>
    <row r="252980"/>
    <row r="252981"/>
    <row r="252982"/>
    <row r="252983"/>
    <row r="252984"/>
    <row r="252985"/>
    <row r="252986"/>
    <row r="252987"/>
    <row r="252988"/>
    <row r="252989"/>
    <row r="252990"/>
    <row r="252991"/>
    <row r="252992"/>
    <row r="252993"/>
    <row r="252994"/>
    <row r="252995"/>
    <row r="252996"/>
    <row r="252997"/>
    <row r="252998"/>
    <row r="252999"/>
    <row r="253000"/>
    <row r="253001"/>
    <row r="253002"/>
    <row r="253003"/>
    <row r="253004"/>
    <row r="253005"/>
    <row r="253006"/>
    <row r="253007"/>
    <row r="253008"/>
    <row r="253009"/>
    <row r="253010"/>
    <row r="253011"/>
    <row r="253012"/>
    <row r="253013"/>
    <row r="253014"/>
    <row r="253015"/>
    <row r="253016"/>
    <row r="253017"/>
    <row r="253018"/>
    <row r="253019"/>
    <row r="253020"/>
    <row r="253021"/>
    <row r="253022"/>
    <row r="253023"/>
    <row r="253024"/>
    <row r="253025"/>
    <row r="253026"/>
    <row r="253027"/>
    <row r="253028"/>
    <row r="253029"/>
    <row r="253030"/>
    <row r="253031"/>
    <row r="253032"/>
    <row r="253033"/>
    <row r="253034"/>
    <row r="253035"/>
    <row r="253036"/>
    <row r="253037"/>
    <row r="253038"/>
    <row r="253039"/>
    <row r="253040"/>
    <row r="253041"/>
    <row r="253042"/>
    <row r="253043"/>
    <row r="253044"/>
    <row r="253045"/>
    <row r="253046"/>
    <row r="253047"/>
    <row r="253048"/>
    <row r="253049"/>
    <row r="253050"/>
    <row r="253051"/>
    <row r="253052"/>
    <row r="253053"/>
    <row r="253054"/>
    <row r="253055"/>
    <row r="253056"/>
    <row r="253057"/>
    <row r="253058"/>
    <row r="253059"/>
    <row r="253060"/>
    <row r="253061"/>
    <row r="253062"/>
    <row r="253063"/>
    <row r="253064"/>
    <row r="253065"/>
    <row r="253066"/>
    <row r="253067"/>
    <row r="253068"/>
    <row r="253069"/>
    <row r="253070"/>
    <row r="253071"/>
    <row r="253072"/>
    <row r="253073"/>
    <row r="253074"/>
    <row r="253075"/>
    <row r="253076"/>
    <row r="253077"/>
    <row r="253078"/>
    <row r="253079"/>
    <row r="253080"/>
    <row r="253081"/>
    <row r="253082"/>
    <row r="253083"/>
    <row r="253084"/>
    <row r="253085"/>
    <row r="253086"/>
    <row r="253087"/>
    <row r="253088"/>
    <row r="253089"/>
    <row r="253090"/>
    <row r="253091"/>
    <row r="253092"/>
    <row r="253093"/>
    <row r="253094"/>
    <row r="253095"/>
    <row r="253096"/>
    <row r="253097"/>
    <row r="253098"/>
    <row r="253099"/>
    <row r="253100"/>
    <row r="253101"/>
    <row r="253102"/>
    <row r="253103"/>
    <row r="253104"/>
    <row r="253105"/>
    <row r="253106"/>
    <row r="253107"/>
    <row r="253108"/>
    <row r="253109"/>
    <row r="253110"/>
    <row r="253111"/>
    <row r="253112"/>
    <row r="253113"/>
    <row r="253114"/>
    <row r="253115"/>
    <row r="253116"/>
    <row r="253117"/>
    <row r="253118"/>
    <row r="253119"/>
    <row r="253120"/>
    <row r="253121"/>
    <row r="253122"/>
    <row r="253123"/>
    <row r="253124"/>
    <row r="253125"/>
    <row r="253126"/>
    <row r="253127"/>
    <row r="253128"/>
    <row r="253129"/>
    <row r="253130"/>
    <row r="253131"/>
    <row r="253132"/>
    <row r="253133"/>
    <row r="253134"/>
    <row r="253135"/>
    <row r="253136"/>
    <row r="253137"/>
    <row r="253138"/>
    <row r="253139"/>
    <row r="253140"/>
    <row r="253141"/>
    <row r="253142"/>
    <row r="253143"/>
    <row r="253144"/>
    <row r="253145"/>
    <row r="253146"/>
    <row r="253147"/>
    <row r="253148"/>
    <row r="253149"/>
    <row r="253150"/>
    <row r="253151"/>
    <row r="253152"/>
    <row r="253153"/>
    <row r="253154"/>
    <row r="253155"/>
    <row r="253156"/>
    <row r="253157"/>
    <row r="253158"/>
    <row r="253159"/>
    <row r="253160"/>
    <row r="253161"/>
    <row r="253162"/>
    <row r="253163"/>
    <row r="253164"/>
    <row r="253165"/>
    <row r="253166"/>
    <row r="253167"/>
    <row r="253168"/>
    <row r="253169"/>
    <row r="253170"/>
    <row r="253171"/>
    <row r="253172"/>
    <row r="253173"/>
    <row r="253174"/>
    <row r="253175"/>
    <row r="253176"/>
    <row r="253177"/>
    <row r="253178"/>
    <row r="253179"/>
    <row r="253180"/>
    <row r="253181"/>
    <row r="253182"/>
    <row r="253183"/>
    <row r="253184"/>
    <row r="253185"/>
    <row r="253186"/>
    <row r="253187"/>
    <row r="253188"/>
    <row r="253189"/>
    <row r="253190"/>
    <row r="253191"/>
    <row r="253192"/>
    <row r="253193"/>
    <row r="253194"/>
    <row r="253195"/>
    <row r="253196"/>
    <row r="253197"/>
    <row r="253198"/>
    <row r="253199"/>
    <row r="253200"/>
    <row r="253201"/>
    <row r="253202"/>
    <row r="253203"/>
    <row r="253204"/>
    <row r="253205"/>
    <row r="253206"/>
    <row r="253207"/>
    <row r="253208"/>
    <row r="253209"/>
    <row r="253210"/>
    <row r="253211"/>
    <row r="253212"/>
    <row r="253213"/>
    <row r="253214"/>
    <row r="253215"/>
    <row r="253216"/>
    <row r="253217"/>
    <row r="253218"/>
    <row r="253219"/>
    <row r="253220"/>
    <row r="253221"/>
    <row r="253222"/>
    <row r="253223"/>
    <row r="253224"/>
    <row r="253225"/>
    <row r="253226"/>
    <row r="253227"/>
    <row r="253228"/>
    <row r="253229"/>
    <row r="253230"/>
    <row r="253231"/>
    <row r="253232"/>
    <row r="253233"/>
    <row r="253234"/>
    <row r="253235"/>
    <row r="253236"/>
    <row r="253237"/>
    <row r="253238"/>
    <row r="253239"/>
    <row r="253240"/>
    <row r="253241"/>
    <row r="253242"/>
    <row r="253243"/>
    <row r="253244"/>
    <row r="253245"/>
    <row r="253246"/>
    <row r="253247"/>
    <row r="253248"/>
    <row r="253249"/>
    <row r="253250"/>
    <row r="253251"/>
    <row r="253252"/>
    <row r="253253"/>
    <row r="253254"/>
    <row r="253255"/>
    <row r="253256"/>
    <row r="253257"/>
    <row r="253258"/>
    <row r="253259"/>
    <row r="253260"/>
    <row r="253261"/>
    <row r="253262"/>
    <row r="253263"/>
    <row r="253264"/>
    <row r="253265"/>
    <row r="253266"/>
    <row r="253267"/>
    <row r="253268"/>
    <row r="253269"/>
    <row r="253270"/>
    <row r="253271"/>
    <row r="253272"/>
    <row r="253273"/>
    <row r="253274"/>
    <row r="253275"/>
    <row r="253276"/>
    <row r="253277"/>
    <row r="253278"/>
    <row r="253279"/>
    <row r="253280"/>
    <row r="253281"/>
    <row r="253282"/>
    <row r="253283"/>
    <row r="253284"/>
    <row r="253285"/>
    <row r="253286"/>
    <row r="253287"/>
    <row r="253288"/>
    <row r="253289"/>
    <row r="253290"/>
    <row r="253291"/>
    <row r="253292"/>
    <row r="253293"/>
    <row r="253294"/>
    <row r="253295"/>
    <row r="253296"/>
    <row r="253297"/>
    <row r="253298"/>
    <row r="253299"/>
    <row r="253300"/>
    <row r="253301"/>
    <row r="253302"/>
    <row r="253303"/>
    <row r="253304"/>
    <row r="253305"/>
    <row r="253306"/>
    <row r="253307"/>
    <row r="253308"/>
    <row r="253309"/>
    <row r="253310"/>
    <row r="253311"/>
    <row r="253312"/>
    <row r="253313"/>
    <row r="253314"/>
    <row r="253315"/>
    <row r="253316"/>
    <row r="253317"/>
    <row r="253318"/>
    <row r="253319"/>
    <row r="253320"/>
    <row r="253321"/>
    <row r="253322"/>
    <row r="253323"/>
    <row r="253324"/>
    <row r="253325"/>
    <row r="253326"/>
    <row r="253327"/>
    <row r="253328"/>
    <row r="253329"/>
    <row r="253330"/>
    <row r="253331"/>
    <row r="253332"/>
    <row r="253333"/>
    <row r="253334"/>
    <row r="253335"/>
    <row r="253336"/>
    <row r="253337"/>
    <row r="253338"/>
    <row r="253339"/>
    <row r="253340"/>
    <row r="253341"/>
    <row r="253342"/>
    <row r="253343"/>
    <row r="253344"/>
    <row r="253345"/>
    <row r="253346"/>
    <row r="253347"/>
    <row r="253348"/>
    <row r="253349"/>
    <row r="253350"/>
    <row r="253351"/>
    <row r="253352"/>
    <row r="253353"/>
    <row r="253354"/>
    <row r="253355"/>
    <row r="253356"/>
    <row r="253357"/>
    <row r="253358"/>
    <row r="253359"/>
    <row r="253360"/>
    <row r="253361"/>
    <row r="253362"/>
    <row r="253363"/>
    <row r="253364"/>
    <row r="253365"/>
    <row r="253366"/>
    <row r="253367"/>
    <row r="253368"/>
    <row r="253369"/>
    <row r="253370"/>
    <row r="253371"/>
    <row r="253372"/>
    <row r="253373"/>
    <row r="253374"/>
    <row r="253375"/>
    <row r="253376"/>
    <row r="253377"/>
    <row r="253378"/>
    <row r="253379"/>
    <row r="253380"/>
    <row r="253381"/>
    <row r="253382"/>
    <row r="253383"/>
    <row r="253384"/>
    <row r="253385"/>
    <row r="253386"/>
    <row r="253387"/>
    <row r="253388"/>
    <row r="253389"/>
    <row r="253390"/>
    <row r="253391"/>
    <row r="253392"/>
    <row r="253393"/>
    <row r="253394"/>
    <row r="253395"/>
    <row r="253396"/>
    <row r="253397"/>
    <row r="253398"/>
    <row r="253399"/>
    <row r="253400"/>
    <row r="253401"/>
    <row r="253402"/>
    <row r="253403"/>
    <row r="253404"/>
    <row r="253405"/>
    <row r="253406"/>
    <row r="253407"/>
    <row r="253408"/>
    <row r="253409"/>
    <row r="253410"/>
    <row r="253411"/>
    <row r="253412"/>
    <row r="253413"/>
    <row r="253414"/>
    <row r="253415"/>
    <row r="253416"/>
    <row r="253417"/>
    <row r="253418"/>
    <row r="253419"/>
    <row r="253420"/>
    <row r="253421"/>
    <row r="253422"/>
    <row r="253423"/>
    <row r="253424"/>
    <row r="253425"/>
    <row r="253426"/>
    <row r="253427"/>
    <row r="253428"/>
    <row r="253429"/>
    <row r="253430"/>
    <row r="253431"/>
    <row r="253432"/>
    <row r="253433"/>
    <row r="253434"/>
    <row r="253435"/>
    <row r="253436"/>
    <row r="253437"/>
    <row r="253438"/>
    <row r="253439"/>
    <row r="253440"/>
    <row r="253441"/>
    <row r="253442"/>
    <row r="253443"/>
    <row r="253444"/>
    <row r="253445"/>
    <row r="253446"/>
    <row r="253447"/>
    <row r="253448"/>
    <row r="253449"/>
    <row r="253450"/>
    <row r="253451"/>
    <row r="253452"/>
    <row r="253453"/>
    <row r="253454"/>
    <row r="253455"/>
    <row r="253456"/>
    <row r="253457"/>
    <row r="253458"/>
    <row r="253459"/>
    <row r="253460"/>
    <row r="253461"/>
    <row r="253462"/>
    <row r="253463"/>
    <row r="253464"/>
    <row r="253465"/>
    <row r="253466"/>
    <row r="253467"/>
    <row r="253468"/>
    <row r="253469"/>
    <row r="253470"/>
    <row r="253471"/>
    <row r="253472"/>
    <row r="253473"/>
    <row r="253474"/>
    <row r="253475"/>
    <row r="253476"/>
    <row r="253477"/>
    <row r="253478"/>
    <row r="253479"/>
    <row r="253480"/>
    <row r="253481"/>
    <row r="253482"/>
    <row r="253483"/>
    <row r="253484"/>
    <row r="253485"/>
    <row r="253486"/>
    <row r="253487"/>
    <row r="253488"/>
    <row r="253489"/>
    <row r="253490"/>
    <row r="253491"/>
    <row r="253492"/>
    <row r="253493"/>
    <row r="253494"/>
    <row r="253495"/>
    <row r="253496"/>
    <row r="253497"/>
    <row r="253498"/>
    <row r="253499"/>
    <row r="253500"/>
    <row r="253501"/>
    <row r="253502"/>
    <row r="253503"/>
    <row r="253504"/>
    <row r="253505"/>
    <row r="253506"/>
    <row r="253507"/>
    <row r="253508"/>
    <row r="253509"/>
    <row r="253510"/>
    <row r="253511"/>
    <row r="253512"/>
    <row r="253513"/>
    <row r="253514"/>
    <row r="253515"/>
    <row r="253516"/>
    <row r="253517"/>
    <row r="253518"/>
    <row r="253519"/>
    <row r="253520"/>
    <row r="253521"/>
    <row r="253522"/>
    <row r="253523"/>
    <row r="253524"/>
    <row r="253525"/>
    <row r="253526"/>
    <row r="253527"/>
    <row r="253528"/>
    <row r="253529"/>
    <row r="253530"/>
    <row r="253531"/>
    <row r="253532"/>
    <row r="253533"/>
    <row r="253534"/>
    <row r="253535"/>
    <row r="253536"/>
    <row r="253537"/>
    <row r="253538"/>
    <row r="253539"/>
    <row r="253540"/>
    <row r="253541"/>
    <row r="253542"/>
    <row r="253543"/>
    <row r="253544"/>
    <row r="253545"/>
    <row r="253546"/>
    <row r="253547"/>
    <row r="253548"/>
    <row r="253549"/>
    <row r="253550"/>
    <row r="253551"/>
    <row r="253552"/>
    <row r="253553"/>
    <row r="253554"/>
    <row r="253555"/>
    <row r="253556"/>
    <row r="253557"/>
    <row r="253558"/>
    <row r="253559"/>
    <row r="253560"/>
    <row r="253561"/>
    <row r="253562"/>
    <row r="253563"/>
    <row r="253564"/>
    <row r="253565"/>
    <row r="253566"/>
    <row r="253567"/>
    <row r="253568"/>
    <row r="253569"/>
    <row r="253570"/>
    <row r="253571"/>
    <row r="253572"/>
    <row r="253573"/>
    <row r="253574"/>
    <row r="253575"/>
    <row r="253576"/>
    <row r="253577"/>
    <row r="253578"/>
    <row r="253579"/>
    <row r="253580"/>
    <row r="253581"/>
    <row r="253582"/>
    <row r="253583"/>
    <row r="253584"/>
    <row r="253585"/>
    <row r="253586"/>
    <row r="253587"/>
    <row r="253588"/>
    <row r="253589"/>
    <row r="253590"/>
    <row r="253591"/>
    <row r="253592"/>
    <row r="253593"/>
    <row r="253594"/>
    <row r="253595"/>
    <row r="253596"/>
    <row r="253597"/>
    <row r="253598"/>
    <row r="253599"/>
    <row r="253600"/>
    <row r="253601"/>
    <row r="253602"/>
    <row r="253603"/>
    <row r="253604"/>
    <row r="253605"/>
    <row r="253606"/>
    <row r="253607"/>
    <row r="253608"/>
    <row r="253609"/>
    <row r="253610"/>
    <row r="253611"/>
    <row r="253612"/>
    <row r="253613"/>
    <row r="253614"/>
    <row r="253615"/>
    <row r="253616"/>
    <row r="253617"/>
    <row r="253618"/>
    <row r="253619"/>
    <row r="253620"/>
    <row r="253621"/>
    <row r="253622"/>
    <row r="253623"/>
    <row r="253624"/>
    <row r="253625"/>
    <row r="253626"/>
    <row r="253627"/>
    <row r="253628"/>
    <row r="253629"/>
    <row r="253630"/>
    <row r="253631"/>
    <row r="253632"/>
    <row r="253633"/>
    <row r="253634"/>
    <row r="253635"/>
    <row r="253636"/>
    <row r="253637"/>
    <row r="253638"/>
    <row r="253639"/>
    <row r="253640"/>
    <row r="253641"/>
    <row r="253642"/>
    <row r="253643"/>
    <row r="253644"/>
    <row r="253645"/>
    <row r="253646"/>
    <row r="253647"/>
    <row r="253648"/>
    <row r="253649"/>
    <row r="253650"/>
    <row r="253651"/>
    <row r="253652"/>
    <row r="253653"/>
    <row r="253654"/>
    <row r="253655"/>
    <row r="253656"/>
    <row r="253657"/>
    <row r="253658"/>
    <row r="253659"/>
    <row r="253660"/>
    <row r="253661"/>
    <row r="253662"/>
    <row r="253663"/>
    <row r="253664"/>
    <row r="253665"/>
    <row r="253666"/>
    <row r="253667"/>
    <row r="253668"/>
    <row r="253669"/>
    <row r="253670"/>
    <row r="253671"/>
    <row r="253672"/>
    <row r="253673"/>
    <row r="253674"/>
    <row r="253675"/>
    <row r="253676"/>
    <row r="253677"/>
    <row r="253678"/>
    <row r="253679"/>
    <row r="253680"/>
    <row r="253681"/>
    <row r="253682"/>
    <row r="253683"/>
    <row r="253684"/>
    <row r="253685"/>
    <row r="253686"/>
    <row r="253687"/>
    <row r="253688"/>
    <row r="253689"/>
    <row r="253690"/>
    <row r="253691"/>
    <row r="253692"/>
    <row r="253693"/>
    <row r="253694"/>
    <row r="253695"/>
    <row r="253696"/>
    <row r="253697"/>
    <row r="253698"/>
    <row r="253699"/>
    <row r="253700"/>
    <row r="253701"/>
    <row r="253702"/>
    <row r="253703"/>
    <row r="253704"/>
    <row r="253705"/>
    <row r="253706"/>
    <row r="253707"/>
    <row r="253708"/>
    <row r="253709"/>
    <row r="253710"/>
    <row r="253711"/>
    <row r="253712"/>
    <row r="253713"/>
    <row r="253714"/>
    <row r="253715"/>
    <row r="253716"/>
    <row r="253717"/>
    <row r="253718"/>
    <row r="253719"/>
    <row r="253720"/>
    <row r="253721"/>
    <row r="253722"/>
    <row r="253723"/>
    <row r="253724"/>
    <row r="253725"/>
    <row r="253726"/>
    <row r="253727"/>
    <row r="253728"/>
    <row r="253729"/>
    <row r="253730"/>
    <row r="253731"/>
    <row r="253732"/>
    <row r="253733"/>
    <row r="253734"/>
    <row r="253735"/>
    <row r="253736"/>
    <row r="253737"/>
    <row r="253738"/>
    <row r="253739"/>
    <row r="253740"/>
    <row r="253741"/>
    <row r="253742"/>
    <row r="253743"/>
    <row r="253744"/>
    <row r="253745"/>
    <row r="253746"/>
    <row r="253747"/>
    <row r="253748"/>
    <row r="253749"/>
    <row r="253750"/>
    <row r="253751"/>
    <row r="253752"/>
    <row r="253753"/>
    <row r="253754"/>
    <row r="253755"/>
    <row r="253756"/>
    <row r="253757"/>
    <row r="253758"/>
    <row r="253759"/>
    <row r="253760"/>
    <row r="253761"/>
    <row r="253762"/>
    <row r="253763"/>
    <row r="253764"/>
    <row r="253765"/>
    <row r="253766"/>
    <row r="253767"/>
    <row r="253768"/>
    <row r="253769"/>
    <row r="253770"/>
    <row r="253771"/>
    <row r="253772"/>
    <row r="253773"/>
    <row r="253774"/>
    <row r="253775"/>
    <row r="253776"/>
    <row r="253777"/>
    <row r="253778"/>
    <row r="253779"/>
    <row r="253780"/>
    <row r="253781"/>
    <row r="253782"/>
    <row r="253783"/>
    <row r="253784"/>
    <row r="253785"/>
    <row r="253786"/>
    <row r="253787"/>
    <row r="253788"/>
    <row r="253789"/>
    <row r="253790"/>
    <row r="253791"/>
    <row r="253792"/>
    <row r="253793"/>
    <row r="253794"/>
    <row r="253795"/>
    <row r="253796"/>
    <row r="253797"/>
    <row r="253798"/>
    <row r="253799"/>
    <row r="253800"/>
    <row r="253801"/>
    <row r="253802"/>
    <row r="253803"/>
    <row r="253804"/>
    <row r="253805"/>
    <row r="253806"/>
    <row r="253807"/>
    <row r="253808"/>
    <row r="253809"/>
    <row r="253810"/>
    <row r="253811"/>
    <row r="253812"/>
    <row r="253813"/>
    <row r="253814"/>
    <row r="253815"/>
    <row r="253816"/>
    <row r="253817"/>
    <row r="253818"/>
    <row r="253819"/>
    <row r="253820"/>
    <row r="253821"/>
    <row r="253822"/>
    <row r="253823"/>
    <row r="253824"/>
    <row r="253825"/>
    <row r="253826"/>
    <row r="253827"/>
    <row r="253828"/>
    <row r="253829"/>
    <row r="253830"/>
    <row r="253831"/>
    <row r="253832"/>
    <row r="253833"/>
    <row r="253834"/>
    <row r="253835"/>
    <row r="253836"/>
    <row r="253837"/>
    <row r="253838"/>
    <row r="253839"/>
    <row r="253840"/>
    <row r="253841"/>
    <row r="253842"/>
    <row r="253843"/>
    <row r="253844"/>
    <row r="253845"/>
    <row r="253846"/>
    <row r="253847"/>
    <row r="253848"/>
    <row r="253849"/>
    <row r="253850"/>
    <row r="253851"/>
    <row r="253852"/>
    <row r="253853"/>
    <row r="253854"/>
    <row r="253855"/>
    <row r="253856"/>
    <row r="253857"/>
    <row r="253858"/>
    <row r="253859"/>
    <row r="253860"/>
    <row r="253861"/>
    <row r="253862"/>
    <row r="253863"/>
    <row r="253864"/>
    <row r="253865"/>
    <row r="253866"/>
    <row r="253867"/>
    <row r="253868"/>
    <row r="253869"/>
    <row r="253870"/>
    <row r="253871"/>
    <row r="253872"/>
    <row r="253873"/>
    <row r="253874"/>
    <row r="253875"/>
    <row r="253876"/>
    <row r="253877"/>
    <row r="253878"/>
    <row r="253879"/>
    <row r="253880"/>
    <row r="253881"/>
    <row r="253882"/>
    <row r="253883"/>
    <row r="253884"/>
    <row r="253885"/>
    <row r="253886"/>
    <row r="253887"/>
    <row r="253888"/>
    <row r="253889"/>
    <row r="253890"/>
    <row r="253891"/>
    <row r="253892"/>
    <row r="253893"/>
    <row r="253894"/>
    <row r="253895"/>
    <row r="253896"/>
    <row r="253897"/>
    <row r="253898"/>
    <row r="253899"/>
    <row r="253900"/>
    <row r="253901"/>
    <row r="253902"/>
    <row r="253903"/>
    <row r="253904"/>
    <row r="253905"/>
    <row r="253906"/>
    <row r="253907"/>
    <row r="253908"/>
    <row r="253909"/>
    <row r="253910"/>
    <row r="253911"/>
    <row r="253912"/>
    <row r="253913"/>
    <row r="253914"/>
    <row r="253915"/>
    <row r="253916"/>
    <row r="253917"/>
    <row r="253918"/>
    <row r="253919"/>
    <row r="253920"/>
    <row r="253921"/>
    <row r="253922"/>
    <row r="253923"/>
    <row r="253924"/>
    <row r="253925"/>
    <row r="253926"/>
    <row r="253927"/>
    <row r="253928"/>
    <row r="253929"/>
    <row r="253930"/>
    <row r="253931"/>
    <row r="253932"/>
    <row r="253933"/>
    <row r="253934"/>
    <row r="253935"/>
    <row r="253936"/>
    <row r="253937"/>
    <row r="253938"/>
    <row r="253939"/>
    <row r="253940"/>
    <row r="253941"/>
    <row r="253942"/>
    <row r="253943"/>
    <row r="253944"/>
    <row r="253945"/>
    <row r="253946"/>
    <row r="253947"/>
    <row r="253948"/>
    <row r="253949"/>
    <row r="253950"/>
    <row r="253951"/>
    <row r="253952"/>
    <row r="253953"/>
    <row r="253954"/>
    <row r="253955"/>
    <row r="253956"/>
    <row r="253957"/>
    <row r="253958"/>
    <row r="253959"/>
    <row r="253960"/>
    <row r="253961"/>
    <row r="253962"/>
    <row r="253963"/>
    <row r="253964"/>
    <row r="253965"/>
    <row r="253966"/>
    <row r="253967"/>
    <row r="253968"/>
    <row r="253969"/>
    <row r="253970"/>
    <row r="253971"/>
    <row r="253972"/>
    <row r="253973"/>
    <row r="253974"/>
    <row r="253975"/>
    <row r="253976"/>
    <row r="253977"/>
    <row r="253978"/>
    <row r="253979"/>
    <row r="253980"/>
    <row r="253981"/>
    <row r="253982"/>
    <row r="253983"/>
    <row r="253984"/>
    <row r="253985"/>
    <row r="253986"/>
    <row r="253987"/>
    <row r="253988"/>
    <row r="253989"/>
    <row r="253990"/>
    <row r="253991"/>
    <row r="253992"/>
    <row r="253993"/>
    <row r="253994"/>
    <row r="253995"/>
    <row r="253996"/>
    <row r="253997"/>
    <row r="253998"/>
    <row r="253999"/>
    <row r="254000"/>
    <row r="254001"/>
    <row r="254002"/>
    <row r="254003"/>
    <row r="254004"/>
    <row r="254005"/>
    <row r="254006"/>
    <row r="254007"/>
    <row r="254008"/>
    <row r="254009"/>
    <row r="254010"/>
    <row r="254011"/>
    <row r="254012"/>
    <row r="254013"/>
    <row r="254014"/>
    <row r="254015"/>
    <row r="254016"/>
    <row r="254017"/>
    <row r="254018"/>
    <row r="254019"/>
    <row r="254020"/>
    <row r="254021"/>
    <row r="254022"/>
    <row r="254023"/>
    <row r="254024"/>
    <row r="254025"/>
    <row r="254026"/>
    <row r="254027"/>
    <row r="254028"/>
    <row r="254029"/>
    <row r="254030"/>
    <row r="254031"/>
    <row r="254032"/>
    <row r="254033"/>
    <row r="254034"/>
    <row r="254035"/>
    <row r="254036"/>
    <row r="254037"/>
    <row r="254038"/>
    <row r="254039"/>
    <row r="254040"/>
    <row r="254041"/>
    <row r="254042"/>
    <row r="254043"/>
    <row r="254044"/>
    <row r="254045"/>
    <row r="254046"/>
    <row r="254047"/>
    <row r="254048"/>
    <row r="254049"/>
    <row r="254050"/>
    <row r="254051"/>
    <row r="254052"/>
    <row r="254053"/>
    <row r="254054"/>
    <row r="254055"/>
    <row r="254056"/>
    <row r="254057"/>
    <row r="254058"/>
    <row r="254059"/>
    <row r="254060"/>
    <row r="254061"/>
    <row r="254062"/>
    <row r="254063"/>
    <row r="254064"/>
    <row r="254065"/>
    <row r="254066"/>
    <row r="254067"/>
    <row r="254068"/>
    <row r="254069"/>
    <row r="254070"/>
    <row r="254071"/>
    <row r="254072"/>
    <row r="254073"/>
    <row r="254074"/>
    <row r="254075"/>
    <row r="254076"/>
    <row r="254077"/>
    <row r="254078"/>
    <row r="254079"/>
    <row r="254080"/>
    <row r="254081"/>
    <row r="254082"/>
    <row r="254083"/>
    <row r="254084"/>
    <row r="254085"/>
    <row r="254086"/>
    <row r="254087"/>
    <row r="254088"/>
    <row r="254089"/>
    <row r="254090"/>
    <row r="254091"/>
    <row r="254092"/>
    <row r="254093"/>
    <row r="254094"/>
    <row r="254095"/>
    <row r="254096"/>
    <row r="254097"/>
    <row r="254098"/>
    <row r="254099"/>
    <row r="254100"/>
    <row r="254101"/>
    <row r="254102"/>
    <row r="254103"/>
    <row r="254104"/>
    <row r="254105"/>
    <row r="254106"/>
    <row r="254107"/>
    <row r="254108"/>
    <row r="254109"/>
    <row r="254110"/>
    <row r="254111"/>
    <row r="254112"/>
    <row r="254113"/>
    <row r="254114"/>
    <row r="254115"/>
    <row r="254116"/>
    <row r="254117"/>
    <row r="254118"/>
    <row r="254119"/>
    <row r="254120"/>
    <row r="254121"/>
    <row r="254122"/>
    <row r="254123"/>
    <row r="254124"/>
    <row r="254125"/>
    <row r="254126"/>
    <row r="254127"/>
    <row r="254128"/>
    <row r="254129"/>
    <row r="254130"/>
    <row r="254131"/>
    <row r="254132"/>
    <row r="254133"/>
    <row r="254134"/>
    <row r="254135"/>
    <row r="254136"/>
    <row r="254137"/>
    <row r="254138"/>
    <row r="254139"/>
    <row r="254140"/>
    <row r="254141"/>
    <row r="254142"/>
    <row r="254143"/>
    <row r="254144"/>
    <row r="254145"/>
    <row r="254146"/>
    <row r="254147"/>
    <row r="254148"/>
    <row r="254149"/>
    <row r="254150"/>
    <row r="254151"/>
    <row r="254152"/>
    <row r="254153"/>
    <row r="254154"/>
    <row r="254155"/>
    <row r="254156"/>
    <row r="254157"/>
    <row r="254158"/>
    <row r="254159"/>
    <row r="254160"/>
    <row r="254161"/>
    <row r="254162"/>
    <row r="254163"/>
    <row r="254164"/>
    <row r="254165"/>
    <row r="254166"/>
    <row r="254167"/>
    <row r="254168"/>
    <row r="254169"/>
    <row r="254170"/>
    <row r="254171"/>
    <row r="254172"/>
    <row r="254173"/>
    <row r="254174"/>
    <row r="254175"/>
    <row r="254176"/>
    <row r="254177"/>
    <row r="254178"/>
    <row r="254179"/>
    <row r="254180"/>
    <row r="254181"/>
    <row r="254182"/>
    <row r="254183"/>
    <row r="254184"/>
    <row r="254185"/>
    <row r="254186"/>
    <row r="254187"/>
    <row r="254188"/>
    <row r="254189"/>
    <row r="254190"/>
    <row r="254191"/>
    <row r="254192"/>
    <row r="254193"/>
    <row r="254194"/>
    <row r="254195"/>
    <row r="254196"/>
    <row r="254197"/>
    <row r="254198"/>
    <row r="254199"/>
    <row r="254200"/>
    <row r="254201"/>
    <row r="254202"/>
    <row r="254203"/>
    <row r="254204"/>
    <row r="254205"/>
    <row r="254206"/>
    <row r="254207"/>
    <row r="254208"/>
    <row r="254209"/>
    <row r="254210"/>
    <row r="254211"/>
    <row r="254212"/>
    <row r="254213"/>
    <row r="254214"/>
    <row r="254215"/>
    <row r="254216"/>
    <row r="254217"/>
    <row r="254218"/>
    <row r="254219"/>
    <row r="254220"/>
    <row r="254221"/>
    <row r="254222"/>
    <row r="254223"/>
    <row r="254224"/>
    <row r="254225"/>
    <row r="254226"/>
    <row r="254227"/>
    <row r="254228"/>
    <row r="254229"/>
    <row r="254230"/>
    <row r="254231"/>
    <row r="254232"/>
    <row r="254233"/>
    <row r="254234"/>
    <row r="254235"/>
    <row r="254236"/>
    <row r="254237"/>
    <row r="254238"/>
    <row r="254239"/>
    <row r="254240"/>
    <row r="254241"/>
    <row r="254242"/>
    <row r="254243"/>
    <row r="254244"/>
    <row r="254245"/>
    <row r="254246"/>
    <row r="254247"/>
    <row r="254248"/>
    <row r="254249"/>
    <row r="254250"/>
    <row r="254251"/>
    <row r="254252"/>
    <row r="254253"/>
    <row r="254254"/>
    <row r="254255"/>
    <row r="254256"/>
    <row r="254257"/>
    <row r="254258"/>
    <row r="254259"/>
    <row r="254260"/>
    <row r="254261"/>
    <row r="254262"/>
    <row r="254263"/>
    <row r="254264"/>
    <row r="254265"/>
    <row r="254266"/>
    <row r="254267"/>
    <row r="254268"/>
    <row r="254269"/>
    <row r="254270"/>
    <row r="254271"/>
    <row r="254272"/>
    <row r="254273"/>
    <row r="254274"/>
    <row r="254275"/>
    <row r="254276"/>
    <row r="254277"/>
    <row r="254278"/>
    <row r="254279"/>
    <row r="254280"/>
    <row r="254281"/>
    <row r="254282"/>
    <row r="254283"/>
    <row r="254284"/>
    <row r="254285"/>
    <row r="254286"/>
    <row r="254287"/>
    <row r="254288"/>
    <row r="254289"/>
    <row r="254290"/>
    <row r="254291"/>
    <row r="254292"/>
    <row r="254293"/>
    <row r="254294"/>
    <row r="254295"/>
    <row r="254296"/>
    <row r="254297"/>
    <row r="254298"/>
    <row r="254299"/>
    <row r="254300"/>
    <row r="254301"/>
    <row r="254302"/>
    <row r="254303"/>
    <row r="254304"/>
    <row r="254305"/>
    <row r="254306"/>
    <row r="254307"/>
    <row r="254308"/>
    <row r="254309"/>
    <row r="254310"/>
    <row r="254311"/>
    <row r="254312"/>
    <row r="254313"/>
    <row r="254314"/>
    <row r="254315"/>
    <row r="254316"/>
    <row r="254317"/>
    <row r="254318"/>
    <row r="254319"/>
    <row r="254320"/>
    <row r="254321"/>
    <row r="254322"/>
    <row r="254323"/>
    <row r="254324"/>
    <row r="254325"/>
    <row r="254326"/>
    <row r="254327"/>
    <row r="254328"/>
    <row r="254329"/>
    <row r="254330"/>
    <row r="254331"/>
    <row r="254332"/>
    <row r="254333"/>
    <row r="254334"/>
    <row r="254335"/>
    <row r="254336"/>
    <row r="254337"/>
    <row r="254338"/>
    <row r="254339"/>
    <row r="254340"/>
    <row r="254341"/>
    <row r="254342"/>
    <row r="254343"/>
    <row r="254344"/>
    <row r="254345"/>
    <row r="254346"/>
    <row r="254347"/>
    <row r="254348"/>
    <row r="254349"/>
    <row r="254350"/>
    <row r="254351"/>
    <row r="254352"/>
    <row r="254353"/>
    <row r="254354"/>
    <row r="254355"/>
    <row r="254356"/>
    <row r="254357"/>
    <row r="254358"/>
    <row r="254359"/>
    <row r="254360"/>
    <row r="254361"/>
    <row r="254362"/>
    <row r="254363"/>
    <row r="254364"/>
    <row r="254365"/>
    <row r="254366"/>
    <row r="254367"/>
    <row r="254368"/>
    <row r="254369"/>
    <row r="254370"/>
    <row r="254371"/>
    <row r="254372"/>
    <row r="254373"/>
    <row r="254374"/>
    <row r="254375"/>
    <row r="254376"/>
    <row r="254377"/>
    <row r="254378"/>
    <row r="254379"/>
    <row r="254380"/>
    <row r="254381"/>
    <row r="254382"/>
    <row r="254383"/>
    <row r="254384"/>
    <row r="254385"/>
    <row r="254386"/>
    <row r="254387"/>
    <row r="254388"/>
    <row r="254389"/>
    <row r="254390"/>
    <row r="254391"/>
    <row r="254392"/>
    <row r="254393"/>
    <row r="254394"/>
    <row r="254395"/>
    <row r="254396"/>
    <row r="254397"/>
    <row r="254398"/>
    <row r="254399"/>
    <row r="254400"/>
    <row r="254401"/>
    <row r="254402"/>
    <row r="254403"/>
    <row r="254404"/>
    <row r="254405"/>
    <row r="254406"/>
    <row r="254407"/>
    <row r="254408"/>
    <row r="254409"/>
    <row r="254410"/>
    <row r="254411"/>
    <row r="254412"/>
    <row r="254413"/>
    <row r="254414"/>
    <row r="254415"/>
    <row r="254416"/>
    <row r="254417"/>
    <row r="254418"/>
    <row r="254419"/>
    <row r="254420"/>
    <row r="254421"/>
    <row r="254422"/>
    <row r="254423"/>
    <row r="254424"/>
    <row r="254425"/>
    <row r="254426"/>
    <row r="254427"/>
    <row r="254428"/>
    <row r="254429"/>
    <row r="254430"/>
    <row r="254431"/>
    <row r="254432"/>
    <row r="254433"/>
    <row r="254434"/>
    <row r="254435"/>
    <row r="254436"/>
    <row r="254437"/>
    <row r="254438"/>
    <row r="254439"/>
    <row r="254440"/>
    <row r="254441"/>
    <row r="254442"/>
    <row r="254443"/>
    <row r="254444"/>
    <row r="254445"/>
    <row r="254446"/>
    <row r="254447"/>
    <row r="254448"/>
    <row r="254449"/>
    <row r="254450"/>
    <row r="254451"/>
    <row r="254452"/>
    <row r="254453"/>
    <row r="254454"/>
    <row r="254455"/>
    <row r="254456"/>
    <row r="254457"/>
    <row r="254458"/>
    <row r="254459"/>
    <row r="254460"/>
    <row r="254461"/>
    <row r="254462"/>
    <row r="254463"/>
    <row r="254464"/>
    <row r="254465"/>
    <row r="254466"/>
    <row r="254467"/>
    <row r="254468"/>
    <row r="254469"/>
    <row r="254470"/>
    <row r="254471"/>
    <row r="254472"/>
    <row r="254473"/>
    <row r="254474"/>
    <row r="254475"/>
    <row r="254476"/>
    <row r="254477"/>
    <row r="254478"/>
    <row r="254479"/>
    <row r="254480"/>
    <row r="254481"/>
    <row r="254482"/>
    <row r="254483"/>
    <row r="254484"/>
    <row r="254485"/>
    <row r="254486"/>
    <row r="254487"/>
    <row r="254488"/>
    <row r="254489"/>
    <row r="254490"/>
    <row r="254491"/>
    <row r="254492"/>
    <row r="254493"/>
    <row r="254494"/>
    <row r="254495"/>
    <row r="254496"/>
    <row r="254497"/>
    <row r="254498"/>
    <row r="254499"/>
    <row r="254500"/>
    <row r="254501"/>
    <row r="254502"/>
    <row r="254503"/>
    <row r="254504"/>
    <row r="254505"/>
    <row r="254506"/>
    <row r="254507"/>
    <row r="254508"/>
    <row r="254509"/>
    <row r="254510"/>
    <row r="254511"/>
    <row r="254512"/>
    <row r="254513"/>
    <row r="254514"/>
    <row r="254515"/>
    <row r="254516"/>
    <row r="254517"/>
    <row r="254518"/>
    <row r="254519"/>
    <row r="254520"/>
    <row r="254521"/>
    <row r="254522"/>
    <row r="254523"/>
    <row r="254524"/>
    <row r="254525"/>
    <row r="254526"/>
    <row r="254527"/>
    <row r="254528"/>
    <row r="254529"/>
    <row r="254530"/>
    <row r="254531"/>
    <row r="254532"/>
    <row r="254533"/>
    <row r="254534"/>
    <row r="254535"/>
    <row r="254536"/>
    <row r="254537"/>
    <row r="254538"/>
    <row r="254539"/>
    <row r="254540"/>
    <row r="254541"/>
    <row r="254542"/>
    <row r="254543"/>
    <row r="254544"/>
    <row r="254545"/>
    <row r="254546"/>
    <row r="254547"/>
    <row r="254548"/>
    <row r="254549"/>
    <row r="254550"/>
    <row r="254551"/>
    <row r="254552"/>
    <row r="254553"/>
    <row r="254554"/>
    <row r="254555"/>
    <row r="254556"/>
    <row r="254557"/>
    <row r="254558"/>
    <row r="254559"/>
    <row r="254560"/>
    <row r="254561"/>
    <row r="254562"/>
    <row r="254563"/>
    <row r="254564"/>
    <row r="254565"/>
    <row r="254566"/>
    <row r="254567"/>
    <row r="254568"/>
    <row r="254569"/>
    <row r="254570"/>
    <row r="254571"/>
    <row r="254572"/>
    <row r="254573"/>
    <row r="254574"/>
    <row r="254575"/>
    <row r="254576"/>
    <row r="254577"/>
    <row r="254578"/>
    <row r="254579"/>
    <row r="254580"/>
    <row r="254581"/>
    <row r="254582"/>
    <row r="254583"/>
    <row r="254584"/>
    <row r="254585"/>
    <row r="254586"/>
    <row r="254587"/>
    <row r="254588"/>
    <row r="254589"/>
    <row r="254590"/>
    <row r="254591"/>
    <row r="254592"/>
    <row r="254593"/>
    <row r="254594"/>
    <row r="254595"/>
    <row r="254596"/>
    <row r="254597"/>
    <row r="254598"/>
    <row r="254599"/>
    <row r="254600"/>
    <row r="254601"/>
    <row r="254602"/>
    <row r="254603"/>
    <row r="254604"/>
    <row r="254605"/>
    <row r="254606"/>
    <row r="254607"/>
    <row r="254608"/>
    <row r="254609"/>
    <row r="254610"/>
    <row r="254611"/>
    <row r="254612"/>
    <row r="254613"/>
    <row r="254614"/>
    <row r="254615"/>
    <row r="254616"/>
    <row r="254617"/>
    <row r="254618"/>
    <row r="254619"/>
    <row r="254620"/>
    <row r="254621"/>
    <row r="254622"/>
    <row r="254623"/>
    <row r="254624"/>
    <row r="254625"/>
    <row r="254626"/>
    <row r="254627"/>
    <row r="254628"/>
    <row r="254629"/>
    <row r="254630"/>
    <row r="254631"/>
    <row r="254632"/>
    <row r="254633"/>
    <row r="254634"/>
    <row r="254635"/>
    <row r="254636"/>
    <row r="254637"/>
    <row r="254638"/>
    <row r="254639"/>
    <row r="254640"/>
    <row r="254641"/>
    <row r="254642"/>
    <row r="254643"/>
    <row r="254644"/>
    <row r="254645"/>
    <row r="254646"/>
    <row r="254647"/>
    <row r="254648"/>
    <row r="254649"/>
    <row r="254650"/>
    <row r="254651"/>
    <row r="254652"/>
    <row r="254653"/>
    <row r="254654"/>
    <row r="254655"/>
    <row r="254656"/>
    <row r="254657"/>
    <row r="254658"/>
    <row r="254659"/>
    <row r="254660"/>
    <row r="254661"/>
    <row r="254662"/>
    <row r="254663"/>
    <row r="254664"/>
    <row r="254665"/>
    <row r="254666"/>
    <row r="254667"/>
    <row r="254668"/>
    <row r="254669"/>
    <row r="254670"/>
    <row r="254671"/>
    <row r="254672"/>
    <row r="254673"/>
    <row r="254674"/>
    <row r="254675"/>
    <row r="254676"/>
    <row r="254677"/>
    <row r="254678"/>
    <row r="254679"/>
    <row r="254680"/>
    <row r="254681"/>
    <row r="254682"/>
    <row r="254683"/>
    <row r="254684"/>
    <row r="254685"/>
    <row r="254686"/>
    <row r="254687"/>
    <row r="254688"/>
    <row r="254689"/>
    <row r="254690"/>
    <row r="254691"/>
    <row r="254692"/>
    <row r="254693"/>
    <row r="254694"/>
    <row r="254695"/>
    <row r="254696"/>
    <row r="254697"/>
    <row r="254698"/>
    <row r="254699"/>
    <row r="254700"/>
    <row r="254701"/>
    <row r="254702"/>
    <row r="254703"/>
    <row r="254704"/>
    <row r="254705"/>
    <row r="254706"/>
    <row r="254707"/>
    <row r="254708"/>
    <row r="254709"/>
    <row r="254710"/>
    <row r="254711"/>
    <row r="254712"/>
    <row r="254713"/>
    <row r="254714"/>
    <row r="254715"/>
    <row r="254716"/>
    <row r="254717"/>
    <row r="254718"/>
    <row r="254719"/>
    <row r="254720"/>
    <row r="254721"/>
    <row r="254722"/>
    <row r="254723"/>
    <row r="254724"/>
    <row r="254725"/>
    <row r="254726"/>
    <row r="254727"/>
    <row r="254728"/>
    <row r="254729"/>
    <row r="254730"/>
    <row r="254731"/>
    <row r="254732"/>
    <row r="254733"/>
    <row r="254734"/>
    <row r="254735"/>
    <row r="254736"/>
    <row r="254737"/>
    <row r="254738"/>
    <row r="254739"/>
    <row r="254740"/>
    <row r="254741"/>
    <row r="254742"/>
    <row r="254743"/>
    <row r="254744"/>
    <row r="254745"/>
    <row r="254746"/>
    <row r="254747"/>
    <row r="254748"/>
    <row r="254749"/>
    <row r="254750"/>
    <row r="254751"/>
    <row r="254752"/>
    <row r="254753"/>
    <row r="254754"/>
    <row r="254755"/>
    <row r="254756"/>
    <row r="254757"/>
    <row r="254758"/>
    <row r="254759"/>
    <row r="254760"/>
    <row r="254761"/>
    <row r="254762"/>
    <row r="254763"/>
    <row r="254764"/>
    <row r="254765"/>
    <row r="254766"/>
    <row r="254767"/>
    <row r="254768"/>
    <row r="254769"/>
    <row r="254770"/>
    <row r="254771"/>
    <row r="254772"/>
    <row r="254773"/>
    <row r="254774"/>
    <row r="254775"/>
    <row r="254776"/>
    <row r="254777"/>
    <row r="254778"/>
    <row r="254779"/>
    <row r="254780"/>
    <row r="254781"/>
    <row r="254782"/>
    <row r="254783"/>
    <row r="254784"/>
    <row r="254785"/>
    <row r="254786"/>
    <row r="254787"/>
    <row r="254788"/>
    <row r="254789"/>
    <row r="254790"/>
    <row r="254791"/>
    <row r="254792"/>
    <row r="254793"/>
    <row r="254794"/>
    <row r="254795"/>
    <row r="254796"/>
    <row r="254797"/>
    <row r="254798"/>
    <row r="254799"/>
    <row r="254800"/>
    <row r="254801"/>
    <row r="254802"/>
    <row r="254803"/>
    <row r="254804"/>
    <row r="254805"/>
    <row r="254806"/>
    <row r="254807"/>
    <row r="254808"/>
    <row r="254809"/>
    <row r="254810"/>
    <row r="254811"/>
    <row r="254812"/>
    <row r="254813"/>
    <row r="254814"/>
    <row r="254815"/>
    <row r="254816"/>
    <row r="254817"/>
    <row r="254818"/>
    <row r="254819"/>
    <row r="254820"/>
    <row r="254821"/>
    <row r="254822"/>
    <row r="254823"/>
    <row r="254824"/>
    <row r="254825"/>
    <row r="254826"/>
    <row r="254827"/>
    <row r="254828"/>
    <row r="254829"/>
    <row r="254830"/>
    <row r="254831"/>
    <row r="254832"/>
    <row r="254833"/>
    <row r="254834"/>
    <row r="254835"/>
    <row r="254836"/>
    <row r="254837"/>
    <row r="254838"/>
    <row r="254839"/>
    <row r="254840"/>
    <row r="254841"/>
    <row r="254842"/>
    <row r="254843"/>
    <row r="254844"/>
    <row r="254845"/>
    <row r="254846"/>
    <row r="254847"/>
    <row r="254848"/>
    <row r="254849"/>
    <row r="254850"/>
    <row r="254851"/>
    <row r="254852"/>
    <row r="254853"/>
    <row r="254854"/>
    <row r="254855"/>
    <row r="254856"/>
    <row r="254857"/>
    <row r="254858"/>
    <row r="254859"/>
    <row r="254860"/>
    <row r="254861"/>
    <row r="254862"/>
    <row r="254863"/>
    <row r="254864"/>
    <row r="254865"/>
    <row r="254866"/>
    <row r="254867"/>
    <row r="254868"/>
    <row r="254869"/>
    <row r="254870"/>
    <row r="254871"/>
    <row r="254872"/>
    <row r="254873"/>
    <row r="254874"/>
    <row r="254875"/>
    <row r="254876"/>
    <row r="254877"/>
    <row r="254878"/>
    <row r="254879"/>
    <row r="254880"/>
    <row r="254881"/>
    <row r="254882"/>
    <row r="254883"/>
    <row r="254884"/>
    <row r="254885"/>
    <row r="254886"/>
    <row r="254887"/>
    <row r="254888"/>
    <row r="254889"/>
    <row r="254890"/>
    <row r="254891"/>
    <row r="254892"/>
    <row r="254893"/>
    <row r="254894"/>
    <row r="254895"/>
    <row r="254896"/>
    <row r="254897"/>
    <row r="254898"/>
    <row r="254899"/>
    <row r="254900"/>
    <row r="254901"/>
    <row r="254902"/>
    <row r="254903"/>
    <row r="254904"/>
    <row r="254905"/>
    <row r="254906"/>
    <row r="254907"/>
    <row r="254908"/>
    <row r="254909"/>
    <row r="254910"/>
    <row r="254911"/>
    <row r="254912"/>
    <row r="254913"/>
    <row r="254914"/>
    <row r="254915"/>
    <row r="254916"/>
    <row r="254917"/>
    <row r="254918"/>
    <row r="254919"/>
    <row r="254920"/>
    <row r="254921"/>
    <row r="254922"/>
    <row r="254923"/>
    <row r="254924"/>
    <row r="254925"/>
    <row r="254926"/>
    <row r="254927"/>
    <row r="254928"/>
    <row r="254929"/>
    <row r="254930"/>
    <row r="254931"/>
    <row r="254932"/>
    <row r="254933"/>
    <row r="254934"/>
    <row r="254935"/>
    <row r="254936"/>
    <row r="254937"/>
    <row r="254938"/>
    <row r="254939"/>
    <row r="254940"/>
    <row r="254941"/>
    <row r="254942"/>
    <row r="254943"/>
    <row r="254944"/>
    <row r="254945"/>
    <row r="254946"/>
    <row r="254947"/>
    <row r="254948"/>
    <row r="254949"/>
    <row r="254950"/>
    <row r="254951"/>
    <row r="254952"/>
    <row r="254953"/>
    <row r="254954"/>
    <row r="254955"/>
    <row r="254956"/>
    <row r="254957"/>
    <row r="254958"/>
    <row r="254959"/>
    <row r="254960"/>
    <row r="254961"/>
    <row r="254962"/>
    <row r="254963"/>
    <row r="254964"/>
    <row r="254965"/>
    <row r="254966"/>
    <row r="254967"/>
    <row r="254968"/>
    <row r="254969"/>
    <row r="254970"/>
    <row r="254971"/>
    <row r="254972"/>
    <row r="254973"/>
    <row r="254974"/>
    <row r="254975"/>
    <row r="254976"/>
    <row r="254977"/>
    <row r="254978"/>
    <row r="254979"/>
    <row r="254980"/>
    <row r="254981"/>
    <row r="254982"/>
    <row r="254983"/>
    <row r="254984"/>
    <row r="254985"/>
    <row r="254986"/>
    <row r="254987"/>
    <row r="254988"/>
    <row r="254989"/>
    <row r="254990"/>
    <row r="254991"/>
    <row r="254992"/>
    <row r="254993"/>
    <row r="254994"/>
    <row r="254995"/>
    <row r="254996"/>
    <row r="254997"/>
    <row r="254998"/>
    <row r="254999"/>
    <row r="255000"/>
    <row r="255001"/>
    <row r="255002"/>
    <row r="255003"/>
    <row r="255004"/>
    <row r="255005"/>
    <row r="255006"/>
    <row r="255007"/>
    <row r="255008"/>
    <row r="255009"/>
    <row r="255010"/>
    <row r="255011"/>
    <row r="255012"/>
    <row r="255013"/>
    <row r="255014"/>
    <row r="255015"/>
    <row r="255016"/>
    <row r="255017"/>
    <row r="255018"/>
    <row r="255019"/>
    <row r="255020"/>
    <row r="255021"/>
    <row r="255022"/>
    <row r="255023"/>
    <row r="255024"/>
    <row r="255025"/>
    <row r="255026"/>
    <row r="255027"/>
    <row r="255028"/>
    <row r="255029"/>
    <row r="255030"/>
    <row r="255031"/>
    <row r="255032"/>
    <row r="255033"/>
    <row r="255034"/>
    <row r="255035"/>
    <row r="255036"/>
    <row r="255037"/>
    <row r="255038"/>
    <row r="255039"/>
    <row r="255040"/>
    <row r="255041"/>
    <row r="255042"/>
    <row r="255043"/>
    <row r="255044"/>
    <row r="255045"/>
    <row r="255046"/>
    <row r="255047"/>
    <row r="255048"/>
    <row r="255049"/>
    <row r="255050"/>
    <row r="255051"/>
    <row r="255052"/>
    <row r="255053"/>
    <row r="255054"/>
    <row r="255055"/>
    <row r="255056"/>
    <row r="255057"/>
    <row r="255058"/>
    <row r="255059"/>
    <row r="255060"/>
    <row r="255061"/>
    <row r="255062"/>
    <row r="255063"/>
    <row r="255064"/>
    <row r="255065"/>
    <row r="255066"/>
    <row r="255067"/>
    <row r="255068"/>
    <row r="255069"/>
    <row r="255070"/>
    <row r="255071"/>
    <row r="255072"/>
    <row r="255073"/>
    <row r="255074"/>
    <row r="255075"/>
    <row r="255076"/>
    <row r="255077"/>
    <row r="255078"/>
    <row r="255079"/>
    <row r="255080"/>
    <row r="255081"/>
    <row r="255082"/>
    <row r="255083"/>
    <row r="255084"/>
    <row r="255085"/>
    <row r="255086"/>
    <row r="255087"/>
    <row r="255088"/>
    <row r="255089"/>
    <row r="255090"/>
    <row r="255091"/>
    <row r="255092"/>
    <row r="255093"/>
    <row r="255094"/>
    <row r="255095"/>
    <row r="255096"/>
    <row r="255097"/>
    <row r="255098"/>
    <row r="255099"/>
    <row r="255100"/>
    <row r="255101"/>
    <row r="255102"/>
    <row r="255103"/>
    <row r="255104"/>
    <row r="255105"/>
    <row r="255106"/>
    <row r="255107"/>
    <row r="255108"/>
    <row r="255109"/>
    <row r="255110"/>
    <row r="255111"/>
    <row r="255112"/>
    <row r="255113"/>
    <row r="255114"/>
    <row r="255115"/>
    <row r="255116"/>
    <row r="255117"/>
    <row r="255118"/>
    <row r="255119"/>
    <row r="255120"/>
    <row r="255121"/>
    <row r="255122"/>
    <row r="255123"/>
    <row r="255124"/>
    <row r="255125"/>
    <row r="255126"/>
    <row r="255127"/>
    <row r="255128"/>
    <row r="255129"/>
    <row r="255130"/>
    <row r="255131"/>
    <row r="255132"/>
    <row r="255133"/>
    <row r="255134"/>
    <row r="255135"/>
    <row r="255136"/>
    <row r="255137"/>
    <row r="255138"/>
    <row r="255139"/>
    <row r="255140"/>
    <row r="255141"/>
    <row r="255142"/>
    <row r="255143"/>
    <row r="255144"/>
    <row r="255145"/>
    <row r="255146"/>
    <row r="255147"/>
    <row r="255148"/>
    <row r="255149"/>
    <row r="255150"/>
    <row r="255151"/>
    <row r="255152"/>
    <row r="255153"/>
    <row r="255154"/>
    <row r="255155"/>
    <row r="255156"/>
    <row r="255157"/>
    <row r="255158"/>
    <row r="255159"/>
    <row r="255160"/>
    <row r="255161"/>
    <row r="255162"/>
    <row r="255163"/>
    <row r="255164"/>
    <row r="255165"/>
    <row r="255166"/>
    <row r="255167"/>
    <row r="255168"/>
    <row r="255169"/>
    <row r="255170"/>
    <row r="255171"/>
    <row r="255172"/>
    <row r="255173"/>
    <row r="255174"/>
    <row r="255175"/>
    <row r="255176"/>
    <row r="255177"/>
    <row r="255178"/>
    <row r="255179"/>
    <row r="255180"/>
    <row r="255181"/>
    <row r="255182"/>
    <row r="255183"/>
    <row r="255184"/>
    <row r="255185"/>
    <row r="255186"/>
    <row r="255187"/>
    <row r="255188"/>
    <row r="255189"/>
    <row r="255190"/>
    <row r="255191"/>
    <row r="255192"/>
    <row r="255193"/>
    <row r="255194"/>
    <row r="255195"/>
    <row r="255196"/>
    <row r="255197"/>
    <row r="255198"/>
    <row r="255199"/>
    <row r="255200"/>
    <row r="255201"/>
    <row r="255202"/>
    <row r="255203"/>
    <row r="255204"/>
    <row r="255205"/>
    <row r="255206"/>
    <row r="255207"/>
    <row r="255208"/>
    <row r="255209"/>
    <row r="255210"/>
    <row r="255211"/>
    <row r="255212"/>
    <row r="255213"/>
    <row r="255214"/>
    <row r="255215"/>
    <row r="255216"/>
    <row r="255217"/>
    <row r="255218"/>
    <row r="255219"/>
    <row r="255220"/>
    <row r="255221"/>
    <row r="255222"/>
    <row r="255223"/>
    <row r="255224"/>
    <row r="255225"/>
    <row r="255226"/>
    <row r="255227"/>
    <row r="255228"/>
    <row r="255229"/>
    <row r="255230"/>
    <row r="255231"/>
    <row r="255232"/>
    <row r="255233"/>
    <row r="255234"/>
    <row r="255235"/>
    <row r="255236"/>
    <row r="255237"/>
    <row r="255238"/>
    <row r="255239"/>
    <row r="255240"/>
    <row r="255241"/>
    <row r="255242"/>
    <row r="255243"/>
    <row r="255244"/>
    <row r="255245"/>
    <row r="255246"/>
    <row r="255247"/>
    <row r="255248"/>
    <row r="255249"/>
    <row r="255250"/>
    <row r="255251"/>
    <row r="255252"/>
    <row r="255253"/>
    <row r="255254"/>
    <row r="255255"/>
    <row r="255256"/>
    <row r="255257"/>
    <row r="255258"/>
    <row r="255259"/>
    <row r="255260"/>
    <row r="255261"/>
    <row r="255262"/>
    <row r="255263"/>
    <row r="255264"/>
    <row r="255265"/>
    <row r="255266"/>
    <row r="255267"/>
    <row r="255268"/>
    <row r="255269"/>
    <row r="255270"/>
    <row r="255271"/>
    <row r="255272"/>
    <row r="255273"/>
    <row r="255274"/>
    <row r="255275"/>
    <row r="255276"/>
    <row r="255277"/>
    <row r="255278"/>
    <row r="255279"/>
    <row r="255280"/>
    <row r="255281"/>
    <row r="255282"/>
    <row r="255283"/>
    <row r="255284"/>
    <row r="255285"/>
    <row r="255286"/>
    <row r="255287"/>
    <row r="255288"/>
    <row r="255289"/>
    <row r="255290"/>
    <row r="255291"/>
    <row r="255292"/>
    <row r="255293"/>
    <row r="255294"/>
    <row r="255295"/>
    <row r="255296"/>
    <row r="255297"/>
    <row r="255298"/>
    <row r="255299"/>
    <row r="255300"/>
    <row r="255301"/>
    <row r="255302"/>
    <row r="255303"/>
    <row r="255304"/>
    <row r="255305"/>
    <row r="255306"/>
    <row r="255307"/>
    <row r="255308"/>
    <row r="255309"/>
    <row r="255310"/>
    <row r="255311"/>
    <row r="255312"/>
    <row r="255313"/>
    <row r="255314"/>
    <row r="255315"/>
    <row r="255316"/>
    <row r="255317"/>
    <row r="255318"/>
    <row r="255319"/>
    <row r="255320"/>
    <row r="255321"/>
    <row r="255322"/>
    <row r="255323"/>
    <row r="255324"/>
    <row r="255325"/>
    <row r="255326"/>
    <row r="255327"/>
    <row r="255328"/>
    <row r="255329"/>
    <row r="255330"/>
    <row r="255331"/>
    <row r="255332"/>
    <row r="255333"/>
    <row r="255334"/>
    <row r="255335"/>
    <row r="255336"/>
    <row r="255337"/>
    <row r="255338"/>
    <row r="255339"/>
    <row r="255340"/>
    <row r="255341"/>
    <row r="255342"/>
    <row r="255343"/>
    <row r="255344"/>
    <row r="255345"/>
    <row r="255346"/>
    <row r="255347"/>
    <row r="255348"/>
    <row r="255349"/>
    <row r="255350"/>
    <row r="255351"/>
    <row r="255352"/>
    <row r="255353"/>
    <row r="255354"/>
    <row r="255355"/>
    <row r="255356"/>
    <row r="255357"/>
    <row r="255358"/>
    <row r="255359"/>
    <row r="255360"/>
    <row r="255361"/>
    <row r="255362"/>
    <row r="255363"/>
    <row r="255364"/>
    <row r="255365"/>
    <row r="255366"/>
    <row r="255367"/>
    <row r="255368"/>
    <row r="255369"/>
    <row r="255370"/>
    <row r="255371"/>
    <row r="255372"/>
    <row r="255373"/>
    <row r="255374"/>
    <row r="255375"/>
    <row r="255376"/>
    <row r="255377"/>
    <row r="255378"/>
    <row r="255379"/>
    <row r="255380"/>
    <row r="255381"/>
    <row r="255382"/>
    <row r="255383"/>
    <row r="255384"/>
    <row r="255385"/>
    <row r="255386"/>
    <row r="255387"/>
    <row r="255388"/>
    <row r="255389"/>
    <row r="255390"/>
    <row r="255391"/>
    <row r="255392"/>
    <row r="255393"/>
    <row r="255394"/>
    <row r="255395"/>
    <row r="255396"/>
    <row r="255397"/>
    <row r="255398"/>
    <row r="255399"/>
    <row r="255400"/>
    <row r="255401"/>
    <row r="255402"/>
    <row r="255403"/>
    <row r="255404"/>
    <row r="255405"/>
    <row r="255406"/>
    <row r="255407"/>
    <row r="255408"/>
    <row r="255409"/>
    <row r="255410"/>
    <row r="255411"/>
    <row r="255412"/>
    <row r="255413"/>
    <row r="255414"/>
    <row r="255415"/>
    <row r="255416"/>
    <row r="255417"/>
    <row r="255418"/>
    <row r="255419"/>
    <row r="255420"/>
    <row r="255421"/>
    <row r="255422"/>
    <row r="255423"/>
    <row r="255424"/>
    <row r="255425"/>
    <row r="255426"/>
    <row r="255427"/>
    <row r="255428"/>
    <row r="255429"/>
    <row r="255430"/>
    <row r="255431"/>
    <row r="255432"/>
    <row r="255433"/>
    <row r="255434"/>
    <row r="255435"/>
    <row r="255436"/>
    <row r="255437"/>
    <row r="255438"/>
    <row r="255439"/>
    <row r="255440"/>
    <row r="255441"/>
    <row r="255442"/>
    <row r="255443"/>
    <row r="255444"/>
    <row r="255445"/>
    <row r="255446"/>
    <row r="255447"/>
    <row r="255448"/>
    <row r="255449"/>
    <row r="255450"/>
    <row r="255451"/>
    <row r="255452"/>
    <row r="255453"/>
    <row r="255454"/>
    <row r="255455"/>
    <row r="255456"/>
    <row r="255457"/>
    <row r="255458"/>
    <row r="255459"/>
    <row r="255460"/>
    <row r="255461"/>
    <row r="255462"/>
    <row r="255463"/>
    <row r="255464"/>
    <row r="255465"/>
    <row r="255466"/>
    <row r="255467"/>
    <row r="255468"/>
    <row r="255469"/>
    <row r="255470"/>
    <row r="255471"/>
    <row r="255472"/>
    <row r="255473"/>
    <row r="255474"/>
    <row r="255475"/>
    <row r="255476"/>
    <row r="255477"/>
    <row r="255478"/>
    <row r="255479"/>
    <row r="255480"/>
    <row r="255481"/>
    <row r="255482"/>
    <row r="255483"/>
    <row r="255484"/>
    <row r="255485"/>
    <row r="255486"/>
    <row r="255487"/>
    <row r="255488"/>
    <row r="255489"/>
    <row r="255490"/>
    <row r="255491"/>
    <row r="255492"/>
    <row r="255493"/>
    <row r="255494"/>
    <row r="255495"/>
    <row r="255496"/>
    <row r="255497"/>
    <row r="255498"/>
    <row r="255499"/>
    <row r="255500"/>
    <row r="255501"/>
    <row r="255502"/>
    <row r="255503"/>
    <row r="255504"/>
    <row r="255505"/>
    <row r="255506"/>
    <row r="255507"/>
    <row r="255508"/>
    <row r="255509"/>
    <row r="255510"/>
    <row r="255511"/>
    <row r="255512"/>
    <row r="255513"/>
    <row r="255514"/>
    <row r="255515"/>
    <row r="255516"/>
    <row r="255517"/>
    <row r="255518"/>
    <row r="255519"/>
    <row r="255520"/>
    <row r="255521"/>
    <row r="255522"/>
    <row r="255523"/>
    <row r="255524"/>
    <row r="255525"/>
    <row r="255526"/>
    <row r="255527"/>
    <row r="255528"/>
    <row r="255529"/>
    <row r="255530"/>
    <row r="255531"/>
    <row r="255532"/>
    <row r="255533"/>
    <row r="255534"/>
    <row r="255535"/>
    <row r="255536"/>
    <row r="255537"/>
    <row r="255538"/>
    <row r="255539"/>
    <row r="255540"/>
    <row r="255541"/>
    <row r="255542"/>
    <row r="255543"/>
    <row r="255544"/>
    <row r="255545"/>
    <row r="255546"/>
    <row r="255547"/>
    <row r="255548"/>
    <row r="255549"/>
    <row r="255550"/>
    <row r="255551"/>
    <row r="255552"/>
    <row r="255553"/>
    <row r="255554"/>
    <row r="255555"/>
    <row r="255556"/>
    <row r="255557"/>
    <row r="255558"/>
    <row r="255559"/>
    <row r="255560"/>
    <row r="255561"/>
    <row r="255562"/>
    <row r="255563"/>
    <row r="255564"/>
    <row r="255565"/>
    <row r="255566"/>
    <row r="255567"/>
    <row r="255568"/>
    <row r="255569"/>
    <row r="255570"/>
    <row r="255571"/>
    <row r="255572"/>
    <row r="255573"/>
    <row r="255574"/>
    <row r="255575"/>
    <row r="255576"/>
    <row r="255577"/>
    <row r="255578"/>
    <row r="255579"/>
    <row r="255580"/>
    <row r="255581"/>
    <row r="255582"/>
    <row r="255583"/>
    <row r="255584"/>
    <row r="255585"/>
    <row r="255586"/>
    <row r="255587"/>
    <row r="255588"/>
    <row r="255589"/>
    <row r="255590"/>
    <row r="255591"/>
    <row r="255592"/>
    <row r="255593"/>
    <row r="255594"/>
    <row r="255595"/>
    <row r="255596"/>
    <row r="255597"/>
    <row r="255598"/>
    <row r="255599"/>
    <row r="255600"/>
    <row r="255601"/>
    <row r="255602"/>
    <row r="255603"/>
    <row r="255604"/>
    <row r="255605"/>
    <row r="255606"/>
    <row r="255607"/>
    <row r="255608"/>
    <row r="255609"/>
    <row r="255610"/>
    <row r="255611"/>
    <row r="255612"/>
    <row r="255613"/>
    <row r="255614"/>
    <row r="255615"/>
    <row r="255616"/>
    <row r="255617"/>
    <row r="255618"/>
    <row r="255619"/>
    <row r="255620"/>
    <row r="255621"/>
    <row r="255622"/>
    <row r="255623"/>
    <row r="255624"/>
    <row r="255625"/>
    <row r="255626"/>
    <row r="255627"/>
    <row r="255628"/>
    <row r="255629"/>
    <row r="255630"/>
    <row r="255631"/>
    <row r="255632"/>
    <row r="255633"/>
    <row r="255634"/>
    <row r="255635"/>
    <row r="255636"/>
    <row r="255637"/>
    <row r="255638"/>
    <row r="255639"/>
    <row r="255640"/>
    <row r="255641"/>
    <row r="255642"/>
    <row r="255643"/>
    <row r="255644"/>
    <row r="255645"/>
    <row r="255646"/>
    <row r="255647"/>
    <row r="255648"/>
    <row r="255649"/>
    <row r="255650"/>
    <row r="255651"/>
    <row r="255652"/>
    <row r="255653"/>
    <row r="255654"/>
    <row r="255655"/>
    <row r="255656"/>
    <row r="255657"/>
    <row r="255658"/>
    <row r="255659"/>
    <row r="255660"/>
    <row r="255661"/>
    <row r="255662"/>
    <row r="255663"/>
    <row r="255664"/>
    <row r="255665"/>
    <row r="255666"/>
    <row r="255667"/>
    <row r="255668"/>
    <row r="255669"/>
    <row r="255670"/>
    <row r="255671"/>
    <row r="255672"/>
    <row r="255673"/>
    <row r="255674"/>
    <row r="255675"/>
    <row r="255676"/>
    <row r="255677"/>
    <row r="255678"/>
    <row r="255679"/>
    <row r="255680"/>
    <row r="255681"/>
    <row r="255682"/>
    <row r="255683"/>
    <row r="255684"/>
    <row r="255685"/>
    <row r="255686"/>
    <row r="255687"/>
    <row r="255688"/>
    <row r="255689"/>
    <row r="255690"/>
    <row r="255691"/>
    <row r="255692"/>
    <row r="255693"/>
    <row r="255694"/>
    <row r="255695"/>
    <row r="255696"/>
    <row r="255697"/>
    <row r="255698"/>
    <row r="255699"/>
    <row r="255700"/>
    <row r="255701"/>
    <row r="255702"/>
    <row r="255703"/>
    <row r="255704"/>
    <row r="255705"/>
    <row r="255706"/>
    <row r="255707"/>
    <row r="255708"/>
    <row r="255709"/>
    <row r="255710"/>
    <row r="255711"/>
    <row r="255712"/>
    <row r="255713"/>
    <row r="255714"/>
    <row r="255715"/>
    <row r="255716"/>
    <row r="255717"/>
    <row r="255718"/>
    <row r="255719"/>
    <row r="255720"/>
    <row r="255721"/>
    <row r="255722"/>
    <row r="255723"/>
    <row r="255724"/>
    <row r="255725"/>
    <row r="255726"/>
    <row r="255727"/>
    <row r="255728"/>
    <row r="255729"/>
    <row r="255730"/>
    <row r="255731"/>
    <row r="255732"/>
    <row r="255733"/>
    <row r="255734"/>
    <row r="255735"/>
    <row r="255736"/>
    <row r="255737"/>
    <row r="255738"/>
    <row r="255739"/>
    <row r="255740"/>
    <row r="255741"/>
    <row r="255742"/>
    <row r="255743"/>
    <row r="255744"/>
    <row r="255745"/>
    <row r="255746"/>
    <row r="255747"/>
    <row r="255748"/>
    <row r="255749"/>
    <row r="255750"/>
    <row r="255751"/>
    <row r="255752"/>
    <row r="255753"/>
    <row r="255754"/>
    <row r="255755"/>
    <row r="255756"/>
    <row r="255757"/>
    <row r="255758"/>
    <row r="255759"/>
    <row r="255760"/>
    <row r="255761"/>
    <row r="255762"/>
    <row r="255763"/>
    <row r="255764"/>
    <row r="255765"/>
    <row r="255766"/>
    <row r="255767"/>
    <row r="255768"/>
    <row r="255769"/>
    <row r="255770"/>
    <row r="255771"/>
    <row r="255772"/>
    <row r="255773"/>
    <row r="255774"/>
    <row r="255775"/>
    <row r="255776"/>
    <row r="255777"/>
    <row r="255778"/>
    <row r="255779"/>
    <row r="255780"/>
    <row r="255781"/>
    <row r="255782"/>
    <row r="255783"/>
    <row r="255784"/>
    <row r="255785"/>
    <row r="255786"/>
    <row r="255787"/>
    <row r="255788"/>
    <row r="255789"/>
    <row r="255790"/>
    <row r="255791"/>
    <row r="255792"/>
    <row r="255793"/>
    <row r="255794"/>
    <row r="255795"/>
    <row r="255796"/>
    <row r="255797"/>
    <row r="255798"/>
    <row r="255799"/>
    <row r="255800"/>
    <row r="255801"/>
    <row r="255802"/>
    <row r="255803"/>
    <row r="255804"/>
    <row r="255805"/>
    <row r="255806"/>
    <row r="255807"/>
    <row r="255808"/>
    <row r="255809"/>
    <row r="255810"/>
    <row r="255811"/>
    <row r="255812"/>
    <row r="255813"/>
    <row r="255814"/>
    <row r="255815"/>
    <row r="255816"/>
    <row r="255817"/>
    <row r="255818"/>
    <row r="255819"/>
    <row r="255820"/>
    <row r="255821"/>
    <row r="255822"/>
    <row r="255823"/>
    <row r="255824"/>
    <row r="255825"/>
    <row r="255826"/>
    <row r="255827"/>
    <row r="255828"/>
    <row r="255829"/>
    <row r="255830"/>
    <row r="255831"/>
    <row r="255832"/>
    <row r="255833"/>
    <row r="255834"/>
    <row r="255835"/>
    <row r="255836"/>
    <row r="255837"/>
    <row r="255838"/>
    <row r="255839"/>
    <row r="255840"/>
    <row r="255841"/>
    <row r="255842"/>
    <row r="255843"/>
    <row r="255844"/>
    <row r="255845"/>
    <row r="255846"/>
    <row r="255847"/>
    <row r="255848"/>
    <row r="255849"/>
    <row r="255850"/>
    <row r="255851"/>
    <row r="255852"/>
    <row r="255853"/>
    <row r="255854"/>
    <row r="255855"/>
    <row r="255856"/>
    <row r="255857"/>
    <row r="255858"/>
    <row r="255859"/>
    <row r="255860"/>
    <row r="255861"/>
    <row r="255862"/>
    <row r="255863"/>
    <row r="255864"/>
    <row r="255865"/>
    <row r="255866"/>
    <row r="255867"/>
    <row r="255868"/>
    <row r="255869"/>
    <row r="255870"/>
    <row r="255871"/>
    <row r="255872"/>
    <row r="255873"/>
    <row r="255874"/>
    <row r="255875"/>
    <row r="255876"/>
    <row r="255877"/>
    <row r="255878"/>
    <row r="255879"/>
    <row r="255880"/>
    <row r="255881"/>
    <row r="255882"/>
    <row r="255883"/>
    <row r="255884"/>
    <row r="255885"/>
    <row r="255886"/>
    <row r="255887"/>
    <row r="255888"/>
    <row r="255889"/>
    <row r="255890"/>
    <row r="255891"/>
    <row r="255892"/>
    <row r="255893"/>
    <row r="255894"/>
    <row r="255895"/>
    <row r="255896"/>
    <row r="255897"/>
    <row r="255898"/>
    <row r="255899"/>
    <row r="255900"/>
    <row r="255901"/>
    <row r="255902"/>
    <row r="255903"/>
    <row r="255904"/>
    <row r="255905"/>
    <row r="255906"/>
    <row r="255907"/>
    <row r="255908"/>
    <row r="255909"/>
    <row r="255910"/>
    <row r="255911"/>
    <row r="255912"/>
    <row r="255913"/>
    <row r="255914"/>
    <row r="255915"/>
    <row r="255916"/>
    <row r="255917"/>
    <row r="255918"/>
    <row r="255919"/>
    <row r="255920"/>
    <row r="255921"/>
    <row r="255922"/>
    <row r="255923"/>
    <row r="255924"/>
    <row r="255925"/>
    <row r="255926"/>
    <row r="255927"/>
    <row r="255928"/>
    <row r="255929"/>
    <row r="255930"/>
    <row r="255931"/>
    <row r="255932"/>
    <row r="255933"/>
    <row r="255934"/>
    <row r="255935"/>
    <row r="255936"/>
    <row r="255937"/>
    <row r="255938"/>
    <row r="255939"/>
    <row r="255940"/>
    <row r="255941"/>
    <row r="255942"/>
    <row r="255943"/>
    <row r="255944"/>
    <row r="255945"/>
    <row r="255946"/>
    <row r="255947"/>
    <row r="255948"/>
    <row r="255949"/>
    <row r="255950"/>
    <row r="255951"/>
    <row r="255952"/>
    <row r="255953"/>
    <row r="255954"/>
    <row r="255955"/>
    <row r="255956"/>
    <row r="255957"/>
    <row r="255958"/>
    <row r="255959"/>
    <row r="255960"/>
    <row r="255961"/>
    <row r="255962"/>
    <row r="255963"/>
    <row r="255964"/>
    <row r="255965"/>
    <row r="255966"/>
    <row r="255967"/>
    <row r="255968"/>
    <row r="255969"/>
    <row r="255970"/>
    <row r="255971"/>
    <row r="255972"/>
    <row r="255973"/>
    <row r="255974"/>
    <row r="255975"/>
    <row r="255976"/>
    <row r="255977"/>
    <row r="255978"/>
    <row r="255979"/>
    <row r="255980"/>
    <row r="255981"/>
    <row r="255982"/>
    <row r="255983"/>
    <row r="255984"/>
    <row r="255985"/>
    <row r="255986"/>
    <row r="255987"/>
    <row r="255988"/>
    <row r="255989"/>
    <row r="255990"/>
    <row r="255991"/>
    <row r="255992"/>
    <row r="255993"/>
    <row r="255994"/>
    <row r="255995"/>
    <row r="255996"/>
    <row r="255997"/>
    <row r="255998"/>
    <row r="255999"/>
    <row r="256000"/>
    <row r="256001"/>
    <row r="256002"/>
    <row r="256003"/>
    <row r="256004"/>
    <row r="256005"/>
    <row r="256006"/>
    <row r="256007"/>
    <row r="256008"/>
    <row r="256009"/>
    <row r="256010"/>
    <row r="256011"/>
    <row r="256012"/>
    <row r="256013"/>
    <row r="256014"/>
    <row r="256015"/>
    <row r="256016"/>
    <row r="256017"/>
    <row r="256018"/>
    <row r="256019"/>
    <row r="256020"/>
    <row r="256021"/>
    <row r="256022"/>
    <row r="256023"/>
    <row r="256024"/>
    <row r="256025"/>
    <row r="256026"/>
    <row r="256027"/>
    <row r="256028"/>
    <row r="256029"/>
    <row r="256030"/>
    <row r="256031"/>
    <row r="256032"/>
    <row r="256033"/>
    <row r="256034"/>
    <row r="256035"/>
    <row r="256036"/>
    <row r="256037"/>
    <row r="256038"/>
    <row r="256039"/>
    <row r="256040"/>
    <row r="256041"/>
    <row r="256042"/>
    <row r="256043"/>
    <row r="256044"/>
    <row r="256045"/>
    <row r="256046"/>
    <row r="256047"/>
    <row r="256048"/>
    <row r="256049"/>
    <row r="256050"/>
    <row r="256051"/>
    <row r="256052"/>
    <row r="256053"/>
    <row r="256054"/>
    <row r="256055"/>
    <row r="256056"/>
    <row r="256057"/>
    <row r="256058"/>
    <row r="256059"/>
    <row r="256060"/>
    <row r="256061"/>
    <row r="256062"/>
    <row r="256063"/>
    <row r="256064"/>
    <row r="256065"/>
    <row r="256066"/>
    <row r="256067"/>
    <row r="256068"/>
    <row r="256069"/>
    <row r="256070"/>
    <row r="256071"/>
    <row r="256072"/>
    <row r="256073"/>
    <row r="256074"/>
    <row r="256075"/>
    <row r="256076"/>
    <row r="256077"/>
    <row r="256078"/>
    <row r="256079"/>
    <row r="256080"/>
    <row r="256081"/>
    <row r="256082"/>
    <row r="256083"/>
    <row r="256084"/>
    <row r="256085"/>
    <row r="256086"/>
    <row r="256087"/>
    <row r="256088"/>
    <row r="256089"/>
    <row r="256090"/>
    <row r="256091"/>
    <row r="256092"/>
    <row r="256093"/>
    <row r="256094"/>
    <row r="256095"/>
    <row r="256096"/>
    <row r="256097"/>
    <row r="256098"/>
    <row r="256099"/>
    <row r="256100"/>
    <row r="256101"/>
    <row r="256102"/>
    <row r="256103"/>
    <row r="256104"/>
    <row r="256105"/>
    <row r="256106"/>
    <row r="256107"/>
    <row r="256108"/>
    <row r="256109"/>
    <row r="256110"/>
    <row r="256111"/>
    <row r="256112"/>
    <row r="256113"/>
    <row r="256114"/>
    <row r="256115"/>
    <row r="256116"/>
    <row r="256117"/>
    <row r="256118"/>
    <row r="256119"/>
    <row r="256120"/>
    <row r="256121"/>
    <row r="256122"/>
    <row r="256123"/>
    <row r="256124"/>
    <row r="256125"/>
    <row r="256126"/>
    <row r="256127"/>
    <row r="256128"/>
    <row r="256129"/>
    <row r="256130"/>
    <row r="256131"/>
    <row r="256132"/>
    <row r="256133"/>
    <row r="256134"/>
    <row r="256135"/>
    <row r="256136"/>
    <row r="256137"/>
    <row r="256138"/>
    <row r="256139"/>
    <row r="256140"/>
    <row r="256141"/>
    <row r="256142"/>
    <row r="256143"/>
    <row r="256144"/>
    <row r="256145"/>
    <row r="256146"/>
    <row r="256147"/>
    <row r="256148"/>
    <row r="256149"/>
    <row r="256150"/>
    <row r="256151"/>
    <row r="256152"/>
    <row r="256153"/>
    <row r="256154"/>
    <row r="256155"/>
    <row r="256156"/>
    <row r="256157"/>
    <row r="256158"/>
    <row r="256159"/>
    <row r="256160"/>
    <row r="256161"/>
    <row r="256162"/>
    <row r="256163"/>
    <row r="256164"/>
    <row r="256165"/>
    <row r="256166"/>
    <row r="256167"/>
    <row r="256168"/>
    <row r="256169"/>
    <row r="256170"/>
    <row r="256171"/>
    <row r="256172"/>
    <row r="256173"/>
    <row r="256174"/>
    <row r="256175"/>
    <row r="256176"/>
    <row r="256177"/>
    <row r="256178"/>
    <row r="256179"/>
    <row r="256180"/>
    <row r="256181"/>
    <row r="256182"/>
    <row r="256183"/>
    <row r="256184"/>
    <row r="256185"/>
    <row r="256186"/>
    <row r="256187"/>
    <row r="256188"/>
    <row r="256189"/>
    <row r="256190"/>
    <row r="256191"/>
    <row r="256192"/>
    <row r="256193"/>
    <row r="256194"/>
    <row r="256195"/>
    <row r="256196"/>
    <row r="256197"/>
    <row r="256198"/>
    <row r="256199"/>
    <row r="256200"/>
    <row r="256201"/>
    <row r="256202"/>
    <row r="256203"/>
    <row r="256204"/>
    <row r="256205"/>
    <row r="256206"/>
    <row r="256207"/>
    <row r="256208"/>
    <row r="256209"/>
    <row r="256210"/>
    <row r="256211"/>
    <row r="256212"/>
    <row r="256213"/>
    <row r="256214"/>
    <row r="256215"/>
    <row r="256216"/>
    <row r="256217"/>
    <row r="256218"/>
    <row r="256219"/>
    <row r="256220"/>
    <row r="256221"/>
    <row r="256222"/>
    <row r="256223"/>
    <row r="256224"/>
    <row r="256225"/>
    <row r="256226"/>
    <row r="256227"/>
    <row r="256228"/>
    <row r="256229"/>
    <row r="256230"/>
    <row r="256231"/>
    <row r="256232"/>
    <row r="256233"/>
    <row r="256234"/>
    <row r="256235"/>
    <row r="256236"/>
    <row r="256237"/>
    <row r="256238"/>
    <row r="256239"/>
    <row r="256240"/>
    <row r="256241"/>
    <row r="256242"/>
    <row r="256243"/>
    <row r="256244"/>
    <row r="256245"/>
    <row r="256246"/>
    <row r="256247"/>
    <row r="256248"/>
    <row r="256249"/>
    <row r="256250"/>
    <row r="256251"/>
    <row r="256252"/>
    <row r="256253"/>
    <row r="256254"/>
    <row r="256255"/>
    <row r="256256"/>
    <row r="256257"/>
    <row r="256258"/>
    <row r="256259"/>
    <row r="256260"/>
    <row r="256261"/>
    <row r="256262"/>
    <row r="256263"/>
    <row r="256264"/>
    <row r="256265"/>
    <row r="256266"/>
    <row r="256267"/>
    <row r="256268"/>
    <row r="256269"/>
    <row r="256270"/>
    <row r="256271"/>
    <row r="256272"/>
    <row r="256273"/>
    <row r="256274"/>
    <row r="256275"/>
    <row r="256276"/>
    <row r="256277"/>
    <row r="256278"/>
    <row r="256279"/>
    <row r="256280"/>
    <row r="256281"/>
    <row r="256282"/>
    <row r="256283"/>
    <row r="256284"/>
    <row r="256285"/>
    <row r="256286"/>
    <row r="256287"/>
    <row r="256288"/>
    <row r="256289"/>
    <row r="256290"/>
    <row r="256291"/>
    <row r="256292"/>
    <row r="256293"/>
    <row r="256294"/>
    <row r="256295"/>
    <row r="256296"/>
    <row r="256297"/>
    <row r="256298"/>
    <row r="256299"/>
    <row r="256300"/>
    <row r="256301"/>
    <row r="256302"/>
    <row r="256303"/>
    <row r="256304"/>
    <row r="256305"/>
    <row r="256306"/>
    <row r="256307"/>
    <row r="256308"/>
    <row r="256309"/>
    <row r="256310"/>
    <row r="256311"/>
    <row r="256312"/>
    <row r="256313"/>
    <row r="256314"/>
    <row r="256315"/>
    <row r="256316"/>
    <row r="256317"/>
    <row r="256318"/>
    <row r="256319"/>
    <row r="256320"/>
    <row r="256321"/>
    <row r="256322"/>
    <row r="256323"/>
    <row r="256324"/>
    <row r="256325"/>
    <row r="256326"/>
    <row r="256327"/>
    <row r="256328"/>
    <row r="256329"/>
    <row r="256330"/>
    <row r="256331"/>
    <row r="256332"/>
    <row r="256333"/>
    <row r="256334"/>
    <row r="256335"/>
    <row r="256336"/>
    <row r="256337"/>
    <row r="256338"/>
    <row r="256339"/>
    <row r="256340"/>
    <row r="256341"/>
    <row r="256342"/>
    <row r="256343"/>
    <row r="256344"/>
    <row r="256345"/>
    <row r="256346"/>
    <row r="256347"/>
    <row r="256348"/>
    <row r="256349"/>
    <row r="256350"/>
    <row r="256351"/>
    <row r="256352"/>
    <row r="256353"/>
    <row r="256354"/>
    <row r="256355"/>
    <row r="256356"/>
    <row r="256357"/>
    <row r="256358"/>
    <row r="256359"/>
    <row r="256360"/>
    <row r="256361"/>
    <row r="256362"/>
    <row r="256363"/>
    <row r="256364"/>
    <row r="256365"/>
    <row r="256366"/>
    <row r="256367"/>
    <row r="256368"/>
    <row r="256369"/>
    <row r="256370"/>
    <row r="256371"/>
    <row r="256372"/>
    <row r="256373"/>
    <row r="256374"/>
    <row r="256375"/>
    <row r="256376"/>
    <row r="256377"/>
    <row r="256378"/>
    <row r="256379"/>
    <row r="256380"/>
    <row r="256381"/>
    <row r="256382"/>
    <row r="256383"/>
    <row r="256384"/>
    <row r="256385"/>
    <row r="256386"/>
    <row r="256387"/>
    <row r="256388"/>
    <row r="256389"/>
    <row r="256390"/>
    <row r="256391"/>
    <row r="256392"/>
    <row r="256393"/>
    <row r="256394"/>
    <row r="256395"/>
    <row r="256396"/>
    <row r="256397"/>
    <row r="256398"/>
    <row r="256399"/>
    <row r="256400"/>
    <row r="256401"/>
    <row r="256402"/>
    <row r="256403"/>
    <row r="256404"/>
    <row r="256405"/>
    <row r="256406"/>
    <row r="256407"/>
    <row r="256408"/>
    <row r="256409"/>
    <row r="256410"/>
    <row r="256411"/>
    <row r="256412"/>
    <row r="256413"/>
    <row r="256414"/>
    <row r="256415"/>
    <row r="256416"/>
    <row r="256417"/>
    <row r="256418"/>
    <row r="256419"/>
    <row r="256420"/>
    <row r="256421"/>
    <row r="256422"/>
    <row r="256423"/>
    <row r="256424"/>
    <row r="256425"/>
    <row r="256426"/>
    <row r="256427"/>
    <row r="256428"/>
    <row r="256429"/>
    <row r="256430"/>
    <row r="256431"/>
    <row r="256432"/>
    <row r="256433"/>
    <row r="256434"/>
    <row r="256435"/>
    <row r="256436"/>
    <row r="256437"/>
    <row r="256438"/>
    <row r="256439"/>
    <row r="256440"/>
    <row r="256441"/>
    <row r="256442"/>
    <row r="256443"/>
    <row r="256444"/>
    <row r="256445"/>
    <row r="256446"/>
    <row r="256447"/>
    <row r="256448"/>
    <row r="256449"/>
    <row r="256450"/>
    <row r="256451"/>
    <row r="256452"/>
    <row r="256453"/>
    <row r="256454"/>
    <row r="256455"/>
    <row r="256456"/>
    <row r="256457"/>
    <row r="256458"/>
    <row r="256459"/>
    <row r="256460"/>
    <row r="256461"/>
    <row r="256462"/>
    <row r="256463"/>
    <row r="256464"/>
    <row r="256465"/>
    <row r="256466"/>
    <row r="256467"/>
    <row r="256468"/>
    <row r="256469"/>
    <row r="256470"/>
    <row r="256471"/>
    <row r="256472"/>
    <row r="256473"/>
    <row r="256474"/>
    <row r="256475"/>
    <row r="256476"/>
    <row r="256477"/>
    <row r="256478"/>
    <row r="256479"/>
    <row r="256480"/>
    <row r="256481"/>
    <row r="256482"/>
    <row r="256483"/>
    <row r="256484"/>
    <row r="256485"/>
    <row r="256486"/>
    <row r="256487"/>
    <row r="256488"/>
    <row r="256489"/>
    <row r="256490"/>
    <row r="256491"/>
    <row r="256492"/>
    <row r="256493"/>
    <row r="256494"/>
    <row r="256495"/>
    <row r="256496"/>
    <row r="256497"/>
    <row r="256498"/>
    <row r="256499"/>
    <row r="256500"/>
    <row r="256501"/>
    <row r="256502"/>
    <row r="256503"/>
    <row r="256504"/>
    <row r="256505"/>
    <row r="256506"/>
    <row r="256507"/>
    <row r="256508"/>
    <row r="256509"/>
    <row r="256510"/>
    <row r="256511"/>
    <row r="256512"/>
    <row r="256513"/>
    <row r="256514"/>
    <row r="256515"/>
    <row r="256516"/>
    <row r="256517"/>
    <row r="256518"/>
    <row r="256519"/>
    <row r="256520"/>
    <row r="256521"/>
    <row r="256522"/>
    <row r="256523"/>
    <row r="256524"/>
    <row r="256525"/>
    <row r="256526"/>
    <row r="256527"/>
    <row r="256528"/>
    <row r="256529"/>
    <row r="256530"/>
    <row r="256531"/>
    <row r="256532"/>
    <row r="256533"/>
    <row r="256534"/>
    <row r="256535"/>
    <row r="256536"/>
    <row r="256537"/>
    <row r="256538"/>
    <row r="256539"/>
    <row r="256540"/>
    <row r="256541"/>
    <row r="256542"/>
    <row r="256543"/>
    <row r="256544"/>
    <row r="256545"/>
    <row r="256546"/>
    <row r="256547"/>
    <row r="256548"/>
    <row r="256549"/>
    <row r="256550"/>
    <row r="256551"/>
    <row r="256552"/>
    <row r="256553"/>
    <row r="256554"/>
    <row r="256555"/>
    <row r="256556"/>
    <row r="256557"/>
    <row r="256558"/>
    <row r="256559"/>
    <row r="256560"/>
    <row r="256561"/>
    <row r="256562"/>
    <row r="256563"/>
    <row r="256564"/>
    <row r="256565"/>
    <row r="256566"/>
    <row r="256567"/>
    <row r="256568"/>
    <row r="256569"/>
    <row r="256570"/>
    <row r="256571"/>
    <row r="256572"/>
    <row r="256573"/>
    <row r="256574"/>
    <row r="256575"/>
    <row r="256576"/>
    <row r="256577"/>
    <row r="256578"/>
    <row r="256579"/>
    <row r="256580"/>
    <row r="256581"/>
    <row r="256582"/>
    <row r="256583"/>
    <row r="256584"/>
    <row r="256585"/>
    <row r="256586"/>
    <row r="256587"/>
    <row r="256588"/>
    <row r="256589"/>
    <row r="256590"/>
    <row r="256591"/>
    <row r="256592"/>
    <row r="256593"/>
    <row r="256594"/>
    <row r="256595"/>
    <row r="256596"/>
    <row r="256597"/>
    <row r="256598"/>
    <row r="256599"/>
    <row r="256600"/>
    <row r="256601"/>
    <row r="256602"/>
    <row r="256603"/>
    <row r="256604"/>
    <row r="256605"/>
    <row r="256606"/>
    <row r="256607"/>
    <row r="256608"/>
    <row r="256609"/>
    <row r="256610"/>
    <row r="256611"/>
    <row r="256612"/>
    <row r="256613"/>
    <row r="256614"/>
    <row r="256615"/>
    <row r="256616"/>
    <row r="256617"/>
    <row r="256618"/>
    <row r="256619"/>
    <row r="256620"/>
    <row r="256621"/>
    <row r="256622"/>
    <row r="256623"/>
    <row r="256624"/>
    <row r="256625"/>
    <row r="256626"/>
    <row r="256627"/>
    <row r="256628"/>
    <row r="256629"/>
    <row r="256630"/>
    <row r="256631"/>
    <row r="256632"/>
    <row r="256633"/>
    <row r="256634"/>
    <row r="256635"/>
    <row r="256636"/>
    <row r="256637"/>
    <row r="256638"/>
    <row r="256639"/>
    <row r="256640"/>
    <row r="256641"/>
    <row r="256642"/>
    <row r="256643"/>
    <row r="256644"/>
    <row r="256645"/>
    <row r="256646"/>
    <row r="256647"/>
    <row r="256648"/>
    <row r="256649"/>
    <row r="256650"/>
    <row r="256651"/>
    <row r="256652"/>
    <row r="256653"/>
    <row r="256654"/>
    <row r="256655"/>
    <row r="256656"/>
    <row r="256657"/>
    <row r="256658"/>
    <row r="256659"/>
    <row r="256660"/>
    <row r="256661"/>
    <row r="256662"/>
    <row r="256663"/>
    <row r="256664"/>
    <row r="256665"/>
    <row r="256666"/>
    <row r="256667"/>
    <row r="256668"/>
    <row r="256669"/>
    <row r="256670"/>
    <row r="256671"/>
    <row r="256672"/>
    <row r="256673"/>
    <row r="256674"/>
    <row r="256675"/>
    <row r="256676"/>
    <row r="256677"/>
    <row r="256678"/>
    <row r="256679"/>
    <row r="256680"/>
    <row r="256681"/>
    <row r="256682"/>
    <row r="256683"/>
    <row r="256684"/>
    <row r="256685"/>
    <row r="256686"/>
    <row r="256687"/>
    <row r="256688"/>
    <row r="256689"/>
    <row r="256690"/>
    <row r="256691"/>
    <row r="256692"/>
    <row r="256693"/>
    <row r="256694"/>
    <row r="256695"/>
    <row r="256696"/>
    <row r="256697"/>
    <row r="256698"/>
    <row r="256699"/>
    <row r="256700"/>
    <row r="256701"/>
    <row r="256702"/>
    <row r="256703"/>
    <row r="256704"/>
    <row r="256705"/>
    <row r="256706"/>
    <row r="256707"/>
    <row r="256708"/>
    <row r="256709"/>
    <row r="256710"/>
    <row r="256711"/>
    <row r="256712"/>
    <row r="256713"/>
    <row r="256714"/>
    <row r="256715"/>
    <row r="256716"/>
    <row r="256717"/>
    <row r="256718"/>
    <row r="256719"/>
    <row r="256720"/>
    <row r="256721"/>
    <row r="256722"/>
    <row r="256723"/>
    <row r="256724"/>
    <row r="256725"/>
    <row r="256726"/>
    <row r="256727"/>
    <row r="256728"/>
    <row r="256729"/>
    <row r="256730"/>
    <row r="256731"/>
    <row r="256732"/>
    <row r="256733"/>
    <row r="256734"/>
    <row r="256735"/>
    <row r="256736"/>
    <row r="256737"/>
    <row r="256738"/>
    <row r="256739"/>
    <row r="256740"/>
    <row r="256741"/>
    <row r="256742"/>
    <row r="256743"/>
    <row r="256744"/>
    <row r="256745"/>
    <row r="256746"/>
    <row r="256747"/>
    <row r="256748"/>
    <row r="256749"/>
    <row r="256750"/>
    <row r="256751"/>
    <row r="256752"/>
    <row r="256753"/>
    <row r="256754"/>
    <row r="256755"/>
    <row r="256756"/>
    <row r="256757"/>
    <row r="256758"/>
    <row r="256759"/>
    <row r="256760"/>
    <row r="256761"/>
    <row r="256762"/>
    <row r="256763"/>
    <row r="256764"/>
    <row r="256765"/>
    <row r="256766"/>
    <row r="256767"/>
    <row r="256768"/>
    <row r="256769"/>
    <row r="256770"/>
    <row r="256771"/>
    <row r="256772"/>
    <row r="256773"/>
    <row r="256774"/>
    <row r="256775"/>
    <row r="256776"/>
    <row r="256777"/>
    <row r="256778"/>
    <row r="256779"/>
    <row r="256780"/>
    <row r="256781"/>
    <row r="256782"/>
    <row r="256783"/>
    <row r="256784"/>
    <row r="256785"/>
    <row r="256786"/>
    <row r="256787"/>
    <row r="256788"/>
    <row r="256789"/>
    <row r="256790"/>
    <row r="256791"/>
    <row r="256792"/>
    <row r="256793"/>
    <row r="256794"/>
    <row r="256795"/>
    <row r="256796"/>
    <row r="256797"/>
    <row r="256798"/>
    <row r="256799"/>
    <row r="256800"/>
    <row r="256801"/>
    <row r="256802"/>
    <row r="256803"/>
    <row r="256804"/>
    <row r="256805"/>
    <row r="256806"/>
    <row r="256807"/>
    <row r="256808"/>
    <row r="256809"/>
    <row r="256810"/>
    <row r="256811"/>
    <row r="256812"/>
    <row r="256813"/>
    <row r="256814"/>
    <row r="256815"/>
    <row r="256816"/>
    <row r="256817"/>
    <row r="256818"/>
    <row r="256819"/>
    <row r="256820"/>
    <row r="256821"/>
    <row r="256822"/>
    <row r="256823"/>
    <row r="256824"/>
    <row r="256825"/>
    <row r="256826"/>
    <row r="256827"/>
    <row r="256828"/>
    <row r="256829"/>
    <row r="256830"/>
    <row r="256831"/>
    <row r="256832"/>
    <row r="256833"/>
    <row r="256834"/>
    <row r="256835"/>
    <row r="256836"/>
    <row r="256837"/>
    <row r="256838"/>
    <row r="256839"/>
    <row r="256840"/>
    <row r="256841"/>
    <row r="256842"/>
    <row r="256843"/>
    <row r="256844"/>
    <row r="256845"/>
    <row r="256846"/>
    <row r="256847"/>
    <row r="256848"/>
    <row r="256849"/>
    <row r="256850"/>
    <row r="256851"/>
    <row r="256852"/>
    <row r="256853"/>
    <row r="256854"/>
    <row r="256855"/>
    <row r="256856"/>
    <row r="256857"/>
    <row r="256858"/>
    <row r="256859"/>
    <row r="256860"/>
    <row r="256861"/>
    <row r="256862"/>
    <row r="256863"/>
    <row r="256864"/>
    <row r="256865"/>
    <row r="256866"/>
    <row r="256867"/>
    <row r="256868"/>
    <row r="256869"/>
    <row r="256870"/>
    <row r="256871"/>
    <row r="256872"/>
    <row r="256873"/>
    <row r="256874"/>
    <row r="256875"/>
    <row r="256876"/>
    <row r="256877"/>
    <row r="256878"/>
    <row r="256879"/>
    <row r="256880"/>
    <row r="256881"/>
    <row r="256882"/>
    <row r="256883"/>
    <row r="256884"/>
    <row r="256885"/>
    <row r="256886"/>
    <row r="256887"/>
    <row r="256888"/>
    <row r="256889"/>
    <row r="256890"/>
    <row r="256891"/>
    <row r="256892"/>
    <row r="256893"/>
    <row r="256894"/>
    <row r="256895"/>
    <row r="256896"/>
    <row r="256897"/>
    <row r="256898"/>
    <row r="256899"/>
    <row r="256900"/>
    <row r="256901"/>
    <row r="256902"/>
    <row r="256903"/>
    <row r="256904"/>
    <row r="256905"/>
    <row r="256906"/>
    <row r="256907"/>
    <row r="256908"/>
    <row r="256909"/>
    <row r="256910"/>
    <row r="256911"/>
    <row r="256912"/>
    <row r="256913"/>
    <row r="256914"/>
    <row r="256915"/>
    <row r="256916"/>
    <row r="256917"/>
    <row r="256918"/>
    <row r="256919"/>
    <row r="256920"/>
    <row r="256921"/>
    <row r="256922"/>
    <row r="256923"/>
    <row r="256924"/>
    <row r="256925"/>
    <row r="256926"/>
    <row r="256927"/>
    <row r="256928"/>
    <row r="256929"/>
    <row r="256930"/>
    <row r="256931"/>
    <row r="256932"/>
    <row r="256933"/>
    <row r="256934"/>
    <row r="256935"/>
    <row r="256936"/>
    <row r="256937"/>
    <row r="256938"/>
    <row r="256939"/>
    <row r="256940"/>
    <row r="256941"/>
    <row r="256942"/>
    <row r="256943"/>
    <row r="256944"/>
    <row r="256945"/>
    <row r="256946"/>
    <row r="256947"/>
    <row r="256948"/>
    <row r="256949"/>
    <row r="256950"/>
    <row r="256951"/>
    <row r="256952"/>
    <row r="256953"/>
    <row r="256954"/>
    <row r="256955"/>
    <row r="256956"/>
    <row r="256957"/>
    <row r="256958"/>
    <row r="256959"/>
    <row r="256960"/>
    <row r="256961"/>
    <row r="256962"/>
    <row r="256963"/>
    <row r="256964"/>
    <row r="256965"/>
    <row r="256966"/>
    <row r="256967"/>
    <row r="256968"/>
    <row r="256969"/>
    <row r="256970"/>
    <row r="256971"/>
    <row r="256972"/>
    <row r="256973"/>
    <row r="256974"/>
    <row r="256975"/>
    <row r="256976"/>
    <row r="256977"/>
    <row r="256978"/>
    <row r="256979"/>
    <row r="256980"/>
    <row r="256981"/>
    <row r="256982"/>
    <row r="256983"/>
    <row r="256984"/>
    <row r="256985"/>
    <row r="256986"/>
    <row r="256987"/>
    <row r="256988"/>
    <row r="256989"/>
    <row r="256990"/>
    <row r="256991"/>
    <row r="256992"/>
    <row r="256993"/>
    <row r="256994"/>
    <row r="256995"/>
    <row r="256996"/>
    <row r="256997"/>
    <row r="256998"/>
    <row r="256999"/>
    <row r="257000"/>
    <row r="257001"/>
    <row r="257002"/>
    <row r="257003"/>
    <row r="257004"/>
    <row r="257005"/>
    <row r="257006"/>
    <row r="257007"/>
    <row r="257008"/>
    <row r="257009"/>
    <row r="257010"/>
    <row r="257011"/>
    <row r="257012"/>
    <row r="257013"/>
    <row r="257014"/>
    <row r="257015"/>
    <row r="257016"/>
    <row r="257017"/>
    <row r="257018"/>
    <row r="257019"/>
    <row r="257020"/>
    <row r="257021"/>
    <row r="257022"/>
    <row r="257023"/>
    <row r="257024"/>
    <row r="257025"/>
    <row r="257026"/>
    <row r="257027"/>
    <row r="257028"/>
    <row r="257029"/>
    <row r="257030"/>
    <row r="257031"/>
    <row r="257032"/>
    <row r="257033"/>
    <row r="257034"/>
    <row r="257035"/>
    <row r="257036"/>
    <row r="257037"/>
    <row r="257038"/>
    <row r="257039"/>
    <row r="257040"/>
    <row r="257041"/>
    <row r="257042"/>
    <row r="257043"/>
    <row r="257044"/>
    <row r="257045"/>
    <row r="257046"/>
    <row r="257047"/>
    <row r="257048"/>
    <row r="257049"/>
    <row r="257050"/>
    <row r="257051"/>
    <row r="257052"/>
    <row r="257053"/>
    <row r="257054"/>
    <row r="257055"/>
    <row r="257056"/>
    <row r="257057"/>
    <row r="257058"/>
    <row r="257059"/>
    <row r="257060"/>
    <row r="257061"/>
    <row r="257062"/>
    <row r="257063"/>
    <row r="257064"/>
    <row r="257065"/>
    <row r="257066"/>
    <row r="257067"/>
    <row r="257068"/>
    <row r="257069"/>
    <row r="257070"/>
    <row r="257071"/>
    <row r="257072"/>
    <row r="257073"/>
    <row r="257074"/>
    <row r="257075"/>
    <row r="257076"/>
    <row r="257077"/>
    <row r="257078"/>
    <row r="257079"/>
    <row r="257080"/>
    <row r="257081"/>
    <row r="257082"/>
    <row r="257083"/>
    <row r="257084"/>
    <row r="257085"/>
    <row r="257086"/>
    <row r="257087"/>
    <row r="257088"/>
    <row r="257089"/>
    <row r="257090"/>
    <row r="257091"/>
    <row r="257092"/>
    <row r="257093"/>
    <row r="257094"/>
    <row r="257095"/>
    <row r="257096"/>
    <row r="257097"/>
    <row r="257098"/>
    <row r="257099"/>
    <row r="257100"/>
    <row r="257101"/>
    <row r="257102"/>
    <row r="257103"/>
    <row r="257104"/>
    <row r="257105"/>
    <row r="257106"/>
    <row r="257107"/>
    <row r="257108"/>
    <row r="257109"/>
    <row r="257110"/>
    <row r="257111"/>
    <row r="257112"/>
    <row r="257113"/>
    <row r="257114"/>
    <row r="257115"/>
    <row r="257116"/>
    <row r="257117"/>
    <row r="257118"/>
    <row r="257119"/>
    <row r="257120"/>
    <row r="257121"/>
    <row r="257122"/>
    <row r="257123"/>
    <row r="257124"/>
    <row r="257125"/>
    <row r="257126"/>
    <row r="257127"/>
    <row r="257128"/>
    <row r="257129"/>
    <row r="257130"/>
    <row r="257131"/>
    <row r="257132"/>
    <row r="257133"/>
    <row r="257134"/>
    <row r="257135"/>
    <row r="257136"/>
    <row r="257137"/>
    <row r="257138"/>
    <row r="257139"/>
    <row r="257140"/>
    <row r="257141"/>
    <row r="257142"/>
    <row r="257143"/>
    <row r="257144"/>
    <row r="257145"/>
    <row r="257146"/>
    <row r="257147"/>
    <row r="257148"/>
    <row r="257149"/>
    <row r="257150"/>
    <row r="257151"/>
    <row r="257152"/>
    <row r="257153"/>
    <row r="257154"/>
    <row r="257155"/>
    <row r="257156"/>
    <row r="257157"/>
    <row r="257158"/>
    <row r="257159"/>
    <row r="257160"/>
    <row r="257161"/>
    <row r="257162"/>
    <row r="257163"/>
    <row r="257164"/>
    <row r="257165"/>
    <row r="257166"/>
    <row r="257167"/>
    <row r="257168"/>
    <row r="257169"/>
    <row r="257170"/>
    <row r="257171"/>
    <row r="257172"/>
    <row r="257173"/>
    <row r="257174"/>
    <row r="257175"/>
    <row r="257176"/>
    <row r="257177"/>
    <row r="257178"/>
    <row r="257179"/>
    <row r="257180"/>
    <row r="257181"/>
    <row r="257182"/>
    <row r="257183"/>
    <row r="257184"/>
    <row r="257185"/>
    <row r="257186"/>
    <row r="257187"/>
    <row r="257188"/>
    <row r="257189"/>
    <row r="257190"/>
    <row r="257191"/>
    <row r="257192"/>
    <row r="257193"/>
    <row r="257194"/>
    <row r="257195"/>
    <row r="257196"/>
    <row r="257197"/>
    <row r="257198"/>
    <row r="257199"/>
    <row r="257200"/>
    <row r="257201"/>
    <row r="257202"/>
    <row r="257203"/>
    <row r="257204"/>
    <row r="257205"/>
    <row r="257206"/>
    <row r="257207"/>
    <row r="257208"/>
    <row r="257209"/>
    <row r="257210"/>
    <row r="257211"/>
    <row r="257212"/>
    <row r="257213"/>
    <row r="257214"/>
    <row r="257215"/>
    <row r="257216"/>
    <row r="257217"/>
    <row r="257218"/>
    <row r="257219"/>
    <row r="257220"/>
    <row r="257221"/>
    <row r="257222"/>
    <row r="257223"/>
    <row r="257224"/>
    <row r="257225"/>
    <row r="257226"/>
    <row r="257227"/>
    <row r="257228"/>
    <row r="257229"/>
    <row r="257230"/>
    <row r="257231"/>
    <row r="257232"/>
    <row r="257233"/>
    <row r="257234"/>
    <row r="257235"/>
    <row r="257236"/>
    <row r="257237"/>
    <row r="257238"/>
    <row r="257239"/>
    <row r="257240"/>
    <row r="257241"/>
    <row r="257242"/>
    <row r="257243"/>
    <row r="257244"/>
    <row r="257245"/>
    <row r="257246"/>
    <row r="257247"/>
    <row r="257248"/>
    <row r="257249"/>
    <row r="257250"/>
    <row r="257251"/>
    <row r="257252"/>
    <row r="257253"/>
    <row r="257254"/>
    <row r="257255"/>
    <row r="257256"/>
    <row r="257257"/>
    <row r="257258"/>
    <row r="257259"/>
    <row r="257260"/>
    <row r="257261"/>
    <row r="257262"/>
    <row r="257263"/>
    <row r="257264"/>
    <row r="257265"/>
    <row r="257266"/>
    <row r="257267"/>
    <row r="257268"/>
    <row r="257269"/>
    <row r="257270"/>
    <row r="257271"/>
    <row r="257272"/>
    <row r="257273"/>
    <row r="257274"/>
    <row r="257275"/>
    <row r="257276"/>
    <row r="257277"/>
    <row r="257278"/>
    <row r="257279"/>
    <row r="257280"/>
    <row r="257281"/>
    <row r="257282"/>
    <row r="257283"/>
    <row r="257284"/>
    <row r="257285"/>
    <row r="257286"/>
    <row r="257287"/>
    <row r="257288"/>
    <row r="257289"/>
    <row r="257290"/>
    <row r="257291"/>
    <row r="257292"/>
    <row r="257293"/>
    <row r="257294"/>
    <row r="257295"/>
    <row r="257296"/>
    <row r="257297"/>
    <row r="257298"/>
    <row r="257299"/>
    <row r="257300"/>
    <row r="257301"/>
    <row r="257302"/>
    <row r="257303"/>
    <row r="257304"/>
    <row r="257305"/>
    <row r="257306"/>
    <row r="257307"/>
    <row r="257308"/>
    <row r="257309"/>
    <row r="257310"/>
    <row r="257311"/>
    <row r="257312"/>
    <row r="257313"/>
    <row r="257314"/>
    <row r="257315"/>
    <row r="257316"/>
    <row r="257317"/>
    <row r="257318"/>
    <row r="257319"/>
    <row r="257320"/>
    <row r="257321"/>
    <row r="257322"/>
    <row r="257323"/>
    <row r="257324"/>
    <row r="257325"/>
    <row r="257326"/>
    <row r="257327"/>
    <row r="257328"/>
    <row r="257329"/>
    <row r="257330"/>
    <row r="257331"/>
    <row r="257332"/>
    <row r="257333"/>
    <row r="257334"/>
    <row r="257335"/>
    <row r="257336"/>
    <row r="257337"/>
    <row r="257338"/>
    <row r="257339"/>
    <row r="257340"/>
    <row r="257341"/>
    <row r="257342"/>
    <row r="257343"/>
    <row r="257344"/>
    <row r="257345"/>
    <row r="257346"/>
    <row r="257347"/>
    <row r="257348"/>
    <row r="257349"/>
    <row r="257350"/>
    <row r="257351"/>
    <row r="257352"/>
    <row r="257353"/>
    <row r="257354"/>
    <row r="257355"/>
    <row r="257356"/>
    <row r="257357"/>
    <row r="257358"/>
    <row r="257359"/>
    <row r="257360"/>
    <row r="257361"/>
    <row r="257362"/>
    <row r="257363"/>
    <row r="257364"/>
    <row r="257365"/>
    <row r="257366"/>
    <row r="257367"/>
    <row r="257368"/>
    <row r="257369"/>
    <row r="257370"/>
    <row r="257371"/>
    <row r="257372"/>
    <row r="257373"/>
    <row r="257374"/>
    <row r="257375"/>
    <row r="257376"/>
    <row r="257377"/>
    <row r="257378"/>
    <row r="257379"/>
    <row r="257380"/>
    <row r="257381"/>
    <row r="257382"/>
    <row r="257383"/>
    <row r="257384"/>
    <row r="257385"/>
    <row r="257386"/>
    <row r="257387"/>
    <row r="257388"/>
    <row r="257389"/>
    <row r="257390"/>
    <row r="257391"/>
    <row r="257392"/>
    <row r="257393"/>
    <row r="257394"/>
    <row r="257395"/>
    <row r="257396"/>
    <row r="257397"/>
    <row r="257398"/>
    <row r="257399"/>
    <row r="257400"/>
    <row r="257401"/>
    <row r="257402"/>
    <row r="257403"/>
    <row r="257404"/>
    <row r="257405"/>
    <row r="257406"/>
    <row r="257407"/>
    <row r="257408"/>
    <row r="257409"/>
    <row r="257410"/>
    <row r="257411"/>
    <row r="257412"/>
    <row r="257413"/>
    <row r="257414"/>
    <row r="257415"/>
    <row r="257416"/>
    <row r="257417"/>
    <row r="257418"/>
    <row r="257419"/>
    <row r="257420"/>
    <row r="257421"/>
    <row r="257422"/>
    <row r="257423"/>
    <row r="257424"/>
    <row r="257425"/>
    <row r="257426"/>
    <row r="257427"/>
    <row r="257428"/>
    <row r="257429"/>
    <row r="257430"/>
    <row r="257431"/>
    <row r="257432"/>
    <row r="257433"/>
    <row r="257434"/>
    <row r="257435"/>
    <row r="257436"/>
    <row r="257437"/>
    <row r="257438"/>
    <row r="257439"/>
    <row r="257440"/>
    <row r="257441"/>
    <row r="257442"/>
    <row r="257443"/>
    <row r="257444"/>
    <row r="257445"/>
    <row r="257446"/>
    <row r="257447"/>
    <row r="257448"/>
    <row r="257449"/>
    <row r="257450"/>
    <row r="257451"/>
    <row r="257452"/>
    <row r="257453"/>
    <row r="257454"/>
    <row r="257455"/>
    <row r="257456"/>
    <row r="257457"/>
    <row r="257458"/>
    <row r="257459"/>
    <row r="257460"/>
    <row r="257461"/>
    <row r="257462"/>
    <row r="257463"/>
    <row r="257464"/>
    <row r="257465"/>
    <row r="257466"/>
    <row r="257467"/>
    <row r="257468"/>
    <row r="257469"/>
    <row r="257470"/>
    <row r="257471"/>
    <row r="257472"/>
    <row r="257473"/>
    <row r="257474"/>
    <row r="257475"/>
    <row r="257476"/>
    <row r="257477"/>
    <row r="257478"/>
    <row r="257479"/>
    <row r="257480"/>
    <row r="257481"/>
    <row r="257482"/>
    <row r="257483"/>
    <row r="257484"/>
    <row r="257485"/>
    <row r="257486"/>
    <row r="257487"/>
    <row r="257488"/>
    <row r="257489"/>
    <row r="257490"/>
    <row r="257491"/>
    <row r="257492"/>
    <row r="257493"/>
    <row r="257494"/>
    <row r="257495"/>
    <row r="257496"/>
    <row r="257497"/>
    <row r="257498"/>
    <row r="257499"/>
    <row r="257500"/>
    <row r="257501"/>
    <row r="257502"/>
    <row r="257503"/>
    <row r="257504"/>
    <row r="257505"/>
    <row r="257506"/>
    <row r="257507"/>
    <row r="257508"/>
    <row r="257509"/>
    <row r="257510"/>
    <row r="257511"/>
    <row r="257512"/>
    <row r="257513"/>
    <row r="257514"/>
    <row r="257515"/>
    <row r="257516"/>
    <row r="257517"/>
    <row r="257518"/>
    <row r="257519"/>
    <row r="257520"/>
    <row r="257521"/>
    <row r="257522"/>
    <row r="257523"/>
    <row r="257524"/>
    <row r="257525"/>
    <row r="257526"/>
    <row r="257527"/>
    <row r="257528"/>
    <row r="257529"/>
    <row r="257530"/>
    <row r="257531"/>
    <row r="257532"/>
    <row r="257533"/>
    <row r="257534"/>
    <row r="257535"/>
    <row r="257536"/>
    <row r="257537"/>
    <row r="257538"/>
    <row r="257539"/>
    <row r="257540"/>
    <row r="257541"/>
    <row r="257542"/>
    <row r="257543"/>
    <row r="257544"/>
    <row r="257545"/>
    <row r="257546"/>
    <row r="257547"/>
    <row r="257548"/>
    <row r="257549"/>
    <row r="257550"/>
    <row r="257551"/>
    <row r="257552"/>
    <row r="257553"/>
    <row r="257554"/>
    <row r="257555"/>
    <row r="257556"/>
    <row r="257557"/>
    <row r="257558"/>
    <row r="257559"/>
    <row r="257560"/>
    <row r="257561"/>
    <row r="257562"/>
    <row r="257563"/>
    <row r="257564"/>
    <row r="257565"/>
    <row r="257566"/>
    <row r="257567"/>
    <row r="257568"/>
    <row r="257569"/>
    <row r="257570"/>
    <row r="257571"/>
    <row r="257572"/>
    <row r="257573"/>
    <row r="257574"/>
    <row r="257575"/>
    <row r="257576"/>
    <row r="257577"/>
    <row r="257578"/>
    <row r="257579"/>
    <row r="257580"/>
    <row r="257581"/>
    <row r="257582"/>
    <row r="257583"/>
    <row r="257584"/>
    <row r="257585"/>
    <row r="257586"/>
    <row r="257587"/>
    <row r="257588"/>
    <row r="257589"/>
    <row r="257590"/>
    <row r="257591"/>
    <row r="257592"/>
    <row r="257593"/>
    <row r="257594"/>
    <row r="257595"/>
    <row r="257596"/>
    <row r="257597"/>
    <row r="257598"/>
    <row r="257599"/>
    <row r="257600"/>
    <row r="257601"/>
    <row r="257602"/>
    <row r="257603"/>
    <row r="257604"/>
    <row r="257605"/>
    <row r="257606"/>
    <row r="257607"/>
    <row r="257608"/>
    <row r="257609"/>
    <row r="257610"/>
    <row r="257611"/>
    <row r="257612"/>
    <row r="257613"/>
    <row r="257614"/>
    <row r="257615"/>
    <row r="257616"/>
    <row r="257617"/>
    <row r="257618"/>
    <row r="257619"/>
    <row r="257620"/>
    <row r="257621"/>
    <row r="257622"/>
    <row r="257623"/>
    <row r="257624"/>
    <row r="257625"/>
    <row r="257626"/>
    <row r="257627"/>
    <row r="257628"/>
    <row r="257629"/>
    <row r="257630"/>
    <row r="257631"/>
    <row r="257632"/>
    <row r="257633"/>
    <row r="257634"/>
    <row r="257635"/>
    <row r="257636"/>
    <row r="257637"/>
    <row r="257638"/>
    <row r="257639"/>
    <row r="257640"/>
    <row r="257641"/>
    <row r="257642"/>
    <row r="257643"/>
    <row r="257644"/>
    <row r="257645"/>
    <row r="257646"/>
    <row r="257647"/>
    <row r="257648"/>
    <row r="257649"/>
    <row r="257650"/>
    <row r="257651"/>
    <row r="257652"/>
    <row r="257653"/>
    <row r="257654"/>
    <row r="257655"/>
    <row r="257656"/>
    <row r="257657"/>
    <row r="257658"/>
    <row r="257659"/>
    <row r="257660"/>
    <row r="257661"/>
    <row r="257662"/>
    <row r="257663"/>
    <row r="257664"/>
    <row r="257665"/>
    <row r="257666"/>
    <row r="257667"/>
    <row r="257668"/>
    <row r="257669"/>
    <row r="257670"/>
    <row r="257671"/>
    <row r="257672"/>
    <row r="257673"/>
    <row r="257674"/>
    <row r="257675"/>
    <row r="257676"/>
    <row r="257677"/>
    <row r="257678"/>
    <row r="257679"/>
    <row r="257680"/>
    <row r="257681"/>
    <row r="257682"/>
    <row r="257683"/>
    <row r="257684"/>
    <row r="257685"/>
    <row r="257686"/>
    <row r="257687"/>
    <row r="257688"/>
    <row r="257689"/>
    <row r="257690"/>
    <row r="257691"/>
    <row r="257692"/>
    <row r="257693"/>
    <row r="257694"/>
    <row r="257695"/>
    <row r="257696"/>
    <row r="257697"/>
    <row r="257698"/>
    <row r="257699"/>
    <row r="257700"/>
    <row r="257701"/>
    <row r="257702"/>
    <row r="257703"/>
    <row r="257704"/>
    <row r="257705"/>
    <row r="257706"/>
    <row r="257707"/>
    <row r="257708"/>
    <row r="257709"/>
    <row r="257710"/>
    <row r="257711"/>
    <row r="257712"/>
    <row r="257713"/>
    <row r="257714"/>
    <row r="257715"/>
    <row r="257716"/>
    <row r="257717"/>
    <row r="257718"/>
    <row r="257719"/>
    <row r="257720"/>
    <row r="257721"/>
    <row r="257722"/>
    <row r="257723"/>
    <row r="257724"/>
    <row r="257725"/>
    <row r="257726"/>
    <row r="257727"/>
    <row r="257728"/>
    <row r="257729"/>
    <row r="257730"/>
    <row r="257731"/>
    <row r="257732"/>
    <row r="257733"/>
    <row r="257734"/>
    <row r="257735"/>
    <row r="257736"/>
    <row r="257737"/>
    <row r="257738"/>
    <row r="257739"/>
    <row r="257740"/>
    <row r="257741"/>
    <row r="257742"/>
    <row r="257743"/>
    <row r="257744"/>
    <row r="257745"/>
    <row r="257746"/>
    <row r="257747"/>
    <row r="257748"/>
    <row r="257749"/>
    <row r="257750"/>
    <row r="257751"/>
    <row r="257752"/>
    <row r="257753"/>
    <row r="257754"/>
    <row r="257755"/>
    <row r="257756"/>
    <row r="257757"/>
    <row r="257758"/>
    <row r="257759"/>
    <row r="257760"/>
    <row r="257761"/>
    <row r="257762"/>
    <row r="257763"/>
    <row r="257764"/>
    <row r="257765"/>
    <row r="257766"/>
    <row r="257767"/>
    <row r="257768"/>
    <row r="257769"/>
    <row r="257770"/>
    <row r="257771"/>
    <row r="257772"/>
    <row r="257773"/>
    <row r="257774"/>
    <row r="257775"/>
    <row r="257776"/>
    <row r="257777"/>
    <row r="257778"/>
    <row r="257779"/>
    <row r="257780"/>
    <row r="257781"/>
    <row r="257782"/>
    <row r="257783"/>
    <row r="257784"/>
    <row r="257785"/>
    <row r="257786"/>
    <row r="257787"/>
    <row r="257788"/>
    <row r="257789"/>
    <row r="257790"/>
    <row r="257791"/>
    <row r="257792"/>
    <row r="257793"/>
    <row r="257794"/>
    <row r="257795"/>
    <row r="257796"/>
    <row r="257797"/>
    <row r="257798"/>
    <row r="257799"/>
    <row r="257800"/>
    <row r="257801"/>
    <row r="257802"/>
    <row r="257803"/>
    <row r="257804"/>
    <row r="257805"/>
    <row r="257806"/>
    <row r="257807"/>
    <row r="257808"/>
    <row r="257809"/>
    <row r="257810"/>
    <row r="257811"/>
    <row r="257812"/>
    <row r="257813"/>
    <row r="257814"/>
    <row r="257815"/>
    <row r="257816"/>
    <row r="257817"/>
    <row r="257818"/>
    <row r="257819"/>
    <row r="257820"/>
    <row r="257821"/>
    <row r="257822"/>
    <row r="257823"/>
    <row r="257824"/>
    <row r="257825"/>
    <row r="257826"/>
    <row r="257827"/>
    <row r="257828"/>
    <row r="257829"/>
    <row r="257830"/>
    <row r="257831"/>
    <row r="257832"/>
    <row r="257833"/>
    <row r="257834"/>
    <row r="257835"/>
    <row r="257836"/>
    <row r="257837"/>
    <row r="257838"/>
    <row r="257839"/>
    <row r="257840"/>
    <row r="257841"/>
    <row r="257842"/>
    <row r="257843"/>
    <row r="257844"/>
    <row r="257845"/>
    <row r="257846"/>
    <row r="257847"/>
    <row r="257848"/>
    <row r="257849"/>
    <row r="257850"/>
    <row r="257851"/>
    <row r="257852"/>
    <row r="257853"/>
    <row r="257854"/>
    <row r="257855"/>
    <row r="257856"/>
    <row r="257857"/>
    <row r="257858"/>
    <row r="257859"/>
    <row r="257860"/>
    <row r="257861"/>
    <row r="257862"/>
    <row r="257863"/>
    <row r="257864"/>
    <row r="257865"/>
    <row r="257866"/>
    <row r="257867"/>
    <row r="257868"/>
    <row r="257869"/>
    <row r="257870"/>
    <row r="257871"/>
    <row r="257872"/>
    <row r="257873"/>
    <row r="257874"/>
    <row r="257875"/>
    <row r="257876"/>
    <row r="257877"/>
    <row r="257878"/>
    <row r="257879"/>
    <row r="257880"/>
    <row r="257881"/>
    <row r="257882"/>
    <row r="257883"/>
    <row r="257884"/>
    <row r="257885"/>
    <row r="257886"/>
    <row r="257887"/>
    <row r="257888"/>
    <row r="257889"/>
    <row r="257890"/>
    <row r="257891"/>
    <row r="257892"/>
    <row r="257893"/>
    <row r="257894"/>
    <row r="257895"/>
    <row r="257896"/>
    <row r="257897"/>
    <row r="257898"/>
    <row r="257899"/>
    <row r="257900"/>
    <row r="257901"/>
    <row r="257902"/>
    <row r="257903"/>
    <row r="257904"/>
    <row r="257905"/>
    <row r="257906"/>
    <row r="257907"/>
    <row r="257908"/>
    <row r="257909"/>
    <row r="257910"/>
    <row r="257911"/>
    <row r="257912"/>
    <row r="257913"/>
    <row r="257914"/>
    <row r="257915"/>
    <row r="257916"/>
    <row r="257917"/>
    <row r="257918"/>
    <row r="257919"/>
    <row r="257920"/>
    <row r="257921"/>
    <row r="257922"/>
    <row r="257923"/>
    <row r="257924"/>
    <row r="257925"/>
    <row r="257926"/>
    <row r="257927"/>
    <row r="257928"/>
    <row r="257929"/>
    <row r="257930"/>
    <row r="257931"/>
    <row r="257932"/>
    <row r="257933"/>
    <row r="257934"/>
    <row r="257935"/>
    <row r="257936"/>
    <row r="257937"/>
    <row r="257938"/>
    <row r="257939"/>
    <row r="257940"/>
    <row r="257941"/>
    <row r="257942"/>
    <row r="257943"/>
    <row r="257944"/>
    <row r="257945"/>
    <row r="257946"/>
    <row r="257947"/>
    <row r="257948"/>
    <row r="257949"/>
    <row r="257950"/>
    <row r="257951"/>
    <row r="257952"/>
    <row r="257953"/>
    <row r="257954"/>
    <row r="257955"/>
    <row r="257956"/>
    <row r="257957"/>
    <row r="257958"/>
    <row r="257959"/>
    <row r="257960"/>
    <row r="257961"/>
    <row r="257962"/>
    <row r="257963"/>
    <row r="257964"/>
    <row r="257965"/>
    <row r="257966"/>
    <row r="257967"/>
    <row r="257968"/>
    <row r="257969"/>
    <row r="257970"/>
    <row r="257971"/>
    <row r="257972"/>
    <row r="257973"/>
    <row r="257974"/>
    <row r="257975"/>
    <row r="257976"/>
    <row r="257977"/>
    <row r="257978"/>
    <row r="257979"/>
    <row r="257980"/>
    <row r="257981"/>
    <row r="257982"/>
    <row r="257983"/>
    <row r="257984"/>
    <row r="257985"/>
    <row r="257986"/>
    <row r="257987"/>
    <row r="257988"/>
    <row r="257989"/>
    <row r="257990"/>
    <row r="257991"/>
    <row r="257992"/>
    <row r="257993"/>
    <row r="257994"/>
    <row r="257995"/>
    <row r="257996"/>
    <row r="257997"/>
    <row r="257998"/>
    <row r="257999"/>
    <row r="258000"/>
    <row r="258001"/>
    <row r="258002"/>
    <row r="258003"/>
    <row r="258004"/>
    <row r="258005"/>
    <row r="258006"/>
    <row r="258007"/>
    <row r="258008"/>
    <row r="258009"/>
    <row r="258010"/>
    <row r="258011"/>
    <row r="258012"/>
    <row r="258013"/>
    <row r="258014"/>
    <row r="258015"/>
    <row r="258016"/>
    <row r="258017"/>
    <row r="258018"/>
    <row r="258019"/>
    <row r="258020"/>
    <row r="258021"/>
    <row r="258022"/>
    <row r="258023"/>
    <row r="258024"/>
    <row r="258025"/>
    <row r="258026"/>
    <row r="258027"/>
    <row r="258028"/>
    <row r="258029"/>
    <row r="258030"/>
    <row r="258031"/>
    <row r="258032"/>
    <row r="258033"/>
    <row r="258034"/>
    <row r="258035"/>
    <row r="258036"/>
    <row r="258037"/>
    <row r="258038"/>
    <row r="258039"/>
    <row r="258040"/>
    <row r="258041"/>
    <row r="258042"/>
    <row r="258043"/>
    <row r="258044"/>
    <row r="258045"/>
    <row r="258046"/>
    <row r="258047"/>
    <row r="258048"/>
    <row r="258049"/>
    <row r="258050"/>
    <row r="258051"/>
    <row r="258052"/>
    <row r="258053"/>
    <row r="258054"/>
    <row r="258055"/>
    <row r="258056"/>
    <row r="258057"/>
    <row r="258058"/>
    <row r="258059"/>
    <row r="258060"/>
    <row r="258061"/>
    <row r="258062"/>
    <row r="258063"/>
    <row r="258064"/>
    <row r="258065"/>
    <row r="258066"/>
    <row r="258067"/>
    <row r="258068"/>
    <row r="258069"/>
    <row r="258070"/>
    <row r="258071"/>
    <row r="258072"/>
    <row r="258073"/>
    <row r="258074"/>
    <row r="258075"/>
    <row r="258076"/>
    <row r="258077"/>
    <row r="258078"/>
    <row r="258079"/>
    <row r="258080"/>
    <row r="258081"/>
    <row r="258082"/>
    <row r="258083"/>
    <row r="258084"/>
    <row r="258085"/>
    <row r="258086"/>
    <row r="258087"/>
    <row r="258088"/>
    <row r="258089"/>
    <row r="258090"/>
    <row r="258091"/>
    <row r="258092"/>
    <row r="258093"/>
    <row r="258094"/>
    <row r="258095"/>
    <row r="258096"/>
    <row r="258097"/>
    <row r="258098"/>
    <row r="258099"/>
    <row r="258100"/>
    <row r="258101"/>
    <row r="258102"/>
    <row r="258103"/>
    <row r="258104"/>
    <row r="258105"/>
    <row r="258106"/>
    <row r="258107"/>
    <row r="258108"/>
    <row r="258109"/>
    <row r="258110"/>
    <row r="258111"/>
    <row r="258112"/>
    <row r="258113"/>
    <row r="258114"/>
    <row r="258115"/>
    <row r="258116"/>
    <row r="258117"/>
    <row r="258118"/>
    <row r="258119"/>
    <row r="258120"/>
    <row r="258121"/>
    <row r="258122"/>
    <row r="258123"/>
    <row r="258124"/>
    <row r="258125"/>
    <row r="258126"/>
    <row r="258127"/>
    <row r="258128"/>
    <row r="258129"/>
    <row r="258130"/>
    <row r="258131"/>
    <row r="258132"/>
    <row r="258133"/>
    <row r="258134"/>
    <row r="258135"/>
    <row r="258136"/>
    <row r="258137"/>
    <row r="258138"/>
    <row r="258139"/>
    <row r="258140"/>
    <row r="258141"/>
    <row r="258142"/>
    <row r="258143"/>
    <row r="258144"/>
    <row r="258145"/>
    <row r="258146"/>
    <row r="258147"/>
    <row r="258148"/>
    <row r="258149"/>
    <row r="258150"/>
    <row r="258151"/>
    <row r="258152"/>
    <row r="258153"/>
    <row r="258154"/>
    <row r="258155"/>
    <row r="258156"/>
    <row r="258157"/>
    <row r="258158"/>
    <row r="258159"/>
    <row r="258160"/>
    <row r="258161"/>
    <row r="258162"/>
    <row r="258163"/>
    <row r="258164"/>
    <row r="258165"/>
    <row r="258166"/>
    <row r="258167"/>
    <row r="258168"/>
    <row r="258169"/>
    <row r="258170"/>
    <row r="258171"/>
    <row r="258172"/>
    <row r="258173"/>
    <row r="258174"/>
    <row r="258175"/>
    <row r="258176"/>
    <row r="258177"/>
    <row r="258178"/>
    <row r="258179"/>
    <row r="258180"/>
    <row r="258181"/>
    <row r="258182"/>
    <row r="258183"/>
    <row r="258184"/>
    <row r="258185"/>
    <row r="258186"/>
    <row r="258187"/>
    <row r="258188"/>
    <row r="258189"/>
    <row r="258190"/>
    <row r="258191"/>
    <row r="258192"/>
    <row r="258193"/>
    <row r="258194"/>
    <row r="258195"/>
    <row r="258196"/>
    <row r="258197"/>
    <row r="258198"/>
    <row r="258199"/>
    <row r="258200"/>
    <row r="258201"/>
    <row r="258202"/>
    <row r="258203"/>
    <row r="258204"/>
    <row r="258205"/>
    <row r="258206"/>
    <row r="258207"/>
    <row r="258208"/>
    <row r="258209"/>
    <row r="258210"/>
    <row r="258211"/>
    <row r="258212"/>
    <row r="258213"/>
    <row r="258214"/>
    <row r="258215"/>
    <row r="258216"/>
    <row r="258217"/>
    <row r="258218"/>
    <row r="258219"/>
    <row r="258220"/>
    <row r="258221"/>
    <row r="258222"/>
    <row r="258223"/>
    <row r="258224"/>
    <row r="258225"/>
    <row r="258226"/>
    <row r="258227"/>
    <row r="258228"/>
    <row r="258229"/>
    <row r="258230"/>
    <row r="258231"/>
    <row r="258232"/>
    <row r="258233"/>
    <row r="258234"/>
    <row r="258235"/>
    <row r="258236"/>
    <row r="258237"/>
    <row r="258238"/>
    <row r="258239"/>
    <row r="258240"/>
    <row r="258241"/>
    <row r="258242"/>
    <row r="258243"/>
    <row r="258244"/>
    <row r="258245"/>
    <row r="258246"/>
    <row r="258247"/>
    <row r="258248"/>
    <row r="258249"/>
    <row r="258250"/>
    <row r="258251"/>
    <row r="258252"/>
    <row r="258253"/>
    <row r="258254"/>
    <row r="258255"/>
    <row r="258256"/>
    <row r="258257"/>
    <row r="258258"/>
    <row r="258259"/>
    <row r="258260"/>
    <row r="258261"/>
    <row r="258262"/>
    <row r="258263"/>
    <row r="258264"/>
    <row r="258265"/>
    <row r="258266"/>
    <row r="258267"/>
    <row r="258268"/>
    <row r="258269"/>
    <row r="258270"/>
    <row r="258271"/>
    <row r="258272"/>
    <row r="258273"/>
    <row r="258274"/>
    <row r="258275"/>
    <row r="258276"/>
    <row r="258277"/>
    <row r="258278"/>
    <row r="258279"/>
    <row r="258280"/>
    <row r="258281"/>
    <row r="258282"/>
    <row r="258283"/>
    <row r="258284"/>
    <row r="258285"/>
    <row r="258286"/>
    <row r="258287"/>
    <row r="258288"/>
    <row r="258289"/>
    <row r="258290"/>
    <row r="258291"/>
    <row r="258292"/>
    <row r="258293"/>
    <row r="258294"/>
    <row r="258295"/>
    <row r="258296"/>
    <row r="258297"/>
    <row r="258298"/>
    <row r="258299"/>
    <row r="258300"/>
    <row r="258301"/>
    <row r="258302"/>
    <row r="258303"/>
    <row r="258304"/>
    <row r="258305"/>
    <row r="258306"/>
    <row r="258307"/>
    <row r="258308"/>
    <row r="258309"/>
    <row r="258310"/>
    <row r="258311"/>
    <row r="258312"/>
    <row r="258313"/>
    <row r="258314"/>
    <row r="258315"/>
    <row r="258316"/>
    <row r="258317"/>
    <row r="258318"/>
    <row r="258319"/>
    <row r="258320"/>
    <row r="258321"/>
    <row r="258322"/>
    <row r="258323"/>
    <row r="258324"/>
    <row r="258325"/>
    <row r="258326"/>
    <row r="258327"/>
    <row r="258328"/>
    <row r="258329"/>
    <row r="258330"/>
    <row r="258331"/>
    <row r="258332"/>
    <row r="258333"/>
    <row r="258334"/>
    <row r="258335"/>
    <row r="258336"/>
    <row r="258337"/>
    <row r="258338"/>
    <row r="258339"/>
    <row r="258340"/>
    <row r="258341"/>
    <row r="258342"/>
    <row r="258343"/>
    <row r="258344"/>
    <row r="258345"/>
    <row r="258346"/>
    <row r="258347"/>
    <row r="258348"/>
    <row r="258349"/>
    <row r="258350"/>
    <row r="258351"/>
    <row r="258352"/>
    <row r="258353"/>
    <row r="258354"/>
    <row r="258355"/>
    <row r="258356"/>
    <row r="258357"/>
    <row r="258358"/>
    <row r="258359"/>
    <row r="258360"/>
    <row r="258361"/>
    <row r="258362"/>
    <row r="258363"/>
    <row r="258364"/>
    <row r="258365"/>
    <row r="258366"/>
    <row r="258367"/>
    <row r="258368"/>
    <row r="258369"/>
    <row r="258370"/>
    <row r="258371"/>
    <row r="258372"/>
    <row r="258373"/>
    <row r="258374"/>
    <row r="258375"/>
    <row r="258376"/>
    <row r="258377"/>
    <row r="258378"/>
    <row r="258379"/>
    <row r="258380"/>
    <row r="258381"/>
    <row r="258382"/>
    <row r="258383"/>
    <row r="258384"/>
    <row r="258385"/>
    <row r="258386"/>
    <row r="258387"/>
    <row r="258388"/>
    <row r="258389"/>
    <row r="258390"/>
    <row r="258391"/>
    <row r="258392"/>
    <row r="258393"/>
    <row r="258394"/>
    <row r="258395"/>
    <row r="258396"/>
    <row r="258397"/>
    <row r="258398"/>
    <row r="258399"/>
    <row r="258400"/>
    <row r="258401"/>
    <row r="258402"/>
    <row r="258403"/>
    <row r="258404"/>
    <row r="258405"/>
    <row r="258406"/>
    <row r="258407"/>
    <row r="258408"/>
    <row r="258409"/>
    <row r="258410"/>
    <row r="258411"/>
    <row r="258412"/>
    <row r="258413"/>
    <row r="258414"/>
    <row r="258415"/>
    <row r="258416"/>
    <row r="258417"/>
    <row r="258418"/>
    <row r="258419"/>
    <row r="258420"/>
    <row r="258421"/>
    <row r="258422"/>
    <row r="258423"/>
    <row r="258424"/>
    <row r="258425"/>
    <row r="258426"/>
    <row r="258427"/>
    <row r="258428"/>
    <row r="258429"/>
    <row r="258430"/>
    <row r="258431"/>
    <row r="258432"/>
    <row r="258433"/>
    <row r="258434"/>
    <row r="258435"/>
    <row r="258436"/>
    <row r="258437"/>
    <row r="258438"/>
    <row r="258439"/>
    <row r="258440"/>
    <row r="258441"/>
    <row r="258442"/>
    <row r="258443"/>
    <row r="258444"/>
    <row r="258445"/>
    <row r="258446"/>
    <row r="258447"/>
    <row r="258448"/>
    <row r="258449"/>
    <row r="258450"/>
    <row r="258451"/>
    <row r="258452"/>
    <row r="258453"/>
    <row r="258454"/>
    <row r="258455"/>
    <row r="258456"/>
    <row r="258457"/>
    <row r="258458"/>
    <row r="258459"/>
    <row r="258460"/>
    <row r="258461"/>
    <row r="258462"/>
    <row r="258463"/>
    <row r="258464"/>
    <row r="258465"/>
    <row r="258466"/>
    <row r="258467"/>
    <row r="258468"/>
    <row r="258469"/>
    <row r="258470"/>
    <row r="258471"/>
    <row r="258472"/>
    <row r="258473"/>
    <row r="258474"/>
    <row r="258475"/>
    <row r="258476"/>
    <row r="258477"/>
    <row r="258478"/>
    <row r="258479"/>
    <row r="258480"/>
    <row r="258481"/>
    <row r="258482"/>
    <row r="258483"/>
    <row r="258484"/>
    <row r="258485"/>
    <row r="258486"/>
    <row r="258487"/>
    <row r="258488"/>
    <row r="258489"/>
    <row r="258490"/>
    <row r="258491"/>
    <row r="258492"/>
    <row r="258493"/>
    <row r="258494"/>
    <row r="258495"/>
    <row r="258496"/>
    <row r="258497"/>
    <row r="258498"/>
    <row r="258499"/>
    <row r="258500"/>
    <row r="258501"/>
    <row r="258502"/>
    <row r="258503"/>
    <row r="258504"/>
    <row r="258505"/>
    <row r="258506"/>
    <row r="258507"/>
    <row r="258508"/>
    <row r="258509"/>
    <row r="258510"/>
    <row r="258511"/>
    <row r="258512"/>
    <row r="258513"/>
    <row r="258514"/>
    <row r="258515"/>
    <row r="258516"/>
    <row r="258517"/>
    <row r="258518"/>
    <row r="258519"/>
    <row r="258520"/>
    <row r="258521"/>
    <row r="258522"/>
    <row r="258523"/>
    <row r="258524"/>
    <row r="258525"/>
    <row r="258526"/>
    <row r="258527"/>
    <row r="258528"/>
    <row r="258529"/>
    <row r="258530"/>
    <row r="258531"/>
    <row r="258532"/>
    <row r="258533"/>
    <row r="258534"/>
    <row r="258535"/>
    <row r="258536"/>
    <row r="258537"/>
    <row r="258538"/>
    <row r="258539"/>
    <row r="258540"/>
    <row r="258541"/>
    <row r="258542"/>
    <row r="258543"/>
    <row r="258544"/>
    <row r="258545"/>
    <row r="258546"/>
    <row r="258547"/>
    <row r="258548"/>
    <row r="258549"/>
    <row r="258550"/>
    <row r="258551"/>
    <row r="258552"/>
    <row r="258553"/>
    <row r="258554"/>
    <row r="258555"/>
    <row r="258556"/>
    <row r="258557"/>
    <row r="258558"/>
    <row r="258559"/>
    <row r="258560"/>
    <row r="258561"/>
    <row r="258562"/>
    <row r="258563"/>
    <row r="258564"/>
    <row r="258565"/>
    <row r="258566"/>
    <row r="258567"/>
    <row r="258568"/>
    <row r="258569"/>
    <row r="258570"/>
    <row r="258571"/>
    <row r="258572"/>
    <row r="258573"/>
    <row r="258574"/>
    <row r="258575"/>
    <row r="258576"/>
    <row r="258577"/>
    <row r="258578"/>
    <row r="258579"/>
    <row r="258580"/>
    <row r="258581"/>
    <row r="258582"/>
    <row r="258583"/>
    <row r="258584"/>
    <row r="258585"/>
    <row r="258586"/>
    <row r="258587"/>
    <row r="258588"/>
    <row r="258589"/>
    <row r="258590"/>
    <row r="258591"/>
    <row r="258592"/>
    <row r="258593"/>
    <row r="258594"/>
    <row r="258595"/>
    <row r="258596"/>
    <row r="258597"/>
    <row r="258598"/>
    <row r="258599"/>
    <row r="258600"/>
    <row r="258601"/>
    <row r="258602"/>
    <row r="258603"/>
    <row r="258604"/>
    <row r="258605"/>
    <row r="258606"/>
    <row r="258607"/>
    <row r="258608"/>
    <row r="258609"/>
    <row r="258610"/>
    <row r="258611"/>
    <row r="258612"/>
    <row r="258613"/>
    <row r="258614"/>
    <row r="258615"/>
    <row r="258616"/>
    <row r="258617"/>
    <row r="258618"/>
    <row r="258619"/>
    <row r="258620"/>
    <row r="258621"/>
    <row r="258622"/>
    <row r="258623"/>
    <row r="258624"/>
    <row r="258625"/>
    <row r="258626"/>
    <row r="258627"/>
    <row r="258628"/>
    <row r="258629"/>
    <row r="258630"/>
    <row r="258631"/>
    <row r="258632"/>
    <row r="258633"/>
    <row r="258634"/>
    <row r="258635"/>
    <row r="258636"/>
    <row r="258637"/>
    <row r="258638"/>
    <row r="258639"/>
    <row r="258640"/>
    <row r="258641"/>
    <row r="258642"/>
    <row r="258643"/>
    <row r="258644"/>
    <row r="258645"/>
    <row r="258646"/>
    <row r="258647"/>
    <row r="258648"/>
    <row r="258649"/>
    <row r="258650"/>
    <row r="258651"/>
    <row r="258652"/>
    <row r="258653"/>
    <row r="258654"/>
    <row r="258655"/>
    <row r="258656"/>
    <row r="258657"/>
    <row r="258658"/>
    <row r="258659"/>
    <row r="258660"/>
    <row r="258661"/>
    <row r="258662"/>
    <row r="258663"/>
    <row r="258664"/>
    <row r="258665"/>
    <row r="258666"/>
    <row r="258667"/>
    <row r="258668"/>
    <row r="258669"/>
    <row r="258670"/>
    <row r="258671"/>
    <row r="258672"/>
    <row r="258673"/>
    <row r="258674"/>
    <row r="258675"/>
    <row r="258676"/>
    <row r="258677"/>
    <row r="258678"/>
    <row r="258679"/>
    <row r="258680"/>
    <row r="258681"/>
    <row r="258682"/>
    <row r="258683"/>
    <row r="258684"/>
    <row r="258685"/>
    <row r="258686"/>
    <row r="258687"/>
    <row r="258688"/>
    <row r="258689"/>
    <row r="258690"/>
    <row r="258691"/>
    <row r="258692"/>
    <row r="258693"/>
    <row r="258694"/>
    <row r="258695"/>
    <row r="258696"/>
    <row r="258697"/>
    <row r="258698"/>
    <row r="258699"/>
    <row r="258700"/>
    <row r="258701"/>
    <row r="258702"/>
    <row r="258703"/>
    <row r="258704"/>
    <row r="258705"/>
    <row r="258706"/>
    <row r="258707"/>
    <row r="258708"/>
    <row r="258709"/>
    <row r="258710"/>
    <row r="258711"/>
    <row r="258712"/>
    <row r="258713"/>
    <row r="258714"/>
    <row r="258715"/>
    <row r="258716"/>
    <row r="258717"/>
    <row r="258718"/>
    <row r="258719"/>
    <row r="258720"/>
    <row r="258721"/>
    <row r="258722"/>
    <row r="258723"/>
    <row r="258724"/>
    <row r="258725"/>
    <row r="258726"/>
    <row r="258727"/>
    <row r="258728"/>
    <row r="258729"/>
    <row r="258730"/>
    <row r="258731"/>
    <row r="258732"/>
    <row r="258733"/>
    <row r="258734"/>
    <row r="258735"/>
    <row r="258736"/>
    <row r="258737"/>
    <row r="258738"/>
    <row r="258739"/>
    <row r="258740"/>
    <row r="258741"/>
    <row r="258742"/>
    <row r="258743"/>
    <row r="258744"/>
    <row r="258745"/>
    <row r="258746"/>
    <row r="258747"/>
    <row r="258748"/>
    <row r="258749"/>
    <row r="258750"/>
    <row r="258751"/>
    <row r="258752"/>
    <row r="258753"/>
    <row r="258754"/>
    <row r="258755"/>
    <row r="258756"/>
    <row r="258757"/>
    <row r="258758"/>
    <row r="258759"/>
    <row r="258760"/>
    <row r="258761"/>
    <row r="258762"/>
    <row r="258763"/>
    <row r="258764"/>
    <row r="258765"/>
    <row r="258766"/>
    <row r="258767"/>
    <row r="258768"/>
    <row r="258769"/>
    <row r="258770"/>
    <row r="258771"/>
    <row r="258772"/>
    <row r="258773"/>
    <row r="258774"/>
    <row r="258775"/>
    <row r="258776"/>
    <row r="258777"/>
    <row r="258778"/>
    <row r="258779"/>
    <row r="258780"/>
    <row r="258781"/>
    <row r="258782"/>
    <row r="258783"/>
    <row r="258784"/>
    <row r="258785"/>
    <row r="258786"/>
    <row r="258787"/>
    <row r="258788"/>
    <row r="258789"/>
    <row r="258790"/>
    <row r="258791"/>
    <row r="258792"/>
    <row r="258793"/>
    <row r="258794"/>
    <row r="258795"/>
    <row r="258796"/>
    <row r="258797"/>
    <row r="258798"/>
    <row r="258799"/>
    <row r="258800"/>
    <row r="258801"/>
    <row r="258802"/>
    <row r="258803"/>
    <row r="258804"/>
    <row r="258805"/>
    <row r="258806"/>
    <row r="258807"/>
    <row r="258808"/>
    <row r="258809"/>
    <row r="258810"/>
    <row r="258811"/>
    <row r="258812"/>
    <row r="258813"/>
    <row r="258814"/>
    <row r="258815"/>
    <row r="258816"/>
    <row r="258817"/>
    <row r="258818"/>
    <row r="258819"/>
    <row r="258820"/>
    <row r="258821"/>
    <row r="258822"/>
    <row r="258823"/>
    <row r="258824"/>
    <row r="258825"/>
    <row r="258826"/>
    <row r="258827"/>
    <row r="258828"/>
    <row r="258829"/>
    <row r="258830"/>
    <row r="258831"/>
    <row r="258832"/>
    <row r="258833"/>
    <row r="258834"/>
    <row r="258835"/>
    <row r="258836"/>
    <row r="258837"/>
    <row r="258838"/>
    <row r="258839"/>
    <row r="258840"/>
    <row r="258841"/>
    <row r="258842"/>
    <row r="258843"/>
    <row r="258844"/>
    <row r="258845"/>
    <row r="258846"/>
    <row r="258847"/>
    <row r="258848"/>
    <row r="258849"/>
    <row r="258850"/>
    <row r="258851"/>
    <row r="258852"/>
    <row r="258853"/>
    <row r="258854"/>
    <row r="258855"/>
    <row r="258856"/>
    <row r="258857"/>
    <row r="258858"/>
    <row r="258859"/>
    <row r="258860"/>
    <row r="258861"/>
    <row r="258862"/>
    <row r="258863"/>
    <row r="258864"/>
    <row r="258865"/>
    <row r="258866"/>
    <row r="258867"/>
    <row r="258868"/>
    <row r="258869"/>
    <row r="258870"/>
    <row r="258871"/>
    <row r="258872"/>
    <row r="258873"/>
    <row r="258874"/>
    <row r="258875"/>
    <row r="258876"/>
    <row r="258877"/>
    <row r="258878"/>
    <row r="258879"/>
    <row r="258880"/>
    <row r="258881"/>
    <row r="258882"/>
    <row r="258883"/>
    <row r="258884"/>
    <row r="258885"/>
    <row r="258886"/>
    <row r="258887"/>
    <row r="258888"/>
    <row r="258889"/>
    <row r="258890"/>
    <row r="258891"/>
    <row r="258892"/>
    <row r="258893"/>
    <row r="258894"/>
    <row r="258895"/>
    <row r="258896"/>
    <row r="258897"/>
    <row r="258898"/>
    <row r="258899"/>
    <row r="258900"/>
    <row r="258901"/>
    <row r="258902"/>
    <row r="258903"/>
    <row r="258904"/>
    <row r="258905"/>
    <row r="258906"/>
    <row r="258907"/>
    <row r="258908"/>
    <row r="258909"/>
    <row r="258910"/>
    <row r="258911"/>
    <row r="258912"/>
    <row r="258913"/>
    <row r="258914"/>
    <row r="258915"/>
    <row r="258916"/>
    <row r="258917"/>
    <row r="258918"/>
    <row r="258919"/>
    <row r="258920"/>
    <row r="258921"/>
    <row r="258922"/>
    <row r="258923"/>
    <row r="258924"/>
    <row r="258925"/>
    <row r="258926"/>
    <row r="258927"/>
    <row r="258928"/>
    <row r="258929"/>
    <row r="258930"/>
    <row r="258931"/>
    <row r="258932"/>
    <row r="258933"/>
    <row r="258934"/>
    <row r="258935"/>
    <row r="258936"/>
    <row r="258937"/>
    <row r="258938"/>
    <row r="258939"/>
    <row r="258940"/>
    <row r="258941"/>
    <row r="258942"/>
    <row r="258943"/>
    <row r="258944"/>
    <row r="258945"/>
    <row r="258946"/>
    <row r="258947"/>
    <row r="258948"/>
    <row r="258949"/>
    <row r="258950"/>
    <row r="258951"/>
    <row r="258952"/>
    <row r="258953"/>
    <row r="258954"/>
    <row r="258955"/>
    <row r="258956"/>
    <row r="258957"/>
    <row r="258958"/>
    <row r="258959"/>
    <row r="258960"/>
    <row r="258961"/>
    <row r="258962"/>
    <row r="258963"/>
    <row r="258964"/>
    <row r="258965"/>
    <row r="258966"/>
    <row r="258967"/>
    <row r="258968"/>
    <row r="258969"/>
    <row r="258970"/>
    <row r="258971"/>
    <row r="258972"/>
    <row r="258973"/>
    <row r="258974"/>
    <row r="258975"/>
    <row r="258976"/>
    <row r="258977"/>
    <row r="258978"/>
    <row r="258979"/>
    <row r="258980"/>
    <row r="258981"/>
    <row r="258982"/>
    <row r="258983"/>
    <row r="258984"/>
    <row r="258985"/>
    <row r="258986"/>
    <row r="258987"/>
    <row r="258988"/>
    <row r="258989"/>
    <row r="258990"/>
    <row r="258991"/>
    <row r="258992"/>
    <row r="258993"/>
    <row r="258994"/>
    <row r="258995"/>
    <row r="258996"/>
    <row r="258997"/>
    <row r="258998"/>
    <row r="258999"/>
    <row r="259000"/>
    <row r="259001"/>
    <row r="259002"/>
    <row r="259003"/>
    <row r="259004"/>
    <row r="259005"/>
    <row r="259006"/>
    <row r="259007"/>
    <row r="259008"/>
    <row r="259009"/>
    <row r="259010"/>
    <row r="259011"/>
    <row r="259012"/>
    <row r="259013"/>
    <row r="259014"/>
    <row r="259015"/>
    <row r="259016"/>
    <row r="259017"/>
    <row r="259018"/>
    <row r="259019"/>
    <row r="259020"/>
    <row r="259021"/>
    <row r="259022"/>
    <row r="259023"/>
    <row r="259024"/>
    <row r="259025"/>
    <row r="259026"/>
    <row r="259027"/>
    <row r="259028"/>
    <row r="259029"/>
    <row r="259030"/>
    <row r="259031"/>
    <row r="259032"/>
    <row r="259033"/>
    <row r="259034"/>
    <row r="259035"/>
    <row r="259036"/>
    <row r="259037"/>
    <row r="259038"/>
    <row r="259039"/>
    <row r="259040"/>
    <row r="259041"/>
    <row r="259042"/>
    <row r="259043"/>
    <row r="259044"/>
    <row r="259045"/>
    <row r="259046"/>
    <row r="259047"/>
    <row r="259048"/>
    <row r="259049"/>
    <row r="259050"/>
    <row r="259051"/>
    <row r="259052"/>
    <row r="259053"/>
    <row r="259054"/>
    <row r="259055"/>
    <row r="259056"/>
    <row r="259057"/>
    <row r="259058"/>
    <row r="259059"/>
    <row r="259060"/>
    <row r="259061"/>
    <row r="259062"/>
    <row r="259063"/>
    <row r="259064"/>
    <row r="259065"/>
    <row r="259066"/>
    <row r="259067"/>
    <row r="259068"/>
    <row r="259069"/>
    <row r="259070"/>
    <row r="259071"/>
    <row r="259072"/>
    <row r="259073"/>
    <row r="259074"/>
    <row r="259075"/>
    <row r="259076"/>
    <row r="259077"/>
    <row r="259078"/>
    <row r="259079"/>
    <row r="259080"/>
    <row r="259081"/>
    <row r="259082"/>
    <row r="259083"/>
    <row r="259084"/>
    <row r="259085"/>
    <row r="259086"/>
    <row r="259087"/>
    <row r="259088"/>
    <row r="259089"/>
    <row r="259090"/>
    <row r="259091"/>
    <row r="259092"/>
    <row r="259093"/>
    <row r="259094"/>
    <row r="259095"/>
    <row r="259096"/>
    <row r="259097"/>
    <row r="259098"/>
    <row r="259099"/>
    <row r="259100"/>
    <row r="259101"/>
    <row r="259102"/>
    <row r="259103"/>
    <row r="259104"/>
    <row r="259105"/>
    <row r="259106"/>
    <row r="259107"/>
    <row r="259108"/>
    <row r="259109"/>
    <row r="259110"/>
    <row r="259111"/>
    <row r="259112"/>
    <row r="259113"/>
    <row r="259114"/>
    <row r="259115"/>
    <row r="259116"/>
    <row r="259117"/>
    <row r="259118"/>
    <row r="259119"/>
    <row r="259120"/>
    <row r="259121"/>
    <row r="259122"/>
    <row r="259123"/>
    <row r="259124"/>
    <row r="259125"/>
    <row r="259126"/>
    <row r="259127"/>
    <row r="259128"/>
    <row r="259129"/>
    <row r="259130"/>
    <row r="259131"/>
    <row r="259132"/>
    <row r="259133"/>
    <row r="259134"/>
    <row r="259135"/>
    <row r="259136"/>
    <row r="259137"/>
    <row r="259138"/>
    <row r="259139"/>
    <row r="259140"/>
    <row r="259141"/>
    <row r="259142"/>
    <row r="259143"/>
    <row r="259144"/>
    <row r="259145"/>
    <row r="259146"/>
    <row r="259147"/>
    <row r="259148"/>
    <row r="259149"/>
    <row r="259150"/>
    <row r="259151"/>
    <row r="259152"/>
    <row r="259153"/>
    <row r="259154"/>
    <row r="259155"/>
    <row r="259156"/>
    <row r="259157"/>
    <row r="259158"/>
    <row r="259159"/>
    <row r="259160"/>
    <row r="259161"/>
    <row r="259162"/>
    <row r="259163"/>
    <row r="259164"/>
    <row r="259165"/>
    <row r="259166"/>
    <row r="259167"/>
    <row r="259168"/>
    <row r="259169"/>
    <row r="259170"/>
    <row r="259171"/>
    <row r="259172"/>
    <row r="259173"/>
    <row r="259174"/>
    <row r="259175"/>
    <row r="259176"/>
    <row r="259177"/>
    <row r="259178"/>
    <row r="259179"/>
    <row r="259180"/>
    <row r="259181"/>
    <row r="259182"/>
    <row r="259183"/>
    <row r="259184"/>
    <row r="259185"/>
    <row r="259186"/>
    <row r="259187"/>
    <row r="259188"/>
    <row r="259189"/>
    <row r="259190"/>
    <row r="259191"/>
    <row r="259192"/>
    <row r="259193"/>
    <row r="259194"/>
    <row r="259195"/>
    <row r="259196"/>
    <row r="259197"/>
    <row r="259198"/>
    <row r="259199"/>
    <row r="259200"/>
    <row r="259201"/>
    <row r="259202"/>
    <row r="259203"/>
    <row r="259204"/>
    <row r="259205"/>
    <row r="259206"/>
    <row r="259207"/>
    <row r="259208"/>
    <row r="259209"/>
    <row r="259210"/>
    <row r="259211"/>
    <row r="259212"/>
    <row r="259213"/>
    <row r="259214"/>
    <row r="259215"/>
    <row r="259216"/>
    <row r="259217"/>
    <row r="259218"/>
    <row r="259219"/>
    <row r="259220"/>
    <row r="259221"/>
    <row r="259222"/>
    <row r="259223"/>
    <row r="259224"/>
    <row r="259225"/>
    <row r="259226"/>
    <row r="259227"/>
    <row r="259228"/>
    <row r="259229"/>
    <row r="259230"/>
    <row r="259231"/>
    <row r="259232"/>
    <row r="259233"/>
    <row r="259234"/>
    <row r="259235"/>
    <row r="259236"/>
    <row r="259237"/>
    <row r="259238"/>
    <row r="259239"/>
    <row r="259240"/>
    <row r="259241"/>
    <row r="259242"/>
    <row r="259243"/>
    <row r="259244"/>
    <row r="259245"/>
    <row r="259246"/>
    <row r="259247"/>
    <row r="259248"/>
    <row r="259249"/>
    <row r="259250"/>
    <row r="259251"/>
    <row r="259252"/>
    <row r="259253"/>
    <row r="259254"/>
    <row r="259255"/>
    <row r="259256"/>
    <row r="259257"/>
    <row r="259258"/>
    <row r="259259"/>
    <row r="259260"/>
    <row r="259261"/>
    <row r="259262"/>
    <row r="259263"/>
    <row r="259264"/>
    <row r="259265"/>
    <row r="259266"/>
    <row r="259267"/>
    <row r="259268"/>
    <row r="259269"/>
    <row r="259270"/>
    <row r="259271"/>
    <row r="259272"/>
    <row r="259273"/>
    <row r="259274"/>
    <row r="259275"/>
    <row r="259276"/>
    <row r="259277"/>
    <row r="259278"/>
    <row r="259279"/>
    <row r="259280"/>
    <row r="259281"/>
    <row r="259282"/>
    <row r="259283"/>
    <row r="259284"/>
    <row r="259285"/>
    <row r="259286"/>
    <row r="259287"/>
    <row r="259288"/>
    <row r="259289"/>
    <row r="259290"/>
    <row r="259291"/>
    <row r="259292"/>
    <row r="259293"/>
    <row r="259294"/>
    <row r="259295"/>
    <row r="259296"/>
    <row r="259297"/>
    <row r="259298"/>
    <row r="259299"/>
    <row r="259300"/>
    <row r="259301"/>
    <row r="259302"/>
    <row r="259303"/>
    <row r="259304"/>
    <row r="259305"/>
    <row r="259306"/>
    <row r="259307"/>
    <row r="259308"/>
    <row r="259309"/>
    <row r="259310"/>
    <row r="259311"/>
    <row r="259312"/>
    <row r="259313"/>
    <row r="259314"/>
    <row r="259315"/>
    <row r="259316"/>
    <row r="259317"/>
    <row r="259318"/>
    <row r="259319"/>
    <row r="259320"/>
    <row r="259321"/>
    <row r="259322"/>
    <row r="259323"/>
    <row r="259324"/>
    <row r="259325"/>
    <row r="259326"/>
    <row r="259327"/>
    <row r="259328"/>
    <row r="259329"/>
    <row r="259330"/>
    <row r="259331"/>
    <row r="259332"/>
    <row r="259333"/>
    <row r="259334"/>
    <row r="259335"/>
    <row r="259336"/>
    <row r="259337"/>
    <row r="259338"/>
    <row r="259339"/>
    <row r="259340"/>
    <row r="259341"/>
    <row r="259342"/>
    <row r="259343"/>
    <row r="259344"/>
    <row r="259345"/>
    <row r="259346"/>
    <row r="259347"/>
    <row r="259348"/>
    <row r="259349"/>
    <row r="259350"/>
    <row r="259351"/>
    <row r="259352"/>
    <row r="259353"/>
    <row r="259354"/>
    <row r="259355"/>
    <row r="259356"/>
    <row r="259357"/>
    <row r="259358"/>
    <row r="259359"/>
    <row r="259360"/>
    <row r="259361"/>
    <row r="259362"/>
    <row r="259363"/>
    <row r="259364"/>
    <row r="259365"/>
    <row r="259366"/>
    <row r="259367"/>
    <row r="259368"/>
    <row r="259369"/>
    <row r="259370"/>
    <row r="259371"/>
    <row r="259372"/>
    <row r="259373"/>
    <row r="259374"/>
    <row r="259375"/>
    <row r="259376"/>
    <row r="259377"/>
    <row r="259378"/>
    <row r="259379"/>
    <row r="259380"/>
    <row r="259381"/>
    <row r="259382"/>
    <row r="259383"/>
    <row r="259384"/>
    <row r="259385"/>
    <row r="259386"/>
    <row r="259387"/>
    <row r="259388"/>
    <row r="259389"/>
    <row r="259390"/>
    <row r="259391"/>
    <row r="259392"/>
    <row r="259393"/>
    <row r="259394"/>
    <row r="259395"/>
    <row r="259396"/>
    <row r="259397"/>
    <row r="259398"/>
    <row r="259399"/>
    <row r="259400"/>
    <row r="259401"/>
    <row r="259402"/>
    <row r="259403"/>
    <row r="259404"/>
    <row r="259405"/>
    <row r="259406"/>
    <row r="259407"/>
    <row r="259408"/>
    <row r="259409"/>
    <row r="259410"/>
    <row r="259411"/>
    <row r="259412"/>
    <row r="259413"/>
    <row r="259414"/>
    <row r="259415"/>
    <row r="259416"/>
    <row r="259417"/>
    <row r="259418"/>
    <row r="259419"/>
    <row r="259420"/>
    <row r="259421"/>
    <row r="259422"/>
    <row r="259423"/>
    <row r="259424"/>
    <row r="259425"/>
    <row r="259426"/>
    <row r="259427"/>
    <row r="259428"/>
    <row r="259429"/>
    <row r="259430"/>
    <row r="259431"/>
    <row r="259432"/>
    <row r="259433"/>
    <row r="259434"/>
    <row r="259435"/>
    <row r="259436"/>
    <row r="259437"/>
    <row r="259438"/>
    <row r="259439"/>
    <row r="259440"/>
    <row r="259441"/>
    <row r="259442"/>
    <row r="259443"/>
    <row r="259444"/>
    <row r="259445"/>
    <row r="259446"/>
    <row r="259447"/>
    <row r="259448"/>
    <row r="259449"/>
    <row r="259450"/>
    <row r="259451"/>
    <row r="259452"/>
    <row r="259453"/>
    <row r="259454"/>
    <row r="259455"/>
    <row r="259456"/>
    <row r="259457"/>
    <row r="259458"/>
    <row r="259459"/>
    <row r="259460"/>
    <row r="259461"/>
    <row r="259462"/>
    <row r="259463"/>
    <row r="259464"/>
    <row r="259465"/>
    <row r="259466"/>
    <row r="259467"/>
    <row r="259468"/>
    <row r="259469"/>
    <row r="259470"/>
    <row r="259471"/>
    <row r="259472"/>
    <row r="259473"/>
    <row r="259474"/>
    <row r="259475"/>
    <row r="259476"/>
    <row r="259477"/>
    <row r="259478"/>
    <row r="259479"/>
    <row r="259480"/>
    <row r="259481"/>
    <row r="259482"/>
    <row r="259483"/>
    <row r="259484"/>
    <row r="259485"/>
    <row r="259486"/>
    <row r="259487"/>
    <row r="259488"/>
    <row r="259489"/>
    <row r="259490"/>
    <row r="259491"/>
    <row r="259492"/>
    <row r="259493"/>
    <row r="259494"/>
    <row r="259495"/>
    <row r="259496"/>
    <row r="259497"/>
    <row r="259498"/>
    <row r="259499"/>
    <row r="259500"/>
    <row r="259501"/>
    <row r="259502"/>
    <row r="259503"/>
    <row r="259504"/>
    <row r="259505"/>
    <row r="259506"/>
    <row r="259507"/>
    <row r="259508"/>
    <row r="259509"/>
    <row r="259510"/>
    <row r="259511"/>
    <row r="259512"/>
    <row r="259513"/>
    <row r="259514"/>
    <row r="259515"/>
    <row r="259516"/>
    <row r="259517"/>
    <row r="259518"/>
    <row r="259519"/>
    <row r="259520"/>
    <row r="259521"/>
    <row r="259522"/>
    <row r="259523"/>
    <row r="259524"/>
    <row r="259525"/>
    <row r="259526"/>
    <row r="259527"/>
    <row r="259528"/>
    <row r="259529"/>
    <row r="259530"/>
    <row r="259531"/>
    <row r="259532"/>
    <row r="259533"/>
    <row r="259534"/>
    <row r="259535"/>
    <row r="259536"/>
    <row r="259537"/>
    <row r="259538"/>
    <row r="259539"/>
    <row r="259540"/>
    <row r="259541"/>
    <row r="259542"/>
    <row r="259543"/>
    <row r="259544"/>
    <row r="259545"/>
    <row r="259546"/>
    <row r="259547"/>
    <row r="259548"/>
    <row r="259549"/>
    <row r="259550"/>
    <row r="259551"/>
    <row r="259552"/>
    <row r="259553"/>
    <row r="259554"/>
    <row r="259555"/>
    <row r="259556"/>
    <row r="259557"/>
    <row r="259558"/>
    <row r="259559"/>
    <row r="259560"/>
    <row r="259561"/>
    <row r="259562"/>
    <row r="259563"/>
    <row r="259564"/>
    <row r="259565"/>
    <row r="259566"/>
    <row r="259567"/>
    <row r="259568"/>
    <row r="259569"/>
    <row r="259570"/>
    <row r="259571"/>
    <row r="259572"/>
    <row r="259573"/>
    <row r="259574"/>
    <row r="259575"/>
    <row r="259576"/>
    <row r="259577"/>
    <row r="259578"/>
    <row r="259579"/>
    <row r="259580"/>
    <row r="259581"/>
    <row r="259582"/>
    <row r="259583"/>
    <row r="259584"/>
    <row r="259585"/>
    <row r="259586"/>
    <row r="259587"/>
    <row r="259588"/>
    <row r="259589"/>
    <row r="259590"/>
    <row r="259591"/>
    <row r="259592"/>
    <row r="259593"/>
    <row r="259594"/>
    <row r="259595"/>
    <row r="259596"/>
    <row r="259597"/>
    <row r="259598"/>
    <row r="259599"/>
    <row r="259600"/>
    <row r="259601"/>
    <row r="259602"/>
    <row r="259603"/>
    <row r="259604"/>
    <row r="259605"/>
    <row r="259606"/>
    <row r="259607"/>
    <row r="259608"/>
    <row r="259609"/>
    <row r="259610"/>
    <row r="259611"/>
    <row r="259612"/>
    <row r="259613"/>
    <row r="259614"/>
    <row r="259615"/>
    <row r="259616"/>
    <row r="259617"/>
    <row r="259618"/>
    <row r="259619"/>
    <row r="259620"/>
    <row r="259621"/>
    <row r="259622"/>
    <row r="259623"/>
    <row r="259624"/>
    <row r="259625"/>
    <row r="259626"/>
    <row r="259627"/>
    <row r="259628"/>
    <row r="259629"/>
    <row r="259630"/>
    <row r="259631"/>
    <row r="259632"/>
    <row r="259633"/>
    <row r="259634"/>
    <row r="259635"/>
    <row r="259636"/>
    <row r="259637"/>
    <row r="259638"/>
    <row r="259639"/>
    <row r="259640"/>
    <row r="259641"/>
    <row r="259642"/>
    <row r="259643"/>
    <row r="259644"/>
    <row r="259645"/>
    <row r="259646"/>
    <row r="259647"/>
    <row r="259648"/>
    <row r="259649"/>
    <row r="259650"/>
    <row r="259651"/>
    <row r="259652"/>
    <row r="259653"/>
    <row r="259654"/>
    <row r="259655"/>
    <row r="259656"/>
    <row r="259657"/>
    <row r="259658"/>
    <row r="259659"/>
    <row r="259660"/>
    <row r="259661"/>
    <row r="259662"/>
    <row r="259663"/>
    <row r="259664"/>
    <row r="259665"/>
    <row r="259666"/>
    <row r="259667"/>
    <row r="259668"/>
    <row r="259669"/>
    <row r="259670"/>
    <row r="259671"/>
    <row r="259672"/>
    <row r="259673"/>
    <row r="259674"/>
    <row r="259675"/>
    <row r="259676"/>
    <row r="259677"/>
    <row r="259678"/>
    <row r="259679"/>
    <row r="259680"/>
    <row r="259681"/>
    <row r="259682"/>
    <row r="259683"/>
    <row r="259684"/>
    <row r="259685"/>
    <row r="259686"/>
    <row r="259687"/>
    <row r="259688"/>
    <row r="259689"/>
    <row r="259690"/>
    <row r="259691"/>
    <row r="259692"/>
    <row r="259693"/>
    <row r="259694"/>
    <row r="259695"/>
    <row r="259696"/>
    <row r="259697"/>
    <row r="259698"/>
    <row r="259699"/>
    <row r="259700"/>
    <row r="259701"/>
    <row r="259702"/>
    <row r="259703"/>
    <row r="259704"/>
    <row r="259705"/>
    <row r="259706"/>
    <row r="259707"/>
    <row r="259708"/>
    <row r="259709"/>
    <row r="259710"/>
    <row r="259711"/>
    <row r="259712"/>
    <row r="259713"/>
    <row r="259714"/>
    <row r="259715"/>
    <row r="259716"/>
    <row r="259717"/>
    <row r="259718"/>
    <row r="259719"/>
    <row r="259720"/>
    <row r="259721"/>
    <row r="259722"/>
    <row r="259723"/>
    <row r="259724"/>
    <row r="259725"/>
    <row r="259726"/>
    <row r="259727"/>
    <row r="259728"/>
    <row r="259729"/>
    <row r="259730"/>
    <row r="259731"/>
    <row r="259732"/>
    <row r="259733"/>
    <row r="259734"/>
    <row r="259735"/>
    <row r="259736"/>
    <row r="259737"/>
    <row r="259738"/>
    <row r="259739"/>
    <row r="259740"/>
    <row r="259741"/>
    <row r="259742"/>
    <row r="259743"/>
    <row r="259744"/>
    <row r="259745"/>
    <row r="259746"/>
    <row r="259747"/>
    <row r="259748"/>
    <row r="259749"/>
    <row r="259750"/>
    <row r="259751"/>
    <row r="259752"/>
    <row r="259753"/>
    <row r="259754"/>
    <row r="259755"/>
    <row r="259756"/>
    <row r="259757"/>
    <row r="259758"/>
    <row r="259759"/>
    <row r="259760"/>
    <row r="259761"/>
    <row r="259762"/>
    <row r="259763"/>
    <row r="259764"/>
    <row r="259765"/>
    <row r="259766"/>
    <row r="259767"/>
    <row r="259768"/>
    <row r="259769"/>
    <row r="259770"/>
    <row r="259771"/>
    <row r="259772"/>
    <row r="259773"/>
    <row r="259774"/>
    <row r="259775"/>
    <row r="259776"/>
    <row r="259777"/>
    <row r="259778"/>
    <row r="259779"/>
    <row r="259780"/>
    <row r="259781"/>
    <row r="259782"/>
    <row r="259783"/>
    <row r="259784"/>
    <row r="259785"/>
    <row r="259786"/>
    <row r="259787"/>
    <row r="259788"/>
    <row r="259789"/>
    <row r="259790"/>
    <row r="259791"/>
    <row r="259792"/>
    <row r="259793"/>
    <row r="259794"/>
    <row r="259795"/>
    <row r="259796"/>
    <row r="259797"/>
    <row r="259798"/>
    <row r="259799"/>
    <row r="259800"/>
    <row r="259801"/>
    <row r="259802"/>
    <row r="259803"/>
    <row r="259804"/>
    <row r="259805"/>
    <row r="259806"/>
    <row r="259807"/>
    <row r="259808"/>
    <row r="259809"/>
    <row r="259810"/>
    <row r="259811"/>
    <row r="259812"/>
    <row r="259813"/>
    <row r="259814"/>
    <row r="259815"/>
    <row r="259816"/>
    <row r="259817"/>
    <row r="259818"/>
    <row r="259819"/>
    <row r="259820"/>
    <row r="259821"/>
    <row r="259822"/>
    <row r="259823"/>
    <row r="259824"/>
    <row r="259825"/>
    <row r="259826"/>
    <row r="259827"/>
    <row r="259828"/>
    <row r="259829"/>
    <row r="259830"/>
    <row r="259831"/>
    <row r="259832"/>
    <row r="259833"/>
    <row r="259834"/>
    <row r="259835"/>
    <row r="259836"/>
    <row r="259837"/>
    <row r="259838"/>
    <row r="259839"/>
    <row r="259840"/>
    <row r="259841"/>
    <row r="259842"/>
    <row r="259843"/>
    <row r="259844"/>
    <row r="259845"/>
    <row r="259846"/>
    <row r="259847"/>
    <row r="259848"/>
    <row r="259849"/>
    <row r="259850"/>
    <row r="259851"/>
    <row r="259852"/>
    <row r="259853"/>
    <row r="259854"/>
    <row r="259855"/>
    <row r="259856"/>
    <row r="259857"/>
    <row r="259858"/>
    <row r="259859"/>
    <row r="259860"/>
    <row r="259861"/>
    <row r="259862"/>
    <row r="259863"/>
    <row r="259864"/>
    <row r="259865"/>
    <row r="259866"/>
    <row r="259867"/>
    <row r="259868"/>
    <row r="259869"/>
    <row r="259870"/>
    <row r="259871"/>
    <row r="259872"/>
    <row r="259873"/>
    <row r="259874"/>
    <row r="259875"/>
    <row r="259876"/>
    <row r="259877"/>
    <row r="259878"/>
    <row r="259879"/>
    <row r="259880"/>
    <row r="259881"/>
    <row r="259882"/>
    <row r="259883"/>
    <row r="259884"/>
    <row r="259885"/>
    <row r="259886"/>
    <row r="259887"/>
    <row r="259888"/>
    <row r="259889"/>
    <row r="259890"/>
    <row r="259891"/>
    <row r="259892"/>
    <row r="259893"/>
    <row r="259894"/>
    <row r="259895"/>
    <row r="259896"/>
    <row r="259897"/>
    <row r="259898"/>
    <row r="259899"/>
    <row r="259900"/>
    <row r="259901"/>
    <row r="259902"/>
    <row r="259903"/>
    <row r="259904"/>
    <row r="259905"/>
    <row r="259906"/>
    <row r="259907"/>
    <row r="259908"/>
    <row r="259909"/>
    <row r="259910"/>
    <row r="259911"/>
    <row r="259912"/>
    <row r="259913"/>
    <row r="259914"/>
    <row r="259915"/>
    <row r="259916"/>
    <row r="259917"/>
    <row r="259918"/>
    <row r="259919"/>
    <row r="259920"/>
    <row r="259921"/>
    <row r="259922"/>
    <row r="259923"/>
    <row r="259924"/>
    <row r="259925"/>
    <row r="259926"/>
    <row r="259927"/>
    <row r="259928"/>
    <row r="259929"/>
    <row r="259930"/>
    <row r="259931"/>
    <row r="259932"/>
    <row r="259933"/>
    <row r="259934"/>
    <row r="259935"/>
    <row r="259936"/>
    <row r="259937"/>
    <row r="259938"/>
    <row r="259939"/>
    <row r="259940"/>
    <row r="259941"/>
    <row r="259942"/>
    <row r="259943"/>
    <row r="259944"/>
    <row r="259945"/>
    <row r="259946"/>
    <row r="259947"/>
    <row r="259948"/>
    <row r="259949"/>
    <row r="259950"/>
    <row r="259951"/>
    <row r="259952"/>
    <row r="259953"/>
    <row r="259954"/>
    <row r="259955"/>
    <row r="259956"/>
    <row r="259957"/>
    <row r="259958"/>
    <row r="259959"/>
    <row r="259960"/>
    <row r="259961"/>
    <row r="259962"/>
    <row r="259963"/>
    <row r="259964"/>
    <row r="259965"/>
    <row r="259966"/>
    <row r="259967"/>
    <row r="259968"/>
    <row r="259969"/>
    <row r="259970"/>
    <row r="259971"/>
    <row r="259972"/>
    <row r="259973"/>
    <row r="259974"/>
    <row r="259975"/>
    <row r="259976"/>
    <row r="259977"/>
    <row r="259978"/>
    <row r="259979"/>
    <row r="259980"/>
    <row r="259981"/>
    <row r="259982"/>
    <row r="259983"/>
    <row r="259984"/>
    <row r="259985"/>
    <row r="259986"/>
    <row r="259987"/>
    <row r="259988"/>
    <row r="259989"/>
    <row r="259990"/>
    <row r="259991"/>
    <row r="259992"/>
    <row r="259993"/>
    <row r="259994"/>
    <row r="259995"/>
    <row r="259996"/>
    <row r="259997"/>
    <row r="259998"/>
    <row r="259999"/>
    <row r="260000"/>
    <row r="260001"/>
    <row r="260002"/>
    <row r="260003"/>
    <row r="260004"/>
    <row r="260005"/>
    <row r="260006"/>
    <row r="260007"/>
    <row r="260008"/>
    <row r="260009"/>
    <row r="260010"/>
    <row r="260011"/>
    <row r="260012"/>
    <row r="260013"/>
    <row r="260014"/>
    <row r="260015"/>
    <row r="260016"/>
    <row r="260017"/>
    <row r="260018"/>
    <row r="260019"/>
    <row r="260020"/>
    <row r="260021"/>
    <row r="260022"/>
    <row r="260023"/>
    <row r="260024"/>
    <row r="260025"/>
    <row r="260026"/>
    <row r="260027"/>
    <row r="260028"/>
    <row r="260029"/>
    <row r="260030"/>
    <row r="260031"/>
    <row r="260032"/>
    <row r="260033"/>
    <row r="260034"/>
    <row r="260035"/>
    <row r="260036"/>
    <row r="260037"/>
    <row r="260038"/>
    <row r="260039"/>
    <row r="260040"/>
    <row r="260041"/>
    <row r="260042"/>
    <row r="260043"/>
    <row r="260044"/>
    <row r="260045"/>
    <row r="260046"/>
    <row r="260047"/>
    <row r="260048"/>
    <row r="260049"/>
    <row r="260050"/>
    <row r="260051"/>
    <row r="260052"/>
    <row r="260053"/>
    <row r="260054"/>
    <row r="260055"/>
    <row r="260056"/>
    <row r="260057"/>
    <row r="260058"/>
    <row r="260059"/>
    <row r="260060"/>
    <row r="260061"/>
    <row r="260062"/>
    <row r="260063"/>
    <row r="260064"/>
    <row r="260065"/>
    <row r="260066"/>
    <row r="260067"/>
    <row r="260068"/>
    <row r="260069"/>
    <row r="260070"/>
    <row r="260071"/>
    <row r="260072"/>
    <row r="260073"/>
    <row r="260074"/>
    <row r="260075"/>
    <row r="260076"/>
    <row r="260077"/>
    <row r="260078"/>
    <row r="260079"/>
    <row r="260080"/>
    <row r="260081"/>
    <row r="260082"/>
    <row r="260083"/>
    <row r="260084"/>
    <row r="260085"/>
    <row r="260086"/>
    <row r="260087"/>
    <row r="260088"/>
    <row r="260089"/>
    <row r="260090"/>
    <row r="260091"/>
    <row r="260092"/>
    <row r="260093"/>
    <row r="260094"/>
    <row r="260095"/>
    <row r="260096"/>
    <row r="260097"/>
    <row r="260098"/>
    <row r="260099"/>
    <row r="260100"/>
    <row r="260101"/>
    <row r="260102"/>
    <row r="260103"/>
    <row r="260104"/>
    <row r="260105"/>
    <row r="260106"/>
    <row r="260107"/>
    <row r="260108"/>
    <row r="260109"/>
    <row r="260110"/>
    <row r="260111"/>
    <row r="260112"/>
    <row r="260113"/>
    <row r="260114"/>
    <row r="260115"/>
    <row r="260116"/>
    <row r="260117"/>
    <row r="260118"/>
    <row r="260119"/>
    <row r="260120"/>
    <row r="260121"/>
    <row r="260122"/>
    <row r="260123"/>
    <row r="260124"/>
    <row r="260125"/>
    <row r="260126"/>
    <row r="260127"/>
    <row r="260128"/>
    <row r="260129"/>
    <row r="260130"/>
    <row r="260131"/>
    <row r="260132"/>
    <row r="260133"/>
    <row r="260134"/>
    <row r="260135"/>
    <row r="260136"/>
    <row r="260137"/>
    <row r="260138"/>
    <row r="260139"/>
    <row r="260140"/>
    <row r="260141"/>
    <row r="260142"/>
    <row r="260143"/>
    <row r="260144"/>
    <row r="260145"/>
    <row r="260146"/>
    <row r="260147"/>
    <row r="260148"/>
    <row r="260149"/>
    <row r="260150"/>
    <row r="260151"/>
    <row r="260152"/>
    <row r="260153"/>
    <row r="260154"/>
    <row r="260155"/>
    <row r="260156"/>
    <row r="260157"/>
    <row r="260158"/>
    <row r="260159"/>
    <row r="260160"/>
    <row r="260161"/>
    <row r="260162"/>
    <row r="260163"/>
    <row r="260164"/>
    <row r="260165"/>
    <row r="260166"/>
    <row r="260167"/>
    <row r="260168"/>
    <row r="260169"/>
    <row r="260170"/>
    <row r="260171"/>
    <row r="260172"/>
    <row r="260173"/>
    <row r="260174"/>
    <row r="260175"/>
    <row r="260176"/>
    <row r="260177"/>
    <row r="260178"/>
    <row r="260179"/>
    <row r="260180"/>
    <row r="260181"/>
    <row r="260182"/>
    <row r="260183"/>
    <row r="260184"/>
    <row r="260185"/>
    <row r="260186"/>
    <row r="260187"/>
    <row r="260188"/>
    <row r="260189"/>
    <row r="260190"/>
    <row r="260191"/>
    <row r="260192"/>
    <row r="260193"/>
    <row r="260194"/>
    <row r="260195"/>
    <row r="260196"/>
    <row r="260197"/>
    <row r="260198"/>
    <row r="260199"/>
    <row r="260200"/>
    <row r="260201"/>
    <row r="260202"/>
    <row r="260203"/>
    <row r="260204"/>
    <row r="260205"/>
    <row r="260206"/>
    <row r="260207"/>
    <row r="260208"/>
    <row r="260209"/>
    <row r="260210"/>
    <row r="260211"/>
    <row r="260212"/>
    <row r="260213"/>
    <row r="260214"/>
    <row r="260215"/>
    <row r="260216"/>
    <row r="260217"/>
    <row r="260218"/>
    <row r="260219"/>
    <row r="260220"/>
    <row r="260221"/>
    <row r="260222"/>
    <row r="260223"/>
    <row r="260224"/>
    <row r="260225"/>
    <row r="260226"/>
    <row r="260227"/>
    <row r="260228"/>
    <row r="260229"/>
    <row r="260230"/>
    <row r="260231"/>
    <row r="260232"/>
    <row r="260233"/>
    <row r="260234"/>
    <row r="260235"/>
    <row r="260236"/>
    <row r="260237"/>
    <row r="260238"/>
    <row r="260239"/>
    <row r="260240"/>
    <row r="260241"/>
    <row r="260242"/>
    <row r="260243"/>
    <row r="260244"/>
    <row r="260245"/>
    <row r="260246"/>
    <row r="260247"/>
    <row r="260248"/>
    <row r="260249"/>
    <row r="260250"/>
    <row r="260251"/>
    <row r="260252"/>
    <row r="260253"/>
    <row r="260254"/>
    <row r="260255"/>
    <row r="260256"/>
    <row r="260257"/>
    <row r="260258"/>
    <row r="260259"/>
    <row r="260260"/>
    <row r="260261"/>
    <row r="260262"/>
    <row r="260263"/>
    <row r="260264"/>
    <row r="260265"/>
    <row r="260266"/>
    <row r="260267"/>
    <row r="260268"/>
    <row r="260269"/>
    <row r="260270"/>
    <row r="260271"/>
    <row r="260272"/>
    <row r="260273"/>
    <row r="260274"/>
    <row r="260275"/>
    <row r="260276"/>
    <row r="260277"/>
    <row r="260278"/>
    <row r="260279"/>
    <row r="260280"/>
    <row r="260281"/>
    <row r="260282"/>
    <row r="260283"/>
    <row r="260284"/>
    <row r="260285"/>
    <row r="260286"/>
    <row r="260287"/>
    <row r="260288"/>
    <row r="260289"/>
    <row r="260290"/>
    <row r="260291"/>
    <row r="260292"/>
    <row r="260293"/>
    <row r="260294"/>
    <row r="260295"/>
    <row r="260296"/>
    <row r="260297"/>
    <row r="260298"/>
    <row r="260299"/>
    <row r="260300"/>
    <row r="260301"/>
    <row r="260302"/>
    <row r="260303"/>
    <row r="260304"/>
    <row r="260305"/>
    <row r="260306"/>
    <row r="260307"/>
    <row r="260308"/>
    <row r="260309"/>
    <row r="260310"/>
    <row r="260311"/>
    <row r="260312"/>
    <row r="260313"/>
    <row r="260314"/>
    <row r="260315"/>
    <row r="260316"/>
    <row r="260317"/>
    <row r="260318"/>
    <row r="260319"/>
    <row r="260320"/>
    <row r="260321"/>
    <row r="260322"/>
    <row r="260323"/>
    <row r="260324"/>
    <row r="260325"/>
    <row r="260326"/>
    <row r="260327"/>
    <row r="260328"/>
    <row r="260329"/>
    <row r="260330"/>
    <row r="260331"/>
    <row r="260332"/>
    <row r="260333"/>
    <row r="260334"/>
    <row r="260335"/>
    <row r="260336"/>
    <row r="260337"/>
    <row r="260338"/>
    <row r="260339"/>
    <row r="260340"/>
    <row r="260341"/>
    <row r="260342"/>
    <row r="260343"/>
    <row r="260344"/>
    <row r="260345"/>
    <row r="260346"/>
    <row r="260347"/>
    <row r="260348"/>
    <row r="260349"/>
    <row r="260350"/>
    <row r="260351"/>
    <row r="260352"/>
    <row r="260353"/>
    <row r="260354"/>
    <row r="260355"/>
    <row r="260356"/>
    <row r="260357"/>
    <row r="260358"/>
    <row r="260359"/>
    <row r="260360"/>
    <row r="260361"/>
    <row r="260362"/>
    <row r="260363"/>
    <row r="260364"/>
    <row r="260365"/>
    <row r="260366"/>
    <row r="260367"/>
    <row r="260368"/>
    <row r="260369"/>
    <row r="260370"/>
    <row r="260371"/>
    <row r="260372"/>
    <row r="260373"/>
    <row r="260374"/>
    <row r="260375"/>
    <row r="260376"/>
    <row r="260377"/>
    <row r="260378"/>
    <row r="260379"/>
    <row r="260380"/>
    <row r="260381"/>
    <row r="260382"/>
    <row r="260383"/>
    <row r="260384"/>
    <row r="260385"/>
    <row r="260386"/>
    <row r="260387"/>
    <row r="260388"/>
    <row r="260389"/>
    <row r="260390"/>
    <row r="260391"/>
    <row r="260392"/>
    <row r="260393"/>
    <row r="260394"/>
    <row r="260395"/>
    <row r="260396"/>
    <row r="260397"/>
    <row r="260398"/>
    <row r="260399"/>
    <row r="260400"/>
    <row r="260401"/>
    <row r="260402"/>
    <row r="260403"/>
    <row r="260404"/>
    <row r="260405"/>
    <row r="260406"/>
    <row r="260407"/>
    <row r="260408"/>
    <row r="260409"/>
    <row r="260410"/>
    <row r="260411"/>
    <row r="260412"/>
    <row r="260413"/>
    <row r="260414"/>
    <row r="260415"/>
    <row r="260416"/>
    <row r="260417"/>
    <row r="260418"/>
    <row r="260419"/>
    <row r="260420"/>
    <row r="260421"/>
    <row r="260422"/>
    <row r="260423"/>
    <row r="260424"/>
    <row r="260425"/>
    <row r="260426"/>
    <row r="260427"/>
    <row r="260428"/>
    <row r="260429"/>
    <row r="260430"/>
    <row r="260431"/>
    <row r="260432"/>
    <row r="260433"/>
    <row r="260434"/>
    <row r="260435"/>
    <row r="260436"/>
    <row r="260437"/>
    <row r="260438"/>
    <row r="260439"/>
    <row r="260440"/>
    <row r="260441"/>
    <row r="260442"/>
    <row r="260443"/>
    <row r="260444"/>
    <row r="260445"/>
    <row r="260446"/>
    <row r="260447"/>
    <row r="260448"/>
    <row r="260449"/>
    <row r="260450"/>
    <row r="260451"/>
    <row r="260452"/>
    <row r="260453"/>
    <row r="260454"/>
    <row r="260455"/>
    <row r="260456"/>
    <row r="260457"/>
    <row r="260458"/>
    <row r="260459"/>
    <row r="260460"/>
    <row r="260461"/>
    <row r="260462"/>
    <row r="260463"/>
    <row r="260464"/>
    <row r="260465"/>
    <row r="260466"/>
    <row r="260467"/>
    <row r="260468"/>
    <row r="260469"/>
    <row r="260470"/>
    <row r="260471"/>
    <row r="260472"/>
    <row r="260473"/>
    <row r="260474"/>
    <row r="260475"/>
    <row r="260476"/>
    <row r="260477"/>
    <row r="260478"/>
    <row r="260479"/>
    <row r="260480"/>
    <row r="260481"/>
    <row r="260482"/>
    <row r="260483"/>
    <row r="260484"/>
    <row r="260485"/>
    <row r="260486"/>
    <row r="260487"/>
    <row r="260488"/>
    <row r="260489"/>
    <row r="260490"/>
    <row r="260491"/>
    <row r="260492"/>
    <row r="260493"/>
    <row r="260494"/>
    <row r="260495"/>
    <row r="260496"/>
    <row r="260497"/>
    <row r="260498"/>
    <row r="260499"/>
    <row r="260500"/>
    <row r="260501"/>
    <row r="260502"/>
    <row r="260503"/>
    <row r="260504"/>
    <row r="260505"/>
    <row r="260506"/>
    <row r="260507"/>
    <row r="260508"/>
    <row r="260509"/>
    <row r="260510"/>
    <row r="260511"/>
    <row r="260512"/>
    <row r="260513"/>
    <row r="260514"/>
    <row r="260515"/>
    <row r="260516"/>
    <row r="260517"/>
    <row r="260518"/>
    <row r="260519"/>
    <row r="260520"/>
    <row r="260521"/>
    <row r="260522"/>
    <row r="260523"/>
    <row r="260524"/>
    <row r="260525"/>
    <row r="260526"/>
    <row r="260527"/>
    <row r="260528"/>
    <row r="260529"/>
    <row r="260530"/>
    <row r="260531"/>
    <row r="260532"/>
    <row r="260533"/>
    <row r="260534"/>
    <row r="260535"/>
    <row r="260536"/>
    <row r="260537"/>
    <row r="260538"/>
    <row r="260539"/>
    <row r="260540"/>
    <row r="260541"/>
    <row r="260542"/>
    <row r="260543"/>
    <row r="260544"/>
    <row r="260545"/>
    <row r="260546"/>
    <row r="260547"/>
    <row r="260548"/>
    <row r="260549"/>
    <row r="260550"/>
    <row r="260551"/>
    <row r="260552"/>
    <row r="260553"/>
    <row r="260554"/>
    <row r="260555"/>
    <row r="260556"/>
    <row r="260557"/>
    <row r="260558"/>
    <row r="260559"/>
    <row r="260560"/>
    <row r="260561"/>
    <row r="260562"/>
    <row r="260563"/>
    <row r="260564"/>
    <row r="260565"/>
    <row r="260566"/>
    <row r="260567"/>
    <row r="260568"/>
    <row r="260569"/>
    <row r="260570"/>
    <row r="260571"/>
    <row r="260572"/>
    <row r="260573"/>
    <row r="260574"/>
    <row r="260575"/>
    <row r="260576"/>
    <row r="260577"/>
    <row r="260578"/>
    <row r="260579"/>
    <row r="260580"/>
    <row r="260581"/>
    <row r="260582"/>
    <row r="260583"/>
    <row r="260584"/>
    <row r="260585"/>
    <row r="260586"/>
    <row r="260587"/>
    <row r="260588"/>
    <row r="260589"/>
    <row r="260590"/>
    <row r="260591"/>
    <row r="260592"/>
    <row r="260593"/>
    <row r="260594"/>
    <row r="260595"/>
    <row r="260596"/>
    <row r="260597"/>
    <row r="260598"/>
    <row r="260599"/>
    <row r="260600"/>
    <row r="260601"/>
    <row r="260602"/>
    <row r="260603"/>
    <row r="260604"/>
    <row r="260605"/>
    <row r="260606"/>
    <row r="260607"/>
    <row r="260608"/>
    <row r="260609"/>
    <row r="260610"/>
    <row r="260611"/>
    <row r="260612"/>
    <row r="260613"/>
    <row r="260614"/>
    <row r="260615"/>
    <row r="260616"/>
    <row r="260617"/>
    <row r="260618"/>
    <row r="260619"/>
    <row r="260620"/>
    <row r="260621"/>
    <row r="260622"/>
    <row r="260623"/>
    <row r="260624"/>
    <row r="260625"/>
    <row r="260626"/>
    <row r="260627"/>
    <row r="260628"/>
    <row r="260629"/>
    <row r="260630"/>
    <row r="260631"/>
    <row r="260632"/>
    <row r="260633"/>
    <row r="260634"/>
    <row r="260635"/>
    <row r="260636"/>
    <row r="260637"/>
    <row r="260638"/>
    <row r="260639"/>
    <row r="260640"/>
    <row r="260641"/>
    <row r="260642"/>
    <row r="260643"/>
    <row r="260644"/>
    <row r="260645"/>
    <row r="260646"/>
    <row r="260647"/>
    <row r="260648"/>
    <row r="260649"/>
    <row r="260650"/>
    <row r="260651"/>
    <row r="260652"/>
    <row r="260653"/>
    <row r="260654"/>
    <row r="260655"/>
    <row r="260656"/>
    <row r="260657"/>
    <row r="260658"/>
    <row r="260659"/>
    <row r="260660"/>
    <row r="260661"/>
    <row r="260662"/>
    <row r="260663"/>
    <row r="260664"/>
    <row r="260665"/>
    <row r="260666"/>
    <row r="260667"/>
    <row r="260668"/>
    <row r="260669"/>
    <row r="260670"/>
    <row r="260671"/>
    <row r="260672"/>
    <row r="260673"/>
    <row r="260674"/>
    <row r="260675"/>
    <row r="260676"/>
    <row r="260677"/>
    <row r="260678"/>
    <row r="260679"/>
    <row r="260680"/>
    <row r="260681"/>
    <row r="260682"/>
    <row r="260683"/>
    <row r="260684"/>
    <row r="260685"/>
    <row r="260686"/>
    <row r="260687"/>
    <row r="260688"/>
    <row r="260689"/>
    <row r="260690"/>
    <row r="260691"/>
    <row r="260692"/>
    <row r="260693"/>
    <row r="260694"/>
    <row r="260695"/>
    <row r="260696"/>
    <row r="260697"/>
    <row r="260698"/>
    <row r="260699"/>
    <row r="260700"/>
    <row r="260701"/>
    <row r="260702"/>
    <row r="260703"/>
    <row r="260704"/>
    <row r="260705"/>
    <row r="260706"/>
    <row r="260707"/>
    <row r="260708"/>
    <row r="260709"/>
    <row r="260710"/>
    <row r="260711"/>
    <row r="260712"/>
    <row r="260713"/>
    <row r="260714"/>
    <row r="260715"/>
    <row r="260716"/>
    <row r="260717"/>
    <row r="260718"/>
    <row r="260719"/>
    <row r="260720"/>
    <row r="260721"/>
    <row r="260722"/>
    <row r="260723"/>
    <row r="260724"/>
    <row r="260725"/>
    <row r="260726"/>
    <row r="260727"/>
    <row r="260728"/>
    <row r="260729"/>
    <row r="260730"/>
    <row r="260731"/>
    <row r="260732"/>
    <row r="260733"/>
    <row r="260734"/>
    <row r="260735"/>
    <row r="260736"/>
    <row r="260737"/>
    <row r="260738"/>
    <row r="260739"/>
    <row r="260740"/>
    <row r="260741"/>
    <row r="260742"/>
    <row r="260743"/>
    <row r="260744"/>
    <row r="260745"/>
    <row r="260746"/>
    <row r="260747"/>
    <row r="260748"/>
    <row r="260749"/>
    <row r="260750"/>
    <row r="260751"/>
    <row r="260752"/>
    <row r="260753"/>
    <row r="260754"/>
    <row r="260755"/>
    <row r="260756"/>
    <row r="260757"/>
    <row r="260758"/>
    <row r="260759"/>
    <row r="260760"/>
    <row r="260761"/>
    <row r="260762"/>
    <row r="260763"/>
    <row r="260764"/>
    <row r="260765"/>
    <row r="260766"/>
    <row r="260767"/>
    <row r="260768"/>
    <row r="260769"/>
    <row r="260770"/>
    <row r="260771"/>
    <row r="260772"/>
    <row r="260773"/>
    <row r="260774"/>
    <row r="260775"/>
    <row r="260776"/>
    <row r="260777"/>
    <row r="260778"/>
    <row r="260779"/>
    <row r="260780"/>
    <row r="260781"/>
    <row r="260782"/>
    <row r="260783"/>
    <row r="260784"/>
    <row r="260785"/>
    <row r="260786"/>
    <row r="260787"/>
    <row r="260788"/>
    <row r="260789"/>
    <row r="260790"/>
    <row r="260791"/>
    <row r="260792"/>
    <row r="260793"/>
    <row r="260794"/>
    <row r="260795"/>
    <row r="260796"/>
    <row r="260797"/>
    <row r="260798"/>
    <row r="260799"/>
    <row r="260800"/>
    <row r="260801"/>
    <row r="260802"/>
    <row r="260803"/>
    <row r="260804"/>
    <row r="260805"/>
    <row r="260806"/>
    <row r="260807"/>
    <row r="260808"/>
    <row r="260809"/>
    <row r="260810"/>
    <row r="260811"/>
    <row r="260812"/>
    <row r="260813"/>
    <row r="260814"/>
    <row r="260815"/>
    <row r="260816"/>
    <row r="260817"/>
    <row r="260818"/>
    <row r="260819"/>
    <row r="260820"/>
    <row r="260821"/>
    <row r="260822"/>
    <row r="260823"/>
    <row r="260824"/>
    <row r="260825"/>
    <row r="260826"/>
    <row r="260827"/>
    <row r="260828"/>
    <row r="260829"/>
    <row r="260830"/>
    <row r="260831"/>
    <row r="260832"/>
    <row r="260833"/>
    <row r="260834"/>
    <row r="260835"/>
    <row r="260836"/>
    <row r="260837"/>
    <row r="260838"/>
    <row r="260839"/>
    <row r="260840"/>
    <row r="260841"/>
    <row r="260842"/>
    <row r="260843"/>
    <row r="260844"/>
    <row r="260845"/>
    <row r="260846"/>
    <row r="260847"/>
    <row r="260848"/>
    <row r="260849"/>
    <row r="260850"/>
    <row r="260851"/>
    <row r="260852"/>
    <row r="260853"/>
    <row r="260854"/>
    <row r="260855"/>
    <row r="260856"/>
    <row r="260857"/>
    <row r="260858"/>
    <row r="260859"/>
    <row r="260860"/>
    <row r="260861"/>
    <row r="260862"/>
    <row r="260863"/>
    <row r="260864"/>
    <row r="260865"/>
    <row r="260866"/>
    <row r="260867"/>
    <row r="260868"/>
    <row r="260869"/>
    <row r="260870"/>
    <row r="260871"/>
    <row r="260872"/>
    <row r="260873"/>
    <row r="260874"/>
    <row r="260875"/>
    <row r="260876"/>
    <row r="260877"/>
    <row r="260878"/>
    <row r="260879"/>
    <row r="260880"/>
    <row r="260881"/>
    <row r="260882"/>
    <row r="260883"/>
    <row r="260884"/>
    <row r="260885"/>
    <row r="260886"/>
    <row r="260887"/>
    <row r="260888"/>
    <row r="260889"/>
    <row r="260890"/>
    <row r="260891"/>
    <row r="260892"/>
    <row r="260893"/>
    <row r="260894"/>
    <row r="260895"/>
    <row r="260896"/>
    <row r="260897"/>
    <row r="260898"/>
    <row r="260899"/>
    <row r="260900"/>
    <row r="260901"/>
    <row r="260902"/>
    <row r="260903"/>
    <row r="260904"/>
    <row r="260905"/>
    <row r="260906"/>
    <row r="260907"/>
    <row r="260908"/>
    <row r="260909"/>
    <row r="260910"/>
    <row r="260911"/>
    <row r="260912"/>
    <row r="260913"/>
    <row r="260914"/>
    <row r="260915"/>
    <row r="260916"/>
    <row r="260917"/>
    <row r="260918"/>
    <row r="260919"/>
    <row r="260920"/>
    <row r="260921"/>
    <row r="260922"/>
    <row r="260923"/>
    <row r="260924"/>
    <row r="260925"/>
    <row r="260926"/>
    <row r="260927"/>
    <row r="260928"/>
    <row r="260929"/>
    <row r="260930"/>
    <row r="260931"/>
    <row r="260932"/>
    <row r="260933"/>
    <row r="260934"/>
    <row r="260935"/>
    <row r="260936"/>
    <row r="260937"/>
    <row r="260938"/>
    <row r="260939"/>
    <row r="260940"/>
    <row r="260941"/>
    <row r="260942"/>
    <row r="260943"/>
    <row r="260944"/>
    <row r="260945"/>
    <row r="260946"/>
    <row r="260947"/>
    <row r="260948"/>
    <row r="260949"/>
    <row r="260950"/>
    <row r="260951"/>
    <row r="260952"/>
    <row r="260953"/>
    <row r="260954"/>
    <row r="260955"/>
    <row r="260956"/>
    <row r="260957"/>
    <row r="260958"/>
    <row r="260959"/>
    <row r="260960"/>
    <row r="260961"/>
    <row r="260962"/>
    <row r="260963"/>
    <row r="260964"/>
    <row r="260965"/>
    <row r="260966"/>
    <row r="260967"/>
    <row r="260968"/>
    <row r="260969"/>
    <row r="260970"/>
    <row r="260971"/>
    <row r="260972"/>
    <row r="260973"/>
    <row r="260974"/>
    <row r="260975"/>
    <row r="260976"/>
    <row r="260977"/>
    <row r="260978"/>
    <row r="260979"/>
    <row r="260980"/>
    <row r="260981"/>
    <row r="260982"/>
    <row r="260983"/>
    <row r="260984"/>
    <row r="260985"/>
    <row r="260986"/>
    <row r="260987"/>
    <row r="260988"/>
    <row r="260989"/>
    <row r="260990"/>
    <row r="260991"/>
    <row r="260992"/>
    <row r="260993"/>
    <row r="260994"/>
    <row r="260995"/>
    <row r="260996"/>
    <row r="260997"/>
    <row r="260998"/>
    <row r="260999"/>
    <row r="261000"/>
    <row r="261001"/>
    <row r="261002"/>
    <row r="261003"/>
    <row r="261004"/>
    <row r="261005"/>
    <row r="261006"/>
    <row r="261007"/>
    <row r="261008"/>
    <row r="261009"/>
    <row r="261010"/>
    <row r="261011"/>
    <row r="261012"/>
    <row r="261013"/>
    <row r="261014"/>
    <row r="261015"/>
    <row r="261016"/>
    <row r="261017"/>
    <row r="261018"/>
    <row r="261019"/>
    <row r="261020"/>
    <row r="261021"/>
    <row r="261022"/>
    <row r="261023"/>
    <row r="261024"/>
    <row r="261025"/>
    <row r="261026"/>
    <row r="261027"/>
    <row r="261028"/>
    <row r="261029"/>
    <row r="261030"/>
    <row r="261031"/>
    <row r="261032"/>
    <row r="261033"/>
    <row r="261034"/>
    <row r="261035"/>
    <row r="261036"/>
    <row r="261037"/>
    <row r="261038"/>
    <row r="261039"/>
    <row r="261040"/>
    <row r="261041"/>
    <row r="261042"/>
    <row r="261043"/>
    <row r="261044"/>
    <row r="261045"/>
    <row r="261046"/>
    <row r="261047"/>
    <row r="261048"/>
    <row r="261049"/>
    <row r="261050"/>
    <row r="261051"/>
    <row r="261052"/>
    <row r="261053"/>
    <row r="261054"/>
    <row r="261055"/>
    <row r="261056"/>
    <row r="261057"/>
    <row r="261058"/>
    <row r="261059"/>
    <row r="261060"/>
    <row r="261061"/>
    <row r="261062"/>
    <row r="261063"/>
    <row r="261064"/>
    <row r="261065"/>
    <row r="261066"/>
    <row r="261067"/>
    <row r="261068"/>
    <row r="261069"/>
    <row r="261070"/>
    <row r="261071"/>
    <row r="261072"/>
    <row r="261073"/>
    <row r="261074"/>
    <row r="261075"/>
    <row r="261076"/>
    <row r="261077"/>
    <row r="261078"/>
    <row r="261079"/>
    <row r="261080"/>
    <row r="261081"/>
    <row r="261082"/>
    <row r="261083"/>
    <row r="261084"/>
    <row r="261085"/>
    <row r="261086"/>
    <row r="261087"/>
    <row r="261088"/>
    <row r="261089"/>
    <row r="261090"/>
    <row r="261091"/>
    <row r="261092"/>
    <row r="261093"/>
    <row r="261094"/>
    <row r="261095"/>
    <row r="261096"/>
    <row r="261097"/>
    <row r="261098"/>
    <row r="261099"/>
    <row r="261100"/>
    <row r="261101"/>
    <row r="261102"/>
    <row r="261103"/>
    <row r="261104"/>
    <row r="261105"/>
    <row r="261106"/>
    <row r="261107"/>
    <row r="261108"/>
    <row r="261109"/>
    <row r="261110"/>
    <row r="261111"/>
    <row r="261112"/>
    <row r="261113"/>
    <row r="261114"/>
    <row r="261115"/>
    <row r="261116"/>
    <row r="261117"/>
    <row r="261118"/>
    <row r="261119"/>
    <row r="261120"/>
    <row r="261121"/>
    <row r="261122"/>
    <row r="261123"/>
    <row r="261124"/>
    <row r="261125"/>
    <row r="261126"/>
    <row r="261127"/>
    <row r="261128"/>
    <row r="261129"/>
    <row r="261130"/>
    <row r="261131"/>
    <row r="261132"/>
    <row r="261133"/>
    <row r="261134"/>
    <row r="261135"/>
    <row r="261136"/>
    <row r="261137"/>
    <row r="261138"/>
    <row r="261139"/>
    <row r="261140"/>
    <row r="261141"/>
    <row r="261142"/>
    <row r="261143"/>
    <row r="261144"/>
    <row r="261145"/>
    <row r="261146"/>
    <row r="261147"/>
    <row r="261148"/>
    <row r="261149"/>
    <row r="261150"/>
    <row r="261151"/>
    <row r="261152"/>
    <row r="261153"/>
    <row r="261154"/>
    <row r="261155"/>
    <row r="261156"/>
    <row r="261157"/>
    <row r="261158"/>
    <row r="261159"/>
    <row r="261160"/>
    <row r="261161"/>
    <row r="261162"/>
    <row r="261163"/>
    <row r="261164"/>
    <row r="261165"/>
    <row r="261166"/>
    <row r="261167"/>
    <row r="261168"/>
    <row r="261169"/>
    <row r="261170"/>
    <row r="261171"/>
    <row r="261172"/>
    <row r="261173"/>
    <row r="261174"/>
    <row r="261175"/>
    <row r="261176"/>
    <row r="261177"/>
    <row r="261178"/>
    <row r="261179"/>
    <row r="261180"/>
    <row r="261181"/>
    <row r="261182"/>
    <row r="261183"/>
    <row r="261184"/>
    <row r="261185"/>
    <row r="261186"/>
    <row r="261187"/>
    <row r="261188"/>
    <row r="261189"/>
    <row r="261190"/>
    <row r="261191"/>
    <row r="261192"/>
    <row r="261193"/>
    <row r="261194"/>
    <row r="261195"/>
    <row r="261196"/>
    <row r="261197"/>
    <row r="261198"/>
    <row r="261199"/>
    <row r="261200"/>
    <row r="261201"/>
    <row r="261202"/>
    <row r="261203"/>
    <row r="261204"/>
    <row r="261205"/>
    <row r="261206"/>
    <row r="261207"/>
    <row r="261208"/>
    <row r="261209"/>
    <row r="261210"/>
    <row r="261211"/>
    <row r="261212"/>
    <row r="261213"/>
    <row r="261214"/>
    <row r="261215"/>
    <row r="261216"/>
    <row r="261217"/>
    <row r="261218"/>
    <row r="261219"/>
    <row r="261220"/>
    <row r="261221"/>
    <row r="261222"/>
    <row r="261223"/>
    <row r="261224"/>
    <row r="261225"/>
    <row r="261226"/>
    <row r="261227"/>
    <row r="261228"/>
    <row r="261229"/>
    <row r="261230"/>
    <row r="261231"/>
    <row r="261232"/>
    <row r="261233"/>
    <row r="261234"/>
    <row r="261235"/>
    <row r="261236"/>
    <row r="261237"/>
    <row r="261238"/>
    <row r="261239"/>
    <row r="261240"/>
    <row r="261241"/>
    <row r="261242"/>
    <row r="261243"/>
    <row r="261244"/>
    <row r="261245"/>
    <row r="261246"/>
    <row r="261247"/>
    <row r="261248"/>
    <row r="261249"/>
    <row r="261250"/>
    <row r="261251"/>
    <row r="261252"/>
    <row r="261253"/>
    <row r="261254"/>
    <row r="261255"/>
    <row r="261256"/>
    <row r="261257"/>
    <row r="261258"/>
    <row r="261259"/>
    <row r="261260"/>
    <row r="261261"/>
    <row r="261262"/>
    <row r="261263"/>
    <row r="261264"/>
    <row r="261265"/>
    <row r="261266"/>
    <row r="261267"/>
    <row r="261268"/>
    <row r="261269"/>
    <row r="261270"/>
    <row r="261271"/>
    <row r="261272"/>
    <row r="261273"/>
    <row r="261274"/>
    <row r="261275"/>
    <row r="261276"/>
    <row r="261277"/>
    <row r="261278"/>
    <row r="261279"/>
    <row r="261280"/>
    <row r="261281"/>
    <row r="261282"/>
    <row r="261283"/>
    <row r="261284"/>
    <row r="261285"/>
    <row r="261286"/>
    <row r="261287"/>
    <row r="261288"/>
    <row r="261289"/>
    <row r="261290"/>
    <row r="261291"/>
    <row r="261292"/>
    <row r="261293"/>
    <row r="261294"/>
    <row r="261295"/>
    <row r="261296"/>
    <row r="261297"/>
    <row r="261298"/>
    <row r="261299"/>
    <row r="261300"/>
    <row r="261301"/>
    <row r="261302"/>
    <row r="261303"/>
    <row r="261304"/>
    <row r="261305"/>
    <row r="261306"/>
    <row r="261307"/>
    <row r="261308"/>
    <row r="261309"/>
    <row r="261310"/>
    <row r="261311"/>
    <row r="261312"/>
    <row r="261313"/>
    <row r="261314"/>
    <row r="261315"/>
    <row r="261316"/>
    <row r="261317"/>
    <row r="261318"/>
    <row r="261319"/>
    <row r="261320"/>
    <row r="261321"/>
    <row r="261322"/>
    <row r="261323"/>
    <row r="261324"/>
    <row r="261325"/>
    <row r="261326"/>
    <row r="261327"/>
    <row r="261328"/>
    <row r="261329"/>
    <row r="261330"/>
    <row r="261331"/>
    <row r="261332"/>
    <row r="261333"/>
    <row r="261334"/>
    <row r="261335"/>
    <row r="261336"/>
    <row r="261337"/>
    <row r="261338"/>
    <row r="261339"/>
    <row r="261340"/>
    <row r="261341"/>
    <row r="261342"/>
    <row r="261343"/>
    <row r="261344"/>
    <row r="261345"/>
    <row r="261346"/>
    <row r="261347"/>
    <row r="261348"/>
    <row r="261349"/>
    <row r="261350"/>
    <row r="261351"/>
    <row r="261352"/>
    <row r="261353"/>
    <row r="261354"/>
    <row r="261355"/>
    <row r="261356"/>
    <row r="261357"/>
    <row r="261358"/>
    <row r="261359"/>
    <row r="261360"/>
    <row r="261361"/>
    <row r="261362"/>
    <row r="261363"/>
    <row r="261364"/>
    <row r="261365"/>
    <row r="261366"/>
    <row r="261367"/>
    <row r="261368"/>
    <row r="261369"/>
    <row r="261370"/>
    <row r="261371"/>
    <row r="261372"/>
    <row r="261373"/>
    <row r="261374"/>
    <row r="261375"/>
    <row r="261376"/>
    <row r="261377"/>
    <row r="261378"/>
    <row r="261379"/>
    <row r="261380"/>
    <row r="261381"/>
    <row r="261382"/>
    <row r="261383"/>
    <row r="261384"/>
    <row r="261385"/>
    <row r="261386"/>
    <row r="261387"/>
    <row r="261388"/>
    <row r="261389"/>
    <row r="261390"/>
    <row r="261391"/>
    <row r="261392"/>
    <row r="261393"/>
    <row r="261394"/>
    <row r="261395"/>
    <row r="261396"/>
    <row r="261397"/>
    <row r="261398"/>
    <row r="261399"/>
    <row r="261400"/>
    <row r="261401"/>
    <row r="261402"/>
    <row r="261403"/>
    <row r="261404"/>
    <row r="261405"/>
    <row r="261406"/>
    <row r="261407"/>
    <row r="261408"/>
    <row r="261409"/>
    <row r="261410"/>
    <row r="261411"/>
    <row r="261412"/>
    <row r="261413"/>
    <row r="261414"/>
    <row r="261415"/>
    <row r="261416"/>
    <row r="261417"/>
    <row r="261418"/>
    <row r="261419"/>
    <row r="261420"/>
    <row r="261421"/>
    <row r="261422"/>
    <row r="261423"/>
    <row r="261424"/>
    <row r="261425"/>
    <row r="261426"/>
    <row r="261427"/>
    <row r="261428"/>
    <row r="261429"/>
    <row r="261430"/>
    <row r="261431"/>
    <row r="261432"/>
    <row r="261433"/>
    <row r="261434"/>
    <row r="261435"/>
    <row r="261436"/>
    <row r="261437"/>
    <row r="261438"/>
    <row r="261439"/>
    <row r="261440"/>
    <row r="261441"/>
    <row r="261442"/>
    <row r="261443"/>
    <row r="261444"/>
    <row r="261445"/>
    <row r="261446"/>
    <row r="261447"/>
    <row r="261448"/>
    <row r="261449"/>
    <row r="261450"/>
    <row r="261451"/>
    <row r="261452"/>
    <row r="261453"/>
    <row r="261454"/>
    <row r="261455"/>
    <row r="261456"/>
    <row r="261457"/>
    <row r="261458"/>
    <row r="261459"/>
    <row r="261460"/>
    <row r="261461"/>
    <row r="261462"/>
    <row r="261463"/>
    <row r="261464"/>
    <row r="261465"/>
    <row r="261466"/>
    <row r="261467"/>
    <row r="261468"/>
    <row r="261469"/>
    <row r="261470"/>
    <row r="261471"/>
    <row r="261472"/>
    <row r="261473"/>
    <row r="261474"/>
    <row r="261475"/>
    <row r="261476"/>
    <row r="261477"/>
    <row r="261478"/>
    <row r="261479"/>
    <row r="261480"/>
    <row r="261481"/>
    <row r="261482"/>
    <row r="261483"/>
    <row r="261484"/>
    <row r="261485"/>
    <row r="261486"/>
    <row r="261487"/>
    <row r="261488"/>
    <row r="261489"/>
    <row r="261490"/>
    <row r="261491"/>
    <row r="261492"/>
    <row r="261493"/>
    <row r="261494"/>
    <row r="261495"/>
    <row r="261496"/>
    <row r="261497"/>
    <row r="261498"/>
    <row r="261499"/>
    <row r="261500"/>
    <row r="261501"/>
    <row r="261502"/>
    <row r="261503"/>
    <row r="261504"/>
    <row r="261505"/>
    <row r="261506"/>
    <row r="261507"/>
    <row r="261508"/>
    <row r="261509"/>
    <row r="261510"/>
    <row r="261511"/>
    <row r="261512"/>
    <row r="261513"/>
    <row r="261514"/>
    <row r="261515"/>
    <row r="261516"/>
    <row r="261517"/>
    <row r="261518"/>
    <row r="261519"/>
    <row r="261520"/>
    <row r="261521"/>
    <row r="261522"/>
    <row r="261523"/>
    <row r="261524"/>
    <row r="261525"/>
    <row r="261526"/>
    <row r="261527"/>
    <row r="261528"/>
    <row r="261529"/>
    <row r="261530"/>
    <row r="261531"/>
    <row r="261532"/>
    <row r="261533"/>
    <row r="261534"/>
    <row r="261535"/>
    <row r="261536"/>
    <row r="261537"/>
    <row r="261538"/>
    <row r="261539"/>
    <row r="261540"/>
    <row r="261541"/>
    <row r="261542"/>
    <row r="261543"/>
    <row r="261544"/>
    <row r="261545"/>
    <row r="261546"/>
    <row r="261547"/>
    <row r="261548"/>
    <row r="261549"/>
    <row r="261550"/>
    <row r="261551"/>
    <row r="261552"/>
    <row r="261553"/>
    <row r="261554"/>
    <row r="261555"/>
    <row r="261556"/>
    <row r="261557"/>
    <row r="261558"/>
    <row r="261559"/>
    <row r="261560"/>
    <row r="261561"/>
    <row r="261562"/>
    <row r="261563"/>
    <row r="261564"/>
    <row r="261565"/>
    <row r="261566"/>
    <row r="261567"/>
    <row r="261568"/>
    <row r="261569"/>
    <row r="261570"/>
    <row r="261571"/>
    <row r="261572"/>
    <row r="261573"/>
    <row r="261574"/>
    <row r="261575"/>
    <row r="261576"/>
    <row r="261577"/>
    <row r="261578"/>
    <row r="261579"/>
    <row r="261580"/>
    <row r="261581"/>
    <row r="261582"/>
    <row r="261583"/>
    <row r="261584"/>
    <row r="261585"/>
    <row r="261586"/>
    <row r="261587"/>
    <row r="261588"/>
    <row r="261589"/>
    <row r="261590"/>
    <row r="261591"/>
    <row r="261592"/>
    <row r="261593"/>
    <row r="261594"/>
    <row r="261595"/>
    <row r="261596"/>
    <row r="261597"/>
    <row r="261598"/>
    <row r="261599"/>
    <row r="261600"/>
    <row r="261601"/>
    <row r="261602"/>
    <row r="261603"/>
    <row r="261604"/>
    <row r="261605"/>
    <row r="261606"/>
    <row r="261607"/>
    <row r="261608"/>
    <row r="261609"/>
    <row r="261610"/>
    <row r="261611"/>
    <row r="261612"/>
    <row r="261613"/>
    <row r="261614"/>
    <row r="261615"/>
    <row r="261616"/>
    <row r="261617"/>
    <row r="261618"/>
    <row r="261619"/>
    <row r="261620"/>
    <row r="261621"/>
    <row r="261622"/>
    <row r="261623"/>
    <row r="261624"/>
    <row r="261625"/>
    <row r="261626"/>
    <row r="261627"/>
    <row r="261628"/>
    <row r="261629"/>
    <row r="261630"/>
    <row r="261631"/>
    <row r="261632"/>
    <row r="261633"/>
    <row r="261634"/>
    <row r="261635"/>
    <row r="261636"/>
    <row r="261637"/>
    <row r="261638"/>
    <row r="261639"/>
    <row r="261640"/>
    <row r="261641"/>
    <row r="261642"/>
    <row r="261643"/>
    <row r="261644"/>
    <row r="261645"/>
    <row r="261646"/>
    <row r="261647"/>
    <row r="261648"/>
    <row r="261649"/>
    <row r="261650"/>
    <row r="261651"/>
    <row r="261652"/>
    <row r="261653"/>
    <row r="261654"/>
    <row r="261655"/>
    <row r="261656"/>
    <row r="261657"/>
    <row r="261658"/>
    <row r="261659"/>
    <row r="261660"/>
    <row r="261661"/>
    <row r="261662"/>
    <row r="261663"/>
    <row r="261664"/>
    <row r="261665"/>
    <row r="261666"/>
    <row r="261667"/>
    <row r="261668"/>
    <row r="261669"/>
    <row r="261670"/>
    <row r="261671"/>
    <row r="261672"/>
    <row r="261673"/>
    <row r="261674"/>
    <row r="261675"/>
    <row r="261676"/>
    <row r="261677"/>
    <row r="261678"/>
    <row r="261679"/>
    <row r="261680"/>
    <row r="261681"/>
    <row r="261682"/>
    <row r="261683"/>
    <row r="261684"/>
    <row r="261685"/>
    <row r="261686"/>
    <row r="261687"/>
    <row r="261688"/>
    <row r="261689"/>
    <row r="261690"/>
    <row r="261691"/>
    <row r="261692"/>
    <row r="261693"/>
    <row r="261694"/>
    <row r="261695"/>
    <row r="261696"/>
    <row r="261697"/>
    <row r="261698"/>
    <row r="261699"/>
    <row r="261700"/>
    <row r="261701"/>
    <row r="261702"/>
    <row r="261703"/>
    <row r="261704"/>
    <row r="261705"/>
    <row r="261706"/>
    <row r="261707"/>
    <row r="261708"/>
    <row r="261709"/>
    <row r="261710"/>
    <row r="261711"/>
    <row r="261712"/>
    <row r="261713"/>
    <row r="261714"/>
    <row r="261715"/>
    <row r="261716"/>
    <row r="261717"/>
    <row r="261718"/>
    <row r="261719"/>
    <row r="261720"/>
    <row r="261721"/>
    <row r="261722"/>
    <row r="261723"/>
    <row r="261724"/>
    <row r="261725"/>
    <row r="261726"/>
    <row r="261727"/>
    <row r="261728"/>
    <row r="261729"/>
    <row r="261730"/>
    <row r="261731"/>
    <row r="261732"/>
    <row r="261733"/>
    <row r="261734"/>
    <row r="261735"/>
    <row r="261736"/>
    <row r="261737"/>
    <row r="261738"/>
    <row r="261739"/>
    <row r="261740"/>
    <row r="261741"/>
    <row r="261742"/>
    <row r="261743"/>
    <row r="261744"/>
    <row r="261745"/>
    <row r="261746"/>
    <row r="261747"/>
    <row r="261748"/>
    <row r="261749"/>
    <row r="261750"/>
    <row r="261751"/>
    <row r="261752"/>
    <row r="261753"/>
    <row r="261754"/>
    <row r="261755"/>
    <row r="261756"/>
    <row r="261757"/>
    <row r="261758"/>
    <row r="261759"/>
    <row r="261760"/>
    <row r="261761"/>
    <row r="261762"/>
    <row r="261763"/>
    <row r="261764"/>
    <row r="261765"/>
    <row r="261766"/>
    <row r="261767"/>
    <row r="261768"/>
    <row r="261769"/>
    <row r="261770"/>
    <row r="261771"/>
    <row r="261772"/>
    <row r="261773"/>
    <row r="261774"/>
    <row r="261775"/>
    <row r="261776"/>
    <row r="261777"/>
    <row r="261778"/>
    <row r="261779"/>
    <row r="261780"/>
    <row r="261781"/>
    <row r="261782"/>
    <row r="261783"/>
    <row r="261784"/>
    <row r="261785"/>
    <row r="261786"/>
    <row r="261787"/>
    <row r="261788"/>
    <row r="261789"/>
    <row r="261790"/>
    <row r="261791"/>
    <row r="261792"/>
    <row r="261793"/>
    <row r="261794"/>
    <row r="261795"/>
    <row r="261796"/>
    <row r="261797"/>
    <row r="261798"/>
    <row r="261799"/>
    <row r="261800"/>
    <row r="261801"/>
    <row r="261802"/>
    <row r="261803"/>
    <row r="261804"/>
    <row r="261805"/>
    <row r="261806"/>
    <row r="261807"/>
    <row r="261808"/>
    <row r="261809"/>
    <row r="261810"/>
    <row r="261811"/>
    <row r="261812"/>
    <row r="261813"/>
    <row r="261814"/>
    <row r="261815"/>
    <row r="261816"/>
    <row r="261817"/>
    <row r="261818"/>
    <row r="261819"/>
    <row r="261820"/>
    <row r="261821"/>
    <row r="261822"/>
    <row r="261823"/>
    <row r="261824"/>
    <row r="261825"/>
    <row r="261826"/>
    <row r="261827"/>
    <row r="261828"/>
    <row r="261829"/>
    <row r="261830"/>
    <row r="261831"/>
    <row r="261832"/>
    <row r="261833"/>
    <row r="261834"/>
    <row r="261835"/>
    <row r="261836"/>
    <row r="261837"/>
    <row r="261838"/>
    <row r="261839"/>
    <row r="261840"/>
    <row r="261841"/>
    <row r="261842"/>
    <row r="261843"/>
    <row r="261844"/>
    <row r="261845"/>
    <row r="261846"/>
    <row r="261847"/>
    <row r="261848"/>
    <row r="261849"/>
    <row r="261850"/>
    <row r="261851"/>
    <row r="261852"/>
    <row r="261853"/>
    <row r="261854"/>
    <row r="261855"/>
    <row r="261856"/>
    <row r="261857"/>
    <row r="261858"/>
    <row r="261859"/>
    <row r="261860"/>
    <row r="261861"/>
    <row r="261862"/>
    <row r="261863"/>
    <row r="261864"/>
    <row r="261865"/>
    <row r="261866"/>
    <row r="261867"/>
    <row r="261868"/>
    <row r="261869"/>
    <row r="261870"/>
    <row r="261871"/>
    <row r="261872"/>
    <row r="261873"/>
    <row r="261874"/>
    <row r="261875"/>
    <row r="261876"/>
    <row r="261877"/>
    <row r="261878"/>
    <row r="261879"/>
    <row r="261880"/>
    <row r="261881"/>
    <row r="261882"/>
    <row r="261883"/>
    <row r="261884"/>
    <row r="261885"/>
    <row r="261886"/>
    <row r="261887"/>
    <row r="261888"/>
    <row r="261889"/>
    <row r="261890"/>
    <row r="261891"/>
    <row r="261892"/>
    <row r="261893"/>
    <row r="261894"/>
    <row r="261895"/>
    <row r="261896"/>
    <row r="261897"/>
    <row r="261898"/>
    <row r="261899"/>
    <row r="261900"/>
    <row r="261901"/>
    <row r="261902"/>
    <row r="261903"/>
    <row r="261904"/>
    <row r="261905"/>
    <row r="261906"/>
    <row r="261907"/>
    <row r="261908"/>
    <row r="261909"/>
    <row r="261910"/>
    <row r="261911"/>
    <row r="261912"/>
    <row r="261913"/>
    <row r="261914"/>
    <row r="261915"/>
    <row r="261916"/>
    <row r="261917"/>
    <row r="261918"/>
    <row r="261919"/>
    <row r="261920"/>
    <row r="261921"/>
    <row r="261922"/>
    <row r="261923"/>
    <row r="261924"/>
    <row r="261925"/>
    <row r="261926"/>
    <row r="261927"/>
    <row r="261928"/>
    <row r="261929"/>
    <row r="261930"/>
    <row r="261931"/>
    <row r="261932"/>
    <row r="261933"/>
    <row r="261934"/>
    <row r="261935"/>
    <row r="261936"/>
    <row r="261937"/>
    <row r="261938"/>
    <row r="261939"/>
    <row r="261940"/>
    <row r="261941"/>
    <row r="261942"/>
    <row r="261943"/>
    <row r="261944"/>
    <row r="261945"/>
    <row r="261946"/>
    <row r="261947"/>
    <row r="261948"/>
    <row r="261949"/>
    <row r="261950"/>
    <row r="261951"/>
    <row r="261952"/>
    <row r="261953"/>
    <row r="261954"/>
    <row r="261955"/>
    <row r="261956"/>
    <row r="261957"/>
    <row r="261958"/>
    <row r="261959"/>
    <row r="261960"/>
    <row r="261961"/>
    <row r="261962"/>
    <row r="261963"/>
    <row r="261964"/>
    <row r="261965"/>
    <row r="261966"/>
    <row r="261967"/>
    <row r="261968"/>
    <row r="261969"/>
    <row r="261970"/>
    <row r="261971"/>
    <row r="261972"/>
    <row r="261973"/>
    <row r="261974"/>
    <row r="261975"/>
    <row r="261976"/>
    <row r="261977"/>
    <row r="261978"/>
    <row r="261979"/>
    <row r="261980"/>
    <row r="261981"/>
    <row r="261982"/>
    <row r="261983"/>
    <row r="261984"/>
    <row r="261985"/>
    <row r="261986"/>
    <row r="261987"/>
    <row r="261988"/>
    <row r="261989"/>
    <row r="261990"/>
    <row r="261991"/>
    <row r="261992"/>
    <row r="261993"/>
    <row r="261994"/>
    <row r="261995"/>
    <row r="261996"/>
    <row r="261997"/>
    <row r="261998"/>
    <row r="261999"/>
    <row r="262000"/>
    <row r="262001"/>
    <row r="262002"/>
    <row r="262003"/>
    <row r="262004"/>
    <row r="262005"/>
    <row r="262006"/>
    <row r="262007"/>
    <row r="262008"/>
    <row r="262009"/>
    <row r="262010"/>
    <row r="262011"/>
    <row r="262012"/>
    <row r="262013"/>
    <row r="262014"/>
    <row r="262015"/>
    <row r="262016"/>
    <row r="262017"/>
    <row r="262018"/>
    <row r="262019"/>
    <row r="262020"/>
    <row r="262021"/>
    <row r="262022"/>
    <row r="262023"/>
    <row r="262024"/>
    <row r="262025"/>
    <row r="262026"/>
    <row r="262027"/>
    <row r="262028"/>
    <row r="262029"/>
    <row r="262030"/>
    <row r="262031"/>
    <row r="262032"/>
    <row r="262033"/>
    <row r="262034"/>
    <row r="262035"/>
    <row r="262036"/>
    <row r="262037"/>
    <row r="262038"/>
    <row r="262039"/>
    <row r="262040"/>
    <row r="262041"/>
    <row r="262042"/>
    <row r="262043"/>
    <row r="262044"/>
    <row r="262045"/>
    <row r="262046"/>
    <row r="262047"/>
    <row r="262048"/>
    <row r="262049"/>
    <row r="262050"/>
    <row r="262051"/>
    <row r="262052"/>
    <row r="262053"/>
    <row r="262054"/>
    <row r="262055"/>
    <row r="262056"/>
    <row r="262057"/>
    <row r="262058"/>
    <row r="262059"/>
    <row r="262060"/>
    <row r="262061"/>
    <row r="262062"/>
    <row r="262063"/>
    <row r="262064"/>
    <row r="262065"/>
    <row r="262066"/>
    <row r="262067"/>
    <row r="262068"/>
    <row r="262069"/>
    <row r="262070"/>
    <row r="262071"/>
    <row r="262072"/>
    <row r="262073"/>
    <row r="262074"/>
    <row r="262075"/>
    <row r="262076"/>
    <row r="262077"/>
    <row r="262078"/>
    <row r="262079"/>
    <row r="262080"/>
    <row r="262081"/>
    <row r="262082"/>
    <row r="262083"/>
    <row r="262084"/>
    <row r="262085"/>
    <row r="262086"/>
    <row r="262087"/>
    <row r="262088"/>
    <row r="262089"/>
    <row r="262090"/>
    <row r="262091"/>
    <row r="262092"/>
    <row r="262093"/>
    <row r="262094"/>
    <row r="262095"/>
    <row r="262096"/>
    <row r="262097"/>
    <row r="262098"/>
    <row r="262099"/>
    <row r="262100"/>
    <row r="262101"/>
    <row r="262102"/>
    <row r="262103"/>
    <row r="262104"/>
    <row r="262105"/>
    <row r="262106"/>
    <row r="262107"/>
    <row r="262108"/>
    <row r="262109"/>
    <row r="262110"/>
    <row r="262111"/>
    <row r="262112"/>
    <row r="262113"/>
    <row r="262114"/>
    <row r="262115"/>
    <row r="262116"/>
    <row r="262117"/>
    <row r="262118"/>
    <row r="262119"/>
    <row r="262120"/>
    <row r="262121"/>
    <row r="262122"/>
    <row r="262123"/>
    <row r="262124"/>
    <row r="262125"/>
    <row r="262126"/>
    <row r="262127"/>
    <row r="262128"/>
    <row r="262129"/>
    <row r="262130"/>
    <row r="262131"/>
    <row r="262132"/>
    <row r="262133"/>
    <row r="262134"/>
    <row r="262135"/>
    <row r="262136"/>
    <row r="262137"/>
    <row r="262138"/>
    <row r="262139"/>
    <row r="262140"/>
    <row r="262141"/>
    <row r="262142"/>
    <row r="262143"/>
    <row r="262144"/>
    <row r="262145"/>
    <row r="262146"/>
    <row r="262147"/>
    <row r="262148"/>
    <row r="262149"/>
    <row r="262150"/>
    <row r="262151"/>
    <row r="262152"/>
    <row r="262153"/>
    <row r="262154"/>
    <row r="262155"/>
    <row r="262156"/>
    <row r="262157"/>
    <row r="262158"/>
    <row r="262159"/>
    <row r="262160"/>
    <row r="262161"/>
    <row r="262162"/>
    <row r="262163"/>
    <row r="262164"/>
    <row r="262165"/>
    <row r="262166"/>
    <row r="262167"/>
    <row r="262168"/>
    <row r="262169"/>
    <row r="262170"/>
    <row r="262171"/>
    <row r="262172"/>
    <row r="262173"/>
    <row r="262174"/>
    <row r="262175"/>
    <row r="262176"/>
    <row r="262177"/>
    <row r="262178"/>
    <row r="262179"/>
    <row r="262180"/>
    <row r="262181"/>
    <row r="262182"/>
    <row r="262183"/>
    <row r="262184"/>
    <row r="262185"/>
    <row r="262186"/>
    <row r="262187"/>
    <row r="262188"/>
    <row r="262189"/>
    <row r="262190"/>
    <row r="262191"/>
    <row r="262192"/>
    <row r="262193"/>
    <row r="262194"/>
    <row r="262195"/>
    <row r="262196"/>
    <row r="262197"/>
    <row r="262198"/>
    <row r="262199"/>
    <row r="262200"/>
    <row r="262201"/>
    <row r="262202"/>
    <row r="262203"/>
    <row r="262204"/>
    <row r="262205"/>
    <row r="262206"/>
    <row r="262207"/>
    <row r="262208"/>
    <row r="262209"/>
    <row r="262210"/>
    <row r="262211"/>
    <row r="262212"/>
    <row r="262213"/>
    <row r="262214"/>
    <row r="262215"/>
    <row r="262216"/>
    <row r="262217"/>
    <row r="262218"/>
    <row r="262219"/>
    <row r="262220"/>
    <row r="262221"/>
    <row r="262222"/>
    <row r="262223"/>
    <row r="262224"/>
    <row r="262225"/>
    <row r="262226"/>
    <row r="262227"/>
    <row r="262228"/>
    <row r="262229"/>
    <row r="262230"/>
    <row r="262231"/>
    <row r="262232"/>
    <row r="262233"/>
    <row r="262234"/>
    <row r="262235"/>
    <row r="262236"/>
    <row r="262237"/>
    <row r="262238"/>
    <row r="262239"/>
    <row r="262240"/>
    <row r="262241"/>
    <row r="262242"/>
    <row r="262243"/>
    <row r="262244"/>
    <row r="262245"/>
    <row r="262246"/>
    <row r="262247"/>
    <row r="262248"/>
    <row r="262249"/>
    <row r="262250"/>
    <row r="262251"/>
    <row r="262252"/>
    <row r="262253"/>
    <row r="262254"/>
    <row r="262255"/>
    <row r="262256"/>
    <row r="262257"/>
    <row r="262258"/>
    <row r="262259"/>
    <row r="262260"/>
    <row r="262261"/>
    <row r="262262"/>
    <row r="262263"/>
    <row r="262264"/>
    <row r="262265"/>
    <row r="262266"/>
    <row r="262267"/>
    <row r="262268"/>
    <row r="262269"/>
    <row r="262270"/>
    <row r="262271"/>
    <row r="262272"/>
    <row r="262273"/>
    <row r="262274"/>
    <row r="262275"/>
    <row r="262276"/>
    <row r="262277"/>
    <row r="262278"/>
    <row r="262279"/>
    <row r="262280"/>
    <row r="262281"/>
    <row r="262282"/>
    <row r="262283"/>
    <row r="262284"/>
    <row r="262285"/>
    <row r="262286"/>
    <row r="262287"/>
    <row r="262288"/>
    <row r="262289"/>
    <row r="262290"/>
    <row r="262291"/>
    <row r="262292"/>
    <row r="262293"/>
    <row r="262294"/>
    <row r="262295"/>
    <row r="262296"/>
    <row r="262297"/>
    <row r="262298"/>
    <row r="262299"/>
    <row r="262300"/>
    <row r="262301"/>
    <row r="262302"/>
    <row r="262303"/>
    <row r="262304"/>
    <row r="262305"/>
    <row r="262306"/>
    <row r="262307"/>
    <row r="262308"/>
    <row r="262309"/>
    <row r="262310"/>
    <row r="262311"/>
    <row r="262312"/>
    <row r="262313"/>
    <row r="262314"/>
    <row r="262315"/>
    <row r="262316"/>
    <row r="262317"/>
    <row r="262318"/>
    <row r="262319"/>
    <row r="262320"/>
    <row r="262321"/>
    <row r="262322"/>
    <row r="262323"/>
    <row r="262324"/>
    <row r="262325"/>
    <row r="262326"/>
    <row r="262327"/>
    <row r="262328"/>
    <row r="262329"/>
    <row r="262330"/>
    <row r="262331"/>
    <row r="262332"/>
    <row r="262333"/>
    <row r="262334"/>
    <row r="262335"/>
    <row r="262336"/>
    <row r="262337"/>
    <row r="262338"/>
    <row r="262339"/>
    <row r="262340"/>
    <row r="262341"/>
    <row r="262342"/>
    <row r="262343"/>
    <row r="262344"/>
    <row r="262345"/>
    <row r="262346"/>
    <row r="262347"/>
    <row r="262348"/>
    <row r="262349"/>
    <row r="262350"/>
    <row r="262351"/>
    <row r="262352"/>
    <row r="262353"/>
    <row r="262354"/>
    <row r="262355"/>
    <row r="262356"/>
    <row r="262357"/>
    <row r="262358"/>
    <row r="262359"/>
    <row r="262360"/>
    <row r="262361"/>
    <row r="262362"/>
    <row r="262363"/>
    <row r="262364"/>
    <row r="262365"/>
    <row r="262366"/>
    <row r="262367"/>
    <row r="262368"/>
    <row r="262369"/>
    <row r="262370"/>
    <row r="262371"/>
    <row r="262372"/>
    <row r="262373"/>
    <row r="262374"/>
    <row r="262375"/>
    <row r="262376"/>
    <row r="262377"/>
    <row r="262378"/>
    <row r="262379"/>
    <row r="262380"/>
    <row r="262381"/>
    <row r="262382"/>
    <row r="262383"/>
    <row r="262384"/>
    <row r="262385"/>
    <row r="262386"/>
    <row r="262387"/>
    <row r="262388"/>
    <row r="262389"/>
    <row r="262390"/>
    <row r="262391"/>
    <row r="262392"/>
    <row r="262393"/>
    <row r="262394"/>
    <row r="262395"/>
    <row r="262396"/>
    <row r="262397"/>
    <row r="262398"/>
    <row r="262399"/>
    <row r="262400"/>
    <row r="262401"/>
    <row r="262402"/>
    <row r="262403"/>
    <row r="262404"/>
    <row r="262405"/>
    <row r="262406"/>
    <row r="262407"/>
    <row r="262408"/>
    <row r="262409"/>
    <row r="262410"/>
    <row r="262411"/>
    <row r="262412"/>
    <row r="262413"/>
    <row r="262414"/>
    <row r="262415"/>
    <row r="262416"/>
    <row r="262417"/>
    <row r="262418"/>
    <row r="262419"/>
    <row r="262420"/>
    <row r="262421"/>
    <row r="262422"/>
    <row r="262423"/>
    <row r="262424"/>
    <row r="262425"/>
    <row r="262426"/>
    <row r="262427"/>
    <row r="262428"/>
    <row r="262429"/>
    <row r="262430"/>
    <row r="262431"/>
    <row r="262432"/>
    <row r="262433"/>
    <row r="262434"/>
    <row r="262435"/>
    <row r="262436"/>
    <row r="262437"/>
    <row r="262438"/>
    <row r="262439"/>
    <row r="262440"/>
    <row r="262441"/>
    <row r="262442"/>
    <row r="262443"/>
    <row r="262444"/>
    <row r="262445"/>
    <row r="262446"/>
    <row r="262447"/>
    <row r="262448"/>
    <row r="262449"/>
    <row r="262450"/>
    <row r="262451"/>
    <row r="262452"/>
    <row r="262453"/>
    <row r="262454"/>
    <row r="262455"/>
    <row r="262456"/>
    <row r="262457"/>
    <row r="262458"/>
    <row r="262459"/>
    <row r="262460"/>
    <row r="262461"/>
    <row r="262462"/>
    <row r="262463"/>
    <row r="262464"/>
    <row r="262465"/>
    <row r="262466"/>
    <row r="262467"/>
    <row r="262468"/>
    <row r="262469"/>
    <row r="262470"/>
    <row r="262471"/>
    <row r="262472"/>
    <row r="262473"/>
    <row r="262474"/>
    <row r="262475"/>
    <row r="262476"/>
    <row r="262477"/>
    <row r="262478"/>
    <row r="262479"/>
    <row r="262480"/>
    <row r="262481"/>
    <row r="262482"/>
    <row r="262483"/>
    <row r="262484"/>
    <row r="262485"/>
    <row r="262486"/>
    <row r="262487"/>
    <row r="262488"/>
    <row r="262489"/>
    <row r="262490"/>
    <row r="262491"/>
    <row r="262492"/>
    <row r="262493"/>
    <row r="262494"/>
    <row r="262495"/>
    <row r="262496"/>
    <row r="262497"/>
    <row r="262498"/>
    <row r="262499"/>
    <row r="262500"/>
    <row r="262501"/>
    <row r="262502"/>
    <row r="262503"/>
    <row r="262504"/>
    <row r="262505"/>
    <row r="262506"/>
    <row r="262507"/>
    <row r="262508"/>
    <row r="262509"/>
    <row r="262510"/>
    <row r="262511"/>
    <row r="262512"/>
    <row r="262513"/>
    <row r="262514"/>
    <row r="262515"/>
    <row r="262516"/>
    <row r="262517"/>
    <row r="262518"/>
    <row r="262519"/>
    <row r="262520"/>
    <row r="262521"/>
    <row r="262522"/>
    <row r="262523"/>
    <row r="262524"/>
    <row r="262525"/>
    <row r="262526"/>
    <row r="262527"/>
    <row r="262528"/>
    <row r="262529"/>
    <row r="262530"/>
    <row r="262531"/>
    <row r="262532"/>
    <row r="262533"/>
    <row r="262534"/>
    <row r="262535"/>
    <row r="262536"/>
    <row r="262537"/>
    <row r="262538"/>
    <row r="262539"/>
    <row r="262540"/>
    <row r="262541"/>
    <row r="262542"/>
    <row r="262543"/>
    <row r="262544"/>
    <row r="262545"/>
    <row r="262546"/>
    <row r="262547"/>
    <row r="262548"/>
    <row r="262549"/>
    <row r="262550"/>
    <row r="262551"/>
    <row r="262552"/>
    <row r="262553"/>
    <row r="262554"/>
    <row r="262555"/>
    <row r="262556"/>
    <row r="262557"/>
    <row r="262558"/>
    <row r="262559"/>
    <row r="262560"/>
    <row r="262561"/>
    <row r="262562"/>
    <row r="262563"/>
    <row r="262564"/>
    <row r="262565"/>
    <row r="262566"/>
    <row r="262567"/>
    <row r="262568"/>
    <row r="262569"/>
    <row r="262570"/>
    <row r="262571"/>
    <row r="262572"/>
    <row r="262573"/>
    <row r="262574"/>
    <row r="262575"/>
    <row r="262576"/>
    <row r="262577"/>
    <row r="262578"/>
    <row r="262579"/>
    <row r="262580"/>
    <row r="262581"/>
    <row r="262582"/>
    <row r="262583"/>
    <row r="262584"/>
    <row r="262585"/>
    <row r="262586"/>
    <row r="262587"/>
    <row r="262588"/>
    <row r="262589"/>
    <row r="262590"/>
    <row r="262591"/>
    <row r="262592"/>
    <row r="262593"/>
    <row r="262594"/>
    <row r="262595"/>
    <row r="262596"/>
    <row r="262597"/>
    <row r="262598"/>
    <row r="262599"/>
    <row r="262600"/>
    <row r="262601"/>
    <row r="262602"/>
    <row r="262603"/>
    <row r="262604"/>
    <row r="262605"/>
    <row r="262606"/>
    <row r="262607"/>
    <row r="262608"/>
    <row r="262609"/>
    <row r="262610"/>
    <row r="262611"/>
    <row r="262612"/>
    <row r="262613"/>
    <row r="262614"/>
    <row r="262615"/>
    <row r="262616"/>
    <row r="262617"/>
    <row r="262618"/>
    <row r="262619"/>
    <row r="262620"/>
    <row r="262621"/>
    <row r="262622"/>
    <row r="262623"/>
    <row r="262624"/>
    <row r="262625"/>
    <row r="262626"/>
    <row r="262627"/>
    <row r="262628"/>
    <row r="262629"/>
    <row r="262630"/>
    <row r="262631"/>
    <row r="262632"/>
    <row r="262633"/>
    <row r="262634"/>
    <row r="262635"/>
    <row r="262636"/>
    <row r="262637"/>
    <row r="262638"/>
    <row r="262639"/>
    <row r="262640"/>
    <row r="262641"/>
    <row r="262642"/>
    <row r="262643"/>
    <row r="262644"/>
    <row r="262645"/>
    <row r="262646"/>
    <row r="262647"/>
    <row r="262648"/>
    <row r="262649"/>
    <row r="262650"/>
    <row r="262651"/>
    <row r="262652"/>
    <row r="262653"/>
    <row r="262654"/>
    <row r="262655"/>
    <row r="262656"/>
    <row r="262657"/>
    <row r="262658"/>
    <row r="262659"/>
    <row r="262660"/>
    <row r="262661"/>
    <row r="262662"/>
    <row r="262663"/>
    <row r="262664"/>
    <row r="262665"/>
    <row r="262666"/>
    <row r="262667"/>
    <row r="262668"/>
    <row r="262669"/>
    <row r="262670"/>
    <row r="262671"/>
    <row r="262672"/>
    <row r="262673"/>
    <row r="262674"/>
    <row r="262675"/>
    <row r="262676"/>
    <row r="262677"/>
    <row r="262678"/>
    <row r="262679"/>
    <row r="262680"/>
    <row r="262681"/>
    <row r="262682"/>
    <row r="262683"/>
    <row r="262684"/>
    <row r="262685"/>
    <row r="262686"/>
    <row r="262687"/>
    <row r="262688"/>
    <row r="262689"/>
    <row r="262690"/>
    <row r="262691"/>
    <row r="262692"/>
    <row r="262693"/>
    <row r="262694"/>
    <row r="262695"/>
    <row r="262696"/>
    <row r="262697"/>
    <row r="262698"/>
    <row r="262699"/>
    <row r="262700"/>
    <row r="262701"/>
    <row r="262702"/>
    <row r="262703"/>
    <row r="262704"/>
    <row r="262705"/>
    <row r="262706"/>
    <row r="262707"/>
    <row r="262708"/>
    <row r="262709"/>
    <row r="262710"/>
    <row r="262711"/>
    <row r="262712"/>
    <row r="262713"/>
    <row r="262714"/>
    <row r="262715"/>
    <row r="262716"/>
    <row r="262717"/>
    <row r="262718"/>
    <row r="262719"/>
    <row r="262720"/>
    <row r="262721"/>
    <row r="262722"/>
    <row r="262723"/>
    <row r="262724"/>
    <row r="262725"/>
    <row r="262726"/>
    <row r="262727"/>
    <row r="262728"/>
    <row r="262729"/>
    <row r="262730"/>
    <row r="262731"/>
    <row r="262732"/>
    <row r="262733"/>
    <row r="262734"/>
    <row r="262735"/>
    <row r="262736"/>
    <row r="262737"/>
    <row r="262738"/>
    <row r="262739"/>
    <row r="262740"/>
    <row r="262741"/>
    <row r="262742"/>
    <row r="262743"/>
    <row r="262744"/>
    <row r="262745"/>
    <row r="262746"/>
    <row r="262747"/>
    <row r="262748"/>
    <row r="262749"/>
    <row r="262750"/>
    <row r="262751"/>
    <row r="262752"/>
    <row r="262753"/>
    <row r="262754"/>
    <row r="262755"/>
    <row r="262756"/>
    <row r="262757"/>
    <row r="262758"/>
    <row r="262759"/>
    <row r="262760"/>
    <row r="262761"/>
    <row r="262762"/>
    <row r="262763"/>
    <row r="262764"/>
    <row r="262765"/>
    <row r="262766"/>
    <row r="262767"/>
    <row r="262768"/>
    <row r="262769"/>
    <row r="262770"/>
    <row r="262771"/>
    <row r="262772"/>
    <row r="262773"/>
    <row r="262774"/>
    <row r="262775"/>
    <row r="262776"/>
    <row r="262777"/>
    <row r="262778"/>
    <row r="262779"/>
    <row r="262780"/>
    <row r="262781"/>
    <row r="262782"/>
    <row r="262783"/>
    <row r="262784"/>
    <row r="262785"/>
    <row r="262786"/>
    <row r="262787"/>
    <row r="262788"/>
    <row r="262789"/>
    <row r="262790"/>
    <row r="262791"/>
    <row r="262792"/>
    <row r="262793"/>
    <row r="262794"/>
    <row r="262795"/>
    <row r="262796"/>
    <row r="262797"/>
    <row r="262798"/>
    <row r="262799"/>
    <row r="262800"/>
    <row r="262801"/>
    <row r="262802"/>
    <row r="262803"/>
    <row r="262804"/>
    <row r="262805"/>
    <row r="262806"/>
    <row r="262807"/>
    <row r="262808"/>
    <row r="262809"/>
    <row r="262810"/>
    <row r="262811"/>
    <row r="262812"/>
    <row r="262813"/>
    <row r="262814"/>
    <row r="262815"/>
    <row r="262816"/>
    <row r="262817"/>
    <row r="262818"/>
    <row r="262819"/>
    <row r="262820"/>
    <row r="262821"/>
    <row r="262822"/>
    <row r="262823"/>
    <row r="262824"/>
    <row r="262825"/>
    <row r="262826"/>
    <row r="262827"/>
    <row r="262828"/>
    <row r="262829"/>
    <row r="262830"/>
    <row r="262831"/>
    <row r="262832"/>
    <row r="262833"/>
    <row r="262834"/>
    <row r="262835"/>
    <row r="262836"/>
    <row r="262837"/>
    <row r="262838"/>
    <row r="262839"/>
    <row r="262840"/>
    <row r="262841"/>
    <row r="262842"/>
    <row r="262843"/>
    <row r="262844"/>
    <row r="262845"/>
    <row r="262846"/>
    <row r="262847"/>
    <row r="262848"/>
    <row r="262849"/>
    <row r="262850"/>
    <row r="262851"/>
    <row r="262852"/>
    <row r="262853"/>
    <row r="262854"/>
    <row r="262855"/>
    <row r="262856"/>
    <row r="262857"/>
    <row r="262858"/>
    <row r="262859"/>
    <row r="262860"/>
    <row r="262861"/>
    <row r="262862"/>
    <row r="262863"/>
    <row r="262864"/>
    <row r="262865"/>
    <row r="262866"/>
    <row r="262867"/>
    <row r="262868"/>
    <row r="262869"/>
    <row r="262870"/>
    <row r="262871"/>
    <row r="262872"/>
    <row r="262873"/>
    <row r="262874"/>
    <row r="262875"/>
    <row r="262876"/>
    <row r="262877"/>
    <row r="262878"/>
    <row r="262879"/>
    <row r="262880"/>
    <row r="262881"/>
    <row r="262882"/>
    <row r="262883"/>
    <row r="262884"/>
    <row r="262885"/>
    <row r="262886"/>
    <row r="262887"/>
    <row r="262888"/>
    <row r="262889"/>
    <row r="262890"/>
    <row r="262891"/>
    <row r="262892"/>
    <row r="262893"/>
    <row r="262894"/>
    <row r="262895"/>
    <row r="262896"/>
    <row r="262897"/>
    <row r="262898"/>
    <row r="262899"/>
    <row r="262900"/>
    <row r="262901"/>
    <row r="262902"/>
    <row r="262903"/>
    <row r="262904"/>
    <row r="262905"/>
    <row r="262906"/>
    <row r="262907"/>
    <row r="262908"/>
    <row r="262909"/>
    <row r="262910"/>
    <row r="262911"/>
    <row r="262912"/>
    <row r="262913"/>
    <row r="262914"/>
    <row r="262915"/>
    <row r="262916"/>
    <row r="262917"/>
    <row r="262918"/>
    <row r="262919"/>
    <row r="262920"/>
    <row r="262921"/>
    <row r="262922"/>
    <row r="262923"/>
    <row r="262924"/>
    <row r="262925"/>
    <row r="262926"/>
    <row r="262927"/>
    <row r="262928"/>
    <row r="262929"/>
    <row r="262930"/>
    <row r="262931"/>
    <row r="262932"/>
    <row r="262933"/>
    <row r="262934"/>
    <row r="262935"/>
    <row r="262936"/>
    <row r="262937"/>
    <row r="262938"/>
    <row r="262939"/>
    <row r="262940"/>
    <row r="262941"/>
    <row r="262942"/>
    <row r="262943"/>
    <row r="262944"/>
    <row r="262945"/>
    <row r="262946"/>
    <row r="262947"/>
    <row r="262948"/>
    <row r="262949"/>
    <row r="262950"/>
    <row r="262951"/>
    <row r="262952"/>
    <row r="262953"/>
    <row r="262954"/>
    <row r="262955"/>
    <row r="262956"/>
    <row r="262957"/>
    <row r="262958"/>
    <row r="262959"/>
    <row r="262960"/>
    <row r="262961"/>
    <row r="262962"/>
    <row r="262963"/>
    <row r="262964"/>
    <row r="262965"/>
    <row r="262966"/>
    <row r="262967"/>
    <row r="262968"/>
    <row r="262969"/>
    <row r="262970"/>
    <row r="262971"/>
    <row r="262972"/>
    <row r="262973"/>
    <row r="262974"/>
    <row r="262975"/>
    <row r="262976"/>
    <row r="262977"/>
    <row r="262978"/>
    <row r="262979"/>
    <row r="262980"/>
    <row r="262981"/>
    <row r="262982"/>
    <row r="262983"/>
    <row r="262984"/>
    <row r="262985"/>
    <row r="262986"/>
    <row r="262987"/>
    <row r="262988"/>
    <row r="262989"/>
    <row r="262990"/>
    <row r="262991"/>
    <row r="262992"/>
    <row r="262993"/>
    <row r="262994"/>
    <row r="262995"/>
    <row r="262996"/>
    <row r="262997"/>
    <row r="262998"/>
    <row r="262999"/>
    <row r="263000"/>
    <row r="263001"/>
    <row r="263002"/>
    <row r="263003"/>
    <row r="263004"/>
    <row r="263005"/>
    <row r="263006"/>
    <row r="263007"/>
    <row r="263008"/>
    <row r="263009"/>
    <row r="263010"/>
    <row r="263011"/>
    <row r="263012"/>
    <row r="263013"/>
    <row r="263014"/>
    <row r="263015"/>
    <row r="263016"/>
    <row r="263017"/>
    <row r="263018"/>
    <row r="263019"/>
    <row r="263020"/>
    <row r="263021"/>
    <row r="263022"/>
    <row r="263023"/>
    <row r="263024"/>
    <row r="263025"/>
    <row r="263026"/>
    <row r="263027"/>
    <row r="263028"/>
    <row r="263029"/>
    <row r="263030"/>
    <row r="263031"/>
    <row r="263032"/>
    <row r="263033"/>
    <row r="263034"/>
    <row r="263035"/>
    <row r="263036"/>
    <row r="263037"/>
    <row r="263038"/>
    <row r="263039"/>
    <row r="263040"/>
    <row r="263041"/>
    <row r="263042"/>
    <row r="263043"/>
    <row r="263044"/>
    <row r="263045"/>
    <row r="263046"/>
    <row r="263047"/>
    <row r="263048"/>
    <row r="263049"/>
    <row r="263050"/>
    <row r="263051"/>
    <row r="263052"/>
    <row r="263053"/>
    <row r="263054"/>
    <row r="263055"/>
    <row r="263056"/>
    <row r="263057"/>
    <row r="263058"/>
    <row r="263059"/>
    <row r="263060"/>
    <row r="263061"/>
    <row r="263062"/>
    <row r="263063"/>
    <row r="263064"/>
    <row r="263065"/>
    <row r="263066"/>
    <row r="263067"/>
    <row r="263068"/>
    <row r="263069"/>
    <row r="263070"/>
    <row r="263071"/>
    <row r="263072"/>
    <row r="263073"/>
    <row r="263074"/>
    <row r="263075"/>
    <row r="263076"/>
    <row r="263077"/>
    <row r="263078"/>
    <row r="263079"/>
    <row r="263080"/>
    <row r="263081"/>
    <row r="263082"/>
    <row r="263083"/>
    <row r="263084"/>
    <row r="263085"/>
    <row r="263086"/>
    <row r="263087"/>
    <row r="263088"/>
    <row r="263089"/>
    <row r="263090"/>
    <row r="263091"/>
    <row r="263092"/>
    <row r="263093"/>
    <row r="263094"/>
    <row r="263095"/>
    <row r="263096"/>
    <row r="263097"/>
    <row r="263098"/>
    <row r="263099"/>
    <row r="263100"/>
    <row r="263101"/>
    <row r="263102"/>
    <row r="263103"/>
    <row r="263104"/>
    <row r="263105"/>
    <row r="263106"/>
    <row r="263107"/>
    <row r="263108"/>
    <row r="263109"/>
    <row r="263110"/>
    <row r="263111"/>
    <row r="263112"/>
    <row r="263113"/>
    <row r="263114"/>
    <row r="263115"/>
    <row r="263116"/>
    <row r="263117"/>
    <row r="263118"/>
    <row r="263119"/>
    <row r="263120"/>
    <row r="263121"/>
    <row r="263122"/>
    <row r="263123"/>
    <row r="263124"/>
    <row r="263125"/>
    <row r="263126"/>
    <row r="263127"/>
    <row r="263128"/>
    <row r="263129"/>
    <row r="263130"/>
    <row r="263131"/>
    <row r="263132"/>
    <row r="263133"/>
    <row r="263134"/>
    <row r="263135"/>
    <row r="263136"/>
    <row r="263137"/>
    <row r="263138"/>
    <row r="263139"/>
    <row r="263140"/>
    <row r="263141"/>
    <row r="263142"/>
    <row r="263143"/>
    <row r="263144"/>
    <row r="263145"/>
    <row r="263146"/>
    <row r="263147"/>
    <row r="263148"/>
    <row r="263149"/>
    <row r="263150"/>
    <row r="263151"/>
    <row r="263152"/>
    <row r="263153"/>
    <row r="263154"/>
    <row r="263155"/>
    <row r="263156"/>
    <row r="263157"/>
    <row r="263158"/>
    <row r="263159"/>
    <row r="263160"/>
    <row r="263161"/>
    <row r="263162"/>
    <row r="263163"/>
    <row r="263164"/>
    <row r="263165"/>
    <row r="263166"/>
    <row r="263167"/>
    <row r="263168"/>
    <row r="263169"/>
    <row r="263170"/>
    <row r="263171"/>
    <row r="263172"/>
    <row r="263173"/>
    <row r="263174"/>
    <row r="263175"/>
    <row r="263176"/>
    <row r="263177"/>
    <row r="263178"/>
    <row r="263179"/>
    <row r="263180"/>
    <row r="263181"/>
    <row r="263182"/>
    <row r="263183"/>
    <row r="263184"/>
    <row r="263185"/>
    <row r="263186"/>
    <row r="263187"/>
    <row r="263188"/>
    <row r="263189"/>
    <row r="263190"/>
    <row r="263191"/>
    <row r="263192"/>
    <row r="263193"/>
    <row r="263194"/>
    <row r="263195"/>
    <row r="263196"/>
    <row r="263197"/>
    <row r="263198"/>
    <row r="263199"/>
    <row r="263200"/>
    <row r="263201"/>
    <row r="263202"/>
    <row r="263203"/>
    <row r="263204"/>
    <row r="263205"/>
    <row r="263206"/>
    <row r="263207"/>
    <row r="263208"/>
    <row r="263209"/>
    <row r="263210"/>
    <row r="263211"/>
    <row r="263212"/>
    <row r="263213"/>
    <row r="263214"/>
    <row r="263215"/>
    <row r="263216"/>
    <row r="263217"/>
    <row r="263218"/>
    <row r="263219"/>
    <row r="263220"/>
    <row r="263221"/>
    <row r="263222"/>
    <row r="263223"/>
    <row r="263224"/>
    <row r="263225"/>
    <row r="263226"/>
    <row r="263227"/>
    <row r="263228"/>
    <row r="263229"/>
    <row r="263230"/>
    <row r="263231"/>
    <row r="263232"/>
    <row r="263233"/>
    <row r="263234"/>
    <row r="263235"/>
    <row r="263236"/>
    <row r="263237"/>
    <row r="263238"/>
    <row r="263239"/>
    <row r="263240"/>
    <row r="263241"/>
    <row r="263242"/>
    <row r="263243"/>
    <row r="263244"/>
    <row r="263245"/>
    <row r="263246"/>
    <row r="263247"/>
    <row r="263248"/>
    <row r="263249"/>
    <row r="263250"/>
    <row r="263251"/>
    <row r="263252"/>
    <row r="263253"/>
    <row r="263254"/>
    <row r="263255"/>
    <row r="263256"/>
    <row r="263257"/>
    <row r="263258"/>
    <row r="263259"/>
    <row r="263260"/>
    <row r="263261"/>
    <row r="263262"/>
    <row r="263263"/>
    <row r="263264"/>
    <row r="263265"/>
    <row r="263266"/>
    <row r="263267"/>
    <row r="263268"/>
    <row r="263269"/>
    <row r="263270"/>
    <row r="263271"/>
    <row r="263272"/>
    <row r="263273"/>
    <row r="263274"/>
    <row r="263275"/>
    <row r="263276"/>
    <row r="263277"/>
    <row r="263278"/>
    <row r="263279"/>
    <row r="263280"/>
    <row r="263281"/>
    <row r="263282"/>
    <row r="263283"/>
    <row r="263284"/>
    <row r="263285"/>
    <row r="263286"/>
    <row r="263287"/>
    <row r="263288"/>
    <row r="263289"/>
    <row r="263290"/>
    <row r="263291"/>
    <row r="263292"/>
    <row r="263293"/>
    <row r="263294"/>
    <row r="263295"/>
    <row r="263296"/>
    <row r="263297"/>
    <row r="263298"/>
    <row r="263299"/>
    <row r="263300"/>
    <row r="263301"/>
    <row r="263302"/>
    <row r="263303"/>
    <row r="263304"/>
    <row r="263305"/>
    <row r="263306"/>
    <row r="263307"/>
    <row r="263308"/>
    <row r="263309"/>
    <row r="263310"/>
    <row r="263311"/>
    <row r="263312"/>
    <row r="263313"/>
    <row r="263314"/>
    <row r="263315"/>
    <row r="263316"/>
    <row r="263317"/>
    <row r="263318"/>
    <row r="263319"/>
    <row r="263320"/>
    <row r="263321"/>
    <row r="263322"/>
    <row r="263323"/>
    <row r="263324"/>
    <row r="263325"/>
    <row r="263326"/>
    <row r="263327"/>
    <row r="263328"/>
    <row r="263329"/>
    <row r="263330"/>
    <row r="263331"/>
    <row r="263332"/>
    <row r="263333"/>
    <row r="263334"/>
    <row r="263335"/>
    <row r="263336"/>
    <row r="263337"/>
    <row r="263338"/>
    <row r="263339"/>
    <row r="263340"/>
    <row r="263341"/>
    <row r="263342"/>
    <row r="263343"/>
    <row r="263344"/>
    <row r="263345"/>
    <row r="263346"/>
    <row r="263347"/>
    <row r="263348"/>
    <row r="263349"/>
    <row r="263350"/>
    <row r="263351"/>
    <row r="263352"/>
    <row r="263353"/>
    <row r="263354"/>
    <row r="263355"/>
    <row r="263356"/>
    <row r="263357"/>
    <row r="263358"/>
    <row r="263359"/>
    <row r="263360"/>
    <row r="263361"/>
    <row r="263362"/>
    <row r="263363"/>
    <row r="263364"/>
    <row r="263365"/>
    <row r="263366"/>
    <row r="263367"/>
    <row r="263368"/>
    <row r="263369"/>
    <row r="263370"/>
    <row r="263371"/>
    <row r="263372"/>
    <row r="263373"/>
    <row r="263374"/>
    <row r="263375"/>
    <row r="263376"/>
    <row r="263377"/>
    <row r="263378"/>
    <row r="263379"/>
    <row r="263380"/>
    <row r="263381"/>
    <row r="263382"/>
    <row r="263383"/>
    <row r="263384"/>
    <row r="263385"/>
    <row r="263386"/>
    <row r="263387"/>
    <row r="263388"/>
    <row r="263389"/>
    <row r="263390"/>
    <row r="263391"/>
    <row r="263392"/>
    <row r="263393"/>
    <row r="263394"/>
    <row r="263395"/>
    <row r="263396"/>
    <row r="263397"/>
    <row r="263398"/>
    <row r="263399"/>
    <row r="263400"/>
    <row r="263401"/>
    <row r="263402"/>
    <row r="263403"/>
    <row r="263404"/>
    <row r="263405"/>
    <row r="263406"/>
    <row r="263407"/>
    <row r="263408"/>
    <row r="263409"/>
    <row r="263410"/>
    <row r="263411"/>
    <row r="263412"/>
    <row r="263413"/>
    <row r="263414"/>
    <row r="263415"/>
    <row r="263416"/>
    <row r="263417"/>
    <row r="263418"/>
    <row r="263419"/>
    <row r="263420"/>
    <row r="263421"/>
    <row r="263422"/>
    <row r="263423"/>
    <row r="263424"/>
    <row r="263425"/>
    <row r="263426"/>
    <row r="263427"/>
    <row r="263428"/>
    <row r="263429"/>
    <row r="263430"/>
    <row r="263431"/>
    <row r="263432"/>
    <row r="263433"/>
    <row r="263434"/>
    <row r="263435"/>
    <row r="263436"/>
    <row r="263437"/>
    <row r="263438"/>
    <row r="263439"/>
    <row r="263440"/>
    <row r="263441"/>
    <row r="263442"/>
    <row r="263443"/>
    <row r="263444"/>
    <row r="263445"/>
    <row r="263446"/>
    <row r="263447"/>
    <row r="263448"/>
    <row r="263449"/>
    <row r="263450"/>
    <row r="263451"/>
    <row r="263452"/>
    <row r="263453"/>
    <row r="263454"/>
    <row r="263455"/>
    <row r="263456"/>
    <row r="263457"/>
    <row r="263458"/>
    <row r="263459"/>
    <row r="263460"/>
    <row r="263461"/>
    <row r="263462"/>
    <row r="263463"/>
    <row r="263464"/>
    <row r="263465"/>
    <row r="263466"/>
    <row r="263467"/>
    <row r="263468"/>
    <row r="263469"/>
    <row r="263470"/>
    <row r="263471"/>
    <row r="263472"/>
    <row r="263473"/>
    <row r="263474"/>
    <row r="263475"/>
    <row r="263476"/>
    <row r="263477"/>
    <row r="263478"/>
    <row r="263479"/>
    <row r="263480"/>
    <row r="263481"/>
    <row r="263482"/>
    <row r="263483"/>
    <row r="263484"/>
    <row r="263485"/>
    <row r="263486"/>
    <row r="263487"/>
    <row r="263488"/>
    <row r="263489"/>
    <row r="263490"/>
    <row r="263491"/>
    <row r="263492"/>
    <row r="263493"/>
    <row r="263494"/>
    <row r="263495"/>
    <row r="263496"/>
    <row r="263497"/>
    <row r="263498"/>
    <row r="263499"/>
    <row r="263500"/>
    <row r="263501"/>
    <row r="263502"/>
    <row r="263503"/>
    <row r="263504"/>
    <row r="263505"/>
    <row r="263506"/>
    <row r="263507"/>
    <row r="263508"/>
    <row r="263509"/>
    <row r="263510"/>
    <row r="263511"/>
    <row r="263512"/>
    <row r="263513"/>
    <row r="263514"/>
    <row r="263515"/>
    <row r="263516"/>
    <row r="263517"/>
    <row r="263518"/>
    <row r="263519"/>
    <row r="263520"/>
    <row r="263521"/>
    <row r="263522"/>
    <row r="263523"/>
    <row r="263524"/>
    <row r="263525"/>
    <row r="263526"/>
    <row r="263527"/>
    <row r="263528"/>
    <row r="263529"/>
    <row r="263530"/>
    <row r="263531"/>
    <row r="263532"/>
    <row r="263533"/>
    <row r="263534"/>
    <row r="263535"/>
    <row r="263536"/>
    <row r="263537"/>
    <row r="263538"/>
    <row r="263539"/>
    <row r="263540"/>
    <row r="263541"/>
    <row r="263542"/>
    <row r="263543"/>
    <row r="263544"/>
    <row r="263545"/>
    <row r="263546"/>
    <row r="263547"/>
    <row r="263548"/>
    <row r="263549"/>
    <row r="263550"/>
    <row r="263551"/>
    <row r="263552"/>
    <row r="263553"/>
    <row r="263554"/>
    <row r="263555"/>
    <row r="263556"/>
    <row r="263557"/>
    <row r="263558"/>
    <row r="263559"/>
    <row r="263560"/>
    <row r="263561"/>
    <row r="263562"/>
    <row r="263563"/>
    <row r="263564"/>
    <row r="263565"/>
    <row r="263566"/>
    <row r="263567"/>
    <row r="263568"/>
    <row r="263569"/>
    <row r="263570"/>
    <row r="263571"/>
    <row r="263572"/>
    <row r="263573"/>
    <row r="263574"/>
    <row r="263575"/>
    <row r="263576"/>
    <row r="263577"/>
    <row r="263578"/>
    <row r="263579"/>
    <row r="263580"/>
    <row r="263581"/>
    <row r="263582"/>
    <row r="263583"/>
    <row r="263584"/>
    <row r="263585"/>
    <row r="263586"/>
    <row r="263587"/>
    <row r="263588"/>
    <row r="263589"/>
    <row r="263590"/>
    <row r="263591"/>
    <row r="263592"/>
    <row r="263593"/>
    <row r="263594"/>
    <row r="263595"/>
    <row r="263596"/>
    <row r="263597"/>
    <row r="263598"/>
    <row r="263599"/>
    <row r="263600"/>
    <row r="263601"/>
    <row r="263602"/>
    <row r="263603"/>
    <row r="263604"/>
    <row r="263605"/>
    <row r="263606"/>
    <row r="263607"/>
    <row r="263608"/>
    <row r="263609"/>
    <row r="263610"/>
    <row r="263611"/>
    <row r="263612"/>
    <row r="263613"/>
    <row r="263614"/>
    <row r="263615"/>
    <row r="263616"/>
    <row r="263617"/>
    <row r="263618"/>
    <row r="263619"/>
    <row r="263620"/>
    <row r="263621"/>
    <row r="263622"/>
    <row r="263623"/>
    <row r="263624"/>
    <row r="263625"/>
    <row r="263626"/>
    <row r="263627"/>
    <row r="263628"/>
    <row r="263629"/>
    <row r="263630"/>
    <row r="263631"/>
    <row r="263632"/>
    <row r="263633"/>
    <row r="263634"/>
    <row r="263635"/>
    <row r="263636"/>
    <row r="263637"/>
    <row r="263638"/>
    <row r="263639"/>
    <row r="263640"/>
    <row r="263641"/>
    <row r="263642"/>
    <row r="263643"/>
    <row r="263644"/>
    <row r="263645"/>
    <row r="263646"/>
    <row r="263647"/>
    <row r="263648"/>
    <row r="263649"/>
    <row r="263650"/>
    <row r="263651"/>
    <row r="263652"/>
    <row r="263653"/>
    <row r="263654"/>
    <row r="263655"/>
    <row r="263656"/>
    <row r="263657"/>
    <row r="263658"/>
    <row r="263659"/>
    <row r="263660"/>
    <row r="263661"/>
    <row r="263662"/>
    <row r="263663"/>
    <row r="263664"/>
    <row r="263665"/>
    <row r="263666"/>
    <row r="263667"/>
    <row r="263668"/>
    <row r="263669"/>
    <row r="263670"/>
    <row r="263671"/>
    <row r="263672"/>
    <row r="263673"/>
    <row r="263674"/>
    <row r="263675"/>
    <row r="263676"/>
    <row r="263677"/>
    <row r="263678"/>
    <row r="263679"/>
    <row r="263680"/>
    <row r="263681"/>
    <row r="263682"/>
    <row r="263683"/>
    <row r="263684"/>
    <row r="263685"/>
    <row r="263686"/>
    <row r="263687"/>
    <row r="263688"/>
    <row r="263689"/>
    <row r="263690"/>
    <row r="263691"/>
    <row r="263692"/>
    <row r="263693"/>
    <row r="263694"/>
    <row r="263695"/>
    <row r="263696"/>
    <row r="263697"/>
    <row r="263698"/>
    <row r="263699"/>
    <row r="263700"/>
    <row r="263701"/>
    <row r="263702"/>
    <row r="263703"/>
    <row r="263704"/>
    <row r="263705"/>
    <row r="263706"/>
    <row r="263707"/>
    <row r="263708"/>
    <row r="263709"/>
    <row r="263710"/>
    <row r="263711"/>
    <row r="263712"/>
    <row r="263713"/>
    <row r="263714"/>
    <row r="263715"/>
    <row r="263716"/>
    <row r="263717"/>
    <row r="263718"/>
    <row r="263719"/>
    <row r="263720"/>
    <row r="263721"/>
    <row r="263722"/>
    <row r="263723"/>
    <row r="263724"/>
    <row r="263725"/>
    <row r="263726"/>
    <row r="263727"/>
    <row r="263728"/>
    <row r="263729"/>
    <row r="263730"/>
    <row r="263731"/>
    <row r="263732"/>
    <row r="263733"/>
    <row r="263734"/>
    <row r="263735"/>
    <row r="263736"/>
    <row r="263737"/>
    <row r="263738"/>
    <row r="263739"/>
    <row r="263740"/>
    <row r="263741"/>
    <row r="263742"/>
    <row r="263743"/>
    <row r="263744"/>
    <row r="263745"/>
    <row r="263746"/>
    <row r="263747"/>
    <row r="263748"/>
    <row r="263749"/>
    <row r="263750"/>
    <row r="263751"/>
    <row r="263752"/>
    <row r="263753"/>
    <row r="263754"/>
    <row r="263755"/>
    <row r="263756"/>
    <row r="263757"/>
    <row r="263758"/>
    <row r="263759"/>
    <row r="263760"/>
    <row r="263761"/>
    <row r="263762"/>
    <row r="263763"/>
    <row r="263764"/>
    <row r="263765"/>
    <row r="263766"/>
    <row r="263767"/>
    <row r="263768"/>
    <row r="263769"/>
    <row r="263770"/>
    <row r="263771"/>
    <row r="263772"/>
    <row r="263773"/>
    <row r="263774"/>
    <row r="263775"/>
    <row r="263776"/>
    <row r="263777"/>
    <row r="263778"/>
    <row r="263779"/>
    <row r="263780"/>
    <row r="263781"/>
    <row r="263782"/>
    <row r="263783"/>
    <row r="263784"/>
    <row r="263785"/>
    <row r="263786"/>
    <row r="263787"/>
    <row r="263788"/>
    <row r="263789"/>
    <row r="263790"/>
    <row r="263791"/>
    <row r="263792"/>
    <row r="263793"/>
    <row r="263794"/>
    <row r="263795"/>
    <row r="263796"/>
    <row r="263797"/>
    <row r="263798"/>
    <row r="263799"/>
    <row r="263800"/>
    <row r="263801"/>
    <row r="263802"/>
    <row r="263803"/>
    <row r="263804"/>
    <row r="263805"/>
    <row r="263806"/>
    <row r="263807"/>
    <row r="263808"/>
    <row r="263809"/>
    <row r="263810"/>
    <row r="263811"/>
    <row r="263812"/>
    <row r="263813"/>
    <row r="263814"/>
    <row r="263815"/>
    <row r="263816"/>
    <row r="263817"/>
    <row r="263818"/>
    <row r="263819"/>
    <row r="263820"/>
    <row r="263821"/>
    <row r="263822"/>
    <row r="263823"/>
    <row r="263824"/>
    <row r="263825"/>
    <row r="263826"/>
    <row r="263827"/>
    <row r="263828"/>
    <row r="263829"/>
    <row r="263830"/>
    <row r="263831"/>
    <row r="263832"/>
    <row r="263833"/>
    <row r="263834"/>
    <row r="263835"/>
    <row r="263836"/>
    <row r="263837"/>
    <row r="263838"/>
    <row r="263839"/>
    <row r="263840"/>
    <row r="263841"/>
    <row r="263842"/>
    <row r="263843"/>
    <row r="263844"/>
    <row r="263845"/>
    <row r="263846"/>
    <row r="263847"/>
    <row r="263848"/>
    <row r="263849"/>
    <row r="263850"/>
    <row r="263851"/>
    <row r="263852"/>
    <row r="263853"/>
    <row r="263854"/>
    <row r="263855"/>
    <row r="263856"/>
    <row r="263857"/>
    <row r="263858"/>
    <row r="263859"/>
    <row r="263860"/>
    <row r="263861"/>
    <row r="263862"/>
    <row r="263863"/>
    <row r="263864"/>
    <row r="263865"/>
    <row r="263866"/>
    <row r="263867"/>
    <row r="263868"/>
    <row r="263869"/>
    <row r="263870"/>
    <row r="263871"/>
    <row r="263872"/>
    <row r="263873"/>
    <row r="263874"/>
    <row r="263875"/>
    <row r="263876"/>
    <row r="263877"/>
    <row r="263878"/>
    <row r="263879"/>
    <row r="263880"/>
    <row r="263881"/>
    <row r="263882"/>
    <row r="263883"/>
    <row r="263884"/>
    <row r="263885"/>
    <row r="263886"/>
    <row r="263887"/>
    <row r="263888"/>
    <row r="263889"/>
    <row r="263890"/>
    <row r="263891"/>
    <row r="263892"/>
    <row r="263893"/>
    <row r="263894"/>
    <row r="263895"/>
    <row r="263896"/>
    <row r="263897"/>
    <row r="263898"/>
    <row r="263899"/>
    <row r="263900"/>
    <row r="263901"/>
    <row r="263902"/>
    <row r="263903"/>
    <row r="263904"/>
    <row r="263905"/>
    <row r="263906"/>
    <row r="263907"/>
    <row r="263908"/>
    <row r="263909"/>
    <row r="263910"/>
    <row r="263911"/>
    <row r="263912"/>
    <row r="263913"/>
    <row r="263914"/>
    <row r="263915"/>
    <row r="263916"/>
    <row r="263917"/>
    <row r="263918"/>
    <row r="263919"/>
    <row r="263920"/>
    <row r="263921"/>
    <row r="263922"/>
    <row r="263923"/>
    <row r="263924"/>
    <row r="263925"/>
    <row r="263926"/>
    <row r="263927"/>
    <row r="263928"/>
    <row r="263929"/>
    <row r="263930"/>
    <row r="263931"/>
    <row r="263932"/>
    <row r="263933"/>
    <row r="263934"/>
    <row r="263935"/>
    <row r="263936"/>
    <row r="263937"/>
    <row r="263938"/>
    <row r="263939"/>
    <row r="263940"/>
    <row r="263941"/>
    <row r="263942"/>
    <row r="263943"/>
    <row r="263944"/>
    <row r="263945"/>
    <row r="263946"/>
    <row r="263947"/>
    <row r="263948"/>
    <row r="263949"/>
    <row r="263950"/>
    <row r="263951"/>
    <row r="263952"/>
    <row r="263953"/>
    <row r="263954"/>
    <row r="263955"/>
    <row r="263956"/>
    <row r="263957"/>
    <row r="263958"/>
    <row r="263959"/>
    <row r="263960"/>
    <row r="263961"/>
    <row r="263962"/>
    <row r="263963"/>
    <row r="263964"/>
    <row r="263965"/>
    <row r="263966"/>
    <row r="263967"/>
    <row r="263968"/>
    <row r="263969"/>
    <row r="263970"/>
    <row r="263971"/>
    <row r="263972"/>
    <row r="263973"/>
    <row r="263974"/>
    <row r="263975"/>
    <row r="263976"/>
    <row r="263977"/>
    <row r="263978"/>
    <row r="263979"/>
    <row r="263980"/>
    <row r="263981"/>
    <row r="263982"/>
    <row r="263983"/>
    <row r="263984"/>
    <row r="263985"/>
    <row r="263986"/>
    <row r="263987"/>
    <row r="263988"/>
    <row r="263989"/>
    <row r="263990"/>
    <row r="263991"/>
    <row r="263992"/>
    <row r="263993"/>
    <row r="263994"/>
    <row r="263995"/>
    <row r="263996"/>
    <row r="263997"/>
    <row r="263998"/>
    <row r="263999"/>
    <row r="264000"/>
    <row r="264001"/>
    <row r="264002"/>
    <row r="264003"/>
    <row r="264004"/>
    <row r="264005"/>
    <row r="264006"/>
    <row r="264007"/>
    <row r="264008"/>
    <row r="264009"/>
    <row r="264010"/>
    <row r="264011"/>
    <row r="264012"/>
    <row r="264013"/>
    <row r="264014"/>
    <row r="264015"/>
    <row r="264016"/>
    <row r="264017"/>
    <row r="264018"/>
    <row r="264019"/>
    <row r="264020"/>
    <row r="264021"/>
    <row r="264022"/>
    <row r="264023"/>
    <row r="264024"/>
    <row r="264025"/>
    <row r="264026"/>
    <row r="264027"/>
    <row r="264028"/>
    <row r="264029"/>
    <row r="264030"/>
    <row r="264031"/>
    <row r="264032"/>
    <row r="264033"/>
    <row r="264034"/>
    <row r="264035"/>
    <row r="264036"/>
    <row r="264037"/>
    <row r="264038"/>
    <row r="264039"/>
    <row r="264040"/>
    <row r="264041"/>
    <row r="264042"/>
    <row r="264043"/>
    <row r="264044"/>
    <row r="264045"/>
    <row r="264046"/>
    <row r="264047"/>
    <row r="264048"/>
    <row r="264049"/>
    <row r="264050"/>
    <row r="264051"/>
    <row r="264052"/>
    <row r="264053"/>
    <row r="264054"/>
    <row r="264055"/>
    <row r="264056"/>
    <row r="264057"/>
    <row r="264058"/>
    <row r="264059"/>
    <row r="264060"/>
    <row r="264061"/>
    <row r="264062"/>
    <row r="264063"/>
    <row r="264064"/>
    <row r="264065"/>
    <row r="264066"/>
    <row r="264067"/>
    <row r="264068"/>
    <row r="264069"/>
    <row r="264070"/>
    <row r="264071"/>
    <row r="264072"/>
    <row r="264073"/>
    <row r="264074"/>
    <row r="264075"/>
    <row r="264076"/>
    <row r="264077"/>
    <row r="264078"/>
    <row r="264079"/>
    <row r="264080"/>
    <row r="264081"/>
    <row r="264082"/>
    <row r="264083"/>
    <row r="264084"/>
    <row r="264085"/>
    <row r="264086"/>
    <row r="264087"/>
    <row r="264088"/>
    <row r="264089"/>
    <row r="264090"/>
    <row r="264091"/>
    <row r="264092"/>
    <row r="264093"/>
    <row r="264094"/>
    <row r="264095"/>
    <row r="264096"/>
    <row r="264097"/>
    <row r="264098"/>
    <row r="264099"/>
    <row r="264100"/>
    <row r="264101"/>
    <row r="264102"/>
    <row r="264103"/>
    <row r="264104"/>
    <row r="264105"/>
    <row r="264106"/>
    <row r="264107"/>
    <row r="264108"/>
    <row r="264109"/>
    <row r="264110"/>
    <row r="264111"/>
    <row r="264112"/>
    <row r="264113"/>
    <row r="264114"/>
    <row r="264115"/>
    <row r="264116"/>
    <row r="264117"/>
    <row r="264118"/>
    <row r="264119"/>
    <row r="264120"/>
    <row r="264121"/>
    <row r="264122"/>
    <row r="264123"/>
    <row r="264124"/>
    <row r="264125"/>
    <row r="264126"/>
    <row r="264127"/>
    <row r="264128"/>
    <row r="264129"/>
    <row r="264130"/>
    <row r="264131"/>
    <row r="264132"/>
    <row r="264133"/>
    <row r="264134"/>
    <row r="264135"/>
    <row r="264136"/>
    <row r="264137"/>
    <row r="264138"/>
    <row r="264139"/>
    <row r="264140"/>
    <row r="264141"/>
    <row r="264142"/>
    <row r="264143"/>
    <row r="264144"/>
    <row r="264145"/>
    <row r="264146"/>
    <row r="264147"/>
    <row r="264148"/>
    <row r="264149"/>
    <row r="264150"/>
    <row r="264151"/>
    <row r="264152"/>
    <row r="264153"/>
    <row r="264154"/>
    <row r="264155"/>
    <row r="264156"/>
    <row r="264157"/>
    <row r="264158"/>
    <row r="264159"/>
    <row r="264160"/>
    <row r="264161"/>
    <row r="264162"/>
    <row r="264163"/>
    <row r="264164"/>
    <row r="264165"/>
    <row r="264166"/>
    <row r="264167"/>
    <row r="264168"/>
    <row r="264169"/>
    <row r="264170"/>
    <row r="264171"/>
    <row r="264172"/>
    <row r="264173"/>
    <row r="264174"/>
    <row r="264175"/>
    <row r="264176"/>
    <row r="264177"/>
    <row r="264178"/>
    <row r="264179"/>
    <row r="264180"/>
    <row r="264181"/>
    <row r="264182"/>
    <row r="264183"/>
    <row r="264184"/>
    <row r="264185"/>
    <row r="264186"/>
    <row r="264187"/>
    <row r="264188"/>
    <row r="264189"/>
    <row r="264190"/>
    <row r="264191"/>
    <row r="264192"/>
    <row r="264193"/>
    <row r="264194"/>
    <row r="264195"/>
    <row r="264196"/>
    <row r="264197"/>
    <row r="264198"/>
    <row r="264199"/>
    <row r="264200"/>
    <row r="264201"/>
    <row r="264202"/>
    <row r="264203"/>
    <row r="264204"/>
    <row r="264205"/>
    <row r="264206"/>
    <row r="264207"/>
    <row r="264208"/>
    <row r="264209"/>
    <row r="264210"/>
    <row r="264211"/>
    <row r="264212"/>
    <row r="264213"/>
    <row r="264214"/>
    <row r="264215"/>
    <row r="264216"/>
    <row r="264217"/>
    <row r="264218"/>
    <row r="264219"/>
    <row r="264220"/>
    <row r="264221"/>
    <row r="264222"/>
    <row r="264223"/>
    <row r="264224"/>
    <row r="264225"/>
    <row r="264226"/>
    <row r="264227"/>
    <row r="264228"/>
    <row r="264229"/>
    <row r="264230"/>
    <row r="264231"/>
    <row r="264232"/>
    <row r="264233"/>
    <row r="264234"/>
    <row r="264235"/>
    <row r="264236"/>
    <row r="264237"/>
    <row r="264238"/>
    <row r="264239"/>
    <row r="264240"/>
    <row r="264241"/>
    <row r="264242"/>
    <row r="264243"/>
    <row r="264244"/>
    <row r="264245"/>
    <row r="264246"/>
    <row r="264247"/>
    <row r="264248"/>
    <row r="264249"/>
    <row r="264250"/>
    <row r="264251"/>
    <row r="264252"/>
    <row r="264253"/>
    <row r="264254"/>
    <row r="264255"/>
    <row r="264256"/>
    <row r="264257"/>
    <row r="264258"/>
    <row r="264259"/>
    <row r="264260"/>
    <row r="264261"/>
    <row r="264262"/>
    <row r="264263"/>
    <row r="264264"/>
    <row r="264265"/>
    <row r="264266"/>
    <row r="264267"/>
    <row r="264268"/>
    <row r="264269"/>
    <row r="264270"/>
    <row r="264271"/>
    <row r="264272"/>
    <row r="264273"/>
    <row r="264274"/>
    <row r="264275"/>
    <row r="264276"/>
    <row r="264277"/>
    <row r="264278"/>
    <row r="264279"/>
    <row r="264280"/>
    <row r="264281"/>
    <row r="264282"/>
    <row r="264283"/>
    <row r="264284"/>
    <row r="264285"/>
    <row r="264286"/>
    <row r="264287"/>
    <row r="264288"/>
    <row r="264289"/>
    <row r="264290"/>
    <row r="264291"/>
    <row r="264292"/>
    <row r="264293"/>
    <row r="264294"/>
    <row r="264295"/>
    <row r="264296"/>
    <row r="264297"/>
    <row r="264298"/>
    <row r="264299"/>
    <row r="264300"/>
    <row r="264301"/>
    <row r="264302"/>
    <row r="264303"/>
    <row r="264304"/>
    <row r="264305"/>
    <row r="264306"/>
    <row r="264307"/>
    <row r="264308"/>
    <row r="264309"/>
    <row r="264310"/>
    <row r="264311"/>
    <row r="264312"/>
    <row r="264313"/>
    <row r="264314"/>
    <row r="264315"/>
    <row r="264316"/>
    <row r="264317"/>
    <row r="264318"/>
    <row r="264319"/>
    <row r="264320"/>
    <row r="264321"/>
    <row r="264322"/>
    <row r="264323"/>
    <row r="264324"/>
    <row r="264325"/>
    <row r="264326"/>
    <row r="264327"/>
    <row r="264328"/>
    <row r="264329"/>
    <row r="264330"/>
    <row r="264331"/>
    <row r="264332"/>
    <row r="264333"/>
    <row r="264334"/>
    <row r="264335"/>
    <row r="264336"/>
    <row r="264337"/>
    <row r="264338"/>
    <row r="264339"/>
    <row r="264340"/>
    <row r="264341"/>
    <row r="264342"/>
    <row r="264343"/>
    <row r="264344"/>
    <row r="264345"/>
    <row r="264346"/>
    <row r="264347"/>
    <row r="264348"/>
    <row r="264349"/>
    <row r="264350"/>
    <row r="264351"/>
    <row r="264352"/>
    <row r="264353"/>
    <row r="264354"/>
    <row r="264355"/>
    <row r="264356"/>
    <row r="264357"/>
    <row r="264358"/>
    <row r="264359"/>
    <row r="264360"/>
    <row r="264361"/>
    <row r="264362"/>
    <row r="264363"/>
    <row r="264364"/>
    <row r="264365"/>
    <row r="264366"/>
    <row r="264367"/>
    <row r="264368"/>
    <row r="264369"/>
    <row r="264370"/>
    <row r="264371"/>
    <row r="264372"/>
    <row r="264373"/>
    <row r="264374"/>
    <row r="264375"/>
    <row r="264376"/>
    <row r="264377"/>
    <row r="264378"/>
    <row r="264379"/>
    <row r="264380"/>
    <row r="264381"/>
    <row r="264382"/>
    <row r="264383"/>
    <row r="264384"/>
    <row r="264385"/>
    <row r="264386"/>
    <row r="264387"/>
    <row r="264388"/>
    <row r="264389"/>
    <row r="264390"/>
    <row r="264391"/>
    <row r="264392"/>
    <row r="264393"/>
    <row r="264394"/>
    <row r="264395"/>
    <row r="264396"/>
    <row r="264397"/>
    <row r="264398"/>
    <row r="264399"/>
    <row r="264400"/>
    <row r="264401"/>
    <row r="264402"/>
    <row r="264403"/>
    <row r="264404"/>
    <row r="264405"/>
    <row r="264406"/>
    <row r="264407"/>
    <row r="264408"/>
    <row r="264409"/>
    <row r="264410"/>
    <row r="264411"/>
    <row r="264412"/>
    <row r="264413"/>
    <row r="264414"/>
    <row r="264415"/>
    <row r="264416"/>
    <row r="264417"/>
    <row r="264418"/>
    <row r="264419"/>
    <row r="264420"/>
    <row r="264421"/>
    <row r="264422"/>
    <row r="264423"/>
    <row r="264424"/>
    <row r="264425"/>
    <row r="264426"/>
    <row r="264427"/>
    <row r="264428"/>
    <row r="264429"/>
    <row r="264430"/>
    <row r="264431"/>
    <row r="264432"/>
    <row r="264433"/>
    <row r="264434"/>
    <row r="264435"/>
    <row r="264436"/>
    <row r="264437"/>
    <row r="264438"/>
    <row r="264439"/>
    <row r="264440"/>
    <row r="264441"/>
    <row r="264442"/>
    <row r="264443"/>
    <row r="264444"/>
    <row r="264445"/>
    <row r="264446"/>
    <row r="264447"/>
    <row r="264448"/>
    <row r="264449"/>
    <row r="264450"/>
    <row r="264451"/>
    <row r="264452"/>
    <row r="264453"/>
    <row r="264454"/>
    <row r="264455"/>
    <row r="264456"/>
    <row r="264457"/>
    <row r="264458"/>
    <row r="264459"/>
    <row r="264460"/>
    <row r="264461"/>
    <row r="264462"/>
    <row r="264463"/>
    <row r="264464"/>
    <row r="264465"/>
    <row r="264466"/>
    <row r="264467"/>
    <row r="264468"/>
    <row r="264469"/>
    <row r="264470"/>
    <row r="264471"/>
    <row r="264472"/>
    <row r="264473"/>
    <row r="264474"/>
    <row r="264475"/>
    <row r="264476"/>
    <row r="264477"/>
    <row r="264478"/>
    <row r="264479"/>
    <row r="264480"/>
    <row r="264481"/>
    <row r="264482"/>
    <row r="264483"/>
    <row r="264484"/>
    <row r="264485"/>
    <row r="264486"/>
    <row r="264487"/>
    <row r="264488"/>
    <row r="264489"/>
    <row r="264490"/>
    <row r="264491"/>
    <row r="264492"/>
    <row r="264493"/>
    <row r="264494"/>
    <row r="264495"/>
    <row r="264496"/>
    <row r="264497"/>
    <row r="264498"/>
    <row r="264499"/>
    <row r="264500"/>
    <row r="264501"/>
    <row r="264502"/>
    <row r="264503"/>
    <row r="264504"/>
    <row r="264505"/>
    <row r="264506"/>
    <row r="264507"/>
    <row r="264508"/>
    <row r="264509"/>
    <row r="264510"/>
    <row r="264511"/>
    <row r="264512"/>
    <row r="264513"/>
    <row r="264514"/>
    <row r="264515"/>
    <row r="264516"/>
    <row r="264517"/>
    <row r="264518"/>
    <row r="264519"/>
    <row r="264520"/>
    <row r="264521"/>
    <row r="264522"/>
    <row r="264523"/>
    <row r="264524"/>
    <row r="264525"/>
    <row r="264526"/>
    <row r="264527"/>
    <row r="264528"/>
    <row r="264529"/>
    <row r="264530"/>
    <row r="264531"/>
    <row r="264532"/>
    <row r="264533"/>
    <row r="264534"/>
    <row r="264535"/>
    <row r="264536"/>
    <row r="264537"/>
    <row r="264538"/>
    <row r="264539"/>
    <row r="264540"/>
    <row r="264541"/>
    <row r="264542"/>
    <row r="264543"/>
    <row r="264544"/>
    <row r="264545"/>
    <row r="264546"/>
    <row r="264547"/>
    <row r="264548"/>
    <row r="264549"/>
    <row r="264550"/>
    <row r="264551"/>
    <row r="264552"/>
    <row r="264553"/>
    <row r="264554"/>
    <row r="264555"/>
    <row r="264556"/>
    <row r="264557"/>
    <row r="264558"/>
    <row r="264559"/>
    <row r="264560"/>
    <row r="264561"/>
    <row r="264562"/>
    <row r="264563"/>
    <row r="264564"/>
    <row r="264565"/>
    <row r="264566"/>
    <row r="264567"/>
    <row r="264568"/>
    <row r="264569"/>
    <row r="264570"/>
    <row r="264571"/>
    <row r="264572"/>
    <row r="264573"/>
    <row r="264574"/>
    <row r="264575"/>
    <row r="264576"/>
    <row r="264577"/>
    <row r="264578"/>
    <row r="264579"/>
    <row r="264580"/>
    <row r="264581"/>
    <row r="264582"/>
    <row r="264583"/>
    <row r="264584"/>
    <row r="264585"/>
    <row r="264586"/>
    <row r="264587"/>
    <row r="264588"/>
    <row r="264589"/>
    <row r="264590"/>
    <row r="264591"/>
    <row r="264592"/>
    <row r="264593"/>
    <row r="264594"/>
    <row r="264595"/>
    <row r="264596"/>
    <row r="264597"/>
    <row r="264598"/>
    <row r="264599"/>
    <row r="264600"/>
    <row r="264601"/>
    <row r="264602"/>
    <row r="264603"/>
    <row r="264604"/>
    <row r="264605"/>
    <row r="264606"/>
    <row r="264607"/>
    <row r="264608"/>
    <row r="264609"/>
    <row r="264610"/>
    <row r="264611"/>
    <row r="264612"/>
    <row r="264613"/>
    <row r="264614"/>
    <row r="264615"/>
    <row r="264616"/>
    <row r="264617"/>
    <row r="264618"/>
    <row r="264619"/>
    <row r="264620"/>
    <row r="264621"/>
    <row r="264622"/>
    <row r="264623"/>
    <row r="264624"/>
    <row r="264625"/>
    <row r="264626"/>
    <row r="264627"/>
    <row r="264628"/>
    <row r="264629"/>
    <row r="264630"/>
    <row r="264631"/>
    <row r="264632"/>
    <row r="264633"/>
    <row r="264634"/>
    <row r="264635"/>
    <row r="264636"/>
    <row r="264637"/>
    <row r="264638"/>
    <row r="264639"/>
    <row r="264640"/>
    <row r="264641"/>
    <row r="264642"/>
    <row r="264643"/>
    <row r="264644"/>
    <row r="264645"/>
    <row r="264646"/>
    <row r="264647"/>
    <row r="264648"/>
    <row r="264649"/>
    <row r="264650"/>
    <row r="264651"/>
    <row r="264652"/>
    <row r="264653"/>
    <row r="264654"/>
    <row r="264655"/>
    <row r="264656"/>
    <row r="264657"/>
    <row r="264658"/>
    <row r="264659"/>
    <row r="264660"/>
    <row r="264661"/>
    <row r="264662"/>
    <row r="264663"/>
    <row r="264664"/>
    <row r="264665"/>
    <row r="264666"/>
    <row r="264667"/>
    <row r="264668"/>
    <row r="264669"/>
    <row r="264670"/>
    <row r="264671"/>
    <row r="264672"/>
    <row r="264673"/>
    <row r="264674"/>
    <row r="264675"/>
    <row r="264676"/>
    <row r="264677"/>
    <row r="264678"/>
    <row r="264679"/>
    <row r="264680"/>
    <row r="264681"/>
    <row r="264682"/>
    <row r="264683"/>
    <row r="264684"/>
    <row r="264685"/>
    <row r="264686"/>
    <row r="264687"/>
    <row r="264688"/>
    <row r="264689"/>
    <row r="264690"/>
    <row r="264691"/>
    <row r="264692"/>
    <row r="264693"/>
    <row r="264694"/>
    <row r="264695"/>
    <row r="264696"/>
    <row r="264697"/>
    <row r="264698"/>
    <row r="264699"/>
    <row r="264700"/>
    <row r="264701"/>
    <row r="264702"/>
    <row r="264703"/>
    <row r="264704"/>
    <row r="264705"/>
    <row r="264706"/>
    <row r="264707"/>
    <row r="264708"/>
    <row r="264709"/>
    <row r="264710"/>
    <row r="264711"/>
    <row r="264712"/>
    <row r="264713"/>
    <row r="264714"/>
    <row r="264715"/>
    <row r="264716"/>
    <row r="264717"/>
    <row r="264718"/>
    <row r="264719"/>
    <row r="264720"/>
    <row r="264721"/>
    <row r="264722"/>
    <row r="264723"/>
    <row r="264724"/>
    <row r="264725"/>
    <row r="264726"/>
    <row r="264727"/>
    <row r="264728"/>
    <row r="264729"/>
    <row r="264730"/>
    <row r="264731"/>
    <row r="264732"/>
    <row r="264733"/>
    <row r="264734"/>
    <row r="264735"/>
    <row r="264736"/>
    <row r="264737"/>
    <row r="264738"/>
    <row r="264739"/>
    <row r="264740"/>
    <row r="264741"/>
    <row r="264742"/>
    <row r="264743"/>
    <row r="264744"/>
    <row r="264745"/>
    <row r="264746"/>
    <row r="264747"/>
    <row r="264748"/>
    <row r="264749"/>
    <row r="264750"/>
    <row r="264751"/>
    <row r="264752"/>
    <row r="264753"/>
    <row r="264754"/>
    <row r="264755"/>
    <row r="264756"/>
    <row r="264757"/>
    <row r="264758"/>
    <row r="264759"/>
    <row r="264760"/>
    <row r="264761"/>
    <row r="264762"/>
    <row r="264763"/>
    <row r="264764"/>
    <row r="264765"/>
    <row r="264766"/>
    <row r="264767"/>
    <row r="264768"/>
    <row r="264769"/>
    <row r="264770"/>
    <row r="264771"/>
    <row r="264772"/>
    <row r="264773"/>
    <row r="264774"/>
    <row r="264775"/>
    <row r="264776"/>
    <row r="264777"/>
    <row r="264778"/>
    <row r="264779"/>
    <row r="264780"/>
    <row r="264781"/>
    <row r="264782"/>
    <row r="264783"/>
    <row r="264784"/>
    <row r="264785"/>
    <row r="264786"/>
    <row r="264787"/>
    <row r="264788"/>
    <row r="264789"/>
    <row r="264790"/>
    <row r="264791"/>
    <row r="264792"/>
    <row r="264793"/>
    <row r="264794"/>
    <row r="264795"/>
    <row r="264796"/>
    <row r="264797"/>
    <row r="264798"/>
    <row r="264799"/>
    <row r="264800"/>
    <row r="264801"/>
    <row r="264802"/>
    <row r="264803"/>
    <row r="264804"/>
    <row r="264805"/>
    <row r="264806"/>
    <row r="264807"/>
    <row r="264808"/>
    <row r="264809"/>
    <row r="264810"/>
    <row r="264811"/>
    <row r="264812"/>
    <row r="264813"/>
    <row r="264814"/>
    <row r="264815"/>
    <row r="264816"/>
    <row r="264817"/>
    <row r="264818"/>
    <row r="264819"/>
    <row r="264820"/>
    <row r="264821"/>
    <row r="264822"/>
    <row r="264823"/>
    <row r="264824"/>
    <row r="264825"/>
    <row r="264826"/>
    <row r="264827"/>
    <row r="264828"/>
    <row r="264829"/>
    <row r="264830"/>
    <row r="264831"/>
    <row r="264832"/>
    <row r="264833"/>
    <row r="264834"/>
    <row r="264835"/>
    <row r="264836"/>
    <row r="264837"/>
    <row r="264838"/>
    <row r="264839"/>
    <row r="264840"/>
    <row r="264841"/>
    <row r="264842"/>
    <row r="264843"/>
    <row r="264844"/>
    <row r="264845"/>
    <row r="264846"/>
    <row r="264847"/>
    <row r="264848"/>
    <row r="264849"/>
    <row r="264850"/>
    <row r="264851"/>
    <row r="264852"/>
    <row r="264853"/>
    <row r="264854"/>
    <row r="264855"/>
    <row r="264856"/>
    <row r="264857"/>
    <row r="264858"/>
    <row r="264859"/>
    <row r="264860"/>
    <row r="264861"/>
    <row r="264862"/>
    <row r="264863"/>
    <row r="264864"/>
    <row r="264865"/>
    <row r="264866"/>
    <row r="264867"/>
    <row r="264868"/>
    <row r="264869"/>
    <row r="264870"/>
    <row r="264871"/>
    <row r="264872"/>
    <row r="264873"/>
    <row r="264874"/>
    <row r="264875"/>
    <row r="264876"/>
    <row r="264877"/>
    <row r="264878"/>
    <row r="264879"/>
    <row r="264880"/>
    <row r="264881"/>
    <row r="264882"/>
    <row r="264883"/>
    <row r="264884"/>
    <row r="264885"/>
    <row r="264886"/>
    <row r="264887"/>
    <row r="264888"/>
    <row r="264889"/>
    <row r="264890"/>
    <row r="264891"/>
    <row r="264892"/>
    <row r="264893"/>
    <row r="264894"/>
    <row r="264895"/>
    <row r="264896"/>
    <row r="264897"/>
    <row r="264898"/>
    <row r="264899"/>
    <row r="264900"/>
    <row r="264901"/>
    <row r="264902"/>
    <row r="264903"/>
    <row r="264904"/>
    <row r="264905"/>
    <row r="264906"/>
    <row r="264907"/>
    <row r="264908"/>
    <row r="264909"/>
    <row r="264910"/>
    <row r="264911"/>
    <row r="264912"/>
    <row r="264913"/>
    <row r="264914"/>
    <row r="264915"/>
    <row r="264916"/>
    <row r="264917"/>
    <row r="264918"/>
    <row r="264919"/>
    <row r="264920"/>
    <row r="264921"/>
    <row r="264922"/>
    <row r="264923"/>
    <row r="264924"/>
    <row r="264925"/>
    <row r="264926"/>
    <row r="264927"/>
    <row r="264928"/>
    <row r="264929"/>
    <row r="264930"/>
    <row r="264931"/>
    <row r="264932"/>
    <row r="264933"/>
    <row r="264934"/>
    <row r="264935"/>
    <row r="264936"/>
    <row r="264937"/>
    <row r="264938"/>
    <row r="264939"/>
    <row r="264940"/>
    <row r="264941"/>
    <row r="264942"/>
    <row r="264943"/>
    <row r="264944"/>
    <row r="264945"/>
    <row r="264946"/>
    <row r="264947"/>
    <row r="264948"/>
    <row r="264949"/>
    <row r="264950"/>
    <row r="264951"/>
    <row r="264952"/>
    <row r="264953"/>
    <row r="264954"/>
    <row r="264955"/>
    <row r="264956"/>
    <row r="264957"/>
    <row r="264958"/>
    <row r="264959"/>
    <row r="264960"/>
    <row r="264961"/>
    <row r="264962"/>
    <row r="264963"/>
    <row r="264964"/>
    <row r="264965"/>
    <row r="264966"/>
    <row r="264967"/>
    <row r="264968"/>
    <row r="264969"/>
    <row r="264970"/>
    <row r="264971"/>
    <row r="264972"/>
    <row r="264973"/>
    <row r="264974"/>
    <row r="264975"/>
    <row r="264976"/>
    <row r="264977"/>
    <row r="264978"/>
    <row r="264979"/>
    <row r="264980"/>
    <row r="264981"/>
    <row r="264982"/>
    <row r="264983"/>
    <row r="264984"/>
    <row r="264985"/>
    <row r="264986"/>
    <row r="264987"/>
    <row r="264988"/>
    <row r="264989"/>
    <row r="264990"/>
    <row r="264991"/>
    <row r="264992"/>
    <row r="264993"/>
    <row r="264994"/>
    <row r="264995"/>
    <row r="264996"/>
    <row r="264997"/>
    <row r="264998"/>
    <row r="264999"/>
    <row r="265000"/>
    <row r="265001"/>
    <row r="265002"/>
    <row r="265003"/>
    <row r="265004"/>
    <row r="265005"/>
    <row r="265006"/>
    <row r="265007"/>
    <row r="265008"/>
    <row r="265009"/>
    <row r="265010"/>
    <row r="265011"/>
    <row r="265012"/>
    <row r="265013"/>
    <row r="265014"/>
    <row r="265015"/>
    <row r="265016"/>
    <row r="265017"/>
    <row r="265018"/>
    <row r="265019"/>
    <row r="265020"/>
    <row r="265021"/>
    <row r="265022"/>
    <row r="265023"/>
    <row r="265024"/>
    <row r="265025"/>
    <row r="265026"/>
    <row r="265027"/>
    <row r="265028"/>
    <row r="265029"/>
    <row r="265030"/>
    <row r="265031"/>
    <row r="265032"/>
    <row r="265033"/>
    <row r="265034"/>
    <row r="265035"/>
    <row r="265036"/>
    <row r="265037"/>
    <row r="265038"/>
    <row r="265039"/>
    <row r="265040"/>
    <row r="265041"/>
    <row r="265042"/>
    <row r="265043"/>
    <row r="265044"/>
    <row r="265045"/>
    <row r="265046"/>
    <row r="265047"/>
    <row r="265048"/>
    <row r="265049"/>
    <row r="265050"/>
    <row r="265051"/>
    <row r="265052"/>
    <row r="265053"/>
    <row r="265054"/>
    <row r="265055"/>
    <row r="265056"/>
    <row r="265057"/>
    <row r="265058"/>
    <row r="265059"/>
    <row r="265060"/>
    <row r="265061"/>
    <row r="265062"/>
    <row r="265063"/>
    <row r="265064"/>
    <row r="265065"/>
    <row r="265066"/>
    <row r="265067"/>
    <row r="265068"/>
    <row r="265069"/>
    <row r="265070"/>
    <row r="265071"/>
    <row r="265072"/>
    <row r="265073"/>
    <row r="265074"/>
    <row r="265075"/>
    <row r="265076"/>
    <row r="265077"/>
    <row r="265078"/>
    <row r="265079"/>
    <row r="265080"/>
    <row r="265081"/>
    <row r="265082"/>
    <row r="265083"/>
    <row r="265084"/>
    <row r="265085"/>
    <row r="265086"/>
    <row r="265087"/>
    <row r="265088"/>
    <row r="265089"/>
    <row r="265090"/>
    <row r="265091"/>
    <row r="265092"/>
    <row r="265093"/>
    <row r="265094"/>
    <row r="265095"/>
    <row r="265096"/>
    <row r="265097"/>
    <row r="265098"/>
    <row r="265099"/>
    <row r="265100"/>
    <row r="265101"/>
    <row r="265102"/>
    <row r="265103"/>
    <row r="265104"/>
    <row r="265105"/>
    <row r="265106"/>
    <row r="265107"/>
    <row r="265108"/>
    <row r="265109"/>
    <row r="265110"/>
    <row r="265111"/>
    <row r="265112"/>
    <row r="265113"/>
    <row r="265114"/>
    <row r="265115"/>
    <row r="265116"/>
    <row r="265117"/>
    <row r="265118"/>
    <row r="265119"/>
    <row r="265120"/>
    <row r="265121"/>
    <row r="265122"/>
    <row r="265123"/>
    <row r="265124"/>
    <row r="265125"/>
    <row r="265126"/>
    <row r="265127"/>
    <row r="265128"/>
    <row r="265129"/>
    <row r="265130"/>
    <row r="265131"/>
    <row r="265132"/>
    <row r="265133"/>
    <row r="265134"/>
    <row r="265135"/>
    <row r="265136"/>
    <row r="265137"/>
    <row r="265138"/>
    <row r="265139"/>
    <row r="265140"/>
    <row r="265141"/>
    <row r="265142"/>
    <row r="265143"/>
    <row r="265144"/>
    <row r="265145"/>
    <row r="265146"/>
    <row r="265147"/>
    <row r="265148"/>
    <row r="265149"/>
    <row r="265150"/>
    <row r="265151"/>
    <row r="265152"/>
    <row r="265153"/>
    <row r="265154"/>
    <row r="265155"/>
    <row r="265156"/>
    <row r="265157"/>
    <row r="265158"/>
    <row r="265159"/>
    <row r="265160"/>
    <row r="265161"/>
    <row r="265162"/>
    <row r="265163"/>
    <row r="265164"/>
    <row r="265165"/>
    <row r="265166"/>
    <row r="265167"/>
    <row r="265168"/>
    <row r="265169"/>
    <row r="265170"/>
    <row r="265171"/>
    <row r="265172"/>
    <row r="265173"/>
    <row r="265174"/>
    <row r="265175"/>
    <row r="265176"/>
    <row r="265177"/>
    <row r="265178"/>
    <row r="265179"/>
    <row r="265180"/>
    <row r="265181"/>
    <row r="265182"/>
    <row r="265183"/>
    <row r="265184"/>
    <row r="265185"/>
    <row r="265186"/>
    <row r="265187"/>
    <row r="265188"/>
    <row r="265189"/>
    <row r="265190"/>
    <row r="265191"/>
    <row r="265192"/>
    <row r="265193"/>
    <row r="265194"/>
    <row r="265195"/>
    <row r="265196"/>
    <row r="265197"/>
    <row r="265198"/>
    <row r="265199"/>
    <row r="265200"/>
    <row r="265201"/>
    <row r="265202"/>
    <row r="265203"/>
    <row r="265204"/>
    <row r="265205"/>
    <row r="265206"/>
    <row r="265207"/>
    <row r="265208"/>
    <row r="265209"/>
    <row r="265210"/>
    <row r="265211"/>
    <row r="265212"/>
    <row r="265213"/>
    <row r="265214"/>
    <row r="265215"/>
    <row r="265216"/>
    <row r="265217"/>
    <row r="265218"/>
    <row r="265219"/>
    <row r="265220"/>
    <row r="265221"/>
    <row r="265222"/>
    <row r="265223"/>
    <row r="265224"/>
    <row r="265225"/>
    <row r="265226"/>
    <row r="265227"/>
    <row r="265228"/>
    <row r="265229"/>
    <row r="265230"/>
    <row r="265231"/>
    <row r="265232"/>
    <row r="265233"/>
    <row r="265234"/>
    <row r="265235"/>
    <row r="265236"/>
    <row r="265237"/>
    <row r="265238"/>
    <row r="265239"/>
    <row r="265240"/>
    <row r="265241"/>
    <row r="265242"/>
    <row r="265243"/>
    <row r="265244"/>
    <row r="265245"/>
    <row r="265246"/>
    <row r="265247"/>
    <row r="265248"/>
    <row r="265249"/>
    <row r="265250"/>
    <row r="265251"/>
    <row r="265252"/>
    <row r="265253"/>
    <row r="265254"/>
    <row r="265255"/>
    <row r="265256"/>
    <row r="265257"/>
    <row r="265258"/>
    <row r="265259"/>
    <row r="265260"/>
    <row r="265261"/>
    <row r="265262"/>
    <row r="265263"/>
    <row r="265264"/>
    <row r="265265"/>
    <row r="265266"/>
    <row r="265267"/>
    <row r="265268"/>
    <row r="265269"/>
    <row r="265270"/>
    <row r="265271"/>
    <row r="265272"/>
    <row r="265273"/>
    <row r="265274"/>
    <row r="265275"/>
    <row r="265276"/>
    <row r="265277"/>
    <row r="265278"/>
    <row r="265279"/>
    <row r="265280"/>
    <row r="265281"/>
    <row r="265282"/>
    <row r="265283"/>
    <row r="265284"/>
    <row r="265285"/>
    <row r="265286"/>
    <row r="265287"/>
    <row r="265288"/>
    <row r="265289"/>
    <row r="265290"/>
    <row r="265291"/>
    <row r="265292"/>
    <row r="265293"/>
    <row r="265294"/>
    <row r="265295"/>
    <row r="265296"/>
    <row r="265297"/>
    <row r="265298"/>
    <row r="265299"/>
    <row r="265300"/>
    <row r="265301"/>
    <row r="265302"/>
    <row r="265303"/>
    <row r="265304"/>
    <row r="265305"/>
    <row r="265306"/>
    <row r="265307"/>
    <row r="265308"/>
    <row r="265309"/>
    <row r="265310"/>
    <row r="265311"/>
    <row r="265312"/>
    <row r="265313"/>
    <row r="265314"/>
    <row r="265315"/>
    <row r="265316"/>
    <row r="265317"/>
    <row r="265318"/>
    <row r="265319"/>
    <row r="265320"/>
    <row r="265321"/>
    <row r="265322"/>
    <row r="265323"/>
    <row r="265324"/>
    <row r="265325"/>
    <row r="265326"/>
    <row r="265327"/>
    <row r="265328"/>
    <row r="265329"/>
    <row r="265330"/>
    <row r="265331"/>
    <row r="265332"/>
    <row r="265333"/>
    <row r="265334"/>
    <row r="265335"/>
    <row r="265336"/>
    <row r="265337"/>
    <row r="265338"/>
    <row r="265339"/>
    <row r="265340"/>
    <row r="265341"/>
    <row r="265342"/>
    <row r="265343"/>
    <row r="265344"/>
    <row r="265345"/>
    <row r="265346"/>
    <row r="265347"/>
    <row r="265348"/>
    <row r="265349"/>
    <row r="265350"/>
    <row r="265351"/>
    <row r="265352"/>
    <row r="265353"/>
    <row r="265354"/>
    <row r="265355"/>
    <row r="265356"/>
    <row r="265357"/>
    <row r="265358"/>
    <row r="265359"/>
    <row r="265360"/>
    <row r="265361"/>
    <row r="265362"/>
    <row r="265363"/>
    <row r="265364"/>
    <row r="265365"/>
    <row r="265366"/>
    <row r="265367"/>
    <row r="265368"/>
    <row r="265369"/>
    <row r="265370"/>
    <row r="265371"/>
    <row r="265372"/>
    <row r="265373"/>
    <row r="265374"/>
    <row r="265375"/>
    <row r="265376"/>
    <row r="265377"/>
    <row r="265378"/>
    <row r="265379"/>
    <row r="265380"/>
    <row r="265381"/>
    <row r="265382"/>
    <row r="265383"/>
    <row r="265384"/>
    <row r="265385"/>
    <row r="265386"/>
    <row r="265387"/>
    <row r="265388"/>
    <row r="265389"/>
    <row r="265390"/>
    <row r="265391"/>
    <row r="265392"/>
    <row r="265393"/>
    <row r="265394"/>
    <row r="265395"/>
    <row r="265396"/>
    <row r="265397"/>
    <row r="265398"/>
    <row r="265399"/>
    <row r="265400"/>
    <row r="265401"/>
    <row r="265402"/>
    <row r="265403"/>
    <row r="265404"/>
    <row r="265405"/>
    <row r="265406"/>
    <row r="265407"/>
    <row r="265408"/>
    <row r="265409"/>
    <row r="265410"/>
    <row r="265411"/>
    <row r="265412"/>
    <row r="265413"/>
    <row r="265414"/>
    <row r="265415"/>
    <row r="265416"/>
    <row r="265417"/>
    <row r="265418"/>
    <row r="265419"/>
    <row r="265420"/>
    <row r="265421"/>
    <row r="265422"/>
    <row r="265423"/>
    <row r="265424"/>
    <row r="265425"/>
    <row r="265426"/>
    <row r="265427"/>
    <row r="265428"/>
    <row r="265429"/>
    <row r="265430"/>
    <row r="265431"/>
    <row r="265432"/>
    <row r="265433"/>
    <row r="265434"/>
    <row r="265435"/>
    <row r="265436"/>
    <row r="265437"/>
    <row r="265438"/>
    <row r="265439"/>
    <row r="265440"/>
    <row r="265441"/>
    <row r="265442"/>
    <row r="265443"/>
    <row r="265444"/>
    <row r="265445"/>
    <row r="265446"/>
    <row r="265447"/>
    <row r="265448"/>
    <row r="265449"/>
    <row r="265450"/>
    <row r="265451"/>
    <row r="265452"/>
    <row r="265453"/>
    <row r="265454"/>
    <row r="265455"/>
    <row r="265456"/>
    <row r="265457"/>
    <row r="265458"/>
    <row r="265459"/>
    <row r="265460"/>
    <row r="265461"/>
    <row r="265462"/>
    <row r="265463"/>
    <row r="265464"/>
    <row r="265465"/>
    <row r="265466"/>
    <row r="265467"/>
    <row r="265468"/>
    <row r="265469"/>
    <row r="265470"/>
    <row r="265471"/>
    <row r="265472"/>
    <row r="265473"/>
    <row r="265474"/>
    <row r="265475"/>
    <row r="265476"/>
    <row r="265477"/>
    <row r="265478"/>
    <row r="265479"/>
    <row r="265480"/>
    <row r="265481"/>
    <row r="265482"/>
    <row r="265483"/>
    <row r="265484"/>
    <row r="265485"/>
    <row r="265486"/>
    <row r="265487"/>
    <row r="265488"/>
    <row r="265489"/>
    <row r="265490"/>
    <row r="265491"/>
    <row r="265492"/>
    <row r="265493"/>
    <row r="265494"/>
    <row r="265495"/>
    <row r="265496"/>
    <row r="265497"/>
    <row r="265498"/>
    <row r="265499"/>
    <row r="265500"/>
    <row r="265501"/>
    <row r="265502"/>
    <row r="265503"/>
    <row r="265504"/>
    <row r="265505"/>
    <row r="265506"/>
    <row r="265507"/>
    <row r="265508"/>
    <row r="265509"/>
    <row r="265510"/>
    <row r="265511"/>
    <row r="265512"/>
    <row r="265513"/>
    <row r="265514"/>
    <row r="265515"/>
    <row r="265516"/>
    <row r="265517"/>
    <row r="265518"/>
    <row r="265519"/>
    <row r="265520"/>
    <row r="265521"/>
    <row r="265522"/>
    <row r="265523"/>
    <row r="265524"/>
    <row r="265525"/>
    <row r="265526"/>
    <row r="265527"/>
    <row r="265528"/>
    <row r="265529"/>
    <row r="265530"/>
    <row r="265531"/>
    <row r="265532"/>
    <row r="265533"/>
    <row r="265534"/>
    <row r="265535"/>
    <row r="265536"/>
    <row r="265537"/>
    <row r="265538"/>
    <row r="265539"/>
    <row r="265540"/>
    <row r="265541"/>
    <row r="265542"/>
    <row r="265543"/>
    <row r="265544"/>
    <row r="265545"/>
    <row r="265546"/>
    <row r="265547"/>
    <row r="265548"/>
    <row r="265549"/>
    <row r="265550"/>
    <row r="265551"/>
    <row r="265552"/>
    <row r="265553"/>
    <row r="265554"/>
    <row r="265555"/>
    <row r="265556"/>
    <row r="265557"/>
    <row r="265558"/>
    <row r="265559"/>
    <row r="265560"/>
    <row r="265561"/>
    <row r="265562"/>
    <row r="265563"/>
    <row r="265564"/>
    <row r="265565"/>
    <row r="265566"/>
    <row r="265567"/>
    <row r="265568"/>
    <row r="265569"/>
    <row r="265570"/>
    <row r="265571"/>
    <row r="265572"/>
    <row r="265573"/>
    <row r="265574"/>
    <row r="265575"/>
    <row r="265576"/>
    <row r="265577"/>
    <row r="265578"/>
    <row r="265579"/>
    <row r="265580"/>
    <row r="265581"/>
    <row r="265582"/>
    <row r="265583"/>
    <row r="265584"/>
    <row r="265585"/>
    <row r="265586"/>
    <row r="265587"/>
    <row r="265588"/>
    <row r="265589"/>
    <row r="265590"/>
    <row r="265591"/>
    <row r="265592"/>
    <row r="265593"/>
    <row r="265594"/>
    <row r="265595"/>
    <row r="265596"/>
    <row r="265597"/>
    <row r="265598"/>
    <row r="265599"/>
    <row r="265600"/>
    <row r="265601"/>
    <row r="265602"/>
    <row r="265603"/>
    <row r="265604"/>
    <row r="265605"/>
    <row r="265606"/>
    <row r="265607"/>
    <row r="265608"/>
    <row r="265609"/>
    <row r="265610"/>
    <row r="265611"/>
    <row r="265612"/>
    <row r="265613"/>
    <row r="265614"/>
    <row r="265615"/>
    <row r="265616"/>
    <row r="265617"/>
    <row r="265618"/>
    <row r="265619"/>
    <row r="265620"/>
    <row r="265621"/>
    <row r="265622"/>
    <row r="265623"/>
    <row r="265624"/>
    <row r="265625"/>
    <row r="265626"/>
    <row r="265627"/>
    <row r="265628"/>
    <row r="265629"/>
    <row r="265630"/>
    <row r="265631"/>
    <row r="265632"/>
    <row r="265633"/>
    <row r="265634"/>
    <row r="265635"/>
    <row r="265636"/>
    <row r="265637"/>
    <row r="265638"/>
    <row r="265639"/>
    <row r="265640"/>
    <row r="265641"/>
    <row r="265642"/>
    <row r="265643"/>
    <row r="265644"/>
    <row r="265645"/>
    <row r="265646"/>
    <row r="265647"/>
    <row r="265648"/>
    <row r="265649"/>
    <row r="265650"/>
    <row r="265651"/>
    <row r="265652"/>
    <row r="265653"/>
    <row r="265654"/>
    <row r="265655"/>
    <row r="265656"/>
    <row r="265657"/>
    <row r="265658"/>
    <row r="265659"/>
    <row r="265660"/>
    <row r="265661"/>
    <row r="265662"/>
    <row r="265663"/>
    <row r="265664"/>
    <row r="265665"/>
    <row r="265666"/>
    <row r="265667"/>
    <row r="265668"/>
    <row r="265669"/>
    <row r="265670"/>
    <row r="265671"/>
    <row r="265672"/>
    <row r="265673"/>
    <row r="265674"/>
    <row r="265675"/>
    <row r="265676"/>
    <row r="265677"/>
    <row r="265678"/>
    <row r="265679"/>
    <row r="265680"/>
    <row r="265681"/>
    <row r="265682"/>
    <row r="265683"/>
    <row r="265684"/>
    <row r="265685"/>
    <row r="265686"/>
    <row r="265687"/>
    <row r="265688"/>
    <row r="265689"/>
    <row r="265690"/>
    <row r="265691"/>
    <row r="265692"/>
    <row r="265693"/>
    <row r="265694"/>
    <row r="265695"/>
    <row r="265696"/>
    <row r="265697"/>
    <row r="265698"/>
    <row r="265699"/>
    <row r="265700"/>
    <row r="265701"/>
    <row r="265702"/>
    <row r="265703"/>
    <row r="265704"/>
    <row r="265705"/>
    <row r="265706"/>
    <row r="265707"/>
    <row r="265708"/>
    <row r="265709"/>
    <row r="265710"/>
    <row r="265711"/>
    <row r="265712"/>
    <row r="265713"/>
    <row r="265714"/>
    <row r="265715"/>
    <row r="265716"/>
    <row r="265717"/>
    <row r="265718"/>
    <row r="265719"/>
    <row r="265720"/>
    <row r="265721"/>
    <row r="265722"/>
    <row r="265723"/>
    <row r="265724"/>
    <row r="265725"/>
    <row r="265726"/>
    <row r="265727"/>
    <row r="265728"/>
    <row r="265729"/>
    <row r="265730"/>
    <row r="265731"/>
    <row r="265732"/>
    <row r="265733"/>
    <row r="265734"/>
    <row r="265735"/>
    <row r="265736"/>
    <row r="265737"/>
    <row r="265738"/>
    <row r="265739"/>
    <row r="265740"/>
    <row r="265741"/>
    <row r="265742"/>
    <row r="265743"/>
    <row r="265744"/>
    <row r="265745"/>
    <row r="265746"/>
    <row r="265747"/>
    <row r="265748"/>
    <row r="265749"/>
    <row r="265750"/>
    <row r="265751"/>
    <row r="265752"/>
    <row r="265753"/>
    <row r="265754"/>
    <row r="265755"/>
    <row r="265756"/>
    <row r="265757"/>
    <row r="265758"/>
    <row r="265759"/>
    <row r="265760"/>
    <row r="265761"/>
    <row r="265762"/>
    <row r="265763"/>
    <row r="265764"/>
    <row r="265765"/>
    <row r="265766"/>
    <row r="265767"/>
    <row r="265768"/>
    <row r="265769"/>
    <row r="265770"/>
    <row r="265771"/>
    <row r="265772"/>
    <row r="265773"/>
    <row r="265774"/>
    <row r="265775"/>
    <row r="265776"/>
    <row r="265777"/>
    <row r="265778"/>
    <row r="265779"/>
    <row r="265780"/>
    <row r="265781"/>
    <row r="265782"/>
    <row r="265783"/>
    <row r="265784"/>
    <row r="265785"/>
    <row r="265786"/>
    <row r="265787"/>
    <row r="265788"/>
    <row r="265789"/>
    <row r="265790"/>
    <row r="265791"/>
    <row r="265792"/>
    <row r="265793"/>
    <row r="265794"/>
    <row r="265795"/>
    <row r="265796"/>
    <row r="265797"/>
    <row r="265798"/>
    <row r="265799"/>
    <row r="265800"/>
    <row r="265801"/>
    <row r="265802"/>
    <row r="265803"/>
    <row r="265804"/>
    <row r="265805"/>
    <row r="265806"/>
    <row r="265807"/>
    <row r="265808"/>
    <row r="265809"/>
    <row r="265810"/>
    <row r="265811"/>
    <row r="265812"/>
    <row r="265813"/>
    <row r="265814"/>
    <row r="265815"/>
    <row r="265816"/>
    <row r="265817"/>
    <row r="265818"/>
    <row r="265819"/>
    <row r="265820"/>
    <row r="265821"/>
    <row r="265822"/>
    <row r="265823"/>
    <row r="265824"/>
    <row r="265825"/>
    <row r="265826"/>
    <row r="265827"/>
    <row r="265828"/>
    <row r="265829"/>
    <row r="265830"/>
    <row r="265831"/>
    <row r="265832"/>
    <row r="265833"/>
    <row r="265834"/>
    <row r="265835"/>
    <row r="265836"/>
    <row r="265837"/>
    <row r="265838"/>
    <row r="265839"/>
    <row r="265840"/>
    <row r="265841"/>
    <row r="265842"/>
    <row r="265843"/>
    <row r="265844"/>
    <row r="265845"/>
    <row r="265846"/>
    <row r="265847"/>
    <row r="265848"/>
    <row r="265849"/>
    <row r="265850"/>
    <row r="265851"/>
    <row r="265852"/>
    <row r="265853"/>
    <row r="265854"/>
    <row r="265855"/>
    <row r="265856"/>
    <row r="265857"/>
    <row r="265858"/>
    <row r="265859"/>
    <row r="265860"/>
    <row r="265861"/>
    <row r="265862"/>
    <row r="265863"/>
    <row r="265864"/>
    <row r="265865"/>
    <row r="265866"/>
    <row r="265867"/>
    <row r="265868"/>
    <row r="265869"/>
    <row r="265870"/>
    <row r="265871"/>
    <row r="265872"/>
    <row r="265873"/>
    <row r="265874"/>
    <row r="265875"/>
    <row r="265876"/>
    <row r="265877"/>
    <row r="265878"/>
    <row r="265879"/>
    <row r="265880"/>
    <row r="265881"/>
    <row r="265882"/>
    <row r="265883"/>
    <row r="265884"/>
    <row r="265885"/>
    <row r="265886"/>
    <row r="265887"/>
    <row r="265888"/>
    <row r="265889"/>
    <row r="265890"/>
    <row r="265891"/>
    <row r="265892"/>
    <row r="265893"/>
    <row r="265894"/>
    <row r="265895"/>
    <row r="265896"/>
    <row r="265897"/>
    <row r="265898"/>
    <row r="265899"/>
    <row r="265900"/>
    <row r="265901"/>
    <row r="265902"/>
    <row r="265903"/>
    <row r="265904"/>
    <row r="265905"/>
    <row r="265906"/>
    <row r="265907"/>
    <row r="265908"/>
    <row r="265909"/>
    <row r="265910"/>
    <row r="265911"/>
    <row r="265912"/>
    <row r="265913"/>
    <row r="265914"/>
    <row r="265915"/>
    <row r="265916"/>
    <row r="265917"/>
    <row r="265918"/>
    <row r="265919"/>
    <row r="265920"/>
    <row r="265921"/>
    <row r="265922"/>
    <row r="265923"/>
    <row r="265924"/>
    <row r="265925"/>
    <row r="265926"/>
    <row r="265927"/>
    <row r="265928"/>
    <row r="265929"/>
    <row r="265930"/>
    <row r="265931"/>
    <row r="265932"/>
    <row r="265933"/>
    <row r="265934"/>
    <row r="265935"/>
    <row r="265936"/>
    <row r="265937"/>
    <row r="265938"/>
    <row r="265939"/>
    <row r="265940"/>
    <row r="265941"/>
    <row r="265942"/>
    <row r="265943"/>
    <row r="265944"/>
    <row r="265945"/>
    <row r="265946"/>
    <row r="265947"/>
    <row r="265948"/>
    <row r="265949"/>
    <row r="265950"/>
    <row r="265951"/>
    <row r="265952"/>
    <row r="265953"/>
    <row r="265954"/>
    <row r="265955"/>
    <row r="265956"/>
    <row r="265957"/>
    <row r="265958"/>
    <row r="265959"/>
    <row r="265960"/>
    <row r="265961"/>
    <row r="265962"/>
    <row r="265963"/>
    <row r="265964"/>
    <row r="265965"/>
    <row r="265966"/>
    <row r="265967"/>
    <row r="265968"/>
    <row r="265969"/>
    <row r="265970"/>
    <row r="265971"/>
    <row r="265972"/>
    <row r="265973"/>
    <row r="265974"/>
    <row r="265975"/>
    <row r="265976"/>
    <row r="265977"/>
    <row r="265978"/>
    <row r="265979"/>
    <row r="265980"/>
    <row r="265981"/>
    <row r="265982"/>
    <row r="265983"/>
    <row r="265984"/>
    <row r="265985"/>
    <row r="265986"/>
    <row r="265987"/>
    <row r="265988"/>
    <row r="265989"/>
    <row r="265990"/>
    <row r="265991"/>
    <row r="265992"/>
    <row r="265993"/>
    <row r="265994"/>
    <row r="265995"/>
    <row r="265996"/>
    <row r="265997"/>
    <row r="265998"/>
    <row r="265999"/>
    <row r="266000"/>
    <row r="266001"/>
    <row r="266002"/>
    <row r="266003"/>
    <row r="266004"/>
    <row r="266005"/>
    <row r="266006"/>
    <row r="266007"/>
    <row r="266008"/>
    <row r="266009"/>
    <row r="266010"/>
    <row r="266011"/>
    <row r="266012"/>
    <row r="266013"/>
    <row r="266014"/>
    <row r="266015"/>
    <row r="266016"/>
    <row r="266017"/>
    <row r="266018"/>
    <row r="266019"/>
    <row r="266020"/>
    <row r="266021"/>
    <row r="266022"/>
    <row r="266023"/>
    <row r="266024"/>
    <row r="266025"/>
    <row r="266026"/>
    <row r="266027"/>
    <row r="266028"/>
    <row r="266029"/>
    <row r="266030"/>
    <row r="266031"/>
    <row r="266032"/>
    <row r="266033"/>
    <row r="266034"/>
    <row r="266035"/>
    <row r="266036"/>
    <row r="266037"/>
    <row r="266038"/>
    <row r="266039"/>
    <row r="266040"/>
    <row r="266041"/>
    <row r="266042"/>
    <row r="266043"/>
    <row r="266044"/>
    <row r="266045"/>
    <row r="266046"/>
    <row r="266047"/>
    <row r="266048"/>
    <row r="266049"/>
    <row r="266050"/>
    <row r="266051"/>
    <row r="266052"/>
    <row r="266053"/>
    <row r="266054"/>
    <row r="266055"/>
    <row r="266056"/>
    <row r="266057"/>
    <row r="266058"/>
    <row r="266059"/>
    <row r="266060"/>
    <row r="266061"/>
    <row r="266062"/>
    <row r="266063"/>
    <row r="266064"/>
    <row r="266065"/>
    <row r="266066"/>
    <row r="266067"/>
    <row r="266068"/>
    <row r="266069"/>
    <row r="266070"/>
    <row r="266071"/>
    <row r="266072"/>
    <row r="266073"/>
    <row r="266074"/>
    <row r="266075"/>
    <row r="266076"/>
    <row r="266077"/>
    <row r="266078"/>
    <row r="266079"/>
    <row r="266080"/>
    <row r="266081"/>
    <row r="266082"/>
    <row r="266083"/>
    <row r="266084"/>
    <row r="266085"/>
    <row r="266086"/>
    <row r="266087"/>
    <row r="266088"/>
    <row r="266089"/>
    <row r="266090"/>
    <row r="266091"/>
    <row r="266092"/>
    <row r="266093"/>
    <row r="266094"/>
    <row r="266095"/>
    <row r="266096"/>
    <row r="266097"/>
    <row r="266098"/>
    <row r="266099"/>
    <row r="266100"/>
    <row r="266101"/>
    <row r="266102"/>
    <row r="266103"/>
    <row r="266104"/>
    <row r="266105"/>
    <row r="266106"/>
    <row r="266107"/>
    <row r="266108"/>
    <row r="266109"/>
    <row r="266110"/>
    <row r="266111"/>
    <row r="266112"/>
    <row r="266113"/>
    <row r="266114"/>
    <row r="266115"/>
    <row r="266116"/>
    <row r="266117"/>
    <row r="266118"/>
    <row r="266119"/>
    <row r="266120"/>
    <row r="266121"/>
    <row r="266122"/>
    <row r="266123"/>
    <row r="266124"/>
    <row r="266125"/>
    <row r="266126"/>
    <row r="266127"/>
    <row r="266128"/>
    <row r="266129"/>
    <row r="266130"/>
    <row r="266131"/>
    <row r="266132"/>
    <row r="266133"/>
    <row r="266134"/>
    <row r="266135"/>
    <row r="266136"/>
    <row r="266137"/>
    <row r="266138"/>
    <row r="266139"/>
    <row r="266140"/>
    <row r="266141"/>
    <row r="266142"/>
    <row r="266143"/>
    <row r="266144"/>
    <row r="266145"/>
    <row r="266146"/>
    <row r="266147"/>
    <row r="266148"/>
    <row r="266149"/>
    <row r="266150"/>
    <row r="266151"/>
    <row r="266152"/>
    <row r="266153"/>
    <row r="266154"/>
    <row r="266155"/>
    <row r="266156"/>
    <row r="266157"/>
    <row r="266158"/>
    <row r="266159"/>
    <row r="266160"/>
    <row r="266161"/>
    <row r="266162"/>
    <row r="266163"/>
    <row r="266164"/>
    <row r="266165"/>
    <row r="266166"/>
    <row r="266167"/>
    <row r="266168"/>
    <row r="266169"/>
    <row r="266170"/>
    <row r="266171"/>
    <row r="266172"/>
    <row r="266173"/>
    <row r="266174"/>
    <row r="266175"/>
    <row r="266176"/>
    <row r="266177"/>
    <row r="266178"/>
    <row r="266179"/>
    <row r="266180"/>
    <row r="266181"/>
    <row r="266182"/>
    <row r="266183"/>
    <row r="266184"/>
    <row r="266185"/>
    <row r="266186"/>
    <row r="266187"/>
    <row r="266188"/>
    <row r="266189"/>
    <row r="266190"/>
    <row r="266191"/>
    <row r="266192"/>
    <row r="266193"/>
    <row r="266194"/>
    <row r="266195"/>
    <row r="266196"/>
    <row r="266197"/>
    <row r="266198"/>
    <row r="266199"/>
    <row r="266200"/>
    <row r="266201"/>
    <row r="266202"/>
    <row r="266203"/>
    <row r="266204"/>
    <row r="266205"/>
    <row r="266206"/>
    <row r="266207"/>
    <row r="266208"/>
    <row r="266209"/>
    <row r="266210"/>
    <row r="266211"/>
    <row r="266212"/>
    <row r="266213"/>
    <row r="266214"/>
    <row r="266215"/>
    <row r="266216"/>
    <row r="266217"/>
    <row r="266218"/>
    <row r="266219"/>
    <row r="266220"/>
    <row r="266221"/>
    <row r="266222"/>
    <row r="266223"/>
    <row r="266224"/>
    <row r="266225"/>
    <row r="266226"/>
    <row r="266227"/>
    <row r="266228"/>
    <row r="266229"/>
    <row r="266230"/>
    <row r="266231"/>
    <row r="266232"/>
    <row r="266233"/>
    <row r="266234"/>
    <row r="266235"/>
    <row r="266236"/>
    <row r="266237"/>
    <row r="266238"/>
    <row r="266239"/>
    <row r="266240"/>
    <row r="266241"/>
    <row r="266242"/>
    <row r="266243"/>
    <row r="266244"/>
    <row r="266245"/>
    <row r="266246"/>
    <row r="266247"/>
    <row r="266248"/>
    <row r="266249"/>
    <row r="266250"/>
    <row r="266251"/>
    <row r="266252"/>
    <row r="266253"/>
    <row r="266254"/>
    <row r="266255"/>
    <row r="266256"/>
    <row r="266257"/>
    <row r="266258"/>
    <row r="266259"/>
    <row r="266260"/>
    <row r="266261"/>
    <row r="266262"/>
    <row r="266263"/>
    <row r="266264"/>
    <row r="266265"/>
    <row r="266266"/>
    <row r="266267"/>
    <row r="266268"/>
    <row r="266269"/>
    <row r="266270"/>
    <row r="266271"/>
    <row r="266272"/>
    <row r="266273"/>
    <row r="266274"/>
    <row r="266275"/>
    <row r="266276"/>
    <row r="266277"/>
    <row r="266278"/>
    <row r="266279"/>
    <row r="266280"/>
    <row r="266281"/>
    <row r="266282"/>
    <row r="266283"/>
    <row r="266284"/>
    <row r="266285"/>
    <row r="266286"/>
    <row r="266287"/>
    <row r="266288"/>
    <row r="266289"/>
    <row r="266290"/>
    <row r="266291"/>
    <row r="266292"/>
    <row r="266293"/>
    <row r="266294"/>
    <row r="266295"/>
    <row r="266296"/>
    <row r="266297"/>
    <row r="266298"/>
    <row r="266299"/>
    <row r="266300"/>
    <row r="266301"/>
    <row r="266302"/>
    <row r="266303"/>
    <row r="266304"/>
    <row r="266305"/>
    <row r="266306"/>
    <row r="266307"/>
    <row r="266308"/>
    <row r="266309"/>
    <row r="266310"/>
    <row r="266311"/>
    <row r="266312"/>
    <row r="266313"/>
    <row r="266314"/>
    <row r="266315"/>
    <row r="266316"/>
    <row r="266317"/>
    <row r="266318"/>
    <row r="266319"/>
    <row r="266320"/>
    <row r="266321"/>
    <row r="266322"/>
    <row r="266323"/>
    <row r="266324"/>
    <row r="266325"/>
    <row r="266326"/>
    <row r="266327"/>
    <row r="266328"/>
    <row r="266329"/>
    <row r="266330"/>
    <row r="266331"/>
    <row r="266332"/>
    <row r="266333"/>
    <row r="266334"/>
    <row r="266335"/>
    <row r="266336"/>
    <row r="266337"/>
    <row r="266338"/>
    <row r="266339"/>
    <row r="266340"/>
    <row r="266341"/>
    <row r="266342"/>
    <row r="266343"/>
    <row r="266344"/>
    <row r="266345"/>
    <row r="266346"/>
    <row r="266347"/>
    <row r="266348"/>
    <row r="266349"/>
    <row r="266350"/>
    <row r="266351"/>
    <row r="266352"/>
    <row r="266353"/>
    <row r="266354"/>
    <row r="266355"/>
    <row r="266356"/>
    <row r="266357"/>
    <row r="266358"/>
    <row r="266359"/>
    <row r="266360"/>
    <row r="266361"/>
    <row r="266362"/>
    <row r="266363"/>
    <row r="266364"/>
    <row r="266365"/>
    <row r="266366"/>
    <row r="266367"/>
    <row r="266368"/>
    <row r="266369"/>
    <row r="266370"/>
    <row r="266371"/>
    <row r="266372"/>
    <row r="266373"/>
    <row r="266374"/>
    <row r="266375"/>
    <row r="266376"/>
    <row r="266377"/>
    <row r="266378"/>
    <row r="266379"/>
    <row r="266380"/>
    <row r="266381"/>
    <row r="266382"/>
    <row r="266383"/>
    <row r="266384"/>
    <row r="266385"/>
    <row r="266386"/>
    <row r="266387"/>
    <row r="266388"/>
    <row r="266389"/>
    <row r="266390"/>
    <row r="266391"/>
    <row r="266392"/>
    <row r="266393"/>
    <row r="266394"/>
    <row r="266395"/>
    <row r="266396"/>
    <row r="266397"/>
    <row r="266398"/>
    <row r="266399"/>
    <row r="266400"/>
    <row r="266401"/>
    <row r="266402"/>
    <row r="266403"/>
    <row r="266404"/>
    <row r="266405"/>
    <row r="266406"/>
    <row r="266407"/>
    <row r="266408"/>
    <row r="266409"/>
    <row r="266410"/>
    <row r="266411"/>
    <row r="266412"/>
    <row r="266413"/>
    <row r="266414"/>
    <row r="266415"/>
    <row r="266416"/>
    <row r="266417"/>
    <row r="266418"/>
    <row r="266419"/>
    <row r="266420"/>
    <row r="266421"/>
    <row r="266422"/>
    <row r="266423"/>
    <row r="266424"/>
    <row r="266425"/>
    <row r="266426"/>
    <row r="266427"/>
    <row r="266428"/>
    <row r="266429"/>
    <row r="266430"/>
    <row r="266431"/>
    <row r="266432"/>
    <row r="266433"/>
    <row r="266434"/>
    <row r="266435"/>
    <row r="266436"/>
    <row r="266437"/>
    <row r="266438"/>
    <row r="266439"/>
    <row r="266440"/>
    <row r="266441"/>
    <row r="266442"/>
    <row r="266443"/>
    <row r="266444"/>
    <row r="266445"/>
    <row r="266446"/>
    <row r="266447"/>
    <row r="266448"/>
    <row r="266449"/>
    <row r="266450"/>
    <row r="266451"/>
    <row r="266452"/>
    <row r="266453"/>
    <row r="266454"/>
    <row r="266455"/>
    <row r="266456"/>
    <row r="266457"/>
    <row r="266458"/>
    <row r="266459"/>
    <row r="266460"/>
    <row r="266461"/>
    <row r="266462"/>
    <row r="266463"/>
    <row r="266464"/>
    <row r="266465"/>
    <row r="266466"/>
    <row r="266467"/>
    <row r="266468"/>
    <row r="266469"/>
    <row r="266470"/>
    <row r="266471"/>
    <row r="266472"/>
    <row r="266473"/>
    <row r="266474"/>
    <row r="266475"/>
    <row r="266476"/>
    <row r="266477"/>
    <row r="266478"/>
    <row r="266479"/>
    <row r="266480"/>
    <row r="266481"/>
    <row r="266482"/>
    <row r="266483"/>
    <row r="266484"/>
    <row r="266485"/>
    <row r="266486"/>
    <row r="266487"/>
    <row r="266488"/>
    <row r="266489"/>
    <row r="266490"/>
    <row r="266491"/>
    <row r="266492"/>
    <row r="266493"/>
    <row r="266494"/>
    <row r="266495"/>
    <row r="266496"/>
    <row r="266497"/>
    <row r="266498"/>
    <row r="266499"/>
    <row r="266500"/>
    <row r="266501"/>
    <row r="266502"/>
    <row r="266503"/>
    <row r="266504"/>
    <row r="266505"/>
    <row r="266506"/>
    <row r="266507"/>
    <row r="266508"/>
    <row r="266509"/>
    <row r="266510"/>
    <row r="266511"/>
    <row r="266512"/>
    <row r="266513"/>
    <row r="266514"/>
    <row r="266515"/>
    <row r="266516"/>
    <row r="266517"/>
    <row r="266518"/>
    <row r="266519"/>
    <row r="266520"/>
    <row r="266521"/>
    <row r="266522"/>
    <row r="266523"/>
    <row r="266524"/>
    <row r="266525"/>
    <row r="266526"/>
    <row r="266527"/>
    <row r="266528"/>
    <row r="266529"/>
    <row r="266530"/>
    <row r="266531"/>
    <row r="266532"/>
    <row r="266533"/>
    <row r="266534"/>
    <row r="266535"/>
    <row r="266536"/>
    <row r="266537"/>
    <row r="266538"/>
    <row r="266539"/>
    <row r="266540"/>
    <row r="266541"/>
    <row r="266542"/>
    <row r="266543"/>
    <row r="266544"/>
    <row r="266545"/>
    <row r="266546"/>
    <row r="266547"/>
    <row r="266548"/>
    <row r="266549"/>
    <row r="266550"/>
    <row r="266551"/>
    <row r="266552"/>
    <row r="266553"/>
    <row r="266554"/>
    <row r="266555"/>
    <row r="266556"/>
    <row r="266557"/>
    <row r="266558"/>
    <row r="266559"/>
    <row r="266560"/>
    <row r="266561"/>
    <row r="266562"/>
    <row r="266563"/>
    <row r="266564"/>
    <row r="266565"/>
    <row r="266566"/>
    <row r="266567"/>
    <row r="266568"/>
    <row r="266569"/>
    <row r="266570"/>
    <row r="266571"/>
    <row r="266572"/>
    <row r="266573"/>
    <row r="266574"/>
    <row r="266575"/>
    <row r="266576"/>
    <row r="266577"/>
    <row r="266578"/>
    <row r="266579"/>
    <row r="266580"/>
    <row r="266581"/>
    <row r="266582"/>
    <row r="266583"/>
    <row r="266584"/>
    <row r="266585"/>
    <row r="266586"/>
    <row r="266587"/>
    <row r="266588"/>
    <row r="266589"/>
    <row r="266590"/>
    <row r="266591"/>
    <row r="266592"/>
    <row r="266593"/>
    <row r="266594"/>
    <row r="266595"/>
    <row r="266596"/>
    <row r="266597"/>
    <row r="266598"/>
    <row r="266599"/>
    <row r="266600"/>
    <row r="266601"/>
    <row r="266602"/>
    <row r="266603"/>
    <row r="266604"/>
    <row r="266605"/>
    <row r="266606"/>
    <row r="266607"/>
    <row r="266608"/>
    <row r="266609"/>
    <row r="266610"/>
    <row r="266611"/>
    <row r="266612"/>
    <row r="266613"/>
    <row r="266614"/>
    <row r="266615"/>
    <row r="266616"/>
    <row r="266617"/>
    <row r="266618"/>
    <row r="266619"/>
    <row r="266620"/>
    <row r="266621"/>
    <row r="266622"/>
    <row r="266623"/>
    <row r="266624"/>
    <row r="266625"/>
    <row r="266626"/>
    <row r="266627"/>
    <row r="266628"/>
    <row r="266629"/>
    <row r="266630"/>
    <row r="266631"/>
    <row r="266632"/>
    <row r="266633"/>
    <row r="266634"/>
    <row r="266635"/>
    <row r="266636"/>
    <row r="266637"/>
    <row r="266638"/>
    <row r="266639"/>
    <row r="266640"/>
    <row r="266641"/>
    <row r="266642"/>
    <row r="266643"/>
    <row r="266644"/>
    <row r="266645"/>
    <row r="266646"/>
    <row r="266647"/>
    <row r="266648"/>
    <row r="266649"/>
    <row r="266650"/>
    <row r="266651"/>
    <row r="266652"/>
    <row r="266653"/>
    <row r="266654"/>
    <row r="266655"/>
    <row r="266656"/>
    <row r="266657"/>
    <row r="266658"/>
    <row r="266659"/>
    <row r="266660"/>
    <row r="266661"/>
    <row r="266662"/>
    <row r="266663"/>
    <row r="266664"/>
    <row r="266665"/>
    <row r="266666"/>
    <row r="266667"/>
    <row r="266668"/>
    <row r="266669"/>
    <row r="266670"/>
    <row r="266671"/>
    <row r="266672"/>
    <row r="266673"/>
    <row r="266674"/>
    <row r="266675"/>
    <row r="266676"/>
    <row r="266677"/>
    <row r="266678"/>
    <row r="266679"/>
    <row r="266680"/>
    <row r="266681"/>
    <row r="266682"/>
    <row r="266683"/>
    <row r="266684"/>
    <row r="266685"/>
    <row r="266686"/>
    <row r="266687"/>
    <row r="266688"/>
    <row r="266689"/>
    <row r="266690"/>
    <row r="266691"/>
    <row r="266692"/>
    <row r="266693"/>
    <row r="266694"/>
    <row r="266695"/>
    <row r="266696"/>
    <row r="266697"/>
    <row r="266698"/>
    <row r="266699"/>
    <row r="266700"/>
    <row r="266701"/>
    <row r="266702"/>
    <row r="266703"/>
    <row r="266704"/>
    <row r="266705"/>
    <row r="266706"/>
    <row r="266707"/>
    <row r="266708"/>
    <row r="266709"/>
    <row r="266710"/>
    <row r="266711"/>
    <row r="266712"/>
    <row r="266713"/>
    <row r="266714"/>
    <row r="266715"/>
    <row r="266716"/>
    <row r="266717"/>
    <row r="266718"/>
    <row r="266719"/>
    <row r="266720"/>
    <row r="266721"/>
    <row r="266722"/>
    <row r="266723"/>
    <row r="266724"/>
    <row r="266725"/>
    <row r="266726"/>
    <row r="266727"/>
    <row r="266728"/>
    <row r="266729"/>
    <row r="266730"/>
    <row r="266731"/>
    <row r="266732"/>
    <row r="266733"/>
    <row r="266734"/>
    <row r="266735"/>
    <row r="266736"/>
    <row r="266737"/>
    <row r="266738"/>
    <row r="266739"/>
    <row r="266740"/>
    <row r="266741"/>
    <row r="266742"/>
    <row r="266743"/>
    <row r="266744"/>
    <row r="266745"/>
    <row r="266746"/>
    <row r="266747"/>
    <row r="266748"/>
    <row r="266749"/>
    <row r="266750"/>
    <row r="266751"/>
    <row r="266752"/>
    <row r="266753"/>
    <row r="266754"/>
    <row r="266755"/>
    <row r="266756"/>
    <row r="266757"/>
    <row r="266758"/>
    <row r="266759"/>
    <row r="266760"/>
    <row r="266761"/>
    <row r="266762"/>
    <row r="266763"/>
    <row r="266764"/>
    <row r="266765"/>
    <row r="266766"/>
    <row r="266767"/>
    <row r="266768"/>
    <row r="266769"/>
    <row r="266770"/>
    <row r="266771"/>
    <row r="266772"/>
    <row r="266773"/>
    <row r="266774"/>
    <row r="266775"/>
    <row r="266776"/>
    <row r="266777"/>
    <row r="266778"/>
    <row r="266779"/>
    <row r="266780"/>
    <row r="266781"/>
    <row r="266782"/>
    <row r="266783"/>
    <row r="266784"/>
    <row r="266785"/>
    <row r="266786"/>
    <row r="266787"/>
    <row r="266788"/>
    <row r="266789"/>
    <row r="266790"/>
    <row r="266791"/>
    <row r="266792"/>
    <row r="266793"/>
    <row r="266794"/>
    <row r="266795"/>
    <row r="266796"/>
    <row r="266797"/>
    <row r="266798"/>
    <row r="266799"/>
    <row r="266800"/>
    <row r="266801"/>
    <row r="266802"/>
    <row r="266803"/>
    <row r="266804"/>
    <row r="266805"/>
    <row r="266806"/>
    <row r="266807"/>
    <row r="266808"/>
    <row r="266809"/>
    <row r="266810"/>
    <row r="266811"/>
    <row r="266812"/>
    <row r="266813"/>
    <row r="266814"/>
    <row r="266815"/>
    <row r="266816"/>
    <row r="266817"/>
    <row r="266818"/>
    <row r="266819"/>
    <row r="266820"/>
    <row r="266821"/>
    <row r="266822"/>
    <row r="266823"/>
    <row r="266824"/>
    <row r="266825"/>
    <row r="266826"/>
    <row r="266827"/>
    <row r="266828"/>
    <row r="266829"/>
    <row r="266830"/>
    <row r="266831"/>
    <row r="266832"/>
    <row r="266833"/>
    <row r="266834"/>
    <row r="266835"/>
    <row r="266836"/>
    <row r="266837"/>
    <row r="266838"/>
    <row r="266839"/>
    <row r="266840"/>
    <row r="266841"/>
    <row r="266842"/>
    <row r="266843"/>
    <row r="266844"/>
    <row r="266845"/>
    <row r="266846"/>
    <row r="266847"/>
    <row r="266848"/>
    <row r="266849"/>
    <row r="266850"/>
    <row r="266851"/>
    <row r="266852"/>
    <row r="266853"/>
    <row r="266854"/>
    <row r="266855"/>
    <row r="266856"/>
    <row r="266857"/>
    <row r="266858"/>
    <row r="266859"/>
    <row r="266860"/>
    <row r="266861"/>
    <row r="266862"/>
    <row r="266863"/>
    <row r="266864"/>
    <row r="266865"/>
    <row r="266866"/>
    <row r="266867"/>
    <row r="266868"/>
    <row r="266869"/>
    <row r="266870"/>
    <row r="266871"/>
    <row r="266872"/>
    <row r="266873"/>
    <row r="266874"/>
    <row r="266875"/>
    <row r="266876"/>
    <row r="266877"/>
    <row r="266878"/>
    <row r="266879"/>
    <row r="266880"/>
    <row r="266881"/>
    <row r="266882"/>
    <row r="266883"/>
    <row r="266884"/>
    <row r="266885"/>
    <row r="266886"/>
    <row r="266887"/>
    <row r="266888"/>
    <row r="266889"/>
    <row r="266890"/>
    <row r="266891"/>
    <row r="266892"/>
    <row r="266893"/>
    <row r="266894"/>
    <row r="266895"/>
    <row r="266896"/>
    <row r="266897"/>
    <row r="266898"/>
    <row r="266899"/>
    <row r="266900"/>
    <row r="266901"/>
    <row r="266902"/>
    <row r="266903"/>
    <row r="266904"/>
    <row r="266905"/>
    <row r="266906"/>
    <row r="266907"/>
    <row r="266908"/>
    <row r="266909"/>
    <row r="266910"/>
    <row r="266911"/>
    <row r="266912"/>
    <row r="266913"/>
    <row r="266914"/>
    <row r="266915"/>
    <row r="266916"/>
    <row r="266917"/>
    <row r="266918"/>
    <row r="266919"/>
    <row r="266920"/>
    <row r="266921"/>
    <row r="266922"/>
    <row r="266923"/>
    <row r="266924"/>
    <row r="266925"/>
    <row r="266926"/>
    <row r="266927"/>
    <row r="266928"/>
    <row r="266929"/>
    <row r="266930"/>
    <row r="266931"/>
    <row r="266932"/>
    <row r="266933"/>
    <row r="266934"/>
    <row r="266935"/>
    <row r="266936"/>
    <row r="266937"/>
    <row r="266938"/>
    <row r="266939"/>
    <row r="266940"/>
    <row r="266941"/>
    <row r="266942"/>
    <row r="266943"/>
    <row r="266944"/>
    <row r="266945"/>
    <row r="266946"/>
    <row r="266947"/>
    <row r="266948"/>
    <row r="266949"/>
    <row r="266950"/>
    <row r="266951"/>
    <row r="266952"/>
    <row r="266953"/>
    <row r="266954"/>
    <row r="266955"/>
    <row r="266956"/>
    <row r="266957"/>
    <row r="266958"/>
    <row r="266959"/>
    <row r="266960"/>
    <row r="266961"/>
    <row r="266962"/>
    <row r="266963"/>
    <row r="266964"/>
    <row r="266965"/>
    <row r="266966"/>
    <row r="266967"/>
    <row r="266968"/>
    <row r="266969"/>
    <row r="266970"/>
    <row r="266971"/>
    <row r="266972"/>
    <row r="266973"/>
    <row r="266974"/>
    <row r="266975"/>
    <row r="266976"/>
    <row r="266977"/>
    <row r="266978"/>
    <row r="266979"/>
    <row r="266980"/>
    <row r="266981"/>
    <row r="266982"/>
    <row r="266983"/>
    <row r="266984"/>
    <row r="266985"/>
    <row r="266986"/>
    <row r="266987"/>
    <row r="266988"/>
    <row r="266989"/>
    <row r="266990"/>
    <row r="266991"/>
    <row r="266992"/>
    <row r="266993"/>
    <row r="266994"/>
    <row r="266995"/>
    <row r="266996"/>
    <row r="266997"/>
    <row r="266998"/>
    <row r="266999"/>
    <row r="267000"/>
    <row r="267001"/>
    <row r="267002"/>
    <row r="267003"/>
    <row r="267004"/>
    <row r="267005"/>
    <row r="267006"/>
    <row r="267007"/>
    <row r="267008"/>
    <row r="267009"/>
    <row r="267010"/>
    <row r="267011"/>
    <row r="267012"/>
    <row r="267013"/>
    <row r="267014"/>
    <row r="267015"/>
    <row r="267016"/>
    <row r="267017"/>
    <row r="267018"/>
    <row r="267019"/>
    <row r="267020"/>
    <row r="267021"/>
    <row r="267022"/>
    <row r="267023"/>
    <row r="267024"/>
    <row r="267025"/>
    <row r="267026"/>
    <row r="267027"/>
    <row r="267028"/>
    <row r="267029"/>
    <row r="267030"/>
    <row r="267031"/>
    <row r="267032"/>
    <row r="267033"/>
    <row r="267034"/>
    <row r="267035"/>
    <row r="267036"/>
    <row r="267037"/>
    <row r="267038"/>
    <row r="267039"/>
    <row r="267040"/>
    <row r="267041"/>
    <row r="267042"/>
    <row r="267043"/>
    <row r="267044"/>
    <row r="267045"/>
    <row r="267046"/>
    <row r="267047"/>
    <row r="267048"/>
    <row r="267049"/>
    <row r="267050"/>
    <row r="267051"/>
    <row r="267052"/>
    <row r="267053"/>
    <row r="267054"/>
    <row r="267055"/>
    <row r="267056"/>
    <row r="267057"/>
    <row r="267058"/>
    <row r="267059"/>
    <row r="267060"/>
    <row r="267061"/>
    <row r="267062"/>
    <row r="267063"/>
    <row r="267064"/>
    <row r="267065"/>
    <row r="267066"/>
    <row r="267067"/>
    <row r="267068"/>
    <row r="267069"/>
    <row r="267070"/>
    <row r="267071"/>
    <row r="267072"/>
    <row r="267073"/>
    <row r="267074"/>
    <row r="267075"/>
    <row r="267076"/>
    <row r="267077"/>
    <row r="267078"/>
    <row r="267079"/>
    <row r="267080"/>
    <row r="267081"/>
    <row r="267082"/>
    <row r="267083"/>
    <row r="267084"/>
    <row r="267085"/>
    <row r="267086"/>
    <row r="267087"/>
    <row r="267088"/>
    <row r="267089"/>
    <row r="267090"/>
    <row r="267091"/>
    <row r="267092"/>
    <row r="267093"/>
    <row r="267094"/>
    <row r="267095"/>
    <row r="267096"/>
    <row r="267097"/>
    <row r="267098"/>
    <row r="267099"/>
    <row r="267100"/>
    <row r="267101"/>
    <row r="267102"/>
    <row r="267103"/>
    <row r="267104"/>
    <row r="267105"/>
    <row r="267106"/>
    <row r="267107"/>
    <row r="267108"/>
    <row r="267109"/>
    <row r="267110"/>
    <row r="267111"/>
    <row r="267112"/>
    <row r="267113"/>
    <row r="267114"/>
    <row r="267115"/>
    <row r="267116"/>
    <row r="267117"/>
    <row r="267118"/>
    <row r="267119"/>
    <row r="267120"/>
    <row r="267121"/>
    <row r="267122"/>
    <row r="267123"/>
    <row r="267124"/>
    <row r="267125"/>
    <row r="267126"/>
    <row r="267127"/>
    <row r="267128"/>
    <row r="267129"/>
    <row r="267130"/>
    <row r="267131"/>
    <row r="267132"/>
    <row r="267133"/>
    <row r="267134"/>
    <row r="267135"/>
    <row r="267136"/>
    <row r="267137"/>
    <row r="267138"/>
    <row r="267139"/>
    <row r="267140"/>
    <row r="267141"/>
    <row r="267142"/>
    <row r="267143"/>
    <row r="267144"/>
    <row r="267145"/>
    <row r="267146"/>
    <row r="267147"/>
    <row r="267148"/>
    <row r="267149"/>
    <row r="267150"/>
    <row r="267151"/>
    <row r="267152"/>
    <row r="267153"/>
    <row r="267154"/>
    <row r="267155"/>
    <row r="267156"/>
    <row r="267157"/>
    <row r="267158"/>
    <row r="267159"/>
    <row r="267160"/>
    <row r="267161"/>
    <row r="267162"/>
    <row r="267163"/>
    <row r="267164"/>
    <row r="267165"/>
    <row r="267166"/>
    <row r="267167"/>
    <row r="267168"/>
    <row r="267169"/>
    <row r="267170"/>
    <row r="267171"/>
    <row r="267172"/>
    <row r="267173"/>
    <row r="267174"/>
    <row r="267175"/>
    <row r="267176"/>
    <row r="267177"/>
    <row r="267178"/>
    <row r="267179"/>
    <row r="267180"/>
    <row r="267181"/>
    <row r="267182"/>
    <row r="267183"/>
    <row r="267184"/>
    <row r="267185"/>
    <row r="267186"/>
    <row r="267187"/>
    <row r="267188"/>
    <row r="267189"/>
    <row r="267190"/>
    <row r="267191"/>
    <row r="267192"/>
    <row r="267193"/>
    <row r="267194"/>
    <row r="267195"/>
    <row r="267196"/>
    <row r="267197"/>
    <row r="267198"/>
    <row r="267199"/>
    <row r="267200"/>
    <row r="267201"/>
    <row r="267202"/>
    <row r="267203"/>
    <row r="267204"/>
    <row r="267205"/>
    <row r="267206"/>
    <row r="267207"/>
    <row r="267208"/>
    <row r="267209"/>
    <row r="267210"/>
    <row r="267211"/>
    <row r="267212"/>
    <row r="267213"/>
    <row r="267214"/>
    <row r="267215"/>
    <row r="267216"/>
    <row r="267217"/>
    <row r="267218"/>
    <row r="267219"/>
    <row r="267220"/>
    <row r="267221"/>
    <row r="267222"/>
    <row r="267223"/>
    <row r="267224"/>
    <row r="267225"/>
    <row r="267226"/>
    <row r="267227"/>
    <row r="267228"/>
    <row r="267229"/>
    <row r="267230"/>
    <row r="267231"/>
    <row r="267232"/>
    <row r="267233"/>
    <row r="267234"/>
    <row r="267235"/>
    <row r="267236"/>
    <row r="267237"/>
    <row r="267238"/>
    <row r="267239"/>
    <row r="267240"/>
    <row r="267241"/>
    <row r="267242"/>
    <row r="267243"/>
    <row r="267244"/>
    <row r="267245"/>
    <row r="267246"/>
    <row r="267247"/>
    <row r="267248"/>
    <row r="267249"/>
    <row r="267250"/>
    <row r="267251"/>
    <row r="267252"/>
    <row r="267253"/>
    <row r="267254"/>
    <row r="267255"/>
    <row r="267256"/>
    <row r="267257"/>
    <row r="267258"/>
    <row r="267259"/>
    <row r="267260"/>
    <row r="267261"/>
    <row r="267262"/>
    <row r="267263"/>
    <row r="267264"/>
    <row r="267265"/>
    <row r="267266"/>
    <row r="267267"/>
    <row r="267268"/>
    <row r="267269"/>
    <row r="267270"/>
    <row r="267271"/>
    <row r="267272"/>
    <row r="267273"/>
    <row r="267274"/>
    <row r="267275"/>
    <row r="267276"/>
    <row r="267277"/>
    <row r="267278"/>
    <row r="267279"/>
    <row r="267280"/>
    <row r="267281"/>
    <row r="267282"/>
    <row r="267283"/>
    <row r="267284"/>
    <row r="267285"/>
    <row r="267286"/>
    <row r="267287"/>
    <row r="267288"/>
    <row r="267289"/>
    <row r="267290"/>
    <row r="267291"/>
    <row r="267292"/>
    <row r="267293"/>
    <row r="267294"/>
    <row r="267295"/>
    <row r="267296"/>
    <row r="267297"/>
    <row r="267298"/>
    <row r="267299"/>
    <row r="267300"/>
    <row r="267301"/>
    <row r="267302"/>
    <row r="267303"/>
    <row r="267304"/>
    <row r="267305"/>
    <row r="267306"/>
    <row r="267307"/>
    <row r="267308"/>
    <row r="267309"/>
    <row r="267310"/>
    <row r="267311"/>
    <row r="267312"/>
    <row r="267313"/>
    <row r="267314"/>
    <row r="267315"/>
    <row r="267316"/>
    <row r="267317"/>
    <row r="267318"/>
    <row r="267319"/>
    <row r="267320"/>
    <row r="267321"/>
    <row r="267322"/>
    <row r="267323"/>
    <row r="267324"/>
    <row r="267325"/>
    <row r="267326"/>
    <row r="267327"/>
    <row r="267328"/>
    <row r="267329"/>
    <row r="267330"/>
    <row r="267331"/>
    <row r="267332"/>
    <row r="267333"/>
    <row r="267334"/>
    <row r="267335"/>
    <row r="267336"/>
    <row r="267337"/>
    <row r="267338"/>
    <row r="267339"/>
    <row r="267340"/>
    <row r="267341"/>
    <row r="267342"/>
    <row r="267343"/>
    <row r="267344"/>
    <row r="267345"/>
    <row r="267346"/>
    <row r="267347"/>
    <row r="267348"/>
    <row r="267349"/>
    <row r="267350"/>
    <row r="267351"/>
    <row r="267352"/>
    <row r="267353"/>
    <row r="267354"/>
    <row r="267355"/>
    <row r="267356"/>
    <row r="267357"/>
    <row r="267358"/>
    <row r="267359"/>
    <row r="267360"/>
    <row r="267361"/>
    <row r="267362"/>
    <row r="267363"/>
    <row r="267364"/>
    <row r="267365"/>
    <row r="267366"/>
    <row r="267367"/>
    <row r="267368"/>
    <row r="267369"/>
    <row r="267370"/>
    <row r="267371"/>
    <row r="267372"/>
    <row r="267373"/>
    <row r="267374"/>
    <row r="267375"/>
    <row r="267376"/>
    <row r="267377"/>
    <row r="267378"/>
    <row r="267379"/>
    <row r="267380"/>
    <row r="267381"/>
    <row r="267382"/>
    <row r="267383"/>
    <row r="267384"/>
    <row r="267385"/>
    <row r="267386"/>
    <row r="267387"/>
    <row r="267388"/>
    <row r="267389"/>
    <row r="267390"/>
    <row r="267391"/>
    <row r="267392"/>
    <row r="267393"/>
    <row r="267394"/>
    <row r="267395"/>
    <row r="267396"/>
    <row r="267397"/>
    <row r="267398"/>
    <row r="267399"/>
    <row r="267400"/>
    <row r="267401"/>
    <row r="267402"/>
    <row r="267403"/>
    <row r="267404"/>
    <row r="267405"/>
    <row r="267406"/>
    <row r="267407"/>
    <row r="267408"/>
    <row r="267409"/>
    <row r="267410"/>
    <row r="267411"/>
    <row r="267412"/>
    <row r="267413"/>
    <row r="267414"/>
    <row r="267415"/>
    <row r="267416"/>
    <row r="267417"/>
    <row r="267418"/>
    <row r="267419"/>
    <row r="267420"/>
    <row r="267421"/>
    <row r="267422"/>
    <row r="267423"/>
    <row r="267424"/>
    <row r="267425"/>
    <row r="267426"/>
    <row r="267427"/>
    <row r="267428"/>
    <row r="267429"/>
    <row r="267430"/>
    <row r="267431"/>
    <row r="267432"/>
    <row r="267433"/>
    <row r="267434"/>
    <row r="267435"/>
    <row r="267436"/>
    <row r="267437"/>
    <row r="267438"/>
    <row r="267439"/>
    <row r="267440"/>
    <row r="267441"/>
    <row r="267442"/>
    <row r="267443"/>
    <row r="267444"/>
    <row r="267445"/>
    <row r="267446"/>
    <row r="267447"/>
    <row r="267448"/>
    <row r="267449"/>
    <row r="267450"/>
    <row r="267451"/>
    <row r="267452"/>
    <row r="267453"/>
    <row r="267454"/>
    <row r="267455"/>
    <row r="267456"/>
    <row r="267457"/>
    <row r="267458"/>
    <row r="267459"/>
    <row r="267460"/>
    <row r="267461"/>
    <row r="267462"/>
    <row r="267463"/>
    <row r="267464"/>
    <row r="267465"/>
    <row r="267466"/>
    <row r="267467"/>
    <row r="267468"/>
    <row r="267469"/>
    <row r="267470"/>
    <row r="267471"/>
    <row r="267472"/>
    <row r="267473"/>
    <row r="267474"/>
    <row r="267475"/>
    <row r="267476"/>
    <row r="267477"/>
    <row r="267478"/>
    <row r="267479"/>
    <row r="267480"/>
    <row r="267481"/>
    <row r="267482"/>
    <row r="267483"/>
    <row r="267484"/>
    <row r="267485"/>
    <row r="267486"/>
    <row r="267487"/>
    <row r="267488"/>
    <row r="267489"/>
    <row r="267490"/>
    <row r="267491"/>
    <row r="267492"/>
    <row r="267493"/>
    <row r="267494"/>
    <row r="267495"/>
    <row r="267496"/>
    <row r="267497"/>
    <row r="267498"/>
    <row r="267499"/>
    <row r="267500"/>
    <row r="267501"/>
    <row r="267502"/>
    <row r="267503"/>
    <row r="267504"/>
    <row r="267505"/>
    <row r="267506"/>
    <row r="267507"/>
    <row r="267508"/>
    <row r="267509"/>
    <row r="267510"/>
    <row r="267511"/>
    <row r="267512"/>
    <row r="267513"/>
    <row r="267514"/>
    <row r="267515"/>
    <row r="267516"/>
    <row r="267517"/>
    <row r="267518"/>
    <row r="267519"/>
    <row r="267520"/>
    <row r="267521"/>
    <row r="267522"/>
    <row r="267523"/>
    <row r="267524"/>
    <row r="267525"/>
    <row r="267526"/>
    <row r="267527"/>
    <row r="267528"/>
    <row r="267529"/>
    <row r="267530"/>
    <row r="267531"/>
    <row r="267532"/>
    <row r="267533"/>
    <row r="267534"/>
    <row r="267535"/>
    <row r="267536"/>
    <row r="267537"/>
    <row r="267538"/>
    <row r="267539"/>
    <row r="267540"/>
    <row r="267541"/>
    <row r="267542"/>
    <row r="267543"/>
    <row r="267544"/>
    <row r="267545"/>
    <row r="267546"/>
    <row r="267547"/>
    <row r="267548"/>
    <row r="267549"/>
    <row r="267550"/>
    <row r="267551"/>
    <row r="267552"/>
    <row r="267553"/>
    <row r="267554"/>
    <row r="267555"/>
    <row r="267556"/>
    <row r="267557"/>
    <row r="267558"/>
    <row r="267559"/>
    <row r="267560"/>
    <row r="267561"/>
    <row r="267562"/>
    <row r="267563"/>
    <row r="267564"/>
    <row r="267565"/>
    <row r="267566"/>
    <row r="267567"/>
    <row r="267568"/>
    <row r="267569"/>
    <row r="267570"/>
    <row r="267571"/>
    <row r="267572"/>
    <row r="267573"/>
    <row r="267574"/>
    <row r="267575"/>
    <row r="267576"/>
    <row r="267577"/>
    <row r="267578"/>
    <row r="267579"/>
    <row r="267580"/>
    <row r="267581"/>
    <row r="267582"/>
    <row r="267583"/>
    <row r="267584"/>
    <row r="267585"/>
    <row r="267586"/>
    <row r="267587"/>
    <row r="267588"/>
    <row r="267589"/>
    <row r="267590"/>
    <row r="267591"/>
    <row r="267592"/>
    <row r="267593"/>
    <row r="267594"/>
    <row r="267595"/>
    <row r="267596"/>
    <row r="267597"/>
    <row r="267598"/>
    <row r="267599"/>
    <row r="267600"/>
    <row r="267601"/>
    <row r="267602"/>
    <row r="267603"/>
    <row r="267604"/>
    <row r="267605"/>
    <row r="267606"/>
    <row r="267607"/>
    <row r="267608"/>
    <row r="267609"/>
    <row r="267610"/>
    <row r="267611"/>
    <row r="267612"/>
    <row r="267613"/>
    <row r="267614"/>
    <row r="267615"/>
    <row r="267616"/>
    <row r="267617"/>
    <row r="267618"/>
    <row r="267619"/>
    <row r="267620"/>
    <row r="267621"/>
    <row r="267622"/>
    <row r="267623"/>
    <row r="267624"/>
    <row r="267625"/>
    <row r="267626"/>
    <row r="267627"/>
    <row r="267628"/>
    <row r="267629"/>
    <row r="267630"/>
    <row r="267631"/>
    <row r="267632"/>
    <row r="267633"/>
    <row r="267634"/>
    <row r="267635"/>
    <row r="267636"/>
    <row r="267637"/>
    <row r="267638"/>
    <row r="267639"/>
    <row r="267640"/>
    <row r="267641"/>
    <row r="267642"/>
    <row r="267643"/>
    <row r="267644"/>
    <row r="267645"/>
    <row r="267646"/>
    <row r="267647"/>
    <row r="267648"/>
    <row r="267649"/>
    <row r="267650"/>
    <row r="267651"/>
    <row r="267652"/>
    <row r="267653"/>
    <row r="267654"/>
    <row r="267655"/>
    <row r="267656"/>
    <row r="267657"/>
    <row r="267658"/>
    <row r="267659"/>
    <row r="267660"/>
    <row r="267661"/>
    <row r="267662"/>
    <row r="267663"/>
    <row r="267664"/>
    <row r="267665"/>
    <row r="267666"/>
    <row r="267667"/>
    <row r="267668"/>
    <row r="267669"/>
    <row r="267670"/>
    <row r="267671"/>
    <row r="267672"/>
    <row r="267673"/>
    <row r="267674"/>
    <row r="267675"/>
    <row r="267676"/>
    <row r="267677"/>
    <row r="267678"/>
    <row r="267679"/>
    <row r="267680"/>
    <row r="267681"/>
    <row r="267682"/>
    <row r="267683"/>
    <row r="267684"/>
    <row r="267685"/>
    <row r="267686"/>
    <row r="267687"/>
    <row r="267688"/>
    <row r="267689"/>
    <row r="267690"/>
    <row r="267691"/>
    <row r="267692"/>
    <row r="267693"/>
    <row r="267694"/>
    <row r="267695"/>
    <row r="267696"/>
    <row r="267697"/>
    <row r="267698"/>
    <row r="267699"/>
    <row r="267700"/>
    <row r="267701"/>
    <row r="267702"/>
    <row r="267703"/>
    <row r="267704"/>
    <row r="267705"/>
    <row r="267706"/>
    <row r="267707"/>
    <row r="267708"/>
    <row r="267709"/>
    <row r="267710"/>
    <row r="267711"/>
    <row r="267712"/>
    <row r="267713"/>
    <row r="267714"/>
    <row r="267715"/>
    <row r="267716"/>
    <row r="267717"/>
    <row r="267718"/>
    <row r="267719"/>
    <row r="267720"/>
    <row r="267721"/>
    <row r="267722"/>
    <row r="267723"/>
    <row r="267724"/>
    <row r="267725"/>
    <row r="267726"/>
    <row r="267727"/>
    <row r="267728"/>
    <row r="267729"/>
    <row r="267730"/>
    <row r="267731"/>
    <row r="267732"/>
    <row r="267733"/>
    <row r="267734"/>
    <row r="267735"/>
    <row r="267736"/>
    <row r="267737"/>
    <row r="267738"/>
    <row r="267739"/>
    <row r="267740"/>
    <row r="267741"/>
    <row r="267742"/>
    <row r="267743"/>
    <row r="267744"/>
    <row r="267745"/>
    <row r="267746"/>
    <row r="267747"/>
    <row r="267748"/>
    <row r="267749"/>
    <row r="267750"/>
    <row r="267751"/>
    <row r="267752"/>
    <row r="267753"/>
    <row r="267754"/>
    <row r="267755"/>
    <row r="267756"/>
    <row r="267757"/>
    <row r="267758"/>
    <row r="267759"/>
    <row r="267760"/>
    <row r="267761"/>
    <row r="267762"/>
    <row r="267763"/>
    <row r="267764"/>
    <row r="267765"/>
    <row r="267766"/>
    <row r="267767"/>
    <row r="267768"/>
    <row r="267769"/>
    <row r="267770"/>
    <row r="267771"/>
    <row r="267772"/>
    <row r="267773"/>
    <row r="267774"/>
    <row r="267775"/>
    <row r="267776"/>
    <row r="267777"/>
    <row r="267778"/>
    <row r="267779"/>
    <row r="267780"/>
    <row r="267781"/>
    <row r="267782"/>
    <row r="267783"/>
    <row r="267784"/>
    <row r="267785"/>
    <row r="267786"/>
    <row r="267787"/>
    <row r="267788"/>
    <row r="267789"/>
    <row r="267790"/>
    <row r="267791"/>
    <row r="267792"/>
    <row r="267793"/>
    <row r="267794"/>
    <row r="267795"/>
    <row r="267796"/>
    <row r="267797"/>
    <row r="267798"/>
    <row r="267799"/>
    <row r="267800"/>
    <row r="267801"/>
    <row r="267802"/>
    <row r="267803"/>
    <row r="267804"/>
    <row r="267805"/>
    <row r="267806"/>
    <row r="267807"/>
    <row r="267808"/>
    <row r="267809"/>
    <row r="267810"/>
    <row r="267811"/>
    <row r="267812"/>
    <row r="267813"/>
    <row r="267814"/>
    <row r="267815"/>
    <row r="267816"/>
    <row r="267817"/>
    <row r="267818"/>
    <row r="267819"/>
    <row r="267820"/>
    <row r="267821"/>
    <row r="267822"/>
    <row r="267823"/>
    <row r="267824"/>
    <row r="267825"/>
    <row r="267826"/>
    <row r="267827"/>
    <row r="267828"/>
    <row r="267829"/>
    <row r="267830"/>
    <row r="267831"/>
    <row r="267832"/>
    <row r="267833"/>
    <row r="267834"/>
    <row r="267835"/>
    <row r="267836"/>
    <row r="267837"/>
    <row r="267838"/>
    <row r="267839"/>
    <row r="267840"/>
    <row r="267841"/>
    <row r="267842"/>
    <row r="267843"/>
    <row r="267844"/>
    <row r="267845"/>
    <row r="267846"/>
    <row r="267847"/>
    <row r="267848"/>
    <row r="267849"/>
    <row r="267850"/>
    <row r="267851"/>
    <row r="267852"/>
    <row r="267853"/>
    <row r="267854"/>
    <row r="267855"/>
    <row r="267856"/>
    <row r="267857"/>
    <row r="267858"/>
    <row r="267859"/>
    <row r="267860"/>
    <row r="267861"/>
    <row r="267862"/>
    <row r="267863"/>
    <row r="267864"/>
    <row r="267865"/>
    <row r="267866"/>
    <row r="267867"/>
    <row r="267868"/>
    <row r="267869"/>
    <row r="267870"/>
    <row r="267871"/>
    <row r="267872"/>
    <row r="267873"/>
    <row r="267874"/>
    <row r="267875"/>
    <row r="267876"/>
    <row r="267877"/>
    <row r="267878"/>
    <row r="267879"/>
    <row r="267880"/>
    <row r="267881"/>
    <row r="267882"/>
    <row r="267883"/>
    <row r="267884"/>
    <row r="267885"/>
    <row r="267886"/>
    <row r="267887"/>
    <row r="267888"/>
    <row r="267889"/>
    <row r="267890"/>
    <row r="267891"/>
    <row r="267892"/>
    <row r="267893"/>
    <row r="267894"/>
    <row r="267895"/>
    <row r="267896"/>
    <row r="267897"/>
    <row r="267898"/>
    <row r="267899"/>
    <row r="267900"/>
    <row r="267901"/>
    <row r="267902"/>
    <row r="267903"/>
    <row r="267904"/>
    <row r="267905"/>
    <row r="267906"/>
    <row r="267907"/>
    <row r="267908"/>
    <row r="267909"/>
    <row r="267910"/>
    <row r="267911"/>
    <row r="267912"/>
    <row r="267913"/>
    <row r="267914"/>
    <row r="267915"/>
    <row r="267916"/>
    <row r="267917"/>
    <row r="267918"/>
    <row r="267919"/>
    <row r="267920"/>
    <row r="267921"/>
    <row r="267922"/>
    <row r="267923"/>
    <row r="267924"/>
    <row r="267925"/>
    <row r="267926"/>
    <row r="267927"/>
    <row r="267928"/>
    <row r="267929"/>
    <row r="267930"/>
    <row r="267931"/>
    <row r="267932"/>
    <row r="267933"/>
    <row r="267934"/>
    <row r="267935"/>
    <row r="267936"/>
    <row r="267937"/>
    <row r="267938"/>
    <row r="267939"/>
    <row r="267940"/>
    <row r="267941"/>
    <row r="267942"/>
    <row r="267943"/>
    <row r="267944"/>
    <row r="267945"/>
    <row r="267946"/>
    <row r="267947"/>
    <row r="267948"/>
    <row r="267949"/>
    <row r="267950"/>
    <row r="267951"/>
    <row r="267952"/>
    <row r="267953"/>
    <row r="267954"/>
    <row r="267955"/>
    <row r="267956"/>
    <row r="267957"/>
    <row r="267958"/>
    <row r="267959"/>
    <row r="267960"/>
    <row r="267961"/>
    <row r="267962"/>
    <row r="267963"/>
    <row r="267964"/>
    <row r="267965"/>
    <row r="267966"/>
    <row r="267967"/>
    <row r="267968"/>
    <row r="267969"/>
    <row r="267970"/>
    <row r="267971"/>
    <row r="267972"/>
    <row r="267973"/>
    <row r="267974"/>
    <row r="267975"/>
    <row r="267976"/>
    <row r="267977"/>
    <row r="267978"/>
    <row r="267979"/>
    <row r="267980"/>
    <row r="267981"/>
    <row r="267982"/>
    <row r="267983"/>
    <row r="267984"/>
    <row r="267985"/>
    <row r="267986"/>
    <row r="267987"/>
    <row r="267988"/>
    <row r="267989"/>
    <row r="267990"/>
    <row r="267991"/>
    <row r="267992"/>
    <row r="267993"/>
    <row r="267994"/>
    <row r="267995"/>
    <row r="267996"/>
    <row r="267997"/>
    <row r="267998"/>
    <row r="267999"/>
    <row r="268000"/>
    <row r="268001"/>
    <row r="268002"/>
    <row r="268003"/>
    <row r="268004"/>
    <row r="268005"/>
    <row r="268006"/>
    <row r="268007"/>
    <row r="268008"/>
    <row r="268009"/>
    <row r="268010"/>
    <row r="268011"/>
    <row r="268012"/>
    <row r="268013"/>
    <row r="268014"/>
    <row r="268015"/>
    <row r="268016"/>
    <row r="268017"/>
    <row r="268018"/>
    <row r="268019"/>
    <row r="268020"/>
    <row r="268021"/>
    <row r="268022"/>
    <row r="268023"/>
    <row r="268024"/>
    <row r="268025"/>
    <row r="268026"/>
    <row r="268027"/>
    <row r="268028"/>
    <row r="268029"/>
    <row r="268030"/>
    <row r="268031"/>
    <row r="268032"/>
    <row r="268033"/>
    <row r="268034"/>
    <row r="268035"/>
    <row r="268036"/>
    <row r="268037"/>
    <row r="268038"/>
    <row r="268039"/>
    <row r="268040"/>
    <row r="268041"/>
    <row r="268042"/>
    <row r="268043"/>
    <row r="268044"/>
    <row r="268045"/>
    <row r="268046"/>
    <row r="268047"/>
    <row r="268048"/>
    <row r="268049"/>
    <row r="268050"/>
    <row r="268051"/>
    <row r="268052"/>
    <row r="268053"/>
    <row r="268054"/>
    <row r="268055"/>
    <row r="268056"/>
    <row r="268057"/>
    <row r="268058"/>
    <row r="268059"/>
    <row r="268060"/>
    <row r="268061"/>
    <row r="268062"/>
    <row r="268063"/>
    <row r="268064"/>
    <row r="268065"/>
    <row r="268066"/>
    <row r="268067"/>
    <row r="268068"/>
    <row r="268069"/>
    <row r="268070"/>
    <row r="268071"/>
    <row r="268072"/>
    <row r="268073"/>
    <row r="268074"/>
    <row r="268075"/>
    <row r="268076"/>
    <row r="268077"/>
    <row r="268078"/>
    <row r="268079"/>
    <row r="268080"/>
    <row r="268081"/>
    <row r="268082"/>
    <row r="268083"/>
    <row r="268084"/>
    <row r="268085"/>
    <row r="268086"/>
    <row r="268087"/>
    <row r="268088"/>
    <row r="268089"/>
    <row r="268090"/>
    <row r="268091"/>
    <row r="268092"/>
    <row r="268093"/>
    <row r="268094"/>
    <row r="268095"/>
    <row r="268096"/>
    <row r="268097"/>
    <row r="268098"/>
    <row r="268099"/>
    <row r="268100"/>
    <row r="268101"/>
    <row r="268102"/>
    <row r="268103"/>
    <row r="268104"/>
    <row r="268105"/>
    <row r="268106"/>
    <row r="268107"/>
    <row r="268108"/>
    <row r="268109"/>
    <row r="268110"/>
    <row r="268111"/>
    <row r="268112"/>
    <row r="268113"/>
    <row r="268114"/>
    <row r="268115"/>
    <row r="268116"/>
    <row r="268117"/>
    <row r="268118"/>
    <row r="268119"/>
    <row r="268120"/>
    <row r="268121"/>
    <row r="268122"/>
    <row r="268123"/>
    <row r="268124"/>
    <row r="268125"/>
    <row r="268126"/>
    <row r="268127"/>
    <row r="268128"/>
    <row r="268129"/>
    <row r="268130"/>
    <row r="268131"/>
    <row r="268132"/>
    <row r="268133"/>
    <row r="268134"/>
    <row r="268135"/>
    <row r="268136"/>
    <row r="268137"/>
    <row r="268138"/>
    <row r="268139"/>
    <row r="268140"/>
    <row r="268141"/>
    <row r="268142"/>
    <row r="268143"/>
    <row r="268144"/>
    <row r="268145"/>
    <row r="268146"/>
    <row r="268147"/>
    <row r="268148"/>
    <row r="268149"/>
    <row r="268150"/>
    <row r="268151"/>
    <row r="268152"/>
    <row r="268153"/>
    <row r="268154"/>
    <row r="268155"/>
    <row r="268156"/>
    <row r="268157"/>
    <row r="268158"/>
    <row r="268159"/>
    <row r="268160"/>
    <row r="268161"/>
    <row r="268162"/>
    <row r="268163"/>
    <row r="268164"/>
    <row r="268165"/>
    <row r="268166"/>
    <row r="268167"/>
    <row r="268168"/>
    <row r="268169"/>
    <row r="268170"/>
    <row r="268171"/>
    <row r="268172"/>
    <row r="268173"/>
    <row r="268174"/>
    <row r="268175"/>
    <row r="268176"/>
    <row r="268177"/>
    <row r="268178"/>
    <row r="268179"/>
    <row r="268180"/>
    <row r="268181"/>
    <row r="268182"/>
    <row r="268183"/>
    <row r="268184"/>
    <row r="268185"/>
    <row r="268186"/>
    <row r="268187"/>
    <row r="268188"/>
    <row r="268189"/>
    <row r="268190"/>
    <row r="268191"/>
    <row r="268192"/>
    <row r="268193"/>
    <row r="268194"/>
    <row r="268195"/>
    <row r="268196"/>
    <row r="268197"/>
    <row r="268198"/>
    <row r="268199"/>
    <row r="268200"/>
    <row r="268201"/>
    <row r="268202"/>
    <row r="268203"/>
    <row r="268204"/>
    <row r="268205"/>
    <row r="268206"/>
    <row r="268207"/>
    <row r="268208"/>
    <row r="268209"/>
    <row r="268210"/>
    <row r="268211"/>
    <row r="268212"/>
    <row r="268213"/>
    <row r="268214"/>
    <row r="268215"/>
    <row r="268216"/>
    <row r="268217"/>
    <row r="268218"/>
    <row r="268219"/>
    <row r="268220"/>
    <row r="268221"/>
    <row r="268222"/>
    <row r="268223"/>
    <row r="268224"/>
    <row r="268225"/>
    <row r="268226"/>
    <row r="268227"/>
    <row r="268228"/>
    <row r="268229"/>
    <row r="268230"/>
    <row r="268231"/>
    <row r="268232"/>
    <row r="268233"/>
    <row r="268234"/>
    <row r="268235"/>
    <row r="268236"/>
    <row r="268237"/>
    <row r="268238"/>
    <row r="268239"/>
    <row r="268240"/>
    <row r="268241"/>
    <row r="268242"/>
    <row r="268243"/>
    <row r="268244"/>
    <row r="268245"/>
    <row r="268246"/>
    <row r="268247"/>
    <row r="268248"/>
    <row r="268249"/>
    <row r="268250"/>
    <row r="268251"/>
    <row r="268252"/>
    <row r="268253"/>
    <row r="268254"/>
    <row r="268255"/>
    <row r="268256"/>
    <row r="268257"/>
    <row r="268258"/>
    <row r="268259"/>
    <row r="268260"/>
    <row r="268261"/>
    <row r="268262"/>
    <row r="268263"/>
    <row r="268264"/>
    <row r="268265"/>
    <row r="268266"/>
    <row r="268267"/>
    <row r="268268"/>
    <row r="268269"/>
    <row r="268270"/>
    <row r="268271"/>
    <row r="268272"/>
    <row r="268273"/>
    <row r="268274"/>
    <row r="268275"/>
    <row r="268276"/>
    <row r="268277"/>
    <row r="268278"/>
    <row r="268279"/>
    <row r="268280"/>
    <row r="268281"/>
    <row r="268282"/>
    <row r="268283"/>
    <row r="268284"/>
    <row r="268285"/>
    <row r="268286"/>
    <row r="268287"/>
    <row r="268288"/>
    <row r="268289"/>
    <row r="268290"/>
    <row r="268291"/>
    <row r="268292"/>
    <row r="268293"/>
    <row r="268294"/>
    <row r="268295"/>
    <row r="268296"/>
    <row r="268297"/>
    <row r="268298"/>
    <row r="268299"/>
    <row r="268300"/>
    <row r="268301"/>
    <row r="268302"/>
    <row r="268303"/>
    <row r="268304"/>
    <row r="268305"/>
    <row r="268306"/>
    <row r="268307"/>
    <row r="268308"/>
    <row r="268309"/>
    <row r="268310"/>
    <row r="268311"/>
    <row r="268312"/>
    <row r="268313"/>
    <row r="268314"/>
    <row r="268315"/>
    <row r="268316"/>
    <row r="268317"/>
    <row r="268318"/>
    <row r="268319"/>
    <row r="268320"/>
    <row r="268321"/>
    <row r="268322"/>
    <row r="268323"/>
    <row r="268324"/>
    <row r="268325"/>
    <row r="268326"/>
    <row r="268327"/>
    <row r="268328"/>
    <row r="268329"/>
    <row r="268330"/>
    <row r="268331"/>
    <row r="268332"/>
    <row r="268333"/>
    <row r="268334"/>
    <row r="268335"/>
    <row r="268336"/>
    <row r="268337"/>
    <row r="268338"/>
    <row r="268339"/>
    <row r="268340"/>
    <row r="268341"/>
    <row r="268342"/>
    <row r="268343"/>
    <row r="268344"/>
    <row r="268345"/>
    <row r="268346"/>
    <row r="268347"/>
    <row r="268348"/>
    <row r="268349"/>
    <row r="268350"/>
    <row r="268351"/>
    <row r="268352"/>
    <row r="268353"/>
    <row r="268354"/>
    <row r="268355"/>
    <row r="268356"/>
    <row r="268357"/>
    <row r="268358"/>
    <row r="268359"/>
    <row r="268360"/>
    <row r="268361"/>
    <row r="268362"/>
    <row r="268363"/>
    <row r="268364"/>
    <row r="268365"/>
    <row r="268366"/>
    <row r="268367"/>
    <row r="268368"/>
    <row r="268369"/>
    <row r="268370"/>
    <row r="268371"/>
    <row r="268372"/>
    <row r="268373"/>
    <row r="268374"/>
    <row r="268375"/>
    <row r="268376"/>
    <row r="268377"/>
    <row r="268378"/>
    <row r="268379"/>
    <row r="268380"/>
    <row r="268381"/>
    <row r="268382"/>
    <row r="268383"/>
    <row r="268384"/>
    <row r="268385"/>
    <row r="268386"/>
    <row r="268387"/>
    <row r="268388"/>
    <row r="268389"/>
    <row r="268390"/>
    <row r="268391"/>
    <row r="268392"/>
    <row r="268393"/>
    <row r="268394"/>
    <row r="268395"/>
    <row r="268396"/>
    <row r="268397"/>
    <row r="268398"/>
    <row r="268399"/>
    <row r="268400"/>
    <row r="268401"/>
    <row r="268402"/>
    <row r="268403"/>
    <row r="268404"/>
    <row r="268405"/>
    <row r="268406"/>
    <row r="268407"/>
    <row r="268408"/>
    <row r="268409"/>
    <row r="268410"/>
    <row r="268411"/>
    <row r="268412"/>
    <row r="268413"/>
    <row r="268414"/>
    <row r="268415"/>
    <row r="268416"/>
    <row r="268417"/>
    <row r="268418"/>
    <row r="268419"/>
    <row r="268420"/>
    <row r="268421"/>
    <row r="268422"/>
    <row r="268423"/>
    <row r="268424"/>
    <row r="268425"/>
    <row r="268426"/>
    <row r="268427"/>
    <row r="268428"/>
    <row r="268429"/>
    <row r="268430"/>
    <row r="268431"/>
    <row r="268432"/>
    <row r="268433"/>
    <row r="268434"/>
    <row r="268435"/>
    <row r="268436"/>
    <row r="268437"/>
    <row r="268438"/>
    <row r="268439"/>
    <row r="268440"/>
    <row r="268441"/>
    <row r="268442"/>
    <row r="268443"/>
    <row r="268444"/>
    <row r="268445"/>
    <row r="268446"/>
    <row r="268447"/>
    <row r="268448"/>
    <row r="268449"/>
    <row r="268450"/>
    <row r="268451"/>
    <row r="268452"/>
    <row r="268453"/>
    <row r="268454"/>
    <row r="268455"/>
    <row r="268456"/>
    <row r="268457"/>
    <row r="268458"/>
    <row r="268459"/>
    <row r="268460"/>
    <row r="268461"/>
    <row r="268462"/>
    <row r="268463"/>
    <row r="268464"/>
    <row r="268465"/>
    <row r="268466"/>
    <row r="268467"/>
    <row r="268468"/>
    <row r="268469"/>
    <row r="268470"/>
    <row r="268471"/>
    <row r="268472"/>
    <row r="268473"/>
    <row r="268474"/>
    <row r="268475"/>
    <row r="268476"/>
    <row r="268477"/>
    <row r="268478"/>
    <row r="268479"/>
    <row r="268480"/>
    <row r="268481"/>
    <row r="268482"/>
    <row r="268483"/>
    <row r="268484"/>
    <row r="268485"/>
    <row r="268486"/>
    <row r="268487"/>
    <row r="268488"/>
    <row r="268489"/>
    <row r="268490"/>
    <row r="268491"/>
    <row r="268492"/>
    <row r="268493"/>
    <row r="268494"/>
    <row r="268495"/>
    <row r="268496"/>
    <row r="268497"/>
    <row r="268498"/>
    <row r="268499"/>
    <row r="268500"/>
    <row r="268501"/>
    <row r="268502"/>
    <row r="268503"/>
    <row r="268504"/>
    <row r="268505"/>
    <row r="268506"/>
    <row r="268507"/>
    <row r="268508"/>
    <row r="268509"/>
    <row r="268510"/>
    <row r="268511"/>
    <row r="268512"/>
    <row r="268513"/>
    <row r="268514"/>
    <row r="268515"/>
    <row r="268516"/>
    <row r="268517"/>
    <row r="268518"/>
    <row r="268519"/>
    <row r="268520"/>
    <row r="268521"/>
    <row r="268522"/>
    <row r="268523"/>
    <row r="268524"/>
    <row r="268525"/>
    <row r="268526"/>
    <row r="268527"/>
    <row r="268528"/>
    <row r="268529"/>
    <row r="268530"/>
    <row r="268531"/>
    <row r="268532"/>
    <row r="268533"/>
    <row r="268534"/>
    <row r="268535"/>
    <row r="268536"/>
    <row r="268537"/>
    <row r="268538"/>
    <row r="268539"/>
    <row r="268540"/>
    <row r="268541"/>
    <row r="268542"/>
    <row r="268543"/>
    <row r="268544"/>
    <row r="268545"/>
    <row r="268546"/>
    <row r="268547"/>
    <row r="268548"/>
    <row r="268549"/>
    <row r="268550"/>
    <row r="268551"/>
    <row r="268552"/>
    <row r="268553"/>
    <row r="268554"/>
    <row r="268555"/>
    <row r="268556"/>
    <row r="268557"/>
    <row r="268558"/>
    <row r="268559"/>
    <row r="268560"/>
    <row r="268561"/>
    <row r="268562"/>
    <row r="268563"/>
    <row r="268564"/>
    <row r="268565"/>
    <row r="268566"/>
    <row r="268567"/>
    <row r="268568"/>
    <row r="268569"/>
    <row r="268570"/>
    <row r="268571"/>
    <row r="268572"/>
    <row r="268573"/>
    <row r="268574"/>
    <row r="268575"/>
    <row r="268576"/>
    <row r="268577"/>
    <row r="268578"/>
    <row r="268579"/>
    <row r="268580"/>
    <row r="268581"/>
    <row r="268582"/>
    <row r="268583"/>
    <row r="268584"/>
    <row r="268585"/>
    <row r="268586"/>
    <row r="268587"/>
    <row r="268588"/>
    <row r="268589"/>
    <row r="268590"/>
    <row r="268591"/>
    <row r="268592"/>
    <row r="268593"/>
    <row r="268594"/>
    <row r="268595"/>
    <row r="268596"/>
    <row r="268597"/>
    <row r="268598"/>
    <row r="268599"/>
    <row r="268600"/>
    <row r="268601"/>
    <row r="268602"/>
    <row r="268603"/>
    <row r="268604"/>
    <row r="268605"/>
    <row r="268606"/>
    <row r="268607"/>
    <row r="268608"/>
    <row r="268609"/>
    <row r="268610"/>
    <row r="268611"/>
    <row r="268612"/>
    <row r="268613"/>
    <row r="268614"/>
    <row r="268615"/>
    <row r="268616"/>
    <row r="268617"/>
    <row r="268618"/>
    <row r="268619"/>
    <row r="268620"/>
    <row r="268621"/>
    <row r="268622"/>
    <row r="268623"/>
    <row r="268624"/>
    <row r="268625"/>
    <row r="268626"/>
    <row r="268627"/>
    <row r="268628"/>
    <row r="268629"/>
    <row r="268630"/>
    <row r="268631"/>
    <row r="268632"/>
    <row r="268633"/>
    <row r="268634"/>
    <row r="268635"/>
    <row r="268636"/>
    <row r="268637"/>
    <row r="268638"/>
    <row r="268639"/>
    <row r="268640"/>
    <row r="268641"/>
    <row r="268642"/>
    <row r="268643"/>
    <row r="268644"/>
    <row r="268645"/>
    <row r="268646"/>
    <row r="268647"/>
    <row r="268648"/>
    <row r="268649"/>
    <row r="268650"/>
    <row r="268651"/>
    <row r="268652"/>
    <row r="268653"/>
    <row r="268654"/>
    <row r="268655"/>
    <row r="268656"/>
    <row r="268657"/>
    <row r="268658"/>
    <row r="268659"/>
    <row r="268660"/>
    <row r="268661"/>
    <row r="268662"/>
    <row r="268663"/>
    <row r="268664"/>
    <row r="268665"/>
    <row r="268666"/>
    <row r="268667"/>
    <row r="268668"/>
    <row r="268669"/>
    <row r="268670"/>
    <row r="268671"/>
    <row r="268672"/>
    <row r="268673"/>
    <row r="268674"/>
    <row r="268675"/>
    <row r="268676"/>
    <row r="268677"/>
    <row r="268678"/>
    <row r="268679"/>
    <row r="268680"/>
    <row r="268681"/>
    <row r="268682"/>
    <row r="268683"/>
    <row r="268684"/>
    <row r="268685"/>
    <row r="268686"/>
    <row r="268687"/>
    <row r="268688"/>
    <row r="268689"/>
    <row r="268690"/>
    <row r="268691"/>
    <row r="268692"/>
    <row r="268693"/>
    <row r="268694"/>
    <row r="268695"/>
    <row r="268696"/>
    <row r="268697"/>
    <row r="268698"/>
    <row r="268699"/>
    <row r="268700"/>
    <row r="268701"/>
    <row r="268702"/>
    <row r="268703"/>
    <row r="268704"/>
    <row r="268705"/>
    <row r="268706"/>
    <row r="268707"/>
    <row r="268708"/>
    <row r="268709"/>
    <row r="268710"/>
    <row r="268711"/>
    <row r="268712"/>
    <row r="268713"/>
    <row r="268714"/>
    <row r="268715"/>
    <row r="268716"/>
    <row r="268717"/>
    <row r="268718"/>
    <row r="268719"/>
    <row r="268720"/>
    <row r="268721"/>
    <row r="268722"/>
    <row r="268723"/>
    <row r="268724"/>
    <row r="268725"/>
    <row r="268726"/>
    <row r="268727"/>
    <row r="268728"/>
    <row r="268729"/>
    <row r="268730"/>
    <row r="268731"/>
    <row r="268732"/>
    <row r="268733"/>
    <row r="268734"/>
    <row r="268735"/>
    <row r="268736"/>
    <row r="268737"/>
    <row r="268738"/>
    <row r="268739"/>
    <row r="268740"/>
    <row r="268741"/>
    <row r="268742"/>
    <row r="268743"/>
    <row r="268744"/>
    <row r="268745"/>
    <row r="268746"/>
    <row r="268747"/>
    <row r="268748"/>
    <row r="268749"/>
    <row r="268750"/>
    <row r="268751"/>
    <row r="268752"/>
    <row r="268753"/>
    <row r="268754"/>
    <row r="268755"/>
    <row r="268756"/>
    <row r="268757"/>
    <row r="268758"/>
    <row r="268759"/>
    <row r="268760"/>
    <row r="268761"/>
    <row r="268762"/>
    <row r="268763"/>
    <row r="268764"/>
    <row r="268765"/>
    <row r="268766"/>
    <row r="268767"/>
    <row r="268768"/>
    <row r="268769"/>
    <row r="268770"/>
    <row r="268771"/>
    <row r="268772"/>
    <row r="268773"/>
    <row r="268774"/>
    <row r="268775"/>
    <row r="268776"/>
    <row r="268777"/>
    <row r="268778"/>
    <row r="268779"/>
    <row r="268780"/>
    <row r="268781"/>
    <row r="268782"/>
    <row r="268783"/>
    <row r="268784"/>
    <row r="268785"/>
    <row r="268786"/>
    <row r="268787"/>
    <row r="268788"/>
    <row r="268789"/>
    <row r="268790"/>
    <row r="268791"/>
    <row r="268792"/>
    <row r="268793"/>
    <row r="268794"/>
    <row r="268795"/>
    <row r="268796"/>
    <row r="268797"/>
    <row r="268798"/>
    <row r="268799"/>
    <row r="268800"/>
    <row r="268801"/>
    <row r="268802"/>
    <row r="268803"/>
    <row r="268804"/>
    <row r="268805"/>
    <row r="268806"/>
    <row r="268807"/>
    <row r="268808"/>
    <row r="268809"/>
    <row r="268810"/>
    <row r="268811"/>
    <row r="268812"/>
    <row r="268813"/>
    <row r="268814"/>
    <row r="268815"/>
    <row r="268816"/>
    <row r="268817"/>
    <row r="268818"/>
    <row r="268819"/>
    <row r="268820"/>
    <row r="268821"/>
    <row r="268822"/>
    <row r="268823"/>
    <row r="268824"/>
    <row r="268825"/>
    <row r="268826"/>
    <row r="268827"/>
    <row r="268828"/>
    <row r="268829"/>
    <row r="268830"/>
    <row r="268831"/>
    <row r="268832"/>
    <row r="268833"/>
    <row r="268834"/>
    <row r="268835"/>
    <row r="268836"/>
    <row r="268837"/>
    <row r="268838"/>
    <row r="268839"/>
    <row r="268840"/>
    <row r="268841"/>
    <row r="268842"/>
    <row r="268843"/>
    <row r="268844"/>
    <row r="268845"/>
    <row r="268846"/>
    <row r="268847"/>
    <row r="268848"/>
    <row r="268849"/>
    <row r="268850"/>
    <row r="268851"/>
    <row r="268852"/>
    <row r="268853"/>
    <row r="268854"/>
    <row r="268855"/>
    <row r="268856"/>
    <row r="268857"/>
    <row r="268858"/>
    <row r="268859"/>
    <row r="268860"/>
    <row r="268861"/>
    <row r="268862"/>
    <row r="268863"/>
    <row r="268864"/>
    <row r="268865"/>
    <row r="268866"/>
    <row r="268867"/>
    <row r="268868"/>
    <row r="268869"/>
    <row r="268870"/>
    <row r="268871"/>
    <row r="268872"/>
    <row r="268873"/>
    <row r="268874"/>
    <row r="268875"/>
    <row r="268876"/>
    <row r="268877"/>
    <row r="268878"/>
    <row r="268879"/>
    <row r="268880"/>
    <row r="268881"/>
    <row r="268882"/>
    <row r="268883"/>
    <row r="268884"/>
    <row r="268885"/>
    <row r="268886"/>
    <row r="268887"/>
    <row r="268888"/>
    <row r="268889"/>
    <row r="268890"/>
    <row r="268891"/>
    <row r="268892"/>
    <row r="268893"/>
    <row r="268894"/>
    <row r="268895"/>
    <row r="268896"/>
    <row r="268897"/>
    <row r="268898"/>
    <row r="268899"/>
    <row r="268900"/>
    <row r="268901"/>
    <row r="268902"/>
    <row r="268903"/>
    <row r="268904"/>
    <row r="268905"/>
    <row r="268906"/>
    <row r="268907"/>
    <row r="268908"/>
    <row r="268909"/>
    <row r="268910"/>
    <row r="268911"/>
    <row r="268912"/>
    <row r="268913"/>
    <row r="268914"/>
    <row r="268915"/>
    <row r="268916"/>
    <row r="268917"/>
    <row r="268918"/>
    <row r="268919"/>
    <row r="268920"/>
    <row r="268921"/>
    <row r="268922"/>
    <row r="268923"/>
    <row r="268924"/>
    <row r="268925"/>
    <row r="268926"/>
    <row r="268927"/>
    <row r="268928"/>
    <row r="268929"/>
    <row r="268930"/>
    <row r="268931"/>
    <row r="268932"/>
    <row r="268933"/>
    <row r="268934"/>
    <row r="268935"/>
    <row r="268936"/>
    <row r="268937"/>
    <row r="268938"/>
    <row r="268939"/>
    <row r="268940"/>
    <row r="268941"/>
    <row r="268942"/>
    <row r="268943"/>
    <row r="268944"/>
    <row r="268945"/>
    <row r="268946"/>
    <row r="268947"/>
    <row r="268948"/>
    <row r="268949"/>
    <row r="268950"/>
    <row r="268951"/>
    <row r="268952"/>
    <row r="268953"/>
    <row r="268954"/>
    <row r="268955"/>
    <row r="268956"/>
    <row r="268957"/>
    <row r="268958"/>
    <row r="268959"/>
    <row r="268960"/>
    <row r="268961"/>
    <row r="268962"/>
    <row r="268963"/>
    <row r="268964"/>
    <row r="268965"/>
    <row r="268966"/>
    <row r="268967"/>
    <row r="268968"/>
    <row r="268969"/>
    <row r="268970"/>
    <row r="268971"/>
    <row r="268972"/>
    <row r="268973"/>
    <row r="268974"/>
    <row r="268975"/>
    <row r="268976"/>
    <row r="268977"/>
    <row r="268978"/>
    <row r="268979"/>
    <row r="268980"/>
    <row r="268981"/>
    <row r="268982"/>
    <row r="268983"/>
    <row r="268984"/>
    <row r="268985"/>
    <row r="268986"/>
    <row r="268987"/>
    <row r="268988"/>
    <row r="268989"/>
    <row r="268990"/>
    <row r="268991"/>
    <row r="268992"/>
    <row r="268993"/>
    <row r="268994"/>
    <row r="268995"/>
    <row r="268996"/>
    <row r="268997"/>
    <row r="268998"/>
    <row r="268999"/>
    <row r="269000"/>
    <row r="269001"/>
    <row r="269002"/>
    <row r="269003"/>
    <row r="269004"/>
    <row r="269005"/>
    <row r="269006"/>
    <row r="269007"/>
    <row r="269008"/>
    <row r="269009"/>
    <row r="269010"/>
    <row r="269011"/>
    <row r="269012"/>
    <row r="269013"/>
    <row r="269014"/>
    <row r="269015"/>
    <row r="269016"/>
    <row r="269017"/>
    <row r="269018"/>
    <row r="269019"/>
    <row r="269020"/>
    <row r="269021"/>
    <row r="269022"/>
    <row r="269023"/>
    <row r="269024"/>
    <row r="269025"/>
    <row r="269026"/>
    <row r="269027"/>
    <row r="269028"/>
    <row r="269029"/>
    <row r="269030"/>
    <row r="269031"/>
    <row r="269032"/>
    <row r="269033"/>
    <row r="269034"/>
    <row r="269035"/>
    <row r="269036"/>
    <row r="269037"/>
    <row r="269038"/>
    <row r="269039"/>
    <row r="269040"/>
    <row r="269041"/>
    <row r="269042"/>
    <row r="269043"/>
    <row r="269044"/>
    <row r="269045"/>
    <row r="269046"/>
    <row r="269047"/>
    <row r="269048"/>
    <row r="269049"/>
    <row r="269050"/>
    <row r="269051"/>
    <row r="269052"/>
    <row r="269053"/>
    <row r="269054"/>
    <row r="269055"/>
    <row r="269056"/>
    <row r="269057"/>
    <row r="269058"/>
    <row r="269059"/>
    <row r="269060"/>
    <row r="269061"/>
    <row r="269062"/>
    <row r="269063"/>
    <row r="269064"/>
    <row r="269065"/>
    <row r="269066"/>
    <row r="269067"/>
    <row r="269068"/>
    <row r="269069"/>
    <row r="269070"/>
    <row r="269071"/>
    <row r="269072"/>
    <row r="269073"/>
    <row r="269074"/>
    <row r="269075"/>
    <row r="269076"/>
    <row r="269077"/>
    <row r="269078"/>
    <row r="269079"/>
    <row r="269080"/>
    <row r="269081"/>
    <row r="269082"/>
    <row r="269083"/>
    <row r="269084"/>
    <row r="269085"/>
    <row r="269086"/>
    <row r="269087"/>
    <row r="269088"/>
    <row r="269089"/>
    <row r="269090"/>
    <row r="269091"/>
    <row r="269092"/>
    <row r="269093"/>
    <row r="269094"/>
    <row r="269095"/>
    <row r="269096"/>
    <row r="269097"/>
    <row r="269098"/>
    <row r="269099"/>
    <row r="269100"/>
    <row r="269101"/>
    <row r="269102"/>
    <row r="269103"/>
    <row r="269104"/>
    <row r="269105"/>
    <row r="269106"/>
    <row r="269107"/>
    <row r="269108"/>
    <row r="269109"/>
    <row r="269110"/>
    <row r="269111"/>
    <row r="269112"/>
    <row r="269113"/>
    <row r="269114"/>
    <row r="269115"/>
    <row r="269116"/>
    <row r="269117"/>
    <row r="269118"/>
    <row r="269119"/>
    <row r="269120"/>
    <row r="269121"/>
    <row r="269122"/>
    <row r="269123"/>
    <row r="269124"/>
    <row r="269125"/>
    <row r="269126"/>
    <row r="269127"/>
    <row r="269128"/>
    <row r="269129"/>
    <row r="269130"/>
    <row r="269131"/>
    <row r="269132"/>
    <row r="269133"/>
    <row r="269134"/>
    <row r="269135"/>
    <row r="269136"/>
    <row r="269137"/>
    <row r="269138"/>
    <row r="269139"/>
    <row r="269140"/>
    <row r="269141"/>
    <row r="269142"/>
    <row r="269143"/>
    <row r="269144"/>
    <row r="269145"/>
    <row r="269146"/>
    <row r="269147"/>
    <row r="269148"/>
    <row r="269149"/>
    <row r="269150"/>
    <row r="269151"/>
    <row r="269152"/>
    <row r="269153"/>
    <row r="269154"/>
    <row r="269155"/>
    <row r="269156"/>
    <row r="269157"/>
    <row r="269158"/>
    <row r="269159"/>
    <row r="269160"/>
    <row r="269161"/>
    <row r="269162"/>
    <row r="269163"/>
    <row r="269164"/>
    <row r="269165"/>
    <row r="269166"/>
    <row r="269167"/>
    <row r="269168"/>
    <row r="269169"/>
    <row r="269170"/>
    <row r="269171"/>
    <row r="269172"/>
    <row r="269173"/>
    <row r="269174"/>
    <row r="269175"/>
    <row r="269176"/>
    <row r="269177"/>
    <row r="269178"/>
    <row r="269179"/>
    <row r="269180"/>
    <row r="269181"/>
    <row r="269182"/>
    <row r="269183"/>
    <row r="269184"/>
    <row r="269185"/>
    <row r="269186"/>
    <row r="269187"/>
    <row r="269188"/>
    <row r="269189"/>
    <row r="269190"/>
    <row r="269191"/>
    <row r="269192"/>
    <row r="269193"/>
    <row r="269194"/>
    <row r="269195"/>
    <row r="269196"/>
    <row r="269197"/>
    <row r="269198"/>
    <row r="269199"/>
    <row r="269200"/>
    <row r="269201"/>
    <row r="269202"/>
    <row r="269203"/>
    <row r="269204"/>
    <row r="269205"/>
    <row r="269206"/>
    <row r="269207"/>
    <row r="269208"/>
    <row r="269209"/>
    <row r="269210"/>
    <row r="269211"/>
    <row r="269212"/>
    <row r="269213"/>
    <row r="269214"/>
    <row r="269215"/>
    <row r="269216"/>
    <row r="269217"/>
    <row r="269218"/>
    <row r="269219"/>
    <row r="269220"/>
    <row r="269221"/>
    <row r="269222"/>
    <row r="269223"/>
    <row r="269224"/>
    <row r="269225"/>
    <row r="269226"/>
    <row r="269227"/>
    <row r="269228"/>
    <row r="269229"/>
    <row r="269230"/>
    <row r="269231"/>
    <row r="269232"/>
    <row r="269233"/>
    <row r="269234"/>
    <row r="269235"/>
    <row r="269236"/>
    <row r="269237"/>
    <row r="269238"/>
    <row r="269239"/>
    <row r="269240"/>
    <row r="269241"/>
    <row r="269242"/>
    <row r="269243"/>
    <row r="269244"/>
    <row r="269245"/>
    <row r="269246"/>
    <row r="269247"/>
    <row r="269248"/>
    <row r="269249"/>
    <row r="269250"/>
    <row r="269251"/>
    <row r="269252"/>
    <row r="269253"/>
    <row r="269254"/>
    <row r="269255"/>
    <row r="269256"/>
    <row r="269257"/>
    <row r="269258"/>
    <row r="269259"/>
    <row r="269260"/>
    <row r="269261"/>
    <row r="269262"/>
    <row r="269263"/>
    <row r="269264"/>
    <row r="269265"/>
    <row r="269266"/>
    <row r="269267"/>
    <row r="269268"/>
    <row r="269269"/>
    <row r="269270"/>
    <row r="269271"/>
    <row r="269272"/>
    <row r="269273"/>
    <row r="269274"/>
    <row r="269275"/>
    <row r="269276"/>
    <row r="269277"/>
    <row r="269278"/>
    <row r="269279"/>
    <row r="269280"/>
    <row r="269281"/>
    <row r="269282"/>
    <row r="269283"/>
    <row r="269284"/>
    <row r="269285"/>
    <row r="269286"/>
    <row r="269287"/>
    <row r="269288"/>
    <row r="269289"/>
    <row r="269290"/>
    <row r="269291"/>
    <row r="269292"/>
    <row r="269293"/>
    <row r="269294"/>
    <row r="269295"/>
    <row r="269296"/>
    <row r="269297"/>
    <row r="269298"/>
    <row r="269299"/>
    <row r="269300"/>
    <row r="269301"/>
    <row r="269302"/>
    <row r="269303"/>
    <row r="269304"/>
    <row r="269305"/>
    <row r="269306"/>
    <row r="269307"/>
    <row r="269308"/>
    <row r="269309"/>
    <row r="269310"/>
    <row r="269311"/>
    <row r="269312"/>
    <row r="269313"/>
    <row r="269314"/>
    <row r="269315"/>
    <row r="269316"/>
    <row r="269317"/>
    <row r="269318"/>
    <row r="269319"/>
    <row r="269320"/>
    <row r="269321"/>
    <row r="269322"/>
    <row r="269323"/>
    <row r="269324"/>
    <row r="269325"/>
    <row r="269326"/>
    <row r="269327"/>
    <row r="269328"/>
    <row r="269329"/>
    <row r="269330"/>
    <row r="269331"/>
    <row r="269332"/>
    <row r="269333"/>
    <row r="269334"/>
    <row r="269335"/>
    <row r="269336"/>
    <row r="269337"/>
    <row r="269338"/>
    <row r="269339"/>
    <row r="269340"/>
    <row r="269341"/>
    <row r="269342"/>
    <row r="269343"/>
    <row r="269344"/>
    <row r="269345"/>
    <row r="269346"/>
    <row r="269347"/>
    <row r="269348"/>
    <row r="269349"/>
    <row r="269350"/>
    <row r="269351"/>
    <row r="269352"/>
    <row r="269353"/>
    <row r="269354"/>
    <row r="269355"/>
    <row r="269356"/>
    <row r="269357"/>
    <row r="269358"/>
    <row r="269359"/>
    <row r="269360"/>
    <row r="269361"/>
    <row r="269362"/>
    <row r="269363"/>
    <row r="269364"/>
    <row r="269365"/>
    <row r="269366"/>
    <row r="269367"/>
    <row r="269368"/>
    <row r="269369"/>
    <row r="269370"/>
    <row r="269371"/>
    <row r="269372"/>
    <row r="269373"/>
    <row r="269374"/>
    <row r="269375"/>
    <row r="269376"/>
    <row r="269377"/>
    <row r="269378"/>
    <row r="269379"/>
    <row r="269380"/>
    <row r="269381"/>
    <row r="269382"/>
    <row r="269383"/>
    <row r="269384"/>
    <row r="269385"/>
    <row r="269386"/>
    <row r="269387"/>
    <row r="269388"/>
    <row r="269389"/>
    <row r="269390"/>
    <row r="269391"/>
    <row r="269392"/>
    <row r="269393"/>
    <row r="269394"/>
    <row r="269395"/>
    <row r="269396"/>
    <row r="269397"/>
    <row r="269398"/>
    <row r="269399"/>
    <row r="269400"/>
    <row r="269401"/>
    <row r="269402"/>
    <row r="269403"/>
    <row r="269404"/>
    <row r="269405"/>
    <row r="269406"/>
    <row r="269407"/>
    <row r="269408"/>
    <row r="269409"/>
    <row r="269410"/>
    <row r="269411"/>
    <row r="269412"/>
    <row r="269413"/>
    <row r="269414"/>
    <row r="269415"/>
    <row r="269416"/>
    <row r="269417"/>
    <row r="269418"/>
    <row r="269419"/>
    <row r="269420"/>
    <row r="269421"/>
    <row r="269422"/>
    <row r="269423"/>
    <row r="269424"/>
    <row r="269425"/>
    <row r="269426"/>
    <row r="269427"/>
    <row r="269428"/>
    <row r="269429"/>
    <row r="269430"/>
    <row r="269431"/>
    <row r="269432"/>
    <row r="269433"/>
    <row r="269434"/>
    <row r="269435"/>
    <row r="269436"/>
    <row r="269437"/>
    <row r="269438"/>
    <row r="269439"/>
    <row r="269440"/>
    <row r="269441"/>
    <row r="269442"/>
    <row r="269443"/>
    <row r="269444"/>
    <row r="269445"/>
    <row r="269446"/>
    <row r="269447"/>
    <row r="269448"/>
    <row r="269449"/>
    <row r="269450"/>
    <row r="269451"/>
    <row r="269452"/>
    <row r="269453"/>
    <row r="269454"/>
    <row r="269455"/>
    <row r="269456"/>
    <row r="269457"/>
    <row r="269458"/>
    <row r="269459"/>
    <row r="269460"/>
    <row r="269461"/>
    <row r="269462"/>
    <row r="269463"/>
    <row r="269464"/>
    <row r="269465"/>
    <row r="269466"/>
    <row r="269467"/>
    <row r="269468"/>
    <row r="269469"/>
    <row r="269470"/>
    <row r="269471"/>
    <row r="269472"/>
    <row r="269473"/>
    <row r="269474"/>
    <row r="269475"/>
    <row r="269476"/>
    <row r="269477"/>
    <row r="269478"/>
    <row r="269479"/>
    <row r="269480"/>
    <row r="269481"/>
    <row r="269482"/>
    <row r="269483"/>
    <row r="269484"/>
    <row r="269485"/>
    <row r="269486"/>
    <row r="269487"/>
    <row r="269488"/>
    <row r="269489"/>
    <row r="269490"/>
    <row r="269491"/>
    <row r="269492"/>
    <row r="269493"/>
    <row r="269494"/>
    <row r="269495"/>
    <row r="269496"/>
    <row r="269497"/>
    <row r="269498"/>
    <row r="269499"/>
    <row r="269500"/>
    <row r="269501"/>
    <row r="269502"/>
    <row r="269503"/>
    <row r="269504"/>
    <row r="269505"/>
    <row r="269506"/>
    <row r="269507"/>
    <row r="269508"/>
    <row r="269509"/>
    <row r="269510"/>
    <row r="269511"/>
    <row r="269512"/>
    <row r="269513"/>
    <row r="269514"/>
    <row r="269515"/>
    <row r="269516"/>
    <row r="269517"/>
    <row r="269518"/>
    <row r="269519"/>
    <row r="269520"/>
    <row r="269521"/>
    <row r="269522"/>
    <row r="269523"/>
    <row r="269524"/>
    <row r="269525"/>
    <row r="269526"/>
    <row r="269527"/>
    <row r="269528"/>
    <row r="269529"/>
    <row r="269530"/>
    <row r="269531"/>
    <row r="269532"/>
    <row r="269533"/>
    <row r="269534"/>
    <row r="269535"/>
    <row r="269536"/>
    <row r="269537"/>
    <row r="269538"/>
    <row r="269539"/>
    <row r="269540"/>
    <row r="269541"/>
    <row r="269542"/>
    <row r="269543"/>
    <row r="269544"/>
    <row r="269545"/>
    <row r="269546"/>
    <row r="269547"/>
    <row r="269548"/>
    <row r="269549"/>
    <row r="269550"/>
    <row r="269551"/>
    <row r="269552"/>
    <row r="269553"/>
    <row r="269554"/>
    <row r="269555"/>
    <row r="269556"/>
    <row r="269557"/>
    <row r="269558"/>
    <row r="269559"/>
    <row r="269560"/>
    <row r="269561"/>
    <row r="269562"/>
    <row r="269563"/>
    <row r="269564"/>
    <row r="269565"/>
    <row r="269566"/>
    <row r="269567"/>
    <row r="269568"/>
    <row r="269569"/>
    <row r="269570"/>
    <row r="269571"/>
    <row r="269572"/>
    <row r="269573"/>
    <row r="269574"/>
    <row r="269575"/>
    <row r="269576"/>
    <row r="269577"/>
    <row r="269578"/>
    <row r="269579"/>
    <row r="269580"/>
    <row r="269581"/>
    <row r="269582"/>
    <row r="269583"/>
    <row r="269584"/>
    <row r="269585"/>
    <row r="269586"/>
    <row r="269587"/>
    <row r="269588"/>
    <row r="269589"/>
    <row r="269590"/>
    <row r="269591"/>
    <row r="269592"/>
    <row r="269593"/>
    <row r="269594"/>
    <row r="269595"/>
    <row r="269596"/>
    <row r="269597"/>
    <row r="269598"/>
    <row r="269599"/>
    <row r="269600"/>
    <row r="269601"/>
    <row r="269602"/>
    <row r="269603"/>
    <row r="269604"/>
    <row r="269605"/>
    <row r="269606"/>
    <row r="269607"/>
    <row r="269608"/>
    <row r="269609"/>
    <row r="269610"/>
    <row r="269611"/>
    <row r="269612"/>
    <row r="269613"/>
    <row r="269614"/>
    <row r="269615"/>
    <row r="269616"/>
    <row r="269617"/>
    <row r="269618"/>
    <row r="269619"/>
    <row r="269620"/>
    <row r="269621"/>
    <row r="269622"/>
    <row r="269623"/>
    <row r="269624"/>
    <row r="269625"/>
    <row r="269626"/>
    <row r="269627"/>
    <row r="269628"/>
    <row r="269629"/>
    <row r="269630"/>
    <row r="269631"/>
    <row r="269632"/>
    <row r="269633"/>
    <row r="269634"/>
    <row r="269635"/>
    <row r="269636"/>
    <row r="269637"/>
    <row r="269638"/>
    <row r="269639"/>
    <row r="269640"/>
    <row r="269641"/>
    <row r="269642"/>
    <row r="269643"/>
    <row r="269644"/>
    <row r="269645"/>
    <row r="269646"/>
    <row r="269647"/>
    <row r="269648"/>
    <row r="269649"/>
    <row r="269650"/>
    <row r="269651"/>
    <row r="269652"/>
    <row r="269653"/>
    <row r="269654"/>
    <row r="269655"/>
    <row r="269656"/>
    <row r="269657"/>
    <row r="269658"/>
    <row r="269659"/>
    <row r="269660"/>
    <row r="269661"/>
    <row r="269662"/>
    <row r="269663"/>
    <row r="269664"/>
    <row r="269665"/>
    <row r="269666"/>
    <row r="269667"/>
    <row r="269668"/>
    <row r="269669"/>
    <row r="269670"/>
    <row r="269671"/>
    <row r="269672"/>
    <row r="269673"/>
    <row r="269674"/>
    <row r="269675"/>
    <row r="269676"/>
    <row r="269677"/>
    <row r="269678"/>
    <row r="269679"/>
    <row r="269680"/>
    <row r="269681"/>
    <row r="269682"/>
    <row r="269683"/>
    <row r="269684"/>
    <row r="269685"/>
    <row r="269686"/>
    <row r="269687"/>
    <row r="269688"/>
    <row r="269689"/>
    <row r="269690"/>
    <row r="269691"/>
    <row r="269692"/>
    <row r="269693"/>
    <row r="269694"/>
    <row r="269695"/>
    <row r="269696"/>
    <row r="269697"/>
    <row r="269698"/>
    <row r="269699"/>
    <row r="269700"/>
    <row r="269701"/>
    <row r="269702"/>
    <row r="269703"/>
    <row r="269704"/>
    <row r="269705"/>
    <row r="269706"/>
    <row r="269707"/>
    <row r="269708"/>
    <row r="269709"/>
    <row r="269710"/>
    <row r="269711"/>
    <row r="269712"/>
    <row r="269713"/>
    <row r="269714"/>
    <row r="269715"/>
    <row r="269716"/>
    <row r="269717"/>
    <row r="269718"/>
    <row r="269719"/>
    <row r="269720"/>
    <row r="269721"/>
    <row r="269722"/>
    <row r="269723"/>
    <row r="269724"/>
    <row r="269725"/>
    <row r="269726"/>
    <row r="269727"/>
    <row r="269728"/>
    <row r="269729"/>
    <row r="269730"/>
    <row r="269731"/>
    <row r="269732"/>
    <row r="269733"/>
    <row r="269734"/>
    <row r="269735"/>
    <row r="269736"/>
    <row r="269737"/>
    <row r="269738"/>
    <row r="269739"/>
    <row r="269740"/>
    <row r="269741"/>
    <row r="269742"/>
    <row r="269743"/>
    <row r="269744"/>
    <row r="269745"/>
    <row r="269746"/>
    <row r="269747"/>
    <row r="269748"/>
    <row r="269749"/>
    <row r="269750"/>
    <row r="269751"/>
    <row r="269752"/>
    <row r="269753"/>
    <row r="269754"/>
    <row r="269755"/>
    <row r="269756"/>
    <row r="269757"/>
    <row r="269758"/>
    <row r="269759"/>
    <row r="269760"/>
    <row r="269761"/>
    <row r="269762"/>
    <row r="269763"/>
    <row r="269764"/>
    <row r="269765"/>
    <row r="269766"/>
    <row r="269767"/>
    <row r="269768"/>
    <row r="269769"/>
    <row r="269770"/>
    <row r="269771"/>
    <row r="269772"/>
    <row r="269773"/>
    <row r="269774"/>
    <row r="269775"/>
    <row r="269776"/>
    <row r="269777"/>
    <row r="269778"/>
    <row r="269779"/>
    <row r="269780"/>
    <row r="269781"/>
    <row r="269782"/>
    <row r="269783"/>
    <row r="269784"/>
    <row r="269785"/>
    <row r="269786"/>
    <row r="269787"/>
    <row r="269788"/>
    <row r="269789"/>
    <row r="269790"/>
    <row r="269791"/>
    <row r="269792"/>
    <row r="269793"/>
    <row r="269794"/>
    <row r="269795"/>
    <row r="269796"/>
    <row r="269797"/>
    <row r="269798"/>
    <row r="269799"/>
    <row r="269800"/>
    <row r="269801"/>
    <row r="269802"/>
    <row r="269803"/>
    <row r="269804"/>
    <row r="269805"/>
    <row r="269806"/>
    <row r="269807"/>
    <row r="269808"/>
    <row r="269809"/>
    <row r="269810"/>
    <row r="269811"/>
    <row r="269812"/>
    <row r="269813"/>
    <row r="269814"/>
    <row r="269815"/>
    <row r="269816"/>
    <row r="269817"/>
    <row r="269818"/>
    <row r="269819"/>
    <row r="269820"/>
    <row r="269821"/>
    <row r="269822"/>
    <row r="269823"/>
    <row r="269824"/>
    <row r="269825"/>
    <row r="269826"/>
    <row r="269827"/>
    <row r="269828"/>
    <row r="269829"/>
    <row r="269830"/>
    <row r="269831"/>
    <row r="269832"/>
    <row r="269833"/>
    <row r="269834"/>
    <row r="269835"/>
    <row r="269836"/>
    <row r="269837"/>
    <row r="269838"/>
    <row r="269839"/>
    <row r="269840"/>
    <row r="269841"/>
    <row r="269842"/>
    <row r="269843"/>
    <row r="269844"/>
    <row r="269845"/>
    <row r="269846"/>
    <row r="269847"/>
    <row r="269848"/>
    <row r="269849"/>
    <row r="269850"/>
    <row r="269851"/>
    <row r="269852"/>
    <row r="269853"/>
    <row r="269854"/>
    <row r="269855"/>
    <row r="269856"/>
    <row r="269857"/>
    <row r="269858"/>
    <row r="269859"/>
    <row r="269860"/>
    <row r="269861"/>
    <row r="269862"/>
    <row r="269863"/>
    <row r="269864"/>
    <row r="269865"/>
    <row r="269866"/>
    <row r="269867"/>
    <row r="269868"/>
    <row r="269869"/>
    <row r="269870"/>
    <row r="269871"/>
    <row r="269872"/>
    <row r="269873"/>
    <row r="269874"/>
    <row r="269875"/>
    <row r="269876"/>
    <row r="269877"/>
    <row r="269878"/>
    <row r="269879"/>
    <row r="269880"/>
    <row r="269881"/>
    <row r="269882"/>
    <row r="269883"/>
    <row r="269884"/>
    <row r="269885"/>
    <row r="269886"/>
    <row r="269887"/>
    <row r="269888"/>
    <row r="269889"/>
    <row r="269890"/>
    <row r="269891"/>
    <row r="269892"/>
    <row r="269893"/>
    <row r="269894"/>
    <row r="269895"/>
    <row r="269896"/>
    <row r="269897"/>
    <row r="269898"/>
    <row r="269899"/>
    <row r="269900"/>
    <row r="269901"/>
    <row r="269902"/>
    <row r="269903"/>
    <row r="269904"/>
    <row r="269905"/>
    <row r="269906"/>
    <row r="269907"/>
    <row r="269908"/>
    <row r="269909"/>
    <row r="269910"/>
    <row r="269911"/>
    <row r="269912"/>
    <row r="269913"/>
    <row r="269914"/>
    <row r="269915"/>
    <row r="269916"/>
    <row r="269917"/>
    <row r="269918"/>
    <row r="269919"/>
    <row r="269920"/>
    <row r="269921"/>
    <row r="269922"/>
    <row r="269923"/>
    <row r="269924"/>
    <row r="269925"/>
    <row r="269926"/>
    <row r="269927"/>
    <row r="269928"/>
    <row r="269929"/>
    <row r="269930"/>
    <row r="269931"/>
    <row r="269932"/>
    <row r="269933"/>
    <row r="269934"/>
    <row r="269935"/>
    <row r="269936"/>
    <row r="269937"/>
    <row r="269938"/>
    <row r="269939"/>
    <row r="269940"/>
    <row r="269941"/>
    <row r="269942"/>
    <row r="269943"/>
    <row r="269944"/>
    <row r="269945"/>
    <row r="269946"/>
    <row r="269947"/>
    <row r="269948"/>
    <row r="269949"/>
    <row r="269950"/>
    <row r="269951"/>
    <row r="269952"/>
    <row r="269953"/>
    <row r="269954"/>
    <row r="269955"/>
    <row r="269956"/>
    <row r="269957"/>
    <row r="269958"/>
    <row r="269959"/>
    <row r="269960"/>
    <row r="269961"/>
    <row r="269962"/>
    <row r="269963"/>
    <row r="269964"/>
    <row r="269965"/>
    <row r="269966"/>
    <row r="269967"/>
    <row r="269968"/>
    <row r="269969"/>
    <row r="269970"/>
    <row r="269971"/>
    <row r="269972"/>
    <row r="269973"/>
    <row r="269974"/>
    <row r="269975"/>
    <row r="269976"/>
    <row r="269977"/>
    <row r="269978"/>
    <row r="269979"/>
    <row r="269980"/>
    <row r="269981"/>
    <row r="269982"/>
    <row r="269983"/>
    <row r="269984"/>
    <row r="269985"/>
    <row r="269986"/>
    <row r="269987"/>
    <row r="269988"/>
    <row r="269989"/>
    <row r="269990"/>
    <row r="269991"/>
    <row r="269992"/>
    <row r="269993"/>
    <row r="269994"/>
    <row r="269995"/>
    <row r="269996"/>
    <row r="269997"/>
    <row r="269998"/>
    <row r="269999"/>
    <row r="270000"/>
    <row r="270001"/>
    <row r="270002"/>
    <row r="270003"/>
    <row r="270004"/>
    <row r="270005"/>
    <row r="270006"/>
    <row r="270007"/>
    <row r="270008"/>
    <row r="270009"/>
    <row r="270010"/>
    <row r="270011"/>
    <row r="270012"/>
    <row r="270013"/>
    <row r="270014"/>
    <row r="270015"/>
    <row r="270016"/>
    <row r="270017"/>
    <row r="270018"/>
    <row r="270019"/>
    <row r="270020"/>
    <row r="270021"/>
    <row r="270022"/>
    <row r="270023"/>
    <row r="270024"/>
    <row r="270025"/>
    <row r="270026"/>
    <row r="270027"/>
    <row r="270028"/>
    <row r="270029"/>
    <row r="270030"/>
    <row r="270031"/>
    <row r="270032"/>
    <row r="270033"/>
    <row r="270034"/>
    <row r="270035"/>
    <row r="270036"/>
    <row r="270037"/>
    <row r="270038"/>
    <row r="270039"/>
    <row r="270040"/>
    <row r="270041"/>
    <row r="270042"/>
    <row r="270043"/>
    <row r="270044"/>
    <row r="270045"/>
    <row r="270046"/>
    <row r="270047"/>
    <row r="270048"/>
    <row r="270049"/>
    <row r="270050"/>
    <row r="270051"/>
    <row r="270052"/>
    <row r="270053"/>
    <row r="270054"/>
    <row r="270055"/>
    <row r="270056"/>
    <row r="270057"/>
    <row r="270058"/>
    <row r="270059"/>
    <row r="270060"/>
    <row r="270061"/>
    <row r="270062"/>
    <row r="270063"/>
    <row r="270064"/>
    <row r="270065"/>
    <row r="270066"/>
    <row r="270067"/>
    <row r="270068"/>
    <row r="270069"/>
    <row r="270070"/>
    <row r="270071"/>
    <row r="270072"/>
    <row r="270073"/>
    <row r="270074"/>
    <row r="270075"/>
    <row r="270076"/>
    <row r="270077"/>
    <row r="270078"/>
    <row r="270079"/>
    <row r="270080"/>
    <row r="270081"/>
    <row r="270082"/>
    <row r="270083"/>
    <row r="270084"/>
    <row r="270085"/>
    <row r="270086"/>
    <row r="270087"/>
    <row r="270088"/>
    <row r="270089"/>
    <row r="270090"/>
    <row r="270091"/>
    <row r="270092"/>
    <row r="270093"/>
    <row r="270094"/>
    <row r="270095"/>
    <row r="270096"/>
    <row r="270097"/>
    <row r="270098"/>
    <row r="270099"/>
    <row r="270100"/>
    <row r="270101"/>
    <row r="270102"/>
    <row r="270103"/>
    <row r="270104"/>
    <row r="270105"/>
    <row r="270106"/>
    <row r="270107"/>
    <row r="270108"/>
    <row r="270109"/>
    <row r="270110"/>
    <row r="270111"/>
    <row r="270112"/>
    <row r="270113"/>
    <row r="270114"/>
    <row r="270115"/>
    <row r="270116"/>
    <row r="270117"/>
    <row r="270118"/>
    <row r="270119"/>
    <row r="270120"/>
    <row r="270121"/>
    <row r="270122"/>
    <row r="270123"/>
    <row r="270124"/>
    <row r="270125"/>
    <row r="270126"/>
    <row r="270127"/>
    <row r="270128"/>
    <row r="270129"/>
    <row r="270130"/>
    <row r="270131"/>
    <row r="270132"/>
    <row r="270133"/>
    <row r="270134"/>
    <row r="270135"/>
    <row r="270136"/>
    <row r="270137"/>
    <row r="270138"/>
    <row r="270139"/>
    <row r="270140"/>
    <row r="270141"/>
    <row r="270142"/>
    <row r="270143"/>
    <row r="270144"/>
    <row r="270145"/>
    <row r="270146"/>
    <row r="270147"/>
    <row r="270148"/>
    <row r="270149"/>
    <row r="270150"/>
    <row r="270151"/>
    <row r="270152"/>
    <row r="270153"/>
    <row r="270154"/>
    <row r="270155"/>
    <row r="270156"/>
    <row r="270157"/>
    <row r="270158"/>
    <row r="270159"/>
    <row r="270160"/>
    <row r="270161"/>
    <row r="270162"/>
    <row r="270163"/>
    <row r="270164"/>
    <row r="270165"/>
    <row r="270166"/>
    <row r="270167"/>
    <row r="270168"/>
    <row r="270169"/>
    <row r="270170"/>
    <row r="270171"/>
    <row r="270172"/>
    <row r="270173"/>
    <row r="270174"/>
    <row r="270175"/>
    <row r="270176"/>
    <row r="270177"/>
    <row r="270178"/>
    <row r="270179"/>
    <row r="270180"/>
    <row r="270181"/>
    <row r="270182"/>
    <row r="270183"/>
    <row r="270184"/>
    <row r="270185"/>
    <row r="270186"/>
    <row r="270187"/>
    <row r="270188"/>
    <row r="270189"/>
    <row r="270190"/>
    <row r="270191"/>
    <row r="270192"/>
    <row r="270193"/>
    <row r="270194"/>
    <row r="270195"/>
    <row r="270196"/>
    <row r="270197"/>
    <row r="270198"/>
    <row r="270199"/>
    <row r="270200"/>
    <row r="270201"/>
    <row r="270202"/>
    <row r="270203"/>
    <row r="270204"/>
    <row r="270205"/>
    <row r="270206"/>
    <row r="270207"/>
    <row r="270208"/>
    <row r="270209"/>
    <row r="270210"/>
    <row r="270211"/>
    <row r="270212"/>
    <row r="270213"/>
    <row r="270214"/>
    <row r="270215"/>
    <row r="270216"/>
    <row r="270217"/>
    <row r="270218"/>
    <row r="270219"/>
    <row r="270220"/>
    <row r="270221"/>
    <row r="270222"/>
    <row r="270223"/>
    <row r="270224"/>
    <row r="270225"/>
    <row r="270226"/>
    <row r="270227"/>
    <row r="270228"/>
    <row r="270229"/>
    <row r="270230"/>
    <row r="270231"/>
    <row r="270232"/>
    <row r="270233"/>
    <row r="270234"/>
    <row r="270235"/>
    <row r="270236"/>
    <row r="270237"/>
    <row r="270238"/>
    <row r="270239"/>
    <row r="270240"/>
    <row r="270241"/>
    <row r="270242"/>
    <row r="270243"/>
    <row r="270244"/>
    <row r="270245"/>
    <row r="270246"/>
    <row r="270247"/>
    <row r="270248"/>
    <row r="270249"/>
    <row r="270250"/>
    <row r="270251"/>
    <row r="270252"/>
    <row r="270253"/>
    <row r="270254"/>
    <row r="270255"/>
    <row r="270256"/>
    <row r="270257"/>
    <row r="270258"/>
    <row r="270259"/>
    <row r="270260"/>
    <row r="270261"/>
    <row r="270262"/>
    <row r="270263"/>
    <row r="270264"/>
    <row r="270265"/>
    <row r="270266"/>
    <row r="270267"/>
    <row r="270268"/>
    <row r="270269"/>
    <row r="270270"/>
    <row r="270271"/>
    <row r="270272"/>
    <row r="270273"/>
    <row r="270274"/>
    <row r="270275"/>
    <row r="270276"/>
    <row r="270277"/>
    <row r="270278"/>
    <row r="270279"/>
    <row r="270280"/>
    <row r="270281"/>
    <row r="270282"/>
    <row r="270283"/>
    <row r="270284"/>
    <row r="270285"/>
    <row r="270286"/>
    <row r="270287"/>
    <row r="270288"/>
    <row r="270289"/>
    <row r="270290"/>
    <row r="270291"/>
    <row r="270292"/>
    <row r="270293"/>
    <row r="270294"/>
    <row r="270295"/>
    <row r="270296"/>
    <row r="270297"/>
    <row r="270298"/>
    <row r="270299"/>
    <row r="270300"/>
    <row r="270301"/>
    <row r="270302"/>
    <row r="270303"/>
    <row r="270304"/>
    <row r="270305"/>
    <row r="270306"/>
    <row r="270307"/>
    <row r="270308"/>
    <row r="270309"/>
    <row r="270310"/>
    <row r="270311"/>
    <row r="270312"/>
    <row r="270313"/>
    <row r="270314"/>
    <row r="270315"/>
    <row r="270316"/>
    <row r="270317"/>
    <row r="270318"/>
    <row r="270319"/>
    <row r="270320"/>
    <row r="270321"/>
    <row r="270322"/>
    <row r="270323"/>
    <row r="270324"/>
    <row r="270325"/>
    <row r="270326"/>
    <row r="270327"/>
    <row r="270328"/>
    <row r="270329"/>
    <row r="270330"/>
    <row r="270331"/>
    <row r="270332"/>
    <row r="270333"/>
    <row r="270334"/>
    <row r="270335"/>
    <row r="270336"/>
    <row r="270337"/>
    <row r="270338"/>
    <row r="270339"/>
    <row r="270340"/>
    <row r="270341"/>
    <row r="270342"/>
    <row r="270343"/>
    <row r="270344"/>
    <row r="270345"/>
    <row r="270346"/>
    <row r="270347"/>
    <row r="270348"/>
    <row r="270349"/>
    <row r="270350"/>
    <row r="270351"/>
    <row r="270352"/>
    <row r="270353"/>
    <row r="270354"/>
    <row r="270355"/>
    <row r="270356"/>
    <row r="270357"/>
    <row r="270358"/>
    <row r="270359"/>
    <row r="270360"/>
    <row r="270361"/>
    <row r="270362"/>
    <row r="270363"/>
    <row r="270364"/>
    <row r="270365"/>
    <row r="270366"/>
    <row r="270367"/>
    <row r="270368"/>
    <row r="270369"/>
    <row r="270370"/>
    <row r="270371"/>
    <row r="270372"/>
    <row r="270373"/>
    <row r="270374"/>
    <row r="270375"/>
    <row r="270376"/>
    <row r="270377"/>
    <row r="270378"/>
    <row r="270379"/>
    <row r="270380"/>
    <row r="270381"/>
    <row r="270382"/>
    <row r="270383"/>
    <row r="270384"/>
    <row r="270385"/>
    <row r="270386"/>
    <row r="270387"/>
    <row r="270388"/>
    <row r="270389"/>
    <row r="270390"/>
    <row r="270391"/>
    <row r="270392"/>
    <row r="270393"/>
    <row r="270394"/>
    <row r="270395"/>
    <row r="270396"/>
    <row r="270397"/>
    <row r="270398"/>
    <row r="270399"/>
    <row r="270400"/>
    <row r="270401"/>
    <row r="270402"/>
    <row r="270403"/>
    <row r="270404"/>
    <row r="270405"/>
    <row r="270406"/>
    <row r="270407"/>
    <row r="270408"/>
    <row r="270409"/>
    <row r="270410"/>
    <row r="270411"/>
    <row r="270412"/>
    <row r="270413"/>
    <row r="270414"/>
    <row r="270415"/>
    <row r="270416"/>
    <row r="270417"/>
    <row r="270418"/>
    <row r="270419"/>
    <row r="270420"/>
    <row r="270421"/>
    <row r="270422"/>
    <row r="270423"/>
    <row r="270424"/>
    <row r="270425"/>
    <row r="270426"/>
    <row r="270427"/>
    <row r="270428"/>
    <row r="270429"/>
    <row r="270430"/>
    <row r="270431"/>
    <row r="270432"/>
    <row r="270433"/>
    <row r="270434"/>
    <row r="270435"/>
    <row r="270436"/>
    <row r="270437"/>
    <row r="270438"/>
    <row r="270439"/>
    <row r="270440"/>
    <row r="270441"/>
    <row r="270442"/>
    <row r="270443"/>
    <row r="270444"/>
    <row r="270445"/>
    <row r="270446"/>
    <row r="270447"/>
    <row r="270448"/>
    <row r="270449"/>
    <row r="270450"/>
    <row r="270451"/>
    <row r="270452"/>
    <row r="270453"/>
    <row r="270454"/>
    <row r="270455"/>
    <row r="270456"/>
    <row r="270457"/>
    <row r="270458"/>
    <row r="270459"/>
    <row r="270460"/>
    <row r="270461"/>
    <row r="270462"/>
    <row r="270463"/>
    <row r="270464"/>
    <row r="270465"/>
    <row r="270466"/>
    <row r="270467"/>
    <row r="270468"/>
    <row r="270469"/>
    <row r="270470"/>
    <row r="270471"/>
    <row r="270472"/>
    <row r="270473"/>
    <row r="270474"/>
    <row r="270475"/>
    <row r="270476"/>
    <row r="270477"/>
    <row r="270478"/>
    <row r="270479"/>
    <row r="270480"/>
    <row r="270481"/>
    <row r="270482"/>
    <row r="270483"/>
    <row r="270484"/>
    <row r="270485"/>
    <row r="270486"/>
    <row r="270487"/>
    <row r="270488"/>
    <row r="270489"/>
    <row r="270490"/>
    <row r="270491"/>
    <row r="270492"/>
    <row r="270493"/>
    <row r="270494"/>
    <row r="270495"/>
    <row r="270496"/>
    <row r="270497"/>
    <row r="270498"/>
    <row r="270499"/>
    <row r="270500"/>
    <row r="270501"/>
    <row r="270502"/>
    <row r="270503"/>
    <row r="270504"/>
    <row r="270505"/>
    <row r="270506"/>
    <row r="270507"/>
    <row r="270508"/>
    <row r="270509"/>
    <row r="270510"/>
    <row r="270511"/>
    <row r="270512"/>
    <row r="270513"/>
    <row r="270514"/>
    <row r="270515"/>
    <row r="270516"/>
    <row r="270517"/>
    <row r="270518"/>
    <row r="270519"/>
    <row r="270520"/>
    <row r="270521"/>
    <row r="270522"/>
    <row r="270523"/>
    <row r="270524"/>
    <row r="270525"/>
    <row r="270526"/>
    <row r="270527"/>
    <row r="270528"/>
    <row r="270529"/>
    <row r="270530"/>
    <row r="270531"/>
    <row r="270532"/>
    <row r="270533"/>
    <row r="270534"/>
    <row r="270535"/>
    <row r="270536"/>
    <row r="270537"/>
    <row r="270538"/>
    <row r="270539"/>
    <row r="270540"/>
    <row r="270541"/>
    <row r="270542"/>
    <row r="270543"/>
    <row r="270544"/>
    <row r="270545"/>
    <row r="270546"/>
    <row r="270547"/>
    <row r="270548"/>
    <row r="270549"/>
    <row r="270550"/>
    <row r="270551"/>
    <row r="270552"/>
    <row r="270553"/>
    <row r="270554"/>
    <row r="270555"/>
    <row r="270556"/>
    <row r="270557"/>
    <row r="270558"/>
    <row r="270559"/>
    <row r="270560"/>
    <row r="270561"/>
    <row r="270562"/>
    <row r="270563"/>
    <row r="270564"/>
    <row r="270565"/>
    <row r="270566"/>
    <row r="270567"/>
    <row r="270568"/>
    <row r="270569"/>
    <row r="270570"/>
    <row r="270571"/>
    <row r="270572"/>
    <row r="270573"/>
    <row r="270574"/>
    <row r="270575"/>
    <row r="270576"/>
    <row r="270577"/>
    <row r="270578"/>
    <row r="270579"/>
    <row r="270580"/>
    <row r="270581"/>
    <row r="270582"/>
    <row r="270583"/>
    <row r="270584"/>
    <row r="270585"/>
    <row r="270586"/>
    <row r="270587"/>
    <row r="270588"/>
    <row r="270589"/>
    <row r="270590"/>
    <row r="270591"/>
    <row r="270592"/>
    <row r="270593"/>
    <row r="270594"/>
    <row r="270595"/>
    <row r="270596"/>
    <row r="270597"/>
    <row r="270598"/>
    <row r="270599"/>
    <row r="270600"/>
    <row r="270601"/>
    <row r="270602"/>
    <row r="270603"/>
    <row r="270604"/>
    <row r="270605"/>
    <row r="270606"/>
    <row r="270607"/>
    <row r="270608"/>
    <row r="270609"/>
    <row r="270610"/>
    <row r="270611"/>
    <row r="270612"/>
    <row r="270613"/>
    <row r="270614"/>
    <row r="270615"/>
    <row r="270616"/>
    <row r="270617"/>
    <row r="270618"/>
    <row r="270619"/>
    <row r="270620"/>
    <row r="270621"/>
    <row r="270622"/>
    <row r="270623"/>
    <row r="270624"/>
    <row r="270625"/>
    <row r="270626"/>
    <row r="270627"/>
    <row r="270628"/>
    <row r="270629"/>
    <row r="270630"/>
    <row r="270631"/>
    <row r="270632"/>
    <row r="270633"/>
    <row r="270634"/>
    <row r="270635"/>
    <row r="270636"/>
    <row r="270637"/>
    <row r="270638"/>
    <row r="270639"/>
    <row r="270640"/>
    <row r="270641"/>
    <row r="270642"/>
    <row r="270643"/>
    <row r="270644"/>
    <row r="270645"/>
    <row r="270646"/>
    <row r="270647"/>
    <row r="270648"/>
    <row r="270649"/>
    <row r="270650"/>
    <row r="270651"/>
    <row r="270652"/>
    <row r="270653"/>
    <row r="270654"/>
    <row r="270655"/>
    <row r="270656"/>
    <row r="270657"/>
    <row r="270658"/>
    <row r="270659"/>
    <row r="270660"/>
    <row r="270661"/>
    <row r="270662"/>
    <row r="270663"/>
    <row r="270664"/>
    <row r="270665"/>
    <row r="270666"/>
    <row r="270667"/>
    <row r="270668"/>
    <row r="270669"/>
    <row r="270670"/>
    <row r="270671"/>
    <row r="270672"/>
    <row r="270673"/>
    <row r="270674"/>
    <row r="270675"/>
    <row r="270676"/>
    <row r="270677"/>
    <row r="270678"/>
    <row r="270679"/>
    <row r="270680"/>
    <row r="270681"/>
    <row r="270682"/>
    <row r="270683"/>
    <row r="270684"/>
    <row r="270685"/>
    <row r="270686"/>
    <row r="270687"/>
    <row r="270688"/>
    <row r="270689"/>
    <row r="270690"/>
    <row r="270691"/>
    <row r="270692"/>
    <row r="270693"/>
    <row r="270694"/>
    <row r="270695"/>
    <row r="270696"/>
    <row r="270697"/>
    <row r="270698"/>
    <row r="270699"/>
    <row r="270700"/>
    <row r="270701"/>
    <row r="270702"/>
    <row r="270703"/>
    <row r="270704"/>
    <row r="270705"/>
    <row r="270706"/>
    <row r="270707"/>
    <row r="270708"/>
    <row r="270709"/>
    <row r="270710"/>
    <row r="270711"/>
    <row r="270712"/>
    <row r="270713"/>
    <row r="270714"/>
    <row r="270715"/>
    <row r="270716"/>
    <row r="270717"/>
    <row r="270718"/>
    <row r="270719"/>
    <row r="270720"/>
    <row r="270721"/>
    <row r="270722"/>
    <row r="270723"/>
    <row r="270724"/>
    <row r="270725"/>
    <row r="270726"/>
    <row r="270727"/>
    <row r="270728"/>
    <row r="270729"/>
    <row r="270730"/>
    <row r="270731"/>
    <row r="270732"/>
    <row r="270733"/>
    <row r="270734"/>
    <row r="270735"/>
    <row r="270736"/>
    <row r="270737"/>
    <row r="270738"/>
    <row r="270739"/>
    <row r="270740"/>
    <row r="270741"/>
    <row r="270742"/>
    <row r="270743"/>
    <row r="270744"/>
    <row r="270745"/>
    <row r="270746"/>
    <row r="270747"/>
    <row r="270748"/>
    <row r="270749"/>
    <row r="270750"/>
    <row r="270751"/>
    <row r="270752"/>
    <row r="270753"/>
    <row r="270754"/>
    <row r="270755"/>
    <row r="270756"/>
    <row r="270757"/>
    <row r="270758"/>
    <row r="270759"/>
    <row r="270760"/>
    <row r="270761"/>
    <row r="270762"/>
    <row r="270763"/>
    <row r="270764"/>
    <row r="270765"/>
    <row r="270766"/>
    <row r="270767"/>
    <row r="270768"/>
    <row r="270769"/>
    <row r="270770"/>
    <row r="270771"/>
    <row r="270772"/>
    <row r="270773"/>
    <row r="270774"/>
    <row r="270775"/>
    <row r="270776"/>
    <row r="270777"/>
    <row r="270778"/>
    <row r="270779"/>
    <row r="270780"/>
    <row r="270781"/>
    <row r="270782"/>
    <row r="270783"/>
    <row r="270784"/>
    <row r="270785"/>
    <row r="270786"/>
    <row r="270787"/>
    <row r="270788"/>
    <row r="270789"/>
    <row r="270790"/>
    <row r="270791"/>
    <row r="270792"/>
    <row r="270793"/>
    <row r="270794"/>
    <row r="270795"/>
    <row r="270796"/>
    <row r="270797"/>
    <row r="270798"/>
    <row r="270799"/>
    <row r="270800"/>
    <row r="270801"/>
    <row r="270802"/>
    <row r="270803"/>
    <row r="270804"/>
    <row r="270805"/>
    <row r="270806"/>
    <row r="270807"/>
    <row r="270808"/>
    <row r="270809"/>
    <row r="270810"/>
    <row r="270811"/>
    <row r="270812"/>
    <row r="270813"/>
    <row r="270814"/>
    <row r="270815"/>
    <row r="270816"/>
    <row r="270817"/>
    <row r="270818"/>
    <row r="270819"/>
    <row r="270820"/>
    <row r="270821"/>
    <row r="270822"/>
    <row r="270823"/>
    <row r="270824"/>
    <row r="270825"/>
    <row r="270826"/>
    <row r="270827"/>
    <row r="270828"/>
    <row r="270829"/>
    <row r="270830"/>
    <row r="270831"/>
    <row r="270832"/>
    <row r="270833"/>
    <row r="270834"/>
    <row r="270835"/>
    <row r="270836"/>
    <row r="270837"/>
    <row r="270838"/>
    <row r="270839"/>
    <row r="270840"/>
    <row r="270841"/>
    <row r="270842"/>
    <row r="270843"/>
    <row r="270844"/>
    <row r="270845"/>
    <row r="270846"/>
    <row r="270847"/>
    <row r="270848"/>
    <row r="270849"/>
    <row r="270850"/>
    <row r="270851"/>
    <row r="270852"/>
    <row r="270853"/>
    <row r="270854"/>
    <row r="270855"/>
    <row r="270856"/>
    <row r="270857"/>
    <row r="270858"/>
    <row r="270859"/>
    <row r="270860"/>
    <row r="270861"/>
    <row r="270862"/>
    <row r="270863"/>
    <row r="270864"/>
    <row r="270865"/>
    <row r="270866"/>
    <row r="270867"/>
    <row r="270868"/>
    <row r="270869"/>
    <row r="270870"/>
    <row r="270871"/>
    <row r="270872"/>
    <row r="270873"/>
    <row r="270874"/>
    <row r="270875"/>
    <row r="270876"/>
    <row r="270877"/>
    <row r="270878"/>
    <row r="270879"/>
    <row r="270880"/>
    <row r="270881"/>
    <row r="270882"/>
    <row r="270883"/>
    <row r="270884"/>
    <row r="270885"/>
    <row r="270886"/>
    <row r="270887"/>
    <row r="270888"/>
    <row r="270889"/>
    <row r="270890"/>
    <row r="270891"/>
    <row r="270892"/>
    <row r="270893"/>
    <row r="270894"/>
    <row r="270895"/>
    <row r="270896"/>
    <row r="270897"/>
    <row r="270898"/>
    <row r="270899"/>
    <row r="270900"/>
    <row r="270901"/>
    <row r="270902"/>
    <row r="270903"/>
    <row r="270904"/>
    <row r="270905"/>
    <row r="270906"/>
    <row r="270907"/>
    <row r="270908"/>
    <row r="270909"/>
    <row r="270910"/>
    <row r="270911"/>
    <row r="270912"/>
    <row r="270913"/>
    <row r="270914"/>
    <row r="270915"/>
    <row r="270916"/>
    <row r="270917"/>
    <row r="270918"/>
    <row r="270919"/>
    <row r="270920"/>
    <row r="270921"/>
    <row r="270922"/>
    <row r="270923"/>
    <row r="270924"/>
    <row r="270925"/>
    <row r="270926"/>
    <row r="270927"/>
    <row r="270928"/>
    <row r="270929"/>
    <row r="270930"/>
    <row r="270931"/>
    <row r="270932"/>
    <row r="270933"/>
    <row r="270934"/>
    <row r="270935"/>
    <row r="270936"/>
    <row r="270937"/>
    <row r="270938"/>
    <row r="270939"/>
    <row r="270940"/>
    <row r="270941"/>
    <row r="270942"/>
    <row r="270943"/>
    <row r="270944"/>
    <row r="270945"/>
    <row r="270946"/>
    <row r="270947"/>
    <row r="270948"/>
    <row r="270949"/>
    <row r="270950"/>
    <row r="270951"/>
    <row r="270952"/>
    <row r="270953"/>
    <row r="270954"/>
    <row r="270955"/>
    <row r="270956"/>
    <row r="270957"/>
    <row r="270958"/>
    <row r="270959"/>
    <row r="270960"/>
    <row r="270961"/>
    <row r="270962"/>
    <row r="270963"/>
    <row r="270964"/>
    <row r="270965"/>
    <row r="270966"/>
    <row r="270967"/>
    <row r="270968"/>
    <row r="270969"/>
    <row r="270970"/>
    <row r="270971"/>
    <row r="270972"/>
    <row r="270973"/>
    <row r="270974"/>
    <row r="270975"/>
    <row r="270976"/>
    <row r="270977"/>
    <row r="270978"/>
    <row r="270979"/>
    <row r="270980"/>
    <row r="270981"/>
    <row r="270982"/>
    <row r="270983"/>
    <row r="270984"/>
    <row r="270985"/>
    <row r="270986"/>
    <row r="270987"/>
    <row r="270988"/>
    <row r="270989"/>
    <row r="270990"/>
    <row r="270991"/>
    <row r="270992"/>
    <row r="270993"/>
    <row r="270994"/>
    <row r="270995"/>
    <row r="270996"/>
    <row r="270997"/>
    <row r="270998"/>
    <row r="270999"/>
    <row r="271000"/>
    <row r="271001"/>
    <row r="271002"/>
    <row r="271003"/>
    <row r="271004"/>
    <row r="271005"/>
    <row r="271006"/>
    <row r="271007"/>
    <row r="271008"/>
    <row r="271009"/>
    <row r="271010"/>
    <row r="271011"/>
    <row r="271012"/>
    <row r="271013"/>
    <row r="271014"/>
    <row r="271015"/>
    <row r="271016"/>
    <row r="271017"/>
    <row r="271018"/>
    <row r="271019"/>
    <row r="271020"/>
    <row r="271021"/>
    <row r="271022"/>
    <row r="271023"/>
    <row r="271024"/>
    <row r="271025"/>
    <row r="271026"/>
    <row r="271027"/>
    <row r="271028"/>
    <row r="271029"/>
    <row r="271030"/>
    <row r="271031"/>
    <row r="271032"/>
    <row r="271033"/>
    <row r="271034"/>
    <row r="271035"/>
    <row r="271036"/>
    <row r="271037"/>
    <row r="271038"/>
    <row r="271039"/>
    <row r="271040"/>
    <row r="271041"/>
    <row r="271042"/>
    <row r="271043"/>
    <row r="271044"/>
    <row r="271045"/>
    <row r="271046"/>
    <row r="271047"/>
    <row r="271048"/>
    <row r="271049"/>
    <row r="271050"/>
    <row r="271051"/>
    <row r="271052"/>
    <row r="271053"/>
    <row r="271054"/>
    <row r="271055"/>
    <row r="271056"/>
    <row r="271057"/>
    <row r="271058"/>
    <row r="271059"/>
    <row r="271060"/>
    <row r="271061"/>
    <row r="271062"/>
    <row r="271063"/>
    <row r="271064"/>
    <row r="271065"/>
    <row r="271066"/>
    <row r="271067"/>
    <row r="271068"/>
    <row r="271069"/>
    <row r="271070"/>
    <row r="271071"/>
    <row r="271072"/>
    <row r="271073"/>
    <row r="271074"/>
    <row r="271075"/>
    <row r="271076"/>
    <row r="271077"/>
    <row r="271078"/>
    <row r="271079"/>
    <row r="271080"/>
    <row r="271081"/>
    <row r="271082"/>
    <row r="271083"/>
    <row r="271084"/>
    <row r="271085"/>
    <row r="271086"/>
    <row r="271087"/>
    <row r="271088"/>
    <row r="271089"/>
    <row r="271090"/>
    <row r="271091"/>
    <row r="271092"/>
    <row r="271093"/>
    <row r="271094"/>
    <row r="271095"/>
    <row r="271096"/>
    <row r="271097"/>
    <row r="271098"/>
    <row r="271099"/>
    <row r="271100"/>
    <row r="271101"/>
    <row r="271102"/>
    <row r="271103"/>
    <row r="271104"/>
    <row r="271105"/>
    <row r="271106"/>
    <row r="271107"/>
    <row r="271108"/>
    <row r="271109"/>
    <row r="271110"/>
    <row r="271111"/>
    <row r="271112"/>
    <row r="271113"/>
    <row r="271114"/>
    <row r="271115"/>
    <row r="271116"/>
    <row r="271117"/>
    <row r="271118"/>
    <row r="271119"/>
    <row r="271120"/>
    <row r="271121"/>
    <row r="271122"/>
    <row r="271123"/>
    <row r="271124"/>
    <row r="271125"/>
    <row r="271126"/>
    <row r="271127"/>
    <row r="271128"/>
    <row r="271129"/>
    <row r="271130"/>
    <row r="271131"/>
    <row r="271132"/>
    <row r="271133"/>
    <row r="271134"/>
    <row r="271135"/>
    <row r="271136"/>
    <row r="271137"/>
    <row r="271138"/>
    <row r="271139"/>
    <row r="271140"/>
    <row r="271141"/>
    <row r="271142"/>
    <row r="271143"/>
    <row r="271144"/>
    <row r="271145"/>
    <row r="271146"/>
    <row r="271147"/>
    <row r="271148"/>
    <row r="271149"/>
    <row r="271150"/>
    <row r="271151"/>
    <row r="271152"/>
    <row r="271153"/>
    <row r="271154"/>
    <row r="271155"/>
    <row r="271156"/>
    <row r="271157"/>
    <row r="271158"/>
    <row r="271159"/>
    <row r="271160"/>
    <row r="271161"/>
    <row r="271162"/>
    <row r="271163"/>
    <row r="271164"/>
    <row r="271165"/>
    <row r="271166"/>
    <row r="271167"/>
    <row r="271168"/>
    <row r="271169"/>
    <row r="271170"/>
    <row r="271171"/>
    <row r="271172"/>
    <row r="271173"/>
    <row r="271174"/>
    <row r="271175"/>
    <row r="271176"/>
    <row r="271177"/>
    <row r="271178"/>
    <row r="271179"/>
    <row r="271180"/>
    <row r="271181"/>
    <row r="271182"/>
    <row r="271183"/>
    <row r="271184"/>
    <row r="271185"/>
    <row r="271186"/>
    <row r="271187"/>
    <row r="271188"/>
    <row r="271189"/>
    <row r="271190"/>
    <row r="271191"/>
    <row r="271192"/>
    <row r="271193"/>
    <row r="271194"/>
    <row r="271195"/>
    <row r="271196"/>
    <row r="271197"/>
    <row r="271198"/>
    <row r="271199"/>
    <row r="271200"/>
    <row r="271201"/>
    <row r="271202"/>
    <row r="271203"/>
    <row r="271204"/>
    <row r="271205"/>
    <row r="271206"/>
    <row r="271207"/>
    <row r="271208"/>
    <row r="271209"/>
    <row r="271210"/>
    <row r="271211"/>
    <row r="271212"/>
    <row r="271213"/>
    <row r="271214"/>
    <row r="271215"/>
    <row r="271216"/>
    <row r="271217"/>
    <row r="271218"/>
    <row r="271219"/>
    <row r="271220"/>
    <row r="271221"/>
    <row r="271222"/>
    <row r="271223"/>
    <row r="271224"/>
    <row r="271225"/>
    <row r="271226"/>
    <row r="271227"/>
    <row r="271228"/>
    <row r="271229"/>
    <row r="271230"/>
    <row r="271231"/>
    <row r="271232"/>
    <row r="271233"/>
    <row r="271234"/>
    <row r="271235"/>
    <row r="271236"/>
    <row r="271237"/>
    <row r="271238"/>
    <row r="271239"/>
    <row r="271240"/>
    <row r="271241"/>
    <row r="271242"/>
    <row r="271243"/>
    <row r="271244"/>
    <row r="271245"/>
    <row r="271246"/>
    <row r="271247"/>
    <row r="271248"/>
    <row r="271249"/>
    <row r="271250"/>
    <row r="271251"/>
    <row r="271252"/>
    <row r="271253"/>
    <row r="271254"/>
    <row r="271255"/>
    <row r="271256"/>
    <row r="271257"/>
    <row r="271258"/>
    <row r="271259"/>
    <row r="271260"/>
    <row r="271261"/>
    <row r="271262"/>
    <row r="271263"/>
    <row r="271264"/>
    <row r="271265"/>
    <row r="271266"/>
    <row r="271267"/>
    <row r="271268"/>
    <row r="271269"/>
    <row r="271270"/>
    <row r="271271"/>
    <row r="271272"/>
    <row r="271273"/>
    <row r="271274"/>
    <row r="271275"/>
    <row r="271276"/>
    <row r="271277"/>
    <row r="271278"/>
    <row r="271279"/>
    <row r="271280"/>
    <row r="271281"/>
    <row r="271282"/>
    <row r="271283"/>
    <row r="271284"/>
    <row r="271285"/>
    <row r="271286"/>
    <row r="271287"/>
    <row r="271288"/>
    <row r="271289"/>
    <row r="271290"/>
    <row r="271291"/>
    <row r="271292"/>
    <row r="271293"/>
    <row r="271294"/>
    <row r="271295"/>
    <row r="271296"/>
    <row r="271297"/>
    <row r="271298"/>
    <row r="271299"/>
    <row r="271300"/>
    <row r="271301"/>
    <row r="271302"/>
    <row r="271303"/>
    <row r="271304"/>
    <row r="271305"/>
    <row r="271306"/>
    <row r="271307"/>
    <row r="271308"/>
    <row r="271309"/>
    <row r="271310"/>
    <row r="271311"/>
    <row r="271312"/>
    <row r="271313"/>
    <row r="271314"/>
    <row r="271315"/>
    <row r="271316"/>
    <row r="271317"/>
    <row r="271318"/>
    <row r="271319"/>
    <row r="271320"/>
    <row r="271321"/>
    <row r="271322"/>
    <row r="271323"/>
    <row r="271324"/>
    <row r="271325"/>
    <row r="271326"/>
    <row r="271327"/>
    <row r="271328"/>
    <row r="271329"/>
    <row r="271330"/>
    <row r="271331"/>
    <row r="271332"/>
    <row r="271333"/>
    <row r="271334"/>
    <row r="271335"/>
    <row r="271336"/>
    <row r="271337"/>
    <row r="271338"/>
    <row r="271339"/>
    <row r="271340"/>
    <row r="271341"/>
    <row r="271342"/>
    <row r="271343"/>
    <row r="271344"/>
    <row r="271345"/>
    <row r="271346"/>
    <row r="271347"/>
    <row r="271348"/>
    <row r="271349"/>
    <row r="271350"/>
    <row r="271351"/>
    <row r="271352"/>
    <row r="271353"/>
    <row r="271354"/>
    <row r="271355"/>
    <row r="271356"/>
    <row r="271357"/>
    <row r="271358"/>
    <row r="271359"/>
    <row r="271360"/>
    <row r="271361"/>
    <row r="271362"/>
    <row r="271363"/>
    <row r="271364"/>
    <row r="271365"/>
    <row r="271366"/>
    <row r="271367"/>
    <row r="271368"/>
    <row r="271369"/>
    <row r="271370"/>
    <row r="271371"/>
    <row r="271372"/>
    <row r="271373"/>
    <row r="271374"/>
    <row r="271375"/>
    <row r="271376"/>
    <row r="271377"/>
    <row r="271378"/>
    <row r="271379"/>
    <row r="271380"/>
    <row r="271381"/>
    <row r="271382"/>
    <row r="271383"/>
    <row r="271384"/>
    <row r="271385"/>
    <row r="271386"/>
    <row r="271387"/>
    <row r="271388"/>
    <row r="271389"/>
    <row r="271390"/>
    <row r="271391"/>
    <row r="271392"/>
    <row r="271393"/>
    <row r="271394"/>
    <row r="271395"/>
    <row r="271396"/>
    <row r="271397"/>
    <row r="271398"/>
    <row r="271399"/>
    <row r="271400"/>
    <row r="271401"/>
    <row r="271402"/>
    <row r="271403"/>
    <row r="271404"/>
    <row r="271405"/>
    <row r="271406"/>
    <row r="271407"/>
    <row r="271408"/>
    <row r="271409"/>
    <row r="271410"/>
    <row r="271411"/>
    <row r="271412"/>
    <row r="271413"/>
    <row r="271414"/>
    <row r="271415"/>
    <row r="271416"/>
    <row r="271417"/>
    <row r="271418"/>
    <row r="271419"/>
    <row r="271420"/>
    <row r="271421"/>
    <row r="271422"/>
    <row r="271423"/>
    <row r="271424"/>
    <row r="271425"/>
    <row r="271426"/>
    <row r="271427"/>
    <row r="271428"/>
    <row r="271429"/>
    <row r="271430"/>
    <row r="271431"/>
    <row r="271432"/>
    <row r="271433"/>
    <row r="271434"/>
    <row r="271435"/>
    <row r="271436"/>
    <row r="271437"/>
    <row r="271438"/>
    <row r="271439"/>
    <row r="271440"/>
    <row r="271441"/>
    <row r="271442"/>
    <row r="271443"/>
    <row r="271444"/>
    <row r="271445"/>
    <row r="271446"/>
    <row r="271447"/>
    <row r="271448"/>
    <row r="271449"/>
    <row r="271450"/>
    <row r="271451"/>
    <row r="271452"/>
    <row r="271453"/>
    <row r="271454"/>
    <row r="271455"/>
    <row r="271456"/>
    <row r="271457"/>
    <row r="271458"/>
    <row r="271459"/>
    <row r="271460"/>
    <row r="271461"/>
    <row r="271462"/>
    <row r="271463"/>
    <row r="271464"/>
    <row r="271465"/>
    <row r="271466"/>
    <row r="271467"/>
    <row r="271468"/>
    <row r="271469"/>
    <row r="271470"/>
    <row r="271471"/>
    <row r="271472"/>
    <row r="271473"/>
    <row r="271474"/>
    <row r="271475"/>
    <row r="271476"/>
    <row r="271477"/>
    <row r="271478"/>
    <row r="271479"/>
    <row r="271480"/>
    <row r="271481"/>
    <row r="271482"/>
    <row r="271483"/>
    <row r="271484"/>
    <row r="271485"/>
    <row r="271486"/>
    <row r="271487"/>
    <row r="271488"/>
    <row r="271489"/>
    <row r="271490"/>
    <row r="271491"/>
    <row r="271492"/>
    <row r="271493"/>
    <row r="271494"/>
    <row r="271495"/>
    <row r="271496"/>
    <row r="271497"/>
    <row r="271498"/>
    <row r="271499"/>
    <row r="271500"/>
    <row r="271501"/>
    <row r="271502"/>
    <row r="271503"/>
    <row r="271504"/>
    <row r="271505"/>
    <row r="271506"/>
    <row r="271507"/>
    <row r="271508"/>
    <row r="271509"/>
    <row r="271510"/>
    <row r="271511"/>
    <row r="271512"/>
    <row r="271513"/>
    <row r="271514"/>
    <row r="271515"/>
    <row r="271516"/>
    <row r="271517"/>
    <row r="271518"/>
    <row r="271519"/>
    <row r="271520"/>
    <row r="271521"/>
    <row r="271522"/>
    <row r="271523"/>
    <row r="271524"/>
    <row r="271525"/>
    <row r="271526"/>
    <row r="271527"/>
    <row r="271528"/>
    <row r="271529"/>
    <row r="271530"/>
    <row r="271531"/>
    <row r="271532"/>
    <row r="271533"/>
    <row r="271534"/>
    <row r="271535"/>
    <row r="271536"/>
    <row r="271537"/>
    <row r="271538"/>
    <row r="271539"/>
    <row r="271540"/>
    <row r="271541"/>
    <row r="271542"/>
    <row r="271543"/>
    <row r="271544"/>
    <row r="271545"/>
    <row r="271546"/>
    <row r="271547"/>
    <row r="271548"/>
    <row r="271549"/>
    <row r="271550"/>
    <row r="271551"/>
    <row r="271552"/>
    <row r="271553"/>
    <row r="271554"/>
    <row r="271555"/>
    <row r="271556"/>
    <row r="271557"/>
    <row r="271558"/>
    <row r="271559"/>
    <row r="271560"/>
    <row r="271561"/>
    <row r="271562"/>
    <row r="271563"/>
    <row r="271564"/>
    <row r="271565"/>
    <row r="271566"/>
    <row r="271567"/>
    <row r="271568"/>
    <row r="271569"/>
    <row r="271570"/>
    <row r="271571"/>
    <row r="271572"/>
    <row r="271573"/>
    <row r="271574"/>
    <row r="271575"/>
    <row r="271576"/>
    <row r="271577"/>
    <row r="271578"/>
    <row r="271579"/>
    <row r="271580"/>
    <row r="271581"/>
    <row r="271582"/>
    <row r="271583"/>
    <row r="271584"/>
    <row r="271585"/>
    <row r="271586"/>
    <row r="271587"/>
    <row r="271588"/>
    <row r="271589"/>
    <row r="271590"/>
    <row r="271591"/>
    <row r="271592"/>
    <row r="271593"/>
    <row r="271594"/>
    <row r="271595"/>
    <row r="271596"/>
    <row r="271597"/>
    <row r="271598"/>
    <row r="271599"/>
    <row r="271600"/>
    <row r="271601"/>
    <row r="271602"/>
    <row r="271603"/>
    <row r="271604"/>
    <row r="271605"/>
    <row r="271606"/>
    <row r="271607"/>
    <row r="271608"/>
    <row r="271609"/>
    <row r="271610"/>
    <row r="271611"/>
    <row r="271612"/>
    <row r="271613"/>
    <row r="271614"/>
    <row r="271615"/>
    <row r="271616"/>
    <row r="271617"/>
    <row r="271618"/>
    <row r="271619"/>
    <row r="271620"/>
    <row r="271621"/>
    <row r="271622"/>
    <row r="271623"/>
    <row r="271624"/>
    <row r="271625"/>
    <row r="271626"/>
    <row r="271627"/>
    <row r="271628"/>
    <row r="271629"/>
    <row r="271630"/>
    <row r="271631"/>
    <row r="271632"/>
    <row r="271633"/>
    <row r="271634"/>
    <row r="271635"/>
    <row r="271636"/>
    <row r="271637"/>
    <row r="271638"/>
    <row r="271639"/>
    <row r="271640"/>
    <row r="271641"/>
    <row r="271642"/>
    <row r="271643"/>
    <row r="271644"/>
    <row r="271645"/>
    <row r="271646"/>
    <row r="271647"/>
    <row r="271648"/>
    <row r="271649"/>
    <row r="271650"/>
    <row r="271651"/>
    <row r="271652"/>
    <row r="271653"/>
    <row r="271654"/>
    <row r="271655"/>
    <row r="271656"/>
    <row r="271657"/>
    <row r="271658"/>
    <row r="271659"/>
    <row r="271660"/>
    <row r="271661"/>
    <row r="271662"/>
    <row r="271663"/>
    <row r="271664"/>
    <row r="271665"/>
    <row r="271666"/>
    <row r="271667"/>
    <row r="271668"/>
    <row r="271669"/>
    <row r="271670"/>
    <row r="271671"/>
    <row r="271672"/>
    <row r="271673"/>
    <row r="271674"/>
    <row r="271675"/>
    <row r="271676"/>
    <row r="271677"/>
    <row r="271678"/>
    <row r="271679"/>
    <row r="271680"/>
    <row r="271681"/>
    <row r="271682"/>
    <row r="271683"/>
    <row r="271684"/>
    <row r="271685"/>
    <row r="271686"/>
    <row r="271687"/>
    <row r="271688"/>
    <row r="271689"/>
    <row r="271690"/>
    <row r="271691"/>
    <row r="271692"/>
    <row r="271693"/>
    <row r="271694"/>
    <row r="271695"/>
    <row r="271696"/>
    <row r="271697"/>
    <row r="271698"/>
    <row r="271699"/>
    <row r="271700"/>
    <row r="271701"/>
    <row r="271702"/>
    <row r="271703"/>
    <row r="271704"/>
    <row r="271705"/>
    <row r="271706"/>
    <row r="271707"/>
    <row r="271708"/>
    <row r="271709"/>
    <row r="271710"/>
    <row r="271711"/>
    <row r="271712"/>
    <row r="271713"/>
    <row r="271714"/>
    <row r="271715"/>
    <row r="271716"/>
    <row r="271717"/>
    <row r="271718"/>
    <row r="271719"/>
    <row r="271720"/>
    <row r="271721"/>
    <row r="271722"/>
    <row r="271723"/>
    <row r="271724"/>
    <row r="271725"/>
    <row r="271726"/>
    <row r="271727"/>
    <row r="271728"/>
    <row r="271729"/>
    <row r="271730"/>
    <row r="271731"/>
    <row r="271732"/>
    <row r="271733"/>
    <row r="271734"/>
    <row r="271735"/>
    <row r="271736"/>
    <row r="271737"/>
    <row r="271738"/>
    <row r="271739"/>
    <row r="271740"/>
    <row r="271741"/>
    <row r="271742"/>
    <row r="271743"/>
    <row r="271744"/>
    <row r="271745"/>
    <row r="271746"/>
    <row r="271747"/>
    <row r="271748"/>
    <row r="271749"/>
    <row r="271750"/>
    <row r="271751"/>
    <row r="271752"/>
    <row r="271753"/>
    <row r="271754"/>
    <row r="271755"/>
    <row r="271756"/>
    <row r="271757"/>
    <row r="271758"/>
    <row r="271759"/>
    <row r="271760"/>
    <row r="271761"/>
    <row r="271762"/>
    <row r="271763"/>
    <row r="271764"/>
    <row r="271765"/>
    <row r="271766"/>
    <row r="271767"/>
    <row r="271768"/>
    <row r="271769"/>
    <row r="271770"/>
    <row r="271771"/>
    <row r="271772"/>
    <row r="271773"/>
    <row r="271774"/>
    <row r="271775"/>
    <row r="271776"/>
    <row r="271777"/>
    <row r="271778"/>
    <row r="271779"/>
    <row r="271780"/>
    <row r="271781"/>
    <row r="271782"/>
    <row r="271783"/>
    <row r="271784"/>
    <row r="271785"/>
    <row r="271786"/>
    <row r="271787"/>
    <row r="271788"/>
    <row r="271789"/>
    <row r="271790"/>
    <row r="271791"/>
    <row r="271792"/>
    <row r="271793"/>
    <row r="271794"/>
    <row r="271795"/>
    <row r="271796"/>
    <row r="271797"/>
    <row r="271798"/>
    <row r="271799"/>
    <row r="271800"/>
    <row r="271801"/>
    <row r="271802"/>
    <row r="271803"/>
    <row r="271804"/>
    <row r="271805"/>
    <row r="271806"/>
    <row r="271807"/>
    <row r="271808"/>
    <row r="271809"/>
    <row r="271810"/>
    <row r="271811"/>
    <row r="271812"/>
    <row r="271813"/>
    <row r="271814"/>
    <row r="271815"/>
    <row r="271816"/>
    <row r="271817"/>
    <row r="271818"/>
    <row r="271819"/>
    <row r="271820"/>
    <row r="271821"/>
    <row r="271822"/>
    <row r="271823"/>
    <row r="271824"/>
    <row r="271825"/>
    <row r="271826"/>
    <row r="271827"/>
    <row r="271828"/>
    <row r="271829"/>
    <row r="271830"/>
    <row r="271831"/>
    <row r="271832"/>
    <row r="271833"/>
    <row r="271834"/>
    <row r="271835"/>
    <row r="271836"/>
    <row r="271837"/>
    <row r="271838"/>
    <row r="271839"/>
    <row r="271840"/>
    <row r="271841"/>
    <row r="271842"/>
    <row r="271843"/>
    <row r="271844"/>
    <row r="271845"/>
    <row r="271846"/>
    <row r="271847"/>
    <row r="271848"/>
    <row r="271849"/>
    <row r="271850"/>
    <row r="271851"/>
    <row r="271852"/>
    <row r="271853"/>
    <row r="271854"/>
    <row r="271855"/>
    <row r="271856"/>
    <row r="271857"/>
    <row r="271858"/>
    <row r="271859"/>
    <row r="271860"/>
    <row r="271861"/>
    <row r="271862"/>
    <row r="271863"/>
    <row r="271864"/>
    <row r="271865"/>
    <row r="271866"/>
    <row r="271867"/>
    <row r="271868"/>
    <row r="271869"/>
    <row r="271870"/>
    <row r="271871"/>
    <row r="271872"/>
    <row r="271873"/>
    <row r="271874"/>
    <row r="271875"/>
    <row r="271876"/>
    <row r="271877"/>
    <row r="271878"/>
    <row r="271879"/>
    <row r="271880"/>
    <row r="271881"/>
    <row r="271882"/>
    <row r="271883"/>
    <row r="271884"/>
    <row r="271885"/>
    <row r="271886"/>
    <row r="271887"/>
    <row r="271888"/>
    <row r="271889"/>
    <row r="271890"/>
    <row r="271891"/>
    <row r="271892"/>
    <row r="271893"/>
    <row r="271894"/>
    <row r="271895"/>
    <row r="271896"/>
    <row r="271897"/>
    <row r="271898"/>
    <row r="271899"/>
    <row r="271900"/>
    <row r="271901"/>
    <row r="271902"/>
    <row r="271903"/>
    <row r="271904"/>
    <row r="271905"/>
    <row r="271906"/>
    <row r="271907"/>
    <row r="271908"/>
    <row r="271909"/>
    <row r="271910"/>
    <row r="271911"/>
    <row r="271912"/>
    <row r="271913"/>
    <row r="271914"/>
    <row r="271915"/>
    <row r="271916"/>
    <row r="271917"/>
    <row r="271918"/>
    <row r="271919"/>
    <row r="271920"/>
    <row r="271921"/>
    <row r="271922"/>
    <row r="271923"/>
    <row r="271924"/>
    <row r="271925"/>
    <row r="271926"/>
    <row r="271927"/>
    <row r="271928"/>
    <row r="271929"/>
    <row r="271930"/>
    <row r="271931"/>
    <row r="271932"/>
    <row r="271933"/>
    <row r="271934"/>
    <row r="271935"/>
    <row r="271936"/>
    <row r="271937"/>
    <row r="271938"/>
    <row r="271939"/>
    <row r="271940"/>
    <row r="271941"/>
    <row r="271942"/>
    <row r="271943"/>
    <row r="271944"/>
    <row r="271945"/>
    <row r="271946"/>
    <row r="271947"/>
    <row r="271948"/>
    <row r="271949"/>
    <row r="271950"/>
    <row r="271951"/>
    <row r="271952"/>
    <row r="271953"/>
    <row r="271954"/>
    <row r="271955"/>
    <row r="271956"/>
    <row r="271957"/>
    <row r="271958"/>
    <row r="271959"/>
    <row r="271960"/>
    <row r="271961"/>
    <row r="271962"/>
    <row r="271963"/>
    <row r="271964"/>
    <row r="271965"/>
    <row r="271966"/>
    <row r="271967"/>
    <row r="271968"/>
    <row r="271969"/>
    <row r="271970"/>
    <row r="271971"/>
    <row r="271972"/>
    <row r="271973"/>
    <row r="271974"/>
    <row r="271975"/>
    <row r="271976"/>
    <row r="271977"/>
    <row r="271978"/>
    <row r="271979"/>
    <row r="271980"/>
    <row r="271981"/>
    <row r="271982"/>
    <row r="271983"/>
    <row r="271984"/>
    <row r="271985"/>
    <row r="271986"/>
    <row r="271987"/>
    <row r="271988"/>
    <row r="271989"/>
    <row r="271990"/>
    <row r="271991"/>
    <row r="271992"/>
    <row r="271993"/>
    <row r="271994"/>
    <row r="271995"/>
    <row r="271996"/>
    <row r="271997"/>
    <row r="271998"/>
    <row r="271999"/>
    <row r="272000"/>
    <row r="272001"/>
    <row r="272002"/>
    <row r="272003"/>
    <row r="272004"/>
    <row r="272005"/>
    <row r="272006"/>
    <row r="272007"/>
    <row r="272008"/>
    <row r="272009"/>
    <row r="272010"/>
    <row r="272011"/>
    <row r="272012"/>
    <row r="272013"/>
    <row r="272014"/>
    <row r="272015"/>
    <row r="272016"/>
    <row r="272017"/>
    <row r="272018"/>
    <row r="272019"/>
    <row r="272020"/>
    <row r="272021"/>
    <row r="272022"/>
    <row r="272023"/>
    <row r="272024"/>
    <row r="272025"/>
    <row r="272026"/>
    <row r="272027"/>
    <row r="272028"/>
    <row r="272029"/>
    <row r="272030"/>
    <row r="272031"/>
    <row r="272032"/>
    <row r="272033"/>
    <row r="272034"/>
    <row r="272035"/>
    <row r="272036"/>
    <row r="272037"/>
    <row r="272038"/>
    <row r="272039"/>
    <row r="272040"/>
    <row r="272041"/>
    <row r="272042"/>
    <row r="272043"/>
    <row r="272044"/>
    <row r="272045"/>
    <row r="272046"/>
    <row r="272047"/>
    <row r="272048"/>
    <row r="272049"/>
    <row r="272050"/>
    <row r="272051"/>
    <row r="272052"/>
    <row r="272053"/>
    <row r="272054"/>
    <row r="272055"/>
    <row r="272056"/>
    <row r="272057"/>
    <row r="272058"/>
    <row r="272059"/>
    <row r="272060"/>
    <row r="272061"/>
    <row r="272062"/>
    <row r="272063"/>
    <row r="272064"/>
    <row r="272065"/>
    <row r="272066"/>
    <row r="272067"/>
    <row r="272068"/>
    <row r="272069"/>
    <row r="272070"/>
    <row r="272071"/>
    <row r="272072"/>
    <row r="272073"/>
    <row r="272074"/>
    <row r="272075"/>
    <row r="272076"/>
    <row r="272077"/>
    <row r="272078"/>
    <row r="272079"/>
    <row r="272080"/>
    <row r="272081"/>
    <row r="272082"/>
    <row r="272083"/>
    <row r="272084"/>
    <row r="272085"/>
    <row r="272086"/>
    <row r="272087"/>
    <row r="272088"/>
    <row r="272089"/>
    <row r="272090"/>
    <row r="272091"/>
    <row r="272092"/>
    <row r="272093"/>
    <row r="272094"/>
    <row r="272095"/>
    <row r="272096"/>
    <row r="272097"/>
    <row r="272098"/>
    <row r="272099"/>
    <row r="272100"/>
    <row r="272101"/>
    <row r="272102"/>
    <row r="272103"/>
    <row r="272104"/>
    <row r="272105"/>
    <row r="272106"/>
    <row r="272107"/>
    <row r="272108"/>
    <row r="272109"/>
    <row r="272110"/>
    <row r="272111"/>
    <row r="272112"/>
    <row r="272113"/>
    <row r="272114"/>
    <row r="272115"/>
    <row r="272116"/>
    <row r="272117"/>
    <row r="272118"/>
    <row r="272119"/>
    <row r="272120"/>
    <row r="272121"/>
    <row r="272122"/>
    <row r="272123"/>
    <row r="272124"/>
    <row r="272125"/>
    <row r="272126"/>
    <row r="272127"/>
    <row r="272128"/>
    <row r="272129"/>
    <row r="272130"/>
    <row r="272131"/>
    <row r="272132"/>
    <row r="272133"/>
    <row r="272134"/>
    <row r="272135"/>
    <row r="272136"/>
    <row r="272137"/>
    <row r="272138"/>
    <row r="272139"/>
    <row r="272140"/>
    <row r="272141"/>
    <row r="272142"/>
    <row r="272143"/>
    <row r="272144"/>
    <row r="272145"/>
    <row r="272146"/>
    <row r="272147"/>
    <row r="272148"/>
    <row r="272149"/>
    <row r="272150"/>
    <row r="272151"/>
    <row r="272152"/>
    <row r="272153"/>
    <row r="272154"/>
    <row r="272155"/>
    <row r="272156"/>
    <row r="272157"/>
    <row r="272158"/>
    <row r="272159"/>
    <row r="272160"/>
    <row r="272161"/>
    <row r="272162"/>
    <row r="272163"/>
    <row r="272164"/>
    <row r="272165"/>
    <row r="272166"/>
    <row r="272167"/>
    <row r="272168"/>
    <row r="272169"/>
    <row r="272170"/>
    <row r="272171"/>
    <row r="272172"/>
    <row r="272173"/>
    <row r="272174"/>
    <row r="272175"/>
    <row r="272176"/>
    <row r="272177"/>
    <row r="272178"/>
    <row r="272179"/>
    <row r="272180"/>
    <row r="272181"/>
    <row r="272182"/>
    <row r="272183"/>
    <row r="272184"/>
    <row r="272185"/>
    <row r="272186"/>
    <row r="272187"/>
    <row r="272188"/>
    <row r="272189"/>
    <row r="272190"/>
    <row r="272191"/>
    <row r="272192"/>
    <row r="272193"/>
    <row r="272194"/>
    <row r="272195"/>
    <row r="272196"/>
    <row r="272197"/>
    <row r="272198"/>
    <row r="272199"/>
    <row r="272200"/>
    <row r="272201"/>
    <row r="272202"/>
    <row r="272203"/>
    <row r="272204"/>
    <row r="272205"/>
    <row r="272206"/>
    <row r="272207"/>
    <row r="272208"/>
    <row r="272209"/>
    <row r="272210"/>
    <row r="272211"/>
    <row r="272212"/>
    <row r="272213"/>
    <row r="272214"/>
    <row r="272215"/>
    <row r="272216"/>
    <row r="272217"/>
    <row r="272218"/>
    <row r="272219"/>
    <row r="272220"/>
    <row r="272221"/>
    <row r="272222"/>
    <row r="272223"/>
    <row r="272224"/>
    <row r="272225"/>
    <row r="272226"/>
    <row r="272227"/>
    <row r="272228"/>
    <row r="272229"/>
    <row r="272230"/>
    <row r="272231"/>
    <row r="272232"/>
    <row r="272233"/>
    <row r="272234"/>
    <row r="272235"/>
    <row r="272236"/>
    <row r="272237"/>
    <row r="272238"/>
    <row r="272239"/>
    <row r="272240"/>
    <row r="272241"/>
    <row r="272242"/>
    <row r="272243"/>
    <row r="272244"/>
    <row r="272245"/>
    <row r="272246"/>
    <row r="272247"/>
    <row r="272248"/>
    <row r="272249"/>
    <row r="272250"/>
    <row r="272251"/>
    <row r="272252"/>
    <row r="272253"/>
    <row r="272254"/>
    <row r="272255"/>
    <row r="272256"/>
    <row r="272257"/>
    <row r="272258"/>
    <row r="272259"/>
    <row r="272260"/>
    <row r="272261"/>
    <row r="272262"/>
    <row r="272263"/>
    <row r="272264"/>
    <row r="272265"/>
    <row r="272266"/>
    <row r="272267"/>
    <row r="272268"/>
    <row r="272269"/>
    <row r="272270"/>
    <row r="272271"/>
    <row r="272272"/>
    <row r="272273"/>
    <row r="272274"/>
    <row r="272275"/>
    <row r="272276"/>
    <row r="272277"/>
    <row r="272278"/>
    <row r="272279"/>
    <row r="272280"/>
    <row r="272281"/>
    <row r="272282"/>
    <row r="272283"/>
    <row r="272284"/>
    <row r="272285"/>
    <row r="272286"/>
    <row r="272287"/>
    <row r="272288"/>
    <row r="272289"/>
    <row r="272290"/>
    <row r="272291"/>
    <row r="272292"/>
    <row r="272293"/>
    <row r="272294"/>
    <row r="272295"/>
    <row r="272296"/>
    <row r="272297"/>
    <row r="272298"/>
    <row r="272299"/>
    <row r="272300"/>
    <row r="272301"/>
    <row r="272302"/>
    <row r="272303"/>
    <row r="272304"/>
    <row r="272305"/>
    <row r="272306"/>
    <row r="272307"/>
    <row r="272308"/>
    <row r="272309"/>
    <row r="272310"/>
    <row r="272311"/>
    <row r="272312"/>
    <row r="272313"/>
    <row r="272314"/>
    <row r="272315"/>
    <row r="272316"/>
    <row r="272317"/>
    <row r="272318"/>
    <row r="272319"/>
    <row r="272320"/>
    <row r="272321"/>
    <row r="272322"/>
    <row r="272323"/>
    <row r="272324"/>
    <row r="272325"/>
    <row r="272326"/>
    <row r="272327"/>
    <row r="272328"/>
    <row r="272329"/>
    <row r="272330"/>
    <row r="272331"/>
    <row r="272332"/>
    <row r="272333"/>
    <row r="272334"/>
    <row r="272335"/>
    <row r="272336"/>
    <row r="272337"/>
    <row r="272338"/>
    <row r="272339"/>
    <row r="272340"/>
    <row r="272341"/>
    <row r="272342"/>
    <row r="272343"/>
    <row r="272344"/>
    <row r="272345"/>
    <row r="272346"/>
    <row r="272347"/>
    <row r="272348"/>
    <row r="272349"/>
    <row r="272350"/>
    <row r="272351"/>
    <row r="272352"/>
    <row r="272353"/>
    <row r="272354"/>
    <row r="272355"/>
    <row r="272356"/>
    <row r="272357"/>
    <row r="272358"/>
    <row r="272359"/>
    <row r="272360"/>
    <row r="272361"/>
    <row r="272362"/>
    <row r="272363"/>
    <row r="272364"/>
    <row r="272365"/>
    <row r="272366"/>
    <row r="272367"/>
    <row r="272368"/>
    <row r="272369"/>
    <row r="272370"/>
    <row r="272371"/>
    <row r="272372"/>
    <row r="272373"/>
    <row r="272374"/>
    <row r="272375"/>
    <row r="272376"/>
    <row r="272377"/>
    <row r="272378"/>
    <row r="272379"/>
    <row r="272380"/>
    <row r="272381"/>
    <row r="272382"/>
    <row r="272383"/>
    <row r="272384"/>
    <row r="272385"/>
    <row r="272386"/>
    <row r="272387"/>
    <row r="272388"/>
    <row r="272389"/>
    <row r="272390"/>
    <row r="272391"/>
    <row r="272392"/>
    <row r="272393"/>
    <row r="272394"/>
    <row r="272395"/>
    <row r="272396"/>
    <row r="272397"/>
    <row r="272398"/>
    <row r="272399"/>
    <row r="272400"/>
    <row r="272401"/>
    <row r="272402"/>
    <row r="272403"/>
    <row r="272404"/>
    <row r="272405"/>
    <row r="272406"/>
    <row r="272407"/>
    <row r="272408"/>
    <row r="272409"/>
    <row r="272410"/>
    <row r="272411"/>
    <row r="272412"/>
    <row r="272413"/>
    <row r="272414"/>
    <row r="272415"/>
    <row r="272416"/>
    <row r="272417"/>
    <row r="272418"/>
    <row r="272419"/>
    <row r="272420"/>
    <row r="272421"/>
    <row r="272422"/>
    <row r="272423"/>
    <row r="272424"/>
    <row r="272425"/>
    <row r="272426"/>
    <row r="272427"/>
    <row r="272428"/>
    <row r="272429"/>
    <row r="272430"/>
    <row r="272431"/>
    <row r="272432"/>
    <row r="272433"/>
    <row r="272434"/>
    <row r="272435"/>
    <row r="272436"/>
    <row r="272437"/>
    <row r="272438"/>
    <row r="272439"/>
    <row r="272440"/>
    <row r="272441"/>
    <row r="272442"/>
    <row r="272443"/>
    <row r="272444"/>
    <row r="272445"/>
    <row r="272446"/>
    <row r="272447"/>
    <row r="272448"/>
    <row r="272449"/>
    <row r="272450"/>
    <row r="272451"/>
    <row r="272452"/>
    <row r="272453"/>
    <row r="272454"/>
    <row r="272455"/>
    <row r="272456"/>
    <row r="272457"/>
    <row r="272458"/>
    <row r="272459"/>
    <row r="272460"/>
    <row r="272461"/>
    <row r="272462"/>
    <row r="272463"/>
    <row r="272464"/>
    <row r="272465"/>
    <row r="272466"/>
    <row r="272467"/>
    <row r="272468"/>
    <row r="272469"/>
    <row r="272470"/>
    <row r="272471"/>
    <row r="272472"/>
    <row r="272473"/>
    <row r="272474"/>
    <row r="272475"/>
    <row r="272476"/>
    <row r="272477"/>
    <row r="272478"/>
    <row r="272479"/>
    <row r="272480"/>
    <row r="272481"/>
    <row r="272482"/>
    <row r="272483"/>
    <row r="272484"/>
    <row r="272485"/>
    <row r="272486"/>
    <row r="272487"/>
    <row r="272488"/>
    <row r="272489"/>
    <row r="272490"/>
    <row r="272491"/>
    <row r="272492"/>
    <row r="272493"/>
    <row r="272494"/>
    <row r="272495"/>
    <row r="272496"/>
    <row r="272497"/>
    <row r="272498"/>
    <row r="272499"/>
    <row r="272500"/>
    <row r="272501"/>
    <row r="272502"/>
    <row r="272503"/>
    <row r="272504"/>
    <row r="272505"/>
    <row r="272506"/>
    <row r="272507"/>
    <row r="272508"/>
    <row r="272509"/>
    <row r="272510"/>
    <row r="272511"/>
    <row r="272512"/>
    <row r="272513"/>
    <row r="272514"/>
    <row r="272515"/>
    <row r="272516"/>
    <row r="272517"/>
    <row r="272518"/>
    <row r="272519"/>
    <row r="272520"/>
    <row r="272521"/>
    <row r="272522"/>
    <row r="272523"/>
    <row r="272524"/>
    <row r="272525"/>
    <row r="272526"/>
    <row r="272527"/>
    <row r="272528"/>
    <row r="272529"/>
    <row r="272530"/>
    <row r="272531"/>
    <row r="272532"/>
    <row r="272533"/>
    <row r="272534"/>
    <row r="272535"/>
    <row r="272536"/>
    <row r="272537"/>
    <row r="272538"/>
    <row r="272539"/>
    <row r="272540"/>
    <row r="272541"/>
    <row r="272542"/>
    <row r="272543"/>
    <row r="272544"/>
    <row r="272545"/>
    <row r="272546"/>
    <row r="272547"/>
    <row r="272548"/>
    <row r="272549"/>
    <row r="272550"/>
    <row r="272551"/>
    <row r="272552"/>
    <row r="272553"/>
    <row r="272554"/>
    <row r="272555"/>
    <row r="272556"/>
    <row r="272557"/>
    <row r="272558"/>
    <row r="272559"/>
    <row r="272560"/>
    <row r="272561"/>
    <row r="272562"/>
    <row r="272563"/>
    <row r="272564"/>
    <row r="272565"/>
    <row r="272566"/>
    <row r="272567"/>
    <row r="272568"/>
    <row r="272569"/>
    <row r="272570"/>
    <row r="272571"/>
    <row r="272572"/>
    <row r="272573"/>
    <row r="272574"/>
    <row r="272575"/>
    <row r="272576"/>
    <row r="272577"/>
    <row r="272578"/>
    <row r="272579"/>
    <row r="272580"/>
    <row r="272581"/>
    <row r="272582"/>
    <row r="272583"/>
    <row r="272584"/>
    <row r="272585"/>
    <row r="272586"/>
    <row r="272587"/>
    <row r="272588"/>
    <row r="272589"/>
    <row r="272590"/>
    <row r="272591"/>
    <row r="272592"/>
    <row r="272593"/>
    <row r="272594"/>
    <row r="272595"/>
    <row r="272596"/>
    <row r="272597"/>
    <row r="272598"/>
    <row r="272599"/>
    <row r="272600"/>
    <row r="272601"/>
    <row r="272602"/>
    <row r="272603"/>
    <row r="272604"/>
    <row r="272605"/>
    <row r="272606"/>
    <row r="272607"/>
    <row r="272608"/>
    <row r="272609"/>
    <row r="272610"/>
    <row r="272611"/>
    <row r="272612"/>
    <row r="272613"/>
    <row r="272614"/>
    <row r="272615"/>
    <row r="272616"/>
    <row r="272617"/>
    <row r="272618"/>
    <row r="272619"/>
    <row r="272620"/>
    <row r="272621"/>
    <row r="272622"/>
    <row r="272623"/>
    <row r="272624"/>
    <row r="272625"/>
    <row r="272626"/>
    <row r="272627"/>
    <row r="272628"/>
    <row r="272629"/>
    <row r="272630"/>
    <row r="272631"/>
    <row r="272632"/>
    <row r="272633"/>
    <row r="272634"/>
    <row r="272635"/>
    <row r="272636"/>
    <row r="272637"/>
    <row r="272638"/>
    <row r="272639"/>
    <row r="272640"/>
    <row r="272641"/>
    <row r="272642"/>
    <row r="272643"/>
    <row r="272644"/>
    <row r="272645"/>
    <row r="272646"/>
    <row r="272647"/>
    <row r="272648"/>
    <row r="272649"/>
    <row r="272650"/>
    <row r="272651"/>
    <row r="272652"/>
    <row r="272653"/>
    <row r="272654"/>
    <row r="272655"/>
    <row r="272656"/>
    <row r="272657"/>
    <row r="272658"/>
    <row r="272659"/>
    <row r="272660"/>
    <row r="272661"/>
    <row r="272662"/>
    <row r="272663"/>
    <row r="272664"/>
    <row r="272665"/>
    <row r="272666"/>
    <row r="272667"/>
    <row r="272668"/>
    <row r="272669"/>
    <row r="272670"/>
    <row r="272671"/>
    <row r="272672"/>
    <row r="272673"/>
    <row r="272674"/>
    <row r="272675"/>
    <row r="272676"/>
    <row r="272677"/>
    <row r="272678"/>
    <row r="272679"/>
    <row r="272680"/>
    <row r="272681"/>
    <row r="272682"/>
    <row r="272683"/>
    <row r="272684"/>
    <row r="272685"/>
    <row r="272686"/>
    <row r="272687"/>
    <row r="272688"/>
    <row r="272689"/>
    <row r="272690"/>
    <row r="272691"/>
    <row r="272692"/>
    <row r="272693"/>
    <row r="272694"/>
    <row r="272695"/>
    <row r="272696"/>
    <row r="272697"/>
    <row r="272698"/>
    <row r="272699"/>
    <row r="272700"/>
    <row r="272701"/>
    <row r="272702"/>
    <row r="272703"/>
    <row r="272704"/>
    <row r="272705"/>
    <row r="272706"/>
    <row r="272707"/>
    <row r="272708"/>
    <row r="272709"/>
    <row r="272710"/>
    <row r="272711"/>
    <row r="272712"/>
    <row r="272713"/>
    <row r="272714"/>
    <row r="272715"/>
    <row r="272716"/>
    <row r="272717"/>
    <row r="272718"/>
    <row r="272719"/>
    <row r="272720"/>
    <row r="272721"/>
    <row r="272722"/>
    <row r="272723"/>
    <row r="272724"/>
    <row r="272725"/>
    <row r="272726"/>
    <row r="272727"/>
    <row r="272728"/>
    <row r="272729"/>
    <row r="272730"/>
    <row r="272731"/>
    <row r="272732"/>
    <row r="272733"/>
    <row r="272734"/>
    <row r="272735"/>
    <row r="272736"/>
    <row r="272737"/>
    <row r="272738"/>
    <row r="272739"/>
    <row r="272740"/>
    <row r="272741"/>
    <row r="272742"/>
    <row r="272743"/>
    <row r="272744"/>
    <row r="272745"/>
    <row r="272746"/>
    <row r="272747"/>
    <row r="272748"/>
    <row r="272749"/>
    <row r="272750"/>
    <row r="272751"/>
    <row r="272752"/>
    <row r="272753"/>
    <row r="272754"/>
    <row r="272755"/>
    <row r="272756"/>
    <row r="272757"/>
    <row r="272758"/>
    <row r="272759"/>
    <row r="272760"/>
    <row r="272761"/>
    <row r="272762"/>
    <row r="272763"/>
    <row r="272764"/>
    <row r="272765"/>
    <row r="272766"/>
    <row r="272767"/>
    <row r="272768"/>
    <row r="272769"/>
    <row r="272770"/>
    <row r="272771"/>
    <row r="272772"/>
    <row r="272773"/>
    <row r="272774"/>
    <row r="272775"/>
    <row r="272776"/>
    <row r="272777"/>
    <row r="272778"/>
    <row r="272779"/>
    <row r="272780"/>
    <row r="272781"/>
    <row r="272782"/>
    <row r="272783"/>
    <row r="272784"/>
    <row r="272785"/>
    <row r="272786"/>
    <row r="272787"/>
    <row r="272788"/>
    <row r="272789"/>
    <row r="272790"/>
    <row r="272791"/>
    <row r="272792"/>
    <row r="272793"/>
    <row r="272794"/>
    <row r="272795"/>
    <row r="272796"/>
    <row r="272797"/>
    <row r="272798"/>
    <row r="272799"/>
    <row r="272800"/>
    <row r="272801"/>
    <row r="272802"/>
    <row r="272803"/>
    <row r="272804"/>
    <row r="272805"/>
    <row r="272806"/>
    <row r="272807"/>
    <row r="272808"/>
    <row r="272809"/>
    <row r="272810"/>
    <row r="272811"/>
    <row r="272812"/>
    <row r="272813"/>
    <row r="272814"/>
    <row r="272815"/>
    <row r="272816"/>
    <row r="272817"/>
    <row r="272818"/>
    <row r="272819"/>
    <row r="272820"/>
    <row r="272821"/>
    <row r="272822"/>
    <row r="272823"/>
    <row r="272824"/>
    <row r="272825"/>
    <row r="272826"/>
    <row r="272827"/>
    <row r="272828"/>
    <row r="272829"/>
    <row r="272830"/>
    <row r="272831"/>
    <row r="272832"/>
    <row r="272833"/>
    <row r="272834"/>
    <row r="272835"/>
    <row r="272836"/>
    <row r="272837"/>
    <row r="272838"/>
    <row r="272839"/>
    <row r="272840"/>
    <row r="272841"/>
    <row r="272842"/>
    <row r="272843"/>
    <row r="272844"/>
    <row r="272845"/>
    <row r="272846"/>
    <row r="272847"/>
    <row r="272848"/>
    <row r="272849"/>
    <row r="272850"/>
    <row r="272851"/>
    <row r="272852"/>
    <row r="272853"/>
    <row r="272854"/>
    <row r="272855"/>
    <row r="272856"/>
    <row r="272857"/>
    <row r="272858"/>
    <row r="272859"/>
    <row r="272860"/>
    <row r="272861"/>
    <row r="272862"/>
    <row r="272863"/>
    <row r="272864"/>
    <row r="272865"/>
    <row r="272866"/>
    <row r="272867"/>
    <row r="272868"/>
    <row r="272869"/>
    <row r="272870"/>
    <row r="272871"/>
    <row r="272872"/>
    <row r="272873"/>
    <row r="272874"/>
    <row r="272875"/>
    <row r="272876"/>
    <row r="272877"/>
    <row r="272878"/>
    <row r="272879"/>
    <row r="272880"/>
    <row r="272881"/>
    <row r="272882"/>
    <row r="272883"/>
    <row r="272884"/>
    <row r="272885"/>
    <row r="272886"/>
    <row r="272887"/>
    <row r="272888"/>
    <row r="272889"/>
    <row r="272890"/>
    <row r="272891"/>
    <row r="272892"/>
    <row r="272893"/>
    <row r="272894"/>
    <row r="272895"/>
    <row r="272896"/>
    <row r="272897"/>
    <row r="272898"/>
    <row r="272899"/>
    <row r="272900"/>
    <row r="272901"/>
    <row r="272902"/>
    <row r="272903"/>
    <row r="272904"/>
    <row r="272905"/>
    <row r="272906"/>
    <row r="272907"/>
    <row r="272908"/>
    <row r="272909"/>
    <row r="272910"/>
    <row r="272911"/>
    <row r="272912"/>
    <row r="272913"/>
    <row r="272914"/>
    <row r="272915"/>
    <row r="272916"/>
    <row r="272917"/>
    <row r="272918"/>
    <row r="272919"/>
    <row r="272920"/>
    <row r="272921"/>
    <row r="272922"/>
    <row r="272923"/>
    <row r="272924"/>
    <row r="272925"/>
    <row r="272926"/>
    <row r="272927"/>
    <row r="272928"/>
    <row r="272929"/>
    <row r="272930"/>
    <row r="272931"/>
    <row r="272932"/>
    <row r="272933"/>
    <row r="272934"/>
    <row r="272935"/>
    <row r="272936"/>
    <row r="272937"/>
    <row r="272938"/>
    <row r="272939"/>
    <row r="272940"/>
    <row r="272941"/>
    <row r="272942"/>
    <row r="272943"/>
    <row r="272944"/>
    <row r="272945"/>
    <row r="272946"/>
    <row r="272947"/>
    <row r="272948"/>
    <row r="272949"/>
    <row r="272950"/>
    <row r="272951"/>
    <row r="272952"/>
    <row r="272953"/>
    <row r="272954"/>
    <row r="272955"/>
    <row r="272956"/>
    <row r="272957"/>
    <row r="272958"/>
    <row r="272959"/>
    <row r="272960"/>
    <row r="272961"/>
    <row r="272962"/>
    <row r="272963"/>
    <row r="272964"/>
    <row r="272965"/>
    <row r="272966"/>
    <row r="272967"/>
    <row r="272968"/>
    <row r="272969"/>
    <row r="272970"/>
    <row r="272971"/>
    <row r="272972"/>
    <row r="272973"/>
    <row r="272974"/>
    <row r="272975"/>
    <row r="272976"/>
    <row r="272977"/>
    <row r="272978"/>
    <row r="272979"/>
    <row r="272980"/>
    <row r="272981"/>
    <row r="272982"/>
    <row r="272983"/>
    <row r="272984"/>
    <row r="272985"/>
    <row r="272986"/>
    <row r="272987"/>
    <row r="272988"/>
    <row r="272989"/>
    <row r="272990"/>
    <row r="272991"/>
    <row r="272992"/>
    <row r="272993"/>
    <row r="272994"/>
    <row r="272995"/>
    <row r="272996"/>
    <row r="272997"/>
    <row r="272998"/>
    <row r="272999"/>
    <row r="273000"/>
    <row r="273001"/>
    <row r="273002"/>
    <row r="273003"/>
    <row r="273004"/>
    <row r="273005"/>
    <row r="273006"/>
    <row r="273007"/>
    <row r="273008"/>
    <row r="273009"/>
    <row r="273010"/>
    <row r="273011"/>
    <row r="273012"/>
    <row r="273013"/>
    <row r="273014"/>
    <row r="273015"/>
    <row r="273016"/>
    <row r="273017"/>
    <row r="273018"/>
    <row r="273019"/>
    <row r="273020"/>
    <row r="273021"/>
    <row r="273022"/>
    <row r="273023"/>
    <row r="273024"/>
    <row r="273025"/>
    <row r="273026"/>
    <row r="273027"/>
    <row r="273028"/>
    <row r="273029"/>
    <row r="273030"/>
    <row r="273031"/>
    <row r="273032"/>
    <row r="273033"/>
    <row r="273034"/>
    <row r="273035"/>
    <row r="273036"/>
    <row r="273037"/>
    <row r="273038"/>
    <row r="273039"/>
    <row r="273040"/>
    <row r="273041"/>
    <row r="273042"/>
    <row r="273043"/>
    <row r="273044"/>
    <row r="273045"/>
    <row r="273046"/>
    <row r="273047"/>
    <row r="273048"/>
    <row r="273049"/>
    <row r="273050"/>
    <row r="273051"/>
    <row r="273052"/>
    <row r="273053"/>
    <row r="273054"/>
    <row r="273055"/>
    <row r="273056"/>
    <row r="273057"/>
    <row r="273058"/>
    <row r="273059"/>
    <row r="273060"/>
    <row r="273061"/>
    <row r="273062"/>
    <row r="273063"/>
    <row r="273064"/>
    <row r="273065"/>
    <row r="273066"/>
    <row r="273067"/>
    <row r="273068"/>
    <row r="273069"/>
    <row r="273070"/>
    <row r="273071"/>
    <row r="273072"/>
    <row r="273073"/>
    <row r="273074"/>
    <row r="273075"/>
    <row r="273076"/>
    <row r="273077"/>
    <row r="273078"/>
    <row r="273079"/>
    <row r="273080"/>
    <row r="273081"/>
    <row r="273082"/>
    <row r="273083"/>
    <row r="273084"/>
    <row r="273085"/>
    <row r="273086"/>
    <row r="273087"/>
    <row r="273088"/>
    <row r="273089"/>
    <row r="273090"/>
    <row r="273091"/>
    <row r="273092"/>
    <row r="273093"/>
    <row r="273094"/>
    <row r="273095"/>
    <row r="273096"/>
    <row r="273097"/>
    <row r="273098"/>
    <row r="273099"/>
    <row r="273100"/>
    <row r="273101"/>
    <row r="273102"/>
    <row r="273103"/>
    <row r="273104"/>
    <row r="273105"/>
    <row r="273106"/>
    <row r="273107"/>
    <row r="273108"/>
    <row r="273109"/>
    <row r="273110"/>
    <row r="273111"/>
    <row r="273112"/>
    <row r="273113"/>
    <row r="273114"/>
    <row r="273115"/>
    <row r="273116"/>
    <row r="273117"/>
    <row r="273118"/>
    <row r="273119"/>
    <row r="273120"/>
    <row r="273121"/>
    <row r="273122"/>
    <row r="273123"/>
    <row r="273124"/>
    <row r="273125"/>
    <row r="273126"/>
    <row r="273127"/>
    <row r="273128"/>
    <row r="273129"/>
    <row r="273130"/>
    <row r="273131"/>
    <row r="273132"/>
    <row r="273133"/>
    <row r="273134"/>
    <row r="273135"/>
    <row r="273136"/>
    <row r="273137"/>
    <row r="273138"/>
    <row r="273139"/>
    <row r="273140"/>
    <row r="273141"/>
    <row r="273142"/>
    <row r="273143"/>
    <row r="273144"/>
    <row r="273145"/>
    <row r="273146"/>
    <row r="273147"/>
    <row r="273148"/>
    <row r="273149"/>
    <row r="273150"/>
    <row r="273151"/>
    <row r="273152"/>
    <row r="273153"/>
    <row r="273154"/>
    <row r="273155"/>
    <row r="273156"/>
    <row r="273157"/>
    <row r="273158"/>
    <row r="273159"/>
    <row r="273160"/>
    <row r="273161"/>
    <row r="273162"/>
    <row r="273163"/>
    <row r="273164"/>
    <row r="273165"/>
    <row r="273166"/>
    <row r="273167"/>
    <row r="273168"/>
    <row r="273169"/>
    <row r="273170"/>
    <row r="273171"/>
    <row r="273172"/>
    <row r="273173"/>
    <row r="273174"/>
    <row r="273175"/>
    <row r="273176"/>
    <row r="273177"/>
    <row r="273178"/>
    <row r="273179"/>
    <row r="273180"/>
    <row r="273181"/>
    <row r="273182"/>
    <row r="273183"/>
    <row r="273184"/>
    <row r="273185"/>
    <row r="273186"/>
    <row r="273187"/>
    <row r="273188"/>
    <row r="273189"/>
    <row r="273190"/>
    <row r="273191"/>
    <row r="273192"/>
    <row r="273193"/>
    <row r="273194"/>
    <row r="273195"/>
    <row r="273196"/>
    <row r="273197"/>
    <row r="273198"/>
    <row r="273199"/>
    <row r="273200"/>
    <row r="273201"/>
    <row r="273202"/>
    <row r="273203"/>
    <row r="273204"/>
    <row r="273205"/>
    <row r="273206"/>
    <row r="273207"/>
    <row r="273208"/>
    <row r="273209"/>
    <row r="273210"/>
    <row r="273211"/>
    <row r="273212"/>
    <row r="273213"/>
    <row r="273214"/>
    <row r="273215"/>
    <row r="273216"/>
    <row r="273217"/>
    <row r="273218"/>
    <row r="273219"/>
    <row r="273220"/>
    <row r="273221"/>
    <row r="273222"/>
    <row r="273223"/>
    <row r="273224"/>
    <row r="273225"/>
    <row r="273226"/>
    <row r="273227"/>
    <row r="273228"/>
    <row r="273229"/>
    <row r="273230"/>
    <row r="273231"/>
    <row r="273232"/>
    <row r="273233"/>
    <row r="273234"/>
    <row r="273235"/>
    <row r="273236"/>
    <row r="273237"/>
    <row r="273238"/>
    <row r="273239"/>
    <row r="273240"/>
    <row r="273241"/>
    <row r="273242"/>
    <row r="273243"/>
    <row r="273244"/>
    <row r="273245"/>
    <row r="273246"/>
    <row r="273247"/>
    <row r="273248"/>
    <row r="273249"/>
    <row r="273250"/>
    <row r="273251"/>
    <row r="273252"/>
    <row r="273253"/>
    <row r="273254"/>
    <row r="273255"/>
    <row r="273256"/>
    <row r="273257"/>
    <row r="273258"/>
    <row r="273259"/>
    <row r="273260"/>
    <row r="273261"/>
    <row r="273262"/>
    <row r="273263"/>
    <row r="273264"/>
    <row r="273265"/>
    <row r="273266"/>
    <row r="273267"/>
    <row r="273268"/>
    <row r="273269"/>
    <row r="273270"/>
    <row r="273271"/>
    <row r="273272"/>
    <row r="273273"/>
    <row r="273274"/>
    <row r="273275"/>
    <row r="273276"/>
    <row r="273277"/>
    <row r="273278"/>
    <row r="273279"/>
    <row r="273280"/>
    <row r="273281"/>
    <row r="273282"/>
    <row r="273283"/>
    <row r="273284"/>
    <row r="273285"/>
    <row r="273286"/>
    <row r="273287"/>
    <row r="273288"/>
    <row r="273289"/>
    <row r="273290"/>
    <row r="273291"/>
    <row r="273292"/>
    <row r="273293"/>
    <row r="273294"/>
    <row r="273295"/>
    <row r="273296"/>
    <row r="273297"/>
    <row r="273298"/>
    <row r="273299"/>
    <row r="273300"/>
    <row r="273301"/>
    <row r="273302"/>
    <row r="273303"/>
    <row r="273304"/>
    <row r="273305"/>
    <row r="273306"/>
    <row r="273307"/>
    <row r="273308"/>
    <row r="273309"/>
    <row r="273310"/>
    <row r="273311"/>
    <row r="273312"/>
    <row r="273313"/>
    <row r="273314"/>
    <row r="273315"/>
    <row r="273316"/>
    <row r="273317"/>
    <row r="273318"/>
    <row r="273319"/>
    <row r="273320"/>
    <row r="273321"/>
    <row r="273322"/>
    <row r="273323"/>
    <row r="273324"/>
    <row r="273325"/>
    <row r="273326"/>
    <row r="273327"/>
    <row r="273328"/>
    <row r="273329"/>
    <row r="273330"/>
    <row r="273331"/>
    <row r="273332"/>
    <row r="273333"/>
    <row r="273334"/>
    <row r="273335"/>
    <row r="273336"/>
    <row r="273337"/>
    <row r="273338"/>
    <row r="273339"/>
    <row r="273340"/>
    <row r="273341"/>
    <row r="273342"/>
    <row r="273343"/>
    <row r="273344"/>
    <row r="273345"/>
    <row r="273346"/>
    <row r="273347"/>
    <row r="273348"/>
    <row r="273349"/>
    <row r="273350"/>
    <row r="273351"/>
    <row r="273352"/>
    <row r="273353"/>
    <row r="273354"/>
    <row r="273355"/>
    <row r="273356"/>
    <row r="273357"/>
    <row r="273358"/>
    <row r="273359"/>
    <row r="273360"/>
    <row r="273361"/>
    <row r="273362"/>
    <row r="273363"/>
    <row r="273364"/>
    <row r="273365"/>
    <row r="273366"/>
    <row r="273367"/>
    <row r="273368"/>
    <row r="273369"/>
    <row r="273370"/>
    <row r="273371"/>
    <row r="273372"/>
    <row r="273373"/>
    <row r="273374"/>
    <row r="273375"/>
    <row r="273376"/>
    <row r="273377"/>
    <row r="273378"/>
    <row r="273379"/>
    <row r="273380"/>
    <row r="273381"/>
    <row r="273382"/>
    <row r="273383"/>
    <row r="273384"/>
    <row r="273385"/>
    <row r="273386"/>
    <row r="273387"/>
    <row r="273388"/>
    <row r="273389"/>
    <row r="273390"/>
    <row r="273391"/>
    <row r="273392"/>
    <row r="273393"/>
    <row r="273394"/>
    <row r="273395"/>
    <row r="273396"/>
    <row r="273397"/>
    <row r="273398"/>
    <row r="273399"/>
    <row r="273400"/>
    <row r="273401"/>
    <row r="273402"/>
    <row r="273403"/>
    <row r="273404"/>
    <row r="273405"/>
    <row r="273406"/>
    <row r="273407"/>
    <row r="273408"/>
    <row r="273409"/>
    <row r="273410"/>
    <row r="273411"/>
    <row r="273412"/>
    <row r="273413"/>
    <row r="273414"/>
    <row r="273415"/>
    <row r="273416"/>
    <row r="273417"/>
    <row r="273418"/>
    <row r="273419"/>
    <row r="273420"/>
    <row r="273421"/>
    <row r="273422"/>
    <row r="273423"/>
    <row r="273424"/>
    <row r="273425"/>
    <row r="273426"/>
    <row r="273427"/>
    <row r="273428"/>
    <row r="273429"/>
    <row r="273430"/>
    <row r="273431"/>
    <row r="273432"/>
    <row r="273433"/>
    <row r="273434"/>
    <row r="273435"/>
    <row r="273436"/>
    <row r="273437"/>
    <row r="273438"/>
    <row r="273439"/>
    <row r="273440"/>
    <row r="273441"/>
    <row r="273442"/>
    <row r="273443"/>
    <row r="273444"/>
    <row r="273445"/>
    <row r="273446"/>
    <row r="273447"/>
    <row r="273448"/>
    <row r="273449"/>
    <row r="273450"/>
    <row r="273451"/>
    <row r="273452"/>
    <row r="273453"/>
    <row r="273454"/>
    <row r="273455"/>
    <row r="273456"/>
    <row r="273457"/>
    <row r="273458"/>
    <row r="273459"/>
    <row r="273460"/>
    <row r="273461"/>
    <row r="273462"/>
    <row r="273463"/>
    <row r="273464"/>
    <row r="273465"/>
    <row r="273466"/>
    <row r="273467"/>
    <row r="273468"/>
    <row r="273469"/>
    <row r="273470"/>
    <row r="273471"/>
    <row r="273472"/>
    <row r="273473"/>
    <row r="273474"/>
    <row r="273475"/>
    <row r="273476"/>
    <row r="273477"/>
    <row r="273478"/>
    <row r="273479"/>
    <row r="273480"/>
    <row r="273481"/>
    <row r="273482"/>
    <row r="273483"/>
    <row r="273484"/>
    <row r="273485"/>
    <row r="273486"/>
    <row r="273487"/>
    <row r="273488"/>
    <row r="273489"/>
    <row r="273490"/>
    <row r="273491"/>
    <row r="273492"/>
    <row r="273493"/>
    <row r="273494"/>
    <row r="273495"/>
    <row r="273496"/>
    <row r="273497"/>
    <row r="273498"/>
    <row r="273499"/>
    <row r="273500"/>
    <row r="273501"/>
    <row r="273502"/>
    <row r="273503"/>
    <row r="273504"/>
    <row r="273505"/>
    <row r="273506"/>
    <row r="273507"/>
    <row r="273508"/>
    <row r="273509"/>
    <row r="273510"/>
    <row r="273511"/>
    <row r="273512"/>
    <row r="273513"/>
    <row r="273514"/>
    <row r="273515"/>
    <row r="273516"/>
    <row r="273517"/>
    <row r="273518"/>
    <row r="273519"/>
    <row r="273520"/>
    <row r="273521"/>
    <row r="273522"/>
    <row r="273523"/>
    <row r="273524"/>
    <row r="273525"/>
    <row r="273526"/>
    <row r="273527"/>
    <row r="273528"/>
    <row r="273529"/>
    <row r="273530"/>
    <row r="273531"/>
    <row r="273532"/>
    <row r="273533"/>
    <row r="273534"/>
    <row r="273535"/>
    <row r="273536"/>
    <row r="273537"/>
    <row r="273538"/>
    <row r="273539"/>
    <row r="273540"/>
    <row r="273541"/>
    <row r="273542"/>
    <row r="273543"/>
    <row r="273544"/>
    <row r="273545"/>
    <row r="273546"/>
    <row r="273547"/>
    <row r="273548"/>
    <row r="273549"/>
    <row r="273550"/>
    <row r="273551"/>
    <row r="273552"/>
    <row r="273553"/>
    <row r="273554"/>
    <row r="273555"/>
    <row r="273556"/>
    <row r="273557"/>
    <row r="273558"/>
    <row r="273559"/>
    <row r="273560"/>
    <row r="273561"/>
    <row r="273562"/>
    <row r="273563"/>
    <row r="273564"/>
    <row r="273565"/>
    <row r="273566"/>
    <row r="273567"/>
    <row r="273568"/>
    <row r="273569"/>
    <row r="273570"/>
    <row r="273571"/>
    <row r="273572"/>
    <row r="273573"/>
    <row r="273574"/>
    <row r="273575"/>
    <row r="273576"/>
    <row r="273577"/>
    <row r="273578"/>
    <row r="273579"/>
    <row r="273580"/>
    <row r="273581"/>
    <row r="273582"/>
    <row r="273583"/>
    <row r="273584"/>
    <row r="273585"/>
    <row r="273586"/>
    <row r="273587"/>
    <row r="273588"/>
    <row r="273589"/>
    <row r="273590"/>
    <row r="273591"/>
    <row r="273592"/>
    <row r="273593"/>
    <row r="273594"/>
    <row r="273595"/>
    <row r="273596"/>
    <row r="273597"/>
    <row r="273598"/>
    <row r="273599"/>
    <row r="273600"/>
    <row r="273601"/>
    <row r="273602"/>
    <row r="273603"/>
    <row r="273604"/>
    <row r="273605"/>
    <row r="273606"/>
    <row r="273607"/>
    <row r="273608"/>
    <row r="273609"/>
    <row r="273610"/>
    <row r="273611"/>
    <row r="273612"/>
    <row r="273613"/>
    <row r="273614"/>
    <row r="273615"/>
    <row r="273616"/>
    <row r="273617"/>
    <row r="273618"/>
    <row r="273619"/>
    <row r="273620"/>
    <row r="273621"/>
    <row r="273622"/>
    <row r="273623"/>
    <row r="273624"/>
    <row r="273625"/>
    <row r="273626"/>
    <row r="273627"/>
    <row r="273628"/>
    <row r="273629"/>
    <row r="273630"/>
    <row r="273631"/>
    <row r="273632"/>
    <row r="273633"/>
    <row r="273634"/>
    <row r="273635"/>
    <row r="273636"/>
    <row r="273637"/>
    <row r="273638"/>
    <row r="273639"/>
    <row r="273640"/>
    <row r="273641"/>
    <row r="273642"/>
    <row r="273643"/>
    <row r="273644"/>
    <row r="273645"/>
    <row r="273646"/>
    <row r="273647"/>
    <row r="273648"/>
    <row r="273649"/>
    <row r="273650"/>
    <row r="273651"/>
    <row r="273652"/>
    <row r="273653"/>
    <row r="273654"/>
    <row r="273655"/>
    <row r="273656"/>
    <row r="273657"/>
    <row r="273658"/>
    <row r="273659"/>
    <row r="273660"/>
    <row r="273661"/>
    <row r="273662"/>
    <row r="273663"/>
    <row r="273664"/>
    <row r="273665"/>
    <row r="273666"/>
    <row r="273667"/>
    <row r="273668"/>
    <row r="273669"/>
    <row r="273670"/>
    <row r="273671"/>
    <row r="273672"/>
    <row r="273673"/>
    <row r="273674"/>
    <row r="273675"/>
    <row r="273676"/>
    <row r="273677"/>
    <row r="273678"/>
    <row r="273679"/>
    <row r="273680"/>
    <row r="273681"/>
    <row r="273682"/>
    <row r="273683"/>
    <row r="273684"/>
    <row r="273685"/>
    <row r="273686"/>
    <row r="273687"/>
    <row r="273688"/>
    <row r="273689"/>
    <row r="273690"/>
    <row r="273691"/>
    <row r="273692"/>
    <row r="273693"/>
    <row r="273694"/>
    <row r="273695"/>
    <row r="273696"/>
    <row r="273697"/>
    <row r="273698"/>
    <row r="273699"/>
    <row r="273700"/>
    <row r="273701"/>
    <row r="273702"/>
    <row r="273703"/>
    <row r="273704"/>
    <row r="273705"/>
    <row r="273706"/>
    <row r="273707"/>
    <row r="273708"/>
    <row r="273709"/>
    <row r="273710"/>
    <row r="273711"/>
    <row r="273712"/>
    <row r="273713"/>
    <row r="273714"/>
    <row r="273715"/>
    <row r="273716"/>
    <row r="273717"/>
    <row r="273718"/>
    <row r="273719"/>
    <row r="273720"/>
    <row r="273721"/>
    <row r="273722"/>
    <row r="273723"/>
    <row r="273724"/>
    <row r="273725"/>
    <row r="273726"/>
    <row r="273727"/>
    <row r="273728"/>
    <row r="273729"/>
    <row r="273730"/>
    <row r="273731"/>
    <row r="273732"/>
    <row r="273733"/>
    <row r="273734"/>
    <row r="273735"/>
    <row r="273736"/>
    <row r="273737"/>
    <row r="273738"/>
    <row r="273739"/>
    <row r="273740"/>
    <row r="273741"/>
    <row r="273742"/>
    <row r="273743"/>
    <row r="273744"/>
    <row r="273745"/>
    <row r="273746"/>
    <row r="273747"/>
    <row r="273748"/>
    <row r="273749"/>
    <row r="273750"/>
    <row r="273751"/>
    <row r="273752"/>
    <row r="273753"/>
    <row r="273754"/>
    <row r="273755"/>
    <row r="273756"/>
    <row r="273757"/>
    <row r="273758"/>
    <row r="273759"/>
    <row r="273760"/>
    <row r="273761"/>
    <row r="273762"/>
    <row r="273763"/>
    <row r="273764"/>
    <row r="273765"/>
    <row r="273766"/>
    <row r="273767"/>
    <row r="273768"/>
    <row r="273769"/>
    <row r="273770"/>
    <row r="273771"/>
    <row r="273772"/>
    <row r="273773"/>
    <row r="273774"/>
    <row r="273775"/>
    <row r="273776"/>
    <row r="273777"/>
    <row r="273778"/>
    <row r="273779"/>
    <row r="273780"/>
    <row r="273781"/>
    <row r="273782"/>
    <row r="273783"/>
    <row r="273784"/>
    <row r="273785"/>
    <row r="273786"/>
    <row r="273787"/>
    <row r="273788"/>
    <row r="273789"/>
    <row r="273790"/>
    <row r="273791"/>
    <row r="273792"/>
    <row r="273793"/>
    <row r="273794"/>
    <row r="273795"/>
    <row r="273796"/>
    <row r="273797"/>
    <row r="273798"/>
    <row r="273799"/>
    <row r="273800"/>
    <row r="273801"/>
    <row r="273802"/>
    <row r="273803"/>
    <row r="273804"/>
    <row r="273805"/>
    <row r="273806"/>
    <row r="273807"/>
    <row r="273808"/>
    <row r="273809"/>
    <row r="273810"/>
    <row r="273811"/>
    <row r="273812"/>
    <row r="273813"/>
    <row r="273814"/>
    <row r="273815"/>
    <row r="273816"/>
    <row r="273817"/>
    <row r="273818"/>
    <row r="273819"/>
    <row r="273820"/>
    <row r="273821"/>
    <row r="273822"/>
    <row r="273823"/>
    <row r="273824"/>
    <row r="273825"/>
    <row r="273826"/>
    <row r="273827"/>
    <row r="273828"/>
    <row r="273829"/>
    <row r="273830"/>
    <row r="273831"/>
    <row r="273832"/>
    <row r="273833"/>
    <row r="273834"/>
    <row r="273835"/>
    <row r="273836"/>
    <row r="273837"/>
    <row r="273838"/>
    <row r="273839"/>
    <row r="273840"/>
    <row r="273841"/>
    <row r="273842"/>
    <row r="273843"/>
    <row r="273844"/>
    <row r="273845"/>
    <row r="273846"/>
    <row r="273847"/>
    <row r="273848"/>
    <row r="273849"/>
    <row r="273850"/>
    <row r="273851"/>
    <row r="273852"/>
    <row r="273853"/>
    <row r="273854"/>
    <row r="273855"/>
    <row r="273856"/>
    <row r="273857"/>
    <row r="273858"/>
    <row r="273859"/>
    <row r="273860"/>
    <row r="273861"/>
    <row r="273862"/>
    <row r="273863"/>
    <row r="273864"/>
    <row r="273865"/>
    <row r="273866"/>
    <row r="273867"/>
    <row r="273868"/>
    <row r="273869"/>
    <row r="273870"/>
    <row r="273871"/>
    <row r="273872"/>
    <row r="273873"/>
    <row r="273874"/>
    <row r="273875"/>
    <row r="273876"/>
    <row r="273877"/>
    <row r="273878"/>
    <row r="273879"/>
    <row r="273880"/>
    <row r="273881"/>
    <row r="273882"/>
    <row r="273883"/>
    <row r="273884"/>
    <row r="273885"/>
    <row r="273886"/>
    <row r="273887"/>
    <row r="273888"/>
    <row r="273889"/>
    <row r="273890"/>
    <row r="273891"/>
    <row r="273892"/>
    <row r="273893"/>
    <row r="273894"/>
    <row r="273895"/>
    <row r="273896"/>
    <row r="273897"/>
    <row r="273898"/>
    <row r="273899"/>
    <row r="273900"/>
    <row r="273901"/>
    <row r="273902"/>
    <row r="273903"/>
    <row r="273904"/>
    <row r="273905"/>
    <row r="273906"/>
    <row r="273907"/>
    <row r="273908"/>
    <row r="273909"/>
    <row r="273910"/>
    <row r="273911"/>
    <row r="273912"/>
    <row r="273913"/>
    <row r="273914"/>
    <row r="273915"/>
    <row r="273916"/>
    <row r="273917"/>
    <row r="273918"/>
    <row r="273919"/>
    <row r="273920"/>
    <row r="273921"/>
    <row r="273922"/>
    <row r="273923"/>
    <row r="273924"/>
    <row r="273925"/>
    <row r="273926"/>
    <row r="273927"/>
    <row r="273928"/>
    <row r="273929"/>
    <row r="273930"/>
    <row r="273931"/>
    <row r="273932"/>
    <row r="273933"/>
    <row r="273934"/>
    <row r="273935"/>
    <row r="273936"/>
    <row r="273937"/>
    <row r="273938"/>
    <row r="273939"/>
    <row r="273940"/>
    <row r="273941"/>
    <row r="273942"/>
    <row r="273943"/>
    <row r="273944"/>
    <row r="273945"/>
    <row r="273946"/>
    <row r="273947"/>
    <row r="273948"/>
    <row r="273949"/>
    <row r="273950"/>
    <row r="273951"/>
    <row r="273952"/>
    <row r="273953"/>
    <row r="273954"/>
    <row r="273955"/>
    <row r="273956"/>
    <row r="273957"/>
    <row r="273958"/>
    <row r="273959"/>
    <row r="273960"/>
    <row r="273961"/>
    <row r="273962"/>
    <row r="273963"/>
    <row r="273964"/>
    <row r="273965"/>
    <row r="273966"/>
    <row r="273967"/>
    <row r="273968"/>
    <row r="273969"/>
    <row r="273970"/>
    <row r="273971"/>
    <row r="273972"/>
    <row r="273973"/>
    <row r="273974"/>
    <row r="273975"/>
    <row r="273976"/>
    <row r="273977"/>
    <row r="273978"/>
    <row r="273979"/>
    <row r="273980"/>
    <row r="273981"/>
    <row r="273982"/>
    <row r="273983"/>
    <row r="273984"/>
    <row r="273985"/>
    <row r="273986"/>
    <row r="273987"/>
    <row r="273988"/>
    <row r="273989"/>
    <row r="273990"/>
    <row r="273991"/>
    <row r="273992"/>
    <row r="273993"/>
    <row r="273994"/>
    <row r="273995"/>
    <row r="273996"/>
    <row r="273997"/>
    <row r="273998"/>
    <row r="273999"/>
    <row r="274000"/>
    <row r="274001"/>
    <row r="274002"/>
    <row r="274003"/>
    <row r="274004"/>
    <row r="274005"/>
    <row r="274006"/>
    <row r="274007"/>
    <row r="274008"/>
    <row r="274009"/>
    <row r="274010"/>
    <row r="274011"/>
    <row r="274012"/>
    <row r="274013"/>
    <row r="274014"/>
    <row r="274015"/>
    <row r="274016"/>
    <row r="274017"/>
    <row r="274018"/>
    <row r="274019"/>
    <row r="274020"/>
    <row r="274021"/>
    <row r="274022"/>
    <row r="274023"/>
    <row r="274024"/>
    <row r="274025"/>
    <row r="274026"/>
    <row r="274027"/>
    <row r="274028"/>
    <row r="274029"/>
    <row r="274030"/>
    <row r="274031"/>
    <row r="274032"/>
    <row r="274033"/>
    <row r="274034"/>
    <row r="274035"/>
    <row r="274036"/>
    <row r="274037"/>
    <row r="274038"/>
    <row r="274039"/>
    <row r="274040"/>
    <row r="274041"/>
    <row r="274042"/>
    <row r="274043"/>
    <row r="274044"/>
    <row r="274045"/>
    <row r="274046"/>
    <row r="274047"/>
    <row r="274048"/>
    <row r="274049"/>
    <row r="274050"/>
    <row r="274051"/>
    <row r="274052"/>
    <row r="274053"/>
    <row r="274054"/>
    <row r="274055"/>
    <row r="274056"/>
    <row r="274057"/>
    <row r="274058"/>
    <row r="274059"/>
    <row r="274060"/>
    <row r="274061"/>
    <row r="274062"/>
    <row r="274063"/>
    <row r="274064"/>
    <row r="274065"/>
    <row r="274066"/>
    <row r="274067"/>
    <row r="274068"/>
    <row r="274069"/>
    <row r="274070"/>
    <row r="274071"/>
    <row r="274072"/>
    <row r="274073"/>
    <row r="274074"/>
    <row r="274075"/>
    <row r="274076"/>
    <row r="274077"/>
    <row r="274078"/>
    <row r="274079"/>
    <row r="274080"/>
    <row r="274081"/>
    <row r="274082"/>
    <row r="274083"/>
    <row r="274084"/>
    <row r="274085"/>
    <row r="274086"/>
    <row r="274087"/>
    <row r="274088"/>
    <row r="274089"/>
    <row r="274090"/>
    <row r="274091"/>
    <row r="274092"/>
    <row r="274093"/>
    <row r="274094"/>
    <row r="274095"/>
    <row r="274096"/>
    <row r="274097"/>
    <row r="274098"/>
    <row r="274099"/>
    <row r="274100"/>
    <row r="274101"/>
    <row r="274102"/>
    <row r="274103"/>
    <row r="274104"/>
    <row r="274105"/>
    <row r="274106"/>
    <row r="274107"/>
    <row r="274108"/>
    <row r="274109"/>
    <row r="274110"/>
    <row r="274111"/>
    <row r="274112"/>
    <row r="274113"/>
    <row r="274114"/>
    <row r="274115"/>
    <row r="274116"/>
    <row r="274117"/>
    <row r="274118"/>
    <row r="274119"/>
    <row r="274120"/>
    <row r="274121"/>
    <row r="274122"/>
    <row r="274123"/>
    <row r="274124"/>
    <row r="274125"/>
    <row r="274126"/>
    <row r="274127"/>
    <row r="274128"/>
    <row r="274129"/>
    <row r="274130"/>
    <row r="274131"/>
    <row r="274132"/>
    <row r="274133"/>
    <row r="274134"/>
    <row r="274135"/>
    <row r="274136"/>
    <row r="274137"/>
    <row r="274138"/>
    <row r="274139"/>
    <row r="274140"/>
    <row r="274141"/>
    <row r="274142"/>
    <row r="274143"/>
    <row r="274144"/>
    <row r="274145"/>
    <row r="274146"/>
    <row r="274147"/>
    <row r="274148"/>
    <row r="274149"/>
    <row r="274150"/>
    <row r="274151"/>
    <row r="274152"/>
    <row r="274153"/>
    <row r="274154"/>
    <row r="274155"/>
    <row r="274156"/>
    <row r="274157"/>
    <row r="274158"/>
    <row r="274159"/>
    <row r="274160"/>
    <row r="274161"/>
    <row r="274162"/>
    <row r="274163"/>
    <row r="274164"/>
    <row r="274165"/>
    <row r="274166"/>
    <row r="274167"/>
    <row r="274168"/>
    <row r="274169"/>
    <row r="274170"/>
    <row r="274171"/>
    <row r="274172"/>
    <row r="274173"/>
    <row r="274174"/>
    <row r="274175"/>
    <row r="274176"/>
    <row r="274177"/>
    <row r="274178"/>
    <row r="274179"/>
    <row r="274180"/>
    <row r="274181"/>
    <row r="274182"/>
    <row r="274183"/>
    <row r="274184"/>
    <row r="274185"/>
    <row r="274186"/>
    <row r="274187"/>
    <row r="274188"/>
    <row r="274189"/>
    <row r="274190"/>
    <row r="274191"/>
    <row r="274192"/>
    <row r="274193"/>
    <row r="274194"/>
    <row r="274195"/>
    <row r="274196"/>
    <row r="274197"/>
    <row r="274198"/>
    <row r="274199"/>
    <row r="274200"/>
    <row r="274201"/>
    <row r="274202"/>
    <row r="274203"/>
    <row r="274204"/>
    <row r="274205"/>
    <row r="274206"/>
    <row r="274207"/>
    <row r="274208"/>
    <row r="274209"/>
    <row r="274210"/>
    <row r="274211"/>
    <row r="274212"/>
    <row r="274213"/>
    <row r="274214"/>
    <row r="274215"/>
    <row r="274216"/>
    <row r="274217"/>
    <row r="274218"/>
    <row r="274219"/>
    <row r="274220"/>
    <row r="274221"/>
    <row r="274222"/>
    <row r="274223"/>
    <row r="274224"/>
    <row r="274225"/>
    <row r="274226"/>
    <row r="274227"/>
    <row r="274228"/>
    <row r="274229"/>
    <row r="274230"/>
    <row r="274231"/>
    <row r="274232"/>
    <row r="274233"/>
    <row r="274234"/>
    <row r="274235"/>
    <row r="274236"/>
    <row r="274237"/>
    <row r="274238"/>
    <row r="274239"/>
    <row r="274240"/>
    <row r="274241"/>
    <row r="274242"/>
    <row r="274243"/>
    <row r="274244"/>
    <row r="274245"/>
    <row r="274246"/>
    <row r="274247"/>
    <row r="274248"/>
    <row r="274249"/>
    <row r="274250"/>
    <row r="274251"/>
    <row r="274252"/>
    <row r="274253"/>
    <row r="274254"/>
    <row r="274255"/>
    <row r="274256"/>
    <row r="274257"/>
    <row r="274258"/>
    <row r="274259"/>
    <row r="274260"/>
    <row r="274261"/>
    <row r="274262"/>
    <row r="274263"/>
    <row r="274264"/>
    <row r="274265"/>
    <row r="274266"/>
    <row r="274267"/>
    <row r="274268"/>
    <row r="274269"/>
    <row r="274270"/>
    <row r="274271"/>
    <row r="274272"/>
    <row r="274273"/>
    <row r="274274"/>
    <row r="274275"/>
    <row r="274276"/>
    <row r="274277"/>
    <row r="274278"/>
    <row r="274279"/>
    <row r="274280"/>
    <row r="274281"/>
    <row r="274282"/>
    <row r="274283"/>
    <row r="274284"/>
    <row r="274285"/>
    <row r="274286"/>
    <row r="274287"/>
    <row r="274288"/>
    <row r="274289"/>
    <row r="274290"/>
    <row r="274291"/>
    <row r="274292"/>
    <row r="274293"/>
    <row r="274294"/>
    <row r="274295"/>
    <row r="274296"/>
    <row r="274297"/>
    <row r="274298"/>
    <row r="274299"/>
    <row r="274300"/>
    <row r="274301"/>
    <row r="274302"/>
    <row r="274303"/>
    <row r="274304"/>
    <row r="274305"/>
    <row r="274306"/>
    <row r="274307"/>
    <row r="274308"/>
    <row r="274309"/>
    <row r="274310"/>
    <row r="274311"/>
    <row r="274312"/>
    <row r="274313"/>
    <row r="274314"/>
    <row r="274315"/>
    <row r="274316"/>
    <row r="274317"/>
    <row r="274318"/>
    <row r="274319"/>
    <row r="274320"/>
    <row r="274321"/>
    <row r="274322"/>
    <row r="274323"/>
    <row r="274324"/>
    <row r="274325"/>
    <row r="274326"/>
    <row r="274327"/>
    <row r="274328"/>
    <row r="274329"/>
    <row r="274330"/>
    <row r="274331"/>
    <row r="274332"/>
    <row r="274333"/>
    <row r="274334"/>
    <row r="274335"/>
    <row r="274336"/>
    <row r="274337"/>
    <row r="274338"/>
    <row r="274339"/>
    <row r="274340"/>
    <row r="274341"/>
    <row r="274342"/>
    <row r="274343"/>
    <row r="274344"/>
    <row r="274345"/>
    <row r="274346"/>
    <row r="274347"/>
    <row r="274348"/>
    <row r="274349"/>
    <row r="274350"/>
    <row r="274351"/>
    <row r="274352"/>
    <row r="274353"/>
    <row r="274354"/>
    <row r="274355"/>
    <row r="274356"/>
    <row r="274357"/>
    <row r="274358"/>
    <row r="274359"/>
    <row r="274360"/>
    <row r="274361"/>
    <row r="274362"/>
    <row r="274363"/>
    <row r="274364"/>
    <row r="274365"/>
    <row r="274366"/>
    <row r="274367"/>
    <row r="274368"/>
    <row r="274369"/>
    <row r="274370"/>
    <row r="274371"/>
    <row r="274372"/>
    <row r="274373"/>
    <row r="274374"/>
    <row r="274375"/>
    <row r="274376"/>
    <row r="274377"/>
    <row r="274378"/>
    <row r="274379"/>
    <row r="274380"/>
    <row r="274381"/>
    <row r="274382"/>
    <row r="274383"/>
    <row r="274384"/>
    <row r="274385"/>
    <row r="274386"/>
    <row r="274387"/>
    <row r="274388"/>
    <row r="274389"/>
    <row r="274390"/>
    <row r="274391"/>
    <row r="274392"/>
    <row r="274393"/>
    <row r="274394"/>
    <row r="274395"/>
    <row r="274396"/>
    <row r="274397"/>
    <row r="274398"/>
    <row r="274399"/>
    <row r="274400"/>
    <row r="274401"/>
    <row r="274402"/>
    <row r="274403"/>
    <row r="274404"/>
    <row r="274405"/>
    <row r="274406"/>
    <row r="274407"/>
    <row r="274408"/>
    <row r="274409"/>
    <row r="274410"/>
    <row r="274411"/>
    <row r="274412"/>
    <row r="274413"/>
    <row r="274414"/>
    <row r="274415"/>
    <row r="274416"/>
    <row r="274417"/>
    <row r="274418"/>
    <row r="274419"/>
    <row r="274420"/>
    <row r="274421"/>
    <row r="274422"/>
    <row r="274423"/>
    <row r="274424"/>
    <row r="274425"/>
    <row r="274426"/>
    <row r="274427"/>
    <row r="274428"/>
    <row r="274429"/>
    <row r="274430"/>
    <row r="274431"/>
    <row r="274432"/>
    <row r="274433"/>
    <row r="274434"/>
    <row r="274435"/>
    <row r="274436"/>
    <row r="274437"/>
    <row r="274438"/>
    <row r="274439"/>
    <row r="274440"/>
    <row r="274441"/>
    <row r="274442"/>
    <row r="274443"/>
    <row r="274444"/>
    <row r="274445"/>
    <row r="274446"/>
    <row r="274447"/>
    <row r="274448"/>
    <row r="274449"/>
    <row r="274450"/>
    <row r="274451"/>
    <row r="274452"/>
    <row r="274453"/>
    <row r="274454"/>
    <row r="274455"/>
    <row r="274456"/>
    <row r="274457"/>
    <row r="274458"/>
    <row r="274459"/>
    <row r="274460"/>
    <row r="274461"/>
    <row r="274462"/>
    <row r="274463"/>
    <row r="274464"/>
    <row r="274465"/>
    <row r="274466"/>
    <row r="274467"/>
    <row r="274468"/>
    <row r="274469"/>
    <row r="274470"/>
    <row r="274471"/>
    <row r="274472"/>
    <row r="274473"/>
    <row r="274474"/>
    <row r="274475"/>
    <row r="274476"/>
    <row r="274477"/>
    <row r="274478"/>
    <row r="274479"/>
    <row r="274480"/>
    <row r="274481"/>
    <row r="274482"/>
    <row r="274483"/>
    <row r="274484"/>
    <row r="274485"/>
    <row r="274486"/>
    <row r="274487"/>
    <row r="274488"/>
    <row r="274489"/>
    <row r="274490"/>
    <row r="274491"/>
    <row r="274492"/>
    <row r="274493"/>
    <row r="274494"/>
    <row r="274495"/>
    <row r="274496"/>
    <row r="274497"/>
    <row r="274498"/>
    <row r="274499"/>
    <row r="274500"/>
    <row r="274501"/>
    <row r="274502"/>
    <row r="274503"/>
    <row r="274504"/>
    <row r="274505"/>
    <row r="274506"/>
    <row r="274507"/>
    <row r="274508"/>
    <row r="274509"/>
    <row r="274510"/>
    <row r="274511"/>
    <row r="274512"/>
    <row r="274513"/>
    <row r="274514"/>
    <row r="274515"/>
    <row r="274516"/>
    <row r="274517"/>
    <row r="274518"/>
    <row r="274519"/>
    <row r="274520"/>
    <row r="274521"/>
    <row r="274522"/>
    <row r="274523"/>
    <row r="274524"/>
    <row r="274525"/>
    <row r="274526"/>
    <row r="274527"/>
    <row r="274528"/>
    <row r="274529"/>
    <row r="274530"/>
    <row r="274531"/>
    <row r="274532"/>
    <row r="274533"/>
    <row r="274534"/>
    <row r="274535"/>
    <row r="274536"/>
    <row r="274537"/>
    <row r="274538"/>
    <row r="274539"/>
    <row r="274540"/>
    <row r="274541"/>
    <row r="274542"/>
    <row r="274543"/>
    <row r="274544"/>
    <row r="274545"/>
    <row r="274546"/>
    <row r="274547"/>
    <row r="274548"/>
    <row r="274549"/>
    <row r="274550"/>
    <row r="274551"/>
    <row r="274552"/>
    <row r="274553"/>
    <row r="274554"/>
    <row r="274555"/>
    <row r="274556"/>
    <row r="274557"/>
    <row r="274558"/>
    <row r="274559"/>
    <row r="274560"/>
    <row r="274561"/>
    <row r="274562"/>
    <row r="274563"/>
    <row r="274564"/>
    <row r="274565"/>
    <row r="274566"/>
    <row r="274567"/>
    <row r="274568"/>
    <row r="274569"/>
    <row r="274570"/>
    <row r="274571"/>
    <row r="274572"/>
    <row r="274573"/>
    <row r="274574"/>
    <row r="274575"/>
    <row r="274576"/>
    <row r="274577"/>
    <row r="274578"/>
    <row r="274579"/>
    <row r="274580"/>
    <row r="274581"/>
    <row r="274582"/>
    <row r="274583"/>
    <row r="274584"/>
    <row r="274585"/>
    <row r="274586"/>
    <row r="274587"/>
    <row r="274588"/>
    <row r="274589"/>
    <row r="274590"/>
    <row r="274591"/>
    <row r="274592"/>
    <row r="274593"/>
    <row r="274594"/>
    <row r="274595"/>
    <row r="274596"/>
    <row r="274597"/>
    <row r="274598"/>
    <row r="274599"/>
    <row r="274600"/>
    <row r="274601"/>
    <row r="274602"/>
    <row r="274603"/>
    <row r="274604"/>
    <row r="274605"/>
    <row r="274606"/>
    <row r="274607"/>
    <row r="274608"/>
    <row r="274609"/>
    <row r="274610"/>
    <row r="274611"/>
    <row r="274612"/>
    <row r="274613"/>
    <row r="274614"/>
    <row r="274615"/>
    <row r="274616"/>
    <row r="274617"/>
    <row r="274618"/>
    <row r="274619"/>
    <row r="274620"/>
    <row r="274621"/>
    <row r="274622"/>
    <row r="274623"/>
    <row r="274624"/>
    <row r="274625"/>
    <row r="274626"/>
    <row r="274627"/>
    <row r="274628"/>
    <row r="274629"/>
    <row r="274630"/>
    <row r="274631"/>
    <row r="274632"/>
    <row r="274633"/>
    <row r="274634"/>
    <row r="274635"/>
    <row r="274636"/>
    <row r="274637"/>
    <row r="274638"/>
    <row r="274639"/>
    <row r="274640"/>
    <row r="274641"/>
    <row r="274642"/>
    <row r="274643"/>
    <row r="274644"/>
    <row r="274645"/>
    <row r="274646"/>
    <row r="274647"/>
    <row r="274648"/>
    <row r="274649"/>
    <row r="274650"/>
    <row r="274651"/>
    <row r="274652"/>
    <row r="274653"/>
    <row r="274654"/>
    <row r="274655"/>
    <row r="274656"/>
    <row r="274657"/>
    <row r="274658"/>
    <row r="274659"/>
    <row r="274660"/>
    <row r="274661"/>
    <row r="274662"/>
    <row r="274663"/>
    <row r="274664"/>
    <row r="274665"/>
    <row r="274666"/>
    <row r="274667"/>
    <row r="274668"/>
    <row r="274669"/>
    <row r="274670"/>
    <row r="274671"/>
    <row r="274672"/>
    <row r="274673"/>
    <row r="274674"/>
    <row r="274675"/>
    <row r="274676"/>
    <row r="274677"/>
    <row r="274678"/>
    <row r="274679"/>
    <row r="274680"/>
    <row r="274681"/>
    <row r="274682"/>
    <row r="274683"/>
    <row r="274684"/>
    <row r="274685"/>
    <row r="274686"/>
    <row r="274687"/>
    <row r="274688"/>
    <row r="274689"/>
    <row r="274690"/>
    <row r="274691"/>
    <row r="274692"/>
    <row r="274693"/>
    <row r="274694"/>
    <row r="274695"/>
    <row r="274696"/>
    <row r="274697"/>
    <row r="274698"/>
    <row r="274699"/>
    <row r="274700"/>
    <row r="274701"/>
    <row r="274702"/>
    <row r="274703"/>
    <row r="274704"/>
    <row r="274705"/>
    <row r="274706"/>
    <row r="274707"/>
    <row r="274708"/>
    <row r="274709"/>
    <row r="274710"/>
    <row r="274711"/>
    <row r="274712"/>
    <row r="274713"/>
    <row r="274714"/>
    <row r="274715"/>
    <row r="274716"/>
    <row r="274717"/>
    <row r="274718"/>
    <row r="274719"/>
    <row r="274720"/>
    <row r="274721"/>
    <row r="274722"/>
    <row r="274723"/>
    <row r="274724"/>
    <row r="274725"/>
    <row r="274726"/>
    <row r="274727"/>
    <row r="274728"/>
    <row r="274729"/>
    <row r="274730"/>
    <row r="274731"/>
    <row r="274732"/>
    <row r="274733"/>
    <row r="274734"/>
    <row r="274735"/>
    <row r="274736"/>
    <row r="274737"/>
    <row r="274738"/>
    <row r="274739"/>
    <row r="274740"/>
    <row r="274741"/>
    <row r="274742"/>
    <row r="274743"/>
    <row r="274744"/>
    <row r="274745"/>
    <row r="274746"/>
    <row r="274747"/>
    <row r="274748"/>
    <row r="274749"/>
    <row r="274750"/>
    <row r="274751"/>
    <row r="274752"/>
    <row r="274753"/>
    <row r="274754"/>
    <row r="274755"/>
    <row r="274756"/>
    <row r="274757"/>
    <row r="274758"/>
    <row r="274759"/>
    <row r="274760"/>
    <row r="274761"/>
    <row r="274762"/>
    <row r="274763"/>
    <row r="274764"/>
    <row r="274765"/>
    <row r="274766"/>
    <row r="274767"/>
    <row r="274768"/>
    <row r="274769"/>
    <row r="274770"/>
    <row r="274771"/>
    <row r="274772"/>
    <row r="274773"/>
    <row r="274774"/>
    <row r="274775"/>
    <row r="274776"/>
    <row r="274777"/>
    <row r="274778"/>
    <row r="274779"/>
    <row r="274780"/>
    <row r="274781"/>
    <row r="274782"/>
    <row r="274783"/>
    <row r="274784"/>
    <row r="274785"/>
    <row r="274786"/>
    <row r="274787"/>
    <row r="274788"/>
    <row r="274789"/>
    <row r="274790"/>
    <row r="274791"/>
    <row r="274792"/>
    <row r="274793"/>
    <row r="274794"/>
    <row r="274795"/>
    <row r="274796"/>
    <row r="274797"/>
    <row r="274798"/>
    <row r="274799"/>
    <row r="274800"/>
    <row r="274801"/>
    <row r="274802"/>
    <row r="274803"/>
    <row r="274804"/>
    <row r="274805"/>
    <row r="274806"/>
    <row r="274807"/>
    <row r="274808"/>
    <row r="274809"/>
    <row r="274810"/>
    <row r="274811"/>
    <row r="274812"/>
    <row r="274813"/>
    <row r="274814"/>
    <row r="274815"/>
    <row r="274816"/>
    <row r="274817"/>
    <row r="274818"/>
    <row r="274819"/>
    <row r="274820"/>
    <row r="274821"/>
    <row r="274822"/>
    <row r="274823"/>
    <row r="274824"/>
    <row r="274825"/>
    <row r="274826"/>
    <row r="274827"/>
    <row r="274828"/>
    <row r="274829"/>
    <row r="274830"/>
    <row r="274831"/>
    <row r="274832"/>
    <row r="274833"/>
    <row r="274834"/>
    <row r="274835"/>
    <row r="274836"/>
    <row r="274837"/>
    <row r="274838"/>
    <row r="274839"/>
    <row r="274840"/>
    <row r="274841"/>
    <row r="274842"/>
    <row r="274843"/>
    <row r="274844"/>
    <row r="274845"/>
    <row r="274846"/>
    <row r="274847"/>
    <row r="274848"/>
    <row r="274849"/>
    <row r="274850"/>
    <row r="274851"/>
    <row r="274852"/>
    <row r="274853"/>
    <row r="274854"/>
    <row r="274855"/>
    <row r="274856"/>
    <row r="274857"/>
    <row r="274858"/>
    <row r="274859"/>
    <row r="274860"/>
    <row r="274861"/>
    <row r="274862"/>
    <row r="274863"/>
    <row r="274864"/>
    <row r="274865"/>
    <row r="274866"/>
    <row r="274867"/>
    <row r="274868"/>
    <row r="274869"/>
    <row r="274870"/>
    <row r="274871"/>
    <row r="274872"/>
    <row r="274873"/>
    <row r="274874"/>
    <row r="274875"/>
    <row r="274876"/>
    <row r="274877"/>
    <row r="274878"/>
    <row r="274879"/>
    <row r="274880"/>
    <row r="274881"/>
    <row r="274882"/>
    <row r="274883"/>
    <row r="274884"/>
    <row r="274885"/>
    <row r="274886"/>
    <row r="274887"/>
    <row r="274888"/>
    <row r="274889"/>
    <row r="274890"/>
    <row r="274891"/>
    <row r="274892"/>
    <row r="274893"/>
    <row r="274894"/>
    <row r="274895"/>
    <row r="274896"/>
    <row r="274897"/>
    <row r="274898"/>
    <row r="274899"/>
    <row r="274900"/>
    <row r="274901"/>
    <row r="274902"/>
    <row r="274903"/>
    <row r="274904"/>
    <row r="274905"/>
    <row r="274906"/>
    <row r="274907"/>
    <row r="274908"/>
    <row r="274909"/>
    <row r="274910"/>
    <row r="274911"/>
    <row r="274912"/>
    <row r="274913"/>
    <row r="274914"/>
    <row r="274915"/>
    <row r="274916"/>
    <row r="274917"/>
    <row r="274918"/>
    <row r="274919"/>
    <row r="274920"/>
    <row r="274921"/>
    <row r="274922"/>
    <row r="274923"/>
    <row r="274924"/>
    <row r="274925"/>
    <row r="274926"/>
    <row r="274927"/>
    <row r="274928"/>
    <row r="274929"/>
    <row r="274930"/>
    <row r="274931"/>
    <row r="274932"/>
    <row r="274933"/>
    <row r="274934"/>
    <row r="274935"/>
    <row r="274936"/>
    <row r="274937"/>
    <row r="274938"/>
    <row r="274939"/>
    <row r="274940"/>
    <row r="274941"/>
    <row r="274942"/>
    <row r="274943"/>
    <row r="274944"/>
    <row r="274945"/>
    <row r="274946"/>
    <row r="274947"/>
    <row r="274948"/>
    <row r="274949"/>
    <row r="274950"/>
    <row r="274951"/>
    <row r="274952"/>
    <row r="274953"/>
    <row r="274954"/>
    <row r="274955"/>
    <row r="274956"/>
    <row r="274957"/>
    <row r="274958"/>
    <row r="274959"/>
    <row r="274960"/>
    <row r="274961"/>
    <row r="274962"/>
    <row r="274963"/>
    <row r="274964"/>
    <row r="274965"/>
    <row r="274966"/>
    <row r="274967"/>
    <row r="274968"/>
    <row r="274969"/>
    <row r="274970"/>
    <row r="274971"/>
    <row r="274972"/>
    <row r="274973"/>
    <row r="274974"/>
    <row r="274975"/>
    <row r="274976"/>
    <row r="274977"/>
    <row r="274978"/>
    <row r="274979"/>
    <row r="274980"/>
    <row r="274981"/>
    <row r="274982"/>
    <row r="274983"/>
    <row r="274984"/>
    <row r="274985"/>
    <row r="274986"/>
    <row r="274987"/>
    <row r="274988"/>
    <row r="274989"/>
    <row r="274990"/>
    <row r="274991"/>
    <row r="274992"/>
    <row r="274993"/>
    <row r="274994"/>
    <row r="274995"/>
    <row r="274996"/>
    <row r="274997"/>
    <row r="274998"/>
    <row r="274999"/>
    <row r="275000"/>
    <row r="275001"/>
    <row r="275002"/>
    <row r="275003"/>
    <row r="275004"/>
    <row r="275005"/>
    <row r="275006"/>
    <row r="275007"/>
    <row r="275008"/>
    <row r="275009"/>
    <row r="275010"/>
    <row r="275011"/>
    <row r="275012"/>
    <row r="275013"/>
    <row r="275014"/>
    <row r="275015"/>
    <row r="275016"/>
    <row r="275017"/>
    <row r="275018"/>
    <row r="275019"/>
    <row r="275020"/>
    <row r="275021"/>
    <row r="275022"/>
    <row r="275023"/>
    <row r="275024"/>
    <row r="275025"/>
    <row r="275026"/>
    <row r="275027"/>
    <row r="275028"/>
    <row r="275029"/>
    <row r="275030"/>
    <row r="275031"/>
    <row r="275032"/>
    <row r="275033"/>
    <row r="275034"/>
    <row r="275035"/>
    <row r="275036"/>
    <row r="275037"/>
    <row r="275038"/>
    <row r="275039"/>
    <row r="275040"/>
    <row r="275041"/>
    <row r="275042"/>
    <row r="275043"/>
    <row r="275044"/>
    <row r="275045"/>
    <row r="275046"/>
    <row r="275047"/>
    <row r="275048"/>
    <row r="275049"/>
    <row r="275050"/>
    <row r="275051"/>
    <row r="275052"/>
    <row r="275053"/>
    <row r="275054"/>
    <row r="275055"/>
    <row r="275056"/>
    <row r="275057"/>
    <row r="275058"/>
    <row r="275059"/>
    <row r="275060"/>
    <row r="275061"/>
    <row r="275062"/>
    <row r="275063"/>
    <row r="275064"/>
    <row r="275065"/>
    <row r="275066"/>
    <row r="275067"/>
    <row r="275068"/>
    <row r="275069"/>
    <row r="275070"/>
    <row r="275071"/>
    <row r="275072"/>
    <row r="275073"/>
    <row r="275074"/>
    <row r="275075"/>
    <row r="275076"/>
    <row r="275077"/>
    <row r="275078"/>
    <row r="275079"/>
    <row r="275080"/>
    <row r="275081"/>
    <row r="275082"/>
    <row r="275083"/>
    <row r="275084"/>
    <row r="275085"/>
    <row r="275086"/>
    <row r="275087"/>
    <row r="275088"/>
    <row r="275089"/>
    <row r="275090"/>
    <row r="275091"/>
    <row r="275092"/>
    <row r="275093"/>
    <row r="275094"/>
    <row r="275095"/>
    <row r="275096"/>
    <row r="275097"/>
    <row r="275098"/>
    <row r="275099"/>
    <row r="275100"/>
    <row r="275101"/>
    <row r="275102"/>
    <row r="275103"/>
    <row r="275104"/>
    <row r="275105"/>
    <row r="275106"/>
    <row r="275107"/>
    <row r="275108"/>
    <row r="275109"/>
    <row r="275110"/>
    <row r="275111"/>
    <row r="275112"/>
    <row r="275113"/>
    <row r="275114"/>
    <row r="275115"/>
    <row r="275116"/>
    <row r="275117"/>
    <row r="275118"/>
    <row r="275119"/>
    <row r="275120"/>
    <row r="275121"/>
    <row r="275122"/>
    <row r="275123"/>
    <row r="275124"/>
    <row r="275125"/>
    <row r="275126"/>
    <row r="275127"/>
    <row r="275128"/>
    <row r="275129"/>
    <row r="275130"/>
    <row r="275131"/>
    <row r="275132"/>
    <row r="275133"/>
    <row r="275134"/>
    <row r="275135"/>
    <row r="275136"/>
    <row r="275137"/>
    <row r="275138"/>
    <row r="275139"/>
    <row r="275140"/>
    <row r="275141"/>
    <row r="275142"/>
    <row r="275143"/>
    <row r="275144"/>
    <row r="275145"/>
    <row r="275146"/>
    <row r="275147"/>
    <row r="275148"/>
    <row r="275149"/>
    <row r="275150"/>
    <row r="275151"/>
    <row r="275152"/>
    <row r="275153"/>
    <row r="275154"/>
    <row r="275155"/>
    <row r="275156"/>
    <row r="275157"/>
    <row r="275158"/>
    <row r="275159"/>
    <row r="275160"/>
    <row r="275161"/>
    <row r="275162"/>
    <row r="275163"/>
    <row r="275164"/>
    <row r="275165"/>
    <row r="275166"/>
    <row r="275167"/>
    <row r="275168"/>
    <row r="275169"/>
    <row r="275170"/>
    <row r="275171"/>
    <row r="275172"/>
    <row r="275173"/>
    <row r="275174"/>
    <row r="275175"/>
    <row r="275176"/>
    <row r="275177"/>
    <row r="275178"/>
    <row r="275179"/>
    <row r="275180"/>
    <row r="275181"/>
    <row r="275182"/>
    <row r="275183"/>
    <row r="275184"/>
    <row r="275185"/>
    <row r="275186"/>
    <row r="275187"/>
    <row r="275188"/>
    <row r="275189"/>
    <row r="275190"/>
    <row r="275191"/>
    <row r="275192"/>
    <row r="275193"/>
    <row r="275194"/>
    <row r="275195"/>
    <row r="275196"/>
    <row r="275197"/>
    <row r="275198"/>
    <row r="275199"/>
    <row r="275200"/>
    <row r="275201"/>
    <row r="275202"/>
    <row r="275203"/>
    <row r="275204"/>
    <row r="275205"/>
    <row r="275206"/>
    <row r="275207"/>
    <row r="275208"/>
    <row r="275209"/>
    <row r="275210"/>
    <row r="275211"/>
    <row r="275212"/>
    <row r="275213"/>
    <row r="275214"/>
    <row r="275215"/>
    <row r="275216"/>
    <row r="275217"/>
    <row r="275218"/>
    <row r="275219"/>
    <row r="275220"/>
    <row r="275221"/>
    <row r="275222"/>
    <row r="275223"/>
    <row r="275224"/>
    <row r="275225"/>
    <row r="275226"/>
    <row r="275227"/>
    <row r="275228"/>
    <row r="275229"/>
    <row r="275230"/>
    <row r="275231"/>
    <row r="275232"/>
    <row r="275233"/>
    <row r="275234"/>
    <row r="275235"/>
    <row r="275236"/>
    <row r="275237"/>
    <row r="275238"/>
    <row r="275239"/>
    <row r="275240"/>
    <row r="275241"/>
    <row r="275242"/>
    <row r="275243"/>
    <row r="275244"/>
    <row r="275245"/>
    <row r="275246"/>
    <row r="275247"/>
    <row r="275248"/>
    <row r="275249"/>
    <row r="275250"/>
    <row r="275251"/>
    <row r="275252"/>
    <row r="275253"/>
    <row r="275254"/>
    <row r="275255"/>
    <row r="275256"/>
    <row r="275257"/>
    <row r="275258"/>
    <row r="275259"/>
    <row r="275260"/>
    <row r="275261"/>
    <row r="275262"/>
    <row r="275263"/>
    <row r="275264"/>
    <row r="275265"/>
    <row r="275266"/>
    <row r="275267"/>
    <row r="275268"/>
    <row r="275269"/>
    <row r="275270"/>
    <row r="275271"/>
    <row r="275272"/>
    <row r="275273"/>
    <row r="275274"/>
    <row r="275275"/>
    <row r="275276"/>
    <row r="275277"/>
    <row r="275278"/>
    <row r="275279"/>
    <row r="275280"/>
    <row r="275281"/>
    <row r="275282"/>
    <row r="275283"/>
    <row r="275284"/>
    <row r="275285"/>
    <row r="275286"/>
    <row r="275287"/>
    <row r="275288"/>
    <row r="275289"/>
    <row r="275290"/>
    <row r="275291"/>
    <row r="275292"/>
    <row r="275293"/>
    <row r="275294"/>
    <row r="275295"/>
    <row r="275296"/>
    <row r="275297"/>
    <row r="275298"/>
    <row r="275299"/>
    <row r="275300"/>
    <row r="275301"/>
    <row r="275302"/>
    <row r="275303"/>
    <row r="275304"/>
    <row r="275305"/>
    <row r="275306"/>
    <row r="275307"/>
    <row r="275308"/>
    <row r="275309"/>
    <row r="275310"/>
    <row r="275311"/>
    <row r="275312"/>
    <row r="275313"/>
    <row r="275314"/>
    <row r="275315"/>
    <row r="275316"/>
    <row r="275317"/>
    <row r="275318"/>
    <row r="275319"/>
    <row r="275320"/>
    <row r="275321"/>
    <row r="275322"/>
    <row r="275323"/>
    <row r="275324"/>
    <row r="275325"/>
    <row r="275326"/>
    <row r="275327"/>
    <row r="275328"/>
    <row r="275329"/>
    <row r="275330"/>
    <row r="275331"/>
    <row r="275332"/>
    <row r="275333"/>
    <row r="275334"/>
    <row r="275335"/>
    <row r="275336"/>
    <row r="275337"/>
    <row r="275338"/>
    <row r="275339"/>
    <row r="275340"/>
    <row r="275341"/>
    <row r="275342"/>
    <row r="275343"/>
    <row r="275344"/>
    <row r="275345"/>
    <row r="275346"/>
    <row r="275347"/>
    <row r="275348"/>
    <row r="275349"/>
    <row r="275350"/>
    <row r="275351"/>
    <row r="275352"/>
    <row r="275353"/>
    <row r="275354"/>
    <row r="275355"/>
    <row r="275356"/>
    <row r="275357"/>
    <row r="275358"/>
    <row r="275359"/>
    <row r="275360"/>
    <row r="275361"/>
    <row r="275362"/>
    <row r="275363"/>
    <row r="275364"/>
    <row r="275365"/>
    <row r="275366"/>
    <row r="275367"/>
    <row r="275368"/>
    <row r="275369"/>
    <row r="275370"/>
    <row r="275371"/>
    <row r="275372"/>
    <row r="275373"/>
    <row r="275374"/>
    <row r="275375"/>
    <row r="275376"/>
    <row r="275377"/>
    <row r="275378"/>
    <row r="275379"/>
    <row r="275380"/>
    <row r="275381"/>
    <row r="275382"/>
    <row r="275383"/>
    <row r="275384"/>
    <row r="275385"/>
    <row r="275386"/>
    <row r="275387"/>
    <row r="275388"/>
    <row r="275389"/>
    <row r="275390"/>
    <row r="275391"/>
    <row r="275392"/>
    <row r="275393"/>
    <row r="275394"/>
    <row r="275395"/>
    <row r="275396"/>
    <row r="275397"/>
    <row r="275398"/>
    <row r="275399"/>
    <row r="275400"/>
    <row r="275401"/>
    <row r="275402"/>
    <row r="275403"/>
    <row r="275404"/>
    <row r="275405"/>
    <row r="275406"/>
    <row r="275407"/>
    <row r="275408"/>
    <row r="275409"/>
    <row r="275410"/>
    <row r="275411"/>
    <row r="275412"/>
    <row r="275413"/>
    <row r="275414"/>
    <row r="275415"/>
    <row r="275416"/>
    <row r="275417"/>
    <row r="275418"/>
    <row r="275419"/>
    <row r="275420"/>
    <row r="275421"/>
    <row r="275422"/>
    <row r="275423"/>
    <row r="275424"/>
    <row r="275425"/>
    <row r="275426"/>
    <row r="275427"/>
    <row r="275428"/>
    <row r="275429"/>
    <row r="275430"/>
    <row r="275431"/>
    <row r="275432"/>
    <row r="275433"/>
    <row r="275434"/>
    <row r="275435"/>
    <row r="275436"/>
    <row r="275437"/>
    <row r="275438"/>
    <row r="275439"/>
    <row r="275440"/>
    <row r="275441"/>
    <row r="275442"/>
    <row r="275443"/>
    <row r="275444"/>
    <row r="275445"/>
    <row r="275446"/>
    <row r="275447"/>
    <row r="275448"/>
    <row r="275449"/>
    <row r="275450"/>
    <row r="275451"/>
    <row r="275452"/>
    <row r="275453"/>
    <row r="275454"/>
    <row r="275455"/>
    <row r="275456"/>
    <row r="275457"/>
    <row r="275458"/>
    <row r="275459"/>
    <row r="275460"/>
    <row r="275461"/>
    <row r="275462"/>
    <row r="275463"/>
    <row r="275464"/>
    <row r="275465"/>
    <row r="275466"/>
    <row r="275467"/>
    <row r="275468"/>
    <row r="275469"/>
    <row r="275470"/>
    <row r="275471"/>
    <row r="275472"/>
    <row r="275473"/>
    <row r="275474"/>
    <row r="275475"/>
    <row r="275476"/>
    <row r="275477"/>
    <row r="275478"/>
    <row r="275479"/>
    <row r="275480"/>
    <row r="275481"/>
    <row r="275482"/>
    <row r="275483"/>
    <row r="275484"/>
    <row r="275485"/>
    <row r="275486"/>
    <row r="275487"/>
    <row r="275488"/>
    <row r="275489"/>
    <row r="275490"/>
    <row r="275491"/>
    <row r="275492"/>
    <row r="275493"/>
    <row r="275494"/>
    <row r="275495"/>
    <row r="275496"/>
    <row r="275497"/>
    <row r="275498"/>
    <row r="275499"/>
    <row r="275500"/>
    <row r="275501"/>
    <row r="275502"/>
    <row r="275503"/>
    <row r="275504"/>
    <row r="275505"/>
    <row r="275506"/>
    <row r="275507"/>
    <row r="275508"/>
    <row r="275509"/>
    <row r="275510"/>
    <row r="275511"/>
    <row r="275512"/>
    <row r="275513"/>
    <row r="275514"/>
    <row r="275515"/>
    <row r="275516"/>
    <row r="275517"/>
    <row r="275518"/>
    <row r="275519"/>
    <row r="275520"/>
    <row r="275521"/>
    <row r="275522"/>
    <row r="275523"/>
    <row r="275524"/>
    <row r="275525"/>
    <row r="275526"/>
    <row r="275527"/>
    <row r="275528"/>
    <row r="275529"/>
    <row r="275530"/>
    <row r="275531"/>
    <row r="275532"/>
    <row r="275533"/>
    <row r="275534"/>
    <row r="275535"/>
    <row r="275536"/>
    <row r="275537"/>
    <row r="275538"/>
    <row r="275539"/>
    <row r="275540"/>
    <row r="275541"/>
    <row r="275542"/>
    <row r="275543"/>
    <row r="275544"/>
    <row r="275545"/>
    <row r="275546"/>
    <row r="275547"/>
    <row r="275548"/>
    <row r="275549"/>
    <row r="275550"/>
    <row r="275551"/>
    <row r="275552"/>
    <row r="275553"/>
    <row r="275554"/>
    <row r="275555"/>
    <row r="275556"/>
    <row r="275557"/>
    <row r="275558"/>
    <row r="275559"/>
    <row r="275560"/>
    <row r="275561"/>
    <row r="275562"/>
    <row r="275563"/>
    <row r="275564"/>
    <row r="275565"/>
    <row r="275566"/>
    <row r="275567"/>
    <row r="275568"/>
    <row r="275569"/>
    <row r="275570"/>
    <row r="275571"/>
    <row r="275572"/>
    <row r="275573"/>
    <row r="275574"/>
    <row r="275575"/>
    <row r="275576"/>
    <row r="275577"/>
    <row r="275578"/>
    <row r="275579"/>
    <row r="275580"/>
    <row r="275581"/>
    <row r="275582"/>
    <row r="275583"/>
    <row r="275584"/>
    <row r="275585"/>
    <row r="275586"/>
    <row r="275587"/>
    <row r="275588"/>
    <row r="275589"/>
    <row r="275590"/>
    <row r="275591"/>
    <row r="275592"/>
    <row r="275593"/>
    <row r="275594"/>
    <row r="275595"/>
    <row r="275596"/>
    <row r="275597"/>
    <row r="275598"/>
    <row r="275599"/>
    <row r="275600"/>
    <row r="275601"/>
    <row r="275602"/>
    <row r="275603"/>
    <row r="275604"/>
    <row r="275605"/>
    <row r="275606"/>
    <row r="275607"/>
    <row r="275608"/>
    <row r="275609"/>
    <row r="275610"/>
    <row r="275611"/>
    <row r="275612"/>
    <row r="275613"/>
    <row r="275614"/>
    <row r="275615"/>
    <row r="275616"/>
    <row r="275617"/>
    <row r="275618"/>
    <row r="275619"/>
    <row r="275620"/>
    <row r="275621"/>
    <row r="275622"/>
    <row r="275623"/>
    <row r="275624"/>
    <row r="275625"/>
    <row r="275626"/>
    <row r="275627"/>
    <row r="275628"/>
    <row r="275629"/>
    <row r="275630"/>
    <row r="275631"/>
    <row r="275632"/>
    <row r="275633"/>
    <row r="275634"/>
    <row r="275635"/>
    <row r="275636"/>
    <row r="275637"/>
    <row r="275638"/>
    <row r="275639"/>
    <row r="275640"/>
    <row r="275641"/>
    <row r="275642"/>
    <row r="275643"/>
    <row r="275644"/>
    <row r="275645"/>
    <row r="275646"/>
    <row r="275647"/>
    <row r="275648"/>
    <row r="275649"/>
    <row r="275650"/>
    <row r="275651"/>
    <row r="275652"/>
    <row r="275653"/>
    <row r="275654"/>
    <row r="275655"/>
    <row r="275656"/>
    <row r="275657"/>
    <row r="275658"/>
    <row r="275659"/>
    <row r="275660"/>
    <row r="275661"/>
    <row r="275662"/>
    <row r="275663"/>
    <row r="275664"/>
    <row r="275665"/>
    <row r="275666"/>
    <row r="275667"/>
    <row r="275668"/>
    <row r="275669"/>
    <row r="275670"/>
    <row r="275671"/>
    <row r="275672"/>
    <row r="275673"/>
    <row r="275674"/>
    <row r="275675"/>
    <row r="275676"/>
    <row r="275677"/>
    <row r="275678"/>
    <row r="275679"/>
    <row r="275680"/>
    <row r="275681"/>
    <row r="275682"/>
    <row r="275683"/>
    <row r="275684"/>
    <row r="275685"/>
    <row r="275686"/>
    <row r="275687"/>
    <row r="275688"/>
    <row r="275689"/>
    <row r="275690"/>
    <row r="275691"/>
    <row r="275692"/>
    <row r="275693"/>
    <row r="275694"/>
    <row r="275695"/>
    <row r="275696"/>
    <row r="275697"/>
    <row r="275698"/>
    <row r="275699"/>
    <row r="275700"/>
    <row r="275701"/>
    <row r="275702"/>
    <row r="275703"/>
    <row r="275704"/>
    <row r="275705"/>
    <row r="275706"/>
    <row r="275707"/>
    <row r="275708"/>
    <row r="275709"/>
    <row r="275710"/>
    <row r="275711"/>
    <row r="275712"/>
    <row r="275713"/>
    <row r="275714"/>
    <row r="275715"/>
    <row r="275716"/>
    <row r="275717"/>
    <row r="275718"/>
    <row r="275719"/>
    <row r="275720"/>
    <row r="275721"/>
    <row r="275722"/>
    <row r="275723"/>
    <row r="275724"/>
    <row r="275725"/>
    <row r="275726"/>
    <row r="275727"/>
    <row r="275728"/>
    <row r="275729"/>
    <row r="275730"/>
    <row r="275731"/>
    <row r="275732"/>
    <row r="275733"/>
    <row r="275734"/>
    <row r="275735"/>
    <row r="275736"/>
    <row r="275737"/>
    <row r="275738"/>
    <row r="275739"/>
    <row r="275740"/>
    <row r="275741"/>
    <row r="275742"/>
    <row r="275743"/>
    <row r="275744"/>
    <row r="275745"/>
    <row r="275746"/>
    <row r="275747"/>
    <row r="275748"/>
    <row r="275749"/>
    <row r="275750"/>
    <row r="275751"/>
    <row r="275752"/>
    <row r="275753"/>
    <row r="275754"/>
    <row r="275755"/>
    <row r="275756"/>
    <row r="275757"/>
    <row r="275758"/>
    <row r="275759"/>
    <row r="275760"/>
    <row r="275761"/>
    <row r="275762"/>
    <row r="275763"/>
    <row r="275764"/>
    <row r="275765"/>
    <row r="275766"/>
    <row r="275767"/>
    <row r="275768"/>
    <row r="275769"/>
    <row r="275770"/>
    <row r="275771"/>
    <row r="275772"/>
    <row r="275773"/>
    <row r="275774"/>
    <row r="275775"/>
    <row r="275776"/>
    <row r="275777"/>
    <row r="275778"/>
    <row r="275779"/>
    <row r="275780"/>
    <row r="275781"/>
    <row r="275782"/>
    <row r="275783"/>
    <row r="275784"/>
    <row r="275785"/>
    <row r="275786"/>
    <row r="275787"/>
    <row r="275788"/>
    <row r="275789"/>
    <row r="275790"/>
    <row r="275791"/>
    <row r="275792"/>
    <row r="275793"/>
    <row r="275794"/>
    <row r="275795"/>
    <row r="275796"/>
    <row r="275797"/>
    <row r="275798"/>
    <row r="275799"/>
    <row r="275800"/>
    <row r="275801"/>
    <row r="275802"/>
    <row r="275803"/>
    <row r="275804"/>
    <row r="275805"/>
    <row r="275806"/>
    <row r="275807"/>
    <row r="275808"/>
    <row r="275809"/>
    <row r="275810"/>
    <row r="275811"/>
    <row r="275812"/>
    <row r="275813"/>
    <row r="275814"/>
    <row r="275815"/>
    <row r="275816"/>
    <row r="275817"/>
    <row r="275818"/>
    <row r="275819"/>
    <row r="275820"/>
    <row r="275821"/>
    <row r="275822"/>
    <row r="275823"/>
    <row r="275824"/>
    <row r="275825"/>
    <row r="275826"/>
    <row r="275827"/>
    <row r="275828"/>
    <row r="275829"/>
    <row r="275830"/>
    <row r="275831"/>
    <row r="275832"/>
    <row r="275833"/>
    <row r="275834"/>
    <row r="275835"/>
    <row r="275836"/>
    <row r="275837"/>
    <row r="275838"/>
    <row r="275839"/>
    <row r="275840"/>
    <row r="275841"/>
    <row r="275842"/>
    <row r="275843"/>
    <row r="275844"/>
    <row r="275845"/>
    <row r="275846"/>
    <row r="275847"/>
    <row r="275848"/>
    <row r="275849"/>
    <row r="275850"/>
    <row r="275851"/>
    <row r="275852"/>
    <row r="275853"/>
    <row r="275854"/>
    <row r="275855"/>
    <row r="275856"/>
    <row r="275857"/>
    <row r="275858"/>
    <row r="275859"/>
    <row r="275860"/>
    <row r="275861"/>
    <row r="275862"/>
    <row r="275863"/>
    <row r="275864"/>
    <row r="275865"/>
    <row r="275866"/>
    <row r="275867"/>
    <row r="275868"/>
    <row r="275869"/>
    <row r="275870"/>
    <row r="275871"/>
    <row r="275872"/>
    <row r="275873"/>
    <row r="275874"/>
    <row r="275875"/>
    <row r="275876"/>
    <row r="275877"/>
    <row r="275878"/>
    <row r="275879"/>
    <row r="275880"/>
    <row r="275881"/>
    <row r="275882"/>
    <row r="275883"/>
    <row r="275884"/>
    <row r="275885"/>
    <row r="275886"/>
    <row r="275887"/>
    <row r="275888"/>
    <row r="275889"/>
    <row r="275890"/>
    <row r="275891"/>
    <row r="275892"/>
    <row r="275893"/>
    <row r="275894"/>
    <row r="275895"/>
    <row r="275896"/>
    <row r="275897"/>
    <row r="275898"/>
    <row r="275899"/>
    <row r="275900"/>
    <row r="275901"/>
    <row r="275902"/>
    <row r="275903"/>
    <row r="275904"/>
    <row r="275905"/>
    <row r="275906"/>
    <row r="275907"/>
    <row r="275908"/>
    <row r="275909"/>
    <row r="275910"/>
    <row r="275911"/>
    <row r="275912"/>
    <row r="275913"/>
    <row r="275914"/>
    <row r="275915"/>
    <row r="275916"/>
    <row r="275917"/>
    <row r="275918"/>
    <row r="275919"/>
    <row r="275920"/>
    <row r="275921"/>
    <row r="275922"/>
    <row r="275923"/>
    <row r="275924"/>
    <row r="275925"/>
    <row r="275926"/>
    <row r="275927"/>
    <row r="275928"/>
    <row r="275929"/>
    <row r="275930"/>
    <row r="275931"/>
    <row r="275932"/>
    <row r="275933"/>
    <row r="275934"/>
    <row r="275935"/>
    <row r="275936"/>
    <row r="275937"/>
    <row r="275938"/>
    <row r="275939"/>
    <row r="275940"/>
    <row r="275941"/>
    <row r="275942"/>
    <row r="275943"/>
    <row r="275944"/>
    <row r="275945"/>
    <row r="275946"/>
    <row r="275947"/>
    <row r="275948"/>
    <row r="275949"/>
    <row r="275950"/>
    <row r="275951"/>
    <row r="275952"/>
    <row r="275953"/>
    <row r="275954"/>
    <row r="275955"/>
    <row r="275956"/>
    <row r="275957"/>
    <row r="275958"/>
    <row r="275959"/>
    <row r="275960"/>
    <row r="275961"/>
    <row r="275962"/>
    <row r="275963"/>
    <row r="275964"/>
    <row r="275965"/>
    <row r="275966"/>
    <row r="275967"/>
    <row r="275968"/>
    <row r="275969"/>
    <row r="275970"/>
    <row r="275971"/>
    <row r="275972"/>
    <row r="275973"/>
    <row r="275974"/>
    <row r="275975"/>
    <row r="275976"/>
    <row r="275977"/>
    <row r="275978"/>
    <row r="275979"/>
    <row r="275980"/>
    <row r="275981"/>
    <row r="275982"/>
    <row r="275983"/>
    <row r="275984"/>
    <row r="275985"/>
    <row r="275986"/>
    <row r="275987"/>
    <row r="275988"/>
    <row r="275989"/>
    <row r="275990"/>
    <row r="275991"/>
    <row r="275992"/>
    <row r="275993"/>
    <row r="275994"/>
    <row r="275995"/>
    <row r="275996"/>
    <row r="275997"/>
    <row r="275998"/>
    <row r="275999"/>
    <row r="276000"/>
    <row r="276001"/>
    <row r="276002"/>
    <row r="276003"/>
    <row r="276004"/>
    <row r="276005"/>
    <row r="276006"/>
    <row r="276007"/>
    <row r="276008"/>
    <row r="276009"/>
    <row r="276010"/>
    <row r="276011"/>
    <row r="276012"/>
    <row r="276013"/>
    <row r="276014"/>
    <row r="276015"/>
    <row r="276016"/>
    <row r="276017"/>
    <row r="276018"/>
    <row r="276019"/>
    <row r="276020"/>
    <row r="276021"/>
    <row r="276022"/>
    <row r="276023"/>
    <row r="276024"/>
    <row r="276025"/>
    <row r="276026"/>
    <row r="276027"/>
    <row r="276028"/>
    <row r="276029"/>
    <row r="276030"/>
    <row r="276031"/>
    <row r="276032"/>
    <row r="276033"/>
    <row r="276034"/>
    <row r="276035"/>
    <row r="276036"/>
    <row r="276037"/>
    <row r="276038"/>
    <row r="276039"/>
    <row r="276040"/>
    <row r="276041"/>
    <row r="276042"/>
    <row r="276043"/>
    <row r="276044"/>
    <row r="276045"/>
    <row r="276046"/>
    <row r="276047"/>
    <row r="276048"/>
    <row r="276049"/>
    <row r="276050"/>
    <row r="276051"/>
    <row r="276052"/>
    <row r="276053"/>
    <row r="276054"/>
    <row r="276055"/>
    <row r="276056"/>
    <row r="276057"/>
    <row r="276058"/>
    <row r="276059"/>
    <row r="276060"/>
    <row r="276061"/>
    <row r="276062"/>
    <row r="276063"/>
    <row r="276064"/>
    <row r="276065"/>
    <row r="276066"/>
    <row r="276067"/>
    <row r="276068"/>
    <row r="276069"/>
    <row r="276070"/>
    <row r="276071"/>
    <row r="276072"/>
    <row r="276073"/>
    <row r="276074"/>
    <row r="276075"/>
    <row r="276076"/>
    <row r="276077"/>
    <row r="276078"/>
    <row r="276079"/>
    <row r="276080"/>
    <row r="276081"/>
    <row r="276082"/>
    <row r="276083"/>
    <row r="276084"/>
    <row r="276085"/>
    <row r="276086"/>
    <row r="276087"/>
    <row r="276088"/>
    <row r="276089"/>
    <row r="276090"/>
    <row r="276091"/>
    <row r="276092"/>
    <row r="276093"/>
    <row r="276094"/>
    <row r="276095"/>
    <row r="276096"/>
    <row r="276097"/>
    <row r="276098"/>
    <row r="276099"/>
    <row r="276100"/>
    <row r="276101"/>
    <row r="276102"/>
    <row r="276103"/>
    <row r="276104"/>
    <row r="276105"/>
    <row r="276106"/>
    <row r="276107"/>
    <row r="276108"/>
    <row r="276109"/>
    <row r="276110"/>
    <row r="276111"/>
    <row r="276112"/>
    <row r="276113"/>
    <row r="276114"/>
    <row r="276115"/>
    <row r="276116"/>
    <row r="276117"/>
    <row r="276118"/>
    <row r="276119"/>
    <row r="276120"/>
    <row r="276121"/>
    <row r="276122"/>
    <row r="276123"/>
    <row r="276124"/>
    <row r="276125"/>
    <row r="276126"/>
    <row r="276127"/>
    <row r="276128"/>
    <row r="276129"/>
    <row r="276130"/>
    <row r="276131"/>
    <row r="276132"/>
    <row r="276133"/>
    <row r="276134"/>
    <row r="276135"/>
    <row r="276136"/>
    <row r="276137"/>
    <row r="276138"/>
    <row r="276139"/>
    <row r="276140"/>
    <row r="276141"/>
    <row r="276142"/>
    <row r="276143"/>
    <row r="276144"/>
    <row r="276145"/>
    <row r="276146"/>
    <row r="276147"/>
    <row r="276148"/>
    <row r="276149"/>
    <row r="276150"/>
    <row r="276151"/>
    <row r="276152"/>
    <row r="276153"/>
    <row r="276154"/>
    <row r="276155"/>
    <row r="276156"/>
    <row r="276157"/>
    <row r="276158"/>
    <row r="276159"/>
    <row r="276160"/>
    <row r="276161"/>
    <row r="276162"/>
    <row r="276163"/>
    <row r="276164"/>
    <row r="276165"/>
    <row r="276166"/>
    <row r="276167"/>
    <row r="276168"/>
    <row r="276169"/>
    <row r="276170"/>
    <row r="276171"/>
    <row r="276172"/>
    <row r="276173"/>
    <row r="276174"/>
    <row r="276175"/>
    <row r="276176"/>
    <row r="276177"/>
    <row r="276178"/>
    <row r="276179"/>
    <row r="276180"/>
    <row r="276181"/>
    <row r="276182"/>
    <row r="276183"/>
    <row r="276184"/>
    <row r="276185"/>
    <row r="276186"/>
    <row r="276187"/>
    <row r="276188"/>
    <row r="276189"/>
    <row r="276190"/>
    <row r="276191"/>
    <row r="276192"/>
    <row r="276193"/>
    <row r="276194"/>
    <row r="276195"/>
    <row r="276196"/>
    <row r="276197"/>
    <row r="276198"/>
    <row r="276199"/>
    <row r="276200"/>
    <row r="276201"/>
    <row r="276202"/>
    <row r="276203"/>
    <row r="276204"/>
    <row r="276205"/>
    <row r="276206"/>
    <row r="276207"/>
    <row r="276208"/>
    <row r="276209"/>
    <row r="276210"/>
    <row r="276211"/>
    <row r="276212"/>
    <row r="276213"/>
    <row r="276214"/>
    <row r="276215"/>
    <row r="276216"/>
    <row r="276217"/>
    <row r="276218"/>
    <row r="276219"/>
    <row r="276220"/>
    <row r="276221"/>
    <row r="276222"/>
    <row r="276223"/>
    <row r="276224"/>
    <row r="276225"/>
    <row r="276226"/>
    <row r="276227"/>
    <row r="276228"/>
    <row r="276229"/>
    <row r="276230"/>
    <row r="276231"/>
    <row r="276232"/>
    <row r="276233"/>
    <row r="276234"/>
    <row r="276235"/>
    <row r="276236"/>
    <row r="276237"/>
    <row r="276238"/>
    <row r="276239"/>
    <row r="276240"/>
    <row r="276241"/>
    <row r="276242"/>
    <row r="276243"/>
    <row r="276244"/>
    <row r="276245"/>
    <row r="276246"/>
    <row r="276247"/>
    <row r="276248"/>
    <row r="276249"/>
    <row r="276250"/>
    <row r="276251"/>
    <row r="276252"/>
    <row r="276253"/>
    <row r="276254"/>
    <row r="276255"/>
    <row r="276256"/>
    <row r="276257"/>
    <row r="276258"/>
    <row r="276259"/>
    <row r="276260"/>
    <row r="276261"/>
    <row r="276262"/>
    <row r="276263"/>
    <row r="276264"/>
    <row r="276265"/>
    <row r="276266"/>
    <row r="276267"/>
    <row r="276268"/>
    <row r="276269"/>
    <row r="276270"/>
    <row r="276271"/>
    <row r="276272"/>
    <row r="276273"/>
    <row r="276274"/>
    <row r="276275"/>
    <row r="276276"/>
    <row r="276277"/>
    <row r="276278"/>
    <row r="276279"/>
    <row r="276280"/>
    <row r="276281"/>
    <row r="276282"/>
    <row r="276283"/>
    <row r="276284"/>
    <row r="276285"/>
    <row r="276286"/>
    <row r="276287"/>
    <row r="276288"/>
    <row r="276289"/>
    <row r="276290"/>
    <row r="276291"/>
    <row r="276292"/>
    <row r="276293"/>
    <row r="276294"/>
    <row r="276295"/>
    <row r="276296"/>
    <row r="276297"/>
    <row r="276298"/>
    <row r="276299"/>
    <row r="276300"/>
    <row r="276301"/>
    <row r="276302"/>
    <row r="276303"/>
    <row r="276304"/>
    <row r="276305"/>
    <row r="276306"/>
    <row r="276307"/>
    <row r="276308"/>
    <row r="276309"/>
    <row r="276310"/>
    <row r="276311"/>
    <row r="276312"/>
    <row r="276313"/>
    <row r="276314"/>
    <row r="276315"/>
    <row r="276316"/>
    <row r="276317"/>
    <row r="276318"/>
    <row r="276319"/>
    <row r="276320"/>
    <row r="276321"/>
    <row r="276322"/>
    <row r="276323"/>
    <row r="276324"/>
    <row r="276325"/>
    <row r="276326"/>
    <row r="276327"/>
    <row r="276328"/>
    <row r="276329"/>
    <row r="276330"/>
    <row r="276331"/>
    <row r="276332"/>
    <row r="276333"/>
    <row r="276334"/>
    <row r="276335"/>
    <row r="276336"/>
    <row r="276337"/>
    <row r="276338"/>
    <row r="276339"/>
    <row r="276340"/>
    <row r="276341"/>
    <row r="276342"/>
    <row r="276343"/>
    <row r="276344"/>
    <row r="276345"/>
    <row r="276346"/>
    <row r="276347"/>
    <row r="276348"/>
    <row r="276349"/>
    <row r="276350"/>
    <row r="276351"/>
    <row r="276352"/>
    <row r="276353"/>
    <row r="276354"/>
    <row r="276355"/>
    <row r="276356"/>
    <row r="276357"/>
    <row r="276358"/>
    <row r="276359"/>
    <row r="276360"/>
    <row r="276361"/>
    <row r="276362"/>
    <row r="276363"/>
    <row r="276364"/>
    <row r="276365"/>
    <row r="276366"/>
    <row r="276367"/>
    <row r="276368"/>
    <row r="276369"/>
    <row r="276370"/>
    <row r="276371"/>
    <row r="276372"/>
    <row r="276373"/>
    <row r="276374"/>
    <row r="276375"/>
    <row r="276376"/>
    <row r="276377"/>
    <row r="276378"/>
    <row r="276379"/>
    <row r="276380"/>
    <row r="276381"/>
    <row r="276382"/>
    <row r="276383"/>
    <row r="276384"/>
    <row r="276385"/>
    <row r="276386"/>
    <row r="276387"/>
    <row r="276388"/>
    <row r="276389"/>
    <row r="276390"/>
    <row r="276391"/>
    <row r="276392"/>
    <row r="276393"/>
    <row r="276394"/>
    <row r="276395"/>
    <row r="276396"/>
    <row r="276397"/>
    <row r="276398"/>
    <row r="276399"/>
    <row r="276400"/>
    <row r="276401"/>
    <row r="276402"/>
    <row r="276403"/>
    <row r="276404"/>
    <row r="276405"/>
    <row r="276406"/>
    <row r="276407"/>
    <row r="276408"/>
    <row r="276409"/>
    <row r="276410"/>
    <row r="276411"/>
    <row r="276412"/>
    <row r="276413"/>
    <row r="276414"/>
    <row r="276415"/>
    <row r="276416"/>
    <row r="276417"/>
    <row r="276418"/>
    <row r="276419"/>
    <row r="276420"/>
    <row r="276421"/>
    <row r="276422"/>
    <row r="276423"/>
    <row r="276424"/>
    <row r="276425"/>
    <row r="276426"/>
    <row r="276427"/>
    <row r="276428"/>
    <row r="276429"/>
    <row r="276430"/>
    <row r="276431"/>
    <row r="276432"/>
    <row r="276433"/>
    <row r="276434"/>
    <row r="276435"/>
    <row r="276436"/>
    <row r="276437"/>
    <row r="276438"/>
    <row r="276439"/>
    <row r="276440"/>
    <row r="276441"/>
    <row r="276442"/>
    <row r="276443"/>
    <row r="276444"/>
    <row r="276445"/>
    <row r="276446"/>
    <row r="276447"/>
    <row r="276448"/>
    <row r="276449"/>
    <row r="276450"/>
    <row r="276451"/>
    <row r="276452"/>
    <row r="276453"/>
    <row r="276454"/>
    <row r="276455"/>
    <row r="276456"/>
    <row r="276457"/>
    <row r="276458"/>
    <row r="276459"/>
    <row r="276460"/>
    <row r="276461"/>
    <row r="276462"/>
    <row r="276463"/>
    <row r="276464"/>
    <row r="276465"/>
    <row r="276466"/>
    <row r="276467"/>
    <row r="276468"/>
    <row r="276469"/>
    <row r="276470"/>
    <row r="276471"/>
    <row r="276472"/>
    <row r="276473"/>
    <row r="276474"/>
    <row r="276475"/>
    <row r="276476"/>
    <row r="276477"/>
    <row r="276478"/>
    <row r="276479"/>
    <row r="276480"/>
    <row r="276481"/>
    <row r="276482"/>
    <row r="276483"/>
    <row r="276484"/>
    <row r="276485"/>
    <row r="276486"/>
    <row r="276487"/>
    <row r="276488"/>
    <row r="276489"/>
    <row r="276490"/>
    <row r="276491"/>
    <row r="276492"/>
    <row r="276493"/>
    <row r="276494"/>
    <row r="276495"/>
    <row r="276496"/>
    <row r="276497"/>
    <row r="276498"/>
    <row r="276499"/>
    <row r="276500"/>
    <row r="276501"/>
    <row r="276502"/>
    <row r="276503"/>
    <row r="276504"/>
    <row r="276505"/>
    <row r="276506"/>
    <row r="276507"/>
    <row r="276508"/>
    <row r="276509"/>
    <row r="276510"/>
    <row r="276511"/>
    <row r="276512"/>
    <row r="276513"/>
    <row r="276514"/>
    <row r="276515"/>
    <row r="276516"/>
    <row r="276517"/>
    <row r="276518"/>
    <row r="276519"/>
    <row r="276520"/>
    <row r="276521"/>
    <row r="276522"/>
    <row r="276523"/>
    <row r="276524"/>
    <row r="276525"/>
    <row r="276526"/>
    <row r="276527"/>
    <row r="276528"/>
    <row r="276529"/>
    <row r="276530"/>
    <row r="276531"/>
    <row r="276532"/>
    <row r="276533"/>
    <row r="276534"/>
    <row r="276535"/>
    <row r="276536"/>
    <row r="276537"/>
    <row r="276538"/>
    <row r="276539"/>
    <row r="276540"/>
    <row r="276541"/>
    <row r="276542"/>
    <row r="276543"/>
    <row r="276544"/>
    <row r="276545"/>
    <row r="276546"/>
    <row r="276547"/>
    <row r="276548"/>
    <row r="276549"/>
    <row r="276550"/>
    <row r="276551"/>
    <row r="276552"/>
    <row r="276553"/>
    <row r="276554"/>
    <row r="276555"/>
    <row r="276556"/>
    <row r="276557"/>
    <row r="276558"/>
    <row r="276559"/>
    <row r="276560"/>
    <row r="276561"/>
    <row r="276562"/>
    <row r="276563"/>
    <row r="276564"/>
    <row r="276565"/>
    <row r="276566"/>
    <row r="276567"/>
    <row r="276568"/>
    <row r="276569"/>
    <row r="276570"/>
    <row r="276571"/>
    <row r="276572"/>
    <row r="276573"/>
    <row r="276574"/>
    <row r="276575"/>
    <row r="276576"/>
    <row r="276577"/>
    <row r="276578"/>
    <row r="276579"/>
    <row r="276580"/>
    <row r="276581"/>
    <row r="276582"/>
    <row r="276583"/>
    <row r="276584"/>
    <row r="276585"/>
    <row r="276586"/>
    <row r="276587"/>
    <row r="276588"/>
    <row r="276589"/>
    <row r="276590"/>
    <row r="276591"/>
    <row r="276592"/>
    <row r="276593"/>
    <row r="276594"/>
    <row r="276595"/>
    <row r="276596"/>
    <row r="276597"/>
    <row r="276598"/>
    <row r="276599"/>
    <row r="276600"/>
    <row r="276601"/>
    <row r="276602"/>
    <row r="276603"/>
    <row r="276604"/>
    <row r="276605"/>
    <row r="276606"/>
    <row r="276607"/>
    <row r="276608"/>
    <row r="276609"/>
    <row r="276610"/>
    <row r="276611"/>
    <row r="276612"/>
    <row r="276613"/>
    <row r="276614"/>
    <row r="276615"/>
    <row r="276616"/>
    <row r="276617"/>
    <row r="276618"/>
    <row r="276619"/>
    <row r="276620"/>
    <row r="276621"/>
    <row r="276622"/>
    <row r="276623"/>
    <row r="276624"/>
    <row r="276625"/>
    <row r="276626"/>
    <row r="276627"/>
    <row r="276628"/>
    <row r="276629"/>
    <row r="276630"/>
    <row r="276631"/>
    <row r="276632"/>
    <row r="276633"/>
    <row r="276634"/>
    <row r="276635"/>
    <row r="276636"/>
    <row r="276637"/>
    <row r="276638"/>
    <row r="276639"/>
    <row r="276640"/>
    <row r="276641"/>
    <row r="276642"/>
    <row r="276643"/>
    <row r="276644"/>
    <row r="276645"/>
    <row r="276646"/>
    <row r="276647"/>
    <row r="276648"/>
    <row r="276649"/>
    <row r="276650"/>
    <row r="276651"/>
    <row r="276652"/>
    <row r="276653"/>
    <row r="276654"/>
    <row r="276655"/>
    <row r="276656"/>
    <row r="276657"/>
    <row r="276658"/>
    <row r="276659"/>
    <row r="276660"/>
    <row r="276661"/>
    <row r="276662"/>
    <row r="276663"/>
    <row r="276664"/>
    <row r="276665"/>
    <row r="276666"/>
    <row r="276667"/>
    <row r="276668"/>
    <row r="276669"/>
    <row r="276670"/>
    <row r="276671"/>
    <row r="276672"/>
    <row r="276673"/>
    <row r="276674"/>
    <row r="276675"/>
    <row r="276676"/>
    <row r="276677"/>
    <row r="276678"/>
    <row r="276679"/>
    <row r="276680"/>
    <row r="276681"/>
    <row r="276682"/>
    <row r="276683"/>
    <row r="276684"/>
    <row r="276685"/>
    <row r="276686"/>
    <row r="276687"/>
    <row r="276688"/>
    <row r="276689"/>
    <row r="276690"/>
    <row r="276691"/>
    <row r="276692"/>
    <row r="276693"/>
    <row r="276694"/>
    <row r="276695"/>
    <row r="276696"/>
    <row r="276697"/>
    <row r="276698"/>
    <row r="276699"/>
    <row r="276700"/>
    <row r="276701"/>
    <row r="276702"/>
    <row r="276703"/>
    <row r="276704"/>
    <row r="276705"/>
    <row r="276706"/>
    <row r="276707"/>
    <row r="276708"/>
    <row r="276709"/>
    <row r="276710"/>
    <row r="276711"/>
    <row r="276712"/>
    <row r="276713"/>
    <row r="276714"/>
    <row r="276715"/>
    <row r="276716"/>
    <row r="276717"/>
    <row r="276718"/>
    <row r="276719"/>
    <row r="276720"/>
    <row r="276721"/>
    <row r="276722"/>
    <row r="276723"/>
    <row r="276724"/>
    <row r="276725"/>
    <row r="276726"/>
    <row r="276727"/>
    <row r="276728"/>
    <row r="276729"/>
    <row r="276730"/>
    <row r="276731"/>
    <row r="276732"/>
    <row r="276733"/>
    <row r="276734"/>
    <row r="276735"/>
    <row r="276736"/>
    <row r="276737"/>
    <row r="276738"/>
    <row r="276739"/>
    <row r="276740"/>
    <row r="276741"/>
    <row r="276742"/>
    <row r="276743"/>
    <row r="276744"/>
    <row r="276745"/>
    <row r="276746"/>
    <row r="276747"/>
    <row r="276748"/>
    <row r="276749"/>
    <row r="276750"/>
    <row r="276751"/>
    <row r="276752"/>
    <row r="276753"/>
    <row r="276754"/>
    <row r="276755"/>
    <row r="276756"/>
    <row r="276757"/>
    <row r="276758"/>
    <row r="276759"/>
    <row r="276760"/>
    <row r="276761"/>
    <row r="276762"/>
    <row r="276763"/>
    <row r="276764"/>
    <row r="276765"/>
    <row r="276766"/>
    <row r="276767"/>
    <row r="276768"/>
    <row r="276769"/>
    <row r="276770"/>
    <row r="276771"/>
    <row r="276772"/>
    <row r="276773"/>
    <row r="276774"/>
    <row r="276775"/>
    <row r="276776"/>
    <row r="276777"/>
    <row r="276778"/>
    <row r="276779"/>
    <row r="276780"/>
    <row r="276781"/>
    <row r="276782"/>
    <row r="276783"/>
    <row r="276784"/>
    <row r="276785"/>
    <row r="276786"/>
    <row r="276787"/>
    <row r="276788"/>
    <row r="276789"/>
    <row r="276790"/>
    <row r="276791"/>
    <row r="276792"/>
    <row r="276793"/>
    <row r="276794"/>
    <row r="276795"/>
    <row r="276796"/>
    <row r="276797"/>
    <row r="276798"/>
    <row r="276799"/>
    <row r="276800"/>
    <row r="276801"/>
    <row r="276802"/>
    <row r="276803"/>
    <row r="276804"/>
    <row r="276805"/>
    <row r="276806"/>
    <row r="276807"/>
    <row r="276808"/>
    <row r="276809"/>
    <row r="276810"/>
    <row r="276811"/>
    <row r="276812"/>
    <row r="276813"/>
    <row r="276814"/>
    <row r="276815"/>
    <row r="276816"/>
    <row r="276817"/>
    <row r="276818"/>
    <row r="276819"/>
    <row r="276820"/>
    <row r="276821"/>
    <row r="276822"/>
    <row r="276823"/>
    <row r="276824"/>
    <row r="276825"/>
    <row r="276826"/>
    <row r="276827"/>
    <row r="276828"/>
    <row r="276829"/>
    <row r="276830"/>
    <row r="276831"/>
    <row r="276832"/>
    <row r="276833"/>
    <row r="276834"/>
    <row r="276835"/>
    <row r="276836"/>
    <row r="276837"/>
    <row r="276838"/>
    <row r="276839"/>
    <row r="276840"/>
    <row r="276841"/>
    <row r="276842"/>
    <row r="276843"/>
    <row r="276844"/>
    <row r="276845"/>
    <row r="276846"/>
    <row r="276847"/>
    <row r="276848"/>
    <row r="276849"/>
    <row r="276850"/>
    <row r="276851"/>
    <row r="276852"/>
    <row r="276853"/>
    <row r="276854"/>
    <row r="276855"/>
    <row r="276856"/>
    <row r="276857"/>
    <row r="276858"/>
    <row r="276859"/>
    <row r="276860"/>
    <row r="276861"/>
    <row r="276862"/>
    <row r="276863"/>
    <row r="276864"/>
    <row r="276865"/>
    <row r="276866"/>
    <row r="276867"/>
    <row r="276868"/>
    <row r="276869"/>
    <row r="276870"/>
    <row r="276871"/>
    <row r="276872"/>
    <row r="276873"/>
    <row r="276874"/>
    <row r="276875"/>
    <row r="276876"/>
    <row r="276877"/>
    <row r="276878"/>
    <row r="276879"/>
    <row r="276880"/>
    <row r="276881"/>
    <row r="276882"/>
    <row r="276883"/>
    <row r="276884"/>
    <row r="276885"/>
    <row r="276886"/>
    <row r="276887"/>
    <row r="276888"/>
    <row r="276889"/>
    <row r="276890"/>
    <row r="276891"/>
    <row r="276892"/>
    <row r="276893"/>
    <row r="276894"/>
    <row r="276895"/>
    <row r="276896"/>
    <row r="276897"/>
    <row r="276898"/>
    <row r="276899"/>
    <row r="276900"/>
    <row r="276901"/>
    <row r="276902"/>
    <row r="276903"/>
    <row r="276904"/>
    <row r="276905"/>
    <row r="276906"/>
    <row r="276907"/>
    <row r="276908"/>
    <row r="276909"/>
    <row r="276910"/>
    <row r="276911"/>
    <row r="276912"/>
    <row r="276913"/>
    <row r="276914"/>
    <row r="276915"/>
    <row r="276916"/>
    <row r="276917"/>
    <row r="276918"/>
    <row r="276919"/>
    <row r="276920"/>
    <row r="276921"/>
    <row r="276922"/>
    <row r="276923"/>
    <row r="276924"/>
    <row r="276925"/>
    <row r="276926"/>
    <row r="276927"/>
    <row r="276928"/>
    <row r="276929"/>
    <row r="276930"/>
    <row r="276931"/>
    <row r="276932"/>
    <row r="276933"/>
    <row r="276934"/>
    <row r="276935"/>
    <row r="276936"/>
    <row r="276937"/>
    <row r="276938"/>
    <row r="276939"/>
    <row r="276940"/>
    <row r="276941"/>
    <row r="276942"/>
    <row r="276943"/>
    <row r="276944"/>
    <row r="276945"/>
    <row r="276946"/>
    <row r="276947"/>
    <row r="276948"/>
    <row r="276949"/>
    <row r="276950"/>
    <row r="276951"/>
    <row r="276952"/>
    <row r="276953"/>
    <row r="276954"/>
    <row r="276955"/>
    <row r="276956"/>
    <row r="276957"/>
    <row r="276958"/>
    <row r="276959"/>
    <row r="276960"/>
    <row r="276961"/>
    <row r="276962"/>
    <row r="276963"/>
    <row r="276964"/>
    <row r="276965"/>
    <row r="276966"/>
    <row r="276967"/>
    <row r="276968"/>
    <row r="276969"/>
    <row r="276970"/>
    <row r="276971"/>
    <row r="276972"/>
    <row r="276973"/>
    <row r="276974"/>
    <row r="276975"/>
    <row r="276976"/>
    <row r="276977"/>
    <row r="276978"/>
    <row r="276979"/>
    <row r="276980"/>
    <row r="276981"/>
    <row r="276982"/>
    <row r="276983"/>
    <row r="276984"/>
    <row r="276985"/>
    <row r="276986"/>
    <row r="276987"/>
    <row r="276988"/>
    <row r="276989"/>
    <row r="276990"/>
    <row r="276991"/>
    <row r="276992"/>
    <row r="276993"/>
    <row r="276994"/>
    <row r="276995"/>
    <row r="276996"/>
    <row r="276997"/>
    <row r="276998"/>
    <row r="276999"/>
    <row r="277000"/>
    <row r="277001"/>
    <row r="277002"/>
    <row r="277003"/>
    <row r="277004"/>
    <row r="277005"/>
    <row r="277006"/>
    <row r="277007"/>
    <row r="277008"/>
    <row r="277009"/>
    <row r="277010"/>
    <row r="277011"/>
    <row r="277012"/>
    <row r="277013"/>
    <row r="277014"/>
    <row r="277015"/>
    <row r="277016"/>
    <row r="277017"/>
    <row r="277018"/>
    <row r="277019"/>
    <row r="277020"/>
    <row r="277021"/>
    <row r="277022"/>
    <row r="277023"/>
    <row r="277024"/>
    <row r="277025"/>
    <row r="277026"/>
    <row r="277027"/>
    <row r="277028"/>
    <row r="277029"/>
    <row r="277030"/>
    <row r="277031"/>
    <row r="277032"/>
    <row r="277033"/>
    <row r="277034"/>
    <row r="277035"/>
    <row r="277036"/>
    <row r="277037"/>
    <row r="277038"/>
    <row r="277039"/>
    <row r="277040"/>
    <row r="277041"/>
    <row r="277042"/>
    <row r="277043"/>
    <row r="277044"/>
    <row r="277045"/>
    <row r="277046"/>
    <row r="277047"/>
    <row r="277048"/>
    <row r="277049"/>
    <row r="277050"/>
    <row r="277051"/>
    <row r="277052"/>
    <row r="277053"/>
    <row r="277054"/>
    <row r="277055"/>
    <row r="277056"/>
    <row r="277057"/>
    <row r="277058"/>
    <row r="277059"/>
    <row r="277060"/>
    <row r="277061"/>
    <row r="277062"/>
    <row r="277063"/>
    <row r="277064"/>
    <row r="277065"/>
    <row r="277066"/>
    <row r="277067"/>
    <row r="277068"/>
    <row r="277069"/>
    <row r="277070"/>
    <row r="277071"/>
    <row r="277072"/>
    <row r="277073"/>
    <row r="277074"/>
    <row r="277075"/>
    <row r="277076"/>
    <row r="277077"/>
    <row r="277078"/>
    <row r="277079"/>
    <row r="277080"/>
    <row r="277081"/>
    <row r="277082"/>
    <row r="277083"/>
    <row r="277084"/>
    <row r="277085"/>
    <row r="277086"/>
    <row r="277087"/>
    <row r="277088"/>
    <row r="277089"/>
    <row r="277090"/>
    <row r="277091"/>
    <row r="277092"/>
    <row r="277093"/>
    <row r="277094"/>
    <row r="277095"/>
    <row r="277096"/>
    <row r="277097"/>
    <row r="277098"/>
    <row r="277099"/>
    <row r="277100"/>
    <row r="277101"/>
    <row r="277102"/>
    <row r="277103"/>
    <row r="277104"/>
    <row r="277105"/>
    <row r="277106"/>
    <row r="277107"/>
    <row r="277108"/>
    <row r="277109"/>
    <row r="277110"/>
    <row r="277111"/>
    <row r="277112"/>
    <row r="277113"/>
    <row r="277114"/>
    <row r="277115"/>
    <row r="277116"/>
    <row r="277117"/>
    <row r="277118"/>
    <row r="277119"/>
    <row r="277120"/>
    <row r="277121"/>
    <row r="277122"/>
    <row r="277123"/>
    <row r="277124"/>
    <row r="277125"/>
    <row r="277126"/>
    <row r="277127"/>
    <row r="277128"/>
    <row r="277129"/>
    <row r="277130"/>
    <row r="277131"/>
    <row r="277132"/>
    <row r="277133"/>
    <row r="277134"/>
    <row r="277135"/>
    <row r="277136"/>
    <row r="277137"/>
    <row r="277138"/>
    <row r="277139"/>
    <row r="277140"/>
    <row r="277141"/>
    <row r="277142"/>
    <row r="277143"/>
    <row r="277144"/>
    <row r="277145"/>
    <row r="277146"/>
    <row r="277147"/>
    <row r="277148"/>
    <row r="277149"/>
    <row r="277150"/>
    <row r="277151"/>
    <row r="277152"/>
    <row r="277153"/>
    <row r="277154"/>
    <row r="277155"/>
    <row r="277156"/>
    <row r="277157"/>
    <row r="277158"/>
    <row r="277159"/>
    <row r="277160"/>
    <row r="277161"/>
    <row r="277162"/>
    <row r="277163"/>
    <row r="277164"/>
    <row r="277165"/>
    <row r="277166"/>
    <row r="277167"/>
    <row r="277168"/>
    <row r="277169"/>
    <row r="277170"/>
    <row r="277171"/>
    <row r="277172"/>
    <row r="277173"/>
    <row r="277174"/>
    <row r="277175"/>
    <row r="277176"/>
    <row r="277177"/>
    <row r="277178"/>
    <row r="277179"/>
    <row r="277180"/>
    <row r="277181"/>
    <row r="277182"/>
    <row r="277183"/>
    <row r="277184"/>
    <row r="277185"/>
    <row r="277186"/>
    <row r="277187"/>
    <row r="277188"/>
    <row r="277189"/>
    <row r="277190"/>
    <row r="277191"/>
    <row r="277192"/>
    <row r="277193"/>
    <row r="277194"/>
    <row r="277195"/>
    <row r="277196"/>
    <row r="277197"/>
    <row r="277198"/>
    <row r="277199"/>
    <row r="277200"/>
    <row r="277201"/>
    <row r="277202"/>
    <row r="277203"/>
    <row r="277204"/>
    <row r="277205"/>
    <row r="277206"/>
    <row r="277207"/>
    <row r="277208"/>
    <row r="277209"/>
    <row r="277210"/>
    <row r="277211"/>
    <row r="277212"/>
    <row r="277213"/>
    <row r="277214"/>
    <row r="277215"/>
    <row r="277216"/>
    <row r="277217"/>
    <row r="277218"/>
    <row r="277219"/>
    <row r="277220"/>
    <row r="277221"/>
    <row r="277222"/>
    <row r="277223"/>
    <row r="277224"/>
    <row r="277225"/>
    <row r="277226"/>
    <row r="277227"/>
    <row r="277228"/>
    <row r="277229"/>
    <row r="277230"/>
    <row r="277231"/>
    <row r="277232"/>
    <row r="277233"/>
    <row r="277234"/>
    <row r="277235"/>
    <row r="277236"/>
    <row r="277237"/>
    <row r="277238"/>
    <row r="277239"/>
    <row r="277240"/>
    <row r="277241"/>
    <row r="277242"/>
    <row r="277243"/>
    <row r="277244"/>
    <row r="277245"/>
    <row r="277246"/>
    <row r="277247"/>
    <row r="277248"/>
    <row r="277249"/>
    <row r="277250"/>
    <row r="277251"/>
    <row r="277252"/>
    <row r="277253"/>
    <row r="277254"/>
    <row r="277255"/>
    <row r="277256"/>
    <row r="277257"/>
    <row r="277258"/>
    <row r="277259"/>
    <row r="277260"/>
    <row r="277261"/>
    <row r="277262"/>
    <row r="277263"/>
    <row r="277264"/>
    <row r="277265"/>
    <row r="277266"/>
    <row r="277267"/>
    <row r="277268"/>
    <row r="277269"/>
    <row r="277270"/>
    <row r="277271"/>
    <row r="277272"/>
    <row r="277273"/>
    <row r="277274"/>
    <row r="277275"/>
    <row r="277276"/>
    <row r="277277"/>
    <row r="277278"/>
    <row r="277279"/>
    <row r="277280"/>
    <row r="277281"/>
    <row r="277282"/>
    <row r="277283"/>
    <row r="277284"/>
    <row r="277285"/>
    <row r="277286"/>
    <row r="277287"/>
    <row r="277288"/>
    <row r="277289"/>
    <row r="277290"/>
    <row r="277291"/>
    <row r="277292"/>
    <row r="277293"/>
    <row r="277294"/>
    <row r="277295"/>
    <row r="277296"/>
    <row r="277297"/>
    <row r="277298"/>
    <row r="277299"/>
    <row r="277300"/>
    <row r="277301"/>
    <row r="277302"/>
    <row r="277303"/>
    <row r="277304"/>
    <row r="277305"/>
    <row r="277306"/>
    <row r="277307"/>
    <row r="277308"/>
    <row r="277309"/>
    <row r="277310"/>
    <row r="277311"/>
    <row r="277312"/>
    <row r="277313"/>
    <row r="277314"/>
    <row r="277315"/>
    <row r="277316"/>
    <row r="277317"/>
    <row r="277318"/>
    <row r="277319"/>
    <row r="277320"/>
    <row r="277321"/>
    <row r="277322"/>
    <row r="277323"/>
    <row r="277324"/>
    <row r="277325"/>
    <row r="277326"/>
    <row r="277327"/>
    <row r="277328"/>
    <row r="277329"/>
    <row r="277330"/>
    <row r="277331"/>
    <row r="277332"/>
    <row r="277333"/>
    <row r="277334"/>
    <row r="277335"/>
    <row r="277336"/>
    <row r="277337"/>
    <row r="277338"/>
    <row r="277339"/>
    <row r="277340"/>
    <row r="277341"/>
    <row r="277342"/>
    <row r="277343"/>
    <row r="277344"/>
    <row r="277345"/>
    <row r="277346"/>
    <row r="277347"/>
    <row r="277348"/>
    <row r="277349"/>
    <row r="277350"/>
    <row r="277351"/>
    <row r="277352"/>
    <row r="277353"/>
    <row r="277354"/>
    <row r="277355"/>
    <row r="277356"/>
    <row r="277357"/>
    <row r="277358"/>
    <row r="277359"/>
    <row r="277360"/>
    <row r="277361"/>
    <row r="277362"/>
    <row r="277363"/>
    <row r="277364"/>
    <row r="277365"/>
    <row r="277366"/>
    <row r="277367"/>
    <row r="277368"/>
    <row r="277369"/>
    <row r="277370"/>
    <row r="277371"/>
    <row r="277372"/>
    <row r="277373"/>
    <row r="277374"/>
    <row r="277375"/>
    <row r="277376"/>
    <row r="277377"/>
    <row r="277378"/>
    <row r="277379"/>
    <row r="277380"/>
    <row r="277381"/>
    <row r="277382"/>
    <row r="277383"/>
    <row r="277384"/>
    <row r="277385"/>
    <row r="277386"/>
    <row r="277387"/>
    <row r="277388"/>
    <row r="277389"/>
    <row r="277390"/>
    <row r="277391"/>
    <row r="277392"/>
    <row r="277393"/>
    <row r="277394"/>
    <row r="277395"/>
    <row r="277396"/>
    <row r="277397"/>
    <row r="277398"/>
    <row r="277399"/>
    <row r="277400"/>
    <row r="277401"/>
    <row r="277402"/>
    <row r="277403"/>
    <row r="277404"/>
    <row r="277405"/>
    <row r="277406"/>
    <row r="277407"/>
    <row r="277408"/>
    <row r="277409"/>
    <row r="277410"/>
    <row r="277411"/>
    <row r="277412"/>
    <row r="277413"/>
    <row r="277414"/>
    <row r="277415"/>
    <row r="277416"/>
    <row r="277417"/>
    <row r="277418"/>
    <row r="277419"/>
    <row r="277420"/>
    <row r="277421"/>
    <row r="277422"/>
    <row r="277423"/>
    <row r="277424"/>
    <row r="277425"/>
    <row r="277426"/>
    <row r="277427"/>
    <row r="277428"/>
    <row r="277429"/>
    <row r="277430"/>
    <row r="277431"/>
    <row r="277432"/>
    <row r="277433"/>
    <row r="277434"/>
    <row r="277435"/>
    <row r="277436"/>
    <row r="277437"/>
    <row r="277438"/>
    <row r="277439"/>
    <row r="277440"/>
    <row r="277441"/>
    <row r="277442"/>
    <row r="277443"/>
    <row r="277444"/>
    <row r="277445"/>
    <row r="277446"/>
    <row r="277447"/>
    <row r="277448"/>
    <row r="277449"/>
    <row r="277450"/>
    <row r="277451"/>
    <row r="277452"/>
    <row r="277453"/>
    <row r="277454"/>
    <row r="277455"/>
    <row r="277456"/>
    <row r="277457"/>
    <row r="277458"/>
    <row r="277459"/>
    <row r="277460"/>
    <row r="277461"/>
    <row r="277462"/>
    <row r="277463"/>
    <row r="277464"/>
    <row r="277465"/>
    <row r="277466"/>
    <row r="277467"/>
    <row r="277468"/>
    <row r="277469"/>
    <row r="277470"/>
    <row r="277471"/>
    <row r="277472"/>
    <row r="277473"/>
    <row r="277474"/>
    <row r="277475"/>
    <row r="277476"/>
    <row r="277477"/>
    <row r="277478"/>
    <row r="277479"/>
    <row r="277480"/>
    <row r="277481"/>
    <row r="277482"/>
    <row r="277483"/>
    <row r="277484"/>
    <row r="277485"/>
    <row r="277486"/>
    <row r="277487"/>
    <row r="277488"/>
    <row r="277489"/>
    <row r="277490"/>
    <row r="277491"/>
    <row r="277492"/>
    <row r="277493"/>
    <row r="277494"/>
    <row r="277495"/>
    <row r="277496"/>
    <row r="277497"/>
    <row r="277498"/>
    <row r="277499"/>
    <row r="277500"/>
    <row r="277501"/>
    <row r="277502"/>
    <row r="277503"/>
    <row r="277504"/>
    <row r="277505"/>
    <row r="277506"/>
    <row r="277507"/>
    <row r="277508"/>
    <row r="277509"/>
    <row r="277510"/>
    <row r="277511"/>
    <row r="277512"/>
    <row r="277513"/>
    <row r="277514"/>
    <row r="277515"/>
    <row r="277516"/>
    <row r="277517"/>
    <row r="277518"/>
    <row r="277519"/>
    <row r="277520"/>
    <row r="277521"/>
    <row r="277522"/>
    <row r="277523"/>
    <row r="277524"/>
    <row r="277525"/>
    <row r="277526"/>
    <row r="277527"/>
    <row r="277528"/>
    <row r="277529"/>
    <row r="277530"/>
    <row r="277531"/>
    <row r="277532"/>
    <row r="277533"/>
    <row r="277534"/>
    <row r="277535"/>
    <row r="277536"/>
    <row r="277537"/>
    <row r="277538"/>
    <row r="277539"/>
    <row r="277540"/>
    <row r="277541"/>
    <row r="277542"/>
    <row r="277543"/>
    <row r="277544"/>
    <row r="277545"/>
    <row r="277546"/>
    <row r="277547"/>
    <row r="277548"/>
    <row r="277549"/>
    <row r="277550"/>
    <row r="277551"/>
    <row r="277552"/>
    <row r="277553"/>
    <row r="277554"/>
    <row r="277555"/>
    <row r="277556"/>
    <row r="277557"/>
    <row r="277558"/>
    <row r="277559"/>
    <row r="277560"/>
    <row r="277561"/>
    <row r="277562"/>
    <row r="277563"/>
    <row r="277564"/>
    <row r="277565"/>
    <row r="277566"/>
    <row r="277567"/>
    <row r="277568"/>
    <row r="277569"/>
    <row r="277570"/>
    <row r="277571"/>
    <row r="277572"/>
    <row r="277573"/>
    <row r="277574"/>
    <row r="277575"/>
    <row r="277576"/>
    <row r="277577"/>
    <row r="277578"/>
    <row r="277579"/>
    <row r="277580"/>
    <row r="277581"/>
    <row r="277582"/>
    <row r="277583"/>
    <row r="277584"/>
    <row r="277585"/>
    <row r="277586"/>
    <row r="277587"/>
    <row r="277588"/>
    <row r="277589"/>
    <row r="277590"/>
    <row r="277591"/>
    <row r="277592"/>
    <row r="277593"/>
    <row r="277594"/>
    <row r="277595"/>
    <row r="277596"/>
    <row r="277597"/>
    <row r="277598"/>
    <row r="277599"/>
    <row r="277600"/>
    <row r="277601"/>
    <row r="277602"/>
    <row r="277603"/>
    <row r="277604"/>
    <row r="277605"/>
    <row r="277606"/>
    <row r="277607"/>
    <row r="277608"/>
    <row r="277609"/>
    <row r="277610"/>
    <row r="277611"/>
    <row r="277612"/>
    <row r="277613"/>
    <row r="277614"/>
    <row r="277615"/>
    <row r="277616"/>
    <row r="277617"/>
    <row r="277618"/>
    <row r="277619"/>
    <row r="277620"/>
    <row r="277621"/>
    <row r="277622"/>
    <row r="277623"/>
    <row r="277624"/>
    <row r="277625"/>
    <row r="277626"/>
    <row r="277627"/>
    <row r="277628"/>
    <row r="277629"/>
    <row r="277630"/>
    <row r="277631"/>
    <row r="277632"/>
    <row r="277633"/>
    <row r="277634"/>
    <row r="277635"/>
    <row r="277636"/>
    <row r="277637"/>
    <row r="277638"/>
    <row r="277639"/>
    <row r="277640"/>
    <row r="277641"/>
    <row r="277642"/>
    <row r="277643"/>
    <row r="277644"/>
    <row r="277645"/>
    <row r="277646"/>
    <row r="277647"/>
    <row r="277648"/>
    <row r="277649"/>
    <row r="277650"/>
    <row r="277651"/>
    <row r="277652"/>
    <row r="277653"/>
    <row r="277654"/>
    <row r="277655"/>
    <row r="277656"/>
    <row r="277657"/>
    <row r="277658"/>
    <row r="277659"/>
    <row r="277660"/>
    <row r="277661"/>
    <row r="277662"/>
    <row r="277663"/>
    <row r="277664"/>
    <row r="277665"/>
    <row r="277666"/>
    <row r="277667"/>
    <row r="277668"/>
    <row r="277669"/>
    <row r="277670"/>
    <row r="277671"/>
    <row r="277672"/>
    <row r="277673"/>
    <row r="277674"/>
    <row r="277675"/>
    <row r="277676"/>
    <row r="277677"/>
    <row r="277678"/>
    <row r="277679"/>
    <row r="277680"/>
    <row r="277681"/>
    <row r="277682"/>
    <row r="277683"/>
    <row r="277684"/>
    <row r="277685"/>
    <row r="277686"/>
    <row r="277687"/>
    <row r="277688"/>
    <row r="277689"/>
    <row r="277690"/>
    <row r="277691"/>
    <row r="277692"/>
    <row r="277693"/>
    <row r="277694"/>
    <row r="277695"/>
    <row r="277696"/>
    <row r="277697"/>
    <row r="277698"/>
    <row r="277699"/>
    <row r="277700"/>
    <row r="277701"/>
    <row r="277702"/>
    <row r="277703"/>
    <row r="277704"/>
    <row r="277705"/>
    <row r="277706"/>
    <row r="277707"/>
    <row r="277708"/>
    <row r="277709"/>
    <row r="277710"/>
    <row r="277711"/>
    <row r="277712"/>
    <row r="277713"/>
    <row r="277714"/>
    <row r="277715"/>
    <row r="277716"/>
    <row r="277717"/>
    <row r="277718"/>
    <row r="277719"/>
    <row r="277720"/>
    <row r="277721"/>
    <row r="277722"/>
    <row r="277723"/>
    <row r="277724"/>
    <row r="277725"/>
    <row r="277726"/>
    <row r="277727"/>
    <row r="277728"/>
    <row r="277729"/>
    <row r="277730"/>
    <row r="277731"/>
    <row r="277732"/>
    <row r="277733"/>
    <row r="277734"/>
    <row r="277735"/>
    <row r="277736"/>
    <row r="277737"/>
    <row r="277738"/>
    <row r="277739"/>
    <row r="277740"/>
    <row r="277741"/>
    <row r="277742"/>
    <row r="277743"/>
    <row r="277744"/>
    <row r="277745"/>
    <row r="277746"/>
    <row r="277747"/>
    <row r="277748"/>
    <row r="277749"/>
    <row r="277750"/>
    <row r="277751"/>
    <row r="277752"/>
    <row r="277753"/>
    <row r="277754"/>
    <row r="277755"/>
    <row r="277756"/>
    <row r="277757"/>
    <row r="277758"/>
    <row r="277759"/>
    <row r="277760"/>
    <row r="277761"/>
    <row r="277762"/>
    <row r="277763"/>
    <row r="277764"/>
    <row r="277765"/>
    <row r="277766"/>
    <row r="277767"/>
    <row r="277768"/>
    <row r="277769"/>
    <row r="277770"/>
    <row r="277771"/>
    <row r="277772"/>
    <row r="277773"/>
    <row r="277774"/>
    <row r="277775"/>
    <row r="277776"/>
    <row r="277777"/>
    <row r="277778"/>
    <row r="277779"/>
    <row r="277780"/>
    <row r="277781"/>
    <row r="277782"/>
    <row r="277783"/>
    <row r="277784"/>
    <row r="277785"/>
    <row r="277786"/>
    <row r="277787"/>
    <row r="277788"/>
    <row r="277789"/>
    <row r="277790"/>
    <row r="277791"/>
    <row r="277792"/>
    <row r="277793"/>
    <row r="277794"/>
    <row r="277795"/>
    <row r="277796"/>
    <row r="277797"/>
    <row r="277798"/>
    <row r="277799"/>
    <row r="277800"/>
    <row r="277801"/>
    <row r="277802"/>
    <row r="277803"/>
    <row r="277804"/>
    <row r="277805"/>
    <row r="277806"/>
    <row r="277807"/>
    <row r="277808"/>
    <row r="277809"/>
    <row r="277810"/>
    <row r="277811"/>
    <row r="277812"/>
    <row r="277813"/>
    <row r="277814"/>
    <row r="277815"/>
    <row r="277816"/>
    <row r="277817"/>
    <row r="277818"/>
    <row r="277819"/>
    <row r="277820"/>
    <row r="277821"/>
    <row r="277822"/>
    <row r="277823"/>
    <row r="277824"/>
    <row r="277825"/>
    <row r="277826"/>
    <row r="277827"/>
    <row r="277828"/>
    <row r="277829"/>
    <row r="277830"/>
    <row r="277831"/>
    <row r="277832"/>
    <row r="277833"/>
    <row r="277834"/>
    <row r="277835"/>
    <row r="277836"/>
    <row r="277837"/>
    <row r="277838"/>
    <row r="277839"/>
    <row r="277840"/>
    <row r="277841"/>
    <row r="277842"/>
    <row r="277843"/>
    <row r="277844"/>
    <row r="277845"/>
    <row r="277846"/>
    <row r="277847"/>
    <row r="277848"/>
    <row r="277849"/>
    <row r="277850"/>
    <row r="277851"/>
    <row r="277852"/>
    <row r="277853"/>
    <row r="277854"/>
    <row r="277855"/>
    <row r="277856"/>
    <row r="277857"/>
    <row r="277858"/>
    <row r="277859"/>
    <row r="277860"/>
    <row r="277861"/>
    <row r="277862"/>
    <row r="277863"/>
    <row r="277864"/>
    <row r="277865"/>
    <row r="277866"/>
    <row r="277867"/>
    <row r="277868"/>
    <row r="277869"/>
    <row r="277870"/>
    <row r="277871"/>
    <row r="277872"/>
    <row r="277873"/>
    <row r="277874"/>
    <row r="277875"/>
    <row r="277876"/>
    <row r="277877"/>
    <row r="277878"/>
    <row r="277879"/>
    <row r="277880"/>
    <row r="277881"/>
    <row r="277882"/>
    <row r="277883"/>
    <row r="277884"/>
    <row r="277885"/>
    <row r="277886"/>
    <row r="277887"/>
    <row r="277888"/>
    <row r="277889"/>
    <row r="277890"/>
    <row r="277891"/>
    <row r="277892"/>
    <row r="277893"/>
    <row r="277894"/>
    <row r="277895"/>
    <row r="277896"/>
    <row r="277897"/>
    <row r="277898"/>
    <row r="277899"/>
    <row r="277900"/>
    <row r="277901"/>
    <row r="277902"/>
    <row r="277903"/>
    <row r="277904"/>
    <row r="277905"/>
    <row r="277906"/>
    <row r="277907"/>
    <row r="277908"/>
    <row r="277909"/>
    <row r="277910"/>
    <row r="277911"/>
    <row r="277912"/>
    <row r="277913"/>
    <row r="277914"/>
    <row r="277915"/>
    <row r="277916"/>
    <row r="277917"/>
    <row r="277918"/>
    <row r="277919"/>
    <row r="277920"/>
    <row r="277921"/>
    <row r="277922"/>
    <row r="277923"/>
    <row r="277924"/>
    <row r="277925"/>
    <row r="277926"/>
    <row r="277927"/>
    <row r="277928"/>
    <row r="277929"/>
    <row r="277930"/>
    <row r="277931"/>
    <row r="277932"/>
    <row r="277933"/>
    <row r="277934"/>
    <row r="277935"/>
    <row r="277936"/>
    <row r="277937"/>
    <row r="277938"/>
    <row r="277939"/>
    <row r="277940"/>
    <row r="277941"/>
    <row r="277942"/>
    <row r="277943"/>
    <row r="277944"/>
    <row r="277945"/>
    <row r="277946"/>
    <row r="277947"/>
    <row r="277948"/>
    <row r="277949"/>
    <row r="277950"/>
    <row r="277951"/>
    <row r="277952"/>
    <row r="277953"/>
    <row r="277954"/>
    <row r="277955"/>
    <row r="277956"/>
    <row r="277957"/>
    <row r="277958"/>
    <row r="277959"/>
    <row r="277960"/>
    <row r="277961"/>
    <row r="277962"/>
    <row r="277963"/>
    <row r="277964"/>
    <row r="277965"/>
    <row r="277966"/>
    <row r="277967"/>
    <row r="277968"/>
    <row r="277969"/>
    <row r="277970"/>
    <row r="277971"/>
    <row r="277972"/>
    <row r="277973"/>
    <row r="277974"/>
    <row r="277975"/>
    <row r="277976"/>
    <row r="277977"/>
    <row r="277978"/>
    <row r="277979"/>
    <row r="277980"/>
    <row r="277981"/>
    <row r="277982"/>
    <row r="277983"/>
    <row r="277984"/>
    <row r="277985"/>
    <row r="277986"/>
    <row r="277987"/>
    <row r="277988"/>
    <row r="277989"/>
    <row r="277990"/>
    <row r="277991"/>
    <row r="277992"/>
    <row r="277993"/>
    <row r="277994"/>
    <row r="277995"/>
    <row r="277996"/>
    <row r="277997"/>
    <row r="277998"/>
    <row r="277999"/>
    <row r="278000"/>
    <row r="278001"/>
    <row r="278002"/>
    <row r="278003"/>
    <row r="278004"/>
    <row r="278005"/>
    <row r="278006"/>
    <row r="278007"/>
    <row r="278008"/>
    <row r="278009"/>
    <row r="278010"/>
    <row r="278011"/>
    <row r="278012"/>
    <row r="278013"/>
    <row r="278014"/>
    <row r="278015"/>
    <row r="278016"/>
    <row r="278017"/>
    <row r="278018"/>
    <row r="278019"/>
    <row r="278020"/>
    <row r="278021"/>
    <row r="278022"/>
    <row r="278023"/>
    <row r="278024"/>
    <row r="278025"/>
    <row r="278026"/>
    <row r="278027"/>
    <row r="278028"/>
    <row r="278029"/>
    <row r="278030"/>
    <row r="278031"/>
    <row r="278032"/>
    <row r="278033"/>
    <row r="278034"/>
    <row r="278035"/>
    <row r="278036"/>
    <row r="278037"/>
    <row r="278038"/>
    <row r="278039"/>
    <row r="278040"/>
    <row r="278041"/>
    <row r="278042"/>
    <row r="278043"/>
    <row r="278044"/>
    <row r="278045"/>
    <row r="278046"/>
    <row r="278047"/>
    <row r="278048"/>
    <row r="278049"/>
    <row r="278050"/>
    <row r="278051"/>
    <row r="278052"/>
    <row r="278053"/>
    <row r="278054"/>
    <row r="278055"/>
    <row r="278056"/>
    <row r="278057"/>
    <row r="278058"/>
    <row r="278059"/>
    <row r="278060"/>
    <row r="278061"/>
    <row r="278062"/>
    <row r="278063"/>
    <row r="278064"/>
    <row r="278065"/>
    <row r="278066"/>
    <row r="278067"/>
    <row r="278068"/>
    <row r="278069"/>
    <row r="278070"/>
    <row r="278071"/>
    <row r="278072"/>
    <row r="278073"/>
    <row r="278074"/>
    <row r="278075"/>
    <row r="278076"/>
    <row r="278077"/>
    <row r="278078"/>
    <row r="278079"/>
    <row r="278080"/>
    <row r="278081"/>
    <row r="278082"/>
    <row r="278083"/>
    <row r="278084"/>
    <row r="278085"/>
    <row r="278086"/>
    <row r="278087"/>
    <row r="278088"/>
    <row r="278089"/>
    <row r="278090"/>
    <row r="278091"/>
    <row r="278092"/>
    <row r="278093"/>
    <row r="278094"/>
    <row r="278095"/>
    <row r="278096"/>
    <row r="278097"/>
    <row r="278098"/>
    <row r="278099"/>
    <row r="278100"/>
    <row r="278101"/>
    <row r="278102"/>
    <row r="278103"/>
    <row r="278104"/>
    <row r="278105"/>
    <row r="278106"/>
    <row r="278107"/>
    <row r="278108"/>
    <row r="278109"/>
    <row r="278110"/>
    <row r="278111"/>
    <row r="278112"/>
    <row r="278113"/>
    <row r="278114"/>
    <row r="278115"/>
    <row r="278116"/>
    <row r="278117"/>
    <row r="278118"/>
    <row r="278119"/>
    <row r="278120"/>
    <row r="278121"/>
    <row r="278122"/>
    <row r="278123"/>
    <row r="278124"/>
    <row r="278125"/>
    <row r="278126"/>
    <row r="278127"/>
    <row r="278128"/>
    <row r="278129"/>
    <row r="278130"/>
    <row r="278131"/>
    <row r="278132"/>
    <row r="278133"/>
    <row r="278134"/>
    <row r="278135"/>
    <row r="278136"/>
    <row r="278137"/>
    <row r="278138"/>
    <row r="278139"/>
    <row r="278140"/>
    <row r="278141"/>
    <row r="278142"/>
    <row r="278143"/>
    <row r="278144"/>
    <row r="278145"/>
    <row r="278146"/>
    <row r="278147"/>
    <row r="278148"/>
    <row r="278149"/>
    <row r="278150"/>
    <row r="278151"/>
    <row r="278152"/>
    <row r="278153"/>
    <row r="278154"/>
    <row r="278155"/>
    <row r="278156"/>
    <row r="278157"/>
    <row r="278158"/>
    <row r="278159"/>
    <row r="278160"/>
    <row r="278161"/>
    <row r="278162"/>
    <row r="278163"/>
    <row r="278164"/>
    <row r="278165"/>
    <row r="278166"/>
    <row r="278167"/>
    <row r="278168"/>
    <row r="278169"/>
    <row r="278170"/>
    <row r="278171"/>
    <row r="278172"/>
    <row r="278173"/>
    <row r="278174"/>
    <row r="278175"/>
    <row r="278176"/>
    <row r="278177"/>
    <row r="278178"/>
    <row r="278179"/>
    <row r="278180"/>
    <row r="278181"/>
    <row r="278182"/>
    <row r="278183"/>
    <row r="278184"/>
    <row r="278185"/>
    <row r="278186"/>
    <row r="278187"/>
    <row r="278188"/>
    <row r="278189"/>
    <row r="278190"/>
    <row r="278191"/>
    <row r="278192"/>
    <row r="278193"/>
    <row r="278194"/>
    <row r="278195"/>
    <row r="278196"/>
    <row r="278197"/>
    <row r="278198"/>
    <row r="278199"/>
    <row r="278200"/>
    <row r="278201"/>
    <row r="278202"/>
    <row r="278203"/>
    <row r="278204"/>
    <row r="278205"/>
    <row r="278206"/>
    <row r="278207"/>
    <row r="278208"/>
    <row r="278209"/>
    <row r="278210"/>
    <row r="278211"/>
    <row r="278212"/>
    <row r="278213"/>
    <row r="278214"/>
    <row r="278215"/>
    <row r="278216"/>
    <row r="278217"/>
    <row r="278218"/>
    <row r="278219"/>
    <row r="278220"/>
    <row r="278221"/>
    <row r="278222"/>
    <row r="278223"/>
    <row r="278224"/>
    <row r="278225"/>
    <row r="278226"/>
    <row r="278227"/>
    <row r="278228"/>
    <row r="278229"/>
    <row r="278230"/>
    <row r="278231"/>
    <row r="278232"/>
    <row r="278233"/>
    <row r="278234"/>
    <row r="278235"/>
    <row r="278236"/>
    <row r="278237"/>
    <row r="278238"/>
    <row r="278239"/>
    <row r="278240"/>
    <row r="278241"/>
    <row r="278242"/>
    <row r="278243"/>
    <row r="278244"/>
    <row r="278245"/>
    <row r="278246"/>
    <row r="278247"/>
    <row r="278248"/>
    <row r="278249"/>
    <row r="278250"/>
    <row r="278251"/>
    <row r="278252"/>
    <row r="278253"/>
    <row r="278254"/>
    <row r="278255"/>
    <row r="278256"/>
    <row r="278257"/>
    <row r="278258"/>
    <row r="278259"/>
    <row r="278260"/>
    <row r="278261"/>
    <row r="278262"/>
    <row r="278263"/>
    <row r="278264"/>
    <row r="278265"/>
    <row r="278266"/>
    <row r="278267"/>
    <row r="278268"/>
    <row r="278269"/>
    <row r="278270"/>
    <row r="278271"/>
    <row r="278272"/>
    <row r="278273"/>
    <row r="278274"/>
    <row r="278275"/>
    <row r="278276"/>
    <row r="278277"/>
    <row r="278278"/>
    <row r="278279"/>
    <row r="278280"/>
    <row r="278281"/>
    <row r="278282"/>
    <row r="278283"/>
    <row r="278284"/>
    <row r="278285"/>
    <row r="278286"/>
    <row r="278287"/>
    <row r="278288"/>
    <row r="278289"/>
    <row r="278290"/>
    <row r="278291"/>
    <row r="278292"/>
    <row r="278293"/>
    <row r="278294"/>
    <row r="278295"/>
    <row r="278296"/>
    <row r="278297"/>
    <row r="278298"/>
    <row r="278299"/>
    <row r="278300"/>
    <row r="278301"/>
    <row r="278302"/>
    <row r="278303"/>
    <row r="278304"/>
    <row r="278305"/>
    <row r="278306"/>
    <row r="278307"/>
    <row r="278308"/>
    <row r="278309"/>
    <row r="278310"/>
    <row r="278311"/>
    <row r="278312"/>
    <row r="278313"/>
    <row r="278314"/>
    <row r="278315"/>
    <row r="278316"/>
    <row r="278317"/>
    <row r="278318"/>
    <row r="278319"/>
    <row r="278320"/>
    <row r="278321"/>
    <row r="278322"/>
    <row r="278323"/>
    <row r="278324"/>
    <row r="278325"/>
    <row r="278326"/>
    <row r="278327"/>
    <row r="278328"/>
    <row r="278329"/>
    <row r="278330"/>
    <row r="278331"/>
    <row r="278332"/>
    <row r="278333"/>
    <row r="278334"/>
    <row r="278335"/>
    <row r="278336"/>
    <row r="278337"/>
    <row r="278338"/>
    <row r="278339"/>
    <row r="278340"/>
    <row r="278341"/>
    <row r="278342"/>
    <row r="278343"/>
    <row r="278344"/>
    <row r="278345"/>
    <row r="278346"/>
    <row r="278347"/>
    <row r="278348"/>
    <row r="278349"/>
    <row r="278350"/>
    <row r="278351"/>
    <row r="278352"/>
    <row r="278353"/>
    <row r="278354"/>
    <row r="278355"/>
    <row r="278356"/>
    <row r="278357"/>
    <row r="278358"/>
    <row r="278359"/>
    <row r="278360"/>
    <row r="278361"/>
    <row r="278362"/>
    <row r="278363"/>
    <row r="278364"/>
    <row r="278365"/>
    <row r="278366"/>
    <row r="278367"/>
    <row r="278368"/>
    <row r="278369"/>
    <row r="278370"/>
    <row r="278371"/>
    <row r="278372"/>
    <row r="278373"/>
    <row r="278374"/>
    <row r="278375"/>
    <row r="278376"/>
    <row r="278377"/>
    <row r="278378"/>
    <row r="278379"/>
    <row r="278380"/>
    <row r="278381"/>
    <row r="278382"/>
    <row r="278383"/>
    <row r="278384"/>
    <row r="278385"/>
    <row r="278386"/>
    <row r="278387"/>
    <row r="278388"/>
    <row r="278389"/>
    <row r="278390"/>
    <row r="278391"/>
    <row r="278392"/>
    <row r="278393"/>
    <row r="278394"/>
    <row r="278395"/>
    <row r="278396"/>
    <row r="278397"/>
    <row r="278398"/>
    <row r="278399"/>
    <row r="278400"/>
    <row r="278401"/>
    <row r="278402"/>
    <row r="278403"/>
    <row r="278404"/>
    <row r="278405"/>
    <row r="278406"/>
    <row r="278407"/>
    <row r="278408"/>
    <row r="278409"/>
    <row r="278410"/>
    <row r="278411"/>
    <row r="278412"/>
    <row r="278413"/>
    <row r="278414"/>
    <row r="278415"/>
    <row r="278416"/>
    <row r="278417"/>
    <row r="278418"/>
    <row r="278419"/>
    <row r="278420"/>
    <row r="278421"/>
    <row r="278422"/>
    <row r="278423"/>
    <row r="278424"/>
    <row r="278425"/>
    <row r="278426"/>
    <row r="278427"/>
    <row r="278428"/>
    <row r="278429"/>
    <row r="278430"/>
    <row r="278431"/>
    <row r="278432"/>
    <row r="278433"/>
    <row r="278434"/>
    <row r="278435"/>
    <row r="278436"/>
    <row r="278437"/>
    <row r="278438"/>
    <row r="278439"/>
    <row r="278440"/>
    <row r="278441"/>
    <row r="278442"/>
    <row r="278443"/>
    <row r="278444"/>
    <row r="278445"/>
    <row r="278446"/>
    <row r="278447"/>
    <row r="278448"/>
    <row r="278449"/>
    <row r="278450"/>
    <row r="278451"/>
    <row r="278452"/>
    <row r="278453"/>
    <row r="278454"/>
    <row r="278455"/>
    <row r="278456"/>
    <row r="278457"/>
    <row r="278458"/>
    <row r="278459"/>
    <row r="278460"/>
    <row r="278461"/>
    <row r="278462"/>
    <row r="278463"/>
    <row r="278464"/>
    <row r="278465"/>
    <row r="278466"/>
    <row r="278467"/>
    <row r="278468"/>
    <row r="278469"/>
    <row r="278470"/>
    <row r="278471"/>
    <row r="278472"/>
    <row r="278473"/>
    <row r="278474"/>
    <row r="278475"/>
    <row r="278476"/>
    <row r="278477"/>
    <row r="278478"/>
    <row r="278479"/>
    <row r="278480"/>
    <row r="278481"/>
    <row r="278482"/>
    <row r="278483"/>
    <row r="278484"/>
    <row r="278485"/>
    <row r="278486"/>
    <row r="278487"/>
    <row r="278488"/>
    <row r="278489"/>
    <row r="278490"/>
    <row r="278491"/>
    <row r="278492"/>
    <row r="278493"/>
    <row r="278494"/>
    <row r="278495"/>
    <row r="278496"/>
    <row r="278497"/>
    <row r="278498"/>
    <row r="278499"/>
    <row r="278500"/>
    <row r="278501"/>
    <row r="278502"/>
    <row r="278503"/>
    <row r="278504"/>
    <row r="278505"/>
    <row r="278506"/>
    <row r="278507"/>
    <row r="278508"/>
    <row r="278509"/>
    <row r="278510"/>
    <row r="278511"/>
    <row r="278512"/>
    <row r="278513"/>
    <row r="278514"/>
    <row r="278515"/>
    <row r="278516"/>
    <row r="278517"/>
    <row r="278518"/>
    <row r="278519"/>
    <row r="278520"/>
    <row r="278521"/>
    <row r="278522"/>
    <row r="278523"/>
    <row r="278524"/>
    <row r="278525"/>
    <row r="278526"/>
    <row r="278527"/>
    <row r="278528"/>
    <row r="278529"/>
    <row r="278530"/>
    <row r="278531"/>
    <row r="278532"/>
    <row r="278533"/>
    <row r="278534"/>
    <row r="278535"/>
    <row r="278536"/>
    <row r="278537"/>
    <row r="278538"/>
    <row r="278539"/>
    <row r="278540"/>
    <row r="278541"/>
    <row r="278542"/>
    <row r="278543"/>
    <row r="278544"/>
    <row r="278545"/>
    <row r="278546"/>
    <row r="278547"/>
    <row r="278548"/>
    <row r="278549"/>
    <row r="278550"/>
    <row r="278551"/>
    <row r="278552"/>
    <row r="278553"/>
    <row r="278554"/>
    <row r="278555"/>
    <row r="278556"/>
    <row r="278557"/>
    <row r="278558"/>
    <row r="278559"/>
    <row r="278560"/>
    <row r="278561"/>
    <row r="278562"/>
    <row r="278563"/>
    <row r="278564"/>
    <row r="278565"/>
    <row r="278566"/>
    <row r="278567"/>
    <row r="278568"/>
    <row r="278569"/>
    <row r="278570"/>
    <row r="278571"/>
    <row r="278572"/>
    <row r="278573"/>
    <row r="278574"/>
    <row r="278575"/>
    <row r="278576"/>
    <row r="278577"/>
    <row r="278578"/>
    <row r="278579"/>
    <row r="278580"/>
    <row r="278581"/>
    <row r="278582"/>
    <row r="278583"/>
    <row r="278584"/>
    <row r="278585"/>
    <row r="278586"/>
    <row r="278587"/>
    <row r="278588"/>
    <row r="278589"/>
    <row r="278590"/>
    <row r="278591"/>
    <row r="278592"/>
    <row r="278593"/>
    <row r="278594"/>
    <row r="278595"/>
    <row r="278596"/>
    <row r="278597"/>
    <row r="278598"/>
    <row r="278599"/>
    <row r="278600"/>
    <row r="278601"/>
    <row r="278602"/>
    <row r="278603"/>
    <row r="278604"/>
    <row r="278605"/>
    <row r="278606"/>
    <row r="278607"/>
    <row r="278608"/>
    <row r="278609"/>
    <row r="278610"/>
    <row r="278611"/>
    <row r="278612"/>
    <row r="278613"/>
    <row r="278614"/>
    <row r="278615"/>
    <row r="278616"/>
    <row r="278617"/>
    <row r="278618"/>
    <row r="278619"/>
    <row r="278620"/>
    <row r="278621"/>
    <row r="278622"/>
    <row r="278623"/>
    <row r="278624"/>
    <row r="278625"/>
    <row r="278626"/>
    <row r="278627"/>
    <row r="278628"/>
    <row r="278629"/>
    <row r="278630"/>
    <row r="278631"/>
    <row r="278632"/>
    <row r="278633"/>
    <row r="278634"/>
    <row r="278635"/>
    <row r="278636"/>
    <row r="278637"/>
    <row r="278638"/>
    <row r="278639"/>
    <row r="278640"/>
    <row r="278641"/>
    <row r="278642"/>
    <row r="278643"/>
    <row r="278644"/>
    <row r="278645"/>
    <row r="278646"/>
    <row r="278647"/>
    <row r="278648"/>
    <row r="278649"/>
    <row r="278650"/>
    <row r="278651"/>
    <row r="278652"/>
    <row r="278653"/>
    <row r="278654"/>
    <row r="278655"/>
    <row r="278656"/>
    <row r="278657"/>
    <row r="278658"/>
    <row r="278659"/>
    <row r="278660"/>
    <row r="278661"/>
    <row r="278662"/>
    <row r="278663"/>
    <row r="278664"/>
    <row r="278665"/>
    <row r="278666"/>
    <row r="278667"/>
    <row r="278668"/>
    <row r="278669"/>
    <row r="278670"/>
    <row r="278671"/>
    <row r="278672"/>
    <row r="278673"/>
    <row r="278674"/>
    <row r="278675"/>
    <row r="278676"/>
    <row r="278677"/>
    <row r="278678"/>
    <row r="278679"/>
    <row r="278680"/>
    <row r="278681"/>
    <row r="278682"/>
    <row r="278683"/>
    <row r="278684"/>
    <row r="278685"/>
    <row r="278686"/>
    <row r="278687"/>
    <row r="278688"/>
    <row r="278689"/>
    <row r="278690"/>
    <row r="278691"/>
    <row r="278692"/>
    <row r="278693"/>
    <row r="278694"/>
    <row r="278695"/>
    <row r="278696"/>
    <row r="278697"/>
    <row r="278698"/>
    <row r="278699"/>
    <row r="278700"/>
    <row r="278701"/>
    <row r="278702"/>
    <row r="278703"/>
    <row r="278704"/>
    <row r="278705"/>
    <row r="278706"/>
    <row r="278707"/>
    <row r="278708"/>
    <row r="278709"/>
    <row r="278710"/>
    <row r="278711"/>
    <row r="278712"/>
    <row r="278713"/>
    <row r="278714"/>
    <row r="278715"/>
    <row r="278716"/>
    <row r="278717"/>
    <row r="278718"/>
    <row r="278719"/>
    <row r="278720"/>
    <row r="278721"/>
    <row r="278722"/>
    <row r="278723"/>
    <row r="278724"/>
    <row r="278725"/>
    <row r="278726"/>
    <row r="278727"/>
    <row r="278728"/>
    <row r="278729"/>
    <row r="278730"/>
    <row r="278731"/>
    <row r="278732"/>
    <row r="278733"/>
    <row r="278734"/>
    <row r="278735"/>
    <row r="278736"/>
    <row r="278737"/>
    <row r="278738"/>
    <row r="278739"/>
    <row r="278740"/>
    <row r="278741"/>
    <row r="278742"/>
    <row r="278743"/>
    <row r="278744"/>
    <row r="278745"/>
    <row r="278746"/>
    <row r="278747"/>
    <row r="278748"/>
    <row r="278749"/>
    <row r="278750"/>
    <row r="278751"/>
    <row r="278752"/>
    <row r="278753"/>
    <row r="278754"/>
    <row r="278755"/>
    <row r="278756"/>
    <row r="278757"/>
    <row r="278758"/>
    <row r="278759"/>
    <row r="278760"/>
    <row r="278761"/>
    <row r="278762"/>
    <row r="278763"/>
    <row r="278764"/>
    <row r="278765"/>
    <row r="278766"/>
    <row r="278767"/>
    <row r="278768"/>
    <row r="278769"/>
    <row r="278770"/>
    <row r="278771"/>
    <row r="278772"/>
    <row r="278773"/>
    <row r="278774"/>
    <row r="278775"/>
    <row r="278776"/>
    <row r="278777"/>
    <row r="278778"/>
    <row r="278779"/>
    <row r="278780"/>
    <row r="278781"/>
    <row r="278782"/>
    <row r="278783"/>
    <row r="278784"/>
    <row r="278785"/>
    <row r="278786"/>
    <row r="278787"/>
    <row r="278788"/>
    <row r="278789"/>
    <row r="278790"/>
    <row r="278791"/>
    <row r="278792"/>
    <row r="278793"/>
    <row r="278794"/>
    <row r="278795"/>
    <row r="278796"/>
    <row r="278797"/>
    <row r="278798"/>
    <row r="278799"/>
    <row r="278800"/>
    <row r="278801"/>
    <row r="278802"/>
    <row r="278803"/>
    <row r="278804"/>
    <row r="278805"/>
    <row r="278806"/>
    <row r="278807"/>
    <row r="278808"/>
    <row r="278809"/>
    <row r="278810"/>
    <row r="278811"/>
    <row r="278812"/>
    <row r="278813"/>
    <row r="278814"/>
    <row r="278815"/>
    <row r="278816"/>
    <row r="278817"/>
    <row r="278818"/>
    <row r="278819"/>
    <row r="278820"/>
    <row r="278821"/>
    <row r="278822"/>
    <row r="278823"/>
    <row r="278824"/>
    <row r="278825"/>
    <row r="278826"/>
    <row r="278827"/>
    <row r="278828"/>
    <row r="278829"/>
    <row r="278830"/>
    <row r="278831"/>
    <row r="278832"/>
    <row r="278833"/>
    <row r="278834"/>
    <row r="278835"/>
    <row r="278836"/>
    <row r="278837"/>
    <row r="278838"/>
    <row r="278839"/>
    <row r="278840"/>
    <row r="278841"/>
    <row r="278842"/>
    <row r="278843"/>
    <row r="278844"/>
    <row r="278845"/>
    <row r="278846"/>
    <row r="278847"/>
    <row r="278848"/>
    <row r="278849"/>
    <row r="278850"/>
    <row r="278851"/>
    <row r="278852"/>
    <row r="278853"/>
    <row r="278854"/>
    <row r="278855"/>
    <row r="278856"/>
    <row r="278857"/>
    <row r="278858"/>
    <row r="278859"/>
    <row r="278860"/>
    <row r="278861"/>
    <row r="278862"/>
    <row r="278863"/>
    <row r="278864"/>
    <row r="278865"/>
    <row r="278866"/>
    <row r="278867"/>
    <row r="278868"/>
    <row r="278869"/>
    <row r="278870"/>
    <row r="278871"/>
    <row r="278872"/>
    <row r="278873"/>
    <row r="278874"/>
    <row r="278875"/>
    <row r="278876"/>
    <row r="278877"/>
    <row r="278878"/>
    <row r="278879"/>
    <row r="278880"/>
    <row r="278881"/>
    <row r="278882"/>
    <row r="278883"/>
    <row r="278884"/>
    <row r="278885"/>
    <row r="278886"/>
    <row r="278887"/>
    <row r="278888"/>
    <row r="278889"/>
    <row r="278890"/>
    <row r="278891"/>
    <row r="278892"/>
    <row r="278893"/>
    <row r="278894"/>
    <row r="278895"/>
    <row r="278896"/>
    <row r="278897"/>
    <row r="278898"/>
    <row r="278899"/>
    <row r="278900"/>
    <row r="278901"/>
    <row r="278902"/>
    <row r="278903"/>
    <row r="278904"/>
    <row r="278905"/>
    <row r="278906"/>
    <row r="278907"/>
    <row r="278908"/>
    <row r="278909"/>
    <row r="278910"/>
    <row r="278911"/>
    <row r="278912"/>
    <row r="278913"/>
    <row r="278914"/>
    <row r="278915"/>
    <row r="278916"/>
    <row r="278917"/>
    <row r="278918"/>
    <row r="278919"/>
    <row r="278920"/>
    <row r="278921"/>
    <row r="278922"/>
    <row r="278923"/>
    <row r="278924"/>
    <row r="278925"/>
    <row r="278926"/>
    <row r="278927"/>
    <row r="278928"/>
    <row r="278929"/>
    <row r="278930"/>
    <row r="278931"/>
    <row r="278932"/>
    <row r="278933"/>
    <row r="278934"/>
    <row r="278935"/>
    <row r="278936"/>
    <row r="278937"/>
    <row r="278938"/>
    <row r="278939"/>
    <row r="278940"/>
    <row r="278941"/>
    <row r="278942"/>
    <row r="278943"/>
    <row r="278944"/>
    <row r="278945"/>
    <row r="278946"/>
    <row r="278947"/>
    <row r="278948"/>
    <row r="278949"/>
    <row r="278950"/>
    <row r="278951"/>
    <row r="278952"/>
    <row r="278953"/>
    <row r="278954"/>
    <row r="278955"/>
    <row r="278956"/>
    <row r="278957"/>
    <row r="278958"/>
    <row r="278959"/>
    <row r="278960"/>
    <row r="278961"/>
    <row r="278962"/>
    <row r="278963"/>
    <row r="278964"/>
    <row r="278965"/>
    <row r="278966"/>
    <row r="278967"/>
    <row r="278968"/>
    <row r="278969"/>
    <row r="278970"/>
    <row r="278971"/>
    <row r="278972"/>
    <row r="278973"/>
    <row r="278974"/>
    <row r="278975"/>
    <row r="278976"/>
    <row r="278977"/>
    <row r="278978"/>
    <row r="278979"/>
    <row r="278980"/>
    <row r="278981"/>
    <row r="278982"/>
    <row r="278983"/>
    <row r="278984"/>
    <row r="278985"/>
    <row r="278986"/>
    <row r="278987"/>
    <row r="278988"/>
    <row r="278989"/>
    <row r="278990"/>
    <row r="278991"/>
    <row r="278992"/>
    <row r="278993"/>
    <row r="278994"/>
    <row r="278995"/>
    <row r="278996"/>
    <row r="278997"/>
    <row r="278998"/>
    <row r="278999"/>
    <row r="279000"/>
    <row r="279001"/>
    <row r="279002"/>
    <row r="279003"/>
    <row r="279004"/>
    <row r="279005"/>
    <row r="279006"/>
    <row r="279007"/>
    <row r="279008"/>
    <row r="279009"/>
    <row r="279010"/>
    <row r="279011"/>
    <row r="279012"/>
    <row r="279013"/>
    <row r="279014"/>
    <row r="279015"/>
    <row r="279016"/>
    <row r="279017"/>
    <row r="279018"/>
    <row r="279019"/>
    <row r="279020"/>
    <row r="279021"/>
    <row r="279022"/>
    <row r="279023"/>
    <row r="279024"/>
    <row r="279025"/>
    <row r="279026"/>
    <row r="279027"/>
    <row r="279028"/>
    <row r="279029"/>
    <row r="279030"/>
    <row r="279031"/>
    <row r="279032"/>
    <row r="279033"/>
    <row r="279034"/>
    <row r="279035"/>
    <row r="279036"/>
    <row r="279037"/>
    <row r="279038"/>
    <row r="279039"/>
    <row r="279040"/>
    <row r="279041"/>
    <row r="279042"/>
    <row r="279043"/>
    <row r="279044"/>
    <row r="279045"/>
    <row r="279046"/>
    <row r="279047"/>
    <row r="279048"/>
    <row r="279049"/>
    <row r="279050"/>
    <row r="279051"/>
    <row r="279052"/>
    <row r="279053"/>
    <row r="279054"/>
    <row r="279055"/>
    <row r="279056"/>
    <row r="279057"/>
    <row r="279058"/>
    <row r="279059"/>
    <row r="279060"/>
    <row r="279061"/>
    <row r="279062"/>
    <row r="279063"/>
    <row r="279064"/>
    <row r="279065"/>
    <row r="279066"/>
    <row r="279067"/>
    <row r="279068"/>
    <row r="279069"/>
    <row r="279070"/>
    <row r="279071"/>
    <row r="279072"/>
    <row r="279073"/>
    <row r="279074"/>
    <row r="279075"/>
    <row r="279076"/>
    <row r="279077"/>
    <row r="279078"/>
    <row r="279079"/>
    <row r="279080"/>
    <row r="279081"/>
    <row r="279082"/>
    <row r="279083"/>
    <row r="279084"/>
    <row r="279085"/>
    <row r="279086"/>
    <row r="279087"/>
    <row r="279088"/>
    <row r="279089"/>
    <row r="279090"/>
    <row r="279091"/>
    <row r="279092"/>
    <row r="279093"/>
    <row r="279094"/>
    <row r="279095"/>
    <row r="279096"/>
    <row r="279097"/>
    <row r="279098"/>
    <row r="279099"/>
    <row r="279100"/>
    <row r="279101"/>
    <row r="279102"/>
    <row r="279103"/>
    <row r="279104"/>
    <row r="279105"/>
    <row r="279106"/>
    <row r="279107"/>
    <row r="279108"/>
    <row r="279109"/>
    <row r="279110"/>
    <row r="279111"/>
    <row r="279112"/>
    <row r="279113"/>
    <row r="279114"/>
    <row r="279115"/>
    <row r="279116"/>
    <row r="279117"/>
    <row r="279118"/>
    <row r="279119"/>
    <row r="279120"/>
    <row r="279121"/>
    <row r="279122"/>
    <row r="279123"/>
    <row r="279124"/>
    <row r="279125"/>
    <row r="279126"/>
    <row r="279127"/>
    <row r="279128"/>
    <row r="279129"/>
    <row r="279130"/>
    <row r="279131"/>
    <row r="279132"/>
    <row r="279133"/>
    <row r="279134"/>
    <row r="279135"/>
    <row r="279136"/>
    <row r="279137"/>
    <row r="279138"/>
    <row r="279139"/>
    <row r="279140"/>
    <row r="279141"/>
    <row r="279142"/>
    <row r="279143"/>
    <row r="279144"/>
    <row r="279145"/>
    <row r="279146"/>
    <row r="279147"/>
    <row r="279148"/>
    <row r="279149"/>
    <row r="279150"/>
    <row r="279151"/>
    <row r="279152"/>
    <row r="279153"/>
    <row r="279154"/>
    <row r="279155"/>
    <row r="279156"/>
    <row r="279157"/>
    <row r="279158"/>
    <row r="279159"/>
    <row r="279160"/>
    <row r="279161"/>
    <row r="279162"/>
    <row r="279163"/>
    <row r="279164"/>
    <row r="279165"/>
    <row r="279166"/>
    <row r="279167"/>
    <row r="279168"/>
    <row r="279169"/>
    <row r="279170"/>
    <row r="279171"/>
    <row r="279172"/>
    <row r="279173"/>
    <row r="279174"/>
    <row r="279175"/>
    <row r="279176"/>
    <row r="279177"/>
    <row r="279178"/>
    <row r="279179"/>
    <row r="279180"/>
    <row r="279181"/>
    <row r="279182"/>
    <row r="279183"/>
    <row r="279184"/>
    <row r="279185"/>
    <row r="279186"/>
    <row r="279187"/>
    <row r="279188"/>
    <row r="279189"/>
    <row r="279190"/>
    <row r="279191"/>
    <row r="279192"/>
    <row r="279193"/>
    <row r="279194"/>
    <row r="279195"/>
    <row r="279196"/>
    <row r="279197"/>
    <row r="279198"/>
    <row r="279199"/>
    <row r="279200"/>
    <row r="279201"/>
    <row r="279202"/>
    <row r="279203"/>
    <row r="279204"/>
    <row r="279205"/>
    <row r="279206"/>
    <row r="279207"/>
    <row r="279208"/>
    <row r="279209"/>
    <row r="279210"/>
    <row r="279211"/>
    <row r="279212"/>
    <row r="279213"/>
    <row r="279214"/>
    <row r="279215"/>
    <row r="279216"/>
    <row r="279217"/>
    <row r="279218"/>
    <row r="279219"/>
    <row r="279220"/>
    <row r="279221"/>
    <row r="279222"/>
    <row r="279223"/>
    <row r="279224"/>
    <row r="279225"/>
    <row r="279226"/>
    <row r="279227"/>
    <row r="279228"/>
    <row r="279229"/>
    <row r="279230"/>
    <row r="279231"/>
    <row r="279232"/>
    <row r="279233"/>
    <row r="279234"/>
    <row r="279235"/>
    <row r="279236"/>
    <row r="279237"/>
    <row r="279238"/>
    <row r="279239"/>
    <row r="279240"/>
    <row r="279241"/>
    <row r="279242"/>
    <row r="279243"/>
    <row r="279244"/>
    <row r="279245"/>
    <row r="279246"/>
    <row r="279247"/>
    <row r="279248"/>
    <row r="279249"/>
    <row r="279250"/>
    <row r="279251"/>
    <row r="279252"/>
    <row r="279253"/>
    <row r="279254"/>
    <row r="279255"/>
    <row r="279256"/>
    <row r="279257"/>
    <row r="279258"/>
    <row r="279259"/>
    <row r="279260"/>
    <row r="279261"/>
    <row r="279262"/>
    <row r="279263"/>
    <row r="279264"/>
    <row r="279265"/>
    <row r="279266"/>
    <row r="279267"/>
    <row r="279268"/>
    <row r="279269"/>
    <row r="279270"/>
    <row r="279271"/>
    <row r="279272"/>
    <row r="279273"/>
    <row r="279274"/>
    <row r="279275"/>
    <row r="279276"/>
    <row r="279277"/>
    <row r="279278"/>
    <row r="279279"/>
    <row r="279280"/>
    <row r="279281"/>
    <row r="279282"/>
    <row r="279283"/>
    <row r="279284"/>
    <row r="279285"/>
    <row r="279286"/>
    <row r="279287"/>
    <row r="279288"/>
    <row r="279289"/>
    <row r="279290"/>
    <row r="279291"/>
    <row r="279292"/>
    <row r="279293"/>
    <row r="279294"/>
    <row r="279295"/>
    <row r="279296"/>
    <row r="279297"/>
    <row r="279298"/>
    <row r="279299"/>
    <row r="279300"/>
    <row r="279301"/>
    <row r="279302"/>
    <row r="279303"/>
    <row r="279304"/>
    <row r="279305"/>
    <row r="279306"/>
    <row r="279307"/>
    <row r="279308"/>
    <row r="279309"/>
    <row r="279310"/>
    <row r="279311"/>
    <row r="279312"/>
    <row r="279313"/>
    <row r="279314"/>
    <row r="279315"/>
    <row r="279316"/>
    <row r="279317"/>
    <row r="279318"/>
    <row r="279319"/>
    <row r="279320"/>
    <row r="279321"/>
    <row r="279322"/>
    <row r="279323"/>
    <row r="279324"/>
    <row r="279325"/>
    <row r="279326"/>
    <row r="279327"/>
    <row r="279328"/>
    <row r="279329"/>
    <row r="279330"/>
    <row r="279331"/>
    <row r="279332"/>
    <row r="279333"/>
    <row r="279334"/>
    <row r="279335"/>
    <row r="279336"/>
    <row r="279337"/>
    <row r="279338"/>
    <row r="279339"/>
    <row r="279340"/>
    <row r="279341"/>
    <row r="279342"/>
    <row r="279343"/>
    <row r="279344"/>
    <row r="279345"/>
    <row r="279346"/>
    <row r="279347"/>
    <row r="279348"/>
    <row r="279349"/>
    <row r="279350"/>
    <row r="279351"/>
    <row r="279352"/>
    <row r="279353"/>
    <row r="279354"/>
    <row r="279355"/>
    <row r="279356"/>
    <row r="279357"/>
    <row r="279358"/>
    <row r="279359"/>
    <row r="279360"/>
    <row r="279361"/>
    <row r="279362"/>
    <row r="279363"/>
    <row r="279364"/>
    <row r="279365"/>
    <row r="279366"/>
    <row r="279367"/>
    <row r="279368"/>
    <row r="279369"/>
    <row r="279370"/>
    <row r="279371"/>
    <row r="279372"/>
    <row r="279373"/>
    <row r="279374"/>
    <row r="279375"/>
    <row r="279376"/>
    <row r="279377"/>
    <row r="279378"/>
    <row r="279379"/>
    <row r="279380"/>
    <row r="279381"/>
    <row r="279382"/>
    <row r="279383"/>
    <row r="279384"/>
    <row r="279385"/>
    <row r="279386"/>
    <row r="279387"/>
    <row r="279388"/>
    <row r="279389"/>
    <row r="279390"/>
    <row r="279391"/>
    <row r="279392"/>
    <row r="279393"/>
    <row r="279394"/>
    <row r="279395"/>
    <row r="279396"/>
    <row r="279397"/>
    <row r="279398"/>
    <row r="279399"/>
    <row r="279400"/>
    <row r="279401"/>
    <row r="279402"/>
    <row r="279403"/>
    <row r="279404"/>
    <row r="279405"/>
    <row r="279406"/>
    <row r="279407"/>
    <row r="279408"/>
    <row r="279409"/>
    <row r="279410"/>
    <row r="279411"/>
    <row r="279412"/>
    <row r="279413"/>
    <row r="279414"/>
    <row r="279415"/>
    <row r="279416"/>
    <row r="279417"/>
    <row r="279418"/>
    <row r="279419"/>
    <row r="279420"/>
    <row r="279421"/>
    <row r="279422"/>
    <row r="279423"/>
    <row r="279424"/>
    <row r="279425"/>
    <row r="279426"/>
    <row r="279427"/>
    <row r="279428"/>
    <row r="279429"/>
    <row r="279430"/>
    <row r="279431"/>
    <row r="279432"/>
    <row r="279433"/>
    <row r="279434"/>
    <row r="279435"/>
    <row r="279436"/>
    <row r="279437"/>
    <row r="279438"/>
    <row r="279439"/>
    <row r="279440"/>
    <row r="279441"/>
    <row r="279442"/>
    <row r="279443"/>
    <row r="279444"/>
    <row r="279445"/>
    <row r="279446"/>
    <row r="279447"/>
    <row r="279448"/>
    <row r="279449"/>
    <row r="279450"/>
    <row r="279451"/>
    <row r="279452"/>
    <row r="279453"/>
    <row r="279454"/>
    <row r="279455"/>
    <row r="279456"/>
    <row r="279457"/>
    <row r="279458"/>
    <row r="279459"/>
    <row r="279460"/>
    <row r="279461"/>
    <row r="279462"/>
    <row r="279463"/>
    <row r="279464"/>
    <row r="279465"/>
    <row r="279466"/>
    <row r="279467"/>
    <row r="279468"/>
    <row r="279469"/>
    <row r="279470"/>
    <row r="279471"/>
    <row r="279472"/>
    <row r="279473"/>
    <row r="279474"/>
    <row r="279475"/>
    <row r="279476"/>
    <row r="279477"/>
    <row r="279478"/>
    <row r="279479"/>
    <row r="279480"/>
    <row r="279481"/>
    <row r="279482"/>
    <row r="279483"/>
    <row r="279484"/>
    <row r="279485"/>
    <row r="279486"/>
    <row r="279487"/>
    <row r="279488"/>
    <row r="279489"/>
    <row r="279490"/>
    <row r="279491"/>
    <row r="279492"/>
    <row r="279493"/>
    <row r="279494"/>
    <row r="279495"/>
    <row r="279496"/>
    <row r="279497"/>
    <row r="279498"/>
    <row r="279499"/>
    <row r="279500"/>
    <row r="279501"/>
    <row r="279502"/>
    <row r="279503"/>
    <row r="279504"/>
    <row r="279505"/>
    <row r="279506"/>
    <row r="279507"/>
    <row r="279508"/>
    <row r="279509"/>
    <row r="279510"/>
    <row r="279511"/>
    <row r="279512"/>
    <row r="279513"/>
    <row r="279514"/>
    <row r="279515"/>
    <row r="279516"/>
    <row r="279517"/>
    <row r="279518"/>
    <row r="279519"/>
    <row r="279520"/>
    <row r="279521"/>
    <row r="279522"/>
    <row r="279523"/>
    <row r="279524"/>
    <row r="279525"/>
    <row r="279526"/>
    <row r="279527"/>
    <row r="279528"/>
    <row r="279529"/>
    <row r="279530"/>
    <row r="279531"/>
    <row r="279532"/>
    <row r="279533"/>
    <row r="279534"/>
    <row r="279535"/>
    <row r="279536"/>
    <row r="279537"/>
    <row r="279538"/>
    <row r="279539"/>
    <row r="279540"/>
    <row r="279541"/>
    <row r="279542"/>
    <row r="279543"/>
    <row r="279544"/>
    <row r="279545"/>
    <row r="279546"/>
    <row r="279547"/>
    <row r="279548"/>
    <row r="279549"/>
    <row r="279550"/>
    <row r="279551"/>
    <row r="279552"/>
    <row r="279553"/>
    <row r="279554"/>
    <row r="279555"/>
    <row r="279556"/>
    <row r="279557"/>
    <row r="279558"/>
    <row r="279559"/>
    <row r="279560"/>
    <row r="279561"/>
    <row r="279562"/>
    <row r="279563"/>
    <row r="279564"/>
    <row r="279565"/>
    <row r="279566"/>
    <row r="279567"/>
    <row r="279568"/>
    <row r="279569"/>
    <row r="279570"/>
    <row r="279571"/>
    <row r="279572"/>
    <row r="279573"/>
    <row r="279574"/>
    <row r="279575"/>
    <row r="279576"/>
    <row r="279577"/>
    <row r="279578"/>
    <row r="279579"/>
    <row r="279580"/>
    <row r="279581"/>
    <row r="279582"/>
    <row r="279583"/>
    <row r="279584"/>
    <row r="279585"/>
    <row r="279586"/>
    <row r="279587"/>
    <row r="279588"/>
    <row r="279589"/>
    <row r="279590"/>
    <row r="279591"/>
    <row r="279592"/>
    <row r="279593"/>
    <row r="279594"/>
    <row r="279595"/>
    <row r="279596"/>
    <row r="279597"/>
    <row r="279598"/>
    <row r="279599"/>
    <row r="279600"/>
    <row r="279601"/>
    <row r="279602"/>
    <row r="279603"/>
    <row r="279604"/>
    <row r="279605"/>
    <row r="279606"/>
    <row r="279607"/>
    <row r="279608"/>
    <row r="279609"/>
    <row r="279610"/>
    <row r="279611"/>
    <row r="279612"/>
    <row r="279613"/>
    <row r="279614"/>
    <row r="279615"/>
    <row r="279616"/>
    <row r="279617"/>
    <row r="279618"/>
    <row r="279619"/>
    <row r="279620"/>
    <row r="279621"/>
    <row r="279622"/>
    <row r="279623"/>
    <row r="279624"/>
    <row r="279625"/>
    <row r="279626"/>
    <row r="279627"/>
    <row r="279628"/>
    <row r="279629"/>
    <row r="279630"/>
    <row r="279631"/>
    <row r="279632"/>
    <row r="279633"/>
    <row r="279634"/>
    <row r="279635"/>
    <row r="279636"/>
    <row r="279637"/>
    <row r="279638"/>
    <row r="279639"/>
    <row r="279640"/>
    <row r="279641"/>
    <row r="279642"/>
    <row r="279643"/>
    <row r="279644"/>
    <row r="279645"/>
    <row r="279646"/>
    <row r="279647"/>
    <row r="279648"/>
    <row r="279649"/>
    <row r="279650"/>
    <row r="279651"/>
    <row r="279652"/>
    <row r="279653"/>
    <row r="279654"/>
    <row r="279655"/>
    <row r="279656"/>
    <row r="279657"/>
    <row r="279658"/>
    <row r="279659"/>
    <row r="279660"/>
    <row r="279661"/>
    <row r="279662"/>
    <row r="279663"/>
    <row r="279664"/>
    <row r="279665"/>
    <row r="279666"/>
    <row r="279667"/>
    <row r="279668"/>
    <row r="279669"/>
    <row r="279670"/>
    <row r="279671"/>
    <row r="279672"/>
    <row r="279673"/>
    <row r="279674"/>
    <row r="279675"/>
    <row r="279676"/>
    <row r="279677"/>
    <row r="279678"/>
    <row r="279679"/>
    <row r="279680"/>
    <row r="279681"/>
    <row r="279682"/>
    <row r="279683"/>
    <row r="279684"/>
    <row r="279685"/>
    <row r="279686"/>
    <row r="279687"/>
    <row r="279688"/>
    <row r="279689"/>
    <row r="279690"/>
    <row r="279691"/>
    <row r="279692"/>
    <row r="279693"/>
    <row r="279694"/>
    <row r="279695"/>
    <row r="279696"/>
    <row r="279697"/>
    <row r="279698"/>
    <row r="279699"/>
    <row r="279700"/>
    <row r="279701"/>
    <row r="279702"/>
    <row r="279703"/>
    <row r="279704"/>
    <row r="279705"/>
    <row r="279706"/>
    <row r="279707"/>
    <row r="279708"/>
    <row r="279709"/>
    <row r="279710"/>
    <row r="279711"/>
    <row r="279712"/>
    <row r="279713"/>
    <row r="279714"/>
    <row r="279715"/>
    <row r="279716"/>
    <row r="279717"/>
    <row r="279718"/>
    <row r="279719"/>
    <row r="279720"/>
    <row r="279721"/>
    <row r="279722"/>
    <row r="279723"/>
    <row r="279724"/>
    <row r="279725"/>
    <row r="279726"/>
    <row r="279727"/>
    <row r="279728"/>
    <row r="279729"/>
    <row r="279730"/>
    <row r="279731"/>
    <row r="279732"/>
    <row r="279733"/>
    <row r="279734"/>
    <row r="279735"/>
    <row r="279736"/>
    <row r="279737"/>
    <row r="279738"/>
    <row r="279739"/>
    <row r="279740"/>
    <row r="279741"/>
    <row r="279742"/>
    <row r="279743"/>
    <row r="279744"/>
    <row r="279745"/>
    <row r="279746"/>
    <row r="279747"/>
    <row r="279748"/>
    <row r="279749"/>
    <row r="279750"/>
    <row r="279751"/>
    <row r="279752"/>
    <row r="279753"/>
    <row r="279754"/>
    <row r="279755"/>
    <row r="279756"/>
    <row r="279757"/>
    <row r="279758"/>
    <row r="279759"/>
    <row r="279760"/>
    <row r="279761"/>
    <row r="279762"/>
    <row r="279763"/>
    <row r="279764"/>
    <row r="279765"/>
    <row r="279766"/>
    <row r="279767"/>
    <row r="279768"/>
    <row r="279769"/>
    <row r="279770"/>
    <row r="279771"/>
    <row r="279772"/>
    <row r="279773"/>
    <row r="279774"/>
    <row r="279775"/>
    <row r="279776"/>
    <row r="279777"/>
    <row r="279778"/>
    <row r="279779"/>
    <row r="279780"/>
    <row r="279781"/>
    <row r="279782"/>
    <row r="279783"/>
    <row r="279784"/>
    <row r="279785"/>
    <row r="279786"/>
    <row r="279787"/>
    <row r="279788"/>
    <row r="279789"/>
    <row r="279790"/>
    <row r="279791"/>
    <row r="279792"/>
    <row r="279793"/>
    <row r="279794"/>
    <row r="279795"/>
    <row r="279796"/>
    <row r="279797"/>
    <row r="279798"/>
    <row r="279799"/>
    <row r="279800"/>
    <row r="279801"/>
    <row r="279802"/>
    <row r="279803"/>
    <row r="279804"/>
    <row r="279805"/>
    <row r="279806"/>
    <row r="279807"/>
    <row r="279808"/>
    <row r="279809"/>
    <row r="279810"/>
    <row r="279811"/>
    <row r="279812"/>
    <row r="279813"/>
    <row r="279814"/>
    <row r="279815"/>
    <row r="279816"/>
    <row r="279817"/>
    <row r="279818"/>
    <row r="279819"/>
    <row r="279820"/>
    <row r="279821"/>
    <row r="279822"/>
    <row r="279823"/>
    <row r="279824"/>
    <row r="279825"/>
    <row r="279826"/>
    <row r="279827"/>
    <row r="279828"/>
    <row r="279829"/>
    <row r="279830"/>
    <row r="279831"/>
    <row r="279832"/>
    <row r="279833"/>
    <row r="279834"/>
    <row r="279835"/>
    <row r="279836"/>
    <row r="279837"/>
    <row r="279838"/>
    <row r="279839"/>
    <row r="279840"/>
    <row r="279841"/>
    <row r="279842"/>
    <row r="279843"/>
    <row r="279844"/>
    <row r="279845"/>
    <row r="279846"/>
    <row r="279847"/>
    <row r="279848"/>
    <row r="279849"/>
    <row r="279850"/>
    <row r="279851"/>
    <row r="279852"/>
    <row r="279853"/>
    <row r="279854"/>
    <row r="279855"/>
    <row r="279856"/>
    <row r="279857"/>
    <row r="279858"/>
    <row r="279859"/>
    <row r="279860"/>
    <row r="279861"/>
    <row r="279862"/>
    <row r="279863"/>
    <row r="279864"/>
    <row r="279865"/>
    <row r="279866"/>
    <row r="279867"/>
    <row r="279868"/>
    <row r="279869"/>
    <row r="279870"/>
    <row r="279871"/>
    <row r="279872"/>
    <row r="279873"/>
    <row r="279874"/>
    <row r="279875"/>
    <row r="279876"/>
    <row r="279877"/>
    <row r="279878"/>
    <row r="279879"/>
    <row r="279880"/>
    <row r="279881"/>
    <row r="279882"/>
    <row r="279883"/>
    <row r="279884"/>
    <row r="279885"/>
    <row r="279886"/>
    <row r="279887"/>
    <row r="279888"/>
    <row r="279889"/>
    <row r="279890"/>
    <row r="279891"/>
    <row r="279892"/>
    <row r="279893"/>
    <row r="279894"/>
    <row r="279895"/>
    <row r="279896"/>
    <row r="279897"/>
    <row r="279898"/>
    <row r="279899"/>
    <row r="279900"/>
    <row r="279901"/>
    <row r="279902"/>
    <row r="279903"/>
    <row r="279904"/>
    <row r="279905"/>
    <row r="279906"/>
    <row r="279907"/>
    <row r="279908"/>
    <row r="279909"/>
    <row r="279910"/>
    <row r="279911"/>
    <row r="279912"/>
    <row r="279913"/>
    <row r="279914"/>
    <row r="279915"/>
    <row r="279916"/>
    <row r="279917"/>
    <row r="279918"/>
    <row r="279919"/>
    <row r="279920"/>
    <row r="279921"/>
    <row r="279922"/>
    <row r="279923"/>
    <row r="279924"/>
    <row r="279925"/>
    <row r="279926"/>
    <row r="279927"/>
    <row r="279928"/>
    <row r="279929"/>
    <row r="279930"/>
    <row r="279931"/>
    <row r="279932"/>
    <row r="279933"/>
    <row r="279934"/>
    <row r="279935"/>
    <row r="279936"/>
    <row r="279937"/>
    <row r="279938"/>
    <row r="279939"/>
    <row r="279940"/>
    <row r="279941"/>
    <row r="279942"/>
    <row r="279943"/>
    <row r="279944"/>
    <row r="279945"/>
    <row r="279946"/>
    <row r="279947"/>
    <row r="279948"/>
    <row r="279949"/>
    <row r="279950"/>
    <row r="279951"/>
    <row r="279952"/>
    <row r="279953"/>
    <row r="279954"/>
    <row r="279955"/>
    <row r="279956"/>
    <row r="279957"/>
    <row r="279958"/>
    <row r="279959"/>
    <row r="279960"/>
    <row r="279961"/>
    <row r="279962"/>
    <row r="279963"/>
    <row r="279964"/>
    <row r="279965"/>
    <row r="279966"/>
    <row r="279967"/>
    <row r="279968"/>
    <row r="279969"/>
    <row r="279970"/>
    <row r="279971"/>
    <row r="279972"/>
    <row r="279973"/>
    <row r="279974"/>
    <row r="279975"/>
    <row r="279976"/>
    <row r="279977"/>
    <row r="279978"/>
    <row r="279979"/>
    <row r="279980"/>
    <row r="279981"/>
    <row r="279982"/>
    <row r="279983"/>
    <row r="279984"/>
    <row r="279985"/>
    <row r="279986"/>
    <row r="279987"/>
    <row r="279988"/>
    <row r="279989"/>
    <row r="279990"/>
    <row r="279991"/>
    <row r="279992"/>
    <row r="279993"/>
    <row r="279994"/>
    <row r="279995"/>
    <row r="279996"/>
    <row r="279997"/>
    <row r="279998"/>
    <row r="279999"/>
    <row r="280000"/>
    <row r="280001"/>
    <row r="280002"/>
    <row r="280003"/>
    <row r="280004"/>
    <row r="280005"/>
    <row r="280006"/>
    <row r="280007"/>
    <row r="280008"/>
    <row r="280009"/>
    <row r="280010"/>
    <row r="280011"/>
    <row r="280012"/>
    <row r="280013"/>
    <row r="280014"/>
    <row r="280015"/>
    <row r="280016"/>
    <row r="280017"/>
    <row r="280018"/>
    <row r="280019"/>
    <row r="280020"/>
    <row r="280021"/>
    <row r="280022"/>
    <row r="280023"/>
    <row r="280024"/>
    <row r="280025"/>
    <row r="280026"/>
    <row r="280027"/>
    <row r="280028"/>
    <row r="280029"/>
    <row r="280030"/>
    <row r="280031"/>
    <row r="280032"/>
    <row r="280033"/>
    <row r="280034"/>
    <row r="280035"/>
    <row r="280036"/>
    <row r="280037"/>
    <row r="280038"/>
    <row r="280039"/>
    <row r="280040"/>
    <row r="280041"/>
    <row r="280042"/>
    <row r="280043"/>
    <row r="280044"/>
    <row r="280045"/>
    <row r="280046"/>
    <row r="280047"/>
    <row r="280048"/>
    <row r="280049"/>
    <row r="280050"/>
    <row r="280051"/>
    <row r="280052"/>
    <row r="280053"/>
    <row r="280054"/>
    <row r="280055"/>
    <row r="280056"/>
    <row r="280057"/>
    <row r="280058"/>
    <row r="280059"/>
    <row r="280060"/>
    <row r="280061"/>
    <row r="280062"/>
    <row r="280063"/>
    <row r="280064"/>
    <row r="280065"/>
    <row r="280066"/>
    <row r="280067"/>
    <row r="280068"/>
    <row r="280069"/>
    <row r="280070"/>
    <row r="280071"/>
    <row r="280072"/>
    <row r="280073"/>
    <row r="280074"/>
    <row r="280075"/>
    <row r="280076"/>
    <row r="280077"/>
    <row r="280078"/>
    <row r="280079"/>
    <row r="280080"/>
    <row r="280081"/>
    <row r="280082"/>
    <row r="280083"/>
    <row r="280084"/>
    <row r="280085"/>
    <row r="280086"/>
    <row r="280087"/>
    <row r="280088"/>
    <row r="280089"/>
    <row r="280090"/>
    <row r="280091"/>
    <row r="280092"/>
    <row r="280093"/>
    <row r="280094"/>
    <row r="280095"/>
    <row r="280096"/>
    <row r="280097"/>
    <row r="280098"/>
    <row r="280099"/>
    <row r="280100"/>
    <row r="280101"/>
    <row r="280102"/>
    <row r="280103"/>
    <row r="280104"/>
    <row r="280105"/>
    <row r="280106"/>
    <row r="280107"/>
    <row r="280108"/>
    <row r="280109"/>
    <row r="280110"/>
    <row r="280111"/>
    <row r="280112"/>
    <row r="280113"/>
    <row r="280114"/>
    <row r="280115"/>
    <row r="280116"/>
    <row r="280117"/>
    <row r="280118"/>
    <row r="280119"/>
    <row r="280120"/>
    <row r="280121"/>
    <row r="280122"/>
    <row r="280123"/>
    <row r="280124"/>
    <row r="280125"/>
    <row r="280126"/>
    <row r="280127"/>
    <row r="280128"/>
    <row r="280129"/>
    <row r="280130"/>
    <row r="280131"/>
    <row r="280132"/>
    <row r="280133"/>
    <row r="280134"/>
    <row r="280135"/>
    <row r="280136"/>
    <row r="280137"/>
    <row r="280138"/>
    <row r="280139"/>
    <row r="280140"/>
    <row r="280141"/>
    <row r="280142"/>
    <row r="280143"/>
    <row r="280144"/>
    <row r="280145"/>
    <row r="280146"/>
    <row r="280147"/>
    <row r="280148"/>
    <row r="280149"/>
    <row r="280150"/>
    <row r="280151"/>
    <row r="280152"/>
    <row r="280153"/>
    <row r="280154"/>
    <row r="280155"/>
    <row r="280156"/>
    <row r="280157"/>
    <row r="280158"/>
    <row r="280159"/>
    <row r="280160"/>
    <row r="280161"/>
    <row r="280162"/>
    <row r="280163"/>
    <row r="280164"/>
    <row r="280165"/>
    <row r="280166"/>
    <row r="280167"/>
    <row r="280168"/>
    <row r="280169"/>
    <row r="280170"/>
    <row r="280171"/>
    <row r="280172"/>
    <row r="280173"/>
    <row r="280174"/>
    <row r="280175"/>
    <row r="280176"/>
    <row r="280177"/>
    <row r="280178"/>
    <row r="280179"/>
    <row r="280180"/>
    <row r="280181"/>
    <row r="280182"/>
    <row r="280183"/>
    <row r="280184"/>
    <row r="280185"/>
    <row r="280186"/>
    <row r="280187"/>
    <row r="280188"/>
    <row r="280189"/>
    <row r="280190"/>
    <row r="280191"/>
    <row r="280192"/>
    <row r="280193"/>
    <row r="280194"/>
    <row r="280195"/>
    <row r="280196"/>
    <row r="280197"/>
    <row r="280198"/>
    <row r="280199"/>
    <row r="280200"/>
    <row r="280201"/>
    <row r="280202"/>
    <row r="280203"/>
    <row r="280204"/>
    <row r="280205"/>
    <row r="280206"/>
    <row r="280207"/>
    <row r="280208"/>
    <row r="280209"/>
    <row r="280210"/>
    <row r="280211"/>
    <row r="280212"/>
    <row r="280213"/>
    <row r="280214"/>
    <row r="280215"/>
    <row r="280216"/>
    <row r="280217"/>
    <row r="280218"/>
    <row r="280219"/>
    <row r="280220"/>
    <row r="280221"/>
    <row r="280222"/>
    <row r="280223"/>
    <row r="280224"/>
    <row r="280225"/>
    <row r="280226"/>
    <row r="280227"/>
    <row r="280228"/>
    <row r="280229"/>
    <row r="280230"/>
    <row r="280231"/>
    <row r="280232"/>
    <row r="280233"/>
    <row r="280234"/>
    <row r="280235"/>
    <row r="280236"/>
    <row r="280237"/>
    <row r="280238"/>
    <row r="280239"/>
    <row r="280240"/>
    <row r="280241"/>
    <row r="280242"/>
    <row r="280243"/>
    <row r="280244"/>
    <row r="280245"/>
    <row r="280246"/>
    <row r="280247"/>
    <row r="280248"/>
    <row r="280249"/>
    <row r="280250"/>
    <row r="280251"/>
    <row r="280252"/>
    <row r="280253"/>
    <row r="280254"/>
    <row r="280255"/>
    <row r="280256"/>
    <row r="280257"/>
    <row r="280258"/>
    <row r="280259"/>
    <row r="280260"/>
    <row r="280261"/>
    <row r="280262"/>
    <row r="280263"/>
    <row r="280264"/>
    <row r="280265"/>
    <row r="280266"/>
    <row r="280267"/>
    <row r="280268"/>
    <row r="280269"/>
    <row r="280270"/>
    <row r="280271"/>
    <row r="280272"/>
    <row r="280273"/>
    <row r="280274"/>
    <row r="280275"/>
    <row r="280276"/>
    <row r="280277"/>
    <row r="280278"/>
    <row r="280279"/>
    <row r="280280"/>
    <row r="280281"/>
    <row r="280282"/>
    <row r="280283"/>
    <row r="280284"/>
    <row r="280285"/>
    <row r="280286"/>
    <row r="280287"/>
    <row r="280288"/>
    <row r="280289"/>
    <row r="280290"/>
    <row r="280291"/>
    <row r="280292"/>
    <row r="280293"/>
    <row r="280294"/>
    <row r="280295"/>
    <row r="280296"/>
    <row r="280297"/>
    <row r="280298"/>
    <row r="280299"/>
    <row r="280300"/>
    <row r="280301"/>
    <row r="280302"/>
    <row r="280303"/>
    <row r="280304"/>
    <row r="280305"/>
    <row r="280306"/>
    <row r="280307"/>
    <row r="280308"/>
    <row r="280309"/>
    <row r="280310"/>
    <row r="280311"/>
    <row r="280312"/>
    <row r="280313"/>
    <row r="280314"/>
    <row r="280315"/>
    <row r="280316"/>
    <row r="280317"/>
    <row r="280318"/>
    <row r="280319"/>
    <row r="280320"/>
    <row r="280321"/>
    <row r="280322"/>
    <row r="280323"/>
    <row r="280324"/>
    <row r="280325"/>
    <row r="280326"/>
    <row r="280327"/>
    <row r="280328"/>
    <row r="280329"/>
    <row r="280330"/>
    <row r="280331"/>
    <row r="280332"/>
    <row r="280333"/>
    <row r="280334"/>
    <row r="280335"/>
    <row r="280336"/>
    <row r="280337"/>
    <row r="280338"/>
    <row r="280339"/>
    <row r="280340"/>
    <row r="280341"/>
    <row r="280342"/>
    <row r="280343"/>
    <row r="280344"/>
    <row r="280345"/>
    <row r="280346"/>
    <row r="280347"/>
    <row r="280348"/>
    <row r="280349"/>
    <row r="280350"/>
    <row r="280351"/>
    <row r="280352"/>
    <row r="280353"/>
    <row r="280354"/>
    <row r="280355"/>
    <row r="280356"/>
    <row r="280357"/>
    <row r="280358"/>
    <row r="280359"/>
    <row r="280360"/>
    <row r="280361"/>
    <row r="280362"/>
    <row r="280363"/>
    <row r="280364"/>
    <row r="280365"/>
    <row r="280366"/>
    <row r="280367"/>
    <row r="280368"/>
    <row r="280369"/>
    <row r="280370"/>
    <row r="280371"/>
    <row r="280372"/>
    <row r="280373"/>
    <row r="280374"/>
    <row r="280375"/>
    <row r="280376"/>
    <row r="280377"/>
    <row r="280378"/>
    <row r="280379"/>
    <row r="280380"/>
    <row r="280381"/>
    <row r="280382"/>
    <row r="280383"/>
    <row r="280384"/>
    <row r="280385"/>
    <row r="280386"/>
    <row r="280387"/>
    <row r="280388"/>
    <row r="280389"/>
    <row r="280390"/>
    <row r="280391"/>
    <row r="280392"/>
    <row r="280393"/>
    <row r="280394"/>
    <row r="280395"/>
    <row r="280396"/>
    <row r="280397"/>
    <row r="280398"/>
    <row r="280399"/>
    <row r="280400"/>
    <row r="280401"/>
    <row r="280402"/>
    <row r="280403"/>
    <row r="280404"/>
    <row r="280405"/>
    <row r="280406"/>
    <row r="280407"/>
    <row r="280408"/>
    <row r="280409"/>
    <row r="280410"/>
    <row r="280411"/>
    <row r="280412"/>
    <row r="280413"/>
    <row r="280414"/>
    <row r="280415"/>
    <row r="280416"/>
    <row r="280417"/>
    <row r="280418"/>
    <row r="280419"/>
    <row r="280420"/>
    <row r="280421"/>
    <row r="280422"/>
    <row r="280423"/>
    <row r="280424"/>
    <row r="280425"/>
    <row r="280426"/>
    <row r="280427"/>
    <row r="280428"/>
    <row r="280429"/>
    <row r="280430"/>
    <row r="280431"/>
    <row r="280432"/>
    <row r="280433"/>
    <row r="280434"/>
    <row r="280435"/>
    <row r="280436"/>
    <row r="280437"/>
    <row r="280438"/>
    <row r="280439"/>
    <row r="280440"/>
    <row r="280441"/>
    <row r="280442"/>
    <row r="280443"/>
    <row r="280444"/>
    <row r="280445"/>
    <row r="280446"/>
    <row r="280447"/>
    <row r="280448"/>
    <row r="280449"/>
    <row r="280450"/>
    <row r="280451"/>
    <row r="280452"/>
    <row r="280453"/>
    <row r="280454"/>
    <row r="280455"/>
    <row r="280456"/>
    <row r="280457"/>
    <row r="280458"/>
    <row r="280459"/>
    <row r="280460"/>
    <row r="280461"/>
    <row r="280462"/>
    <row r="280463"/>
    <row r="280464"/>
    <row r="280465"/>
    <row r="280466"/>
    <row r="280467"/>
    <row r="280468"/>
    <row r="280469"/>
    <row r="280470"/>
    <row r="280471"/>
    <row r="280472"/>
    <row r="280473"/>
    <row r="280474"/>
    <row r="280475"/>
    <row r="280476"/>
    <row r="280477"/>
    <row r="280478"/>
    <row r="280479"/>
    <row r="280480"/>
    <row r="280481"/>
    <row r="280482"/>
    <row r="280483"/>
    <row r="280484"/>
    <row r="280485"/>
    <row r="280486"/>
    <row r="280487"/>
    <row r="280488"/>
    <row r="280489"/>
    <row r="280490"/>
    <row r="280491"/>
    <row r="280492"/>
    <row r="280493"/>
    <row r="280494"/>
    <row r="280495"/>
    <row r="280496"/>
    <row r="280497"/>
    <row r="280498"/>
    <row r="280499"/>
    <row r="280500"/>
    <row r="280501"/>
    <row r="280502"/>
    <row r="280503"/>
    <row r="280504"/>
    <row r="280505"/>
    <row r="280506"/>
    <row r="280507"/>
    <row r="280508"/>
    <row r="280509"/>
    <row r="280510"/>
    <row r="280511"/>
    <row r="280512"/>
    <row r="280513"/>
    <row r="280514"/>
    <row r="280515"/>
    <row r="280516"/>
    <row r="280517"/>
    <row r="280518"/>
    <row r="280519"/>
    <row r="280520"/>
    <row r="280521"/>
    <row r="280522"/>
    <row r="280523"/>
    <row r="280524"/>
    <row r="280525"/>
    <row r="280526"/>
    <row r="280527"/>
    <row r="280528"/>
    <row r="280529"/>
    <row r="280530"/>
    <row r="280531"/>
    <row r="280532"/>
    <row r="280533"/>
    <row r="280534"/>
    <row r="280535"/>
    <row r="280536"/>
    <row r="280537"/>
    <row r="280538"/>
    <row r="280539"/>
    <row r="280540"/>
    <row r="280541"/>
    <row r="280542"/>
    <row r="280543"/>
    <row r="280544"/>
    <row r="280545"/>
    <row r="280546"/>
    <row r="280547"/>
    <row r="280548"/>
    <row r="280549"/>
    <row r="280550"/>
    <row r="280551"/>
    <row r="280552"/>
    <row r="280553"/>
    <row r="280554"/>
    <row r="280555"/>
    <row r="280556"/>
    <row r="280557"/>
    <row r="280558"/>
    <row r="280559"/>
    <row r="280560"/>
    <row r="280561"/>
    <row r="280562"/>
    <row r="280563"/>
    <row r="280564"/>
    <row r="280565"/>
    <row r="280566"/>
    <row r="280567"/>
    <row r="280568"/>
    <row r="280569"/>
    <row r="280570"/>
    <row r="280571"/>
    <row r="280572"/>
    <row r="280573"/>
    <row r="280574"/>
    <row r="280575"/>
    <row r="280576"/>
    <row r="280577"/>
    <row r="280578"/>
    <row r="280579"/>
    <row r="280580"/>
    <row r="280581"/>
    <row r="280582"/>
    <row r="280583"/>
    <row r="280584"/>
    <row r="280585"/>
    <row r="280586"/>
    <row r="280587"/>
    <row r="280588"/>
    <row r="280589"/>
    <row r="280590"/>
    <row r="280591"/>
    <row r="280592"/>
    <row r="280593"/>
    <row r="280594"/>
    <row r="280595"/>
    <row r="280596"/>
    <row r="280597"/>
    <row r="280598"/>
    <row r="280599"/>
    <row r="280600"/>
    <row r="280601"/>
    <row r="280602"/>
    <row r="280603"/>
    <row r="280604"/>
    <row r="280605"/>
    <row r="280606"/>
    <row r="280607"/>
    <row r="280608"/>
    <row r="280609"/>
    <row r="280610"/>
    <row r="280611"/>
    <row r="280612"/>
    <row r="280613"/>
    <row r="280614"/>
    <row r="280615"/>
    <row r="280616"/>
    <row r="280617"/>
    <row r="280618"/>
    <row r="280619"/>
    <row r="280620"/>
    <row r="280621"/>
    <row r="280622"/>
    <row r="280623"/>
    <row r="280624"/>
    <row r="280625"/>
    <row r="280626"/>
    <row r="280627"/>
    <row r="280628"/>
    <row r="280629"/>
    <row r="280630"/>
    <row r="280631"/>
    <row r="280632"/>
    <row r="280633"/>
    <row r="280634"/>
    <row r="280635"/>
    <row r="280636"/>
    <row r="280637"/>
    <row r="280638"/>
    <row r="280639"/>
    <row r="280640"/>
    <row r="280641"/>
    <row r="280642"/>
    <row r="280643"/>
    <row r="280644"/>
    <row r="280645"/>
    <row r="280646"/>
    <row r="280647"/>
    <row r="280648"/>
    <row r="280649"/>
    <row r="280650"/>
    <row r="280651"/>
    <row r="280652"/>
    <row r="280653"/>
    <row r="280654"/>
    <row r="280655"/>
    <row r="280656"/>
    <row r="280657"/>
    <row r="280658"/>
    <row r="280659"/>
    <row r="280660"/>
    <row r="280661"/>
    <row r="280662"/>
    <row r="280663"/>
    <row r="280664"/>
    <row r="280665"/>
    <row r="280666"/>
    <row r="280667"/>
    <row r="280668"/>
    <row r="280669"/>
    <row r="280670"/>
    <row r="280671"/>
    <row r="280672"/>
    <row r="280673"/>
    <row r="280674"/>
    <row r="280675"/>
    <row r="280676"/>
    <row r="280677"/>
    <row r="280678"/>
    <row r="280679"/>
    <row r="280680"/>
    <row r="280681"/>
    <row r="280682"/>
    <row r="280683"/>
    <row r="280684"/>
    <row r="280685"/>
    <row r="280686"/>
    <row r="280687"/>
    <row r="280688"/>
    <row r="280689"/>
    <row r="280690"/>
    <row r="280691"/>
    <row r="280692"/>
    <row r="280693"/>
    <row r="280694"/>
    <row r="280695"/>
    <row r="280696"/>
    <row r="280697"/>
    <row r="280698"/>
    <row r="280699"/>
    <row r="280700"/>
    <row r="280701"/>
    <row r="280702"/>
    <row r="280703"/>
    <row r="280704"/>
    <row r="280705"/>
    <row r="280706"/>
    <row r="280707"/>
    <row r="280708"/>
    <row r="280709"/>
    <row r="280710"/>
    <row r="280711"/>
    <row r="280712"/>
    <row r="280713"/>
    <row r="280714"/>
    <row r="280715"/>
    <row r="280716"/>
    <row r="280717"/>
    <row r="280718"/>
    <row r="280719"/>
    <row r="280720"/>
    <row r="280721"/>
    <row r="280722"/>
    <row r="280723"/>
    <row r="280724"/>
    <row r="280725"/>
    <row r="280726"/>
    <row r="280727"/>
    <row r="280728"/>
    <row r="280729"/>
    <row r="280730"/>
    <row r="280731"/>
    <row r="280732"/>
    <row r="280733"/>
    <row r="280734"/>
    <row r="280735"/>
    <row r="280736"/>
    <row r="280737"/>
    <row r="280738"/>
    <row r="280739"/>
    <row r="280740"/>
    <row r="280741"/>
    <row r="280742"/>
    <row r="280743"/>
    <row r="280744"/>
    <row r="280745"/>
    <row r="280746"/>
    <row r="280747"/>
    <row r="280748"/>
    <row r="280749"/>
    <row r="280750"/>
    <row r="280751"/>
    <row r="280752"/>
    <row r="280753"/>
    <row r="280754"/>
    <row r="280755"/>
    <row r="280756"/>
    <row r="280757"/>
    <row r="280758"/>
    <row r="280759"/>
    <row r="280760"/>
    <row r="280761"/>
    <row r="280762"/>
    <row r="280763"/>
    <row r="280764"/>
    <row r="280765"/>
    <row r="280766"/>
    <row r="280767"/>
    <row r="280768"/>
    <row r="280769"/>
    <row r="280770"/>
    <row r="280771"/>
    <row r="280772"/>
    <row r="280773"/>
    <row r="280774"/>
    <row r="280775"/>
    <row r="280776"/>
    <row r="280777"/>
    <row r="280778"/>
    <row r="280779"/>
    <row r="280780"/>
    <row r="280781"/>
    <row r="280782"/>
    <row r="280783"/>
    <row r="280784"/>
    <row r="280785"/>
    <row r="280786"/>
    <row r="280787"/>
    <row r="280788"/>
    <row r="280789"/>
    <row r="280790"/>
    <row r="280791"/>
    <row r="280792"/>
    <row r="280793"/>
    <row r="280794"/>
    <row r="280795"/>
    <row r="280796"/>
    <row r="280797"/>
    <row r="280798"/>
    <row r="280799"/>
    <row r="280800"/>
    <row r="280801"/>
    <row r="280802"/>
    <row r="280803"/>
    <row r="280804"/>
    <row r="280805"/>
    <row r="280806"/>
    <row r="280807"/>
    <row r="280808"/>
    <row r="280809"/>
    <row r="280810"/>
    <row r="280811"/>
    <row r="280812"/>
    <row r="280813"/>
    <row r="280814"/>
    <row r="280815"/>
    <row r="280816"/>
    <row r="280817"/>
    <row r="280818"/>
    <row r="280819"/>
    <row r="280820"/>
    <row r="280821"/>
    <row r="280822"/>
    <row r="280823"/>
    <row r="280824"/>
    <row r="280825"/>
    <row r="280826"/>
    <row r="280827"/>
    <row r="280828"/>
    <row r="280829"/>
    <row r="280830"/>
    <row r="280831"/>
    <row r="280832"/>
    <row r="280833"/>
    <row r="280834"/>
    <row r="280835"/>
    <row r="280836"/>
    <row r="280837"/>
    <row r="280838"/>
    <row r="280839"/>
    <row r="280840"/>
    <row r="280841"/>
    <row r="280842"/>
    <row r="280843"/>
    <row r="280844"/>
    <row r="280845"/>
    <row r="280846"/>
    <row r="280847"/>
    <row r="280848"/>
    <row r="280849"/>
    <row r="280850"/>
    <row r="280851"/>
    <row r="280852"/>
    <row r="280853"/>
    <row r="280854"/>
    <row r="280855"/>
    <row r="280856"/>
    <row r="280857"/>
    <row r="280858"/>
    <row r="280859"/>
    <row r="280860"/>
    <row r="280861"/>
    <row r="280862"/>
    <row r="280863"/>
    <row r="280864"/>
    <row r="280865"/>
    <row r="280866"/>
    <row r="280867"/>
    <row r="280868"/>
    <row r="280869"/>
    <row r="280870"/>
    <row r="280871"/>
    <row r="280872"/>
    <row r="280873"/>
    <row r="280874"/>
    <row r="280875"/>
    <row r="280876"/>
    <row r="280877"/>
    <row r="280878"/>
    <row r="280879"/>
    <row r="280880"/>
    <row r="280881"/>
    <row r="280882"/>
    <row r="280883"/>
    <row r="280884"/>
    <row r="280885"/>
    <row r="280886"/>
    <row r="280887"/>
    <row r="280888"/>
    <row r="280889"/>
    <row r="280890"/>
    <row r="280891"/>
    <row r="280892"/>
    <row r="280893"/>
    <row r="280894"/>
    <row r="280895"/>
    <row r="280896"/>
    <row r="280897"/>
    <row r="280898"/>
    <row r="280899"/>
    <row r="280900"/>
    <row r="280901"/>
    <row r="280902"/>
    <row r="280903"/>
    <row r="280904"/>
    <row r="280905"/>
    <row r="280906"/>
    <row r="280907"/>
    <row r="280908"/>
    <row r="280909"/>
    <row r="280910"/>
    <row r="280911"/>
    <row r="280912"/>
    <row r="280913"/>
    <row r="280914"/>
    <row r="280915"/>
    <row r="280916"/>
    <row r="280917"/>
    <row r="280918"/>
    <row r="280919"/>
    <row r="280920"/>
    <row r="280921"/>
    <row r="280922"/>
    <row r="280923"/>
    <row r="280924"/>
    <row r="280925"/>
    <row r="280926"/>
    <row r="280927"/>
    <row r="280928"/>
    <row r="280929"/>
    <row r="280930"/>
    <row r="280931"/>
    <row r="280932"/>
    <row r="280933"/>
    <row r="280934"/>
    <row r="280935"/>
    <row r="280936"/>
    <row r="280937"/>
    <row r="280938"/>
    <row r="280939"/>
    <row r="280940"/>
    <row r="280941"/>
    <row r="280942"/>
    <row r="280943"/>
    <row r="280944"/>
    <row r="280945"/>
    <row r="280946"/>
    <row r="280947"/>
    <row r="280948"/>
    <row r="280949"/>
    <row r="280950"/>
    <row r="280951"/>
    <row r="280952"/>
    <row r="280953"/>
    <row r="280954"/>
    <row r="280955"/>
    <row r="280956"/>
    <row r="280957"/>
    <row r="280958"/>
    <row r="280959"/>
    <row r="280960"/>
    <row r="280961"/>
    <row r="280962"/>
    <row r="280963"/>
    <row r="280964"/>
    <row r="280965"/>
    <row r="280966"/>
    <row r="280967"/>
    <row r="280968"/>
    <row r="280969"/>
    <row r="280970"/>
    <row r="280971"/>
    <row r="280972"/>
    <row r="280973"/>
    <row r="280974"/>
    <row r="280975"/>
    <row r="280976"/>
    <row r="280977"/>
    <row r="280978"/>
    <row r="280979"/>
    <row r="280980"/>
    <row r="280981"/>
    <row r="280982"/>
    <row r="280983"/>
    <row r="280984"/>
    <row r="280985"/>
    <row r="280986"/>
    <row r="280987"/>
    <row r="280988"/>
    <row r="280989"/>
    <row r="280990"/>
    <row r="280991"/>
    <row r="280992"/>
    <row r="280993"/>
    <row r="280994"/>
    <row r="280995"/>
    <row r="280996"/>
    <row r="280997"/>
    <row r="280998"/>
    <row r="280999"/>
    <row r="281000"/>
    <row r="281001"/>
    <row r="281002"/>
    <row r="281003"/>
    <row r="281004"/>
    <row r="281005"/>
    <row r="281006"/>
    <row r="281007"/>
    <row r="281008"/>
    <row r="281009"/>
    <row r="281010"/>
    <row r="281011"/>
    <row r="281012"/>
    <row r="281013"/>
    <row r="281014"/>
    <row r="281015"/>
    <row r="281016"/>
    <row r="281017"/>
    <row r="281018"/>
    <row r="281019"/>
    <row r="281020"/>
    <row r="281021"/>
    <row r="281022"/>
    <row r="281023"/>
    <row r="281024"/>
    <row r="281025"/>
    <row r="281026"/>
    <row r="281027"/>
    <row r="281028"/>
    <row r="281029"/>
    <row r="281030"/>
    <row r="281031"/>
    <row r="281032"/>
    <row r="281033"/>
    <row r="281034"/>
    <row r="281035"/>
    <row r="281036"/>
    <row r="281037"/>
    <row r="281038"/>
    <row r="281039"/>
    <row r="281040"/>
    <row r="281041"/>
    <row r="281042"/>
    <row r="281043"/>
    <row r="281044"/>
    <row r="281045"/>
    <row r="281046"/>
    <row r="281047"/>
    <row r="281048"/>
    <row r="281049"/>
    <row r="281050"/>
    <row r="281051"/>
    <row r="281052"/>
    <row r="281053"/>
    <row r="281054"/>
    <row r="281055"/>
    <row r="281056"/>
    <row r="281057"/>
    <row r="281058"/>
    <row r="281059"/>
    <row r="281060"/>
    <row r="281061"/>
    <row r="281062"/>
    <row r="281063"/>
    <row r="281064"/>
    <row r="281065"/>
    <row r="281066"/>
    <row r="281067"/>
    <row r="281068"/>
    <row r="281069"/>
    <row r="281070"/>
    <row r="281071"/>
    <row r="281072"/>
    <row r="281073"/>
    <row r="281074"/>
    <row r="281075"/>
    <row r="281076"/>
    <row r="281077"/>
    <row r="281078"/>
    <row r="281079"/>
    <row r="281080"/>
    <row r="281081"/>
    <row r="281082"/>
    <row r="281083"/>
    <row r="281084"/>
    <row r="281085"/>
    <row r="281086"/>
    <row r="281087"/>
    <row r="281088"/>
    <row r="281089"/>
    <row r="281090"/>
    <row r="281091"/>
    <row r="281092"/>
    <row r="281093"/>
    <row r="281094"/>
    <row r="281095"/>
    <row r="281096"/>
    <row r="281097"/>
    <row r="281098"/>
    <row r="281099"/>
    <row r="281100"/>
    <row r="281101"/>
    <row r="281102"/>
    <row r="281103"/>
    <row r="281104"/>
    <row r="281105"/>
    <row r="281106"/>
    <row r="281107"/>
    <row r="281108"/>
    <row r="281109"/>
    <row r="281110"/>
    <row r="281111"/>
    <row r="281112"/>
    <row r="281113"/>
    <row r="281114"/>
    <row r="281115"/>
    <row r="281116"/>
    <row r="281117"/>
    <row r="281118"/>
    <row r="281119"/>
    <row r="281120"/>
    <row r="281121"/>
    <row r="281122"/>
    <row r="281123"/>
    <row r="281124"/>
    <row r="281125"/>
    <row r="281126"/>
    <row r="281127"/>
    <row r="281128"/>
    <row r="281129"/>
    <row r="281130"/>
    <row r="281131"/>
    <row r="281132"/>
    <row r="281133"/>
    <row r="281134"/>
    <row r="281135"/>
    <row r="281136"/>
    <row r="281137"/>
    <row r="281138"/>
    <row r="281139"/>
    <row r="281140"/>
    <row r="281141"/>
    <row r="281142"/>
    <row r="281143"/>
    <row r="281144"/>
    <row r="281145"/>
    <row r="281146"/>
    <row r="281147"/>
    <row r="281148"/>
    <row r="281149"/>
    <row r="281150"/>
    <row r="281151"/>
    <row r="281152"/>
    <row r="281153"/>
    <row r="281154"/>
    <row r="281155"/>
    <row r="281156"/>
    <row r="281157"/>
    <row r="281158"/>
    <row r="281159"/>
    <row r="281160"/>
    <row r="281161"/>
    <row r="281162"/>
    <row r="281163"/>
    <row r="281164"/>
    <row r="281165"/>
    <row r="281166"/>
    <row r="281167"/>
    <row r="281168"/>
    <row r="281169"/>
    <row r="281170"/>
    <row r="281171"/>
    <row r="281172"/>
    <row r="281173"/>
    <row r="281174"/>
    <row r="281175"/>
    <row r="281176"/>
    <row r="281177"/>
    <row r="281178"/>
    <row r="281179"/>
    <row r="281180"/>
    <row r="281181"/>
    <row r="281182"/>
    <row r="281183"/>
    <row r="281184"/>
    <row r="281185"/>
    <row r="281186"/>
    <row r="281187"/>
    <row r="281188"/>
    <row r="281189"/>
    <row r="281190"/>
    <row r="281191"/>
    <row r="281192"/>
    <row r="281193"/>
    <row r="281194"/>
    <row r="281195"/>
    <row r="281196"/>
    <row r="281197"/>
    <row r="281198"/>
    <row r="281199"/>
    <row r="281200"/>
    <row r="281201"/>
    <row r="281202"/>
    <row r="281203"/>
    <row r="281204"/>
    <row r="281205"/>
    <row r="281206"/>
    <row r="281207"/>
    <row r="281208"/>
    <row r="281209"/>
    <row r="281210"/>
    <row r="281211"/>
    <row r="281212"/>
    <row r="281213"/>
    <row r="281214"/>
    <row r="281215"/>
    <row r="281216"/>
    <row r="281217"/>
    <row r="281218"/>
    <row r="281219"/>
    <row r="281220"/>
    <row r="281221"/>
    <row r="281222"/>
    <row r="281223"/>
    <row r="281224"/>
    <row r="281225"/>
    <row r="281226"/>
    <row r="281227"/>
    <row r="281228"/>
    <row r="281229"/>
    <row r="281230"/>
    <row r="281231"/>
    <row r="281232"/>
    <row r="281233"/>
    <row r="281234"/>
    <row r="281235"/>
    <row r="281236"/>
    <row r="281237"/>
    <row r="281238"/>
    <row r="281239"/>
    <row r="281240"/>
    <row r="281241"/>
    <row r="281242"/>
    <row r="281243"/>
    <row r="281244"/>
    <row r="281245"/>
    <row r="281246"/>
    <row r="281247"/>
    <row r="281248"/>
    <row r="281249"/>
    <row r="281250"/>
    <row r="281251"/>
    <row r="281252"/>
    <row r="281253"/>
    <row r="281254"/>
    <row r="281255"/>
    <row r="281256"/>
    <row r="281257"/>
    <row r="281258"/>
    <row r="281259"/>
    <row r="281260"/>
    <row r="281261"/>
    <row r="281262"/>
    <row r="281263"/>
    <row r="281264"/>
    <row r="281265"/>
    <row r="281266"/>
    <row r="281267"/>
    <row r="281268"/>
    <row r="281269"/>
    <row r="281270"/>
    <row r="281271"/>
    <row r="281272"/>
    <row r="281273"/>
    <row r="281274"/>
    <row r="281275"/>
    <row r="281276"/>
    <row r="281277"/>
    <row r="281278"/>
    <row r="281279"/>
    <row r="281280"/>
    <row r="281281"/>
    <row r="281282"/>
    <row r="281283"/>
    <row r="281284"/>
    <row r="281285"/>
    <row r="281286"/>
    <row r="281287"/>
    <row r="281288"/>
    <row r="281289"/>
    <row r="281290"/>
    <row r="281291"/>
    <row r="281292"/>
    <row r="281293"/>
    <row r="281294"/>
    <row r="281295"/>
    <row r="281296"/>
    <row r="281297"/>
    <row r="281298"/>
    <row r="281299"/>
    <row r="281300"/>
    <row r="281301"/>
    <row r="281302"/>
    <row r="281303"/>
    <row r="281304"/>
    <row r="281305"/>
    <row r="281306"/>
    <row r="281307"/>
    <row r="281308"/>
    <row r="281309"/>
    <row r="281310"/>
    <row r="281311"/>
    <row r="281312"/>
    <row r="281313"/>
    <row r="281314"/>
    <row r="281315"/>
    <row r="281316"/>
    <row r="281317"/>
    <row r="281318"/>
    <row r="281319"/>
    <row r="281320"/>
    <row r="281321"/>
    <row r="281322"/>
    <row r="281323"/>
    <row r="281324"/>
    <row r="281325"/>
    <row r="281326"/>
    <row r="281327"/>
    <row r="281328"/>
    <row r="281329"/>
    <row r="281330"/>
    <row r="281331"/>
    <row r="281332"/>
    <row r="281333"/>
    <row r="281334"/>
    <row r="281335"/>
    <row r="281336"/>
    <row r="281337"/>
    <row r="281338"/>
    <row r="281339"/>
    <row r="281340"/>
    <row r="281341"/>
    <row r="281342"/>
    <row r="281343"/>
    <row r="281344"/>
    <row r="281345"/>
    <row r="281346"/>
    <row r="281347"/>
    <row r="281348"/>
    <row r="281349"/>
    <row r="281350"/>
    <row r="281351"/>
    <row r="281352"/>
    <row r="281353"/>
    <row r="281354"/>
    <row r="281355"/>
    <row r="281356"/>
    <row r="281357"/>
    <row r="281358"/>
    <row r="281359"/>
    <row r="281360"/>
    <row r="281361"/>
    <row r="281362"/>
    <row r="281363"/>
    <row r="281364"/>
    <row r="281365"/>
    <row r="281366"/>
    <row r="281367"/>
    <row r="281368"/>
    <row r="281369"/>
    <row r="281370"/>
    <row r="281371"/>
    <row r="281372"/>
    <row r="281373"/>
    <row r="281374"/>
    <row r="281375"/>
    <row r="281376"/>
    <row r="281377"/>
    <row r="281378"/>
    <row r="281379"/>
    <row r="281380"/>
    <row r="281381"/>
    <row r="281382"/>
    <row r="281383"/>
    <row r="281384"/>
    <row r="281385"/>
    <row r="281386"/>
    <row r="281387"/>
    <row r="281388"/>
    <row r="281389"/>
    <row r="281390"/>
    <row r="281391"/>
    <row r="281392"/>
    <row r="281393"/>
    <row r="281394"/>
    <row r="281395"/>
    <row r="281396"/>
    <row r="281397"/>
    <row r="281398"/>
    <row r="281399"/>
    <row r="281400"/>
    <row r="281401"/>
    <row r="281402"/>
    <row r="281403"/>
    <row r="281404"/>
    <row r="281405"/>
    <row r="281406"/>
    <row r="281407"/>
    <row r="281408"/>
    <row r="281409"/>
    <row r="281410"/>
    <row r="281411"/>
    <row r="281412"/>
    <row r="281413"/>
    <row r="281414"/>
    <row r="281415"/>
    <row r="281416"/>
    <row r="281417"/>
    <row r="281418"/>
    <row r="281419"/>
    <row r="281420"/>
    <row r="281421"/>
    <row r="281422"/>
    <row r="281423"/>
    <row r="281424"/>
    <row r="281425"/>
    <row r="281426"/>
    <row r="281427"/>
    <row r="281428"/>
    <row r="281429"/>
    <row r="281430"/>
    <row r="281431"/>
    <row r="281432"/>
    <row r="281433"/>
    <row r="281434"/>
    <row r="281435"/>
    <row r="281436"/>
    <row r="281437"/>
    <row r="281438"/>
    <row r="281439"/>
    <row r="281440"/>
    <row r="281441"/>
    <row r="281442"/>
    <row r="281443"/>
    <row r="281444"/>
    <row r="281445"/>
    <row r="281446"/>
    <row r="281447"/>
    <row r="281448"/>
    <row r="281449"/>
    <row r="281450"/>
    <row r="281451"/>
    <row r="281452"/>
    <row r="281453"/>
    <row r="281454"/>
    <row r="281455"/>
    <row r="281456"/>
    <row r="281457"/>
    <row r="281458"/>
    <row r="281459"/>
    <row r="281460"/>
    <row r="281461"/>
    <row r="281462"/>
    <row r="281463"/>
    <row r="281464"/>
    <row r="281465"/>
    <row r="281466"/>
    <row r="281467"/>
    <row r="281468"/>
    <row r="281469"/>
    <row r="281470"/>
    <row r="281471"/>
    <row r="281472"/>
    <row r="281473"/>
    <row r="281474"/>
    <row r="281475"/>
    <row r="281476"/>
    <row r="281477"/>
    <row r="281478"/>
    <row r="281479"/>
    <row r="281480"/>
    <row r="281481"/>
    <row r="281482"/>
    <row r="281483"/>
    <row r="281484"/>
    <row r="281485"/>
    <row r="281486"/>
    <row r="281487"/>
    <row r="281488"/>
    <row r="281489"/>
    <row r="281490"/>
    <row r="281491"/>
    <row r="281492"/>
    <row r="281493"/>
    <row r="281494"/>
    <row r="281495"/>
    <row r="281496"/>
    <row r="281497"/>
    <row r="281498"/>
    <row r="281499"/>
    <row r="281500"/>
    <row r="281501"/>
    <row r="281502"/>
    <row r="281503"/>
    <row r="281504"/>
    <row r="281505"/>
    <row r="281506"/>
    <row r="281507"/>
    <row r="281508"/>
    <row r="281509"/>
    <row r="281510"/>
    <row r="281511"/>
    <row r="281512"/>
    <row r="281513"/>
    <row r="281514"/>
    <row r="281515"/>
    <row r="281516"/>
    <row r="281517"/>
    <row r="281518"/>
    <row r="281519"/>
    <row r="281520"/>
    <row r="281521"/>
    <row r="281522"/>
    <row r="281523"/>
    <row r="281524"/>
    <row r="281525"/>
    <row r="281526"/>
    <row r="281527"/>
    <row r="281528"/>
    <row r="281529"/>
    <row r="281530"/>
    <row r="281531"/>
    <row r="281532"/>
    <row r="281533"/>
    <row r="281534"/>
    <row r="281535"/>
    <row r="281536"/>
    <row r="281537"/>
    <row r="281538"/>
    <row r="281539"/>
    <row r="281540"/>
    <row r="281541"/>
    <row r="281542"/>
    <row r="281543"/>
    <row r="281544"/>
    <row r="281545"/>
    <row r="281546"/>
    <row r="281547"/>
    <row r="281548"/>
    <row r="281549"/>
    <row r="281550"/>
    <row r="281551"/>
    <row r="281552"/>
    <row r="281553"/>
    <row r="281554"/>
    <row r="281555"/>
    <row r="281556"/>
    <row r="281557"/>
    <row r="281558"/>
    <row r="281559"/>
    <row r="281560"/>
    <row r="281561"/>
    <row r="281562"/>
    <row r="281563"/>
    <row r="281564"/>
    <row r="281565"/>
    <row r="281566"/>
    <row r="281567"/>
    <row r="281568"/>
    <row r="281569"/>
    <row r="281570"/>
    <row r="281571"/>
    <row r="281572"/>
    <row r="281573"/>
    <row r="281574"/>
    <row r="281575"/>
    <row r="281576"/>
    <row r="281577"/>
    <row r="281578"/>
    <row r="281579"/>
    <row r="281580"/>
    <row r="281581"/>
    <row r="281582"/>
    <row r="281583"/>
    <row r="281584"/>
    <row r="281585"/>
    <row r="281586"/>
    <row r="281587"/>
    <row r="281588"/>
    <row r="281589"/>
    <row r="281590"/>
    <row r="281591"/>
    <row r="281592"/>
    <row r="281593"/>
    <row r="281594"/>
    <row r="281595"/>
    <row r="281596"/>
    <row r="281597"/>
    <row r="281598"/>
    <row r="281599"/>
    <row r="281600"/>
    <row r="281601"/>
    <row r="281602"/>
    <row r="281603"/>
    <row r="281604"/>
    <row r="281605"/>
    <row r="281606"/>
    <row r="281607"/>
    <row r="281608"/>
    <row r="281609"/>
    <row r="281610"/>
    <row r="281611"/>
    <row r="281612"/>
    <row r="281613"/>
    <row r="281614"/>
    <row r="281615"/>
    <row r="281616"/>
    <row r="281617"/>
    <row r="281618"/>
    <row r="281619"/>
    <row r="281620"/>
    <row r="281621"/>
    <row r="281622"/>
    <row r="281623"/>
    <row r="281624"/>
    <row r="281625"/>
    <row r="281626"/>
    <row r="281627"/>
    <row r="281628"/>
    <row r="281629"/>
    <row r="281630"/>
    <row r="281631"/>
    <row r="281632"/>
    <row r="281633"/>
    <row r="281634"/>
    <row r="281635"/>
    <row r="281636"/>
    <row r="281637"/>
    <row r="281638"/>
    <row r="281639"/>
    <row r="281640"/>
    <row r="281641"/>
    <row r="281642"/>
    <row r="281643"/>
    <row r="281644"/>
    <row r="281645"/>
    <row r="281646"/>
    <row r="281647"/>
    <row r="281648"/>
    <row r="281649"/>
    <row r="281650"/>
    <row r="281651"/>
    <row r="281652"/>
    <row r="281653"/>
    <row r="281654"/>
    <row r="281655"/>
    <row r="281656"/>
    <row r="281657"/>
    <row r="281658"/>
    <row r="281659"/>
    <row r="281660"/>
    <row r="281661"/>
    <row r="281662"/>
    <row r="281663"/>
    <row r="281664"/>
    <row r="281665"/>
    <row r="281666"/>
    <row r="281667"/>
    <row r="281668"/>
    <row r="281669"/>
    <row r="281670"/>
    <row r="281671"/>
    <row r="281672"/>
    <row r="281673"/>
    <row r="281674"/>
    <row r="281675"/>
    <row r="281676"/>
    <row r="281677"/>
    <row r="281678"/>
    <row r="281679"/>
    <row r="281680"/>
    <row r="281681"/>
    <row r="281682"/>
    <row r="281683"/>
    <row r="281684"/>
    <row r="281685"/>
    <row r="281686"/>
    <row r="281687"/>
    <row r="281688"/>
    <row r="281689"/>
    <row r="281690"/>
    <row r="281691"/>
    <row r="281692"/>
    <row r="281693"/>
    <row r="281694"/>
    <row r="281695"/>
    <row r="281696"/>
    <row r="281697"/>
    <row r="281698"/>
    <row r="281699"/>
    <row r="281700"/>
    <row r="281701"/>
    <row r="281702"/>
    <row r="281703"/>
    <row r="281704"/>
    <row r="281705"/>
    <row r="281706"/>
    <row r="281707"/>
    <row r="281708"/>
    <row r="281709"/>
    <row r="281710"/>
    <row r="281711"/>
    <row r="281712"/>
    <row r="281713"/>
    <row r="281714"/>
    <row r="281715"/>
    <row r="281716"/>
    <row r="281717"/>
    <row r="281718"/>
    <row r="281719"/>
    <row r="281720"/>
    <row r="281721"/>
    <row r="281722"/>
    <row r="281723"/>
    <row r="281724"/>
    <row r="281725"/>
    <row r="281726"/>
    <row r="281727"/>
    <row r="281728"/>
    <row r="281729"/>
    <row r="281730"/>
    <row r="281731"/>
    <row r="281732"/>
    <row r="281733"/>
    <row r="281734"/>
    <row r="281735"/>
    <row r="281736"/>
    <row r="281737"/>
    <row r="281738"/>
    <row r="281739"/>
    <row r="281740"/>
    <row r="281741"/>
    <row r="281742"/>
    <row r="281743"/>
    <row r="281744"/>
    <row r="281745"/>
    <row r="281746"/>
    <row r="281747"/>
    <row r="281748"/>
    <row r="281749"/>
    <row r="281750"/>
    <row r="281751"/>
    <row r="281752"/>
    <row r="281753"/>
    <row r="281754"/>
    <row r="281755"/>
    <row r="281756"/>
    <row r="281757"/>
    <row r="281758"/>
    <row r="281759"/>
    <row r="281760"/>
    <row r="281761"/>
    <row r="281762"/>
    <row r="281763"/>
    <row r="281764"/>
    <row r="281765"/>
    <row r="281766"/>
    <row r="281767"/>
    <row r="281768"/>
    <row r="281769"/>
    <row r="281770"/>
    <row r="281771"/>
    <row r="281772"/>
    <row r="281773"/>
    <row r="281774"/>
    <row r="281775"/>
    <row r="281776"/>
    <row r="281777"/>
    <row r="281778"/>
    <row r="281779"/>
    <row r="281780"/>
    <row r="281781"/>
    <row r="281782"/>
    <row r="281783"/>
    <row r="281784"/>
    <row r="281785"/>
    <row r="281786"/>
    <row r="281787"/>
    <row r="281788"/>
    <row r="281789"/>
    <row r="281790"/>
    <row r="281791"/>
    <row r="281792"/>
    <row r="281793"/>
    <row r="281794"/>
    <row r="281795"/>
    <row r="281796"/>
    <row r="281797"/>
    <row r="281798"/>
    <row r="281799"/>
    <row r="281800"/>
    <row r="281801"/>
    <row r="281802"/>
    <row r="281803"/>
    <row r="281804"/>
    <row r="281805"/>
    <row r="281806"/>
    <row r="281807"/>
    <row r="281808"/>
    <row r="281809"/>
    <row r="281810"/>
    <row r="281811"/>
    <row r="281812"/>
    <row r="281813"/>
    <row r="281814"/>
    <row r="281815"/>
    <row r="281816"/>
    <row r="281817"/>
    <row r="281818"/>
    <row r="281819"/>
    <row r="281820"/>
    <row r="281821"/>
    <row r="281822"/>
    <row r="281823"/>
    <row r="281824"/>
    <row r="281825"/>
    <row r="281826"/>
    <row r="281827"/>
    <row r="281828"/>
    <row r="281829"/>
    <row r="281830"/>
    <row r="281831"/>
    <row r="281832"/>
    <row r="281833"/>
    <row r="281834"/>
    <row r="281835"/>
    <row r="281836"/>
    <row r="281837"/>
    <row r="281838"/>
    <row r="281839"/>
    <row r="281840"/>
    <row r="281841"/>
    <row r="281842"/>
    <row r="281843"/>
    <row r="281844"/>
    <row r="281845"/>
    <row r="281846"/>
    <row r="281847"/>
    <row r="281848"/>
    <row r="281849"/>
    <row r="281850"/>
    <row r="281851"/>
    <row r="281852"/>
    <row r="281853"/>
    <row r="281854"/>
    <row r="281855"/>
    <row r="281856"/>
    <row r="281857"/>
    <row r="281858"/>
    <row r="281859"/>
    <row r="281860"/>
    <row r="281861"/>
    <row r="281862"/>
    <row r="281863"/>
    <row r="281864"/>
    <row r="281865"/>
    <row r="281866"/>
    <row r="281867"/>
    <row r="281868"/>
    <row r="281869"/>
    <row r="281870"/>
    <row r="281871"/>
    <row r="281872"/>
    <row r="281873"/>
    <row r="281874"/>
    <row r="281875"/>
    <row r="281876"/>
    <row r="281877"/>
    <row r="281878"/>
    <row r="281879"/>
    <row r="281880"/>
    <row r="281881"/>
    <row r="281882"/>
    <row r="281883"/>
    <row r="281884"/>
    <row r="281885"/>
    <row r="281886"/>
    <row r="281887"/>
    <row r="281888"/>
    <row r="281889"/>
    <row r="281890"/>
    <row r="281891"/>
    <row r="281892"/>
    <row r="281893"/>
    <row r="281894"/>
    <row r="281895"/>
    <row r="281896"/>
    <row r="281897"/>
    <row r="281898"/>
    <row r="281899"/>
    <row r="281900"/>
    <row r="281901"/>
    <row r="281902"/>
    <row r="281903"/>
    <row r="281904"/>
    <row r="281905"/>
    <row r="281906"/>
    <row r="281907"/>
    <row r="281908"/>
    <row r="281909"/>
    <row r="281910"/>
    <row r="281911"/>
    <row r="281912"/>
    <row r="281913"/>
    <row r="281914"/>
    <row r="281915"/>
    <row r="281916"/>
    <row r="281917"/>
    <row r="281918"/>
    <row r="281919"/>
    <row r="281920"/>
    <row r="281921"/>
    <row r="281922"/>
    <row r="281923"/>
    <row r="281924"/>
    <row r="281925"/>
    <row r="281926"/>
    <row r="281927"/>
    <row r="281928"/>
    <row r="281929"/>
    <row r="281930"/>
    <row r="281931"/>
    <row r="281932"/>
    <row r="281933"/>
    <row r="281934"/>
    <row r="281935"/>
    <row r="281936"/>
    <row r="281937"/>
    <row r="281938"/>
    <row r="281939"/>
    <row r="281940"/>
    <row r="281941"/>
    <row r="281942"/>
    <row r="281943"/>
    <row r="281944"/>
    <row r="281945"/>
    <row r="281946"/>
    <row r="281947"/>
    <row r="281948"/>
    <row r="281949"/>
    <row r="281950"/>
    <row r="281951"/>
    <row r="281952"/>
    <row r="281953"/>
    <row r="281954"/>
    <row r="281955"/>
    <row r="281956"/>
    <row r="281957"/>
    <row r="281958"/>
    <row r="281959"/>
    <row r="281960"/>
    <row r="281961"/>
    <row r="281962"/>
    <row r="281963"/>
    <row r="281964"/>
    <row r="281965"/>
    <row r="281966"/>
    <row r="281967"/>
    <row r="281968"/>
    <row r="281969"/>
    <row r="281970"/>
    <row r="281971"/>
    <row r="281972"/>
    <row r="281973"/>
    <row r="281974"/>
    <row r="281975"/>
    <row r="281976"/>
    <row r="281977"/>
    <row r="281978"/>
    <row r="281979"/>
    <row r="281980"/>
    <row r="281981"/>
    <row r="281982"/>
    <row r="281983"/>
    <row r="281984"/>
    <row r="281985"/>
    <row r="281986"/>
    <row r="281987"/>
    <row r="281988"/>
    <row r="281989"/>
    <row r="281990"/>
    <row r="281991"/>
    <row r="281992"/>
    <row r="281993"/>
    <row r="281994"/>
    <row r="281995"/>
    <row r="281996"/>
    <row r="281997"/>
    <row r="281998"/>
    <row r="281999"/>
    <row r="282000"/>
    <row r="282001"/>
    <row r="282002"/>
    <row r="282003"/>
    <row r="282004"/>
    <row r="282005"/>
    <row r="282006"/>
    <row r="282007"/>
    <row r="282008"/>
    <row r="282009"/>
    <row r="282010"/>
    <row r="282011"/>
    <row r="282012"/>
    <row r="282013"/>
    <row r="282014"/>
    <row r="282015"/>
    <row r="282016"/>
    <row r="282017"/>
    <row r="282018"/>
    <row r="282019"/>
    <row r="282020"/>
    <row r="282021"/>
    <row r="282022"/>
    <row r="282023"/>
    <row r="282024"/>
    <row r="282025"/>
    <row r="282026"/>
    <row r="282027"/>
    <row r="282028"/>
    <row r="282029"/>
    <row r="282030"/>
    <row r="282031"/>
    <row r="282032"/>
    <row r="282033"/>
    <row r="282034"/>
    <row r="282035"/>
    <row r="282036"/>
    <row r="282037"/>
    <row r="282038"/>
    <row r="282039"/>
    <row r="282040"/>
    <row r="282041"/>
    <row r="282042"/>
    <row r="282043"/>
    <row r="282044"/>
    <row r="282045"/>
    <row r="282046"/>
    <row r="282047"/>
    <row r="282048"/>
    <row r="282049"/>
    <row r="282050"/>
    <row r="282051"/>
    <row r="282052"/>
    <row r="282053"/>
    <row r="282054"/>
    <row r="282055"/>
    <row r="282056"/>
    <row r="282057"/>
    <row r="282058"/>
    <row r="282059"/>
    <row r="282060"/>
    <row r="282061"/>
    <row r="282062"/>
    <row r="282063"/>
    <row r="282064"/>
    <row r="282065"/>
    <row r="282066"/>
    <row r="282067"/>
    <row r="282068"/>
    <row r="282069"/>
    <row r="282070"/>
    <row r="282071"/>
    <row r="282072"/>
    <row r="282073"/>
    <row r="282074"/>
    <row r="282075"/>
    <row r="282076"/>
    <row r="282077"/>
    <row r="282078"/>
    <row r="282079"/>
    <row r="282080"/>
    <row r="282081"/>
    <row r="282082"/>
    <row r="282083"/>
    <row r="282084"/>
    <row r="282085"/>
    <row r="282086"/>
    <row r="282087"/>
    <row r="282088"/>
    <row r="282089"/>
    <row r="282090"/>
    <row r="282091"/>
    <row r="282092"/>
    <row r="282093"/>
    <row r="282094"/>
    <row r="282095"/>
    <row r="282096"/>
    <row r="282097"/>
    <row r="282098"/>
    <row r="282099"/>
    <row r="282100"/>
    <row r="282101"/>
    <row r="282102"/>
    <row r="282103"/>
    <row r="282104"/>
    <row r="282105"/>
    <row r="282106"/>
    <row r="282107"/>
    <row r="282108"/>
    <row r="282109"/>
    <row r="282110"/>
    <row r="282111"/>
    <row r="282112"/>
    <row r="282113"/>
    <row r="282114"/>
    <row r="282115"/>
    <row r="282116"/>
    <row r="282117"/>
    <row r="282118"/>
    <row r="282119"/>
    <row r="282120"/>
    <row r="282121"/>
    <row r="282122"/>
    <row r="282123"/>
    <row r="282124"/>
    <row r="282125"/>
    <row r="282126"/>
    <row r="282127"/>
    <row r="282128"/>
    <row r="282129"/>
    <row r="282130"/>
    <row r="282131"/>
    <row r="282132"/>
    <row r="282133"/>
    <row r="282134"/>
    <row r="282135"/>
    <row r="282136"/>
    <row r="282137"/>
    <row r="282138"/>
    <row r="282139"/>
    <row r="282140"/>
    <row r="282141"/>
    <row r="282142"/>
    <row r="282143"/>
    <row r="282144"/>
    <row r="282145"/>
    <row r="282146"/>
    <row r="282147"/>
    <row r="282148"/>
    <row r="282149"/>
    <row r="282150"/>
    <row r="282151"/>
    <row r="282152"/>
    <row r="282153"/>
    <row r="282154"/>
    <row r="282155"/>
    <row r="282156"/>
    <row r="282157"/>
    <row r="282158"/>
    <row r="282159"/>
    <row r="282160"/>
    <row r="282161"/>
    <row r="282162"/>
    <row r="282163"/>
    <row r="282164"/>
    <row r="282165"/>
    <row r="282166"/>
    <row r="282167"/>
    <row r="282168"/>
    <row r="282169"/>
    <row r="282170"/>
    <row r="282171"/>
    <row r="282172"/>
    <row r="282173"/>
    <row r="282174"/>
    <row r="282175"/>
    <row r="282176"/>
    <row r="282177"/>
    <row r="282178"/>
    <row r="282179"/>
    <row r="282180"/>
    <row r="282181"/>
    <row r="282182"/>
    <row r="282183"/>
    <row r="282184"/>
    <row r="282185"/>
    <row r="282186"/>
    <row r="282187"/>
    <row r="282188"/>
    <row r="282189"/>
    <row r="282190"/>
    <row r="282191"/>
    <row r="282192"/>
    <row r="282193"/>
    <row r="282194"/>
    <row r="282195"/>
    <row r="282196"/>
    <row r="282197"/>
    <row r="282198"/>
    <row r="282199"/>
    <row r="282200"/>
    <row r="282201"/>
    <row r="282202"/>
    <row r="282203"/>
    <row r="282204"/>
    <row r="282205"/>
    <row r="282206"/>
    <row r="282207"/>
    <row r="282208"/>
    <row r="282209"/>
    <row r="282210"/>
    <row r="282211"/>
    <row r="282212"/>
    <row r="282213"/>
    <row r="282214"/>
    <row r="282215"/>
    <row r="282216"/>
    <row r="282217"/>
    <row r="282218"/>
    <row r="282219"/>
    <row r="282220"/>
    <row r="282221"/>
    <row r="282222"/>
    <row r="282223"/>
    <row r="282224"/>
    <row r="282225"/>
    <row r="282226"/>
    <row r="282227"/>
    <row r="282228"/>
    <row r="282229"/>
    <row r="282230"/>
    <row r="282231"/>
    <row r="282232"/>
    <row r="282233"/>
    <row r="282234"/>
    <row r="282235"/>
    <row r="282236"/>
    <row r="282237"/>
    <row r="282238"/>
    <row r="282239"/>
    <row r="282240"/>
    <row r="282241"/>
    <row r="282242"/>
    <row r="282243"/>
    <row r="282244"/>
    <row r="282245"/>
    <row r="282246"/>
    <row r="282247"/>
    <row r="282248"/>
    <row r="282249"/>
    <row r="282250"/>
    <row r="282251"/>
    <row r="282252"/>
    <row r="282253"/>
    <row r="282254"/>
    <row r="282255"/>
    <row r="282256"/>
    <row r="282257"/>
    <row r="282258"/>
    <row r="282259"/>
    <row r="282260"/>
    <row r="282261"/>
    <row r="282262"/>
    <row r="282263"/>
    <row r="282264"/>
    <row r="282265"/>
    <row r="282266"/>
    <row r="282267"/>
    <row r="282268"/>
    <row r="282269"/>
    <row r="282270"/>
    <row r="282271"/>
    <row r="282272"/>
    <row r="282273"/>
    <row r="282274"/>
    <row r="282275"/>
    <row r="282276"/>
    <row r="282277"/>
    <row r="282278"/>
    <row r="282279"/>
    <row r="282280"/>
    <row r="282281"/>
    <row r="282282"/>
    <row r="282283"/>
    <row r="282284"/>
    <row r="282285"/>
    <row r="282286"/>
    <row r="282287"/>
    <row r="282288"/>
    <row r="282289"/>
    <row r="282290"/>
    <row r="282291"/>
    <row r="282292"/>
    <row r="282293"/>
    <row r="282294"/>
    <row r="282295"/>
    <row r="282296"/>
    <row r="282297"/>
    <row r="282298"/>
    <row r="282299"/>
    <row r="282300"/>
    <row r="282301"/>
    <row r="282302"/>
    <row r="282303"/>
    <row r="282304"/>
    <row r="282305"/>
    <row r="282306"/>
    <row r="282307"/>
    <row r="282308"/>
    <row r="282309"/>
    <row r="282310"/>
    <row r="282311"/>
    <row r="282312"/>
    <row r="282313"/>
    <row r="282314"/>
    <row r="282315"/>
    <row r="282316"/>
    <row r="282317"/>
    <row r="282318"/>
    <row r="282319"/>
    <row r="282320"/>
    <row r="282321"/>
    <row r="282322"/>
    <row r="282323"/>
    <row r="282324"/>
    <row r="282325"/>
    <row r="282326"/>
    <row r="282327"/>
    <row r="282328"/>
    <row r="282329"/>
    <row r="282330"/>
    <row r="282331"/>
    <row r="282332"/>
    <row r="282333"/>
    <row r="282334"/>
    <row r="282335"/>
    <row r="282336"/>
    <row r="282337"/>
    <row r="282338"/>
    <row r="282339"/>
    <row r="282340"/>
    <row r="282341"/>
    <row r="282342"/>
    <row r="282343"/>
    <row r="282344"/>
    <row r="282345"/>
    <row r="282346"/>
    <row r="282347"/>
    <row r="282348"/>
    <row r="282349"/>
    <row r="282350"/>
    <row r="282351"/>
    <row r="282352"/>
    <row r="282353"/>
    <row r="282354"/>
    <row r="282355"/>
    <row r="282356"/>
    <row r="282357"/>
    <row r="282358"/>
    <row r="282359"/>
    <row r="282360"/>
    <row r="282361"/>
    <row r="282362"/>
    <row r="282363"/>
    <row r="282364"/>
    <row r="282365"/>
    <row r="282366"/>
    <row r="282367"/>
    <row r="282368"/>
    <row r="282369"/>
    <row r="282370"/>
    <row r="282371"/>
    <row r="282372"/>
    <row r="282373"/>
    <row r="282374"/>
    <row r="282375"/>
    <row r="282376"/>
    <row r="282377"/>
    <row r="282378"/>
    <row r="282379"/>
    <row r="282380"/>
    <row r="282381"/>
    <row r="282382"/>
    <row r="282383"/>
    <row r="282384"/>
    <row r="282385"/>
    <row r="282386"/>
    <row r="282387"/>
    <row r="282388"/>
    <row r="282389"/>
    <row r="282390"/>
    <row r="282391"/>
    <row r="282392"/>
    <row r="282393"/>
    <row r="282394"/>
    <row r="282395"/>
    <row r="282396"/>
    <row r="282397"/>
    <row r="282398"/>
    <row r="282399"/>
    <row r="282400"/>
    <row r="282401"/>
    <row r="282402"/>
    <row r="282403"/>
    <row r="282404"/>
    <row r="282405"/>
    <row r="282406"/>
    <row r="282407"/>
    <row r="282408"/>
    <row r="282409"/>
    <row r="282410"/>
    <row r="282411"/>
    <row r="282412"/>
    <row r="282413"/>
    <row r="282414"/>
    <row r="282415"/>
    <row r="282416"/>
    <row r="282417"/>
    <row r="282418"/>
    <row r="282419"/>
    <row r="282420"/>
    <row r="282421"/>
    <row r="282422"/>
    <row r="282423"/>
    <row r="282424"/>
    <row r="282425"/>
    <row r="282426"/>
    <row r="282427"/>
    <row r="282428"/>
    <row r="282429"/>
    <row r="282430"/>
    <row r="282431"/>
    <row r="282432"/>
    <row r="282433"/>
    <row r="282434"/>
    <row r="282435"/>
    <row r="282436"/>
    <row r="282437"/>
    <row r="282438"/>
    <row r="282439"/>
    <row r="282440"/>
    <row r="282441"/>
    <row r="282442"/>
    <row r="282443"/>
    <row r="282444"/>
    <row r="282445"/>
    <row r="282446"/>
    <row r="282447"/>
    <row r="282448"/>
    <row r="282449"/>
    <row r="282450"/>
    <row r="282451"/>
    <row r="282452"/>
    <row r="282453"/>
    <row r="282454"/>
    <row r="282455"/>
    <row r="282456"/>
    <row r="282457"/>
    <row r="282458"/>
    <row r="282459"/>
    <row r="282460"/>
    <row r="282461"/>
    <row r="282462"/>
    <row r="282463"/>
    <row r="282464"/>
    <row r="282465"/>
    <row r="282466"/>
    <row r="282467"/>
    <row r="282468"/>
    <row r="282469"/>
    <row r="282470"/>
    <row r="282471"/>
    <row r="282472"/>
    <row r="282473"/>
    <row r="282474"/>
    <row r="282475"/>
    <row r="282476"/>
    <row r="282477"/>
    <row r="282478"/>
    <row r="282479"/>
    <row r="282480"/>
    <row r="282481"/>
    <row r="282482"/>
    <row r="282483"/>
    <row r="282484"/>
    <row r="282485"/>
    <row r="282486"/>
    <row r="282487"/>
    <row r="282488"/>
    <row r="282489"/>
    <row r="282490"/>
    <row r="282491"/>
    <row r="282492"/>
    <row r="282493"/>
    <row r="282494"/>
    <row r="282495"/>
    <row r="282496"/>
    <row r="282497"/>
    <row r="282498"/>
    <row r="282499"/>
    <row r="282500"/>
    <row r="282501"/>
    <row r="282502"/>
    <row r="282503"/>
    <row r="282504"/>
    <row r="282505"/>
    <row r="282506"/>
    <row r="282507"/>
    <row r="282508"/>
    <row r="282509"/>
    <row r="282510"/>
    <row r="282511"/>
    <row r="282512"/>
    <row r="282513"/>
    <row r="282514"/>
    <row r="282515"/>
    <row r="282516"/>
    <row r="282517"/>
    <row r="282518"/>
    <row r="282519"/>
    <row r="282520"/>
    <row r="282521"/>
    <row r="282522"/>
    <row r="282523"/>
    <row r="282524"/>
    <row r="282525"/>
    <row r="282526"/>
    <row r="282527"/>
    <row r="282528"/>
    <row r="282529"/>
    <row r="282530"/>
    <row r="282531"/>
    <row r="282532"/>
    <row r="282533"/>
    <row r="282534"/>
    <row r="282535"/>
    <row r="282536"/>
    <row r="282537"/>
    <row r="282538"/>
    <row r="282539"/>
    <row r="282540"/>
    <row r="282541"/>
    <row r="282542"/>
    <row r="282543"/>
    <row r="282544"/>
    <row r="282545"/>
    <row r="282546"/>
    <row r="282547"/>
    <row r="282548"/>
    <row r="282549"/>
    <row r="282550"/>
    <row r="282551"/>
    <row r="282552"/>
    <row r="282553"/>
    <row r="282554"/>
    <row r="282555"/>
    <row r="282556"/>
    <row r="282557"/>
    <row r="282558"/>
    <row r="282559"/>
    <row r="282560"/>
    <row r="282561"/>
    <row r="282562"/>
    <row r="282563"/>
    <row r="282564"/>
    <row r="282565"/>
    <row r="282566"/>
    <row r="282567"/>
    <row r="282568"/>
    <row r="282569"/>
    <row r="282570"/>
    <row r="282571"/>
    <row r="282572"/>
    <row r="282573"/>
    <row r="282574"/>
    <row r="282575"/>
    <row r="282576"/>
    <row r="282577"/>
    <row r="282578"/>
    <row r="282579"/>
    <row r="282580"/>
    <row r="282581"/>
    <row r="282582"/>
    <row r="282583"/>
    <row r="282584"/>
    <row r="282585"/>
    <row r="282586"/>
    <row r="282587"/>
    <row r="282588"/>
    <row r="282589"/>
    <row r="282590"/>
    <row r="282591"/>
    <row r="282592"/>
    <row r="282593"/>
    <row r="282594"/>
    <row r="282595"/>
    <row r="282596"/>
    <row r="282597"/>
    <row r="282598"/>
    <row r="282599"/>
    <row r="282600"/>
    <row r="282601"/>
    <row r="282602"/>
    <row r="282603"/>
    <row r="282604"/>
    <row r="282605"/>
    <row r="282606"/>
    <row r="282607"/>
    <row r="282608"/>
    <row r="282609"/>
    <row r="282610"/>
    <row r="282611"/>
    <row r="282612"/>
    <row r="282613"/>
    <row r="282614"/>
    <row r="282615"/>
    <row r="282616"/>
    <row r="282617"/>
    <row r="282618"/>
    <row r="282619"/>
    <row r="282620"/>
    <row r="282621"/>
    <row r="282622"/>
    <row r="282623"/>
    <row r="282624"/>
    <row r="282625"/>
    <row r="282626"/>
    <row r="282627"/>
    <row r="282628"/>
    <row r="282629"/>
    <row r="282630"/>
    <row r="282631"/>
    <row r="282632"/>
    <row r="282633"/>
    <row r="282634"/>
    <row r="282635"/>
    <row r="282636"/>
    <row r="282637"/>
    <row r="282638"/>
    <row r="282639"/>
    <row r="282640"/>
    <row r="282641"/>
    <row r="282642"/>
    <row r="282643"/>
    <row r="282644"/>
    <row r="282645"/>
    <row r="282646"/>
    <row r="282647"/>
    <row r="282648"/>
    <row r="282649"/>
    <row r="282650"/>
    <row r="282651"/>
    <row r="282652"/>
    <row r="282653"/>
    <row r="282654"/>
    <row r="282655"/>
    <row r="282656"/>
    <row r="282657"/>
    <row r="282658"/>
    <row r="282659"/>
    <row r="282660"/>
    <row r="282661"/>
    <row r="282662"/>
    <row r="282663"/>
    <row r="282664"/>
    <row r="282665"/>
    <row r="282666"/>
    <row r="282667"/>
    <row r="282668"/>
    <row r="282669"/>
    <row r="282670"/>
    <row r="282671"/>
    <row r="282672"/>
    <row r="282673"/>
    <row r="282674"/>
    <row r="282675"/>
    <row r="282676"/>
    <row r="282677"/>
    <row r="282678"/>
    <row r="282679"/>
    <row r="282680"/>
    <row r="282681"/>
    <row r="282682"/>
    <row r="282683"/>
    <row r="282684"/>
    <row r="282685"/>
    <row r="282686"/>
    <row r="282687"/>
    <row r="282688"/>
    <row r="282689"/>
    <row r="282690"/>
    <row r="282691"/>
    <row r="282692"/>
    <row r="282693"/>
    <row r="282694"/>
    <row r="282695"/>
    <row r="282696"/>
    <row r="282697"/>
    <row r="282698"/>
    <row r="282699"/>
    <row r="282700"/>
    <row r="282701"/>
    <row r="282702"/>
    <row r="282703"/>
    <row r="282704"/>
    <row r="282705"/>
    <row r="282706"/>
    <row r="282707"/>
    <row r="282708"/>
    <row r="282709"/>
    <row r="282710"/>
    <row r="282711"/>
    <row r="282712"/>
    <row r="282713"/>
    <row r="282714"/>
    <row r="282715"/>
    <row r="282716"/>
    <row r="282717"/>
    <row r="282718"/>
    <row r="282719"/>
    <row r="282720"/>
    <row r="282721"/>
    <row r="282722"/>
    <row r="282723"/>
    <row r="282724"/>
    <row r="282725"/>
    <row r="282726"/>
    <row r="282727"/>
    <row r="282728"/>
    <row r="282729"/>
    <row r="282730"/>
    <row r="282731"/>
    <row r="282732"/>
    <row r="282733"/>
    <row r="282734"/>
    <row r="282735"/>
    <row r="282736"/>
    <row r="282737"/>
    <row r="282738"/>
    <row r="282739"/>
    <row r="282740"/>
    <row r="282741"/>
    <row r="282742"/>
    <row r="282743"/>
    <row r="282744"/>
    <row r="282745"/>
    <row r="282746"/>
    <row r="282747"/>
    <row r="282748"/>
    <row r="282749"/>
    <row r="282750"/>
    <row r="282751"/>
    <row r="282752"/>
    <row r="282753"/>
    <row r="282754"/>
    <row r="282755"/>
    <row r="282756"/>
    <row r="282757"/>
    <row r="282758"/>
    <row r="282759"/>
    <row r="282760"/>
    <row r="282761"/>
    <row r="282762"/>
    <row r="282763"/>
    <row r="282764"/>
    <row r="282765"/>
    <row r="282766"/>
    <row r="282767"/>
    <row r="282768"/>
    <row r="282769"/>
    <row r="282770"/>
    <row r="282771"/>
    <row r="282772"/>
    <row r="282773"/>
    <row r="282774"/>
    <row r="282775"/>
    <row r="282776"/>
    <row r="282777"/>
    <row r="282778"/>
    <row r="282779"/>
    <row r="282780"/>
    <row r="282781"/>
    <row r="282782"/>
    <row r="282783"/>
    <row r="282784"/>
    <row r="282785"/>
    <row r="282786"/>
    <row r="282787"/>
    <row r="282788"/>
    <row r="282789"/>
    <row r="282790"/>
    <row r="282791"/>
    <row r="282792"/>
    <row r="282793"/>
    <row r="282794"/>
    <row r="282795"/>
    <row r="282796"/>
    <row r="282797"/>
    <row r="282798"/>
    <row r="282799"/>
    <row r="282800"/>
    <row r="282801"/>
    <row r="282802"/>
    <row r="282803"/>
    <row r="282804"/>
    <row r="282805"/>
    <row r="282806"/>
    <row r="282807"/>
    <row r="282808"/>
    <row r="282809"/>
    <row r="282810"/>
    <row r="282811"/>
    <row r="282812"/>
    <row r="282813"/>
    <row r="282814"/>
    <row r="282815"/>
    <row r="282816"/>
    <row r="282817"/>
    <row r="282818"/>
    <row r="282819"/>
    <row r="282820"/>
    <row r="282821"/>
    <row r="282822"/>
    <row r="282823"/>
    <row r="282824"/>
    <row r="282825"/>
    <row r="282826"/>
    <row r="282827"/>
    <row r="282828"/>
    <row r="282829"/>
    <row r="282830"/>
    <row r="282831"/>
    <row r="282832"/>
    <row r="282833"/>
    <row r="282834"/>
    <row r="282835"/>
    <row r="282836"/>
    <row r="282837"/>
    <row r="282838"/>
    <row r="282839"/>
    <row r="282840"/>
    <row r="282841"/>
    <row r="282842"/>
    <row r="282843"/>
    <row r="282844"/>
    <row r="282845"/>
    <row r="282846"/>
    <row r="282847"/>
    <row r="282848"/>
    <row r="282849"/>
    <row r="282850"/>
    <row r="282851"/>
    <row r="282852"/>
    <row r="282853"/>
    <row r="282854"/>
    <row r="282855"/>
    <row r="282856"/>
    <row r="282857"/>
    <row r="282858"/>
    <row r="282859"/>
    <row r="282860"/>
    <row r="282861"/>
    <row r="282862"/>
    <row r="282863"/>
    <row r="282864"/>
    <row r="282865"/>
    <row r="282866"/>
    <row r="282867"/>
    <row r="282868"/>
    <row r="282869"/>
    <row r="282870"/>
    <row r="282871"/>
    <row r="282872"/>
    <row r="282873"/>
    <row r="282874"/>
    <row r="282875"/>
    <row r="282876"/>
    <row r="282877"/>
    <row r="282878"/>
    <row r="282879"/>
    <row r="282880"/>
    <row r="282881"/>
    <row r="282882"/>
    <row r="282883"/>
    <row r="282884"/>
    <row r="282885"/>
    <row r="282886"/>
    <row r="282887"/>
    <row r="282888"/>
    <row r="282889"/>
    <row r="282890"/>
    <row r="282891"/>
    <row r="282892"/>
    <row r="282893"/>
    <row r="282894"/>
    <row r="282895"/>
    <row r="282896"/>
    <row r="282897"/>
    <row r="282898"/>
    <row r="282899"/>
    <row r="282900"/>
    <row r="282901"/>
    <row r="282902"/>
    <row r="282903"/>
    <row r="282904"/>
    <row r="282905"/>
    <row r="282906"/>
    <row r="282907"/>
    <row r="282908"/>
    <row r="282909"/>
    <row r="282910"/>
    <row r="282911"/>
    <row r="282912"/>
    <row r="282913"/>
    <row r="282914"/>
    <row r="282915"/>
    <row r="282916"/>
    <row r="282917"/>
    <row r="282918"/>
    <row r="282919"/>
    <row r="282920"/>
    <row r="282921"/>
    <row r="282922"/>
    <row r="282923"/>
    <row r="282924"/>
    <row r="282925"/>
    <row r="282926"/>
    <row r="282927"/>
    <row r="282928"/>
    <row r="282929"/>
    <row r="282930"/>
    <row r="282931"/>
    <row r="282932"/>
    <row r="282933"/>
    <row r="282934"/>
    <row r="282935"/>
    <row r="282936"/>
    <row r="282937"/>
    <row r="282938"/>
    <row r="282939"/>
    <row r="282940"/>
    <row r="282941"/>
    <row r="282942"/>
    <row r="282943"/>
    <row r="282944"/>
    <row r="282945"/>
    <row r="282946"/>
    <row r="282947"/>
    <row r="282948"/>
    <row r="282949"/>
    <row r="282950"/>
    <row r="282951"/>
    <row r="282952"/>
    <row r="282953"/>
    <row r="282954"/>
    <row r="282955"/>
    <row r="282956"/>
    <row r="282957"/>
    <row r="282958"/>
    <row r="282959"/>
    <row r="282960"/>
    <row r="282961"/>
    <row r="282962"/>
    <row r="282963"/>
    <row r="282964"/>
    <row r="282965"/>
    <row r="282966"/>
    <row r="282967"/>
    <row r="282968"/>
    <row r="282969"/>
    <row r="282970"/>
    <row r="282971"/>
    <row r="282972"/>
    <row r="282973"/>
    <row r="282974"/>
    <row r="282975"/>
    <row r="282976"/>
    <row r="282977"/>
    <row r="282978"/>
    <row r="282979"/>
    <row r="282980"/>
    <row r="282981"/>
    <row r="282982"/>
    <row r="282983"/>
    <row r="282984"/>
    <row r="282985"/>
    <row r="282986"/>
    <row r="282987"/>
    <row r="282988"/>
    <row r="282989"/>
    <row r="282990"/>
    <row r="282991"/>
    <row r="282992"/>
    <row r="282993"/>
    <row r="282994"/>
    <row r="282995"/>
    <row r="282996"/>
    <row r="282997"/>
    <row r="282998"/>
    <row r="282999"/>
    <row r="283000"/>
    <row r="283001"/>
    <row r="283002"/>
    <row r="283003"/>
    <row r="283004"/>
    <row r="283005"/>
    <row r="283006"/>
    <row r="283007"/>
    <row r="283008"/>
    <row r="283009"/>
    <row r="283010"/>
    <row r="283011"/>
    <row r="283012"/>
    <row r="283013"/>
    <row r="283014"/>
    <row r="283015"/>
    <row r="283016"/>
    <row r="283017"/>
    <row r="283018"/>
    <row r="283019"/>
    <row r="283020"/>
    <row r="283021"/>
    <row r="283022"/>
    <row r="283023"/>
    <row r="283024"/>
    <row r="283025"/>
    <row r="283026"/>
    <row r="283027"/>
    <row r="283028"/>
    <row r="283029"/>
    <row r="283030"/>
    <row r="283031"/>
    <row r="283032"/>
    <row r="283033"/>
    <row r="283034"/>
    <row r="283035"/>
    <row r="283036"/>
    <row r="283037"/>
    <row r="283038"/>
    <row r="283039"/>
    <row r="283040"/>
    <row r="283041"/>
    <row r="283042"/>
    <row r="283043"/>
    <row r="283044"/>
    <row r="283045"/>
    <row r="283046"/>
    <row r="283047"/>
    <row r="283048"/>
    <row r="283049"/>
    <row r="283050"/>
    <row r="283051"/>
    <row r="283052"/>
    <row r="283053"/>
    <row r="283054"/>
    <row r="283055"/>
    <row r="283056"/>
    <row r="283057"/>
    <row r="283058"/>
    <row r="283059"/>
    <row r="283060"/>
    <row r="283061"/>
    <row r="283062"/>
    <row r="283063"/>
    <row r="283064"/>
    <row r="283065"/>
    <row r="283066"/>
    <row r="283067"/>
    <row r="283068"/>
    <row r="283069"/>
    <row r="283070"/>
    <row r="283071"/>
    <row r="283072"/>
    <row r="283073"/>
    <row r="283074"/>
    <row r="283075"/>
    <row r="283076"/>
    <row r="283077"/>
    <row r="283078"/>
    <row r="283079"/>
    <row r="283080"/>
    <row r="283081"/>
    <row r="283082"/>
    <row r="283083"/>
    <row r="283084"/>
    <row r="283085"/>
    <row r="283086"/>
    <row r="283087"/>
    <row r="283088"/>
    <row r="283089"/>
    <row r="283090"/>
    <row r="283091"/>
    <row r="283092"/>
    <row r="283093"/>
    <row r="283094"/>
    <row r="283095"/>
    <row r="283096"/>
    <row r="283097"/>
    <row r="283098"/>
    <row r="283099"/>
    <row r="283100"/>
    <row r="283101"/>
    <row r="283102"/>
    <row r="283103"/>
    <row r="283104"/>
    <row r="283105"/>
    <row r="283106"/>
    <row r="283107"/>
    <row r="283108"/>
    <row r="283109"/>
    <row r="283110"/>
    <row r="283111"/>
    <row r="283112"/>
    <row r="283113"/>
    <row r="283114"/>
    <row r="283115"/>
    <row r="283116"/>
    <row r="283117"/>
    <row r="283118"/>
    <row r="283119"/>
    <row r="283120"/>
    <row r="283121"/>
    <row r="283122"/>
    <row r="283123"/>
    <row r="283124"/>
    <row r="283125"/>
    <row r="283126"/>
    <row r="283127"/>
    <row r="283128"/>
    <row r="283129"/>
    <row r="283130"/>
    <row r="283131"/>
    <row r="283132"/>
    <row r="283133"/>
    <row r="283134"/>
    <row r="283135"/>
    <row r="283136"/>
    <row r="283137"/>
    <row r="283138"/>
    <row r="283139"/>
    <row r="283140"/>
    <row r="283141"/>
    <row r="283142"/>
    <row r="283143"/>
    <row r="283144"/>
    <row r="283145"/>
    <row r="283146"/>
    <row r="283147"/>
    <row r="283148"/>
    <row r="283149"/>
    <row r="283150"/>
    <row r="283151"/>
    <row r="283152"/>
    <row r="283153"/>
    <row r="283154"/>
    <row r="283155"/>
    <row r="283156"/>
    <row r="283157"/>
    <row r="283158"/>
    <row r="283159"/>
    <row r="283160"/>
    <row r="283161"/>
    <row r="283162"/>
    <row r="283163"/>
    <row r="283164"/>
    <row r="283165"/>
    <row r="283166"/>
    <row r="283167"/>
    <row r="283168"/>
    <row r="283169"/>
    <row r="283170"/>
    <row r="283171"/>
    <row r="283172"/>
    <row r="283173"/>
    <row r="283174"/>
    <row r="283175"/>
    <row r="283176"/>
    <row r="283177"/>
    <row r="283178"/>
    <row r="283179"/>
    <row r="283180"/>
    <row r="283181"/>
    <row r="283182"/>
    <row r="283183"/>
    <row r="283184"/>
    <row r="283185"/>
    <row r="283186"/>
    <row r="283187"/>
    <row r="283188"/>
    <row r="283189"/>
    <row r="283190"/>
    <row r="283191"/>
    <row r="283192"/>
    <row r="283193"/>
    <row r="283194"/>
    <row r="283195"/>
    <row r="283196"/>
    <row r="283197"/>
    <row r="283198"/>
    <row r="283199"/>
    <row r="283200"/>
    <row r="283201"/>
    <row r="283202"/>
    <row r="283203"/>
    <row r="283204"/>
    <row r="283205"/>
    <row r="283206"/>
    <row r="283207"/>
    <row r="283208"/>
    <row r="283209"/>
    <row r="283210"/>
    <row r="283211"/>
    <row r="283212"/>
    <row r="283213"/>
    <row r="283214"/>
    <row r="283215"/>
    <row r="283216"/>
    <row r="283217"/>
    <row r="283218"/>
    <row r="283219"/>
    <row r="283220"/>
    <row r="283221"/>
    <row r="283222"/>
    <row r="283223"/>
    <row r="283224"/>
    <row r="283225"/>
    <row r="283226"/>
    <row r="283227"/>
    <row r="283228"/>
    <row r="283229"/>
    <row r="283230"/>
    <row r="283231"/>
    <row r="283232"/>
    <row r="283233"/>
    <row r="283234"/>
    <row r="283235"/>
    <row r="283236"/>
    <row r="283237"/>
    <row r="283238"/>
    <row r="283239"/>
    <row r="283240"/>
    <row r="283241"/>
    <row r="283242"/>
    <row r="283243"/>
    <row r="283244"/>
    <row r="283245"/>
    <row r="283246"/>
    <row r="283247"/>
    <row r="283248"/>
    <row r="283249"/>
    <row r="283250"/>
    <row r="283251"/>
    <row r="283252"/>
    <row r="283253"/>
    <row r="283254"/>
    <row r="283255"/>
    <row r="283256"/>
    <row r="283257"/>
    <row r="283258"/>
    <row r="283259"/>
    <row r="283260"/>
    <row r="283261"/>
    <row r="283262"/>
    <row r="283263"/>
    <row r="283264"/>
    <row r="283265"/>
    <row r="283266"/>
    <row r="283267"/>
    <row r="283268"/>
    <row r="283269"/>
    <row r="283270"/>
    <row r="283271"/>
    <row r="283272"/>
    <row r="283273"/>
    <row r="283274"/>
    <row r="283275"/>
    <row r="283276"/>
    <row r="283277"/>
    <row r="283278"/>
    <row r="283279"/>
    <row r="283280"/>
    <row r="283281"/>
    <row r="283282"/>
    <row r="283283"/>
    <row r="283284"/>
    <row r="283285"/>
    <row r="283286"/>
    <row r="283287"/>
    <row r="283288"/>
    <row r="283289"/>
    <row r="283290"/>
    <row r="283291"/>
    <row r="283292"/>
    <row r="283293"/>
    <row r="283294"/>
    <row r="283295"/>
    <row r="283296"/>
    <row r="283297"/>
    <row r="283298"/>
    <row r="283299"/>
    <row r="283300"/>
    <row r="283301"/>
    <row r="283302"/>
    <row r="283303"/>
    <row r="283304"/>
    <row r="283305"/>
    <row r="283306"/>
    <row r="283307"/>
    <row r="283308"/>
    <row r="283309"/>
    <row r="283310"/>
    <row r="283311"/>
    <row r="283312"/>
    <row r="283313"/>
    <row r="283314"/>
    <row r="283315"/>
    <row r="283316"/>
    <row r="283317"/>
    <row r="283318"/>
    <row r="283319"/>
    <row r="283320"/>
    <row r="283321"/>
    <row r="283322"/>
    <row r="283323"/>
    <row r="283324"/>
    <row r="283325"/>
    <row r="283326"/>
    <row r="283327"/>
    <row r="283328"/>
    <row r="283329"/>
    <row r="283330"/>
    <row r="283331"/>
    <row r="283332"/>
    <row r="283333"/>
    <row r="283334"/>
    <row r="283335"/>
    <row r="283336"/>
    <row r="283337"/>
    <row r="283338"/>
    <row r="283339"/>
    <row r="283340"/>
    <row r="283341"/>
    <row r="283342"/>
    <row r="283343"/>
    <row r="283344"/>
    <row r="283345"/>
    <row r="283346"/>
    <row r="283347"/>
    <row r="283348"/>
    <row r="283349"/>
    <row r="283350"/>
    <row r="283351"/>
    <row r="283352"/>
    <row r="283353"/>
    <row r="283354"/>
    <row r="283355"/>
    <row r="283356"/>
    <row r="283357"/>
    <row r="283358"/>
    <row r="283359"/>
    <row r="283360"/>
    <row r="283361"/>
    <row r="283362"/>
    <row r="283363"/>
    <row r="283364"/>
    <row r="283365"/>
    <row r="283366"/>
    <row r="283367"/>
    <row r="283368"/>
    <row r="283369"/>
    <row r="283370"/>
    <row r="283371"/>
    <row r="283372"/>
    <row r="283373"/>
    <row r="283374"/>
    <row r="283375"/>
    <row r="283376"/>
    <row r="283377"/>
    <row r="283378"/>
    <row r="283379"/>
    <row r="283380"/>
    <row r="283381"/>
    <row r="283382"/>
    <row r="283383"/>
    <row r="283384"/>
    <row r="283385"/>
    <row r="283386"/>
    <row r="283387"/>
    <row r="283388"/>
    <row r="283389"/>
    <row r="283390"/>
    <row r="283391"/>
    <row r="283392"/>
    <row r="283393"/>
    <row r="283394"/>
    <row r="283395"/>
    <row r="283396"/>
    <row r="283397"/>
    <row r="283398"/>
    <row r="283399"/>
    <row r="283400"/>
    <row r="283401"/>
    <row r="283402"/>
    <row r="283403"/>
    <row r="283404"/>
    <row r="283405"/>
    <row r="283406"/>
    <row r="283407"/>
    <row r="283408"/>
    <row r="283409"/>
    <row r="283410"/>
    <row r="283411"/>
    <row r="283412"/>
    <row r="283413"/>
    <row r="283414"/>
    <row r="283415"/>
    <row r="283416"/>
    <row r="283417"/>
    <row r="283418"/>
    <row r="283419"/>
    <row r="283420"/>
    <row r="283421"/>
    <row r="283422"/>
    <row r="283423"/>
    <row r="283424"/>
    <row r="283425"/>
    <row r="283426"/>
    <row r="283427"/>
    <row r="283428"/>
    <row r="283429"/>
    <row r="283430"/>
    <row r="283431"/>
    <row r="283432"/>
    <row r="283433"/>
    <row r="283434"/>
    <row r="283435"/>
    <row r="283436"/>
    <row r="283437"/>
    <row r="283438"/>
    <row r="283439"/>
    <row r="283440"/>
    <row r="283441"/>
    <row r="283442"/>
    <row r="283443"/>
    <row r="283444"/>
    <row r="283445"/>
    <row r="283446"/>
    <row r="283447"/>
    <row r="283448"/>
    <row r="283449"/>
    <row r="283450"/>
    <row r="283451"/>
    <row r="283452"/>
    <row r="283453"/>
    <row r="283454"/>
    <row r="283455"/>
    <row r="283456"/>
    <row r="283457"/>
    <row r="283458"/>
    <row r="283459"/>
    <row r="283460"/>
    <row r="283461"/>
    <row r="283462"/>
    <row r="283463"/>
    <row r="283464"/>
    <row r="283465"/>
    <row r="283466"/>
    <row r="283467"/>
    <row r="283468"/>
    <row r="283469"/>
    <row r="283470"/>
    <row r="283471"/>
    <row r="283472"/>
    <row r="283473"/>
    <row r="283474"/>
    <row r="283475"/>
    <row r="283476"/>
    <row r="283477"/>
    <row r="283478"/>
    <row r="283479"/>
    <row r="283480"/>
    <row r="283481"/>
    <row r="283482"/>
    <row r="283483"/>
    <row r="283484"/>
    <row r="283485"/>
    <row r="283486"/>
    <row r="283487"/>
    <row r="283488"/>
    <row r="283489"/>
    <row r="283490"/>
    <row r="283491"/>
    <row r="283492"/>
    <row r="283493"/>
    <row r="283494"/>
    <row r="283495"/>
    <row r="283496"/>
    <row r="283497"/>
    <row r="283498"/>
    <row r="283499"/>
    <row r="283500"/>
    <row r="283501"/>
    <row r="283502"/>
    <row r="283503"/>
    <row r="283504"/>
    <row r="283505"/>
    <row r="283506"/>
    <row r="283507"/>
    <row r="283508"/>
    <row r="283509"/>
    <row r="283510"/>
    <row r="283511"/>
    <row r="283512"/>
    <row r="283513"/>
    <row r="283514"/>
    <row r="283515"/>
    <row r="283516"/>
    <row r="283517"/>
    <row r="283518"/>
    <row r="283519"/>
    <row r="283520"/>
    <row r="283521"/>
    <row r="283522"/>
    <row r="283523"/>
    <row r="283524"/>
    <row r="283525"/>
    <row r="283526"/>
    <row r="283527"/>
    <row r="283528"/>
    <row r="283529"/>
    <row r="283530"/>
    <row r="283531"/>
    <row r="283532"/>
    <row r="283533"/>
    <row r="283534"/>
    <row r="283535"/>
    <row r="283536"/>
    <row r="283537"/>
    <row r="283538"/>
    <row r="283539"/>
    <row r="283540"/>
    <row r="283541"/>
    <row r="283542"/>
    <row r="283543"/>
    <row r="283544"/>
    <row r="283545"/>
    <row r="283546"/>
    <row r="283547"/>
    <row r="283548"/>
    <row r="283549"/>
    <row r="283550"/>
    <row r="283551"/>
    <row r="283552"/>
    <row r="283553"/>
    <row r="283554"/>
    <row r="283555"/>
    <row r="283556"/>
    <row r="283557"/>
    <row r="283558"/>
    <row r="283559"/>
    <row r="283560"/>
    <row r="283561"/>
    <row r="283562"/>
    <row r="283563"/>
    <row r="283564"/>
    <row r="283565"/>
    <row r="283566"/>
    <row r="283567"/>
    <row r="283568"/>
    <row r="283569"/>
    <row r="283570"/>
    <row r="283571"/>
    <row r="283572"/>
    <row r="283573"/>
    <row r="283574"/>
    <row r="283575"/>
    <row r="283576"/>
    <row r="283577"/>
    <row r="283578"/>
    <row r="283579"/>
    <row r="283580"/>
    <row r="283581"/>
    <row r="283582"/>
    <row r="283583"/>
    <row r="283584"/>
    <row r="283585"/>
    <row r="283586"/>
    <row r="283587"/>
    <row r="283588"/>
    <row r="283589"/>
    <row r="283590"/>
    <row r="283591"/>
    <row r="283592"/>
    <row r="283593"/>
    <row r="283594"/>
    <row r="283595"/>
    <row r="283596"/>
    <row r="283597"/>
    <row r="283598"/>
    <row r="283599"/>
    <row r="283600"/>
    <row r="283601"/>
    <row r="283602"/>
    <row r="283603"/>
    <row r="283604"/>
    <row r="283605"/>
    <row r="283606"/>
    <row r="283607"/>
    <row r="283608"/>
    <row r="283609"/>
    <row r="283610"/>
    <row r="283611"/>
    <row r="283612"/>
    <row r="283613"/>
    <row r="283614"/>
    <row r="283615"/>
    <row r="283616"/>
    <row r="283617"/>
    <row r="283618"/>
    <row r="283619"/>
    <row r="283620"/>
    <row r="283621"/>
    <row r="283622"/>
    <row r="283623"/>
    <row r="283624"/>
    <row r="283625"/>
    <row r="283626"/>
    <row r="283627"/>
    <row r="283628"/>
    <row r="283629"/>
    <row r="283630"/>
    <row r="283631"/>
    <row r="283632"/>
    <row r="283633"/>
    <row r="283634"/>
    <row r="283635"/>
    <row r="283636"/>
    <row r="283637"/>
    <row r="283638"/>
    <row r="283639"/>
    <row r="283640"/>
    <row r="283641"/>
    <row r="283642"/>
    <row r="283643"/>
    <row r="283644"/>
    <row r="283645"/>
    <row r="283646"/>
    <row r="283647"/>
    <row r="283648"/>
    <row r="283649"/>
    <row r="283650"/>
    <row r="283651"/>
    <row r="283652"/>
    <row r="283653"/>
    <row r="283654"/>
    <row r="283655"/>
    <row r="283656"/>
    <row r="283657"/>
    <row r="283658"/>
    <row r="283659"/>
    <row r="283660"/>
    <row r="283661"/>
    <row r="283662"/>
    <row r="283663"/>
    <row r="283664"/>
    <row r="283665"/>
    <row r="283666"/>
    <row r="283667"/>
    <row r="283668"/>
    <row r="283669"/>
    <row r="283670"/>
    <row r="283671"/>
    <row r="283672"/>
    <row r="283673"/>
    <row r="283674"/>
    <row r="283675"/>
    <row r="283676"/>
    <row r="283677"/>
    <row r="283678"/>
    <row r="283679"/>
    <row r="283680"/>
    <row r="283681"/>
    <row r="283682"/>
    <row r="283683"/>
    <row r="283684"/>
    <row r="283685"/>
    <row r="283686"/>
    <row r="283687"/>
    <row r="283688"/>
    <row r="283689"/>
    <row r="283690"/>
    <row r="283691"/>
    <row r="283692"/>
    <row r="283693"/>
    <row r="283694"/>
    <row r="283695"/>
    <row r="283696"/>
    <row r="283697"/>
    <row r="283698"/>
    <row r="283699"/>
    <row r="283700"/>
    <row r="283701"/>
    <row r="283702"/>
    <row r="283703"/>
    <row r="283704"/>
    <row r="283705"/>
    <row r="283706"/>
    <row r="283707"/>
    <row r="283708"/>
    <row r="283709"/>
    <row r="283710"/>
    <row r="283711"/>
    <row r="283712"/>
    <row r="283713"/>
    <row r="283714"/>
    <row r="283715"/>
    <row r="283716"/>
    <row r="283717"/>
    <row r="283718"/>
    <row r="283719"/>
    <row r="283720"/>
    <row r="283721"/>
    <row r="283722"/>
    <row r="283723"/>
    <row r="283724"/>
    <row r="283725"/>
    <row r="283726"/>
    <row r="283727"/>
    <row r="283728"/>
    <row r="283729"/>
    <row r="283730"/>
    <row r="283731"/>
    <row r="283732"/>
    <row r="283733"/>
    <row r="283734"/>
    <row r="283735"/>
    <row r="283736"/>
    <row r="283737"/>
    <row r="283738"/>
    <row r="283739"/>
    <row r="283740"/>
    <row r="283741"/>
    <row r="283742"/>
    <row r="283743"/>
    <row r="283744"/>
    <row r="283745"/>
    <row r="283746"/>
    <row r="283747"/>
    <row r="283748"/>
    <row r="283749"/>
    <row r="283750"/>
    <row r="283751"/>
    <row r="283752"/>
    <row r="283753"/>
    <row r="283754"/>
    <row r="283755"/>
    <row r="283756"/>
    <row r="283757"/>
    <row r="283758"/>
    <row r="283759"/>
    <row r="283760"/>
    <row r="283761"/>
    <row r="283762"/>
    <row r="283763"/>
    <row r="283764"/>
    <row r="283765"/>
    <row r="283766"/>
    <row r="283767"/>
    <row r="283768"/>
    <row r="283769"/>
    <row r="283770"/>
    <row r="283771"/>
    <row r="283772"/>
    <row r="283773"/>
    <row r="283774"/>
    <row r="283775"/>
    <row r="283776"/>
    <row r="283777"/>
    <row r="283778"/>
    <row r="283779"/>
    <row r="283780"/>
    <row r="283781"/>
    <row r="283782"/>
    <row r="283783"/>
    <row r="283784"/>
    <row r="283785"/>
    <row r="283786"/>
    <row r="283787"/>
    <row r="283788"/>
    <row r="283789"/>
    <row r="283790"/>
    <row r="283791"/>
    <row r="283792"/>
    <row r="283793"/>
    <row r="283794"/>
    <row r="283795"/>
    <row r="283796"/>
    <row r="283797"/>
    <row r="283798"/>
    <row r="283799"/>
    <row r="283800"/>
    <row r="283801"/>
    <row r="283802"/>
    <row r="283803"/>
    <row r="283804"/>
    <row r="283805"/>
    <row r="283806"/>
    <row r="283807"/>
    <row r="283808"/>
    <row r="283809"/>
    <row r="283810"/>
    <row r="283811"/>
    <row r="283812"/>
    <row r="283813"/>
    <row r="283814"/>
    <row r="283815"/>
    <row r="283816"/>
    <row r="283817"/>
    <row r="283818"/>
    <row r="283819"/>
    <row r="283820"/>
    <row r="283821"/>
    <row r="283822"/>
    <row r="283823"/>
    <row r="283824"/>
    <row r="283825"/>
    <row r="283826"/>
    <row r="283827"/>
    <row r="283828"/>
    <row r="283829"/>
    <row r="283830"/>
    <row r="283831"/>
    <row r="283832"/>
    <row r="283833"/>
    <row r="283834"/>
    <row r="283835"/>
    <row r="283836"/>
    <row r="283837"/>
    <row r="283838"/>
    <row r="283839"/>
    <row r="283840"/>
    <row r="283841"/>
    <row r="283842"/>
    <row r="283843"/>
    <row r="283844"/>
    <row r="283845"/>
    <row r="283846"/>
    <row r="283847"/>
    <row r="283848"/>
    <row r="283849"/>
    <row r="283850"/>
    <row r="283851"/>
    <row r="283852"/>
    <row r="283853"/>
    <row r="283854"/>
    <row r="283855"/>
    <row r="283856"/>
    <row r="283857"/>
    <row r="283858"/>
    <row r="283859"/>
    <row r="283860"/>
    <row r="283861"/>
    <row r="283862"/>
    <row r="283863"/>
    <row r="283864"/>
    <row r="283865"/>
    <row r="283866"/>
    <row r="283867"/>
    <row r="283868"/>
    <row r="283869"/>
    <row r="283870"/>
    <row r="283871"/>
    <row r="283872"/>
    <row r="283873"/>
    <row r="283874"/>
    <row r="283875"/>
    <row r="283876"/>
    <row r="283877"/>
    <row r="283878"/>
    <row r="283879"/>
    <row r="283880"/>
    <row r="283881"/>
    <row r="283882"/>
    <row r="283883"/>
    <row r="283884"/>
    <row r="283885"/>
    <row r="283886"/>
    <row r="283887"/>
    <row r="283888"/>
    <row r="283889"/>
    <row r="283890"/>
    <row r="283891"/>
    <row r="283892"/>
    <row r="283893"/>
    <row r="283894"/>
    <row r="283895"/>
    <row r="283896"/>
    <row r="283897"/>
    <row r="283898"/>
    <row r="283899"/>
    <row r="283900"/>
    <row r="283901"/>
    <row r="283902"/>
    <row r="283903"/>
    <row r="283904"/>
    <row r="283905"/>
    <row r="283906"/>
    <row r="283907"/>
    <row r="283908"/>
    <row r="283909"/>
    <row r="283910"/>
    <row r="283911"/>
    <row r="283912"/>
    <row r="283913"/>
    <row r="283914"/>
    <row r="283915"/>
    <row r="283916"/>
    <row r="283917"/>
    <row r="283918"/>
    <row r="283919"/>
    <row r="283920"/>
    <row r="283921"/>
    <row r="283922"/>
    <row r="283923"/>
    <row r="283924"/>
    <row r="283925"/>
    <row r="283926"/>
    <row r="283927"/>
    <row r="283928"/>
    <row r="283929"/>
    <row r="283930"/>
    <row r="283931"/>
    <row r="283932"/>
    <row r="283933"/>
    <row r="283934"/>
    <row r="283935"/>
    <row r="283936"/>
    <row r="283937"/>
    <row r="283938"/>
    <row r="283939"/>
    <row r="283940"/>
    <row r="283941"/>
    <row r="283942"/>
    <row r="283943"/>
    <row r="283944"/>
    <row r="283945"/>
    <row r="283946"/>
    <row r="283947"/>
    <row r="283948"/>
    <row r="283949"/>
    <row r="283950"/>
    <row r="283951"/>
    <row r="283952"/>
    <row r="283953"/>
    <row r="283954"/>
    <row r="283955"/>
    <row r="283956"/>
    <row r="283957"/>
    <row r="283958"/>
    <row r="283959"/>
    <row r="283960"/>
    <row r="283961"/>
    <row r="283962"/>
    <row r="283963"/>
    <row r="283964"/>
    <row r="283965"/>
    <row r="283966"/>
    <row r="283967"/>
    <row r="283968"/>
    <row r="283969"/>
    <row r="283970"/>
    <row r="283971"/>
    <row r="283972"/>
    <row r="283973"/>
    <row r="283974"/>
    <row r="283975"/>
    <row r="283976"/>
    <row r="283977"/>
    <row r="283978"/>
    <row r="283979"/>
    <row r="283980"/>
    <row r="283981"/>
    <row r="283982"/>
    <row r="283983"/>
    <row r="283984"/>
    <row r="283985"/>
    <row r="283986"/>
    <row r="283987"/>
    <row r="283988"/>
    <row r="283989"/>
    <row r="283990"/>
    <row r="283991"/>
    <row r="283992"/>
    <row r="283993"/>
    <row r="283994"/>
    <row r="283995"/>
    <row r="283996"/>
    <row r="283997"/>
    <row r="283998"/>
    <row r="283999"/>
    <row r="284000"/>
    <row r="284001"/>
    <row r="284002"/>
    <row r="284003"/>
    <row r="284004"/>
    <row r="284005"/>
    <row r="284006"/>
    <row r="284007"/>
    <row r="284008"/>
    <row r="284009"/>
    <row r="284010"/>
    <row r="284011"/>
    <row r="284012"/>
    <row r="284013"/>
    <row r="284014"/>
    <row r="284015"/>
    <row r="284016"/>
    <row r="284017"/>
    <row r="284018"/>
    <row r="284019"/>
    <row r="284020"/>
    <row r="284021"/>
    <row r="284022"/>
    <row r="284023"/>
    <row r="284024"/>
    <row r="284025"/>
    <row r="284026"/>
    <row r="284027"/>
    <row r="284028"/>
    <row r="284029"/>
    <row r="284030"/>
    <row r="284031"/>
    <row r="284032"/>
    <row r="284033"/>
    <row r="284034"/>
    <row r="284035"/>
    <row r="284036"/>
    <row r="284037"/>
    <row r="284038"/>
    <row r="284039"/>
    <row r="284040"/>
    <row r="284041"/>
    <row r="284042"/>
    <row r="284043"/>
    <row r="284044"/>
    <row r="284045"/>
    <row r="284046"/>
    <row r="284047"/>
    <row r="284048"/>
    <row r="284049"/>
    <row r="284050"/>
    <row r="284051"/>
    <row r="284052"/>
    <row r="284053"/>
    <row r="284054"/>
    <row r="284055"/>
    <row r="284056"/>
    <row r="284057"/>
    <row r="284058"/>
    <row r="284059"/>
    <row r="284060"/>
    <row r="284061"/>
    <row r="284062"/>
    <row r="284063"/>
    <row r="284064"/>
    <row r="284065"/>
    <row r="284066"/>
    <row r="284067"/>
    <row r="284068"/>
    <row r="284069"/>
    <row r="284070"/>
    <row r="284071"/>
    <row r="284072"/>
    <row r="284073"/>
    <row r="284074"/>
    <row r="284075"/>
    <row r="284076"/>
    <row r="284077"/>
    <row r="284078"/>
    <row r="284079"/>
    <row r="284080"/>
    <row r="284081"/>
    <row r="284082"/>
    <row r="284083"/>
    <row r="284084"/>
    <row r="284085"/>
    <row r="284086"/>
    <row r="284087"/>
    <row r="284088"/>
    <row r="284089"/>
    <row r="284090"/>
    <row r="284091"/>
    <row r="284092"/>
    <row r="284093"/>
    <row r="284094"/>
    <row r="284095"/>
    <row r="284096"/>
    <row r="284097"/>
    <row r="284098"/>
    <row r="284099"/>
    <row r="284100"/>
    <row r="284101"/>
    <row r="284102"/>
    <row r="284103"/>
    <row r="284104"/>
    <row r="284105"/>
    <row r="284106"/>
    <row r="284107"/>
    <row r="284108"/>
    <row r="284109"/>
    <row r="284110"/>
    <row r="284111"/>
    <row r="284112"/>
    <row r="284113"/>
    <row r="284114"/>
    <row r="284115"/>
    <row r="284116"/>
    <row r="284117"/>
    <row r="284118"/>
    <row r="284119"/>
    <row r="284120"/>
    <row r="284121"/>
    <row r="284122"/>
    <row r="284123"/>
    <row r="284124"/>
    <row r="284125"/>
    <row r="284126"/>
    <row r="284127"/>
    <row r="284128"/>
    <row r="284129"/>
    <row r="284130"/>
    <row r="284131"/>
    <row r="284132"/>
    <row r="284133"/>
    <row r="284134"/>
    <row r="284135"/>
    <row r="284136"/>
    <row r="284137"/>
    <row r="284138"/>
    <row r="284139"/>
    <row r="284140"/>
    <row r="284141"/>
    <row r="284142"/>
    <row r="284143"/>
    <row r="284144"/>
    <row r="284145"/>
    <row r="284146"/>
    <row r="284147"/>
    <row r="284148"/>
    <row r="284149"/>
    <row r="284150"/>
    <row r="284151"/>
    <row r="284152"/>
    <row r="284153"/>
    <row r="284154"/>
    <row r="284155"/>
    <row r="284156"/>
    <row r="284157"/>
    <row r="284158"/>
    <row r="284159"/>
    <row r="284160"/>
    <row r="284161"/>
    <row r="284162"/>
    <row r="284163"/>
    <row r="284164"/>
    <row r="284165"/>
    <row r="284166"/>
    <row r="284167"/>
    <row r="284168"/>
    <row r="284169"/>
    <row r="284170"/>
    <row r="284171"/>
    <row r="284172"/>
    <row r="284173"/>
    <row r="284174"/>
    <row r="284175"/>
    <row r="284176"/>
    <row r="284177"/>
    <row r="284178"/>
    <row r="284179"/>
    <row r="284180"/>
    <row r="284181"/>
    <row r="284182"/>
    <row r="284183"/>
    <row r="284184"/>
    <row r="284185"/>
    <row r="284186"/>
    <row r="284187"/>
    <row r="284188"/>
    <row r="284189"/>
    <row r="284190"/>
    <row r="284191"/>
    <row r="284192"/>
    <row r="284193"/>
    <row r="284194"/>
    <row r="284195"/>
    <row r="284196"/>
    <row r="284197"/>
    <row r="284198"/>
    <row r="284199"/>
    <row r="284200"/>
    <row r="284201"/>
    <row r="284202"/>
    <row r="284203"/>
    <row r="284204"/>
    <row r="284205"/>
    <row r="284206"/>
    <row r="284207"/>
    <row r="284208"/>
    <row r="284209"/>
    <row r="284210"/>
    <row r="284211"/>
    <row r="284212"/>
    <row r="284213"/>
    <row r="284214"/>
    <row r="284215"/>
    <row r="284216"/>
    <row r="284217"/>
    <row r="284218"/>
    <row r="284219"/>
    <row r="284220"/>
    <row r="284221"/>
    <row r="284222"/>
    <row r="284223"/>
    <row r="284224"/>
    <row r="284225"/>
    <row r="284226"/>
    <row r="284227"/>
    <row r="284228"/>
    <row r="284229"/>
    <row r="284230"/>
    <row r="284231"/>
    <row r="284232"/>
    <row r="284233"/>
    <row r="284234"/>
    <row r="284235"/>
    <row r="284236"/>
    <row r="284237"/>
    <row r="284238"/>
    <row r="284239"/>
    <row r="284240"/>
    <row r="284241"/>
    <row r="284242"/>
    <row r="284243"/>
    <row r="284244"/>
    <row r="284245"/>
    <row r="284246"/>
    <row r="284247"/>
    <row r="284248"/>
    <row r="284249"/>
    <row r="284250"/>
    <row r="284251"/>
    <row r="284252"/>
    <row r="284253"/>
    <row r="284254"/>
    <row r="284255"/>
    <row r="284256"/>
    <row r="284257"/>
    <row r="284258"/>
    <row r="284259"/>
    <row r="284260"/>
    <row r="284261"/>
    <row r="284262"/>
    <row r="284263"/>
    <row r="284264"/>
    <row r="284265"/>
    <row r="284266"/>
    <row r="284267"/>
    <row r="284268"/>
    <row r="284269"/>
    <row r="284270"/>
    <row r="284271"/>
    <row r="284272"/>
    <row r="284273"/>
    <row r="284274"/>
    <row r="284275"/>
    <row r="284276"/>
    <row r="284277"/>
    <row r="284278"/>
    <row r="284279"/>
    <row r="284280"/>
    <row r="284281"/>
    <row r="284282"/>
    <row r="284283"/>
    <row r="284284"/>
    <row r="284285"/>
    <row r="284286"/>
    <row r="284287"/>
    <row r="284288"/>
    <row r="284289"/>
    <row r="284290"/>
    <row r="284291"/>
    <row r="284292"/>
    <row r="284293"/>
    <row r="284294"/>
    <row r="284295"/>
    <row r="284296"/>
    <row r="284297"/>
    <row r="284298"/>
    <row r="284299"/>
    <row r="284300"/>
    <row r="284301"/>
    <row r="284302"/>
    <row r="284303"/>
    <row r="284304"/>
    <row r="284305"/>
    <row r="284306"/>
    <row r="284307"/>
    <row r="284308"/>
    <row r="284309"/>
    <row r="284310"/>
    <row r="284311"/>
    <row r="284312"/>
    <row r="284313"/>
    <row r="284314"/>
    <row r="284315"/>
    <row r="284316"/>
    <row r="284317"/>
    <row r="284318"/>
    <row r="284319"/>
    <row r="284320"/>
    <row r="284321"/>
    <row r="284322"/>
    <row r="284323"/>
    <row r="284324"/>
    <row r="284325"/>
    <row r="284326"/>
    <row r="284327"/>
    <row r="284328"/>
    <row r="284329"/>
    <row r="284330"/>
    <row r="284331"/>
    <row r="284332"/>
    <row r="284333"/>
    <row r="284334"/>
    <row r="284335"/>
    <row r="284336"/>
    <row r="284337"/>
    <row r="284338"/>
    <row r="284339"/>
    <row r="284340"/>
    <row r="284341"/>
    <row r="284342"/>
    <row r="284343"/>
    <row r="284344"/>
    <row r="284345"/>
    <row r="284346"/>
    <row r="284347"/>
    <row r="284348"/>
    <row r="284349"/>
    <row r="284350"/>
    <row r="284351"/>
    <row r="284352"/>
    <row r="284353"/>
    <row r="284354"/>
    <row r="284355"/>
    <row r="284356"/>
    <row r="284357"/>
    <row r="284358"/>
    <row r="284359"/>
    <row r="284360"/>
    <row r="284361"/>
    <row r="284362"/>
    <row r="284363"/>
    <row r="284364"/>
    <row r="284365"/>
    <row r="284366"/>
    <row r="284367"/>
    <row r="284368"/>
    <row r="284369"/>
    <row r="284370"/>
    <row r="284371"/>
    <row r="284372"/>
    <row r="284373"/>
    <row r="284374"/>
    <row r="284375"/>
    <row r="284376"/>
    <row r="284377"/>
    <row r="284378"/>
    <row r="284379"/>
    <row r="284380"/>
    <row r="284381"/>
    <row r="284382"/>
    <row r="284383"/>
    <row r="284384"/>
    <row r="284385"/>
    <row r="284386"/>
    <row r="284387"/>
    <row r="284388"/>
    <row r="284389"/>
    <row r="284390"/>
    <row r="284391"/>
    <row r="284392"/>
    <row r="284393"/>
    <row r="284394"/>
    <row r="284395"/>
    <row r="284396"/>
    <row r="284397"/>
    <row r="284398"/>
    <row r="284399"/>
    <row r="284400"/>
    <row r="284401"/>
    <row r="284402"/>
    <row r="284403"/>
    <row r="284404"/>
    <row r="284405"/>
    <row r="284406"/>
    <row r="284407"/>
    <row r="284408"/>
    <row r="284409"/>
    <row r="284410"/>
    <row r="284411"/>
    <row r="284412"/>
    <row r="284413"/>
    <row r="284414"/>
    <row r="284415"/>
    <row r="284416"/>
    <row r="284417"/>
    <row r="284418"/>
    <row r="284419"/>
    <row r="284420"/>
    <row r="284421"/>
    <row r="284422"/>
    <row r="284423"/>
    <row r="284424"/>
    <row r="284425"/>
    <row r="284426"/>
    <row r="284427"/>
    <row r="284428"/>
    <row r="284429"/>
    <row r="284430"/>
    <row r="284431"/>
    <row r="284432"/>
    <row r="284433"/>
    <row r="284434"/>
    <row r="284435"/>
    <row r="284436"/>
    <row r="284437"/>
    <row r="284438"/>
    <row r="284439"/>
    <row r="284440"/>
    <row r="284441"/>
    <row r="284442"/>
    <row r="284443"/>
    <row r="284444"/>
    <row r="284445"/>
    <row r="284446"/>
    <row r="284447"/>
    <row r="284448"/>
    <row r="284449"/>
    <row r="284450"/>
    <row r="284451"/>
    <row r="284452"/>
    <row r="284453"/>
    <row r="284454"/>
    <row r="284455"/>
    <row r="284456"/>
    <row r="284457"/>
    <row r="284458"/>
    <row r="284459"/>
    <row r="284460"/>
    <row r="284461"/>
    <row r="284462"/>
    <row r="284463"/>
    <row r="284464"/>
    <row r="284465"/>
    <row r="284466"/>
    <row r="284467"/>
    <row r="284468"/>
    <row r="284469"/>
    <row r="284470"/>
    <row r="284471"/>
    <row r="284472"/>
    <row r="284473"/>
    <row r="284474"/>
    <row r="284475"/>
    <row r="284476"/>
    <row r="284477"/>
    <row r="284478"/>
    <row r="284479"/>
    <row r="284480"/>
    <row r="284481"/>
    <row r="284482"/>
    <row r="284483"/>
    <row r="284484"/>
    <row r="284485"/>
    <row r="284486"/>
    <row r="284487"/>
    <row r="284488"/>
    <row r="284489"/>
    <row r="284490"/>
    <row r="284491"/>
    <row r="284492"/>
    <row r="284493"/>
    <row r="284494"/>
    <row r="284495"/>
    <row r="284496"/>
    <row r="284497"/>
    <row r="284498"/>
    <row r="284499"/>
    <row r="284500"/>
    <row r="284501"/>
    <row r="284502"/>
    <row r="284503"/>
    <row r="284504"/>
    <row r="284505"/>
    <row r="284506"/>
    <row r="284507"/>
    <row r="284508"/>
    <row r="284509"/>
    <row r="284510"/>
    <row r="284511"/>
    <row r="284512"/>
    <row r="284513"/>
    <row r="284514"/>
    <row r="284515"/>
    <row r="284516"/>
    <row r="284517"/>
    <row r="284518"/>
    <row r="284519"/>
    <row r="284520"/>
    <row r="284521"/>
    <row r="284522"/>
    <row r="284523"/>
    <row r="284524"/>
    <row r="284525"/>
    <row r="284526"/>
    <row r="284527"/>
    <row r="284528"/>
    <row r="284529"/>
    <row r="284530"/>
    <row r="284531"/>
    <row r="284532"/>
    <row r="284533"/>
    <row r="284534"/>
    <row r="284535"/>
    <row r="284536"/>
    <row r="284537"/>
    <row r="284538"/>
    <row r="284539"/>
    <row r="284540"/>
    <row r="284541"/>
    <row r="284542"/>
    <row r="284543"/>
    <row r="284544"/>
    <row r="284545"/>
    <row r="284546"/>
    <row r="284547"/>
    <row r="284548"/>
    <row r="284549"/>
    <row r="284550"/>
    <row r="284551"/>
    <row r="284552"/>
    <row r="284553"/>
    <row r="284554"/>
    <row r="284555"/>
    <row r="284556"/>
    <row r="284557"/>
    <row r="284558"/>
    <row r="284559"/>
    <row r="284560"/>
    <row r="284561"/>
    <row r="284562"/>
    <row r="284563"/>
    <row r="284564"/>
    <row r="284565"/>
    <row r="284566"/>
    <row r="284567"/>
    <row r="284568"/>
    <row r="284569"/>
    <row r="284570"/>
    <row r="284571"/>
    <row r="284572"/>
    <row r="284573"/>
    <row r="284574"/>
    <row r="284575"/>
    <row r="284576"/>
    <row r="284577"/>
    <row r="284578"/>
    <row r="284579"/>
    <row r="284580"/>
    <row r="284581"/>
    <row r="284582"/>
    <row r="284583"/>
    <row r="284584"/>
    <row r="284585"/>
    <row r="284586"/>
    <row r="284587"/>
    <row r="284588"/>
    <row r="284589"/>
    <row r="284590"/>
    <row r="284591"/>
    <row r="284592"/>
    <row r="284593"/>
    <row r="284594"/>
    <row r="284595"/>
    <row r="284596"/>
    <row r="284597"/>
    <row r="284598"/>
    <row r="284599"/>
    <row r="284600"/>
    <row r="284601"/>
    <row r="284602"/>
    <row r="284603"/>
    <row r="284604"/>
    <row r="284605"/>
    <row r="284606"/>
    <row r="284607"/>
    <row r="284608"/>
    <row r="284609"/>
    <row r="284610"/>
    <row r="284611"/>
    <row r="284612"/>
    <row r="284613"/>
    <row r="284614"/>
    <row r="284615"/>
    <row r="284616"/>
    <row r="284617"/>
    <row r="284618"/>
    <row r="284619"/>
    <row r="284620"/>
    <row r="284621"/>
    <row r="284622"/>
    <row r="284623"/>
    <row r="284624"/>
    <row r="284625"/>
    <row r="284626"/>
    <row r="284627"/>
    <row r="284628"/>
    <row r="284629"/>
    <row r="284630"/>
    <row r="284631"/>
    <row r="284632"/>
    <row r="284633"/>
    <row r="284634"/>
    <row r="284635"/>
    <row r="284636"/>
    <row r="284637"/>
    <row r="284638"/>
    <row r="284639"/>
    <row r="284640"/>
    <row r="284641"/>
    <row r="284642"/>
    <row r="284643"/>
    <row r="284644"/>
    <row r="284645"/>
    <row r="284646"/>
    <row r="284647"/>
    <row r="284648"/>
    <row r="284649"/>
    <row r="284650"/>
    <row r="284651"/>
    <row r="284652"/>
    <row r="284653"/>
    <row r="284654"/>
    <row r="284655"/>
    <row r="284656"/>
    <row r="284657"/>
    <row r="284658"/>
    <row r="284659"/>
    <row r="284660"/>
    <row r="284661"/>
    <row r="284662"/>
    <row r="284663"/>
    <row r="284664"/>
    <row r="284665"/>
    <row r="284666"/>
    <row r="284667"/>
    <row r="284668"/>
    <row r="284669"/>
    <row r="284670"/>
    <row r="284671"/>
    <row r="284672"/>
    <row r="284673"/>
    <row r="284674"/>
    <row r="284675"/>
    <row r="284676"/>
    <row r="284677"/>
    <row r="284678"/>
    <row r="284679"/>
    <row r="284680"/>
    <row r="284681"/>
    <row r="284682"/>
    <row r="284683"/>
    <row r="284684"/>
    <row r="284685"/>
    <row r="284686"/>
    <row r="284687"/>
    <row r="284688"/>
    <row r="284689"/>
    <row r="284690"/>
    <row r="284691"/>
    <row r="284692"/>
    <row r="284693"/>
    <row r="284694"/>
    <row r="284695"/>
    <row r="284696"/>
    <row r="284697"/>
    <row r="284698"/>
    <row r="284699"/>
    <row r="284700"/>
    <row r="284701"/>
    <row r="284702"/>
    <row r="284703"/>
    <row r="284704"/>
    <row r="284705"/>
    <row r="284706"/>
    <row r="284707"/>
    <row r="284708"/>
    <row r="284709"/>
    <row r="284710"/>
    <row r="284711"/>
    <row r="284712"/>
    <row r="284713"/>
    <row r="284714"/>
    <row r="284715"/>
    <row r="284716"/>
    <row r="284717"/>
    <row r="284718"/>
    <row r="284719"/>
    <row r="284720"/>
    <row r="284721"/>
    <row r="284722"/>
    <row r="284723"/>
    <row r="284724"/>
    <row r="284725"/>
    <row r="284726"/>
    <row r="284727"/>
    <row r="284728"/>
    <row r="284729"/>
    <row r="284730"/>
    <row r="284731"/>
    <row r="284732"/>
    <row r="284733"/>
    <row r="284734"/>
    <row r="284735"/>
    <row r="284736"/>
    <row r="284737"/>
    <row r="284738"/>
    <row r="284739"/>
    <row r="284740"/>
    <row r="284741"/>
    <row r="284742"/>
    <row r="284743"/>
    <row r="284744"/>
    <row r="284745"/>
    <row r="284746"/>
    <row r="284747"/>
    <row r="284748"/>
    <row r="284749"/>
    <row r="284750"/>
    <row r="284751"/>
    <row r="284752"/>
    <row r="284753"/>
    <row r="284754"/>
    <row r="284755"/>
    <row r="284756"/>
    <row r="284757"/>
    <row r="284758"/>
    <row r="284759"/>
    <row r="284760"/>
    <row r="284761"/>
    <row r="284762"/>
    <row r="284763"/>
    <row r="284764"/>
    <row r="284765"/>
    <row r="284766"/>
    <row r="284767"/>
    <row r="284768"/>
    <row r="284769"/>
    <row r="284770"/>
    <row r="284771"/>
    <row r="284772"/>
    <row r="284773"/>
    <row r="284774"/>
    <row r="284775"/>
    <row r="284776"/>
    <row r="284777"/>
    <row r="284778"/>
    <row r="284779"/>
    <row r="284780"/>
    <row r="284781"/>
    <row r="284782"/>
    <row r="284783"/>
    <row r="284784"/>
    <row r="284785"/>
    <row r="284786"/>
    <row r="284787"/>
    <row r="284788"/>
    <row r="284789"/>
    <row r="284790"/>
    <row r="284791"/>
    <row r="284792"/>
    <row r="284793"/>
    <row r="284794"/>
    <row r="284795"/>
    <row r="284796"/>
    <row r="284797"/>
    <row r="284798"/>
    <row r="284799"/>
    <row r="284800"/>
    <row r="284801"/>
    <row r="284802"/>
    <row r="284803"/>
    <row r="284804"/>
    <row r="284805"/>
    <row r="284806"/>
    <row r="284807"/>
    <row r="284808"/>
    <row r="284809"/>
    <row r="284810"/>
    <row r="284811"/>
    <row r="284812"/>
    <row r="284813"/>
    <row r="284814"/>
    <row r="284815"/>
    <row r="284816"/>
    <row r="284817"/>
    <row r="284818"/>
    <row r="284819"/>
    <row r="284820"/>
    <row r="284821"/>
    <row r="284822"/>
    <row r="284823"/>
    <row r="284824"/>
    <row r="284825"/>
    <row r="284826"/>
    <row r="284827"/>
    <row r="284828"/>
    <row r="284829"/>
    <row r="284830"/>
    <row r="284831"/>
    <row r="284832"/>
    <row r="284833"/>
    <row r="284834"/>
    <row r="284835"/>
    <row r="284836"/>
    <row r="284837"/>
    <row r="284838"/>
    <row r="284839"/>
    <row r="284840"/>
    <row r="284841"/>
    <row r="284842"/>
    <row r="284843"/>
    <row r="284844"/>
    <row r="284845"/>
    <row r="284846"/>
    <row r="284847"/>
    <row r="284848"/>
    <row r="284849"/>
    <row r="284850"/>
    <row r="284851"/>
    <row r="284852"/>
    <row r="284853"/>
    <row r="284854"/>
    <row r="284855"/>
    <row r="284856"/>
    <row r="284857"/>
    <row r="284858"/>
    <row r="284859"/>
    <row r="284860"/>
    <row r="284861"/>
    <row r="284862"/>
    <row r="284863"/>
    <row r="284864"/>
    <row r="284865"/>
    <row r="284866"/>
    <row r="284867"/>
    <row r="284868"/>
    <row r="284869"/>
    <row r="284870"/>
    <row r="284871"/>
    <row r="284872"/>
    <row r="284873"/>
    <row r="284874"/>
    <row r="284875"/>
    <row r="284876"/>
    <row r="284877"/>
    <row r="284878"/>
    <row r="284879"/>
    <row r="284880"/>
    <row r="284881"/>
    <row r="284882"/>
    <row r="284883"/>
    <row r="284884"/>
    <row r="284885"/>
    <row r="284886"/>
    <row r="284887"/>
    <row r="284888"/>
    <row r="284889"/>
    <row r="284890"/>
    <row r="284891"/>
    <row r="284892"/>
    <row r="284893"/>
    <row r="284894"/>
    <row r="284895"/>
    <row r="284896"/>
    <row r="284897"/>
    <row r="284898"/>
    <row r="284899"/>
    <row r="284900"/>
    <row r="284901"/>
    <row r="284902"/>
    <row r="284903"/>
    <row r="284904"/>
    <row r="284905"/>
    <row r="284906"/>
    <row r="284907"/>
    <row r="284908"/>
    <row r="284909"/>
    <row r="284910"/>
    <row r="284911"/>
    <row r="284912"/>
    <row r="284913"/>
    <row r="284914"/>
    <row r="284915"/>
    <row r="284916"/>
    <row r="284917"/>
    <row r="284918"/>
    <row r="284919"/>
    <row r="284920"/>
    <row r="284921"/>
    <row r="284922"/>
    <row r="284923"/>
    <row r="284924"/>
    <row r="284925"/>
    <row r="284926"/>
    <row r="284927"/>
    <row r="284928"/>
    <row r="284929"/>
    <row r="284930"/>
    <row r="284931"/>
    <row r="284932"/>
    <row r="284933"/>
    <row r="284934"/>
    <row r="284935"/>
    <row r="284936"/>
    <row r="284937"/>
    <row r="284938"/>
    <row r="284939"/>
    <row r="284940"/>
    <row r="284941"/>
    <row r="284942"/>
    <row r="284943"/>
    <row r="284944"/>
    <row r="284945"/>
    <row r="284946"/>
    <row r="284947"/>
    <row r="284948"/>
    <row r="284949"/>
    <row r="284950"/>
    <row r="284951"/>
    <row r="284952"/>
    <row r="284953"/>
    <row r="284954"/>
    <row r="284955"/>
    <row r="284956"/>
    <row r="284957"/>
    <row r="284958"/>
    <row r="284959"/>
    <row r="284960"/>
    <row r="284961"/>
    <row r="284962"/>
    <row r="284963"/>
    <row r="284964"/>
    <row r="284965"/>
    <row r="284966"/>
    <row r="284967"/>
    <row r="284968"/>
    <row r="284969"/>
    <row r="284970"/>
    <row r="284971"/>
    <row r="284972"/>
    <row r="284973"/>
    <row r="284974"/>
    <row r="284975"/>
    <row r="284976"/>
    <row r="284977"/>
    <row r="284978"/>
    <row r="284979"/>
    <row r="284980"/>
    <row r="284981"/>
    <row r="284982"/>
    <row r="284983"/>
    <row r="284984"/>
    <row r="284985"/>
    <row r="284986"/>
    <row r="284987"/>
    <row r="284988"/>
    <row r="284989"/>
    <row r="284990"/>
    <row r="284991"/>
    <row r="284992"/>
    <row r="284993"/>
    <row r="284994"/>
    <row r="284995"/>
    <row r="284996"/>
    <row r="284997"/>
    <row r="284998"/>
    <row r="284999"/>
    <row r="285000"/>
    <row r="285001"/>
    <row r="285002"/>
    <row r="285003"/>
    <row r="285004"/>
    <row r="285005"/>
    <row r="285006"/>
    <row r="285007"/>
    <row r="285008"/>
    <row r="285009"/>
    <row r="285010"/>
    <row r="285011"/>
    <row r="285012"/>
    <row r="285013"/>
    <row r="285014"/>
    <row r="285015"/>
    <row r="285016"/>
    <row r="285017"/>
    <row r="285018"/>
    <row r="285019"/>
    <row r="285020"/>
    <row r="285021"/>
    <row r="285022"/>
    <row r="285023"/>
    <row r="285024"/>
    <row r="285025"/>
    <row r="285026"/>
    <row r="285027"/>
    <row r="285028"/>
    <row r="285029"/>
    <row r="285030"/>
    <row r="285031"/>
    <row r="285032"/>
    <row r="285033"/>
    <row r="285034"/>
    <row r="285035"/>
    <row r="285036"/>
    <row r="285037"/>
    <row r="285038"/>
    <row r="285039"/>
    <row r="285040"/>
    <row r="285041"/>
    <row r="285042"/>
    <row r="285043"/>
    <row r="285044"/>
    <row r="285045"/>
    <row r="285046"/>
    <row r="285047"/>
    <row r="285048"/>
    <row r="285049"/>
    <row r="285050"/>
    <row r="285051"/>
    <row r="285052"/>
    <row r="285053"/>
    <row r="285054"/>
    <row r="285055"/>
    <row r="285056"/>
    <row r="285057"/>
    <row r="285058"/>
    <row r="285059"/>
    <row r="285060"/>
    <row r="285061"/>
    <row r="285062"/>
    <row r="285063"/>
    <row r="285064"/>
    <row r="285065"/>
    <row r="285066"/>
    <row r="285067"/>
    <row r="285068"/>
    <row r="285069"/>
    <row r="285070"/>
    <row r="285071"/>
    <row r="285072"/>
    <row r="285073"/>
    <row r="285074"/>
    <row r="285075"/>
    <row r="285076"/>
    <row r="285077"/>
    <row r="285078"/>
    <row r="285079"/>
    <row r="285080"/>
    <row r="285081"/>
    <row r="285082"/>
    <row r="285083"/>
    <row r="285084"/>
    <row r="285085"/>
    <row r="285086"/>
    <row r="285087"/>
    <row r="285088"/>
    <row r="285089"/>
    <row r="285090"/>
    <row r="285091"/>
    <row r="285092"/>
    <row r="285093"/>
    <row r="285094"/>
    <row r="285095"/>
    <row r="285096"/>
    <row r="285097"/>
    <row r="285098"/>
    <row r="285099"/>
    <row r="285100"/>
    <row r="285101"/>
    <row r="285102"/>
    <row r="285103"/>
    <row r="285104"/>
    <row r="285105"/>
    <row r="285106"/>
    <row r="285107"/>
    <row r="285108"/>
    <row r="285109"/>
    <row r="285110"/>
    <row r="285111"/>
    <row r="285112"/>
    <row r="285113"/>
    <row r="285114"/>
    <row r="285115"/>
    <row r="285116"/>
    <row r="285117"/>
    <row r="285118"/>
    <row r="285119"/>
    <row r="285120"/>
    <row r="285121"/>
    <row r="285122"/>
    <row r="285123"/>
    <row r="285124"/>
    <row r="285125"/>
    <row r="285126"/>
    <row r="285127"/>
    <row r="285128"/>
    <row r="285129"/>
    <row r="285130"/>
    <row r="285131"/>
    <row r="285132"/>
    <row r="285133"/>
    <row r="285134"/>
    <row r="285135"/>
    <row r="285136"/>
    <row r="285137"/>
    <row r="285138"/>
    <row r="285139"/>
    <row r="285140"/>
    <row r="285141"/>
    <row r="285142"/>
    <row r="285143"/>
    <row r="285144"/>
    <row r="285145"/>
    <row r="285146"/>
    <row r="285147"/>
    <row r="285148"/>
    <row r="285149"/>
    <row r="285150"/>
    <row r="285151"/>
    <row r="285152"/>
    <row r="285153"/>
    <row r="285154"/>
    <row r="285155"/>
    <row r="285156"/>
    <row r="285157"/>
    <row r="285158"/>
    <row r="285159"/>
    <row r="285160"/>
    <row r="285161"/>
    <row r="285162"/>
    <row r="285163"/>
    <row r="285164"/>
    <row r="285165"/>
    <row r="285166"/>
    <row r="285167"/>
    <row r="285168"/>
    <row r="285169"/>
    <row r="285170"/>
    <row r="285171"/>
    <row r="285172"/>
    <row r="285173"/>
    <row r="285174"/>
    <row r="285175"/>
    <row r="285176"/>
    <row r="285177"/>
    <row r="285178"/>
    <row r="285179"/>
    <row r="285180"/>
    <row r="285181"/>
    <row r="285182"/>
    <row r="285183"/>
    <row r="285184"/>
    <row r="285185"/>
    <row r="285186"/>
    <row r="285187"/>
    <row r="285188"/>
    <row r="285189"/>
    <row r="285190"/>
    <row r="285191"/>
    <row r="285192"/>
    <row r="285193"/>
    <row r="285194"/>
    <row r="285195"/>
    <row r="285196"/>
    <row r="285197"/>
    <row r="285198"/>
    <row r="285199"/>
    <row r="285200"/>
    <row r="285201"/>
    <row r="285202"/>
    <row r="285203"/>
    <row r="285204"/>
    <row r="285205"/>
    <row r="285206"/>
    <row r="285207"/>
    <row r="285208"/>
    <row r="285209"/>
    <row r="285210"/>
    <row r="285211"/>
    <row r="285212"/>
    <row r="285213"/>
    <row r="285214"/>
    <row r="285215"/>
    <row r="285216"/>
    <row r="285217"/>
    <row r="285218"/>
    <row r="285219"/>
    <row r="285220"/>
    <row r="285221"/>
    <row r="285222"/>
    <row r="285223"/>
    <row r="285224"/>
    <row r="285225"/>
    <row r="285226"/>
    <row r="285227"/>
    <row r="285228"/>
    <row r="285229"/>
    <row r="285230"/>
    <row r="285231"/>
    <row r="285232"/>
    <row r="285233"/>
    <row r="285234"/>
    <row r="285235"/>
    <row r="285236"/>
    <row r="285237"/>
    <row r="285238"/>
    <row r="285239"/>
    <row r="285240"/>
    <row r="285241"/>
    <row r="285242"/>
    <row r="285243"/>
    <row r="285244"/>
    <row r="285245"/>
    <row r="285246"/>
    <row r="285247"/>
    <row r="285248"/>
    <row r="285249"/>
    <row r="285250"/>
    <row r="285251"/>
    <row r="285252"/>
    <row r="285253"/>
    <row r="285254"/>
    <row r="285255"/>
    <row r="285256"/>
    <row r="285257"/>
    <row r="285258"/>
    <row r="285259"/>
    <row r="285260"/>
    <row r="285261"/>
    <row r="285262"/>
    <row r="285263"/>
    <row r="285264"/>
    <row r="285265"/>
    <row r="285266"/>
    <row r="285267"/>
    <row r="285268"/>
    <row r="285269"/>
    <row r="285270"/>
    <row r="285271"/>
    <row r="285272"/>
    <row r="285273"/>
    <row r="285274"/>
    <row r="285275"/>
    <row r="285276"/>
    <row r="285277"/>
    <row r="285278"/>
    <row r="285279"/>
    <row r="285280"/>
    <row r="285281"/>
    <row r="285282"/>
    <row r="285283"/>
    <row r="285284"/>
    <row r="285285"/>
    <row r="285286"/>
    <row r="285287"/>
    <row r="285288"/>
    <row r="285289"/>
    <row r="285290"/>
    <row r="285291"/>
    <row r="285292"/>
    <row r="285293"/>
    <row r="285294"/>
    <row r="285295"/>
    <row r="285296"/>
    <row r="285297"/>
    <row r="285298"/>
    <row r="285299"/>
    <row r="285300"/>
    <row r="285301"/>
    <row r="285302"/>
    <row r="285303"/>
    <row r="285304"/>
    <row r="285305"/>
    <row r="285306"/>
    <row r="285307"/>
    <row r="285308"/>
    <row r="285309"/>
    <row r="285310"/>
    <row r="285311"/>
    <row r="285312"/>
    <row r="285313"/>
    <row r="285314"/>
    <row r="285315"/>
    <row r="285316"/>
    <row r="285317"/>
    <row r="285318"/>
    <row r="285319"/>
    <row r="285320"/>
    <row r="285321"/>
    <row r="285322"/>
    <row r="285323"/>
    <row r="285324"/>
    <row r="285325"/>
    <row r="285326"/>
    <row r="285327"/>
    <row r="285328"/>
    <row r="285329"/>
    <row r="285330"/>
    <row r="285331"/>
    <row r="285332"/>
    <row r="285333"/>
    <row r="285334"/>
    <row r="285335"/>
    <row r="285336"/>
    <row r="285337"/>
    <row r="285338"/>
    <row r="285339"/>
    <row r="285340"/>
    <row r="285341"/>
    <row r="285342"/>
    <row r="285343"/>
    <row r="285344"/>
    <row r="285345"/>
    <row r="285346"/>
    <row r="285347"/>
    <row r="285348"/>
    <row r="285349"/>
    <row r="285350"/>
    <row r="285351"/>
    <row r="285352"/>
    <row r="285353"/>
    <row r="285354"/>
    <row r="285355"/>
    <row r="285356"/>
    <row r="285357"/>
    <row r="285358"/>
    <row r="285359"/>
    <row r="285360"/>
    <row r="285361"/>
    <row r="285362"/>
    <row r="285363"/>
    <row r="285364"/>
    <row r="285365"/>
    <row r="285366"/>
    <row r="285367"/>
    <row r="285368"/>
    <row r="285369"/>
    <row r="285370"/>
    <row r="285371"/>
    <row r="285372"/>
    <row r="285373"/>
    <row r="285374"/>
    <row r="285375"/>
    <row r="285376"/>
    <row r="285377"/>
    <row r="285378"/>
    <row r="285379"/>
    <row r="285380"/>
    <row r="285381"/>
    <row r="285382"/>
    <row r="285383"/>
    <row r="285384"/>
    <row r="285385"/>
    <row r="285386"/>
    <row r="285387"/>
    <row r="285388"/>
    <row r="285389"/>
    <row r="285390"/>
    <row r="285391"/>
    <row r="285392"/>
    <row r="285393"/>
    <row r="285394"/>
    <row r="285395"/>
    <row r="285396"/>
    <row r="285397"/>
    <row r="285398"/>
    <row r="285399"/>
    <row r="285400"/>
    <row r="285401"/>
    <row r="285402"/>
    <row r="285403"/>
    <row r="285404"/>
    <row r="285405"/>
    <row r="285406"/>
    <row r="285407"/>
    <row r="285408"/>
    <row r="285409"/>
    <row r="285410"/>
    <row r="285411"/>
    <row r="285412"/>
    <row r="285413"/>
    <row r="285414"/>
    <row r="285415"/>
    <row r="285416"/>
    <row r="285417"/>
    <row r="285418"/>
    <row r="285419"/>
    <row r="285420"/>
    <row r="285421"/>
    <row r="285422"/>
    <row r="285423"/>
    <row r="285424"/>
    <row r="285425"/>
    <row r="285426"/>
    <row r="285427"/>
    <row r="285428"/>
    <row r="285429"/>
    <row r="285430"/>
    <row r="285431"/>
    <row r="285432"/>
    <row r="285433"/>
    <row r="285434"/>
    <row r="285435"/>
    <row r="285436"/>
    <row r="285437"/>
    <row r="285438"/>
    <row r="285439"/>
    <row r="285440"/>
    <row r="285441"/>
    <row r="285442"/>
    <row r="285443"/>
    <row r="285444"/>
    <row r="285445"/>
    <row r="285446"/>
    <row r="285447"/>
    <row r="285448"/>
    <row r="285449"/>
    <row r="285450"/>
    <row r="285451"/>
    <row r="285452"/>
    <row r="285453"/>
    <row r="285454"/>
    <row r="285455"/>
    <row r="285456"/>
    <row r="285457"/>
    <row r="285458"/>
    <row r="285459"/>
    <row r="285460"/>
    <row r="285461"/>
    <row r="285462"/>
    <row r="285463"/>
    <row r="285464"/>
    <row r="285465"/>
    <row r="285466"/>
    <row r="285467"/>
    <row r="285468"/>
    <row r="285469"/>
    <row r="285470"/>
    <row r="285471"/>
    <row r="285472"/>
    <row r="285473"/>
    <row r="285474"/>
    <row r="285475"/>
    <row r="285476"/>
    <row r="285477"/>
    <row r="285478"/>
    <row r="285479"/>
    <row r="285480"/>
    <row r="285481"/>
    <row r="285482"/>
    <row r="285483"/>
    <row r="285484"/>
    <row r="285485"/>
    <row r="285486"/>
    <row r="285487"/>
    <row r="285488"/>
    <row r="285489"/>
    <row r="285490"/>
    <row r="285491"/>
    <row r="285492"/>
    <row r="285493"/>
    <row r="285494"/>
    <row r="285495"/>
    <row r="285496"/>
    <row r="285497"/>
    <row r="285498"/>
    <row r="285499"/>
    <row r="285500"/>
    <row r="285501"/>
    <row r="285502"/>
    <row r="285503"/>
    <row r="285504"/>
    <row r="285505"/>
    <row r="285506"/>
    <row r="285507"/>
    <row r="285508"/>
    <row r="285509"/>
    <row r="285510"/>
    <row r="285511"/>
    <row r="285512"/>
    <row r="285513"/>
    <row r="285514"/>
    <row r="285515"/>
    <row r="285516"/>
    <row r="285517"/>
    <row r="285518"/>
    <row r="285519"/>
    <row r="285520"/>
    <row r="285521"/>
    <row r="285522"/>
    <row r="285523"/>
    <row r="285524"/>
    <row r="285525"/>
    <row r="285526"/>
    <row r="285527"/>
    <row r="285528"/>
    <row r="285529"/>
    <row r="285530"/>
    <row r="285531"/>
    <row r="285532"/>
    <row r="285533"/>
    <row r="285534"/>
    <row r="285535"/>
    <row r="285536"/>
    <row r="285537"/>
    <row r="285538"/>
    <row r="285539"/>
    <row r="285540"/>
    <row r="285541"/>
    <row r="285542"/>
    <row r="285543"/>
    <row r="285544"/>
    <row r="285545"/>
    <row r="285546"/>
    <row r="285547"/>
    <row r="285548"/>
    <row r="285549"/>
    <row r="285550"/>
    <row r="285551"/>
    <row r="285552"/>
    <row r="285553"/>
    <row r="285554"/>
    <row r="285555"/>
    <row r="285556"/>
    <row r="285557"/>
    <row r="285558"/>
    <row r="285559"/>
    <row r="285560"/>
    <row r="285561"/>
    <row r="285562"/>
    <row r="285563"/>
    <row r="285564"/>
    <row r="285565"/>
    <row r="285566"/>
    <row r="285567"/>
    <row r="285568"/>
    <row r="285569"/>
    <row r="285570"/>
    <row r="285571"/>
    <row r="285572"/>
    <row r="285573"/>
    <row r="285574"/>
    <row r="285575"/>
    <row r="285576"/>
    <row r="285577"/>
    <row r="285578"/>
    <row r="285579"/>
    <row r="285580"/>
    <row r="285581"/>
    <row r="285582"/>
    <row r="285583"/>
    <row r="285584"/>
    <row r="285585"/>
    <row r="285586"/>
    <row r="285587"/>
    <row r="285588"/>
    <row r="285589"/>
    <row r="285590"/>
    <row r="285591"/>
    <row r="285592"/>
    <row r="285593"/>
    <row r="285594"/>
    <row r="285595"/>
    <row r="285596"/>
    <row r="285597"/>
    <row r="285598"/>
    <row r="285599"/>
    <row r="285600"/>
    <row r="285601"/>
    <row r="285602"/>
    <row r="285603"/>
    <row r="285604"/>
    <row r="285605"/>
    <row r="285606"/>
    <row r="285607"/>
    <row r="285608"/>
    <row r="285609"/>
    <row r="285610"/>
    <row r="285611"/>
    <row r="285612"/>
    <row r="285613"/>
    <row r="285614"/>
    <row r="285615"/>
    <row r="285616"/>
    <row r="285617"/>
    <row r="285618"/>
    <row r="285619"/>
    <row r="285620"/>
    <row r="285621"/>
    <row r="285622"/>
    <row r="285623"/>
    <row r="285624"/>
    <row r="285625"/>
    <row r="285626"/>
    <row r="285627"/>
    <row r="285628"/>
    <row r="285629"/>
    <row r="285630"/>
    <row r="285631"/>
    <row r="285632"/>
    <row r="285633"/>
    <row r="285634"/>
    <row r="285635"/>
    <row r="285636"/>
    <row r="285637"/>
    <row r="285638"/>
    <row r="285639"/>
    <row r="285640"/>
    <row r="285641"/>
    <row r="285642"/>
    <row r="285643"/>
    <row r="285644"/>
    <row r="285645"/>
    <row r="285646"/>
    <row r="285647"/>
    <row r="285648"/>
    <row r="285649"/>
    <row r="285650"/>
    <row r="285651"/>
    <row r="285652"/>
    <row r="285653"/>
    <row r="285654"/>
    <row r="285655"/>
    <row r="285656"/>
    <row r="285657"/>
    <row r="285658"/>
    <row r="285659"/>
    <row r="285660"/>
    <row r="285661"/>
    <row r="285662"/>
    <row r="285663"/>
    <row r="285664"/>
    <row r="285665"/>
    <row r="285666"/>
    <row r="285667"/>
    <row r="285668"/>
    <row r="285669"/>
    <row r="285670"/>
    <row r="285671"/>
    <row r="285672"/>
    <row r="285673"/>
    <row r="285674"/>
    <row r="285675"/>
    <row r="285676"/>
    <row r="285677"/>
    <row r="285678"/>
    <row r="285679"/>
    <row r="285680"/>
    <row r="285681"/>
    <row r="285682"/>
    <row r="285683"/>
    <row r="285684"/>
    <row r="285685"/>
    <row r="285686"/>
    <row r="285687"/>
    <row r="285688"/>
    <row r="285689"/>
    <row r="285690"/>
    <row r="285691"/>
    <row r="285692"/>
    <row r="285693"/>
    <row r="285694"/>
    <row r="285695"/>
    <row r="285696"/>
    <row r="285697"/>
    <row r="285698"/>
    <row r="285699"/>
    <row r="285700"/>
    <row r="285701"/>
    <row r="285702"/>
    <row r="285703"/>
    <row r="285704"/>
    <row r="285705"/>
    <row r="285706"/>
    <row r="285707"/>
    <row r="285708"/>
    <row r="285709"/>
    <row r="285710"/>
    <row r="285711"/>
    <row r="285712"/>
    <row r="285713"/>
    <row r="285714"/>
    <row r="285715"/>
    <row r="285716"/>
    <row r="285717"/>
    <row r="285718"/>
    <row r="285719"/>
    <row r="285720"/>
    <row r="285721"/>
    <row r="285722"/>
    <row r="285723"/>
    <row r="285724"/>
    <row r="285725"/>
    <row r="285726"/>
    <row r="285727"/>
    <row r="285728"/>
    <row r="285729"/>
    <row r="285730"/>
    <row r="285731"/>
    <row r="285732"/>
    <row r="285733"/>
    <row r="285734"/>
    <row r="285735"/>
    <row r="285736"/>
    <row r="285737"/>
    <row r="285738"/>
    <row r="285739"/>
    <row r="285740"/>
    <row r="285741"/>
    <row r="285742"/>
    <row r="285743"/>
    <row r="285744"/>
    <row r="285745"/>
    <row r="285746"/>
    <row r="285747"/>
    <row r="285748"/>
    <row r="285749"/>
    <row r="285750"/>
    <row r="285751"/>
    <row r="285752"/>
    <row r="285753"/>
    <row r="285754"/>
    <row r="285755"/>
    <row r="285756"/>
    <row r="285757"/>
    <row r="285758"/>
    <row r="285759"/>
    <row r="285760"/>
    <row r="285761"/>
    <row r="285762"/>
    <row r="285763"/>
    <row r="285764"/>
    <row r="285765"/>
    <row r="285766"/>
    <row r="285767"/>
    <row r="285768"/>
    <row r="285769"/>
    <row r="285770"/>
    <row r="285771"/>
    <row r="285772"/>
    <row r="285773"/>
    <row r="285774"/>
    <row r="285775"/>
    <row r="285776"/>
    <row r="285777"/>
    <row r="285778"/>
    <row r="285779"/>
    <row r="285780"/>
    <row r="285781"/>
    <row r="285782"/>
    <row r="285783"/>
    <row r="285784"/>
    <row r="285785"/>
    <row r="285786"/>
    <row r="285787"/>
    <row r="285788"/>
    <row r="285789"/>
    <row r="285790"/>
    <row r="285791"/>
    <row r="285792"/>
    <row r="285793"/>
    <row r="285794"/>
    <row r="285795"/>
    <row r="285796"/>
    <row r="285797"/>
    <row r="285798"/>
    <row r="285799"/>
    <row r="285800"/>
    <row r="285801"/>
    <row r="285802"/>
    <row r="285803"/>
    <row r="285804"/>
    <row r="285805"/>
    <row r="285806"/>
    <row r="285807"/>
    <row r="285808"/>
    <row r="285809"/>
    <row r="285810"/>
    <row r="285811"/>
    <row r="285812"/>
    <row r="285813"/>
    <row r="285814"/>
    <row r="285815"/>
    <row r="285816"/>
    <row r="285817"/>
    <row r="285818"/>
    <row r="285819"/>
    <row r="285820"/>
    <row r="285821"/>
    <row r="285822"/>
    <row r="285823"/>
    <row r="285824"/>
    <row r="285825"/>
    <row r="285826"/>
    <row r="285827"/>
    <row r="285828"/>
    <row r="285829"/>
    <row r="285830"/>
    <row r="285831"/>
    <row r="285832"/>
    <row r="285833"/>
    <row r="285834"/>
    <row r="285835"/>
    <row r="285836"/>
    <row r="285837"/>
    <row r="285838"/>
    <row r="285839"/>
    <row r="285840"/>
    <row r="285841"/>
    <row r="285842"/>
    <row r="285843"/>
    <row r="285844"/>
    <row r="285845"/>
    <row r="285846"/>
    <row r="285847"/>
    <row r="285848"/>
    <row r="285849"/>
    <row r="285850"/>
    <row r="285851"/>
    <row r="285852"/>
    <row r="285853"/>
    <row r="285854"/>
    <row r="285855"/>
    <row r="285856"/>
    <row r="285857"/>
    <row r="285858"/>
    <row r="285859"/>
    <row r="285860"/>
    <row r="285861"/>
    <row r="285862"/>
    <row r="285863"/>
    <row r="285864"/>
    <row r="285865"/>
    <row r="285866"/>
    <row r="285867"/>
    <row r="285868"/>
    <row r="285869"/>
    <row r="285870"/>
    <row r="285871"/>
    <row r="285872"/>
    <row r="285873"/>
    <row r="285874"/>
    <row r="285875"/>
    <row r="285876"/>
    <row r="285877"/>
    <row r="285878"/>
    <row r="285879"/>
    <row r="285880"/>
    <row r="285881"/>
    <row r="285882"/>
    <row r="285883"/>
    <row r="285884"/>
    <row r="285885"/>
    <row r="285886"/>
    <row r="285887"/>
    <row r="285888"/>
    <row r="285889"/>
    <row r="285890"/>
    <row r="285891"/>
    <row r="285892"/>
    <row r="285893"/>
    <row r="285894"/>
    <row r="285895"/>
    <row r="285896"/>
    <row r="285897"/>
    <row r="285898"/>
    <row r="285899"/>
    <row r="285900"/>
    <row r="285901"/>
    <row r="285902"/>
    <row r="285903"/>
    <row r="285904"/>
    <row r="285905"/>
    <row r="285906"/>
    <row r="285907"/>
    <row r="285908"/>
    <row r="285909"/>
    <row r="285910"/>
    <row r="285911"/>
    <row r="285912"/>
    <row r="285913"/>
    <row r="285914"/>
    <row r="285915"/>
    <row r="285916"/>
    <row r="285917"/>
    <row r="285918"/>
    <row r="285919"/>
    <row r="285920"/>
    <row r="285921"/>
    <row r="285922"/>
    <row r="285923"/>
    <row r="285924"/>
    <row r="285925"/>
    <row r="285926"/>
    <row r="285927"/>
    <row r="285928"/>
    <row r="285929"/>
    <row r="285930"/>
    <row r="285931"/>
    <row r="285932"/>
    <row r="285933"/>
    <row r="285934"/>
    <row r="285935"/>
    <row r="285936"/>
    <row r="285937"/>
    <row r="285938"/>
    <row r="285939"/>
    <row r="285940"/>
    <row r="285941"/>
    <row r="285942"/>
    <row r="285943"/>
    <row r="285944"/>
    <row r="285945"/>
    <row r="285946"/>
    <row r="285947"/>
    <row r="285948"/>
    <row r="285949"/>
    <row r="285950"/>
    <row r="285951"/>
    <row r="285952"/>
    <row r="285953"/>
    <row r="285954"/>
    <row r="285955"/>
    <row r="285956"/>
    <row r="285957"/>
    <row r="285958"/>
    <row r="285959"/>
    <row r="285960"/>
    <row r="285961"/>
    <row r="285962"/>
    <row r="285963"/>
    <row r="285964"/>
    <row r="285965"/>
    <row r="285966"/>
    <row r="285967"/>
    <row r="285968"/>
    <row r="285969"/>
    <row r="285970"/>
    <row r="285971"/>
    <row r="285972"/>
    <row r="285973"/>
    <row r="285974"/>
    <row r="285975"/>
    <row r="285976"/>
    <row r="285977"/>
    <row r="285978"/>
    <row r="285979"/>
    <row r="285980"/>
    <row r="285981"/>
    <row r="285982"/>
    <row r="285983"/>
    <row r="285984"/>
    <row r="285985"/>
    <row r="285986"/>
    <row r="285987"/>
    <row r="285988"/>
    <row r="285989"/>
    <row r="285990"/>
    <row r="285991"/>
    <row r="285992"/>
    <row r="285993"/>
    <row r="285994"/>
    <row r="285995"/>
    <row r="285996"/>
    <row r="285997"/>
    <row r="285998"/>
    <row r="285999"/>
    <row r="286000"/>
    <row r="286001"/>
    <row r="286002"/>
    <row r="286003"/>
    <row r="286004"/>
    <row r="286005"/>
    <row r="286006"/>
    <row r="286007"/>
    <row r="286008"/>
    <row r="286009"/>
    <row r="286010"/>
    <row r="286011"/>
    <row r="286012"/>
    <row r="286013"/>
    <row r="286014"/>
    <row r="286015"/>
    <row r="286016"/>
    <row r="286017"/>
    <row r="286018"/>
    <row r="286019"/>
    <row r="286020"/>
    <row r="286021"/>
    <row r="286022"/>
    <row r="286023"/>
    <row r="286024"/>
    <row r="286025"/>
    <row r="286026"/>
    <row r="286027"/>
    <row r="286028"/>
    <row r="286029"/>
    <row r="286030"/>
    <row r="286031"/>
    <row r="286032"/>
    <row r="286033"/>
    <row r="286034"/>
    <row r="286035"/>
    <row r="286036"/>
    <row r="286037"/>
    <row r="286038"/>
    <row r="286039"/>
    <row r="286040"/>
    <row r="286041"/>
    <row r="286042"/>
    <row r="286043"/>
    <row r="286044"/>
    <row r="286045"/>
    <row r="286046"/>
    <row r="286047"/>
    <row r="286048"/>
    <row r="286049"/>
    <row r="286050"/>
    <row r="286051"/>
    <row r="286052"/>
    <row r="286053"/>
    <row r="286054"/>
    <row r="286055"/>
    <row r="286056"/>
    <row r="286057"/>
    <row r="286058"/>
    <row r="286059"/>
    <row r="286060"/>
    <row r="286061"/>
    <row r="286062"/>
    <row r="286063"/>
    <row r="286064"/>
    <row r="286065"/>
    <row r="286066"/>
    <row r="286067"/>
    <row r="286068"/>
    <row r="286069"/>
    <row r="286070"/>
    <row r="286071"/>
    <row r="286072"/>
    <row r="286073"/>
    <row r="286074"/>
    <row r="286075"/>
    <row r="286076"/>
    <row r="286077"/>
    <row r="286078"/>
    <row r="286079"/>
    <row r="286080"/>
    <row r="286081"/>
    <row r="286082"/>
    <row r="286083"/>
    <row r="286084"/>
    <row r="286085"/>
    <row r="286086"/>
    <row r="286087"/>
    <row r="286088"/>
    <row r="286089"/>
    <row r="286090"/>
    <row r="286091"/>
    <row r="286092"/>
    <row r="286093"/>
    <row r="286094"/>
    <row r="286095"/>
    <row r="286096"/>
    <row r="286097"/>
    <row r="286098"/>
    <row r="286099"/>
    <row r="286100"/>
    <row r="286101"/>
    <row r="286102"/>
    <row r="286103"/>
    <row r="286104"/>
    <row r="286105"/>
    <row r="286106"/>
    <row r="286107"/>
    <row r="286108"/>
    <row r="286109"/>
    <row r="286110"/>
    <row r="286111"/>
    <row r="286112"/>
    <row r="286113"/>
    <row r="286114"/>
    <row r="286115"/>
    <row r="286116"/>
    <row r="286117"/>
    <row r="286118"/>
    <row r="286119"/>
    <row r="286120"/>
    <row r="286121"/>
    <row r="286122"/>
    <row r="286123"/>
    <row r="286124"/>
    <row r="286125"/>
    <row r="286126"/>
    <row r="286127"/>
    <row r="286128"/>
    <row r="286129"/>
    <row r="286130"/>
    <row r="286131"/>
    <row r="286132"/>
    <row r="286133"/>
    <row r="286134"/>
    <row r="286135"/>
    <row r="286136"/>
    <row r="286137"/>
    <row r="286138"/>
    <row r="286139"/>
    <row r="286140"/>
    <row r="286141"/>
    <row r="286142"/>
    <row r="286143"/>
    <row r="286144"/>
    <row r="286145"/>
    <row r="286146"/>
    <row r="286147"/>
    <row r="286148"/>
    <row r="286149"/>
    <row r="286150"/>
    <row r="286151"/>
    <row r="286152"/>
    <row r="286153"/>
    <row r="286154"/>
    <row r="286155"/>
    <row r="286156"/>
    <row r="286157"/>
    <row r="286158"/>
    <row r="286159"/>
    <row r="286160"/>
    <row r="286161"/>
    <row r="286162"/>
    <row r="286163"/>
    <row r="286164"/>
    <row r="286165"/>
    <row r="286166"/>
    <row r="286167"/>
    <row r="286168"/>
    <row r="286169"/>
    <row r="286170"/>
    <row r="286171"/>
    <row r="286172"/>
    <row r="286173"/>
    <row r="286174"/>
    <row r="286175"/>
    <row r="286176"/>
    <row r="286177"/>
    <row r="286178"/>
    <row r="286179"/>
    <row r="286180"/>
    <row r="286181"/>
    <row r="286182"/>
    <row r="286183"/>
    <row r="286184"/>
    <row r="286185"/>
    <row r="286186"/>
    <row r="286187"/>
    <row r="286188"/>
    <row r="286189"/>
    <row r="286190"/>
    <row r="286191"/>
    <row r="286192"/>
    <row r="286193"/>
    <row r="286194"/>
    <row r="286195"/>
    <row r="286196"/>
    <row r="286197"/>
    <row r="286198"/>
    <row r="286199"/>
    <row r="286200"/>
    <row r="286201"/>
    <row r="286202"/>
    <row r="286203"/>
    <row r="286204"/>
    <row r="286205"/>
    <row r="286206"/>
    <row r="286207"/>
    <row r="286208"/>
    <row r="286209"/>
    <row r="286210"/>
    <row r="286211"/>
    <row r="286212"/>
    <row r="286213"/>
    <row r="286214"/>
    <row r="286215"/>
    <row r="286216"/>
    <row r="286217"/>
    <row r="286218"/>
    <row r="286219"/>
    <row r="286220"/>
    <row r="286221"/>
    <row r="286222"/>
    <row r="286223"/>
    <row r="286224"/>
    <row r="286225"/>
    <row r="286226"/>
    <row r="286227"/>
    <row r="286228"/>
    <row r="286229"/>
    <row r="286230"/>
    <row r="286231"/>
    <row r="286232"/>
    <row r="286233"/>
    <row r="286234"/>
    <row r="286235"/>
    <row r="286236"/>
    <row r="286237"/>
    <row r="286238"/>
    <row r="286239"/>
    <row r="286240"/>
    <row r="286241"/>
    <row r="286242"/>
    <row r="286243"/>
    <row r="286244"/>
    <row r="286245"/>
    <row r="286246"/>
    <row r="286247"/>
    <row r="286248"/>
    <row r="286249"/>
    <row r="286250"/>
    <row r="286251"/>
    <row r="286252"/>
    <row r="286253"/>
    <row r="286254"/>
    <row r="286255"/>
    <row r="286256"/>
    <row r="286257"/>
    <row r="286258"/>
    <row r="286259"/>
    <row r="286260"/>
    <row r="286261"/>
    <row r="286262"/>
    <row r="286263"/>
    <row r="286264"/>
    <row r="286265"/>
    <row r="286266"/>
    <row r="286267"/>
    <row r="286268"/>
    <row r="286269"/>
    <row r="286270"/>
    <row r="286271"/>
    <row r="286272"/>
    <row r="286273"/>
    <row r="286274"/>
    <row r="286275"/>
    <row r="286276"/>
    <row r="286277"/>
    <row r="286278"/>
    <row r="286279"/>
    <row r="286280"/>
    <row r="286281"/>
    <row r="286282"/>
    <row r="286283"/>
    <row r="286284"/>
    <row r="286285"/>
    <row r="286286"/>
    <row r="286287"/>
    <row r="286288"/>
    <row r="286289"/>
    <row r="286290"/>
    <row r="286291"/>
    <row r="286292"/>
    <row r="286293"/>
    <row r="286294"/>
    <row r="286295"/>
    <row r="286296"/>
    <row r="286297"/>
    <row r="286298"/>
    <row r="286299"/>
    <row r="286300"/>
    <row r="286301"/>
    <row r="286302"/>
    <row r="286303"/>
    <row r="286304"/>
    <row r="286305"/>
    <row r="286306"/>
    <row r="286307"/>
    <row r="286308"/>
    <row r="286309"/>
    <row r="286310"/>
    <row r="286311"/>
    <row r="286312"/>
    <row r="286313"/>
    <row r="286314"/>
    <row r="286315"/>
    <row r="286316"/>
    <row r="286317"/>
    <row r="286318"/>
    <row r="286319"/>
    <row r="286320"/>
    <row r="286321"/>
    <row r="286322"/>
    <row r="286323"/>
    <row r="286324"/>
    <row r="286325"/>
    <row r="286326"/>
    <row r="286327"/>
    <row r="286328"/>
    <row r="286329"/>
    <row r="286330"/>
    <row r="286331"/>
    <row r="286332"/>
    <row r="286333"/>
    <row r="286334"/>
    <row r="286335"/>
    <row r="286336"/>
    <row r="286337"/>
    <row r="286338"/>
    <row r="286339"/>
    <row r="286340"/>
    <row r="286341"/>
    <row r="286342"/>
    <row r="286343"/>
    <row r="286344"/>
    <row r="286345"/>
    <row r="286346"/>
    <row r="286347"/>
    <row r="286348"/>
    <row r="286349"/>
    <row r="286350"/>
    <row r="286351"/>
    <row r="286352"/>
    <row r="286353"/>
    <row r="286354"/>
    <row r="286355"/>
    <row r="286356"/>
    <row r="286357"/>
    <row r="286358"/>
    <row r="286359"/>
    <row r="286360"/>
    <row r="286361"/>
    <row r="286362"/>
    <row r="286363"/>
    <row r="286364"/>
    <row r="286365"/>
    <row r="286366"/>
    <row r="286367"/>
    <row r="286368"/>
    <row r="286369"/>
    <row r="286370"/>
    <row r="286371"/>
    <row r="286372"/>
    <row r="286373"/>
    <row r="286374"/>
    <row r="286375"/>
    <row r="286376"/>
    <row r="286377"/>
    <row r="286378"/>
    <row r="286379"/>
    <row r="286380"/>
    <row r="286381"/>
    <row r="286382"/>
    <row r="286383"/>
    <row r="286384"/>
    <row r="286385"/>
    <row r="286386"/>
    <row r="286387"/>
    <row r="286388"/>
    <row r="286389"/>
    <row r="286390"/>
    <row r="286391"/>
    <row r="286392"/>
    <row r="286393"/>
    <row r="286394"/>
    <row r="286395"/>
    <row r="286396"/>
    <row r="286397"/>
    <row r="286398"/>
    <row r="286399"/>
    <row r="286400"/>
    <row r="286401"/>
    <row r="286402"/>
    <row r="286403"/>
    <row r="286404"/>
    <row r="286405"/>
    <row r="286406"/>
    <row r="286407"/>
    <row r="286408"/>
    <row r="286409"/>
    <row r="286410"/>
    <row r="286411"/>
    <row r="286412"/>
    <row r="286413"/>
    <row r="286414"/>
    <row r="286415"/>
    <row r="286416"/>
    <row r="286417"/>
    <row r="286418"/>
    <row r="286419"/>
    <row r="286420"/>
    <row r="286421"/>
    <row r="286422"/>
    <row r="286423"/>
    <row r="286424"/>
    <row r="286425"/>
    <row r="286426"/>
    <row r="286427"/>
    <row r="286428"/>
    <row r="286429"/>
    <row r="286430"/>
    <row r="286431"/>
    <row r="286432"/>
    <row r="286433"/>
    <row r="286434"/>
    <row r="286435"/>
    <row r="286436"/>
    <row r="286437"/>
    <row r="286438"/>
    <row r="286439"/>
    <row r="286440"/>
    <row r="286441"/>
    <row r="286442"/>
    <row r="286443"/>
    <row r="286444"/>
    <row r="286445"/>
    <row r="286446"/>
    <row r="286447"/>
    <row r="286448"/>
    <row r="286449"/>
    <row r="286450"/>
    <row r="286451"/>
    <row r="286452"/>
    <row r="286453"/>
    <row r="286454"/>
    <row r="286455"/>
    <row r="286456"/>
    <row r="286457"/>
    <row r="286458"/>
    <row r="286459"/>
    <row r="286460"/>
    <row r="286461"/>
    <row r="286462"/>
    <row r="286463"/>
    <row r="286464"/>
    <row r="286465"/>
    <row r="286466"/>
    <row r="286467"/>
    <row r="286468"/>
    <row r="286469"/>
    <row r="286470"/>
    <row r="286471"/>
    <row r="286472"/>
    <row r="286473"/>
    <row r="286474"/>
    <row r="286475"/>
    <row r="286476"/>
    <row r="286477"/>
    <row r="286478"/>
    <row r="286479"/>
    <row r="286480"/>
    <row r="286481"/>
    <row r="286482"/>
    <row r="286483"/>
    <row r="286484"/>
    <row r="286485"/>
    <row r="286486"/>
    <row r="286487"/>
    <row r="286488"/>
    <row r="286489"/>
    <row r="286490"/>
    <row r="286491"/>
    <row r="286492"/>
    <row r="286493"/>
    <row r="286494"/>
    <row r="286495"/>
    <row r="286496"/>
    <row r="286497"/>
    <row r="286498"/>
    <row r="286499"/>
    <row r="286500"/>
    <row r="286501"/>
    <row r="286502"/>
    <row r="286503"/>
    <row r="286504"/>
    <row r="286505"/>
    <row r="286506"/>
    <row r="286507"/>
    <row r="286508"/>
    <row r="286509"/>
    <row r="286510"/>
    <row r="286511"/>
    <row r="286512"/>
    <row r="286513"/>
    <row r="286514"/>
    <row r="286515"/>
    <row r="286516"/>
    <row r="286517"/>
    <row r="286518"/>
    <row r="286519"/>
    <row r="286520"/>
    <row r="286521"/>
    <row r="286522"/>
    <row r="286523"/>
    <row r="286524"/>
    <row r="286525"/>
    <row r="286526"/>
    <row r="286527"/>
    <row r="286528"/>
    <row r="286529"/>
    <row r="286530"/>
    <row r="286531"/>
    <row r="286532"/>
    <row r="286533"/>
    <row r="286534"/>
    <row r="286535"/>
    <row r="286536"/>
    <row r="286537"/>
    <row r="286538"/>
    <row r="286539"/>
    <row r="286540"/>
    <row r="286541"/>
    <row r="286542"/>
    <row r="286543"/>
    <row r="286544"/>
    <row r="286545"/>
    <row r="286546"/>
    <row r="286547"/>
    <row r="286548"/>
    <row r="286549"/>
    <row r="286550"/>
    <row r="286551"/>
    <row r="286552"/>
    <row r="286553"/>
    <row r="286554"/>
    <row r="286555"/>
    <row r="286556"/>
    <row r="286557"/>
    <row r="286558"/>
    <row r="286559"/>
    <row r="286560"/>
    <row r="286561"/>
    <row r="286562"/>
    <row r="286563"/>
    <row r="286564"/>
    <row r="286565"/>
    <row r="286566"/>
    <row r="286567"/>
    <row r="286568"/>
    <row r="286569"/>
    <row r="286570"/>
    <row r="286571"/>
    <row r="286572"/>
    <row r="286573"/>
    <row r="286574"/>
    <row r="286575"/>
    <row r="286576"/>
    <row r="286577"/>
    <row r="286578"/>
    <row r="286579"/>
    <row r="286580"/>
    <row r="286581"/>
    <row r="286582"/>
    <row r="286583"/>
    <row r="286584"/>
    <row r="286585"/>
    <row r="286586"/>
    <row r="286587"/>
    <row r="286588"/>
    <row r="286589"/>
    <row r="286590"/>
    <row r="286591"/>
    <row r="286592"/>
    <row r="286593"/>
    <row r="286594"/>
    <row r="286595"/>
    <row r="286596"/>
    <row r="286597"/>
    <row r="286598"/>
    <row r="286599"/>
    <row r="286600"/>
    <row r="286601"/>
    <row r="286602"/>
    <row r="286603"/>
    <row r="286604"/>
    <row r="286605"/>
    <row r="286606"/>
    <row r="286607"/>
    <row r="286608"/>
    <row r="286609"/>
    <row r="286610"/>
    <row r="286611"/>
    <row r="286612"/>
    <row r="286613"/>
    <row r="286614"/>
    <row r="286615"/>
    <row r="286616"/>
    <row r="286617"/>
    <row r="286618"/>
    <row r="286619"/>
    <row r="286620"/>
    <row r="286621"/>
    <row r="286622"/>
    <row r="286623"/>
    <row r="286624"/>
    <row r="286625"/>
    <row r="286626"/>
    <row r="286627"/>
    <row r="286628"/>
    <row r="286629"/>
    <row r="286630"/>
    <row r="286631"/>
    <row r="286632"/>
    <row r="286633"/>
    <row r="286634"/>
    <row r="286635"/>
    <row r="286636"/>
    <row r="286637"/>
    <row r="286638"/>
    <row r="286639"/>
    <row r="286640"/>
    <row r="286641"/>
    <row r="286642"/>
    <row r="286643"/>
    <row r="286644"/>
    <row r="286645"/>
    <row r="286646"/>
    <row r="286647"/>
    <row r="286648"/>
    <row r="286649"/>
    <row r="286650"/>
    <row r="286651"/>
    <row r="286652"/>
    <row r="286653"/>
    <row r="286654"/>
    <row r="286655"/>
    <row r="286656"/>
    <row r="286657"/>
    <row r="286658"/>
    <row r="286659"/>
    <row r="286660"/>
    <row r="286661"/>
    <row r="286662"/>
    <row r="286663"/>
    <row r="286664"/>
    <row r="286665"/>
    <row r="286666"/>
    <row r="286667"/>
    <row r="286668"/>
    <row r="286669"/>
    <row r="286670"/>
    <row r="286671"/>
    <row r="286672"/>
    <row r="286673"/>
    <row r="286674"/>
    <row r="286675"/>
    <row r="286676"/>
    <row r="286677"/>
    <row r="286678"/>
    <row r="286679"/>
    <row r="286680"/>
    <row r="286681"/>
    <row r="286682"/>
    <row r="286683"/>
    <row r="286684"/>
    <row r="286685"/>
    <row r="286686"/>
    <row r="286687"/>
    <row r="286688"/>
    <row r="286689"/>
    <row r="286690"/>
    <row r="286691"/>
    <row r="286692"/>
    <row r="286693"/>
    <row r="286694"/>
    <row r="286695"/>
    <row r="286696"/>
    <row r="286697"/>
    <row r="286698"/>
    <row r="286699"/>
    <row r="286700"/>
    <row r="286701"/>
    <row r="286702"/>
    <row r="286703"/>
    <row r="286704"/>
    <row r="286705"/>
    <row r="286706"/>
    <row r="286707"/>
    <row r="286708"/>
    <row r="286709"/>
    <row r="286710"/>
    <row r="286711"/>
    <row r="286712"/>
    <row r="286713"/>
    <row r="286714"/>
    <row r="286715"/>
    <row r="286716"/>
    <row r="286717"/>
    <row r="286718"/>
    <row r="286719"/>
    <row r="286720"/>
    <row r="286721"/>
    <row r="286722"/>
    <row r="286723"/>
    <row r="286724"/>
    <row r="286725"/>
    <row r="286726"/>
    <row r="286727"/>
    <row r="286728"/>
    <row r="286729"/>
    <row r="286730"/>
    <row r="286731"/>
    <row r="286732"/>
    <row r="286733"/>
    <row r="286734"/>
    <row r="286735"/>
    <row r="286736"/>
    <row r="286737"/>
    <row r="286738"/>
    <row r="286739"/>
    <row r="286740"/>
    <row r="286741"/>
    <row r="286742"/>
    <row r="286743"/>
    <row r="286744"/>
    <row r="286745"/>
    <row r="286746"/>
    <row r="286747"/>
    <row r="286748"/>
    <row r="286749"/>
    <row r="286750"/>
    <row r="286751"/>
    <row r="286752"/>
    <row r="286753"/>
    <row r="286754"/>
    <row r="286755"/>
    <row r="286756"/>
    <row r="286757"/>
    <row r="286758"/>
    <row r="286759"/>
    <row r="286760"/>
    <row r="286761"/>
    <row r="286762"/>
    <row r="286763"/>
    <row r="286764"/>
    <row r="286765"/>
    <row r="286766"/>
    <row r="286767"/>
    <row r="286768"/>
    <row r="286769"/>
    <row r="286770"/>
    <row r="286771"/>
    <row r="286772"/>
    <row r="286773"/>
    <row r="286774"/>
    <row r="286775"/>
    <row r="286776"/>
    <row r="286777"/>
    <row r="286778"/>
    <row r="286779"/>
    <row r="286780"/>
    <row r="286781"/>
    <row r="286782"/>
    <row r="286783"/>
    <row r="286784"/>
    <row r="286785"/>
    <row r="286786"/>
    <row r="286787"/>
    <row r="286788"/>
    <row r="286789"/>
    <row r="286790"/>
    <row r="286791"/>
    <row r="286792"/>
    <row r="286793"/>
    <row r="286794"/>
    <row r="286795"/>
    <row r="286796"/>
    <row r="286797"/>
    <row r="286798"/>
    <row r="286799"/>
    <row r="286800"/>
    <row r="286801"/>
    <row r="286802"/>
    <row r="286803"/>
    <row r="286804"/>
    <row r="286805"/>
    <row r="286806"/>
    <row r="286807"/>
    <row r="286808"/>
    <row r="286809"/>
    <row r="286810"/>
    <row r="286811"/>
    <row r="286812"/>
    <row r="286813"/>
    <row r="286814"/>
    <row r="286815"/>
    <row r="286816"/>
    <row r="286817"/>
    <row r="286818"/>
    <row r="286819"/>
    <row r="286820"/>
    <row r="286821"/>
    <row r="286822"/>
    <row r="286823"/>
    <row r="286824"/>
    <row r="286825"/>
    <row r="286826"/>
    <row r="286827"/>
    <row r="286828"/>
    <row r="286829"/>
    <row r="286830"/>
    <row r="286831"/>
    <row r="286832"/>
    <row r="286833"/>
    <row r="286834"/>
    <row r="286835"/>
    <row r="286836"/>
    <row r="286837"/>
    <row r="286838"/>
    <row r="286839"/>
    <row r="286840"/>
    <row r="286841"/>
    <row r="286842"/>
    <row r="286843"/>
    <row r="286844"/>
    <row r="286845"/>
    <row r="286846"/>
    <row r="286847"/>
    <row r="286848"/>
    <row r="286849"/>
    <row r="286850"/>
    <row r="286851"/>
    <row r="286852"/>
    <row r="286853"/>
    <row r="286854"/>
    <row r="286855"/>
    <row r="286856"/>
    <row r="286857"/>
    <row r="286858"/>
    <row r="286859"/>
    <row r="286860"/>
    <row r="286861"/>
    <row r="286862"/>
    <row r="286863"/>
    <row r="286864"/>
    <row r="286865"/>
    <row r="286866"/>
    <row r="286867"/>
    <row r="286868"/>
    <row r="286869"/>
    <row r="286870"/>
    <row r="286871"/>
    <row r="286872"/>
    <row r="286873"/>
    <row r="286874"/>
    <row r="286875"/>
    <row r="286876"/>
    <row r="286877"/>
    <row r="286878"/>
    <row r="286879"/>
    <row r="286880"/>
    <row r="286881"/>
    <row r="286882"/>
    <row r="286883"/>
    <row r="286884"/>
    <row r="286885"/>
    <row r="286886"/>
    <row r="286887"/>
    <row r="286888"/>
    <row r="286889"/>
    <row r="286890"/>
    <row r="286891"/>
    <row r="286892"/>
    <row r="286893"/>
    <row r="286894"/>
    <row r="286895"/>
    <row r="286896"/>
    <row r="286897"/>
    <row r="286898"/>
    <row r="286899"/>
    <row r="286900"/>
    <row r="286901"/>
    <row r="286902"/>
    <row r="286903"/>
    <row r="286904"/>
    <row r="286905"/>
    <row r="286906"/>
    <row r="286907"/>
    <row r="286908"/>
    <row r="286909"/>
    <row r="286910"/>
    <row r="286911"/>
    <row r="286912"/>
    <row r="286913"/>
    <row r="286914"/>
    <row r="286915"/>
    <row r="286916"/>
    <row r="286917"/>
    <row r="286918"/>
    <row r="286919"/>
    <row r="286920"/>
    <row r="286921"/>
    <row r="286922"/>
    <row r="286923"/>
    <row r="286924"/>
    <row r="286925"/>
    <row r="286926"/>
    <row r="286927"/>
    <row r="286928"/>
    <row r="286929"/>
    <row r="286930"/>
    <row r="286931"/>
    <row r="286932"/>
    <row r="286933"/>
    <row r="286934"/>
    <row r="286935"/>
    <row r="286936"/>
    <row r="286937"/>
    <row r="286938"/>
    <row r="286939"/>
    <row r="286940"/>
    <row r="286941"/>
    <row r="286942"/>
    <row r="286943"/>
    <row r="286944"/>
    <row r="286945"/>
    <row r="286946"/>
    <row r="286947"/>
    <row r="286948"/>
    <row r="286949"/>
    <row r="286950"/>
    <row r="286951"/>
    <row r="286952"/>
    <row r="286953"/>
    <row r="286954"/>
    <row r="286955"/>
    <row r="286956"/>
    <row r="286957"/>
    <row r="286958"/>
    <row r="286959"/>
    <row r="286960"/>
    <row r="286961"/>
    <row r="286962"/>
    <row r="286963"/>
    <row r="286964"/>
    <row r="286965"/>
    <row r="286966"/>
    <row r="286967"/>
    <row r="286968"/>
    <row r="286969"/>
    <row r="286970"/>
    <row r="286971"/>
    <row r="286972"/>
    <row r="286973"/>
    <row r="286974"/>
    <row r="286975"/>
    <row r="286976"/>
    <row r="286977"/>
    <row r="286978"/>
    <row r="286979"/>
    <row r="286980"/>
    <row r="286981"/>
    <row r="286982"/>
    <row r="286983"/>
    <row r="286984"/>
    <row r="286985"/>
    <row r="286986"/>
    <row r="286987"/>
    <row r="286988"/>
    <row r="286989"/>
    <row r="286990"/>
    <row r="286991"/>
    <row r="286992"/>
    <row r="286993"/>
    <row r="286994"/>
    <row r="286995"/>
    <row r="286996"/>
    <row r="286997"/>
    <row r="286998"/>
    <row r="286999"/>
    <row r="287000"/>
    <row r="287001"/>
    <row r="287002"/>
    <row r="287003"/>
    <row r="287004"/>
    <row r="287005"/>
    <row r="287006"/>
    <row r="287007"/>
    <row r="287008"/>
    <row r="287009"/>
    <row r="287010"/>
    <row r="287011"/>
    <row r="287012"/>
    <row r="287013"/>
    <row r="287014"/>
    <row r="287015"/>
    <row r="287016"/>
    <row r="287017"/>
    <row r="287018"/>
    <row r="287019"/>
    <row r="287020"/>
    <row r="287021"/>
    <row r="287022"/>
    <row r="287023"/>
    <row r="287024"/>
    <row r="287025"/>
    <row r="287026"/>
    <row r="287027"/>
    <row r="287028"/>
    <row r="287029"/>
    <row r="287030"/>
    <row r="287031"/>
    <row r="287032"/>
    <row r="287033"/>
    <row r="287034"/>
    <row r="287035"/>
    <row r="287036"/>
    <row r="287037"/>
    <row r="287038"/>
    <row r="287039"/>
    <row r="287040"/>
    <row r="287041"/>
    <row r="287042"/>
    <row r="287043"/>
    <row r="287044"/>
    <row r="287045"/>
    <row r="287046"/>
    <row r="287047"/>
    <row r="287048"/>
    <row r="287049"/>
    <row r="287050"/>
    <row r="287051"/>
    <row r="287052"/>
    <row r="287053"/>
    <row r="287054"/>
    <row r="287055"/>
    <row r="287056"/>
    <row r="287057"/>
    <row r="287058"/>
    <row r="287059"/>
    <row r="287060"/>
    <row r="287061"/>
    <row r="287062"/>
    <row r="287063"/>
    <row r="287064"/>
    <row r="287065"/>
    <row r="287066"/>
    <row r="287067"/>
    <row r="287068"/>
    <row r="287069"/>
    <row r="287070"/>
    <row r="287071"/>
    <row r="287072"/>
    <row r="287073"/>
    <row r="287074"/>
    <row r="287075"/>
    <row r="287076"/>
    <row r="287077"/>
    <row r="287078"/>
    <row r="287079"/>
    <row r="287080"/>
    <row r="287081"/>
    <row r="287082"/>
    <row r="287083"/>
    <row r="287084"/>
    <row r="287085"/>
    <row r="287086"/>
    <row r="287087"/>
    <row r="287088"/>
    <row r="287089"/>
    <row r="287090"/>
    <row r="287091"/>
    <row r="287092"/>
    <row r="287093"/>
    <row r="287094"/>
    <row r="287095"/>
    <row r="287096"/>
    <row r="287097"/>
    <row r="287098"/>
    <row r="287099"/>
    <row r="287100"/>
    <row r="287101"/>
    <row r="287102"/>
    <row r="287103"/>
    <row r="287104"/>
    <row r="287105"/>
    <row r="287106"/>
    <row r="287107"/>
    <row r="287108"/>
    <row r="287109"/>
    <row r="287110"/>
    <row r="287111"/>
    <row r="287112"/>
    <row r="287113"/>
    <row r="287114"/>
    <row r="287115"/>
    <row r="287116"/>
    <row r="287117"/>
    <row r="287118"/>
    <row r="287119"/>
    <row r="287120"/>
    <row r="287121"/>
    <row r="287122"/>
    <row r="287123"/>
    <row r="287124"/>
    <row r="287125"/>
    <row r="287126"/>
    <row r="287127"/>
    <row r="287128"/>
    <row r="287129"/>
    <row r="287130"/>
    <row r="287131"/>
    <row r="287132"/>
    <row r="287133"/>
    <row r="287134"/>
    <row r="287135"/>
    <row r="287136"/>
    <row r="287137"/>
    <row r="287138"/>
    <row r="287139"/>
    <row r="287140"/>
    <row r="287141"/>
    <row r="287142"/>
    <row r="287143"/>
    <row r="287144"/>
    <row r="287145"/>
    <row r="287146"/>
    <row r="287147"/>
    <row r="287148"/>
    <row r="287149"/>
    <row r="287150"/>
    <row r="287151"/>
    <row r="287152"/>
    <row r="287153"/>
    <row r="287154"/>
    <row r="287155"/>
    <row r="287156"/>
    <row r="287157"/>
    <row r="287158"/>
    <row r="287159"/>
    <row r="287160"/>
    <row r="287161"/>
    <row r="287162"/>
    <row r="287163"/>
    <row r="287164"/>
    <row r="287165"/>
    <row r="287166"/>
    <row r="287167"/>
    <row r="287168"/>
    <row r="287169"/>
    <row r="287170"/>
    <row r="287171"/>
    <row r="287172"/>
    <row r="287173"/>
    <row r="287174"/>
    <row r="287175"/>
    <row r="287176"/>
    <row r="287177"/>
    <row r="287178"/>
    <row r="287179"/>
    <row r="287180"/>
    <row r="287181"/>
    <row r="287182"/>
    <row r="287183"/>
    <row r="287184"/>
    <row r="287185"/>
    <row r="287186"/>
    <row r="287187"/>
    <row r="287188"/>
    <row r="287189"/>
    <row r="287190"/>
    <row r="287191"/>
    <row r="287192"/>
    <row r="287193"/>
    <row r="287194"/>
    <row r="287195"/>
    <row r="287196"/>
    <row r="287197"/>
    <row r="287198"/>
    <row r="287199"/>
    <row r="287200"/>
    <row r="287201"/>
    <row r="287202"/>
    <row r="287203"/>
    <row r="287204"/>
    <row r="287205"/>
    <row r="287206"/>
    <row r="287207"/>
    <row r="287208"/>
    <row r="287209"/>
    <row r="287210"/>
    <row r="287211"/>
    <row r="287212"/>
    <row r="287213"/>
    <row r="287214"/>
    <row r="287215"/>
    <row r="287216"/>
    <row r="287217"/>
    <row r="287218"/>
    <row r="287219"/>
    <row r="287220"/>
    <row r="287221"/>
    <row r="287222"/>
    <row r="287223"/>
    <row r="287224"/>
    <row r="287225"/>
    <row r="287226"/>
    <row r="287227"/>
    <row r="287228"/>
    <row r="287229"/>
    <row r="287230"/>
    <row r="287231"/>
    <row r="287232"/>
    <row r="287233"/>
    <row r="287234"/>
    <row r="287235"/>
    <row r="287236"/>
    <row r="287237"/>
    <row r="287238"/>
    <row r="287239"/>
    <row r="287240"/>
    <row r="287241"/>
    <row r="287242"/>
    <row r="287243"/>
    <row r="287244"/>
    <row r="287245"/>
    <row r="287246"/>
    <row r="287247"/>
    <row r="287248"/>
    <row r="287249"/>
    <row r="287250"/>
    <row r="287251"/>
    <row r="287252"/>
    <row r="287253"/>
    <row r="287254"/>
    <row r="287255"/>
    <row r="287256"/>
    <row r="287257"/>
    <row r="287258"/>
    <row r="287259"/>
    <row r="287260"/>
    <row r="287261"/>
    <row r="287262"/>
    <row r="287263"/>
    <row r="287264"/>
    <row r="287265"/>
    <row r="287266"/>
    <row r="287267"/>
    <row r="287268"/>
    <row r="287269"/>
    <row r="287270"/>
    <row r="287271"/>
    <row r="287272"/>
    <row r="287273"/>
    <row r="287274"/>
    <row r="287275"/>
    <row r="287276"/>
    <row r="287277"/>
    <row r="287278"/>
    <row r="287279"/>
    <row r="287280"/>
    <row r="287281"/>
    <row r="287282"/>
    <row r="287283"/>
    <row r="287284"/>
    <row r="287285"/>
    <row r="287286"/>
    <row r="287287"/>
    <row r="287288"/>
    <row r="287289"/>
    <row r="287290"/>
    <row r="287291"/>
    <row r="287292"/>
    <row r="287293"/>
    <row r="287294"/>
    <row r="287295"/>
    <row r="287296"/>
    <row r="287297"/>
    <row r="287298"/>
    <row r="287299"/>
    <row r="287300"/>
    <row r="287301"/>
    <row r="287302"/>
    <row r="287303"/>
    <row r="287304"/>
    <row r="287305"/>
    <row r="287306"/>
    <row r="287307"/>
    <row r="287308"/>
    <row r="287309"/>
    <row r="287310"/>
    <row r="287311"/>
    <row r="287312"/>
    <row r="287313"/>
    <row r="287314"/>
    <row r="287315"/>
    <row r="287316"/>
    <row r="287317"/>
    <row r="287318"/>
    <row r="287319"/>
    <row r="287320"/>
    <row r="287321"/>
    <row r="287322"/>
    <row r="287323"/>
    <row r="287324"/>
    <row r="287325"/>
    <row r="287326"/>
    <row r="287327"/>
    <row r="287328"/>
    <row r="287329"/>
    <row r="287330"/>
    <row r="287331"/>
    <row r="287332"/>
    <row r="287333"/>
    <row r="287334"/>
    <row r="287335"/>
    <row r="287336"/>
    <row r="287337"/>
    <row r="287338"/>
    <row r="287339"/>
    <row r="287340"/>
    <row r="287341"/>
    <row r="287342"/>
    <row r="287343"/>
    <row r="287344"/>
    <row r="287345"/>
    <row r="287346"/>
    <row r="287347"/>
    <row r="287348"/>
    <row r="287349"/>
    <row r="287350"/>
    <row r="287351"/>
    <row r="287352"/>
    <row r="287353"/>
    <row r="287354"/>
    <row r="287355"/>
    <row r="287356"/>
    <row r="287357"/>
    <row r="287358"/>
    <row r="287359"/>
    <row r="287360"/>
    <row r="287361"/>
    <row r="287362"/>
    <row r="287363"/>
    <row r="287364"/>
    <row r="287365"/>
    <row r="287366"/>
    <row r="287367"/>
    <row r="287368"/>
    <row r="287369"/>
    <row r="287370"/>
    <row r="287371"/>
    <row r="287372"/>
    <row r="287373"/>
    <row r="287374"/>
    <row r="287375"/>
    <row r="287376"/>
    <row r="287377"/>
    <row r="287378"/>
    <row r="287379"/>
    <row r="287380"/>
    <row r="287381"/>
    <row r="287382"/>
    <row r="287383"/>
    <row r="287384"/>
    <row r="287385"/>
    <row r="287386"/>
    <row r="287387"/>
    <row r="287388"/>
    <row r="287389"/>
    <row r="287390"/>
    <row r="287391"/>
    <row r="287392"/>
    <row r="287393"/>
    <row r="287394"/>
    <row r="287395"/>
    <row r="287396"/>
    <row r="287397"/>
    <row r="287398"/>
    <row r="287399"/>
    <row r="287400"/>
    <row r="287401"/>
    <row r="287402"/>
    <row r="287403"/>
    <row r="287404"/>
    <row r="287405"/>
    <row r="287406"/>
    <row r="287407"/>
    <row r="287408"/>
    <row r="287409"/>
    <row r="287410"/>
    <row r="287411"/>
    <row r="287412"/>
    <row r="287413"/>
    <row r="287414"/>
    <row r="287415"/>
    <row r="287416"/>
    <row r="287417"/>
    <row r="287418"/>
    <row r="287419"/>
    <row r="287420"/>
    <row r="287421"/>
    <row r="287422"/>
    <row r="287423"/>
    <row r="287424"/>
    <row r="287425"/>
    <row r="287426"/>
    <row r="287427"/>
    <row r="287428"/>
    <row r="287429"/>
    <row r="287430"/>
    <row r="287431"/>
    <row r="287432"/>
    <row r="287433"/>
    <row r="287434"/>
    <row r="287435"/>
    <row r="287436"/>
    <row r="287437"/>
    <row r="287438"/>
    <row r="287439"/>
    <row r="287440"/>
    <row r="287441"/>
    <row r="287442"/>
    <row r="287443"/>
    <row r="287444"/>
    <row r="287445"/>
    <row r="287446"/>
    <row r="287447"/>
    <row r="287448"/>
    <row r="287449"/>
    <row r="287450"/>
    <row r="287451"/>
    <row r="287452"/>
    <row r="287453"/>
    <row r="287454"/>
    <row r="287455"/>
    <row r="287456"/>
    <row r="287457"/>
    <row r="287458"/>
    <row r="287459"/>
    <row r="287460"/>
    <row r="287461"/>
    <row r="287462"/>
    <row r="287463"/>
    <row r="287464"/>
    <row r="287465"/>
    <row r="287466"/>
    <row r="287467"/>
    <row r="287468"/>
    <row r="287469"/>
    <row r="287470"/>
    <row r="287471"/>
    <row r="287472"/>
    <row r="287473"/>
    <row r="287474"/>
    <row r="287475"/>
    <row r="287476"/>
    <row r="287477"/>
    <row r="287478"/>
    <row r="287479"/>
    <row r="287480"/>
    <row r="287481"/>
    <row r="287482"/>
    <row r="287483"/>
    <row r="287484"/>
    <row r="287485"/>
    <row r="287486"/>
    <row r="287487"/>
    <row r="287488"/>
    <row r="287489"/>
    <row r="287490"/>
    <row r="287491"/>
    <row r="287492"/>
    <row r="287493"/>
    <row r="287494"/>
    <row r="287495"/>
    <row r="287496"/>
    <row r="287497"/>
    <row r="287498"/>
    <row r="287499"/>
    <row r="287500"/>
    <row r="287501"/>
    <row r="287502"/>
    <row r="287503"/>
    <row r="287504"/>
    <row r="287505"/>
    <row r="287506"/>
    <row r="287507"/>
    <row r="287508"/>
    <row r="287509"/>
    <row r="287510"/>
    <row r="287511"/>
    <row r="287512"/>
    <row r="287513"/>
    <row r="287514"/>
    <row r="287515"/>
    <row r="287516"/>
    <row r="287517"/>
    <row r="287518"/>
    <row r="287519"/>
    <row r="287520"/>
    <row r="287521"/>
    <row r="287522"/>
    <row r="287523"/>
    <row r="287524"/>
    <row r="287525"/>
    <row r="287526"/>
    <row r="287527"/>
    <row r="287528"/>
    <row r="287529"/>
    <row r="287530"/>
    <row r="287531"/>
    <row r="287532"/>
    <row r="287533"/>
    <row r="287534"/>
    <row r="287535"/>
    <row r="287536"/>
    <row r="287537"/>
    <row r="287538"/>
    <row r="287539"/>
    <row r="287540"/>
    <row r="287541"/>
    <row r="287542"/>
    <row r="287543"/>
    <row r="287544"/>
    <row r="287545"/>
    <row r="287546"/>
    <row r="287547"/>
    <row r="287548"/>
    <row r="287549"/>
    <row r="287550"/>
    <row r="287551"/>
    <row r="287552"/>
    <row r="287553"/>
    <row r="287554"/>
    <row r="287555"/>
    <row r="287556"/>
    <row r="287557"/>
    <row r="287558"/>
    <row r="287559"/>
    <row r="287560"/>
    <row r="287561"/>
    <row r="287562"/>
    <row r="287563"/>
    <row r="287564"/>
    <row r="287565"/>
    <row r="287566"/>
    <row r="287567"/>
    <row r="287568"/>
    <row r="287569"/>
    <row r="287570"/>
    <row r="287571"/>
    <row r="287572"/>
    <row r="287573"/>
    <row r="287574"/>
    <row r="287575"/>
    <row r="287576"/>
    <row r="287577"/>
    <row r="287578"/>
    <row r="287579"/>
    <row r="287580"/>
    <row r="287581"/>
    <row r="287582"/>
    <row r="287583"/>
    <row r="287584"/>
    <row r="287585"/>
    <row r="287586"/>
    <row r="287587"/>
    <row r="287588"/>
    <row r="287589"/>
    <row r="287590"/>
    <row r="287591"/>
    <row r="287592"/>
    <row r="287593"/>
    <row r="287594"/>
    <row r="287595"/>
    <row r="287596"/>
    <row r="287597"/>
    <row r="287598"/>
    <row r="287599"/>
    <row r="287600"/>
    <row r="287601"/>
    <row r="287602"/>
    <row r="287603"/>
    <row r="287604"/>
    <row r="287605"/>
    <row r="287606"/>
    <row r="287607"/>
    <row r="287608"/>
    <row r="287609"/>
    <row r="287610"/>
    <row r="287611"/>
    <row r="287612"/>
    <row r="287613"/>
    <row r="287614"/>
    <row r="287615"/>
    <row r="287616"/>
    <row r="287617"/>
    <row r="287618"/>
    <row r="287619"/>
    <row r="287620"/>
    <row r="287621"/>
    <row r="287622"/>
    <row r="287623"/>
    <row r="287624"/>
    <row r="287625"/>
    <row r="287626"/>
    <row r="287627"/>
    <row r="287628"/>
    <row r="287629"/>
    <row r="287630"/>
    <row r="287631"/>
    <row r="287632"/>
    <row r="287633"/>
    <row r="287634"/>
    <row r="287635"/>
    <row r="287636"/>
    <row r="287637"/>
    <row r="287638"/>
    <row r="287639"/>
    <row r="287640"/>
    <row r="287641"/>
    <row r="287642"/>
    <row r="287643"/>
    <row r="287644"/>
    <row r="287645"/>
    <row r="287646"/>
    <row r="287647"/>
    <row r="287648"/>
    <row r="287649"/>
    <row r="287650"/>
    <row r="287651"/>
    <row r="287652"/>
    <row r="287653"/>
    <row r="287654"/>
    <row r="287655"/>
    <row r="287656"/>
    <row r="287657"/>
    <row r="287658"/>
    <row r="287659"/>
    <row r="287660"/>
    <row r="287661"/>
    <row r="287662"/>
    <row r="287663"/>
    <row r="287664"/>
    <row r="287665"/>
    <row r="287666"/>
    <row r="287667"/>
    <row r="287668"/>
    <row r="287669"/>
    <row r="287670"/>
    <row r="287671"/>
    <row r="287672"/>
    <row r="287673"/>
    <row r="287674"/>
    <row r="287675"/>
    <row r="287676"/>
    <row r="287677"/>
    <row r="287678"/>
    <row r="287679"/>
    <row r="287680"/>
    <row r="287681"/>
    <row r="287682"/>
    <row r="287683"/>
    <row r="287684"/>
    <row r="287685"/>
    <row r="287686"/>
    <row r="287687"/>
    <row r="287688"/>
    <row r="287689"/>
    <row r="287690"/>
    <row r="287691"/>
    <row r="287692"/>
    <row r="287693"/>
    <row r="287694"/>
    <row r="287695"/>
    <row r="287696"/>
    <row r="287697"/>
    <row r="287698"/>
    <row r="287699"/>
    <row r="287700"/>
    <row r="287701"/>
    <row r="287702"/>
    <row r="287703"/>
    <row r="287704"/>
    <row r="287705"/>
    <row r="287706"/>
    <row r="287707"/>
    <row r="287708"/>
    <row r="287709"/>
    <row r="287710"/>
    <row r="287711"/>
    <row r="287712"/>
    <row r="287713"/>
    <row r="287714"/>
    <row r="287715"/>
    <row r="287716"/>
    <row r="287717"/>
    <row r="287718"/>
    <row r="287719"/>
    <row r="287720"/>
    <row r="287721"/>
    <row r="287722"/>
    <row r="287723"/>
    <row r="287724"/>
    <row r="287725"/>
    <row r="287726"/>
    <row r="287727"/>
    <row r="287728"/>
    <row r="287729"/>
    <row r="287730"/>
    <row r="287731"/>
    <row r="287732"/>
    <row r="287733"/>
    <row r="287734"/>
    <row r="287735"/>
    <row r="287736"/>
    <row r="287737"/>
    <row r="287738"/>
    <row r="287739"/>
    <row r="287740"/>
    <row r="287741"/>
    <row r="287742"/>
    <row r="287743"/>
    <row r="287744"/>
    <row r="287745"/>
    <row r="287746"/>
    <row r="287747"/>
    <row r="287748"/>
    <row r="287749"/>
    <row r="287750"/>
    <row r="287751"/>
    <row r="287752"/>
    <row r="287753"/>
    <row r="287754"/>
    <row r="287755"/>
    <row r="287756"/>
    <row r="287757"/>
    <row r="287758"/>
    <row r="287759"/>
    <row r="287760"/>
    <row r="287761"/>
    <row r="287762"/>
    <row r="287763"/>
    <row r="287764"/>
    <row r="287765"/>
    <row r="287766"/>
    <row r="287767"/>
    <row r="287768"/>
    <row r="287769"/>
    <row r="287770"/>
    <row r="287771"/>
    <row r="287772"/>
    <row r="287773"/>
    <row r="287774"/>
    <row r="287775"/>
    <row r="287776"/>
    <row r="287777"/>
    <row r="287778"/>
    <row r="287779"/>
    <row r="287780"/>
    <row r="287781"/>
    <row r="287782"/>
    <row r="287783"/>
    <row r="287784"/>
    <row r="287785"/>
    <row r="287786"/>
    <row r="287787"/>
    <row r="287788"/>
    <row r="287789"/>
    <row r="287790"/>
    <row r="287791"/>
    <row r="287792"/>
    <row r="287793"/>
    <row r="287794"/>
    <row r="287795"/>
    <row r="287796"/>
    <row r="287797"/>
    <row r="287798"/>
    <row r="287799"/>
    <row r="287800"/>
    <row r="287801"/>
    <row r="287802"/>
    <row r="287803"/>
    <row r="287804"/>
    <row r="287805"/>
    <row r="287806"/>
    <row r="287807"/>
    <row r="287808"/>
    <row r="287809"/>
    <row r="287810"/>
    <row r="287811"/>
    <row r="287812"/>
    <row r="287813"/>
    <row r="287814"/>
    <row r="287815"/>
    <row r="287816"/>
    <row r="287817"/>
    <row r="287818"/>
    <row r="287819"/>
    <row r="287820"/>
    <row r="287821"/>
    <row r="287822"/>
    <row r="287823"/>
    <row r="287824"/>
    <row r="287825"/>
    <row r="287826"/>
    <row r="287827"/>
    <row r="287828"/>
    <row r="287829"/>
    <row r="287830"/>
    <row r="287831"/>
    <row r="287832"/>
    <row r="287833"/>
    <row r="287834"/>
    <row r="287835"/>
    <row r="287836"/>
    <row r="287837"/>
    <row r="287838"/>
    <row r="287839"/>
    <row r="287840"/>
    <row r="287841"/>
    <row r="287842"/>
    <row r="287843"/>
    <row r="287844"/>
    <row r="287845"/>
    <row r="287846"/>
    <row r="287847"/>
    <row r="287848"/>
    <row r="287849"/>
    <row r="287850"/>
    <row r="287851"/>
    <row r="287852"/>
    <row r="287853"/>
    <row r="287854"/>
    <row r="287855"/>
    <row r="287856"/>
    <row r="287857"/>
    <row r="287858"/>
    <row r="287859"/>
    <row r="287860"/>
    <row r="287861"/>
    <row r="287862"/>
    <row r="287863"/>
    <row r="287864"/>
    <row r="287865"/>
    <row r="287866"/>
    <row r="287867"/>
    <row r="287868"/>
    <row r="287869"/>
    <row r="287870"/>
    <row r="287871"/>
    <row r="287872"/>
    <row r="287873"/>
    <row r="287874"/>
    <row r="287875"/>
    <row r="287876"/>
    <row r="287877"/>
    <row r="287878"/>
    <row r="287879"/>
    <row r="287880"/>
    <row r="287881"/>
    <row r="287882"/>
    <row r="287883"/>
    <row r="287884"/>
    <row r="287885"/>
    <row r="287886"/>
    <row r="287887"/>
    <row r="287888"/>
    <row r="287889"/>
    <row r="287890"/>
    <row r="287891"/>
    <row r="287892"/>
    <row r="287893"/>
    <row r="287894"/>
    <row r="287895"/>
    <row r="287896"/>
    <row r="287897"/>
    <row r="287898"/>
    <row r="287899"/>
    <row r="287900"/>
    <row r="287901"/>
    <row r="287902"/>
    <row r="287903"/>
    <row r="287904"/>
    <row r="287905"/>
    <row r="287906"/>
    <row r="287907"/>
    <row r="287908"/>
    <row r="287909"/>
    <row r="287910"/>
    <row r="287911"/>
    <row r="287912"/>
    <row r="287913"/>
    <row r="287914"/>
    <row r="287915"/>
    <row r="287916"/>
    <row r="287917"/>
    <row r="287918"/>
    <row r="287919"/>
    <row r="287920"/>
    <row r="287921"/>
    <row r="287922"/>
    <row r="287923"/>
    <row r="287924"/>
    <row r="287925"/>
    <row r="287926"/>
    <row r="287927"/>
    <row r="287928"/>
    <row r="287929"/>
    <row r="287930"/>
    <row r="287931"/>
    <row r="287932"/>
    <row r="287933"/>
    <row r="287934"/>
    <row r="287935"/>
    <row r="287936"/>
    <row r="287937"/>
    <row r="287938"/>
    <row r="287939"/>
    <row r="287940"/>
    <row r="287941"/>
    <row r="287942"/>
    <row r="287943"/>
    <row r="287944"/>
    <row r="287945"/>
    <row r="287946"/>
    <row r="287947"/>
    <row r="287948"/>
    <row r="287949"/>
    <row r="287950"/>
    <row r="287951"/>
    <row r="287952"/>
    <row r="287953"/>
    <row r="287954"/>
    <row r="287955"/>
    <row r="287956"/>
    <row r="287957"/>
    <row r="287958"/>
    <row r="287959"/>
    <row r="287960"/>
    <row r="287961"/>
    <row r="287962"/>
    <row r="287963"/>
    <row r="287964"/>
    <row r="287965"/>
    <row r="287966"/>
    <row r="287967"/>
    <row r="287968"/>
    <row r="287969"/>
    <row r="287970"/>
    <row r="287971"/>
    <row r="287972"/>
    <row r="287973"/>
    <row r="287974"/>
    <row r="287975"/>
    <row r="287976"/>
    <row r="287977"/>
    <row r="287978"/>
    <row r="287979"/>
    <row r="287980"/>
    <row r="287981"/>
    <row r="287982"/>
    <row r="287983"/>
    <row r="287984"/>
    <row r="287985"/>
    <row r="287986"/>
    <row r="287987"/>
    <row r="287988"/>
    <row r="287989"/>
    <row r="287990"/>
    <row r="287991"/>
    <row r="287992"/>
    <row r="287993"/>
    <row r="287994"/>
    <row r="287995"/>
    <row r="287996"/>
    <row r="287997"/>
    <row r="287998"/>
    <row r="287999"/>
    <row r="288000"/>
    <row r="288001"/>
    <row r="288002"/>
    <row r="288003"/>
    <row r="288004"/>
    <row r="288005"/>
    <row r="288006"/>
    <row r="288007"/>
    <row r="288008"/>
    <row r="288009"/>
    <row r="288010"/>
    <row r="288011"/>
    <row r="288012"/>
    <row r="288013"/>
    <row r="288014"/>
    <row r="288015"/>
    <row r="288016"/>
    <row r="288017"/>
    <row r="288018"/>
    <row r="288019"/>
    <row r="288020"/>
    <row r="288021"/>
    <row r="288022"/>
    <row r="288023"/>
    <row r="288024"/>
    <row r="288025"/>
    <row r="288026"/>
    <row r="288027"/>
    <row r="288028"/>
    <row r="288029"/>
    <row r="288030"/>
    <row r="288031"/>
    <row r="288032"/>
    <row r="288033"/>
    <row r="288034"/>
    <row r="288035"/>
    <row r="288036"/>
    <row r="288037"/>
    <row r="288038"/>
    <row r="288039"/>
    <row r="288040"/>
    <row r="288041"/>
    <row r="288042"/>
    <row r="288043"/>
    <row r="288044"/>
    <row r="288045"/>
    <row r="288046"/>
    <row r="288047"/>
    <row r="288048"/>
    <row r="288049"/>
    <row r="288050"/>
    <row r="288051"/>
    <row r="288052"/>
    <row r="288053"/>
    <row r="288054"/>
    <row r="288055"/>
    <row r="288056"/>
    <row r="288057"/>
    <row r="288058"/>
    <row r="288059"/>
    <row r="288060"/>
    <row r="288061"/>
    <row r="288062"/>
    <row r="288063"/>
    <row r="288064"/>
    <row r="288065"/>
    <row r="288066"/>
    <row r="288067"/>
    <row r="288068"/>
    <row r="288069"/>
    <row r="288070"/>
    <row r="288071"/>
    <row r="288072"/>
    <row r="288073"/>
    <row r="288074"/>
    <row r="288075"/>
    <row r="288076"/>
    <row r="288077"/>
    <row r="288078"/>
    <row r="288079"/>
    <row r="288080"/>
    <row r="288081"/>
    <row r="288082"/>
    <row r="288083"/>
    <row r="288084"/>
    <row r="288085"/>
    <row r="288086"/>
    <row r="288087"/>
    <row r="288088"/>
    <row r="288089"/>
    <row r="288090"/>
    <row r="288091"/>
    <row r="288092"/>
    <row r="288093"/>
    <row r="288094"/>
    <row r="288095"/>
    <row r="288096"/>
    <row r="288097"/>
    <row r="288098"/>
    <row r="288099"/>
    <row r="288100"/>
    <row r="288101"/>
    <row r="288102"/>
    <row r="288103"/>
    <row r="288104"/>
    <row r="288105"/>
    <row r="288106"/>
    <row r="288107"/>
    <row r="288108"/>
    <row r="288109"/>
    <row r="288110"/>
    <row r="288111"/>
    <row r="288112"/>
    <row r="288113"/>
    <row r="288114"/>
    <row r="288115"/>
    <row r="288116"/>
    <row r="288117"/>
    <row r="288118"/>
    <row r="288119"/>
    <row r="288120"/>
    <row r="288121"/>
    <row r="288122"/>
    <row r="288123"/>
    <row r="288124"/>
    <row r="288125"/>
    <row r="288126"/>
    <row r="288127"/>
    <row r="288128"/>
    <row r="288129"/>
    <row r="288130"/>
    <row r="288131"/>
    <row r="288132"/>
    <row r="288133"/>
    <row r="288134"/>
    <row r="288135"/>
    <row r="288136"/>
    <row r="288137"/>
    <row r="288138"/>
    <row r="288139"/>
    <row r="288140"/>
    <row r="288141"/>
    <row r="288142"/>
    <row r="288143"/>
    <row r="288144"/>
    <row r="288145"/>
    <row r="288146"/>
    <row r="288147"/>
    <row r="288148"/>
    <row r="288149"/>
    <row r="288150"/>
    <row r="288151"/>
    <row r="288152"/>
    <row r="288153"/>
    <row r="288154"/>
    <row r="288155"/>
    <row r="288156"/>
    <row r="288157"/>
    <row r="288158"/>
    <row r="288159"/>
    <row r="288160"/>
    <row r="288161"/>
    <row r="288162"/>
    <row r="288163"/>
    <row r="288164"/>
    <row r="288165"/>
    <row r="288166"/>
    <row r="288167"/>
    <row r="288168"/>
    <row r="288169"/>
    <row r="288170"/>
    <row r="288171"/>
    <row r="288172"/>
    <row r="288173"/>
    <row r="288174"/>
    <row r="288175"/>
    <row r="288176"/>
    <row r="288177"/>
    <row r="288178"/>
    <row r="288179"/>
    <row r="288180"/>
    <row r="288181"/>
    <row r="288182"/>
    <row r="288183"/>
    <row r="288184"/>
    <row r="288185"/>
    <row r="288186"/>
    <row r="288187"/>
    <row r="288188"/>
    <row r="288189"/>
    <row r="288190"/>
    <row r="288191"/>
    <row r="288192"/>
    <row r="288193"/>
    <row r="288194"/>
    <row r="288195"/>
    <row r="288196"/>
    <row r="288197"/>
    <row r="288198"/>
    <row r="288199"/>
    <row r="288200"/>
    <row r="288201"/>
    <row r="288202"/>
    <row r="288203"/>
    <row r="288204"/>
    <row r="288205"/>
    <row r="288206"/>
    <row r="288207"/>
    <row r="288208"/>
    <row r="288209"/>
    <row r="288210"/>
    <row r="288211"/>
    <row r="288212"/>
    <row r="288213"/>
    <row r="288214"/>
    <row r="288215"/>
    <row r="288216"/>
    <row r="288217"/>
    <row r="288218"/>
    <row r="288219"/>
    <row r="288220"/>
    <row r="288221"/>
    <row r="288222"/>
    <row r="288223"/>
    <row r="288224"/>
    <row r="288225"/>
    <row r="288226"/>
    <row r="288227"/>
    <row r="288228"/>
    <row r="288229"/>
    <row r="288230"/>
    <row r="288231"/>
    <row r="288232"/>
    <row r="288233"/>
    <row r="288234"/>
    <row r="288235"/>
    <row r="288236"/>
    <row r="288237"/>
    <row r="288238"/>
    <row r="288239"/>
    <row r="288240"/>
    <row r="288241"/>
    <row r="288242"/>
    <row r="288243"/>
    <row r="288244"/>
    <row r="288245"/>
    <row r="288246"/>
    <row r="288247"/>
    <row r="288248"/>
    <row r="288249"/>
    <row r="288250"/>
    <row r="288251"/>
    <row r="288252"/>
    <row r="288253"/>
    <row r="288254"/>
    <row r="288255"/>
    <row r="288256"/>
    <row r="288257"/>
    <row r="288258"/>
    <row r="288259"/>
    <row r="288260"/>
    <row r="288261"/>
    <row r="288262"/>
    <row r="288263"/>
    <row r="288264"/>
    <row r="288265"/>
    <row r="288266"/>
    <row r="288267"/>
    <row r="288268"/>
    <row r="288269"/>
    <row r="288270"/>
    <row r="288271"/>
    <row r="288272"/>
    <row r="288273"/>
    <row r="288274"/>
    <row r="288275"/>
    <row r="288276"/>
    <row r="288277"/>
    <row r="288278"/>
    <row r="288279"/>
    <row r="288280"/>
    <row r="288281"/>
    <row r="288282"/>
    <row r="288283"/>
    <row r="288284"/>
    <row r="288285"/>
    <row r="288286"/>
    <row r="288287"/>
    <row r="288288"/>
    <row r="288289"/>
    <row r="288290"/>
    <row r="288291"/>
    <row r="288292"/>
    <row r="288293"/>
    <row r="288294"/>
    <row r="288295"/>
    <row r="288296"/>
    <row r="288297"/>
    <row r="288298"/>
    <row r="288299"/>
    <row r="288300"/>
    <row r="288301"/>
    <row r="288302"/>
    <row r="288303"/>
    <row r="288304"/>
    <row r="288305"/>
    <row r="288306"/>
    <row r="288307"/>
    <row r="288308"/>
    <row r="288309"/>
    <row r="288310"/>
    <row r="288311"/>
    <row r="288312"/>
    <row r="288313"/>
    <row r="288314"/>
    <row r="288315"/>
    <row r="288316"/>
    <row r="288317"/>
    <row r="288318"/>
    <row r="288319"/>
    <row r="288320"/>
    <row r="288321"/>
    <row r="288322"/>
    <row r="288323"/>
    <row r="288324"/>
    <row r="288325"/>
    <row r="288326"/>
    <row r="288327"/>
    <row r="288328"/>
    <row r="288329"/>
    <row r="288330"/>
    <row r="288331"/>
    <row r="288332"/>
    <row r="288333"/>
    <row r="288334"/>
    <row r="288335"/>
    <row r="288336"/>
    <row r="288337"/>
    <row r="288338"/>
    <row r="288339"/>
    <row r="288340"/>
    <row r="288341"/>
    <row r="288342"/>
    <row r="288343"/>
    <row r="288344"/>
    <row r="288345"/>
    <row r="288346"/>
    <row r="288347"/>
    <row r="288348"/>
    <row r="288349"/>
    <row r="288350"/>
    <row r="288351"/>
    <row r="288352"/>
    <row r="288353"/>
    <row r="288354"/>
    <row r="288355"/>
    <row r="288356"/>
    <row r="288357"/>
    <row r="288358"/>
    <row r="288359"/>
    <row r="288360"/>
    <row r="288361"/>
    <row r="288362"/>
    <row r="288363"/>
    <row r="288364"/>
    <row r="288365"/>
    <row r="288366"/>
    <row r="288367"/>
    <row r="288368"/>
    <row r="288369"/>
    <row r="288370"/>
    <row r="288371"/>
    <row r="288372"/>
    <row r="288373"/>
    <row r="288374"/>
    <row r="288375"/>
    <row r="288376"/>
    <row r="288377"/>
    <row r="288378"/>
    <row r="288379"/>
    <row r="288380"/>
    <row r="288381"/>
    <row r="288382"/>
    <row r="288383"/>
    <row r="288384"/>
    <row r="288385"/>
    <row r="288386"/>
    <row r="288387"/>
    <row r="288388"/>
    <row r="288389"/>
    <row r="288390"/>
    <row r="288391"/>
    <row r="288392"/>
    <row r="288393"/>
    <row r="288394"/>
    <row r="288395"/>
    <row r="288396"/>
    <row r="288397"/>
    <row r="288398"/>
    <row r="288399"/>
    <row r="288400"/>
    <row r="288401"/>
    <row r="288402"/>
    <row r="288403"/>
    <row r="288404"/>
    <row r="288405"/>
    <row r="288406"/>
    <row r="288407"/>
    <row r="288408"/>
    <row r="288409"/>
    <row r="288410"/>
    <row r="288411"/>
    <row r="288412"/>
    <row r="288413"/>
    <row r="288414"/>
    <row r="288415"/>
    <row r="288416"/>
    <row r="288417"/>
    <row r="288418"/>
    <row r="288419"/>
    <row r="288420"/>
    <row r="288421"/>
    <row r="288422"/>
    <row r="288423"/>
    <row r="288424"/>
    <row r="288425"/>
    <row r="288426"/>
    <row r="288427"/>
    <row r="288428"/>
    <row r="288429"/>
    <row r="288430"/>
    <row r="288431"/>
    <row r="288432"/>
    <row r="288433"/>
    <row r="288434"/>
    <row r="288435"/>
    <row r="288436"/>
    <row r="288437"/>
    <row r="288438"/>
    <row r="288439"/>
    <row r="288440"/>
    <row r="288441"/>
    <row r="288442"/>
    <row r="288443"/>
    <row r="288444"/>
    <row r="288445"/>
    <row r="288446"/>
    <row r="288447"/>
    <row r="288448"/>
    <row r="288449"/>
    <row r="288450"/>
    <row r="288451"/>
    <row r="288452"/>
    <row r="288453"/>
    <row r="288454"/>
    <row r="288455"/>
    <row r="288456"/>
    <row r="288457"/>
    <row r="288458"/>
    <row r="288459"/>
    <row r="288460"/>
    <row r="288461"/>
    <row r="288462"/>
    <row r="288463"/>
    <row r="288464"/>
    <row r="288465"/>
    <row r="288466"/>
    <row r="288467"/>
    <row r="288468"/>
    <row r="288469"/>
    <row r="288470"/>
    <row r="288471"/>
    <row r="288472"/>
    <row r="288473"/>
    <row r="288474"/>
    <row r="288475"/>
    <row r="288476"/>
    <row r="288477"/>
    <row r="288478"/>
    <row r="288479"/>
    <row r="288480"/>
    <row r="288481"/>
    <row r="288482"/>
    <row r="288483"/>
    <row r="288484"/>
    <row r="288485"/>
    <row r="288486"/>
    <row r="288487"/>
    <row r="288488"/>
    <row r="288489"/>
    <row r="288490"/>
    <row r="288491"/>
    <row r="288492"/>
    <row r="288493"/>
    <row r="288494"/>
    <row r="288495"/>
    <row r="288496"/>
    <row r="288497"/>
    <row r="288498"/>
    <row r="288499"/>
    <row r="288500"/>
    <row r="288501"/>
    <row r="288502"/>
    <row r="288503"/>
    <row r="288504"/>
    <row r="288505"/>
    <row r="288506"/>
    <row r="288507"/>
    <row r="288508"/>
    <row r="288509"/>
    <row r="288510"/>
    <row r="288511"/>
    <row r="288512"/>
    <row r="288513"/>
    <row r="288514"/>
    <row r="288515"/>
    <row r="288516"/>
    <row r="288517"/>
    <row r="288518"/>
    <row r="288519"/>
    <row r="288520"/>
    <row r="288521"/>
    <row r="288522"/>
    <row r="288523"/>
    <row r="288524"/>
    <row r="288525"/>
    <row r="288526"/>
    <row r="288527"/>
    <row r="288528"/>
    <row r="288529"/>
    <row r="288530"/>
    <row r="288531"/>
    <row r="288532"/>
    <row r="288533"/>
    <row r="288534"/>
    <row r="288535"/>
    <row r="288536"/>
    <row r="288537"/>
    <row r="288538"/>
    <row r="288539"/>
    <row r="288540"/>
    <row r="288541"/>
    <row r="288542"/>
    <row r="288543"/>
    <row r="288544"/>
    <row r="288545"/>
    <row r="288546"/>
    <row r="288547"/>
    <row r="288548"/>
    <row r="288549"/>
    <row r="288550"/>
    <row r="288551"/>
    <row r="288552"/>
    <row r="288553"/>
    <row r="288554"/>
    <row r="288555"/>
    <row r="288556"/>
    <row r="288557"/>
    <row r="288558"/>
    <row r="288559"/>
    <row r="288560"/>
    <row r="288561"/>
    <row r="288562"/>
    <row r="288563"/>
    <row r="288564"/>
    <row r="288565"/>
    <row r="288566"/>
    <row r="288567"/>
    <row r="288568"/>
    <row r="288569"/>
    <row r="288570"/>
    <row r="288571"/>
    <row r="288572"/>
    <row r="288573"/>
    <row r="288574"/>
    <row r="288575"/>
    <row r="288576"/>
    <row r="288577"/>
    <row r="288578"/>
    <row r="288579"/>
    <row r="288580"/>
    <row r="288581"/>
    <row r="288582"/>
    <row r="288583"/>
    <row r="288584"/>
    <row r="288585"/>
    <row r="288586"/>
    <row r="288587"/>
    <row r="288588"/>
    <row r="288589"/>
    <row r="288590"/>
    <row r="288591"/>
    <row r="288592"/>
    <row r="288593"/>
    <row r="288594"/>
    <row r="288595"/>
    <row r="288596"/>
    <row r="288597"/>
    <row r="288598"/>
    <row r="288599"/>
    <row r="288600"/>
    <row r="288601"/>
    <row r="288602"/>
    <row r="288603"/>
    <row r="288604"/>
    <row r="288605"/>
    <row r="288606"/>
    <row r="288607"/>
    <row r="288608"/>
    <row r="288609"/>
    <row r="288610"/>
    <row r="288611"/>
    <row r="288612"/>
    <row r="288613"/>
    <row r="288614"/>
    <row r="288615"/>
    <row r="288616"/>
    <row r="288617"/>
    <row r="288618"/>
    <row r="288619"/>
    <row r="288620"/>
    <row r="288621"/>
    <row r="288622"/>
    <row r="288623"/>
    <row r="288624"/>
    <row r="288625"/>
    <row r="288626"/>
    <row r="288627"/>
    <row r="288628"/>
    <row r="288629"/>
    <row r="288630"/>
    <row r="288631"/>
    <row r="288632"/>
    <row r="288633"/>
    <row r="288634"/>
    <row r="288635"/>
    <row r="288636"/>
    <row r="288637"/>
    <row r="288638"/>
    <row r="288639"/>
    <row r="288640"/>
    <row r="288641"/>
    <row r="288642"/>
    <row r="288643"/>
    <row r="288644"/>
    <row r="288645"/>
    <row r="288646"/>
    <row r="288647"/>
    <row r="288648"/>
    <row r="288649"/>
    <row r="288650"/>
    <row r="288651"/>
    <row r="288652"/>
    <row r="288653"/>
    <row r="288654"/>
    <row r="288655"/>
    <row r="288656"/>
    <row r="288657"/>
    <row r="288658"/>
    <row r="288659"/>
    <row r="288660"/>
    <row r="288661"/>
    <row r="288662"/>
    <row r="288663"/>
    <row r="288664"/>
    <row r="288665"/>
    <row r="288666"/>
    <row r="288667"/>
    <row r="288668"/>
    <row r="288669"/>
    <row r="288670"/>
    <row r="288671"/>
    <row r="288672"/>
    <row r="288673"/>
    <row r="288674"/>
    <row r="288675"/>
    <row r="288676"/>
    <row r="288677"/>
    <row r="288678"/>
    <row r="288679"/>
    <row r="288680"/>
    <row r="288681"/>
    <row r="288682"/>
    <row r="288683"/>
    <row r="288684"/>
    <row r="288685"/>
    <row r="288686"/>
    <row r="288687"/>
    <row r="288688"/>
    <row r="288689"/>
    <row r="288690"/>
    <row r="288691"/>
    <row r="288692"/>
    <row r="288693"/>
    <row r="288694"/>
    <row r="288695"/>
    <row r="288696"/>
    <row r="288697"/>
    <row r="288698"/>
    <row r="288699"/>
    <row r="288700"/>
    <row r="288701"/>
    <row r="288702"/>
    <row r="288703"/>
    <row r="288704"/>
    <row r="288705"/>
    <row r="288706"/>
    <row r="288707"/>
    <row r="288708"/>
    <row r="288709"/>
    <row r="288710"/>
    <row r="288711"/>
    <row r="288712"/>
    <row r="288713"/>
    <row r="288714"/>
    <row r="288715"/>
    <row r="288716"/>
    <row r="288717"/>
    <row r="288718"/>
    <row r="288719"/>
    <row r="288720"/>
    <row r="288721"/>
    <row r="288722"/>
    <row r="288723"/>
    <row r="288724"/>
    <row r="288725"/>
    <row r="288726"/>
    <row r="288727"/>
    <row r="288728"/>
    <row r="288729"/>
    <row r="288730"/>
    <row r="288731"/>
    <row r="288732"/>
    <row r="288733"/>
    <row r="288734"/>
    <row r="288735"/>
    <row r="288736"/>
    <row r="288737"/>
    <row r="288738"/>
    <row r="288739"/>
    <row r="288740"/>
    <row r="288741"/>
    <row r="288742"/>
    <row r="288743"/>
    <row r="288744"/>
    <row r="288745"/>
    <row r="288746"/>
    <row r="288747"/>
    <row r="288748"/>
    <row r="288749"/>
    <row r="288750"/>
    <row r="288751"/>
    <row r="288752"/>
    <row r="288753"/>
    <row r="288754"/>
    <row r="288755"/>
    <row r="288756"/>
    <row r="288757"/>
    <row r="288758"/>
    <row r="288759"/>
    <row r="288760"/>
    <row r="288761"/>
    <row r="288762"/>
    <row r="288763"/>
    <row r="288764"/>
    <row r="288765"/>
    <row r="288766"/>
    <row r="288767"/>
    <row r="288768"/>
    <row r="288769"/>
    <row r="288770"/>
    <row r="288771"/>
    <row r="288772"/>
    <row r="288773"/>
    <row r="288774"/>
    <row r="288775"/>
    <row r="288776"/>
    <row r="288777"/>
    <row r="288778"/>
    <row r="288779"/>
    <row r="288780"/>
    <row r="288781"/>
    <row r="288782"/>
    <row r="288783"/>
    <row r="288784"/>
    <row r="288785"/>
    <row r="288786"/>
    <row r="288787"/>
    <row r="288788"/>
    <row r="288789"/>
    <row r="288790"/>
    <row r="288791"/>
    <row r="288792"/>
    <row r="288793"/>
    <row r="288794"/>
    <row r="288795"/>
    <row r="288796"/>
    <row r="288797"/>
    <row r="288798"/>
    <row r="288799"/>
    <row r="288800"/>
    <row r="288801"/>
    <row r="288802"/>
    <row r="288803"/>
    <row r="288804"/>
    <row r="288805"/>
    <row r="288806"/>
    <row r="288807"/>
    <row r="288808"/>
    <row r="288809"/>
    <row r="288810"/>
    <row r="288811"/>
    <row r="288812"/>
    <row r="288813"/>
    <row r="288814"/>
    <row r="288815"/>
    <row r="288816"/>
    <row r="288817"/>
    <row r="288818"/>
    <row r="288819"/>
    <row r="288820"/>
    <row r="288821"/>
    <row r="288822"/>
    <row r="288823"/>
    <row r="288824"/>
    <row r="288825"/>
    <row r="288826"/>
    <row r="288827"/>
    <row r="288828"/>
    <row r="288829"/>
    <row r="288830"/>
    <row r="288831"/>
    <row r="288832"/>
    <row r="288833"/>
    <row r="288834"/>
    <row r="288835"/>
    <row r="288836"/>
    <row r="288837"/>
    <row r="288838"/>
    <row r="288839"/>
    <row r="288840"/>
    <row r="288841"/>
    <row r="288842"/>
    <row r="288843"/>
    <row r="288844"/>
    <row r="288845"/>
    <row r="288846"/>
    <row r="288847"/>
    <row r="288848"/>
    <row r="288849"/>
    <row r="288850"/>
    <row r="288851"/>
    <row r="288852"/>
    <row r="288853"/>
    <row r="288854"/>
    <row r="288855"/>
    <row r="288856"/>
    <row r="288857"/>
    <row r="288858"/>
    <row r="288859"/>
    <row r="288860"/>
    <row r="288861"/>
    <row r="288862"/>
    <row r="288863"/>
    <row r="288864"/>
    <row r="288865"/>
    <row r="288866"/>
    <row r="288867"/>
    <row r="288868"/>
    <row r="288869"/>
    <row r="288870"/>
    <row r="288871"/>
    <row r="288872"/>
    <row r="288873"/>
    <row r="288874"/>
    <row r="288875"/>
    <row r="288876"/>
    <row r="288877"/>
    <row r="288878"/>
    <row r="288879"/>
    <row r="288880"/>
    <row r="288881"/>
    <row r="288882"/>
    <row r="288883"/>
    <row r="288884"/>
    <row r="288885"/>
    <row r="288886"/>
    <row r="288887"/>
    <row r="288888"/>
    <row r="288889"/>
    <row r="288890"/>
    <row r="288891"/>
    <row r="288892"/>
    <row r="288893"/>
    <row r="288894"/>
    <row r="288895"/>
    <row r="288896"/>
    <row r="288897"/>
    <row r="288898"/>
    <row r="288899"/>
    <row r="288900"/>
    <row r="288901"/>
    <row r="288902"/>
    <row r="288903"/>
    <row r="288904"/>
    <row r="288905"/>
    <row r="288906"/>
    <row r="288907"/>
    <row r="288908"/>
    <row r="288909"/>
    <row r="288910"/>
    <row r="288911"/>
    <row r="288912"/>
    <row r="288913"/>
    <row r="288914"/>
    <row r="288915"/>
    <row r="288916"/>
    <row r="288917"/>
    <row r="288918"/>
    <row r="288919"/>
    <row r="288920"/>
    <row r="288921"/>
    <row r="288922"/>
    <row r="288923"/>
    <row r="288924"/>
    <row r="288925"/>
    <row r="288926"/>
    <row r="288927"/>
    <row r="288928"/>
    <row r="288929"/>
    <row r="288930"/>
    <row r="288931"/>
    <row r="288932"/>
    <row r="288933"/>
    <row r="288934"/>
    <row r="288935"/>
    <row r="288936"/>
    <row r="288937"/>
    <row r="288938"/>
    <row r="288939"/>
    <row r="288940"/>
    <row r="288941"/>
    <row r="288942"/>
    <row r="288943"/>
    <row r="288944"/>
    <row r="288945"/>
    <row r="288946"/>
    <row r="288947"/>
    <row r="288948"/>
    <row r="288949"/>
    <row r="288950"/>
    <row r="288951"/>
    <row r="288952"/>
    <row r="288953"/>
    <row r="288954"/>
    <row r="288955"/>
    <row r="288956"/>
    <row r="288957"/>
    <row r="288958"/>
    <row r="288959"/>
    <row r="288960"/>
    <row r="288961"/>
    <row r="288962"/>
    <row r="288963"/>
    <row r="288964"/>
    <row r="288965"/>
    <row r="288966"/>
    <row r="288967"/>
    <row r="288968"/>
    <row r="288969"/>
    <row r="288970"/>
    <row r="288971"/>
    <row r="288972"/>
    <row r="288973"/>
    <row r="288974"/>
    <row r="288975"/>
    <row r="288976"/>
    <row r="288977"/>
    <row r="288978"/>
    <row r="288979"/>
    <row r="288980"/>
    <row r="288981"/>
    <row r="288982"/>
    <row r="288983"/>
    <row r="288984"/>
    <row r="288985"/>
    <row r="288986"/>
    <row r="288987"/>
    <row r="288988"/>
    <row r="288989"/>
    <row r="288990"/>
    <row r="288991"/>
    <row r="288992"/>
    <row r="288993"/>
    <row r="288994"/>
    <row r="288995"/>
    <row r="288996"/>
    <row r="288997"/>
    <row r="288998"/>
    <row r="288999"/>
    <row r="289000"/>
    <row r="289001"/>
    <row r="289002"/>
    <row r="289003"/>
    <row r="289004"/>
    <row r="289005"/>
    <row r="289006"/>
    <row r="289007"/>
    <row r="289008"/>
    <row r="289009"/>
    <row r="289010"/>
    <row r="289011"/>
    <row r="289012"/>
    <row r="289013"/>
    <row r="289014"/>
    <row r="289015"/>
    <row r="289016"/>
    <row r="289017"/>
    <row r="289018"/>
    <row r="289019"/>
    <row r="289020"/>
    <row r="289021"/>
    <row r="289022"/>
    <row r="289023"/>
    <row r="289024"/>
    <row r="289025"/>
    <row r="289026"/>
    <row r="289027"/>
    <row r="289028"/>
    <row r="289029"/>
    <row r="289030"/>
    <row r="289031"/>
    <row r="289032"/>
    <row r="289033"/>
    <row r="289034"/>
    <row r="289035"/>
    <row r="289036"/>
    <row r="289037"/>
    <row r="289038"/>
    <row r="289039"/>
    <row r="289040"/>
    <row r="289041"/>
    <row r="289042"/>
    <row r="289043"/>
    <row r="289044"/>
    <row r="289045"/>
    <row r="289046"/>
    <row r="289047"/>
    <row r="289048"/>
    <row r="289049"/>
    <row r="289050"/>
    <row r="289051"/>
    <row r="289052"/>
    <row r="289053"/>
    <row r="289054"/>
    <row r="289055"/>
    <row r="289056"/>
    <row r="289057"/>
    <row r="289058"/>
    <row r="289059"/>
    <row r="289060"/>
    <row r="289061"/>
    <row r="289062"/>
    <row r="289063"/>
    <row r="289064"/>
    <row r="289065"/>
    <row r="289066"/>
    <row r="289067"/>
    <row r="289068"/>
    <row r="289069"/>
    <row r="289070"/>
    <row r="289071"/>
    <row r="289072"/>
    <row r="289073"/>
    <row r="289074"/>
    <row r="289075"/>
    <row r="289076"/>
    <row r="289077"/>
    <row r="289078"/>
    <row r="289079"/>
    <row r="289080"/>
    <row r="289081"/>
    <row r="289082"/>
    <row r="289083"/>
    <row r="289084"/>
    <row r="289085"/>
    <row r="289086"/>
    <row r="289087"/>
    <row r="289088"/>
    <row r="289089"/>
    <row r="289090"/>
    <row r="289091"/>
    <row r="289092"/>
    <row r="289093"/>
    <row r="289094"/>
    <row r="289095"/>
    <row r="289096"/>
    <row r="289097"/>
    <row r="289098"/>
    <row r="289099"/>
    <row r="289100"/>
    <row r="289101"/>
    <row r="289102"/>
    <row r="289103"/>
    <row r="289104"/>
    <row r="289105"/>
    <row r="289106"/>
    <row r="289107"/>
    <row r="289108"/>
    <row r="289109"/>
    <row r="289110"/>
    <row r="289111"/>
    <row r="289112"/>
    <row r="289113"/>
    <row r="289114"/>
    <row r="289115"/>
    <row r="289116"/>
    <row r="289117"/>
    <row r="289118"/>
    <row r="289119"/>
    <row r="289120"/>
    <row r="289121"/>
    <row r="289122"/>
    <row r="289123"/>
    <row r="289124"/>
    <row r="289125"/>
    <row r="289126"/>
    <row r="289127"/>
    <row r="289128"/>
    <row r="289129"/>
    <row r="289130"/>
    <row r="289131"/>
    <row r="289132"/>
    <row r="289133"/>
    <row r="289134"/>
    <row r="289135"/>
    <row r="289136"/>
    <row r="289137"/>
    <row r="289138"/>
    <row r="289139"/>
    <row r="289140"/>
    <row r="289141"/>
    <row r="289142"/>
    <row r="289143"/>
    <row r="289144"/>
    <row r="289145"/>
    <row r="289146"/>
    <row r="289147"/>
    <row r="289148"/>
    <row r="289149"/>
    <row r="289150"/>
    <row r="289151"/>
    <row r="289152"/>
    <row r="289153"/>
    <row r="289154"/>
    <row r="289155"/>
    <row r="289156"/>
    <row r="289157"/>
    <row r="289158"/>
    <row r="289159"/>
    <row r="289160"/>
    <row r="289161"/>
    <row r="289162"/>
    <row r="289163"/>
    <row r="289164"/>
    <row r="289165"/>
    <row r="289166"/>
    <row r="289167"/>
    <row r="289168"/>
    <row r="289169"/>
    <row r="289170"/>
    <row r="289171"/>
    <row r="289172"/>
    <row r="289173"/>
    <row r="289174"/>
    <row r="289175"/>
    <row r="289176"/>
    <row r="289177"/>
    <row r="289178"/>
    <row r="289179"/>
    <row r="289180"/>
    <row r="289181"/>
    <row r="289182"/>
    <row r="289183"/>
    <row r="289184"/>
    <row r="289185"/>
    <row r="289186"/>
    <row r="289187"/>
    <row r="289188"/>
    <row r="289189"/>
    <row r="289190"/>
    <row r="289191"/>
    <row r="289192"/>
    <row r="289193"/>
    <row r="289194"/>
    <row r="289195"/>
    <row r="289196"/>
    <row r="289197"/>
    <row r="289198"/>
    <row r="289199"/>
    <row r="289200"/>
    <row r="289201"/>
    <row r="289202"/>
    <row r="289203"/>
    <row r="289204"/>
    <row r="289205"/>
    <row r="289206"/>
    <row r="289207"/>
    <row r="289208"/>
    <row r="289209"/>
    <row r="289210"/>
    <row r="289211"/>
    <row r="289212"/>
    <row r="289213"/>
    <row r="289214"/>
    <row r="289215"/>
    <row r="289216"/>
    <row r="289217"/>
    <row r="289218"/>
    <row r="289219"/>
    <row r="289220"/>
    <row r="289221"/>
    <row r="289222"/>
    <row r="289223"/>
    <row r="289224"/>
    <row r="289225"/>
    <row r="289226"/>
    <row r="289227"/>
    <row r="289228"/>
    <row r="289229"/>
    <row r="289230"/>
    <row r="289231"/>
    <row r="289232"/>
    <row r="289233"/>
    <row r="289234"/>
    <row r="289235"/>
    <row r="289236"/>
    <row r="289237"/>
    <row r="289238"/>
    <row r="289239"/>
    <row r="289240"/>
    <row r="289241"/>
    <row r="289242"/>
    <row r="289243"/>
    <row r="289244"/>
    <row r="289245"/>
    <row r="289246"/>
    <row r="289247"/>
    <row r="289248"/>
    <row r="289249"/>
    <row r="289250"/>
    <row r="289251"/>
    <row r="289252"/>
    <row r="289253"/>
    <row r="289254"/>
    <row r="289255"/>
    <row r="289256"/>
    <row r="289257"/>
    <row r="289258"/>
    <row r="289259"/>
    <row r="289260"/>
    <row r="289261"/>
    <row r="289262"/>
    <row r="289263"/>
    <row r="289264"/>
    <row r="289265"/>
    <row r="289266"/>
    <row r="289267"/>
    <row r="289268"/>
    <row r="289269"/>
    <row r="289270"/>
    <row r="289271"/>
    <row r="289272"/>
    <row r="289273"/>
    <row r="289274"/>
    <row r="289275"/>
    <row r="289276"/>
    <row r="289277"/>
    <row r="289278"/>
    <row r="289279"/>
    <row r="289280"/>
    <row r="289281"/>
    <row r="289282"/>
    <row r="289283"/>
    <row r="289284"/>
    <row r="289285"/>
    <row r="289286"/>
    <row r="289287"/>
    <row r="289288"/>
    <row r="289289"/>
    <row r="289290"/>
    <row r="289291"/>
    <row r="289292"/>
    <row r="289293"/>
    <row r="289294"/>
    <row r="289295"/>
    <row r="289296"/>
    <row r="289297"/>
    <row r="289298"/>
    <row r="289299"/>
    <row r="289300"/>
    <row r="289301"/>
    <row r="289302"/>
    <row r="289303"/>
    <row r="289304"/>
    <row r="289305"/>
    <row r="289306"/>
    <row r="289307"/>
    <row r="289308"/>
    <row r="289309"/>
    <row r="289310"/>
    <row r="289311"/>
    <row r="289312"/>
    <row r="289313"/>
    <row r="289314"/>
    <row r="289315"/>
    <row r="289316"/>
    <row r="289317"/>
    <row r="289318"/>
    <row r="289319"/>
    <row r="289320"/>
    <row r="289321"/>
    <row r="289322"/>
    <row r="289323"/>
    <row r="289324"/>
    <row r="289325"/>
    <row r="289326"/>
    <row r="289327"/>
    <row r="289328"/>
    <row r="289329"/>
    <row r="289330"/>
    <row r="289331"/>
    <row r="289332"/>
    <row r="289333"/>
    <row r="289334"/>
    <row r="289335"/>
    <row r="289336"/>
    <row r="289337"/>
    <row r="289338"/>
    <row r="289339"/>
    <row r="289340"/>
    <row r="289341"/>
    <row r="289342"/>
    <row r="289343"/>
    <row r="289344"/>
    <row r="289345"/>
    <row r="289346"/>
    <row r="289347"/>
    <row r="289348"/>
    <row r="289349"/>
    <row r="289350"/>
    <row r="289351"/>
    <row r="289352"/>
    <row r="289353"/>
    <row r="289354"/>
    <row r="289355"/>
    <row r="289356"/>
    <row r="289357"/>
    <row r="289358"/>
    <row r="289359"/>
    <row r="289360"/>
    <row r="289361"/>
    <row r="289362"/>
    <row r="289363"/>
    <row r="289364"/>
    <row r="289365"/>
    <row r="289366"/>
    <row r="289367"/>
    <row r="289368"/>
    <row r="289369"/>
    <row r="289370"/>
    <row r="289371"/>
    <row r="289372"/>
    <row r="289373"/>
    <row r="289374"/>
    <row r="289375"/>
    <row r="289376"/>
    <row r="289377"/>
    <row r="289378"/>
    <row r="289379"/>
    <row r="289380"/>
    <row r="289381"/>
    <row r="289382"/>
    <row r="289383"/>
    <row r="289384"/>
    <row r="289385"/>
    <row r="289386"/>
    <row r="289387"/>
    <row r="289388"/>
    <row r="289389"/>
    <row r="289390"/>
    <row r="289391"/>
    <row r="289392"/>
    <row r="289393"/>
    <row r="289394"/>
    <row r="289395"/>
    <row r="289396"/>
    <row r="289397"/>
    <row r="289398"/>
    <row r="289399"/>
    <row r="289400"/>
    <row r="289401"/>
    <row r="289402"/>
    <row r="289403"/>
    <row r="289404"/>
    <row r="289405"/>
    <row r="289406"/>
    <row r="289407"/>
    <row r="289408"/>
    <row r="289409"/>
    <row r="289410"/>
    <row r="289411"/>
    <row r="289412"/>
    <row r="289413"/>
    <row r="289414"/>
    <row r="289415"/>
    <row r="289416"/>
    <row r="289417"/>
    <row r="289418"/>
    <row r="289419"/>
    <row r="289420"/>
    <row r="289421"/>
    <row r="289422"/>
    <row r="289423"/>
    <row r="289424"/>
    <row r="289425"/>
    <row r="289426"/>
    <row r="289427"/>
    <row r="289428"/>
    <row r="289429"/>
    <row r="289430"/>
    <row r="289431"/>
    <row r="289432"/>
    <row r="289433"/>
    <row r="289434"/>
    <row r="289435"/>
    <row r="289436"/>
    <row r="289437"/>
    <row r="289438"/>
    <row r="289439"/>
    <row r="289440"/>
    <row r="289441"/>
    <row r="289442"/>
    <row r="289443"/>
    <row r="289444"/>
    <row r="289445"/>
    <row r="289446"/>
    <row r="289447"/>
    <row r="289448"/>
    <row r="289449"/>
    <row r="289450"/>
    <row r="289451"/>
    <row r="289452"/>
    <row r="289453"/>
    <row r="289454"/>
    <row r="289455"/>
    <row r="289456"/>
    <row r="289457"/>
    <row r="289458"/>
    <row r="289459"/>
    <row r="289460"/>
    <row r="289461"/>
    <row r="289462"/>
    <row r="289463"/>
    <row r="289464"/>
    <row r="289465"/>
    <row r="289466"/>
    <row r="289467"/>
    <row r="289468"/>
    <row r="289469"/>
    <row r="289470"/>
    <row r="289471"/>
    <row r="289472"/>
    <row r="289473"/>
    <row r="289474"/>
    <row r="289475"/>
    <row r="289476"/>
    <row r="289477"/>
    <row r="289478"/>
    <row r="289479"/>
    <row r="289480"/>
    <row r="289481"/>
    <row r="289482"/>
    <row r="289483"/>
    <row r="289484"/>
    <row r="289485"/>
    <row r="289486"/>
    <row r="289487"/>
    <row r="289488"/>
    <row r="289489"/>
    <row r="289490"/>
    <row r="289491"/>
    <row r="289492"/>
    <row r="289493"/>
    <row r="289494"/>
    <row r="289495"/>
    <row r="289496"/>
    <row r="289497"/>
    <row r="289498"/>
    <row r="289499"/>
    <row r="289500"/>
    <row r="289501"/>
    <row r="289502"/>
    <row r="289503"/>
    <row r="289504"/>
    <row r="289505"/>
    <row r="289506"/>
    <row r="289507"/>
    <row r="289508"/>
    <row r="289509"/>
    <row r="289510"/>
    <row r="289511"/>
    <row r="289512"/>
    <row r="289513"/>
    <row r="289514"/>
    <row r="289515"/>
    <row r="289516"/>
    <row r="289517"/>
    <row r="289518"/>
    <row r="289519"/>
    <row r="289520"/>
    <row r="289521"/>
    <row r="289522"/>
    <row r="289523"/>
    <row r="289524"/>
    <row r="289525"/>
    <row r="289526"/>
    <row r="289527"/>
    <row r="289528"/>
    <row r="289529"/>
    <row r="289530"/>
    <row r="289531"/>
    <row r="289532"/>
    <row r="289533"/>
    <row r="289534"/>
    <row r="289535"/>
    <row r="289536"/>
    <row r="289537"/>
    <row r="289538"/>
    <row r="289539"/>
    <row r="289540"/>
    <row r="289541"/>
    <row r="289542"/>
    <row r="289543"/>
    <row r="289544"/>
    <row r="289545"/>
    <row r="289546"/>
    <row r="289547"/>
    <row r="289548"/>
    <row r="289549"/>
    <row r="289550"/>
    <row r="289551"/>
    <row r="289552"/>
    <row r="289553"/>
    <row r="289554"/>
    <row r="289555"/>
    <row r="289556"/>
    <row r="289557"/>
    <row r="289558"/>
    <row r="289559"/>
    <row r="289560"/>
    <row r="289561"/>
    <row r="289562"/>
    <row r="289563"/>
    <row r="289564"/>
    <row r="289565"/>
    <row r="289566"/>
    <row r="289567"/>
    <row r="289568"/>
    <row r="289569"/>
    <row r="289570"/>
    <row r="289571"/>
    <row r="289572"/>
    <row r="289573"/>
    <row r="289574"/>
    <row r="289575"/>
    <row r="289576"/>
    <row r="289577"/>
    <row r="289578"/>
    <row r="289579"/>
    <row r="289580"/>
    <row r="289581"/>
    <row r="289582"/>
    <row r="289583"/>
    <row r="289584"/>
    <row r="289585"/>
    <row r="289586"/>
    <row r="289587"/>
    <row r="289588"/>
    <row r="289589"/>
    <row r="289590"/>
    <row r="289591"/>
    <row r="289592"/>
    <row r="289593"/>
    <row r="289594"/>
    <row r="289595"/>
    <row r="289596"/>
    <row r="289597"/>
    <row r="289598"/>
    <row r="289599"/>
    <row r="289600"/>
    <row r="289601"/>
    <row r="289602"/>
    <row r="289603"/>
    <row r="289604"/>
    <row r="289605"/>
    <row r="289606"/>
    <row r="289607"/>
    <row r="289608"/>
    <row r="289609"/>
    <row r="289610"/>
    <row r="289611"/>
    <row r="289612"/>
    <row r="289613"/>
    <row r="289614"/>
    <row r="289615"/>
    <row r="289616"/>
    <row r="289617"/>
    <row r="289618"/>
    <row r="289619"/>
    <row r="289620"/>
    <row r="289621"/>
    <row r="289622"/>
    <row r="289623"/>
    <row r="289624"/>
    <row r="289625"/>
    <row r="289626"/>
    <row r="289627"/>
    <row r="289628"/>
    <row r="289629"/>
    <row r="289630"/>
    <row r="289631"/>
    <row r="289632"/>
    <row r="289633"/>
    <row r="289634"/>
    <row r="289635"/>
    <row r="289636"/>
    <row r="289637"/>
    <row r="289638"/>
    <row r="289639"/>
    <row r="289640"/>
    <row r="289641"/>
    <row r="289642"/>
    <row r="289643"/>
    <row r="289644"/>
    <row r="289645"/>
    <row r="289646"/>
    <row r="289647"/>
    <row r="289648"/>
    <row r="289649"/>
    <row r="289650"/>
    <row r="289651"/>
    <row r="289652"/>
    <row r="289653"/>
    <row r="289654"/>
    <row r="289655"/>
    <row r="289656"/>
    <row r="289657"/>
    <row r="289658"/>
    <row r="289659"/>
    <row r="289660"/>
    <row r="289661"/>
    <row r="289662"/>
    <row r="289663"/>
    <row r="289664"/>
    <row r="289665"/>
    <row r="289666"/>
    <row r="289667"/>
    <row r="289668"/>
    <row r="289669"/>
    <row r="289670"/>
    <row r="289671"/>
    <row r="289672"/>
    <row r="289673"/>
    <row r="289674"/>
    <row r="289675"/>
    <row r="289676"/>
    <row r="289677"/>
    <row r="289678"/>
    <row r="289679"/>
    <row r="289680"/>
    <row r="289681"/>
    <row r="289682"/>
    <row r="289683"/>
    <row r="289684"/>
    <row r="289685"/>
    <row r="289686"/>
    <row r="289687"/>
    <row r="289688"/>
    <row r="289689"/>
    <row r="289690"/>
    <row r="289691"/>
    <row r="289692"/>
    <row r="289693"/>
    <row r="289694"/>
    <row r="289695"/>
    <row r="289696"/>
    <row r="289697"/>
    <row r="289698"/>
    <row r="289699"/>
    <row r="289700"/>
    <row r="289701"/>
    <row r="289702"/>
    <row r="289703"/>
    <row r="289704"/>
    <row r="289705"/>
    <row r="289706"/>
    <row r="289707"/>
    <row r="289708"/>
    <row r="289709"/>
    <row r="289710"/>
    <row r="289711"/>
    <row r="289712"/>
    <row r="289713"/>
    <row r="289714"/>
    <row r="289715"/>
    <row r="289716"/>
    <row r="289717"/>
    <row r="289718"/>
    <row r="289719"/>
    <row r="289720"/>
    <row r="289721"/>
    <row r="289722"/>
    <row r="289723"/>
    <row r="289724"/>
    <row r="289725"/>
    <row r="289726"/>
    <row r="289727"/>
    <row r="289728"/>
    <row r="289729"/>
    <row r="289730"/>
    <row r="289731"/>
    <row r="289732"/>
    <row r="289733"/>
    <row r="289734"/>
    <row r="289735"/>
    <row r="289736"/>
    <row r="289737"/>
    <row r="289738"/>
    <row r="289739"/>
    <row r="289740"/>
    <row r="289741"/>
    <row r="289742"/>
    <row r="289743"/>
    <row r="289744"/>
    <row r="289745"/>
    <row r="289746"/>
    <row r="289747"/>
    <row r="289748"/>
    <row r="289749"/>
    <row r="289750"/>
    <row r="289751"/>
    <row r="289752"/>
    <row r="289753"/>
    <row r="289754"/>
    <row r="289755"/>
    <row r="289756"/>
    <row r="289757"/>
    <row r="289758"/>
    <row r="289759"/>
    <row r="289760"/>
    <row r="289761"/>
    <row r="289762"/>
    <row r="289763"/>
    <row r="289764"/>
    <row r="289765"/>
    <row r="289766"/>
    <row r="289767"/>
    <row r="289768"/>
    <row r="289769"/>
    <row r="289770"/>
    <row r="289771"/>
    <row r="289772"/>
    <row r="289773"/>
    <row r="289774"/>
    <row r="289775"/>
    <row r="289776"/>
    <row r="289777"/>
    <row r="289778"/>
    <row r="289779"/>
    <row r="289780"/>
    <row r="289781"/>
    <row r="289782"/>
    <row r="289783"/>
    <row r="289784"/>
    <row r="289785"/>
    <row r="289786"/>
    <row r="289787"/>
    <row r="289788"/>
    <row r="289789"/>
    <row r="289790"/>
    <row r="289791"/>
    <row r="289792"/>
    <row r="289793"/>
    <row r="289794"/>
    <row r="289795"/>
    <row r="289796"/>
    <row r="289797"/>
    <row r="289798"/>
    <row r="289799"/>
    <row r="289800"/>
    <row r="289801"/>
    <row r="289802"/>
    <row r="289803"/>
    <row r="289804"/>
    <row r="289805"/>
    <row r="289806"/>
    <row r="289807"/>
    <row r="289808"/>
    <row r="289809"/>
    <row r="289810"/>
    <row r="289811"/>
    <row r="289812"/>
    <row r="289813"/>
    <row r="289814"/>
    <row r="289815"/>
    <row r="289816"/>
    <row r="289817"/>
    <row r="289818"/>
    <row r="289819"/>
    <row r="289820"/>
    <row r="289821"/>
    <row r="289822"/>
    <row r="289823"/>
    <row r="289824"/>
    <row r="289825"/>
    <row r="289826"/>
    <row r="289827"/>
    <row r="289828"/>
    <row r="289829"/>
    <row r="289830"/>
    <row r="289831"/>
    <row r="289832"/>
    <row r="289833"/>
    <row r="289834"/>
    <row r="289835"/>
    <row r="289836"/>
    <row r="289837"/>
    <row r="289838"/>
    <row r="289839"/>
    <row r="289840"/>
    <row r="289841"/>
    <row r="289842"/>
    <row r="289843"/>
    <row r="289844"/>
    <row r="289845"/>
    <row r="289846"/>
    <row r="289847"/>
    <row r="289848"/>
    <row r="289849"/>
    <row r="289850"/>
    <row r="289851"/>
    <row r="289852"/>
    <row r="289853"/>
    <row r="289854"/>
    <row r="289855"/>
    <row r="289856"/>
    <row r="289857"/>
    <row r="289858"/>
    <row r="289859"/>
    <row r="289860"/>
    <row r="289861"/>
    <row r="289862"/>
    <row r="289863"/>
    <row r="289864"/>
    <row r="289865"/>
    <row r="289866"/>
    <row r="289867"/>
    <row r="289868"/>
    <row r="289869"/>
    <row r="289870"/>
    <row r="289871"/>
    <row r="289872"/>
    <row r="289873"/>
    <row r="289874"/>
    <row r="289875"/>
    <row r="289876"/>
    <row r="289877"/>
    <row r="289878"/>
    <row r="289879"/>
    <row r="289880"/>
    <row r="289881"/>
    <row r="289882"/>
    <row r="289883"/>
    <row r="289884"/>
    <row r="289885"/>
    <row r="289886"/>
    <row r="289887"/>
    <row r="289888"/>
    <row r="289889"/>
    <row r="289890"/>
    <row r="289891"/>
    <row r="289892"/>
    <row r="289893"/>
    <row r="289894"/>
    <row r="289895"/>
    <row r="289896"/>
    <row r="289897"/>
    <row r="289898"/>
    <row r="289899"/>
    <row r="289900"/>
    <row r="289901"/>
    <row r="289902"/>
    <row r="289903"/>
    <row r="289904"/>
    <row r="289905"/>
    <row r="289906"/>
    <row r="289907"/>
    <row r="289908"/>
    <row r="289909"/>
    <row r="289910"/>
    <row r="289911"/>
    <row r="289912"/>
    <row r="289913"/>
    <row r="289914"/>
    <row r="289915"/>
    <row r="289916"/>
    <row r="289917"/>
    <row r="289918"/>
    <row r="289919"/>
    <row r="289920"/>
    <row r="289921"/>
    <row r="289922"/>
    <row r="289923"/>
    <row r="289924"/>
    <row r="289925"/>
    <row r="289926"/>
    <row r="289927"/>
    <row r="289928"/>
    <row r="289929"/>
    <row r="289930"/>
    <row r="289931"/>
    <row r="289932"/>
    <row r="289933"/>
    <row r="289934"/>
    <row r="289935"/>
    <row r="289936"/>
    <row r="289937"/>
    <row r="289938"/>
    <row r="289939"/>
    <row r="289940"/>
    <row r="289941"/>
    <row r="289942"/>
    <row r="289943"/>
    <row r="289944"/>
    <row r="289945"/>
    <row r="289946"/>
    <row r="289947"/>
    <row r="289948"/>
    <row r="289949"/>
    <row r="289950"/>
    <row r="289951"/>
    <row r="289952"/>
    <row r="289953"/>
    <row r="289954"/>
    <row r="289955"/>
    <row r="289956"/>
    <row r="289957"/>
    <row r="289958"/>
    <row r="289959"/>
    <row r="289960"/>
    <row r="289961"/>
    <row r="289962"/>
    <row r="289963"/>
    <row r="289964"/>
    <row r="289965"/>
    <row r="289966"/>
    <row r="289967"/>
    <row r="289968"/>
    <row r="289969"/>
    <row r="289970"/>
    <row r="289971"/>
    <row r="289972"/>
    <row r="289973"/>
    <row r="289974"/>
    <row r="289975"/>
    <row r="289976"/>
    <row r="289977"/>
    <row r="289978"/>
    <row r="289979"/>
    <row r="289980"/>
    <row r="289981"/>
    <row r="289982"/>
    <row r="289983"/>
    <row r="289984"/>
    <row r="289985"/>
    <row r="289986"/>
    <row r="289987"/>
    <row r="289988"/>
    <row r="289989"/>
    <row r="289990"/>
    <row r="289991"/>
    <row r="289992"/>
    <row r="289993"/>
    <row r="289994"/>
    <row r="289995"/>
    <row r="289996"/>
    <row r="289997"/>
    <row r="289998"/>
    <row r="289999"/>
    <row r="290000"/>
    <row r="290001"/>
    <row r="290002"/>
    <row r="290003"/>
    <row r="290004"/>
    <row r="290005"/>
    <row r="290006"/>
    <row r="290007"/>
    <row r="290008"/>
    <row r="290009"/>
    <row r="290010"/>
    <row r="290011"/>
    <row r="290012"/>
    <row r="290013"/>
    <row r="290014"/>
    <row r="290015"/>
    <row r="290016"/>
    <row r="290017"/>
    <row r="290018"/>
    <row r="290019"/>
    <row r="290020"/>
    <row r="290021"/>
    <row r="290022"/>
    <row r="290023"/>
    <row r="290024"/>
    <row r="290025"/>
    <row r="290026"/>
    <row r="290027"/>
    <row r="290028"/>
    <row r="290029"/>
    <row r="290030"/>
    <row r="290031"/>
    <row r="290032"/>
    <row r="290033"/>
    <row r="290034"/>
    <row r="290035"/>
    <row r="290036"/>
    <row r="290037"/>
    <row r="290038"/>
    <row r="290039"/>
    <row r="290040"/>
    <row r="290041"/>
    <row r="290042"/>
    <row r="290043"/>
    <row r="290044"/>
    <row r="290045"/>
    <row r="290046"/>
    <row r="290047"/>
    <row r="290048"/>
    <row r="290049"/>
    <row r="290050"/>
    <row r="290051"/>
    <row r="290052"/>
    <row r="290053"/>
    <row r="290054"/>
    <row r="290055"/>
    <row r="290056"/>
    <row r="290057"/>
    <row r="290058"/>
    <row r="290059"/>
    <row r="290060"/>
    <row r="290061"/>
    <row r="290062"/>
    <row r="290063"/>
    <row r="290064"/>
    <row r="290065"/>
    <row r="290066"/>
    <row r="290067"/>
    <row r="290068"/>
    <row r="290069"/>
    <row r="290070"/>
    <row r="290071"/>
    <row r="290072"/>
    <row r="290073"/>
    <row r="290074"/>
    <row r="290075"/>
    <row r="290076"/>
    <row r="290077"/>
    <row r="290078"/>
    <row r="290079"/>
    <row r="290080"/>
    <row r="290081"/>
    <row r="290082"/>
    <row r="290083"/>
    <row r="290084"/>
    <row r="290085"/>
    <row r="290086"/>
    <row r="290087"/>
    <row r="290088"/>
    <row r="290089"/>
    <row r="290090"/>
    <row r="290091"/>
    <row r="290092"/>
    <row r="290093"/>
    <row r="290094"/>
    <row r="290095"/>
    <row r="290096"/>
    <row r="290097"/>
    <row r="290098"/>
    <row r="290099"/>
    <row r="290100"/>
    <row r="290101"/>
    <row r="290102"/>
    <row r="290103"/>
    <row r="290104"/>
    <row r="290105"/>
    <row r="290106"/>
    <row r="290107"/>
    <row r="290108"/>
    <row r="290109"/>
    <row r="290110"/>
    <row r="290111"/>
    <row r="290112"/>
    <row r="290113"/>
    <row r="290114"/>
    <row r="290115"/>
    <row r="290116"/>
    <row r="290117"/>
    <row r="290118"/>
    <row r="290119"/>
    <row r="290120"/>
    <row r="290121"/>
    <row r="290122"/>
    <row r="290123"/>
    <row r="290124"/>
    <row r="290125"/>
    <row r="290126"/>
    <row r="290127"/>
    <row r="290128"/>
    <row r="290129"/>
    <row r="290130"/>
    <row r="290131"/>
    <row r="290132"/>
    <row r="290133"/>
    <row r="290134"/>
    <row r="290135"/>
    <row r="290136"/>
    <row r="290137"/>
    <row r="290138"/>
    <row r="290139"/>
    <row r="290140"/>
    <row r="290141"/>
    <row r="290142"/>
    <row r="290143"/>
    <row r="290144"/>
    <row r="290145"/>
    <row r="290146"/>
    <row r="290147"/>
    <row r="290148"/>
    <row r="290149"/>
    <row r="290150"/>
    <row r="290151"/>
    <row r="290152"/>
    <row r="290153"/>
    <row r="290154"/>
    <row r="290155"/>
    <row r="290156"/>
    <row r="290157"/>
    <row r="290158"/>
    <row r="290159"/>
    <row r="290160"/>
    <row r="290161"/>
    <row r="290162"/>
    <row r="290163"/>
    <row r="290164"/>
    <row r="290165"/>
    <row r="290166"/>
    <row r="290167"/>
    <row r="290168"/>
    <row r="290169"/>
    <row r="290170"/>
    <row r="290171"/>
    <row r="290172"/>
    <row r="290173"/>
    <row r="290174"/>
    <row r="290175"/>
    <row r="290176"/>
    <row r="290177"/>
    <row r="290178"/>
    <row r="290179"/>
    <row r="290180"/>
    <row r="290181"/>
    <row r="290182"/>
    <row r="290183"/>
    <row r="290184"/>
    <row r="290185"/>
    <row r="290186"/>
    <row r="290187"/>
    <row r="290188"/>
    <row r="290189"/>
    <row r="290190"/>
    <row r="290191"/>
    <row r="290192"/>
    <row r="290193"/>
    <row r="290194"/>
    <row r="290195"/>
    <row r="290196"/>
    <row r="290197"/>
    <row r="290198"/>
    <row r="290199"/>
    <row r="290200"/>
    <row r="290201"/>
    <row r="290202"/>
    <row r="290203"/>
    <row r="290204"/>
    <row r="290205"/>
    <row r="290206"/>
    <row r="290207"/>
    <row r="290208"/>
    <row r="290209"/>
    <row r="290210"/>
    <row r="290211"/>
    <row r="290212"/>
    <row r="290213"/>
    <row r="290214"/>
    <row r="290215"/>
    <row r="290216"/>
    <row r="290217"/>
    <row r="290218"/>
    <row r="290219"/>
    <row r="290220"/>
    <row r="290221"/>
    <row r="290222"/>
    <row r="290223"/>
    <row r="290224"/>
    <row r="290225"/>
    <row r="290226"/>
    <row r="290227"/>
    <row r="290228"/>
    <row r="290229"/>
    <row r="290230"/>
    <row r="290231"/>
    <row r="290232"/>
    <row r="290233"/>
    <row r="290234"/>
    <row r="290235"/>
    <row r="290236"/>
    <row r="290237"/>
    <row r="290238"/>
    <row r="290239"/>
    <row r="290240"/>
    <row r="290241"/>
    <row r="290242"/>
    <row r="290243"/>
    <row r="290244"/>
    <row r="290245"/>
    <row r="290246"/>
    <row r="290247"/>
    <row r="290248"/>
    <row r="290249"/>
    <row r="290250"/>
    <row r="290251"/>
    <row r="290252"/>
    <row r="290253"/>
    <row r="290254"/>
    <row r="290255"/>
    <row r="290256"/>
    <row r="290257"/>
    <row r="290258"/>
    <row r="290259"/>
    <row r="290260"/>
    <row r="290261"/>
    <row r="290262"/>
    <row r="290263"/>
    <row r="290264"/>
    <row r="290265"/>
    <row r="290266"/>
    <row r="290267"/>
    <row r="290268"/>
    <row r="290269"/>
    <row r="290270"/>
    <row r="290271"/>
    <row r="290272"/>
    <row r="290273"/>
    <row r="290274"/>
    <row r="290275"/>
    <row r="290276"/>
    <row r="290277"/>
    <row r="290278"/>
    <row r="290279"/>
    <row r="290280"/>
    <row r="290281"/>
    <row r="290282"/>
    <row r="290283"/>
    <row r="290284"/>
    <row r="290285"/>
    <row r="290286"/>
    <row r="290287"/>
    <row r="290288"/>
    <row r="290289"/>
    <row r="290290"/>
    <row r="290291"/>
    <row r="290292"/>
    <row r="290293"/>
    <row r="290294"/>
    <row r="290295"/>
    <row r="290296"/>
    <row r="290297"/>
    <row r="290298"/>
    <row r="290299"/>
    <row r="290300"/>
    <row r="290301"/>
    <row r="290302"/>
    <row r="290303"/>
    <row r="290304"/>
    <row r="290305"/>
    <row r="290306"/>
    <row r="290307"/>
    <row r="290308"/>
    <row r="290309"/>
    <row r="290310"/>
    <row r="290311"/>
    <row r="290312"/>
    <row r="290313"/>
    <row r="290314"/>
    <row r="290315"/>
    <row r="290316"/>
    <row r="290317"/>
    <row r="290318"/>
    <row r="290319"/>
    <row r="290320"/>
    <row r="290321"/>
    <row r="290322"/>
    <row r="290323"/>
    <row r="290324"/>
    <row r="290325"/>
    <row r="290326"/>
    <row r="290327"/>
    <row r="290328"/>
    <row r="290329"/>
    <row r="290330"/>
    <row r="290331"/>
    <row r="290332"/>
    <row r="290333"/>
    <row r="290334"/>
    <row r="290335"/>
    <row r="290336"/>
    <row r="290337"/>
    <row r="290338"/>
    <row r="290339"/>
    <row r="290340"/>
    <row r="290341"/>
    <row r="290342"/>
    <row r="290343"/>
    <row r="290344"/>
    <row r="290345"/>
    <row r="290346"/>
    <row r="290347"/>
    <row r="290348"/>
    <row r="290349"/>
    <row r="290350"/>
    <row r="290351"/>
    <row r="290352"/>
    <row r="290353"/>
    <row r="290354"/>
    <row r="290355"/>
    <row r="290356"/>
    <row r="290357"/>
    <row r="290358"/>
    <row r="290359"/>
    <row r="290360"/>
    <row r="290361"/>
    <row r="290362"/>
    <row r="290363"/>
    <row r="290364"/>
    <row r="290365"/>
    <row r="290366"/>
    <row r="290367"/>
    <row r="290368"/>
    <row r="290369"/>
    <row r="290370"/>
    <row r="290371"/>
    <row r="290372"/>
    <row r="290373"/>
    <row r="290374"/>
    <row r="290375"/>
    <row r="290376"/>
    <row r="290377"/>
    <row r="290378"/>
    <row r="290379"/>
    <row r="290380"/>
    <row r="290381"/>
    <row r="290382"/>
    <row r="290383"/>
    <row r="290384"/>
    <row r="290385"/>
    <row r="290386"/>
    <row r="290387"/>
    <row r="290388"/>
    <row r="290389"/>
    <row r="290390"/>
    <row r="290391"/>
    <row r="290392"/>
    <row r="290393"/>
    <row r="290394"/>
    <row r="290395"/>
    <row r="290396"/>
    <row r="290397"/>
    <row r="290398"/>
    <row r="290399"/>
    <row r="290400"/>
    <row r="290401"/>
    <row r="290402"/>
    <row r="290403"/>
    <row r="290404"/>
    <row r="290405"/>
    <row r="290406"/>
    <row r="290407"/>
    <row r="290408"/>
    <row r="290409"/>
    <row r="290410"/>
    <row r="290411"/>
    <row r="290412"/>
    <row r="290413"/>
    <row r="290414"/>
    <row r="290415"/>
    <row r="290416"/>
    <row r="290417"/>
    <row r="290418"/>
    <row r="290419"/>
    <row r="290420"/>
    <row r="290421"/>
    <row r="290422"/>
    <row r="290423"/>
    <row r="290424"/>
    <row r="290425"/>
    <row r="290426"/>
    <row r="290427"/>
    <row r="290428"/>
    <row r="290429"/>
    <row r="290430"/>
    <row r="290431"/>
    <row r="290432"/>
    <row r="290433"/>
    <row r="290434"/>
    <row r="290435"/>
    <row r="290436"/>
    <row r="290437"/>
    <row r="290438"/>
    <row r="290439"/>
    <row r="290440"/>
    <row r="290441"/>
    <row r="290442"/>
    <row r="290443"/>
    <row r="290444"/>
    <row r="290445"/>
    <row r="290446"/>
    <row r="290447"/>
    <row r="290448"/>
    <row r="290449"/>
    <row r="290450"/>
    <row r="290451"/>
    <row r="290452"/>
    <row r="290453"/>
    <row r="290454"/>
    <row r="290455"/>
    <row r="290456"/>
    <row r="290457"/>
    <row r="290458"/>
    <row r="290459"/>
    <row r="290460"/>
    <row r="290461"/>
    <row r="290462"/>
    <row r="290463"/>
    <row r="290464"/>
    <row r="290465"/>
    <row r="290466"/>
    <row r="290467"/>
    <row r="290468"/>
    <row r="290469"/>
    <row r="290470"/>
    <row r="290471"/>
    <row r="290472"/>
    <row r="290473"/>
    <row r="290474"/>
    <row r="290475"/>
    <row r="290476"/>
    <row r="290477"/>
    <row r="290478"/>
    <row r="290479"/>
    <row r="290480"/>
    <row r="290481"/>
    <row r="290482"/>
    <row r="290483"/>
    <row r="290484"/>
    <row r="290485"/>
    <row r="290486"/>
    <row r="290487"/>
    <row r="290488"/>
    <row r="290489"/>
    <row r="290490"/>
    <row r="290491"/>
    <row r="290492"/>
    <row r="290493"/>
    <row r="290494"/>
    <row r="290495"/>
    <row r="290496"/>
    <row r="290497"/>
    <row r="290498"/>
    <row r="290499"/>
    <row r="290500"/>
    <row r="290501"/>
    <row r="290502"/>
    <row r="290503"/>
    <row r="290504"/>
    <row r="290505"/>
    <row r="290506"/>
    <row r="290507"/>
    <row r="290508"/>
    <row r="290509"/>
    <row r="290510"/>
    <row r="290511"/>
    <row r="290512"/>
    <row r="290513"/>
    <row r="290514"/>
    <row r="290515"/>
    <row r="290516"/>
    <row r="290517"/>
    <row r="290518"/>
    <row r="290519"/>
    <row r="290520"/>
    <row r="290521"/>
    <row r="290522"/>
    <row r="290523"/>
    <row r="290524"/>
    <row r="290525"/>
    <row r="290526"/>
    <row r="290527"/>
    <row r="290528"/>
    <row r="290529"/>
    <row r="290530"/>
    <row r="290531"/>
    <row r="290532"/>
    <row r="290533"/>
    <row r="290534"/>
    <row r="290535"/>
    <row r="290536"/>
    <row r="290537"/>
    <row r="290538"/>
    <row r="290539"/>
    <row r="290540"/>
    <row r="290541"/>
    <row r="290542"/>
    <row r="290543"/>
    <row r="290544"/>
    <row r="290545"/>
    <row r="290546"/>
    <row r="290547"/>
    <row r="290548"/>
    <row r="290549"/>
    <row r="290550"/>
    <row r="290551"/>
    <row r="290552"/>
    <row r="290553"/>
    <row r="290554"/>
    <row r="290555"/>
    <row r="290556"/>
    <row r="290557"/>
    <row r="290558"/>
    <row r="290559"/>
    <row r="290560"/>
    <row r="290561"/>
    <row r="290562"/>
    <row r="290563"/>
    <row r="290564"/>
    <row r="290565"/>
    <row r="290566"/>
    <row r="290567"/>
    <row r="290568"/>
    <row r="290569"/>
    <row r="290570"/>
    <row r="290571"/>
    <row r="290572"/>
    <row r="290573"/>
    <row r="290574"/>
    <row r="290575"/>
    <row r="290576"/>
    <row r="290577"/>
    <row r="290578"/>
    <row r="290579"/>
    <row r="290580"/>
    <row r="290581"/>
    <row r="290582"/>
    <row r="290583"/>
    <row r="290584"/>
    <row r="290585"/>
    <row r="290586"/>
    <row r="290587"/>
    <row r="290588"/>
    <row r="290589"/>
    <row r="290590"/>
    <row r="290591"/>
    <row r="290592"/>
    <row r="290593"/>
    <row r="290594"/>
    <row r="290595"/>
    <row r="290596"/>
    <row r="290597"/>
    <row r="290598"/>
    <row r="290599"/>
    <row r="290600"/>
    <row r="290601"/>
    <row r="290602"/>
    <row r="290603"/>
    <row r="290604"/>
    <row r="290605"/>
    <row r="290606"/>
    <row r="290607"/>
    <row r="290608"/>
    <row r="290609"/>
    <row r="290610"/>
    <row r="290611"/>
    <row r="290612"/>
    <row r="290613"/>
    <row r="290614"/>
    <row r="290615"/>
    <row r="290616"/>
    <row r="290617"/>
    <row r="290618"/>
    <row r="290619"/>
    <row r="290620"/>
    <row r="290621"/>
    <row r="290622"/>
    <row r="290623"/>
    <row r="290624"/>
    <row r="290625"/>
    <row r="290626"/>
    <row r="290627"/>
    <row r="290628"/>
    <row r="290629"/>
    <row r="290630"/>
    <row r="290631"/>
    <row r="290632"/>
    <row r="290633"/>
    <row r="290634"/>
    <row r="290635"/>
    <row r="290636"/>
    <row r="290637"/>
    <row r="290638"/>
    <row r="290639"/>
    <row r="290640"/>
    <row r="290641"/>
    <row r="290642"/>
    <row r="290643"/>
    <row r="290644"/>
    <row r="290645"/>
    <row r="290646"/>
    <row r="290647"/>
    <row r="290648"/>
    <row r="290649"/>
    <row r="290650"/>
    <row r="290651"/>
    <row r="290652"/>
    <row r="290653"/>
    <row r="290654"/>
    <row r="290655"/>
    <row r="290656"/>
    <row r="290657"/>
    <row r="290658"/>
    <row r="290659"/>
    <row r="290660"/>
    <row r="290661"/>
    <row r="290662"/>
    <row r="290663"/>
    <row r="290664"/>
    <row r="290665"/>
    <row r="290666"/>
    <row r="290667"/>
    <row r="290668"/>
    <row r="290669"/>
    <row r="290670"/>
    <row r="290671"/>
    <row r="290672"/>
    <row r="290673"/>
    <row r="290674"/>
    <row r="290675"/>
    <row r="290676"/>
    <row r="290677"/>
    <row r="290678"/>
    <row r="290679"/>
    <row r="290680"/>
    <row r="290681"/>
    <row r="290682"/>
    <row r="290683"/>
    <row r="290684"/>
    <row r="290685"/>
    <row r="290686"/>
    <row r="290687"/>
    <row r="290688"/>
    <row r="290689"/>
    <row r="290690"/>
    <row r="290691"/>
    <row r="290692"/>
    <row r="290693"/>
    <row r="290694"/>
    <row r="290695"/>
    <row r="290696"/>
    <row r="290697"/>
    <row r="290698"/>
    <row r="290699"/>
    <row r="290700"/>
    <row r="290701"/>
    <row r="290702"/>
    <row r="290703"/>
    <row r="290704"/>
    <row r="290705"/>
    <row r="290706"/>
    <row r="290707"/>
    <row r="290708"/>
    <row r="290709"/>
    <row r="290710"/>
    <row r="290711"/>
    <row r="290712"/>
    <row r="290713"/>
    <row r="290714"/>
    <row r="290715"/>
    <row r="290716"/>
    <row r="290717"/>
    <row r="290718"/>
    <row r="290719"/>
    <row r="290720"/>
    <row r="290721"/>
    <row r="290722"/>
    <row r="290723"/>
    <row r="290724"/>
    <row r="290725"/>
    <row r="290726"/>
    <row r="290727"/>
    <row r="290728"/>
    <row r="290729"/>
    <row r="290730"/>
    <row r="290731"/>
    <row r="290732"/>
    <row r="290733"/>
    <row r="290734"/>
    <row r="290735"/>
    <row r="290736"/>
    <row r="290737"/>
    <row r="290738"/>
    <row r="290739"/>
    <row r="290740"/>
    <row r="290741"/>
    <row r="290742"/>
    <row r="290743"/>
    <row r="290744"/>
    <row r="290745"/>
    <row r="290746"/>
    <row r="290747"/>
    <row r="290748"/>
    <row r="290749"/>
    <row r="290750"/>
    <row r="290751"/>
    <row r="290752"/>
    <row r="290753"/>
    <row r="290754"/>
    <row r="290755"/>
    <row r="290756"/>
    <row r="290757"/>
    <row r="290758"/>
    <row r="290759"/>
    <row r="290760"/>
    <row r="290761"/>
    <row r="290762"/>
    <row r="290763"/>
    <row r="290764"/>
    <row r="290765"/>
    <row r="290766"/>
    <row r="290767"/>
    <row r="290768"/>
    <row r="290769"/>
    <row r="290770"/>
    <row r="290771"/>
    <row r="290772"/>
    <row r="290773"/>
    <row r="290774"/>
    <row r="290775"/>
    <row r="290776"/>
    <row r="290777"/>
    <row r="290778"/>
    <row r="290779"/>
    <row r="290780"/>
    <row r="290781"/>
    <row r="290782"/>
    <row r="290783"/>
    <row r="290784"/>
    <row r="290785"/>
    <row r="290786"/>
    <row r="290787"/>
    <row r="290788"/>
    <row r="290789"/>
    <row r="290790"/>
    <row r="290791"/>
    <row r="290792"/>
    <row r="290793"/>
    <row r="290794"/>
    <row r="290795"/>
    <row r="290796"/>
    <row r="290797"/>
    <row r="290798"/>
    <row r="290799"/>
    <row r="290800"/>
    <row r="290801"/>
    <row r="290802"/>
    <row r="290803"/>
    <row r="290804"/>
    <row r="290805"/>
    <row r="290806"/>
    <row r="290807"/>
    <row r="290808"/>
    <row r="290809"/>
    <row r="290810"/>
    <row r="290811"/>
    <row r="290812"/>
    <row r="290813"/>
    <row r="290814"/>
    <row r="290815"/>
    <row r="290816"/>
    <row r="290817"/>
    <row r="290818"/>
    <row r="290819"/>
    <row r="290820"/>
    <row r="290821"/>
    <row r="290822"/>
    <row r="290823"/>
    <row r="290824"/>
    <row r="290825"/>
    <row r="290826"/>
    <row r="290827"/>
    <row r="290828"/>
    <row r="290829"/>
    <row r="290830"/>
    <row r="290831"/>
    <row r="290832"/>
    <row r="290833"/>
    <row r="290834"/>
    <row r="290835"/>
    <row r="290836"/>
    <row r="290837"/>
    <row r="290838"/>
    <row r="290839"/>
    <row r="290840"/>
    <row r="290841"/>
    <row r="290842"/>
    <row r="290843"/>
    <row r="290844"/>
    <row r="290845"/>
    <row r="290846"/>
    <row r="290847"/>
    <row r="290848"/>
    <row r="290849"/>
    <row r="290850"/>
    <row r="290851"/>
    <row r="290852"/>
    <row r="290853"/>
    <row r="290854"/>
    <row r="290855"/>
    <row r="290856"/>
    <row r="290857"/>
    <row r="290858"/>
    <row r="290859"/>
    <row r="290860"/>
    <row r="290861"/>
    <row r="290862"/>
    <row r="290863"/>
    <row r="290864"/>
    <row r="290865"/>
    <row r="290866"/>
    <row r="290867"/>
    <row r="290868"/>
    <row r="290869"/>
    <row r="290870"/>
    <row r="290871"/>
    <row r="290872"/>
    <row r="290873"/>
    <row r="290874"/>
    <row r="290875"/>
    <row r="290876"/>
    <row r="290877"/>
    <row r="290878"/>
    <row r="290879"/>
    <row r="290880"/>
    <row r="290881"/>
    <row r="290882"/>
    <row r="290883"/>
    <row r="290884"/>
    <row r="290885"/>
    <row r="290886"/>
    <row r="290887"/>
    <row r="290888"/>
    <row r="290889"/>
    <row r="290890"/>
    <row r="290891"/>
    <row r="290892"/>
    <row r="290893"/>
    <row r="290894"/>
    <row r="290895"/>
    <row r="290896"/>
    <row r="290897"/>
    <row r="290898"/>
    <row r="290899"/>
    <row r="290900"/>
    <row r="290901"/>
    <row r="290902"/>
    <row r="290903"/>
    <row r="290904"/>
    <row r="290905"/>
    <row r="290906"/>
    <row r="290907"/>
    <row r="290908"/>
    <row r="290909"/>
    <row r="290910"/>
    <row r="290911"/>
    <row r="290912"/>
    <row r="290913"/>
    <row r="290914"/>
    <row r="290915"/>
    <row r="290916"/>
    <row r="290917"/>
    <row r="290918"/>
    <row r="290919"/>
    <row r="290920"/>
    <row r="290921"/>
    <row r="290922"/>
    <row r="290923"/>
    <row r="290924"/>
    <row r="290925"/>
    <row r="290926"/>
    <row r="290927"/>
    <row r="290928"/>
    <row r="290929"/>
    <row r="290930"/>
    <row r="290931"/>
    <row r="290932"/>
    <row r="290933"/>
    <row r="290934"/>
    <row r="290935"/>
    <row r="290936"/>
    <row r="290937"/>
    <row r="290938"/>
    <row r="290939"/>
    <row r="290940"/>
    <row r="290941"/>
    <row r="290942"/>
    <row r="290943"/>
    <row r="290944"/>
    <row r="290945"/>
    <row r="290946"/>
    <row r="290947"/>
    <row r="290948"/>
    <row r="290949"/>
    <row r="290950"/>
    <row r="290951"/>
    <row r="290952"/>
    <row r="290953"/>
    <row r="290954"/>
    <row r="290955"/>
    <row r="290956"/>
    <row r="290957"/>
    <row r="290958"/>
    <row r="290959"/>
    <row r="290960"/>
    <row r="290961"/>
    <row r="290962"/>
    <row r="290963"/>
    <row r="290964"/>
    <row r="290965"/>
    <row r="290966"/>
    <row r="290967"/>
    <row r="290968"/>
    <row r="290969"/>
    <row r="290970"/>
    <row r="290971"/>
    <row r="290972"/>
    <row r="290973"/>
    <row r="290974"/>
    <row r="290975"/>
    <row r="290976"/>
    <row r="290977"/>
    <row r="290978"/>
    <row r="290979"/>
    <row r="290980"/>
    <row r="290981"/>
    <row r="290982"/>
    <row r="290983"/>
    <row r="290984"/>
    <row r="290985"/>
    <row r="290986"/>
    <row r="290987"/>
    <row r="290988"/>
    <row r="290989"/>
    <row r="290990"/>
    <row r="290991"/>
    <row r="290992"/>
    <row r="290993"/>
    <row r="290994"/>
    <row r="290995"/>
    <row r="290996"/>
    <row r="290997"/>
    <row r="290998"/>
    <row r="290999"/>
    <row r="291000"/>
    <row r="291001"/>
    <row r="291002"/>
    <row r="291003"/>
    <row r="291004"/>
    <row r="291005"/>
    <row r="291006"/>
    <row r="291007"/>
    <row r="291008"/>
    <row r="291009"/>
    <row r="291010"/>
    <row r="291011"/>
    <row r="291012"/>
    <row r="291013"/>
    <row r="291014"/>
    <row r="291015"/>
    <row r="291016"/>
    <row r="291017"/>
    <row r="291018"/>
    <row r="291019"/>
    <row r="291020"/>
    <row r="291021"/>
    <row r="291022"/>
    <row r="291023"/>
    <row r="291024"/>
    <row r="291025"/>
    <row r="291026"/>
    <row r="291027"/>
    <row r="291028"/>
    <row r="291029"/>
    <row r="291030"/>
    <row r="291031"/>
    <row r="291032"/>
    <row r="291033"/>
    <row r="291034"/>
    <row r="291035"/>
    <row r="291036"/>
    <row r="291037"/>
    <row r="291038"/>
    <row r="291039"/>
    <row r="291040"/>
    <row r="291041"/>
    <row r="291042"/>
    <row r="291043"/>
    <row r="291044"/>
    <row r="291045"/>
    <row r="291046"/>
    <row r="291047"/>
    <row r="291048"/>
    <row r="291049"/>
    <row r="291050"/>
    <row r="291051"/>
    <row r="291052"/>
    <row r="291053"/>
    <row r="291054"/>
    <row r="291055"/>
    <row r="291056"/>
    <row r="291057"/>
    <row r="291058"/>
    <row r="291059"/>
    <row r="291060"/>
    <row r="291061"/>
    <row r="291062"/>
    <row r="291063"/>
    <row r="291064"/>
    <row r="291065"/>
    <row r="291066"/>
    <row r="291067"/>
    <row r="291068"/>
    <row r="291069"/>
    <row r="291070"/>
    <row r="291071"/>
    <row r="291072"/>
    <row r="291073"/>
    <row r="291074"/>
    <row r="291075"/>
    <row r="291076"/>
    <row r="291077"/>
    <row r="291078"/>
    <row r="291079"/>
    <row r="291080"/>
    <row r="291081"/>
    <row r="291082"/>
    <row r="291083"/>
    <row r="291084"/>
    <row r="291085"/>
    <row r="291086"/>
    <row r="291087"/>
    <row r="291088"/>
    <row r="291089"/>
    <row r="291090"/>
    <row r="291091"/>
    <row r="291092"/>
    <row r="291093"/>
    <row r="291094"/>
    <row r="291095"/>
    <row r="291096"/>
    <row r="291097"/>
    <row r="291098"/>
    <row r="291099"/>
    <row r="291100"/>
    <row r="291101"/>
    <row r="291102"/>
    <row r="291103"/>
    <row r="291104"/>
    <row r="291105"/>
    <row r="291106"/>
    <row r="291107"/>
    <row r="291108"/>
    <row r="291109"/>
    <row r="291110"/>
    <row r="291111"/>
    <row r="291112"/>
    <row r="291113"/>
    <row r="291114"/>
    <row r="291115"/>
    <row r="291116"/>
    <row r="291117"/>
    <row r="291118"/>
    <row r="291119"/>
    <row r="291120"/>
    <row r="291121"/>
    <row r="291122"/>
    <row r="291123"/>
    <row r="291124"/>
    <row r="291125"/>
    <row r="291126"/>
    <row r="291127"/>
    <row r="291128"/>
    <row r="291129"/>
    <row r="291130"/>
    <row r="291131"/>
    <row r="291132"/>
    <row r="291133"/>
    <row r="291134"/>
    <row r="291135"/>
    <row r="291136"/>
    <row r="291137"/>
    <row r="291138"/>
    <row r="291139"/>
    <row r="291140"/>
    <row r="291141"/>
    <row r="291142"/>
    <row r="291143"/>
    <row r="291144"/>
    <row r="291145"/>
    <row r="291146"/>
    <row r="291147"/>
    <row r="291148"/>
    <row r="291149"/>
    <row r="291150"/>
    <row r="291151"/>
    <row r="291152"/>
    <row r="291153"/>
    <row r="291154"/>
    <row r="291155"/>
    <row r="291156"/>
    <row r="291157"/>
    <row r="291158"/>
    <row r="291159"/>
    <row r="291160"/>
    <row r="291161"/>
    <row r="291162"/>
    <row r="291163"/>
    <row r="291164"/>
    <row r="291165"/>
    <row r="291166"/>
    <row r="291167"/>
    <row r="291168"/>
    <row r="291169"/>
    <row r="291170"/>
    <row r="291171"/>
    <row r="291172"/>
    <row r="291173"/>
    <row r="291174"/>
    <row r="291175"/>
    <row r="291176"/>
    <row r="291177"/>
    <row r="291178"/>
    <row r="291179"/>
    <row r="291180"/>
    <row r="291181"/>
    <row r="291182"/>
    <row r="291183"/>
    <row r="291184"/>
    <row r="291185"/>
    <row r="291186"/>
    <row r="291187"/>
    <row r="291188"/>
    <row r="291189"/>
    <row r="291190"/>
    <row r="291191"/>
    <row r="291192"/>
    <row r="291193"/>
    <row r="291194"/>
    <row r="291195"/>
    <row r="291196"/>
    <row r="291197"/>
    <row r="291198"/>
    <row r="291199"/>
    <row r="291200"/>
    <row r="291201"/>
    <row r="291202"/>
    <row r="291203"/>
    <row r="291204"/>
    <row r="291205"/>
    <row r="291206"/>
    <row r="291207"/>
    <row r="291208"/>
    <row r="291209"/>
    <row r="291210"/>
    <row r="291211"/>
    <row r="291212"/>
    <row r="291213"/>
    <row r="291214"/>
    <row r="291215"/>
    <row r="291216"/>
    <row r="291217"/>
    <row r="291218"/>
    <row r="291219"/>
    <row r="291220"/>
    <row r="291221"/>
    <row r="291222"/>
    <row r="291223"/>
    <row r="291224"/>
    <row r="291225"/>
    <row r="291226"/>
    <row r="291227"/>
    <row r="291228"/>
    <row r="291229"/>
    <row r="291230"/>
    <row r="291231"/>
    <row r="291232"/>
    <row r="291233"/>
    <row r="291234"/>
    <row r="291235"/>
    <row r="291236"/>
    <row r="291237"/>
    <row r="291238"/>
    <row r="291239"/>
    <row r="291240"/>
    <row r="291241"/>
    <row r="291242"/>
    <row r="291243"/>
    <row r="291244"/>
    <row r="291245"/>
    <row r="291246"/>
    <row r="291247"/>
    <row r="291248"/>
    <row r="291249"/>
    <row r="291250"/>
    <row r="291251"/>
    <row r="291252"/>
    <row r="291253"/>
    <row r="291254"/>
    <row r="291255"/>
    <row r="291256"/>
    <row r="291257"/>
    <row r="291258"/>
    <row r="291259"/>
    <row r="291260"/>
    <row r="291261"/>
    <row r="291262"/>
    <row r="291263"/>
    <row r="291264"/>
    <row r="291265"/>
    <row r="291266"/>
    <row r="291267"/>
    <row r="291268"/>
    <row r="291269"/>
    <row r="291270"/>
    <row r="291271"/>
    <row r="291272"/>
    <row r="291273"/>
    <row r="291274"/>
    <row r="291275"/>
    <row r="291276"/>
    <row r="291277"/>
    <row r="291278"/>
    <row r="291279"/>
    <row r="291280"/>
    <row r="291281"/>
    <row r="291282"/>
    <row r="291283"/>
    <row r="291284"/>
    <row r="291285"/>
    <row r="291286"/>
    <row r="291287"/>
    <row r="291288"/>
    <row r="291289"/>
    <row r="291290"/>
    <row r="291291"/>
    <row r="291292"/>
    <row r="291293"/>
    <row r="291294"/>
    <row r="291295"/>
    <row r="291296"/>
    <row r="291297"/>
    <row r="291298"/>
    <row r="291299"/>
    <row r="291300"/>
    <row r="291301"/>
    <row r="291302"/>
    <row r="291303"/>
    <row r="291304"/>
    <row r="291305"/>
    <row r="291306"/>
    <row r="291307"/>
    <row r="291308"/>
    <row r="291309"/>
    <row r="291310"/>
    <row r="291311"/>
    <row r="291312"/>
    <row r="291313"/>
    <row r="291314"/>
    <row r="291315"/>
    <row r="291316"/>
    <row r="291317"/>
    <row r="291318"/>
    <row r="291319"/>
    <row r="291320"/>
    <row r="291321"/>
    <row r="291322"/>
    <row r="291323"/>
    <row r="291324"/>
    <row r="291325"/>
    <row r="291326"/>
    <row r="291327"/>
    <row r="291328"/>
    <row r="291329"/>
    <row r="291330"/>
    <row r="291331"/>
    <row r="291332"/>
    <row r="291333"/>
    <row r="291334"/>
    <row r="291335"/>
    <row r="291336"/>
    <row r="291337"/>
    <row r="291338"/>
    <row r="291339"/>
    <row r="291340"/>
    <row r="291341"/>
    <row r="291342"/>
    <row r="291343"/>
    <row r="291344"/>
    <row r="291345"/>
    <row r="291346"/>
    <row r="291347"/>
    <row r="291348"/>
    <row r="291349"/>
    <row r="291350"/>
    <row r="291351"/>
    <row r="291352"/>
    <row r="291353"/>
    <row r="291354"/>
    <row r="291355"/>
    <row r="291356"/>
    <row r="291357"/>
    <row r="291358"/>
    <row r="291359"/>
    <row r="291360"/>
    <row r="291361"/>
    <row r="291362"/>
    <row r="291363"/>
    <row r="291364"/>
    <row r="291365"/>
    <row r="291366"/>
    <row r="291367"/>
    <row r="291368"/>
    <row r="291369"/>
    <row r="291370"/>
    <row r="291371"/>
    <row r="291372"/>
    <row r="291373"/>
    <row r="291374"/>
    <row r="291375"/>
    <row r="291376"/>
    <row r="291377"/>
    <row r="291378"/>
    <row r="291379"/>
    <row r="291380"/>
    <row r="291381"/>
    <row r="291382"/>
    <row r="291383"/>
    <row r="291384"/>
    <row r="291385"/>
    <row r="291386"/>
    <row r="291387"/>
    <row r="291388"/>
    <row r="291389"/>
    <row r="291390"/>
    <row r="291391"/>
    <row r="291392"/>
    <row r="291393"/>
    <row r="291394"/>
    <row r="291395"/>
    <row r="291396"/>
    <row r="291397"/>
    <row r="291398"/>
    <row r="291399"/>
    <row r="291400"/>
    <row r="291401"/>
    <row r="291402"/>
    <row r="291403"/>
    <row r="291404"/>
    <row r="291405"/>
    <row r="291406"/>
    <row r="291407"/>
    <row r="291408"/>
    <row r="291409"/>
    <row r="291410"/>
    <row r="291411"/>
    <row r="291412"/>
    <row r="291413"/>
    <row r="291414"/>
    <row r="291415"/>
    <row r="291416"/>
    <row r="291417"/>
    <row r="291418"/>
    <row r="291419"/>
    <row r="291420"/>
    <row r="291421"/>
    <row r="291422"/>
    <row r="291423"/>
    <row r="291424"/>
    <row r="291425"/>
    <row r="291426"/>
    <row r="291427"/>
    <row r="291428"/>
    <row r="291429"/>
    <row r="291430"/>
    <row r="291431"/>
    <row r="291432"/>
    <row r="291433"/>
    <row r="291434"/>
    <row r="291435"/>
    <row r="291436"/>
    <row r="291437"/>
    <row r="291438"/>
    <row r="291439"/>
    <row r="291440"/>
    <row r="291441"/>
    <row r="291442"/>
    <row r="291443"/>
    <row r="291444"/>
    <row r="291445"/>
    <row r="291446"/>
    <row r="291447"/>
    <row r="291448"/>
    <row r="291449"/>
    <row r="291450"/>
    <row r="291451"/>
    <row r="291452"/>
    <row r="291453"/>
    <row r="291454"/>
    <row r="291455"/>
    <row r="291456"/>
    <row r="291457"/>
    <row r="291458"/>
    <row r="291459"/>
    <row r="291460"/>
    <row r="291461"/>
    <row r="291462"/>
    <row r="291463"/>
    <row r="291464"/>
    <row r="291465"/>
    <row r="291466"/>
    <row r="291467"/>
    <row r="291468"/>
    <row r="291469"/>
    <row r="291470"/>
    <row r="291471"/>
    <row r="291472"/>
    <row r="291473"/>
    <row r="291474"/>
    <row r="291475"/>
    <row r="291476"/>
    <row r="291477"/>
    <row r="291478"/>
    <row r="291479"/>
    <row r="291480"/>
    <row r="291481"/>
    <row r="291482"/>
    <row r="291483"/>
    <row r="291484"/>
    <row r="291485"/>
    <row r="291486"/>
    <row r="291487"/>
    <row r="291488"/>
    <row r="291489"/>
    <row r="291490"/>
    <row r="291491"/>
    <row r="291492"/>
    <row r="291493"/>
    <row r="291494"/>
    <row r="291495"/>
    <row r="291496"/>
    <row r="291497"/>
    <row r="291498"/>
    <row r="291499"/>
    <row r="291500"/>
    <row r="291501"/>
    <row r="291502"/>
    <row r="291503"/>
    <row r="291504"/>
    <row r="291505"/>
    <row r="291506"/>
    <row r="291507"/>
    <row r="291508"/>
    <row r="291509"/>
    <row r="291510"/>
    <row r="291511"/>
    <row r="291512"/>
    <row r="291513"/>
    <row r="291514"/>
    <row r="291515"/>
    <row r="291516"/>
    <row r="291517"/>
    <row r="291518"/>
    <row r="291519"/>
    <row r="291520"/>
    <row r="291521"/>
    <row r="291522"/>
    <row r="291523"/>
    <row r="291524"/>
    <row r="291525"/>
    <row r="291526"/>
    <row r="291527"/>
    <row r="291528"/>
    <row r="291529"/>
    <row r="291530"/>
    <row r="291531"/>
    <row r="291532"/>
    <row r="291533"/>
    <row r="291534"/>
    <row r="291535"/>
    <row r="291536"/>
    <row r="291537"/>
    <row r="291538"/>
    <row r="291539"/>
    <row r="291540"/>
    <row r="291541"/>
    <row r="291542"/>
    <row r="291543"/>
    <row r="291544"/>
    <row r="291545"/>
    <row r="291546"/>
    <row r="291547"/>
    <row r="291548"/>
    <row r="291549"/>
    <row r="291550"/>
    <row r="291551"/>
    <row r="291552"/>
    <row r="291553"/>
    <row r="291554"/>
    <row r="291555"/>
    <row r="291556"/>
    <row r="291557"/>
    <row r="291558"/>
    <row r="291559"/>
    <row r="291560"/>
    <row r="291561"/>
    <row r="291562"/>
    <row r="291563"/>
    <row r="291564"/>
    <row r="291565"/>
    <row r="291566"/>
    <row r="291567"/>
    <row r="291568"/>
    <row r="291569"/>
    <row r="291570"/>
    <row r="291571"/>
    <row r="291572"/>
    <row r="291573"/>
    <row r="291574"/>
    <row r="291575"/>
    <row r="291576"/>
    <row r="291577"/>
    <row r="291578"/>
    <row r="291579"/>
    <row r="291580"/>
    <row r="291581"/>
    <row r="291582"/>
    <row r="291583"/>
    <row r="291584"/>
    <row r="291585"/>
    <row r="291586"/>
    <row r="291587"/>
    <row r="291588"/>
    <row r="291589"/>
    <row r="291590"/>
    <row r="291591"/>
    <row r="291592"/>
    <row r="291593"/>
    <row r="291594"/>
    <row r="291595"/>
    <row r="291596"/>
    <row r="291597"/>
    <row r="291598"/>
    <row r="291599"/>
    <row r="291600"/>
    <row r="291601"/>
    <row r="291602"/>
    <row r="291603"/>
    <row r="291604"/>
    <row r="291605"/>
    <row r="291606"/>
    <row r="291607"/>
    <row r="291608"/>
    <row r="291609"/>
    <row r="291610"/>
    <row r="291611"/>
    <row r="291612"/>
    <row r="291613"/>
    <row r="291614"/>
    <row r="291615"/>
    <row r="291616"/>
    <row r="291617"/>
    <row r="291618"/>
    <row r="291619"/>
    <row r="291620"/>
    <row r="291621"/>
    <row r="291622"/>
    <row r="291623"/>
    <row r="291624"/>
    <row r="291625"/>
    <row r="291626"/>
    <row r="291627"/>
    <row r="291628"/>
    <row r="291629"/>
    <row r="291630"/>
    <row r="291631"/>
    <row r="291632"/>
    <row r="291633"/>
    <row r="291634"/>
    <row r="291635"/>
    <row r="291636"/>
    <row r="291637"/>
    <row r="291638"/>
    <row r="291639"/>
    <row r="291640"/>
    <row r="291641"/>
    <row r="291642"/>
    <row r="291643"/>
    <row r="291644"/>
    <row r="291645"/>
    <row r="291646"/>
    <row r="291647"/>
    <row r="291648"/>
    <row r="291649"/>
    <row r="291650"/>
    <row r="291651"/>
    <row r="291652"/>
    <row r="291653"/>
    <row r="291654"/>
    <row r="291655"/>
    <row r="291656"/>
    <row r="291657"/>
    <row r="291658"/>
    <row r="291659"/>
    <row r="291660"/>
    <row r="291661"/>
    <row r="291662"/>
    <row r="291663"/>
    <row r="291664"/>
    <row r="291665"/>
    <row r="291666"/>
    <row r="291667"/>
    <row r="291668"/>
    <row r="291669"/>
    <row r="291670"/>
    <row r="291671"/>
    <row r="291672"/>
    <row r="291673"/>
    <row r="291674"/>
    <row r="291675"/>
    <row r="291676"/>
    <row r="291677"/>
    <row r="291678"/>
    <row r="291679"/>
    <row r="291680"/>
    <row r="291681"/>
    <row r="291682"/>
    <row r="291683"/>
    <row r="291684"/>
    <row r="291685"/>
    <row r="291686"/>
    <row r="291687"/>
    <row r="291688"/>
    <row r="291689"/>
    <row r="291690"/>
    <row r="291691"/>
    <row r="291692"/>
    <row r="291693"/>
    <row r="291694"/>
    <row r="291695"/>
    <row r="291696"/>
    <row r="291697"/>
    <row r="291698"/>
    <row r="291699"/>
    <row r="291700"/>
    <row r="291701"/>
    <row r="291702"/>
    <row r="291703"/>
    <row r="291704"/>
    <row r="291705"/>
    <row r="291706"/>
    <row r="291707"/>
    <row r="291708"/>
    <row r="291709"/>
    <row r="291710"/>
    <row r="291711"/>
    <row r="291712"/>
    <row r="291713"/>
    <row r="291714"/>
    <row r="291715"/>
    <row r="291716"/>
    <row r="291717"/>
    <row r="291718"/>
    <row r="291719"/>
    <row r="291720"/>
    <row r="291721"/>
    <row r="291722"/>
    <row r="291723"/>
    <row r="291724"/>
    <row r="291725"/>
    <row r="291726"/>
    <row r="291727"/>
    <row r="291728"/>
    <row r="291729"/>
    <row r="291730"/>
    <row r="291731"/>
    <row r="291732"/>
    <row r="291733"/>
    <row r="291734"/>
    <row r="291735"/>
    <row r="291736"/>
    <row r="291737"/>
    <row r="291738"/>
    <row r="291739"/>
    <row r="291740"/>
    <row r="291741"/>
    <row r="291742"/>
    <row r="291743"/>
    <row r="291744"/>
    <row r="291745"/>
    <row r="291746"/>
    <row r="291747"/>
    <row r="291748"/>
    <row r="291749"/>
    <row r="291750"/>
    <row r="291751"/>
    <row r="291752"/>
    <row r="291753"/>
    <row r="291754"/>
    <row r="291755"/>
    <row r="291756"/>
    <row r="291757"/>
    <row r="291758"/>
    <row r="291759"/>
    <row r="291760"/>
    <row r="291761"/>
    <row r="291762"/>
    <row r="291763"/>
    <row r="291764"/>
    <row r="291765"/>
    <row r="291766"/>
    <row r="291767"/>
    <row r="291768"/>
    <row r="291769"/>
    <row r="291770"/>
    <row r="291771"/>
    <row r="291772"/>
    <row r="291773"/>
    <row r="291774"/>
    <row r="291775"/>
    <row r="291776"/>
    <row r="291777"/>
    <row r="291778"/>
    <row r="291779"/>
    <row r="291780"/>
    <row r="291781"/>
    <row r="291782"/>
    <row r="291783"/>
    <row r="291784"/>
    <row r="291785"/>
    <row r="291786"/>
    <row r="291787"/>
    <row r="291788"/>
    <row r="291789"/>
    <row r="291790"/>
    <row r="291791"/>
    <row r="291792"/>
    <row r="291793"/>
    <row r="291794"/>
    <row r="291795"/>
    <row r="291796"/>
    <row r="291797"/>
    <row r="291798"/>
    <row r="291799"/>
    <row r="291800"/>
    <row r="291801"/>
    <row r="291802"/>
    <row r="291803"/>
    <row r="291804"/>
    <row r="291805"/>
    <row r="291806"/>
    <row r="291807"/>
    <row r="291808"/>
    <row r="291809"/>
    <row r="291810"/>
    <row r="291811"/>
    <row r="291812"/>
    <row r="291813"/>
    <row r="291814"/>
    <row r="291815"/>
    <row r="291816"/>
    <row r="291817"/>
    <row r="291818"/>
    <row r="291819"/>
    <row r="291820"/>
    <row r="291821"/>
    <row r="291822"/>
    <row r="291823"/>
    <row r="291824"/>
    <row r="291825"/>
    <row r="291826"/>
    <row r="291827"/>
    <row r="291828"/>
    <row r="291829"/>
    <row r="291830"/>
    <row r="291831"/>
    <row r="291832"/>
    <row r="291833"/>
    <row r="291834"/>
    <row r="291835"/>
    <row r="291836"/>
    <row r="291837"/>
    <row r="291838"/>
    <row r="291839"/>
    <row r="291840"/>
    <row r="291841"/>
    <row r="291842"/>
    <row r="291843"/>
    <row r="291844"/>
    <row r="291845"/>
    <row r="291846"/>
    <row r="291847"/>
    <row r="291848"/>
    <row r="291849"/>
    <row r="291850"/>
    <row r="291851"/>
    <row r="291852"/>
    <row r="291853"/>
    <row r="291854"/>
    <row r="291855"/>
    <row r="291856"/>
    <row r="291857"/>
    <row r="291858"/>
    <row r="291859"/>
    <row r="291860"/>
    <row r="291861"/>
    <row r="291862"/>
    <row r="291863"/>
    <row r="291864"/>
    <row r="291865"/>
    <row r="291866"/>
    <row r="291867"/>
    <row r="291868"/>
    <row r="291869"/>
    <row r="291870"/>
    <row r="291871"/>
    <row r="291872"/>
    <row r="291873"/>
    <row r="291874"/>
    <row r="291875"/>
    <row r="291876"/>
    <row r="291877"/>
    <row r="291878"/>
    <row r="291879"/>
    <row r="291880"/>
    <row r="291881"/>
    <row r="291882"/>
    <row r="291883"/>
    <row r="291884"/>
    <row r="291885"/>
    <row r="291886"/>
    <row r="291887"/>
    <row r="291888"/>
    <row r="291889"/>
    <row r="291890"/>
    <row r="291891"/>
    <row r="291892"/>
    <row r="291893"/>
    <row r="291894"/>
    <row r="291895"/>
    <row r="291896"/>
    <row r="291897"/>
    <row r="291898"/>
    <row r="291899"/>
    <row r="291900"/>
    <row r="291901"/>
    <row r="291902"/>
    <row r="291903"/>
    <row r="291904"/>
    <row r="291905"/>
    <row r="291906"/>
    <row r="291907"/>
    <row r="291908"/>
    <row r="291909"/>
    <row r="291910"/>
    <row r="291911"/>
    <row r="291912"/>
    <row r="291913"/>
    <row r="291914"/>
    <row r="291915"/>
    <row r="291916"/>
    <row r="291917"/>
    <row r="291918"/>
    <row r="291919"/>
    <row r="291920"/>
    <row r="291921"/>
    <row r="291922"/>
    <row r="291923"/>
    <row r="291924"/>
    <row r="291925"/>
    <row r="291926"/>
    <row r="291927"/>
    <row r="291928"/>
    <row r="291929"/>
    <row r="291930"/>
    <row r="291931"/>
    <row r="291932"/>
    <row r="291933"/>
    <row r="291934"/>
    <row r="291935"/>
    <row r="291936"/>
    <row r="291937"/>
    <row r="291938"/>
    <row r="291939"/>
    <row r="291940"/>
    <row r="291941"/>
    <row r="291942"/>
    <row r="291943"/>
    <row r="291944"/>
    <row r="291945"/>
    <row r="291946"/>
    <row r="291947"/>
    <row r="291948"/>
    <row r="291949"/>
    <row r="291950"/>
    <row r="291951"/>
    <row r="291952"/>
    <row r="291953"/>
    <row r="291954"/>
    <row r="291955"/>
    <row r="291956"/>
    <row r="291957"/>
    <row r="291958"/>
    <row r="291959"/>
    <row r="291960"/>
    <row r="291961"/>
    <row r="291962"/>
    <row r="291963"/>
    <row r="291964"/>
    <row r="291965"/>
    <row r="291966"/>
    <row r="291967"/>
    <row r="291968"/>
    <row r="291969"/>
    <row r="291970"/>
    <row r="291971"/>
    <row r="291972"/>
    <row r="291973"/>
    <row r="291974"/>
    <row r="291975"/>
    <row r="291976"/>
    <row r="291977"/>
    <row r="291978"/>
    <row r="291979"/>
    <row r="291980"/>
    <row r="291981"/>
    <row r="291982"/>
    <row r="291983"/>
    <row r="291984"/>
    <row r="291985"/>
    <row r="291986"/>
    <row r="291987"/>
    <row r="291988"/>
    <row r="291989"/>
    <row r="291990"/>
    <row r="291991"/>
    <row r="291992"/>
    <row r="291993"/>
    <row r="291994"/>
    <row r="291995"/>
    <row r="291996"/>
    <row r="291997"/>
    <row r="291998"/>
    <row r="291999"/>
    <row r="292000"/>
    <row r="292001"/>
    <row r="292002"/>
    <row r="292003"/>
    <row r="292004"/>
    <row r="292005"/>
    <row r="292006"/>
    <row r="292007"/>
    <row r="292008"/>
    <row r="292009"/>
    <row r="292010"/>
    <row r="292011"/>
    <row r="292012"/>
    <row r="292013"/>
    <row r="292014"/>
    <row r="292015"/>
    <row r="292016"/>
    <row r="292017"/>
    <row r="292018"/>
    <row r="292019"/>
    <row r="292020"/>
    <row r="292021"/>
    <row r="292022"/>
    <row r="292023"/>
    <row r="292024"/>
    <row r="292025"/>
    <row r="292026"/>
    <row r="292027"/>
    <row r="292028"/>
    <row r="292029"/>
    <row r="292030"/>
    <row r="292031"/>
    <row r="292032"/>
    <row r="292033"/>
    <row r="292034"/>
    <row r="292035"/>
    <row r="292036"/>
    <row r="292037"/>
    <row r="292038"/>
    <row r="292039"/>
    <row r="292040"/>
    <row r="292041"/>
    <row r="292042"/>
    <row r="292043"/>
    <row r="292044"/>
    <row r="292045"/>
    <row r="292046"/>
    <row r="292047"/>
    <row r="292048"/>
    <row r="292049"/>
    <row r="292050"/>
    <row r="292051"/>
    <row r="292052"/>
    <row r="292053"/>
    <row r="292054"/>
    <row r="292055"/>
    <row r="292056"/>
    <row r="292057"/>
    <row r="292058"/>
    <row r="292059"/>
    <row r="292060"/>
    <row r="292061"/>
    <row r="292062"/>
    <row r="292063"/>
    <row r="292064"/>
    <row r="292065"/>
    <row r="292066"/>
    <row r="292067"/>
    <row r="292068"/>
    <row r="292069"/>
    <row r="292070"/>
    <row r="292071"/>
    <row r="292072"/>
    <row r="292073"/>
    <row r="292074"/>
    <row r="292075"/>
    <row r="292076"/>
    <row r="292077"/>
    <row r="292078"/>
    <row r="292079"/>
    <row r="292080"/>
    <row r="292081"/>
    <row r="292082"/>
    <row r="292083"/>
    <row r="292084"/>
    <row r="292085"/>
    <row r="292086"/>
    <row r="292087"/>
    <row r="292088"/>
    <row r="292089"/>
    <row r="292090"/>
    <row r="292091"/>
    <row r="292092"/>
    <row r="292093"/>
    <row r="292094"/>
    <row r="292095"/>
    <row r="292096"/>
    <row r="292097"/>
    <row r="292098"/>
    <row r="292099"/>
    <row r="292100"/>
    <row r="292101"/>
    <row r="292102"/>
    <row r="292103"/>
    <row r="292104"/>
    <row r="292105"/>
    <row r="292106"/>
    <row r="292107"/>
    <row r="292108"/>
    <row r="292109"/>
    <row r="292110"/>
    <row r="292111"/>
    <row r="292112"/>
    <row r="292113"/>
    <row r="292114"/>
    <row r="292115"/>
    <row r="292116"/>
    <row r="292117"/>
    <row r="292118"/>
    <row r="292119"/>
    <row r="292120"/>
    <row r="292121"/>
    <row r="292122"/>
    <row r="292123"/>
    <row r="292124"/>
    <row r="292125"/>
    <row r="292126"/>
    <row r="292127"/>
    <row r="292128"/>
    <row r="292129"/>
    <row r="292130"/>
    <row r="292131"/>
    <row r="292132"/>
    <row r="292133"/>
    <row r="292134"/>
    <row r="292135"/>
    <row r="292136"/>
    <row r="292137"/>
    <row r="292138"/>
    <row r="292139"/>
    <row r="292140"/>
    <row r="292141"/>
    <row r="292142"/>
    <row r="292143"/>
    <row r="292144"/>
    <row r="292145"/>
    <row r="292146"/>
    <row r="292147"/>
    <row r="292148"/>
    <row r="292149"/>
    <row r="292150"/>
    <row r="292151"/>
    <row r="292152"/>
    <row r="292153"/>
    <row r="292154"/>
    <row r="292155"/>
    <row r="292156"/>
    <row r="292157"/>
    <row r="292158"/>
    <row r="292159"/>
    <row r="292160"/>
    <row r="292161"/>
    <row r="292162"/>
    <row r="292163"/>
    <row r="292164"/>
    <row r="292165"/>
    <row r="292166"/>
    <row r="292167"/>
    <row r="292168"/>
    <row r="292169"/>
    <row r="292170"/>
    <row r="292171"/>
    <row r="292172"/>
    <row r="292173"/>
    <row r="292174"/>
    <row r="292175"/>
    <row r="292176"/>
    <row r="292177"/>
    <row r="292178"/>
    <row r="292179"/>
    <row r="292180"/>
    <row r="292181"/>
    <row r="292182"/>
    <row r="292183"/>
    <row r="292184"/>
    <row r="292185"/>
    <row r="292186"/>
    <row r="292187"/>
    <row r="292188"/>
    <row r="292189"/>
    <row r="292190"/>
    <row r="292191"/>
    <row r="292192"/>
    <row r="292193"/>
    <row r="292194"/>
    <row r="292195"/>
    <row r="292196"/>
    <row r="292197"/>
    <row r="292198"/>
    <row r="292199"/>
    <row r="292200"/>
    <row r="292201"/>
    <row r="292202"/>
    <row r="292203"/>
    <row r="292204"/>
    <row r="292205"/>
    <row r="292206"/>
    <row r="292207"/>
    <row r="292208"/>
    <row r="292209"/>
    <row r="292210"/>
    <row r="292211"/>
    <row r="292212"/>
    <row r="292213"/>
    <row r="292214"/>
    <row r="292215"/>
    <row r="292216"/>
    <row r="292217"/>
    <row r="292218"/>
    <row r="292219"/>
    <row r="292220"/>
    <row r="292221"/>
    <row r="292222"/>
    <row r="292223"/>
    <row r="292224"/>
    <row r="292225"/>
    <row r="292226"/>
    <row r="292227"/>
    <row r="292228"/>
    <row r="292229"/>
    <row r="292230"/>
    <row r="292231"/>
    <row r="292232"/>
    <row r="292233"/>
    <row r="292234"/>
    <row r="292235"/>
    <row r="292236"/>
    <row r="292237"/>
    <row r="292238"/>
    <row r="292239"/>
    <row r="292240"/>
    <row r="292241"/>
    <row r="292242"/>
    <row r="292243"/>
    <row r="292244"/>
    <row r="292245"/>
    <row r="292246"/>
    <row r="292247"/>
    <row r="292248"/>
    <row r="292249"/>
    <row r="292250"/>
    <row r="292251"/>
    <row r="292252"/>
    <row r="292253"/>
    <row r="292254"/>
    <row r="292255"/>
    <row r="292256"/>
    <row r="292257"/>
    <row r="292258"/>
    <row r="292259"/>
    <row r="292260"/>
    <row r="292261"/>
    <row r="292262"/>
    <row r="292263"/>
    <row r="292264"/>
    <row r="292265"/>
    <row r="292266"/>
    <row r="292267"/>
    <row r="292268"/>
    <row r="292269"/>
    <row r="292270"/>
    <row r="292271"/>
    <row r="292272"/>
    <row r="292273"/>
    <row r="292274"/>
    <row r="292275"/>
    <row r="292276"/>
    <row r="292277"/>
    <row r="292278"/>
    <row r="292279"/>
    <row r="292280"/>
    <row r="292281"/>
    <row r="292282"/>
    <row r="292283"/>
    <row r="292284"/>
    <row r="292285"/>
    <row r="292286"/>
    <row r="292287"/>
    <row r="292288"/>
    <row r="292289"/>
    <row r="292290"/>
    <row r="292291"/>
    <row r="292292"/>
    <row r="292293"/>
    <row r="292294"/>
    <row r="292295"/>
    <row r="292296"/>
    <row r="292297"/>
    <row r="292298"/>
    <row r="292299"/>
    <row r="292300"/>
    <row r="292301"/>
    <row r="292302"/>
    <row r="292303"/>
    <row r="292304"/>
    <row r="292305"/>
    <row r="292306"/>
    <row r="292307"/>
    <row r="292308"/>
    <row r="292309"/>
    <row r="292310"/>
    <row r="292311"/>
    <row r="292312"/>
    <row r="292313"/>
    <row r="292314"/>
    <row r="292315"/>
    <row r="292316"/>
    <row r="292317"/>
    <row r="292318"/>
    <row r="292319"/>
    <row r="292320"/>
    <row r="292321"/>
    <row r="292322"/>
    <row r="292323"/>
    <row r="292324"/>
    <row r="292325"/>
    <row r="292326"/>
    <row r="292327"/>
    <row r="292328"/>
    <row r="292329"/>
    <row r="292330"/>
    <row r="292331"/>
    <row r="292332"/>
    <row r="292333"/>
    <row r="292334"/>
    <row r="292335"/>
    <row r="292336"/>
    <row r="292337"/>
    <row r="292338"/>
    <row r="292339"/>
    <row r="292340"/>
    <row r="292341"/>
    <row r="292342"/>
    <row r="292343"/>
    <row r="292344"/>
    <row r="292345"/>
    <row r="292346"/>
    <row r="292347"/>
    <row r="292348"/>
    <row r="292349"/>
    <row r="292350"/>
    <row r="292351"/>
    <row r="292352"/>
    <row r="292353"/>
    <row r="292354"/>
    <row r="292355"/>
    <row r="292356"/>
    <row r="292357"/>
    <row r="292358"/>
    <row r="292359"/>
    <row r="292360"/>
    <row r="292361"/>
    <row r="292362"/>
    <row r="292363"/>
    <row r="292364"/>
    <row r="292365"/>
    <row r="292366"/>
    <row r="292367"/>
    <row r="292368"/>
    <row r="292369"/>
    <row r="292370"/>
    <row r="292371"/>
    <row r="292372"/>
    <row r="292373"/>
    <row r="292374"/>
    <row r="292375"/>
    <row r="292376"/>
    <row r="292377"/>
    <row r="292378"/>
    <row r="292379"/>
    <row r="292380"/>
    <row r="292381"/>
    <row r="292382"/>
    <row r="292383"/>
    <row r="292384"/>
    <row r="292385"/>
    <row r="292386"/>
    <row r="292387"/>
    <row r="292388"/>
    <row r="292389"/>
    <row r="292390"/>
    <row r="292391"/>
    <row r="292392"/>
    <row r="292393"/>
    <row r="292394"/>
    <row r="292395"/>
    <row r="292396"/>
    <row r="292397"/>
    <row r="292398"/>
    <row r="292399"/>
    <row r="292400"/>
    <row r="292401"/>
    <row r="292402"/>
    <row r="292403"/>
    <row r="292404"/>
    <row r="292405"/>
    <row r="292406"/>
    <row r="292407"/>
    <row r="292408"/>
    <row r="292409"/>
    <row r="292410"/>
    <row r="292411"/>
    <row r="292412"/>
    <row r="292413"/>
    <row r="292414"/>
    <row r="292415"/>
    <row r="292416"/>
    <row r="292417"/>
    <row r="292418"/>
    <row r="292419"/>
    <row r="292420"/>
    <row r="292421"/>
    <row r="292422"/>
    <row r="292423"/>
    <row r="292424"/>
    <row r="292425"/>
    <row r="292426"/>
    <row r="292427"/>
    <row r="292428"/>
    <row r="292429"/>
    <row r="292430"/>
    <row r="292431"/>
    <row r="292432"/>
    <row r="292433"/>
    <row r="292434"/>
    <row r="292435"/>
    <row r="292436"/>
    <row r="292437"/>
    <row r="292438"/>
    <row r="292439"/>
    <row r="292440"/>
    <row r="292441"/>
    <row r="292442"/>
    <row r="292443"/>
    <row r="292444"/>
    <row r="292445"/>
    <row r="292446"/>
    <row r="292447"/>
    <row r="292448"/>
    <row r="292449"/>
    <row r="292450"/>
    <row r="292451"/>
    <row r="292452"/>
    <row r="292453"/>
    <row r="292454"/>
    <row r="292455"/>
    <row r="292456"/>
    <row r="292457"/>
    <row r="292458"/>
    <row r="292459"/>
    <row r="292460"/>
    <row r="292461"/>
    <row r="292462"/>
    <row r="292463"/>
    <row r="292464"/>
    <row r="292465"/>
    <row r="292466"/>
    <row r="292467"/>
    <row r="292468"/>
    <row r="292469"/>
    <row r="292470"/>
    <row r="292471"/>
    <row r="292472"/>
    <row r="292473"/>
    <row r="292474"/>
    <row r="292475"/>
    <row r="292476"/>
    <row r="292477"/>
    <row r="292478"/>
    <row r="292479"/>
    <row r="292480"/>
    <row r="292481"/>
    <row r="292482"/>
    <row r="292483"/>
    <row r="292484"/>
    <row r="292485"/>
    <row r="292486"/>
    <row r="292487"/>
    <row r="292488"/>
    <row r="292489"/>
    <row r="292490"/>
    <row r="292491"/>
    <row r="292492"/>
    <row r="292493"/>
    <row r="292494"/>
    <row r="292495"/>
    <row r="292496"/>
    <row r="292497"/>
    <row r="292498"/>
    <row r="292499"/>
    <row r="292500"/>
    <row r="292501"/>
    <row r="292502"/>
    <row r="292503"/>
    <row r="292504"/>
    <row r="292505"/>
    <row r="292506"/>
    <row r="292507"/>
    <row r="292508"/>
    <row r="292509"/>
    <row r="292510"/>
    <row r="292511"/>
    <row r="292512"/>
    <row r="292513"/>
    <row r="292514"/>
    <row r="292515"/>
    <row r="292516"/>
    <row r="292517"/>
    <row r="292518"/>
    <row r="292519"/>
    <row r="292520"/>
    <row r="292521"/>
    <row r="292522"/>
    <row r="292523"/>
    <row r="292524"/>
    <row r="292525"/>
    <row r="292526"/>
    <row r="292527"/>
    <row r="292528"/>
    <row r="292529"/>
    <row r="292530"/>
    <row r="292531"/>
    <row r="292532"/>
    <row r="292533"/>
    <row r="292534"/>
    <row r="292535"/>
    <row r="292536"/>
    <row r="292537"/>
    <row r="292538"/>
    <row r="292539"/>
    <row r="292540"/>
    <row r="292541"/>
    <row r="292542"/>
    <row r="292543"/>
    <row r="292544"/>
    <row r="292545"/>
    <row r="292546"/>
    <row r="292547"/>
    <row r="292548"/>
    <row r="292549"/>
    <row r="292550"/>
    <row r="292551"/>
    <row r="292552"/>
    <row r="292553"/>
    <row r="292554"/>
    <row r="292555"/>
    <row r="292556"/>
    <row r="292557"/>
    <row r="292558"/>
    <row r="292559"/>
    <row r="292560"/>
    <row r="292561"/>
    <row r="292562"/>
    <row r="292563"/>
    <row r="292564"/>
    <row r="292565"/>
    <row r="292566"/>
    <row r="292567"/>
    <row r="292568"/>
    <row r="292569"/>
    <row r="292570"/>
    <row r="292571"/>
    <row r="292572"/>
    <row r="292573"/>
    <row r="292574"/>
    <row r="292575"/>
    <row r="292576"/>
    <row r="292577"/>
    <row r="292578"/>
    <row r="292579"/>
    <row r="292580"/>
    <row r="292581"/>
    <row r="292582"/>
    <row r="292583"/>
    <row r="292584"/>
    <row r="292585"/>
    <row r="292586"/>
    <row r="292587"/>
    <row r="292588"/>
    <row r="292589"/>
    <row r="292590"/>
    <row r="292591"/>
    <row r="292592"/>
    <row r="292593"/>
    <row r="292594"/>
    <row r="292595"/>
    <row r="292596"/>
    <row r="292597"/>
    <row r="292598"/>
    <row r="292599"/>
    <row r="292600"/>
    <row r="292601"/>
    <row r="292602"/>
    <row r="292603"/>
    <row r="292604"/>
    <row r="292605"/>
    <row r="292606"/>
    <row r="292607"/>
    <row r="292608"/>
    <row r="292609"/>
    <row r="292610"/>
    <row r="292611"/>
    <row r="292612"/>
    <row r="292613"/>
    <row r="292614"/>
    <row r="292615"/>
    <row r="292616"/>
    <row r="292617"/>
    <row r="292618"/>
    <row r="292619"/>
    <row r="292620"/>
    <row r="292621"/>
    <row r="292622"/>
    <row r="292623"/>
    <row r="292624"/>
    <row r="292625"/>
    <row r="292626"/>
    <row r="292627"/>
    <row r="292628"/>
    <row r="292629"/>
    <row r="292630"/>
    <row r="292631"/>
    <row r="292632"/>
    <row r="292633"/>
    <row r="292634"/>
    <row r="292635"/>
    <row r="292636"/>
    <row r="292637"/>
    <row r="292638"/>
    <row r="292639"/>
    <row r="292640"/>
    <row r="292641"/>
    <row r="292642"/>
    <row r="292643"/>
    <row r="292644"/>
    <row r="292645"/>
    <row r="292646"/>
    <row r="292647"/>
    <row r="292648"/>
    <row r="292649"/>
    <row r="292650"/>
    <row r="292651"/>
    <row r="292652"/>
    <row r="292653"/>
    <row r="292654"/>
    <row r="292655"/>
    <row r="292656"/>
    <row r="292657"/>
    <row r="292658"/>
    <row r="292659"/>
    <row r="292660"/>
    <row r="292661"/>
    <row r="292662"/>
    <row r="292663"/>
    <row r="292664"/>
    <row r="292665"/>
    <row r="292666"/>
    <row r="292667"/>
    <row r="292668"/>
    <row r="292669"/>
    <row r="292670"/>
    <row r="292671"/>
    <row r="292672"/>
    <row r="292673"/>
    <row r="292674"/>
    <row r="292675"/>
    <row r="292676"/>
    <row r="292677"/>
    <row r="292678"/>
    <row r="292679"/>
    <row r="292680"/>
    <row r="292681"/>
    <row r="292682"/>
    <row r="292683"/>
    <row r="292684"/>
    <row r="292685"/>
    <row r="292686"/>
    <row r="292687"/>
    <row r="292688"/>
    <row r="292689"/>
    <row r="292690"/>
    <row r="292691"/>
    <row r="292692"/>
    <row r="292693"/>
    <row r="292694"/>
    <row r="292695"/>
    <row r="292696"/>
    <row r="292697"/>
    <row r="292698"/>
    <row r="292699"/>
    <row r="292700"/>
    <row r="292701"/>
    <row r="292702"/>
    <row r="292703"/>
    <row r="292704"/>
    <row r="292705"/>
    <row r="292706"/>
    <row r="292707"/>
    <row r="292708"/>
    <row r="292709"/>
    <row r="292710"/>
    <row r="292711"/>
    <row r="292712"/>
    <row r="292713"/>
    <row r="292714"/>
    <row r="292715"/>
    <row r="292716"/>
    <row r="292717"/>
    <row r="292718"/>
    <row r="292719"/>
    <row r="292720"/>
    <row r="292721"/>
    <row r="292722"/>
    <row r="292723"/>
    <row r="292724"/>
    <row r="292725"/>
    <row r="292726"/>
    <row r="292727"/>
    <row r="292728"/>
    <row r="292729"/>
    <row r="292730"/>
    <row r="292731"/>
    <row r="292732"/>
    <row r="292733"/>
    <row r="292734"/>
    <row r="292735"/>
    <row r="292736"/>
    <row r="292737"/>
    <row r="292738"/>
    <row r="292739"/>
    <row r="292740"/>
    <row r="292741"/>
    <row r="292742"/>
    <row r="292743"/>
    <row r="292744"/>
    <row r="292745"/>
    <row r="292746"/>
    <row r="292747"/>
    <row r="292748"/>
    <row r="292749"/>
    <row r="292750"/>
    <row r="292751"/>
    <row r="292752"/>
    <row r="292753"/>
    <row r="292754"/>
    <row r="292755"/>
    <row r="292756"/>
    <row r="292757"/>
    <row r="292758"/>
    <row r="292759"/>
    <row r="292760"/>
    <row r="292761"/>
    <row r="292762"/>
    <row r="292763"/>
    <row r="292764"/>
    <row r="292765"/>
    <row r="292766"/>
    <row r="292767"/>
    <row r="292768"/>
    <row r="292769"/>
    <row r="292770"/>
    <row r="292771"/>
    <row r="292772"/>
    <row r="292773"/>
    <row r="292774"/>
    <row r="292775"/>
    <row r="292776"/>
    <row r="292777"/>
    <row r="292778"/>
    <row r="292779"/>
    <row r="292780"/>
    <row r="292781"/>
    <row r="292782"/>
    <row r="292783"/>
    <row r="292784"/>
    <row r="292785"/>
    <row r="292786"/>
    <row r="292787"/>
    <row r="292788"/>
    <row r="292789"/>
    <row r="292790"/>
    <row r="292791"/>
    <row r="292792"/>
    <row r="292793"/>
    <row r="292794"/>
    <row r="292795"/>
    <row r="292796"/>
    <row r="292797"/>
    <row r="292798"/>
    <row r="292799"/>
    <row r="292800"/>
    <row r="292801"/>
    <row r="292802"/>
    <row r="292803"/>
    <row r="292804"/>
    <row r="292805"/>
    <row r="292806"/>
    <row r="292807"/>
    <row r="292808"/>
    <row r="292809"/>
    <row r="292810"/>
    <row r="292811"/>
    <row r="292812"/>
    <row r="292813"/>
    <row r="292814"/>
    <row r="292815"/>
    <row r="292816"/>
    <row r="292817"/>
    <row r="292818"/>
    <row r="292819"/>
    <row r="292820"/>
    <row r="292821"/>
    <row r="292822"/>
    <row r="292823"/>
    <row r="292824"/>
    <row r="292825"/>
    <row r="292826"/>
    <row r="292827"/>
    <row r="292828"/>
    <row r="292829"/>
    <row r="292830"/>
    <row r="292831"/>
    <row r="292832"/>
    <row r="292833"/>
    <row r="292834"/>
    <row r="292835"/>
    <row r="292836"/>
    <row r="292837"/>
    <row r="292838"/>
    <row r="292839"/>
    <row r="292840"/>
    <row r="292841"/>
    <row r="292842"/>
    <row r="292843"/>
    <row r="292844"/>
    <row r="292845"/>
    <row r="292846"/>
    <row r="292847"/>
    <row r="292848"/>
    <row r="292849"/>
    <row r="292850"/>
    <row r="292851"/>
    <row r="292852"/>
    <row r="292853"/>
    <row r="292854"/>
    <row r="292855"/>
    <row r="292856"/>
    <row r="292857"/>
    <row r="292858"/>
    <row r="292859"/>
    <row r="292860"/>
    <row r="292861"/>
    <row r="292862"/>
    <row r="292863"/>
    <row r="292864"/>
    <row r="292865"/>
    <row r="292866"/>
    <row r="292867"/>
    <row r="292868"/>
    <row r="292869"/>
    <row r="292870"/>
    <row r="292871"/>
    <row r="292872"/>
    <row r="292873"/>
    <row r="292874"/>
    <row r="292875"/>
    <row r="292876"/>
    <row r="292877"/>
    <row r="292878"/>
    <row r="292879"/>
    <row r="292880"/>
    <row r="292881"/>
    <row r="292882"/>
    <row r="292883"/>
    <row r="292884"/>
    <row r="292885"/>
    <row r="292886"/>
    <row r="292887"/>
    <row r="292888"/>
    <row r="292889"/>
    <row r="292890"/>
    <row r="292891"/>
    <row r="292892"/>
    <row r="292893"/>
    <row r="292894"/>
    <row r="292895"/>
    <row r="292896"/>
    <row r="292897"/>
    <row r="292898"/>
    <row r="292899"/>
    <row r="292900"/>
    <row r="292901"/>
    <row r="292902"/>
    <row r="292903"/>
    <row r="292904"/>
    <row r="292905"/>
    <row r="292906"/>
    <row r="292907"/>
    <row r="292908"/>
    <row r="292909"/>
    <row r="292910"/>
    <row r="292911"/>
    <row r="292912"/>
    <row r="292913"/>
    <row r="292914"/>
    <row r="292915"/>
    <row r="292916"/>
    <row r="292917"/>
    <row r="292918"/>
    <row r="292919"/>
    <row r="292920"/>
    <row r="292921"/>
    <row r="292922"/>
    <row r="292923"/>
    <row r="292924"/>
    <row r="292925"/>
    <row r="292926"/>
    <row r="292927"/>
    <row r="292928"/>
    <row r="292929"/>
    <row r="292930"/>
    <row r="292931"/>
    <row r="292932"/>
    <row r="292933"/>
    <row r="292934"/>
    <row r="292935"/>
    <row r="292936"/>
    <row r="292937"/>
    <row r="292938"/>
    <row r="292939"/>
    <row r="292940"/>
    <row r="292941"/>
    <row r="292942"/>
    <row r="292943"/>
    <row r="292944"/>
    <row r="292945"/>
    <row r="292946"/>
    <row r="292947"/>
    <row r="292948"/>
    <row r="292949"/>
    <row r="292950"/>
    <row r="292951"/>
    <row r="292952"/>
    <row r="292953"/>
    <row r="292954"/>
    <row r="292955"/>
    <row r="292956"/>
    <row r="292957"/>
    <row r="292958"/>
    <row r="292959"/>
    <row r="292960"/>
    <row r="292961"/>
    <row r="292962"/>
    <row r="292963"/>
    <row r="292964"/>
    <row r="292965"/>
    <row r="292966"/>
    <row r="292967"/>
    <row r="292968"/>
    <row r="292969"/>
    <row r="292970"/>
    <row r="292971"/>
    <row r="292972"/>
    <row r="292973"/>
    <row r="292974"/>
    <row r="292975"/>
    <row r="292976"/>
    <row r="292977"/>
    <row r="292978"/>
    <row r="292979"/>
    <row r="292980"/>
    <row r="292981"/>
    <row r="292982"/>
    <row r="292983"/>
    <row r="292984"/>
    <row r="292985"/>
    <row r="292986"/>
    <row r="292987"/>
    <row r="292988"/>
    <row r="292989"/>
    <row r="292990"/>
    <row r="292991"/>
    <row r="292992"/>
    <row r="292993"/>
    <row r="292994"/>
    <row r="292995"/>
    <row r="292996"/>
    <row r="292997"/>
    <row r="292998"/>
    <row r="292999"/>
    <row r="293000"/>
    <row r="293001"/>
    <row r="293002"/>
    <row r="293003"/>
    <row r="293004"/>
    <row r="293005"/>
    <row r="293006"/>
    <row r="293007"/>
    <row r="293008"/>
    <row r="293009"/>
    <row r="293010"/>
    <row r="293011"/>
    <row r="293012"/>
    <row r="293013"/>
    <row r="293014"/>
    <row r="293015"/>
    <row r="293016"/>
    <row r="293017"/>
    <row r="293018"/>
    <row r="293019"/>
    <row r="293020"/>
    <row r="293021"/>
    <row r="293022"/>
    <row r="293023"/>
    <row r="293024"/>
    <row r="293025"/>
    <row r="293026"/>
    <row r="293027"/>
    <row r="293028"/>
    <row r="293029"/>
    <row r="293030"/>
    <row r="293031"/>
    <row r="293032"/>
    <row r="293033"/>
    <row r="293034"/>
    <row r="293035"/>
    <row r="293036"/>
    <row r="293037"/>
    <row r="293038"/>
    <row r="293039"/>
    <row r="293040"/>
    <row r="293041"/>
    <row r="293042"/>
    <row r="293043"/>
    <row r="293044"/>
    <row r="293045"/>
    <row r="293046"/>
    <row r="293047"/>
    <row r="293048"/>
    <row r="293049"/>
    <row r="293050"/>
    <row r="293051"/>
    <row r="293052"/>
    <row r="293053"/>
    <row r="293054"/>
    <row r="293055"/>
    <row r="293056"/>
    <row r="293057"/>
    <row r="293058"/>
    <row r="293059"/>
    <row r="293060"/>
    <row r="293061"/>
    <row r="293062"/>
    <row r="293063"/>
    <row r="293064"/>
    <row r="293065"/>
    <row r="293066"/>
    <row r="293067"/>
    <row r="293068"/>
    <row r="293069"/>
    <row r="293070"/>
    <row r="293071"/>
    <row r="293072"/>
    <row r="293073"/>
    <row r="293074"/>
    <row r="293075"/>
    <row r="293076"/>
    <row r="293077"/>
    <row r="293078"/>
    <row r="293079"/>
    <row r="293080"/>
    <row r="293081"/>
    <row r="293082"/>
    <row r="293083"/>
    <row r="293084"/>
    <row r="293085"/>
    <row r="293086"/>
    <row r="293087"/>
    <row r="293088"/>
    <row r="293089"/>
    <row r="293090"/>
    <row r="293091"/>
    <row r="293092"/>
    <row r="293093"/>
    <row r="293094"/>
    <row r="293095"/>
    <row r="293096"/>
    <row r="293097"/>
    <row r="293098"/>
    <row r="293099"/>
    <row r="293100"/>
    <row r="293101"/>
    <row r="293102"/>
    <row r="293103"/>
    <row r="293104"/>
    <row r="293105"/>
    <row r="293106"/>
    <row r="293107"/>
    <row r="293108"/>
    <row r="293109"/>
    <row r="293110"/>
    <row r="293111"/>
    <row r="293112"/>
    <row r="293113"/>
    <row r="293114"/>
    <row r="293115"/>
    <row r="293116"/>
    <row r="293117"/>
    <row r="293118"/>
    <row r="293119"/>
    <row r="293120"/>
    <row r="293121"/>
    <row r="293122"/>
    <row r="293123"/>
    <row r="293124"/>
    <row r="293125"/>
    <row r="293126"/>
    <row r="293127"/>
    <row r="293128"/>
    <row r="293129"/>
    <row r="293130"/>
    <row r="293131"/>
    <row r="293132"/>
    <row r="293133"/>
    <row r="293134"/>
    <row r="293135"/>
    <row r="293136"/>
    <row r="293137"/>
    <row r="293138"/>
    <row r="293139"/>
    <row r="293140"/>
    <row r="293141"/>
    <row r="293142"/>
    <row r="293143"/>
    <row r="293144"/>
    <row r="293145"/>
    <row r="293146"/>
    <row r="293147"/>
    <row r="293148"/>
    <row r="293149"/>
    <row r="293150"/>
    <row r="293151"/>
    <row r="293152"/>
    <row r="293153"/>
    <row r="293154"/>
    <row r="293155"/>
    <row r="293156"/>
    <row r="293157"/>
    <row r="293158"/>
    <row r="293159"/>
    <row r="293160"/>
    <row r="293161"/>
    <row r="293162"/>
    <row r="293163"/>
    <row r="293164"/>
    <row r="293165"/>
    <row r="293166"/>
    <row r="293167"/>
    <row r="293168"/>
    <row r="293169"/>
    <row r="293170"/>
    <row r="293171"/>
    <row r="293172"/>
    <row r="293173"/>
    <row r="293174"/>
    <row r="293175"/>
    <row r="293176"/>
    <row r="293177"/>
    <row r="293178"/>
    <row r="293179"/>
    <row r="293180"/>
    <row r="293181"/>
    <row r="293182"/>
    <row r="293183"/>
    <row r="293184"/>
    <row r="293185"/>
    <row r="293186"/>
    <row r="293187"/>
    <row r="293188"/>
    <row r="293189"/>
    <row r="293190"/>
    <row r="293191"/>
    <row r="293192"/>
    <row r="293193"/>
    <row r="293194"/>
    <row r="293195"/>
    <row r="293196"/>
    <row r="293197"/>
    <row r="293198"/>
    <row r="293199"/>
    <row r="293200"/>
    <row r="293201"/>
    <row r="293202"/>
    <row r="293203"/>
    <row r="293204"/>
    <row r="293205"/>
    <row r="293206"/>
    <row r="293207"/>
    <row r="293208"/>
    <row r="293209"/>
    <row r="293210"/>
    <row r="293211"/>
    <row r="293212"/>
    <row r="293213"/>
    <row r="293214"/>
    <row r="293215"/>
    <row r="293216"/>
    <row r="293217"/>
    <row r="293218"/>
    <row r="293219"/>
    <row r="293220"/>
    <row r="293221"/>
    <row r="293222"/>
    <row r="293223"/>
    <row r="293224"/>
    <row r="293225"/>
    <row r="293226"/>
    <row r="293227"/>
    <row r="293228"/>
    <row r="293229"/>
    <row r="293230"/>
    <row r="293231"/>
    <row r="293232"/>
    <row r="293233"/>
    <row r="293234"/>
    <row r="293235"/>
    <row r="293236"/>
    <row r="293237"/>
    <row r="293238"/>
    <row r="293239"/>
    <row r="293240"/>
    <row r="293241"/>
    <row r="293242"/>
    <row r="293243"/>
    <row r="293244"/>
    <row r="293245"/>
    <row r="293246"/>
    <row r="293247"/>
    <row r="293248"/>
    <row r="293249"/>
    <row r="293250"/>
    <row r="293251"/>
    <row r="293252"/>
    <row r="293253"/>
    <row r="293254"/>
    <row r="293255"/>
    <row r="293256"/>
    <row r="293257"/>
    <row r="293258"/>
    <row r="293259"/>
    <row r="293260"/>
    <row r="293261"/>
    <row r="293262"/>
    <row r="293263"/>
    <row r="293264"/>
    <row r="293265"/>
    <row r="293266"/>
    <row r="293267"/>
    <row r="293268"/>
    <row r="293269"/>
    <row r="293270"/>
    <row r="293271"/>
    <row r="293272"/>
    <row r="293273"/>
    <row r="293274"/>
    <row r="293275"/>
    <row r="293276"/>
    <row r="293277"/>
    <row r="293278"/>
    <row r="293279"/>
    <row r="293280"/>
    <row r="293281"/>
    <row r="293282"/>
    <row r="293283"/>
    <row r="293284"/>
    <row r="293285"/>
    <row r="293286"/>
    <row r="293287"/>
    <row r="293288"/>
    <row r="293289"/>
    <row r="293290"/>
    <row r="293291"/>
    <row r="293292"/>
    <row r="293293"/>
    <row r="293294"/>
    <row r="293295"/>
    <row r="293296"/>
    <row r="293297"/>
    <row r="293298"/>
    <row r="293299"/>
    <row r="293300"/>
    <row r="293301"/>
    <row r="293302"/>
    <row r="293303"/>
    <row r="293304"/>
    <row r="293305"/>
    <row r="293306"/>
    <row r="293307"/>
    <row r="293308"/>
    <row r="293309"/>
    <row r="293310"/>
    <row r="293311"/>
    <row r="293312"/>
    <row r="293313"/>
    <row r="293314"/>
    <row r="293315"/>
    <row r="293316"/>
    <row r="293317"/>
    <row r="293318"/>
    <row r="293319"/>
    <row r="293320"/>
    <row r="293321"/>
    <row r="293322"/>
    <row r="293323"/>
    <row r="293324"/>
    <row r="293325"/>
    <row r="293326"/>
    <row r="293327"/>
    <row r="293328"/>
    <row r="293329"/>
    <row r="293330"/>
    <row r="293331"/>
    <row r="293332"/>
    <row r="293333"/>
    <row r="293334"/>
    <row r="293335"/>
    <row r="293336"/>
    <row r="293337"/>
    <row r="293338"/>
    <row r="293339"/>
    <row r="293340"/>
    <row r="293341"/>
    <row r="293342"/>
    <row r="293343"/>
    <row r="293344"/>
    <row r="293345"/>
    <row r="293346"/>
    <row r="293347"/>
    <row r="293348"/>
    <row r="293349"/>
    <row r="293350"/>
    <row r="293351"/>
    <row r="293352"/>
    <row r="293353"/>
    <row r="293354"/>
    <row r="293355"/>
    <row r="293356"/>
    <row r="293357"/>
    <row r="293358"/>
    <row r="293359"/>
    <row r="293360"/>
    <row r="293361"/>
    <row r="293362"/>
    <row r="293363"/>
    <row r="293364"/>
    <row r="293365"/>
    <row r="293366"/>
    <row r="293367"/>
    <row r="293368"/>
    <row r="293369"/>
    <row r="293370"/>
    <row r="293371"/>
    <row r="293372"/>
    <row r="293373"/>
    <row r="293374"/>
    <row r="293375"/>
    <row r="293376"/>
    <row r="293377"/>
    <row r="293378"/>
    <row r="293379"/>
    <row r="293380"/>
    <row r="293381"/>
    <row r="293382"/>
    <row r="293383"/>
    <row r="293384"/>
    <row r="293385"/>
    <row r="293386"/>
    <row r="293387"/>
    <row r="293388"/>
    <row r="293389"/>
    <row r="293390"/>
    <row r="293391"/>
    <row r="293392"/>
    <row r="293393"/>
    <row r="293394"/>
    <row r="293395"/>
    <row r="293396"/>
    <row r="293397"/>
    <row r="293398"/>
    <row r="293399"/>
    <row r="293400"/>
    <row r="293401"/>
    <row r="293402"/>
    <row r="293403"/>
    <row r="293404"/>
    <row r="293405"/>
    <row r="293406"/>
    <row r="293407"/>
    <row r="293408"/>
    <row r="293409"/>
    <row r="293410"/>
    <row r="293411"/>
    <row r="293412"/>
    <row r="293413"/>
    <row r="293414"/>
    <row r="293415"/>
    <row r="293416"/>
    <row r="293417"/>
    <row r="293418"/>
    <row r="293419"/>
    <row r="293420"/>
    <row r="293421"/>
    <row r="293422"/>
    <row r="293423"/>
    <row r="293424"/>
    <row r="293425"/>
    <row r="293426"/>
    <row r="293427"/>
    <row r="293428"/>
    <row r="293429"/>
    <row r="293430"/>
    <row r="293431"/>
    <row r="293432"/>
    <row r="293433"/>
    <row r="293434"/>
    <row r="293435"/>
    <row r="293436"/>
    <row r="293437"/>
    <row r="293438"/>
    <row r="293439"/>
    <row r="293440"/>
    <row r="293441"/>
    <row r="293442"/>
    <row r="293443"/>
    <row r="293444"/>
    <row r="293445"/>
    <row r="293446"/>
    <row r="293447"/>
    <row r="293448"/>
    <row r="293449"/>
    <row r="293450"/>
    <row r="293451"/>
    <row r="293452"/>
    <row r="293453"/>
    <row r="293454"/>
    <row r="293455"/>
    <row r="293456"/>
    <row r="293457"/>
    <row r="293458"/>
    <row r="293459"/>
    <row r="293460"/>
    <row r="293461"/>
    <row r="293462"/>
    <row r="293463"/>
    <row r="293464"/>
    <row r="293465"/>
    <row r="293466"/>
    <row r="293467"/>
    <row r="293468"/>
    <row r="293469"/>
    <row r="293470"/>
    <row r="293471"/>
    <row r="293472"/>
    <row r="293473"/>
    <row r="293474"/>
    <row r="293475"/>
    <row r="293476"/>
    <row r="293477"/>
    <row r="293478"/>
    <row r="293479"/>
    <row r="293480"/>
    <row r="293481"/>
    <row r="293482"/>
    <row r="293483"/>
    <row r="293484"/>
    <row r="293485"/>
    <row r="293486"/>
    <row r="293487"/>
    <row r="293488"/>
    <row r="293489"/>
    <row r="293490"/>
    <row r="293491"/>
    <row r="293492"/>
    <row r="293493"/>
    <row r="293494"/>
    <row r="293495"/>
    <row r="293496"/>
    <row r="293497"/>
    <row r="293498"/>
    <row r="293499"/>
    <row r="293500"/>
    <row r="293501"/>
    <row r="293502"/>
    <row r="293503"/>
    <row r="293504"/>
    <row r="293505"/>
    <row r="293506"/>
    <row r="293507"/>
    <row r="293508"/>
    <row r="293509"/>
    <row r="293510"/>
    <row r="293511"/>
    <row r="293512"/>
    <row r="293513"/>
    <row r="293514"/>
    <row r="293515"/>
    <row r="293516"/>
    <row r="293517"/>
    <row r="293518"/>
    <row r="293519"/>
    <row r="293520"/>
    <row r="293521"/>
    <row r="293522"/>
    <row r="293523"/>
    <row r="293524"/>
    <row r="293525"/>
    <row r="293526"/>
    <row r="293527"/>
    <row r="293528"/>
    <row r="293529"/>
    <row r="293530"/>
    <row r="293531"/>
    <row r="293532"/>
    <row r="293533"/>
    <row r="293534"/>
    <row r="293535"/>
    <row r="293536"/>
    <row r="293537"/>
    <row r="293538"/>
    <row r="293539"/>
    <row r="293540"/>
    <row r="293541"/>
    <row r="293542"/>
    <row r="293543"/>
    <row r="293544"/>
    <row r="293545"/>
    <row r="293546"/>
    <row r="293547"/>
    <row r="293548"/>
    <row r="293549"/>
    <row r="293550"/>
    <row r="293551"/>
    <row r="293552"/>
    <row r="293553"/>
    <row r="293554"/>
    <row r="293555"/>
    <row r="293556"/>
    <row r="293557"/>
    <row r="293558"/>
    <row r="293559"/>
    <row r="293560"/>
    <row r="293561"/>
    <row r="293562"/>
    <row r="293563"/>
    <row r="293564"/>
    <row r="293565"/>
    <row r="293566"/>
    <row r="293567"/>
    <row r="293568"/>
    <row r="293569"/>
    <row r="293570"/>
    <row r="293571"/>
    <row r="293572"/>
    <row r="293573"/>
    <row r="293574"/>
    <row r="293575"/>
    <row r="293576"/>
    <row r="293577"/>
    <row r="293578"/>
    <row r="293579"/>
    <row r="293580"/>
    <row r="293581"/>
    <row r="293582"/>
    <row r="293583"/>
    <row r="293584"/>
    <row r="293585"/>
    <row r="293586"/>
    <row r="293587"/>
    <row r="293588"/>
    <row r="293589"/>
    <row r="293590"/>
    <row r="293591"/>
    <row r="293592"/>
    <row r="293593"/>
    <row r="293594"/>
    <row r="293595"/>
    <row r="293596"/>
    <row r="293597"/>
    <row r="293598"/>
    <row r="293599"/>
    <row r="293600"/>
    <row r="293601"/>
    <row r="293602"/>
    <row r="293603"/>
    <row r="293604"/>
    <row r="293605"/>
    <row r="293606"/>
    <row r="293607"/>
    <row r="293608"/>
    <row r="293609"/>
    <row r="293610"/>
    <row r="293611"/>
    <row r="293612"/>
    <row r="293613"/>
    <row r="293614"/>
    <row r="293615"/>
    <row r="293616"/>
    <row r="293617"/>
    <row r="293618"/>
    <row r="293619"/>
    <row r="293620"/>
    <row r="293621"/>
    <row r="293622"/>
    <row r="293623"/>
    <row r="293624"/>
    <row r="293625"/>
    <row r="293626"/>
    <row r="293627"/>
    <row r="293628"/>
    <row r="293629"/>
    <row r="293630"/>
    <row r="293631"/>
    <row r="293632"/>
    <row r="293633"/>
    <row r="293634"/>
    <row r="293635"/>
    <row r="293636"/>
    <row r="293637"/>
    <row r="293638"/>
    <row r="293639"/>
    <row r="293640"/>
    <row r="293641"/>
    <row r="293642"/>
    <row r="293643"/>
    <row r="293644"/>
    <row r="293645"/>
    <row r="293646"/>
    <row r="293647"/>
    <row r="293648"/>
    <row r="293649"/>
    <row r="293650"/>
    <row r="293651"/>
    <row r="293652"/>
    <row r="293653"/>
    <row r="293654"/>
    <row r="293655"/>
    <row r="293656"/>
    <row r="293657"/>
    <row r="293658"/>
    <row r="293659"/>
    <row r="293660"/>
    <row r="293661"/>
    <row r="293662"/>
    <row r="293663"/>
    <row r="293664"/>
    <row r="293665"/>
    <row r="293666"/>
    <row r="293667"/>
    <row r="293668"/>
    <row r="293669"/>
    <row r="293670"/>
    <row r="293671"/>
    <row r="293672"/>
    <row r="293673"/>
    <row r="293674"/>
    <row r="293675"/>
    <row r="293676"/>
    <row r="293677"/>
    <row r="293678"/>
    <row r="293679"/>
    <row r="293680"/>
    <row r="293681"/>
    <row r="293682"/>
    <row r="293683"/>
    <row r="293684"/>
    <row r="293685"/>
    <row r="293686"/>
    <row r="293687"/>
    <row r="293688"/>
    <row r="293689"/>
    <row r="293690"/>
    <row r="293691"/>
    <row r="293692"/>
    <row r="293693"/>
    <row r="293694"/>
    <row r="293695"/>
    <row r="293696"/>
    <row r="293697"/>
    <row r="293698"/>
    <row r="293699"/>
    <row r="293700"/>
    <row r="293701"/>
    <row r="293702"/>
    <row r="293703"/>
    <row r="293704"/>
    <row r="293705"/>
    <row r="293706"/>
    <row r="293707"/>
    <row r="293708"/>
    <row r="293709"/>
    <row r="293710"/>
    <row r="293711"/>
    <row r="293712"/>
    <row r="293713"/>
    <row r="293714"/>
    <row r="293715"/>
    <row r="293716"/>
    <row r="293717"/>
    <row r="293718"/>
    <row r="293719"/>
    <row r="293720"/>
    <row r="293721"/>
    <row r="293722"/>
    <row r="293723"/>
    <row r="293724"/>
    <row r="293725"/>
    <row r="293726"/>
    <row r="293727"/>
    <row r="293728"/>
    <row r="293729"/>
    <row r="293730"/>
    <row r="293731"/>
    <row r="293732"/>
    <row r="293733"/>
    <row r="293734"/>
    <row r="293735"/>
    <row r="293736"/>
    <row r="293737"/>
    <row r="293738"/>
    <row r="293739"/>
    <row r="293740"/>
    <row r="293741"/>
    <row r="293742"/>
    <row r="293743"/>
    <row r="293744"/>
    <row r="293745"/>
    <row r="293746"/>
    <row r="293747"/>
    <row r="293748"/>
    <row r="293749"/>
    <row r="293750"/>
    <row r="293751"/>
    <row r="293752"/>
    <row r="293753"/>
    <row r="293754"/>
    <row r="293755"/>
    <row r="293756"/>
    <row r="293757"/>
    <row r="293758"/>
    <row r="293759"/>
    <row r="293760"/>
    <row r="293761"/>
    <row r="293762"/>
    <row r="293763"/>
    <row r="293764"/>
    <row r="293765"/>
    <row r="293766"/>
    <row r="293767"/>
    <row r="293768"/>
    <row r="293769"/>
    <row r="293770"/>
    <row r="293771"/>
    <row r="293772"/>
    <row r="293773"/>
    <row r="293774"/>
    <row r="293775"/>
    <row r="293776"/>
    <row r="293777"/>
    <row r="293778"/>
    <row r="293779"/>
    <row r="293780"/>
    <row r="293781"/>
    <row r="293782"/>
    <row r="293783"/>
    <row r="293784"/>
    <row r="293785"/>
    <row r="293786"/>
    <row r="293787"/>
    <row r="293788"/>
    <row r="293789"/>
    <row r="293790"/>
    <row r="293791"/>
    <row r="293792"/>
    <row r="293793"/>
    <row r="293794"/>
    <row r="293795"/>
    <row r="293796"/>
    <row r="293797"/>
    <row r="293798"/>
    <row r="293799"/>
    <row r="293800"/>
    <row r="293801"/>
    <row r="293802"/>
    <row r="293803"/>
    <row r="293804"/>
    <row r="293805"/>
    <row r="293806"/>
    <row r="293807"/>
    <row r="293808"/>
    <row r="293809"/>
    <row r="293810"/>
    <row r="293811"/>
    <row r="293812"/>
    <row r="293813"/>
    <row r="293814"/>
    <row r="293815"/>
    <row r="293816"/>
    <row r="293817"/>
    <row r="293818"/>
    <row r="293819"/>
    <row r="293820"/>
    <row r="293821"/>
    <row r="293822"/>
    <row r="293823"/>
    <row r="293824"/>
    <row r="293825"/>
    <row r="293826"/>
    <row r="293827"/>
    <row r="293828"/>
    <row r="293829"/>
    <row r="293830"/>
    <row r="293831"/>
    <row r="293832"/>
    <row r="293833"/>
    <row r="293834"/>
    <row r="293835"/>
    <row r="293836"/>
    <row r="293837"/>
    <row r="293838"/>
    <row r="293839"/>
    <row r="293840"/>
    <row r="293841"/>
    <row r="293842"/>
    <row r="293843"/>
    <row r="293844"/>
    <row r="293845"/>
    <row r="293846"/>
    <row r="293847"/>
    <row r="293848"/>
    <row r="293849"/>
    <row r="293850"/>
    <row r="293851"/>
    <row r="293852"/>
    <row r="293853"/>
    <row r="293854"/>
    <row r="293855"/>
    <row r="293856"/>
    <row r="293857"/>
    <row r="293858"/>
    <row r="293859"/>
    <row r="293860"/>
    <row r="293861"/>
    <row r="293862"/>
    <row r="293863"/>
    <row r="293864"/>
    <row r="293865"/>
    <row r="293866"/>
    <row r="293867"/>
    <row r="293868"/>
    <row r="293869"/>
    <row r="293870"/>
    <row r="293871"/>
    <row r="293872"/>
    <row r="293873"/>
    <row r="293874"/>
    <row r="293875"/>
    <row r="293876"/>
    <row r="293877"/>
    <row r="293878"/>
    <row r="293879"/>
    <row r="293880"/>
    <row r="293881"/>
    <row r="293882"/>
    <row r="293883"/>
    <row r="293884"/>
    <row r="293885"/>
    <row r="293886"/>
    <row r="293887"/>
    <row r="293888"/>
    <row r="293889"/>
    <row r="293890"/>
    <row r="293891"/>
    <row r="293892"/>
    <row r="293893"/>
    <row r="293894"/>
    <row r="293895"/>
    <row r="293896"/>
    <row r="293897"/>
    <row r="293898"/>
    <row r="293899"/>
    <row r="293900"/>
    <row r="293901"/>
    <row r="293902"/>
    <row r="293903"/>
    <row r="293904"/>
    <row r="293905"/>
    <row r="293906"/>
    <row r="293907"/>
    <row r="293908"/>
    <row r="293909"/>
    <row r="293910"/>
    <row r="293911"/>
    <row r="293912"/>
    <row r="293913"/>
    <row r="293914"/>
    <row r="293915"/>
    <row r="293916"/>
    <row r="293917"/>
    <row r="293918"/>
    <row r="293919"/>
    <row r="293920"/>
    <row r="293921"/>
    <row r="293922"/>
    <row r="293923"/>
    <row r="293924"/>
    <row r="293925"/>
    <row r="293926"/>
    <row r="293927"/>
    <row r="293928"/>
    <row r="293929"/>
    <row r="293930"/>
    <row r="293931"/>
    <row r="293932"/>
    <row r="293933"/>
    <row r="293934"/>
    <row r="293935"/>
    <row r="293936"/>
    <row r="293937"/>
    <row r="293938"/>
    <row r="293939"/>
    <row r="293940"/>
    <row r="293941"/>
    <row r="293942"/>
    <row r="293943"/>
    <row r="293944"/>
    <row r="293945"/>
    <row r="293946"/>
    <row r="293947"/>
    <row r="293948"/>
    <row r="293949"/>
    <row r="293950"/>
    <row r="293951"/>
    <row r="293952"/>
    <row r="293953"/>
    <row r="293954"/>
    <row r="293955"/>
    <row r="293956"/>
    <row r="293957"/>
    <row r="293958"/>
    <row r="293959"/>
    <row r="293960"/>
    <row r="293961"/>
    <row r="293962"/>
    <row r="293963"/>
    <row r="293964"/>
    <row r="293965"/>
    <row r="293966"/>
    <row r="293967"/>
    <row r="293968"/>
    <row r="293969"/>
    <row r="293970"/>
    <row r="293971"/>
    <row r="293972"/>
    <row r="293973"/>
    <row r="293974"/>
    <row r="293975"/>
    <row r="293976"/>
    <row r="293977"/>
    <row r="293978"/>
    <row r="293979"/>
    <row r="293980"/>
    <row r="293981"/>
    <row r="293982"/>
    <row r="293983"/>
    <row r="293984"/>
    <row r="293985"/>
    <row r="293986"/>
    <row r="293987"/>
    <row r="293988"/>
    <row r="293989"/>
    <row r="293990"/>
    <row r="293991"/>
    <row r="293992"/>
    <row r="293993"/>
    <row r="293994"/>
    <row r="293995"/>
    <row r="293996"/>
    <row r="293997"/>
    <row r="293998"/>
    <row r="293999"/>
    <row r="294000"/>
    <row r="294001"/>
    <row r="294002"/>
    <row r="294003"/>
    <row r="294004"/>
    <row r="294005"/>
    <row r="294006"/>
    <row r="294007"/>
    <row r="294008"/>
    <row r="294009"/>
    <row r="294010"/>
    <row r="294011"/>
    <row r="294012"/>
    <row r="294013"/>
    <row r="294014"/>
    <row r="294015"/>
    <row r="294016"/>
    <row r="294017"/>
    <row r="294018"/>
    <row r="294019"/>
    <row r="294020"/>
    <row r="294021"/>
    <row r="294022"/>
    <row r="294023"/>
    <row r="294024"/>
    <row r="294025"/>
    <row r="294026"/>
    <row r="294027"/>
    <row r="294028"/>
    <row r="294029"/>
    <row r="294030"/>
    <row r="294031"/>
    <row r="294032"/>
    <row r="294033"/>
    <row r="294034"/>
    <row r="294035"/>
    <row r="294036"/>
    <row r="294037"/>
    <row r="294038"/>
    <row r="294039"/>
    <row r="294040"/>
    <row r="294041"/>
    <row r="294042"/>
    <row r="294043"/>
    <row r="294044"/>
    <row r="294045"/>
    <row r="294046"/>
    <row r="294047"/>
    <row r="294048"/>
    <row r="294049"/>
    <row r="294050"/>
    <row r="294051"/>
    <row r="294052"/>
    <row r="294053"/>
    <row r="294054"/>
    <row r="294055"/>
    <row r="294056"/>
    <row r="294057"/>
    <row r="294058"/>
    <row r="294059"/>
    <row r="294060"/>
    <row r="294061"/>
    <row r="294062"/>
    <row r="294063"/>
    <row r="294064"/>
    <row r="294065"/>
    <row r="294066"/>
    <row r="294067"/>
    <row r="294068"/>
    <row r="294069"/>
    <row r="294070"/>
    <row r="294071"/>
    <row r="294072"/>
    <row r="294073"/>
    <row r="294074"/>
    <row r="294075"/>
    <row r="294076"/>
    <row r="294077"/>
    <row r="294078"/>
    <row r="294079"/>
    <row r="294080"/>
    <row r="294081"/>
    <row r="294082"/>
    <row r="294083"/>
    <row r="294084"/>
    <row r="294085"/>
    <row r="294086"/>
    <row r="294087"/>
    <row r="294088"/>
    <row r="294089"/>
    <row r="294090"/>
    <row r="294091"/>
    <row r="294092"/>
    <row r="294093"/>
    <row r="294094"/>
    <row r="294095"/>
    <row r="294096"/>
    <row r="294097"/>
    <row r="294098"/>
    <row r="294099"/>
    <row r="294100"/>
    <row r="294101"/>
    <row r="294102"/>
    <row r="294103"/>
    <row r="294104"/>
    <row r="294105"/>
    <row r="294106"/>
    <row r="294107"/>
    <row r="294108"/>
    <row r="294109"/>
    <row r="294110"/>
    <row r="294111"/>
    <row r="294112"/>
    <row r="294113"/>
    <row r="294114"/>
    <row r="294115"/>
    <row r="294116"/>
    <row r="294117"/>
    <row r="294118"/>
    <row r="294119"/>
    <row r="294120"/>
    <row r="294121"/>
    <row r="294122"/>
    <row r="294123"/>
    <row r="294124"/>
    <row r="294125"/>
    <row r="294126"/>
    <row r="294127"/>
    <row r="294128"/>
    <row r="294129"/>
    <row r="294130"/>
    <row r="294131"/>
    <row r="294132"/>
    <row r="294133"/>
    <row r="294134"/>
    <row r="294135"/>
    <row r="294136"/>
    <row r="294137"/>
    <row r="294138"/>
    <row r="294139"/>
    <row r="294140"/>
    <row r="294141"/>
    <row r="294142"/>
    <row r="294143"/>
    <row r="294144"/>
    <row r="294145"/>
    <row r="294146"/>
    <row r="294147"/>
    <row r="294148"/>
    <row r="294149"/>
    <row r="294150"/>
    <row r="294151"/>
    <row r="294152"/>
    <row r="294153"/>
    <row r="294154"/>
    <row r="294155"/>
    <row r="294156"/>
    <row r="294157"/>
    <row r="294158"/>
    <row r="294159"/>
    <row r="294160"/>
    <row r="294161"/>
    <row r="294162"/>
    <row r="294163"/>
    <row r="294164"/>
    <row r="294165"/>
    <row r="294166"/>
    <row r="294167"/>
    <row r="294168"/>
    <row r="294169"/>
    <row r="294170"/>
    <row r="294171"/>
    <row r="294172"/>
    <row r="294173"/>
    <row r="294174"/>
    <row r="294175"/>
    <row r="294176"/>
    <row r="294177"/>
    <row r="294178"/>
    <row r="294179"/>
    <row r="294180"/>
    <row r="294181"/>
    <row r="294182"/>
    <row r="294183"/>
    <row r="294184"/>
    <row r="294185"/>
    <row r="294186"/>
    <row r="294187"/>
    <row r="294188"/>
    <row r="294189"/>
    <row r="294190"/>
    <row r="294191"/>
    <row r="294192"/>
    <row r="294193"/>
    <row r="294194"/>
    <row r="294195"/>
    <row r="294196"/>
    <row r="294197"/>
    <row r="294198"/>
    <row r="294199"/>
    <row r="294200"/>
    <row r="294201"/>
    <row r="294202"/>
    <row r="294203"/>
    <row r="294204"/>
    <row r="294205"/>
    <row r="294206"/>
    <row r="294207"/>
    <row r="294208"/>
    <row r="294209"/>
    <row r="294210"/>
    <row r="294211"/>
    <row r="294212"/>
    <row r="294213"/>
    <row r="294214"/>
    <row r="294215"/>
    <row r="294216"/>
    <row r="294217"/>
    <row r="294218"/>
    <row r="294219"/>
    <row r="294220"/>
    <row r="294221"/>
    <row r="294222"/>
    <row r="294223"/>
    <row r="294224"/>
    <row r="294225"/>
    <row r="294226"/>
    <row r="294227"/>
    <row r="294228"/>
    <row r="294229"/>
    <row r="294230"/>
    <row r="294231"/>
    <row r="294232"/>
    <row r="294233"/>
    <row r="294234"/>
    <row r="294235"/>
    <row r="294236"/>
    <row r="294237"/>
    <row r="294238"/>
    <row r="294239"/>
    <row r="294240"/>
    <row r="294241"/>
    <row r="294242"/>
    <row r="294243"/>
    <row r="294244"/>
    <row r="294245"/>
    <row r="294246"/>
    <row r="294247"/>
    <row r="294248"/>
    <row r="294249"/>
    <row r="294250"/>
    <row r="294251"/>
    <row r="294252"/>
    <row r="294253"/>
    <row r="294254"/>
    <row r="294255"/>
    <row r="294256"/>
    <row r="294257"/>
    <row r="294258"/>
    <row r="294259"/>
    <row r="294260"/>
    <row r="294261"/>
    <row r="294262"/>
    <row r="294263"/>
    <row r="294264"/>
    <row r="294265"/>
    <row r="294266"/>
    <row r="294267"/>
    <row r="294268"/>
    <row r="294269"/>
    <row r="294270"/>
    <row r="294271"/>
    <row r="294272"/>
    <row r="294273"/>
    <row r="294274"/>
    <row r="294275"/>
    <row r="294276"/>
    <row r="294277"/>
    <row r="294278"/>
    <row r="294279"/>
    <row r="294280"/>
    <row r="294281"/>
    <row r="294282"/>
    <row r="294283"/>
    <row r="294284"/>
    <row r="294285"/>
    <row r="294286"/>
    <row r="294287"/>
    <row r="294288"/>
    <row r="294289"/>
    <row r="294290"/>
    <row r="294291"/>
    <row r="294292"/>
    <row r="294293"/>
    <row r="294294"/>
    <row r="294295"/>
    <row r="294296"/>
    <row r="294297"/>
    <row r="294298"/>
    <row r="294299"/>
    <row r="294300"/>
    <row r="294301"/>
    <row r="294302"/>
    <row r="294303"/>
    <row r="294304"/>
    <row r="294305"/>
    <row r="294306"/>
    <row r="294307"/>
    <row r="294308"/>
    <row r="294309"/>
    <row r="294310"/>
    <row r="294311"/>
    <row r="294312"/>
    <row r="294313"/>
    <row r="294314"/>
    <row r="294315"/>
    <row r="294316"/>
    <row r="294317"/>
    <row r="294318"/>
    <row r="294319"/>
    <row r="294320"/>
    <row r="294321"/>
    <row r="294322"/>
    <row r="294323"/>
    <row r="294324"/>
    <row r="294325"/>
    <row r="294326"/>
    <row r="294327"/>
    <row r="294328"/>
    <row r="294329"/>
    <row r="294330"/>
    <row r="294331"/>
    <row r="294332"/>
    <row r="294333"/>
    <row r="294334"/>
    <row r="294335"/>
    <row r="294336"/>
    <row r="294337"/>
    <row r="294338"/>
    <row r="294339"/>
    <row r="294340"/>
    <row r="294341"/>
    <row r="294342"/>
    <row r="294343"/>
    <row r="294344"/>
    <row r="294345"/>
    <row r="294346"/>
    <row r="294347"/>
    <row r="294348"/>
    <row r="294349"/>
    <row r="294350"/>
    <row r="294351"/>
    <row r="294352"/>
    <row r="294353"/>
    <row r="294354"/>
    <row r="294355"/>
    <row r="294356"/>
    <row r="294357"/>
    <row r="294358"/>
    <row r="294359"/>
    <row r="294360"/>
    <row r="294361"/>
    <row r="294362"/>
    <row r="294363"/>
    <row r="294364"/>
    <row r="294365"/>
    <row r="294366"/>
    <row r="294367"/>
    <row r="294368"/>
    <row r="294369"/>
    <row r="294370"/>
    <row r="294371"/>
    <row r="294372"/>
    <row r="294373"/>
    <row r="294374"/>
    <row r="294375"/>
    <row r="294376"/>
    <row r="294377"/>
    <row r="294378"/>
    <row r="294379"/>
    <row r="294380"/>
    <row r="294381"/>
    <row r="294382"/>
    <row r="294383"/>
    <row r="294384"/>
    <row r="294385"/>
    <row r="294386"/>
    <row r="294387"/>
    <row r="294388"/>
    <row r="294389"/>
    <row r="294390"/>
    <row r="294391"/>
    <row r="294392"/>
    <row r="294393"/>
    <row r="294394"/>
    <row r="294395"/>
    <row r="294396"/>
    <row r="294397"/>
    <row r="294398"/>
    <row r="294399"/>
    <row r="294400"/>
    <row r="294401"/>
    <row r="294402"/>
    <row r="294403"/>
    <row r="294404"/>
    <row r="294405"/>
    <row r="294406"/>
    <row r="294407"/>
    <row r="294408"/>
    <row r="294409"/>
    <row r="294410"/>
    <row r="294411"/>
    <row r="294412"/>
    <row r="294413"/>
    <row r="294414"/>
    <row r="294415"/>
    <row r="294416"/>
    <row r="294417"/>
    <row r="294418"/>
    <row r="294419"/>
    <row r="294420"/>
    <row r="294421"/>
    <row r="294422"/>
    <row r="294423"/>
    <row r="294424"/>
    <row r="294425"/>
    <row r="294426"/>
    <row r="294427"/>
    <row r="294428"/>
    <row r="294429"/>
    <row r="294430"/>
    <row r="294431"/>
    <row r="294432"/>
    <row r="294433"/>
    <row r="294434"/>
    <row r="294435"/>
    <row r="294436"/>
    <row r="294437"/>
    <row r="294438"/>
    <row r="294439"/>
    <row r="294440"/>
    <row r="294441"/>
    <row r="294442"/>
    <row r="294443"/>
    <row r="294444"/>
    <row r="294445"/>
    <row r="294446"/>
    <row r="294447"/>
    <row r="294448"/>
    <row r="294449"/>
    <row r="294450"/>
    <row r="294451"/>
    <row r="294452"/>
    <row r="294453"/>
    <row r="294454"/>
    <row r="294455"/>
    <row r="294456"/>
    <row r="294457"/>
    <row r="294458"/>
    <row r="294459"/>
    <row r="294460"/>
    <row r="294461"/>
    <row r="294462"/>
    <row r="294463"/>
    <row r="294464"/>
    <row r="294465"/>
    <row r="294466"/>
    <row r="294467"/>
    <row r="294468"/>
    <row r="294469"/>
    <row r="294470"/>
    <row r="294471"/>
    <row r="294472"/>
    <row r="294473"/>
    <row r="294474"/>
    <row r="294475"/>
    <row r="294476"/>
    <row r="294477"/>
    <row r="294478"/>
    <row r="294479"/>
    <row r="294480"/>
    <row r="294481"/>
    <row r="294482"/>
    <row r="294483"/>
    <row r="294484"/>
    <row r="294485"/>
    <row r="294486"/>
    <row r="294487"/>
    <row r="294488"/>
    <row r="294489"/>
    <row r="294490"/>
    <row r="294491"/>
    <row r="294492"/>
    <row r="294493"/>
    <row r="294494"/>
    <row r="294495"/>
    <row r="294496"/>
    <row r="294497"/>
    <row r="294498"/>
    <row r="294499"/>
    <row r="294500"/>
    <row r="294501"/>
    <row r="294502"/>
    <row r="294503"/>
    <row r="294504"/>
    <row r="294505"/>
    <row r="294506"/>
    <row r="294507"/>
    <row r="294508"/>
    <row r="294509"/>
    <row r="294510"/>
    <row r="294511"/>
    <row r="294512"/>
    <row r="294513"/>
    <row r="294514"/>
    <row r="294515"/>
    <row r="294516"/>
    <row r="294517"/>
    <row r="294518"/>
    <row r="294519"/>
    <row r="294520"/>
    <row r="294521"/>
    <row r="294522"/>
    <row r="294523"/>
    <row r="294524"/>
    <row r="294525"/>
    <row r="294526"/>
    <row r="294527"/>
    <row r="294528"/>
    <row r="294529"/>
    <row r="294530"/>
    <row r="294531"/>
    <row r="294532"/>
    <row r="294533"/>
    <row r="294534"/>
    <row r="294535"/>
    <row r="294536"/>
    <row r="294537"/>
    <row r="294538"/>
    <row r="294539"/>
    <row r="294540"/>
    <row r="294541"/>
    <row r="294542"/>
    <row r="294543"/>
    <row r="294544"/>
    <row r="294545"/>
    <row r="294546"/>
    <row r="294547"/>
    <row r="294548"/>
    <row r="294549"/>
    <row r="294550"/>
    <row r="294551"/>
    <row r="294552"/>
    <row r="294553"/>
    <row r="294554"/>
    <row r="294555"/>
    <row r="294556"/>
    <row r="294557"/>
    <row r="294558"/>
    <row r="294559"/>
    <row r="294560"/>
    <row r="294561"/>
    <row r="294562"/>
    <row r="294563"/>
    <row r="294564"/>
    <row r="294565"/>
    <row r="294566"/>
    <row r="294567"/>
    <row r="294568"/>
    <row r="294569"/>
    <row r="294570"/>
    <row r="294571"/>
    <row r="294572"/>
    <row r="294573"/>
    <row r="294574"/>
    <row r="294575"/>
    <row r="294576"/>
    <row r="294577"/>
    <row r="294578"/>
    <row r="294579"/>
    <row r="294580"/>
    <row r="294581"/>
    <row r="294582"/>
    <row r="294583"/>
    <row r="294584"/>
    <row r="294585"/>
    <row r="294586"/>
    <row r="294587"/>
    <row r="294588"/>
    <row r="294589"/>
    <row r="294590"/>
    <row r="294591"/>
    <row r="294592"/>
    <row r="294593"/>
    <row r="294594"/>
    <row r="294595"/>
    <row r="294596"/>
    <row r="294597"/>
    <row r="294598"/>
    <row r="294599"/>
    <row r="294600"/>
    <row r="294601"/>
    <row r="294602"/>
    <row r="294603"/>
    <row r="294604"/>
    <row r="294605"/>
    <row r="294606"/>
    <row r="294607"/>
    <row r="294608"/>
    <row r="294609"/>
    <row r="294610"/>
    <row r="294611"/>
    <row r="294612"/>
    <row r="294613"/>
    <row r="294614"/>
    <row r="294615"/>
    <row r="294616"/>
    <row r="294617"/>
    <row r="294618"/>
    <row r="294619"/>
    <row r="294620"/>
    <row r="294621"/>
    <row r="294622"/>
    <row r="294623"/>
    <row r="294624"/>
    <row r="294625"/>
    <row r="294626"/>
    <row r="294627"/>
    <row r="294628"/>
    <row r="294629"/>
    <row r="294630"/>
    <row r="294631"/>
    <row r="294632"/>
    <row r="294633"/>
    <row r="294634"/>
    <row r="294635"/>
    <row r="294636"/>
    <row r="294637"/>
    <row r="294638"/>
    <row r="294639"/>
    <row r="294640"/>
    <row r="294641"/>
    <row r="294642"/>
    <row r="294643"/>
    <row r="294644"/>
    <row r="294645"/>
    <row r="294646"/>
    <row r="294647"/>
    <row r="294648"/>
    <row r="294649"/>
    <row r="294650"/>
    <row r="294651"/>
    <row r="294652"/>
    <row r="294653"/>
    <row r="294654"/>
    <row r="294655"/>
    <row r="294656"/>
    <row r="294657"/>
    <row r="294658"/>
    <row r="294659"/>
    <row r="294660"/>
    <row r="294661"/>
    <row r="294662"/>
    <row r="294663"/>
    <row r="294664"/>
    <row r="294665"/>
    <row r="294666"/>
    <row r="294667"/>
    <row r="294668"/>
    <row r="294669"/>
    <row r="294670"/>
    <row r="294671"/>
    <row r="294672"/>
    <row r="294673"/>
    <row r="294674"/>
    <row r="294675"/>
    <row r="294676"/>
    <row r="294677"/>
    <row r="294678"/>
    <row r="294679"/>
    <row r="294680"/>
    <row r="294681"/>
    <row r="294682"/>
    <row r="294683"/>
    <row r="294684"/>
    <row r="294685"/>
    <row r="294686"/>
    <row r="294687"/>
    <row r="294688"/>
    <row r="294689"/>
    <row r="294690"/>
    <row r="294691"/>
    <row r="294692"/>
    <row r="294693"/>
    <row r="294694"/>
    <row r="294695"/>
    <row r="294696"/>
    <row r="294697"/>
    <row r="294698"/>
    <row r="294699"/>
    <row r="294700"/>
    <row r="294701"/>
    <row r="294702"/>
    <row r="294703"/>
    <row r="294704"/>
    <row r="294705"/>
    <row r="294706"/>
    <row r="294707"/>
    <row r="294708"/>
    <row r="294709"/>
    <row r="294710"/>
    <row r="294711"/>
    <row r="294712"/>
    <row r="294713"/>
    <row r="294714"/>
    <row r="294715"/>
    <row r="294716"/>
    <row r="294717"/>
    <row r="294718"/>
    <row r="294719"/>
    <row r="294720"/>
    <row r="294721"/>
    <row r="294722"/>
    <row r="294723"/>
    <row r="294724"/>
    <row r="294725"/>
    <row r="294726"/>
    <row r="294727"/>
    <row r="294728"/>
    <row r="294729"/>
    <row r="294730"/>
    <row r="294731"/>
    <row r="294732"/>
    <row r="294733"/>
    <row r="294734"/>
    <row r="294735"/>
    <row r="294736"/>
    <row r="294737"/>
    <row r="294738"/>
    <row r="294739"/>
    <row r="294740"/>
    <row r="294741"/>
    <row r="294742"/>
    <row r="294743"/>
    <row r="294744"/>
    <row r="294745"/>
    <row r="294746"/>
    <row r="294747"/>
    <row r="294748"/>
    <row r="294749"/>
    <row r="294750"/>
    <row r="294751"/>
    <row r="294752"/>
    <row r="294753"/>
    <row r="294754"/>
    <row r="294755"/>
    <row r="294756"/>
    <row r="294757"/>
    <row r="294758"/>
    <row r="294759"/>
    <row r="294760"/>
    <row r="294761"/>
    <row r="294762"/>
    <row r="294763"/>
    <row r="294764"/>
    <row r="294765"/>
    <row r="294766"/>
    <row r="294767"/>
    <row r="294768"/>
    <row r="294769"/>
    <row r="294770"/>
    <row r="294771"/>
    <row r="294772"/>
    <row r="294773"/>
    <row r="294774"/>
    <row r="294775"/>
    <row r="294776"/>
    <row r="294777"/>
    <row r="294778"/>
    <row r="294779"/>
    <row r="294780"/>
    <row r="294781"/>
    <row r="294782"/>
    <row r="294783"/>
    <row r="294784"/>
    <row r="294785"/>
    <row r="294786"/>
    <row r="294787"/>
    <row r="294788"/>
    <row r="294789"/>
    <row r="294790"/>
    <row r="294791"/>
    <row r="294792"/>
    <row r="294793"/>
    <row r="294794"/>
    <row r="294795"/>
    <row r="294796"/>
    <row r="294797"/>
    <row r="294798"/>
    <row r="294799"/>
    <row r="294800"/>
    <row r="294801"/>
    <row r="294802"/>
    <row r="294803"/>
    <row r="294804"/>
    <row r="294805"/>
    <row r="294806"/>
    <row r="294807"/>
    <row r="294808"/>
    <row r="294809"/>
    <row r="294810"/>
    <row r="294811"/>
    <row r="294812"/>
    <row r="294813"/>
    <row r="294814"/>
    <row r="294815"/>
    <row r="294816"/>
    <row r="294817"/>
    <row r="294818"/>
    <row r="294819"/>
    <row r="294820"/>
    <row r="294821"/>
    <row r="294822"/>
    <row r="294823"/>
    <row r="294824"/>
    <row r="294825"/>
    <row r="294826"/>
    <row r="294827"/>
    <row r="294828"/>
    <row r="294829"/>
    <row r="294830"/>
    <row r="294831"/>
    <row r="294832"/>
    <row r="294833"/>
    <row r="294834"/>
    <row r="294835"/>
    <row r="294836"/>
    <row r="294837"/>
    <row r="294838"/>
    <row r="294839"/>
    <row r="294840"/>
    <row r="294841"/>
    <row r="294842"/>
    <row r="294843"/>
    <row r="294844"/>
    <row r="294845"/>
    <row r="294846"/>
    <row r="294847"/>
    <row r="294848"/>
    <row r="294849"/>
    <row r="294850"/>
    <row r="294851"/>
    <row r="294852"/>
    <row r="294853"/>
    <row r="294854"/>
    <row r="294855"/>
    <row r="294856"/>
    <row r="294857"/>
    <row r="294858"/>
    <row r="294859"/>
    <row r="294860"/>
    <row r="294861"/>
    <row r="294862"/>
    <row r="294863"/>
    <row r="294864"/>
    <row r="294865"/>
    <row r="294866"/>
    <row r="294867"/>
    <row r="294868"/>
    <row r="294869"/>
    <row r="294870"/>
    <row r="294871"/>
    <row r="294872"/>
    <row r="294873"/>
    <row r="294874"/>
    <row r="294875"/>
    <row r="294876"/>
    <row r="294877"/>
    <row r="294878"/>
    <row r="294879"/>
    <row r="294880"/>
    <row r="294881"/>
    <row r="294882"/>
    <row r="294883"/>
    <row r="294884"/>
    <row r="294885"/>
    <row r="294886"/>
    <row r="294887"/>
    <row r="294888"/>
    <row r="294889"/>
    <row r="294890"/>
    <row r="294891"/>
    <row r="294892"/>
    <row r="294893"/>
    <row r="294894"/>
    <row r="294895"/>
    <row r="294896"/>
    <row r="294897"/>
    <row r="294898"/>
    <row r="294899"/>
    <row r="294900"/>
    <row r="294901"/>
    <row r="294902"/>
    <row r="294903"/>
    <row r="294904"/>
    <row r="294905"/>
    <row r="294906"/>
    <row r="294907"/>
    <row r="294908"/>
    <row r="294909"/>
    <row r="294910"/>
    <row r="294911"/>
    <row r="294912"/>
    <row r="294913"/>
    <row r="294914"/>
    <row r="294915"/>
    <row r="294916"/>
    <row r="294917"/>
    <row r="294918"/>
    <row r="294919"/>
    <row r="294920"/>
    <row r="294921"/>
    <row r="294922"/>
    <row r="294923"/>
    <row r="294924"/>
    <row r="294925"/>
    <row r="294926"/>
    <row r="294927"/>
    <row r="294928"/>
    <row r="294929"/>
    <row r="294930"/>
    <row r="294931"/>
    <row r="294932"/>
    <row r="294933"/>
    <row r="294934"/>
    <row r="294935"/>
    <row r="294936"/>
    <row r="294937"/>
    <row r="294938"/>
    <row r="294939"/>
    <row r="294940"/>
    <row r="294941"/>
    <row r="294942"/>
    <row r="294943"/>
    <row r="294944"/>
    <row r="294945"/>
    <row r="294946"/>
    <row r="294947"/>
    <row r="294948"/>
    <row r="294949"/>
    <row r="294950"/>
    <row r="294951"/>
    <row r="294952"/>
    <row r="294953"/>
    <row r="294954"/>
    <row r="294955"/>
    <row r="294956"/>
    <row r="294957"/>
    <row r="294958"/>
    <row r="294959"/>
    <row r="294960"/>
    <row r="294961"/>
    <row r="294962"/>
    <row r="294963"/>
    <row r="294964"/>
    <row r="294965"/>
    <row r="294966"/>
    <row r="294967"/>
    <row r="294968"/>
    <row r="294969"/>
    <row r="294970"/>
    <row r="294971"/>
    <row r="294972"/>
    <row r="294973"/>
    <row r="294974"/>
    <row r="294975"/>
    <row r="294976"/>
    <row r="294977"/>
    <row r="294978"/>
    <row r="294979"/>
    <row r="294980"/>
    <row r="294981"/>
    <row r="294982"/>
    <row r="294983"/>
    <row r="294984"/>
    <row r="294985"/>
    <row r="294986"/>
    <row r="294987"/>
    <row r="294988"/>
    <row r="294989"/>
    <row r="294990"/>
    <row r="294991"/>
    <row r="294992"/>
    <row r="294993"/>
    <row r="294994"/>
    <row r="294995"/>
    <row r="294996"/>
    <row r="294997"/>
    <row r="294998"/>
    <row r="294999"/>
    <row r="295000"/>
    <row r="295001"/>
    <row r="295002"/>
    <row r="295003"/>
    <row r="295004"/>
    <row r="295005"/>
    <row r="295006"/>
    <row r="295007"/>
    <row r="295008"/>
    <row r="295009"/>
    <row r="295010"/>
    <row r="295011"/>
    <row r="295012"/>
    <row r="295013"/>
    <row r="295014"/>
    <row r="295015"/>
    <row r="295016"/>
    <row r="295017"/>
    <row r="295018"/>
    <row r="295019"/>
    <row r="295020"/>
    <row r="295021"/>
    <row r="295022"/>
    <row r="295023"/>
    <row r="295024"/>
    <row r="295025"/>
    <row r="295026"/>
    <row r="295027"/>
    <row r="295028"/>
    <row r="295029"/>
    <row r="295030"/>
    <row r="295031"/>
    <row r="295032"/>
    <row r="295033"/>
    <row r="295034"/>
    <row r="295035"/>
    <row r="295036"/>
    <row r="295037"/>
    <row r="295038"/>
    <row r="295039"/>
    <row r="295040"/>
    <row r="295041"/>
    <row r="295042"/>
    <row r="295043"/>
    <row r="295044"/>
    <row r="295045"/>
    <row r="295046"/>
    <row r="295047"/>
    <row r="295048"/>
    <row r="295049"/>
    <row r="295050"/>
    <row r="295051"/>
    <row r="295052"/>
    <row r="295053"/>
    <row r="295054"/>
    <row r="295055"/>
    <row r="295056"/>
    <row r="295057"/>
    <row r="295058"/>
    <row r="295059"/>
    <row r="295060"/>
    <row r="295061"/>
    <row r="295062"/>
    <row r="295063"/>
    <row r="295064"/>
    <row r="295065"/>
    <row r="295066"/>
    <row r="295067"/>
    <row r="295068"/>
    <row r="295069"/>
    <row r="295070"/>
    <row r="295071"/>
    <row r="295072"/>
    <row r="295073"/>
    <row r="295074"/>
    <row r="295075"/>
    <row r="295076"/>
    <row r="295077"/>
    <row r="295078"/>
    <row r="295079"/>
    <row r="295080"/>
    <row r="295081"/>
    <row r="295082"/>
    <row r="295083"/>
    <row r="295084"/>
    <row r="295085"/>
    <row r="295086"/>
    <row r="295087"/>
    <row r="295088"/>
    <row r="295089"/>
    <row r="295090"/>
    <row r="295091"/>
    <row r="295092"/>
    <row r="295093"/>
    <row r="295094"/>
    <row r="295095"/>
    <row r="295096"/>
    <row r="295097"/>
    <row r="295098"/>
    <row r="295099"/>
    <row r="295100"/>
    <row r="295101"/>
    <row r="295102"/>
    <row r="295103"/>
    <row r="295104"/>
    <row r="295105"/>
    <row r="295106"/>
    <row r="295107"/>
    <row r="295108"/>
    <row r="295109"/>
    <row r="295110"/>
    <row r="295111"/>
    <row r="295112"/>
    <row r="295113"/>
    <row r="295114"/>
    <row r="295115"/>
    <row r="295116"/>
    <row r="295117"/>
    <row r="295118"/>
    <row r="295119"/>
    <row r="295120"/>
    <row r="295121"/>
    <row r="295122"/>
    <row r="295123"/>
    <row r="295124"/>
    <row r="295125"/>
    <row r="295126"/>
    <row r="295127"/>
    <row r="295128"/>
    <row r="295129"/>
    <row r="295130"/>
    <row r="295131"/>
    <row r="295132"/>
    <row r="295133"/>
    <row r="295134"/>
    <row r="295135"/>
    <row r="295136"/>
    <row r="295137"/>
    <row r="295138"/>
    <row r="295139"/>
    <row r="295140"/>
    <row r="295141"/>
    <row r="295142"/>
    <row r="295143"/>
    <row r="295144"/>
    <row r="295145"/>
    <row r="295146"/>
    <row r="295147"/>
    <row r="295148"/>
    <row r="295149"/>
    <row r="295150"/>
    <row r="295151"/>
    <row r="295152"/>
    <row r="295153"/>
    <row r="295154"/>
    <row r="295155"/>
    <row r="295156"/>
    <row r="295157"/>
    <row r="295158"/>
    <row r="295159"/>
    <row r="295160"/>
    <row r="295161"/>
    <row r="295162"/>
    <row r="295163"/>
    <row r="295164"/>
    <row r="295165"/>
    <row r="295166"/>
    <row r="295167"/>
    <row r="295168"/>
    <row r="295169"/>
    <row r="295170"/>
    <row r="295171"/>
    <row r="295172"/>
    <row r="295173"/>
    <row r="295174"/>
    <row r="295175"/>
    <row r="295176"/>
    <row r="295177"/>
    <row r="295178"/>
    <row r="295179"/>
    <row r="295180"/>
    <row r="295181"/>
    <row r="295182"/>
    <row r="295183"/>
    <row r="295184"/>
    <row r="295185"/>
    <row r="295186"/>
    <row r="295187"/>
    <row r="295188"/>
    <row r="295189"/>
    <row r="295190"/>
    <row r="295191"/>
    <row r="295192"/>
    <row r="295193"/>
    <row r="295194"/>
    <row r="295195"/>
    <row r="295196"/>
    <row r="295197"/>
    <row r="295198"/>
    <row r="295199"/>
    <row r="295200"/>
    <row r="295201"/>
    <row r="295202"/>
    <row r="295203"/>
    <row r="295204"/>
    <row r="295205"/>
    <row r="295206"/>
    <row r="295207"/>
    <row r="295208"/>
    <row r="295209"/>
    <row r="295210"/>
    <row r="295211"/>
    <row r="295212"/>
    <row r="295213"/>
    <row r="295214"/>
    <row r="295215"/>
    <row r="295216"/>
    <row r="295217"/>
    <row r="295218"/>
    <row r="295219"/>
    <row r="295220"/>
    <row r="295221"/>
    <row r="295222"/>
    <row r="295223"/>
    <row r="295224"/>
    <row r="295225"/>
    <row r="295226"/>
    <row r="295227"/>
    <row r="295228"/>
    <row r="295229"/>
    <row r="295230"/>
    <row r="295231"/>
    <row r="295232"/>
    <row r="295233"/>
    <row r="295234"/>
    <row r="295235"/>
    <row r="295236"/>
    <row r="295237"/>
    <row r="295238"/>
    <row r="295239"/>
    <row r="295240"/>
    <row r="295241"/>
    <row r="295242"/>
    <row r="295243"/>
    <row r="295244"/>
    <row r="295245"/>
    <row r="295246"/>
    <row r="295247"/>
    <row r="295248"/>
    <row r="295249"/>
    <row r="295250"/>
    <row r="295251"/>
    <row r="295252"/>
    <row r="295253"/>
    <row r="295254"/>
    <row r="295255"/>
    <row r="295256"/>
    <row r="295257"/>
    <row r="295258"/>
    <row r="295259"/>
    <row r="295260"/>
    <row r="295261"/>
    <row r="295262"/>
    <row r="295263"/>
    <row r="295264"/>
    <row r="295265"/>
    <row r="295266"/>
    <row r="295267"/>
    <row r="295268"/>
    <row r="295269"/>
    <row r="295270"/>
    <row r="295271"/>
    <row r="295272"/>
    <row r="295273"/>
    <row r="295274"/>
    <row r="295275"/>
    <row r="295276"/>
    <row r="295277"/>
    <row r="295278"/>
    <row r="295279"/>
    <row r="295280"/>
    <row r="295281"/>
    <row r="295282"/>
    <row r="295283"/>
    <row r="295284"/>
    <row r="295285"/>
    <row r="295286"/>
    <row r="295287"/>
    <row r="295288"/>
    <row r="295289"/>
    <row r="295290"/>
    <row r="295291"/>
    <row r="295292"/>
    <row r="295293"/>
    <row r="295294"/>
    <row r="295295"/>
    <row r="295296"/>
    <row r="295297"/>
    <row r="295298"/>
    <row r="295299"/>
    <row r="295300"/>
    <row r="295301"/>
    <row r="295302"/>
    <row r="295303"/>
    <row r="295304"/>
    <row r="295305"/>
    <row r="295306"/>
    <row r="295307"/>
    <row r="295308"/>
    <row r="295309"/>
    <row r="295310"/>
    <row r="295311"/>
    <row r="295312"/>
    <row r="295313"/>
    <row r="295314"/>
    <row r="295315"/>
    <row r="295316"/>
    <row r="295317"/>
    <row r="295318"/>
    <row r="295319"/>
    <row r="295320"/>
    <row r="295321"/>
    <row r="295322"/>
    <row r="295323"/>
    <row r="295324"/>
    <row r="295325"/>
    <row r="295326"/>
    <row r="295327"/>
    <row r="295328"/>
    <row r="295329"/>
    <row r="295330"/>
    <row r="295331"/>
    <row r="295332"/>
    <row r="295333"/>
    <row r="295334"/>
    <row r="295335"/>
    <row r="295336"/>
    <row r="295337"/>
    <row r="295338"/>
    <row r="295339"/>
    <row r="295340"/>
    <row r="295341"/>
    <row r="295342"/>
    <row r="295343"/>
    <row r="295344"/>
    <row r="295345"/>
    <row r="295346"/>
    <row r="295347"/>
    <row r="295348"/>
    <row r="295349"/>
    <row r="295350"/>
    <row r="295351"/>
    <row r="295352"/>
    <row r="295353"/>
    <row r="295354"/>
    <row r="295355"/>
    <row r="295356"/>
    <row r="295357"/>
    <row r="295358"/>
    <row r="295359"/>
    <row r="295360"/>
    <row r="295361"/>
    <row r="295362"/>
    <row r="295363"/>
    <row r="295364"/>
    <row r="295365"/>
    <row r="295366"/>
    <row r="295367"/>
    <row r="295368"/>
    <row r="295369"/>
    <row r="295370"/>
    <row r="295371"/>
    <row r="295372"/>
    <row r="295373"/>
    <row r="295374"/>
    <row r="295375"/>
    <row r="295376"/>
    <row r="295377"/>
    <row r="295378"/>
    <row r="295379"/>
    <row r="295380"/>
    <row r="295381"/>
    <row r="295382"/>
    <row r="295383"/>
    <row r="295384"/>
    <row r="295385"/>
    <row r="295386"/>
    <row r="295387"/>
    <row r="295388"/>
    <row r="295389"/>
    <row r="295390"/>
    <row r="295391"/>
    <row r="295392"/>
    <row r="295393"/>
    <row r="295394"/>
    <row r="295395"/>
    <row r="295396"/>
    <row r="295397"/>
    <row r="295398"/>
    <row r="295399"/>
    <row r="295400"/>
    <row r="295401"/>
    <row r="295402"/>
    <row r="295403"/>
    <row r="295404"/>
    <row r="295405"/>
    <row r="295406"/>
    <row r="295407"/>
    <row r="295408"/>
    <row r="295409"/>
    <row r="295410"/>
    <row r="295411"/>
    <row r="295412"/>
    <row r="295413"/>
    <row r="295414"/>
    <row r="295415"/>
    <row r="295416"/>
    <row r="295417"/>
    <row r="295418"/>
    <row r="295419"/>
    <row r="295420"/>
    <row r="295421"/>
    <row r="295422"/>
    <row r="295423"/>
    <row r="295424"/>
    <row r="295425"/>
    <row r="295426"/>
    <row r="295427"/>
    <row r="295428"/>
    <row r="295429"/>
    <row r="295430"/>
    <row r="295431"/>
    <row r="295432"/>
    <row r="295433"/>
    <row r="295434"/>
    <row r="295435"/>
    <row r="295436"/>
    <row r="295437"/>
    <row r="295438"/>
    <row r="295439"/>
    <row r="295440"/>
    <row r="295441"/>
    <row r="295442"/>
    <row r="295443"/>
    <row r="295444"/>
    <row r="295445"/>
    <row r="295446"/>
    <row r="295447"/>
    <row r="295448"/>
    <row r="295449"/>
    <row r="295450"/>
    <row r="295451"/>
    <row r="295452"/>
    <row r="295453"/>
    <row r="295454"/>
    <row r="295455"/>
    <row r="295456"/>
    <row r="295457"/>
    <row r="295458"/>
    <row r="295459"/>
    <row r="295460"/>
    <row r="295461"/>
    <row r="295462"/>
    <row r="295463"/>
    <row r="295464"/>
    <row r="295465"/>
    <row r="295466"/>
    <row r="295467"/>
    <row r="295468"/>
    <row r="295469"/>
    <row r="295470"/>
    <row r="295471"/>
    <row r="295472"/>
    <row r="295473"/>
    <row r="295474"/>
    <row r="295475"/>
    <row r="295476"/>
    <row r="295477"/>
    <row r="295478"/>
    <row r="295479"/>
    <row r="295480"/>
    <row r="295481"/>
    <row r="295482"/>
    <row r="295483"/>
    <row r="295484"/>
    <row r="295485"/>
    <row r="295486"/>
    <row r="295487"/>
    <row r="295488"/>
    <row r="295489"/>
    <row r="295490"/>
    <row r="295491"/>
    <row r="295492"/>
    <row r="295493"/>
    <row r="295494"/>
    <row r="295495"/>
    <row r="295496"/>
    <row r="295497"/>
    <row r="295498"/>
    <row r="295499"/>
    <row r="295500"/>
    <row r="295501"/>
    <row r="295502"/>
    <row r="295503"/>
    <row r="295504"/>
    <row r="295505"/>
    <row r="295506"/>
    <row r="295507"/>
    <row r="295508"/>
    <row r="295509"/>
    <row r="295510"/>
    <row r="295511"/>
    <row r="295512"/>
    <row r="295513"/>
    <row r="295514"/>
    <row r="295515"/>
    <row r="295516"/>
    <row r="295517"/>
    <row r="295518"/>
    <row r="295519"/>
    <row r="295520"/>
    <row r="295521"/>
    <row r="295522"/>
    <row r="295523"/>
    <row r="295524"/>
    <row r="295525"/>
    <row r="295526"/>
    <row r="295527"/>
    <row r="295528"/>
    <row r="295529"/>
    <row r="295530"/>
    <row r="295531"/>
    <row r="295532"/>
    <row r="295533"/>
    <row r="295534"/>
    <row r="295535"/>
    <row r="295536"/>
    <row r="295537"/>
    <row r="295538"/>
    <row r="295539"/>
    <row r="295540"/>
    <row r="295541"/>
    <row r="295542"/>
    <row r="295543"/>
    <row r="295544"/>
    <row r="295545"/>
    <row r="295546"/>
    <row r="295547"/>
    <row r="295548"/>
    <row r="295549"/>
    <row r="295550"/>
    <row r="295551"/>
    <row r="295552"/>
    <row r="295553"/>
    <row r="295554"/>
    <row r="295555"/>
    <row r="295556"/>
    <row r="295557"/>
    <row r="295558"/>
    <row r="295559"/>
    <row r="295560"/>
    <row r="295561"/>
    <row r="295562"/>
    <row r="295563"/>
    <row r="295564"/>
    <row r="295565"/>
    <row r="295566"/>
    <row r="295567"/>
    <row r="295568"/>
    <row r="295569"/>
    <row r="295570"/>
    <row r="295571"/>
    <row r="295572"/>
    <row r="295573"/>
    <row r="295574"/>
    <row r="295575"/>
    <row r="295576"/>
    <row r="295577"/>
    <row r="295578"/>
    <row r="295579"/>
    <row r="295580"/>
    <row r="295581"/>
    <row r="295582"/>
    <row r="295583"/>
    <row r="295584"/>
    <row r="295585"/>
    <row r="295586"/>
    <row r="295587"/>
    <row r="295588"/>
    <row r="295589"/>
    <row r="295590"/>
    <row r="295591"/>
    <row r="295592"/>
    <row r="295593"/>
    <row r="295594"/>
    <row r="295595"/>
    <row r="295596"/>
    <row r="295597"/>
    <row r="295598"/>
    <row r="295599"/>
    <row r="295600"/>
    <row r="295601"/>
    <row r="295602"/>
    <row r="295603"/>
    <row r="295604"/>
    <row r="295605"/>
    <row r="295606"/>
    <row r="295607"/>
    <row r="295608"/>
    <row r="295609"/>
    <row r="295610"/>
    <row r="295611"/>
    <row r="295612"/>
    <row r="295613"/>
    <row r="295614"/>
    <row r="295615"/>
    <row r="295616"/>
    <row r="295617"/>
    <row r="295618"/>
    <row r="295619"/>
    <row r="295620"/>
    <row r="295621"/>
    <row r="295622"/>
    <row r="295623"/>
    <row r="295624"/>
    <row r="295625"/>
    <row r="295626"/>
    <row r="295627"/>
    <row r="295628"/>
    <row r="295629"/>
    <row r="295630"/>
    <row r="295631"/>
    <row r="295632"/>
    <row r="295633"/>
    <row r="295634"/>
    <row r="295635"/>
    <row r="295636"/>
    <row r="295637"/>
    <row r="295638"/>
    <row r="295639"/>
    <row r="295640"/>
    <row r="295641"/>
    <row r="295642"/>
    <row r="295643"/>
    <row r="295644"/>
    <row r="295645"/>
    <row r="295646"/>
    <row r="295647"/>
    <row r="295648"/>
    <row r="295649"/>
    <row r="295650"/>
    <row r="295651"/>
    <row r="295652"/>
    <row r="295653"/>
    <row r="295654"/>
    <row r="295655"/>
    <row r="295656"/>
    <row r="295657"/>
    <row r="295658"/>
    <row r="295659"/>
    <row r="295660"/>
    <row r="295661"/>
    <row r="295662"/>
    <row r="295663"/>
    <row r="295664"/>
    <row r="295665"/>
    <row r="295666"/>
    <row r="295667"/>
    <row r="295668"/>
    <row r="295669"/>
    <row r="295670"/>
    <row r="295671"/>
    <row r="295672"/>
    <row r="295673"/>
    <row r="295674"/>
    <row r="295675"/>
    <row r="295676"/>
    <row r="295677"/>
    <row r="295678"/>
    <row r="295679"/>
    <row r="295680"/>
    <row r="295681"/>
    <row r="295682"/>
    <row r="295683"/>
    <row r="295684"/>
    <row r="295685"/>
    <row r="295686"/>
    <row r="295687"/>
    <row r="295688"/>
    <row r="295689"/>
    <row r="295690"/>
    <row r="295691"/>
    <row r="295692"/>
    <row r="295693"/>
    <row r="295694"/>
    <row r="295695"/>
    <row r="295696"/>
    <row r="295697"/>
    <row r="295698"/>
    <row r="295699"/>
    <row r="295700"/>
    <row r="295701"/>
    <row r="295702"/>
    <row r="295703"/>
    <row r="295704"/>
    <row r="295705"/>
    <row r="295706"/>
    <row r="295707"/>
    <row r="295708"/>
    <row r="295709"/>
    <row r="295710"/>
    <row r="295711"/>
    <row r="295712"/>
    <row r="295713"/>
    <row r="295714"/>
    <row r="295715"/>
    <row r="295716"/>
    <row r="295717"/>
    <row r="295718"/>
    <row r="295719"/>
    <row r="295720"/>
    <row r="295721"/>
    <row r="295722"/>
    <row r="295723"/>
    <row r="295724"/>
    <row r="295725"/>
    <row r="295726"/>
    <row r="295727"/>
    <row r="295728"/>
    <row r="295729"/>
    <row r="295730"/>
    <row r="295731"/>
    <row r="295732"/>
    <row r="295733"/>
    <row r="295734"/>
    <row r="295735"/>
    <row r="295736"/>
    <row r="295737"/>
    <row r="295738"/>
    <row r="295739"/>
    <row r="295740"/>
    <row r="295741"/>
    <row r="295742"/>
    <row r="295743"/>
    <row r="295744"/>
    <row r="295745"/>
    <row r="295746"/>
    <row r="295747"/>
    <row r="295748"/>
    <row r="295749"/>
    <row r="295750"/>
    <row r="295751"/>
    <row r="295752"/>
    <row r="295753"/>
    <row r="295754"/>
    <row r="295755"/>
    <row r="295756"/>
    <row r="295757"/>
    <row r="295758"/>
    <row r="295759"/>
    <row r="295760"/>
    <row r="295761"/>
    <row r="295762"/>
    <row r="295763"/>
    <row r="295764"/>
    <row r="295765"/>
    <row r="295766"/>
    <row r="295767"/>
    <row r="295768"/>
    <row r="295769"/>
    <row r="295770"/>
    <row r="295771"/>
    <row r="295772"/>
    <row r="295773"/>
    <row r="295774"/>
    <row r="295775"/>
    <row r="295776"/>
    <row r="295777"/>
    <row r="295778"/>
    <row r="295779"/>
    <row r="295780"/>
    <row r="295781"/>
    <row r="295782"/>
    <row r="295783"/>
    <row r="295784"/>
    <row r="295785"/>
    <row r="295786"/>
    <row r="295787"/>
    <row r="295788"/>
    <row r="295789"/>
    <row r="295790"/>
    <row r="295791"/>
    <row r="295792"/>
    <row r="295793"/>
    <row r="295794"/>
    <row r="295795"/>
    <row r="295796"/>
    <row r="295797"/>
    <row r="295798"/>
    <row r="295799"/>
    <row r="295800"/>
    <row r="295801"/>
    <row r="295802"/>
    <row r="295803"/>
    <row r="295804"/>
    <row r="295805"/>
    <row r="295806"/>
    <row r="295807"/>
    <row r="295808"/>
    <row r="295809"/>
    <row r="295810"/>
    <row r="295811"/>
    <row r="295812"/>
    <row r="295813"/>
    <row r="295814"/>
    <row r="295815"/>
    <row r="295816"/>
    <row r="295817"/>
    <row r="295818"/>
    <row r="295819"/>
    <row r="295820"/>
    <row r="295821"/>
    <row r="295822"/>
    <row r="295823"/>
    <row r="295824"/>
    <row r="295825"/>
    <row r="295826"/>
    <row r="295827"/>
    <row r="295828"/>
    <row r="295829"/>
    <row r="295830"/>
    <row r="295831"/>
    <row r="295832"/>
    <row r="295833"/>
    <row r="295834"/>
    <row r="295835"/>
    <row r="295836"/>
    <row r="295837"/>
    <row r="295838"/>
    <row r="295839"/>
    <row r="295840"/>
    <row r="295841"/>
    <row r="295842"/>
    <row r="295843"/>
    <row r="295844"/>
    <row r="295845"/>
    <row r="295846"/>
    <row r="295847"/>
    <row r="295848"/>
    <row r="295849"/>
    <row r="295850"/>
    <row r="295851"/>
    <row r="295852"/>
    <row r="295853"/>
    <row r="295854"/>
    <row r="295855"/>
    <row r="295856"/>
    <row r="295857"/>
    <row r="295858"/>
    <row r="295859"/>
    <row r="295860"/>
    <row r="295861"/>
    <row r="295862"/>
    <row r="295863"/>
    <row r="295864"/>
    <row r="295865"/>
    <row r="295866"/>
    <row r="295867"/>
    <row r="295868"/>
    <row r="295869"/>
    <row r="295870"/>
    <row r="295871"/>
    <row r="295872"/>
    <row r="295873"/>
    <row r="295874"/>
    <row r="295875"/>
    <row r="295876"/>
    <row r="295877"/>
    <row r="295878"/>
    <row r="295879"/>
    <row r="295880"/>
    <row r="295881"/>
    <row r="295882"/>
    <row r="295883"/>
    <row r="295884"/>
    <row r="295885"/>
    <row r="295886"/>
    <row r="295887"/>
    <row r="295888"/>
    <row r="295889"/>
    <row r="295890"/>
    <row r="295891"/>
    <row r="295892"/>
    <row r="295893"/>
    <row r="295894"/>
    <row r="295895"/>
    <row r="295896"/>
    <row r="295897"/>
    <row r="295898"/>
    <row r="295899"/>
    <row r="295900"/>
    <row r="295901"/>
    <row r="295902"/>
    <row r="295903"/>
    <row r="295904"/>
    <row r="295905"/>
    <row r="295906"/>
    <row r="295907"/>
    <row r="295908"/>
    <row r="295909"/>
    <row r="295910"/>
    <row r="295911"/>
    <row r="295912"/>
    <row r="295913"/>
    <row r="295914"/>
    <row r="295915"/>
    <row r="295916"/>
    <row r="295917"/>
    <row r="295918"/>
    <row r="295919"/>
    <row r="295920"/>
    <row r="295921"/>
    <row r="295922"/>
    <row r="295923"/>
    <row r="295924"/>
    <row r="295925"/>
    <row r="295926"/>
    <row r="295927"/>
    <row r="295928"/>
    <row r="295929"/>
    <row r="295930"/>
    <row r="295931"/>
    <row r="295932"/>
    <row r="295933"/>
    <row r="295934"/>
    <row r="295935"/>
    <row r="295936"/>
    <row r="295937"/>
    <row r="295938"/>
    <row r="295939"/>
    <row r="295940"/>
    <row r="295941"/>
    <row r="295942"/>
    <row r="295943"/>
    <row r="295944"/>
    <row r="295945"/>
    <row r="295946"/>
    <row r="295947"/>
    <row r="295948"/>
    <row r="295949"/>
    <row r="295950"/>
    <row r="295951"/>
    <row r="295952"/>
    <row r="295953"/>
    <row r="295954"/>
    <row r="295955"/>
    <row r="295956"/>
    <row r="295957"/>
    <row r="295958"/>
    <row r="295959"/>
    <row r="295960"/>
    <row r="295961"/>
    <row r="295962"/>
    <row r="295963"/>
    <row r="295964"/>
    <row r="295965"/>
    <row r="295966"/>
    <row r="295967"/>
    <row r="295968"/>
    <row r="295969"/>
    <row r="295970"/>
    <row r="295971"/>
    <row r="295972"/>
    <row r="295973"/>
    <row r="295974"/>
    <row r="295975"/>
    <row r="295976"/>
    <row r="295977"/>
    <row r="295978"/>
    <row r="295979"/>
    <row r="295980"/>
    <row r="295981"/>
    <row r="295982"/>
    <row r="295983"/>
    <row r="295984"/>
    <row r="295985"/>
    <row r="295986"/>
    <row r="295987"/>
    <row r="295988"/>
    <row r="295989"/>
    <row r="295990"/>
    <row r="295991"/>
    <row r="295992"/>
    <row r="295993"/>
    <row r="295994"/>
    <row r="295995"/>
    <row r="295996"/>
    <row r="295997"/>
    <row r="295998"/>
    <row r="295999"/>
    <row r="296000"/>
    <row r="296001"/>
    <row r="296002"/>
    <row r="296003"/>
    <row r="296004"/>
    <row r="296005"/>
    <row r="296006"/>
    <row r="296007"/>
    <row r="296008"/>
    <row r="296009"/>
    <row r="296010"/>
    <row r="296011"/>
    <row r="296012"/>
    <row r="296013"/>
    <row r="296014"/>
    <row r="296015"/>
    <row r="296016"/>
    <row r="296017"/>
    <row r="296018"/>
    <row r="296019"/>
    <row r="296020"/>
    <row r="296021"/>
    <row r="296022"/>
    <row r="296023"/>
    <row r="296024"/>
    <row r="296025"/>
    <row r="296026"/>
    <row r="296027"/>
    <row r="296028"/>
    <row r="296029"/>
    <row r="296030"/>
    <row r="296031"/>
    <row r="296032"/>
    <row r="296033"/>
    <row r="296034"/>
    <row r="296035"/>
    <row r="296036"/>
    <row r="296037"/>
    <row r="296038"/>
    <row r="296039"/>
    <row r="296040"/>
    <row r="296041"/>
    <row r="296042"/>
    <row r="296043"/>
    <row r="296044"/>
    <row r="296045"/>
    <row r="296046"/>
    <row r="296047"/>
    <row r="296048"/>
    <row r="296049"/>
    <row r="296050"/>
    <row r="296051"/>
    <row r="296052"/>
    <row r="296053"/>
    <row r="296054"/>
    <row r="296055"/>
    <row r="296056"/>
    <row r="296057"/>
    <row r="296058"/>
    <row r="296059"/>
    <row r="296060"/>
    <row r="296061"/>
    <row r="296062"/>
    <row r="296063"/>
    <row r="296064"/>
    <row r="296065"/>
    <row r="296066"/>
    <row r="296067"/>
    <row r="296068"/>
    <row r="296069"/>
    <row r="296070"/>
    <row r="296071"/>
    <row r="296072"/>
    <row r="296073"/>
    <row r="296074"/>
    <row r="296075"/>
    <row r="296076"/>
    <row r="296077"/>
    <row r="296078"/>
    <row r="296079"/>
    <row r="296080"/>
    <row r="296081"/>
    <row r="296082"/>
    <row r="296083"/>
    <row r="296084"/>
    <row r="296085"/>
    <row r="296086"/>
    <row r="296087"/>
    <row r="296088"/>
    <row r="296089"/>
    <row r="296090"/>
    <row r="296091"/>
    <row r="296092"/>
    <row r="296093"/>
    <row r="296094"/>
    <row r="296095"/>
    <row r="296096"/>
    <row r="296097"/>
    <row r="296098"/>
    <row r="296099"/>
    <row r="296100"/>
    <row r="296101"/>
    <row r="296102"/>
    <row r="296103"/>
    <row r="296104"/>
    <row r="296105"/>
    <row r="296106"/>
    <row r="296107"/>
    <row r="296108"/>
    <row r="296109"/>
    <row r="296110"/>
    <row r="296111"/>
    <row r="296112"/>
    <row r="296113"/>
    <row r="296114"/>
    <row r="296115"/>
    <row r="296116"/>
    <row r="296117"/>
    <row r="296118"/>
    <row r="296119"/>
    <row r="296120"/>
    <row r="296121"/>
    <row r="296122"/>
    <row r="296123"/>
    <row r="296124"/>
    <row r="296125"/>
    <row r="296126"/>
    <row r="296127"/>
    <row r="296128"/>
    <row r="296129"/>
    <row r="296130"/>
    <row r="296131"/>
    <row r="296132"/>
    <row r="296133"/>
    <row r="296134"/>
    <row r="296135"/>
    <row r="296136"/>
    <row r="296137"/>
    <row r="296138"/>
    <row r="296139"/>
    <row r="296140"/>
    <row r="296141"/>
    <row r="296142"/>
    <row r="296143"/>
    <row r="296144"/>
    <row r="296145"/>
    <row r="296146"/>
    <row r="296147"/>
    <row r="296148"/>
    <row r="296149"/>
    <row r="296150"/>
    <row r="296151"/>
    <row r="296152"/>
    <row r="296153"/>
    <row r="296154"/>
    <row r="296155"/>
    <row r="296156"/>
    <row r="296157"/>
    <row r="296158"/>
    <row r="296159"/>
    <row r="296160"/>
    <row r="296161"/>
    <row r="296162"/>
    <row r="296163"/>
    <row r="296164"/>
    <row r="296165"/>
    <row r="296166"/>
    <row r="296167"/>
    <row r="296168"/>
    <row r="296169"/>
    <row r="296170"/>
    <row r="296171"/>
    <row r="296172"/>
    <row r="296173"/>
    <row r="296174"/>
    <row r="296175"/>
    <row r="296176"/>
    <row r="296177"/>
    <row r="296178"/>
    <row r="296179"/>
    <row r="296180"/>
    <row r="296181"/>
    <row r="296182"/>
    <row r="296183"/>
    <row r="296184"/>
    <row r="296185"/>
    <row r="296186"/>
    <row r="296187"/>
    <row r="296188"/>
    <row r="296189"/>
    <row r="296190"/>
    <row r="296191"/>
    <row r="296192"/>
    <row r="296193"/>
    <row r="296194"/>
    <row r="296195"/>
    <row r="296196"/>
    <row r="296197"/>
    <row r="296198"/>
    <row r="296199"/>
    <row r="296200"/>
    <row r="296201"/>
    <row r="296202"/>
    <row r="296203"/>
    <row r="296204"/>
    <row r="296205"/>
    <row r="296206"/>
    <row r="296207"/>
    <row r="296208"/>
    <row r="296209"/>
    <row r="296210"/>
    <row r="296211"/>
    <row r="296212"/>
    <row r="296213"/>
    <row r="296214"/>
    <row r="296215"/>
    <row r="296216"/>
    <row r="296217"/>
    <row r="296218"/>
    <row r="296219"/>
    <row r="296220"/>
    <row r="296221"/>
    <row r="296222"/>
    <row r="296223"/>
    <row r="296224"/>
    <row r="296225"/>
    <row r="296226"/>
    <row r="296227"/>
    <row r="296228"/>
    <row r="296229"/>
    <row r="296230"/>
    <row r="296231"/>
    <row r="296232"/>
    <row r="296233"/>
    <row r="296234"/>
    <row r="296235"/>
    <row r="296236"/>
    <row r="296237"/>
    <row r="296238"/>
    <row r="296239"/>
    <row r="296240"/>
    <row r="296241"/>
    <row r="296242"/>
    <row r="296243"/>
    <row r="296244"/>
    <row r="296245"/>
    <row r="296246"/>
    <row r="296247"/>
    <row r="296248"/>
    <row r="296249"/>
    <row r="296250"/>
    <row r="296251"/>
    <row r="296252"/>
    <row r="296253"/>
    <row r="296254"/>
    <row r="296255"/>
    <row r="296256"/>
    <row r="296257"/>
    <row r="296258"/>
    <row r="296259"/>
    <row r="296260"/>
    <row r="296261"/>
    <row r="296262"/>
    <row r="296263"/>
    <row r="296264"/>
    <row r="296265"/>
    <row r="296266"/>
    <row r="296267"/>
    <row r="296268"/>
    <row r="296269"/>
    <row r="296270"/>
    <row r="296271"/>
    <row r="296272"/>
    <row r="296273"/>
    <row r="296274"/>
    <row r="296275"/>
    <row r="296276"/>
    <row r="296277"/>
    <row r="296278"/>
    <row r="296279"/>
    <row r="296280"/>
    <row r="296281"/>
    <row r="296282"/>
    <row r="296283"/>
    <row r="296284"/>
    <row r="296285"/>
    <row r="296286"/>
    <row r="296287"/>
    <row r="296288"/>
    <row r="296289"/>
    <row r="296290"/>
    <row r="296291"/>
    <row r="296292"/>
    <row r="296293"/>
    <row r="296294"/>
    <row r="296295"/>
    <row r="296296"/>
    <row r="296297"/>
    <row r="296298"/>
    <row r="296299"/>
    <row r="296300"/>
    <row r="296301"/>
    <row r="296302"/>
    <row r="296303"/>
    <row r="296304"/>
    <row r="296305"/>
    <row r="296306"/>
    <row r="296307"/>
    <row r="296308"/>
    <row r="296309"/>
    <row r="296310"/>
    <row r="296311"/>
    <row r="296312"/>
    <row r="296313"/>
    <row r="296314"/>
    <row r="296315"/>
    <row r="296316"/>
    <row r="296317"/>
    <row r="296318"/>
    <row r="296319"/>
    <row r="296320"/>
    <row r="296321"/>
    <row r="296322"/>
    <row r="296323"/>
    <row r="296324"/>
    <row r="296325"/>
    <row r="296326"/>
    <row r="296327"/>
    <row r="296328"/>
    <row r="296329"/>
    <row r="296330"/>
    <row r="296331"/>
    <row r="296332"/>
    <row r="296333"/>
    <row r="296334"/>
    <row r="296335"/>
    <row r="296336"/>
    <row r="296337"/>
    <row r="296338"/>
    <row r="296339"/>
    <row r="296340"/>
    <row r="296341"/>
    <row r="296342"/>
    <row r="296343"/>
    <row r="296344"/>
    <row r="296345"/>
    <row r="296346"/>
    <row r="296347"/>
    <row r="296348"/>
    <row r="296349"/>
    <row r="296350"/>
    <row r="296351"/>
    <row r="296352"/>
    <row r="296353"/>
    <row r="296354"/>
    <row r="296355"/>
    <row r="296356"/>
    <row r="296357"/>
    <row r="296358"/>
    <row r="296359"/>
    <row r="296360"/>
    <row r="296361"/>
    <row r="296362"/>
    <row r="296363"/>
    <row r="296364"/>
    <row r="296365"/>
    <row r="296366"/>
    <row r="296367"/>
    <row r="296368"/>
    <row r="296369"/>
    <row r="296370"/>
    <row r="296371"/>
    <row r="296372"/>
    <row r="296373"/>
    <row r="296374"/>
    <row r="296375"/>
    <row r="296376"/>
    <row r="296377"/>
    <row r="296378"/>
    <row r="296379"/>
    <row r="296380"/>
    <row r="296381"/>
    <row r="296382"/>
    <row r="296383"/>
    <row r="296384"/>
    <row r="296385"/>
    <row r="296386"/>
    <row r="296387"/>
    <row r="296388"/>
    <row r="296389"/>
    <row r="296390"/>
    <row r="296391"/>
    <row r="296392"/>
    <row r="296393"/>
    <row r="296394"/>
    <row r="296395"/>
    <row r="296396"/>
    <row r="296397"/>
    <row r="296398"/>
    <row r="296399"/>
    <row r="296400"/>
    <row r="296401"/>
    <row r="296402"/>
    <row r="296403"/>
    <row r="296404"/>
    <row r="296405"/>
    <row r="296406"/>
    <row r="296407"/>
    <row r="296408"/>
    <row r="296409"/>
    <row r="296410"/>
    <row r="296411"/>
    <row r="296412"/>
    <row r="296413"/>
    <row r="296414"/>
    <row r="296415"/>
    <row r="296416"/>
    <row r="296417"/>
    <row r="296418"/>
    <row r="296419"/>
    <row r="296420"/>
    <row r="296421"/>
    <row r="296422"/>
    <row r="296423"/>
    <row r="296424"/>
    <row r="296425"/>
    <row r="296426"/>
    <row r="296427"/>
    <row r="296428"/>
    <row r="296429"/>
    <row r="296430"/>
    <row r="296431"/>
    <row r="296432"/>
    <row r="296433"/>
    <row r="296434"/>
    <row r="296435"/>
    <row r="296436"/>
    <row r="296437"/>
    <row r="296438"/>
    <row r="296439"/>
    <row r="296440"/>
    <row r="296441"/>
    <row r="296442"/>
    <row r="296443"/>
    <row r="296444"/>
    <row r="296445"/>
    <row r="296446"/>
    <row r="296447"/>
    <row r="296448"/>
    <row r="296449"/>
    <row r="296450"/>
    <row r="296451"/>
    <row r="296452"/>
    <row r="296453"/>
    <row r="296454"/>
    <row r="296455"/>
    <row r="296456"/>
    <row r="296457"/>
    <row r="296458"/>
    <row r="296459"/>
    <row r="296460"/>
    <row r="296461"/>
    <row r="296462"/>
    <row r="296463"/>
    <row r="296464"/>
    <row r="296465"/>
    <row r="296466"/>
    <row r="296467"/>
    <row r="296468"/>
    <row r="296469"/>
    <row r="296470"/>
    <row r="296471"/>
    <row r="296472"/>
    <row r="296473"/>
    <row r="296474"/>
    <row r="296475"/>
    <row r="296476"/>
    <row r="296477"/>
    <row r="296478"/>
    <row r="296479"/>
    <row r="296480"/>
    <row r="296481"/>
    <row r="296482"/>
    <row r="296483"/>
    <row r="296484"/>
    <row r="296485"/>
    <row r="296486"/>
    <row r="296487"/>
    <row r="296488"/>
    <row r="296489"/>
    <row r="296490"/>
    <row r="296491"/>
    <row r="296492"/>
    <row r="296493"/>
    <row r="296494"/>
    <row r="296495"/>
    <row r="296496"/>
    <row r="296497"/>
    <row r="296498"/>
    <row r="296499"/>
    <row r="296500"/>
    <row r="296501"/>
    <row r="296502"/>
    <row r="296503"/>
    <row r="296504"/>
    <row r="296505"/>
    <row r="296506"/>
    <row r="296507"/>
    <row r="296508"/>
    <row r="296509"/>
    <row r="296510"/>
    <row r="296511"/>
    <row r="296512"/>
    <row r="296513"/>
    <row r="296514"/>
    <row r="296515"/>
    <row r="296516"/>
    <row r="296517"/>
    <row r="296518"/>
    <row r="296519"/>
    <row r="296520"/>
    <row r="296521"/>
    <row r="296522"/>
    <row r="296523"/>
    <row r="296524"/>
    <row r="296525"/>
    <row r="296526"/>
    <row r="296527"/>
    <row r="296528"/>
    <row r="296529"/>
    <row r="296530"/>
    <row r="296531"/>
    <row r="296532"/>
    <row r="296533"/>
    <row r="296534"/>
    <row r="296535"/>
    <row r="296536"/>
    <row r="296537"/>
    <row r="296538"/>
    <row r="296539"/>
    <row r="296540"/>
    <row r="296541"/>
    <row r="296542"/>
    <row r="296543"/>
    <row r="296544"/>
    <row r="296545"/>
    <row r="296546"/>
    <row r="296547"/>
    <row r="296548"/>
    <row r="296549"/>
    <row r="296550"/>
    <row r="296551"/>
    <row r="296552"/>
    <row r="296553"/>
    <row r="296554"/>
    <row r="296555"/>
    <row r="296556"/>
    <row r="296557"/>
    <row r="296558"/>
    <row r="296559"/>
    <row r="296560"/>
    <row r="296561"/>
    <row r="296562"/>
    <row r="296563"/>
    <row r="296564"/>
    <row r="296565"/>
    <row r="296566"/>
    <row r="296567"/>
    <row r="296568"/>
    <row r="296569"/>
    <row r="296570"/>
    <row r="296571"/>
    <row r="296572"/>
    <row r="296573"/>
    <row r="296574"/>
    <row r="296575"/>
    <row r="296576"/>
    <row r="296577"/>
    <row r="296578"/>
    <row r="296579"/>
    <row r="296580"/>
    <row r="296581"/>
    <row r="296582"/>
    <row r="296583"/>
    <row r="296584"/>
    <row r="296585"/>
    <row r="296586"/>
    <row r="296587"/>
    <row r="296588"/>
    <row r="296589"/>
    <row r="296590"/>
    <row r="296591"/>
    <row r="296592"/>
    <row r="296593"/>
    <row r="296594"/>
    <row r="296595"/>
    <row r="296596"/>
    <row r="296597"/>
    <row r="296598"/>
    <row r="296599"/>
    <row r="296600"/>
    <row r="296601"/>
    <row r="296602"/>
    <row r="296603"/>
    <row r="296604"/>
    <row r="296605"/>
    <row r="296606"/>
    <row r="296607"/>
    <row r="296608"/>
    <row r="296609"/>
    <row r="296610"/>
    <row r="296611"/>
    <row r="296612"/>
    <row r="296613"/>
    <row r="296614"/>
    <row r="296615"/>
    <row r="296616"/>
    <row r="296617"/>
    <row r="296618"/>
    <row r="296619"/>
    <row r="296620"/>
    <row r="296621"/>
    <row r="296622"/>
    <row r="296623"/>
    <row r="296624"/>
    <row r="296625"/>
    <row r="296626"/>
    <row r="296627"/>
    <row r="296628"/>
    <row r="296629"/>
    <row r="296630"/>
    <row r="296631"/>
    <row r="296632"/>
    <row r="296633"/>
    <row r="296634"/>
    <row r="296635"/>
    <row r="296636"/>
    <row r="296637"/>
    <row r="296638"/>
    <row r="296639"/>
    <row r="296640"/>
    <row r="296641"/>
    <row r="296642"/>
    <row r="296643"/>
    <row r="296644"/>
    <row r="296645"/>
    <row r="296646"/>
    <row r="296647"/>
    <row r="296648"/>
    <row r="296649"/>
    <row r="296650"/>
    <row r="296651"/>
    <row r="296652"/>
    <row r="296653"/>
    <row r="296654"/>
    <row r="296655"/>
    <row r="296656"/>
    <row r="296657"/>
    <row r="296658"/>
    <row r="296659"/>
    <row r="296660"/>
    <row r="296661"/>
    <row r="296662"/>
    <row r="296663"/>
    <row r="296664"/>
    <row r="296665"/>
    <row r="296666"/>
    <row r="296667"/>
    <row r="296668"/>
    <row r="296669"/>
    <row r="296670"/>
    <row r="296671"/>
    <row r="296672"/>
    <row r="296673"/>
    <row r="296674"/>
    <row r="296675"/>
    <row r="296676"/>
    <row r="296677"/>
    <row r="296678"/>
    <row r="296679"/>
    <row r="296680"/>
    <row r="296681"/>
    <row r="296682"/>
    <row r="296683"/>
    <row r="296684"/>
    <row r="296685"/>
    <row r="296686"/>
    <row r="296687"/>
    <row r="296688"/>
    <row r="296689"/>
    <row r="296690"/>
    <row r="296691"/>
    <row r="296692"/>
    <row r="296693"/>
    <row r="296694"/>
    <row r="296695"/>
    <row r="296696"/>
    <row r="296697"/>
    <row r="296698"/>
    <row r="296699"/>
    <row r="296700"/>
    <row r="296701"/>
    <row r="296702"/>
    <row r="296703"/>
    <row r="296704"/>
    <row r="296705"/>
    <row r="296706"/>
    <row r="296707"/>
    <row r="296708"/>
    <row r="296709"/>
    <row r="296710"/>
    <row r="296711"/>
    <row r="296712"/>
    <row r="296713"/>
    <row r="296714"/>
    <row r="296715"/>
    <row r="296716"/>
    <row r="296717"/>
    <row r="296718"/>
    <row r="296719"/>
    <row r="296720"/>
    <row r="296721"/>
    <row r="296722"/>
    <row r="296723"/>
    <row r="296724"/>
    <row r="296725"/>
    <row r="296726"/>
    <row r="296727"/>
    <row r="296728"/>
    <row r="296729"/>
    <row r="296730"/>
    <row r="296731"/>
    <row r="296732"/>
    <row r="296733"/>
    <row r="296734"/>
    <row r="296735"/>
    <row r="296736"/>
    <row r="296737"/>
    <row r="296738"/>
    <row r="296739"/>
    <row r="296740"/>
    <row r="296741"/>
    <row r="296742"/>
    <row r="296743"/>
    <row r="296744"/>
    <row r="296745"/>
    <row r="296746"/>
    <row r="296747"/>
    <row r="296748"/>
    <row r="296749"/>
    <row r="296750"/>
    <row r="296751"/>
    <row r="296752"/>
    <row r="296753"/>
    <row r="296754"/>
    <row r="296755"/>
    <row r="296756"/>
    <row r="296757"/>
    <row r="296758"/>
    <row r="296759"/>
    <row r="296760"/>
    <row r="296761"/>
    <row r="296762"/>
    <row r="296763"/>
    <row r="296764"/>
    <row r="296765"/>
    <row r="296766"/>
    <row r="296767"/>
    <row r="296768"/>
    <row r="296769"/>
    <row r="296770"/>
    <row r="296771"/>
    <row r="296772"/>
    <row r="296773"/>
    <row r="296774"/>
    <row r="296775"/>
    <row r="296776"/>
    <row r="296777"/>
    <row r="296778"/>
    <row r="296779"/>
    <row r="296780"/>
    <row r="296781"/>
    <row r="296782"/>
    <row r="296783"/>
    <row r="296784"/>
    <row r="296785"/>
    <row r="296786"/>
    <row r="296787"/>
    <row r="296788"/>
    <row r="296789"/>
    <row r="296790"/>
    <row r="296791"/>
    <row r="296792"/>
    <row r="296793"/>
    <row r="296794"/>
    <row r="296795"/>
    <row r="296796"/>
    <row r="296797"/>
    <row r="296798"/>
    <row r="296799"/>
    <row r="296800"/>
    <row r="296801"/>
    <row r="296802"/>
    <row r="296803"/>
    <row r="296804"/>
    <row r="296805"/>
    <row r="296806"/>
    <row r="296807"/>
    <row r="296808"/>
    <row r="296809"/>
    <row r="296810"/>
    <row r="296811"/>
    <row r="296812"/>
    <row r="296813"/>
    <row r="296814"/>
    <row r="296815"/>
    <row r="296816"/>
    <row r="296817"/>
    <row r="296818"/>
    <row r="296819"/>
    <row r="296820"/>
    <row r="296821"/>
    <row r="296822"/>
    <row r="296823"/>
    <row r="296824"/>
    <row r="296825"/>
    <row r="296826"/>
    <row r="296827"/>
    <row r="296828"/>
    <row r="296829"/>
    <row r="296830"/>
    <row r="296831"/>
    <row r="296832"/>
    <row r="296833"/>
    <row r="296834"/>
    <row r="296835"/>
    <row r="296836"/>
    <row r="296837"/>
    <row r="296838"/>
    <row r="296839"/>
    <row r="296840"/>
    <row r="296841"/>
    <row r="296842"/>
    <row r="296843"/>
    <row r="296844"/>
    <row r="296845"/>
    <row r="296846"/>
    <row r="296847"/>
    <row r="296848"/>
    <row r="296849"/>
    <row r="296850"/>
    <row r="296851"/>
    <row r="296852"/>
    <row r="296853"/>
    <row r="296854"/>
    <row r="296855"/>
    <row r="296856"/>
    <row r="296857"/>
    <row r="296858"/>
    <row r="296859"/>
    <row r="296860"/>
    <row r="296861"/>
    <row r="296862"/>
    <row r="296863"/>
    <row r="296864"/>
    <row r="296865"/>
    <row r="296866"/>
    <row r="296867"/>
    <row r="296868"/>
    <row r="296869"/>
    <row r="296870"/>
    <row r="296871"/>
    <row r="296872"/>
    <row r="296873"/>
    <row r="296874"/>
    <row r="296875"/>
    <row r="296876"/>
    <row r="296877"/>
    <row r="296878"/>
    <row r="296879"/>
    <row r="296880"/>
    <row r="296881"/>
    <row r="296882"/>
    <row r="296883"/>
    <row r="296884"/>
    <row r="296885"/>
    <row r="296886"/>
    <row r="296887"/>
    <row r="296888"/>
    <row r="296889"/>
    <row r="296890"/>
    <row r="296891"/>
    <row r="296892"/>
    <row r="296893"/>
    <row r="296894"/>
    <row r="296895"/>
    <row r="296896"/>
    <row r="296897"/>
    <row r="296898"/>
    <row r="296899"/>
    <row r="296900"/>
    <row r="296901"/>
    <row r="296902"/>
    <row r="296903"/>
    <row r="296904"/>
    <row r="296905"/>
    <row r="296906"/>
    <row r="296907"/>
    <row r="296908"/>
    <row r="296909"/>
    <row r="296910"/>
    <row r="296911"/>
    <row r="296912"/>
    <row r="296913"/>
    <row r="296914"/>
    <row r="296915"/>
    <row r="296916"/>
    <row r="296917"/>
    <row r="296918"/>
    <row r="296919"/>
    <row r="296920"/>
    <row r="296921"/>
    <row r="296922"/>
    <row r="296923"/>
    <row r="296924"/>
    <row r="296925"/>
    <row r="296926"/>
    <row r="296927"/>
    <row r="296928"/>
    <row r="296929"/>
    <row r="296930"/>
    <row r="296931"/>
    <row r="296932"/>
    <row r="296933"/>
    <row r="296934"/>
    <row r="296935"/>
    <row r="296936"/>
    <row r="296937"/>
    <row r="296938"/>
    <row r="296939"/>
    <row r="296940"/>
    <row r="296941"/>
    <row r="296942"/>
    <row r="296943"/>
    <row r="296944"/>
    <row r="296945"/>
    <row r="296946"/>
    <row r="296947"/>
    <row r="296948"/>
    <row r="296949"/>
    <row r="296950"/>
    <row r="296951"/>
    <row r="296952"/>
    <row r="296953"/>
    <row r="296954"/>
    <row r="296955"/>
    <row r="296956"/>
    <row r="296957"/>
    <row r="296958"/>
    <row r="296959"/>
    <row r="296960"/>
    <row r="296961"/>
    <row r="296962"/>
    <row r="296963"/>
    <row r="296964"/>
    <row r="296965"/>
    <row r="296966"/>
    <row r="296967"/>
    <row r="296968"/>
    <row r="296969"/>
    <row r="296970"/>
    <row r="296971"/>
    <row r="296972"/>
    <row r="296973"/>
    <row r="296974"/>
    <row r="296975"/>
    <row r="296976"/>
    <row r="296977"/>
    <row r="296978"/>
    <row r="296979"/>
    <row r="296980"/>
    <row r="296981"/>
    <row r="296982"/>
    <row r="296983"/>
    <row r="296984"/>
    <row r="296985"/>
    <row r="296986"/>
    <row r="296987"/>
    <row r="296988"/>
    <row r="296989"/>
    <row r="296990"/>
    <row r="296991"/>
    <row r="296992"/>
    <row r="296993"/>
    <row r="296994"/>
    <row r="296995"/>
    <row r="296996"/>
    <row r="296997"/>
    <row r="296998"/>
    <row r="296999"/>
    <row r="297000"/>
    <row r="297001"/>
    <row r="297002"/>
    <row r="297003"/>
    <row r="297004"/>
    <row r="297005"/>
    <row r="297006"/>
    <row r="297007"/>
    <row r="297008"/>
    <row r="297009"/>
    <row r="297010"/>
    <row r="297011"/>
    <row r="297012"/>
    <row r="297013"/>
    <row r="297014"/>
    <row r="297015"/>
    <row r="297016"/>
    <row r="297017"/>
    <row r="297018"/>
    <row r="297019"/>
    <row r="297020"/>
    <row r="297021"/>
    <row r="297022"/>
    <row r="297023"/>
    <row r="297024"/>
    <row r="297025"/>
    <row r="297026"/>
    <row r="297027"/>
    <row r="297028"/>
    <row r="297029"/>
    <row r="297030"/>
    <row r="297031"/>
    <row r="297032"/>
    <row r="297033"/>
    <row r="297034"/>
    <row r="297035"/>
    <row r="297036"/>
    <row r="297037"/>
    <row r="297038"/>
    <row r="297039"/>
    <row r="297040"/>
    <row r="297041"/>
    <row r="297042"/>
    <row r="297043"/>
    <row r="297044"/>
    <row r="297045"/>
    <row r="297046"/>
    <row r="297047"/>
    <row r="297048"/>
    <row r="297049"/>
    <row r="297050"/>
    <row r="297051"/>
    <row r="297052"/>
    <row r="297053"/>
    <row r="297054"/>
    <row r="297055"/>
    <row r="297056"/>
    <row r="297057"/>
    <row r="297058"/>
    <row r="297059"/>
    <row r="297060"/>
    <row r="297061"/>
    <row r="297062"/>
    <row r="297063"/>
    <row r="297064"/>
    <row r="297065"/>
    <row r="297066"/>
    <row r="297067"/>
    <row r="297068"/>
    <row r="297069"/>
    <row r="297070"/>
    <row r="297071"/>
    <row r="297072"/>
    <row r="297073"/>
    <row r="297074"/>
    <row r="297075"/>
    <row r="297076"/>
    <row r="297077"/>
    <row r="297078"/>
    <row r="297079"/>
    <row r="297080"/>
    <row r="297081"/>
    <row r="297082"/>
    <row r="297083"/>
    <row r="297084"/>
    <row r="297085"/>
    <row r="297086"/>
    <row r="297087"/>
    <row r="297088"/>
    <row r="297089"/>
    <row r="297090"/>
    <row r="297091"/>
    <row r="297092"/>
    <row r="297093"/>
    <row r="297094"/>
    <row r="297095"/>
    <row r="297096"/>
    <row r="297097"/>
    <row r="297098"/>
    <row r="297099"/>
    <row r="297100"/>
    <row r="297101"/>
    <row r="297102"/>
    <row r="297103"/>
    <row r="297104"/>
    <row r="297105"/>
    <row r="297106"/>
    <row r="297107"/>
    <row r="297108"/>
    <row r="297109"/>
    <row r="297110"/>
    <row r="297111"/>
    <row r="297112"/>
    <row r="297113"/>
    <row r="297114"/>
    <row r="297115"/>
    <row r="297116"/>
    <row r="297117"/>
    <row r="297118"/>
    <row r="297119"/>
    <row r="297120"/>
    <row r="297121"/>
    <row r="297122"/>
    <row r="297123"/>
    <row r="297124"/>
    <row r="297125"/>
    <row r="297126"/>
    <row r="297127"/>
    <row r="297128"/>
    <row r="297129"/>
    <row r="297130"/>
    <row r="297131"/>
    <row r="297132"/>
    <row r="297133"/>
    <row r="297134"/>
    <row r="297135"/>
    <row r="297136"/>
    <row r="297137"/>
    <row r="297138"/>
    <row r="297139"/>
    <row r="297140"/>
    <row r="297141"/>
    <row r="297142"/>
    <row r="297143"/>
    <row r="297144"/>
    <row r="297145"/>
    <row r="297146"/>
    <row r="297147"/>
    <row r="297148"/>
    <row r="297149"/>
    <row r="297150"/>
    <row r="297151"/>
    <row r="297152"/>
    <row r="297153"/>
    <row r="297154"/>
    <row r="297155"/>
    <row r="297156"/>
    <row r="297157"/>
    <row r="297158"/>
    <row r="297159"/>
    <row r="297160"/>
    <row r="297161"/>
    <row r="297162"/>
    <row r="297163"/>
    <row r="297164"/>
    <row r="297165"/>
    <row r="297166"/>
    <row r="297167"/>
    <row r="297168"/>
    <row r="297169"/>
    <row r="297170"/>
    <row r="297171"/>
    <row r="297172"/>
    <row r="297173"/>
    <row r="297174"/>
    <row r="297175"/>
    <row r="297176"/>
    <row r="297177"/>
    <row r="297178"/>
    <row r="297179"/>
    <row r="297180"/>
    <row r="297181"/>
    <row r="297182"/>
    <row r="297183"/>
    <row r="297184"/>
    <row r="297185"/>
    <row r="297186"/>
    <row r="297187"/>
    <row r="297188"/>
    <row r="297189"/>
    <row r="297190"/>
    <row r="297191"/>
    <row r="297192"/>
    <row r="297193"/>
    <row r="297194"/>
    <row r="297195"/>
    <row r="297196"/>
    <row r="297197"/>
    <row r="297198"/>
    <row r="297199"/>
    <row r="297200"/>
    <row r="297201"/>
    <row r="297202"/>
    <row r="297203"/>
    <row r="297204"/>
    <row r="297205"/>
    <row r="297206"/>
    <row r="297207"/>
    <row r="297208"/>
    <row r="297209"/>
    <row r="297210"/>
    <row r="297211"/>
    <row r="297212"/>
    <row r="297213"/>
    <row r="297214"/>
    <row r="297215"/>
    <row r="297216"/>
    <row r="297217"/>
    <row r="297218"/>
    <row r="297219"/>
    <row r="297220"/>
    <row r="297221"/>
    <row r="297222"/>
    <row r="297223"/>
    <row r="297224"/>
    <row r="297225"/>
    <row r="297226"/>
    <row r="297227"/>
    <row r="297228"/>
    <row r="297229"/>
    <row r="297230"/>
    <row r="297231"/>
    <row r="297232"/>
    <row r="297233"/>
    <row r="297234"/>
    <row r="297235"/>
    <row r="297236"/>
    <row r="297237"/>
    <row r="297238"/>
    <row r="297239"/>
    <row r="297240"/>
    <row r="297241"/>
    <row r="297242"/>
    <row r="297243"/>
    <row r="297244"/>
    <row r="297245"/>
    <row r="297246"/>
    <row r="297247"/>
    <row r="297248"/>
    <row r="297249"/>
    <row r="297250"/>
    <row r="297251"/>
    <row r="297252"/>
    <row r="297253"/>
    <row r="297254"/>
    <row r="297255"/>
    <row r="297256"/>
    <row r="297257"/>
    <row r="297258"/>
    <row r="297259"/>
    <row r="297260"/>
    <row r="297261"/>
    <row r="297262"/>
    <row r="297263"/>
    <row r="297264"/>
    <row r="297265"/>
    <row r="297266"/>
    <row r="297267"/>
    <row r="297268"/>
    <row r="297269"/>
    <row r="297270"/>
    <row r="297271"/>
    <row r="297272"/>
    <row r="297273"/>
    <row r="297274"/>
    <row r="297275"/>
    <row r="297276"/>
    <row r="297277"/>
    <row r="297278"/>
    <row r="297279"/>
    <row r="297280"/>
    <row r="297281"/>
    <row r="297282"/>
    <row r="297283"/>
    <row r="297284"/>
    <row r="297285"/>
    <row r="297286"/>
    <row r="297287"/>
    <row r="297288"/>
    <row r="297289"/>
    <row r="297290"/>
    <row r="297291"/>
    <row r="297292"/>
    <row r="297293"/>
    <row r="297294"/>
    <row r="297295"/>
    <row r="297296"/>
    <row r="297297"/>
    <row r="297298"/>
    <row r="297299"/>
    <row r="297300"/>
    <row r="297301"/>
    <row r="297302"/>
    <row r="297303"/>
    <row r="297304"/>
    <row r="297305"/>
    <row r="297306"/>
    <row r="297307"/>
    <row r="297308"/>
    <row r="297309"/>
    <row r="297310"/>
    <row r="297311"/>
    <row r="297312"/>
    <row r="297313"/>
    <row r="297314"/>
    <row r="297315"/>
    <row r="297316"/>
    <row r="297317"/>
    <row r="297318"/>
    <row r="297319"/>
    <row r="297320"/>
    <row r="297321"/>
    <row r="297322"/>
    <row r="297323"/>
    <row r="297324"/>
    <row r="297325"/>
    <row r="297326"/>
    <row r="297327"/>
    <row r="297328"/>
    <row r="297329"/>
    <row r="297330"/>
    <row r="297331"/>
    <row r="297332"/>
    <row r="297333"/>
    <row r="297334"/>
    <row r="297335"/>
    <row r="297336"/>
    <row r="297337"/>
    <row r="297338"/>
    <row r="297339"/>
    <row r="297340"/>
    <row r="297341"/>
    <row r="297342"/>
    <row r="297343"/>
    <row r="297344"/>
    <row r="297345"/>
    <row r="297346"/>
    <row r="297347"/>
    <row r="297348"/>
    <row r="297349"/>
    <row r="297350"/>
    <row r="297351"/>
    <row r="297352"/>
    <row r="297353"/>
    <row r="297354"/>
    <row r="297355"/>
    <row r="297356"/>
    <row r="297357"/>
    <row r="297358"/>
    <row r="297359"/>
    <row r="297360"/>
    <row r="297361"/>
    <row r="297362"/>
    <row r="297363"/>
    <row r="297364"/>
    <row r="297365"/>
    <row r="297366"/>
    <row r="297367"/>
    <row r="297368"/>
    <row r="297369"/>
    <row r="297370"/>
    <row r="297371"/>
    <row r="297372"/>
    <row r="297373"/>
    <row r="297374"/>
    <row r="297375"/>
    <row r="297376"/>
    <row r="297377"/>
    <row r="297378"/>
    <row r="297379"/>
    <row r="297380"/>
    <row r="297381"/>
    <row r="297382"/>
    <row r="297383"/>
    <row r="297384"/>
    <row r="297385"/>
    <row r="297386"/>
    <row r="297387"/>
    <row r="297388"/>
    <row r="297389"/>
    <row r="297390"/>
    <row r="297391"/>
    <row r="297392"/>
    <row r="297393"/>
    <row r="297394"/>
    <row r="297395"/>
    <row r="297396"/>
    <row r="297397"/>
    <row r="297398"/>
    <row r="297399"/>
    <row r="297400"/>
    <row r="297401"/>
    <row r="297402"/>
    <row r="297403"/>
    <row r="297404"/>
    <row r="297405"/>
    <row r="297406"/>
    <row r="297407"/>
    <row r="297408"/>
    <row r="297409"/>
    <row r="297410"/>
    <row r="297411"/>
    <row r="297412"/>
    <row r="297413"/>
    <row r="297414"/>
    <row r="297415"/>
    <row r="297416"/>
    <row r="297417"/>
    <row r="297418"/>
    <row r="297419"/>
    <row r="297420"/>
    <row r="297421"/>
    <row r="297422"/>
    <row r="297423"/>
    <row r="297424"/>
    <row r="297425"/>
    <row r="297426"/>
    <row r="297427"/>
    <row r="297428"/>
    <row r="297429"/>
    <row r="297430"/>
    <row r="297431"/>
    <row r="297432"/>
    <row r="297433"/>
    <row r="297434"/>
    <row r="297435"/>
    <row r="297436"/>
    <row r="297437"/>
    <row r="297438"/>
    <row r="297439"/>
    <row r="297440"/>
    <row r="297441"/>
    <row r="297442"/>
    <row r="297443"/>
    <row r="297444"/>
    <row r="297445"/>
    <row r="297446"/>
    <row r="297447"/>
    <row r="297448"/>
    <row r="297449"/>
    <row r="297450"/>
    <row r="297451"/>
    <row r="297452"/>
    <row r="297453"/>
    <row r="297454"/>
    <row r="297455"/>
    <row r="297456"/>
    <row r="297457"/>
    <row r="297458"/>
    <row r="297459"/>
    <row r="297460"/>
    <row r="297461"/>
    <row r="297462"/>
    <row r="297463"/>
    <row r="297464"/>
    <row r="297465"/>
    <row r="297466"/>
    <row r="297467"/>
    <row r="297468"/>
    <row r="297469"/>
    <row r="297470"/>
    <row r="297471"/>
    <row r="297472"/>
    <row r="297473"/>
    <row r="297474"/>
    <row r="297475"/>
    <row r="297476"/>
    <row r="297477"/>
    <row r="297478"/>
    <row r="297479"/>
    <row r="297480"/>
    <row r="297481"/>
    <row r="297482"/>
    <row r="297483"/>
    <row r="297484"/>
    <row r="297485"/>
    <row r="297486"/>
    <row r="297487"/>
    <row r="297488"/>
    <row r="297489"/>
    <row r="297490"/>
    <row r="297491"/>
    <row r="297492"/>
    <row r="297493"/>
    <row r="297494"/>
    <row r="297495"/>
    <row r="297496"/>
    <row r="297497"/>
    <row r="297498"/>
    <row r="297499"/>
    <row r="297500"/>
    <row r="297501"/>
    <row r="297502"/>
    <row r="297503"/>
    <row r="297504"/>
    <row r="297505"/>
    <row r="297506"/>
    <row r="297507"/>
    <row r="297508"/>
    <row r="297509"/>
    <row r="297510"/>
    <row r="297511"/>
    <row r="297512"/>
    <row r="297513"/>
    <row r="297514"/>
    <row r="297515"/>
    <row r="297516"/>
    <row r="297517"/>
    <row r="297518"/>
    <row r="297519"/>
    <row r="297520"/>
    <row r="297521"/>
    <row r="297522"/>
    <row r="297523"/>
    <row r="297524"/>
    <row r="297525"/>
    <row r="297526"/>
    <row r="297527"/>
    <row r="297528"/>
    <row r="297529"/>
    <row r="297530"/>
    <row r="297531"/>
    <row r="297532"/>
    <row r="297533"/>
    <row r="297534"/>
    <row r="297535"/>
    <row r="297536"/>
    <row r="297537"/>
    <row r="297538"/>
    <row r="297539"/>
    <row r="297540"/>
    <row r="297541"/>
    <row r="297542"/>
    <row r="297543"/>
    <row r="297544"/>
    <row r="297545"/>
    <row r="297546"/>
    <row r="297547"/>
    <row r="297548"/>
    <row r="297549"/>
    <row r="297550"/>
    <row r="297551"/>
    <row r="297552"/>
    <row r="297553"/>
    <row r="297554"/>
    <row r="297555"/>
    <row r="297556"/>
    <row r="297557"/>
    <row r="297558"/>
    <row r="297559"/>
    <row r="297560"/>
    <row r="297561"/>
    <row r="297562"/>
    <row r="297563"/>
    <row r="297564"/>
    <row r="297565"/>
    <row r="297566"/>
    <row r="297567"/>
    <row r="297568"/>
    <row r="297569"/>
    <row r="297570"/>
    <row r="297571"/>
    <row r="297572"/>
    <row r="297573"/>
    <row r="297574"/>
    <row r="297575"/>
    <row r="297576"/>
    <row r="297577"/>
    <row r="297578"/>
    <row r="297579"/>
    <row r="297580"/>
    <row r="297581"/>
    <row r="297582"/>
    <row r="297583"/>
    <row r="297584"/>
    <row r="297585"/>
    <row r="297586"/>
    <row r="297587"/>
    <row r="297588"/>
    <row r="297589"/>
    <row r="297590"/>
    <row r="297591"/>
    <row r="297592"/>
    <row r="297593"/>
    <row r="297594"/>
    <row r="297595"/>
    <row r="297596"/>
    <row r="297597"/>
    <row r="297598"/>
    <row r="297599"/>
    <row r="297600"/>
    <row r="297601"/>
    <row r="297602"/>
    <row r="297603"/>
    <row r="297604"/>
    <row r="297605"/>
    <row r="297606"/>
    <row r="297607"/>
    <row r="297608"/>
    <row r="297609"/>
    <row r="297610"/>
    <row r="297611"/>
    <row r="297612"/>
    <row r="297613"/>
    <row r="297614"/>
    <row r="297615"/>
    <row r="297616"/>
    <row r="297617"/>
    <row r="297618"/>
    <row r="297619"/>
    <row r="297620"/>
    <row r="297621"/>
    <row r="297622"/>
    <row r="297623"/>
    <row r="297624"/>
    <row r="297625"/>
    <row r="297626"/>
    <row r="297627"/>
    <row r="297628"/>
    <row r="297629"/>
    <row r="297630"/>
    <row r="297631"/>
    <row r="297632"/>
    <row r="297633"/>
    <row r="297634"/>
    <row r="297635"/>
    <row r="297636"/>
    <row r="297637"/>
    <row r="297638"/>
    <row r="297639"/>
    <row r="297640"/>
    <row r="297641"/>
    <row r="297642"/>
    <row r="297643"/>
    <row r="297644"/>
    <row r="297645"/>
    <row r="297646"/>
    <row r="297647"/>
    <row r="297648"/>
    <row r="297649"/>
    <row r="297650"/>
    <row r="297651"/>
    <row r="297652"/>
    <row r="297653"/>
    <row r="297654"/>
    <row r="297655"/>
    <row r="297656"/>
    <row r="297657"/>
    <row r="297658"/>
    <row r="297659"/>
    <row r="297660"/>
    <row r="297661"/>
    <row r="297662"/>
    <row r="297663"/>
    <row r="297664"/>
    <row r="297665"/>
    <row r="297666"/>
    <row r="297667"/>
    <row r="297668"/>
    <row r="297669"/>
    <row r="297670"/>
    <row r="297671"/>
    <row r="297672"/>
    <row r="297673"/>
    <row r="297674"/>
    <row r="297675"/>
    <row r="297676"/>
    <row r="297677"/>
    <row r="297678"/>
    <row r="297679"/>
    <row r="297680"/>
    <row r="297681"/>
    <row r="297682"/>
    <row r="297683"/>
    <row r="297684"/>
    <row r="297685"/>
    <row r="297686"/>
    <row r="297687"/>
    <row r="297688"/>
    <row r="297689"/>
    <row r="297690"/>
    <row r="297691"/>
    <row r="297692"/>
    <row r="297693"/>
    <row r="297694"/>
    <row r="297695"/>
    <row r="297696"/>
    <row r="297697"/>
    <row r="297698"/>
    <row r="297699"/>
    <row r="297700"/>
    <row r="297701"/>
    <row r="297702"/>
    <row r="297703"/>
    <row r="297704"/>
    <row r="297705"/>
    <row r="297706"/>
    <row r="297707"/>
    <row r="297708"/>
    <row r="297709"/>
    <row r="297710"/>
    <row r="297711"/>
    <row r="297712"/>
    <row r="297713"/>
    <row r="297714"/>
    <row r="297715"/>
    <row r="297716"/>
    <row r="297717"/>
    <row r="297718"/>
    <row r="297719"/>
    <row r="297720"/>
    <row r="297721"/>
    <row r="297722"/>
    <row r="297723"/>
    <row r="297724"/>
    <row r="297725"/>
    <row r="297726"/>
    <row r="297727"/>
    <row r="297728"/>
    <row r="297729"/>
    <row r="297730"/>
    <row r="297731"/>
    <row r="297732"/>
    <row r="297733"/>
    <row r="297734"/>
    <row r="297735"/>
    <row r="297736"/>
    <row r="297737"/>
    <row r="297738"/>
    <row r="297739"/>
    <row r="297740"/>
    <row r="297741"/>
    <row r="297742"/>
    <row r="297743"/>
    <row r="297744"/>
    <row r="297745"/>
    <row r="297746"/>
    <row r="297747"/>
    <row r="297748"/>
    <row r="297749"/>
    <row r="297750"/>
    <row r="297751"/>
    <row r="297752"/>
    <row r="297753"/>
    <row r="297754"/>
    <row r="297755"/>
    <row r="297756"/>
    <row r="297757"/>
    <row r="297758"/>
    <row r="297759"/>
    <row r="297760"/>
    <row r="297761"/>
    <row r="297762"/>
    <row r="297763"/>
    <row r="297764"/>
    <row r="297765"/>
    <row r="297766"/>
    <row r="297767"/>
    <row r="297768"/>
    <row r="297769"/>
    <row r="297770"/>
    <row r="297771"/>
    <row r="297772"/>
    <row r="297773"/>
    <row r="297774"/>
    <row r="297775"/>
    <row r="297776"/>
    <row r="297777"/>
    <row r="297778"/>
    <row r="297779"/>
    <row r="297780"/>
    <row r="297781"/>
    <row r="297782"/>
    <row r="297783"/>
    <row r="297784"/>
    <row r="297785"/>
    <row r="297786"/>
    <row r="297787"/>
    <row r="297788"/>
    <row r="297789"/>
    <row r="297790"/>
    <row r="297791"/>
    <row r="297792"/>
    <row r="297793"/>
    <row r="297794"/>
    <row r="297795"/>
    <row r="297796"/>
    <row r="297797"/>
    <row r="297798"/>
    <row r="297799"/>
    <row r="297800"/>
    <row r="297801"/>
    <row r="297802"/>
    <row r="297803"/>
    <row r="297804"/>
    <row r="297805"/>
    <row r="297806"/>
    <row r="297807"/>
    <row r="297808"/>
    <row r="297809"/>
    <row r="297810"/>
    <row r="297811"/>
    <row r="297812"/>
    <row r="297813"/>
    <row r="297814"/>
    <row r="297815"/>
    <row r="297816"/>
    <row r="297817"/>
    <row r="297818"/>
    <row r="297819"/>
    <row r="297820"/>
    <row r="297821"/>
    <row r="297822"/>
    <row r="297823"/>
    <row r="297824"/>
    <row r="297825"/>
    <row r="297826"/>
    <row r="297827"/>
    <row r="297828"/>
    <row r="297829"/>
    <row r="297830"/>
    <row r="297831"/>
    <row r="297832"/>
    <row r="297833"/>
    <row r="297834"/>
    <row r="297835"/>
    <row r="297836"/>
    <row r="297837"/>
    <row r="297838"/>
    <row r="297839"/>
    <row r="297840"/>
    <row r="297841"/>
    <row r="297842"/>
    <row r="297843"/>
    <row r="297844"/>
    <row r="297845"/>
    <row r="297846"/>
    <row r="297847"/>
    <row r="297848"/>
    <row r="297849"/>
    <row r="297850"/>
    <row r="297851"/>
    <row r="297852"/>
    <row r="297853"/>
    <row r="297854"/>
    <row r="297855"/>
    <row r="297856"/>
    <row r="297857"/>
    <row r="297858"/>
    <row r="297859"/>
    <row r="297860"/>
    <row r="297861"/>
    <row r="297862"/>
    <row r="297863"/>
    <row r="297864"/>
    <row r="297865"/>
    <row r="297866"/>
    <row r="297867"/>
    <row r="297868"/>
    <row r="297869"/>
    <row r="297870"/>
    <row r="297871"/>
    <row r="297872"/>
    <row r="297873"/>
    <row r="297874"/>
    <row r="297875"/>
    <row r="297876"/>
    <row r="297877"/>
    <row r="297878"/>
    <row r="297879"/>
    <row r="297880"/>
    <row r="297881"/>
    <row r="297882"/>
    <row r="297883"/>
    <row r="297884"/>
    <row r="297885"/>
    <row r="297886"/>
    <row r="297887"/>
    <row r="297888"/>
    <row r="297889"/>
    <row r="297890"/>
    <row r="297891"/>
    <row r="297892"/>
    <row r="297893"/>
    <row r="297894"/>
    <row r="297895"/>
    <row r="297896"/>
    <row r="297897"/>
    <row r="297898"/>
    <row r="297899"/>
    <row r="297900"/>
    <row r="297901"/>
    <row r="297902"/>
    <row r="297903"/>
    <row r="297904"/>
    <row r="297905"/>
    <row r="297906"/>
    <row r="297907"/>
    <row r="297908"/>
    <row r="297909"/>
    <row r="297910"/>
    <row r="297911"/>
    <row r="297912"/>
    <row r="297913"/>
    <row r="297914"/>
    <row r="297915"/>
    <row r="297916"/>
    <row r="297917"/>
    <row r="297918"/>
    <row r="297919"/>
    <row r="297920"/>
    <row r="297921"/>
    <row r="297922"/>
    <row r="297923"/>
    <row r="297924"/>
    <row r="297925"/>
    <row r="297926"/>
    <row r="297927"/>
    <row r="297928"/>
    <row r="297929"/>
    <row r="297930"/>
    <row r="297931"/>
    <row r="297932"/>
    <row r="297933"/>
    <row r="297934"/>
    <row r="297935"/>
    <row r="297936"/>
    <row r="297937"/>
    <row r="297938"/>
    <row r="297939"/>
    <row r="297940"/>
    <row r="297941"/>
    <row r="297942"/>
    <row r="297943"/>
    <row r="297944"/>
    <row r="297945"/>
    <row r="297946"/>
    <row r="297947"/>
    <row r="297948"/>
    <row r="297949"/>
    <row r="297950"/>
    <row r="297951"/>
    <row r="297952"/>
    <row r="297953"/>
    <row r="297954"/>
    <row r="297955"/>
    <row r="297956"/>
    <row r="297957"/>
    <row r="297958"/>
    <row r="297959"/>
    <row r="297960"/>
    <row r="297961"/>
    <row r="297962"/>
    <row r="297963"/>
    <row r="297964"/>
    <row r="297965"/>
    <row r="297966"/>
    <row r="297967"/>
    <row r="297968"/>
    <row r="297969"/>
    <row r="297970"/>
    <row r="297971"/>
    <row r="297972"/>
    <row r="297973"/>
    <row r="297974"/>
    <row r="297975"/>
    <row r="297976"/>
    <row r="297977"/>
    <row r="297978"/>
    <row r="297979"/>
    <row r="297980"/>
    <row r="297981"/>
    <row r="297982"/>
    <row r="297983"/>
    <row r="297984"/>
    <row r="297985"/>
    <row r="297986"/>
    <row r="297987"/>
    <row r="297988"/>
    <row r="297989"/>
    <row r="297990"/>
    <row r="297991"/>
    <row r="297992"/>
    <row r="297993"/>
    <row r="297994"/>
    <row r="297995"/>
    <row r="297996"/>
    <row r="297997"/>
    <row r="297998"/>
    <row r="297999"/>
    <row r="298000"/>
    <row r="298001"/>
    <row r="298002"/>
    <row r="298003"/>
    <row r="298004"/>
    <row r="298005"/>
    <row r="298006"/>
    <row r="298007"/>
    <row r="298008"/>
    <row r="298009"/>
    <row r="298010"/>
    <row r="298011"/>
    <row r="298012"/>
    <row r="298013"/>
    <row r="298014"/>
    <row r="298015"/>
    <row r="298016"/>
    <row r="298017"/>
    <row r="298018"/>
    <row r="298019"/>
    <row r="298020"/>
    <row r="298021"/>
    <row r="298022"/>
    <row r="298023"/>
    <row r="298024"/>
    <row r="298025"/>
    <row r="298026"/>
    <row r="298027"/>
    <row r="298028"/>
    <row r="298029"/>
    <row r="298030"/>
    <row r="298031"/>
    <row r="298032"/>
    <row r="298033"/>
    <row r="298034"/>
    <row r="298035"/>
    <row r="298036"/>
    <row r="298037"/>
    <row r="298038"/>
    <row r="298039"/>
    <row r="298040"/>
    <row r="298041"/>
    <row r="298042"/>
    <row r="298043"/>
    <row r="298044"/>
    <row r="298045"/>
    <row r="298046"/>
    <row r="298047"/>
    <row r="298048"/>
    <row r="298049"/>
    <row r="298050"/>
    <row r="298051"/>
    <row r="298052"/>
    <row r="298053"/>
    <row r="298054"/>
    <row r="298055"/>
    <row r="298056"/>
    <row r="298057"/>
    <row r="298058"/>
    <row r="298059"/>
    <row r="298060"/>
    <row r="298061"/>
    <row r="298062"/>
    <row r="298063"/>
    <row r="298064"/>
    <row r="298065"/>
    <row r="298066"/>
    <row r="298067"/>
    <row r="298068"/>
    <row r="298069"/>
    <row r="298070"/>
    <row r="298071"/>
    <row r="298072"/>
    <row r="298073"/>
    <row r="298074"/>
    <row r="298075"/>
    <row r="298076"/>
    <row r="298077"/>
    <row r="298078"/>
    <row r="298079"/>
    <row r="298080"/>
    <row r="298081"/>
    <row r="298082"/>
    <row r="298083"/>
    <row r="298084"/>
    <row r="298085"/>
    <row r="298086"/>
    <row r="298087"/>
    <row r="298088"/>
    <row r="298089"/>
    <row r="298090"/>
    <row r="298091"/>
    <row r="298092"/>
    <row r="298093"/>
    <row r="298094"/>
    <row r="298095"/>
    <row r="298096"/>
    <row r="298097"/>
    <row r="298098"/>
    <row r="298099"/>
    <row r="298100"/>
    <row r="298101"/>
    <row r="298102"/>
    <row r="298103"/>
    <row r="298104"/>
    <row r="298105"/>
    <row r="298106"/>
    <row r="298107"/>
    <row r="298108"/>
    <row r="298109"/>
    <row r="298110"/>
    <row r="298111"/>
    <row r="298112"/>
    <row r="298113"/>
    <row r="298114"/>
    <row r="298115"/>
    <row r="298116"/>
    <row r="298117"/>
    <row r="298118"/>
    <row r="298119"/>
    <row r="298120"/>
    <row r="298121"/>
    <row r="298122"/>
    <row r="298123"/>
    <row r="298124"/>
    <row r="298125"/>
    <row r="298126"/>
    <row r="298127"/>
    <row r="298128"/>
    <row r="298129"/>
    <row r="298130"/>
    <row r="298131"/>
    <row r="298132"/>
    <row r="298133"/>
    <row r="298134"/>
    <row r="298135"/>
    <row r="298136"/>
    <row r="298137"/>
    <row r="298138"/>
    <row r="298139"/>
    <row r="298140"/>
    <row r="298141"/>
    <row r="298142"/>
    <row r="298143"/>
    <row r="298144"/>
    <row r="298145"/>
    <row r="298146"/>
    <row r="298147"/>
    <row r="298148"/>
    <row r="298149"/>
    <row r="298150"/>
    <row r="298151"/>
    <row r="298152"/>
    <row r="298153"/>
    <row r="298154"/>
    <row r="298155"/>
    <row r="298156"/>
    <row r="298157"/>
    <row r="298158"/>
    <row r="298159"/>
    <row r="298160"/>
    <row r="298161"/>
    <row r="298162"/>
    <row r="298163"/>
    <row r="298164"/>
    <row r="298165"/>
    <row r="298166"/>
    <row r="298167"/>
    <row r="298168"/>
    <row r="298169"/>
    <row r="298170"/>
    <row r="298171"/>
    <row r="298172"/>
    <row r="298173"/>
    <row r="298174"/>
    <row r="298175"/>
    <row r="298176"/>
    <row r="298177"/>
    <row r="298178"/>
    <row r="298179"/>
    <row r="298180"/>
    <row r="298181"/>
    <row r="298182"/>
    <row r="298183"/>
    <row r="298184"/>
    <row r="298185"/>
    <row r="298186"/>
    <row r="298187"/>
    <row r="298188"/>
    <row r="298189"/>
    <row r="298190"/>
    <row r="298191"/>
    <row r="298192"/>
    <row r="298193"/>
    <row r="298194"/>
    <row r="298195"/>
    <row r="298196"/>
    <row r="298197"/>
    <row r="298198"/>
    <row r="298199"/>
    <row r="298200"/>
    <row r="298201"/>
    <row r="298202"/>
    <row r="298203"/>
    <row r="298204"/>
    <row r="298205"/>
    <row r="298206"/>
    <row r="298207"/>
    <row r="298208"/>
    <row r="298209"/>
    <row r="298210"/>
    <row r="298211"/>
    <row r="298212"/>
    <row r="298213"/>
    <row r="298214"/>
    <row r="298215"/>
    <row r="298216"/>
    <row r="298217"/>
    <row r="298218"/>
    <row r="298219"/>
    <row r="298220"/>
    <row r="298221"/>
    <row r="298222"/>
    <row r="298223"/>
    <row r="298224"/>
    <row r="298225"/>
    <row r="298226"/>
    <row r="298227"/>
    <row r="298228"/>
    <row r="298229"/>
    <row r="298230"/>
    <row r="298231"/>
    <row r="298232"/>
    <row r="298233"/>
    <row r="298234"/>
    <row r="298235"/>
    <row r="298236"/>
    <row r="298237"/>
    <row r="298238"/>
    <row r="298239"/>
    <row r="298240"/>
    <row r="298241"/>
    <row r="298242"/>
    <row r="298243"/>
    <row r="298244"/>
    <row r="298245"/>
    <row r="298246"/>
    <row r="298247"/>
    <row r="298248"/>
    <row r="298249"/>
    <row r="298250"/>
    <row r="298251"/>
    <row r="298252"/>
    <row r="298253"/>
    <row r="298254"/>
    <row r="298255"/>
    <row r="298256"/>
    <row r="298257"/>
    <row r="298258"/>
    <row r="298259"/>
    <row r="298260"/>
    <row r="298261"/>
    <row r="298262"/>
    <row r="298263"/>
    <row r="298264"/>
    <row r="298265"/>
    <row r="298266"/>
    <row r="298267"/>
    <row r="298268"/>
    <row r="298269"/>
    <row r="298270"/>
    <row r="298271"/>
    <row r="298272"/>
    <row r="298273"/>
    <row r="298274"/>
    <row r="298275"/>
    <row r="298276"/>
    <row r="298277"/>
    <row r="298278"/>
    <row r="298279"/>
    <row r="298280"/>
    <row r="298281"/>
    <row r="298282"/>
    <row r="298283"/>
    <row r="298284"/>
    <row r="298285"/>
    <row r="298286"/>
    <row r="298287"/>
    <row r="298288"/>
    <row r="298289"/>
    <row r="298290"/>
    <row r="298291"/>
    <row r="298292"/>
    <row r="298293"/>
    <row r="298294"/>
    <row r="298295"/>
    <row r="298296"/>
    <row r="298297"/>
    <row r="298298"/>
    <row r="298299"/>
    <row r="298300"/>
    <row r="298301"/>
    <row r="298302"/>
    <row r="298303"/>
    <row r="298304"/>
    <row r="298305"/>
    <row r="298306"/>
    <row r="298307"/>
    <row r="298308"/>
    <row r="298309"/>
    <row r="298310"/>
    <row r="298311"/>
    <row r="298312"/>
    <row r="298313"/>
    <row r="298314"/>
    <row r="298315"/>
    <row r="298316"/>
    <row r="298317"/>
    <row r="298318"/>
    <row r="298319"/>
    <row r="298320"/>
    <row r="298321"/>
    <row r="298322"/>
    <row r="298323"/>
    <row r="298324"/>
    <row r="298325"/>
    <row r="298326"/>
    <row r="298327"/>
    <row r="298328"/>
    <row r="298329"/>
    <row r="298330"/>
    <row r="298331"/>
    <row r="298332"/>
    <row r="298333"/>
    <row r="298334"/>
    <row r="298335"/>
    <row r="298336"/>
    <row r="298337"/>
    <row r="298338"/>
    <row r="298339"/>
    <row r="298340"/>
    <row r="298341"/>
    <row r="298342"/>
    <row r="298343"/>
    <row r="298344"/>
    <row r="298345"/>
    <row r="298346"/>
    <row r="298347"/>
    <row r="298348"/>
    <row r="298349"/>
    <row r="298350"/>
    <row r="298351"/>
    <row r="298352"/>
    <row r="298353"/>
    <row r="298354"/>
    <row r="298355"/>
    <row r="298356"/>
    <row r="298357"/>
    <row r="298358"/>
    <row r="298359"/>
    <row r="298360"/>
    <row r="298361"/>
    <row r="298362"/>
    <row r="298363"/>
    <row r="298364"/>
    <row r="298365"/>
    <row r="298366"/>
    <row r="298367"/>
    <row r="298368"/>
    <row r="298369"/>
    <row r="298370"/>
    <row r="298371"/>
    <row r="298372"/>
    <row r="298373"/>
    <row r="298374"/>
    <row r="298375"/>
    <row r="298376"/>
    <row r="298377"/>
    <row r="298378"/>
    <row r="298379"/>
    <row r="298380"/>
    <row r="298381"/>
    <row r="298382"/>
    <row r="298383"/>
    <row r="298384"/>
    <row r="298385"/>
    <row r="298386"/>
    <row r="298387"/>
    <row r="298388"/>
    <row r="298389"/>
    <row r="298390"/>
    <row r="298391"/>
    <row r="298392"/>
    <row r="298393"/>
    <row r="298394"/>
    <row r="298395"/>
    <row r="298396"/>
    <row r="298397"/>
    <row r="298398"/>
    <row r="298399"/>
    <row r="298400"/>
    <row r="298401"/>
    <row r="298402"/>
    <row r="298403"/>
    <row r="298404"/>
    <row r="298405"/>
    <row r="298406"/>
    <row r="298407"/>
    <row r="298408"/>
    <row r="298409"/>
    <row r="298410"/>
    <row r="298411"/>
    <row r="298412"/>
    <row r="298413"/>
    <row r="298414"/>
    <row r="298415"/>
    <row r="298416"/>
    <row r="298417"/>
    <row r="298418"/>
    <row r="298419"/>
    <row r="298420"/>
    <row r="298421"/>
    <row r="298422"/>
    <row r="298423"/>
    <row r="298424"/>
    <row r="298425"/>
    <row r="298426"/>
    <row r="298427"/>
    <row r="298428"/>
    <row r="298429"/>
    <row r="298430"/>
    <row r="298431"/>
    <row r="298432"/>
    <row r="298433"/>
    <row r="298434"/>
    <row r="298435"/>
    <row r="298436"/>
    <row r="298437"/>
    <row r="298438"/>
    <row r="298439"/>
    <row r="298440"/>
    <row r="298441"/>
    <row r="298442"/>
    <row r="298443"/>
    <row r="298444"/>
    <row r="298445"/>
    <row r="298446"/>
    <row r="298447"/>
    <row r="298448"/>
    <row r="298449"/>
    <row r="298450"/>
    <row r="298451"/>
    <row r="298452"/>
    <row r="298453"/>
    <row r="298454"/>
    <row r="298455"/>
    <row r="298456"/>
    <row r="298457"/>
    <row r="298458"/>
    <row r="298459"/>
    <row r="298460"/>
    <row r="298461"/>
    <row r="298462"/>
    <row r="298463"/>
    <row r="298464"/>
    <row r="298465"/>
    <row r="298466"/>
    <row r="298467"/>
    <row r="298468"/>
    <row r="298469"/>
    <row r="298470"/>
    <row r="298471"/>
    <row r="298472"/>
    <row r="298473"/>
    <row r="298474"/>
    <row r="298475"/>
    <row r="298476"/>
    <row r="298477"/>
    <row r="298478"/>
    <row r="298479"/>
    <row r="298480"/>
    <row r="298481"/>
    <row r="298482"/>
    <row r="298483"/>
    <row r="298484"/>
    <row r="298485"/>
    <row r="298486"/>
    <row r="298487"/>
    <row r="298488"/>
    <row r="298489"/>
    <row r="298490"/>
    <row r="298491"/>
    <row r="298492"/>
    <row r="298493"/>
    <row r="298494"/>
    <row r="298495"/>
    <row r="298496"/>
    <row r="298497"/>
    <row r="298498"/>
    <row r="298499"/>
    <row r="298500"/>
    <row r="298501"/>
    <row r="298502"/>
    <row r="298503"/>
    <row r="298504"/>
    <row r="298505"/>
    <row r="298506"/>
    <row r="298507"/>
    <row r="298508"/>
    <row r="298509"/>
    <row r="298510"/>
    <row r="298511"/>
    <row r="298512"/>
    <row r="298513"/>
    <row r="298514"/>
    <row r="298515"/>
    <row r="298516"/>
    <row r="298517"/>
    <row r="298518"/>
    <row r="298519"/>
    <row r="298520"/>
    <row r="298521"/>
    <row r="298522"/>
    <row r="298523"/>
    <row r="298524"/>
    <row r="298525"/>
    <row r="298526"/>
    <row r="298527"/>
    <row r="298528"/>
    <row r="298529"/>
    <row r="298530"/>
    <row r="298531"/>
    <row r="298532"/>
    <row r="298533"/>
    <row r="298534"/>
    <row r="298535"/>
    <row r="298536"/>
    <row r="298537"/>
    <row r="298538"/>
    <row r="298539"/>
    <row r="298540"/>
    <row r="298541"/>
    <row r="298542"/>
    <row r="298543"/>
    <row r="298544"/>
    <row r="298545"/>
    <row r="298546"/>
    <row r="298547"/>
    <row r="298548"/>
    <row r="298549"/>
    <row r="298550"/>
    <row r="298551"/>
    <row r="298552"/>
    <row r="298553"/>
    <row r="298554"/>
    <row r="298555"/>
    <row r="298556"/>
    <row r="298557"/>
    <row r="298558"/>
    <row r="298559"/>
    <row r="298560"/>
    <row r="298561"/>
    <row r="298562"/>
    <row r="298563"/>
    <row r="298564"/>
    <row r="298565"/>
    <row r="298566"/>
    <row r="298567"/>
    <row r="298568"/>
    <row r="298569"/>
    <row r="298570"/>
    <row r="298571"/>
    <row r="298572"/>
    <row r="298573"/>
    <row r="298574"/>
    <row r="298575"/>
    <row r="298576"/>
    <row r="298577"/>
    <row r="298578"/>
    <row r="298579"/>
    <row r="298580"/>
    <row r="298581"/>
    <row r="298582"/>
    <row r="298583"/>
    <row r="298584"/>
    <row r="298585"/>
    <row r="298586"/>
    <row r="298587"/>
    <row r="298588"/>
    <row r="298589"/>
    <row r="298590"/>
    <row r="298591"/>
    <row r="298592"/>
    <row r="298593"/>
    <row r="298594"/>
    <row r="298595"/>
    <row r="298596"/>
    <row r="298597"/>
    <row r="298598"/>
    <row r="298599"/>
    <row r="298600"/>
    <row r="298601"/>
    <row r="298602"/>
    <row r="298603"/>
    <row r="298604"/>
    <row r="298605"/>
    <row r="298606"/>
    <row r="298607"/>
    <row r="298608"/>
    <row r="298609"/>
    <row r="298610"/>
    <row r="298611"/>
    <row r="298612"/>
    <row r="298613"/>
    <row r="298614"/>
    <row r="298615"/>
    <row r="298616"/>
    <row r="298617"/>
    <row r="298618"/>
    <row r="298619"/>
    <row r="298620"/>
    <row r="298621"/>
    <row r="298622"/>
    <row r="298623"/>
    <row r="298624"/>
    <row r="298625"/>
    <row r="298626"/>
    <row r="298627"/>
    <row r="298628"/>
    <row r="298629"/>
    <row r="298630"/>
    <row r="298631"/>
    <row r="298632"/>
    <row r="298633"/>
    <row r="298634"/>
    <row r="298635"/>
    <row r="298636"/>
    <row r="298637"/>
    <row r="298638"/>
    <row r="298639"/>
    <row r="298640"/>
    <row r="298641"/>
    <row r="298642"/>
    <row r="298643"/>
    <row r="298644"/>
    <row r="298645"/>
    <row r="298646"/>
    <row r="298647"/>
    <row r="298648"/>
    <row r="298649"/>
    <row r="298650"/>
    <row r="298651"/>
    <row r="298652"/>
    <row r="298653"/>
    <row r="298654"/>
    <row r="298655"/>
    <row r="298656"/>
    <row r="298657"/>
    <row r="298658"/>
    <row r="298659"/>
    <row r="298660"/>
    <row r="298661"/>
    <row r="298662"/>
    <row r="298663"/>
    <row r="298664"/>
    <row r="298665"/>
    <row r="298666"/>
    <row r="298667"/>
    <row r="298668"/>
    <row r="298669"/>
    <row r="298670"/>
    <row r="298671"/>
    <row r="298672"/>
    <row r="298673"/>
    <row r="298674"/>
    <row r="298675"/>
    <row r="298676"/>
    <row r="298677"/>
    <row r="298678"/>
    <row r="298679"/>
    <row r="298680"/>
    <row r="298681"/>
    <row r="298682"/>
    <row r="298683"/>
    <row r="298684"/>
    <row r="298685"/>
    <row r="298686"/>
    <row r="298687"/>
    <row r="298688"/>
    <row r="298689"/>
    <row r="298690"/>
    <row r="298691"/>
    <row r="298692"/>
    <row r="298693"/>
    <row r="298694"/>
    <row r="298695"/>
    <row r="298696"/>
    <row r="298697"/>
    <row r="298698"/>
    <row r="298699"/>
    <row r="298700"/>
    <row r="298701"/>
    <row r="298702"/>
    <row r="298703"/>
    <row r="298704"/>
    <row r="298705"/>
    <row r="298706"/>
    <row r="298707"/>
    <row r="298708"/>
    <row r="298709"/>
    <row r="298710"/>
    <row r="298711"/>
    <row r="298712"/>
    <row r="298713"/>
    <row r="298714"/>
    <row r="298715"/>
    <row r="298716"/>
    <row r="298717"/>
    <row r="298718"/>
    <row r="298719"/>
    <row r="298720"/>
    <row r="298721"/>
    <row r="298722"/>
    <row r="298723"/>
    <row r="298724"/>
    <row r="298725"/>
    <row r="298726"/>
    <row r="298727"/>
    <row r="298728"/>
    <row r="298729"/>
    <row r="298730"/>
    <row r="298731"/>
    <row r="298732"/>
    <row r="298733"/>
    <row r="298734"/>
    <row r="298735"/>
    <row r="298736"/>
    <row r="298737"/>
    <row r="298738"/>
    <row r="298739"/>
    <row r="298740"/>
    <row r="298741"/>
    <row r="298742"/>
    <row r="298743"/>
    <row r="298744"/>
    <row r="298745"/>
    <row r="298746"/>
    <row r="298747"/>
    <row r="298748"/>
    <row r="298749"/>
    <row r="298750"/>
    <row r="298751"/>
    <row r="298752"/>
    <row r="298753"/>
    <row r="298754"/>
    <row r="298755"/>
    <row r="298756"/>
    <row r="298757"/>
    <row r="298758"/>
    <row r="298759"/>
    <row r="298760"/>
    <row r="298761"/>
    <row r="298762"/>
    <row r="298763"/>
    <row r="298764"/>
    <row r="298765"/>
    <row r="298766"/>
    <row r="298767"/>
    <row r="298768"/>
    <row r="298769"/>
    <row r="298770"/>
    <row r="298771"/>
    <row r="298772"/>
    <row r="298773"/>
    <row r="298774"/>
    <row r="298775"/>
    <row r="298776"/>
    <row r="298777"/>
    <row r="298778"/>
    <row r="298779"/>
    <row r="298780"/>
    <row r="298781"/>
    <row r="298782"/>
    <row r="298783"/>
    <row r="298784"/>
    <row r="298785"/>
    <row r="298786"/>
    <row r="298787"/>
    <row r="298788"/>
    <row r="298789"/>
    <row r="298790"/>
    <row r="298791"/>
    <row r="298792"/>
    <row r="298793"/>
    <row r="298794"/>
    <row r="298795"/>
    <row r="298796"/>
    <row r="298797"/>
    <row r="298798"/>
    <row r="298799"/>
    <row r="298800"/>
    <row r="298801"/>
    <row r="298802"/>
    <row r="298803"/>
    <row r="298804"/>
    <row r="298805"/>
    <row r="298806"/>
    <row r="298807"/>
    <row r="298808"/>
    <row r="298809"/>
    <row r="298810"/>
    <row r="298811"/>
    <row r="298812"/>
    <row r="298813"/>
    <row r="298814"/>
    <row r="298815"/>
    <row r="298816"/>
    <row r="298817"/>
    <row r="298818"/>
    <row r="298819"/>
    <row r="298820"/>
    <row r="298821"/>
    <row r="298822"/>
    <row r="298823"/>
    <row r="298824"/>
    <row r="298825"/>
    <row r="298826"/>
    <row r="298827"/>
    <row r="298828"/>
    <row r="298829"/>
    <row r="298830"/>
    <row r="298831"/>
    <row r="298832"/>
    <row r="298833"/>
    <row r="298834"/>
    <row r="298835"/>
    <row r="298836"/>
    <row r="298837"/>
    <row r="298838"/>
    <row r="298839"/>
    <row r="298840"/>
    <row r="298841"/>
    <row r="298842"/>
    <row r="298843"/>
    <row r="298844"/>
    <row r="298845"/>
    <row r="298846"/>
    <row r="298847"/>
    <row r="298848"/>
    <row r="298849"/>
    <row r="298850"/>
    <row r="298851"/>
    <row r="298852"/>
    <row r="298853"/>
    <row r="298854"/>
    <row r="298855"/>
    <row r="298856"/>
    <row r="298857"/>
    <row r="298858"/>
    <row r="298859"/>
    <row r="298860"/>
    <row r="298861"/>
    <row r="298862"/>
    <row r="298863"/>
    <row r="298864"/>
    <row r="298865"/>
    <row r="298866"/>
    <row r="298867"/>
    <row r="298868"/>
    <row r="298869"/>
    <row r="298870"/>
    <row r="298871"/>
    <row r="298872"/>
    <row r="298873"/>
    <row r="298874"/>
    <row r="298875"/>
    <row r="298876"/>
    <row r="298877"/>
    <row r="298878"/>
    <row r="298879"/>
    <row r="298880"/>
    <row r="298881"/>
    <row r="298882"/>
    <row r="298883"/>
    <row r="298884"/>
    <row r="298885"/>
    <row r="298886"/>
    <row r="298887"/>
    <row r="298888"/>
    <row r="298889"/>
    <row r="298890"/>
    <row r="298891"/>
    <row r="298892"/>
    <row r="298893"/>
    <row r="298894"/>
    <row r="298895"/>
    <row r="298896"/>
    <row r="298897"/>
    <row r="298898"/>
    <row r="298899"/>
    <row r="298900"/>
    <row r="298901"/>
    <row r="298902"/>
    <row r="298903"/>
    <row r="298904"/>
    <row r="298905"/>
    <row r="298906"/>
    <row r="298907"/>
    <row r="298908"/>
    <row r="298909"/>
    <row r="298910"/>
    <row r="298911"/>
    <row r="298912"/>
    <row r="298913"/>
    <row r="298914"/>
    <row r="298915"/>
    <row r="298916"/>
    <row r="298917"/>
    <row r="298918"/>
    <row r="298919"/>
    <row r="298920"/>
    <row r="298921"/>
    <row r="298922"/>
    <row r="298923"/>
    <row r="298924"/>
    <row r="298925"/>
    <row r="298926"/>
    <row r="298927"/>
    <row r="298928"/>
    <row r="298929"/>
    <row r="298930"/>
    <row r="298931"/>
    <row r="298932"/>
    <row r="298933"/>
    <row r="298934"/>
    <row r="298935"/>
    <row r="298936"/>
    <row r="298937"/>
    <row r="298938"/>
    <row r="298939"/>
    <row r="298940"/>
    <row r="298941"/>
    <row r="298942"/>
    <row r="298943"/>
    <row r="298944"/>
    <row r="298945"/>
    <row r="298946"/>
    <row r="298947"/>
    <row r="298948"/>
    <row r="298949"/>
    <row r="298950"/>
    <row r="298951"/>
    <row r="298952"/>
    <row r="298953"/>
    <row r="298954"/>
    <row r="298955"/>
    <row r="298956"/>
    <row r="298957"/>
    <row r="298958"/>
    <row r="298959"/>
    <row r="298960"/>
    <row r="298961"/>
    <row r="298962"/>
    <row r="298963"/>
    <row r="298964"/>
    <row r="298965"/>
    <row r="298966"/>
    <row r="298967"/>
    <row r="298968"/>
    <row r="298969"/>
    <row r="298970"/>
    <row r="298971"/>
    <row r="298972"/>
    <row r="298973"/>
    <row r="298974"/>
    <row r="298975"/>
    <row r="298976"/>
    <row r="298977"/>
    <row r="298978"/>
    <row r="298979"/>
    <row r="298980"/>
    <row r="298981"/>
    <row r="298982"/>
    <row r="298983"/>
    <row r="298984"/>
    <row r="298985"/>
    <row r="298986"/>
    <row r="298987"/>
    <row r="298988"/>
    <row r="298989"/>
    <row r="298990"/>
    <row r="298991"/>
    <row r="298992"/>
    <row r="298993"/>
    <row r="298994"/>
    <row r="298995"/>
    <row r="298996"/>
    <row r="298997"/>
    <row r="298998"/>
    <row r="298999"/>
    <row r="299000"/>
    <row r="299001"/>
    <row r="299002"/>
    <row r="299003"/>
    <row r="299004"/>
    <row r="299005"/>
    <row r="299006"/>
    <row r="299007"/>
    <row r="299008"/>
    <row r="299009"/>
    <row r="299010"/>
    <row r="299011"/>
    <row r="299012"/>
    <row r="299013"/>
    <row r="299014"/>
    <row r="299015"/>
    <row r="299016"/>
    <row r="299017"/>
    <row r="299018"/>
    <row r="299019"/>
    <row r="299020"/>
    <row r="299021"/>
    <row r="299022"/>
    <row r="299023"/>
    <row r="299024"/>
    <row r="299025"/>
    <row r="299026"/>
    <row r="299027"/>
    <row r="299028"/>
    <row r="299029"/>
    <row r="299030"/>
    <row r="299031"/>
    <row r="299032"/>
    <row r="299033"/>
    <row r="299034"/>
    <row r="299035"/>
    <row r="299036"/>
    <row r="299037"/>
    <row r="299038"/>
    <row r="299039"/>
    <row r="299040"/>
    <row r="299041"/>
    <row r="299042"/>
    <row r="299043"/>
    <row r="299044"/>
    <row r="299045"/>
    <row r="299046"/>
    <row r="299047"/>
    <row r="299048"/>
    <row r="299049"/>
    <row r="299050"/>
    <row r="299051"/>
    <row r="299052"/>
    <row r="299053"/>
    <row r="299054"/>
    <row r="299055"/>
    <row r="299056"/>
    <row r="299057"/>
    <row r="299058"/>
    <row r="299059"/>
    <row r="299060"/>
    <row r="299061"/>
    <row r="299062"/>
    <row r="299063"/>
    <row r="299064"/>
    <row r="299065"/>
    <row r="299066"/>
    <row r="299067"/>
    <row r="299068"/>
    <row r="299069"/>
    <row r="299070"/>
    <row r="299071"/>
    <row r="299072"/>
    <row r="299073"/>
    <row r="299074"/>
    <row r="299075"/>
    <row r="299076"/>
    <row r="299077"/>
    <row r="299078"/>
    <row r="299079"/>
    <row r="299080"/>
    <row r="299081"/>
    <row r="299082"/>
    <row r="299083"/>
    <row r="299084"/>
    <row r="299085"/>
    <row r="299086"/>
    <row r="299087"/>
    <row r="299088"/>
    <row r="299089"/>
    <row r="299090"/>
    <row r="299091"/>
    <row r="299092"/>
    <row r="299093"/>
    <row r="299094"/>
    <row r="299095"/>
    <row r="299096"/>
    <row r="299097"/>
    <row r="299098"/>
    <row r="299099"/>
    <row r="299100"/>
    <row r="299101"/>
    <row r="299102"/>
    <row r="299103"/>
    <row r="299104"/>
    <row r="299105"/>
    <row r="299106"/>
    <row r="299107"/>
    <row r="299108"/>
    <row r="299109"/>
    <row r="299110"/>
    <row r="299111"/>
    <row r="299112"/>
    <row r="299113"/>
    <row r="299114"/>
    <row r="299115"/>
    <row r="299116"/>
    <row r="299117"/>
    <row r="299118"/>
    <row r="299119"/>
    <row r="299120"/>
    <row r="299121"/>
    <row r="299122"/>
    <row r="299123"/>
    <row r="299124"/>
    <row r="299125"/>
    <row r="299126"/>
    <row r="299127"/>
    <row r="299128"/>
    <row r="299129"/>
    <row r="299130"/>
    <row r="299131"/>
    <row r="299132"/>
    <row r="299133"/>
    <row r="299134"/>
    <row r="299135"/>
    <row r="299136"/>
    <row r="299137"/>
    <row r="299138"/>
    <row r="299139"/>
    <row r="299140"/>
    <row r="299141"/>
    <row r="299142"/>
    <row r="299143"/>
    <row r="299144"/>
    <row r="299145"/>
    <row r="299146"/>
    <row r="299147"/>
    <row r="299148"/>
    <row r="299149"/>
    <row r="299150"/>
    <row r="299151"/>
    <row r="299152"/>
    <row r="299153"/>
    <row r="299154"/>
    <row r="299155"/>
    <row r="299156"/>
    <row r="299157"/>
    <row r="299158"/>
    <row r="299159"/>
    <row r="299160"/>
    <row r="299161"/>
    <row r="299162"/>
    <row r="299163"/>
    <row r="299164"/>
    <row r="299165"/>
    <row r="299166"/>
    <row r="299167"/>
    <row r="299168"/>
    <row r="299169"/>
    <row r="299170"/>
    <row r="299171"/>
    <row r="299172"/>
    <row r="299173"/>
    <row r="299174"/>
    <row r="299175"/>
    <row r="299176"/>
    <row r="299177"/>
    <row r="299178"/>
    <row r="299179"/>
    <row r="299180"/>
    <row r="299181"/>
    <row r="299182"/>
    <row r="299183"/>
    <row r="299184"/>
    <row r="299185"/>
    <row r="299186"/>
    <row r="299187"/>
    <row r="299188"/>
    <row r="299189"/>
    <row r="299190"/>
    <row r="299191"/>
    <row r="299192"/>
    <row r="299193"/>
    <row r="299194"/>
    <row r="299195"/>
    <row r="299196"/>
    <row r="299197"/>
    <row r="299198"/>
    <row r="299199"/>
    <row r="299200"/>
    <row r="299201"/>
    <row r="299202"/>
    <row r="299203"/>
    <row r="299204"/>
    <row r="299205"/>
    <row r="299206"/>
    <row r="299207"/>
    <row r="299208"/>
    <row r="299209"/>
    <row r="299210"/>
    <row r="299211"/>
    <row r="299212"/>
    <row r="299213"/>
    <row r="299214"/>
    <row r="299215"/>
    <row r="299216"/>
    <row r="299217"/>
    <row r="299218"/>
    <row r="299219"/>
    <row r="299220"/>
    <row r="299221"/>
    <row r="299222"/>
    <row r="299223"/>
    <row r="299224"/>
    <row r="299225"/>
    <row r="299226"/>
    <row r="299227"/>
    <row r="299228"/>
    <row r="299229"/>
    <row r="299230"/>
    <row r="299231"/>
    <row r="299232"/>
    <row r="299233"/>
    <row r="299234"/>
    <row r="299235"/>
    <row r="299236"/>
    <row r="299237"/>
    <row r="299238"/>
    <row r="299239"/>
    <row r="299240"/>
    <row r="299241"/>
    <row r="299242"/>
    <row r="299243"/>
    <row r="299244"/>
    <row r="299245"/>
    <row r="299246"/>
    <row r="299247"/>
    <row r="299248"/>
    <row r="299249"/>
    <row r="299250"/>
    <row r="299251"/>
    <row r="299252"/>
    <row r="299253"/>
    <row r="299254"/>
    <row r="299255"/>
    <row r="299256"/>
    <row r="299257"/>
    <row r="299258"/>
    <row r="299259"/>
    <row r="299260"/>
    <row r="299261"/>
    <row r="299262"/>
    <row r="299263"/>
    <row r="299264"/>
    <row r="299265"/>
    <row r="299266"/>
    <row r="299267"/>
    <row r="299268"/>
    <row r="299269"/>
    <row r="299270"/>
    <row r="299271"/>
    <row r="299272"/>
    <row r="299273"/>
    <row r="299274"/>
    <row r="299275"/>
    <row r="299276"/>
    <row r="299277"/>
    <row r="299278"/>
    <row r="299279"/>
    <row r="299280"/>
    <row r="299281"/>
    <row r="299282"/>
    <row r="299283"/>
    <row r="299284"/>
    <row r="299285"/>
    <row r="299286"/>
    <row r="299287"/>
    <row r="299288"/>
    <row r="299289"/>
    <row r="299290"/>
    <row r="299291"/>
    <row r="299292"/>
    <row r="299293"/>
    <row r="299294"/>
    <row r="299295"/>
    <row r="299296"/>
    <row r="299297"/>
    <row r="299298"/>
    <row r="299299"/>
    <row r="299300"/>
    <row r="299301"/>
    <row r="299302"/>
    <row r="299303"/>
    <row r="299304"/>
    <row r="299305"/>
    <row r="299306"/>
    <row r="299307"/>
    <row r="299308"/>
    <row r="299309"/>
    <row r="299310"/>
    <row r="299311"/>
    <row r="299312"/>
    <row r="299313"/>
    <row r="299314"/>
    <row r="299315"/>
    <row r="299316"/>
    <row r="299317"/>
    <row r="299318"/>
    <row r="299319"/>
    <row r="299320"/>
    <row r="299321"/>
    <row r="299322"/>
    <row r="299323"/>
    <row r="299324"/>
    <row r="299325"/>
    <row r="299326"/>
    <row r="299327"/>
    <row r="299328"/>
    <row r="299329"/>
    <row r="299330"/>
    <row r="299331"/>
    <row r="299332"/>
    <row r="299333"/>
    <row r="299334"/>
    <row r="299335"/>
    <row r="299336"/>
    <row r="299337"/>
    <row r="299338"/>
    <row r="299339"/>
    <row r="299340"/>
    <row r="299341"/>
    <row r="299342"/>
    <row r="299343"/>
    <row r="299344"/>
    <row r="299345"/>
    <row r="299346"/>
    <row r="299347"/>
    <row r="299348"/>
    <row r="299349"/>
    <row r="299350"/>
    <row r="299351"/>
    <row r="299352"/>
    <row r="299353"/>
    <row r="299354"/>
    <row r="299355"/>
    <row r="299356"/>
    <row r="299357"/>
    <row r="299358"/>
    <row r="299359"/>
    <row r="299360"/>
    <row r="299361"/>
    <row r="299362"/>
    <row r="299363"/>
    <row r="299364"/>
    <row r="299365"/>
    <row r="299366"/>
    <row r="299367"/>
    <row r="299368"/>
    <row r="299369"/>
    <row r="299370"/>
    <row r="299371"/>
    <row r="299372"/>
    <row r="299373"/>
    <row r="299374"/>
    <row r="299375"/>
    <row r="299376"/>
    <row r="299377"/>
    <row r="299378"/>
    <row r="299379"/>
    <row r="299380"/>
    <row r="299381"/>
    <row r="299382"/>
    <row r="299383"/>
    <row r="299384"/>
    <row r="299385"/>
    <row r="299386"/>
    <row r="299387"/>
    <row r="299388"/>
    <row r="299389"/>
    <row r="299390"/>
    <row r="299391"/>
    <row r="299392"/>
    <row r="299393"/>
    <row r="299394"/>
    <row r="299395"/>
    <row r="299396"/>
    <row r="299397"/>
    <row r="299398"/>
    <row r="299399"/>
    <row r="299400"/>
    <row r="299401"/>
    <row r="299402"/>
    <row r="299403"/>
    <row r="299404"/>
    <row r="299405"/>
    <row r="299406"/>
    <row r="299407"/>
    <row r="299408"/>
    <row r="299409"/>
    <row r="299410"/>
    <row r="299411"/>
    <row r="299412"/>
    <row r="299413"/>
    <row r="299414"/>
    <row r="299415"/>
    <row r="299416"/>
    <row r="299417"/>
    <row r="299418"/>
    <row r="299419"/>
    <row r="299420"/>
    <row r="299421"/>
    <row r="299422"/>
    <row r="299423"/>
    <row r="299424"/>
    <row r="299425"/>
    <row r="299426"/>
    <row r="299427"/>
    <row r="299428"/>
    <row r="299429"/>
    <row r="299430"/>
    <row r="299431"/>
    <row r="299432"/>
    <row r="299433"/>
    <row r="299434"/>
    <row r="299435"/>
    <row r="299436"/>
    <row r="299437"/>
    <row r="299438"/>
    <row r="299439"/>
    <row r="299440"/>
    <row r="299441"/>
    <row r="299442"/>
    <row r="299443"/>
    <row r="299444"/>
    <row r="299445"/>
    <row r="299446"/>
    <row r="299447"/>
    <row r="299448"/>
    <row r="299449"/>
    <row r="299450"/>
    <row r="299451"/>
    <row r="299452"/>
    <row r="299453"/>
    <row r="299454"/>
    <row r="299455"/>
    <row r="299456"/>
    <row r="299457"/>
    <row r="299458"/>
    <row r="299459"/>
    <row r="299460"/>
    <row r="299461"/>
    <row r="299462"/>
    <row r="299463"/>
    <row r="299464"/>
    <row r="299465"/>
    <row r="299466"/>
    <row r="299467"/>
    <row r="299468"/>
    <row r="299469"/>
    <row r="299470"/>
    <row r="299471"/>
    <row r="299472"/>
    <row r="299473"/>
    <row r="299474"/>
    <row r="299475"/>
    <row r="299476"/>
    <row r="299477"/>
    <row r="299478"/>
    <row r="299479"/>
    <row r="299480"/>
    <row r="299481"/>
    <row r="299482"/>
    <row r="299483"/>
    <row r="299484"/>
    <row r="299485"/>
    <row r="299486"/>
    <row r="299487"/>
    <row r="299488"/>
    <row r="299489"/>
    <row r="299490"/>
    <row r="299491"/>
    <row r="299492"/>
    <row r="299493"/>
    <row r="299494"/>
    <row r="299495"/>
    <row r="299496"/>
    <row r="299497"/>
    <row r="299498"/>
    <row r="299499"/>
    <row r="299500"/>
    <row r="299501"/>
    <row r="299502"/>
    <row r="299503"/>
    <row r="299504"/>
    <row r="299505"/>
    <row r="299506"/>
    <row r="299507"/>
    <row r="299508"/>
    <row r="299509"/>
    <row r="299510"/>
    <row r="299511"/>
    <row r="299512"/>
    <row r="299513"/>
    <row r="299514"/>
    <row r="299515"/>
    <row r="299516"/>
    <row r="299517"/>
    <row r="299518"/>
    <row r="299519"/>
    <row r="299520"/>
    <row r="299521"/>
    <row r="299522"/>
    <row r="299523"/>
    <row r="299524"/>
    <row r="299525"/>
    <row r="299526"/>
    <row r="299527"/>
    <row r="299528"/>
    <row r="299529"/>
    <row r="299530"/>
    <row r="299531"/>
    <row r="299532"/>
    <row r="299533"/>
    <row r="299534"/>
    <row r="299535"/>
    <row r="299536"/>
    <row r="299537"/>
    <row r="299538"/>
    <row r="299539"/>
    <row r="299540"/>
    <row r="299541"/>
    <row r="299542"/>
    <row r="299543"/>
    <row r="299544"/>
    <row r="299545"/>
    <row r="299546"/>
    <row r="299547"/>
    <row r="299548"/>
    <row r="299549"/>
    <row r="299550"/>
    <row r="299551"/>
    <row r="299552"/>
    <row r="299553"/>
    <row r="299554"/>
    <row r="299555"/>
    <row r="299556"/>
    <row r="299557"/>
    <row r="299558"/>
    <row r="299559"/>
    <row r="299560"/>
    <row r="299561"/>
    <row r="299562"/>
    <row r="299563"/>
    <row r="299564"/>
    <row r="299565"/>
    <row r="299566"/>
    <row r="299567"/>
    <row r="299568"/>
    <row r="299569"/>
    <row r="299570"/>
    <row r="299571"/>
    <row r="299572"/>
    <row r="299573"/>
    <row r="299574"/>
    <row r="299575"/>
    <row r="299576"/>
    <row r="299577"/>
    <row r="299578"/>
    <row r="299579"/>
    <row r="299580"/>
    <row r="299581"/>
    <row r="299582"/>
    <row r="299583"/>
    <row r="299584"/>
    <row r="299585"/>
    <row r="299586"/>
    <row r="299587"/>
    <row r="299588"/>
    <row r="299589"/>
    <row r="299590"/>
    <row r="299591"/>
    <row r="299592"/>
    <row r="299593"/>
    <row r="299594"/>
    <row r="299595"/>
    <row r="299596"/>
    <row r="299597"/>
    <row r="299598"/>
    <row r="299599"/>
    <row r="299600"/>
    <row r="299601"/>
    <row r="299602"/>
    <row r="299603"/>
    <row r="299604"/>
    <row r="299605"/>
    <row r="299606"/>
    <row r="299607"/>
    <row r="299608"/>
    <row r="299609"/>
    <row r="299610"/>
    <row r="299611"/>
    <row r="299612"/>
    <row r="299613"/>
    <row r="299614"/>
    <row r="299615"/>
    <row r="299616"/>
    <row r="299617"/>
    <row r="299618"/>
    <row r="299619"/>
    <row r="299620"/>
    <row r="299621"/>
    <row r="299622"/>
    <row r="299623"/>
    <row r="299624"/>
    <row r="299625"/>
    <row r="299626"/>
    <row r="299627"/>
    <row r="299628"/>
    <row r="299629"/>
    <row r="299630"/>
    <row r="299631"/>
    <row r="299632"/>
    <row r="299633"/>
    <row r="299634"/>
    <row r="299635"/>
    <row r="299636"/>
    <row r="299637"/>
    <row r="299638"/>
    <row r="299639"/>
    <row r="299640"/>
    <row r="299641"/>
    <row r="299642"/>
    <row r="299643"/>
    <row r="299644"/>
    <row r="299645"/>
    <row r="299646"/>
    <row r="299647"/>
    <row r="299648"/>
    <row r="299649"/>
    <row r="299650"/>
    <row r="299651"/>
    <row r="299652"/>
    <row r="299653"/>
    <row r="299654"/>
    <row r="299655"/>
    <row r="299656"/>
    <row r="299657"/>
    <row r="299658"/>
    <row r="299659"/>
    <row r="299660"/>
    <row r="299661"/>
    <row r="299662"/>
    <row r="299663"/>
    <row r="299664"/>
    <row r="299665"/>
    <row r="299666"/>
    <row r="299667"/>
    <row r="299668"/>
    <row r="299669"/>
    <row r="299670"/>
    <row r="299671"/>
    <row r="299672"/>
    <row r="299673"/>
    <row r="299674"/>
    <row r="299675"/>
    <row r="299676"/>
    <row r="299677"/>
    <row r="299678"/>
    <row r="299679"/>
    <row r="299680"/>
    <row r="299681"/>
    <row r="299682"/>
    <row r="299683"/>
    <row r="299684"/>
    <row r="299685"/>
    <row r="299686"/>
    <row r="299687"/>
    <row r="299688"/>
    <row r="299689"/>
    <row r="299690"/>
    <row r="299691"/>
    <row r="299692"/>
    <row r="299693"/>
    <row r="299694"/>
    <row r="299695"/>
    <row r="299696"/>
    <row r="299697"/>
    <row r="299698"/>
    <row r="299699"/>
    <row r="299700"/>
    <row r="299701"/>
    <row r="299702"/>
    <row r="299703"/>
    <row r="299704"/>
    <row r="299705"/>
    <row r="299706"/>
    <row r="299707"/>
    <row r="299708"/>
    <row r="299709"/>
    <row r="299710"/>
    <row r="299711"/>
    <row r="299712"/>
    <row r="299713"/>
    <row r="299714"/>
    <row r="299715"/>
    <row r="299716"/>
    <row r="299717"/>
    <row r="299718"/>
    <row r="299719"/>
    <row r="299720"/>
    <row r="299721"/>
    <row r="299722"/>
    <row r="299723"/>
    <row r="299724"/>
    <row r="299725"/>
    <row r="299726"/>
    <row r="299727"/>
    <row r="299728"/>
    <row r="299729"/>
    <row r="299730"/>
    <row r="299731"/>
    <row r="299732"/>
    <row r="299733"/>
    <row r="299734"/>
    <row r="299735"/>
    <row r="299736"/>
    <row r="299737"/>
    <row r="299738"/>
    <row r="299739"/>
    <row r="299740"/>
    <row r="299741"/>
    <row r="299742"/>
    <row r="299743"/>
    <row r="299744"/>
    <row r="299745"/>
    <row r="299746"/>
    <row r="299747"/>
    <row r="299748"/>
    <row r="299749"/>
    <row r="299750"/>
    <row r="299751"/>
    <row r="299752"/>
    <row r="299753"/>
    <row r="299754"/>
    <row r="299755"/>
    <row r="299756"/>
    <row r="299757"/>
    <row r="299758"/>
    <row r="299759"/>
    <row r="299760"/>
    <row r="299761"/>
    <row r="299762"/>
    <row r="299763"/>
    <row r="299764"/>
    <row r="299765"/>
    <row r="299766"/>
    <row r="299767"/>
    <row r="299768"/>
    <row r="299769"/>
    <row r="299770"/>
    <row r="299771"/>
    <row r="299772"/>
    <row r="299773"/>
    <row r="299774"/>
    <row r="299775"/>
    <row r="299776"/>
    <row r="299777"/>
    <row r="299778"/>
    <row r="299779"/>
    <row r="299780"/>
    <row r="299781"/>
    <row r="299782"/>
    <row r="299783"/>
    <row r="299784"/>
    <row r="299785"/>
    <row r="299786"/>
    <row r="299787"/>
    <row r="299788"/>
    <row r="299789"/>
    <row r="299790"/>
    <row r="299791"/>
    <row r="299792"/>
    <row r="299793"/>
    <row r="299794"/>
    <row r="299795"/>
    <row r="299796"/>
    <row r="299797"/>
    <row r="299798"/>
    <row r="299799"/>
    <row r="299800"/>
    <row r="299801"/>
    <row r="299802"/>
    <row r="299803"/>
    <row r="299804"/>
    <row r="299805"/>
    <row r="299806"/>
    <row r="299807"/>
    <row r="299808"/>
    <row r="299809"/>
    <row r="299810"/>
    <row r="299811"/>
    <row r="299812"/>
    <row r="299813"/>
    <row r="299814"/>
    <row r="299815"/>
    <row r="299816"/>
    <row r="299817"/>
    <row r="299818"/>
    <row r="299819"/>
    <row r="299820"/>
    <row r="299821"/>
    <row r="299822"/>
    <row r="299823"/>
    <row r="299824"/>
    <row r="299825"/>
    <row r="299826"/>
    <row r="299827"/>
    <row r="299828"/>
    <row r="299829"/>
    <row r="299830"/>
    <row r="299831"/>
    <row r="299832"/>
    <row r="299833"/>
    <row r="299834"/>
    <row r="299835"/>
    <row r="299836"/>
    <row r="299837"/>
    <row r="299838"/>
    <row r="299839"/>
    <row r="299840"/>
    <row r="299841"/>
    <row r="299842"/>
    <row r="299843"/>
    <row r="299844"/>
    <row r="299845"/>
    <row r="299846"/>
    <row r="299847"/>
    <row r="299848"/>
    <row r="299849"/>
    <row r="299850"/>
    <row r="299851"/>
    <row r="299852"/>
    <row r="299853"/>
    <row r="299854"/>
    <row r="299855"/>
    <row r="299856"/>
    <row r="299857"/>
    <row r="299858"/>
    <row r="299859"/>
    <row r="299860"/>
    <row r="299861"/>
    <row r="299862"/>
    <row r="299863"/>
    <row r="299864"/>
    <row r="299865"/>
    <row r="299866"/>
    <row r="299867"/>
    <row r="299868"/>
    <row r="299869"/>
    <row r="299870"/>
    <row r="299871"/>
    <row r="299872"/>
    <row r="299873"/>
    <row r="299874"/>
    <row r="299875"/>
    <row r="299876"/>
    <row r="299877"/>
    <row r="299878"/>
    <row r="299879"/>
    <row r="299880"/>
    <row r="299881"/>
    <row r="299882"/>
    <row r="299883"/>
    <row r="299884"/>
    <row r="299885"/>
    <row r="299886"/>
    <row r="299887"/>
    <row r="299888"/>
    <row r="299889"/>
    <row r="299890"/>
    <row r="299891"/>
    <row r="299892"/>
    <row r="299893"/>
    <row r="299894"/>
    <row r="299895"/>
    <row r="299896"/>
    <row r="299897"/>
    <row r="299898"/>
    <row r="299899"/>
    <row r="299900"/>
    <row r="299901"/>
    <row r="299902"/>
    <row r="299903"/>
    <row r="299904"/>
    <row r="299905"/>
    <row r="299906"/>
    <row r="299907"/>
    <row r="299908"/>
    <row r="299909"/>
    <row r="299910"/>
    <row r="299911"/>
    <row r="299912"/>
    <row r="299913"/>
    <row r="299914"/>
    <row r="299915"/>
    <row r="299916"/>
    <row r="299917"/>
    <row r="299918"/>
    <row r="299919"/>
    <row r="299920"/>
    <row r="299921"/>
    <row r="299922"/>
    <row r="299923"/>
    <row r="299924"/>
    <row r="299925"/>
    <row r="299926"/>
    <row r="299927"/>
    <row r="299928"/>
    <row r="299929"/>
    <row r="299930"/>
    <row r="299931"/>
    <row r="299932"/>
    <row r="299933"/>
    <row r="299934"/>
    <row r="299935"/>
    <row r="299936"/>
    <row r="299937"/>
    <row r="299938"/>
    <row r="299939"/>
    <row r="299940"/>
    <row r="299941"/>
    <row r="299942"/>
    <row r="299943"/>
    <row r="299944"/>
    <row r="299945"/>
    <row r="299946"/>
    <row r="299947"/>
    <row r="299948"/>
    <row r="299949"/>
    <row r="299950"/>
    <row r="299951"/>
    <row r="299952"/>
    <row r="299953"/>
    <row r="299954"/>
    <row r="299955"/>
    <row r="299956"/>
    <row r="299957"/>
    <row r="299958"/>
    <row r="299959"/>
    <row r="299960"/>
    <row r="299961"/>
    <row r="299962"/>
    <row r="299963"/>
    <row r="299964"/>
    <row r="299965"/>
    <row r="299966"/>
    <row r="299967"/>
    <row r="299968"/>
    <row r="299969"/>
    <row r="299970"/>
    <row r="299971"/>
    <row r="299972"/>
    <row r="299973"/>
    <row r="299974"/>
    <row r="299975"/>
    <row r="299976"/>
    <row r="299977"/>
    <row r="299978"/>
    <row r="299979"/>
    <row r="299980"/>
    <row r="299981"/>
    <row r="299982"/>
    <row r="299983"/>
    <row r="299984"/>
    <row r="299985"/>
    <row r="299986"/>
    <row r="299987"/>
    <row r="299988"/>
    <row r="299989"/>
    <row r="299990"/>
    <row r="299991"/>
    <row r="299992"/>
    <row r="299993"/>
    <row r="299994"/>
    <row r="299995"/>
    <row r="299996"/>
    <row r="299997"/>
    <row r="299998"/>
    <row r="299999"/>
    <row r="300000"/>
    <row r="300001"/>
    <row r="300002"/>
    <row r="300003"/>
    <row r="300004"/>
    <row r="300005"/>
    <row r="300006"/>
    <row r="300007"/>
    <row r="300008"/>
    <row r="300009"/>
    <row r="300010"/>
    <row r="300011"/>
    <row r="300012"/>
    <row r="300013"/>
    <row r="300014"/>
    <row r="300015"/>
    <row r="300016"/>
    <row r="300017"/>
    <row r="300018"/>
    <row r="300019"/>
    <row r="300020"/>
    <row r="300021"/>
    <row r="300022"/>
    <row r="300023"/>
    <row r="300024"/>
    <row r="300025"/>
    <row r="300026"/>
    <row r="300027"/>
    <row r="300028"/>
    <row r="300029"/>
    <row r="300030"/>
    <row r="300031"/>
    <row r="300032"/>
    <row r="300033"/>
    <row r="300034"/>
    <row r="300035"/>
    <row r="300036"/>
    <row r="300037"/>
    <row r="300038"/>
    <row r="300039"/>
    <row r="300040"/>
    <row r="300041"/>
    <row r="300042"/>
    <row r="300043"/>
    <row r="300044"/>
    <row r="300045"/>
    <row r="300046"/>
    <row r="300047"/>
    <row r="300048"/>
    <row r="300049"/>
    <row r="300050"/>
    <row r="300051"/>
    <row r="300052"/>
    <row r="300053"/>
    <row r="300054"/>
    <row r="300055"/>
    <row r="300056"/>
    <row r="300057"/>
    <row r="300058"/>
    <row r="300059"/>
    <row r="300060"/>
    <row r="300061"/>
    <row r="300062"/>
    <row r="300063"/>
    <row r="300064"/>
    <row r="300065"/>
    <row r="300066"/>
    <row r="300067"/>
    <row r="300068"/>
    <row r="300069"/>
    <row r="300070"/>
    <row r="300071"/>
    <row r="300072"/>
    <row r="300073"/>
    <row r="300074"/>
    <row r="300075"/>
    <row r="300076"/>
    <row r="300077"/>
    <row r="300078"/>
    <row r="300079"/>
    <row r="300080"/>
    <row r="300081"/>
    <row r="300082"/>
    <row r="300083"/>
    <row r="300084"/>
    <row r="300085"/>
    <row r="300086"/>
    <row r="300087"/>
    <row r="300088"/>
    <row r="300089"/>
    <row r="300090"/>
    <row r="300091"/>
    <row r="300092"/>
    <row r="300093"/>
    <row r="300094"/>
    <row r="300095"/>
    <row r="300096"/>
    <row r="300097"/>
    <row r="300098"/>
    <row r="300099"/>
    <row r="300100"/>
    <row r="300101"/>
    <row r="300102"/>
    <row r="300103"/>
    <row r="300104"/>
    <row r="300105"/>
    <row r="300106"/>
    <row r="300107"/>
    <row r="300108"/>
    <row r="300109"/>
    <row r="300110"/>
    <row r="300111"/>
    <row r="300112"/>
    <row r="300113"/>
    <row r="300114"/>
    <row r="300115"/>
    <row r="300116"/>
    <row r="300117"/>
    <row r="300118"/>
    <row r="300119"/>
    <row r="300120"/>
    <row r="300121"/>
    <row r="300122"/>
    <row r="300123"/>
    <row r="300124"/>
    <row r="300125"/>
    <row r="300126"/>
    <row r="300127"/>
    <row r="300128"/>
    <row r="300129"/>
    <row r="300130"/>
    <row r="300131"/>
    <row r="300132"/>
    <row r="300133"/>
    <row r="300134"/>
    <row r="300135"/>
    <row r="300136"/>
    <row r="300137"/>
    <row r="300138"/>
    <row r="300139"/>
    <row r="300140"/>
    <row r="300141"/>
    <row r="300142"/>
    <row r="300143"/>
    <row r="300144"/>
    <row r="300145"/>
    <row r="300146"/>
    <row r="300147"/>
    <row r="300148"/>
    <row r="300149"/>
    <row r="300150"/>
    <row r="300151"/>
    <row r="300152"/>
    <row r="300153"/>
    <row r="300154"/>
    <row r="300155"/>
    <row r="300156"/>
    <row r="300157"/>
    <row r="300158"/>
    <row r="300159"/>
    <row r="300160"/>
    <row r="300161"/>
    <row r="300162"/>
    <row r="300163"/>
    <row r="300164"/>
    <row r="300165"/>
    <row r="300166"/>
    <row r="300167"/>
    <row r="300168"/>
    <row r="300169"/>
    <row r="300170"/>
    <row r="300171"/>
    <row r="300172"/>
    <row r="300173"/>
    <row r="300174"/>
    <row r="300175"/>
    <row r="300176"/>
    <row r="300177"/>
    <row r="300178"/>
    <row r="300179"/>
    <row r="300180"/>
    <row r="300181"/>
    <row r="300182"/>
    <row r="300183"/>
    <row r="300184"/>
    <row r="300185"/>
    <row r="300186"/>
    <row r="300187"/>
    <row r="300188"/>
    <row r="300189"/>
    <row r="300190"/>
    <row r="300191"/>
    <row r="300192"/>
    <row r="300193"/>
    <row r="300194"/>
    <row r="300195"/>
    <row r="300196"/>
    <row r="300197"/>
    <row r="300198"/>
    <row r="300199"/>
    <row r="300200"/>
    <row r="300201"/>
    <row r="300202"/>
    <row r="300203"/>
    <row r="300204"/>
    <row r="300205"/>
    <row r="300206"/>
    <row r="300207"/>
    <row r="300208"/>
    <row r="300209"/>
    <row r="300210"/>
    <row r="300211"/>
    <row r="300212"/>
    <row r="300213"/>
    <row r="300214"/>
    <row r="300215"/>
    <row r="300216"/>
    <row r="300217"/>
    <row r="300218"/>
    <row r="300219"/>
    <row r="300220"/>
    <row r="300221"/>
    <row r="300222"/>
    <row r="300223"/>
    <row r="300224"/>
    <row r="300225"/>
    <row r="300226"/>
    <row r="300227"/>
    <row r="300228"/>
    <row r="300229"/>
    <row r="300230"/>
    <row r="300231"/>
    <row r="300232"/>
    <row r="300233"/>
    <row r="300234"/>
    <row r="300235"/>
    <row r="300236"/>
    <row r="300237"/>
    <row r="300238"/>
    <row r="300239"/>
    <row r="300240"/>
    <row r="300241"/>
    <row r="300242"/>
    <row r="300243"/>
    <row r="300244"/>
    <row r="300245"/>
    <row r="300246"/>
    <row r="300247"/>
    <row r="300248"/>
    <row r="300249"/>
    <row r="300250"/>
    <row r="300251"/>
    <row r="300252"/>
    <row r="300253"/>
    <row r="300254"/>
    <row r="300255"/>
    <row r="300256"/>
    <row r="300257"/>
    <row r="300258"/>
    <row r="300259"/>
    <row r="300260"/>
    <row r="300261"/>
    <row r="300262"/>
    <row r="300263"/>
    <row r="300264"/>
    <row r="300265"/>
    <row r="300266"/>
    <row r="300267"/>
    <row r="300268"/>
    <row r="300269"/>
    <row r="300270"/>
    <row r="300271"/>
    <row r="300272"/>
    <row r="300273"/>
    <row r="300274"/>
    <row r="300275"/>
    <row r="300276"/>
    <row r="300277"/>
    <row r="300278"/>
    <row r="300279"/>
    <row r="300280"/>
    <row r="300281"/>
    <row r="300282"/>
    <row r="300283"/>
    <row r="300284"/>
    <row r="300285"/>
    <row r="300286"/>
    <row r="300287"/>
    <row r="300288"/>
    <row r="300289"/>
    <row r="300290"/>
    <row r="300291"/>
    <row r="300292"/>
    <row r="300293"/>
    <row r="300294"/>
    <row r="300295"/>
    <row r="300296"/>
    <row r="300297"/>
    <row r="300298"/>
    <row r="300299"/>
    <row r="300300"/>
    <row r="300301"/>
    <row r="300302"/>
    <row r="300303"/>
    <row r="300304"/>
    <row r="300305"/>
    <row r="300306"/>
    <row r="300307"/>
    <row r="300308"/>
    <row r="300309"/>
    <row r="300310"/>
    <row r="300311"/>
    <row r="300312"/>
    <row r="300313"/>
    <row r="300314"/>
    <row r="300315"/>
    <row r="300316"/>
    <row r="300317"/>
    <row r="300318"/>
    <row r="300319"/>
    <row r="300320"/>
    <row r="300321"/>
    <row r="300322"/>
    <row r="300323"/>
    <row r="300324"/>
    <row r="300325"/>
    <row r="300326"/>
    <row r="300327"/>
    <row r="300328"/>
    <row r="300329"/>
    <row r="300330"/>
    <row r="300331"/>
    <row r="300332"/>
    <row r="300333"/>
    <row r="300334"/>
    <row r="300335"/>
    <row r="300336"/>
    <row r="300337"/>
    <row r="300338"/>
    <row r="300339"/>
    <row r="300340"/>
    <row r="300341"/>
    <row r="300342"/>
    <row r="300343"/>
    <row r="300344"/>
    <row r="300345"/>
    <row r="300346"/>
    <row r="300347"/>
    <row r="300348"/>
    <row r="300349"/>
    <row r="300350"/>
    <row r="300351"/>
    <row r="300352"/>
    <row r="300353"/>
    <row r="300354"/>
    <row r="300355"/>
    <row r="300356"/>
    <row r="300357"/>
    <row r="300358"/>
    <row r="300359"/>
    <row r="300360"/>
    <row r="300361"/>
    <row r="300362"/>
    <row r="300363"/>
    <row r="300364"/>
    <row r="300365"/>
    <row r="300366"/>
    <row r="300367"/>
    <row r="300368"/>
    <row r="300369"/>
    <row r="300370"/>
    <row r="300371"/>
    <row r="300372"/>
    <row r="300373"/>
    <row r="300374"/>
    <row r="300375"/>
    <row r="300376"/>
    <row r="300377"/>
    <row r="300378"/>
    <row r="300379"/>
    <row r="300380"/>
    <row r="300381"/>
    <row r="300382"/>
    <row r="300383"/>
    <row r="300384"/>
    <row r="300385"/>
    <row r="300386"/>
    <row r="300387"/>
    <row r="300388"/>
    <row r="300389"/>
    <row r="300390"/>
    <row r="300391"/>
    <row r="300392"/>
    <row r="300393"/>
    <row r="300394"/>
    <row r="300395"/>
    <row r="300396"/>
    <row r="300397"/>
    <row r="300398"/>
    <row r="300399"/>
    <row r="300400"/>
    <row r="300401"/>
    <row r="300402"/>
    <row r="300403"/>
    <row r="300404"/>
    <row r="300405"/>
    <row r="300406"/>
    <row r="300407"/>
    <row r="300408"/>
    <row r="300409"/>
    <row r="300410"/>
    <row r="300411"/>
    <row r="300412"/>
    <row r="300413"/>
    <row r="300414"/>
    <row r="300415"/>
    <row r="300416"/>
    <row r="300417"/>
    <row r="300418"/>
    <row r="300419"/>
    <row r="300420"/>
    <row r="300421"/>
    <row r="300422"/>
    <row r="300423"/>
    <row r="300424"/>
    <row r="300425"/>
    <row r="300426"/>
    <row r="300427"/>
    <row r="300428"/>
    <row r="300429"/>
    <row r="300430"/>
    <row r="300431"/>
    <row r="300432"/>
    <row r="300433"/>
    <row r="300434"/>
    <row r="300435"/>
    <row r="300436"/>
    <row r="300437"/>
    <row r="300438"/>
    <row r="300439"/>
    <row r="300440"/>
    <row r="300441"/>
    <row r="300442"/>
    <row r="300443"/>
    <row r="300444"/>
    <row r="300445"/>
    <row r="300446"/>
    <row r="300447"/>
    <row r="300448"/>
    <row r="300449"/>
    <row r="300450"/>
    <row r="300451"/>
    <row r="300452"/>
    <row r="300453"/>
    <row r="300454"/>
    <row r="300455"/>
    <row r="300456"/>
    <row r="300457"/>
    <row r="300458"/>
    <row r="300459"/>
    <row r="300460"/>
    <row r="300461"/>
    <row r="300462"/>
    <row r="300463"/>
    <row r="300464"/>
    <row r="300465"/>
    <row r="300466"/>
    <row r="300467"/>
    <row r="300468"/>
    <row r="300469"/>
    <row r="300470"/>
    <row r="300471"/>
    <row r="300472"/>
    <row r="300473"/>
    <row r="300474"/>
    <row r="300475"/>
    <row r="300476"/>
    <row r="300477"/>
    <row r="300478"/>
    <row r="300479"/>
    <row r="300480"/>
    <row r="300481"/>
    <row r="300482"/>
    <row r="300483"/>
    <row r="300484"/>
    <row r="300485"/>
    <row r="300486"/>
    <row r="300487"/>
    <row r="300488"/>
    <row r="300489"/>
    <row r="300490"/>
    <row r="300491"/>
    <row r="300492"/>
    <row r="300493"/>
    <row r="300494"/>
    <row r="300495"/>
    <row r="300496"/>
    <row r="300497"/>
    <row r="300498"/>
    <row r="300499"/>
    <row r="300500"/>
    <row r="300501"/>
    <row r="300502"/>
    <row r="300503"/>
    <row r="300504"/>
    <row r="300505"/>
    <row r="300506"/>
    <row r="300507"/>
    <row r="300508"/>
    <row r="300509"/>
    <row r="300510"/>
    <row r="300511"/>
    <row r="300512"/>
    <row r="300513"/>
    <row r="300514"/>
    <row r="300515"/>
    <row r="300516"/>
    <row r="300517"/>
    <row r="300518"/>
    <row r="300519"/>
    <row r="300520"/>
    <row r="300521"/>
    <row r="300522"/>
    <row r="300523"/>
    <row r="300524"/>
    <row r="300525"/>
    <row r="300526"/>
    <row r="300527"/>
    <row r="300528"/>
    <row r="300529"/>
    <row r="300530"/>
    <row r="300531"/>
    <row r="300532"/>
    <row r="300533"/>
    <row r="300534"/>
    <row r="300535"/>
    <row r="300536"/>
    <row r="300537"/>
    <row r="300538"/>
    <row r="300539"/>
    <row r="300540"/>
    <row r="300541"/>
    <row r="300542"/>
    <row r="300543"/>
    <row r="300544"/>
    <row r="300545"/>
    <row r="300546"/>
    <row r="300547"/>
    <row r="300548"/>
    <row r="300549"/>
    <row r="300550"/>
    <row r="300551"/>
    <row r="300552"/>
    <row r="300553"/>
    <row r="300554"/>
    <row r="300555"/>
    <row r="300556"/>
    <row r="300557"/>
    <row r="300558"/>
    <row r="300559"/>
    <row r="300560"/>
    <row r="300561"/>
    <row r="300562"/>
    <row r="300563"/>
    <row r="300564"/>
    <row r="300565"/>
    <row r="300566"/>
    <row r="300567"/>
    <row r="300568"/>
    <row r="300569"/>
    <row r="300570"/>
    <row r="300571"/>
    <row r="300572"/>
    <row r="300573"/>
    <row r="300574"/>
    <row r="300575"/>
    <row r="300576"/>
    <row r="300577"/>
    <row r="300578"/>
    <row r="300579"/>
    <row r="300580"/>
    <row r="300581"/>
    <row r="300582"/>
    <row r="300583"/>
    <row r="300584"/>
    <row r="300585"/>
    <row r="300586"/>
    <row r="300587"/>
    <row r="300588"/>
    <row r="300589"/>
    <row r="300590"/>
    <row r="300591"/>
    <row r="300592"/>
    <row r="300593"/>
    <row r="300594"/>
    <row r="300595"/>
    <row r="300596"/>
    <row r="300597"/>
    <row r="300598"/>
    <row r="300599"/>
    <row r="300600"/>
    <row r="300601"/>
    <row r="300602"/>
    <row r="300603"/>
    <row r="300604"/>
    <row r="300605"/>
    <row r="300606"/>
    <row r="300607"/>
    <row r="300608"/>
    <row r="300609"/>
    <row r="300610"/>
    <row r="300611"/>
    <row r="300612"/>
    <row r="300613"/>
    <row r="300614"/>
    <row r="300615"/>
    <row r="300616"/>
    <row r="300617"/>
    <row r="300618"/>
    <row r="300619"/>
    <row r="300620"/>
    <row r="300621"/>
    <row r="300622"/>
    <row r="300623"/>
    <row r="300624"/>
    <row r="300625"/>
    <row r="300626"/>
    <row r="300627"/>
    <row r="300628"/>
    <row r="300629"/>
    <row r="300630"/>
    <row r="300631"/>
    <row r="300632"/>
    <row r="300633"/>
    <row r="300634"/>
    <row r="300635"/>
    <row r="300636"/>
    <row r="300637"/>
    <row r="300638"/>
    <row r="300639"/>
    <row r="300640"/>
    <row r="300641"/>
    <row r="300642"/>
    <row r="300643"/>
    <row r="300644"/>
    <row r="300645"/>
    <row r="300646"/>
    <row r="300647"/>
    <row r="300648"/>
    <row r="300649"/>
    <row r="300650"/>
    <row r="300651"/>
    <row r="300652"/>
    <row r="300653"/>
    <row r="300654"/>
    <row r="300655"/>
    <row r="300656"/>
    <row r="300657"/>
    <row r="300658"/>
    <row r="300659"/>
    <row r="300660"/>
    <row r="300661"/>
    <row r="300662"/>
    <row r="300663"/>
    <row r="300664"/>
    <row r="300665"/>
    <row r="300666"/>
    <row r="300667"/>
    <row r="300668"/>
    <row r="300669"/>
    <row r="300670"/>
    <row r="300671"/>
    <row r="300672"/>
    <row r="300673"/>
    <row r="300674"/>
    <row r="300675"/>
    <row r="300676"/>
    <row r="300677"/>
    <row r="300678"/>
    <row r="300679"/>
    <row r="300680"/>
    <row r="300681"/>
    <row r="300682"/>
    <row r="300683"/>
    <row r="300684"/>
    <row r="300685"/>
    <row r="300686"/>
    <row r="300687"/>
    <row r="300688"/>
    <row r="300689"/>
    <row r="300690"/>
    <row r="300691"/>
    <row r="300692"/>
    <row r="300693"/>
    <row r="300694"/>
    <row r="300695"/>
    <row r="300696"/>
    <row r="300697"/>
    <row r="300698"/>
    <row r="300699"/>
    <row r="300700"/>
    <row r="300701"/>
    <row r="300702"/>
    <row r="300703"/>
    <row r="300704"/>
    <row r="300705"/>
    <row r="300706"/>
    <row r="300707"/>
    <row r="300708"/>
    <row r="300709"/>
    <row r="300710"/>
    <row r="300711"/>
    <row r="300712"/>
    <row r="300713"/>
    <row r="300714"/>
    <row r="300715"/>
    <row r="300716"/>
    <row r="300717"/>
    <row r="300718"/>
    <row r="300719"/>
    <row r="300720"/>
    <row r="300721"/>
    <row r="300722"/>
    <row r="300723"/>
    <row r="300724"/>
    <row r="300725"/>
    <row r="300726"/>
    <row r="300727"/>
    <row r="300728"/>
    <row r="300729"/>
    <row r="300730"/>
    <row r="300731"/>
    <row r="300732"/>
    <row r="300733"/>
    <row r="300734"/>
    <row r="300735"/>
    <row r="300736"/>
    <row r="300737"/>
    <row r="300738"/>
    <row r="300739"/>
    <row r="300740"/>
    <row r="300741"/>
    <row r="300742"/>
    <row r="300743"/>
    <row r="300744"/>
    <row r="300745"/>
    <row r="300746"/>
    <row r="300747"/>
    <row r="300748"/>
    <row r="300749"/>
    <row r="300750"/>
    <row r="300751"/>
    <row r="300752"/>
    <row r="300753"/>
    <row r="300754"/>
    <row r="300755"/>
    <row r="300756"/>
    <row r="300757"/>
    <row r="300758"/>
    <row r="300759"/>
    <row r="300760"/>
    <row r="300761"/>
    <row r="300762"/>
    <row r="300763"/>
    <row r="300764"/>
    <row r="300765"/>
    <row r="300766"/>
    <row r="300767"/>
    <row r="300768"/>
    <row r="300769"/>
    <row r="300770"/>
    <row r="300771"/>
    <row r="300772"/>
    <row r="300773"/>
    <row r="300774"/>
    <row r="300775"/>
    <row r="300776"/>
    <row r="300777"/>
    <row r="300778"/>
    <row r="300779"/>
    <row r="300780"/>
    <row r="300781"/>
    <row r="300782"/>
    <row r="300783"/>
    <row r="300784"/>
    <row r="300785"/>
    <row r="300786"/>
    <row r="300787"/>
    <row r="300788"/>
    <row r="300789"/>
    <row r="300790"/>
    <row r="300791"/>
    <row r="300792"/>
    <row r="300793"/>
    <row r="300794"/>
    <row r="300795"/>
    <row r="300796"/>
    <row r="300797"/>
    <row r="300798"/>
    <row r="300799"/>
    <row r="300800"/>
    <row r="300801"/>
    <row r="300802"/>
    <row r="300803"/>
    <row r="300804"/>
    <row r="300805"/>
    <row r="300806"/>
    <row r="300807"/>
    <row r="300808"/>
    <row r="300809"/>
    <row r="300810"/>
    <row r="300811"/>
    <row r="300812"/>
    <row r="300813"/>
    <row r="300814"/>
    <row r="300815"/>
    <row r="300816"/>
    <row r="300817"/>
    <row r="300818"/>
    <row r="300819"/>
    <row r="300820"/>
    <row r="300821"/>
    <row r="300822"/>
    <row r="300823"/>
    <row r="300824"/>
    <row r="300825"/>
    <row r="300826"/>
    <row r="300827"/>
    <row r="300828"/>
    <row r="300829"/>
    <row r="300830"/>
    <row r="300831"/>
    <row r="300832"/>
    <row r="300833"/>
    <row r="300834"/>
    <row r="300835"/>
    <row r="300836"/>
    <row r="300837"/>
    <row r="300838"/>
    <row r="300839"/>
    <row r="300840"/>
    <row r="300841"/>
    <row r="300842"/>
    <row r="300843"/>
    <row r="300844"/>
    <row r="300845"/>
    <row r="300846"/>
    <row r="300847"/>
    <row r="300848"/>
    <row r="300849"/>
    <row r="300850"/>
    <row r="300851"/>
    <row r="300852"/>
    <row r="300853"/>
    <row r="300854"/>
    <row r="300855"/>
    <row r="300856"/>
    <row r="300857"/>
    <row r="300858"/>
    <row r="300859"/>
    <row r="300860"/>
    <row r="300861"/>
    <row r="300862"/>
    <row r="300863"/>
    <row r="300864"/>
    <row r="300865"/>
    <row r="300866"/>
    <row r="300867"/>
    <row r="300868"/>
    <row r="300869"/>
    <row r="300870"/>
    <row r="300871"/>
    <row r="300872"/>
    <row r="300873"/>
    <row r="300874"/>
    <row r="300875"/>
    <row r="300876"/>
    <row r="300877"/>
    <row r="300878"/>
    <row r="300879"/>
    <row r="300880"/>
    <row r="300881"/>
    <row r="300882"/>
    <row r="300883"/>
    <row r="300884"/>
    <row r="300885"/>
    <row r="300886"/>
    <row r="300887"/>
    <row r="300888"/>
    <row r="300889"/>
    <row r="300890"/>
    <row r="300891"/>
    <row r="300892"/>
    <row r="300893"/>
    <row r="300894"/>
    <row r="300895"/>
    <row r="300896"/>
    <row r="300897"/>
    <row r="300898"/>
    <row r="300899"/>
    <row r="300900"/>
    <row r="300901"/>
    <row r="300902"/>
    <row r="300903"/>
    <row r="300904"/>
    <row r="300905"/>
    <row r="300906"/>
    <row r="300907"/>
    <row r="300908"/>
    <row r="300909"/>
    <row r="300910"/>
    <row r="300911"/>
    <row r="300912"/>
    <row r="300913"/>
    <row r="300914"/>
    <row r="300915"/>
    <row r="300916"/>
    <row r="300917"/>
    <row r="300918"/>
    <row r="300919"/>
    <row r="300920"/>
    <row r="300921"/>
    <row r="300922"/>
    <row r="300923"/>
    <row r="300924"/>
    <row r="300925"/>
    <row r="300926"/>
    <row r="300927"/>
    <row r="300928"/>
    <row r="300929"/>
    <row r="300930"/>
    <row r="300931"/>
    <row r="300932"/>
    <row r="300933"/>
    <row r="300934"/>
    <row r="300935"/>
    <row r="300936"/>
    <row r="300937"/>
    <row r="300938"/>
    <row r="300939"/>
    <row r="300940"/>
    <row r="300941"/>
    <row r="300942"/>
    <row r="300943"/>
    <row r="300944"/>
    <row r="300945"/>
    <row r="300946"/>
    <row r="300947"/>
    <row r="300948"/>
    <row r="300949"/>
    <row r="300950"/>
    <row r="300951"/>
    <row r="300952"/>
    <row r="300953"/>
    <row r="300954"/>
    <row r="300955"/>
    <row r="300956"/>
    <row r="300957"/>
    <row r="300958"/>
    <row r="300959"/>
    <row r="300960"/>
    <row r="300961"/>
    <row r="300962"/>
    <row r="300963"/>
    <row r="300964"/>
    <row r="300965"/>
    <row r="300966"/>
    <row r="300967"/>
    <row r="300968"/>
    <row r="300969"/>
    <row r="300970"/>
    <row r="300971"/>
    <row r="300972"/>
    <row r="300973"/>
    <row r="300974"/>
    <row r="300975"/>
    <row r="300976"/>
    <row r="300977"/>
    <row r="300978"/>
    <row r="300979"/>
    <row r="300980"/>
    <row r="300981"/>
    <row r="300982"/>
    <row r="300983"/>
    <row r="300984"/>
    <row r="300985"/>
    <row r="300986"/>
    <row r="300987"/>
    <row r="300988"/>
    <row r="300989"/>
    <row r="300990"/>
    <row r="300991"/>
    <row r="300992"/>
    <row r="300993"/>
    <row r="300994"/>
    <row r="300995"/>
    <row r="300996"/>
    <row r="300997"/>
    <row r="300998"/>
    <row r="300999"/>
    <row r="301000"/>
    <row r="301001"/>
    <row r="301002"/>
    <row r="301003"/>
    <row r="301004"/>
    <row r="301005"/>
    <row r="301006"/>
    <row r="301007"/>
    <row r="301008"/>
    <row r="301009"/>
    <row r="301010"/>
    <row r="301011"/>
    <row r="301012"/>
    <row r="301013"/>
    <row r="301014"/>
    <row r="301015"/>
    <row r="301016"/>
    <row r="301017"/>
    <row r="301018"/>
    <row r="301019"/>
    <row r="301020"/>
    <row r="301021"/>
    <row r="301022"/>
    <row r="301023"/>
    <row r="301024"/>
    <row r="301025"/>
    <row r="301026"/>
    <row r="301027"/>
    <row r="301028"/>
    <row r="301029"/>
    <row r="301030"/>
    <row r="301031"/>
    <row r="301032"/>
    <row r="301033"/>
    <row r="301034"/>
    <row r="301035"/>
    <row r="301036"/>
    <row r="301037"/>
    <row r="301038"/>
    <row r="301039"/>
    <row r="301040"/>
    <row r="301041"/>
    <row r="301042"/>
    <row r="301043"/>
    <row r="301044"/>
    <row r="301045"/>
    <row r="301046"/>
    <row r="301047"/>
    <row r="301048"/>
    <row r="301049"/>
    <row r="301050"/>
    <row r="301051"/>
    <row r="301052"/>
    <row r="301053"/>
    <row r="301054"/>
    <row r="301055"/>
    <row r="301056"/>
    <row r="301057"/>
    <row r="301058"/>
    <row r="301059"/>
    <row r="301060"/>
    <row r="301061"/>
    <row r="301062"/>
    <row r="301063"/>
    <row r="301064"/>
    <row r="301065"/>
    <row r="301066"/>
    <row r="301067"/>
    <row r="301068"/>
    <row r="301069"/>
    <row r="301070"/>
    <row r="301071"/>
    <row r="301072"/>
    <row r="301073"/>
    <row r="301074"/>
    <row r="301075"/>
    <row r="301076"/>
    <row r="301077"/>
    <row r="301078"/>
    <row r="301079"/>
    <row r="301080"/>
    <row r="301081"/>
    <row r="301082"/>
    <row r="301083"/>
    <row r="301084"/>
    <row r="301085"/>
    <row r="301086"/>
    <row r="301087"/>
    <row r="301088"/>
    <row r="301089"/>
    <row r="301090"/>
    <row r="301091"/>
    <row r="301092"/>
    <row r="301093"/>
    <row r="301094"/>
    <row r="301095"/>
    <row r="301096"/>
    <row r="301097"/>
    <row r="301098"/>
    <row r="301099"/>
    <row r="301100"/>
    <row r="301101"/>
    <row r="301102"/>
    <row r="301103"/>
    <row r="301104"/>
    <row r="301105"/>
    <row r="301106"/>
    <row r="301107"/>
    <row r="301108"/>
    <row r="301109"/>
    <row r="301110"/>
    <row r="301111"/>
    <row r="301112"/>
    <row r="301113"/>
    <row r="301114"/>
    <row r="301115"/>
    <row r="301116"/>
    <row r="301117"/>
    <row r="301118"/>
    <row r="301119"/>
    <row r="301120"/>
    <row r="301121"/>
    <row r="301122"/>
    <row r="301123"/>
    <row r="301124"/>
    <row r="301125"/>
    <row r="301126"/>
    <row r="301127"/>
    <row r="301128"/>
    <row r="301129"/>
    <row r="301130"/>
    <row r="301131"/>
    <row r="301132"/>
    <row r="301133"/>
    <row r="301134"/>
    <row r="301135"/>
    <row r="301136"/>
    <row r="301137"/>
    <row r="301138"/>
    <row r="301139"/>
    <row r="301140"/>
    <row r="301141"/>
    <row r="301142"/>
    <row r="301143"/>
    <row r="301144"/>
    <row r="301145"/>
    <row r="301146"/>
    <row r="301147"/>
    <row r="301148"/>
    <row r="301149"/>
    <row r="301150"/>
    <row r="301151"/>
    <row r="301152"/>
    <row r="301153"/>
    <row r="301154"/>
    <row r="301155"/>
    <row r="301156"/>
    <row r="301157"/>
    <row r="301158"/>
    <row r="301159"/>
    <row r="301160"/>
    <row r="301161"/>
    <row r="301162"/>
    <row r="301163"/>
    <row r="301164"/>
    <row r="301165"/>
    <row r="301166"/>
    <row r="301167"/>
    <row r="301168"/>
    <row r="301169"/>
    <row r="301170"/>
    <row r="301171"/>
    <row r="301172"/>
    <row r="301173"/>
    <row r="301174"/>
    <row r="301175"/>
    <row r="301176"/>
    <row r="301177"/>
    <row r="301178"/>
    <row r="301179"/>
    <row r="301180"/>
    <row r="301181"/>
    <row r="301182"/>
    <row r="301183"/>
    <row r="301184"/>
    <row r="301185"/>
    <row r="301186"/>
    <row r="301187"/>
    <row r="301188"/>
    <row r="301189"/>
    <row r="301190"/>
    <row r="301191"/>
    <row r="301192"/>
    <row r="301193"/>
    <row r="301194"/>
    <row r="301195"/>
    <row r="301196"/>
    <row r="301197"/>
    <row r="301198"/>
    <row r="301199"/>
    <row r="301200"/>
    <row r="301201"/>
    <row r="301202"/>
    <row r="301203"/>
    <row r="301204"/>
    <row r="301205"/>
    <row r="301206"/>
    <row r="301207"/>
    <row r="301208"/>
    <row r="301209"/>
    <row r="301210"/>
    <row r="301211"/>
    <row r="301212"/>
    <row r="301213"/>
    <row r="301214"/>
    <row r="301215"/>
    <row r="301216"/>
    <row r="301217"/>
    <row r="301218"/>
    <row r="301219"/>
    <row r="301220"/>
    <row r="301221"/>
    <row r="301222"/>
    <row r="301223"/>
    <row r="301224"/>
    <row r="301225"/>
    <row r="301226"/>
    <row r="301227"/>
    <row r="301228"/>
    <row r="301229"/>
    <row r="301230"/>
    <row r="301231"/>
    <row r="301232"/>
    <row r="301233"/>
    <row r="301234"/>
    <row r="301235"/>
    <row r="301236"/>
    <row r="301237"/>
    <row r="301238"/>
    <row r="301239"/>
    <row r="301240"/>
    <row r="301241"/>
    <row r="301242"/>
    <row r="301243"/>
    <row r="301244"/>
    <row r="301245"/>
    <row r="301246"/>
    <row r="301247"/>
    <row r="301248"/>
    <row r="301249"/>
    <row r="301250"/>
    <row r="301251"/>
    <row r="301252"/>
    <row r="301253"/>
    <row r="301254"/>
    <row r="301255"/>
    <row r="301256"/>
    <row r="301257"/>
    <row r="301258"/>
    <row r="301259"/>
    <row r="301260"/>
    <row r="301261"/>
    <row r="301262"/>
    <row r="301263"/>
    <row r="301264"/>
    <row r="301265"/>
    <row r="301266"/>
    <row r="301267"/>
    <row r="301268"/>
    <row r="301269"/>
    <row r="301270"/>
    <row r="301271"/>
    <row r="301272"/>
    <row r="301273"/>
    <row r="301274"/>
    <row r="301275"/>
    <row r="301276"/>
    <row r="301277"/>
    <row r="301278"/>
    <row r="301279"/>
    <row r="301280"/>
    <row r="301281"/>
    <row r="301282"/>
    <row r="301283"/>
    <row r="301284"/>
    <row r="301285"/>
    <row r="301286"/>
    <row r="301287"/>
    <row r="301288"/>
    <row r="301289"/>
    <row r="301290"/>
    <row r="301291"/>
    <row r="301292"/>
    <row r="301293"/>
    <row r="301294"/>
    <row r="301295"/>
    <row r="301296"/>
    <row r="301297"/>
    <row r="301298"/>
    <row r="301299"/>
    <row r="301300"/>
    <row r="301301"/>
    <row r="301302"/>
    <row r="301303"/>
    <row r="301304"/>
    <row r="301305"/>
    <row r="301306"/>
    <row r="301307"/>
    <row r="301308"/>
    <row r="301309"/>
    <row r="301310"/>
    <row r="301311"/>
    <row r="301312"/>
    <row r="301313"/>
    <row r="301314"/>
    <row r="301315"/>
    <row r="301316"/>
    <row r="301317"/>
    <row r="301318"/>
    <row r="301319"/>
    <row r="301320"/>
    <row r="301321"/>
    <row r="301322"/>
    <row r="301323"/>
    <row r="301324"/>
    <row r="301325"/>
    <row r="301326"/>
    <row r="301327"/>
    <row r="301328"/>
    <row r="301329"/>
    <row r="301330"/>
    <row r="301331"/>
    <row r="301332"/>
    <row r="301333"/>
    <row r="301334"/>
    <row r="301335"/>
    <row r="301336"/>
    <row r="301337"/>
    <row r="301338"/>
    <row r="301339"/>
    <row r="301340"/>
    <row r="301341"/>
    <row r="301342"/>
    <row r="301343"/>
    <row r="301344"/>
    <row r="301345"/>
    <row r="301346"/>
    <row r="301347"/>
    <row r="301348"/>
    <row r="301349"/>
    <row r="301350"/>
    <row r="301351"/>
    <row r="301352"/>
    <row r="301353"/>
    <row r="301354"/>
    <row r="301355"/>
    <row r="301356"/>
    <row r="301357"/>
    <row r="301358"/>
    <row r="301359"/>
    <row r="301360"/>
    <row r="301361"/>
    <row r="301362"/>
    <row r="301363"/>
    <row r="301364"/>
    <row r="301365"/>
    <row r="301366"/>
    <row r="301367"/>
    <row r="301368"/>
    <row r="301369"/>
    <row r="301370"/>
    <row r="301371"/>
    <row r="301372"/>
    <row r="301373"/>
    <row r="301374"/>
    <row r="301375"/>
    <row r="301376"/>
    <row r="301377"/>
    <row r="301378"/>
    <row r="301379"/>
    <row r="301380"/>
    <row r="301381"/>
    <row r="301382"/>
    <row r="301383"/>
    <row r="301384"/>
    <row r="301385"/>
    <row r="301386"/>
    <row r="301387"/>
    <row r="301388"/>
    <row r="301389"/>
    <row r="301390"/>
    <row r="301391"/>
    <row r="301392"/>
    <row r="301393"/>
    <row r="301394"/>
    <row r="301395"/>
    <row r="301396"/>
    <row r="301397"/>
    <row r="301398"/>
    <row r="301399"/>
    <row r="301400"/>
    <row r="301401"/>
    <row r="301402"/>
    <row r="301403"/>
    <row r="301404"/>
    <row r="301405"/>
    <row r="301406"/>
    <row r="301407"/>
    <row r="301408"/>
    <row r="301409"/>
    <row r="301410"/>
    <row r="301411"/>
    <row r="301412"/>
    <row r="301413"/>
    <row r="301414"/>
    <row r="301415"/>
    <row r="301416"/>
    <row r="301417"/>
    <row r="301418"/>
    <row r="301419"/>
    <row r="301420"/>
    <row r="301421"/>
    <row r="301422"/>
    <row r="301423"/>
    <row r="301424"/>
    <row r="301425"/>
    <row r="301426"/>
    <row r="301427"/>
    <row r="301428"/>
    <row r="301429"/>
    <row r="301430"/>
    <row r="301431"/>
    <row r="301432"/>
    <row r="301433"/>
    <row r="301434"/>
    <row r="301435"/>
    <row r="301436"/>
    <row r="301437"/>
    <row r="301438"/>
    <row r="301439"/>
    <row r="301440"/>
    <row r="301441"/>
    <row r="301442"/>
    <row r="301443"/>
    <row r="301444"/>
    <row r="301445"/>
    <row r="301446"/>
    <row r="301447"/>
    <row r="301448"/>
    <row r="301449"/>
    <row r="301450"/>
    <row r="301451"/>
    <row r="301452"/>
    <row r="301453"/>
    <row r="301454"/>
    <row r="301455"/>
    <row r="301456"/>
    <row r="301457"/>
    <row r="301458"/>
    <row r="301459"/>
    <row r="301460"/>
    <row r="301461"/>
    <row r="301462"/>
    <row r="301463"/>
    <row r="301464"/>
    <row r="301465"/>
    <row r="301466"/>
    <row r="301467"/>
    <row r="301468"/>
    <row r="301469"/>
    <row r="301470"/>
    <row r="301471"/>
    <row r="301472"/>
    <row r="301473"/>
    <row r="301474"/>
    <row r="301475"/>
    <row r="301476"/>
    <row r="301477"/>
    <row r="301478"/>
    <row r="301479"/>
    <row r="301480"/>
    <row r="301481"/>
    <row r="301482"/>
    <row r="301483"/>
    <row r="301484"/>
    <row r="301485"/>
    <row r="301486"/>
    <row r="301487"/>
    <row r="301488"/>
    <row r="301489"/>
    <row r="301490"/>
    <row r="301491"/>
    <row r="301492"/>
    <row r="301493"/>
    <row r="301494"/>
    <row r="301495"/>
    <row r="301496"/>
    <row r="301497"/>
    <row r="301498"/>
    <row r="301499"/>
    <row r="301500"/>
    <row r="301501"/>
    <row r="301502"/>
    <row r="301503"/>
    <row r="301504"/>
    <row r="301505"/>
    <row r="301506"/>
    <row r="301507"/>
    <row r="301508"/>
    <row r="301509"/>
    <row r="301510"/>
    <row r="301511"/>
    <row r="301512"/>
    <row r="301513"/>
    <row r="301514"/>
    <row r="301515"/>
    <row r="301516"/>
    <row r="301517"/>
    <row r="301518"/>
    <row r="301519"/>
    <row r="301520"/>
    <row r="301521"/>
    <row r="301522"/>
    <row r="301523"/>
    <row r="301524"/>
    <row r="301525"/>
    <row r="301526"/>
    <row r="301527"/>
    <row r="301528"/>
    <row r="301529"/>
    <row r="301530"/>
    <row r="301531"/>
    <row r="301532"/>
    <row r="301533"/>
    <row r="301534"/>
    <row r="301535"/>
    <row r="301536"/>
    <row r="301537"/>
    <row r="301538"/>
    <row r="301539"/>
    <row r="301540"/>
    <row r="301541"/>
    <row r="301542"/>
    <row r="301543"/>
    <row r="301544"/>
    <row r="301545"/>
    <row r="301546"/>
    <row r="301547"/>
    <row r="301548"/>
    <row r="301549"/>
    <row r="301550"/>
    <row r="301551"/>
    <row r="301552"/>
    <row r="301553"/>
    <row r="301554"/>
    <row r="301555"/>
    <row r="301556"/>
    <row r="301557"/>
    <row r="301558"/>
    <row r="301559"/>
    <row r="301560"/>
    <row r="301561"/>
    <row r="301562"/>
    <row r="301563"/>
    <row r="301564"/>
    <row r="301565"/>
    <row r="301566"/>
    <row r="301567"/>
    <row r="301568"/>
    <row r="301569"/>
    <row r="301570"/>
    <row r="301571"/>
    <row r="301572"/>
    <row r="301573"/>
    <row r="301574"/>
    <row r="301575"/>
    <row r="301576"/>
    <row r="301577"/>
    <row r="301578"/>
    <row r="301579"/>
    <row r="301580"/>
    <row r="301581"/>
    <row r="301582"/>
    <row r="301583"/>
    <row r="301584"/>
    <row r="301585"/>
    <row r="301586"/>
    <row r="301587"/>
    <row r="301588"/>
    <row r="301589"/>
    <row r="301590"/>
    <row r="301591"/>
    <row r="301592"/>
    <row r="301593"/>
    <row r="301594"/>
    <row r="301595"/>
    <row r="301596"/>
    <row r="301597"/>
    <row r="301598"/>
    <row r="301599"/>
    <row r="301600"/>
    <row r="301601"/>
    <row r="301602"/>
    <row r="301603"/>
    <row r="301604"/>
    <row r="301605"/>
    <row r="301606"/>
    <row r="301607"/>
    <row r="301608"/>
    <row r="301609"/>
    <row r="301610"/>
    <row r="301611"/>
    <row r="301612"/>
    <row r="301613"/>
    <row r="301614"/>
    <row r="301615"/>
    <row r="301616"/>
    <row r="301617"/>
    <row r="301618"/>
    <row r="301619"/>
    <row r="301620"/>
    <row r="301621"/>
    <row r="301622"/>
    <row r="301623"/>
    <row r="301624"/>
    <row r="301625"/>
    <row r="301626"/>
    <row r="301627"/>
    <row r="301628"/>
    <row r="301629"/>
    <row r="301630"/>
    <row r="301631"/>
    <row r="301632"/>
    <row r="301633"/>
    <row r="301634"/>
    <row r="301635"/>
    <row r="301636"/>
    <row r="301637"/>
    <row r="301638"/>
    <row r="301639"/>
    <row r="301640"/>
    <row r="301641"/>
    <row r="301642"/>
    <row r="301643"/>
    <row r="301644"/>
    <row r="301645"/>
    <row r="301646"/>
    <row r="301647"/>
    <row r="301648"/>
    <row r="301649"/>
    <row r="301650"/>
    <row r="301651"/>
    <row r="301652"/>
    <row r="301653"/>
    <row r="301654"/>
    <row r="301655"/>
    <row r="301656"/>
    <row r="301657"/>
    <row r="301658"/>
    <row r="301659"/>
    <row r="301660"/>
    <row r="301661"/>
    <row r="301662"/>
    <row r="301663"/>
    <row r="301664"/>
    <row r="301665"/>
    <row r="301666"/>
    <row r="301667"/>
    <row r="301668"/>
    <row r="301669"/>
    <row r="301670"/>
    <row r="301671"/>
    <row r="301672"/>
    <row r="301673"/>
    <row r="301674"/>
    <row r="301675"/>
    <row r="301676"/>
    <row r="301677"/>
    <row r="301678"/>
    <row r="301679"/>
    <row r="301680"/>
    <row r="301681"/>
    <row r="301682"/>
    <row r="301683"/>
    <row r="301684"/>
    <row r="301685"/>
    <row r="301686"/>
    <row r="301687"/>
    <row r="301688"/>
    <row r="301689"/>
    <row r="301690"/>
    <row r="301691"/>
    <row r="301692"/>
    <row r="301693"/>
    <row r="301694"/>
    <row r="301695"/>
    <row r="301696"/>
    <row r="301697"/>
    <row r="301698"/>
    <row r="301699"/>
    <row r="301700"/>
    <row r="301701"/>
    <row r="301702"/>
    <row r="301703"/>
    <row r="301704"/>
    <row r="301705"/>
    <row r="301706"/>
    <row r="301707"/>
    <row r="301708"/>
    <row r="301709"/>
    <row r="301710"/>
    <row r="301711"/>
    <row r="301712"/>
    <row r="301713"/>
    <row r="301714"/>
    <row r="301715"/>
    <row r="301716"/>
    <row r="301717"/>
    <row r="301718"/>
    <row r="301719"/>
    <row r="301720"/>
    <row r="301721"/>
    <row r="301722"/>
    <row r="301723"/>
    <row r="301724"/>
    <row r="301725"/>
    <row r="301726"/>
    <row r="301727"/>
    <row r="301728"/>
    <row r="301729"/>
    <row r="301730"/>
    <row r="301731"/>
    <row r="301732"/>
    <row r="301733"/>
    <row r="301734"/>
    <row r="301735"/>
    <row r="301736"/>
    <row r="301737"/>
    <row r="301738"/>
    <row r="301739"/>
    <row r="301740"/>
    <row r="301741"/>
    <row r="301742"/>
    <row r="301743"/>
    <row r="301744"/>
    <row r="301745"/>
    <row r="301746"/>
    <row r="301747"/>
    <row r="301748"/>
    <row r="301749"/>
    <row r="301750"/>
    <row r="301751"/>
    <row r="301752"/>
    <row r="301753"/>
    <row r="301754"/>
    <row r="301755"/>
    <row r="301756"/>
    <row r="301757"/>
    <row r="301758"/>
    <row r="301759"/>
    <row r="301760"/>
    <row r="301761"/>
    <row r="301762"/>
    <row r="301763"/>
    <row r="301764"/>
    <row r="301765"/>
    <row r="301766"/>
    <row r="301767"/>
    <row r="301768"/>
    <row r="301769"/>
    <row r="301770"/>
    <row r="301771"/>
    <row r="301772"/>
    <row r="301773"/>
    <row r="301774"/>
    <row r="301775"/>
    <row r="301776"/>
    <row r="301777"/>
    <row r="301778"/>
    <row r="301779"/>
    <row r="301780"/>
    <row r="301781"/>
    <row r="301782"/>
    <row r="301783"/>
    <row r="301784"/>
    <row r="301785"/>
    <row r="301786"/>
    <row r="301787"/>
    <row r="301788"/>
    <row r="301789"/>
    <row r="301790"/>
    <row r="301791"/>
    <row r="301792"/>
    <row r="301793"/>
    <row r="301794"/>
    <row r="301795"/>
    <row r="301796"/>
    <row r="301797"/>
    <row r="301798"/>
    <row r="301799"/>
    <row r="301800"/>
    <row r="301801"/>
    <row r="301802"/>
    <row r="301803"/>
    <row r="301804"/>
    <row r="301805"/>
    <row r="301806"/>
    <row r="301807"/>
    <row r="301808"/>
    <row r="301809"/>
    <row r="301810"/>
    <row r="301811"/>
    <row r="301812"/>
    <row r="301813"/>
    <row r="301814"/>
    <row r="301815"/>
    <row r="301816"/>
    <row r="301817"/>
    <row r="301818"/>
    <row r="301819"/>
    <row r="301820"/>
    <row r="301821"/>
    <row r="301822"/>
    <row r="301823"/>
    <row r="301824"/>
    <row r="301825"/>
    <row r="301826"/>
    <row r="301827"/>
    <row r="301828"/>
    <row r="301829"/>
    <row r="301830"/>
    <row r="301831"/>
    <row r="301832"/>
    <row r="301833"/>
    <row r="301834"/>
    <row r="301835"/>
    <row r="301836"/>
    <row r="301837"/>
    <row r="301838"/>
    <row r="301839"/>
    <row r="301840"/>
    <row r="301841"/>
    <row r="301842"/>
    <row r="301843"/>
    <row r="301844"/>
    <row r="301845"/>
    <row r="301846"/>
    <row r="301847"/>
    <row r="301848"/>
    <row r="301849"/>
    <row r="301850"/>
    <row r="301851"/>
    <row r="301852"/>
    <row r="301853"/>
    <row r="301854"/>
    <row r="301855"/>
    <row r="301856"/>
    <row r="301857"/>
    <row r="301858"/>
    <row r="301859"/>
    <row r="301860"/>
    <row r="301861"/>
    <row r="301862"/>
    <row r="301863"/>
    <row r="301864"/>
    <row r="301865"/>
    <row r="301866"/>
    <row r="301867"/>
    <row r="301868"/>
    <row r="301869"/>
    <row r="301870"/>
    <row r="301871"/>
    <row r="301872"/>
    <row r="301873"/>
    <row r="301874"/>
    <row r="301875"/>
    <row r="301876"/>
    <row r="301877"/>
    <row r="301878"/>
    <row r="301879"/>
    <row r="301880"/>
    <row r="301881"/>
    <row r="301882"/>
    <row r="301883"/>
    <row r="301884"/>
    <row r="301885"/>
    <row r="301886"/>
    <row r="301887"/>
    <row r="301888"/>
    <row r="301889"/>
    <row r="301890"/>
    <row r="301891"/>
    <row r="301892"/>
    <row r="301893"/>
    <row r="301894"/>
    <row r="301895"/>
    <row r="301896"/>
    <row r="301897"/>
    <row r="301898"/>
    <row r="301899"/>
    <row r="301900"/>
    <row r="301901"/>
    <row r="301902"/>
    <row r="301903"/>
    <row r="301904"/>
    <row r="301905"/>
    <row r="301906"/>
    <row r="301907"/>
    <row r="301908"/>
    <row r="301909"/>
    <row r="301910"/>
    <row r="301911"/>
    <row r="301912"/>
    <row r="301913"/>
    <row r="301914"/>
    <row r="301915"/>
    <row r="301916"/>
    <row r="301917"/>
    <row r="301918"/>
    <row r="301919"/>
    <row r="301920"/>
    <row r="301921"/>
    <row r="301922"/>
    <row r="301923"/>
    <row r="301924"/>
    <row r="301925"/>
    <row r="301926"/>
    <row r="301927"/>
    <row r="301928"/>
    <row r="301929"/>
    <row r="301930"/>
    <row r="301931"/>
    <row r="301932"/>
    <row r="301933"/>
    <row r="301934"/>
    <row r="301935"/>
    <row r="301936"/>
    <row r="301937"/>
    <row r="301938"/>
    <row r="301939"/>
    <row r="301940"/>
    <row r="301941"/>
    <row r="301942"/>
    <row r="301943"/>
    <row r="301944"/>
    <row r="301945"/>
    <row r="301946"/>
    <row r="301947"/>
    <row r="301948"/>
    <row r="301949"/>
    <row r="301950"/>
    <row r="301951"/>
    <row r="301952"/>
    <row r="301953"/>
    <row r="301954"/>
    <row r="301955"/>
    <row r="301956"/>
    <row r="301957"/>
    <row r="301958"/>
    <row r="301959"/>
    <row r="301960"/>
    <row r="301961"/>
    <row r="301962"/>
    <row r="301963"/>
    <row r="301964"/>
    <row r="301965"/>
    <row r="301966"/>
    <row r="301967"/>
    <row r="301968"/>
    <row r="301969"/>
    <row r="301970"/>
    <row r="301971"/>
    <row r="301972"/>
    <row r="301973"/>
    <row r="301974"/>
    <row r="301975"/>
    <row r="301976"/>
    <row r="301977"/>
    <row r="301978"/>
    <row r="301979"/>
    <row r="301980"/>
    <row r="301981"/>
    <row r="301982"/>
    <row r="301983"/>
    <row r="301984"/>
    <row r="301985"/>
    <row r="301986"/>
    <row r="301987"/>
    <row r="301988"/>
    <row r="301989"/>
    <row r="301990"/>
    <row r="301991"/>
    <row r="301992"/>
    <row r="301993"/>
    <row r="301994"/>
    <row r="301995"/>
    <row r="301996"/>
    <row r="301997"/>
    <row r="301998"/>
    <row r="301999"/>
    <row r="302000"/>
    <row r="302001"/>
    <row r="302002"/>
    <row r="302003"/>
    <row r="302004"/>
    <row r="302005"/>
    <row r="302006"/>
    <row r="302007"/>
    <row r="302008"/>
    <row r="302009"/>
    <row r="302010"/>
    <row r="302011"/>
    <row r="302012"/>
    <row r="302013"/>
    <row r="302014"/>
    <row r="302015"/>
    <row r="302016"/>
    <row r="302017"/>
    <row r="302018"/>
    <row r="302019"/>
    <row r="302020"/>
    <row r="302021"/>
    <row r="302022"/>
    <row r="302023"/>
    <row r="302024"/>
    <row r="302025"/>
    <row r="302026"/>
    <row r="302027"/>
    <row r="302028"/>
    <row r="302029"/>
    <row r="302030"/>
    <row r="302031"/>
    <row r="302032"/>
    <row r="302033"/>
    <row r="302034"/>
    <row r="302035"/>
    <row r="302036"/>
    <row r="302037"/>
    <row r="302038"/>
    <row r="302039"/>
    <row r="302040"/>
    <row r="302041"/>
    <row r="302042"/>
    <row r="302043"/>
    <row r="302044"/>
    <row r="302045"/>
    <row r="302046"/>
    <row r="302047"/>
    <row r="302048"/>
    <row r="302049"/>
    <row r="302050"/>
    <row r="302051"/>
    <row r="302052"/>
    <row r="302053"/>
    <row r="302054"/>
    <row r="302055"/>
    <row r="302056"/>
    <row r="302057"/>
    <row r="302058"/>
    <row r="302059"/>
    <row r="302060"/>
    <row r="302061"/>
    <row r="302062"/>
    <row r="302063"/>
    <row r="302064"/>
    <row r="302065"/>
    <row r="302066"/>
    <row r="302067"/>
    <row r="302068"/>
    <row r="302069"/>
    <row r="302070"/>
    <row r="302071"/>
    <row r="302072"/>
    <row r="302073"/>
    <row r="302074"/>
    <row r="302075"/>
    <row r="302076"/>
    <row r="302077"/>
    <row r="302078"/>
    <row r="302079"/>
    <row r="302080"/>
    <row r="302081"/>
    <row r="302082"/>
    <row r="302083"/>
    <row r="302084"/>
    <row r="302085"/>
    <row r="302086"/>
    <row r="302087"/>
    <row r="302088"/>
    <row r="302089"/>
    <row r="302090"/>
    <row r="302091"/>
    <row r="302092"/>
    <row r="302093"/>
    <row r="302094"/>
    <row r="302095"/>
    <row r="302096"/>
    <row r="302097"/>
    <row r="302098"/>
    <row r="302099"/>
    <row r="302100"/>
    <row r="302101"/>
    <row r="302102"/>
    <row r="302103"/>
    <row r="302104"/>
    <row r="302105"/>
    <row r="302106"/>
    <row r="302107"/>
    <row r="302108"/>
    <row r="302109"/>
    <row r="302110"/>
    <row r="302111"/>
    <row r="302112"/>
    <row r="302113"/>
    <row r="302114"/>
    <row r="302115"/>
    <row r="302116"/>
    <row r="302117"/>
    <row r="302118"/>
    <row r="302119"/>
    <row r="302120"/>
    <row r="302121"/>
    <row r="302122"/>
    <row r="302123"/>
    <row r="302124"/>
    <row r="302125"/>
    <row r="302126"/>
    <row r="302127"/>
    <row r="302128"/>
    <row r="302129"/>
    <row r="302130"/>
    <row r="302131"/>
    <row r="302132"/>
    <row r="302133"/>
    <row r="302134"/>
    <row r="302135"/>
    <row r="302136"/>
    <row r="302137"/>
    <row r="302138"/>
    <row r="302139"/>
    <row r="302140"/>
    <row r="302141"/>
    <row r="302142"/>
    <row r="302143"/>
    <row r="302144"/>
    <row r="302145"/>
    <row r="302146"/>
    <row r="302147"/>
    <row r="302148"/>
    <row r="302149"/>
    <row r="302150"/>
    <row r="302151"/>
    <row r="302152"/>
    <row r="302153"/>
    <row r="302154"/>
    <row r="302155"/>
    <row r="302156"/>
    <row r="302157"/>
    <row r="302158"/>
    <row r="302159"/>
    <row r="302160"/>
    <row r="302161"/>
    <row r="302162"/>
    <row r="302163"/>
    <row r="302164"/>
    <row r="302165"/>
    <row r="302166"/>
    <row r="302167"/>
    <row r="302168"/>
    <row r="302169"/>
    <row r="302170"/>
    <row r="302171"/>
    <row r="302172"/>
    <row r="302173"/>
    <row r="302174"/>
    <row r="302175"/>
    <row r="302176"/>
    <row r="302177"/>
    <row r="302178"/>
    <row r="302179"/>
    <row r="302180"/>
    <row r="302181"/>
    <row r="302182"/>
    <row r="302183"/>
    <row r="302184"/>
    <row r="302185"/>
    <row r="302186"/>
    <row r="302187"/>
    <row r="302188"/>
    <row r="302189"/>
    <row r="302190"/>
    <row r="302191"/>
    <row r="302192"/>
    <row r="302193"/>
    <row r="302194"/>
    <row r="302195"/>
    <row r="302196"/>
    <row r="302197"/>
    <row r="302198"/>
    <row r="302199"/>
    <row r="302200"/>
    <row r="302201"/>
    <row r="302202"/>
    <row r="302203"/>
    <row r="302204"/>
    <row r="302205"/>
    <row r="302206"/>
    <row r="302207"/>
    <row r="302208"/>
    <row r="302209"/>
    <row r="302210"/>
    <row r="302211"/>
    <row r="302212"/>
    <row r="302213"/>
    <row r="302214"/>
    <row r="302215"/>
    <row r="302216"/>
    <row r="302217"/>
    <row r="302218"/>
    <row r="302219"/>
    <row r="302220"/>
    <row r="302221"/>
    <row r="302222"/>
    <row r="302223"/>
    <row r="302224"/>
    <row r="302225"/>
    <row r="302226"/>
    <row r="302227"/>
    <row r="302228"/>
    <row r="302229"/>
    <row r="302230"/>
    <row r="302231"/>
    <row r="302232"/>
    <row r="302233"/>
    <row r="302234"/>
    <row r="302235"/>
    <row r="302236"/>
    <row r="302237"/>
    <row r="302238"/>
    <row r="302239"/>
    <row r="302240"/>
    <row r="302241"/>
    <row r="302242"/>
    <row r="302243"/>
    <row r="302244"/>
    <row r="302245"/>
    <row r="302246"/>
    <row r="302247"/>
    <row r="302248"/>
    <row r="302249"/>
    <row r="302250"/>
    <row r="302251"/>
    <row r="302252"/>
    <row r="302253"/>
    <row r="302254"/>
    <row r="302255"/>
    <row r="302256"/>
    <row r="302257"/>
    <row r="302258"/>
    <row r="302259"/>
    <row r="302260"/>
    <row r="302261"/>
    <row r="302262"/>
    <row r="302263"/>
    <row r="302264"/>
    <row r="302265"/>
    <row r="302266"/>
    <row r="302267"/>
    <row r="302268"/>
    <row r="302269"/>
    <row r="302270"/>
    <row r="302271"/>
    <row r="302272"/>
    <row r="302273"/>
    <row r="302274"/>
    <row r="302275"/>
    <row r="302276"/>
    <row r="302277"/>
    <row r="302278"/>
    <row r="302279"/>
    <row r="302280"/>
    <row r="302281"/>
    <row r="302282"/>
    <row r="302283"/>
    <row r="302284"/>
    <row r="302285"/>
    <row r="302286"/>
    <row r="302287"/>
    <row r="302288"/>
    <row r="302289"/>
    <row r="302290"/>
    <row r="302291"/>
    <row r="302292"/>
    <row r="302293"/>
    <row r="302294"/>
    <row r="302295"/>
    <row r="302296"/>
    <row r="302297"/>
    <row r="302298"/>
    <row r="302299"/>
    <row r="302300"/>
    <row r="302301"/>
    <row r="302302"/>
    <row r="302303"/>
    <row r="302304"/>
    <row r="302305"/>
    <row r="302306"/>
    <row r="302307"/>
    <row r="302308"/>
    <row r="302309"/>
    <row r="302310"/>
    <row r="302311"/>
    <row r="302312"/>
    <row r="302313"/>
    <row r="302314"/>
    <row r="302315"/>
    <row r="302316"/>
    <row r="302317"/>
    <row r="302318"/>
    <row r="302319"/>
    <row r="302320"/>
    <row r="302321"/>
    <row r="302322"/>
    <row r="302323"/>
    <row r="302324"/>
    <row r="302325"/>
    <row r="302326"/>
    <row r="302327"/>
    <row r="302328"/>
    <row r="302329"/>
    <row r="302330"/>
    <row r="302331"/>
    <row r="302332"/>
    <row r="302333"/>
    <row r="302334"/>
    <row r="302335"/>
    <row r="302336"/>
    <row r="302337"/>
    <row r="302338"/>
    <row r="302339"/>
    <row r="302340"/>
    <row r="302341"/>
    <row r="302342"/>
    <row r="302343"/>
    <row r="302344"/>
    <row r="302345"/>
    <row r="302346"/>
    <row r="302347"/>
    <row r="302348"/>
    <row r="302349"/>
    <row r="302350"/>
    <row r="302351"/>
    <row r="302352"/>
    <row r="302353"/>
    <row r="302354"/>
    <row r="302355"/>
    <row r="302356"/>
    <row r="302357"/>
    <row r="302358"/>
    <row r="302359"/>
    <row r="302360"/>
    <row r="302361"/>
    <row r="302362"/>
    <row r="302363"/>
    <row r="302364"/>
    <row r="302365"/>
    <row r="302366"/>
    <row r="302367"/>
    <row r="302368"/>
    <row r="302369"/>
    <row r="302370"/>
    <row r="302371"/>
    <row r="302372"/>
    <row r="302373"/>
    <row r="302374"/>
    <row r="302375"/>
    <row r="302376"/>
    <row r="302377"/>
    <row r="302378"/>
    <row r="302379"/>
    <row r="302380"/>
    <row r="302381"/>
    <row r="302382"/>
    <row r="302383"/>
    <row r="302384"/>
    <row r="302385"/>
    <row r="302386"/>
    <row r="302387"/>
    <row r="302388"/>
    <row r="302389"/>
    <row r="302390"/>
    <row r="302391"/>
    <row r="302392"/>
    <row r="302393"/>
    <row r="302394"/>
    <row r="302395"/>
    <row r="302396"/>
    <row r="302397"/>
    <row r="302398"/>
    <row r="302399"/>
    <row r="302400"/>
    <row r="302401"/>
    <row r="302402"/>
    <row r="302403"/>
    <row r="302404"/>
    <row r="302405"/>
    <row r="302406"/>
    <row r="302407"/>
    <row r="302408"/>
    <row r="302409"/>
    <row r="302410"/>
    <row r="302411"/>
    <row r="302412"/>
    <row r="302413"/>
    <row r="302414"/>
    <row r="302415"/>
    <row r="302416"/>
    <row r="302417"/>
    <row r="302418"/>
    <row r="302419"/>
    <row r="302420"/>
    <row r="302421"/>
    <row r="302422"/>
    <row r="302423"/>
    <row r="302424"/>
    <row r="302425"/>
    <row r="302426"/>
    <row r="302427"/>
    <row r="302428"/>
    <row r="302429"/>
    <row r="302430"/>
    <row r="302431"/>
    <row r="302432"/>
    <row r="302433"/>
    <row r="302434"/>
    <row r="302435"/>
    <row r="302436"/>
    <row r="302437"/>
    <row r="302438"/>
    <row r="302439"/>
    <row r="302440"/>
    <row r="302441"/>
    <row r="302442"/>
    <row r="302443"/>
    <row r="302444"/>
    <row r="302445"/>
    <row r="302446"/>
    <row r="302447"/>
    <row r="302448"/>
    <row r="302449"/>
    <row r="302450"/>
    <row r="302451"/>
    <row r="302452"/>
    <row r="302453"/>
    <row r="302454"/>
    <row r="302455"/>
    <row r="302456"/>
    <row r="302457"/>
    <row r="302458"/>
    <row r="302459"/>
    <row r="302460"/>
    <row r="302461"/>
    <row r="302462"/>
    <row r="302463"/>
    <row r="302464"/>
    <row r="302465"/>
    <row r="302466"/>
    <row r="302467"/>
    <row r="302468"/>
    <row r="302469"/>
    <row r="302470"/>
    <row r="302471"/>
    <row r="302472"/>
    <row r="302473"/>
    <row r="302474"/>
    <row r="302475"/>
    <row r="302476"/>
    <row r="302477"/>
    <row r="302478"/>
    <row r="302479"/>
    <row r="302480"/>
    <row r="302481"/>
    <row r="302482"/>
    <row r="302483"/>
    <row r="302484"/>
    <row r="302485"/>
    <row r="302486"/>
    <row r="302487"/>
    <row r="302488"/>
    <row r="302489"/>
    <row r="302490"/>
    <row r="302491"/>
    <row r="302492"/>
    <row r="302493"/>
    <row r="302494"/>
    <row r="302495"/>
    <row r="302496"/>
    <row r="302497"/>
    <row r="302498"/>
    <row r="302499"/>
    <row r="302500"/>
    <row r="302501"/>
    <row r="302502"/>
    <row r="302503"/>
    <row r="302504"/>
    <row r="302505"/>
    <row r="302506"/>
    <row r="302507"/>
    <row r="302508"/>
    <row r="302509"/>
    <row r="302510"/>
    <row r="302511"/>
    <row r="302512"/>
    <row r="302513"/>
    <row r="302514"/>
    <row r="302515"/>
    <row r="302516"/>
    <row r="302517"/>
    <row r="302518"/>
    <row r="302519"/>
    <row r="302520"/>
    <row r="302521"/>
    <row r="302522"/>
    <row r="302523"/>
    <row r="302524"/>
    <row r="302525"/>
    <row r="302526"/>
    <row r="302527"/>
    <row r="302528"/>
    <row r="302529"/>
    <row r="302530"/>
    <row r="302531"/>
    <row r="302532"/>
    <row r="302533"/>
    <row r="302534"/>
    <row r="302535"/>
    <row r="302536"/>
    <row r="302537"/>
    <row r="302538"/>
    <row r="302539"/>
    <row r="302540"/>
    <row r="302541"/>
    <row r="302542"/>
    <row r="302543"/>
    <row r="302544"/>
    <row r="302545"/>
    <row r="302546"/>
    <row r="302547"/>
    <row r="302548"/>
    <row r="302549"/>
    <row r="302550"/>
    <row r="302551"/>
    <row r="302552"/>
    <row r="302553"/>
    <row r="302554"/>
    <row r="302555"/>
    <row r="302556"/>
    <row r="302557"/>
    <row r="302558"/>
    <row r="302559"/>
    <row r="302560"/>
    <row r="302561"/>
    <row r="302562"/>
    <row r="302563"/>
    <row r="302564"/>
    <row r="302565"/>
    <row r="302566"/>
    <row r="302567"/>
    <row r="302568"/>
    <row r="302569"/>
    <row r="302570"/>
    <row r="302571"/>
    <row r="302572"/>
    <row r="302573"/>
    <row r="302574"/>
    <row r="302575"/>
    <row r="302576"/>
    <row r="302577"/>
    <row r="302578"/>
    <row r="302579"/>
    <row r="302580"/>
    <row r="302581"/>
    <row r="302582"/>
    <row r="302583"/>
    <row r="302584"/>
    <row r="302585"/>
    <row r="302586"/>
    <row r="302587"/>
    <row r="302588"/>
    <row r="302589"/>
    <row r="302590"/>
    <row r="302591"/>
    <row r="302592"/>
    <row r="302593"/>
    <row r="302594"/>
    <row r="302595"/>
    <row r="302596"/>
    <row r="302597"/>
    <row r="302598"/>
    <row r="302599"/>
    <row r="302600"/>
    <row r="302601"/>
    <row r="302602"/>
    <row r="302603"/>
    <row r="302604"/>
    <row r="302605"/>
    <row r="302606"/>
    <row r="302607"/>
    <row r="302608"/>
    <row r="302609"/>
    <row r="302610"/>
    <row r="302611"/>
    <row r="302612"/>
    <row r="302613"/>
    <row r="302614"/>
    <row r="302615"/>
    <row r="302616"/>
    <row r="302617"/>
    <row r="302618"/>
    <row r="302619"/>
    <row r="302620"/>
    <row r="302621"/>
    <row r="302622"/>
    <row r="302623"/>
    <row r="302624"/>
    <row r="302625"/>
    <row r="302626"/>
    <row r="302627"/>
    <row r="302628"/>
    <row r="302629"/>
    <row r="302630"/>
    <row r="302631"/>
    <row r="302632"/>
    <row r="302633"/>
    <row r="302634"/>
    <row r="302635"/>
    <row r="302636"/>
    <row r="302637"/>
    <row r="302638"/>
    <row r="302639"/>
    <row r="302640"/>
    <row r="302641"/>
    <row r="302642"/>
    <row r="302643"/>
    <row r="302644"/>
    <row r="302645"/>
    <row r="302646"/>
    <row r="302647"/>
    <row r="302648"/>
    <row r="302649"/>
    <row r="302650"/>
    <row r="302651"/>
    <row r="302652"/>
    <row r="302653"/>
    <row r="302654"/>
    <row r="302655"/>
    <row r="302656"/>
    <row r="302657"/>
    <row r="302658"/>
    <row r="302659"/>
    <row r="302660"/>
    <row r="302661"/>
    <row r="302662"/>
    <row r="302663"/>
    <row r="302664"/>
    <row r="302665"/>
    <row r="302666"/>
    <row r="302667"/>
    <row r="302668"/>
    <row r="302669"/>
    <row r="302670"/>
    <row r="302671"/>
    <row r="302672"/>
    <row r="302673"/>
    <row r="302674"/>
    <row r="302675"/>
    <row r="302676"/>
    <row r="302677"/>
    <row r="302678"/>
    <row r="302679"/>
    <row r="302680"/>
    <row r="302681"/>
    <row r="302682"/>
    <row r="302683"/>
    <row r="302684"/>
    <row r="302685"/>
    <row r="302686"/>
    <row r="302687"/>
    <row r="302688"/>
    <row r="302689"/>
    <row r="302690"/>
    <row r="302691"/>
    <row r="302692"/>
    <row r="302693"/>
    <row r="302694"/>
    <row r="302695"/>
    <row r="302696"/>
    <row r="302697"/>
    <row r="302698"/>
    <row r="302699"/>
    <row r="302700"/>
    <row r="302701"/>
    <row r="302702"/>
    <row r="302703"/>
    <row r="302704"/>
    <row r="302705"/>
    <row r="302706"/>
    <row r="302707"/>
    <row r="302708"/>
    <row r="302709"/>
    <row r="302710"/>
    <row r="302711"/>
    <row r="302712"/>
    <row r="302713"/>
    <row r="302714"/>
    <row r="302715"/>
    <row r="302716"/>
    <row r="302717"/>
    <row r="302718"/>
    <row r="302719"/>
    <row r="302720"/>
    <row r="302721"/>
    <row r="302722"/>
    <row r="302723"/>
    <row r="302724"/>
    <row r="302725"/>
    <row r="302726"/>
    <row r="302727"/>
    <row r="302728"/>
    <row r="302729"/>
    <row r="302730"/>
    <row r="302731"/>
    <row r="302732"/>
    <row r="302733"/>
    <row r="302734"/>
    <row r="302735"/>
    <row r="302736"/>
    <row r="302737"/>
    <row r="302738"/>
    <row r="302739"/>
    <row r="302740"/>
    <row r="302741"/>
    <row r="302742"/>
    <row r="302743"/>
    <row r="302744"/>
    <row r="302745"/>
    <row r="302746"/>
    <row r="302747"/>
    <row r="302748"/>
    <row r="302749"/>
    <row r="302750"/>
    <row r="302751"/>
    <row r="302752"/>
    <row r="302753"/>
    <row r="302754"/>
    <row r="302755"/>
    <row r="302756"/>
    <row r="302757"/>
    <row r="302758"/>
    <row r="302759"/>
    <row r="302760"/>
    <row r="302761"/>
    <row r="302762"/>
    <row r="302763"/>
    <row r="302764"/>
    <row r="302765"/>
    <row r="302766"/>
    <row r="302767"/>
    <row r="302768"/>
    <row r="302769"/>
    <row r="302770"/>
    <row r="302771"/>
    <row r="302772"/>
    <row r="302773"/>
    <row r="302774"/>
    <row r="302775"/>
    <row r="302776"/>
    <row r="302777"/>
    <row r="302778"/>
    <row r="302779"/>
    <row r="302780"/>
    <row r="302781"/>
    <row r="302782"/>
    <row r="302783"/>
    <row r="302784"/>
    <row r="302785"/>
    <row r="302786"/>
    <row r="302787"/>
    <row r="302788"/>
    <row r="302789"/>
    <row r="302790"/>
    <row r="302791"/>
    <row r="302792"/>
    <row r="302793"/>
    <row r="302794"/>
    <row r="302795"/>
    <row r="302796"/>
    <row r="302797"/>
    <row r="302798"/>
    <row r="302799"/>
    <row r="302800"/>
    <row r="302801"/>
    <row r="302802"/>
    <row r="302803"/>
    <row r="302804"/>
    <row r="302805"/>
    <row r="302806"/>
    <row r="302807"/>
    <row r="302808"/>
    <row r="302809"/>
    <row r="302810"/>
    <row r="302811"/>
    <row r="302812"/>
    <row r="302813"/>
    <row r="302814"/>
    <row r="302815"/>
    <row r="302816"/>
    <row r="302817"/>
    <row r="302818"/>
    <row r="302819"/>
    <row r="302820"/>
    <row r="302821"/>
    <row r="302822"/>
    <row r="302823"/>
    <row r="302824"/>
    <row r="302825"/>
    <row r="302826"/>
    <row r="302827"/>
    <row r="302828"/>
    <row r="302829"/>
    <row r="302830"/>
    <row r="302831"/>
    <row r="302832"/>
    <row r="302833"/>
    <row r="302834"/>
    <row r="302835"/>
    <row r="302836"/>
    <row r="302837"/>
    <row r="302838"/>
    <row r="302839"/>
    <row r="302840"/>
    <row r="302841"/>
    <row r="302842"/>
    <row r="302843"/>
    <row r="302844"/>
    <row r="302845"/>
    <row r="302846"/>
    <row r="302847"/>
    <row r="302848"/>
    <row r="302849"/>
    <row r="302850"/>
    <row r="302851"/>
    <row r="302852"/>
    <row r="302853"/>
    <row r="302854"/>
    <row r="302855"/>
    <row r="302856"/>
    <row r="302857"/>
    <row r="302858"/>
    <row r="302859"/>
    <row r="302860"/>
    <row r="302861"/>
    <row r="302862"/>
    <row r="302863"/>
    <row r="302864"/>
    <row r="302865"/>
    <row r="302866"/>
    <row r="302867"/>
    <row r="302868"/>
    <row r="302869"/>
    <row r="302870"/>
    <row r="302871"/>
    <row r="302872"/>
    <row r="302873"/>
    <row r="302874"/>
    <row r="302875"/>
    <row r="302876"/>
    <row r="302877"/>
    <row r="302878"/>
    <row r="302879"/>
    <row r="302880"/>
    <row r="302881"/>
    <row r="302882"/>
    <row r="302883"/>
    <row r="302884"/>
    <row r="302885"/>
    <row r="302886"/>
    <row r="302887"/>
    <row r="302888"/>
    <row r="302889"/>
    <row r="302890"/>
    <row r="302891"/>
    <row r="302892"/>
    <row r="302893"/>
    <row r="302894"/>
    <row r="302895"/>
    <row r="302896"/>
    <row r="302897"/>
    <row r="302898"/>
    <row r="302899"/>
    <row r="302900"/>
    <row r="302901"/>
    <row r="302902"/>
    <row r="302903"/>
    <row r="302904"/>
    <row r="302905"/>
    <row r="302906"/>
    <row r="302907"/>
    <row r="302908"/>
    <row r="302909"/>
    <row r="302910"/>
    <row r="302911"/>
    <row r="302912"/>
    <row r="302913"/>
    <row r="302914"/>
    <row r="302915"/>
    <row r="302916"/>
    <row r="302917"/>
    <row r="302918"/>
    <row r="302919"/>
    <row r="302920"/>
    <row r="302921"/>
    <row r="302922"/>
    <row r="302923"/>
    <row r="302924"/>
    <row r="302925"/>
    <row r="302926"/>
    <row r="302927"/>
    <row r="302928"/>
    <row r="302929"/>
    <row r="302930"/>
    <row r="302931"/>
    <row r="302932"/>
    <row r="302933"/>
    <row r="302934"/>
    <row r="302935"/>
    <row r="302936"/>
    <row r="302937"/>
    <row r="302938"/>
    <row r="302939"/>
    <row r="302940"/>
    <row r="302941"/>
    <row r="302942"/>
    <row r="302943"/>
    <row r="302944"/>
    <row r="302945"/>
    <row r="302946"/>
    <row r="302947"/>
    <row r="302948"/>
    <row r="302949"/>
    <row r="302950"/>
    <row r="302951"/>
    <row r="302952"/>
    <row r="302953"/>
    <row r="302954"/>
    <row r="302955"/>
    <row r="302956"/>
    <row r="302957"/>
    <row r="302958"/>
    <row r="302959"/>
    <row r="302960"/>
    <row r="302961"/>
    <row r="302962"/>
    <row r="302963"/>
    <row r="302964"/>
    <row r="302965"/>
    <row r="302966"/>
    <row r="302967"/>
    <row r="302968"/>
    <row r="302969"/>
    <row r="302970"/>
    <row r="302971"/>
    <row r="302972"/>
    <row r="302973"/>
    <row r="302974"/>
    <row r="302975"/>
    <row r="302976"/>
    <row r="302977"/>
    <row r="302978"/>
    <row r="302979"/>
    <row r="302980"/>
    <row r="302981"/>
    <row r="302982"/>
    <row r="302983"/>
    <row r="302984"/>
    <row r="302985"/>
    <row r="302986"/>
    <row r="302987"/>
    <row r="302988"/>
    <row r="302989"/>
    <row r="302990"/>
    <row r="302991"/>
    <row r="302992"/>
    <row r="302993"/>
    <row r="302994"/>
    <row r="302995"/>
    <row r="302996"/>
    <row r="302997"/>
    <row r="302998"/>
    <row r="302999"/>
    <row r="303000"/>
    <row r="303001"/>
    <row r="303002"/>
    <row r="303003"/>
    <row r="303004"/>
    <row r="303005"/>
    <row r="303006"/>
    <row r="303007"/>
    <row r="303008"/>
    <row r="303009"/>
    <row r="303010"/>
    <row r="303011"/>
    <row r="303012"/>
    <row r="303013"/>
    <row r="303014"/>
    <row r="303015"/>
    <row r="303016"/>
    <row r="303017"/>
    <row r="303018"/>
    <row r="303019"/>
    <row r="303020"/>
    <row r="303021"/>
    <row r="303022"/>
    <row r="303023"/>
    <row r="303024"/>
    <row r="303025"/>
    <row r="303026"/>
    <row r="303027"/>
    <row r="303028"/>
    <row r="303029"/>
    <row r="303030"/>
    <row r="303031"/>
    <row r="303032"/>
    <row r="303033"/>
    <row r="303034"/>
    <row r="303035"/>
    <row r="303036"/>
    <row r="303037"/>
    <row r="303038"/>
    <row r="303039"/>
    <row r="303040"/>
    <row r="303041"/>
    <row r="303042"/>
    <row r="303043"/>
    <row r="303044"/>
    <row r="303045"/>
    <row r="303046"/>
    <row r="303047"/>
    <row r="303048"/>
    <row r="303049"/>
    <row r="303050"/>
    <row r="303051"/>
    <row r="303052"/>
    <row r="303053"/>
    <row r="303054"/>
    <row r="303055"/>
    <row r="303056"/>
    <row r="303057"/>
    <row r="303058"/>
    <row r="303059"/>
    <row r="303060"/>
    <row r="303061"/>
    <row r="303062"/>
    <row r="303063"/>
    <row r="303064"/>
    <row r="303065"/>
    <row r="303066"/>
    <row r="303067"/>
    <row r="303068"/>
    <row r="303069"/>
    <row r="303070"/>
    <row r="303071"/>
    <row r="303072"/>
    <row r="303073"/>
    <row r="303074"/>
    <row r="303075"/>
    <row r="303076"/>
    <row r="303077"/>
    <row r="303078"/>
    <row r="303079"/>
    <row r="303080"/>
    <row r="303081"/>
    <row r="303082"/>
    <row r="303083"/>
    <row r="303084"/>
    <row r="303085"/>
    <row r="303086"/>
    <row r="303087"/>
    <row r="303088"/>
    <row r="303089"/>
    <row r="303090"/>
    <row r="303091"/>
    <row r="303092"/>
    <row r="303093"/>
    <row r="303094"/>
    <row r="303095"/>
    <row r="303096"/>
    <row r="303097"/>
    <row r="303098"/>
    <row r="303099"/>
    <row r="303100"/>
    <row r="303101"/>
    <row r="303102"/>
    <row r="303103"/>
    <row r="303104"/>
    <row r="303105"/>
    <row r="303106"/>
    <row r="303107"/>
    <row r="303108"/>
    <row r="303109"/>
    <row r="303110"/>
    <row r="303111"/>
    <row r="303112"/>
    <row r="303113"/>
    <row r="303114"/>
    <row r="303115"/>
    <row r="303116"/>
    <row r="303117"/>
    <row r="303118"/>
    <row r="303119"/>
    <row r="303120"/>
    <row r="303121"/>
    <row r="303122"/>
    <row r="303123"/>
    <row r="303124"/>
    <row r="303125"/>
    <row r="303126"/>
    <row r="303127"/>
    <row r="303128"/>
    <row r="303129"/>
    <row r="303130"/>
    <row r="303131"/>
    <row r="303132"/>
    <row r="303133"/>
    <row r="303134"/>
    <row r="303135"/>
    <row r="303136"/>
    <row r="303137"/>
    <row r="303138"/>
    <row r="303139"/>
    <row r="303140"/>
    <row r="303141"/>
    <row r="303142"/>
    <row r="303143"/>
    <row r="303144"/>
    <row r="303145"/>
    <row r="303146"/>
    <row r="303147"/>
    <row r="303148"/>
    <row r="303149"/>
    <row r="303150"/>
    <row r="303151"/>
    <row r="303152"/>
    <row r="303153"/>
    <row r="303154"/>
    <row r="303155"/>
    <row r="303156"/>
    <row r="303157"/>
    <row r="303158"/>
    <row r="303159"/>
    <row r="303160"/>
    <row r="303161"/>
    <row r="303162"/>
    <row r="303163"/>
    <row r="303164"/>
    <row r="303165"/>
    <row r="303166"/>
    <row r="303167"/>
    <row r="303168"/>
    <row r="303169"/>
    <row r="303170"/>
    <row r="303171"/>
    <row r="303172"/>
    <row r="303173"/>
    <row r="303174"/>
    <row r="303175"/>
    <row r="303176"/>
    <row r="303177"/>
    <row r="303178"/>
    <row r="303179"/>
    <row r="303180"/>
    <row r="303181"/>
    <row r="303182"/>
    <row r="303183"/>
    <row r="303184"/>
    <row r="303185"/>
    <row r="303186"/>
    <row r="303187"/>
    <row r="303188"/>
    <row r="303189"/>
    <row r="303190"/>
    <row r="303191"/>
    <row r="303192"/>
    <row r="303193"/>
    <row r="303194"/>
    <row r="303195"/>
    <row r="303196"/>
    <row r="303197"/>
    <row r="303198"/>
    <row r="303199"/>
    <row r="303200"/>
    <row r="303201"/>
    <row r="303202"/>
    <row r="303203"/>
    <row r="303204"/>
    <row r="303205"/>
    <row r="303206"/>
    <row r="303207"/>
    <row r="303208"/>
    <row r="303209"/>
    <row r="303210"/>
    <row r="303211"/>
    <row r="303212"/>
    <row r="303213"/>
    <row r="303214"/>
    <row r="303215"/>
    <row r="303216"/>
    <row r="303217"/>
    <row r="303218"/>
    <row r="303219"/>
    <row r="303220"/>
    <row r="303221"/>
    <row r="303222"/>
    <row r="303223"/>
    <row r="303224"/>
    <row r="303225"/>
    <row r="303226"/>
    <row r="303227"/>
    <row r="303228"/>
    <row r="303229"/>
    <row r="303230"/>
    <row r="303231"/>
    <row r="303232"/>
    <row r="303233"/>
    <row r="303234"/>
    <row r="303235"/>
    <row r="303236"/>
    <row r="303237"/>
    <row r="303238"/>
    <row r="303239"/>
    <row r="303240"/>
    <row r="303241"/>
    <row r="303242"/>
    <row r="303243"/>
    <row r="303244"/>
    <row r="303245"/>
    <row r="303246"/>
    <row r="303247"/>
    <row r="303248"/>
    <row r="303249"/>
    <row r="303250"/>
    <row r="303251"/>
    <row r="303252"/>
    <row r="303253"/>
    <row r="303254"/>
    <row r="303255"/>
    <row r="303256"/>
    <row r="303257"/>
    <row r="303258"/>
    <row r="303259"/>
    <row r="303260"/>
    <row r="303261"/>
    <row r="303262"/>
    <row r="303263"/>
    <row r="303264"/>
    <row r="303265"/>
    <row r="303266"/>
    <row r="303267"/>
    <row r="303268"/>
    <row r="303269"/>
    <row r="303270"/>
    <row r="303271"/>
    <row r="303272"/>
    <row r="303273"/>
    <row r="303274"/>
    <row r="303275"/>
    <row r="303276"/>
    <row r="303277"/>
    <row r="303278"/>
    <row r="303279"/>
    <row r="303280"/>
    <row r="303281"/>
    <row r="303282"/>
    <row r="303283"/>
    <row r="303284"/>
    <row r="303285"/>
    <row r="303286"/>
    <row r="303287"/>
    <row r="303288"/>
    <row r="303289"/>
    <row r="303290"/>
    <row r="303291"/>
    <row r="303292"/>
    <row r="303293"/>
    <row r="303294"/>
    <row r="303295"/>
    <row r="303296"/>
    <row r="303297"/>
    <row r="303298"/>
    <row r="303299"/>
    <row r="303300"/>
    <row r="303301"/>
    <row r="303302"/>
    <row r="303303"/>
    <row r="303304"/>
    <row r="303305"/>
    <row r="303306"/>
    <row r="303307"/>
    <row r="303308"/>
    <row r="303309"/>
    <row r="303310"/>
    <row r="303311"/>
    <row r="303312"/>
    <row r="303313"/>
    <row r="303314"/>
    <row r="303315"/>
    <row r="303316"/>
    <row r="303317"/>
    <row r="303318"/>
    <row r="303319"/>
    <row r="303320"/>
    <row r="303321"/>
    <row r="303322"/>
    <row r="303323"/>
    <row r="303324"/>
    <row r="303325"/>
    <row r="303326"/>
    <row r="303327"/>
    <row r="303328"/>
    <row r="303329"/>
    <row r="303330"/>
    <row r="303331"/>
    <row r="303332"/>
    <row r="303333"/>
    <row r="303334"/>
    <row r="303335"/>
    <row r="303336"/>
    <row r="303337"/>
    <row r="303338"/>
    <row r="303339"/>
    <row r="303340"/>
    <row r="303341"/>
    <row r="303342"/>
    <row r="303343"/>
    <row r="303344"/>
    <row r="303345"/>
    <row r="303346"/>
    <row r="303347"/>
    <row r="303348"/>
    <row r="303349"/>
    <row r="303350"/>
    <row r="303351"/>
    <row r="303352"/>
    <row r="303353"/>
    <row r="303354"/>
    <row r="303355"/>
    <row r="303356"/>
    <row r="303357"/>
    <row r="303358"/>
    <row r="303359"/>
    <row r="303360"/>
    <row r="303361"/>
    <row r="303362"/>
    <row r="303363"/>
    <row r="303364"/>
    <row r="303365"/>
    <row r="303366"/>
    <row r="303367"/>
    <row r="303368"/>
    <row r="303369"/>
    <row r="303370"/>
    <row r="303371"/>
    <row r="303372"/>
    <row r="303373"/>
    <row r="303374"/>
    <row r="303375"/>
    <row r="303376"/>
    <row r="303377"/>
    <row r="303378"/>
    <row r="303379"/>
    <row r="303380"/>
    <row r="303381"/>
    <row r="303382"/>
    <row r="303383"/>
    <row r="303384"/>
    <row r="303385"/>
    <row r="303386"/>
    <row r="303387"/>
    <row r="303388"/>
    <row r="303389"/>
    <row r="303390"/>
    <row r="303391"/>
    <row r="303392"/>
    <row r="303393"/>
    <row r="303394"/>
    <row r="303395"/>
    <row r="303396"/>
    <row r="303397"/>
    <row r="303398"/>
    <row r="303399"/>
    <row r="303400"/>
    <row r="303401"/>
    <row r="303402"/>
    <row r="303403"/>
    <row r="303404"/>
    <row r="303405"/>
    <row r="303406"/>
    <row r="303407"/>
    <row r="303408"/>
    <row r="303409"/>
    <row r="303410"/>
    <row r="303411"/>
    <row r="303412"/>
    <row r="303413"/>
    <row r="303414"/>
    <row r="303415"/>
    <row r="303416"/>
    <row r="303417"/>
    <row r="303418"/>
    <row r="303419"/>
    <row r="303420"/>
    <row r="303421"/>
    <row r="303422"/>
    <row r="303423"/>
    <row r="303424"/>
    <row r="303425"/>
    <row r="303426"/>
    <row r="303427"/>
    <row r="303428"/>
    <row r="303429"/>
    <row r="303430"/>
    <row r="303431"/>
    <row r="303432"/>
    <row r="303433"/>
    <row r="303434"/>
    <row r="303435"/>
    <row r="303436"/>
    <row r="303437"/>
    <row r="303438"/>
    <row r="303439"/>
    <row r="303440"/>
    <row r="303441"/>
    <row r="303442"/>
    <row r="303443"/>
    <row r="303444"/>
    <row r="303445"/>
    <row r="303446"/>
    <row r="303447"/>
    <row r="303448"/>
    <row r="303449"/>
    <row r="303450"/>
    <row r="303451"/>
    <row r="303452"/>
    <row r="303453"/>
    <row r="303454"/>
    <row r="303455"/>
    <row r="303456"/>
    <row r="303457"/>
    <row r="303458"/>
    <row r="303459"/>
    <row r="303460"/>
    <row r="303461"/>
    <row r="303462"/>
    <row r="303463"/>
    <row r="303464"/>
    <row r="303465"/>
    <row r="303466"/>
    <row r="303467"/>
    <row r="303468"/>
    <row r="303469"/>
    <row r="303470"/>
    <row r="303471"/>
    <row r="303472"/>
    <row r="303473"/>
    <row r="303474"/>
    <row r="303475"/>
    <row r="303476"/>
    <row r="303477"/>
    <row r="303478"/>
    <row r="303479"/>
    <row r="303480"/>
    <row r="303481"/>
    <row r="303482"/>
    <row r="303483"/>
    <row r="303484"/>
    <row r="303485"/>
    <row r="303486"/>
    <row r="303487"/>
    <row r="303488"/>
    <row r="303489"/>
    <row r="303490"/>
    <row r="303491"/>
    <row r="303492"/>
    <row r="303493"/>
    <row r="303494"/>
    <row r="303495"/>
    <row r="303496"/>
    <row r="303497"/>
    <row r="303498"/>
    <row r="303499"/>
    <row r="303500"/>
    <row r="303501"/>
    <row r="303502"/>
    <row r="303503"/>
    <row r="303504"/>
    <row r="303505"/>
    <row r="303506"/>
    <row r="303507"/>
    <row r="303508"/>
    <row r="303509"/>
    <row r="303510"/>
    <row r="303511"/>
    <row r="303512"/>
    <row r="303513"/>
    <row r="303514"/>
    <row r="303515"/>
    <row r="303516"/>
    <row r="303517"/>
    <row r="303518"/>
    <row r="303519"/>
    <row r="303520"/>
    <row r="303521"/>
    <row r="303522"/>
    <row r="303523"/>
    <row r="303524"/>
    <row r="303525"/>
    <row r="303526"/>
    <row r="303527"/>
    <row r="303528"/>
    <row r="303529"/>
    <row r="303530"/>
    <row r="303531"/>
    <row r="303532"/>
    <row r="303533"/>
    <row r="303534"/>
    <row r="303535"/>
    <row r="303536"/>
    <row r="303537"/>
    <row r="303538"/>
    <row r="303539"/>
    <row r="303540"/>
    <row r="303541"/>
    <row r="303542"/>
    <row r="303543"/>
    <row r="303544"/>
    <row r="303545"/>
    <row r="303546"/>
    <row r="303547"/>
    <row r="303548"/>
    <row r="303549"/>
    <row r="303550"/>
    <row r="303551"/>
    <row r="303552"/>
    <row r="303553"/>
    <row r="303554"/>
    <row r="303555"/>
    <row r="303556"/>
    <row r="303557"/>
    <row r="303558"/>
    <row r="303559"/>
    <row r="303560"/>
    <row r="303561"/>
    <row r="303562"/>
    <row r="303563"/>
    <row r="303564"/>
    <row r="303565"/>
    <row r="303566"/>
    <row r="303567"/>
    <row r="303568"/>
    <row r="303569"/>
    <row r="303570"/>
    <row r="303571"/>
    <row r="303572"/>
    <row r="303573"/>
    <row r="303574"/>
    <row r="303575"/>
    <row r="303576"/>
    <row r="303577"/>
    <row r="303578"/>
    <row r="303579"/>
    <row r="303580"/>
    <row r="303581"/>
    <row r="303582"/>
    <row r="303583"/>
    <row r="303584"/>
    <row r="303585"/>
    <row r="303586"/>
    <row r="303587"/>
    <row r="303588"/>
    <row r="303589"/>
    <row r="303590"/>
    <row r="303591"/>
    <row r="303592"/>
    <row r="303593"/>
    <row r="303594"/>
    <row r="303595"/>
    <row r="303596"/>
    <row r="303597"/>
    <row r="303598"/>
    <row r="303599"/>
    <row r="303600"/>
    <row r="303601"/>
    <row r="303602"/>
    <row r="303603"/>
    <row r="303604"/>
    <row r="303605"/>
    <row r="303606"/>
    <row r="303607"/>
    <row r="303608"/>
    <row r="303609"/>
    <row r="303610"/>
    <row r="303611"/>
    <row r="303612"/>
    <row r="303613"/>
    <row r="303614"/>
    <row r="303615"/>
    <row r="303616"/>
    <row r="303617"/>
    <row r="303618"/>
    <row r="303619"/>
    <row r="303620"/>
    <row r="303621"/>
    <row r="303622"/>
    <row r="303623"/>
    <row r="303624"/>
    <row r="303625"/>
    <row r="303626"/>
    <row r="303627"/>
    <row r="303628"/>
    <row r="303629"/>
    <row r="303630"/>
    <row r="303631"/>
    <row r="303632"/>
    <row r="303633"/>
    <row r="303634"/>
    <row r="303635"/>
    <row r="303636"/>
    <row r="303637"/>
    <row r="303638"/>
    <row r="303639"/>
    <row r="303640"/>
    <row r="303641"/>
    <row r="303642"/>
    <row r="303643"/>
    <row r="303644"/>
    <row r="303645"/>
    <row r="303646"/>
    <row r="303647"/>
    <row r="303648"/>
    <row r="303649"/>
    <row r="303650"/>
    <row r="303651"/>
    <row r="303652"/>
    <row r="303653"/>
    <row r="303654"/>
    <row r="303655"/>
    <row r="303656"/>
    <row r="303657"/>
    <row r="303658"/>
    <row r="303659"/>
    <row r="303660"/>
    <row r="303661"/>
    <row r="303662"/>
    <row r="303663"/>
    <row r="303664"/>
    <row r="303665"/>
    <row r="303666"/>
    <row r="303667"/>
    <row r="303668"/>
    <row r="303669"/>
    <row r="303670"/>
    <row r="303671"/>
    <row r="303672"/>
    <row r="303673"/>
    <row r="303674"/>
    <row r="303675"/>
    <row r="303676"/>
    <row r="303677"/>
    <row r="303678"/>
    <row r="303679"/>
    <row r="303680"/>
    <row r="303681"/>
    <row r="303682"/>
    <row r="303683"/>
    <row r="303684"/>
    <row r="303685"/>
    <row r="303686"/>
    <row r="303687"/>
    <row r="303688"/>
    <row r="303689"/>
    <row r="303690"/>
    <row r="303691"/>
    <row r="303692"/>
    <row r="303693"/>
    <row r="303694"/>
    <row r="303695"/>
    <row r="303696"/>
    <row r="303697"/>
    <row r="303698"/>
    <row r="303699"/>
    <row r="303700"/>
    <row r="303701"/>
    <row r="303702"/>
    <row r="303703"/>
    <row r="303704"/>
    <row r="303705"/>
    <row r="303706"/>
    <row r="303707"/>
    <row r="303708"/>
    <row r="303709"/>
    <row r="303710"/>
    <row r="303711"/>
    <row r="303712"/>
    <row r="303713"/>
    <row r="303714"/>
    <row r="303715"/>
    <row r="303716"/>
    <row r="303717"/>
    <row r="303718"/>
    <row r="303719"/>
    <row r="303720"/>
    <row r="303721"/>
    <row r="303722"/>
    <row r="303723"/>
    <row r="303724"/>
    <row r="303725"/>
    <row r="303726"/>
    <row r="303727"/>
    <row r="303728"/>
    <row r="303729"/>
    <row r="303730"/>
    <row r="303731"/>
    <row r="303732"/>
    <row r="303733"/>
    <row r="303734"/>
    <row r="303735"/>
    <row r="303736"/>
    <row r="303737"/>
    <row r="303738"/>
    <row r="303739"/>
    <row r="303740"/>
    <row r="303741"/>
    <row r="303742"/>
    <row r="303743"/>
    <row r="303744"/>
    <row r="303745"/>
    <row r="303746"/>
    <row r="303747"/>
    <row r="303748"/>
    <row r="303749"/>
    <row r="303750"/>
    <row r="303751"/>
    <row r="303752"/>
    <row r="303753"/>
    <row r="303754"/>
    <row r="303755"/>
    <row r="303756"/>
    <row r="303757"/>
    <row r="303758"/>
    <row r="303759"/>
    <row r="303760"/>
    <row r="303761"/>
    <row r="303762"/>
    <row r="303763"/>
    <row r="303764"/>
    <row r="303765"/>
    <row r="303766"/>
    <row r="303767"/>
    <row r="303768"/>
    <row r="303769"/>
    <row r="303770"/>
    <row r="303771"/>
    <row r="303772"/>
    <row r="303773"/>
    <row r="303774"/>
    <row r="303775"/>
    <row r="303776"/>
    <row r="303777"/>
    <row r="303778"/>
    <row r="303779"/>
    <row r="303780"/>
    <row r="303781"/>
    <row r="303782"/>
    <row r="303783"/>
    <row r="303784"/>
    <row r="303785"/>
    <row r="303786"/>
    <row r="303787"/>
    <row r="303788"/>
    <row r="303789"/>
    <row r="303790"/>
    <row r="303791"/>
    <row r="303792"/>
    <row r="303793"/>
    <row r="303794"/>
    <row r="303795"/>
    <row r="303796"/>
    <row r="303797"/>
    <row r="303798"/>
    <row r="303799"/>
    <row r="303800"/>
    <row r="303801"/>
    <row r="303802"/>
    <row r="303803"/>
    <row r="303804"/>
    <row r="303805"/>
    <row r="303806"/>
    <row r="303807"/>
    <row r="303808"/>
    <row r="303809"/>
    <row r="303810"/>
    <row r="303811"/>
    <row r="303812"/>
    <row r="303813"/>
    <row r="303814"/>
    <row r="303815"/>
    <row r="303816"/>
    <row r="303817"/>
    <row r="303818"/>
    <row r="303819"/>
    <row r="303820"/>
    <row r="303821"/>
    <row r="303822"/>
    <row r="303823"/>
    <row r="303824"/>
    <row r="303825"/>
    <row r="303826"/>
    <row r="303827"/>
    <row r="303828"/>
    <row r="303829"/>
    <row r="303830"/>
    <row r="303831"/>
    <row r="303832"/>
    <row r="303833"/>
    <row r="303834"/>
    <row r="303835"/>
    <row r="303836"/>
    <row r="303837"/>
    <row r="303838"/>
    <row r="303839"/>
    <row r="303840"/>
    <row r="303841"/>
    <row r="303842"/>
    <row r="303843"/>
    <row r="303844"/>
    <row r="303845"/>
    <row r="303846"/>
    <row r="303847"/>
    <row r="303848"/>
    <row r="303849"/>
    <row r="303850"/>
    <row r="303851"/>
    <row r="303852"/>
    <row r="303853"/>
    <row r="303854"/>
    <row r="303855"/>
    <row r="303856"/>
    <row r="303857"/>
    <row r="303858"/>
    <row r="303859"/>
    <row r="303860"/>
    <row r="303861"/>
    <row r="303862"/>
    <row r="303863"/>
    <row r="303864"/>
    <row r="303865"/>
    <row r="303866"/>
    <row r="303867"/>
    <row r="303868"/>
    <row r="303869"/>
    <row r="303870"/>
    <row r="303871"/>
    <row r="303872"/>
    <row r="303873"/>
    <row r="303874"/>
    <row r="303875"/>
    <row r="303876"/>
    <row r="303877"/>
    <row r="303878"/>
    <row r="303879"/>
    <row r="303880"/>
    <row r="303881"/>
    <row r="303882"/>
    <row r="303883"/>
    <row r="303884"/>
    <row r="303885"/>
    <row r="303886"/>
    <row r="303887"/>
    <row r="303888"/>
    <row r="303889"/>
    <row r="303890"/>
    <row r="303891"/>
    <row r="303892"/>
    <row r="303893"/>
    <row r="303894"/>
    <row r="303895"/>
    <row r="303896"/>
    <row r="303897"/>
    <row r="303898"/>
    <row r="303899"/>
    <row r="303900"/>
    <row r="303901"/>
    <row r="303902"/>
    <row r="303903"/>
    <row r="303904"/>
    <row r="303905"/>
    <row r="303906"/>
    <row r="303907"/>
    <row r="303908"/>
    <row r="303909"/>
    <row r="303910"/>
    <row r="303911"/>
    <row r="303912"/>
    <row r="303913"/>
    <row r="303914"/>
    <row r="303915"/>
    <row r="303916"/>
    <row r="303917"/>
    <row r="303918"/>
    <row r="303919"/>
    <row r="303920"/>
    <row r="303921"/>
    <row r="303922"/>
    <row r="303923"/>
    <row r="303924"/>
    <row r="303925"/>
    <row r="303926"/>
    <row r="303927"/>
    <row r="303928"/>
    <row r="303929"/>
    <row r="303930"/>
    <row r="303931"/>
    <row r="303932"/>
    <row r="303933"/>
    <row r="303934"/>
    <row r="303935"/>
    <row r="303936"/>
    <row r="303937"/>
    <row r="303938"/>
    <row r="303939"/>
    <row r="303940"/>
    <row r="303941"/>
    <row r="303942"/>
    <row r="303943"/>
    <row r="303944"/>
    <row r="303945"/>
    <row r="303946"/>
    <row r="303947"/>
    <row r="303948"/>
    <row r="303949"/>
    <row r="303950"/>
    <row r="303951"/>
    <row r="303952"/>
    <row r="303953"/>
    <row r="303954"/>
    <row r="303955"/>
    <row r="303956"/>
    <row r="303957"/>
    <row r="303958"/>
    <row r="303959"/>
    <row r="303960"/>
    <row r="303961"/>
    <row r="303962"/>
    <row r="303963"/>
    <row r="303964"/>
    <row r="303965"/>
    <row r="303966"/>
    <row r="303967"/>
    <row r="303968"/>
    <row r="303969"/>
    <row r="303970"/>
    <row r="303971"/>
    <row r="303972"/>
    <row r="303973"/>
    <row r="303974"/>
    <row r="303975"/>
    <row r="303976"/>
    <row r="303977"/>
    <row r="303978"/>
    <row r="303979"/>
    <row r="303980"/>
    <row r="303981"/>
    <row r="303982"/>
    <row r="303983"/>
    <row r="303984"/>
    <row r="303985"/>
    <row r="303986"/>
    <row r="303987"/>
    <row r="303988"/>
    <row r="303989"/>
    <row r="303990"/>
    <row r="303991"/>
    <row r="303992"/>
    <row r="303993"/>
    <row r="303994"/>
    <row r="303995"/>
    <row r="303996"/>
    <row r="303997"/>
    <row r="303998"/>
    <row r="303999"/>
    <row r="304000"/>
    <row r="304001"/>
    <row r="304002"/>
    <row r="304003"/>
    <row r="304004"/>
    <row r="304005"/>
    <row r="304006"/>
    <row r="304007"/>
    <row r="304008"/>
    <row r="304009"/>
    <row r="304010"/>
    <row r="304011"/>
    <row r="304012"/>
    <row r="304013"/>
    <row r="304014"/>
    <row r="304015"/>
    <row r="304016"/>
    <row r="304017"/>
    <row r="304018"/>
    <row r="304019"/>
    <row r="304020"/>
    <row r="304021"/>
    <row r="304022"/>
    <row r="304023"/>
    <row r="304024"/>
    <row r="304025"/>
    <row r="304026"/>
    <row r="304027"/>
    <row r="304028"/>
    <row r="304029"/>
    <row r="304030"/>
    <row r="304031"/>
    <row r="304032"/>
    <row r="304033"/>
    <row r="304034"/>
    <row r="304035"/>
    <row r="304036"/>
    <row r="304037"/>
    <row r="304038"/>
    <row r="304039"/>
    <row r="304040"/>
    <row r="304041"/>
    <row r="304042"/>
    <row r="304043"/>
    <row r="304044"/>
    <row r="304045"/>
    <row r="304046"/>
    <row r="304047"/>
    <row r="304048"/>
    <row r="304049"/>
    <row r="304050"/>
    <row r="304051"/>
    <row r="304052"/>
    <row r="304053"/>
    <row r="304054"/>
    <row r="304055"/>
    <row r="304056"/>
    <row r="304057"/>
    <row r="304058"/>
    <row r="304059"/>
    <row r="304060"/>
    <row r="304061"/>
    <row r="304062"/>
    <row r="304063"/>
    <row r="304064"/>
    <row r="304065"/>
    <row r="304066"/>
    <row r="304067"/>
    <row r="304068"/>
    <row r="304069"/>
    <row r="304070"/>
    <row r="304071"/>
    <row r="304072"/>
    <row r="304073"/>
    <row r="304074"/>
    <row r="304075"/>
    <row r="304076"/>
    <row r="304077"/>
    <row r="304078"/>
    <row r="304079"/>
    <row r="304080"/>
    <row r="304081"/>
    <row r="304082"/>
    <row r="304083"/>
    <row r="304084"/>
    <row r="304085"/>
    <row r="304086"/>
    <row r="304087"/>
    <row r="304088"/>
    <row r="304089"/>
    <row r="304090"/>
    <row r="304091"/>
    <row r="304092"/>
    <row r="304093"/>
    <row r="304094"/>
    <row r="304095"/>
    <row r="304096"/>
    <row r="304097"/>
    <row r="304098"/>
    <row r="304099"/>
    <row r="304100"/>
    <row r="304101"/>
    <row r="304102"/>
    <row r="304103"/>
    <row r="304104"/>
    <row r="304105"/>
    <row r="304106"/>
    <row r="304107"/>
    <row r="304108"/>
    <row r="304109"/>
    <row r="304110"/>
    <row r="304111"/>
    <row r="304112"/>
    <row r="304113"/>
    <row r="304114"/>
    <row r="304115"/>
    <row r="304116"/>
    <row r="304117"/>
    <row r="304118"/>
    <row r="304119"/>
    <row r="304120"/>
    <row r="304121"/>
    <row r="304122"/>
    <row r="304123"/>
    <row r="304124"/>
    <row r="304125"/>
    <row r="304126"/>
    <row r="304127"/>
    <row r="304128"/>
    <row r="304129"/>
    <row r="304130"/>
    <row r="304131"/>
    <row r="304132"/>
    <row r="304133"/>
    <row r="304134"/>
    <row r="304135"/>
    <row r="304136"/>
    <row r="304137"/>
    <row r="304138"/>
    <row r="304139"/>
    <row r="304140"/>
    <row r="304141"/>
    <row r="304142"/>
    <row r="304143"/>
    <row r="304144"/>
    <row r="304145"/>
    <row r="304146"/>
    <row r="304147"/>
    <row r="304148"/>
    <row r="304149"/>
    <row r="304150"/>
    <row r="304151"/>
    <row r="304152"/>
    <row r="304153"/>
    <row r="304154"/>
    <row r="304155"/>
    <row r="304156"/>
    <row r="304157"/>
    <row r="304158"/>
    <row r="304159"/>
    <row r="304160"/>
    <row r="304161"/>
    <row r="304162"/>
    <row r="304163"/>
    <row r="304164"/>
    <row r="304165"/>
    <row r="304166"/>
    <row r="304167"/>
    <row r="304168"/>
    <row r="304169"/>
    <row r="304170"/>
    <row r="304171"/>
    <row r="304172"/>
    <row r="304173"/>
    <row r="304174"/>
    <row r="304175"/>
    <row r="304176"/>
    <row r="304177"/>
    <row r="304178"/>
    <row r="304179"/>
    <row r="304180"/>
    <row r="304181"/>
    <row r="304182"/>
    <row r="304183"/>
    <row r="304184"/>
    <row r="304185"/>
    <row r="304186"/>
    <row r="304187"/>
    <row r="304188"/>
    <row r="304189"/>
    <row r="304190"/>
    <row r="304191"/>
    <row r="304192"/>
    <row r="304193"/>
    <row r="304194"/>
    <row r="304195"/>
    <row r="304196"/>
    <row r="304197"/>
    <row r="304198"/>
    <row r="304199"/>
    <row r="304200"/>
    <row r="304201"/>
    <row r="304202"/>
    <row r="304203"/>
    <row r="304204"/>
    <row r="304205"/>
    <row r="304206"/>
    <row r="304207"/>
    <row r="304208"/>
    <row r="304209"/>
    <row r="304210"/>
    <row r="304211"/>
    <row r="304212"/>
    <row r="304213"/>
    <row r="304214"/>
    <row r="304215"/>
    <row r="304216"/>
    <row r="304217"/>
    <row r="304218"/>
    <row r="304219"/>
    <row r="304220"/>
    <row r="304221"/>
    <row r="304222"/>
    <row r="304223"/>
    <row r="304224"/>
    <row r="304225"/>
    <row r="304226"/>
    <row r="304227"/>
    <row r="304228"/>
    <row r="304229"/>
    <row r="304230"/>
    <row r="304231"/>
    <row r="304232"/>
    <row r="304233"/>
    <row r="304234"/>
    <row r="304235"/>
    <row r="304236"/>
    <row r="304237"/>
    <row r="304238"/>
    <row r="304239"/>
    <row r="304240"/>
    <row r="304241"/>
    <row r="304242"/>
    <row r="304243"/>
    <row r="304244"/>
    <row r="304245"/>
    <row r="304246"/>
    <row r="304247"/>
    <row r="304248"/>
    <row r="304249"/>
    <row r="304250"/>
    <row r="304251"/>
    <row r="304252"/>
    <row r="304253"/>
    <row r="304254"/>
    <row r="304255"/>
    <row r="304256"/>
    <row r="304257"/>
    <row r="304258"/>
    <row r="304259"/>
    <row r="304260"/>
    <row r="304261"/>
    <row r="304262"/>
    <row r="304263"/>
    <row r="304264"/>
    <row r="304265"/>
    <row r="304266"/>
    <row r="304267"/>
    <row r="304268"/>
    <row r="304269"/>
    <row r="304270"/>
    <row r="304271"/>
    <row r="304272"/>
    <row r="304273"/>
    <row r="304274"/>
    <row r="304275"/>
    <row r="304276"/>
    <row r="304277"/>
    <row r="304278"/>
    <row r="304279"/>
    <row r="304280"/>
    <row r="304281"/>
    <row r="304282"/>
    <row r="304283"/>
    <row r="304284"/>
    <row r="304285"/>
    <row r="304286"/>
    <row r="304287"/>
    <row r="304288"/>
    <row r="304289"/>
    <row r="304290"/>
    <row r="304291"/>
    <row r="304292"/>
    <row r="304293"/>
    <row r="304294"/>
    <row r="304295"/>
    <row r="304296"/>
    <row r="304297"/>
    <row r="304298"/>
    <row r="304299"/>
    <row r="304300"/>
    <row r="304301"/>
    <row r="304302"/>
    <row r="304303"/>
    <row r="304304"/>
    <row r="304305"/>
    <row r="304306"/>
    <row r="304307"/>
    <row r="304308"/>
    <row r="304309"/>
    <row r="304310"/>
    <row r="304311"/>
    <row r="304312"/>
    <row r="304313"/>
    <row r="304314"/>
    <row r="304315"/>
    <row r="304316"/>
    <row r="304317"/>
    <row r="304318"/>
    <row r="304319"/>
    <row r="304320"/>
    <row r="304321"/>
    <row r="304322"/>
    <row r="304323"/>
    <row r="304324"/>
    <row r="304325"/>
    <row r="304326"/>
    <row r="304327"/>
    <row r="304328"/>
    <row r="304329"/>
    <row r="304330"/>
    <row r="304331"/>
    <row r="304332"/>
    <row r="304333"/>
    <row r="304334"/>
    <row r="304335"/>
    <row r="304336"/>
    <row r="304337"/>
    <row r="304338"/>
    <row r="304339"/>
    <row r="304340"/>
    <row r="304341"/>
    <row r="304342"/>
    <row r="304343"/>
    <row r="304344"/>
    <row r="304345"/>
    <row r="304346"/>
    <row r="304347"/>
    <row r="304348"/>
    <row r="304349"/>
    <row r="304350"/>
    <row r="304351"/>
    <row r="304352"/>
    <row r="304353"/>
    <row r="304354"/>
    <row r="304355"/>
    <row r="304356"/>
    <row r="304357"/>
    <row r="304358"/>
    <row r="304359"/>
    <row r="304360"/>
    <row r="304361"/>
    <row r="304362"/>
    <row r="304363"/>
    <row r="304364"/>
    <row r="304365"/>
    <row r="304366"/>
    <row r="304367"/>
    <row r="304368"/>
    <row r="304369"/>
    <row r="304370"/>
    <row r="304371"/>
    <row r="304372"/>
    <row r="304373"/>
    <row r="304374"/>
    <row r="304375"/>
    <row r="304376"/>
    <row r="304377"/>
    <row r="304378"/>
    <row r="304379"/>
    <row r="304380"/>
    <row r="304381"/>
    <row r="304382"/>
    <row r="304383"/>
    <row r="304384"/>
    <row r="304385"/>
    <row r="304386"/>
    <row r="304387"/>
    <row r="304388"/>
    <row r="304389"/>
    <row r="304390"/>
    <row r="304391"/>
    <row r="304392"/>
    <row r="304393"/>
    <row r="304394"/>
    <row r="304395"/>
    <row r="304396"/>
    <row r="304397"/>
    <row r="304398"/>
    <row r="304399"/>
    <row r="304400"/>
    <row r="304401"/>
    <row r="304402"/>
    <row r="304403"/>
    <row r="304404"/>
    <row r="304405"/>
    <row r="304406"/>
    <row r="304407"/>
    <row r="304408"/>
    <row r="304409"/>
    <row r="304410"/>
    <row r="304411"/>
    <row r="304412"/>
    <row r="304413"/>
    <row r="304414"/>
    <row r="304415"/>
    <row r="304416"/>
    <row r="304417"/>
    <row r="304418"/>
    <row r="304419"/>
    <row r="304420"/>
    <row r="304421"/>
    <row r="304422"/>
    <row r="304423"/>
    <row r="304424"/>
    <row r="304425"/>
    <row r="304426"/>
    <row r="304427"/>
    <row r="304428"/>
    <row r="304429"/>
    <row r="304430"/>
    <row r="304431"/>
    <row r="304432"/>
    <row r="304433"/>
    <row r="304434"/>
    <row r="304435"/>
    <row r="304436"/>
    <row r="304437"/>
    <row r="304438"/>
    <row r="304439"/>
    <row r="304440"/>
    <row r="304441"/>
    <row r="304442"/>
    <row r="304443"/>
    <row r="304444"/>
    <row r="304445"/>
    <row r="304446"/>
    <row r="304447"/>
    <row r="304448"/>
    <row r="304449"/>
    <row r="304450"/>
    <row r="304451"/>
    <row r="304452"/>
    <row r="304453"/>
    <row r="304454"/>
    <row r="304455"/>
    <row r="304456"/>
    <row r="304457"/>
    <row r="304458"/>
    <row r="304459"/>
    <row r="304460"/>
    <row r="304461"/>
    <row r="304462"/>
    <row r="304463"/>
    <row r="304464"/>
    <row r="304465"/>
    <row r="304466"/>
    <row r="304467"/>
    <row r="304468"/>
    <row r="304469"/>
    <row r="304470"/>
    <row r="304471"/>
    <row r="304472"/>
    <row r="304473"/>
    <row r="304474"/>
    <row r="304475"/>
    <row r="304476"/>
    <row r="304477"/>
    <row r="304478"/>
    <row r="304479"/>
    <row r="304480"/>
    <row r="304481"/>
    <row r="304482"/>
    <row r="304483"/>
    <row r="304484"/>
    <row r="304485"/>
    <row r="304486"/>
    <row r="304487"/>
    <row r="304488"/>
    <row r="304489"/>
    <row r="304490"/>
    <row r="304491"/>
    <row r="304492"/>
    <row r="304493"/>
    <row r="304494"/>
    <row r="304495"/>
    <row r="304496"/>
    <row r="304497"/>
    <row r="304498"/>
    <row r="304499"/>
    <row r="304500"/>
    <row r="304501"/>
    <row r="304502"/>
    <row r="304503"/>
    <row r="304504"/>
    <row r="304505"/>
    <row r="304506"/>
    <row r="304507"/>
    <row r="304508"/>
    <row r="304509"/>
    <row r="304510"/>
    <row r="304511"/>
    <row r="304512"/>
    <row r="304513"/>
    <row r="304514"/>
    <row r="304515"/>
    <row r="304516"/>
    <row r="304517"/>
    <row r="304518"/>
    <row r="304519"/>
    <row r="304520"/>
    <row r="304521"/>
    <row r="304522"/>
    <row r="304523"/>
    <row r="304524"/>
    <row r="304525"/>
    <row r="304526"/>
    <row r="304527"/>
    <row r="304528"/>
    <row r="304529"/>
    <row r="304530"/>
    <row r="304531"/>
    <row r="304532"/>
    <row r="304533"/>
    <row r="304534"/>
    <row r="304535"/>
    <row r="304536"/>
    <row r="304537"/>
    <row r="304538"/>
    <row r="304539"/>
    <row r="304540"/>
    <row r="304541"/>
    <row r="304542"/>
    <row r="304543"/>
    <row r="304544"/>
    <row r="304545"/>
    <row r="304546"/>
    <row r="304547"/>
    <row r="304548"/>
    <row r="304549"/>
    <row r="304550"/>
    <row r="304551"/>
    <row r="304552"/>
    <row r="304553"/>
    <row r="304554"/>
    <row r="304555"/>
    <row r="304556"/>
    <row r="304557"/>
    <row r="304558"/>
    <row r="304559"/>
    <row r="304560"/>
    <row r="304561"/>
    <row r="304562"/>
    <row r="304563"/>
    <row r="304564"/>
    <row r="304565"/>
    <row r="304566"/>
    <row r="304567"/>
    <row r="304568"/>
    <row r="304569"/>
    <row r="304570"/>
    <row r="304571"/>
    <row r="304572"/>
    <row r="304573"/>
    <row r="304574"/>
    <row r="304575"/>
    <row r="304576"/>
    <row r="304577"/>
    <row r="304578"/>
    <row r="304579"/>
    <row r="304580"/>
    <row r="304581"/>
    <row r="304582"/>
    <row r="304583"/>
    <row r="304584"/>
    <row r="304585"/>
    <row r="304586"/>
    <row r="304587"/>
    <row r="304588"/>
    <row r="304589"/>
    <row r="304590"/>
    <row r="304591"/>
    <row r="304592"/>
    <row r="304593"/>
    <row r="304594"/>
    <row r="304595"/>
    <row r="304596"/>
    <row r="304597"/>
    <row r="304598"/>
    <row r="304599"/>
    <row r="304600"/>
    <row r="304601"/>
    <row r="304602"/>
    <row r="304603"/>
    <row r="304604"/>
    <row r="304605"/>
    <row r="304606"/>
    <row r="304607"/>
    <row r="304608"/>
    <row r="304609"/>
    <row r="304610"/>
    <row r="304611"/>
    <row r="304612"/>
    <row r="304613"/>
    <row r="304614"/>
    <row r="304615"/>
    <row r="304616"/>
    <row r="304617"/>
    <row r="304618"/>
    <row r="304619"/>
    <row r="304620"/>
    <row r="304621"/>
    <row r="304622"/>
    <row r="304623"/>
    <row r="304624"/>
    <row r="304625"/>
    <row r="304626"/>
    <row r="304627"/>
    <row r="304628"/>
    <row r="304629"/>
    <row r="304630"/>
    <row r="304631"/>
    <row r="304632"/>
    <row r="304633"/>
    <row r="304634"/>
    <row r="304635"/>
    <row r="304636"/>
    <row r="304637"/>
    <row r="304638"/>
    <row r="304639"/>
    <row r="304640"/>
    <row r="304641"/>
    <row r="304642"/>
    <row r="304643"/>
    <row r="304644"/>
    <row r="304645"/>
    <row r="304646"/>
    <row r="304647"/>
    <row r="304648"/>
    <row r="304649"/>
    <row r="304650"/>
    <row r="304651"/>
    <row r="304652"/>
    <row r="304653"/>
    <row r="304654"/>
    <row r="304655"/>
    <row r="304656"/>
    <row r="304657"/>
    <row r="304658"/>
    <row r="304659"/>
    <row r="304660"/>
    <row r="304661"/>
    <row r="304662"/>
    <row r="304663"/>
    <row r="304664"/>
    <row r="304665"/>
    <row r="304666"/>
    <row r="304667"/>
    <row r="304668"/>
    <row r="304669"/>
    <row r="304670"/>
    <row r="304671"/>
    <row r="304672"/>
    <row r="304673"/>
    <row r="304674"/>
    <row r="304675"/>
    <row r="304676"/>
    <row r="304677"/>
    <row r="304678"/>
    <row r="304679"/>
    <row r="304680"/>
    <row r="304681"/>
    <row r="304682"/>
    <row r="304683"/>
    <row r="304684"/>
    <row r="304685"/>
    <row r="304686"/>
    <row r="304687"/>
    <row r="304688"/>
    <row r="304689"/>
    <row r="304690"/>
    <row r="304691"/>
    <row r="304692"/>
    <row r="304693"/>
    <row r="304694"/>
    <row r="304695"/>
    <row r="304696"/>
    <row r="304697"/>
    <row r="304698"/>
    <row r="304699"/>
    <row r="304700"/>
    <row r="304701"/>
    <row r="304702"/>
    <row r="304703"/>
    <row r="304704"/>
    <row r="304705"/>
    <row r="304706"/>
    <row r="304707"/>
    <row r="304708"/>
    <row r="304709"/>
    <row r="304710"/>
    <row r="304711"/>
    <row r="304712"/>
    <row r="304713"/>
    <row r="304714"/>
    <row r="304715"/>
    <row r="304716"/>
    <row r="304717"/>
    <row r="304718"/>
    <row r="304719"/>
    <row r="304720"/>
    <row r="304721"/>
    <row r="304722"/>
    <row r="304723"/>
    <row r="304724"/>
    <row r="304725"/>
    <row r="304726"/>
    <row r="304727"/>
    <row r="304728"/>
    <row r="304729"/>
    <row r="304730"/>
    <row r="304731"/>
    <row r="304732"/>
    <row r="304733"/>
    <row r="304734"/>
    <row r="304735"/>
    <row r="304736"/>
    <row r="304737"/>
    <row r="304738"/>
    <row r="304739"/>
    <row r="304740"/>
    <row r="304741"/>
    <row r="304742"/>
    <row r="304743"/>
    <row r="304744"/>
    <row r="304745"/>
    <row r="304746"/>
    <row r="304747"/>
    <row r="304748"/>
    <row r="304749"/>
    <row r="304750"/>
    <row r="304751"/>
    <row r="304752"/>
    <row r="304753"/>
    <row r="304754"/>
    <row r="304755"/>
    <row r="304756"/>
    <row r="304757"/>
    <row r="304758"/>
    <row r="304759"/>
    <row r="304760"/>
    <row r="304761"/>
    <row r="304762"/>
    <row r="304763"/>
    <row r="304764"/>
    <row r="304765"/>
    <row r="304766"/>
    <row r="304767"/>
    <row r="304768"/>
    <row r="304769"/>
    <row r="304770"/>
    <row r="304771"/>
    <row r="304772"/>
    <row r="304773"/>
    <row r="304774"/>
    <row r="304775"/>
    <row r="304776"/>
    <row r="304777"/>
    <row r="304778"/>
    <row r="304779"/>
    <row r="304780"/>
    <row r="304781"/>
    <row r="304782"/>
    <row r="304783"/>
    <row r="304784"/>
    <row r="304785"/>
    <row r="304786"/>
    <row r="304787"/>
    <row r="304788"/>
    <row r="304789"/>
    <row r="304790"/>
    <row r="304791"/>
    <row r="304792"/>
    <row r="304793"/>
    <row r="304794"/>
    <row r="304795"/>
    <row r="304796"/>
    <row r="304797"/>
    <row r="304798"/>
    <row r="304799"/>
    <row r="304800"/>
    <row r="304801"/>
    <row r="304802"/>
    <row r="304803"/>
    <row r="304804"/>
    <row r="304805"/>
    <row r="304806"/>
    <row r="304807"/>
    <row r="304808"/>
    <row r="304809"/>
    <row r="304810"/>
    <row r="304811"/>
    <row r="304812"/>
    <row r="304813"/>
    <row r="304814"/>
    <row r="304815"/>
    <row r="304816"/>
    <row r="304817"/>
    <row r="304818"/>
    <row r="304819"/>
    <row r="304820"/>
    <row r="304821"/>
    <row r="304822"/>
    <row r="304823"/>
    <row r="304824"/>
    <row r="304825"/>
    <row r="304826"/>
    <row r="304827"/>
    <row r="304828"/>
    <row r="304829"/>
    <row r="304830"/>
    <row r="304831"/>
    <row r="304832"/>
    <row r="304833"/>
    <row r="304834"/>
    <row r="304835"/>
    <row r="304836"/>
    <row r="304837"/>
    <row r="304838"/>
    <row r="304839"/>
    <row r="304840"/>
    <row r="304841"/>
    <row r="304842"/>
    <row r="304843"/>
    <row r="304844"/>
    <row r="304845"/>
    <row r="304846"/>
    <row r="304847"/>
    <row r="304848"/>
    <row r="304849"/>
    <row r="304850"/>
    <row r="304851"/>
    <row r="304852"/>
    <row r="304853"/>
    <row r="304854"/>
    <row r="304855"/>
    <row r="304856"/>
    <row r="304857"/>
    <row r="304858"/>
    <row r="304859"/>
    <row r="304860"/>
    <row r="304861"/>
    <row r="304862"/>
    <row r="304863"/>
    <row r="304864"/>
    <row r="304865"/>
    <row r="304866"/>
    <row r="304867"/>
    <row r="304868"/>
    <row r="304869"/>
    <row r="304870"/>
    <row r="304871"/>
    <row r="304872"/>
    <row r="304873"/>
    <row r="304874"/>
    <row r="304875"/>
    <row r="304876"/>
    <row r="304877"/>
    <row r="304878"/>
    <row r="304879"/>
    <row r="304880"/>
    <row r="304881"/>
    <row r="304882"/>
    <row r="304883"/>
    <row r="304884"/>
    <row r="304885"/>
    <row r="304886"/>
    <row r="304887"/>
    <row r="304888"/>
    <row r="304889"/>
    <row r="304890"/>
    <row r="304891"/>
    <row r="304892"/>
    <row r="304893"/>
    <row r="304894"/>
    <row r="304895"/>
    <row r="304896"/>
    <row r="304897"/>
    <row r="304898"/>
    <row r="304899"/>
    <row r="304900"/>
    <row r="304901"/>
    <row r="304902"/>
    <row r="304903"/>
    <row r="304904"/>
    <row r="304905"/>
    <row r="304906"/>
    <row r="304907"/>
    <row r="304908"/>
    <row r="304909"/>
    <row r="304910"/>
    <row r="304911"/>
    <row r="304912"/>
    <row r="304913"/>
    <row r="304914"/>
    <row r="304915"/>
    <row r="304916"/>
    <row r="304917"/>
    <row r="304918"/>
    <row r="304919"/>
    <row r="304920"/>
    <row r="304921"/>
    <row r="304922"/>
    <row r="304923"/>
    <row r="304924"/>
    <row r="304925"/>
    <row r="304926"/>
    <row r="304927"/>
    <row r="304928"/>
    <row r="304929"/>
    <row r="304930"/>
    <row r="304931"/>
    <row r="304932"/>
    <row r="304933"/>
    <row r="304934"/>
    <row r="304935"/>
    <row r="304936"/>
    <row r="304937"/>
    <row r="304938"/>
    <row r="304939"/>
    <row r="304940"/>
    <row r="304941"/>
    <row r="304942"/>
    <row r="304943"/>
    <row r="304944"/>
    <row r="304945"/>
    <row r="304946"/>
    <row r="304947"/>
    <row r="304948"/>
    <row r="304949"/>
    <row r="304950"/>
    <row r="304951"/>
    <row r="304952"/>
    <row r="304953"/>
    <row r="304954"/>
    <row r="304955"/>
    <row r="304956"/>
    <row r="304957"/>
    <row r="304958"/>
    <row r="304959"/>
    <row r="304960"/>
    <row r="304961"/>
    <row r="304962"/>
    <row r="304963"/>
    <row r="304964"/>
    <row r="304965"/>
    <row r="304966"/>
    <row r="304967"/>
    <row r="304968"/>
    <row r="304969"/>
    <row r="304970"/>
    <row r="304971"/>
    <row r="304972"/>
    <row r="304973"/>
    <row r="304974"/>
    <row r="304975"/>
    <row r="304976"/>
    <row r="304977"/>
    <row r="304978"/>
    <row r="304979"/>
    <row r="304980"/>
    <row r="304981"/>
    <row r="304982"/>
    <row r="304983"/>
    <row r="304984"/>
    <row r="304985"/>
    <row r="304986"/>
    <row r="304987"/>
    <row r="304988"/>
    <row r="304989"/>
    <row r="304990"/>
    <row r="304991"/>
    <row r="304992"/>
    <row r="304993"/>
    <row r="304994"/>
    <row r="304995"/>
    <row r="304996"/>
    <row r="304997"/>
    <row r="304998"/>
    <row r="304999"/>
    <row r="305000"/>
    <row r="305001"/>
    <row r="305002"/>
    <row r="305003"/>
    <row r="305004"/>
    <row r="305005"/>
    <row r="305006"/>
    <row r="305007"/>
    <row r="305008"/>
    <row r="305009"/>
    <row r="305010"/>
    <row r="305011"/>
    <row r="305012"/>
    <row r="305013"/>
    <row r="305014"/>
    <row r="305015"/>
    <row r="305016"/>
    <row r="305017"/>
    <row r="305018"/>
    <row r="305019"/>
    <row r="305020"/>
    <row r="305021"/>
    <row r="305022"/>
    <row r="305023"/>
    <row r="305024"/>
    <row r="305025"/>
    <row r="305026"/>
    <row r="305027"/>
    <row r="305028"/>
    <row r="305029"/>
    <row r="305030"/>
    <row r="305031"/>
    <row r="305032"/>
    <row r="305033"/>
    <row r="305034"/>
    <row r="305035"/>
    <row r="305036"/>
    <row r="305037"/>
    <row r="305038"/>
    <row r="305039"/>
    <row r="305040"/>
    <row r="305041"/>
    <row r="305042"/>
    <row r="305043"/>
    <row r="305044"/>
    <row r="305045"/>
    <row r="305046"/>
    <row r="305047"/>
    <row r="305048"/>
    <row r="305049"/>
    <row r="305050"/>
    <row r="305051"/>
    <row r="305052"/>
    <row r="305053"/>
    <row r="305054"/>
    <row r="305055"/>
    <row r="305056"/>
    <row r="305057"/>
    <row r="305058"/>
    <row r="305059"/>
    <row r="305060"/>
    <row r="305061"/>
    <row r="305062"/>
    <row r="305063"/>
    <row r="305064"/>
    <row r="305065"/>
    <row r="305066"/>
    <row r="305067"/>
    <row r="305068"/>
    <row r="305069"/>
    <row r="305070"/>
    <row r="305071"/>
    <row r="305072"/>
    <row r="305073"/>
    <row r="305074"/>
    <row r="305075"/>
    <row r="305076"/>
    <row r="305077"/>
    <row r="305078"/>
    <row r="305079"/>
    <row r="305080"/>
    <row r="305081"/>
    <row r="305082"/>
    <row r="305083"/>
    <row r="305084"/>
    <row r="305085"/>
    <row r="305086"/>
    <row r="305087"/>
    <row r="305088"/>
    <row r="305089"/>
    <row r="305090"/>
    <row r="305091"/>
    <row r="305092"/>
    <row r="305093"/>
    <row r="305094"/>
    <row r="305095"/>
    <row r="305096"/>
    <row r="305097"/>
    <row r="305098"/>
    <row r="305099"/>
    <row r="305100"/>
    <row r="305101"/>
    <row r="305102"/>
    <row r="305103"/>
    <row r="305104"/>
    <row r="305105"/>
    <row r="305106"/>
    <row r="305107"/>
    <row r="305108"/>
    <row r="305109"/>
    <row r="305110"/>
    <row r="305111"/>
    <row r="305112"/>
    <row r="305113"/>
    <row r="305114"/>
    <row r="305115"/>
    <row r="305116"/>
    <row r="305117"/>
    <row r="305118"/>
    <row r="305119"/>
    <row r="305120"/>
    <row r="305121"/>
    <row r="305122"/>
    <row r="305123"/>
    <row r="305124"/>
    <row r="305125"/>
    <row r="305126"/>
    <row r="305127"/>
    <row r="305128"/>
    <row r="305129"/>
    <row r="305130"/>
    <row r="305131"/>
    <row r="305132"/>
    <row r="305133"/>
    <row r="305134"/>
    <row r="305135"/>
    <row r="305136"/>
    <row r="305137"/>
    <row r="305138"/>
    <row r="305139"/>
    <row r="305140"/>
    <row r="305141"/>
    <row r="305142"/>
    <row r="305143"/>
    <row r="305144"/>
    <row r="305145"/>
    <row r="305146"/>
    <row r="305147"/>
    <row r="305148"/>
    <row r="305149"/>
    <row r="305150"/>
    <row r="305151"/>
    <row r="305152"/>
    <row r="305153"/>
    <row r="305154"/>
    <row r="305155"/>
    <row r="305156"/>
    <row r="305157"/>
    <row r="305158"/>
    <row r="305159"/>
    <row r="305160"/>
    <row r="305161"/>
    <row r="305162"/>
    <row r="305163"/>
    <row r="305164"/>
    <row r="305165"/>
    <row r="305166"/>
    <row r="305167"/>
    <row r="305168"/>
    <row r="305169"/>
    <row r="305170"/>
    <row r="305171"/>
    <row r="305172"/>
    <row r="305173"/>
    <row r="305174"/>
    <row r="305175"/>
    <row r="305176"/>
    <row r="305177"/>
    <row r="305178"/>
    <row r="305179"/>
    <row r="305180"/>
    <row r="305181"/>
    <row r="305182"/>
    <row r="305183"/>
    <row r="305184"/>
    <row r="305185"/>
    <row r="305186"/>
    <row r="305187"/>
    <row r="305188"/>
    <row r="305189"/>
    <row r="305190"/>
    <row r="305191"/>
    <row r="305192"/>
    <row r="305193"/>
    <row r="305194"/>
    <row r="305195"/>
    <row r="305196"/>
    <row r="305197"/>
    <row r="305198"/>
    <row r="305199"/>
    <row r="305200"/>
    <row r="305201"/>
    <row r="305202"/>
    <row r="305203"/>
    <row r="305204"/>
    <row r="305205"/>
    <row r="305206"/>
    <row r="305207"/>
    <row r="305208"/>
    <row r="305209"/>
    <row r="305210"/>
    <row r="305211"/>
    <row r="305212"/>
    <row r="305213"/>
    <row r="305214"/>
    <row r="305215"/>
    <row r="305216"/>
    <row r="305217"/>
    <row r="305218"/>
    <row r="305219"/>
    <row r="305220"/>
    <row r="305221"/>
    <row r="305222"/>
    <row r="305223"/>
    <row r="305224"/>
    <row r="305225"/>
    <row r="305226"/>
    <row r="305227"/>
    <row r="305228"/>
    <row r="305229"/>
    <row r="305230"/>
    <row r="305231"/>
    <row r="305232"/>
    <row r="305233"/>
    <row r="305234"/>
    <row r="305235"/>
    <row r="305236"/>
    <row r="305237"/>
    <row r="305238"/>
    <row r="305239"/>
    <row r="305240"/>
    <row r="305241"/>
    <row r="305242"/>
    <row r="305243"/>
    <row r="305244"/>
    <row r="305245"/>
    <row r="305246"/>
    <row r="305247"/>
    <row r="305248"/>
    <row r="305249"/>
    <row r="305250"/>
    <row r="305251"/>
    <row r="305252"/>
    <row r="305253"/>
    <row r="305254"/>
    <row r="305255"/>
    <row r="305256"/>
    <row r="305257"/>
    <row r="305258"/>
    <row r="305259"/>
    <row r="305260"/>
    <row r="305261"/>
    <row r="305262"/>
    <row r="305263"/>
    <row r="305264"/>
    <row r="305265"/>
    <row r="305266"/>
    <row r="305267"/>
    <row r="305268"/>
    <row r="305269"/>
    <row r="305270"/>
    <row r="305271"/>
    <row r="305272"/>
    <row r="305273"/>
    <row r="305274"/>
    <row r="305275"/>
    <row r="305276"/>
    <row r="305277"/>
    <row r="305278"/>
    <row r="305279"/>
    <row r="305280"/>
    <row r="305281"/>
    <row r="305282"/>
    <row r="305283"/>
    <row r="305284"/>
    <row r="305285"/>
    <row r="305286"/>
    <row r="305287"/>
    <row r="305288"/>
    <row r="305289"/>
    <row r="305290"/>
    <row r="305291"/>
    <row r="305292"/>
    <row r="305293"/>
    <row r="305294"/>
    <row r="305295"/>
    <row r="305296"/>
    <row r="305297"/>
    <row r="305298"/>
    <row r="305299"/>
    <row r="305300"/>
    <row r="305301"/>
    <row r="305302"/>
    <row r="305303"/>
    <row r="305304"/>
    <row r="305305"/>
    <row r="305306"/>
    <row r="305307"/>
    <row r="305308"/>
    <row r="305309"/>
    <row r="305310"/>
    <row r="305311"/>
    <row r="305312"/>
    <row r="305313"/>
    <row r="305314"/>
    <row r="305315"/>
    <row r="305316"/>
    <row r="305317"/>
    <row r="305318"/>
    <row r="305319"/>
    <row r="305320"/>
    <row r="305321"/>
    <row r="305322"/>
    <row r="305323"/>
    <row r="305324"/>
    <row r="305325"/>
    <row r="305326"/>
    <row r="305327"/>
    <row r="305328"/>
    <row r="305329"/>
    <row r="305330"/>
    <row r="305331"/>
    <row r="305332"/>
    <row r="305333"/>
    <row r="305334"/>
    <row r="305335"/>
    <row r="305336"/>
    <row r="305337"/>
    <row r="305338"/>
    <row r="305339"/>
    <row r="305340"/>
    <row r="305341"/>
    <row r="305342"/>
    <row r="305343"/>
    <row r="305344"/>
    <row r="305345"/>
    <row r="305346"/>
    <row r="305347"/>
    <row r="305348"/>
    <row r="305349"/>
    <row r="305350"/>
    <row r="305351"/>
    <row r="305352"/>
    <row r="305353"/>
    <row r="305354"/>
    <row r="305355"/>
    <row r="305356"/>
    <row r="305357"/>
    <row r="305358"/>
    <row r="305359"/>
    <row r="305360"/>
    <row r="305361"/>
    <row r="305362"/>
    <row r="305363"/>
    <row r="305364"/>
    <row r="305365"/>
    <row r="305366"/>
    <row r="305367"/>
    <row r="305368"/>
    <row r="305369"/>
    <row r="305370"/>
    <row r="305371"/>
    <row r="305372"/>
    <row r="305373"/>
    <row r="305374"/>
    <row r="305375"/>
    <row r="305376"/>
    <row r="305377"/>
    <row r="305378"/>
    <row r="305379"/>
    <row r="305380"/>
    <row r="305381"/>
    <row r="305382"/>
    <row r="305383"/>
    <row r="305384"/>
    <row r="305385"/>
    <row r="305386"/>
    <row r="305387"/>
    <row r="305388"/>
    <row r="305389"/>
    <row r="305390"/>
    <row r="305391"/>
    <row r="305392"/>
    <row r="305393"/>
    <row r="305394"/>
    <row r="305395"/>
    <row r="305396"/>
    <row r="305397"/>
    <row r="305398"/>
    <row r="305399"/>
    <row r="305400"/>
    <row r="305401"/>
    <row r="305402"/>
    <row r="305403"/>
    <row r="305404"/>
    <row r="305405"/>
    <row r="305406"/>
    <row r="305407"/>
    <row r="305408"/>
    <row r="305409"/>
    <row r="305410"/>
    <row r="305411"/>
    <row r="305412"/>
    <row r="305413"/>
    <row r="305414"/>
    <row r="305415"/>
    <row r="305416"/>
    <row r="305417"/>
    <row r="305418"/>
    <row r="305419"/>
    <row r="305420"/>
    <row r="305421"/>
    <row r="305422"/>
    <row r="305423"/>
    <row r="305424"/>
    <row r="305425"/>
    <row r="305426"/>
    <row r="305427"/>
    <row r="305428"/>
    <row r="305429"/>
    <row r="305430"/>
    <row r="305431"/>
    <row r="305432"/>
    <row r="305433"/>
    <row r="305434"/>
    <row r="305435"/>
    <row r="305436"/>
    <row r="305437"/>
    <row r="305438"/>
    <row r="305439"/>
    <row r="305440"/>
    <row r="305441"/>
    <row r="305442"/>
    <row r="305443"/>
    <row r="305444"/>
    <row r="305445"/>
    <row r="305446"/>
    <row r="305447"/>
    <row r="305448"/>
    <row r="305449"/>
    <row r="305450"/>
    <row r="305451"/>
    <row r="305452"/>
    <row r="305453"/>
    <row r="305454"/>
    <row r="305455"/>
    <row r="305456"/>
    <row r="305457"/>
    <row r="305458"/>
    <row r="305459"/>
    <row r="305460"/>
    <row r="305461"/>
    <row r="305462"/>
    <row r="305463"/>
    <row r="305464"/>
    <row r="305465"/>
    <row r="305466"/>
    <row r="305467"/>
    <row r="305468"/>
    <row r="305469"/>
    <row r="305470"/>
    <row r="305471"/>
    <row r="305472"/>
    <row r="305473"/>
    <row r="305474"/>
    <row r="305475"/>
    <row r="305476"/>
    <row r="305477"/>
    <row r="305478"/>
    <row r="305479"/>
    <row r="305480"/>
    <row r="305481"/>
    <row r="305482"/>
    <row r="305483"/>
    <row r="305484"/>
    <row r="305485"/>
    <row r="305486"/>
    <row r="305487"/>
    <row r="305488"/>
    <row r="305489"/>
    <row r="305490"/>
    <row r="305491"/>
    <row r="305492"/>
    <row r="305493"/>
    <row r="305494"/>
    <row r="305495"/>
    <row r="305496"/>
    <row r="305497"/>
    <row r="305498"/>
    <row r="305499"/>
    <row r="305500"/>
    <row r="305501"/>
    <row r="305502"/>
    <row r="305503"/>
    <row r="305504"/>
    <row r="305505"/>
    <row r="305506"/>
    <row r="305507"/>
    <row r="305508"/>
    <row r="305509"/>
    <row r="305510"/>
    <row r="305511"/>
    <row r="305512"/>
    <row r="305513"/>
    <row r="305514"/>
    <row r="305515"/>
    <row r="305516"/>
    <row r="305517"/>
    <row r="305518"/>
    <row r="305519"/>
    <row r="305520"/>
    <row r="305521"/>
    <row r="305522"/>
    <row r="305523"/>
    <row r="305524"/>
    <row r="305525"/>
    <row r="305526"/>
    <row r="305527"/>
    <row r="305528"/>
    <row r="305529"/>
    <row r="305530"/>
    <row r="305531"/>
    <row r="305532"/>
    <row r="305533"/>
    <row r="305534"/>
    <row r="305535"/>
    <row r="305536"/>
    <row r="305537"/>
    <row r="305538"/>
    <row r="305539"/>
    <row r="305540"/>
    <row r="305541"/>
    <row r="305542"/>
    <row r="305543"/>
    <row r="305544"/>
    <row r="305545"/>
    <row r="305546"/>
    <row r="305547"/>
    <row r="305548"/>
    <row r="305549"/>
    <row r="305550"/>
    <row r="305551"/>
    <row r="305552"/>
    <row r="305553"/>
    <row r="305554"/>
    <row r="305555"/>
    <row r="305556"/>
    <row r="305557"/>
    <row r="305558"/>
    <row r="305559"/>
    <row r="305560"/>
    <row r="305561"/>
    <row r="305562"/>
    <row r="305563"/>
    <row r="305564"/>
    <row r="305565"/>
    <row r="305566"/>
    <row r="305567"/>
    <row r="305568"/>
    <row r="305569"/>
    <row r="305570"/>
    <row r="305571"/>
    <row r="305572"/>
    <row r="305573"/>
    <row r="305574"/>
    <row r="305575"/>
    <row r="305576"/>
    <row r="305577"/>
    <row r="305578"/>
    <row r="305579"/>
    <row r="305580"/>
    <row r="305581"/>
    <row r="305582"/>
    <row r="305583"/>
    <row r="305584"/>
    <row r="305585"/>
    <row r="305586"/>
    <row r="305587"/>
    <row r="305588"/>
    <row r="305589"/>
    <row r="305590"/>
    <row r="305591"/>
    <row r="305592"/>
    <row r="305593"/>
    <row r="305594"/>
    <row r="305595"/>
    <row r="305596"/>
    <row r="305597"/>
    <row r="305598"/>
    <row r="305599"/>
    <row r="305600"/>
    <row r="305601"/>
    <row r="305602"/>
    <row r="305603"/>
    <row r="305604"/>
    <row r="305605"/>
    <row r="305606"/>
    <row r="305607"/>
    <row r="305608"/>
    <row r="305609"/>
    <row r="305610"/>
    <row r="305611"/>
    <row r="305612"/>
    <row r="305613"/>
    <row r="305614"/>
    <row r="305615"/>
    <row r="305616"/>
    <row r="305617"/>
    <row r="305618"/>
    <row r="305619"/>
    <row r="305620"/>
    <row r="305621"/>
    <row r="305622"/>
    <row r="305623"/>
    <row r="305624"/>
    <row r="305625"/>
    <row r="305626"/>
    <row r="305627"/>
    <row r="305628"/>
    <row r="305629"/>
    <row r="305630"/>
    <row r="305631"/>
    <row r="305632"/>
    <row r="305633"/>
    <row r="305634"/>
    <row r="305635"/>
    <row r="305636"/>
    <row r="305637"/>
    <row r="305638"/>
    <row r="305639"/>
    <row r="305640"/>
    <row r="305641"/>
    <row r="305642"/>
    <row r="305643"/>
    <row r="305644"/>
    <row r="305645"/>
    <row r="305646"/>
    <row r="305647"/>
    <row r="305648"/>
    <row r="305649"/>
    <row r="305650"/>
    <row r="305651"/>
    <row r="305652"/>
    <row r="305653"/>
    <row r="305654"/>
    <row r="305655"/>
    <row r="305656"/>
    <row r="305657"/>
    <row r="305658"/>
    <row r="305659"/>
    <row r="305660"/>
    <row r="305661"/>
    <row r="305662"/>
    <row r="305663"/>
    <row r="305664"/>
    <row r="305665"/>
    <row r="305666"/>
    <row r="305667"/>
    <row r="305668"/>
    <row r="305669"/>
    <row r="305670"/>
    <row r="305671"/>
    <row r="305672"/>
    <row r="305673"/>
    <row r="305674"/>
    <row r="305675"/>
    <row r="305676"/>
    <row r="305677"/>
    <row r="305678"/>
    <row r="305679"/>
    <row r="305680"/>
    <row r="305681"/>
    <row r="305682"/>
    <row r="305683"/>
    <row r="305684"/>
    <row r="305685"/>
    <row r="305686"/>
    <row r="305687"/>
    <row r="305688"/>
    <row r="305689"/>
    <row r="305690"/>
    <row r="305691"/>
    <row r="305692"/>
    <row r="305693"/>
    <row r="305694"/>
    <row r="305695"/>
    <row r="305696"/>
    <row r="305697"/>
    <row r="305698"/>
    <row r="305699"/>
    <row r="305700"/>
    <row r="305701"/>
    <row r="305702"/>
    <row r="305703"/>
    <row r="305704"/>
    <row r="305705"/>
    <row r="305706"/>
    <row r="305707"/>
    <row r="305708"/>
    <row r="305709"/>
    <row r="305710"/>
    <row r="305711"/>
    <row r="305712"/>
    <row r="305713"/>
    <row r="305714"/>
    <row r="305715"/>
    <row r="305716"/>
    <row r="305717"/>
    <row r="305718"/>
    <row r="305719"/>
    <row r="305720"/>
    <row r="305721"/>
    <row r="305722"/>
    <row r="305723"/>
    <row r="305724"/>
    <row r="305725"/>
    <row r="305726"/>
    <row r="305727"/>
    <row r="305728"/>
    <row r="305729"/>
    <row r="305730"/>
    <row r="305731"/>
    <row r="305732"/>
    <row r="305733"/>
    <row r="305734"/>
    <row r="305735"/>
    <row r="305736"/>
    <row r="305737"/>
    <row r="305738"/>
    <row r="305739"/>
    <row r="305740"/>
    <row r="305741"/>
    <row r="305742"/>
    <row r="305743"/>
    <row r="305744"/>
    <row r="305745"/>
    <row r="305746"/>
    <row r="305747"/>
    <row r="305748"/>
    <row r="305749"/>
    <row r="305750"/>
    <row r="305751"/>
    <row r="305752"/>
    <row r="305753"/>
    <row r="305754"/>
    <row r="305755"/>
    <row r="305756"/>
    <row r="305757"/>
    <row r="305758"/>
    <row r="305759"/>
    <row r="305760"/>
    <row r="305761"/>
    <row r="305762"/>
    <row r="305763"/>
    <row r="305764"/>
    <row r="305765"/>
    <row r="305766"/>
    <row r="305767"/>
    <row r="305768"/>
    <row r="305769"/>
    <row r="305770"/>
    <row r="305771"/>
    <row r="305772"/>
    <row r="305773"/>
    <row r="305774"/>
    <row r="305775"/>
    <row r="305776"/>
    <row r="305777"/>
    <row r="305778"/>
    <row r="305779"/>
    <row r="305780"/>
    <row r="305781"/>
    <row r="305782"/>
    <row r="305783"/>
    <row r="305784"/>
    <row r="305785"/>
    <row r="305786"/>
    <row r="305787"/>
    <row r="305788"/>
    <row r="305789"/>
    <row r="305790"/>
    <row r="305791"/>
    <row r="305792"/>
    <row r="305793"/>
    <row r="305794"/>
    <row r="305795"/>
    <row r="305796"/>
    <row r="305797"/>
    <row r="305798"/>
    <row r="305799"/>
    <row r="305800"/>
    <row r="305801"/>
    <row r="305802"/>
    <row r="305803"/>
    <row r="305804"/>
    <row r="305805"/>
    <row r="305806"/>
    <row r="305807"/>
    <row r="305808"/>
    <row r="305809"/>
    <row r="305810"/>
    <row r="305811"/>
    <row r="305812"/>
    <row r="305813"/>
    <row r="305814"/>
    <row r="305815"/>
    <row r="305816"/>
    <row r="305817"/>
    <row r="305818"/>
    <row r="305819"/>
    <row r="305820"/>
    <row r="305821"/>
    <row r="305822"/>
    <row r="305823"/>
    <row r="305824"/>
    <row r="305825"/>
    <row r="305826"/>
    <row r="305827"/>
    <row r="305828"/>
    <row r="305829"/>
    <row r="305830"/>
    <row r="305831"/>
    <row r="305832"/>
    <row r="305833"/>
    <row r="305834"/>
    <row r="305835"/>
    <row r="305836"/>
    <row r="305837"/>
    <row r="305838"/>
    <row r="305839"/>
    <row r="305840"/>
    <row r="305841"/>
    <row r="305842"/>
    <row r="305843"/>
    <row r="305844"/>
    <row r="305845"/>
    <row r="305846"/>
    <row r="305847"/>
    <row r="305848"/>
    <row r="305849"/>
    <row r="305850"/>
    <row r="305851"/>
    <row r="305852"/>
    <row r="305853"/>
    <row r="305854"/>
    <row r="305855"/>
    <row r="305856"/>
    <row r="305857"/>
    <row r="305858"/>
    <row r="305859"/>
    <row r="305860"/>
    <row r="305861"/>
    <row r="305862"/>
    <row r="305863"/>
    <row r="305864"/>
    <row r="305865"/>
    <row r="305866"/>
    <row r="305867"/>
    <row r="305868"/>
    <row r="305869"/>
    <row r="305870"/>
    <row r="305871"/>
    <row r="305872"/>
    <row r="305873"/>
    <row r="305874"/>
    <row r="305875"/>
    <row r="305876"/>
    <row r="305877"/>
    <row r="305878"/>
    <row r="305879"/>
    <row r="305880"/>
    <row r="305881"/>
    <row r="305882"/>
    <row r="305883"/>
    <row r="305884"/>
    <row r="305885"/>
    <row r="305886"/>
    <row r="305887"/>
    <row r="305888"/>
    <row r="305889"/>
    <row r="305890"/>
    <row r="305891"/>
    <row r="305892"/>
    <row r="305893"/>
    <row r="305894"/>
    <row r="305895"/>
    <row r="305896"/>
    <row r="305897"/>
    <row r="305898"/>
    <row r="305899"/>
    <row r="305900"/>
    <row r="305901"/>
    <row r="305902"/>
    <row r="305903"/>
    <row r="305904"/>
    <row r="305905"/>
    <row r="305906"/>
    <row r="305907"/>
    <row r="305908"/>
    <row r="305909"/>
    <row r="305910"/>
    <row r="305911"/>
    <row r="305912"/>
    <row r="305913"/>
    <row r="305914"/>
    <row r="305915"/>
    <row r="305916"/>
    <row r="305917"/>
    <row r="305918"/>
    <row r="305919"/>
    <row r="305920"/>
    <row r="305921"/>
    <row r="305922"/>
    <row r="305923"/>
    <row r="305924"/>
    <row r="305925"/>
    <row r="305926"/>
    <row r="305927"/>
    <row r="305928"/>
    <row r="305929"/>
    <row r="305930"/>
    <row r="305931"/>
    <row r="305932"/>
    <row r="305933"/>
    <row r="305934"/>
    <row r="305935"/>
    <row r="305936"/>
    <row r="305937"/>
    <row r="305938"/>
    <row r="305939"/>
    <row r="305940"/>
    <row r="305941"/>
    <row r="305942"/>
    <row r="305943"/>
    <row r="305944"/>
    <row r="305945"/>
    <row r="305946"/>
    <row r="305947"/>
    <row r="305948"/>
    <row r="305949"/>
    <row r="305950"/>
    <row r="305951"/>
    <row r="305952"/>
    <row r="305953"/>
    <row r="305954"/>
    <row r="305955"/>
    <row r="305956"/>
    <row r="305957"/>
    <row r="305958"/>
    <row r="305959"/>
    <row r="305960"/>
    <row r="305961"/>
    <row r="305962"/>
    <row r="305963"/>
    <row r="305964"/>
    <row r="305965"/>
    <row r="305966"/>
    <row r="305967"/>
    <row r="305968"/>
    <row r="305969"/>
    <row r="305970"/>
    <row r="305971"/>
    <row r="305972"/>
    <row r="305973"/>
    <row r="305974"/>
    <row r="305975"/>
    <row r="305976"/>
    <row r="305977"/>
    <row r="305978"/>
    <row r="305979"/>
    <row r="305980"/>
    <row r="305981"/>
    <row r="305982"/>
    <row r="305983"/>
    <row r="305984"/>
    <row r="305985"/>
    <row r="305986"/>
    <row r="305987"/>
    <row r="305988"/>
    <row r="305989"/>
    <row r="305990"/>
    <row r="305991"/>
    <row r="305992"/>
    <row r="305993"/>
    <row r="305994"/>
    <row r="305995"/>
    <row r="305996"/>
    <row r="305997"/>
    <row r="305998"/>
    <row r="305999"/>
    <row r="306000"/>
    <row r="306001"/>
    <row r="306002"/>
    <row r="306003"/>
    <row r="306004"/>
    <row r="306005"/>
    <row r="306006"/>
    <row r="306007"/>
    <row r="306008"/>
    <row r="306009"/>
    <row r="306010"/>
    <row r="306011"/>
    <row r="306012"/>
    <row r="306013"/>
    <row r="306014"/>
    <row r="306015"/>
    <row r="306016"/>
    <row r="306017"/>
    <row r="306018"/>
    <row r="306019"/>
    <row r="306020"/>
    <row r="306021"/>
    <row r="306022"/>
    <row r="306023"/>
    <row r="306024"/>
    <row r="306025"/>
    <row r="306026"/>
    <row r="306027"/>
    <row r="306028"/>
    <row r="306029"/>
    <row r="306030"/>
    <row r="306031"/>
    <row r="306032"/>
    <row r="306033"/>
    <row r="306034"/>
    <row r="306035"/>
    <row r="306036"/>
    <row r="306037"/>
    <row r="306038"/>
    <row r="306039"/>
    <row r="306040"/>
    <row r="306041"/>
    <row r="306042"/>
    <row r="306043"/>
    <row r="306044"/>
    <row r="306045"/>
    <row r="306046"/>
    <row r="306047"/>
    <row r="306048"/>
    <row r="306049"/>
    <row r="306050"/>
    <row r="306051"/>
    <row r="306052"/>
    <row r="306053"/>
    <row r="306054"/>
    <row r="306055"/>
    <row r="306056"/>
    <row r="306057"/>
    <row r="306058"/>
    <row r="306059"/>
    <row r="306060"/>
    <row r="306061"/>
    <row r="306062"/>
    <row r="306063"/>
    <row r="306064"/>
    <row r="306065"/>
    <row r="306066"/>
    <row r="306067"/>
    <row r="306068"/>
    <row r="306069"/>
    <row r="306070"/>
    <row r="306071"/>
    <row r="306072"/>
    <row r="306073"/>
    <row r="306074"/>
    <row r="306075"/>
    <row r="306076"/>
    <row r="306077"/>
    <row r="306078"/>
    <row r="306079"/>
    <row r="306080"/>
    <row r="306081"/>
    <row r="306082"/>
    <row r="306083"/>
    <row r="306084"/>
    <row r="306085"/>
    <row r="306086"/>
    <row r="306087"/>
    <row r="306088"/>
    <row r="306089"/>
    <row r="306090"/>
    <row r="306091"/>
    <row r="306092"/>
    <row r="306093"/>
    <row r="306094"/>
    <row r="306095"/>
    <row r="306096"/>
    <row r="306097"/>
    <row r="306098"/>
    <row r="306099"/>
    <row r="306100"/>
    <row r="306101"/>
    <row r="306102"/>
    <row r="306103"/>
    <row r="306104"/>
    <row r="306105"/>
    <row r="306106"/>
    <row r="306107"/>
    <row r="306108"/>
    <row r="306109"/>
    <row r="306110"/>
    <row r="306111"/>
    <row r="306112"/>
    <row r="306113"/>
    <row r="306114"/>
    <row r="306115"/>
    <row r="306116"/>
    <row r="306117"/>
    <row r="306118"/>
    <row r="306119"/>
    <row r="306120"/>
    <row r="306121"/>
    <row r="306122"/>
    <row r="306123"/>
    <row r="306124"/>
    <row r="306125"/>
    <row r="306126"/>
    <row r="306127"/>
    <row r="306128"/>
    <row r="306129"/>
    <row r="306130"/>
    <row r="306131"/>
    <row r="306132"/>
    <row r="306133"/>
    <row r="306134"/>
    <row r="306135"/>
    <row r="306136"/>
    <row r="306137"/>
    <row r="306138"/>
    <row r="306139"/>
    <row r="306140"/>
    <row r="306141"/>
    <row r="306142"/>
    <row r="306143"/>
    <row r="306144"/>
    <row r="306145"/>
    <row r="306146"/>
    <row r="306147"/>
    <row r="306148"/>
    <row r="306149"/>
    <row r="306150"/>
    <row r="306151"/>
    <row r="306152"/>
    <row r="306153"/>
    <row r="306154"/>
    <row r="306155"/>
    <row r="306156"/>
    <row r="306157"/>
    <row r="306158"/>
    <row r="306159"/>
    <row r="306160"/>
    <row r="306161"/>
    <row r="306162"/>
    <row r="306163"/>
    <row r="306164"/>
    <row r="306165"/>
    <row r="306166"/>
    <row r="306167"/>
    <row r="306168"/>
    <row r="306169"/>
    <row r="306170"/>
    <row r="306171"/>
    <row r="306172"/>
    <row r="306173"/>
    <row r="306174"/>
    <row r="306175"/>
    <row r="306176"/>
    <row r="306177"/>
    <row r="306178"/>
    <row r="306179"/>
    <row r="306180"/>
    <row r="306181"/>
    <row r="306182"/>
    <row r="306183"/>
    <row r="306184"/>
    <row r="306185"/>
    <row r="306186"/>
    <row r="306187"/>
    <row r="306188"/>
    <row r="306189"/>
    <row r="306190"/>
    <row r="306191"/>
    <row r="306192"/>
    <row r="306193"/>
    <row r="306194"/>
    <row r="306195"/>
    <row r="306196"/>
    <row r="306197"/>
    <row r="306198"/>
    <row r="306199"/>
    <row r="306200"/>
    <row r="306201"/>
    <row r="306202"/>
    <row r="306203"/>
    <row r="306204"/>
    <row r="306205"/>
    <row r="306206"/>
    <row r="306207"/>
    <row r="306208"/>
    <row r="306209"/>
    <row r="306210"/>
    <row r="306211"/>
    <row r="306212"/>
    <row r="306213"/>
    <row r="306214"/>
    <row r="306215"/>
    <row r="306216"/>
    <row r="306217"/>
    <row r="306218"/>
    <row r="306219"/>
    <row r="306220"/>
    <row r="306221"/>
    <row r="306222"/>
    <row r="306223"/>
    <row r="306224"/>
    <row r="306225"/>
    <row r="306226"/>
    <row r="306227"/>
    <row r="306228"/>
    <row r="306229"/>
    <row r="306230"/>
    <row r="306231"/>
    <row r="306232"/>
    <row r="306233"/>
    <row r="306234"/>
    <row r="306235"/>
    <row r="306236"/>
    <row r="306237"/>
    <row r="306238"/>
    <row r="306239"/>
    <row r="306240"/>
    <row r="306241"/>
    <row r="306242"/>
    <row r="306243"/>
    <row r="306244"/>
    <row r="306245"/>
    <row r="306246"/>
    <row r="306247"/>
    <row r="306248"/>
    <row r="306249"/>
    <row r="306250"/>
    <row r="306251"/>
    <row r="306252"/>
    <row r="306253"/>
    <row r="306254"/>
    <row r="306255"/>
    <row r="306256"/>
    <row r="306257"/>
    <row r="306258"/>
    <row r="306259"/>
    <row r="306260"/>
    <row r="306261"/>
    <row r="306262"/>
    <row r="306263"/>
    <row r="306264"/>
    <row r="306265"/>
    <row r="306266"/>
    <row r="306267"/>
    <row r="306268"/>
    <row r="306269"/>
    <row r="306270"/>
    <row r="306271"/>
    <row r="306272"/>
    <row r="306273"/>
    <row r="306274"/>
    <row r="306275"/>
    <row r="306276"/>
    <row r="306277"/>
    <row r="306278"/>
    <row r="306279"/>
    <row r="306280"/>
    <row r="306281"/>
    <row r="306282"/>
    <row r="306283"/>
    <row r="306284"/>
    <row r="306285"/>
    <row r="306286"/>
    <row r="306287"/>
    <row r="306288"/>
    <row r="306289"/>
    <row r="306290"/>
    <row r="306291"/>
    <row r="306292"/>
    <row r="306293"/>
    <row r="306294"/>
    <row r="306295"/>
    <row r="306296"/>
    <row r="306297"/>
    <row r="306298"/>
    <row r="306299"/>
    <row r="306300"/>
    <row r="306301"/>
    <row r="306302"/>
    <row r="306303"/>
    <row r="306304"/>
    <row r="306305"/>
    <row r="306306"/>
    <row r="306307"/>
    <row r="306308"/>
    <row r="306309"/>
    <row r="306310"/>
    <row r="306311"/>
    <row r="306312"/>
    <row r="306313"/>
    <row r="306314"/>
    <row r="306315"/>
    <row r="306316"/>
    <row r="306317"/>
    <row r="306318"/>
    <row r="306319"/>
    <row r="306320"/>
    <row r="306321"/>
    <row r="306322"/>
    <row r="306323"/>
    <row r="306324"/>
    <row r="306325"/>
    <row r="306326"/>
    <row r="306327"/>
    <row r="306328"/>
    <row r="306329"/>
    <row r="306330"/>
    <row r="306331"/>
    <row r="306332"/>
    <row r="306333"/>
    <row r="306334"/>
    <row r="306335"/>
    <row r="306336"/>
    <row r="306337"/>
    <row r="306338"/>
    <row r="306339"/>
    <row r="306340"/>
    <row r="306341"/>
    <row r="306342"/>
    <row r="306343"/>
    <row r="306344"/>
    <row r="306345"/>
    <row r="306346"/>
    <row r="306347"/>
    <row r="306348"/>
    <row r="306349"/>
    <row r="306350"/>
    <row r="306351"/>
    <row r="306352"/>
    <row r="306353"/>
    <row r="306354"/>
    <row r="306355"/>
    <row r="306356"/>
    <row r="306357"/>
    <row r="306358"/>
    <row r="306359"/>
    <row r="306360"/>
    <row r="306361"/>
    <row r="306362"/>
    <row r="306363"/>
    <row r="306364"/>
    <row r="306365"/>
    <row r="306366"/>
    <row r="306367"/>
    <row r="306368"/>
    <row r="306369"/>
    <row r="306370"/>
    <row r="306371"/>
    <row r="306372"/>
    <row r="306373"/>
    <row r="306374"/>
    <row r="306375"/>
    <row r="306376"/>
    <row r="306377"/>
    <row r="306378"/>
    <row r="306379"/>
    <row r="306380"/>
    <row r="306381"/>
    <row r="306382"/>
    <row r="306383"/>
    <row r="306384"/>
    <row r="306385"/>
    <row r="306386"/>
    <row r="306387"/>
    <row r="306388"/>
    <row r="306389"/>
    <row r="306390"/>
    <row r="306391"/>
    <row r="306392"/>
    <row r="306393"/>
    <row r="306394"/>
    <row r="306395"/>
    <row r="306396"/>
    <row r="306397"/>
    <row r="306398"/>
    <row r="306399"/>
    <row r="306400"/>
    <row r="306401"/>
    <row r="306402"/>
    <row r="306403"/>
    <row r="306404"/>
    <row r="306405"/>
    <row r="306406"/>
    <row r="306407"/>
    <row r="306408"/>
    <row r="306409"/>
    <row r="306410"/>
    <row r="306411"/>
    <row r="306412"/>
    <row r="306413"/>
    <row r="306414"/>
    <row r="306415"/>
    <row r="306416"/>
    <row r="306417"/>
    <row r="306418"/>
    <row r="306419"/>
    <row r="306420"/>
    <row r="306421"/>
    <row r="306422"/>
    <row r="306423"/>
    <row r="306424"/>
    <row r="306425"/>
    <row r="306426"/>
    <row r="306427"/>
    <row r="306428"/>
    <row r="306429"/>
    <row r="306430"/>
    <row r="306431"/>
    <row r="306432"/>
    <row r="306433"/>
    <row r="306434"/>
    <row r="306435"/>
    <row r="306436"/>
    <row r="306437"/>
    <row r="306438"/>
    <row r="306439"/>
    <row r="306440"/>
    <row r="306441"/>
    <row r="306442"/>
    <row r="306443"/>
    <row r="306444"/>
    <row r="306445"/>
    <row r="306446"/>
    <row r="306447"/>
    <row r="306448"/>
    <row r="306449"/>
    <row r="306450"/>
    <row r="306451"/>
    <row r="306452"/>
    <row r="306453"/>
    <row r="306454"/>
    <row r="306455"/>
    <row r="306456"/>
    <row r="306457"/>
    <row r="306458"/>
    <row r="306459"/>
    <row r="306460"/>
    <row r="306461"/>
    <row r="306462"/>
    <row r="306463"/>
    <row r="306464"/>
    <row r="306465"/>
    <row r="306466"/>
    <row r="306467"/>
    <row r="306468"/>
    <row r="306469"/>
    <row r="306470"/>
    <row r="306471"/>
    <row r="306472"/>
    <row r="306473"/>
    <row r="306474"/>
    <row r="306475"/>
    <row r="306476"/>
    <row r="306477"/>
    <row r="306478"/>
    <row r="306479"/>
    <row r="306480"/>
    <row r="306481"/>
    <row r="306482"/>
    <row r="306483"/>
    <row r="306484"/>
    <row r="306485"/>
    <row r="306486"/>
    <row r="306487"/>
    <row r="306488"/>
    <row r="306489"/>
    <row r="306490"/>
    <row r="306491"/>
    <row r="306492"/>
    <row r="306493"/>
    <row r="306494"/>
    <row r="306495"/>
    <row r="306496"/>
    <row r="306497"/>
    <row r="306498"/>
    <row r="306499"/>
    <row r="306500"/>
    <row r="306501"/>
    <row r="306502"/>
    <row r="306503"/>
    <row r="306504"/>
    <row r="306505"/>
    <row r="306506"/>
    <row r="306507"/>
    <row r="306508"/>
    <row r="306509"/>
    <row r="306510"/>
    <row r="306511"/>
    <row r="306512"/>
    <row r="306513"/>
    <row r="306514"/>
    <row r="306515"/>
    <row r="306516"/>
    <row r="306517"/>
    <row r="306518"/>
    <row r="306519"/>
    <row r="306520"/>
    <row r="306521"/>
    <row r="306522"/>
    <row r="306523"/>
    <row r="306524"/>
    <row r="306525"/>
    <row r="306526"/>
    <row r="306527"/>
    <row r="306528"/>
    <row r="306529"/>
    <row r="306530"/>
    <row r="306531"/>
    <row r="306532"/>
    <row r="306533"/>
    <row r="306534"/>
    <row r="306535"/>
    <row r="306536"/>
    <row r="306537"/>
    <row r="306538"/>
    <row r="306539"/>
    <row r="306540"/>
    <row r="306541"/>
    <row r="306542"/>
    <row r="306543"/>
    <row r="306544"/>
    <row r="306545"/>
    <row r="306546"/>
    <row r="306547"/>
    <row r="306548"/>
    <row r="306549"/>
    <row r="306550"/>
    <row r="306551"/>
    <row r="306552"/>
    <row r="306553"/>
    <row r="306554"/>
    <row r="306555"/>
    <row r="306556"/>
    <row r="306557"/>
    <row r="306558"/>
    <row r="306559"/>
    <row r="306560"/>
    <row r="306561"/>
    <row r="306562"/>
    <row r="306563"/>
    <row r="306564"/>
    <row r="306565"/>
    <row r="306566"/>
    <row r="306567"/>
    <row r="306568"/>
    <row r="306569"/>
    <row r="306570"/>
    <row r="306571"/>
    <row r="306572"/>
    <row r="306573"/>
    <row r="306574"/>
    <row r="306575"/>
    <row r="306576"/>
    <row r="306577"/>
    <row r="306578"/>
    <row r="306579"/>
    <row r="306580"/>
    <row r="306581"/>
    <row r="306582"/>
    <row r="306583"/>
    <row r="306584"/>
    <row r="306585"/>
    <row r="306586"/>
    <row r="306587"/>
    <row r="306588"/>
    <row r="306589"/>
    <row r="306590"/>
    <row r="306591"/>
    <row r="306592"/>
    <row r="306593"/>
    <row r="306594"/>
    <row r="306595"/>
    <row r="306596"/>
    <row r="306597"/>
    <row r="306598"/>
    <row r="306599"/>
    <row r="306600"/>
    <row r="306601"/>
    <row r="306602"/>
    <row r="306603"/>
    <row r="306604"/>
    <row r="306605"/>
    <row r="306606"/>
    <row r="306607"/>
    <row r="306608"/>
    <row r="306609"/>
    <row r="306610"/>
    <row r="306611"/>
    <row r="306612"/>
    <row r="306613"/>
    <row r="306614"/>
    <row r="306615"/>
    <row r="306616"/>
    <row r="306617"/>
    <row r="306618"/>
    <row r="306619"/>
    <row r="306620"/>
    <row r="306621"/>
    <row r="306622"/>
    <row r="306623"/>
    <row r="306624"/>
    <row r="306625"/>
    <row r="306626"/>
    <row r="306627"/>
    <row r="306628"/>
    <row r="306629"/>
    <row r="306630"/>
    <row r="306631"/>
    <row r="306632"/>
    <row r="306633"/>
    <row r="306634"/>
    <row r="306635"/>
    <row r="306636"/>
    <row r="306637"/>
    <row r="306638"/>
    <row r="306639"/>
    <row r="306640"/>
    <row r="306641"/>
    <row r="306642"/>
    <row r="306643"/>
    <row r="306644"/>
    <row r="306645"/>
    <row r="306646"/>
    <row r="306647"/>
    <row r="306648"/>
    <row r="306649"/>
    <row r="306650"/>
    <row r="306651"/>
    <row r="306652"/>
    <row r="306653"/>
    <row r="306654"/>
    <row r="306655"/>
    <row r="306656"/>
    <row r="306657"/>
    <row r="306658"/>
    <row r="306659"/>
    <row r="306660"/>
    <row r="306661"/>
    <row r="306662"/>
    <row r="306663"/>
    <row r="306664"/>
    <row r="306665"/>
    <row r="306666"/>
    <row r="306667"/>
    <row r="306668"/>
    <row r="306669"/>
    <row r="306670"/>
    <row r="306671"/>
    <row r="306672"/>
    <row r="306673"/>
    <row r="306674"/>
    <row r="306675"/>
    <row r="306676"/>
    <row r="306677"/>
    <row r="306678"/>
    <row r="306679"/>
    <row r="306680"/>
    <row r="306681"/>
    <row r="306682"/>
    <row r="306683"/>
    <row r="306684"/>
    <row r="306685"/>
    <row r="306686"/>
    <row r="306687"/>
    <row r="306688"/>
    <row r="306689"/>
    <row r="306690"/>
    <row r="306691"/>
    <row r="306692"/>
    <row r="306693"/>
    <row r="306694"/>
    <row r="306695"/>
    <row r="306696"/>
    <row r="306697"/>
    <row r="306698"/>
    <row r="306699"/>
    <row r="306700"/>
    <row r="306701"/>
    <row r="306702"/>
    <row r="306703"/>
    <row r="306704"/>
    <row r="306705"/>
    <row r="306706"/>
    <row r="306707"/>
    <row r="306708"/>
    <row r="306709"/>
    <row r="306710"/>
    <row r="306711"/>
    <row r="306712"/>
    <row r="306713"/>
    <row r="306714"/>
    <row r="306715"/>
    <row r="306716"/>
    <row r="306717"/>
    <row r="306718"/>
    <row r="306719"/>
    <row r="306720"/>
    <row r="306721"/>
    <row r="306722"/>
    <row r="306723"/>
    <row r="306724"/>
    <row r="306725"/>
    <row r="306726"/>
    <row r="306727"/>
    <row r="306728"/>
    <row r="306729"/>
    <row r="306730"/>
    <row r="306731"/>
    <row r="306732"/>
    <row r="306733"/>
    <row r="306734"/>
    <row r="306735"/>
    <row r="306736"/>
    <row r="306737"/>
    <row r="306738"/>
    <row r="306739"/>
    <row r="306740"/>
    <row r="306741"/>
    <row r="306742"/>
    <row r="306743"/>
    <row r="306744"/>
    <row r="306745"/>
    <row r="306746"/>
    <row r="306747"/>
    <row r="306748"/>
    <row r="306749"/>
    <row r="306750"/>
    <row r="306751"/>
    <row r="306752"/>
    <row r="306753"/>
    <row r="306754"/>
    <row r="306755"/>
    <row r="306756"/>
    <row r="306757"/>
    <row r="306758"/>
    <row r="306759"/>
    <row r="306760"/>
    <row r="306761"/>
    <row r="306762"/>
    <row r="306763"/>
    <row r="306764"/>
    <row r="306765"/>
    <row r="306766"/>
    <row r="306767"/>
    <row r="306768"/>
    <row r="306769"/>
    <row r="306770"/>
    <row r="306771"/>
    <row r="306772"/>
    <row r="306773"/>
    <row r="306774"/>
    <row r="306775"/>
    <row r="306776"/>
    <row r="306777"/>
    <row r="306778"/>
    <row r="306779"/>
    <row r="306780"/>
    <row r="306781"/>
    <row r="306782"/>
    <row r="306783"/>
    <row r="306784"/>
    <row r="306785"/>
    <row r="306786"/>
    <row r="306787"/>
    <row r="306788"/>
    <row r="306789"/>
    <row r="306790"/>
    <row r="306791"/>
    <row r="306792"/>
    <row r="306793"/>
    <row r="306794"/>
    <row r="306795"/>
    <row r="306796"/>
    <row r="306797"/>
    <row r="306798"/>
    <row r="306799"/>
    <row r="306800"/>
    <row r="306801"/>
    <row r="306802"/>
    <row r="306803"/>
    <row r="306804"/>
    <row r="306805"/>
    <row r="306806"/>
    <row r="306807"/>
    <row r="306808"/>
    <row r="306809"/>
    <row r="306810"/>
    <row r="306811"/>
    <row r="306812"/>
    <row r="306813"/>
    <row r="306814"/>
    <row r="306815"/>
    <row r="306816"/>
    <row r="306817"/>
    <row r="306818"/>
    <row r="306819"/>
    <row r="306820"/>
    <row r="306821"/>
    <row r="306822"/>
    <row r="306823"/>
    <row r="306824"/>
    <row r="306825"/>
    <row r="306826"/>
    <row r="306827"/>
    <row r="306828"/>
    <row r="306829"/>
    <row r="306830"/>
    <row r="306831"/>
    <row r="306832"/>
    <row r="306833"/>
    <row r="306834"/>
    <row r="306835"/>
    <row r="306836"/>
    <row r="306837"/>
    <row r="306838"/>
    <row r="306839"/>
    <row r="306840"/>
    <row r="306841"/>
    <row r="306842"/>
    <row r="306843"/>
    <row r="306844"/>
    <row r="306845"/>
    <row r="306846"/>
    <row r="306847"/>
    <row r="306848"/>
    <row r="306849"/>
    <row r="306850"/>
    <row r="306851"/>
    <row r="306852"/>
    <row r="306853"/>
    <row r="306854"/>
    <row r="306855"/>
    <row r="306856"/>
    <row r="306857"/>
    <row r="306858"/>
    <row r="306859"/>
    <row r="306860"/>
    <row r="306861"/>
    <row r="306862"/>
    <row r="306863"/>
    <row r="306864"/>
    <row r="306865"/>
    <row r="306866"/>
    <row r="306867"/>
    <row r="306868"/>
    <row r="306869"/>
    <row r="306870"/>
    <row r="306871"/>
    <row r="306872"/>
    <row r="306873"/>
    <row r="306874"/>
    <row r="306875"/>
    <row r="306876"/>
    <row r="306877"/>
    <row r="306878"/>
    <row r="306879"/>
    <row r="306880"/>
    <row r="306881"/>
    <row r="306882"/>
    <row r="306883"/>
    <row r="306884"/>
    <row r="306885"/>
    <row r="306886"/>
    <row r="306887"/>
    <row r="306888"/>
    <row r="306889"/>
    <row r="306890"/>
    <row r="306891"/>
    <row r="306892"/>
    <row r="306893"/>
    <row r="306894"/>
    <row r="306895"/>
    <row r="306896"/>
    <row r="306897"/>
    <row r="306898"/>
    <row r="306899"/>
    <row r="306900"/>
    <row r="306901"/>
    <row r="306902"/>
    <row r="306903"/>
    <row r="306904"/>
    <row r="306905"/>
    <row r="306906"/>
    <row r="306907"/>
    <row r="306908"/>
    <row r="306909"/>
    <row r="306910"/>
    <row r="306911"/>
    <row r="306912"/>
    <row r="306913"/>
    <row r="306914"/>
    <row r="306915"/>
    <row r="306916"/>
    <row r="306917"/>
    <row r="306918"/>
    <row r="306919"/>
    <row r="306920"/>
    <row r="306921"/>
    <row r="306922"/>
    <row r="306923"/>
    <row r="306924"/>
    <row r="306925"/>
    <row r="306926"/>
    <row r="306927"/>
    <row r="306928"/>
    <row r="306929"/>
    <row r="306930"/>
    <row r="306931"/>
    <row r="306932"/>
    <row r="306933"/>
    <row r="306934"/>
    <row r="306935"/>
    <row r="306936"/>
    <row r="306937"/>
    <row r="306938"/>
    <row r="306939"/>
    <row r="306940"/>
    <row r="306941"/>
    <row r="306942"/>
    <row r="306943"/>
    <row r="306944"/>
    <row r="306945"/>
    <row r="306946"/>
    <row r="306947"/>
    <row r="306948"/>
    <row r="306949"/>
    <row r="306950"/>
    <row r="306951"/>
    <row r="306952"/>
    <row r="306953"/>
    <row r="306954"/>
    <row r="306955"/>
    <row r="306956"/>
    <row r="306957"/>
    <row r="306958"/>
    <row r="306959"/>
    <row r="306960"/>
    <row r="306961"/>
    <row r="306962"/>
    <row r="306963"/>
    <row r="306964"/>
    <row r="306965"/>
    <row r="306966"/>
    <row r="306967"/>
    <row r="306968"/>
    <row r="306969"/>
    <row r="306970"/>
    <row r="306971"/>
    <row r="306972"/>
    <row r="306973"/>
    <row r="306974"/>
    <row r="306975"/>
    <row r="306976"/>
    <row r="306977"/>
    <row r="306978"/>
    <row r="306979"/>
    <row r="306980"/>
    <row r="306981"/>
    <row r="306982"/>
    <row r="306983"/>
    <row r="306984"/>
    <row r="306985"/>
    <row r="306986"/>
    <row r="306987"/>
    <row r="306988"/>
    <row r="306989"/>
    <row r="306990"/>
    <row r="306991"/>
    <row r="306992"/>
    <row r="306993"/>
    <row r="306994"/>
    <row r="306995"/>
    <row r="306996"/>
    <row r="306997"/>
    <row r="306998"/>
    <row r="306999"/>
    <row r="307000"/>
    <row r="307001"/>
    <row r="307002"/>
    <row r="307003"/>
    <row r="307004"/>
    <row r="307005"/>
    <row r="307006"/>
    <row r="307007"/>
    <row r="307008"/>
    <row r="307009"/>
    <row r="307010"/>
    <row r="307011"/>
    <row r="307012"/>
    <row r="307013"/>
    <row r="307014"/>
    <row r="307015"/>
    <row r="307016"/>
    <row r="307017"/>
    <row r="307018"/>
    <row r="307019"/>
    <row r="307020"/>
    <row r="307021"/>
    <row r="307022"/>
    <row r="307023"/>
    <row r="307024"/>
    <row r="307025"/>
    <row r="307026"/>
    <row r="307027"/>
    <row r="307028"/>
    <row r="307029"/>
    <row r="307030"/>
    <row r="307031"/>
    <row r="307032"/>
    <row r="307033"/>
    <row r="307034"/>
    <row r="307035"/>
    <row r="307036"/>
    <row r="307037"/>
    <row r="307038"/>
    <row r="307039"/>
    <row r="307040"/>
    <row r="307041"/>
    <row r="307042"/>
    <row r="307043"/>
    <row r="307044"/>
    <row r="307045"/>
    <row r="307046"/>
    <row r="307047"/>
    <row r="307048"/>
    <row r="307049"/>
    <row r="307050"/>
    <row r="307051"/>
    <row r="307052"/>
    <row r="307053"/>
    <row r="307054"/>
    <row r="307055"/>
    <row r="307056"/>
    <row r="307057"/>
    <row r="307058"/>
    <row r="307059"/>
    <row r="307060"/>
    <row r="307061"/>
    <row r="307062"/>
    <row r="307063"/>
    <row r="307064"/>
    <row r="307065"/>
    <row r="307066"/>
    <row r="307067"/>
    <row r="307068"/>
    <row r="307069"/>
    <row r="307070"/>
    <row r="307071"/>
    <row r="307072"/>
    <row r="307073"/>
    <row r="307074"/>
    <row r="307075"/>
    <row r="307076"/>
    <row r="307077"/>
    <row r="307078"/>
    <row r="307079"/>
    <row r="307080"/>
    <row r="307081"/>
    <row r="307082"/>
    <row r="307083"/>
    <row r="307084"/>
    <row r="307085"/>
    <row r="307086"/>
    <row r="307087"/>
    <row r="307088"/>
    <row r="307089"/>
    <row r="307090"/>
    <row r="307091"/>
    <row r="307092"/>
    <row r="307093"/>
    <row r="307094"/>
    <row r="307095"/>
    <row r="307096"/>
    <row r="307097"/>
    <row r="307098"/>
    <row r="307099"/>
    <row r="307100"/>
    <row r="307101"/>
    <row r="307102"/>
    <row r="307103"/>
    <row r="307104"/>
    <row r="307105"/>
    <row r="307106"/>
    <row r="307107"/>
    <row r="307108"/>
    <row r="307109"/>
    <row r="307110"/>
    <row r="307111"/>
    <row r="307112"/>
    <row r="307113"/>
    <row r="307114"/>
    <row r="307115"/>
    <row r="307116"/>
    <row r="307117"/>
    <row r="307118"/>
    <row r="307119"/>
    <row r="307120"/>
    <row r="307121"/>
    <row r="307122"/>
    <row r="307123"/>
    <row r="307124"/>
    <row r="307125"/>
    <row r="307126"/>
    <row r="307127"/>
    <row r="307128"/>
    <row r="307129"/>
    <row r="307130"/>
    <row r="307131"/>
    <row r="307132"/>
    <row r="307133"/>
    <row r="307134"/>
    <row r="307135"/>
    <row r="307136"/>
    <row r="307137"/>
    <row r="307138"/>
    <row r="307139"/>
    <row r="307140"/>
    <row r="307141"/>
    <row r="307142"/>
    <row r="307143"/>
    <row r="307144"/>
    <row r="307145"/>
    <row r="307146"/>
    <row r="307147"/>
    <row r="307148"/>
    <row r="307149"/>
    <row r="307150"/>
    <row r="307151"/>
    <row r="307152"/>
    <row r="307153"/>
    <row r="307154"/>
    <row r="307155"/>
    <row r="307156"/>
    <row r="307157"/>
    <row r="307158"/>
    <row r="307159"/>
    <row r="307160"/>
    <row r="307161"/>
    <row r="307162"/>
    <row r="307163"/>
    <row r="307164"/>
    <row r="307165"/>
    <row r="307166"/>
    <row r="307167"/>
    <row r="307168"/>
    <row r="307169"/>
    <row r="307170"/>
    <row r="307171"/>
    <row r="307172"/>
    <row r="307173"/>
    <row r="307174"/>
    <row r="307175"/>
    <row r="307176"/>
    <row r="307177"/>
    <row r="307178"/>
    <row r="307179"/>
    <row r="307180"/>
    <row r="307181"/>
    <row r="307182"/>
    <row r="307183"/>
    <row r="307184"/>
    <row r="307185"/>
    <row r="307186"/>
    <row r="307187"/>
    <row r="307188"/>
    <row r="307189"/>
    <row r="307190"/>
    <row r="307191"/>
    <row r="307192"/>
    <row r="307193"/>
    <row r="307194"/>
    <row r="307195"/>
    <row r="307196"/>
    <row r="307197"/>
    <row r="307198"/>
    <row r="307199"/>
    <row r="307200"/>
    <row r="307201"/>
    <row r="307202"/>
    <row r="307203"/>
    <row r="307204"/>
    <row r="307205"/>
    <row r="307206"/>
    <row r="307207"/>
    <row r="307208"/>
    <row r="307209"/>
    <row r="307210"/>
    <row r="307211"/>
    <row r="307212"/>
    <row r="307213"/>
    <row r="307214"/>
    <row r="307215"/>
    <row r="307216"/>
    <row r="307217"/>
    <row r="307218"/>
    <row r="307219"/>
    <row r="307220"/>
    <row r="307221"/>
    <row r="307222"/>
    <row r="307223"/>
    <row r="307224"/>
    <row r="307225"/>
    <row r="307226"/>
    <row r="307227"/>
    <row r="307228"/>
    <row r="307229"/>
    <row r="307230"/>
    <row r="307231"/>
    <row r="307232"/>
    <row r="307233"/>
    <row r="307234"/>
    <row r="307235"/>
    <row r="307236"/>
    <row r="307237"/>
    <row r="307238"/>
    <row r="307239"/>
    <row r="307240"/>
    <row r="307241"/>
    <row r="307242"/>
    <row r="307243"/>
    <row r="307244"/>
    <row r="307245"/>
    <row r="307246"/>
    <row r="307247"/>
    <row r="307248"/>
    <row r="307249"/>
    <row r="307250"/>
    <row r="307251"/>
    <row r="307252"/>
    <row r="307253"/>
    <row r="307254"/>
    <row r="307255"/>
    <row r="307256"/>
    <row r="307257"/>
    <row r="307258"/>
    <row r="307259"/>
    <row r="307260"/>
    <row r="307261"/>
    <row r="307262"/>
    <row r="307263"/>
    <row r="307264"/>
    <row r="307265"/>
    <row r="307266"/>
    <row r="307267"/>
    <row r="307268"/>
    <row r="307269"/>
    <row r="307270"/>
    <row r="307271"/>
    <row r="307272"/>
    <row r="307273"/>
    <row r="307274"/>
    <row r="307275"/>
    <row r="307276"/>
    <row r="307277"/>
    <row r="307278"/>
    <row r="307279"/>
    <row r="307280"/>
    <row r="307281"/>
    <row r="307282"/>
    <row r="307283"/>
    <row r="307284"/>
    <row r="307285"/>
    <row r="307286"/>
    <row r="307287"/>
    <row r="307288"/>
    <row r="307289"/>
    <row r="307290"/>
    <row r="307291"/>
    <row r="307292"/>
    <row r="307293"/>
    <row r="307294"/>
    <row r="307295"/>
    <row r="307296"/>
    <row r="307297"/>
    <row r="307298"/>
    <row r="307299"/>
    <row r="307300"/>
    <row r="307301"/>
    <row r="307302"/>
    <row r="307303"/>
    <row r="307304"/>
    <row r="307305"/>
    <row r="307306"/>
    <row r="307307"/>
    <row r="307308"/>
    <row r="307309"/>
    <row r="307310"/>
    <row r="307311"/>
    <row r="307312"/>
    <row r="307313"/>
    <row r="307314"/>
    <row r="307315"/>
    <row r="307316"/>
    <row r="307317"/>
    <row r="307318"/>
    <row r="307319"/>
    <row r="307320"/>
    <row r="307321"/>
    <row r="307322"/>
    <row r="307323"/>
    <row r="307324"/>
    <row r="307325"/>
    <row r="307326"/>
    <row r="307327"/>
    <row r="307328"/>
    <row r="307329"/>
    <row r="307330"/>
    <row r="307331"/>
    <row r="307332"/>
    <row r="307333"/>
    <row r="307334"/>
    <row r="307335"/>
    <row r="307336"/>
    <row r="307337"/>
    <row r="307338"/>
    <row r="307339"/>
    <row r="307340"/>
    <row r="307341"/>
    <row r="307342"/>
    <row r="307343"/>
    <row r="307344"/>
    <row r="307345"/>
    <row r="307346"/>
    <row r="307347"/>
    <row r="307348"/>
    <row r="307349"/>
    <row r="307350"/>
    <row r="307351"/>
    <row r="307352"/>
    <row r="307353"/>
    <row r="307354"/>
    <row r="307355"/>
    <row r="307356"/>
    <row r="307357"/>
    <row r="307358"/>
    <row r="307359"/>
    <row r="307360"/>
    <row r="307361"/>
    <row r="307362"/>
    <row r="307363"/>
    <row r="307364"/>
    <row r="307365"/>
    <row r="307366"/>
    <row r="307367"/>
    <row r="307368"/>
    <row r="307369"/>
    <row r="307370"/>
    <row r="307371"/>
    <row r="307372"/>
    <row r="307373"/>
    <row r="307374"/>
    <row r="307375"/>
    <row r="307376"/>
    <row r="307377"/>
    <row r="307378"/>
    <row r="307379"/>
    <row r="307380"/>
    <row r="307381"/>
    <row r="307382"/>
    <row r="307383"/>
    <row r="307384"/>
    <row r="307385"/>
    <row r="307386"/>
    <row r="307387"/>
    <row r="307388"/>
    <row r="307389"/>
    <row r="307390"/>
    <row r="307391"/>
    <row r="307392"/>
    <row r="307393"/>
    <row r="307394"/>
    <row r="307395"/>
    <row r="307396"/>
    <row r="307397"/>
    <row r="307398"/>
    <row r="307399"/>
    <row r="307400"/>
    <row r="307401"/>
    <row r="307402"/>
    <row r="307403"/>
    <row r="307404"/>
    <row r="307405"/>
    <row r="307406"/>
    <row r="307407"/>
    <row r="307408"/>
    <row r="307409"/>
    <row r="307410"/>
    <row r="307411"/>
    <row r="307412"/>
    <row r="307413"/>
    <row r="307414"/>
    <row r="307415"/>
    <row r="307416"/>
    <row r="307417"/>
    <row r="307418"/>
    <row r="307419"/>
    <row r="307420"/>
    <row r="307421"/>
    <row r="307422"/>
    <row r="307423"/>
    <row r="307424"/>
    <row r="307425"/>
    <row r="307426"/>
    <row r="307427"/>
    <row r="307428"/>
    <row r="307429"/>
    <row r="307430"/>
    <row r="307431"/>
    <row r="307432"/>
    <row r="307433"/>
    <row r="307434"/>
    <row r="307435"/>
    <row r="307436"/>
    <row r="307437"/>
    <row r="307438"/>
    <row r="307439"/>
    <row r="307440"/>
    <row r="307441"/>
    <row r="307442"/>
    <row r="307443"/>
    <row r="307444"/>
    <row r="307445"/>
    <row r="307446"/>
    <row r="307447"/>
    <row r="307448"/>
    <row r="307449"/>
    <row r="307450"/>
    <row r="307451"/>
    <row r="307452"/>
    <row r="307453"/>
    <row r="307454"/>
    <row r="307455"/>
    <row r="307456"/>
    <row r="307457"/>
    <row r="307458"/>
    <row r="307459"/>
    <row r="307460"/>
    <row r="307461"/>
    <row r="307462"/>
    <row r="307463"/>
    <row r="307464"/>
    <row r="307465"/>
    <row r="307466"/>
    <row r="307467"/>
    <row r="307468"/>
    <row r="307469"/>
    <row r="307470"/>
    <row r="307471"/>
    <row r="307472"/>
    <row r="307473"/>
    <row r="307474"/>
    <row r="307475"/>
    <row r="307476"/>
    <row r="307477"/>
    <row r="307478"/>
    <row r="307479"/>
    <row r="307480"/>
    <row r="307481"/>
    <row r="307482"/>
    <row r="307483"/>
    <row r="307484"/>
    <row r="307485"/>
    <row r="307486"/>
    <row r="307487"/>
    <row r="307488"/>
    <row r="307489"/>
    <row r="307490"/>
    <row r="307491"/>
    <row r="307492"/>
    <row r="307493"/>
    <row r="307494"/>
    <row r="307495"/>
    <row r="307496"/>
    <row r="307497"/>
    <row r="307498"/>
    <row r="307499"/>
    <row r="307500"/>
    <row r="307501"/>
    <row r="307502"/>
    <row r="307503"/>
    <row r="307504"/>
    <row r="307505"/>
    <row r="307506"/>
    <row r="307507"/>
    <row r="307508"/>
    <row r="307509"/>
    <row r="307510"/>
    <row r="307511"/>
    <row r="307512"/>
    <row r="307513"/>
    <row r="307514"/>
    <row r="307515"/>
    <row r="307516"/>
    <row r="307517"/>
    <row r="307518"/>
    <row r="307519"/>
    <row r="307520"/>
    <row r="307521"/>
    <row r="307522"/>
    <row r="307523"/>
    <row r="307524"/>
    <row r="307525"/>
    <row r="307526"/>
    <row r="307527"/>
    <row r="307528"/>
    <row r="307529"/>
    <row r="307530"/>
    <row r="307531"/>
    <row r="307532"/>
    <row r="307533"/>
    <row r="307534"/>
    <row r="307535"/>
    <row r="307536"/>
    <row r="307537"/>
    <row r="307538"/>
    <row r="307539"/>
    <row r="307540"/>
    <row r="307541"/>
    <row r="307542"/>
    <row r="307543"/>
    <row r="307544"/>
    <row r="307545"/>
    <row r="307546"/>
    <row r="307547"/>
    <row r="307548"/>
    <row r="307549"/>
    <row r="307550"/>
    <row r="307551"/>
    <row r="307552"/>
    <row r="307553"/>
    <row r="307554"/>
    <row r="307555"/>
    <row r="307556"/>
    <row r="307557"/>
    <row r="307558"/>
    <row r="307559"/>
    <row r="307560"/>
    <row r="307561"/>
    <row r="307562"/>
    <row r="307563"/>
    <row r="307564"/>
    <row r="307565"/>
    <row r="307566"/>
    <row r="307567"/>
    <row r="307568"/>
    <row r="307569"/>
    <row r="307570"/>
    <row r="307571"/>
    <row r="307572"/>
    <row r="307573"/>
    <row r="307574"/>
    <row r="307575"/>
    <row r="307576"/>
    <row r="307577"/>
    <row r="307578"/>
    <row r="307579"/>
    <row r="307580"/>
    <row r="307581"/>
    <row r="307582"/>
    <row r="307583"/>
    <row r="307584"/>
    <row r="307585"/>
    <row r="307586"/>
    <row r="307587"/>
    <row r="307588"/>
    <row r="307589"/>
    <row r="307590"/>
    <row r="307591"/>
    <row r="307592"/>
    <row r="307593"/>
    <row r="307594"/>
    <row r="307595"/>
    <row r="307596"/>
    <row r="307597"/>
    <row r="307598"/>
    <row r="307599"/>
    <row r="307600"/>
    <row r="307601"/>
    <row r="307602"/>
    <row r="307603"/>
    <row r="307604"/>
    <row r="307605"/>
    <row r="307606"/>
    <row r="307607"/>
    <row r="307608"/>
    <row r="307609"/>
    <row r="307610"/>
    <row r="307611"/>
    <row r="307612"/>
    <row r="307613"/>
    <row r="307614"/>
    <row r="307615"/>
    <row r="307616"/>
    <row r="307617"/>
    <row r="307618"/>
    <row r="307619"/>
    <row r="307620"/>
    <row r="307621"/>
    <row r="307622"/>
    <row r="307623"/>
    <row r="307624"/>
    <row r="307625"/>
    <row r="307626"/>
    <row r="307627"/>
    <row r="307628"/>
    <row r="307629"/>
    <row r="307630"/>
    <row r="307631"/>
    <row r="307632"/>
    <row r="307633"/>
    <row r="307634"/>
    <row r="307635"/>
    <row r="307636"/>
    <row r="307637"/>
    <row r="307638"/>
    <row r="307639"/>
    <row r="307640"/>
    <row r="307641"/>
    <row r="307642"/>
    <row r="307643"/>
    <row r="307644"/>
    <row r="307645"/>
    <row r="307646"/>
    <row r="307647"/>
    <row r="307648"/>
    <row r="307649"/>
    <row r="307650"/>
    <row r="307651"/>
    <row r="307652"/>
    <row r="307653"/>
    <row r="307654"/>
    <row r="307655"/>
    <row r="307656"/>
    <row r="307657"/>
    <row r="307658"/>
    <row r="307659"/>
    <row r="307660"/>
    <row r="307661"/>
    <row r="307662"/>
    <row r="307663"/>
    <row r="307664"/>
    <row r="307665"/>
    <row r="307666"/>
    <row r="307667"/>
    <row r="307668"/>
    <row r="307669"/>
    <row r="307670"/>
    <row r="307671"/>
    <row r="307672"/>
    <row r="307673"/>
    <row r="307674"/>
    <row r="307675"/>
    <row r="307676"/>
    <row r="307677"/>
    <row r="307678"/>
    <row r="307679"/>
    <row r="307680"/>
    <row r="307681"/>
    <row r="307682"/>
    <row r="307683"/>
    <row r="307684"/>
    <row r="307685"/>
    <row r="307686"/>
    <row r="307687"/>
    <row r="307688"/>
    <row r="307689"/>
    <row r="307690"/>
    <row r="307691"/>
    <row r="307692"/>
    <row r="307693"/>
    <row r="307694"/>
    <row r="307695"/>
    <row r="307696"/>
    <row r="307697"/>
    <row r="307698"/>
    <row r="307699"/>
    <row r="307700"/>
    <row r="307701"/>
    <row r="307702"/>
    <row r="307703"/>
    <row r="307704"/>
    <row r="307705"/>
    <row r="307706"/>
    <row r="307707"/>
    <row r="307708"/>
    <row r="307709"/>
    <row r="307710"/>
    <row r="307711"/>
    <row r="307712"/>
    <row r="307713"/>
    <row r="307714"/>
    <row r="307715"/>
    <row r="307716"/>
    <row r="307717"/>
    <row r="307718"/>
    <row r="307719"/>
    <row r="307720"/>
    <row r="307721"/>
    <row r="307722"/>
    <row r="307723"/>
    <row r="307724"/>
    <row r="307725"/>
    <row r="307726"/>
    <row r="307727"/>
    <row r="307728"/>
    <row r="307729"/>
    <row r="307730"/>
    <row r="307731"/>
    <row r="307732"/>
    <row r="307733"/>
    <row r="307734"/>
    <row r="307735"/>
    <row r="307736"/>
    <row r="307737"/>
    <row r="307738"/>
    <row r="307739"/>
    <row r="307740"/>
    <row r="307741"/>
    <row r="307742"/>
    <row r="307743"/>
    <row r="307744"/>
    <row r="307745"/>
    <row r="307746"/>
    <row r="307747"/>
    <row r="307748"/>
    <row r="307749"/>
    <row r="307750"/>
    <row r="307751"/>
    <row r="307752"/>
    <row r="307753"/>
    <row r="307754"/>
    <row r="307755"/>
    <row r="307756"/>
    <row r="307757"/>
    <row r="307758"/>
    <row r="307759"/>
    <row r="307760"/>
    <row r="307761"/>
    <row r="307762"/>
    <row r="307763"/>
    <row r="307764"/>
    <row r="307765"/>
    <row r="307766"/>
    <row r="307767"/>
    <row r="307768"/>
    <row r="307769"/>
    <row r="307770"/>
    <row r="307771"/>
    <row r="307772"/>
    <row r="307773"/>
    <row r="307774"/>
    <row r="307775"/>
    <row r="307776"/>
    <row r="307777"/>
    <row r="307778"/>
    <row r="307779"/>
    <row r="307780"/>
    <row r="307781"/>
    <row r="307782"/>
    <row r="307783"/>
    <row r="307784"/>
    <row r="307785"/>
    <row r="307786"/>
    <row r="307787"/>
    <row r="307788"/>
    <row r="307789"/>
    <row r="307790"/>
    <row r="307791"/>
    <row r="307792"/>
    <row r="307793"/>
    <row r="307794"/>
    <row r="307795"/>
    <row r="307796"/>
    <row r="307797"/>
    <row r="307798"/>
    <row r="307799"/>
    <row r="307800"/>
    <row r="307801"/>
    <row r="307802"/>
    <row r="307803"/>
    <row r="307804"/>
    <row r="307805"/>
    <row r="307806"/>
    <row r="307807"/>
    <row r="307808"/>
    <row r="307809"/>
    <row r="307810"/>
    <row r="307811"/>
    <row r="307812"/>
    <row r="307813"/>
    <row r="307814"/>
    <row r="307815"/>
    <row r="307816"/>
    <row r="307817"/>
    <row r="307818"/>
    <row r="307819"/>
    <row r="307820"/>
    <row r="307821"/>
    <row r="307822"/>
    <row r="307823"/>
    <row r="307824"/>
    <row r="307825"/>
    <row r="307826"/>
    <row r="307827"/>
    <row r="307828"/>
    <row r="307829"/>
    <row r="307830"/>
    <row r="307831"/>
    <row r="307832"/>
    <row r="307833"/>
    <row r="307834"/>
    <row r="307835"/>
    <row r="307836"/>
    <row r="307837"/>
    <row r="307838"/>
    <row r="307839"/>
    <row r="307840"/>
    <row r="307841"/>
    <row r="307842"/>
    <row r="307843"/>
    <row r="307844"/>
    <row r="307845"/>
    <row r="307846"/>
    <row r="307847"/>
    <row r="307848"/>
    <row r="307849"/>
    <row r="307850"/>
    <row r="307851"/>
    <row r="307852"/>
    <row r="307853"/>
    <row r="307854"/>
    <row r="307855"/>
    <row r="307856"/>
    <row r="307857"/>
    <row r="307858"/>
    <row r="307859"/>
    <row r="307860"/>
    <row r="307861"/>
    <row r="307862"/>
    <row r="307863"/>
    <row r="307864"/>
    <row r="307865"/>
    <row r="307866"/>
    <row r="307867"/>
    <row r="307868"/>
    <row r="307869"/>
    <row r="307870"/>
    <row r="307871"/>
    <row r="307872"/>
    <row r="307873"/>
    <row r="307874"/>
    <row r="307875"/>
    <row r="307876"/>
    <row r="307877"/>
    <row r="307878"/>
    <row r="307879"/>
    <row r="307880"/>
    <row r="307881"/>
    <row r="307882"/>
    <row r="307883"/>
    <row r="307884"/>
    <row r="307885"/>
    <row r="307886"/>
    <row r="307887"/>
    <row r="307888"/>
    <row r="307889"/>
    <row r="307890"/>
    <row r="307891"/>
    <row r="307892"/>
    <row r="307893"/>
    <row r="307894"/>
    <row r="307895"/>
    <row r="307896"/>
    <row r="307897"/>
    <row r="307898"/>
    <row r="307899"/>
    <row r="307900"/>
    <row r="307901"/>
    <row r="307902"/>
    <row r="307903"/>
    <row r="307904"/>
    <row r="307905"/>
    <row r="307906"/>
    <row r="307907"/>
    <row r="307908"/>
    <row r="307909"/>
    <row r="307910"/>
    <row r="307911"/>
    <row r="307912"/>
    <row r="307913"/>
    <row r="307914"/>
    <row r="307915"/>
    <row r="307916"/>
    <row r="307917"/>
    <row r="307918"/>
    <row r="307919"/>
    <row r="307920"/>
    <row r="307921"/>
    <row r="307922"/>
    <row r="307923"/>
    <row r="307924"/>
    <row r="307925"/>
    <row r="307926"/>
    <row r="307927"/>
    <row r="307928"/>
    <row r="307929"/>
    <row r="307930"/>
    <row r="307931"/>
    <row r="307932"/>
    <row r="307933"/>
    <row r="307934"/>
    <row r="307935"/>
    <row r="307936"/>
    <row r="307937"/>
    <row r="307938"/>
    <row r="307939"/>
    <row r="307940"/>
    <row r="307941"/>
    <row r="307942"/>
    <row r="307943"/>
    <row r="307944"/>
    <row r="307945"/>
    <row r="307946"/>
    <row r="307947"/>
    <row r="307948"/>
    <row r="307949"/>
    <row r="307950"/>
    <row r="307951"/>
    <row r="307952"/>
    <row r="307953"/>
    <row r="307954"/>
    <row r="307955"/>
    <row r="307956"/>
    <row r="307957"/>
    <row r="307958"/>
    <row r="307959"/>
    <row r="307960"/>
    <row r="307961"/>
    <row r="307962"/>
    <row r="307963"/>
    <row r="307964"/>
    <row r="307965"/>
    <row r="307966"/>
    <row r="307967"/>
    <row r="307968"/>
    <row r="307969"/>
    <row r="307970"/>
    <row r="307971"/>
    <row r="307972"/>
    <row r="307973"/>
    <row r="307974"/>
    <row r="307975"/>
    <row r="307976"/>
    <row r="307977"/>
    <row r="307978"/>
    <row r="307979"/>
    <row r="307980"/>
    <row r="307981"/>
    <row r="307982"/>
    <row r="307983"/>
    <row r="307984"/>
    <row r="307985"/>
    <row r="307986"/>
    <row r="307987"/>
    <row r="307988"/>
    <row r="307989"/>
    <row r="307990"/>
    <row r="307991"/>
    <row r="307992"/>
    <row r="307993"/>
    <row r="307994"/>
    <row r="307995"/>
    <row r="307996"/>
    <row r="307997"/>
    <row r="307998"/>
    <row r="307999"/>
    <row r="308000"/>
    <row r="308001"/>
    <row r="308002"/>
    <row r="308003"/>
    <row r="308004"/>
    <row r="308005"/>
    <row r="308006"/>
    <row r="308007"/>
    <row r="308008"/>
    <row r="308009"/>
    <row r="308010"/>
    <row r="308011"/>
    <row r="308012"/>
    <row r="308013"/>
    <row r="308014"/>
    <row r="308015"/>
    <row r="308016"/>
    <row r="308017"/>
    <row r="308018"/>
    <row r="308019"/>
    <row r="308020"/>
    <row r="308021"/>
    <row r="308022"/>
    <row r="308023"/>
    <row r="308024"/>
    <row r="308025"/>
    <row r="308026"/>
    <row r="308027"/>
    <row r="308028"/>
    <row r="308029"/>
    <row r="308030"/>
    <row r="308031"/>
    <row r="308032"/>
    <row r="308033"/>
    <row r="308034"/>
    <row r="308035"/>
    <row r="308036"/>
    <row r="308037"/>
    <row r="308038"/>
    <row r="308039"/>
    <row r="308040"/>
    <row r="308041"/>
    <row r="308042"/>
    <row r="308043"/>
    <row r="308044"/>
    <row r="308045"/>
    <row r="308046"/>
    <row r="308047"/>
    <row r="308048"/>
    <row r="308049"/>
    <row r="308050"/>
    <row r="308051"/>
    <row r="308052"/>
    <row r="308053"/>
    <row r="308054"/>
    <row r="308055"/>
    <row r="308056"/>
    <row r="308057"/>
    <row r="308058"/>
    <row r="308059"/>
    <row r="308060"/>
    <row r="308061"/>
    <row r="308062"/>
    <row r="308063"/>
    <row r="308064"/>
    <row r="308065"/>
    <row r="308066"/>
    <row r="308067"/>
    <row r="308068"/>
    <row r="308069"/>
    <row r="308070"/>
    <row r="308071"/>
    <row r="308072"/>
    <row r="308073"/>
    <row r="308074"/>
    <row r="308075"/>
    <row r="308076"/>
    <row r="308077"/>
    <row r="308078"/>
    <row r="308079"/>
    <row r="308080"/>
    <row r="308081"/>
    <row r="308082"/>
    <row r="308083"/>
    <row r="308084"/>
    <row r="308085"/>
    <row r="308086"/>
    <row r="308087"/>
    <row r="308088"/>
    <row r="308089"/>
    <row r="308090"/>
    <row r="308091"/>
    <row r="308092"/>
    <row r="308093"/>
    <row r="308094"/>
    <row r="308095"/>
    <row r="308096"/>
    <row r="308097"/>
    <row r="308098"/>
    <row r="308099"/>
    <row r="308100"/>
    <row r="308101"/>
    <row r="308102"/>
    <row r="308103"/>
    <row r="308104"/>
    <row r="308105"/>
    <row r="308106"/>
    <row r="308107"/>
    <row r="308108"/>
    <row r="308109"/>
    <row r="308110"/>
    <row r="308111"/>
    <row r="308112"/>
    <row r="308113"/>
    <row r="308114"/>
    <row r="308115"/>
    <row r="308116"/>
    <row r="308117"/>
    <row r="308118"/>
    <row r="308119"/>
    <row r="308120"/>
    <row r="308121"/>
    <row r="308122"/>
    <row r="308123"/>
    <row r="308124"/>
    <row r="308125"/>
    <row r="308126"/>
    <row r="308127"/>
    <row r="308128"/>
    <row r="308129"/>
    <row r="308130"/>
    <row r="308131"/>
    <row r="308132"/>
    <row r="308133"/>
    <row r="308134"/>
    <row r="308135"/>
    <row r="308136"/>
    <row r="308137"/>
    <row r="308138"/>
    <row r="308139"/>
    <row r="308140"/>
    <row r="308141"/>
    <row r="308142"/>
    <row r="308143"/>
    <row r="308144"/>
    <row r="308145"/>
    <row r="308146"/>
    <row r="308147"/>
    <row r="308148"/>
    <row r="308149"/>
    <row r="308150"/>
    <row r="308151"/>
    <row r="308152"/>
    <row r="308153"/>
    <row r="308154"/>
    <row r="308155"/>
    <row r="308156"/>
    <row r="308157"/>
    <row r="308158"/>
    <row r="308159"/>
    <row r="308160"/>
    <row r="308161"/>
    <row r="308162"/>
    <row r="308163"/>
    <row r="308164"/>
    <row r="308165"/>
    <row r="308166"/>
    <row r="308167"/>
    <row r="308168"/>
    <row r="308169"/>
    <row r="308170"/>
    <row r="308171"/>
    <row r="308172"/>
    <row r="308173"/>
    <row r="308174"/>
    <row r="308175"/>
    <row r="308176"/>
    <row r="308177"/>
    <row r="308178"/>
    <row r="308179"/>
    <row r="308180"/>
    <row r="308181"/>
    <row r="308182"/>
    <row r="308183"/>
    <row r="308184"/>
    <row r="308185"/>
    <row r="308186"/>
    <row r="308187"/>
    <row r="308188"/>
    <row r="308189"/>
    <row r="308190"/>
    <row r="308191"/>
    <row r="308192"/>
    <row r="308193"/>
    <row r="308194"/>
    <row r="308195"/>
    <row r="308196"/>
    <row r="308197"/>
    <row r="308198"/>
    <row r="308199"/>
    <row r="308200"/>
    <row r="308201"/>
    <row r="308202"/>
    <row r="308203"/>
    <row r="308204"/>
    <row r="308205"/>
    <row r="308206"/>
    <row r="308207"/>
    <row r="308208"/>
    <row r="308209"/>
    <row r="308210"/>
    <row r="308211"/>
    <row r="308212"/>
    <row r="308213"/>
    <row r="308214"/>
    <row r="308215"/>
    <row r="308216"/>
    <row r="308217"/>
    <row r="308218"/>
    <row r="308219"/>
    <row r="308220"/>
    <row r="308221"/>
    <row r="308222"/>
    <row r="308223"/>
    <row r="308224"/>
    <row r="308225"/>
    <row r="308226"/>
    <row r="308227"/>
    <row r="308228"/>
    <row r="308229"/>
    <row r="308230"/>
    <row r="308231"/>
    <row r="308232"/>
    <row r="308233"/>
    <row r="308234"/>
    <row r="308235"/>
    <row r="308236"/>
    <row r="308237"/>
    <row r="308238"/>
    <row r="308239"/>
    <row r="308240"/>
    <row r="308241"/>
    <row r="308242"/>
    <row r="308243"/>
    <row r="308244"/>
    <row r="308245"/>
    <row r="308246"/>
    <row r="308247"/>
    <row r="308248"/>
    <row r="308249"/>
    <row r="308250"/>
    <row r="308251"/>
    <row r="308252"/>
    <row r="308253"/>
    <row r="308254"/>
    <row r="308255"/>
    <row r="308256"/>
    <row r="308257"/>
    <row r="308258"/>
    <row r="308259"/>
    <row r="308260"/>
    <row r="308261"/>
    <row r="308262"/>
    <row r="308263"/>
    <row r="308264"/>
    <row r="308265"/>
    <row r="308266"/>
    <row r="308267"/>
    <row r="308268"/>
    <row r="308269"/>
    <row r="308270"/>
    <row r="308271"/>
    <row r="308272"/>
    <row r="308273"/>
    <row r="308274"/>
    <row r="308275"/>
    <row r="308276"/>
    <row r="308277"/>
    <row r="308278"/>
    <row r="308279"/>
    <row r="308280"/>
    <row r="308281"/>
    <row r="308282"/>
    <row r="308283"/>
    <row r="308284"/>
    <row r="308285"/>
    <row r="308286"/>
    <row r="308287"/>
    <row r="308288"/>
    <row r="308289"/>
    <row r="308290"/>
    <row r="308291"/>
    <row r="308292"/>
    <row r="308293"/>
    <row r="308294"/>
    <row r="308295"/>
    <row r="308296"/>
    <row r="308297"/>
    <row r="308298"/>
    <row r="308299"/>
    <row r="308300"/>
    <row r="308301"/>
    <row r="308302"/>
    <row r="308303"/>
    <row r="308304"/>
    <row r="308305"/>
    <row r="308306"/>
    <row r="308307"/>
    <row r="308308"/>
    <row r="308309"/>
    <row r="308310"/>
    <row r="308311"/>
    <row r="308312"/>
    <row r="308313"/>
    <row r="308314"/>
    <row r="308315"/>
    <row r="308316"/>
    <row r="308317"/>
    <row r="308318"/>
    <row r="308319"/>
    <row r="308320"/>
    <row r="308321"/>
    <row r="308322"/>
    <row r="308323"/>
    <row r="308324"/>
    <row r="308325"/>
    <row r="308326"/>
    <row r="308327"/>
    <row r="308328"/>
    <row r="308329"/>
    <row r="308330"/>
    <row r="308331"/>
    <row r="308332"/>
    <row r="308333"/>
    <row r="308334"/>
    <row r="308335"/>
    <row r="308336"/>
    <row r="308337"/>
    <row r="308338"/>
    <row r="308339"/>
    <row r="308340"/>
    <row r="308341"/>
    <row r="308342"/>
    <row r="308343"/>
    <row r="308344"/>
    <row r="308345"/>
    <row r="308346"/>
    <row r="308347"/>
    <row r="308348"/>
    <row r="308349"/>
    <row r="308350"/>
    <row r="308351"/>
    <row r="308352"/>
    <row r="308353"/>
    <row r="308354"/>
    <row r="308355"/>
    <row r="308356"/>
    <row r="308357"/>
    <row r="308358"/>
    <row r="308359"/>
    <row r="308360"/>
    <row r="308361"/>
    <row r="308362"/>
    <row r="308363"/>
    <row r="308364"/>
    <row r="308365"/>
    <row r="308366"/>
    <row r="308367"/>
    <row r="308368"/>
    <row r="308369"/>
    <row r="308370"/>
    <row r="308371"/>
    <row r="308372"/>
    <row r="308373"/>
    <row r="308374"/>
    <row r="308375"/>
    <row r="308376"/>
    <row r="308377"/>
    <row r="308378"/>
    <row r="308379"/>
    <row r="308380"/>
    <row r="308381"/>
    <row r="308382"/>
    <row r="308383"/>
    <row r="308384"/>
    <row r="308385"/>
    <row r="308386"/>
    <row r="308387"/>
    <row r="308388"/>
    <row r="308389"/>
    <row r="308390"/>
    <row r="308391"/>
    <row r="308392"/>
    <row r="308393"/>
    <row r="308394"/>
    <row r="308395"/>
    <row r="308396"/>
    <row r="308397"/>
    <row r="308398"/>
    <row r="308399"/>
    <row r="308400"/>
    <row r="308401"/>
    <row r="308402"/>
    <row r="308403"/>
    <row r="308404"/>
    <row r="308405"/>
    <row r="308406"/>
    <row r="308407"/>
    <row r="308408"/>
    <row r="308409"/>
    <row r="308410"/>
    <row r="308411"/>
    <row r="308412"/>
    <row r="308413"/>
    <row r="308414"/>
    <row r="308415"/>
    <row r="308416"/>
    <row r="308417"/>
    <row r="308418"/>
    <row r="308419"/>
    <row r="308420"/>
    <row r="308421"/>
    <row r="308422"/>
    <row r="308423"/>
    <row r="308424"/>
    <row r="308425"/>
    <row r="308426"/>
    <row r="308427"/>
    <row r="308428"/>
    <row r="308429"/>
    <row r="308430"/>
    <row r="308431"/>
    <row r="308432"/>
    <row r="308433"/>
    <row r="308434"/>
    <row r="308435"/>
    <row r="308436"/>
    <row r="308437"/>
    <row r="308438"/>
    <row r="308439"/>
    <row r="308440"/>
    <row r="308441"/>
    <row r="308442"/>
    <row r="308443"/>
    <row r="308444"/>
    <row r="308445"/>
    <row r="308446"/>
    <row r="308447"/>
    <row r="308448"/>
    <row r="308449"/>
    <row r="308450"/>
    <row r="308451"/>
    <row r="308452"/>
    <row r="308453"/>
    <row r="308454"/>
    <row r="308455"/>
    <row r="308456"/>
    <row r="308457"/>
    <row r="308458"/>
    <row r="308459"/>
    <row r="308460"/>
    <row r="308461"/>
    <row r="308462"/>
    <row r="308463"/>
    <row r="308464"/>
    <row r="308465"/>
    <row r="308466"/>
    <row r="308467"/>
    <row r="308468"/>
    <row r="308469"/>
    <row r="308470"/>
    <row r="308471"/>
    <row r="308472"/>
    <row r="308473"/>
    <row r="308474"/>
    <row r="308475"/>
    <row r="308476"/>
    <row r="308477"/>
    <row r="308478"/>
    <row r="308479"/>
    <row r="308480"/>
    <row r="308481"/>
    <row r="308482"/>
    <row r="308483"/>
    <row r="308484"/>
    <row r="308485"/>
    <row r="308486"/>
    <row r="308487"/>
    <row r="308488"/>
    <row r="308489"/>
    <row r="308490"/>
    <row r="308491"/>
    <row r="308492"/>
    <row r="308493"/>
    <row r="308494"/>
    <row r="308495"/>
    <row r="308496"/>
    <row r="308497"/>
    <row r="308498"/>
    <row r="308499"/>
    <row r="308500"/>
    <row r="308501"/>
    <row r="308502"/>
    <row r="308503"/>
    <row r="308504"/>
    <row r="308505"/>
    <row r="308506"/>
    <row r="308507"/>
    <row r="308508"/>
    <row r="308509"/>
    <row r="308510"/>
    <row r="308511"/>
    <row r="308512"/>
    <row r="308513"/>
    <row r="308514"/>
    <row r="308515"/>
    <row r="308516"/>
    <row r="308517"/>
    <row r="308518"/>
    <row r="308519"/>
    <row r="308520"/>
    <row r="308521"/>
    <row r="308522"/>
    <row r="308523"/>
    <row r="308524"/>
    <row r="308525"/>
    <row r="308526"/>
    <row r="308527"/>
    <row r="308528"/>
    <row r="308529"/>
    <row r="308530"/>
    <row r="308531"/>
    <row r="308532"/>
    <row r="308533"/>
    <row r="308534"/>
    <row r="308535"/>
    <row r="308536"/>
    <row r="308537"/>
    <row r="308538"/>
    <row r="308539"/>
    <row r="308540"/>
    <row r="308541"/>
    <row r="308542"/>
    <row r="308543"/>
    <row r="308544"/>
    <row r="308545"/>
    <row r="308546"/>
    <row r="308547"/>
    <row r="308548"/>
    <row r="308549"/>
    <row r="308550"/>
    <row r="308551"/>
    <row r="308552"/>
    <row r="308553"/>
    <row r="308554"/>
    <row r="308555"/>
    <row r="308556"/>
    <row r="308557"/>
    <row r="308558"/>
    <row r="308559"/>
    <row r="308560"/>
    <row r="308561"/>
    <row r="308562"/>
    <row r="308563"/>
    <row r="308564"/>
    <row r="308565"/>
    <row r="308566"/>
    <row r="308567"/>
    <row r="308568"/>
    <row r="308569"/>
    <row r="308570"/>
    <row r="308571"/>
    <row r="308572"/>
    <row r="308573"/>
    <row r="308574"/>
    <row r="308575"/>
    <row r="308576"/>
    <row r="308577"/>
    <row r="308578"/>
    <row r="308579"/>
    <row r="308580"/>
    <row r="308581"/>
    <row r="308582"/>
    <row r="308583"/>
    <row r="308584"/>
    <row r="308585"/>
    <row r="308586"/>
    <row r="308587"/>
    <row r="308588"/>
    <row r="308589"/>
    <row r="308590"/>
    <row r="308591"/>
    <row r="308592"/>
    <row r="308593"/>
    <row r="308594"/>
    <row r="308595"/>
    <row r="308596"/>
    <row r="308597"/>
    <row r="308598"/>
    <row r="308599"/>
    <row r="308600"/>
    <row r="308601"/>
    <row r="308602"/>
    <row r="308603"/>
    <row r="308604"/>
    <row r="308605"/>
    <row r="308606"/>
    <row r="308607"/>
    <row r="308608"/>
    <row r="308609"/>
    <row r="308610"/>
    <row r="308611"/>
    <row r="308612"/>
    <row r="308613"/>
    <row r="308614"/>
    <row r="308615"/>
    <row r="308616"/>
    <row r="308617"/>
    <row r="308618"/>
    <row r="308619"/>
    <row r="308620"/>
    <row r="308621"/>
    <row r="308622"/>
    <row r="308623"/>
    <row r="308624"/>
    <row r="308625"/>
    <row r="308626"/>
    <row r="308627"/>
    <row r="308628"/>
    <row r="308629"/>
    <row r="308630"/>
    <row r="308631"/>
    <row r="308632"/>
    <row r="308633"/>
    <row r="308634"/>
    <row r="308635"/>
    <row r="308636"/>
    <row r="308637"/>
    <row r="308638"/>
    <row r="308639"/>
    <row r="308640"/>
    <row r="308641"/>
    <row r="308642"/>
    <row r="308643"/>
    <row r="308644"/>
    <row r="308645"/>
    <row r="308646"/>
    <row r="308647"/>
    <row r="308648"/>
    <row r="308649"/>
    <row r="308650"/>
    <row r="308651"/>
    <row r="308652"/>
    <row r="308653"/>
    <row r="308654"/>
    <row r="308655"/>
    <row r="308656"/>
    <row r="308657"/>
    <row r="308658"/>
    <row r="308659"/>
    <row r="308660"/>
    <row r="308661"/>
    <row r="308662"/>
    <row r="308663"/>
    <row r="308664"/>
    <row r="308665"/>
    <row r="308666"/>
    <row r="308667"/>
    <row r="308668"/>
    <row r="308669"/>
    <row r="308670"/>
    <row r="308671"/>
    <row r="308672"/>
    <row r="308673"/>
    <row r="308674"/>
    <row r="308675"/>
    <row r="308676"/>
    <row r="308677"/>
    <row r="308678"/>
    <row r="308679"/>
    <row r="308680"/>
    <row r="308681"/>
    <row r="308682"/>
    <row r="308683"/>
    <row r="308684"/>
    <row r="308685"/>
    <row r="308686"/>
    <row r="308687"/>
    <row r="308688"/>
    <row r="308689"/>
    <row r="308690"/>
    <row r="308691"/>
    <row r="308692"/>
    <row r="308693"/>
    <row r="308694"/>
    <row r="308695"/>
    <row r="308696"/>
    <row r="308697"/>
    <row r="308698"/>
    <row r="308699"/>
    <row r="308700"/>
    <row r="308701"/>
    <row r="308702"/>
    <row r="308703"/>
    <row r="308704"/>
    <row r="308705"/>
    <row r="308706"/>
    <row r="308707"/>
    <row r="308708"/>
    <row r="308709"/>
    <row r="308710"/>
    <row r="308711"/>
    <row r="308712"/>
    <row r="308713"/>
    <row r="308714"/>
    <row r="308715"/>
    <row r="308716"/>
    <row r="308717"/>
    <row r="308718"/>
    <row r="308719"/>
    <row r="308720"/>
    <row r="308721"/>
    <row r="308722"/>
    <row r="308723"/>
    <row r="308724"/>
    <row r="308725"/>
    <row r="308726"/>
    <row r="308727"/>
    <row r="308728"/>
    <row r="308729"/>
    <row r="308730"/>
    <row r="308731"/>
    <row r="308732"/>
    <row r="308733"/>
    <row r="308734"/>
    <row r="308735"/>
    <row r="308736"/>
    <row r="308737"/>
    <row r="308738"/>
    <row r="308739"/>
    <row r="308740"/>
    <row r="308741"/>
    <row r="308742"/>
    <row r="308743"/>
    <row r="308744"/>
    <row r="308745"/>
    <row r="308746"/>
    <row r="308747"/>
    <row r="308748"/>
    <row r="308749"/>
    <row r="308750"/>
    <row r="308751"/>
    <row r="308752"/>
    <row r="308753"/>
    <row r="308754"/>
    <row r="308755"/>
    <row r="308756"/>
    <row r="308757"/>
    <row r="308758"/>
    <row r="308759"/>
    <row r="308760"/>
    <row r="308761"/>
    <row r="308762"/>
    <row r="308763"/>
    <row r="308764"/>
    <row r="308765"/>
    <row r="308766"/>
    <row r="308767"/>
    <row r="308768"/>
    <row r="308769"/>
    <row r="308770"/>
    <row r="308771"/>
    <row r="308772"/>
    <row r="308773"/>
    <row r="308774"/>
    <row r="308775"/>
    <row r="308776"/>
    <row r="308777"/>
    <row r="308778"/>
    <row r="308779"/>
    <row r="308780"/>
    <row r="308781"/>
    <row r="308782"/>
    <row r="308783"/>
    <row r="308784"/>
    <row r="308785"/>
    <row r="308786"/>
    <row r="308787"/>
    <row r="308788"/>
    <row r="308789"/>
    <row r="308790"/>
    <row r="308791"/>
    <row r="308792"/>
    <row r="308793"/>
    <row r="308794"/>
    <row r="308795"/>
    <row r="308796"/>
    <row r="308797"/>
    <row r="308798"/>
    <row r="308799"/>
    <row r="308800"/>
    <row r="308801"/>
    <row r="308802"/>
    <row r="308803"/>
    <row r="308804"/>
    <row r="308805"/>
    <row r="308806"/>
    <row r="308807"/>
    <row r="308808"/>
    <row r="308809"/>
    <row r="308810"/>
    <row r="308811"/>
    <row r="308812"/>
    <row r="308813"/>
    <row r="308814"/>
    <row r="308815"/>
    <row r="308816"/>
    <row r="308817"/>
    <row r="308818"/>
    <row r="308819"/>
    <row r="308820"/>
    <row r="308821"/>
    <row r="308822"/>
    <row r="308823"/>
    <row r="308824"/>
    <row r="308825"/>
    <row r="308826"/>
    <row r="308827"/>
    <row r="308828"/>
    <row r="308829"/>
    <row r="308830"/>
    <row r="308831"/>
    <row r="308832"/>
    <row r="308833"/>
    <row r="308834"/>
    <row r="308835"/>
    <row r="308836"/>
    <row r="308837"/>
    <row r="308838"/>
    <row r="308839"/>
    <row r="308840"/>
    <row r="308841"/>
    <row r="308842"/>
    <row r="308843"/>
    <row r="308844"/>
    <row r="308845"/>
    <row r="308846"/>
    <row r="308847"/>
    <row r="308848"/>
    <row r="308849"/>
    <row r="308850"/>
    <row r="308851"/>
    <row r="308852"/>
    <row r="308853"/>
    <row r="308854"/>
    <row r="308855"/>
    <row r="308856"/>
    <row r="308857"/>
    <row r="308858"/>
    <row r="308859"/>
    <row r="308860"/>
    <row r="308861"/>
    <row r="308862"/>
    <row r="308863"/>
    <row r="308864"/>
    <row r="308865"/>
    <row r="308866"/>
    <row r="308867"/>
    <row r="308868"/>
    <row r="308869"/>
    <row r="308870"/>
    <row r="308871"/>
    <row r="308872"/>
    <row r="308873"/>
    <row r="308874"/>
    <row r="308875"/>
    <row r="308876"/>
    <row r="308877"/>
    <row r="308878"/>
    <row r="308879"/>
    <row r="308880"/>
    <row r="308881"/>
    <row r="308882"/>
    <row r="308883"/>
    <row r="308884"/>
    <row r="308885"/>
    <row r="308886"/>
    <row r="308887"/>
    <row r="308888"/>
    <row r="308889"/>
    <row r="308890"/>
    <row r="308891"/>
    <row r="308892"/>
    <row r="308893"/>
    <row r="308894"/>
    <row r="308895"/>
    <row r="308896"/>
    <row r="308897"/>
    <row r="308898"/>
    <row r="308899"/>
    <row r="308900"/>
    <row r="308901"/>
    <row r="308902"/>
    <row r="308903"/>
    <row r="308904"/>
    <row r="308905"/>
    <row r="308906"/>
    <row r="308907"/>
    <row r="308908"/>
    <row r="308909"/>
    <row r="308910"/>
    <row r="308911"/>
    <row r="308912"/>
    <row r="308913"/>
    <row r="308914"/>
    <row r="308915"/>
    <row r="308916"/>
    <row r="308917"/>
    <row r="308918"/>
    <row r="308919"/>
    <row r="308920"/>
    <row r="308921"/>
    <row r="308922"/>
    <row r="308923"/>
    <row r="308924"/>
    <row r="308925"/>
    <row r="308926"/>
    <row r="308927"/>
    <row r="308928"/>
    <row r="308929"/>
    <row r="308930"/>
    <row r="308931"/>
    <row r="308932"/>
    <row r="308933"/>
    <row r="308934"/>
    <row r="308935"/>
    <row r="308936"/>
    <row r="308937"/>
    <row r="308938"/>
    <row r="308939"/>
    <row r="308940"/>
    <row r="308941"/>
    <row r="308942"/>
    <row r="308943"/>
    <row r="308944"/>
    <row r="308945"/>
    <row r="308946"/>
    <row r="308947"/>
    <row r="308948"/>
    <row r="308949"/>
    <row r="308950"/>
    <row r="308951"/>
    <row r="308952"/>
    <row r="308953"/>
    <row r="308954"/>
    <row r="308955"/>
    <row r="308956"/>
    <row r="308957"/>
    <row r="308958"/>
    <row r="308959"/>
    <row r="308960"/>
    <row r="308961"/>
    <row r="308962"/>
    <row r="308963"/>
    <row r="308964"/>
    <row r="308965"/>
    <row r="308966"/>
    <row r="308967"/>
    <row r="308968"/>
    <row r="308969"/>
    <row r="308970"/>
    <row r="308971"/>
    <row r="308972"/>
    <row r="308973"/>
    <row r="308974"/>
    <row r="308975"/>
    <row r="308976"/>
    <row r="308977"/>
    <row r="308978"/>
    <row r="308979"/>
    <row r="308980"/>
    <row r="308981"/>
    <row r="308982"/>
    <row r="308983"/>
    <row r="308984"/>
    <row r="308985"/>
    <row r="308986"/>
    <row r="308987"/>
    <row r="308988"/>
    <row r="308989"/>
    <row r="308990"/>
    <row r="308991"/>
    <row r="308992"/>
    <row r="308993"/>
    <row r="308994"/>
    <row r="308995"/>
    <row r="308996"/>
    <row r="308997"/>
    <row r="308998"/>
    <row r="308999"/>
    <row r="309000"/>
    <row r="309001"/>
    <row r="309002"/>
    <row r="309003"/>
    <row r="309004"/>
    <row r="309005"/>
    <row r="309006"/>
    <row r="309007"/>
    <row r="309008"/>
    <row r="309009"/>
    <row r="309010"/>
    <row r="309011"/>
    <row r="309012"/>
    <row r="309013"/>
    <row r="309014"/>
    <row r="309015"/>
    <row r="309016"/>
    <row r="309017"/>
    <row r="309018"/>
    <row r="309019"/>
    <row r="309020"/>
    <row r="309021"/>
    <row r="309022"/>
    <row r="309023"/>
    <row r="309024"/>
    <row r="309025"/>
    <row r="309026"/>
    <row r="309027"/>
    <row r="309028"/>
    <row r="309029"/>
    <row r="309030"/>
    <row r="309031"/>
    <row r="309032"/>
    <row r="309033"/>
    <row r="309034"/>
    <row r="309035"/>
    <row r="309036"/>
    <row r="309037"/>
    <row r="309038"/>
    <row r="309039"/>
    <row r="309040"/>
    <row r="309041"/>
    <row r="309042"/>
    <row r="309043"/>
    <row r="309044"/>
    <row r="309045"/>
    <row r="309046"/>
    <row r="309047"/>
    <row r="309048"/>
    <row r="309049"/>
    <row r="309050"/>
    <row r="309051"/>
    <row r="309052"/>
    <row r="309053"/>
    <row r="309054"/>
    <row r="309055"/>
    <row r="309056"/>
    <row r="309057"/>
    <row r="309058"/>
    <row r="309059"/>
    <row r="309060"/>
    <row r="309061"/>
    <row r="309062"/>
    <row r="309063"/>
    <row r="309064"/>
    <row r="309065"/>
    <row r="309066"/>
    <row r="309067"/>
    <row r="309068"/>
    <row r="309069"/>
    <row r="309070"/>
    <row r="309071"/>
    <row r="309072"/>
    <row r="309073"/>
    <row r="309074"/>
    <row r="309075"/>
    <row r="309076"/>
    <row r="309077"/>
    <row r="309078"/>
    <row r="309079"/>
    <row r="309080"/>
    <row r="309081"/>
    <row r="309082"/>
    <row r="309083"/>
    <row r="309084"/>
    <row r="309085"/>
    <row r="309086"/>
    <row r="309087"/>
    <row r="309088"/>
    <row r="309089"/>
    <row r="309090"/>
    <row r="309091"/>
    <row r="309092"/>
    <row r="309093"/>
    <row r="309094"/>
    <row r="309095"/>
    <row r="309096"/>
    <row r="309097"/>
    <row r="309098"/>
    <row r="309099"/>
    <row r="309100"/>
    <row r="309101"/>
    <row r="309102"/>
    <row r="309103"/>
    <row r="309104"/>
    <row r="309105"/>
    <row r="309106"/>
    <row r="309107"/>
    <row r="309108"/>
    <row r="309109"/>
    <row r="309110"/>
    <row r="309111"/>
    <row r="309112"/>
    <row r="309113"/>
    <row r="309114"/>
    <row r="309115"/>
    <row r="309116"/>
    <row r="309117"/>
    <row r="309118"/>
    <row r="309119"/>
    <row r="309120"/>
    <row r="309121"/>
    <row r="309122"/>
    <row r="309123"/>
    <row r="309124"/>
    <row r="309125"/>
    <row r="309126"/>
    <row r="309127"/>
    <row r="309128"/>
    <row r="309129"/>
    <row r="309130"/>
    <row r="309131"/>
    <row r="309132"/>
    <row r="309133"/>
    <row r="309134"/>
    <row r="309135"/>
    <row r="309136"/>
    <row r="309137"/>
    <row r="309138"/>
    <row r="309139"/>
    <row r="309140"/>
    <row r="309141"/>
    <row r="309142"/>
    <row r="309143"/>
    <row r="309144"/>
    <row r="309145"/>
    <row r="309146"/>
    <row r="309147"/>
    <row r="309148"/>
    <row r="309149"/>
    <row r="309150"/>
    <row r="309151"/>
    <row r="309152"/>
    <row r="309153"/>
    <row r="309154"/>
    <row r="309155"/>
    <row r="309156"/>
    <row r="309157"/>
    <row r="309158"/>
    <row r="309159"/>
    <row r="309160"/>
    <row r="309161"/>
    <row r="309162"/>
    <row r="309163"/>
    <row r="309164"/>
    <row r="309165"/>
    <row r="309166"/>
    <row r="309167"/>
    <row r="309168"/>
    <row r="309169"/>
    <row r="309170"/>
    <row r="309171"/>
    <row r="309172"/>
    <row r="309173"/>
    <row r="309174"/>
    <row r="309175"/>
    <row r="309176"/>
    <row r="309177"/>
    <row r="309178"/>
    <row r="309179"/>
    <row r="309180"/>
    <row r="309181"/>
    <row r="309182"/>
    <row r="309183"/>
    <row r="309184"/>
    <row r="309185"/>
    <row r="309186"/>
    <row r="309187"/>
    <row r="309188"/>
    <row r="309189"/>
    <row r="309190"/>
    <row r="309191"/>
    <row r="309192"/>
    <row r="309193"/>
    <row r="309194"/>
    <row r="309195"/>
    <row r="309196"/>
    <row r="309197"/>
    <row r="309198"/>
    <row r="309199"/>
    <row r="309200"/>
    <row r="309201"/>
    <row r="309202"/>
    <row r="309203"/>
    <row r="309204"/>
    <row r="309205"/>
    <row r="309206"/>
    <row r="309207"/>
    <row r="309208"/>
    <row r="309209"/>
    <row r="309210"/>
    <row r="309211"/>
    <row r="309212"/>
    <row r="309213"/>
    <row r="309214"/>
    <row r="309215"/>
    <row r="309216"/>
    <row r="309217"/>
    <row r="309218"/>
    <row r="309219"/>
    <row r="309220"/>
    <row r="309221"/>
    <row r="309222"/>
    <row r="309223"/>
    <row r="309224"/>
    <row r="309225"/>
    <row r="309226"/>
    <row r="309227"/>
    <row r="309228"/>
    <row r="309229"/>
    <row r="309230"/>
    <row r="309231"/>
    <row r="309232"/>
    <row r="309233"/>
    <row r="309234"/>
    <row r="309235"/>
    <row r="309236"/>
    <row r="309237"/>
    <row r="309238"/>
    <row r="309239"/>
    <row r="309240"/>
    <row r="309241"/>
    <row r="309242"/>
    <row r="309243"/>
    <row r="309244"/>
    <row r="309245"/>
    <row r="309246"/>
    <row r="309247"/>
    <row r="309248"/>
    <row r="309249"/>
    <row r="309250"/>
    <row r="309251"/>
    <row r="309252"/>
    <row r="309253"/>
    <row r="309254"/>
    <row r="309255"/>
    <row r="309256"/>
    <row r="309257"/>
    <row r="309258"/>
    <row r="309259"/>
    <row r="309260"/>
    <row r="309261"/>
    <row r="309262"/>
    <row r="309263"/>
    <row r="309264"/>
    <row r="309265"/>
    <row r="309266"/>
    <row r="309267"/>
    <row r="309268"/>
    <row r="309269"/>
    <row r="309270"/>
    <row r="309271"/>
    <row r="309272"/>
    <row r="309273"/>
    <row r="309274"/>
    <row r="309275"/>
    <row r="309276"/>
    <row r="309277"/>
    <row r="309278"/>
    <row r="309279"/>
    <row r="309280"/>
    <row r="309281"/>
    <row r="309282"/>
    <row r="309283"/>
    <row r="309284"/>
    <row r="309285"/>
    <row r="309286"/>
    <row r="309287"/>
    <row r="309288"/>
    <row r="309289"/>
    <row r="309290"/>
    <row r="309291"/>
    <row r="309292"/>
    <row r="309293"/>
    <row r="309294"/>
    <row r="309295"/>
    <row r="309296"/>
    <row r="309297"/>
    <row r="309298"/>
    <row r="309299"/>
    <row r="309300"/>
    <row r="309301"/>
    <row r="309302"/>
    <row r="309303"/>
    <row r="309304"/>
    <row r="309305"/>
    <row r="309306"/>
    <row r="309307"/>
    <row r="309308"/>
    <row r="309309"/>
    <row r="309310"/>
    <row r="309311"/>
    <row r="309312"/>
    <row r="309313"/>
    <row r="309314"/>
    <row r="309315"/>
    <row r="309316"/>
    <row r="309317"/>
    <row r="309318"/>
    <row r="309319"/>
    <row r="309320"/>
    <row r="309321"/>
    <row r="309322"/>
    <row r="309323"/>
    <row r="309324"/>
    <row r="309325"/>
    <row r="309326"/>
    <row r="309327"/>
    <row r="309328"/>
    <row r="309329"/>
    <row r="309330"/>
    <row r="309331"/>
    <row r="309332"/>
    <row r="309333"/>
    <row r="309334"/>
    <row r="309335"/>
    <row r="309336"/>
    <row r="309337"/>
    <row r="309338"/>
    <row r="309339"/>
    <row r="309340"/>
    <row r="309341"/>
    <row r="309342"/>
    <row r="309343"/>
    <row r="309344"/>
    <row r="309345"/>
    <row r="309346"/>
    <row r="309347"/>
    <row r="309348"/>
    <row r="309349"/>
    <row r="309350"/>
    <row r="309351"/>
    <row r="309352"/>
    <row r="309353"/>
    <row r="309354"/>
    <row r="309355"/>
    <row r="309356"/>
    <row r="309357"/>
    <row r="309358"/>
    <row r="309359"/>
    <row r="309360"/>
    <row r="309361"/>
    <row r="309362"/>
    <row r="309363"/>
    <row r="309364"/>
    <row r="309365"/>
    <row r="309366"/>
    <row r="309367"/>
    <row r="309368"/>
    <row r="309369"/>
    <row r="309370"/>
    <row r="309371"/>
    <row r="309372"/>
    <row r="309373"/>
    <row r="309374"/>
    <row r="309375"/>
    <row r="309376"/>
    <row r="309377"/>
    <row r="309378"/>
    <row r="309379"/>
    <row r="309380"/>
    <row r="309381"/>
    <row r="309382"/>
    <row r="309383"/>
    <row r="309384"/>
    <row r="309385"/>
    <row r="309386"/>
    <row r="309387"/>
    <row r="309388"/>
    <row r="309389"/>
    <row r="309390"/>
    <row r="309391"/>
    <row r="309392"/>
    <row r="309393"/>
    <row r="309394"/>
    <row r="309395"/>
    <row r="309396"/>
    <row r="309397"/>
    <row r="309398"/>
    <row r="309399"/>
    <row r="309400"/>
    <row r="309401"/>
    <row r="309402"/>
    <row r="309403"/>
    <row r="309404"/>
    <row r="309405"/>
    <row r="309406"/>
    <row r="309407"/>
    <row r="309408"/>
    <row r="309409"/>
    <row r="309410"/>
    <row r="309411"/>
    <row r="309412"/>
    <row r="309413"/>
    <row r="309414"/>
    <row r="309415"/>
    <row r="309416"/>
    <row r="309417"/>
    <row r="309418"/>
    <row r="309419"/>
    <row r="309420"/>
    <row r="309421"/>
    <row r="309422"/>
    <row r="309423"/>
    <row r="309424"/>
    <row r="309425"/>
    <row r="309426"/>
    <row r="309427"/>
    <row r="309428"/>
    <row r="309429"/>
    <row r="309430"/>
    <row r="309431"/>
    <row r="309432"/>
    <row r="309433"/>
    <row r="309434"/>
    <row r="309435"/>
    <row r="309436"/>
    <row r="309437"/>
    <row r="309438"/>
    <row r="309439"/>
    <row r="309440"/>
    <row r="309441"/>
    <row r="309442"/>
    <row r="309443"/>
    <row r="309444"/>
    <row r="309445"/>
    <row r="309446"/>
    <row r="309447"/>
    <row r="309448"/>
    <row r="309449"/>
    <row r="309450"/>
    <row r="309451"/>
    <row r="309452"/>
    <row r="309453"/>
    <row r="309454"/>
    <row r="309455"/>
    <row r="309456"/>
    <row r="309457"/>
    <row r="309458"/>
    <row r="309459"/>
    <row r="309460"/>
    <row r="309461"/>
    <row r="309462"/>
    <row r="309463"/>
    <row r="309464"/>
    <row r="309465"/>
    <row r="309466"/>
    <row r="309467"/>
    <row r="309468"/>
    <row r="309469"/>
    <row r="309470"/>
    <row r="309471"/>
    <row r="309472"/>
    <row r="309473"/>
    <row r="309474"/>
    <row r="309475"/>
    <row r="309476"/>
    <row r="309477"/>
    <row r="309478"/>
    <row r="309479"/>
    <row r="309480"/>
    <row r="309481"/>
    <row r="309482"/>
    <row r="309483"/>
    <row r="309484"/>
    <row r="309485"/>
    <row r="309486"/>
    <row r="309487"/>
    <row r="309488"/>
    <row r="309489"/>
    <row r="309490"/>
    <row r="309491"/>
    <row r="309492"/>
    <row r="309493"/>
    <row r="309494"/>
    <row r="309495"/>
    <row r="309496"/>
    <row r="309497"/>
    <row r="309498"/>
    <row r="309499"/>
    <row r="309500"/>
    <row r="309501"/>
    <row r="309502"/>
    <row r="309503"/>
    <row r="309504"/>
    <row r="309505"/>
    <row r="309506"/>
    <row r="309507"/>
    <row r="309508"/>
    <row r="309509"/>
    <row r="309510"/>
    <row r="309511"/>
    <row r="309512"/>
    <row r="309513"/>
    <row r="309514"/>
    <row r="309515"/>
    <row r="309516"/>
    <row r="309517"/>
    <row r="309518"/>
    <row r="309519"/>
    <row r="309520"/>
    <row r="309521"/>
    <row r="309522"/>
    <row r="309523"/>
    <row r="309524"/>
    <row r="309525"/>
    <row r="309526"/>
    <row r="309527"/>
    <row r="309528"/>
    <row r="309529"/>
    <row r="309530"/>
    <row r="309531"/>
    <row r="309532"/>
    <row r="309533"/>
    <row r="309534"/>
    <row r="309535"/>
    <row r="309536"/>
    <row r="309537"/>
    <row r="309538"/>
    <row r="309539"/>
    <row r="309540"/>
    <row r="309541"/>
    <row r="309542"/>
    <row r="309543"/>
    <row r="309544"/>
    <row r="309545"/>
    <row r="309546"/>
    <row r="309547"/>
    <row r="309548"/>
    <row r="309549"/>
    <row r="309550"/>
    <row r="309551"/>
    <row r="309552"/>
    <row r="309553"/>
    <row r="309554"/>
    <row r="309555"/>
    <row r="309556"/>
    <row r="309557"/>
    <row r="309558"/>
    <row r="309559"/>
    <row r="309560"/>
    <row r="309561"/>
    <row r="309562"/>
    <row r="309563"/>
    <row r="309564"/>
    <row r="309565"/>
    <row r="309566"/>
    <row r="309567"/>
    <row r="309568"/>
    <row r="309569"/>
    <row r="309570"/>
    <row r="309571"/>
    <row r="309572"/>
    <row r="309573"/>
    <row r="309574"/>
    <row r="309575"/>
    <row r="309576"/>
    <row r="309577"/>
    <row r="309578"/>
    <row r="309579"/>
    <row r="309580"/>
    <row r="309581"/>
    <row r="309582"/>
    <row r="309583"/>
    <row r="309584"/>
    <row r="309585"/>
    <row r="309586"/>
    <row r="309587"/>
    <row r="309588"/>
    <row r="309589"/>
    <row r="309590"/>
    <row r="309591"/>
    <row r="309592"/>
    <row r="309593"/>
    <row r="309594"/>
    <row r="309595"/>
    <row r="309596"/>
    <row r="309597"/>
    <row r="309598"/>
    <row r="309599"/>
    <row r="309600"/>
    <row r="309601"/>
    <row r="309602"/>
    <row r="309603"/>
    <row r="309604"/>
    <row r="309605"/>
    <row r="309606"/>
    <row r="309607"/>
    <row r="309608"/>
    <row r="309609"/>
    <row r="309610"/>
    <row r="309611"/>
    <row r="309612"/>
    <row r="309613"/>
    <row r="309614"/>
    <row r="309615"/>
    <row r="309616"/>
    <row r="309617"/>
    <row r="309618"/>
    <row r="309619"/>
    <row r="309620"/>
    <row r="309621"/>
    <row r="309622"/>
    <row r="309623"/>
    <row r="309624"/>
    <row r="309625"/>
    <row r="309626"/>
    <row r="309627"/>
    <row r="309628"/>
    <row r="309629"/>
    <row r="309630"/>
    <row r="309631"/>
    <row r="309632"/>
    <row r="309633"/>
    <row r="309634"/>
    <row r="309635"/>
    <row r="309636"/>
    <row r="309637"/>
    <row r="309638"/>
    <row r="309639"/>
    <row r="309640"/>
    <row r="309641"/>
    <row r="309642"/>
    <row r="309643"/>
    <row r="309644"/>
    <row r="309645"/>
    <row r="309646"/>
    <row r="309647"/>
    <row r="309648"/>
    <row r="309649"/>
    <row r="309650"/>
    <row r="309651"/>
    <row r="309652"/>
    <row r="309653"/>
    <row r="309654"/>
    <row r="309655"/>
    <row r="309656"/>
    <row r="309657"/>
    <row r="309658"/>
    <row r="309659"/>
    <row r="309660"/>
    <row r="309661"/>
    <row r="309662"/>
    <row r="309663"/>
    <row r="309664"/>
    <row r="309665"/>
    <row r="309666"/>
    <row r="309667"/>
    <row r="309668"/>
    <row r="309669"/>
    <row r="309670"/>
    <row r="309671"/>
    <row r="309672"/>
    <row r="309673"/>
    <row r="309674"/>
    <row r="309675"/>
    <row r="309676"/>
    <row r="309677"/>
    <row r="309678"/>
    <row r="309679"/>
    <row r="309680"/>
    <row r="309681"/>
    <row r="309682"/>
    <row r="309683"/>
    <row r="309684"/>
    <row r="309685"/>
    <row r="309686"/>
    <row r="309687"/>
    <row r="309688"/>
    <row r="309689"/>
    <row r="309690"/>
    <row r="309691"/>
    <row r="309692"/>
    <row r="309693"/>
    <row r="309694"/>
    <row r="309695"/>
    <row r="309696"/>
    <row r="309697"/>
    <row r="309698"/>
    <row r="309699"/>
    <row r="309700"/>
    <row r="309701"/>
    <row r="309702"/>
    <row r="309703"/>
    <row r="309704"/>
    <row r="309705"/>
    <row r="309706"/>
    <row r="309707"/>
    <row r="309708"/>
    <row r="309709"/>
    <row r="309710"/>
    <row r="309711"/>
    <row r="309712"/>
    <row r="309713"/>
    <row r="309714"/>
    <row r="309715"/>
    <row r="309716"/>
    <row r="309717"/>
    <row r="309718"/>
    <row r="309719"/>
    <row r="309720"/>
    <row r="309721"/>
    <row r="309722"/>
    <row r="309723"/>
    <row r="309724"/>
    <row r="309725"/>
    <row r="309726"/>
    <row r="309727"/>
    <row r="309728"/>
    <row r="309729"/>
    <row r="309730"/>
    <row r="309731"/>
    <row r="309732"/>
    <row r="309733"/>
    <row r="309734"/>
    <row r="309735"/>
    <row r="309736"/>
    <row r="309737"/>
    <row r="309738"/>
    <row r="309739"/>
    <row r="309740"/>
    <row r="309741"/>
    <row r="309742"/>
    <row r="309743"/>
    <row r="309744"/>
    <row r="309745"/>
    <row r="309746"/>
    <row r="309747"/>
    <row r="309748"/>
    <row r="309749"/>
    <row r="309750"/>
    <row r="309751"/>
    <row r="309752"/>
    <row r="309753"/>
    <row r="309754"/>
    <row r="309755"/>
    <row r="309756"/>
    <row r="309757"/>
    <row r="309758"/>
    <row r="309759"/>
    <row r="309760"/>
    <row r="309761"/>
    <row r="309762"/>
    <row r="309763"/>
    <row r="309764"/>
    <row r="309765"/>
    <row r="309766"/>
    <row r="309767"/>
    <row r="309768"/>
    <row r="309769"/>
    <row r="309770"/>
    <row r="309771"/>
    <row r="309772"/>
    <row r="309773"/>
    <row r="309774"/>
    <row r="309775"/>
    <row r="309776"/>
    <row r="309777"/>
    <row r="309778"/>
    <row r="309779"/>
    <row r="309780"/>
    <row r="309781"/>
    <row r="309782"/>
    <row r="309783"/>
    <row r="309784"/>
    <row r="309785"/>
    <row r="309786"/>
    <row r="309787"/>
    <row r="309788"/>
    <row r="309789"/>
    <row r="309790"/>
    <row r="309791"/>
    <row r="309792"/>
    <row r="309793"/>
    <row r="309794"/>
    <row r="309795"/>
    <row r="309796"/>
    <row r="309797"/>
    <row r="309798"/>
    <row r="309799"/>
    <row r="309800"/>
    <row r="309801"/>
    <row r="309802"/>
    <row r="309803"/>
    <row r="309804"/>
    <row r="309805"/>
    <row r="309806"/>
    <row r="309807"/>
    <row r="309808"/>
    <row r="309809"/>
    <row r="309810"/>
    <row r="309811"/>
    <row r="309812"/>
    <row r="309813"/>
    <row r="309814"/>
    <row r="309815"/>
    <row r="309816"/>
    <row r="309817"/>
    <row r="309818"/>
    <row r="309819"/>
    <row r="309820"/>
    <row r="309821"/>
    <row r="309822"/>
    <row r="309823"/>
    <row r="309824"/>
    <row r="309825"/>
    <row r="309826"/>
    <row r="309827"/>
    <row r="309828"/>
    <row r="309829"/>
    <row r="309830"/>
    <row r="309831"/>
    <row r="309832"/>
    <row r="309833"/>
    <row r="309834"/>
    <row r="309835"/>
    <row r="309836"/>
    <row r="309837"/>
    <row r="309838"/>
    <row r="309839"/>
    <row r="309840"/>
    <row r="309841"/>
    <row r="309842"/>
    <row r="309843"/>
    <row r="309844"/>
    <row r="309845"/>
    <row r="309846"/>
    <row r="309847"/>
    <row r="309848"/>
    <row r="309849"/>
    <row r="309850"/>
    <row r="309851"/>
    <row r="309852"/>
    <row r="309853"/>
    <row r="309854"/>
    <row r="309855"/>
    <row r="309856"/>
    <row r="309857"/>
    <row r="309858"/>
    <row r="309859"/>
    <row r="309860"/>
    <row r="309861"/>
    <row r="309862"/>
    <row r="309863"/>
    <row r="309864"/>
    <row r="309865"/>
    <row r="309866"/>
    <row r="309867"/>
    <row r="309868"/>
    <row r="309869"/>
    <row r="309870"/>
    <row r="309871"/>
    <row r="309872"/>
    <row r="309873"/>
    <row r="309874"/>
    <row r="309875"/>
    <row r="309876"/>
    <row r="309877"/>
    <row r="309878"/>
    <row r="309879"/>
    <row r="309880"/>
    <row r="309881"/>
    <row r="309882"/>
    <row r="309883"/>
    <row r="309884"/>
    <row r="309885"/>
    <row r="309886"/>
    <row r="309887"/>
    <row r="309888"/>
    <row r="309889"/>
    <row r="309890"/>
    <row r="309891"/>
    <row r="309892"/>
    <row r="309893"/>
    <row r="309894"/>
    <row r="309895"/>
    <row r="309896"/>
    <row r="309897"/>
    <row r="309898"/>
    <row r="309899"/>
    <row r="309900"/>
    <row r="309901"/>
    <row r="309902"/>
    <row r="309903"/>
    <row r="309904"/>
    <row r="309905"/>
    <row r="309906"/>
    <row r="309907"/>
    <row r="309908"/>
    <row r="309909"/>
    <row r="309910"/>
    <row r="309911"/>
    <row r="309912"/>
    <row r="309913"/>
    <row r="309914"/>
    <row r="309915"/>
    <row r="309916"/>
    <row r="309917"/>
    <row r="309918"/>
    <row r="309919"/>
    <row r="309920"/>
    <row r="309921"/>
    <row r="309922"/>
    <row r="309923"/>
    <row r="309924"/>
    <row r="309925"/>
    <row r="309926"/>
    <row r="309927"/>
    <row r="309928"/>
    <row r="309929"/>
    <row r="309930"/>
    <row r="309931"/>
    <row r="309932"/>
    <row r="309933"/>
    <row r="309934"/>
    <row r="309935"/>
    <row r="309936"/>
    <row r="309937"/>
    <row r="309938"/>
    <row r="309939"/>
    <row r="309940"/>
    <row r="309941"/>
    <row r="309942"/>
    <row r="309943"/>
    <row r="309944"/>
    <row r="309945"/>
    <row r="309946"/>
    <row r="309947"/>
    <row r="309948"/>
    <row r="309949"/>
    <row r="309950"/>
    <row r="309951"/>
    <row r="309952"/>
    <row r="309953"/>
    <row r="309954"/>
    <row r="309955"/>
    <row r="309956"/>
    <row r="309957"/>
    <row r="309958"/>
    <row r="309959"/>
    <row r="309960"/>
    <row r="309961"/>
    <row r="309962"/>
    <row r="309963"/>
    <row r="309964"/>
    <row r="309965"/>
    <row r="309966"/>
    <row r="309967"/>
    <row r="309968"/>
    <row r="309969"/>
    <row r="309970"/>
    <row r="309971"/>
    <row r="309972"/>
    <row r="309973"/>
    <row r="309974"/>
    <row r="309975"/>
    <row r="309976"/>
    <row r="309977"/>
    <row r="309978"/>
    <row r="309979"/>
    <row r="309980"/>
    <row r="309981"/>
    <row r="309982"/>
    <row r="309983"/>
    <row r="309984"/>
    <row r="309985"/>
    <row r="309986"/>
    <row r="309987"/>
    <row r="309988"/>
    <row r="309989"/>
    <row r="309990"/>
    <row r="309991"/>
    <row r="309992"/>
    <row r="309993"/>
    <row r="309994"/>
    <row r="309995"/>
    <row r="309996"/>
    <row r="309997"/>
    <row r="309998"/>
    <row r="309999"/>
    <row r="310000"/>
    <row r="310001"/>
    <row r="310002"/>
    <row r="310003"/>
    <row r="310004"/>
    <row r="310005"/>
    <row r="310006"/>
    <row r="310007"/>
    <row r="310008"/>
    <row r="310009"/>
    <row r="310010"/>
    <row r="310011"/>
    <row r="310012"/>
    <row r="310013"/>
    <row r="310014"/>
    <row r="310015"/>
    <row r="310016"/>
    <row r="310017"/>
    <row r="310018"/>
    <row r="310019"/>
    <row r="310020"/>
    <row r="310021"/>
    <row r="310022"/>
    <row r="310023"/>
    <row r="310024"/>
    <row r="310025"/>
    <row r="310026"/>
    <row r="310027"/>
    <row r="310028"/>
    <row r="310029"/>
    <row r="310030"/>
    <row r="310031"/>
    <row r="310032"/>
    <row r="310033"/>
    <row r="310034"/>
    <row r="310035"/>
    <row r="310036"/>
    <row r="310037"/>
    <row r="310038"/>
    <row r="310039"/>
    <row r="310040"/>
    <row r="310041"/>
    <row r="310042"/>
    <row r="310043"/>
    <row r="310044"/>
    <row r="310045"/>
    <row r="310046"/>
    <row r="310047"/>
    <row r="310048"/>
    <row r="310049"/>
    <row r="310050"/>
    <row r="310051"/>
    <row r="310052"/>
    <row r="310053"/>
    <row r="310054"/>
    <row r="310055"/>
    <row r="310056"/>
    <row r="310057"/>
    <row r="310058"/>
    <row r="310059"/>
    <row r="310060"/>
    <row r="310061"/>
    <row r="310062"/>
    <row r="310063"/>
    <row r="310064"/>
    <row r="310065"/>
    <row r="310066"/>
    <row r="310067"/>
    <row r="310068"/>
    <row r="310069"/>
    <row r="310070"/>
    <row r="310071"/>
    <row r="310072"/>
    <row r="310073"/>
    <row r="310074"/>
    <row r="310075"/>
    <row r="310076"/>
    <row r="310077"/>
    <row r="310078"/>
    <row r="310079"/>
    <row r="310080"/>
    <row r="310081"/>
    <row r="310082"/>
    <row r="310083"/>
    <row r="310084"/>
    <row r="310085"/>
    <row r="310086"/>
    <row r="310087"/>
    <row r="310088"/>
    <row r="310089"/>
    <row r="310090"/>
    <row r="310091"/>
    <row r="310092"/>
    <row r="310093"/>
    <row r="310094"/>
    <row r="310095"/>
    <row r="310096"/>
    <row r="310097"/>
    <row r="310098"/>
    <row r="310099"/>
    <row r="310100"/>
    <row r="310101"/>
    <row r="310102"/>
    <row r="310103"/>
    <row r="310104"/>
    <row r="310105"/>
    <row r="310106"/>
    <row r="310107"/>
    <row r="310108"/>
    <row r="310109"/>
    <row r="310110"/>
    <row r="310111"/>
    <row r="310112"/>
    <row r="310113"/>
    <row r="310114"/>
    <row r="310115"/>
    <row r="310116"/>
    <row r="310117"/>
    <row r="310118"/>
    <row r="310119"/>
    <row r="310120"/>
    <row r="310121"/>
    <row r="310122"/>
    <row r="310123"/>
    <row r="310124"/>
    <row r="310125"/>
    <row r="310126"/>
    <row r="310127"/>
    <row r="310128"/>
    <row r="310129"/>
    <row r="310130"/>
    <row r="310131"/>
    <row r="310132"/>
    <row r="310133"/>
    <row r="310134"/>
    <row r="310135"/>
    <row r="310136"/>
    <row r="310137"/>
    <row r="310138"/>
    <row r="310139"/>
    <row r="310140"/>
    <row r="310141"/>
    <row r="310142"/>
    <row r="310143"/>
    <row r="310144"/>
    <row r="310145"/>
    <row r="310146"/>
    <row r="310147"/>
    <row r="310148"/>
    <row r="310149"/>
    <row r="310150"/>
    <row r="310151"/>
    <row r="310152"/>
    <row r="310153"/>
    <row r="310154"/>
    <row r="310155"/>
    <row r="310156"/>
    <row r="310157"/>
    <row r="310158"/>
    <row r="310159"/>
    <row r="310160"/>
    <row r="310161"/>
    <row r="310162"/>
    <row r="310163"/>
    <row r="310164"/>
    <row r="310165"/>
    <row r="310166"/>
    <row r="310167"/>
    <row r="310168"/>
    <row r="310169"/>
    <row r="310170"/>
    <row r="310171"/>
    <row r="310172"/>
    <row r="310173"/>
    <row r="310174"/>
    <row r="310175"/>
    <row r="310176"/>
    <row r="310177"/>
    <row r="310178"/>
    <row r="310179"/>
    <row r="310180"/>
    <row r="310181"/>
    <row r="310182"/>
    <row r="310183"/>
    <row r="310184"/>
    <row r="310185"/>
    <row r="310186"/>
    <row r="310187"/>
    <row r="310188"/>
    <row r="310189"/>
    <row r="310190"/>
    <row r="310191"/>
    <row r="310192"/>
    <row r="310193"/>
    <row r="310194"/>
    <row r="310195"/>
    <row r="310196"/>
    <row r="310197"/>
    <row r="310198"/>
    <row r="310199"/>
    <row r="310200"/>
    <row r="310201"/>
    <row r="310202"/>
    <row r="310203"/>
    <row r="310204"/>
    <row r="310205"/>
    <row r="310206"/>
    <row r="310207"/>
    <row r="310208"/>
    <row r="310209"/>
    <row r="310210"/>
    <row r="310211"/>
    <row r="310212"/>
    <row r="310213"/>
    <row r="310214"/>
    <row r="310215"/>
    <row r="310216"/>
    <row r="310217"/>
    <row r="310218"/>
    <row r="310219"/>
    <row r="310220"/>
    <row r="310221"/>
    <row r="310222"/>
    <row r="310223"/>
    <row r="310224"/>
    <row r="310225"/>
    <row r="310226"/>
    <row r="310227"/>
    <row r="310228"/>
    <row r="310229"/>
    <row r="310230"/>
    <row r="310231"/>
    <row r="310232"/>
    <row r="310233"/>
    <row r="310234"/>
    <row r="310235"/>
    <row r="310236"/>
    <row r="310237"/>
    <row r="310238"/>
    <row r="310239"/>
    <row r="310240"/>
    <row r="310241"/>
    <row r="310242"/>
    <row r="310243"/>
    <row r="310244"/>
    <row r="310245"/>
    <row r="310246"/>
    <row r="310247"/>
    <row r="310248"/>
    <row r="310249"/>
    <row r="310250"/>
    <row r="310251"/>
    <row r="310252"/>
    <row r="310253"/>
    <row r="310254"/>
    <row r="310255"/>
    <row r="310256"/>
    <row r="310257"/>
    <row r="310258"/>
    <row r="310259"/>
    <row r="310260"/>
    <row r="310261"/>
    <row r="310262"/>
    <row r="310263"/>
    <row r="310264"/>
    <row r="310265"/>
    <row r="310266"/>
    <row r="310267"/>
    <row r="310268"/>
    <row r="310269"/>
    <row r="310270"/>
    <row r="310271"/>
    <row r="310272"/>
    <row r="310273"/>
    <row r="310274"/>
    <row r="310275"/>
    <row r="310276"/>
    <row r="310277"/>
    <row r="310278"/>
    <row r="310279"/>
    <row r="310280"/>
    <row r="310281"/>
    <row r="310282"/>
    <row r="310283"/>
    <row r="310284"/>
    <row r="310285"/>
    <row r="310286"/>
    <row r="310287"/>
    <row r="310288"/>
    <row r="310289"/>
    <row r="310290"/>
    <row r="310291"/>
    <row r="310292"/>
    <row r="310293"/>
    <row r="310294"/>
    <row r="310295"/>
    <row r="310296"/>
    <row r="310297"/>
    <row r="310298"/>
    <row r="310299"/>
    <row r="310300"/>
    <row r="310301"/>
    <row r="310302"/>
    <row r="310303"/>
    <row r="310304"/>
    <row r="310305"/>
    <row r="310306"/>
    <row r="310307"/>
    <row r="310308"/>
    <row r="310309"/>
    <row r="310310"/>
    <row r="310311"/>
    <row r="310312"/>
    <row r="310313"/>
    <row r="310314"/>
    <row r="310315"/>
    <row r="310316"/>
    <row r="310317"/>
    <row r="310318"/>
    <row r="310319"/>
    <row r="310320"/>
    <row r="310321"/>
    <row r="310322"/>
    <row r="310323"/>
    <row r="310324"/>
    <row r="310325"/>
    <row r="310326"/>
    <row r="310327"/>
    <row r="310328"/>
    <row r="310329"/>
    <row r="310330"/>
    <row r="310331"/>
    <row r="310332"/>
    <row r="310333"/>
    <row r="310334"/>
    <row r="310335"/>
    <row r="310336"/>
    <row r="310337"/>
    <row r="310338"/>
    <row r="310339"/>
    <row r="310340"/>
    <row r="310341"/>
    <row r="310342"/>
    <row r="310343"/>
    <row r="310344"/>
    <row r="310345"/>
    <row r="310346"/>
    <row r="310347"/>
    <row r="310348"/>
    <row r="310349"/>
    <row r="310350"/>
    <row r="310351"/>
    <row r="310352"/>
    <row r="310353"/>
    <row r="310354"/>
    <row r="310355"/>
    <row r="310356"/>
    <row r="310357"/>
    <row r="310358"/>
    <row r="310359"/>
    <row r="310360"/>
    <row r="310361"/>
    <row r="310362"/>
    <row r="310363"/>
    <row r="310364"/>
    <row r="310365"/>
    <row r="310366"/>
    <row r="310367"/>
    <row r="310368"/>
    <row r="310369"/>
    <row r="310370"/>
    <row r="310371"/>
    <row r="310372"/>
    <row r="310373"/>
    <row r="310374"/>
    <row r="310375"/>
    <row r="310376"/>
    <row r="310377"/>
    <row r="310378"/>
    <row r="310379"/>
    <row r="310380"/>
    <row r="310381"/>
    <row r="310382"/>
    <row r="310383"/>
    <row r="310384"/>
    <row r="310385"/>
    <row r="310386"/>
    <row r="310387"/>
    <row r="310388"/>
    <row r="310389"/>
    <row r="310390"/>
    <row r="310391"/>
    <row r="310392"/>
    <row r="310393"/>
    <row r="310394"/>
    <row r="310395"/>
    <row r="310396"/>
    <row r="310397"/>
    <row r="310398"/>
    <row r="310399"/>
    <row r="310400"/>
    <row r="310401"/>
    <row r="310402"/>
    <row r="310403"/>
    <row r="310404"/>
    <row r="310405"/>
    <row r="310406"/>
    <row r="310407"/>
    <row r="310408"/>
    <row r="310409"/>
    <row r="310410"/>
    <row r="310411"/>
    <row r="310412"/>
    <row r="310413"/>
    <row r="310414"/>
    <row r="310415"/>
    <row r="310416"/>
    <row r="310417"/>
    <row r="310418"/>
    <row r="310419"/>
    <row r="310420"/>
    <row r="310421"/>
    <row r="310422"/>
    <row r="310423"/>
    <row r="310424"/>
    <row r="310425"/>
    <row r="310426"/>
    <row r="310427"/>
    <row r="310428"/>
    <row r="310429"/>
    <row r="310430"/>
    <row r="310431"/>
    <row r="310432"/>
    <row r="310433"/>
    <row r="310434"/>
    <row r="310435"/>
    <row r="310436"/>
    <row r="310437"/>
    <row r="310438"/>
    <row r="310439"/>
    <row r="310440"/>
    <row r="310441"/>
    <row r="310442"/>
    <row r="310443"/>
    <row r="310444"/>
    <row r="310445"/>
    <row r="310446"/>
    <row r="310447"/>
    <row r="310448"/>
    <row r="310449"/>
    <row r="310450"/>
    <row r="310451"/>
    <row r="310452"/>
    <row r="310453"/>
    <row r="310454"/>
    <row r="310455"/>
    <row r="310456"/>
    <row r="310457"/>
    <row r="310458"/>
    <row r="310459"/>
    <row r="310460"/>
    <row r="310461"/>
    <row r="310462"/>
    <row r="310463"/>
    <row r="310464"/>
    <row r="310465"/>
    <row r="310466"/>
    <row r="310467"/>
    <row r="310468"/>
    <row r="310469"/>
    <row r="310470"/>
    <row r="310471"/>
    <row r="310472"/>
    <row r="310473"/>
    <row r="310474"/>
    <row r="310475"/>
    <row r="310476"/>
    <row r="310477"/>
    <row r="310478"/>
    <row r="310479"/>
    <row r="310480"/>
    <row r="310481"/>
    <row r="310482"/>
    <row r="310483"/>
    <row r="310484"/>
    <row r="310485"/>
    <row r="310486"/>
    <row r="310487"/>
    <row r="310488"/>
    <row r="310489"/>
    <row r="310490"/>
    <row r="310491"/>
    <row r="310492"/>
    <row r="310493"/>
    <row r="310494"/>
    <row r="310495"/>
    <row r="310496"/>
    <row r="310497"/>
    <row r="310498"/>
    <row r="310499"/>
    <row r="310500"/>
    <row r="310501"/>
    <row r="310502"/>
    <row r="310503"/>
    <row r="310504"/>
    <row r="310505"/>
    <row r="310506"/>
    <row r="310507"/>
    <row r="310508"/>
    <row r="310509"/>
    <row r="310510"/>
    <row r="310511"/>
    <row r="310512"/>
    <row r="310513"/>
    <row r="310514"/>
    <row r="310515"/>
    <row r="310516"/>
    <row r="310517"/>
    <row r="310518"/>
    <row r="310519"/>
    <row r="310520"/>
    <row r="310521"/>
    <row r="310522"/>
    <row r="310523"/>
    <row r="310524"/>
    <row r="310525"/>
    <row r="310526"/>
    <row r="310527"/>
    <row r="310528"/>
    <row r="310529"/>
    <row r="310530"/>
    <row r="310531"/>
    <row r="310532"/>
    <row r="310533"/>
    <row r="310534"/>
    <row r="310535"/>
    <row r="310536"/>
    <row r="310537"/>
    <row r="310538"/>
    <row r="310539"/>
    <row r="310540"/>
    <row r="310541"/>
    <row r="310542"/>
    <row r="310543"/>
    <row r="310544"/>
    <row r="310545"/>
    <row r="310546"/>
    <row r="310547"/>
    <row r="310548"/>
    <row r="310549"/>
    <row r="310550"/>
    <row r="310551"/>
    <row r="310552"/>
    <row r="310553"/>
    <row r="310554"/>
    <row r="310555"/>
    <row r="310556"/>
    <row r="310557"/>
    <row r="310558"/>
    <row r="310559"/>
    <row r="310560"/>
    <row r="310561"/>
    <row r="310562"/>
    <row r="310563"/>
    <row r="310564"/>
    <row r="310565"/>
    <row r="310566"/>
    <row r="310567"/>
    <row r="310568"/>
    <row r="310569"/>
    <row r="310570"/>
    <row r="310571"/>
    <row r="310572"/>
    <row r="310573"/>
    <row r="310574"/>
    <row r="310575"/>
    <row r="310576"/>
    <row r="310577"/>
    <row r="310578"/>
    <row r="310579"/>
    <row r="310580"/>
    <row r="310581"/>
    <row r="310582"/>
    <row r="310583"/>
    <row r="310584"/>
    <row r="310585"/>
    <row r="310586"/>
    <row r="310587"/>
    <row r="310588"/>
    <row r="310589"/>
    <row r="310590"/>
    <row r="310591"/>
    <row r="310592"/>
    <row r="310593"/>
    <row r="310594"/>
    <row r="310595"/>
    <row r="310596"/>
    <row r="310597"/>
    <row r="310598"/>
    <row r="310599"/>
    <row r="310600"/>
    <row r="310601"/>
    <row r="310602"/>
    <row r="310603"/>
    <row r="310604"/>
    <row r="310605"/>
    <row r="310606"/>
    <row r="310607"/>
    <row r="310608"/>
    <row r="310609"/>
    <row r="310610"/>
    <row r="310611"/>
    <row r="310612"/>
    <row r="310613"/>
    <row r="310614"/>
    <row r="310615"/>
    <row r="310616"/>
    <row r="310617"/>
    <row r="310618"/>
    <row r="310619"/>
    <row r="310620"/>
    <row r="310621"/>
    <row r="310622"/>
    <row r="310623"/>
    <row r="310624"/>
    <row r="310625"/>
    <row r="310626"/>
    <row r="310627"/>
    <row r="310628"/>
    <row r="310629"/>
    <row r="310630"/>
    <row r="310631"/>
    <row r="310632"/>
    <row r="310633"/>
    <row r="310634"/>
    <row r="310635"/>
    <row r="310636"/>
    <row r="310637"/>
    <row r="310638"/>
    <row r="310639"/>
    <row r="310640"/>
    <row r="310641"/>
    <row r="310642"/>
    <row r="310643"/>
    <row r="310644"/>
    <row r="310645"/>
    <row r="310646"/>
    <row r="310647"/>
    <row r="310648"/>
    <row r="310649"/>
    <row r="310650"/>
    <row r="310651"/>
    <row r="310652"/>
    <row r="310653"/>
    <row r="310654"/>
    <row r="310655"/>
    <row r="310656"/>
    <row r="310657"/>
    <row r="310658"/>
    <row r="310659"/>
    <row r="310660"/>
    <row r="310661"/>
    <row r="310662"/>
    <row r="310663"/>
    <row r="310664"/>
    <row r="310665"/>
    <row r="310666"/>
    <row r="310667"/>
    <row r="310668"/>
    <row r="310669"/>
    <row r="310670"/>
    <row r="310671"/>
    <row r="310672"/>
    <row r="310673"/>
    <row r="310674"/>
    <row r="310675"/>
    <row r="310676"/>
    <row r="310677"/>
    <row r="310678"/>
    <row r="310679"/>
    <row r="310680"/>
    <row r="310681"/>
    <row r="310682"/>
    <row r="310683"/>
    <row r="310684"/>
    <row r="310685"/>
    <row r="310686"/>
    <row r="310687"/>
    <row r="310688"/>
    <row r="310689"/>
    <row r="310690"/>
    <row r="310691"/>
    <row r="310692"/>
    <row r="310693"/>
    <row r="310694"/>
    <row r="310695"/>
    <row r="310696"/>
    <row r="310697"/>
    <row r="310698"/>
    <row r="310699"/>
    <row r="310700"/>
    <row r="310701"/>
    <row r="310702"/>
    <row r="310703"/>
    <row r="310704"/>
    <row r="310705"/>
    <row r="310706"/>
    <row r="310707"/>
    <row r="310708"/>
    <row r="310709"/>
    <row r="310710"/>
    <row r="310711"/>
    <row r="310712"/>
    <row r="310713"/>
    <row r="310714"/>
    <row r="310715"/>
    <row r="310716"/>
    <row r="310717"/>
    <row r="310718"/>
    <row r="310719"/>
    <row r="310720"/>
    <row r="310721"/>
    <row r="310722"/>
    <row r="310723"/>
    <row r="310724"/>
    <row r="310725"/>
    <row r="310726"/>
    <row r="310727"/>
    <row r="310728"/>
    <row r="310729"/>
    <row r="310730"/>
    <row r="310731"/>
    <row r="310732"/>
    <row r="310733"/>
    <row r="310734"/>
    <row r="310735"/>
    <row r="310736"/>
    <row r="310737"/>
    <row r="310738"/>
    <row r="310739"/>
    <row r="310740"/>
    <row r="310741"/>
    <row r="310742"/>
    <row r="310743"/>
    <row r="310744"/>
    <row r="310745"/>
    <row r="310746"/>
    <row r="310747"/>
    <row r="310748"/>
    <row r="310749"/>
    <row r="310750"/>
    <row r="310751"/>
    <row r="310752"/>
    <row r="310753"/>
    <row r="310754"/>
    <row r="310755"/>
    <row r="310756"/>
    <row r="310757"/>
    <row r="310758"/>
    <row r="310759"/>
    <row r="310760"/>
    <row r="310761"/>
    <row r="310762"/>
    <row r="310763"/>
    <row r="310764"/>
    <row r="310765"/>
    <row r="310766"/>
    <row r="310767"/>
    <row r="310768"/>
    <row r="310769"/>
    <row r="310770"/>
    <row r="310771"/>
    <row r="310772"/>
    <row r="310773"/>
    <row r="310774"/>
    <row r="310775"/>
    <row r="310776"/>
    <row r="310777"/>
    <row r="310778"/>
    <row r="310779"/>
    <row r="310780"/>
    <row r="310781"/>
    <row r="310782"/>
    <row r="310783"/>
    <row r="310784"/>
    <row r="310785"/>
    <row r="310786"/>
    <row r="310787"/>
    <row r="310788"/>
    <row r="310789"/>
    <row r="310790"/>
    <row r="310791"/>
    <row r="310792"/>
    <row r="310793"/>
    <row r="310794"/>
    <row r="310795"/>
    <row r="310796"/>
    <row r="310797"/>
    <row r="310798"/>
    <row r="310799"/>
    <row r="310800"/>
    <row r="310801"/>
    <row r="310802"/>
    <row r="310803"/>
    <row r="310804"/>
    <row r="310805"/>
    <row r="310806"/>
    <row r="310807"/>
    <row r="310808"/>
    <row r="310809"/>
    <row r="310810"/>
    <row r="310811"/>
    <row r="310812"/>
    <row r="310813"/>
    <row r="310814"/>
    <row r="310815"/>
    <row r="310816"/>
    <row r="310817"/>
    <row r="310818"/>
    <row r="310819"/>
    <row r="310820"/>
    <row r="310821"/>
    <row r="310822"/>
    <row r="310823"/>
    <row r="310824"/>
    <row r="310825"/>
    <row r="310826"/>
    <row r="310827"/>
    <row r="310828"/>
    <row r="310829"/>
    <row r="310830"/>
    <row r="310831"/>
    <row r="310832"/>
    <row r="310833"/>
    <row r="310834"/>
    <row r="310835"/>
    <row r="310836"/>
    <row r="310837"/>
    <row r="310838"/>
    <row r="310839"/>
    <row r="310840"/>
    <row r="310841"/>
    <row r="310842"/>
    <row r="310843"/>
    <row r="310844"/>
    <row r="310845"/>
    <row r="310846"/>
    <row r="310847"/>
    <row r="310848"/>
    <row r="310849"/>
    <row r="310850"/>
    <row r="310851"/>
    <row r="310852"/>
    <row r="310853"/>
    <row r="310854"/>
    <row r="310855"/>
    <row r="310856"/>
    <row r="310857"/>
    <row r="310858"/>
    <row r="310859"/>
    <row r="310860"/>
    <row r="310861"/>
    <row r="310862"/>
    <row r="310863"/>
    <row r="310864"/>
    <row r="310865"/>
    <row r="310866"/>
    <row r="310867"/>
    <row r="310868"/>
    <row r="310869"/>
    <row r="310870"/>
    <row r="310871"/>
    <row r="310872"/>
    <row r="310873"/>
    <row r="310874"/>
    <row r="310875"/>
    <row r="310876"/>
    <row r="310877"/>
    <row r="310878"/>
    <row r="310879"/>
    <row r="310880"/>
    <row r="310881"/>
    <row r="310882"/>
    <row r="310883"/>
    <row r="310884"/>
    <row r="310885"/>
    <row r="310886"/>
    <row r="310887"/>
    <row r="310888"/>
    <row r="310889"/>
    <row r="310890"/>
    <row r="310891"/>
    <row r="310892"/>
    <row r="310893"/>
    <row r="310894"/>
    <row r="310895"/>
    <row r="310896"/>
    <row r="310897"/>
    <row r="310898"/>
    <row r="310899"/>
    <row r="310900"/>
    <row r="310901"/>
    <row r="310902"/>
    <row r="310903"/>
    <row r="310904"/>
    <row r="310905"/>
    <row r="310906"/>
    <row r="310907"/>
    <row r="310908"/>
    <row r="310909"/>
    <row r="310910"/>
    <row r="310911"/>
    <row r="310912"/>
    <row r="310913"/>
    <row r="310914"/>
    <row r="310915"/>
    <row r="310916"/>
    <row r="310917"/>
    <row r="310918"/>
    <row r="310919"/>
    <row r="310920"/>
    <row r="310921"/>
    <row r="310922"/>
    <row r="310923"/>
    <row r="310924"/>
    <row r="310925"/>
    <row r="310926"/>
    <row r="310927"/>
    <row r="310928"/>
    <row r="310929"/>
    <row r="310930"/>
    <row r="310931"/>
    <row r="310932"/>
    <row r="310933"/>
    <row r="310934"/>
    <row r="310935"/>
    <row r="310936"/>
    <row r="310937"/>
    <row r="310938"/>
    <row r="310939"/>
    <row r="310940"/>
    <row r="310941"/>
    <row r="310942"/>
    <row r="310943"/>
    <row r="310944"/>
    <row r="310945"/>
    <row r="310946"/>
    <row r="310947"/>
    <row r="310948"/>
    <row r="310949"/>
    <row r="310950"/>
    <row r="310951"/>
    <row r="310952"/>
    <row r="310953"/>
    <row r="310954"/>
    <row r="310955"/>
    <row r="310956"/>
    <row r="310957"/>
    <row r="310958"/>
    <row r="310959"/>
    <row r="310960"/>
    <row r="310961"/>
    <row r="310962"/>
    <row r="310963"/>
    <row r="310964"/>
    <row r="310965"/>
    <row r="310966"/>
    <row r="310967"/>
    <row r="310968"/>
    <row r="310969"/>
    <row r="310970"/>
    <row r="310971"/>
    <row r="310972"/>
    <row r="310973"/>
    <row r="310974"/>
    <row r="310975"/>
    <row r="310976"/>
    <row r="310977"/>
    <row r="310978"/>
    <row r="310979"/>
    <row r="310980"/>
    <row r="310981"/>
    <row r="310982"/>
    <row r="310983"/>
    <row r="310984"/>
    <row r="310985"/>
    <row r="310986"/>
    <row r="310987"/>
    <row r="310988"/>
    <row r="310989"/>
    <row r="310990"/>
    <row r="310991"/>
    <row r="310992"/>
    <row r="310993"/>
    <row r="310994"/>
    <row r="310995"/>
    <row r="310996"/>
    <row r="310997"/>
    <row r="310998"/>
    <row r="310999"/>
    <row r="311000"/>
    <row r="311001"/>
    <row r="311002"/>
    <row r="311003"/>
    <row r="311004"/>
    <row r="311005"/>
    <row r="311006"/>
    <row r="311007"/>
    <row r="311008"/>
    <row r="311009"/>
    <row r="311010"/>
    <row r="311011"/>
    <row r="311012"/>
    <row r="311013"/>
    <row r="311014"/>
    <row r="311015"/>
    <row r="311016"/>
    <row r="311017"/>
    <row r="311018"/>
    <row r="311019"/>
    <row r="311020"/>
    <row r="311021"/>
    <row r="311022"/>
    <row r="311023"/>
    <row r="311024"/>
    <row r="311025"/>
    <row r="311026"/>
    <row r="311027"/>
    <row r="311028"/>
    <row r="311029"/>
    <row r="311030"/>
    <row r="311031"/>
    <row r="311032"/>
    <row r="311033"/>
    <row r="311034"/>
    <row r="311035"/>
    <row r="311036"/>
    <row r="311037"/>
    <row r="311038"/>
    <row r="311039"/>
    <row r="311040"/>
    <row r="311041"/>
    <row r="311042"/>
    <row r="311043"/>
    <row r="311044"/>
    <row r="311045"/>
    <row r="311046"/>
    <row r="311047"/>
    <row r="311048"/>
    <row r="311049"/>
    <row r="311050"/>
    <row r="311051"/>
    <row r="311052"/>
    <row r="311053"/>
    <row r="311054"/>
    <row r="311055"/>
    <row r="311056"/>
    <row r="311057"/>
    <row r="311058"/>
    <row r="311059"/>
    <row r="311060"/>
    <row r="311061"/>
    <row r="311062"/>
    <row r="311063"/>
    <row r="311064"/>
    <row r="311065"/>
    <row r="311066"/>
    <row r="311067"/>
    <row r="311068"/>
    <row r="311069"/>
    <row r="311070"/>
    <row r="311071"/>
    <row r="311072"/>
    <row r="311073"/>
    <row r="311074"/>
    <row r="311075"/>
    <row r="311076"/>
    <row r="311077"/>
    <row r="311078"/>
    <row r="311079"/>
    <row r="311080"/>
    <row r="311081"/>
    <row r="311082"/>
    <row r="311083"/>
    <row r="311084"/>
    <row r="311085"/>
    <row r="311086"/>
    <row r="311087"/>
    <row r="311088"/>
    <row r="311089"/>
    <row r="311090"/>
    <row r="311091"/>
    <row r="311092"/>
    <row r="311093"/>
    <row r="311094"/>
    <row r="311095"/>
    <row r="311096"/>
    <row r="311097"/>
    <row r="311098"/>
    <row r="311099"/>
    <row r="311100"/>
    <row r="311101"/>
    <row r="311102"/>
    <row r="311103"/>
    <row r="311104"/>
    <row r="311105"/>
    <row r="311106"/>
    <row r="311107"/>
    <row r="311108"/>
    <row r="311109"/>
    <row r="311110"/>
    <row r="311111"/>
    <row r="311112"/>
    <row r="311113"/>
    <row r="311114"/>
    <row r="311115"/>
    <row r="311116"/>
    <row r="311117"/>
    <row r="311118"/>
    <row r="311119"/>
    <row r="311120"/>
    <row r="311121"/>
    <row r="311122"/>
    <row r="311123"/>
    <row r="311124"/>
    <row r="311125"/>
    <row r="311126"/>
    <row r="311127"/>
    <row r="311128"/>
    <row r="311129"/>
    <row r="311130"/>
    <row r="311131"/>
    <row r="311132"/>
    <row r="311133"/>
    <row r="311134"/>
    <row r="311135"/>
    <row r="311136"/>
    <row r="311137"/>
    <row r="311138"/>
    <row r="311139"/>
    <row r="311140"/>
    <row r="311141"/>
    <row r="311142"/>
    <row r="311143"/>
    <row r="311144"/>
    <row r="311145"/>
    <row r="311146"/>
    <row r="311147"/>
    <row r="311148"/>
    <row r="311149"/>
    <row r="311150"/>
    <row r="311151"/>
    <row r="311152"/>
    <row r="311153"/>
    <row r="311154"/>
    <row r="311155"/>
    <row r="311156"/>
    <row r="311157"/>
    <row r="311158"/>
    <row r="311159"/>
    <row r="311160"/>
    <row r="311161"/>
    <row r="311162"/>
    <row r="311163"/>
    <row r="311164"/>
    <row r="311165"/>
    <row r="311166"/>
    <row r="311167"/>
    <row r="311168"/>
    <row r="311169"/>
    <row r="311170"/>
    <row r="311171"/>
    <row r="311172"/>
    <row r="311173"/>
    <row r="311174"/>
    <row r="311175"/>
    <row r="311176"/>
    <row r="311177"/>
    <row r="311178"/>
    <row r="311179"/>
    <row r="311180"/>
    <row r="311181"/>
    <row r="311182"/>
    <row r="311183"/>
    <row r="311184"/>
    <row r="311185"/>
    <row r="311186"/>
    <row r="311187"/>
    <row r="311188"/>
    <row r="311189"/>
    <row r="311190"/>
    <row r="311191"/>
    <row r="311192"/>
    <row r="311193"/>
    <row r="311194"/>
    <row r="311195"/>
    <row r="311196"/>
    <row r="311197"/>
    <row r="311198"/>
    <row r="311199"/>
    <row r="311200"/>
    <row r="311201"/>
    <row r="311202"/>
    <row r="311203"/>
    <row r="311204"/>
    <row r="311205"/>
    <row r="311206"/>
    <row r="311207"/>
    <row r="311208"/>
    <row r="311209"/>
    <row r="311210"/>
    <row r="311211"/>
    <row r="311212"/>
    <row r="311213"/>
    <row r="311214"/>
    <row r="311215"/>
    <row r="311216"/>
    <row r="311217"/>
    <row r="311218"/>
    <row r="311219"/>
    <row r="311220"/>
    <row r="311221"/>
    <row r="311222"/>
    <row r="311223"/>
    <row r="311224"/>
    <row r="311225"/>
    <row r="311226"/>
    <row r="311227"/>
    <row r="311228"/>
    <row r="311229"/>
    <row r="311230"/>
    <row r="311231"/>
    <row r="311232"/>
    <row r="311233"/>
    <row r="311234"/>
    <row r="311235"/>
    <row r="311236"/>
    <row r="311237"/>
    <row r="311238"/>
    <row r="311239"/>
    <row r="311240"/>
    <row r="311241"/>
    <row r="311242"/>
    <row r="311243"/>
    <row r="311244"/>
    <row r="311245"/>
    <row r="311246"/>
    <row r="311247"/>
    <row r="311248"/>
    <row r="311249"/>
    <row r="311250"/>
    <row r="311251"/>
    <row r="311252"/>
    <row r="311253"/>
    <row r="311254"/>
    <row r="311255"/>
    <row r="311256"/>
    <row r="311257"/>
    <row r="311258"/>
    <row r="311259"/>
    <row r="311260"/>
    <row r="311261"/>
    <row r="311262"/>
    <row r="311263"/>
    <row r="311264"/>
    <row r="311265"/>
    <row r="311266"/>
    <row r="311267"/>
    <row r="311268"/>
    <row r="311269"/>
    <row r="311270"/>
    <row r="311271"/>
    <row r="311272"/>
    <row r="311273"/>
    <row r="311274"/>
    <row r="311275"/>
    <row r="311276"/>
    <row r="311277"/>
    <row r="311278"/>
    <row r="311279"/>
    <row r="311280"/>
    <row r="311281"/>
    <row r="311282"/>
    <row r="311283"/>
    <row r="311284"/>
    <row r="311285"/>
    <row r="311286"/>
    <row r="311287"/>
    <row r="311288"/>
    <row r="311289"/>
    <row r="311290"/>
    <row r="311291"/>
    <row r="311292"/>
    <row r="311293"/>
    <row r="311294"/>
    <row r="311295"/>
    <row r="311296"/>
    <row r="311297"/>
    <row r="311298"/>
    <row r="311299"/>
    <row r="311300"/>
    <row r="311301"/>
    <row r="311302"/>
    <row r="311303"/>
    <row r="311304"/>
    <row r="311305"/>
    <row r="311306"/>
    <row r="311307"/>
    <row r="311308"/>
    <row r="311309"/>
    <row r="311310"/>
    <row r="311311"/>
    <row r="311312"/>
    <row r="311313"/>
    <row r="311314"/>
    <row r="311315"/>
    <row r="311316"/>
    <row r="311317"/>
    <row r="311318"/>
    <row r="311319"/>
    <row r="311320"/>
    <row r="311321"/>
    <row r="311322"/>
    <row r="311323"/>
    <row r="311324"/>
    <row r="311325"/>
    <row r="311326"/>
    <row r="311327"/>
    <row r="311328"/>
    <row r="311329"/>
    <row r="311330"/>
    <row r="311331"/>
    <row r="311332"/>
    <row r="311333"/>
    <row r="311334"/>
    <row r="311335"/>
    <row r="311336"/>
    <row r="311337"/>
    <row r="311338"/>
    <row r="311339"/>
    <row r="311340"/>
    <row r="311341"/>
    <row r="311342"/>
    <row r="311343"/>
    <row r="311344"/>
    <row r="311345"/>
    <row r="311346"/>
    <row r="311347"/>
    <row r="311348"/>
    <row r="311349"/>
    <row r="311350"/>
    <row r="311351"/>
    <row r="311352"/>
    <row r="311353"/>
    <row r="311354"/>
    <row r="311355"/>
    <row r="311356"/>
    <row r="311357"/>
    <row r="311358"/>
    <row r="311359"/>
    <row r="311360"/>
    <row r="311361"/>
    <row r="311362"/>
    <row r="311363"/>
    <row r="311364"/>
    <row r="311365"/>
    <row r="311366"/>
    <row r="311367"/>
    <row r="311368"/>
    <row r="311369"/>
    <row r="311370"/>
    <row r="311371"/>
    <row r="311372"/>
    <row r="311373"/>
    <row r="311374"/>
    <row r="311375"/>
    <row r="311376"/>
    <row r="311377"/>
    <row r="311378"/>
    <row r="311379"/>
    <row r="311380"/>
    <row r="311381"/>
    <row r="311382"/>
    <row r="311383"/>
    <row r="311384"/>
    <row r="311385"/>
    <row r="311386"/>
    <row r="311387"/>
    <row r="311388"/>
    <row r="311389"/>
    <row r="311390"/>
    <row r="311391"/>
    <row r="311392"/>
    <row r="311393"/>
    <row r="311394"/>
    <row r="311395"/>
    <row r="311396"/>
    <row r="311397"/>
    <row r="311398"/>
    <row r="311399"/>
    <row r="311400"/>
    <row r="311401"/>
    <row r="311402"/>
    <row r="311403"/>
    <row r="311404"/>
    <row r="311405"/>
    <row r="311406"/>
    <row r="311407"/>
    <row r="311408"/>
    <row r="311409"/>
    <row r="311410"/>
    <row r="311411"/>
    <row r="311412"/>
    <row r="311413"/>
    <row r="311414"/>
    <row r="311415"/>
    <row r="311416"/>
    <row r="311417"/>
    <row r="311418"/>
    <row r="311419"/>
    <row r="311420"/>
    <row r="311421"/>
    <row r="311422"/>
    <row r="311423"/>
    <row r="311424"/>
    <row r="311425"/>
    <row r="311426"/>
    <row r="311427"/>
    <row r="311428"/>
    <row r="311429"/>
    <row r="311430"/>
    <row r="311431"/>
    <row r="311432"/>
    <row r="311433"/>
    <row r="311434"/>
    <row r="311435"/>
    <row r="311436"/>
    <row r="311437"/>
    <row r="311438"/>
    <row r="311439"/>
    <row r="311440"/>
    <row r="311441"/>
    <row r="311442"/>
    <row r="311443"/>
    <row r="311444"/>
    <row r="311445"/>
    <row r="311446"/>
    <row r="311447"/>
    <row r="311448"/>
    <row r="311449"/>
    <row r="311450"/>
    <row r="311451"/>
    <row r="311452"/>
    <row r="311453"/>
    <row r="311454"/>
    <row r="311455"/>
    <row r="311456"/>
    <row r="311457"/>
    <row r="311458"/>
    <row r="311459"/>
    <row r="311460"/>
    <row r="311461"/>
    <row r="311462"/>
    <row r="311463"/>
    <row r="311464"/>
    <row r="311465"/>
    <row r="311466"/>
    <row r="311467"/>
    <row r="311468"/>
    <row r="311469"/>
    <row r="311470"/>
    <row r="311471"/>
    <row r="311472"/>
    <row r="311473"/>
    <row r="311474"/>
    <row r="311475"/>
    <row r="311476"/>
    <row r="311477"/>
    <row r="311478"/>
    <row r="311479"/>
    <row r="311480"/>
    <row r="311481"/>
    <row r="311482"/>
    <row r="311483"/>
    <row r="311484"/>
    <row r="311485"/>
    <row r="311486"/>
    <row r="311487"/>
    <row r="311488"/>
    <row r="311489"/>
    <row r="311490"/>
    <row r="311491"/>
    <row r="311492"/>
    <row r="311493"/>
    <row r="311494"/>
    <row r="311495"/>
    <row r="311496"/>
    <row r="311497"/>
    <row r="311498"/>
    <row r="311499"/>
    <row r="311500"/>
    <row r="311501"/>
    <row r="311502"/>
    <row r="311503"/>
    <row r="311504"/>
    <row r="311505"/>
    <row r="311506"/>
    <row r="311507"/>
    <row r="311508"/>
    <row r="311509"/>
    <row r="311510"/>
    <row r="311511"/>
    <row r="311512"/>
    <row r="311513"/>
    <row r="311514"/>
    <row r="311515"/>
    <row r="311516"/>
    <row r="311517"/>
    <row r="311518"/>
    <row r="311519"/>
    <row r="311520"/>
    <row r="311521"/>
    <row r="311522"/>
    <row r="311523"/>
    <row r="311524"/>
    <row r="311525"/>
    <row r="311526"/>
    <row r="311527"/>
    <row r="311528"/>
    <row r="311529"/>
    <row r="311530"/>
    <row r="311531"/>
    <row r="311532"/>
    <row r="311533"/>
    <row r="311534"/>
    <row r="311535"/>
    <row r="311536"/>
    <row r="311537"/>
    <row r="311538"/>
    <row r="311539"/>
    <row r="311540"/>
    <row r="311541"/>
    <row r="311542"/>
    <row r="311543"/>
    <row r="311544"/>
    <row r="311545"/>
    <row r="311546"/>
    <row r="311547"/>
    <row r="311548"/>
    <row r="311549"/>
    <row r="311550"/>
    <row r="311551"/>
    <row r="311552"/>
    <row r="311553"/>
    <row r="311554"/>
    <row r="311555"/>
    <row r="311556"/>
    <row r="311557"/>
    <row r="311558"/>
    <row r="311559"/>
    <row r="311560"/>
    <row r="311561"/>
    <row r="311562"/>
    <row r="311563"/>
    <row r="311564"/>
    <row r="311565"/>
    <row r="311566"/>
    <row r="311567"/>
    <row r="311568"/>
    <row r="311569"/>
    <row r="311570"/>
    <row r="311571"/>
    <row r="311572"/>
    <row r="311573"/>
    <row r="311574"/>
    <row r="311575"/>
    <row r="311576"/>
    <row r="311577"/>
    <row r="311578"/>
    <row r="311579"/>
    <row r="311580"/>
    <row r="311581"/>
    <row r="311582"/>
    <row r="311583"/>
    <row r="311584"/>
    <row r="311585"/>
    <row r="311586"/>
    <row r="311587"/>
    <row r="311588"/>
    <row r="311589"/>
    <row r="311590"/>
    <row r="311591"/>
    <row r="311592"/>
    <row r="311593"/>
    <row r="311594"/>
    <row r="311595"/>
    <row r="311596"/>
    <row r="311597"/>
    <row r="311598"/>
    <row r="311599"/>
    <row r="311600"/>
    <row r="311601"/>
    <row r="311602"/>
    <row r="311603"/>
    <row r="311604"/>
    <row r="311605"/>
    <row r="311606"/>
    <row r="311607"/>
    <row r="311608"/>
    <row r="311609"/>
    <row r="311610"/>
    <row r="311611"/>
    <row r="311612"/>
    <row r="311613"/>
    <row r="311614"/>
    <row r="311615"/>
    <row r="311616"/>
    <row r="311617"/>
    <row r="311618"/>
    <row r="311619"/>
    <row r="311620"/>
    <row r="311621"/>
    <row r="311622"/>
    <row r="311623"/>
    <row r="311624"/>
    <row r="311625"/>
    <row r="311626"/>
    <row r="311627"/>
    <row r="311628"/>
    <row r="311629"/>
    <row r="311630"/>
    <row r="311631"/>
    <row r="311632"/>
    <row r="311633"/>
    <row r="311634"/>
    <row r="311635"/>
    <row r="311636"/>
    <row r="311637"/>
    <row r="311638"/>
    <row r="311639"/>
    <row r="311640"/>
    <row r="311641"/>
    <row r="311642"/>
    <row r="311643"/>
    <row r="311644"/>
    <row r="311645"/>
    <row r="311646"/>
    <row r="311647"/>
    <row r="311648"/>
    <row r="311649"/>
    <row r="311650"/>
    <row r="311651"/>
    <row r="311652"/>
    <row r="311653"/>
    <row r="311654"/>
    <row r="311655"/>
    <row r="311656"/>
    <row r="311657"/>
    <row r="311658"/>
    <row r="311659"/>
    <row r="311660"/>
    <row r="311661"/>
    <row r="311662"/>
    <row r="311663"/>
    <row r="311664"/>
    <row r="311665"/>
    <row r="311666"/>
    <row r="311667"/>
    <row r="311668"/>
    <row r="311669"/>
    <row r="311670"/>
    <row r="311671"/>
    <row r="311672"/>
    <row r="311673"/>
    <row r="311674"/>
    <row r="311675"/>
    <row r="311676"/>
    <row r="311677"/>
    <row r="311678"/>
    <row r="311679"/>
    <row r="311680"/>
    <row r="311681"/>
    <row r="311682"/>
    <row r="311683"/>
    <row r="311684"/>
    <row r="311685"/>
    <row r="311686"/>
    <row r="311687"/>
    <row r="311688"/>
    <row r="311689"/>
    <row r="311690"/>
    <row r="311691"/>
    <row r="311692"/>
    <row r="311693"/>
    <row r="311694"/>
    <row r="311695"/>
    <row r="311696"/>
    <row r="311697"/>
    <row r="311698"/>
    <row r="311699"/>
    <row r="311700"/>
    <row r="311701"/>
    <row r="311702"/>
    <row r="311703"/>
    <row r="311704"/>
    <row r="311705"/>
    <row r="311706"/>
    <row r="311707"/>
    <row r="311708"/>
    <row r="311709"/>
    <row r="311710"/>
    <row r="311711"/>
    <row r="311712"/>
    <row r="311713"/>
    <row r="311714"/>
    <row r="311715"/>
    <row r="311716"/>
    <row r="311717"/>
    <row r="311718"/>
    <row r="311719"/>
    <row r="311720"/>
    <row r="311721"/>
    <row r="311722"/>
    <row r="311723"/>
    <row r="311724"/>
    <row r="311725"/>
    <row r="311726"/>
    <row r="311727"/>
    <row r="311728"/>
    <row r="311729"/>
    <row r="311730"/>
    <row r="311731"/>
    <row r="311732"/>
    <row r="311733"/>
    <row r="311734"/>
    <row r="311735"/>
    <row r="311736"/>
    <row r="311737"/>
    <row r="311738"/>
    <row r="311739"/>
    <row r="311740"/>
    <row r="311741"/>
    <row r="311742"/>
    <row r="311743"/>
    <row r="311744"/>
    <row r="311745"/>
    <row r="311746"/>
    <row r="311747"/>
    <row r="311748"/>
    <row r="311749"/>
    <row r="311750"/>
    <row r="311751"/>
    <row r="311752"/>
    <row r="311753"/>
    <row r="311754"/>
    <row r="311755"/>
    <row r="311756"/>
    <row r="311757"/>
    <row r="311758"/>
    <row r="311759"/>
    <row r="311760"/>
    <row r="311761"/>
    <row r="311762"/>
    <row r="311763"/>
    <row r="311764"/>
    <row r="311765"/>
    <row r="311766"/>
    <row r="311767"/>
    <row r="311768"/>
    <row r="311769"/>
    <row r="311770"/>
    <row r="311771"/>
    <row r="311772"/>
    <row r="311773"/>
    <row r="311774"/>
    <row r="311775"/>
    <row r="311776"/>
    <row r="311777"/>
    <row r="311778"/>
    <row r="311779"/>
    <row r="311780"/>
    <row r="311781"/>
    <row r="311782"/>
    <row r="311783"/>
    <row r="311784"/>
    <row r="311785"/>
    <row r="311786"/>
    <row r="311787"/>
    <row r="311788"/>
    <row r="311789"/>
    <row r="311790"/>
    <row r="311791"/>
    <row r="311792"/>
    <row r="311793"/>
    <row r="311794"/>
    <row r="311795"/>
    <row r="311796"/>
    <row r="311797"/>
    <row r="311798"/>
    <row r="311799"/>
    <row r="311800"/>
    <row r="311801"/>
    <row r="311802"/>
    <row r="311803"/>
    <row r="311804"/>
    <row r="311805"/>
    <row r="311806"/>
    <row r="311807"/>
    <row r="311808"/>
    <row r="311809"/>
    <row r="311810"/>
    <row r="311811"/>
    <row r="311812"/>
    <row r="311813"/>
    <row r="311814"/>
    <row r="311815"/>
    <row r="311816"/>
    <row r="311817"/>
    <row r="311818"/>
    <row r="311819"/>
    <row r="311820"/>
    <row r="311821"/>
    <row r="311822"/>
    <row r="311823"/>
    <row r="311824"/>
    <row r="311825"/>
    <row r="311826"/>
    <row r="311827"/>
    <row r="311828"/>
    <row r="311829"/>
    <row r="311830"/>
    <row r="311831"/>
    <row r="311832"/>
    <row r="311833"/>
    <row r="311834"/>
    <row r="311835"/>
    <row r="311836"/>
    <row r="311837"/>
    <row r="311838"/>
    <row r="311839"/>
    <row r="311840"/>
    <row r="311841"/>
    <row r="311842"/>
    <row r="311843"/>
    <row r="311844"/>
    <row r="311845"/>
    <row r="311846"/>
    <row r="311847"/>
    <row r="311848"/>
    <row r="311849"/>
    <row r="311850"/>
    <row r="311851"/>
    <row r="311852"/>
    <row r="311853"/>
    <row r="311854"/>
    <row r="311855"/>
    <row r="311856"/>
    <row r="311857"/>
    <row r="311858"/>
    <row r="311859"/>
    <row r="311860"/>
    <row r="311861"/>
    <row r="311862"/>
    <row r="311863"/>
    <row r="311864"/>
    <row r="311865"/>
    <row r="311866"/>
    <row r="311867"/>
    <row r="311868"/>
    <row r="311869"/>
    <row r="311870"/>
    <row r="311871"/>
    <row r="311872"/>
    <row r="311873"/>
    <row r="311874"/>
    <row r="311875"/>
    <row r="311876"/>
    <row r="311877"/>
    <row r="311878"/>
    <row r="311879"/>
    <row r="311880"/>
    <row r="311881"/>
    <row r="311882"/>
    <row r="311883"/>
    <row r="311884"/>
    <row r="311885"/>
    <row r="311886"/>
    <row r="311887"/>
    <row r="311888"/>
    <row r="311889"/>
    <row r="311890"/>
    <row r="311891"/>
    <row r="311892"/>
    <row r="311893"/>
    <row r="311894"/>
    <row r="311895"/>
    <row r="311896"/>
    <row r="311897"/>
    <row r="311898"/>
    <row r="311899"/>
    <row r="311900"/>
    <row r="311901"/>
    <row r="311902"/>
    <row r="311903"/>
    <row r="311904"/>
    <row r="311905"/>
    <row r="311906"/>
    <row r="311907"/>
    <row r="311908"/>
    <row r="311909"/>
    <row r="311910"/>
    <row r="311911"/>
    <row r="311912"/>
    <row r="311913"/>
    <row r="311914"/>
    <row r="311915"/>
    <row r="311916"/>
    <row r="311917"/>
    <row r="311918"/>
    <row r="311919"/>
    <row r="311920"/>
    <row r="311921"/>
    <row r="311922"/>
    <row r="311923"/>
    <row r="311924"/>
    <row r="311925"/>
    <row r="311926"/>
    <row r="311927"/>
    <row r="311928"/>
    <row r="311929"/>
    <row r="311930"/>
    <row r="311931"/>
    <row r="311932"/>
    <row r="311933"/>
    <row r="311934"/>
    <row r="311935"/>
    <row r="311936"/>
    <row r="311937"/>
    <row r="311938"/>
    <row r="311939"/>
    <row r="311940"/>
    <row r="311941"/>
    <row r="311942"/>
    <row r="311943"/>
    <row r="311944"/>
    <row r="311945"/>
    <row r="311946"/>
    <row r="311947"/>
    <row r="311948"/>
    <row r="311949"/>
    <row r="311950"/>
    <row r="311951"/>
    <row r="311952"/>
    <row r="311953"/>
    <row r="311954"/>
    <row r="311955"/>
    <row r="311956"/>
    <row r="311957"/>
    <row r="311958"/>
    <row r="311959"/>
    <row r="311960"/>
    <row r="311961"/>
    <row r="311962"/>
    <row r="311963"/>
    <row r="311964"/>
    <row r="311965"/>
    <row r="311966"/>
    <row r="311967"/>
    <row r="311968"/>
    <row r="311969"/>
    <row r="311970"/>
    <row r="311971"/>
    <row r="311972"/>
    <row r="311973"/>
    <row r="311974"/>
    <row r="311975"/>
    <row r="311976"/>
    <row r="311977"/>
    <row r="311978"/>
    <row r="311979"/>
    <row r="311980"/>
    <row r="311981"/>
    <row r="311982"/>
    <row r="311983"/>
    <row r="311984"/>
    <row r="311985"/>
    <row r="311986"/>
    <row r="311987"/>
    <row r="311988"/>
    <row r="311989"/>
    <row r="311990"/>
    <row r="311991"/>
    <row r="311992"/>
    <row r="311993"/>
    <row r="311994"/>
    <row r="311995"/>
    <row r="311996"/>
    <row r="311997"/>
    <row r="311998"/>
    <row r="311999"/>
    <row r="312000"/>
    <row r="312001"/>
    <row r="312002"/>
    <row r="312003"/>
    <row r="312004"/>
    <row r="312005"/>
    <row r="312006"/>
    <row r="312007"/>
    <row r="312008"/>
    <row r="312009"/>
    <row r="312010"/>
    <row r="312011"/>
    <row r="312012"/>
    <row r="312013"/>
    <row r="312014"/>
    <row r="312015"/>
    <row r="312016"/>
    <row r="312017"/>
    <row r="312018"/>
    <row r="312019"/>
    <row r="312020"/>
    <row r="312021"/>
    <row r="312022"/>
    <row r="312023"/>
    <row r="312024"/>
    <row r="312025"/>
    <row r="312026"/>
    <row r="312027"/>
    <row r="312028"/>
    <row r="312029"/>
    <row r="312030"/>
    <row r="312031"/>
    <row r="312032"/>
    <row r="312033"/>
    <row r="312034"/>
    <row r="312035"/>
    <row r="312036"/>
    <row r="312037"/>
    <row r="312038"/>
    <row r="312039"/>
    <row r="312040"/>
    <row r="312041"/>
    <row r="312042"/>
    <row r="312043"/>
    <row r="312044"/>
    <row r="312045"/>
    <row r="312046"/>
    <row r="312047"/>
    <row r="312048"/>
    <row r="312049"/>
    <row r="312050"/>
    <row r="312051"/>
    <row r="312052"/>
    <row r="312053"/>
    <row r="312054"/>
    <row r="312055"/>
    <row r="312056"/>
    <row r="312057"/>
    <row r="312058"/>
    <row r="312059"/>
    <row r="312060"/>
    <row r="312061"/>
    <row r="312062"/>
    <row r="312063"/>
    <row r="312064"/>
    <row r="312065"/>
    <row r="312066"/>
    <row r="312067"/>
    <row r="312068"/>
    <row r="312069"/>
    <row r="312070"/>
    <row r="312071"/>
    <row r="312072"/>
    <row r="312073"/>
    <row r="312074"/>
    <row r="312075"/>
    <row r="312076"/>
    <row r="312077"/>
    <row r="312078"/>
    <row r="312079"/>
    <row r="312080"/>
    <row r="312081"/>
    <row r="312082"/>
    <row r="312083"/>
    <row r="312084"/>
    <row r="312085"/>
    <row r="312086"/>
    <row r="312087"/>
    <row r="312088"/>
    <row r="312089"/>
    <row r="312090"/>
    <row r="312091"/>
    <row r="312092"/>
    <row r="312093"/>
    <row r="312094"/>
    <row r="312095"/>
    <row r="312096"/>
    <row r="312097"/>
    <row r="312098"/>
    <row r="312099"/>
    <row r="312100"/>
    <row r="312101"/>
    <row r="312102"/>
    <row r="312103"/>
    <row r="312104"/>
    <row r="312105"/>
    <row r="312106"/>
    <row r="312107"/>
    <row r="312108"/>
    <row r="312109"/>
    <row r="312110"/>
    <row r="312111"/>
    <row r="312112"/>
    <row r="312113"/>
    <row r="312114"/>
    <row r="312115"/>
    <row r="312116"/>
    <row r="312117"/>
    <row r="312118"/>
    <row r="312119"/>
    <row r="312120"/>
    <row r="312121"/>
    <row r="312122"/>
    <row r="312123"/>
    <row r="312124"/>
    <row r="312125"/>
    <row r="312126"/>
    <row r="312127"/>
    <row r="312128"/>
    <row r="312129"/>
    <row r="312130"/>
    <row r="312131"/>
    <row r="312132"/>
    <row r="312133"/>
    <row r="312134"/>
    <row r="312135"/>
    <row r="312136"/>
    <row r="312137"/>
    <row r="312138"/>
    <row r="312139"/>
    <row r="312140"/>
    <row r="312141"/>
    <row r="312142"/>
    <row r="312143"/>
    <row r="312144"/>
    <row r="312145"/>
    <row r="312146"/>
    <row r="312147"/>
    <row r="312148"/>
    <row r="312149"/>
    <row r="312150"/>
    <row r="312151"/>
    <row r="312152"/>
    <row r="312153"/>
    <row r="312154"/>
    <row r="312155"/>
    <row r="312156"/>
    <row r="312157"/>
    <row r="312158"/>
    <row r="312159"/>
    <row r="312160"/>
    <row r="312161"/>
    <row r="312162"/>
    <row r="312163"/>
    <row r="312164"/>
    <row r="312165"/>
    <row r="312166"/>
    <row r="312167"/>
    <row r="312168"/>
    <row r="312169"/>
    <row r="312170"/>
    <row r="312171"/>
    <row r="312172"/>
    <row r="312173"/>
    <row r="312174"/>
    <row r="312175"/>
    <row r="312176"/>
    <row r="312177"/>
    <row r="312178"/>
    <row r="312179"/>
    <row r="312180"/>
    <row r="312181"/>
    <row r="312182"/>
    <row r="312183"/>
    <row r="312184"/>
    <row r="312185"/>
    <row r="312186"/>
    <row r="312187"/>
    <row r="312188"/>
    <row r="312189"/>
    <row r="312190"/>
    <row r="312191"/>
    <row r="312192"/>
    <row r="312193"/>
    <row r="312194"/>
    <row r="312195"/>
    <row r="312196"/>
    <row r="312197"/>
    <row r="312198"/>
    <row r="312199"/>
    <row r="312200"/>
    <row r="312201"/>
    <row r="312202"/>
    <row r="312203"/>
    <row r="312204"/>
    <row r="312205"/>
    <row r="312206"/>
    <row r="312207"/>
    <row r="312208"/>
    <row r="312209"/>
    <row r="312210"/>
    <row r="312211"/>
    <row r="312212"/>
    <row r="312213"/>
    <row r="312214"/>
    <row r="312215"/>
    <row r="312216"/>
    <row r="312217"/>
    <row r="312218"/>
    <row r="312219"/>
    <row r="312220"/>
    <row r="312221"/>
    <row r="312222"/>
    <row r="312223"/>
    <row r="312224"/>
    <row r="312225"/>
    <row r="312226"/>
    <row r="312227"/>
    <row r="312228"/>
    <row r="312229"/>
    <row r="312230"/>
    <row r="312231"/>
    <row r="312232"/>
    <row r="312233"/>
    <row r="312234"/>
    <row r="312235"/>
    <row r="312236"/>
    <row r="312237"/>
    <row r="312238"/>
    <row r="312239"/>
    <row r="312240"/>
    <row r="312241"/>
    <row r="312242"/>
    <row r="312243"/>
    <row r="312244"/>
    <row r="312245"/>
    <row r="312246"/>
    <row r="312247"/>
    <row r="312248"/>
    <row r="312249"/>
    <row r="312250"/>
    <row r="312251"/>
    <row r="312252"/>
    <row r="312253"/>
    <row r="312254"/>
    <row r="312255"/>
    <row r="312256"/>
    <row r="312257"/>
    <row r="312258"/>
    <row r="312259"/>
    <row r="312260"/>
    <row r="312261"/>
    <row r="312262"/>
    <row r="312263"/>
    <row r="312264"/>
    <row r="312265"/>
    <row r="312266"/>
    <row r="312267"/>
    <row r="312268"/>
    <row r="312269"/>
    <row r="312270"/>
    <row r="312271"/>
    <row r="312272"/>
    <row r="312273"/>
    <row r="312274"/>
    <row r="312275"/>
    <row r="312276"/>
    <row r="312277"/>
    <row r="312278"/>
    <row r="312279"/>
    <row r="312280"/>
    <row r="312281"/>
    <row r="312282"/>
    <row r="312283"/>
    <row r="312284"/>
    <row r="312285"/>
    <row r="312286"/>
    <row r="312287"/>
    <row r="312288"/>
    <row r="312289"/>
    <row r="312290"/>
    <row r="312291"/>
    <row r="312292"/>
    <row r="312293"/>
    <row r="312294"/>
    <row r="312295"/>
    <row r="312296"/>
    <row r="312297"/>
    <row r="312298"/>
    <row r="312299"/>
    <row r="312300"/>
    <row r="312301"/>
    <row r="312302"/>
    <row r="312303"/>
    <row r="312304"/>
    <row r="312305"/>
    <row r="312306"/>
    <row r="312307"/>
    <row r="312308"/>
    <row r="312309"/>
    <row r="312310"/>
    <row r="312311"/>
    <row r="312312"/>
    <row r="312313"/>
    <row r="312314"/>
    <row r="312315"/>
    <row r="312316"/>
    <row r="312317"/>
    <row r="312318"/>
    <row r="312319"/>
    <row r="312320"/>
    <row r="312321"/>
    <row r="312322"/>
    <row r="312323"/>
    <row r="312324"/>
    <row r="312325"/>
    <row r="312326"/>
    <row r="312327"/>
    <row r="312328"/>
    <row r="312329"/>
    <row r="312330"/>
    <row r="312331"/>
    <row r="312332"/>
    <row r="312333"/>
    <row r="312334"/>
    <row r="312335"/>
    <row r="312336"/>
    <row r="312337"/>
    <row r="312338"/>
    <row r="312339"/>
    <row r="312340"/>
    <row r="312341"/>
    <row r="312342"/>
    <row r="312343"/>
    <row r="312344"/>
    <row r="312345"/>
    <row r="312346"/>
    <row r="312347"/>
    <row r="312348"/>
    <row r="312349"/>
    <row r="312350"/>
    <row r="312351"/>
    <row r="312352"/>
    <row r="312353"/>
    <row r="312354"/>
    <row r="312355"/>
    <row r="312356"/>
    <row r="312357"/>
    <row r="312358"/>
    <row r="312359"/>
    <row r="312360"/>
    <row r="312361"/>
    <row r="312362"/>
    <row r="312363"/>
    <row r="312364"/>
    <row r="312365"/>
    <row r="312366"/>
    <row r="312367"/>
    <row r="312368"/>
    <row r="312369"/>
    <row r="312370"/>
    <row r="312371"/>
    <row r="312372"/>
    <row r="312373"/>
    <row r="312374"/>
    <row r="312375"/>
    <row r="312376"/>
    <row r="312377"/>
    <row r="312378"/>
    <row r="312379"/>
    <row r="312380"/>
    <row r="312381"/>
    <row r="312382"/>
    <row r="312383"/>
    <row r="312384"/>
    <row r="312385"/>
    <row r="312386"/>
    <row r="312387"/>
    <row r="312388"/>
    <row r="312389"/>
    <row r="312390"/>
    <row r="312391"/>
    <row r="312392"/>
    <row r="312393"/>
    <row r="312394"/>
    <row r="312395"/>
    <row r="312396"/>
    <row r="312397"/>
    <row r="312398"/>
    <row r="312399"/>
    <row r="312400"/>
    <row r="312401"/>
    <row r="312402"/>
    <row r="312403"/>
    <row r="312404"/>
    <row r="312405"/>
    <row r="312406"/>
    <row r="312407"/>
    <row r="312408"/>
    <row r="312409"/>
    <row r="312410"/>
    <row r="312411"/>
    <row r="312412"/>
    <row r="312413"/>
    <row r="312414"/>
    <row r="312415"/>
    <row r="312416"/>
    <row r="312417"/>
    <row r="312418"/>
    <row r="312419"/>
    <row r="312420"/>
    <row r="312421"/>
    <row r="312422"/>
    <row r="312423"/>
    <row r="312424"/>
    <row r="312425"/>
    <row r="312426"/>
    <row r="312427"/>
    <row r="312428"/>
    <row r="312429"/>
    <row r="312430"/>
    <row r="312431"/>
    <row r="312432"/>
    <row r="312433"/>
    <row r="312434"/>
    <row r="312435"/>
    <row r="312436"/>
    <row r="312437"/>
    <row r="312438"/>
    <row r="312439"/>
    <row r="312440"/>
    <row r="312441"/>
    <row r="312442"/>
    <row r="312443"/>
    <row r="312444"/>
    <row r="312445"/>
    <row r="312446"/>
    <row r="312447"/>
    <row r="312448"/>
    <row r="312449"/>
    <row r="312450"/>
    <row r="312451"/>
    <row r="312452"/>
    <row r="312453"/>
    <row r="312454"/>
    <row r="312455"/>
    <row r="312456"/>
    <row r="312457"/>
    <row r="312458"/>
    <row r="312459"/>
    <row r="312460"/>
    <row r="312461"/>
    <row r="312462"/>
    <row r="312463"/>
    <row r="312464"/>
    <row r="312465"/>
    <row r="312466"/>
    <row r="312467"/>
    <row r="312468"/>
    <row r="312469"/>
    <row r="312470"/>
    <row r="312471"/>
    <row r="312472"/>
    <row r="312473"/>
    <row r="312474"/>
    <row r="312475"/>
    <row r="312476"/>
    <row r="312477"/>
    <row r="312478"/>
    <row r="312479"/>
    <row r="312480"/>
    <row r="312481"/>
    <row r="312482"/>
    <row r="312483"/>
    <row r="312484"/>
    <row r="312485"/>
    <row r="312486"/>
    <row r="312487"/>
    <row r="312488"/>
    <row r="312489"/>
    <row r="312490"/>
    <row r="312491"/>
    <row r="312492"/>
    <row r="312493"/>
    <row r="312494"/>
    <row r="312495"/>
    <row r="312496"/>
    <row r="312497"/>
    <row r="312498"/>
    <row r="312499"/>
    <row r="312500"/>
    <row r="312501"/>
    <row r="312502"/>
    <row r="312503"/>
    <row r="312504"/>
    <row r="312505"/>
    <row r="312506"/>
    <row r="312507"/>
    <row r="312508"/>
    <row r="312509"/>
    <row r="312510"/>
    <row r="312511"/>
    <row r="312512"/>
    <row r="312513"/>
    <row r="312514"/>
    <row r="312515"/>
    <row r="312516"/>
    <row r="312517"/>
    <row r="312518"/>
    <row r="312519"/>
    <row r="312520"/>
    <row r="312521"/>
    <row r="312522"/>
    <row r="312523"/>
    <row r="312524"/>
    <row r="312525"/>
    <row r="312526"/>
    <row r="312527"/>
    <row r="312528"/>
    <row r="312529"/>
    <row r="312530"/>
    <row r="312531"/>
    <row r="312532"/>
    <row r="312533"/>
    <row r="312534"/>
    <row r="312535"/>
    <row r="312536"/>
    <row r="312537"/>
    <row r="312538"/>
    <row r="312539"/>
    <row r="312540"/>
    <row r="312541"/>
    <row r="312542"/>
    <row r="312543"/>
    <row r="312544"/>
    <row r="312545"/>
    <row r="312546"/>
    <row r="312547"/>
    <row r="312548"/>
    <row r="312549"/>
    <row r="312550"/>
    <row r="312551"/>
    <row r="312552"/>
    <row r="312553"/>
    <row r="312554"/>
    <row r="312555"/>
    <row r="312556"/>
    <row r="312557"/>
    <row r="312558"/>
    <row r="312559"/>
    <row r="312560"/>
    <row r="312561"/>
    <row r="312562"/>
    <row r="312563"/>
    <row r="312564"/>
    <row r="312565"/>
    <row r="312566"/>
    <row r="312567"/>
    <row r="312568"/>
    <row r="312569"/>
    <row r="312570"/>
    <row r="312571"/>
    <row r="312572"/>
    <row r="312573"/>
    <row r="312574"/>
    <row r="312575"/>
    <row r="312576"/>
    <row r="312577"/>
    <row r="312578"/>
    <row r="312579"/>
    <row r="312580"/>
    <row r="312581"/>
    <row r="312582"/>
    <row r="312583"/>
    <row r="312584"/>
    <row r="312585"/>
    <row r="312586"/>
    <row r="312587"/>
    <row r="312588"/>
    <row r="312589"/>
    <row r="312590"/>
    <row r="312591"/>
    <row r="312592"/>
    <row r="312593"/>
    <row r="312594"/>
    <row r="312595"/>
    <row r="312596"/>
    <row r="312597"/>
    <row r="312598"/>
    <row r="312599"/>
    <row r="312600"/>
    <row r="312601"/>
    <row r="312602"/>
    <row r="312603"/>
    <row r="312604"/>
    <row r="312605"/>
    <row r="312606"/>
    <row r="312607"/>
    <row r="312608"/>
    <row r="312609"/>
    <row r="312610"/>
    <row r="312611"/>
    <row r="312612"/>
    <row r="312613"/>
    <row r="312614"/>
    <row r="312615"/>
    <row r="312616"/>
    <row r="312617"/>
    <row r="312618"/>
    <row r="312619"/>
    <row r="312620"/>
    <row r="312621"/>
    <row r="312622"/>
    <row r="312623"/>
    <row r="312624"/>
    <row r="312625"/>
    <row r="312626"/>
    <row r="312627"/>
    <row r="312628"/>
    <row r="312629"/>
    <row r="312630"/>
    <row r="312631"/>
    <row r="312632"/>
    <row r="312633"/>
    <row r="312634"/>
    <row r="312635"/>
    <row r="312636"/>
    <row r="312637"/>
    <row r="312638"/>
    <row r="312639"/>
    <row r="312640"/>
    <row r="312641"/>
    <row r="312642"/>
    <row r="312643"/>
    <row r="312644"/>
    <row r="312645"/>
    <row r="312646"/>
    <row r="312647"/>
    <row r="312648"/>
    <row r="312649"/>
    <row r="312650"/>
    <row r="312651"/>
    <row r="312652"/>
    <row r="312653"/>
    <row r="312654"/>
    <row r="312655"/>
    <row r="312656"/>
    <row r="312657"/>
    <row r="312658"/>
    <row r="312659"/>
    <row r="312660"/>
    <row r="312661"/>
    <row r="312662"/>
    <row r="312663"/>
    <row r="312664"/>
    <row r="312665"/>
    <row r="312666"/>
    <row r="312667"/>
    <row r="312668"/>
    <row r="312669"/>
    <row r="312670"/>
    <row r="312671"/>
    <row r="312672"/>
    <row r="312673"/>
    <row r="312674"/>
    <row r="312675"/>
    <row r="312676"/>
    <row r="312677"/>
    <row r="312678"/>
    <row r="312679"/>
    <row r="312680"/>
    <row r="312681"/>
    <row r="312682"/>
    <row r="312683"/>
    <row r="312684"/>
    <row r="312685"/>
    <row r="312686"/>
    <row r="312687"/>
    <row r="312688"/>
    <row r="312689"/>
    <row r="312690"/>
    <row r="312691"/>
    <row r="312692"/>
    <row r="312693"/>
    <row r="312694"/>
    <row r="312695"/>
    <row r="312696"/>
    <row r="312697"/>
    <row r="312698"/>
    <row r="312699"/>
    <row r="312700"/>
    <row r="312701"/>
    <row r="312702"/>
    <row r="312703"/>
    <row r="312704"/>
    <row r="312705"/>
    <row r="312706"/>
    <row r="312707"/>
    <row r="312708"/>
    <row r="312709"/>
    <row r="312710"/>
    <row r="312711"/>
    <row r="312712"/>
    <row r="312713"/>
    <row r="312714"/>
    <row r="312715"/>
    <row r="312716"/>
    <row r="312717"/>
    <row r="312718"/>
    <row r="312719"/>
    <row r="312720"/>
    <row r="312721"/>
    <row r="312722"/>
    <row r="312723"/>
    <row r="312724"/>
    <row r="312725"/>
    <row r="312726"/>
    <row r="312727"/>
    <row r="312728"/>
    <row r="312729"/>
    <row r="312730"/>
    <row r="312731"/>
    <row r="312732"/>
    <row r="312733"/>
    <row r="312734"/>
    <row r="312735"/>
    <row r="312736"/>
    <row r="312737"/>
    <row r="312738"/>
    <row r="312739"/>
    <row r="312740"/>
    <row r="312741"/>
    <row r="312742"/>
    <row r="312743"/>
    <row r="312744"/>
    <row r="312745"/>
    <row r="312746"/>
    <row r="312747"/>
    <row r="312748"/>
    <row r="312749"/>
    <row r="312750"/>
    <row r="312751"/>
    <row r="312752"/>
    <row r="312753"/>
    <row r="312754"/>
    <row r="312755"/>
    <row r="312756"/>
    <row r="312757"/>
    <row r="312758"/>
    <row r="312759"/>
    <row r="312760"/>
    <row r="312761"/>
    <row r="312762"/>
    <row r="312763"/>
    <row r="312764"/>
    <row r="312765"/>
    <row r="312766"/>
    <row r="312767"/>
    <row r="312768"/>
    <row r="312769"/>
    <row r="312770"/>
    <row r="312771"/>
    <row r="312772"/>
    <row r="312773"/>
    <row r="312774"/>
    <row r="312775"/>
    <row r="312776"/>
    <row r="312777"/>
    <row r="312778"/>
    <row r="312779"/>
    <row r="312780"/>
    <row r="312781"/>
    <row r="312782"/>
    <row r="312783"/>
    <row r="312784"/>
    <row r="312785"/>
    <row r="312786"/>
    <row r="312787"/>
    <row r="312788"/>
    <row r="312789"/>
    <row r="312790"/>
    <row r="312791"/>
    <row r="312792"/>
    <row r="312793"/>
    <row r="312794"/>
    <row r="312795"/>
    <row r="312796"/>
    <row r="312797"/>
    <row r="312798"/>
    <row r="312799"/>
    <row r="312800"/>
    <row r="312801"/>
    <row r="312802"/>
    <row r="312803"/>
    <row r="312804"/>
    <row r="312805"/>
    <row r="312806"/>
    <row r="312807"/>
    <row r="312808"/>
    <row r="312809"/>
    <row r="312810"/>
    <row r="312811"/>
    <row r="312812"/>
    <row r="312813"/>
    <row r="312814"/>
    <row r="312815"/>
    <row r="312816"/>
    <row r="312817"/>
    <row r="312818"/>
    <row r="312819"/>
    <row r="312820"/>
    <row r="312821"/>
    <row r="312822"/>
    <row r="312823"/>
    <row r="312824"/>
    <row r="312825"/>
    <row r="312826"/>
    <row r="312827"/>
    <row r="312828"/>
    <row r="312829"/>
    <row r="312830"/>
    <row r="312831"/>
    <row r="312832"/>
    <row r="312833"/>
    <row r="312834"/>
    <row r="312835"/>
    <row r="312836"/>
    <row r="312837"/>
    <row r="312838"/>
    <row r="312839"/>
    <row r="312840"/>
    <row r="312841"/>
    <row r="312842"/>
    <row r="312843"/>
    <row r="312844"/>
    <row r="312845"/>
    <row r="312846"/>
    <row r="312847"/>
    <row r="312848"/>
    <row r="312849"/>
    <row r="312850"/>
    <row r="312851"/>
    <row r="312852"/>
    <row r="312853"/>
    <row r="312854"/>
    <row r="312855"/>
    <row r="312856"/>
    <row r="312857"/>
    <row r="312858"/>
    <row r="312859"/>
    <row r="312860"/>
    <row r="312861"/>
    <row r="312862"/>
    <row r="312863"/>
    <row r="312864"/>
    <row r="312865"/>
    <row r="312866"/>
    <row r="312867"/>
    <row r="312868"/>
    <row r="312869"/>
    <row r="312870"/>
    <row r="312871"/>
    <row r="312872"/>
    <row r="312873"/>
    <row r="312874"/>
    <row r="312875"/>
    <row r="312876"/>
    <row r="312877"/>
    <row r="312878"/>
    <row r="312879"/>
    <row r="312880"/>
    <row r="312881"/>
    <row r="312882"/>
    <row r="312883"/>
    <row r="312884"/>
    <row r="312885"/>
    <row r="312886"/>
    <row r="312887"/>
    <row r="312888"/>
    <row r="312889"/>
    <row r="312890"/>
    <row r="312891"/>
    <row r="312892"/>
    <row r="312893"/>
    <row r="312894"/>
    <row r="312895"/>
    <row r="312896"/>
    <row r="312897"/>
    <row r="312898"/>
    <row r="312899"/>
    <row r="312900"/>
    <row r="312901"/>
    <row r="312902"/>
    <row r="312903"/>
    <row r="312904"/>
    <row r="312905"/>
    <row r="312906"/>
    <row r="312907"/>
    <row r="312908"/>
    <row r="312909"/>
    <row r="312910"/>
    <row r="312911"/>
    <row r="312912"/>
    <row r="312913"/>
    <row r="312914"/>
    <row r="312915"/>
    <row r="312916"/>
    <row r="312917"/>
    <row r="312918"/>
    <row r="312919"/>
    <row r="312920"/>
    <row r="312921"/>
    <row r="312922"/>
    <row r="312923"/>
    <row r="312924"/>
    <row r="312925"/>
    <row r="312926"/>
    <row r="312927"/>
    <row r="312928"/>
    <row r="312929"/>
    <row r="312930"/>
    <row r="312931"/>
    <row r="312932"/>
    <row r="312933"/>
    <row r="312934"/>
    <row r="312935"/>
    <row r="312936"/>
    <row r="312937"/>
    <row r="312938"/>
    <row r="312939"/>
    <row r="312940"/>
    <row r="312941"/>
    <row r="312942"/>
    <row r="312943"/>
    <row r="312944"/>
    <row r="312945"/>
    <row r="312946"/>
    <row r="312947"/>
    <row r="312948"/>
    <row r="312949"/>
    <row r="312950"/>
    <row r="312951"/>
    <row r="312952"/>
    <row r="312953"/>
    <row r="312954"/>
    <row r="312955"/>
    <row r="312956"/>
    <row r="312957"/>
    <row r="312958"/>
    <row r="312959"/>
    <row r="312960"/>
    <row r="312961"/>
    <row r="312962"/>
    <row r="312963"/>
    <row r="312964"/>
    <row r="312965"/>
    <row r="312966"/>
    <row r="312967"/>
    <row r="312968"/>
    <row r="312969"/>
    <row r="312970"/>
    <row r="312971"/>
    <row r="312972"/>
    <row r="312973"/>
    <row r="312974"/>
    <row r="312975"/>
    <row r="312976"/>
    <row r="312977"/>
    <row r="312978"/>
    <row r="312979"/>
    <row r="312980"/>
    <row r="312981"/>
    <row r="312982"/>
    <row r="312983"/>
    <row r="312984"/>
    <row r="312985"/>
    <row r="312986"/>
    <row r="312987"/>
    <row r="312988"/>
    <row r="312989"/>
    <row r="312990"/>
    <row r="312991"/>
    <row r="312992"/>
    <row r="312993"/>
    <row r="312994"/>
    <row r="312995"/>
    <row r="312996"/>
    <row r="312997"/>
    <row r="312998"/>
    <row r="312999"/>
    <row r="313000"/>
    <row r="313001"/>
    <row r="313002"/>
    <row r="313003"/>
    <row r="313004"/>
    <row r="313005"/>
    <row r="313006"/>
    <row r="313007"/>
    <row r="313008"/>
    <row r="313009"/>
    <row r="313010"/>
    <row r="313011"/>
    <row r="313012"/>
    <row r="313013"/>
    <row r="313014"/>
    <row r="313015"/>
    <row r="313016"/>
    <row r="313017"/>
    <row r="313018"/>
    <row r="313019"/>
    <row r="313020"/>
    <row r="313021"/>
    <row r="313022"/>
    <row r="313023"/>
    <row r="313024"/>
    <row r="313025"/>
    <row r="313026"/>
    <row r="313027"/>
    <row r="313028"/>
    <row r="313029"/>
    <row r="313030"/>
    <row r="313031"/>
    <row r="313032"/>
    <row r="313033"/>
    <row r="313034"/>
    <row r="313035"/>
    <row r="313036"/>
    <row r="313037"/>
    <row r="313038"/>
    <row r="313039"/>
    <row r="313040"/>
    <row r="313041"/>
    <row r="313042"/>
    <row r="313043"/>
    <row r="313044"/>
    <row r="313045"/>
    <row r="313046"/>
    <row r="313047"/>
    <row r="313048"/>
    <row r="313049"/>
    <row r="313050"/>
    <row r="313051"/>
    <row r="313052"/>
    <row r="313053"/>
    <row r="313054"/>
    <row r="313055"/>
    <row r="313056"/>
    <row r="313057"/>
    <row r="313058"/>
    <row r="313059"/>
    <row r="313060"/>
    <row r="313061"/>
    <row r="313062"/>
    <row r="313063"/>
    <row r="313064"/>
    <row r="313065"/>
    <row r="313066"/>
    <row r="313067"/>
    <row r="313068"/>
    <row r="313069"/>
    <row r="313070"/>
    <row r="313071"/>
    <row r="313072"/>
    <row r="313073"/>
    <row r="313074"/>
    <row r="313075"/>
    <row r="313076"/>
    <row r="313077"/>
    <row r="313078"/>
    <row r="313079"/>
    <row r="313080"/>
    <row r="313081"/>
    <row r="313082"/>
    <row r="313083"/>
    <row r="313084"/>
    <row r="313085"/>
    <row r="313086"/>
    <row r="313087"/>
    <row r="313088"/>
    <row r="313089"/>
    <row r="313090"/>
    <row r="313091"/>
    <row r="313092"/>
    <row r="313093"/>
    <row r="313094"/>
    <row r="313095"/>
    <row r="313096"/>
    <row r="313097"/>
    <row r="313098"/>
    <row r="313099"/>
    <row r="313100"/>
    <row r="313101"/>
    <row r="313102"/>
    <row r="313103"/>
    <row r="313104"/>
    <row r="313105"/>
    <row r="313106"/>
    <row r="313107"/>
    <row r="313108"/>
    <row r="313109"/>
    <row r="313110"/>
    <row r="313111"/>
    <row r="313112"/>
    <row r="313113"/>
    <row r="313114"/>
    <row r="313115"/>
    <row r="313116"/>
    <row r="313117"/>
    <row r="313118"/>
    <row r="313119"/>
    <row r="313120"/>
    <row r="313121"/>
    <row r="313122"/>
    <row r="313123"/>
    <row r="313124"/>
    <row r="313125"/>
    <row r="313126"/>
    <row r="313127"/>
    <row r="313128"/>
    <row r="313129"/>
    <row r="313130"/>
    <row r="313131"/>
    <row r="313132"/>
    <row r="313133"/>
    <row r="313134"/>
    <row r="313135"/>
    <row r="313136"/>
    <row r="313137"/>
    <row r="313138"/>
    <row r="313139"/>
    <row r="313140"/>
    <row r="313141"/>
    <row r="313142"/>
    <row r="313143"/>
    <row r="313144"/>
    <row r="313145"/>
    <row r="313146"/>
    <row r="313147"/>
    <row r="313148"/>
    <row r="313149"/>
    <row r="313150"/>
    <row r="313151"/>
    <row r="313152"/>
    <row r="313153"/>
    <row r="313154"/>
    <row r="313155"/>
    <row r="313156"/>
    <row r="313157"/>
    <row r="313158"/>
    <row r="313159"/>
    <row r="313160"/>
    <row r="313161"/>
    <row r="313162"/>
    <row r="313163"/>
    <row r="313164"/>
    <row r="313165"/>
    <row r="313166"/>
    <row r="313167"/>
    <row r="313168"/>
    <row r="313169"/>
    <row r="313170"/>
    <row r="313171"/>
    <row r="313172"/>
    <row r="313173"/>
    <row r="313174"/>
    <row r="313175"/>
    <row r="313176"/>
    <row r="313177"/>
    <row r="313178"/>
    <row r="313179"/>
    <row r="313180"/>
    <row r="313181"/>
    <row r="313182"/>
    <row r="313183"/>
    <row r="313184"/>
    <row r="313185"/>
    <row r="313186"/>
    <row r="313187"/>
    <row r="313188"/>
    <row r="313189"/>
    <row r="313190"/>
    <row r="313191"/>
    <row r="313192"/>
    <row r="313193"/>
    <row r="313194"/>
    <row r="313195"/>
    <row r="313196"/>
    <row r="313197"/>
    <row r="313198"/>
    <row r="313199"/>
    <row r="313200"/>
    <row r="313201"/>
    <row r="313202"/>
    <row r="313203"/>
    <row r="313204"/>
    <row r="313205"/>
    <row r="313206"/>
    <row r="313207"/>
    <row r="313208"/>
    <row r="313209"/>
    <row r="313210"/>
    <row r="313211"/>
    <row r="313212"/>
    <row r="313213"/>
    <row r="313214"/>
    <row r="313215"/>
    <row r="313216"/>
    <row r="313217"/>
    <row r="313218"/>
    <row r="313219"/>
    <row r="313220"/>
    <row r="313221"/>
    <row r="313222"/>
    <row r="313223"/>
    <row r="313224"/>
    <row r="313225"/>
    <row r="313226"/>
    <row r="313227"/>
    <row r="313228"/>
    <row r="313229"/>
    <row r="313230"/>
    <row r="313231"/>
    <row r="313232"/>
    <row r="313233"/>
    <row r="313234"/>
    <row r="313235"/>
    <row r="313236"/>
    <row r="313237"/>
    <row r="313238"/>
    <row r="313239"/>
    <row r="313240"/>
    <row r="313241"/>
    <row r="313242"/>
    <row r="313243"/>
    <row r="313244"/>
    <row r="313245"/>
    <row r="313246"/>
    <row r="313247"/>
    <row r="313248"/>
    <row r="313249"/>
    <row r="313250"/>
    <row r="313251"/>
    <row r="313252"/>
    <row r="313253"/>
    <row r="313254"/>
    <row r="313255"/>
    <row r="313256"/>
    <row r="313257"/>
    <row r="313258"/>
    <row r="313259"/>
    <row r="313260"/>
    <row r="313261"/>
    <row r="313262"/>
    <row r="313263"/>
    <row r="313264"/>
    <row r="313265"/>
    <row r="313266"/>
    <row r="313267"/>
    <row r="313268"/>
    <row r="313269"/>
    <row r="313270"/>
    <row r="313271"/>
    <row r="313272"/>
    <row r="313273"/>
    <row r="313274"/>
    <row r="313275"/>
    <row r="313276"/>
    <row r="313277"/>
    <row r="313278"/>
    <row r="313279"/>
    <row r="313280"/>
    <row r="313281"/>
    <row r="313282"/>
    <row r="313283"/>
    <row r="313284"/>
    <row r="313285"/>
    <row r="313286"/>
    <row r="313287"/>
    <row r="313288"/>
    <row r="313289"/>
    <row r="313290"/>
    <row r="313291"/>
    <row r="313292"/>
    <row r="313293"/>
    <row r="313294"/>
    <row r="313295"/>
    <row r="313296"/>
    <row r="313297"/>
    <row r="313298"/>
    <row r="313299"/>
    <row r="313300"/>
    <row r="313301"/>
    <row r="313302"/>
    <row r="313303"/>
    <row r="313304"/>
    <row r="313305"/>
    <row r="313306"/>
    <row r="313307"/>
    <row r="313308"/>
    <row r="313309"/>
    <row r="313310"/>
    <row r="313311"/>
    <row r="313312"/>
    <row r="313313"/>
    <row r="313314"/>
    <row r="313315"/>
    <row r="313316"/>
    <row r="313317"/>
    <row r="313318"/>
    <row r="313319"/>
    <row r="313320"/>
    <row r="313321"/>
    <row r="313322"/>
    <row r="313323"/>
    <row r="313324"/>
    <row r="313325"/>
    <row r="313326"/>
    <row r="313327"/>
    <row r="313328"/>
    <row r="313329"/>
    <row r="313330"/>
    <row r="313331"/>
    <row r="313332"/>
    <row r="313333"/>
    <row r="313334"/>
    <row r="313335"/>
    <row r="313336"/>
    <row r="313337"/>
    <row r="313338"/>
    <row r="313339"/>
    <row r="313340"/>
    <row r="313341"/>
    <row r="313342"/>
    <row r="313343"/>
    <row r="313344"/>
    <row r="313345"/>
    <row r="313346"/>
    <row r="313347"/>
    <row r="313348"/>
    <row r="313349"/>
    <row r="313350"/>
    <row r="313351"/>
    <row r="313352"/>
    <row r="313353"/>
    <row r="313354"/>
    <row r="313355"/>
    <row r="313356"/>
    <row r="313357"/>
    <row r="313358"/>
    <row r="313359"/>
    <row r="313360"/>
    <row r="313361"/>
    <row r="313362"/>
    <row r="313363"/>
    <row r="313364"/>
    <row r="313365"/>
    <row r="313366"/>
    <row r="313367"/>
    <row r="313368"/>
    <row r="313369"/>
    <row r="313370"/>
    <row r="313371"/>
    <row r="313372"/>
    <row r="313373"/>
    <row r="313374"/>
    <row r="313375"/>
    <row r="313376"/>
    <row r="313377"/>
    <row r="313378"/>
    <row r="313379"/>
    <row r="313380"/>
    <row r="313381"/>
    <row r="313382"/>
    <row r="313383"/>
    <row r="313384"/>
    <row r="313385"/>
    <row r="313386"/>
    <row r="313387"/>
    <row r="313388"/>
    <row r="313389"/>
    <row r="313390"/>
    <row r="313391"/>
    <row r="313392"/>
    <row r="313393"/>
    <row r="313394"/>
    <row r="313395"/>
    <row r="313396"/>
    <row r="313397"/>
    <row r="313398"/>
    <row r="313399"/>
    <row r="313400"/>
    <row r="313401"/>
    <row r="313402"/>
    <row r="313403"/>
    <row r="313404"/>
    <row r="313405"/>
    <row r="313406"/>
    <row r="313407"/>
    <row r="313408"/>
    <row r="313409"/>
    <row r="313410"/>
    <row r="313411"/>
    <row r="313412"/>
    <row r="313413"/>
    <row r="313414"/>
    <row r="313415"/>
    <row r="313416"/>
    <row r="313417"/>
    <row r="313418"/>
    <row r="313419"/>
    <row r="313420"/>
    <row r="313421"/>
    <row r="313422"/>
    <row r="313423"/>
    <row r="313424"/>
    <row r="313425"/>
    <row r="313426"/>
    <row r="313427"/>
    <row r="313428"/>
    <row r="313429"/>
    <row r="313430"/>
    <row r="313431"/>
    <row r="313432"/>
    <row r="313433"/>
    <row r="313434"/>
    <row r="313435"/>
    <row r="313436"/>
    <row r="313437"/>
    <row r="313438"/>
    <row r="313439"/>
    <row r="313440"/>
    <row r="313441"/>
    <row r="313442"/>
    <row r="313443"/>
    <row r="313444"/>
    <row r="313445"/>
    <row r="313446"/>
    <row r="313447"/>
    <row r="313448"/>
    <row r="313449"/>
    <row r="313450"/>
    <row r="313451"/>
    <row r="313452"/>
    <row r="313453"/>
    <row r="313454"/>
    <row r="313455"/>
    <row r="313456"/>
    <row r="313457"/>
    <row r="313458"/>
    <row r="313459"/>
    <row r="313460"/>
    <row r="313461"/>
    <row r="313462"/>
    <row r="313463"/>
    <row r="313464"/>
    <row r="313465"/>
    <row r="313466"/>
    <row r="313467"/>
    <row r="313468"/>
    <row r="313469"/>
    <row r="313470"/>
    <row r="313471"/>
    <row r="313472"/>
    <row r="313473"/>
    <row r="313474"/>
    <row r="313475"/>
    <row r="313476"/>
    <row r="313477"/>
    <row r="313478"/>
    <row r="313479"/>
    <row r="313480"/>
    <row r="313481"/>
    <row r="313482"/>
    <row r="313483"/>
    <row r="313484"/>
    <row r="313485"/>
    <row r="313486"/>
    <row r="313487"/>
    <row r="313488"/>
    <row r="313489"/>
    <row r="313490"/>
    <row r="313491"/>
    <row r="313492"/>
    <row r="313493"/>
    <row r="313494"/>
    <row r="313495"/>
    <row r="313496"/>
    <row r="313497"/>
    <row r="313498"/>
    <row r="313499"/>
    <row r="313500"/>
    <row r="313501"/>
    <row r="313502"/>
    <row r="313503"/>
    <row r="313504"/>
    <row r="313505"/>
    <row r="313506"/>
    <row r="313507"/>
    <row r="313508"/>
    <row r="313509"/>
    <row r="313510"/>
    <row r="313511"/>
    <row r="313512"/>
    <row r="313513"/>
    <row r="313514"/>
    <row r="313515"/>
    <row r="313516"/>
    <row r="313517"/>
    <row r="313518"/>
    <row r="313519"/>
    <row r="313520"/>
    <row r="313521"/>
    <row r="313522"/>
    <row r="313523"/>
    <row r="313524"/>
    <row r="313525"/>
    <row r="313526"/>
    <row r="313527"/>
    <row r="313528"/>
    <row r="313529"/>
    <row r="313530"/>
    <row r="313531"/>
    <row r="313532"/>
    <row r="313533"/>
    <row r="313534"/>
    <row r="313535"/>
    <row r="313536"/>
    <row r="313537"/>
    <row r="313538"/>
    <row r="313539"/>
    <row r="313540"/>
    <row r="313541"/>
    <row r="313542"/>
    <row r="313543"/>
    <row r="313544"/>
    <row r="313545"/>
    <row r="313546"/>
    <row r="313547"/>
    <row r="313548"/>
    <row r="313549"/>
    <row r="313550"/>
    <row r="313551"/>
    <row r="313552"/>
    <row r="313553"/>
    <row r="313554"/>
    <row r="313555"/>
    <row r="313556"/>
    <row r="313557"/>
    <row r="313558"/>
    <row r="313559"/>
    <row r="313560"/>
    <row r="313561"/>
    <row r="313562"/>
    <row r="313563"/>
    <row r="313564"/>
    <row r="313565"/>
    <row r="313566"/>
    <row r="313567"/>
    <row r="313568"/>
    <row r="313569"/>
    <row r="313570"/>
    <row r="313571"/>
    <row r="313572"/>
    <row r="313573"/>
    <row r="313574"/>
    <row r="313575"/>
    <row r="313576"/>
    <row r="313577"/>
    <row r="313578"/>
    <row r="313579"/>
    <row r="313580"/>
    <row r="313581"/>
    <row r="313582"/>
    <row r="313583"/>
    <row r="313584"/>
    <row r="313585"/>
    <row r="313586"/>
    <row r="313587"/>
    <row r="313588"/>
    <row r="313589"/>
    <row r="313590"/>
    <row r="313591"/>
    <row r="313592"/>
    <row r="313593"/>
    <row r="313594"/>
    <row r="313595"/>
    <row r="313596"/>
    <row r="313597"/>
    <row r="313598"/>
    <row r="313599"/>
    <row r="313600"/>
    <row r="313601"/>
    <row r="313602"/>
    <row r="313603"/>
    <row r="313604"/>
    <row r="313605"/>
    <row r="313606"/>
    <row r="313607"/>
    <row r="313608"/>
    <row r="313609"/>
    <row r="313610"/>
    <row r="313611"/>
    <row r="313612"/>
    <row r="313613"/>
    <row r="313614"/>
    <row r="313615"/>
    <row r="313616"/>
    <row r="313617"/>
    <row r="313618"/>
    <row r="313619"/>
    <row r="313620"/>
    <row r="313621"/>
    <row r="313622"/>
    <row r="313623"/>
    <row r="313624"/>
    <row r="313625"/>
    <row r="313626"/>
    <row r="313627"/>
    <row r="313628"/>
    <row r="313629"/>
    <row r="313630"/>
    <row r="313631"/>
    <row r="313632"/>
    <row r="313633"/>
    <row r="313634"/>
    <row r="313635"/>
    <row r="313636"/>
    <row r="313637"/>
    <row r="313638"/>
    <row r="313639"/>
    <row r="313640"/>
    <row r="313641"/>
    <row r="313642"/>
    <row r="313643"/>
    <row r="313644"/>
    <row r="313645"/>
    <row r="313646"/>
    <row r="313647"/>
    <row r="313648"/>
    <row r="313649"/>
    <row r="313650"/>
    <row r="313651"/>
    <row r="313652"/>
    <row r="313653"/>
    <row r="313654"/>
    <row r="313655"/>
    <row r="313656"/>
    <row r="313657"/>
    <row r="313658"/>
    <row r="313659"/>
    <row r="313660"/>
    <row r="313661"/>
    <row r="313662"/>
    <row r="313663"/>
    <row r="313664"/>
    <row r="313665"/>
    <row r="313666"/>
    <row r="313667"/>
    <row r="313668"/>
    <row r="313669"/>
    <row r="313670"/>
    <row r="313671"/>
    <row r="313672"/>
    <row r="313673"/>
    <row r="313674"/>
    <row r="313675"/>
    <row r="313676"/>
    <row r="313677"/>
    <row r="313678"/>
    <row r="313679"/>
    <row r="313680"/>
    <row r="313681"/>
    <row r="313682"/>
    <row r="313683"/>
    <row r="313684"/>
    <row r="313685"/>
    <row r="313686"/>
    <row r="313687"/>
    <row r="313688"/>
    <row r="313689"/>
    <row r="313690"/>
    <row r="313691"/>
    <row r="313692"/>
    <row r="313693"/>
    <row r="313694"/>
    <row r="313695"/>
    <row r="313696"/>
    <row r="313697"/>
    <row r="313698"/>
    <row r="313699"/>
    <row r="313700"/>
    <row r="313701"/>
    <row r="313702"/>
    <row r="313703"/>
    <row r="313704"/>
    <row r="313705"/>
    <row r="313706"/>
    <row r="313707"/>
    <row r="313708"/>
    <row r="313709"/>
    <row r="313710"/>
    <row r="313711"/>
    <row r="313712"/>
    <row r="313713"/>
    <row r="313714"/>
    <row r="313715"/>
    <row r="313716"/>
    <row r="313717"/>
    <row r="313718"/>
    <row r="313719"/>
    <row r="313720"/>
    <row r="313721"/>
    <row r="313722"/>
    <row r="313723"/>
    <row r="313724"/>
    <row r="313725"/>
    <row r="313726"/>
    <row r="313727"/>
    <row r="313728"/>
    <row r="313729"/>
    <row r="313730"/>
    <row r="313731"/>
    <row r="313732"/>
    <row r="313733"/>
    <row r="313734"/>
    <row r="313735"/>
    <row r="313736"/>
    <row r="313737"/>
    <row r="313738"/>
    <row r="313739"/>
    <row r="313740"/>
    <row r="313741"/>
    <row r="313742"/>
    <row r="313743"/>
    <row r="313744"/>
    <row r="313745"/>
    <row r="313746"/>
    <row r="313747"/>
    <row r="313748"/>
    <row r="313749"/>
    <row r="313750"/>
    <row r="313751"/>
    <row r="313752"/>
    <row r="313753"/>
    <row r="313754"/>
    <row r="313755"/>
    <row r="313756"/>
    <row r="313757"/>
    <row r="313758"/>
    <row r="313759"/>
    <row r="313760"/>
    <row r="313761"/>
    <row r="313762"/>
    <row r="313763"/>
    <row r="313764"/>
    <row r="313765"/>
    <row r="313766"/>
    <row r="313767"/>
    <row r="313768"/>
    <row r="313769"/>
    <row r="313770"/>
    <row r="313771"/>
    <row r="313772"/>
    <row r="313773"/>
    <row r="313774"/>
    <row r="313775"/>
    <row r="313776"/>
    <row r="313777"/>
    <row r="313778"/>
    <row r="313779"/>
    <row r="313780"/>
    <row r="313781"/>
    <row r="313782"/>
    <row r="313783"/>
    <row r="313784"/>
    <row r="313785"/>
    <row r="313786"/>
    <row r="313787"/>
    <row r="313788"/>
    <row r="313789"/>
    <row r="313790"/>
    <row r="313791"/>
    <row r="313792"/>
    <row r="313793"/>
    <row r="313794"/>
    <row r="313795"/>
    <row r="313796"/>
    <row r="313797"/>
    <row r="313798"/>
    <row r="313799"/>
    <row r="313800"/>
    <row r="313801"/>
    <row r="313802"/>
    <row r="313803"/>
    <row r="313804"/>
    <row r="313805"/>
    <row r="313806"/>
    <row r="313807"/>
    <row r="313808"/>
    <row r="313809"/>
    <row r="313810"/>
    <row r="313811"/>
    <row r="313812"/>
    <row r="313813"/>
    <row r="313814"/>
    <row r="313815"/>
    <row r="313816"/>
    <row r="313817"/>
    <row r="313818"/>
    <row r="313819"/>
    <row r="313820"/>
    <row r="313821"/>
    <row r="313822"/>
    <row r="313823"/>
    <row r="313824"/>
    <row r="313825"/>
    <row r="313826"/>
    <row r="313827"/>
    <row r="313828"/>
    <row r="313829"/>
    <row r="313830"/>
    <row r="313831"/>
    <row r="313832"/>
    <row r="313833"/>
    <row r="313834"/>
    <row r="313835"/>
    <row r="313836"/>
    <row r="313837"/>
    <row r="313838"/>
    <row r="313839"/>
    <row r="313840"/>
    <row r="313841"/>
    <row r="313842"/>
    <row r="313843"/>
    <row r="313844"/>
    <row r="313845"/>
    <row r="313846"/>
    <row r="313847"/>
    <row r="313848"/>
    <row r="313849"/>
    <row r="313850"/>
    <row r="313851"/>
    <row r="313852"/>
    <row r="313853"/>
    <row r="313854"/>
    <row r="313855"/>
    <row r="313856"/>
    <row r="313857"/>
    <row r="313858"/>
    <row r="313859"/>
    <row r="313860"/>
    <row r="313861"/>
    <row r="313862"/>
    <row r="313863"/>
    <row r="313864"/>
    <row r="313865"/>
    <row r="313866"/>
    <row r="313867"/>
    <row r="313868"/>
    <row r="313869"/>
    <row r="313870"/>
    <row r="313871"/>
    <row r="313872"/>
    <row r="313873"/>
    <row r="313874"/>
    <row r="313875"/>
    <row r="313876"/>
    <row r="313877"/>
    <row r="313878"/>
    <row r="313879"/>
    <row r="313880"/>
    <row r="313881"/>
    <row r="313882"/>
    <row r="313883"/>
    <row r="313884"/>
    <row r="313885"/>
    <row r="313886"/>
    <row r="313887"/>
    <row r="313888"/>
    <row r="313889"/>
    <row r="313890"/>
    <row r="313891"/>
    <row r="313892"/>
    <row r="313893"/>
    <row r="313894"/>
    <row r="313895"/>
    <row r="313896"/>
    <row r="313897"/>
    <row r="313898"/>
    <row r="313899"/>
    <row r="313900"/>
    <row r="313901"/>
    <row r="313902"/>
    <row r="313903"/>
    <row r="313904"/>
    <row r="313905"/>
    <row r="313906"/>
    <row r="313907"/>
    <row r="313908"/>
    <row r="313909"/>
    <row r="313910"/>
    <row r="313911"/>
    <row r="313912"/>
    <row r="313913"/>
    <row r="313914"/>
    <row r="313915"/>
    <row r="313916"/>
    <row r="313917"/>
    <row r="313918"/>
    <row r="313919"/>
    <row r="313920"/>
    <row r="313921"/>
    <row r="313922"/>
    <row r="313923"/>
    <row r="313924"/>
    <row r="313925"/>
    <row r="313926"/>
    <row r="313927"/>
    <row r="313928"/>
    <row r="313929"/>
    <row r="313930"/>
    <row r="313931"/>
    <row r="313932"/>
    <row r="313933"/>
    <row r="313934"/>
    <row r="313935"/>
    <row r="313936"/>
    <row r="313937"/>
    <row r="313938"/>
    <row r="313939"/>
    <row r="313940"/>
    <row r="313941"/>
    <row r="313942"/>
    <row r="313943"/>
    <row r="313944"/>
    <row r="313945"/>
    <row r="313946"/>
    <row r="313947"/>
    <row r="313948"/>
    <row r="313949"/>
    <row r="313950"/>
    <row r="313951"/>
    <row r="313952"/>
    <row r="313953"/>
    <row r="313954"/>
    <row r="313955"/>
    <row r="313956"/>
    <row r="313957"/>
    <row r="313958"/>
    <row r="313959"/>
    <row r="313960"/>
    <row r="313961"/>
    <row r="313962"/>
    <row r="313963"/>
    <row r="313964"/>
    <row r="313965"/>
    <row r="313966"/>
    <row r="313967"/>
    <row r="313968"/>
    <row r="313969"/>
    <row r="313970"/>
    <row r="313971"/>
    <row r="313972"/>
    <row r="313973"/>
    <row r="313974"/>
    <row r="313975"/>
    <row r="313976"/>
    <row r="313977"/>
    <row r="313978"/>
    <row r="313979"/>
    <row r="313980"/>
    <row r="313981"/>
    <row r="313982"/>
    <row r="313983"/>
    <row r="313984"/>
    <row r="313985"/>
    <row r="313986"/>
    <row r="313987"/>
    <row r="313988"/>
    <row r="313989"/>
    <row r="313990"/>
    <row r="313991"/>
    <row r="313992"/>
    <row r="313993"/>
    <row r="313994"/>
    <row r="313995"/>
    <row r="313996"/>
    <row r="313997"/>
    <row r="313998"/>
    <row r="313999"/>
    <row r="314000"/>
    <row r="314001"/>
    <row r="314002"/>
    <row r="314003"/>
    <row r="314004"/>
    <row r="314005"/>
    <row r="314006"/>
    <row r="314007"/>
    <row r="314008"/>
    <row r="314009"/>
    <row r="314010"/>
    <row r="314011"/>
    <row r="314012"/>
    <row r="314013"/>
    <row r="314014"/>
    <row r="314015"/>
    <row r="314016"/>
    <row r="314017"/>
    <row r="314018"/>
    <row r="314019"/>
    <row r="314020"/>
    <row r="314021"/>
    <row r="314022"/>
    <row r="314023"/>
    <row r="314024"/>
    <row r="314025"/>
    <row r="314026"/>
    <row r="314027"/>
    <row r="314028"/>
    <row r="314029"/>
    <row r="314030"/>
    <row r="314031"/>
    <row r="314032"/>
    <row r="314033"/>
    <row r="314034"/>
    <row r="314035"/>
    <row r="314036"/>
    <row r="314037"/>
    <row r="314038"/>
    <row r="314039"/>
    <row r="314040"/>
    <row r="314041"/>
    <row r="314042"/>
    <row r="314043"/>
    <row r="314044"/>
    <row r="314045"/>
    <row r="314046"/>
    <row r="314047"/>
    <row r="314048"/>
    <row r="314049"/>
    <row r="314050"/>
    <row r="314051"/>
    <row r="314052"/>
    <row r="314053"/>
    <row r="314054"/>
    <row r="314055"/>
    <row r="314056"/>
    <row r="314057"/>
    <row r="314058"/>
    <row r="314059"/>
    <row r="314060"/>
    <row r="314061"/>
    <row r="314062"/>
    <row r="314063"/>
    <row r="314064"/>
    <row r="314065"/>
    <row r="314066"/>
    <row r="314067"/>
    <row r="314068"/>
    <row r="314069"/>
    <row r="314070"/>
    <row r="314071"/>
    <row r="314072"/>
    <row r="314073"/>
    <row r="314074"/>
    <row r="314075"/>
    <row r="314076"/>
    <row r="314077"/>
    <row r="314078"/>
    <row r="314079"/>
    <row r="314080"/>
    <row r="314081"/>
    <row r="314082"/>
    <row r="314083"/>
    <row r="314084"/>
    <row r="314085"/>
    <row r="314086"/>
    <row r="314087"/>
    <row r="314088"/>
    <row r="314089"/>
    <row r="314090"/>
    <row r="314091"/>
    <row r="314092"/>
    <row r="314093"/>
    <row r="314094"/>
    <row r="314095"/>
    <row r="314096"/>
    <row r="314097"/>
    <row r="314098"/>
    <row r="314099"/>
    <row r="314100"/>
    <row r="314101"/>
    <row r="314102"/>
    <row r="314103"/>
    <row r="314104"/>
    <row r="314105"/>
    <row r="314106"/>
    <row r="314107"/>
    <row r="314108"/>
    <row r="314109"/>
    <row r="314110"/>
    <row r="314111"/>
    <row r="314112"/>
    <row r="314113"/>
    <row r="314114"/>
    <row r="314115"/>
    <row r="314116"/>
    <row r="314117"/>
    <row r="314118"/>
    <row r="314119"/>
    <row r="314120"/>
    <row r="314121"/>
    <row r="314122"/>
    <row r="314123"/>
    <row r="314124"/>
    <row r="314125"/>
    <row r="314126"/>
    <row r="314127"/>
    <row r="314128"/>
    <row r="314129"/>
    <row r="314130"/>
    <row r="314131"/>
    <row r="314132"/>
    <row r="314133"/>
    <row r="314134"/>
    <row r="314135"/>
    <row r="314136"/>
    <row r="314137"/>
    <row r="314138"/>
    <row r="314139"/>
    <row r="314140"/>
    <row r="314141"/>
    <row r="314142"/>
    <row r="314143"/>
    <row r="314144"/>
    <row r="314145"/>
    <row r="314146"/>
    <row r="314147"/>
    <row r="314148"/>
    <row r="314149"/>
    <row r="314150"/>
    <row r="314151"/>
    <row r="314152"/>
    <row r="314153"/>
    <row r="314154"/>
    <row r="314155"/>
    <row r="314156"/>
    <row r="314157"/>
    <row r="314158"/>
    <row r="314159"/>
    <row r="314160"/>
    <row r="314161"/>
    <row r="314162"/>
    <row r="314163"/>
    <row r="314164"/>
    <row r="314165"/>
    <row r="314166"/>
    <row r="314167"/>
    <row r="314168"/>
    <row r="314169"/>
    <row r="314170"/>
    <row r="314171"/>
    <row r="314172"/>
    <row r="314173"/>
    <row r="314174"/>
    <row r="314175"/>
    <row r="314176"/>
    <row r="314177"/>
    <row r="314178"/>
    <row r="314179"/>
    <row r="314180"/>
    <row r="314181"/>
    <row r="314182"/>
    <row r="314183"/>
    <row r="314184"/>
    <row r="314185"/>
    <row r="314186"/>
    <row r="314187"/>
    <row r="314188"/>
    <row r="314189"/>
    <row r="314190"/>
    <row r="314191"/>
    <row r="314192"/>
    <row r="314193"/>
    <row r="314194"/>
    <row r="314195"/>
    <row r="314196"/>
    <row r="314197"/>
    <row r="314198"/>
    <row r="314199"/>
    <row r="314200"/>
    <row r="314201"/>
    <row r="314202"/>
    <row r="314203"/>
    <row r="314204"/>
    <row r="314205"/>
    <row r="314206"/>
    <row r="314207"/>
    <row r="314208"/>
    <row r="314209"/>
    <row r="314210"/>
    <row r="314211"/>
    <row r="314212"/>
    <row r="314213"/>
    <row r="314214"/>
    <row r="314215"/>
    <row r="314216"/>
    <row r="314217"/>
    <row r="314218"/>
    <row r="314219"/>
    <row r="314220"/>
    <row r="314221"/>
    <row r="314222"/>
    <row r="314223"/>
    <row r="314224"/>
    <row r="314225"/>
    <row r="314226"/>
    <row r="314227"/>
    <row r="314228"/>
    <row r="314229"/>
    <row r="314230"/>
    <row r="314231"/>
    <row r="314232"/>
    <row r="314233"/>
    <row r="314234"/>
    <row r="314235"/>
    <row r="314236"/>
    <row r="314237"/>
    <row r="314238"/>
    <row r="314239"/>
    <row r="314240"/>
    <row r="314241"/>
    <row r="314242"/>
    <row r="314243"/>
    <row r="314244"/>
    <row r="314245"/>
    <row r="314246"/>
    <row r="314247"/>
    <row r="314248"/>
    <row r="314249"/>
    <row r="314250"/>
    <row r="314251"/>
    <row r="314252"/>
    <row r="314253"/>
    <row r="314254"/>
    <row r="314255"/>
    <row r="314256"/>
    <row r="314257"/>
    <row r="314258"/>
    <row r="314259"/>
    <row r="314260"/>
    <row r="314261"/>
    <row r="314262"/>
    <row r="314263"/>
    <row r="314264"/>
    <row r="314265"/>
    <row r="314266"/>
    <row r="314267"/>
    <row r="314268"/>
    <row r="314269"/>
    <row r="314270"/>
    <row r="314271"/>
    <row r="314272"/>
    <row r="314273"/>
    <row r="314274"/>
    <row r="314275"/>
    <row r="314276"/>
    <row r="314277"/>
    <row r="314278"/>
    <row r="314279"/>
    <row r="314280"/>
    <row r="314281"/>
    <row r="314282"/>
    <row r="314283"/>
    <row r="314284"/>
    <row r="314285"/>
    <row r="314286"/>
    <row r="314287"/>
    <row r="314288"/>
    <row r="314289"/>
    <row r="314290"/>
    <row r="314291"/>
    <row r="314292"/>
    <row r="314293"/>
    <row r="314294"/>
    <row r="314295"/>
    <row r="314296"/>
    <row r="314297"/>
    <row r="314298"/>
    <row r="314299"/>
    <row r="314300"/>
    <row r="314301"/>
    <row r="314302"/>
    <row r="314303"/>
    <row r="314304"/>
    <row r="314305"/>
    <row r="314306"/>
    <row r="314307"/>
    <row r="314308"/>
    <row r="314309"/>
    <row r="314310"/>
    <row r="314311"/>
    <row r="314312"/>
    <row r="314313"/>
    <row r="314314"/>
    <row r="314315"/>
    <row r="314316"/>
    <row r="314317"/>
    <row r="314318"/>
    <row r="314319"/>
    <row r="314320"/>
    <row r="314321"/>
    <row r="314322"/>
    <row r="314323"/>
    <row r="314324"/>
    <row r="314325"/>
    <row r="314326"/>
    <row r="314327"/>
    <row r="314328"/>
    <row r="314329"/>
    <row r="314330"/>
    <row r="314331"/>
    <row r="314332"/>
    <row r="314333"/>
    <row r="314334"/>
    <row r="314335"/>
    <row r="314336"/>
    <row r="314337"/>
    <row r="314338"/>
    <row r="314339"/>
    <row r="314340"/>
    <row r="314341"/>
    <row r="314342"/>
    <row r="314343"/>
    <row r="314344"/>
    <row r="314345"/>
    <row r="314346"/>
    <row r="314347"/>
    <row r="314348"/>
    <row r="314349"/>
    <row r="314350"/>
    <row r="314351"/>
    <row r="314352"/>
    <row r="314353"/>
    <row r="314354"/>
    <row r="314355"/>
    <row r="314356"/>
    <row r="314357"/>
    <row r="314358"/>
    <row r="314359"/>
    <row r="314360"/>
    <row r="314361"/>
    <row r="314362"/>
    <row r="314363"/>
    <row r="314364"/>
    <row r="314365"/>
    <row r="314366"/>
    <row r="314367"/>
    <row r="314368"/>
    <row r="314369"/>
    <row r="314370"/>
    <row r="314371"/>
    <row r="314372"/>
    <row r="314373"/>
    <row r="314374"/>
    <row r="314375"/>
    <row r="314376"/>
    <row r="314377"/>
    <row r="314378"/>
    <row r="314379"/>
    <row r="314380"/>
    <row r="314381"/>
    <row r="314382"/>
    <row r="314383"/>
    <row r="314384"/>
    <row r="314385"/>
    <row r="314386"/>
    <row r="314387"/>
    <row r="314388"/>
    <row r="314389"/>
    <row r="314390"/>
    <row r="314391"/>
    <row r="314392"/>
    <row r="314393"/>
    <row r="314394"/>
    <row r="314395"/>
    <row r="314396"/>
    <row r="314397"/>
    <row r="314398"/>
    <row r="314399"/>
    <row r="314400"/>
    <row r="314401"/>
    <row r="314402"/>
    <row r="314403"/>
    <row r="314404"/>
    <row r="314405"/>
    <row r="314406"/>
    <row r="314407"/>
    <row r="314408"/>
    <row r="314409"/>
    <row r="314410"/>
    <row r="314411"/>
    <row r="314412"/>
    <row r="314413"/>
    <row r="314414"/>
    <row r="314415"/>
    <row r="314416"/>
    <row r="314417"/>
    <row r="314418"/>
    <row r="314419"/>
    <row r="314420"/>
    <row r="314421"/>
    <row r="314422"/>
    <row r="314423"/>
    <row r="314424"/>
    <row r="314425"/>
    <row r="314426"/>
    <row r="314427"/>
    <row r="314428"/>
    <row r="314429"/>
    <row r="314430"/>
    <row r="314431"/>
    <row r="314432"/>
    <row r="314433"/>
    <row r="314434"/>
    <row r="314435"/>
    <row r="314436"/>
    <row r="314437"/>
    <row r="314438"/>
    <row r="314439"/>
    <row r="314440"/>
    <row r="314441"/>
    <row r="314442"/>
    <row r="314443"/>
    <row r="314444"/>
    <row r="314445"/>
    <row r="314446"/>
    <row r="314447"/>
    <row r="314448"/>
    <row r="314449"/>
    <row r="314450"/>
    <row r="314451"/>
    <row r="314452"/>
    <row r="314453"/>
    <row r="314454"/>
    <row r="314455"/>
    <row r="314456"/>
    <row r="314457"/>
    <row r="314458"/>
    <row r="314459"/>
    <row r="314460"/>
    <row r="314461"/>
    <row r="314462"/>
    <row r="314463"/>
    <row r="314464"/>
    <row r="314465"/>
    <row r="314466"/>
    <row r="314467"/>
    <row r="314468"/>
    <row r="314469"/>
    <row r="314470"/>
    <row r="314471"/>
    <row r="314472"/>
    <row r="314473"/>
    <row r="314474"/>
    <row r="314475"/>
    <row r="314476"/>
    <row r="314477"/>
    <row r="314478"/>
    <row r="314479"/>
    <row r="314480"/>
    <row r="314481"/>
    <row r="314482"/>
    <row r="314483"/>
    <row r="314484"/>
    <row r="314485"/>
    <row r="314486"/>
    <row r="314487"/>
    <row r="314488"/>
    <row r="314489"/>
    <row r="314490"/>
    <row r="314491"/>
    <row r="314492"/>
    <row r="314493"/>
    <row r="314494"/>
    <row r="314495"/>
    <row r="314496"/>
    <row r="314497"/>
    <row r="314498"/>
    <row r="314499"/>
    <row r="314500"/>
    <row r="314501"/>
    <row r="314502"/>
    <row r="314503"/>
    <row r="314504"/>
    <row r="314505"/>
    <row r="314506"/>
    <row r="314507"/>
    <row r="314508"/>
    <row r="314509"/>
    <row r="314510"/>
    <row r="314511"/>
    <row r="314512"/>
    <row r="314513"/>
    <row r="314514"/>
    <row r="314515"/>
    <row r="314516"/>
    <row r="314517"/>
    <row r="314518"/>
    <row r="314519"/>
    <row r="314520"/>
    <row r="314521"/>
    <row r="314522"/>
    <row r="314523"/>
    <row r="314524"/>
    <row r="314525"/>
    <row r="314526"/>
    <row r="314527"/>
    <row r="314528"/>
    <row r="314529"/>
    <row r="314530"/>
    <row r="314531"/>
    <row r="314532"/>
    <row r="314533"/>
    <row r="314534"/>
    <row r="314535"/>
    <row r="314536"/>
    <row r="314537"/>
    <row r="314538"/>
    <row r="314539"/>
    <row r="314540"/>
    <row r="314541"/>
    <row r="314542"/>
    <row r="314543"/>
    <row r="314544"/>
    <row r="314545"/>
    <row r="314546"/>
    <row r="314547"/>
    <row r="314548"/>
    <row r="314549"/>
    <row r="314550"/>
    <row r="314551"/>
    <row r="314552"/>
    <row r="314553"/>
    <row r="314554"/>
    <row r="314555"/>
    <row r="314556"/>
    <row r="314557"/>
    <row r="314558"/>
    <row r="314559"/>
    <row r="314560"/>
    <row r="314561"/>
    <row r="314562"/>
    <row r="314563"/>
    <row r="314564"/>
    <row r="314565"/>
    <row r="314566"/>
    <row r="314567"/>
    <row r="314568"/>
    <row r="314569"/>
    <row r="314570"/>
    <row r="314571"/>
    <row r="314572"/>
    <row r="314573"/>
    <row r="314574"/>
    <row r="314575"/>
    <row r="314576"/>
    <row r="314577"/>
    <row r="314578"/>
    <row r="314579"/>
    <row r="314580"/>
    <row r="314581"/>
    <row r="314582"/>
    <row r="314583"/>
    <row r="314584"/>
    <row r="314585"/>
    <row r="314586"/>
    <row r="314587"/>
    <row r="314588"/>
    <row r="314589"/>
    <row r="314590"/>
    <row r="314591"/>
    <row r="314592"/>
    <row r="314593"/>
    <row r="314594"/>
    <row r="314595"/>
    <row r="314596"/>
    <row r="314597"/>
    <row r="314598"/>
    <row r="314599"/>
    <row r="314600"/>
    <row r="314601"/>
    <row r="314602"/>
    <row r="314603"/>
    <row r="314604"/>
    <row r="314605"/>
    <row r="314606"/>
    <row r="314607"/>
    <row r="314608"/>
    <row r="314609"/>
    <row r="314610"/>
    <row r="314611"/>
    <row r="314612"/>
    <row r="314613"/>
    <row r="314614"/>
    <row r="314615"/>
    <row r="314616"/>
    <row r="314617"/>
    <row r="314618"/>
    <row r="314619"/>
    <row r="314620"/>
    <row r="314621"/>
    <row r="314622"/>
    <row r="314623"/>
    <row r="314624"/>
    <row r="314625"/>
    <row r="314626"/>
    <row r="314627"/>
    <row r="314628"/>
    <row r="314629"/>
    <row r="314630"/>
    <row r="314631"/>
    <row r="314632"/>
    <row r="314633"/>
    <row r="314634"/>
    <row r="314635"/>
    <row r="314636"/>
    <row r="314637"/>
    <row r="314638"/>
    <row r="314639"/>
    <row r="314640"/>
    <row r="314641"/>
    <row r="314642"/>
    <row r="314643"/>
    <row r="314644"/>
    <row r="314645"/>
    <row r="314646"/>
    <row r="314647"/>
    <row r="314648"/>
    <row r="314649"/>
    <row r="314650"/>
    <row r="314651"/>
    <row r="314652"/>
    <row r="314653"/>
    <row r="314654"/>
    <row r="314655"/>
    <row r="314656"/>
    <row r="314657"/>
    <row r="314658"/>
    <row r="314659"/>
    <row r="314660"/>
    <row r="314661"/>
    <row r="314662"/>
    <row r="314663"/>
    <row r="314664"/>
    <row r="314665"/>
    <row r="314666"/>
    <row r="314667"/>
    <row r="314668"/>
    <row r="314669"/>
    <row r="314670"/>
    <row r="314671"/>
    <row r="314672"/>
    <row r="314673"/>
    <row r="314674"/>
    <row r="314675"/>
    <row r="314676"/>
    <row r="314677"/>
    <row r="314678"/>
    <row r="314679"/>
    <row r="314680"/>
    <row r="314681"/>
    <row r="314682"/>
    <row r="314683"/>
    <row r="314684"/>
    <row r="314685"/>
    <row r="314686"/>
    <row r="314687"/>
    <row r="314688"/>
    <row r="314689"/>
    <row r="314690"/>
    <row r="314691"/>
    <row r="314692"/>
    <row r="314693"/>
    <row r="314694"/>
    <row r="314695"/>
    <row r="314696"/>
    <row r="314697"/>
    <row r="314698"/>
    <row r="314699"/>
    <row r="314700"/>
    <row r="314701"/>
    <row r="314702"/>
    <row r="314703"/>
    <row r="314704"/>
    <row r="314705"/>
    <row r="314706"/>
    <row r="314707"/>
    <row r="314708"/>
    <row r="314709"/>
    <row r="314710"/>
    <row r="314711"/>
    <row r="314712"/>
    <row r="314713"/>
    <row r="314714"/>
    <row r="314715"/>
    <row r="314716"/>
    <row r="314717"/>
    <row r="314718"/>
    <row r="314719"/>
    <row r="314720"/>
    <row r="314721"/>
    <row r="314722"/>
    <row r="314723"/>
    <row r="314724"/>
    <row r="314725"/>
    <row r="314726"/>
    <row r="314727"/>
    <row r="314728"/>
    <row r="314729"/>
    <row r="314730"/>
    <row r="314731"/>
    <row r="314732"/>
    <row r="314733"/>
    <row r="314734"/>
    <row r="314735"/>
    <row r="314736"/>
    <row r="314737"/>
    <row r="314738"/>
    <row r="314739"/>
    <row r="314740"/>
    <row r="314741"/>
    <row r="314742"/>
    <row r="314743"/>
    <row r="314744"/>
    <row r="314745"/>
    <row r="314746"/>
    <row r="314747"/>
    <row r="314748"/>
    <row r="314749"/>
    <row r="314750"/>
    <row r="314751"/>
    <row r="314752"/>
    <row r="314753"/>
    <row r="314754"/>
    <row r="314755"/>
    <row r="314756"/>
    <row r="314757"/>
    <row r="314758"/>
    <row r="314759"/>
    <row r="314760"/>
    <row r="314761"/>
    <row r="314762"/>
    <row r="314763"/>
    <row r="314764"/>
    <row r="314765"/>
    <row r="314766"/>
    <row r="314767"/>
    <row r="314768"/>
    <row r="314769"/>
    <row r="314770"/>
    <row r="314771"/>
    <row r="314772"/>
    <row r="314773"/>
    <row r="314774"/>
    <row r="314775"/>
    <row r="314776"/>
    <row r="314777"/>
    <row r="314778"/>
    <row r="314779"/>
    <row r="314780"/>
    <row r="314781"/>
    <row r="314782"/>
    <row r="314783"/>
    <row r="314784"/>
    <row r="314785"/>
    <row r="314786"/>
    <row r="314787"/>
    <row r="314788"/>
    <row r="314789"/>
    <row r="314790"/>
    <row r="314791"/>
    <row r="314792"/>
    <row r="314793"/>
    <row r="314794"/>
    <row r="314795"/>
    <row r="314796"/>
    <row r="314797"/>
    <row r="314798"/>
    <row r="314799"/>
    <row r="314800"/>
    <row r="314801"/>
    <row r="314802"/>
    <row r="314803"/>
    <row r="314804"/>
    <row r="314805"/>
    <row r="314806"/>
    <row r="314807"/>
    <row r="314808"/>
    <row r="314809"/>
    <row r="314810"/>
    <row r="314811"/>
    <row r="314812"/>
    <row r="314813"/>
    <row r="314814"/>
    <row r="314815"/>
    <row r="314816"/>
    <row r="314817"/>
    <row r="314818"/>
    <row r="314819"/>
    <row r="314820"/>
    <row r="314821"/>
    <row r="314822"/>
    <row r="314823"/>
    <row r="314824"/>
    <row r="314825"/>
    <row r="314826"/>
    <row r="314827"/>
    <row r="314828"/>
    <row r="314829"/>
    <row r="314830"/>
    <row r="314831"/>
    <row r="314832"/>
    <row r="314833"/>
    <row r="314834"/>
    <row r="314835"/>
    <row r="314836"/>
    <row r="314837"/>
    <row r="314838"/>
    <row r="314839"/>
    <row r="314840"/>
    <row r="314841"/>
    <row r="314842"/>
    <row r="314843"/>
    <row r="314844"/>
    <row r="314845"/>
    <row r="314846"/>
    <row r="314847"/>
    <row r="314848"/>
    <row r="314849"/>
    <row r="314850"/>
    <row r="314851"/>
    <row r="314852"/>
    <row r="314853"/>
    <row r="314854"/>
    <row r="314855"/>
    <row r="314856"/>
    <row r="314857"/>
    <row r="314858"/>
    <row r="314859"/>
    <row r="314860"/>
    <row r="314861"/>
    <row r="314862"/>
    <row r="314863"/>
    <row r="314864"/>
    <row r="314865"/>
    <row r="314866"/>
    <row r="314867"/>
    <row r="314868"/>
    <row r="314869"/>
    <row r="314870"/>
    <row r="314871"/>
    <row r="314872"/>
    <row r="314873"/>
    <row r="314874"/>
    <row r="314875"/>
    <row r="314876"/>
    <row r="314877"/>
    <row r="314878"/>
    <row r="314879"/>
    <row r="314880"/>
    <row r="314881"/>
    <row r="314882"/>
    <row r="314883"/>
    <row r="314884"/>
    <row r="314885"/>
    <row r="314886"/>
    <row r="314887"/>
    <row r="314888"/>
    <row r="314889"/>
    <row r="314890"/>
    <row r="314891"/>
    <row r="314892"/>
    <row r="314893"/>
    <row r="314894"/>
    <row r="314895"/>
    <row r="314896"/>
    <row r="314897"/>
    <row r="314898"/>
    <row r="314899"/>
    <row r="314900"/>
    <row r="314901"/>
    <row r="314902"/>
    <row r="314903"/>
    <row r="314904"/>
    <row r="314905"/>
    <row r="314906"/>
    <row r="314907"/>
    <row r="314908"/>
    <row r="314909"/>
    <row r="314910"/>
    <row r="314911"/>
    <row r="314912"/>
    <row r="314913"/>
    <row r="314914"/>
    <row r="314915"/>
    <row r="314916"/>
    <row r="314917"/>
    <row r="314918"/>
    <row r="314919"/>
    <row r="314920"/>
    <row r="314921"/>
    <row r="314922"/>
    <row r="314923"/>
    <row r="314924"/>
    <row r="314925"/>
    <row r="314926"/>
    <row r="314927"/>
    <row r="314928"/>
    <row r="314929"/>
    <row r="314930"/>
    <row r="314931"/>
    <row r="314932"/>
    <row r="314933"/>
    <row r="314934"/>
    <row r="314935"/>
    <row r="314936"/>
    <row r="314937"/>
    <row r="314938"/>
    <row r="314939"/>
    <row r="314940"/>
    <row r="314941"/>
    <row r="314942"/>
    <row r="314943"/>
    <row r="314944"/>
    <row r="314945"/>
    <row r="314946"/>
    <row r="314947"/>
    <row r="314948"/>
    <row r="314949"/>
    <row r="314950"/>
    <row r="314951"/>
    <row r="314952"/>
    <row r="314953"/>
    <row r="314954"/>
    <row r="314955"/>
    <row r="314956"/>
    <row r="314957"/>
    <row r="314958"/>
    <row r="314959"/>
    <row r="314960"/>
    <row r="314961"/>
    <row r="314962"/>
    <row r="314963"/>
    <row r="314964"/>
    <row r="314965"/>
    <row r="314966"/>
    <row r="314967"/>
    <row r="314968"/>
    <row r="314969"/>
    <row r="314970"/>
    <row r="314971"/>
    <row r="314972"/>
    <row r="314973"/>
    <row r="314974"/>
    <row r="314975"/>
    <row r="314976"/>
    <row r="314977"/>
    <row r="314978"/>
    <row r="314979"/>
    <row r="314980"/>
    <row r="314981"/>
    <row r="314982"/>
    <row r="314983"/>
    <row r="314984"/>
    <row r="314985"/>
    <row r="314986"/>
    <row r="314987"/>
    <row r="314988"/>
    <row r="314989"/>
    <row r="314990"/>
    <row r="314991"/>
    <row r="314992"/>
    <row r="314993"/>
    <row r="314994"/>
    <row r="314995"/>
    <row r="314996"/>
    <row r="314997"/>
    <row r="314998"/>
    <row r="314999"/>
    <row r="315000"/>
    <row r="315001"/>
    <row r="315002"/>
    <row r="315003"/>
    <row r="315004"/>
    <row r="315005"/>
    <row r="315006"/>
    <row r="315007"/>
    <row r="315008"/>
    <row r="315009"/>
    <row r="315010"/>
    <row r="315011"/>
    <row r="315012"/>
    <row r="315013"/>
    <row r="315014"/>
    <row r="315015"/>
    <row r="315016"/>
    <row r="315017"/>
    <row r="315018"/>
    <row r="315019"/>
    <row r="315020"/>
    <row r="315021"/>
    <row r="315022"/>
    <row r="315023"/>
    <row r="315024"/>
    <row r="315025"/>
    <row r="315026"/>
    <row r="315027"/>
    <row r="315028"/>
    <row r="315029"/>
    <row r="315030"/>
    <row r="315031"/>
    <row r="315032"/>
    <row r="315033"/>
    <row r="315034"/>
    <row r="315035"/>
    <row r="315036"/>
    <row r="315037"/>
    <row r="315038"/>
    <row r="315039"/>
    <row r="315040"/>
    <row r="315041"/>
    <row r="315042"/>
    <row r="315043"/>
    <row r="315044"/>
    <row r="315045"/>
    <row r="315046"/>
    <row r="315047"/>
    <row r="315048"/>
    <row r="315049"/>
    <row r="315050"/>
    <row r="315051"/>
    <row r="315052"/>
    <row r="315053"/>
    <row r="315054"/>
    <row r="315055"/>
    <row r="315056"/>
    <row r="315057"/>
    <row r="315058"/>
    <row r="315059"/>
    <row r="315060"/>
    <row r="315061"/>
    <row r="315062"/>
    <row r="315063"/>
    <row r="315064"/>
    <row r="315065"/>
    <row r="315066"/>
    <row r="315067"/>
    <row r="315068"/>
    <row r="315069"/>
    <row r="315070"/>
    <row r="315071"/>
    <row r="315072"/>
    <row r="315073"/>
    <row r="315074"/>
    <row r="315075"/>
    <row r="315076"/>
    <row r="315077"/>
    <row r="315078"/>
    <row r="315079"/>
    <row r="315080"/>
    <row r="315081"/>
    <row r="315082"/>
    <row r="315083"/>
    <row r="315084"/>
    <row r="315085"/>
    <row r="315086"/>
    <row r="315087"/>
    <row r="315088"/>
    <row r="315089"/>
    <row r="315090"/>
    <row r="315091"/>
    <row r="315092"/>
    <row r="315093"/>
    <row r="315094"/>
    <row r="315095"/>
    <row r="315096"/>
    <row r="315097"/>
    <row r="315098"/>
    <row r="315099"/>
    <row r="315100"/>
    <row r="315101"/>
    <row r="315102"/>
    <row r="315103"/>
    <row r="315104"/>
    <row r="315105"/>
    <row r="315106"/>
    <row r="315107"/>
    <row r="315108"/>
    <row r="315109"/>
    <row r="315110"/>
    <row r="315111"/>
    <row r="315112"/>
    <row r="315113"/>
    <row r="315114"/>
    <row r="315115"/>
    <row r="315116"/>
    <row r="315117"/>
    <row r="315118"/>
    <row r="315119"/>
    <row r="315120"/>
    <row r="315121"/>
    <row r="315122"/>
    <row r="315123"/>
    <row r="315124"/>
    <row r="315125"/>
    <row r="315126"/>
    <row r="315127"/>
    <row r="315128"/>
    <row r="315129"/>
    <row r="315130"/>
    <row r="315131"/>
    <row r="315132"/>
    <row r="315133"/>
    <row r="315134"/>
    <row r="315135"/>
    <row r="315136"/>
    <row r="315137"/>
    <row r="315138"/>
    <row r="315139"/>
    <row r="315140"/>
    <row r="315141"/>
    <row r="315142"/>
    <row r="315143"/>
    <row r="315144"/>
    <row r="315145"/>
    <row r="315146"/>
    <row r="315147"/>
    <row r="315148"/>
    <row r="315149"/>
    <row r="315150"/>
    <row r="315151"/>
    <row r="315152"/>
    <row r="315153"/>
    <row r="315154"/>
    <row r="315155"/>
    <row r="315156"/>
    <row r="315157"/>
    <row r="315158"/>
    <row r="315159"/>
    <row r="315160"/>
    <row r="315161"/>
    <row r="315162"/>
    <row r="315163"/>
    <row r="315164"/>
    <row r="315165"/>
    <row r="315166"/>
    <row r="315167"/>
    <row r="315168"/>
    <row r="315169"/>
    <row r="315170"/>
    <row r="315171"/>
    <row r="315172"/>
    <row r="315173"/>
    <row r="315174"/>
    <row r="315175"/>
    <row r="315176"/>
    <row r="315177"/>
    <row r="315178"/>
    <row r="315179"/>
    <row r="315180"/>
    <row r="315181"/>
    <row r="315182"/>
    <row r="315183"/>
    <row r="315184"/>
    <row r="315185"/>
    <row r="315186"/>
    <row r="315187"/>
    <row r="315188"/>
    <row r="315189"/>
    <row r="315190"/>
    <row r="315191"/>
    <row r="315192"/>
    <row r="315193"/>
    <row r="315194"/>
    <row r="315195"/>
    <row r="315196"/>
    <row r="315197"/>
    <row r="315198"/>
    <row r="315199"/>
    <row r="315200"/>
    <row r="315201"/>
    <row r="315202"/>
    <row r="315203"/>
    <row r="315204"/>
    <row r="315205"/>
    <row r="315206"/>
    <row r="315207"/>
    <row r="315208"/>
    <row r="315209"/>
    <row r="315210"/>
    <row r="315211"/>
    <row r="315212"/>
    <row r="315213"/>
    <row r="315214"/>
    <row r="315215"/>
    <row r="315216"/>
    <row r="315217"/>
    <row r="315218"/>
    <row r="315219"/>
    <row r="315220"/>
    <row r="315221"/>
    <row r="315222"/>
    <row r="315223"/>
    <row r="315224"/>
    <row r="315225"/>
    <row r="315226"/>
    <row r="315227"/>
    <row r="315228"/>
    <row r="315229"/>
    <row r="315230"/>
    <row r="315231"/>
    <row r="315232"/>
    <row r="315233"/>
    <row r="315234"/>
    <row r="315235"/>
    <row r="315236"/>
    <row r="315237"/>
    <row r="315238"/>
    <row r="315239"/>
    <row r="315240"/>
    <row r="315241"/>
    <row r="315242"/>
    <row r="315243"/>
    <row r="315244"/>
    <row r="315245"/>
    <row r="315246"/>
    <row r="315247"/>
    <row r="315248"/>
    <row r="315249"/>
    <row r="315250"/>
    <row r="315251"/>
    <row r="315252"/>
    <row r="315253"/>
    <row r="315254"/>
    <row r="315255"/>
    <row r="315256"/>
    <row r="315257"/>
    <row r="315258"/>
    <row r="315259"/>
    <row r="315260"/>
    <row r="315261"/>
    <row r="315262"/>
    <row r="315263"/>
    <row r="315264"/>
    <row r="315265"/>
    <row r="315266"/>
    <row r="315267"/>
    <row r="315268"/>
    <row r="315269"/>
    <row r="315270"/>
    <row r="315271"/>
    <row r="315272"/>
    <row r="315273"/>
    <row r="315274"/>
    <row r="315275"/>
    <row r="315276"/>
    <row r="315277"/>
    <row r="315278"/>
    <row r="315279"/>
    <row r="315280"/>
    <row r="315281"/>
    <row r="315282"/>
    <row r="315283"/>
    <row r="315284"/>
    <row r="315285"/>
    <row r="315286"/>
    <row r="315287"/>
    <row r="315288"/>
    <row r="315289"/>
    <row r="315290"/>
    <row r="315291"/>
    <row r="315292"/>
    <row r="315293"/>
    <row r="315294"/>
    <row r="315295"/>
    <row r="315296"/>
    <row r="315297"/>
    <row r="315298"/>
    <row r="315299"/>
    <row r="315300"/>
    <row r="315301"/>
    <row r="315302"/>
    <row r="315303"/>
    <row r="315304"/>
    <row r="315305"/>
    <row r="315306"/>
    <row r="315307"/>
    <row r="315308"/>
    <row r="315309"/>
    <row r="315310"/>
    <row r="315311"/>
    <row r="315312"/>
    <row r="315313"/>
    <row r="315314"/>
    <row r="315315"/>
    <row r="315316"/>
    <row r="315317"/>
    <row r="315318"/>
    <row r="315319"/>
    <row r="315320"/>
    <row r="315321"/>
    <row r="315322"/>
    <row r="315323"/>
    <row r="315324"/>
    <row r="315325"/>
    <row r="315326"/>
    <row r="315327"/>
    <row r="315328"/>
    <row r="315329"/>
    <row r="315330"/>
    <row r="315331"/>
    <row r="315332"/>
    <row r="315333"/>
    <row r="315334"/>
    <row r="315335"/>
    <row r="315336"/>
    <row r="315337"/>
    <row r="315338"/>
    <row r="315339"/>
    <row r="315340"/>
    <row r="315341"/>
    <row r="315342"/>
    <row r="315343"/>
    <row r="315344"/>
    <row r="315345"/>
    <row r="315346"/>
    <row r="315347"/>
    <row r="315348"/>
    <row r="315349"/>
    <row r="315350"/>
    <row r="315351"/>
    <row r="315352"/>
    <row r="315353"/>
    <row r="315354"/>
    <row r="315355"/>
    <row r="315356"/>
    <row r="315357"/>
    <row r="315358"/>
    <row r="315359"/>
    <row r="315360"/>
    <row r="315361"/>
    <row r="315362"/>
    <row r="315363"/>
    <row r="315364"/>
    <row r="315365"/>
    <row r="315366"/>
    <row r="315367"/>
    <row r="315368"/>
    <row r="315369"/>
    <row r="315370"/>
    <row r="315371"/>
    <row r="315372"/>
    <row r="315373"/>
    <row r="315374"/>
    <row r="315375"/>
    <row r="315376"/>
    <row r="315377"/>
    <row r="315378"/>
    <row r="315379"/>
    <row r="315380"/>
    <row r="315381"/>
    <row r="315382"/>
    <row r="315383"/>
    <row r="315384"/>
    <row r="315385"/>
    <row r="315386"/>
    <row r="315387"/>
    <row r="315388"/>
    <row r="315389"/>
    <row r="315390"/>
    <row r="315391"/>
    <row r="315392"/>
    <row r="315393"/>
    <row r="315394"/>
    <row r="315395"/>
    <row r="315396"/>
    <row r="315397"/>
    <row r="315398"/>
    <row r="315399"/>
    <row r="315400"/>
    <row r="315401"/>
    <row r="315402"/>
    <row r="315403"/>
    <row r="315404"/>
    <row r="315405"/>
    <row r="315406"/>
    <row r="315407"/>
    <row r="315408"/>
    <row r="315409"/>
    <row r="315410"/>
    <row r="315411"/>
    <row r="315412"/>
    <row r="315413"/>
    <row r="315414"/>
    <row r="315415"/>
    <row r="315416"/>
    <row r="315417"/>
    <row r="315418"/>
    <row r="315419"/>
    <row r="315420"/>
    <row r="315421"/>
    <row r="315422"/>
    <row r="315423"/>
    <row r="315424"/>
    <row r="315425"/>
    <row r="315426"/>
    <row r="315427"/>
    <row r="315428"/>
    <row r="315429"/>
    <row r="315430"/>
    <row r="315431"/>
    <row r="315432"/>
    <row r="315433"/>
    <row r="315434"/>
    <row r="315435"/>
    <row r="315436"/>
    <row r="315437"/>
    <row r="315438"/>
    <row r="315439"/>
    <row r="315440"/>
    <row r="315441"/>
    <row r="315442"/>
    <row r="315443"/>
    <row r="315444"/>
    <row r="315445"/>
    <row r="315446"/>
    <row r="315447"/>
    <row r="315448"/>
    <row r="315449"/>
    <row r="315450"/>
    <row r="315451"/>
    <row r="315452"/>
    <row r="315453"/>
    <row r="315454"/>
    <row r="315455"/>
    <row r="315456"/>
    <row r="315457"/>
    <row r="315458"/>
    <row r="315459"/>
    <row r="315460"/>
    <row r="315461"/>
    <row r="315462"/>
    <row r="315463"/>
    <row r="315464"/>
    <row r="315465"/>
    <row r="315466"/>
    <row r="315467"/>
    <row r="315468"/>
    <row r="315469"/>
    <row r="315470"/>
    <row r="315471"/>
    <row r="315472"/>
    <row r="315473"/>
    <row r="315474"/>
    <row r="315475"/>
    <row r="315476"/>
    <row r="315477"/>
    <row r="315478"/>
    <row r="315479"/>
    <row r="315480"/>
    <row r="315481"/>
    <row r="315482"/>
    <row r="315483"/>
    <row r="315484"/>
    <row r="315485"/>
    <row r="315486"/>
    <row r="315487"/>
    <row r="315488"/>
    <row r="315489"/>
    <row r="315490"/>
    <row r="315491"/>
    <row r="315492"/>
    <row r="315493"/>
    <row r="315494"/>
    <row r="315495"/>
    <row r="315496"/>
    <row r="315497"/>
    <row r="315498"/>
    <row r="315499"/>
    <row r="315500"/>
    <row r="315501"/>
    <row r="315502"/>
    <row r="315503"/>
    <row r="315504"/>
    <row r="315505"/>
    <row r="315506"/>
    <row r="315507"/>
    <row r="315508"/>
    <row r="315509"/>
    <row r="315510"/>
    <row r="315511"/>
    <row r="315512"/>
    <row r="315513"/>
    <row r="315514"/>
    <row r="315515"/>
    <row r="315516"/>
    <row r="315517"/>
    <row r="315518"/>
    <row r="315519"/>
    <row r="315520"/>
    <row r="315521"/>
    <row r="315522"/>
    <row r="315523"/>
    <row r="315524"/>
    <row r="315525"/>
    <row r="315526"/>
    <row r="315527"/>
    <row r="315528"/>
    <row r="315529"/>
    <row r="315530"/>
    <row r="315531"/>
    <row r="315532"/>
    <row r="315533"/>
    <row r="315534"/>
    <row r="315535"/>
    <row r="315536"/>
    <row r="315537"/>
    <row r="315538"/>
    <row r="315539"/>
    <row r="315540"/>
    <row r="315541"/>
    <row r="315542"/>
    <row r="315543"/>
    <row r="315544"/>
    <row r="315545"/>
    <row r="315546"/>
    <row r="315547"/>
    <row r="315548"/>
    <row r="315549"/>
    <row r="315550"/>
    <row r="315551"/>
    <row r="315552"/>
    <row r="315553"/>
    <row r="315554"/>
    <row r="315555"/>
    <row r="315556"/>
    <row r="315557"/>
    <row r="315558"/>
    <row r="315559"/>
    <row r="315560"/>
    <row r="315561"/>
    <row r="315562"/>
    <row r="315563"/>
    <row r="315564"/>
    <row r="315565"/>
    <row r="315566"/>
    <row r="315567"/>
    <row r="315568"/>
    <row r="315569"/>
    <row r="315570"/>
    <row r="315571"/>
    <row r="315572"/>
    <row r="315573"/>
    <row r="315574"/>
    <row r="315575"/>
    <row r="315576"/>
    <row r="315577"/>
    <row r="315578"/>
    <row r="315579"/>
    <row r="315580"/>
    <row r="315581"/>
    <row r="315582"/>
    <row r="315583"/>
    <row r="315584"/>
    <row r="315585"/>
    <row r="315586"/>
    <row r="315587"/>
    <row r="315588"/>
    <row r="315589"/>
    <row r="315590"/>
    <row r="315591"/>
    <row r="315592"/>
    <row r="315593"/>
    <row r="315594"/>
    <row r="315595"/>
    <row r="315596"/>
    <row r="315597"/>
    <row r="315598"/>
    <row r="315599"/>
    <row r="315600"/>
    <row r="315601"/>
    <row r="315602"/>
    <row r="315603"/>
    <row r="315604"/>
    <row r="315605"/>
    <row r="315606"/>
    <row r="315607"/>
    <row r="315608"/>
    <row r="315609"/>
    <row r="315610"/>
    <row r="315611"/>
    <row r="315612"/>
    <row r="315613"/>
    <row r="315614"/>
    <row r="315615"/>
    <row r="315616"/>
    <row r="315617"/>
    <row r="315618"/>
    <row r="315619"/>
    <row r="315620"/>
    <row r="315621"/>
    <row r="315622"/>
    <row r="315623"/>
    <row r="315624"/>
    <row r="315625"/>
    <row r="315626"/>
    <row r="315627"/>
    <row r="315628"/>
    <row r="315629"/>
    <row r="315630"/>
    <row r="315631"/>
    <row r="315632"/>
    <row r="315633"/>
    <row r="315634"/>
    <row r="315635"/>
    <row r="315636"/>
    <row r="315637"/>
    <row r="315638"/>
    <row r="315639"/>
    <row r="315640"/>
    <row r="315641"/>
    <row r="315642"/>
    <row r="315643"/>
    <row r="315644"/>
    <row r="315645"/>
    <row r="315646"/>
    <row r="315647"/>
    <row r="315648"/>
    <row r="315649"/>
    <row r="315650"/>
    <row r="315651"/>
    <row r="315652"/>
    <row r="315653"/>
    <row r="315654"/>
    <row r="315655"/>
    <row r="315656"/>
    <row r="315657"/>
    <row r="315658"/>
    <row r="315659"/>
    <row r="315660"/>
    <row r="315661"/>
    <row r="315662"/>
    <row r="315663"/>
    <row r="315664"/>
    <row r="315665"/>
    <row r="315666"/>
    <row r="315667"/>
    <row r="315668"/>
    <row r="315669"/>
    <row r="315670"/>
    <row r="315671"/>
    <row r="315672"/>
    <row r="315673"/>
    <row r="315674"/>
    <row r="315675"/>
    <row r="315676"/>
    <row r="315677"/>
    <row r="315678"/>
    <row r="315679"/>
    <row r="315680"/>
    <row r="315681"/>
    <row r="315682"/>
    <row r="315683"/>
    <row r="315684"/>
    <row r="315685"/>
    <row r="315686"/>
    <row r="315687"/>
    <row r="315688"/>
    <row r="315689"/>
    <row r="315690"/>
    <row r="315691"/>
    <row r="315692"/>
    <row r="315693"/>
    <row r="315694"/>
    <row r="315695"/>
    <row r="315696"/>
    <row r="315697"/>
    <row r="315698"/>
    <row r="315699"/>
    <row r="315700"/>
    <row r="315701"/>
    <row r="315702"/>
    <row r="315703"/>
    <row r="315704"/>
    <row r="315705"/>
    <row r="315706"/>
    <row r="315707"/>
    <row r="315708"/>
    <row r="315709"/>
    <row r="315710"/>
    <row r="315711"/>
    <row r="315712"/>
    <row r="315713"/>
    <row r="315714"/>
    <row r="315715"/>
    <row r="315716"/>
    <row r="315717"/>
    <row r="315718"/>
    <row r="315719"/>
    <row r="315720"/>
    <row r="315721"/>
    <row r="315722"/>
    <row r="315723"/>
    <row r="315724"/>
    <row r="315725"/>
    <row r="315726"/>
    <row r="315727"/>
    <row r="315728"/>
    <row r="315729"/>
    <row r="315730"/>
    <row r="315731"/>
    <row r="315732"/>
    <row r="315733"/>
    <row r="315734"/>
    <row r="315735"/>
    <row r="315736"/>
    <row r="315737"/>
    <row r="315738"/>
    <row r="315739"/>
    <row r="315740"/>
    <row r="315741"/>
    <row r="315742"/>
    <row r="315743"/>
    <row r="315744"/>
    <row r="315745"/>
    <row r="315746"/>
    <row r="315747"/>
    <row r="315748"/>
    <row r="315749"/>
    <row r="315750"/>
    <row r="315751"/>
    <row r="315752"/>
    <row r="315753"/>
    <row r="315754"/>
    <row r="315755"/>
    <row r="315756"/>
    <row r="315757"/>
    <row r="315758"/>
    <row r="315759"/>
    <row r="315760"/>
    <row r="315761"/>
    <row r="315762"/>
    <row r="315763"/>
    <row r="315764"/>
    <row r="315765"/>
    <row r="315766"/>
    <row r="315767"/>
    <row r="315768"/>
    <row r="315769"/>
    <row r="315770"/>
    <row r="315771"/>
    <row r="315772"/>
    <row r="315773"/>
    <row r="315774"/>
    <row r="315775"/>
    <row r="315776"/>
    <row r="315777"/>
    <row r="315778"/>
    <row r="315779"/>
    <row r="315780"/>
    <row r="315781"/>
    <row r="315782"/>
    <row r="315783"/>
    <row r="315784"/>
    <row r="315785"/>
    <row r="315786"/>
    <row r="315787"/>
    <row r="315788"/>
    <row r="315789"/>
    <row r="315790"/>
    <row r="315791"/>
    <row r="315792"/>
    <row r="315793"/>
    <row r="315794"/>
    <row r="315795"/>
    <row r="315796"/>
    <row r="315797"/>
    <row r="315798"/>
    <row r="315799"/>
    <row r="315800"/>
    <row r="315801"/>
    <row r="315802"/>
    <row r="315803"/>
    <row r="315804"/>
    <row r="315805"/>
    <row r="315806"/>
    <row r="315807"/>
    <row r="315808"/>
    <row r="315809"/>
    <row r="315810"/>
    <row r="315811"/>
    <row r="315812"/>
    <row r="315813"/>
    <row r="315814"/>
    <row r="315815"/>
    <row r="315816"/>
    <row r="315817"/>
    <row r="315818"/>
    <row r="315819"/>
    <row r="315820"/>
    <row r="315821"/>
    <row r="315822"/>
    <row r="315823"/>
    <row r="315824"/>
    <row r="315825"/>
    <row r="315826"/>
    <row r="315827"/>
    <row r="315828"/>
    <row r="315829"/>
    <row r="315830"/>
    <row r="315831"/>
    <row r="315832"/>
    <row r="315833"/>
    <row r="315834"/>
    <row r="315835"/>
    <row r="315836"/>
    <row r="315837"/>
    <row r="315838"/>
    <row r="315839"/>
    <row r="315840"/>
    <row r="315841"/>
    <row r="315842"/>
    <row r="315843"/>
    <row r="315844"/>
    <row r="315845"/>
    <row r="315846"/>
    <row r="315847"/>
    <row r="315848"/>
    <row r="315849"/>
    <row r="315850"/>
    <row r="315851"/>
    <row r="315852"/>
    <row r="315853"/>
    <row r="315854"/>
    <row r="315855"/>
    <row r="315856"/>
    <row r="315857"/>
    <row r="315858"/>
    <row r="315859"/>
    <row r="315860"/>
    <row r="315861"/>
    <row r="315862"/>
    <row r="315863"/>
    <row r="315864"/>
    <row r="315865"/>
    <row r="315866"/>
    <row r="315867"/>
    <row r="315868"/>
    <row r="315869"/>
    <row r="315870"/>
    <row r="315871"/>
    <row r="315872"/>
    <row r="315873"/>
    <row r="315874"/>
    <row r="315875"/>
    <row r="315876"/>
    <row r="315877"/>
    <row r="315878"/>
    <row r="315879"/>
    <row r="315880"/>
    <row r="315881"/>
    <row r="315882"/>
    <row r="315883"/>
    <row r="315884"/>
    <row r="315885"/>
    <row r="315886"/>
    <row r="315887"/>
    <row r="315888"/>
    <row r="315889"/>
    <row r="315890"/>
    <row r="315891"/>
    <row r="315892"/>
    <row r="315893"/>
    <row r="315894"/>
    <row r="315895"/>
    <row r="315896"/>
    <row r="315897"/>
    <row r="315898"/>
    <row r="315899"/>
    <row r="315900"/>
    <row r="315901"/>
    <row r="315902"/>
    <row r="315903"/>
    <row r="315904"/>
    <row r="315905"/>
    <row r="315906"/>
    <row r="315907"/>
    <row r="315908"/>
    <row r="315909"/>
    <row r="315910"/>
    <row r="315911"/>
    <row r="315912"/>
    <row r="315913"/>
    <row r="315914"/>
    <row r="315915"/>
    <row r="315916"/>
    <row r="315917"/>
    <row r="315918"/>
    <row r="315919"/>
    <row r="315920"/>
    <row r="315921"/>
    <row r="315922"/>
    <row r="315923"/>
    <row r="315924"/>
    <row r="315925"/>
    <row r="315926"/>
    <row r="315927"/>
    <row r="315928"/>
    <row r="315929"/>
    <row r="315930"/>
    <row r="315931"/>
    <row r="315932"/>
    <row r="315933"/>
    <row r="315934"/>
    <row r="315935"/>
    <row r="315936"/>
    <row r="315937"/>
    <row r="315938"/>
    <row r="315939"/>
    <row r="315940"/>
    <row r="315941"/>
    <row r="315942"/>
    <row r="315943"/>
    <row r="315944"/>
    <row r="315945"/>
    <row r="315946"/>
    <row r="315947"/>
    <row r="315948"/>
    <row r="315949"/>
    <row r="315950"/>
    <row r="315951"/>
    <row r="315952"/>
    <row r="315953"/>
    <row r="315954"/>
    <row r="315955"/>
    <row r="315956"/>
    <row r="315957"/>
    <row r="315958"/>
    <row r="315959"/>
    <row r="315960"/>
    <row r="315961"/>
    <row r="315962"/>
    <row r="315963"/>
    <row r="315964"/>
    <row r="315965"/>
    <row r="315966"/>
    <row r="315967"/>
    <row r="315968"/>
    <row r="315969"/>
    <row r="315970"/>
    <row r="315971"/>
    <row r="315972"/>
    <row r="315973"/>
    <row r="315974"/>
    <row r="315975"/>
    <row r="315976"/>
    <row r="315977"/>
    <row r="315978"/>
    <row r="315979"/>
    <row r="315980"/>
    <row r="315981"/>
    <row r="315982"/>
    <row r="315983"/>
    <row r="315984"/>
    <row r="315985"/>
    <row r="315986"/>
    <row r="315987"/>
    <row r="315988"/>
    <row r="315989"/>
    <row r="315990"/>
    <row r="315991"/>
    <row r="315992"/>
    <row r="315993"/>
    <row r="315994"/>
    <row r="315995"/>
    <row r="315996"/>
    <row r="315997"/>
    <row r="315998"/>
    <row r="315999"/>
    <row r="316000"/>
    <row r="316001"/>
    <row r="316002"/>
    <row r="316003"/>
    <row r="316004"/>
    <row r="316005"/>
    <row r="316006"/>
    <row r="316007"/>
    <row r="316008"/>
    <row r="316009"/>
    <row r="316010"/>
    <row r="316011"/>
    <row r="316012"/>
    <row r="316013"/>
    <row r="316014"/>
    <row r="316015"/>
    <row r="316016"/>
    <row r="316017"/>
    <row r="316018"/>
    <row r="316019"/>
    <row r="316020"/>
    <row r="316021"/>
    <row r="316022"/>
    <row r="316023"/>
    <row r="316024"/>
    <row r="316025"/>
    <row r="316026"/>
    <row r="316027"/>
    <row r="316028"/>
    <row r="316029"/>
    <row r="316030"/>
    <row r="316031"/>
    <row r="316032"/>
    <row r="316033"/>
    <row r="316034"/>
    <row r="316035"/>
    <row r="316036"/>
    <row r="316037"/>
    <row r="316038"/>
    <row r="316039"/>
    <row r="316040"/>
    <row r="316041"/>
    <row r="316042"/>
    <row r="316043"/>
    <row r="316044"/>
    <row r="316045"/>
    <row r="316046"/>
    <row r="316047"/>
    <row r="316048"/>
    <row r="316049"/>
    <row r="316050"/>
    <row r="316051"/>
    <row r="316052"/>
    <row r="316053"/>
    <row r="316054"/>
    <row r="316055"/>
    <row r="316056"/>
    <row r="316057"/>
    <row r="316058"/>
    <row r="316059"/>
    <row r="316060"/>
    <row r="316061"/>
    <row r="316062"/>
    <row r="316063"/>
    <row r="316064"/>
    <row r="316065"/>
    <row r="316066"/>
    <row r="316067"/>
    <row r="316068"/>
    <row r="316069"/>
    <row r="316070"/>
    <row r="316071"/>
    <row r="316072"/>
    <row r="316073"/>
    <row r="316074"/>
    <row r="316075"/>
    <row r="316076"/>
    <row r="316077"/>
    <row r="316078"/>
    <row r="316079"/>
    <row r="316080"/>
    <row r="316081"/>
    <row r="316082"/>
    <row r="316083"/>
    <row r="316084"/>
    <row r="316085"/>
    <row r="316086"/>
    <row r="316087"/>
    <row r="316088"/>
    <row r="316089"/>
    <row r="316090"/>
    <row r="316091"/>
    <row r="316092"/>
    <row r="316093"/>
    <row r="316094"/>
    <row r="316095"/>
    <row r="316096"/>
    <row r="316097"/>
    <row r="316098"/>
    <row r="316099"/>
    <row r="316100"/>
    <row r="316101"/>
    <row r="316102"/>
    <row r="316103"/>
    <row r="316104"/>
    <row r="316105"/>
    <row r="316106"/>
    <row r="316107"/>
    <row r="316108"/>
    <row r="316109"/>
    <row r="316110"/>
    <row r="316111"/>
    <row r="316112"/>
    <row r="316113"/>
    <row r="316114"/>
    <row r="316115"/>
    <row r="316116"/>
    <row r="316117"/>
    <row r="316118"/>
    <row r="316119"/>
    <row r="316120"/>
    <row r="316121"/>
    <row r="316122"/>
    <row r="316123"/>
    <row r="316124"/>
    <row r="316125"/>
    <row r="316126"/>
    <row r="316127"/>
    <row r="316128"/>
    <row r="316129"/>
    <row r="316130"/>
    <row r="316131"/>
    <row r="316132"/>
    <row r="316133"/>
    <row r="316134"/>
    <row r="316135"/>
    <row r="316136"/>
    <row r="316137"/>
    <row r="316138"/>
    <row r="316139"/>
    <row r="316140"/>
    <row r="316141"/>
    <row r="316142"/>
    <row r="316143"/>
    <row r="316144"/>
    <row r="316145"/>
    <row r="316146"/>
    <row r="316147"/>
    <row r="316148"/>
    <row r="316149"/>
    <row r="316150"/>
    <row r="316151"/>
    <row r="316152"/>
    <row r="316153"/>
    <row r="316154"/>
    <row r="316155"/>
    <row r="316156"/>
    <row r="316157"/>
    <row r="316158"/>
    <row r="316159"/>
    <row r="316160"/>
    <row r="316161"/>
    <row r="316162"/>
    <row r="316163"/>
    <row r="316164"/>
    <row r="316165"/>
    <row r="316166"/>
    <row r="316167"/>
    <row r="316168"/>
    <row r="316169"/>
    <row r="316170"/>
    <row r="316171"/>
    <row r="316172"/>
    <row r="316173"/>
    <row r="316174"/>
    <row r="316175"/>
    <row r="316176"/>
    <row r="316177"/>
    <row r="316178"/>
    <row r="316179"/>
    <row r="316180"/>
    <row r="316181"/>
    <row r="316182"/>
    <row r="316183"/>
    <row r="316184"/>
    <row r="316185"/>
    <row r="316186"/>
    <row r="316187"/>
    <row r="316188"/>
    <row r="316189"/>
    <row r="316190"/>
    <row r="316191"/>
    <row r="316192"/>
    <row r="316193"/>
    <row r="316194"/>
    <row r="316195"/>
    <row r="316196"/>
    <row r="316197"/>
    <row r="316198"/>
    <row r="316199"/>
    <row r="316200"/>
    <row r="316201"/>
    <row r="316202"/>
    <row r="316203"/>
    <row r="316204"/>
    <row r="316205"/>
    <row r="316206"/>
    <row r="316207"/>
    <row r="316208"/>
    <row r="316209"/>
    <row r="316210"/>
    <row r="316211"/>
    <row r="316212"/>
    <row r="316213"/>
    <row r="316214"/>
    <row r="316215"/>
    <row r="316216"/>
    <row r="316217"/>
    <row r="316218"/>
    <row r="316219"/>
    <row r="316220"/>
    <row r="316221"/>
    <row r="316222"/>
    <row r="316223"/>
    <row r="316224"/>
    <row r="316225"/>
    <row r="316226"/>
    <row r="316227"/>
    <row r="316228"/>
    <row r="316229"/>
    <row r="316230"/>
    <row r="316231"/>
    <row r="316232"/>
    <row r="316233"/>
    <row r="316234"/>
    <row r="316235"/>
    <row r="316236"/>
    <row r="316237"/>
    <row r="316238"/>
    <row r="316239"/>
    <row r="316240"/>
    <row r="316241"/>
    <row r="316242"/>
    <row r="316243"/>
    <row r="316244"/>
    <row r="316245"/>
    <row r="316246"/>
    <row r="316247"/>
    <row r="316248"/>
    <row r="316249"/>
    <row r="316250"/>
    <row r="316251"/>
    <row r="316252"/>
    <row r="316253"/>
    <row r="316254"/>
    <row r="316255"/>
    <row r="316256"/>
    <row r="316257"/>
    <row r="316258"/>
    <row r="316259"/>
    <row r="316260"/>
    <row r="316261"/>
    <row r="316262"/>
    <row r="316263"/>
    <row r="316264"/>
    <row r="316265"/>
    <row r="316266"/>
    <row r="316267"/>
    <row r="316268"/>
    <row r="316269"/>
    <row r="316270"/>
    <row r="316271"/>
    <row r="316272"/>
    <row r="316273"/>
    <row r="316274"/>
    <row r="316275"/>
    <row r="316276"/>
    <row r="316277"/>
    <row r="316278"/>
    <row r="316279"/>
    <row r="316280"/>
    <row r="316281"/>
    <row r="316282"/>
    <row r="316283"/>
    <row r="316284"/>
    <row r="316285"/>
    <row r="316286"/>
    <row r="316287"/>
    <row r="316288"/>
    <row r="316289"/>
    <row r="316290"/>
    <row r="316291"/>
    <row r="316292"/>
    <row r="316293"/>
    <row r="316294"/>
    <row r="316295"/>
    <row r="316296"/>
    <row r="316297"/>
    <row r="316298"/>
    <row r="316299"/>
    <row r="316300"/>
    <row r="316301"/>
    <row r="316302"/>
    <row r="316303"/>
    <row r="316304"/>
    <row r="316305"/>
    <row r="316306"/>
    <row r="316307"/>
    <row r="316308"/>
    <row r="316309"/>
    <row r="316310"/>
    <row r="316311"/>
    <row r="316312"/>
    <row r="316313"/>
    <row r="316314"/>
    <row r="316315"/>
    <row r="316316"/>
    <row r="316317"/>
    <row r="316318"/>
    <row r="316319"/>
    <row r="316320"/>
    <row r="316321"/>
    <row r="316322"/>
    <row r="316323"/>
    <row r="316324"/>
    <row r="316325"/>
    <row r="316326"/>
    <row r="316327"/>
    <row r="316328"/>
    <row r="316329"/>
    <row r="316330"/>
    <row r="316331"/>
    <row r="316332"/>
    <row r="316333"/>
    <row r="316334"/>
    <row r="316335"/>
    <row r="316336"/>
    <row r="316337"/>
    <row r="316338"/>
    <row r="316339"/>
    <row r="316340"/>
    <row r="316341"/>
    <row r="316342"/>
    <row r="316343"/>
    <row r="316344"/>
    <row r="316345"/>
    <row r="316346"/>
    <row r="316347"/>
    <row r="316348"/>
    <row r="316349"/>
    <row r="316350"/>
    <row r="316351"/>
    <row r="316352"/>
    <row r="316353"/>
    <row r="316354"/>
    <row r="316355"/>
    <row r="316356"/>
    <row r="316357"/>
    <row r="316358"/>
    <row r="316359"/>
    <row r="316360"/>
    <row r="316361"/>
    <row r="316362"/>
    <row r="316363"/>
    <row r="316364"/>
    <row r="316365"/>
    <row r="316366"/>
    <row r="316367"/>
    <row r="316368"/>
    <row r="316369"/>
    <row r="316370"/>
    <row r="316371"/>
    <row r="316372"/>
    <row r="316373"/>
    <row r="316374"/>
    <row r="316375"/>
    <row r="316376"/>
    <row r="316377"/>
    <row r="316378"/>
    <row r="316379"/>
    <row r="316380"/>
    <row r="316381"/>
    <row r="316382"/>
    <row r="316383"/>
    <row r="316384"/>
    <row r="316385"/>
    <row r="316386"/>
    <row r="316387"/>
    <row r="316388"/>
    <row r="316389"/>
    <row r="316390"/>
    <row r="316391"/>
    <row r="316392"/>
    <row r="316393"/>
    <row r="316394"/>
    <row r="316395"/>
    <row r="316396"/>
    <row r="316397"/>
    <row r="316398"/>
    <row r="316399"/>
    <row r="316400"/>
    <row r="316401"/>
    <row r="316402"/>
    <row r="316403"/>
    <row r="316404"/>
    <row r="316405"/>
    <row r="316406"/>
    <row r="316407"/>
    <row r="316408"/>
    <row r="316409"/>
    <row r="316410"/>
    <row r="316411"/>
    <row r="316412"/>
    <row r="316413"/>
    <row r="316414"/>
    <row r="316415"/>
    <row r="316416"/>
    <row r="316417"/>
    <row r="316418"/>
    <row r="316419"/>
    <row r="316420"/>
    <row r="316421"/>
    <row r="316422"/>
    <row r="316423"/>
    <row r="316424"/>
    <row r="316425"/>
    <row r="316426"/>
    <row r="316427"/>
    <row r="316428"/>
    <row r="316429"/>
    <row r="316430"/>
    <row r="316431"/>
    <row r="316432"/>
    <row r="316433"/>
    <row r="316434"/>
    <row r="316435"/>
    <row r="316436"/>
    <row r="316437"/>
    <row r="316438"/>
    <row r="316439"/>
    <row r="316440"/>
    <row r="316441"/>
    <row r="316442"/>
    <row r="316443"/>
    <row r="316444"/>
    <row r="316445"/>
    <row r="316446"/>
    <row r="316447"/>
    <row r="316448"/>
    <row r="316449"/>
    <row r="316450"/>
    <row r="316451"/>
    <row r="316452"/>
    <row r="316453"/>
    <row r="316454"/>
    <row r="316455"/>
    <row r="316456"/>
    <row r="316457"/>
    <row r="316458"/>
    <row r="316459"/>
    <row r="316460"/>
    <row r="316461"/>
    <row r="316462"/>
    <row r="316463"/>
    <row r="316464"/>
    <row r="316465"/>
    <row r="316466"/>
    <row r="316467"/>
    <row r="316468"/>
    <row r="316469"/>
    <row r="316470"/>
    <row r="316471"/>
    <row r="316472"/>
    <row r="316473"/>
    <row r="316474"/>
    <row r="316475"/>
    <row r="316476"/>
    <row r="316477"/>
    <row r="316478"/>
    <row r="316479"/>
    <row r="316480"/>
    <row r="316481"/>
    <row r="316482"/>
    <row r="316483"/>
    <row r="316484"/>
    <row r="316485"/>
    <row r="316486"/>
    <row r="316487"/>
    <row r="316488"/>
    <row r="316489"/>
    <row r="316490"/>
    <row r="316491"/>
    <row r="316492"/>
    <row r="316493"/>
    <row r="316494"/>
    <row r="316495"/>
    <row r="316496"/>
    <row r="316497"/>
    <row r="316498"/>
    <row r="316499"/>
    <row r="316500"/>
    <row r="316501"/>
    <row r="316502"/>
    <row r="316503"/>
    <row r="316504"/>
    <row r="316505"/>
    <row r="316506"/>
    <row r="316507"/>
    <row r="316508"/>
    <row r="316509"/>
    <row r="316510"/>
    <row r="316511"/>
    <row r="316512"/>
    <row r="316513"/>
    <row r="316514"/>
    <row r="316515"/>
    <row r="316516"/>
    <row r="316517"/>
    <row r="316518"/>
    <row r="316519"/>
    <row r="316520"/>
    <row r="316521"/>
    <row r="316522"/>
    <row r="316523"/>
    <row r="316524"/>
    <row r="316525"/>
    <row r="316526"/>
    <row r="316527"/>
    <row r="316528"/>
    <row r="316529"/>
    <row r="316530"/>
    <row r="316531"/>
    <row r="316532"/>
    <row r="316533"/>
    <row r="316534"/>
    <row r="316535"/>
    <row r="316536"/>
    <row r="316537"/>
    <row r="316538"/>
    <row r="316539"/>
    <row r="316540"/>
    <row r="316541"/>
    <row r="316542"/>
    <row r="316543"/>
    <row r="316544"/>
    <row r="316545"/>
    <row r="316546"/>
    <row r="316547"/>
    <row r="316548"/>
    <row r="316549"/>
    <row r="316550"/>
    <row r="316551"/>
    <row r="316552"/>
    <row r="316553"/>
    <row r="316554"/>
    <row r="316555"/>
    <row r="316556"/>
    <row r="316557"/>
    <row r="316558"/>
    <row r="316559"/>
    <row r="316560"/>
    <row r="316561"/>
    <row r="316562"/>
    <row r="316563"/>
    <row r="316564"/>
    <row r="316565"/>
    <row r="316566"/>
    <row r="316567"/>
    <row r="316568"/>
    <row r="316569"/>
    <row r="316570"/>
    <row r="316571"/>
    <row r="316572"/>
    <row r="316573"/>
    <row r="316574"/>
    <row r="316575"/>
    <row r="316576"/>
    <row r="316577"/>
    <row r="316578"/>
    <row r="316579"/>
    <row r="316580"/>
    <row r="316581"/>
    <row r="316582"/>
    <row r="316583"/>
    <row r="316584"/>
    <row r="316585"/>
    <row r="316586"/>
    <row r="316587"/>
    <row r="316588"/>
    <row r="316589"/>
    <row r="316590"/>
    <row r="316591"/>
    <row r="316592"/>
    <row r="316593"/>
    <row r="316594"/>
    <row r="316595"/>
    <row r="316596"/>
    <row r="316597"/>
    <row r="316598"/>
    <row r="316599"/>
    <row r="316600"/>
    <row r="316601"/>
    <row r="316602"/>
    <row r="316603"/>
    <row r="316604"/>
    <row r="316605"/>
    <row r="316606"/>
    <row r="316607"/>
    <row r="316608"/>
    <row r="316609"/>
    <row r="316610"/>
    <row r="316611"/>
    <row r="316612"/>
    <row r="316613"/>
    <row r="316614"/>
    <row r="316615"/>
    <row r="316616"/>
    <row r="316617"/>
    <row r="316618"/>
    <row r="316619"/>
    <row r="316620"/>
    <row r="316621"/>
    <row r="316622"/>
    <row r="316623"/>
    <row r="316624"/>
    <row r="316625"/>
    <row r="316626"/>
    <row r="316627"/>
    <row r="316628"/>
    <row r="316629"/>
    <row r="316630"/>
    <row r="316631"/>
    <row r="316632"/>
    <row r="316633"/>
    <row r="316634"/>
    <row r="316635"/>
    <row r="316636"/>
    <row r="316637"/>
    <row r="316638"/>
    <row r="316639"/>
    <row r="316640"/>
    <row r="316641"/>
    <row r="316642"/>
    <row r="316643"/>
    <row r="316644"/>
    <row r="316645"/>
    <row r="316646"/>
    <row r="316647"/>
    <row r="316648"/>
    <row r="316649"/>
    <row r="316650"/>
    <row r="316651"/>
    <row r="316652"/>
    <row r="316653"/>
    <row r="316654"/>
    <row r="316655"/>
    <row r="316656"/>
    <row r="316657"/>
    <row r="316658"/>
    <row r="316659"/>
    <row r="316660"/>
    <row r="316661"/>
    <row r="316662"/>
    <row r="316663"/>
    <row r="316664"/>
    <row r="316665"/>
    <row r="316666"/>
    <row r="316667"/>
    <row r="316668"/>
    <row r="316669"/>
    <row r="316670"/>
    <row r="316671"/>
    <row r="316672"/>
    <row r="316673"/>
    <row r="316674"/>
    <row r="316675"/>
    <row r="316676"/>
    <row r="316677"/>
    <row r="316678"/>
    <row r="316679"/>
    <row r="316680"/>
    <row r="316681"/>
    <row r="316682"/>
    <row r="316683"/>
    <row r="316684"/>
    <row r="316685"/>
    <row r="316686"/>
    <row r="316687"/>
    <row r="316688"/>
    <row r="316689"/>
    <row r="316690"/>
    <row r="316691"/>
    <row r="316692"/>
    <row r="316693"/>
    <row r="316694"/>
    <row r="316695"/>
    <row r="316696"/>
    <row r="316697"/>
    <row r="316698"/>
    <row r="316699"/>
    <row r="316700"/>
    <row r="316701"/>
    <row r="316702"/>
    <row r="316703"/>
    <row r="316704"/>
    <row r="316705"/>
    <row r="316706"/>
    <row r="316707"/>
    <row r="316708"/>
    <row r="316709"/>
    <row r="316710"/>
    <row r="316711"/>
    <row r="316712"/>
    <row r="316713"/>
    <row r="316714"/>
    <row r="316715"/>
    <row r="316716"/>
    <row r="316717"/>
    <row r="316718"/>
    <row r="316719"/>
    <row r="316720"/>
    <row r="316721"/>
    <row r="316722"/>
    <row r="316723"/>
    <row r="316724"/>
    <row r="316725"/>
    <row r="316726"/>
    <row r="316727"/>
    <row r="316728"/>
    <row r="316729"/>
    <row r="316730"/>
    <row r="316731"/>
    <row r="316732"/>
    <row r="316733"/>
    <row r="316734"/>
    <row r="316735"/>
    <row r="316736"/>
    <row r="316737"/>
    <row r="316738"/>
    <row r="316739"/>
    <row r="316740"/>
    <row r="316741"/>
    <row r="316742"/>
    <row r="316743"/>
    <row r="316744"/>
    <row r="316745"/>
    <row r="316746"/>
    <row r="316747"/>
    <row r="316748"/>
    <row r="316749"/>
    <row r="316750"/>
    <row r="316751"/>
    <row r="316752"/>
    <row r="316753"/>
    <row r="316754"/>
    <row r="316755"/>
    <row r="316756"/>
    <row r="316757"/>
    <row r="316758"/>
    <row r="316759"/>
    <row r="316760"/>
    <row r="316761"/>
    <row r="316762"/>
    <row r="316763"/>
    <row r="316764"/>
    <row r="316765"/>
    <row r="316766"/>
    <row r="316767"/>
    <row r="316768"/>
    <row r="316769"/>
    <row r="316770"/>
    <row r="316771"/>
    <row r="316772"/>
    <row r="316773"/>
    <row r="316774"/>
    <row r="316775"/>
    <row r="316776"/>
    <row r="316777"/>
    <row r="316778"/>
    <row r="316779"/>
    <row r="316780"/>
    <row r="316781"/>
    <row r="316782"/>
    <row r="316783"/>
    <row r="316784"/>
    <row r="316785"/>
    <row r="316786"/>
    <row r="316787"/>
    <row r="316788"/>
    <row r="316789"/>
    <row r="316790"/>
    <row r="316791"/>
    <row r="316792"/>
    <row r="316793"/>
    <row r="316794"/>
    <row r="316795"/>
    <row r="316796"/>
    <row r="316797"/>
    <row r="316798"/>
    <row r="316799"/>
    <row r="316800"/>
    <row r="316801"/>
    <row r="316802"/>
    <row r="316803"/>
    <row r="316804"/>
    <row r="316805"/>
    <row r="316806"/>
    <row r="316807"/>
    <row r="316808"/>
    <row r="316809"/>
    <row r="316810"/>
    <row r="316811"/>
    <row r="316812"/>
    <row r="316813"/>
    <row r="316814"/>
    <row r="316815"/>
    <row r="316816"/>
    <row r="316817"/>
    <row r="316818"/>
    <row r="316819"/>
    <row r="316820"/>
    <row r="316821"/>
    <row r="316822"/>
    <row r="316823"/>
    <row r="316824"/>
    <row r="316825"/>
    <row r="316826"/>
    <row r="316827"/>
    <row r="316828"/>
    <row r="316829"/>
    <row r="316830"/>
    <row r="316831"/>
    <row r="316832"/>
    <row r="316833"/>
    <row r="316834"/>
    <row r="316835"/>
    <row r="316836"/>
    <row r="316837"/>
    <row r="316838"/>
    <row r="316839"/>
    <row r="316840"/>
    <row r="316841"/>
    <row r="316842"/>
    <row r="316843"/>
    <row r="316844"/>
    <row r="316845"/>
    <row r="316846"/>
    <row r="316847"/>
    <row r="316848"/>
    <row r="316849"/>
    <row r="316850"/>
    <row r="316851"/>
    <row r="316852"/>
    <row r="316853"/>
    <row r="316854"/>
    <row r="316855"/>
    <row r="316856"/>
    <row r="316857"/>
    <row r="316858"/>
    <row r="316859"/>
    <row r="316860"/>
    <row r="316861"/>
    <row r="316862"/>
    <row r="316863"/>
    <row r="316864"/>
    <row r="316865"/>
    <row r="316866"/>
    <row r="316867"/>
    <row r="316868"/>
    <row r="316869"/>
    <row r="316870"/>
    <row r="316871"/>
    <row r="316872"/>
    <row r="316873"/>
    <row r="316874"/>
    <row r="316875"/>
    <row r="316876"/>
    <row r="316877"/>
    <row r="316878"/>
    <row r="316879"/>
    <row r="316880"/>
    <row r="316881"/>
    <row r="316882"/>
    <row r="316883"/>
    <row r="316884"/>
    <row r="316885"/>
    <row r="316886"/>
    <row r="316887"/>
    <row r="316888"/>
    <row r="316889"/>
    <row r="316890"/>
    <row r="316891"/>
    <row r="316892"/>
    <row r="316893"/>
    <row r="316894"/>
    <row r="316895"/>
    <row r="316896"/>
    <row r="316897"/>
    <row r="316898"/>
    <row r="316899"/>
    <row r="316900"/>
    <row r="316901"/>
    <row r="316902"/>
    <row r="316903"/>
    <row r="316904"/>
    <row r="316905"/>
    <row r="316906"/>
    <row r="316907"/>
    <row r="316908"/>
    <row r="316909"/>
    <row r="316910"/>
    <row r="316911"/>
    <row r="316912"/>
    <row r="316913"/>
    <row r="316914"/>
    <row r="316915"/>
    <row r="316916"/>
    <row r="316917"/>
    <row r="316918"/>
    <row r="316919"/>
    <row r="316920"/>
    <row r="316921"/>
    <row r="316922"/>
    <row r="316923"/>
    <row r="316924"/>
    <row r="316925"/>
    <row r="316926"/>
    <row r="316927"/>
    <row r="316928"/>
    <row r="316929"/>
    <row r="316930"/>
    <row r="316931"/>
    <row r="316932"/>
    <row r="316933"/>
    <row r="316934"/>
    <row r="316935"/>
    <row r="316936"/>
    <row r="316937"/>
    <row r="316938"/>
    <row r="316939"/>
    <row r="316940"/>
    <row r="316941"/>
    <row r="316942"/>
    <row r="316943"/>
    <row r="316944"/>
    <row r="316945"/>
    <row r="316946"/>
    <row r="316947"/>
    <row r="316948"/>
    <row r="316949"/>
    <row r="316950"/>
    <row r="316951"/>
    <row r="316952"/>
    <row r="316953"/>
    <row r="316954"/>
    <row r="316955"/>
    <row r="316956"/>
    <row r="316957"/>
    <row r="316958"/>
    <row r="316959"/>
    <row r="316960"/>
    <row r="316961"/>
    <row r="316962"/>
    <row r="316963"/>
    <row r="316964"/>
    <row r="316965"/>
    <row r="316966"/>
    <row r="316967"/>
    <row r="316968"/>
    <row r="316969"/>
    <row r="316970"/>
    <row r="316971"/>
    <row r="316972"/>
    <row r="316973"/>
    <row r="316974"/>
    <row r="316975"/>
    <row r="316976"/>
    <row r="316977"/>
    <row r="316978"/>
    <row r="316979"/>
    <row r="316980"/>
    <row r="316981"/>
    <row r="316982"/>
    <row r="316983"/>
    <row r="316984"/>
    <row r="316985"/>
    <row r="316986"/>
    <row r="316987"/>
    <row r="316988"/>
    <row r="316989"/>
    <row r="316990"/>
    <row r="316991"/>
    <row r="316992"/>
    <row r="316993"/>
    <row r="316994"/>
    <row r="316995"/>
    <row r="316996"/>
    <row r="316997"/>
    <row r="316998"/>
    <row r="316999"/>
    <row r="317000"/>
    <row r="317001"/>
    <row r="317002"/>
    <row r="317003"/>
    <row r="317004"/>
    <row r="317005"/>
    <row r="317006"/>
    <row r="317007"/>
    <row r="317008"/>
    <row r="317009"/>
    <row r="317010"/>
    <row r="317011"/>
    <row r="317012"/>
    <row r="317013"/>
    <row r="317014"/>
    <row r="317015"/>
    <row r="317016"/>
    <row r="317017"/>
    <row r="317018"/>
    <row r="317019"/>
    <row r="317020"/>
    <row r="317021"/>
    <row r="317022"/>
    <row r="317023"/>
    <row r="317024"/>
    <row r="317025"/>
    <row r="317026"/>
    <row r="317027"/>
    <row r="317028"/>
    <row r="317029"/>
    <row r="317030"/>
    <row r="317031"/>
    <row r="317032"/>
    <row r="317033"/>
    <row r="317034"/>
    <row r="317035"/>
    <row r="317036"/>
    <row r="317037"/>
    <row r="317038"/>
    <row r="317039"/>
    <row r="317040"/>
    <row r="317041"/>
    <row r="317042"/>
    <row r="317043"/>
    <row r="317044"/>
    <row r="317045"/>
    <row r="317046"/>
    <row r="317047"/>
    <row r="317048"/>
    <row r="317049"/>
    <row r="317050"/>
    <row r="317051"/>
    <row r="317052"/>
    <row r="317053"/>
    <row r="317054"/>
    <row r="317055"/>
    <row r="317056"/>
    <row r="317057"/>
    <row r="317058"/>
    <row r="317059"/>
    <row r="317060"/>
    <row r="317061"/>
    <row r="317062"/>
    <row r="317063"/>
    <row r="317064"/>
    <row r="317065"/>
    <row r="317066"/>
    <row r="317067"/>
    <row r="317068"/>
    <row r="317069"/>
    <row r="317070"/>
    <row r="317071"/>
    <row r="317072"/>
    <row r="317073"/>
    <row r="317074"/>
    <row r="317075"/>
    <row r="317076"/>
    <row r="317077"/>
    <row r="317078"/>
    <row r="317079"/>
    <row r="317080"/>
    <row r="317081"/>
    <row r="317082"/>
    <row r="317083"/>
    <row r="317084"/>
    <row r="317085"/>
    <row r="317086"/>
    <row r="317087"/>
    <row r="317088"/>
    <row r="317089"/>
    <row r="317090"/>
    <row r="317091"/>
    <row r="317092"/>
    <row r="317093"/>
    <row r="317094"/>
    <row r="317095"/>
    <row r="317096"/>
    <row r="317097"/>
    <row r="317098"/>
    <row r="317099"/>
    <row r="317100"/>
    <row r="317101"/>
    <row r="317102"/>
    <row r="317103"/>
    <row r="317104"/>
    <row r="317105"/>
    <row r="317106"/>
    <row r="317107"/>
    <row r="317108"/>
    <row r="317109"/>
    <row r="317110"/>
    <row r="317111"/>
    <row r="317112"/>
    <row r="317113"/>
    <row r="317114"/>
    <row r="317115"/>
    <row r="317116"/>
    <row r="317117"/>
    <row r="317118"/>
    <row r="317119"/>
    <row r="317120"/>
    <row r="317121"/>
    <row r="317122"/>
    <row r="317123"/>
    <row r="317124"/>
    <row r="317125"/>
    <row r="317126"/>
    <row r="317127"/>
    <row r="317128"/>
    <row r="317129"/>
    <row r="317130"/>
    <row r="317131"/>
    <row r="317132"/>
    <row r="317133"/>
    <row r="317134"/>
    <row r="317135"/>
    <row r="317136"/>
    <row r="317137"/>
    <row r="317138"/>
    <row r="317139"/>
    <row r="317140"/>
    <row r="317141"/>
    <row r="317142"/>
    <row r="317143"/>
    <row r="317144"/>
    <row r="317145"/>
    <row r="317146"/>
    <row r="317147"/>
    <row r="317148"/>
    <row r="317149"/>
    <row r="317150"/>
    <row r="317151"/>
    <row r="317152"/>
    <row r="317153"/>
    <row r="317154"/>
    <row r="317155"/>
    <row r="317156"/>
    <row r="317157"/>
    <row r="317158"/>
    <row r="317159"/>
    <row r="317160"/>
    <row r="317161"/>
    <row r="317162"/>
    <row r="317163"/>
    <row r="317164"/>
    <row r="317165"/>
    <row r="317166"/>
    <row r="317167"/>
    <row r="317168"/>
    <row r="317169"/>
    <row r="317170"/>
    <row r="317171"/>
    <row r="317172"/>
    <row r="317173"/>
    <row r="317174"/>
    <row r="317175"/>
    <row r="317176"/>
    <row r="317177"/>
    <row r="317178"/>
    <row r="317179"/>
    <row r="317180"/>
    <row r="317181"/>
    <row r="317182"/>
    <row r="317183"/>
    <row r="317184"/>
    <row r="317185"/>
    <row r="317186"/>
    <row r="317187"/>
    <row r="317188"/>
    <row r="317189"/>
    <row r="317190"/>
    <row r="317191"/>
    <row r="317192"/>
    <row r="317193"/>
    <row r="317194"/>
    <row r="317195"/>
    <row r="317196"/>
    <row r="317197"/>
    <row r="317198"/>
    <row r="317199"/>
    <row r="317200"/>
    <row r="317201"/>
    <row r="317202"/>
    <row r="317203"/>
    <row r="317204"/>
    <row r="317205"/>
    <row r="317206"/>
    <row r="317207"/>
    <row r="317208"/>
    <row r="317209"/>
    <row r="317210"/>
    <row r="317211"/>
    <row r="317212"/>
    <row r="317213"/>
    <row r="317214"/>
    <row r="317215"/>
    <row r="317216"/>
    <row r="317217"/>
    <row r="317218"/>
    <row r="317219"/>
    <row r="317220"/>
    <row r="317221"/>
    <row r="317222"/>
    <row r="317223"/>
    <row r="317224"/>
    <row r="317225"/>
    <row r="317226"/>
    <row r="317227"/>
    <row r="317228"/>
    <row r="317229"/>
    <row r="317230"/>
    <row r="317231"/>
    <row r="317232"/>
    <row r="317233"/>
    <row r="317234"/>
    <row r="317235"/>
    <row r="317236"/>
    <row r="317237"/>
    <row r="317238"/>
    <row r="317239"/>
    <row r="317240"/>
    <row r="317241"/>
    <row r="317242"/>
    <row r="317243"/>
    <row r="317244"/>
    <row r="317245"/>
    <row r="317246"/>
    <row r="317247"/>
    <row r="317248"/>
    <row r="317249"/>
    <row r="317250"/>
    <row r="317251"/>
    <row r="317252"/>
    <row r="317253"/>
    <row r="317254"/>
    <row r="317255"/>
    <row r="317256"/>
    <row r="317257"/>
    <row r="317258"/>
    <row r="317259"/>
    <row r="317260"/>
    <row r="317261"/>
    <row r="317262"/>
    <row r="317263"/>
    <row r="317264"/>
    <row r="317265"/>
    <row r="317266"/>
    <row r="317267"/>
    <row r="317268"/>
    <row r="317269"/>
    <row r="317270"/>
    <row r="317271"/>
    <row r="317272"/>
    <row r="317273"/>
    <row r="317274"/>
    <row r="317275"/>
    <row r="317276"/>
    <row r="317277"/>
    <row r="317278"/>
    <row r="317279"/>
    <row r="317280"/>
    <row r="317281"/>
    <row r="317282"/>
    <row r="317283"/>
    <row r="317284"/>
    <row r="317285"/>
    <row r="317286"/>
    <row r="317287"/>
    <row r="317288"/>
    <row r="317289"/>
    <row r="317290"/>
    <row r="317291"/>
    <row r="317292"/>
    <row r="317293"/>
    <row r="317294"/>
    <row r="317295"/>
    <row r="317296"/>
    <row r="317297"/>
    <row r="317298"/>
    <row r="317299"/>
    <row r="317300"/>
    <row r="317301"/>
    <row r="317302"/>
    <row r="317303"/>
    <row r="317304"/>
    <row r="317305"/>
    <row r="317306"/>
    <row r="317307"/>
    <row r="317308"/>
    <row r="317309"/>
    <row r="317310"/>
    <row r="317311"/>
    <row r="317312"/>
    <row r="317313"/>
    <row r="317314"/>
    <row r="317315"/>
    <row r="317316"/>
    <row r="317317"/>
    <row r="317318"/>
    <row r="317319"/>
    <row r="317320"/>
    <row r="317321"/>
    <row r="317322"/>
    <row r="317323"/>
    <row r="317324"/>
    <row r="317325"/>
    <row r="317326"/>
    <row r="317327"/>
    <row r="317328"/>
    <row r="317329"/>
    <row r="317330"/>
    <row r="317331"/>
    <row r="317332"/>
    <row r="317333"/>
    <row r="317334"/>
    <row r="317335"/>
    <row r="317336"/>
    <row r="317337"/>
    <row r="317338"/>
    <row r="317339"/>
    <row r="317340"/>
    <row r="317341"/>
    <row r="317342"/>
    <row r="317343"/>
    <row r="317344"/>
    <row r="317345"/>
    <row r="317346"/>
    <row r="317347"/>
    <row r="317348"/>
    <row r="317349"/>
    <row r="317350"/>
    <row r="317351"/>
    <row r="317352"/>
    <row r="317353"/>
    <row r="317354"/>
    <row r="317355"/>
    <row r="317356"/>
    <row r="317357"/>
    <row r="317358"/>
    <row r="317359"/>
    <row r="317360"/>
    <row r="317361"/>
    <row r="317362"/>
    <row r="317363"/>
    <row r="317364"/>
    <row r="317365"/>
    <row r="317366"/>
    <row r="317367"/>
    <row r="317368"/>
    <row r="317369"/>
    <row r="317370"/>
    <row r="317371"/>
    <row r="317372"/>
    <row r="317373"/>
    <row r="317374"/>
    <row r="317375"/>
    <row r="317376"/>
    <row r="317377"/>
    <row r="317378"/>
    <row r="317379"/>
    <row r="317380"/>
    <row r="317381"/>
    <row r="317382"/>
    <row r="317383"/>
    <row r="317384"/>
    <row r="317385"/>
    <row r="317386"/>
    <row r="317387"/>
    <row r="317388"/>
    <row r="317389"/>
    <row r="317390"/>
    <row r="317391"/>
    <row r="317392"/>
    <row r="317393"/>
    <row r="317394"/>
    <row r="317395"/>
    <row r="317396"/>
    <row r="317397"/>
    <row r="317398"/>
    <row r="317399"/>
    <row r="317400"/>
    <row r="317401"/>
    <row r="317402"/>
    <row r="317403"/>
    <row r="317404"/>
    <row r="317405"/>
    <row r="317406"/>
    <row r="317407"/>
    <row r="317408"/>
    <row r="317409"/>
    <row r="317410"/>
    <row r="317411"/>
    <row r="317412"/>
    <row r="317413"/>
    <row r="317414"/>
    <row r="317415"/>
    <row r="317416"/>
    <row r="317417"/>
    <row r="317418"/>
    <row r="317419"/>
    <row r="317420"/>
    <row r="317421"/>
    <row r="317422"/>
    <row r="317423"/>
    <row r="317424"/>
    <row r="317425"/>
    <row r="317426"/>
    <row r="317427"/>
    <row r="317428"/>
    <row r="317429"/>
    <row r="317430"/>
    <row r="317431"/>
    <row r="317432"/>
    <row r="317433"/>
    <row r="317434"/>
    <row r="317435"/>
    <row r="317436"/>
    <row r="317437"/>
    <row r="317438"/>
    <row r="317439"/>
    <row r="317440"/>
    <row r="317441"/>
    <row r="317442"/>
    <row r="317443"/>
    <row r="317444"/>
    <row r="317445"/>
    <row r="317446"/>
    <row r="317447"/>
    <row r="317448"/>
    <row r="317449"/>
    <row r="317450"/>
    <row r="317451"/>
    <row r="317452"/>
    <row r="317453"/>
    <row r="317454"/>
    <row r="317455"/>
    <row r="317456"/>
    <row r="317457"/>
    <row r="317458"/>
    <row r="317459"/>
    <row r="317460"/>
    <row r="317461"/>
    <row r="317462"/>
    <row r="317463"/>
    <row r="317464"/>
    <row r="317465"/>
    <row r="317466"/>
    <row r="317467"/>
    <row r="317468"/>
    <row r="317469"/>
    <row r="317470"/>
    <row r="317471"/>
    <row r="317472"/>
    <row r="317473"/>
    <row r="317474"/>
    <row r="317475"/>
    <row r="317476"/>
    <row r="317477"/>
    <row r="317478"/>
    <row r="317479"/>
    <row r="317480"/>
    <row r="317481"/>
    <row r="317482"/>
    <row r="317483"/>
    <row r="317484"/>
    <row r="317485"/>
    <row r="317486"/>
    <row r="317487"/>
    <row r="317488"/>
    <row r="317489"/>
    <row r="317490"/>
    <row r="317491"/>
    <row r="317492"/>
    <row r="317493"/>
    <row r="317494"/>
    <row r="317495"/>
    <row r="317496"/>
    <row r="317497"/>
    <row r="317498"/>
    <row r="317499"/>
    <row r="317500"/>
    <row r="317501"/>
    <row r="317502"/>
    <row r="317503"/>
    <row r="317504"/>
    <row r="317505"/>
    <row r="317506"/>
    <row r="317507"/>
    <row r="317508"/>
    <row r="317509"/>
    <row r="317510"/>
    <row r="317511"/>
    <row r="317512"/>
    <row r="317513"/>
    <row r="317514"/>
    <row r="317515"/>
    <row r="317516"/>
    <row r="317517"/>
    <row r="317518"/>
    <row r="317519"/>
    <row r="317520"/>
    <row r="317521"/>
    <row r="317522"/>
    <row r="317523"/>
    <row r="317524"/>
    <row r="317525"/>
    <row r="317526"/>
    <row r="317527"/>
    <row r="317528"/>
    <row r="317529"/>
    <row r="317530"/>
    <row r="317531"/>
    <row r="317532"/>
    <row r="317533"/>
    <row r="317534"/>
    <row r="317535"/>
    <row r="317536"/>
    <row r="317537"/>
    <row r="317538"/>
    <row r="317539"/>
    <row r="317540"/>
    <row r="317541"/>
    <row r="317542"/>
    <row r="317543"/>
    <row r="317544"/>
    <row r="317545"/>
    <row r="317546"/>
    <row r="317547"/>
    <row r="317548"/>
    <row r="317549"/>
    <row r="317550"/>
    <row r="317551"/>
    <row r="317552"/>
    <row r="317553"/>
    <row r="317554"/>
    <row r="317555"/>
    <row r="317556"/>
    <row r="317557"/>
    <row r="317558"/>
    <row r="317559"/>
    <row r="317560"/>
    <row r="317561"/>
    <row r="317562"/>
    <row r="317563"/>
    <row r="317564"/>
    <row r="317565"/>
    <row r="317566"/>
    <row r="317567"/>
    <row r="317568"/>
    <row r="317569"/>
    <row r="317570"/>
    <row r="317571"/>
    <row r="317572"/>
    <row r="317573"/>
    <row r="317574"/>
    <row r="317575"/>
    <row r="317576"/>
    <row r="317577"/>
    <row r="317578"/>
    <row r="317579"/>
    <row r="317580"/>
    <row r="317581"/>
    <row r="317582"/>
    <row r="317583"/>
    <row r="317584"/>
    <row r="317585"/>
    <row r="317586"/>
    <row r="317587"/>
    <row r="317588"/>
    <row r="317589"/>
    <row r="317590"/>
    <row r="317591"/>
    <row r="317592"/>
    <row r="317593"/>
    <row r="317594"/>
    <row r="317595"/>
    <row r="317596"/>
    <row r="317597"/>
    <row r="317598"/>
    <row r="317599"/>
    <row r="317600"/>
    <row r="317601"/>
    <row r="317602"/>
    <row r="317603"/>
    <row r="317604"/>
    <row r="317605"/>
    <row r="317606"/>
    <row r="317607"/>
    <row r="317608"/>
    <row r="317609"/>
    <row r="317610"/>
    <row r="317611"/>
    <row r="317612"/>
    <row r="317613"/>
    <row r="317614"/>
    <row r="317615"/>
    <row r="317616"/>
    <row r="317617"/>
    <row r="317618"/>
    <row r="317619"/>
    <row r="317620"/>
    <row r="317621"/>
    <row r="317622"/>
    <row r="317623"/>
    <row r="317624"/>
    <row r="317625"/>
    <row r="317626"/>
    <row r="317627"/>
    <row r="317628"/>
    <row r="317629"/>
    <row r="317630"/>
    <row r="317631"/>
    <row r="317632"/>
    <row r="317633"/>
    <row r="317634"/>
    <row r="317635"/>
    <row r="317636"/>
    <row r="317637"/>
    <row r="317638"/>
    <row r="317639"/>
    <row r="317640"/>
    <row r="317641"/>
    <row r="317642"/>
    <row r="317643"/>
    <row r="317644"/>
    <row r="317645"/>
    <row r="317646"/>
    <row r="317647"/>
    <row r="317648"/>
    <row r="317649"/>
    <row r="317650"/>
    <row r="317651"/>
    <row r="317652"/>
    <row r="317653"/>
    <row r="317654"/>
    <row r="317655"/>
    <row r="317656"/>
    <row r="317657"/>
    <row r="317658"/>
    <row r="317659"/>
    <row r="317660"/>
    <row r="317661"/>
    <row r="317662"/>
    <row r="317663"/>
    <row r="317664"/>
    <row r="317665"/>
    <row r="317666"/>
    <row r="317667"/>
    <row r="317668"/>
    <row r="317669"/>
    <row r="317670"/>
    <row r="317671"/>
    <row r="317672"/>
    <row r="317673"/>
    <row r="317674"/>
    <row r="317675"/>
    <row r="317676"/>
    <row r="317677"/>
    <row r="317678"/>
    <row r="317679"/>
    <row r="317680"/>
    <row r="317681"/>
    <row r="317682"/>
    <row r="317683"/>
    <row r="317684"/>
    <row r="317685"/>
    <row r="317686"/>
    <row r="317687"/>
    <row r="317688"/>
    <row r="317689"/>
    <row r="317690"/>
    <row r="317691"/>
    <row r="317692"/>
    <row r="317693"/>
    <row r="317694"/>
    <row r="317695"/>
    <row r="317696"/>
    <row r="317697"/>
    <row r="317698"/>
    <row r="317699"/>
    <row r="317700"/>
    <row r="317701"/>
    <row r="317702"/>
    <row r="317703"/>
    <row r="317704"/>
    <row r="317705"/>
    <row r="317706"/>
    <row r="317707"/>
    <row r="317708"/>
    <row r="317709"/>
    <row r="317710"/>
    <row r="317711"/>
    <row r="317712"/>
    <row r="317713"/>
    <row r="317714"/>
    <row r="317715"/>
    <row r="317716"/>
    <row r="317717"/>
    <row r="317718"/>
    <row r="317719"/>
    <row r="317720"/>
    <row r="317721"/>
    <row r="317722"/>
    <row r="317723"/>
    <row r="317724"/>
    <row r="317725"/>
    <row r="317726"/>
    <row r="317727"/>
    <row r="317728"/>
    <row r="317729"/>
    <row r="317730"/>
    <row r="317731"/>
    <row r="317732"/>
    <row r="317733"/>
    <row r="317734"/>
    <row r="317735"/>
    <row r="317736"/>
    <row r="317737"/>
    <row r="317738"/>
    <row r="317739"/>
    <row r="317740"/>
    <row r="317741"/>
    <row r="317742"/>
    <row r="317743"/>
    <row r="317744"/>
    <row r="317745"/>
    <row r="317746"/>
    <row r="317747"/>
    <row r="317748"/>
    <row r="317749"/>
    <row r="317750"/>
    <row r="317751"/>
    <row r="317752"/>
    <row r="317753"/>
    <row r="317754"/>
    <row r="317755"/>
    <row r="317756"/>
    <row r="317757"/>
    <row r="317758"/>
    <row r="317759"/>
    <row r="317760"/>
    <row r="317761"/>
    <row r="317762"/>
    <row r="317763"/>
    <row r="317764"/>
    <row r="317765"/>
    <row r="317766"/>
    <row r="317767"/>
    <row r="317768"/>
    <row r="317769"/>
    <row r="317770"/>
    <row r="317771"/>
    <row r="317772"/>
    <row r="317773"/>
    <row r="317774"/>
    <row r="317775"/>
    <row r="317776"/>
    <row r="317777"/>
    <row r="317778"/>
    <row r="317779"/>
    <row r="317780"/>
    <row r="317781"/>
    <row r="317782"/>
    <row r="317783"/>
    <row r="317784"/>
    <row r="317785"/>
    <row r="317786"/>
    <row r="317787"/>
    <row r="317788"/>
    <row r="317789"/>
    <row r="317790"/>
    <row r="317791"/>
    <row r="317792"/>
    <row r="317793"/>
    <row r="317794"/>
    <row r="317795"/>
    <row r="317796"/>
    <row r="317797"/>
    <row r="317798"/>
    <row r="317799"/>
    <row r="317800"/>
    <row r="317801"/>
    <row r="317802"/>
    <row r="317803"/>
    <row r="317804"/>
    <row r="317805"/>
    <row r="317806"/>
    <row r="317807"/>
    <row r="317808"/>
    <row r="317809"/>
    <row r="317810"/>
    <row r="317811"/>
    <row r="317812"/>
    <row r="317813"/>
    <row r="317814"/>
    <row r="317815"/>
    <row r="317816"/>
    <row r="317817"/>
    <row r="317818"/>
    <row r="317819"/>
    <row r="317820"/>
    <row r="317821"/>
    <row r="317822"/>
    <row r="317823"/>
    <row r="317824"/>
    <row r="317825"/>
    <row r="317826"/>
    <row r="317827"/>
    <row r="317828"/>
    <row r="317829"/>
    <row r="317830"/>
    <row r="317831"/>
    <row r="317832"/>
    <row r="317833"/>
    <row r="317834"/>
    <row r="317835"/>
    <row r="317836"/>
    <row r="317837"/>
    <row r="317838"/>
    <row r="317839"/>
    <row r="317840"/>
    <row r="317841"/>
    <row r="317842"/>
    <row r="317843"/>
    <row r="317844"/>
    <row r="317845"/>
    <row r="317846"/>
    <row r="317847"/>
    <row r="317848"/>
    <row r="317849"/>
    <row r="317850"/>
    <row r="317851"/>
    <row r="317852"/>
    <row r="317853"/>
    <row r="317854"/>
    <row r="317855"/>
    <row r="317856"/>
    <row r="317857"/>
    <row r="317858"/>
    <row r="317859"/>
    <row r="317860"/>
    <row r="317861"/>
    <row r="317862"/>
    <row r="317863"/>
    <row r="317864"/>
    <row r="317865"/>
    <row r="317866"/>
    <row r="317867"/>
    <row r="317868"/>
    <row r="317869"/>
    <row r="317870"/>
    <row r="317871"/>
    <row r="317872"/>
    <row r="317873"/>
    <row r="317874"/>
    <row r="317875"/>
    <row r="317876"/>
    <row r="317877"/>
    <row r="317878"/>
    <row r="317879"/>
    <row r="317880"/>
    <row r="317881"/>
    <row r="317882"/>
    <row r="317883"/>
    <row r="317884"/>
    <row r="317885"/>
    <row r="317886"/>
    <row r="317887"/>
    <row r="317888"/>
    <row r="317889"/>
    <row r="317890"/>
    <row r="317891"/>
    <row r="317892"/>
    <row r="317893"/>
    <row r="317894"/>
    <row r="317895"/>
    <row r="317896"/>
    <row r="317897"/>
    <row r="317898"/>
    <row r="317899"/>
    <row r="317900"/>
    <row r="317901"/>
    <row r="317902"/>
    <row r="317903"/>
    <row r="317904"/>
    <row r="317905"/>
    <row r="317906"/>
    <row r="317907"/>
    <row r="317908"/>
    <row r="317909"/>
    <row r="317910"/>
    <row r="317911"/>
    <row r="317912"/>
    <row r="317913"/>
    <row r="317914"/>
    <row r="317915"/>
    <row r="317916"/>
    <row r="317917"/>
    <row r="317918"/>
    <row r="317919"/>
    <row r="317920"/>
    <row r="317921"/>
    <row r="317922"/>
    <row r="317923"/>
    <row r="317924"/>
    <row r="317925"/>
    <row r="317926"/>
    <row r="317927"/>
    <row r="317928"/>
    <row r="317929"/>
    <row r="317930"/>
    <row r="317931"/>
    <row r="317932"/>
    <row r="317933"/>
    <row r="317934"/>
    <row r="317935"/>
    <row r="317936"/>
    <row r="317937"/>
    <row r="317938"/>
    <row r="317939"/>
    <row r="317940"/>
    <row r="317941"/>
    <row r="317942"/>
    <row r="317943"/>
    <row r="317944"/>
    <row r="317945"/>
    <row r="317946"/>
    <row r="317947"/>
    <row r="317948"/>
    <row r="317949"/>
    <row r="317950"/>
    <row r="317951"/>
    <row r="317952"/>
    <row r="317953"/>
    <row r="317954"/>
    <row r="317955"/>
    <row r="317956"/>
    <row r="317957"/>
    <row r="317958"/>
    <row r="317959"/>
    <row r="317960"/>
    <row r="317961"/>
    <row r="317962"/>
    <row r="317963"/>
    <row r="317964"/>
    <row r="317965"/>
    <row r="317966"/>
    <row r="317967"/>
    <row r="317968"/>
    <row r="317969"/>
    <row r="317970"/>
    <row r="317971"/>
    <row r="317972"/>
    <row r="317973"/>
    <row r="317974"/>
    <row r="317975"/>
    <row r="317976"/>
    <row r="317977"/>
    <row r="317978"/>
    <row r="317979"/>
    <row r="317980"/>
    <row r="317981"/>
    <row r="317982"/>
    <row r="317983"/>
    <row r="317984"/>
    <row r="317985"/>
    <row r="317986"/>
    <row r="317987"/>
    <row r="317988"/>
    <row r="317989"/>
    <row r="317990"/>
    <row r="317991"/>
    <row r="317992"/>
    <row r="317993"/>
    <row r="317994"/>
    <row r="317995"/>
    <row r="317996"/>
    <row r="317997"/>
    <row r="317998"/>
    <row r="317999"/>
    <row r="318000"/>
    <row r="318001"/>
    <row r="318002"/>
    <row r="318003"/>
    <row r="318004"/>
    <row r="318005"/>
    <row r="318006"/>
    <row r="318007"/>
    <row r="318008"/>
    <row r="318009"/>
    <row r="318010"/>
    <row r="318011"/>
    <row r="318012"/>
    <row r="318013"/>
    <row r="318014"/>
    <row r="318015"/>
    <row r="318016"/>
    <row r="318017"/>
    <row r="318018"/>
    <row r="318019"/>
    <row r="318020"/>
    <row r="318021"/>
    <row r="318022"/>
    <row r="318023"/>
    <row r="318024"/>
    <row r="318025"/>
    <row r="318026"/>
    <row r="318027"/>
    <row r="318028"/>
    <row r="318029"/>
    <row r="318030"/>
    <row r="318031"/>
    <row r="318032"/>
    <row r="318033"/>
    <row r="318034"/>
    <row r="318035"/>
    <row r="318036"/>
    <row r="318037"/>
    <row r="318038"/>
    <row r="318039"/>
    <row r="318040"/>
    <row r="318041"/>
    <row r="318042"/>
    <row r="318043"/>
    <row r="318044"/>
    <row r="318045"/>
    <row r="318046"/>
    <row r="318047"/>
    <row r="318048"/>
    <row r="318049"/>
    <row r="318050"/>
    <row r="318051"/>
    <row r="318052"/>
    <row r="318053"/>
    <row r="318054"/>
    <row r="318055"/>
    <row r="318056"/>
    <row r="318057"/>
    <row r="318058"/>
    <row r="318059"/>
    <row r="318060"/>
    <row r="318061"/>
    <row r="318062"/>
    <row r="318063"/>
    <row r="318064"/>
    <row r="318065"/>
    <row r="318066"/>
    <row r="318067"/>
    <row r="318068"/>
    <row r="318069"/>
    <row r="318070"/>
    <row r="318071"/>
    <row r="318072"/>
    <row r="318073"/>
    <row r="318074"/>
    <row r="318075"/>
    <row r="318076"/>
    <row r="318077"/>
    <row r="318078"/>
    <row r="318079"/>
    <row r="318080"/>
    <row r="318081"/>
    <row r="318082"/>
    <row r="318083"/>
    <row r="318084"/>
    <row r="318085"/>
    <row r="318086"/>
    <row r="318087"/>
    <row r="318088"/>
    <row r="318089"/>
    <row r="318090"/>
    <row r="318091"/>
    <row r="318092"/>
    <row r="318093"/>
    <row r="318094"/>
    <row r="318095"/>
    <row r="318096"/>
    <row r="318097"/>
    <row r="318098"/>
    <row r="318099"/>
    <row r="318100"/>
    <row r="318101"/>
    <row r="318102"/>
    <row r="318103"/>
    <row r="318104"/>
    <row r="318105"/>
    <row r="318106"/>
    <row r="318107"/>
    <row r="318108"/>
    <row r="318109"/>
    <row r="318110"/>
    <row r="318111"/>
    <row r="318112"/>
    <row r="318113"/>
    <row r="318114"/>
    <row r="318115"/>
    <row r="318116"/>
    <row r="318117"/>
    <row r="318118"/>
    <row r="318119"/>
    <row r="318120"/>
    <row r="318121"/>
    <row r="318122"/>
    <row r="318123"/>
    <row r="318124"/>
    <row r="318125"/>
    <row r="318126"/>
    <row r="318127"/>
    <row r="318128"/>
    <row r="318129"/>
    <row r="318130"/>
    <row r="318131"/>
    <row r="318132"/>
    <row r="318133"/>
    <row r="318134"/>
    <row r="318135"/>
    <row r="318136"/>
    <row r="318137"/>
    <row r="318138"/>
    <row r="318139"/>
    <row r="318140"/>
    <row r="318141"/>
    <row r="318142"/>
    <row r="318143"/>
    <row r="318144"/>
    <row r="318145"/>
    <row r="318146"/>
    <row r="318147"/>
    <row r="318148"/>
    <row r="318149"/>
    <row r="318150"/>
    <row r="318151"/>
    <row r="318152"/>
    <row r="318153"/>
    <row r="318154"/>
    <row r="318155"/>
    <row r="318156"/>
    <row r="318157"/>
    <row r="318158"/>
    <row r="318159"/>
    <row r="318160"/>
    <row r="318161"/>
    <row r="318162"/>
    <row r="318163"/>
    <row r="318164"/>
    <row r="318165"/>
    <row r="318166"/>
    <row r="318167"/>
    <row r="318168"/>
    <row r="318169"/>
    <row r="318170"/>
    <row r="318171"/>
    <row r="318172"/>
    <row r="318173"/>
    <row r="318174"/>
    <row r="318175"/>
    <row r="318176"/>
    <row r="318177"/>
    <row r="318178"/>
    <row r="318179"/>
    <row r="318180"/>
    <row r="318181"/>
    <row r="318182"/>
    <row r="318183"/>
    <row r="318184"/>
    <row r="318185"/>
    <row r="318186"/>
    <row r="318187"/>
    <row r="318188"/>
    <row r="318189"/>
    <row r="318190"/>
    <row r="318191"/>
    <row r="318192"/>
    <row r="318193"/>
    <row r="318194"/>
    <row r="318195"/>
    <row r="318196"/>
    <row r="318197"/>
    <row r="318198"/>
    <row r="318199"/>
    <row r="318200"/>
    <row r="318201"/>
    <row r="318202"/>
    <row r="318203"/>
    <row r="318204"/>
    <row r="318205"/>
    <row r="318206"/>
    <row r="318207"/>
    <row r="318208"/>
    <row r="318209"/>
    <row r="318210"/>
    <row r="318211"/>
    <row r="318212"/>
    <row r="318213"/>
    <row r="318214"/>
    <row r="318215"/>
    <row r="318216"/>
    <row r="318217"/>
    <row r="318218"/>
    <row r="318219"/>
    <row r="318220"/>
    <row r="318221"/>
    <row r="318222"/>
    <row r="318223"/>
    <row r="318224"/>
    <row r="318225"/>
    <row r="318226"/>
    <row r="318227"/>
    <row r="318228"/>
    <row r="318229"/>
    <row r="318230"/>
    <row r="318231"/>
    <row r="318232"/>
    <row r="318233"/>
    <row r="318234"/>
    <row r="318235"/>
    <row r="318236"/>
    <row r="318237"/>
    <row r="318238"/>
    <row r="318239"/>
    <row r="318240"/>
    <row r="318241"/>
    <row r="318242"/>
    <row r="318243"/>
    <row r="318244"/>
    <row r="318245"/>
    <row r="318246"/>
    <row r="318247"/>
    <row r="318248"/>
    <row r="318249"/>
    <row r="318250"/>
    <row r="318251"/>
    <row r="318252"/>
    <row r="318253"/>
    <row r="318254"/>
    <row r="318255"/>
    <row r="318256"/>
    <row r="318257"/>
    <row r="318258"/>
    <row r="318259"/>
    <row r="318260"/>
    <row r="318261"/>
    <row r="318262"/>
    <row r="318263"/>
    <row r="318264"/>
    <row r="318265"/>
    <row r="318266"/>
    <row r="318267"/>
    <row r="318268"/>
    <row r="318269"/>
    <row r="318270"/>
    <row r="318271"/>
    <row r="318272"/>
    <row r="318273"/>
    <row r="318274"/>
    <row r="318275"/>
    <row r="318276"/>
    <row r="318277"/>
    <row r="318278"/>
    <row r="318279"/>
    <row r="318280"/>
    <row r="318281"/>
    <row r="318282"/>
    <row r="318283"/>
    <row r="318284"/>
    <row r="318285"/>
    <row r="318286"/>
    <row r="318287"/>
    <row r="318288"/>
    <row r="318289"/>
    <row r="318290"/>
    <row r="318291"/>
    <row r="318292"/>
    <row r="318293"/>
    <row r="318294"/>
    <row r="318295"/>
    <row r="318296"/>
    <row r="318297"/>
    <row r="318298"/>
    <row r="318299"/>
    <row r="318300"/>
    <row r="318301"/>
    <row r="318302"/>
    <row r="318303"/>
    <row r="318304"/>
    <row r="318305"/>
    <row r="318306"/>
    <row r="318307"/>
    <row r="318308"/>
    <row r="318309"/>
    <row r="318310"/>
    <row r="318311"/>
    <row r="318312"/>
    <row r="318313"/>
    <row r="318314"/>
    <row r="318315"/>
    <row r="318316"/>
    <row r="318317"/>
    <row r="318318"/>
    <row r="318319"/>
    <row r="318320"/>
    <row r="318321"/>
    <row r="318322"/>
    <row r="318323"/>
    <row r="318324"/>
    <row r="318325"/>
    <row r="318326"/>
    <row r="318327"/>
    <row r="318328"/>
    <row r="318329"/>
    <row r="318330"/>
    <row r="318331"/>
    <row r="318332"/>
    <row r="318333"/>
    <row r="318334"/>
    <row r="318335"/>
    <row r="318336"/>
    <row r="318337"/>
    <row r="318338"/>
    <row r="318339"/>
    <row r="318340"/>
    <row r="318341"/>
    <row r="318342"/>
    <row r="318343"/>
    <row r="318344"/>
    <row r="318345"/>
    <row r="318346"/>
    <row r="318347"/>
    <row r="318348"/>
    <row r="318349"/>
    <row r="318350"/>
    <row r="318351"/>
    <row r="318352"/>
    <row r="318353"/>
    <row r="318354"/>
    <row r="318355"/>
    <row r="318356"/>
    <row r="318357"/>
    <row r="318358"/>
    <row r="318359"/>
    <row r="318360"/>
    <row r="318361"/>
    <row r="318362"/>
    <row r="318363"/>
    <row r="318364"/>
    <row r="318365"/>
    <row r="318366"/>
    <row r="318367"/>
    <row r="318368"/>
    <row r="318369"/>
    <row r="318370"/>
    <row r="318371"/>
    <row r="318372"/>
    <row r="318373"/>
    <row r="318374"/>
    <row r="318375"/>
    <row r="318376"/>
    <row r="318377"/>
    <row r="318378"/>
    <row r="318379"/>
    <row r="318380"/>
    <row r="318381"/>
    <row r="318382"/>
    <row r="318383"/>
    <row r="318384"/>
    <row r="318385"/>
    <row r="318386"/>
    <row r="318387"/>
    <row r="318388"/>
    <row r="318389"/>
    <row r="318390"/>
    <row r="318391"/>
    <row r="318392"/>
    <row r="318393"/>
    <row r="318394"/>
    <row r="318395"/>
    <row r="318396"/>
    <row r="318397"/>
    <row r="318398"/>
    <row r="318399"/>
    <row r="318400"/>
    <row r="318401"/>
    <row r="318402"/>
    <row r="318403"/>
    <row r="318404"/>
    <row r="318405"/>
    <row r="318406"/>
    <row r="318407"/>
    <row r="318408"/>
    <row r="318409"/>
    <row r="318410"/>
    <row r="318411"/>
    <row r="318412"/>
    <row r="318413"/>
    <row r="318414"/>
    <row r="318415"/>
    <row r="318416"/>
    <row r="318417"/>
    <row r="318418"/>
    <row r="318419"/>
    <row r="318420"/>
    <row r="318421"/>
    <row r="318422"/>
    <row r="318423"/>
    <row r="318424"/>
    <row r="318425"/>
    <row r="318426"/>
    <row r="318427"/>
    <row r="318428"/>
    <row r="318429"/>
    <row r="318430"/>
    <row r="318431"/>
    <row r="318432"/>
    <row r="318433"/>
    <row r="318434"/>
    <row r="318435"/>
    <row r="318436"/>
    <row r="318437"/>
    <row r="318438"/>
    <row r="318439"/>
    <row r="318440"/>
    <row r="318441"/>
    <row r="318442"/>
    <row r="318443"/>
    <row r="318444"/>
    <row r="318445"/>
    <row r="318446"/>
    <row r="318447"/>
    <row r="318448"/>
    <row r="318449"/>
    <row r="318450"/>
    <row r="318451"/>
    <row r="318452"/>
    <row r="318453"/>
    <row r="318454"/>
    <row r="318455"/>
    <row r="318456"/>
    <row r="318457"/>
    <row r="318458"/>
    <row r="318459"/>
    <row r="318460"/>
    <row r="318461"/>
    <row r="318462"/>
    <row r="318463"/>
    <row r="318464"/>
    <row r="318465"/>
    <row r="318466"/>
    <row r="318467"/>
    <row r="318468"/>
    <row r="318469"/>
    <row r="318470"/>
    <row r="318471"/>
    <row r="318472"/>
    <row r="318473"/>
    <row r="318474"/>
    <row r="318475"/>
    <row r="318476"/>
    <row r="318477"/>
    <row r="318478"/>
    <row r="318479"/>
    <row r="318480"/>
    <row r="318481"/>
    <row r="318482"/>
    <row r="318483"/>
    <row r="318484"/>
    <row r="318485"/>
    <row r="318486"/>
    <row r="318487"/>
    <row r="318488"/>
    <row r="318489"/>
    <row r="318490"/>
    <row r="318491"/>
    <row r="318492"/>
    <row r="318493"/>
    <row r="318494"/>
    <row r="318495"/>
    <row r="318496"/>
    <row r="318497"/>
    <row r="318498"/>
    <row r="318499"/>
    <row r="318500"/>
    <row r="318501"/>
    <row r="318502"/>
    <row r="318503"/>
    <row r="318504"/>
    <row r="318505"/>
    <row r="318506"/>
    <row r="318507"/>
    <row r="318508"/>
    <row r="318509"/>
    <row r="318510"/>
    <row r="318511"/>
    <row r="318512"/>
    <row r="318513"/>
    <row r="318514"/>
    <row r="318515"/>
    <row r="318516"/>
    <row r="318517"/>
    <row r="318518"/>
    <row r="318519"/>
    <row r="318520"/>
    <row r="318521"/>
    <row r="318522"/>
    <row r="318523"/>
    <row r="318524"/>
    <row r="318525"/>
    <row r="318526"/>
    <row r="318527"/>
    <row r="318528"/>
    <row r="318529"/>
    <row r="318530"/>
    <row r="318531"/>
    <row r="318532"/>
    <row r="318533"/>
    <row r="318534"/>
    <row r="318535"/>
    <row r="318536"/>
    <row r="318537"/>
    <row r="318538"/>
    <row r="318539"/>
    <row r="318540"/>
    <row r="318541"/>
    <row r="318542"/>
    <row r="318543"/>
    <row r="318544"/>
    <row r="318545"/>
    <row r="318546"/>
    <row r="318547"/>
    <row r="318548"/>
    <row r="318549"/>
    <row r="318550"/>
    <row r="318551"/>
    <row r="318552"/>
    <row r="318553"/>
    <row r="318554"/>
    <row r="318555"/>
    <row r="318556"/>
    <row r="318557"/>
    <row r="318558"/>
    <row r="318559"/>
    <row r="318560"/>
    <row r="318561"/>
    <row r="318562"/>
    <row r="318563"/>
    <row r="318564"/>
    <row r="318565"/>
    <row r="318566"/>
    <row r="318567"/>
    <row r="318568"/>
    <row r="318569"/>
    <row r="318570"/>
    <row r="318571"/>
    <row r="318572"/>
    <row r="318573"/>
    <row r="318574"/>
    <row r="318575"/>
    <row r="318576"/>
    <row r="318577"/>
    <row r="318578"/>
    <row r="318579"/>
    <row r="318580"/>
    <row r="318581"/>
    <row r="318582"/>
    <row r="318583"/>
    <row r="318584"/>
    <row r="318585"/>
    <row r="318586"/>
    <row r="318587"/>
    <row r="318588"/>
    <row r="318589"/>
    <row r="318590"/>
    <row r="318591"/>
    <row r="318592"/>
    <row r="318593"/>
    <row r="318594"/>
    <row r="318595"/>
    <row r="318596"/>
    <row r="318597"/>
    <row r="318598"/>
    <row r="318599"/>
    <row r="318600"/>
    <row r="318601"/>
    <row r="318602"/>
    <row r="318603"/>
    <row r="318604"/>
    <row r="318605"/>
    <row r="318606"/>
    <row r="318607"/>
    <row r="318608"/>
    <row r="318609"/>
    <row r="318610"/>
    <row r="318611"/>
    <row r="318612"/>
    <row r="318613"/>
    <row r="318614"/>
    <row r="318615"/>
    <row r="318616"/>
    <row r="318617"/>
    <row r="318618"/>
    <row r="318619"/>
    <row r="318620"/>
    <row r="318621"/>
    <row r="318622"/>
    <row r="318623"/>
    <row r="318624"/>
    <row r="318625"/>
    <row r="318626"/>
    <row r="318627"/>
    <row r="318628"/>
    <row r="318629"/>
    <row r="318630"/>
    <row r="318631"/>
    <row r="318632"/>
    <row r="318633"/>
    <row r="318634"/>
    <row r="318635"/>
    <row r="318636"/>
    <row r="318637"/>
    <row r="318638"/>
    <row r="318639"/>
    <row r="318640"/>
    <row r="318641"/>
    <row r="318642"/>
    <row r="318643"/>
    <row r="318644"/>
    <row r="318645"/>
    <row r="318646"/>
    <row r="318647"/>
    <row r="318648"/>
    <row r="318649"/>
    <row r="318650"/>
    <row r="318651"/>
    <row r="318652"/>
    <row r="318653"/>
    <row r="318654"/>
    <row r="318655"/>
    <row r="318656"/>
    <row r="318657"/>
    <row r="318658"/>
    <row r="318659"/>
    <row r="318660"/>
    <row r="318661"/>
    <row r="318662"/>
    <row r="318663"/>
    <row r="318664"/>
    <row r="318665"/>
    <row r="318666"/>
    <row r="318667"/>
    <row r="318668"/>
    <row r="318669"/>
    <row r="318670"/>
    <row r="318671"/>
    <row r="318672"/>
    <row r="318673"/>
    <row r="318674"/>
    <row r="318675"/>
    <row r="318676"/>
    <row r="318677"/>
    <row r="318678"/>
    <row r="318679"/>
    <row r="318680"/>
    <row r="318681"/>
    <row r="318682"/>
    <row r="318683"/>
    <row r="318684"/>
    <row r="318685"/>
    <row r="318686"/>
    <row r="318687"/>
    <row r="318688"/>
    <row r="318689"/>
    <row r="318690"/>
    <row r="318691"/>
    <row r="318692"/>
    <row r="318693"/>
    <row r="318694"/>
    <row r="318695"/>
    <row r="318696"/>
    <row r="318697"/>
    <row r="318698"/>
    <row r="318699"/>
    <row r="318700"/>
    <row r="318701"/>
    <row r="318702"/>
    <row r="318703"/>
    <row r="318704"/>
    <row r="318705"/>
    <row r="318706"/>
    <row r="318707"/>
    <row r="318708"/>
    <row r="318709"/>
    <row r="318710"/>
    <row r="318711"/>
    <row r="318712"/>
    <row r="318713"/>
    <row r="318714"/>
    <row r="318715"/>
    <row r="318716"/>
    <row r="318717"/>
    <row r="318718"/>
    <row r="318719"/>
    <row r="318720"/>
    <row r="318721"/>
    <row r="318722"/>
    <row r="318723"/>
    <row r="318724"/>
    <row r="318725"/>
    <row r="318726"/>
    <row r="318727"/>
    <row r="318728"/>
    <row r="318729"/>
    <row r="318730"/>
    <row r="318731"/>
    <row r="318732"/>
    <row r="318733"/>
    <row r="318734"/>
    <row r="318735"/>
    <row r="318736"/>
    <row r="318737"/>
    <row r="318738"/>
    <row r="318739"/>
    <row r="318740"/>
    <row r="318741"/>
    <row r="318742"/>
    <row r="318743"/>
    <row r="318744"/>
    <row r="318745"/>
    <row r="318746"/>
    <row r="318747"/>
    <row r="318748"/>
    <row r="318749"/>
    <row r="318750"/>
    <row r="318751"/>
    <row r="318752"/>
    <row r="318753"/>
    <row r="318754"/>
    <row r="318755"/>
    <row r="318756"/>
    <row r="318757"/>
    <row r="318758"/>
    <row r="318759"/>
    <row r="318760"/>
    <row r="318761"/>
    <row r="318762"/>
    <row r="318763"/>
    <row r="318764"/>
    <row r="318765"/>
    <row r="318766"/>
    <row r="318767"/>
    <row r="318768"/>
    <row r="318769"/>
    <row r="318770"/>
    <row r="318771"/>
    <row r="318772"/>
    <row r="318773"/>
    <row r="318774"/>
    <row r="318775"/>
    <row r="318776"/>
    <row r="318777"/>
    <row r="318778"/>
    <row r="318779"/>
    <row r="318780"/>
    <row r="318781"/>
    <row r="318782"/>
    <row r="318783"/>
    <row r="318784"/>
    <row r="318785"/>
    <row r="318786"/>
    <row r="318787"/>
    <row r="318788"/>
    <row r="318789"/>
    <row r="318790"/>
    <row r="318791"/>
    <row r="318792"/>
    <row r="318793"/>
    <row r="318794"/>
    <row r="318795"/>
    <row r="318796"/>
    <row r="318797"/>
    <row r="318798"/>
    <row r="318799"/>
    <row r="318800"/>
    <row r="318801"/>
    <row r="318802"/>
    <row r="318803"/>
    <row r="318804"/>
    <row r="318805"/>
    <row r="318806"/>
    <row r="318807"/>
    <row r="318808"/>
    <row r="318809"/>
    <row r="318810"/>
    <row r="318811"/>
    <row r="318812"/>
    <row r="318813"/>
    <row r="318814"/>
    <row r="318815"/>
    <row r="318816"/>
    <row r="318817"/>
    <row r="318818"/>
    <row r="318819"/>
    <row r="318820"/>
    <row r="318821"/>
    <row r="318822"/>
    <row r="318823"/>
    <row r="318824"/>
    <row r="318825"/>
    <row r="318826"/>
    <row r="318827"/>
    <row r="318828"/>
    <row r="318829"/>
    <row r="318830"/>
    <row r="318831"/>
    <row r="318832"/>
    <row r="318833"/>
    <row r="318834"/>
    <row r="318835"/>
    <row r="318836"/>
    <row r="318837"/>
    <row r="318838"/>
    <row r="318839"/>
    <row r="318840"/>
    <row r="318841"/>
    <row r="318842"/>
    <row r="318843"/>
    <row r="318844"/>
    <row r="318845"/>
    <row r="318846"/>
    <row r="318847"/>
    <row r="318848"/>
    <row r="318849"/>
    <row r="318850"/>
    <row r="318851"/>
    <row r="318852"/>
    <row r="318853"/>
    <row r="318854"/>
    <row r="318855"/>
    <row r="318856"/>
    <row r="318857"/>
    <row r="318858"/>
    <row r="318859"/>
    <row r="318860"/>
    <row r="318861"/>
    <row r="318862"/>
    <row r="318863"/>
    <row r="318864"/>
    <row r="318865"/>
    <row r="318866"/>
    <row r="318867"/>
    <row r="318868"/>
    <row r="318869"/>
    <row r="318870"/>
    <row r="318871"/>
    <row r="318872"/>
    <row r="318873"/>
    <row r="318874"/>
    <row r="318875"/>
    <row r="318876"/>
    <row r="318877"/>
    <row r="318878"/>
    <row r="318879"/>
    <row r="318880"/>
    <row r="318881"/>
    <row r="318882"/>
    <row r="318883"/>
    <row r="318884"/>
    <row r="318885"/>
    <row r="318886"/>
    <row r="318887"/>
    <row r="318888"/>
    <row r="318889"/>
    <row r="318890"/>
    <row r="318891"/>
    <row r="318892"/>
    <row r="318893"/>
    <row r="318894"/>
    <row r="318895"/>
    <row r="318896"/>
    <row r="318897"/>
    <row r="318898"/>
    <row r="318899"/>
    <row r="318900"/>
    <row r="318901"/>
    <row r="318902"/>
    <row r="318903"/>
    <row r="318904"/>
    <row r="318905"/>
    <row r="318906"/>
    <row r="318907"/>
    <row r="318908"/>
    <row r="318909"/>
    <row r="318910"/>
    <row r="318911"/>
    <row r="318912"/>
    <row r="318913"/>
    <row r="318914"/>
    <row r="318915"/>
    <row r="318916"/>
    <row r="318917"/>
    <row r="318918"/>
    <row r="318919"/>
    <row r="318920"/>
    <row r="318921"/>
    <row r="318922"/>
    <row r="318923"/>
    <row r="318924"/>
    <row r="318925"/>
    <row r="318926"/>
    <row r="318927"/>
    <row r="318928"/>
    <row r="318929"/>
    <row r="318930"/>
    <row r="318931"/>
    <row r="318932"/>
    <row r="318933"/>
    <row r="318934"/>
    <row r="318935"/>
    <row r="318936"/>
    <row r="318937"/>
    <row r="318938"/>
    <row r="318939"/>
    <row r="318940"/>
    <row r="318941"/>
    <row r="318942"/>
    <row r="318943"/>
    <row r="318944"/>
    <row r="318945"/>
    <row r="318946"/>
    <row r="318947"/>
    <row r="318948"/>
    <row r="318949"/>
    <row r="318950"/>
    <row r="318951"/>
    <row r="318952"/>
    <row r="318953"/>
    <row r="318954"/>
    <row r="318955"/>
    <row r="318956"/>
    <row r="318957"/>
    <row r="318958"/>
    <row r="318959"/>
    <row r="318960"/>
    <row r="318961"/>
    <row r="318962"/>
    <row r="318963"/>
    <row r="318964"/>
    <row r="318965"/>
    <row r="318966"/>
    <row r="318967"/>
    <row r="318968"/>
    <row r="318969"/>
    <row r="318970"/>
    <row r="318971"/>
    <row r="318972"/>
    <row r="318973"/>
    <row r="318974"/>
    <row r="318975"/>
    <row r="318976"/>
    <row r="318977"/>
    <row r="318978"/>
    <row r="318979"/>
    <row r="318980"/>
    <row r="318981"/>
    <row r="318982"/>
    <row r="318983"/>
    <row r="318984"/>
    <row r="318985"/>
    <row r="318986"/>
    <row r="318987"/>
    <row r="318988"/>
    <row r="318989"/>
    <row r="318990"/>
    <row r="318991"/>
    <row r="318992"/>
    <row r="318993"/>
    <row r="318994"/>
    <row r="318995"/>
    <row r="318996"/>
    <row r="318997"/>
    <row r="318998"/>
    <row r="318999"/>
    <row r="319000"/>
    <row r="319001"/>
    <row r="319002"/>
    <row r="319003"/>
    <row r="319004"/>
    <row r="319005"/>
    <row r="319006"/>
    <row r="319007"/>
    <row r="319008"/>
    <row r="319009"/>
    <row r="319010"/>
    <row r="319011"/>
    <row r="319012"/>
    <row r="319013"/>
    <row r="319014"/>
    <row r="319015"/>
    <row r="319016"/>
    <row r="319017"/>
    <row r="319018"/>
    <row r="319019"/>
    <row r="319020"/>
    <row r="319021"/>
    <row r="319022"/>
    <row r="319023"/>
    <row r="319024"/>
    <row r="319025"/>
    <row r="319026"/>
    <row r="319027"/>
    <row r="319028"/>
    <row r="319029"/>
    <row r="319030"/>
    <row r="319031"/>
    <row r="319032"/>
    <row r="319033"/>
    <row r="319034"/>
    <row r="319035"/>
    <row r="319036"/>
    <row r="319037"/>
    <row r="319038"/>
    <row r="319039"/>
    <row r="319040"/>
    <row r="319041"/>
    <row r="319042"/>
    <row r="319043"/>
    <row r="319044"/>
    <row r="319045"/>
    <row r="319046"/>
    <row r="319047"/>
    <row r="319048"/>
    <row r="319049"/>
    <row r="319050"/>
    <row r="319051"/>
    <row r="319052"/>
    <row r="319053"/>
    <row r="319054"/>
    <row r="319055"/>
    <row r="319056"/>
    <row r="319057"/>
    <row r="319058"/>
    <row r="319059"/>
    <row r="319060"/>
    <row r="319061"/>
    <row r="319062"/>
    <row r="319063"/>
    <row r="319064"/>
    <row r="319065"/>
    <row r="319066"/>
    <row r="319067"/>
    <row r="319068"/>
    <row r="319069"/>
    <row r="319070"/>
    <row r="319071"/>
    <row r="319072"/>
    <row r="319073"/>
    <row r="319074"/>
    <row r="319075"/>
    <row r="319076"/>
    <row r="319077"/>
    <row r="319078"/>
    <row r="319079"/>
    <row r="319080"/>
    <row r="319081"/>
    <row r="319082"/>
    <row r="319083"/>
    <row r="319084"/>
    <row r="319085"/>
    <row r="319086"/>
    <row r="319087"/>
    <row r="319088"/>
    <row r="319089"/>
    <row r="319090"/>
    <row r="319091"/>
    <row r="319092"/>
    <row r="319093"/>
    <row r="319094"/>
    <row r="319095"/>
    <row r="319096"/>
    <row r="319097"/>
    <row r="319098"/>
    <row r="319099"/>
    <row r="319100"/>
    <row r="319101"/>
    <row r="319102"/>
    <row r="319103"/>
    <row r="319104"/>
    <row r="319105"/>
    <row r="319106"/>
    <row r="319107"/>
    <row r="319108"/>
    <row r="319109"/>
    <row r="319110"/>
    <row r="319111"/>
    <row r="319112"/>
    <row r="319113"/>
    <row r="319114"/>
    <row r="319115"/>
    <row r="319116"/>
    <row r="319117"/>
    <row r="319118"/>
    <row r="319119"/>
    <row r="319120"/>
    <row r="319121"/>
    <row r="319122"/>
    <row r="319123"/>
    <row r="319124"/>
    <row r="319125"/>
    <row r="319126"/>
    <row r="319127"/>
    <row r="319128"/>
    <row r="319129"/>
    <row r="319130"/>
    <row r="319131"/>
    <row r="319132"/>
    <row r="319133"/>
    <row r="319134"/>
    <row r="319135"/>
    <row r="319136"/>
    <row r="319137"/>
    <row r="319138"/>
    <row r="319139"/>
    <row r="319140"/>
    <row r="319141"/>
    <row r="319142"/>
    <row r="319143"/>
    <row r="319144"/>
    <row r="319145"/>
    <row r="319146"/>
    <row r="319147"/>
    <row r="319148"/>
    <row r="319149"/>
    <row r="319150"/>
    <row r="319151"/>
    <row r="319152"/>
    <row r="319153"/>
    <row r="319154"/>
    <row r="319155"/>
    <row r="319156"/>
    <row r="319157"/>
    <row r="319158"/>
    <row r="319159"/>
    <row r="319160"/>
    <row r="319161"/>
    <row r="319162"/>
    <row r="319163"/>
    <row r="319164"/>
    <row r="319165"/>
    <row r="319166"/>
    <row r="319167"/>
    <row r="319168"/>
    <row r="319169"/>
    <row r="319170"/>
    <row r="319171"/>
    <row r="319172"/>
    <row r="319173"/>
    <row r="319174"/>
    <row r="319175"/>
    <row r="319176"/>
    <row r="319177"/>
    <row r="319178"/>
    <row r="319179"/>
    <row r="319180"/>
    <row r="319181"/>
    <row r="319182"/>
    <row r="319183"/>
    <row r="319184"/>
    <row r="319185"/>
    <row r="319186"/>
    <row r="319187"/>
    <row r="319188"/>
    <row r="319189"/>
    <row r="319190"/>
    <row r="319191"/>
    <row r="319192"/>
    <row r="319193"/>
    <row r="319194"/>
    <row r="319195"/>
    <row r="319196"/>
    <row r="319197"/>
    <row r="319198"/>
    <row r="319199"/>
    <row r="319200"/>
    <row r="319201"/>
    <row r="319202"/>
    <row r="319203"/>
    <row r="319204"/>
    <row r="319205"/>
    <row r="319206"/>
    <row r="319207"/>
    <row r="319208"/>
    <row r="319209"/>
    <row r="319210"/>
    <row r="319211"/>
    <row r="319212"/>
    <row r="319213"/>
    <row r="319214"/>
    <row r="319215"/>
    <row r="319216"/>
    <row r="319217"/>
    <row r="319218"/>
    <row r="319219"/>
    <row r="319220"/>
    <row r="319221"/>
    <row r="319222"/>
    <row r="319223"/>
    <row r="319224"/>
    <row r="319225"/>
    <row r="319226"/>
    <row r="319227"/>
    <row r="319228"/>
    <row r="319229"/>
    <row r="319230"/>
    <row r="319231"/>
    <row r="319232"/>
    <row r="319233"/>
    <row r="319234"/>
    <row r="319235"/>
    <row r="319236"/>
    <row r="319237"/>
    <row r="319238"/>
    <row r="319239"/>
    <row r="319240"/>
    <row r="319241"/>
    <row r="319242"/>
    <row r="319243"/>
    <row r="319244"/>
    <row r="319245"/>
    <row r="319246"/>
    <row r="319247"/>
    <row r="319248"/>
    <row r="319249"/>
    <row r="319250"/>
    <row r="319251"/>
    <row r="319252"/>
    <row r="319253"/>
    <row r="319254"/>
    <row r="319255"/>
    <row r="319256"/>
    <row r="319257"/>
    <row r="319258"/>
    <row r="319259"/>
    <row r="319260"/>
    <row r="319261"/>
    <row r="319262"/>
    <row r="319263"/>
    <row r="319264"/>
    <row r="319265"/>
    <row r="319266"/>
    <row r="319267"/>
    <row r="319268"/>
    <row r="319269"/>
    <row r="319270"/>
    <row r="319271"/>
    <row r="319272"/>
    <row r="319273"/>
    <row r="319274"/>
    <row r="319275"/>
    <row r="319276"/>
    <row r="319277"/>
    <row r="319278"/>
    <row r="319279"/>
    <row r="319280"/>
    <row r="319281"/>
    <row r="319282"/>
    <row r="319283"/>
    <row r="319284"/>
    <row r="319285"/>
    <row r="319286"/>
    <row r="319287"/>
    <row r="319288"/>
    <row r="319289"/>
    <row r="319290"/>
    <row r="319291"/>
    <row r="319292"/>
    <row r="319293"/>
    <row r="319294"/>
    <row r="319295"/>
    <row r="319296"/>
    <row r="319297"/>
    <row r="319298"/>
    <row r="319299"/>
    <row r="319300"/>
    <row r="319301"/>
    <row r="319302"/>
    <row r="319303"/>
    <row r="319304"/>
    <row r="319305"/>
    <row r="319306"/>
    <row r="319307"/>
    <row r="319308"/>
    <row r="319309"/>
    <row r="319310"/>
    <row r="319311"/>
    <row r="319312"/>
    <row r="319313"/>
    <row r="319314"/>
    <row r="319315"/>
    <row r="319316"/>
    <row r="319317"/>
    <row r="319318"/>
    <row r="319319"/>
    <row r="319320"/>
    <row r="319321"/>
    <row r="319322"/>
    <row r="319323"/>
    <row r="319324"/>
    <row r="319325"/>
    <row r="319326"/>
    <row r="319327"/>
    <row r="319328"/>
    <row r="319329"/>
    <row r="319330"/>
    <row r="319331"/>
    <row r="319332"/>
    <row r="319333"/>
    <row r="319334"/>
    <row r="319335"/>
    <row r="319336"/>
    <row r="319337"/>
    <row r="319338"/>
    <row r="319339"/>
    <row r="319340"/>
    <row r="319341"/>
    <row r="319342"/>
    <row r="319343"/>
    <row r="319344"/>
    <row r="319345"/>
    <row r="319346"/>
    <row r="319347"/>
    <row r="319348"/>
    <row r="319349"/>
    <row r="319350"/>
    <row r="319351"/>
    <row r="319352"/>
    <row r="319353"/>
    <row r="319354"/>
    <row r="319355"/>
    <row r="319356"/>
    <row r="319357"/>
    <row r="319358"/>
    <row r="319359"/>
    <row r="319360"/>
    <row r="319361"/>
    <row r="319362"/>
    <row r="319363"/>
    <row r="319364"/>
    <row r="319365"/>
    <row r="319366"/>
    <row r="319367"/>
    <row r="319368"/>
    <row r="319369"/>
    <row r="319370"/>
    <row r="319371"/>
    <row r="319372"/>
    <row r="319373"/>
    <row r="319374"/>
    <row r="319375"/>
    <row r="319376"/>
    <row r="319377"/>
    <row r="319378"/>
    <row r="319379"/>
    <row r="319380"/>
    <row r="319381"/>
    <row r="319382"/>
    <row r="319383"/>
    <row r="319384"/>
    <row r="319385"/>
    <row r="319386"/>
    <row r="319387"/>
    <row r="319388"/>
    <row r="319389"/>
    <row r="319390"/>
    <row r="319391"/>
    <row r="319392"/>
    <row r="319393"/>
    <row r="319394"/>
    <row r="319395"/>
    <row r="319396"/>
    <row r="319397"/>
    <row r="319398"/>
    <row r="319399"/>
    <row r="319400"/>
    <row r="319401"/>
    <row r="319402"/>
    <row r="319403"/>
    <row r="319404"/>
    <row r="319405"/>
    <row r="319406"/>
    <row r="319407"/>
    <row r="319408"/>
    <row r="319409"/>
    <row r="319410"/>
    <row r="319411"/>
    <row r="319412"/>
    <row r="319413"/>
    <row r="319414"/>
    <row r="319415"/>
    <row r="319416"/>
    <row r="319417"/>
    <row r="319418"/>
    <row r="319419"/>
    <row r="319420"/>
    <row r="319421"/>
    <row r="319422"/>
    <row r="319423"/>
    <row r="319424"/>
    <row r="319425"/>
    <row r="319426"/>
    <row r="319427"/>
    <row r="319428"/>
    <row r="319429"/>
    <row r="319430"/>
    <row r="319431"/>
    <row r="319432"/>
    <row r="319433"/>
    <row r="319434"/>
    <row r="319435"/>
    <row r="319436"/>
    <row r="319437"/>
    <row r="319438"/>
    <row r="319439"/>
    <row r="319440"/>
    <row r="319441"/>
    <row r="319442"/>
    <row r="319443"/>
    <row r="319444"/>
    <row r="319445"/>
    <row r="319446"/>
    <row r="319447"/>
    <row r="319448"/>
    <row r="319449"/>
    <row r="319450"/>
    <row r="319451"/>
    <row r="319452"/>
    <row r="319453"/>
    <row r="319454"/>
    <row r="319455"/>
    <row r="319456"/>
    <row r="319457"/>
    <row r="319458"/>
    <row r="319459"/>
    <row r="319460"/>
    <row r="319461"/>
    <row r="319462"/>
    <row r="319463"/>
    <row r="319464"/>
    <row r="319465"/>
    <row r="319466"/>
    <row r="319467"/>
    <row r="319468"/>
    <row r="319469"/>
    <row r="319470"/>
    <row r="319471"/>
    <row r="319472"/>
    <row r="319473"/>
    <row r="319474"/>
    <row r="319475"/>
    <row r="319476"/>
    <row r="319477"/>
    <row r="319478"/>
    <row r="319479"/>
    <row r="319480"/>
    <row r="319481"/>
    <row r="319482"/>
    <row r="319483"/>
    <row r="319484"/>
    <row r="319485"/>
    <row r="319486"/>
    <row r="319487"/>
    <row r="319488"/>
    <row r="319489"/>
    <row r="319490"/>
    <row r="319491"/>
    <row r="319492"/>
    <row r="319493"/>
    <row r="319494"/>
    <row r="319495"/>
    <row r="319496"/>
    <row r="319497"/>
    <row r="319498"/>
    <row r="319499"/>
    <row r="319500"/>
    <row r="319501"/>
    <row r="319502"/>
    <row r="319503"/>
    <row r="319504"/>
    <row r="319505"/>
    <row r="319506"/>
    <row r="319507"/>
    <row r="319508"/>
    <row r="319509"/>
    <row r="319510"/>
    <row r="319511"/>
    <row r="319512"/>
    <row r="319513"/>
    <row r="319514"/>
    <row r="319515"/>
    <row r="319516"/>
    <row r="319517"/>
    <row r="319518"/>
    <row r="319519"/>
    <row r="319520"/>
    <row r="319521"/>
    <row r="319522"/>
    <row r="319523"/>
    <row r="319524"/>
    <row r="319525"/>
    <row r="319526"/>
    <row r="319527"/>
    <row r="319528"/>
    <row r="319529"/>
    <row r="319530"/>
    <row r="319531"/>
    <row r="319532"/>
    <row r="319533"/>
    <row r="319534"/>
    <row r="319535"/>
    <row r="319536"/>
    <row r="319537"/>
    <row r="319538"/>
    <row r="319539"/>
    <row r="319540"/>
    <row r="319541"/>
    <row r="319542"/>
    <row r="319543"/>
    <row r="319544"/>
    <row r="319545"/>
    <row r="319546"/>
    <row r="319547"/>
    <row r="319548"/>
    <row r="319549"/>
    <row r="319550"/>
    <row r="319551"/>
    <row r="319552"/>
    <row r="319553"/>
    <row r="319554"/>
    <row r="319555"/>
    <row r="319556"/>
    <row r="319557"/>
    <row r="319558"/>
    <row r="319559"/>
    <row r="319560"/>
    <row r="319561"/>
    <row r="319562"/>
    <row r="319563"/>
    <row r="319564"/>
    <row r="319565"/>
    <row r="319566"/>
    <row r="319567"/>
    <row r="319568"/>
    <row r="319569"/>
    <row r="319570"/>
    <row r="319571"/>
    <row r="319572"/>
    <row r="319573"/>
    <row r="319574"/>
    <row r="319575"/>
    <row r="319576"/>
    <row r="319577"/>
    <row r="319578"/>
    <row r="319579"/>
    <row r="319580"/>
    <row r="319581"/>
    <row r="319582"/>
    <row r="319583"/>
    <row r="319584"/>
    <row r="319585"/>
    <row r="319586"/>
    <row r="319587"/>
    <row r="319588"/>
    <row r="319589"/>
    <row r="319590"/>
    <row r="319591"/>
    <row r="319592"/>
    <row r="319593"/>
    <row r="319594"/>
    <row r="319595"/>
    <row r="319596"/>
    <row r="319597"/>
    <row r="319598"/>
    <row r="319599"/>
    <row r="319600"/>
    <row r="319601"/>
    <row r="319602"/>
    <row r="319603"/>
    <row r="319604"/>
    <row r="319605"/>
    <row r="319606"/>
    <row r="319607"/>
    <row r="319608"/>
    <row r="319609"/>
    <row r="319610"/>
    <row r="319611"/>
    <row r="319612"/>
    <row r="319613"/>
    <row r="319614"/>
    <row r="319615"/>
    <row r="319616"/>
    <row r="319617"/>
    <row r="319618"/>
    <row r="319619"/>
    <row r="319620"/>
    <row r="319621"/>
    <row r="319622"/>
    <row r="319623"/>
    <row r="319624"/>
    <row r="319625"/>
    <row r="319626"/>
    <row r="319627"/>
    <row r="319628"/>
    <row r="319629"/>
    <row r="319630"/>
    <row r="319631"/>
    <row r="319632"/>
    <row r="319633"/>
    <row r="319634"/>
    <row r="319635"/>
    <row r="319636"/>
    <row r="319637"/>
    <row r="319638"/>
    <row r="319639"/>
    <row r="319640"/>
    <row r="319641"/>
    <row r="319642"/>
    <row r="319643"/>
    <row r="319644"/>
    <row r="319645"/>
    <row r="319646"/>
    <row r="319647"/>
    <row r="319648"/>
    <row r="319649"/>
    <row r="319650"/>
    <row r="319651"/>
    <row r="319652"/>
    <row r="319653"/>
    <row r="319654"/>
    <row r="319655"/>
    <row r="319656"/>
    <row r="319657"/>
    <row r="319658"/>
    <row r="319659"/>
    <row r="319660"/>
    <row r="319661"/>
    <row r="319662"/>
    <row r="319663"/>
    <row r="319664"/>
    <row r="319665"/>
    <row r="319666"/>
    <row r="319667"/>
    <row r="319668"/>
    <row r="319669"/>
    <row r="319670"/>
    <row r="319671"/>
    <row r="319672"/>
    <row r="319673"/>
    <row r="319674"/>
    <row r="319675"/>
    <row r="319676"/>
    <row r="319677"/>
    <row r="319678"/>
    <row r="319679"/>
    <row r="319680"/>
    <row r="319681"/>
    <row r="319682"/>
    <row r="319683"/>
    <row r="319684"/>
    <row r="319685"/>
    <row r="319686"/>
    <row r="319687"/>
    <row r="319688"/>
    <row r="319689"/>
    <row r="319690"/>
    <row r="319691"/>
    <row r="319692"/>
    <row r="319693"/>
    <row r="319694"/>
    <row r="319695"/>
    <row r="319696"/>
    <row r="319697"/>
    <row r="319698"/>
    <row r="319699"/>
    <row r="319700"/>
    <row r="319701"/>
    <row r="319702"/>
    <row r="319703"/>
    <row r="319704"/>
    <row r="319705"/>
    <row r="319706"/>
    <row r="319707"/>
    <row r="319708"/>
    <row r="319709"/>
    <row r="319710"/>
    <row r="319711"/>
    <row r="319712"/>
    <row r="319713"/>
    <row r="319714"/>
    <row r="319715"/>
    <row r="319716"/>
    <row r="319717"/>
    <row r="319718"/>
    <row r="319719"/>
    <row r="319720"/>
    <row r="319721"/>
    <row r="319722"/>
    <row r="319723"/>
    <row r="319724"/>
    <row r="319725"/>
    <row r="319726"/>
    <row r="319727"/>
    <row r="319728"/>
    <row r="319729"/>
    <row r="319730"/>
    <row r="319731"/>
    <row r="319732"/>
    <row r="319733"/>
    <row r="319734"/>
    <row r="319735"/>
    <row r="319736"/>
    <row r="319737"/>
    <row r="319738"/>
    <row r="319739"/>
    <row r="319740"/>
    <row r="319741"/>
    <row r="319742"/>
    <row r="319743"/>
    <row r="319744"/>
    <row r="319745"/>
    <row r="319746"/>
    <row r="319747"/>
    <row r="319748"/>
    <row r="319749"/>
    <row r="319750"/>
    <row r="319751"/>
    <row r="319752"/>
    <row r="319753"/>
    <row r="319754"/>
    <row r="319755"/>
    <row r="319756"/>
    <row r="319757"/>
    <row r="319758"/>
    <row r="319759"/>
    <row r="319760"/>
    <row r="319761"/>
    <row r="319762"/>
    <row r="319763"/>
    <row r="319764"/>
    <row r="319765"/>
    <row r="319766"/>
    <row r="319767"/>
    <row r="319768"/>
    <row r="319769"/>
    <row r="319770"/>
    <row r="319771"/>
    <row r="319772"/>
    <row r="319773"/>
    <row r="319774"/>
    <row r="319775"/>
    <row r="319776"/>
    <row r="319777"/>
    <row r="319778"/>
    <row r="319779"/>
    <row r="319780"/>
    <row r="319781"/>
    <row r="319782"/>
    <row r="319783"/>
    <row r="319784"/>
    <row r="319785"/>
    <row r="319786"/>
    <row r="319787"/>
    <row r="319788"/>
    <row r="319789"/>
    <row r="319790"/>
    <row r="319791"/>
    <row r="319792"/>
    <row r="319793"/>
    <row r="319794"/>
    <row r="319795"/>
    <row r="319796"/>
    <row r="319797"/>
    <row r="319798"/>
    <row r="319799"/>
    <row r="319800"/>
    <row r="319801"/>
    <row r="319802"/>
    <row r="319803"/>
    <row r="319804"/>
    <row r="319805"/>
    <row r="319806"/>
    <row r="319807"/>
    <row r="319808"/>
    <row r="319809"/>
    <row r="319810"/>
    <row r="319811"/>
    <row r="319812"/>
    <row r="319813"/>
    <row r="319814"/>
    <row r="319815"/>
    <row r="319816"/>
    <row r="319817"/>
    <row r="319818"/>
    <row r="319819"/>
    <row r="319820"/>
    <row r="319821"/>
    <row r="319822"/>
    <row r="319823"/>
    <row r="319824"/>
    <row r="319825"/>
    <row r="319826"/>
    <row r="319827"/>
    <row r="319828"/>
    <row r="319829"/>
    <row r="319830"/>
    <row r="319831"/>
    <row r="319832"/>
    <row r="319833"/>
    <row r="319834"/>
    <row r="319835"/>
    <row r="319836"/>
    <row r="319837"/>
    <row r="319838"/>
    <row r="319839"/>
    <row r="319840"/>
    <row r="319841"/>
    <row r="319842"/>
    <row r="319843"/>
    <row r="319844"/>
    <row r="319845"/>
    <row r="319846"/>
    <row r="319847"/>
    <row r="319848"/>
    <row r="319849"/>
    <row r="319850"/>
    <row r="319851"/>
    <row r="319852"/>
    <row r="319853"/>
    <row r="319854"/>
    <row r="319855"/>
    <row r="319856"/>
    <row r="319857"/>
    <row r="319858"/>
    <row r="319859"/>
    <row r="319860"/>
    <row r="319861"/>
    <row r="319862"/>
    <row r="319863"/>
    <row r="319864"/>
    <row r="319865"/>
    <row r="319866"/>
    <row r="319867"/>
    <row r="319868"/>
    <row r="319869"/>
    <row r="319870"/>
    <row r="319871"/>
    <row r="319872"/>
    <row r="319873"/>
    <row r="319874"/>
    <row r="319875"/>
    <row r="319876"/>
    <row r="319877"/>
    <row r="319878"/>
    <row r="319879"/>
    <row r="319880"/>
    <row r="319881"/>
    <row r="319882"/>
    <row r="319883"/>
    <row r="319884"/>
    <row r="319885"/>
    <row r="319886"/>
    <row r="319887"/>
    <row r="319888"/>
    <row r="319889"/>
    <row r="319890"/>
    <row r="319891"/>
    <row r="319892"/>
    <row r="319893"/>
    <row r="319894"/>
    <row r="319895"/>
    <row r="319896"/>
    <row r="319897"/>
    <row r="319898"/>
    <row r="319899"/>
    <row r="319900"/>
    <row r="319901"/>
    <row r="319902"/>
    <row r="319903"/>
    <row r="319904"/>
    <row r="319905"/>
    <row r="319906"/>
    <row r="319907"/>
    <row r="319908"/>
    <row r="319909"/>
    <row r="319910"/>
    <row r="319911"/>
    <row r="319912"/>
    <row r="319913"/>
    <row r="319914"/>
    <row r="319915"/>
    <row r="319916"/>
    <row r="319917"/>
    <row r="319918"/>
    <row r="319919"/>
    <row r="319920"/>
    <row r="319921"/>
    <row r="319922"/>
    <row r="319923"/>
    <row r="319924"/>
    <row r="319925"/>
    <row r="319926"/>
    <row r="319927"/>
    <row r="319928"/>
    <row r="319929"/>
    <row r="319930"/>
    <row r="319931"/>
    <row r="319932"/>
    <row r="319933"/>
    <row r="319934"/>
    <row r="319935"/>
    <row r="319936"/>
    <row r="319937"/>
    <row r="319938"/>
    <row r="319939"/>
    <row r="319940"/>
    <row r="319941"/>
    <row r="319942"/>
    <row r="319943"/>
    <row r="319944"/>
    <row r="319945"/>
    <row r="319946"/>
    <row r="319947"/>
    <row r="319948"/>
    <row r="319949"/>
    <row r="319950"/>
    <row r="319951"/>
    <row r="319952"/>
    <row r="319953"/>
    <row r="319954"/>
    <row r="319955"/>
    <row r="319956"/>
    <row r="319957"/>
    <row r="319958"/>
    <row r="319959"/>
    <row r="319960"/>
    <row r="319961"/>
    <row r="319962"/>
    <row r="319963"/>
    <row r="319964"/>
    <row r="319965"/>
    <row r="319966"/>
    <row r="319967"/>
    <row r="319968"/>
    <row r="319969"/>
    <row r="319970"/>
    <row r="319971"/>
    <row r="319972"/>
    <row r="319973"/>
    <row r="319974"/>
    <row r="319975"/>
    <row r="319976"/>
    <row r="319977"/>
    <row r="319978"/>
    <row r="319979"/>
    <row r="319980"/>
    <row r="319981"/>
    <row r="319982"/>
    <row r="319983"/>
    <row r="319984"/>
    <row r="319985"/>
    <row r="319986"/>
    <row r="319987"/>
    <row r="319988"/>
    <row r="319989"/>
    <row r="319990"/>
    <row r="319991"/>
    <row r="319992"/>
    <row r="319993"/>
    <row r="319994"/>
    <row r="319995"/>
    <row r="319996"/>
    <row r="319997"/>
    <row r="319998"/>
    <row r="319999"/>
    <row r="320000"/>
    <row r="320001"/>
    <row r="320002"/>
    <row r="320003"/>
    <row r="320004"/>
    <row r="320005"/>
    <row r="320006"/>
    <row r="320007"/>
    <row r="320008"/>
    <row r="320009"/>
    <row r="320010"/>
    <row r="320011"/>
    <row r="320012"/>
    <row r="320013"/>
    <row r="320014"/>
    <row r="320015"/>
    <row r="320016"/>
    <row r="320017"/>
    <row r="320018"/>
    <row r="320019"/>
    <row r="320020"/>
    <row r="320021"/>
    <row r="320022"/>
    <row r="320023"/>
    <row r="320024"/>
    <row r="320025"/>
    <row r="320026"/>
    <row r="320027"/>
    <row r="320028"/>
    <row r="320029"/>
    <row r="320030"/>
    <row r="320031"/>
    <row r="320032"/>
    <row r="320033"/>
    <row r="320034"/>
    <row r="320035"/>
    <row r="320036"/>
    <row r="320037"/>
    <row r="320038"/>
    <row r="320039"/>
    <row r="320040"/>
    <row r="320041"/>
    <row r="320042"/>
    <row r="320043"/>
    <row r="320044"/>
    <row r="320045"/>
    <row r="320046"/>
    <row r="320047"/>
    <row r="320048"/>
    <row r="320049"/>
    <row r="320050"/>
    <row r="320051"/>
    <row r="320052"/>
    <row r="320053"/>
    <row r="320054"/>
    <row r="320055"/>
    <row r="320056"/>
    <row r="320057"/>
    <row r="320058"/>
    <row r="320059"/>
    <row r="320060"/>
    <row r="320061"/>
    <row r="320062"/>
    <row r="320063"/>
    <row r="320064"/>
    <row r="320065"/>
    <row r="320066"/>
    <row r="320067"/>
    <row r="320068"/>
    <row r="320069"/>
    <row r="320070"/>
    <row r="320071"/>
    <row r="320072"/>
    <row r="320073"/>
    <row r="320074"/>
    <row r="320075"/>
    <row r="320076"/>
    <row r="320077"/>
    <row r="320078"/>
    <row r="320079"/>
    <row r="320080"/>
    <row r="320081"/>
    <row r="320082"/>
    <row r="320083"/>
    <row r="320084"/>
    <row r="320085"/>
    <row r="320086"/>
    <row r="320087"/>
    <row r="320088"/>
    <row r="320089"/>
    <row r="320090"/>
    <row r="320091"/>
    <row r="320092"/>
    <row r="320093"/>
    <row r="320094"/>
    <row r="320095"/>
    <row r="320096"/>
    <row r="320097"/>
    <row r="320098"/>
    <row r="320099"/>
    <row r="320100"/>
    <row r="320101"/>
    <row r="320102"/>
    <row r="320103"/>
    <row r="320104"/>
    <row r="320105"/>
    <row r="320106"/>
    <row r="320107"/>
    <row r="320108"/>
    <row r="320109"/>
    <row r="320110"/>
    <row r="320111"/>
    <row r="320112"/>
    <row r="320113"/>
    <row r="320114"/>
    <row r="320115"/>
    <row r="320116"/>
    <row r="320117"/>
    <row r="320118"/>
    <row r="320119"/>
    <row r="320120"/>
    <row r="320121"/>
    <row r="320122"/>
    <row r="320123"/>
    <row r="320124"/>
    <row r="320125"/>
    <row r="320126"/>
    <row r="320127"/>
    <row r="320128"/>
    <row r="320129"/>
    <row r="320130"/>
    <row r="320131"/>
    <row r="320132"/>
    <row r="320133"/>
    <row r="320134"/>
    <row r="320135"/>
    <row r="320136"/>
    <row r="320137"/>
    <row r="320138"/>
    <row r="320139"/>
    <row r="320140"/>
    <row r="320141"/>
    <row r="320142"/>
    <row r="320143"/>
    <row r="320144"/>
    <row r="320145"/>
    <row r="320146"/>
    <row r="320147"/>
    <row r="320148"/>
    <row r="320149"/>
    <row r="320150"/>
    <row r="320151"/>
    <row r="320152"/>
    <row r="320153"/>
    <row r="320154"/>
    <row r="320155"/>
    <row r="320156"/>
    <row r="320157"/>
    <row r="320158"/>
    <row r="320159"/>
    <row r="320160"/>
    <row r="320161"/>
    <row r="320162"/>
    <row r="320163"/>
    <row r="320164"/>
    <row r="320165"/>
    <row r="320166"/>
    <row r="320167"/>
    <row r="320168"/>
    <row r="320169"/>
    <row r="320170"/>
    <row r="320171"/>
    <row r="320172"/>
    <row r="320173"/>
    <row r="320174"/>
    <row r="320175"/>
    <row r="320176"/>
    <row r="320177"/>
    <row r="320178"/>
    <row r="320179"/>
    <row r="320180"/>
    <row r="320181"/>
    <row r="320182"/>
    <row r="320183"/>
    <row r="320184"/>
    <row r="320185"/>
    <row r="320186"/>
    <row r="320187"/>
    <row r="320188"/>
    <row r="320189"/>
    <row r="320190"/>
    <row r="320191"/>
    <row r="320192"/>
    <row r="320193"/>
    <row r="320194"/>
    <row r="320195"/>
    <row r="320196"/>
    <row r="320197"/>
    <row r="320198"/>
    <row r="320199"/>
    <row r="320200"/>
    <row r="320201"/>
    <row r="320202"/>
    <row r="320203"/>
    <row r="320204"/>
    <row r="320205"/>
    <row r="320206"/>
    <row r="320207"/>
    <row r="320208"/>
    <row r="320209"/>
    <row r="320210"/>
    <row r="320211"/>
    <row r="320212"/>
    <row r="320213"/>
    <row r="320214"/>
    <row r="320215"/>
    <row r="320216"/>
    <row r="320217"/>
    <row r="320218"/>
    <row r="320219"/>
    <row r="320220"/>
    <row r="320221"/>
    <row r="320222"/>
    <row r="320223"/>
    <row r="320224"/>
    <row r="320225"/>
    <row r="320226"/>
    <row r="320227"/>
    <row r="320228"/>
    <row r="320229"/>
    <row r="320230"/>
    <row r="320231"/>
    <row r="320232"/>
    <row r="320233"/>
    <row r="320234"/>
    <row r="320235"/>
    <row r="320236"/>
    <row r="320237"/>
    <row r="320238"/>
    <row r="320239"/>
    <row r="320240"/>
    <row r="320241"/>
    <row r="320242"/>
    <row r="320243"/>
    <row r="320244"/>
    <row r="320245"/>
    <row r="320246"/>
    <row r="320247"/>
    <row r="320248"/>
    <row r="320249"/>
    <row r="320250"/>
    <row r="320251"/>
    <row r="320252"/>
    <row r="320253"/>
    <row r="320254"/>
    <row r="320255"/>
    <row r="320256"/>
    <row r="320257"/>
    <row r="320258"/>
    <row r="320259"/>
    <row r="320260"/>
    <row r="320261"/>
    <row r="320262"/>
    <row r="320263"/>
    <row r="320264"/>
    <row r="320265"/>
    <row r="320266"/>
    <row r="320267"/>
    <row r="320268"/>
    <row r="320269"/>
    <row r="320270"/>
    <row r="320271"/>
    <row r="320272"/>
    <row r="320273"/>
    <row r="320274"/>
    <row r="320275"/>
    <row r="320276"/>
    <row r="320277"/>
    <row r="320278"/>
    <row r="320279"/>
    <row r="320280"/>
    <row r="320281"/>
    <row r="320282"/>
    <row r="320283"/>
    <row r="320284"/>
    <row r="320285"/>
    <row r="320286"/>
    <row r="320287"/>
    <row r="320288"/>
    <row r="320289"/>
    <row r="320290"/>
    <row r="320291"/>
    <row r="320292"/>
    <row r="320293"/>
    <row r="320294"/>
    <row r="320295"/>
    <row r="320296"/>
    <row r="320297"/>
    <row r="320298"/>
    <row r="320299"/>
    <row r="320300"/>
    <row r="320301"/>
    <row r="320302"/>
    <row r="320303"/>
    <row r="320304"/>
    <row r="320305"/>
    <row r="320306"/>
    <row r="320307"/>
    <row r="320308"/>
    <row r="320309"/>
    <row r="320310"/>
    <row r="320311"/>
    <row r="320312"/>
    <row r="320313"/>
    <row r="320314"/>
    <row r="320315"/>
    <row r="320316"/>
    <row r="320317"/>
    <row r="320318"/>
    <row r="320319"/>
    <row r="320320"/>
    <row r="320321"/>
    <row r="320322"/>
    <row r="320323"/>
    <row r="320324"/>
    <row r="320325"/>
    <row r="320326"/>
    <row r="320327"/>
    <row r="320328"/>
    <row r="320329"/>
    <row r="320330"/>
    <row r="320331"/>
    <row r="320332"/>
    <row r="320333"/>
    <row r="320334"/>
    <row r="320335"/>
    <row r="320336"/>
    <row r="320337"/>
    <row r="320338"/>
    <row r="320339"/>
    <row r="320340"/>
    <row r="320341"/>
    <row r="320342"/>
    <row r="320343"/>
    <row r="320344"/>
    <row r="320345"/>
    <row r="320346"/>
    <row r="320347"/>
    <row r="320348"/>
    <row r="320349"/>
    <row r="320350"/>
    <row r="320351"/>
    <row r="320352"/>
    <row r="320353"/>
    <row r="320354"/>
    <row r="320355"/>
    <row r="320356"/>
    <row r="320357"/>
    <row r="320358"/>
    <row r="320359"/>
    <row r="320360"/>
    <row r="320361"/>
    <row r="320362"/>
    <row r="320363"/>
    <row r="320364"/>
    <row r="320365"/>
    <row r="320366"/>
    <row r="320367"/>
    <row r="320368"/>
    <row r="320369"/>
    <row r="320370"/>
    <row r="320371"/>
    <row r="320372"/>
    <row r="320373"/>
    <row r="320374"/>
    <row r="320375"/>
    <row r="320376"/>
    <row r="320377"/>
    <row r="320378"/>
    <row r="320379"/>
    <row r="320380"/>
    <row r="320381"/>
    <row r="320382"/>
    <row r="320383"/>
    <row r="320384"/>
    <row r="320385"/>
    <row r="320386"/>
    <row r="320387"/>
    <row r="320388"/>
    <row r="320389"/>
    <row r="320390"/>
    <row r="320391"/>
    <row r="320392"/>
    <row r="320393"/>
    <row r="320394"/>
    <row r="320395"/>
    <row r="320396"/>
    <row r="320397"/>
    <row r="320398"/>
    <row r="320399"/>
    <row r="320400"/>
    <row r="320401"/>
    <row r="320402"/>
    <row r="320403"/>
    <row r="320404"/>
    <row r="320405"/>
    <row r="320406"/>
    <row r="320407"/>
    <row r="320408"/>
    <row r="320409"/>
    <row r="320410"/>
    <row r="320411"/>
    <row r="320412"/>
    <row r="320413"/>
    <row r="320414"/>
    <row r="320415"/>
    <row r="320416"/>
    <row r="320417"/>
    <row r="320418"/>
    <row r="320419"/>
    <row r="320420"/>
    <row r="320421"/>
    <row r="320422"/>
    <row r="320423"/>
    <row r="320424"/>
    <row r="320425"/>
    <row r="320426"/>
    <row r="320427"/>
    <row r="320428"/>
    <row r="320429"/>
    <row r="320430"/>
    <row r="320431"/>
    <row r="320432"/>
    <row r="320433"/>
    <row r="320434"/>
    <row r="320435"/>
    <row r="320436"/>
    <row r="320437"/>
    <row r="320438"/>
    <row r="320439"/>
    <row r="320440"/>
    <row r="320441"/>
    <row r="320442"/>
    <row r="320443"/>
    <row r="320444"/>
    <row r="320445"/>
    <row r="320446"/>
    <row r="320447"/>
    <row r="320448"/>
    <row r="320449"/>
    <row r="320450"/>
    <row r="320451"/>
    <row r="320452"/>
    <row r="320453"/>
    <row r="320454"/>
    <row r="320455"/>
    <row r="320456"/>
    <row r="320457"/>
    <row r="320458"/>
    <row r="320459"/>
    <row r="320460"/>
    <row r="320461"/>
    <row r="320462"/>
    <row r="320463"/>
    <row r="320464"/>
    <row r="320465"/>
    <row r="320466"/>
    <row r="320467"/>
    <row r="320468"/>
    <row r="320469"/>
    <row r="320470"/>
    <row r="320471"/>
    <row r="320472"/>
    <row r="320473"/>
    <row r="320474"/>
    <row r="320475"/>
    <row r="320476"/>
    <row r="320477"/>
    <row r="320478"/>
    <row r="320479"/>
    <row r="320480"/>
    <row r="320481"/>
    <row r="320482"/>
    <row r="320483"/>
    <row r="320484"/>
    <row r="320485"/>
    <row r="320486"/>
    <row r="320487"/>
    <row r="320488"/>
    <row r="320489"/>
    <row r="320490"/>
    <row r="320491"/>
    <row r="320492"/>
    <row r="320493"/>
    <row r="320494"/>
    <row r="320495"/>
    <row r="320496"/>
    <row r="320497"/>
    <row r="320498"/>
    <row r="320499"/>
    <row r="320500"/>
    <row r="320501"/>
    <row r="320502"/>
    <row r="320503"/>
    <row r="320504"/>
    <row r="320505"/>
    <row r="320506"/>
    <row r="320507"/>
    <row r="320508"/>
    <row r="320509"/>
    <row r="320510"/>
    <row r="320511"/>
    <row r="320512"/>
    <row r="320513"/>
    <row r="320514"/>
    <row r="320515"/>
    <row r="320516"/>
    <row r="320517"/>
    <row r="320518"/>
    <row r="320519"/>
    <row r="320520"/>
    <row r="320521"/>
    <row r="320522"/>
    <row r="320523"/>
    <row r="320524"/>
    <row r="320525"/>
    <row r="320526"/>
    <row r="320527"/>
    <row r="320528"/>
    <row r="320529"/>
    <row r="320530"/>
    <row r="320531"/>
    <row r="320532"/>
    <row r="320533"/>
    <row r="320534"/>
    <row r="320535"/>
    <row r="320536"/>
    <row r="320537"/>
    <row r="320538"/>
    <row r="320539"/>
    <row r="320540"/>
    <row r="320541"/>
    <row r="320542"/>
    <row r="320543"/>
    <row r="320544"/>
    <row r="320545"/>
    <row r="320546"/>
    <row r="320547"/>
    <row r="320548"/>
    <row r="320549"/>
    <row r="320550"/>
    <row r="320551"/>
    <row r="320552"/>
    <row r="320553"/>
    <row r="320554"/>
    <row r="320555"/>
    <row r="320556"/>
    <row r="320557"/>
    <row r="320558"/>
    <row r="320559"/>
    <row r="320560"/>
    <row r="320561"/>
    <row r="320562"/>
    <row r="320563"/>
    <row r="320564"/>
    <row r="320565"/>
    <row r="320566"/>
    <row r="320567"/>
    <row r="320568"/>
    <row r="320569"/>
    <row r="320570"/>
    <row r="320571"/>
    <row r="320572"/>
    <row r="320573"/>
    <row r="320574"/>
    <row r="320575"/>
    <row r="320576"/>
    <row r="320577"/>
    <row r="320578"/>
    <row r="320579"/>
    <row r="320580"/>
    <row r="320581"/>
    <row r="320582"/>
    <row r="320583"/>
    <row r="320584"/>
    <row r="320585"/>
    <row r="320586"/>
    <row r="320587"/>
    <row r="320588"/>
    <row r="320589"/>
    <row r="320590"/>
    <row r="320591"/>
    <row r="320592"/>
    <row r="320593"/>
    <row r="320594"/>
    <row r="320595"/>
    <row r="320596"/>
    <row r="320597"/>
    <row r="320598"/>
    <row r="320599"/>
    <row r="320600"/>
    <row r="320601"/>
    <row r="320602"/>
    <row r="320603"/>
    <row r="320604"/>
    <row r="320605"/>
    <row r="320606"/>
    <row r="320607"/>
    <row r="320608"/>
    <row r="320609"/>
    <row r="320610"/>
    <row r="320611"/>
    <row r="320612"/>
    <row r="320613"/>
    <row r="320614"/>
    <row r="320615"/>
    <row r="320616"/>
    <row r="320617"/>
    <row r="320618"/>
    <row r="320619"/>
    <row r="320620"/>
    <row r="320621"/>
    <row r="320622"/>
    <row r="320623"/>
    <row r="320624"/>
    <row r="320625"/>
    <row r="320626"/>
    <row r="320627"/>
    <row r="320628"/>
    <row r="320629"/>
    <row r="320630"/>
    <row r="320631"/>
    <row r="320632"/>
    <row r="320633"/>
    <row r="320634"/>
    <row r="320635"/>
    <row r="320636"/>
    <row r="320637"/>
    <row r="320638"/>
    <row r="320639"/>
    <row r="320640"/>
    <row r="320641"/>
    <row r="320642"/>
    <row r="320643"/>
    <row r="320644"/>
    <row r="320645"/>
    <row r="320646"/>
    <row r="320647"/>
    <row r="320648"/>
    <row r="320649"/>
    <row r="320650"/>
    <row r="320651"/>
    <row r="320652"/>
    <row r="320653"/>
    <row r="320654"/>
    <row r="320655"/>
    <row r="320656"/>
    <row r="320657"/>
    <row r="320658"/>
    <row r="320659"/>
    <row r="320660"/>
    <row r="320661"/>
    <row r="320662"/>
    <row r="320663"/>
    <row r="320664"/>
    <row r="320665"/>
    <row r="320666"/>
    <row r="320667"/>
    <row r="320668"/>
    <row r="320669"/>
    <row r="320670"/>
    <row r="320671"/>
    <row r="320672"/>
    <row r="320673"/>
    <row r="320674"/>
    <row r="320675"/>
    <row r="320676"/>
    <row r="320677"/>
    <row r="320678"/>
    <row r="320679"/>
    <row r="320680"/>
    <row r="320681"/>
    <row r="320682"/>
    <row r="320683"/>
    <row r="320684"/>
    <row r="320685"/>
    <row r="320686"/>
    <row r="320687"/>
    <row r="320688"/>
    <row r="320689"/>
    <row r="320690"/>
    <row r="320691"/>
    <row r="320692"/>
    <row r="320693"/>
    <row r="320694"/>
    <row r="320695"/>
    <row r="320696"/>
    <row r="320697"/>
    <row r="320698"/>
    <row r="320699"/>
    <row r="320700"/>
    <row r="320701"/>
    <row r="320702"/>
    <row r="320703"/>
    <row r="320704"/>
    <row r="320705"/>
    <row r="320706"/>
    <row r="320707"/>
    <row r="320708"/>
    <row r="320709"/>
    <row r="320710"/>
    <row r="320711"/>
    <row r="320712"/>
    <row r="320713"/>
    <row r="320714"/>
    <row r="320715"/>
    <row r="320716"/>
    <row r="320717"/>
    <row r="320718"/>
    <row r="320719"/>
    <row r="320720"/>
    <row r="320721"/>
    <row r="320722"/>
    <row r="320723"/>
    <row r="320724"/>
    <row r="320725"/>
    <row r="320726"/>
    <row r="320727"/>
    <row r="320728"/>
    <row r="320729"/>
    <row r="320730"/>
    <row r="320731"/>
    <row r="320732"/>
    <row r="320733"/>
    <row r="320734"/>
    <row r="320735"/>
    <row r="320736"/>
    <row r="320737"/>
    <row r="320738"/>
    <row r="320739"/>
    <row r="320740"/>
    <row r="320741"/>
    <row r="320742"/>
    <row r="320743"/>
    <row r="320744"/>
    <row r="320745"/>
    <row r="320746"/>
    <row r="320747"/>
    <row r="320748"/>
    <row r="320749"/>
    <row r="320750"/>
    <row r="320751"/>
    <row r="320752"/>
    <row r="320753"/>
    <row r="320754"/>
    <row r="320755"/>
    <row r="320756"/>
    <row r="320757"/>
    <row r="320758"/>
    <row r="320759"/>
    <row r="320760"/>
    <row r="320761"/>
    <row r="320762"/>
    <row r="320763"/>
    <row r="320764"/>
    <row r="320765"/>
    <row r="320766"/>
    <row r="320767"/>
    <row r="320768"/>
    <row r="320769"/>
    <row r="320770"/>
    <row r="320771"/>
    <row r="320772"/>
    <row r="320773"/>
    <row r="320774"/>
    <row r="320775"/>
    <row r="320776"/>
    <row r="320777"/>
    <row r="320778"/>
    <row r="320779"/>
    <row r="320780"/>
    <row r="320781"/>
    <row r="320782"/>
    <row r="320783"/>
    <row r="320784"/>
    <row r="320785"/>
    <row r="320786"/>
    <row r="320787"/>
    <row r="320788"/>
    <row r="320789"/>
    <row r="320790"/>
    <row r="320791"/>
    <row r="320792"/>
    <row r="320793"/>
    <row r="320794"/>
    <row r="320795"/>
    <row r="320796"/>
    <row r="320797"/>
    <row r="320798"/>
    <row r="320799"/>
    <row r="320800"/>
    <row r="320801"/>
    <row r="320802"/>
    <row r="320803"/>
    <row r="320804"/>
    <row r="320805"/>
    <row r="320806"/>
    <row r="320807"/>
    <row r="320808"/>
    <row r="320809"/>
    <row r="320810"/>
    <row r="320811"/>
    <row r="320812"/>
    <row r="320813"/>
    <row r="320814"/>
    <row r="320815"/>
    <row r="320816"/>
    <row r="320817"/>
    <row r="320818"/>
    <row r="320819"/>
    <row r="320820"/>
    <row r="320821"/>
    <row r="320822"/>
    <row r="320823"/>
    <row r="320824"/>
    <row r="320825"/>
    <row r="320826"/>
    <row r="320827"/>
    <row r="320828"/>
    <row r="320829"/>
    <row r="320830"/>
    <row r="320831"/>
    <row r="320832"/>
    <row r="320833"/>
    <row r="320834"/>
    <row r="320835"/>
    <row r="320836"/>
    <row r="320837"/>
    <row r="320838"/>
    <row r="320839"/>
    <row r="320840"/>
    <row r="320841"/>
    <row r="320842"/>
    <row r="320843"/>
    <row r="320844"/>
    <row r="320845"/>
    <row r="320846"/>
    <row r="320847"/>
    <row r="320848"/>
    <row r="320849"/>
    <row r="320850"/>
    <row r="320851"/>
    <row r="320852"/>
    <row r="320853"/>
    <row r="320854"/>
    <row r="320855"/>
    <row r="320856"/>
    <row r="320857"/>
    <row r="320858"/>
    <row r="320859"/>
    <row r="320860"/>
    <row r="320861"/>
    <row r="320862"/>
    <row r="320863"/>
    <row r="320864"/>
    <row r="320865"/>
    <row r="320866"/>
    <row r="320867"/>
    <row r="320868"/>
    <row r="320869"/>
    <row r="320870"/>
    <row r="320871"/>
    <row r="320872"/>
    <row r="320873"/>
    <row r="320874"/>
    <row r="320875"/>
    <row r="320876"/>
    <row r="320877"/>
    <row r="320878"/>
    <row r="320879"/>
    <row r="320880"/>
    <row r="320881"/>
    <row r="320882"/>
    <row r="320883"/>
    <row r="320884"/>
    <row r="320885"/>
    <row r="320886"/>
    <row r="320887"/>
    <row r="320888"/>
    <row r="320889"/>
    <row r="320890"/>
    <row r="320891"/>
    <row r="320892"/>
    <row r="320893"/>
    <row r="320894"/>
    <row r="320895"/>
    <row r="320896"/>
    <row r="320897"/>
    <row r="320898"/>
    <row r="320899"/>
    <row r="320900"/>
    <row r="320901"/>
    <row r="320902"/>
    <row r="320903"/>
    <row r="320904"/>
    <row r="320905"/>
    <row r="320906"/>
    <row r="320907"/>
    <row r="320908"/>
    <row r="320909"/>
    <row r="320910"/>
    <row r="320911"/>
    <row r="320912"/>
    <row r="320913"/>
    <row r="320914"/>
    <row r="320915"/>
    <row r="320916"/>
    <row r="320917"/>
    <row r="320918"/>
    <row r="320919"/>
    <row r="320920"/>
    <row r="320921"/>
    <row r="320922"/>
    <row r="320923"/>
    <row r="320924"/>
    <row r="320925"/>
    <row r="320926"/>
    <row r="320927"/>
    <row r="320928"/>
    <row r="320929"/>
    <row r="320930"/>
    <row r="320931"/>
    <row r="320932"/>
    <row r="320933"/>
    <row r="320934"/>
    <row r="320935"/>
    <row r="320936"/>
    <row r="320937"/>
    <row r="320938"/>
    <row r="320939"/>
    <row r="320940"/>
    <row r="320941"/>
    <row r="320942"/>
    <row r="320943"/>
    <row r="320944"/>
    <row r="320945"/>
    <row r="320946"/>
    <row r="320947"/>
    <row r="320948"/>
    <row r="320949"/>
    <row r="320950"/>
    <row r="320951"/>
    <row r="320952"/>
    <row r="320953"/>
    <row r="320954"/>
    <row r="320955"/>
    <row r="320956"/>
    <row r="320957"/>
    <row r="320958"/>
    <row r="320959"/>
    <row r="320960"/>
    <row r="320961"/>
    <row r="320962"/>
    <row r="320963"/>
    <row r="320964"/>
    <row r="320965"/>
    <row r="320966"/>
    <row r="320967"/>
    <row r="320968"/>
    <row r="320969"/>
    <row r="320970"/>
    <row r="320971"/>
    <row r="320972"/>
    <row r="320973"/>
    <row r="320974"/>
    <row r="320975"/>
    <row r="320976"/>
    <row r="320977"/>
    <row r="320978"/>
    <row r="320979"/>
    <row r="320980"/>
    <row r="320981"/>
    <row r="320982"/>
    <row r="320983"/>
    <row r="320984"/>
    <row r="320985"/>
    <row r="320986"/>
    <row r="320987"/>
    <row r="320988"/>
    <row r="320989"/>
    <row r="320990"/>
    <row r="320991"/>
    <row r="320992"/>
    <row r="320993"/>
    <row r="320994"/>
    <row r="320995"/>
    <row r="320996"/>
    <row r="320997"/>
    <row r="320998"/>
    <row r="320999"/>
    <row r="321000"/>
    <row r="321001"/>
    <row r="321002"/>
    <row r="321003"/>
    <row r="321004"/>
    <row r="321005"/>
    <row r="321006"/>
    <row r="321007"/>
    <row r="321008"/>
    <row r="321009"/>
    <row r="321010"/>
    <row r="321011"/>
    <row r="321012"/>
    <row r="321013"/>
    <row r="321014"/>
    <row r="321015"/>
    <row r="321016"/>
    <row r="321017"/>
    <row r="321018"/>
    <row r="321019"/>
    <row r="321020"/>
    <row r="321021"/>
    <row r="321022"/>
    <row r="321023"/>
    <row r="321024"/>
    <row r="321025"/>
    <row r="321026"/>
    <row r="321027"/>
    <row r="321028"/>
    <row r="321029"/>
    <row r="321030"/>
    <row r="321031"/>
    <row r="321032"/>
    <row r="321033"/>
    <row r="321034"/>
    <row r="321035"/>
    <row r="321036"/>
    <row r="321037"/>
    <row r="321038"/>
    <row r="321039"/>
    <row r="321040"/>
    <row r="321041"/>
    <row r="321042"/>
    <row r="321043"/>
    <row r="321044"/>
    <row r="321045"/>
    <row r="321046"/>
    <row r="321047"/>
    <row r="321048"/>
    <row r="321049"/>
    <row r="321050"/>
    <row r="321051"/>
    <row r="321052"/>
    <row r="321053"/>
    <row r="321054"/>
    <row r="321055"/>
    <row r="321056"/>
    <row r="321057"/>
    <row r="321058"/>
    <row r="321059"/>
    <row r="321060"/>
    <row r="321061"/>
    <row r="321062"/>
    <row r="321063"/>
    <row r="321064"/>
    <row r="321065"/>
    <row r="321066"/>
    <row r="321067"/>
    <row r="321068"/>
    <row r="321069"/>
    <row r="321070"/>
    <row r="321071"/>
    <row r="321072"/>
    <row r="321073"/>
    <row r="321074"/>
    <row r="321075"/>
    <row r="321076"/>
    <row r="321077"/>
    <row r="321078"/>
    <row r="321079"/>
    <row r="321080"/>
    <row r="321081"/>
    <row r="321082"/>
    <row r="321083"/>
    <row r="321084"/>
    <row r="321085"/>
    <row r="321086"/>
    <row r="321087"/>
    <row r="321088"/>
    <row r="321089"/>
    <row r="321090"/>
    <row r="321091"/>
    <row r="321092"/>
    <row r="321093"/>
    <row r="321094"/>
    <row r="321095"/>
    <row r="321096"/>
    <row r="321097"/>
    <row r="321098"/>
    <row r="321099"/>
    <row r="321100"/>
    <row r="321101"/>
    <row r="321102"/>
    <row r="321103"/>
    <row r="321104"/>
    <row r="321105"/>
    <row r="321106"/>
    <row r="321107"/>
    <row r="321108"/>
    <row r="321109"/>
    <row r="321110"/>
    <row r="321111"/>
    <row r="321112"/>
    <row r="321113"/>
    <row r="321114"/>
    <row r="321115"/>
    <row r="321116"/>
    <row r="321117"/>
    <row r="321118"/>
    <row r="321119"/>
    <row r="321120"/>
    <row r="321121"/>
    <row r="321122"/>
    <row r="321123"/>
    <row r="321124"/>
    <row r="321125"/>
    <row r="321126"/>
    <row r="321127"/>
    <row r="321128"/>
    <row r="321129"/>
    <row r="321130"/>
    <row r="321131"/>
    <row r="321132"/>
    <row r="321133"/>
    <row r="321134"/>
    <row r="321135"/>
    <row r="321136"/>
    <row r="321137"/>
    <row r="321138"/>
    <row r="321139"/>
    <row r="321140"/>
    <row r="321141"/>
    <row r="321142"/>
    <row r="321143"/>
    <row r="321144"/>
    <row r="321145"/>
    <row r="321146"/>
    <row r="321147"/>
    <row r="321148"/>
    <row r="321149"/>
    <row r="321150"/>
    <row r="321151"/>
    <row r="321152"/>
    <row r="321153"/>
    <row r="321154"/>
    <row r="321155"/>
    <row r="321156"/>
    <row r="321157"/>
    <row r="321158"/>
    <row r="321159"/>
    <row r="321160"/>
    <row r="321161"/>
    <row r="321162"/>
    <row r="321163"/>
    <row r="321164"/>
    <row r="321165"/>
    <row r="321166"/>
    <row r="321167"/>
    <row r="321168"/>
    <row r="321169"/>
    <row r="321170"/>
    <row r="321171"/>
    <row r="321172"/>
    <row r="321173"/>
    <row r="321174"/>
    <row r="321175"/>
    <row r="321176"/>
    <row r="321177"/>
    <row r="321178"/>
    <row r="321179"/>
    <row r="321180"/>
    <row r="321181"/>
    <row r="321182"/>
    <row r="321183"/>
    <row r="321184"/>
    <row r="321185"/>
    <row r="321186"/>
    <row r="321187"/>
    <row r="321188"/>
    <row r="321189"/>
    <row r="321190"/>
    <row r="321191"/>
    <row r="321192"/>
    <row r="321193"/>
    <row r="321194"/>
    <row r="321195"/>
    <row r="321196"/>
    <row r="321197"/>
    <row r="321198"/>
    <row r="321199"/>
    <row r="321200"/>
    <row r="321201"/>
    <row r="321202"/>
    <row r="321203"/>
    <row r="321204"/>
    <row r="321205"/>
    <row r="321206"/>
    <row r="321207"/>
    <row r="321208"/>
    <row r="321209"/>
    <row r="321210"/>
    <row r="321211"/>
    <row r="321212"/>
    <row r="321213"/>
    <row r="321214"/>
    <row r="321215"/>
    <row r="321216"/>
    <row r="321217"/>
    <row r="321218"/>
    <row r="321219"/>
    <row r="321220"/>
    <row r="321221"/>
    <row r="321222"/>
    <row r="321223"/>
    <row r="321224"/>
    <row r="321225"/>
    <row r="321226"/>
    <row r="321227"/>
    <row r="321228"/>
    <row r="321229"/>
    <row r="321230"/>
    <row r="321231"/>
    <row r="321232"/>
    <row r="321233"/>
    <row r="321234"/>
    <row r="321235"/>
    <row r="321236"/>
    <row r="321237"/>
    <row r="321238"/>
    <row r="321239"/>
    <row r="321240"/>
    <row r="321241"/>
    <row r="321242"/>
    <row r="321243"/>
    <row r="321244"/>
    <row r="321245"/>
    <row r="321246"/>
    <row r="321247"/>
    <row r="321248"/>
    <row r="321249"/>
    <row r="321250"/>
    <row r="321251"/>
    <row r="321252"/>
    <row r="321253"/>
    <row r="321254"/>
    <row r="321255"/>
    <row r="321256"/>
    <row r="321257"/>
    <row r="321258"/>
    <row r="321259"/>
    <row r="321260"/>
    <row r="321261"/>
    <row r="321262"/>
    <row r="321263"/>
    <row r="321264"/>
    <row r="321265"/>
    <row r="321266"/>
    <row r="321267"/>
    <row r="321268"/>
    <row r="321269"/>
    <row r="321270"/>
    <row r="321271"/>
    <row r="321272"/>
    <row r="321273"/>
    <row r="321274"/>
    <row r="321275"/>
    <row r="321276"/>
    <row r="321277"/>
    <row r="321278"/>
    <row r="321279"/>
    <row r="321280"/>
    <row r="321281"/>
    <row r="321282"/>
    <row r="321283"/>
    <row r="321284"/>
    <row r="321285"/>
    <row r="321286"/>
    <row r="321287"/>
    <row r="321288"/>
    <row r="321289"/>
    <row r="321290"/>
    <row r="321291"/>
    <row r="321292"/>
    <row r="321293"/>
    <row r="321294"/>
    <row r="321295"/>
    <row r="321296"/>
    <row r="321297"/>
    <row r="321298"/>
    <row r="321299"/>
    <row r="321300"/>
    <row r="321301"/>
    <row r="321302"/>
    <row r="321303"/>
    <row r="321304"/>
    <row r="321305"/>
    <row r="321306"/>
    <row r="321307"/>
    <row r="321308"/>
    <row r="321309"/>
    <row r="321310"/>
    <row r="321311"/>
    <row r="321312"/>
    <row r="321313"/>
    <row r="321314"/>
    <row r="321315"/>
    <row r="321316"/>
    <row r="321317"/>
    <row r="321318"/>
    <row r="321319"/>
    <row r="321320"/>
    <row r="321321"/>
    <row r="321322"/>
    <row r="321323"/>
    <row r="321324"/>
    <row r="321325"/>
    <row r="321326"/>
    <row r="321327"/>
    <row r="321328"/>
    <row r="321329"/>
    <row r="321330"/>
    <row r="321331"/>
    <row r="321332"/>
    <row r="321333"/>
    <row r="321334"/>
    <row r="321335"/>
    <row r="321336"/>
    <row r="321337"/>
    <row r="321338"/>
    <row r="321339"/>
    <row r="321340"/>
    <row r="321341"/>
    <row r="321342"/>
    <row r="321343"/>
    <row r="321344"/>
    <row r="321345"/>
    <row r="321346"/>
    <row r="321347"/>
    <row r="321348"/>
    <row r="321349"/>
    <row r="321350"/>
    <row r="321351"/>
    <row r="321352"/>
    <row r="321353"/>
    <row r="321354"/>
    <row r="321355"/>
    <row r="321356"/>
    <row r="321357"/>
    <row r="321358"/>
    <row r="321359"/>
    <row r="321360"/>
    <row r="321361"/>
    <row r="321362"/>
    <row r="321363"/>
    <row r="321364"/>
    <row r="321365"/>
    <row r="321366"/>
    <row r="321367"/>
    <row r="321368"/>
    <row r="321369"/>
    <row r="321370"/>
    <row r="321371"/>
    <row r="321372"/>
    <row r="321373"/>
    <row r="321374"/>
    <row r="321375"/>
    <row r="321376"/>
    <row r="321377"/>
    <row r="321378"/>
    <row r="321379"/>
    <row r="321380"/>
    <row r="321381"/>
    <row r="321382"/>
    <row r="321383"/>
    <row r="321384"/>
    <row r="321385"/>
    <row r="321386"/>
    <row r="321387"/>
    <row r="321388"/>
    <row r="321389"/>
    <row r="321390"/>
    <row r="321391"/>
    <row r="321392"/>
    <row r="321393"/>
    <row r="321394"/>
    <row r="321395"/>
    <row r="321396"/>
    <row r="321397"/>
    <row r="321398"/>
    <row r="321399"/>
    <row r="321400"/>
    <row r="321401"/>
    <row r="321402"/>
    <row r="321403"/>
    <row r="321404"/>
    <row r="321405"/>
    <row r="321406"/>
    <row r="321407"/>
    <row r="321408"/>
    <row r="321409"/>
    <row r="321410"/>
    <row r="321411"/>
    <row r="321412"/>
    <row r="321413"/>
    <row r="321414"/>
    <row r="321415"/>
    <row r="321416"/>
    <row r="321417"/>
    <row r="321418"/>
    <row r="321419"/>
    <row r="321420"/>
    <row r="321421"/>
    <row r="321422"/>
    <row r="321423"/>
    <row r="321424"/>
    <row r="321425"/>
    <row r="321426"/>
    <row r="321427"/>
    <row r="321428"/>
    <row r="321429"/>
    <row r="321430"/>
    <row r="321431"/>
    <row r="321432"/>
    <row r="321433"/>
    <row r="321434"/>
    <row r="321435"/>
    <row r="321436"/>
    <row r="321437"/>
    <row r="321438"/>
    <row r="321439"/>
    <row r="321440"/>
    <row r="321441"/>
    <row r="321442"/>
    <row r="321443"/>
    <row r="321444"/>
    <row r="321445"/>
    <row r="321446"/>
    <row r="321447"/>
    <row r="321448"/>
    <row r="321449"/>
    <row r="321450"/>
    <row r="321451"/>
    <row r="321452"/>
    <row r="321453"/>
    <row r="321454"/>
    <row r="321455"/>
    <row r="321456"/>
    <row r="321457"/>
    <row r="321458"/>
    <row r="321459"/>
    <row r="321460"/>
    <row r="321461"/>
    <row r="321462"/>
    <row r="321463"/>
    <row r="321464"/>
    <row r="321465"/>
    <row r="321466"/>
    <row r="321467"/>
    <row r="321468"/>
    <row r="321469"/>
    <row r="321470"/>
    <row r="321471"/>
    <row r="321472"/>
    <row r="321473"/>
    <row r="321474"/>
    <row r="321475"/>
    <row r="321476"/>
    <row r="321477"/>
    <row r="321478"/>
    <row r="321479"/>
    <row r="321480"/>
    <row r="321481"/>
    <row r="321482"/>
    <row r="321483"/>
    <row r="321484"/>
    <row r="321485"/>
    <row r="321486"/>
    <row r="321487"/>
    <row r="321488"/>
    <row r="321489"/>
    <row r="321490"/>
    <row r="321491"/>
    <row r="321492"/>
    <row r="321493"/>
    <row r="321494"/>
    <row r="321495"/>
    <row r="321496"/>
    <row r="321497"/>
    <row r="321498"/>
    <row r="321499"/>
    <row r="321500"/>
    <row r="321501"/>
    <row r="321502"/>
    <row r="321503"/>
    <row r="321504"/>
    <row r="321505"/>
    <row r="321506"/>
    <row r="321507"/>
    <row r="321508"/>
    <row r="321509"/>
    <row r="321510"/>
    <row r="321511"/>
    <row r="321512"/>
    <row r="321513"/>
    <row r="321514"/>
    <row r="321515"/>
    <row r="321516"/>
    <row r="321517"/>
    <row r="321518"/>
    <row r="321519"/>
    <row r="321520"/>
    <row r="321521"/>
    <row r="321522"/>
    <row r="321523"/>
    <row r="321524"/>
    <row r="321525"/>
    <row r="321526"/>
    <row r="321527"/>
    <row r="321528"/>
    <row r="321529"/>
    <row r="321530"/>
    <row r="321531"/>
    <row r="321532"/>
    <row r="321533"/>
    <row r="321534"/>
    <row r="321535"/>
    <row r="321536"/>
    <row r="321537"/>
    <row r="321538"/>
    <row r="321539"/>
    <row r="321540"/>
    <row r="321541"/>
    <row r="321542"/>
    <row r="321543"/>
    <row r="321544"/>
    <row r="321545"/>
    <row r="321546"/>
    <row r="321547"/>
    <row r="321548"/>
    <row r="321549"/>
    <row r="321550"/>
    <row r="321551"/>
    <row r="321552"/>
    <row r="321553"/>
    <row r="321554"/>
    <row r="321555"/>
    <row r="321556"/>
    <row r="321557"/>
    <row r="321558"/>
    <row r="321559"/>
    <row r="321560"/>
    <row r="321561"/>
    <row r="321562"/>
    <row r="321563"/>
    <row r="321564"/>
    <row r="321565"/>
    <row r="321566"/>
    <row r="321567"/>
    <row r="321568"/>
    <row r="321569"/>
    <row r="321570"/>
    <row r="321571"/>
    <row r="321572"/>
    <row r="321573"/>
    <row r="321574"/>
    <row r="321575"/>
    <row r="321576"/>
    <row r="321577"/>
    <row r="321578"/>
    <row r="321579"/>
    <row r="321580"/>
    <row r="321581"/>
    <row r="321582"/>
    <row r="321583"/>
    <row r="321584"/>
    <row r="321585"/>
    <row r="321586"/>
    <row r="321587"/>
    <row r="321588"/>
    <row r="321589"/>
    <row r="321590"/>
    <row r="321591"/>
    <row r="321592"/>
    <row r="321593"/>
    <row r="321594"/>
    <row r="321595"/>
    <row r="321596"/>
    <row r="321597"/>
    <row r="321598"/>
    <row r="321599"/>
    <row r="321600"/>
    <row r="321601"/>
    <row r="321602"/>
    <row r="321603"/>
    <row r="321604"/>
    <row r="321605"/>
    <row r="321606"/>
    <row r="321607"/>
    <row r="321608"/>
    <row r="321609"/>
    <row r="321610"/>
    <row r="321611"/>
    <row r="321612"/>
    <row r="321613"/>
    <row r="321614"/>
    <row r="321615"/>
    <row r="321616"/>
    <row r="321617"/>
    <row r="321618"/>
    <row r="321619"/>
    <row r="321620"/>
    <row r="321621"/>
    <row r="321622"/>
    <row r="321623"/>
    <row r="321624"/>
    <row r="321625"/>
    <row r="321626"/>
    <row r="321627"/>
    <row r="321628"/>
    <row r="321629"/>
    <row r="321630"/>
    <row r="321631"/>
    <row r="321632"/>
    <row r="321633"/>
    <row r="321634"/>
    <row r="321635"/>
    <row r="321636"/>
    <row r="321637"/>
    <row r="321638"/>
    <row r="321639"/>
    <row r="321640"/>
    <row r="321641"/>
    <row r="321642"/>
    <row r="321643"/>
    <row r="321644"/>
    <row r="321645"/>
    <row r="321646"/>
    <row r="321647"/>
    <row r="321648"/>
    <row r="321649"/>
    <row r="321650"/>
    <row r="321651"/>
    <row r="321652"/>
    <row r="321653"/>
    <row r="321654"/>
    <row r="321655"/>
    <row r="321656"/>
    <row r="321657"/>
    <row r="321658"/>
    <row r="321659"/>
    <row r="321660"/>
    <row r="321661"/>
    <row r="321662"/>
    <row r="321663"/>
    <row r="321664"/>
    <row r="321665"/>
    <row r="321666"/>
    <row r="321667"/>
    <row r="321668"/>
    <row r="321669"/>
    <row r="321670"/>
    <row r="321671"/>
    <row r="321672"/>
    <row r="321673"/>
    <row r="321674"/>
    <row r="321675"/>
    <row r="321676"/>
    <row r="321677"/>
    <row r="321678"/>
    <row r="321679"/>
    <row r="321680"/>
    <row r="321681"/>
    <row r="321682"/>
    <row r="321683"/>
    <row r="321684"/>
    <row r="321685"/>
    <row r="321686"/>
    <row r="321687"/>
    <row r="321688"/>
    <row r="321689"/>
    <row r="321690"/>
    <row r="321691"/>
    <row r="321692"/>
    <row r="321693"/>
    <row r="321694"/>
    <row r="321695"/>
    <row r="321696"/>
    <row r="321697"/>
    <row r="321698"/>
    <row r="321699"/>
    <row r="321700"/>
    <row r="321701"/>
    <row r="321702"/>
    <row r="321703"/>
    <row r="321704"/>
    <row r="321705"/>
    <row r="321706"/>
    <row r="321707"/>
    <row r="321708"/>
    <row r="321709"/>
    <row r="321710"/>
    <row r="321711"/>
    <row r="321712"/>
    <row r="321713"/>
    <row r="321714"/>
    <row r="321715"/>
    <row r="321716"/>
    <row r="321717"/>
    <row r="321718"/>
    <row r="321719"/>
    <row r="321720"/>
    <row r="321721"/>
    <row r="321722"/>
    <row r="321723"/>
    <row r="321724"/>
    <row r="321725"/>
    <row r="321726"/>
    <row r="321727"/>
    <row r="321728"/>
    <row r="321729"/>
    <row r="321730"/>
    <row r="321731"/>
    <row r="321732"/>
    <row r="321733"/>
    <row r="321734"/>
    <row r="321735"/>
    <row r="321736"/>
    <row r="321737"/>
    <row r="321738"/>
    <row r="321739"/>
    <row r="321740"/>
    <row r="321741"/>
    <row r="321742"/>
    <row r="321743"/>
    <row r="321744"/>
    <row r="321745"/>
    <row r="321746"/>
    <row r="321747"/>
    <row r="321748"/>
    <row r="321749"/>
    <row r="321750"/>
    <row r="321751"/>
    <row r="321752"/>
    <row r="321753"/>
    <row r="321754"/>
    <row r="321755"/>
    <row r="321756"/>
    <row r="321757"/>
    <row r="321758"/>
    <row r="321759"/>
    <row r="321760"/>
    <row r="321761"/>
    <row r="321762"/>
    <row r="321763"/>
    <row r="321764"/>
    <row r="321765"/>
    <row r="321766"/>
    <row r="321767"/>
    <row r="321768"/>
    <row r="321769"/>
    <row r="321770"/>
    <row r="321771"/>
    <row r="321772"/>
    <row r="321773"/>
    <row r="321774"/>
    <row r="321775"/>
    <row r="321776"/>
    <row r="321777"/>
    <row r="321778"/>
    <row r="321779"/>
    <row r="321780"/>
    <row r="321781"/>
    <row r="321782"/>
    <row r="321783"/>
    <row r="321784"/>
    <row r="321785"/>
    <row r="321786"/>
    <row r="321787"/>
    <row r="321788"/>
    <row r="321789"/>
    <row r="321790"/>
    <row r="321791"/>
    <row r="321792"/>
    <row r="321793"/>
    <row r="321794"/>
    <row r="321795"/>
    <row r="321796"/>
    <row r="321797"/>
    <row r="321798"/>
    <row r="321799"/>
    <row r="321800"/>
    <row r="321801"/>
    <row r="321802"/>
    <row r="321803"/>
    <row r="321804"/>
    <row r="321805"/>
    <row r="321806"/>
    <row r="321807"/>
    <row r="321808"/>
    <row r="321809"/>
    <row r="321810"/>
    <row r="321811"/>
    <row r="321812"/>
    <row r="321813"/>
    <row r="321814"/>
    <row r="321815"/>
    <row r="321816"/>
    <row r="321817"/>
    <row r="321818"/>
    <row r="321819"/>
    <row r="321820"/>
    <row r="321821"/>
    <row r="321822"/>
    <row r="321823"/>
    <row r="321824"/>
    <row r="321825"/>
    <row r="321826"/>
    <row r="321827"/>
    <row r="321828"/>
    <row r="321829"/>
    <row r="321830"/>
    <row r="321831"/>
    <row r="321832"/>
    <row r="321833"/>
    <row r="321834"/>
    <row r="321835"/>
    <row r="321836"/>
    <row r="321837"/>
    <row r="321838"/>
    <row r="321839"/>
    <row r="321840"/>
    <row r="321841"/>
    <row r="321842"/>
    <row r="321843"/>
    <row r="321844"/>
    <row r="321845"/>
    <row r="321846"/>
    <row r="321847"/>
    <row r="321848"/>
    <row r="321849"/>
    <row r="321850"/>
    <row r="321851"/>
    <row r="321852"/>
    <row r="321853"/>
    <row r="321854"/>
    <row r="321855"/>
    <row r="321856"/>
    <row r="321857"/>
    <row r="321858"/>
    <row r="321859"/>
    <row r="321860"/>
    <row r="321861"/>
    <row r="321862"/>
    <row r="321863"/>
    <row r="321864"/>
    <row r="321865"/>
    <row r="321866"/>
    <row r="321867"/>
    <row r="321868"/>
    <row r="321869"/>
    <row r="321870"/>
    <row r="321871"/>
    <row r="321872"/>
    <row r="321873"/>
    <row r="321874"/>
    <row r="321875"/>
    <row r="321876"/>
    <row r="321877"/>
    <row r="321878"/>
    <row r="321879"/>
    <row r="321880"/>
    <row r="321881"/>
    <row r="321882"/>
    <row r="321883"/>
    <row r="321884"/>
    <row r="321885"/>
    <row r="321886"/>
    <row r="321887"/>
    <row r="321888"/>
    <row r="321889"/>
    <row r="321890"/>
    <row r="321891"/>
    <row r="321892"/>
    <row r="321893"/>
    <row r="321894"/>
    <row r="321895"/>
    <row r="321896"/>
    <row r="321897"/>
    <row r="321898"/>
    <row r="321899"/>
    <row r="321900"/>
    <row r="321901"/>
    <row r="321902"/>
    <row r="321903"/>
    <row r="321904"/>
    <row r="321905"/>
    <row r="321906"/>
    <row r="321907"/>
    <row r="321908"/>
    <row r="321909"/>
    <row r="321910"/>
    <row r="321911"/>
    <row r="321912"/>
    <row r="321913"/>
    <row r="321914"/>
    <row r="321915"/>
    <row r="321916"/>
    <row r="321917"/>
    <row r="321918"/>
    <row r="321919"/>
    <row r="321920"/>
    <row r="321921"/>
    <row r="321922"/>
    <row r="321923"/>
    <row r="321924"/>
    <row r="321925"/>
    <row r="321926"/>
    <row r="321927"/>
    <row r="321928"/>
    <row r="321929"/>
    <row r="321930"/>
    <row r="321931"/>
    <row r="321932"/>
    <row r="321933"/>
    <row r="321934"/>
    <row r="321935"/>
    <row r="321936"/>
    <row r="321937"/>
    <row r="321938"/>
    <row r="321939"/>
    <row r="321940"/>
    <row r="321941"/>
    <row r="321942"/>
    <row r="321943"/>
    <row r="321944"/>
    <row r="321945"/>
    <row r="321946"/>
    <row r="321947"/>
    <row r="321948"/>
    <row r="321949"/>
    <row r="321950"/>
    <row r="321951"/>
    <row r="321952"/>
    <row r="321953"/>
    <row r="321954"/>
    <row r="321955"/>
    <row r="321956"/>
    <row r="321957"/>
    <row r="321958"/>
    <row r="321959"/>
    <row r="321960"/>
    <row r="321961"/>
    <row r="321962"/>
    <row r="321963"/>
    <row r="321964"/>
    <row r="321965"/>
    <row r="321966"/>
    <row r="321967"/>
    <row r="321968"/>
    <row r="321969"/>
    <row r="321970"/>
    <row r="321971"/>
    <row r="321972"/>
    <row r="321973"/>
    <row r="321974"/>
    <row r="321975"/>
    <row r="321976"/>
    <row r="321977"/>
    <row r="321978"/>
    <row r="321979"/>
    <row r="321980"/>
    <row r="321981"/>
    <row r="321982"/>
    <row r="321983"/>
    <row r="321984"/>
    <row r="321985"/>
    <row r="321986"/>
    <row r="321987"/>
    <row r="321988"/>
    <row r="321989"/>
    <row r="321990"/>
    <row r="321991"/>
    <row r="321992"/>
    <row r="321993"/>
    <row r="321994"/>
    <row r="321995"/>
    <row r="321996"/>
    <row r="321997"/>
    <row r="321998"/>
    <row r="321999"/>
    <row r="322000"/>
    <row r="322001"/>
    <row r="322002"/>
    <row r="322003"/>
    <row r="322004"/>
    <row r="322005"/>
    <row r="322006"/>
    <row r="322007"/>
    <row r="322008"/>
    <row r="322009"/>
    <row r="322010"/>
    <row r="322011"/>
    <row r="322012"/>
    <row r="322013"/>
    <row r="322014"/>
    <row r="322015"/>
    <row r="322016"/>
    <row r="322017"/>
    <row r="322018"/>
    <row r="322019"/>
    <row r="322020"/>
    <row r="322021"/>
    <row r="322022"/>
    <row r="322023"/>
    <row r="322024"/>
    <row r="322025"/>
    <row r="322026"/>
    <row r="322027"/>
    <row r="322028"/>
    <row r="322029"/>
    <row r="322030"/>
    <row r="322031"/>
    <row r="322032"/>
    <row r="322033"/>
    <row r="322034"/>
    <row r="322035"/>
    <row r="322036"/>
    <row r="322037"/>
    <row r="322038"/>
    <row r="322039"/>
    <row r="322040"/>
    <row r="322041"/>
    <row r="322042"/>
    <row r="322043"/>
    <row r="322044"/>
    <row r="322045"/>
    <row r="322046"/>
    <row r="322047"/>
    <row r="322048"/>
    <row r="322049"/>
    <row r="322050"/>
    <row r="322051"/>
    <row r="322052"/>
    <row r="322053"/>
    <row r="322054"/>
    <row r="322055"/>
    <row r="322056"/>
    <row r="322057"/>
    <row r="322058"/>
    <row r="322059"/>
    <row r="322060"/>
    <row r="322061"/>
    <row r="322062"/>
    <row r="322063"/>
    <row r="322064"/>
    <row r="322065"/>
    <row r="322066"/>
    <row r="322067"/>
    <row r="322068"/>
    <row r="322069"/>
    <row r="322070"/>
    <row r="322071"/>
    <row r="322072"/>
    <row r="322073"/>
    <row r="322074"/>
    <row r="322075"/>
    <row r="322076"/>
    <row r="322077"/>
    <row r="322078"/>
    <row r="322079"/>
    <row r="322080"/>
    <row r="322081"/>
    <row r="322082"/>
    <row r="322083"/>
    <row r="322084"/>
    <row r="322085"/>
    <row r="322086"/>
    <row r="322087"/>
    <row r="322088"/>
    <row r="322089"/>
    <row r="322090"/>
    <row r="322091"/>
    <row r="322092"/>
    <row r="322093"/>
    <row r="322094"/>
    <row r="322095"/>
    <row r="322096"/>
    <row r="322097"/>
    <row r="322098"/>
    <row r="322099"/>
    <row r="322100"/>
    <row r="322101"/>
    <row r="322102"/>
    <row r="322103"/>
    <row r="322104"/>
    <row r="322105"/>
    <row r="322106"/>
    <row r="322107"/>
    <row r="322108"/>
    <row r="322109"/>
    <row r="322110"/>
    <row r="322111"/>
    <row r="322112"/>
    <row r="322113"/>
    <row r="322114"/>
    <row r="322115"/>
    <row r="322116"/>
    <row r="322117"/>
    <row r="322118"/>
    <row r="322119"/>
    <row r="322120"/>
    <row r="322121"/>
    <row r="322122"/>
    <row r="322123"/>
    <row r="322124"/>
    <row r="322125"/>
    <row r="322126"/>
    <row r="322127"/>
    <row r="322128"/>
    <row r="322129"/>
    <row r="322130"/>
    <row r="322131"/>
    <row r="322132"/>
    <row r="322133"/>
    <row r="322134"/>
    <row r="322135"/>
    <row r="322136"/>
    <row r="322137"/>
    <row r="322138"/>
    <row r="322139"/>
    <row r="322140"/>
    <row r="322141"/>
    <row r="322142"/>
    <row r="322143"/>
    <row r="322144"/>
    <row r="322145"/>
    <row r="322146"/>
    <row r="322147"/>
    <row r="322148"/>
    <row r="322149"/>
    <row r="322150"/>
    <row r="322151"/>
    <row r="322152"/>
    <row r="322153"/>
    <row r="322154"/>
    <row r="322155"/>
    <row r="322156"/>
    <row r="322157"/>
    <row r="322158"/>
    <row r="322159"/>
    <row r="322160"/>
    <row r="322161"/>
    <row r="322162"/>
    <row r="322163"/>
    <row r="322164"/>
    <row r="322165"/>
    <row r="322166"/>
    <row r="322167"/>
    <row r="322168"/>
    <row r="322169"/>
    <row r="322170"/>
    <row r="322171"/>
    <row r="322172"/>
    <row r="322173"/>
    <row r="322174"/>
    <row r="322175"/>
    <row r="322176"/>
    <row r="322177"/>
    <row r="322178"/>
    <row r="322179"/>
    <row r="322180"/>
    <row r="322181"/>
    <row r="322182"/>
    <row r="322183"/>
    <row r="322184"/>
    <row r="322185"/>
    <row r="322186"/>
    <row r="322187"/>
    <row r="322188"/>
    <row r="322189"/>
    <row r="322190"/>
    <row r="322191"/>
    <row r="322192"/>
    <row r="322193"/>
    <row r="322194"/>
    <row r="322195"/>
    <row r="322196"/>
    <row r="322197"/>
    <row r="322198"/>
    <row r="322199"/>
    <row r="322200"/>
    <row r="322201"/>
    <row r="322202"/>
    <row r="322203"/>
    <row r="322204"/>
    <row r="322205"/>
    <row r="322206"/>
    <row r="322207"/>
    <row r="322208"/>
    <row r="322209"/>
    <row r="322210"/>
    <row r="322211"/>
    <row r="322212"/>
    <row r="322213"/>
    <row r="322214"/>
    <row r="322215"/>
    <row r="322216"/>
    <row r="322217"/>
    <row r="322218"/>
    <row r="322219"/>
    <row r="322220"/>
    <row r="322221"/>
    <row r="322222"/>
    <row r="322223"/>
    <row r="322224"/>
    <row r="322225"/>
    <row r="322226"/>
    <row r="322227"/>
    <row r="322228"/>
    <row r="322229"/>
    <row r="322230"/>
    <row r="322231"/>
    <row r="322232"/>
    <row r="322233"/>
    <row r="322234"/>
    <row r="322235"/>
    <row r="322236"/>
    <row r="322237"/>
    <row r="322238"/>
    <row r="322239"/>
    <row r="322240"/>
    <row r="322241"/>
    <row r="322242"/>
    <row r="322243"/>
    <row r="322244"/>
    <row r="322245"/>
    <row r="322246"/>
    <row r="322247"/>
    <row r="322248"/>
    <row r="322249"/>
    <row r="322250"/>
    <row r="322251"/>
    <row r="322252"/>
    <row r="322253"/>
    <row r="322254"/>
    <row r="322255"/>
    <row r="322256"/>
    <row r="322257"/>
    <row r="322258"/>
    <row r="322259"/>
    <row r="322260"/>
    <row r="322261"/>
    <row r="322262"/>
    <row r="322263"/>
    <row r="322264"/>
    <row r="322265"/>
    <row r="322266"/>
    <row r="322267"/>
    <row r="322268"/>
    <row r="322269"/>
    <row r="322270"/>
    <row r="322271"/>
    <row r="322272"/>
    <row r="322273"/>
    <row r="322274"/>
    <row r="322275"/>
    <row r="322276"/>
    <row r="322277"/>
    <row r="322278"/>
    <row r="322279"/>
    <row r="322280"/>
    <row r="322281"/>
    <row r="322282"/>
    <row r="322283"/>
    <row r="322284"/>
    <row r="322285"/>
    <row r="322286"/>
    <row r="322287"/>
    <row r="322288"/>
    <row r="322289"/>
    <row r="322290"/>
    <row r="322291"/>
    <row r="322292"/>
    <row r="322293"/>
    <row r="322294"/>
    <row r="322295"/>
    <row r="322296"/>
    <row r="322297"/>
    <row r="322298"/>
    <row r="322299"/>
    <row r="322300"/>
    <row r="322301"/>
    <row r="322302"/>
    <row r="322303"/>
    <row r="322304"/>
    <row r="322305"/>
    <row r="322306"/>
    <row r="322307"/>
    <row r="322308"/>
    <row r="322309"/>
    <row r="322310"/>
    <row r="322311"/>
    <row r="322312"/>
    <row r="322313"/>
    <row r="322314"/>
    <row r="322315"/>
    <row r="322316"/>
    <row r="322317"/>
    <row r="322318"/>
    <row r="322319"/>
    <row r="322320"/>
    <row r="322321"/>
    <row r="322322"/>
    <row r="322323"/>
    <row r="322324"/>
    <row r="322325"/>
    <row r="322326"/>
    <row r="322327"/>
    <row r="322328"/>
    <row r="322329"/>
    <row r="322330"/>
    <row r="322331"/>
    <row r="322332"/>
    <row r="322333"/>
    <row r="322334"/>
    <row r="322335"/>
    <row r="322336"/>
    <row r="322337"/>
    <row r="322338"/>
    <row r="322339"/>
    <row r="322340"/>
    <row r="322341"/>
    <row r="322342"/>
    <row r="322343"/>
    <row r="322344"/>
    <row r="322345"/>
    <row r="322346"/>
    <row r="322347"/>
    <row r="322348"/>
    <row r="322349"/>
    <row r="322350"/>
    <row r="322351"/>
    <row r="322352"/>
    <row r="322353"/>
    <row r="322354"/>
    <row r="322355"/>
    <row r="322356"/>
    <row r="322357"/>
    <row r="322358"/>
    <row r="322359"/>
    <row r="322360"/>
    <row r="322361"/>
    <row r="322362"/>
    <row r="322363"/>
    <row r="322364"/>
    <row r="322365"/>
    <row r="322366"/>
    <row r="322367"/>
    <row r="322368"/>
    <row r="322369"/>
    <row r="322370"/>
    <row r="322371"/>
    <row r="322372"/>
    <row r="322373"/>
    <row r="322374"/>
    <row r="322375"/>
    <row r="322376"/>
    <row r="322377"/>
    <row r="322378"/>
    <row r="322379"/>
    <row r="322380"/>
    <row r="322381"/>
    <row r="322382"/>
    <row r="322383"/>
    <row r="322384"/>
    <row r="322385"/>
    <row r="322386"/>
    <row r="322387"/>
    <row r="322388"/>
    <row r="322389"/>
    <row r="322390"/>
    <row r="322391"/>
    <row r="322392"/>
    <row r="322393"/>
    <row r="322394"/>
    <row r="322395"/>
    <row r="322396"/>
    <row r="322397"/>
    <row r="322398"/>
    <row r="322399"/>
    <row r="322400"/>
    <row r="322401"/>
    <row r="322402"/>
    <row r="322403"/>
    <row r="322404"/>
    <row r="322405"/>
    <row r="322406"/>
    <row r="322407"/>
    <row r="322408"/>
    <row r="322409"/>
    <row r="322410"/>
    <row r="322411"/>
    <row r="322412"/>
    <row r="322413"/>
    <row r="322414"/>
    <row r="322415"/>
    <row r="322416"/>
    <row r="322417"/>
    <row r="322418"/>
    <row r="322419"/>
    <row r="322420"/>
    <row r="322421"/>
    <row r="322422"/>
    <row r="322423"/>
    <row r="322424"/>
    <row r="322425"/>
    <row r="322426"/>
    <row r="322427"/>
    <row r="322428"/>
    <row r="322429"/>
    <row r="322430"/>
    <row r="322431"/>
    <row r="322432"/>
    <row r="322433"/>
    <row r="322434"/>
    <row r="322435"/>
    <row r="322436"/>
    <row r="322437"/>
    <row r="322438"/>
    <row r="322439"/>
    <row r="322440"/>
    <row r="322441"/>
    <row r="322442"/>
    <row r="322443"/>
    <row r="322444"/>
    <row r="322445"/>
    <row r="322446"/>
    <row r="322447"/>
    <row r="322448"/>
    <row r="322449"/>
    <row r="322450"/>
    <row r="322451"/>
    <row r="322452"/>
    <row r="322453"/>
    <row r="322454"/>
    <row r="322455"/>
    <row r="322456"/>
    <row r="322457"/>
    <row r="322458"/>
    <row r="322459"/>
    <row r="322460"/>
    <row r="322461"/>
    <row r="322462"/>
    <row r="322463"/>
    <row r="322464"/>
    <row r="322465"/>
    <row r="322466"/>
    <row r="322467"/>
    <row r="322468"/>
    <row r="322469"/>
    <row r="322470"/>
    <row r="322471"/>
    <row r="322472"/>
    <row r="322473"/>
    <row r="322474"/>
    <row r="322475"/>
    <row r="322476"/>
    <row r="322477"/>
    <row r="322478"/>
    <row r="322479"/>
    <row r="322480"/>
    <row r="322481"/>
    <row r="322482"/>
    <row r="322483"/>
    <row r="322484"/>
    <row r="322485"/>
    <row r="322486"/>
    <row r="322487"/>
    <row r="322488"/>
    <row r="322489"/>
    <row r="322490"/>
    <row r="322491"/>
    <row r="322492"/>
    <row r="322493"/>
    <row r="322494"/>
    <row r="322495"/>
    <row r="322496"/>
    <row r="322497"/>
    <row r="322498"/>
    <row r="322499"/>
    <row r="322500"/>
    <row r="322501"/>
    <row r="322502"/>
    <row r="322503"/>
    <row r="322504"/>
    <row r="322505"/>
    <row r="322506"/>
    <row r="322507"/>
    <row r="322508"/>
    <row r="322509"/>
    <row r="322510"/>
    <row r="322511"/>
    <row r="322512"/>
    <row r="322513"/>
    <row r="322514"/>
    <row r="322515"/>
    <row r="322516"/>
    <row r="322517"/>
    <row r="322518"/>
    <row r="322519"/>
    <row r="322520"/>
    <row r="322521"/>
    <row r="322522"/>
    <row r="322523"/>
    <row r="322524"/>
    <row r="322525"/>
    <row r="322526"/>
    <row r="322527"/>
    <row r="322528"/>
    <row r="322529"/>
    <row r="322530"/>
    <row r="322531"/>
    <row r="322532"/>
    <row r="322533"/>
    <row r="322534"/>
    <row r="322535"/>
    <row r="322536"/>
    <row r="322537"/>
    <row r="322538"/>
    <row r="322539"/>
    <row r="322540"/>
    <row r="322541"/>
    <row r="322542"/>
    <row r="322543"/>
    <row r="322544"/>
    <row r="322545"/>
    <row r="322546"/>
    <row r="322547"/>
    <row r="322548"/>
    <row r="322549"/>
    <row r="322550"/>
    <row r="322551"/>
    <row r="322552"/>
    <row r="322553"/>
    <row r="322554"/>
    <row r="322555"/>
    <row r="322556"/>
    <row r="322557"/>
    <row r="322558"/>
    <row r="322559"/>
    <row r="322560"/>
    <row r="322561"/>
    <row r="322562"/>
    <row r="322563"/>
    <row r="322564"/>
    <row r="322565"/>
    <row r="322566"/>
    <row r="322567"/>
    <row r="322568"/>
    <row r="322569"/>
    <row r="322570"/>
    <row r="322571"/>
    <row r="322572"/>
    <row r="322573"/>
    <row r="322574"/>
    <row r="322575"/>
    <row r="322576"/>
    <row r="322577"/>
    <row r="322578"/>
    <row r="322579"/>
    <row r="322580"/>
    <row r="322581"/>
    <row r="322582"/>
    <row r="322583"/>
    <row r="322584"/>
    <row r="322585"/>
    <row r="322586"/>
    <row r="322587"/>
    <row r="322588"/>
    <row r="322589"/>
    <row r="322590"/>
    <row r="322591"/>
    <row r="322592"/>
    <row r="322593"/>
    <row r="322594"/>
    <row r="322595"/>
    <row r="322596"/>
    <row r="322597"/>
    <row r="322598"/>
    <row r="322599"/>
    <row r="322600"/>
    <row r="322601"/>
    <row r="322602"/>
    <row r="322603"/>
    <row r="322604"/>
    <row r="322605"/>
    <row r="322606"/>
    <row r="322607"/>
    <row r="322608"/>
    <row r="322609"/>
    <row r="322610"/>
    <row r="322611"/>
    <row r="322612"/>
    <row r="322613"/>
    <row r="322614"/>
    <row r="322615"/>
    <row r="322616"/>
    <row r="322617"/>
    <row r="322618"/>
    <row r="322619"/>
    <row r="322620"/>
    <row r="322621"/>
    <row r="322622"/>
    <row r="322623"/>
    <row r="322624"/>
    <row r="322625"/>
    <row r="322626"/>
    <row r="322627"/>
    <row r="322628"/>
    <row r="322629"/>
    <row r="322630"/>
    <row r="322631"/>
    <row r="322632"/>
    <row r="322633"/>
    <row r="322634"/>
    <row r="322635"/>
    <row r="322636"/>
    <row r="322637"/>
    <row r="322638"/>
    <row r="322639"/>
    <row r="322640"/>
    <row r="322641"/>
    <row r="322642"/>
    <row r="322643"/>
    <row r="322644"/>
    <row r="322645"/>
    <row r="322646"/>
    <row r="322647"/>
    <row r="322648"/>
    <row r="322649"/>
    <row r="322650"/>
    <row r="322651"/>
    <row r="322652"/>
    <row r="322653"/>
    <row r="322654"/>
    <row r="322655"/>
    <row r="322656"/>
    <row r="322657"/>
    <row r="322658"/>
    <row r="322659"/>
    <row r="322660"/>
    <row r="322661"/>
    <row r="322662"/>
    <row r="322663"/>
    <row r="322664"/>
    <row r="322665"/>
    <row r="322666"/>
    <row r="322667"/>
    <row r="322668"/>
    <row r="322669"/>
    <row r="322670"/>
    <row r="322671"/>
    <row r="322672"/>
    <row r="322673"/>
    <row r="322674"/>
    <row r="322675"/>
    <row r="322676"/>
    <row r="322677"/>
    <row r="322678"/>
    <row r="322679"/>
    <row r="322680"/>
    <row r="322681"/>
    <row r="322682"/>
    <row r="322683"/>
    <row r="322684"/>
    <row r="322685"/>
    <row r="322686"/>
    <row r="322687"/>
    <row r="322688"/>
    <row r="322689"/>
    <row r="322690"/>
    <row r="322691"/>
    <row r="322692"/>
    <row r="322693"/>
    <row r="322694"/>
    <row r="322695"/>
    <row r="322696"/>
    <row r="322697"/>
    <row r="322698"/>
    <row r="322699"/>
    <row r="322700"/>
    <row r="322701"/>
    <row r="322702"/>
    <row r="322703"/>
    <row r="322704"/>
    <row r="322705"/>
    <row r="322706"/>
    <row r="322707"/>
    <row r="322708"/>
    <row r="322709"/>
    <row r="322710"/>
    <row r="322711"/>
    <row r="322712"/>
    <row r="322713"/>
    <row r="322714"/>
    <row r="322715"/>
    <row r="322716"/>
    <row r="322717"/>
    <row r="322718"/>
    <row r="322719"/>
    <row r="322720"/>
    <row r="322721"/>
    <row r="322722"/>
    <row r="322723"/>
    <row r="322724"/>
    <row r="322725"/>
    <row r="322726"/>
    <row r="322727"/>
    <row r="322728"/>
    <row r="322729"/>
    <row r="322730"/>
    <row r="322731"/>
    <row r="322732"/>
    <row r="322733"/>
    <row r="322734"/>
    <row r="322735"/>
    <row r="322736"/>
    <row r="322737"/>
    <row r="322738"/>
    <row r="322739"/>
    <row r="322740"/>
    <row r="322741"/>
    <row r="322742"/>
    <row r="322743"/>
    <row r="322744"/>
    <row r="322745"/>
    <row r="322746"/>
    <row r="322747"/>
    <row r="322748"/>
    <row r="322749"/>
    <row r="322750"/>
    <row r="322751"/>
    <row r="322752"/>
    <row r="322753"/>
    <row r="322754"/>
    <row r="322755"/>
    <row r="322756"/>
    <row r="322757"/>
    <row r="322758"/>
    <row r="322759"/>
    <row r="322760"/>
    <row r="322761"/>
    <row r="322762"/>
    <row r="322763"/>
    <row r="322764"/>
    <row r="322765"/>
    <row r="322766"/>
    <row r="322767"/>
    <row r="322768"/>
    <row r="322769"/>
    <row r="322770"/>
    <row r="322771"/>
    <row r="322772"/>
    <row r="322773"/>
    <row r="322774"/>
    <row r="322775"/>
    <row r="322776"/>
    <row r="322777"/>
    <row r="322778"/>
    <row r="322779"/>
    <row r="322780"/>
    <row r="322781"/>
    <row r="322782"/>
    <row r="322783"/>
    <row r="322784"/>
    <row r="322785"/>
    <row r="322786"/>
    <row r="322787"/>
    <row r="322788"/>
    <row r="322789"/>
    <row r="322790"/>
    <row r="322791"/>
    <row r="322792"/>
    <row r="322793"/>
    <row r="322794"/>
    <row r="322795"/>
    <row r="322796"/>
    <row r="322797"/>
    <row r="322798"/>
    <row r="322799"/>
    <row r="322800"/>
    <row r="322801"/>
    <row r="322802"/>
    <row r="322803"/>
    <row r="322804"/>
    <row r="322805"/>
    <row r="322806"/>
    <row r="322807"/>
    <row r="322808"/>
    <row r="322809"/>
    <row r="322810"/>
    <row r="322811"/>
    <row r="322812"/>
    <row r="322813"/>
    <row r="322814"/>
    <row r="322815"/>
    <row r="322816"/>
    <row r="322817"/>
    <row r="322818"/>
    <row r="322819"/>
    <row r="322820"/>
    <row r="322821"/>
    <row r="322822"/>
    <row r="322823"/>
    <row r="322824"/>
    <row r="322825"/>
    <row r="322826"/>
    <row r="322827"/>
    <row r="322828"/>
    <row r="322829"/>
    <row r="322830"/>
    <row r="322831"/>
    <row r="322832"/>
    <row r="322833"/>
    <row r="322834"/>
    <row r="322835"/>
    <row r="322836"/>
    <row r="322837"/>
    <row r="322838"/>
    <row r="322839"/>
    <row r="322840"/>
    <row r="322841"/>
    <row r="322842"/>
    <row r="322843"/>
    <row r="322844"/>
    <row r="322845"/>
    <row r="322846"/>
    <row r="322847"/>
    <row r="322848"/>
    <row r="322849"/>
    <row r="322850"/>
    <row r="322851"/>
    <row r="322852"/>
    <row r="322853"/>
    <row r="322854"/>
    <row r="322855"/>
    <row r="322856"/>
    <row r="322857"/>
    <row r="322858"/>
    <row r="322859"/>
    <row r="322860"/>
    <row r="322861"/>
    <row r="322862"/>
    <row r="322863"/>
    <row r="322864"/>
    <row r="322865"/>
    <row r="322866"/>
    <row r="322867"/>
    <row r="322868"/>
    <row r="322869"/>
    <row r="322870"/>
    <row r="322871"/>
    <row r="322872"/>
    <row r="322873"/>
    <row r="322874"/>
    <row r="322875"/>
    <row r="322876"/>
    <row r="322877"/>
    <row r="322878"/>
    <row r="322879"/>
    <row r="322880"/>
    <row r="322881"/>
    <row r="322882"/>
    <row r="322883"/>
    <row r="322884"/>
    <row r="322885"/>
    <row r="322886"/>
    <row r="322887"/>
    <row r="322888"/>
    <row r="322889"/>
    <row r="322890"/>
    <row r="322891"/>
    <row r="322892"/>
    <row r="322893"/>
    <row r="322894"/>
    <row r="322895"/>
    <row r="322896"/>
    <row r="322897"/>
    <row r="322898"/>
    <row r="322899"/>
    <row r="322900"/>
    <row r="322901"/>
    <row r="322902"/>
    <row r="322903"/>
    <row r="322904"/>
    <row r="322905"/>
    <row r="322906"/>
    <row r="322907"/>
    <row r="322908"/>
    <row r="322909"/>
    <row r="322910"/>
    <row r="322911"/>
    <row r="322912"/>
    <row r="322913"/>
    <row r="322914"/>
    <row r="322915"/>
    <row r="322916"/>
    <row r="322917"/>
    <row r="322918"/>
    <row r="322919"/>
    <row r="322920"/>
    <row r="322921"/>
    <row r="322922"/>
    <row r="322923"/>
    <row r="322924"/>
    <row r="322925"/>
    <row r="322926"/>
    <row r="322927"/>
    <row r="322928"/>
    <row r="322929"/>
    <row r="322930"/>
    <row r="322931"/>
    <row r="322932"/>
    <row r="322933"/>
    <row r="322934"/>
    <row r="322935"/>
    <row r="322936"/>
    <row r="322937"/>
    <row r="322938"/>
    <row r="322939"/>
    <row r="322940"/>
    <row r="322941"/>
    <row r="322942"/>
    <row r="322943"/>
    <row r="322944"/>
    <row r="322945"/>
    <row r="322946"/>
    <row r="322947"/>
    <row r="322948"/>
    <row r="322949"/>
    <row r="322950"/>
    <row r="322951"/>
    <row r="322952"/>
    <row r="322953"/>
    <row r="322954"/>
    <row r="322955"/>
    <row r="322956"/>
    <row r="322957"/>
    <row r="322958"/>
    <row r="322959"/>
    <row r="322960"/>
    <row r="322961"/>
    <row r="322962"/>
    <row r="322963"/>
    <row r="322964"/>
    <row r="322965"/>
    <row r="322966"/>
    <row r="322967"/>
    <row r="322968"/>
    <row r="322969"/>
    <row r="322970"/>
    <row r="322971"/>
    <row r="322972"/>
    <row r="322973"/>
    <row r="322974"/>
    <row r="322975"/>
    <row r="322976"/>
    <row r="322977"/>
    <row r="322978"/>
    <row r="322979"/>
    <row r="322980"/>
    <row r="322981"/>
    <row r="322982"/>
    <row r="322983"/>
    <row r="322984"/>
    <row r="322985"/>
    <row r="322986"/>
    <row r="322987"/>
    <row r="322988"/>
    <row r="322989"/>
    <row r="322990"/>
    <row r="322991"/>
    <row r="322992"/>
    <row r="322993"/>
    <row r="322994"/>
    <row r="322995"/>
    <row r="322996"/>
    <row r="322997"/>
    <row r="322998"/>
    <row r="322999"/>
    <row r="323000"/>
    <row r="323001"/>
    <row r="323002"/>
    <row r="323003"/>
    <row r="323004"/>
    <row r="323005"/>
    <row r="323006"/>
    <row r="323007"/>
    <row r="323008"/>
    <row r="323009"/>
    <row r="323010"/>
    <row r="323011"/>
    <row r="323012"/>
    <row r="323013"/>
    <row r="323014"/>
    <row r="323015"/>
    <row r="323016"/>
    <row r="323017"/>
    <row r="323018"/>
    <row r="323019"/>
    <row r="323020"/>
    <row r="323021"/>
    <row r="323022"/>
    <row r="323023"/>
    <row r="323024"/>
    <row r="323025"/>
    <row r="323026"/>
    <row r="323027"/>
    <row r="323028"/>
    <row r="323029"/>
    <row r="323030"/>
    <row r="323031"/>
    <row r="323032"/>
    <row r="323033"/>
    <row r="323034"/>
    <row r="323035"/>
    <row r="323036"/>
    <row r="323037"/>
    <row r="323038"/>
    <row r="323039"/>
    <row r="323040"/>
    <row r="323041"/>
    <row r="323042"/>
    <row r="323043"/>
    <row r="323044"/>
    <row r="323045"/>
    <row r="323046"/>
    <row r="323047"/>
    <row r="323048"/>
    <row r="323049"/>
    <row r="323050"/>
    <row r="323051"/>
    <row r="323052"/>
    <row r="323053"/>
    <row r="323054"/>
    <row r="323055"/>
    <row r="323056"/>
    <row r="323057"/>
    <row r="323058"/>
    <row r="323059"/>
    <row r="323060"/>
    <row r="323061"/>
    <row r="323062"/>
    <row r="323063"/>
    <row r="323064"/>
    <row r="323065"/>
    <row r="323066"/>
    <row r="323067"/>
    <row r="323068"/>
    <row r="323069"/>
    <row r="323070"/>
    <row r="323071"/>
    <row r="323072"/>
    <row r="323073"/>
    <row r="323074"/>
    <row r="323075"/>
    <row r="323076"/>
    <row r="323077"/>
    <row r="323078"/>
    <row r="323079"/>
    <row r="323080"/>
    <row r="323081"/>
    <row r="323082"/>
    <row r="323083"/>
    <row r="323084"/>
    <row r="323085"/>
    <row r="323086"/>
    <row r="323087"/>
    <row r="323088"/>
    <row r="323089"/>
    <row r="323090"/>
    <row r="323091"/>
    <row r="323092"/>
    <row r="323093"/>
    <row r="323094"/>
    <row r="323095"/>
    <row r="323096"/>
    <row r="323097"/>
    <row r="323098"/>
    <row r="323099"/>
    <row r="323100"/>
    <row r="323101"/>
    <row r="323102"/>
    <row r="323103"/>
    <row r="323104"/>
    <row r="323105"/>
    <row r="323106"/>
    <row r="323107"/>
    <row r="323108"/>
    <row r="323109"/>
    <row r="323110"/>
    <row r="323111"/>
    <row r="323112"/>
    <row r="323113"/>
    <row r="323114"/>
    <row r="323115"/>
    <row r="323116"/>
    <row r="323117"/>
    <row r="323118"/>
    <row r="323119"/>
    <row r="323120"/>
    <row r="323121"/>
    <row r="323122"/>
    <row r="323123"/>
    <row r="323124"/>
    <row r="323125"/>
    <row r="323126"/>
    <row r="323127"/>
    <row r="323128"/>
    <row r="323129"/>
    <row r="323130"/>
    <row r="323131"/>
    <row r="323132"/>
    <row r="323133"/>
    <row r="323134"/>
    <row r="323135"/>
    <row r="323136"/>
    <row r="323137"/>
    <row r="323138"/>
    <row r="323139"/>
    <row r="323140"/>
    <row r="323141"/>
    <row r="323142"/>
    <row r="323143"/>
    <row r="323144"/>
    <row r="323145"/>
    <row r="323146"/>
    <row r="323147"/>
    <row r="323148"/>
    <row r="323149"/>
    <row r="323150"/>
    <row r="323151"/>
    <row r="323152"/>
    <row r="323153"/>
    <row r="323154"/>
    <row r="323155"/>
    <row r="323156"/>
    <row r="323157"/>
    <row r="323158"/>
    <row r="323159"/>
    <row r="323160"/>
    <row r="323161"/>
    <row r="323162"/>
    <row r="323163"/>
    <row r="323164"/>
    <row r="323165"/>
    <row r="323166"/>
    <row r="323167"/>
    <row r="323168"/>
    <row r="323169"/>
    <row r="323170"/>
    <row r="323171"/>
    <row r="323172"/>
    <row r="323173"/>
    <row r="323174"/>
    <row r="323175"/>
    <row r="323176"/>
    <row r="323177"/>
    <row r="323178"/>
    <row r="323179"/>
    <row r="323180"/>
    <row r="323181"/>
    <row r="323182"/>
    <row r="323183"/>
    <row r="323184"/>
    <row r="323185"/>
    <row r="323186"/>
    <row r="323187"/>
    <row r="323188"/>
    <row r="323189"/>
    <row r="323190"/>
    <row r="323191"/>
    <row r="323192"/>
    <row r="323193"/>
    <row r="323194"/>
    <row r="323195"/>
    <row r="323196"/>
    <row r="323197"/>
    <row r="323198"/>
    <row r="323199"/>
    <row r="323200"/>
    <row r="323201"/>
    <row r="323202"/>
    <row r="323203"/>
    <row r="323204"/>
    <row r="323205"/>
    <row r="323206"/>
    <row r="323207"/>
    <row r="323208"/>
    <row r="323209"/>
    <row r="323210"/>
    <row r="323211"/>
    <row r="323212"/>
    <row r="323213"/>
    <row r="323214"/>
    <row r="323215"/>
    <row r="323216"/>
    <row r="323217"/>
    <row r="323218"/>
    <row r="323219"/>
    <row r="323220"/>
    <row r="323221"/>
    <row r="323222"/>
    <row r="323223"/>
    <row r="323224"/>
    <row r="323225"/>
    <row r="323226"/>
    <row r="323227"/>
    <row r="323228"/>
    <row r="323229"/>
    <row r="323230"/>
    <row r="323231"/>
    <row r="323232"/>
    <row r="323233"/>
    <row r="323234"/>
    <row r="323235"/>
    <row r="323236"/>
    <row r="323237"/>
    <row r="323238"/>
    <row r="323239"/>
    <row r="323240"/>
    <row r="323241"/>
    <row r="323242"/>
    <row r="323243"/>
    <row r="323244"/>
    <row r="323245"/>
    <row r="323246"/>
    <row r="323247"/>
    <row r="323248"/>
    <row r="323249"/>
    <row r="323250"/>
    <row r="323251"/>
    <row r="323252"/>
    <row r="323253"/>
    <row r="323254"/>
    <row r="323255"/>
    <row r="323256"/>
    <row r="323257"/>
    <row r="323258"/>
    <row r="323259"/>
    <row r="323260"/>
    <row r="323261"/>
    <row r="323262"/>
    <row r="323263"/>
    <row r="323264"/>
    <row r="323265"/>
    <row r="323266"/>
    <row r="323267"/>
    <row r="323268"/>
    <row r="323269"/>
    <row r="323270"/>
    <row r="323271"/>
    <row r="323272"/>
    <row r="323273"/>
    <row r="323274"/>
    <row r="323275"/>
    <row r="323276"/>
    <row r="323277"/>
    <row r="323278"/>
    <row r="323279"/>
    <row r="323280"/>
    <row r="323281"/>
    <row r="323282"/>
    <row r="323283"/>
    <row r="323284"/>
    <row r="323285"/>
    <row r="323286"/>
    <row r="323287"/>
    <row r="323288"/>
    <row r="323289"/>
    <row r="323290"/>
    <row r="323291"/>
    <row r="323292"/>
    <row r="323293"/>
    <row r="323294"/>
    <row r="323295"/>
    <row r="323296"/>
    <row r="323297"/>
    <row r="323298"/>
    <row r="323299"/>
    <row r="323300"/>
    <row r="323301"/>
    <row r="323302"/>
    <row r="323303"/>
    <row r="323304"/>
    <row r="323305"/>
    <row r="323306"/>
    <row r="323307"/>
    <row r="323308"/>
    <row r="323309"/>
    <row r="323310"/>
    <row r="323311"/>
    <row r="323312"/>
    <row r="323313"/>
    <row r="323314"/>
    <row r="323315"/>
    <row r="323316"/>
    <row r="323317"/>
    <row r="323318"/>
    <row r="323319"/>
    <row r="323320"/>
    <row r="323321"/>
    <row r="323322"/>
    <row r="323323"/>
    <row r="323324"/>
    <row r="323325"/>
    <row r="323326"/>
    <row r="323327"/>
    <row r="323328"/>
    <row r="323329"/>
    <row r="323330"/>
    <row r="323331"/>
    <row r="323332"/>
    <row r="323333"/>
    <row r="323334"/>
    <row r="323335"/>
    <row r="323336"/>
    <row r="323337"/>
    <row r="323338"/>
    <row r="323339"/>
    <row r="323340"/>
    <row r="323341"/>
    <row r="323342"/>
    <row r="323343"/>
    <row r="323344"/>
    <row r="323345"/>
    <row r="323346"/>
    <row r="323347"/>
    <row r="323348"/>
    <row r="323349"/>
    <row r="323350"/>
    <row r="323351"/>
    <row r="323352"/>
    <row r="323353"/>
    <row r="323354"/>
    <row r="323355"/>
    <row r="323356"/>
    <row r="323357"/>
    <row r="323358"/>
    <row r="323359"/>
    <row r="323360"/>
    <row r="323361"/>
    <row r="323362"/>
    <row r="323363"/>
    <row r="323364"/>
    <row r="323365"/>
    <row r="323366"/>
    <row r="323367"/>
    <row r="323368"/>
    <row r="323369"/>
    <row r="323370"/>
    <row r="323371"/>
    <row r="323372"/>
    <row r="323373"/>
    <row r="323374"/>
    <row r="323375"/>
    <row r="323376"/>
    <row r="323377"/>
    <row r="323378"/>
    <row r="323379"/>
    <row r="323380"/>
    <row r="323381"/>
    <row r="323382"/>
    <row r="323383"/>
    <row r="323384"/>
    <row r="323385"/>
    <row r="323386"/>
    <row r="323387"/>
    <row r="323388"/>
    <row r="323389"/>
    <row r="323390"/>
    <row r="323391"/>
    <row r="323392"/>
    <row r="323393"/>
    <row r="323394"/>
    <row r="323395"/>
    <row r="323396"/>
    <row r="323397"/>
    <row r="323398"/>
    <row r="323399"/>
    <row r="323400"/>
    <row r="323401"/>
    <row r="323402"/>
    <row r="323403"/>
    <row r="323404"/>
    <row r="323405"/>
    <row r="323406"/>
    <row r="323407"/>
    <row r="323408"/>
    <row r="323409"/>
    <row r="323410"/>
    <row r="323411"/>
    <row r="323412"/>
    <row r="323413"/>
    <row r="323414"/>
    <row r="323415"/>
    <row r="323416"/>
    <row r="323417"/>
    <row r="323418"/>
    <row r="323419"/>
    <row r="323420"/>
    <row r="323421"/>
    <row r="323422"/>
    <row r="323423"/>
    <row r="323424"/>
    <row r="323425"/>
    <row r="323426"/>
    <row r="323427"/>
    <row r="323428"/>
    <row r="323429"/>
    <row r="323430"/>
    <row r="323431"/>
    <row r="323432"/>
    <row r="323433"/>
    <row r="323434"/>
    <row r="323435"/>
    <row r="323436"/>
    <row r="323437"/>
    <row r="323438"/>
    <row r="323439"/>
    <row r="323440"/>
    <row r="323441"/>
    <row r="323442"/>
    <row r="323443"/>
    <row r="323444"/>
    <row r="323445"/>
    <row r="323446"/>
    <row r="323447"/>
    <row r="323448"/>
    <row r="323449"/>
    <row r="323450"/>
    <row r="323451"/>
    <row r="323452"/>
    <row r="323453"/>
    <row r="323454"/>
    <row r="323455"/>
    <row r="323456"/>
    <row r="323457"/>
    <row r="323458"/>
    <row r="323459"/>
    <row r="323460"/>
    <row r="323461"/>
    <row r="323462"/>
    <row r="323463"/>
    <row r="323464"/>
    <row r="323465"/>
    <row r="323466"/>
    <row r="323467"/>
    <row r="323468"/>
    <row r="323469"/>
    <row r="323470"/>
    <row r="323471"/>
    <row r="323472"/>
    <row r="323473"/>
    <row r="323474"/>
    <row r="323475"/>
    <row r="323476"/>
    <row r="323477"/>
    <row r="323478"/>
    <row r="323479"/>
    <row r="323480"/>
    <row r="323481"/>
    <row r="323482"/>
    <row r="323483"/>
    <row r="323484"/>
    <row r="323485"/>
    <row r="323486"/>
    <row r="323487"/>
    <row r="323488"/>
    <row r="323489"/>
    <row r="323490"/>
    <row r="323491"/>
    <row r="323492"/>
    <row r="323493"/>
    <row r="323494"/>
    <row r="323495"/>
    <row r="323496"/>
    <row r="323497"/>
    <row r="323498"/>
    <row r="323499"/>
    <row r="323500"/>
    <row r="323501"/>
    <row r="323502"/>
    <row r="323503"/>
    <row r="323504"/>
    <row r="323505"/>
    <row r="323506"/>
    <row r="323507"/>
    <row r="323508"/>
    <row r="323509"/>
    <row r="323510"/>
    <row r="323511"/>
    <row r="323512"/>
    <row r="323513"/>
    <row r="323514"/>
    <row r="323515"/>
    <row r="323516"/>
    <row r="323517"/>
    <row r="323518"/>
    <row r="323519"/>
    <row r="323520"/>
    <row r="323521"/>
    <row r="323522"/>
    <row r="323523"/>
    <row r="323524"/>
    <row r="323525"/>
    <row r="323526"/>
    <row r="323527"/>
    <row r="323528"/>
    <row r="323529"/>
    <row r="323530"/>
    <row r="323531"/>
    <row r="323532"/>
    <row r="323533"/>
    <row r="323534"/>
    <row r="323535"/>
    <row r="323536"/>
    <row r="323537"/>
    <row r="323538"/>
    <row r="323539"/>
    <row r="323540"/>
    <row r="323541"/>
    <row r="323542"/>
    <row r="323543"/>
    <row r="323544"/>
    <row r="323545"/>
    <row r="323546"/>
    <row r="323547"/>
    <row r="323548"/>
    <row r="323549"/>
    <row r="323550"/>
    <row r="323551"/>
    <row r="323552"/>
    <row r="323553"/>
    <row r="323554"/>
    <row r="323555"/>
    <row r="323556"/>
    <row r="323557"/>
    <row r="323558"/>
    <row r="323559"/>
    <row r="323560"/>
    <row r="323561"/>
    <row r="323562"/>
    <row r="323563"/>
    <row r="323564"/>
    <row r="323565"/>
    <row r="323566"/>
    <row r="323567"/>
    <row r="323568"/>
    <row r="323569"/>
    <row r="323570"/>
    <row r="323571"/>
    <row r="323572"/>
    <row r="323573"/>
    <row r="323574"/>
    <row r="323575"/>
    <row r="323576"/>
    <row r="323577"/>
    <row r="323578"/>
    <row r="323579"/>
    <row r="323580"/>
    <row r="323581"/>
    <row r="323582"/>
    <row r="323583"/>
    <row r="323584"/>
    <row r="323585"/>
    <row r="323586"/>
    <row r="323587"/>
    <row r="323588"/>
    <row r="323589"/>
    <row r="323590"/>
    <row r="323591"/>
    <row r="323592"/>
    <row r="323593"/>
    <row r="323594"/>
    <row r="323595"/>
    <row r="323596"/>
    <row r="323597"/>
    <row r="323598"/>
    <row r="323599"/>
    <row r="323600"/>
    <row r="323601"/>
    <row r="323602"/>
    <row r="323603"/>
    <row r="323604"/>
    <row r="323605"/>
    <row r="323606"/>
    <row r="323607"/>
    <row r="323608"/>
    <row r="323609"/>
    <row r="323610"/>
    <row r="323611"/>
    <row r="323612"/>
    <row r="323613"/>
    <row r="323614"/>
    <row r="323615"/>
    <row r="323616"/>
    <row r="323617"/>
    <row r="323618"/>
    <row r="323619"/>
    <row r="323620"/>
    <row r="323621"/>
    <row r="323622"/>
    <row r="323623"/>
    <row r="323624"/>
    <row r="323625"/>
    <row r="323626"/>
    <row r="323627"/>
    <row r="323628"/>
    <row r="323629"/>
    <row r="323630"/>
    <row r="323631"/>
    <row r="323632"/>
    <row r="323633"/>
    <row r="323634"/>
    <row r="323635"/>
    <row r="323636"/>
    <row r="323637"/>
    <row r="323638"/>
    <row r="323639"/>
    <row r="323640"/>
    <row r="323641"/>
    <row r="323642"/>
    <row r="323643"/>
    <row r="323644"/>
    <row r="323645"/>
    <row r="323646"/>
    <row r="323647"/>
    <row r="323648"/>
    <row r="323649"/>
    <row r="323650"/>
    <row r="323651"/>
    <row r="323652"/>
    <row r="323653"/>
    <row r="323654"/>
    <row r="323655"/>
    <row r="323656"/>
    <row r="323657"/>
    <row r="323658"/>
    <row r="323659"/>
    <row r="323660"/>
    <row r="323661"/>
    <row r="323662"/>
    <row r="323663"/>
    <row r="323664"/>
    <row r="323665"/>
    <row r="323666"/>
    <row r="323667"/>
    <row r="323668"/>
    <row r="323669"/>
    <row r="323670"/>
    <row r="323671"/>
    <row r="323672"/>
    <row r="323673"/>
    <row r="323674"/>
    <row r="323675"/>
    <row r="323676"/>
    <row r="323677"/>
    <row r="323678"/>
    <row r="323679"/>
    <row r="323680"/>
    <row r="323681"/>
    <row r="323682"/>
    <row r="323683"/>
    <row r="323684"/>
    <row r="323685"/>
    <row r="323686"/>
    <row r="323687"/>
    <row r="323688"/>
    <row r="323689"/>
    <row r="323690"/>
    <row r="323691"/>
    <row r="323692"/>
    <row r="323693"/>
    <row r="323694"/>
    <row r="323695"/>
    <row r="323696"/>
    <row r="323697"/>
    <row r="323698"/>
    <row r="323699"/>
    <row r="323700"/>
    <row r="323701"/>
    <row r="323702"/>
    <row r="323703"/>
    <row r="323704"/>
    <row r="323705"/>
    <row r="323706"/>
    <row r="323707"/>
    <row r="323708"/>
    <row r="323709"/>
    <row r="323710"/>
    <row r="323711"/>
    <row r="323712"/>
    <row r="323713"/>
    <row r="323714"/>
    <row r="323715"/>
    <row r="323716"/>
    <row r="323717"/>
    <row r="323718"/>
    <row r="323719"/>
    <row r="323720"/>
    <row r="323721"/>
    <row r="323722"/>
    <row r="323723"/>
    <row r="323724"/>
    <row r="323725"/>
    <row r="323726"/>
    <row r="323727"/>
    <row r="323728"/>
    <row r="323729"/>
    <row r="323730"/>
    <row r="323731"/>
    <row r="323732"/>
    <row r="323733"/>
    <row r="323734"/>
    <row r="323735"/>
    <row r="323736"/>
    <row r="323737"/>
    <row r="323738"/>
    <row r="323739"/>
    <row r="323740"/>
    <row r="323741"/>
    <row r="323742"/>
    <row r="323743"/>
    <row r="323744"/>
    <row r="323745"/>
    <row r="323746"/>
    <row r="323747"/>
    <row r="323748"/>
    <row r="323749"/>
    <row r="323750"/>
    <row r="323751"/>
    <row r="323752"/>
    <row r="323753"/>
    <row r="323754"/>
    <row r="323755"/>
    <row r="323756"/>
    <row r="323757"/>
    <row r="323758"/>
    <row r="323759"/>
    <row r="323760"/>
    <row r="323761"/>
    <row r="323762"/>
    <row r="323763"/>
    <row r="323764"/>
    <row r="323765"/>
    <row r="323766"/>
    <row r="323767"/>
    <row r="323768"/>
    <row r="323769"/>
    <row r="323770"/>
    <row r="323771"/>
    <row r="323772"/>
    <row r="323773"/>
    <row r="323774"/>
    <row r="323775"/>
    <row r="323776"/>
    <row r="323777"/>
    <row r="323778"/>
    <row r="323779"/>
    <row r="323780"/>
    <row r="323781"/>
    <row r="323782"/>
    <row r="323783"/>
    <row r="323784"/>
    <row r="323785"/>
    <row r="323786"/>
    <row r="323787"/>
    <row r="323788"/>
    <row r="323789"/>
    <row r="323790"/>
    <row r="323791"/>
    <row r="323792"/>
    <row r="323793"/>
    <row r="323794"/>
    <row r="323795"/>
    <row r="323796"/>
    <row r="323797"/>
    <row r="323798"/>
    <row r="323799"/>
    <row r="323800"/>
    <row r="323801"/>
    <row r="323802"/>
    <row r="323803"/>
    <row r="323804"/>
    <row r="323805"/>
    <row r="323806"/>
    <row r="323807"/>
    <row r="323808"/>
    <row r="323809"/>
    <row r="323810"/>
    <row r="323811"/>
    <row r="323812"/>
    <row r="323813"/>
    <row r="323814"/>
    <row r="323815"/>
    <row r="323816"/>
    <row r="323817"/>
    <row r="323818"/>
    <row r="323819"/>
    <row r="323820"/>
    <row r="323821"/>
    <row r="323822"/>
    <row r="323823"/>
    <row r="323824"/>
    <row r="323825"/>
    <row r="323826"/>
    <row r="323827"/>
    <row r="323828"/>
    <row r="323829"/>
    <row r="323830"/>
    <row r="323831"/>
    <row r="323832"/>
    <row r="323833"/>
    <row r="323834"/>
    <row r="323835"/>
    <row r="323836"/>
    <row r="323837"/>
    <row r="323838"/>
    <row r="323839"/>
    <row r="323840"/>
    <row r="323841"/>
    <row r="323842"/>
    <row r="323843"/>
    <row r="323844"/>
    <row r="323845"/>
    <row r="323846"/>
    <row r="323847"/>
    <row r="323848"/>
    <row r="323849"/>
    <row r="323850"/>
    <row r="323851"/>
    <row r="323852"/>
    <row r="323853"/>
    <row r="323854"/>
    <row r="323855"/>
    <row r="323856"/>
    <row r="323857"/>
    <row r="323858"/>
    <row r="323859"/>
    <row r="323860"/>
    <row r="323861"/>
    <row r="323862"/>
    <row r="323863"/>
    <row r="323864"/>
    <row r="323865"/>
    <row r="323866"/>
    <row r="323867"/>
    <row r="323868"/>
    <row r="323869"/>
    <row r="323870"/>
    <row r="323871"/>
    <row r="323872"/>
    <row r="323873"/>
    <row r="323874"/>
    <row r="323875"/>
    <row r="323876"/>
    <row r="323877"/>
    <row r="323878"/>
    <row r="323879"/>
    <row r="323880"/>
    <row r="323881"/>
    <row r="323882"/>
    <row r="323883"/>
    <row r="323884"/>
    <row r="323885"/>
    <row r="323886"/>
    <row r="323887"/>
    <row r="323888"/>
    <row r="323889"/>
    <row r="323890"/>
    <row r="323891"/>
    <row r="323892"/>
    <row r="323893"/>
    <row r="323894"/>
    <row r="323895"/>
    <row r="323896"/>
    <row r="323897"/>
    <row r="323898"/>
    <row r="323899"/>
    <row r="323900"/>
    <row r="323901"/>
    <row r="323902"/>
    <row r="323903"/>
    <row r="323904"/>
    <row r="323905"/>
    <row r="323906"/>
    <row r="323907"/>
    <row r="323908"/>
    <row r="323909"/>
    <row r="323910"/>
    <row r="323911"/>
    <row r="323912"/>
    <row r="323913"/>
    <row r="323914"/>
    <row r="323915"/>
    <row r="323916"/>
    <row r="323917"/>
    <row r="323918"/>
    <row r="323919"/>
    <row r="323920"/>
    <row r="323921"/>
    <row r="323922"/>
    <row r="323923"/>
    <row r="323924"/>
    <row r="323925"/>
    <row r="323926"/>
    <row r="323927"/>
    <row r="323928"/>
    <row r="323929"/>
    <row r="323930"/>
    <row r="323931"/>
    <row r="323932"/>
    <row r="323933"/>
    <row r="323934"/>
    <row r="323935"/>
    <row r="323936"/>
    <row r="323937"/>
    <row r="323938"/>
    <row r="323939"/>
    <row r="323940"/>
    <row r="323941"/>
    <row r="323942"/>
    <row r="323943"/>
    <row r="323944"/>
    <row r="323945"/>
    <row r="323946"/>
    <row r="323947"/>
    <row r="323948"/>
    <row r="323949"/>
    <row r="323950"/>
    <row r="323951"/>
    <row r="323952"/>
    <row r="323953"/>
    <row r="323954"/>
    <row r="323955"/>
    <row r="323956"/>
    <row r="323957"/>
    <row r="323958"/>
    <row r="323959"/>
    <row r="323960"/>
    <row r="323961"/>
    <row r="323962"/>
    <row r="323963"/>
    <row r="323964"/>
    <row r="323965"/>
    <row r="323966"/>
    <row r="323967"/>
    <row r="323968"/>
    <row r="323969"/>
    <row r="323970"/>
    <row r="323971"/>
    <row r="323972"/>
    <row r="323973"/>
    <row r="323974"/>
    <row r="323975"/>
    <row r="323976"/>
    <row r="323977"/>
    <row r="323978"/>
    <row r="323979"/>
    <row r="323980"/>
    <row r="323981"/>
    <row r="323982"/>
    <row r="323983"/>
    <row r="323984"/>
    <row r="323985"/>
    <row r="323986"/>
    <row r="323987"/>
    <row r="323988"/>
    <row r="323989"/>
    <row r="323990"/>
    <row r="323991"/>
    <row r="323992"/>
    <row r="323993"/>
    <row r="323994"/>
    <row r="323995"/>
    <row r="323996"/>
    <row r="323997"/>
    <row r="323998"/>
    <row r="323999"/>
    <row r="324000"/>
    <row r="324001"/>
    <row r="324002"/>
    <row r="324003"/>
    <row r="324004"/>
    <row r="324005"/>
    <row r="324006"/>
    <row r="324007"/>
    <row r="324008"/>
    <row r="324009"/>
    <row r="324010"/>
    <row r="324011"/>
    <row r="324012"/>
    <row r="324013"/>
    <row r="324014"/>
    <row r="324015"/>
    <row r="324016"/>
    <row r="324017"/>
    <row r="324018"/>
    <row r="324019"/>
    <row r="324020"/>
    <row r="324021"/>
    <row r="324022"/>
    <row r="324023"/>
    <row r="324024"/>
    <row r="324025"/>
    <row r="324026"/>
    <row r="324027"/>
    <row r="324028"/>
    <row r="324029"/>
    <row r="324030"/>
    <row r="324031"/>
    <row r="324032"/>
    <row r="324033"/>
    <row r="324034"/>
    <row r="324035"/>
    <row r="324036"/>
    <row r="324037"/>
    <row r="324038"/>
    <row r="324039"/>
    <row r="324040"/>
    <row r="324041"/>
    <row r="324042"/>
    <row r="324043"/>
    <row r="324044"/>
    <row r="324045"/>
    <row r="324046"/>
    <row r="324047"/>
    <row r="324048"/>
    <row r="324049"/>
    <row r="324050"/>
    <row r="324051"/>
    <row r="324052"/>
    <row r="324053"/>
    <row r="324054"/>
    <row r="324055"/>
    <row r="324056"/>
    <row r="324057"/>
    <row r="324058"/>
    <row r="324059"/>
    <row r="324060"/>
    <row r="324061"/>
    <row r="324062"/>
    <row r="324063"/>
    <row r="324064"/>
    <row r="324065"/>
    <row r="324066"/>
    <row r="324067"/>
    <row r="324068"/>
    <row r="324069"/>
    <row r="324070"/>
    <row r="324071"/>
    <row r="324072"/>
    <row r="324073"/>
    <row r="324074"/>
    <row r="324075"/>
    <row r="324076"/>
    <row r="324077"/>
    <row r="324078"/>
    <row r="324079"/>
    <row r="324080"/>
    <row r="324081"/>
    <row r="324082"/>
    <row r="324083"/>
    <row r="324084"/>
    <row r="324085"/>
    <row r="324086"/>
    <row r="324087"/>
    <row r="324088"/>
    <row r="324089"/>
    <row r="324090"/>
    <row r="324091"/>
    <row r="324092"/>
    <row r="324093"/>
    <row r="324094"/>
    <row r="324095"/>
    <row r="324096"/>
    <row r="324097"/>
    <row r="324098"/>
    <row r="324099"/>
    <row r="324100"/>
    <row r="324101"/>
    <row r="324102"/>
    <row r="324103"/>
    <row r="324104"/>
    <row r="324105"/>
    <row r="324106"/>
    <row r="324107"/>
    <row r="324108"/>
    <row r="324109"/>
    <row r="324110"/>
    <row r="324111"/>
    <row r="324112"/>
    <row r="324113"/>
    <row r="324114"/>
    <row r="324115"/>
    <row r="324116"/>
    <row r="324117"/>
    <row r="324118"/>
    <row r="324119"/>
    <row r="324120"/>
    <row r="324121"/>
    <row r="324122"/>
    <row r="324123"/>
    <row r="324124"/>
    <row r="324125"/>
    <row r="324126"/>
    <row r="324127"/>
    <row r="324128"/>
    <row r="324129"/>
    <row r="324130"/>
    <row r="324131"/>
    <row r="324132"/>
    <row r="324133"/>
    <row r="324134"/>
    <row r="324135"/>
    <row r="324136"/>
    <row r="324137"/>
    <row r="324138"/>
    <row r="324139"/>
    <row r="324140"/>
    <row r="324141"/>
    <row r="324142"/>
    <row r="324143"/>
    <row r="324144"/>
    <row r="324145"/>
    <row r="324146"/>
    <row r="324147"/>
    <row r="324148"/>
    <row r="324149"/>
    <row r="324150"/>
    <row r="324151"/>
    <row r="324152"/>
    <row r="324153"/>
    <row r="324154"/>
    <row r="324155"/>
    <row r="324156"/>
    <row r="324157"/>
    <row r="324158"/>
    <row r="324159"/>
    <row r="324160"/>
    <row r="324161"/>
    <row r="324162"/>
    <row r="324163"/>
    <row r="324164"/>
    <row r="324165"/>
    <row r="324166"/>
    <row r="324167"/>
    <row r="324168"/>
    <row r="324169"/>
    <row r="324170"/>
    <row r="324171"/>
    <row r="324172"/>
    <row r="324173"/>
    <row r="324174"/>
    <row r="324175"/>
    <row r="324176"/>
    <row r="324177"/>
    <row r="324178"/>
    <row r="324179"/>
    <row r="324180"/>
    <row r="324181"/>
    <row r="324182"/>
    <row r="324183"/>
    <row r="324184"/>
    <row r="324185"/>
    <row r="324186"/>
    <row r="324187"/>
    <row r="324188"/>
    <row r="324189"/>
    <row r="324190"/>
    <row r="324191"/>
    <row r="324192"/>
    <row r="324193"/>
    <row r="324194"/>
    <row r="324195"/>
    <row r="324196"/>
    <row r="324197"/>
    <row r="324198"/>
    <row r="324199"/>
    <row r="324200"/>
    <row r="324201"/>
    <row r="324202"/>
    <row r="324203"/>
    <row r="324204"/>
    <row r="324205"/>
    <row r="324206"/>
    <row r="324207"/>
    <row r="324208"/>
    <row r="324209"/>
    <row r="324210"/>
    <row r="324211"/>
    <row r="324212"/>
    <row r="324213"/>
    <row r="324214"/>
    <row r="324215"/>
    <row r="324216"/>
    <row r="324217"/>
    <row r="324218"/>
    <row r="324219"/>
    <row r="324220"/>
    <row r="324221"/>
    <row r="324222"/>
    <row r="324223"/>
    <row r="324224"/>
    <row r="324225"/>
    <row r="324226"/>
    <row r="324227"/>
    <row r="324228"/>
    <row r="324229"/>
    <row r="324230"/>
    <row r="324231"/>
    <row r="324232"/>
    <row r="324233"/>
    <row r="324234"/>
    <row r="324235"/>
    <row r="324236"/>
    <row r="324237"/>
    <row r="324238"/>
    <row r="324239"/>
    <row r="324240"/>
    <row r="324241"/>
    <row r="324242"/>
    <row r="324243"/>
    <row r="324244"/>
    <row r="324245"/>
    <row r="324246"/>
    <row r="324247"/>
    <row r="324248"/>
    <row r="324249"/>
    <row r="324250"/>
    <row r="324251"/>
    <row r="324252"/>
    <row r="324253"/>
    <row r="324254"/>
    <row r="324255"/>
    <row r="324256"/>
    <row r="324257"/>
    <row r="324258"/>
    <row r="324259"/>
    <row r="324260"/>
    <row r="324261"/>
    <row r="324262"/>
    <row r="324263"/>
    <row r="324264"/>
    <row r="324265"/>
    <row r="324266"/>
    <row r="324267"/>
    <row r="324268"/>
    <row r="324269"/>
    <row r="324270"/>
    <row r="324271"/>
    <row r="324272"/>
    <row r="324273"/>
    <row r="324274"/>
    <row r="324275"/>
    <row r="324276"/>
    <row r="324277"/>
    <row r="324278"/>
    <row r="324279"/>
    <row r="324280"/>
    <row r="324281"/>
    <row r="324282"/>
    <row r="324283"/>
    <row r="324284"/>
    <row r="324285"/>
    <row r="324286"/>
    <row r="324287"/>
    <row r="324288"/>
    <row r="324289"/>
    <row r="324290"/>
    <row r="324291"/>
    <row r="324292"/>
    <row r="324293"/>
    <row r="324294"/>
    <row r="324295"/>
    <row r="324296"/>
    <row r="324297"/>
    <row r="324298"/>
    <row r="324299"/>
    <row r="324300"/>
    <row r="324301"/>
    <row r="324302"/>
    <row r="324303"/>
    <row r="324304"/>
    <row r="324305"/>
    <row r="324306"/>
    <row r="324307"/>
    <row r="324308"/>
    <row r="324309"/>
    <row r="324310"/>
    <row r="324311"/>
    <row r="324312"/>
    <row r="324313"/>
    <row r="324314"/>
    <row r="324315"/>
    <row r="324316"/>
    <row r="324317"/>
    <row r="324318"/>
    <row r="324319"/>
    <row r="324320"/>
    <row r="324321"/>
    <row r="324322"/>
    <row r="324323"/>
    <row r="324324"/>
    <row r="324325"/>
    <row r="324326"/>
    <row r="324327"/>
    <row r="324328"/>
    <row r="324329"/>
    <row r="324330"/>
    <row r="324331"/>
    <row r="324332"/>
    <row r="324333"/>
    <row r="324334"/>
    <row r="324335"/>
    <row r="324336"/>
    <row r="324337"/>
    <row r="324338"/>
    <row r="324339"/>
    <row r="324340"/>
    <row r="324341"/>
    <row r="324342"/>
    <row r="324343"/>
    <row r="324344"/>
    <row r="324345"/>
    <row r="324346"/>
    <row r="324347"/>
    <row r="324348"/>
    <row r="324349"/>
    <row r="324350"/>
    <row r="324351"/>
    <row r="324352"/>
    <row r="324353"/>
    <row r="324354"/>
    <row r="324355"/>
    <row r="324356"/>
    <row r="324357"/>
    <row r="324358"/>
    <row r="324359"/>
    <row r="324360"/>
    <row r="324361"/>
    <row r="324362"/>
    <row r="324363"/>
    <row r="324364"/>
    <row r="324365"/>
    <row r="324366"/>
    <row r="324367"/>
    <row r="324368"/>
    <row r="324369"/>
    <row r="324370"/>
    <row r="324371"/>
    <row r="324372"/>
    <row r="324373"/>
    <row r="324374"/>
    <row r="324375"/>
    <row r="324376"/>
    <row r="324377"/>
    <row r="324378"/>
    <row r="324379"/>
    <row r="324380"/>
    <row r="324381"/>
    <row r="324382"/>
    <row r="324383"/>
    <row r="324384"/>
    <row r="324385"/>
    <row r="324386"/>
    <row r="324387"/>
    <row r="324388"/>
    <row r="324389"/>
    <row r="324390"/>
    <row r="324391"/>
    <row r="324392"/>
    <row r="324393"/>
    <row r="324394"/>
    <row r="324395"/>
    <row r="324396"/>
    <row r="324397"/>
    <row r="324398"/>
    <row r="324399"/>
    <row r="324400"/>
    <row r="324401"/>
    <row r="324402"/>
    <row r="324403"/>
    <row r="324404"/>
    <row r="324405"/>
    <row r="324406"/>
    <row r="324407"/>
    <row r="324408"/>
    <row r="324409"/>
    <row r="324410"/>
    <row r="324411"/>
    <row r="324412"/>
    <row r="324413"/>
    <row r="324414"/>
    <row r="324415"/>
    <row r="324416"/>
    <row r="324417"/>
    <row r="324418"/>
    <row r="324419"/>
    <row r="324420"/>
    <row r="324421"/>
    <row r="324422"/>
    <row r="324423"/>
    <row r="324424"/>
    <row r="324425"/>
    <row r="324426"/>
    <row r="324427"/>
    <row r="324428"/>
    <row r="324429"/>
    <row r="324430"/>
    <row r="324431"/>
    <row r="324432"/>
    <row r="324433"/>
    <row r="324434"/>
    <row r="324435"/>
    <row r="324436"/>
    <row r="324437"/>
    <row r="324438"/>
    <row r="324439"/>
    <row r="324440"/>
    <row r="324441"/>
    <row r="324442"/>
    <row r="324443"/>
    <row r="324444"/>
    <row r="324445"/>
    <row r="324446"/>
    <row r="324447"/>
    <row r="324448"/>
    <row r="324449"/>
    <row r="324450"/>
    <row r="324451"/>
    <row r="324452"/>
    <row r="324453"/>
    <row r="324454"/>
    <row r="324455"/>
    <row r="324456"/>
    <row r="324457"/>
    <row r="324458"/>
    <row r="324459"/>
    <row r="324460"/>
    <row r="324461"/>
    <row r="324462"/>
    <row r="324463"/>
    <row r="324464"/>
    <row r="324465"/>
    <row r="324466"/>
    <row r="324467"/>
    <row r="324468"/>
    <row r="324469"/>
    <row r="324470"/>
    <row r="324471"/>
    <row r="324472"/>
    <row r="324473"/>
    <row r="324474"/>
    <row r="324475"/>
    <row r="324476"/>
    <row r="324477"/>
    <row r="324478"/>
    <row r="324479"/>
    <row r="324480"/>
    <row r="324481"/>
    <row r="324482"/>
    <row r="324483"/>
    <row r="324484"/>
    <row r="324485"/>
    <row r="324486"/>
    <row r="324487"/>
    <row r="324488"/>
    <row r="324489"/>
    <row r="324490"/>
    <row r="324491"/>
    <row r="324492"/>
    <row r="324493"/>
    <row r="324494"/>
    <row r="324495"/>
    <row r="324496"/>
    <row r="324497"/>
    <row r="324498"/>
    <row r="324499"/>
    <row r="324500"/>
    <row r="324501"/>
    <row r="324502"/>
    <row r="324503"/>
    <row r="324504"/>
    <row r="324505"/>
    <row r="324506"/>
    <row r="324507"/>
    <row r="324508"/>
    <row r="324509"/>
    <row r="324510"/>
    <row r="324511"/>
    <row r="324512"/>
    <row r="324513"/>
    <row r="324514"/>
    <row r="324515"/>
    <row r="324516"/>
    <row r="324517"/>
    <row r="324518"/>
    <row r="324519"/>
    <row r="324520"/>
    <row r="324521"/>
    <row r="324522"/>
    <row r="324523"/>
    <row r="324524"/>
    <row r="324525"/>
    <row r="324526"/>
    <row r="324527"/>
    <row r="324528"/>
    <row r="324529"/>
    <row r="324530"/>
    <row r="324531"/>
    <row r="324532"/>
    <row r="324533"/>
    <row r="324534"/>
    <row r="324535"/>
    <row r="324536"/>
    <row r="324537"/>
    <row r="324538"/>
    <row r="324539"/>
    <row r="324540"/>
    <row r="324541"/>
    <row r="324542"/>
    <row r="324543"/>
    <row r="324544"/>
    <row r="324545"/>
    <row r="324546"/>
    <row r="324547"/>
    <row r="324548"/>
    <row r="324549"/>
    <row r="324550"/>
    <row r="324551"/>
    <row r="324552"/>
    <row r="324553"/>
    <row r="324554"/>
    <row r="324555"/>
    <row r="324556"/>
    <row r="324557"/>
    <row r="324558"/>
    <row r="324559"/>
    <row r="324560"/>
    <row r="324561"/>
    <row r="324562"/>
    <row r="324563"/>
    <row r="324564"/>
    <row r="324565"/>
    <row r="324566"/>
    <row r="324567"/>
    <row r="324568"/>
    <row r="324569"/>
    <row r="324570"/>
    <row r="324571"/>
    <row r="324572"/>
    <row r="324573"/>
    <row r="324574"/>
    <row r="324575"/>
    <row r="324576"/>
    <row r="324577"/>
    <row r="324578"/>
    <row r="324579"/>
    <row r="324580"/>
    <row r="324581"/>
    <row r="324582"/>
    <row r="324583"/>
    <row r="324584"/>
    <row r="324585"/>
    <row r="324586"/>
    <row r="324587"/>
    <row r="324588"/>
    <row r="324589"/>
    <row r="324590"/>
    <row r="324591"/>
    <row r="324592"/>
    <row r="324593"/>
    <row r="324594"/>
    <row r="324595"/>
    <row r="324596"/>
    <row r="324597"/>
    <row r="324598"/>
    <row r="324599"/>
    <row r="324600"/>
    <row r="324601"/>
    <row r="324602"/>
    <row r="324603"/>
    <row r="324604"/>
    <row r="324605"/>
    <row r="324606"/>
    <row r="324607"/>
    <row r="324608"/>
    <row r="324609"/>
    <row r="324610"/>
    <row r="324611"/>
    <row r="324612"/>
    <row r="324613"/>
    <row r="324614"/>
    <row r="324615"/>
    <row r="324616"/>
    <row r="324617"/>
    <row r="324618"/>
    <row r="324619"/>
    <row r="324620"/>
    <row r="324621"/>
    <row r="324622"/>
    <row r="324623"/>
    <row r="324624"/>
    <row r="324625"/>
    <row r="324626"/>
    <row r="324627"/>
    <row r="324628"/>
    <row r="324629"/>
    <row r="324630"/>
    <row r="324631"/>
    <row r="324632"/>
    <row r="324633"/>
    <row r="324634"/>
    <row r="324635"/>
    <row r="324636"/>
    <row r="324637"/>
    <row r="324638"/>
    <row r="324639"/>
    <row r="324640"/>
    <row r="324641"/>
    <row r="324642"/>
    <row r="324643"/>
    <row r="324644"/>
    <row r="324645"/>
    <row r="324646"/>
    <row r="324647"/>
    <row r="324648"/>
    <row r="324649"/>
    <row r="324650"/>
    <row r="324651"/>
    <row r="324652"/>
    <row r="324653"/>
    <row r="324654"/>
    <row r="324655"/>
    <row r="324656"/>
    <row r="324657"/>
    <row r="324658"/>
    <row r="324659"/>
    <row r="324660"/>
    <row r="324661"/>
    <row r="324662"/>
    <row r="324663"/>
    <row r="324664"/>
    <row r="324665"/>
    <row r="324666"/>
    <row r="324667"/>
    <row r="324668"/>
    <row r="324669"/>
    <row r="324670"/>
    <row r="324671"/>
    <row r="324672"/>
    <row r="324673"/>
    <row r="324674"/>
    <row r="324675"/>
    <row r="324676"/>
    <row r="324677"/>
    <row r="324678"/>
    <row r="324679"/>
    <row r="324680"/>
    <row r="324681"/>
    <row r="324682"/>
    <row r="324683"/>
    <row r="324684"/>
    <row r="324685"/>
    <row r="324686"/>
    <row r="324687"/>
    <row r="324688"/>
    <row r="324689"/>
    <row r="324690"/>
    <row r="324691"/>
    <row r="324692"/>
    <row r="324693"/>
    <row r="324694"/>
    <row r="324695"/>
    <row r="324696"/>
    <row r="324697"/>
    <row r="324698"/>
    <row r="324699"/>
    <row r="324700"/>
    <row r="324701"/>
    <row r="324702"/>
    <row r="324703"/>
    <row r="324704"/>
    <row r="324705"/>
    <row r="324706"/>
    <row r="324707"/>
    <row r="324708"/>
    <row r="324709"/>
    <row r="324710"/>
    <row r="324711"/>
    <row r="324712"/>
    <row r="324713"/>
    <row r="324714"/>
    <row r="324715"/>
    <row r="324716"/>
    <row r="324717"/>
    <row r="324718"/>
    <row r="324719"/>
    <row r="324720"/>
    <row r="324721"/>
    <row r="324722"/>
    <row r="324723"/>
    <row r="324724"/>
    <row r="324725"/>
    <row r="324726"/>
    <row r="324727"/>
    <row r="324728"/>
    <row r="324729"/>
    <row r="324730"/>
    <row r="324731"/>
    <row r="324732"/>
    <row r="324733"/>
    <row r="324734"/>
    <row r="324735"/>
    <row r="324736"/>
    <row r="324737"/>
    <row r="324738"/>
    <row r="324739"/>
    <row r="324740"/>
    <row r="324741"/>
    <row r="324742"/>
    <row r="324743"/>
    <row r="324744"/>
    <row r="324745"/>
    <row r="324746"/>
    <row r="324747"/>
    <row r="324748"/>
    <row r="324749"/>
    <row r="324750"/>
    <row r="324751"/>
    <row r="324752"/>
    <row r="324753"/>
    <row r="324754"/>
    <row r="324755"/>
    <row r="324756"/>
    <row r="324757"/>
    <row r="324758"/>
    <row r="324759"/>
    <row r="324760"/>
    <row r="324761"/>
    <row r="324762"/>
    <row r="324763"/>
    <row r="324764"/>
    <row r="324765"/>
    <row r="324766"/>
    <row r="324767"/>
    <row r="324768"/>
    <row r="324769"/>
    <row r="324770"/>
    <row r="324771"/>
    <row r="324772"/>
    <row r="324773"/>
    <row r="324774"/>
    <row r="324775"/>
    <row r="324776"/>
    <row r="324777"/>
    <row r="324778"/>
    <row r="324779"/>
    <row r="324780"/>
    <row r="324781"/>
    <row r="324782"/>
    <row r="324783"/>
    <row r="324784"/>
    <row r="324785"/>
    <row r="324786"/>
    <row r="324787"/>
    <row r="324788"/>
    <row r="324789"/>
    <row r="324790"/>
    <row r="324791"/>
    <row r="324792"/>
    <row r="324793"/>
    <row r="324794"/>
    <row r="324795"/>
    <row r="324796"/>
    <row r="324797"/>
    <row r="324798"/>
    <row r="324799"/>
    <row r="324800"/>
    <row r="324801"/>
    <row r="324802"/>
    <row r="324803"/>
    <row r="324804"/>
    <row r="324805"/>
    <row r="324806"/>
    <row r="324807"/>
    <row r="324808"/>
    <row r="324809"/>
    <row r="324810"/>
    <row r="324811"/>
    <row r="324812"/>
    <row r="324813"/>
    <row r="324814"/>
    <row r="324815"/>
    <row r="324816"/>
    <row r="324817"/>
    <row r="324818"/>
    <row r="324819"/>
    <row r="324820"/>
    <row r="324821"/>
    <row r="324822"/>
    <row r="324823"/>
    <row r="324824"/>
    <row r="324825"/>
    <row r="324826"/>
    <row r="324827"/>
    <row r="324828"/>
    <row r="324829"/>
    <row r="324830"/>
    <row r="324831"/>
    <row r="324832"/>
    <row r="324833"/>
    <row r="324834"/>
    <row r="324835"/>
    <row r="324836"/>
    <row r="324837"/>
    <row r="324838"/>
    <row r="324839"/>
    <row r="324840"/>
    <row r="324841"/>
    <row r="324842"/>
    <row r="324843"/>
    <row r="324844"/>
    <row r="324845"/>
    <row r="324846"/>
    <row r="324847"/>
    <row r="324848"/>
    <row r="324849"/>
    <row r="324850"/>
    <row r="324851"/>
    <row r="324852"/>
    <row r="324853"/>
    <row r="324854"/>
    <row r="324855"/>
    <row r="324856"/>
    <row r="324857"/>
    <row r="324858"/>
    <row r="324859"/>
    <row r="324860"/>
    <row r="324861"/>
    <row r="324862"/>
    <row r="324863"/>
    <row r="324864"/>
    <row r="324865"/>
    <row r="324866"/>
    <row r="324867"/>
    <row r="324868"/>
    <row r="324869"/>
    <row r="324870"/>
    <row r="324871"/>
    <row r="324872"/>
    <row r="324873"/>
    <row r="324874"/>
    <row r="324875"/>
    <row r="324876"/>
    <row r="324877"/>
    <row r="324878"/>
    <row r="324879"/>
    <row r="324880"/>
    <row r="324881"/>
    <row r="324882"/>
    <row r="324883"/>
    <row r="324884"/>
    <row r="324885"/>
    <row r="324886"/>
    <row r="324887"/>
    <row r="324888"/>
    <row r="324889"/>
    <row r="324890"/>
    <row r="324891"/>
    <row r="324892"/>
    <row r="324893"/>
    <row r="324894"/>
    <row r="324895"/>
    <row r="324896"/>
    <row r="324897"/>
    <row r="324898"/>
    <row r="324899"/>
    <row r="324900"/>
    <row r="324901"/>
    <row r="324902"/>
    <row r="324903"/>
    <row r="324904"/>
    <row r="324905"/>
    <row r="324906"/>
    <row r="324907"/>
    <row r="324908"/>
    <row r="324909"/>
    <row r="324910"/>
    <row r="324911"/>
    <row r="324912"/>
    <row r="324913"/>
    <row r="324914"/>
    <row r="324915"/>
    <row r="324916"/>
    <row r="324917"/>
    <row r="324918"/>
    <row r="324919"/>
    <row r="324920"/>
    <row r="324921"/>
    <row r="324922"/>
    <row r="324923"/>
    <row r="324924"/>
    <row r="324925"/>
    <row r="324926"/>
    <row r="324927"/>
    <row r="324928"/>
    <row r="324929"/>
    <row r="324930"/>
    <row r="324931"/>
    <row r="324932"/>
    <row r="324933"/>
    <row r="324934"/>
    <row r="324935"/>
    <row r="324936"/>
    <row r="324937"/>
    <row r="324938"/>
    <row r="324939"/>
    <row r="324940"/>
    <row r="324941"/>
    <row r="324942"/>
    <row r="324943"/>
    <row r="324944"/>
    <row r="324945"/>
    <row r="324946"/>
    <row r="324947"/>
    <row r="324948"/>
    <row r="324949"/>
    <row r="324950"/>
    <row r="324951"/>
    <row r="324952"/>
    <row r="324953"/>
    <row r="324954"/>
    <row r="324955"/>
    <row r="324956"/>
    <row r="324957"/>
    <row r="324958"/>
    <row r="324959"/>
    <row r="324960"/>
    <row r="324961"/>
    <row r="324962"/>
    <row r="324963"/>
    <row r="324964"/>
    <row r="324965"/>
    <row r="324966"/>
    <row r="324967"/>
    <row r="324968"/>
    <row r="324969"/>
    <row r="324970"/>
    <row r="324971"/>
    <row r="324972"/>
    <row r="324973"/>
    <row r="324974"/>
    <row r="324975"/>
    <row r="324976"/>
    <row r="324977"/>
    <row r="324978"/>
    <row r="324979"/>
    <row r="324980"/>
    <row r="324981"/>
    <row r="324982"/>
    <row r="324983"/>
    <row r="324984"/>
    <row r="324985"/>
    <row r="324986"/>
    <row r="324987"/>
    <row r="324988"/>
    <row r="324989"/>
    <row r="324990"/>
    <row r="324991"/>
    <row r="324992"/>
    <row r="324993"/>
    <row r="324994"/>
    <row r="324995"/>
    <row r="324996"/>
    <row r="324997"/>
    <row r="324998"/>
    <row r="324999"/>
    <row r="325000"/>
    <row r="325001"/>
    <row r="325002"/>
    <row r="325003"/>
    <row r="325004"/>
    <row r="325005"/>
    <row r="325006"/>
    <row r="325007"/>
    <row r="325008"/>
    <row r="325009"/>
    <row r="325010"/>
    <row r="325011"/>
    <row r="325012"/>
    <row r="325013"/>
    <row r="325014"/>
    <row r="325015"/>
    <row r="325016"/>
    <row r="325017"/>
    <row r="325018"/>
    <row r="325019"/>
    <row r="325020"/>
    <row r="325021"/>
    <row r="325022"/>
    <row r="325023"/>
    <row r="325024"/>
    <row r="325025"/>
    <row r="325026"/>
    <row r="325027"/>
    <row r="325028"/>
    <row r="325029"/>
    <row r="325030"/>
    <row r="325031"/>
    <row r="325032"/>
    <row r="325033"/>
    <row r="325034"/>
    <row r="325035"/>
    <row r="325036"/>
    <row r="325037"/>
    <row r="325038"/>
    <row r="325039"/>
    <row r="325040"/>
    <row r="325041"/>
    <row r="325042"/>
    <row r="325043"/>
    <row r="325044"/>
    <row r="325045"/>
    <row r="325046"/>
    <row r="325047"/>
    <row r="325048"/>
    <row r="325049"/>
    <row r="325050"/>
    <row r="325051"/>
    <row r="325052"/>
    <row r="325053"/>
    <row r="325054"/>
    <row r="325055"/>
    <row r="325056"/>
    <row r="325057"/>
    <row r="325058"/>
    <row r="325059"/>
    <row r="325060"/>
    <row r="325061"/>
    <row r="325062"/>
    <row r="325063"/>
    <row r="325064"/>
    <row r="325065"/>
    <row r="325066"/>
    <row r="325067"/>
    <row r="325068"/>
    <row r="325069"/>
    <row r="325070"/>
    <row r="325071"/>
    <row r="325072"/>
    <row r="325073"/>
    <row r="325074"/>
    <row r="325075"/>
    <row r="325076"/>
    <row r="325077"/>
    <row r="325078"/>
    <row r="325079"/>
    <row r="325080"/>
    <row r="325081"/>
    <row r="325082"/>
    <row r="325083"/>
    <row r="325084"/>
    <row r="325085"/>
    <row r="325086"/>
    <row r="325087"/>
    <row r="325088"/>
    <row r="325089"/>
    <row r="325090"/>
    <row r="325091"/>
    <row r="325092"/>
    <row r="325093"/>
    <row r="325094"/>
    <row r="325095"/>
    <row r="325096"/>
    <row r="325097"/>
    <row r="325098"/>
    <row r="325099"/>
    <row r="325100"/>
    <row r="325101"/>
    <row r="325102"/>
    <row r="325103"/>
    <row r="325104"/>
    <row r="325105"/>
    <row r="325106"/>
    <row r="325107"/>
    <row r="325108"/>
    <row r="325109"/>
    <row r="325110"/>
    <row r="325111"/>
    <row r="325112"/>
    <row r="325113"/>
    <row r="325114"/>
    <row r="325115"/>
    <row r="325116"/>
    <row r="325117"/>
    <row r="325118"/>
    <row r="325119"/>
    <row r="325120"/>
    <row r="325121"/>
    <row r="325122"/>
    <row r="325123"/>
    <row r="325124"/>
    <row r="325125"/>
    <row r="325126"/>
    <row r="325127"/>
    <row r="325128"/>
    <row r="325129"/>
    <row r="325130"/>
    <row r="325131"/>
    <row r="325132"/>
    <row r="325133"/>
    <row r="325134"/>
    <row r="325135"/>
    <row r="325136"/>
    <row r="325137"/>
    <row r="325138"/>
    <row r="325139"/>
    <row r="325140"/>
    <row r="325141"/>
    <row r="325142"/>
    <row r="325143"/>
    <row r="325144"/>
    <row r="325145"/>
    <row r="325146"/>
    <row r="325147"/>
    <row r="325148"/>
    <row r="325149"/>
    <row r="325150"/>
    <row r="325151"/>
    <row r="325152"/>
    <row r="325153"/>
    <row r="325154"/>
    <row r="325155"/>
    <row r="325156"/>
    <row r="325157"/>
    <row r="325158"/>
    <row r="325159"/>
    <row r="325160"/>
    <row r="325161"/>
    <row r="325162"/>
    <row r="325163"/>
    <row r="325164"/>
    <row r="325165"/>
    <row r="325166"/>
    <row r="325167"/>
    <row r="325168"/>
    <row r="325169"/>
    <row r="325170"/>
    <row r="325171"/>
    <row r="325172"/>
    <row r="325173"/>
    <row r="325174"/>
    <row r="325175"/>
    <row r="325176"/>
    <row r="325177"/>
    <row r="325178"/>
    <row r="325179"/>
    <row r="325180"/>
    <row r="325181"/>
    <row r="325182"/>
    <row r="325183"/>
    <row r="325184"/>
    <row r="325185"/>
    <row r="325186"/>
    <row r="325187"/>
    <row r="325188"/>
    <row r="325189"/>
    <row r="325190"/>
    <row r="325191"/>
    <row r="325192"/>
    <row r="325193"/>
    <row r="325194"/>
    <row r="325195"/>
    <row r="325196"/>
    <row r="325197"/>
    <row r="325198"/>
    <row r="325199"/>
    <row r="325200"/>
    <row r="325201"/>
    <row r="325202"/>
    <row r="325203"/>
    <row r="325204"/>
    <row r="325205"/>
    <row r="325206"/>
    <row r="325207"/>
    <row r="325208"/>
    <row r="325209"/>
    <row r="325210"/>
    <row r="325211"/>
    <row r="325212"/>
    <row r="325213"/>
    <row r="325214"/>
    <row r="325215"/>
    <row r="325216"/>
    <row r="325217"/>
    <row r="325218"/>
    <row r="325219"/>
    <row r="325220"/>
    <row r="325221"/>
    <row r="325222"/>
    <row r="325223"/>
    <row r="325224"/>
    <row r="325225"/>
    <row r="325226"/>
    <row r="325227"/>
    <row r="325228"/>
    <row r="325229"/>
    <row r="325230"/>
    <row r="325231"/>
    <row r="325232"/>
    <row r="325233"/>
    <row r="325234"/>
    <row r="325235"/>
    <row r="325236"/>
    <row r="325237"/>
    <row r="325238"/>
    <row r="325239"/>
    <row r="325240"/>
    <row r="325241"/>
    <row r="325242"/>
    <row r="325243"/>
    <row r="325244"/>
    <row r="325245"/>
    <row r="325246"/>
    <row r="325247"/>
    <row r="325248"/>
    <row r="325249"/>
    <row r="325250"/>
    <row r="325251"/>
    <row r="325252"/>
    <row r="325253"/>
    <row r="325254"/>
    <row r="325255"/>
    <row r="325256"/>
    <row r="325257"/>
    <row r="325258"/>
    <row r="325259"/>
    <row r="325260"/>
    <row r="325261"/>
    <row r="325262"/>
    <row r="325263"/>
    <row r="325264"/>
    <row r="325265"/>
    <row r="325266"/>
    <row r="325267"/>
    <row r="325268"/>
    <row r="325269"/>
    <row r="325270"/>
    <row r="325271"/>
    <row r="325272"/>
    <row r="325273"/>
    <row r="325274"/>
    <row r="325275"/>
    <row r="325276"/>
    <row r="325277"/>
    <row r="325278"/>
    <row r="325279"/>
    <row r="325280"/>
    <row r="325281"/>
    <row r="325282"/>
    <row r="325283"/>
    <row r="325284"/>
    <row r="325285"/>
    <row r="325286"/>
    <row r="325287"/>
    <row r="325288"/>
    <row r="325289"/>
    <row r="325290"/>
    <row r="325291"/>
    <row r="325292"/>
    <row r="325293"/>
    <row r="325294"/>
    <row r="325295"/>
    <row r="325296"/>
    <row r="325297"/>
    <row r="325298"/>
    <row r="325299"/>
    <row r="325300"/>
    <row r="325301"/>
    <row r="325302"/>
    <row r="325303"/>
    <row r="325304"/>
    <row r="325305"/>
    <row r="325306"/>
    <row r="325307"/>
    <row r="325308"/>
    <row r="325309"/>
    <row r="325310"/>
    <row r="325311"/>
    <row r="325312"/>
    <row r="325313"/>
    <row r="325314"/>
    <row r="325315"/>
    <row r="325316"/>
    <row r="325317"/>
    <row r="325318"/>
    <row r="325319"/>
    <row r="325320"/>
    <row r="325321"/>
    <row r="325322"/>
    <row r="325323"/>
    <row r="325324"/>
    <row r="325325"/>
    <row r="325326"/>
    <row r="325327"/>
    <row r="325328"/>
    <row r="325329"/>
    <row r="325330"/>
    <row r="325331"/>
    <row r="325332"/>
    <row r="325333"/>
    <row r="325334"/>
    <row r="325335"/>
    <row r="325336"/>
    <row r="325337"/>
    <row r="325338"/>
    <row r="325339"/>
    <row r="325340"/>
    <row r="325341"/>
    <row r="325342"/>
    <row r="325343"/>
    <row r="325344"/>
    <row r="325345"/>
    <row r="325346"/>
    <row r="325347"/>
    <row r="325348"/>
    <row r="325349"/>
    <row r="325350"/>
    <row r="325351"/>
    <row r="325352"/>
    <row r="325353"/>
    <row r="325354"/>
    <row r="325355"/>
    <row r="325356"/>
    <row r="325357"/>
    <row r="325358"/>
    <row r="325359"/>
    <row r="325360"/>
    <row r="325361"/>
    <row r="325362"/>
    <row r="325363"/>
    <row r="325364"/>
    <row r="325365"/>
    <row r="325366"/>
    <row r="325367"/>
    <row r="325368"/>
    <row r="325369"/>
    <row r="325370"/>
    <row r="325371"/>
    <row r="325372"/>
    <row r="325373"/>
    <row r="325374"/>
    <row r="325375"/>
    <row r="325376"/>
    <row r="325377"/>
    <row r="325378"/>
    <row r="325379"/>
    <row r="325380"/>
    <row r="325381"/>
    <row r="325382"/>
    <row r="325383"/>
    <row r="325384"/>
    <row r="325385"/>
    <row r="325386"/>
    <row r="325387"/>
    <row r="325388"/>
    <row r="325389"/>
    <row r="325390"/>
    <row r="325391"/>
    <row r="325392"/>
    <row r="325393"/>
    <row r="325394"/>
    <row r="325395"/>
    <row r="325396"/>
    <row r="325397"/>
    <row r="325398"/>
    <row r="325399"/>
    <row r="325400"/>
    <row r="325401"/>
    <row r="325402"/>
    <row r="325403"/>
    <row r="325404"/>
    <row r="325405"/>
    <row r="325406"/>
    <row r="325407"/>
    <row r="325408"/>
    <row r="325409"/>
    <row r="325410"/>
    <row r="325411"/>
    <row r="325412"/>
    <row r="325413"/>
    <row r="325414"/>
    <row r="325415"/>
    <row r="325416"/>
    <row r="325417"/>
    <row r="325418"/>
    <row r="325419"/>
    <row r="325420"/>
    <row r="325421"/>
    <row r="325422"/>
    <row r="325423"/>
    <row r="325424"/>
    <row r="325425"/>
    <row r="325426"/>
    <row r="325427"/>
    <row r="325428"/>
    <row r="325429"/>
    <row r="325430"/>
    <row r="325431"/>
    <row r="325432"/>
    <row r="325433"/>
    <row r="325434"/>
    <row r="325435"/>
    <row r="325436"/>
    <row r="325437"/>
    <row r="325438"/>
    <row r="325439"/>
    <row r="325440"/>
    <row r="325441"/>
    <row r="325442"/>
    <row r="325443"/>
    <row r="325444"/>
    <row r="325445"/>
    <row r="325446"/>
    <row r="325447"/>
    <row r="325448"/>
    <row r="325449"/>
    <row r="325450"/>
    <row r="325451"/>
    <row r="325452"/>
    <row r="325453"/>
    <row r="325454"/>
    <row r="325455"/>
    <row r="325456"/>
    <row r="325457"/>
    <row r="325458"/>
    <row r="325459"/>
    <row r="325460"/>
    <row r="325461"/>
    <row r="325462"/>
    <row r="325463"/>
    <row r="325464"/>
    <row r="325465"/>
    <row r="325466"/>
    <row r="325467"/>
    <row r="325468"/>
    <row r="325469"/>
    <row r="325470"/>
    <row r="325471"/>
    <row r="325472"/>
    <row r="325473"/>
    <row r="325474"/>
    <row r="325475"/>
    <row r="325476"/>
    <row r="325477"/>
    <row r="325478"/>
    <row r="325479"/>
    <row r="325480"/>
    <row r="325481"/>
    <row r="325482"/>
    <row r="325483"/>
    <row r="325484"/>
    <row r="325485"/>
    <row r="325486"/>
    <row r="325487"/>
    <row r="325488"/>
    <row r="325489"/>
    <row r="325490"/>
    <row r="325491"/>
    <row r="325492"/>
    <row r="325493"/>
    <row r="325494"/>
    <row r="325495"/>
    <row r="325496"/>
    <row r="325497"/>
    <row r="325498"/>
    <row r="325499"/>
    <row r="325500"/>
    <row r="325501"/>
    <row r="325502"/>
    <row r="325503"/>
    <row r="325504"/>
    <row r="325505"/>
    <row r="325506"/>
    <row r="325507"/>
    <row r="325508"/>
    <row r="325509"/>
    <row r="325510"/>
    <row r="325511"/>
    <row r="325512"/>
    <row r="325513"/>
    <row r="325514"/>
    <row r="325515"/>
    <row r="325516"/>
    <row r="325517"/>
    <row r="325518"/>
    <row r="325519"/>
    <row r="325520"/>
    <row r="325521"/>
    <row r="325522"/>
    <row r="325523"/>
    <row r="325524"/>
    <row r="325525"/>
    <row r="325526"/>
    <row r="325527"/>
    <row r="325528"/>
    <row r="325529"/>
    <row r="325530"/>
    <row r="325531"/>
    <row r="325532"/>
    <row r="325533"/>
    <row r="325534"/>
    <row r="325535"/>
    <row r="325536"/>
    <row r="325537"/>
    <row r="325538"/>
    <row r="325539"/>
    <row r="325540"/>
    <row r="325541"/>
    <row r="325542"/>
    <row r="325543"/>
    <row r="325544"/>
    <row r="325545"/>
    <row r="325546"/>
    <row r="325547"/>
    <row r="325548"/>
    <row r="325549"/>
    <row r="325550"/>
    <row r="325551"/>
    <row r="325552"/>
    <row r="325553"/>
    <row r="325554"/>
    <row r="325555"/>
    <row r="325556"/>
    <row r="325557"/>
    <row r="325558"/>
    <row r="325559"/>
    <row r="325560"/>
    <row r="325561"/>
    <row r="325562"/>
    <row r="325563"/>
    <row r="325564"/>
    <row r="325565"/>
    <row r="325566"/>
    <row r="325567"/>
    <row r="325568"/>
    <row r="325569"/>
    <row r="325570"/>
    <row r="325571"/>
    <row r="325572"/>
    <row r="325573"/>
    <row r="325574"/>
    <row r="325575"/>
    <row r="325576"/>
    <row r="325577"/>
    <row r="325578"/>
    <row r="325579"/>
    <row r="325580"/>
    <row r="325581"/>
    <row r="325582"/>
    <row r="325583"/>
    <row r="325584"/>
    <row r="325585"/>
    <row r="325586"/>
    <row r="325587"/>
    <row r="325588"/>
    <row r="325589"/>
    <row r="325590"/>
    <row r="325591"/>
    <row r="325592"/>
    <row r="325593"/>
    <row r="325594"/>
    <row r="325595"/>
    <row r="325596"/>
    <row r="325597"/>
    <row r="325598"/>
    <row r="325599"/>
    <row r="325600"/>
    <row r="325601"/>
    <row r="325602"/>
    <row r="325603"/>
    <row r="325604"/>
    <row r="325605"/>
    <row r="325606"/>
    <row r="325607"/>
    <row r="325608"/>
    <row r="325609"/>
    <row r="325610"/>
    <row r="325611"/>
    <row r="325612"/>
    <row r="325613"/>
    <row r="325614"/>
    <row r="325615"/>
    <row r="325616"/>
    <row r="325617"/>
    <row r="325618"/>
    <row r="325619"/>
    <row r="325620"/>
    <row r="325621"/>
    <row r="325622"/>
    <row r="325623"/>
    <row r="325624"/>
    <row r="325625"/>
    <row r="325626"/>
    <row r="325627"/>
    <row r="325628"/>
    <row r="325629"/>
    <row r="325630"/>
    <row r="325631"/>
    <row r="325632"/>
    <row r="325633"/>
    <row r="325634"/>
    <row r="325635"/>
    <row r="325636"/>
    <row r="325637"/>
    <row r="325638"/>
    <row r="325639"/>
    <row r="325640"/>
    <row r="325641"/>
    <row r="325642"/>
    <row r="325643"/>
    <row r="325644"/>
    <row r="325645"/>
    <row r="325646"/>
    <row r="325647"/>
    <row r="325648"/>
    <row r="325649"/>
    <row r="325650"/>
    <row r="325651"/>
    <row r="325652"/>
    <row r="325653"/>
    <row r="325654"/>
    <row r="325655"/>
    <row r="325656"/>
    <row r="325657"/>
    <row r="325658"/>
    <row r="325659"/>
    <row r="325660"/>
    <row r="325661"/>
    <row r="325662"/>
    <row r="325663"/>
    <row r="325664"/>
    <row r="325665"/>
    <row r="325666"/>
    <row r="325667"/>
    <row r="325668"/>
    <row r="325669"/>
    <row r="325670"/>
    <row r="325671"/>
    <row r="325672"/>
    <row r="325673"/>
    <row r="325674"/>
    <row r="325675"/>
    <row r="325676"/>
    <row r="325677"/>
    <row r="325678"/>
    <row r="325679"/>
    <row r="325680"/>
    <row r="325681"/>
    <row r="325682"/>
    <row r="325683"/>
    <row r="325684"/>
    <row r="325685"/>
    <row r="325686"/>
    <row r="325687"/>
    <row r="325688"/>
    <row r="325689"/>
    <row r="325690"/>
    <row r="325691"/>
    <row r="325692"/>
    <row r="325693"/>
    <row r="325694"/>
    <row r="325695"/>
    <row r="325696"/>
    <row r="325697"/>
    <row r="325698"/>
    <row r="325699"/>
    <row r="325700"/>
    <row r="325701"/>
    <row r="325702"/>
    <row r="325703"/>
    <row r="325704"/>
    <row r="325705"/>
    <row r="325706"/>
    <row r="325707"/>
    <row r="325708"/>
    <row r="325709"/>
    <row r="325710"/>
    <row r="325711"/>
    <row r="325712"/>
    <row r="325713"/>
    <row r="325714"/>
    <row r="325715"/>
    <row r="325716"/>
    <row r="325717"/>
    <row r="325718"/>
    <row r="325719"/>
    <row r="325720"/>
    <row r="325721"/>
    <row r="325722"/>
    <row r="325723"/>
    <row r="325724"/>
    <row r="325725"/>
    <row r="325726"/>
    <row r="325727"/>
    <row r="325728"/>
    <row r="325729"/>
    <row r="325730"/>
    <row r="325731"/>
    <row r="325732"/>
    <row r="325733"/>
    <row r="325734"/>
    <row r="325735"/>
    <row r="325736"/>
    <row r="325737"/>
    <row r="325738"/>
    <row r="325739"/>
    <row r="325740"/>
    <row r="325741"/>
    <row r="325742"/>
    <row r="325743"/>
    <row r="325744"/>
    <row r="325745"/>
    <row r="325746"/>
    <row r="325747"/>
    <row r="325748"/>
    <row r="325749"/>
    <row r="325750"/>
    <row r="325751"/>
    <row r="325752"/>
    <row r="325753"/>
    <row r="325754"/>
    <row r="325755"/>
    <row r="325756"/>
    <row r="325757"/>
    <row r="325758"/>
    <row r="325759"/>
    <row r="325760"/>
    <row r="325761"/>
    <row r="325762"/>
    <row r="325763"/>
    <row r="325764"/>
    <row r="325765"/>
    <row r="325766"/>
    <row r="325767"/>
    <row r="325768"/>
    <row r="325769"/>
    <row r="325770"/>
    <row r="325771"/>
    <row r="325772"/>
    <row r="325773"/>
    <row r="325774"/>
    <row r="325775"/>
    <row r="325776"/>
    <row r="325777"/>
    <row r="325778"/>
    <row r="325779"/>
    <row r="325780"/>
    <row r="325781"/>
    <row r="325782"/>
    <row r="325783"/>
    <row r="325784"/>
    <row r="325785"/>
    <row r="325786"/>
    <row r="325787"/>
    <row r="325788"/>
    <row r="325789"/>
    <row r="325790"/>
    <row r="325791"/>
    <row r="325792"/>
    <row r="325793"/>
    <row r="325794"/>
    <row r="325795"/>
    <row r="325796"/>
    <row r="325797"/>
    <row r="325798"/>
    <row r="325799"/>
    <row r="325800"/>
    <row r="325801"/>
    <row r="325802"/>
    <row r="325803"/>
    <row r="325804"/>
    <row r="325805"/>
    <row r="325806"/>
    <row r="325807"/>
    <row r="325808"/>
    <row r="325809"/>
    <row r="325810"/>
    <row r="325811"/>
    <row r="325812"/>
    <row r="325813"/>
    <row r="325814"/>
    <row r="325815"/>
    <row r="325816"/>
    <row r="325817"/>
    <row r="325818"/>
    <row r="325819"/>
    <row r="325820"/>
    <row r="325821"/>
    <row r="325822"/>
    <row r="325823"/>
    <row r="325824"/>
    <row r="325825"/>
    <row r="325826"/>
    <row r="325827"/>
    <row r="325828"/>
    <row r="325829"/>
    <row r="325830"/>
    <row r="325831"/>
    <row r="325832"/>
    <row r="325833"/>
    <row r="325834"/>
    <row r="325835"/>
    <row r="325836"/>
    <row r="325837"/>
    <row r="325838"/>
    <row r="325839"/>
    <row r="325840"/>
    <row r="325841"/>
    <row r="325842"/>
    <row r="325843"/>
    <row r="325844"/>
    <row r="325845"/>
    <row r="325846"/>
    <row r="325847"/>
    <row r="325848"/>
    <row r="325849"/>
    <row r="325850"/>
    <row r="325851"/>
    <row r="325852"/>
    <row r="325853"/>
    <row r="325854"/>
    <row r="325855"/>
    <row r="325856"/>
    <row r="325857"/>
    <row r="325858"/>
    <row r="325859"/>
    <row r="325860"/>
    <row r="325861"/>
    <row r="325862"/>
    <row r="325863"/>
    <row r="325864"/>
    <row r="325865"/>
    <row r="325866"/>
    <row r="325867"/>
    <row r="325868"/>
    <row r="325869"/>
    <row r="325870"/>
    <row r="325871"/>
    <row r="325872"/>
    <row r="325873"/>
    <row r="325874"/>
    <row r="325875"/>
    <row r="325876"/>
    <row r="325877"/>
    <row r="325878"/>
    <row r="325879"/>
    <row r="325880"/>
    <row r="325881"/>
    <row r="325882"/>
    <row r="325883"/>
    <row r="325884"/>
    <row r="325885"/>
    <row r="325886"/>
    <row r="325887"/>
    <row r="325888"/>
    <row r="325889"/>
    <row r="325890"/>
    <row r="325891"/>
    <row r="325892"/>
    <row r="325893"/>
    <row r="325894"/>
    <row r="325895"/>
    <row r="325896"/>
    <row r="325897"/>
    <row r="325898"/>
    <row r="325899"/>
    <row r="325900"/>
    <row r="325901"/>
    <row r="325902"/>
    <row r="325903"/>
    <row r="325904"/>
    <row r="325905"/>
    <row r="325906"/>
    <row r="325907"/>
    <row r="325908"/>
    <row r="325909"/>
    <row r="325910"/>
    <row r="325911"/>
    <row r="325912"/>
    <row r="325913"/>
    <row r="325914"/>
    <row r="325915"/>
    <row r="325916"/>
    <row r="325917"/>
    <row r="325918"/>
    <row r="325919"/>
    <row r="325920"/>
    <row r="325921"/>
    <row r="325922"/>
    <row r="325923"/>
    <row r="325924"/>
    <row r="325925"/>
    <row r="325926"/>
    <row r="325927"/>
    <row r="325928"/>
    <row r="325929"/>
    <row r="325930"/>
    <row r="325931"/>
    <row r="325932"/>
    <row r="325933"/>
    <row r="325934"/>
    <row r="325935"/>
    <row r="325936"/>
    <row r="325937"/>
    <row r="325938"/>
    <row r="325939"/>
    <row r="325940"/>
    <row r="325941"/>
    <row r="325942"/>
    <row r="325943"/>
    <row r="325944"/>
    <row r="325945"/>
    <row r="325946"/>
    <row r="325947"/>
    <row r="325948"/>
    <row r="325949"/>
    <row r="325950"/>
    <row r="325951"/>
    <row r="325952"/>
    <row r="325953"/>
    <row r="325954"/>
    <row r="325955"/>
    <row r="325956"/>
    <row r="325957"/>
    <row r="325958"/>
    <row r="325959"/>
    <row r="325960"/>
    <row r="325961"/>
    <row r="325962"/>
    <row r="325963"/>
    <row r="325964"/>
    <row r="325965"/>
    <row r="325966"/>
    <row r="325967"/>
    <row r="325968"/>
    <row r="325969"/>
    <row r="325970"/>
    <row r="325971"/>
    <row r="325972"/>
    <row r="325973"/>
    <row r="325974"/>
    <row r="325975"/>
    <row r="325976"/>
    <row r="325977"/>
    <row r="325978"/>
    <row r="325979"/>
    <row r="325980"/>
    <row r="325981"/>
    <row r="325982"/>
    <row r="325983"/>
    <row r="325984"/>
    <row r="325985"/>
    <row r="325986"/>
    <row r="325987"/>
    <row r="325988"/>
    <row r="325989"/>
    <row r="325990"/>
    <row r="325991"/>
    <row r="325992"/>
    <row r="325993"/>
    <row r="325994"/>
    <row r="325995"/>
    <row r="325996"/>
    <row r="325997"/>
    <row r="325998"/>
    <row r="325999"/>
    <row r="326000"/>
    <row r="326001"/>
    <row r="326002"/>
    <row r="326003"/>
    <row r="326004"/>
    <row r="326005"/>
    <row r="326006"/>
    <row r="326007"/>
    <row r="326008"/>
    <row r="326009"/>
    <row r="326010"/>
    <row r="326011"/>
    <row r="326012"/>
    <row r="326013"/>
    <row r="326014"/>
    <row r="326015"/>
    <row r="326016"/>
    <row r="326017"/>
    <row r="326018"/>
    <row r="326019"/>
    <row r="326020"/>
    <row r="326021"/>
    <row r="326022"/>
    <row r="326023"/>
    <row r="326024"/>
    <row r="326025"/>
    <row r="326026"/>
    <row r="326027"/>
    <row r="326028"/>
    <row r="326029"/>
    <row r="326030"/>
    <row r="326031"/>
    <row r="326032"/>
    <row r="326033"/>
    <row r="326034"/>
    <row r="326035"/>
    <row r="326036"/>
    <row r="326037"/>
    <row r="326038"/>
    <row r="326039"/>
    <row r="326040"/>
    <row r="326041"/>
    <row r="326042"/>
    <row r="326043"/>
    <row r="326044"/>
    <row r="326045"/>
    <row r="326046"/>
    <row r="326047"/>
    <row r="326048"/>
    <row r="326049"/>
    <row r="326050"/>
    <row r="326051"/>
    <row r="326052"/>
    <row r="326053"/>
    <row r="326054"/>
    <row r="326055"/>
    <row r="326056"/>
    <row r="326057"/>
    <row r="326058"/>
    <row r="326059"/>
    <row r="326060"/>
    <row r="326061"/>
    <row r="326062"/>
    <row r="326063"/>
    <row r="326064"/>
    <row r="326065"/>
    <row r="326066"/>
    <row r="326067"/>
    <row r="326068"/>
    <row r="326069"/>
    <row r="326070"/>
    <row r="326071"/>
    <row r="326072"/>
    <row r="326073"/>
    <row r="326074"/>
    <row r="326075"/>
    <row r="326076"/>
    <row r="326077"/>
    <row r="326078"/>
    <row r="326079"/>
    <row r="326080"/>
    <row r="326081"/>
    <row r="326082"/>
    <row r="326083"/>
    <row r="326084"/>
    <row r="326085"/>
    <row r="326086"/>
    <row r="326087"/>
    <row r="326088"/>
    <row r="326089"/>
    <row r="326090"/>
    <row r="326091"/>
    <row r="326092"/>
    <row r="326093"/>
    <row r="326094"/>
    <row r="326095"/>
    <row r="326096"/>
    <row r="326097"/>
    <row r="326098"/>
    <row r="326099"/>
    <row r="326100"/>
    <row r="326101"/>
    <row r="326102"/>
    <row r="326103"/>
    <row r="326104"/>
    <row r="326105"/>
    <row r="326106"/>
    <row r="326107"/>
    <row r="326108"/>
    <row r="326109"/>
    <row r="326110"/>
    <row r="326111"/>
    <row r="326112"/>
    <row r="326113"/>
    <row r="326114"/>
    <row r="326115"/>
    <row r="326116"/>
    <row r="326117"/>
    <row r="326118"/>
    <row r="326119"/>
    <row r="326120"/>
    <row r="326121"/>
    <row r="326122"/>
    <row r="326123"/>
    <row r="326124"/>
    <row r="326125"/>
    <row r="326126"/>
    <row r="326127"/>
    <row r="326128"/>
    <row r="326129"/>
    <row r="326130"/>
    <row r="326131"/>
    <row r="326132"/>
    <row r="326133"/>
    <row r="326134"/>
    <row r="326135"/>
    <row r="326136"/>
    <row r="326137"/>
    <row r="326138"/>
    <row r="326139"/>
    <row r="326140"/>
    <row r="326141"/>
    <row r="326142"/>
    <row r="326143"/>
    <row r="326144"/>
    <row r="326145"/>
    <row r="326146"/>
    <row r="326147"/>
    <row r="326148"/>
    <row r="326149"/>
    <row r="326150"/>
    <row r="326151"/>
    <row r="326152"/>
    <row r="326153"/>
    <row r="326154"/>
    <row r="326155"/>
    <row r="326156"/>
    <row r="326157"/>
    <row r="326158"/>
    <row r="326159"/>
    <row r="326160"/>
    <row r="326161"/>
    <row r="326162"/>
    <row r="326163"/>
    <row r="326164"/>
    <row r="326165"/>
    <row r="326166"/>
    <row r="326167"/>
    <row r="326168"/>
    <row r="326169"/>
    <row r="326170"/>
    <row r="326171"/>
    <row r="326172"/>
    <row r="326173"/>
    <row r="326174"/>
    <row r="326175"/>
    <row r="326176"/>
    <row r="326177"/>
    <row r="326178"/>
    <row r="326179"/>
    <row r="326180"/>
    <row r="326181"/>
    <row r="326182"/>
    <row r="326183"/>
    <row r="326184"/>
    <row r="326185"/>
    <row r="326186"/>
    <row r="326187"/>
    <row r="326188"/>
    <row r="326189"/>
    <row r="326190"/>
    <row r="326191"/>
    <row r="326192"/>
    <row r="326193"/>
    <row r="326194"/>
    <row r="326195"/>
    <row r="326196"/>
    <row r="326197"/>
    <row r="326198"/>
    <row r="326199"/>
    <row r="326200"/>
    <row r="326201"/>
    <row r="326202"/>
    <row r="326203"/>
    <row r="326204"/>
    <row r="326205"/>
    <row r="326206"/>
    <row r="326207"/>
    <row r="326208"/>
    <row r="326209"/>
    <row r="326210"/>
    <row r="326211"/>
    <row r="326212"/>
    <row r="326213"/>
    <row r="326214"/>
    <row r="326215"/>
    <row r="326216"/>
    <row r="326217"/>
    <row r="326218"/>
    <row r="326219"/>
    <row r="326220"/>
    <row r="326221"/>
    <row r="326222"/>
    <row r="326223"/>
    <row r="326224"/>
    <row r="326225"/>
    <row r="326226"/>
    <row r="326227"/>
    <row r="326228"/>
    <row r="326229"/>
    <row r="326230"/>
    <row r="326231"/>
    <row r="326232"/>
    <row r="326233"/>
    <row r="326234"/>
    <row r="326235"/>
    <row r="326236"/>
    <row r="326237"/>
    <row r="326238"/>
    <row r="326239"/>
    <row r="326240"/>
    <row r="326241"/>
    <row r="326242"/>
    <row r="326243"/>
    <row r="326244"/>
    <row r="326245"/>
    <row r="326246"/>
    <row r="326247"/>
    <row r="326248"/>
    <row r="326249"/>
    <row r="326250"/>
    <row r="326251"/>
    <row r="326252"/>
    <row r="326253"/>
    <row r="326254"/>
    <row r="326255"/>
    <row r="326256"/>
    <row r="326257"/>
    <row r="326258"/>
    <row r="326259"/>
    <row r="326260"/>
    <row r="326261"/>
    <row r="326262"/>
    <row r="326263"/>
    <row r="326264"/>
    <row r="326265"/>
    <row r="326266"/>
    <row r="326267"/>
    <row r="326268"/>
    <row r="326269"/>
    <row r="326270"/>
    <row r="326271"/>
    <row r="326272"/>
    <row r="326273"/>
    <row r="326274"/>
    <row r="326275"/>
    <row r="326276"/>
    <row r="326277"/>
    <row r="326278"/>
    <row r="326279"/>
    <row r="326280"/>
    <row r="326281"/>
    <row r="326282"/>
    <row r="326283"/>
    <row r="326284"/>
    <row r="326285"/>
    <row r="326286"/>
    <row r="326287"/>
    <row r="326288"/>
    <row r="326289"/>
    <row r="326290"/>
    <row r="326291"/>
    <row r="326292"/>
    <row r="326293"/>
    <row r="326294"/>
    <row r="326295"/>
    <row r="326296"/>
    <row r="326297"/>
    <row r="326298"/>
    <row r="326299"/>
    <row r="326300"/>
    <row r="326301"/>
    <row r="326302"/>
    <row r="326303"/>
    <row r="326304"/>
    <row r="326305"/>
    <row r="326306"/>
    <row r="326307"/>
    <row r="326308"/>
    <row r="326309"/>
    <row r="326310"/>
    <row r="326311"/>
    <row r="326312"/>
    <row r="326313"/>
    <row r="326314"/>
    <row r="326315"/>
    <row r="326316"/>
    <row r="326317"/>
    <row r="326318"/>
    <row r="326319"/>
    <row r="326320"/>
    <row r="326321"/>
    <row r="326322"/>
    <row r="326323"/>
    <row r="326324"/>
    <row r="326325"/>
    <row r="326326"/>
    <row r="326327"/>
    <row r="326328"/>
    <row r="326329"/>
    <row r="326330"/>
    <row r="326331"/>
    <row r="326332"/>
    <row r="326333"/>
    <row r="326334"/>
    <row r="326335"/>
    <row r="326336"/>
    <row r="326337"/>
    <row r="326338"/>
    <row r="326339"/>
    <row r="326340"/>
    <row r="326341"/>
    <row r="326342"/>
    <row r="326343"/>
    <row r="326344"/>
    <row r="326345"/>
    <row r="326346"/>
    <row r="326347"/>
    <row r="326348"/>
    <row r="326349"/>
    <row r="326350"/>
    <row r="326351"/>
    <row r="326352"/>
    <row r="326353"/>
    <row r="326354"/>
    <row r="326355"/>
    <row r="326356"/>
    <row r="326357"/>
    <row r="326358"/>
    <row r="326359"/>
    <row r="326360"/>
    <row r="326361"/>
    <row r="326362"/>
    <row r="326363"/>
    <row r="326364"/>
    <row r="326365"/>
    <row r="326366"/>
    <row r="326367"/>
    <row r="326368"/>
    <row r="326369"/>
    <row r="326370"/>
    <row r="326371"/>
    <row r="326372"/>
    <row r="326373"/>
    <row r="326374"/>
    <row r="326375"/>
    <row r="326376"/>
    <row r="326377"/>
    <row r="326378"/>
    <row r="326379"/>
    <row r="326380"/>
    <row r="326381"/>
    <row r="326382"/>
    <row r="326383"/>
    <row r="326384"/>
    <row r="326385"/>
    <row r="326386"/>
    <row r="326387"/>
    <row r="326388"/>
    <row r="326389"/>
    <row r="326390"/>
    <row r="326391"/>
    <row r="326392"/>
    <row r="326393"/>
    <row r="326394"/>
    <row r="326395"/>
    <row r="326396"/>
    <row r="326397"/>
    <row r="326398"/>
    <row r="326399"/>
    <row r="326400"/>
    <row r="326401"/>
    <row r="326402"/>
    <row r="326403"/>
    <row r="326404"/>
    <row r="326405"/>
    <row r="326406"/>
    <row r="326407"/>
    <row r="326408"/>
    <row r="326409"/>
    <row r="326410"/>
    <row r="326411"/>
    <row r="326412"/>
    <row r="326413"/>
    <row r="326414"/>
    <row r="326415"/>
    <row r="326416"/>
    <row r="326417"/>
    <row r="326418"/>
    <row r="326419"/>
    <row r="326420"/>
    <row r="326421"/>
    <row r="326422"/>
    <row r="326423"/>
    <row r="326424"/>
    <row r="326425"/>
    <row r="326426"/>
    <row r="326427"/>
    <row r="326428"/>
    <row r="326429"/>
    <row r="326430"/>
    <row r="326431"/>
    <row r="326432"/>
    <row r="326433"/>
    <row r="326434"/>
    <row r="326435"/>
    <row r="326436"/>
    <row r="326437"/>
    <row r="326438"/>
    <row r="326439"/>
    <row r="326440"/>
    <row r="326441"/>
    <row r="326442"/>
    <row r="326443"/>
    <row r="326444"/>
    <row r="326445"/>
    <row r="326446"/>
    <row r="326447"/>
    <row r="326448"/>
    <row r="326449"/>
    <row r="326450"/>
    <row r="326451"/>
    <row r="326452"/>
    <row r="326453"/>
    <row r="326454"/>
    <row r="326455"/>
    <row r="326456"/>
    <row r="326457"/>
    <row r="326458"/>
    <row r="326459"/>
    <row r="326460"/>
    <row r="326461"/>
    <row r="326462"/>
    <row r="326463"/>
    <row r="326464"/>
    <row r="326465"/>
    <row r="326466"/>
    <row r="326467"/>
    <row r="326468"/>
    <row r="326469"/>
    <row r="326470"/>
    <row r="326471"/>
    <row r="326472"/>
    <row r="326473"/>
    <row r="326474"/>
    <row r="326475"/>
    <row r="326476"/>
    <row r="326477"/>
    <row r="326478"/>
    <row r="326479"/>
    <row r="326480"/>
    <row r="326481"/>
    <row r="326482"/>
    <row r="326483"/>
    <row r="326484"/>
    <row r="326485"/>
    <row r="326486"/>
    <row r="326487"/>
    <row r="326488"/>
    <row r="326489"/>
    <row r="326490"/>
    <row r="326491"/>
    <row r="326492"/>
    <row r="326493"/>
    <row r="326494"/>
    <row r="326495"/>
    <row r="326496"/>
    <row r="326497"/>
    <row r="326498"/>
    <row r="326499"/>
    <row r="326500"/>
    <row r="326501"/>
    <row r="326502"/>
    <row r="326503"/>
    <row r="326504"/>
    <row r="326505"/>
    <row r="326506"/>
    <row r="326507"/>
    <row r="326508"/>
    <row r="326509"/>
    <row r="326510"/>
    <row r="326511"/>
    <row r="326512"/>
    <row r="326513"/>
    <row r="326514"/>
    <row r="326515"/>
    <row r="326516"/>
    <row r="326517"/>
    <row r="326518"/>
    <row r="326519"/>
    <row r="326520"/>
    <row r="326521"/>
    <row r="326522"/>
    <row r="326523"/>
    <row r="326524"/>
    <row r="326525"/>
    <row r="326526"/>
    <row r="326527"/>
    <row r="326528"/>
    <row r="326529"/>
    <row r="326530"/>
    <row r="326531"/>
    <row r="326532"/>
    <row r="326533"/>
    <row r="326534"/>
    <row r="326535"/>
    <row r="326536"/>
    <row r="326537"/>
    <row r="326538"/>
    <row r="326539"/>
    <row r="326540"/>
    <row r="326541"/>
    <row r="326542"/>
    <row r="326543"/>
    <row r="326544"/>
    <row r="326545"/>
    <row r="326546"/>
    <row r="326547"/>
    <row r="326548"/>
    <row r="326549"/>
    <row r="326550"/>
    <row r="326551"/>
    <row r="326552"/>
    <row r="326553"/>
    <row r="326554"/>
    <row r="326555"/>
    <row r="326556"/>
    <row r="326557"/>
    <row r="326558"/>
    <row r="326559"/>
    <row r="326560"/>
    <row r="326561"/>
    <row r="326562"/>
    <row r="326563"/>
    <row r="326564"/>
    <row r="326565"/>
    <row r="326566"/>
    <row r="326567"/>
    <row r="326568"/>
    <row r="326569"/>
    <row r="326570"/>
    <row r="326571"/>
    <row r="326572"/>
    <row r="326573"/>
    <row r="326574"/>
    <row r="326575"/>
    <row r="326576"/>
    <row r="326577"/>
    <row r="326578"/>
    <row r="326579"/>
    <row r="326580"/>
    <row r="326581"/>
    <row r="326582"/>
    <row r="326583"/>
    <row r="326584"/>
    <row r="326585"/>
    <row r="326586"/>
    <row r="326587"/>
    <row r="326588"/>
    <row r="326589"/>
    <row r="326590"/>
    <row r="326591"/>
    <row r="326592"/>
    <row r="326593"/>
    <row r="326594"/>
    <row r="326595"/>
    <row r="326596"/>
    <row r="326597"/>
    <row r="326598"/>
    <row r="326599"/>
    <row r="326600"/>
    <row r="326601"/>
    <row r="326602"/>
    <row r="326603"/>
    <row r="326604"/>
    <row r="326605"/>
    <row r="326606"/>
    <row r="326607"/>
    <row r="326608"/>
    <row r="326609"/>
    <row r="326610"/>
    <row r="326611"/>
    <row r="326612"/>
    <row r="326613"/>
    <row r="326614"/>
    <row r="326615"/>
    <row r="326616"/>
    <row r="326617"/>
    <row r="326618"/>
    <row r="326619"/>
    <row r="326620"/>
    <row r="326621"/>
    <row r="326622"/>
    <row r="326623"/>
    <row r="326624"/>
    <row r="326625"/>
    <row r="326626"/>
    <row r="326627"/>
    <row r="326628"/>
    <row r="326629"/>
    <row r="326630"/>
    <row r="326631"/>
    <row r="326632"/>
    <row r="326633"/>
    <row r="326634"/>
    <row r="326635"/>
    <row r="326636"/>
    <row r="326637"/>
    <row r="326638"/>
    <row r="326639"/>
    <row r="326640"/>
    <row r="326641"/>
    <row r="326642"/>
    <row r="326643"/>
    <row r="326644"/>
    <row r="326645"/>
    <row r="326646"/>
    <row r="326647"/>
    <row r="326648"/>
    <row r="326649"/>
    <row r="326650"/>
    <row r="326651"/>
    <row r="326652"/>
    <row r="326653"/>
    <row r="326654"/>
    <row r="326655"/>
    <row r="326656"/>
    <row r="326657"/>
    <row r="326658"/>
    <row r="326659"/>
    <row r="326660"/>
    <row r="326661"/>
    <row r="326662"/>
    <row r="326663"/>
    <row r="326664"/>
    <row r="326665"/>
    <row r="326666"/>
    <row r="326667"/>
    <row r="326668"/>
    <row r="326669"/>
    <row r="326670"/>
    <row r="326671"/>
    <row r="326672"/>
    <row r="326673"/>
    <row r="326674"/>
    <row r="326675"/>
    <row r="326676"/>
    <row r="326677"/>
    <row r="326678"/>
    <row r="326679"/>
    <row r="326680"/>
    <row r="326681"/>
    <row r="326682"/>
    <row r="326683"/>
    <row r="326684"/>
    <row r="326685"/>
    <row r="326686"/>
    <row r="326687"/>
    <row r="326688"/>
    <row r="326689"/>
    <row r="326690"/>
    <row r="326691"/>
    <row r="326692"/>
    <row r="326693"/>
    <row r="326694"/>
    <row r="326695"/>
    <row r="326696"/>
    <row r="326697"/>
    <row r="326698"/>
    <row r="326699"/>
    <row r="326700"/>
    <row r="326701"/>
    <row r="326702"/>
    <row r="326703"/>
    <row r="326704"/>
    <row r="326705"/>
    <row r="326706"/>
    <row r="326707"/>
    <row r="326708"/>
    <row r="326709"/>
    <row r="326710"/>
    <row r="326711"/>
    <row r="326712"/>
    <row r="326713"/>
    <row r="326714"/>
    <row r="326715"/>
    <row r="326716"/>
    <row r="326717"/>
    <row r="326718"/>
    <row r="326719"/>
    <row r="326720"/>
    <row r="326721"/>
    <row r="326722"/>
    <row r="326723"/>
    <row r="326724"/>
    <row r="326725"/>
    <row r="326726"/>
    <row r="326727"/>
    <row r="326728"/>
    <row r="326729"/>
    <row r="326730"/>
    <row r="326731"/>
    <row r="326732"/>
    <row r="326733"/>
    <row r="326734"/>
    <row r="326735"/>
    <row r="326736"/>
    <row r="326737"/>
    <row r="326738"/>
    <row r="326739"/>
    <row r="326740"/>
    <row r="326741"/>
    <row r="326742"/>
    <row r="326743"/>
    <row r="326744"/>
    <row r="326745"/>
    <row r="326746"/>
    <row r="326747"/>
    <row r="326748"/>
    <row r="326749"/>
    <row r="326750"/>
    <row r="326751"/>
    <row r="326752"/>
    <row r="326753"/>
    <row r="326754"/>
    <row r="326755"/>
    <row r="326756"/>
    <row r="326757"/>
    <row r="326758"/>
    <row r="326759"/>
    <row r="326760"/>
    <row r="326761"/>
    <row r="326762"/>
    <row r="326763"/>
    <row r="326764"/>
    <row r="326765"/>
    <row r="326766"/>
    <row r="326767"/>
    <row r="326768"/>
    <row r="326769"/>
    <row r="326770"/>
    <row r="326771"/>
    <row r="326772"/>
    <row r="326773"/>
    <row r="326774"/>
    <row r="326775"/>
    <row r="326776"/>
    <row r="326777"/>
    <row r="326778"/>
    <row r="326779"/>
    <row r="326780"/>
    <row r="326781"/>
    <row r="326782"/>
    <row r="326783"/>
    <row r="326784"/>
    <row r="326785"/>
    <row r="326786"/>
    <row r="326787"/>
    <row r="326788"/>
    <row r="326789"/>
    <row r="326790"/>
    <row r="326791"/>
    <row r="326792"/>
    <row r="326793"/>
    <row r="326794"/>
    <row r="326795"/>
    <row r="326796"/>
    <row r="326797"/>
    <row r="326798"/>
    <row r="326799"/>
    <row r="326800"/>
    <row r="326801"/>
    <row r="326802"/>
    <row r="326803"/>
    <row r="326804"/>
    <row r="326805"/>
    <row r="326806"/>
    <row r="326807"/>
    <row r="326808"/>
    <row r="326809"/>
    <row r="326810"/>
    <row r="326811"/>
    <row r="326812"/>
    <row r="326813"/>
    <row r="326814"/>
    <row r="326815"/>
    <row r="326816"/>
    <row r="326817"/>
    <row r="326818"/>
    <row r="326819"/>
    <row r="326820"/>
    <row r="326821"/>
    <row r="326822"/>
    <row r="326823"/>
    <row r="326824"/>
    <row r="326825"/>
    <row r="326826"/>
    <row r="326827"/>
    <row r="326828"/>
    <row r="326829"/>
    <row r="326830"/>
    <row r="326831"/>
    <row r="326832"/>
    <row r="326833"/>
    <row r="326834"/>
    <row r="326835"/>
    <row r="326836"/>
    <row r="326837"/>
    <row r="326838"/>
    <row r="326839"/>
    <row r="326840"/>
    <row r="326841"/>
    <row r="326842"/>
    <row r="326843"/>
    <row r="326844"/>
    <row r="326845"/>
    <row r="326846"/>
    <row r="326847"/>
    <row r="326848"/>
    <row r="326849"/>
    <row r="326850"/>
    <row r="326851"/>
    <row r="326852"/>
    <row r="326853"/>
    <row r="326854"/>
    <row r="326855"/>
    <row r="326856"/>
    <row r="326857"/>
    <row r="326858"/>
    <row r="326859"/>
    <row r="326860"/>
    <row r="326861"/>
    <row r="326862"/>
    <row r="326863"/>
    <row r="326864"/>
    <row r="326865"/>
    <row r="326866"/>
    <row r="326867"/>
    <row r="326868"/>
    <row r="326869"/>
    <row r="326870"/>
    <row r="326871"/>
    <row r="326872"/>
    <row r="326873"/>
    <row r="326874"/>
    <row r="326875"/>
    <row r="326876"/>
    <row r="326877"/>
    <row r="326878"/>
    <row r="326879"/>
    <row r="326880"/>
    <row r="326881"/>
    <row r="326882"/>
    <row r="326883"/>
    <row r="326884"/>
    <row r="326885"/>
    <row r="326886"/>
    <row r="326887"/>
    <row r="326888"/>
    <row r="326889"/>
    <row r="326890"/>
    <row r="326891"/>
    <row r="326892"/>
    <row r="326893"/>
    <row r="326894"/>
    <row r="326895"/>
    <row r="326896"/>
    <row r="326897"/>
    <row r="326898"/>
    <row r="326899"/>
    <row r="326900"/>
    <row r="326901"/>
    <row r="326902"/>
    <row r="326903"/>
    <row r="326904"/>
    <row r="326905"/>
    <row r="326906"/>
    <row r="326907"/>
    <row r="326908"/>
    <row r="326909"/>
    <row r="326910"/>
    <row r="326911"/>
    <row r="326912"/>
    <row r="326913"/>
    <row r="326914"/>
    <row r="326915"/>
    <row r="326916"/>
    <row r="326917"/>
    <row r="326918"/>
    <row r="326919"/>
    <row r="326920"/>
    <row r="326921"/>
    <row r="326922"/>
    <row r="326923"/>
    <row r="326924"/>
    <row r="326925"/>
    <row r="326926"/>
    <row r="326927"/>
    <row r="326928"/>
    <row r="326929"/>
    <row r="326930"/>
    <row r="326931"/>
    <row r="326932"/>
    <row r="326933"/>
    <row r="326934"/>
    <row r="326935"/>
    <row r="326936"/>
    <row r="326937"/>
    <row r="326938"/>
    <row r="326939"/>
    <row r="326940"/>
    <row r="326941"/>
    <row r="326942"/>
    <row r="326943"/>
    <row r="326944"/>
    <row r="326945"/>
    <row r="326946"/>
    <row r="326947"/>
    <row r="326948"/>
    <row r="326949"/>
    <row r="326950"/>
    <row r="326951"/>
    <row r="326952"/>
    <row r="326953"/>
    <row r="326954"/>
    <row r="326955"/>
    <row r="326956"/>
    <row r="326957"/>
    <row r="326958"/>
    <row r="326959"/>
    <row r="326960"/>
    <row r="326961"/>
    <row r="326962"/>
    <row r="326963"/>
    <row r="326964"/>
    <row r="326965"/>
    <row r="326966"/>
    <row r="326967"/>
    <row r="326968"/>
    <row r="326969"/>
    <row r="326970"/>
    <row r="326971"/>
    <row r="326972"/>
    <row r="326973"/>
    <row r="326974"/>
    <row r="326975"/>
    <row r="326976"/>
    <row r="326977"/>
    <row r="326978"/>
    <row r="326979"/>
    <row r="326980"/>
    <row r="326981"/>
    <row r="326982"/>
    <row r="326983"/>
    <row r="326984"/>
    <row r="326985"/>
    <row r="326986"/>
    <row r="326987"/>
    <row r="326988"/>
    <row r="326989"/>
    <row r="326990"/>
    <row r="326991"/>
    <row r="326992"/>
    <row r="326993"/>
    <row r="326994"/>
    <row r="326995"/>
    <row r="326996"/>
    <row r="326997"/>
    <row r="326998"/>
    <row r="326999"/>
    <row r="327000"/>
    <row r="327001"/>
    <row r="327002"/>
    <row r="327003"/>
    <row r="327004"/>
    <row r="327005"/>
    <row r="327006"/>
    <row r="327007"/>
    <row r="327008"/>
    <row r="327009"/>
    <row r="327010"/>
    <row r="327011"/>
    <row r="327012"/>
    <row r="327013"/>
    <row r="327014"/>
    <row r="327015"/>
    <row r="327016"/>
    <row r="327017"/>
    <row r="327018"/>
    <row r="327019"/>
    <row r="327020"/>
    <row r="327021"/>
    <row r="327022"/>
    <row r="327023"/>
    <row r="327024"/>
    <row r="327025"/>
    <row r="327026"/>
    <row r="327027"/>
    <row r="327028"/>
    <row r="327029"/>
    <row r="327030"/>
    <row r="327031"/>
    <row r="327032"/>
    <row r="327033"/>
    <row r="327034"/>
    <row r="327035"/>
    <row r="327036"/>
    <row r="327037"/>
    <row r="327038"/>
    <row r="327039"/>
    <row r="327040"/>
    <row r="327041"/>
    <row r="327042"/>
    <row r="327043"/>
    <row r="327044"/>
    <row r="327045"/>
    <row r="327046"/>
    <row r="327047"/>
    <row r="327048"/>
    <row r="327049"/>
    <row r="327050"/>
    <row r="327051"/>
    <row r="327052"/>
    <row r="327053"/>
    <row r="327054"/>
    <row r="327055"/>
    <row r="327056"/>
    <row r="327057"/>
    <row r="327058"/>
    <row r="327059"/>
    <row r="327060"/>
    <row r="327061"/>
    <row r="327062"/>
    <row r="327063"/>
    <row r="327064"/>
    <row r="327065"/>
    <row r="327066"/>
    <row r="327067"/>
    <row r="327068"/>
    <row r="327069"/>
    <row r="327070"/>
    <row r="327071"/>
    <row r="327072"/>
    <row r="327073"/>
    <row r="327074"/>
    <row r="327075"/>
    <row r="327076"/>
    <row r="327077"/>
    <row r="327078"/>
    <row r="327079"/>
    <row r="327080"/>
    <row r="327081"/>
    <row r="327082"/>
    <row r="327083"/>
    <row r="327084"/>
    <row r="327085"/>
    <row r="327086"/>
    <row r="327087"/>
    <row r="327088"/>
    <row r="327089"/>
    <row r="327090"/>
    <row r="327091"/>
    <row r="327092"/>
    <row r="327093"/>
    <row r="327094"/>
    <row r="327095"/>
    <row r="327096"/>
    <row r="327097"/>
    <row r="327098"/>
    <row r="327099"/>
    <row r="327100"/>
    <row r="327101"/>
    <row r="327102"/>
    <row r="327103"/>
    <row r="327104"/>
    <row r="327105"/>
    <row r="327106"/>
    <row r="327107"/>
    <row r="327108"/>
    <row r="327109"/>
    <row r="327110"/>
    <row r="327111"/>
    <row r="327112"/>
    <row r="327113"/>
    <row r="327114"/>
    <row r="327115"/>
    <row r="327116"/>
    <row r="327117"/>
    <row r="327118"/>
    <row r="327119"/>
    <row r="327120"/>
    <row r="327121"/>
    <row r="327122"/>
    <row r="327123"/>
    <row r="327124"/>
    <row r="327125"/>
    <row r="327126"/>
    <row r="327127"/>
    <row r="327128"/>
    <row r="327129"/>
    <row r="327130"/>
    <row r="327131"/>
    <row r="327132"/>
    <row r="327133"/>
    <row r="327134"/>
    <row r="327135"/>
    <row r="327136"/>
    <row r="327137"/>
    <row r="327138"/>
    <row r="327139"/>
    <row r="327140"/>
    <row r="327141"/>
    <row r="327142"/>
    <row r="327143"/>
    <row r="327144"/>
    <row r="327145"/>
    <row r="327146"/>
    <row r="327147"/>
    <row r="327148"/>
    <row r="327149"/>
    <row r="327150"/>
    <row r="327151"/>
    <row r="327152"/>
    <row r="327153"/>
    <row r="327154"/>
    <row r="327155"/>
    <row r="327156"/>
    <row r="327157"/>
    <row r="327158"/>
    <row r="327159"/>
    <row r="327160"/>
    <row r="327161"/>
    <row r="327162"/>
    <row r="327163"/>
    <row r="327164"/>
    <row r="327165"/>
    <row r="327166"/>
    <row r="327167"/>
    <row r="327168"/>
    <row r="327169"/>
    <row r="327170"/>
    <row r="327171"/>
    <row r="327172"/>
    <row r="327173"/>
    <row r="327174"/>
    <row r="327175"/>
    <row r="327176"/>
    <row r="327177"/>
    <row r="327178"/>
    <row r="327179"/>
    <row r="327180"/>
    <row r="327181"/>
    <row r="327182"/>
    <row r="327183"/>
    <row r="327184"/>
    <row r="327185"/>
    <row r="327186"/>
    <row r="327187"/>
    <row r="327188"/>
    <row r="327189"/>
    <row r="327190"/>
    <row r="327191"/>
    <row r="327192"/>
    <row r="327193"/>
    <row r="327194"/>
    <row r="327195"/>
    <row r="327196"/>
    <row r="327197"/>
    <row r="327198"/>
    <row r="327199"/>
    <row r="327200"/>
    <row r="327201"/>
    <row r="327202"/>
    <row r="327203"/>
    <row r="327204"/>
    <row r="327205"/>
    <row r="327206"/>
    <row r="327207"/>
    <row r="327208"/>
    <row r="327209"/>
    <row r="327210"/>
    <row r="327211"/>
    <row r="327212"/>
    <row r="327213"/>
    <row r="327214"/>
    <row r="327215"/>
    <row r="327216"/>
    <row r="327217"/>
    <row r="327218"/>
    <row r="327219"/>
    <row r="327220"/>
    <row r="327221"/>
    <row r="327222"/>
    <row r="327223"/>
    <row r="327224"/>
    <row r="327225"/>
    <row r="327226"/>
    <row r="327227"/>
    <row r="327228"/>
    <row r="327229"/>
    <row r="327230"/>
    <row r="327231"/>
    <row r="327232"/>
    <row r="327233"/>
    <row r="327234"/>
    <row r="327235"/>
    <row r="327236"/>
    <row r="327237"/>
    <row r="327238"/>
    <row r="327239"/>
    <row r="327240"/>
    <row r="327241"/>
    <row r="327242"/>
    <row r="327243"/>
    <row r="327244"/>
    <row r="327245"/>
    <row r="327246"/>
    <row r="327247"/>
    <row r="327248"/>
    <row r="327249"/>
    <row r="327250"/>
    <row r="327251"/>
    <row r="327252"/>
    <row r="327253"/>
    <row r="327254"/>
    <row r="327255"/>
    <row r="327256"/>
    <row r="327257"/>
    <row r="327258"/>
    <row r="327259"/>
    <row r="327260"/>
    <row r="327261"/>
    <row r="327262"/>
    <row r="327263"/>
    <row r="327264"/>
    <row r="327265"/>
    <row r="327266"/>
    <row r="327267"/>
    <row r="327268"/>
    <row r="327269"/>
    <row r="327270"/>
    <row r="327271"/>
    <row r="327272"/>
    <row r="327273"/>
    <row r="327274"/>
    <row r="327275"/>
    <row r="327276"/>
    <row r="327277"/>
    <row r="327278"/>
    <row r="327279"/>
    <row r="327280"/>
    <row r="327281"/>
    <row r="327282"/>
    <row r="327283"/>
    <row r="327284"/>
    <row r="327285"/>
    <row r="327286"/>
    <row r="327287"/>
    <row r="327288"/>
    <row r="327289"/>
    <row r="327290"/>
    <row r="327291"/>
    <row r="327292"/>
    <row r="327293"/>
    <row r="327294"/>
    <row r="327295"/>
    <row r="327296"/>
    <row r="327297"/>
    <row r="327298"/>
    <row r="327299"/>
    <row r="327300"/>
    <row r="327301"/>
    <row r="327302"/>
    <row r="327303"/>
    <row r="327304"/>
    <row r="327305"/>
    <row r="327306"/>
    <row r="327307"/>
    <row r="327308"/>
    <row r="327309"/>
    <row r="327310"/>
    <row r="327311"/>
    <row r="327312"/>
    <row r="327313"/>
    <row r="327314"/>
    <row r="327315"/>
    <row r="327316"/>
    <row r="327317"/>
    <row r="327318"/>
    <row r="327319"/>
    <row r="327320"/>
    <row r="327321"/>
    <row r="327322"/>
    <row r="327323"/>
    <row r="327324"/>
    <row r="327325"/>
    <row r="327326"/>
    <row r="327327"/>
    <row r="327328"/>
    <row r="327329"/>
    <row r="327330"/>
    <row r="327331"/>
    <row r="327332"/>
    <row r="327333"/>
    <row r="327334"/>
    <row r="327335"/>
    <row r="327336"/>
    <row r="327337"/>
    <row r="327338"/>
    <row r="327339"/>
    <row r="327340"/>
    <row r="327341"/>
    <row r="327342"/>
    <row r="327343"/>
    <row r="327344"/>
    <row r="327345"/>
    <row r="327346"/>
    <row r="327347"/>
    <row r="327348"/>
    <row r="327349"/>
    <row r="327350"/>
    <row r="327351"/>
    <row r="327352"/>
    <row r="327353"/>
    <row r="327354"/>
    <row r="327355"/>
    <row r="327356"/>
    <row r="327357"/>
    <row r="327358"/>
    <row r="327359"/>
    <row r="327360"/>
    <row r="327361"/>
    <row r="327362"/>
    <row r="327363"/>
    <row r="327364"/>
    <row r="327365"/>
    <row r="327366"/>
    <row r="327367"/>
    <row r="327368"/>
    <row r="327369"/>
    <row r="327370"/>
    <row r="327371"/>
    <row r="327372"/>
    <row r="327373"/>
    <row r="327374"/>
    <row r="327375"/>
    <row r="327376"/>
    <row r="327377"/>
    <row r="327378"/>
    <row r="327379"/>
    <row r="327380"/>
    <row r="327381"/>
    <row r="327382"/>
    <row r="327383"/>
    <row r="327384"/>
    <row r="327385"/>
    <row r="327386"/>
    <row r="327387"/>
    <row r="327388"/>
    <row r="327389"/>
    <row r="327390"/>
    <row r="327391"/>
    <row r="327392"/>
    <row r="327393"/>
    <row r="327394"/>
    <row r="327395"/>
    <row r="327396"/>
    <row r="327397"/>
    <row r="327398"/>
    <row r="327399"/>
    <row r="327400"/>
    <row r="327401"/>
    <row r="327402"/>
    <row r="327403"/>
    <row r="327404"/>
    <row r="327405"/>
    <row r="327406"/>
    <row r="327407"/>
    <row r="327408"/>
    <row r="327409"/>
    <row r="327410"/>
    <row r="327411"/>
    <row r="327412"/>
    <row r="327413"/>
    <row r="327414"/>
    <row r="327415"/>
    <row r="327416"/>
    <row r="327417"/>
    <row r="327418"/>
    <row r="327419"/>
    <row r="327420"/>
    <row r="327421"/>
    <row r="327422"/>
    <row r="327423"/>
    <row r="327424"/>
    <row r="327425"/>
    <row r="327426"/>
    <row r="327427"/>
    <row r="327428"/>
    <row r="327429"/>
    <row r="327430"/>
    <row r="327431"/>
    <row r="327432"/>
    <row r="327433"/>
    <row r="327434"/>
    <row r="327435"/>
    <row r="327436"/>
    <row r="327437"/>
    <row r="327438"/>
    <row r="327439"/>
    <row r="327440"/>
    <row r="327441"/>
    <row r="327442"/>
    <row r="327443"/>
    <row r="327444"/>
    <row r="327445"/>
    <row r="327446"/>
    <row r="327447"/>
    <row r="327448"/>
    <row r="327449"/>
    <row r="327450"/>
    <row r="327451"/>
    <row r="327452"/>
    <row r="327453"/>
    <row r="327454"/>
    <row r="327455"/>
    <row r="327456"/>
    <row r="327457"/>
    <row r="327458"/>
    <row r="327459"/>
    <row r="327460"/>
    <row r="327461"/>
    <row r="327462"/>
    <row r="327463"/>
    <row r="327464"/>
    <row r="327465"/>
    <row r="327466"/>
    <row r="327467"/>
    <row r="327468"/>
    <row r="327469"/>
    <row r="327470"/>
    <row r="327471"/>
    <row r="327472"/>
    <row r="327473"/>
    <row r="327474"/>
    <row r="327475"/>
    <row r="327476"/>
    <row r="327477"/>
    <row r="327478"/>
    <row r="327479"/>
    <row r="327480"/>
    <row r="327481"/>
    <row r="327482"/>
    <row r="327483"/>
    <row r="327484"/>
    <row r="327485"/>
    <row r="327486"/>
    <row r="327487"/>
    <row r="327488"/>
    <row r="327489"/>
    <row r="327490"/>
    <row r="327491"/>
    <row r="327492"/>
    <row r="327493"/>
    <row r="327494"/>
    <row r="327495"/>
    <row r="327496"/>
    <row r="327497"/>
    <row r="327498"/>
    <row r="327499"/>
    <row r="327500"/>
    <row r="327501"/>
    <row r="327502"/>
    <row r="327503"/>
    <row r="327504"/>
    <row r="327505"/>
    <row r="327506"/>
    <row r="327507"/>
    <row r="327508"/>
    <row r="327509"/>
    <row r="327510"/>
    <row r="327511"/>
    <row r="327512"/>
    <row r="327513"/>
    <row r="327514"/>
    <row r="327515"/>
    <row r="327516"/>
    <row r="327517"/>
    <row r="327518"/>
    <row r="327519"/>
    <row r="327520"/>
    <row r="327521"/>
    <row r="327522"/>
    <row r="327523"/>
    <row r="327524"/>
    <row r="327525"/>
    <row r="327526"/>
    <row r="327527"/>
    <row r="327528"/>
    <row r="327529"/>
    <row r="327530"/>
    <row r="327531"/>
    <row r="327532"/>
    <row r="327533"/>
    <row r="327534"/>
    <row r="327535"/>
    <row r="327536"/>
    <row r="327537"/>
    <row r="327538"/>
    <row r="327539"/>
    <row r="327540"/>
    <row r="327541"/>
    <row r="327542"/>
    <row r="327543"/>
    <row r="327544"/>
    <row r="327545"/>
    <row r="327546"/>
    <row r="327547"/>
    <row r="327548"/>
    <row r="327549"/>
    <row r="327550"/>
    <row r="327551"/>
    <row r="327552"/>
    <row r="327553"/>
    <row r="327554"/>
    <row r="327555"/>
    <row r="327556"/>
    <row r="327557"/>
    <row r="327558"/>
    <row r="327559"/>
    <row r="327560"/>
    <row r="327561"/>
    <row r="327562"/>
    <row r="327563"/>
    <row r="327564"/>
    <row r="327565"/>
    <row r="327566"/>
    <row r="327567"/>
    <row r="327568"/>
    <row r="327569"/>
    <row r="327570"/>
    <row r="327571"/>
    <row r="327572"/>
    <row r="327573"/>
    <row r="327574"/>
    <row r="327575"/>
    <row r="327576"/>
    <row r="327577"/>
    <row r="327578"/>
    <row r="327579"/>
    <row r="327580"/>
    <row r="327581"/>
    <row r="327582"/>
    <row r="327583"/>
    <row r="327584"/>
    <row r="327585"/>
    <row r="327586"/>
    <row r="327587"/>
    <row r="327588"/>
    <row r="327589"/>
    <row r="327590"/>
    <row r="327591"/>
    <row r="327592"/>
    <row r="327593"/>
    <row r="327594"/>
    <row r="327595"/>
    <row r="327596"/>
    <row r="327597"/>
    <row r="327598"/>
    <row r="327599"/>
    <row r="327600"/>
    <row r="327601"/>
    <row r="327602"/>
    <row r="327603"/>
    <row r="327604"/>
    <row r="327605"/>
    <row r="327606"/>
    <row r="327607"/>
    <row r="327608"/>
    <row r="327609"/>
    <row r="327610"/>
    <row r="327611"/>
    <row r="327612"/>
    <row r="327613"/>
    <row r="327614"/>
    <row r="327615"/>
    <row r="327616"/>
    <row r="327617"/>
    <row r="327618"/>
    <row r="327619"/>
    <row r="327620"/>
    <row r="327621"/>
    <row r="327622"/>
    <row r="327623"/>
    <row r="327624"/>
    <row r="327625"/>
    <row r="327626"/>
    <row r="327627"/>
    <row r="327628"/>
    <row r="327629"/>
    <row r="327630"/>
    <row r="327631"/>
    <row r="327632"/>
    <row r="327633"/>
    <row r="327634"/>
    <row r="327635"/>
    <row r="327636"/>
    <row r="327637"/>
    <row r="327638"/>
    <row r="327639"/>
    <row r="327640"/>
    <row r="327641"/>
    <row r="327642"/>
    <row r="327643"/>
    <row r="327644"/>
    <row r="327645"/>
    <row r="327646"/>
    <row r="327647"/>
    <row r="327648"/>
    <row r="327649"/>
    <row r="327650"/>
    <row r="327651"/>
    <row r="327652"/>
    <row r="327653"/>
    <row r="327654"/>
    <row r="327655"/>
    <row r="327656"/>
    <row r="327657"/>
    <row r="327658"/>
    <row r="327659"/>
    <row r="327660"/>
    <row r="327661"/>
    <row r="327662"/>
    <row r="327663"/>
    <row r="327664"/>
    <row r="327665"/>
    <row r="327666"/>
    <row r="327667"/>
    <row r="327668"/>
    <row r="327669"/>
    <row r="327670"/>
    <row r="327671"/>
    <row r="327672"/>
    <row r="327673"/>
    <row r="327674"/>
    <row r="327675"/>
    <row r="327676"/>
    <row r="327677"/>
    <row r="327678"/>
    <row r="327679"/>
    <row r="327680"/>
    <row r="327681"/>
    <row r="327682"/>
    <row r="327683"/>
    <row r="327684"/>
    <row r="327685"/>
    <row r="327686"/>
    <row r="327687"/>
    <row r="327688"/>
    <row r="327689"/>
    <row r="327690"/>
    <row r="327691"/>
    <row r="327692"/>
    <row r="327693"/>
    <row r="327694"/>
    <row r="327695"/>
    <row r="327696"/>
    <row r="327697"/>
    <row r="327698"/>
    <row r="327699"/>
    <row r="327700"/>
    <row r="327701"/>
    <row r="327702"/>
    <row r="327703"/>
    <row r="327704"/>
    <row r="327705"/>
    <row r="327706"/>
    <row r="327707"/>
    <row r="327708"/>
    <row r="327709"/>
    <row r="327710"/>
    <row r="327711"/>
    <row r="327712"/>
    <row r="327713"/>
    <row r="327714"/>
    <row r="327715"/>
    <row r="327716"/>
    <row r="327717"/>
    <row r="327718"/>
    <row r="327719"/>
    <row r="327720"/>
    <row r="327721"/>
    <row r="327722"/>
    <row r="327723"/>
    <row r="327724"/>
    <row r="327725"/>
    <row r="327726"/>
    <row r="327727"/>
    <row r="327728"/>
    <row r="327729"/>
    <row r="327730"/>
    <row r="327731"/>
    <row r="327732"/>
    <row r="327733"/>
    <row r="327734"/>
    <row r="327735"/>
    <row r="327736"/>
    <row r="327737"/>
    <row r="327738"/>
    <row r="327739"/>
    <row r="327740"/>
    <row r="327741"/>
    <row r="327742"/>
    <row r="327743"/>
    <row r="327744"/>
    <row r="327745"/>
    <row r="327746"/>
    <row r="327747"/>
    <row r="327748"/>
    <row r="327749"/>
    <row r="327750"/>
    <row r="327751"/>
    <row r="327752"/>
    <row r="327753"/>
    <row r="327754"/>
    <row r="327755"/>
    <row r="327756"/>
    <row r="327757"/>
    <row r="327758"/>
    <row r="327759"/>
    <row r="327760"/>
    <row r="327761"/>
    <row r="327762"/>
    <row r="327763"/>
    <row r="327764"/>
    <row r="327765"/>
    <row r="327766"/>
    <row r="327767"/>
    <row r="327768"/>
    <row r="327769"/>
    <row r="327770"/>
    <row r="327771"/>
    <row r="327772"/>
    <row r="327773"/>
    <row r="327774"/>
    <row r="327775"/>
    <row r="327776"/>
    <row r="327777"/>
    <row r="327778"/>
    <row r="327779"/>
    <row r="327780"/>
    <row r="327781"/>
    <row r="327782"/>
    <row r="327783"/>
    <row r="327784"/>
    <row r="327785"/>
    <row r="327786"/>
    <row r="327787"/>
    <row r="327788"/>
    <row r="327789"/>
    <row r="327790"/>
    <row r="327791"/>
    <row r="327792"/>
    <row r="327793"/>
    <row r="327794"/>
    <row r="327795"/>
    <row r="327796"/>
    <row r="327797"/>
    <row r="327798"/>
    <row r="327799"/>
    <row r="327800"/>
    <row r="327801"/>
    <row r="327802"/>
    <row r="327803"/>
    <row r="327804"/>
    <row r="327805"/>
    <row r="327806"/>
    <row r="327807"/>
    <row r="327808"/>
    <row r="327809"/>
    <row r="327810"/>
    <row r="327811"/>
    <row r="327812"/>
    <row r="327813"/>
    <row r="327814"/>
    <row r="327815"/>
    <row r="327816"/>
    <row r="327817"/>
    <row r="327818"/>
    <row r="327819"/>
    <row r="327820"/>
    <row r="327821"/>
    <row r="327822"/>
    <row r="327823"/>
    <row r="327824"/>
    <row r="327825"/>
    <row r="327826"/>
    <row r="327827"/>
    <row r="327828"/>
    <row r="327829"/>
    <row r="327830"/>
    <row r="327831"/>
    <row r="327832"/>
    <row r="327833"/>
    <row r="327834"/>
    <row r="327835"/>
    <row r="327836"/>
    <row r="327837"/>
    <row r="327838"/>
    <row r="327839"/>
    <row r="327840"/>
    <row r="327841"/>
    <row r="327842"/>
    <row r="327843"/>
    <row r="327844"/>
    <row r="327845"/>
    <row r="327846"/>
    <row r="327847"/>
    <row r="327848"/>
    <row r="327849"/>
    <row r="327850"/>
    <row r="327851"/>
    <row r="327852"/>
    <row r="327853"/>
    <row r="327854"/>
    <row r="327855"/>
    <row r="327856"/>
    <row r="327857"/>
    <row r="327858"/>
    <row r="327859"/>
    <row r="327860"/>
    <row r="327861"/>
    <row r="327862"/>
    <row r="327863"/>
    <row r="327864"/>
    <row r="327865"/>
    <row r="327866"/>
    <row r="327867"/>
    <row r="327868"/>
    <row r="327869"/>
    <row r="327870"/>
    <row r="327871"/>
    <row r="327872"/>
    <row r="327873"/>
    <row r="327874"/>
    <row r="327875"/>
    <row r="327876"/>
    <row r="327877"/>
    <row r="327878"/>
    <row r="327879"/>
    <row r="327880"/>
    <row r="327881"/>
    <row r="327882"/>
    <row r="327883"/>
    <row r="327884"/>
    <row r="327885"/>
    <row r="327886"/>
    <row r="327887"/>
    <row r="327888"/>
    <row r="327889"/>
    <row r="327890"/>
    <row r="327891"/>
    <row r="327892"/>
    <row r="327893"/>
    <row r="327894"/>
    <row r="327895"/>
    <row r="327896"/>
    <row r="327897"/>
    <row r="327898"/>
    <row r="327899"/>
    <row r="327900"/>
    <row r="327901"/>
    <row r="327902"/>
    <row r="327903"/>
    <row r="327904"/>
    <row r="327905"/>
    <row r="327906"/>
    <row r="327907"/>
    <row r="327908"/>
    <row r="327909"/>
    <row r="327910"/>
    <row r="327911"/>
    <row r="327912"/>
    <row r="327913"/>
    <row r="327914"/>
    <row r="327915"/>
    <row r="327916"/>
    <row r="327917"/>
    <row r="327918"/>
    <row r="327919"/>
    <row r="327920"/>
    <row r="327921"/>
    <row r="327922"/>
    <row r="327923"/>
    <row r="327924"/>
    <row r="327925"/>
    <row r="327926"/>
    <row r="327927"/>
    <row r="327928"/>
    <row r="327929"/>
    <row r="327930"/>
    <row r="327931"/>
    <row r="327932"/>
    <row r="327933"/>
    <row r="327934"/>
    <row r="327935"/>
    <row r="327936"/>
    <row r="327937"/>
    <row r="327938"/>
    <row r="327939"/>
    <row r="327940"/>
    <row r="327941"/>
    <row r="327942"/>
    <row r="327943"/>
    <row r="327944"/>
    <row r="327945"/>
    <row r="327946"/>
    <row r="327947"/>
    <row r="327948"/>
    <row r="327949"/>
    <row r="327950"/>
    <row r="327951"/>
    <row r="327952"/>
    <row r="327953"/>
    <row r="327954"/>
    <row r="327955"/>
    <row r="327956"/>
    <row r="327957"/>
    <row r="327958"/>
    <row r="327959"/>
    <row r="327960"/>
    <row r="327961"/>
    <row r="327962"/>
    <row r="327963"/>
    <row r="327964"/>
    <row r="327965"/>
    <row r="327966"/>
    <row r="327967"/>
    <row r="327968"/>
    <row r="327969"/>
    <row r="327970"/>
    <row r="327971"/>
    <row r="327972"/>
    <row r="327973"/>
    <row r="327974"/>
    <row r="327975"/>
    <row r="327976"/>
    <row r="327977"/>
    <row r="327978"/>
    <row r="327979"/>
    <row r="327980"/>
    <row r="327981"/>
    <row r="327982"/>
    <row r="327983"/>
    <row r="327984"/>
    <row r="327985"/>
    <row r="327986"/>
    <row r="327987"/>
    <row r="327988"/>
    <row r="327989"/>
    <row r="327990"/>
    <row r="327991"/>
    <row r="327992"/>
    <row r="327993"/>
    <row r="327994"/>
    <row r="327995"/>
    <row r="327996"/>
    <row r="327997"/>
    <row r="327998"/>
    <row r="327999"/>
    <row r="328000"/>
    <row r="328001"/>
    <row r="328002"/>
    <row r="328003"/>
    <row r="328004"/>
    <row r="328005"/>
    <row r="328006"/>
    <row r="328007"/>
    <row r="328008"/>
    <row r="328009"/>
    <row r="328010"/>
    <row r="328011"/>
    <row r="328012"/>
    <row r="328013"/>
    <row r="328014"/>
    <row r="328015"/>
    <row r="328016"/>
    <row r="328017"/>
    <row r="328018"/>
    <row r="328019"/>
    <row r="328020"/>
    <row r="328021"/>
    <row r="328022"/>
    <row r="328023"/>
    <row r="328024"/>
    <row r="328025"/>
    <row r="328026"/>
    <row r="328027"/>
    <row r="328028"/>
    <row r="328029"/>
    <row r="328030"/>
    <row r="328031"/>
    <row r="328032"/>
    <row r="328033"/>
    <row r="328034"/>
    <row r="328035"/>
    <row r="328036"/>
    <row r="328037"/>
    <row r="328038"/>
    <row r="328039"/>
    <row r="328040"/>
    <row r="328041"/>
    <row r="328042"/>
    <row r="328043"/>
    <row r="328044"/>
    <row r="328045"/>
    <row r="328046"/>
    <row r="328047"/>
    <row r="328048"/>
    <row r="328049"/>
    <row r="328050"/>
    <row r="328051"/>
    <row r="328052"/>
    <row r="328053"/>
    <row r="328054"/>
    <row r="328055"/>
    <row r="328056"/>
    <row r="328057"/>
    <row r="328058"/>
    <row r="328059"/>
    <row r="328060"/>
    <row r="328061"/>
    <row r="328062"/>
    <row r="328063"/>
    <row r="328064"/>
    <row r="328065"/>
    <row r="328066"/>
    <row r="328067"/>
    <row r="328068"/>
    <row r="328069"/>
    <row r="328070"/>
    <row r="328071"/>
    <row r="328072"/>
    <row r="328073"/>
    <row r="328074"/>
    <row r="328075"/>
    <row r="328076"/>
    <row r="328077"/>
    <row r="328078"/>
    <row r="328079"/>
    <row r="328080"/>
    <row r="328081"/>
    <row r="328082"/>
    <row r="328083"/>
    <row r="328084"/>
    <row r="328085"/>
    <row r="328086"/>
    <row r="328087"/>
    <row r="328088"/>
    <row r="328089"/>
    <row r="328090"/>
    <row r="328091"/>
    <row r="328092"/>
    <row r="328093"/>
    <row r="328094"/>
    <row r="328095"/>
    <row r="328096"/>
    <row r="328097"/>
    <row r="328098"/>
    <row r="328099"/>
    <row r="328100"/>
    <row r="328101"/>
    <row r="328102"/>
    <row r="328103"/>
    <row r="328104"/>
    <row r="328105"/>
    <row r="328106"/>
    <row r="328107"/>
    <row r="328108"/>
    <row r="328109"/>
    <row r="328110"/>
    <row r="328111"/>
    <row r="328112"/>
    <row r="328113"/>
    <row r="328114"/>
    <row r="328115"/>
    <row r="328116"/>
    <row r="328117"/>
    <row r="328118"/>
    <row r="328119"/>
    <row r="328120"/>
    <row r="328121"/>
    <row r="328122"/>
    <row r="328123"/>
    <row r="328124"/>
    <row r="328125"/>
    <row r="328126"/>
    <row r="328127"/>
    <row r="328128"/>
    <row r="328129"/>
    <row r="328130"/>
    <row r="328131"/>
    <row r="328132"/>
    <row r="328133"/>
    <row r="328134"/>
    <row r="328135"/>
    <row r="328136"/>
    <row r="328137"/>
    <row r="328138"/>
    <row r="328139"/>
    <row r="328140"/>
    <row r="328141"/>
    <row r="328142"/>
    <row r="328143"/>
    <row r="328144"/>
    <row r="328145"/>
    <row r="328146"/>
    <row r="328147"/>
    <row r="328148"/>
    <row r="328149"/>
    <row r="328150"/>
    <row r="328151"/>
    <row r="328152"/>
    <row r="328153"/>
    <row r="328154"/>
    <row r="328155"/>
    <row r="328156"/>
    <row r="328157"/>
    <row r="328158"/>
    <row r="328159"/>
    <row r="328160"/>
    <row r="328161"/>
    <row r="328162"/>
    <row r="328163"/>
    <row r="328164"/>
    <row r="328165"/>
    <row r="328166"/>
    <row r="328167"/>
    <row r="328168"/>
    <row r="328169"/>
    <row r="328170"/>
    <row r="328171"/>
    <row r="328172"/>
    <row r="328173"/>
    <row r="328174"/>
    <row r="328175"/>
    <row r="328176"/>
    <row r="328177"/>
    <row r="328178"/>
    <row r="328179"/>
    <row r="328180"/>
    <row r="328181"/>
    <row r="328182"/>
    <row r="328183"/>
    <row r="328184"/>
    <row r="328185"/>
    <row r="328186"/>
    <row r="328187"/>
    <row r="328188"/>
    <row r="328189"/>
    <row r="328190"/>
    <row r="328191"/>
    <row r="328192"/>
    <row r="328193"/>
    <row r="328194"/>
    <row r="328195"/>
    <row r="328196"/>
    <row r="328197"/>
    <row r="328198"/>
    <row r="328199"/>
    <row r="328200"/>
    <row r="328201"/>
    <row r="328202"/>
    <row r="328203"/>
    <row r="328204"/>
    <row r="328205"/>
    <row r="328206"/>
    <row r="328207"/>
    <row r="328208"/>
    <row r="328209"/>
    <row r="328210"/>
    <row r="328211"/>
    <row r="328212"/>
    <row r="328213"/>
    <row r="328214"/>
    <row r="328215"/>
    <row r="328216"/>
    <row r="328217"/>
    <row r="328218"/>
    <row r="328219"/>
    <row r="328220"/>
    <row r="328221"/>
    <row r="328222"/>
    <row r="328223"/>
    <row r="328224"/>
    <row r="328225"/>
    <row r="328226"/>
    <row r="328227"/>
    <row r="328228"/>
    <row r="328229"/>
    <row r="328230"/>
    <row r="328231"/>
    <row r="328232"/>
    <row r="328233"/>
    <row r="328234"/>
    <row r="328235"/>
    <row r="328236"/>
    <row r="328237"/>
    <row r="328238"/>
    <row r="328239"/>
    <row r="328240"/>
    <row r="328241"/>
    <row r="328242"/>
    <row r="328243"/>
    <row r="328244"/>
    <row r="328245"/>
    <row r="328246"/>
    <row r="328247"/>
    <row r="328248"/>
    <row r="328249"/>
    <row r="328250"/>
    <row r="328251"/>
    <row r="328252"/>
    <row r="328253"/>
    <row r="328254"/>
    <row r="328255"/>
    <row r="328256"/>
    <row r="328257"/>
    <row r="328258"/>
    <row r="328259"/>
    <row r="328260"/>
    <row r="328261"/>
    <row r="328262"/>
    <row r="328263"/>
    <row r="328264"/>
    <row r="328265"/>
    <row r="328266"/>
    <row r="328267"/>
    <row r="328268"/>
    <row r="328269"/>
    <row r="328270"/>
    <row r="328271"/>
    <row r="328272"/>
    <row r="328273"/>
    <row r="328274"/>
    <row r="328275"/>
    <row r="328276"/>
    <row r="328277"/>
    <row r="328278"/>
    <row r="328279"/>
    <row r="328280"/>
    <row r="328281"/>
    <row r="328282"/>
    <row r="328283"/>
    <row r="328284"/>
    <row r="328285"/>
    <row r="328286"/>
    <row r="328287"/>
    <row r="328288"/>
    <row r="328289"/>
    <row r="328290"/>
    <row r="328291"/>
    <row r="328292"/>
    <row r="328293"/>
    <row r="328294"/>
    <row r="328295"/>
    <row r="328296"/>
    <row r="328297"/>
    <row r="328298"/>
    <row r="328299"/>
    <row r="328300"/>
    <row r="328301"/>
    <row r="328302"/>
    <row r="328303"/>
    <row r="328304"/>
    <row r="328305"/>
    <row r="328306"/>
    <row r="328307"/>
    <row r="328308"/>
    <row r="328309"/>
    <row r="328310"/>
    <row r="328311"/>
    <row r="328312"/>
    <row r="328313"/>
    <row r="328314"/>
    <row r="328315"/>
    <row r="328316"/>
    <row r="328317"/>
    <row r="328318"/>
    <row r="328319"/>
    <row r="328320"/>
    <row r="328321"/>
    <row r="328322"/>
    <row r="328323"/>
    <row r="328324"/>
    <row r="328325"/>
    <row r="328326"/>
    <row r="328327"/>
    <row r="328328"/>
    <row r="328329"/>
    <row r="328330"/>
    <row r="328331"/>
    <row r="328332"/>
    <row r="328333"/>
    <row r="328334"/>
    <row r="328335"/>
    <row r="328336"/>
    <row r="328337"/>
    <row r="328338"/>
    <row r="328339"/>
    <row r="328340"/>
    <row r="328341"/>
    <row r="328342"/>
    <row r="328343"/>
    <row r="328344"/>
    <row r="328345"/>
    <row r="328346"/>
    <row r="328347"/>
    <row r="328348"/>
    <row r="328349"/>
    <row r="328350"/>
    <row r="328351"/>
    <row r="328352"/>
    <row r="328353"/>
    <row r="328354"/>
    <row r="328355"/>
    <row r="328356"/>
    <row r="328357"/>
    <row r="328358"/>
    <row r="328359"/>
    <row r="328360"/>
    <row r="328361"/>
    <row r="328362"/>
    <row r="328363"/>
    <row r="328364"/>
    <row r="328365"/>
    <row r="328366"/>
    <row r="328367"/>
    <row r="328368"/>
    <row r="328369"/>
    <row r="328370"/>
    <row r="328371"/>
    <row r="328372"/>
    <row r="328373"/>
    <row r="328374"/>
    <row r="328375"/>
    <row r="328376"/>
    <row r="328377"/>
    <row r="328378"/>
    <row r="328379"/>
    <row r="328380"/>
    <row r="328381"/>
    <row r="328382"/>
    <row r="328383"/>
    <row r="328384"/>
    <row r="328385"/>
    <row r="328386"/>
    <row r="328387"/>
    <row r="328388"/>
    <row r="328389"/>
    <row r="328390"/>
    <row r="328391"/>
    <row r="328392"/>
    <row r="328393"/>
    <row r="328394"/>
    <row r="328395"/>
    <row r="328396"/>
    <row r="328397"/>
    <row r="328398"/>
    <row r="328399"/>
    <row r="328400"/>
    <row r="328401"/>
    <row r="328402"/>
    <row r="328403"/>
    <row r="328404"/>
    <row r="328405"/>
    <row r="328406"/>
    <row r="328407"/>
    <row r="328408"/>
    <row r="328409"/>
    <row r="328410"/>
    <row r="328411"/>
    <row r="328412"/>
    <row r="328413"/>
    <row r="328414"/>
    <row r="328415"/>
    <row r="328416"/>
    <row r="328417"/>
    <row r="328418"/>
    <row r="328419"/>
    <row r="328420"/>
    <row r="328421"/>
    <row r="328422"/>
    <row r="328423"/>
    <row r="328424"/>
    <row r="328425"/>
    <row r="328426"/>
    <row r="328427"/>
    <row r="328428"/>
    <row r="328429"/>
    <row r="328430"/>
    <row r="328431"/>
    <row r="328432"/>
    <row r="328433"/>
    <row r="328434"/>
    <row r="328435"/>
    <row r="328436"/>
    <row r="328437"/>
    <row r="328438"/>
    <row r="328439"/>
    <row r="328440"/>
    <row r="328441"/>
    <row r="328442"/>
    <row r="328443"/>
    <row r="328444"/>
    <row r="328445"/>
    <row r="328446"/>
    <row r="328447"/>
    <row r="328448"/>
    <row r="328449"/>
    <row r="328450"/>
    <row r="328451"/>
    <row r="328452"/>
    <row r="328453"/>
    <row r="328454"/>
    <row r="328455"/>
    <row r="328456"/>
    <row r="328457"/>
    <row r="328458"/>
    <row r="328459"/>
    <row r="328460"/>
    <row r="328461"/>
    <row r="328462"/>
    <row r="328463"/>
    <row r="328464"/>
    <row r="328465"/>
    <row r="328466"/>
    <row r="328467"/>
    <row r="328468"/>
    <row r="328469"/>
    <row r="328470"/>
    <row r="328471"/>
    <row r="328472"/>
    <row r="328473"/>
    <row r="328474"/>
    <row r="328475"/>
    <row r="328476"/>
    <row r="328477"/>
    <row r="328478"/>
    <row r="328479"/>
    <row r="328480"/>
    <row r="328481"/>
    <row r="328482"/>
    <row r="328483"/>
    <row r="328484"/>
    <row r="328485"/>
    <row r="328486"/>
    <row r="328487"/>
    <row r="328488"/>
    <row r="328489"/>
    <row r="328490"/>
    <row r="328491"/>
    <row r="328492"/>
    <row r="328493"/>
    <row r="328494"/>
    <row r="328495"/>
    <row r="328496"/>
    <row r="328497"/>
    <row r="328498"/>
    <row r="328499"/>
    <row r="328500"/>
    <row r="328501"/>
    <row r="328502"/>
    <row r="328503"/>
    <row r="328504"/>
    <row r="328505"/>
    <row r="328506"/>
    <row r="328507"/>
    <row r="328508"/>
    <row r="328509"/>
    <row r="328510"/>
    <row r="328511"/>
    <row r="328512"/>
    <row r="328513"/>
    <row r="328514"/>
    <row r="328515"/>
    <row r="328516"/>
    <row r="328517"/>
    <row r="328518"/>
    <row r="328519"/>
    <row r="328520"/>
    <row r="328521"/>
    <row r="328522"/>
    <row r="328523"/>
    <row r="328524"/>
    <row r="328525"/>
    <row r="328526"/>
    <row r="328527"/>
    <row r="328528"/>
    <row r="328529"/>
    <row r="328530"/>
    <row r="328531"/>
    <row r="328532"/>
    <row r="328533"/>
    <row r="328534"/>
    <row r="328535"/>
    <row r="328536"/>
    <row r="328537"/>
    <row r="328538"/>
    <row r="328539"/>
    <row r="328540"/>
    <row r="328541"/>
    <row r="328542"/>
    <row r="328543"/>
    <row r="328544"/>
    <row r="328545"/>
    <row r="328546"/>
    <row r="328547"/>
    <row r="328548"/>
    <row r="328549"/>
    <row r="328550"/>
    <row r="328551"/>
    <row r="328552"/>
    <row r="328553"/>
    <row r="328554"/>
    <row r="328555"/>
    <row r="328556"/>
    <row r="328557"/>
    <row r="328558"/>
    <row r="328559"/>
    <row r="328560"/>
    <row r="328561"/>
    <row r="328562"/>
    <row r="328563"/>
    <row r="328564"/>
    <row r="328565"/>
    <row r="328566"/>
    <row r="328567"/>
    <row r="328568"/>
    <row r="328569"/>
    <row r="328570"/>
    <row r="328571"/>
    <row r="328572"/>
    <row r="328573"/>
    <row r="328574"/>
    <row r="328575"/>
    <row r="328576"/>
    <row r="328577"/>
    <row r="328578"/>
    <row r="328579"/>
    <row r="328580"/>
    <row r="328581"/>
    <row r="328582"/>
    <row r="328583"/>
    <row r="328584"/>
    <row r="328585"/>
    <row r="328586"/>
    <row r="328587"/>
    <row r="328588"/>
    <row r="328589"/>
    <row r="328590"/>
    <row r="328591"/>
    <row r="328592"/>
    <row r="328593"/>
    <row r="328594"/>
    <row r="328595"/>
    <row r="328596"/>
    <row r="328597"/>
    <row r="328598"/>
    <row r="328599"/>
    <row r="328600"/>
    <row r="328601"/>
    <row r="328602"/>
    <row r="328603"/>
    <row r="328604"/>
    <row r="328605"/>
    <row r="328606"/>
    <row r="328607"/>
    <row r="328608"/>
    <row r="328609"/>
    <row r="328610"/>
    <row r="328611"/>
    <row r="328612"/>
    <row r="328613"/>
    <row r="328614"/>
    <row r="328615"/>
    <row r="328616"/>
    <row r="328617"/>
    <row r="328618"/>
    <row r="328619"/>
    <row r="328620"/>
    <row r="328621"/>
    <row r="328622"/>
    <row r="328623"/>
    <row r="328624"/>
    <row r="328625"/>
    <row r="328626"/>
    <row r="328627"/>
    <row r="328628"/>
    <row r="328629"/>
    <row r="328630"/>
    <row r="328631"/>
    <row r="328632"/>
    <row r="328633"/>
    <row r="328634"/>
    <row r="328635"/>
    <row r="328636"/>
    <row r="328637"/>
    <row r="328638"/>
    <row r="328639"/>
    <row r="328640"/>
    <row r="328641"/>
    <row r="328642"/>
    <row r="328643"/>
    <row r="328644"/>
    <row r="328645"/>
    <row r="328646"/>
    <row r="328647"/>
    <row r="328648"/>
    <row r="328649"/>
    <row r="328650"/>
    <row r="328651"/>
    <row r="328652"/>
    <row r="328653"/>
    <row r="328654"/>
    <row r="328655"/>
    <row r="328656"/>
    <row r="328657"/>
    <row r="328658"/>
    <row r="328659"/>
    <row r="328660"/>
    <row r="328661"/>
    <row r="328662"/>
    <row r="328663"/>
    <row r="328664"/>
    <row r="328665"/>
    <row r="328666"/>
    <row r="328667"/>
    <row r="328668"/>
    <row r="328669"/>
    <row r="328670"/>
    <row r="328671"/>
    <row r="328672"/>
    <row r="328673"/>
    <row r="328674"/>
    <row r="328675"/>
    <row r="328676"/>
    <row r="328677"/>
    <row r="328678"/>
    <row r="328679"/>
    <row r="328680"/>
    <row r="328681"/>
    <row r="328682"/>
    <row r="328683"/>
    <row r="328684"/>
    <row r="328685"/>
    <row r="328686"/>
    <row r="328687"/>
    <row r="328688"/>
    <row r="328689"/>
    <row r="328690"/>
    <row r="328691"/>
    <row r="328692"/>
    <row r="328693"/>
    <row r="328694"/>
    <row r="328695"/>
    <row r="328696"/>
    <row r="328697"/>
    <row r="328698"/>
    <row r="328699"/>
    <row r="328700"/>
    <row r="328701"/>
    <row r="328702"/>
    <row r="328703"/>
    <row r="328704"/>
    <row r="328705"/>
    <row r="328706"/>
    <row r="328707"/>
    <row r="328708"/>
    <row r="328709"/>
    <row r="328710"/>
    <row r="328711"/>
    <row r="328712"/>
    <row r="328713"/>
    <row r="328714"/>
    <row r="328715"/>
    <row r="328716"/>
    <row r="328717"/>
    <row r="328718"/>
    <row r="328719"/>
    <row r="328720"/>
    <row r="328721"/>
    <row r="328722"/>
    <row r="328723"/>
    <row r="328724"/>
    <row r="328725"/>
    <row r="328726"/>
    <row r="328727"/>
    <row r="328728"/>
    <row r="328729"/>
    <row r="328730"/>
    <row r="328731"/>
    <row r="328732"/>
    <row r="328733"/>
    <row r="328734"/>
    <row r="328735"/>
    <row r="328736"/>
    <row r="328737"/>
    <row r="328738"/>
    <row r="328739"/>
    <row r="328740"/>
    <row r="328741"/>
    <row r="328742"/>
    <row r="328743"/>
    <row r="328744"/>
    <row r="328745"/>
    <row r="328746"/>
    <row r="328747"/>
    <row r="328748"/>
    <row r="328749"/>
    <row r="328750"/>
    <row r="328751"/>
    <row r="328752"/>
    <row r="328753"/>
    <row r="328754"/>
    <row r="328755"/>
    <row r="328756"/>
    <row r="328757"/>
    <row r="328758"/>
    <row r="328759"/>
    <row r="328760"/>
    <row r="328761"/>
    <row r="328762"/>
    <row r="328763"/>
    <row r="328764"/>
    <row r="328765"/>
    <row r="328766"/>
    <row r="328767"/>
    <row r="328768"/>
    <row r="328769"/>
    <row r="328770"/>
    <row r="328771"/>
    <row r="328772"/>
    <row r="328773"/>
    <row r="328774"/>
    <row r="328775"/>
    <row r="328776"/>
    <row r="328777"/>
    <row r="328778"/>
    <row r="328779"/>
    <row r="328780"/>
    <row r="328781"/>
    <row r="328782"/>
    <row r="328783"/>
    <row r="328784"/>
    <row r="328785"/>
    <row r="328786"/>
    <row r="328787"/>
    <row r="328788"/>
    <row r="328789"/>
    <row r="328790"/>
    <row r="328791"/>
    <row r="328792"/>
    <row r="328793"/>
    <row r="328794"/>
    <row r="328795"/>
    <row r="328796"/>
    <row r="328797"/>
    <row r="328798"/>
    <row r="328799"/>
    <row r="328800"/>
    <row r="328801"/>
    <row r="328802"/>
    <row r="328803"/>
    <row r="328804"/>
    <row r="328805"/>
    <row r="328806"/>
    <row r="328807"/>
    <row r="328808"/>
    <row r="328809"/>
    <row r="328810"/>
    <row r="328811"/>
    <row r="328812"/>
    <row r="328813"/>
    <row r="328814"/>
    <row r="328815"/>
    <row r="328816"/>
    <row r="328817"/>
    <row r="328818"/>
    <row r="328819"/>
    <row r="328820"/>
    <row r="328821"/>
    <row r="328822"/>
    <row r="328823"/>
    <row r="328824"/>
    <row r="328825"/>
    <row r="328826"/>
    <row r="328827"/>
    <row r="328828"/>
    <row r="328829"/>
    <row r="328830"/>
    <row r="328831"/>
    <row r="328832"/>
    <row r="328833"/>
    <row r="328834"/>
    <row r="328835"/>
    <row r="328836"/>
    <row r="328837"/>
    <row r="328838"/>
    <row r="328839"/>
    <row r="328840"/>
    <row r="328841"/>
    <row r="328842"/>
    <row r="328843"/>
    <row r="328844"/>
    <row r="328845"/>
    <row r="328846"/>
    <row r="328847"/>
    <row r="328848"/>
    <row r="328849"/>
    <row r="328850"/>
    <row r="328851"/>
    <row r="328852"/>
    <row r="328853"/>
    <row r="328854"/>
    <row r="328855"/>
    <row r="328856"/>
    <row r="328857"/>
    <row r="328858"/>
    <row r="328859"/>
    <row r="328860"/>
    <row r="328861"/>
    <row r="328862"/>
    <row r="328863"/>
    <row r="328864"/>
    <row r="328865"/>
    <row r="328866"/>
    <row r="328867"/>
    <row r="328868"/>
    <row r="328869"/>
    <row r="328870"/>
    <row r="328871"/>
    <row r="328872"/>
    <row r="328873"/>
    <row r="328874"/>
    <row r="328875"/>
    <row r="328876"/>
    <row r="328877"/>
    <row r="328878"/>
    <row r="328879"/>
    <row r="328880"/>
    <row r="328881"/>
    <row r="328882"/>
    <row r="328883"/>
    <row r="328884"/>
    <row r="328885"/>
    <row r="328886"/>
    <row r="328887"/>
    <row r="328888"/>
    <row r="328889"/>
    <row r="328890"/>
    <row r="328891"/>
    <row r="328892"/>
    <row r="328893"/>
    <row r="328894"/>
    <row r="328895"/>
    <row r="328896"/>
    <row r="328897"/>
    <row r="328898"/>
    <row r="328899"/>
    <row r="328900"/>
    <row r="328901"/>
    <row r="328902"/>
    <row r="328903"/>
    <row r="328904"/>
    <row r="328905"/>
    <row r="328906"/>
    <row r="328907"/>
    <row r="328908"/>
    <row r="328909"/>
    <row r="328910"/>
    <row r="328911"/>
    <row r="328912"/>
    <row r="328913"/>
    <row r="328914"/>
    <row r="328915"/>
    <row r="328916"/>
    <row r="328917"/>
    <row r="328918"/>
    <row r="328919"/>
    <row r="328920"/>
    <row r="328921"/>
    <row r="328922"/>
    <row r="328923"/>
    <row r="328924"/>
    <row r="328925"/>
    <row r="328926"/>
    <row r="328927"/>
    <row r="328928"/>
    <row r="328929"/>
    <row r="328930"/>
    <row r="328931"/>
    <row r="328932"/>
    <row r="328933"/>
    <row r="328934"/>
    <row r="328935"/>
    <row r="328936"/>
    <row r="328937"/>
    <row r="328938"/>
    <row r="328939"/>
    <row r="328940"/>
    <row r="328941"/>
    <row r="328942"/>
    <row r="328943"/>
    <row r="328944"/>
    <row r="328945"/>
    <row r="328946"/>
    <row r="328947"/>
    <row r="328948"/>
    <row r="328949"/>
    <row r="328950"/>
    <row r="328951"/>
    <row r="328952"/>
    <row r="328953"/>
    <row r="328954"/>
    <row r="328955"/>
    <row r="328956"/>
    <row r="328957"/>
    <row r="328958"/>
    <row r="328959"/>
    <row r="328960"/>
    <row r="328961"/>
    <row r="328962"/>
    <row r="328963"/>
    <row r="328964"/>
    <row r="328965"/>
    <row r="328966"/>
    <row r="328967"/>
    <row r="328968"/>
    <row r="328969"/>
    <row r="328970"/>
    <row r="328971"/>
    <row r="328972"/>
    <row r="328973"/>
    <row r="328974"/>
    <row r="328975"/>
    <row r="328976"/>
    <row r="328977"/>
    <row r="328978"/>
    <row r="328979"/>
    <row r="328980"/>
    <row r="328981"/>
    <row r="328982"/>
    <row r="328983"/>
    <row r="328984"/>
    <row r="328985"/>
    <row r="328986"/>
    <row r="328987"/>
    <row r="328988"/>
    <row r="328989"/>
    <row r="328990"/>
    <row r="328991"/>
    <row r="328992"/>
    <row r="328993"/>
    <row r="328994"/>
    <row r="328995"/>
    <row r="328996"/>
    <row r="328997"/>
    <row r="328998"/>
    <row r="328999"/>
    <row r="329000"/>
    <row r="329001"/>
    <row r="329002"/>
    <row r="329003"/>
    <row r="329004"/>
    <row r="329005"/>
    <row r="329006"/>
    <row r="329007"/>
    <row r="329008"/>
    <row r="329009"/>
    <row r="329010"/>
    <row r="329011"/>
    <row r="329012"/>
    <row r="329013"/>
    <row r="329014"/>
    <row r="329015"/>
    <row r="329016"/>
    <row r="329017"/>
    <row r="329018"/>
    <row r="329019"/>
    <row r="329020"/>
    <row r="329021"/>
    <row r="329022"/>
    <row r="329023"/>
    <row r="329024"/>
    <row r="329025"/>
    <row r="329026"/>
    <row r="329027"/>
    <row r="329028"/>
    <row r="329029"/>
    <row r="329030"/>
    <row r="329031"/>
    <row r="329032"/>
    <row r="329033"/>
    <row r="329034"/>
    <row r="329035"/>
    <row r="329036"/>
    <row r="329037"/>
    <row r="329038"/>
    <row r="329039"/>
    <row r="329040"/>
    <row r="329041"/>
    <row r="329042"/>
    <row r="329043"/>
    <row r="329044"/>
    <row r="329045"/>
    <row r="329046"/>
    <row r="329047"/>
    <row r="329048"/>
    <row r="329049"/>
    <row r="329050"/>
    <row r="329051"/>
    <row r="329052"/>
    <row r="329053"/>
    <row r="329054"/>
    <row r="329055"/>
    <row r="329056"/>
    <row r="329057"/>
    <row r="329058"/>
    <row r="329059"/>
    <row r="329060"/>
    <row r="329061"/>
    <row r="329062"/>
    <row r="329063"/>
    <row r="329064"/>
    <row r="329065"/>
    <row r="329066"/>
    <row r="329067"/>
    <row r="329068"/>
    <row r="329069"/>
    <row r="329070"/>
    <row r="329071"/>
    <row r="329072"/>
    <row r="329073"/>
    <row r="329074"/>
    <row r="329075"/>
    <row r="329076"/>
    <row r="329077"/>
    <row r="329078"/>
    <row r="329079"/>
    <row r="329080"/>
    <row r="329081"/>
    <row r="329082"/>
    <row r="329083"/>
    <row r="329084"/>
    <row r="329085"/>
    <row r="329086"/>
    <row r="329087"/>
    <row r="329088"/>
    <row r="329089"/>
    <row r="329090"/>
    <row r="329091"/>
    <row r="329092"/>
    <row r="329093"/>
    <row r="329094"/>
    <row r="329095"/>
    <row r="329096"/>
    <row r="329097"/>
    <row r="329098"/>
    <row r="329099"/>
    <row r="329100"/>
    <row r="329101"/>
    <row r="329102"/>
    <row r="329103"/>
    <row r="329104"/>
    <row r="329105"/>
    <row r="329106"/>
    <row r="329107"/>
    <row r="329108"/>
    <row r="329109"/>
    <row r="329110"/>
    <row r="329111"/>
    <row r="329112"/>
    <row r="329113"/>
    <row r="329114"/>
    <row r="329115"/>
    <row r="329116"/>
    <row r="329117"/>
    <row r="329118"/>
    <row r="329119"/>
    <row r="329120"/>
    <row r="329121"/>
    <row r="329122"/>
    <row r="329123"/>
    <row r="329124"/>
    <row r="329125"/>
    <row r="329126"/>
    <row r="329127"/>
    <row r="329128"/>
    <row r="329129"/>
    <row r="329130"/>
    <row r="329131"/>
    <row r="329132"/>
    <row r="329133"/>
    <row r="329134"/>
    <row r="329135"/>
    <row r="329136"/>
    <row r="329137"/>
    <row r="329138"/>
    <row r="329139"/>
    <row r="329140"/>
    <row r="329141"/>
    <row r="329142"/>
    <row r="329143"/>
    <row r="329144"/>
    <row r="329145"/>
    <row r="329146"/>
    <row r="329147"/>
    <row r="329148"/>
    <row r="329149"/>
    <row r="329150"/>
    <row r="329151"/>
    <row r="329152"/>
    <row r="329153"/>
    <row r="329154"/>
    <row r="329155"/>
    <row r="329156"/>
    <row r="329157"/>
    <row r="329158"/>
    <row r="329159"/>
    <row r="329160"/>
    <row r="329161"/>
    <row r="329162"/>
    <row r="329163"/>
    <row r="329164"/>
    <row r="329165"/>
    <row r="329166"/>
    <row r="329167"/>
    <row r="329168"/>
    <row r="329169"/>
    <row r="329170"/>
    <row r="329171"/>
    <row r="329172"/>
    <row r="329173"/>
    <row r="329174"/>
    <row r="329175"/>
    <row r="329176"/>
    <row r="329177"/>
    <row r="329178"/>
    <row r="329179"/>
    <row r="329180"/>
    <row r="329181"/>
    <row r="329182"/>
    <row r="329183"/>
    <row r="329184"/>
    <row r="329185"/>
    <row r="329186"/>
    <row r="329187"/>
    <row r="329188"/>
    <row r="329189"/>
    <row r="329190"/>
    <row r="329191"/>
    <row r="329192"/>
    <row r="329193"/>
    <row r="329194"/>
    <row r="329195"/>
    <row r="329196"/>
    <row r="329197"/>
    <row r="329198"/>
    <row r="329199"/>
    <row r="329200"/>
    <row r="329201"/>
    <row r="329202"/>
    <row r="329203"/>
    <row r="329204"/>
    <row r="329205"/>
    <row r="329206"/>
    <row r="329207"/>
    <row r="329208"/>
    <row r="329209"/>
    <row r="329210"/>
    <row r="329211"/>
    <row r="329212"/>
    <row r="329213"/>
    <row r="329214"/>
    <row r="329215"/>
    <row r="329216"/>
    <row r="329217"/>
    <row r="329218"/>
    <row r="329219"/>
    <row r="329220"/>
    <row r="329221"/>
    <row r="329222"/>
    <row r="329223"/>
    <row r="329224"/>
    <row r="329225"/>
    <row r="329226"/>
    <row r="329227"/>
    <row r="329228"/>
    <row r="329229"/>
    <row r="329230"/>
    <row r="329231"/>
    <row r="329232"/>
    <row r="329233"/>
    <row r="329234"/>
    <row r="329235"/>
    <row r="329236"/>
    <row r="329237"/>
    <row r="329238"/>
    <row r="329239"/>
    <row r="329240"/>
    <row r="329241"/>
    <row r="329242"/>
    <row r="329243"/>
    <row r="329244"/>
    <row r="329245"/>
    <row r="329246"/>
    <row r="329247"/>
    <row r="329248"/>
    <row r="329249"/>
    <row r="329250"/>
    <row r="329251"/>
    <row r="329252"/>
    <row r="329253"/>
    <row r="329254"/>
    <row r="329255"/>
    <row r="329256"/>
    <row r="329257"/>
    <row r="329258"/>
    <row r="329259"/>
    <row r="329260"/>
    <row r="329261"/>
    <row r="329262"/>
    <row r="329263"/>
    <row r="329264"/>
    <row r="329265"/>
    <row r="329266"/>
    <row r="329267"/>
    <row r="329268"/>
    <row r="329269"/>
    <row r="329270"/>
    <row r="329271"/>
    <row r="329272"/>
    <row r="329273"/>
    <row r="329274"/>
    <row r="329275"/>
    <row r="329276"/>
    <row r="329277"/>
    <row r="329278"/>
    <row r="329279"/>
    <row r="329280"/>
    <row r="329281"/>
    <row r="329282"/>
    <row r="329283"/>
    <row r="329284"/>
    <row r="329285"/>
    <row r="329286"/>
    <row r="329287"/>
    <row r="329288"/>
    <row r="329289"/>
    <row r="329290"/>
    <row r="329291"/>
    <row r="329292"/>
    <row r="329293"/>
    <row r="329294"/>
    <row r="329295"/>
    <row r="329296"/>
    <row r="329297"/>
    <row r="329298"/>
    <row r="329299"/>
    <row r="329300"/>
    <row r="329301"/>
    <row r="329302"/>
    <row r="329303"/>
    <row r="329304"/>
    <row r="329305"/>
    <row r="329306"/>
    <row r="329307"/>
    <row r="329308"/>
    <row r="329309"/>
    <row r="329310"/>
    <row r="329311"/>
    <row r="329312"/>
    <row r="329313"/>
    <row r="329314"/>
    <row r="329315"/>
    <row r="329316"/>
    <row r="329317"/>
    <row r="329318"/>
    <row r="329319"/>
    <row r="329320"/>
    <row r="329321"/>
    <row r="329322"/>
    <row r="329323"/>
    <row r="329324"/>
    <row r="329325"/>
    <row r="329326"/>
    <row r="329327"/>
    <row r="329328"/>
    <row r="329329"/>
    <row r="329330"/>
    <row r="329331"/>
    <row r="329332"/>
    <row r="329333"/>
    <row r="329334"/>
    <row r="329335"/>
    <row r="329336"/>
    <row r="329337"/>
    <row r="329338"/>
    <row r="329339"/>
    <row r="329340"/>
    <row r="329341"/>
    <row r="329342"/>
    <row r="329343"/>
    <row r="329344"/>
    <row r="329345"/>
    <row r="329346"/>
    <row r="329347"/>
    <row r="329348"/>
    <row r="329349"/>
    <row r="329350"/>
    <row r="329351"/>
    <row r="329352"/>
    <row r="329353"/>
    <row r="329354"/>
    <row r="329355"/>
    <row r="329356"/>
    <row r="329357"/>
    <row r="329358"/>
    <row r="329359"/>
    <row r="329360"/>
    <row r="329361"/>
    <row r="329362"/>
    <row r="329363"/>
    <row r="329364"/>
    <row r="329365"/>
    <row r="329366"/>
    <row r="329367"/>
    <row r="329368"/>
    <row r="329369"/>
    <row r="329370"/>
    <row r="329371"/>
    <row r="329372"/>
    <row r="329373"/>
    <row r="329374"/>
    <row r="329375"/>
    <row r="329376"/>
    <row r="329377"/>
    <row r="329378"/>
    <row r="329379"/>
    <row r="329380"/>
    <row r="329381"/>
    <row r="329382"/>
    <row r="329383"/>
    <row r="329384"/>
    <row r="329385"/>
    <row r="329386"/>
    <row r="329387"/>
    <row r="329388"/>
    <row r="329389"/>
    <row r="329390"/>
    <row r="329391"/>
    <row r="329392"/>
    <row r="329393"/>
    <row r="329394"/>
    <row r="329395"/>
    <row r="329396"/>
    <row r="329397"/>
    <row r="329398"/>
    <row r="329399"/>
    <row r="329400"/>
    <row r="329401"/>
    <row r="329402"/>
    <row r="329403"/>
    <row r="329404"/>
    <row r="329405"/>
    <row r="329406"/>
    <row r="329407"/>
    <row r="329408"/>
    <row r="329409"/>
    <row r="329410"/>
    <row r="329411"/>
    <row r="329412"/>
    <row r="329413"/>
    <row r="329414"/>
    <row r="329415"/>
    <row r="329416"/>
    <row r="329417"/>
    <row r="329418"/>
    <row r="329419"/>
    <row r="329420"/>
    <row r="329421"/>
    <row r="329422"/>
    <row r="329423"/>
    <row r="329424"/>
    <row r="329425"/>
    <row r="329426"/>
    <row r="329427"/>
    <row r="329428"/>
    <row r="329429"/>
    <row r="329430"/>
    <row r="329431"/>
    <row r="329432"/>
    <row r="329433"/>
    <row r="329434"/>
    <row r="329435"/>
    <row r="329436"/>
    <row r="329437"/>
    <row r="329438"/>
    <row r="329439"/>
    <row r="329440"/>
    <row r="329441"/>
    <row r="329442"/>
    <row r="329443"/>
    <row r="329444"/>
    <row r="329445"/>
    <row r="329446"/>
    <row r="329447"/>
    <row r="329448"/>
    <row r="329449"/>
    <row r="329450"/>
    <row r="329451"/>
    <row r="329452"/>
    <row r="329453"/>
    <row r="329454"/>
    <row r="329455"/>
    <row r="329456"/>
    <row r="329457"/>
    <row r="329458"/>
    <row r="329459"/>
    <row r="329460"/>
    <row r="329461"/>
    <row r="329462"/>
    <row r="329463"/>
    <row r="329464"/>
    <row r="329465"/>
    <row r="329466"/>
    <row r="329467"/>
    <row r="329468"/>
    <row r="329469"/>
    <row r="329470"/>
    <row r="329471"/>
    <row r="329472"/>
    <row r="329473"/>
    <row r="329474"/>
    <row r="329475"/>
    <row r="329476"/>
    <row r="329477"/>
    <row r="329478"/>
    <row r="329479"/>
    <row r="329480"/>
    <row r="329481"/>
    <row r="329482"/>
    <row r="329483"/>
    <row r="329484"/>
    <row r="329485"/>
    <row r="329486"/>
    <row r="329487"/>
    <row r="329488"/>
    <row r="329489"/>
    <row r="329490"/>
    <row r="329491"/>
    <row r="329492"/>
    <row r="329493"/>
    <row r="329494"/>
    <row r="329495"/>
    <row r="329496"/>
    <row r="329497"/>
    <row r="329498"/>
    <row r="329499"/>
    <row r="329500"/>
    <row r="329501"/>
    <row r="329502"/>
    <row r="329503"/>
    <row r="329504"/>
    <row r="329505"/>
    <row r="329506"/>
    <row r="329507"/>
    <row r="329508"/>
    <row r="329509"/>
    <row r="329510"/>
    <row r="329511"/>
    <row r="329512"/>
    <row r="329513"/>
    <row r="329514"/>
    <row r="329515"/>
    <row r="329516"/>
    <row r="329517"/>
    <row r="329518"/>
    <row r="329519"/>
    <row r="329520"/>
    <row r="329521"/>
    <row r="329522"/>
    <row r="329523"/>
    <row r="329524"/>
    <row r="329525"/>
    <row r="329526"/>
    <row r="329527"/>
    <row r="329528"/>
    <row r="329529"/>
    <row r="329530"/>
    <row r="329531"/>
    <row r="329532"/>
    <row r="329533"/>
    <row r="329534"/>
    <row r="329535"/>
    <row r="329536"/>
    <row r="329537"/>
    <row r="329538"/>
    <row r="329539"/>
    <row r="329540"/>
    <row r="329541"/>
    <row r="329542"/>
    <row r="329543"/>
    <row r="329544"/>
    <row r="329545"/>
    <row r="329546"/>
    <row r="329547"/>
    <row r="329548"/>
    <row r="329549"/>
    <row r="329550"/>
    <row r="329551"/>
    <row r="329552"/>
    <row r="329553"/>
    <row r="329554"/>
    <row r="329555"/>
    <row r="329556"/>
    <row r="329557"/>
    <row r="329558"/>
    <row r="329559"/>
    <row r="329560"/>
    <row r="329561"/>
    <row r="329562"/>
    <row r="329563"/>
    <row r="329564"/>
    <row r="329565"/>
    <row r="329566"/>
    <row r="329567"/>
    <row r="329568"/>
    <row r="329569"/>
    <row r="329570"/>
    <row r="329571"/>
    <row r="329572"/>
    <row r="329573"/>
    <row r="329574"/>
    <row r="329575"/>
    <row r="329576"/>
    <row r="329577"/>
    <row r="329578"/>
    <row r="329579"/>
    <row r="329580"/>
    <row r="329581"/>
    <row r="329582"/>
    <row r="329583"/>
    <row r="329584"/>
    <row r="329585"/>
    <row r="329586"/>
    <row r="329587"/>
    <row r="329588"/>
    <row r="329589"/>
    <row r="329590"/>
    <row r="329591"/>
    <row r="329592"/>
    <row r="329593"/>
    <row r="329594"/>
    <row r="329595"/>
    <row r="329596"/>
    <row r="329597"/>
    <row r="329598"/>
    <row r="329599"/>
    <row r="329600"/>
    <row r="329601"/>
    <row r="329602"/>
    <row r="329603"/>
    <row r="329604"/>
    <row r="329605"/>
    <row r="329606"/>
    <row r="329607"/>
    <row r="329608"/>
    <row r="329609"/>
    <row r="329610"/>
    <row r="329611"/>
    <row r="329612"/>
    <row r="329613"/>
    <row r="329614"/>
    <row r="329615"/>
    <row r="329616"/>
    <row r="329617"/>
    <row r="329618"/>
    <row r="329619"/>
    <row r="329620"/>
    <row r="329621"/>
    <row r="329622"/>
    <row r="329623"/>
    <row r="329624"/>
    <row r="329625"/>
    <row r="329626"/>
    <row r="329627"/>
    <row r="329628"/>
    <row r="329629"/>
    <row r="329630"/>
    <row r="329631"/>
    <row r="329632"/>
    <row r="329633"/>
    <row r="329634"/>
    <row r="329635"/>
    <row r="329636"/>
    <row r="329637"/>
    <row r="329638"/>
    <row r="329639"/>
    <row r="329640"/>
    <row r="329641"/>
    <row r="329642"/>
    <row r="329643"/>
    <row r="329644"/>
    <row r="329645"/>
    <row r="329646"/>
    <row r="329647"/>
    <row r="329648"/>
    <row r="329649"/>
    <row r="329650"/>
    <row r="329651"/>
    <row r="329652"/>
    <row r="329653"/>
    <row r="329654"/>
    <row r="329655"/>
    <row r="329656"/>
    <row r="329657"/>
    <row r="329658"/>
    <row r="329659"/>
    <row r="329660"/>
    <row r="329661"/>
    <row r="329662"/>
    <row r="329663"/>
    <row r="329664"/>
    <row r="329665"/>
    <row r="329666"/>
    <row r="329667"/>
    <row r="329668"/>
    <row r="329669"/>
    <row r="329670"/>
    <row r="329671"/>
    <row r="329672"/>
    <row r="329673"/>
    <row r="329674"/>
    <row r="329675"/>
    <row r="329676"/>
    <row r="329677"/>
    <row r="329678"/>
    <row r="329679"/>
    <row r="329680"/>
    <row r="329681"/>
    <row r="329682"/>
    <row r="329683"/>
    <row r="329684"/>
    <row r="329685"/>
    <row r="329686"/>
    <row r="329687"/>
    <row r="329688"/>
    <row r="329689"/>
    <row r="329690"/>
    <row r="329691"/>
    <row r="329692"/>
    <row r="329693"/>
    <row r="329694"/>
    <row r="329695"/>
    <row r="329696"/>
    <row r="329697"/>
    <row r="329698"/>
    <row r="329699"/>
    <row r="329700"/>
    <row r="329701"/>
    <row r="329702"/>
    <row r="329703"/>
    <row r="329704"/>
    <row r="329705"/>
    <row r="329706"/>
    <row r="329707"/>
    <row r="329708"/>
    <row r="329709"/>
    <row r="329710"/>
    <row r="329711"/>
    <row r="329712"/>
    <row r="329713"/>
    <row r="329714"/>
    <row r="329715"/>
    <row r="329716"/>
    <row r="329717"/>
    <row r="329718"/>
    <row r="329719"/>
    <row r="329720"/>
    <row r="329721"/>
    <row r="329722"/>
    <row r="329723"/>
    <row r="329724"/>
    <row r="329725"/>
    <row r="329726"/>
    <row r="329727"/>
    <row r="329728"/>
    <row r="329729"/>
    <row r="329730"/>
    <row r="329731"/>
    <row r="329732"/>
    <row r="329733"/>
    <row r="329734"/>
    <row r="329735"/>
    <row r="329736"/>
    <row r="329737"/>
    <row r="329738"/>
    <row r="329739"/>
    <row r="329740"/>
    <row r="329741"/>
    <row r="329742"/>
    <row r="329743"/>
    <row r="329744"/>
    <row r="329745"/>
    <row r="329746"/>
    <row r="329747"/>
    <row r="329748"/>
    <row r="329749"/>
    <row r="329750"/>
    <row r="329751"/>
    <row r="329752"/>
    <row r="329753"/>
    <row r="329754"/>
    <row r="329755"/>
    <row r="329756"/>
    <row r="329757"/>
    <row r="329758"/>
    <row r="329759"/>
    <row r="329760"/>
    <row r="329761"/>
    <row r="329762"/>
    <row r="329763"/>
    <row r="329764"/>
    <row r="329765"/>
    <row r="329766"/>
    <row r="329767"/>
    <row r="329768"/>
    <row r="329769"/>
    <row r="329770"/>
    <row r="329771"/>
    <row r="329772"/>
    <row r="329773"/>
    <row r="329774"/>
    <row r="329775"/>
    <row r="329776"/>
    <row r="329777"/>
    <row r="329778"/>
    <row r="329779"/>
    <row r="329780"/>
    <row r="329781"/>
    <row r="329782"/>
    <row r="329783"/>
    <row r="329784"/>
    <row r="329785"/>
    <row r="329786"/>
    <row r="329787"/>
    <row r="329788"/>
    <row r="329789"/>
    <row r="329790"/>
    <row r="329791"/>
    <row r="329792"/>
    <row r="329793"/>
    <row r="329794"/>
    <row r="329795"/>
    <row r="329796"/>
    <row r="329797"/>
    <row r="329798"/>
    <row r="329799"/>
    <row r="329800"/>
    <row r="329801"/>
    <row r="329802"/>
    <row r="329803"/>
    <row r="329804"/>
    <row r="329805"/>
    <row r="329806"/>
    <row r="329807"/>
    <row r="329808"/>
    <row r="329809"/>
    <row r="329810"/>
    <row r="329811"/>
    <row r="329812"/>
    <row r="329813"/>
    <row r="329814"/>
    <row r="329815"/>
    <row r="329816"/>
    <row r="329817"/>
    <row r="329818"/>
    <row r="329819"/>
    <row r="329820"/>
    <row r="329821"/>
    <row r="329822"/>
    <row r="329823"/>
    <row r="329824"/>
    <row r="329825"/>
    <row r="329826"/>
    <row r="329827"/>
    <row r="329828"/>
    <row r="329829"/>
    <row r="329830"/>
    <row r="329831"/>
    <row r="329832"/>
    <row r="329833"/>
    <row r="329834"/>
    <row r="329835"/>
    <row r="329836"/>
    <row r="329837"/>
    <row r="329838"/>
    <row r="329839"/>
    <row r="329840"/>
    <row r="329841"/>
    <row r="329842"/>
    <row r="329843"/>
    <row r="329844"/>
    <row r="329845"/>
    <row r="329846"/>
    <row r="329847"/>
    <row r="329848"/>
    <row r="329849"/>
    <row r="329850"/>
    <row r="329851"/>
    <row r="329852"/>
    <row r="329853"/>
    <row r="329854"/>
    <row r="329855"/>
    <row r="329856"/>
    <row r="329857"/>
    <row r="329858"/>
    <row r="329859"/>
    <row r="329860"/>
    <row r="329861"/>
    <row r="329862"/>
    <row r="329863"/>
    <row r="329864"/>
    <row r="329865"/>
    <row r="329866"/>
    <row r="329867"/>
    <row r="329868"/>
    <row r="329869"/>
    <row r="329870"/>
    <row r="329871"/>
    <row r="329872"/>
    <row r="329873"/>
    <row r="329874"/>
    <row r="329875"/>
    <row r="329876"/>
    <row r="329877"/>
    <row r="329878"/>
    <row r="329879"/>
    <row r="329880"/>
    <row r="329881"/>
    <row r="329882"/>
    <row r="329883"/>
    <row r="329884"/>
    <row r="329885"/>
    <row r="329886"/>
    <row r="329887"/>
    <row r="329888"/>
    <row r="329889"/>
    <row r="329890"/>
    <row r="329891"/>
    <row r="329892"/>
    <row r="329893"/>
    <row r="329894"/>
    <row r="329895"/>
    <row r="329896"/>
    <row r="329897"/>
    <row r="329898"/>
    <row r="329899"/>
    <row r="329900"/>
    <row r="329901"/>
    <row r="329902"/>
    <row r="329903"/>
    <row r="329904"/>
    <row r="329905"/>
    <row r="329906"/>
    <row r="329907"/>
    <row r="329908"/>
    <row r="329909"/>
    <row r="329910"/>
    <row r="329911"/>
    <row r="329912"/>
    <row r="329913"/>
    <row r="329914"/>
    <row r="329915"/>
    <row r="329916"/>
    <row r="329917"/>
    <row r="329918"/>
    <row r="329919"/>
    <row r="329920"/>
    <row r="329921"/>
    <row r="329922"/>
    <row r="329923"/>
    <row r="329924"/>
    <row r="329925"/>
    <row r="329926"/>
    <row r="329927"/>
    <row r="329928"/>
    <row r="329929"/>
    <row r="329930"/>
    <row r="329931"/>
    <row r="329932"/>
    <row r="329933"/>
    <row r="329934"/>
    <row r="329935"/>
    <row r="329936"/>
    <row r="329937"/>
    <row r="329938"/>
    <row r="329939"/>
    <row r="329940"/>
    <row r="329941"/>
    <row r="329942"/>
    <row r="329943"/>
    <row r="329944"/>
    <row r="329945"/>
    <row r="329946"/>
    <row r="329947"/>
    <row r="329948"/>
    <row r="329949"/>
    <row r="329950"/>
    <row r="329951"/>
    <row r="329952"/>
    <row r="329953"/>
    <row r="329954"/>
    <row r="329955"/>
    <row r="329956"/>
    <row r="329957"/>
    <row r="329958"/>
    <row r="329959"/>
    <row r="329960"/>
    <row r="329961"/>
    <row r="329962"/>
    <row r="329963"/>
    <row r="329964"/>
    <row r="329965"/>
    <row r="329966"/>
    <row r="329967"/>
    <row r="329968"/>
    <row r="329969"/>
    <row r="329970"/>
    <row r="329971"/>
    <row r="329972"/>
    <row r="329973"/>
    <row r="329974"/>
    <row r="329975"/>
    <row r="329976"/>
    <row r="329977"/>
    <row r="329978"/>
    <row r="329979"/>
    <row r="329980"/>
    <row r="329981"/>
    <row r="329982"/>
    <row r="329983"/>
    <row r="329984"/>
    <row r="329985"/>
    <row r="329986"/>
    <row r="329987"/>
    <row r="329988"/>
    <row r="329989"/>
    <row r="329990"/>
    <row r="329991"/>
    <row r="329992"/>
    <row r="329993"/>
    <row r="329994"/>
    <row r="329995"/>
    <row r="329996"/>
    <row r="329997"/>
    <row r="329998"/>
    <row r="329999"/>
    <row r="330000"/>
    <row r="330001"/>
    <row r="330002"/>
    <row r="330003"/>
    <row r="330004"/>
    <row r="330005"/>
    <row r="330006"/>
    <row r="330007"/>
    <row r="330008"/>
    <row r="330009"/>
    <row r="330010"/>
    <row r="330011"/>
    <row r="330012"/>
    <row r="330013"/>
    <row r="330014"/>
    <row r="330015"/>
    <row r="330016"/>
    <row r="330017"/>
    <row r="330018"/>
    <row r="330019"/>
    <row r="330020"/>
    <row r="330021"/>
    <row r="330022"/>
    <row r="330023"/>
    <row r="330024"/>
    <row r="330025"/>
    <row r="330026"/>
    <row r="330027"/>
    <row r="330028"/>
    <row r="330029"/>
    <row r="330030"/>
    <row r="330031"/>
    <row r="330032"/>
    <row r="330033"/>
    <row r="330034"/>
    <row r="330035"/>
    <row r="330036"/>
    <row r="330037"/>
    <row r="330038"/>
    <row r="330039"/>
    <row r="330040"/>
    <row r="330041"/>
    <row r="330042"/>
    <row r="330043"/>
    <row r="330044"/>
    <row r="330045"/>
    <row r="330046"/>
    <row r="330047"/>
    <row r="330048"/>
    <row r="330049"/>
    <row r="330050"/>
    <row r="330051"/>
    <row r="330052"/>
    <row r="330053"/>
    <row r="330054"/>
    <row r="330055"/>
    <row r="330056"/>
    <row r="330057"/>
    <row r="330058"/>
    <row r="330059"/>
    <row r="330060"/>
    <row r="330061"/>
    <row r="330062"/>
    <row r="330063"/>
    <row r="330064"/>
    <row r="330065"/>
    <row r="330066"/>
    <row r="330067"/>
    <row r="330068"/>
    <row r="330069"/>
    <row r="330070"/>
    <row r="330071"/>
    <row r="330072"/>
    <row r="330073"/>
    <row r="330074"/>
    <row r="330075"/>
    <row r="330076"/>
    <row r="330077"/>
    <row r="330078"/>
    <row r="330079"/>
    <row r="330080"/>
    <row r="330081"/>
    <row r="330082"/>
    <row r="330083"/>
    <row r="330084"/>
    <row r="330085"/>
    <row r="330086"/>
    <row r="330087"/>
    <row r="330088"/>
    <row r="330089"/>
    <row r="330090"/>
    <row r="330091"/>
    <row r="330092"/>
    <row r="330093"/>
    <row r="330094"/>
    <row r="330095"/>
    <row r="330096"/>
    <row r="330097"/>
    <row r="330098"/>
    <row r="330099"/>
    <row r="330100"/>
    <row r="330101"/>
    <row r="330102"/>
    <row r="330103"/>
    <row r="330104"/>
    <row r="330105"/>
    <row r="330106"/>
    <row r="330107"/>
    <row r="330108"/>
    <row r="330109"/>
    <row r="330110"/>
    <row r="330111"/>
    <row r="330112"/>
    <row r="330113"/>
    <row r="330114"/>
    <row r="330115"/>
    <row r="330116"/>
    <row r="330117"/>
    <row r="330118"/>
    <row r="330119"/>
    <row r="330120"/>
    <row r="330121"/>
    <row r="330122"/>
    <row r="330123"/>
    <row r="330124"/>
    <row r="330125"/>
    <row r="330126"/>
    <row r="330127"/>
    <row r="330128"/>
    <row r="330129"/>
    <row r="330130"/>
    <row r="330131"/>
    <row r="330132"/>
    <row r="330133"/>
    <row r="330134"/>
    <row r="330135"/>
    <row r="330136"/>
    <row r="330137"/>
    <row r="330138"/>
    <row r="330139"/>
    <row r="330140"/>
    <row r="330141"/>
    <row r="330142"/>
    <row r="330143"/>
    <row r="330144"/>
    <row r="330145"/>
    <row r="330146"/>
    <row r="330147"/>
    <row r="330148"/>
    <row r="330149"/>
    <row r="330150"/>
    <row r="330151"/>
    <row r="330152"/>
    <row r="330153"/>
    <row r="330154"/>
    <row r="330155"/>
    <row r="330156"/>
    <row r="330157"/>
    <row r="330158"/>
    <row r="330159"/>
    <row r="330160"/>
    <row r="330161"/>
    <row r="330162"/>
    <row r="330163"/>
    <row r="330164"/>
    <row r="330165"/>
    <row r="330166"/>
    <row r="330167"/>
    <row r="330168"/>
    <row r="330169"/>
    <row r="330170"/>
    <row r="330171"/>
    <row r="330172"/>
    <row r="330173"/>
    <row r="330174"/>
    <row r="330175"/>
    <row r="330176"/>
    <row r="330177"/>
    <row r="330178"/>
    <row r="330179"/>
    <row r="330180"/>
    <row r="330181"/>
    <row r="330182"/>
    <row r="330183"/>
    <row r="330184"/>
    <row r="330185"/>
    <row r="330186"/>
    <row r="330187"/>
    <row r="330188"/>
    <row r="330189"/>
    <row r="330190"/>
    <row r="330191"/>
    <row r="330192"/>
    <row r="330193"/>
    <row r="330194"/>
    <row r="330195"/>
    <row r="330196"/>
    <row r="330197"/>
    <row r="330198"/>
    <row r="330199"/>
    <row r="330200"/>
    <row r="330201"/>
    <row r="330202"/>
    <row r="330203"/>
    <row r="330204"/>
    <row r="330205"/>
    <row r="330206"/>
    <row r="330207"/>
    <row r="330208"/>
    <row r="330209"/>
    <row r="330210"/>
    <row r="330211"/>
    <row r="330212"/>
    <row r="330213"/>
    <row r="330214"/>
    <row r="330215"/>
    <row r="330216"/>
    <row r="330217"/>
    <row r="330218"/>
    <row r="330219"/>
    <row r="330220"/>
    <row r="330221"/>
    <row r="330222"/>
    <row r="330223"/>
    <row r="330224"/>
    <row r="330225"/>
    <row r="330226"/>
    <row r="330227"/>
    <row r="330228"/>
    <row r="330229"/>
    <row r="330230"/>
    <row r="330231"/>
    <row r="330232"/>
    <row r="330233"/>
    <row r="330234"/>
    <row r="330235"/>
    <row r="330236"/>
    <row r="330237"/>
    <row r="330238"/>
    <row r="330239"/>
    <row r="330240"/>
    <row r="330241"/>
    <row r="330242"/>
    <row r="330243"/>
    <row r="330244"/>
    <row r="330245"/>
    <row r="330246"/>
    <row r="330247"/>
    <row r="330248"/>
    <row r="330249"/>
    <row r="330250"/>
    <row r="330251"/>
    <row r="330252"/>
    <row r="330253"/>
    <row r="330254"/>
    <row r="330255"/>
    <row r="330256"/>
    <row r="330257"/>
    <row r="330258"/>
    <row r="330259"/>
    <row r="330260"/>
    <row r="330261"/>
    <row r="330262"/>
    <row r="330263"/>
    <row r="330264"/>
    <row r="330265"/>
    <row r="330266"/>
    <row r="330267"/>
    <row r="330268"/>
    <row r="330269"/>
    <row r="330270"/>
    <row r="330271"/>
    <row r="330272"/>
    <row r="330273"/>
    <row r="330274"/>
    <row r="330275"/>
    <row r="330276"/>
    <row r="330277"/>
    <row r="330278"/>
    <row r="330279"/>
    <row r="330280"/>
    <row r="330281"/>
    <row r="330282"/>
    <row r="330283"/>
    <row r="330284"/>
    <row r="330285"/>
    <row r="330286"/>
    <row r="330287"/>
    <row r="330288"/>
    <row r="330289"/>
    <row r="330290"/>
    <row r="330291"/>
    <row r="330292"/>
    <row r="330293"/>
    <row r="330294"/>
    <row r="330295"/>
    <row r="330296"/>
    <row r="330297"/>
    <row r="330298"/>
    <row r="330299"/>
    <row r="330300"/>
    <row r="330301"/>
    <row r="330302"/>
    <row r="330303"/>
    <row r="330304"/>
    <row r="330305"/>
    <row r="330306"/>
    <row r="330307"/>
    <row r="330308"/>
    <row r="330309"/>
    <row r="330310"/>
    <row r="330311"/>
    <row r="330312"/>
    <row r="330313"/>
    <row r="330314"/>
    <row r="330315"/>
    <row r="330316"/>
    <row r="330317"/>
    <row r="330318"/>
    <row r="330319"/>
    <row r="330320"/>
    <row r="330321"/>
    <row r="330322"/>
    <row r="330323"/>
    <row r="330324"/>
    <row r="330325"/>
    <row r="330326"/>
    <row r="330327"/>
    <row r="330328"/>
    <row r="330329"/>
    <row r="330330"/>
    <row r="330331"/>
    <row r="330332"/>
    <row r="330333"/>
    <row r="330334"/>
    <row r="330335"/>
    <row r="330336"/>
    <row r="330337"/>
    <row r="330338"/>
    <row r="330339"/>
    <row r="330340"/>
    <row r="330341"/>
    <row r="330342"/>
    <row r="330343"/>
    <row r="330344"/>
    <row r="330345"/>
    <row r="330346"/>
    <row r="330347"/>
    <row r="330348"/>
    <row r="330349"/>
    <row r="330350"/>
    <row r="330351"/>
    <row r="330352"/>
    <row r="330353"/>
    <row r="330354"/>
    <row r="330355"/>
    <row r="330356"/>
    <row r="330357"/>
    <row r="330358"/>
    <row r="330359"/>
    <row r="330360"/>
    <row r="330361"/>
    <row r="330362"/>
    <row r="330363"/>
    <row r="330364"/>
    <row r="330365"/>
    <row r="330366"/>
    <row r="330367"/>
    <row r="330368"/>
    <row r="330369"/>
    <row r="330370"/>
    <row r="330371"/>
    <row r="330372"/>
    <row r="330373"/>
    <row r="330374"/>
    <row r="330375"/>
    <row r="330376"/>
    <row r="330377"/>
    <row r="330378"/>
    <row r="330379"/>
    <row r="330380"/>
    <row r="330381"/>
    <row r="330382"/>
    <row r="330383"/>
    <row r="330384"/>
    <row r="330385"/>
    <row r="330386"/>
    <row r="330387"/>
    <row r="330388"/>
    <row r="330389"/>
    <row r="330390"/>
    <row r="330391"/>
    <row r="330392"/>
    <row r="330393"/>
    <row r="330394"/>
    <row r="330395"/>
    <row r="330396"/>
    <row r="330397"/>
    <row r="330398"/>
    <row r="330399"/>
    <row r="330400"/>
    <row r="330401"/>
    <row r="330402"/>
    <row r="330403"/>
    <row r="330404"/>
    <row r="330405"/>
    <row r="330406"/>
    <row r="330407"/>
    <row r="330408"/>
    <row r="330409"/>
    <row r="330410"/>
    <row r="330411"/>
    <row r="330412"/>
    <row r="330413"/>
    <row r="330414"/>
    <row r="330415"/>
    <row r="330416"/>
    <row r="330417"/>
    <row r="330418"/>
    <row r="330419"/>
    <row r="330420"/>
    <row r="330421"/>
    <row r="330422"/>
    <row r="330423"/>
    <row r="330424"/>
    <row r="330425"/>
    <row r="330426"/>
    <row r="330427"/>
    <row r="330428"/>
    <row r="330429"/>
    <row r="330430"/>
    <row r="330431"/>
    <row r="330432"/>
    <row r="330433"/>
    <row r="330434"/>
    <row r="330435"/>
    <row r="330436"/>
    <row r="330437"/>
    <row r="330438"/>
    <row r="330439"/>
    <row r="330440"/>
    <row r="330441"/>
    <row r="330442"/>
    <row r="330443"/>
    <row r="330444"/>
    <row r="330445"/>
    <row r="330446"/>
    <row r="330447"/>
    <row r="330448"/>
    <row r="330449"/>
    <row r="330450"/>
    <row r="330451"/>
    <row r="330452"/>
    <row r="330453"/>
    <row r="330454"/>
    <row r="330455"/>
    <row r="330456"/>
    <row r="330457"/>
    <row r="330458"/>
    <row r="330459"/>
    <row r="330460"/>
    <row r="330461"/>
    <row r="330462"/>
    <row r="330463"/>
    <row r="330464"/>
    <row r="330465"/>
    <row r="330466"/>
    <row r="330467"/>
    <row r="330468"/>
    <row r="330469"/>
    <row r="330470"/>
    <row r="330471"/>
    <row r="330472"/>
    <row r="330473"/>
    <row r="330474"/>
    <row r="330475"/>
    <row r="330476"/>
    <row r="330477"/>
    <row r="330478"/>
    <row r="330479"/>
    <row r="330480"/>
    <row r="330481"/>
    <row r="330482"/>
    <row r="330483"/>
    <row r="330484"/>
    <row r="330485"/>
    <row r="330486"/>
    <row r="330487"/>
    <row r="330488"/>
    <row r="330489"/>
    <row r="330490"/>
    <row r="330491"/>
    <row r="330492"/>
    <row r="330493"/>
    <row r="330494"/>
    <row r="330495"/>
    <row r="330496"/>
    <row r="330497"/>
    <row r="330498"/>
    <row r="330499"/>
    <row r="330500"/>
    <row r="330501"/>
    <row r="330502"/>
    <row r="330503"/>
    <row r="330504"/>
    <row r="330505"/>
    <row r="330506"/>
    <row r="330507"/>
    <row r="330508"/>
    <row r="330509"/>
    <row r="330510"/>
    <row r="330511"/>
    <row r="330512"/>
    <row r="330513"/>
    <row r="330514"/>
    <row r="330515"/>
    <row r="330516"/>
    <row r="330517"/>
    <row r="330518"/>
    <row r="330519"/>
    <row r="330520"/>
    <row r="330521"/>
    <row r="330522"/>
    <row r="330523"/>
    <row r="330524"/>
    <row r="330525"/>
    <row r="330526"/>
    <row r="330527"/>
    <row r="330528"/>
    <row r="330529"/>
    <row r="330530"/>
    <row r="330531"/>
    <row r="330532"/>
    <row r="330533"/>
    <row r="330534"/>
    <row r="330535"/>
    <row r="330536"/>
    <row r="330537"/>
    <row r="330538"/>
    <row r="330539"/>
    <row r="330540"/>
    <row r="330541"/>
    <row r="330542"/>
    <row r="330543"/>
    <row r="330544"/>
    <row r="330545"/>
    <row r="330546"/>
    <row r="330547"/>
    <row r="330548"/>
    <row r="330549"/>
    <row r="330550"/>
    <row r="330551"/>
    <row r="330552"/>
    <row r="330553"/>
    <row r="330554"/>
    <row r="330555"/>
    <row r="330556"/>
    <row r="330557"/>
    <row r="330558"/>
    <row r="330559"/>
    <row r="330560"/>
    <row r="330561"/>
    <row r="330562"/>
    <row r="330563"/>
    <row r="330564"/>
    <row r="330565"/>
    <row r="330566"/>
    <row r="330567"/>
    <row r="330568"/>
    <row r="330569"/>
    <row r="330570"/>
    <row r="330571"/>
    <row r="330572"/>
    <row r="330573"/>
    <row r="330574"/>
    <row r="330575"/>
    <row r="330576"/>
    <row r="330577"/>
    <row r="330578"/>
    <row r="330579"/>
    <row r="330580"/>
    <row r="330581"/>
    <row r="330582"/>
    <row r="330583"/>
    <row r="330584"/>
    <row r="330585"/>
    <row r="330586"/>
    <row r="330587"/>
    <row r="330588"/>
    <row r="330589"/>
    <row r="330590"/>
    <row r="330591"/>
    <row r="330592"/>
    <row r="330593"/>
    <row r="330594"/>
    <row r="330595"/>
    <row r="330596"/>
    <row r="330597"/>
    <row r="330598"/>
    <row r="330599"/>
    <row r="330600"/>
    <row r="330601"/>
    <row r="330602"/>
    <row r="330603"/>
    <row r="330604"/>
    <row r="330605"/>
    <row r="330606"/>
    <row r="330607"/>
    <row r="330608"/>
    <row r="330609"/>
    <row r="330610"/>
    <row r="330611"/>
    <row r="330612"/>
    <row r="330613"/>
    <row r="330614"/>
    <row r="330615"/>
    <row r="330616"/>
    <row r="330617"/>
    <row r="330618"/>
    <row r="330619"/>
    <row r="330620"/>
    <row r="330621"/>
    <row r="330622"/>
    <row r="330623"/>
    <row r="330624"/>
    <row r="330625"/>
    <row r="330626"/>
    <row r="330627"/>
    <row r="330628"/>
    <row r="330629"/>
    <row r="330630"/>
    <row r="330631"/>
    <row r="330632"/>
    <row r="330633"/>
    <row r="330634"/>
    <row r="330635"/>
    <row r="330636"/>
    <row r="330637"/>
    <row r="330638"/>
    <row r="330639"/>
    <row r="330640"/>
    <row r="330641"/>
    <row r="330642"/>
    <row r="330643"/>
    <row r="330644"/>
    <row r="330645"/>
    <row r="330646"/>
    <row r="330647"/>
    <row r="330648"/>
    <row r="330649"/>
    <row r="330650"/>
    <row r="330651"/>
    <row r="330652"/>
    <row r="330653"/>
    <row r="330654"/>
    <row r="330655"/>
    <row r="330656"/>
    <row r="330657"/>
    <row r="330658"/>
    <row r="330659"/>
    <row r="330660"/>
    <row r="330661"/>
    <row r="330662"/>
    <row r="330663"/>
    <row r="330664"/>
    <row r="330665"/>
    <row r="330666"/>
    <row r="330667"/>
    <row r="330668"/>
    <row r="330669"/>
    <row r="330670"/>
    <row r="330671"/>
    <row r="330672"/>
    <row r="330673"/>
    <row r="330674"/>
    <row r="330675"/>
    <row r="330676"/>
    <row r="330677"/>
    <row r="330678"/>
    <row r="330679"/>
    <row r="330680"/>
    <row r="330681"/>
    <row r="330682"/>
    <row r="330683"/>
    <row r="330684"/>
    <row r="330685"/>
    <row r="330686"/>
    <row r="330687"/>
    <row r="330688"/>
    <row r="330689"/>
    <row r="330690"/>
    <row r="330691"/>
    <row r="330692"/>
    <row r="330693"/>
    <row r="330694"/>
    <row r="330695"/>
    <row r="330696"/>
    <row r="330697"/>
    <row r="330698"/>
    <row r="330699"/>
    <row r="330700"/>
    <row r="330701"/>
    <row r="330702"/>
    <row r="330703"/>
    <row r="330704"/>
    <row r="330705"/>
    <row r="330706"/>
    <row r="330707"/>
    <row r="330708"/>
    <row r="330709"/>
    <row r="330710"/>
    <row r="330711"/>
    <row r="330712"/>
    <row r="330713"/>
    <row r="330714"/>
    <row r="330715"/>
    <row r="330716"/>
    <row r="330717"/>
    <row r="330718"/>
    <row r="330719"/>
    <row r="330720"/>
    <row r="330721"/>
    <row r="330722"/>
    <row r="330723"/>
    <row r="330724"/>
    <row r="330725"/>
    <row r="330726"/>
    <row r="330727"/>
    <row r="330728"/>
    <row r="330729"/>
    <row r="330730"/>
    <row r="330731"/>
    <row r="330732"/>
    <row r="330733"/>
    <row r="330734"/>
    <row r="330735"/>
    <row r="330736"/>
    <row r="330737"/>
    <row r="330738"/>
    <row r="330739"/>
    <row r="330740"/>
    <row r="330741"/>
    <row r="330742"/>
    <row r="330743"/>
    <row r="330744"/>
    <row r="330745"/>
    <row r="330746"/>
    <row r="330747"/>
    <row r="330748"/>
    <row r="330749"/>
    <row r="330750"/>
    <row r="330751"/>
    <row r="330752"/>
    <row r="330753"/>
    <row r="330754"/>
    <row r="330755"/>
    <row r="330756"/>
    <row r="330757"/>
    <row r="330758"/>
    <row r="330759"/>
    <row r="330760"/>
    <row r="330761"/>
    <row r="330762"/>
    <row r="330763"/>
    <row r="330764"/>
    <row r="330765"/>
    <row r="330766"/>
    <row r="330767"/>
    <row r="330768"/>
    <row r="330769"/>
    <row r="330770"/>
    <row r="330771"/>
    <row r="330772"/>
    <row r="330773"/>
    <row r="330774"/>
    <row r="330775"/>
    <row r="330776"/>
    <row r="330777"/>
    <row r="330778"/>
    <row r="330779"/>
    <row r="330780"/>
    <row r="330781"/>
    <row r="330782"/>
    <row r="330783"/>
    <row r="330784"/>
    <row r="330785"/>
    <row r="330786"/>
    <row r="330787"/>
    <row r="330788"/>
    <row r="330789"/>
    <row r="330790"/>
    <row r="330791"/>
    <row r="330792"/>
    <row r="330793"/>
    <row r="330794"/>
    <row r="330795"/>
    <row r="330796"/>
    <row r="330797"/>
    <row r="330798"/>
    <row r="330799"/>
    <row r="330800"/>
    <row r="330801"/>
    <row r="330802"/>
    <row r="330803"/>
    <row r="330804"/>
    <row r="330805"/>
    <row r="330806"/>
    <row r="330807"/>
    <row r="330808"/>
    <row r="330809"/>
    <row r="330810"/>
    <row r="330811"/>
    <row r="330812"/>
    <row r="330813"/>
    <row r="330814"/>
    <row r="330815"/>
    <row r="330816"/>
    <row r="330817"/>
    <row r="330818"/>
    <row r="330819"/>
    <row r="330820"/>
    <row r="330821"/>
    <row r="330822"/>
    <row r="330823"/>
    <row r="330824"/>
    <row r="330825"/>
    <row r="330826"/>
    <row r="330827"/>
    <row r="330828"/>
    <row r="330829"/>
    <row r="330830"/>
    <row r="330831"/>
    <row r="330832"/>
    <row r="330833"/>
    <row r="330834"/>
    <row r="330835"/>
    <row r="330836"/>
    <row r="330837"/>
    <row r="330838"/>
    <row r="330839"/>
    <row r="330840"/>
    <row r="330841"/>
    <row r="330842"/>
    <row r="330843"/>
    <row r="330844"/>
    <row r="330845"/>
    <row r="330846"/>
    <row r="330847"/>
    <row r="330848"/>
    <row r="330849"/>
    <row r="330850"/>
    <row r="330851"/>
    <row r="330852"/>
    <row r="330853"/>
    <row r="330854"/>
    <row r="330855"/>
    <row r="330856"/>
    <row r="330857"/>
    <row r="330858"/>
    <row r="330859"/>
    <row r="330860"/>
    <row r="330861"/>
    <row r="330862"/>
    <row r="330863"/>
    <row r="330864"/>
    <row r="330865"/>
    <row r="330866"/>
    <row r="330867"/>
    <row r="330868"/>
    <row r="330869"/>
    <row r="330870"/>
    <row r="330871"/>
    <row r="330872"/>
    <row r="330873"/>
    <row r="330874"/>
    <row r="330875"/>
    <row r="330876"/>
    <row r="330877"/>
    <row r="330878"/>
    <row r="330879"/>
    <row r="330880"/>
    <row r="330881"/>
    <row r="330882"/>
    <row r="330883"/>
    <row r="330884"/>
    <row r="330885"/>
    <row r="330886"/>
    <row r="330887"/>
    <row r="330888"/>
    <row r="330889"/>
    <row r="330890"/>
    <row r="330891"/>
    <row r="330892"/>
    <row r="330893"/>
    <row r="330894"/>
    <row r="330895"/>
    <row r="330896"/>
    <row r="330897"/>
    <row r="330898"/>
    <row r="330899"/>
    <row r="330900"/>
    <row r="330901"/>
    <row r="330902"/>
    <row r="330903"/>
    <row r="330904"/>
    <row r="330905"/>
    <row r="330906"/>
    <row r="330907"/>
    <row r="330908"/>
    <row r="330909"/>
    <row r="330910"/>
    <row r="330911"/>
    <row r="330912"/>
    <row r="330913"/>
    <row r="330914"/>
    <row r="330915"/>
    <row r="330916"/>
    <row r="330917"/>
    <row r="330918"/>
    <row r="330919"/>
    <row r="330920"/>
    <row r="330921"/>
    <row r="330922"/>
    <row r="330923"/>
    <row r="330924"/>
    <row r="330925"/>
    <row r="330926"/>
    <row r="330927"/>
    <row r="330928"/>
    <row r="330929"/>
    <row r="330930"/>
    <row r="330931"/>
    <row r="330932"/>
    <row r="330933"/>
    <row r="330934"/>
    <row r="330935"/>
    <row r="330936"/>
    <row r="330937"/>
    <row r="330938"/>
    <row r="330939"/>
    <row r="330940"/>
    <row r="330941"/>
    <row r="330942"/>
    <row r="330943"/>
    <row r="330944"/>
    <row r="330945"/>
    <row r="330946"/>
    <row r="330947"/>
    <row r="330948"/>
    <row r="330949"/>
    <row r="330950"/>
    <row r="330951"/>
    <row r="330952"/>
    <row r="330953"/>
    <row r="330954"/>
    <row r="330955"/>
    <row r="330956"/>
    <row r="330957"/>
    <row r="330958"/>
    <row r="330959"/>
    <row r="330960"/>
    <row r="330961"/>
    <row r="330962"/>
    <row r="330963"/>
    <row r="330964"/>
    <row r="330965"/>
    <row r="330966"/>
    <row r="330967"/>
    <row r="330968"/>
    <row r="330969"/>
    <row r="330970"/>
    <row r="330971"/>
    <row r="330972"/>
    <row r="330973"/>
    <row r="330974"/>
    <row r="330975"/>
    <row r="330976"/>
    <row r="330977"/>
    <row r="330978"/>
    <row r="330979"/>
    <row r="330980"/>
    <row r="330981"/>
    <row r="330982"/>
    <row r="330983"/>
    <row r="330984"/>
    <row r="330985"/>
    <row r="330986"/>
    <row r="330987"/>
    <row r="330988"/>
    <row r="330989"/>
    <row r="330990"/>
    <row r="330991"/>
    <row r="330992"/>
    <row r="330993"/>
    <row r="330994"/>
    <row r="330995"/>
    <row r="330996"/>
    <row r="330997"/>
    <row r="330998"/>
    <row r="330999"/>
    <row r="331000"/>
    <row r="331001"/>
    <row r="331002"/>
    <row r="331003"/>
    <row r="331004"/>
    <row r="331005"/>
    <row r="331006"/>
    <row r="331007"/>
    <row r="331008"/>
    <row r="331009"/>
    <row r="331010"/>
    <row r="331011"/>
    <row r="331012"/>
    <row r="331013"/>
    <row r="331014"/>
    <row r="331015"/>
    <row r="331016"/>
    <row r="331017"/>
    <row r="331018"/>
    <row r="331019"/>
    <row r="331020"/>
    <row r="331021"/>
    <row r="331022"/>
    <row r="331023"/>
    <row r="331024"/>
    <row r="331025"/>
    <row r="331026"/>
    <row r="331027"/>
    <row r="331028"/>
    <row r="331029"/>
    <row r="331030"/>
    <row r="331031"/>
    <row r="331032"/>
    <row r="331033"/>
    <row r="331034"/>
    <row r="331035"/>
    <row r="331036"/>
    <row r="331037"/>
    <row r="331038"/>
    <row r="331039"/>
    <row r="331040"/>
    <row r="331041"/>
    <row r="331042"/>
    <row r="331043"/>
    <row r="331044"/>
    <row r="331045"/>
    <row r="331046"/>
    <row r="331047"/>
    <row r="331048"/>
    <row r="331049"/>
    <row r="331050"/>
    <row r="331051"/>
    <row r="331052"/>
    <row r="331053"/>
    <row r="331054"/>
    <row r="331055"/>
    <row r="331056"/>
    <row r="331057"/>
    <row r="331058"/>
    <row r="331059"/>
    <row r="331060"/>
    <row r="331061"/>
    <row r="331062"/>
    <row r="331063"/>
    <row r="331064"/>
    <row r="331065"/>
    <row r="331066"/>
    <row r="331067"/>
    <row r="331068"/>
    <row r="331069"/>
    <row r="331070"/>
    <row r="331071"/>
    <row r="331072"/>
    <row r="331073"/>
    <row r="331074"/>
    <row r="331075"/>
    <row r="331076"/>
    <row r="331077"/>
    <row r="331078"/>
    <row r="331079"/>
    <row r="331080"/>
    <row r="331081"/>
    <row r="331082"/>
    <row r="331083"/>
    <row r="331084"/>
    <row r="331085"/>
    <row r="331086"/>
    <row r="331087"/>
    <row r="331088"/>
    <row r="331089"/>
    <row r="331090"/>
    <row r="331091"/>
    <row r="331092"/>
    <row r="331093"/>
    <row r="331094"/>
    <row r="331095"/>
    <row r="331096"/>
    <row r="331097"/>
    <row r="331098"/>
    <row r="331099"/>
    <row r="331100"/>
    <row r="331101"/>
    <row r="331102"/>
    <row r="331103"/>
    <row r="331104"/>
    <row r="331105"/>
    <row r="331106"/>
    <row r="331107"/>
    <row r="331108"/>
    <row r="331109"/>
    <row r="331110"/>
    <row r="331111"/>
    <row r="331112"/>
    <row r="331113"/>
    <row r="331114"/>
    <row r="331115"/>
    <row r="331116"/>
    <row r="331117"/>
    <row r="331118"/>
    <row r="331119"/>
    <row r="331120"/>
    <row r="331121"/>
    <row r="331122"/>
    <row r="331123"/>
    <row r="331124"/>
    <row r="331125"/>
    <row r="331126"/>
    <row r="331127"/>
    <row r="331128"/>
    <row r="331129"/>
    <row r="331130"/>
    <row r="331131"/>
    <row r="331132"/>
    <row r="331133"/>
    <row r="331134"/>
    <row r="331135"/>
    <row r="331136"/>
    <row r="331137"/>
    <row r="331138"/>
    <row r="331139"/>
    <row r="331140"/>
    <row r="331141"/>
    <row r="331142"/>
    <row r="331143"/>
    <row r="331144"/>
    <row r="331145"/>
    <row r="331146"/>
    <row r="331147"/>
    <row r="331148"/>
    <row r="331149"/>
    <row r="331150"/>
    <row r="331151"/>
    <row r="331152"/>
    <row r="331153"/>
    <row r="331154"/>
    <row r="331155"/>
    <row r="331156"/>
    <row r="331157"/>
    <row r="331158"/>
    <row r="331159"/>
    <row r="331160"/>
    <row r="331161"/>
    <row r="331162"/>
    <row r="331163"/>
    <row r="331164"/>
    <row r="331165"/>
    <row r="331166"/>
    <row r="331167"/>
    <row r="331168"/>
    <row r="331169"/>
    <row r="331170"/>
    <row r="331171"/>
    <row r="331172"/>
    <row r="331173"/>
    <row r="331174"/>
    <row r="331175"/>
    <row r="331176"/>
    <row r="331177"/>
    <row r="331178"/>
    <row r="331179"/>
    <row r="331180"/>
    <row r="331181"/>
    <row r="331182"/>
    <row r="331183"/>
    <row r="331184"/>
    <row r="331185"/>
    <row r="331186"/>
    <row r="331187"/>
    <row r="331188"/>
    <row r="331189"/>
    <row r="331190"/>
    <row r="331191"/>
    <row r="331192"/>
    <row r="331193"/>
    <row r="331194"/>
    <row r="331195"/>
    <row r="331196"/>
    <row r="331197"/>
    <row r="331198"/>
    <row r="331199"/>
    <row r="331200"/>
    <row r="331201"/>
    <row r="331202"/>
    <row r="331203"/>
    <row r="331204"/>
    <row r="331205"/>
    <row r="331206"/>
    <row r="331207"/>
    <row r="331208"/>
    <row r="331209"/>
    <row r="331210"/>
    <row r="331211"/>
    <row r="331212"/>
    <row r="331213"/>
    <row r="331214"/>
    <row r="331215"/>
    <row r="331216"/>
    <row r="331217"/>
    <row r="331218"/>
    <row r="331219"/>
    <row r="331220"/>
    <row r="331221"/>
    <row r="331222"/>
    <row r="331223"/>
    <row r="331224"/>
    <row r="331225"/>
    <row r="331226"/>
    <row r="331227"/>
    <row r="331228"/>
    <row r="331229"/>
    <row r="331230"/>
    <row r="331231"/>
    <row r="331232"/>
    <row r="331233"/>
    <row r="331234"/>
    <row r="331235"/>
    <row r="331236"/>
    <row r="331237"/>
    <row r="331238"/>
    <row r="331239"/>
    <row r="331240"/>
    <row r="331241"/>
    <row r="331242"/>
    <row r="331243"/>
    <row r="331244"/>
    <row r="331245"/>
    <row r="331246"/>
    <row r="331247"/>
    <row r="331248"/>
    <row r="331249"/>
    <row r="331250"/>
    <row r="331251"/>
    <row r="331252"/>
    <row r="331253"/>
    <row r="331254"/>
    <row r="331255"/>
    <row r="331256"/>
    <row r="331257"/>
    <row r="331258"/>
    <row r="331259"/>
    <row r="331260"/>
    <row r="331261"/>
    <row r="331262"/>
    <row r="331263"/>
    <row r="331264"/>
    <row r="331265"/>
    <row r="331266"/>
    <row r="331267"/>
    <row r="331268"/>
    <row r="331269"/>
    <row r="331270"/>
    <row r="331271"/>
    <row r="331272"/>
    <row r="331273"/>
    <row r="331274"/>
    <row r="331275"/>
    <row r="331276"/>
    <row r="331277"/>
    <row r="331278"/>
    <row r="331279"/>
    <row r="331280"/>
    <row r="331281"/>
    <row r="331282"/>
    <row r="331283"/>
    <row r="331284"/>
    <row r="331285"/>
    <row r="331286"/>
    <row r="331287"/>
    <row r="331288"/>
    <row r="331289"/>
    <row r="331290"/>
    <row r="331291"/>
    <row r="331292"/>
    <row r="331293"/>
    <row r="331294"/>
    <row r="331295"/>
    <row r="331296"/>
    <row r="331297"/>
    <row r="331298"/>
    <row r="331299"/>
    <row r="331300"/>
    <row r="331301"/>
    <row r="331302"/>
    <row r="331303"/>
    <row r="331304"/>
    <row r="331305"/>
    <row r="331306"/>
    <row r="331307"/>
    <row r="331308"/>
    <row r="331309"/>
    <row r="331310"/>
    <row r="331311"/>
    <row r="331312"/>
    <row r="331313"/>
    <row r="331314"/>
    <row r="331315"/>
    <row r="331316"/>
    <row r="331317"/>
    <row r="331318"/>
    <row r="331319"/>
    <row r="331320"/>
    <row r="331321"/>
    <row r="331322"/>
    <row r="331323"/>
    <row r="331324"/>
    <row r="331325"/>
    <row r="331326"/>
    <row r="331327"/>
    <row r="331328"/>
    <row r="331329"/>
    <row r="331330"/>
    <row r="331331"/>
    <row r="331332"/>
    <row r="331333"/>
    <row r="331334"/>
    <row r="331335"/>
    <row r="331336"/>
    <row r="331337"/>
    <row r="331338"/>
    <row r="331339"/>
    <row r="331340"/>
    <row r="331341"/>
    <row r="331342"/>
    <row r="331343"/>
    <row r="331344"/>
    <row r="331345"/>
    <row r="331346"/>
    <row r="331347"/>
    <row r="331348"/>
    <row r="331349"/>
    <row r="331350"/>
    <row r="331351"/>
    <row r="331352"/>
    <row r="331353"/>
    <row r="331354"/>
    <row r="331355"/>
    <row r="331356"/>
    <row r="331357"/>
    <row r="331358"/>
    <row r="331359"/>
    <row r="331360"/>
    <row r="331361"/>
    <row r="331362"/>
    <row r="331363"/>
    <row r="331364"/>
    <row r="331365"/>
    <row r="331366"/>
    <row r="331367"/>
    <row r="331368"/>
    <row r="331369"/>
    <row r="331370"/>
    <row r="331371"/>
    <row r="331372"/>
    <row r="331373"/>
    <row r="331374"/>
    <row r="331375"/>
    <row r="331376"/>
    <row r="331377"/>
    <row r="331378"/>
    <row r="331379"/>
    <row r="331380"/>
    <row r="331381"/>
    <row r="331382"/>
    <row r="331383"/>
    <row r="331384"/>
    <row r="331385"/>
    <row r="331386"/>
    <row r="331387"/>
    <row r="331388"/>
    <row r="331389"/>
    <row r="331390"/>
    <row r="331391"/>
    <row r="331392"/>
    <row r="331393"/>
    <row r="331394"/>
    <row r="331395"/>
    <row r="331396"/>
    <row r="331397"/>
    <row r="331398"/>
    <row r="331399"/>
    <row r="331400"/>
    <row r="331401"/>
    <row r="331402"/>
    <row r="331403"/>
    <row r="331404"/>
    <row r="331405"/>
    <row r="331406"/>
    <row r="331407"/>
    <row r="331408"/>
    <row r="331409"/>
    <row r="331410"/>
    <row r="331411"/>
    <row r="331412"/>
    <row r="331413"/>
    <row r="331414"/>
    <row r="331415"/>
    <row r="331416"/>
    <row r="331417"/>
    <row r="331418"/>
    <row r="331419"/>
    <row r="331420"/>
    <row r="331421"/>
    <row r="331422"/>
    <row r="331423"/>
    <row r="331424"/>
    <row r="331425"/>
    <row r="331426"/>
    <row r="331427"/>
    <row r="331428"/>
    <row r="331429"/>
    <row r="331430"/>
    <row r="331431"/>
    <row r="331432"/>
    <row r="331433"/>
    <row r="331434"/>
    <row r="331435"/>
    <row r="331436"/>
    <row r="331437"/>
    <row r="331438"/>
    <row r="331439"/>
    <row r="331440"/>
    <row r="331441"/>
    <row r="331442"/>
    <row r="331443"/>
    <row r="331444"/>
    <row r="331445"/>
    <row r="331446"/>
    <row r="331447"/>
    <row r="331448"/>
    <row r="331449"/>
    <row r="331450"/>
    <row r="331451"/>
    <row r="331452"/>
    <row r="331453"/>
    <row r="331454"/>
    <row r="331455"/>
    <row r="331456"/>
    <row r="331457"/>
    <row r="331458"/>
    <row r="331459"/>
    <row r="331460"/>
    <row r="331461"/>
    <row r="331462"/>
    <row r="331463"/>
    <row r="331464"/>
    <row r="331465"/>
    <row r="331466"/>
    <row r="331467"/>
    <row r="331468"/>
    <row r="331469"/>
    <row r="331470"/>
    <row r="331471"/>
    <row r="331472"/>
    <row r="331473"/>
    <row r="331474"/>
    <row r="331475"/>
    <row r="331476"/>
    <row r="331477"/>
    <row r="331478"/>
    <row r="331479"/>
    <row r="331480"/>
    <row r="331481"/>
    <row r="331482"/>
    <row r="331483"/>
    <row r="331484"/>
    <row r="331485"/>
    <row r="331486"/>
    <row r="331487"/>
    <row r="331488"/>
    <row r="331489"/>
    <row r="331490"/>
    <row r="331491"/>
    <row r="331492"/>
    <row r="331493"/>
    <row r="331494"/>
    <row r="331495"/>
    <row r="331496"/>
    <row r="331497"/>
    <row r="331498"/>
    <row r="331499"/>
    <row r="331500"/>
    <row r="331501"/>
    <row r="331502"/>
    <row r="331503"/>
    <row r="331504"/>
    <row r="331505"/>
    <row r="331506"/>
    <row r="331507"/>
    <row r="331508"/>
    <row r="331509"/>
    <row r="331510"/>
    <row r="331511"/>
    <row r="331512"/>
    <row r="331513"/>
    <row r="331514"/>
    <row r="331515"/>
    <row r="331516"/>
    <row r="331517"/>
    <row r="331518"/>
    <row r="331519"/>
    <row r="331520"/>
    <row r="331521"/>
    <row r="331522"/>
    <row r="331523"/>
    <row r="331524"/>
    <row r="331525"/>
    <row r="331526"/>
    <row r="331527"/>
    <row r="331528"/>
    <row r="331529"/>
    <row r="331530"/>
    <row r="331531"/>
    <row r="331532"/>
    <row r="331533"/>
    <row r="331534"/>
    <row r="331535"/>
    <row r="331536"/>
    <row r="331537"/>
    <row r="331538"/>
    <row r="331539"/>
    <row r="331540"/>
    <row r="331541"/>
    <row r="331542"/>
    <row r="331543"/>
    <row r="331544"/>
    <row r="331545"/>
    <row r="331546"/>
    <row r="331547"/>
    <row r="331548"/>
    <row r="331549"/>
    <row r="331550"/>
    <row r="331551"/>
    <row r="331552"/>
    <row r="331553"/>
    <row r="331554"/>
    <row r="331555"/>
    <row r="331556"/>
    <row r="331557"/>
    <row r="331558"/>
    <row r="331559"/>
    <row r="331560"/>
    <row r="331561"/>
    <row r="331562"/>
    <row r="331563"/>
    <row r="331564"/>
    <row r="331565"/>
    <row r="331566"/>
    <row r="331567"/>
    <row r="331568"/>
    <row r="331569"/>
    <row r="331570"/>
    <row r="331571"/>
    <row r="331572"/>
    <row r="331573"/>
    <row r="331574"/>
    <row r="331575"/>
    <row r="331576"/>
    <row r="331577"/>
    <row r="331578"/>
    <row r="331579"/>
    <row r="331580"/>
    <row r="331581"/>
    <row r="331582"/>
    <row r="331583"/>
    <row r="331584"/>
    <row r="331585"/>
    <row r="331586"/>
    <row r="331587"/>
    <row r="331588"/>
    <row r="331589"/>
    <row r="331590"/>
    <row r="331591"/>
    <row r="331592"/>
    <row r="331593"/>
    <row r="331594"/>
    <row r="331595"/>
    <row r="331596"/>
    <row r="331597"/>
    <row r="331598"/>
    <row r="331599"/>
    <row r="331600"/>
    <row r="331601"/>
    <row r="331602"/>
    <row r="331603"/>
    <row r="331604"/>
    <row r="331605"/>
    <row r="331606"/>
    <row r="331607"/>
    <row r="331608"/>
    <row r="331609"/>
    <row r="331610"/>
    <row r="331611"/>
    <row r="331612"/>
    <row r="331613"/>
    <row r="331614"/>
    <row r="331615"/>
    <row r="331616"/>
    <row r="331617"/>
    <row r="331618"/>
    <row r="331619"/>
    <row r="331620"/>
    <row r="331621"/>
    <row r="331622"/>
    <row r="331623"/>
    <row r="331624"/>
    <row r="331625"/>
    <row r="331626"/>
    <row r="331627"/>
    <row r="331628"/>
    <row r="331629"/>
    <row r="331630"/>
    <row r="331631"/>
    <row r="331632"/>
    <row r="331633"/>
    <row r="331634"/>
    <row r="331635"/>
    <row r="331636"/>
    <row r="331637"/>
    <row r="331638"/>
    <row r="331639"/>
    <row r="331640"/>
    <row r="331641"/>
    <row r="331642"/>
    <row r="331643"/>
    <row r="331644"/>
    <row r="331645"/>
    <row r="331646"/>
    <row r="331647"/>
    <row r="331648"/>
    <row r="331649"/>
    <row r="331650"/>
    <row r="331651"/>
    <row r="331652"/>
    <row r="331653"/>
    <row r="331654"/>
    <row r="331655"/>
    <row r="331656"/>
    <row r="331657"/>
    <row r="331658"/>
    <row r="331659"/>
    <row r="331660"/>
    <row r="331661"/>
    <row r="331662"/>
    <row r="331663"/>
    <row r="331664"/>
    <row r="331665"/>
    <row r="331666"/>
    <row r="331667"/>
    <row r="331668"/>
    <row r="331669"/>
    <row r="331670"/>
    <row r="331671"/>
    <row r="331672"/>
    <row r="331673"/>
    <row r="331674"/>
    <row r="331675"/>
    <row r="331676"/>
    <row r="331677"/>
    <row r="331678"/>
    <row r="331679"/>
    <row r="331680"/>
    <row r="331681"/>
    <row r="331682"/>
    <row r="331683"/>
    <row r="331684"/>
    <row r="331685"/>
    <row r="331686"/>
    <row r="331687"/>
    <row r="331688"/>
    <row r="331689"/>
    <row r="331690"/>
    <row r="331691"/>
    <row r="331692"/>
    <row r="331693"/>
    <row r="331694"/>
    <row r="331695"/>
    <row r="331696"/>
    <row r="331697"/>
    <row r="331698"/>
    <row r="331699"/>
    <row r="331700"/>
    <row r="331701"/>
    <row r="331702"/>
    <row r="331703"/>
    <row r="331704"/>
    <row r="331705"/>
    <row r="331706"/>
    <row r="331707"/>
    <row r="331708"/>
    <row r="331709"/>
    <row r="331710"/>
    <row r="331711"/>
    <row r="331712"/>
    <row r="331713"/>
    <row r="331714"/>
    <row r="331715"/>
    <row r="331716"/>
    <row r="331717"/>
    <row r="331718"/>
    <row r="331719"/>
    <row r="331720"/>
    <row r="331721"/>
    <row r="331722"/>
    <row r="331723"/>
    <row r="331724"/>
    <row r="331725"/>
    <row r="331726"/>
    <row r="331727"/>
    <row r="331728"/>
    <row r="331729"/>
    <row r="331730"/>
    <row r="331731"/>
    <row r="331732"/>
    <row r="331733"/>
    <row r="331734"/>
    <row r="331735"/>
    <row r="331736"/>
    <row r="331737"/>
    <row r="331738"/>
    <row r="331739"/>
    <row r="331740"/>
    <row r="331741"/>
    <row r="331742"/>
    <row r="331743"/>
    <row r="331744"/>
    <row r="331745"/>
    <row r="331746"/>
    <row r="331747"/>
    <row r="331748"/>
    <row r="331749"/>
    <row r="331750"/>
    <row r="331751"/>
    <row r="331752"/>
    <row r="331753"/>
    <row r="331754"/>
    <row r="331755"/>
    <row r="331756"/>
    <row r="331757"/>
    <row r="331758"/>
    <row r="331759"/>
    <row r="331760"/>
    <row r="331761"/>
    <row r="331762"/>
    <row r="331763"/>
    <row r="331764"/>
    <row r="331765"/>
    <row r="331766"/>
    <row r="331767"/>
    <row r="331768"/>
    <row r="331769"/>
    <row r="331770"/>
    <row r="331771"/>
    <row r="331772"/>
    <row r="331773"/>
    <row r="331774"/>
    <row r="331775"/>
    <row r="331776"/>
    <row r="331777"/>
    <row r="331778"/>
    <row r="331779"/>
    <row r="331780"/>
    <row r="331781"/>
    <row r="331782"/>
    <row r="331783"/>
    <row r="331784"/>
    <row r="331785"/>
    <row r="331786"/>
    <row r="331787"/>
    <row r="331788"/>
    <row r="331789"/>
    <row r="331790"/>
    <row r="331791"/>
    <row r="331792"/>
    <row r="331793"/>
    <row r="331794"/>
    <row r="331795"/>
    <row r="331796"/>
    <row r="331797"/>
    <row r="331798"/>
    <row r="331799"/>
    <row r="331800"/>
    <row r="331801"/>
    <row r="331802"/>
    <row r="331803"/>
    <row r="331804"/>
    <row r="331805"/>
    <row r="331806"/>
    <row r="331807"/>
    <row r="331808"/>
    <row r="331809"/>
    <row r="331810"/>
    <row r="331811"/>
    <row r="331812"/>
    <row r="331813"/>
    <row r="331814"/>
    <row r="331815"/>
    <row r="331816"/>
    <row r="331817"/>
    <row r="331818"/>
    <row r="331819"/>
    <row r="331820"/>
    <row r="331821"/>
    <row r="331822"/>
    <row r="331823"/>
    <row r="331824"/>
    <row r="331825"/>
    <row r="331826"/>
    <row r="331827"/>
    <row r="331828"/>
    <row r="331829"/>
    <row r="331830"/>
    <row r="331831"/>
    <row r="331832"/>
    <row r="331833"/>
    <row r="331834"/>
    <row r="331835"/>
    <row r="331836"/>
    <row r="331837"/>
    <row r="331838"/>
    <row r="331839"/>
    <row r="331840"/>
    <row r="331841"/>
    <row r="331842"/>
    <row r="331843"/>
    <row r="331844"/>
    <row r="331845"/>
    <row r="331846"/>
    <row r="331847"/>
    <row r="331848"/>
    <row r="331849"/>
    <row r="331850"/>
    <row r="331851"/>
    <row r="331852"/>
    <row r="331853"/>
    <row r="331854"/>
    <row r="331855"/>
    <row r="331856"/>
    <row r="331857"/>
    <row r="331858"/>
    <row r="331859"/>
    <row r="331860"/>
    <row r="331861"/>
    <row r="331862"/>
    <row r="331863"/>
    <row r="331864"/>
    <row r="331865"/>
    <row r="331866"/>
    <row r="331867"/>
    <row r="331868"/>
    <row r="331869"/>
    <row r="331870"/>
    <row r="331871"/>
    <row r="331872"/>
    <row r="331873"/>
    <row r="331874"/>
    <row r="331875"/>
    <row r="331876"/>
    <row r="331877"/>
    <row r="331878"/>
    <row r="331879"/>
    <row r="331880"/>
    <row r="331881"/>
    <row r="331882"/>
    <row r="331883"/>
    <row r="331884"/>
    <row r="331885"/>
    <row r="331886"/>
    <row r="331887"/>
    <row r="331888"/>
    <row r="331889"/>
    <row r="331890"/>
    <row r="331891"/>
    <row r="331892"/>
    <row r="331893"/>
    <row r="331894"/>
    <row r="331895"/>
    <row r="331896"/>
    <row r="331897"/>
    <row r="331898"/>
    <row r="331899"/>
    <row r="331900"/>
    <row r="331901"/>
    <row r="331902"/>
    <row r="331903"/>
    <row r="331904"/>
    <row r="331905"/>
    <row r="331906"/>
    <row r="331907"/>
    <row r="331908"/>
    <row r="331909"/>
    <row r="331910"/>
    <row r="331911"/>
    <row r="331912"/>
    <row r="331913"/>
    <row r="331914"/>
    <row r="331915"/>
    <row r="331916"/>
    <row r="331917"/>
    <row r="331918"/>
    <row r="331919"/>
    <row r="331920"/>
    <row r="331921"/>
    <row r="331922"/>
    <row r="331923"/>
    <row r="331924"/>
    <row r="331925"/>
    <row r="331926"/>
    <row r="331927"/>
    <row r="331928"/>
    <row r="331929"/>
    <row r="331930"/>
    <row r="331931"/>
    <row r="331932"/>
    <row r="331933"/>
    <row r="331934"/>
    <row r="331935"/>
    <row r="331936"/>
    <row r="331937"/>
    <row r="331938"/>
    <row r="331939"/>
    <row r="331940"/>
    <row r="331941"/>
    <row r="331942"/>
    <row r="331943"/>
    <row r="331944"/>
    <row r="331945"/>
    <row r="331946"/>
    <row r="331947"/>
    <row r="331948"/>
    <row r="331949"/>
    <row r="331950"/>
    <row r="331951"/>
    <row r="331952"/>
    <row r="331953"/>
    <row r="331954"/>
    <row r="331955"/>
    <row r="331956"/>
    <row r="331957"/>
    <row r="331958"/>
    <row r="331959"/>
    <row r="331960"/>
    <row r="331961"/>
    <row r="331962"/>
    <row r="331963"/>
    <row r="331964"/>
    <row r="331965"/>
    <row r="331966"/>
    <row r="331967"/>
    <row r="331968"/>
    <row r="331969"/>
    <row r="331970"/>
    <row r="331971"/>
    <row r="331972"/>
    <row r="331973"/>
    <row r="331974"/>
    <row r="331975"/>
    <row r="331976"/>
    <row r="331977"/>
    <row r="331978"/>
    <row r="331979"/>
    <row r="331980"/>
    <row r="331981"/>
    <row r="331982"/>
    <row r="331983"/>
    <row r="331984"/>
    <row r="331985"/>
    <row r="331986"/>
    <row r="331987"/>
    <row r="331988"/>
    <row r="331989"/>
    <row r="331990"/>
    <row r="331991"/>
    <row r="331992"/>
    <row r="331993"/>
    <row r="331994"/>
    <row r="331995"/>
    <row r="331996"/>
    <row r="331997"/>
    <row r="331998"/>
    <row r="331999"/>
    <row r="332000"/>
    <row r="332001"/>
    <row r="332002"/>
    <row r="332003"/>
    <row r="332004"/>
    <row r="332005"/>
    <row r="332006"/>
    <row r="332007"/>
    <row r="332008"/>
    <row r="332009"/>
    <row r="332010"/>
    <row r="332011"/>
    <row r="332012"/>
    <row r="332013"/>
    <row r="332014"/>
    <row r="332015"/>
    <row r="332016"/>
    <row r="332017"/>
    <row r="332018"/>
    <row r="332019"/>
    <row r="332020"/>
    <row r="332021"/>
    <row r="332022"/>
    <row r="332023"/>
    <row r="332024"/>
    <row r="332025"/>
    <row r="332026"/>
    <row r="332027"/>
    <row r="332028"/>
    <row r="332029"/>
    <row r="332030"/>
    <row r="332031"/>
    <row r="332032"/>
    <row r="332033"/>
    <row r="332034"/>
    <row r="332035"/>
    <row r="332036"/>
    <row r="332037"/>
    <row r="332038"/>
    <row r="332039"/>
    <row r="332040"/>
    <row r="332041"/>
    <row r="332042"/>
    <row r="332043"/>
    <row r="332044"/>
    <row r="332045"/>
    <row r="332046"/>
    <row r="332047"/>
    <row r="332048"/>
    <row r="332049"/>
    <row r="332050"/>
    <row r="332051"/>
    <row r="332052"/>
    <row r="332053"/>
    <row r="332054"/>
    <row r="332055"/>
    <row r="332056"/>
    <row r="332057"/>
    <row r="332058"/>
    <row r="332059"/>
    <row r="332060"/>
    <row r="332061"/>
    <row r="332062"/>
    <row r="332063"/>
    <row r="332064"/>
    <row r="332065"/>
    <row r="332066"/>
    <row r="332067"/>
    <row r="332068"/>
    <row r="332069"/>
    <row r="332070"/>
    <row r="332071"/>
    <row r="332072"/>
    <row r="332073"/>
    <row r="332074"/>
    <row r="332075"/>
    <row r="332076"/>
    <row r="332077"/>
    <row r="332078"/>
    <row r="332079"/>
    <row r="332080"/>
    <row r="332081"/>
    <row r="332082"/>
    <row r="332083"/>
    <row r="332084"/>
    <row r="332085"/>
    <row r="332086"/>
    <row r="332087"/>
    <row r="332088"/>
    <row r="332089"/>
    <row r="332090"/>
    <row r="332091"/>
    <row r="332092"/>
    <row r="332093"/>
    <row r="332094"/>
    <row r="332095"/>
    <row r="332096"/>
    <row r="332097"/>
    <row r="332098"/>
    <row r="332099"/>
    <row r="332100"/>
    <row r="332101"/>
    <row r="332102"/>
    <row r="332103"/>
    <row r="332104"/>
    <row r="332105"/>
    <row r="332106"/>
    <row r="332107"/>
    <row r="332108"/>
    <row r="332109"/>
    <row r="332110"/>
    <row r="332111"/>
    <row r="332112"/>
    <row r="332113"/>
    <row r="332114"/>
    <row r="332115"/>
    <row r="332116"/>
    <row r="332117"/>
    <row r="332118"/>
    <row r="332119"/>
    <row r="332120"/>
    <row r="332121"/>
    <row r="332122"/>
    <row r="332123"/>
    <row r="332124"/>
    <row r="332125"/>
    <row r="332126"/>
    <row r="332127"/>
    <row r="332128"/>
    <row r="332129"/>
    <row r="332130"/>
    <row r="332131"/>
    <row r="332132"/>
    <row r="332133"/>
    <row r="332134"/>
    <row r="332135"/>
    <row r="332136"/>
    <row r="332137"/>
    <row r="332138"/>
    <row r="332139"/>
    <row r="332140"/>
    <row r="332141"/>
    <row r="332142"/>
    <row r="332143"/>
    <row r="332144"/>
    <row r="332145"/>
    <row r="332146"/>
    <row r="332147"/>
    <row r="332148"/>
    <row r="332149"/>
    <row r="332150"/>
    <row r="332151"/>
    <row r="332152"/>
    <row r="332153"/>
    <row r="332154"/>
    <row r="332155"/>
    <row r="332156"/>
    <row r="332157"/>
    <row r="332158"/>
    <row r="332159"/>
    <row r="332160"/>
    <row r="332161"/>
    <row r="332162"/>
    <row r="332163"/>
    <row r="332164"/>
    <row r="332165"/>
    <row r="332166"/>
    <row r="332167"/>
    <row r="332168"/>
    <row r="332169"/>
    <row r="332170"/>
    <row r="332171"/>
    <row r="332172"/>
    <row r="332173"/>
    <row r="332174"/>
    <row r="332175"/>
    <row r="332176"/>
    <row r="332177"/>
    <row r="332178"/>
    <row r="332179"/>
    <row r="332180"/>
    <row r="332181"/>
    <row r="332182"/>
    <row r="332183"/>
    <row r="332184"/>
    <row r="332185"/>
    <row r="332186"/>
    <row r="332187"/>
    <row r="332188"/>
    <row r="332189"/>
    <row r="332190"/>
    <row r="332191"/>
    <row r="332192"/>
    <row r="332193"/>
    <row r="332194"/>
    <row r="332195"/>
    <row r="332196"/>
    <row r="332197"/>
    <row r="332198"/>
    <row r="332199"/>
    <row r="332200"/>
    <row r="332201"/>
    <row r="332202"/>
    <row r="332203"/>
    <row r="332204"/>
    <row r="332205"/>
    <row r="332206"/>
    <row r="332207"/>
    <row r="332208"/>
    <row r="332209"/>
    <row r="332210"/>
    <row r="332211"/>
    <row r="332212"/>
    <row r="332213"/>
    <row r="332214"/>
    <row r="332215"/>
    <row r="332216"/>
    <row r="332217"/>
    <row r="332218"/>
    <row r="332219"/>
    <row r="332220"/>
    <row r="332221"/>
    <row r="332222"/>
    <row r="332223"/>
    <row r="332224"/>
    <row r="332225"/>
    <row r="332226"/>
    <row r="332227"/>
    <row r="332228"/>
    <row r="332229"/>
    <row r="332230"/>
    <row r="332231"/>
    <row r="332232"/>
    <row r="332233"/>
    <row r="332234"/>
    <row r="332235"/>
    <row r="332236"/>
    <row r="332237"/>
    <row r="332238"/>
    <row r="332239"/>
    <row r="332240"/>
    <row r="332241"/>
    <row r="332242"/>
    <row r="332243"/>
    <row r="332244"/>
    <row r="332245"/>
    <row r="332246"/>
    <row r="332247"/>
    <row r="332248"/>
    <row r="332249"/>
    <row r="332250"/>
    <row r="332251"/>
    <row r="332252"/>
    <row r="332253"/>
    <row r="332254"/>
    <row r="332255"/>
    <row r="332256"/>
    <row r="332257"/>
    <row r="332258"/>
    <row r="332259"/>
    <row r="332260"/>
    <row r="332261"/>
    <row r="332262"/>
    <row r="332263"/>
    <row r="332264"/>
    <row r="332265"/>
    <row r="332266"/>
    <row r="332267"/>
    <row r="332268"/>
    <row r="332269"/>
    <row r="332270"/>
    <row r="332271"/>
    <row r="332272"/>
    <row r="332273"/>
    <row r="332274"/>
    <row r="332275"/>
    <row r="332276"/>
    <row r="332277"/>
    <row r="332278"/>
    <row r="332279"/>
    <row r="332280"/>
    <row r="332281"/>
    <row r="332282"/>
    <row r="332283"/>
    <row r="332284"/>
    <row r="332285"/>
    <row r="332286"/>
    <row r="332287"/>
    <row r="332288"/>
    <row r="332289"/>
    <row r="332290"/>
    <row r="332291"/>
    <row r="332292"/>
    <row r="332293"/>
    <row r="332294"/>
    <row r="332295"/>
    <row r="332296"/>
    <row r="332297"/>
    <row r="332298"/>
    <row r="332299"/>
    <row r="332300"/>
    <row r="332301"/>
    <row r="332302"/>
    <row r="332303"/>
    <row r="332304"/>
    <row r="332305"/>
    <row r="332306"/>
    <row r="332307"/>
    <row r="332308"/>
    <row r="332309"/>
    <row r="332310"/>
    <row r="332311"/>
    <row r="332312"/>
    <row r="332313"/>
    <row r="332314"/>
    <row r="332315"/>
    <row r="332316"/>
    <row r="332317"/>
    <row r="332318"/>
    <row r="332319"/>
    <row r="332320"/>
    <row r="332321"/>
    <row r="332322"/>
    <row r="332323"/>
    <row r="332324"/>
    <row r="332325"/>
    <row r="332326"/>
    <row r="332327"/>
    <row r="332328"/>
    <row r="332329"/>
    <row r="332330"/>
    <row r="332331"/>
    <row r="332332"/>
    <row r="332333"/>
    <row r="332334"/>
    <row r="332335"/>
    <row r="332336"/>
    <row r="332337"/>
    <row r="332338"/>
    <row r="332339"/>
    <row r="332340"/>
    <row r="332341"/>
    <row r="332342"/>
    <row r="332343"/>
    <row r="332344"/>
    <row r="332345"/>
    <row r="332346"/>
    <row r="332347"/>
    <row r="332348"/>
    <row r="332349"/>
    <row r="332350"/>
    <row r="332351"/>
    <row r="332352"/>
    <row r="332353"/>
    <row r="332354"/>
    <row r="332355"/>
    <row r="332356"/>
    <row r="332357"/>
    <row r="332358"/>
    <row r="332359"/>
    <row r="332360"/>
    <row r="332361"/>
    <row r="332362"/>
    <row r="332363"/>
    <row r="332364"/>
    <row r="332365"/>
    <row r="332366"/>
    <row r="332367"/>
    <row r="332368"/>
    <row r="332369"/>
    <row r="332370"/>
    <row r="332371"/>
    <row r="332372"/>
    <row r="332373"/>
    <row r="332374"/>
    <row r="332375"/>
    <row r="332376"/>
    <row r="332377"/>
    <row r="332378"/>
    <row r="332379"/>
    <row r="332380"/>
    <row r="332381"/>
    <row r="332382"/>
    <row r="332383"/>
    <row r="332384"/>
    <row r="332385"/>
    <row r="332386"/>
    <row r="332387"/>
    <row r="332388"/>
    <row r="332389"/>
    <row r="332390"/>
    <row r="332391"/>
    <row r="332392"/>
    <row r="332393"/>
    <row r="332394"/>
    <row r="332395"/>
    <row r="332396"/>
    <row r="332397"/>
    <row r="332398"/>
    <row r="332399"/>
    <row r="332400"/>
    <row r="332401"/>
    <row r="332402"/>
    <row r="332403"/>
    <row r="332404"/>
    <row r="332405"/>
    <row r="332406"/>
    <row r="332407"/>
    <row r="332408"/>
    <row r="332409"/>
    <row r="332410"/>
    <row r="332411"/>
    <row r="332412"/>
    <row r="332413"/>
    <row r="332414"/>
    <row r="332415"/>
    <row r="332416"/>
    <row r="332417"/>
    <row r="332418"/>
    <row r="332419"/>
    <row r="332420"/>
    <row r="332421"/>
    <row r="332422"/>
    <row r="332423"/>
    <row r="332424"/>
    <row r="332425"/>
    <row r="332426"/>
    <row r="332427"/>
    <row r="332428"/>
    <row r="332429"/>
    <row r="332430"/>
    <row r="332431"/>
    <row r="332432"/>
    <row r="332433"/>
    <row r="332434"/>
    <row r="332435"/>
    <row r="332436"/>
    <row r="332437"/>
    <row r="332438"/>
    <row r="332439"/>
    <row r="332440"/>
    <row r="332441"/>
    <row r="332442"/>
    <row r="332443"/>
    <row r="332444"/>
    <row r="332445"/>
    <row r="332446"/>
    <row r="332447"/>
    <row r="332448"/>
    <row r="332449"/>
    <row r="332450"/>
    <row r="332451"/>
    <row r="332452"/>
    <row r="332453"/>
    <row r="332454"/>
    <row r="332455"/>
    <row r="332456"/>
    <row r="332457"/>
    <row r="332458"/>
    <row r="332459"/>
    <row r="332460"/>
    <row r="332461"/>
    <row r="332462"/>
    <row r="332463"/>
    <row r="332464"/>
    <row r="332465"/>
    <row r="332466"/>
    <row r="332467"/>
    <row r="332468"/>
    <row r="332469"/>
    <row r="332470"/>
    <row r="332471"/>
    <row r="332472"/>
    <row r="332473"/>
    <row r="332474"/>
    <row r="332475"/>
    <row r="332476"/>
    <row r="332477"/>
    <row r="332478"/>
    <row r="332479"/>
    <row r="332480"/>
    <row r="332481"/>
    <row r="332482"/>
    <row r="332483"/>
    <row r="332484"/>
    <row r="332485"/>
    <row r="332486"/>
    <row r="332487"/>
    <row r="332488"/>
    <row r="332489"/>
    <row r="332490"/>
    <row r="332491"/>
    <row r="332492"/>
    <row r="332493"/>
    <row r="332494"/>
    <row r="332495"/>
    <row r="332496"/>
    <row r="332497"/>
    <row r="332498"/>
    <row r="332499"/>
    <row r="332500"/>
    <row r="332501"/>
    <row r="332502"/>
    <row r="332503"/>
    <row r="332504"/>
    <row r="332505"/>
    <row r="332506"/>
    <row r="332507"/>
    <row r="332508"/>
    <row r="332509"/>
    <row r="332510"/>
    <row r="332511"/>
    <row r="332512"/>
    <row r="332513"/>
    <row r="332514"/>
    <row r="332515"/>
    <row r="332516"/>
    <row r="332517"/>
    <row r="332518"/>
    <row r="332519"/>
    <row r="332520"/>
    <row r="332521"/>
    <row r="332522"/>
    <row r="332523"/>
    <row r="332524"/>
    <row r="332525"/>
    <row r="332526"/>
    <row r="332527"/>
    <row r="332528"/>
    <row r="332529"/>
    <row r="332530"/>
    <row r="332531"/>
    <row r="332532"/>
    <row r="332533"/>
    <row r="332534"/>
    <row r="332535"/>
    <row r="332536"/>
    <row r="332537"/>
    <row r="332538"/>
    <row r="332539"/>
    <row r="332540"/>
    <row r="332541"/>
    <row r="332542"/>
    <row r="332543"/>
    <row r="332544"/>
    <row r="332545"/>
    <row r="332546"/>
    <row r="332547"/>
    <row r="332548"/>
    <row r="332549"/>
    <row r="332550"/>
    <row r="332551"/>
    <row r="332552"/>
    <row r="332553"/>
    <row r="332554"/>
    <row r="332555"/>
    <row r="332556"/>
    <row r="332557"/>
    <row r="332558"/>
    <row r="332559"/>
    <row r="332560"/>
    <row r="332561"/>
    <row r="332562"/>
    <row r="332563"/>
    <row r="332564"/>
    <row r="332565"/>
    <row r="332566"/>
    <row r="332567"/>
    <row r="332568"/>
    <row r="332569"/>
    <row r="332570"/>
    <row r="332571"/>
    <row r="332572"/>
    <row r="332573"/>
    <row r="332574"/>
    <row r="332575"/>
    <row r="332576"/>
    <row r="332577"/>
    <row r="332578"/>
    <row r="332579"/>
    <row r="332580"/>
    <row r="332581"/>
    <row r="332582"/>
    <row r="332583"/>
    <row r="332584"/>
    <row r="332585"/>
    <row r="332586"/>
    <row r="332587"/>
    <row r="332588"/>
    <row r="332589"/>
    <row r="332590"/>
    <row r="332591"/>
    <row r="332592"/>
    <row r="332593"/>
    <row r="332594"/>
    <row r="332595"/>
    <row r="332596"/>
    <row r="332597"/>
    <row r="332598"/>
    <row r="332599"/>
    <row r="332600"/>
    <row r="332601"/>
    <row r="332602"/>
    <row r="332603"/>
    <row r="332604"/>
    <row r="332605"/>
    <row r="332606"/>
    <row r="332607"/>
    <row r="332608"/>
    <row r="332609"/>
    <row r="332610"/>
    <row r="332611"/>
    <row r="332612"/>
    <row r="332613"/>
    <row r="332614"/>
    <row r="332615"/>
    <row r="332616"/>
    <row r="332617"/>
    <row r="332618"/>
    <row r="332619"/>
    <row r="332620"/>
    <row r="332621"/>
    <row r="332622"/>
    <row r="332623"/>
    <row r="332624"/>
    <row r="332625"/>
    <row r="332626"/>
    <row r="332627"/>
    <row r="332628"/>
    <row r="332629"/>
    <row r="332630"/>
    <row r="332631"/>
    <row r="332632"/>
    <row r="332633"/>
    <row r="332634"/>
    <row r="332635"/>
    <row r="332636"/>
    <row r="332637"/>
    <row r="332638"/>
    <row r="332639"/>
    <row r="332640"/>
    <row r="332641"/>
    <row r="332642"/>
    <row r="332643"/>
    <row r="332644"/>
    <row r="332645"/>
    <row r="332646"/>
    <row r="332647"/>
    <row r="332648"/>
    <row r="332649"/>
    <row r="332650"/>
    <row r="332651"/>
    <row r="332652"/>
    <row r="332653"/>
    <row r="332654"/>
    <row r="332655"/>
    <row r="332656"/>
    <row r="332657"/>
    <row r="332658"/>
    <row r="332659"/>
    <row r="332660"/>
    <row r="332661"/>
    <row r="332662"/>
    <row r="332663"/>
    <row r="332664"/>
    <row r="332665"/>
    <row r="332666"/>
    <row r="332667"/>
    <row r="332668"/>
    <row r="332669"/>
    <row r="332670"/>
    <row r="332671"/>
    <row r="332672"/>
    <row r="332673"/>
    <row r="332674"/>
    <row r="332675"/>
    <row r="332676"/>
    <row r="332677"/>
    <row r="332678"/>
    <row r="332679"/>
    <row r="332680"/>
    <row r="332681"/>
    <row r="332682"/>
    <row r="332683"/>
    <row r="332684"/>
    <row r="332685"/>
    <row r="332686"/>
    <row r="332687"/>
    <row r="332688"/>
    <row r="332689"/>
    <row r="332690"/>
    <row r="332691"/>
    <row r="332692"/>
    <row r="332693"/>
    <row r="332694"/>
    <row r="332695"/>
    <row r="332696"/>
    <row r="332697"/>
    <row r="332698"/>
    <row r="332699"/>
    <row r="332700"/>
    <row r="332701"/>
    <row r="332702"/>
    <row r="332703"/>
    <row r="332704"/>
    <row r="332705"/>
    <row r="332706"/>
    <row r="332707"/>
    <row r="332708"/>
    <row r="332709"/>
    <row r="332710"/>
    <row r="332711"/>
    <row r="332712"/>
    <row r="332713"/>
    <row r="332714"/>
    <row r="332715"/>
    <row r="332716"/>
    <row r="332717"/>
    <row r="332718"/>
    <row r="332719"/>
    <row r="332720"/>
    <row r="332721"/>
    <row r="332722"/>
    <row r="332723"/>
    <row r="332724"/>
    <row r="332725"/>
    <row r="332726"/>
    <row r="332727"/>
    <row r="332728"/>
    <row r="332729"/>
    <row r="332730"/>
    <row r="332731"/>
    <row r="332732"/>
    <row r="332733"/>
    <row r="332734"/>
    <row r="332735"/>
    <row r="332736"/>
    <row r="332737"/>
    <row r="332738"/>
    <row r="332739"/>
    <row r="332740"/>
    <row r="332741"/>
    <row r="332742"/>
    <row r="332743"/>
    <row r="332744"/>
    <row r="332745"/>
    <row r="332746"/>
    <row r="332747"/>
    <row r="332748"/>
    <row r="332749"/>
    <row r="332750"/>
    <row r="332751"/>
    <row r="332752"/>
    <row r="332753"/>
    <row r="332754"/>
    <row r="332755"/>
    <row r="332756"/>
    <row r="332757"/>
    <row r="332758"/>
    <row r="332759"/>
    <row r="332760"/>
    <row r="332761"/>
    <row r="332762"/>
    <row r="332763"/>
    <row r="332764"/>
    <row r="332765"/>
    <row r="332766"/>
    <row r="332767"/>
    <row r="332768"/>
    <row r="332769"/>
    <row r="332770"/>
    <row r="332771"/>
    <row r="332772"/>
    <row r="332773"/>
    <row r="332774"/>
    <row r="332775"/>
    <row r="332776"/>
    <row r="332777"/>
    <row r="332778"/>
    <row r="332779"/>
    <row r="332780"/>
    <row r="332781"/>
    <row r="332782"/>
    <row r="332783"/>
    <row r="332784"/>
    <row r="332785"/>
    <row r="332786"/>
    <row r="332787"/>
    <row r="332788"/>
    <row r="332789"/>
    <row r="332790"/>
    <row r="332791"/>
    <row r="332792"/>
    <row r="332793"/>
    <row r="332794"/>
    <row r="332795"/>
    <row r="332796"/>
    <row r="332797"/>
    <row r="332798"/>
    <row r="332799"/>
    <row r="332800"/>
    <row r="332801"/>
    <row r="332802"/>
    <row r="332803"/>
    <row r="332804"/>
    <row r="332805"/>
    <row r="332806"/>
    <row r="332807"/>
    <row r="332808"/>
    <row r="332809"/>
    <row r="332810"/>
    <row r="332811"/>
    <row r="332812"/>
    <row r="332813"/>
    <row r="332814"/>
    <row r="332815"/>
    <row r="332816"/>
    <row r="332817"/>
    <row r="332818"/>
    <row r="332819"/>
    <row r="332820"/>
    <row r="332821"/>
    <row r="332822"/>
    <row r="332823"/>
    <row r="332824"/>
    <row r="332825"/>
    <row r="332826"/>
    <row r="332827"/>
    <row r="332828"/>
    <row r="332829"/>
    <row r="332830"/>
    <row r="332831"/>
    <row r="332832"/>
    <row r="332833"/>
    <row r="332834"/>
    <row r="332835"/>
    <row r="332836"/>
    <row r="332837"/>
    <row r="332838"/>
    <row r="332839"/>
    <row r="332840"/>
    <row r="332841"/>
    <row r="332842"/>
    <row r="332843"/>
    <row r="332844"/>
    <row r="332845"/>
    <row r="332846"/>
    <row r="332847"/>
    <row r="332848"/>
    <row r="332849"/>
    <row r="332850"/>
    <row r="332851"/>
    <row r="332852"/>
    <row r="332853"/>
    <row r="332854"/>
    <row r="332855"/>
    <row r="332856"/>
    <row r="332857"/>
    <row r="332858"/>
    <row r="332859"/>
    <row r="332860"/>
    <row r="332861"/>
    <row r="332862"/>
    <row r="332863"/>
    <row r="332864"/>
    <row r="332865"/>
    <row r="332866"/>
    <row r="332867"/>
    <row r="332868"/>
    <row r="332869"/>
    <row r="332870"/>
    <row r="332871"/>
    <row r="332872"/>
    <row r="332873"/>
    <row r="332874"/>
    <row r="332875"/>
    <row r="332876"/>
    <row r="332877"/>
    <row r="332878"/>
    <row r="332879"/>
    <row r="332880"/>
    <row r="332881"/>
    <row r="332882"/>
    <row r="332883"/>
    <row r="332884"/>
    <row r="332885"/>
    <row r="332886"/>
    <row r="332887"/>
    <row r="332888"/>
    <row r="332889"/>
    <row r="332890"/>
    <row r="332891"/>
    <row r="332892"/>
    <row r="332893"/>
    <row r="332894"/>
    <row r="332895"/>
    <row r="332896"/>
    <row r="332897"/>
    <row r="332898"/>
    <row r="332899"/>
    <row r="332900"/>
    <row r="332901"/>
    <row r="332902"/>
    <row r="332903"/>
    <row r="332904"/>
    <row r="332905"/>
    <row r="332906"/>
    <row r="332907"/>
    <row r="332908"/>
    <row r="332909"/>
    <row r="332910"/>
    <row r="332911"/>
    <row r="332912"/>
    <row r="332913"/>
    <row r="332914"/>
    <row r="332915"/>
    <row r="332916"/>
    <row r="332917"/>
    <row r="332918"/>
    <row r="332919"/>
    <row r="332920"/>
    <row r="332921"/>
    <row r="332922"/>
    <row r="332923"/>
    <row r="332924"/>
    <row r="332925"/>
    <row r="332926"/>
    <row r="332927"/>
    <row r="332928"/>
    <row r="332929"/>
    <row r="332930"/>
    <row r="332931"/>
    <row r="332932"/>
    <row r="332933"/>
    <row r="332934"/>
    <row r="332935"/>
    <row r="332936"/>
    <row r="332937"/>
    <row r="332938"/>
    <row r="332939"/>
    <row r="332940"/>
    <row r="332941"/>
    <row r="332942"/>
    <row r="332943"/>
    <row r="332944"/>
    <row r="332945"/>
    <row r="332946"/>
    <row r="332947"/>
    <row r="332948"/>
    <row r="332949"/>
    <row r="332950"/>
    <row r="332951"/>
    <row r="332952"/>
    <row r="332953"/>
    <row r="332954"/>
    <row r="332955"/>
    <row r="332956"/>
    <row r="332957"/>
    <row r="332958"/>
    <row r="332959"/>
    <row r="332960"/>
    <row r="332961"/>
    <row r="332962"/>
    <row r="332963"/>
    <row r="332964"/>
    <row r="332965"/>
    <row r="332966"/>
    <row r="332967"/>
    <row r="332968"/>
    <row r="332969"/>
    <row r="332970"/>
    <row r="332971"/>
    <row r="332972"/>
    <row r="332973"/>
    <row r="332974"/>
    <row r="332975"/>
    <row r="332976"/>
    <row r="332977"/>
    <row r="332978"/>
    <row r="332979"/>
    <row r="332980"/>
    <row r="332981"/>
    <row r="332982"/>
    <row r="332983"/>
    <row r="332984"/>
    <row r="332985"/>
    <row r="332986"/>
    <row r="332987"/>
    <row r="332988"/>
    <row r="332989"/>
    <row r="332990"/>
    <row r="332991"/>
    <row r="332992"/>
    <row r="332993"/>
    <row r="332994"/>
    <row r="332995"/>
    <row r="332996"/>
    <row r="332997"/>
    <row r="332998"/>
    <row r="332999"/>
    <row r="333000"/>
    <row r="333001"/>
    <row r="333002"/>
    <row r="333003"/>
    <row r="333004"/>
    <row r="333005"/>
    <row r="333006"/>
    <row r="333007"/>
    <row r="333008"/>
    <row r="333009"/>
    <row r="333010"/>
    <row r="333011"/>
    <row r="333012"/>
    <row r="333013"/>
    <row r="333014"/>
    <row r="333015"/>
    <row r="333016"/>
    <row r="333017"/>
    <row r="333018"/>
    <row r="333019"/>
    <row r="333020"/>
    <row r="333021"/>
    <row r="333022"/>
    <row r="333023"/>
    <row r="333024"/>
    <row r="333025"/>
    <row r="333026"/>
    <row r="333027"/>
    <row r="333028"/>
    <row r="333029"/>
    <row r="333030"/>
    <row r="333031"/>
    <row r="333032"/>
    <row r="333033"/>
    <row r="333034"/>
    <row r="333035"/>
    <row r="333036"/>
    <row r="333037"/>
    <row r="333038"/>
    <row r="333039"/>
    <row r="333040"/>
    <row r="333041"/>
    <row r="333042"/>
    <row r="333043"/>
    <row r="333044"/>
    <row r="333045"/>
    <row r="333046"/>
    <row r="333047"/>
    <row r="333048"/>
    <row r="333049"/>
    <row r="333050"/>
    <row r="333051"/>
    <row r="333052"/>
    <row r="333053"/>
    <row r="333054"/>
    <row r="333055"/>
    <row r="333056"/>
    <row r="333057"/>
    <row r="333058"/>
    <row r="333059"/>
    <row r="333060"/>
    <row r="333061"/>
    <row r="333062"/>
    <row r="333063"/>
    <row r="333064"/>
    <row r="333065"/>
    <row r="333066"/>
    <row r="333067"/>
    <row r="333068"/>
    <row r="333069"/>
    <row r="333070"/>
    <row r="333071"/>
    <row r="333072"/>
    <row r="333073"/>
    <row r="333074"/>
    <row r="333075"/>
    <row r="333076"/>
    <row r="333077"/>
    <row r="333078"/>
    <row r="333079"/>
    <row r="333080"/>
    <row r="333081"/>
    <row r="333082"/>
    <row r="333083"/>
    <row r="333084"/>
    <row r="333085"/>
    <row r="333086"/>
    <row r="333087"/>
    <row r="333088"/>
    <row r="333089"/>
    <row r="333090"/>
    <row r="333091"/>
    <row r="333092"/>
    <row r="333093"/>
    <row r="333094"/>
    <row r="333095"/>
    <row r="333096"/>
    <row r="333097"/>
    <row r="333098"/>
    <row r="333099"/>
    <row r="333100"/>
    <row r="333101"/>
    <row r="333102"/>
    <row r="333103"/>
    <row r="333104"/>
    <row r="333105"/>
    <row r="333106"/>
    <row r="333107"/>
    <row r="333108"/>
    <row r="333109"/>
    <row r="333110"/>
    <row r="333111"/>
    <row r="333112"/>
    <row r="333113"/>
    <row r="333114"/>
    <row r="333115"/>
    <row r="333116"/>
    <row r="333117"/>
    <row r="333118"/>
    <row r="333119"/>
    <row r="333120"/>
    <row r="333121"/>
    <row r="333122"/>
    <row r="333123"/>
    <row r="333124"/>
    <row r="333125"/>
    <row r="333126"/>
    <row r="333127"/>
    <row r="333128"/>
    <row r="333129"/>
    <row r="333130"/>
    <row r="333131"/>
    <row r="333132"/>
    <row r="333133"/>
    <row r="333134"/>
    <row r="333135"/>
    <row r="333136"/>
    <row r="333137"/>
    <row r="333138"/>
    <row r="333139"/>
    <row r="333140"/>
    <row r="333141"/>
    <row r="333142"/>
    <row r="333143"/>
    <row r="333144"/>
    <row r="333145"/>
    <row r="333146"/>
    <row r="333147"/>
    <row r="333148"/>
    <row r="333149"/>
    <row r="333150"/>
    <row r="333151"/>
    <row r="333152"/>
    <row r="333153"/>
    <row r="333154"/>
    <row r="333155"/>
    <row r="333156"/>
    <row r="333157"/>
    <row r="333158"/>
    <row r="333159"/>
    <row r="333160"/>
    <row r="333161"/>
    <row r="333162"/>
    <row r="333163"/>
    <row r="333164"/>
    <row r="333165"/>
    <row r="333166"/>
    <row r="333167"/>
    <row r="333168"/>
    <row r="333169"/>
    <row r="333170"/>
    <row r="333171"/>
    <row r="333172"/>
    <row r="333173"/>
    <row r="333174"/>
    <row r="333175"/>
    <row r="333176"/>
    <row r="333177"/>
    <row r="333178"/>
    <row r="333179"/>
    <row r="333180"/>
    <row r="333181"/>
    <row r="333182"/>
    <row r="333183"/>
    <row r="333184"/>
    <row r="333185"/>
    <row r="333186"/>
    <row r="333187"/>
    <row r="333188"/>
    <row r="333189"/>
    <row r="333190"/>
    <row r="333191"/>
    <row r="333192"/>
    <row r="333193"/>
    <row r="333194"/>
    <row r="333195"/>
    <row r="333196"/>
    <row r="333197"/>
    <row r="333198"/>
    <row r="333199"/>
    <row r="333200"/>
    <row r="333201"/>
    <row r="333202"/>
    <row r="333203"/>
    <row r="333204"/>
    <row r="333205"/>
    <row r="333206"/>
    <row r="333207"/>
    <row r="333208"/>
    <row r="333209"/>
    <row r="333210"/>
    <row r="333211"/>
    <row r="333212"/>
    <row r="333213"/>
    <row r="333214"/>
    <row r="333215"/>
    <row r="333216"/>
    <row r="333217"/>
    <row r="333218"/>
    <row r="333219"/>
    <row r="333220"/>
    <row r="333221"/>
    <row r="333222"/>
    <row r="333223"/>
    <row r="333224"/>
    <row r="333225"/>
    <row r="333226"/>
    <row r="333227"/>
    <row r="333228"/>
    <row r="333229"/>
    <row r="333230"/>
    <row r="333231"/>
    <row r="333232"/>
    <row r="333233"/>
    <row r="333234"/>
    <row r="333235"/>
    <row r="333236"/>
    <row r="333237"/>
    <row r="333238"/>
    <row r="333239"/>
    <row r="333240"/>
    <row r="333241"/>
    <row r="333242"/>
    <row r="333243"/>
    <row r="333244"/>
    <row r="333245"/>
    <row r="333246"/>
    <row r="333247"/>
    <row r="333248"/>
    <row r="333249"/>
    <row r="333250"/>
    <row r="333251"/>
    <row r="333252"/>
    <row r="333253"/>
    <row r="333254"/>
    <row r="333255"/>
    <row r="333256"/>
    <row r="333257"/>
    <row r="333258"/>
    <row r="333259"/>
    <row r="333260"/>
    <row r="333261"/>
    <row r="333262"/>
    <row r="333263"/>
    <row r="333264"/>
    <row r="333265"/>
    <row r="333266"/>
    <row r="333267"/>
    <row r="333268"/>
    <row r="333269"/>
    <row r="333270"/>
    <row r="333271"/>
    <row r="333272"/>
    <row r="333273"/>
    <row r="333274"/>
    <row r="333275"/>
    <row r="333276"/>
    <row r="333277"/>
    <row r="333278"/>
    <row r="333279"/>
    <row r="333280"/>
    <row r="333281"/>
    <row r="333282"/>
    <row r="333283"/>
    <row r="333284"/>
    <row r="333285"/>
    <row r="333286"/>
    <row r="333287"/>
    <row r="333288"/>
    <row r="333289"/>
    <row r="333290"/>
    <row r="333291"/>
    <row r="333292"/>
    <row r="333293"/>
    <row r="333294"/>
    <row r="333295"/>
    <row r="333296"/>
    <row r="333297"/>
    <row r="333298"/>
    <row r="333299"/>
    <row r="333300"/>
    <row r="333301"/>
    <row r="333302"/>
    <row r="333303"/>
    <row r="333304"/>
    <row r="333305"/>
    <row r="333306"/>
    <row r="333307"/>
    <row r="333308"/>
    <row r="333309"/>
    <row r="333310"/>
    <row r="333311"/>
    <row r="333312"/>
    <row r="333313"/>
    <row r="333314"/>
    <row r="333315"/>
    <row r="333316"/>
    <row r="333317"/>
    <row r="333318"/>
    <row r="333319"/>
    <row r="333320"/>
    <row r="333321"/>
    <row r="333322"/>
    <row r="333323"/>
    <row r="333324"/>
    <row r="333325"/>
    <row r="333326"/>
    <row r="333327"/>
    <row r="333328"/>
    <row r="333329"/>
    <row r="333330"/>
    <row r="333331"/>
    <row r="333332"/>
    <row r="333333"/>
    <row r="333334"/>
    <row r="333335"/>
    <row r="333336"/>
    <row r="333337"/>
    <row r="333338"/>
    <row r="333339"/>
    <row r="333340"/>
    <row r="333341"/>
    <row r="333342"/>
    <row r="333343"/>
    <row r="333344"/>
    <row r="333345"/>
    <row r="333346"/>
    <row r="333347"/>
    <row r="333348"/>
    <row r="333349"/>
    <row r="333350"/>
    <row r="333351"/>
    <row r="333352"/>
    <row r="333353"/>
    <row r="333354"/>
    <row r="333355"/>
    <row r="333356"/>
    <row r="333357"/>
    <row r="333358"/>
    <row r="333359"/>
    <row r="333360"/>
    <row r="333361"/>
    <row r="333362"/>
    <row r="333363"/>
    <row r="333364"/>
    <row r="333365"/>
    <row r="333366"/>
    <row r="333367"/>
    <row r="333368"/>
    <row r="333369"/>
    <row r="333370"/>
    <row r="333371"/>
    <row r="333372"/>
    <row r="333373"/>
    <row r="333374"/>
    <row r="333375"/>
    <row r="333376"/>
    <row r="333377"/>
    <row r="333378"/>
    <row r="333379"/>
    <row r="333380"/>
    <row r="333381"/>
    <row r="333382"/>
    <row r="333383"/>
    <row r="333384"/>
    <row r="333385"/>
    <row r="333386"/>
    <row r="333387"/>
    <row r="333388"/>
    <row r="333389"/>
    <row r="333390"/>
    <row r="333391"/>
    <row r="333392"/>
    <row r="333393"/>
    <row r="333394"/>
    <row r="333395"/>
    <row r="333396"/>
    <row r="333397"/>
    <row r="333398"/>
    <row r="333399"/>
    <row r="333400"/>
    <row r="333401"/>
    <row r="333402"/>
    <row r="333403"/>
    <row r="333404"/>
    <row r="333405"/>
    <row r="333406"/>
    <row r="333407"/>
    <row r="333408"/>
    <row r="333409"/>
    <row r="333410"/>
    <row r="333411"/>
    <row r="333412"/>
    <row r="333413"/>
    <row r="333414"/>
    <row r="333415"/>
    <row r="333416"/>
    <row r="333417"/>
    <row r="333418"/>
    <row r="333419"/>
    <row r="333420"/>
    <row r="333421"/>
    <row r="333422"/>
    <row r="333423"/>
    <row r="333424"/>
    <row r="333425"/>
    <row r="333426"/>
    <row r="333427"/>
    <row r="333428"/>
    <row r="333429"/>
    <row r="333430"/>
    <row r="333431"/>
    <row r="333432"/>
    <row r="333433"/>
    <row r="333434"/>
    <row r="333435"/>
    <row r="333436"/>
    <row r="333437"/>
    <row r="333438"/>
    <row r="333439"/>
    <row r="333440"/>
    <row r="333441"/>
    <row r="333442"/>
    <row r="333443"/>
    <row r="333444"/>
    <row r="333445"/>
    <row r="333446"/>
    <row r="333447"/>
    <row r="333448"/>
    <row r="333449"/>
    <row r="333450"/>
    <row r="333451"/>
    <row r="333452"/>
    <row r="333453"/>
    <row r="333454"/>
    <row r="333455"/>
    <row r="333456"/>
    <row r="333457"/>
    <row r="333458"/>
    <row r="333459"/>
    <row r="333460"/>
    <row r="333461"/>
    <row r="333462"/>
    <row r="333463"/>
    <row r="333464"/>
    <row r="333465"/>
    <row r="333466"/>
    <row r="333467"/>
    <row r="333468"/>
    <row r="333469"/>
    <row r="333470"/>
    <row r="333471"/>
    <row r="333472"/>
    <row r="333473"/>
    <row r="333474"/>
    <row r="333475"/>
    <row r="333476"/>
    <row r="333477"/>
    <row r="333478"/>
    <row r="333479"/>
    <row r="333480"/>
    <row r="333481"/>
    <row r="333482"/>
    <row r="333483"/>
    <row r="333484"/>
    <row r="333485"/>
    <row r="333486"/>
    <row r="333487"/>
    <row r="333488"/>
    <row r="333489"/>
    <row r="333490"/>
    <row r="333491"/>
    <row r="333492"/>
    <row r="333493"/>
    <row r="333494"/>
    <row r="333495"/>
    <row r="333496"/>
    <row r="333497"/>
    <row r="333498"/>
    <row r="333499"/>
    <row r="333500"/>
    <row r="333501"/>
    <row r="333502"/>
    <row r="333503"/>
    <row r="333504"/>
    <row r="333505"/>
    <row r="333506"/>
    <row r="333507"/>
    <row r="333508"/>
    <row r="333509"/>
    <row r="333510"/>
    <row r="333511"/>
    <row r="333512"/>
    <row r="333513"/>
    <row r="333514"/>
    <row r="333515"/>
    <row r="333516"/>
    <row r="333517"/>
    <row r="333518"/>
    <row r="333519"/>
    <row r="333520"/>
    <row r="333521"/>
    <row r="333522"/>
    <row r="333523"/>
    <row r="333524"/>
    <row r="333525"/>
    <row r="333526"/>
    <row r="333527"/>
    <row r="333528"/>
    <row r="333529"/>
    <row r="333530"/>
    <row r="333531"/>
    <row r="333532"/>
    <row r="333533"/>
    <row r="333534"/>
    <row r="333535"/>
    <row r="333536"/>
    <row r="333537"/>
    <row r="333538"/>
    <row r="333539"/>
    <row r="333540"/>
    <row r="333541"/>
    <row r="333542"/>
    <row r="333543"/>
    <row r="333544"/>
    <row r="333545"/>
    <row r="333546"/>
    <row r="333547"/>
    <row r="333548"/>
    <row r="333549"/>
    <row r="333550"/>
    <row r="333551"/>
    <row r="333552"/>
    <row r="333553"/>
    <row r="333554"/>
    <row r="333555"/>
    <row r="333556"/>
    <row r="333557"/>
    <row r="333558"/>
    <row r="333559"/>
    <row r="333560"/>
    <row r="333561"/>
    <row r="333562"/>
    <row r="333563"/>
    <row r="333564"/>
    <row r="333565"/>
    <row r="333566"/>
    <row r="333567"/>
    <row r="333568"/>
    <row r="333569"/>
    <row r="333570"/>
    <row r="333571"/>
    <row r="333572"/>
    <row r="333573"/>
    <row r="333574"/>
    <row r="333575"/>
    <row r="333576"/>
    <row r="333577"/>
    <row r="333578"/>
    <row r="333579"/>
    <row r="333580"/>
    <row r="333581"/>
    <row r="333582"/>
    <row r="333583"/>
    <row r="333584"/>
    <row r="333585"/>
    <row r="333586"/>
    <row r="333587"/>
    <row r="333588"/>
    <row r="333589"/>
    <row r="333590"/>
    <row r="333591"/>
    <row r="333592"/>
    <row r="333593"/>
    <row r="333594"/>
    <row r="333595"/>
    <row r="333596"/>
    <row r="333597"/>
    <row r="333598"/>
    <row r="333599"/>
    <row r="333600"/>
    <row r="333601"/>
    <row r="333602"/>
    <row r="333603"/>
    <row r="333604"/>
    <row r="333605"/>
    <row r="333606"/>
    <row r="333607"/>
    <row r="333608"/>
    <row r="333609"/>
    <row r="333610"/>
    <row r="333611"/>
    <row r="333612"/>
    <row r="333613"/>
    <row r="333614"/>
    <row r="333615"/>
    <row r="333616"/>
    <row r="333617"/>
    <row r="333618"/>
    <row r="333619"/>
    <row r="333620"/>
    <row r="333621"/>
    <row r="333622"/>
    <row r="333623"/>
    <row r="333624"/>
    <row r="333625"/>
    <row r="333626"/>
    <row r="333627"/>
    <row r="333628"/>
    <row r="333629"/>
    <row r="333630"/>
    <row r="333631"/>
    <row r="333632"/>
    <row r="333633"/>
    <row r="333634"/>
    <row r="333635"/>
    <row r="333636"/>
    <row r="333637"/>
    <row r="333638"/>
    <row r="333639"/>
    <row r="333640"/>
    <row r="333641"/>
    <row r="333642"/>
    <row r="333643"/>
    <row r="333644"/>
    <row r="333645"/>
    <row r="333646"/>
    <row r="333647"/>
    <row r="333648"/>
    <row r="333649"/>
    <row r="333650"/>
    <row r="333651"/>
    <row r="333652"/>
    <row r="333653"/>
    <row r="333654"/>
    <row r="333655"/>
    <row r="333656"/>
    <row r="333657"/>
    <row r="333658"/>
    <row r="333659"/>
    <row r="333660"/>
    <row r="333661"/>
    <row r="333662"/>
    <row r="333663"/>
    <row r="333664"/>
    <row r="333665"/>
    <row r="333666"/>
    <row r="333667"/>
    <row r="333668"/>
    <row r="333669"/>
    <row r="333670"/>
    <row r="333671"/>
    <row r="333672"/>
    <row r="333673"/>
    <row r="333674"/>
    <row r="333675"/>
    <row r="333676"/>
    <row r="333677"/>
    <row r="333678"/>
    <row r="333679"/>
    <row r="333680"/>
    <row r="333681"/>
    <row r="333682"/>
    <row r="333683"/>
    <row r="333684"/>
    <row r="333685"/>
    <row r="333686"/>
    <row r="333687"/>
    <row r="333688"/>
    <row r="333689"/>
    <row r="333690"/>
    <row r="333691"/>
    <row r="333692"/>
    <row r="333693"/>
    <row r="333694"/>
    <row r="333695"/>
    <row r="333696"/>
    <row r="333697"/>
    <row r="333698"/>
    <row r="333699"/>
    <row r="333700"/>
    <row r="333701"/>
    <row r="333702"/>
    <row r="333703"/>
    <row r="333704"/>
    <row r="333705"/>
    <row r="333706"/>
    <row r="333707"/>
    <row r="333708"/>
    <row r="333709"/>
    <row r="333710"/>
    <row r="333711"/>
    <row r="333712"/>
    <row r="333713"/>
    <row r="333714"/>
    <row r="333715"/>
    <row r="333716"/>
    <row r="333717"/>
    <row r="333718"/>
    <row r="333719"/>
    <row r="333720"/>
    <row r="333721"/>
    <row r="333722"/>
    <row r="333723"/>
    <row r="333724"/>
    <row r="333725"/>
    <row r="333726"/>
    <row r="333727"/>
    <row r="333728"/>
    <row r="333729"/>
    <row r="333730"/>
    <row r="333731"/>
    <row r="333732"/>
    <row r="333733"/>
    <row r="333734"/>
    <row r="333735"/>
    <row r="333736"/>
    <row r="333737"/>
    <row r="333738"/>
    <row r="333739"/>
    <row r="333740"/>
    <row r="333741"/>
    <row r="333742"/>
    <row r="333743"/>
    <row r="333744"/>
    <row r="333745"/>
    <row r="333746"/>
    <row r="333747"/>
    <row r="333748"/>
    <row r="333749"/>
    <row r="333750"/>
    <row r="333751"/>
    <row r="333752"/>
    <row r="333753"/>
    <row r="333754"/>
    <row r="333755"/>
    <row r="333756"/>
    <row r="333757"/>
    <row r="333758"/>
    <row r="333759"/>
    <row r="333760"/>
    <row r="333761"/>
    <row r="333762"/>
    <row r="333763"/>
    <row r="333764"/>
    <row r="333765"/>
    <row r="333766"/>
    <row r="333767"/>
    <row r="333768"/>
    <row r="333769"/>
    <row r="333770"/>
    <row r="333771"/>
    <row r="333772"/>
    <row r="333773"/>
    <row r="333774"/>
    <row r="333775"/>
    <row r="333776"/>
    <row r="333777"/>
    <row r="333778"/>
    <row r="333779"/>
    <row r="333780"/>
    <row r="333781"/>
    <row r="333782"/>
    <row r="333783"/>
    <row r="333784"/>
    <row r="333785"/>
    <row r="333786"/>
    <row r="333787"/>
    <row r="333788"/>
    <row r="333789"/>
    <row r="333790"/>
    <row r="333791"/>
    <row r="333792"/>
    <row r="333793"/>
    <row r="333794"/>
    <row r="333795"/>
    <row r="333796"/>
    <row r="333797"/>
    <row r="333798"/>
    <row r="333799"/>
    <row r="333800"/>
    <row r="333801"/>
    <row r="333802"/>
    <row r="333803"/>
    <row r="333804"/>
    <row r="333805"/>
    <row r="333806"/>
    <row r="333807"/>
    <row r="333808"/>
    <row r="333809"/>
    <row r="333810"/>
    <row r="333811"/>
    <row r="333812"/>
    <row r="333813"/>
    <row r="333814"/>
    <row r="333815"/>
    <row r="333816"/>
    <row r="333817"/>
    <row r="333818"/>
    <row r="333819"/>
    <row r="333820"/>
    <row r="333821"/>
    <row r="333822"/>
    <row r="333823"/>
    <row r="333824"/>
    <row r="333825"/>
    <row r="333826"/>
    <row r="333827"/>
    <row r="333828"/>
    <row r="333829"/>
    <row r="333830"/>
    <row r="333831"/>
    <row r="333832"/>
    <row r="333833"/>
    <row r="333834"/>
    <row r="333835"/>
    <row r="333836"/>
    <row r="333837"/>
    <row r="333838"/>
    <row r="333839"/>
    <row r="333840"/>
    <row r="333841"/>
    <row r="333842"/>
    <row r="333843"/>
    <row r="333844"/>
    <row r="333845"/>
    <row r="333846"/>
    <row r="333847"/>
    <row r="333848"/>
    <row r="333849"/>
    <row r="333850"/>
    <row r="333851"/>
    <row r="333852"/>
    <row r="333853"/>
    <row r="333854"/>
    <row r="333855"/>
    <row r="333856"/>
    <row r="333857"/>
    <row r="333858"/>
    <row r="333859"/>
    <row r="333860"/>
    <row r="333861"/>
    <row r="333862"/>
    <row r="333863"/>
    <row r="333864"/>
    <row r="333865"/>
    <row r="333866"/>
    <row r="333867"/>
    <row r="333868"/>
    <row r="333869"/>
    <row r="333870"/>
    <row r="333871"/>
    <row r="333872"/>
    <row r="333873"/>
    <row r="333874"/>
    <row r="333875"/>
    <row r="333876"/>
    <row r="333877"/>
    <row r="333878"/>
    <row r="333879"/>
    <row r="333880"/>
    <row r="333881"/>
    <row r="333882"/>
    <row r="333883"/>
    <row r="333884"/>
    <row r="333885"/>
    <row r="333886"/>
    <row r="333887"/>
    <row r="333888"/>
    <row r="333889"/>
    <row r="333890"/>
    <row r="333891"/>
    <row r="333892"/>
    <row r="333893"/>
    <row r="333894"/>
    <row r="333895"/>
    <row r="333896"/>
    <row r="333897"/>
    <row r="333898"/>
    <row r="333899"/>
    <row r="333900"/>
    <row r="333901"/>
    <row r="333902"/>
    <row r="333903"/>
    <row r="333904"/>
    <row r="333905"/>
    <row r="333906"/>
    <row r="333907"/>
    <row r="333908"/>
    <row r="333909"/>
    <row r="333910"/>
    <row r="333911"/>
    <row r="333912"/>
    <row r="333913"/>
    <row r="333914"/>
    <row r="333915"/>
    <row r="333916"/>
    <row r="333917"/>
    <row r="333918"/>
    <row r="333919"/>
    <row r="333920"/>
    <row r="333921"/>
    <row r="333922"/>
    <row r="333923"/>
    <row r="333924"/>
    <row r="333925"/>
    <row r="333926"/>
    <row r="333927"/>
    <row r="333928"/>
    <row r="333929"/>
    <row r="333930"/>
    <row r="333931"/>
    <row r="333932"/>
    <row r="333933"/>
    <row r="333934"/>
    <row r="333935"/>
    <row r="333936"/>
    <row r="333937"/>
    <row r="333938"/>
    <row r="333939"/>
    <row r="333940"/>
    <row r="333941"/>
    <row r="333942"/>
    <row r="333943"/>
    <row r="333944"/>
    <row r="333945"/>
    <row r="333946"/>
    <row r="333947"/>
    <row r="333948"/>
    <row r="333949"/>
    <row r="333950"/>
    <row r="333951"/>
    <row r="333952"/>
    <row r="333953"/>
    <row r="333954"/>
    <row r="333955"/>
    <row r="333956"/>
    <row r="333957"/>
    <row r="333958"/>
    <row r="333959"/>
    <row r="333960"/>
    <row r="333961"/>
    <row r="333962"/>
    <row r="333963"/>
    <row r="333964"/>
    <row r="333965"/>
    <row r="333966"/>
    <row r="333967"/>
    <row r="333968"/>
    <row r="333969"/>
    <row r="333970"/>
    <row r="333971"/>
    <row r="333972"/>
    <row r="333973"/>
    <row r="333974"/>
    <row r="333975"/>
    <row r="333976"/>
    <row r="333977"/>
    <row r="333978"/>
    <row r="333979"/>
    <row r="333980"/>
    <row r="333981"/>
    <row r="333982"/>
    <row r="333983"/>
    <row r="333984"/>
    <row r="333985"/>
    <row r="333986"/>
    <row r="333987"/>
    <row r="333988"/>
    <row r="333989"/>
    <row r="333990"/>
    <row r="333991"/>
    <row r="333992"/>
    <row r="333993"/>
    <row r="333994"/>
    <row r="333995"/>
    <row r="333996"/>
    <row r="333997"/>
    <row r="333998"/>
    <row r="333999"/>
    <row r="334000"/>
    <row r="334001"/>
    <row r="334002"/>
    <row r="334003"/>
    <row r="334004"/>
    <row r="334005"/>
    <row r="334006"/>
    <row r="334007"/>
    <row r="334008"/>
    <row r="334009"/>
    <row r="334010"/>
    <row r="334011"/>
    <row r="334012"/>
    <row r="334013"/>
    <row r="334014"/>
    <row r="334015"/>
    <row r="334016"/>
    <row r="334017"/>
    <row r="334018"/>
    <row r="334019"/>
    <row r="334020"/>
    <row r="334021"/>
    <row r="334022"/>
    <row r="334023"/>
    <row r="334024"/>
    <row r="334025"/>
    <row r="334026"/>
    <row r="334027"/>
    <row r="334028"/>
    <row r="334029"/>
    <row r="334030"/>
    <row r="334031"/>
    <row r="334032"/>
    <row r="334033"/>
    <row r="334034"/>
    <row r="334035"/>
    <row r="334036"/>
    <row r="334037"/>
    <row r="334038"/>
    <row r="334039"/>
    <row r="334040"/>
    <row r="334041"/>
    <row r="334042"/>
    <row r="334043"/>
    <row r="334044"/>
    <row r="334045"/>
    <row r="334046"/>
    <row r="334047"/>
    <row r="334048"/>
    <row r="334049"/>
    <row r="334050"/>
    <row r="334051"/>
    <row r="334052"/>
    <row r="334053"/>
    <row r="334054"/>
    <row r="334055"/>
    <row r="334056"/>
    <row r="334057"/>
    <row r="334058"/>
    <row r="334059"/>
    <row r="334060"/>
    <row r="334061"/>
    <row r="334062"/>
    <row r="334063"/>
    <row r="334064"/>
    <row r="334065"/>
    <row r="334066"/>
    <row r="334067"/>
    <row r="334068"/>
    <row r="334069"/>
    <row r="334070"/>
    <row r="334071"/>
    <row r="334072"/>
    <row r="334073"/>
    <row r="334074"/>
    <row r="334075"/>
    <row r="334076"/>
    <row r="334077"/>
    <row r="334078"/>
    <row r="334079"/>
    <row r="334080"/>
    <row r="334081"/>
    <row r="334082"/>
    <row r="334083"/>
    <row r="334084"/>
    <row r="334085"/>
    <row r="334086"/>
    <row r="334087"/>
    <row r="334088"/>
    <row r="334089"/>
    <row r="334090"/>
    <row r="334091"/>
    <row r="334092"/>
    <row r="334093"/>
    <row r="334094"/>
    <row r="334095"/>
    <row r="334096"/>
    <row r="334097"/>
    <row r="334098"/>
    <row r="334099"/>
    <row r="334100"/>
    <row r="334101"/>
    <row r="334102"/>
    <row r="334103"/>
    <row r="334104"/>
    <row r="334105"/>
    <row r="334106"/>
    <row r="334107"/>
    <row r="334108"/>
    <row r="334109"/>
    <row r="334110"/>
    <row r="334111"/>
    <row r="334112"/>
    <row r="334113"/>
    <row r="334114"/>
    <row r="334115"/>
    <row r="334116"/>
    <row r="334117"/>
    <row r="334118"/>
    <row r="334119"/>
    <row r="334120"/>
    <row r="334121"/>
    <row r="334122"/>
    <row r="334123"/>
    <row r="334124"/>
    <row r="334125"/>
    <row r="334126"/>
    <row r="334127"/>
    <row r="334128"/>
    <row r="334129"/>
    <row r="334130"/>
    <row r="334131"/>
    <row r="334132"/>
    <row r="334133"/>
    <row r="334134"/>
    <row r="334135"/>
    <row r="334136"/>
    <row r="334137"/>
    <row r="334138"/>
    <row r="334139"/>
    <row r="334140"/>
    <row r="334141"/>
    <row r="334142"/>
    <row r="334143"/>
    <row r="334144"/>
    <row r="334145"/>
    <row r="334146"/>
    <row r="334147"/>
    <row r="334148"/>
    <row r="334149"/>
    <row r="334150"/>
    <row r="334151"/>
    <row r="334152"/>
    <row r="334153"/>
    <row r="334154"/>
    <row r="334155"/>
    <row r="334156"/>
    <row r="334157"/>
    <row r="334158"/>
    <row r="334159"/>
    <row r="334160"/>
    <row r="334161"/>
    <row r="334162"/>
    <row r="334163"/>
    <row r="334164"/>
    <row r="334165"/>
    <row r="334166"/>
    <row r="334167"/>
    <row r="334168"/>
    <row r="334169"/>
    <row r="334170"/>
    <row r="334171"/>
    <row r="334172"/>
    <row r="334173"/>
    <row r="334174"/>
    <row r="334175"/>
    <row r="334176"/>
    <row r="334177"/>
    <row r="334178"/>
    <row r="334179"/>
    <row r="334180"/>
    <row r="334181"/>
    <row r="334182"/>
    <row r="334183"/>
    <row r="334184"/>
    <row r="334185"/>
    <row r="334186"/>
    <row r="334187"/>
    <row r="334188"/>
    <row r="334189"/>
    <row r="334190"/>
    <row r="334191"/>
    <row r="334192"/>
    <row r="334193"/>
    <row r="334194"/>
    <row r="334195"/>
    <row r="334196"/>
    <row r="334197"/>
    <row r="334198"/>
    <row r="334199"/>
    <row r="334200"/>
    <row r="334201"/>
    <row r="334202"/>
    <row r="334203"/>
    <row r="334204"/>
    <row r="334205"/>
    <row r="334206"/>
    <row r="334207"/>
    <row r="334208"/>
    <row r="334209"/>
    <row r="334210"/>
    <row r="334211"/>
    <row r="334212"/>
    <row r="334213"/>
    <row r="334214"/>
    <row r="334215"/>
    <row r="334216"/>
    <row r="334217"/>
    <row r="334218"/>
    <row r="334219"/>
    <row r="334220"/>
    <row r="334221"/>
    <row r="334222"/>
    <row r="334223"/>
    <row r="334224"/>
    <row r="334225"/>
    <row r="334226"/>
    <row r="334227"/>
    <row r="334228"/>
    <row r="334229"/>
    <row r="334230"/>
    <row r="334231"/>
    <row r="334232"/>
    <row r="334233"/>
    <row r="334234"/>
    <row r="334235"/>
    <row r="334236"/>
    <row r="334237"/>
    <row r="334238"/>
    <row r="334239"/>
    <row r="334240"/>
    <row r="334241"/>
    <row r="334242"/>
    <row r="334243"/>
    <row r="334244"/>
    <row r="334245"/>
    <row r="334246"/>
    <row r="334247"/>
    <row r="334248"/>
    <row r="334249"/>
    <row r="334250"/>
    <row r="334251"/>
    <row r="334252"/>
    <row r="334253"/>
    <row r="334254"/>
    <row r="334255"/>
    <row r="334256"/>
    <row r="334257"/>
    <row r="334258"/>
    <row r="334259"/>
    <row r="334260"/>
    <row r="334261"/>
    <row r="334262"/>
    <row r="334263"/>
    <row r="334264"/>
    <row r="334265"/>
    <row r="334266"/>
    <row r="334267"/>
    <row r="334268"/>
    <row r="334269"/>
    <row r="334270"/>
    <row r="334271"/>
    <row r="334272"/>
    <row r="334273"/>
    <row r="334274"/>
    <row r="334275"/>
    <row r="334276"/>
    <row r="334277"/>
    <row r="334278"/>
    <row r="334279"/>
    <row r="334280"/>
    <row r="334281"/>
    <row r="334282"/>
    <row r="334283"/>
    <row r="334284"/>
    <row r="334285"/>
    <row r="334286"/>
    <row r="334287"/>
    <row r="334288"/>
    <row r="334289"/>
    <row r="334290"/>
    <row r="334291"/>
    <row r="334292"/>
    <row r="334293"/>
    <row r="334294"/>
    <row r="334295"/>
    <row r="334296"/>
    <row r="334297"/>
    <row r="334298"/>
    <row r="334299"/>
    <row r="334300"/>
    <row r="334301"/>
    <row r="334302"/>
    <row r="334303"/>
    <row r="334304"/>
    <row r="334305"/>
    <row r="334306"/>
    <row r="334307"/>
    <row r="334308"/>
    <row r="334309"/>
    <row r="334310"/>
    <row r="334311"/>
    <row r="334312"/>
    <row r="334313"/>
    <row r="334314"/>
    <row r="334315"/>
    <row r="334316"/>
    <row r="334317"/>
    <row r="334318"/>
    <row r="334319"/>
    <row r="334320"/>
    <row r="334321"/>
    <row r="334322"/>
    <row r="334323"/>
    <row r="334324"/>
    <row r="334325"/>
    <row r="334326"/>
    <row r="334327"/>
    <row r="334328"/>
    <row r="334329"/>
    <row r="334330"/>
    <row r="334331"/>
    <row r="334332"/>
    <row r="334333"/>
    <row r="334334"/>
    <row r="334335"/>
    <row r="334336"/>
    <row r="334337"/>
    <row r="334338"/>
    <row r="334339"/>
    <row r="334340"/>
    <row r="334341"/>
    <row r="334342"/>
    <row r="334343"/>
    <row r="334344"/>
    <row r="334345"/>
    <row r="334346"/>
    <row r="334347"/>
    <row r="334348"/>
    <row r="334349"/>
    <row r="334350"/>
    <row r="334351"/>
    <row r="334352"/>
    <row r="334353"/>
    <row r="334354"/>
    <row r="334355"/>
    <row r="334356"/>
    <row r="334357"/>
    <row r="334358"/>
    <row r="334359"/>
    <row r="334360"/>
    <row r="334361"/>
    <row r="334362"/>
    <row r="334363"/>
    <row r="334364"/>
    <row r="334365"/>
    <row r="334366"/>
    <row r="334367"/>
    <row r="334368"/>
    <row r="334369"/>
    <row r="334370"/>
    <row r="334371"/>
    <row r="334372"/>
    <row r="334373"/>
    <row r="334374"/>
    <row r="334375"/>
    <row r="334376"/>
    <row r="334377"/>
    <row r="334378"/>
    <row r="334379"/>
    <row r="334380"/>
    <row r="334381"/>
    <row r="334382"/>
    <row r="334383"/>
    <row r="334384"/>
    <row r="334385"/>
    <row r="334386"/>
    <row r="334387"/>
    <row r="334388"/>
    <row r="334389"/>
    <row r="334390"/>
    <row r="334391"/>
    <row r="334392"/>
    <row r="334393"/>
    <row r="334394"/>
    <row r="334395"/>
    <row r="334396"/>
    <row r="334397"/>
    <row r="334398"/>
    <row r="334399"/>
    <row r="334400"/>
    <row r="334401"/>
    <row r="334402"/>
    <row r="334403"/>
    <row r="334404"/>
    <row r="334405"/>
    <row r="334406"/>
    <row r="334407"/>
    <row r="334408"/>
    <row r="334409"/>
    <row r="334410"/>
    <row r="334411"/>
    <row r="334412"/>
    <row r="334413"/>
    <row r="334414"/>
    <row r="334415"/>
    <row r="334416"/>
    <row r="334417"/>
    <row r="334418"/>
    <row r="334419"/>
    <row r="334420"/>
    <row r="334421"/>
    <row r="334422"/>
    <row r="334423"/>
    <row r="334424"/>
    <row r="334425"/>
    <row r="334426"/>
    <row r="334427"/>
    <row r="334428"/>
    <row r="334429"/>
    <row r="334430"/>
    <row r="334431"/>
    <row r="334432"/>
    <row r="334433"/>
    <row r="334434"/>
    <row r="334435"/>
    <row r="334436"/>
    <row r="334437"/>
    <row r="334438"/>
    <row r="334439"/>
    <row r="334440"/>
    <row r="334441"/>
    <row r="334442"/>
    <row r="334443"/>
    <row r="334444"/>
    <row r="334445"/>
    <row r="334446"/>
    <row r="334447"/>
    <row r="334448"/>
    <row r="334449"/>
    <row r="334450"/>
    <row r="334451"/>
    <row r="334452"/>
    <row r="334453"/>
    <row r="334454"/>
    <row r="334455"/>
    <row r="334456"/>
    <row r="334457"/>
    <row r="334458"/>
    <row r="334459"/>
    <row r="334460"/>
    <row r="334461"/>
    <row r="334462"/>
    <row r="334463"/>
    <row r="334464"/>
    <row r="334465"/>
    <row r="334466"/>
    <row r="334467"/>
    <row r="334468"/>
    <row r="334469"/>
    <row r="334470"/>
    <row r="334471"/>
    <row r="334472"/>
    <row r="334473"/>
    <row r="334474"/>
    <row r="334475"/>
    <row r="334476"/>
    <row r="334477"/>
    <row r="334478"/>
    <row r="334479"/>
    <row r="334480"/>
    <row r="334481"/>
    <row r="334482"/>
    <row r="334483"/>
    <row r="334484"/>
    <row r="334485"/>
    <row r="334486"/>
    <row r="334487"/>
    <row r="334488"/>
    <row r="334489"/>
    <row r="334490"/>
    <row r="334491"/>
    <row r="334492"/>
    <row r="334493"/>
    <row r="334494"/>
    <row r="334495"/>
    <row r="334496"/>
    <row r="334497"/>
    <row r="334498"/>
    <row r="334499"/>
    <row r="334500"/>
    <row r="334501"/>
    <row r="334502"/>
    <row r="334503"/>
    <row r="334504"/>
    <row r="334505"/>
    <row r="334506"/>
    <row r="334507"/>
    <row r="334508"/>
    <row r="334509"/>
    <row r="334510"/>
    <row r="334511"/>
    <row r="334512"/>
    <row r="334513"/>
    <row r="334514"/>
    <row r="334515"/>
    <row r="334516"/>
    <row r="334517"/>
    <row r="334518"/>
    <row r="334519"/>
    <row r="334520"/>
    <row r="334521"/>
    <row r="334522"/>
    <row r="334523"/>
    <row r="334524"/>
    <row r="334525"/>
    <row r="334526"/>
    <row r="334527"/>
    <row r="334528"/>
    <row r="334529"/>
    <row r="334530"/>
    <row r="334531"/>
    <row r="334532"/>
    <row r="334533"/>
    <row r="334534"/>
    <row r="334535"/>
    <row r="334536"/>
    <row r="334537"/>
    <row r="334538"/>
    <row r="334539"/>
    <row r="334540"/>
    <row r="334541"/>
    <row r="334542"/>
    <row r="334543"/>
    <row r="334544"/>
    <row r="334545"/>
    <row r="334546"/>
    <row r="334547"/>
    <row r="334548"/>
    <row r="334549"/>
    <row r="334550"/>
    <row r="334551"/>
    <row r="334552"/>
    <row r="334553"/>
    <row r="334554"/>
    <row r="334555"/>
    <row r="334556"/>
    <row r="334557"/>
    <row r="334558"/>
    <row r="334559"/>
    <row r="334560"/>
    <row r="334561"/>
    <row r="334562"/>
    <row r="334563"/>
    <row r="334564"/>
    <row r="334565"/>
    <row r="334566"/>
    <row r="334567"/>
    <row r="334568"/>
    <row r="334569"/>
    <row r="334570"/>
    <row r="334571"/>
    <row r="334572"/>
    <row r="334573"/>
    <row r="334574"/>
    <row r="334575"/>
    <row r="334576"/>
    <row r="334577"/>
    <row r="334578"/>
    <row r="334579"/>
    <row r="334580"/>
    <row r="334581"/>
    <row r="334582"/>
    <row r="334583"/>
    <row r="334584"/>
    <row r="334585"/>
    <row r="334586"/>
    <row r="334587"/>
    <row r="334588"/>
    <row r="334589"/>
    <row r="334590"/>
    <row r="334591"/>
    <row r="334592"/>
    <row r="334593"/>
    <row r="334594"/>
    <row r="334595"/>
    <row r="334596"/>
    <row r="334597"/>
    <row r="334598"/>
    <row r="334599"/>
    <row r="334600"/>
    <row r="334601"/>
    <row r="334602"/>
    <row r="334603"/>
    <row r="334604"/>
    <row r="334605"/>
    <row r="334606"/>
    <row r="334607"/>
    <row r="334608"/>
    <row r="334609"/>
    <row r="334610"/>
    <row r="334611"/>
    <row r="334612"/>
    <row r="334613"/>
    <row r="334614"/>
    <row r="334615"/>
    <row r="334616"/>
    <row r="334617"/>
    <row r="334618"/>
    <row r="334619"/>
    <row r="334620"/>
    <row r="334621"/>
    <row r="334622"/>
    <row r="334623"/>
    <row r="334624"/>
    <row r="334625"/>
    <row r="334626"/>
    <row r="334627"/>
    <row r="334628"/>
    <row r="334629"/>
    <row r="334630"/>
    <row r="334631"/>
    <row r="334632"/>
    <row r="334633"/>
    <row r="334634"/>
    <row r="334635"/>
    <row r="334636"/>
    <row r="334637"/>
    <row r="334638"/>
    <row r="334639"/>
    <row r="334640"/>
    <row r="334641"/>
    <row r="334642"/>
    <row r="334643"/>
    <row r="334644"/>
    <row r="334645"/>
    <row r="334646"/>
    <row r="334647"/>
    <row r="334648"/>
    <row r="334649"/>
    <row r="334650"/>
    <row r="334651"/>
    <row r="334652"/>
    <row r="334653"/>
    <row r="334654"/>
    <row r="334655"/>
    <row r="334656"/>
    <row r="334657"/>
    <row r="334658"/>
    <row r="334659"/>
    <row r="334660"/>
    <row r="334661"/>
    <row r="334662"/>
    <row r="334663"/>
    <row r="334664"/>
    <row r="334665"/>
    <row r="334666"/>
    <row r="334667"/>
    <row r="334668"/>
    <row r="334669"/>
    <row r="334670"/>
    <row r="334671"/>
    <row r="334672"/>
    <row r="334673"/>
    <row r="334674"/>
    <row r="334675"/>
    <row r="334676"/>
    <row r="334677"/>
    <row r="334678"/>
    <row r="334679"/>
    <row r="334680"/>
    <row r="334681"/>
    <row r="334682"/>
    <row r="334683"/>
    <row r="334684"/>
    <row r="334685"/>
    <row r="334686"/>
    <row r="334687"/>
    <row r="334688"/>
    <row r="334689"/>
    <row r="334690"/>
    <row r="334691"/>
    <row r="334692"/>
    <row r="334693"/>
    <row r="334694"/>
    <row r="334695"/>
    <row r="334696"/>
    <row r="334697"/>
    <row r="334698"/>
    <row r="334699"/>
    <row r="334700"/>
    <row r="334701"/>
    <row r="334702"/>
    <row r="334703"/>
    <row r="334704"/>
    <row r="334705"/>
    <row r="334706"/>
    <row r="334707"/>
    <row r="334708"/>
    <row r="334709"/>
    <row r="334710"/>
    <row r="334711"/>
    <row r="334712"/>
    <row r="334713"/>
    <row r="334714"/>
    <row r="334715"/>
    <row r="334716"/>
    <row r="334717"/>
    <row r="334718"/>
    <row r="334719"/>
    <row r="334720"/>
    <row r="334721"/>
    <row r="334722"/>
    <row r="334723"/>
    <row r="334724"/>
    <row r="334725"/>
    <row r="334726"/>
    <row r="334727"/>
    <row r="334728"/>
    <row r="334729"/>
    <row r="334730"/>
    <row r="334731"/>
    <row r="334732"/>
    <row r="334733"/>
    <row r="334734"/>
    <row r="334735"/>
    <row r="334736"/>
    <row r="334737"/>
    <row r="334738"/>
    <row r="334739"/>
    <row r="334740"/>
    <row r="334741"/>
    <row r="334742"/>
    <row r="334743"/>
    <row r="334744"/>
    <row r="334745"/>
    <row r="334746"/>
    <row r="334747"/>
    <row r="334748"/>
    <row r="334749"/>
    <row r="334750"/>
    <row r="334751"/>
    <row r="334752"/>
    <row r="334753"/>
    <row r="334754"/>
    <row r="334755"/>
    <row r="334756"/>
    <row r="334757"/>
    <row r="334758"/>
    <row r="334759"/>
    <row r="334760"/>
    <row r="334761"/>
    <row r="334762"/>
    <row r="334763"/>
    <row r="334764"/>
    <row r="334765"/>
    <row r="334766"/>
    <row r="334767"/>
    <row r="334768"/>
    <row r="334769"/>
    <row r="334770"/>
    <row r="334771"/>
    <row r="334772"/>
    <row r="334773"/>
    <row r="334774"/>
    <row r="334775"/>
    <row r="334776"/>
    <row r="334777"/>
    <row r="334778"/>
    <row r="334779"/>
    <row r="334780"/>
    <row r="334781"/>
    <row r="334782"/>
    <row r="334783"/>
    <row r="334784"/>
    <row r="334785"/>
    <row r="334786"/>
    <row r="334787"/>
    <row r="334788"/>
    <row r="334789"/>
    <row r="334790"/>
    <row r="334791"/>
    <row r="334792"/>
    <row r="334793"/>
    <row r="334794"/>
    <row r="334795"/>
    <row r="334796"/>
    <row r="334797"/>
    <row r="334798"/>
    <row r="334799"/>
    <row r="334800"/>
    <row r="334801"/>
    <row r="334802"/>
    <row r="334803"/>
    <row r="334804"/>
    <row r="334805"/>
    <row r="334806"/>
    <row r="334807"/>
    <row r="334808"/>
    <row r="334809"/>
    <row r="334810"/>
    <row r="334811"/>
    <row r="334812"/>
    <row r="334813"/>
    <row r="334814"/>
    <row r="334815"/>
    <row r="334816"/>
    <row r="334817"/>
    <row r="334818"/>
    <row r="334819"/>
    <row r="334820"/>
    <row r="334821"/>
    <row r="334822"/>
    <row r="334823"/>
    <row r="334824"/>
    <row r="334825"/>
    <row r="334826"/>
    <row r="334827"/>
    <row r="334828"/>
    <row r="334829"/>
    <row r="334830"/>
    <row r="334831"/>
    <row r="334832"/>
    <row r="334833"/>
    <row r="334834"/>
    <row r="334835"/>
    <row r="334836"/>
    <row r="334837"/>
    <row r="334838"/>
    <row r="334839"/>
    <row r="334840"/>
    <row r="334841"/>
    <row r="334842"/>
    <row r="334843"/>
    <row r="334844"/>
    <row r="334845"/>
    <row r="334846"/>
    <row r="334847"/>
    <row r="334848"/>
    <row r="334849"/>
    <row r="334850"/>
    <row r="334851"/>
    <row r="334852"/>
    <row r="334853"/>
    <row r="334854"/>
    <row r="334855"/>
    <row r="334856"/>
    <row r="334857"/>
    <row r="334858"/>
    <row r="334859"/>
    <row r="334860"/>
    <row r="334861"/>
    <row r="334862"/>
    <row r="334863"/>
    <row r="334864"/>
    <row r="334865"/>
    <row r="334866"/>
    <row r="334867"/>
    <row r="334868"/>
    <row r="334869"/>
    <row r="334870"/>
    <row r="334871"/>
    <row r="334872"/>
    <row r="334873"/>
    <row r="334874"/>
    <row r="334875"/>
    <row r="334876"/>
    <row r="334877"/>
    <row r="334878"/>
    <row r="334879"/>
    <row r="334880"/>
    <row r="334881"/>
    <row r="334882"/>
    <row r="334883"/>
    <row r="334884"/>
    <row r="334885"/>
    <row r="334886"/>
    <row r="334887"/>
    <row r="334888"/>
    <row r="334889"/>
    <row r="334890"/>
    <row r="334891"/>
    <row r="334892"/>
    <row r="334893"/>
    <row r="334894"/>
    <row r="334895"/>
    <row r="334896"/>
    <row r="334897"/>
    <row r="334898"/>
    <row r="334899"/>
    <row r="334900"/>
    <row r="334901"/>
    <row r="334902"/>
    <row r="334903"/>
    <row r="334904"/>
    <row r="334905"/>
    <row r="334906"/>
    <row r="334907"/>
    <row r="334908"/>
    <row r="334909"/>
    <row r="334910"/>
    <row r="334911"/>
    <row r="334912"/>
    <row r="334913"/>
    <row r="334914"/>
    <row r="334915"/>
    <row r="334916"/>
    <row r="334917"/>
    <row r="334918"/>
    <row r="334919"/>
    <row r="334920"/>
    <row r="334921"/>
    <row r="334922"/>
    <row r="334923"/>
    <row r="334924"/>
    <row r="334925"/>
    <row r="334926"/>
    <row r="334927"/>
    <row r="334928"/>
    <row r="334929"/>
    <row r="334930"/>
    <row r="334931"/>
    <row r="334932"/>
    <row r="334933"/>
    <row r="334934"/>
    <row r="334935"/>
    <row r="334936"/>
    <row r="334937"/>
    <row r="334938"/>
    <row r="334939"/>
    <row r="334940"/>
    <row r="334941"/>
    <row r="334942"/>
    <row r="334943"/>
    <row r="334944"/>
    <row r="334945"/>
    <row r="334946"/>
    <row r="334947"/>
    <row r="334948"/>
    <row r="334949"/>
    <row r="334950"/>
    <row r="334951"/>
    <row r="334952"/>
    <row r="334953"/>
    <row r="334954"/>
    <row r="334955"/>
    <row r="334956"/>
    <row r="334957"/>
    <row r="334958"/>
    <row r="334959"/>
    <row r="334960"/>
    <row r="334961"/>
    <row r="334962"/>
    <row r="334963"/>
    <row r="334964"/>
    <row r="334965"/>
    <row r="334966"/>
    <row r="334967"/>
    <row r="334968"/>
    <row r="334969"/>
    <row r="334970"/>
    <row r="334971"/>
    <row r="334972"/>
    <row r="334973"/>
    <row r="334974"/>
    <row r="334975"/>
    <row r="334976"/>
    <row r="334977"/>
    <row r="334978"/>
    <row r="334979"/>
    <row r="334980"/>
    <row r="334981"/>
    <row r="334982"/>
    <row r="334983"/>
    <row r="334984"/>
    <row r="334985"/>
    <row r="334986"/>
    <row r="334987"/>
    <row r="334988"/>
    <row r="334989"/>
    <row r="334990"/>
    <row r="334991"/>
    <row r="334992"/>
    <row r="334993"/>
    <row r="334994"/>
    <row r="334995"/>
    <row r="334996"/>
    <row r="334997"/>
    <row r="334998"/>
    <row r="334999"/>
    <row r="335000"/>
    <row r="335001"/>
    <row r="335002"/>
    <row r="335003"/>
    <row r="335004"/>
    <row r="335005"/>
    <row r="335006"/>
    <row r="335007"/>
    <row r="335008"/>
    <row r="335009"/>
    <row r="335010"/>
    <row r="335011"/>
    <row r="335012"/>
    <row r="335013"/>
    <row r="335014"/>
    <row r="335015"/>
    <row r="335016"/>
    <row r="335017"/>
    <row r="335018"/>
    <row r="335019"/>
    <row r="335020"/>
    <row r="335021"/>
    <row r="335022"/>
    <row r="335023"/>
    <row r="335024"/>
    <row r="335025"/>
    <row r="335026"/>
    <row r="335027"/>
    <row r="335028"/>
    <row r="335029"/>
    <row r="335030"/>
    <row r="335031"/>
    <row r="335032"/>
    <row r="335033"/>
    <row r="335034"/>
    <row r="335035"/>
    <row r="335036"/>
    <row r="335037"/>
    <row r="335038"/>
    <row r="335039"/>
    <row r="335040"/>
    <row r="335041"/>
    <row r="335042"/>
    <row r="335043"/>
    <row r="335044"/>
    <row r="335045"/>
    <row r="335046"/>
    <row r="335047"/>
    <row r="335048"/>
    <row r="335049"/>
    <row r="335050"/>
    <row r="335051"/>
    <row r="335052"/>
    <row r="335053"/>
    <row r="335054"/>
    <row r="335055"/>
    <row r="335056"/>
    <row r="335057"/>
    <row r="335058"/>
    <row r="335059"/>
    <row r="335060"/>
    <row r="335061"/>
    <row r="335062"/>
    <row r="335063"/>
    <row r="335064"/>
    <row r="335065"/>
    <row r="335066"/>
    <row r="335067"/>
    <row r="335068"/>
    <row r="335069"/>
    <row r="335070"/>
    <row r="335071"/>
    <row r="335072"/>
    <row r="335073"/>
    <row r="335074"/>
    <row r="335075"/>
    <row r="335076"/>
    <row r="335077"/>
    <row r="335078"/>
    <row r="335079"/>
    <row r="335080"/>
    <row r="335081"/>
    <row r="335082"/>
    <row r="335083"/>
    <row r="335084"/>
    <row r="335085"/>
    <row r="335086"/>
    <row r="335087"/>
    <row r="335088"/>
    <row r="335089"/>
    <row r="335090"/>
    <row r="335091"/>
    <row r="335092"/>
    <row r="335093"/>
    <row r="335094"/>
    <row r="335095"/>
    <row r="335096"/>
    <row r="335097"/>
    <row r="335098"/>
    <row r="335099"/>
    <row r="335100"/>
    <row r="335101"/>
    <row r="335102"/>
    <row r="335103"/>
    <row r="335104"/>
    <row r="335105"/>
    <row r="335106"/>
    <row r="335107"/>
    <row r="335108"/>
    <row r="335109"/>
    <row r="335110"/>
    <row r="335111"/>
    <row r="335112"/>
    <row r="335113"/>
    <row r="335114"/>
    <row r="335115"/>
    <row r="335116"/>
    <row r="335117"/>
    <row r="335118"/>
    <row r="335119"/>
    <row r="335120"/>
    <row r="335121"/>
    <row r="335122"/>
    <row r="335123"/>
    <row r="335124"/>
    <row r="335125"/>
    <row r="335126"/>
    <row r="335127"/>
    <row r="335128"/>
    <row r="335129"/>
    <row r="335130"/>
    <row r="335131"/>
    <row r="335132"/>
    <row r="335133"/>
    <row r="335134"/>
    <row r="335135"/>
    <row r="335136"/>
    <row r="335137"/>
    <row r="335138"/>
    <row r="335139"/>
    <row r="335140"/>
    <row r="335141"/>
    <row r="335142"/>
    <row r="335143"/>
    <row r="335144"/>
    <row r="335145"/>
    <row r="335146"/>
    <row r="335147"/>
    <row r="335148"/>
    <row r="335149"/>
    <row r="335150"/>
    <row r="335151"/>
    <row r="335152"/>
    <row r="335153"/>
    <row r="335154"/>
    <row r="335155"/>
    <row r="335156"/>
    <row r="335157"/>
    <row r="335158"/>
    <row r="335159"/>
    <row r="335160"/>
    <row r="335161"/>
    <row r="335162"/>
    <row r="335163"/>
    <row r="335164"/>
    <row r="335165"/>
    <row r="335166"/>
    <row r="335167"/>
    <row r="335168"/>
    <row r="335169"/>
    <row r="335170"/>
    <row r="335171"/>
    <row r="335172"/>
    <row r="335173"/>
    <row r="335174"/>
    <row r="335175"/>
    <row r="335176"/>
    <row r="335177"/>
    <row r="335178"/>
    <row r="335179"/>
    <row r="335180"/>
    <row r="335181"/>
    <row r="335182"/>
    <row r="335183"/>
    <row r="335184"/>
    <row r="335185"/>
    <row r="335186"/>
    <row r="335187"/>
    <row r="335188"/>
    <row r="335189"/>
    <row r="335190"/>
    <row r="335191"/>
    <row r="335192"/>
    <row r="335193"/>
    <row r="335194"/>
    <row r="335195"/>
    <row r="335196"/>
    <row r="335197"/>
    <row r="335198"/>
    <row r="335199"/>
    <row r="335200"/>
    <row r="335201"/>
    <row r="335202"/>
    <row r="335203"/>
    <row r="335204"/>
    <row r="335205"/>
    <row r="335206"/>
    <row r="335207"/>
    <row r="335208"/>
    <row r="335209"/>
    <row r="335210"/>
    <row r="335211"/>
    <row r="335212"/>
    <row r="335213"/>
    <row r="335214"/>
    <row r="335215"/>
    <row r="335216"/>
    <row r="335217"/>
    <row r="335218"/>
    <row r="335219"/>
    <row r="335220"/>
    <row r="335221"/>
    <row r="335222"/>
    <row r="335223"/>
    <row r="335224"/>
    <row r="335225"/>
    <row r="335226"/>
    <row r="335227"/>
    <row r="335228"/>
    <row r="335229"/>
    <row r="335230"/>
    <row r="335231"/>
    <row r="335232"/>
    <row r="335233"/>
    <row r="335234"/>
    <row r="335235"/>
    <row r="335236"/>
    <row r="335237"/>
    <row r="335238"/>
    <row r="335239"/>
    <row r="335240"/>
    <row r="335241"/>
    <row r="335242"/>
    <row r="335243"/>
    <row r="335244"/>
    <row r="335245"/>
    <row r="335246"/>
    <row r="335247"/>
    <row r="335248"/>
    <row r="335249"/>
    <row r="335250"/>
    <row r="335251"/>
    <row r="335252"/>
    <row r="335253"/>
    <row r="335254"/>
    <row r="335255"/>
    <row r="335256"/>
    <row r="335257"/>
    <row r="335258"/>
    <row r="335259"/>
    <row r="335260"/>
    <row r="335261"/>
    <row r="335262"/>
    <row r="335263"/>
    <row r="335264"/>
    <row r="335265"/>
    <row r="335266"/>
    <row r="335267"/>
    <row r="335268"/>
    <row r="335269"/>
    <row r="335270"/>
    <row r="335271"/>
    <row r="335272"/>
    <row r="335273"/>
    <row r="335274"/>
    <row r="335275"/>
    <row r="335276"/>
    <row r="335277"/>
    <row r="335278"/>
    <row r="335279"/>
    <row r="335280"/>
    <row r="335281"/>
    <row r="335282"/>
    <row r="335283"/>
    <row r="335284"/>
    <row r="335285"/>
    <row r="335286"/>
    <row r="335287"/>
    <row r="335288"/>
    <row r="335289"/>
    <row r="335290"/>
    <row r="335291"/>
    <row r="335292"/>
    <row r="335293"/>
    <row r="335294"/>
    <row r="335295"/>
    <row r="335296"/>
    <row r="335297"/>
    <row r="335298"/>
    <row r="335299"/>
    <row r="335300"/>
    <row r="335301"/>
    <row r="335302"/>
    <row r="335303"/>
    <row r="335304"/>
    <row r="335305"/>
    <row r="335306"/>
    <row r="335307"/>
    <row r="335308"/>
    <row r="335309"/>
    <row r="335310"/>
    <row r="335311"/>
    <row r="335312"/>
    <row r="335313"/>
    <row r="335314"/>
    <row r="335315"/>
    <row r="335316"/>
    <row r="335317"/>
    <row r="335318"/>
    <row r="335319"/>
    <row r="335320"/>
    <row r="335321"/>
    <row r="335322"/>
    <row r="335323"/>
    <row r="335324"/>
    <row r="335325"/>
    <row r="335326"/>
    <row r="335327"/>
    <row r="335328"/>
    <row r="335329"/>
    <row r="335330"/>
    <row r="335331"/>
    <row r="335332"/>
    <row r="335333"/>
    <row r="335334"/>
    <row r="335335"/>
    <row r="335336"/>
    <row r="335337"/>
    <row r="335338"/>
    <row r="335339"/>
    <row r="335340"/>
    <row r="335341"/>
    <row r="335342"/>
    <row r="335343"/>
    <row r="335344"/>
    <row r="335345"/>
    <row r="335346"/>
    <row r="335347"/>
    <row r="335348"/>
    <row r="335349"/>
    <row r="335350"/>
    <row r="335351"/>
    <row r="335352"/>
    <row r="335353"/>
    <row r="335354"/>
    <row r="335355"/>
    <row r="335356"/>
    <row r="335357"/>
    <row r="335358"/>
    <row r="335359"/>
    <row r="335360"/>
    <row r="335361"/>
    <row r="335362"/>
    <row r="335363"/>
    <row r="335364"/>
    <row r="335365"/>
    <row r="335366"/>
    <row r="335367"/>
    <row r="335368"/>
    <row r="335369"/>
    <row r="335370"/>
    <row r="335371"/>
    <row r="335372"/>
    <row r="335373"/>
    <row r="335374"/>
    <row r="335375"/>
    <row r="335376"/>
    <row r="335377"/>
    <row r="335378"/>
    <row r="335379"/>
    <row r="335380"/>
    <row r="335381"/>
    <row r="335382"/>
    <row r="335383"/>
    <row r="335384"/>
    <row r="335385"/>
    <row r="335386"/>
    <row r="335387"/>
    <row r="335388"/>
    <row r="335389"/>
    <row r="335390"/>
    <row r="335391"/>
    <row r="335392"/>
    <row r="335393"/>
    <row r="335394"/>
    <row r="335395"/>
    <row r="335396"/>
    <row r="335397"/>
    <row r="335398"/>
    <row r="335399"/>
    <row r="335400"/>
    <row r="335401"/>
    <row r="335402"/>
    <row r="335403"/>
    <row r="335404"/>
    <row r="335405"/>
    <row r="335406"/>
    <row r="335407"/>
    <row r="335408"/>
    <row r="335409"/>
    <row r="335410"/>
    <row r="335411"/>
    <row r="335412"/>
    <row r="335413"/>
    <row r="335414"/>
    <row r="335415"/>
    <row r="335416"/>
    <row r="335417"/>
    <row r="335418"/>
    <row r="335419"/>
    <row r="335420"/>
    <row r="335421"/>
    <row r="335422"/>
    <row r="335423"/>
    <row r="335424"/>
    <row r="335425"/>
    <row r="335426"/>
    <row r="335427"/>
    <row r="335428"/>
    <row r="335429"/>
    <row r="335430"/>
    <row r="335431"/>
    <row r="335432"/>
    <row r="335433"/>
    <row r="335434"/>
    <row r="335435"/>
    <row r="335436"/>
    <row r="335437"/>
    <row r="335438"/>
    <row r="335439"/>
    <row r="335440"/>
    <row r="335441"/>
    <row r="335442"/>
    <row r="335443"/>
    <row r="335444"/>
    <row r="335445"/>
    <row r="335446"/>
    <row r="335447"/>
    <row r="335448"/>
    <row r="335449"/>
    <row r="335450"/>
    <row r="335451"/>
    <row r="335452"/>
    <row r="335453"/>
    <row r="335454"/>
    <row r="335455"/>
    <row r="335456"/>
    <row r="335457"/>
    <row r="335458"/>
    <row r="335459"/>
    <row r="335460"/>
    <row r="335461"/>
    <row r="335462"/>
    <row r="335463"/>
    <row r="335464"/>
    <row r="335465"/>
    <row r="335466"/>
    <row r="335467"/>
    <row r="335468"/>
    <row r="335469"/>
    <row r="335470"/>
    <row r="335471"/>
    <row r="335472"/>
    <row r="335473"/>
    <row r="335474"/>
    <row r="335475"/>
    <row r="335476"/>
    <row r="335477"/>
    <row r="335478"/>
    <row r="335479"/>
    <row r="335480"/>
    <row r="335481"/>
    <row r="335482"/>
    <row r="335483"/>
    <row r="335484"/>
    <row r="335485"/>
    <row r="335486"/>
    <row r="335487"/>
    <row r="335488"/>
    <row r="335489"/>
    <row r="335490"/>
    <row r="335491"/>
    <row r="335492"/>
    <row r="335493"/>
    <row r="335494"/>
    <row r="335495"/>
    <row r="335496"/>
    <row r="335497"/>
    <row r="335498"/>
    <row r="335499"/>
    <row r="335500"/>
    <row r="335501"/>
    <row r="335502"/>
    <row r="335503"/>
    <row r="335504"/>
    <row r="335505"/>
    <row r="335506"/>
    <row r="335507"/>
    <row r="335508"/>
    <row r="335509"/>
    <row r="335510"/>
    <row r="335511"/>
    <row r="335512"/>
    <row r="335513"/>
    <row r="335514"/>
    <row r="335515"/>
    <row r="335516"/>
    <row r="335517"/>
    <row r="335518"/>
    <row r="335519"/>
    <row r="335520"/>
    <row r="335521"/>
    <row r="335522"/>
    <row r="335523"/>
    <row r="335524"/>
    <row r="335525"/>
    <row r="335526"/>
    <row r="335527"/>
    <row r="335528"/>
    <row r="335529"/>
    <row r="335530"/>
    <row r="335531"/>
    <row r="335532"/>
    <row r="335533"/>
    <row r="335534"/>
    <row r="335535"/>
    <row r="335536"/>
    <row r="335537"/>
    <row r="335538"/>
    <row r="335539"/>
    <row r="335540"/>
    <row r="335541"/>
    <row r="335542"/>
    <row r="335543"/>
    <row r="335544"/>
    <row r="335545"/>
    <row r="335546"/>
    <row r="335547"/>
    <row r="335548"/>
    <row r="335549"/>
    <row r="335550"/>
    <row r="335551"/>
    <row r="335552"/>
    <row r="335553"/>
    <row r="335554"/>
    <row r="335555"/>
    <row r="335556"/>
    <row r="335557"/>
    <row r="335558"/>
    <row r="335559"/>
    <row r="335560"/>
    <row r="335561"/>
    <row r="335562"/>
    <row r="335563"/>
    <row r="335564"/>
    <row r="335565"/>
    <row r="335566"/>
    <row r="335567"/>
    <row r="335568"/>
    <row r="335569"/>
    <row r="335570"/>
    <row r="335571"/>
    <row r="335572"/>
    <row r="335573"/>
    <row r="335574"/>
    <row r="335575"/>
    <row r="335576"/>
    <row r="335577"/>
    <row r="335578"/>
    <row r="335579"/>
    <row r="335580"/>
    <row r="335581"/>
    <row r="335582"/>
    <row r="335583"/>
    <row r="335584"/>
    <row r="335585"/>
    <row r="335586"/>
    <row r="335587"/>
    <row r="335588"/>
    <row r="335589"/>
    <row r="335590"/>
    <row r="335591"/>
    <row r="335592"/>
    <row r="335593"/>
    <row r="335594"/>
    <row r="335595"/>
    <row r="335596"/>
    <row r="335597"/>
    <row r="335598"/>
    <row r="335599"/>
    <row r="335600"/>
    <row r="335601"/>
    <row r="335602"/>
    <row r="335603"/>
    <row r="335604"/>
    <row r="335605"/>
    <row r="335606"/>
    <row r="335607"/>
    <row r="335608"/>
    <row r="335609"/>
    <row r="335610"/>
    <row r="335611"/>
    <row r="335612"/>
    <row r="335613"/>
    <row r="335614"/>
    <row r="335615"/>
    <row r="335616"/>
    <row r="335617"/>
    <row r="335618"/>
    <row r="335619"/>
    <row r="335620"/>
    <row r="335621"/>
    <row r="335622"/>
    <row r="335623"/>
    <row r="335624"/>
    <row r="335625"/>
    <row r="335626"/>
    <row r="335627"/>
    <row r="335628"/>
    <row r="335629"/>
    <row r="335630"/>
    <row r="335631"/>
    <row r="335632"/>
    <row r="335633"/>
    <row r="335634"/>
    <row r="335635"/>
    <row r="335636"/>
    <row r="335637"/>
    <row r="335638"/>
    <row r="335639"/>
    <row r="335640"/>
    <row r="335641"/>
    <row r="335642"/>
    <row r="335643"/>
    <row r="335644"/>
    <row r="335645"/>
    <row r="335646"/>
    <row r="335647"/>
    <row r="335648"/>
    <row r="335649"/>
    <row r="335650"/>
    <row r="335651"/>
    <row r="335652"/>
    <row r="335653"/>
    <row r="335654"/>
    <row r="335655"/>
    <row r="335656"/>
    <row r="335657"/>
    <row r="335658"/>
    <row r="335659"/>
    <row r="335660"/>
    <row r="335661"/>
    <row r="335662"/>
    <row r="335663"/>
    <row r="335664"/>
    <row r="335665"/>
    <row r="335666"/>
    <row r="335667"/>
    <row r="335668"/>
    <row r="335669"/>
    <row r="335670"/>
    <row r="335671"/>
    <row r="335672"/>
    <row r="335673"/>
    <row r="335674"/>
    <row r="335675"/>
    <row r="335676"/>
    <row r="335677"/>
    <row r="335678"/>
    <row r="335679"/>
    <row r="335680"/>
    <row r="335681"/>
    <row r="335682"/>
    <row r="335683"/>
    <row r="335684"/>
    <row r="335685"/>
    <row r="335686"/>
    <row r="335687"/>
    <row r="335688"/>
    <row r="335689"/>
    <row r="335690"/>
    <row r="335691"/>
    <row r="335692"/>
    <row r="335693"/>
    <row r="335694"/>
    <row r="335695"/>
    <row r="335696"/>
    <row r="335697"/>
    <row r="335698"/>
    <row r="335699"/>
    <row r="335700"/>
    <row r="335701"/>
    <row r="335702"/>
    <row r="335703"/>
    <row r="335704"/>
    <row r="335705"/>
    <row r="335706"/>
    <row r="335707"/>
    <row r="335708"/>
    <row r="335709"/>
    <row r="335710"/>
    <row r="335711"/>
    <row r="335712"/>
    <row r="335713"/>
    <row r="335714"/>
    <row r="335715"/>
    <row r="335716"/>
    <row r="335717"/>
    <row r="335718"/>
    <row r="335719"/>
    <row r="335720"/>
    <row r="335721"/>
    <row r="335722"/>
    <row r="335723"/>
    <row r="335724"/>
    <row r="335725"/>
    <row r="335726"/>
    <row r="335727"/>
    <row r="335728"/>
    <row r="335729"/>
    <row r="335730"/>
    <row r="335731"/>
    <row r="335732"/>
    <row r="335733"/>
    <row r="335734"/>
    <row r="335735"/>
    <row r="335736"/>
    <row r="335737"/>
    <row r="335738"/>
    <row r="335739"/>
    <row r="335740"/>
    <row r="335741"/>
    <row r="335742"/>
    <row r="335743"/>
    <row r="335744"/>
    <row r="335745"/>
    <row r="335746"/>
    <row r="335747"/>
    <row r="335748"/>
    <row r="335749"/>
    <row r="335750"/>
    <row r="335751"/>
    <row r="335752"/>
    <row r="335753"/>
    <row r="335754"/>
    <row r="335755"/>
    <row r="335756"/>
    <row r="335757"/>
    <row r="335758"/>
    <row r="335759"/>
    <row r="335760"/>
    <row r="335761"/>
    <row r="335762"/>
    <row r="335763"/>
    <row r="335764"/>
    <row r="335765"/>
    <row r="335766"/>
    <row r="335767"/>
    <row r="335768"/>
    <row r="335769"/>
    <row r="335770"/>
    <row r="335771"/>
    <row r="335772"/>
    <row r="335773"/>
    <row r="335774"/>
    <row r="335775"/>
    <row r="335776"/>
    <row r="335777"/>
    <row r="335778"/>
    <row r="335779"/>
    <row r="335780"/>
    <row r="335781"/>
    <row r="335782"/>
    <row r="335783"/>
    <row r="335784"/>
    <row r="335785"/>
    <row r="335786"/>
    <row r="335787"/>
    <row r="335788"/>
    <row r="335789"/>
    <row r="335790"/>
    <row r="335791"/>
    <row r="335792"/>
    <row r="335793"/>
    <row r="335794"/>
    <row r="335795"/>
    <row r="335796"/>
    <row r="335797"/>
    <row r="335798"/>
    <row r="335799"/>
    <row r="335800"/>
    <row r="335801"/>
    <row r="335802"/>
    <row r="335803"/>
    <row r="335804"/>
    <row r="335805"/>
    <row r="335806"/>
    <row r="335807"/>
    <row r="335808"/>
    <row r="335809"/>
    <row r="335810"/>
    <row r="335811"/>
    <row r="335812"/>
    <row r="335813"/>
    <row r="335814"/>
    <row r="335815"/>
    <row r="335816"/>
    <row r="335817"/>
    <row r="335818"/>
    <row r="335819"/>
    <row r="335820"/>
    <row r="335821"/>
    <row r="335822"/>
    <row r="335823"/>
    <row r="335824"/>
    <row r="335825"/>
    <row r="335826"/>
    <row r="335827"/>
    <row r="335828"/>
    <row r="335829"/>
    <row r="335830"/>
    <row r="335831"/>
    <row r="335832"/>
    <row r="335833"/>
    <row r="335834"/>
    <row r="335835"/>
    <row r="335836"/>
    <row r="335837"/>
    <row r="335838"/>
    <row r="335839"/>
    <row r="335840"/>
    <row r="335841"/>
    <row r="335842"/>
    <row r="335843"/>
    <row r="335844"/>
    <row r="335845"/>
    <row r="335846"/>
    <row r="335847"/>
    <row r="335848"/>
    <row r="335849"/>
    <row r="335850"/>
    <row r="335851"/>
    <row r="335852"/>
    <row r="335853"/>
    <row r="335854"/>
    <row r="335855"/>
    <row r="335856"/>
    <row r="335857"/>
    <row r="335858"/>
    <row r="335859"/>
    <row r="335860"/>
    <row r="335861"/>
    <row r="335862"/>
    <row r="335863"/>
    <row r="335864"/>
    <row r="335865"/>
    <row r="335866"/>
    <row r="335867"/>
    <row r="335868"/>
    <row r="335869"/>
    <row r="335870"/>
    <row r="335871"/>
    <row r="335872"/>
    <row r="335873"/>
    <row r="335874"/>
    <row r="335875"/>
    <row r="335876"/>
    <row r="335877"/>
    <row r="335878"/>
    <row r="335879"/>
    <row r="335880"/>
    <row r="335881"/>
    <row r="335882"/>
    <row r="335883"/>
    <row r="335884"/>
    <row r="335885"/>
    <row r="335886"/>
    <row r="335887"/>
    <row r="335888"/>
    <row r="335889"/>
    <row r="335890"/>
    <row r="335891"/>
    <row r="335892"/>
    <row r="335893"/>
    <row r="335894"/>
    <row r="335895"/>
    <row r="335896"/>
    <row r="335897"/>
    <row r="335898"/>
    <row r="335899"/>
    <row r="335900"/>
    <row r="335901"/>
    <row r="335902"/>
    <row r="335903"/>
    <row r="335904"/>
    <row r="335905"/>
    <row r="335906"/>
    <row r="335907"/>
    <row r="335908"/>
    <row r="335909"/>
    <row r="335910"/>
    <row r="335911"/>
    <row r="335912"/>
    <row r="335913"/>
    <row r="335914"/>
    <row r="335915"/>
    <row r="335916"/>
    <row r="335917"/>
    <row r="335918"/>
    <row r="335919"/>
    <row r="335920"/>
    <row r="335921"/>
    <row r="335922"/>
    <row r="335923"/>
    <row r="335924"/>
    <row r="335925"/>
    <row r="335926"/>
    <row r="335927"/>
    <row r="335928"/>
    <row r="335929"/>
    <row r="335930"/>
    <row r="335931"/>
    <row r="335932"/>
    <row r="335933"/>
    <row r="335934"/>
    <row r="335935"/>
    <row r="335936"/>
    <row r="335937"/>
    <row r="335938"/>
    <row r="335939"/>
    <row r="335940"/>
    <row r="335941"/>
    <row r="335942"/>
    <row r="335943"/>
    <row r="335944"/>
    <row r="335945"/>
    <row r="335946"/>
    <row r="335947"/>
    <row r="335948"/>
    <row r="335949"/>
    <row r="335950"/>
    <row r="335951"/>
    <row r="335952"/>
    <row r="335953"/>
    <row r="335954"/>
    <row r="335955"/>
    <row r="335956"/>
    <row r="335957"/>
    <row r="335958"/>
    <row r="335959"/>
    <row r="335960"/>
    <row r="335961"/>
    <row r="335962"/>
    <row r="335963"/>
    <row r="335964"/>
    <row r="335965"/>
    <row r="335966"/>
    <row r="335967"/>
    <row r="335968"/>
    <row r="335969"/>
    <row r="335970"/>
    <row r="335971"/>
    <row r="335972"/>
    <row r="335973"/>
    <row r="335974"/>
    <row r="335975"/>
    <row r="335976"/>
    <row r="335977"/>
    <row r="335978"/>
    <row r="335979"/>
    <row r="335980"/>
    <row r="335981"/>
    <row r="335982"/>
    <row r="335983"/>
    <row r="335984"/>
    <row r="335985"/>
    <row r="335986"/>
    <row r="335987"/>
    <row r="335988"/>
    <row r="335989"/>
    <row r="335990"/>
    <row r="335991"/>
    <row r="335992"/>
    <row r="335993"/>
    <row r="335994"/>
    <row r="335995"/>
    <row r="335996"/>
    <row r="335997"/>
    <row r="335998"/>
    <row r="335999"/>
    <row r="336000"/>
    <row r="336001"/>
    <row r="336002"/>
    <row r="336003"/>
    <row r="336004"/>
    <row r="336005"/>
    <row r="336006"/>
    <row r="336007"/>
    <row r="336008"/>
    <row r="336009"/>
    <row r="336010"/>
    <row r="336011"/>
    <row r="336012"/>
    <row r="336013"/>
    <row r="336014"/>
    <row r="336015"/>
    <row r="336016"/>
    <row r="336017"/>
    <row r="336018"/>
    <row r="336019"/>
    <row r="336020"/>
    <row r="336021"/>
    <row r="336022"/>
    <row r="336023"/>
    <row r="336024"/>
    <row r="336025"/>
    <row r="336026"/>
    <row r="336027"/>
    <row r="336028"/>
    <row r="336029"/>
    <row r="336030"/>
    <row r="336031"/>
    <row r="336032"/>
    <row r="336033"/>
    <row r="336034"/>
    <row r="336035"/>
    <row r="336036"/>
    <row r="336037"/>
    <row r="336038"/>
    <row r="336039"/>
    <row r="336040"/>
    <row r="336041"/>
    <row r="336042"/>
    <row r="336043"/>
    <row r="336044"/>
    <row r="336045"/>
    <row r="336046"/>
    <row r="336047"/>
    <row r="336048"/>
    <row r="336049"/>
    <row r="336050"/>
    <row r="336051"/>
    <row r="336052"/>
    <row r="336053"/>
    <row r="336054"/>
    <row r="336055"/>
    <row r="336056"/>
    <row r="336057"/>
    <row r="336058"/>
    <row r="336059"/>
    <row r="336060"/>
    <row r="336061"/>
    <row r="336062"/>
    <row r="336063"/>
    <row r="336064"/>
    <row r="336065"/>
    <row r="336066"/>
    <row r="336067"/>
    <row r="336068"/>
    <row r="336069"/>
    <row r="336070"/>
    <row r="336071"/>
    <row r="336072"/>
    <row r="336073"/>
    <row r="336074"/>
    <row r="336075"/>
    <row r="336076"/>
    <row r="336077"/>
    <row r="336078"/>
    <row r="336079"/>
    <row r="336080"/>
    <row r="336081"/>
    <row r="336082"/>
    <row r="336083"/>
    <row r="336084"/>
    <row r="336085"/>
    <row r="336086"/>
    <row r="336087"/>
    <row r="336088"/>
    <row r="336089"/>
    <row r="336090"/>
    <row r="336091"/>
    <row r="336092"/>
    <row r="336093"/>
    <row r="336094"/>
    <row r="336095"/>
    <row r="336096"/>
    <row r="336097"/>
    <row r="336098"/>
    <row r="336099"/>
    <row r="336100"/>
    <row r="336101"/>
    <row r="336102"/>
    <row r="336103"/>
    <row r="336104"/>
    <row r="336105"/>
    <row r="336106"/>
    <row r="336107"/>
    <row r="336108"/>
    <row r="336109"/>
    <row r="336110"/>
    <row r="336111"/>
    <row r="336112"/>
    <row r="336113"/>
    <row r="336114"/>
    <row r="336115"/>
    <row r="336116"/>
    <row r="336117"/>
    <row r="336118"/>
    <row r="336119"/>
    <row r="336120"/>
    <row r="336121"/>
    <row r="336122"/>
    <row r="336123"/>
    <row r="336124"/>
    <row r="336125"/>
    <row r="336126"/>
    <row r="336127"/>
    <row r="336128"/>
    <row r="336129"/>
    <row r="336130"/>
    <row r="336131"/>
    <row r="336132"/>
    <row r="336133"/>
    <row r="336134"/>
    <row r="336135"/>
    <row r="336136"/>
    <row r="336137"/>
    <row r="336138"/>
    <row r="336139"/>
    <row r="336140"/>
    <row r="336141"/>
    <row r="336142"/>
    <row r="336143"/>
    <row r="336144"/>
    <row r="336145"/>
    <row r="336146"/>
    <row r="336147"/>
    <row r="336148"/>
    <row r="336149"/>
    <row r="336150"/>
    <row r="336151"/>
    <row r="336152"/>
    <row r="336153"/>
    <row r="336154"/>
    <row r="336155"/>
    <row r="336156"/>
    <row r="336157"/>
    <row r="336158"/>
    <row r="336159"/>
    <row r="336160"/>
    <row r="336161"/>
    <row r="336162"/>
    <row r="336163"/>
    <row r="336164"/>
    <row r="336165"/>
    <row r="336166"/>
    <row r="336167"/>
    <row r="336168"/>
    <row r="336169"/>
    <row r="336170"/>
    <row r="336171"/>
    <row r="336172"/>
    <row r="336173"/>
    <row r="336174"/>
    <row r="336175"/>
    <row r="336176"/>
    <row r="336177"/>
    <row r="336178"/>
    <row r="336179"/>
    <row r="336180"/>
    <row r="336181"/>
    <row r="336182"/>
    <row r="336183"/>
    <row r="336184"/>
    <row r="336185"/>
    <row r="336186"/>
    <row r="336187"/>
    <row r="336188"/>
    <row r="336189"/>
    <row r="336190"/>
    <row r="336191"/>
    <row r="336192"/>
    <row r="336193"/>
    <row r="336194"/>
    <row r="336195"/>
    <row r="336196"/>
    <row r="336197"/>
    <row r="336198"/>
    <row r="336199"/>
    <row r="336200"/>
    <row r="336201"/>
    <row r="336202"/>
    <row r="336203"/>
    <row r="336204"/>
    <row r="336205"/>
    <row r="336206"/>
    <row r="336207"/>
    <row r="336208"/>
    <row r="336209"/>
    <row r="336210"/>
    <row r="336211"/>
    <row r="336212"/>
    <row r="336213"/>
    <row r="336214"/>
    <row r="336215"/>
    <row r="336216"/>
    <row r="336217"/>
    <row r="336218"/>
    <row r="336219"/>
    <row r="336220"/>
    <row r="336221"/>
    <row r="336222"/>
    <row r="336223"/>
    <row r="336224"/>
    <row r="336225"/>
    <row r="336226"/>
    <row r="336227"/>
    <row r="336228"/>
    <row r="336229"/>
    <row r="336230"/>
    <row r="336231"/>
    <row r="336232"/>
    <row r="336233"/>
    <row r="336234"/>
    <row r="336235"/>
    <row r="336236"/>
    <row r="336237"/>
    <row r="336238"/>
    <row r="336239"/>
    <row r="336240"/>
    <row r="336241"/>
    <row r="336242"/>
    <row r="336243"/>
    <row r="336244"/>
    <row r="336245"/>
    <row r="336246"/>
    <row r="336247"/>
    <row r="336248"/>
    <row r="336249"/>
    <row r="336250"/>
    <row r="336251"/>
    <row r="336252"/>
    <row r="336253"/>
    <row r="336254"/>
    <row r="336255"/>
    <row r="336256"/>
    <row r="336257"/>
    <row r="336258"/>
    <row r="336259"/>
    <row r="336260"/>
    <row r="336261"/>
    <row r="336262"/>
    <row r="336263"/>
    <row r="336264"/>
    <row r="336265"/>
    <row r="336266"/>
    <row r="336267"/>
    <row r="336268"/>
    <row r="336269"/>
    <row r="336270"/>
    <row r="336271"/>
    <row r="336272"/>
    <row r="336273"/>
    <row r="336274"/>
    <row r="336275"/>
    <row r="336276"/>
    <row r="336277"/>
    <row r="336278"/>
    <row r="336279"/>
    <row r="336280"/>
    <row r="336281"/>
    <row r="336282"/>
    <row r="336283"/>
    <row r="336284"/>
    <row r="336285"/>
    <row r="336286"/>
    <row r="336287"/>
    <row r="336288"/>
    <row r="336289"/>
    <row r="336290"/>
    <row r="336291"/>
    <row r="336292"/>
    <row r="336293"/>
    <row r="336294"/>
    <row r="336295"/>
    <row r="336296"/>
    <row r="336297"/>
    <row r="336298"/>
    <row r="336299"/>
    <row r="336300"/>
    <row r="336301"/>
    <row r="336302"/>
    <row r="336303"/>
    <row r="336304"/>
    <row r="336305"/>
    <row r="336306"/>
    <row r="336307"/>
    <row r="336308"/>
    <row r="336309"/>
    <row r="336310"/>
    <row r="336311"/>
    <row r="336312"/>
    <row r="336313"/>
    <row r="336314"/>
    <row r="336315"/>
    <row r="336316"/>
    <row r="336317"/>
    <row r="336318"/>
    <row r="336319"/>
    <row r="336320"/>
    <row r="336321"/>
    <row r="336322"/>
    <row r="336323"/>
    <row r="336324"/>
    <row r="336325"/>
    <row r="336326"/>
    <row r="336327"/>
    <row r="336328"/>
    <row r="336329"/>
    <row r="336330"/>
    <row r="336331"/>
    <row r="336332"/>
    <row r="336333"/>
    <row r="336334"/>
    <row r="336335"/>
    <row r="336336"/>
    <row r="336337"/>
    <row r="336338"/>
    <row r="336339"/>
    <row r="336340"/>
    <row r="336341"/>
    <row r="336342"/>
    <row r="336343"/>
    <row r="336344"/>
    <row r="336345"/>
    <row r="336346"/>
    <row r="336347"/>
    <row r="336348"/>
    <row r="336349"/>
    <row r="336350"/>
    <row r="336351"/>
    <row r="336352"/>
    <row r="336353"/>
    <row r="336354"/>
    <row r="336355"/>
    <row r="336356"/>
    <row r="336357"/>
    <row r="336358"/>
    <row r="336359"/>
    <row r="336360"/>
    <row r="336361"/>
    <row r="336362"/>
    <row r="336363"/>
    <row r="336364"/>
    <row r="336365"/>
    <row r="336366"/>
    <row r="336367"/>
    <row r="336368"/>
    <row r="336369"/>
    <row r="336370"/>
    <row r="336371"/>
    <row r="336372"/>
    <row r="336373"/>
    <row r="336374"/>
    <row r="336375"/>
    <row r="336376"/>
    <row r="336377"/>
    <row r="336378"/>
    <row r="336379"/>
    <row r="336380"/>
    <row r="336381"/>
    <row r="336382"/>
    <row r="336383"/>
    <row r="336384"/>
    <row r="336385"/>
    <row r="336386"/>
    <row r="336387"/>
    <row r="336388"/>
    <row r="336389"/>
    <row r="336390"/>
    <row r="336391"/>
    <row r="336392"/>
    <row r="336393"/>
    <row r="336394"/>
    <row r="336395"/>
    <row r="336396"/>
    <row r="336397"/>
    <row r="336398"/>
    <row r="336399"/>
    <row r="336400"/>
    <row r="336401"/>
    <row r="336402"/>
    <row r="336403"/>
    <row r="336404"/>
    <row r="336405"/>
    <row r="336406"/>
    <row r="336407"/>
    <row r="336408"/>
    <row r="336409"/>
    <row r="336410"/>
    <row r="336411"/>
    <row r="336412"/>
    <row r="336413"/>
    <row r="336414"/>
    <row r="336415"/>
    <row r="336416"/>
    <row r="336417"/>
    <row r="336418"/>
    <row r="336419"/>
    <row r="336420"/>
    <row r="336421"/>
    <row r="336422"/>
    <row r="336423"/>
    <row r="336424"/>
    <row r="336425"/>
    <row r="336426"/>
    <row r="336427"/>
    <row r="336428"/>
    <row r="336429"/>
    <row r="336430"/>
    <row r="336431"/>
    <row r="336432"/>
    <row r="336433"/>
    <row r="336434"/>
    <row r="336435"/>
    <row r="336436"/>
    <row r="336437"/>
    <row r="336438"/>
    <row r="336439"/>
    <row r="336440"/>
    <row r="336441"/>
    <row r="336442"/>
    <row r="336443"/>
    <row r="336444"/>
    <row r="336445"/>
    <row r="336446"/>
    <row r="336447"/>
    <row r="336448"/>
    <row r="336449"/>
    <row r="336450"/>
    <row r="336451"/>
    <row r="336452"/>
    <row r="336453"/>
    <row r="336454"/>
    <row r="336455"/>
    <row r="336456"/>
    <row r="336457"/>
    <row r="336458"/>
    <row r="336459"/>
    <row r="336460"/>
    <row r="336461"/>
    <row r="336462"/>
    <row r="336463"/>
    <row r="336464"/>
    <row r="336465"/>
    <row r="336466"/>
    <row r="336467"/>
    <row r="336468"/>
    <row r="336469"/>
    <row r="336470"/>
    <row r="336471"/>
    <row r="336472"/>
    <row r="336473"/>
    <row r="336474"/>
    <row r="336475"/>
    <row r="336476"/>
    <row r="336477"/>
    <row r="336478"/>
    <row r="336479"/>
    <row r="336480"/>
    <row r="336481"/>
    <row r="336482"/>
    <row r="336483"/>
    <row r="336484"/>
    <row r="336485"/>
    <row r="336486"/>
    <row r="336487"/>
    <row r="336488"/>
    <row r="336489"/>
    <row r="336490"/>
    <row r="336491"/>
    <row r="336492"/>
    <row r="336493"/>
    <row r="336494"/>
    <row r="336495"/>
    <row r="336496"/>
    <row r="336497"/>
    <row r="336498"/>
    <row r="336499"/>
    <row r="336500"/>
    <row r="336501"/>
    <row r="336502"/>
    <row r="336503"/>
    <row r="336504"/>
    <row r="336505"/>
    <row r="336506"/>
    <row r="336507"/>
    <row r="336508"/>
    <row r="336509"/>
    <row r="336510"/>
    <row r="336511"/>
    <row r="336512"/>
    <row r="336513"/>
    <row r="336514"/>
    <row r="336515"/>
    <row r="336516"/>
    <row r="336517"/>
    <row r="336518"/>
    <row r="336519"/>
    <row r="336520"/>
    <row r="336521"/>
    <row r="336522"/>
    <row r="336523"/>
    <row r="336524"/>
    <row r="336525"/>
    <row r="336526"/>
    <row r="336527"/>
    <row r="336528"/>
    <row r="336529"/>
    <row r="336530"/>
    <row r="336531"/>
    <row r="336532"/>
    <row r="336533"/>
    <row r="336534"/>
    <row r="336535"/>
    <row r="336536"/>
    <row r="336537"/>
    <row r="336538"/>
    <row r="336539"/>
    <row r="336540"/>
    <row r="336541"/>
    <row r="336542"/>
    <row r="336543"/>
    <row r="336544"/>
    <row r="336545"/>
    <row r="336546"/>
    <row r="336547"/>
    <row r="336548"/>
    <row r="336549"/>
    <row r="336550"/>
    <row r="336551"/>
    <row r="336552"/>
    <row r="336553"/>
    <row r="336554"/>
    <row r="336555"/>
    <row r="336556"/>
    <row r="336557"/>
    <row r="336558"/>
    <row r="336559"/>
    <row r="336560"/>
    <row r="336561"/>
    <row r="336562"/>
    <row r="336563"/>
    <row r="336564"/>
    <row r="336565"/>
    <row r="336566"/>
    <row r="336567"/>
    <row r="336568"/>
    <row r="336569"/>
    <row r="336570"/>
    <row r="336571"/>
    <row r="336572"/>
    <row r="336573"/>
    <row r="336574"/>
    <row r="336575"/>
    <row r="336576"/>
    <row r="336577"/>
    <row r="336578"/>
    <row r="336579"/>
    <row r="336580"/>
    <row r="336581"/>
    <row r="336582"/>
    <row r="336583"/>
    <row r="336584"/>
    <row r="336585"/>
    <row r="336586"/>
    <row r="336587"/>
    <row r="336588"/>
    <row r="336589"/>
    <row r="336590"/>
    <row r="336591"/>
    <row r="336592"/>
    <row r="336593"/>
    <row r="336594"/>
    <row r="336595"/>
    <row r="336596"/>
    <row r="336597"/>
    <row r="336598"/>
    <row r="336599"/>
    <row r="336600"/>
    <row r="336601"/>
    <row r="336602"/>
    <row r="336603"/>
    <row r="336604"/>
    <row r="336605"/>
    <row r="336606"/>
    <row r="336607"/>
    <row r="336608"/>
    <row r="336609"/>
    <row r="336610"/>
    <row r="336611"/>
    <row r="336612"/>
    <row r="336613"/>
    <row r="336614"/>
    <row r="336615"/>
    <row r="336616"/>
    <row r="336617"/>
    <row r="336618"/>
    <row r="336619"/>
    <row r="336620"/>
    <row r="336621"/>
    <row r="336622"/>
    <row r="336623"/>
    <row r="336624"/>
    <row r="336625"/>
    <row r="336626"/>
    <row r="336627"/>
    <row r="336628"/>
    <row r="336629"/>
    <row r="336630"/>
    <row r="336631"/>
    <row r="336632"/>
    <row r="336633"/>
    <row r="336634"/>
    <row r="336635"/>
    <row r="336636"/>
    <row r="336637"/>
    <row r="336638"/>
    <row r="336639"/>
    <row r="336640"/>
    <row r="336641"/>
    <row r="336642"/>
    <row r="336643"/>
    <row r="336644"/>
    <row r="336645"/>
    <row r="336646"/>
    <row r="336647"/>
    <row r="336648"/>
    <row r="336649"/>
    <row r="336650"/>
    <row r="336651"/>
    <row r="336652"/>
    <row r="336653"/>
    <row r="336654"/>
    <row r="336655"/>
    <row r="336656"/>
    <row r="336657"/>
    <row r="336658"/>
    <row r="336659"/>
    <row r="336660"/>
    <row r="336661"/>
    <row r="336662"/>
    <row r="336663"/>
    <row r="336664"/>
    <row r="336665"/>
    <row r="336666"/>
    <row r="336667"/>
    <row r="336668"/>
    <row r="336669"/>
    <row r="336670"/>
    <row r="336671"/>
    <row r="336672"/>
    <row r="336673"/>
    <row r="336674"/>
    <row r="336675"/>
    <row r="336676"/>
    <row r="336677"/>
    <row r="336678"/>
    <row r="336679"/>
    <row r="336680"/>
    <row r="336681"/>
    <row r="336682"/>
    <row r="336683"/>
    <row r="336684"/>
    <row r="336685"/>
    <row r="336686"/>
    <row r="336687"/>
    <row r="336688"/>
    <row r="336689"/>
    <row r="336690"/>
    <row r="336691"/>
    <row r="336692"/>
    <row r="336693"/>
    <row r="336694"/>
    <row r="336695"/>
    <row r="336696"/>
    <row r="336697"/>
    <row r="336698"/>
    <row r="336699"/>
    <row r="336700"/>
    <row r="336701"/>
    <row r="336702"/>
    <row r="336703"/>
    <row r="336704"/>
    <row r="336705"/>
    <row r="336706"/>
    <row r="336707"/>
    <row r="336708"/>
    <row r="336709"/>
    <row r="336710"/>
    <row r="336711"/>
    <row r="336712"/>
    <row r="336713"/>
    <row r="336714"/>
    <row r="336715"/>
    <row r="336716"/>
    <row r="336717"/>
    <row r="336718"/>
    <row r="336719"/>
    <row r="336720"/>
    <row r="336721"/>
    <row r="336722"/>
    <row r="336723"/>
    <row r="336724"/>
    <row r="336725"/>
    <row r="336726"/>
    <row r="336727"/>
    <row r="336728"/>
    <row r="336729"/>
    <row r="336730"/>
    <row r="336731"/>
    <row r="336732"/>
    <row r="336733"/>
    <row r="336734"/>
    <row r="336735"/>
    <row r="336736"/>
    <row r="336737"/>
    <row r="336738"/>
    <row r="336739"/>
    <row r="336740"/>
    <row r="336741"/>
    <row r="336742"/>
    <row r="336743"/>
    <row r="336744"/>
    <row r="336745"/>
    <row r="336746"/>
    <row r="336747"/>
    <row r="336748"/>
    <row r="336749"/>
    <row r="336750"/>
    <row r="336751"/>
    <row r="336752"/>
    <row r="336753"/>
    <row r="336754"/>
    <row r="336755"/>
    <row r="336756"/>
    <row r="336757"/>
    <row r="336758"/>
    <row r="336759"/>
    <row r="336760"/>
    <row r="336761"/>
    <row r="336762"/>
    <row r="336763"/>
    <row r="336764"/>
    <row r="336765"/>
    <row r="336766"/>
    <row r="336767"/>
    <row r="336768"/>
    <row r="336769"/>
    <row r="336770"/>
    <row r="336771"/>
    <row r="336772"/>
    <row r="336773"/>
    <row r="336774"/>
    <row r="336775"/>
    <row r="336776"/>
    <row r="336777"/>
    <row r="336778"/>
    <row r="336779"/>
    <row r="336780"/>
    <row r="336781"/>
    <row r="336782"/>
    <row r="336783"/>
    <row r="336784"/>
    <row r="336785"/>
    <row r="336786"/>
    <row r="336787"/>
    <row r="336788"/>
    <row r="336789"/>
    <row r="336790"/>
    <row r="336791"/>
    <row r="336792"/>
    <row r="336793"/>
    <row r="336794"/>
    <row r="336795"/>
    <row r="336796"/>
    <row r="336797"/>
    <row r="336798"/>
    <row r="336799"/>
    <row r="336800"/>
    <row r="336801"/>
    <row r="336802"/>
    <row r="336803"/>
    <row r="336804"/>
    <row r="336805"/>
    <row r="336806"/>
    <row r="336807"/>
    <row r="336808"/>
    <row r="336809"/>
    <row r="336810"/>
    <row r="336811"/>
    <row r="336812"/>
    <row r="336813"/>
    <row r="336814"/>
    <row r="336815"/>
    <row r="336816"/>
    <row r="336817"/>
    <row r="336818"/>
    <row r="336819"/>
    <row r="336820"/>
    <row r="336821"/>
    <row r="336822"/>
    <row r="336823"/>
    <row r="336824"/>
    <row r="336825"/>
    <row r="336826"/>
    <row r="336827"/>
    <row r="336828"/>
    <row r="336829"/>
    <row r="336830"/>
    <row r="336831"/>
    <row r="336832"/>
    <row r="336833"/>
    <row r="336834"/>
    <row r="336835"/>
    <row r="336836"/>
    <row r="336837"/>
    <row r="336838"/>
    <row r="336839"/>
    <row r="336840"/>
    <row r="336841"/>
    <row r="336842"/>
    <row r="336843"/>
    <row r="336844"/>
    <row r="336845"/>
    <row r="336846"/>
    <row r="336847"/>
    <row r="336848"/>
    <row r="336849"/>
    <row r="336850"/>
    <row r="336851"/>
    <row r="336852"/>
    <row r="336853"/>
    <row r="336854"/>
    <row r="336855"/>
    <row r="336856"/>
    <row r="336857"/>
    <row r="336858"/>
    <row r="336859"/>
    <row r="336860"/>
    <row r="336861"/>
    <row r="336862"/>
    <row r="336863"/>
    <row r="336864"/>
    <row r="336865"/>
    <row r="336866"/>
    <row r="336867"/>
    <row r="336868"/>
    <row r="336869"/>
    <row r="336870"/>
    <row r="336871"/>
    <row r="336872"/>
    <row r="336873"/>
    <row r="336874"/>
    <row r="336875"/>
    <row r="336876"/>
    <row r="336877"/>
    <row r="336878"/>
    <row r="336879"/>
    <row r="336880"/>
    <row r="336881"/>
    <row r="336882"/>
    <row r="336883"/>
    <row r="336884"/>
    <row r="336885"/>
    <row r="336886"/>
    <row r="336887"/>
    <row r="336888"/>
    <row r="336889"/>
    <row r="336890"/>
    <row r="336891"/>
    <row r="336892"/>
    <row r="336893"/>
    <row r="336894"/>
    <row r="336895"/>
    <row r="336896"/>
    <row r="336897"/>
    <row r="336898"/>
    <row r="336899"/>
    <row r="336900"/>
    <row r="336901"/>
    <row r="336902"/>
    <row r="336903"/>
    <row r="336904"/>
    <row r="336905"/>
    <row r="336906"/>
    <row r="336907"/>
    <row r="336908"/>
    <row r="336909"/>
    <row r="336910"/>
    <row r="336911"/>
    <row r="336912"/>
    <row r="336913"/>
    <row r="336914"/>
    <row r="336915"/>
    <row r="336916"/>
    <row r="336917"/>
    <row r="336918"/>
    <row r="336919"/>
    <row r="336920"/>
    <row r="336921"/>
    <row r="336922"/>
    <row r="336923"/>
    <row r="336924"/>
    <row r="336925"/>
    <row r="336926"/>
    <row r="336927"/>
    <row r="336928"/>
    <row r="336929"/>
    <row r="336930"/>
    <row r="336931"/>
    <row r="336932"/>
    <row r="336933"/>
    <row r="336934"/>
    <row r="336935"/>
    <row r="336936"/>
    <row r="336937"/>
    <row r="336938"/>
    <row r="336939"/>
    <row r="336940"/>
    <row r="336941"/>
    <row r="336942"/>
    <row r="336943"/>
    <row r="336944"/>
    <row r="336945"/>
    <row r="336946"/>
    <row r="336947"/>
    <row r="336948"/>
    <row r="336949"/>
    <row r="336950"/>
    <row r="336951"/>
    <row r="336952"/>
    <row r="336953"/>
    <row r="336954"/>
    <row r="336955"/>
    <row r="336956"/>
    <row r="336957"/>
    <row r="336958"/>
    <row r="336959"/>
    <row r="336960"/>
    <row r="336961"/>
    <row r="336962"/>
    <row r="336963"/>
    <row r="336964"/>
    <row r="336965"/>
    <row r="336966"/>
    <row r="336967"/>
    <row r="336968"/>
    <row r="336969"/>
    <row r="336970"/>
    <row r="336971"/>
    <row r="336972"/>
    <row r="336973"/>
    <row r="336974"/>
    <row r="336975"/>
    <row r="336976"/>
    <row r="336977"/>
    <row r="336978"/>
    <row r="336979"/>
    <row r="336980"/>
    <row r="336981"/>
    <row r="336982"/>
    <row r="336983"/>
    <row r="336984"/>
    <row r="336985"/>
    <row r="336986"/>
    <row r="336987"/>
    <row r="336988"/>
    <row r="336989"/>
    <row r="336990"/>
    <row r="336991"/>
    <row r="336992"/>
    <row r="336993"/>
    <row r="336994"/>
    <row r="336995"/>
    <row r="336996"/>
    <row r="336997"/>
    <row r="336998"/>
    <row r="336999"/>
    <row r="337000"/>
    <row r="337001"/>
    <row r="337002"/>
    <row r="337003"/>
    <row r="337004"/>
    <row r="337005"/>
    <row r="337006"/>
    <row r="337007"/>
    <row r="337008"/>
    <row r="337009"/>
    <row r="337010"/>
    <row r="337011"/>
    <row r="337012"/>
    <row r="337013"/>
    <row r="337014"/>
    <row r="337015"/>
    <row r="337016"/>
    <row r="337017"/>
    <row r="337018"/>
    <row r="337019"/>
    <row r="337020"/>
    <row r="337021"/>
    <row r="337022"/>
    <row r="337023"/>
    <row r="337024"/>
    <row r="337025"/>
    <row r="337026"/>
    <row r="337027"/>
    <row r="337028"/>
    <row r="337029"/>
    <row r="337030"/>
    <row r="337031"/>
    <row r="337032"/>
    <row r="337033"/>
    <row r="337034"/>
    <row r="337035"/>
    <row r="337036"/>
    <row r="337037"/>
    <row r="337038"/>
    <row r="337039"/>
    <row r="337040"/>
    <row r="337041"/>
    <row r="337042"/>
    <row r="337043"/>
    <row r="337044"/>
    <row r="337045"/>
    <row r="337046"/>
    <row r="337047"/>
    <row r="337048"/>
    <row r="337049"/>
    <row r="337050"/>
    <row r="337051"/>
    <row r="337052"/>
    <row r="337053"/>
    <row r="337054"/>
    <row r="337055"/>
    <row r="337056"/>
    <row r="337057"/>
    <row r="337058"/>
    <row r="337059"/>
    <row r="337060"/>
    <row r="337061"/>
    <row r="337062"/>
    <row r="337063"/>
    <row r="337064"/>
    <row r="337065"/>
    <row r="337066"/>
    <row r="337067"/>
    <row r="337068"/>
    <row r="337069"/>
    <row r="337070"/>
    <row r="337071"/>
    <row r="337072"/>
    <row r="337073"/>
    <row r="337074"/>
    <row r="337075"/>
    <row r="337076"/>
    <row r="337077"/>
    <row r="337078"/>
    <row r="337079"/>
    <row r="337080"/>
    <row r="337081"/>
    <row r="337082"/>
    <row r="337083"/>
    <row r="337084"/>
    <row r="337085"/>
    <row r="337086"/>
    <row r="337087"/>
    <row r="337088"/>
    <row r="337089"/>
    <row r="337090"/>
    <row r="337091"/>
    <row r="337092"/>
    <row r="337093"/>
    <row r="337094"/>
    <row r="337095"/>
    <row r="337096"/>
    <row r="337097"/>
    <row r="337098"/>
    <row r="337099"/>
    <row r="337100"/>
    <row r="337101"/>
    <row r="337102"/>
    <row r="337103"/>
    <row r="337104"/>
    <row r="337105"/>
    <row r="337106"/>
    <row r="337107"/>
    <row r="337108"/>
    <row r="337109"/>
    <row r="337110"/>
    <row r="337111"/>
    <row r="337112"/>
    <row r="337113"/>
    <row r="337114"/>
    <row r="337115"/>
    <row r="337116"/>
    <row r="337117"/>
    <row r="337118"/>
    <row r="337119"/>
    <row r="337120"/>
    <row r="337121"/>
    <row r="337122"/>
    <row r="337123"/>
    <row r="337124"/>
    <row r="337125"/>
    <row r="337126"/>
    <row r="337127"/>
    <row r="337128"/>
    <row r="337129"/>
    <row r="337130"/>
    <row r="337131"/>
    <row r="337132"/>
    <row r="337133"/>
    <row r="337134"/>
    <row r="337135"/>
    <row r="337136"/>
    <row r="337137"/>
    <row r="337138"/>
    <row r="337139"/>
    <row r="337140"/>
    <row r="337141"/>
    <row r="337142"/>
    <row r="337143"/>
    <row r="337144"/>
    <row r="337145"/>
    <row r="337146"/>
    <row r="337147"/>
    <row r="337148"/>
    <row r="337149"/>
    <row r="337150"/>
    <row r="337151"/>
    <row r="337152"/>
    <row r="337153"/>
    <row r="337154"/>
    <row r="337155"/>
    <row r="337156"/>
    <row r="337157"/>
    <row r="337158"/>
    <row r="337159"/>
    <row r="337160"/>
    <row r="337161"/>
    <row r="337162"/>
    <row r="337163"/>
    <row r="337164"/>
    <row r="337165"/>
    <row r="337166"/>
    <row r="337167"/>
    <row r="337168"/>
    <row r="337169"/>
    <row r="337170"/>
    <row r="337171"/>
    <row r="337172"/>
    <row r="337173"/>
    <row r="337174"/>
    <row r="337175"/>
    <row r="337176"/>
    <row r="337177"/>
    <row r="337178"/>
    <row r="337179"/>
    <row r="337180"/>
    <row r="337181"/>
    <row r="337182"/>
    <row r="337183"/>
    <row r="337184"/>
    <row r="337185"/>
    <row r="337186"/>
    <row r="337187"/>
    <row r="337188"/>
    <row r="337189"/>
    <row r="337190"/>
    <row r="337191"/>
    <row r="337192"/>
    <row r="337193"/>
    <row r="337194"/>
    <row r="337195"/>
    <row r="337196"/>
    <row r="337197"/>
    <row r="337198"/>
    <row r="337199"/>
    <row r="337200"/>
    <row r="337201"/>
    <row r="337202"/>
    <row r="337203"/>
    <row r="337204"/>
    <row r="337205"/>
    <row r="337206"/>
    <row r="337207"/>
    <row r="337208"/>
    <row r="337209"/>
    <row r="337210"/>
    <row r="337211"/>
    <row r="337212"/>
    <row r="337213"/>
    <row r="337214"/>
    <row r="337215"/>
    <row r="337216"/>
    <row r="337217"/>
    <row r="337218"/>
    <row r="337219"/>
    <row r="337220"/>
    <row r="337221"/>
    <row r="337222"/>
    <row r="337223"/>
    <row r="337224"/>
    <row r="337225"/>
    <row r="337226"/>
    <row r="337227"/>
    <row r="337228"/>
    <row r="337229"/>
    <row r="337230"/>
    <row r="337231"/>
    <row r="337232"/>
    <row r="337233"/>
    <row r="337234"/>
    <row r="337235"/>
    <row r="337236"/>
    <row r="337237"/>
    <row r="337238"/>
    <row r="337239"/>
    <row r="337240"/>
    <row r="337241"/>
    <row r="337242"/>
    <row r="337243"/>
    <row r="337244"/>
    <row r="337245"/>
    <row r="337246"/>
    <row r="337247"/>
    <row r="337248"/>
    <row r="337249"/>
    <row r="337250"/>
    <row r="337251"/>
    <row r="337252"/>
    <row r="337253"/>
    <row r="337254"/>
    <row r="337255"/>
    <row r="337256"/>
    <row r="337257"/>
    <row r="337258"/>
    <row r="337259"/>
    <row r="337260"/>
    <row r="337261"/>
    <row r="337262"/>
    <row r="337263"/>
    <row r="337264"/>
    <row r="337265"/>
    <row r="337266"/>
    <row r="337267"/>
    <row r="337268"/>
    <row r="337269"/>
    <row r="337270"/>
    <row r="337271"/>
    <row r="337272"/>
    <row r="337273"/>
    <row r="337274"/>
    <row r="337275"/>
    <row r="337276"/>
    <row r="337277"/>
    <row r="337278"/>
    <row r="337279"/>
    <row r="337280"/>
    <row r="337281"/>
    <row r="337282"/>
    <row r="337283"/>
    <row r="337284"/>
    <row r="337285"/>
    <row r="337286"/>
    <row r="337287"/>
    <row r="337288"/>
    <row r="337289"/>
    <row r="337290"/>
    <row r="337291"/>
    <row r="337292"/>
    <row r="337293"/>
    <row r="337294"/>
    <row r="337295"/>
    <row r="337296"/>
    <row r="337297"/>
    <row r="337298"/>
    <row r="337299"/>
    <row r="337300"/>
    <row r="337301"/>
    <row r="337302"/>
    <row r="337303"/>
    <row r="337304"/>
    <row r="337305"/>
    <row r="337306"/>
    <row r="337307"/>
    <row r="337308"/>
    <row r="337309"/>
    <row r="337310"/>
    <row r="337311"/>
    <row r="337312"/>
    <row r="337313"/>
    <row r="337314"/>
    <row r="337315"/>
    <row r="337316"/>
    <row r="337317"/>
    <row r="337318"/>
    <row r="337319"/>
    <row r="337320"/>
    <row r="337321"/>
    <row r="337322"/>
    <row r="337323"/>
    <row r="337324"/>
    <row r="337325"/>
    <row r="337326"/>
    <row r="337327"/>
    <row r="337328"/>
    <row r="337329"/>
    <row r="337330"/>
    <row r="337331"/>
    <row r="337332"/>
    <row r="337333"/>
    <row r="337334"/>
    <row r="337335"/>
    <row r="337336"/>
    <row r="337337"/>
    <row r="337338"/>
    <row r="337339"/>
    <row r="337340"/>
    <row r="337341"/>
    <row r="337342"/>
    <row r="337343"/>
    <row r="337344"/>
    <row r="337345"/>
    <row r="337346"/>
    <row r="337347"/>
    <row r="337348"/>
    <row r="337349"/>
    <row r="337350"/>
    <row r="337351"/>
    <row r="337352"/>
    <row r="337353"/>
    <row r="337354"/>
    <row r="337355"/>
    <row r="337356"/>
    <row r="337357"/>
    <row r="337358"/>
    <row r="337359"/>
    <row r="337360"/>
    <row r="337361"/>
    <row r="337362"/>
    <row r="337363"/>
    <row r="337364"/>
    <row r="337365"/>
    <row r="337366"/>
    <row r="337367"/>
    <row r="337368"/>
    <row r="337369"/>
    <row r="337370"/>
    <row r="337371"/>
    <row r="337372"/>
    <row r="337373"/>
    <row r="337374"/>
    <row r="337375"/>
    <row r="337376"/>
    <row r="337377"/>
    <row r="337378"/>
    <row r="337379"/>
    <row r="337380"/>
    <row r="337381"/>
    <row r="337382"/>
    <row r="337383"/>
    <row r="337384"/>
    <row r="337385"/>
    <row r="337386"/>
    <row r="337387"/>
    <row r="337388"/>
    <row r="337389"/>
    <row r="337390"/>
    <row r="337391"/>
    <row r="337392"/>
    <row r="337393"/>
    <row r="337394"/>
    <row r="337395"/>
    <row r="337396"/>
    <row r="337397"/>
    <row r="337398"/>
    <row r="337399"/>
    <row r="337400"/>
    <row r="337401"/>
    <row r="337402"/>
    <row r="337403"/>
    <row r="337404"/>
    <row r="337405"/>
    <row r="337406"/>
    <row r="337407"/>
    <row r="337408"/>
    <row r="337409"/>
    <row r="337410"/>
    <row r="337411"/>
    <row r="337412"/>
    <row r="337413"/>
    <row r="337414"/>
    <row r="337415"/>
    <row r="337416"/>
    <row r="337417"/>
    <row r="337418"/>
    <row r="337419"/>
    <row r="337420"/>
    <row r="337421"/>
    <row r="337422"/>
    <row r="337423"/>
    <row r="337424"/>
    <row r="337425"/>
    <row r="337426"/>
    <row r="337427"/>
    <row r="337428"/>
    <row r="337429"/>
    <row r="337430"/>
    <row r="337431"/>
    <row r="337432"/>
    <row r="337433"/>
    <row r="337434"/>
    <row r="337435"/>
    <row r="337436"/>
    <row r="337437"/>
    <row r="337438"/>
    <row r="337439"/>
    <row r="337440"/>
    <row r="337441"/>
    <row r="337442"/>
    <row r="337443"/>
    <row r="337444"/>
    <row r="337445"/>
    <row r="337446"/>
    <row r="337447"/>
    <row r="337448"/>
    <row r="337449"/>
    <row r="337450"/>
    <row r="337451"/>
    <row r="337452"/>
    <row r="337453"/>
    <row r="337454"/>
    <row r="337455"/>
    <row r="337456"/>
    <row r="337457"/>
    <row r="337458"/>
    <row r="337459"/>
    <row r="337460"/>
    <row r="337461"/>
    <row r="337462"/>
    <row r="337463"/>
    <row r="337464"/>
    <row r="337465"/>
    <row r="337466"/>
    <row r="337467"/>
    <row r="337468"/>
    <row r="337469"/>
    <row r="337470"/>
    <row r="337471"/>
    <row r="337472"/>
    <row r="337473"/>
    <row r="337474"/>
    <row r="337475"/>
    <row r="337476"/>
    <row r="337477"/>
    <row r="337478"/>
    <row r="337479"/>
    <row r="337480"/>
    <row r="337481"/>
    <row r="337482"/>
    <row r="337483"/>
    <row r="337484"/>
    <row r="337485"/>
    <row r="337486"/>
    <row r="337487"/>
    <row r="337488"/>
    <row r="337489"/>
    <row r="337490"/>
    <row r="337491"/>
    <row r="337492"/>
    <row r="337493"/>
    <row r="337494"/>
    <row r="337495"/>
    <row r="337496"/>
    <row r="337497"/>
    <row r="337498"/>
    <row r="337499"/>
    <row r="337500"/>
    <row r="337501"/>
    <row r="337502"/>
    <row r="337503"/>
    <row r="337504"/>
    <row r="337505"/>
    <row r="337506"/>
    <row r="337507"/>
    <row r="337508"/>
    <row r="337509"/>
    <row r="337510"/>
    <row r="337511"/>
    <row r="337512"/>
    <row r="337513"/>
    <row r="337514"/>
    <row r="337515"/>
    <row r="337516"/>
    <row r="337517"/>
    <row r="337518"/>
    <row r="337519"/>
    <row r="337520"/>
    <row r="337521"/>
    <row r="337522"/>
    <row r="337523"/>
    <row r="337524"/>
    <row r="337525"/>
    <row r="337526"/>
    <row r="337527"/>
    <row r="337528"/>
    <row r="337529"/>
    <row r="337530"/>
    <row r="337531"/>
    <row r="337532"/>
    <row r="337533"/>
    <row r="337534"/>
    <row r="337535"/>
    <row r="337536"/>
    <row r="337537"/>
    <row r="337538"/>
    <row r="337539"/>
    <row r="337540"/>
    <row r="337541"/>
    <row r="337542"/>
    <row r="337543"/>
    <row r="337544"/>
    <row r="337545"/>
    <row r="337546"/>
    <row r="337547"/>
    <row r="337548"/>
    <row r="337549"/>
    <row r="337550"/>
    <row r="337551"/>
    <row r="337552"/>
    <row r="337553"/>
    <row r="337554"/>
    <row r="337555"/>
    <row r="337556"/>
    <row r="337557"/>
    <row r="337558"/>
    <row r="337559"/>
    <row r="337560"/>
    <row r="337561"/>
    <row r="337562"/>
    <row r="337563"/>
    <row r="337564"/>
    <row r="337565"/>
    <row r="337566"/>
    <row r="337567"/>
    <row r="337568"/>
    <row r="337569"/>
    <row r="337570"/>
    <row r="337571"/>
    <row r="337572"/>
    <row r="337573"/>
    <row r="337574"/>
    <row r="337575"/>
    <row r="337576"/>
    <row r="337577"/>
    <row r="337578"/>
    <row r="337579"/>
    <row r="337580"/>
    <row r="337581"/>
    <row r="337582"/>
    <row r="337583"/>
    <row r="337584"/>
    <row r="337585"/>
    <row r="337586"/>
    <row r="337587"/>
    <row r="337588"/>
    <row r="337589"/>
    <row r="337590"/>
    <row r="337591"/>
    <row r="337592"/>
    <row r="337593"/>
    <row r="337594"/>
    <row r="337595"/>
    <row r="337596"/>
    <row r="337597"/>
    <row r="337598"/>
    <row r="337599"/>
    <row r="337600"/>
    <row r="337601"/>
    <row r="337602"/>
    <row r="337603"/>
    <row r="337604"/>
    <row r="337605"/>
    <row r="337606"/>
    <row r="337607"/>
    <row r="337608"/>
    <row r="337609"/>
    <row r="337610"/>
    <row r="337611"/>
    <row r="337612"/>
    <row r="337613"/>
    <row r="337614"/>
    <row r="337615"/>
    <row r="337616"/>
    <row r="337617"/>
    <row r="337618"/>
    <row r="337619"/>
    <row r="337620"/>
    <row r="337621"/>
    <row r="337622"/>
    <row r="337623"/>
    <row r="337624"/>
    <row r="337625"/>
    <row r="337626"/>
    <row r="337627"/>
    <row r="337628"/>
    <row r="337629"/>
    <row r="337630"/>
    <row r="337631"/>
    <row r="337632"/>
    <row r="337633"/>
    <row r="337634"/>
    <row r="337635"/>
    <row r="337636"/>
    <row r="337637"/>
    <row r="337638"/>
    <row r="337639"/>
    <row r="337640"/>
    <row r="337641"/>
    <row r="337642"/>
    <row r="337643"/>
    <row r="337644"/>
    <row r="337645"/>
    <row r="337646"/>
    <row r="337647"/>
    <row r="337648"/>
    <row r="337649"/>
    <row r="337650"/>
    <row r="337651"/>
    <row r="337652"/>
    <row r="337653"/>
    <row r="337654"/>
    <row r="337655"/>
    <row r="337656"/>
    <row r="337657"/>
    <row r="337658"/>
    <row r="337659"/>
    <row r="337660"/>
    <row r="337661"/>
    <row r="337662"/>
    <row r="337663"/>
    <row r="337664"/>
    <row r="337665"/>
    <row r="337666"/>
    <row r="337667"/>
    <row r="337668"/>
    <row r="337669"/>
    <row r="337670"/>
    <row r="337671"/>
    <row r="337672"/>
    <row r="337673"/>
    <row r="337674"/>
    <row r="337675"/>
    <row r="337676"/>
    <row r="337677"/>
    <row r="337678"/>
    <row r="337679"/>
    <row r="337680"/>
    <row r="337681"/>
    <row r="337682"/>
    <row r="337683"/>
    <row r="337684"/>
    <row r="337685"/>
    <row r="337686"/>
    <row r="337687"/>
    <row r="337688"/>
    <row r="337689"/>
    <row r="337690"/>
    <row r="337691"/>
    <row r="337692"/>
    <row r="337693"/>
    <row r="337694"/>
    <row r="337695"/>
    <row r="337696"/>
    <row r="337697"/>
    <row r="337698"/>
    <row r="337699"/>
    <row r="337700"/>
    <row r="337701"/>
    <row r="337702"/>
    <row r="337703"/>
    <row r="337704"/>
    <row r="337705"/>
    <row r="337706"/>
    <row r="337707"/>
    <row r="337708"/>
    <row r="337709"/>
    <row r="337710"/>
    <row r="337711"/>
    <row r="337712"/>
    <row r="337713"/>
    <row r="337714"/>
    <row r="337715"/>
    <row r="337716"/>
    <row r="337717"/>
    <row r="337718"/>
    <row r="337719"/>
    <row r="337720"/>
    <row r="337721"/>
    <row r="337722"/>
    <row r="337723"/>
    <row r="337724"/>
    <row r="337725"/>
    <row r="337726"/>
    <row r="337727"/>
    <row r="337728"/>
    <row r="337729"/>
    <row r="337730"/>
    <row r="337731"/>
    <row r="337732"/>
    <row r="337733"/>
    <row r="337734"/>
    <row r="337735"/>
    <row r="337736"/>
    <row r="337737"/>
    <row r="337738"/>
    <row r="337739"/>
    <row r="337740"/>
    <row r="337741"/>
    <row r="337742"/>
    <row r="337743"/>
    <row r="337744"/>
    <row r="337745"/>
    <row r="337746"/>
    <row r="337747"/>
    <row r="337748"/>
    <row r="337749"/>
    <row r="337750"/>
    <row r="337751"/>
    <row r="337752"/>
    <row r="337753"/>
    <row r="337754"/>
    <row r="337755"/>
    <row r="337756"/>
    <row r="337757"/>
    <row r="337758"/>
    <row r="337759"/>
    <row r="337760"/>
    <row r="337761"/>
    <row r="337762"/>
    <row r="337763"/>
    <row r="337764"/>
    <row r="337765"/>
    <row r="337766"/>
    <row r="337767"/>
    <row r="337768"/>
    <row r="337769"/>
    <row r="337770"/>
    <row r="337771"/>
    <row r="337772"/>
    <row r="337773"/>
    <row r="337774"/>
    <row r="337775"/>
    <row r="337776"/>
    <row r="337777"/>
    <row r="337778"/>
    <row r="337779"/>
    <row r="337780"/>
    <row r="337781"/>
    <row r="337782"/>
    <row r="337783"/>
    <row r="337784"/>
    <row r="337785"/>
    <row r="337786"/>
    <row r="337787"/>
    <row r="337788"/>
    <row r="337789"/>
    <row r="337790"/>
    <row r="337791"/>
    <row r="337792"/>
    <row r="337793"/>
    <row r="337794"/>
    <row r="337795"/>
    <row r="337796"/>
    <row r="337797"/>
    <row r="337798"/>
    <row r="337799"/>
    <row r="337800"/>
    <row r="337801"/>
    <row r="337802"/>
    <row r="337803"/>
    <row r="337804"/>
    <row r="337805"/>
    <row r="337806"/>
    <row r="337807"/>
    <row r="337808"/>
    <row r="337809"/>
    <row r="337810"/>
    <row r="337811"/>
    <row r="337812"/>
    <row r="337813"/>
    <row r="337814"/>
    <row r="337815"/>
    <row r="337816"/>
    <row r="337817"/>
    <row r="337818"/>
    <row r="337819"/>
    <row r="337820"/>
    <row r="337821"/>
    <row r="337822"/>
    <row r="337823"/>
    <row r="337824"/>
    <row r="337825"/>
    <row r="337826"/>
    <row r="337827"/>
    <row r="337828"/>
    <row r="337829"/>
    <row r="337830"/>
    <row r="337831"/>
    <row r="337832"/>
    <row r="337833"/>
    <row r="337834"/>
    <row r="337835"/>
    <row r="337836"/>
    <row r="337837"/>
    <row r="337838"/>
    <row r="337839"/>
    <row r="337840"/>
    <row r="337841"/>
    <row r="337842"/>
    <row r="337843"/>
    <row r="337844"/>
    <row r="337845"/>
    <row r="337846"/>
    <row r="337847"/>
    <row r="337848"/>
    <row r="337849"/>
    <row r="337850"/>
    <row r="337851"/>
    <row r="337852"/>
    <row r="337853"/>
    <row r="337854"/>
    <row r="337855"/>
    <row r="337856"/>
    <row r="337857"/>
    <row r="337858"/>
    <row r="337859"/>
    <row r="337860"/>
    <row r="337861"/>
    <row r="337862"/>
    <row r="337863"/>
    <row r="337864"/>
    <row r="337865"/>
    <row r="337866"/>
    <row r="337867"/>
    <row r="337868"/>
    <row r="337869"/>
    <row r="337870"/>
    <row r="337871"/>
    <row r="337872"/>
    <row r="337873"/>
    <row r="337874"/>
    <row r="337875"/>
    <row r="337876"/>
    <row r="337877"/>
    <row r="337878"/>
    <row r="337879"/>
    <row r="337880"/>
    <row r="337881"/>
    <row r="337882"/>
    <row r="337883"/>
    <row r="337884"/>
    <row r="337885"/>
    <row r="337886"/>
    <row r="337887"/>
    <row r="337888"/>
    <row r="337889"/>
    <row r="337890"/>
    <row r="337891"/>
    <row r="337892"/>
    <row r="337893"/>
    <row r="337894"/>
    <row r="337895"/>
    <row r="337896"/>
    <row r="337897"/>
    <row r="337898"/>
    <row r="337899"/>
    <row r="337900"/>
    <row r="337901"/>
    <row r="337902"/>
    <row r="337903"/>
    <row r="337904"/>
    <row r="337905"/>
    <row r="337906"/>
    <row r="337907"/>
    <row r="337908"/>
    <row r="337909"/>
    <row r="337910"/>
    <row r="337911"/>
    <row r="337912"/>
    <row r="337913"/>
    <row r="337914"/>
    <row r="337915"/>
    <row r="337916"/>
    <row r="337917"/>
    <row r="337918"/>
    <row r="337919"/>
    <row r="337920"/>
    <row r="337921"/>
    <row r="337922"/>
    <row r="337923"/>
    <row r="337924"/>
    <row r="337925"/>
    <row r="337926"/>
    <row r="337927"/>
    <row r="337928"/>
    <row r="337929"/>
    <row r="337930"/>
    <row r="337931"/>
    <row r="337932"/>
    <row r="337933"/>
    <row r="337934"/>
    <row r="337935"/>
    <row r="337936"/>
    <row r="337937"/>
    <row r="337938"/>
    <row r="337939"/>
    <row r="337940"/>
    <row r="337941"/>
    <row r="337942"/>
    <row r="337943"/>
    <row r="337944"/>
    <row r="337945"/>
    <row r="337946"/>
    <row r="337947"/>
    <row r="337948"/>
    <row r="337949"/>
    <row r="337950"/>
    <row r="337951"/>
    <row r="337952"/>
    <row r="337953"/>
    <row r="337954"/>
    <row r="337955"/>
    <row r="337956"/>
    <row r="337957"/>
    <row r="337958"/>
    <row r="337959"/>
    <row r="337960"/>
    <row r="337961"/>
    <row r="337962"/>
    <row r="337963"/>
    <row r="337964"/>
    <row r="337965"/>
    <row r="337966"/>
    <row r="337967"/>
    <row r="337968"/>
    <row r="337969"/>
    <row r="337970"/>
    <row r="337971"/>
    <row r="337972"/>
    <row r="337973"/>
    <row r="337974"/>
    <row r="337975"/>
    <row r="337976"/>
    <row r="337977"/>
    <row r="337978"/>
    <row r="337979"/>
    <row r="337980"/>
    <row r="337981"/>
    <row r="337982"/>
    <row r="337983"/>
    <row r="337984"/>
    <row r="337985"/>
    <row r="337986"/>
    <row r="337987"/>
    <row r="337988"/>
    <row r="337989"/>
    <row r="337990"/>
    <row r="337991"/>
    <row r="337992"/>
    <row r="337993"/>
    <row r="337994"/>
    <row r="337995"/>
    <row r="337996"/>
    <row r="337997"/>
    <row r="337998"/>
    <row r="337999"/>
    <row r="338000"/>
    <row r="338001"/>
    <row r="338002"/>
    <row r="338003"/>
    <row r="338004"/>
    <row r="338005"/>
    <row r="338006"/>
    <row r="338007"/>
    <row r="338008"/>
    <row r="338009"/>
    <row r="338010"/>
    <row r="338011"/>
    <row r="338012"/>
    <row r="338013"/>
    <row r="338014"/>
    <row r="338015"/>
    <row r="338016"/>
    <row r="338017"/>
    <row r="338018"/>
    <row r="338019"/>
    <row r="338020"/>
    <row r="338021"/>
    <row r="338022"/>
    <row r="338023"/>
    <row r="338024"/>
    <row r="338025"/>
    <row r="338026"/>
    <row r="338027"/>
    <row r="338028"/>
    <row r="338029"/>
    <row r="338030"/>
    <row r="338031"/>
    <row r="338032"/>
    <row r="338033"/>
    <row r="338034"/>
    <row r="338035"/>
    <row r="338036"/>
    <row r="338037"/>
    <row r="338038"/>
    <row r="338039"/>
    <row r="338040"/>
    <row r="338041"/>
    <row r="338042"/>
    <row r="338043"/>
    <row r="338044"/>
    <row r="338045"/>
    <row r="338046"/>
    <row r="338047"/>
    <row r="338048"/>
    <row r="338049"/>
    <row r="338050"/>
    <row r="338051"/>
    <row r="338052"/>
    <row r="338053"/>
    <row r="338054"/>
    <row r="338055"/>
    <row r="338056"/>
    <row r="338057"/>
    <row r="338058"/>
    <row r="338059"/>
    <row r="338060"/>
    <row r="338061"/>
    <row r="338062"/>
    <row r="338063"/>
    <row r="338064"/>
    <row r="338065"/>
    <row r="338066"/>
    <row r="338067"/>
    <row r="338068"/>
    <row r="338069"/>
    <row r="338070"/>
    <row r="338071"/>
    <row r="338072"/>
    <row r="338073"/>
    <row r="338074"/>
    <row r="338075"/>
    <row r="338076"/>
    <row r="338077"/>
    <row r="338078"/>
    <row r="338079"/>
    <row r="338080"/>
    <row r="338081"/>
    <row r="338082"/>
    <row r="338083"/>
    <row r="338084"/>
    <row r="338085"/>
    <row r="338086"/>
    <row r="338087"/>
    <row r="338088"/>
    <row r="338089"/>
    <row r="338090"/>
    <row r="338091"/>
    <row r="338092"/>
    <row r="338093"/>
    <row r="338094"/>
    <row r="338095"/>
    <row r="338096"/>
    <row r="338097"/>
    <row r="338098"/>
    <row r="338099"/>
    <row r="338100"/>
    <row r="338101"/>
    <row r="338102"/>
    <row r="338103"/>
    <row r="338104"/>
    <row r="338105"/>
    <row r="338106"/>
    <row r="338107"/>
    <row r="338108"/>
    <row r="338109"/>
    <row r="338110"/>
    <row r="338111"/>
    <row r="338112"/>
    <row r="338113"/>
    <row r="338114"/>
    <row r="338115"/>
    <row r="338116"/>
    <row r="338117"/>
    <row r="338118"/>
    <row r="338119"/>
    <row r="338120"/>
    <row r="338121"/>
    <row r="338122"/>
    <row r="338123"/>
    <row r="338124"/>
    <row r="338125"/>
    <row r="338126"/>
    <row r="338127"/>
    <row r="338128"/>
    <row r="338129"/>
    <row r="338130"/>
    <row r="338131"/>
    <row r="338132"/>
    <row r="338133"/>
    <row r="338134"/>
    <row r="338135"/>
    <row r="338136"/>
    <row r="338137"/>
    <row r="338138"/>
    <row r="338139"/>
    <row r="338140"/>
    <row r="338141"/>
    <row r="338142"/>
    <row r="338143"/>
    <row r="338144"/>
    <row r="338145"/>
    <row r="338146"/>
    <row r="338147"/>
    <row r="338148"/>
    <row r="338149"/>
    <row r="338150"/>
    <row r="338151"/>
    <row r="338152"/>
    <row r="338153"/>
    <row r="338154"/>
    <row r="338155"/>
    <row r="338156"/>
    <row r="338157"/>
    <row r="338158"/>
    <row r="338159"/>
    <row r="338160"/>
    <row r="338161"/>
    <row r="338162"/>
    <row r="338163"/>
    <row r="338164"/>
    <row r="338165"/>
    <row r="338166"/>
    <row r="338167"/>
    <row r="338168"/>
    <row r="338169"/>
    <row r="338170"/>
    <row r="338171"/>
    <row r="338172"/>
    <row r="338173"/>
    <row r="338174"/>
    <row r="338175"/>
    <row r="338176"/>
    <row r="338177"/>
    <row r="338178"/>
    <row r="338179"/>
    <row r="338180"/>
    <row r="338181"/>
    <row r="338182"/>
    <row r="338183"/>
    <row r="338184"/>
    <row r="338185"/>
    <row r="338186"/>
    <row r="338187"/>
    <row r="338188"/>
    <row r="338189"/>
    <row r="338190"/>
    <row r="338191"/>
    <row r="338192"/>
    <row r="338193"/>
    <row r="338194"/>
    <row r="338195"/>
    <row r="338196"/>
    <row r="338197"/>
    <row r="338198"/>
    <row r="338199"/>
    <row r="338200"/>
    <row r="338201"/>
    <row r="338202"/>
    <row r="338203"/>
    <row r="338204"/>
    <row r="338205"/>
    <row r="338206"/>
    <row r="338207"/>
    <row r="338208"/>
    <row r="338209"/>
    <row r="338210"/>
    <row r="338211"/>
    <row r="338212"/>
    <row r="338213"/>
    <row r="338214"/>
    <row r="338215"/>
    <row r="338216"/>
    <row r="338217"/>
    <row r="338218"/>
    <row r="338219"/>
    <row r="338220"/>
    <row r="338221"/>
    <row r="338222"/>
    <row r="338223"/>
    <row r="338224"/>
    <row r="338225"/>
    <row r="338226"/>
    <row r="338227"/>
    <row r="338228"/>
    <row r="338229"/>
    <row r="338230"/>
    <row r="338231"/>
    <row r="338232"/>
    <row r="338233"/>
    <row r="338234"/>
    <row r="338235"/>
    <row r="338236"/>
    <row r="338237"/>
    <row r="338238"/>
    <row r="338239"/>
    <row r="338240"/>
    <row r="338241"/>
    <row r="338242"/>
    <row r="338243"/>
    <row r="338244"/>
    <row r="338245"/>
    <row r="338246"/>
    <row r="338247"/>
    <row r="338248"/>
    <row r="338249"/>
    <row r="338250"/>
    <row r="338251"/>
    <row r="338252"/>
    <row r="338253"/>
    <row r="338254"/>
    <row r="338255"/>
    <row r="338256"/>
    <row r="338257"/>
    <row r="338258"/>
    <row r="338259"/>
    <row r="338260"/>
    <row r="338261"/>
    <row r="338262"/>
    <row r="338263"/>
    <row r="338264"/>
    <row r="338265"/>
    <row r="338266"/>
    <row r="338267"/>
    <row r="338268"/>
    <row r="338269"/>
    <row r="338270"/>
    <row r="338271"/>
    <row r="338272"/>
    <row r="338273"/>
    <row r="338274"/>
    <row r="338275"/>
    <row r="338276"/>
    <row r="338277"/>
    <row r="338278"/>
    <row r="338279"/>
    <row r="338280"/>
    <row r="338281"/>
    <row r="338282"/>
    <row r="338283"/>
    <row r="338284"/>
    <row r="338285"/>
    <row r="338286"/>
    <row r="338287"/>
    <row r="338288"/>
    <row r="338289"/>
    <row r="338290"/>
    <row r="338291"/>
    <row r="338292"/>
    <row r="338293"/>
    <row r="338294"/>
    <row r="338295"/>
    <row r="338296"/>
    <row r="338297"/>
    <row r="338298"/>
    <row r="338299"/>
    <row r="338300"/>
    <row r="338301"/>
    <row r="338302"/>
    <row r="338303"/>
    <row r="338304"/>
    <row r="338305"/>
    <row r="338306"/>
    <row r="338307"/>
    <row r="338308"/>
    <row r="338309"/>
    <row r="338310"/>
    <row r="338311"/>
    <row r="338312"/>
    <row r="338313"/>
    <row r="338314"/>
    <row r="338315"/>
    <row r="338316"/>
    <row r="338317"/>
    <row r="338318"/>
    <row r="338319"/>
    <row r="338320"/>
    <row r="338321"/>
    <row r="338322"/>
    <row r="338323"/>
    <row r="338324"/>
    <row r="338325"/>
    <row r="338326"/>
    <row r="338327"/>
    <row r="338328"/>
    <row r="338329"/>
    <row r="338330"/>
    <row r="338331"/>
    <row r="338332"/>
    <row r="338333"/>
    <row r="338334"/>
    <row r="338335"/>
    <row r="338336"/>
    <row r="338337"/>
    <row r="338338"/>
    <row r="338339"/>
    <row r="338340"/>
    <row r="338341"/>
    <row r="338342"/>
    <row r="338343"/>
    <row r="338344"/>
    <row r="338345"/>
    <row r="338346"/>
    <row r="338347"/>
    <row r="338348"/>
    <row r="338349"/>
    <row r="338350"/>
    <row r="338351"/>
    <row r="338352"/>
    <row r="338353"/>
    <row r="338354"/>
    <row r="338355"/>
    <row r="338356"/>
    <row r="338357"/>
    <row r="338358"/>
    <row r="338359"/>
    <row r="338360"/>
    <row r="338361"/>
    <row r="338362"/>
    <row r="338363"/>
    <row r="338364"/>
    <row r="338365"/>
    <row r="338366"/>
    <row r="338367"/>
    <row r="338368"/>
    <row r="338369"/>
    <row r="338370"/>
    <row r="338371"/>
    <row r="338372"/>
    <row r="338373"/>
    <row r="338374"/>
    <row r="338375"/>
    <row r="338376"/>
    <row r="338377"/>
    <row r="338378"/>
    <row r="338379"/>
    <row r="338380"/>
    <row r="338381"/>
    <row r="338382"/>
    <row r="338383"/>
    <row r="338384"/>
    <row r="338385"/>
    <row r="338386"/>
    <row r="338387"/>
    <row r="338388"/>
    <row r="338389"/>
    <row r="338390"/>
    <row r="338391"/>
    <row r="338392"/>
    <row r="338393"/>
    <row r="338394"/>
    <row r="338395"/>
    <row r="338396"/>
    <row r="338397"/>
    <row r="338398"/>
    <row r="338399"/>
    <row r="338400"/>
    <row r="338401"/>
    <row r="338402"/>
    <row r="338403"/>
    <row r="338404"/>
    <row r="338405"/>
    <row r="338406"/>
    <row r="338407"/>
    <row r="338408"/>
    <row r="338409"/>
    <row r="338410"/>
    <row r="338411"/>
    <row r="338412"/>
    <row r="338413"/>
    <row r="338414"/>
    <row r="338415"/>
    <row r="338416"/>
    <row r="338417"/>
    <row r="338418"/>
    <row r="338419"/>
    <row r="338420"/>
    <row r="338421"/>
    <row r="338422"/>
    <row r="338423"/>
    <row r="338424"/>
    <row r="338425"/>
    <row r="338426"/>
    <row r="338427"/>
    <row r="338428"/>
    <row r="338429"/>
    <row r="338430"/>
    <row r="338431"/>
    <row r="338432"/>
    <row r="338433"/>
    <row r="338434"/>
    <row r="338435"/>
    <row r="338436"/>
    <row r="338437"/>
    <row r="338438"/>
    <row r="338439"/>
    <row r="338440"/>
    <row r="338441"/>
    <row r="338442"/>
    <row r="338443"/>
    <row r="338444"/>
    <row r="338445"/>
    <row r="338446"/>
    <row r="338447"/>
    <row r="338448"/>
    <row r="338449"/>
    <row r="338450"/>
    <row r="338451"/>
    <row r="338452"/>
    <row r="338453"/>
    <row r="338454"/>
    <row r="338455"/>
    <row r="338456"/>
    <row r="338457"/>
    <row r="338458"/>
    <row r="338459"/>
    <row r="338460"/>
    <row r="338461"/>
    <row r="338462"/>
    <row r="338463"/>
    <row r="338464"/>
    <row r="338465"/>
    <row r="338466"/>
    <row r="338467"/>
    <row r="338468"/>
    <row r="338469"/>
    <row r="338470"/>
    <row r="338471"/>
    <row r="338472"/>
    <row r="338473"/>
    <row r="338474"/>
    <row r="338475"/>
    <row r="338476"/>
    <row r="338477"/>
    <row r="338478"/>
    <row r="338479"/>
    <row r="338480"/>
    <row r="338481"/>
    <row r="338482"/>
    <row r="338483"/>
    <row r="338484"/>
    <row r="338485"/>
    <row r="338486"/>
    <row r="338487"/>
    <row r="338488"/>
    <row r="338489"/>
    <row r="338490"/>
    <row r="338491"/>
    <row r="338492"/>
    <row r="338493"/>
    <row r="338494"/>
    <row r="338495"/>
    <row r="338496"/>
    <row r="338497"/>
    <row r="338498"/>
    <row r="338499"/>
    <row r="338500"/>
    <row r="338501"/>
    <row r="338502"/>
    <row r="338503"/>
    <row r="338504"/>
    <row r="338505"/>
    <row r="338506"/>
    <row r="338507"/>
    <row r="338508"/>
    <row r="338509"/>
    <row r="338510"/>
    <row r="338511"/>
    <row r="338512"/>
    <row r="338513"/>
    <row r="338514"/>
    <row r="338515"/>
    <row r="338516"/>
    <row r="338517"/>
    <row r="338518"/>
    <row r="338519"/>
    <row r="338520"/>
    <row r="338521"/>
    <row r="338522"/>
    <row r="338523"/>
    <row r="338524"/>
    <row r="338525"/>
    <row r="338526"/>
    <row r="338527"/>
    <row r="338528"/>
    <row r="338529"/>
    <row r="338530"/>
    <row r="338531"/>
    <row r="338532"/>
    <row r="338533"/>
    <row r="338534"/>
    <row r="338535"/>
    <row r="338536"/>
    <row r="338537"/>
    <row r="338538"/>
    <row r="338539"/>
    <row r="338540"/>
    <row r="338541"/>
    <row r="338542"/>
    <row r="338543"/>
    <row r="338544"/>
    <row r="338545"/>
    <row r="338546"/>
    <row r="338547"/>
    <row r="338548"/>
    <row r="338549"/>
    <row r="338550"/>
    <row r="338551"/>
    <row r="338552"/>
    <row r="338553"/>
    <row r="338554"/>
    <row r="338555"/>
    <row r="338556"/>
    <row r="338557"/>
    <row r="338558"/>
    <row r="338559"/>
    <row r="338560"/>
    <row r="338561"/>
    <row r="338562"/>
    <row r="338563"/>
    <row r="338564"/>
    <row r="338565"/>
    <row r="338566"/>
    <row r="338567"/>
    <row r="338568"/>
    <row r="338569"/>
    <row r="338570"/>
    <row r="338571"/>
    <row r="338572"/>
    <row r="338573"/>
    <row r="338574"/>
    <row r="338575"/>
    <row r="338576"/>
    <row r="338577"/>
    <row r="338578"/>
    <row r="338579"/>
    <row r="338580"/>
    <row r="338581"/>
    <row r="338582"/>
    <row r="338583"/>
    <row r="338584"/>
    <row r="338585"/>
    <row r="338586"/>
    <row r="338587"/>
    <row r="338588"/>
    <row r="338589"/>
    <row r="338590"/>
    <row r="338591"/>
    <row r="338592"/>
    <row r="338593"/>
    <row r="338594"/>
    <row r="338595"/>
    <row r="338596"/>
    <row r="338597"/>
    <row r="338598"/>
    <row r="338599"/>
    <row r="338600"/>
    <row r="338601"/>
    <row r="338602"/>
    <row r="338603"/>
    <row r="338604"/>
    <row r="338605"/>
    <row r="338606"/>
    <row r="338607"/>
    <row r="338608"/>
    <row r="338609"/>
    <row r="338610"/>
    <row r="338611"/>
    <row r="338612"/>
    <row r="338613"/>
    <row r="338614"/>
    <row r="338615"/>
    <row r="338616"/>
    <row r="338617"/>
    <row r="338618"/>
    <row r="338619"/>
    <row r="338620"/>
    <row r="338621"/>
    <row r="338622"/>
    <row r="338623"/>
    <row r="338624"/>
    <row r="338625"/>
    <row r="338626"/>
    <row r="338627"/>
    <row r="338628"/>
    <row r="338629"/>
    <row r="338630"/>
    <row r="338631"/>
    <row r="338632"/>
    <row r="338633"/>
    <row r="338634"/>
    <row r="338635"/>
    <row r="338636"/>
    <row r="338637"/>
    <row r="338638"/>
    <row r="338639"/>
    <row r="338640"/>
    <row r="338641"/>
    <row r="338642"/>
    <row r="338643"/>
    <row r="338644"/>
    <row r="338645"/>
    <row r="338646"/>
    <row r="338647"/>
    <row r="338648"/>
    <row r="338649"/>
    <row r="338650"/>
    <row r="338651"/>
    <row r="338652"/>
    <row r="338653"/>
    <row r="338654"/>
    <row r="338655"/>
    <row r="338656"/>
    <row r="338657"/>
    <row r="338658"/>
    <row r="338659"/>
    <row r="338660"/>
    <row r="338661"/>
    <row r="338662"/>
    <row r="338663"/>
    <row r="338664"/>
    <row r="338665"/>
    <row r="338666"/>
    <row r="338667"/>
    <row r="338668"/>
    <row r="338669"/>
    <row r="338670"/>
    <row r="338671"/>
    <row r="338672"/>
    <row r="338673"/>
    <row r="338674"/>
    <row r="338675"/>
    <row r="338676"/>
    <row r="338677"/>
    <row r="338678"/>
    <row r="338679"/>
    <row r="338680"/>
    <row r="338681"/>
    <row r="338682"/>
    <row r="338683"/>
    <row r="338684"/>
    <row r="338685"/>
    <row r="338686"/>
    <row r="338687"/>
    <row r="338688"/>
    <row r="338689"/>
    <row r="338690"/>
    <row r="338691"/>
    <row r="338692"/>
    <row r="338693"/>
    <row r="338694"/>
    <row r="338695"/>
    <row r="338696"/>
    <row r="338697"/>
    <row r="338698"/>
    <row r="338699"/>
    <row r="338700"/>
    <row r="338701"/>
    <row r="338702"/>
    <row r="338703"/>
    <row r="338704"/>
    <row r="338705"/>
    <row r="338706"/>
    <row r="338707"/>
    <row r="338708"/>
    <row r="338709"/>
    <row r="338710"/>
    <row r="338711"/>
    <row r="338712"/>
    <row r="338713"/>
    <row r="338714"/>
    <row r="338715"/>
    <row r="338716"/>
    <row r="338717"/>
    <row r="338718"/>
    <row r="338719"/>
    <row r="338720"/>
    <row r="338721"/>
    <row r="338722"/>
    <row r="338723"/>
    <row r="338724"/>
    <row r="338725"/>
    <row r="338726"/>
    <row r="338727"/>
    <row r="338728"/>
    <row r="338729"/>
    <row r="338730"/>
    <row r="338731"/>
    <row r="338732"/>
    <row r="338733"/>
    <row r="338734"/>
    <row r="338735"/>
    <row r="338736"/>
    <row r="338737"/>
    <row r="338738"/>
    <row r="338739"/>
    <row r="338740"/>
    <row r="338741"/>
    <row r="338742"/>
    <row r="338743"/>
    <row r="338744"/>
    <row r="338745"/>
    <row r="338746"/>
    <row r="338747"/>
    <row r="338748"/>
    <row r="338749"/>
    <row r="338750"/>
    <row r="338751"/>
    <row r="338752"/>
    <row r="338753"/>
    <row r="338754"/>
    <row r="338755"/>
    <row r="338756"/>
    <row r="338757"/>
    <row r="338758"/>
    <row r="338759"/>
    <row r="338760"/>
    <row r="338761"/>
    <row r="338762"/>
    <row r="338763"/>
    <row r="338764"/>
    <row r="338765"/>
    <row r="338766"/>
    <row r="338767"/>
    <row r="338768"/>
    <row r="338769"/>
    <row r="338770"/>
    <row r="338771"/>
    <row r="338772"/>
    <row r="338773"/>
    <row r="338774"/>
    <row r="338775"/>
    <row r="338776"/>
    <row r="338777"/>
    <row r="338778"/>
    <row r="338779"/>
    <row r="338780"/>
    <row r="338781"/>
    <row r="338782"/>
    <row r="338783"/>
    <row r="338784"/>
    <row r="338785"/>
    <row r="338786"/>
    <row r="338787"/>
    <row r="338788"/>
    <row r="338789"/>
    <row r="338790"/>
    <row r="338791"/>
    <row r="338792"/>
    <row r="338793"/>
    <row r="338794"/>
    <row r="338795"/>
    <row r="338796"/>
    <row r="338797"/>
    <row r="338798"/>
    <row r="338799"/>
    <row r="338800"/>
    <row r="338801"/>
    <row r="338802"/>
    <row r="338803"/>
    <row r="338804"/>
    <row r="338805"/>
    <row r="338806"/>
    <row r="338807"/>
    <row r="338808"/>
    <row r="338809"/>
    <row r="338810"/>
    <row r="338811"/>
    <row r="338812"/>
    <row r="338813"/>
    <row r="338814"/>
    <row r="338815"/>
    <row r="338816"/>
    <row r="338817"/>
    <row r="338818"/>
    <row r="338819"/>
    <row r="338820"/>
    <row r="338821"/>
    <row r="338822"/>
    <row r="338823"/>
    <row r="338824"/>
    <row r="338825"/>
    <row r="338826"/>
    <row r="338827"/>
    <row r="338828"/>
    <row r="338829"/>
    <row r="338830"/>
    <row r="338831"/>
    <row r="338832"/>
    <row r="338833"/>
    <row r="338834"/>
    <row r="338835"/>
    <row r="338836"/>
    <row r="338837"/>
    <row r="338838"/>
    <row r="338839"/>
    <row r="338840"/>
    <row r="338841"/>
    <row r="338842"/>
    <row r="338843"/>
    <row r="338844"/>
    <row r="338845"/>
    <row r="338846"/>
    <row r="338847"/>
    <row r="338848"/>
    <row r="338849"/>
    <row r="338850"/>
    <row r="338851"/>
    <row r="338852"/>
    <row r="338853"/>
    <row r="338854"/>
    <row r="338855"/>
    <row r="338856"/>
    <row r="338857"/>
    <row r="338858"/>
    <row r="338859"/>
    <row r="338860"/>
    <row r="338861"/>
    <row r="338862"/>
    <row r="338863"/>
    <row r="338864"/>
    <row r="338865"/>
    <row r="338866"/>
    <row r="338867"/>
    <row r="338868"/>
    <row r="338869"/>
    <row r="338870"/>
    <row r="338871"/>
    <row r="338872"/>
    <row r="338873"/>
    <row r="338874"/>
    <row r="338875"/>
    <row r="338876"/>
    <row r="338877"/>
    <row r="338878"/>
    <row r="338879"/>
    <row r="338880"/>
    <row r="338881"/>
    <row r="338882"/>
    <row r="338883"/>
    <row r="338884"/>
    <row r="338885"/>
    <row r="338886"/>
    <row r="338887"/>
    <row r="338888"/>
    <row r="338889"/>
    <row r="338890"/>
    <row r="338891"/>
    <row r="338892"/>
    <row r="338893"/>
    <row r="338894"/>
    <row r="338895"/>
    <row r="338896"/>
    <row r="338897"/>
    <row r="338898"/>
    <row r="338899"/>
    <row r="338900"/>
    <row r="338901"/>
    <row r="338902"/>
    <row r="338903"/>
    <row r="338904"/>
    <row r="338905"/>
    <row r="338906"/>
    <row r="338907"/>
    <row r="338908"/>
    <row r="338909"/>
    <row r="338910"/>
    <row r="338911"/>
    <row r="338912"/>
    <row r="338913"/>
    <row r="338914"/>
    <row r="338915"/>
    <row r="338916"/>
    <row r="338917"/>
    <row r="338918"/>
    <row r="338919"/>
    <row r="338920"/>
    <row r="338921"/>
    <row r="338922"/>
    <row r="338923"/>
    <row r="338924"/>
    <row r="338925"/>
    <row r="338926"/>
    <row r="338927"/>
    <row r="338928"/>
    <row r="338929"/>
    <row r="338930"/>
    <row r="338931"/>
    <row r="338932"/>
    <row r="338933"/>
    <row r="338934"/>
    <row r="338935"/>
    <row r="338936"/>
    <row r="338937"/>
    <row r="338938"/>
    <row r="338939"/>
    <row r="338940"/>
    <row r="338941"/>
    <row r="338942"/>
    <row r="338943"/>
    <row r="338944"/>
    <row r="338945"/>
    <row r="338946"/>
    <row r="338947"/>
    <row r="338948"/>
    <row r="338949"/>
    <row r="338950"/>
    <row r="338951"/>
    <row r="338952"/>
    <row r="338953"/>
    <row r="338954"/>
    <row r="338955"/>
    <row r="338956"/>
    <row r="338957"/>
    <row r="338958"/>
    <row r="338959"/>
    <row r="338960"/>
    <row r="338961"/>
    <row r="338962"/>
    <row r="338963"/>
    <row r="338964"/>
    <row r="338965"/>
    <row r="338966"/>
    <row r="338967"/>
    <row r="338968"/>
    <row r="338969"/>
    <row r="338970"/>
    <row r="338971"/>
    <row r="338972"/>
    <row r="338973"/>
    <row r="338974"/>
    <row r="338975"/>
    <row r="338976"/>
    <row r="338977"/>
    <row r="338978"/>
    <row r="338979"/>
    <row r="338980"/>
    <row r="338981"/>
    <row r="338982"/>
    <row r="338983"/>
    <row r="338984"/>
    <row r="338985"/>
    <row r="338986"/>
    <row r="338987"/>
    <row r="338988"/>
    <row r="338989"/>
    <row r="338990"/>
    <row r="338991"/>
    <row r="338992"/>
    <row r="338993"/>
    <row r="338994"/>
    <row r="338995"/>
    <row r="338996"/>
    <row r="338997"/>
    <row r="338998"/>
    <row r="338999"/>
    <row r="339000"/>
    <row r="339001"/>
    <row r="339002"/>
    <row r="339003"/>
    <row r="339004"/>
    <row r="339005"/>
    <row r="339006"/>
    <row r="339007"/>
    <row r="339008"/>
    <row r="339009"/>
    <row r="339010"/>
    <row r="339011"/>
    <row r="339012"/>
    <row r="339013"/>
    <row r="339014"/>
    <row r="339015"/>
    <row r="339016"/>
    <row r="339017"/>
    <row r="339018"/>
    <row r="339019"/>
    <row r="339020"/>
    <row r="339021"/>
    <row r="339022"/>
    <row r="339023"/>
    <row r="339024"/>
    <row r="339025"/>
    <row r="339026"/>
    <row r="339027"/>
    <row r="339028"/>
    <row r="339029"/>
    <row r="339030"/>
    <row r="339031"/>
    <row r="339032"/>
    <row r="339033"/>
    <row r="339034"/>
    <row r="339035"/>
    <row r="339036"/>
    <row r="339037"/>
    <row r="339038"/>
    <row r="339039"/>
    <row r="339040"/>
    <row r="339041"/>
    <row r="339042"/>
    <row r="339043"/>
    <row r="339044"/>
    <row r="339045"/>
    <row r="339046"/>
    <row r="339047"/>
    <row r="339048"/>
    <row r="339049"/>
    <row r="339050"/>
    <row r="339051"/>
    <row r="339052"/>
    <row r="339053"/>
    <row r="339054"/>
    <row r="339055"/>
    <row r="339056"/>
    <row r="339057"/>
    <row r="339058"/>
    <row r="339059"/>
    <row r="339060"/>
    <row r="339061"/>
    <row r="339062"/>
    <row r="339063"/>
    <row r="339064"/>
    <row r="339065"/>
    <row r="339066"/>
    <row r="339067"/>
    <row r="339068"/>
    <row r="339069"/>
    <row r="339070"/>
    <row r="339071"/>
    <row r="339072"/>
    <row r="339073"/>
    <row r="339074"/>
    <row r="339075"/>
    <row r="339076"/>
    <row r="339077"/>
    <row r="339078"/>
    <row r="339079"/>
    <row r="339080"/>
    <row r="339081"/>
    <row r="339082"/>
    <row r="339083"/>
    <row r="339084"/>
    <row r="339085"/>
    <row r="339086"/>
    <row r="339087"/>
    <row r="339088"/>
    <row r="339089"/>
    <row r="339090"/>
    <row r="339091"/>
    <row r="339092"/>
    <row r="339093"/>
    <row r="339094"/>
    <row r="339095"/>
    <row r="339096"/>
    <row r="339097"/>
    <row r="339098"/>
    <row r="339099"/>
    <row r="339100"/>
    <row r="339101"/>
    <row r="339102"/>
    <row r="339103"/>
    <row r="339104"/>
    <row r="339105"/>
    <row r="339106"/>
    <row r="339107"/>
    <row r="339108"/>
    <row r="339109"/>
    <row r="339110"/>
    <row r="339111"/>
    <row r="339112"/>
    <row r="339113"/>
    <row r="339114"/>
    <row r="339115"/>
    <row r="339116"/>
    <row r="339117"/>
    <row r="339118"/>
    <row r="339119"/>
    <row r="339120"/>
    <row r="339121"/>
    <row r="339122"/>
    <row r="339123"/>
    <row r="339124"/>
    <row r="339125"/>
    <row r="339126"/>
    <row r="339127"/>
    <row r="339128"/>
    <row r="339129"/>
    <row r="339130"/>
    <row r="339131"/>
    <row r="339132"/>
    <row r="339133"/>
    <row r="339134"/>
    <row r="339135"/>
    <row r="339136"/>
    <row r="339137"/>
    <row r="339138"/>
    <row r="339139"/>
    <row r="339140"/>
    <row r="339141"/>
    <row r="339142"/>
    <row r="339143"/>
    <row r="339144"/>
    <row r="339145"/>
    <row r="339146"/>
    <row r="339147"/>
    <row r="339148"/>
    <row r="339149"/>
    <row r="339150"/>
    <row r="339151"/>
    <row r="339152"/>
    <row r="339153"/>
    <row r="339154"/>
    <row r="339155"/>
    <row r="339156"/>
    <row r="339157"/>
    <row r="339158"/>
    <row r="339159"/>
    <row r="339160"/>
    <row r="339161"/>
    <row r="339162"/>
    <row r="339163"/>
    <row r="339164"/>
    <row r="339165"/>
    <row r="339166"/>
    <row r="339167"/>
    <row r="339168"/>
    <row r="339169"/>
    <row r="339170"/>
    <row r="339171"/>
    <row r="339172"/>
    <row r="339173"/>
    <row r="339174"/>
    <row r="339175"/>
    <row r="339176"/>
    <row r="339177"/>
    <row r="339178"/>
    <row r="339179"/>
    <row r="339180"/>
    <row r="339181"/>
    <row r="339182"/>
    <row r="339183"/>
    <row r="339184"/>
    <row r="339185"/>
    <row r="339186"/>
    <row r="339187"/>
    <row r="339188"/>
    <row r="339189"/>
    <row r="339190"/>
    <row r="339191"/>
    <row r="339192"/>
    <row r="339193"/>
    <row r="339194"/>
    <row r="339195"/>
    <row r="339196"/>
    <row r="339197"/>
    <row r="339198"/>
    <row r="339199"/>
    <row r="339200"/>
    <row r="339201"/>
    <row r="339202"/>
    <row r="339203"/>
    <row r="339204"/>
    <row r="339205"/>
    <row r="339206"/>
    <row r="339207"/>
    <row r="339208"/>
    <row r="339209"/>
    <row r="339210"/>
    <row r="339211"/>
    <row r="339212"/>
    <row r="339213"/>
    <row r="339214"/>
    <row r="339215"/>
    <row r="339216"/>
    <row r="339217"/>
    <row r="339218"/>
    <row r="339219"/>
    <row r="339220"/>
    <row r="339221"/>
    <row r="339222"/>
    <row r="339223"/>
    <row r="339224"/>
    <row r="339225"/>
    <row r="339226"/>
    <row r="339227"/>
    <row r="339228"/>
    <row r="339229"/>
    <row r="339230"/>
    <row r="339231"/>
    <row r="339232"/>
    <row r="339233"/>
    <row r="339234"/>
    <row r="339235"/>
    <row r="339236"/>
    <row r="339237"/>
    <row r="339238"/>
    <row r="339239"/>
    <row r="339240"/>
    <row r="339241"/>
    <row r="339242"/>
    <row r="339243"/>
    <row r="339244"/>
    <row r="339245"/>
    <row r="339246"/>
    <row r="339247"/>
    <row r="339248"/>
    <row r="339249"/>
    <row r="339250"/>
    <row r="339251"/>
    <row r="339252"/>
    <row r="339253"/>
    <row r="339254"/>
    <row r="339255"/>
    <row r="339256"/>
    <row r="339257"/>
    <row r="339258"/>
    <row r="339259"/>
    <row r="339260"/>
    <row r="339261"/>
    <row r="339262"/>
    <row r="339263"/>
    <row r="339264"/>
    <row r="339265"/>
    <row r="339266"/>
    <row r="339267"/>
    <row r="339268"/>
    <row r="339269"/>
    <row r="339270"/>
    <row r="339271"/>
    <row r="339272"/>
    <row r="339273"/>
    <row r="339274"/>
    <row r="339275"/>
    <row r="339276"/>
    <row r="339277"/>
    <row r="339278"/>
    <row r="339279"/>
    <row r="339280"/>
    <row r="339281"/>
    <row r="339282"/>
    <row r="339283"/>
    <row r="339284"/>
    <row r="339285"/>
    <row r="339286"/>
    <row r="339287"/>
    <row r="339288"/>
    <row r="339289"/>
    <row r="339290"/>
    <row r="339291"/>
    <row r="339292"/>
    <row r="339293"/>
    <row r="339294"/>
    <row r="339295"/>
    <row r="339296"/>
    <row r="339297"/>
    <row r="339298"/>
    <row r="339299"/>
    <row r="339300"/>
    <row r="339301"/>
    <row r="339302"/>
    <row r="339303"/>
    <row r="339304"/>
    <row r="339305"/>
    <row r="339306"/>
    <row r="339307"/>
    <row r="339308"/>
    <row r="339309"/>
    <row r="339310"/>
    <row r="339311"/>
    <row r="339312"/>
    <row r="339313"/>
    <row r="339314"/>
    <row r="339315"/>
    <row r="339316"/>
    <row r="339317"/>
    <row r="339318"/>
    <row r="339319"/>
    <row r="339320"/>
    <row r="339321"/>
    <row r="339322"/>
    <row r="339323"/>
    <row r="339324"/>
    <row r="339325"/>
    <row r="339326"/>
    <row r="339327"/>
    <row r="339328"/>
    <row r="339329"/>
    <row r="339330"/>
    <row r="339331"/>
    <row r="339332"/>
    <row r="339333"/>
    <row r="339334"/>
    <row r="339335"/>
    <row r="339336"/>
    <row r="339337"/>
    <row r="339338"/>
    <row r="339339"/>
    <row r="339340"/>
    <row r="339341"/>
    <row r="339342"/>
    <row r="339343"/>
    <row r="339344"/>
    <row r="339345"/>
    <row r="339346"/>
    <row r="339347"/>
    <row r="339348"/>
    <row r="339349"/>
    <row r="339350"/>
    <row r="339351"/>
    <row r="339352"/>
    <row r="339353"/>
    <row r="339354"/>
    <row r="339355"/>
    <row r="339356"/>
    <row r="339357"/>
    <row r="339358"/>
    <row r="339359"/>
    <row r="339360"/>
    <row r="339361"/>
    <row r="339362"/>
    <row r="339363"/>
    <row r="339364"/>
    <row r="339365"/>
    <row r="339366"/>
    <row r="339367"/>
    <row r="339368"/>
    <row r="339369"/>
    <row r="339370"/>
    <row r="339371"/>
    <row r="339372"/>
    <row r="339373"/>
    <row r="339374"/>
    <row r="339375"/>
    <row r="339376"/>
    <row r="339377"/>
    <row r="339378"/>
    <row r="339379"/>
    <row r="339380"/>
    <row r="339381"/>
    <row r="339382"/>
    <row r="339383"/>
    <row r="339384"/>
    <row r="339385"/>
    <row r="339386"/>
    <row r="339387"/>
    <row r="339388"/>
    <row r="339389"/>
    <row r="339390"/>
    <row r="339391"/>
    <row r="339392"/>
    <row r="339393"/>
    <row r="339394"/>
    <row r="339395"/>
    <row r="339396"/>
    <row r="339397"/>
    <row r="339398"/>
    <row r="339399"/>
    <row r="339400"/>
    <row r="339401"/>
    <row r="339402"/>
    <row r="339403"/>
    <row r="339404"/>
    <row r="339405"/>
    <row r="339406"/>
    <row r="339407"/>
    <row r="339408"/>
    <row r="339409"/>
    <row r="339410"/>
    <row r="339411"/>
    <row r="339412"/>
    <row r="339413"/>
    <row r="339414"/>
    <row r="339415"/>
    <row r="339416"/>
    <row r="339417"/>
    <row r="339418"/>
    <row r="339419"/>
    <row r="339420"/>
    <row r="339421"/>
    <row r="339422"/>
    <row r="339423"/>
    <row r="339424"/>
    <row r="339425"/>
    <row r="339426"/>
    <row r="339427"/>
    <row r="339428"/>
    <row r="339429"/>
    <row r="339430"/>
    <row r="339431"/>
    <row r="339432"/>
    <row r="339433"/>
    <row r="339434"/>
    <row r="339435"/>
    <row r="339436"/>
    <row r="339437"/>
    <row r="339438"/>
    <row r="339439"/>
    <row r="339440"/>
    <row r="339441"/>
    <row r="339442"/>
    <row r="339443"/>
    <row r="339444"/>
    <row r="339445"/>
    <row r="339446"/>
    <row r="339447"/>
    <row r="339448"/>
    <row r="339449"/>
    <row r="339450"/>
    <row r="339451"/>
    <row r="339452"/>
    <row r="339453"/>
    <row r="339454"/>
    <row r="339455"/>
    <row r="339456"/>
    <row r="339457"/>
    <row r="339458"/>
    <row r="339459"/>
    <row r="339460"/>
    <row r="339461"/>
    <row r="339462"/>
    <row r="339463"/>
    <row r="339464"/>
    <row r="339465"/>
    <row r="339466"/>
    <row r="339467"/>
    <row r="339468"/>
    <row r="339469"/>
    <row r="339470"/>
    <row r="339471"/>
    <row r="339472"/>
    <row r="339473"/>
    <row r="339474"/>
    <row r="339475"/>
    <row r="339476"/>
    <row r="339477"/>
    <row r="339478"/>
    <row r="339479"/>
    <row r="339480"/>
    <row r="339481"/>
    <row r="339482"/>
    <row r="339483"/>
    <row r="339484"/>
    <row r="339485"/>
    <row r="339486"/>
    <row r="339487"/>
    <row r="339488"/>
    <row r="339489"/>
    <row r="339490"/>
    <row r="339491"/>
    <row r="339492"/>
    <row r="339493"/>
    <row r="339494"/>
    <row r="339495"/>
    <row r="339496"/>
    <row r="339497"/>
    <row r="339498"/>
    <row r="339499"/>
    <row r="339500"/>
    <row r="339501"/>
    <row r="339502"/>
    <row r="339503"/>
    <row r="339504"/>
    <row r="339505"/>
    <row r="339506"/>
    <row r="339507"/>
    <row r="339508"/>
    <row r="339509"/>
    <row r="339510"/>
    <row r="339511"/>
    <row r="339512"/>
    <row r="339513"/>
    <row r="339514"/>
    <row r="339515"/>
    <row r="339516"/>
    <row r="339517"/>
    <row r="339518"/>
    <row r="339519"/>
    <row r="339520"/>
    <row r="339521"/>
    <row r="339522"/>
    <row r="339523"/>
    <row r="339524"/>
    <row r="339525"/>
    <row r="339526"/>
    <row r="339527"/>
    <row r="339528"/>
    <row r="339529"/>
    <row r="339530"/>
    <row r="339531"/>
    <row r="339532"/>
    <row r="339533"/>
    <row r="339534"/>
    <row r="339535"/>
    <row r="339536"/>
    <row r="339537"/>
    <row r="339538"/>
    <row r="339539"/>
    <row r="339540"/>
    <row r="339541"/>
    <row r="339542"/>
    <row r="339543"/>
    <row r="339544"/>
    <row r="339545"/>
    <row r="339546"/>
    <row r="339547"/>
    <row r="339548"/>
    <row r="339549"/>
    <row r="339550"/>
    <row r="339551"/>
    <row r="339552"/>
    <row r="339553"/>
    <row r="339554"/>
    <row r="339555"/>
    <row r="339556"/>
    <row r="339557"/>
    <row r="339558"/>
    <row r="339559"/>
    <row r="339560"/>
    <row r="339561"/>
    <row r="339562"/>
    <row r="339563"/>
    <row r="339564"/>
    <row r="339565"/>
    <row r="339566"/>
    <row r="339567"/>
    <row r="339568"/>
    <row r="339569"/>
    <row r="339570"/>
    <row r="339571"/>
    <row r="339572"/>
    <row r="339573"/>
    <row r="339574"/>
    <row r="339575"/>
    <row r="339576"/>
    <row r="339577"/>
    <row r="339578"/>
    <row r="339579"/>
    <row r="339580"/>
    <row r="339581"/>
    <row r="339582"/>
    <row r="339583"/>
    <row r="339584"/>
    <row r="339585"/>
    <row r="339586"/>
    <row r="339587"/>
    <row r="339588"/>
    <row r="339589"/>
    <row r="339590"/>
    <row r="339591"/>
    <row r="339592"/>
    <row r="339593"/>
    <row r="339594"/>
    <row r="339595"/>
    <row r="339596"/>
    <row r="339597"/>
    <row r="339598"/>
    <row r="339599"/>
    <row r="339600"/>
    <row r="339601"/>
    <row r="339602"/>
    <row r="339603"/>
    <row r="339604"/>
    <row r="339605"/>
    <row r="339606"/>
    <row r="339607"/>
    <row r="339608"/>
    <row r="339609"/>
    <row r="339610"/>
    <row r="339611"/>
    <row r="339612"/>
    <row r="339613"/>
    <row r="339614"/>
    <row r="339615"/>
    <row r="339616"/>
    <row r="339617"/>
    <row r="339618"/>
    <row r="339619"/>
    <row r="339620"/>
    <row r="339621"/>
    <row r="339622"/>
    <row r="339623"/>
    <row r="339624"/>
    <row r="339625"/>
    <row r="339626"/>
    <row r="339627"/>
    <row r="339628"/>
    <row r="339629"/>
    <row r="339630"/>
    <row r="339631"/>
    <row r="339632"/>
    <row r="339633"/>
    <row r="339634"/>
    <row r="339635"/>
    <row r="339636"/>
    <row r="339637"/>
    <row r="339638"/>
    <row r="339639"/>
    <row r="339640"/>
    <row r="339641"/>
    <row r="339642"/>
    <row r="339643"/>
    <row r="339644"/>
    <row r="339645"/>
    <row r="339646"/>
    <row r="339647"/>
    <row r="339648"/>
    <row r="339649"/>
    <row r="339650"/>
    <row r="339651"/>
    <row r="339652"/>
    <row r="339653"/>
    <row r="339654"/>
    <row r="339655"/>
    <row r="339656"/>
    <row r="339657"/>
    <row r="339658"/>
    <row r="339659"/>
    <row r="339660"/>
    <row r="339661"/>
    <row r="339662"/>
    <row r="339663"/>
    <row r="339664"/>
    <row r="339665"/>
    <row r="339666"/>
    <row r="339667"/>
    <row r="339668"/>
    <row r="339669"/>
    <row r="339670"/>
    <row r="339671"/>
    <row r="339672"/>
    <row r="339673"/>
    <row r="339674"/>
    <row r="339675"/>
    <row r="339676"/>
    <row r="339677"/>
    <row r="339678"/>
    <row r="339679"/>
    <row r="339680"/>
    <row r="339681"/>
    <row r="339682"/>
    <row r="339683"/>
    <row r="339684"/>
    <row r="339685"/>
    <row r="339686"/>
    <row r="339687"/>
    <row r="339688"/>
    <row r="339689"/>
    <row r="339690"/>
    <row r="339691"/>
    <row r="339692"/>
    <row r="339693"/>
    <row r="339694"/>
    <row r="339695"/>
    <row r="339696"/>
    <row r="339697"/>
    <row r="339698"/>
    <row r="339699"/>
    <row r="339700"/>
    <row r="339701"/>
    <row r="339702"/>
    <row r="339703"/>
    <row r="339704"/>
    <row r="339705"/>
    <row r="339706"/>
    <row r="339707"/>
    <row r="339708"/>
    <row r="339709"/>
    <row r="339710"/>
    <row r="339711"/>
    <row r="339712"/>
    <row r="339713"/>
    <row r="339714"/>
    <row r="339715"/>
    <row r="339716"/>
    <row r="339717"/>
    <row r="339718"/>
    <row r="339719"/>
    <row r="339720"/>
    <row r="339721"/>
    <row r="339722"/>
    <row r="339723"/>
    <row r="339724"/>
    <row r="339725"/>
    <row r="339726"/>
    <row r="339727"/>
    <row r="339728"/>
    <row r="339729"/>
    <row r="339730"/>
    <row r="339731"/>
    <row r="339732"/>
    <row r="339733"/>
    <row r="339734"/>
    <row r="339735"/>
    <row r="339736"/>
    <row r="339737"/>
    <row r="339738"/>
    <row r="339739"/>
    <row r="339740"/>
    <row r="339741"/>
    <row r="339742"/>
    <row r="339743"/>
    <row r="339744"/>
    <row r="339745"/>
    <row r="339746"/>
    <row r="339747"/>
    <row r="339748"/>
    <row r="339749"/>
    <row r="339750"/>
    <row r="339751"/>
    <row r="339752"/>
    <row r="339753"/>
    <row r="339754"/>
    <row r="339755"/>
    <row r="339756"/>
    <row r="339757"/>
    <row r="339758"/>
    <row r="339759"/>
    <row r="339760"/>
    <row r="339761"/>
    <row r="339762"/>
    <row r="339763"/>
    <row r="339764"/>
    <row r="339765"/>
    <row r="339766"/>
    <row r="339767"/>
    <row r="339768"/>
    <row r="339769"/>
    <row r="339770"/>
    <row r="339771"/>
    <row r="339772"/>
    <row r="339773"/>
    <row r="339774"/>
    <row r="339775"/>
    <row r="339776"/>
    <row r="339777"/>
    <row r="339778"/>
    <row r="339779"/>
    <row r="339780"/>
    <row r="339781"/>
    <row r="339782"/>
    <row r="339783"/>
    <row r="339784"/>
    <row r="339785"/>
    <row r="339786"/>
    <row r="339787"/>
    <row r="339788"/>
    <row r="339789"/>
    <row r="339790"/>
    <row r="339791"/>
    <row r="339792"/>
    <row r="339793"/>
    <row r="339794"/>
    <row r="339795"/>
    <row r="339796"/>
    <row r="339797"/>
    <row r="339798"/>
    <row r="339799"/>
    <row r="339800"/>
    <row r="339801"/>
    <row r="339802"/>
    <row r="339803"/>
    <row r="339804"/>
    <row r="339805"/>
    <row r="339806"/>
    <row r="339807"/>
    <row r="339808"/>
    <row r="339809"/>
    <row r="339810"/>
    <row r="339811"/>
    <row r="339812"/>
    <row r="339813"/>
    <row r="339814"/>
    <row r="339815"/>
    <row r="339816"/>
    <row r="339817"/>
    <row r="339818"/>
    <row r="339819"/>
    <row r="339820"/>
    <row r="339821"/>
    <row r="339822"/>
    <row r="339823"/>
    <row r="339824"/>
    <row r="339825"/>
    <row r="339826"/>
    <row r="339827"/>
    <row r="339828"/>
    <row r="339829"/>
    <row r="339830"/>
    <row r="339831"/>
    <row r="339832"/>
    <row r="339833"/>
    <row r="339834"/>
    <row r="339835"/>
    <row r="339836"/>
    <row r="339837"/>
    <row r="339838"/>
    <row r="339839"/>
    <row r="339840"/>
    <row r="339841"/>
    <row r="339842"/>
    <row r="339843"/>
    <row r="339844"/>
    <row r="339845"/>
    <row r="339846"/>
    <row r="339847"/>
    <row r="339848"/>
    <row r="339849"/>
    <row r="339850"/>
    <row r="339851"/>
    <row r="339852"/>
    <row r="339853"/>
    <row r="339854"/>
    <row r="339855"/>
    <row r="339856"/>
    <row r="339857"/>
    <row r="339858"/>
    <row r="339859"/>
    <row r="339860"/>
    <row r="339861"/>
    <row r="339862"/>
    <row r="339863"/>
    <row r="339864"/>
    <row r="339865"/>
    <row r="339866"/>
    <row r="339867"/>
    <row r="339868"/>
    <row r="339869"/>
    <row r="339870"/>
    <row r="339871"/>
    <row r="339872"/>
    <row r="339873"/>
    <row r="339874"/>
    <row r="339875"/>
    <row r="339876"/>
    <row r="339877"/>
    <row r="339878"/>
    <row r="339879"/>
    <row r="339880"/>
    <row r="339881"/>
    <row r="339882"/>
    <row r="339883"/>
    <row r="339884"/>
    <row r="339885"/>
    <row r="339886"/>
    <row r="339887"/>
    <row r="339888"/>
    <row r="339889"/>
    <row r="339890"/>
    <row r="339891"/>
    <row r="339892"/>
    <row r="339893"/>
    <row r="339894"/>
    <row r="339895"/>
    <row r="339896"/>
    <row r="339897"/>
    <row r="339898"/>
    <row r="339899"/>
    <row r="339900"/>
    <row r="339901"/>
    <row r="339902"/>
    <row r="339903"/>
    <row r="339904"/>
    <row r="339905"/>
    <row r="339906"/>
    <row r="339907"/>
    <row r="339908"/>
    <row r="339909"/>
    <row r="339910"/>
    <row r="339911"/>
    <row r="339912"/>
    <row r="339913"/>
    <row r="339914"/>
    <row r="339915"/>
    <row r="339916"/>
    <row r="339917"/>
    <row r="339918"/>
    <row r="339919"/>
    <row r="339920"/>
    <row r="339921"/>
    <row r="339922"/>
    <row r="339923"/>
    <row r="339924"/>
    <row r="339925"/>
    <row r="339926"/>
    <row r="339927"/>
    <row r="339928"/>
    <row r="339929"/>
    <row r="339930"/>
    <row r="339931"/>
    <row r="339932"/>
    <row r="339933"/>
    <row r="339934"/>
    <row r="339935"/>
    <row r="339936"/>
    <row r="339937"/>
    <row r="339938"/>
    <row r="339939"/>
    <row r="339940"/>
    <row r="339941"/>
    <row r="339942"/>
    <row r="339943"/>
    <row r="339944"/>
    <row r="339945"/>
    <row r="339946"/>
    <row r="339947"/>
    <row r="339948"/>
    <row r="339949"/>
    <row r="339950"/>
    <row r="339951"/>
    <row r="339952"/>
    <row r="339953"/>
    <row r="339954"/>
    <row r="339955"/>
    <row r="339956"/>
    <row r="339957"/>
    <row r="339958"/>
    <row r="339959"/>
    <row r="339960"/>
    <row r="339961"/>
    <row r="339962"/>
    <row r="339963"/>
    <row r="339964"/>
    <row r="339965"/>
    <row r="339966"/>
    <row r="339967"/>
    <row r="339968"/>
    <row r="339969"/>
    <row r="339970"/>
    <row r="339971"/>
    <row r="339972"/>
    <row r="339973"/>
    <row r="339974"/>
    <row r="339975"/>
    <row r="339976"/>
    <row r="339977"/>
    <row r="339978"/>
    <row r="339979"/>
    <row r="339980"/>
    <row r="339981"/>
    <row r="339982"/>
    <row r="339983"/>
    <row r="339984"/>
    <row r="339985"/>
    <row r="339986"/>
    <row r="339987"/>
    <row r="339988"/>
    <row r="339989"/>
    <row r="339990"/>
    <row r="339991"/>
    <row r="339992"/>
    <row r="339993"/>
    <row r="339994"/>
    <row r="339995"/>
    <row r="339996"/>
    <row r="339997"/>
    <row r="339998"/>
    <row r="339999"/>
    <row r="340000"/>
    <row r="340001"/>
    <row r="340002"/>
    <row r="340003"/>
    <row r="340004"/>
    <row r="340005"/>
    <row r="340006"/>
    <row r="340007"/>
    <row r="340008"/>
    <row r="340009"/>
    <row r="340010"/>
    <row r="340011"/>
    <row r="340012"/>
    <row r="340013"/>
    <row r="340014"/>
    <row r="340015"/>
    <row r="340016"/>
    <row r="340017"/>
    <row r="340018"/>
    <row r="340019"/>
    <row r="340020"/>
    <row r="340021"/>
    <row r="340022"/>
    <row r="340023"/>
    <row r="340024"/>
    <row r="340025"/>
    <row r="340026"/>
    <row r="340027"/>
    <row r="340028"/>
    <row r="340029"/>
    <row r="340030"/>
    <row r="340031"/>
    <row r="340032"/>
    <row r="340033"/>
    <row r="340034"/>
    <row r="340035"/>
    <row r="340036"/>
    <row r="340037"/>
    <row r="340038"/>
    <row r="340039"/>
    <row r="340040"/>
    <row r="340041"/>
    <row r="340042"/>
    <row r="340043"/>
    <row r="340044"/>
    <row r="340045"/>
    <row r="340046"/>
    <row r="340047"/>
    <row r="340048"/>
    <row r="340049"/>
    <row r="340050"/>
    <row r="340051"/>
    <row r="340052"/>
    <row r="340053"/>
    <row r="340054"/>
    <row r="340055"/>
    <row r="340056"/>
    <row r="340057"/>
    <row r="340058"/>
    <row r="340059"/>
    <row r="340060"/>
    <row r="340061"/>
    <row r="340062"/>
    <row r="340063"/>
    <row r="340064"/>
    <row r="340065"/>
    <row r="340066"/>
    <row r="340067"/>
    <row r="340068"/>
    <row r="340069"/>
    <row r="340070"/>
    <row r="340071"/>
    <row r="340072"/>
    <row r="340073"/>
    <row r="340074"/>
    <row r="340075"/>
    <row r="340076"/>
    <row r="340077"/>
    <row r="340078"/>
    <row r="340079"/>
    <row r="340080"/>
    <row r="340081"/>
    <row r="340082"/>
    <row r="340083"/>
    <row r="340084"/>
    <row r="340085"/>
    <row r="340086"/>
    <row r="340087"/>
    <row r="340088"/>
    <row r="340089"/>
    <row r="340090"/>
    <row r="340091"/>
    <row r="340092"/>
    <row r="340093"/>
    <row r="340094"/>
    <row r="340095"/>
    <row r="340096"/>
    <row r="340097"/>
    <row r="340098"/>
    <row r="340099"/>
    <row r="340100"/>
    <row r="340101"/>
    <row r="340102"/>
    <row r="340103"/>
    <row r="340104"/>
    <row r="340105"/>
    <row r="340106"/>
    <row r="340107"/>
    <row r="340108"/>
    <row r="340109"/>
    <row r="340110"/>
    <row r="340111"/>
    <row r="340112"/>
    <row r="340113"/>
    <row r="340114"/>
    <row r="340115"/>
    <row r="340116"/>
    <row r="340117"/>
    <row r="340118"/>
    <row r="340119"/>
    <row r="340120"/>
    <row r="340121"/>
    <row r="340122"/>
    <row r="340123"/>
    <row r="340124"/>
    <row r="340125"/>
    <row r="340126"/>
    <row r="340127"/>
    <row r="340128"/>
    <row r="340129"/>
    <row r="340130"/>
    <row r="340131"/>
    <row r="340132"/>
    <row r="340133"/>
    <row r="340134"/>
    <row r="340135"/>
    <row r="340136"/>
    <row r="340137"/>
    <row r="340138"/>
    <row r="340139"/>
    <row r="340140"/>
    <row r="340141"/>
    <row r="340142"/>
    <row r="340143"/>
    <row r="340144"/>
    <row r="340145"/>
    <row r="340146"/>
    <row r="340147"/>
    <row r="340148"/>
    <row r="340149"/>
    <row r="340150"/>
    <row r="340151"/>
    <row r="340152"/>
    <row r="340153"/>
    <row r="340154"/>
    <row r="340155"/>
    <row r="340156"/>
    <row r="340157"/>
    <row r="340158"/>
    <row r="340159"/>
    <row r="340160"/>
    <row r="340161"/>
    <row r="340162"/>
    <row r="340163"/>
    <row r="340164"/>
    <row r="340165"/>
    <row r="340166"/>
    <row r="340167"/>
    <row r="340168"/>
    <row r="340169"/>
    <row r="340170"/>
    <row r="340171"/>
    <row r="340172"/>
    <row r="340173"/>
    <row r="340174"/>
    <row r="340175"/>
    <row r="340176"/>
    <row r="340177"/>
    <row r="340178"/>
    <row r="340179"/>
    <row r="340180"/>
    <row r="340181"/>
    <row r="340182"/>
    <row r="340183"/>
    <row r="340184"/>
    <row r="340185"/>
    <row r="340186"/>
    <row r="340187"/>
    <row r="340188"/>
    <row r="340189"/>
    <row r="340190"/>
    <row r="340191"/>
    <row r="340192"/>
    <row r="340193"/>
    <row r="340194"/>
    <row r="340195"/>
    <row r="340196"/>
    <row r="340197"/>
    <row r="340198"/>
    <row r="340199"/>
    <row r="340200"/>
    <row r="340201"/>
    <row r="340202"/>
    <row r="340203"/>
    <row r="340204"/>
    <row r="340205"/>
    <row r="340206"/>
    <row r="340207"/>
    <row r="340208"/>
    <row r="340209"/>
    <row r="340210"/>
    <row r="340211"/>
    <row r="340212"/>
    <row r="340213"/>
    <row r="340214"/>
    <row r="340215"/>
    <row r="340216"/>
    <row r="340217"/>
    <row r="340218"/>
    <row r="340219"/>
    <row r="340220"/>
    <row r="340221"/>
    <row r="340222"/>
    <row r="340223"/>
    <row r="340224"/>
    <row r="340225"/>
    <row r="340226"/>
    <row r="340227"/>
    <row r="340228"/>
    <row r="340229"/>
    <row r="340230"/>
    <row r="340231"/>
    <row r="340232"/>
    <row r="340233"/>
    <row r="340234"/>
    <row r="340235"/>
    <row r="340236"/>
    <row r="340237"/>
    <row r="340238"/>
    <row r="340239"/>
    <row r="340240"/>
    <row r="340241"/>
    <row r="340242"/>
    <row r="340243"/>
    <row r="340244"/>
    <row r="340245"/>
    <row r="340246"/>
    <row r="340247"/>
    <row r="340248"/>
    <row r="340249"/>
    <row r="340250"/>
    <row r="340251"/>
    <row r="340252"/>
    <row r="340253"/>
    <row r="340254"/>
    <row r="340255"/>
    <row r="340256"/>
    <row r="340257"/>
    <row r="340258"/>
    <row r="340259"/>
    <row r="340260"/>
    <row r="340261"/>
    <row r="340262"/>
    <row r="340263"/>
    <row r="340264"/>
    <row r="340265"/>
    <row r="340266"/>
    <row r="340267"/>
    <row r="340268"/>
    <row r="340269"/>
    <row r="340270"/>
    <row r="340271"/>
    <row r="340272"/>
    <row r="340273"/>
    <row r="340274"/>
    <row r="340275"/>
    <row r="340276"/>
    <row r="340277"/>
    <row r="340278"/>
    <row r="340279"/>
    <row r="340280"/>
    <row r="340281"/>
    <row r="340282"/>
    <row r="340283"/>
    <row r="340284"/>
    <row r="340285"/>
    <row r="340286"/>
    <row r="340287"/>
    <row r="340288"/>
    <row r="340289"/>
    <row r="340290"/>
    <row r="340291"/>
    <row r="340292"/>
    <row r="340293"/>
    <row r="340294"/>
    <row r="340295"/>
    <row r="340296"/>
    <row r="340297"/>
    <row r="340298"/>
    <row r="340299"/>
    <row r="340300"/>
    <row r="340301"/>
    <row r="340302"/>
    <row r="340303"/>
    <row r="340304"/>
    <row r="340305"/>
    <row r="340306"/>
    <row r="340307"/>
    <row r="340308"/>
    <row r="340309"/>
    <row r="340310"/>
    <row r="340311"/>
    <row r="340312"/>
    <row r="340313"/>
    <row r="340314"/>
    <row r="340315"/>
    <row r="340316"/>
    <row r="340317"/>
    <row r="340318"/>
    <row r="340319"/>
    <row r="340320"/>
    <row r="340321"/>
    <row r="340322"/>
    <row r="340323"/>
    <row r="340324"/>
    <row r="340325"/>
    <row r="340326"/>
    <row r="340327"/>
    <row r="340328"/>
    <row r="340329"/>
    <row r="340330"/>
    <row r="340331"/>
    <row r="340332"/>
    <row r="340333"/>
    <row r="340334"/>
    <row r="340335"/>
    <row r="340336"/>
    <row r="340337"/>
    <row r="340338"/>
    <row r="340339"/>
    <row r="340340"/>
    <row r="340341"/>
    <row r="340342"/>
    <row r="340343"/>
    <row r="340344"/>
    <row r="340345"/>
    <row r="340346"/>
    <row r="340347"/>
    <row r="340348"/>
    <row r="340349"/>
    <row r="340350"/>
    <row r="340351"/>
    <row r="340352"/>
    <row r="340353"/>
    <row r="340354"/>
    <row r="340355"/>
    <row r="340356"/>
    <row r="340357"/>
    <row r="340358"/>
    <row r="340359"/>
    <row r="340360"/>
    <row r="340361"/>
    <row r="340362"/>
    <row r="340363"/>
    <row r="340364"/>
    <row r="340365"/>
    <row r="340366"/>
    <row r="340367"/>
    <row r="340368"/>
    <row r="340369"/>
    <row r="340370"/>
    <row r="340371"/>
    <row r="340372"/>
    <row r="340373"/>
    <row r="340374"/>
    <row r="340375"/>
    <row r="340376"/>
    <row r="340377"/>
    <row r="340378"/>
    <row r="340379"/>
    <row r="340380"/>
    <row r="340381"/>
    <row r="340382"/>
    <row r="340383"/>
    <row r="340384"/>
    <row r="340385"/>
    <row r="340386"/>
    <row r="340387"/>
    <row r="340388"/>
    <row r="340389"/>
    <row r="340390"/>
    <row r="340391"/>
    <row r="340392"/>
    <row r="340393"/>
    <row r="340394"/>
    <row r="340395"/>
    <row r="340396"/>
    <row r="340397"/>
    <row r="340398"/>
    <row r="340399"/>
    <row r="340400"/>
    <row r="340401"/>
    <row r="340402"/>
    <row r="340403"/>
    <row r="340404"/>
    <row r="340405"/>
    <row r="340406"/>
    <row r="340407"/>
    <row r="340408"/>
    <row r="340409"/>
    <row r="340410"/>
    <row r="340411"/>
    <row r="340412"/>
    <row r="340413"/>
    <row r="340414"/>
    <row r="340415"/>
    <row r="340416"/>
    <row r="340417"/>
    <row r="340418"/>
    <row r="340419"/>
    <row r="340420"/>
    <row r="340421"/>
    <row r="340422"/>
    <row r="340423"/>
    <row r="340424"/>
    <row r="340425"/>
    <row r="340426"/>
    <row r="340427"/>
    <row r="340428"/>
    <row r="340429"/>
    <row r="340430"/>
    <row r="340431"/>
    <row r="340432"/>
    <row r="340433"/>
    <row r="340434"/>
    <row r="340435"/>
    <row r="340436"/>
    <row r="340437"/>
    <row r="340438"/>
    <row r="340439"/>
    <row r="340440"/>
    <row r="340441"/>
    <row r="340442"/>
    <row r="340443"/>
    <row r="340444"/>
    <row r="340445"/>
    <row r="340446"/>
    <row r="340447"/>
    <row r="340448"/>
    <row r="340449"/>
    <row r="340450"/>
    <row r="340451"/>
    <row r="340452"/>
    <row r="340453"/>
    <row r="340454"/>
    <row r="340455"/>
    <row r="340456"/>
    <row r="340457"/>
    <row r="340458"/>
    <row r="340459"/>
    <row r="340460"/>
    <row r="340461"/>
    <row r="340462"/>
    <row r="340463"/>
    <row r="340464"/>
    <row r="340465"/>
    <row r="340466"/>
    <row r="340467"/>
    <row r="340468"/>
    <row r="340469"/>
    <row r="340470"/>
    <row r="340471"/>
    <row r="340472"/>
    <row r="340473"/>
    <row r="340474"/>
    <row r="340475"/>
    <row r="340476"/>
    <row r="340477"/>
    <row r="340478"/>
    <row r="340479"/>
    <row r="340480"/>
    <row r="340481"/>
    <row r="340482"/>
    <row r="340483"/>
    <row r="340484"/>
    <row r="340485"/>
    <row r="340486"/>
    <row r="340487"/>
    <row r="340488"/>
    <row r="340489"/>
    <row r="340490"/>
    <row r="340491"/>
    <row r="340492"/>
    <row r="340493"/>
    <row r="340494"/>
    <row r="340495"/>
    <row r="340496"/>
    <row r="340497"/>
    <row r="340498"/>
    <row r="340499"/>
    <row r="340500"/>
    <row r="340501"/>
    <row r="340502"/>
    <row r="340503"/>
    <row r="340504"/>
    <row r="340505"/>
    <row r="340506"/>
    <row r="340507"/>
    <row r="340508"/>
    <row r="340509"/>
    <row r="340510"/>
    <row r="340511"/>
    <row r="340512"/>
    <row r="340513"/>
    <row r="340514"/>
    <row r="340515"/>
    <row r="340516"/>
    <row r="340517"/>
    <row r="340518"/>
    <row r="340519"/>
    <row r="340520"/>
    <row r="340521"/>
    <row r="340522"/>
    <row r="340523"/>
    <row r="340524"/>
    <row r="340525"/>
    <row r="340526"/>
    <row r="340527"/>
    <row r="340528"/>
    <row r="340529"/>
    <row r="340530"/>
    <row r="340531"/>
    <row r="340532"/>
    <row r="340533"/>
    <row r="340534"/>
    <row r="340535"/>
    <row r="340536"/>
    <row r="340537"/>
    <row r="340538"/>
    <row r="340539"/>
    <row r="340540"/>
    <row r="340541"/>
    <row r="340542"/>
    <row r="340543"/>
    <row r="340544"/>
    <row r="340545"/>
    <row r="340546"/>
    <row r="340547"/>
    <row r="340548"/>
    <row r="340549"/>
    <row r="340550"/>
    <row r="340551"/>
    <row r="340552"/>
    <row r="340553"/>
    <row r="340554"/>
    <row r="340555"/>
    <row r="340556"/>
    <row r="340557"/>
    <row r="340558"/>
    <row r="340559"/>
    <row r="340560"/>
    <row r="340561"/>
    <row r="340562"/>
    <row r="340563"/>
    <row r="340564"/>
    <row r="340565"/>
    <row r="340566"/>
    <row r="340567"/>
    <row r="340568"/>
    <row r="340569"/>
    <row r="340570"/>
    <row r="340571"/>
    <row r="340572"/>
    <row r="340573"/>
    <row r="340574"/>
    <row r="340575"/>
    <row r="340576"/>
    <row r="340577"/>
    <row r="340578"/>
    <row r="340579"/>
    <row r="340580"/>
    <row r="340581"/>
    <row r="340582"/>
    <row r="340583"/>
    <row r="340584"/>
    <row r="340585"/>
    <row r="340586"/>
    <row r="340587"/>
    <row r="340588"/>
    <row r="340589"/>
    <row r="340590"/>
    <row r="340591"/>
    <row r="340592"/>
    <row r="340593"/>
    <row r="340594"/>
    <row r="340595"/>
    <row r="340596"/>
    <row r="340597"/>
    <row r="340598"/>
    <row r="340599"/>
    <row r="340600"/>
    <row r="340601"/>
    <row r="340602"/>
    <row r="340603"/>
    <row r="340604"/>
    <row r="340605"/>
    <row r="340606"/>
    <row r="340607"/>
    <row r="340608"/>
    <row r="340609"/>
    <row r="340610"/>
    <row r="340611"/>
    <row r="340612"/>
    <row r="340613"/>
    <row r="340614"/>
    <row r="340615"/>
    <row r="340616"/>
    <row r="340617"/>
    <row r="340618"/>
    <row r="340619"/>
    <row r="340620"/>
    <row r="340621"/>
    <row r="340622"/>
    <row r="340623"/>
    <row r="340624"/>
    <row r="340625"/>
    <row r="340626"/>
    <row r="340627"/>
    <row r="340628"/>
    <row r="340629"/>
    <row r="340630"/>
    <row r="340631"/>
    <row r="340632"/>
    <row r="340633"/>
    <row r="340634"/>
    <row r="340635"/>
    <row r="340636"/>
    <row r="340637"/>
    <row r="340638"/>
    <row r="340639"/>
    <row r="340640"/>
    <row r="340641"/>
    <row r="340642"/>
    <row r="340643"/>
    <row r="340644"/>
    <row r="340645"/>
    <row r="340646"/>
    <row r="340647"/>
    <row r="340648"/>
    <row r="340649"/>
    <row r="340650"/>
    <row r="340651"/>
    <row r="340652"/>
    <row r="340653"/>
    <row r="340654"/>
    <row r="340655"/>
    <row r="340656"/>
    <row r="340657"/>
    <row r="340658"/>
    <row r="340659"/>
    <row r="340660"/>
    <row r="340661"/>
    <row r="340662"/>
    <row r="340663"/>
    <row r="340664"/>
    <row r="340665"/>
    <row r="340666"/>
    <row r="340667"/>
    <row r="340668"/>
    <row r="340669"/>
    <row r="340670"/>
    <row r="340671"/>
    <row r="340672"/>
    <row r="340673"/>
    <row r="340674"/>
    <row r="340675"/>
    <row r="340676"/>
    <row r="340677"/>
    <row r="340678"/>
    <row r="340679"/>
    <row r="340680"/>
    <row r="340681"/>
    <row r="340682"/>
    <row r="340683"/>
    <row r="340684"/>
    <row r="340685"/>
    <row r="340686"/>
    <row r="340687"/>
    <row r="340688"/>
    <row r="340689"/>
    <row r="340690"/>
    <row r="340691"/>
    <row r="340692"/>
    <row r="340693"/>
    <row r="340694"/>
    <row r="340695"/>
    <row r="340696"/>
    <row r="340697"/>
    <row r="340698"/>
    <row r="340699"/>
    <row r="340700"/>
    <row r="340701"/>
    <row r="340702"/>
    <row r="340703"/>
    <row r="340704"/>
    <row r="340705"/>
    <row r="340706"/>
    <row r="340707"/>
    <row r="340708"/>
    <row r="340709"/>
    <row r="340710"/>
    <row r="340711"/>
    <row r="340712"/>
    <row r="340713"/>
    <row r="340714"/>
    <row r="340715"/>
    <row r="340716"/>
    <row r="340717"/>
    <row r="340718"/>
    <row r="340719"/>
    <row r="340720"/>
    <row r="340721"/>
    <row r="340722"/>
    <row r="340723"/>
    <row r="340724"/>
    <row r="340725"/>
    <row r="340726"/>
    <row r="340727"/>
    <row r="340728"/>
    <row r="340729"/>
    <row r="340730"/>
    <row r="340731"/>
    <row r="340732"/>
    <row r="340733"/>
    <row r="340734"/>
    <row r="340735"/>
    <row r="340736"/>
    <row r="340737"/>
    <row r="340738"/>
    <row r="340739"/>
    <row r="340740"/>
    <row r="340741"/>
    <row r="340742"/>
    <row r="340743"/>
    <row r="340744"/>
    <row r="340745"/>
    <row r="340746"/>
    <row r="340747"/>
    <row r="340748"/>
    <row r="340749"/>
    <row r="340750"/>
    <row r="340751"/>
    <row r="340752"/>
    <row r="340753"/>
    <row r="340754"/>
    <row r="340755"/>
    <row r="340756"/>
    <row r="340757"/>
    <row r="340758"/>
    <row r="340759"/>
    <row r="340760"/>
    <row r="340761"/>
    <row r="340762"/>
    <row r="340763"/>
    <row r="340764"/>
    <row r="340765"/>
    <row r="340766"/>
    <row r="340767"/>
    <row r="340768"/>
    <row r="340769"/>
    <row r="340770"/>
    <row r="340771"/>
    <row r="340772"/>
    <row r="340773"/>
    <row r="340774"/>
    <row r="340775"/>
    <row r="340776"/>
    <row r="340777"/>
    <row r="340778"/>
    <row r="340779"/>
    <row r="340780"/>
    <row r="340781"/>
    <row r="340782"/>
    <row r="340783"/>
    <row r="340784"/>
    <row r="340785"/>
    <row r="340786"/>
    <row r="340787"/>
    <row r="340788"/>
    <row r="340789"/>
    <row r="340790"/>
    <row r="340791"/>
    <row r="340792"/>
    <row r="340793"/>
    <row r="340794"/>
    <row r="340795"/>
    <row r="340796"/>
    <row r="340797"/>
    <row r="340798"/>
    <row r="340799"/>
    <row r="340800"/>
    <row r="340801"/>
    <row r="340802"/>
    <row r="340803"/>
    <row r="340804"/>
    <row r="340805"/>
    <row r="340806"/>
    <row r="340807"/>
    <row r="340808"/>
    <row r="340809"/>
    <row r="340810"/>
    <row r="340811"/>
    <row r="340812"/>
    <row r="340813"/>
    <row r="340814"/>
    <row r="340815"/>
    <row r="340816"/>
    <row r="340817"/>
    <row r="340818"/>
    <row r="340819"/>
    <row r="340820"/>
    <row r="340821"/>
    <row r="340822"/>
    <row r="340823"/>
    <row r="340824"/>
    <row r="340825"/>
    <row r="340826"/>
    <row r="340827"/>
    <row r="340828"/>
    <row r="340829"/>
    <row r="340830"/>
    <row r="340831"/>
    <row r="340832"/>
    <row r="340833"/>
    <row r="340834"/>
    <row r="340835"/>
    <row r="340836"/>
    <row r="340837"/>
    <row r="340838"/>
    <row r="340839"/>
    <row r="340840"/>
    <row r="340841"/>
    <row r="340842"/>
    <row r="340843"/>
    <row r="340844"/>
    <row r="340845"/>
    <row r="340846"/>
    <row r="340847"/>
    <row r="340848"/>
    <row r="340849"/>
    <row r="340850"/>
    <row r="340851"/>
    <row r="340852"/>
    <row r="340853"/>
    <row r="340854"/>
    <row r="340855"/>
    <row r="340856"/>
    <row r="340857"/>
    <row r="340858"/>
    <row r="340859"/>
    <row r="340860"/>
    <row r="340861"/>
    <row r="340862"/>
    <row r="340863"/>
    <row r="340864"/>
    <row r="340865"/>
    <row r="340866"/>
    <row r="340867"/>
    <row r="340868"/>
    <row r="340869"/>
    <row r="340870"/>
    <row r="340871"/>
    <row r="340872"/>
    <row r="340873"/>
    <row r="340874"/>
    <row r="340875"/>
    <row r="340876"/>
    <row r="340877"/>
    <row r="340878"/>
    <row r="340879"/>
    <row r="340880"/>
    <row r="340881"/>
    <row r="340882"/>
    <row r="340883"/>
    <row r="340884"/>
    <row r="340885"/>
    <row r="340886"/>
    <row r="340887"/>
    <row r="340888"/>
    <row r="340889"/>
    <row r="340890"/>
    <row r="340891"/>
    <row r="340892"/>
    <row r="340893"/>
    <row r="340894"/>
    <row r="340895"/>
    <row r="340896"/>
    <row r="340897"/>
    <row r="340898"/>
    <row r="340899"/>
    <row r="340900"/>
    <row r="340901"/>
    <row r="340902"/>
    <row r="340903"/>
    <row r="340904"/>
    <row r="340905"/>
    <row r="340906"/>
    <row r="340907"/>
    <row r="340908"/>
    <row r="340909"/>
    <row r="340910"/>
    <row r="340911"/>
    <row r="340912"/>
    <row r="340913"/>
    <row r="340914"/>
    <row r="340915"/>
    <row r="340916"/>
    <row r="340917"/>
    <row r="340918"/>
    <row r="340919"/>
    <row r="340920"/>
    <row r="340921"/>
    <row r="340922"/>
    <row r="340923"/>
    <row r="340924"/>
    <row r="340925"/>
    <row r="340926"/>
    <row r="340927"/>
    <row r="340928"/>
    <row r="340929"/>
    <row r="340930"/>
    <row r="340931"/>
    <row r="340932"/>
    <row r="340933"/>
    <row r="340934"/>
    <row r="340935"/>
    <row r="340936"/>
    <row r="340937"/>
    <row r="340938"/>
    <row r="340939"/>
    <row r="340940"/>
    <row r="340941"/>
    <row r="340942"/>
    <row r="340943"/>
    <row r="340944"/>
    <row r="340945"/>
    <row r="340946"/>
    <row r="340947"/>
    <row r="340948"/>
    <row r="340949"/>
    <row r="340950"/>
    <row r="340951"/>
    <row r="340952"/>
    <row r="340953"/>
    <row r="340954"/>
    <row r="340955"/>
    <row r="340956"/>
    <row r="340957"/>
    <row r="340958"/>
    <row r="340959"/>
    <row r="340960"/>
    <row r="340961"/>
    <row r="340962"/>
    <row r="340963"/>
    <row r="340964"/>
    <row r="340965"/>
    <row r="340966"/>
    <row r="340967"/>
    <row r="340968"/>
    <row r="340969"/>
    <row r="340970"/>
    <row r="340971"/>
    <row r="340972"/>
    <row r="340973"/>
    <row r="340974"/>
    <row r="340975"/>
    <row r="340976"/>
    <row r="340977"/>
    <row r="340978"/>
    <row r="340979"/>
    <row r="340980"/>
    <row r="340981"/>
    <row r="340982"/>
    <row r="340983"/>
    <row r="340984"/>
    <row r="340985"/>
    <row r="340986"/>
    <row r="340987"/>
    <row r="340988"/>
    <row r="340989"/>
    <row r="340990"/>
    <row r="340991"/>
    <row r="340992"/>
    <row r="340993"/>
    <row r="340994"/>
    <row r="340995"/>
    <row r="340996"/>
    <row r="340997"/>
    <row r="340998"/>
    <row r="340999"/>
    <row r="341000"/>
    <row r="341001"/>
    <row r="341002"/>
    <row r="341003"/>
    <row r="341004"/>
    <row r="341005"/>
    <row r="341006"/>
    <row r="341007"/>
    <row r="341008"/>
    <row r="341009"/>
    <row r="341010"/>
    <row r="341011"/>
    <row r="341012"/>
    <row r="341013"/>
    <row r="341014"/>
    <row r="341015"/>
    <row r="341016"/>
    <row r="341017"/>
    <row r="341018"/>
    <row r="341019"/>
    <row r="341020"/>
    <row r="341021"/>
    <row r="341022"/>
    <row r="341023"/>
    <row r="341024"/>
    <row r="341025"/>
    <row r="341026"/>
    <row r="341027"/>
    <row r="341028"/>
    <row r="341029"/>
    <row r="341030"/>
    <row r="341031"/>
    <row r="341032"/>
    <row r="341033"/>
    <row r="341034"/>
    <row r="341035"/>
    <row r="341036"/>
    <row r="341037"/>
    <row r="341038"/>
    <row r="341039"/>
    <row r="341040"/>
    <row r="341041"/>
    <row r="341042"/>
    <row r="341043"/>
    <row r="341044"/>
    <row r="341045"/>
    <row r="341046"/>
    <row r="341047"/>
    <row r="341048"/>
    <row r="341049"/>
    <row r="341050"/>
    <row r="341051"/>
    <row r="341052"/>
    <row r="341053"/>
    <row r="341054"/>
    <row r="341055"/>
    <row r="341056"/>
    <row r="341057"/>
    <row r="341058"/>
    <row r="341059"/>
    <row r="341060"/>
    <row r="341061"/>
    <row r="341062"/>
    <row r="341063"/>
    <row r="341064"/>
    <row r="341065"/>
    <row r="341066"/>
    <row r="341067"/>
    <row r="341068"/>
    <row r="341069"/>
    <row r="341070"/>
    <row r="341071"/>
    <row r="341072"/>
    <row r="341073"/>
    <row r="341074"/>
    <row r="341075"/>
    <row r="341076"/>
    <row r="341077"/>
    <row r="341078"/>
    <row r="341079"/>
    <row r="341080"/>
    <row r="341081"/>
    <row r="341082"/>
    <row r="341083"/>
    <row r="341084"/>
    <row r="341085"/>
    <row r="341086"/>
    <row r="341087"/>
    <row r="341088"/>
    <row r="341089"/>
    <row r="341090"/>
    <row r="341091"/>
    <row r="341092"/>
    <row r="341093"/>
    <row r="341094"/>
    <row r="341095"/>
    <row r="341096"/>
    <row r="341097"/>
    <row r="341098"/>
    <row r="341099"/>
    <row r="341100"/>
    <row r="341101"/>
    <row r="341102"/>
    <row r="341103"/>
    <row r="341104"/>
    <row r="341105"/>
    <row r="341106"/>
    <row r="341107"/>
    <row r="341108"/>
    <row r="341109"/>
    <row r="341110"/>
    <row r="341111"/>
    <row r="341112"/>
    <row r="341113"/>
    <row r="341114"/>
    <row r="341115"/>
    <row r="341116"/>
    <row r="341117"/>
    <row r="341118"/>
    <row r="341119"/>
    <row r="341120"/>
    <row r="341121"/>
    <row r="341122"/>
    <row r="341123"/>
    <row r="341124"/>
    <row r="341125"/>
    <row r="341126"/>
    <row r="341127"/>
    <row r="341128"/>
    <row r="341129"/>
    <row r="341130"/>
    <row r="341131"/>
    <row r="341132"/>
    <row r="341133"/>
    <row r="341134"/>
    <row r="341135"/>
    <row r="341136"/>
    <row r="341137"/>
    <row r="341138"/>
    <row r="341139"/>
    <row r="341140"/>
    <row r="341141"/>
    <row r="341142"/>
    <row r="341143"/>
    <row r="341144"/>
    <row r="341145"/>
    <row r="341146"/>
    <row r="341147"/>
    <row r="341148"/>
    <row r="341149"/>
    <row r="341150"/>
    <row r="341151"/>
    <row r="341152"/>
    <row r="341153"/>
    <row r="341154"/>
    <row r="341155"/>
    <row r="341156"/>
    <row r="341157"/>
    <row r="341158"/>
    <row r="341159"/>
    <row r="341160"/>
    <row r="341161"/>
    <row r="341162"/>
    <row r="341163"/>
    <row r="341164"/>
    <row r="341165"/>
    <row r="341166"/>
    <row r="341167"/>
    <row r="341168"/>
    <row r="341169"/>
    <row r="341170"/>
    <row r="341171"/>
    <row r="341172"/>
    <row r="341173"/>
    <row r="341174"/>
    <row r="341175"/>
    <row r="341176"/>
    <row r="341177"/>
    <row r="341178"/>
    <row r="341179"/>
    <row r="341180"/>
    <row r="341181"/>
    <row r="341182"/>
    <row r="341183"/>
    <row r="341184"/>
    <row r="341185"/>
    <row r="341186"/>
    <row r="341187"/>
    <row r="341188"/>
    <row r="341189"/>
    <row r="341190"/>
    <row r="341191"/>
    <row r="341192"/>
    <row r="341193"/>
    <row r="341194"/>
    <row r="341195"/>
    <row r="341196"/>
    <row r="341197"/>
    <row r="341198"/>
    <row r="341199"/>
    <row r="341200"/>
    <row r="341201"/>
    <row r="341202"/>
    <row r="341203"/>
    <row r="341204"/>
    <row r="341205"/>
    <row r="341206"/>
    <row r="341207"/>
    <row r="341208"/>
    <row r="341209"/>
    <row r="341210"/>
    <row r="341211"/>
    <row r="341212"/>
    <row r="341213"/>
    <row r="341214"/>
    <row r="341215"/>
    <row r="341216"/>
    <row r="341217"/>
    <row r="341218"/>
    <row r="341219"/>
    <row r="341220"/>
    <row r="341221"/>
    <row r="341222"/>
    <row r="341223"/>
    <row r="341224"/>
    <row r="341225"/>
    <row r="341226"/>
    <row r="341227"/>
    <row r="341228"/>
    <row r="341229"/>
    <row r="341230"/>
    <row r="341231"/>
    <row r="341232"/>
    <row r="341233"/>
    <row r="341234"/>
    <row r="341235"/>
    <row r="341236"/>
    <row r="341237"/>
    <row r="341238"/>
    <row r="341239"/>
    <row r="341240"/>
    <row r="341241"/>
    <row r="341242"/>
    <row r="341243"/>
    <row r="341244"/>
    <row r="341245"/>
    <row r="341246"/>
    <row r="341247"/>
    <row r="341248"/>
    <row r="341249"/>
    <row r="341250"/>
    <row r="341251"/>
    <row r="341252"/>
    <row r="341253"/>
    <row r="341254"/>
    <row r="341255"/>
    <row r="341256"/>
    <row r="341257"/>
    <row r="341258"/>
    <row r="341259"/>
    <row r="341260"/>
    <row r="341261"/>
    <row r="341262"/>
    <row r="341263"/>
    <row r="341264"/>
    <row r="341265"/>
    <row r="341266"/>
    <row r="341267"/>
    <row r="341268"/>
    <row r="341269"/>
    <row r="341270"/>
    <row r="341271"/>
    <row r="341272"/>
    <row r="341273"/>
    <row r="341274"/>
    <row r="341275"/>
    <row r="341276"/>
    <row r="341277"/>
    <row r="341278"/>
    <row r="341279"/>
    <row r="341280"/>
    <row r="341281"/>
    <row r="341282"/>
    <row r="341283"/>
    <row r="341284"/>
    <row r="341285"/>
    <row r="341286"/>
    <row r="341287"/>
    <row r="341288"/>
    <row r="341289"/>
    <row r="341290"/>
    <row r="341291"/>
    <row r="341292"/>
    <row r="341293"/>
    <row r="341294"/>
    <row r="341295"/>
    <row r="341296"/>
    <row r="341297"/>
    <row r="341298"/>
    <row r="341299"/>
    <row r="341300"/>
    <row r="341301"/>
    <row r="341302"/>
    <row r="341303"/>
    <row r="341304"/>
    <row r="341305"/>
    <row r="341306"/>
    <row r="341307"/>
    <row r="341308"/>
    <row r="341309"/>
    <row r="341310"/>
    <row r="341311"/>
    <row r="341312"/>
    <row r="341313"/>
    <row r="341314"/>
    <row r="341315"/>
    <row r="341316"/>
    <row r="341317"/>
    <row r="341318"/>
    <row r="341319"/>
    <row r="341320"/>
    <row r="341321"/>
    <row r="341322"/>
    <row r="341323"/>
    <row r="341324"/>
    <row r="341325"/>
    <row r="341326"/>
    <row r="341327"/>
    <row r="341328"/>
    <row r="341329"/>
    <row r="341330"/>
    <row r="341331"/>
    <row r="341332"/>
    <row r="341333"/>
    <row r="341334"/>
    <row r="341335"/>
    <row r="341336"/>
    <row r="341337"/>
    <row r="341338"/>
    <row r="341339"/>
    <row r="341340"/>
    <row r="341341"/>
    <row r="341342"/>
    <row r="341343"/>
    <row r="341344"/>
    <row r="341345"/>
    <row r="341346"/>
    <row r="341347"/>
    <row r="341348"/>
    <row r="341349"/>
    <row r="341350"/>
    <row r="341351"/>
    <row r="341352"/>
    <row r="341353"/>
    <row r="341354"/>
    <row r="341355"/>
    <row r="341356"/>
    <row r="341357"/>
    <row r="341358"/>
    <row r="341359"/>
    <row r="341360"/>
    <row r="341361"/>
    <row r="341362"/>
    <row r="341363"/>
    <row r="341364"/>
    <row r="341365"/>
    <row r="341366"/>
    <row r="341367"/>
    <row r="341368"/>
    <row r="341369"/>
    <row r="341370"/>
    <row r="341371"/>
    <row r="341372"/>
    <row r="341373"/>
    <row r="341374"/>
    <row r="341375"/>
    <row r="341376"/>
    <row r="341377"/>
    <row r="341378"/>
    <row r="341379"/>
    <row r="341380"/>
    <row r="341381"/>
    <row r="341382"/>
    <row r="341383"/>
    <row r="341384"/>
    <row r="341385"/>
    <row r="341386"/>
    <row r="341387"/>
    <row r="341388"/>
    <row r="341389"/>
    <row r="341390"/>
    <row r="341391"/>
    <row r="341392"/>
    <row r="341393"/>
    <row r="341394"/>
    <row r="341395"/>
    <row r="341396"/>
    <row r="341397"/>
    <row r="341398"/>
    <row r="341399"/>
    <row r="341400"/>
    <row r="341401"/>
    <row r="341402"/>
    <row r="341403"/>
    <row r="341404"/>
    <row r="341405"/>
    <row r="341406"/>
    <row r="341407"/>
    <row r="341408"/>
    <row r="341409"/>
    <row r="341410"/>
    <row r="341411"/>
    <row r="341412"/>
    <row r="341413"/>
    <row r="341414"/>
    <row r="341415"/>
    <row r="341416"/>
    <row r="341417"/>
    <row r="341418"/>
    <row r="341419"/>
    <row r="341420"/>
    <row r="341421"/>
    <row r="341422"/>
    <row r="341423"/>
    <row r="341424"/>
    <row r="341425"/>
    <row r="341426"/>
    <row r="341427"/>
    <row r="341428"/>
    <row r="341429"/>
    <row r="341430"/>
    <row r="341431"/>
    <row r="341432"/>
    <row r="341433"/>
    <row r="341434"/>
    <row r="341435"/>
    <row r="341436"/>
    <row r="341437"/>
    <row r="341438"/>
    <row r="341439"/>
    <row r="341440"/>
    <row r="341441"/>
    <row r="341442"/>
    <row r="341443"/>
    <row r="341444"/>
    <row r="341445"/>
    <row r="341446"/>
    <row r="341447"/>
    <row r="341448"/>
    <row r="341449"/>
    <row r="341450"/>
    <row r="341451"/>
    <row r="341452"/>
    <row r="341453"/>
    <row r="341454"/>
    <row r="341455"/>
    <row r="341456"/>
    <row r="341457"/>
    <row r="341458"/>
    <row r="341459"/>
    <row r="341460"/>
    <row r="341461"/>
    <row r="341462"/>
    <row r="341463"/>
    <row r="341464"/>
    <row r="341465"/>
    <row r="341466"/>
    <row r="341467"/>
    <row r="341468"/>
    <row r="341469"/>
    <row r="341470"/>
    <row r="341471"/>
    <row r="341472"/>
    <row r="341473"/>
    <row r="341474"/>
    <row r="341475"/>
    <row r="341476"/>
    <row r="341477"/>
    <row r="341478"/>
    <row r="341479"/>
    <row r="341480"/>
    <row r="341481"/>
    <row r="341482"/>
    <row r="341483"/>
    <row r="341484"/>
    <row r="341485"/>
    <row r="341486"/>
    <row r="341487"/>
    <row r="341488"/>
    <row r="341489"/>
    <row r="341490"/>
    <row r="341491"/>
    <row r="341492"/>
    <row r="341493"/>
    <row r="341494"/>
    <row r="341495"/>
    <row r="341496"/>
    <row r="341497"/>
    <row r="341498"/>
    <row r="341499"/>
    <row r="341500"/>
    <row r="341501"/>
    <row r="341502"/>
    <row r="341503"/>
    <row r="341504"/>
    <row r="341505"/>
    <row r="341506"/>
    <row r="341507"/>
    <row r="341508"/>
    <row r="341509"/>
    <row r="341510"/>
    <row r="341511"/>
    <row r="341512"/>
    <row r="341513"/>
    <row r="341514"/>
    <row r="341515"/>
    <row r="341516"/>
    <row r="341517"/>
    <row r="341518"/>
    <row r="341519"/>
    <row r="341520"/>
    <row r="341521"/>
    <row r="341522"/>
    <row r="341523"/>
    <row r="341524"/>
    <row r="341525"/>
    <row r="341526"/>
    <row r="341527"/>
    <row r="341528"/>
    <row r="341529"/>
    <row r="341530"/>
    <row r="341531"/>
    <row r="341532"/>
    <row r="341533"/>
    <row r="341534"/>
    <row r="341535"/>
    <row r="341536"/>
    <row r="341537"/>
    <row r="341538"/>
    <row r="341539"/>
    <row r="341540"/>
    <row r="341541"/>
    <row r="341542"/>
    <row r="341543"/>
    <row r="341544"/>
    <row r="341545"/>
    <row r="341546"/>
    <row r="341547"/>
    <row r="341548"/>
    <row r="341549"/>
    <row r="341550"/>
    <row r="341551"/>
    <row r="341552"/>
    <row r="341553"/>
    <row r="341554"/>
    <row r="341555"/>
    <row r="341556"/>
    <row r="341557"/>
    <row r="341558"/>
    <row r="341559"/>
    <row r="341560"/>
    <row r="341561"/>
    <row r="341562"/>
    <row r="341563"/>
    <row r="341564"/>
    <row r="341565"/>
    <row r="341566"/>
    <row r="341567"/>
    <row r="341568"/>
    <row r="341569"/>
    <row r="341570"/>
    <row r="341571"/>
    <row r="341572"/>
    <row r="341573"/>
    <row r="341574"/>
    <row r="341575"/>
    <row r="341576"/>
    <row r="341577"/>
    <row r="341578"/>
    <row r="341579"/>
    <row r="341580"/>
    <row r="341581"/>
    <row r="341582"/>
    <row r="341583"/>
    <row r="341584"/>
    <row r="341585"/>
    <row r="341586"/>
    <row r="341587"/>
    <row r="341588"/>
    <row r="341589"/>
    <row r="341590"/>
    <row r="341591"/>
    <row r="341592"/>
    <row r="341593"/>
    <row r="341594"/>
    <row r="341595"/>
    <row r="341596"/>
    <row r="341597"/>
    <row r="341598"/>
    <row r="341599"/>
    <row r="341600"/>
    <row r="341601"/>
    <row r="341602"/>
    <row r="341603"/>
    <row r="341604"/>
    <row r="341605"/>
    <row r="341606"/>
    <row r="341607"/>
    <row r="341608"/>
    <row r="341609"/>
    <row r="341610"/>
    <row r="341611"/>
    <row r="341612"/>
    <row r="341613"/>
    <row r="341614"/>
    <row r="341615"/>
    <row r="341616"/>
    <row r="341617"/>
    <row r="341618"/>
    <row r="341619"/>
    <row r="341620"/>
    <row r="341621"/>
    <row r="341622"/>
    <row r="341623"/>
    <row r="341624"/>
    <row r="341625"/>
    <row r="341626"/>
    <row r="341627"/>
    <row r="341628"/>
    <row r="341629"/>
    <row r="341630"/>
    <row r="341631"/>
    <row r="341632"/>
    <row r="341633"/>
    <row r="341634"/>
    <row r="341635"/>
    <row r="341636"/>
    <row r="341637"/>
    <row r="341638"/>
    <row r="341639"/>
    <row r="341640"/>
    <row r="341641"/>
    <row r="341642"/>
    <row r="341643"/>
    <row r="341644"/>
    <row r="341645"/>
    <row r="341646"/>
    <row r="341647"/>
    <row r="341648"/>
    <row r="341649"/>
    <row r="341650"/>
    <row r="341651"/>
    <row r="341652"/>
    <row r="341653"/>
    <row r="341654"/>
    <row r="341655"/>
    <row r="341656"/>
    <row r="341657"/>
    <row r="341658"/>
    <row r="341659"/>
    <row r="341660"/>
    <row r="341661"/>
    <row r="341662"/>
    <row r="341663"/>
    <row r="341664"/>
    <row r="341665"/>
    <row r="341666"/>
    <row r="341667"/>
    <row r="341668"/>
    <row r="341669"/>
    <row r="341670"/>
    <row r="341671"/>
    <row r="341672"/>
    <row r="341673"/>
    <row r="341674"/>
    <row r="341675"/>
    <row r="341676"/>
    <row r="341677"/>
    <row r="341678"/>
    <row r="341679"/>
    <row r="341680"/>
    <row r="341681"/>
    <row r="341682"/>
    <row r="341683"/>
    <row r="341684"/>
    <row r="341685"/>
    <row r="341686"/>
    <row r="341687"/>
    <row r="341688"/>
    <row r="341689"/>
    <row r="341690"/>
    <row r="341691"/>
    <row r="341692"/>
    <row r="341693"/>
    <row r="341694"/>
    <row r="341695"/>
    <row r="341696"/>
    <row r="341697"/>
    <row r="341698"/>
    <row r="341699"/>
    <row r="341700"/>
    <row r="341701"/>
    <row r="341702"/>
    <row r="341703"/>
    <row r="341704"/>
    <row r="341705"/>
    <row r="341706"/>
    <row r="341707"/>
    <row r="341708"/>
    <row r="341709"/>
    <row r="341710"/>
    <row r="341711"/>
    <row r="341712"/>
    <row r="341713"/>
    <row r="341714"/>
    <row r="341715"/>
    <row r="341716"/>
    <row r="341717"/>
    <row r="341718"/>
    <row r="341719"/>
    <row r="341720"/>
    <row r="341721"/>
    <row r="341722"/>
    <row r="341723"/>
    <row r="341724"/>
    <row r="341725"/>
    <row r="341726"/>
    <row r="341727"/>
    <row r="341728"/>
    <row r="341729"/>
    <row r="341730"/>
    <row r="341731"/>
    <row r="341732"/>
    <row r="341733"/>
    <row r="341734"/>
    <row r="341735"/>
    <row r="341736"/>
    <row r="341737"/>
    <row r="341738"/>
    <row r="341739"/>
    <row r="341740"/>
    <row r="341741"/>
    <row r="341742"/>
    <row r="341743"/>
    <row r="341744"/>
    <row r="341745"/>
    <row r="341746"/>
    <row r="341747"/>
    <row r="341748"/>
    <row r="341749"/>
    <row r="341750"/>
    <row r="341751"/>
    <row r="341752"/>
    <row r="341753"/>
    <row r="341754"/>
    <row r="341755"/>
    <row r="341756"/>
    <row r="341757"/>
    <row r="341758"/>
    <row r="341759"/>
    <row r="341760"/>
    <row r="341761"/>
    <row r="341762"/>
    <row r="341763"/>
    <row r="341764"/>
    <row r="341765"/>
    <row r="341766"/>
    <row r="341767"/>
    <row r="341768"/>
    <row r="341769"/>
    <row r="341770"/>
    <row r="341771"/>
    <row r="341772"/>
    <row r="341773"/>
    <row r="341774"/>
    <row r="341775"/>
    <row r="341776"/>
    <row r="341777"/>
    <row r="341778"/>
    <row r="341779"/>
    <row r="341780"/>
    <row r="341781"/>
    <row r="341782"/>
    <row r="341783"/>
    <row r="341784"/>
    <row r="341785"/>
    <row r="341786"/>
    <row r="341787"/>
    <row r="341788"/>
    <row r="341789"/>
    <row r="341790"/>
    <row r="341791"/>
    <row r="341792"/>
    <row r="341793"/>
    <row r="341794"/>
    <row r="341795"/>
    <row r="341796"/>
    <row r="341797"/>
    <row r="341798"/>
    <row r="341799"/>
    <row r="341800"/>
    <row r="341801"/>
    <row r="341802"/>
    <row r="341803"/>
    <row r="341804"/>
    <row r="341805"/>
    <row r="341806"/>
    <row r="341807"/>
    <row r="341808"/>
    <row r="341809"/>
    <row r="341810"/>
    <row r="341811"/>
    <row r="341812"/>
    <row r="341813"/>
    <row r="341814"/>
    <row r="341815"/>
    <row r="341816"/>
    <row r="341817"/>
    <row r="341818"/>
    <row r="341819"/>
    <row r="341820"/>
    <row r="341821"/>
    <row r="341822"/>
    <row r="341823"/>
    <row r="341824"/>
    <row r="341825"/>
    <row r="341826"/>
    <row r="341827"/>
    <row r="341828"/>
    <row r="341829"/>
    <row r="341830"/>
    <row r="341831"/>
    <row r="341832"/>
    <row r="341833"/>
    <row r="341834"/>
    <row r="341835"/>
    <row r="341836"/>
    <row r="341837"/>
    <row r="341838"/>
    <row r="341839"/>
    <row r="341840"/>
    <row r="341841"/>
    <row r="341842"/>
    <row r="341843"/>
    <row r="341844"/>
    <row r="341845"/>
    <row r="341846"/>
    <row r="341847"/>
    <row r="341848"/>
    <row r="341849"/>
    <row r="341850"/>
    <row r="341851"/>
    <row r="341852"/>
    <row r="341853"/>
    <row r="341854"/>
    <row r="341855"/>
    <row r="341856"/>
    <row r="341857"/>
    <row r="341858"/>
    <row r="341859"/>
    <row r="341860"/>
    <row r="341861"/>
    <row r="341862"/>
    <row r="341863"/>
    <row r="341864"/>
    <row r="341865"/>
    <row r="341866"/>
    <row r="341867"/>
    <row r="341868"/>
    <row r="341869"/>
    <row r="341870"/>
    <row r="341871"/>
    <row r="341872"/>
    <row r="341873"/>
    <row r="341874"/>
    <row r="341875"/>
    <row r="341876"/>
    <row r="341877"/>
    <row r="341878"/>
    <row r="341879"/>
    <row r="341880"/>
    <row r="341881"/>
    <row r="341882"/>
    <row r="341883"/>
    <row r="341884"/>
    <row r="341885"/>
    <row r="341886"/>
    <row r="341887"/>
    <row r="341888"/>
    <row r="341889"/>
    <row r="341890"/>
    <row r="341891"/>
    <row r="341892"/>
    <row r="341893"/>
    <row r="341894"/>
    <row r="341895"/>
    <row r="341896"/>
    <row r="341897"/>
    <row r="341898"/>
    <row r="341899"/>
    <row r="341900"/>
    <row r="341901"/>
    <row r="341902"/>
    <row r="341903"/>
    <row r="341904"/>
    <row r="341905"/>
    <row r="341906"/>
    <row r="341907"/>
    <row r="341908"/>
    <row r="341909"/>
    <row r="341910"/>
    <row r="341911"/>
    <row r="341912"/>
    <row r="341913"/>
    <row r="341914"/>
    <row r="341915"/>
    <row r="341916"/>
    <row r="341917"/>
    <row r="341918"/>
    <row r="341919"/>
    <row r="341920"/>
    <row r="341921"/>
    <row r="341922"/>
    <row r="341923"/>
    <row r="341924"/>
    <row r="341925"/>
    <row r="341926"/>
    <row r="341927"/>
    <row r="341928"/>
    <row r="341929"/>
    <row r="341930"/>
    <row r="341931"/>
    <row r="341932"/>
    <row r="341933"/>
    <row r="341934"/>
    <row r="341935"/>
    <row r="341936"/>
    <row r="341937"/>
    <row r="341938"/>
    <row r="341939"/>
    <row r="341940"/>
    <row r="341941"/>
    <row r="341942"/>
    <row r="341943"/>
    <row r="341944"/>
    <row r="341945"/>
    <row r="341946"/>
    <row r="341947"/>
    <row r="341948"/>
    <row r="341949"/>
    <row r="341950"/>
    <row r="341951"/>
    <row r="341952"/>
    <row r="341953"/>
    <row r="341954"/>
    <row r="341955"/>
    <row r="341956"/>
    <row r="341957"/>
    <row r="341958"/>
    <row r="341959"/>
    <row r="341960"/>
    <row r="341961"/>
    <row r="341962"/>
    <row r="341963"/>
    <row r="341964"/>
    <row r="341965"/>
    <row r="341966"/>
    <row r="341967"/>
    <row r="341968"/>
    <row r="341969"/>
    <row r="341970"/>
    <row r="341971"/>
    <row r="341972"/>
    <row r="341973"/>
    <row r="341974"/>
    <row r="341975"/>
    <row r="341976"/>
    <row r="341977"/>
    <row r="341978"/>
    <row r="341979"/>
    <row r="341980"/>
    <row r="341981"/>
    <row r="341982"/>
    <row r="341983"/>
    <row r="341984"/>
    <row r="341985"/>
    <row r="341986"/>
    <row r="341987"/>
    <row r="341988"/>
    <row r="341989"/>
    <row r="341990"/>
    <row r="341991"/>
    <row r="341992"/>
    <row r="341993"/>
    <row r="341994"/>
    <row r="341995"/>
    <row r="341996"/>
    <row r="341997"/>
    <row r="341998"/>
    <row r="341999"/>
    <row r="342000"/>
    <row r="342001"/>
    <row r="342002"/>
    <row r="342003"/>
    <row r="342004"/>
    <row r="342005"/>
    <row r="342006"/>
    <row r="342007"/>
    <row r="342008"/>
    <row r="342009"/>
    <row r="342010"/>
    <row r="342011"/>
    <row r="342012"/>
    <row r="342013"/>
    <row r="342014"/>
    <row r="342015"/>
    <row r="342016"/>
    <row r="342017"/>
    <row r="342018"/>
    <row r="342019"/>
    <row r="342020"/>
    <row r="342021"/>
    <row r="342022"/>
    <row r="342023"/>
    <row r="342024"/>
    <row r="342025"/>
    <row r="342026"/>
    <row r="342027"/>
    <row r="342028"/>
    <row r="342029"/>
    <row r="342030"/>
    <row r="342031"/>
    <row r="342032"/>
    <row r="342033"/>
    <row r="342034"/>
    <row r="342035"/>
    <row r="342036"/>
    <row r="342037"/>
    <row r="342038"/>
    <row r="342039"/>
    <row r="342040"/>
    <row r="342041"/>
    <row r="342042"/>
    <row r="342043"/>
    <row r="342044"/>
    <row r="342045"/>
    <row r="342046"/>
    <row r="342047"/>
    <row r="342048"/>
    <row r="342049"/>
    <row r="342050"/>
    <row r="342051"/>
    <row r="342052"/>
    <row r="342053"/>
    <row r="342054"/>
    <row r="342055"/>
    <row r="342056"/>
    <row r="342057"/>
    <row r="342058"/>
    <row r="342059"/>
    <row r="342060"/>
    <row r="342061"/>
    <row r="342062"/>
    <row r="342063"/>
    <row r="342064"/>
    <row r="342065"/>
    <row r="342066"/>
    <row r="342067"/>
    <row r="342068"/>
    <row r="342069"/>
    <row r="342070"/>
    <row r="342071"/>
    <row r="342072"/>
    <row r="342073"/>
    <row r="342074"/>
    <row r="342075"/>
    <row r="342076"/>
    <row r="342077"/>
    <row r="342078"/>
    <row r="342079"/>
    <row r="342080"/>
    <row r="342081"/>
    <row r="342082"/>
    <row r="342083"/>
    <row r="342084"/>
    <row r="342085"/>
    <row r="342086"/>
    <row r="342087"/>
    <row r="342088"/>
    <row r="342089"/>
    <row r="342090"/>
    <row r="342091"/>
    <row r="342092"/>
    <row r="342093"/>
    <row r="342094"/>
    <row r="342095"/>
    <row r="342096"/>
    <row r="342097"/>
    <row r="342098"/>
    <row r="342099"/>
    <row r="342100"/>
    <row r="342101"/>
    <row r="342102"/>
    <row r="342103"/>
    <row r="342104"/>
    <row r="342105"/>
    <row r="342106"/>
    <row r="342107"/>
    <row r="342108"/>
    <row r="342109"/>
    <row r="342110"/>
    <row r="342111"/>
    <row r="342112"/>
    <row r="342113"/>
    <row r="342114"/>
    <row r="342115"/>
    <row r="342116"/>
    <row r="342117"/>
    <row r="342118"/>
    <row r="342119"/>
    <row r="342120"/>
    <row r="342121"/>
    <row r="342122"/>
    <row r="342123"/>
    <row r="342124"/>
    <row r="342125"/>
    <row r="342126"/>
    <row r="342127"/>
    <row r="342128"/>
    <row r="342129"/>
    <row r="342130"/>
    <row r="342131"/>
    <row r="342132"/>
    <row r="342133"/>
    <row r="342134"/>
    <row r="342135"/>
    <row r="342136"/>
    <row r="342137"/>
    <row r="342138"/>
    <row r="342139"/>
    <row r="342140"/>
    <row r="342141"/>
    <row r="342142"/>
    <row r="342143"/>
    <row r="342144"/>
    <row r="342145"/>
    <row r="342146"/>
    <row r="342147"/>
    <row r="342148"/>
    <row r="342149"/>
    <row r="342150"/>
    <row r="342151"/>
    <row r="342152"/>
    <row r="342153"/>
    <row r="342154"/>
    <row r="342155"/>
    <row r="342156"/>
    <row r="342157"/>
    <row r="342158"/>
    <row r="342159"/>
    <row r="342160"/>
    <row r="342161"/>
    <row r="342162"/>
    <row r="342163"/>
    <row r="342164"/>
    <row r="342165"/>
    <row r="342166"/>
    <row r="342167"/>
    <row r="342168"/>
    <row r="342169"/>
    <row r="342170"/>
    <row r="342171"/>
    <row r="342172"/>
    <row r="342173"/>
    <row r="342174"/>
    <row r="342175"/>
    <row r="342176"/>
    <row r="342177"/>
    <row r="342178"/>
    <row r="342179"/>
    <row r="342180"/>
    <row r="342181"/>
    <row r="342182"/>
    <row r="342183"/>
    <row r="342184"/>
    <row r="342185"/>
    <row r="342186"/>
    <row r="342187"/>
    <row r="342188"/>
    <row r="342189"/>
    <row r="342190"/>
    <row r="342191"/>
    <row r="342192"/>
    <row r="342193"/>
    <row r="342194"/>
    <row r="342195"/>
    <row r="342196"/>
    <row r="342197"/>
    <row r="342198"/>
    <row r="342199"/>
    <row r="342200"/>
    <row r="342201"/>
    <row r="342202"/>
    <row r="342203"/>
    <row r="342204"/>
    <row r="342205"/>
    <row r="342206"/>
    <row r="342207"/>
    <row r="342208"/>
    <row r="342209"/>
    <row r="342210"/>
    <row r="342211"/>
    <row r="342212"/>
    <row r="342213"/>
    <row r="342214"/>
    <row r="342215"/>
    <row r="342216"/>
    <row r="342217"/>
    <row r="342218"/>
    <row r="342219"/>
    <row r="342220"/>
    <row r="342221"/>
    <row r="342222"/>
    <row r="342223"/>
    <row r="342224"/>
    <row r="342225"/>
    <row r="342226"/>
    <row r="342227"/>
    <row r="342228"/>
    <row r="342229"/>
    <row r="342230"/>
    <row r="342231"/>
    <row r="342232"/>
    <row r="342233"/>
    <row r="342234"/>
    <row r="342235"/>
    <row r="342236"/>
    <row r="342237"/>
    <row r="342238"/>
    <row r="342239"/>
    <row r="342240"/>
    <row r="342241"/>
    <row r="342242"/>
    <row r="342243"/>
    <row r="342244"/>
    <row r="342245"/>
    <row r="342246"/>
    <row r="342247"/>
    <row r="342248"/>
    <row r="342249"/>
    <row r="342250"/>
    <row r="342251"/>
    <row r="342252"/>
    <row r="342253"/>
    <row r="342254"/>
    <row r="342255"/>
    <row r="342256"/>
    <row r="342257"/>
    <row r="342258"/>
    <row r="342259"/>
    <row r="342260"/>
    <row r="342261"/>
    <row r="342262"/>
    <row r="342263"/>
    <row r="342264"/>
    <row r="342265"/>
    <row r="342266"/>
    <row r="342267"/>
    <row r="342268"/>
    <row r="342269"/>
    <row r="342270"/>
    <row r="342271"/>
    <row r="342272"/>
    <row r="342273"/>
    <row r="342274"/>
    <row r="342275"/>
    <row r="342276"/>
    <row r="342277"/>
    <row r="342278"/>
    <row r="342279"/>
    <row r="342280"/>
    <row r="342281"/>
    <row r="342282"/>
    <row r="342283"/>
    <row r="342284"/>
    <row r="342285"/>
    <row r="342286"/>
    <row r="342287"/>
    <row r="342288"/>
    <row r="342289"/>
    <row r="342290"/>
    <row r="342291"/>
    <row r="342292"/>
    <row r="342293"/>
    <row r="342294"/>
    <row r="342295"/>
    <row r="342296"/>
    <row r="342297"/>
    <row r="342298"/>
    <row r="342299"/>
    <row r="342300"/>
    <row r="342301"/>
    <row r="342302"/>
    <row r="342303"/>
    <row r="342304"/>
    <row r="342305"/>
    <row r="342306"/>
    <row r="342307"/>
    <row r="342308"/>
    <row r="342309"/>
    <row r="342310"/>
    <row r="342311"/>
    <row r="342312"/>
    <row r="342313"/>
    <row r="342314"/>
    <row r="342315"/>
    <row r="342316"/>
    <row r="342317"/>
    <row r="342318"/>
    <row r="342319"/>
    <row r="342320"/>
    <row r="342321"/>
    <row r="342322"/>
    <row r="342323"/>
    <row r="342324"/>
    <row r="342325"/>
    <row r="342326"/>
    <row r="342327"/>
    <row r="342328"/>
    <row r="342329"/>
    <row r="342330"/>
    <row r="342331"/>
    <row r="342332"/>
    <row r="342333"/>
    <row r="342334"/>
    <row r="342335"/>
    <row r="342336"/>
    <row r="342337"/>
    <row r="342338"/>
    <row r="342339"/>
    <row r="342340"/>
    <row r="342341"/>
    <row r="342342"/>
    <row r="342343"/>
    <row r="342344"/>
    <row r="342345"/>
    <row r="342346"/>
    <row r="342347"/>
    <row r="342348"/>
    <row r="342349"/>
    <row r="342350"/>
    <row r="342351"/>
    <row r="342352"/>
    <row r="342353"/>
    <row r="342354"/>
    <row r="342355"/>
    <row r="342356"/>
    <row r="342357"/>
    <row r="342358"/>
    <row r="342359"/>
    <row r="342360"/>
    <row r="342361"/>
    <row r="342362"/>
    <row r="342363"/>
    <row r="342364"/>
    <row r="342365"/>
    <row r="342366"/>
    <row r="342367"/>
    <row r="342368"/>
    <row r="342369"/>
    <row r="342370"/>
    <row r="342371"/>
    <row r="342372"/>
    <row r="342373"/>
    <row r="342374"/>
    <row r="342375"/>
    <row r="342376"/>
    <row r="342377"/>
    <row r="342378"/>
    <row r="342379"/>
    <row r="342380"/>
    <row r="342381"/>
    <row r="342382"/>
    <row r="342383"/>
    <row r="342384"/>
    <row r="342385"/>
    <row r="342386"/>
    <row r="342387"/>
    <row r="342388"/>
    <row r="342389"/>
    <row r="342390"/>
    <row r="342391"/>
    <row r="342392"/>
    <row r="342393"/>
    <row r="342394"/>
    <row r="342395"/>
    <row r="342396"/>
    <row r="342397"/>
    <row r="342398"/>
    <row r="342399"/>
    <row r="342400"/>
    <row r="342401"/>
    <row r="342402"/>
    <row r="342403"/>
    <row r="342404"/>
    <row r="342405"/>
    <row r="342406"/>
    <row r="342407"/>
    <row r="342408"/>
    <row r="342409"/>
    <row r="342410"/>
    <row r="342411"/>
    <row r="342412"/>
    <row r="342413"/>
    <row r="342414"/>
    <row r="342415"/>
    <row r="342416"/>
    <row r="342417"/>
    <row r="342418"/>
    <row r="342419"/>
    <row r="342420"/>
    <row r="342421"/>
    <row r="342422"/>
    <row r="342423"/>
    <row r="342424"/>
    <row r="342425"/>
    <row r="342426"/>
    <row r="342427"/>
    <row r="342428"/>
    <row r="342429"/>
    <row r="342430"/>
    <row r="342431"/>
    <row r="342432"/>
    <row r="342433"/>
    <row r="342434"/>
    <row r="342435"/>
    <row r="342436"/>
    <row r="342437"/>
    <row r="342438"/>
    <row r="342439"/>
    <row r="342440"/>
    <row r="342441"/>
    <row r="342442"/>
    <row r="342443"/>
    <row r="342444"/>
    <row r="342445"/>
    <row r="342446"/>
    <row r="342447"/>
    <row r="342448"/>
    <row r="342449"/>
    <row r="342450"/>
    <row r="342451"/>
    <row r="342452"/>
    <row r="342453"/>
    <row r="342454"/>
    <row r="342455"/>
    <row r="342456"/>
    <row r="342457"/>
    <row r="342458"/>
    <row r="342459"/>
    <row r="342460"/>
    <row r="342461"/>
    <row r="342462"/>
    <row r="342463"/>
    <row r="342464"/>
    <row r="342465"/>
    <row r="342466"/>
    <row r="342467"/>
    <row r="342468"/>
    <row r="342469"/>
    <row r="342470"/>
    <row r="342471"/>
    <row r="342472"/>
    <row r="342473"/>
    <row r="342474"/>
    <row r="342475"/>
    <row r="342476"/>
    <row r="342477"/>
    <row r="342478"/>
    <row r="342479"/>
    <row r="342480"/>
    <row r="342481"/>
    <row r="342482"/>
    <row r="342483"/>
    <row r="342484"/>
    <row r="342485"/>
    <row r="342486"/>
    <row r="342487"/>
    <row r="342488"/>
    <row r="342489"/>
    <row r="342490"/>
    <row r="342491"/>
    <row r="342492"/>
    <row r="342493"/>
    <row r="342494"/>
    <row r="342495"/>
    <row r="342496"/>
    <row r="342497"/>
    <row r="342498"/>
    <row r="342499"/>
    <row r="342500"/>
    <row r="342501"/>
    <row r="342502"/>
    <row r="342503"/>
    <row r="342504"/>
    <row r="342505"/>
    <row r="342506"/>
    <row r="342507"/>
    <row r="342508"/>
    <row r="342509"/>
    <row r="342510"/>
    <row r="342511"/>
    <row r="342512"/>
    <row r="342513"/>
    <row r="342514"/>
    <row r="342515"/>
    <row r="342516"/>
    <row r="342517"/>
    <row r="342518"/>
    <row r="342519"/>
    <row r="342520"/>
    <row r="342521"/>
    <row r="342522"/>
    <row r="342523"/>
    <row r="342524"/>
    <row r="342525"/>
    <row r="342526"/>
    <row r="342527"/>
    <row r="342528"/>
    <row r="342529"/>
    <row r="342530"/>
    <row r="342531"/>
    <row r="342532"/>
    <row r="342533"/>
    <row r="342534"/>
    <row r="342535"/>
    <row r="342536"/>
    <row r="342537"/>
    <row r="342538"/>
    <row r="342539"/>
    <row r="342540"/>
    <row r="342541"/>
    <row r="342542"/>
    <row r="342543"/>
    <row r="342544"/>
    <row r="342545"/>
    <row r="342546"/>
    <row r="342547"/>
    <row r="342548"/>
    <row r="342549"/>
    <row r="342550"/>
    <row r="342551"/>
    <row r="342552"/>
    <row r="342553"/>
    <row r="342554"/>
    <row r="342555"/>
    <row r="342556"/>
    <row r="342557"/>
    <row r="342558"/>
    <row r="342559"/>
    <row r="342560"/>
    <row r="342561"/>
    <row r="342562"/>
    <row r="342563"/>
    <row r="342564"/>
    <row r="342565"/>
    <row r="342566"/>
    <row r="342567"/>
    <row r="342568"/>
    <row r="342569"/>
    <row r="342570"/>
    <row r="342571"/>
    <row r="342572"/>
    <row r="342573"/>
    <row r="342574"/>
    <row r="342575"/>
    <row r="342576"/>
    <row r="342577"/>
    <row r="342578"/>
    <row r="342579"/>
    <row r="342580"/>
    <row r="342581"/>
    <row r="342582"/>
    <row r="342583"/>
    <row r="342584"/>
    <row r="342585"/>
    <row r="342586"/>
    <row r="342587"/>
    <row r="342588"/>
    <row r="342589"/>
    <row r="342590"/>
    <row r="342591"/>
    <row r="342592"/>
    <row r="342593"/>
    <row r="342594"/>
    <row r="342595"/>
    <row r="342596"/>
    <row r="342597"/>
    <row r="342598"/>
    <row r="342599"/>
    <row r="342600"/>
    <row r="342601"/>
    <row r="342602"/>
    <row r="342603"/>
    <row r="342604"/>
    <row r="342605"/>
    <row r="342606"/>
    <row r="342607"/>
    <row r="342608"/>
    <row r="342609"/>
    <row r="342610"/>
    <row r="342611"/>
    <row r="342612"/>
    <row r="342613"/>
    <row r="342614"/>
    <row r="342615"/>
    <row r="342616"/>
    <row r="342617"/>
    <row r="342618"/>
    <row r="342619"/>
    <row r="342620"/>
    <row r="342621"/>
    <row r="342622"/>
    <row r="342623"/>
    <row r="342624"/>
    <row r="342625"/>
    <row r="342626"/>
    <row r="342627"/>
    <row r="342628"/>
    <row r="342629"/>
    <row r="342630"/>
    <row r="342631"/>
    <row r="342632"/>
    <row r="342633"/>
    <row r="342634"/>
    <row r="342635"/>
    <row r="342636"/>
    <row r="342637"/>
    <row r="342638"/>
    <row r="342639"/>
    <row r="342640"/>
    <row r="342641"/>
    <row r="342642"/>
    <row r="342643"/>
    <row r="342644"/>
    <row r="342645"/>
    <row r="342646"/>
    <row r="342647"/>
    <row r="342648"/>
    <row r="342649"/>
    <row r="342650"/>
    <row r="342651"/>
    <row r="342652"/>
    <row r="342653"/>
    <row r="342654"/>
    <row r="342655"/>
    <row r="342656"/>
    <row r="342657"/>
    <row r="342658"/>
    <row r="342659"/>
    <row r="342660"/>
    <row r="342661"/>
    <row r="342662"/>
    <row r="342663"/>
    <row r="342664"/>
    <row r="342665"/>
    <row r="342666"/>
    <row r="342667"/>
    <row r="342668"/>
    <row r="342669"/>
    <row r="342670"/>
    <row r="342671"/>
    <row r="342672"/>
    <row r="342673"/>
    <row r="342674"/>
    <row r="342675"/>
    <row r="342676"/>
    <row r="342677"/>
    <row r="342678"/>
    <row r="342679"/>
    <row r="342680"/>
    <row r="342681"/>
    <row r="342682"/>
    <row r="342683"/>
    <row r="342684"/>
    <row r="342685"/>
    <row r="342686"/>
    <row r="342687"/>
    <row r="342688"/>
    <row r="342689"/>
    <row r="342690"/>
    <row r="342691"/>
    <row r="342692"/>
    <row r="342693"/>
    <row r="342694"/>
    <row r="342695"/>
    <row r="342696"/>
    <row r="342697"/>
    <row r="342698"/>
    <row r="342699"/>
    <row r="342700"/>
    <row r="342701"/>
    <row r="342702"/>
    <row r="342703"/>
    <row r="342704"/>
    <row r="342705"/>
    <row r="342706"/>
    <row r="342707"/>
    <row r="342708"/>
    <row r="342709"/>
    <row r="342710"/>
    <row r="342711"/>
    <row r="342712"/>
    <row r="342713"/>
    <row r="342714"/>
    <row r="342715"/>
    <row r="342716"/>
    <row r="342717"/>
    <row r="342718"/>
    <row r="342719"/>
    <row r="342720"/>
    <row r="342721"/>
    <row r="342722"/>
    <row r="342723"/>
    <row r="342724"/>
    <row r="342725"/>
    <row r="342726"/>
    <row r="342727"/>
    <row r="342728"/>
    <row r="342729"/>
    <row r="342730"/>
    <row r="342731"/>
    <row r="342732"/>
    <row r="342733"/>
    <row r="342734"/>
    <row r="342735"/>
    <row r="342736"/>
    <row r="342737"/>
    <row r="342738"/>
    <row r="342739"/>
    <row r="342740"/>
    <row r="342741"/>
    <row r="342742"/>
    <row r="342743"/>
    <row r="342744"/>
    <row r="342745"/>
    <row r="342746"/>
    <row r="342747"/>
    <row r="342748"/>
    <row r="342749"/>
    <row r="342750"/>
    <row r="342751"/>
    <row r="342752"/>
    <row r="342753"/>
    <row r="342754"/>
    <row r="342755"/>
    <row r="342756"/>
    <row r="342757"/>
    <row r="342758"/>
    <row r="342759"/>
    <row r="342760"/>
    <row r="342761"/>
    <row r="342762"/>
    <row r="342763"/>
    <row r="342764"/>
    <row r="342765"/>
    <row r="342766"/>
    <row r="342767"/>
    <row r="342768"/>
    <row r="342769"/>
    <row r="342770"/>
    <row r="342771"/>
    <row r="342772"/>
    <row r="342773"/>
    <row r="342774"/>
    <row r="342775"/>
    <row r="342776"/>
    <row r="342777"/>
    <row r="342778"/>
    <row r="342779"/>
    <row r="342780"/>
    <row r="342781"/>
    <row r="342782"/>
    <row r="342783"/>
    <row r="342784"/>
    <row r="342785"/>
    <row r="342786"/>
    <row r="342787"/>
    <row r="342788"/>
    <row r="342789"/>
    <row r="342790"/>
    <row r="342791"/>
    <row r="342792"/>
    <row r="342793"/>
    <row r="342794"/>
    <row r="342795"/>
    <row r="342796"/>
    <row r="342797"/>
    <row r="342798"/>
    <row r="342799"/>
    <row r="342800"/>
    <row r="342801"/>
    <row r="342802"/>
    <row r="342803"/>
    <row r="342804"/>
    <row r="342805"/>
    <row r="342806"/>
    <row r="342807"/>
    <row r="342808"/>
    <row r="342809"/>
    <row r="342810"/>
    <row r="342811"/>
    <row r="342812"/>
    <row r="342813"/>
    <row r="342814"/>
    <row r="342815"/>
    <row r="342816"/>
    <row r="342817"/>
    <row r="342818"/>
    <row r="342819"/>
    <row r="342820"/>
    <row r="342821"/>
    <row r="342822"/>
    <row r="342823"/>
    <row r="342824"/>
    <row r="342825"/>
    <row r="342826"/>
    <row r="342827"/>
    <row r="342828"/>
    <row r="342829"/>
    <row r="342830"/>
    <row r="342831"/>
    <row r="342832"/>
    <row r="342833"/>
    <row r="342834"/>
    <row r="342835"/>
    <row r="342836"/>
    <row r="342837"/>
    <row r="342838"/>
    <row r="342839"/>
    <row r="342840"/>
    <row r="342841"/>
    <row r="342842"/>
    <row r="342843"/>
    <row r="342844"/>
    <row r="342845"/>
    <row r="342846"/>
    <row r="342847"/>
    <row r="342848"/>
    <row r="342849"/>
    <row r="342850"/>
    <row r="342851"/>
    <row r="342852"/>
    <row r="342853"/>
    <row r="342854"/>
    <row r="342855"/>
    <row r="342856"/>
    <row r="342857"/>
    <row r="342858"/>
    <row r="342859"/>
    <row r="342860"/>
    <row r="342861"/>
    <row r="342862"/>
    <row r="342863"/>
    <row r="342864"/>
    <row r="342865"/>
    <row r="342866"/>
    <row r="342867"/>
    <row r="342868"/>
    <row r="342869"/>
    <row r="342870"/>
    <row r="342871"/>
    <row r="342872"/>
    <row r="342873"/>
    <row r="342874"/>
    <row r="342875"/>
    <row r="342876"/>
    <row r="342877"/>
    <row r="342878"/>
    <row r="342879"/>
    <row r="342880"/>
    <row r="342881"/>
    <row r="342882"/>
    <row r="342883"/>
    <row r="342884"/>
    <row r="342885"/>
    <row r="342886"/>
    <row r="342887"/>
    <row r="342888"/>
    <row r="342889"/>
    <row r="342890"/>
    <row r="342891"/>
    <row r="342892"/>
    <row r="342893"/>
    <row r="342894"/>
    <row r="342895"/>
    <row r="342896"/>
    <row r="342897"/>
    <row r="342898"/>
    <row r="342899"/>
    <row r="342900"/>
    <row r="342901"/>
    <row r="342902"/>
    <row r="342903"/>
    <row r="342904"/>
    <row r="342905"/>
    <row r="342906"/>
    <row r="342907"/>
    <row r="342908"/>
    <row r="342909"/>
    <row r="342910"/>
    <row r="342911"/>
    <row r="342912"/>
    <row r="342913"/>
    <row r="342914"/>
    <row r="342915"/>
    <row r="342916"/>
    <row r="342917"/>
    <row r="342918"/>
    <row r="342919"/>
    <row r="342920"/>
    <row r="342921"/>
    <row r="342922"/>
    <row r="342923"/>
    <row r="342924"/>
    <row r="342925"/>
    <row r="342926"/>
    <row r="342927"/>
    <row r="342928"/>
    <row r="342929"/>
    <row r="342930"/>
    <row r="342931"/>
    <row r="342932"/>
    <row r="342933"/>
    <row r="342934"/>
    <row r="342935"/>
    <row r="342936"/>
    <row r="342937"/>
    <row r="342938"/>
    <row r="342939"/>
    <row r="342940"/>
    <row r="342941"/>
    <row r="342942"/>
    <row r="342943"/>
    <row r="342944"/>
    <row r="342945"/>
    <row r="342946"/>
    <row r="342947"/>
    <row r="342948"/>
    <row r="342949"/>
    <row r="342950"/>
    <row r="342951"/>
    <row r="342952"/>
    <row r="342953"/>
    <row r="342954"/>
    <row r="342955"/>
    <row r="342956"/>
    <row r="342957"/>
    <row r="342958"/>
    <row r="342959"/>
    <row r="342960"/>
    <row r="342961"/>
    <row r="342962"/>
    <row r="342963"/>
    <row r="342964"/>
    <row r="342965"/>
    <row r="342966"/>
    <row r="342967"/>
    <row r="342968"/>
    <row r="342969"/>
    <row r="342970"/>
    <row r="342971"/>
    <row r="342972"/>
    <row r="342973"/>
    <row r="342974"/>
    <row r="342975"/>
    <row r="342976"/>
    <row r="342977"/>
    <row r="342978"/>
    <row r="342979"/>
    <row r="342980"/>
    <row r="342981"/>
    <row r="342982"/>
    <row r="342983"/>
    <row r="342984"/>
    <row r="342985"/>
    <row r="342986"/>
    <row r="342987"/>
    <row r="342988"/>
    <row r="342989"/>
    <row r="342990"/>
    <row r="342991"/>
    <row r="342992"/>
    <row r="342993"/>
    <row r="342994"/>
    <row r="342995"/>
    <row r="342996"/>
    <row r="342997"/>
    <row r="342998"/>
    <row r="342999"/>
    <row r="343000"/>
    <row r="343001"/>
    <row r="343002"/>
    <row r="343003"/>
    <row r="343004"/>
    <row r="343005"/>
    <row r="343006"/>
    <row r="343007"/>
    <row r="343008"/>
    <row r="343009"/>
    <row r="343010"/>
    <row r="343011"/>
    <row r="343012"/>
    <row r="343013"/>
    <row r="343014"/>
    <row r="343015"/>
    <row r="343016"/>
    <row r="343017"/>
    <row r="343018"/>
    <row r="343019"/>
    <row r="343020"/>
    <row r="343021"/>
    <row r="343022"/>
    <row r="343023"/>
    <row r="343024"/>
    <row r="343025"/>
    <row r="343026"/>
    <row r="343027"/>
    <row r="343028"/>
    <row r="343029"/>
    <row r="343030"/>
    <row r="343031"/>
    <row r="343032"/>
    <row r="343033"/>
    <row r="343034"/>
    <row r="343035"/>
    <row r="343036"/>
    <row r="343037"/>
    <row r="343038"/>
    <row r="343039"/>
    <row r="343040"/>
    <row r="343041"/>
    <row r="343042"/>
    <row r="343043"/>
    <row r="343044"/>
    <row r="343045"/>
    <row r="343046"/>
    <row r="343047"/>
    <row r="343048"/>
    <row r="343049"/>
    <row r="343050"/>
    <row r="343051"/>
    <row r="343052"/>
    <row r="343053"/>
    <row r="343054"/>
    <row r="343055"/>
    <row r="343056"/>
    <row r="343057"/>
    <row r="343058"/>
    <row r="343059"/>
    <row r="343060"/>
    <row r="343061"/>
    <row r="343062"/>
    <row r="343063"/>
    <row r="343064"/>
    <row r="343065"/>
    <row r="343066"/>
    <row r="343067"/>
    <row r="343068"/>
    <row r="343069"/>
    <row r="343070"/>
    <row r="343071"/>
    <row r="343072"/>
    <row r="343073"/>
    <row r="343074"/>
    <row r="343075"/>
    <row r="343076"/>
    <row r="343077"/>
    <row r="343078"/>
    <row r="343079"/>
    <row r="343080"/>
    <row r="343081"/>
    <row r="343082"/>
    <row r="343083"/>
    <row r="343084"/>
    <row r="343085"/>
    <row r="343086"/>
    <row r="343087"/>
    <row r="343088"/>
    <row r="343089"/>
    <row r="343090"/>
    <row r="343091"/>
    <row r="343092"/>
    <row r="343093"/>
    <row r="343094"/>
    <row r="343095"/>
    <row r="343096"/>
    <row r="343097"/>
    <row r="343098"/>
    <row r="343099"/>
    <row r="343100"/>
    <row r="343101"/>
    <row r="343102"/>
    <row r="343103"/>
    <row r="343104"/>
    <row r="343105"/>
    <row r="343106"/>
    <row r="343107"/>
    <row r="343108"/>
    <row r="343109"/>
    <row r="343110"/>
    <row r="343111"/>
    <row r="343112"/>
    <row r="343113"/>
    <row r="343114"/>
    <row r="343115"/>
    <row r="343116"/>
    <row r="343117"/>
    <row r="343118"/>
    <row r="343119"/>
    <row r="343120"/>
    <row r="343121"/>
    <row r="343122"/>
    <row r="343123"/>
    <row r="343124"/>
    <row r="343125"/>
    <row r="343126"/>
    <row r="343127"/>
    <row r="343128"/>
    <row r="343129"/>
    <row r="343130"/>
    <row r="343131"/>
    <row r="343132"/>
    <row r="343133"/>
    <row r="343134"/>
    <row r="343135"/>
    <row r="343136"/>
    <row r="343137"/>
    <row r="343138"/>
    <row r="343139"/>
    <row r="343140"/>
    <row r="343141"/>
    <row r="343142"/>
    <row r="343143"/>
    <row r="343144"/>
    <row r="343145"/>
    <row r="343146"/>
    <row r="343147"/>
    <row r="343148"/>
    <row r="343149"/>
    <row r="343150"/>
    <row r="343151"/>
    <row r="343152"/>
    <row r="343153"/>
    <row r="343154"/>
    <row r="343155"/>
    <row r="343156"/>
    <row r="343157"/>
    <row r="343158"/>
    <row r="343159"/>
    <row r="343160"/>
    <row r="343161"/>
    <row r="343162"/>
    <row r="343163"/>
    <row r="343164"/>
    <row r="343165"/>
    <row r="343166"/>
    <row r="343167"/>
    <row r="343168"/>
    <row r="343169"/>
    <row r="343170"/>
    <row r="343171"/>
    <row r="343172"/>
    <row r="343173"/>
    <row r="343174"/>
    <row r="343175"/>
    <row r="343176"/>
    <row r="343177"/>
    <row r="343178"/>
    <row r="343179"/>
    <row r="343180"/>
    <row r="343181"/>
    <row r="343182"/>
    <row r="343183"/>
    <row r="343184"/>
    <row r="343185"/>
    <row r="343186"/>
    <row r="343187"/>
    <row r="343188"/>
    <row r="343189"/>
    <row r="343190"/>
    <row r="343191"/>
    <row r="343192"/>
    <row r="343193"/>
    <row r="343194"/>
    <row r="343195"/>
    <row r="343196"/>
    <row r="343197"/>
    <row r="343198"/>
    <row r="343199"/>
    <row r="343200"/>
    <row r="343201"/>
    <row r="343202"/>
    <row r="343203"/>
    <row r="343204"/>
    <row r="343205"/>
    <row r="343206"/>
    <row r="343207"/>
    <row r="343208"/>
    <row r="343209"/>
    <row r="343210"/>
    <row r="343211"/>
    <row r="343212"/>
    <row r="343213"/>
    <row r="343214"/>
    <row r="343215"/>
    <row r="343216"/>
    <row r="343217"/>
    <row r="343218"/>
    <row r="343219"/>
    <row r="343220"/>
    <row r="343221"/>
    <row r="343222"/>
    <row r="343223"/>
    <row r="343224"/>
    <row r="343225"/>
    <row r="343226"/>
    <row r="343227"/>
    <row r="343228"/>
    <row r="343229"/>
    <row r="343230"/>
    <row r="343231"/>
    <row r="343232"/>
    <row r="343233"/>
    <row r="343234"/>
    <row r="343235"/>
    <row r="343236"/>
    <row r="343237"/>
    <row r="343238"/>
    <row r="343239"/>
    <row r="343240"/>
    <row r="343241"/>
    <row r="343242"/>
    <row r="343243"/>
    <row r="343244"/>
    <row r="343245"/>
    <row r="343246"/>
    <row r="343247"/>
    <row r="343248"/>
    <row r="343249"/>
    <row r="343250"/>
    <row r="343251"/>
    <row r="343252"/>
    <row r="343253"/>
    <row r="343254"/>
    <row r="343255"/>
    <row r="343256"/>
    <row r="343257"/>
    <row r="343258"/>
    <row r="343259"/>
    <row r="343260"/>
    <row r="343261"/>
    <row r="343262"/>
    <row r="343263"/>
    <row r="343264"/>
    <row r="343265"/>
    <row r="343266"/>
    <row r="343267"/>
    <row r="343268"/>
    <row r="343269"/>
    <row r="343270"/>
    <row r="343271"/>
    <row r="343272"/>
    <row r="343273"/>
    <row r="343274"/>
    <row r="343275"/>
    <row r="343276"/>
    <row r="343277"/>
    <row r="343278"/>
    <row r="343279"/>
    <row r="343280"/>
    <row r="343281"/>
    <row r="343282"/>
    <row r="343283"/>
    <row r="343284"/>
    <row r="343285"/>
    <row r="343286"/>
    <row r="343287"/>
    <row r="343288"/>
    <row r="343289"/>
    <row r="343290"/>
    <row r="343291"/>
    <row r="343292"/>
    <row r="343293"/>
    <row r="343294"/>
    <row r="343295"/>
    <row r="343296"/>
    <row r="343297"/>
    <row r="343298"/>
    <row r="343299"/>
    <row r="343300"/>
    <row r="343301"/>
    <row r="343302"/>
    <row r="343303"/>
    <row r="343304"/>
    <row r="343305"/>
    <row r="343306"/>
    <row r="343307"/>
    <row r="343308"/>
    <row r="343309"/>
    <row r="343310"/>
    <row r="343311"/>
    <row r="343312"/>
    <row r="343313"/>
    <row r="343314"/>
    <row r="343315"/>
    <row r="343316"/>
    <row r="343317"/>
    <row r="343318"/>
    <row r="343319"/>
    <row r="343320"/>
    <row r="343321"/>
    <row r="343322"/>
    <row r="343323"/>
    <row r="343324"/>
    <row r="343325"/>
    <row r="343326"/>
    <row r="343327"/>
    <row r="343328"/>
    <row r="343329"/>
    <row r="343330"/>
    <row r="343331"/>
    <row r="343332"/>
    <row r="343333"/>
    <row r="343334"/>
    <row r="343335"/>
    <row r="343336"/>
    <row r="343337"/>
    <row r="343338"/>
    <row r="343339"/>
    <row r="343340"/>
    <row r="343341"/>
    <row r="343342"/>
    <row r="343343"/>
    <row r="343344"/>
    <row r="343345"/>
    <row r="343346"/>
    <row r="343347"/>
    <row r="343348"/>
    <row r="343349"/>
    <row r="343350"/>
    <row r="343351"/>
    <row r="343352"/>
    <row r="343353"/>
    <row r="343354"/>
    <row r="343355"/>
    <row r="343356"/>
    <row r="343357"/>
    <row r="343358"/>
    <row r="343359"/>
    <row r="343360"/>
    <row r="343361"/>
    <row r="343362"/>
    <row r="343363"/>
    <row r="343364"/>
    <row r="343365"/>
    <row r="343366"/>
    <row r="343367"/>
    <row r="343368"/>
    <row r="343369"/>
    <row r="343370"/>
    <row r="343371"/>
    <row r="343372"/>
    <row r="343373"/>
    <row r="343374"/>
    <row r="343375"/>
    <row r="343376"/>
    <row r="343377"/>
    <row r="343378"/>
    <row r="343379"/>
    <row r="343380"/>
    <row r="343381"/>
    <row r="343382"/>
    <row r="343383"/>
    <row r="343384"/>
    <row r="343385"/>
    <row r="343386"/>
    <row r="343387"/>
    <row r="343388"/>
    <row r="343389"/>
    <row r="343390"/>
    <row r="343391"/>
    <row r="343392"/>
    <row r="343393"/>
    <row r="343394"/>
    <row r="343395"/>
    <row r="343396"/>
    <row r="343397"/>
    <row r="343398"/>
    <row r="343399"/>
    <row r="343400"/>
    <row r="343401"/>
    <row r="343402"/>
    <row r="343403"/>
    <row r="343404"/>
    <row r="343405"/>
    <row r="343406"/>
    <row r="343407"/>
    <row r="343408"/>
    <row r="343409"/>
    <row r="343410"/>
    <row r="343411"/>
    <row r="343412"/>
    <row r="343413"/>
    <row r="343414"/>
    <row r="343415"/>
    <row r="343416"/>
    <row r="343417"/>
    <row r="343418"/>
    <row r="343419"/>
    <row r="343420"/>
    <row r="343421"/>
    <row r="343422"/>
    <row r="343423"/>
    <row r="343424"/>
    <row r="343425"/>
    <row r="343426"/>
    <row r="343427"/>
    <row r="343428"/>
    <row r="343429"/>
    <row r="343430"/>
    <row r="343431"/>
    <row r="343432"/>
    <row r="343433"/>
    <row r="343434"/>
    <row r="343435"/>
    <row r="343436"/>
    <row r="343437"/>
    <row r="343438"/>
    <row r="343439"/>
    <row r="343440"/>
    <row r="343441"/>
    <row r="343442"/>
    <row r="343443"/>
    <row r="343444"/>
    <row r="343445"/>
    <row r="343446"/>
    <row r="343447"/>
    <row r="343448"/>
    <row r="343449"/>
    <row r="343450"/>
    <row r="343451"/>
    <row r="343452"/>
    <row r="343453"/>
    <row r="343454"/>
    <row r="343455"/>
    <row r="343456"/>
    <row r="343457"/>
    <row r="343458"/>
    <row r="343459"/>
    <row r="343460"/>
    <row r="343461"/>
    <row r="343462"/>
    <row r="343463"/>
    <row r="343464"/>
    <row r="343465"/>
    <row r="343466"/>
    <row r="343467"/>
    <row r="343468"/>
    <row r="343469"/>
    <row r="343470"/>
    <row r="343471"/>
    <row r="343472"/>
    <row r="343473"/>
    <row r="343474"/>
    <row r="343475"/>
    <row r="343476"/>
    <row r="343477"/>
    <row r="343478"/>
    <row r="343479"/>
    <row r="343480"/>
    <row r="343481"/>
    <row r="343482"/>
    <row r="343483"/>
    <row r="343484"/>
    <row r="343485"/>
    <row r="343486"/>
    <row r="343487"/>
    <row r="343488"/>
    <row r="343489"/>
    <row r="343490"/>
    <row r="343491"/>
    <row r="343492"/>
    <row r="343493"/>
    <row r="343494"/>
    <row r="343495"/>
    <row r="343496"/>
    <row r="343497"/>
    <row r="343498"/>
    <row r="343499"/>
    <row r="343500"/>
    <row r="343501"/>
    <row r="343502"/>
    <row r="343503"/>
    <row r="343504"/>
    <row r="343505"/>
    <row r="343506"/>
    <row r="343507"/>
    <row r="343508"/>
    <row r="343509"/>
    <row r="343510"/>
    <row r="343511"/>
    <row r="343512"/>
    <row r="343513"/>
    <row r="343514"/>
    <row r="343515"/>
    <row r="343516"/>
    <row r="343517"/>
    <row r="343518"/>
    <row r="343519"/>
    <row r="343520"/>
    <row r="343521"/>
    <row r="343522"/>
    <row r="343523"/>
    <row r="343524"/>
    <row r="343525"/>
    <row r="343526"/>
    <row r="343527"/>
    <row r="343528"/>
    <row r="343529"/>
    <row r="343530"/>
    <row r="343531"/>
    <row r="343532"/>
    <row r="343533"/>
    <row r="343534"/>
    <row r="343535"/>
    <row r="343536"/>
    <row r="343537"/>
    <row r="343538"/>
    <row r="343539"/>
    <row r="343540"/>
    <row r="343541"/>
    <row r="343542"/>
    <row r="343543"/>
    <row r="343544"/>
    <row r="343545"/>
    <row r="343546"/>
    <row r="343547"/>
    <row r="343548"/>
    <row r="343549"/>
    <row r="343550"/>
    <row r="343551"/>
    <row r="343552"/>
    <row r="343553"/>
    <row r="343554"/>
    <row r="343555"/>
    <row r="343556"/>
    <row r="343557"/>
    <row r="343558"/>
    <row r="343559"/>
    <row r="343560"/>
    <row r="343561"/>
    <row r="343562"/>
    <row r="343563"/>
    <row r="343564"/>
    <row r="343565"/>
    <row r="343566"/>
    <row r="343567"/>
    <row r="343568"/>
    <row r="343569"/>
    <row r="343570"/>
    <row r="343571"/>
    <row r="343572"/>
    <row r="343573"/>
    <row r="343574"/>
    <row r="343575"/>
    <row r="343576"/>
    <row r="343577"/>
    <row r="343578"/>
    <row r="343579"/>
    <row r="343580"/>
    <row r="343581"/>
    <row r="343582"/>
    <row r="343583"/>
    <row r="343584"/>
    <row r="343585"/>
    <row r="343586"/>
    <row r="343587"/>
    <row r="343588"/>
    <row r="343589"/>
    <row r="343590"/>
    <row r="343591"/>
    <row r="343592"/>
    <row r="343593"/>
    <row r="343594"/>
    <row r="343595"/>
    <row r="343596"/>
    <row r="343597"/>
    <row r="343598"/>
    <row r="343599"/>
    <row r="343600"/>
    <row r="343601"/>
    <row r="343602"/>
    <row r="343603"/>
    <row r="343604"/>
    <row r="343605"/>
    <row r="343606"/>
    <row r="343607"/>
    <row r="343608"/>
    <row r="343609"/>
    <row r="343610"/>
    <row r="343611"/>
    <row r="343612"/>
    <row r="343613"/>
    <row r="343614"/>
    <row r="343615"/>
    <row r="343616"/>
    <row r="343617"/>
    <row r="343618"/>
    <row r="343619"/>
    <row r="343620"/>
    <row r="343621"/>
    <row r="343622"/>
    <row r="343623"/>
    <row r="343624"/>
    <row r="343625"/>
    <row r="343626"/>
    <row r="343627"/>
    <row r="343628"/>
    <row r="343629"/>
    <row r="343630"/>
    <row r="343631"/>
    <row r="343632"/>
    <row r="343633"/>
    <row r="343634"/>
    <row r="343635"/>
    <row r="343636"/>
    <row r="343637"/>
    <row r="343638"/>
    <row r="343639"/>
    <row r="343640"/>
    <row r="343641"/>
    <row r="343642"/>
    <row r="343643"/>
    <row r="343644"/>
    <row r="343645"/>
    <row r="343646"/>
    <row r="343647"/>
    <row r="343648"/>
    <row r="343649"/>
    <row r="343650"/>
    <row r="343651"/>
    <row r="343652"/>
    <row r="343653"/>
    <row r="343654"/>
    <row r="343655"/>
    <row r="343656"/>
    <row r="343657"/>
    <row r="343658"/>
    <row r="343659"/>
    <row r="343660"/>
    <row r="343661"/>
    <row r="343662"/>
    <row r="343663"/>
    <row r="343664"/>
    <row r="343665"/>
    <row r="343666"/>
    <row r="343667"/>
    <row r="343668"/>
    <row r="343669"/>
    <row r="343670"/>
    <row r="343671"/>
    <row r="343672"/>
    <row r="343673"/>
    <row r="343674"/>
    <row r="343675"/>
    <row r="343676"/>
    <row r="343677"/>
    <row r="343678"/>
    <row r="343679"/>
    <row r="343680"/>
    <row r="343681"/>
    <row r="343682"/>
    <row r="343683"/>
    <row r="343684"/>
    <row r="343685"/>
    <row r="343686"/>
    <row r="343687"/>
    <row r="343688"/>
    <row r="343689"/>
    <row r="343690"/>
    <row r="343691"/>
    <row r="343692"/>
    <row r="343693"/>
    <row r="343694"/>
    <row r="343695"/>
    <row r="343696"/>
    <row r="343697"/>
    <row r="343698"/>
    <row r="343699"/>
    <row r="343700"/>
    <row r="343701"/>
    <row r="343702"/>
    <row r="343703"/>
    <row r="343704"/>
    <row r="343705"/>
    <row r="343706"/>
    <row r="343707"/>
    <row r="343708"/>
    <row r="343709"/>
    <row r="343710"/>
    <row r="343711"/>
    <row r="343712"/>
    <row r="343713"/>
    <row r="343714"/>
    <row r="343715"/>
    <row r="343716"/>
    <row r="343717"/>
    <row r="343718"/>
    <row r="343719"/>
    <row r="343720"/>
    <row r="343721"/>
    <row r="343722"/>
    <row r="343723"/>
    <row r="343724"/>
    <row r="343725"/>
    <row r="343726"/>
    <row r="343727"/>
    <row r="343728"/>
    <row r="343729"/>
    <row r="343730"/>
    <row r="343731"/>
    <row r="343732"/>
    <row r="343733"/>
    <row r="343734"/>
    <row r="343735"/>
    <row r="343736"/>
    <row r="343737"/>
    <row r="343738"/>
    <row r="343739"/>
    <row r="343740"/>
    <row r="343741"/>
    <row r="343742"/>
    <row r="343743"/>
    <row r="343744"/>
    <row r="343745"/>
    <row r="343746"/>
    <row r="343747"/>
    <row r="343748"/>
    <row r="343749"/>
    <row r="343750"/>
    <row r="343751"/>
    <row r="343752"/>
    <row r="343753"/>
    <row r="343754"/>
    <row r="343755"/>
    <row r="343756"/>
    <row r="343757"/>
    <row r="343758"/>
    <row r="343759"/>
    <row r="343760"/>
    <row r="343761"/>
    <row r="343762"/>
    <row r="343763"/>
    <row r="343764"/>
    <row r="343765"/>
    <row r="343766"/>
    <row r="343767"/>
    <row r="343768"/>
    <row r="343769"/>
    <row r="343770"/>
    <row r="343771"/>
    <row r="343772"/>
    <row r="343773"/>
    <row r="343774"/>
    <row r="343775"/>
    <row r="343776"/>
    <row r="343777"/>
    <row r="343778"/>
    <row r="343779"/>
    <row r="343780"/>
    <row r="343781"/>
    <row r="343782"/>
    <row r="343783"/>
    <row r="343784"/>
    <row r="343785"/>
    <row r="343786"/>
    <row r="343787"/>
    <row r="343788"/>
    <row r="343789"/>
    <row r="343790"/>
    <row r="343791"/>
    <row r="343792"/>
    <row r="343793"/>
    <row r="343794"/>
    <row r="343795"/>
    <row r="343796"/>
    <row r="343797"/>
    <row r="343798"/>
    <row r="343799"/>
    <row r="343800"/>
    <row r="343801"/>
    <row r="343802"/>
    <row r="343803"/>
    <row r="343804"/>
    <row r="343805"/>
    <row r="343806"/>
    <row r="343807"/>
    <row r="343808"/>
    <row r="343809"/>
    <row r="343810"/>
    <row r="343811"/>
    <row r="343812"/>
    <row r="343813"/>
    <row r="343814"/>
    <row r="343815"/>
    <row r="343816"/>
    <row r="343817"/>
    <row r="343818"/>
    <row r="343819"/>
    <row r="343820"/>
    <row r="343821"/>
    <row r="343822"/>
    <row r="343823"/>
    <row r="343824"/>
    <row r="343825"/>
    <row r="343826"/>
    <row r="343827"/>
    <row r="343828"/>
    <row r="343829"/>
    <row r="343830"/>
    <row r="343831"/>
    <row r="343832"/>
    <row r="343833"/>
    <row r="343834"/>
    <row r="343835"/>
    <row r="343836"/>
    <row r="343837"/>
    <row r="343838"/>
    <row r="343839"/>
    <row r="343840"/>
    <row r="343841"/>
    <row r="343842"/>
    <row r="343843"/>
    <row r="343844"/>
    <row r="343845"/>
    <row r="343846"/>
    <row r="343847"/>
    <row r="343848"/>
    <row r="343849"/>
    <row r="343850"/>
    <row r="343851"/>
    <row r="343852"/>
    <row r="343853"/>
    <row r="343854"/>
    <row r="343855"/>
    <row r="343856"/>
    <row r="343857"/>
    <row r="343858"/>
    <row r="343859"/>
    <row r="343860"/>
    <row r="343861"/>
    <row r="343862"/>
    <row r="343863"/>
    <row r="343864"/>
    <row r="343865"/>
    <row r="343866"/>
    <row r="343867"/>
    <row r="343868"/>
    <row r="343869"/>
    <row r="343870"/>
    <row r="343871"/>
    <row r="343872"/>
    <row r="343873"/>
    <row r="343874"/>
    <row r="343875"/>
    <row r="343876"/>
    <row r="343877"/>
    <row r="343878"/>
    <row r="343879"/>
    <row r="343880"/>
    <row r="343881"/>
    <row r="343882"/>
    <row r="343883"/>
    <row r="343884"/>
    <row r="343885"/>
    <row r="343886"/>
    <row r="343887"/>
    <row r="343888"/>
    <row r="343889"/>
    <row r="343890"/>
    <row r="343891"/>
    <row r="343892"/>
    <row r="343893"/>
    <row r="343894"/>
    <row r="343895"/>
    <row r="343896"/>
    <row r="343897"/>
    <row r="343898"/>
    <row r="343899"/>
    <row r="343900"/>
    <row r="343901"/>
    <row r="343902"/>
    <row r="343903"/>
    <row r="343904"/>
    <row r="343905"/>
    <row r="343906"/>
    <row r="343907"/>
    <row r="343908"/>
    <row r="343909"/>
    <row r="343910"/>
    <row r="343911"/>
    <row r="343912"/>
    <row r="343913"/>
    <row r="343914"/>
    <row r="343915"/>
    <row r="343916"/>
    <row r="343917"/>
    <row r="343918"/>
    <row r="343919"/>
    <row r="343920"/>
    <row r="343921"/>
    <row r="343922"/>
    <row r="343923"/>
    <row r="343924"/>
    <row r="343925"/>
    <row r="343926"/>
    <row r="343927"/>
    <row r="343928"/>
    <row r="343929"/>
    <row r="343930"/>
    <row r="343931"/>
    <row r="343932"/>
    <row r="343933"/>
    <row r="343934"/>
    <row r="343935"/>
    <row r="343936"/>
    <row r="343937"/>
    <row r="343938"/>
    <row r="343939"/>
    <row r="343940"/>
    <row r="343941"/>
    <row r="343942"/>
    <row r="343943"/>
    <row r="343944"/>
    <row r="343945"/>
    <row r="343946"/>
    <row r="343947"/>
    <row r="343948"/>
    <row r="343949"/>
    <row r="343950"/>
    <row r="343951"/>
    <row r="343952"/>
    <row r="343953"/>
    <row r="343954"/>
    <row r="343955"/>
    <row r="343956"/>
    <row r="343957"/>
    <row r="343958"/>
    <row r="343959"/>
    <row r="343960"/>
    <row r="343961"/>
    <row r="343962"/>
    <row r="343963"/>
    <row r="343964"/>
    <row r="343965"/>
    <row r="343966"/>
    <row r="343967"/>
    <row r="343968"/>
    <row r="343969"/>
    <row r="343970"/>
    <row r="343971"/>
    <row r="343972"/>
    <row r="343973"/>
    <row r="343974"/>
    <row r="343975"/>
    <row r="343976"/>
    <row r="343977"/>
    <row r="343978"/>
    <row r="343979"/>
    <row r="343980"/>
    <row r="343981"/>
    <row r="343982"/>
    <row r="343983"/>
    <row r="343984"/>
    <row r="343985"/>
    <row r="343986"/>
    <row r="343987"/>
    <row r="343988"/>
    <row r="343989"/>
    <row r="343990"/>
    <row r="343991"/>
    <row r="343992"/>
    <row r="343993"/>
    <row r="343994"/>
    <row r="343995"/>
    <row r="343996"/>
    <row r="343997"/>
    <row r="343998"/>
    <row r="343999"/>
    <row r="344000"/>
    <row r="344001"/>
    <row r="344002"/>
    <row r="344003"/>
    <row r="344004"/>
    <row r="344005"/>
    <row r="344006"/>
    <row r="344007"/>
    <row r="344008"/>
    <row r="344009"/>
    <row r="344010"/>
    <row r="344011"/>
    <row r="344012"/>
    <row r="344013"/>
    <row r="344014"/>
    <row r="344015"/>
    <row r="344016"/>
    <row r="344017"/>
    <row r="344018"/>
    <row r="344019"/>
    <row r="344020"/>
    <row r="344021"/>
    <row r="344022"/>
    <row r="344023"/>
    <row r="344024"/>
    <row r="344025"/>
    <row r="344026"/>
    <row r="344027"/>
    <row r="344028"/>
    <row r="344029"/>
    <row r="344030"/>
    <row r="344031"/>
    <row r="344032"/>
    <row r="344033"/>
    <row r="344034"/>
    <row r="344035"/>
    <row r="344036"/>
    <row r="344037"/>
    <row r="344038"/>
    <row r="344039"/>
    <row r="344040"/>
    <row r="344041"/>
    <row r="344042"/>
    <row r="344043"/>
    <row r="344044"/>
    <row r="344045"/>
    <row r="344046"/>
    <row r="344047"/>
    <row r="344048"/>
    <row r="344049"/>
    <row r="344050"/>
    <row r="344051"/>
    <row r="344052"/>
    <row r="344053"/>
    <row r="344054"/>
    <row r="344055"/>
    <row r="344056"/>
    <row r="344057"/>
    <row r="344058"/>
    <row r="344059"/>
    <row r="344060"/>
    <row r="344061"/>
    <row r="344062"/>
    <row r="344063"/>
    <row r="344064"/>
    <row r="344065"/>
    <row r="344066"/>
    <row r="344067"/>
    <row r="344068"/>
    <row r="344069"/>
    <row r="344070"/>
    <row r="344071"/>
    <row r="344072"/>
    <row r="344073"/>
    <row r="344074"/>
    <row r="344075"/>
    <row r="344076"/>
    <row r="344077"/>
    <row r="344078"/>
    <row r="344079"/>
    <row r="344080"/>
    <row r="344081"/>
    <row r="344082"/>
    <row r="344083"/>
    <row r="344084"/>
    <row r="344085"/>
    <row r="344086"/>
    <row r="344087"/>
    <row r="344088"/>
    <row r="344089"/>
    <row r="344090"/>
    <row r="344091"/>
    <row r="344092"/>
    <row r="344093"/>
    <row r="344094"/>
    <row r="344095"/>
    <row r="344096"/>
    <row r="344097"/>
    <row r="344098"/>
    <row r="344099"/>
    <row r="344100"/>
    <row r="344101"/>
    <row r="344102"/>
    <row r="344103"/>
    <row r="344104"/>
    <row r="344105"/>
    <row r="344106"/>
    <row r="344107"/>
    <row r="344108"/>
    <row r="344109"/>
    <row r="344110"/>
    <row r="344111"/>
    <row r="344112"/>
    <row r="344113"/>
    <row r="344114"/>
    <row r="344115"/>
    <row r="344116"/>
    <row r="344117"/>
    <row r="344118"/>
    <row r="344119"/>
    <row r="344120"/>
    <row r="344121"/>
    <row r="344122"/>
    <row r="344123"/>
    <row r="344124"/>
    <row r="344125"/>
    <row r="344126"/>
    <row r="344127"/>
    <row r="344128"/>
    <row r="344129"/>
    <row r="344130"/>
    <row r="344131"/>
    <row r="344132"/>
    <row r="344133"/>
    <row r="344134"/>
    <row r="344135"/>
    <row r="344136"/>
    <row r="344137"/>
    <row r="344138"/>
    <row r="344139"/>
    <row r="344140"/>
    <row r="344141"/>
    <row r="344142"/>
    <row r="344143"/>
    <row r="344144"/>
    <row r="344145"/>
    <row r="344146"/>
    <row r="344147"/>
    <row r="344148"/>
    <row r="344149"/>
    <row r="344150"/>
    <row r="344151"/>
    <row r="344152"/>
    <row r="344153"/>
    <row r="344154"/>
    <row r="344155"/>
    <row r="344156"/>
    <row r="344157"/>
    <row r="344158"/>
    <row r="344159"/>
    <row r="344160"/>
    <row r="344161"/>
    <row r="344162"/>
    <row r="344163"/>
    <row r="344164"/>
    <row r="344165"/>
    <row r="344166"/>
    <row r="344167"/>
    <row r="344168"/>
    <row r="344169"/>
    <row r="344170"/>
    <row r="344171"/>
    <row r="344172"/>
    <row r="344173"/>
    <row r="344174"/>
    <row r="344175"/>
    <row r="344176"/>
    <row r="344177"/>
    <row r="344178"/>
    <row r="344179"/>
    <row r="344180"/>
    <row r="344181"/>
    <row r="344182"/>
    <row r="344183"/>
    <row r="344184"/>
    <row r="344185"/>
    <row r="344186"/>
    <row r="344187"/>
    <row r="344188"/>
    <row r="344189"/>
    <row r="344190"/>
    <row r="344191"/>
    <row r="344192"/>
    <row r="344193"/>
    <row r="344194"/>
    <row r="344195"/>
    <row r="344196"/>
    <row r="344197"/>
    <row r="344198"/>
    <row r="344199"/>
    <row r="344200"/>
    <row r="344201"/>
    <row r="344202"/>
    <row r="344203"/>
    <row r="344204"/>
    <row r="344205"/>
    <row r="344206"/>
    <row r="344207"/>
    <row r="344208"/>
    <row r="344209"/>
    <row r="344210"/>
    <row r="344211"/>
    <row r="344212"/>
    <row r="344213"/>
    <row r="344214"/>
    <row r="344215"/>
    <row r="344216"/>
    <row r="344217"/>
    <row r="344218"/>
    <row r="344219"/>
    <row r="344220"/>
    <row r="344221"/>
    <row r="344222"/>
    <row r="344223"/>
    <row r="344224"/>
    <row r="344225"/>
    <row r="344226"/>
    <row r="344227"/>
    <row r="344228"/>
    <row r="344229"/>
    <row r="344230"/>
    <row r="344231"/>
    <row r="344232"/>
    <row r="344233"/>
    <row r="344234"/>
    <row r="344235"/>
    <row r="344236"/>
    <row r="344237"/>
    <row r="344238"/>
    <row r="344239"/>
    <row r="344240"/>
    <row r="344241"/>
    <row r="344242"/>
    <row r="344243"/>
    <row r="344244"/>
    <row r="344245"/>
    <row r="344246"/>
    <row r="344247"/>
    <row r="344248"/>
    <row r="344249"/>
    <row r="344250"/>
    <row r="344251"/>
    <row r="344252"/>
    <row r="344253"/>
    <row r="344254"/>
    <row r="344255"/>
    <row r="344256"/>
    <row r="344257"/>
    <row r="344258"/>
    <row r="344259"/>
    <row r="344260"/>
    <row r="344261"/>
    <row r="344262"/>
    <row r="344263"/>
    <row r="344264"/>
    <row r="344265"/>
    <row r="344266"/>
    <row r="344267"/>
    <row r="344268"/>
    <row r="344269"/>
    <row r="344270"/>
    <row r="344271"/>
    <row r="344272"/>
    <row r="344273"/>
    <row r="344274"/>
    <row r="344275"/>
    <row r="344276"/>
    <row r="344277"/>
    <row r="344278"/>
    <row r="344279"/>
    <row r="344280"/>
    <row r="344281"/>
    <row r="344282"/>
    <row r="344283"/>
    <row r="344284"/>
    <row r="344285"/>
    <row r="344286"/>
    <row r="344287"/>
    <row r="344288"/>
    <row r="344289"/>
    <row r="344290"/>
    <row r="344291"/>
    <row r="344292"/>
    <row r="344293"/>
    <row r="344294"/>
    <row r="344295"/>
    <row r="344296"/>
    <row r="344297"/>
    <row r="344298"/>
    <row r="344299"/>
    <row r="344300"/>
    <row r="344301"/>
    <row r="344302"/>
    <row r="344303"/>
    <row r="344304"/>
    <row r="344305"/>
    <row r="344306"/>
    <row r="344307"/>
    <row r="344308"/>
    <row r="344309"/>
    <row r="344310"/>
    <row r="344311"/>
    <row r="344312"/>
    <row r="344313"/>
    <row r="344314"/>
    <row r="344315"/>
    <row r="344316"/>
    <row r="344317"/>
    <row r="344318"/>
    <row r="344319"/>
    <row r="344320"/>
    <row r="344321"/>
    <row r="344322"/>
    <row r="344323"/>
    <row r="344324"/>
    <row r="344325"/>
    <row r="344326"/>
    <row r="344327"/>
    <row r="344328"/>
    <row r="344329"/>
    <row r="344330"/>
    <row r="344331"/>
    <row r="344332"/>
    <row r="344333"/>
    <row r="344334"/>
    <row r="344335"/>
    <row r="344336"/>
    <row r="344337"/>
    <row r="344338"/>
    <row r="344339"/>
    <row r="344340"/>
    <row r="344341"/>
    <row r="344342"/>
    <row r="344343"/>
    <row r="344344"/>
    <row r="344345"/>
    <row r="344346"/>
    <row r="344347"/>
    <row r="344348"/>
    <row r="344349"/>
    <row r="344350"/>
    <row r="344351"/>
    <row r="344352"/>
    <row r="344353"/>
    <row r="344354"/>
    <row r="344355"/>
    <row r="344356"/>
    <row r="344357"/>
    <row r="344358"/>
    <row r="344359"/>
    <row r="344360"/>
    <row r="344361"/>
    <row r="344362"/>
    <row r="344363"/>
    <row r="344364"/>
    <row r="344365"/>
    <row r="344366"/>
    <row r="344367"/>
    <row r="344368"/>
    <row r="344369"/>
    <row r="344370"/>
    <row r="344371"/>
    <row r="344372"/>
    <row r="344373"/>
    <row r="344374"/>
    <row r="344375"/>
    <row r="344376"/>
    <row r="344377"/>
    <row r="344378"/>
    <row r="344379"/>
    <row r="344380"/>
    <row r="344381"/>
    <row r="344382"/>
    <row r="344383"/>
    <row r="344384"/>
    <row r="344385"/>
    <row r="344386"/>
    <row r="344387"/>
    <row r="344388"/>
    <row r="344389"/>
    <row r="344390"/>
    <row r="344391"/>
    <row r="344392"/>
    <row r="344393"/>
    <row r="344394"/>
    <row r="344395"/>
    <row r="344396"/>
    <row r="344397"/>
    <row r="344398"/>
    <row r="344399"/>
    <row r="344400"/>
    <row r="344401"/>
    <row r="344402"/>
    <row r="344403"/>
    <row r="344404"/>
    <row r="344405"/>
    <row r="344406"/>
    <row r="344407"/>
    <row r="344408"/>
    <row r="344409"/>
    <row r="344410"/>
    <row r="344411"/>
    <row r="344412"/>
    <row r="344413"/>
    <row r="344414"/>
    <row r="344415"/>
    <row r="344416"/>
    <row r="344417"/>
    <row r="344418"/>
    <row r="344419"/>
    <row r="344420"/>
    <row r="344421"/>
    <row r="344422"/>
    <row r="344423"/>
    <row r="344424"/>
    <row r="344425"/>
    <row r="344426"/>
    <row r="344427"/>
    <row r="344428"/>
    <row r="344429"/>
    <row r="344430"/>
    <row r="344431"/>
    <row r="344432"/>
    <row r="344433"/>
    <row r="344434"/>
    <row r="344435"/>
    <row r="344436"/>
    <row r="344437"/>
    <row r="344438"/>
    <row r="344439"/>
    <row r="344440"/>
    <row r="344441"/>
    <row r="344442"/>
    <row r="344443"/>
    <row r="344444"/>
    <row r="344445"/>
    <row r="344446"/>
    <row r="344447"/>
    <row r="344448"/>
    <row r="344449"/>
    <row r="344450"/>
    <row r="344451"/>
    <row r="344452"/>
    <row r="344453"/>
    <row r="344454"/>
    <row r="344455"/>
    <row r="344456"/>
    <row r="344457"/>
    <row r="344458"/>
    <row r="344459"/>
    <row r="344460"/>
    <row r="344461"/>
    <row r="344462"/>
    <row r="344463"/>
    <row r="344464"/>
    <row r="344465"/>
    <row r="344466"/>
    <row r="344467"/>
    <row r="344468"/>
    <row r="344469"/>
    <row r="344470"/>
    <row r="344471"/>
    <row r="344472"/>
    <row r="344473"/>
    <row r="344474"/>
    <row r="344475"/>
    <row r="344476"/>
    <row r="344477"/>
    <row r="344478"/>
    <row r="344479"/>
    <row r="344480"/>
    <row r="344481"/>
    <row r="344482"/>
    <row r="344483"/>
    <row r="344484"/>
    <row r="344485"/>
    <row r="344486"/>
    <row r="344487"/>
    <row r="344488"/>
    <row r="344489"/>
    <row r="344490"/>
    <row r="344491"/>
    <row r="344492"/>
    <row r="344493"/>
    <row r="344494"/>
    <row r="344495"/>
    <row r="344496"/>
    <row r="344497"/>
    <row r="344498"/>
    <row r="344499"/>
    <row r="344500"/>
    <row r="344501"/>
    <row r="344502"/>
    <row r="344503"/>
    <row r="344504"/>
    <row r="344505"/>
    <row r="344506"/>
    <row r="344507"/>
    <row r="344508"/>
    <row r="344509"/>
    <row r="344510"/>
    <row r="344511"/>
    <row r="344512"/>
    <row r="344513"/>
    <row r="344514"/>
    <row r="344515"/>
    <row r="344516"/>
    <row r="344517"/>
    <row r="344518"/>
    <row r="344519"/>
    <row r="344520"/>
    <row r="344521"/>
    <row r="344522"/>
    <row r="344523"/>
    <row r="344524"/>
    <row r="344525"/>
    <row r="344526"/>
    <row r="344527"/>
    <row r="344528"/>
    <row r="344529"/>
    <row r="344530"/>
    <row r="344531"/>
    <row r="344532"/>
    <row r="344533"/>
    <row r="344534"/>
    <row r="344535"/>
    <row r="344536"/>
    <row r="344537"/>
    <row r="344538"/>
    <row r="344539"/>
    <row r="344540"/>
    <row r="344541"/>
    <row r="344542"/>
    <row r="344543"/>
    <row r="344544"/>
    <row r="344545"/>
    <row r="344546"/>
    <row r="344547"/>
    <row r="344548"/>
    <row r="344549"/>
    <row r="344550"/>
    <row r="344551"/>
    <row r="344552"/>
    <row r="344553"/>
    <row r="344554"/>
    <row r="344555"/>
    <row r="344556"/>
    <row r="344557"/>
    <row r="344558"/>
    <row r="344559"/>
    <row r="344560"/>
    <row r="344561"/>
    <row r="344562"/>
    <row r="344563"/>
    <row r="344564"/>
    <row r="344565"/>
    <row r="344566"/>
    <row r="344567"/>
    <row r="344568"/>
    <row r="344569"/>
    <row r="344570"/>
    <row r="344571"/>
    <row r="344572"/>
    <row r="344573"/>
    <row r="344574"/>
    <row r="344575"/>
    <row r="344576"/>
    <row r="344577"/>
    <row r="344578"/>
    <row r="344579"/>
    <row r="344580"/>
    <row r="344581"/>
    <row r="344582"/>
    <row r="344583"/>
    <row r="344584"/>
    <row r="344585"/>
    <row r="344586"/>
    <row r="344587"/>
    <row r="344588"/>
    <row r="344589"/>
    <row r="344590"/>
    <row r="344591"/>
    <row r="344592"/>
    <row r="344593"/>
    <row r="344594"/>
    <row r="344595"/>
    <row r="344596"/>
    <row r="344597"/>
    <row r="344598"/>
    <row r="344599"/>
    <row r="344600"/>
    <row r="344601"/>
    <row r="344602"/>
    <row r="344603"/>
    <row r="344604"/>
    <row r="344605"/>
    <row r="344606"/>
    <row r="344607"/>
    <row r="344608"/>
    <row r="344609"/>
    <row r="344610"/>
    <row r="344611"/>
    <row r="344612"/>
    <row r="344613"/>
    <row r="344614"/>
    <row r="344615"/>
    <row r="344616"/>
    <row r="344617"/>
    <row r="344618"/>
    <row r="344619"/>
    <row r="344620"/>
    <row r="344621"/>
    <row r="344622"/>
    <row r="344623"/>
    <row r="344624"/>
    <row r="344625"/>
    <row r="344626"/>
    <row r="344627"/>
    <row r="344628"/>
    <row r="344629"/>
    <row r="344630"/>
    <row r="344631"/>
    <row r="344632"/>
    <row r="344633"/>
    <row r="344634"/>
    <row r="344635"/>
    <row r="344636"/>
    <row r="344637"/>
    <row r="344638"/>
    <row r="344639"/>
    <row r="344640"/>
    <row r="344641"/>
    <row r="344642"/>
    <row r="344643"/>
    <row r="344644"/>
    <row r="344645"/>
    <row r="344646"/>
    <row r="344647"/>
    <row r="344648"/>
    <row r="344649"/>
    <row r="344650"/>
    <row r="344651"/>
    <row r="344652"/>
    <row r="344653"/>
    <row r="344654"/>
    <row r="344655"/>
    <row r="344656"/>
    <row r="344657"/>
    <row r="344658"/>
    <row r="344659"/>
    <row r="344660"/>
    <row r="344661"/>
    <row r="344662"/>
    <row r="344663"/>
    <row r="344664"/>
    <row r="344665"/>
    <row r="344666"/>
    <row r="344667"/>
    <row r="344668"/>
    <row r="344669"/>
    <row r="344670"/>
    <row r="344671"/>
    <row r="344672"/>
    <row r="344673"/>
    <row r="344674"/>
    <row r="344675"/>
    <row r="344676"/>
    <row r="344677"/>
    <row r="344678"/>
    <row r="344679"/>
    <row r="344680"/>
    <row r="344681"/>
    <row r="344682"/>
    <row r="344683"/>
    <row r="344684"/>
    <row r="344685"/>
    <row r="344686"/>
    <row r="344687"/>
    <row r="344688"/>
    <row r="344689"/>
    <row r="344690"/>
    <row r="344691"/>
    <row r="344692"/>
    <row r="344693"/>
    <row r="344694"/>
    <row r="344695"/>
    <row r="344696"/>
    <row r="344697"/>
    <row r="344698"/>
    <row r="344699"/>
    <row r="344700"/>
    <row r="344701"/>
    <row r="344702"/>
    <row r="344703"/>
    <row r="344704"/>
    <row r="344705"/>
    <row r="344706"/>
    <row r="344707"/>
    <row r="344708"/>
    <row r="344709"/>
    <row r="344710"/>
    <row r="344711"/>
    <row r="344712"/>
    <row r="344713"/>
    <row r="344714"/>
    <row r="344715"/>
    <row r="344716"/>
    <row r="344717"/>
    <row r="344718"/>
    <row r="344719"/>
    <row r="344720"/>
    <row r="344721"/>
    <row r="344722"/>
    <row r="344723"/>
    <row r="344724"/>
    <row r="344725"/>
    <row r="344726"/>
    <row r="344727"/>
    <row r="344728"/>
    <row r="344729"/>
    <row r="344730"/>
    <row r="344731"/>
    <row r="344732"/>
    <row r="344733"/>
    <row r="344734"/>
    <row r="344735"/>
    <row r="344736"/>
    <row r="344737"/>
    <row r="344738"/>
    <row r="344739"/>
    <row r="344740"/>
    <row r="344741"/>
    <row r="344742"/>
    <row r="344743"/>
    <row r="344744"/>
    <row r="344745"/>
    <row r="344746"/>
    <row r="344747"/>
    <row r="344748"/>
    <row r="344749"/>
    <row r="344750"/>
    <row r="344751"/>
    <row r="344752"/>
    <row r="344753"/>
    <row r="344754"/>
    <row r="344755"/>
    <row r="344756"/>
    <row r="344757"/>
    <row r="344758"/>
    <row r="344759"/>
    <row r="344760"/>
    <row r="344761"/>
    <row r="344762"/>
    <row r="344763"/>
    <row r="344764"/>
    <row r="344765"/>
    <row r="344766"/>
    <row r="344767"/>
    <row r="344768"/>
    <row r="344769"/>
    <row r="344770"/>
    <row r="344771"/>
    <row r="344772"/>
    <row r="344773"/>
    <row r="344774"/>
    <row r="344775"/>
    <row r="344776"/>
    <row r="344777"/>
    <row r="344778"/>
    <row r="344779"/>
    <row r="344780"/>
    <row r="344781"/>
    <row r="344782"/>
    <row r="344783"/>
    <row r="344784"/>
    <row r="344785"/>
    <row r="344786"/>
    <row r="344787"/>
    <row r="344788"/>
    <row r="344789"/>
    <row r="344790"/>
    <row r="344791"/>
    <row r="344792"/>
    <row r="344793"/>
    <row r="344794"/>
    <row r="344795"/>
    <row r="344796"/>
    <row r="344797"/>
    <row r="344798"/>
    <row r="344799"/>
    <row r="344800"/>
    <row r="344801"/>
    <row r="344802"/>
    <row r="344803"/>
    <row r="344804"/>
    <row r="344805"/>
    <row r="344806"/>
    <row r="344807"/>
    <row r="344808"/>
    <row r="344809"/>
    <row r="344810"/>
    <row r="344811"/>
    <row r="344812"/>
    <row r="344813"/>
    <row r="344814"/>
    <row r="344815"/>
    <row r="344816"/>
    <row r="344817"/>
    <row r="344818"/>
    <row r="344819"/>
    <row r="344820"/>
    <row r="344821"/>
    <row r="344822"/>
    <row r="344823"/>
    <row r="344824"/>
    <row r="344825"/>
    <row r="344826"/>
    <row r="344827"/>
    <row r="344828"/>
    <row r="344829"/>
    <row r="344830"/>
    <row r="344831"/>
    <row r="344832"/>
    <row r="344833"/>
    <row r="344834"/>
    <row r="344835"/>
    <row r="344836"/>
    <row r="344837"/>
    <row r="344838"/>
    <row r="344839"/>
    <row r="344840"/>
    <row r="344841"/>
    <row r="344842"/>
    <row r="344843"/>
    <row r="344844"/>
    <row r="344845"/>
    <row r="344846"/>
    <row r="344847"/>
    <row r="344848"/>
    <row r="344849"/>
    <row r="344850"/>
    <row r="344851"/>
    <row r="344852"/>
    <row r="344853"/>
    <row r="344854"/>
    <row r="344855"/>
    <row r="344856"/>
    <row r="344857"/>
    <row r="344858"/>
    <row r="344859"/>
    <row r="344860"/>
    <row r="344861"/>
    <row r="344862"/>
    <row r="344863"/>
    <row r="344864"/>
    <row r="344865"/>
    <row r="344866"/>
    <row r="344867"/>
    <row r="344868"/>
    <row r="344869"/>
    <row r="344870"/>
    <row r="344871"/>
    <row r="344872"/>
    <row r="344873"/>
    <row r="344874"/>
    <row r="344875"/>
    <row r="344876"/>
    <row r="344877"/>
    <row r="344878"/>
    <row r="344879"/>
    <row r="344880"/>
    <row r="344881"/>
    <row r="344882"/>
    <row r="344883"/>
    <row r="344884"/>
    <row r="344885"/>
    <row r="344886"/>
    <row r="344887"/>
    <row r="344888"/>
    <row r="344889"/>
    <row r="344890"/>
    <row r="344891"/>
    <row r="344892"/>
    <row r="344893"/>
    <row r="344894"/>
    <row r="344895"/>
    <row r="344896"/>
    <row r="344897"/>
    <row r="344898"/>
    <row r="344899"/>
    <row r="344900"/>
    <row r="344901"/>
    <row r="344902"/>
    <row r="344903"/>
    <row r="344904"/>
    <row r="344905"/>
    <row r="344906"/>
    <row r="344907"/>
    <row r="344908"/>
    <row r="344909"/>
    <row r="344910"/>
    <row r="344911"/>
    <row r="344912"/>
    <row r="344913"/>
    <row r="344914"/>
    <row r="344915"/>
    <row r="344916"/>
    <row r="344917"/>
    <row r="344918"/>
    <row r="344919"/>
    <row r="344920"/>
    <row r="344921"/>
    <row r="344922"/>
    <row r="344923"/>
    <row r="344924"/>
    <row r="344925"/>
    <row r="344926"/>
    <row r="344927"/>
    <row r="344928"/>
    <row r="344929"/>
    <row r="344930"/>
    <row r="344931"/>
    <row r="344932"/>
    <row r="344933"/>
    <row r="344934"/>
    <row r="344935"/>
    <row r="344936"/>
    <row r="344937"/>
    <row r="344938"/>
    <row r="344939"/>
    <row r="344940"/>
    <row r="344941"/>
    <row r="344942"/>
    <row r="344943"/>
    <row r="344944"/>
    <row r="344945"/>
    <row r="344946"/>
    <row r="344947"/>
    <row r="344948"/>
    <row r="344949"/>
    <row r="344950"/>
    <row r="344951"/>
    <row r="344952"/>
    <row r="344953"/>
    <row r="344954"/>
    <row r="344955"/>
    <row r="344956"/>
    <row r="344957"/>
    <row r="344958"/>
    <row r="344959"/>
    <row r="344960"/>
    <row r="344961"/>
    <row r="344962"/>
    <row r="344963"/>
    <row r="344964"/>
    <row r="344965"/>
    <row r="344966"/>
    <row r="344967"/>
    <row r="344968"/>
    <row r="344969"/>
    <row r="344970"/>
    <row r="344971"/>
    <row r="344972"/>
    <row r="344973"/>
    <row r="344974"/>
    <row r="344975"/>
    <row r="344976"/>
    <row r="344977"/>
    <row r="344978"/>
    <row r="344979"/>
    <row r="344980"/>
    <row r="344981"/>
    <row r="344982"/>
    <row r="344983"/>
    <row r="344984"/>
    <row r="344985"/>
    <row r="344986"/>
    <row r="344987"/>
    <row r="344988"/>
    <row r="344989"/>
    <row r="344990"/>
    <row r="344991"/>
    <row r="344992"/>
    <row r="344993"/>
    <row r="344994"/>
    <row r="344995"/>
    <row r="344996"/>
    <row r="344997"/>
    <row r="344998"/>
    <row r="344999"/>
    <row r="345000"/>
    <row r="345001"/>
    <row r="345002"/>
    <row r="345003"/>
    <row r="345004"/>
    <row r="345005"/>
    <row r="345006"/>
    <row r="345007"/>
    <row r="345008"/>
    <row r="345009"/>
    <row r="345010"/>
    <row r="345011"/>
    <row r="345012"/>
    <row r="345013"/>
    <row r="345014"/>
    <row r="345015"/>
    <row r="345016"/>
    <row r="345017"/>
    <row r="345018"/>
    <row r="345019"/>
    <row r="345020"/>
    <row r="345021"/>
    <row r="345022"/>
    <row r="345023"/>
    <row r="345024"/>
    <row r="345025"/>
    <row r="345026"/>
    <row r="345027"/>
    <row r="345028"/>
    <row r="345029"/>
    <row r="345030"/>
    <row r="345031"/>
    <row r="345032"/>
    <row r="345033"/>
    <row r="345034"/>
    <row r="345035"/>
    <row r="345036"/>
    <row r="345037"/>
    <row r="345038"/>
    <row r="345039"/>
    <row r="345040"/>
    <row r="345041"/>
    <row r="345042"/>
    <row r="345043"/>
    <row r="345044"/>
    <row r="345045"/>
    <row r="345046"/>
    <row r="345047"/>
    <row r="345048"/>
    <row r="345049"/>
    <row r="345050"/>
    <row r="345051"/>
    <row r="345052"/>
    <row r="345053"/>
    <row r="345054"/>
    <row r="345055"/>
    <row r="345056"/>
    <row r="345057"/>
    <row r="345058"/>
    <row r="345059"/>
    <row r="345060"/>
    <row r="345061"/>
    <row r="345062"/>
    <row r="345063"/>
    <row r="345064"/>
    <row r="345065"/>
    <row r="345066"/>
    <row r="345067"/>
    <row r="345068"/>
    <row r="345069"/>
    <row r="345070"/>
    <row r="345071"/>
    <row r="345072"/>
    <row r="345073"/>
    <row r="345074"/>
    <row r="345075"/>
    <row r="345076"/>
    <row r="345077"/>
    <row r="345078"/>
    <row r="345079"/>
    <row r="345080"/>
    <row r="345081"/>
    <row r="345082"/>
    <row r="345083"/>
    <row r="345084"/>
    <row r="345085"/>
    <row r="345086"/>
    <row r="345087"/>
    <row r="345088"/>
    <row r="345089"/>
    <row r="345090"/>
    <row r="345091"/>
    <row r="345092"/>
    <row r="345093"/>
    <row r="345094"/>
    <row r="345095"/>
    <row r="345096"/>
    <row r="345097"/>
    <row r="345098"/>
    <row r="345099"/>
    <row r="345100"/>
    <row r="345101"/>
    <row r="345102"/>
    <row r="345103"/>
    <row r="345104"/>
    <row r="345105"/>
    <row r="345106"/>
    <row r="345107"/>
    <row r="345108"/>
    <row r="345109"/>
    <row r="345110"/>
    <row r="345111"/>
    <row r="345112"/>
    <row r="345113"/>
    <row r="345114"/>
    <row r="345115"/>
    <row r="345116"/>
    <row r="345117"/>
    <row r="345118"/>
    <row r="345119"/>
    <row r="345120"/>
    <row r="345121"/>
    <row r="345122"/>
    <row r="345123"/>
    <row r="345124"/>
    <row r="345125"/>
    <row r="345126"/>
    <row r="345127"/>
    <row r="345128"/>
    <row r="345129"/>
    <row r="345130"/>
    <row r="345131"/>
    <row r="345132"/>
    <row r="345133"/>
    <row r="345134"/>
    <row r="345135"/>
    <row r="345136"/>
    <row r="345137"/>
    <row r="345138"/>
    <row r="345139"/>
    <row r="345140"/>
    <row r="345141"/>
    <row r="345142"/>
    <row r="345143"/>
    <row r="345144"/>
    <row r="345145"/>
    <row r="345146"/>
    <row r="345147"/>
    <row r="345148"/>
    <row r="345149"/>
    <row r="345150"/>
    <row r="345151"/>
    <row r="345152"/>
    <row r="345153"/>
    <row r="345154"/>
    <row r="345155"/>
    <row r="345156"/>
    <row r="345157"/>
    <row r="345158"/>
    <row r="345159"/>
    <row r="345160"/>
    <row r="345161"/>
    <row r="345162"/>
    <row r="345163"/>
    <row r="345164"/>
    <row r="345165"/>
    <row r="345166"/>
    <row r="345167"/>
    <row r="345168"/>
    <row r="345169"/>
    <row r="345170"/>
    <row r="345171"/>
    <row r="345172"/>
    <row r="345173"/>
    <row r="345174"/>
    <row r="345175"/>
    <row r="345176"/>
    <row r="345177"/>
    <row r="345178"/>
    <row r="345179"/>
    <row r="345180"/>
    <row r="345181"/>
    <row r="345182"/>
    <row r="345183"/>
    <row r="345184"/>
    <row r="345185"/>
    <row r="345186"/>
    <row r="345187"/>
    <row r="345188"/>
    <row r="345189"/>
    <row r="345190"/>
    <row r="345191"/>
    <row r="345192"/>
    <row r="345193"/>
    <row r="345194"/>
    <row r="345195"/>
    <row r="345196"/>
    <row r="345197"/>
    <row r="345198"/>
    <row r="345199"/>
    <row r="345200"/>
    <row r="345201"/>
    <row r="345202"/>
    <row r="345203"/>
    <row r="345204"/>
    <row r="345205"/>
    <row r="345206"/>
    <row r="345207"/>
    <row r="345208"/>
    <row r="345209"/>
    <row r="345210"/>
    <row r="345211"/>
    <row r="345212"/>
    <row r="345213"/>
    <row r="345214"/>
    <row r="345215"/>
    <row r="345216"/>
    <row r="345217"/>
    <row r="345218"/>
    <row r="345219"/>
    <row r="345220"/>
    <row r="345221"/>
    <row r="345222"/>
    <row r="345223"/>
    <row r="345224"/>
    <row r="345225"/>
    <row r="345226"/>
    <row r="345227"/>
    <row r="345228"/>
    <row r="345229"/>
    <row r="345230"/>
    <row r="345231"/>
    <row r="345232"/>
    <row r="345233"/>
    <row r="345234"/>
    <row r="345235"/>
    <row r="345236"/>
    <row r="345237"/>
    <row r="345238"/>
    <row r="345239"/>
    <row r="345240"/>
    <row r="345241"/>
    <row r="345242"/>
    <row r="345243"/>
    <row r="345244"/>
    <row r="345245"/>
    <row r="345246"/>
    <row r="345247"/>
    <row r="345248"/>
    <row r="345249"/>
    <row r="345250"/>
    <row r="345251"/>
    <row r="345252"/>
    <row r="345253"/>
    <row r="345254"/>
    <row r="345255"/>
    <row r="345256"/>
    <row r="345257"/>
    <row r="345258"/>
    <row r="345259"/>
    <row r="345260"/>
    <row r="345261"/>
    <row r="345262"/>
    <row r="345263"/>
    <row r="345264"/>
    <row r="345265"/>
    <row r="345266"/>
    <row r="345267"/>
    <row r="345268"/>
    <row r="345269"/>
    <row r="345270"/>
    <row r="345271"/>
    <row r="345272"/>
    <row r="345273"/>
    <row r="345274"/>
    <row r="345275"/>
    <row r="345276"/>
    <row r="345277"/>
    <row r="345278"/>
    <row r="345279"/>
    <row r="345280"/>
    <row r="345281"/>
    <row r="345282"/>
    <row r="345283"/>
    <row r="345284"/>
    <row r="345285"/>
    <row r="345286"/>
    <row r="345287"/>
    <row r="345288"/>
    <row r="345289"/>
    <row r="345290"/>
    <row r="345291"/>
    <row r="345292"/>
    <row r="345293"/>
    <row r="345294"/>
    <row r="345295"/>
    <row r="345296"/>
    <row r="345297"/>
    <row r="345298"/>
    <row r="345299"/>
    <row r="345300"/>
    <row r="345301"/>
    <row r="345302"/>
    <row r="345303"/>
    <row r="345304"/>
    <row r="345305"/>
    <row r="345306"/>
    <row r="345307"/>
    <row r="345308"/>
    <row r="345309"/>
    <row r="345310"/>
    <row r="345311"/>
    <row r="345312"/>
    <row r="345313"/>
    <row r="345314"/>
    <row r="345315"/>
    <row r="345316"/>
    <row r="345317"/>
    <row r="345318"/>
    <row r="345319"/>
    <row r="345320"/>
    <row r="345321"/>
    <row r="345322"/>
    <row r="345323"/>
    <row r="345324"/>
    <row r="345325"/>
    <row r="345326"/>
    <row r="345327"/>
    <row r="345328"/>
    <row r="345329"/>
    <row r="345330"/>
    <row r="345331"/>
    <row r="345332"/>
    <row r="345333"/>
    <row r="345334"/>
    <row r="345335"/>
    <row r="345336"/>
    <row r="345337"/>
    <row r="345338"/>
    <row r="345339"/>
    <row r="345340"/>
    <row r="345341"/>
    <row r="345342"/>
    <row r="345343"/>
    <row r="345344"/>
    <row r="345345"/>
    <row r="345346"/>
    <row r="345347"/>
    <row r="345348"/>
    <row r="345349"/>
    <row r="345350"/>
    <row r="345351"/>
    <row r="345352"/>
    <row r="345353"/>
    <row r="345354"/>
    <row r="345355"/>
    <row r="345356"/>
    <row r="345357"/>
    <row r="345358"/>
    <row r="345359"/>
    <row r="345360"/>
    <row r="345361"/>
    <row r="345362"/>
    <row r="345363"/>
    <row r="345364"/>
    <row r="345365"/>
    <row r="345366"/>
    <row r="345367"/>
    <row r="345368"/>
    <row r="345369"/>
    <row r="345370"/>
    <row r="345371"/>
    <row r="345372"/>
    <row r="345373"/>
    <row r="345374"/>
    <row r="345375"/>
    <row r="345376"/>
    <row r="345377"/>
    <row r="345378"/>
    <row r="345379"/>
    <row r="345380"/>
    <row r="345381"/>
    <row r="345382"/>
    <row r="345383"/>
    <row r="345384"/>
    <row r="345385"/>
    <row r="345386"/>
    <row r="345387"/>
    <row r="345388"/>
    <row r="345389"/>
    <row r="345390"/>
    <row r="345391"/>
    <row r="345392"/>
    <row r="345393"/>
    <row r="345394"/>
    <row r="345395"/>
    <row r="345396"/>
    <row r="345397"/>
    <row r="345398"/>
    <row r="345399"/>
    <row r="345400"/>
    <row r="345401"/>
    <row r="345402"/>
    <row r="345403"/>
    <row r="345404"/>
    <row r="345405"/>
    <row r="345406"/>
    <row r="345407"/>
    <row r="345408"/>
    <row r="345409"/>
    <row r="345410"/>
    <row r="345411"/>
    <row r="345412"/>
    <row r="345413"/>
    <row r="345414"/>
    <row r="345415"/>
    <row r="345416"/>
    <row r="345417"/>
    <row r="345418"/>
    <row r="345419"/>
    <row r="345420"/>
    <row r="345421"/>
    <row r="345422"/>
    <row r="345423"/>
    <row r="345424"/>
    <row r="345425"/>
    <row r="345426"/>
    <row r="345427"/>
    <row r="345428"/>
    <row r="345429"/>
    <row r="345430"/>
    <row r="345431"/>
    <row r="345432"/>
    <row r="345433"/>
    <row r="345434"/>
    <row r="345435"/>
    <row r="345436"/>
    <row r="345437"/>
    <row r="345438"/>
    <row r="345439"/>
    <row r="345440"/>
    <row r="345441"/>
    <row r="345442"/>
    <row r="345443"/>
    <row r="345444"/>
    <row r="345445"/>
    <row r="345446"/>
    <row r="345447"/>
    <row r="345448"/>
    <row r="345449"/>
    <row r="345450"/>
    <row r="345451"/>
    <row r="345452"/>
    <row r="345453"/>
    <row r="345454"/>
    <row r="345455"/>
    <row r="345456"/>
    <row r="345457"/>
    <row r="345458"/>
    <row r="345459"/>
    <row r="345460"/>
    <row r="345461"/>
    <row r="345462"/>
    <row r="345463"/>
    <row r="345464"/>
    <row r="345465"/>
    <row r="345466"/>
    <row r="345467"/>
    <row r="345468"/>
    <row r="345469"/>
    <row r="345470"/>
    <row r="345471"/>
    <row r="345472"/>
    <row r="345473"/>
    <row r="345474"/>
    <row r="345475"/>
    <row r="345476"/>
    <row r="345477"/>
    <row r="345478"/>
    <row r="345479"/>
    <row r="345480"/>
    <row r="345481"/>
    <row r="345482"/>
    <row r="345483"/>
    <row r="345484"/>
    <row r="345485"/>
    <row r="345486"/>
    <row r="345487"/>
    <row r="345488"/>
    <row r="345489"/>
    <row r="345490"/>
    <row r="345491"/>
    <row r="345492"/>
    <row r="345493"/>
    <row r="345494"/>
    <row r="345495"/>
    <row r="345496"/>
    <row r="345497"/>
    <row r="345498"/>
    <row r="345499"/>
    <row r="345500"/>
    <row r="345501"/>
    <row r="345502"/>
    <row r="345503"/>
    <row r="345504"/>
    <row r="345505"/>
    <row r="345506"/>
    <row r="345507"/>
    <row r="345508"/>
    <row r="345509"/>
    <row r="345510"/>
    <row r="345511"/>
    <row r="345512"/>
    <row r="345513"/>
    <row r="345514"/>
    <row r="345515"/>
    <row r="345516"/>
    <row r="345517"/>
    <row r="345518"/>
    <row r="345519"/>
    <row r="345520"/>
    <row r="345521"/>
    <row r="345522"/>
    <row r="345523"/>
    <row r="345524"/>
    <row r="345525"/>
    <row r="345526"/>
    <row r="345527"/>
    <row r="345528"/>
    <row r="345529"/>
    <row r="345530"/>
    <row r="345531"/>
    <row r="345532"/>
    <row r="345533"/>
    <row r="345534"/>
    <row r="345535"/>
    <row r="345536"/>
    <row r="345537"/>
    <row r="345538"/>
    <row r="345539"/>
    <row r="345540"/>
    <row r="345541"/>
    <row r="345542"/>
    <row r="345543"/>
    <row r="345544"/>
    <row r="345545"/>
    <row r="345546"/>
    <row r="345547"/>
    <row r="345548"/>
    <row r="345549"/>
    <row r="345550"/>
    <row r="345551"/>
    <row r="345552"/>
    <row r="345553"/>
    <row r="345554"/>
    <row r="345555"/>
    <row r="345556"/>
    <row r="345557"/>
    <row r="345558"/>
    <row r="345559"/>
    <row r="345560"/>
    <row r="345561"/>
    <row r="345562"/>
    <row r="345563"/>
    <row r="345564"/>
    <row r="345565"/>
    <row r="345566"/>
    <row r="345567"/>
    <row r="345568"/>
    <row r="345569"/>
    <row r="345570"/>
    <row r="345571"/>
    <row r="345572"/>
    <row r="345573"/>
    <row r="345574"/>
    <row r="345575"/>
    <row r="345576"/>
    <row r="345577"/>
    <row r="345578"/>
    <row r="345579"/>
    <row r="345580"/>
    <row r="345581"/>
    <row r="345582"/>
    <row r="345583"/>
    <row r="345584"/>
    <row r="345585"/>
    <row r="345586"/>
    <row r="345587"/>
    <row r="345588"/>
    <row r="345589"/>
    <row r="345590"/>
    <row r="345591"/>
    <row r="345592"/>
    <row r="345593"/>
    <row r="345594"/>
    <row r="345595"/>
    <row r="345596"/>
    <row r="345597"/>
    <row r="345598"/>
    <row r="345599"/>
    <row r="345600"/>
    <row r="345601"/>
    <row r="345602"/>
    <row r="345603"/>
    <row r="345604"/>
    <row r="345605"/>
    <row r="345606"/>
    <row r="345607"/>
    <row r="345608"/>
    <row r="345609"/>
    <row r="345610"/>
    <row r="345611"/>
    <row r="345612"/>
    <row r="345613"/>
    <row r="345614"/>
    <row r="345615"/>
    <row r="345616"/>
    <row r="345617"/>
    <row r="345618"/>
    <row r="345619"/>
    <row r="345620"/>
    <row r="345621"/>
    <row r="345622"/>
    <row r="345623"/>
    <row r="345624"/>
    <row r="345625"/>
    <row r="345626"/>
    <row r="345627"/>
    <row r="345628"/>
    <row r="345629"/>
    <row r="345630"/>
    <row r="345631"/>
    <row r="345632"/>
    <row r="345633"/>
    <row r="345634"/>
    <row r="345635"/>
    <row r="345636"/>
    <row r="345637"/>
    <row r="345638"/>
    <row r="345639"/>
    <row r="345640"/>
    <row r="345641"/>
    <row r="345642"/>
    <row r="345643"/>
    <row r="345644"/>
    <row r="345645"/>
    <row r="345646"/>
    <row r="345647"/>
    <row r="345648"/>
    <row r="345649"/>
    <row r="345650"/>
    <row r="345651"/>
    <row r="345652"/>
    <row r="345653"/>
    <row r="345654"/>
    <row r="345655"/>
    <row r="345656"/>
    <row r="345657"/>
    <row r="345658"/>
    <row r="345659"/>
    <row r="345660"/>
    <row r="345661"/>
    <row r="345662"/>
    <row r="345663"/>
    <row r="345664"/>
    <row r="345665"/>
    <row r="345666"/>
    <row r="345667"/>
    <row r="345668"/>
    <row r="345669"/>
    <row r="345670"/>
    <row r="345671"/>
    <row r="345672"/>
    <row r="345673"/>
    <row r="345674"/>
    <row r="345675"/>
    <row r="345676"/>
    <row r="345677"/>
    <row r="345678"/>
    <row r="345679"/>
    <row r="345680"/>
    <row r="345681"/>
    <row r="345682"/>
    <row r="345683"/>
    <row r="345684"/>
    <row r="345685"/>
    <row r="345686"/>
    <row r="345687"/>
    <row r="345688"/>
    <row r="345689"/>
    <row r="345690"/>
    <row r="345691"/>
    <row r="345692"/>
    <row r="345693"/>
    <row r="345694"/>
    <row r="345695"/>
    <row r="345696"/>
    <row r="345697"/>
    <row r="345698"/>
    <row r="345699"/>
    <row r="345700"/>
    <row r="345701"/>
    <row r="345702"/>
    <row r="345703"/>
    <row r="345704"/>
    <row r="345705"/>
    <row r="345706"/>
    <row r="345707"/>
    <row r="345708"/>
    <row r="345709"/>
    <row r="345710"/>
    <row r="345711"/>
    <row r="345712"/>
    <row r="345713"/>
    <row r="345714"/>
    <row r="345715"/>
    <row r="345716"/>
    <row r="345717"/>
    <row r="345718"/>
    <row r="345719"/>
    <row r="345720"/>
    <row r="345721"/>
    <row r="345722"/>
    <row r="345723"/>
    <row r="345724"/>
    <row r="345725"/>
    <row r="345726"/>
    <row r="345727"/>
    <row r="345728"/>
    <row r="345729"/>
    <row r="345730"/>
    <row r="345731"/>
    <row r="345732"/>
    <row r="345733"/>
    <row r="345734"/>
    <row r="345735"/>
    <row r="345736"/>
    <row r="345737"/>
    <row r="345738"/>
    <row r="345739"/>
    <row r="345740"/>
    <row r="345741"/>
    <row r="345742"/>
    <row r="345743"/>
    <row r="345744"/>
    <row r="345745"/>
    <row r="345746"/>
    <row r="345747"/>
    <row r="345748"/>
    <row r="345749"/>
    <row r="345750"/>
    <row r="345751"/>
    <row r="345752"/>
    <row r="345753"/>
    <row r="345754"/>
    <row r="345755"/>
    <row r="345756"/>
    <row r="345757"/>
    <row r="345758"/>
    <row r="345759"/>
    <row r="345760"/>
    <row r="345761"/>
    <row r="345762"/>
    <row r="345763"/>
    <row r="345764"/>
    <row r="345765"/>
    <row r="345766"/>
    <row r="345767"/>
    <row r="345768"/>
    <row r="345769"/>
    <row r="345770"/>
    <row r="345771"/>
    <row r="345772"/>
    <row r="345773"/>
    <row r="345774"/>
    <row r="345775"/>
    <row r="345776"/>
    <row r="345777"/>
    <row r="345778"/>
    <row r="345779"/>
    <row r="345780"/>
    <row r="345781"/>
    <row r="345782"/>
    <row r="345783"/>
    <row r="345784"/>
    <row r="345785"/>
    <row r="345786"/>
    <row r="345787"/>
    <row r="345788"/>
    <row r="345789"/>
    <row r="345790"/>
    <row r="345791"/>
    <row r="345792"/>
    <row r="345793"/>
    <row r="345794"/>
    <row r="345795"/>
    <row r="345796"/>
    <row r="345797"/>
    <row r="345798"/>
    <row r="345799"/>
    <row r="345800"/>
    <row r="345801"/>
    <row r="345802"/>
    <row r="345803"/>
    <row r="345804"/>
    <row r="345805"/>
    <row r="345806"/>
    <row r="345807"/>
    <row r="345808"/>
    <row r="345809"/>
    <row r="345810"/>
    <row r="345811"/>
    <row r="345812"/>
    <row r="345813"/>
    <row r="345814"/>
    <row r="345815"/>
    <row r="345816"/>
    <row r="345817"/>
    <row r="345818"/>
    <row r="345819"/>
    <row r="345820"/>
    <row r="345821"/>
    <row r="345822"/>
    <row r="345823"/>
    <row r="345824"/>
    <row r="345825"/>
    <row r="345826"/>
    <row r="345827"/>
    <row r="345828"/>
    <row r="345829"/>
    <row r="345830"/>
    <row r="345831"/>
    <row r="345832"/>
    <row r="345833"/>
    <row r="345834"/>
    <row r="345835"/>
    <row r="345836"/>
    <row r="345837"/>
    <row r="345838"/>
    <row r="345839"/>
    <row r="345840"/>
    <row r="345841"/>
    <row r="345842"/>
    <row r="345843"/>
    <row r="345844"/>
    <row r="345845"/>
    <row r="345846"/>
    <row r="345847"/>
    <row r="345848"/>
    <row r="345849"/>
    <row r="345850"/>
    <row r="345851"/>
    <row r="345852"/>
    <row r="345853"/>
    <row r="345854"/>
    <row r="345855"/>
    <row r="345856"/>
    <row r="345857"/>
    <row r="345858"/>
    <row r="345859"/>
    <row r="345860"/>
    <row r="345861"/>
    <row r="345862"/>
    <row r="345863"/>
    <row r="345864"/>
    <row r="345865"/>
    <row r="345866"/>
    <row r="345867"/>
    <row r="345868"/>
    <row r="345869"/>
    <row r="345870"/>
    <row r="345871"/>
    <row r="345872"/>
    <row r="345873"/>
    <row r="345874"/>
    <row r="345875"/>
    <row r="345876"/>
    <row r="345877"/>
    <row r="345878"/>
    <row r="345879"/>
    <row r="345880"/>
    <row r="345881"/>
    <row r="345882"/>
    <row r="345883"/>
    <row r="345884"/>
    <row r="345885"/>
    <row r="345886"/>
    <row r="345887"/>
    <row r="345888"/>
    <row r="345889"/>
    <row r="345890"/>
    <row r="345891"/>
    <row r="345892"/>
    <row r="345893"/>
    <row r="345894"/>
    <row r="345895"/>
    <row r="345896"/>
    <row r="345897"/>
    <row r="345898"/>
    <row r="345899"/>
    <row r="345900"/>
    <row r="345901"/>
    <row r="345902"/>
    <row r="345903"/>
    <row r="345904"/>
    <row r="345905"/>
    <row r="345906"/>
    <row r="345907"/>
    <row r="345908"/>
    <row r="345909"/>
    <row r="345910"/>
    <row r="345911"/>
    <row r="345912"/>
    <row r="345913"/>
    <row r="345914"/>
    <row r="345915"/>
    <row r="345916"/>
    <row r="345917"/>
    <row r="345918"/>
    <row r="345919"/>
    <row r="345920"/>
    <row r="345921"/>
    <row r="345922"/>
    <row r="345923"/>
    <row r="345924"/>
    <row r="345925"/>
    <row r="345926"/>
    <row r="345927"/>
    <row r="345928"/>
    <row r="345929"/>
    <row r="345930"/>
    <row r="345931"/>
    <row r="345932"/>
    <row r="345933"/>
    <row r="345934"/>
    <row r="345935"/>
    <row r="345936"/>
    <row r="345937"/>
    <row r="345938"/>
    <row r="345939"/>
    <row r="345940"/>
    <row r="345941"/>
    <row r="345942"/>
    <row r="345943"/>
    <row r="345944"/>
    <row r="345945"/>
    <row r="345946"/>
    <row r="345947"/>
    <row r="345948"/>
    <row r="345949"/>
    <row r="345950"/>
    <row r="345951"/>
    <row r="345952"/>
    <row r="345953"/>
    <row r="345954"/>
    <row r="345955"/>
    <row r="345956"/>
    <row r="345957"/>
    <row r="345958"/>
    <row r="345959"/>
    <row r="345960"/>
    <row r="345961"/>
    <row r="345962"/>
    <row r="345963"/>
    <row r="345964"/>
    <row r="345965"/>
    <row r="345966"/>
    <row r="345967"/>
    <row r="345968"/>
    <row r="345969"/>
    <row r="345970"/>
    <row r="345971"/>
    <row r="345972"/>
    <row r="345973"/>
    <row r="345974"/>
    <row r="345975"/>
    <row r="345976"/>
    <row r="345977"/>
    <row r="345978"/>
    <row r="345979"/>
    <row r="345980"/>
    <row r="345981"/>
    <row r="345982"/>
    <row r="345983"/>
    <row r="345984"/>
    <row r="345985"/>
    <row r="345986"/>
    <row r="345987"/>
    <row r="345988"/>
    <row r="345989"/>
    <row r="345990"/>
    <row r="345991"/>
    <row r="345992"/>
    <row r="345993"/>
    <row r="345994"/>
    <row r="345995"/>
    <row r="345996"/>
    <row r="345997"/>
    <row r="345998"/>
    <row r="345999"/>
    <row r="346000"/>
    <row r="346001"/>
    <row r="346002"/>
    <row r="346003"/>
    <row r="346004"/>
    <row r="346005"/>
    <row r="346006"/>
    <row r="346007"/>
    <row r="346008"/>
    <row r="346009"/>
    <row r="346010"/>
    <row r="346011"/>
    <row r="346012"/>
    <row r="346013"/>
    <row r="346014"/>
    <row r="346015"/>
    <row r="346016"/>
    <row r="346017"/>
    <row r="346018"/>
    <row r="346019"/>
    <row r="346020"/>
    <row r="346021"/>
    <row r="346022"/>
    <row r="346023"/>
    <row r="346024"/>
    <row r="346025"/>
    <row r="346026"/>
    <row r="346027"/>
    <row r="346028"/>
    <row r="346029"/>
    <row r="346030"/>
    <row r="346031"/>
    <row r="346032"/>
    <row r="346033"/>
    <row r="346034"/>
    <row r="346035"/>
    <row r="346036"/>
    <row r="346037"/>
    <row r="346038"/>
    <row r="346039"/>
    <row r="346040"/>
    <row r="346041"/>
    <row r="346042"/>
    <row r="346043"/>
    <row r="346044"/>
    <row r="346045"/>
    <row r="346046"/>
    <row r="346047"/>
    <row r="346048"/>
    <row r="346049"/>
    <row r="346050"/>
    <row r="346051"/>
    <row r="346052"/>
    <row r="346053"/>
    <row r="346054"/>
    <row r="346055"/>
    <row r="346056"/>
    <row r="346057"/>
    <row r="346058"/>
    <row r="346059"/>
    <row r="346060"/>
    <row r="346061"/>
    <row r="346062"/>
    <row r="346063"/>
    <row r="346064"/>
    <row r="346065"/>
    <row r="346066"/>
    <row r="346067"/>
    <row r="346068"/>
    <row r="346069"/>
    <row r="346070"/>
    <row r="346071"/>
    <row r="346072"/>
    <row r="346073"/>
    <row r="346074"/>
    <row r="346075"/>
    <row r="346076"/>
    <row r="346077"/>
    <row r="346078"/>
    <row r="346079"/>
    <row r="346080"/>
    <row r="346081"/>
    <row r="346082"/>
    <row r="346083"/>
    <row r="346084"/>
    <row r="346085"/>
    <row r="346086"/>
    <row r="346087"/>
    <row r="346088"/>
    <row r="346089"/>
    <row r="346090"/>
    <row r="346091"/>
    <row r="346092"/>
    <row r="346093"/>
    <row r="346094"/>
    <row r="346095"/>
    <row r="346096"/>
    <row r="346097"/>
    <row r="346098"/>
    <row r="346099"/>
    <row r="346100"/>
    <row r="346101"/>
    <row r="346102"/>
    <row r="346103"/>
    <row r="346104"/>
    <row r="346105"/>
    <row r="346106"/>
    <row r="346107"/>
    <row r="346108"/>
    <row r="346109"/>
    <row r="346110"/>
    <row r="346111"/>
    <row r="346112"/>
    <row r="346113"/>
    <row r="346114"/>
    <row r="346115"/>
    <row r="346116"/>
    <row r="346117"/>
    <row r="346118"/>
    <row r="346119"/>
    <row r="346120"/>
    <row r="346121"/>
    <row r="346122"/>
    <row r="346123"/>
    <row r="346124"/>
    <row r="346125"/>
    <row r="346126"/>
    <row r="346127"/>
    <row r="346128"/>
    <row r="346129"/>
    <row r="346130"/>
    <row r="346131"/>
    <row r="346132"/>
    <row r="346133"/>
    <row r="346134"/>
    <row r="346135"/>
    <row r="346136"/>
    <row r="346137"/>
    <row r="346138"/>
    <row r="346139"/>
    <row r="346140"/>
    <row r="346141"/>
    <row r="346142"/>
    <row r="346143"/>
    <row r="346144"/>
    <row r="346145"/>
    <row r="346146"/>
    <row r="346147"/>
    <row r="346148"/>
    <row r="346149"/>
    <row r="346150"/>
    <row r="346151"/>
    <row r="346152"/>
    <row r="346153"/>
    <row r="346154"/>
    <row r="346155"/>
    <row r="346156"/>
    <row r="346157"/>
    <row r="346158"/>
    <row r="346159"/>
    <row r="346160"/>
    <row r="346161"/>
    <row r="346162"/>
    <row r="346163"/>
    <row r="346164"/>
    <row r="346165"/>
    <row r="346166"/>
    <row r="346167"/>
    <row r="346168"/>
    <row r="346169"/>
    <row r="346170"/>
    <row r="346171"/>
    <row r="346172"/>
    <row r="346173"/>
    <row r="346174"/>
    <row r="346175"/>
    <row r="346176"/>
    <row r="346177"/>
    <row r="346178"/>
    <row r="346179"/>
    <row r="346180"/>
    <row r="346181"/>
    <row r="346182"/>
    <row r="346183"/>
    <row r="346184"/>
    <row r="346185"/>
    <row r="346186"/>
    <row r="346187"/>
    <row r="346188"/>
    <row r="346189"/>
    <row r="346190"/>
    <row r="346191"/>
    <row r="346192"/>
    <row r="346193"/>
    <row r="346194"/>
    <row r="346195"/>
    <row r="346196"/>
    <row r="346197"/>
    <row r="346198"/>
    <row r="346199"/>
    <row r="346200"/>
    <row r="346201"/>
    <row r="346202"/>
    <row r="346203"/>
    <row r="346204"/>
    <row r="346205"/>
    <row r="346206"/>
    <row r="346207"/>
    <row r="346208"/>
    <row r="346209"/>
    <row r="346210"/>
    <row r="346211"/>
    <row r="346212"/>
    <row r="346213"/>
    <row r="346214"/>
    <row r="346215"/>
    <row r="346216"/>
    <row r="346217"/>
    <row r="346218"/>
    <row r="346219"/>
    <row r="346220"/>
    <row r="346221"/>
    <row r="346222"/>
    <row r="346223"/>
    <row r="346224"/>
    <row r="346225"/>
    <row r="346226"/>
    <row r="346227"/>
    <row r="346228"/>
    <row r="346229"/>
    <row r="346230"/>
    <row r="346231"/>
    <row r="346232"/>
    <row r="346233"/>
    <row r="346234"/>
    <row r="346235"/>
    <row r="346236"/>
    <row r="346237"/>
    <row r="346238"/>
    <row r="346239"/>
    <row r="346240"/>
    <row r="346241"/>
    <row r="346242"/>
    <row r="346243"/>
    <row r="346244"/>
    <row r="346245"/>
    <row r="346246"/>
    <row r="346247"/>
    <row r="346248"/>
    <row r="346249"/>
    <row r="346250"/>
    <row r="346251"/>
    <row r="346252"/>
    <row r="346253"/>
    <row r="346254"/>
    <row r="346255"/>
    <row r="346256"/>
    <row r="346257"/>
    <row r="346258"/>
    <row r="346259"/>
    <row r="346260"/>
    <row r="346261"/>
    <row r="346262"/>
    <row r="346263"/>
    <row r="346264"/>
    <row r="346265"/>
    <row r="346266"/>
    <row r="346267"/>
    <row r="346268"/>
    <row r="346269"/>
    <row r="346270"/>
    <row r="346271"/>
    <row r="346272"/>
    <row r="346273"/>
    <row r="346274"/>
    <row r="346275"/>
    <row r="346276"/>
    <row r="346277"/>
    <row r="346278"/>
    <row r="346279"/>
    <row r="346280"/>
    <row r="346281"/>
    <row r="346282"/>
    <row r="346283"/>
    <row r="346284"/>
    <row r="346285"/>
    <row r="346286"/>
    <row r="346287"/>
    <row r="346288"/>
    <row r="346289"/>
    <row r="346290"/>
    <row r="346291"/>
    <row r="346292"/>
    <row r="346293"/>
    <row r="346294"/>
    <row r="346295"/>
    <row r="346296"/>
    <row r="346297"/>
    <row r="346298"/>
    <row r="346299"/>
    <row r="346300"/>
    <row r="346301"/>
    <row r="346302"/>
    <row r="346303"/>
    <row r="346304"/>
    <row r="346305"/>
    <row r="346306"/>
    <row r="346307"/>
    <row r="346308"/>
    <row r="346309"/>
    <row r="346310"/>
    <row r="346311"/>
    <row r="346312"/>
    <row r="346313"/>
    <row r="346314"/>
    <row r="346315"/>
    <row r="346316"/>
    <row r="346317"/>
    <row r="346318"/>
    <row r="346319"/>
    <row r="346320"/>
    <row r="346321"/>
    <row r="346322"/>
    <row r="346323"/>
    <row r="346324"/>
    <row r="346325"/>
    <row r="346326"/>
    <row r="346327"/>
    <row r="346328"/>
    <row r="346329"/>
    <row r="346330"/>
    <row r="346331"/>
    <row r="346332"/>
    <row r="346333"/>
    <row r="346334"/>
    <row r="346335"/>
    <row r="346336"/>
    <row r="346337"/>
    <row r="346338"/>
    <row r="346339"/>
    <row r="346340"/>
    <row r="346341"/>
    <row r="346342"/>
    <row r="346343"/>
    <row r="346344"/>
    <row r="346345"/>
    <row r="346346"/>
    <row r="346347"/>
    <row r="346348"/>
    <row r="346349"/>
    <row r="346350"/>
    <row r="346351"/>
    <row r="346352"/>
    <row r="346353"/>
    <row r="346354"/>
    <row r="346355"/>
    <row r="346356"/>
    <row r="346357"/>
    <row r="346358"/>
    <row r="346359"/>
    <row r="346360"/>
    <row r="346361"/>
    <row r="346362"/>
    <row r="346363"/>
    <row r="346364"/>
    <row r="346365"/>
    <row r="346366"/>
    <row r="346367"/>
    <row r="346368"/>
    <row r="346369"/>
    <row r="346370"/>
    <row r="346371"/>
    <row r="346372"/>
    <row r="346373"/>
    <row r="346374"/>
    <row r="346375"/>
    <row r="346376"/>
    <row r="346377"/>
    <row r="346378"/>
    <row r="346379"/>
    <row r="346380"/>
    <row r="346381"/>
    <row r="346382"/>
    <row r="346383"/>
    <row r="346384"/>
    <row r="346385"/>
    <row r="346386"/>
    <row r="346387"/>
    <row r="346388"/>
    <row r="346389"/>
    <row r="346390"/>
    <row r="346391"/>
    <row r="346392"/>
    <row r="346393"/>
    <row r="346394"/>
    <row r="346395"/>
    <row r="346396"/>
    <row r="346397"/>
    <row r="346398"/>
    <row r="346399"/>
    <row r="346400"/>
    <row r="346401"/>
    <row r="346402"/>
    <row r="346403"/>
    <row r="346404"/>
    <row r="346405"/>
    <row r="346406"/>
    <row r="346407"/>
    <row r="346408"/>
    <row r="346409"/>
    <row r="346410"/>
    <row r="346411"/>
    <row r="346412"/>
    <row r="346413"/>
    <row r="346414"/>
    <row r="346415"/>
    <row r="346416"/>
    <row r="346417"/>
    <row r="346418"/>
    <row r="346419"/>
    <row r="346420"/>
    <row r="346421"/>
    <row r="346422"/>
    <row r="346423"/>
    <row r="346424"/>
    <row r="346425"/>
    <row r="346426"/>
    <row r="346427"/>
    <row r="346428"/>
    <row r="346429"/>
    <row r="346430"/>
    <row r="346431"/>
    <row r="346432"/>
    <row r="346433"/>
    <row r="346434"/>
    <row r="346435"/>
    <row r="346436"/>
    <row r="346437"/>
    <row r="346438"/>
    <row r="346439"/>
    <row r="346440"/>
    <row r="346441"/>
    <row r="346442"/>
    <row r="346443"/>
    <row r="346444"/>
    <row r="346445"/>
    <row r="346446"/>
    <row r="346447"/>
    <row r="346448"/>
    <row r="346449"/>
    <row r="346450"/>
    <row r="346451"/>
    <row r="346452"/>
    <row r="346453"/>
    <row r="346454"/>
    <row r="346455"/>
    <row r="346456"/>
    <row r="346457"/>
    <row r="346458"/>
    <row r="346459"/>
    <row r="346460"/>
    <row r="346461"/>
    <row r="346462"/>
    <row r="346463"/>
    <row r="346464"/>
    <row r="346465"/>
    <row r="346466"/>
    <row r="346467"/>
    <row r="346468"/>
    <row r="346469"/>
    <row r="346470"/>
    <row r="346471"/>
    <row r="346472"/>
    <row r="346473"/>
    <row r="346474"/>
    <row r="346475"/>
    <row r="346476"/>
    <row r="346477"/>
    <row r="346478"/>
    <row r="346479"/>
    <row r="346480"/>
    <row r="346481"/>
    <row r="346482"/>
    <row r="346483"/>
    <row r="346484"/>
    <row r="346485"/>
    <row r="346486"/>
    <row r="346487"/>
    <row r="346488"/>
    <row r="346489"/>
    <row r="346490"/>
    <row r="346491"/>
    <row r="346492"/>
    <row r="346493"/>
    <row r="346494"/>
    <row r="346495"/>
    <row r="346496"/>
    <row r="346497"/>
    <row r="346498"/>
    <row r="346499"/>
    <row r="346500"/>
    <row r="346501"/>
    <row r="346502"/>
    <row r="346503"/>
    <row r="346504"/>
    <row r="346505"/>
    <row r="346506"/>
    <row r="346507"/>
    <row r="346508"/>
    <row r="346509"/>
    <row r="346510"/>
    <row r="346511"/>
    <row r="346512"/>
    <row r="346513"/>
    <row r="346514"/>
    <row r="346515"/>
    <row r="346516"/>
    <row r="346517"/>
    <row r="346518"/>
    <row r="346519"/>
    <row r="346520"/>
    <row r="346521"/>
    <row r="346522"/>
    <row r="346523"/>
    <row r="346524"/>
    <row r="346525"/>
    <row r="346526"/>
    <row r="346527"/>
    <row r="346528"/>
    <row r="346529"/>
    <row r="346530"/>
    <row r="346531"/>
    <row r="346532"/>
    <row r="346533"/>
    <row r="346534"/>
    <row r="346535"/>
    <row r="346536"/>
    <row r="346537"/>
    <row r="346538"/>
    <row r="346539"/>
    <row r="346540"/>
    <row r="346541"/>
    <row r="346542"/>
    <row r="346543"/>
    <row r="346544"/>
    <row r="346545"/>
    <row r="346546"/>
    <row r="346547"/>
    <row r="346548"/>
    <row r="346549"/>
    <row r="346550"/>
    <row r="346551"/>
    <row r="346552"/>
    <row r="346553"/>
    <row r="346554"/>
    <row r="346555"/>
    <row r="346556"/>
    <row r="346557"/>
    <row r="346558"/>
    <row r="346559"/>
    <row r="346560"/>
    <row r="346561"/>
    <row r="346562"/>
    <row r="346563"/>
    <row r="346564"/>
    <row r="346565"/>
    <row r="346566"/>
    <row r="346567"/>
    <row r="346568"/>
    <row r="346569"/>
    <row r="346570"/>
    <row r="346571"/>
    <row r="346572"/>
    <row r="346573"/>
    <row r="346574"/>
    <row r="346575"/>
    <row r="346576"/>
    <row r="346577"/>
    <row r="346578"/>
    <row r="346579"/>
    <row r="346580"/>
    <row r="346581"/>
    <row r="346582"/>
    <row r="346583"/>
    <row r="346584"/>
    <row r="346585"/>
    <row r="346586"/>
    <row r="346587"/>
    <row r="346588"/>
    <row r="346589"/>
    <row r="346590"/>
    <row r="346591"/>
    <row r="346592"/>
    <row r="346593"/>
    <row r="346594"/>
    <row r="346595"/>
    <row r="346596"/>
    <row r="346597"/>
    <row r="346598"/>
    <row r="346599"/>
    <row r="346600"/>
    <row r="346601"/>
    <row r="346602"/>
    <row r="346603"/>
    <row r="346604"/>
    <row r="346605"/>
    <row r="346606"/>
    <row r="346607"/>
    <row r="346608"/>
    <row r="346609"/>
    <row r="346610"/>
    <row r="346611"/>
    <row r="346612"/>
    <row r="346613"/>
    <row r="346614"/>
    <row r="346615"/>
    <row r="346616"/>
    <row r="346617"/>
    <row r="346618"/>
    <row r="346619"/>
    <row r="346620"/>
    <row r="346621"/>
    <row r="346622"/>
    <row r="346623"/>
    <row r="346624"/>
    <row r="346625"/>
    <row r="346626"/>
    <row r="346627"/>
    <row r="346628"/>
    <row r="346629"/>
    <row r="346630"/>
    <row r="346631"/>
    <row r="346632"/>
    <row r="346633"/>
    <row r="346634"/>
    <row r="346635"/>
    <row r="346636"/>
    <row r="346637"/>
    <row r="346638"/>
    <row r="346639"/>
    <row r="346640"/>
    <row r="346641"/>
    <row r="346642"/>
    <row r="346643"/>
    <row r="346644"/>
    <row r="346645"/>
    <row r="346646"/>
    <row r="346647"/>
    <row r="346648"/>
    <row r="346649"/>
    <row r="346650"/>
    <row r="346651"/>
    <row r="346652"/>
    <row r="346653"/>
    <row r="346654"/>
    <row r="346655"/>
    <row r="346656"/>
    <row r="346657"/>
    <row r="346658"/>
    <row r="346659"/>
    <row r="346660"/>
    <row r="346661"/>
    <row r="346662"/>
    <row r="346663"/>
    <row r="346664"/>
    <row r="346665"/>
    <row r="346666"/>
    <row r="346667"/>
    <row r="346668"/>
    <row r="346669"/>
    <row r="346670"/>
    <row r="346671"/>
    <row r="346672"/>
    <row r="346673"/>
    <row r="346674"/>
    <row r="346675"/>
    <row r="346676"/>
    <row r="346677"/>
    <row r="346678"/>
    <row r="346679"/>
    <row r="346680"/>
    <row r="346681"/>
    <row r="346682"/>
    <row r="346683"/>
    <row r="346684"/>
    <row r="346685"/>
    <row r="346686"/>
    <row r="346687"/>
    <row r="346688"/>
    <row r="346689"/>
    <row r="346690"/>
    <row r="346691"/>
    <row r="346692"/>
    <row r="346693"/>
    <row r="346694"/>
    <row r="346695"/>
    <row r="346696"/>
    <row r="346697"/>
    <row r="346698"/>
    <row r="346699"/>
    <row r="346700"/>
    <row r="346701"/>
    <row r="346702"/>
    <row r="346703"/>
    <row r="346704"/>
    <row r="346705"/>
    <row r="346706"/>
    <row r="346707"/>
    <row r="346708"/>
    <row r="346709"/>
    <row r="346710"/>
    <row r="346711"/>
    <row r="346712"/>
    <row r="346713"/>
    <row r="346714"/>
    <row r="346715"/>
    <row r="346716"/>
    <row r="346717"/>
    <row r="346718"/>
    <row r="346719"/>
    <row r="346720"/>
    <row r="346721"/>
    <row r="346722"/>
    <row r="346723"/>
    <row r="346724"/>
    <row r="346725"/>
    <row r="346726"/>
    <row r="346727"/>
    <row r="346728"/>
    <row r="346729"/>
    <row r="346730"/>
    <row r="346731"/>
    <row r="346732"/>
    <row r="346733"/>
    <row r="346734"/>
    <row r="346735"/>
    <row r="346736"/>
    <row r="346737"/>
    <row r="346738"/>
    <row r="346739"/>
    <row r="346740"/>
    <row r="346741"/>
    <row r="346742"/>
    <row r="346743"/>
    <row r="346744"/>
    <row r="346745"/>
    <row r="346746"/>
    <row r="346747"/>
    <row r="346748"/>
    <row r="346749"/>
    <row r="346750"/>
    <row r="346751"/>
    <row r="346752"/>
    <row r="346753"/>
    <row r="346754"/>
    <row r="346755"/>
    <row r="346756"/>
    <row r="346757"/>
    <row r="346758"/>
    <row r="346759"/>
    <row r="346760"/>
    <row r="346761"/>
    <row r="346762"/>
    <row r="346763"/>
    <row r="346764"/>
    <row r="346765"/>
    <row r="346766"/>
    <row r="346767"/>
    <row r="346768"/>
    <row r="346769"/>
    <row r="346770"/>
    <row r="346771"/>
    <row r="346772"/>
    <row r="346773"/>
    <row r="346774"/>
    <row r="346775"/>
    <row r="346776"/>
    <row r="346777"/>
    <row r="346778"/>
    <row r="346779"/>
    <row r="346780"/>
    <row r="346781"/>
    <row r="346782"/>
    <row r="346783"/>
    <row r="346784"/>
    <row r="346785"/>
    <row r="346786"/>
    <row r="346787"/>
    <row r="346788"/>
    <row r="346789"/>
    <row r="346790"/>
    <row r="346791"/>
    <row r="346792"/>
    <row r="346793"/>
    <row r="346794"/>
    <row r="346795"/>
    <row r="346796"/>
    <row r="346797"/>
    <row r="346798"/>
    <row r="346799"/>
    <row r="346800"/>
    <row r="346801"/>
    <row r="346802"/>
    <row r="346803"/>
    <row r="346804"/>
    <row r="346805"/>
    <row r="346806"/>
    <row r="346807"/>
    <row r="346808"/>
    <row r="346809"/>
    <row r="346810"/>
    <row r="346811"/>
    <row r="346812"/>
    <row r="346813"/>
    <row r="346814"/>
    <row r="346815"/>
    <row r="346816"/>
    <row r="346817"/>
    <row r="346818"/>
    <row r="346819"/>
    <row r="346820"/>
    <row r="346821"/>
    <row r="346822"/>
    <row r="346823"/>
    <row r="346824"/>
    <row r="346825"/>
    <row r="346826"/>
    <row r="346827"/>
    <row r="346828"/>
    <row r="346829"/>
    <row r="346830"/>
    <row r="346831"/>
    <row r="346832"/>
    <row r="346833"/>
    <row r="346834"/>
    <row r="346835"/>
    <row r="346836"/>
    <row r="346837"/>
    <row r="346838"/>
    <row r="346839"/>
    <row r="346840"/>
    <row r="346841"/>
    <row r="346842"/>
    <row r="346843"/>
    <row r="346844"/>
    <row r="346845"/>
    <row r="346846"/>
    <row r="346847"/>
    <row r="346848"/>
    <row r="346849"/>
    <row r="346850"/>
    <row r="346851"/>
    <row r="346852"/>
    <row r="346853"/>
    <row r="346854"/>
    <row r="346855"/>
    <row r="346856"/>
    <row r="346857"/>
    <row r="346858"/>
    <row r="346859"/>
    <row r="346860"/>
    <row r="346861"/>
    <row r="346862"/>
    <row r="346863"/>
    <row r="346864"/>
    <row r="346865"/>
    <row r="346866"/>
    <row r="346867"/>
    <row r="346868"/>
    <row r="346869"/>
    <row r="346870"/>
    <row r="346871"/>
    <row r="346872"/>
    <row r="346873"/>
    <row r="346874"/>
    <row r="346875"/>
    <row r="346876"/>
    <row r="346877"/>
    <row r="346878"/>
    <row r="346879"/>
    <row r="346880"/>
    <row r="346881"/>
    <row r="346882"/>
    <row r="346883"/>
    <row r="346884"/>
    <row r="346885"/>
    <row r="346886"/>
    <row r="346887"/>
    <row r="346888"/>
    <row r="346889"/>
    <row r="346890"/>
    <row r="346891"/>
    <row r="346892"/>
    <row r="346893"/>
    <row r="346894"/>
    <row r="346895"/>
    <row r="346896"/>
    <row r="346897"/>
    <row r="346898"/>
    <row r="346899"/>
    <row r="346900"/>
    <row r="346901"/>
    <row r="346902"/>
    <row r="346903"/>
    <row r="346904"/>
    <row r="346905"/>
    <row r="346906"/>
    <row r="346907"/>
    <row r="346908"/>
    <row r="346909"/>
    <row r="346910"/>
    <row r="346911"/>
    <row r="346912"/>
    <row r="346913"/>
    <row r="346914"/>
    <row r="346915"/>
    <row r="346916"/>
    <row r="346917"/>
    <row r="346918"/>
    <row r="346919"/>
    <row r="346920"/>
    <row r="346921"/>
    <row r="346922"/>
    <row r="346923"/>
    <row r="346924"/>
    <row r="346925"/>
    <row r="346926"/>
    <row r="346927"/>
    <row r="346928"/>
    <row r="346929"/>
    <row r="346930"/>
    <row r="346931"/>
    <row r="346932"/>
    <row r="346933"/>
    <row r="346934"/>
    <row r="346935"/>
    <row r="346936"/>
    <row r="346937"/>
    <row r="346938"/>
    <row r="346939"/>
    <row r="346940"/>
    <row r="346941"/>
    <row r="346942"/>
    <row r="346943"/>
    <row r="346944"/>
    <row r="346945"/>
    <row r="346946"/>
    <row r="346947"/>
    <row r="346948"/>
    <row r="346949"/>
    <row r="346950"/>
    <row r="346951"/>
    <row r="346952"/>
    <row r="346953"/>
    <row r="346954"/>
    <row r="346955"/>
    <row r="346956"/>
    <row r="346957"/>
    <row r="346958"/>
    <row r="346959"/>
    <row r="346960"/>
    <row r="346961"/>
    <row r="346962"/>
    <row r="346963"/>
    <row r="346964"/>
    <row r="346965"/>
    <row r="346966"/>
    <row r="346967"/>
    <row r="346968"/>
    <row r="346969"/>
    <row r="346970"/>
    <row r="346971"/>
    <row r="346972"/>
    <row r="346973"/>
    <row r="346974"/>
    <row r="346975"/>
    <row r="346976"/>
    <row r="346977"/>
    <row r="346978"/>
    <row r="346979"/>
    <row r="346980"/>
    <row r="346981"/>
    <row r="346982"/>
    <row r="346983"/>
    <row r="346984"/>
    <row r="346985"/>
    <row r="346986"/>
    <row r="346987"/>
    <row r="346988"/>
    <row r="346989"/>
    <row r="346990"/>
    <row r="346991"/>
    <row r="346992"/>
    <row r="346993"/>
    <row r="346994"/>
    <row r="346995"/>
    <row r="346996"/>
    <row r="346997"/>
    <row r="346998"/>
    <row r="346999"/>
    <row r="347000"/>
    <row r="347001"/>
    <row r="347002"/>
    <row r="347003"/>
    <row r="347004"/>
    <row r="347005"/>
    <row r="347006"/>
    <row r="347007"/>
    <row r="347008"/>
    <row r="347009"/>
    <row r="347010"/>
    <row r="347011"/>
    <row r="347012"/>
    <row r="347013"/>
    <row r="347014"/>
    <row r="347015"/>
    <row r="347016"/>
    <row r="347017"/>
    <row r="347018"/>
    <row r="347019"/>
    <row r="347020"/>
    <row r="347021"/>
    <row r="347022"/>
    <row r="347023"/>
    <row r="347024"/>
    <row r="347025"/>
    <row r="347026"/>
    <row r="347027"/>
    <row r="347028"/>
    <row r="347029"/>
    <row r="347030"/>
    <row r="347031"/>
    <row r="347032"/>
    <row r="347033"/>
    <row r="347034"/>
    <row r="347035"/>
    <row r="347036"/>
    <row r="347037"/>
    <row r="347038"/>
    <row r="347039"/>
    <row r="347040"/>
    <row r="347041"/>
    <row r="347042"/>
    <row r="347043"/>
    <row r="347044"/>
    <row r="347045"/>
    <row r="347046"/>
    <row r="347047"/>
    <row r="347048"/>
    <row r="347049"/>
    <row r="347050"/>
    <row r="347051"/>
    <row r="347052"/>
    <row r="347053"/>
    <row r="347054"/>
    <row r="347055"/>
    <row r="347056"/>
    <row r="347057"/>
    <row r="347058"/>
    <row r="347059"/>
    <row r="347060"/>
    <row r="347061"/>
    <row r="347062"/>
    <row r="347063"/>
    <row r="347064"/>
    <row r="347065"/>
    <row r="347066"/>
    <row r="347067"/>
    <row r="347068"/>
    <row r="347069"/>
    <row r="347070"/>
    <row r="347071"/>
    <row r="347072"/>
    <row r="347073"/>
    <row r="347074"/>
    <row r="347075"/>
    <row r="347076"/>
    <row r="347077"/>
    <row r="347078"/>
    <row r="347079"/>
    <row r="347080"/>
    <row r="347081"/>
    <row r="347082"/>
    <row r="347083"/>
    <row r="347084"/>
    <row r="347085"/>
    <row r="347086"/>
    <row r="347087"/>
    <row r="347088"/>
    <row r="347089"/>
    <row r="347090"/>
    <row r="347091"/>
    <row r="347092"/>
    <row r="347093"/>
    <row r="347094"/>
    <row r="347095"/>
    <row r="347096"/>
    <row r="347097"/>
    <row r="347098"/>
    <row r="347099"/>
    <row r="347100"/>
    <row r="347101"/>
    <row r="347102"/>
    <row r="347103"/>
    <row r="347104"/>
    <row r="347105"/>
    <row r="347106"/>
    <row r="347107"/>
    <row r="347108"/>
    <row r="347109"/>
    <row r="347110"/>
    <row r="347111"/>
    <row r="347112"/>
    <row r="347113"/>
    <row r="347114"/>
    <row r="347115"/>
    <row r="347116"/>
    <row r="347117"/>
    <row r="347118"/>
    <row r="347119"/>
    <row r="347120"/>
    <row r="347121"/>
    <row r="347122"/>
    <row r="347123"/>
    <row r="347124"/>
    <row r="347125"/>
    <row r="347126"/>
    <row r="347127"/>
    <row r="347128"/>
    <row r="347129"/>
    <row r="347130"/>
    <row r="347131"/>
    <row r="347132"/>
    <row r="347133"/>
    <row r="347134"/>
    <row r="347135"/>
    <row r="347136"/>
    <row r="347137"/>
    <row r="347138"/>
    <row r="347139"/>
    <row r="347140"/>
    <row r="347141"/>
    <row r="347142"/>
    <row r="347143"/>
    <row r="347144"/>
    <row r="347145"/>
    <row r="347146"/>
    <row r="347147"/>
    <row r="347148"/>
    <row r="347149"/>
    <row r="347150"/>
    <row r="347151"/>
    <row r="347152"/>
    <row r="347153"/>
    <row r="347154"/>
    <row r="347155"/>
    <row r="347156"/>
    <row r="347157"/>
    <row r="347158"/>
    <row r="347159"/>
    <row r="347160"/>
    <row r="347161"/>
    <row r="347162"/>
    <row r="347163"/>
    <row r="347164"/>
    <row r="347165"/>
    <row r="347166"/>
    <row r="347167"/>
    <row r="347168"/>
    <row r="347169"/>
    <row r="347170"/>
    <row r="347171"/>
    <row r="347172"/>
    <row r="347173"/>
    <row r="347174"/>
    <row r="347175"/>
    <row r="347176"/>
    <row r="347177"/>
    <row r="347178"/>
    <row r="347179"/>
    <row r="347180"/>
    <row r="347181"/>
    <row r="347182"/>
    <row r="347183"/>
    <row r="347184"/>
    <row r="347185"/>
    <row r="347186"/>
    <row r="347187"/>
    <row r="347188"/>
    <row r="347189"/>
    <row r="347190"/>
    <row r="347191"/>
    <row r="347192"/>
    <row r="347193"/>
    <row r="347194"/>
    <row r="347195"/>
    <row r="347196"/>
    <row r="347197"/>
    <row r="347198"/>
    <row r="347199"/>
    <row r="347200"/>
    <row r="347201"/>
    <row r="347202"/>
    <row r="347203"/>
    <row r="347204"/>
    <row r="347205"/>
    <row r="347206"/>
    <row r="347207"/>
    <row r="347208"/>
    <row r="347209"/>
    <row r="347210"/>
    <row r="347211"/>
    <row r="347212"/>
    <row r="347213"/>
    <row r="347214"/>
    <row r="347215"/>
    <row r="347216"/>
    <row r="347217"/>
    <row r="347218"/>
    <row r="347219"/>
    <row r="347220"/>
    <row r="347221"/>
    <row r="347222"/>
    <row r="347223"/>
    <row r="347224"/>
    <row r="347225"/>
    <row r="347226"/>
    <row r="347227"/>
    <row r="347228"/>
    <row r="347229"/>
    <row r="347230"/>
    <row r="347231"/>
    <row r="347232"/>
    <row r="347233"/>
    <row r="347234"/>
    <row r="347235"/>
    <row r="347236"/>
    <row r="347237"/>
    <row r="347238"/>
    <row r="347239"/>
    <row r="347240"/>
    <row r="347241"/>
    <row r="347242"/>
    <row r="347243"/>
    <row r="347244"/>
    <row r="347245"/>
    <row r="347246"/>
    <row r="347247"/>
    <row r="347248"/>
    <row r="347249"/>
    <row r="347250"/>
    <row r="347251"/>
    <row r="347252"/>
    <row r="347253"/>
    <row r="347254"/>
    <row r="347255"/>
    <row r="347256"/>
    <row r="347257"/>
    <row r="347258"/>
    <row r="347259"/>
    <row r="347260"/>
    <row r="347261"/>
    <row r="347262"/>
    <row r="347263"/>
    <row r="347264"/>
    <row r="347265"/>
    <row r="347266"/>
    <row r="347267"/>
    <row r="347268"/>
    <row r="347269"/>
    <row r="347270"/>
    <row r="347271"/>
    <row r="347272"/>
    <row r="347273"/>
    <row r="347274"/>
    <row r="347275"/>
    <row r="347276"/>
    <row r="347277"/>
    <row r="347278"/>
    <row r="347279"/>
    <row r="347280"/>
    <row r="347281"/>
    <row r="347282"/>
    <row r="347283"/>
    <row r="347284"/>
    <row r="347285"/>
    <row r="347286"/>
    <row r="347287"/>
    <row r="347288"/>
    <row r="347289"/>
    <row r="347290"/>
    <row r="347291"/>
    <row r="347292"/>
    <row r="347293"/>
    <row r="347294"/>
    <row r="347295"/>
    <row r="347296"/>
    <row r="347297"/>
    <row r="347298"/>
    <row r="347299"/>
    <row r="347300"/>
    <row r="347301"/>
    <row r="347302"/>
    <row r="347303"/>
    <row r="347304"/>
    <row r="347305"/>
    <row r="347306"/>
    <row r="347307"/>
    <row r="347308"/>
    <row r="347309"/>
    <row r="347310"/>
    <row r="347311"/>
    <row r="347312"/>
    <row r="347313"/>
    <row r="347314"/>
    <row r="347315"/>
    <row r="347316"/>
    <row r="347317"/>
    <row r="347318"/>
    <row r="347319"/>
    <row r="347320"/>
    <row r="347321"/>
    <row r="347322"/>
    <row r="347323"/>
    <row r="347324"/>
    <row r="347325"/>
    <row r="347326"/>
    <row r="347327"/>
    <row r="347328"/>
    <row r="347329"/>
    <row r="347330"/>
    <row r="347331"/>
    <row r="347332"/>
    <row r="347333"/>
    <row r="347334"/>
    <row r="347335"/>
    <row r="347336"/>
    <row r="347337"/>
    <row r="347338"/>
    <row r="347339"/>
    <row r="347340"/>
    <row r="347341"/>
    <row r="347342"/>
    <row r="347343"/>
    <row r="347344"/>
    <row r="347345"/>
    <row r="347346"/>
    <row r="347347"/>
    <row r="347348"/>
    <row r="347349"/>
    <row r="347350"/>
    <row r="347351"/>
    <row r="347352"/>
    <row r="347353"/>
    <row r="347354"/>
    <row r="347355"/>
    <row r="347356"/>
    <row r="347357"/>
    <row r="347358"/>
    <row r="347359"/>
    <row r="347360"/>
    <row r="347361"/>
    <row r="347362"/>
    <row r="347363"/>
    <row r="347364"/>
    <row r="347365"/>
    <row r="347366"/>
    <row r="347367"/>
    <row r="347368"/>
    <row r="347369"/>
    <row r="347370"/>
    <row r="347371"/>
    <row r="347372"/>
    <row r="347373"/>
    <row r="347374"/>
    <row r="347375"/>
    <row r="347376"/>
    <row r="347377"/>
    <row r="347378"/>
    <row r="347379"/>
    <row r="347380"/>
    <row r="347381"/>
    <row r="347382"/>
    <row r="347383"/>
    <row r="347384"/>
    <row r="347385"/>
    <row r="347386"/>
    <row r="347387"/>
    <row r="347388"/>
    <row r="347389"/>
    <row r="347390"/>
    <row r="347391"/>
    <row r="347392"/>
    <row r="347393"/>
    <row r="347394"/>
    <row r="347395"/>
    <row r="347396"/>
    <row r="347397"/>
    <row r="347398"/>
    <row r="347399"/>
    <row r="347400"/>
    <row r="347401"/>
    <row r="347402"/>
    <row r="347403"/>
    <row r="347404"/>
    <row r="347405"/>
    <row r="347406"/>
    <row r="347407"/>
    <row r="347408"/>
    <row r="347409"/>
    <row r="347410"/>
    <row r="347411"/>
    <row r="347412"/>
    <row r="347413"/>
    <row r="347414"/>
    <row r="347415"/>
    <row r="347416"/>
    <row r="347417"/>
    <row r="347418"/>
    <row r="347419"/>
    <row r="347420"/>
    <row r="347421"/>
    <row r="347422"/>
    <row r="347423"/>
    <row r="347424"/>
    <row r="347425"/>
    <row r="347426"/>
    <row r="347427"/>
    <row r="347428"/>
    <row r="347429"/>
    <row r="347430"/>
    <row r="347431"/>
    <row r="347432"/>
    <row r="347433"/>
    <row r="347434"/>
    <row r="347435"/>
    <row r="347436"/>
    <row r="347437"/>
    <row r="347438"/>
    <row r="347439"/>
    <row r="347440"/>
    <row r="347441"/>
    <row r="347442"/>
    <row r="347443"/>
    <row r="347444"/>
    <row r="347445"/>
    <row r="347446"/>
    <row r="347447"/>
    <row r="347448"/>
    <row r="347449"/>
    <row r="347450"/>
    <row r="347451"/>
    <row r="347452"/>
    <row r="347453"/>
    <row r="347454"/>
    <row r="347455"/>
    <row r="347456"/>
    <row r="347457"/>
    <row r="347458"/>
    <row r="347459"/>
    <row r="347460"/>
    <row r="347461"/>
    <row r="347462"/>
    <row r="347463"/>
    <row r="347464"/>
    <row r="347465"/>
    <row r="347466"/>
    <row r="347467"/>
    <row r="347468"/>
    <row r="347469"/>
    <row r="347470"/>
    <row r="347471"/>
    <row r="347472"/>
    <row r="347473"/>
    <row r="347474"/>
    <row r="347475"/>
    <row r="347476"/>
    <row r="347477"/>
    <row r="347478"/>
    <row r="347479"/>
    <row r="347480"/>
    <row r="347481"/>
    <row r="347482"/>
    <row r="347483"/>
    <row r="347484"/>
    <row r="347485"/>
    <row r="347486"/>
    <row r="347487"/>
    <row r="347488"/>
    <row r="347489"/>
    <row r="347490"/>
    <row r="347491"/>
    <row r="347492"/>
    <row r="347493"/>
    <row r="347494"/>
    <row r="347495"/>
    <row r="347496"/>
    <row r="347497"/>
    <row r="347498"/>
    <row r="347499"/>
    <row r="347500"/>
    <row r="347501"/>
    <row r="347502"/>
    <row r="347503"/>
    <row r="347504"/>
    <row r="347505"/>
    <row r="347506"/>
    <row r="347507"/>
    <row r="347508"/>
    <row r="347509"/>
    <row r="347510"/>
    <row r="347511"/>
    <row r="347512"/>
    <row r="347513"/>
    <row r="347514"/>
    <row r="347515"/>
    <row r="347516"/>
    <row r="347517"/>
    <row r="347518"/>
    <row r="347519"/>
    <row r="347520"/>
    <row r="347521"/>
    <row r="347522"/>
    <row r="347523"/>
    <row r="347524"/>
    <row r="347525"/>
    <row r="347526"/>
    <row r="347527"/>
    <row r="347528"/>
    <row r="347529"/>
    <row r="347530"/>
    <row r="347531"/>
    <row r="347532"/>
    <row r="347533"/>
    <row r="347534"/>
    <row r="347535"/>
    <row r="347536"/>
    <row r="347537"/>
    <row r="347538"/>
    <row r="347539"/>
    <row r="347540"/>
    <row r="347541"/>
    <row r="347542"/>
    <row r="347543"/>
    <row r="347544"/>
    <row r="347545"/>
    <row r="347546"/>
    <row r="347547"/>
    <row r="347548"/>
    <row r="347549"/>
    <row r="347550"/>
    <row r="347551"/>
    <row r="347552"/>
    <row r="347553"/>
    <row r="347554"/>
    <row r="347555"/>
    <row r="347556"/>
    <row r="347557"/>
    <row r="347558"/>
    <row r="347559"/>
    <row r="347560"/>
    <row r="347561"/>
    <row r="347562"/>
    <row r="347563"/>
    <row r="347564"/>
    <row r="347565"/>
    <row r="347566"/>
    <row r="347567"/>
    <row r="347568"/>
    <row r="347569"/>
    <row r="347570"/>
    <row r="347571"/>
    <row r="347572"/>
    <row r="347573"/>
    <row r="347574"/>
    <row r="347575"/>
    <row r="347576"/>
    <row r="347577"/>
    <row r="347578"/>
    <row r="347579"/>
    <row r="347580"/>
    <row r="347581"/>
    <row r="347582"/>
    <row r="347583"/>
    <row r="347584"/>
    <row r="347585"/>
    <row r="347586"/>
    <row r="347587"/>
    <row r="347588"/>
    <row r="347589"/>
    <row r="347590"/>
    <row r="347591"/>
    <row r="347592"/>
    <row r="347593"/>
    <row r="347594"/>
    <row r="347595"/>
    <row r="347596"/>
    <row r="347597"/>
    <row r="347598"/>
    <row r="347599"/>
    <row r="347600"/>
    <row r="347601"/>
    <row r="347602"/>
    <row r="347603"/>
    <row r="347604"/>
    <row r="347605"/>
    <row r="347606"/>
    <row r="347607"/>
    <row r="347608"/>
    <row r="347609"/>
    <row r="347610"/>
    <row r="347611"/>
    <row r="347612"/>
    <row r="347613"/>
    <row r="347614"/>
    <row r="347615"/>
    <row r="347616"/>
    <row r="347617"/>
    <row r="347618"/>
    <row r="347619"/>
    <row r="347620"/>
    <row r="347621"/>
    <row r="347622"/>
    <row r="347623"/>
    <row r="347624"/>
    <row r="347625"/>
    <row r="347626"/>
    <row r="347627"/>
    <row r="347628"/>
    <row r="347629"/>
    <row r="347630"/>
    <row r="347631"/>
    <row r="347632"/>
    <row r="347633"/>
    <row r="347634"/>
    <row r="347635"/>
    <row r="347636"/>
    <row r="347637"/>
    <row r="347638"/>
    <row r="347639"/>
    <row r="347640"/>
    <row r="347641"/>
    <row r="347642"/>
    <row r="347643"/>
    <row r="347644"/>
    <row r="347645"/>
    <row r="347646"/>
    <row r="347647"/>
    <row r="347648"/>
    <row r="347649"/>
    <row r="347650"/>
    <row r="347651"/>
    <row r="347652"/>
    <row r="347653"/>
    <row r="347654"/>
    <row r="347655"/>
    <row r="347656"/>
    <row r="347657"/>
    <row r="347658"/>
    <row r="347659"/>
    <row r="347660"/>
    <row r="347661"/>
    <row r="347662"/>
    <row r="347663"/>
    <row r="347664"/>
    <row r="347665"/>
    <row r="347666"/>
    <row r="347667"/>
    <row r="347668"/>
    <row r="347669"/>
    <row r="347670"/>
    <row r="347671"/>
    <row r="347672"/>
    <row r="347673"/>
    <row r="347674"/>
    <row r="347675"/>
    <row r="347676"/>
    <row r="347677"/>
    <row r="347678"/>
    <row r="347679"/>
    <row r="347680"/>
    <row r="347681"/>
    <row r="347682"/>
    <row r="347683"/>
    <row r="347684"/>
    <row r="347685"/>
    <row r="347686"/>
    <row r="347687"/>
    <row r="347688"/>
    <row r="347689"/>
    <row r="347690"/>
    <row r="347691"/>
    <row r="347692"/>
    <row r="347693"/>
    <row r="347694"/>
    <row r="347695"/>
    <row r="347696"/>
    <row r="347697"/>
    <row r="347698"/>
    <row r="347699"/>
    <row r="347700"/>
    <row r="347701"/>
    <row r="347702"/>
    <row r="347703"/>
    <row r="347704"/>
    <row r="347705"/>
    <row r="347706"/>
    <row r="347707"/>
    <row r="347708"/>
    <row r="347709"/>
    <row r="347710"/>
    <row r="347711"/>
    <row r="347712"/>
    <row r="347713"/>
    <row r="347714"/>
    <row r="347715"/>
    <row r="347716"/>
    <row r="347717"/>
    <row r="347718"/>
    <row r="347719"/>
    <row r="347720"/>
    <row r="347721"/>
    <row r="347722"/>
    <row r="347723"/>
    <row r="347724"/>
    <row r="347725"/>
    <row r="347726"/>
    <row r="347727"/>
    <row r="347728"/>
    <row r="347729"/>
    <row r="347730"/>
    <row r="347731"/>
    <row r="347732"/>
    <row r="347733"/>
    <row r="347734"/>
    <row r="347735"/>
    <row r="347736"/>
    <row r="347737"/>
    <row r="347738"/>
    <row r="347739"/>
    <row r="347740"/>
    <row r="347741"/>
    <row r="347742"/>
    <row r="347743"/>
    <row r="347744"/>
    <row r="347745"/>
    <row r="347746"/>
    <row r="347747"/>
    <row r="347748"/>
    <row r="347749"/>
    <row r="347750"/>
    <row r="347751"/>
    <row r="347752"/>
    <row r="347753"/>
    <row r="347754"/>
    <row r="347755"/>
    <row r="347756"/>
    <row r="347757"/>
    <row r="347758"/>
    <row r="347759"/>
    <row r="347760"/>
    <row r="347761"/>
    <row r="347762"/>
    <row r="347763"/>
    <row r="347764"/>
    <row r="347765"/>
    <row r="347766"/>
    <row r="347767"/>
    <row r="347768"/>
    <row r="347769"/>
    <row r="347770"/>
    <row r="347771"/>
    <row r="347772"/>
    <row r="347773"/>
    <row r="347774"/>
    <row r="347775"/>
    <row r="347776"/>
    <row r="347777"/>
    <row r="347778"/>
    <row r="347779"/>
    <row r="347780"/>
    <row r="347781"/>
    <row r="347782"/>
    <row r="347783"/>
    <row r="347784"/>
    <row r="347785"/>
    <row r="347786"/>
    <row r="347787"/>
    <row r="347788"/>
    <row r="347789"/>
    <row r="347790"/>
    <row r="347791"/>
    <row r="347792"/>
    <row r="347793"/>
    <row r="347794"/>
    <row r="347795"/>
    <row r="347796"/>
    <row r="347797"/>
    <row r="347798"/>
    <row r="347799"/>
    <row r="347800"/>
    <row r="347801"/>
    <row r="347802"/>
    <row r="347803"/>
    <row r="347804"/>
    <row r="347805"/>
    <row r="347806"/>
    <row r="347807"/>
    <row r="347808"/>
    <row r="347809"/>
    <row r="347810"/>
    <row r="347811"/>
    <row r="347812"/>
    <row r="347813"/>
    <row r="347814"/>
    <row r="347815"/>
    <row r="347816"/>
    <row r="347817"/>
    <row r="347818"/>
    <row r="347819"/>
    <row r="347820"/>
    <row r="347821"/>
    <row r="347822"/>
    <row r="347823"/>
    <row r="347824"/>
    <row r="347825"/>
    <row r="347826"/>
    <row r="347827"/>
    <row r="347828"/>
    <row r="347829"/>
    <row r="347830"/>
    <row r="347831"/>
    <row r="347832"/>
    <row r="347833"/>
    <row r="347834"/>
    <row r="347835"/>
    <row r="347836"/>
    <row r="347837"/>
    <row r="347838"/>
    <row r="347839"/>
    <row r="347840"/>
    <row r="347841"/>
    <row r="347842"/>
    <row r="347843"/>
    <row r="347844"/>
    <row r="347845"/>
    <row r="347846"/>
    <row r="347847"/>
    <row r="347848"/>
    <row r="347849"/>
    <row r="347850"/>
    <row r="347851"/>
    <row r="347852"/>
    <row r="347853"/>
    <row r="347854"/>
    <row r="347855"/>
    <row r="347856"/>
    <row r="347857"/>
    <row r="347858"/>
    <row r="347859"/>
    <row r="347860"/>
    <row r="347861"/>
    <row r="347862"/>
    <row r="347863"/>
    <row r="347864"/>
    <row r="347865"/>
    <row r="347866"/>
    <row r="347867"/>
    <row r="347868"/>
    <row r="347869"/>
    <row r="347870"/>
    <row r="347871"/>
    <row r="347872"/>
    <row r="347873"/>
    <row r="347874"/>
    <row r="347875"/>
    <row r="347876"/>
    <row r="347877"/>
    <row r="347878"/>
    <row r="347879"/>
    <row r="347880"/>
    <row r="347881"/>
    <row r="347882"/>
    <row r="347883"/>
    <row r="347884"/>
    <row r="347885"/>
    <row r="347886"/>
    <row r="347887"/>
    <row r="347888"/>
    <row r="347889"/>
    <row r="347890"/>
    <row r="347891"/>
    <row r="347892"/>
    <row r="347893"/>
    <row r="347894"/>
    <row r="347895"/>
    <row r="347896"/>
    <row r="347897"/>
    <row r="347898"/>
    <row r="347899"/>
    <row r="347900"/>
    <row r="347901"/>
    <row r="347902"/>
    <row r="347903"/>
    <row r="347904"/>
    <row r="347905"/>
    <row r="347906"/>
    <row r="347907"/>
    <row r="347908"/>
    <row r="347909"/>
    <row r="347910"/>
    <row r="347911"/>
    <row r="347912"/>
    <row r="347913"/>
    <row r="347914"/>
    <row r="347915"/>
    <row r="347916"/>
    <row r="347917"/>
    <row r="347918"/>
    <row r="347919"/>
    <row r="347920"/>
    <row r="347921"/>
    <row r="347922"/>
    <row r="347923"/>
    <row r="347924"/>
    <row r="347925"/>
    <row r="347926"/>
    <row r="347927"/>
    <row r="347928"/>
    <row r="347929"/>
    <row r="347930"/>
    <row r="347931"/>
    <row r="347932"/>
    <row r="347933"/>
    <row r="347934"/>
    <row r="347935"/>
    <row r="347936"/>
    <row r="347937"/>
    <row r="347938"/>
    <row r="347939"/>
    <row r="347940"/>
    <row r="347941"/>
    <row r="347942"/>
    <row r="347943"/>
    <row r="347944"/>
    <row r="347945"/>
    <row r="347946"/>
    <row r="347947"/>
    <row r="347948"/>
    <row r="347949"/>
    <row r="347950"/>
    <row r="347951"/>
    <row r="347952"/>
    <row r="347953"/>
    <row r="347954"/>
    <row r="347955"/>
    <row r="347956"/>
    <row r="347957"/>
    <row r="347958"/>
    <row r="347959"/>
    <row r="347960"/>
    <row r="347961"/>
    <row r="347962"/>
    <row r="347963"/>
    <row r="347964"/>
    <row r="347965"/>
    <row r="347966"/>
    <row r="347967"/>
    <row r="347968"/>
    <row r="347969"/>
    <row r="347970"/>
    <row r="347971"/>
    <row r="347972"/>
    <row r="347973"/>
    <row r="347974"/>
    <row r="347975"/>
    <row r="347976"/>
    <row r="347977"/>
    <row r="347978"/>
    <row r="347979"/>
    <row r="347980"/>
    <row r="347981"/>
    <row r="347982"/>
    <row r="347983"/>
    <row r="347984"/>
    <row r="347985"/>
    <row r="347986"/>
    <row r="347987"/>
    <row r="347988"/>
    <row r="347989"/>
    <row r="347990"/>
    <row r="347991"/>
    <row r="347992"/>
    <row r="347993"/>
    <row r="347994"/>
    <row r="347995"/>
    <row r="347996"/>
    <row r="347997"/>
    <row r="347998"/>
    <row r="347999"/>
    <row r="348000"/>
    <row r="348001"/>
    <row r="348002"/>
    <row r="348003"/>
    <row r="348004"/>
    <row r="348005"/>
    <row r="348006"/>
    <row r="348007"/>
    <row r="348008"/>
    <row r="348009"/>
    <row r="348010"/>
    <row r="348011"/>
    <row r="348012"/>
    <row r="348013"/>
    <row r="348014"/>
    <row r="348015"/>
    <row r="348016"/>
    <row r="348017"/>
    <row r="348018"/>
    <row r="348019"/>
    <row r="348020"/>
    <row r="348021"/>
    <row r="348022"/>
    <row r="348023"/>
    <row r="348024"/>
    <row r="348025"/>
    <row r="348026"/>
    <row r="348027"/>
    <row r="348028"/>
    <row r="348029"/>
    <row r="348030"/>
    <row r="348031"/>
    <row r="348032"/>
    <row r="348033"/>
    <row r="348034"/>
    <row r="348035"/>
    <row r="348036"/>
    <row r="348037"/>
    <row r="348038"/>
    <row r="348039"/>
    <row r="348040"/>
    <row r="348041"/>
    <row r="348042"/>
    <row r="348043"/>
    <row r="348044"/>
    <row r="348045"/>
    <row r="348046"/>
    <row r="348047"/>
    <row r="348048"/>
    <row r="348049"/>
    <row r="348050"/>
    <row r="348051"/>
    <row r="348052"/>
    <row r="348053"/>
    <row r="348054"/>
    <row r="348055"/>
    <row r="348056"/>
    <row r="348057"/>
    <row r="348058"/>
    <row r="348059"/>
    <row r="348060"/>
    <row r="348061"/>
    <row r="348062"/>
    <row r="348063"/>
    <row r="348064"/>
    <row r="348065"/>
    <row r="348066"/>
    <row r="348067"/>
    <row r="348068"/>
    <row r="348069"/>
    <row r="348070"/>
    <row r="348071"/>
    <row r="348072"/>
    <row r="348073"/>
    <row r="348074"/>
    <row r="348075"/>
    <row r="348076"/>
    <row r="348077"/>
    <row r="348078"/>
    <row r="348079"/>
    <row r="348080"/>
    <row r="348081"/>
    <row r="348082"/>
    <row r="348083"/>
    <row r="348084"/>
    <row r="348085"/>
    <row r="348086"/>
    <row r="348087"/>
    <row r="348088"/>
    <row r="348089"/>
    <row r="348090"/>
    <row r="348091"/>
    <row r="348092"/>
    <row r="348093"/>
    <row r="348094"/>
    <row r="348095"/>
    <row r="348096"/>
    <row r="348097"/>
    <row r="348098"/>
    <row r="348099"/>
    <row r="348100"/>
    <row r="348101"/>
    <row r="348102"/>
    <row r="348103"/>
    <row r="348104"/>
    <row r="348105"/>
    <row r="348106"/>
    <row r="348107"/>
    <row r="348108"/>
    <row r="348109"/>
    <row r="348110"/>
    <row r="348111"/>
    <row r="348112"/>
    <row r="348113"/>
    <row r="348114"/>
    <row r="348115"/>
    <row r="348116"/>
    <row r="348117"/>
    <row r="348118"/>
    <row r="348119"/>
    <row r="348120"/>
    <row r="348121"/>
    <row r="348122"/>
    <row r="348123"/>
    <row r="348124"/>
    <row r="348125"/>
    <row r="348126"/>
    <row r="348127"/>
    <row r="348128"/>
    <row r="348129"/>
    <row r="348130"/>
    <row r="348131"/>
    <row r="348132"/>
    <row r="348133"/>
    <row r="348134"/>
    <row r="348135"/>
    <row r="348136"/>
    <row r="348137"/>
    <row r="348138"/>
    <row r="348139"/>
    <row r="348140"/>
    <row r="348141"/>
    <row r="348142"/>
    <row r="348143"/>
    <row r="348144"/>
    <row r="348145"/>
    <row r="348146"/>
    <row r="348147"/>
    <row r="348148"/>
    <row r="348149"/>
    <row r="348150"/>
    <row r="348151"/>
    <row r="348152"/>
    <row r="348153"/>
    <row r="348154"/>
    <row r="348155"/>
    <row r="348156"/>
    <row r="348157"/>
    <row r="348158"/>
    <row r="348159"/>
    <row r="348160"/>
    <row r="348161"/>
    <row r="348162"/>
    <row r="348163"/>
    <row r="348164"/>
    <row r="348165"/>
    <row r="348166"/>
    <row r="348167"/>
    <row r="348168"/>
    <row r="348169"/>
    <row r="348170"/>
    <row r="348171"/>
    <row r="348172"/>
    <row r="348173"/>
    <row r="348174"/>
    <row r="348175"/>
    <row r="348176"/>
    <row r="348177"/>
    <row r="348178"/>
    <row r="348179"/>
    <row r="348180"/>
    <row r="348181"/>
    <row r="348182"/>
    <row r="348183"/>
    <row r="348184"/>
    <row r="348185"/>
    <row r="348186"/>
    <row r="348187"/>
    <row r="348188"/>
    <row r="348189"/>
    <row r="348190"/>
    <row r="348191"/>
    <row r="348192"/>
    <row r="348193"/>
    <row r="348194"/>
    <row r="348195"/>
    <row r="348196"/>
    <row r="348197"/>
    <row r="348198"/>
    <row r="348199"/>
    <row r="348200"/>
    <row r="348201"/>
    <row r="348202"/>
    <row r="348203"/>
    <row r="348204"/>
    <row r="348205"/>
    <row r="348206"/>
    <row r="348207"/>
    <row r="348208"/>
    <row r="348209"/>
    <row r="348210"/>
    <row r="348211"/>
    <row r="348212"/>
    <row r="348213"/>
    <row r="348214"/>
    <row r="348215"/>
    <row r="348216"/>
    <row r="348217"/>
    <row r="348218"/>
    <row r="348219"/>
    <row r="348220"/>
    <row r="348221"/>
    <row r="348222"/>
    <row r="348223"/>
    <row r="348224"/>
    <row r="348225"/>
    <row r="348226"/>
    <row r="348227"/>
    <row r="348228"/>
    <row r="348229"/>
    <row r="348230"/>
    <row r="348231"/>
    <row r="348232"/>
    <row r="348233"/>
    <row r="348234"/>
    <row r="348235"/>
    <row r="348236"/>
    <row r="348237"/>
    <row r="348238"/>
    <row r="348239"/>
    <row r="348240"/>
    <row r="348241"/>
    <row r="348242"/>
    <row r="348243"/>
    <row r="348244"/>
    <row r="348245"/>
    <row r="348246"/>
    <row r="348247"/>
    <row r="348248"/>
    <row r="348249"/>
    <row r="348250"/>
    <row r="348251"/>
    <row r="348252"/>
    <row r="348253"/>
    <row r="348254"/>
    <row r="348255"/>
    <row r="348256"/>
    <row r="348257"/>
    <row r="348258"/>
    <row r="348259"/>
    <row r="348260"/>
    <row r="348261"/>
    <row r="348262"/>
    <row r="348263"/>
    <row r="348264"/>
    <row r="348265"/>
    <row r="348266"/>
    <row r="348267"/>
    <row r="348268"/>
    <row r="348269"/>
    <row r="348270"/>
    <row r="348271"/>
    <row r="348272"/>
    <row r="348273"/>
    <row r="348274"/>
    <row r="348275"/>
    <row r="348276"/>
    <row r="348277"/>
    <row r="348278"/>
    <row r="348279"/>
    <row r="348280"/>
    <row r="348281"/>
    <row r="348282"/>
    <row r="348283"/>
    <row r="348284"/>
    <row r="348285"/>
    <row r="348286"/>
    <row r="348287"/>
    <row r="348288"/>
    <row r="348289"/>
    <row r="348290"/>
    <row r="348291"/>
    <row r="348292"/>
    <row r="348293"/>
    <row r="348294"/>
    <row r="348295"/>
    <row r="348296"/>
    <row r="348297"/>
    <row r="348298"/>
    <row r="348299"/>
    <row r="348300"/>
    <row r="348301"/>
    <row r="348302"/>
    <row r="348303"/>
    <row r="348304"/>
    <row r="348305"/>
    <row r="348306"/>
    <row r="348307"/>
    <row r="348308"/>
    <row r="348309"/>
    <row r="348310"/>
    <row r="348311"/>
    <row r="348312"/>
    <row r="348313"/>
    <row r="348314"/>
    <row r="348315"/>
    <row r="348316"/>
    <row r="348317"/>
    <row r="348318"/>
    <row r="348319"/>
    <row r="348320"/>
    <row r="348321"/>
    <row r="348322"/>
    <row r="348323"/>
    <row r="348324"/>
    <row r="348325"/>
    <row r="348326"/>
    <row r="348327"/>
    <row r="348328"/>
    <row r="348329"/>
    <row r="348330"/>
    <row r="348331"/>
    <row r="348332"/>
    <row r="348333"/>
    <row r="348334"/>
    <row r="348335"/>
    <row r="348336"/>
    <row r="348337"/>
    <row r="348338"/>
    <row r="348339"/>
    <row r="348340"/>
    <row r="348341"/>
    <row r="348342"/>
    <row r="348343"/>
    <row r="348344"/>
    <row r="348345"/>
    <row r="348346"/>
    <row r="348347"/>
    <row r="348348"/>
    <row r="348349"/>
    <row r="348350"/>
    <row r="348351"/>
    <row r="348352"/>
    <row r="348353"/>
    <row r="348354"/>
    <row r="348355"/>
    <row r="348356"/>
    <row r="348357"/>
    <row r="348358"/>
    <row r="348359"/>
    <row r="348360"/>
    <row r="348361"/>
    <row r="348362"/>
    <row r="348363"/>
    <row r="348364"/>
    <row r="348365"/>
    <row r="348366"/>
    <row r="348367"/>
    <row r="348368"/>
    <row r="348369"/>
    <row r="348370"/>
    <row r="348371"/>
    <row r="348372"/>
    <row r="348373"/>
    <row r="348374"/>
    <row r="348375"/>
    <row r="348376"/>
    <row r="348377"/>
    <row r="348378"/>
    <row r="348379"/>
    <row r="348380"/>
    <row r="348381"/>
    <row r="348382"/>
    <row r="348383"/>
    <row r="348384"/>
    <row r="348385"/>
    <row r="348386"/>
    <row r="348387"/>
    <row r="348388"/>
    <row r="348389"/>
    <row r="348390"/>
    <row r="348391"/>
    <row r="348392"/>
    <row r="348393"/>
    <row r="348394"/>
    <row r="348395"/>
    <row r="348396"/>
    <row r="348397"/>
    <row r="348398"/>
    <row r="348399"/>
    <row r="348400"/>
    <row r="348401"/>
    <row r="348402"/>
    <row r="348403"/>
    <row r="348404"/>
    <row r="348405"/>
    <row r="348406"/>
    <row r="348407"/>
    <row r="348408"/>
    <row r="348409"/>
    <row r="348410"/>
    <row r="348411"/>
    <row r="348412"/>
    <row r="348413"/>
    <row r="348414"/>
    <row r="348415"/>
    <row r="348416"/>
    <row r="348417"/>
    <row r="348418"/>
    <row r="348419"/>
    <row r="348420"/>
    <row r="348421"/>
    <row r="348422"/>
    <row r="348423"/>
    <row r="348424"/>
    <row r="348425"/>
    <row r="348426"/>
    <row r="348427"/>
    <row r="348428"/>
    <row r="348429"/>
    <row r="348430"/>
    <row r="348431"/>
    <row r="348432"/>
    <row r="348433"/>
    <row r="348434"/>
    <row r="348435"/>
    <row r="348436"/>
    <row r="348437"/>
    <row r="348438"/>
    <row r="348439"/>
    <row r="348440"/>
    <row r="348441"/>
    <row r="348442"/>
    <row r="348443"/>
    <row r="348444"/>
    <row r="348445"/>
    <row r="348446"/>
    <row r="348447"/>
    <row r="348448"/>
    <row r="348449"/>
    <row r="348450"/>
    <row r="348451"/>
    <row r="348452"/>
    <row r="348453"/>
    <row r="348454"/>
    <row r="348455"/>
    <row r="348456"/>
    <row r="348457"/>
    <row r="348458"/>
    <row r="348459"/>
    <row r="348460"/>
    <row r="348461"/>
    <row r="348462"/>
    <row r="348463"/>
    <row r="348464"/>
    <row r="348465"/>
    <row r="348466"/>
    <row r="348467"/>
    <row r="348468"/>
    <row r="348469"/>
    <row r="348470"/>
    <row r="348471"/>
    <row r="348472"/>
    <row r="348473"/>
    <row r="348474"/>
    <row r="348475"/>
    <row r="348476"/>
    <row r="348477"/>
    <row r="348478"/>
    <row r="348479"/>
    <row r="348480"/>
    <row r="348481"/>
    <row r="348482"/>
    <row r="348483"/>
    <row r="348484"/>
    <row r="348485"/>
    <row r="348486"/>
    <row r="348487"/>
    <row r="348488"/>
    <row r="348489"/>
    <row r="348490"/>
    <row r="348491"/>
    <row r="348492"/>
    <row r="348493"/>
    <row r="348494"/>
    <row r="348495"/>
    <row r="348496"/>
    <row r="348497"/>
    <row r="348498"/>
    <row r="348499"/>
    <row r="348500"/>
    <row r="348501"/>
    <row r="348502"/>
    <row r="348503"/>
    <row r="348504"/>
    <row r="348505"/>
    <row r="348506"/>
    <row r="348507"/>
    <row r="348508"/>
    <row r="348509"/>
    <row r="348510"/>
    <row r="348511"/>
    <row r="348512"/>
    <row r="348513"/>
    <row r="348514"/>
    <row r="348515"/>
    <row r="348516"/>
    <row r="348517"/>
    <row r="348518"/>
    <row r="348519"/>
    <row r="348520"/>
    <row r="348521"/>
    <row r="348522"/>
    <row r="348523"/>
    <row r="348524"/>
    <row r="348525"/>
    <row r="348526"/>
    <row r="348527"/>
    <row r="348528"/>
    <row r="348529"/>
    <row r="348530"/>
    <row r="348531"/>
    <row r="348532"/>
    <row r="348533"/>
    <row r="348534"/>
    <row r="348535"/>
    <row r="348536"/>
    <row r="348537"/>
    <row r="348538"/>
    <row r="348539"/>
    <row r="348540"/>
    <row r="348541"/>
    <row r="348542"/>
    <row r="348543"/>
    <row r="348544"/>
    <row r="348545"/>
    <row r="348546"/>
    <row r="348547"/>
    <row r="348548"/>
    <row r="348549"/>
    <row r="348550"/>
    <row r="348551"/>
    <row r="348552"/>
    <row r="348553"/>
    <row r="348554"/>
    <row r="348555"/>
    <row r="348556"/>
    <row r="348557"/>
    <row r="348558"/>
    <row r="348559"/>
    <row r="348560"/>
    <row r="348561"/>
    <row r="348562"/>
    <row r="348563"/>
    <row r="348564"/>
    <row r="348565"/>
    <row r="348566"/>
    <row r="348567"/>
    <row r="348568"/>
    <row r="348569"/>
    <row r="348570"/>
    <row r="348571"/>
    <row r="348572"/>
    <row r="348573"/>
    <row r="348574"/>
    <row r="348575"/>
    <row r="348576"/>
    <row r="348577"/>
    <row r="348578"/>
    <row r="348579"/>
    <row r="348580"/>
    <row r="348581"/>
    <row r="348582"/>
    <row r="348583"/>
    <row r="348584"/>
    <row r="348585"/>
    <row r="348586"/>
    <row r="348587"/>
    <row r="348588"/>
    <row r="348589"/>
    <row r="348590"/>
    <row r="348591"/>
    <row r="348592"/>
    <row r="348593"/>
    <row r="348594"/>
    <row r="348595"/>
    <row r="348596"/>
    <row r="348597"/>
    <row r="348598"/>
    <row r="348599"/>
    <row r="348600"/>
    <row r="348601"/>
    <row r="348602"/>
    <row r="348603"/>
    <row r="348604"/>
    <row r="348605"/>
    <row r="348606"/>
    <row r="348607"/>
    <row r="348608"/>
    <row r="348609"/>
    <row r="348610"/>
    <row r="348611"/>
    <row r="348612"/>
    <row r="348613"/>
    <row r="348614"/>
    <row r="348615"/>
    <row r="348616"/>
    <row r="348617"/>
    <row r="348618"/>
    <row r="348619"/>
    <row r="348620"/>
    <row r="348621"/>
    <row r="348622"/>
    <row r="348623"/>
    <row r="348624"/>
    <row r="348625"/>
    <row r="348626"/>
    <row r="348627"/>
    <row r="348628"/>
    <row r="348629"/>
    <row r="348630"/>
    <row r="348631"/>
    <row r="348632"/>
    <row r="348633"/>
    <row r="348634"/>
    <row r="348635"/>
    <row r="348636"/>
    <row r="348637"/>
    <row r="348638"/>
    <row r="348639"/>
    <row r="348640"/>
    <row r="348641"/>
    <row r="348642"/>
    <row r="348643"/>
    <row r="348644"/>
    <row r="348645"/>
    <row r="348646"/>
    <row r="348647"/>
    <row r="348648"/>
    <row r="348649"/>
    <row r="348650"/>
    <row r="348651"/>
    <row r="348652"/>
    <row r="348653"/>
    <row r="348654"/>
    <row r="348655"/>
    <row r="348656"/>
    <row r="348657"/>
    <row r="348658"/>
    <row r="348659"/>
    <row r="348660"/>
    <row r="348661"/>
    <row r="348662"/>
    <row r="348663"/>
    <row r="348664"/>
    <row r="348665"/>
    <row r="348666"/>
    <row r="348667"/>
    <row r="348668"/>
    <row r="348669"/>
    <row r="348670"/>
    <row r="348671"/>
    <row r="348672"/>
    <row r="348673"/>
    <row r="348674"/>
    <row r="348675"/>
    <row r="348676"/>
    <row r="348677"/>
    <row r="348678"/>
    <row r="348679"/>
    <row r="348680"/>
    <row r="348681"/>
    <row r="348682"/>
    <row r="348683"/>
    <row r="348684"/>
    <row r="348685"/>
    <row r="348686"/>
    <row r="348687"/>
    <row r="348688"/>
    <row r="348689"/>
    <row r="348690"/>
    <row r="348691"/>
    <row r="348692"/>
    <row r="348693"/>
    <row r="348694"/>
    <row r="348695"/>
    <row r="348696"/>
    <row r="348697"/>
    <row r="348698"/>
    <row r="348699"/>
    <row r="348700"/>
    <row r="348701"/>
    <row r="348702"/>
    <row r="348703"/>
    <row r="348704"/>
    <row r="348705"/>
    <row r="348706"/>
    <row r="348707"/>
    <row r="348708"/>
    <row r="348709"/>
    <row r="348710"/>
    <row r="348711"/>
    <row r="348712"/>
    <row r="348713"/>
    <row r="348714"/>
    <row r="348715"/>
    <row r="348716"/>
    <row r="348717"/>
    <row r="348718"/>
    <row r="348719"/>
    <row r="348720"/>
    <row r="348721"/>
    <row r="348722"/>
    <row r="348723"/>
    <row r="348724"/>
    <row r="348725"/>
    <row r="348726"/>
    <row r="348727"/>
    <row r="348728"/>
    <row r="348729"/>
    <row r="348730"/>
    <row r="348731"/>
    <row r="348732"/>
    <row r="348733"/>
    <row r="348734"/>
    <row r="348735"/>
    <row r="348736"/>
    <row r="348737"/>
    <row r="348738"/>
    <row r="348739"/>
    <row r="348740"/>
    <row r="348741"/>
    <row r="348742"/>
    <row r="348743"/>
    <row r="348744"/>
    <row r="348745"/>
    <row r="348746"/>
    <row r="348747"/>
    <row r="348748"/>
    <row r="348749"/>
    <row r="348750"/>
    <row r="348751"/>
    <row r="348752"/>
    <row r="348753"/>
    <row r="348754"/>
    <row r="348755"/>
    <row r="348756"/>
    <row r="348757"/>
    <row r="348758"/>
    <row r="348759"/>
    <row r="348760"/>
    <row r="348761"/>
    <row r="348762"/>
    <row r="348763"/>
    <row r="348764"/>
    <row r="348765"/>
    <row r="348766"/>
    <row r="348767"/>
    <row r="348768"/>
    <row r="348769"/>
    <row r="348770"/>
    <row r="348771"/>
    <row r="348772"/>
    <row r="348773"/>
    <row r="348774"/>
    <row r="348775"/>
    <row r="348776"/>
    <row r="348777"/>
    <row r="348778"/>
    <row r="348779"/>
    <row r="348780"/>
    <row r="348781"/>
    <row r="348782"/>
    <row r="348783"/>
    <row r="348784"/>
    <row r="348785"/>
    <row r="348786"/>
    <row r="348787"/>
    <row r="348788"/>
    <row r="348789"/>
    <row r="348790"/>
    <row r="348791"/>
    <row r="348792"/>
    <row r="348793"/>
    <row r="348794"/>
    <row r="348795"/>
    <row r="348796"/>
    <row r="348797"/>
    <row r="348798"/>
    <row r="348799"/>
    <row r="348800"/>
    <row r="348801"/>
    <row r="348802"/>
    <row r="348803"/>
    <row r="348804"/>
    <row r="348805"/>
    <row r="348806"/>
    <row r="348807"/>
    <row r="348808"/>
    <row r="348809"/>
    <row r="348810"/>
    <row r="348811"/>
    <row r="348812"/>
    <row r="348813"/>
    <row r="348814"/>
    <row r="348815"/>
    <row r="348816"/>
    <row r="348817"/>
    <row r="348818"/>
    <row r="348819"/>
    <row r="348820"/>
    <row r="348821"/>
    <row r="348822"/>
    <row r="348823"/>
    <row r="348824"/>
    <row r="348825"/>
    <row r="348826"/>
    <row r="348827"/>
    <row r="348828"/>
    <row r="348829"/>
    <row r="348830"/>
    <row r="348831"/>
    <row r="348832"/>
    <row r="348833"/>
    <row r="348834"/>
    <row r="348835"/>
    <row r="348836"/>
    <row r="348837"/>
    <row r="348838"/>
    <row r="348839"/>
    <row r="348840"/>
    <row r="348841"/>
    <row r="348842"/>
    <row r="348843"/>
    <row r="348844"/>
    <row r="348845"/>
    <row r="348846"/>
    <row r="348847"/>
    <row r="348848"/>
    <row r="348849"/>
    <row r="348850"/>
    <row r="348851"/>
    <row r="348852"/>
    <row r="348853"/>
    <row r="348854"/>
    <row r="348855"/>
    <row r="348856"/>
    <row r="348857"/>
    <row r="348858"/>
    <row r="348859"/>
    <row r="348860"/>
    <row r="348861"/>
    <row r="348862"/>
    <row r="348863"/>
    <row r="348864"/>
    <row r="348865"/>
    <row r="348866"/>
    <row r="348867"/>
    <row r="348868"/>
    <row r="348869"/>
    <row r="348870"/>
    <row r="348871"/>
    <row r="348872"/>
    <row r="348873"/>
    <row r="348874"/>
    <row r="348875"/>
    <row r="348876"/>
    <row r="348877"/>
    <row r="348878"/>
    <row r="348879"/>
    <row r="348880"/>
    <row r="348881"/>
    <row r="348882"/>
    <row r="348883"/>
    <row r="348884"/>
    <row r="348885"/>
    <row r="348886"/>
    <row r="348887"/>
    <row r="348888"/>
    <row r="348889"/>
    <row r="348890"/>
    <row r="348891"/>
    <row r="348892"/>
    <row r="348893"/>
    <row r="348894"/>
    <row r="348895"/>
    <row r="348896"/>
    <row r="348897"/>
    <row r="348898"/>
    <row r="348899"/>
    <row r="348900"/>
    <row r="348901"/>
    <row r="348902"/>
    <row r="348903"/>
    <row r="348904"/>
    <row r="348905"/>
    <row r="348906"/>
    <row r="348907"/>
    <row r="348908"/>
    <row r="348909"/>
    <row r="348910"/>
    <row r="348911"/>
    <row r="348912"/>
    <row r="348913"/>
    <row r="348914"/>
    <row r="348915"/>
    <row r="348916"/>
    <row r="348917"/>
    <row r="348918"/>
    <row r="348919"/>
    <row r="348920"/>
    <row r="348921"/>
    <row r="348922"/>
    <row r="348923"/>
    <row r="348924"/>
    <row r="348925"/>
    <row r="348926"/>
    <row r="348927"/>
    <row r="348928"/>
    <row r="348929"/>
    <row r="348930"/>
    <row r="348931"/>
    <row r="348932"/>
    <row r="348933"/>
    <row r="348934"/>
    <row r="348935"/>
    <row r="348936"/>
    <row r="348937"/>
    <row r="348938"/>
    <row r="348939"/>
    <row r="348940"/>
    <row r="348941"/>
    <row r="348942"/>
    <row r="348943"/>
    <row r="348944"/>
    <row r="348945"/>
    <row r="348946"/>
    <row r="348947"/>
    <row r="348948"/>
    <row r="348949"/>
    <row r="348950"/>
    <row r="348951"/>
    <row r="348952"/>
    <row r="348953"/>
    <row r="348954"/>
    <row r="348955"/>
    <row r="348956"/>
    <row r="348957"/>
    <row r="348958"/>
    <row r="348959"/>
    <row r="348960"/>
    <row r="348961"/>
    <row r="348962"/>
    <row r="348963"/>
    <row r="348964"/>
    <row r="348965"/>
    <row r="348966"/>
    <row r="348967"/>
    <row r="348968"/>
    <row r="348969"/>
    <row r="348970"/>
    <row r="348971"/>
    <row r="348972"/>
    <row r="348973"/>
    <row r="348974"/>
    <row r="348975"/>
    <row r="348976"/>
    <row r="348977"/>
    <row r="348978"/>
    <row r="348979"/>
    <row r="348980"/>
    <row r="348981"/>
    <row r="348982"/>
    <row r="348983"/>
    <row r="348984"/>
    <row r="348985"/>
    <row r="348986"/>
    <row r="348987"/>
    <row r="348988"/>
    <row r="348989"/>
    <row r="348990"/>
    <row r="348991"/>
    <row r="348992"/>
    <row r="348993"/>
    <row r="348994"/>
    <row r="348995"/>
    <row r="348996"/>
    <row r="348997"/>
    <row r="348998"/>
    <row r="348999"/>
    <row r="349000"/>
    <row r="349001"/>
    <row r="349002"/>
    <row r="349003"/>
    <row r="349004"/>
    <row r="349005"/>
    <row r="349006"/>
    <row r="349007"/>
    <row r="349008"/>
    <row r="349009"/>
    <row r="349010"/>
    <row r="349011"/>
    <row r="349012"/>
    <row r="349013"/>
    <row r="349014"/>
    <row r="349015"/>
    <row r="349016"/>
    <row r="349017"/>
    <row r="349018"/>
    <row r="349019"/>
    <row r="349020"/>
    <row r="349021"/>
    <row r="349022"/>
    <row r="349023"/>
    <row r="349024"/>
    <row r="349025"/>
    <row r="349026"/>
    <row r="349027"/>
    <row r="349028"/>
    <row r="349029"/>
    <row r="349030"/>
    <row r="349031"/>
    <row r="349032"/>
    <row r="349033"/>
    <row r="349034"/>
    <row r="349035"/>
    <row r="349036"/>
    <row r="349037"/>
    <row r="349038"/>
    <row r="349039"/>
    <row r="349040"/>
    <row r="349041"/>
    <row r="349042"/>
    <row r="349043"/>
    <row r="349044"/>
    <row r="349045"/>
    <row r="349046"/>
    <row r="349047"/>
    <row r="349048"/>
    <row r="349049"/>
    <row r="349050"/>
    <row r="349051"/>
    <row r="349052"/>
    <row r="349053"/>
    <row r="349054"/>
    <row r="349055"/>
    <row r="349056"/>
    <row r="349057"/>
    <row r="349058"/>
    <row r="349059"/>
    <row r="349060"/>
    <row r="349061"/>
    <row r="349062"/>
    <row r="349063"/>
    <row r="349064"/>
    <row r="349065"/>
    <row r="349066"/>
    <row r="349067"/>
    <row r="349068"/>
    <row r="349069"/>
    <row r="349070"/>
    <row r="349071"/>
    <row r="349072"/>
    <row r="349073"/>
    <row r="349074"/>
    <row r="349075"/>
    <row r="349076"/>
    <row r="349077"/>
    <row r="349078"/>
    <row r="349079"/>
    <row r="349080"/>
    <row r="349081"/>
    <row r="349082"/>
    <row r="349083"/>
    <row r="349084"/>
    <row r="349085"/>
    <row r="349086"/>
    <row r="349087"/>
    <row r="349088"/>
    <row r="349089"/>
    <row r="349090"/>
    <row r="349091"/>
    <row r="349092"/>
    <row r="349093"/>
    <row r="349094"/>
    <row r="349095"/>
    <row r="349096"/>
    <row r="349097"/>
    <row r="349098"/>
    <row r="349099"/>
    <row r="349100"/>
    <row r="349101"/>
    <row r="349102"/>
    <row r="349103"/>
    <row r="349104"/>
    <row r="349105"/>
    <row r="349106"/>
    <row r="349107"/>
    <row r="349108"/>
    <row r="349109"/>
    <row r="349110"/>
    <row r="349111"/>
    <row r="349112"/>
    <row r="349113"/>
    <row r="349114"/>
    <row r="349115"/>
    <row r="349116"/>
    <row r="349117"/>
    <row r="349118"/>
    <row r="349119"/>
    <row r="349120"/>
    <row r="349121"/>
    <row r="349122"/>
    <row r="349123"/>
    <row r="349124"/>
    <row r="349125"/>
    <row r="349126"/>
    <row r="349127"/>
    <row r="349128"/>
    <row r="349129"/>
    <row r="349130"/>
    <row r="349131"/>
    <row r="349132"/>
    <row r="349133"/>
    <row r="349134"/>
    <row r="349135"/>
    <row r="349136"/>
    <row r="349137"/>
    <row r="349138"/>
    <row r="349139"/>
    <row r="349140"/>
    <row r="349141"/>
    <row r="349142"/>
    <row r="349143"/>
    <row r="349144"/>
    <row r="349145"/>
    <row r="349146"/>
    <row r="349147"/>
    <row r="349148"/>
    <row r="349149"/>
    <row r="349150"/>
    <row r="349151"/>
    <row r="349152"/>
    <row r="349153"/>
    <row r="349154"/>
    <row r="349155"/>
    <row r="349156"/>
    <row r="349157"/>
    <row r="349158"/>
    <row r="349159"/>
    <row r="349160"/>
    <row r="349161"/>
    <row r="349162"/>
    <row r="349163"/>
    <row r="349164"/>
    <row r="349165"/>
    <row r="349166"/>
    <row r="349167"/>
    <row r="349168"/>
    <row r="349169"/>
    <row r="349170"/>
    <row r="349171"/>
    <row r="349172"/>
    <row r="349173"/>
    <row r="349174"/>
    <row r="349175"/>
    <row r="349176"/>
    <row r="349177"/>
    <row r="349178"/>
    <row r="349179"/>
    <row r="349180"/>
    <row r="349181"/>
    <row r="349182"/>
    <row r="349183"/>
    <row r="349184"/>
    <row r="349185"/>
    <row r="349186"/>
    <row r="349187"/>
    <row r="349188"/>
    <row r="349189"/>
    <row r="349190"/>
    <row r="349191"/>
    <row r="349192"/>
    <row r="349193"/>
    <row r="349194"/>
    <row r="349195"/>
    <row r="349196"/>
    <row r="349197"/>
    <row r="349198"/>
    <row r="349199"/>
    <row r="349200"/>
    <row r="349201"/>
    <row r="349202"/>
    <row r="349203"/>
    <row r="349204"/>
    <row r="349205"/>
    <row r="349206"/>
    <row r="349207"/>
    <row r="349208"/>
    <row r="349209"/>
    <row r="349210"/>
    <row r="349211"/>
    <row r="349212"/>
    <row r="349213"/>
    <row r="349214"/>
    <row r="349215"/>
    <row r="349216"/>
    <row r="349217"/>
    <row r="349218"/>
    <row r="349219"/>
    <row r="349220"/>
    <row r="349221"/>
    <row r="349222"/>
    <row r="349223"/>
    <row r="349224"/>
    <row r="349225"/>
    <row r="349226"/>
    <row r="349227"/>
    <row r="349228"/>
    <row r="349229"/>
    <row r="349230"/>
    <row r="349231"/>
    <row r="349232"/>
    <row r="349233"/>
    <row r="349234"/>
    <row r="349235"/>
    <row r="349236"/>
    <row r="349237"/>
    <row r="349238"/>
    <row r="349239"/>
    <row r="349240"/>
    <row r="349241"/>
    <row r="349242"/>
    <row r="349243"/>
    <row r="349244"/>
    <row r="349245"/>
    <row r="349246"/>
    <row r="349247"/>
    <row r="349248"/>
    <row r="349249"/>
    <row r="349250"/>
    <row r="349251"/>
    <row r="349252"/>
    <row r="349253"/>
    <row r="349254"/>
    <row r="349255"/>
    <row r="349256"/>
    <row r="349257"/>
    <row r="349258"/>
    <row r="349259"/>
    <row r="349260"/>
    <row r="349261"/>
    <row r="349262"/>
    <row r="349263"/>
    <row r="349264"/>
    <row r="349265"/>
    <row r="349266"/>
    <row r="349267"/>
    <row r="349268"/>
    <row r="349269"/>
    <row r="349270"/>
    <row r="349271"/>
    <row r="349272"/>
    <row r="349273"/>
    <row r="349274"/>
    <row r="349275"/>
    <row r="349276"/>
    <row r="349277"/>
    <row r="349278"/>
    <row r="349279"/>
    <row r="349280"/>
    <row r="349281"/>
    <row r="349282"/>
    <row r="349283"/>
    <row r="349284"/>
    <row r="349285"/>
    <row r="349286"/>
    <row r="349287"/>
    <row r="349288"/>
    <row r="349289"/>
    <row r="349290"/>
    <row r="349291"/>
    <row r="349292"/>
    <row r="349293"/>
    <row r="349294"/>
    <row r="349295"/>
    <row r="349296"/>
    <row r="349297"/>
    <row r="349298"/>
    <row r="349299"/>
    <row r="349300"/>
    <row r="349301"/>
    <row r="349302"/>
    <row r="349303"/>
    <row r="349304"/>
    <row r="349305"/>
    <row r="349306"/>
    <row r="349307"/>
    <row r="349308"/>
    <row r="349309"/>
    <row r="349310"/>
    <row r="349311"/>
    <row r="349312"/>
    <row r="349313"/>
    <row r="349314"/>
    <row r="349315"/>
    <row r="349316"/>
    <row r="349317"/>
    <row r="349318"/>
    <row r="349319"/>
    <row r="349320"/>
    <row r="349321"/>
    <row r="349322"/>
    <row r="349323"/>
    <row r="349324"/>
    <row r="349325"/>
    <row r="349326"/>
    <row r="349327"/>
    <row r="349328"/>
    <row r="349329"/>
    <row r="349330"/>
    <row r="349331"/>
    <row r="349332"/>
    <row r="349333"/>
    <row r="349334"/>
    <row r="349335"/>
    <row r="349336"/>
    <row r="349337"/>
    <row r="349338"/>
    <row r="349339"/>
    <row r="349340"/>
    <row r="349341"/>
    <row r="349342"/>
    <row r="349343"/>
    <row r="349344"/>
    <row r="349345"/>
    <row r="349346"/>
    <row r="349347"/>
    <row r="349348"/>
    <row r="349349"/>
    <row r="349350"/>
    <row r="349351"/>
    <row r="349352"/>
    <row r="349353"/>
    <row r="349354"/>
    <row r="349355"/>
    <row r="349356"/>
    <row r="349357"/>
    <row r="349358"/>
    <row r="349359"/>
    <row r="349360"/>
    <row r="349361"/>
    <row r="349362"/>
    <row r="349363"/>
    <row r="349364"/>
    <row r="349365"/>
    <row r="349366"/>
    <row r="349367"/>
    <row r="349368"/>
    <row r="349369"/>
    <row r="349370"/>
    <row r="349371"/>
    <row r="349372"/>
    <row r="349373"/>
    <row r="349374"/>
    <row r="349375"/>
    <row r="349376"/>
    <row r="349377"/>
    <row r="349378"/>
    <row r="349379"/>
    <row r="349380"/>
    <row r="349381"/>
    <row r="349382"/>
    <row r="349383"/>
    <row r="349384"/>
    <row r="349385"/>
    <row r="349386"/>
    <row r="349387"/>
    <row r="349388"/>
    <row r="349389"/>
    <row r="349390"/>
    <row r="349391"/>
    <row r="349392"/>
    <row r="349393"/>
    <row r="349394"/>
    <row r="349395"/>
    <row r="349396"/>
    <row r="349397"/>
    <row r="349398"/>
    <row r="349399"/>
    <row r="349400"/>
    <row r="349401"/>
    <row r="349402"/>
    <row r="349403"/>
    <row r="349404"/>
    <row r="349405"/>
    <row r="349406"/>
    <row r="349407"/>
    <row r="349408"/>
    <row r="349409"/>
    <row r="349410"/>
    <row r="349411"/>
    <row r="349412"/>
    <row r="349413"/>
    <row r="349414"/>
    <row r="349415"/>
    <row r="349416"/>
    <row r="349417"/>
    <row r="349418"/>
    <row r="349419"/>
    <row r="349420"/>
    <row r="349421"/>
    <row r="349422"/>
    <row r="349423"/>
    <row r="349424"/>
    <row r="349425"/>
    <row r="349426"/>
    <row r="349427"/>
    <row r="349428"/>
    <row r="349429"/>
    <row r="349430"/>
    <row r="349431"/>
    <row r="349432"/>
    <row r="349433"/>
    <row r="349434"/>
    <row r="349435"/>
    <row r="349436"/>
    <row r="349437"/>
    <row r="349438"/>
    <row r="349439"/>
    <row r="349440"/>
    <row r="349441"/>
    <row r="349442"/>
    <row r="349443"/>
    <row r="349444"/>
    <row r="349445"/>
    <row r="349446"/>
    <row r="349447"/>
    <row r="349448"/>
    <row r="349449"/>
    <row r="349450"/>
    <row r="349451"/>
    <row r="349452"/>
    <row r="349453"/>
    <row r="349454"/>
    <row r="349455"/>
    <row r="349456"/>
    <row r="349457"/>
    <row r="349458"/>
    <row r="349459"/>
    <row r="349460"/>
    <row r="349461"/>
    <row r="349462"/>
    <row r="349463"/>
    <row r="349464"/>
    <row r="349465"/>
    <row r="349466"/>
    <row r="349467"/>
    <row r="349468"/>
    <row r="349469"/>
    <row r="349470"/>
    <row r="349471"/>
    <row r="349472"/>
    <row r="349473"/>
    <row r="349474"/>
    <row r="349475"/>
    <row r="349476"/>
    <row r="349477"/>
    <row r="349478"/>
    <row r="349479"/>
    <row r="349480"/>
    <row r="349481"/>
    <row r="349482"/>
    <row r="349483"/>
    <row r="349484"/>
    <row r="349485"/>
    <row r="349486"/>
    <row r="349487"/>
    <row r="349488"/>
    <row r="349489"/>
    <row r="349490"/>
    <row r="349491"/>
    <row r="349492"/>
    <row r="349493"/>
    <row r="349494"/>
    <row r="349495"/>
    <row r="349496"/>
    <row r="349497"/>
    <row r="349498"/>
    <row r="349499"/>
    <row r="349500"/>
    <row r="349501"/>
    <row r="349502"/>
    <row r="349503"/>
    <row r="349504"/>
    <row r="349505"/>
    <row r="349506"/>
    <row r="349507"/>
    <row r="349508"/>
    <row r="349509"/>
    <row r="349510"/>
    <row r="349511"/>
    <row r="349512"/>
    <row r="349513"/>
    <row r="349514"/>
    <row r="349515"/>
    <row r="349516"/>
    <row r="349517"/>
    <row r="349518"/>
    <row r="349519"/>
    <row r="349520"/>
    <row r="349521"/>
    <row r="349522"/>
    <row r="349523"/>
    <row r="349524"/>
    <row r="349525"/>
    <row r="349526"/>
    <row r="349527"/>
    <row r="349528"/>
    <row r="349529"/>
    <row r="349530"/>
    <row r="349531"/>
    <row r="349532"/>
    <row r="349533"/>
    <row r="349534"/>
    <row r="349535"/>
    <row r="349536"/>
    <row r="349537"/>
    <row r="349538"/>
    <row r="349539"/>
    <row r="349540"/>
    <row r="349541"/>
    <row r="349542"/>
    <row r="349543"/>
    <row r="349544"/>
    <row r="349545"/>
    <row r="349546"/>
    <row r="349547"/>
    <row r="349548"/>
    <row r="349549"/>
    <row r="349550"/>
    <row r="349551"/>
    <row r="349552"/>
    <row r="349553"/>
    <row r="349554"/>
    <row r="349555"/>
    <row r="349556"/>
    <row r="349557"/>
    <row r="349558"/>
    <row r="349559"/>
    <row r="349560"/>
    <row r="349561"/>
    <row r="349562"/>
    <row r="349563"/>
    <row r="349564"/>
    <row r="349565"/>
    <row r="349566"/>
    <row r="349567"/>
    <row r="349568"/>
    <row r="349569"/>
    <row r="349570"/>
    <row r="349571"/>
    <row r="349572"/>
    <row r="349573"/>
    <row r="349574"/>
    <row r="349575"/>
    <row r="349576"/>
    <row r="349577"/>
    <row r="349578"/>
    <row r="349579"/>
    <row r="349580"/>
    <row r="349581"/>
    <row r="349582"/>
    <row r="349583"/>
    <row r="349584"/>
    <row r="349585"/>
    <row r="349586"/>
    <row r="349587"/>
    <row r="349588"/>
    <row r="349589"/>
    <row r="349590"/>
    <row r="349591"/>
    <row r="349592"/>
    <row r="349593"/>
    <row r="349594"/>
    <row r="349595"/>
    <row r="349596"/>
    <row r="349597"/>
    <row r="349598"/>
    <row r="349599"/>
    <row r="349600"/>
    <row r="349601"/>
    <row r="349602"/>
    <row r="349603"/>
    <row r="349604"/>
    <row r="349605"/>
    <row r="349606"/>
    <row r="349607"/>
    <row r="349608"/>
    <row r="349609"/>
    <row r="349610"/>
    <row r="349611"/>
    <row r="349612"/>
    <row r="349613"/>
    <row r="349614"/>
    <row r="349615"/>
    <row r="349616"/>
    <row r="349617"/>
    <row r="349618"/>
    <row r="349619"/>
    <row r="349620"/>
    <row r="349621"/>
    <row r="349622"/>
    <row r="349623"/>
    <row r="349624"/>
    <row r="349625"/>
    <row r="349626"/>
    <row r="349627"/>
    <row r="349628"/>
    <row r="349629"/>
    <row r="349630"/>
    <row r="349631"/>
    <row r="349632"/>
    <row r="349633"/>
    <row r="349634"/>
    <row r="349635"/>
    <row r="349636"/>
    <row r="349637"/>
    <row r="349638"/>
    <row r="349639"/>
    <row r="349640"/>
    <row r="349641"/>
    <row r="349642"/>
    <row r="349643"/>
    <row r="349644"/>
    <row r="349645"/>
    <row r="349646"/>
    <row r="349647"/>
    <row r="349648"/>
    <row r="349649"/>
    <row r="349650"/>
    <row r="349651"/>
    <row r="349652"/>
    <row r="349653"/>
    <row r="349654"/>
    <row r="349655"/>
    <row r="349656"/>
    <row r="349657"/>
    <row r="349658"/>
    <row r="349659"/>
    <row r="349660"/>
    <row r="349661"/>
    <row r="349662"/>
    <row r="349663"/>
    <row r="349664"/>
    <row r="349665"/>
    <row r="349666"/>
    <row r="349667"/>
    <row r="349668"/>
    <row r="349669"/>
    <row r="349670"/>
    <row r="349671"/>
    <row r="349672"/>
    <row r="349673"/>
    <row r="349674"/>
    <row r="349675"/>
    <row r="349676"/>
    <row r="349677"/>
    <row r="349678"/>
    <row r="349679"/>
    <row r="349680"/>
    <row r="349681"/>
    <row r="349682"/>
    <row r="349683"/>
    <row r="349684"/>
    <row r="349685"/>
    <row r="349686"/>
    <row r="349687"/>
    <row r="349688"/>
    <row r="349689"/>
    <row r="349690"/>
    <row r="349691"/>
    <row r="349692"/>
    <row r="349693"/>
    <row r="349694"/>
    <row r="349695"/>
    <row r="349696"/>
    <row r="349697"/>
    <row r="349698"/>
    <row r="349699"/>
    <row r="349700"/>
    <row r="349701"/>
    <row r="349702"/>
    <row r="349703"/>
    <row r="349704"/>
    <row r="349705"/>
    <row r="349706"/>
    <row r="349707"/>
    <row r="349708"/>
    <row r="349709"/>
    <row r="349710"/>
    <row r="349711"/>
    <row r="349712"/>
    <row r="349713"/>
    <row r="349714"/>
    <row r="349715"/>
    <row r="349716"/>
    <row r="349717"/>
    <row r="349718"/>
    <row r="349719"/>
    <row r="349720"/>
    <row r="349721"/>
    <row r="349722"/>
    <row r="349723"/>
    <row r="349724"/>
    <row r="349725"/>
    <row r="349726"/>
    <row r="349727"/>
    <row r="349728"/>
    <row r="349729"/>
    <row r="349730"/>
    <row r="349731"/>
    <row r="349732"/>
    <row r="349733"/>
    <row r="349734"/>
    <row r="349735"/>
    <row r="349736"/>
    <row r="349737"/>
    <row r="349738"/>
    <row r="349739"/>
    <row r="349740"/>
    <row r="349741"/>
    <row r="349742"/>
    <row r="349743"/>
    <row r="349744"/>
    <row r="349745"/>
    <row r="349746"/>
    <row r="349747"/>
    <row r="349748"/>
    <row r="349749"/>
    <row r="349750"/>
    <row r="349751"/>
    <row r="349752"/>
    <row r="349753"/>
    <row r="349754"/>
    <row r="349755"/>
    <row r="349756"/>
    <row r="349757"/>
    <row r="349758"/>
    <row r="349759"/>
    <row r="349760"/>
    <row r="349761"/>
    <row r="349762"/>
    <row r="349763"/>
    <row r="349764"/>
    <row r="349765"/>
    <row r="349766"/>
    <row r="349767"/>
    <row r="349768"/>
    <row r="349769"/>
    <row r="349770"/>
    <row r="349771"/>
    <row r="349772"/>
    <row r="349773"/>
    <row r="349774"/>
    <row r="349775"/>
    <row r="349776"/>
    <row r="349777"/>
    <row r="349778"/>
    <row r="349779"/>
    <row r="349780"/>
    <row r="349781"/>
    <row r="349782"/>
    <row r="349783"/>
    <row r="349784"/>
    <row r="349785"/>
    <row r="349786"/>
    <row r="349787"/>
    <row r="349788"/>
    <row r="349789"/>
    <row r="349790"/>
    <row r="349791"/>
    <row r="349792"/>
    <row r="349793"/>
    <row r="349794"/>
    <row r="349795"/>
    <row r="349796"/>
    <row r="349797"/>
    <row r="349798"/>
    <row r="349799"/>
    <row r="349800"/>
    <row r="349801"/>
    <row r="349802"/>
    <row r="349803"/>
    <row r="349804"/>
    <row r="349805"/>
    <row r="349806"/>
    <row r="349807"/>
    <row r="349808"/>
    <row r="349809"/>
    <row r="349810"/>
    <row r="349811"/>
    <row r="349812"/>
    <row r="349813"/>
    <row r="349814"/>
    <row r="349815"/>
    <row r="349816"/>
    <row r="349817"/>
    <row r="349818"/>
    <row r="349819"/>
    <row r="349820"/>
    <row r="349821"/>
    <row r="349822"/>
    <row r="349823"/>
    <row r="349824"/>
    <row r="349825"/>
    <row r="349826"/>
    <row r="349827"/>
    <row r="349828"/>
    <row r="349829"/>
    <row r="349830"/>
    <row r="349831"/>
    <row r="349832"/>
    <row r="349833"/>
    <row r="349834"/>
    <row r="349835"/>
    <row r="349836"/>
    <row r="349837"/>
    <row r="349838"/>
    <row r="349839"/>
    <row r="349840"/>
    <row r="349841"/>
    <row r="349842"/>
    <row r="349843"/>
    <row r="349844"/>
    <row r="349845"/>
    <row r="349846"/>
    <row r="349847"/>
    <row r="349848"/>
    <row r="349849"/>
    <row r="349850"/>
    <row r="349851"/>
    <row r="349852"/>
    <row r="349853"/>
    <row r="349854"/>
    <row r="349855"/>
    <row r="349856"/>
    <row r="349857"/>
    <row r="349858"/>
    <row r="349859"/>
    <row r="349860"/>
    <row r="349861"/>
    <row r="349862"/>
    <row r="349863"/>
    <row r="349864"/>
    <row r="349865"/>
    <row r="349866"/>
    <row r="349867"/>
    <row r="349868"/>
    <row r="349869"/>
    <row r="349870"/>
    <row r="349871"/>
    <row r="349872"/>
    <row r="349873"/>
    <row r="349874"/>
    <row r="349875"/>
    <row r="349876"/>
    <row r="349877"/>
    <row r="349878"/>
    <row r="349879"/>
    <row r="349880"/>
    <row r="349881"/>
    <row r="349882"/>
    <row r="349883"/>
    <row r="349884"/>
    <row r="349885"/>
    <row r="349886"/>
    <row r="349887"/>
    <row r="349888"/>
    <row r="349889"/>
    <row r="349890"/>
    <row r="349891"/>
    <row r="349892"/>
    <row r="349893"/>
    <row r="349894"/>
    <row r="349895"/>
    <row r="349896"/>
    <row r="349897"/>
    <row r="349898"/>
    <row r="349899"/>
    <row r="349900"/>
    <row r="349901"/>
    <row r="349902"/>
    <row r="349903"/>
    <row r="349904"/>
    <row r="349905"/>
    <row r="349906"/>
    <row r="349907"/>
    <row r="349908"/>
    <row r="349909"/>
    <row r="349910"/>
    <row r="349911"/>
    <row r="349912"/>
    <row r="349913"/>
    <row r="349914"/>
    <row r="349915"/>
    <row r="349916"/>
    <row r="349917"/>
    <row r="349918"/>
    <row r="349919"/>
    <row r="349920"/>
    <row r="349921"/>
    <row r="349922"/>
    <row r="349923"/>
    <row r="349924"/>
    <row r="349925"/>
    <row r="349926"/>
    <row r="349927"/>
    <row r="349928"/>
    <row r="349929"/>
    <row r="349930"/>
    <row r="349931"/>
    <row r="349932"/>
    <row r="349933"/>
    <row r="349934"/>
    <row r="349935"/>
    <row r="349936"/>
    <row r="349937"/>
    <row r="349938"/>
    <row r="349939"/>
    <row r="349940"/>
    <row r="349941"/>
    <row r="349942"/>
    <row r="349943"/>
    <row r="349944"/>
    <row r="349945"/>
    <row r="349946"/>
    <row r="349947"/>
    <row r="349948"/>
    <row r="349949"/>
    <row r="349950"/>
    <row r="349951"/>
    <row r="349952"/>
    <row r="349953"/>
    <row r="349954"/>
    <row r="349955"/>
    <row r="349956"/>
    <row r="349957"/>
    <row r="349958"/>
    <row r="349959"/>
    <row r="349960"/>
    <row r="349961"/>
    <row r="349962"/>
    <row r="349963"/>
    <row r="349964"/>
    <row r="349965"/>
    <row r="349966"/>
    <row r="349967"/>
    <row r="349968"/>
    <row r="349969"/>
    <row r="349970"/>
    <row r="349971"/>
    <row r="349972"/>
    <row r="349973"/>
    <row r="349974"/>
    <row r="349975"/>
    <row r="349976"/>
    <row r="349977"/>
    <row r="349978"/>
    <row r="349979"/>
    <row r="349980"/>
    <row r="349981"/>
    <row r="349982"/>
    <row r="349983"/>
    <row r="349984"/>
    <row r="349985"/>
    <row r="349986"/>
    <row r="349987"/>
    <row r="349988"/>
    <row r="349989"/>
    <row r="349990"/>
    <row r="349991"/>
    <row r="349992"/>
    <row r="349993"/>
    <row r="349994"/>
    <row r="349995"/>
    <row r="349996"/>
    <row r="349997"/>
    <row r="349998"/>
    <row r="349999"/>
    <row r="350000"/>
    <row r="350001"/>
    <row r="350002"/>
    <row r="350003"/>
    <row r="350004"/>
    <row r="350005"/>
    <row r="350006"/>
    <row r="350007"/>
    <row r="350008"/>
    <row r="350009"/>
    <row r="350010"/>
    <row r="350011"/>
    <row r="350012"/>
    <row r="350013"/>
    <row r="350014"/>
    <row r="350015"/>
    <row r="350016"/>
    <row r="350017"/>
    <row r="350018"/>
    <row r="350019"/>
    <row r="350020"/>
    <row r="350021"/>
    <row r="350022"/>
    <row r="350023"/>
    <row r="350024"/>
    <row r="350025"/>
    <row r="350026"/>
    <row r="350027"/>
    <row r="350028"/>
    <row r="350029"/>
    <row r="350030"/>
    <row r="350031"/>
    <row r="350032"/>
    <row r="350033"/>
    <row r="350034"/>
    <row r="350035"/>
    <row r="350036"/>
    <row r="350037"/>
    <row r="350038"/>
    <row r="350039"/>
    <row r="350040"/>
    <row r="350041"/>
    <row r="350042"/>
    <row r="350043"/>
    <row r="350044"/>
    <row r="350045"/>
    <row r="350046"/>
    <row r="350047"/>
    <row r="350048"/>
    <row r="350049"/>
    <row r="350050"/>
    <row r="350051"/>
    <row r="350052"/>
    <row r="350053"/>
    <row r="350054"/>
    <row r="350055"/>
    <row r="350056"/>
    <row r="350057"/>
    <row r="350058"/>
    <row r="350059"/>
    <row r="350060"/>
    <row r="350061"/>
    <row r="350062"/>
    <row r="350063"/>
    <row r="350064"/>
    <row r="350065"/>
    <row r="350066"/>
    <row r="350067"/>
    <row r="350068"/>
    <row r="350069"/>
    <row r="350070"/>
    <row r="350071"/>
    <row r="350072"/>
    <row r="350073"/>
    <row r="350074"/>
    <row r="350075"/>
    <row r="350076"/>
    <row r="350077"/>
    <row r="350078"/>
    <row r="350079"/>
    <row r="350080"/>
    <row r="350081"/>
    <row r="350082"/>
    <row r="350083"/>
    <row r="350084"/>
    <row r="350085"/>
    <row r="350086"/>
    <row r="350087"/>
    <row r="350088"/>
    <row r="350089"/>
    <row r="350090"/>
    <row r="350091"/>
    <row r="350092"/>
    <row r="350093"/>
    <row r="350094"/>
    <row r="350095"/>
    <row r="350096"/>
    <row r="350097"/>
    <row r="350098"/>
    <row r="350099"/>
    <row r="350100"/>
    <row r="350101"/>
    <row r="350102"/>
    <row r="350103"/>
    <row r="350104"/>
    <row r="350105"/>
    <row r="350106"/>
    <row r="350107"/>
    <row r="350108"/>
    <row r="350109"/>
    <row r="350110"/>
    <row r="350111"/>
    <row r="350112"/>
    <row r="350113"/>
    <row r="350114"/>
    <row r="350115"/>
    <row r="350116"/>
    <row r="350117"/>
    <row r="350118"/>
    <row r="350119"/>
    <row r="350120"/>
    <row r="350121"/>
    <row r="350122"/>
    <row r="350123"/>
    <row r="350124"/>
    <row r="350125"/>
    <row r="350126"/>
    <row r="350127"/>
    <row r="350128"/>
    <row r="350129"/>
    <row r="350130"/>
    <row r="350131"/>
    <row r="350132"/>
    <row r="350133"/>
    <row r="350134"/>
    <row r="350135"/>
    <row r="350136"/>
    <row r="350137"/>
    <row r="350138"/>
    <row r="350139"/>
    <row r="350140"/>
    <row r="350141"/>
    <row r="350142"/>
    <row r="350143"/>
    <row r="350144"/>
    <row r="350145"/>
    <row r="350146"/>
    <row r="350147"/>
    <row r="350148"/>
    <row r="350149"/>
    <row r="350150"/>
    <row r="350151"/>
    <row r="350152"/>
    <row r="350153"/>
    <row r="350154"/>
    <row r="350155"/>
    <row r="350156"/>
    <row r="350157"/>
    <row r="350158"/>
    <row r="350159"/>
    <row r="350160"/>
    <row r="350161"/>
    <row r="350162"/>
    <row r="350163"/>
    <row r="350164"/>
    <row r="350165"/>
    <row r="350166"/>
    <row r="350167"/>
    <row r="350168"/>
    <row r="350169"/>
    <row r="350170"/>
    <row r="350171"/>
    <row r="350172"/>
    <row r="350173"/>
    <row r="350174"/>
    <row r="350175"/>
    <row r="350176"/>
    <row r="350177"/>
    <row r="350178"/>
    <row r="350179"/>
    <row r="350180"/>
    <row r="350181"/>
    <row r="350182"/>
    <row r="350183"/>
    <row r="350184"/>
    <row r="350185"/>
    <row r="350186"/>
    <row r="350187"/>
    <row r="350188"/>
    <row r="350189"/>
    <row r="350190"/>
    <row r="350191"/>
    <row r="350192"/>
    <row r="350193"/>
    <row r="350194"/>
    <row r="350195"/>
    <row r="350196"/>
    <row r="350197"/>
    <row r="350198"/>
    <row r="350199"/>
    <row r="350200"/>
    <row r="350201"/>
    <row r="350202"/>
    <row r="350203"/>
    <row r="350204"/>
    <row r="350205"/>
    <row r="350206"/>
    <row r="350207"/>
    <row r="350208"/>
    <row r="350209"/>
    <row r="350210"/>
    <row r="350211"/>
    <row r="350212"/>
    <row r="350213"/>
    <row r="350214"/>
    <row r="350215"/>
    <row r="350216"/>
    <row r="350217"/>
    <row r="350218"/>
    <row r="350219"/>
    <row r="350220"/>
    <row r="350221"/>
    <row r="350222"/>
    <row r="350223"/>
    <row r="350224"/>
    <row r="350225"/>
    <row r="350226"/>
    <row r="350227"/>
    <row r="350228"/>
    <row r="350229"/>
    <row r="350230"/>
    <row r="350231"/>
    <row r="350232"/>
    <row r="350233"/>
    <row r="350234"/>
    <row r="350235"/>
    <row r="350236"/>
    <row r="350237"/>
    <row r="350238"/>
    <row r="350239"/>
    <row r="350240"/>
    <row r="350241"/>
    <row r="350242"/>
    <row r="350243"/>
    <row r="350244"/>
    <row r="350245"/>
    <row r="350246"/>
    <row r="350247"/>
    <row r="350248"/>
    <row r="350249"/>
    <row r="350250"/>
    <row r="350251"/>
    <row r="350252"/>
    <row r="350253"/>
    <row r="350254"/>
    <row r="350255"/>
    <row r="350256"/>
    <row r="350257"/>
    <row r="350258"/>
    <row r="350259"/>
    <row r="350260"/>
    <row r="350261"/>
    <row r="350262"/>
    <row r="350263"/>
    <row r="350264"/>
    <row r="350265"/>
    <row r="350266"/>
    <row r="350267"/>
    <row r="350268"/>
    <row r="350269"/>
    <row r="350270"/>
    <row r="350271"/>
    <row r="350272"/>
    <row r="350273"/>
    <row r="350274"/>
    <row r="350275"/>
    <row r="350276"/>
    <row r="350277"/>
    <row r="350278"/>
    <row r="350279"/>
    <row r="350280"/>
    <row r="350281"/>
    <row r="350282"/>
    <row r="350283"/>
    <row r="350284"/>
    <row r="350285"/>
    <row r="350286"/>
    <row r="350287"/>
    <row r="350288"/>
    <row r="350289"/>
    <row r="350290"/>
    <row r="350291"/>
    <row r="350292"/>
    <row r="350293"/>
    <row r="350294"/>
    <row r="350295"/>
    <row r="350296"/>
    <row r="350297"/>
    <row r="350298"/>
    <row r="350299"/>
    <row r="350300"/>
    <row r="350301"/>
    <row r="350302"/>
    <row r="350303"/>
    <row r="350304"/>
    <row r="350305"/>
    <row r="350306"/>
    <row r="350307"/>
    <row r="350308"/>
    <row r="350309"/>
    <row r="350310"/>
    <row r="350311"/>
    <row r="350312"/>
    <row r="350313"/>
    <row r="350314"/>
    <row r="350315"/>
    <row r="350316"/>
    <row r="350317"/>
    <row r="350318"/>
    <row r="350319"/>
    <row r="350320"/>
    <row r="350321"/>
    <row r="350322"/>
    <row r="350323"/>
    <row r="350324"/>
    <row r="350325"/>
    <row r="350326"/>
    <row r="350327"/>
    <row r="350328"/>
    <row r="350329"/>
    <row r="350330"/>
    <row r="350331"/>
    <row r="350332"/>
    <row r="350333"/>
    <row r="350334"/>
    <row r="350335"/>
    <row r="350336"/>
    <row r="350337"/>
    <row r="350338"/>
    <row r="350339"/>
    <row r="350340"/>
    <row r="350341"/>
    <row r="350342"/>
    <row r="350343"/>
    <row r="350344"/>
    <row r="350345"/>
    <row r="350346"/>
    <row r="350347"/>
    <row r="350348"/>
    <row r="350349"/>
    <row r="350350"/>
    <row r="350351"/>
    <row r="350352"/>
    <row r="350353"/>
    <row r="350354"/>
    <row r="350355"/>
    <row r="350356"/>
    <row r="350357"/>
    <row r="350358"/>
    <row r="350359"/>
    <row r="350360"/>
    <row r="350361"/>
    <row r="350362"/>
    <row r="350363"/>
    <row r="350364"/>
    <row r="350365"/>
    <row r="350366"/>
    <row r="350367"/>
    <row r="350368"/>
    <row r="350369"/>
    <row r="350370"/>
    <row r="350371"/>
    <row r="350372"/>
    <row r="350373"/>
    <row r="350374"/>
    <row r="350375"/>
    <row r="350376"/>
    <row r="350377"/>
    <row r="350378"/>
    <row r="350379"/>
    <row r="350380"/>
    <row r="350381"/>
    <row r="350382"/>
    <row r="350383"/>
    <row r="350384"/>
    <row r="350385"/>
    <row r="350386"/>
    <row r="350387"/>
    <row r="350388"/>
    <row r="350389"/>
    <row r="350390"/>
    <row r="350391"/>
    <row r="350392"/>
    <row r="350393"/>
    <row r="350394"/>
    <row r="350395"/>
    <row r="350396"/>
    <row r="350397"/>
    <row r="350398"/>
    <row r="350399"/>
    <row r="350400"/>
    <row r="350401"/>
    <row r="350402"/>
    <row r="350403"/>
    <row r="350404"/>
    <row r="350405"/>
    <row r="350406"/>
    <row r="350407"/>
    <row r="350408"/>
    <row r="350409"/>
    <row r="350410"/>
    <row r="350411"/>
    <row r="350412"/>
    <row r="350413"/>
    <row r="350414"/>
    <row r="350415"/>
    <row r="350416"/>
    <row r="350417"/>
    <row r="350418"/>
    <row r="350419"/>
    <row r="350420"/>
    <row r="350421"/>
    <row r="350422"/>
    <row r="350423"/>
    <row r="350424"/>
    <row r="350425"/>
    <row r="350426"/>
    <row r="350427"/>
    <row r="350428"/>
    <row r="350429"/>
    <row r="350430"/>
    <row r="350431"/>
    <row r="350432"/>
    <row r="350433"/>
    <row r="350434"/>
    <row r="350435"/>
    <row r="350436"/>
    <row r="350437"/>
    <row r="350438"/>
    <row r="350439"/>
    <row r="350440"/>
    <row r="350441"/>
    <row r="350442"/>
    <row r="350443"/>
    <row r="350444"/>
    <row r="350445"/>
    <row r="350446"/>
    <row r="350447"/>
    <row r="350448"/>
    <row r="350449"/>
    <row r="350450"/>
    <row r="350451"/>
    <row r="350452"/>
    <row r="350453"/>
    <row r="350454"/>
    <row r="350455"/>
    <row r="350456"/>
    <row r="350457"/>
    <row r="350458"/>
    <row r="350459"/>
    <row r="350460"/>
    <row r="350461"/>
    <row r="350462"/>
    <row r="350463"/>
    <row r="350464"/>
    <row r="350465"/>
    <row r="350466"/>
    <row r="350467"/>
    <row r="350468"/>
    <row r="350469"/>
    <row r="350470"/>
    <row r="350471"/>
    <row r="350472"/>
    <row r="350473"/>
    <row r="350474"/>
    <row r="350475"/>
    <row r="350476"/>
    <row r="350477"/>
    <row r="350478"/>
    <row r="350479"/>
    <row r="350480"/>
    <row r="350481"/>
    <row r="350482"/>
    <row r="350483"/>
    <row r="350484"/>
    <row r="350485"/>
    <row r="350486"/>
    <row r="350487"/>
    <row r="350488"/>
    <row r="350489"/>
    <row r="350490"/>
    <row r="350491"/>
    <row r="350492"/>
    <row r="350493"/>
    <row r="350494"/>
    <row r="350495"/>
    <row r="350496"/>
    <row r="350497"/>
    <row r="350498"/>
    <row r="350499"/>
    <row r="350500"/>
    <row r="350501"/>
    <row r="350502"/>
    <row r="350503"/>
    <row r="350504"/>
    <row r="350505"/>
    <row r="350506"/>
    <row r="350507"/>
    <row r="350508"/>
    <row r="350509"/>
    <row r="350510"/>
    <row r="350511"/>
    <row r="350512"/>
    <row r="350513"/>
    <row r="350514"/>
    <row r="350515"/>
    <row r="350516"/>
    <row r="350517"/>
    <row r="350518"/>
    <row r="350519"/>
    <row r="350520"/>
    <row r="350521"/>
    <row r="350522"/>
    <row r="350523"/>
    <row r="350524"/>
    <row r="350525"/>
    <row r="350526"/>
    <row r="350527"/>
    <row r="350528"/>
    <row r="350529"/>
    <row r="350530"/>
    <row r="350531"/>
    <row r="350532"/>
    <row r="350533"/>
    <row r="350534"/>
    <row r="350535"/>
    <row r="350536"/>
    <row r="350537"/>
    <row r="350538"/>
    <row r="350539"/>
    <row r="350540"/>
    <row r="350541"/>
    <row r="350542"/>
    <row r="350543"/>
    <row r="350544"/>
    <row r="350545"/>
    <row r="350546"/>
    <row r="350547"/>
    <row r="350548"/>
    <row r="350549"/>
    <row r="350550"/>
    <row r="350551"/>
    <row r="350552"/>
    <row r="350553"/>
    <row r="350554"/>
    <row r="350555"/>
    <row r="350556"/>
    <row r="350557"/>
    <row r="350558"/>
    <row r="350559"/>
    <row r="350560"/>
    <row r="350561"/>
    <row r="350562"/>
    <row r="350563"/>
    <row r="350564"/>
    <row r="350565"/>
    <row r="350566"/>
    <row r="350567"/>
    <row r="350568"/>
    <row r="350569"/>
    <row r="350570"/>
    <row r="350571"/>
    <row r="350572"/>
    <row r="350573"/>
    <row r="350574"/>
    <row r="350575"/>
    <row r="350576"/>
    <row r="350577"/>
    <row r="350578"/>
    <row r="350579"/>
    <row r="350580"/>
    <row r="350581"/>
    <row r="350582"/>
    <row r="350583"/>
    <row r="350584"/>
    <row r="350585"/>
    <row r="350586"/>
    <row r="350587"/>
    <row r="350588"/>
    <row r="350589"/>
    <row r="350590"/>
    <row r="350591"/>
    <row r="350592"/>
    <row r="350593"/>
    <row r="350594"/>
    <row r="350595"/>
    <row r="350596"/>
    <row r="350597"/>
    <row r="350598"/>
    <row r="350599"/>
    <row r="350600"/>
    <row r="350601"/>
    <row r="350602"/>
    <row r="350603"/>
    <row r="350604"/>
    <row r="350605"/>
    <row r="350606"/>
    <row r="350607"/>
    <row r="350608"/>
    <row r="350609"/>
    <row r="350610"/>
    <row r="350611"/>
    <row r="350612"/>
    <row r="350613"/>
    <row r="350614"/>
    <row r="350615"/>
    <row r="350616"/>
    <row r="350617"/>
    <row r="350618"/>
    <row r="350619"/>
    <row r="350620"/>
    <row r="350621"/>
    <row r="350622"/>
    <row r="350623"/>
    <row r="350624"/>
    <row r="350625"/>
    <row r="350626"/>
    <row r="350627"/>
    <row r="350628"/>
    <row r="350629"/>
    <row r="350630"/>
    <row r="350631"/>
    <row r="350632"/>
    <row r="350633"/>
    <row r="350634"/>
    <row r="350635"/>
    <row r="350636"/>
    <row r="350637"/>
    <row r="350638"/>
    <row r="350639"/>
    <row r="350640"/>
    <row r="350641"/>
    <row r="350642"/>
    <row r="350643"/>
    <row r="350644"/>
    <row r="350645"/>
    <row r="350646"/>
    <row r="350647"/>
    <row r="350648"/>
    <row r="350649"/>
    <row r="350650"/>
    <row r="350651"/>
    <row r="350652"/>
    <row r="350653"/>
    <row r="350654"/>
    <row r="350655"/>
    <row r="350656"/>
    <row r="350657"/>
    <row r="350658"/>
    <row r="350659"/>
    <row r="350660"/>
    <row r="350661"/>
    <row r="350662"/>
    <row r="350663"/>
    <row r="350664"/>
    <row r="350665"/>
    <row r="350666"/>
    <row r="350667"/>
    <row r="350668"/>
    <row r="350669"/>
    <row r="350670"/>
    <row r="350671"/>
    <row r="350672"/>
    <row r="350673"/>
    <row r="350674"/>
    <row r="350675"/>
    <row r="350676"/>
    <row r="350677"/>
    <row r="350678"/>
    <row r="350679"/>
    <row r="350680"/>
    <row r="350681"/>
    <row r="350682"/>
    <row r="350683"/>
    <row r="350684"/>
    <row r="350685"/>
    <row r="350686"/>
    <row r="350687"/>
    <row r="350688"/>
    <row r="350689"/>
    <row r="350690"/>
    <row r="350691"/>
    <row r="350692"/>
    <row r="350693"/>
    <row r="350694"/>
    <row r="350695"/>
    <row r="350696"/>
    <row r="350697"/>
    <row r="350698"/>
    <row r="350699"/>
    <row r="350700"/>
    <row r="350701"/>
    <row r="350702"/>
    <row r="350703"/>
    <row r="350704"/>
    <row r="350705"/>
    <row r="350706"/>
    <row r="350707"/>
    <row r="350708"/>
    <row r="350709"/>
    <row r="350710"/>
    <row r="350711"/>
    <row r="350712"/>
    <row r="350713"/>
    <row r="350714"/>
    <row r="350715"/>
    <row r="350716"/>
    <row r="350717"/>
    <row r="350718"/>
    <row r="350719"/>
    <row r="350720"/>
    <row r="350721"/>
    <row r="350722"/>
    <row r="350723"/>
    <row r="350724"/>
    <row r="350725"/>
    <row r="350726"/>
    <row r="350727"/>
    <row r="350728"/>
    <row r="350729"/>
    <row r="350730"/>
    <row r="350731"/>
    <row r="350732"/>
    <row r="350733"/>
    <row r="350734"/>
    <row r="350735"/>
    <row r="350736"/>
    <row r="350737"/>
    <row r="350738"/>
    <row r="350739"/>
    <row r="350740"/>
    <row r="350741"/>
    <row r="350742"/>
    <row r="350743"/>
    <row r="350744"/>
    <row r="350745"/>
    <row r="350746"/>
    <row r="350747"/>
    <row r="350748"/>
    <row r="350749"/>
    <row r="350750"/>
    <row r="350751"/>
    <row r="350752"/>
    <row r="350753"/>
    <row r="350754"/>
    <row r="350755"/>
    <row r="350756"/>
    <row r="350757"/>
    <row r="350758"/>
    <row r="350759"/>
    <row r="350760"/>
    <row r="350761"/>
    <row r="350762"/>
    <row r="350763"/>
    <row r="350764"/>
    <row r="350765"/>
    <row r="350766"/>
    <row r="350767"/>
    <row r="350768"/>
    <row r="350769"/>
    <row r="350770"/>
    <row r="350771"/>
    <row r="350772"/>
    <row r="350773"/>
    <row r="350774"/>
    <row r="350775"/>
    <row r="350776"/>
    <row r="350777"/>
    <row r="350778"/>
    <row r="350779"/>
    <row r="350780"/>
    <row r="350781"/>
    <row r="350782"/>
    <row r="350783"/>
    <row r="350784"/>
    <row r="350785"/>
    <row r="350786"/>
    <row r="350787"/>
    <row r="350788"/>
    <row r="350789"/>
    <row r="350790"/>
    <row r="350791"/>
    <row r="350792"/>
    <row r="350793"/>
    <row r="350794"/>
    <row r="350795"/>
    <row r="350796"/>
    <row r="350797"/>
    <row r="350798"/>
    <row r="350799"/>
    <row r="350800"/>
    <row r="350801"/>
    <row r="350802"/>
    <row r="350803"/>
    <row r="350804"/>
    <row r="350805"/>
    <row r="350806"/>
    <row r="350807"/>
    <row r="350808"/>
    <row r="350809"/>
    <row r="350810"/>
    <row r="350811"/>
    <row r="350812"/>
    <row r="350813"/>
    <row r="350814"/>
    <row r="350815"/>
    <row r="350816"/>
    <row r="350817"/>
    <row r="350818"/>
    <row r="350819"/>
    <row r="350820"/>
    <row r="350821"/>
    <row r="350822"/>
    <row r="350823"/>
    <row r="350824"/>
    <row r="350825"/>
    <row r="350826"/>
    <row r="350827"/>
    <row r="350828"/>
    <row r="350829"/>
    <row r="350830"/>
    <row r="350831"/>
    <row r="350832"/>
    <row r="350833"/>
    <row r="350834"/>
    <row r="350835"/>
    <row r="350836"/>
    <row r="350837"/>
    <row r="350838"/>
    <row r="350839"/>
    <row r="350840"/>
    <row r="350841"/>
    <row r="350842"/>
    <row r="350843"/>
    <row r="350844"/>
    <row r="350845"/>
    <row r="350846"/>
    <row r="350847"/>
    <row r="350848"/>
    <row r="350849"/>
    <row r="350850"/>
    <row r="350851"/>
    <row r="350852"/>
    <row r="350853"/>
    <row r="350854"/>
    <row r="350855"/>
    <row r="350856"/>
    <row r="350857"/>
    <row r="350858"/>
    <row r="350859"/>
    <row r="350860"/>
    <row r="350861"/>
    <row r="350862"/>
    <row r="350863"/>
    <row r="350864"/>
    <row r="350865"/>
    <row r="350866"/>
    <row r="350867"/>
    <row r="350868"/>
    <row r="350869"/>
    <row r="350870"/>
    <row r="350871"/>
    <row r="350872"/>
    <row r="350873"/>
    <row r="350874"/>
    <row r="350875"/>
    <row r="350876"/>
    <row r="350877"/>
    <row r="350878"/>
    <row r="350879"/>
    <row r="350880"/>
    <row r="350881"/>
    <row r="350882"/>
    <row r="350883"/>
    <row r="350884"/>
    <row r="350885"/>
    <row r="350886"/>
    <row r="350887"/>
    <row r="350888"/>
    <row r="350889"/>
    <row r="350890"/>
    <row r="350891"/>
    <row r="350892"/>
    <row r="350893"/>
    <row r="350894"/>
    <row r="350895"/>
    <row r="350896"/>
    <row r="350897"/>
    <row r="350898"/>
    <row r="350899"/>
    <row r="350900"/>
    <row r="350901"/>
    <row r="350902"/>
    <row r="350903"/>
    <row r="350904"/>
    <row r="350905"/>
    <row r="350906"/>
    <row r="350907"/>
    <row r="350908"/>
    <row r="350909"/>
    <row r="350910"/>
    <row r="350911"/>
    <row r="350912"/>
    <row r="350913"/>
    <row r="350914"/>
    <row r="350915"/>
    <row r="350916"/>
    <row r="350917"/>
    <row r="350918"/>
    <row r="350919"/>
    <row r="350920"/>
    <row r="350921"/>
    <row r="350922"/>
    <row r="350923"/>
    <row r="350924"/>
    <row r="350925"/>
    <row r="350926"/>
    <row r="350927"/>
    <row r="350928"/>
    <row r="350929"/>
    <row r="350930"/>
    <row r="350931"/>
    <row r="350932"/>
    <row r="350933"/>
    <row r="350934"/>
    <row r="350935"/>
    <row r="350936"/>
    <row r="350937"/>
    <row r="350938"/>
    <row r="350939"/>
    <row r="350940"/>
    <row r="350941"/>
    <row r="350942"/>
    <row r="350943"/>
    <row r="350944"/>
    <row r="350945"/>
    <row r="350946"/>
    <row r="350947"/>
    <row r="350948"/>
    <row r="350949"/>
    <row r="350950"/>
    <row r="350951"/>
    <row r="350952"/>
    <row r="350953"/>
    <row r="350954"/>
    <row r="350955"/>
    <row r="350956"/>
    <row r="350957"/>
    <row r="350958"/>
    <row r="350959"/>
    <row r="350960"/>
    <row r="350961"/>
    <row r="350962"/>
    <row r="350963"/>
    <row r="350964"/>
    <row r="350965"/>
    <row r="350966"/>
    <row r="350967"/>
    <row r="350968"/>
    <row r="350969"/>
    <row r="350970"/>
    <row r="350971"/>
    <row r="350972"/>
    <row r="350973"/>
    <row r="350974"/>
    <row r="350975"/>
    <row r="350976"/>
    <row r="350977"/>
    <row r="350978"/>
    <row r="350979"/>
    <row r="350980"/>
    <row r="350981"/>
    <row r="350982"/>
    <row r="350983"/>
    <row r="350984"/>
    <row r="350985"/>
    <row r="350986"/>
    <row r="350987"/>
    <row r="350988"/>
    <row r="350989"/>
    <row r="350990"/>
    <row r="350991"/>
    <row r="350992"/>
    <row r="350993"/>
    <row r="350994"/>
    <row r="350995"/>
    <row r="350996"/>
    <row r="350997"/>
    <row r="350998"/>
    <row r="350999"/>
    <row r="351000"/>
    <row r="351001"/>
    <row r="351002"/>
    <row r="351003"/>
    <row r="351004"/>
    <row r="351005"/>
    <row r="351006"/>
    <row r="351007"/>
    <row r="351008"/>
    <row r="351009"/>
    <row r="351010"/>
    <row r="351011"/>
    <row r="351012"/>
    <row r="351013"/>
    <row r="351014"/>
    <row r="351015"/>
    <row r="351016"/>
    <row r="351017"/>
    <row r="351018"/>
    <row r="351019"/>
    <row r="351020"/>
    <row r="351021"/>
    <row r="351022"/>
    <row r="351023"/>
    <row r="351024"/>
    <row r="351025"/>
    <row r="351026"/>
    <row r="351027"/>
    <row r="351028"/>
    <row r="351029"/>
    <row r="351030"/>
    <row r="351031"/>
    <row r="351032"/>
    <row r="351033"/>
    <row r="351034"/>
    <row r="351035"/>
    <row r="351036"/>
    <row r="351037"/>
    <row r="351038"/>
    <row r="351039"/>
    <row r="351040"/>
    <row r="351041"/>
    <row r="351042"/>
    <row r="351043"/>
    <row r="351044"/>
    <row r="351045"/>
    <row r="351046"/>
    <row r="351047"/>
    <row r="351048"/>
    <row r="351049"/>
    <row r="351050"/>
    <row r="351051"/>
    <row r="351052"/>
    <row r="351053"/>
    <row r="351054"/>
    <row r="351055"/>
    <row r="351056"/>
    <row r="351057"/>
    <row r="351058"/>
    <row r="351059"/>
    <row r="351060"/>
    <row r="351061"/>
    <row r="351062"/>
    <row r="351063"/>
    <row r="351064"/>
    <row r="351065"/>
    <row r="351066"/>
    <row r="351067"/>
    <row r="351068"/>
    <row r="351069"/>
    <row r="351070"/>
    <row r="351071"/>
    <row r="351072"/>
    <row r="351073"/>
    <row r="351074"/>
    <row r="351075"/>
    <row r="351076"/>
    <row r="351077"/>
    <row r="351078"/>
    <row r="351079"/>
    <row r="351080"/>
    <row r="351081"/>
    <row r="351082"/>
    <row r="351083"/>
    <row r="351084"/>
    <row r="351085"/>
    <row r="351086"/>
    <row r="351087"/>
    <row r="351088"/>
    <row r="351089"/>
    <row r="351090"/>
    <row r="351091"/>
    <row r="351092"/>
    <row r="351093"/>
    <row r="351094"/>
    <row r="351095"/>
    <row r="351096"/>
    <row r="351097"/>
    <row r="351098"/>
    <row r="351099"/>
    <row r="351100"/>
    <row r="351101"/>
    <row r="351102"/>
    <row r="351103"/>
    <row r="351104"/>
    <row r="351105"/>
    <row r="351106"/>
    <row r="351107"/>
    <row r="351108"/>
    <row r="351109"/>
    <row r="351110"/>
    <row r="351111"/>
    <row r="351112"/>
    <row r="351113"/>
    <row r="351114"/>
    <row r="351115"/>
    <row r="351116"/>
    <row r="351117"/>
    <row r="351118"/>
    <row r="351119"/>
    <row r="351120"/>
    <row r="351121"/>
    <row r="351122"/>
    <row r="351123"/>
    <row r="351124"/>
    <row r="351125"/>
    <row r="351126"/>
    <row r="351127"/>
    <row r="351128"/>
    <row r="351129"/>
    <row r="351130"/>
    <row r="351131"/>
    <row r="351132"/>
    <row r="351133"/>
    <row r="351134"/>
    <row r="351135"/>
    <row r="351136"/>
    <row r="351137"/>
    <row r="351138"/>
    <row r="351139"/>
    <row r="351140"/>
    <row r="351141"/>
    <row r="351142"/>
    <row r="351143"/>
    <row r="351144"/>
    <row r="351145"/>
    <row r="351146"/>
    <row r="351147"/>
    <row r="351148"/>
    <row r="351149"/>
    <row r="351150"/>
    <row r="351151"/>
    <row r="351152"/>
    <row r="351153"/>
    <row r="351154"/>
    <row r="351155"/>
    <row r="351156"/>
    <row r="351157"/>
    <row r="351158"/>
    <row r="351159"/>
    <row r="351160"/>
    <row r="351161"/>
    <row r="351162"/>
    <row r="351163"/>
    <row r="351164"/>
    <row r="351165"/>
    <row r="351166"/>
    <row r="351167"/>
    <row r="351168"/>
    <row r="351169"/>
    <row r="351170"/>
    <row r="351171"/>
    <row r="351172"/>
    <row r="351173"/>
    <row r="351174"/>
    <row r="351175"/>
    <row r="351176"/>
    <row r="351177"/>
    <row r="351178"/>
    <row r="351179"/>
    <row r="351180"/>
    <row r="351181"/>
    <row r="351182"/>
    <row r="351183"/>
    <row r="351184"/>
    <row r="351185"/>
    <row r="351186"/>
    <row r="351187"/>
    <row r="351188"/>
    <row r="351189"/>
    <row r="351190"/>
    <row r="351191"/>
    <row r="351192"/>
    <row r="351193"/>
    <row r="351194"/>
    <row r="351195"/>
    <row r="351196"/>
    <row r="351197"/>
    <row r="351198"/>
    <row r="351199"/>
    <row r="351200"/>
    <row r="351201"/>
    <row r="351202"/>
    <row r="351203"/>
    <row r="351204"/>
    <row r="351205"/>
    <row r="351206"/>
    <row r="351207"/>
    <row r="351208"/>
    <row r="351209"/>
    <row r="351210"/>
    <row r="351211"/>
    <row r="351212"/>
    <row r="351213"/>
    <row r="351214"/>
    <row r="351215"/>
    <row r="351216"/>
    <row r="351217"/>
    <row r="351218"/>
    <row r="351219"/>
    <row r="351220"/>
    <row r="351221"/>
    <row r="351222"/>
    <row r="351223"/>
    <row r="351224"/>
    <row r="351225"/>
    <row r="351226"/>
    <row r="351227"/>
    <row r="351228"/>
    <row r="351229"/>
    <row r="351230"/>
    <row r="351231"/>
    <row r="351232"/>
    <row r="351233"/>
    <row r="351234"/>
    <row r="351235"/>
    <row r="351236"/>
    <row r="351237"/>
    <row r="351238"/>
    <row r="351239"/>
    <row r="351240"/>
    <row r="351241"/>
    <row r="351242"/>
    <row r="351243"/>
    <row r="351244"/>
    <row r="351245"/>
    <row r="351246"/>
    <row r="351247"/>
    <row r="351248"/>
    <row r="351249"/>
    <row r="351250"/>
    <row r="351251"/>
    <row r="351252"/>
    <row r="351253"/>
    <row r="351254"/>
    <row r="351255"/>
    <row r="351256"/>
    <row r="351257"/>
    <row r="351258"/>
    <row r="351259"/>
    <row r="351260"/>
    <row r="351261"/>
    <row r="351262"/>
    <row r="351263"/>
    <row r="351264"/>
    <row r="351265"/>
    <row r="351266"/>
    <row r="351267"/>
    <row r="351268"/>
    <row r="351269"/>
    <row r="351270"/>
    <row r="351271"/>
    <row r="351272"/>
    <row r="351273"/>
    <row r="351274"/>
    <row r="351275"/>
    <row r="351276"/>
    <row r="351277"/>
    <row r="351278"/>
    <row r="351279"/>
    <row r="351280"/>
    <row r="351281"/>
    <row r="351282"/>
    <row r="351283"/>
    <row r="351284"/>
    <row r="351285"/>
    <row r="351286"/>
    <row r="351287"/>
    <row r="351288"/>
    <row r="351289"/>
    <row r="351290"/>
    <row r="351291"/>
    <row r="351292"/>
    <row r="351293"/>
    <row r="351294"/>
    <row r="351295"/>
    <row r="351296"/>
    <row r="351297"/>
    <row r="351298"/>
    <row r="351299"/>
    <row r="351300"/>
    <row r="351301"/>
    <row r="351302"/>
    <row r="351303"/>
    <row r="351304"/>
    <row r="351305"/>
    <row r="351306"/>
    <row r="351307"/>
    <row r="351308"/>
    <row r="351309"/>
    <row r="351310"/>
    <row r="351311"/>
    <row r="351312"/>
    <row r="351313"/>
    <row r="351314"/>
    <row r="351315"/>
    <row r="351316"/>
    <row r="351317"/>
    <row r="351318"/>
    <row r="351319"/>
    <row r="351320"/>
    <row r="351321"/>
    <row r="351322"/>
    <row r="351323"/>
    <row r="351324"/>
    <row r="351325"/>
    <row r="351326"/>
    <row r="351327"/>
    <row r="351328"/>
    <row r="351329"/>
    <row r="351330"/>
    <row r="351331"/>
    <row r="351332"/>
    <row r="351333"/>
    <row r="351334"/>
    <row r="351335"/>
    <row r="351336"/>
    <row r="351337"/>
    <row r="351338"/>
    <row r="351339"/>
    <row r="351340"/>
    <row r="351341"/>
    <row r="351342"/>
    <row r="351343"/>
    <row r="351344"/>
    <row r="351345"/>
    <row r="351346"/>
    <row r="351347"/>
    <row r="351348"/>
    <row r="351349"/>
    <row r="351350"/>
    <row r="351351"/>
    <row r="351352"/>
    <row r="351353"/>
    <row r="351354"/>
    <row r="351355"/>
    <row r="351356"/>
    <row r="351357"/>
    <row r="351358"/>
    <row r="351359"/>
    <row r="351360"/>
    <row r="351361"/>
    <row r="351362"/>
    <row r="351363"/>
    <row r="351364"/>
    <row r="351365"/>
    <row r="351366"/>
    <row r="351367"/>
    <row r="351368"/>
    <row r="351369"/>
    <row r="351370"/>
    <row r="351371"/>
    <row r="351372"/>
    <row r="351373"/>
    <row r="351374"/>
    <row r="351375"/>
    <row r="351376"/>
    <row r="351377"/>
    <row r="351378"/>
    <row r="351379"/>
    <row r="351380"/>
    <row r="351381"/>
    <row r="351382"/>
    <row r="351383"/>
    <row r="351384"/>
    <row r="351385"/>
    <row r="351386"/>
    <row r="351387"/>
    <row r="351388"/>
    <row r="351389"/>
    <row r="351390"/>
    <row r="351391"/>
    <row r="351392"/>
    <row r="351393"/>
    <row r="351394"/>
    <row r="351395"/>
    <row r="351396"/>
    <row r="351397"/>
    <row r="351398"/>
    <row r="351399"/>
    <row r="351400"/>
    <row r="351401"/>
    <row r="351402"/>
    <row r="351403"/>
    <row r="351404"/>
    <row r="351405"/>
    <row r="351406"/>
    <row r="351407"/>
    <row r="351408"/>
    <row r="351409"/>
    <row r="351410"/>
    <row r="351411"/>
    <row r="351412"/>
    <row r="351413"/>
    <row r="351414"/>
    <row r="351415"/>
    <row r="351416"/>
    <row r="351417"/>
    <row r="351418"/>
    <row r="351419"/>
    <row r="351420"/>
    <row r="351421"/>
    <row r="351422"/>
    <row r="351423"/>
    <row r="351424"/>
    <row r="351425"/>
    <row r="351426"/>
    <row r="351427"/>
    <row r="351428"/>
    <row r="351429"/>
    <row r="351430"/>
    <row r="351431"/>
    <row r="351432"/>
    <row r="351433"/>
    <row r="351434"/>
    <row r="351435"/>
    <row r="351436"/>
    <row r="351437"/>
    <row r="351438"/>
    <row r="351439"/>
    <row r="351440"/>
    <row r="351441"/>
    <row r="351442"/>
    <row r="351443"/>
    <row r="351444"/>
    <row r="351445"/>
    <row r="351446"/>
    <row r="351447"/>
    <row r="351448"/>
    <row r="351449"/>
    <row r="351450"/>
    <row r="351451"/>
    <row r="351452"/>
    <row r="351453"/>
    <row r="351454"/>
    <row r="351455"/>
    <row r="351456"/>
    <row r="351457"/>
    <row r="351458"/>
    <row r="351459"/>
    <row r="351460"/>
    <row r="351461"/>
    <row r="351462"/>
    <row r="351463"/>
    <row r="351464"/>
    <row r="351465"/>
    <row r="351466"/>
    <row r="351467"/>
    <row r="351468"/>
    <row r="351469"/>
    <row r="351470"/>
    <row r="351471"/>
    <row r="351472"/>
    <row r="351473"/>
    <row r="351474"/>
    <row r="351475"/>
    <row r="351476"/>
    <row r="351477"/>
    <row r="351478"/>
    <row r="351479"/>
    <row r="351480"/>
    <row r="351481"/>
    <row r="351482"/>
    <row r="351483"/>
    <row r="351484"/>
    <row r="351485"/>
    <row r="351486"/>
    <row r="351487"/>
    <row r="351488"/>
    <row r="351489"/>
    <row r="351490"/>
    <row r="351491"/>
    <row r="351492"/>
    <row r="351493"/>
    <row r="351494"/>
    <row r="351495"/>
    <row r="351496"/>
    <row r="351497"/>
    <row r="351498"/>
    <row r="351499"/>
    <row r="351500"/>
    <row r="351501"/>
    <row r="351502"/>
    <row r="351503"/>
    <row r="351504"/>
    <row r="351505"/>
    <row r="351506"/>
    <row r="351507"/>
    <row r="351508"/>
    <row r="351509"/>
    <row r="351510"/>
    <row r="351511"/>
    <row r="351512"/>
    <row r="351513"/>
    <row r="351514"/>
    <row r="351515"/>
    <row r="351516"/>
    <row r="351517"/>
    <row r="351518"/>
    <row r="351519"/>
    <row r="351520"/>
    <row r="351521"/>
    <row r="351522"/>
    <row r="351523"/>
    <row r="351524"/>
    <row r="351525"/>
    <row r="351526"/>
    <row r="351527"/>
    <row r="351528"/>
    <row r="351529"/>
    <row r="351530"/>
    <row r="351531"/>
    <row r="351532"/>
    <row r="351533"/>
    <row r="351534"/>
    <row r="351535"/>
    <row r="351536"/>
    <row r="351537"/>
    <row r="351538"/>
    <row r="351539"/>
    <row r="351540"/>
    <row r="351541"/>
    <row r="351542"/>
    <row r="351543"/>
    <row r="351544"/>
    <row r="351545"/>
    <row r="351546"/>
    <row r="351547"/>
    <row r="351548"/>
    <row r="351549"/>
    <row r="351550"/>
    <row r="351551"/>
    <row r="351552"/>
    <row r="351553"/>
    <row r="351554"/>
    <row r="351555"/>
    <row r="351556"/>
    <row r="351557"/>
    <row r="351558"/>
    <row r="351559"/>
    <row r="351560"/>
    <row r="351561"/>
    <row r="351562"/>
    <row r="351563"/>
    <row r="351564"/>
    <row r="351565"/>
    <row r="351566"/>
    <row r="351567"/>
    <row r="351568"/>
    <row r="351569"/>
    <row r="351570"/>
    <row r="351571"/>
    <row r="351572"/>
    <row r="351573"/>
    <row r="351574"/>
    <row r="351575"/>
    <row r="351576"/>
    <row r="351577"/>
    <row r="351578"/>
    <row r="351579"/>
    <row r="351580"/>
    <row r="351581"/>
    <row r="351582"/>
    <row r="351583"/>
    <row r="351584"/>
    <row r="351585"/>
    <row r="351586"/>
    <row r="351587"/>
    <row r="351588"/>
    <row r="351589"/>
    <row r="351590"/>
    <row r="351591"/>
    <row r="351592"/>
    <row r="351593"/>
    <row r="351594"/>
    <row r="351595"/>
    <row r="351596"/>
    <row r="351597"/>
    <row r="351598"/>
    <row r="351599"/>
    <row r="351600"/>
    <row r="351601"/>
    <row r="351602"/>
    <row r="351603"/>
    <row r="351604"/>
    <row r="351605"/>
    <row r="351606"/>
    <row r="351607"/>
    <row r="351608"/>
    <row r="351609"/>
    <row r="351610"/>
    <row r="351611"/>
    <row r="351612"/>
    <row r="351613"/>
    <row r="351614"/>
    <row r="351615"/>
    <row r="351616"/>
    <row r="351617"/>
    <row r="351618"/>
    <row r="351619"/>
    <row r="351620"/>
    <row r="351621"/>
    <row r="351622"/>
    <row r="351623"/>
    <row r="351624"/>
    <row r="351625"/>
    <row r="351626"/>
    <row r="351627"/>
    <row r="351628"/>
    <row r="351629"/>
    <row r="351630"/>
    <row r="351631"/>
    <row r="351632"/>
    <row r="351633"/>
    <row r="351634"/>
    <row r="351635"/>
    <row r="351636"/>
    <row r="351637"/>
    <row r="351638"/>
    <row r="351639"/>
    <row r="351640"/>
    <row r="351641"/>
    <row r="351642"/>
    <row r="351643"/>
    <row r="351644"/>
    <row r="351645"/>
    <row r="351646"/>
    <row r="351647"/>
    <row r="351648"/>
    <row r="351649"/>
    <row r="351650"/>
    <row r="351651"/>
    <row r="351652"/>
    <row r="351653"/>
    <row r="351654"/>
    <row r="351655"/>
    <row r="351656"/>
    <row r="351657"/>
    <row r="351658"/>
    <row r="351659"/>
    <row r="351660"/>
    <row r="351661"/>
    <row r="351662"/>
    <row r="351663"/>
    <row r="351664"/>
    <row r="351665"/>
    <row r="351666"/>
    <row r="351667"/>
    <row r="351668"/>
    <row r="351669"/>
    <row r="351670"/>
    <row r="351671"/>
    <row r="351672"/>
    <row r="351673"/>
    <row r="351674"/>
    <row r="351675"/>
    <row r="351676"/>
    <row r="351677"/>
    <row r="351678"/>
    <row r="351679"/>
    <row r="351680"/>
    <row r="351681"/>
    <row r="351682"/>
    <row r="351683"/>
    <row r="351684"/>
    <row r="351685"/>
    <row r="351686"/>
    <row r="351687"/>
    <row r="351688"/>
    <row r="351689"/>
    <row r="351690"/>
    <row r="351691"/>
    <row r="351692"/>
    <row r="351693"/>
    <row r="351694"/>
    <row r="351695"/>
    <row r="351696"/>
    <row r="351697"/>
    <row r="351698"/>
    <row r="351699"/>
    <row r="351700"/>
    <row r="351701"/>
    <row r="351702"/>
    <row r="351703"/>
    <row r="351704"/>
    <row r="351705"/>
    <row r="351706"/>
    <row r="351707"/>
    <row r="351708"/>
    <row r="351709"/>
    <row r="351710"/>
    <row r="351711"/>
    <row r="351712"/>
    <row r="351713"/>
    <row r="351714"/>
    <row r="351715"/>
    <row r="351716"/>
    <row r="351717"/>
    <row r="351718"/>
    <row r="351719"/>
    <row r="351720"/>
    <row r="351721"/>
    <row r="351722"/>
    <row r="351723"/>
    <row r="351724"/>
    <row r="351725"/>
    <row r="351726"/>
    <row r="351727"/>
    <row r="351728"/>
    <row r="351729"/>
    <row r="351730"/>
    <row r="351731"/>
    <row r="351732"/>
    <row r="351733"/>
    <row r="351734"/>
    <row r="351735"/>
    <row r="351736"/>
    <row r="351737"/>
    <row r="351738"/>
    <row r="351739"/>
    <row r="351740"/>
    <row r="351741"/>
    <row r="351742"/>
    <row r="351743"/>
    <row r="351744"/>
    <row r="351745"/>
    <row r="351746"/>
    <row r="351747"/>
    <row r="351748"/>
    <row r="351749"/>
    <row r="351750"/>
    <row r="351751"/>
    <row r="351752"/>
    <row r="351753"/>
    <row r="351754"/>
    <row r="351755"/>
    <row r="351756"/>
    <row r="351757"/>
    <row r="351758"/>
    <row r="351759"/>
    <row r="351760"/>
    <row r="351761"/>
    <row r="351762"/>
    <row r="351763"/>
    <row r="351764"/>
    <row r="351765"/>
    <row r="351766"/>
    <row r="351767"/>
    <row r="351768"/>
    <row r="351769"/>
    <row r="351770"/>
    <row r="351771"/>
    <row r="351772"/>
    <row r="351773"/>
    <row r="351774"/>
    <row r="351775"/>
    <row r="351776"/>
    <row r="351777"/>
    <row r="351778"/>
    <row r="351779"/>
    <row r="351780"/>
    <row r="351781"/>
    <row r="351782"/>
    <row r="351783"/>
    <row r="351784"/>
    <row r="351785"/>
    <row r="351786"/>
    <row r="351787"/>
    <row r="351788"/>
    <row r="351789"/>
    <row r="351790"/>
    <row r="351791"/>
    <row r="351792"/>
    <row r="351793"/>
    <row r="351794"/>
    <row r="351795"/>
    <row r="351796"/>
    <row r="351797"/>
    <row r="351798"/>
    <row r="351799"/>
    <row r="351800"/>
    <row r="351801"/>
    <row r="351802"/>
    <row r="351803"/>
    <row r="351804"/>
    <row r="351805"/>
    <row r="351806"/>
    <row r="351807"/>
    <row r="351808"/>
    <row r="351809"/>
    <row r="351810"/>
    <row r="351811"/>
    <row r="351812"/>
    <row r="351813"/>
    <row r="351814"/>
    <row r="351815"/>
    <row r="351816"/>
    <row r="351817"/>
    <row r="351818"/>
    <row r="351819"/>
    <row r="351820"/>
    <row r="351821"/>
    <row r="351822"/>
    <row r="351823"/>
    <row r="351824"/>
    <row r="351825"/>
    <row r="351826"/>
    <row r="351827"/>
    <row r="351828"/>
    <row r="351829"/>
    <row r="351830"/>
    <row r="351831"/>
    <row r="351832"/>
    <row r="351833"/>
    <row r="351834"/>
    <row r="351835"/>
    <row r="351836"/>
    <row r="351837"/>
    <row r="351838"/>
    <row r="351839"/>
    <row r="351840"/>
    <row r="351841"/>
    <row r="351842"/>
    <row r="351843"/>
    <row r="351844"/>
    <row r="351845"/>
    <row r="351846"/>
    <row r="351847"/>
    <row r="351848"/>
    <row r="351849"/>
    <row r="351850"/>
    <row r="351851"/>
    <row r="351852"/>
    <row r="351853"/>
    <row r="351854"/>
    <row r="351855"/>
    <row r="351856"/>
    <row r="351857"/>
    <row r="351858"/>
    <row r="351859"/>
    <row r="351860"/>
    <row r="351861"/>
    <row r="351862"/>
    <row r="351863"/>
    <row r="351864"/>
    <row r="351865"/>
    <row r="351866"/>
    <row r="351867"/>
    <row r="351868"/>
    <row r="351869"/>
    <row r="351870"/>
    <row r="351871"/>
    <row r="351872"/>
    <row r="351873"/>
    <row r="351874"/>
    <row r="351875"/>
    <row r="351876"/>
    <row r="351877"/>
    <row r="351878"/>
    <row r="351879"/>
    <row r="351880"/>
    <row r="351881"/>
    <row r="351882"/>
    <row r="351883"/>
    <row r="351884"/>
    <row r="351885"/>
    <row r="351886"/>
    <row r="351887"/>
    <row r="351888"/>
    <row r="351889"/>
    <row r="351890"/>
    <row r="351891"/>
    <row r="351892"/>
    <row r="351893"/>
    <row r="351894"/>
    <row r="351895"/>
    <row r="351896"/>
    <row r="351897"/>
    <row r="351898"/>
    <row r="351899"/>
    <row r="351900"/>
    <row r="351901"/>
    <row r="351902"/>
    <row r="351903"/>
    <row r="351904"/>
    <row r="351905"/>
    <row r="351906"/>
    <row r="351907"/>
    <row r="351908"/>
    <row r="351909"/>
    <row r="351910"/>
    <row r="351911"/>
    <row r="351912"/>
    <row r="351913"/>
    <row r="351914"/>
    <row r="351915"/>
    <row r="351916"/>
    <row r="351917"/>
    <row r="351918"/>
    <row r="351919"/>
    <row r="351920"/>
    <row r="351921"/>
    <row r="351922"/>
    <row r="351923"/>
    <row r="351924"/>
    <row r="351925"/>
    <row r="351926"/>
    <row r="351927"/>
    <row r="351928"/>
    <row r="351929"/>
    <row r="351930"/>
    <row r="351931"/>
    <row r="351932"/>
    <row r="351933"/>
    <row r="351934"/>
    <row r="351935"/>
    <row r="351936"/>
    <row r="351937"/>
    <row r="351938"/>
    <row r="351939"/>
    <row r="351940"/>
    <row r="351941"/>
    <row r="351942"/>
    <row r="351943"/>
    <row r="351944"/>
    <row r="351945"/>
    <row r="351946"/>
    <row r="351947"/>
    <row r="351948"/>
    <row r="351949"/>
    <row r="351950"/>
    <row r="351951"/>
    <row r="351952"/>
    <row r="351953"/>
    <row r="351954"/>
    <row r="351955"/>
    <row r="351956"/>
    <row r="351957"/>
    <row r="351958"/>
    <row r="351959"/>
    <row r="351960"/>
    <row r="351961"/>
    <row r="351962"/>
    <row r="351963"/>
    <row r="351964"/>
    <row r="351965"/>
    <row r="351966"/>
    <row r="351967"/>
    <row r="351968"/>
    <row r="351969"/>
    <row r="351970"/>
    <row r="351971"/>
    <row r="351972"/>
    <row r="351973"/>
    <row r="351974"/>
    <row r="351975"/>
    <row r="351976"/>
    <row r="351977"/>
    <row r="351978"/>
    <row r="351979"/>
    <row r="351980"/>
    <row r="351981"/>
    <row r="351982"/>
    <row r="351983"/>
    <row r="351984"/>
    <row r="351985"/>
    <row r="351986"/>
    <row r="351987"/>
    <row r="351988"/>
    <row r="351989"/>
    <row r="351990"/>
    <row r="351991"/>
    <row r="351992"/>
    <row r="351993"/>
    <row r="351994"/>
    <row r="351995"/>
    <row r="351996"/>
    <row r="351997"/>
    <row r="351998"/>
    <row r="351999"/>
    <row r="352000"/>
    <row r="352001"/>
    <row r="352002"/>
    <row r="352003"/>
    <row r="352004"/>
    <row r="352005"/>
    <row r="352006"/>
    <row r="352007"/>
    <row r="352008"/>
    <row r="352009"/>
    <row r="352010"/>
    <row r="352011"/>
    <row r="352012"/>
    <row r="352013"/>
    <row r="352014"/>
    <row r="352015"/>
    <row r="352016"/>
    <row r="352017"/>
    <row r="352018"/>
    <row r="352019"/>
    <row r="352020"/>
    <row r="352021"/>
    <row r="352022"/>
    <row r="352023"/>
    <row r="352024"/>
    <row r="352025"/>
    <row r="352026"/>
    <row r="352027"/>
    <row r="352028"/>
    <row r="352029"/>
    <row r="352030"/>
    <row r="352031"/>
    <row r="352032"/>
    <row r="352033"/>
    <row r="352034"/>
    <row r="352035"/>
    <row r="352036"/>
    <row r="352037"/>
    <row r="352038"/>
    <row r="352039"/>
    <row r="352040"/>
    <row r="352041"/>
    <row r="352042"/>
    <row r="352043"/>
    <row r="352044"/>
    <row r="352045"/>
    <row r="352046"/>
    <row r="352047"/>
    <row r="352048"/>
    <row r="352049"/>
    <row r="352050"/>
    <row r="352051"/>
    <row r="352052"/>
    <row r="352053"/>
    <row r="352054"/>
    <row r="352055"/>
    <row r="352056"/>
    <row r="352057"/>
    <row r="352058"/>
    <row r="352059"/>
    <row r="352060"/>
    <row r="352061"/>
    <row r="352062"/>
    <row r="352063"/>
    <row r="352064"/>
    <row r="352065"/>
    <row r="352066"/>
    <row r="352067"/>
    <row r="352068"/>
    <row r="352069"/>
    <row r="352070"/>
    <row r="352071"/>
    <row r="352072"/>
    <row r="352073"/>
    <row r="352074"/>
    <row r="352075"/>
    <row r="352076"/>
    <row r="352077"/>
    <row r="352078"/>
    <row r="352079"/>
    <row r="352080"/>
    <row r="352081"/>
    <row r="352082"/>
    <row r="352083"/>
    <row r="352084"/>
    <row r="352085"/>
    <row r="352086"/>
    <row r="352087"/>
    <row r="352088"/>
    <row r="352089"/>
    <row r="352090"/>
    <row r="352091"/>
    <row r="352092"/>
    <row r="352093"/>
    <row r="352094"/>
    <row r="352095"/>
    <row r="352096"/>
    <row r="352097"/>
    <row r="352098"/>
    <row r="352099"/>
    <row r="352100"/>
    <row r="352101"/>
    <row r="352102"/>
    <row r="352103"/>
    <row r="352104"/>
    <row r="352105"/>
    <row r="352106"/>
    <row r="352107"/>
    <row r="352108"/>
    <row r="352109"/>
    <row r="352110"/>
    <row r="352111"/>
    <row r="352112"/>
    <row r="352113"/>
    <row r="352114"/>
    <row r="352115"/>
    <row r="352116"/>
    <row r="352117"/>
    <row r="352118"/>
    <row r="352119"/>
    <row r="352120"/>
    <row r="352121"/>
    <row r="352122"/>
    <row r="352123"/>
    <row r="352124"/>
    <row r="352125"/>
    <row r="352126"/>
    <row r="352127"/>
    <row r="352128"/>
    <row r="352129"/>
    <row r="352130"/>
    <row r="352131"/>
    <row r="352132"/>
    <row r="352133"/>
    <row r="352134"/>
    <row r="352135"/>
    <row r="352136"/>
    <row r="352137"/>
    <row r="352138"/>
    <row r="352139"/>
    <row r="352140"/>
    <row r="352141"/>
    <row r="352142"/>
    <row r="352143"/>
    <row r="352144"/>
    <row r="352145"/>
    <row r="352146"/>
    <row r="352147"/>
    <row r="352148"/>
    <row r="352149"/>
    <row r="352150"/>
    <row r="352151"/>
    <row r="352152"/>
    <row r="352153"/>
    <row r="352154"/>
    <row r="352155"/>
    <row r="352156"/>
    <row r="352157"/>
    <row r="352158"/>
    <row r="352159"/>
    <row r="352160"/>
    <row r="352161"/>
    <row r="352162"/>
    <row r="352163"/>
    <row r="352164"/>
    <row r="352165"/>
    <row r="352166"/>
    <row r="352167"/>
    <row r="352168"/>
    <row r="352169"/>
    <row r="352170"/>
    <row r="352171"/>
    <row r="352172"/>
    <row r="352173"/>
    <row r="352174"/>
    <row r="352175"/>
    <row r="352176"/>
    <row r="352177"/>
    <row r="352178"/>
    <row r="352179"/>
    <row r="352180"/>
    <row r="352181"/>
    <row r="352182"/>
    <row r="352183"/>
    <row r="352184"/>
    <row r="352185"/>
    <row r="352186"/>
    <row r="352187"/>
    <row r="352188"/>
    <row r="352189"/>
    <row r="352190"/>
    <row r="352191"/>
    <row r="352192"/>
    <row r="352193"/>
    <row r="352194"/>
    <row r="352195"/>
    <row r="352196"/>
    <row r="352197"/>
    <row r="352198"/>
    <row r="352199"/>
    <row r="352200"/>
    <row r="352201"/>
    <row r="352202"/>
    <row r="352203"/>
    <row r="352204"/>
    <row r="352205"/>
    <row r="352206"/>
    <row r="352207"/>
    <row r="352208"/>
    <row r="352209"/>
    <row r="352210"/>
    <row r="352211"/>
    <row r="352212"/>
    <row r="352213"/>
    <row r="352214"/>
    <row r="352215"/>
    <row r="352216"/>
    <row r="352217"/>
    <row r="352218"/>
    <row r="352219"/>
    <row r="352220"/>
    <row r="352221"/>
    <row r="352222"/>
    <row r="352223"/>
    <row r="352224"/>
    <row r="352225"/>
    <row r="352226"/>
    <row r="352227"/>
    <row r="352228"/>
    <row r="352229"/>
    <row r="352230"/>
    <row r="352231"/>
    <row r="352232"/>
    <row r="352233"/>
    <row r="352234"/>
    <row r="352235"/>
    <row r="352236"/>
    <row r="352237"/>
    <row r="352238"/>
    <row r="352239"/>
    <row r="352240"/>
    <row r="352241"/>
    <row r="352242"/>
    <row r="352243"/>
    <row r="352244"/>
    <row r="352245"/>
    <row r="352246"/>
    <row r="352247"/>
    <row r="352248"/>
    <row r="352249"/>
    <row r="352250"/>
    <row r="352251"/>
    <row r="352252"/>
    <row r="352253"/>
    <row r="352254"/>
    <row r="352255"/>
    <row r="352256"/>
    <row r="352257"/>
    <row r="352258"/>
    <row r="352259"/>
    <row r="352260"/>
    <row r="352261"/>
    <row r="352262"/>
    <row r="352263"/>
    <row r="352264"/>
    <row r="352265"/>
    <row r="352266"/>
    <row r="352267"/>
    <row r="352268"/>
    <row r="352269"/>
    <row r="352270"/>
    <row r="352271"/>
    <row r="352272"/>
    <row r="352273"/>
    <row r="352274"/>
    <row r="352275"/>
    <row r="352276"/>
    <row r="352277"/>
    <row r="352278"/>
    <row r="352279"/>
    <row r="352280"/>
    <row r="352281"/>
    <row r="352282"/>
    <row r="352283"/>
    <row r="352284"/>
    <row r="352285"/>
    <row r="352286"/>
    <row r="352287"/>
    <row r="352288"/>
    <row r="352289"/>
    <row r="352290"/>
    <row r="352291"/>
    <row r="352292"/>
    <row r="352293"/>
    <row r="352294"/>
    <row r="352295"/>
    <row r="352296"/>
    <row r="352297"/>
    <row r="352298"/>
    <row r="352299"/>
    <row r="352300"/>
    <row r="352301"/>
    <row r="352302"/>
    <row r="352303"/>
    <row r="352304"/>
    <row r="352305"/>
    <row r="352306"/>
    <row r="352307"/>
    <row r="352308"/>
    <row r="352309"/>
    <row r="352310"/>
    <row r="352311"/>
    <row r="352312"/>
    <row r="352313"/>
    <row r="352314"/>
    <row r="352315"/>
    <row r="352316"/>
    <row r="352317"/>
    <row r="352318"/>
    <row r="352319"/>
    <row r="352320"/>
    <row r="352321"/>
    <row r="352322"/>
    <row r="352323"/>
    <row r="352324"/>
    <row r="352325"/>
    <row r="352326"/>
    <row r="352327"/>
    <row r="352328"/>
    <row r="352329"/>
    <row r="352330"/>
    <row r="352331"/>
    <row r="352332"/>
    <row r="352333"/>
    <row r="352334"/>
    <row r="352335"/>
    <row r="352336"/>
    <row r="352337"/>
    <row r="352338"/>
    <row r="352339"/>
    <row r="352340"/>
    <row r="352341"/>
    <row r="352342"/>
    <row r="352343"/>
    <row r="352344"/>
    <row r="352345"/>
    <row r="352346"/>
    <row r="352347"/>
    <row r="352348"/>
    <row r="352349"/>
    <row r="352350"/>
    <row r="352351"/>
    <row r="352352"/>
    <row r="352353"/>
    <row r="352354"/>
    <row r="352355"/>
    <row r="352356"/>
    <row r="352357"/>
    <row r="352358"/>
    <row r="352359"/>
    <row r="352360"/>
    <row r="352361"/>
    <row r="352362"/>
    <row r="352363"/>
    <row r="352364"/>
    <row r="352365"/>
    <row r="352366"/>
    <row r="352367"/>
    <row r="352368"/>
    <row r="352369"/>
    <row r="352370"/>
    <row r="352371"/>
    <row r="352372"/>
    <row r="352373"/>
    <row r="352374"/>
    <row r="352375"/>
    <row r="352376"/>
    <row r="352377"/>
    <row r="352378"/>
    <row r="352379"/>
    <row r="352380"/>
    <row r="352381"/>
    <row r="352382"/>
    <row r="352383"/>
    <row r="352384"/>
    <row r="352385"/>
    <row r="352386"/>
    <row r="352387"/>
    <row r="352388"/>
    <row r="352389"/>
    <row r="352390"/>
    <row r="352391"/>
    <row r="352392"/>
    <row r="352393"/>
    <row r="352394"/>
    <row r="352395"/>
    <row r="352396"/>
    <row r="352397"/>
    <row r="352398"/>
    <row r="352399"/>
    <row r="352400"/>
    <row r="352401"/>
    <row r="352402"/>
    <row r="352403"/>
    <row r="352404"/>
    <row r="352405"/>
    <row r="352406"/>
    <row r="352407"/>
    <row r="352408"/>
    <row r="352409"/>
    <row r="352410"/>
    <row r="352411"/>
    <row r="352412"/>
    <row r="352413"/>
    <row r="352414"/>
    <row r="352415"/>
    <row r="352416"/>
    <row r="352417"/>
    <row r="352418"/>
    <row r="352419"/>
    <row r="352420"/>
    <row r="352421"/>
    <row r="352422"/>
    <row r="352423"/>
    <row r="352424"/>
    <row r="352425"/>
    <row r="352426"/>
    <row r="352427"/>
    <row r="352428"/>
    <row r="352429"/>
    <row r="352430"/>
    <row r="352431"/>
    <row r="352432"/>
    <row r="352433"/>
    <row r="352434"/>
    <row r="352435"/>
    <row r="352436"/>
    <row r="352437"/>
    <row r="352438"/>
    <row r="352439"/>
    <row r="352440"/>
    <row r="352441"/>
    <row r="352442"/>
    <row r="352443"/>
    <row r="352444"/>
    <row r="352445"/>
    <row r="352446"/>
    <row r="352447"/>
    <row r="352448"/>
    <row r="352449"/>
    <row r="352450"/>
    <row r="352451"/>
    <row r="352452"/>
    <row r="352453"/>
    <row r="352454"/>
    <row r="352455"/>
    <row r="352456"/>
    <row r="352457"/>
    <row r="352458"/>
    <row r="352459"/>
    <row r="352460"/>
    <row r="352461"/>
    <row r="352462"/>
    <row r="352463"/>
    <row r="352464"/>
    <row r="352465"/>
    <row r="352466"/>
    <row r="352467"/>
    <row r="352468"/>
    <row r="352469"/>
    <row r="352470"/>
    <row r="352471"/>
    <row r="352472"/>
    <row r="352473"/>
    <row r="352474"/>
    <row r="352475"/>
    <row r="352476"/>
    <row r="352477"/>
    <row r="352478"/>
    <row r="352479"/>
    <row r="352480"/>
    <row r="352481"/>
    <row r="352482"/>
    <row r="352483"/>
    <row r="352484"/>
    <row r="352485"/>
    <row r="352486"/>
    <row r="352487"/>
    <row r="352488"/>
    <row r="352489"/>
    <row r="352490"/>
    <row r="352491"/>
    <row r="352492"/>
    <row r="352493"/>
    <row r="352494"/>
    <row r="352495"/>
    <row r="352496"/>
    <row r="352497"/>
    <row r="352498"/>
    <row r="352499"/>
    <row r="352500"/>
    <row r="352501"/>
    <row r="352502"/>
    <row r="352503"/>
    <row r="352504"/>
    <row r="352505"/>
    <row r="352506"/>
    <row r="352507"/>
    <row r="352508"/>
    <row r="352509"/>
    <row r="352510"/>
    <row r="352511"/>
    <row r="352512"/>
    <row r="352513"/>
    <row r="352514"/>
    <row r="352515"/>
    <row r="352516"/>
    <row r="352517"/>
    <row r="352518"/>
    <row r="352519"/>
    <row r="352520"/>
    <row r="352521"/>
    <row r="352522"/>
    <row r="352523"/>
    <row r="352524"/>
    <row r="352525"/>
    <row r="352526"/>
    <row r="352527"/>
    <row r="352528"/>
    <row r="352529"/>
    <row r="352530"/>
    <row r="352531"/>
    <row r="352532"/>
    <row r="352533"/>
    <row r="352534"/>
    <row r="352535"/>
    <row r="352536"/>
    <row r="352537"/>
    <row r="352538"/>
    <row r="352539"/>
    <row r="352540"/>
    <row r="352541"/>
    <row r="352542"/>
    <row r="352543"/>
    <row r="352544"/>
    <row r="352545"/>
    <row r="352546"/>
    <row r="352547"/>
    <row r="352548"/>
    <row r="352549"/>
    <row r="352550"/>
    <row r="352551"/>
    <row r="352552"/>
    <row r="352553"/>
    <row r="352554"/>
    <row r="352555"/>
    <row r="352556"/>
    <row r="352557"/>
    <row r="352558"/>
    <row r="352559"/>
    <row r="352560"/>
    <row r="352561"/>
    <row r="352562"/>
    <row r="352563"/>
    <row r="352564"/>
    <row r="352565"/>
    <row r="352566"/>
    <row r="352567"/>
    <row r="352568"/>
    <row r="352569"/>
    <row r="352570"/>
    <row r="352571"/>
    <row r="352572"/>
    <row r="352573"/>
    <row r="352574"/>
    <row r="352575"/>
    <row r="352576"/>
    <row r="352577"/>
    <row r="352578"/>
    <row r="352579"/>
    <row r="352580"/>
    <row r="352581"/>
    <row r="352582"/>
    <row r="352583"/>
    <row r="352584"/>
    <row r="352585"/>
    <row r="352586"/>
    <row r="352587"/>
    <row r="352588"/>
    <row r="352589"/>
    <row r="352590"/>
    <row r="352591"/>
    <row r="352592"/>
    <row r="352593"/>
    <row r="352594"/>
    <row r="352595"/>
    <row r="352596"/>
    <row r="352597"/>
    <row r="352598"/>
    <row r="352599"/>
    <row r="352600"/>
    <row r="352601"/>
    <row r="352602"/>
    <row r="352603"/>
    <row r="352604"/>
    <row r="352605"/>
    <row r="352606"/>
    <row r="352607"/>
    <row r="352608"/>
    <row r="352609"/>
    <row r="352610"/>
    <row r="352611"/>
    <row r="352612"/>
    <row r="352613"/>
    <row r="352614"/>
    <row r="352615"/>
    <row r="352616"/>
    <row r="352617"/>
    <row r="352618"/>
    <row r="352619"/>
    <row r="352620"/>
    <row r="352621"/>
    <row r="352622"/>
    <row r="352623"/>
    <row r="352624"/>
    <row r="352625"/>
    <row r="352626"/>
    <row r="352627"/>
    <row r="352628"/>
    <row r="352629"/>
    <row r="352630"/>
    <row r="352631"/>
    <row r="352632"/>
    <row r="352633"/>
    <row r="352634"/>
    <row r="352635"/>
    <row r="352636"/>
    <row r="352637"/>
    <row r="352638"/>
    <row r="352639"/>
    <row r="352640"/>
    <row r="352641"/>
    <row r="352642"/>
    <row r="352643"/>
    <row r="352644"/>
    <row r="352645"/>
    <row r="352646"/>
    <row r="352647"/>
    <row r="352648"/>
    <row r="352649"/>
    <row r="352650"/>
    <row r="352651"/>
    <row r="352652"/>
    <row r="352653"/>
    <row r="352654"/>
    <row r="352655"/>
    <row r="352656"/>
    <row r="352657"/>
    <row r="352658"/>
    <row r="352659"/>
    <row r="352660"/>
    <row r="352661"/>
    <row r="352662"/>
    <row r="352663"/>
    <row r="352664"/>
    <row r="352665"/>
    <row r="352666"/>
    <row r="352667"/>
    <row r="352668"/>
    <row r="352669"/>
    <row r="352670"/>
    <row r="352671"/>
    <row r="352672"/>
    <row r="352673"/>
    <row r="352674"/>
    <row r="352675"/>
    <row r="352676"/>
    <row r="352677"/>
    <row r="352678"/>
    <row r="352679"/>
    <row r="352680"/>
    <row r="352681"/>
    <row r="352682"/>
    <row r="352683"/>
    <row r="352684"/>
    <row r="352685"/>
    <row r="352686"/>
    <row r="352687"/>
    <row r="352688"/>
    <row r="352689"/>
    <row r="352690"/>
    <row r="352691"/>
    <row r="352692"/>
    <row r="352693"/>
    <row r="352694"/>
    <row r="352695"/>
    <row r="352696"/>
    <row r="352697"/>
    <row r="352698"/>
    <row r="352699"/>
    <row r="352700"/>
    <row r="352701"/>
    <row r="352702"/>
    <row r="352703"/>
    <row r="352704"/>
    <row r="352705"/>
    <row r="352706"/>
    <row r="352707"/>
    <row r="352708"/>
    <row r="352709"/>
    <row r="352710"/>
    <row r="352711"/>
    <row r="352712"/>
    <row r="352713"/>
    <row r="352714"/>
    <row r="352715"/>
    <row r="352716"/>
    <row r="352717"/>
    <row r="352718"/>
    <row r="352719"/>
    <row r="352720"/>
    <row r="352721"/>
    <row r="352722"/>
    <row r="352723"/>
    <row r="352724"/>
    <row r="352725"/>
    <row r="352726"/>
    <row r="352727"/>
    <row r="352728"/>
    <row r="352729"/>
    <row r="352730"/>
    <row r="352731"/>
    <row r="352732"/>
    <row r="352733"/>
    <row r="352734"/>
    <row r="352735"/>
    <row r="352736"/>
    <row r="352737"/>
    <row r="352738"/>
    <row r="352739"/>
    <row r="352740"/>
    <row r="352741"/>
    <row r="352742"/>
    <row r="352743"/>
    <row r="352744"/>
    <row r="352745"/>
    <row r="352746"/>
    <row r="352747"/>
    <row r="352748"/>
    <row r="352749"/>
    <row r="352750"/>
    <row r="352751"/>
    <row r="352752"/>
    <row r="352753"/>
    <row r="352754"/>
    <row r="352755"/>
    <row r="352756"/>
    <row r="352757"/>
    <row r="352758"/>
    <row r="352759"/>
    <row r="352760"/>
    <row r="352761"/>
    <row r="352762"/>
    <row r="352763"/>
    <row r="352764"/>
    <row r="352765"/>
    <row r="352766"/>
    <row r="352767"/>
    <row r="352768"/>
    <row r="352769"/>
    <row r="352770"/>
    <row r="352771"/>
    <row r="352772"/>
    <row r="352773"/>
    <row r="352774"/>
    <row r="352775"/>
    <row r="352776"/>
    <row r="352777"/>
    <row r="352778"/>
    <row r="352779"/>
    <row r="352780"/>
    <row r="352781"/>
    <row r="352782"/>
    <row r="352783"/>
    <row r="352784"/>
    <row r="352785"/>
    <row r="352786"/>
    <row r="352787"/>
    <row r="352788"/>
    <row r="352789"/>
    <row r="352790"/>
    <row r="352791"/>
    <row r="352792"/>
    <row r="352793"/>
    <row r="352794"/>
    <row r="352795"/>
    <row r="352796"/>
    <row r="352797"/>
    <row r="352798"/>
    <row r="352799"/>
    <row r="352800"/>
    <row r="352801"/>
    <row r="352802"/>
    <row r="352803"/>
    <row r="352804"/>
    <row r="352805"/>
    <row r="352806"/>
    <row r="352807"/>
    <row r="352808"/>
    <row r="352809"/>
    <row r="352810"/>
    <row r="352811"/>
    <row r="352812"/>
    <row r="352813"/>
    <row r="352814"/>
    <row r="352815"/>
    <row r="352816"/>
    <row r="352817"/>
    <row r="352818"/>
    <row r="352819"/>
    <row r="352820"/>
    <row r="352821"/>
    <row r="352822"/>
    <row r="352823"/>
    <row r="352824"/>
    <row r="352825"/>
    <row r="352826"/>
    <row r="352827"/>
    <row r="352828"/>
    <row r="352829"/>
    <row r="352830"/>
    <row r="352831"/>
    <row r="352832"/>
    <row r="352833"/>
    <row r="352834"/>
    <row r="352835"/>
    <row r="352836"/>
    <row r="352837"/>
    <row r="352838"/>
    <row r="352839"/>
    <row r="352840"/>
    <row r="352841"/>
    <row r="352842"/>
    <row r="352843"/>
    <row r="352844"/>
    <row r="352845"/>
    <row r="352846"/>
    <row r="352847"/>
    <row r="352848"/>
    <row r="352849"/>
    <row r="352850"/>
    <row r="352851"/>
    <row r="352852"/>
    <row r="352853"/>
    <row r="352854"/>
    <row r="352855"/>
    <row r="352856"/>
    <row r="352857"/>
    <row r="352858"/>
    <row r="352859"/>
    <row r="352860"/>
    <row r="352861"/>
    <row r="352862"/>
    <row r="352863"/>
    <row r="352864"/>
    <row r="352865"/>
    <row r="352866"/>
    <row r="352867"/>
    <row r="352868"/>
    <row r="352869"/>
    <row r="352870"/>
    <row r="352871"/>
    <row r="352872"/>
    <row r="352873"/>
    <row r="352874"/>
    <row r="352875"/>
    <row r="352876"/>
    <row r="352877"/>
    <row r="352878"/>
    <row r="352879"/>
    <row r="352880"/>
    <row r="352881"/>
    <row r="352882"/>
    <row r="352883"/>
    <row r="352884"/>
    <row r="352885"/>
    <row r="352886"/>
    <row r="352887"/>
    <row r="352888"/>
    <row r="352889"/>
    <row r="352890"/>
    <row r="352891"/>
    <row r="352892"/>
    <row r="352893"/>
    <row r="352894"/>
    <row r="352895"/>
    <row r="352896"/>
    <row r="352897"/>
    <row r="352898"/>
    <row r="352899"/>
    <row r="352900"/>
    <row r="352901"/>
    <row r="352902"/>
    <row r="352903"/>
    <row r="352904"/>
    <row r="352905"/>
    <row r="352906"/>
    <row r="352907"/>
    <row r="352908"/>
    <row r="352909"/>
    <row r="352910"/>
    <row r="352911"/>
    <row r="352912"/>
    <row r="352913"/>
    <row r="352914"/>
    <row r="352915"/>
    <row r="352916"/>
    <row r="352917"/>
    <row r="352918"/>
    <row r="352919"/>
    <row r="352920"/>
    <row r="352921"/>
    <row r="352922"/>
    <row r="352923"/>
    <row r="352924"/>
    <row r="352925"/>
    <row r="352926"/>
    <row r="352927"/>
    <row r="352928"/>
    <row r="352929"/>
    <row r="352930"/>
    <row r="352931"/>
    <row r="352932"/>
    <row r="352933"/>
    <row r="352934"/>
    <row r="352935"/>
    <row r="352936"/>
    <row r="352937"/>
    <row r="352938"/>
    <row r="352939"/>
    <row r="352940"/>
    <row r="352941"/>
    <row r="352942"/>
    <row r="352943"/>
    <row r="352944"/>
    <row r="352945"/>
    <row r="352946"/>
    <row r="352947"/>
    <row r="352948"/>
    <row r="352949"/>
    <row r="352950"/>
    <row r="352951"/>
    <row r="352952"/>
    <row r="352953"/>
    <row r="352954"/>
    <row r="352955"/>
    <row r="352956"/>
    <row r="352957"/>
    <row r="352958"/>
    <row r="352959"/>
    <row r="352960"/>
    <row r="352961"/>
    <row r="352962"/>
    <row r="352963"/>
    <row r="352964"/>
    <row r="352965"/>
    <row r="352966"/>
    <row r="352967"/>
    <row r="352968"/>
    <row r="352969"/>
    <row r="352970"/>
    <row r="352971"/>
    <row r="352972"/>
    <row r="352973"/>
    <row r="352974"/>
    <row r="352975"/>
    <row r="352976"/>
    <row r="352977"/>
    <row r="352978"/>
    <row r="352979"/>
    <row r="352980"/>
    <row r="352981"/>
    <row r="352982"/>
    <row r="352983"/>
    <row r="352984"/>
    <row r="352985"/>
    <row r="352986"/>
    <row r="352987"/>
    <row r="352988"/>
    <row r="352989"/>
    <row r="352990"/>
    <row r="352991"/>
    <row r="352992"/>
    <row r="352993"/>
    <row r="352994"/>
    <row r="352995"/>
    <row r="352996"/>
    <row r="352997"/>
    <row r="352998"/>
    <row r="352999"/>
    <row r="353000"/>
    <row r="353001"/>
    <row r="353002"/>
    <row r="353003"/>
    <row r="353004"/>
    <row r="353005"/>
    <row r="353006"/>
    <row r="353007"/>
    <row r="353008"/>
    <row r="353009"/>
    <row r="353010"/>
    <row r="353011"/>
    <row r="353012"/>
    <row r="353013"/>
    <row r="353014"/>
    <row r="353015"/>
    <row r="353016"/>
    <row r="353017"/>
    <row r="353018"/>
    <row r="353019"/>
    <row r="353020"/>
    <row r="353021"/>
    <row r="353022"/>
    <row r="353023"/>
    <row r="353024"/>
    <row r="353025"/>
    <row r="353026"/>
    <row r="353027"/>
    <row r="353028"/>
    <row r="353029"/>
    <row r="353030"/>
    <row r="353031"/>
    <row r="353032"/>
    <row r="353033"/>
    <row r="353034"/>
    <row r="353035"/>
    <row r="353036"/>
    <row r="353037"/>
    <row r="353038"/>
    <row r="353039"/>
    <row r="353040"/>
    <row r="353041"/>
    <row r="353042"/>
    <row r="353043"/>
    <row r="353044"/>
    <row r="353045"/>
    <row r="353046"/>
    <row r="353047"/>
    <row r="353048"/>
    <row r="353049"/>
    <row r="353050"/>
    <row r="353051"/>
    <row r="353052"/>
    <row r="353053"/>
    <row r="353054"/>
    <row r="353055"/>
    <row r="353056"/>
    <row r="353057"/>
    <row r="353058"/>
    <row r="353059"/>
    <row r="353060"/>
    <row r="353061"/>
    <row r="353062"/>
    <row r="353063"/>
    <row r="353064"/>
    <row r="353065"/>
    <row r="353066"/>
    <row r="353067"/>
    <row r="353068"/>
    <row r="353069"/>
    <row r="353070"/>
    <row r="353071"/>
    <row r="353072"/>
    <row r="353073"/>
    <row r="353074"/>
    <row r="353075"/>
    <row r="353076"/>
    <row r="353077"/>
    <row r="353078"/>
    <row r="353079"/>
    <row r="353080"/>
    <row r="353081"/>
    <row r="353082"/>
    <row r="353083"/>
    <row r="353084"/>
    <row r="353085"/>
    <row r="353086"/>
    <row r="353087"/>
    <row r="353088"/>
    <row r="353089"/>
    <row r="353090"/>
    <row r="353091"/>
    <row r="353092"/>
    <row r="353093"/>
    <row r="353094"/>
    <row r="353095"/>
    <row r="353096"/>
    <row r="353097"/>
    <row r="353098"/>
    <row r="353099"/>
    <row r="353100"/>
    <row r="353101"/>
    <row r="353102"/>
    <row r="353103"/>
    <row r="353104"/>
    <row r="353105"/>
    <row r="353106"/>
    <row r="353107"/>
    <row r="353108"/>
    <row r="353109"/>
    <row r="353110"/>
    <row r="353111"/>
    <row r="353112"/>
    <row r="353113"/>
    <row r="353114"/>
    <row r="353115"/>
    <row r="353116"/>
    <row r="353117"/>
    <row r="353118"/>
    <row r="353119"/>
    <row r="353120"/>
    <row r="353121"/>
    <row r="353122"/>
    <row r="353123"/>
    <row r="353124"/>
    <row r="353125"/>
    <row r="353126"/>
    <row r="353127"/>
    <row r="353128"/>
    <row r="353129"/>
    <row r="353130"/>
    <row r="353131"/>
    <row r="353132"/>
    <row r="353133"/>
    <row r="353134"/>
    <row r="353135"/>
    <row r="353136"/>
    <row r="353137"/>
    <row r="353138"/>
    <row r="353139"/>
    <row r="353140"/>
    <row r="353141"/>
    <row r="353142"/>
    <row r="353143"/>
    <row r="353144"/>
    <row r="353145"/>
    <row r="353146"/>
    <row r="353147"/>
    <row r="353148"/>
    <row r="353149"/>
    <row r="353150"/>
    <row r="353151"/>
    <row r="353152"/>
    <row r="353153"/>
    <row r="353154"/>
    <row r="353155"/>
    <row r="353156"/>
    <row r="353157"/>
    <row r="353158"/>
    <row r="353159"/>
    <row r="353160"/>
    <row r="353161"/>
    <row r="353162"/>
    <row r="353163"/>
    <row r="353164"/>
    <row r="353165"/>
    <row r="353166"/>
    <row r="353167"/>
    <row r="353168"/>
    <row r="353169"/>
    <row r="353170"/>
    <row r="353171"/>
    <row r="353172"/>
    <row r="353173"/>
    <row r="353174"/>
    <row r="353175"/>
    <row r="353176"/>
    <row r="353177"/>
    <row r="353178"/>
    <row r="353179"/>
    <row r="353180"/>
    <row r="353181"/>
    <row r="353182"/>
    <row r="353183"/>
    <row r="353184"/>
    <row r="353185"/>
    <row r="353186"/>
    <row r="353187"/>
    <row r="353188"/>
    <row r="353189"/>
    <row r="353190"/>
    <row r="353191"/>
    <row r="353192"/>
    <row r="353193"/>
    <row r="353194"/>
    <row r="353195"/>
    <row r="353196"/>
    <row r="353197"/>
    <row r="353198"/>
    <row r="353199"/>
    <row r="353200"/>
    <row r="353201"/>
    <row r="353202"/>
    <row r="353203"/>
    <row r="353204"/>
    <row r="353205"/>
    <row r="353206"/>
    <row r="353207"/>
    <row r="353208"/>
    <row r="353209"/>
    <row r="353210"/>
    <row r="353211"/>
    <row r="353212"/>
    <row r="353213"/>
    <row r="353214"/>
    <row r="353215"/>
    <row r="353216"/>
    <row r="353217"/>
    <row r="353218"/>
    <row r="353219"/>
    <row r="353220"/>
    <row r="353221"/>
    <row r="353222"/>
    <row r="353223"/>
    <row r="353224"/>
    <row r="353225"/>
    <row r="353226"/>
    <row r="353227"/>
    <row r="353228"/>
    <row r="353229"/>
    <row r="353230"/>
    <row r="353231"/>
    <row r="353232"/>
    <row r="353233"/>
    <row r="353234"/>
    <row r="353235"/>
    <row r="353236"/>
    <row r="353237"/>
    <row r="353238"/>
    <row r="353239"/>
    <row r="353240"/>
    <row r="353241"/>
    <row r="353242"/>
    <row r="353243"/>
    <row r="353244"/>
    <row r="353245"/>
    <row r="353246"/>
    <row r="353247"/>
    <row r="353248"/>
    <row r="353249"/>
    <row r="353250"/>
    <row r="353251"/>
    <row r="353252"/>
    <row r="353253"/>
    <row r="353254"/>
    <row r="353255"/>
    <row r="353256"/>
    <row r="353257"/>
    <row r="353258"/>
    <row r="353259"/>
    <row r="353260"/>
    <row r="353261"/>
    <row r="353262"/>
    <row r="353263"/>
    <row r="353264"/>
    <row r="353265"/>
    <row r="353266"/>
    <row r="353267"/>
    <row r="353268"/>
    <row r="353269"/>
    <row r="353270"/>
    <row r="353271"/>
    <row r="353272"/>
    <row r="353273"/>
    <row r="353274"/>
    <row r="353275"/>
    <row r="353276"/>
    <row r="353277"/>
    <row r="353278"/>
    <row r="353279"/>
    <row r="353280"/>
    <row r="353281"/>
    <row r="353282"/>
    <row r="353283"/>
    <row r="353284"/>
    <row r="353285"/>
    <row r="353286"/>
    <row r="353287"/>
    <row r="353288"/>
    <row r="353289"/>
    <row r="353290"/>
    <row r="353291"/>
    <row r="353292"/>
    <row r="353293"/>
    <row r="353294"/>
    <row r="353295"/>
    <row r="353296"/>
    <row r="353297"/>
    <row r="353298"/>
    <row r="353299"/>
    <row r="353300"/>
    <row r="353301"/>
    <row r="353302"/>
    <row r="353303"/>
    <row r="353304"/>
    <row r="353305"/>
    <row r="353306"/>
    <row r="353307"/>
    <row r="353308"/>
    <row r="353309"/>
    <row r="353310"/>
    <row r="353311"/>
    <row r="353312"/>
    <row r="353313"/>
    <row r="353314"/>
    <row r="353315"/>
    <row r="353316"/>
    <row r="353317"/>
    <row r="353318"/>
    <row r="353319"/>
    <row r="353320"/>
    <row r="353321"/>
    <row r="353322"/>
    <row r="353323"/>
    <row r="353324"/>
    <row r="353325"/>
    <row r="353326"/>
    <row r="353327"/>
    <row r="353328"/>
    <row r="353329"/>
    <row r="353330"/>
    <row r="353331"/>
    <row r="353332"/>
    <row r="353333"/>
    <row r="353334"/>
    <row r="353335"/>
    <row r="353336"/>
    <row r="353337"/>
    <row r="353338"/>
    <row r="353339"/>
    <row r="353340"/>
    <row r="353341"/>
    <row r="353342"/>
    <row r="353343"/>
    <row r="353344"/>
    <row r="353345"/>
    <row r="353346"/>
    <row r="353347"/>
    <row r="353348"/>
    <row r="353349"/>
    <row r="353350"/>
    <row r="353351"/>
    <row r="353352"/>
    <row r="353353"/>
    <row r="353354"/>
    <row r="353355"/>
    <row r="353356"/>
    <row r="353357"/>
    <row r="353358"/>
    <row r="353359"/>
    <row r="353360"/>
    <row r="353361"/>
    <row r="353362"/>
    <row r="353363"/>
    <row r="353364"/>
    <row r="353365"/>
    <row r="353366"/>
    <row r="353367"/>
    <row r="353368"/>
    <row r="353369"/>
    <row r="353370"/>
    <row r="353371"/>
    <row r="353372"/>
    <row r="353373"/>
    <row r="353374"/>
    <row r="353375"/>
    <row r="353376"/>
    <row r="353377"/>
    <row r="353378"/>
    <row r="353379"/>
    <row r="353380"/>
    <row r="353381"/>
    <row r="353382"/>
    <row r="353383"/>
    <row r="353384"/>
    <row r="353385"/>
    <row r="353386"/>
    <row r="353387"/>
    <row r="353388"/>
    <row r="353389"/>
    <row r="353390"/>
    <row r="353391"/>
    <row r="353392"/>
    <row r="353393"/>
    <row r="353394"/>
    <row r="353395"/>
    <row r="353396"/>
    <row r="353397"/>
    <row r="353398"/>
    <row r="353399"/>
    <row r="353400"/>
    <row r="353401"/>
    <row r="353402"/>
    <row r="353403"/>
    <row r="353404"/>
    <row r="353405"/>
    <row r="353406"/>
    <row r="353407"/>
    <row r="353408"/>
    <row r="353409"/>
    <row r="353410"/>
    <row r="353411"/>
    <row r="353412"/>
    <row r="353413"/>
    <row r="353414"/>
    <row r="353415"/>
    <row r="353416"/>
    <row r="353417"/>
    <row r="353418"/>
    <row r="353419"/>
    <row r="353420"/>
    <row r="353421"/>
    <row r="353422"/>
    <row r="353423"/>
    <row r="353424"/>
    <row r="353425"/>
    <row r="353426"/>
    <row r="353427"/>
    <row r="353428"/>
    <row r="353429"/>
    <row r="353430"/>
    <row r="353431"/>
    <row r="353432"/>
    <row r="353433"/>
    <row r="353434"/>
    <row r="353435"/>
    <row r="353436"/>
    <row r="353437"/>
    <row r="353438"/>
    <row r="353439"/>
    <row r="353440"/>
    <row r="353441"/>
    <row r="353442"/>
    <row r="353443"/>
    <row r="353444"/>
    <row r="353445"/>
    <row r="353446"/>
    <row r="353447"/>
    <row r="353448"/>
    <row r="353449"/>
    <row r="353450"/>
    <row r="353451"/>
    <row r="353452"/>
    <row r="353453"/>
    <row r="353454"/>
    <row r="353455"/>
    <row r="353456"/>
    <row r="353457"/>
    <row r="353458"/>
    <row r="353459"/>
    <row r="353460"/>
    <row r="353461"/>
    <row r="353462"/>
    <row r="353463"/>
    <row r="353464"/>
    <row r="353465"/>
    <row r="353466"/>
    <row r="353467"/>
    <row r="353468"/>
    <row r="353469"/>
    <row r="353470"/>
    <row r="353471"/>
    <row r="353472"/>
    <row r="353473"/>
    <row r="353474"/>
    <row r="353475"/>
    <row r="353476"/>
    <row r="353477"/>
    <row r="353478"/>
    <row r="353479"/>
    <row r="353480"/>
    <row r="353481"/>
    <row r="353482"/>
    <row r="353483"/>
    <row r="353484"/>
    <row r="353485"/>
    <row r="353486"/>
    <row r="353487"/>
    <row r="353488"/>
    <row r="353489"/>
    <row r="353490"/>
    <row r="353491"/>
    <row r="353492"/>
    <row r="353493"/>
    <row r="353494"/>
    <row r="353495"/>
    <row r="353496"/>
    <row r="353497"/>
    <row r="353498"/>
    <row r="353499"/>
    <row r="353500"/>
    <row r="353501"/>
    <row r="353502"/>
    <row r="353503"/>
    <row r="353504"/>
    <row r="353505"/>
    <row r="353506"/>
    <row r="353507"/>
    <row r="353508"/>
    <row r="353509"/>
    <row r="353510"/>
    <row r="353511"/>
    <row r="353512"/>
    <row r="353513"/>
    <row r="353514"/>
    <row r="353515"/>
    <row r="353516"/>
    <row r="353517"/>
    <row r="353518"/>
    <row r="353519"/>
    <row r="353520"/>
    <row r="353521"/>
    <row r="353522"/>
    <row r="353523"/>
    <row r="353524"/>
    <row r="353525"/>
    <row r="353526"/>
    <row r="353527"/>
    <row r="353528"/>
    <row r="353529"/>
    <row r="353530"/>
    <row r="353531"/>
    <row r="353532"/>
    <row r="353533"/>
    <row r="353534"/>
    <row r="353535"/>
    <row r="353536"/>
    <row r="353537"/>
    <row r="353538"/>
    <row r="353539"/>
    <row r="353540"/>
    <row r="353541"/>
    <row r="353542"/>
    <row r="353543"/>
    <row r="353544"/>
    <row r="353545"/>
    <row r="353546"/>
    <row r="353547"/>
    <row r="353548"/>
    <row r="353549"/>
    <row r="353550"/>
    <row r="353551"/>
    <row r="353552"/>
    <row r="353553"/>
    <row r="353554"/>
    <row r="353555"/>
    <row r="353556"/>
    <row r="353557"/>
    <row r="353558"/>
    <row r="353559"/>
    <row r="353560"/>
    <row r="353561"/>
    <row r="353562"/>
    <row r="353563"/>
    <row r="353564"/>
    <row r="353565"/>
    <row r="353566"/>
    <row r="353567"/>
    <row r="353568"/>
    <row r="353569"/>
    <row r="353570"/>
    <row r="353571"/>
    <row r="353572"/>
    <row r="353573"/>
    <row r="353574"/>
    <row r="353575"/>
    <row r="353576"/>
    <row r="353577"/>
    <row r="353578"/>
    <row r="353579"/>
    <row r="353580"/>
    <row r="353581"/>
    <row r="353582"/>
    <row r="353583"/>
    <row r="353584"/>
    <row r="353585"/>
    <row r="353586"/>
    <row r="353587"/>
    <row r="353588"/>
    <row r="353589"/>
    <row r="353590"/>
    <row r="353591"/>
    <row r="353592"/>
    <row r="353593"/>
    <row r="353594"/>
    <row r="353595"/>
    <row r="353596"/>
    <row r="353597"/>
    <row r="353598"/>
    <row r="353599"/>
    <row r="353600"/>
    <row r="353601"/>
    <row r="353602"/>
    <row r="353603"/>
    <row r="353604"/>
    <row r="353605"/>
    <row r="353606"/>
    <row r="353607"/>
    <row r="353608"/>
    <row r="353609"/>
    <row r="353610"/>
    <row r="353611"/>
    <row r="353612"/>
    <row r="353613"/>
    <row r="353614"/>
    <row r="353615"/>
    <row r="353616"/>
    <row r="353617"/>
    <row r="353618"/>
    <row r="353619"/>
    <row r="353620"/>
    <row r="353621"/>
    <row r="353622"/>
    <row r="353623"/>
    <row r="353624"/>
    <row r="353625"/>
    <row r="353626"/>
    <row r="353627"/>
    <row r="353628"/>
    <row r="353629"/>
    <row r="353630"/>
    <row r="353631"/>
    <row r="353632"/>
    <row r="353633"/>
    <row r="353634"/>
    <row r="353635"/>
    <row r="353636"/>
    <row r="353637"/>
    <row r="353638"/>
    <row r="353639"/>
    <row r="353640"/>
    <row r="353641"/>
    <row r="353642"/>
    <row r="353643"/>
    <row r="353644"/>
    <row r="353645"/>
    <row r="353646"/>
    <row r="353647"/>
    <row r="353648"/>
    <row r="353649"/>
    <row r="353650"/>
    <row r="353651"/>
    <row r="353652"/>
    <row r="353653"/>
    <row r="353654"/>
    <row r="353655"/>
    <row r="353656"/>
    <row r="353657"/>
    <row r="353658"/>
    <row r="353659"/>
    <row r="353660"/>
    <row r="353661"/>
    <row r="353662"/>
    <row r="353663"/>
    <row r="353664"/>
    <row r="353665"/>
    <row r="353666"/>
    <row r="353667"/>
    <row r="353668"/>
    <row r="353669"/>
    <row r="353670"/>
    <row r="353671"/>
    <row r="353672"/>
    <row r="353673"/>
    <row r="353674"/>
    <row r="353675"/>
    <row r="353676"/>
    <row r="353677"/>
    <row r="353678"/>
    <row r="353679"/>
    <row r="353680"/>
    <row r="353681"/>
    <row r="353682"/>
    <row r="353683"/>
    <row r="353684"/>
    <row r="353685"/>
    <row r="353686"/>
    <row r="353687"/>
    <row r="353688"/>
    <row r="353689"/>
    <row r="353690"/>
    <row r="353691"/>
    <row r="353692"/>
    <row r="353693"/>
    <row r="353694"/>
    <row r="353695"/>
    <row r="353696"/>
    <row r="353697"/>
    <row r="353698"/>
    <row r="353699"/>
    <row r="353700"/>
    <row r="353701"/>
    <row r="353702"/>
    <row r="353703"/>
    <row r="353704"/>
    <row r="353705"/>
    <row r="353706"/>
    <row r="353707"/>
    <row r="353708"/>
    <row r="353709"/>
    <row r="353710"/>
    <row r="353711"/>
    <row r="353712"/>
    <row r="353713"/>
    <row r="353714"/>
    <row r="353715"/>
    <row r="353716"/>
    <row r="353717"/>
    <row r="353718"/>
    <row r="353719"/>
    <row r="353720"/>
    <row r="353721"/>
    <row r="353722"/>
    <row r="353723"/>
    <row r="353724"/>
    <row r="353725"/>
    <row r="353726"/>
    <row r="353727"/>
    <row r="353728"/>
    <row r="353729"/>
    <row r="353730"/>
    <row r="353731"/>
    <row r="353732"/>
    <row r="353733"/>
    <row r="353734"/>
    <row r="353735"/>
    <row r="353736"/>
    <row r="353737"/>
    <row r="353738"/>
    <row r="353739"/>
    <row r="353740"/>
    <row r="353741"/>
    <row r="353742"/>
    <row r="353743"/>
    <row r="353744"/>
    <row r="353745"/>
    <row r="353746"/>
    <row r="353747"/>
    <row r="353748"/>
    <row r="353749"/>
    <row r="353750"/>
    <row r="353751"/>
    <row r="353752"/>
    <row r="353753"/>
    <row r="353754"/>
    <row r="353755"/>
    <row r="353756"/>
    <row r="353757"/>
    <row r="353758"/>
    <row r="353759"/>
    <row r="353760"/>
    <row r="353761"/>
    <row r="353762"/>
    <row r="353763"/>
    <row r="353764"/>
    <row r="353765"/>
    <row r="353766"/>
    <row r="353767"/>
    <row r="353768"/>
    <row r="353769"/>
    <row r="353770"/>
    <row r="353771"/>
    <row r="353772"/>
    <row r="353773"/>
    <row r="353774"/>
    <row r="353775"/>
    <row r="353776"/>
    <row r="353777"/>
    <row r="353778"/>
    <row r="353779"/>
    <row r="353780"/>
    <row r="353781"/>
    <row r="353782"/>
    <row r="353783"/>
    <row r="353784"/>
    <row r="353785"/>
    <row r="353786"/>
    <row r="353787"/>
    <row r="353788"/>
    <row r="353789"/>
    <row r="353790"/>
    <row r="353791"/>
    <row r="353792"/>
    <row r="353793"/>
    <row r="353794"/>
    <row r="353795"/>
    <row r="353796"/>
    <row r="353797"/>
    <row r="353798"/>
    <row r="353799"/>
    <row r="353800"/>
    <row r="353801"/>
    <row r="353802"/>
    <row r="353803"/>
    <row r="353804"/>
    <row r="353805"/>
    <row r="353806"/>
    <row r="353807"/>
    <row r="353808"/>
    <row r="353809"/>
    <row r="353810"/>
    <row r="353811"/>
    <row r="353812"/>
    <row r="353813"/>
    <row r="353814"/>
    <row r="353815"/>
    <row r="353816"/>
    <row r="353817"/>
    <row r="353818"/>
    <row r="353819"/>
    <row r="353820"/>
    <row r="353821"/>
    <row r="353822"/>
    <row r="353823"/>
    <row r="353824"/>
    <row r="353825"/>
    <row r="353826"/>
    <row r="353827"/>
    <row r="353828"/>
    <row r="353829"/>
    <row r="353830"/>
    <row r="353831"/>
    <row r="353832"/>
    <row r="353833"/>
    <row r="353834"/>
    <row r="353835"/>
    <row r="353836"/>
    <row r="353837"/>
    <row r="353838"/>
    <row r="353839"/>
    <row r="353840"/>
    <row r="353841"/>
    <row r="353842"/>
    <row r="353843"/>
    <row r="353844"/>
    <row r="353845"/>
    <row r="353846"/>
    <row r="353847"/>
    <row r="353848"/>
    <row r="353849"/>
    <row r="353850"/>
    <row r="353851"/>
    <row r="353852"/>
    <row r="353853"/>
    <row r="353854"/>
    <row r="353855"/>
    <row r="353856"/>
    <row r="353857"/>
    <row r="353858"/>
    <row r="353859"/>
    <row r="353860"/>
    <row r="353861"/>
    <row r="353862"/>
    <row r="353863"/>
    <row r="353864"/>
    <row r="353865"/>
    <row r="353866"/>
    <row r="353867"/>
    <row r="353868"/>
    <row r="353869"/>
    <row r="353870"/>
    <row r="353871"/>
    <row r="353872"/>
    <row r="353873"/>
    <row r="353874"/>
    <row r="353875"/>
    <row r="353876"/>
    <row r="353877"/>
    <row r="353878"/>
    <row r="353879"/>
    <row r="353880"/>
    <row r="353881"/>
    <row r="353882"/>
    <row r="353883"/>
    <row r="353884"/>
    <row r="353885"/>
    <row r="353886"/>
    <row r="353887"/>
    <row r="353888"/>
    <row r="353889"/>
    <row r="353890"/>
    <row r="353891"/>
    <row r="353892"/>
    <row r="353893"/>
    <row r="353894"/>
    <row r="353895"/>
    <row r="353896"/>
    <row r="353897"/>
    <row r="353898"/>
    <row r="353899"/>
    <row r="353900"/>
    <row r="353901"/>
    <row r="353902"/>
    <row r="353903"/>
    <row r="353904"/>
    <row r="353905"/>
    <row r="353906"/>
    <row r="353907"/>
    <row r="353908"/>
    <row r="353909"/>
    <row r="353910"/>
    <row r="353911"/>
    <row r="353912"/>
    <row r="353913"/>
    <row r="353914"/>
    <row r="353915"/>
    <row r="353916"/>
    <row r="353917"/>
    <row r="353918"/>
    <row r="353919"/>
    <row r="353920"/>
    <row r="353921"/>
    <row r="353922"/>
    <row r="353923"/>
    <row r="353924"/>
    <row r="353925"/>
    <row r="353926"/>
    <row r="353927"/>
    <row r="353928"/>
    <row r="353929"/>
    <row r="353930"/>
    <row r="353931"/>
    <row r="353932"/>
    <row r="353933"/>
    <row r="353934"/>
    <row r="353935"/>
    <row r="353936"/>
    <row r="353937"/>
    <row r="353938"/>
    <row r="353939"/>
    <row r="353940"/>
    <row r="353941"/>
    <row r="353942"/>
    <row r="353943"/>
    <row r="353944"/>
    <row r="353945"/>
    <row r="353946"/>
    <row r="353947"/>
    <row r="353948"/>
    <row r="353949"/>
    <row r="353950"/>
    <row r="353951"/>
    <row r="353952"/>
    <row r="353953"/>
    <row r="353954"/>
    <row r="353955"/>
    <row r="353956"/>
    <row r="353957"/>
    <row r="353958"/>
    <row r="353959"/>
    <row r="353960"/>
    <row r="353961"/>
    <row r="353962"/>
    <row r="353963"/>
    <row r="353964"/>
    <row r="353965"/>
    <row r="353966"/>
    <row r="353967"/>
    <row r="353968"/>
    <row r="353969"/>
    <row r="353970"/>
    <row r="353971"/>
    <row r="353972"/>
    <row r="353973"/>
    <row r="353974"/>
    <row r="353975"/>
    <row r="353976"/>
    <row r="353977"/>
    <row r="353978"/>
    <row r="353979"/>
    <row r="353980"/>
    <row r="353981"/>
    <row r="353982"/>
    <row r="353983"/>
    <row r="353984"/>
    <row r="353985"/>
    <row r="353986"/>
    <row r="353987"/>
    <row r="353988"/>
    <row r="353989"/>
    <row r="353990"/>
    <row r="353991"/>
    <row r="353992"/>
    <row r="353993"/>
    <row r="353994"/>
    <row r="353995"/>
    <row r="353996"/>
    <row r="353997"/>
    <row r="353998"/>
    <row r="353999"/>
    <row r="354000"/>
    <row r="354001"/>
    <row r="354002"/>
    <row r="354003"/>
    <row r="354004"/>
    <row r="354005"/>
    <row r="354006"/>
    <row r="354007"/>
    <row r="354008"/>
    <row r="354009"/>
    <row r="354010"/>
    <row r="354011"/>
    <row r="354012"/>
    <row r="354013"/>
    <row r="354014"/>
    <row r="354015"/>
    <row r="354016"/>
    <row r="354017"/>
    <row r="354018"/>
    <row r="354019"/>
    <row r="354020"/>
    <row r="354021"/>
    <row r="354022"/>
    <row r="354023"/>
    <row r="354024"/>
    <row r="354025"/>
    <row r="354026"/>
    <row r="354027"/>
    <row r="354028"/>
    <row r="354029"/>
    <row r="354030"/>
    <row r="354031"/>
    <row r="354032"/>
    <row r="354033"/>
    <row r="354034"/>
    <row r="354035"/>
    <row r="354036"/>
    <row r="354037"/>
    <row r="354038"/>
    <row r="354039"/>
    <row r="354040"/>
    <row r="354041"/>
    <row r="354042"/>
    <row r="354043"/>
    <row r="354044"/>
    <row r="354045"/>
    <row r="354046"/>
    <row r="354047"/>
    <row r="354048"/>
    <row r="354049"/>
    <row r="354050"/>
    <row r="354051"/>
    <row r="354052"/>
    <row r="354053"/>
    <row r="354054"/>
    <row r="354055"/>
    <row r="354056"/>
    <row r="354057"/>
    <row r="354058"/>
    <row r="354059"/>
    <row r="354060"/>
    <row r="354061"/>
    <row r="354062"/>
    <row r="354063"/>
    <row r="354064"/>
    <row r="354065"/>
    <row r="354066"/>
    <row r="354067"/>
    <row r="354068"/>
    <row r="354069"/>
    <row r="354070"/>
    <row r="354071"/>
    <row r="354072"/>
    <row r="354073"/>
    <row r="354074"/>
    <row r="354075"/>
    <row r="354076"/>
    <row r="354077"/>
    <row r="354078"/>
    <row r="354079"/>
    <row r="354080"/>
    <row r="354081"/>
    <row r="354082"/>
    <row r="354083"/>
    <row r="354084"/>
    <row r="354085"/>
    <row r="354086"/>
    <row r="354087"/>
    <row r="354088"/>
    <row r="354089"/>
    <row r="354090"/>
    <row r="354091"/>
    <row r="354092"/>
    <row r="354093"/>
    <row r="354094"/>
    <row r="354095"/>
    <row r="354096"/>
    <row r="354097"/>
    <row r="354098"/>
    <row r="354099"/>
    <row r="354100"/>
    <row r="354101"/>
    <row r="354102"/>
    <row r="354103"/>
    <row r="354104"/>
    <row r="354105"/>
    <row r="354106"/>
    <row r="354107"/>
    <row r="354108"/>
    <row r="354109"/>
    <row r="354110"/>
    <row r="354111"/>
    <row r="354112"/>
    <row r="354113"/>
    <row r="354114"/>
    <row r="354115"/>
    <row r="354116"/>
    <row r="354117"/>
    <row r="354118"/>
    <row r="354119"/>
    <row r="354120"/>
    <row r="354121"/>
    <row r="354122"/>
    <row r="354123"/>
    <row r="354124"/>
    <row r="354125"/>
    <row r="354126"/>
    <row r="354127"/>
    <row r="354128"/>
    <row r="354129"/>
    <row r="354130"/>
    <row r="354131"/>
    <row r="354132"/>
    <row r="354133"/>
    <row r="354134"/>
    <row r="354135"/>
    <row r="354136"/>
    <row r="354137"/>
    <row r="354138"/>
    <row r="354139"/>
    <row r="354140"/>
    <row r="354141"/>
    <row r="354142"/>
    <row r="354143"/>
    <row r="354144"/>
    <row r="354145"/>
    <row r="354146"/>
    <row r="354147"/>
    <row r="354148"/>
    <row r="354149"/>
    <row r="354150"/>
    <row r="354151"/>
    <row r="354152"/>
    <row r="354153"/>
    <row r="354154"/>
    <row r="354155"/>
    <row r="354156"/>
    <row r="354157"/>
    <row r="354158"/>
    <row r="354159"/>
    <row r="354160"/>
    <row r="354161"/>
    <row r="354162"/>
    <row r="354163"/>
    <row r="354164"/>
    <row r="354165"/>
    <row r="354166"/>
    <row r="354167"/>
    <row r="354168"/>
    <row r="354169"/>
    <row r="354170"/>
    <row r="354171"/>
    <row r="354172"/>
    <row r="354173"/>
    <row r="354174"/>
    <row r="354175"/>
    <row r="354176"/>
    <row r="354177"/>
    <row r="354178"/>
    <row r="354179"/>
    <row r="354180"/>
    <row r="354181"/>
    <row r="354182"/>
    <row r="354183"/>
    <row r="354184"/>
    <row r="354185"/>
    <row r="354186"/>
    <row r="354187"/>
    <row r="354188"/>
    <row r="354189"/>
    <row r="354190"/>
    <row r="354191"/>
    <row r="354192"/>
    <row r="354193"/>
    <row r="354194"/>
    <row r="354195"/>
    <row r="354196"/>
    <row r="354197"/>
    <row r="354198"/>
    <row r="354199"/>
    <row r="354200"/>
    <row r="354201"/>
    <row r="354202"/>
    <row r="354203"/>
    <row r="354204"/>
    <row r="354205"/>
    <row r="354206"/>
    <row r="354207"/>
    <row r="354208"/>
    <row r="354209"/>
    <row r="354210"/>
    <row r="354211"/>
    <row r="354212"/>
    <row r="354213"/>
    <row r="354214"/>
    <row r="354215"/>
    <row r="354216"/>
    <row r="354217"/>
    <row r="354218"/>
    <row r="354219"/>
    <row r="354220"/>
    <row r="354221"/>
    <row r="354222"/>
    <row r="354223"/>
    <row r="354224"/>
    <row r="354225"/>
    <row r="354226"/>
    <row r="354227"/>
    <row r="354228"/>
    <row r="354229"/>
    <row r="354230"/>
    <row r="354231"/>
    <row r="354232"/>
    <row r="354233"/>
    <row r="354234"/>
    <row r="354235"/>
    <row r="354236"/>
    <row r="354237"/>
    <row r="354238"/>
    <row r="354239"/>
    <row r="354240"/>
    <row r="354241"/>
    <row r="354242"/>
    <row r="354243"/>
    <row r="354244"/>
    <row r="354245"/>
    <row r="354246"/>
    <row r="354247"/>
    <row r="354248"/>
    <row r="354249"/>
    <row r="354250"/>
    <row r="354251"/>
    <row r="354252"/>
    <row r="354253"/>
    <row r="354254"/>
    <row r="354255"/>
    <row r="354256"/>
    <row r="354257"/>
    <row r="354258"/>
    <row r="354259"/>
    <row r="354260"/>
    <row r="354261"/>
    <row r="354262"/>
    <row r="354263"/>
    <row r="354264"/>
    <row r="354265"/>
    <row r="354266"/>
    <row r="354267"/>
    <row r="354268"/>
    <row r="354269"/>
    <row r="354270"/>
    <row r="354271"/>
    <row r="354272"/>
    <row r="354273"/>
    <row r="354274"/>
    <row r="354275"/>
    <row r="354276"/>
    <row r="354277"/>
    <row r="354278"/>
    <row r="354279"/>
    <row r="354280"/>
    <row r="354281"/>
    <row r="354282"/>
    <row r="354283"/>
    <row r="354284"/>
    <row r="354285"/>
    <row r="354286"/>
    <row r="354287"/>
    <row r="354288"/>
    <row r="354289"/>
    <row r="354290"/>
    <row r="354291"/>
    <row r="354292"/>
    <row r="354293"/>
    <row r="354294"/>
    <row r="354295"/>
    <row r="354296"/>
    <row r="354297"/>
    <row r="354298"/>
    <row r="354299"/>
    <row r="354300"/>
    <row r="354301"/>
    <row r="354302"/>
    <row r="354303"/>
    <row r="354304"/>
    <row r="354305"/>
    <row r="354306"/>
    <row r="354307"/>
    <row r="354308"/>
    <row r="354309"/>
    <row r="354310"/>
    <row r="354311"/>
    <row r="354312"/>
    <row r="354313"/>
    <row r="354314"/>
    <row r="354315"/>
    <row r="354316"/>
    <row r="354317"/>
    <row r="354318"/>
    <row r="354319"/>
    <row r="354320"/>
    <row r="354321"/>
    <row r="354322"/>
    <row r="354323"/>
    <row r="354324"/>
    <row r="354325"/>
    <row r="354326"/>
    <row r="354327"/>
    <row r="354328"/>
    <row r="354329"/>
    <row r="354330"/>
    <row r="354331"/>
    <row r="354332"/>
    <row r="354333"/>
    <row r="354334"/>
    <row r="354335"/>
    <row r="354336"/>
    <row r="354337"/>
    <row r="354338"/>
    <row r="354339"/>
    <row r="354340"/>
    <row r="354341"/>
    <row r="354342"/>
    <row r="354343"/>
    <row r="354344"/>
    <row r="354345"/>
    <row r="354346"/>
    <row r="354347"/>
    <row r="354348"/>
    <row r="354349"/>
    <row r="354350"/>
    <row r="354351"/>
    <row r="354352"/>
    <row r="354353"/>
    <row r="354354"/>
    <row r="354355"/>
    <row r="354356"/>
    <row r="354357"/>
    <row r="354358"/>
    <row r="354359"/>
    <row r="354360"/>
    <row r="354361"/>
    <row r="354362"/>
    <row r="354363"/>
    <row r="354364"/>
    <row r="354365"/>
    <row r="354366"/>
    <row r="354367"/>
    <row r="354368"/>
    <row r="354369"/>
    <row r="354370"/>
    <row r="354371"/>
    <row r="354372"/>
    <row r="354373"/>
    <row r="354374"/>
    <row r="354375"/>
    <row r="354376"/>
    <row r="354377"/>
    <row r="354378"/>
    <row r="354379"/>
    <row r="354380"/>
    <row r="354381"/>
    <row r="354382"/>
    <row r="354383"/>
    <row r="354384"/>
    <row r="354385"/>
    <row r="354386"/>
    <row r="354387"/>
    <row r="354388"/>
    <row r="354389"/>
    <row r="354390"/>
    <row r="354391"/>
    <row r="354392"/>
    <row r="354393"/>
    <row r="354394"/>
    <row r="354395"/>
    <row r="354396"/>
    <row r="354397"/>
    <row r="354398"/>
    <row r="354399"/>
    <row r="354400"/>
    <row r="354401"/>
    <row r="354402"/>
    <row r="354403"/>
    <row r="354404"/>
    <row r="354405"/>
    <row r="354406"/>
    <row r="354407"/>
    <row r="354408"/>
    <row r="354409"/>
    <row r="354410"/>
    <row r="354411"/>
    <row r="354412"/>
    <row r="354413"/>
    <row r="354414"/>
    <row r="354415"/>
    <row r="354416"/>
    <row r="354417"/>
    <row r="354418"/>
    <row r="354419"/>
    <row r="354420"/>
    <row r="354421"/>
    <row r="354422"/>
    <row r="354423"/>
    <row r="354424"/>
    <row r="354425"/>
    <row r="354426"/>
    <row r="354427"/>
    <row r="354428"/>
    <row r="354429"/>
    <row r="354430"/>
    <row r="354431"/>
    <row r="354432"/>
    <row r="354433"/>
    <row r="354434"/>
    <row r="354435"/>
    <row r="354436"/>
    <row r="354437"/>
    <row r="354438"/>
    <row r="354439"/>
    <row r="354440"/>
    <row r="354441"/>
    <row r="354442"/>
    <row r="354443"/>
    <row r="354444"/>
    <row r="354445"/>
    <row r="354446"/>
    <row r="354447"/>
    <row r="354448"/>
    <row r="354449"/>
    <row r="354450"/>
    <row r="354451"/>
    <row r="354452"/>
    <row r="354453"/>
    <row r="354454"/>
    <row r="354455"/>
    <row r="354456"/>
    <row r="354457"/>
    <row r="354458"/>
    <row r="354459"/>
    <row r="354460"/>
    <row r="354461"/>
    <row r="354462"/>
    <row r="354463"/>
    <row r="354464"/>
    <row r="354465"/>
    <row r="354466"/>
    <row r="354467"/>
    <row r="354468"/>
    <row r="354469"/>
    <row r="354470"/>
    <row r="354471"/>
    <row r="354472"/>
    <row r="354473"/>
    <row r="354474"/>
    <row r="354475"/>
    <row r="354476"/>
    <row r="354477"/>
    <row r="354478"/>
    <row r="354479"/>
    <row r="354480"/>
    <row r="354481"/>
    <row r="354482"/>
    <row r="354483"/>
    <row r="354484"/>
    <row r="354485"/>
    <row r="354486"/>
    <row r="354487"/>
    <row r="354488"/>
    <row r="354489"/>
    <row r="354490"/>
    <row r="354491"/>
    <row r="354492"/>
    <row r="354493"/>
    <row r="354494"/>
    <row r="354495"/>
    <row r="354496"/>
    <row r="354497"/>
    <row r="354498"/>
    <row r="354499"/>
    <row r="354500"/>
    <row r="354501"/>
    <row r="354502"/>
    <row r="354503"/>
    <row r="354504"/>
    <row r="354505"/>
    <row r="354506"/>
    <row r="354507"/>
    <row r="354508"/>
    <row r="354509"/>
    <row r="354510"/>
    <row r="354511"/>
    <row r="354512"/>
    <row r="354513"/>
    <row r="354514"/>
    <row r="354515"/>
    <row r="354516"/>
    <row r="354517"/>
    <row r="354518"/>
    <row r="354519"/>
    <row r="354520"/>
    <row r="354521"/>
    <row r="354522"/>
    <row r="354523"/>
    <row r="354524"/>
    <row r="354525"/>
    <row r="354526"/>
    <row r="354527"/>
    <row r="354528"/>
    <row r="354529"/>
    <row r="354530"/>
    <row r="354531"/>
    <row r="354532"/>
    <row r="354533"/>
    <row r="354534"/>
    <row r="354535"/>
    <row r="354536"/>
    <row r="354537"/>
    <row r="354538"/>
    <row r="354539"/>
    <row r="354540"/>
    <row r="354541"/>
    <row r="354542"/>
    <row r="354543"/>
    <row r="354544"/>
    <row r="354545"/>
    <row r="354546"/>
    <row r="354547"/>
    <row r="354548"/>
    <row r="354549"/>
    <row r="354550"/>
    <row r="354551"/>
    <row r="354552"/>
    <row r="354553"/>
    <row r="354554"/>
    <row r="354555"/>
    <row r="354556"/>
    <row r="354557"/>
    <row r="354558"/>
    <row r="354559"/>
    <row r="354560"/>
    <row r="354561"/>
    <row r="354562"/>
    <row r="354563"/>
    <row r="354564"/>
    <row r="354565"/>
    <row r="354566"/>
    <row r="354567"/>
    <row r="354568"/>
    <row r="354569"/>
    <row r="354570"/>
    <row r="354571"/>
    <row r="354572"/>
    <row r="354573"/>
    <row r="354574"/>
    <row r="354575"/>
    <row r="354576"/>
    <row r="354577"/>
    <row r="354578"/>
    <row r="354579"/>
    <row r="354580"/>
    <row r="354581"/>
    <row r="354582"/>
    <row r="354583"/>
    <row r="354584"/>
    <row r="354585"/>
    <row r="354586"/>
    <row r="354587"/>
    <row r="354588"/>
    <row r="354589"/>
    <row r="354590"/>
    <row r="354591"/>
    <row r="354592"/>
    <row r="354593"/>
    <row r="354594"/>
    <row r="354595"/>
    <row r="354596"/>
    <row r="354597"/>
    <row r="354598"/>
    <row r="354599"/>
    <row r="354600"/>
    <row r="354601"/>
    <row r="354602"/>
    <row r="354603"/>
    <row r="354604"/>
    <row r="354605"/>
    <row r="354606"/>
    <row r="354607"/>
    <row r="354608"/>
    <row r="354609"/>
    <row r="354610"/>
    <row r="354611"/>
    <row r="354612"/>
    <row r="354613"/>
    <row r="354614"/>
    <row r="354615"/>
    <row r="354616"/>
    <row r="354617"/>
    <row r="354618"/>
    <row r="354619"/>
    <row r="354620"/>
    <row r="354621"/>
    <row r="354622"/>
    <row r="354623"/>
    <row r="354624"/>
    <row r="354625"/>
    <row r="354626"/>
    <row r="354627"/>
    <row r="354628"/>
    <row r="354629"/>
    <row r="354630"/>
    <row r="354631"/>
    <row r="354632"/>
    <row r="354633"/>
    <row r="354634"/>
    <row r="354635"/>
    <row r="354636"/>
    <row r="354637"/>
    <row r="354638"/>
    <row r="354639"/>
    <row r="354640"/>
    <row r="354641"/>
    <row r="354642"/>
    <row r="354643"/>
    <row r="354644"/>
    <row r="354645"/>
    <row r="354646"/>
    <row r="354647"/>
    <row r="354648"/>
    <row r="354649"/>
    <row r="354650"/>
    <row r="354651"/>
    <row r="354652"/>
    <row r="354653"/>
    <row r="354654"/>
    <row r="354655"/>
    <row r="354656"/>
    <row r="354657"/>
    <row r="354658"/>
    <row r="354659"/>
    <row r="354660"/>
    <row r="354661"/>
    <row r="354662"/>
    <row r="354663"/>
    <row r="354664"/>
    <row r="354665"/>
    <row r="354666"/>
    <row r="354667"/>
    <row r="354668"/>
    <row r="354669"/>
    <row r="354670"/>
    <row r="354671"/>
    <row r="354672"/>
    <row r="354673"/>
    <row r="354674"/>
    <row r="354675"/>
    <row r="354676"/>
    <row r="354677"/>
    <row r="354678"/>
    <row r="354679"/>
    <row r="354680"/>
    <row r="354681"/>
    <row r="354682"/>
    <row r="354683"/>
    <row r="354684"/>
    <row r="354685"/>
    <row r="354686"/>
    <row r="354687"/>
    <row r="354688"/>
    <row r="354689"/>
    <row r="354690"/>
    <row r="354691"/>
    <row r="354692"/>
    <row r="354693"/>
    <row r="354694"/>
    <row r="354695"/>
    <row r="354696"/>
    <row r="354697"/>
    <row r="354698"/>
    <row r="354699"/>
    <row r="354700"/>
    <row r="354701"/>
    <row r="354702"/>
    <row r="354703"/>
    <row r="354704"/>
    <row r="354705"/>
    <row r="354706"/>
    <row r="354707"/>
    <row r="354708"/>
    <row r="354709"/>
    <row r="354710"/>
    <row r="354711"/>
    <row r="354712"/>
    <row r="354713"/>
    <row r="354714"/>
    <row r="354715"/>
    <row r="354716"/>
    <row r="354717"/>
    <row r="354718"/>
    <row r="354719"/>
    <row r="354720"/>
    <row r="354721"/>
    <row r="354722"/>
    <row r="354723"/>
    <row r="354724"/>
    <row r="354725"/>
    <row r="354726"/>
    <row r="354727"/>
    <row r="354728"/>
    <row r="354729"/>
    <row r="354730"/>
    <row r="354731"/>
    <row r="354732"/>
    <row r="354733"/>
    <row r="354734"/>
    <row r="354735"/>
    <row r="354736"/>
    <row r="354737"/>
    <row r="354738"/>
    <row r="354739"/>
    <row r="354740"/>
    <row r="354741"/>
    <row r="354742"/>
    <row r="354743"/>
    <row r="354744"/>
    <row r="354745"/>
    <row r="354746"/>
    <row r="354747"/>
    <row r="354748"/>
    <row r="354749"/>
    <row r="354750"/>
    <row r="354751"/>
    <row r="354752"/>
    <row r="354753"/>
    <row r="354754"/>
    <row r="354755"/>
    <row r="354756"/>
    <row r="354757"/>
    <row r="354758"/>
    <row r="354759"/>
    <row r="354760"/>
    <row r="354761"/>
    <row r="354762"/>
    <row r="354763"/>
    <row r="354764"/>
    <row r="354765"/>
    <row r="354766"/>
    <row r="354767"/>
    <row r="354768"/>
    <row r="354769"/>
    <row r="354770"/>
    <row r="354771"/>
    <row r="354772"/>
    <row r="354773"/>
    <row r="354774"/>
    <row r="354775"/>
    <row r="354776"/>
    <row r="354777"/>
    <row r="354778"/>
    <row r="354779"/>
    <row r="354780"/>
    <row r="354781"/>
    <row r="354782"/>
    <row r="354783"/>
    <row r="354784"/>
    <row r="354785"/>
    <row r="354786"/>
    <row r="354787"/>
    <row r="354788"/>
    <row r="354789"/>
    <row r="354790"/>
    <row r="354791"/>
    <row r="354792"/>
    <row r="354793"/>
    <row r="354794"/>
    <row r="354795"/>
    <row r="354796"/>
    <row r="354797"/>
    <row r="354798"/>
    <row r="354799"/>
    <row r="354800"/>
    <row r="354801"/>
    <row r="354802"/>
    <row r="354803"/>
    <row r="354804"/>
    <row r="354805"/>
    <row r="354806"/>
    <row r="354807"/>
    <row r="354808"/>
    <row r="354809"/>
    <row r="354810"/>
    <row r="354811"/>
    <row r="354812"/>
    <row r="354813"/>
    <row r="354814"/>
    <row r="354815"/>
    <row r="354816"/>
    <row r="354817"/>
    <row r="354818"/>
    <row r="354819"/>
    <row r="354820"/>
    <row r="354821"/>
    <row r="354822"/>
    <row r="354823"/>
    <row r="354824"/>
    <row r="354825"/>
    <row r="354826"/>
    <row r="354827"/>
    <row r="354828"/>
    <row r="354829"/>
    <row r="354830"/>
    <row r="354831"/>
    <row r="354832"/>
    <row r="354833"/>
    <row r="354834"/>
    <row r="354835"/>
    <row r="354836"/>
    <row r="354837"/>
    <row r="354838"/>
    <row r="354839"/>
    <row r="354840"/>
    <row r="354841"/>
    <row r="354842"/>
    <row r="354843"/>
    <row r="354844"/>
    <row r="354845"/>
    <row r="354846"/>
    <row r="354847"/>
    <row r="354848"/>
    <row r="354849"/>
    <row r="354850"/>
    <row r="354851"/>
    <row r="354852"/>
    <row r="354853"/>
    <row r="354854"/>
    <row r="354855"/>
    <row r="354856"/>
    <row r="354857"/>
    <row r="354858"/>
    <row r="354859"/>
    <row r="354860"/>
    <row r="354861"/>
    <row r="354862"/>
    <row r="354863"/>
    <row r="354864"/>
    <row r="354865"/>
    <row r="354866"/>
    <row r="354867"/>
    <row r="354868"/>
    <row r="354869"/>
    <row r="354870"/>
    <row r="354871"/>
    <row r="354872"/>
    <row r="354873"/>
    <row r="354874"/>
    <row r="354875"/>
    <row r="354876"/>
    <row r="354877"/>
    <row r="354878"/>
    <row r="354879"/>
    <row r="354880"/>
    <row r="354881"/>
    <row r="354882"/>
    <row r="354883"/>
    <row r="354884"/>
    <row r="354885"/>
    <row r="354886"/>
    <row r="354887"/>
    <row r="354888"/>
    <row r="354889"/>
    <row r="354890"/>
    <row r="354891"/>
    <row r="354892"/>
    <row r="354893"/>
    <row r="354894"/>
    <row r="354895"/>
    <row r="354896"/>
    <row r="354897"/>
    <row r="354898"/>
    <row r="354899"/>
    <row r="354900"/>
    <row r="354901"/>
    <row r="354902"/>
    <row r="354903"/>
    <row r="354904"/>
    <row r="354905"/>
    <row r="354906"/>
    <row r="354907"/>
    <row r="354908"/>
    <row r="354909"/>
    <row r="354910"/>
    <row r="354911"/>
    <row r="354912"/>
    <row r="354913"/>
    <row r="354914"/>
    <row r="354915"/>
    <row r="354916"/>
    <row r="354917"/>
    <row r="354918"/>
    <row r="354919"/>
    <row r="354920"/>
    <row r="354921"/>
    <row r="354922"/>
    <row r="354923"/>
    <row r="354924"/>
    <row r="354925"/>
    <row r="354926"/>
    <row r="354927"/>
    <row r="354928"/>
    <row r="354929"/>
    <row r="354930"/>
    <row r="354931"/>
    <row r="354932"/>
    <row r="354933"/>
    <row r="354934"/>
    <row r="354935"/>
    <row r="354936"/>
    <row r="354937"/>
    <row r="354938"/>
    <row r="354939"/>
    <row r="354940"/>
    <row r="354941"/>
    <row r="354942"/>
    <row r="354943"/>
    <row r="354944"/>
    <row r="354945"/>
    <row r="354946"/>
    <row r="354947"/>
    <row r="354948"/>
    <row r="354949"/>
    <row r="354950"/>
    <row r="354951"/>
    <row r="354952"/>
    <row r="354953"/>
    <row r="354954"/>
    <row r="354955"/>
    <row r="354956"/>
    <row r="354957"/>
    <row r="354958"/>
    <row r="354959"/>
    <row r="354960"/>
    <row r="354961"/>
    <row r="354962"/>
    <row r="354963"/>
    <row r="354964"/>
    <row r="354965"/>
    <row r="354966"/>
    <row r="354967"/>
    <row r="354968"/>
    <row r="354969"/>
    <row r="354970"/>
    <row r="354971"/>
    <row r="354972"/>
    <row r="354973"/>
    <row r="354974"/>
    <row r="354975"/>
    <row r="354976"/>
    <row r="354977"/>
    <row r="354978"/>
    <row r="354979"/>
    <row r="354980"/>
    <row r="354981"/>
    <row r="354982"/>
    <row r="354983"/>
    <row r="354984"/>
    <row r="354985"/>
    <row r="354986"/>
    <row r="354987"/>
    <row r="354988"/>
    <row r="354989"/>
    <row r="354990"/>
    <row r="354991"/>
    <row r="354992"/>
    <row r="354993"/>
    <row r="354994"/>
    <row r="354995"/>
    <row r="354996"/>
    <row r="354997"/>
    <row r="354998"/>
    <row r="354999"/>
    <row r="355000"/>
    <row r="355001"/>
    <row r="355002"/>
    <row r="355003"/>
    <row r="355004"/>
    <row r="355005"/>
    <row r="355006"/>
    <row r="355007"/>
    <row r="355008"/>
    <row r="355009"/>
    <row r="355010"/>
    <row r="355011"/>
    <row r="355012"/>
    <row r="355013"/>
    <row r="355014"/>
    <row r="355015"/>
    <row r="355016"/>
    <row r="355017"/>
    <row r="355018"/>
    <row r="355019"/>
    <row r="355020"/>
    <row r="355021"/>
    <row r="355022"/>
    <row r="355023"/>
    <row r="355024"/>
    <row r="355025"/>
    <row r="355026"/>
    <row r="355027"/>
    <row r="355028"/>
    <row r="355029"/>
    <row r="355030"/>
    <row r="355031"/>
    <row r="355032"/>
    <row r="355033"/>
    <row r="355034"/>
    <row r="355035"/>
    <row r="355036"/>
    <row r="355037"/>
    <row r="355038"/>
    <row r="355039"/>
    <row r="355040"/>
    <row r="355041"/>
    <row r="355042"/>
    <row r="355043"/>
    <row r="355044"/>
    <row r="355045"/>
    <row r="355046"/>
    <row r="355047"/>
    <row r="355048"/>
    <row r="355049"/>
    <row r="355050"/>
    <row r="355051"/>
    <row r="355052"/>
    <row r="355053"/>
    <row r="355054"/>
    <row r="355055"/>
    <row r="355056"/>
    <row r="355057"/>
    <row r="355058"/>
    <row r="355059"/>
    <row r="355060"/>
    <row r="355061"/>
    <row r="355062"/>
    <row r="355063"/>
    <row r="355064"/>
    <row r="355065"/>
    <row r="355066"/>
    <row r="355067"/>
    <row r="355068"/>
    <row r="355069"/>
    <row r="355070"/>
    <row r="355071"/>
    <row r="355072"/>
    <row r="355073"/>
    <row r="355074"/>
    <row r="355075"/>
    <row r="355076"/>
    <row r="355077"/>
    <row r="355078"/>
    <row r="355079"/>
    <row r="355080"/>
    <row r="355081"/>
    <row r="355082"/>
    <row r="355083"/>
    <row r="355084"/>
    <row r="355085"/>
    <row r="355086"/>
    <row r="355087"/>
    <row r="355088"/>
    <row r="355089"/>
    <row r="355090"/>
    <row r="355091"/>
    <row r="355092"/>
    <row r="355093"/>
    <row r="355094"/>
    <row r="355095"/>
    <row r="355096"/>
    <row r="355097"/>
    <row r="355098"/>
    <row r="355099"/>
    <row r="355100"/>
    <row r="355101"/>
    <row r="355102"/>
    <row r="355103"/>
    <row r="355104"/>
    <row r="355105"/>
    <row r="355106"/>
    <row r="355107"/>
    <row r="355108"/>
    <row r="355109"/>
    <row r="355110"/>
    <row r="355111"/>
    <row r="355112"/>
    <row r="355113"/>
    <row r="355114"/>
    <row r="355115"/>
    <row r="355116"/>
    <row r="355117"/>
    <row r="355118"/>
    <row r="355119"/>
    <row r="355120"/>
    <row r="355121"/>
    <row r="355122"/>
    <row r="355123"/>
    <row r="355124"/>
    <row r="355125"/>
    <row r="355126"/>
    <row r="355127"/>
    <row r="355128"/>
    <row r="355129"/>
    <row r="355130"/>
    <row r="355131"/>
    <row r="355132"/>
    <row r="355133"/>
    <row r="355134"/>
    <row r="355135"/>
    <row r="355136"/>
    <row r="355137"/>
    <row r="355138"/>
    <row r="355139"/>
    <row r="355140"/>
    <row r="355141"/>
    <row r="355142"/>
    <row r="355143"/>
    <row r="355144"/>
    <row r="355145"/>
    <row r="355146"/>
    <row r="355147"/>
    <row r="355148"/>
    <row r="355149"/>
    <row r="355150"/>
    <row r="355151"/>
    <row r="355152"/>
    <row r="355153"/>
    <row r="355154"/>
    <row r="355155"/>
    <row r="355156"/>
    <row r="355157"/>
    <row r="355158"/>
    <row r="355159"/>
    <row r="355160"/>
    <row r="355161"/>
    <row r="355162"/>
    <row r="355163"/>
    <row r="355164"/>
    <row r="355165"/>
    <row r="355166"/>
    <row r="355167"/>
    <row r="355168"/>
    <row r="355169"/>
    <row r="355170"/>
    <row r="355171"/>
    <row r="355172"/>
    <row r="355173"/>
    <row r="355174"/>
    <row r="355175"/>
    <row r="355176"/>
    <row r="355177"/>
    <row r="355178"/>
    <row r="355179"/>
    <row r="355180"/>
    <row r="355181"/>
    <row r="355182"/>
    <row r="355183"/>
    <row r="355184"/>
    <row r="355185"/>
    <row r="355186"/>
    <row r="355187"/>
    <row r="355188"/>
    <row r="355189"/>
    <row r="355190"/>
    <row r="355191"/>
    <row r="355192"/>
    <row r="355193"/>
    <row r="355194"/>
    <row r="355195"/>
    <row r="355196"/>
    <row r="355197"/>
    <row r="355198"/>
    <row r="355199"/>
    <row r="355200"/>
    <row r="355201"/>
    <row r="355202"/>
    <row r="355203"/>
    <row r="355204"/>
    <row r="355205"/>
    <row r="355206"/>
    <row r="355207"/>
    <row r="355208"/>
    <row r="355209"/>
    <row r="355210"/>
    <row r="355211"/>
    <row r="355212"/>
    <row r="355213"/>
    <row r="355214"/>
    <row r="355215"/>
    <row r="355216"/>
    <row r="355217"/>
    <row r="355218"/>
    <row r="355219"/>
    <row r="355220"/>
    <row r="355221"/>
    <row r="355222"/>
    <row r="355223"/>
    <row r="355224"/>
    <row r="355225"/>
    <row r="355226"/>
    <row r="355227"/>
    <row r="355228"/>
    <row r="355229"/>
    <row r="355230"/>
    <row r="355231"/>
    <row r="355232"/>
    <row r="355233"/>
    <row r="355234"/>
    <row r="355235"/>
    <row r="355236"/>
    <row r="355237"/>
    <row r="355238"/>
    <row r="355239"/>
    <row r="355240"/>
    <row r="355241"/>
    <row r="355242"/>
    <row r="355243"/>
    <row r="355244"/>
    <row r="355245"/>
    <row r="355246"/>
    <row r="355247"/>
    <row r="355248"/>
    <row r="355249"/>
    <row r="355250"/>
    <row r="355251"/>
    <row r="355252"/>
    <row r="355253"/>
    <row r="355254"/>
    <row r="355255"/>
    <row r="355256"/>
    <row r="355257"/>
    <row r="355258"/>
    <row r="355259"/>
    <row r="355260"/>
    <row r="355261"/>
    <row r="355262"/>
    <row r="355263"/>
    <row r="355264"/>
    <row r="355265"/>
    <row r="355266"/>
    <row r="355267"/>
    <row r="355268"/>
    <row r="355269"/>
    <row r="355270"/>
    <row r="355271"/>
    <row r="355272"/>
    <row r="355273"/>
    <row r="355274"/>
    <row r="355275"/>
    <row r="355276"/>
    <row r="355277"/>
    <row r="355278"/>
    <row r="355279"/>
    <row r="355280"/>
    <row r="355281"/>
    <row r="355282"/>
    <row r="355283"/>
    <row r="355284"/>
    <row r="355285"/>
    <row r="355286"/>
    <row r="355287"/>
    <row r="355288"/>
    <row r="355289"/>
    <row r="355290"/>
    <row r="355291"/>
    <row r="355292"/>
    <row r="355293"/>
    <row r="355294"/>
    <row r="355295"/>
    <row r="355296"/>
    <row r="355297"/>
    <row r="355298"/>
    <row r="355299"/>
    <row r="355300"/>
    <row r="355301"/>
    <row r="355302"/>
    <row r="355303"/>
    <row r="355304"/>
    <row r="355305"/>
    <row r="355306"/>
    <row r="355307"/>
    <row r="355308"/>
    <row r="355309"/>
    <row r="355310"/>
    <row r="355311"/>
    <row r="355312"/>
    <row r="355313"/>
    <row r="355314"/>
    <row r="355315"/>
    <row r="355316"/>
    <row r="355317"/>
    <row r="355318"/>
    <row r="355319"/>
    <row r="355320"/>
    <row r="355321"/>
    <row r="355322"/>
    <row r="355323"/>
    <row r="355324"/>
    <row r="355325"/>
    <row r="355326"/>
    <row r="355327"/>
    <row r="355328"/>
    <row r="355329"/>
    <row r="355330"/>
    <row r="355331"/>
    <row r="355332"/>
    <row r="355333"/>
    <row r="355334"/>
    <row r="355335"/>
    <row r="355336"/>
    <row r="355337"/>
    <row r="355338"/>
    <row r="355339"/>
    <row r="355340"/>
    <row r="355341"/>
    <row r="355342"/>
    <row r="355343"/>
    <row r="355344"/>
    <row r="355345"/>
    <row r="355346"/>
    <row r="355347"/>
    <row r="355348"/>
    <row r="355349"/>
    <row r="355350"/>
    <row r="355351"/>
    <row r="355352"/>
    <row r="355353"/>
    <row r="355354"/>
    <row r="355355"/>
    <row r="355356"/>
    <row r="355357"/>
    <row r="355358"/>
    <row r="355359"/>
    <row r="355360"/>
    <row r="355361"/>
    <row r="355362"/>
    <row r="355363"/>
    <row r="355364"/>
    <row r="355365"/>
    <row r="355366"/>
    <row r="355367"/>
    <row r="355368"/>
    <row r="355369"/>
    <row r="355370"/>
    <row r="355371"/>
    <row r="355372"/>
    <row r="355373"/>
    <row r="355374"/>
    <row r="355375"/>
    <row r="355376"/>
    <row r="355377"/>
    <row r="355378"/>
    <row r="355379"/>
    <row r="355380"/>
    <row r="355381"/>
    <row r="355382"/>
    <row r="355383"/>
    <row r="355384"/>
    <row r="355385"/>
    <row r="355386"/>
    <row r="355387"/>
    <row r="355388"/>
    <row r="355389"/>
    <row r="355390"/>
    <row r="355391"/>
    <row r="355392"/>
    <row r="355393"/>
    <row r="355394"/>
    <row r="355395"/>
    <row r="355396"/>
    <row r="355397"/>
    <row r="355398"/>
    <row r="355399"/>
    <row r="355400"/>
    <row r="355401"/>
    <row r="355402"/>
    <row r="355403"/>
    <row r="355404"/>
    <row r="355405"/>
    <row r="355406"/>
    <row r="355407"/>
    <row r="355408"/>
    <row r="355409"/>
    <row r="355410"/>
    <row r="355411"/>
    <row r="355412"/>
    <row r="355413"/>
    <row r="355414"/>
    <row r="355415"/>
    <row r="355416"/>
    <row r="355417"/>
    <row r="355418"/>
    <row r="355419"/>
    <row r="355420"/>
    <row r="355421"/>
    <row r="355422"/>
    <row r="355423"/>
    <row r="355424"/>
    <row r="355425"/>
    <row r="355426"/>
    <row r="355427"/>
    <row r="355428"/>
    <row r="355429"/>
    <row r="355430"/>
    <row r="355431"/>
    <row r="355432"/>
    <row r="355433"/>
    <row r="355434"/>
    <row r="355435"/>
    <row r="355436"/>
    <row r="355437"/>
    <row r="355438"/>
    <row r="355439"/>
    <row r="355440"/>
    <row r="355441"/>
    <row r="355442"/>
    <row r="355443"/>
    <row r="355444"/>
    <row r="355445"/>
    <row r="355446"/>
    <row r="355447"/>
    <row r="355448"/>
    <row r="355449"/>
    <row r="355450"/>
    <row r="355451"/>
    <row r="355452"/>
    <row r="355453"/>
    <row r="355454"/>
    <row r="355455"/>
    <row r="355456"/>
    <row r="355457"/>
    <row r="355458"/>
    <row r="355459"/>
    <row r="355460"/>
    <row r="355461"/>
    <row r="355462"/>
    <row r="355463"/>
    <row r="355464"/>
    <row r="355465"/>
    <row r="355466"/>
    <row r="355467"/>
    <row r="355468"/>
    <row r="355469"/>
    <row r="355470"/>
    <row r="355471"/>
    <row r="355472"/>
    <row r="355473"/>
    <row r="355474"/>
    <row r="355475"/>
    <row r="355476"/>
    <row r="355477"/>
    <row r="355478"/>
    <row r="355479"/>
    <row r="355480"/>
    <row r="355481"/>
    <row r="355482"/>
    <row r="355483"/>
    <row r="355484"/>
    <row r="355485"/>
    <row r="355486"/>
    <row r="355487"/>
    <row r="355488"/>
    <row r="355489"/>
    <row r="355490"/>
    <row r="355491"/>
    <row r="355492"/>
    <row r="355493"/>
    <row r="355494"/>
    <row r="355495"/>
    <row r="355496"/>
    <row r="355497"/>
    <row r="355498"/>
    <row r="355499"/>
    <row r="355500"/>
    <row r="355501"/>
    <row r="355502"/>
    <row r="355503"/>
    <row r="355504"/>
    <row r="355505"/>
    <row r="355506"/>
    <row r="355507"/>
    <row r="355508"/>
    <row r="355509"/>
    <row r="355510"/>
    <row r="355511"/>
    <row r="355512"/>
    <row r="355513"/>
    <row r="355514"/>
    <row r="355515"/>
    <row r="355516"/>
    <row r="355517"/>
    <row r="355518"/>
    <row r="355519"/>
    <row r="355520"/>
    <row r="355521"/>
    <row r="355522"/>
    <row r="355523"/>
    <row r="355524"/>
    <row r="355525"/>
    <row r="355526"/>
    <row r="355527"/>
    <row r="355528"/>
    <row r="355529"/>
    <row r="355530"/>
    <row r="355531"/>
    <row r="355532"/>
    <row r="355533"/>
    <row r="355534"/>
    <row r="355535"/>
    <row r="355536"/>
    <row r="355537"/>
    <row r="355538"/>
    <row r="355539"/>
    <row r="355540"/>
    <row r="355541"/>
    <row r="355542"/>
    <row r="355543"/>
    <row r="355544"/>
    <row r="355545"/>
    <row r="355546"/>
    <row r="355547"/>
    <row r="355548"/>
    <row r="355549"/>
    <row r="355550"/>
    <row r="355551"/>
    <row r="355552"/>
    <row r="355553"/>
    <row r="355554"/>
    <row r="355555"/>
    <row r="355556"/>
    <row r="355557"/>
    <row r="355558"/>
    <row r="355559"/>
    <row r="355560"/>
    <row r="355561"/>
    <row r="355562"/>
    <row r="355563"/>
    <row r="355564"/>
    <row r="355565"/>
    <row r="355566"/>
    <row r="355567"/>
    <row r="355568"/>
    <row r="355569"/>
    <row r="355570"/>
    <row r="355571"/>
    <row r="355572"/>
    <row r="355573"/>
    <row r="355574"/>
    <row r="355575"/>
    <row r="355576"/>
    <row r="355577"/>
    <row r="355578"/>
    <row r="355579"/>
    <row r="355580"/>
    <row r="355581"/>
    <row r="355582"/>
    <row r="355583"/>
    <row r="355584"/>
    <row r="355585"/>
    <row r="355586"/>
    <row r="355587"/>
    <row r="355588"/>
    <row r="355589"/>
    <row r="355590"/>
    <row r="355591"/>
    <row r="355592"/>
    <row r="355593"/>
    <row r="355594"/>
    <row r="355595"/>
    <row r="355596"/>
    <row r="355597"/>
    <row r="355598"/>
    <row r="355599"/>
    <row r="355600"/>
    <row r="355601"/>
    <row r="355602"/>
    <row r="355603"/>
    <row r="355604"/>
    <row r="355605"/>
    <row r="355606"/>
    <row r="355607"/>
    <row r="355608"/>
    <row r="355609"/>
    <row r="355610"/>
    <row r="355611"/>
    <row r="355612"/>
    <row r="355613"/>
    <row r="355614"/>
    <row r="355615"/>
    <row r="355616"/>
    <row r="355617"/>
    <row r="355618"/>
    <row r="355619"/>
    <row r="355620"/>
    <row r="355621"/>
    <row r="355622"/>
    <row r="355623"/>
    <row r="355624"/>
    <row r="355625"/>
    <row r="355626"/>
    <row r="355627"/>
    <row r="355628"/>
    <row r="355629"/>
    <row r="355630"/>
    <row r="355631"/>
    <row r="355632"/>
    <row r="355633"/>
    <row r="355634"/>
    <row r="355635"/>
    <row r="355636"/>
    <row r="355637"/>
    <row r="355638"/>
    <row r="355639"/>
    <row r="355640"/>
    <row r="355641"/>
    <row r="355642"/>
    <row r="355643"/>
    <row r="355644"/>
    <row r="355645"/>
    <row r="355646"/>
    <row r="355647"/>
    <row r="355648"/>
    <row r="355649"/>
    <row r="355650"/>
    <row r="355651"/>
    <row r="355652"/>
    <row r="355653"/>
    <row r="355654"/>
    <row r="355655"/>
    <row r="355656"/>
    <row r="355657"/>
    <row r="355658"/>
    <row r="355659"/>
    <row r="355660"/>
    <row r="355661"/>
    <row r="355662"/>
    <row r="355663"/>
    <row r="355664"/>
    <row r="355665"/>
    <row r="355666"/>
    <row r="355667"/>
    <row r="355668"/>
    <row r="355669"/>
    <row r="355670"/>
    <row r="355671"/>
    <row r="355672"/>
    <row r="355673"/>
    <row r="355674"/>
    <row r="355675"/>
    <row r="355676"/>
    <row r="355677"/>
    <row r="355678"/>
    <row r="355679"/>
    <row r="355680"/>
    <row r="355681"/>
    <row r="355682"/>
    <row r="355683"/>
    <row r="355684"/>
    <row r="355685"/>
    <row r="355686"/>
    <row r="355687"/>
    <row r="355688"/>
    <row r="355689"/>
    <row r="355690"/>
    <row r="355691"/>
    <row r="355692"/>
    <row r="355693"/>
    <row r="355694"/>
    <row r="355695"/>
    <row r="355696"/>
    <row r="355697"/>
    <row r="355698"/>
    <row r="355699"/>
    <row r="355700"/>
    <row r="355701"/>
    <row r="355702"/>
    <row r="355703"/>
    <row r="355704"/>
    <row r="355705"/>
    <row r="355706"/>
    <row r="355707"/>
    <row r="355708"/>
    <row r="355709"/>
    <row r="355710"/>
    <row r="355711"/>
    <row r="355712"/>
    <row r="355713"/>
    <row r="355714"/>
    <row r="355715"/>
    <row r="355716"/>
    <row r="355717"/>
    <row r="355718"/>
    <row r="355719"/>
    <row r="355720"/>
    <row r="355721"/>
    <row r="355722"/>
    <row r="355723"/>
    <row r="355724"/>
    <row r="355725"/>
    <row r="355726"/>
    <row r="355727"/>
    <row r="355728"/>
    <row r="355729"/>
    <row r="355730"/>
    <row r="355731"/>
    <row r="355732"/>
    <row r="355733"/>
    <row r="355734"/>
    <row r="355735"/>
    <row r="355736"/>
    <row r="355737"/>
    <row r="355738"/>
    <row r="355739"/>
    <row r="355740"/>
    <row r="355741"/>
    <row r="355742"/>
    <row r="355743"/>
    <row r="355744"/>
    <row r="355745"/>
    <row r="355746"/>
    <row r="355747"/>
    <row r="355748"/>
    <row r="355749"/>
    <row r="355750"/>
    <row r="355751"/>
    <row r="355752"/>
    <row r="355753"/>
    <row r="355754"/>
    <row r="355755"/>
    <row r="355756"/>
    <row r="355757"/>
    <row r="355758"/>
    <row r="355759"/>
    <row r="355760"/>
    <row r="355761"/>
    <row r="355762"/>
    <row r="355763"/>
    <row r="355764"/>
    <row r="355765"/>
    <row r="355766"/>
    <row r="355767"/>
    <row r="355768"/>
    <row r="355769"/>
    <row r="355770"/>
    <row r="355771"/>
    <row r="355772"/>
    <row r="355773"/>
    <row r="355774"/>
    <row r="355775"/>
    <row r="355776"/>
    <row r="355777"/>
    <row r="355778"/>
    <row r="355779"/>
    <row r="355780"/>
    <row r="355781"/>
    <row r="355782"/>
    <row r="355783"/>
    <row r="355784"/>
    <row r="355785"/>
    <row r="355786"/>
    <row r="355787"/>
    <row r="355788"/>
    <row r="355789"/>
    <row r="355790"/>
    <row r="355791"/>
    <row r="355792"/>
    <row r="355793"/>
    <row r="355794"/>
    <row r="355795"/>
    <row r="355796"/>
    <row r="355797"/>
    <row r="355798"/>
    <row r="355799"/>
    <row r="355800"/>
    <row r="355801"/>
    <row r="355802"/>
    <row r="355803"/>
    <row r="355804"/>
    <row r="355805"/>
    <row r="355806"/>
    <row r="355807"/>
    <row r="355808"/>
    <row r="355809"/>
    <row r="355810"/>
    <row r="355811"/>
    <row r="355812"/>
    <row r="355813"/>
    <row r="355814"/>
    <row r="355815"/>
    <row r="355816"/>
    <row r="355817"/>
    <row r="355818"/>
    <row r="355819"/>
    <row r="355820"/>
    <row r="355821"/>
    <row r="355822"/>
    <row r="355823"/>
    <row r="355824"/>
    <row r="355825"/>
    <row r="355826"/>
    <row r="355827"/>
    <row r="355828"/>
    <row r="355829"/>
    <row r="355830"/>
    <row r="355831"/>
    <row r="355832"/>
    <row r="355833"/>
    <row r="355834"/>
    <row r="355835"/>
    <row r="355836"/>
    <row r="355837"/>
    <row r="355838"/>
    <row r="355839"/>
    <row r="355840"/>
    <row r="355841"/>
    <row r="355842"/>
    <row r="355843"/>
    <row r="355844"/>
    <row r="355845"/>
    <row r="355846"/>
    <row r="355847"/>
    <row r="355848"/>
    <row r="355849"/>
    <row r="355850"/>
    <row r="355851"/>
    <row r="355852"/>
    <row r="355853"/>
    <row r="355854"/>
    <row r="355855"/>
    <row r="355856"/>
    <row r="355857"/>
    <row r="355858"/>
    <row r="355859"/>
    <row r="355860"/>
    <row r="355861"/>
    <row r="355862"/>
    <row r="355863"/>
    <row r="355864"/>
    <row r="355865"/>
    <row r="355866"/>
    <row r="355867"/>
    <row r="355868"/>
    <row r="355869"/>
    <row r="355870"/>
    <row r="355871"/>
    <row r="355872"/>
    <row r="355873"/>
    <row r="355874"/>
    <row r="355875"/>
    <row r="355876"/>
    <row r="355877"/>
    <row r="355878"/>
    <row r="355879"/>
    <row r="355880"/>
    <row r="355881"/>
    <row r="355882"/>
    <row r="355883"/>
    <row r="355884"/>
    <row r="355885"/>
    <row r="355886"/>
    <row r="355887"/>
    <row r="355888"/>
    <row r="355889"/>
    <row r="355890"/>
    <row r="355891"/>
    <row r="355892"/>
    <row r="355893"/>
    <row r="355894"/>
    <row r="355895"/>
    <row r="355896"/>
    <row r="355897"/>
    <row r="355898"/>
    <row r="355899"/>
    <row r="355900"/>
    <row r="355901"/>
    <row r="355902"/>
    <row r="355903"/>
    <row r="355904"/>
    <row r="355905"/>
    <row r="355906"/>
    <row r="355907"/>
    <row r="355908"/>
    <row r="355909"/>
    <row r="355910"/>
    <row r="355911"/>
    <row r="355912"/>
    <row r="355913"/>
    <row r="355914"/>
    <row r="355915"/>
    <row r="355916"/>
    <row r="355917"/>
    <row r="355918"/>
    <row r="355919"/>
    <row r="355920"/>
    <row r="355921"/>
    <row r="355922"/>
    <row r="355923"/>
    <row r="355924"/>
    <row r="355925"/>
    <row r="355926"/>
    <row r="355927"/>
    <row r="355928"/>
    <row r="355929"/>
    <row r="355930"/>
    <row r="355931"/>
    <row r="355932"/>
    <row r="355933"/>
    <row r="355934"/>
    <row r="355935"/>
    <row r="355936"/>
    <row r="355937"/>
    <row r="355938"/>
    <row r="355939"/>
    <row r="355940"/>
    <row r="355941"/>
    <row r="355942"/>
    <row r="355943"/>
    <row r="355944"/>
    <row r="355945"/>
    <row r="355946"/>
    <row r="355947"/>
    <row r="355948"/>
    <row r="355949"/>
    <row r="355950"/>
    <row r="355951"/>
    <row r="355952"/>
    <row r="355953"/>
    <row r="355954"/>
    <row r="355955"/>
    <row r="355956"/>
    <row r="355957"/>
    <row r="355958"/>
    <row r="355959"/>
    <row r="355960"/>
    <row r="355961"/>
    <row r="355962"/>
    <row r="355963"/>
    <row r="355964"/>
    <row r="355965"/>
    <row r="355966"/>
    <row r="355967"/>
    <row r="355968"/>
    <row r="355969"/>
    <row r="355970"/>
    <row r="355971"/>
    <row r="355972"/>
    <row r="355973"/>
    <row r="355974"/>
    <row r="355975"/>
    <row r="355976"/>
    <row r="355977"/>
    <row r="355978"/>
    <row r="355979"/>
    <row r="355980"/>
    <row r="355981"/>
    <row r="355982"/>
    <row r="355983"/>
    <row r="355984"/>
    <row r="355985"/>
    <row r="355986"/>
    <row r="355987"/>
    <row r="355988"/>
    <row r="355989"/>
    <row r="355990"/>
    <row r="355991"/>
    <row r="355992"/>
    <row r="355993"/>
    <row r="355994"/>
    <row r="355995"/>
    <row r="355996"/>
    <row r="355997"/>
    <row r="355998"/>
    <row r="355999"/>
    <row r="356000"/>
    <row r="356001"/>
    <row r="356002"/>
    <row r="356003"/>
    <row r="356004"/>
    <row r="356005"/>
    <row r="356006"/>
    <row r="356007"/>
    <row r="356008"/>
    <row r="356009"/>
    <row r="356010"/>
    <row r="356011"/>
    <row r="356012"/>
    <row r="356013"/>
    <row r="356014"/>
    <row r="356015"/>
    <row r="356016"/>
    <row r="356017"/>
    <row r="356018"/>
    <row r="356019"/>
    <row r="356020"/>
    <row r="356021"/>
    <row r="356022"/>
    <row r="356023"/>
    <row r="356024"/>
    <row r="356025"/>
    <row r="356026"/>
    <row r="356027"/>
    <row r="356028"/>
    <row r="356029"/>
    <row r="356030"/>
    <row r="356031"/>
    <row r="356032"/>
    <row r="356033"/>
    <row r="356034"/>
    <row r="356035"/>
    <row r="356036"/>
    <row r="356037"/>
    <row r="356038"/>
    <row r="356039"/>
    <row r="356040"/>
    <row r="356041"/>
    <row r="356042"/>
    <row r="356043"/>
    <row r="356044"/>
    <row r="356045"/>
    <row r="356046"/>
    <row r="356047"/>
    <row r="356048"/>
    <row r="356049"/>
    <row r="356050"/>
    <row r="356051"/>
    <row r="356052"/>
    <row r="356053"/>
    <row r="356054"/>
    <row r="356055"/>
    <row r="356056"/>
    <row r="356057"/>
    <row r="356058"/>
    <row r="356059"/>
    <row r="356060"/>
    <row r="356061"/>
    <row r="356062"/>
    <row r="356063"/>
    <row r="356064"/>
    <row r="356065"/>
    <row r="356066"/>
    <row r="356067"/>
    <row r="356068"/>
    <row r="356069"/>
    <row r="356070"/>
    <row r="356071"/>
    <row r="356072"/>
    <row r="356073"/>
    <row r="356074"/>
    <row r="356075"/>
    <row r="356076"/>
    <row r="356077"/>
    <row r="356078"/>
    <row r="356079"/>
    <row r="356080"/>
    <row r="356081"/>
    <row r="356082"/>
    <row r="356083"/>
    <row r="356084"/>
    <row r="356085"/>
    <row r="356086"/>
    <row r="356087"/>
    <row r="356088"/>
    <row r="356089"/>
    <row r="356090"/>
    <row r="356091"/>
    <row r="356092"/>
    <row r="356093"/>
    <row r="356094"/>
    <row r="356095"/>
    <row r="356096"/>
    <row r="356097"/>
    <row r="356098"/>
    <row r="356099"/>
    <row r="356100"/>
    <row r="356101"/>
    <row r="356102"/>
    <row r="356103"/>
    <row r="356104"/>
    <row r="356105"/>
    <row r="356106"/>
    <row r="356107"/>
    <row r="356108"/>
    <row r="356109"/>
    <row r="356110"/>
    <row r="356111"/>
    <row r="356112"/>
    <row r="356113"/>
    <row r="356114"/>
    <row r="356115"/>
    <row r="356116"/>
    <row r="356117"/>
    <row r="356118"/>
    <row r="356119"/>
    <row r="356120"/>
    <row r="356121"/>
    <row r="356122"/>
    <row r="356123"/>
    <row r="356124"/>
    <row r="356125"/>
    <row r="356126"/>
    <row r="356127"/>
    <row r="356128"/>
    <row r="356129"/>
    <row r="356130"/>
    <row r="356131"/>
    <row r="356132"/>
    <row r="356133"/>
    <row r="356134"/>
    <row r="356135"/>
    <row r="356136"/>
    <row r="356137"/>
    <row r="356138"/>
    <row r="356139"/>
    <row r="356140"/>
    <row r="356141"/>
    <row r="356142"/>
    <row r="356143"/>
    <row r="356144"/>
    <row r="356145"/>
    <row r="356146"/>
    <row r="356147"/>
    <row r="356148"/>
    <row r="356149"/>
    <row r="356150"/>
    <row r="356151"/>
    <row r="356152"/>
    <row r="356153"/>
    <row r="356154"/>
    <row r="356155"/>
    <row r="356156"/>
    <row r="356157"/>
    <row r="356158"/>
    <row r="356159"/>
    <row r="356160"/>
    <row r="356161"/>
    <row r="356162"/>
    <row r="356163"/>
    <row r="356164"/>
    <row r="356165"/>
    <row r="356166"/>
    <row r="356167"/>
    <row r="356168"/>
    <row r="356169"/>
    <row r="356170"/>
    <row r="356171"/>
    <row r="356172"/>
    <row r="356173"/>
    <row r="356174"/>
    <row r="356175"/>
    <row r="356176"/>
    <row r="356177"/>
    <row r="356178"/>
    <row r="356179"/>
    <row r="356180"/>
    <row r="356181"/>
    <row r="356182"/>
    <row r="356183"/>
    <row r="356184"/>
    <row r="356185"/>
    <row r="356186"/>
    <row r="356187"/>
    <row r="356188"/>
    <row r="356189"/>
    <row r="356190"/>
    <row r="356191"/>
    <row r="356192"/>
    <row r="356193"/>
    <row r="356194"/>
    <row r="356195"/>
    <row r="356196"/>
    <row r="356197"/>
    <row r="356198"/>
    <row r="356199"/>
    <row r="356200"/>
    <row r="356201"/>
    <row r="356202"/>
    <row r="356203"/>
    <row r="356204"/>
    <row r="356205"/>
    <row r="356206"/>
    <row r="356207"/>
    <row r="356208"/>
    <row r="356209"/>
    <row r="356210"/>
    <row r="356211"/>
    <row r="356212"/>
    <row r="356213"/>
    <row r="356214"/>
    <row r="356215"/>
    <row r="356216"/>
    <row r="356217"/>
    <row r="356218"/>
    <row r="356219"/>
    <row r="356220"/>
    <row r="356221"/>
    <row r="356222"/>
    <row r="356223"/>
    <row r="356224"/>
    <row r="356225"/>
    <row r="356226"/>
    <row r="356227"/>
    <row r="356228"/>
    <row r="356229"/>
    <row r="356230"/>
    <row r="356231"/>
    <row r="356232"/>
    <row r="356233"/>
    <row r="356234"/>
    <row r="356235"/>
    <row r="356236"/>
    <row r="356237"/>
    <row r="356238"/>
    <row r="356239"/>
    <row r="356240"/>
    <row r="356241"/>
    <row r="356242"/>
    <row r="356243"/>
    <row r="356244"/>
    <row r="356245"/>
    <row r="356246"/>
    <row r="356247"/>
    <row r="356248"/>
    <row r="356249"/>
    <row r="356250"/>
    <row r="356251"/>
    <row r="356252"/>
    <row r="356253"/>
    <row r="356254"/>
    <row r="356255"/>
    <row r="356256"/>
    <row r="356257"/>
    <row r="356258"/>
    <row r="356259"/>
    <row r="356260"/>
    <row r="356261"/>
    <row r="356262"/>
    <row r="356263"/>
    <row r="356264"/>
    <row r="356265"/>
    <row r="356266"/>
    <row r="356267"/>
    <row r="356268"/>
    <row r="356269"/>
    <row r="356270"/>
    <row r="356271"/>
    <row r="356272"/>
    <row r="356273"/>
    <row r="356274"/>
    <row r="356275"/>
    <row r="356276"/>
    <row r="356277"/>
    <row r="356278"/>
    <row r="356279"/>
    <row r="356280"/>
    <row r="356281"/>
    <row r="356282"/>
    <row r="356283"/>
    <row r="356284"/>
    <row r="356285"/>
    <row r="356286"/>
    <row r="356287"/>
    <row r="356288"/>
    <row r="356289"/>
    <row r="356290"/>
    <row r="356291"/>
    <row r="356292"/>
    <row r="356293"/>
    <row r="356294"/>
    <row r="356295"/>
    <row r="356296"/>
    <row r="356297"/>
    <row r="356298"/>
    <row r="356299"/>
    <row r="356300"/>
    <row r="356301"/>
    <row r="356302"/>
    <row r="356303"/>
    <row r="356304"/>
    <row r="356305"/>
    <row r="356306"/>
    <row r="356307"/>
    <row r="356308"/>
    <row r="356309"/>
    <row r="356310"/>
    <row r="356311"/>
    <row r="356312"/>
    <row r="356313"/>
    <row r="356314"/>
    <row r="356315"/>
    <row r="356316"/>
    <row r="356317"/>
    <row r="356318"/>
    <row r="356319"/>
    <row r="356320"/>
    <row r="356321"/>
    <row r="356322"/>
    <row r="356323"/>
    <row r="356324"/>
    <row r="356325"/>
    <row r="356326"/>
    <row r="356327"/>
    <row r="356328"/>
    <row r="356329"/>
    <row r="356330"/>
    <row r="356331"/>
    <row r="356332"/>
    <row r="356333"/>
    <row r="356334"/>
    <row r="356335"/>
    <row r="356336"/>
    <row r="356337"/>
    <row r="356338"/>
    <row r="356339"/>
    <row r="356340"/>
    <row r="356341"/>
    <row r="356342"/>
    <row r="356343"/>
    <row r="356344"/>
    <row r="356345"/>
    <row r="356346"/>
    <row r="356347"/>
    <row r="356348"/>
    <row r="356349"/>
    <row r="356350"/>
    <row r="356351"/>
    <row r="356352"/>
    <row r="356353"/>
    <row r="356354"/>
    <row r="356355"/>
    <row r="356356"/>
    <row r="356357"/>
    <row r="356358"/>
    <row r="356359"/>
    <row r="356360"/>
    <row r="356361"/>
    <row r="356362"/>
    <row r="356363"/>
    <row r="356364"/>
    <row r="356365"/>
    <row r="356366"/>
    <row r="356367"/>
    <row r="356368"/>
    <row r="356369"/>
    <row r="356370"/>
    <row r="356371"/>
    <row r="356372"/>
    <row r="356373"/>
    <row r="356374"/>
    <row r="356375"/>
    <row r="356376"/>
    <row r="356377"/>
    <row r="356378"/>
    <row r="356379"/>
    <row r="356380"/>
    <row r="356381"/>
    <row r="356382"/>
    <row r="356383"/>
    <row r="356384"/>
    <row r="356385"/>
    <row r="356386"/>
    <row r="356387"/>
    <row r="356388"/>
    <row r="356389"/>
    <row r="356390"/>
    <row r="356391"/>
    <row r="356392"/>
    <row r="356393"/>
    <row r="356394"/>
    <row r="356395"/>
    <row r="356396"/>
    <row r="356397"/>
    <row r="356398"/>
    <row r="356399"/>
    <row r="356400"/>
    <row r="356401"/>
    <row r="356402"/>
    <row r="356403"/>
    <row r="356404"/>
    <row r="356405"/>
    <row r="356406"/>
    <row r="356407"/>
    <row r="356408"/>
    <row r="356409"/>
    <row r="356410"/>
    <row r="356411"/>
    <row r="356412"/>
    <row r="356413"/>
    <row r="356414"/>
    <row r="356415"/>
    <row r="356416"/>
    <row r="356417"/>
    <row r="356418"/>
    <row r="356419"/>
    <row r="356420"/>
    <row r="356421"/>
    <row r="356422"/>
    <row r="356423"/>
    <row r="356424"/>
    <row r="356425"/>
    <row r="356426"/>
    <row r="356427"/>
    <row r="356428"/>
    <row r="356429"/>
    <row r="356430"/>
    <row r="356431"/>
    <row r="356432"/>
    <row r="356433"/>
    <row r="356434"/>
    <row r="356435"/>
    <row r="356436"/>
    <row r="356437"/>
    <row r="356438"/>
    <row r="356439"/>
    <row r="356440"/>
    <row r="356441"/>
    <row r="356442"/>
    <row r="356443"/>
    <row r="356444"/>
    <row r="356445"/>
    <row r="356446"/>
    <row r="356447"/>
    <row r="356448"/>
    <row r="356449"/>
    <row r="356450"/>
    <row r="356451"/>
    <row r="356452"/>
    <row r="356453"/>
    <row r="356454"/>
    <row r="356455"/>
    <row r="356456"/>
    <row r="356457"/>
    <row r="356458"/>
    <row r="356459"/>
    <row r="356460"/>
    <row r="356461"/>
    <row r="356462"/>
    <row r="356463"/>
    <row r="356464"/>
    <row r="356465"/>
    <row r="356466"/>
    <row r="356467"/>
    <row r="356468"/>
    <row r="356469"/>
    <row r="356470"/>
    <row r="356471"/>
    <row r="356472"/>
    <row r="356473"/>
    <row r="356474"/>
    <row r="356475"/>
    <row r="356476"/>
    <row r="356477"/>
    <row r="356478"/>
    <row r="356479"/>
    <row r="356480"/>
    <row r="356481"/>
    <row r="356482"/>
    <row r="356483"/>
    <row r="356484"/>
    <row r="356485"/>
    <row r="356486"/>
    <row r="356487"/>
    <row r="356488"/>
    <row r="356489"/>
    <row r="356490"/>
    <row r="356491"/>
    <row r="356492"/>
    <row r="356493"/>
    <row r="356494"/>
    <row r="356495"/>
    <row r="356496"/>
    <row r="356497"/>
    <row r="356498"/>
    <row r="356499"/>
    <row r="356500"/>
    <row r="356501"/>
    <row r="356502"/>
    <row r="356503"/>
    <row r="356504"/>
    <row r="356505"/>
    <row r="356506"/>
    <row r="356507"/>
    <row r="356508"/>
    <row r="356509"/>
    <row r="356510"/>
    <row r="356511"/>
    <row r="356512"/>
    <row r="356513"/>
    <row r="356514"/>
    <row r="356515"/>
    <row r="356516"/>
    <row r="356517"/>
    <row r="356518"/>
    <row r="356519"/>
    <row r="356520"/>
    <row r="356521"/>
    <row r="356522"/>
    <row r="356523"/>
    <row r="356524"/>
    <row r="356525"/>
    <row r="356526"/>
    <row r="356527"/>
    <row r="356528"/>
    <row r="356529"/>
    <row r="356530"/>
    <row r="356531"/>
    <row r="356532"/>
    <row r="356533"/>
    <row r="356534"/>
    <row r="356535"/>
    <row r="356536"/>
    <row r="356537"/>
    <row r="356538"/>
    <row r="356539"/>
    <row r="356540"/>
    <row r="356541"/>
    <row r="356542"/>
    <row r="356543"/>
    <row r="356544"/>
    <row r="356545"/>
    <row r="356546"/>
    <row r="356547"/>
    <row r="356548"/>
    <row r="356549"/>
    <row r="356550"/>
    <row r="356551"/>
    <row r="356552"/>
    <row r="356553"/>
    <row r="356554"/>
    <row r="356555"/>
    <row r="356556"/>
    <row r="356557"/>
    <row r="356558"/>
    <row r="356559"/>
    <row r="356560"/>
    <row r="356561"/>
    <row r="356562"/>
    <row r="356563"/>
    <row r="356564"/>
    <row r="356565"/>
    <row r="356566"/>
    <row r="356567"/>
    <row r="356568"/>
    <row r="356569"/>
    <row r="356570"/>
    <row r="356571"/>
    <row r="356572"/>
    <row r="356573"/>
    <row r="356574"/>
    <row r="356575"/>
    <row r="356576"/>
    <row r="356577"/>
    <row r="356578"/>
    <row r="356579"/>
    <row r="356580"/>
    <row r="356581"/>
    <row r="356582"/>
    <row r="356583"/>
    <row r="356584"/>
    <row r="356585"/>
    <row r="356586"/>
    <row r="356587"/>
    <row r="356588"/>
    <row r="356589"/>
    <row r="356590"/>
    <row r="356591"/>
    <row r="356592"/>
    <row r="356593"/>
    <row r="356594"/>
    <row r="356595"/>
    <row r="356596"/>
    <row r="356597"/>
    <row r="356598"/>
    <row r="356599"/>
    <row r="356600"/>
    <row r="356601"/>
    <row r="356602"/>
    <row r="356603"/>
    <row r="356604"/>
    <row r="356605"/>
    <row r="356606"/>
    <row r="356607"/>
    <row r="356608"/>
    <row r="356609"/>
    <row r="356610"/>
    <row r="356611"/>
    <row r="356612"/>
    <row r="356613"/>
    <row r="356614"/>
    <row r="356615"/>
    <row r="356616"/>
    <row r="356617"/>
    <row r="356618"/>
    <row r="356619"/>
    <row r="356620"/>
    <row r="356621"/>
    <row r="356622"/>
    <row r="356623"/>
    <row r="356624"/>
    <row r="356625"/>
    <row r="356626"/>
    <row r="356627"/>
    <row r="356628"/>
    <row r="356629"/>
    <row r="356630"/>
    <row r="356631"/>
    <row r="356632"/>
    <row r="356633"/>
    <row r="356634"/>
    <row r="356635"/>
    <row r="356636"/>
    <row r="356637"/>
    <row r="356638"/>
    <row r="356639"/>
    <row r="356640"/>
    <row r="356641"/>
    <row r="356642"/>
    <row r="356643"/>
    <row r="356644"/>
    <row r="356645"/>
    <row r="356646"/>
    <row r="356647"/>
    <row r="356648"/>
    <row r="356649"/>
    <row r="356650"/>
    <row r="356651"/>
    <row r="356652"/>
    <row r="356653"/>
    <row r="356654"/>
    <row r="356655"/>
    <row r="356656"/>
    <row r="356657"/>
    <row r="356658"/>
    <row r="356659"/>
    <row r="356660"/>
    <row r="356661"/>
    <row r="356662"/>
    <row r="356663"/>
    <row r="356664"/>
    <row r="356665"/>
    <row r="356666"/>
    <row r="356667"/>
    <row r="356668"/>
    <row r="356669"/>
    <row r="356670"/>
    <row r="356671"/>
    <row r="356672"/>
    <row r="356673"/>
    <row r="356674"/>
    <row r="356675"/>
    <row r="356676"/>
    <row r="356677"/>
    <row r="356678"/>
    <row r="356679"/>
    <row r="356680"/>
    <row r="356681"/>
    <row r="356682"/>
    <row r="356683"/>
    <row r="356684"/>
    <row r="356685"/>
    <row r="356686"/>
    <row r="356687"/>
    <row r="356688"/>
    <row r="356689"/>
    <row r="356690"/>
    <row r="356691"/>
    <row r="356692"/>
    <row r="356693"/>
    <row r="356694"/>
    <row r="356695"/>
    <row r="356696"/>
    <row r="356697"/>
    <row r="356698"/>
    <row r="356699"/>
    <row r="356700"/>
    <row r="356701"/>
    <row r="356702"/>
    <row r="356703"/>
    <row r="356704"/>
    <row r="356705"/>
    <row r="356706"/>
    <row r="356707"/>
    <row r="356708"/>
    <row r="356709"/>
    <row r="356710"/>
    <row r="356711"/>
    <row r="356712"/>
    <row r="356713"/>
    <row r="356714"/>
    <row r="356715"/>
    <row r="356716"/>
    <row r="356717"/>
    <row r="356718"/>
    <row r="356719"/>
    <row r="356720"/>
    <row r="356721"/>
    <row r="356722"/>
    <row r="356723"/>
    <row r="356724"/>
    <row r="356725"/>
    <row r="356726"/>
    <row r="356727"/>
    <row r="356728"/>
    <row r="356729"/>
    <row r="356730"/>
    <row r="356731"/>
    <row r="356732"/>
    <row r="356733"/>
    <row r="356734"/>
    <row r="356735"/>
    <row r="356736"/>
    <row r="356737"/>
    <row r="356738"/>
    <row r="356739"/>
    <row r="356740"/>
    <row r="356741"/>
    <row r="356742"/>
    <row r="356743"/>
    <row r="356744"/>
    <row r="356745"/>
    <row r="356746"/>
    <row r="356747"/>
    <row r="356748"/>
    <row r="356749"/>
    <row r="356750"/>
    <row r="356751"/>
    <row r="356752"/>
    <row r="356753"/>
    <row r="356754"/>
    <row r="356755"/>
    <row r="356756"/>
    <row r="356757"/>
    <row r="356758"/>
    <row r="356759"/>
    <row r="356760"/>
    <row r="356761"/>
    <row r="356762"/>
    <row r="356763"/>
    <row r="356764"/>
    <row r="356765"/>
    <row r="356766"/>
    <row r="356767"/>
    <row r="356768"/>
    <row r="356769"/>
    <row r="356770"/>
    <row r="356771"/>
    <row r="356772"/>
    <row r="356773"/>
    <row r="356774"/>
    <row r="356775"/>
    <row r="356776"/>
    <row r="356777"/>
    <row r="356778"/>
    <row r="356779"/>
    <row r="356780"/>
    <row r="356781"/>
    <row r="356782"/>
    <row r="356783"/>
    <row r="356784"/>
    <row r="356785"/>
    <row r="356786"/>
    <row r="356787"/>
    <row r="356788"/>
    <row r="356789"/>
    <row r="356790"/>
    <row r="356791"/>
    <row r="356792"/>
    <row r="356793"/>
    <row r="356794"/>
    <row r="356795"/>
    <row r="356796"/>
    <row r="356797"/>
    <row r="356798"/>
    <row r="356799"/>
    <row r="356800"/>
    <row r="356801"/>
    <row r="356802"/>
    <row r="356803"/>
    <row r="356804"/>
    <row r="356805"/>
    <row r="356806"/>
    <row r="356807"/>
    <row r="356808"/>
    <row r="356809"/>
    <row r="356810"/>
    <row r="356811"/>
    <row r="356812"/>
    <row r="356813"/>
    <row r="356814"/>
    <row r="356815"/>
    <row r="356816"/>
    <row r="356817"/>
    <row r="356818"/>
    <row r="356819"/>
    <row r="356820"/>
    <row r="356821"/>
    <row r="356822"/>
    <row r="356823"/>
    <row r="356824"/>
    <row r="356825"/>
    <row r="356826"/>
    <row r="356827"/>
    <row r="356828"/>
    <row r="356829"/>
    <row r="356830"/>
    <row r="356831"/>
    <row r="356832"/>
    <row r="356833"/>
    <row r="356834"/>
    <row r="356835"/>
    <row r="356836"/>
    <row r="356837"/>
    <row r="356838"/>
    <row r="356839"/>
    <row r="356840"/>
    <row r="356841"/>
    <row r="356842"/>
    <row r="356843"/>
    <row r="356844"/>
    <row r="356845"/>
    <row r="356846"/>
    <row r="356847"/>
    <row r="356848"/>
    <row r="356849"/>
    <row r="356850"/>
    <row r="356851"/>
    <row r="356852"/>
    <row r="356853"/>
    <row r="356854"/>
    <row r="356855"/>
    <row r="356856"/>
    <row r="356857"/>
    <row r="356858"/>
    <row r="356859"/>
    <row r="356860"/>
    <row r="356861"/>
    <row r="356862"/>
    <row r="356863"/>
    <row r="356864"/>
    <row r="356865"/>
    <row r="356866"/>
    <row r="356867"/>
    <row r="356868"/>
    <row r="356869"/>
    <row r="356870"/>
    <row r="356871"/>
    <row r="356872"/>
    <row r="356873"/>
    <row r="356874"/>
    <row r="356875"/>
    <row r="356876"/>
    <row r="356877"/>
    <row r="356878"/>
    <row r="356879"/>
    <row r="356880"/>
    <row r="356881"/>
    <row r="356882"/>
    <row r="356883"/>
    <row r="356884"/>
    <row r="356885"/>
    <row r="356886"/>
    <row r="356887"/>
    <row r="356888"/>
    <row r="356889"/>
    <row r="356890"/>
    <row r="356891"/>
    <row r="356892"/>
    <row r="356893"/>
    <row r="356894"/>
    <row r="356895"/>
    <row r="356896"/>
    <row r="356897"/>
    <row r="356898"/>
    <row r="356899"/>
    <row r="356900"/>
    <row r="356901"/>
    <row r="356902"/>
    <row r="356903"/>
    <row r="356904"/>
    <row r="356905"/>
    <row r="356906"/>
    <row r="356907"/>
    <row r="356908"/>
    <row r="356909"/>
    <row r="356910"/>
    <row r="356911"/>
    <row r="356912"/>
    <row r="356913"/>
    <row r="356914"/>
    <row r="356915"/>
    <row r="356916"/>
    <row r="356917"/>
    <row r="356918"/>
    <row r="356919"/>
    <row r="356920"/>
    <row r="356921"/>
    <row r="356922"/>
    <row r="356923"/>
    <row r="356924"/>
    <row r="356925"/>
    <row r="356926"/>
    <row r="356927"/>
    <row r="356928"/>
    <row r="356929"/>
    <row r="356930"/>
    <row r="356931"/>
    <row r="356932"/>
    <row r="356933"/>
    <row r="356934"/>
    <row r="356935"/>
    <row r="356936"/>
    <row r="356937"/>
    <row r="356938"/>
    <row r="356939"/>
    <row r="356940"/>
    <row r="356941"/>
    <row r="356942"/>
    <row r="356943"/>
    <row r="356944"/>
    <row r="356945"/>
    <row r="356946"/>
    <row r="356947"/>
    <row r="356948"/>
    <row r="356949"/>
    <row r="356950"/>
    <row r="356951"/>
    <row r="356952"/>
    <row r="356953"/>
    <row r="356954"/>
    <row r="356955"/>
    <row r="356956"/>
    <row r="356957"/>
    <row r="356958"/>
    <row r="356959"/>
    <row r="356960"/>
    <row r="356961"/>
    <row r="356962"/>
    <row r="356963"/>
    <row r="356964"/>
    <row r="356965"/>
    <row r="356966"/>
    <row r="356967"/>
    <row r="356968"/>
    <row r="356969"/>
    <row r="356970"/>
    <row r="356971"/>
    <row r="356972"/>
    <row r="356973"/>
    <row r="356974"/>
    <row r="356975"/>
    <row r="356976"/>
    <row r="356977"/>
    <row r="356978"/>
    <row r="356979"/>
    <row r="356980"/>
    <row r="356981"/>
    <row r="356982"/>
    <row r="356983"/>
    <row r="356984"/>
    <row r="356985"/>
    <row r="356986"/>
    <row r="356987"/>
    <row r="356988"/>
    <row r="356989"/>
    <row r="356990"/>
    <row r="356991"/>
    <row r="356992"/>
    <row r="356993"/>
    <row r="356994"/>
    <row r="356995"/>
    <row r="356996"/>
    <row r="356997"/>
    <row r="356998"/>
    <row r="356999"/>
    <row r="357000"/>
    <row r="357001"/>
    <row r="357002"/>
    <row r="357003"/>
    <row r="357004"/>
    <row r="357005"/>
    <row r="357006"/>
    <row r="357007"/>
    <row r="357008"/>
    <row r="357009"/>
    <row r="357010"/>
    <row r="357011"/>
    <row r="357012"/>
    <row r="357013"/>
    <row r="357014"/>
    <row r="357015"/>
    <row r="357016"/>
    <row r="357017"/>
    <row r="357018"/>
    <row r="357019"/>
    <row r="357020"/>
    <row r="357021"/>
    <row r="357022"/>
    <row r="357023"/>
    <row r="357024"/>
    <row r="357025"/>
    <row r="357026"/>
    <row r="357027"/>
    <row r="357028"/>
    <row r="357029"/>
    <row r="357030"/>
    <row r="357031"/>
    <row r="357032"/>
    <row r="357033"/>
    <row r="357034"/>
    <row r="357035"/>
    <row r="357036"/>
    <row r="357037"/>
    <row r="357038"/>
    <row r="357039"/>
    <row r="357040"/>
    <row r="357041"/>
    <row r="357042"/>
    <row r="357043"/>
    <row r="357044"/>
    <row r="357045"/>
    <row r="357046"/>
    <row r="357047"/>
    <row r="357048"/>
    <row r="357049"/>
    <row r="357050"/>
    <row r="357051"/>
    <row r="357052"/>
    <row r="357053"/>
    <row r="357054"/>
    <row r="357055"/>
    <row r="357056"/>
    <row r="357057"/>
    <row r="357058"/>
    <row r="357059"/>
    <row r="357060"/>
    <row r="357061"/>
    <row r="357062"/>
    <row r="357063"/>
    <row r="357064"/>
    <row r="357065"/>
    <row r="357066"/>
    <row r="357067"/>
    <row r="357068"/>
    <row r="357069"/>
    <row r="357070"/>
    <row r="357071"/>
    <row r="357072"/>
    <row r="357073"/>
    <row r="357074"/>
    <row r="357075"/>
    <row r="357076"/>
    <row r="357077"/>
    <row r="357078"/>
    <row r="357079"/>
    <row r="357080"/>
    <row r="357081"/>
    <row r="357082"/>
    <row r="357083"/>
    <row r="357084"/>
    <row r="357085"/>
    <row r="357086"/>
    <row r="357087"/>
    <row r="357088"/>
    <row r="357089"/>
    <row r="357090"/>
    <row r="357091"/>
    <row r="357092"/>
    <row r="357093"/>
    <row r="357094"/>
    <row r="357095"/>
    <row r="357096"/>
    <row r="357097"/>
    <row r="357098"/>
    <row r="357099"/>
    <row r="357100"/>
    <row r="357101"/>
    <row r="357102"/>
    <row r="357103"/>
    <row r="357104"/>
    <row r="357105"/>
    <row r="357106"/>
    <row r="357107"/>
    <row r="357108"/>
    <row r="357109"/>
    <row r="357110"/>
    <row r="357111"/>
    <row r="357112"/>
    <row r="357113"/>
    <row r="357114"/>
    <row r="357115"/>
    <row r="357116"/>
    <row r="357117"/>
    <row r="357118"/>
    <row r="357119"/>
    <row r="357120"/>
    <row r="357121"/>
    <row r="357122"/>
    <row r="357123"/>
    <row r="357124"/>
    <row r="357125"/>
    <row r="357126"/>
    <row r="357127"/>
    <row r="357128"/>
    <row r="357129"/>
    <row r="357130"/>
    <row r="357131"/>
    <row r="357132"/>
    <row r="357133"/>
    <row r="357134"/>
    <row r="357135"/>
    <row r="357136"/>
    <row r="357137"/>
    <row r="357138"/>
    <row r="357139"/>
    <row r="357140"/>
    <row r="357141"/>
    <row r="357142"/>
    <row r="357143"/>
    <row r="357144"/>
    <row r="357145"/>
    <row r="357146"/>
    <row r="357147"/>
    <row r="357148"/>
    <row r="357149"/>
    <row r="357150"/>
    <row r="357151"/>
    <row r="357152"/>
    <row r="357153"/>
    <row r="357154"/>
    <row r="357155"/>
    <row r="357156"/>
    <row r="357157"/>
    <row r="357158"/>
    <row r="357159"/>
    <row r="357160"/>
    <row r="357161"/>
    <row r="357162"/>
    <row r="357163"/>
    <row r="357164"/>
    <row r="357165"/>
    <row r="357166"/>
    <row r="357167"/>
    <row r="357168"/>
    <row r="357169"/>
    <row r="357170"/>
    <row r="357171"/>
    <row r="357172"/>
    <row r="357173"/>
    <row r="357174"/>
    <row r="357175"/>
    <row r="357176"/>
    <row r="357177"/>
    <row r="357178"/>
    <row r="357179"/>
    <row r="357180"/>
    <row r="357181"/>
    <row r="357182"/>
    <row r="357183"/>
    <row r="357184"/>
    <row r="357185"/>
    <row r="357186"/>
    <row r="357187"/>
    <row r="357188"/>
    <row r="357189"/>
    <row r="357190"/>
    <row r="357191"/>
    <row r="357192"/>
    <row r="357193"/>
    <row r="357194"/>
    <row r="357195"/>
    <row r="357196"/>
    <row r="357197"/>
    <row r="357198"/>
    <row r="357199"/>
    <row r="357200"/>
    <row r="357201"/>
    <row r="357202"/>
    <row r="357203"/>
    <row r="357204"/>
    <row r="357205"/>
    <row r="357206"/>
    <row r="357207"/>
    <row r="357208"/>
    <row r="357209"/>
    <row r="357210"/>
    <row r="357211"/>
    <row r="357212"/>
    <row r="357213"/>
    <row r="357214"/>
    <row r="357215"/>
    <row r="357216"/>
    <row r="357217"/>
    <row r="357218"/>
    <row r="357219"/>
    <row r="357220"/>
    <row r="357221"/>
    <row r="357222"/>
    <row r="357223"/>
    <row r="357224"/>
    <row r="357225"/>
    <row r="357226"/>
    <row r="357227"/>
    <row r="357228"/>
    <row r="357229"/>
    <row r="357230"/>
    <row r="357231"/>
    <row r="357232"/>
    <row r="357233"/>
    <row r="357234"/>
    <row r="357235"/>
    <row r="357236"/>
    <row r="357237"/>
    <row r="357238"/>
    <row r="357239"/>
    <row r="357240"/>
    <row r="357241"/>
    <row r="357242"/>
    <row r="357243"/>
    <row r="357244"/>
    <row r="357245"/>
    <row r="357246"/>
    <row r="357247"/>
    <row r="357248"/>
    <row r="357249"/>
    <row r="357250"/>
    <row r="357251"/>
    <row r="357252"/>
    <row r="357253"/>
    <row r="357254"/>
    <row r="357255"/>
    <row r="357256"/>
    <row r="357257"/>
    <row r="357258"/>
    <row r="357259"/>
    <row r="357260"/>
    <row r="357261"/>
    <row r="357262"/>
    <row r="357263"/>
    <row r="357264"/>
    <row r="357265"/>
    <row r="357266"/>
    <row r="357267"/>
    <row r="357268"/>
    <row r="357269"/>
    <row r="357270"/>
    <row r="357271"/>
    <row r="357272"/>
    <row r="357273"/>
    <row r="357274"/>
    <row r="357275"/>
    <row r="357276"/>
    <row r="357277"/>
    <row r="357278"/>
    <row r="357279"/>
    <row r="357280"/>
    <row r="357281"/>
    <row r="357282"/>
    <row r="357283"/>
    <row r="357284"/>
    <row r="357285"/>
    <row r="357286"/>
    <row r="357287"/>
    <row r="357288"/>
    <row r="357289"/>
    <row r="357290"/>
    <row r="357291"/>
    <row r="357292"/>
    <row r="357293"/>
    <row r="357294"/>
    <row r="357295"/>
    <row r="357296"/>
    <row r="357297"/>
    <row r="357298"/>
    <row r="357299"/>
    <row r="357300"/>
    <row r="357301"/>
    <row r="357302"/>
    <row r="357303"/>
    <row r="357304"/>
    <row r="357305"/>
    <row r="357306"/>
    <row r="357307"/>
    <row r="357308"/>
    <row r="357309"/>
    <row r="357310"/>
    <row r="357311"/>
    <row r="357312"/>
    <row r="357313"/>
    <row r="357314"/>
    <row r="357315"/>
    <row r="357316"/>
    <row r="357317"/>
    <row r="357318"/>
    <row r="357319"/>
    <row r="357320"/>
    <row r="357321"/>
    <row r="357322"/>
    <row r="357323"/>
    <row r="357324"/>
    <row r="357325"/>
    <row r="357326"/>
    <row r="357327"/>
    <row r="357328"/>
    <row r="357329"/>
    <row r="357330"/>
    <row r="357331"/>
    <row r="357332"/>
    <row r="357333"/>
    <row r="357334"/>
    <row r="357335"/>
    <row r="357336"/>
    <row r="357337"/>
    <row r="357338"/>
    <row r="357339"/>
    <row r="357340"/>
    <row r="357341"/>
    <row r="357342"/>
    <row r="357343"/>
    <row r="357344"/>
    <row r="357345"/>
    <row r="357346"/>
    <row r="357347"/>
    <row r="357348"/>
    <row r="357349"/>
    <row r="357350"/>
    <row r="357351"/>
    <row r="357352"/>
    <row r="357353"/>
    <row r="357354"/>
    <row r="357355"/>
    <row r="357356"/>
    <row r="357357"/>
    <row r="357358"/>
    <row r="357359"/>
    <row r="357360"/>
    <row r="357361"/>
    <row r="357362"/>
    <row r="357363"/>
    <row r="357364"/>
    <row r="357365"/>
    <row r="357366"/>
    <row r="357367"/>
    <row r="357368"/>
    <row r="357369"/>
    <row r="357370"/>
    <row r="357371"/>
    <row r="357372"/>
    <row r="357373"/>
    <row r="357374"/>
    <row r="357375"/>
    <row r="357376"/>
    <row r="357377"/>
    <row r="357378"/>
    <row r="357379"/>
    <row r="357380"/>
    <row r="357381"/>
    <row r="357382"/>
    <row r="357383"/>
    <row r="357384"/>
    <row r="357385"/>
    <row r="357386"/>
    <row r="357387"/>
    <row r="357388"/>
    <row r="357389"/>
    <row r="357390"/>
    <row r="357391"/>
    <row r="357392"/>
    <row r="357393"/>
    <row r="357394"/>
    <row r="357395"/>
    <row r="357396"/>
    <row r="357397"/>
    <row r="357398"/>
    <row r="357399"/>
    <row r="357400"/>
    <row r="357401"/>
    <row r="357402"/>
    <row r="357403"/>
    <row r="357404"/>
    <row r="357405"/>
    <row r="357406"/>
    <row r="357407"/>
    <row r="357408"/>
    <row r="357409"/>
    <row r="357410"/>
    <row r="357411"/>
    <row r="357412"/>
    <row r="357413"/>
    <row r="357414"/>
    <row r="357415"/>
    <row r="357416"/>
    <row r="357417"/>
    <row r="357418"/>
    <row r="357419"/>
    <row r="357420"/>
    <row r="357421"/>
    <row r="357422"/>
    <row r="357423"/>
    <row r="357424"/>
    <row r="357425"/>
    <row r="357426"/>
    <row r="357427"/>
    <row r="357428"/>
    <row r="357429"/>
    <row r="357430"/>
    <row r="357431"/>
    <row r="357432"/>
    <row r="357433"/>
    <row r="357434"/>
    <row r="357435"/>
    <row r="357436"/>
    <row r="357437"/>
    <row r="357438"/>
    <row r="357439"/>
    <row r="357440"/>
    <row r="357441"/>
    <row r="357442"/>
    <row r="357443"/>
    <row r="357444"/>
    <row r="357445"/>
    <row r="357446"/>
    <row r="357447"/>
    <row r="357448"/>
    <row r="357449"/>
    <row r="357450"/>
    <row r="357451"/>
    <row r="357452"/>
    <row r="357453"/>
    <row r="357454"/>
    <row r="357455"/>
    <row r="357456"/>
    <row r="357457"/>
    <row r="357458"/>
    <row r="357459"/>
    <row r="357460"/>
    <row r="357461"/>
    <row r="357462"/>
    <row r="357463"/>
    <row r="357464"/>
    <row r="357465"/>
    <row r="357466"/>
    <row r="357467"/>
    <row r="357468"/>
    <row r="357469"/>
    <row r="357470"/>
    <row r="357471"/>
    <row r="357472"/>
    <row r="357473"/>
    <row r="357474"/>
    <row r="357475"/>
    <row r="357476"/>
    <row r="357477"/>
    <row r="357478"/>
    <row r="357479"/>
    <row r="357480"/>
    <row r="357481"/>
    <row r="357482"/>
    <row r="357483"/>
    <row r="357484"/>
    <row r="357485"/>
    <row r="357486"/>
    <row r="357487"/>
    <row r="357488"/>
    <row r="357489"/>
    <row r="357490"/>
    <row r="357491"/>
    <row r="357492"/>
    <row r="357493"/>
    <row r="357494"/>
    <row r="357495"/>
    <row r="357496"/>
    <row r="357497"/>
    <row r="357498"/>
    <row r="357499"/>
    <row r="357500"/>
    <row r="357501"/>
    <row r="357502"/>
    <row r="357503"/>
    <row r="357504"/>
    <row r="357505"/>
    <row r="357506"/>
    <row r="357507"/>
    <row r="357508"/>
    <row r="357509"/>
    <row r="357510"/>
    <row r="357511"/>
    <row r="357512"/>
    <row r="357513"/>
    <row r="357514"/>
    <row r="357515"/>
    <row r="357516"/>
    <row r="357517"/>
    <row r="357518"/>
    <row r="357519"/>
    <row r="357520"/>
    <row r="357521"/>
    <row r="357522"/>
    <row r="357523"/>
    <row r="357524"/>
    <row r="357525"/>
    <row r="357526"/>
    <row r="357527"/>
    <row r="357528"/>
    <row r="357529"/>
    <row r="357530"/>
    <row r="357531"/>
    <row r="357532"/>
    <row r="357533"/>
    <row r="357534"/>
    <row r="357535"/>
    <row r="357536"/>
    <row r="357537"/>
    <row r="357538"/>
    <row r="357539"/>
    <row r="357540"/>
    <row r="357541"/>
    <row r="357542"/>
    <row r="357543"/>
    <row r="357544"/>
    <row r="357545"/>
    <row r="357546"/>
    <row r="357547"/>
    <row r="357548"/>
    <row r="357549"/>
    <row r="357550"/>
    <row r="357551"/>
    <row r="357552"/>
    <row r="357553"/>
    <row r="357554"/>
    <row r="357555"/>
    <row r="357556"/>
    <row r="357557"/>
    <row r="357558"/>
    <row r="357559"/>
    <row r="357560"/>
    <row r="357561"/>
    <row r="357562"/>
    <row r="357563"/>
    <row r="357564"/>
    <row r="357565"/>
    <row r="357566"/>
    <row r="357567"/>
    <row r="357568"/>
    <row r="357569"/>
    <row r="357570"/>
    <row r="357571"/>
    <row r="357572"/>
    <row r="357573"/>
    <row r="357574"/>
    <row r="357575"/>
    <row r="357576"/>
    <row r="357577"/>
    <row r="357578"/>
    <row r="357579"/>
    <row r="357580"/>
    <row r="357581"/>
    <row r="357582"/>
    <row r="357583"/>
    <row r="357584"/>
    <row r="357585"/>
    <row r="357586"/>
    <row r="357587"/>
    <row r="357588"/>
    <row r="357589"/>
    <row r="357590"/>
    <row r="357591"/>
    <row r="357592"/>
    <row r="357593"/>
    <row r="357594"/>
    <row r="357595"/>
    <row r="357596"/>
    <row r="357597"/>
    <row r="357598"/>
    <row r="357599"/>
    <row r="357600"/>
    <row r="357601"/>
    <row r="357602"/>
    <row r="357603"/>
    <row r="357604"/>
    <row r="357605"/>
    <row r="357606"/>
    <row r="357607"/>
    <row r="357608"/>
    <row r="357609"/>
    <row r="357610"/>
    <row r="357611"/>
    <row r="357612"/>
    <row r="357613"/>
    <row r="357614"/>
    <row r="357615"/>
    <row r="357616"/>
    <row r="357617"/>
    <row r="357618"/>
    <row r="357619"/>
    <row r="357620"/>
    <row r="357621"/>
    <row r="357622"/>
    <row r="357623"/>
    <row r="357624"/>
    <row r="357625"/>
    <row r="357626"/>
    <row r="357627"/>
    <row r="357628"/>
    <row r="357629"/>
    <row r="357630"/>
    <row r="357631"/>
    <row r="357632"/>
    <row r="357633"/>
    <row r="357634"/>
    <row r="357635"/>
    <row r="357636"/>
    <row r="357637"/>
    <row r="357638"/>
    <row r="357639"/>
    <row r="357640"/>
    <row r="357641"/>
    <row r="357642"/>
    <row r="357643"/>
    <row r="357644"/>
    <row r="357645"/>
    <row r="357646"/>
    <row r="357647"/>
    <row r="357648"/>
    <row r="357649"/>
    <row r="357650"/>
    <row r="357651"/>
    <row r="357652"/>
    <row r="357653"/>
    <row r="357654"/>
    <row r="357655"/>
    <row r="357656"/>
    <row r="357657"/>
    <row r="357658"/>
    <row r="357659"/>
    <row r="357660"/>
    <row r="357661"/>
    <row r="357662"/>
    <row r="357663"/>
    <row r="357664"/>
    <row r="357665"/>
    <row r="357666"/>
    <row r="357667"/>
    <row r="357668"/>
    <row r="357669"/>
    <row r="357670"/>
    <row r="357671"/>
    <row r="357672"/>
    <row r="357673"/>
    <row r="357674"/>
    <row r="357675"/>
    <row r="357676"/>
    <row r="357677"/>
    <row r="357678"/>
    <row r="357679"/>
    <row r="357680"/>
    <row r="357681"/>
    <row r="357682"/>
    <row r="357683"/>
    <row r="357684"/>
    <row r="357685"/>
    <row r="357686"/>
    <row r="357687"/>
    <row r="357688"/>
    <row r="357689"/>
    <row r="357690"/>
    <row r="357691"/>
    <row r="357692"/>
    <row r="357693"/>
    <row r="357694"/>
    <row r="357695"/>
    <row r="357696"/>
    <row r="357697"/>
    <row r="357698"/>
    <row r="357699"/>
    <row r="357700"/>
    <row r="357701"/>
    <row r="357702"/>
    <row r="357703"/>
    <row r="357704"/>
    <row r="357705"/>
    <row r="357706"/>
    <row r="357707"/>
    <row r="357708"/>
    <row r="357709"/>
    <row r="357710"/>
    <row r="357711"/>
    <row r="357712"/>
    <row r="357713"/>
    <row r="357714"/>
    <row r="357715"/>
    <row r="357716"/>
    <row r="357717"/>
    <row r="357718"/>
    <row r="357719"/>
    <row r="357720"/>
    <row r="357721"/>
    <row r="357722"/>
    <row r="357723"/>
    <row r="357724"/>
    <row r="357725"/>
    <row r="357726"/>
    <row r="357727"/>
    <row r="357728"/>
    <row r="357729"/>
    <row r="357730"/>
    <row r="357731"/>
    <row r="357732"/>
    <row r="357733"/>
    <row r="357734"/>
    <row r="357735"/>
    <row r="357736"/>
    <row r="357737"/>
    <row r="357738"/>
    <row r="357739"/>
    <row r="357740"/>
    <row r="357741"/>
    <row r="357742"/>
    <row r="357743"/>
    <row r="357744"/>
    <row r="357745"/>
    <row r="357746"/>
    <row r="357747"/>
    <row r="357748"/>
    <row r="357749"/>
    <row r="357750"/>
    <row r="357751"/>
    <row r="357752"/>
    <row r="357753"/>
    <row r="357754"/>
    <row r="357755"/>
    <row r="357756"/>
    <row r="357757"/>
    <row r="357758"/>
    <row r="357759"/>
    <row r="357760"/>
    <row r="357761"/>
    <row r="357762"/>
    <row r="357763"/>
    <row r="357764"/>
    <row r="357765"/>
    <row r="357766"/>
    <row r="357767"/>
    <row r="357768"/>
    <row r="357769"/>
    <row r="357770"/>
    <row r="357771"/>
    <row r="357772"/>
    <row r="357773"/>
    <row r="357774"/>
    <row r="357775"/>
    <row r="357776"/>
    <row r="357777"/>
    <row r="357778"/>
    <row r="357779"/>
    <row r="357780"/>
    <row r="357781"/>
    <row r="357782"/>
    <row r="357783"/>
    <row r="357784"/>
    <row r="357785"/>
    <row r="357786"/>
    <row r="357787"/>
    <row r="357788"/>
    <row r="357789"/>
    <row r="357790"/>
    <row r="357791"/>
    <row r="357792"/>
    <row r="357793"/>
    <row r="357794"/>
    <row r="357795"/>
    <row r="357796"/>
    <row r="357797"/>
    <row r="357798"/>
    <row r="357799"/>
    <row r="357800"/>
    <row r="357801"/>
    <row r="357802"/>
    <row r="357803"/>
    <row r="357804"/>
    <row r="357805"/>
    <row r="357806"/>
    <row r="357807"/>
    <row r="357808"/>
    <row r="357809"/>
    <row r="357810"/>
    <row r="357811"/>
    <row r="357812"/>
    <row r="357813"/>
    <row r="357814"/>
    <row r="357815"/>
    <row r="357816"/>
    <row r="357817"/>
    <row r="357818"/>
    <row r="357819"/>
    <row r="357820"/>
    <row r="357821"/>
    <row r="357822"/>
    <row r="357823"/>
    <row r="357824"/>
    <row r="357825"/>
    <row r="357826"/>
    <row r="357827"/>
    <row r="357828"/>
    <row r="357829"/>
    <row r="357830"/>
    <row r="357831"/>
    <row r="357832"/>
    <row r="357833"/>
    <row r="357834"/>
    <row r="357835"/>
    <row r="357836"/>
    <row r="357837"/>
    <row r="357838"/>
    <row r="357839"/>
    <row r="357840"/>
    <row r="357841"/>
    <row r="357842"/>
    <row r="357843"/>
    <row r="357844"/>
    <row r="357845"/>
    <row r="357846"/>
    <row r="357847"/>
    <row r="357848"/>
    <row r="357849"/>
    <row r="357850"/>
    <row r="357851"/>
    <row r="357852"/>
    <row r="357853"/>
    <row r="357854"/>
    <row r="357855"/>
    <row r="357856"/>
    <row r="357857"/>
    <row r="357858"/>
    <row r="357859"/>
    <row r="357860"/>
    <row r="357861"/>
    <row r="357862"/>
    <row r="357863"/>
    <row r="357864"/>
    <row r="357865"/>
    <row r="357866"/>
    <row r="357867"/>
    <row r="357868"/>
    <row r="357869"/>
    <row r="357870"/>
    <row r="357871"/>
    <row r="357872"/>
    <row r="357873"/>
    <row r="357874"/>
    <row r="357875"/>
    <row r="357876"/>
    <row r="357877"/>
    <row r="357878"/>
    <row r="357879"/>
    <row r="357880"/>
    <row r="357881"/>
    <row r="357882"/>
    <row r="357883"/>
    <row r="357884"/>
    <row r="357885"/>
    <row r="357886"/>
    <row r="357887"/>
    <row r="357888"/>
    <row r="357889"/>
    <row r="357890"/>
    <row r="357891"/>
    <row r="357892"/>
    <row r="357893"/>
    <row r="357894"/>
    <row r="357895"/>
    <row r="357896"/>
    <row r="357897"/>
    <row r="357898"/>
    <row r="357899"/>
    <row r="357900"/>
    <row r="357901"/>
    <row r="357902"/>
    <row r="357903"/>
    <row r="357904"/>
    <row r="357905"/>
    <row r="357906"/>
    <row r="357907"/>
    <row r="357908"/>
    <row r="357909"/>
    <row r="357910"/>
    <row r="357911"/>
    <row r="357912"/>
    <row r="357913"/>
    <row r="357914"/>
    <row r="357915"/>
    <row r="357916"/>
    <row r="357917"/>
    <row r="357918"/>
    <row r="357919"/>
    <row r="357920"/>
    <row r="357921"/>
    <row r="357922"/>
    <row r="357923"/>
    <row r="357924"/>
    <row r="357925"/>
    <row r="357926"/>
    <row r="357927"/>
    <row r="357928"/>
    <row r="357929"/>
    <row r="357930"/>
    <row r="357931"/>
    <row r="357932"/>
    <row r="357933"/>
    <row r="357934"/>
    <row r="357935"/>
    <row r="357936"/>
    <row r="357937"/>
    <row r="357938"/>
    <row r="357939"/>
    <row r="357940"/>
    <row r="357941"/>
    <row r="357942"/>
    <row r="357943"/>
    <row r="357944"/>
    <row r="357945"/>
    <row r="357946"/>
    <row r="357947"/>
    <row r="357948"/>
    <row r="357949"/>
    <row r="357950"/>
    <row r="357951"/>
    <row r="357952"/>
    <row r="357953"/>
    <row r="357954"/>
    <row r="357955"/>
    <row r="357956"/>
    <row r="357957"/>
    <row r="357958"/>
    <row r="357959"/>
    <row r="357960"/>
    <row r="357961"/>
    <row r="357962"/>
    <row r="357963"/>
    <row r="357964"/>
    <row r="357965"/>
    <row r="357966"/>
    <row r="357967"/>
    <row r="357968"/>
    <row r="357969"/>
    <row r="357970"/>
    <row r="357971"/>
    <row r="357972"/>
    <row r="357973"/>
    <row r="357974"/>
    <row r="357975"/>
    <row r="357976"/>
    <row r="357977"/>
    <row r="357978"/>
    <row r="357979"/>
    <row r="357980"/>
    <row r="357981"/>
    <row r="357982"/>
    <row r="357983"/>
    <row r="357984"/>
    <row r="357985"/>
    <row r="357986"/>
    <row r="357987"/>
    <row r="357988"/>
    <row r="357989"/>
    <row r="357990"/>
    <row r="357991"/>
    <row r="357992"/>
    <row r="357993"/>
    <row r="357994"/>
    <row r="357995"/>
    <row r="357996"/>
    <row r="357997"/>
    <row r="357998"/>
    <row r="357999"/>
    <row r="358000"/>
    <row r="358001"/>
    <row r="358002"/>
    <row r="358003"/>
    <row r="358004"/>
    <row r="358005"/>
    <row r="358006"/>
    <row r="358007"/>
    <row r="358008"/>
    <row r="358009"/>
    <row r="358010"/>
    <row r="358011"/>
    <row r="358012"/>
    <row r="358013"/>
    <row r="358014"/>
    <row r="358015"/>
    <row r="358016"/>
    <row r="358017"/>
    <row r="358018"/>
    <row r="358019"/>
    <row r="358020"/>
    <row r="358021"/>
    <row r="358022"/>
    <row r="358023"/>
    <row r="358024"/>
    <row r="358025"/>
    <row r="358026"/>
    <row r="358027"/>
    <row r="358028"/>
    <row r="358029"/>
    <row r="358030"/>
    <row r="358031"/>
    <row r="358032"/>
    <row r="358033"/>
    <row r="358034"/>
    <row r="358035"/>
    <row r="358036"/>
    <row r="358037"/>
    <row r="358038"/>
    <row r="358039"/>
    <row r="358040"/>
    <row r="358041"/>
    <row r="358042"/>
    <row r="358043"/>
    <row r="358044"/>
    <row r="358045"/>
    <row r="358046"/>
    <row r="358047"/>
    <row r="358048"/>
    <row r="358049"/>
    <row r="358050"/>
    <row r="358051"/>
    <row r="358052"/>
    <row r="358053"/>
    <row r="358054"/>
    <row r="358055"/>
    <row r="358056"/>
    <row r="358057"/>
    <row r="358058"/>
    <row r="358059"/>
    <row r="358060"/>
    <row r="358061"/>
    <row r="358062"/>
    <row r="358063"/>
    <row r="358064"/>
    <row r="358065"/>
    <row r="358066"/>
    <row r="358067"/>
    <row r="358068"/>
    <row r="358069"/>
    <row r="358070"/>
    <row r="358071"/>
    <row r="358072"/>
    <row r="358073"/>
    <row r="358074"/>
    <row r="358075"/>
    <row r="358076"/>
    <row r="358077"/>
    <row r="358078"/>
    <row r="358079"/>
    <row r="358080"/>
    <row r="358081"/>
    <row r="358082"/>
    <row r="358083"/>
    <row r="358084"/>
    <row r="358085"/>
    <row r="358086"/>
    <row r="358087"/>
    <row r="358088"/>
    <row r="358089"/>
    <row r="358090"/>
    <row r="358091"/>
    <row r="358092"/>
    <row r="358093"/>
    <row r="358094"/>
    <row r="358095"/>
    <row r="358096"/>
    <row r="358097"/>
    <row r="358098"/>
    <row r="358099"/>
    <row r="358100"/>
    <row r="358101"/>
    <row r="358102"/>
    <row r="358103"/>
    <row r="358104"/>
    <row r="358105"/>
    <row r="358106"/>
    <row r="358107"/>
    <row r="358108"/>
    <row r="358109"/>
    <row r="358110"/>
    <row r="358111"/>
    <row r="358112"/>
    <row r="358113"/>
    <row r="358114"/>
    <row r="358115"/>
    <row r="358116"/>
    <row r="358117"/>
    <row r="358118"/>
    <row r="358119"/>
    <row r="358120"/>
    <row r="358121"/>
    <row r="358122"/>
    <row r="358123"/>
    <row r="358124"/>
    <row r="358125"/>
    <row r="358126"/>
    <row r="358127"/>
    <row r="358128"/>
    <row r="358129"/>
    <row r="358130"/>
    <row r="358131"/>
    <row r="358132"/>
    <row r="358133"/>
    <row r="358134"/>
    <row r="358135"/>
    <row r="358136"/>
    <row r="358137"/>
    <row r="358138"/>
    <row r="358139"/>
    <row r="358140"/>
    <row r="358141"/>
    <row r="358142"/>
    <row r="358143"/>
    <row r="358144"/>
    <row r="358145"/>
    <row r="358146"/>
    <row r="358147"/>
    <row r="358148"/>
    <row r="358149"/>
    <row r="358150"/>
    <row r="358151"/>
    <row r="358152"/>
    <row r="358153"/>
    <row r="358154"/>
    <row r="358155"/>
    <row r="358156"/>
    <row r="358157"/>
    <row r="358158"/>
    <row r="358159"/>
    <row r="358160"/>
    <row r="358161"/>
    <row r="358162"/>
    <row r="358163"/>
    <row r="358164"/>
    <row r="358165"/>
    <row r="358166"/>
    <row r="358167"/>
    <row r="358168"/>
    <row r="358169"/>
    <row r="358170"/>
    <row r="358171"/>
    <row r="358172"/>
    <row r="358173"/>
    <row r="358174"/>
    <row r="358175"/>
    <row r="358176"/>
    <row r="358177"/>
    <row r="358178"/>
    <row r="358179"/>
    <row r="358180"/>
    <row r="358181"/>
    <row r="358182"/>
    <row r="358183"/>
    <row r="358184"/>
    <row r="358185"/>
    <row r="358186"/>
    <row r="358187"/>
    <row r="358188"/>
    <row r="358189"/>
    <row r="358190"/>
    <row r="358191"/>
    <row r="358192"/>
    <row r="358193"/>
    <row r="358194"/>
    <row r="358195"/>
    <row r="358196"/>
    <row r="358197"/>
    <row r="358198"/>
    <row r="358199"/>
    <row r="358200"/>
    <row r="358201"/>
    <row r="358202"/>
    <row r="358203"/>
    <row r="358204"/>
    <row r="358205"/>
    <row r="358206"/>
    <row r="358207"/>
    <row r="358208"/>
    <row r="358209"/>
    <row r="358210"/>
    <row r="358211"/>
    <row r="358212"/>
    <row r="358213"/>
    <row r="358214"/>
    <row r="358215"/>
    <row r="358216"/>
    <row r="358217"/>
    <row r="358218"/>
    <row r="358219"/>
    <row r="358220"/>
    <row r="358221"/>
    <row r="358222"/>
    <row r="358223"/>
    <row r="358224"/>
    <row r="358225"/>
    <row r="358226"/>
    <row r="358227"/>
    <row r="358228"/>
    <row r="358229"/>
    <row r="358230"/>
    <row r="358231"/>
    <row r="358232"/>
    <row r="358233"/>
    <row r="358234"/>
    <row r="358235"/>
    <row r="358236"/>
    <row r="358237"/>
    <row r="358238"/>
    <row r="358239"/>
    <row r="358240"/>
    <row r="358241"/>
    <row r="358242"/>
    <row r="358243"/>
    <row r="358244"/>
    <row r="358245"/>
    <row r="358246"/>
    <row r="358247"/>
    <row r="358248"/>
    <row r="358249"/>
    <row r="358250"/>
    <row r="358251"/>
    <row r="358252"/>
    <row r="358253"/>
    <row r="358254"/>
    <row r="358255"/>
    <row r="358256"/>
    <row r="358257"/>
    <row r="358258"/>
    <row r="358259"/>
    <row r="358260"/>
    <row r="358261"/>
    <row r="358262"/>
    <row r="358263"/>
    <row r="358264"/>
    <row r="358265"/>
    <row r="358266"/>
    <row r="358267"/>
    <row r="358268"/>
    <row r="358269"/>
    <row r="358270"/>
    <row r="358271"/>
    <row r="358272"/>
    <row r="358273"/>
    <row r="358274"/>
    <row r="358275"/>
    <row r="358276"/>
    <row r="358277"/>
    <row r="358278"/>
    <row r="358279"/>
    <row r="358280"/>
    <row r="358281"/>
    <row r="358282"/>
    <row r="358283"/>
    <row r="358284"/>
    <row r="358285"/>
    <row r="358286"/>
    <row r="358287"/>
    <row r="358288"/>
    <row r="358289"/>
    <row r="358290"/>
    <row r="358291"/>
    <row r="358292"/>
    <row r="358293"/>
    <row r="358294"/>
    <row r="358295"/>
    <row r="358296"/>
    <row r="358297"/>
    <row r="358298"/>
    <row r="358299"/>
    <row r="358300"/>
    <row r="358301"/>
    <row r="358302"/>
    <row r="358303"/>
    <row r="358304"/>
    <row r="358305"/>
    <row r="358306"/>
    <row r="358307"/>
    <row r="358308"/>
    <row r="358309"/>
    <row r="358310"/>
    <row r="358311"/>
    <row r="358312"/>
    <row r="358313"/>
    <row r="358314"/>
    <row r="358315"/>
    <row r="358316"/>
    <row r="358317"/>
    <row r="358318"/>
    <row r="358319"/>
    <row r="358320"/>
    <row r="358321"/>
    <row r="358322"/>
    <row r="358323"/>
    <row r="358324"/>
    <row r="358325"/>
    <row r="358326"/>
    <row r="358327"/>
    <row r="358328"/>
    <row r="358329"/>
    <row r="358330"/>
    <row r="358331"/>
    <row r="358332"/>
    <row r="358333"/>
    <row r="358334"/>
    <row r="358335"/>
    <row r="358336"/>
    <row r="358337"/>
    <row r="358338"/>
    <row r="358339"/>
    <row r="358340"/>
    <row r="358341"/>
    <row r="358342"/>
    <row r="358343"/>
    <row r="358344"/>
    <row r="358345"/>
    <row r="358346"/>
    <row r="358347"/>
    <row r="358348"/>
    <row r="358349"/>
    <row r="358350"/>
    <row r="358351"/>
    <row r="358352"/>
    <row r="358353"/>
    <row r="358354"/>
    <row r="358355"/>
    <row r="358356"/>
    <row r="358357"/>
    <row r="358358"/>
    <row r="358359"/>
    <row r="358360"/>
    <row r="358361"/>
    <row r="358362"/>
    <row r="358363"/>
    <row r="358364"/>
    <row r="358365"/>
    <row r="358366"/>
    <row r="358367"/>
    <row r="358368"/>
    <row r="358369"/>
    <row r="358370"/>
    <row r="358371"/>
    <row r="358372"/>
    <row r="358373"/>
    <row r="358374"/>
    <row r="358375"/>
    <row r="358376"/>
    <row r="358377"/>
    <row r="358378"/>
    <row r="358379"/>
    <row r="358380"/>
    <row r="358381"/>
    <row r="358382"/>
    <row r="358383"/>
    <row r="358384"/>
    <row r="358385"/>
    <row r="358386"/>
    <row r="358387"/>
    <row r="358388"/>
    <row r="358389"/>
    <row r="358390"/>
    <row r="358391"/>
    <row r="358392"/>
    <row r="358393"/>
    <row r="358394"/>
    <row r="358395"/>
    <row r="358396"/>
    <row r="358397"/>
    <row r="358398"/>
    <row r="358399"/>
    <row r="358400"/>
    <row r="358401"/>
    <row r="358402"/>
    <row r="358403"/>
    <row r="358404"/>
    <row r="358405"/>
    <row r="358406"/>
    <row r="358407"/>
    <row r="358408"/>
    <row r="358409"/>
    <row r="358410"/>
    <row r="358411"/>
    <row r="358412"/>
    <row r="358413"/>
    <row r="358414"/>
    <row r="358415"/>
    <row r="358416"/>
    <row r="358417"/>
    <row r="358418"/>
    <row r="358419"/>
    <row r="358420"/>
    <row r="358421"/>
    <row r="358422"/>
    <row r="358423"/>
    <row r="358424"/>
    <row r="358425"/>
    <row r="358426"/>
    <row r="358427"/>
    <row r="358428"/>
    <row r="358429"/>
    <row r="358430"/>
    <row r="358431"/>
    <row r="358432"/>
    <row r="358433"/>
    <row r="358434"/>
    <row r="358435"/>
    <row r="358436"/>
    <row r="358437"/>
    <row r="358438"/>
    <row r="358439"/>
    <row r="358440"/>
    <row r="358441"/>
    <row r="358442"/>
    <row r="358443"/>
    <row r="358444"/>
    <row r="358445"/>
    <row r="358446"/>
    <row r="358447"/>
    <row r="358448"/>
    <row r="358449"/>
    <row r="358450"/>
    <row r="358451"/>
    <row r="358452"/>
    <row r="358453"/>
    <row r="358454"/>
    <row r="358455"/>
    <row r="358456"/>
    <row r="358457"/>
    <row r="358458"/>
    <row r="358459"/>
    <row r="358460"/>
    <row r="358461"/>
    <row r="358462"/>
    <row r="358463"/>
    <row r="358464"/>
    <row r="358465"/>
    <row r="358466"/>
    <row r="358467"/>
    <row r="358468"/>
    <row r="358469"/>
    <row r="358470"/>
    <row r="358471"/>
    <row r="358472"/>
    <row r="358473"/>
    <row r="358474"/>
    <row r="358475"/>
    <row r="358476"/>
    <row r="358477"/>
    <row r="358478"/>
    <row r="358479"/>
    <row r="358480"/>
    <row r="358481"/>
    <row r="358482"/>
    <row r="358483"/>
    <row r="358484"/>
    <row r="358485"/>
    <row r="358486"/>
    <row r="358487"/>
    <row r="358488"/>
    <row r="358489"/>
    <row r="358490"/>
    <row r="358491"/>
    <row r="358492"/>
    <row r="358493"/>
    <row r="358494"/>
    <row r="358495"/>
    <row r="358496"/>
    <row r="358497"/>
    <row r="358498"/>
    <row r="358499"/>
    <row r="358500"/>
    <row r="358501"/>
    <row r="358502"/>
    <row r="358503"/>
    <row r="358504"/>
    <row r="358505"/>
    <row r="358506"/>
    <row r="358507"/>
    <row r="358508"/>
    <row r="358509"/>
    <row r="358510"/>
    <row r="358511"/>
    <row r="358512"/>
    <row r="358513"/>
    <row r="358514"/>
    <row r="358515"/>
    <row r="358516"/>
    <row r="358517"/>
    <row r="358518"/>
    <row r="358519"/>
    <row r="358520"/>
    <row r="358521"/>
    <row r="358522"/>
    <row r="358523"/>
    <row r="358524"/>
    <row r="358525"/>
    <row r="358526"/>
    <row r="358527"/>
    <row r="358528"/>
    <row r="358529"/>
    <row r="358530"/>
    <row r="358531"/>
    <row r="358532"/>
    <row r="358533"/>
    <row r="358534"/>
    <row r="358535"/>
    <row r="358536"/>
    <row r="358537"/>
    <row r="358538"/>
    <row r="358539"/>
    <row r="358540"/>
    <row r="358541"/>
    <row r="358542"/>
    <row r="358543"/>
    <row r="358544"/>
    <row r="358545"/>
    <row r="358546"/>
    <row r="358547"/>
    <row r="358548"/>
    <row r="358549"/>
    <row r="358550"/>
    <row r="358551"/>
    <row r="358552"/>
    <row r="358553"/>
    <row r="358554"/>
    <row r="358555"/>
    <row r="358556"/>
    <row r="358557"/>
    <row r="358558"/>
    <row r="358559"/>
    <row r="358560"/>
    <row r="358561"/>
    <row r="358562"/>
    <row r="358563"/>
    <row r="358564"/>
    <row r="358565"/>
    <row r="358566"/>
    <row r="358567"/>
    <row r="358568"/>
    <row r="358569"/>
    <row r="358570"/>
    <row r="358571"/>
    <row r="358572"/>
    <row r="358573"/>
    <row r="358574"/>
    <row r="358575"/>
    <row r="358576"/>
    <row r="358577"/>
    <row r="358578"/>
    <row r="358579"/>
    <row r="358580"/>
    <row r="358581"/>
    <row r="358582"/>
    <row r="358583"/>
    <row r="358584"/>
    <row r="358585"/>
    <row r="358586"/>
    <row r="358587"/>
    <row r="358588"/>
    <row r="358589"/>
    <row r="358590"/>
    <row r="358591"/>
    <row r="358592"/>
    <row r="358593"/>
    <row r="358594"/>
    <row r="358595"/>
    <row r="358596"/>
    <row r="358597"/>
    <row r="358598"/>
    <row r="358599"/>
    <row r="358600"/>
    <row r="358601"/>
    <row r="358602"/>
    <row r="358603"/>
    <row r="358604"/>
    <row r="358605"/>
    <row r="358606"/>
    <row r="358607"/>
    <row r="358608"/>
    <row r="358609"/>
    <row r="358610"/>
    <row r="358611"/>
    <row r="358612"/>
    <row r="358613"/>
    <row r="358614"/>
    <row r="358615"/>
    <row r="358616"/>
    <row r="358617"/>
    <row r="358618"/>
    <row r="358619"/>
    <row r="358620"/>
    <row r="358621"/>
    <row r="358622"/>
    <row r="358623"/>
    <row r="358624"/>
    <row r="358625"/>
    <row r="358626"/>
    <row r="358627"/>
    <row r="358628"/>
    <row r="358629"/>
    <row r="358630"/>
    <row r="358631"/>
    <row r="358632"/>
    <row r="358633"/>
    <row r="358634"/>
    <row r="358635"/>
    <row r="358636"/>
    <row r="358637"/>
    <row r="358638"/>
    <row r="358639"/>
    <row r="358640"/>
    <row r="358641"/>
    <row r="358642"/>
    <row r="358643"/>
    <row r="358644"/>
    <row r="358645"/>
    <row r="358646"/>
    <row r="358647"/>
    <row r="358648"/>
    <row r="358649"/>
    <row r="358650"/>
    <row r="358651"/>
    <row r="358652"/>
    <row r="358653"/>
    <row r="358654"/>
    <row r="358655"/>
    <row r="358656"/>
    <row r="358657"/>
    <row r="358658"/>
    <row r="358659"/>
    <row r="358660"/>
    <row r="358661"/>
    <row r="358662"/>
    <row r="358663"/>
    <row r="358664"/>
    <row r="358665"/>
    <row r="358666"/>
    <row r="358667"/>
    <row r="358668"/>
    <row r="358669"/>
    <row r="358670"/>
    <row r="358671"/>
    <row r="358672"/>
    <row r="358673"/>
    <row r="358674"/>
    <row r="358675"/>
    <row r="358676"/>
    <row r="358677"/>
    <row r="358678"/>
    <row r="358679"/>
    <row r="358680"/>
    <row r="358681"/>
    <row r="358682"/>
    <row r="358683"/>
    <row r="358684"/>
    <row r="358685"/>
    <row r="358686"/>
    <row r="358687"/>
    <row r="358688"/>
    <row r="358689"/>
    <row r="358690"/>
    <row r="358691"/>
    <row r="358692"/>
    <row r="358693"/>
    <row r="358694"/>
    <row r="358695"/>
    <row r="358696"/>
    <row r="358697"/>
    <row r="358698"/>
    <row r="358699"/>
    <row r="358700"/>
    <row r="358701"/>
    <row r="358702"/>
    <row r="358703"/>
    <row r="358704"/>
    <row r="358705"/>
    <row r="358706"/>
    <row r="358707"/>
    <row r="358708"/>
    <row r="358709"/>
    <row r="358710"/>
    <row r="358711"/>
    <row r="358712"/>
    <row r="358713"/>
    <row r="358714"/>
    <row r="358715"/>
    <row r="358716"/>
    <row r="358717"/>
    <row r="358718"/>
    <row r="358719"/>
    <row r="358720"/>
    <row r="358721"/>
    <row r="358722"/>
    <row r="358723"/>
    <row r="358724"/>
    <row r="358725"/>
    <row r="358726"/>
    <row r="358727"/>
    <row r="358728"/>
    <row r="358729"/>
    <row r="358730"/>
    <row r="358731"/>
    <row r="358732"/>
    <row r="358733"/>
    <row r="358734"/>
    <row r="358735"/>
    <row r="358736"/>
    <row r="358737"/>
    <row r="358738"/>
    <row r="358739"/>
    <row r="358740"/>
    <row r="358741"/>
    <row r="358742"/>
    <row r="358743"/>
    <row r="358744"/>
    <row r="358745"/>
    <row r="358746"/>
    <row r="358747"/>
    <row r="358748"/>
    <row r="358749"/>
    <row r="358750"/>
    <row r="358751"/>
    <row r="358752"/>
    <row r="358753"/>
    <row r="358754"/>
    <row r="358755"/>
    <row r="358756"/>
    <row r="358757"/>
    <row r="358758"/>
    <row r="358759"/>
    <row r="358760"/>
    <row r="358761"/>
    <row r="358762"/>
    <row r="358763"/>
    <row r="358764"/>
    <row r="358765"/>
    <row r="358766"/>
    <row r="358767"/>
    <row r="358768"/>
    <row r="358769"/>
    <row r="358770"/>
    <row r="358771"/>
    <row r="358772"/>
    <row r="358773"/>
    <row r="358774"/>
    <row r="358775"/>
    <row r="358776"/>
    <row r="358777"/>
    <row r="358778"/>
    <row r="358779"/>
    <row r="358780"/>
    <row r="358781"/>
    <row r="358782"/>
    <row r="358783"/>
    <row r="358784"/>
    <row r="358785"/>
    <row r="358786"/>
    <row r="358787"/>
    <row r="358788"/>
    <row r="358789"/>
    <row r="358790"/>
    <row r="358791"/>
    <row r="358792"/>
    <row r="358793"/>
    <row r="358794"/>
    <row r="358795"/>
    <row r="358796"/>
    <row r="358797"/>
    <row r="358798"/>
    <row r="358799"/>
    <row r="358800"/>
    <row r="358801"/>
    <row r="358802"/>
    <row r="358803"/>
    <row r="358804"/>
    <row r="358805"/>
    <row r="358806"/>
    <row r="358807"/>
    <row r="358808"/>
    <row r="358809"/>
    <row r="358810"/>
    <row r="358811"/>
    <row r="358812"/>
    <row r="358813"/>
    <row r="358814"/>
    <row r="358815"/>
    <row r="358816"/>
    <row r="358817"/>
    <row r="358818"/>
    <row r="358819"/>
    <row r="358820"/>
    <row r="358821"/>
    <row r="358822"/>
    <row r="358823"/>
    <row r="358824"/>
    <row r="358825"/>
    <row r="358826"/>
    <row r="358827"/>
    <row r="358828"/>
    <row r="358829"/>
    <row r="358830"/>
    <row r="358831"/>
    <row r="358832"/>
    <row r="358833"/>
    <row r="358834"/>
    <row r="358835"/>
    <row r="358836"/>
    <row r="358837"/>
    <row r="358838"/>
    <row r="358839"/>
    <row r="358840"/>
    <row r="358841"/>
    <row r="358842"/>
    <row r="358843"/>
    <row r="358844"/>
    <row r="358845"/>
    <row r="358846"/>
    <row r="358847"/>
    <row r="358848"/>
    <row r="358849"/>
    <row r="358850"/>
    <row r="358851"/>
    <row r="358852"/>
    <row r="358853"/>
    <row r="358854"/>
    <row r="358855"/>
    <row r="358856"/>
    <row r="358857"/>
    <row r="358858"/>
    <row r="358859"/>
    <row r="358860"/>
    <row r="358861"/>
    <row r="358862"/>
    <row r="358863"/>
    <row r="358864"/>
    <row r="358865"/>
    <row r="358866"/>
    <row r="358867"/>
    <row r="358868"/>
    <row r="358869"/>
    <row r="358870"/>
    <row r="358871"/>
    <row r="358872"/>
    <row r="358873"/>
    <row r="358874"/>
    <row r="358875"/>
    <row r="358876"/>
    <row r="358877"/>
    <row r="358878"/>
    <row r="358879"/>
    <row r="358880"/>
    <row r="358881"/>
    <row r="358882"/>
    <row r="358883"/>
    <row r="358884"/>
    <row r="358885"/>
    <row r="358886"/>
    <row r="358887"/>
    <row r="358888"/>
    <row r="358889"/>
    <row r="358890"/>
    <row r="358891"/>
    <row r="358892"/>
    <row r="358893"/>
    <row r="358894"/>
    <row r="358895"/>
    <row r="358896"/>
    <row r="358897"/>
    <row r="358898"/>
    <row r="358899"/>
    <row r="358900"/>
    <row r="358901"/>
    <row r="358902"/>
    <row r="358903"/>
    <row r="358904"/>
    <row r="358905"/>
    <row r="358906"/>
    <row r="358907"/>
    <row r="358908"/>
    <row r="358909"/>
    <row r="358910"/>
    <row r="358911"/>
    <row r="358912"/>
    <row r="358913"/>
    <row r="358914"/>
    <row r="358915"/>
    <row r="358916"/>
    <row r="358917"/>
    <row r="358918"/>
    <row r="358919"/>
    <row r="358920"/>
    <row r="358921"/>
    <row r="358922"/>
    <row r="358923"/>
    <row r="358924"/>
    <row r="358925"/>
    <row r="358926"/>
    <row r="358927"/>
    <row r="358928"/>
    <row r="358929"/>
    <row r="358930"/>
    <row r="358931"/>
    <row r="358932"/>
    <row r="358933"/>
    <row r="358934"/>
    <row r="358935"/>
    <row r="358936"/>
    <row r="358937"/>
    <row r="358938"/>
    <row r="358939"/>
    <row r="358940"/>
    <row r="358941"/>
    <row r="358942"/>
    <row r="358943"/>
    <row r="358944"/>
    <row r="358945"/>
    <row r="358946"/>
    <row r="358947"/>
    <row r="358948"/>
    <row r="358949"/>
    <row r="358950"/>
    <row r="358951"/>
    <row r="358952"/>
    <row r="358953"/>
    <row r="358954"/>
    <row r="358955"/>
    <row r="358956"/>
    <row r="358957"/>
    <row r="358958"/>
    <row r="358959"/>
    <row r="358960"/>
    <row r="358961"/>
    <row r="358962"/>
    <row r="358963"/>
    <row r="358964"/>
    <row r="358965"/>
    <row r="358966"/>
    <row r="358967"/>
    <row r="358968"/>
    <row r="358969"/>
    <row r="358970"/>
    <row r="358971"/>
    <row r="358972"/>
    <row r="358973"/>
    <row r="358974"/>
    <row r="358975"/>
    <row r="358976"/>
    <row r="358977"/>
    <row r="358978"/>
    <row r="358979"/>
    <row r="358980"/>
    <row r="358981"/>
    <row r="358982"/>
    <row r="358983"/>
    <row r="358984"/>
    <row r="358985"/>
    <row r="358986"/>
    <row r="358987"/>
    <row r="358988"/>
    <row r="358989"/>
    <row r="358990"/>
    <row r="358991"/>
    <row r="358992"/>
    <row r="358993"/>
    <row r="358994"/>
    <row r="358995"/>
    <row r="358996"/>
    <row r="358997"/>
    <row r="358998"/>
    <row r="358999"/>
    <row r="359000"/>
    <row r="359001"/>
    <row r="359002"/>
    <row r="359003"/>
    <row r="359004"/>
    <row r="359005"/>
    <row r="359006"/>
    <row r="359007"/>
    <row r="359008"/>
    <row r="359009"/>
    <row r="359010"/>
    <row r="359011"/>
    <row r="359012"/>
    <row r="359013"/>
    <row r="359014"/>
    <row r="359015"/>
    <row r="359016"/>
    <row r="359017"/>
    <row r="359018"/>
    <row r="359019"/>
    <row r="359020"/>
    <row r="359021"/>
    <row r="359022"/>
    <row r="359023"/>
    <row r="359024"/>
    <row r="359025"/>
    <row r="359026"/>
    <row r="359027"/>
    <row r="359028"/>
    <row r="359029"/>
    <row r="359030"/>
    <row r="359031"/>
    <row r="359032"/>
    <row r="359033"/>
    <row r="359034"/>
    <row r="359035"/>
    <row r="359036"/>
    <row r="359037"/>
    <row r="359038"/>
    <row r="359039"/>
    <row r="359040"/>
    <row r="359041"/>
    <row r="359042"/>
    <row r="359043"/>
    <row r="359044"/>
    <row r="359045"/>
    <row r="359046"/>
    <row r="359047"/>
    <row r="359048"/>
    <row r="359049"/>
    <row r="359050"/>
    <row r="359051"/>
    <row r="359052"/>
    <row r="359053"/>
    <row r="359054"/>
    <row r="359055"/>
    <row r="359056"/>
    <row r="359057"/>
    <row r="359058"/>
    <row r="359059"/>
    <row r="359060"/>
    <row r="359061"/>
    <row r="359062"/>
    <row r="359063"/>
    <row r="359064"/>
    <row r="359065"/>
    <row r="359066"/>
    <row r="359067"/>
    <row r="359068"/>
    <row r="359069"/>
    <row r="359070"/>
    <row r="359071"/>
    <row r="359072"/>
    <row r="359073"/>
    <row r="359074"/>
    <row r="359075"/>
    <row r="359076"/>
    <row r="359077"/>
    <row r="359078"/>
    <row r="359079"/>
    <row r="359080"/>
    <row r="359081"/>
    <row r="359082"/>
    <row r="359083"/>
    <row r="359084"/>
    <row r="359085"/>
    <row r="359086"/>
    <row r="359087"/>
    <row r="359088"/>
    <row r="359089"/>
    <row r="359090"/>
    <row r="359091"/>
    <row r="359092"/>
    <row r="359093"/>
    <row r="359094"/>
    <row r="359095"/>
    <row r="359096"/>
    <row r="359097"/>
    <row r="359098"/>
    <row r="359099"/>
    <row r="359100"/>
    <row r="359101"/>
    <row r="359102"/>
    <row r="359103"/>
    <row r="359104"/>
    <row r="359105"/>
    <row r="359106"/>
    <row r="359107"/>
    <row r="359108"/>
    <row r="359109"/>
    <row r="359110"/>
    <row r="359111"/>
    <row r="359112"/>
    <row r="359113"/>
    <row r="359114"/>
    <row r="359115"/>
    <row r="359116"/>
    <row r="359117"/>
    <row r="359118"/>
    <row r="359119"/>
    <row r="359120"/>
    <row r="359121"/>
    <row r="359122"/>
    <row r="359123"/>
    <row r="359124"/>
    <row r="359125"/>
    <row r="359126"/>
    <row r="359127"/>
    <row r="359128"/>
    <row r="359129"/>
    <row r="359130"/>
    <row r="359131"/>
    <row r="359132"/>
    <row r="359133"/>
    <row r="359134"/>
    <row r="359135"/>
    <row r="359136"/>
    <row r="359137"/>
    <row r="359138"/>
    <row r="359139"/>
    <row r="359140"/>
    <row r="359141"/>
    <row r="359142"/>
    <row r="359143"/>
    <row r="359144"/>
    <row r="359145"/>
    <row r="359146"/>
    <row r="359147"/>
    <row r="359148"/>
    <row r="359149"/>
    <row r="359150"/>
    <row r="359151"/>
    <row r="359152"/>
    <row r="359153"/>
    <row r="359154"/>
    <row r="359155"/>
    <row r="359156"/>
    <row r="359157"/>
    <row r="359158"/>
    <row r="359159"/>
    <row r="359160"/>
    <row r="359161"/>
    <row r="359162"/>
    <row r="359163"/>
    <row r="359164"/>
    <row r="359165"/>
    <row r="359166"/>
    <row r="359167"/>
    <row r="359168"/>
    <row r="359169"/>
    <row r="359170"/>
    <row r="359171"/>
    <row r="359172"/>
    <row r="359173"/>
    <row r="359174"/>
    <row r="359175"/>
    <row r="359176"/>
    <row r="359177"/>
    <row r="359178"/>
    <row r="359179"/>
    <row r="359180"/>
    <row r="359181"/>
    <row r="359182"/>
    <row r="359183"/>
    <row r="359184"/>
    <row r="359185"/>
    <row r="359186"/>
    <row r="359187"/>
    <row r="359188"/>
    <row r="359189"/>
    <row r="359190"/>
    <row r="359191"/>
    <row r="359192"/>
    <row r="359193"/>
    <row r="359194"/>
    <row r="359195"/>
    <row r="359196"/>
    <row r="359197"/>
    <row r="359198"/>
    <row r="359199"/>
    <row r="359200"/>
    <row r="359201"/>
    <row r="359202"/>
    <row r="359203"/>
    <row r="359204"/>
    <row r="359205"/>
    <row r="359206"/>
    <row r="359207"/>
    <row r="359208"/>
    <row r="359209"/>
    <row r="359210"/>
    <row r="359211"/>
    <row r="359212"/>
    <row r="359213"/>
    <row r="359214"/>
    <row r="359215"/>
    <row r="359216"/>
    <row r="359217"/>
    <row r="359218"/>
    <row r="359219"/>
    <row r="359220"/>
    <row r="359221"/>
    <row r="359222"/>
    <row r="359223"/>
    <row r="359224"/>
    <row r="359225"/>
    <row r="359226"/>
    <row r="359227"/>
    <row r="359228"/>
    <row r="359229"/>
    <row r="359230"/>
    <row r="359231"/>
    <row r="359232"/>
    <row r="359233"/>
    <row r="359234"/>
    <row r="359235"/>
    <row r="359236"/>
    <row r="359237"/>
    <row r="359238"/>
    <row r="359239"/>
    <row r="359240"/>
    <row r="359241"/>
    <row r="359242"/>
    <row r="359243"/>
    <row r="359244"/>
    <row r="359245"/>
    <row r="359246"/>
    <row r="359247"/>
    <row r="359248"/>
    <row r="359249"/>
    <row r="359250"/>
    <row r="359251"/>
    <row r="359252"/>
    <row r="359253"/>
    <row r="359254"/>
    <row r="359255"/>
    <row r="359256"/>
    <row r="359257"/>
    <row r="359258"/>
    <row r="359259"/>
    <row r="359260"/>
    <row r="359261"/>
    <row r="359262"/>
    <row r="359263"/>
    <row r="359264"/>
    <row r="359265"/>
    <row r="359266"/>
    <row r="359267"/>
    <row r="359268"/>
    <row r="359269"/>
    <row r="359270"/>
    <row r="359271"/>
    <row r="359272"/>
    <row r="359273"/>
    <row r="359274"/>
    <row r="359275"/>
    <row r="359276"/>
    <row r="359277"/>
    <row r="359278"/>
    <row r="359279"/>
    <row r="359280"/>
    <row r="359281"/>
    <row r="359282"/>
    <row r="359283"/>
    <row r="359284"/>
    <row r="359285"/>
    <row r="359286"/>
    <row r="359287"/>
    <row r="359288"/>
    <row r="359289"/>
    <row r="359290"/>
    <row r="359291"/>
    <row r="359292"/>
    <row r="359293"/>
    <row r="359294"/>
    <row r="359295"/>
    <row r="359296"/>
    <row r="359297"/>
    <row r="359298"/>
    <row r="359299"/>
    <row r="359300"/>
    <row r="359301"/>
    <row r="359302"/>
    <row r="359303"/>
    <row r="359304"/>
    <row r="359305"/>
    <row r="359306"/>
    <row r="359307"/>
    <row r="359308"/>
    <row r="359309"/>
    <row r="359310"/>
    <row r="359311"/>
    <row r="359312"/>
    <row r="359313"/>
    <row r="359314"/>
    <row r="359315"/>
    <row r="359316"/>
    <row r="359317"/>
    <row r="359318"/>
    <row r="359319"/>
    <row r="359320"/>
    <row r="359321"/>
    <row r="359322"/>
    <row r="359323"/>
    <row r="359324"/>
    <row r="359325"/>
    <row r="359326"/>
    <row r="359327"/>
    <row r="359328"/>
    <row r="359329"/>
    <row r="359330"/>
    <row r="359331"/>
    <row r="359332"/>
    <row r="359333"/>
    <row r="359334"/>
    <row r="359335"/>
    <row r="359336"/>
    <row r="359337"/>
    <row r="359338"/>
    <row r="359339"/>
    <row r="359340"/>
    <row r="359341"/>
    <row r="359342"/>
    <row r="359343"/>
    <row r="359344"/>
    <row r="359345"/>
    <row r="359346"/>
    <row r="359347"/>
    <row r="359348"/>
    <row r="359349"/>
    <row r="359350"/>
    <row r="359351"/>
    <row r="359352"/>
    <row r="359353"/>
    <row r="359354"/>
    <row r="359355"/>
    <row r="359356"/>
    <row r="359357"/>
    <row r="359358"/>
    <row r="359359"/>
    <row r="359360"/>
    <row r="359361"/>
    <row r="359362"/>
    <row r="359363"/>
    <row r="359364"/>
    <row r="359365"/>
    <row r="359366"/>
    <row r="359367"/>
    <row r="359368"/>
    <row r="359369"/>
    <row r="359370"/>
    <row r="359371"/>
    <row r="359372"/>
    <row r="359373"/>
    <row r="359374"/>
    <row r="359375"/>
    <row r="359376"/>
    <row r="359377"/>
    <row r="359378"/>
    <row r="359379"/>
    <row r="359380"/>
    <row r="359381"/>
    <row r="359382"/>
    <row r="359383"/>
    <row r="359384"/>
    <row r="359385"/>
    <row r="359386"/>
    <row r="359387"/>
    <row r="359388"/>
    <row r="359389"/>
    <row r="359390"/>
    <row r="359391"/>
    <row r="359392"/>
    <row r="359393"/>
    <row r="359394"/>
    <row r="359395"/>
    <row r="359396"/>
    <row r="359397"/>
    <row r="359398"/>
    <row r="359399"/>
    <row r="359400"/>
    <row r="359401"/>
    <row r="359402"/>
    <row r="359403"/>
    <row r="359404"/>
    <row r="359405"/>
    <row r="359406"/>
    <row r="359407"/>
    <row r="359408"/>
    <row r="359409"/>
    <row r="359410"/>
    <row r="359411"/>
    <row r="359412"/>
    <row r="359413"/>
    <row r="359414"/>
    <row r="359415"/>
    <row r="359416"/>
    <row r="359417"/>
    <row r="359418"/>
    <row r="359419"/>
    <row r="359420"/>
    <row r="359421"/>
    <row r="359422"/>
    <row r="359423"/>
    <row r="359424"/>
    <row r="359425"/>
    <row r="359426"/>
    <row r="359427"/>
    <row r="359428"/>
    <row r="359429"/>
    <row r="359430"/>
    <row r="359431"/>
    <row r="359432"/>
    <row r="359433"/>
    <row r="359434"/>
    <row r="359435"/>
    <row r="359436"/>
    <row r="359437"/>
    <row r="359438"/>
    <row r="359439"/>
    <row r="359440"/>
    <row r="359441"/>
    <row r="359442"/>
    <row r="359443"/>
    <row r="359444"/>
    <row r="359445"/>
    <row r="359446"/>
    <row r="359447"/>
    <row r="359448"/>
    <row r="359449"/>
    <row r="359450"/>
    <row r="359451"/>
    <row r="359452"/>
    <row r="359453"/>
    <row r="359454"/>
    <row r="359455"/>
    <row r="359456"/>
    <row r="359457"/>
    <row r="359458"/>
    <row r="359459"/>
    <row r="359460"/>
    <row r="359461"/>
    <row r="359462"/>
    <row r="359463"/>
    <row r="359464"/>
    <row r="359465"/>
    <row r="359466"/>
    <row r="359467"/>
    <row r="359468"/>
    <row r="359469"/>
    <row r="359470"/>
    <row r="359471"/>
    <row r="359472"/>
    <row r="359473"/>
    <row r="359474"/>
    <row r="359475"/>
    <row r="359476"/>
    <row r="359477"/>
    <row r="359478"/>
    <row r="359479"/>
    <row r="359480"/>
    <row r="359481"/>
    <row r="359482"/>
    <row r="359483"/>
    <row r="359484"/>
    <row r="359485"/>
    <row r="359486"/>
    <row r="359487"/>
    <row r="359488"/>
    <row r="359489"/>
    <row r="359490"/>
    <row r="359491"/>
    <row r="359492"/>
    <row r="359493"/>
    <row r="359494"/>
    <row r="359495"/>
    <row r="359496"/>
    <row r="359497"/>
    <row r="359498"/>
    <row r="359499"/>
    <row r="359500"/>
    <row r="359501"/>
    <row r="359502"/>
    <row r="359503"/>
    <row r="359504"/>
    <row r="359505"/>
    <row r="359506"/>
    <row r="359507"/>
    <row r="359508"/>
    <row r="359509"/>
    <row r="359510"/>
    <row r="359511"/>
    <row r="359512"/>
    <row r="359513"/>
    <row r="359514"/>
    <row r="359515"/>
    <row r="359516"/>
    <row r="359517"/>
    <row r="359518"/>
    <row r="359519"/>
    <row r="359520"/>
    <row r="359521"/>
    <row r="359522"/>
    <row r="359523"/>
    <row r="359524"/>
    <row r="359525"/>
    <row r="359526"/>
    <row r="359527"/>
    <row r="359528"/>
    <row r="359529"/>
    <row r="359530"/>
    <row r="359531"/>
    <row r="359532"/>
    <row r="359533"/>
    <row r="359534"/>
    <row r="359535"/>
    <row r="359536"/>
    <row r="359537"/>
    <row r="359538"/>
    <row r="359539"/>
    <row r="359540"/>
    <row r="359541"/>
    <row r="359542"/>
    <row r="359543"/>
    <row r="359544"/>
    <row r="359545"/>
    <row r="359546"/>
    <row r="359547"/>
    <row r="359548"/>
    <row r="359549"/>
    <row r="359550"/>
    <row r="359551"/>
    <row r="359552"/>
    <row r="359553"/>
    <row r="359554"/>
    <row r="359555"/>
    <row r="359556"/>
    <row r="359557"/>
    <row r="359558"/>
    <row r="359559"/>
    <row r="359560"/>
    <row r="359561"/>
    <row r="359562"/>
    <row r="359563"/>
    <row r="359564"/>
    <row r="359565"/>
    <row r="359566"/>
    <row r="359567"/>
    <row r="359568"/>
    <row r="359569"/>
    <row r="359570"/>
    <row r="359571"/>
    <row r="359572"/>
    <row r="359573"/>
    <row r="359574"/>
    <row r="359575"/>
    <row r="359576"/>
    <row r="359577"/>
    <row r="359578"/>
    <row r="359579"/>
    <row r="359580"/>
    <row r="359581"/>
    <row r="359582"/>
    <row r="359583"/>
    <row r="359584"/>
    <row r="359585"/>
    <row r="359586"/>
    <row r="359587"/>
    <row r="359588"/>
    <row r="359589"/>
    <row r="359590"/>
    <row r="359591"/>
    <row r="359592"/>
    <row r="359593"/>
    <row r="359594"/>
    <row r="359595"/>
    <row r="359596"/>
    <row r="359597"/>
    <row r="359598"/>
    <row r="359599"/>
    <row r="359600"/>
    <row r="359601"/>
    <row r="359602"/>
    <row r="359603"/>
    <row r="359604"/>
    <row r="359605"/>
    <row r="359606"/>
    <row r="359607"/>
    <row r="359608"/>
    <row r="359609"/>
    <row r="359610"/>
    <row r="359611"/>
    <row r="359612"/>
    <row r="359613"/>
    <row r="359614"/>
    <row r="359615"/>
    <row r="359616"/>
    <row r="359617"/>
    <row r="359618"/>
    <row r="359619"/>
    <row r="359620"/>
    <row r="359621"/>
    <row r="359622"/>
    <row r="359623"/>
    <row r="359624"/>
    <row r="359625"/>
    <row r="359626"/>
    <row r="359627"/>
    <row r="359628"/>
    <row r="359629"/>
    <row r="359630"/>
    <row r="359631"/>
    <row r="359632"/>
    <row r="359633"/>
    <row r="359634"/>
    <row r="359635"/>
    <row r="359636"/>
    <row r="359637"/>
    <row r="359638"/>
    <row r="359639"/>
    <row r="359640"/>
    <row r="359641"/>
    <row r="359642"/>
    <row r="359643"/>
    <row r="359644"/>
    <row r="359645"/>
    <row r="359646"/>
    <row r="359647"/>
    <row r="359648"/>
    <row r="359649"/>
    <row r="359650"/>
    <row r="359651"/>
    <row r="359652"/>
    <row r="359653"/>
    <row r="359654"/>
    <row r="359655"/>
    <row r="359656"/>
    <row r="359657"/>
    <row r="359658"/>
    <row r="359659"/>
    <row r="359660"/>
    <row r="359661"/>
    <row r="359662"/>
    <row r="359663"/>
    <row r="359664"/>
    <row r="359665"/>
    <row r="359666"/>
    <row r="359667"/>
    <row r="359668"/>
    <row r="359669"/>
    <row r="359670"/>
    <row r="359671"/>
    <row r="359672"/>
    <row r="359673"/>
    <row r="359674"/>
    <row r="359675"/>
    <row r="359676"/>
    <row r="359677"/>
    <row r="359678"/>
    <row r="359679"/>
    <row r="359680"/>
    <row r="359681"/>
    <row r="359682"/>
    <row r="359683"/>
    <row r="359684"/>
    <row r="359685"/>
    <row r="359686"/>
    <row r="359687"/>
    <row r="359688"/>
    <row r="359689"/>
    <row r="359690"/>
    <row r="359691"/>
    <row r="359692"/>
    <row r="359693"/>
    <row r="359694"/>
    <row r="359695"/>
    <row r="359696"/>
    <row r="359697"/>
    <row r="359698"/>
    <row r="359699"/>
    <row r="359700"/>
    <row r="359701"/>
    <row r="359702"/>
    <row r="359703"/>
    <row r="359704"/>
    <row r="359705"/>
    <row r="359706"/>
    <row r="359707"/>
    <row r="359708"/>
    <row r="359709"/>
    <row r="359710"/>
    <row r="359711"/>
    <row r="359712"/>
    <row r="359713"/>
    <row r="359714"/>
    <row r="359715"/>
    <row r="359716"/>
    <row r="359717"/>
    <row r="359718"/>
    <row r="359719"/>
    <row r="359720"/>
    <row r="359721"/>
    <row r="359722"/>
    <row r="359723"/>
    <row r="359724"/>
    <row r="359725"/>
    <row r="359726"/>
    <row r="359727"/>
    <row r="359728"/>
    <row r="359729"/>
    <row r="359730"/>
    <row r="359731"/>
    <row r="359732"/>
    <row r="359733"/>
    <row r="359734"/>
    <row r="359735"/>
    <row r="359736"/>
    <row r="359737"/>
    <row r="359738"/>
    <row r="359739"/>
    <row r="359740"/>
    <row r="359741"/>
    <row r="359742"/>
    <row r="359743"/>
    <row r="359744"/>
    <row r="359745"/>
    <row r="359746"/>
    <row r="359747"/>
    <row r="359748"/>
    <row r="359749"/>
    <row r="359750"/>
    <row r="359751"/>
    <row r="359752"/>
    <row r="359753"/>
    <row r="359754"/>
    <row r="359755"/>
    <row r="359756"/>
    <row r="359757"/>
    <row r="359758"/>
    <row r="359759"/>
    <row r="359760"/>
    <row r="359761"/>
    <row r="359762"/>
    <row r="359763"/>
    <row r="359764"/>
    <row r="359765"/>
    <row r="359766"/>
    <row r="359767"/>
    <row r="359768"/>
    <row r="359769"/>
    <row r="359770"/>
    <row r="359771"/>
    <row r="359772"/>
    <row r="359773"/>
    <row r="359774"/>
    <row r="359775"/>
    <row r="359776"/>
    <row r="359777"/>
    <row r="359778"/>
    <row r="359779"/>
    <row r="359780"/>
    <row r="359781"/>
    <row r="359782"/>
    <row r="359783"/>
    <row r="359784"/>
    <row r="359785"/>
    <row r="359786"/>
    <row r="359787"/>
    <row r="359788"/>
    <row r="359789"/>
    <row r="359790"/>
    <row r="359791"/>
    <row r="359792"/>
    <row r="359793"/>
    <row r="359794"/>
    <row r="359795"/>
    <row r="359796"/>
    <row r="359797"/>
    <row r="359798"/>
    <row r="359799"/>
    <row r="359800"/>
    <row r="359801"/>
    <row r="359802"/>
    <row r="359803"/>
    <row r="359804"/>
    <row r="359805"/>
    <row r="359806"/>
    <row r="359807"/>
    <row r="359808"/>
    <row r="359809"/>
    <row r="359810"/>
    <row r="359811"/>
    <row r="359812"/>
    <row r="359813"/>
    <row r="359814"/>
    <row r="359815"/>
    <row r="359816"/>
    <row r="359817"/>
    <row r="359818"/>
    <row r="359819"/>
    <row r="359820"/>
    <row r="359821"/>
    <row r="359822"/>
    <row r="359823"/>
    <row r="359824"/>
    <row r="359825"/>
    <row r="359826"/>
    <row r="359827"/>
    <row r="359828"/>
    <row r="359829"/>
    <row r="359830"/>
    <row r="359831"/>
    <row r="359832"/>
    <row r="359833"/>
    <row r="359834"/>
    <row r="359835"/>
    <row r="359836"/>
    <row r="359837"/>
    <row r="359838"/>
    <row r="359839"/>
    <row r="359840"/>
    <row r="359841"/>
    <row r="359842"/>
    <row r="359843"/>
    <row r="359844"/>
    <row r="359845"/>
    <row r="359846"/>
    <row r="359847"/>
    <row r="359848"/>
    <row r="359849"/>
    <row r="359850"/>
    <row r="359851"/>
    <row r="359852"/>
    <row r="359853"/>
    <row r="359854"/>
    <row r="359855"/>
    <row r="359856"/>
    <row r="359857"/>
    <row r="359858"/>
    <row r="359859"/>
    <row r="359860"/>
    <row r="359861"/>
    <row r="359862"/>
    <row r="359863"/>
    <row r="359864"/>
    <row r="359865"/>
    <row r="359866"/>
    <row r="359867"/>
    <row r="359868"/>
    <row r="359869"/>
    <row r="359870"/>
    <row r="359871"/>
    <row r="359872"/>
    <row r="359873"/>
    <row r="359874"/>
    <row r="359875"/>
    <row r="359876"/>
    <row r="359877"/>
    <row r="359878"/>
    <row r="359879"/>
    <row r="359880"/>
    <row r="359881"/>
    <row r="359882"/>
    <row r="359883"/>
    <row r="359884"/>
    <row r="359885"/>
    <row r="359886"/>
    <row r="359887"/>
    <row r="359888"/>
    <row r="359889"/>
    <row r="359890"/>
    <row r="359891"/>
    <row r="359892"/>
    <row r="359893"/>
    <row r="359894"/>
    <row r="359895"/>
    <row r="359896"/>
    <row r="359897"/>
    <row r="359898"/>
    <row r="359899"/>
    <row r="359900"/>
    <row r="359901"/>
    <row r="359902"/>
    <row r="359903"/>
    <row r="359904"/>
    <row r="359905"/>
    <row r="359906"/>
    <row r="359907"/>
    <row r="359908"/>
    <row r="359909"/>
    <row r="359910"/>
    <row r="359911"/>
    <row r="359912"/>
    <row r="359913"/>
    <row r="359914"/>
    <row r="359915"/>
    <row r="359916"/>
    <row r="359917"/>
    <row r="359918"/>
    <row r="359919"/>
    <row r="359920"/>
    <row r="359921"/>
    <row r="359922"/>
    <row r="359923"/>
    <row r="359924"/>
    <row r="359925"/>
    <row r="359926"/>
    <row r="359927"/>
    <row r="359928"/>
    <row r="359929"/>
    <row r="359930"/>
    <row r="359931"/>
    <row r="359932"/>
    <row r="359933"/>
    <row r="359934"/>
    <row r="359935"/>
    <row r="359936"/>
    <row r="359937"/>
    <row r="359938"/>
    <row r="359939"/>
    <row r="359940"/>
    <row r="359941"/>
    <row r="359942"/>
    <row r="359943"/>
    <row r="359944"/>
    <row r="359945"/>
    <row r="359946"/>
    <row r="359947"/>
    <row r="359948"/>
    <row r="359949"/>
    <row r="359950"/>
    <row r="359951"/>
    <row r="359952"/>
    <row r="359953"/>
    <row r="359954"/>
    <row r="359955"/>
    <row r="359956"/>
    <row r="359957"/>
    <row r="359958"/>
    <row r="359959"/>
    <row r="359960"/>
    <row r="359961"/>
    <row r="359962"/>
    <row r="359963"/>
    <row r="359964"/>
    <row r="359965"/>
    <row r="359966"/>
    <row r="359967"/>
    <row r="359968"/>
    <row r="359969"/>
    <row r="359970"/>
    <row r="359971"/>
    <row r="359972"/>
    <row r="359973"/>
    <row r="359974"/>
    <row r="359975"/>
    <row r="359976"/>
    <row r="359977"/>
    <row r="359978"/>
    <row r="359979"/>
    <row r="359980"/>
    <row r="359981"/>
    <row r="359982"/>
    <row r="359983"/>
    <row r="359984"/>
    <row r="359985"/>
    <row r="359986"/>
    <row r="359987"/>
    <row r="359988"/>
    <row r="359989"/>
    <row r="359990"/>
    <row r="359991"/>
    <row r="359992"/>
    <row r="359993"/>
    <row r="359994"/>
    <row r="359995"/>
    <row r="359996"/>
    <row r="359997"/>
    <row r="359998"/>
    <row r="359999"/>
    <row r="360000"/>
    <row r="360001"/>
    <row r="360002"/>
    <row r="360003"/>
    <row r="360004"/>
    <row r="360005"/>
    <row r="360006"/>
    <row r="360007"/>
    <row r="360008"/>
    <row r="360009"/>
    <row r="360010"/>
    <row r="360011"/>
    <row r="360012"/>
    <row r="360013"/>
    <row r="360014"/>
    <row r="360015"/>
    <row r="360016"/>
    <row r="360017"/>
    <row r="360018"/>
    <row r="360019"/>
    <row r="360020"/>
    <row r="360021"/>
    <row r="360022"/>
    <row r="360023"/>
    <row r="360024"/>
    <row r="360025"/>
    <row r="360026"/>
    <row r="360027"/>
    <row r="360028"/>
    <row r="360029"/>
    <row r="360030"/>
    <row r="360031"/>
    <row r="360032"/>
    <row r="360033"/>
    <row r="360034"/>
    <row r="360035"/>
    <row r="360036"/>
    <row r="360037"/>
    <row r="360038"/>
    <row r="360039"/>
    <row r="360040"/>
    <row r="360041"/>
    <row r="360042"/>
    <row r="360043"/>
    <row r="360044"/>
    <row r="360045"/>
    <row r="360046"/>
    <row r="360047"/>
    <row r="360048"/>
    <row r="360049"/>
    <row r="360050"/>
    <row r="360051"/>
    <row r="360052"/>
    <row r="360053"/>
    <row r="360054"/>
    <row r="360055"/>
    <row r="360056"/>
    <row r="360057"/>
    <row r="360058"/>
    <row r="360059"/>
    <row r="360060"/>
    <row r="360061"/>
    <row r="360062"/>
    <row r="360063"/>
    <row r="360064"/>
    <row r="360065"/>
    <row r="360066"/>
    <row r="360067"/>
    <row r="360068"/>
    <row r="360069"/>
    <row r="360070"/>
    <row r="360071"/>
    <row r="360072"/>
    <row r="360073"/>
    <row r="360074"/>
    <row r="360075"/>
    <row r="360076"/>
    <row r="360077"/>
    <row r="360078"/>
    <row r="360079"/>
    <row r="360080"/>
    <row r="360081"/>
    <row r="360082"/>
    <row r="360083"/>
    <row r="360084"/>
    <row r="360085"/>
    <row r="360086"/>
    <row r="360087"/>
    <row r="360088"/>
    <row r="360089"/>
    <row r="360090"/>
    <row r="360091"/>
    <row r="360092"/>
    <row r="360093"/>
    <row r="360094"/>
    <row r="360095"/>
    <row r="360096"/>
    <row r="360097"/>
    <row r="360098"/>
    <row r="360099"/>
    <row r="360100"/>
    <row r="360101"/>
    <row r="360102"/>
    <row r="360103"/>
    <row r="360104"/>
    <row r="360105"/>
    <row r="360106"/>
    <row r="360107"/>
    <row r="360108"/>
    <row r="360109"/>
    <row r="360110"/>
    <row r="360111"/>
    <row r="360112"/>
    <row r="360113"/>
    <row r="360114"/>
    <row r="360115"/>
    <row r="360116"/>
    <row r="360117"/>
    <row r="360118"/>
    <row r="360119"/>
    <row r="360120"/>
    <row r="360121"/>
    <row r="360122"/>
    <row r="360123"/>
    <row r="360124"/>
    <row r="360125"/>
    <row r="360126"/>
    <row r="360127"/>
    <row r="360128"/>
    <row r="360129"/>
    <row r="360130"/>
    <row r="360131"/>
    <row r="360132"/>
    <row r="360133"/>
    <row r="360134"/>
    <row r="360135"/>
    <row r="360136"/>
    <row r="360137"/>
    <row r="360138"/>
    <row r="360139"/>
    <row r="360140"/>
    <row r="360141"/>
    <row r="360142"/>
    <row r="360143"/>
    <row r="360144"/>
    <row r="360145"/>
    <row r="360146"/>
    <row r="360147"/>
    <row r="360148"/>
    <row r="360149"/>
    <row r="360150"/>
    <row r="360151"/>
    <row r="360152"/>
    <row r="360153"/>
    <row r="360154"/>
    <row r="360155"/>
    <row r="360156"/>
    <row r="360157"/>
    <row r="360158"/>
    <row r="360159"/>
    <row r="360160"/>
    <row r="360161"/>
    <row r="360162"/>
    <row r="360163"/>
    <row r="360164"/>
    <row r="360165"/>
    <row r="360166"/>
    <row r="360167"/>
    <row r="360168"/>
    <row r="360169"/>
    <row r="360170"/>
    <row r="360171"/>
    <row r="360172"/>
    <row r="360173"/>
    <row r="360174"/>
    <row r="360175"/>
    <row r="360176"/>
    <row r="360177"/>
    <row r="360178"/>
    <row r="360179"/>
    <row r="360180"/>
    <row r="360181"/>
    <row r="360182"/>
    <row r="360183"/>
    <row r="360184"/>
    <row r="360185"/>
    <row r="360186"/>
    <row r="360187"/>
    <row r="360188"/>
    <row r="360189"/>
    <row r="360190"/>
    <row r="360191"/>
    <row r="360192"/>
    <row r="360193"/>
    <row r="360194"/>
    <row r="360195"/>
    <row r="360196"/>
    <row r="360197"/>
    <row r="360198"/>
    <row r="360199"/>
    <row r="360200"/>
    <row r="360201"/>
    <row r="360202"/>
    <row r="360203"/>
    <row r="360204"/>
    <row r="360205"/>
    <row r="360206"/>
    <row r="360207"/>
    <row r="360208"/>
    <row r="360209"/>
    <row r="360210"/>
    <row r="360211"/>
    <row r="360212"/>
    <row r="360213"/>
    <row r="360214"/>
    <row r="360215"/>
    <row r="360216"/>
    <row r="360217"/>
    <row r="360218"/>
    <row r="360219"/>
    <row r="360220"/>
    <row r="360221"/>
    <row r="360222"/>
    <row r="360223"/>
    <row r="360224"/>
    <row r="360225"/>
    <row r="360226"/>
    <row r="360227"/>
    <row r="360228"/>
    <row r="360229"/>
    <row r="360230"/>
    <row r="360231"/>
    <row r="360232"/>
    <row r="360233"/>
    <row r="360234"/>
    <row r="360235"/>
    <row r="360236"/>
    <row r="360237"/>
    <row r="360238"/>
    <row r="360239"/>
    <row r="360240"/>
    <row r="360241"/>
    <row r="360242"/>
    <row r="360243"/>
    <row r="360244"/>
    <row r="360245"/>
    <row r="360246"/>
    <row r="360247"/>
    <row r="360248"/>
    <row r="360249"/>
    <row r="360250"/>
    <row r="360251"/>
    <row r="360252"/>
    <row r="360253"/>
    <row r="360254"/>
    <row r="360255"/>
    <row r="360256"/>
    <row r="360257"/>
    <row r="360258"/>
    <row r="360259"/>
    <row r="360260"/>
    <row r="360261"/>
    <row r="360262"/>
    <row r="360263"/>
    <row r="360264"/>
    <row r="360265"/>
    <row r="360266"/>
    <row r="360267"/>
    <row r="360268"/>
    <row r="360269"/>
    <row r="360270"/>
    <row r="360271"/>
    <row r="360272"/>
    <row r="360273"/>
    <row r="360274"/>
    <row r="360275"/>
    <row r="360276"/>
    <row r="360277"/>
    <row r="360278"/>
    <row r="360279"/>
    <row r="360280"/>
    <row r="360281"/>
    <row r="360282"/>
    <row r="360283"/>
    <row r="360284"/>
    <row r="360285"/>
    <row r="360286"/>
    <row r="360287"/>
    <row r="360288"/>
    <row r="360289"/>
    <row r="360290"/>
    <row r="360291"/>
    <row r="360292"/>
    <row r="360293"/>
    <row r="360294"/>
    <row r="360295"/>
    <row r="360296"/>
    <row r="360297"/>
    <row r="360298"/>
    <row r="360299"/>
    <row r="360300"/>
    <row r="360301"/>
    <row r="360302"/>
    <row r="360303"/>
    <row r="360304"/>
    <row r="360305"/>
    <row r="360306"/>
    <row r="360307"/>
    <row r="360308"/>
    <row r="360309"/>
    <row r="360310"/>
    <row r="360311"/>
    <row r="360312"/>
    <row r="360313"/>
    <row r="360314"/>
    <row r="360315"/>
    <row r="360316"/>
    <row r="360317"/>
    <row r="360318"/>
    <row r="360319"/>
    <row r="360320"/>
    <row r="360321"/>
    <row r="360322"/>
    <row r="360323"/>
    <row r="360324"/>
    <row r="360325"/>
    <row r="360326"/>
    <row r="360327"/>
    <row r="360328"/>
    <row r="360329"/>
    <row r="360330"/>
    <row r="360331"/>
    <row r="360332"/>
    <row r="360333"/>
    <row r="360334"/>
    <row r="360335"/>
    <row r="360336"/>
    <row r="360337"/>
    <row r="360338"/>
    <row r="360339"/>
    <row r="360340"/>
    <row r="360341"/>
    <row r="360342"/>
    <row r="360343"/>
    <row r="360344"/>
    <row r="360345"/>
    <row r="360346"/>
    <row r="360347"/>
    <row r="360348"/>
    <row r="360349"/>
    <row r="360350"/>
    <row r="360351"/>
    <row r="360352"/>
    <row r="360353"/>
    <row r="360354"/>
    <row r="360355"/>
    <row r="360356"/>
    <row r="360357"/>
    <row r="360358"/>
    <row r="360359"/>
    <row r="360360"/>
    <row r="360361"/>
    <row r="360362"/>
    <row r="360363"/>
    <row r="360364"/>
    <row r="360365"/>
    <row r="360366"/>
    <row r="360367"/>
    <row r="360368"/>
    <row r="360369"/>
    <row r="360370"/>
    <row r="360371"/>
    <row r="360372"/>
    <row r="360373"/>
    <row r="360374"/>
    <row r="360375"/>
    <row r="360376"/>
    <row r="360377"/>
    <row r="360378"/>
    <row r="360379"/>
    <row r="360380"/>
    <row r="360381"/>
    <row r="360382"/>
    <row r="360383"/>
    <row r="360384"/>
    <row r="360385"/>
    <row r="360386"/>
    <row r="360387"/>
    <row r="360388"/>
    <row r="360389"/>
    <row r="360390"/>
    <row r="360391"/>
    <row r="360392"/>
    <row r="360393"/>
    <row r="360394"/>
    <row r="360395"/>
    <row r="360396"/>
    <row r="360397"/>
    <row r="360398"/>
    <row r="360399"/>
    <row r="360400"/>
    <row r="360401"/>
    <row r="360402"/>
    <row r="360403"/>
    <row r="360404"/>
    <row r="360405"/>
    <row r="360406"/>
    <row r="360407"/>
    <row r="360408"/>
    <row r="360409"/>
    <row r="360410"/>
    <row r="360411"/>
    <row r="360412"/>
    <row r="360413"/>
    <row r="360414"/>
    <row r="360415"/>
    <row r="360416"/>
    <row r="360417"/>
    <row r="360418"/>
    <row r="360419"/>
    <row r="360420"/>
    <row r="360421"/>
    <row r="360422"/>
    <row r="360423"/>
    <row r="360424"/>
    <row r="360425"/>
    <row r="360426"/>
    <row r="360427"/>
    <row r="360428"/>
    <row r="360429"/>
    <row r="360430"/>
    <row r="360431"/>
    <row r="360432"/>
    <row r="360433"/>
    <row r="360434"/>
    <row r="360435"/>
    <row r="360436"/>
    <row r="360437"/>
    <row r="360438"/>
    <row r="360439"/>
    <row r="360440"/>
    <row r="360441"/>
    <row r="360442"/>
    <row r="360443"/>
    <row r="360444"/>
    <row r="360445"/>
    <row r="360446"/>
    <row r="360447"/>
    <row r="360448"/>
    <row r="360449"/>
    <row r="360450"/>
    <row r="360451"/>
    <row r="360452"/>
    <row r="360453"/>
    <row r="360454"/>
    <row r="360455"/>
    <row r="360456"/>
    <row r="360457"/>
    <row r="360458"/>
    <row r="360459"/>
    <row r="360460"/>
    <row r="360461"/>
    <row r="360462"/>
    <row r="360463"/>
    <row r="360464"/>
    <row r="360465"/>
    <row r="360466"/>
    <row r="360467"/>
    <row r="360468"/>
    <row r="360469"/>
    <row r="360470"/>
    <row r="360471"/>
    <row r="360472"/>
    <row r="360473"/>
    <row r="360474"/>
    <row r="360475"/>
    <row r="360476"/>
    <row r="360477"/>
    <row r="360478"/>
    <row r="360479"/>
    <row r="360480"/>
    <row r="360481"/>
    <row r="360482"/>
    <row r="360483"/>
    <row r="360484"/>
    <row r="360485"/>
    <row r="360486"/>
    <row r="360487"/>
    <row r="360488"/>
    <row r="360489"/>
    <row r="360490"/>
    <row r="360491"/>
    <row r="360492"/>
    <row r="360493"/>
    <row r="360494"/>
    <row r="360495"/>
    <row r="360496"/>
    <row r="360497"/>
    <row r="360498"/>
    <row r="360499"/>
    <row r="360500"/>
    <row r="360501"/>
    <row r="360502"/>
    <row r="360503"/>
    <row r="360504"/>
    <row r="360505"/>
    <row r="360506"/>
    <row r="360507"/>
    <row r="360508"/>
    <row r="360509"/>
    <row r="360510"/>
    <row r="360511"/>
    <row r="360512"/>
    <row r="360513"/>
    <row r="360514"/>
    <row r="360515"/>
    <row r="360516"/>
    <row r="360517"/>
    <row r="360518"/>
    <row r="360519"/>
    <row r="360520"/>
    <row r="360521"/>
    <row r="360522"/>
    <row r="360523"/>
    <row r="360524"/>
    <row r="360525"/>
    <row r="360526"/>
    <row r="360527"/>
    <row r="360528"/>
    <row r="360529"/>
    <row r="360530"/>
    <row r="360531"/>
    <row r="360532"/>
    <row r="360533"/>
    <row r="360534"/>
    <row r="360535"/>
    <row r="360536"/>
    <row r="360537"/>
    <row r="360538"/>
    <row r="360539"/>
    <row r="360540"/>
    <row r="360541"/>
    <row r="360542"/>
    <row r="360543"/>
    <row r="360544"/>
    <row r="360545"/>
    <row r="360546"/>
    <row r="360547"/>
    <row r="360548"/>
    <row r="360549"/>
    <row r="360550"/>
    <row r="360551"/>
    <row r="360552"/>
    <row r="360553"/>
    <row r="360554"/>
    <row r="360555"/>
    <row r="360556"/>
    <row r="360557"/>
    <row r="360558"/>
    <row r="360559"/>
    <row r="360560"/>
    <row r="360561"/>
    <row r="360562"/>
    <row r="360563"/>
    <row r="360564"/>
    <row r="360565"/>
    <row r="360566"/>
    <row r="360567"/>
    <row r="360568"/>
    <row r="360569"/>
    <row r="360570"/>
    <row r="360571"/>
    <row r="360572"/>
    <row r="360573"/>
    <row r="360574"/>
    <row r="360575"/>
    <row r="360576"/>
    <row r="360577"/>
    <row r="360578"/>
    <row r="360579"/>
    <row r="360580"/>
    <row r="360581"/>
    <row r="360582"/>
    <row r="360583"/>
    <row r="360584"/>
    <row r="360585"/>
    <row r="360586"/>
    <row r="360587"/>
    <row r="360588"/>
    <row r="360589"/>
    <row r="360590"/>
    <row r="360591"/>
    <row r="360592"/>
    <row r="360593"/>
    <row r="360594"/>
    <row r="360595"/>
    <row r="360596"/>
    <row r="360597"/>
    <row r="360598"/>
    <row r="360599"/>
    <row r="360600"/>
    <row r="360601"/>
    <row r="360602"/>
    <row r="360603"/>
    <row r="360604"/>
    <row r="360605"/>
    <row r="360606"/>
    <row r="360607"/>
    <row r="360608"/>
    <row r="360609"/>
    <row r="360610"/>
    <row r="360611"/>
    <row r="360612"/>
    <row r="360613"/>
    <row r="360614"/>
    <row r="360615"/>
    <row r="360616"/>
    <row r="360617"/>
    <row r="360618"/>
    <row r="360619"/>
    <row r="360620"/>
    <row r="360621"/>
    <row r="360622"/>
    <row r="360623"/>
    <row r="360624"/>
    <row r="360625"/>
    <row r="360626"/>
    <row r="360627"/>
    <row r="360628"/>
    <row r="360629"/>
    <row r="360630"/>
    <row r="360631"/>
    <row r="360632"/>
    <row r="360633"/>
    <row r="360634"/>
    <row r="360635"/>
    <row r="360636"/>
    <row r="360637"/>
    <row r="360638"/>
    <row r="360639"/>
    <row r="360640"/>
    <row r="360641"/>
    <row r="360642"/>
    <row r="360643"/>
    <row r="360644"/>
    <row r="360645"/>
    <row r="360646"/>
    <row r="360647"/>
    <row r="360648"/>
    <row r="360649"/>
    <row r="360650"/>
    <row r="360651"/>
    <row r="360652"/>
    <row r="360653"/>
    <row r="360654"/>
    <row r="360655"/>
    <row r="360656"/>
    <row r="360657"/>
    <row r="360658"/>
    <row r="360659"/>
    <row r="360660"/>
    <row r="360661"/>
    <row r="360662"/>
    <row r="360663"/>
    <row r="360664"/>
    <row r="360665"/>
    <row r="360666"/>
    <row r="360667"/>
    <row r="360668"/>
    <row r="360669"/>
    <row r="360670"/>
    <row r="360671"/>
    <row r="360672"/>
    <row r="360673"/>
    <row r="360674"/>
    <row r="360675"/>
    <row r="360676"/>
    <row r="360677"/>
    <row r="360678"/>
    <row r="360679"/>
    <row r="360680"/>
    <row r="360681"/>
    <row r="360682"/>
    <row r="360683"/>
    <row r="360684"/>
    <row r="360685"/>
    <row r="360686"/>
    <row r="360687"/>
    <row r="360688"/>
    <row r="360689"/>
    <row r="360690"/>
    <row r="360691"/>
    <row r="360692"/>
    <row r="360693"/>
    <row r="360694"/>
    <row r="360695"/>
    <row r="360696"/>
    <row r="360697"/>
    <row r="360698"/>
    <row r="360699"/>
    <row r="360700"/>
    <row r="360701"/>
    <row r="360702"/>
    <row r="360703"/>
    <row r="360704"/>
    <row r="360705"/>
    <row r="360706"/>
    <row r="360707"/>
    <row r="360708"/>
    <row r="360709"/>
    <row r="360710"/>
    <row r="360711"/>
    <row r="360712"/>
    <row r="360713"/>
    <row r="360714"/>
    <row r="360715"/>
    <row r="360716"/>
    <row r="360717"/>
    <row r="360718"/>
    <row r="360719"/>
    <row r="360720"/>
    <row r="360721"/>
    <row r="360722"/>
    <row r="360723"/>
    <row r="360724"/>
    <row r="360725"/>
    <row r="360726"/>
    <row r="360727"/>
    <row r="360728"/>
    <row r="360729"/>
    <row r="360730"/>
    <row r="360731"/>
    <row r="360732"/>
    <row r="360733"/>
    <row r="360734"/>
    <row r="360735"/>
    <row r="360736"/>
    <row r="360737"/>
    <row r="360738"/>
    <row r="360739"/>
    <row r="360740"/>
    <row r="360741"/>
    <row r="360742"/>
    <row r="360743"/>
    <row r="360744"/>
    <row r="360745"/>
    <row r="360746"/>
    <row r="360747"/>
    <row r="360748"/>
    <row r="360749"/>
    <row r="360750"/>
    <row r="360751"/>
    <row r="360752"/>
    <row r="360753"/>
    <row r="360754"/>
    <row r="360755"/>
    <row r="360756"/>
    <row r="360757"/>
    <row r="360758"/>
    <row r="360759"/>
    <row r="360760"/>
    <row r="360761"/>
    <row r="360762"/>
    <row r="360763"/>
    <row r="360764"/>
    <row r="360765"/>
    <row r="360766"/>
    <row r="360767"/>
    <row r="360768"/>
    <row r="360769"/>
    <row r="360770"/>
    <row r="360771"/>
    <row r="360772"/>
    <row r="360773"/>
    <row r="360774"/>
    <row r="360775"/>
    <row r="360776"/>
    <row r="360777"/>
    <row r="360778"/>
    <row r="360779"/>
    <row r="360780"/>
    <row r="360781"/>
    <row r="360782"/>
    <row r="360783"/>
    <row r="360784"/>
    <row r="360785"/>
    <row r="360786"/>
    <row r="360787"/>
    <row r="360788"/>
    <row r="360789"/>
    <row r="360790"/>
    <row r="360791"/>
    <row r="360792"/>
    <row r="360793"/>
    <row r="360794"/>
    <row r="360795"/>
    <row r="360796"/>
    <row r="360797"/>
    <row r="360798"/>
    <row r="360799"/>
    <row r="360800"/>
    <row r="360801"/>
    <row r="360802"/>
    <row r="360803"/>
    <row r="360804"/>
    <row r="360805"/>
    <row r="360806"/>
    <row r="360807"/>
    <row r="360808"/>
    <row r="360809"/>
    <row r="360810"/>
    <row r="360811"/>
    <row r="360812"/>
    <row r="360813"/>
    <row r="360814"/>
    <row r="360815"/>
    <row r="360816"/>
    <row r="360817"/>
    <row r="360818"/>
    <row r="360819"/>
    <row r="360820"/>
    <row r="360821"/>
    <row r="360822"/>
    <row r="360823"/>
    <row r="360824"/>
    <row r="360825"/>
    <row r="360826"/>
    <row r="360827"/>
    <row r="360828"/>
    <row r="360829"/>
    <row r="360830"/>
    <row r="360831"/>
    <row r="360832"/>
    <row r="360833"/>
    <row r="360834"/>
    <row r="360835"/>
    <row r="360836"/>
    <row r="360837"/>
    <row r="360838"/>
    <row r="360839"/>
    <row r="360840"/>
    <row r="360841"/>
    <row r="360842"/>
    <row r="360843"/>
    <row r="360844"/>
    <row r="360845"/>
    <row r="360846"/>
    <row r="360847"/>
    <row r="360848"/>
    <row r="360849"/>
    <row r="360850"/>
    <row r="360851"/>
    <row r="360852"/>
    <row r="360853"/>
    <row r="360854"/>
    <row r="360855"/>
    <row r="360856"/>
    <row r="360857"/>
    <row r="360858"/>
    <row r="360859"/>
    <row r="360860"/>
    <row r="360861"/>
    <row r="360862"/>
    <row r="360863"/>
    <row r="360864"/>
    <row r="360865"/>
    <row r="360866"/>
    <row r="360867"/>
    <row r="360868"/>
    <row r="360869"/>
    <row r="360870"/>
    <row r="360871"/>
    <row r="360872"/>
    <row r="360873"/>
    <row r="360874"/>
    <row r="360875"/>
    <row r="360876"/>
    <row r="360877"/>
    <row r="360878"/>
    <row r="360879"/>
    <row r="360880"/>
    <row r="360881"/>
    <row r="360882"/>
    <row r="360883"/>
    <row r="360884"/>
    <row r="360885"/>
    <row r="360886"/>
    <row r="360887"/>
    <row r="360888"/>
    <row r="360889"/>
    <row r="360890"/>
    <row r="360891"/>
    <row r="360892"/>
    <row r="360893"/>
    <row r="360894"/>
    <row r="360895"/>
    <row r="360896"/>
    <row r="360897"/>
    <row r="360898"/>
    <row r="360899"/>
    <row r="360900"/>
    <row r="360901"/>
    <row r="360902"/>
    <row r="360903"/>
    <row r="360904"/>
    <row r="360905"/>
    <row r="360906"/>
    <row r="360907"/>
    <row r="360908"/>
    <row r="360909"/>
    <row r="360910"/>
    <row r="360911"/>
    <row r="360912"/>
    <row r="360913"/>
    <row r="360914"/>
    <row r="360915"/>
    <row r="360916"/>
    <row r="360917"/>
    <row r="360918"/>
    <row r="360919"/>
    <row r="360920"/>
    <row r="360921"/>
    <row r="360922"/>
    <row r="360923"/>
    <row r="360924"/>
    <row r="360925"/>
    <row r="360926"/>
    <row r="360927"/>
    <row r="360928"/>
    <row r="360929"/>
    <row r="360930"/>
    <row r="360931"/>
    <row r="360932"/>
    <row r="360933"/>
    <row r="360934"/>
    <row r="360935"/>
    <row r="360936"/>
    <row r="360937"/>
    <row r="360938"/>
    <row r="360939"/>
    <row r="360940"/>
    <row r="360941"/>
    <row r="360942"/>
    <row r="360943"/>
    <row r="360944"/>
    <row r="360945"/>
    <row r="360946"/>
    <row r="360947"/>
    <row r="360948"/>
    <row r="360949"/>
    <row r="360950"/>
    <row r="360951"/>
    <row r="360952"/>
    <row r="360953"/>
    <row r="360954"/>
    <row r="360955"/>
    <row r="360956"/>
    <row r="360957"/>
    <row r="360958"/>
    <row r="360959"/>
    <row r="360960"/>
    <row r="360961"/>
    <row r="360962"/>
    <row r="360963"/>
    <row r="360964"/>
    <row r="360965"/>
    <row r="360966"/>
    <row r="360967"/>
    <row r="360968"/>
    <row r="360969"/>
    <row r="360970"/>
    <row r="360971"/>
    <row r="360972"/>
    <row r="360973"/>
    <row r="360974"/>
    <row r="360975"/>
    <row r="360976"/>
    <row r="360977"/>
    <row r="360978"/>
    <row r="360979"/>
    <row r="360980"/>
    <row r="360981"/>
    <row r="360982"/>
    <row r="360983"/>
    <row r="360984"/>
    <row r="360985"/>
    <row r="360986"/>
    <row r="360987"/>
    <row r="360988"/>
    <row r="360989"/>
    <row r="360990"/>
    <row r="360991"/>
    <row r="360992"/>
    <row r="360993"/>
    <row r="360994"/>
    <row r="360995"/>
    <row r="360996"/>
    <row r="360997"/>
    <row r="360998"/>
    <row r="360999"/>
    <row r="361000"/>
    <row r="361001"/>
    <row r="361002"/>
    <row r="361003"/>
    <row r="361004"/>
    <row r="361005"/>
    <row r="361006"/>
    <row r="361007"/>
    <row r="361008"/>
    <row r="361009"/>
    <row r="361010"/>
    <row r="361011"/>
    <row r="361012"/>
    <row r="361013"/>
    <row r="361014"/>
    <row r="361015"/>
    <row r="361016"/>
    <row r="361017"/>
    <row r="361018"/>
    <row r="361019"/>
    <row r="361020"/>
    <row r="361021"/>
    <row r="361022"/>
    <row r="361023"/>
    <row r="361024"/>
    <row r="361025"/>
    <row r="361026"/>
    <row r="361027"/>
    <row r="361028"/>
    <row r="361029"/>
    <row r="361030"/>
    <row r="361031"/>
    <row r="361032"/>
    <row r="361033"/>
    <row r="361034"/>
    <row r="361035"/>
    <row r="361036"/>
    <row r="361037"/>
    <row r="361038"/>
    <row r="361039"/>
    <row r="361040"/>
    <row r="361041"/>
    <row r="361042"/>
    <row r="361043"/>
    <row r="361044"/>
    <row r="361045"/>
    <row r="361046"/>
    <row r="361047"/>
    <row r="361048"/>
    <row r="361049"/>
    <row r="361050"/>
    <row r="361051"/>
    <row r="361052"/>
    <row r="361053"/>
    <row r="361054"/>
    <row r="361055"/>
    <row r="361056"/>
    <row r="361057"/>
    <row r="361058"/>
    <row r="361059"/>
    <row r="361060"/>
    <row r="361061"/>
    <row r="361062"/>
    <row r="361063"/>
    <row r="361064"/>
    <row r="361065"/>
    <row r="361066"/>
    <row r="361067"/>
    <row r="361068"/>
    <row r="361069"/>
    <row r="361070"/>
    <row r="361071"/>
    <row r="361072"/>
    <row r="361073"/>
    <row r="361074"/>
    <row r="361075"/>
    <row r="361076"/>
    <row r="361077"/>
    <row r="361078"/>
    <row r="361079"/>
    <row r="361080"/>
    <row r="361081"/>
    <row r="361082"/>
    <row r="361083"/>
    <row r="361084"/>
    <row r="361085"/>
    <row r="361086"/>
    <row r="361087"/>
    <row r="361088"/>
    <row r="361089"/>
    <row r="361090"/>
    <row r="361091"/>
    <row r="361092"/>
    <row r="361093"/>
    <row r="361094"/>
    <row r="361095"/>
    <row r="361096"/>
    <row r="361097"/>
    <row r="361098"/>
    <row r="361099"/>
    <row r="361100"/>
    <row r="361101"/>
    <row r="361102"/>
    <row r="361103"/>
    <row r="361104"/>
    <row r="361105"/>
    <row r="361106"/>
    <row r="361107"/>
    <row r="361108"/>
    <row r="361109"/>
    <row r="361110"/>
    <row r="361111"/>
    <row r="361112"/>
    <row r="361113"/>
    <row r="361114"/>
    <row r="361115"/>
    <row r="361116"/>
    <row r="361117"/>
    <row r="361118"/>
    <row r="361119"/>
    <row r="361120"/>
    <row r="361121"/>
    <row r="361122"/>
    <row r="361123"/>
    <row r="361124"/>
    <row r="361125"/>
    <row r="361126"/>
    <row r="361127"/>
    <row r="361128"/>
    <row r="361129"/>
    <row r="361130"/>
    <row r="361131"/>
    <row r="361132"/>
    <row r="361133"/>
    <row r="361134"/>
    <row r="361135"/>
    <row r="361136"/>
    <row r="361137"/>
    <row r="361138"/>
    <row r="361139"/>
    <row r="361140"/>
    <row r="361141"/>
    <row r="361142"/>
    <row r="361143"/>
    <row r="361144"/>
    <row r="361145"/>
    <row r="361146"/>
    <row r="361147"/>
    <row r="361148"/>
    <row r="361149"/>
    <row r="361150"/>
    <row r="361151"/>
    <row r="361152"/>
    <row r="361153"/>
    <row r="361154"/>
    <row r="361155"/>
    <row r="361156"/>
    <row r="361157"/>
    <row r="361158"/>
    <row r="361159"/>
    <row r="361160"/>
    <row r="361161"/>
    <row r="361162"/>
    <row r="361163"/>
    <row r="361164"/>
    <row r="361165"/>
    <row r="361166"/>
    <row r="361167"/>
    <row r="361168"/>
    <row r="361169"/>
    <row r="361170"/>
    <row r="361171"/>
    <row r="361172"/>
    <row r="361173"/>
    <row r="361174"/>
    <row r="361175"/>
    <row r="361176"/>
    <row r="361177"/>
    <row r="361178"/>
    <row r="361179"/>
    <row r="361180"/>
    <row r="361181"/>
    <row r="361182"/>
    <row r="361183"/>
    <row r="361184"/>
    <row r="361185"/>
    <row r="361186"/>
    <row r="361187"/>
    <row r="361188"/>
    <row r="361189"/>
    <row r="361190"/>
    <row r="361191"/>
    <row r="361192"/>
    <row r="361193"/>
    <row r="361194"/>
    <row r="361195"/>
    <row r="361196"/>
    <row r="361197"/>
    <row r="361198"/>
    <row r="361199"/>
    <row r="361200"/>
    <row r="361201"/>
    <row r="361202"/>
    <row r="361203"/>
    <row r="361204"/>
    <row r="361205"/>
    <row r="361206"/>
    <row r="361207"/>
    <row r="361208"/>
    <row r="361209"/>
    <row r="361210"/>
    <row r="361211"/>
    <row r="361212"/>
    <row r="361213"/>
    <row r="361214"/>
    <row r="361215"/>
    <row r="361216"/>
    <row r="361217"/>
    <row r="361218"/>
    <row r="361219"/>
    <row r="361220"/>
    <row r="361221"/>
    <row r="361222"/>
    <row r="361223"/>
    <row r="361224"/>
    <row r="361225"/>
    <row r="361226"/>
    <row r="361227"/>
    <row r="361228"/>
    <row r="361229"/>
    <row r="361230"/>
    <row r="361231"/>
    <row r="361232"/>
    <row r="361233"/>
    <row r="361234"/>
    <row r="361235"/>
    <row r="361236"/>
    <row r="361237"/>
    <row r="361238"/>
    <row r="361239"/>
    <row r="361240"/>
    <row r="361241"/>
    <row r="361242"/>
    <row r="361243"/>
    <row r="361244"/>
    <row r="361245"/>
    <row r="361246"/>
    <row r="361247"/>
    <row r="361248"/>
    <row r="361249"/>
    <row r="361250"/>
    <row r="361251"/>
    <row r="361252"/>
    <row r="361253"/>
    <row r="361254"/>
    <row r="361255"/>
    <row r="361256"/>
    <row r="361257"/>
    <row r="361258"/>
    <row r="361259"/>
    <row r="361260"/>
    <row r="361261"/>
    <row r="361262"/>
    <row r="361263"/>
    <row r="361264"/>
    <row r="361265"/>
    <row r="361266"/>
    <row r="361267"/>
    <row r="361268"/>
    <row r="361269"/>
    <row r="361270"/>
    <row r="361271"/>
    <row r="361272"/>
    <row r="361273"/>
    <row r="361274"/>
    <row r="361275"/>
    <row r="361276"/>
    <row r="361277"/>
    <row r="361278"/>
    <row r="361279"/>
    <row r="361280"/>
    <row r="361281"/>
    <row r="361282"/>
    <row r="361283"/>
    <row r="361284"/>
    <row r="361285"/>
    <row r="361286"/>
    <row r="361287"/>
    <row r="361288"/>
    <row r="361289"/>
    <row r="361290"/>
    <row r="361291"/>
    <row r="361292"/>
    <row r="361293"/>
    <row r="361294"/>
    <row r="361295"/>
    <row r="361296"/>
    <row r="361297"/>
    <row r="361298"/>
    <row r="361299"/>
    <row r="361300"/>
    <row r="361301"/>
    <row r="361302"/>
    <row r="361303"/>
    <row r="361304"/>
    <row r="361305"/>
    <row r="361306"/>
    <row r="361307"/>
    <row r="361308"/>
    <row r="361309"/>
    <row r="361310"/>
    <row r="361311"/>
    <row r="361312"/>
    <row r="361313"/>
    <row r="361314"/>
    <row r="361315"/>
    <row r="361316"/>
    <row r="361317"/>
    <row r="361318"/>
    <row r="361319"/>
    <row r="361320"/>
    <row r="361321"/>
    <row r="361322"/>
    <row r="361323"/>
    <row r="361324"/>
    <row r="361325"/>
    <row r="361326"/>
    <row r="361327"/>
    <row r="361328"/>
    <row r="361329"/>
    <row r="361330"/>
    <row r="361331"/>
    <row r="361332"/>
    <row r="361333"/>
    <row r="361334"/>
    <row r="361335"/>
    <row r="361336"/>
    <row r="361337"/>
    <row r="361338"/>
    <row r="361339"/>
    <row r="361340"/>
    <row r="361341"/>
    <row r="361342"/>
    <row r="361343"/>
    <row r="361344"/>
    <row r="361345"/>
    <row r="361346"/>
    <row r="361347"/>
    <row r="361348"/>
    <row r="361349"/>
    <row r="361350"/>
    <row r="361351"/>
    <row r="361352"/>
    <row r="361353"/>
    <row r="361354"/>
    <row r="361355"/>
    <row r="361356"/>
    <row r="361357"/>
    <row r="361358"/>
    <row r="361359"/>
    <row r="361360"/>
    <row r="361361"/>
    <row r="361362"/>
    <row r="361363"/>
    <row r="361364"/>
    <row r="361365"/>
    <row r="361366"/>
    <row r="361367"/>
    <row r="361368"/>
    <row r="361369"/>
    <row r="361370"/>
    <row r="361371"/>
    <row r="361372"/>
    <row r="361373"/>
    <row r="361374"/>
    <row r="361375"/>
    <row r="361376"/>
    <row r="361377"/>
    <row r="361378"/>
    <row r="361379"/>
    <row r="361380"/>
    <row r="361381"/>
    <row r="361382"/>
    <row r="361383"/>
    <row r="361384"/>
    <row r="361385"/>
    <row r="361386"/>
    <row r="361387"/>
    <row r="361388"/>
    <row r="361389"/>
    <row r="361390"/>
    <row r="361391"/>
    <row r="361392"/>
    <row r="361393"/>
    <row r="361394"/>
    <row r="361395"/>
    <row r="361396"/>
    <row r="361397"/>
    <row r="361398"/>
    <row r="361399"/>
    <row r="361400"/>
    <row r="361401"/>
    <row r="361402"/>
    <row r="361403"/>
    <row r="361404"/>
    <row r="361405"/>
    <row r="361406"/>
    <row r="361407"/>
    <row r="361408"/>
    <row r="361409"/>
    <row r="361410"/>
    <row r="361411"/>
    <row r="361412"/>
    <row r="361413"/>
    <row r="361414"/>
    <row r="361415"/>
    <row r="361416"/>
    <row r="361417"/>
    <row r="361418"/>
    <row r="361419"/>
    <row r="361420"/>
    <row r="361421"/>
    <row r="361422"/>
    <row r="361423"/>
    <row r="361424"/>
    <row r="361425"/>
    <row r="361426"/>
    <row r="361427"/>
    <row r="361428"/>
    <row r="361429"/>
    <row r="361430"/>
    <row r="361431"/>
    <row r="361432"/>
    <row r="361433"/>
    <row r="361434"/>
    <row r="361435"/>
    <row r="361436"/>
    <row r="361437"/>
    <row r="361438"/>
    <row r="361439"/>
    <row r="361440"/>
    <row r="361441"/>
    <row r="361442"/>
    <row r="361443"/>
    <row r="361444"/>
    <row r="361445"/>
    <row r="361446"/>
    <row r="361447"/>
    <row r="361448"/>
    <row r="361449"/>
    <row r="361450"/>
    <row r="361451"/>
    <row r="361452"/>
    <row r="361453"/>
    <row r="361454"/>
    <row r="361455"/>
    <row r="361456"/>
    <row r="361457"/>
    <row r="361458"/>
    <row r="361459"/>
    <row r="361460"/>
    <row r="361461"/>
    <row r="361462"/>
    <row r="361463"/>
    <row r="361464"/>
    <row r="361465"/>
    <row r="361466"/>
    <row r="361467"/>
    <row r="361468"/>
    <row r="361469"/>
    <row r="361470"/>
    <row r="361471"/>
    <row r="361472"/>
    <row r="361473"/>
    <row r="361474"/>
    <row r="361475"/>
    <row r="361476"/>
    <row r="361477"/>
    <row r="361478"/>
    <row r="361479"/>
    <row r="361480"/>
    <row r="361481"/>
    <row r="361482"/>
    <row r="361483"/>
    <row r="361484"/>
    <row r="361485"/>
    <row r="361486"/>
    <row r="361487"/>
    <row r="361488"/>
    <row r="361489"/>
    <row r="361490"/>
    <row r="361491"/>
    <row r="361492"/>
    <row r="361493"/>
    <row r="361494"/>
    <row r="361495"/>
    <row r="361496"/>
    <row r="361497"/>
    <row r="361498"/>
    <row r="361499"/>
    <row r="361500"/>
    <row r="361501"/>
    <row r="361502"/>
    <row r="361503"/>
    <row r="361504"/>
    <row r="361505"/>
    <row r="361506"/>
    <row r="361507"/>
    <row r="361508"/>
    <row r="361509"/>
    <row r="361510"/>
    <row r="361511"/>
    <row r="361512"/>
    <row r="361513"/>
    <row r="361514"/>
    <row r="361515"/>
    <row r="361516"/>
    <row r="361517"/>
    <row r="361518"/>
    <row r="361519"/>
    <row r="361520"/>
    <row r="361521"/>
    <row r="361522"/>
    <row r="361523"/>
    <row r="361524"/>
    <row r="361525"/>
    <row r="361526"/>
    <row r="361527"/>
    <row r="361528"/>
    <row r="361529"/>
    <row r="361530"/>
    <row r="361531"/>
    <row r="361532"/>
    <row r="361533"/>
    <row r="361534"/>
    <row r="361535"/>
    <row r="361536"/>
    <row r="361537"/>
    <row r="361538"/>
    <row r="361539"/>
    <row r="361540"/>
    <row r="361541"/>
    <row r="361542"/>
    <row r="361543"/>
    <row r="361544"/>
    <row r="361545"/>
    <row r="361546"/>
    <row r="361547"/>
    <row r="361548"/>
    <row r="361549"/>
    <row r="361550"/>
    <row r="361551"/>
    <row r="361552"/>
    <row r="361553"/>
    <row r="361554"/>
    <row r="361555"/>
    <row r="361556"/>
    <row r="361557"/>
    <row r="361558"/>
    <row r="361559"/>
    <row r="361560"/>
    <row r="361561"/>
    <row r="361562"/>
    <row r="361563"/>
    <row r="361564"/>
    <row r="361565"/>
    <row r="361566"/>
    <row r="361567"/>
    <row r="361568"/>
    <row r="361569"/>
    <row r="361570"/>
    <row r="361571"/>
    <row r="361572"/>
    <row r="361573"/>
    <row r="361574"/>
    <row r="361575"/>
    <row r="361576"/>
    <row r="361577"/>
    <row r="361578"/>
    <row r="361579"/>
    <row r="361580"/>
    <row r="361581"/>
    <row r="361582"/>
    <row r="361583"/>
    <row r="361584"/>
    <row r="361585"/>
    <row r="361586"/>
    <row r="361587"/>
    <row r="361588"/>
    <row r="361589"/>
    <row r="361590"/>
    <row r="361591"/>
    <row r="361592"/>
    <row r="361593"/>
    <row r="361594"/>
    <row r="361595"/>
    <row r="361596"/>
    <row r="361597"/>
    <row r="361598"/>
    <row r="361599"/>
    <row r="361600"/>
    <row r="361601"/>
    <row r="361602"/>
    <row r="361603"/>
    <row r="361604"/>
    <row r="361605"/>
    <row r="361606"/>
    <row r="361607"/>
    <row r="361608"/>
    <row r="361609"/>
    <row r="361610"/>
    <row r="361611"/>
    <row r="361612"/>
    <row r="361613"/>
    <row r="361614"/>
    <row r="361615"/>
    <row r="361616"/>
    <row r="361617"/>
    <row r="361618"/>
    <row r="361619"/>
    <row r="361620"/>
    <row r="361621"/>
    <row r="361622"/>
    <row r="361623"/>
    <row r="361624"/>
    <row r="361625"/>
    <row r="361626"/>
    <row r="361627"/>
    <row r="361628"/>
    <row r="361629"/>
    <row r="361630"/>
    <row r="361631"/>
    <row r="361632"/>
    <row r="361633"/>
    <row r="361634"/>
    <row r="361635"/>
    <row r="361636"/>
    <row r="361637"/>
    <row r="361638"/>
    <row r="361639"/>
    <row r="361640"/>
    <row r="361641"/>
    <row r="361642"/>
    <row r="361643"/>
    <row r="361644"/>
    <row r="361645"/>
    <row r="361646"/>
    <row r="361647"/>
    <row r="361648"/>
    <row r="361649"/>
    <row r="361650"/>
    <row r="361651"/>
    <row r="361652"/>
    <row r="361653"/>
    <row r="361654"/>
    <row r="361655"/>
    <row r="361656"/>
    <row r="361657"/>
    <row r="361658"/>
    <row r="361659"/>
    <row r="361660"/>
    <row r="361661"/>
    <row r="361662"/>
    <row r="361663"/>
    <row r="361664"/>
    <row r="361665"/>
    <row r="361666"/>
    <row r="361667"/>
    <row r="361668"/>
    <row r="361669"/>
    <row r="361670"/>
    <row r="361671"/>
    <row r="361672"/>
    <row r="361673"/>
    <row r="361674"/>
    <row r="361675"/>
    <row r="361676"/>
    <row r="361677"/>
    <row r="361678"/>
    <row r="361679"/>
    <row r="361680"/>
    <row r="361681"/>
    <row r="361682"/>
    <row r="361683"/>
    <row r="361684"/>
    <row r="361685"/>
    <row r="361686"/>
    <row r="361687"/>
    <row r="361688"/>
    <row r="361689"/>
    <row r="361690"/>
    <row r="361691"/>
    <row r="361692"/>
    <row r="361693"/>
    <row r="361694"/>
    <row r="361695"/>
    <row r="361696"/>
    <row r="361697"/>
    <row r="361698"/>
    <row r="361699"/>
    <row r="361700"/>
    <row r="361701"/>
    <row r="361702"/>
    <row r="361703"/>
    <row r="361704"/>
    <row r="361705"/>
    <row r="361706"/>
    <row r="361707"/>
    <row r="361708"/>
    <row r="361709"/>
    <row r="361710"/>
    <row r="361711"/>
    <row r="361712"/>
    <row r="361713"/>
    <row r="361714"/>
    <row r="361715"/>
    <row r="361716"/>
    <row r="361717"/>
    <row r="361718"/>
    <row r="361719"/>
    <row r="361720"/>
    <row r="361721"/>
    <row r="361722"/>
    <row r="361723"/>
    <row r="361724"/>
    <row r="361725"/>
    <row r="361726"/>
    <row r="361727"/>
    <row r="361728"/>
    <row r="361729"/>
    <row r="361730"/>
    <row r="361731"/>
    <row r="361732"/>
    <row r="361733"/>
    <row r="361734"/>
    <row r="361735"/>
    <row r="361736"/>
    <row r="361737"/>
    <row r="361738"/>
    <row r="361739"/>
    <row r="361740"/>
    <row r="361741"/>
    <row r="361742"/>
    <row r="361743"/>
    <row r="361744"/>
    <row r="361745"/>
    <row r="361746"/>
    <row r="361747"/>
    <row r="361748"/>
    <row r="361749"/>
    <row r="361750"/>
    <row r="361751"/>
    <row r="361752"/>
    <row r="361753"/>
    <row r="361754"/>
    <row r="361755"/>
    <row r="361756"/>
    <row r="361757"/>
    <row r="361758"/>
    <row r="361759"/>
    <row r="361760"/>
    <row r="361761"/>
    <row r="361762"/>
    <row r="361763"/>
    <row r="361764"/>
    <row r="361765"/>
    <row r="361766"/>
    <row r="361767"/>
    <row r="361768"/>
    <row r="361769"/>
    <row r="361770"/>
    <row r="361771"/>
    <row r="361772"/>
    <row r="361773"/>
    <row r="361774"/>
    <row r="361775"/>
    <row r="361776"/>
    <row r="361777"/>
    <row r="361778"/>
    <row r="361779"/>
    <row r="361780"/>
    <row r="361781"/>
    <row r="361782"/>
    <row r="361783"/>
    <row r="361784"/>
    <row r="361785"/>
    <row r="361786"/>
    <row r="361787"/>
    <row r="361788"/>
    <row r="361789"/>
    <row r="361790"/>
    <row r="361791"/>
    <row r="361792"/>
    <row r="361793"/>
    <row r="361794"/>
    <row r="361795"/>
    <row r="361796"/>
    <row r="361797"/>
    <row r="361798"/>
    <row r="361799"/>
    <row r="361800"/>
    <row r="361801"/>
    <row r="361802"/>
    <row r="361803"/>
    <row r="361804"/>
    <row r="361805"/>
    <row r="361806"/>
    <row r="361807"/>
    <row r="361808"/>
    <row r="361809"/>
    <row r="361810"/>
    <row r="361811"/>
    <row r="361812"/>
    <row r="361813"/>
    <row r="361814"/>
    <row r="361815"/>
    <row r="361816"/>
    <row r="361817"/>
    <row r="361818"/>
    <row r="361819"/>
    <row r="361820"/>
    <row r="361821"/>
    <row r="361822"/>
    <row r="361823"/>
    <row r="361824"/>
    <row r="361825"/>
    <row r="361826"/>
    <row r="361827"/>
    <row r="361828"/>
    <row r="361829"/>
    <row r="361830"/>
    <row r="361831"/>
    <row r="361832"/>
    <row r="361833"/>
    <row r="361834"/>
    <row r="361835"/>
    <row r="361836"/>
    <row r="361837"/>
    <row r="361838"/>
    <row r="361839"/>
    <row r="361840"/>
    <row r="361841"/>
    <row r="361842"/>
    <row r="361843"/>
    <row r="361844"/>
    <row r="361845"/>
    <row r="361846"/>
    <row r="361847"/>
    <row r="361848"/>
    <row r="361849"/>
    <row r="361850"/>
    <row r="361851"/>
    <row r="361852"/>
    <row r="361853"/>
    <row r="361854"/>
    <row r="361855"/>
    <row r="361856"/>
    <row r="361857"/>
    <row r="361858"/>
    <row r="361859"/>
    <row r="361860"/>
    <row r="361861"/>
    <row r="361862"/>
    <row r="361863"/>
    <row r="361864"/>
    <row r="361865"/>
    <row r="361866"/>
    <row r="361867"/>
    <row r="361868"/>
    <row r="361869"/>
    <row r="361870"/>
    <row r="361871"/>
    <row r="361872"/>
    <row r="361873"/>
    <row r="361874"/>
    <row r="361875"/>
    <row r="361876"/>
    <row r="361877"/>
    <row r="361878"/>
    <row r="361879"/>
    <row r="361880"/>
    <row r="361881"/>
    <row r="361882"/>
    <row r="361883"/>
    <row r="361884"/>
    <row r="361885"/>
    <row r="361886"/>
    <row r="361887"/>
    <row r="361888"/>
    <row r="361889"/>
    <row r="361890"/>
    <row r="361891"/>
    <row r="361892"/>
    <row r="361893"/>
    <row r="361894"/>
    <row r="361895"/>
    <row r="361896"/>
    <row r="361897"/>
    <row r="361898"/>
    <row r="361899"/>
    <row r="361900"/>
    <row r="361901"/>
    <row r="361902"/>
    <row r="361903"/>
    <row r="361904"/>
    <row r="361905"/>
    <row r="361906"/>
    <row r="361907"/>
    <row r="361908"/>
    <row r="361909"/>
    <row r="361910"/>
    <row r="361911"/>
    <row r="361912"/>
    <row r="361913"/>
    <row r="361914"/>
    <row r="361915"/>
    <row r="361916"/>
    <row r="361917"/>
    <row r="361918"/>
    <row r="361919"/>
    <row r="361920"/>
    <row r="361921"/>
    <row r="361922"/>
    <row r="361923"/>
    <row r="361924"/>
    <row r="361925"/>
    <row r="361926"/>
    <row r="361927"/>
    <row r="361928"/>
    <row r="361929"/>
    <row r="361930"/>
    <row r="361931"/>
    <row r="361932"/>
    <row r="361933"/>
    <row r="361934"/>
    <row r="361935"/>
    <row r="361936"/>
    <row r="361937"/>
    <row r="361938"/>
    <row r="361939"/>
    <row r="361940"/>
    <row r="361941"/>
    <row r="361942"/>
    <row r="361943"/>
    <row r="361944"/>
    <row r="361945"/>
    <row r="361946"/>
    <row r="361947"/>
    <row r="361948"/>
    <row r="361949"/>
    <row r="361950"/>
    <row r="361951"/>
    <row r="361952"/>
    <row r="361953"/>
    <row r="361954"/>
    <row r="361955"/>
    <row r="361956"/>
    <row r="361957"/>
    <row r="361958"/>
    <row r="361959"/>
    <row r="361960"/>
    <row r="361961"/>
    <row r="361962"/>
    <row r="361963"/>
    <row r="361964"/>
    <row r="361965"/>
    <row r="361966"/>
    <row r="361967"/>
    <row r="361968"/>
    <row r="361969"/>
    <row r="361970"/>
    <row r="361971"/>
    <row r="361972"/>
    <row r="361973"/>
    <row r="361974"/>
    <row r="361975"/>
    <row r="361976"/>
    <row r="361977"/>
    <row r="361978"/>
    <row r="361979"/>
    <row r="361980"/>
    <row r="361981"/>
    <row r="361982"/>
    <row r="361983"/>
    <row r="361984"/>
    <row r="361985"/>
    <row r="361986"/>
    <row r="361987"/>
    <row r="361988"/>
    <row r="361989"/>
    <row r="361990"/>
    <row r="361991"/>
    <row r="361992"/>
    <row r="361993"/>
    <row r="361994"/>
    <row r="361995"/>
    <row r="361996"/>
    <row r="361997"/>
    <row r="361998"/>
    <row r="361999"/>
    <row r="362000"/>
    <row r="362001"/>
    <row r="362002"/>
    <row r="362003"/>
    <row r="362004"/>
    <row r="362005"/>
    <row r="362006"/>
    <row r="362007"/>
    <row r="362008"/>
    <row r="362009"/>
    <row r="362010"/>
    <row r="362011"/>
    <row r="362012"/>
    <row r="362013"/>
    <row r="362014"/>
    <row r="362015"/>
    <row r="362016"/>
    <row r="362017"/>
    <row r="362018"/>
    <row r="362019"/>
    <row r="362020"/>
    <row r="362021"/>
    <row r="362022"/>
    <row r="362023"/>
    <row r="362024"/>
    <row r="362025"/>
    <row r="362026"/>
    <row r="362027"/>
    <row r="362028"/>
    <row r="362029"/>
    <row r="362030"/>
    <row r="362031"/>
    <row r="362032"/>
    <row r="362033"/>
    <row r="362034"/>
    <row r="362035"/>
    <row r="362036"/>
    <row r="362037"/>
    <row r="362038"/>
    <row r="362039"/>
    <row r="362040"/>
    <row r="362041"/>
    <row r="362042"/>
    <row r="362043"/>
    <row r="362044"/>
    <row r="362045"/>
    <row r="362046"/>
    <row r="362047"/>
    <row r="362048"/>
    <row r="362049"/>
    <row r="362050"/>
    <row r="362051"/>
    <row r="362052"/>
    <row r="362053"/>
    <row r="362054"/>
    <row r="362055"/>
    <row r="362056"/>
    <row r="362057"/>
    <row r="362058"/>
    <row r="362059"/>
    <row r="362060"/>
    <row r="362061"/>
    <row r="362062"/>
    <row r="362063"/>
    <row r="362064"/>
    <row r="362065"/>
    <row r="362066"/>
    <row r="362067"/>
    <row r="362068"/>
    <row r="362069"/>
    <row r="362070"/>
    <row r="362071"/>
    <row r="362072"/>
    <row r="362073"/>
    <row r="362074"/>
    <row r="362075"/>
    <row r="362076"/>
    <row r="362077"/>
    <row r="362078"/>
    <row r="362079"/>
    <row r="362080"/>
    <row r="362081"/>
    <row r="362082"/>
    <row r="362083"/>
    <row r="362084"/>
    <row r="362085"/>
    <row r="362086"/>
    <row r="362087"/>
    <row r="362088"/>
    <row r="362089"/>
    <row r="362090"/>
    <row r="362091"/>
    <row r="362092"/>
    <row r="362093"/>
    <row r="362094"/>
    <row r="362095"/>
    <row r="362096"/>
    <row r="362097"/>
    <row r="362098"/>
    <row r="362099"/>
    <row r="362100"/>
    <row r="362101"/>
    <row r="362102"/>
    <row r="362103"/>
    <row r="362104"/>
    <row r="362105"/>
    <row r="362106"/>
    <row r="362107"/>
    <row r="362108"/>
    <row r="362109"/>
    <row r="362110"/>
    <row r="362111"/>
    <row r="362112"/>
    <row r="362113"/>
    <row r="362114"/>
    <row r="362115"/>
    <row r="362116"/>
    <row r="362117"/>
    <row r="362118"/>
    <row r="362119"/>
    <row r="362120"/>
    <row r="362121"/>
    <row r="362122"/>
    <row r="362123"/>
    <row r="362124"/>
    <row r="362125"/>
    <row r="362126"/>
    <row r="362127"/>
    <row r="362128"/>
    <row r="362129"/>
    <row r="362130"/>
    <row r="362131"/>
    <row r="362132"/>
    <row r="362133"/>
    <row r="362134"/>
    <row r="362135"/>
    <row r="362136"/>
    <row r="362137"/>
    <row r="362138"/>
    <row r="362139"/>
    <row r="362140"/>
    <row r="362141"/>
    <row r="362142"/>
    <row r="362143"/>
    <row r="362144"/>
    <row r="362145"/>
    <row r="362146"/>
    <row r="362147"/>
    <row r="362148"/>
    <row r="362149"/>
    <row r="362150"/>
    <row r="362151"/>
    <row r="362152"/>
    <row r="362153"/>
    <row r="362154"/>
    <row r="362155"/>
    <row r="362156"/>
    <row r="362157"/>
    <row r="362158"/>
    <row r="362159"/>
    <row r="362160"/>
    <row r="362161"/>
    <row r="362162"/>
    <row r="362163"/>
    <row r="362164"/>
    <row r="362165"/>
    <row r="362166"/>
    <row r="362167"/>
    <row r="362168"/>
    <row r="362169"/>
    <row r="362170"/>
    <row r="362171"/>
    <row r="362172"/>
    <row r="362173"/>
    <row r="362174"/>
    <row r="362175"/>
    <row r="362176"/>
    <row r="362177"/>
    <row r="362178"/>
    <row r="362179"/>
    <row r="362180"/>
    <row r="362181"/>
    <row r="362182"/>
    <row r="362183"/>
    <row r="362184"/>
    <row r="362185"/>
    <row r="362186"/>
    <row r="362187"/>
    <row r="362188"/>
    <row r="362189"/>
    <row r="362190"/>
    <row r="362191"/>
    <row r="362192"/>
    <row r="362193"/>
    <row r="362194"/>
    <row r="362195"/>
    <row r="362196"/>
    <row r="362197"/>
    <row r="362198"/>
    <row r="362199"/>
    <row r="362200"/>
    <row r="362201"/>
    <row r="362202"/>
    <row r="362203"/>
    <row r="362204"/>
    <row r="362205"/>
    <row r="362206"/>
    <row r="362207"/>
    <row r="362208"/>
    <row r="362209"/>
    <row r="362210"/>
    <row r="362211"/>
    <row r="362212"/>
    <row r="362213"/>
    <row r="362214"/>
    <row r="362215"/>
    <row r="362216"/>
    <row r="362217"/>
    <row r="362218"/>
    <row r="362219"/>
    <row r="362220"/>
    <row r="362221"/>
    <row r="362222"/>
    <row r="362223"/>
    <row r="362224"/>
    <row r="362225"/>
    <row r="362226"/>
    <row r="362227"/>
    <row r="362228"/>
    <row r="362229"/>
    <row r="362230"/>
    <row r="362231"/>
    <row r="362232"/>
    <row r="362233"/>
    <row r="362234"/>
    <row r="362235"/>
    <row r="362236"/>
    <row r="362237"/>
    <row r="362238"/>
    <row r="362239"/>
    <row r="362240"/>
    <row r="362241"/>
    <row r="362242"/>
    <row r="362243"/>
    <row r="362244"/>
    <row r="362245"/>
    <row r="362246"/>
    <row r="362247"/>
    <row r="362248"/>
    <row r="362249"/>
    <row r="362250"/>
    <row r="362251"/>
    <row r="362252"/>
    <row r="362253"/>
    <row r="362254"/>
    <row r="362255"/>
    <row r="362256"/>
    <row r="362257"/>
    <row r="362258"/>
    <row r="362259"/>
    <row r="362260"/>
    <row r="362261"/>
    <row r="362262"/>
    <row r="362263"/>
    <row r="362264"/>
    <row r="362265"/>
    <row r="362266"/>
    <row r="362267"/>
    <row r="362268"/>
    <row r="362269"/>
    <row r="362270"/>
    <row r="362271"/>
    <row r="362272"/>
    <row r="362273"/>
    <row r="362274"/>
    <row r="362275"/>
    <row r="362276"/>
    <row r="362277"/>
    <row r="362278"/>
    <row r="362279"/>
    <row r="362280"/>
    <row r="362281"/>
    <row r="362282"/>
    <row r="362283"/>
    <row r="362284"/>
    <row r="362285"/>
    <row r="362286"/>
    <row r="362287"/>
    <row r="362288"/>
    <row r="362289"/>
    <row r="362290"/>
    <row r="362291"/>
    <row r="362292"/>
    <row r="362293"/>
    <row r="362294"/>
    <row r="362295"/>
    <row r="362296"/>
    <row r="362297"/>
    <row r="362298"/>
    <row r="362299"/>
    <row r="362300"/>
    <row r="362301"/>
    <row r="362302"/>
    <row r="362303"/>
    <row r="362304"/>
    <row r="362305"/>
    <row r="362306"/>
    <row r="362307"/>
    <row r="362308"/>
    <row r="362309"/>
    <row r="362310"/>
    <row r="362311"/>
    <row r="362312"/>
    <row r="362313"/>
    <row r="362314"/>
    <row r="362315"/>
    <row r="362316"/>
    <row r="362317"/>
    <row r="362318"/>
    <row r="362319"/>
    <row r="362320"/>
    <row r="362321"/>
    <row r="362322"/>
    <row r="362323"/>
    <row r="362324"/>
    <row r="362325"/>
    <row r="362326"/>
    <row r="362327"/>
    <row r="362328"/>
    <row r="362329"/>
    <row r="362330"/>
    <row r="362331"/>
    <row r="362332"/>
    <row r="362333"/>
    <row r="362334"/>
    <row r="362335"/>
    <row r="362336"/>
    <row r="362337"/>
    <row r="362338"/>
    <row r="362339"/>
    <row r="362340"/>
    <row r="362341"/>
    <row r="362342"/>
    <row r="362343"/>
    <row r="362344"/>
    <row r="362345"/>
    <row r="362346"/>
    <row r="362347"/>
    <row r="362348"/>
    <row r="362349"/>
    <row r="362350"/>
    <row r="362351"/>
    <row r="362352"/>
    <row r="362353"/>
    <row r="362354"/>
    <row r="362355"/>
    <row r="362356"/>
    <row r="362357"/>
    <row r="362358"/>
    <row r="362359"/>
    <row r="362360"/>
    <row r="362361"/>
    <row r="362362"/>
    <row r="362363"/>
    <row r="362364"/>
    <row r="362365"/>
    <row r="362366"/>
    <row r="362367"/>
    <row r="362368"/>
    <row r="362369"/>
    <row r="362370"/>
    <row r="362371"/>
    <row r="362372"/>
    <row r="362373"/>
    <row r="362374"/>
    <row r="362375"/>
    <row r="362376"/>
    <row r="362377"/>
    <row r="362378"/>
    <row r="362379"/>
    <row r="362380"/>
    <row r="362381"/>
    <row r="362382"/>
    <row r="362383"/>
    <row r="362384"/>
    <row r="362385"/>
    <row r="362386"/>
    <row r="362387"/>
    <row r="362388"/>
    <row r="362389"/>
    <row r="362390"/>
    <row r="362391"/>
    <row r="362392"/>
    <row r="362393"/>
    <row r="362394"/>
    <row r="362395"/>
    <row r="362396"/>
    <row r="362397"/>
    <row r="362398"/>
    <row r="362399"/>
    <row r="362400"/>
    <row r="362401"/>
    <row r="362402"/>
    <row r="362403"/>
    <row r="362404"/>
    <row r="362405"/>
    <row r="362406"/>
    <row r="362407"/>
    <row r="362408"/>
    <row r="362409"/>
    <row r="362410"/>
    <row r="362411"/>
    <row r="362412"/>
    <row r="362413"/>
    <row r="362414"/>
    <row r="362415"/>
    <row r="362416"/>
    <row r="362417"/>
    <row r="362418"/>
    <row r="362419"/>
    <row r="362420"/>
    <row r="362421"/>
    <row r="362422"/>
    <row r="362423"/>
    <row r="362424"/>
    <row r="362425"/>
    <row r="362426"/>
    <row r="362427"/>
    <row r="362428"/>
    <row r="362429"/>
    <row r="362430"/>
    <row r="362431"/>
    <row r="362432"/>
    <row r="362433"/>
    <row r="362434"/>
    <row r="362435"/>
    <row r="362436"/>
    <row r="362437"/>
    <row r="362438"/>
    <row r="362439"/>
    <row r="362440"/>
    <row r="362441"/>
    <row r="362442"/>
    <row r="362443"/>
    <row r="362444"/>
    <row r="362445"/>
    <row r="362446"/>
    <row r="362447"/>
    <row r="362448"/>
    <row r="362449"/>
    <row r="362450"/>
    <row r="362451"/>
    <row r="362452"/>
    <row r="362453"/>
    <row r="362454"/>
    <row r="362455"/>
    <row r="362456"/>
    <row r="362457"/>
    <row r="362458"/>
    <row r="362459"/>
    <row r="362460"/>
    <row r="362461"/>
    <row r="362462"/>
    <row r="362463"/>
    <row r="362464"/>
    <row r="362465"/>
    <row r="362466"/>
    <row r="362467"/>
    <row r="362468"/>
    <row r="362469"/>
    <row r="362470"/>
    <row r="362471"/>
    <row r="362472"/>
    <row r="362473"/>
    <row r="362474"/>
    <row r="362475"/>
    <row r="362476"/>
    <row r="362477"/>
    <row r="362478"/>
    <row r="362479"/>
    <row r="362480"/>
    <row r="362481"/>
    <row r="362482"/>
    <row r="362483"/>
    <row r="362484"/>
    <row r="362485"/>
    <row r="362486"/>
    <row r="362487"/>
    <row r="362488"/>
    <row r="362489"/>
    <row r="362490"/>
    <row r="362491"/>
    <row r="362492"/>
    <row r="362493"/>
    <row r="362494"/>
    <row r="362495"/>
    <row r="362496"/>
    <row r="362497"/>
    <row r="362498"/>
    <row r="362499"/>
    <row r="362500"/>
    <row r="362501"/>
    <row r="362502"/>
    <row r="362503"/>
    <row r="362504"/>
    <row r="362505"/>
    <row r="362506"/>
    <row r="362507"/>
    <row r="362508"/>
    <row r="362509"/>
    <row r="362510"/>
    <row r="362511"/>
    <row r="362512"/>
    <row r="362513"/>
    <row r="362514"/>
    <row r="362515"/>
    <row r="362516"/>
    <row r="362517"/>
    <row r="362518"/>
    <row r="362519"/>
    <row r="362520"/>
    <row r="362521"/>
    <row r="362522"/>
    <row r="362523"/>
    <row r="362524"/>
    <row r="362525"/>
    <row r="362526"/>
    <row r="362527"/>
    <row r="362528"/>
    <row r="362529"/>
    <row r="362530"/>
    <row r="362531"/>
    <row r="362532"/>
    <row r="362533"/>
    <row r="362534"/>
    <row r="362535"/>
    <row r="362536"/>
    <row r="362537"/>
    <row r="362538"/>
    <row r="362539"/>
    <row r="362540"/>
    <row r="362541"/>
    <row r="362542"/>
    <row r="362543"/>
    <row r="362544"/>
    <row r="362545"/>
    <row r="362546"/>
    <row r="362547"/>
    <row r="362548"/>
    <row r="362549"/>
    <row r="362550"/>
    <row r="362551"/>
    <row r="362552"/>
    <row r="362553"/>
    <row r="362554"/>
    <row r="362555"/>
    <row r="362556"/>
    <row r="362557"/>
    <row r="362558"/>
    <row r="362559"/>
    <row r="362560"/>
    <row r="362561"/>
    <row r="362562"/>
    <row r="362563"/>
    <row r="362564"/>
    <row r="362565"/>
    <row r="362566"/>
    <row r="362567"/>
    <row r="362568"/>
    <row r="362569"/>
    <row r="362570"/>
    <row r="362571"/>
    <row r="362572"/>
    <row r="362573"/>
    <row r="362574"/>
    <row r="362575"/>
    <row r="362576"/>
    <row r="362577"/>
    <row r="362578"/>
    <row r="362579"/>
    <row r="362580"/>
    <row r="362581"/>
    <row r="362582"/>
    <row r="362583"/>
    <row r="362584"/>
    <row r="362585"/>
    <row r="362586"/>
    <row r="362587"/>
    <row r="362588"/>
    <row r="362589"/>
    <row r="362590"/>
    <row r="362591"/>
    <row r="362592"/>
    <row r="362593"/>
    <row r="362594"/>
    <row r="362595"/>
    <row r="362596"/>
    <row r="362597"/>
    <row r="362598"/>
    <row r="362599"/>
    <row r="362600"/>
    <row r="362601"/>
    <row r="362602"/>
    <row r="362603"/>
    <row r="362604"/>
    <row r="362605"/>
    <row r="362606"/>
    <row r="362607"/>
    <row r="362608"/>
    <row r="362609"/>
    <row r="362610"/>
    <row r="362611"/>
    <row r="362612"/>
    <row r="362613"/>
    <row r="362614"/>
    <row r="362615"/>
    <row r="362616"/>
    <row r="362617"/>
    <row r="362618"/>
    <row r="362619"/>
    <row r="362620"/>
    <row r="362621"/>
    <row r="362622"/>
    <row r="362623"/>
    <row r="362624"/>
    <row r="362625"/>
    <row r="362626"/>
    <row r="362627"/>
    <row r="362628"/>
    <row r="362629"/>
    <row r="362630"/>
    <row r="362631"/>
    <row r="362632"/>
    <row r="362633"/>
    <row r="362634"/>
    <row r="362635"/>
    <row r="362636"/>
    <row r="362637"/>
    <row r="362638"/>
    <row r="362639"/>
    <row r="362640"/>
    <row r="362641"/>
    <row r="362642"/>
    <row r="362643"/>
    <row r="362644"/>
    <row r="362645"/>
    <row r="362646"/>
    <row r="362647"/>
    <row r="362648"/>
    <row r="362649"/>
    <row r="362650"/>
    <row r="362651"/>
    <row r="362652"/>
    <row r="362653"/>
    <row r="362654"/>
    <row r="362655"/>
    <row r="362656"/>
    <row r="362657"/>
    <row r="362658"/>
    <row r="362659"/>
    <row r="362660"/>
    <row r="362661"/>
    <row r="362662"/>
    <row r="362663"/>
    <row r="362664"/>
    <row r="362665"/>
    <row r="362666"/>
    <row r="362667"/>
    <row r="362668"/>
    <row r="362669"/>
    <row r="362670"/>
    <row r="362671"/>
    <row r="362672"/>
    <row r="362673"/>
    <row r="362674"/>
    <row r="362675"/>
    <row r="362676"/>
    <row r="362677"/>
    <row r="362678"/>
    <row r="362679"/>
    <row r="362680"/>
    <row r="362681"/>
    <row r="362682"/>
    <row r="362683"/>
    <row r="362684"/>
    <row r="362685"/>
    <row r="362686"/>
    <row r="362687"/>
    <row r="362688"/>
    <row r="362689"/>
    <row r="362690"/>
    <row r="362691"/>
    <row r="362692"/>
    <row r="362693"/>
    <row r="362694"/>
    <row r="362695"/>
    <row r="362696"/>
    <row r="362697"/>
    <row r="362698"/>
    <row r="362699"/>
    <row r="362700"/>
    <row r="362701"/>
    <row r="362702"/>
    <row r="362703"/>
    <row r="362704"/>
    <row r="362705"/>
    <row r="362706"/>
    <row r="362707"/>
    <row r="362708"/>
    <row r="362709"/>
    <row r="362710"/>
    <row r="362711"/>
    <row r="362712"/>
    <row r="362713"/>
    <row r="362714"/>
    <row r="362715"/>
    <row r="362716"/>
    <row r="362717"/>
    <row r="362718"/>
    <row r="362719"/>
    <row r="362720"/>
    <row r="362721"/>
    <row r="362722"/>
    <row r="362723"/>
    <row r="362724"/>
    <row r="362725"/>
    <row r="362726"/>
    <row r="362727"/>
    <row r="362728"/>
    <row r="362729"/>
    <row r="362730"/>
    <row r="362731"/>
    <row r="362732"/>
    <row r="362733"/>
    <row r="362734"/>
    <row r="362735"/>
    <row r="362736"/>
    <row r="362737"/>
    <row r="362738"/>
    <row r="362739"/>
    <row r="362740"/>
    <row r="362741"/>
    <row r="362742"/>
    <row r="362743"/>
    <row r="362744"/>
    <row r="362745"/>
    <row r="362746"/>
    <row r="362747"/>
    <row r="362748"/>
    <row r="362749"/>
    <row r="362750"/>
    <row r="362751"/>
    <row r="362752"/>
    <row r="362753"/>
    <row r="362754"/>
    <row r="362755"/>
    <row r="362756"/>
    <row r="362757"/>
    <row r="362758"/>
    <row r="362759"/>
    <row r="362760"/>
    <row r="362761"/>
    <row r="362762"/>
    <row r="362763"/>
    <row r="362764"/>
    <row r="362765"/>
    <row r="362766"/>
    <row r="362767"/>
    <row r="362768"/>
    <row r="362769"/>
    <row r="362770"/>
    <row r="362771"/>
    <row r="362772"/>
    <row r="362773"/>
    <row r="362774"/>
    <row r="362775"/>
    <row r="362776"/>
    <row r="362777"/>
    <row r="362778"/>
    <row r="362779"/>
    <row r="362780"/>
    <row r="362781"/>
    <row r="362782"/>
    <row r="362783"/>
    <row r="362784"/>
    <row r="362785"/>
    <row r="362786"/>
    <row r="362787"/>
    <row r="362788"/>
    <row r="362789"/>
    <row r="362790"/>
    <row r="362791"/>
    <row r="362792"/>
    <row r="362793"/>
    <row r="362794"/>
    <row r="362795"/>
    <row r="362796"/>
    <row r="362797"/>
    <row r="362798"/>
    <row r="362799"/>
    <row r="362800"/>
    <row r="362801"/>
    <row r="362802"/>
    <row r="362803"/>
    <row r="362804"/>
    <row r="362805"/>
    <row r="362806"/>
    <row r="362807"/>
    <row r="362808"/>
    <row r="362809"/>
    <row r="362810"/>
    <row r="362811"/>
    <row r="362812"/>
    <row r="362813"/>
    <row r="362814"/>
    <row r="362815"/>
    <row r="362816"/>
    <row r="362817"/>
    <row r="362818"/>
    <row r="362819"/>
    <row r="362820"/>
    <row r="362821"/>
    <row r="362822"/>
    <row r="362823"/>
    <row r="362824"/>
    <row r="362825"/>
    <row r="362826"/>
    <row r="362827"/>
    <row r="362828"/>
    <row r="362829"/>
    <row r="362830"/>
    <row r="362831"/>
    <row r="362832"/>
    <row r="362833"/>
    <row r="362834"/>
    <row r="362835"/>
    <row r="362836"/>
    <row r="362837"/>
    <row r="362838"/>
    <row r="362839"/>
    <row r="362840"/>
    <row r="362841"/>
    <row r="362842"/>
    <row r="362843"/>
    <row r="362844"/>
    <row r="362845"/>
    <row r="362846"/>
    <row r="362847"/>
    <row r="362848"/>
    <row r="362849"/>
    <row r="362850"/>
    <row r="362851"/>
    <row r="362852"/>
    <row r="362853"/>
    <row r="362854"/>
    <row r="362855"/>
    <row r="362856"/>
    <row r="362857"/>
    <row r="362858"/>
    <row r="362859"/>
    <row r="362860"/>
    <row r="362861"/>
    <row r="362862"/>
    <row r="362863"/>
    <row r="362864"/>
    <row r="362865"/>
    <row r="362866"/>
    <row r="362867"/>
    <row r="362868"/>
    <row r="362869"/>
    <row r="362870"/>
    <row r="362871"/>
    <row r="362872"/>
    <row r="362873"/>
    <row r="362874"/>
    <row r="362875"/>
    <row r="362876"/>
    <row r="362877"/>
    <row r="362878"/>
    <row r="362879"/>
    <row r="362880"/>
    <row r="362881"/>
    <row r="362882"/>
    <row r="362883"/>
    <row r="362884"/>
    <row r="362885"/>
    <row r="362886"/>
    <row r="362887"/>
    <row r="362888"/>
    <row r="362889"/>
    <row r="362890"/>
    <row r="362891"/>
    <row r="362892"/>
    <row r="362893"/>
    <row r="362894"/>
    <row r="362895"/>
    <row r="362896"/>
    <row r="362897"/>
    <row r="362898"/>
    <row r="362899"/>
    <row r="362900"/>
    <row r="362901"/>
    <row r="362902"/>
    <row r="362903"/>
    <row r="362904"/>
    <row r="362905"/>
    <row r="362906"/>
    <row r="362907"/>
    <row r="362908"/>
    <row r="362909"/>
    <row r="362910"/>
    <row r="362911"/>
    <row r="362912"/>
    <row r="362913"/>
    <row r="362914"/>
    <row r="362915"/>
    <row r="362916"/>
    <row r="362917"/>
    <row r="362918"/>
    <row r="362919"/>
    <row r="362920"/>
    <row r="362921"/>
    <row r="362922"/>
    <row r="362923"/>
    <row r="362924"/>
    <row r="362925"/>
    <row r="362926"/>
    <row r="362927"/>
    <row r="362928"/>
    <row r="362929"/>
    <row r="362930"/>
    <row r="362931"/>
    <row r="362932"/>
    <row r="362933"/>
    <row r="362934"/>
    <row r="362935"/>
    <row r="362936"/>
    <row r="362937"/>
    <row r="362938"/>
    <row r="362939"/>
    <row r="362940"/>
    <row r="362941"/>
    <row r="362942"/>
    <row r="362943"/>
    <row r="362944"/>
    <row r="362945"/>
    <row r="362946"/>
    <row r="362947"/>
    <row r="362948"/>
    <row r="362949"/>
    <row r="362950"/>
    <row r="362951"/>
    <row r="362952"/>
    <row r="362953"/>
    <row r="362954"/>
    <row r="362955"/>
    <row r="362956"/>
    <row r="362957"/>
    <row r="362958"/>
    <row r="362959"/>
    <row r="362960"/>
    <row r="362961"/>
    <row r="362962"/>
    <row r="362963"/>
    <row r="362964"/>
    <row r="362965"/>
    <row r="362966"/>
    <row r="362967"/>
    <row r="362968"/>
    <row r="362969"/>
    <row r="362970"/>
    <row r="362971"/>
    <row r="362972"/>
    <row r="362973"/>
    <row r="362974"/>
    <row r="362975"/>
    <row r="362976"/>
    <row r="362977"/>
    <row r="362978"/>
    <row r="362979"/>
    <row r="362980"/>
    <row r="362981"/>
    <row r="362982"/>
    <row r="362983"/>
    <row r="362984"/>
    <row r="362985"/>
    <row r="362986"/>
    <row r="362987"/>
    <row r="362988"/>
    <row r="362989"/>
    <row r="362990"/>
    <row r="362991"/>
    <row r="362992"/>
    <row r="362993"/>
    <row r="362994"/>
    <row r="362995"/>
    <row r="362996"/>
    <row r="362997"/>
    <row r="362998"/>
    <row r="362999"/>
    <row r="363000"/>
    <row r="363001"/>
    <row r="363002"/>
    <row r="363003"/>
    <row r="363004"/>
    <row r="363005"/>
    <row r="363006"/>
    <row r="363007"/>
    <row r="363008"/>
    <row r="363009"/>
    <row r="363010"/>
    <row r="363011"/>
    <row r="363012"/>
    <row r="363013"/>
    <row r="363014"/>
    <row r="363015"/>
    <row r="363016"/>
    <row r="363017"/>
    <row r="363018"/>
    <row r="363019"/>
    <row r="363020"/>
    <row r="363021"/>
    <row r="363022"/>
    <row r="363023"/>
    <row r="363024"/>
    <row r="363025"/>
    <row r="363026"/>
    <row r="363027"/>
    <row r="363028"/>
    <row r="363029"/>
    <row r="363030"/>
    <row r="363031"/>
    <row r="363032"/>
    <row r="363033"/>
    <row r="363034"/>
    <row r="363035"/>
    <row r="363036"/>
    <row r="363037"/>
    <row r="363038"/>
    <row r="363039"/>
    <row r="363040"/>
    <row r="363041"/>
    <row r="363042"/>
    <row r="363043"/>
    <row r="363044"/>
    <row r="363045"/>
    <row r="363046"/>
    <row r="363047"/>
    <row r="363048"/>
    <row r="363049"/>
    <row r="363050"/>
    <row r="363051"/>
    <row r="363052"/>
    <row r="363053"/>
    <row r="363054"/>
    <row r="363055"/>
    <row r="363056"/>
    <row r="363057"/>
    <row r="363058"/>
    <row r="363059"/>
    <row r="363060"/>
    <row r="363061"/>
    <row r="363062"/>
    <row r="363063"/>
    <row r="363064"/>
    <row r="363065"/>
    <row r="363066"/>
    <row r="363067"/>
    <row r="363068"/>
    <row r="363069"/>
    <row r="363070"/>
    <row r="363071"/>
    <row r="363072"/>
    <row r="363073"/>
    <row r="363074"/>
    <row r="363075"/>
    <row r="363076"/>
    <row r="363077"/>
    <row r="363078"/>
    <row r="363079"/>
    <row r="363080"/>
    <row r="363081"/>
    <row r="363082"/>
    <row r="363083"/>
    <row r="363084"/>
    <row r="363085"/>
    <row r="363086"/>
    <row r="363087"/>
    <row r="363088"/>
    <row r="363089"/>
    <row r="363090"/>
    <row r="363091"/>
    <row r="363092"/>
    <row r="363093"/>
    <row r="363094"/>
    <row r="363095"/>
    <row r="363096"/>
    <row r="363097"/>
    <row r="363098"/>
    <row r="363099"/>
    <row r="363100"/>
    <row r="363101"/>
    <row r="363102"/>
    <row r="363103"/>
    <row r="363104"/>
    <row r="363105"/>
    <row r="363106"/>
    <row r="363107"/>
    <row r="363108"/>
    <row r="363109"/>
    <row r="363110"/>
    <row r="363111"/>
    <row r="363112"/>
    <row r="363113"/>
    <row r="363114"/>
    <row r="363115"/>
    <row r="363116"/>
    <row r="363117"/>
    <row r="363118"/>
    <row r="363119"/>
    <row r="363120"/>
    <row r="363121"/>
    <row r="363122"/>
    <row r="363123"/>
    <row r="363124"/>
    <row r="363125"/>
    <row r="363126"/>
    <row r="363127"/>
    <row r="363128"/>
    <row r="363129"/>
    <row r="363130"/>
    <row r="363131"/>
    <row r="363132"/>
    <row r="363133"/>
    <row r="363134"/>
    <row r="363135"/>
    <row r="363136"/>
    <row r="363137"/>
    <row r="363138"/>
    <row r="363139"/>
    <row r="363140"/>
    <row r="363141"/>
    <row r="363142"/>
    <row r="363143"/>
    <row r="363144"/>
    <row r="363145"/>
    <row r="363146"/>
    <row r="363147"/>
    <row r="363148"/>
    <row r="363149"/>
    <row r="363150"/>
    <row r="363151"/>
    <row r="363152"/>
    <row r="363153"/>
    <row r="363154"/>
    <row r="363155"/>
    <row r="363156"/>
    <row r="363157"/>
    <row r="363158"/>
    <row r="363159"/>
    <row r="363160"/>
    <row r="363161"/>
    <row r="363162"/>
    <row r="363163"/>
    <row r="363164"/>
    <row r="363165"/>
    <row r="363166"/>
    <row r="363167"/>
    <row r="363168"/>
    <row r="363169"/>
    <row r="363170"/>
    <row r="363171"/>
    <row r="363172"/>
    <row r="363173"/>
    <row r="363174"/>
    <row r="363175"/>
    <row r="363176"/>
    <row r="363177"/>
    <row r="363178"/>
    <row r="363179"/>
    <row r="363180"/>
    <row r="363181"/>
    <row r="363182"/>
    <row r="363183"/>
    <row r="363184"/>
    <row r="363185"/>
    <row r="363186"/>
    <row r="363187"/>
    <row r="363188"/>
    <row r="363189"/>
    <row r="363190"/>
    <row r="363191"/>
    <row r="363192"/>
    <row r="363193"/>
    <row r="363194"/>
    <row r="363195"/>
    <row r="363196"/>
    <row r="363197"/>
    <row r="363198"/>
    <row r="363199"/>
    <row r="363200"/>
    <row r="363201"/>
    <row r="363202"/>
    <row r="363203"/>
    <row r="363204"/>
    <row r="363205"/>
    <row r="363206"/>
    <row r="363207"/>
    <row r="363208"/>
    <row r="363209"/>
    <row r="363210"/>
    <row r="363211"/>
    <row r="363212"/>
    <row r="363213"/>
    <row r="363214"/>
    <row r="363215"/>
    <row r="363216"/>
    <row r="363217"/>
    <row r="363218"/>
    <row r="363219"/>
    <row r="363220"/>
    <row r="363221"/>
    <row r="363222"/>
    <row r="363223"/>
    <row r="363224"/>
    <row r="363225"/>
    <row r="363226"/>
    <row r="363227"/>
    <row r="363228"/>
    <row r="363229"/>
    <row r="363230"/>
    <row r="363231"/>
    <row r="363232"/>
    <row r="363233"/>
    <row r="363234"/>
    <row r="363235"/>
    <row r="363236"/>
    <row r="363237"/>
    <row r="363238"/>
    <row r="363239"/>
    <row r="363240"/>
    <row r="363241"/>
    <row r="363242"/>
    <row r="363243"/>
    <row r="363244"/>
    <row r="363245"/>
    <row r="363246"/>
    <row r="363247"/>
    <row r="363248"/>
    <row r="363249"/>
    <row r="363250"/>
    <row r="363251"/>
    <row r="363252"/>
    <row r="363253"/>
    <row r="363254"/>
    <row r="363255"/>
    <row r="363256"/>
    <row r="363257"/>
    <row r="363258"/>
    <row r="363259"/>
    <row r="363260"/>
    <row r="363261"/>
    <row r="363262"/>
    <row r="363263"/>
    <row r="363264"/>
    <row r="363265"/>
    <row r="363266"/>
    <row r="363267"/>
    <row r="363268"/>
    <row r="363269"/>
    <row r="363270"/>
    <row r="363271"/>
    <row r="363272"/>
    <row r="363273"/>
    <row r="363274"/>
    <row r="363275"/>
    <row r="363276"/>
    <row r="363277"/>
    <row r="363278"/>
    <row r="363279"/>
    <row r="363280"/>
    <row r="363281"/>
    <row r="363282"/>
    <row r="363283"/>
    <row r="363284"/>
    <row r="363285"/>
    <row r="363286"/>
    <row r="363287"/>
    <row r="363288"/>
    <row r="363289"/>
    <row r="363290"/>
    <row r="363291"/>
    <row r="363292"/>
    <row r="363293"/>
    <row r="363294"/>
    <row r="363295"/>
    <row r="363296"/>
    <row r="363297"/>
    <row r="363298"/>
    <row r="363299"/>
    <row r="363300"/>
    <row r="363301"/>
    <row r="363302"/>
    <row r="363303"/>
    <row r="363304"/>
    <row r="363305"/>
    <row r="363306"/>
    <row r="363307"/>
    <row r="363308"/>
    <row r="363309"/>
    <row r="363310"/>
    <row r="363311"/>
    <row r="363312"/>
    <row r="363313"/>
    <row r="363314"/>
    <row r="363315"/>
    <row r="363316"/>
    <row r="363317"/>
    <row r="363318"/>
    <row r="363319"/>
    <row r="363320"/>
    <row r="363321"/>
    <row r="363322"/>
    <row r="363323"/>
    <row r="363324"/>
    <row r="363325"/>
    <row r="363326"/>
    <row r="363327"/>
    <row r="363328"/>
    <row r="363329"/>
    <row r="363330"/>
    <row r="363331"/>
    <row r="363332"/>
    <row r="363333"/>
    <row r="363334"/>
    <row r="363335"/>
    <row r="363336"/>
    <row r="363337"/>
    <row r="363338"/>
    <row r="363339"/>
    <row r="363340"/>
    <row r="363341"/>
    <row r="363342"/>
    <row r="363343"/>
    <row r="363344"/>
    <row r="363345"/>
    <row r="363346"/>
    <row r="363347"/>
    <row r="363348"/>
    <row r="363349"/>
    <row r="363350"/>
    <row r="363351"/>
    <row r="363352"/>
    <row r="363353"/>
    <row r="363354"/>
    <row r="363355"/>
    <row r="363356"/>
    <row r="363357"/>
    <row r="363358"/>
    <row r="363359"/>
    <row r="363360"/>
    <row r="363361"/>
    <row r="363362"/>
    <row r="363363"/>
    <row r="363364"/>
    <row r="363365"/>
    <row r="363366"/>
    <row r="363367"/>
    <row r="363368"/>
    <row r="363369"/>
    <row r="363370"/>
    <row r="363371"/>
    <row r="363372"/>
    <row r="363373"/>
    <row r="363374"/>
    <row r="363375"/>
    <row r="363376"/>
    <row r="363377"/>
    <row r="363378"/>
    <row r="363379"/>
    <row r="363380"/>
    <row r="363381"/>
    <row r="363382"/>
    <row r="363383"/>
    <row r="363384"/>
    <row r="363385"/>
    <row r="363386"/>
    <row r="363387"/>
    <row r="363388"/>
    <row r="363389"/>
    <row r="363390"/>
    <row r="363391"/>
    <row r="363392"/>
    <row r="363393"/>
    <row r="363394"/>
    <row r="363395"/>
    <row r="363396"/>
    <row r="363397"/>
    <row r="363398"/>
    <row r="363399"/>
    <row r="363400"/>
    <row r="363401"/>
    <row r="363402"/>
    <row r="363403"/>
    <row r="363404"/>
    <row r="363405"/>
    <row r="363406"/>
    <row r="363407"/>
    <row r="363408"/>
    <row r="363409"/>
    <row r="363410"/>
    <row r="363411"/>
    <row r="363412"/>
    <row r="363413"/>
    <row r="363414"/>
    <row r="363415"/>
    <row r="363416"/>
    <row r="363417"/>
    <row r="363418"/>
    <row r="363419"/>
    <row r="363420"/>
    <row r="363421"/>
    <row r="363422"/>
    <row r="363423"/>
    <row r="363424"/>
    <row r="363425"/>
    <row r="363426"/>
    <row r="363427"/>
    <row r="363428"/>
    <row r="363429"/>
    <row r="363430"/>
    <row r="363431"/>
    <row r="363432"/>
    <row r="363433"/>
    <row r="363434"/>
    <row r="363435"/>
    <row r="363436"/>
    <row r="363437"/>
    <row r="363438"/>
    <row r="363439"/>
    <row r="363440"/>
    <row r="363441"/>
    <row r="363442"/>
    <row r="363443"/>
    <row r="363444"/>
    <row r="363445"/>
    <row r="363446"/>
    <row r="363447"/>
    <row r="363448"/>
    <row r="363449"/>
    <row r="363450"/>
    <row r="363451"/>
    <row r="363452"/>
    <row r="363453"/>
    <row r="363454"/>
    <row r="363455"/>
    <row r="363456"/>
    <row r="363457"/>
    <row r="363458"/>
    <row r="363459"/>
    <row r="363460"/>
    <row r="363461"/>
    <row r="363462"/>
    <row r="363463"/>
    <row r="363464"/>
    <row r="363465"/>
    <row r="363466"/>
    <row r="363467"/>
    <row r="363468"/>
    <row r="363469"/>
    <row r="363470"/>
    <row r="363471"/>
    <row r="363472"/>
    <row r="363473"/>
    <row r="363474"/>
    <row r="363475"/>
    <row r="363476"/>
    <row r="363477"/>
    <row r="363478"/>
    <row r="363479"/>
    <row r="363480"/>
    <row r="363481"/>
    <row r="363482"/>
    <row r="363483"/>
    <row r="363484"/>
    <row r="363485"/>
    <row r="363486"/>
    <row r="363487"/>
    <row r="363488"/>
    <row r="363489"/>
    <row r="363490"/>
    <row r="363491"/>
    <row r="363492"/>
    <row r="363493"/>
    <row r="363494"/>
    <row r="363495"/>
    <row r="363496"/>
    <row r="363497"/>
    <row r="363498"/>
    <row r="363499"/>
    <row r="363500"/>
    <row r="363501"/>
    <row r="363502"/>
    <row r="363503"/>
    <row r="363504"/>
    <row r="363505"/>
    <row r="363506"/>
    <row r="363507"/>
    <row r="363508"/>
    <row r="363509"/>
    <row r="363510"/>
    <row r="363511"/>
    <row r="363512"/>
    <row r="363513"/>
    <row r="363514"/>
    <row r="363515"/>
    <row r="363516"/>
    <row r="363517"/>
    <row r="363518"/>
    <row r="363519"/>
    <row r="363520"/>
    <row r="363521"/>
    <row r="363522"/>
    <row r="363523"/>
    <row r="363524"/>
    <row r="363525"/>
    <row r="363526"/>
    <row r="363527"/>
    <row r="363528"/>
    <row r="363529"/>
    <row r="363530"/>
    <row r="363531"/>
    <row r="363532"/>
    <row r="363533"/>
    <row r="363534"/>
    <row r="363535"/>
    <row r="363536"/>
    <row r="363537"/>
    <row r="363538"/>
    <row r="363539"/>
    <row r="363540"/>
    <row r="363541"/>
    <row r="363542"/>
    <row r="363543"/>
    <row r="363544"/>
    <row r="363545"/>
    <row r="363546"/>
    <row r="363547"/>
    <row r="363548"/>
    <row r="363549"/>
    <row r="363550"/>
    <row r="363551"/>
    <row r="363552"/>
    <row r="363553"/>
    <row r="363554"/>
    <row r="363555"/>
    <row r="363556"/>
    <row r="363557"/>
    <row r="363558"/>
    <row r="363559"/>
    <row r="363560"/>
    <row r="363561"/>
    <row r="363562"/>
    <row r="363563"/>
    <row r="363564"/>
    <row r="363565"/>
    <row r="363566"/>
    <row r="363567"/>
    <row r="363568"/>
    <row r="363569"/>
    <row r="363570"/>
    <row r="363571"/>
    <row r="363572"/>
    <row r="363573"/>
    <row r="363574"/>
    <row r="363575"/>
    <row r="363576"/>
    <row r="363577"/>
    <row r="363578"/>
    <row r="363579"/>
    <row r="363580"/>
    <row r="363581"/>
    <row r="363582"/>
    <row r="363583"/>
    <row r="363584"/>
    <row r="363585"/>
    <row r="363586"/>
    <row r="363587"/>
    <row r="363588"/>
    <row r="363589"/>
    <row r="363590"/>
    <row r="363591"/>
    <row r="363592"/>
    <row r="363593"/>
    <row r="363594"/>
    <row r="363595"/>
    <row r="363596"/>
    <row r="363597"/>
    <row r="363598"/>
    <row r="363599"/>
    <row r="363600"/>
    <row r="363601"/>
    <row r="363602"/>
    <row r="363603"/>
    <row r="363604"/>
    <row r="363605"/>
    <row r="363606"/>
    <row r="363607"/>
    <row r="363608"/>
    <row r="363609"/>
    <row r="363610"/>
    <row r="363611"/>
    <row r="363612"/>
    <row r="363613"/>
    <row r="363614"/>
    <row r="363615"/>
    <row r="363616"/>
    <row r="363617"/>
    <row r="363618"/>
    <row r="363619"/>
    <row r="363620"/>
    <row r="363621"/>
    <row r="363622"/>
    <row r="363623"/>
    <row r="363624"/>
    <row r="363625"/>
    <row r="363626"/>
    <row r="363627"/>
    <row r="363628"/>
    <row r="363629"/>
    <row r="363630"/>
    <row r="363631"/>
    <row r="363632"/>
    <row r="363633"/>
    <row r="363634"/>
    <row r="363635"/>
    <row r="363636"/>
    <row r="363637"/>
    <row r="363638"/>
    <row r="363639"/>
    <row r="363640"/>
    <row r="363641"/>
    <row r="363642"/>
    <row r="363643"/>
    <row r="363644"/>
    <row r="363645"/>
    <row r="363646"/>
    <row r="363647"/>
    <row r="363648"/>
    <row r="363649"/>
    <row r="363650"/>
    <row r="363651"/>
    <row r="363652"/>
    <row r="363653"/>
    <row r="363654"/>
    <row r="363655"/>
    <row r="363656"/>
    <row r="363657"/>
    <row r="363658"/>
    <row r="363659"/>
    <row r="363660"/>
    <row r="363661"/>
    <row r="363662"/>
    <row r="363663"/>
    <row r="363664"/>
    <row r="363665"/>
    <row r="363666"/>
    <row r="363667"/>
    <row r="363668"/>
    <row r="363669"/>
    <row r="363670"/>
    <row r="363671"/>
    <row r="363672"/>
    <row r="363673"/>
    <row r="363674"/>
    <row r="363675"/>
    <row r="363676"/>
    <row r="363677"/>
    <row r="363678"/>
    <row r="363679"/>
    <row r="363680"/>
    <row r="363681"/>
    <row r="363682"/>
    <row r="363683"/>
    <row r="363684"/>
    <row r="363685"/>
    <row r="363686"/>
    <row r="363687"/>
    <row r="363688"/>
    <row r="363689"/>
    <row r="363690"/>
    <row r="363691"/>
    <row r="363692"/>
    <row r="363693"/>
    <row r="363694"/>
    <row r="363695"/>
    <row r="363696"/>
    <row r="363697"/>
    <row r="363698"/>
    <row r="363699"/>
    <row r="363700"/>
    <row r="363701"/>
    <row r="363702"/>
    <row r="363703"/>
    <row r="363704"/>
    <row r="363705"/>
    <row r="363706"/>
    <row r="363707"/>
    <row r="363708"/>
    <row r="363709"/>
    <row r="363710"/>
    <row r="363711"/>
    <row r="363712"/>
    <row r="363713"/>
    <row r="363714"/>
    <row r="363715"/>
    <row r="363716"/>
    <row r="363717"/>
    <row r="363718"/>
    <row r="363719"/>
    <row r="363720"/>
    <row r="363721"/>
    <row r="363722"/>
    <row r="363723"/>
    <row r="363724"/>
    <row r="363725"/>
    <row r="363726"/>
    <row r="363727"/>
    <row r="363728"/>
    <row r="363729"/>
    <row r="363730"/>
    <row r="363731"/>
    <row r="363732"/>
    <row r="363733"/>
    <row r="363734"/>
    <row r="363735"/>
    <row r="363736"/>
    <row r="363737"/>
    <row r="363738"/>
    <row r="363739"/>
    <row r="363740"/>
    <row r="363741"/>
    <row r="363742"/>
    <row r="363743"/>
    <row r="363744"/>
    <row r="363745"/>
    <row r="363746"/>
    <row r="363747"/>
    <row r="363748"/>
    <row r="363749"/>
    <row r="363750"/>
    <row r="363751"/>
    <row r="363752"/>
    <row r="363753"/>
    <row r="363754"/>
    <row r="363755"/>
    <row r="363756"/>
    <row r="363757"/>
    <row r="363758"/>
    <row r="363759"/>
    <row r="363760"/>
    <row r="363761"/>
    <row r="363762"/>
    <row r="363763"/>
    <row r="363764"/>
    <row r="363765"/>
    <row r="363766"/>
    <row r="363767"/>
    <row r="363768"/>
    <row r="363769"/>
    <row r="363770"/>
    <row r="363771"/>
    <row r="363772"/>
    <row r="363773"/>
    <row r="363774"/>
    <row r="363775"/>
    <row r="363776"/>
    <row r="363777"/>
    <row r="363778"/>
    <row r="363779"/>
    <row r="363780"/>
    <row r="363781"/>
    <row r="363782"/>
    <row r="363783"/>
    <row r="363784"/>
    <row r="363785"/>
    <row r="363786"/>
    <row r="363787"/>
    <row r="363788"/>
    <row r="363789"/>
    <row r="363790"/>
    <row r="363791"/>
    <row r="363792"/>
    <row r="363793"/>
    <row r="363794"/>
    <row r="363795"/>
    <row r="363796"/>
    <row r="363797"/>
    <row r="363798"/>
    <row r="363799"/>
    <row r="363800"/>
    <row r="363801"/>
    <row r="363802"/>
    <row r="363803"/>
    <row r="363804"/>
    <row r="363805"/>
    <row r="363806"/>
    <row r="363807"/>
    <row r="363808"/>
    <row r="363809"/>
    <row r="363810"/>
    <row r="363811"/>
    <row r="363812"/>
    <row r="363813"/>
    <row r="363814"/>
    <row r="363815"/>
    <row r="363816"/>
    <row r="363817"/>
    <row r="363818"/>
    <row r="363819"/>
    <row r="363820"/>
    <row r="363821"/>
    <row r="363822"/>
    <row r="363823"/>
    <row r="363824"/>
    <row r="363825"/>
    <row r="363826"/>
    <row r="363827"/>
    <row r="363828"/>
    <row r="363829"/>
    <row r="363830"/>
    <row r="363831"/>
    <row r="363832"/>
    <row r="363833"/>
    <row r="363834"/>
    <row r="363835"/>
    <row r="363836"/>
    <row r="363837"/>
    <row r="363838"/>
    <row r="363839"/>
    <row r="363840"/>
    <row r="363841"/>
    <row r="363842"/>
    <row r="363843"/>
    <row r="363844"/>
    <row r="363845"/>
    <row r="363846"/>
    <row r="363847"/>
    <row r="363848"/>
    <row r="363849"/>
    <row r="363850"/>
    <row r="363851"/>
    <row r="363852"/>
    <row r="363853"/>
    <row r="363854"/>
    <row r="363855"/>
    <row r="363856"/>
    <row r="363857"/>
    <row r="363858"/>
    <row r="363859"/>
    <row r="363860"/>
    <row r="363861"/>
    <row r="363862"/>
    <row r="363863"/>
    <row r="363864"/>
    <row r="363865"/>
    <row r="363866"/>
    <row r="363867"/>
    <row r="363868"/>
    <row r="363869"/>
    <row r="363870"/>
    <row r="363871"/>
    <row r="363872"/>
    <row r="363873"/>
    <row r="363874"/>
    <row r="363875"/>
    <row r="363876"/>
    <row r="363877"/>
    <row r="363878"/>
    <row r="363879"/>
    <row r="363880"/>
    <row r="363881"/>
    <row r="363882"/>
    <row r="363883"/>
    <row r="363884"/>
    <row r="363885"/>
    <row r="363886"/>
    <row r="363887"/>
    <row r="363888"/>
    <row r="363889"/>
    <row r="363890"/>
    <row r="363891"/>
    <row r="363892"/>
    <row r="363893"/>
    <row r="363894"/>
    <row r="363895"/>
    <row r="363896"/>
    <row r="363897"/>
    <row r="363898"/>
    <row r="363899"/>
    <row r="363900"/>
    <row r="363901"/>
    <row r="363902"/>
    <row r="363903"/>
    <row r="363904"/>
    <row r="363905"/>
    <row r="363906"/>
    <row r="363907"/>
    <row r="363908"/>
    <row r="363909"/>
    <row r="363910"/>
    <row r="363911"/>
    <row r="363912"/>
    <row r="363913"/>
    <row r="363914"/>
    <row r="363915"/>
    <row r="363916"/>
    <row r="363917"/>
    <row r="363918"/>
    <row r="363919"/>
    <row r="363920"/>
    <row r="363921"/>
    <row r="363922"/>
    <row r="363923"/>
    <row r="363924"/>
    <row r="363925"/>
    <row r="363926"/>
    <row r="363927"/>
    <row r="363928"/>
    <row r="363929"/>
    <row r="363930"/>
    <row r="363931"/>
    <row r="363932"/>
    <row r="363933"/>
    <row r="363934"/>
    <row r="363935"/>
    <row r="363936"/>
    <row r="363937"/>
    <row r="363938"/>
    <row r="363939"/>
    <row r="363940"/>
    <row r="363941"/>
    <row r="363942"/>
    <row r="363943"/>
    <row r="363944"/>
    <row r="363945"/>
    <row r="363946"/>
    <row r="363947"/>
    <row r="363948"/>
    <row r="363949"/>
    <row r="363950"/>
    <row r="363951"/>
    <row r="363952"/>
    <row r="363953"/>
    <row r="363954"/>
    <row r="363955"/>
    <row r="363956"/>
    <row r="363957"/>
    <row r="363958"/>
    <row r="363959"/>
    <row r="363960"/>
    <row r="363961"/>
    <row r="363962"/>
    <row r="363963"/>
    <row r="363964"/>
    <row r="363965"/>
    <row r="363966"/>
    <row r="363967"/>
    <row r="363968"/>
    <row r="363969"/>
    <row r="363970"/>
    <row r="363971"/>
    <row r="363972"/>
    <row r="363973"/>
    <row r="363974"/>
    <row r="363975"/>
    <row r="363976"/>
    <row r="363977"/>
    <row r="363978"/>
    <row r="363979"/>
    <row r="363980"/>
    <row r="363981"/>
    <row r="363982"/>
    <row r="363983"/>
    <row r="363984"/>
    <row r="363985"/>
    <row r="363986"/>
    <row r="363987"/>
    <row r="363988"/>
    <row r="363989"/>
    <row r="363990"/>
    <row r="363991"/>
    <row r="363992"/>
    <row r="363993"/>
    <row r="363994"/>
    <row r="363995"/>
    <row r="363996"/>
    <row r="363997"/>
    <row r="363998"/>
    <row r="363999"/>
    <row r="364000"/>
    <row r="364001"/>
    <row r="364002"/>
    <row r="364003"/>
    <row r="364004"/>
    <row r="364005"/>
    <row r="364006"/>
    <row r="364007"/>
    <row r="364008"/>
    <row r="364009"/>
    <row r="364010"/>
    <row r="364011"/>
    <row r="364012"/>
    <row r="364013"/>
    <row r="364014"/>
    <row r="364015"/>
    <row r="364016"/>
    <row r="364017"/>
    <row r="364018"/>
    <row r="364019"/>
    <row r="364020"/>
    <row r="364021"/>
    <row r="364022"/>
    <row r="364023"/>
    <row r="364024"/>
    <row r="364025"/>
    <row r="364026"/>
    <row r="364027"/>
    <row r="364028"/>
    <row r="364029"/>
    <row r="364030"/>
    <row r="364031"/>
    <row r="364032"/>
    <row r="364033"/>
    <row r="364034"/>
    <row r="364035"/>
    <row r="364036"/>
    <row r="364037"/>
    <row r="364038"/>
    <row r="364039"/>
    <row r="364040"/>
    <row r="364041"/>
    <row r="364042"/>
    <row r="364043"/>
    <row r="364044"/>
    <row r="364045"/>
    <row r="364046"/>
    <row r="364047"/>
    <row r="364048"/>
    <row r="364049"/>
    <row r="364050"/>
    <row r="364051"/>
    <row r="364052"/>
    <row r="364053"/>
    <row r="364054"/>
    <row r="364055"/>
    <row r="364056"/>
    <row r="364057"/>
    <row r="364058"/>
    <row r="364059"/>
    <row r="364060"/>
    <row r="364061"/>
    <row r="364062"/>
    <row r="364063"/>
    <row r="364064"/>
    <row r="364065"/>
    <row r="364066"/>
    <row r="364067"/>
    <row r="364068"/>
    <row r="364069"/>
    <row r="364070"/>
    <row r="364071"/>
    <row r="364072"/>
    <row r="364073"/>
    <row r="364074"/>
    <row r="364075"/>
    <row r="364076"/>
    <row r="364077"/>
    <row r="364078"/>
    <row r="364079"/>
    <row r="364080"/>
    <row r="364081"/>
    <row r="364082"/>
    <row r="364083"/>
    <row r="364084"/>
    <row r="364085"/>
    <row r="364086"/>
    <row r="364087"/>
    <row r="364088"/>
    <row r="364089"/>
    <row r="364090"/>
    <row r="364091"/>
    <row r="364092"/>
    <row r="364093"/>
    <row r="364094"/>
    <row r="364095"/>
    <row r="364096"/>
    <row r="364097"/>
    <row r="364098"/>
    <row r="364099"/>
    <row r="364100"/>
    <row r="364101"/>
    <row r="364102"/>
    <row r="364103"/>
    <row r="364104"/>
    <row r="364105"/>
    <row r="364106"/>
    <row r="364107"/>
    <row r="364108"/>
    <row r="364109"/>
    <row r="364110"/>
    <row r="364111"/>
    <row r="364112"/>
    <row r="364113"/>
    <row r="364114"/>
    <row r="364115"/>
    <row r="364116"/>
    <row r="364117"/>
    <row r="364118"/>
    <row r="364119"/>
    <row r="364120"/>
    <row r="364121"/>
    <row r="364122"/>
    <row r="364123"/>
    <row r="364124"/>
    <row r="364125"/>
    <row r="364126"/>
    <row r="364127"/>
    <row r="364128"/>
    <row r="364129"/>
    <row r="364130"/>
    <row r="364131"/>
    <row r="364132"/>
    <row r="364133"/>
    <row r="364134"/>
    <row r="364135"/>
    <row r="364136"/>
    <row r="364137"/>
    <row r="364138"/>
    <row r="364139"/>
    <row r="364140"/>
    <row r="364141"/>
    <row r="364142"/>
    <row r="364143"/>
    <row r="364144"/>
    <row r="364145"/>
    <row r="364146"/>
    <row r="364147"/>
    <row r="364148"/>
    <row r="364149"/>
    <row r="364150"/>
    <row r="364151"/>
    <row r="364152"/>
    <row r="364153"/>
    <row r="364154"/>
    <row r="364155"/>
    <row r="364156"/>
    <row r="364157"/>
    <row r="364158"/>
    <row r="364159"/>
    <row r="364160"/>
    <row r="364161"/>
    <row r="364162"/>
    <row r="364163"/>
    <row r="364164"/>
    <row r="364165"/>
    <row r="364166"/>
    <row r="364167"/>
    <row r="364168"/>
    <row r="364169"/>
    <row r="364170"/>
    <row r="364171"/>
    <row r="364172"/>
    <row r="364173"/>
    <row r="364174"/>
    <row r="364175"/>
    <row r="364176"/>
    <row r="364177"/>
    <row r="364178"/>
    <row r="364179"/>
    <row r="364180"/>
    <row r="364181"/>
    <row r="364182"/>
    <row r="364183"/>
    <row r="364184"/>
    <row r="364185"/>
    <row r="364186"/>
    <row r="364187"/>
    <row r="364188"/>
    <row r="364189"/>
    <row r="364190"/>
    <row r="364191"/>
    <row r="364192"/>
    <row r="364193"/>
    <row r="364194"/>
    <row r="364195"/>
    <row r="364196"/>
    <row r="364197"/>
    <row r="364198"/>
    <row r="364199"/>
    <row r="364200"/>
    <row r="364201"/>
    <row r="364202"/>
    <row r="364203"/>
    <row r="364204"/>
    <row r="364205"/>
    <row r="364206"/>
    <row r="364207"/>
    <row r="364208"/>
    <row r="364209"/>
    <row r="364210"/>
    <row r="364211"/>
    <row r="364212"/>
    <row r="364213"/>
    <row r="364214"/>
    <row r="364215"/>
    <row r="364216"/>
    <row r="364217"/>
    <row r="364218"/>
    <row r="364219"/>
    <row r="364220"/>
    <row r="364221"/>
    <row r="364222"/>
    <row r="364223"/>
    <row r="364224"/>
    <row r="364225"/>
    <row r="364226"/>
    <row r="364227"/>
    <row r="364228"/>
    <row r="364229"/>
    <row r="364230"/>
    <row r="364231"/>
    <row r="364232"/>
    <row r="364233"/>
    <row r="364234"/>
    <row r="364235"/>
    <row r="364236"/>
    <row r="364237"/>
    <row r="364238"/>
    <row r="364239"/>
    <row r="364240"/>
    <row r="364241"/>
    <row r="364242"/>
    <row r="364243"/>
    <row r="364244"/>
    <row r="364245"/>
    <row r="364246"/>
    <row r="364247"/>
    <row r="364248"/>
    <row r="364249"/>
    <row r="364250"/>
    <row r="364251"/>
    <row r="364252"/>
    <row r="364253"/>
    <row r="364254"/>
    <row r="364255"/>
    <row r="364256"/>
    <row r="364257"/>
    <row r="364258"/>
    <row r="364259"/>
    <row r="364260"/>
    <row r="364261"/>
    <row r="364262"/>
    <row r="364263"/>
    <row r="364264"/>
    <row r="364265"/>
    <row r="364266"/>
    <row r="364267"/>
    <row r="364268"/>
    <row r="364269"/>
    <row r="364270"/>
    <row r="364271"/>
    <row r="364272"/>
    <row r="364273"/>
    <row r="364274"/>
    <row r="364275"/>
    <row r="364276"/>
    <row r="364277"/>
    <row r="364278"/>
    <row r="364279"/>
    <row r="364280"/>
    <row r="364281"/>
    <row r="364282"/>
    <row r="364283"/>
    <row r="364284"/>
    <row r="364285"/>
    <row r="364286"/>
    <row r="364287"/>
    <row r="364288"/>
    <row r="364289"/>
    <row r="364290"/>
    <row r="364291"/>
    <row r="364292"/>
    <row r="364293"/>
    <row r="364294"/>
    <row r="364295"/>
    <row r="364296"/>
    <row r="364297"/>
    <row r="364298"/>
    <row r="364299"/>
    <row r="364300"/>
    <row r="364301"/>
    <row r="364302"/>
    <row r="364303"/>
    <row r="364304"/>
    <row r="364305"/>
    <row r="364306"/>
    <row r="364307"/>
    <row r="364308"/>
    <row r="364309"/>
    <row r="364310"/>
    <row r="364311"/>
    <row r="364312"/>
    <row r="364313"/>
    <row r="364314"/>
    <row r="364315"/>
    <row r="364316"/>
    <row r="364317"/>
    <row r="364318"/>
    <row r="364319"/>
    <row r="364320"/>
    <row r="364321"/>
    <row r="364322"/>
    <row r="364323"/>
    <row r="364324"/>
    <row r="364325"/>
    <row r="364326"/>
    <row r="364327"/>
    <row r="364328"/>
    <row r="364329"/>
    <row r="364330"/>
    <row r="364331"/>
    <row r="364332"/>
    <row r="364333"/>
    <row r="364334"/>
    <row r="364335"/>
    <row r="364336"/>
    <row r="364337"/>
    <row r="364338"/>
    <row r="364339"/>
    <row r="364340"/>
    <row r="364341"/>
    <row r="364342"/>
    <row r="364343"/>
    <row r="364344"/>
    <row r="364345"/>
    <row r="364346"/>
    <row r="364347"/>
    <row r="364348"/>
    <row r="364349"/>
    <row r="364350"/>
    <row r="364351"/>
    <row r="364352"/>
    <row r="364353"/>
    <row r="364354"/>
    <row r="364355"/>
    <row r="364356"/>
    <row r="364357"/>
    <row r="364358"/>
    <row r="364359"/>
    <row r="364360"/>
    <row r="364361"/>
    <row r="364362"/>
    <row r="364363"/>
    <row r="364364"/>
    <row r="364365"/>
    <row r="364366"/>
    <row r="364367"/>
    <row r="364368"/>
    <row r="364369"/>
    <row r="364370"/>
    <row r="364371"/>
    <row r="364372"/>
    <row r="364373"/>
    <row r="364374"/>
    <row r="364375"/>
    <row r="364376"/>
    <row r="364377"/>
    <row r="364378"/>
    <row r="364379"/>
    <row r="364380"/>
    <row r="364381"/>
    <row r="364382"/>
    <row r="364383"/>
    <row r="364384"/>
    <row r="364385"/>
    <row r="364386"/>
    <row r="364387"/>
    <row r="364388"/>
    <row r="364389"/>
    <row r="364390"/>
    <row r="364391"/>
    <row r="364392"/>
    <row r="364393"/>
    <row r="364394"/>
    <row r="364395"/>
    <row r="364396"/>
    <row r="364397"/>
    <row r="364398"/>
    <row r="364399"/>
    <row r="364400"/>
    <row r="364401"/>
    <row r="364402"/>
    <row r="364403"/>
    <row r="364404"/>
    <row r="364405"/>
    <row r="364406"/>
    <row r="364407"/>
    <row r="364408"/>
    <row r="364409"/>
    <row r="364410"/>
    <row r="364411"/>
    <row r="364412"/>
    <row r="364413"/>
    <row r="364414"/>
    <row r="364415"/>
    <row r="364416"/>
    <row r="364417"/>
    <row r="364418"/>
    <row r="364419"/>
    <row r="364420"/>
    <row r="364421"/>
    <row r="364422"/>
    <row r="364423"/>
    <row r="364424"/>
    <row r="364425"/>
    <row r="364426"/>
    <row r="364427"/>
    <row r="364428"/>
    <row r="364429"/>
    <row r="364430"/>
    <row r="364431"/>
    <row r="364432"/>
    <row r="364433"/>
    <row r="364434"/>
    <row r="364435"/>
    <row r="364436"/>
    <row r="364437"/>
    <row r="364438"/>
    <row r="364439"/>
    <row r="364440"/>
    <row r="364441"/>
    <row r="364442"/>
    <row r="364443"/>
    <row r="364444"/>
    <row r="364445"/>
    <row r="364446"/>
    <row r="364447"/>
    <row r="364448"/>
    <row r="364449"/>
    <row r="364450"/>
    <row r="364451"/>
    <row r="364452"/>
    <row r="364453"/>
    <row r="364454"/>
    <row r="364455"/>
    <row r="364456"/>
    <row r="364457"/>
    <row r="364458"/>
    <row r="364459"/>
    <row r="364460"/>
    <row r="364461"/>
    <row r="364462"/>
    <row r="364463"/>
    <row r="364464"/>
    <row r="364465"/>
    <row r="364466"/>
    <row r="364467"/>
    <row r="364468"/>
    <row r="364469"/>
    <row r="364470"/>
    <row r="364471"/>
    <row r="364472"/>
    <row r="364473"/>
    <row r="364474"/>
    <row r="364475"/>
    <row r="364476"/>
    <row r="364477"/>
    <row r="364478"/>
    <row r="364479"/>
    <row r="364480"/>
    <row r="364481"/>
    <row r="364482"/>
    <row r="364483"/>
    <row r="364484"/>
    <row r="364485"/>
    <row r="364486"/>
    <row r="364487"/>
    <row r="364488"/>
    <row r="364489"/>
    <row r="364490"/>
    <row r="364491"/>
    <row r="364492"/>
    <row r="364493"/>
    <row r="364494"/>
    <row r="364495"/>
    <row r="364496"/>
    <row r="364497"/>
    <row r="364498"/>
    <row r="364499"/>
    <row r="364500"/>
    <row r="364501"/>
    <row r="364502"/>
    <row r="364503"/>
    <row r="364504"/>
    <row r="364505"/>
    <row r="364506"/>
    <row r="364507"/>
    <row r="364508"/>
    <row r="364509"/>
    <row r="364510"/>
    <row r="364511"/>
    <row r="364512"/>
    <row r="364513"/>
    <row r="364514"/>
    <row r="364515"/>
    <row r="364516"/>
    <row r="364517"/>
    <row r="364518"/>
    <row r="364519"/>
    <row r="364520"/>
    <row r="364521"/>
    <row r="364522"/>
    <row r="364523"/>
    <row r="364524"/>
    <row r="364525"/>
    <row r="364526"/>
    <row r="364527"/>
    <row r="364528"/>
    <row r="364529"/>
    <row r="364530"/>
    <row r="364531"/>
    <row r="364532"/>
    <row r="364533"/>
    <row r="364534"/>
    <row r="364535"/>
    <row r="364536"/>
    <row r="364537"/>
    <row r="364538"/>
    <row r="364539"/>
    <row r="364540"/>
    <row r="364541"/>
    <row r="364542"/>
    <row r="364543"/>
    <row r="364544"/>
    <row r="364545"/>
    <row r="364546"/>
    <row r="364547"/>
    <row r="364548"/>
    <row r="364549"/>
    <row r="364550"/>
    <row r="364551"/>
    <row r="364552"/>
    <row r="364553"/>
    <row r="364554"/>
    <row r="364555"/>
    <row r="364556"/>
    <row r="364557"/>
    <row r="364558"/>
    <row r="364559"/>
    <row r="364560"/>
    <row r="364561"/>
    <row r="364562"/>
    <row r="364563"/>
    <row r="364564"/>
    <row r="364565"/>
    <row r="364566"/>
    <row r="364567"/>
    <row r="364568"/>
    <row r="364569"/>
    <row r="364570"/>
    <row r="364571"/>
    <row r="364572"/>
    <row r="364573"/>
    <row r="364574"/>
    <row r="364575"/>
    <row r="364576"/>
    <row r="364577"/>
    <row r="364578"/>
    <row r="364579"/>
    <row r="364580"/>
    <row r="364581"/>
    <row r="364582"/>
    <row r="364583"/>
    <row r="364584"/>
    <row r="364585"/>
    <row r="364586"/>
    <row r="364587"/>
    <row r="364588"/>
    <row r="364589"/>
    <row r="364590"/>
    <row r="364591"/>
    <row r="364592"/>
    <row r="364593"/>
    <row r="364594"/>
    <row r="364595"/>
    <row r="364596"/>
    <row r="364597"/>
    <row r="364598"/>
    <row r="364599"/>
    <row r="364600"/>
    <row r="364601"/>
    <row r="364602"/>
    <row r="364603"/>
    <row r="364604"/>
    <row r="364605"/>
    <row r="364606"/>
    <row r="364607"/>
    <row r="364608"/>
    <row r="364609"/>
    <row r="364610"/>
    <row r="364611"/>
    <row r="364612"/>
    <row r="364613"/>
    <row r="364614"/>
    <row r="364615"/>
    <row r="364616"/>
    <row r="364617"/>
    <row r="364618"/>
    <row r="364619"/>
    <row r="364620"/>
    <row r="364621"/>
    <row r="364622"/>
    <row r="364623"/>
    <row r="364624"/>
    <row r="364625"/>
    <row r="364626"/>
    <row r="364627"/>
    <row r="364628"/>
    <row r="364629"/>
    <row r="364630"/>
    <row r="364631"/>
    <row r="364632"/>
    <row r="364633"/>
    <row r="364634"/>
    <row r="364635"/>
    <row r="364636"/>
    <row r="364637"/>
    <row r="364638"/>
    <row r="364639"/>
    <row r="364640"/>
    <row r="364641"/>
    <row r="364642"/>
    <row r="364643"/>
    <row r="364644"/>
    <row r="364645"/>
    <row r="364646"/>
    <row r="364647"/>
    <row r="364648"/>
    <row r="364649"/>
    <row r="364650"/>
    <row r="364651"/>
    <row r="364652"/>
    <row r="364653"/>
    <row r="364654"/>
    <row r="364655"/>
    <row r="364656"/>
    <row r="364657"/>
    <row r="364658"/>
    <row r="364659"/>
    <row r="364660"/>
    <row r="364661"/>
    <row r="364662"/>
    <row r="364663"/>
    <row r="364664"/>
    <row r="364665"/>
    <row r="364666"/>
    <row r="364667"/>
    <row r="364668"/>
    <row r="364669"/>
    <row r="364670"/>
    <row r="364671"/>
    <row r="364672"/>
    <row r="364673"/>
    <row r="364674"/>
    <row r="364675"/>
    <row r="364676"/>
    <row r="364677"/>
    <row r="364678"/>
    <row r="364679"/>
    <row r="364680"/>
    <row r="364681"/>
    <row r="364682"/>
    <row r="364683"/>
    <row r="364684"/>
    <row r="364685"/>
    <row r="364686"/>
    <row r="364687"/>
    <row r="364688"/>
    <row r="364689"/>
    <row r="364690"/>
    <row r="364691"/>
    <row r="364692"/>
    <row r="364693"/>
    <row r="364694"/>
    <row r="364695"/>
    <row r="364696"/>
    <row r="364697"/>
    <row r="364698"/>
    <row r="364699"/>
    <row r="364700"/>
    <row r="364701"/>
    <row r="364702"/>
    <row r="364703"/>
    <row r="364704"/>
    <row r="364705"/>
    <row r="364706"/>
    <row r="364707"/>
    <row r="364708"/>
    <row r="364709"/>
    <row r="364710"/>
    <row r="364711"/>
    <row r="364712"/>
    <row r="364713"/>
    <row r="364714"/>
    <row r="364715"/>
    <row r="364716"/>
    <row r="364717"/>
    <row r="364718"/>
    <row r="364719"/>
    <row r="364720"/>
    <row r="364721"/>
    <row r="364722"/>
    <row r="364723"/>
    <row r="364724"/>
    <row r="364725"/>
    <row r="364726"/>
    <row r="364727"/>
    <row r="364728"/>
    <row r="364729"/>
    <row r="364730"/>
    <row r="364731"/>
    <row r="364732"/>
    <row r="364733"/>
    <row r="364734"/>
    <row r="364735"/>
    <row r="364736"/>
    <row r="364737"/>
    <row r="364738"/>
    <row r="364739"/>
    <row r="364740"/>
    <row r="364741"/>
    <row r="364742"/>
    <row r="364743"/>
    <row r="364744"/>
    <row r="364745"/>
    <row r="364746"/>
    <row r="364747"/>
    <row r="364748"/>
    <row r="364749"/>
    <row r="364750"/>
    <row r="364751"/>
    <row r="364752"/>
    <row r="364753"/>
    <row r="364754"/>
    <row r="364755"/>
    <row r="364756"/>
    <row r="364757"/>
    <row r="364758"/>
    <row r="364759"/>
    <row r="364760"/>
    <row r="364761"/>
    <row r="364762"/>
    <row r="364763"/>
    <row r="364764"/>
    <row r="364765"/>
    <row r="364766"/>
    <row r="364767"/>
    <row r="364768"/>
    <row r="364769"/>
    <row r="364770"/>
    <row r="364771"/>
    <row r="364772"/>
    <row r="364773"/>
    <row r="364774"/>
    <row r="364775"/>
    <row r="364776"/>
    <row r="364777"/>
    <row r="364778"/>
    <row r="364779"/>
    <row r="364780"/>
    <row r="364781"/>
    <row r="364782"/>
    <row r="364783"/>
    <row r="364784"/>
    <row r="364785"/>
    <row r="364786"/>
    <row r="364787"/>
    <row r="364788"/>
    <row r="364789"/>
    <row r="364790"/>
    <row r="364791"/>
    <row r="364792"/>
    <row r="364793"/>
    <row r="364794"/>
    <row r="364795"/>
    <row r="364796"/>
    <row r="364797"/>
    <row r="364798"/>
    <row r="364799"/>
    <row r="364800"/>
    <row r="364801"/>
    <row r="364802"/>
    <row r="364803"/>
    <row r="364804"/>
    <row r="364805"/>
    <row r="364806"/>
    <row r="364807"/>
    <row r="364808"/>
    <row r="364809"/>
    <row r="364810"/>
    <row r="364811"/>
    <row r="364812"/>
    <row r="364813"/>
    <row r="364814"/>
    <row r="364815"/>
    <row r="364816"/>
    <row r="364817"/>
    <row r="364818"/>
    <row r="364819"/>
    <row r="364820"/>
    <row r="364821"/>
    <row r="364822"/>
    <row r="364823"/>
    <row r="364824"/>
    <row r="364825"/>
    <row r="364826"/>
    <row r="364827"/>
    <row r="364828"/>
    <row r="364829"/>
    <row r="364830"/>
    <row r="364831"/>
    <row r="364832"/>
    <row r="364833"/>
    <row r="364834"/>
    <row r="364835"/>
    <row r="364836"/>
    <row r="364837"/>
    <row r="364838"/>
    <row r="364839"/>
    <row r="364840"/>
    <row r="364841"/>
    <row r="364842"/>
    <row r="364843"/>
    <row r="364844"/>
    <row r="364845"/>
    <row r="364846"/>
    <row r="364847"/>
    <row r="364848"/>
    <row r="364849"/>
    <row r="364850"/>
    <row r="364851"/>
    <row r="364852"/>
    <row r="364853"/>
    <row r="364854"/>
    <row r="364855"/>
    <row r="364856"/>
    <row r="364857"/>
    <row r="364858"/>
    <row r="364859"/>
    <row r="364860"/>
    <row r="364861"/>
    <row r="364862"/>
    <row r="364863"/>
    <row r="364864"/>
    <row r="364865"/>
    <row r="364866"/>
    <row r="364867"/>
    <row r="364868"/>
    <row r="364869"/>
    <row r="364870"/>
    <row r="364871"/>
    <row r="364872"/>
    <row r="364873"/>
    <row r="364874"/>
    <row r="364875"/>
    <row r="364876"/>
    <row r="364877"/>
    <row r="364878"/>
    <row r="364879"/>
    <row r="364880"/>
    <row r="364881"/>
    <row r="364882"/>
    <row r="364883"/>
    <row r="364884"/>
    <row r="364885"/>
    <row r="364886"/>
    <row r="364887"/>
    <row r="364888"/>
    <row r="364889"/>
    <row r="364890"/>
    <row r="364891"/>
    <row r="364892"/>
    <row r="364893"/>
    <row r="364894"/>
    <row r="364895"/>
    <row r="364896"/>
    <row r="364897"/>
    <row r="364898"/>
    <row r="364899"/>
    <row r="364900"/>
    <row r="364901"/>
    <row r="364902"/>
    <row r="364903"/>
    <row r="364904"/>
    <row r="364905"/>
    <row r="364906"/>
    <row r="364907"/>
    <row r="364908"/>
    <row r="364909"/>
    <row r="364910"/>
    <row r="364911"/>
    <row r="364912"/>
    <row r="364913"/>
    <row r="364914"/>
    <row r="364915"/>
    <row r="364916"/>
    <row r="364917"/>
    <row r="364918"/>
    <row r="364919"/>
    <row r="364920"/>
    <row r="364921"/>
    <row r="364922"/>
    <row r="364923"/>
    <row r="364924"/>
    <row r="364925"/>
    <row r="364926"/>
    <row r="364927"/>
    <row r="364928"/>
    <row r="364929"/>
    <row r="364930"/>
    <row r="364931"/>
    <row r="364932"/>
    <row r="364933"/>
    <row r="364934"/>
    <row r="364935"/>
    <row r="364936"/>
    <row r="364937"/>
    <row r="364938"/>
    <row r="364939"/>
    <row r="364940"/>
    <row r="364941"/>
    <row r="364942"/>
    <row r="364943"/>
    <row r="364944"/>
    <row r="364945"/>
    <row r="364946"/>
    <row r="364947"/>
    <row r="364948"/>
    <row r="364949"/>
    <row r="364950"/>
    <row r="364951"/>
    <row r="364952"/>
    <row r="364953"/>
    <row r="364954"/>
    <row r="364955"/>
    <row r="364956"/>
    <row r="364957"/>
    <row r="364958"/>
    <row r="364959"/>
    <row r="364960"/>
    <row r="364961"/>
    <row r="364962"/>
    <row r="364963"/>
    <row r="364964"/>
    <row r="364965"/>
    <row r="364966"/>
    <row r="364967"/>
    <row r="364968"/>
    <row r="364969"/>
    <row r="364970"/>
    <row r="364971"/>
    <row r="364972"/>
    <row r="364973"/>
    <row r="364974"/>
    <row r="364975"/>
    <row r="364976"/>
    <row r="364977"/>
    <row r="364978"/>
    <row r="364979"/>
    <row r="364980"/>
    <row r="364981"/>
    <row r="364982"/>
    <row r="364983"/>
    <row r="364984"/>
    <row r="364985"/>
    <row r="364986"/>
    <row r="364987"/>
    <row r="364988"/>
    <row r="364989"/>
    <row r="364990"/>
    <row r="364991"/>
    <row r="364992"/>
    <row r="364993"/>
    <row r="364994"/>
    <row r="364995"/>
    <row r="364996"/>
    <row r="364997"/>
    <row r="364998"/>
    <row r="364999"/>
    <row r="365000"/>
    <row r="365001"/>
    <row r="365002"/>
    <row r="365003"/>
    <row r="365004"/>
    <row r="365005"/>
    <row r="365006"/>
    <row r="365007"/>
    <row r="365008"/>
    <row r="365009"/>
    <row r="365010"/>
    <row r="365011"/>
    <row r="365012"/>
    <row r="365013"/>
    <row r="365014"/>
    <row r="365015"/>
    <row r="365016"/>
    <row r="365017"/>
    <row r="365018"/>
    <row r="365019"/>
    <row r="365020"/>
    <row r="365021"/>
    <row r="365022"/>
    <row r="365023"/>
    <row r="365024"/>
    <row r="365025"/>
    <row r="365026"/>
    <row r="365027"/>
    <row r="365028"/>
    <row r="365029"/>
    <row r="365030"/>
    <row r="365031"/>
    <row r="365032"/>
    <row r="365033"/>
    <row r="365034"/>
    <row r="365035"/>
    <row r="365036"/>
    <row r="365037"/>
    <row r="365038"/>
    <row r="365039"/>
    <row r="365040"/>
    <row r="365041"/>
    <row r="365042"/>
    <row r="365043"/>
    <row r="365044"/>
    <row r="365045"/>
    <row r="365046"/>
    <row r="365047"/>
    <row r="365048"/>
    <row r="365049"/>
    <row r="365050"/>
    <row r="365051"/>
    <row r="365052"/>
    <row r="365053"/>
    <row r="365054"/>
    <row r="365055"/>
    <row r="365056"/>
    <row r="365057"/>
    <row r="365058"/>
    <row r="365059"/>
    <row r="365060"/>
    <row r="365061"/>
    <row r="365062"/>
    <row r="365063"/>
    <row r="365064"/>
    <row r="365065"/>
    <row r="365066"/>
    <row r="365067"/>
    <row r="365068"/>
    <row r="365069"/>
    <row r="365070"/>
    <row r="365071"/>
    <row r="365072"/>
    <row r="365073"/>
    <row r="365074"/>
    <row r="365075"/>
    <row r="365076"/>
    <row r="365077"/>
    <row r="365078"/>
    <row r="365079"/>
    <row r="365080"/>
    <row r="365081"/>
    <row r="365082"/>
    <row r="365083"/>
    <row r="365084"/>
    <row r="365085"/>
    <row r="365086"/>
    <row r="365087"/>
    <row r="365088"/>
    <row r="365089"/>
    <row r="365090"/>
    <row r="365091"/>
    <row r="365092"/>
    <row r="365093"/>
    <row r="365094"/>
    <row r="365095"/>
    <row r="365096"/>
    <row r="365097"/>
    <row r="365098"/>
    <row r="365099"/>
    <row r="365100"/>
    <row r="365101"/>
    <row r="365102"/>
    <row r="365103"/>
    <row r="365104"/>
    <row r="365105"/>
    <row r="365106"/>
    <row r="365107"/>
    <row r="365108"/>
    <row r="365109"/>
    <row r="365110"/>
    <row r="365111"/>
    <row r="365112"/>
    <row r="365113"/>
    <row r="365114"/>
    <row r="365115"/>
    <row r="365116"/>
    <row r="365117"/>
    <row r="365118"/>
    <row r="365119"/>
    <row r="365120"/>
    <row r="365121"/>
    <row r="365122"/>
    <row r="365123"/>
    <row r="365124"/>
    <row r="365125"/>
    <row r="365126"/>
    <row r="365127"/>
    <row r="365128"/>
    <row r="365129"/>
    <row r="365130"/>
    <row r="365131"/>
    <row r="365132"/>
    <row r="365133"/>
    <row r="365134"/>
    <row r="365135"/>
    <row r="365136"/>
    <row r="365137"/>
    <row r="365138"/>
    <row r="365139"/>
    <row r="365140"/>
    <row r="365141"/>
    <row r="365142"/>
    <row r="365143"/>
    <row r="365144"/>
    <row r="365145"/>
    <row r="365146"/>
    <row r="365147"/>
    <row r="365148"/>
    <row r="365149"/>
    <row r="365150"/>
    <row r="365151"/>
    <row r="365152"/>
    <row r="365153"/>
    <row r="365154"/>
    <row r="365155"/>
    <row r="365156"/>
    <row r="365157"/>
    <row r="365158"/>
    <row r="365159"/>
    <row r="365160"/>
    <row r="365161"/>
    <row r="365162"/>
    <row r="365163"/>
    <row r="365164"/>
    <row r="365165"/>
    <row r="365166"/>
    <row r="365167"/>
    <row r="365168"/>
    <row r="365169"/>
    <row r="365170"/>
    <row r="365171"/>
    <row r="365172"/>
    <row r="365173"/>
    <row r="365174"/>
    <row r="365175"/>
    <row r="365176"/>
    <row r="365177"/>
    <row r="365178"/>
    <row r="365179"/>
    <row r="365180"/>
    <row r="365181"/>
    <row r="365182"/>
    <row r="365183"/>
    <row r="365184"/>
    <row r="365185"/>
    <row r="365186"/>
    <row r="365187"/>
    <row r="365188"/>
    <row r="365189"/>
    <row r="365190"/>
    <row r="365191"/>
    <row r="365192"/>
    <row r="365193"/>
    <row r="365194"/>
    <row r="365195"/>
    <row r="365196"/>
    <row r="365197"/>
    <row r="365198"/>
    <row r="365199"/>
    <row r="365200"/>
    <row r="365201"/>
    <row r="365202"/>
    <row r="365203"/>
    <row r="365204"/>
    <row r="365205"/>
    <row r="365206"/>
    <row r="365207"/>
    <row r="365208"/>
    <row r="365209"/>
    <row r="365210"/>
    <row r="365211"/>
    <row r="365212"/>
    <row r="365213"/>
    <row r="365214"/>
    <row r="365215"/>
    <row r="365216"/>
    <row r="365217"/>
    <row r="365218"/>
    <row r="365219"/>
    <row r="365220"/>
    <row r="365221"/>
    <row r="365222"/>
    <row r="365223"/>
    <row r="365224"/>
    <row r="365225"/>
    <row r="365226"/>
    <row r="365227"/>
    <row r="365228"/>
    <row r="365229"/>
    <row r="365230"/>
    <row r="365231"/>
    <row r="365232"/>
    <row r="365233"/>
    <row r="365234"/>
    <row r="365235"/>
    <row r="365236"/>
    <row r="365237"/>
    <row r="365238"/>
    <row r="365239"/>
    <row r="365240"/>
    <row r="365241"/>
    <row r="365242"/>
    <row r="365243"/>
    <row r="365244"/>
    <row r="365245"/>
    <row r="365246"/>
    <row r="365247"/>
    <row r="365248"/>
    <row r="365249"/>
    <row r="365250"/>
    <row r="365251"/>
    <row r="365252"/>
    <row r="365253"/>
    <row r="365254"/>
    <row r="365255"/>
    <row r="365256"/>
    <row r="365257"/>
    <row r="365258"/>
    <row r="365259"/>
    <row r="365260"/>
    <row r="365261"/>
    <row r="365262"/>
    <row r="365263"/>
    <row r="365264"/>
    <row r="365265"/>
    <row r="365266"/>
    <row r="365267"/>
    <row r="365268"/>
    <row r="365269"/>
    <row r="365270"/>
    <row r="365271"/>
    <row r="365272"/>
    <row r="365273"/>
    <row r="365274"/>
    <row r="365275"/>
    <row r="365276"/>
    <row r="365277"/>
    <row r="365278"/>
    <row r="365279"/>
    <row r="365280"/>
    <row r="365281"/>
    <row r="365282"/>
    <row r="365283"/>
    <row r="365284"/>
    <row r="365285"/>
    <row r="365286"/>
    <row r="365287"/>
    <row r="365288"/>
    <row r="365289"/>
    <row r="365290"/>
    <row r="365291"/>
    <row r="365292"/>
    <row r="365293"/>
    <row r="365294"/>
    <row r="365295"/>
    <row r="365296"/>
    <row r="365297"/>
    <row r="365298"/>
    <row r="365299"/>
    <row r="365300"/>
    <row r="365301"/>
    <row r="365302"/>
    <row r="365303"/>
    <row r="365304"/>
    <row r="365305"/>
    <row r="365306"/>
    <row r="365307"/>
    <row r="365308"/>
    <row r="365309"/>
    <row r="365310"/>
    <row r="365311"/>
    <row r="365312"/>
    <row r="365313"/>
    <row r="365314"/>
    <row r="365315"/>
    <row r="365316"/>
    <row r="365317"/>
    <row r="365318"/>
    <row r="365319"/>
    <row r="365320"/>
    <row r="365321"/>
    <row r="365322"/>
    <row r="365323"/>
    <row r="365324"/>
    <row r="365325"/>
    <row r="365326"/>
    <row r="365327"/>
    <row r="365328"/>
    <row r="365329"/>
    <row r="365330"/>
    <row r="365331"/>
    <row r="365332"/>
    <row r="365333"/>
    <row r="365334"/>
    <row r="365335"/>
    <row r="365336"/>
    <row r="365337"/>
    <row r="365338"/>
    <row r="365339"/>
    <row r="365340"/>
    <row r="365341"/>
    <row r="365342"/>
    <row r="365343"/>
    <row r="365344"/>
    <row r="365345"/>
    <row r="365346"/>
    <row r="365347"/>
    <row r="365348"/>
    <row r="365349"/>
    <row r="365350"/>
    <row r="365351"/>
    <row r="365352"/>
    <row r="365353"/>
    <row r="365354"/>
    <row r="365355"/>
    <row r="365356"/>
    <row r="365357"/>
    <row r="365358"/>
    <row r="365359"/>
    <row r="365360"/>
    <row r="365361"/>
    <row r="365362"/>
    <row r="365363"/>
    <row r="365364"/>
    <row r="365365"/>
    <row r="365366"/>
    <row r="365367"/>
    <row r="365368"/>
    <row r="365369"/>
    <row r="365370"/>
    <row r="365371"/>
    <row r="365372"/>
    <row r="365373"/>
    <row r="365374"/>
    <row r="365375"/>
    <row r="365376"/>
    <row r="365377"/>
    <row r="365378"/>
    <row r="365379"/>
    <row r="365380"/>
    <row r="365381"/>
    <row r="365382"/>
    <row r="365383"/>
    <row r="365384"/>
    <row r="365385"/>
    <row r="365386"/>
    <row r="365387"/>
    <row r="365388"/>
    <row r="365389"/>
    <row r="365390"/>
    <row r="365391"/>
    <row r="365392"/>
    <row r="365393"/>
    <row r="365394"/>
    <row r="365395"/>
    <row r="365396"/>
    <row r="365397"/>
    <row r="365398"/>
    <row r="365399"/>
    <row r="365400"/>
    <row r="365401"/>
    <row r="365402"/>
    <row r="365403"/>
    <row r="365404"/>
    <row r="365405"/>
    <row r="365406"/>
    <row r="365407"/>
    <row r="365408"/>
    <row r="365409"/>
    <row r="365410"/>
    <row r="365411"/>
    <row r="365412"/>
    <row r="365413"/>
    <row r="365414"/>
    <row r="365415"/>
    <row r="365416"/>
    <row r="365417"/>
    <row r="365418"/>
    <row r="365419"/>
    <row r="365420"/>
    <row r="365421"/>
    <row r="365422"/>
    <row r="365423"/>
    <row r="365424"/>
    <row r="365425"/>
    <row r="365426"/>
    <row r="365427"/>
    <row r="365428"/>
    <row r="365429"/>
    <row r="365430"/>
    <row r="365431"/>
    <row r="365432"/>
    <row r="365433"/>
    <row r="365434"/>
    <row r="365435"/>
    <row r="365436"/>
    <row r="365437"/>
    <row r="365438"/>
    <row r="365439"/>
    <row r="365440"/>
    <row r="365441"/>
    <row r="365442"/>
    <row r="365443"/>
    <row r="365444"/>
    <row r="365445"/>
    <row r="365446"/>
    <row r="365447"/>
    <row r="365448"/>
    <row r="365449"/>
    <row r="365450"/>
    <row r="365451"/>
    <row r="365452"/>
    <row r="365453"/>
    <row r="365454"/>
    <row r="365455"/>
    <row r="365456"/>
    <row r="365457"/>
    <row r="365458"/>
    <row r="365459"/>
    <row r="365460"/>
    <row r="365461"/>
    <row r="365462"/>
    <row r="365463"/>
    <row r="365464"/>
    <row r="365465"/>
    <row r="365466"/>
    <row r="365467"/>
    <row r="365468"/>
    <row r="365469"/>
    <row r="365470"/>
    <row r="365471"/>
    <row r="365472"/>
    <row r="365473"/>
    <row r="365474"/>
    <row r="365475"/>
    <row r="365476"/>
    <row r="365477"/>
    <row r="365478"/>
    <row r="365479"/>
    <row r="365480"/>
    <row r="365481"/>
    <row r="365482"/>
    <row r="365483"/>
    <row r="365484"/>
    <row r="365485"/>
    <row r="365486"/>
    <row r="365487"/>
    <row r="365488"/>
    <row r="365489"/>
    <row r="365490"/>
    <row r="365491"/>
    <row r="365492"/>
    <row r="365493"/>
    <row r="365494"/>
    <row r="365495"/>
    <row r="365496"/>
    <row r="365497"/>
    <row r="365498"/>
    <row r="365499"/>
    <row r="365500"/>
    <row r="365501"/>
    <row r="365502"/>
    <row r="365503"/>
    <row r="365504"/>
    <row r="365505"/>
    <row r="365506"/>
    <row r="365507"/>
    <row r="365508"/>
    <row r="365509"/>
    <row r="365510"/>
    <row r="365511"/>
    <row r="365512"/>
    <row r="365513"/>
    <row r="365514"/>
    <row r="365515"/>
    <row r="365516"/>
    <row r="365517"/>
    <row r="365518"/>
    <row r="365519"/>
    <row r="365520"/>
    <row r="365521"/>
    <row r="365522"/>
    <row r="365523"/>
    <row r="365524"/>
    <row r="365525"/>
    <row r="365526"/>
    <row r="365527"/>
    <row r="365528"/>
    <row r="365529"/>
    <row r="365530"/>
    <row r="365531"/>
    <row r="365532"/>
    <row r="365533"/>
    <row r="365534"/>
    <row r="365535"/>
    <row r="365536"/>
    <row r="365537"/>
    <row r="365538"/>
    <row r="365539"/>
    <row r="365540"/>
    <row r="365541"/>
    <row r="365542"/>
    <row r="365543"/>
    <row r="365544"/>
    <row r="365545"/>
    <row r="365546"/>
    <row r="365547"/>
    <row r="365548"/>
    <row r="365549"/>
    <row r="365550"/>
    <row r="365551"/>
    <row r="365552"/>
    <row r="365553"/>
    <row r="365554"/>
    <row r="365555"/>
    <row r="365556"/>
    <row r="365557"/>
    <row r="365558"/>
    <row r="365559"/>
    <row r="365560"/>
    <row r="365561"/>
    <row r="365562"/>
    <row r="365563"/>
    <row r="365564"/>
    <row r="365565"/>
    <row r="365566"/>
    <row r="365567"/>
    <row r="365568"/>
    <row r="365569"/>
    <row r="365570"/>
    <row r="365571"/>
    <row r="365572"/>
    <row r="365573"/>
    <row r="365574"/>
    <row r="365575"/>
    <row r="365576"/>
    <row r="365577"/>
    <row r="365578"/>
    <row r="365579"/>
    <row r="365580"/>
    <row r="365581"/>
    <row r="365582"/>
    <row r="365583"/>
    <row r="365584"/>
    <row r="365585"/>
    <row r="365586"/>
    <row r="365587"/>
    <row r="365588"/>
    <row r="365589"/>
    <row r="365590"/>
    <row r="365591"/>
    <row r="365592"/>
    <row r="365593"/>
    <row r="365594"/>
    <row r="365595"/>
    <row r="365596"/>
    <row r="365597"/>
    <row r="365598"/>
    <row r="365599"/>
    <row r="365600"/>
    <row r="365601"/>
    <row r="365602"/>
    <row r="365603"/>
    <row r="365604"/>
    <row r="365605"/>
    <row r="365606"/>
    <row r="365607"/>
    <row r="365608"/>
    <row r="365609"/>
    <row r="365610"/>
    <row r="365611"/>
    <row r="365612"/>
    <row r="365613"/>
    <row r="365614"/>
    <row r="365615"/>
    <row r="365616"/>
    <row r="365617"/>
    <row r="365618"/>
    <row r="365619"/>
    <row r="365620"/>
    <row r="365621"/>
    <row r="365622"/>
    <row r="365623"/>
    <row r="365624"/>
    <row r="365625"/>
    <row r="365626"/>
    <row r="365627"/>
    <row r="365628"/>
    <row r="365629"/>
    <row r="365630"/>
    <row r="365631"/>
    <row r="365632"/>
    <row r="365633"/>
    <row r="365634"/>
    <row r="365635"/>
    <row r="365636"/>
    <row r="365637"/>
    <row r="365638"/>
    <row r="365639"/>
    <row r="365640"/>
    <row r="365641"/>
    <row r="365642"/>
    <row r="365643"/>
    <row r="365644"/>
    <row r="365645"/>
    <row r="365646"/>
    <row r="365647"/>
    <row r="365648"/>
    <row r="365649"/>
    <row r="365650"/>
    <row r="365651"/>
    <row r="365652"/>
    <row r="365653"/>
    <row r="365654"/>
    <row r="365655"/>
    <row r="365656"/>
    <row r="365657"/>
    <row r="365658"/>
    <row r="365659"/>
    <row r="365660"/>
    <row r="365661"/>
    <row r="365662"/>
    <row r="365663"/>
    <row r="365664"/>
    <row r="365665"/>
    <row r="365666"/>
    <row r="365667"/>
    <row r="365668"/>
    <row r="365669"/>
    <row r="365670"/>
    <row r="365671"/>
    <row r="365672"/>
    <row r="365673"/>
    <row r="365674"/>
    <row r="365675"/>
    <row r="365676"/>
    <row r="365677"/>
    <row r="365678"/>
    <row r="365679"/>
    <row r="365680"/>
    <row r="365681"/>
    <row r="365682"/>
    <row r="365683"/>
    <row r="365684"/>
    <row r="365685"/>
    <row r="365686"/>
    <row r="365687"/>
    <row r="365688"/>
    <row r="365689"/>
    <row r="365690"/>
    <row r="365691"/>
    <row r="365692"/>
    <row r="365693"/>
    <row r="365694"/>
    <row r="365695"/>
    <row r="365696"/>
    <row r="365697"/>
    <row r="365698"/>
    <row r="365699"/>
    <row r="365700"/>
    <row r="365701"/>
    <row r="365702"/>
    <row r="365703"/>
    <row r="365704"/>
    <row r="365705"/>
    <row r="365706"/>
    <row r="365707"/>
    <row r="365708"/>
    <row r="365709"/>
    <row r="365710"/>
    <row r="365711"/>
    <row r="365712"/>
    <row r="365713"/>
    <row r="365714"/>
    <row r="365715"/>
    <row r="365716"/>
    <row r="365717"/>
    <row r="365718"/>
    <row r="365719"/>
    <row r="365720"/>
    <row r="365721"/>
    <row r="365722"/>
    <row r="365723"/>
    <row r="365724"/>
    <row r="365725"/>
    <row r="365726"/>
    <row r="365727"/>
    <row r="365728"/>
    <row r="365729"/>
    <row r="365730"/>
    <row r="365731"/>
    <row r="365732"/>
    <row r="365733"/>
    <row r="365734"/>
    <row r="365735"/>
    <row r="365736"/>
    <row r="365737"/>
    <row r="365738"/>
    <row r="365739"/>
    <row r="365740"/>
    <row r="365741"/>
    <row r="365742"/>
    <row r="365743"/>
    <row r="365744"/>
    <row r="365745"/>
    <row r="365746"/>
    <row r="365747"/>
    <row r="365748"/>
    <row r="365749"/>
    <row r="365750"/>
    <row r="365751"/>
    <row r="365752"/>
    <row r="365753"/>
    <row r="365754"/>
    <row r="365755"/>
    <row r="365756"/>
    <row r="365757"/>
    <row r="365758"/>
    <row r="365759"/>
    <row r="365760"/>
    <row r="365761"/>
    <row r="365762"/>
    <row r="365763"/>
    <row r="365764"/>
    <row r="365765"/>
    <row r="365766"/>
    <row r="365767"/>
    <row r="365768"/>
    <row r="365769"/>
    <row r="365770"/>
    <row r="365771"/>
    <row r="365772"/>
    <row r="365773"/>
    <row r="365774"/>
    <row r="365775"/>
    <row r="365776"/>
    <row r="365777"/>
    <row r="365778"/>
    <row r="365779"/>
    <row r="365780"/>
    <row r="365781"/>
    <row r="365782"/>
    <row r="365783"/>
    <row r="365784"/>
    <row r="365785"/>
    <row r="365786"/>
    <row r="365787"/>
    <row r="365788"/>
    <row r="365789"/>
    <row r="365790"/>
    <row r="365791"/>
    <row r="365792"/>
    <row r="365793"/>
    <row r="365794"/>
    <row r="365795"/>
    <row r="365796"/>
    <row r="365797"/>
    <row r="365798"/>
    <row r="365799"/>
    <row r="365800"/>
    <row r="365801"/>
    <row r="365802"/>
    <row r="365803"/>
    <row r="365804"/>
    <row r="365805"/>
    <row r="365806"/>
    <row r="365807"/>
    <row r="365808"/>
    <row r="365809"/>
    <row r="365810"/>
    <row r="365811"/>
    <row r="365812"/>
    <row r="365813"/>
    <row r="365814"/>
    <row r="365815"/>
    <row r="365816"/>
    <row r="365817"/>
    <row r="365818"/>
    <row r="365819"/>
    <row r="365820"/>
    <row r="365821"/>
    <row r="365822"/>
    <row r="365823"/>
    <row r="365824"/>
    <row r="365825"/>
    <row r="365826"/>
    <row r="365827"/>
    <row r="365828"/>
    <row r="365829"/>
    <row r="365830"/>
    <row r="365831"/>
    <row r="365832"/>
    <row r="365833"/>
    <row r="365834"/>
    <row r="365835"/>
    <row r="365836"/>
    <row r="365837"/>
    <row r="365838"/>
    <row r="365839"/>
    <row r="365840"/>
    <row r="365841"/>
    <row r="365842"/>
    <row r="365843"/>
    <row r="365844"/>
    <row r="365845"/>
    <row r="365846"/>
    <row r="365847"/>
    <row r="365848"/>
    <row r="365849"/>
    <row r="365850"/>
    <row r="365851"/>
    <row r="365852"/>
    <row r="365853"/>
    <row r="365854"/>
    <row r="365855"/>
    <row r="365856"/>
    <row r="365857"/>
    <row r="365858"/>
    <row r="365859"/>
    <row r="365860"/>
    <row r="365861"/>
    <row r="365862"/>
    <row r="365863"/>
    <row r="365864"/>
    <row r="365865"/>
    <row r="365866"/>
    <row r="365867"/>
    <row r="365868"/>
    <row r="365869"/>
    <row r="365870"/>
    <row r="365871"/>
    <row r="365872"/>
    <row r="365873"/>
    <row r="365874"/>
    <row r="365875"/>
    <row r="365876"/>
    <row r="365877"/>
    <row r="365878"/>
    <row r="365879"/>
    <row r="365880"/>
    <row r="365881"/>
    <row r="365882"/>
    <row r="365883"/>
    <row r="365884"/>
    <row r="365885"/>
    <row r="365886"/>
    <row r="365887"/>
    <row r="365888"/>
    <row r="365889"/>
    <row r="365890"/>
    <row r="365891"/>
    <row r="365892"/>
    <row r="365893"/>
    <row r="365894"/>
    <row r="365895"/>
    <row r="365896"/>
    <row r="365897"/>
    <row r="365898"/>
    <row r="365899"/>
    <row r="365900"/>
    <row r="365901"/>
    <row r="365902"/>
    <row r="365903"/>
    <row r="365904"/>
    <row r="365905"/>
    <row r="365906"/>
    <row r="365907"/>
    <row r="365908"/>
    <row r="365909"/>
    <row r="365910"/>
    <row r="365911"/>
    <row r="365912"/>
    <row r="365913"/>
    <row r="365914"/>
    <row r="365915"/>
    <row r="365916"/>
    <row r="365917"/>
    <row r="365918"/>
    <row r="365919"/>
    <row r="365920"/>
    <row r="365921"/>
    <row r="365922"/>
    <row r="365923"/>
    <row r="365924"/>
    <row r="365925"/>
    <row r="365926"/>
    <row r="365927"/>
    <row r="365928"/>
    <row r="365929"/>
    <row r="365930"/>
    <row r="365931"/>
    <row r="365932"/>
    <row r="365933"/>
    <row r="365934"/>
    <row r="365935"/>
    <row r="365936"/>
    <row r="365937"/>
    <row r="365938"/>
    <row r="365939"/>
    <row r="365940"/>
    <row r="365941"/>
    <row r="365942"/>
    <row r="365943"/>
    <row r="365944"/>
    <row r="365945"/>
    <row r="365946"/>
    <row r="365947"/>
    <row r="365948"/>
    <row r="365949"/>
    <row r="365950"/>
    <row r="365951"/>
    <row r="365952"/>
    <row r="365953"/>
    <row r="365954"/>
    <row r="365955"/>
    <row r="365956"/>
    <row r="365957"/>
    <row r="365958"/>
    <row r="365959"/>
    <row r="365960"/>
    <row r="365961"/>
    <row r="365962"/>
    <row r="365963"/>
    <row r="365964"/>
    <row r="365965"/>
    <row r="365966"/>
    <row r="365967"/>
    <row r="365968"/>
    <row r="365969"/>
    <row r="365970"/>
    <row r="365971"/>
    <row r="365972"/>
    <row r="365973"/>
    <row r="365974"/>
    <row r="365975"/>
    <row r="365976"/>
    <row r="365977"/>
    <row r="365978"/>
    <row r="365979"/>
    <row r="365980"/>
    <row r="365981"/>
    <row r="365982"/>
    <row r="365983"/>
    <row r="365984"/>
    <row r="365985"/>
    <row r="365986"/>
    <row r="365987"/>
    <row r="365988"/>
    <row r="365989"/>
    <row r="365990"/>
    <row r="365991"/>
    <row r="365992"/>
    <row r="365993"/>
    <row r="365994"/>
    <row r="365995"/>
    <row r="365996"/>
    <row r="365997"/>
    <row r="365998"/>
    <row r="365999"/>
    <row r="366000"/>
    <row r="366001"/>
    <row r="366002"/>
    <row r="366003"/>
    <row r="366004"/>
    <row r="366005"/>
    <row r="366006"/>
    <row r="366007"/>
    <row r="366008"/>
    <row r="366009"/>
    <row r="366010"/>
    <row r="366011"/>
    <row r="366012"/>
    <row r="366013"/>
    <row r="366014"/>
    <row r="366015"/>
    <row r="366016"/>
    <row r="366017"/>
    <row r="366018"/>
    <row r="366019"/>
    <row r="366020"/>
    <row r="366021"/>
    <row r="366022"/>
    <row r="366023"/>
    <row r="366024"/>
    <row r="366025"/>
    <row r="366026"/>
    <row r="366027"/>
    <row r="366028"/>
    <row r="366029"/>
    <row r="366030"/>
    <row r="366031"/>
    <row r="366032"/>
    <row r="366033"/>
    <row r="366034"/>
    <row r="366035"/>
    <row r="366036"/>
    <row r="366037"/>
    <row r="366038"/>
    <row r="366039"/>
    <row r="366040"/>
    <row r="366041"/>
    <row r="366042"/>
    <row r="366043"/>
    <row r="366044"/>
    <row r="366045"/>
    <row r="366046"/>
    <row r="366047"/>
    <row r="366048"/>
    <row r="366049"/>
    <row r="366050"/>
    <row r="366051"/>
    <row r="366052"/>
    <row r="366053"/>
    <row r="366054"/>
    <row r="366055"/>
    <row r="366056"/>
    <row r="366057"/>
    <row r="366058"/>
    <row r="366059"/>
    <row r="366060"/>
    <row r="366061"/>
    <row r="366062"/>
    <row r="366063"/>
    <row r="366064"/>
    <row r="366065"/>
    <row r="366066"/>
    <row r="366067"/>
    <row r="366068"/>
    <row r="366069"/>
    <row r="366070"/>
    <row r="366071"/>
    <row r="366072"/>
    <row r="366073"/>
    <row r="366074"/>
    <row r="366075"/>
    <row r="366076"/>
    <row r="366077"/>
    <row r="366078"/>
    <row r="366079"/>
    <row r="366080"/>
    <row r="366081"/>
    <row r="366082"/>
    <row r="366083"/>
    <row r="366084"/>
    <row r="366085"/>
    <row r="366086"/>
    <row r="366087"/>
    <row r="366088"/>
    <row r="366089"/>
    <row r="366090"/>
    <row r="366091"/>
    <row r="366092"/>
    <row r="366093"/>
    <row r="366094"/>
    <row r="366095"/>
    <row r="366096"/>
    <row r="366097"/>
    <row r="366098"/>
    <row r="366099"/>
    <row r="366100"/>
    <row r="366101"/>
    <row r="366102"/>
    <row r="366103"/>
    <row r="366104"/>
    <row r="366105"/>
    <row r="366106"/>
    <row r="366107"/>
    <row r="366108"/>
    <row r="366109"/>
    <row r="366110"/>
    <row r="366111"/>
    <row r="366112"/>
    <row r="366113"/>
    <row r="366114"/>
    <row r="366115"/>
    <row r="366116"/>
    <row r="366117"/>
    <row r="366118"/>
    <row r="366119"/>
    <row r="366120"/>
    <row r="366121"/>
    <row r="366122"/>
    <row r="366123"/>
    <row r="366124"/>
    <row r="366125"/>
    <row r="366126"/>
    <row r="366127"/>
    <row r="366128"/>
    <row r="366129"/>
    <row r="366130"/>
    <row r="366131"/>
    <row r="366132"/>
    <row r="366133"/>
    <row r="366134"/>
    <row r="366135"/>
    <row r="366136"/>
    <row r="366137"/>
    <row r="366138"/>
    <row r="366139"/>
    <row r="366140"/>
    <row r="366141"/>
    <row r="366142"/>
    <row r="366143"/>
    <row r="366144"/>
    <row r="366145"/>
    <row r="366146"/>
    <row r="366147"/>
    <row r="366148"/>
    <row r="366149"/>
    <row r="366150"/>
    <row r="366151"/>
    <row r="366152"/>
    <row r="366153"/>
    <row r="366154"/>
    <row r="366155"/>
    <row r="366156"/>
    <row r="366157"/>
    <row r="366158"/>
    <row r="366159"/>
    <row r="366160"/>
    <row r="366161"/>
    <row r="366162"/>
    <row r="366163"/>
    <row r="366164"/>
    <row r="366165"/>
    <row r="366166"/>
    <row r="366167"/>
    <row r="366168"/>
    <row r="366169"/>
    <row r="366170"/>
    <row r="366171"/>
    <row r="366172"/>
    <row r="366173"/>
    <row r="366174"/>
    <row r="366175"/>
    <row r="366176"/>
    <row r="366177"/>
    <row r="366178"/>
    <row r="366179"/>
    <row r="366180"/>
    <row r="366181"/>
    <row r="366182"/>
    <row r="366183"/>
    <row r="366184"/>
    <row r="366185"/>
    <row r="366186"/>
    <row r="366187"/>
    <row r="366188"/>
    <row r="366189"/>
    <row r="366190"/>
    <row r="366191"/>
    <row r="366192"/>
    <row r="366193"/>
    <row r="366194"/>
    <row r="366195"/>
    <row r="366196"/>
    <row r="366197"/>
    <row r="366198"/>
    <row r="366199"/>
    <row r="366200"/>
    <row r="366201"/>
    <row r="366202"/>
    <row r="366203"/>
    <row r="366204"/>
    <row r="366205"/>
    <row r="366206"/>
    <row r="366207"/>
    <row r="366208"/>
    <row r="366209"/>
    <row r="366210"/>
    <row r="366211"/>
    <row r="366212"/>
    <row r="366213"/>
    <row r="366214"/>
    <row r="366215"/>
    <row r="366216"/>
    <row r="366217"/>
    <row r="366218"/>
    <row r="366219"/>
    <row r="366220"/>
    <row r="366221"/>
    <row r="366222"/>
    <row r="366223"/>
    <row r="366224"/>
    <row r="366225"/>
    <row r="366226"/>
    <row r="366227"/>
    <row r="366228"/>
    <row r="366229"/>
    <row r="366230"/>
    <row r="366231"/>
    <row r="366232"/>
    <row r="366233"/>
    <row r="366234"/>
    <row r="366235"/>
    <row r="366236"/>
    <row r="366237"/>
    <row r="366238"/>
    <row r="366239"/>
    <row r="366240"/>
    <row r="366241"/>
    <row r="366242"/>
    <row r="366243"/>
    <row r="366244"/>
    <row r="366245"/>
    <row r="366246"/>
    <row r="366247"/>
    <row r="366248"/>
    <row r="366249"/>
    <row r="366250"/>
    <row r="366251"/>
    <row r="366252"/>
    <row r="366253"/>
    <row r="366254"/>
    <row r="366255"/>
    <row r="366256"/>
    <row r="366257"/>
    <row r="366258"/>
    <row r="366259"/>
    <row r="366260"/>
    <row r="366261"/>
    <row r="366262"/>
    <row r="366263"/>
    <row r="366264"/>
    <row r="366265"/>
    <row r="366266"/>
    <row r="366267"/>
    <row r="366268"/>
    <row r="366269"/>
    <row r="366270"/>
    <row r="366271"/>
    <row r="366272"/>
    <row r="366273"/>
    <row r="366274"/>
    <row r="366275"/>
    <row r="366276"/>
    <row r="366277"/>
    <row r="366278"/>
    <row r="366279"/>
    <row r="366280"/>
    <row r="366281"/>
    <row r="366282"/>
    <row r="366283"/>
    <row r="366284"/>
    <row r="366285"/>
    <row r="366286"/>
    <row r="366287"/>
    <row r="366288"/>
    <row r="366289"/>
    <row r="366290"/>
    <row r="366291"/>
    <row r="366292"/>
    <row r="366293"/>
    <row r="366294"/>
    <row r="366295"/>
    <row r="366296"/>
    <row r="366297"/>
    <row r="366298"/>
    <row r="366299"/>
    <row r="366300"/>
    <row r="366301"/>
    <row r="366302"/>
    <row r="366303"/>
    <row r="366304"/>
    <row r="366305"/>
    <row r="366306"/>
    <row r="366307"/>
    <row r="366308"/>
    <row r="366309"/>
    <row r="366310"/>
    <row r="366311"/>
    <row r="366312"/>
    <row r="366313"/>
    <row r="366314"/>
    <row r="366315"/>
    <row r="366316"/>
    <row r="366317"/>
    <row r="366318"/>
    <row r="366319"/>
    <row r="366320"/>
    <row r="366321"/>
    <row r="366322"/>
    <row r="366323"/>
    <row r="366324"/>
    <row r="366325"/>
    <row r="366326"/>
    <row r="366327"/>
    <row r="366328"/>
    <row r="366329"/>
    <row r="366330"/>
    <row r="366331"/>
    <row r="366332"/>
    <row r="366333"/>
    <row r="366334"/>
    <row r="366335"/>
    <row r="366336"/>
    <row r="366337"/>
    <row r="366338"/>
    <row r="366339"/>
    <row r="366340"/>
    <row r="366341"/>
    <row r="366342"/>
    <row r="366343"/>
    <row r="366344"/>
    <row r="366345"/>
    <row r="366346"/>
    <row r="366347"/>
    <row r="366348"/>
    <row r="366349"/>
    <row r="366350"/>
    <row r="366351"/>
    <row r="366352"/>
    <row r="366353"/>
    <row r="366354"/>
    <row r="366355"/>
    <row r="366356"/>
    <row r="366357"/>
    <row r="366358"/>
    <row r="366359"/>
    <row r="366360"/>
    <row r="366361"/>
    <row r="366362"/>
    <row r="366363"/>
    <row r="366364"/>
    <row r="366365"/>
    <row r="366366"/>
    <row r="366367"/>
    <row r="366368"/>
    <row r="366369"/>
    <row r="366370"/>
    <row r="366371"/>
    <row r="366372"/>
    <row r="366373"/>
    <row r="366374"/>
    <row r="366375"/>
    <row r="366376"/>
    <row r="366377"/>
    <row r="366378"/>
    <row r="366379"/>
    <row r="366380"/>
    <row r="366381"/>
    <row r="366382"/>
    <row r="366383"/>
    <row r="366384"/>
    <row r="366385"/>
    <row r="366386"/>
    <row r="366387"/>
    <row r="366388"/>
    <row r="366389"/>
    <row r="366390"/>
    <row r="366391"/>
    <row r="366392"/>
    <row r="366393"/>
    <row r="366394"/>
    <row r="366395"/>
    <row r="366396"/>
    <row r="366397"/>
    <row r="366398"/>
    <row r="366399"/>
    <row r="366400"/>
    <row r="366401"/>
    <row r="366402"/>
    <row r="366403"/>
    <row r="366404"/>
    <row r="366405"/>
    <row r="366406"/>
    <row r="366407"/>
    <row r="366408"/>
    <row r="366409"/>
    <row r="366410"/>
    <row r="366411"/>
    <row r="366412"/>
    <row r="366413"/>
    <row r="366414"/>
    <row r="366415"/>
    <row r="366416"/>
    <row r="366417"/>
    <row r="366418"/>
    <row r="366419"/>
    <row r="366420"/>
    <row r="366421"/>
    <row r="366422"/>
    <row r="366423"/>
    <row r="366424"/>
    <row r="366425"/>
    <row r="366426"/>
    <row r="366427"/>
    <row r="366428"/>
    <row r="366429"/>
    <row r="366430"/>
    <row r="366431"/>
    <row r="366432"/>
    <row r="366433"/>
    <row r="366434"/>
    <row r="366435"/>
    <row r="366436"/>
    <row r="366437"/>
    <row r="366438"/>
    <row r="366439"/>
    <row r="366440"/>
    <row r="366441"/>
    <row r="366442"/>
    <row r="366443"/>
    <row r="366444"/>
    <row r="366445"/>
    <row r="366446"/>
    <row r="366447"/>
    <row r="366448"/>
    <row r="366449"/>
    <row r="366450"/>
    <row r="366451"/>
    <row r="366452"/>
    <row r="366453"/>
    <row r="366454"/>
    <row r="366455"/>
    <row r="366456"/>
    <row r="366457"/>
    <row r="366458"/>
    <row r="366459"/>
    <row r="366460"/>
    <row r="366461"/>
    <row r="366462"/>
    <row r="366463"/>
    <row r="366464"/>
    <row r="366465"/>
    <row r="366466"/>
    <row r="366467"/>
    <row r="366468"/>
    <row r="366469"/>
    <row r="366470"/>
    <row r="366471"/>
    <row r="366472"/>
    <row r="366473"/>
    <row r="366474"/>
    <row r="366475"/>
    <row r="366476"/>
    <row r="366477"/>
    <row r="366478"/>
    <row r="366479"/>
    <row r="366480"/>
    <row r="366481"/>
    <row r="366482"/>
    <row r="366483"/>
    <row r="366484"/>
    <row r="366485"/>
    <row r="366486"/>
    <row r="366487"/>
    <row r="366488"/>
    <row r="366489"/>
    <row r="366490"/>
    <row r="366491"/>
    <row r="366492"/>
    <row r="366493"/>
    <row r="366494"/>
    <row r="366495"/>
    <row r="366496"/>
    <row r="366497"/>
    <row r="366498"/>
    <row r="366499"/>
    <row r="366500"/>
    <row r="366501"/>
    <row r="366502"/>
    <row r="366503"/>
    <row r="366504"/>
    <row r="366505"/>
    <row r="366506"/>
    <row r="366507"/>
    <row r="366508"/>
    <row r="366509"/>
    <row r="366510"/>
    <row r="366511"/>
    <row r="366512"/>
    <row r="366513"/>
    <row r="366514"/>
    <row r="366515"/>
    <row r="366516"/>
    <row r="366517"/>
    <row r="366518"/>
    <row r="366519"/>
    <row r="366520"/>
    <row r="366521"/>
    <row r="366522"/>
    <row r="366523"/>
    <row r="366524"/>
    <row r="366525"/>
    <row r="366526"/>
    <row r="366527"/>
    <row r="366528"/>
    <row r="366529"/>
    <row r="366530"/>
    <row r="366531"/>
    <row r="366532"/>
    <row r="366533"/>
    <row r="366534"/>
    <row r="366535"/>
    <row r="366536"/>
    <row r="366537"/>
    <row r="366538"/>
    <row r="366539"/>
    <row r="366540"/>
    <row r="366541"/>
    <row r="366542"/>
    <row r="366543"/>
    <row r="366544"/>
    <row r="366545"/>
    <row r="366546"/>
    <row r="366547"/>
    <row r="366548"/>
    <row r="366549"/>
    <row r="366550"/>
    <row r="366551"/>
    <row r="366552"/>
    <row r="366553"/>
    <row r="366554"/>
    <row r="366555"/>
    <row r="366556"/>
    <row r="366557"/>
    <row r="366558"/>
    <row r="366559"/>
    <row r="366560"/>
    <row r="366561"/>
    <row r="366562"/>
    <row r="366563"/>
    <row r="366564"/>
    <row r="366565"/>
    <row r="366566"/>
    <row r="366567"/>
    <row r="366568"/>
    <row r="366569"/>
    <row r="366570"/>
    <row r="366571"/>
    <row r="366572"/>
    <row r="366573"/>
    <row r="366574"/>
    <row r="366575"/>
    <row r="366576"/>
    <row r="366577"/>
    <row r="366578"/>
    <row r="366579"/>
    <row r="366580"/>
    <row r="366581"/>
    <row r="366582"/>
    <row r="366583"/>
    <row r="366584"/>
    <row r="366585"/>
    <row r="366586"/>
    <row r="366587"/>
    <row r="366588"/>
    <row r="366589"/>
    <row r="366590"/>
    <row r="366591"/>
    <row r="366592"/>
    <row r="366593"/>
    <row r="366594"/>
    <row r="366595"/>
    <row r="366596"/>
    <row r="366597"/>
    <row r="366598"/>
    <row r="366599"/>
    <row r="366600"/>
    <row r="366601"/>
    <row r="366602"/>
    <row r="366603"/>
    <row r="366604"/>
    <row r="366605"/>
    <row r="366606"/>
    <row r="366607"/>
    <row r="366608"/>
    <row r="366609"/>
    <row r="366610"/>
    <row r="366611"/>
    <row r="366612"/>
    <row r="366613"/>
    <row r="366614"/>
    <row r="366615"/>
    <row r="366616"/>
    <row r="366617"/>
    <row r="366618"/>
    <row r="366619"/>
    <row r="366620"/>
    <row r="366621"/>
    <row r="366622"/>
    <row r="366623"/>
    <row r="366624"/>
    <row r="366625"/>
    <row r="366626"/>
    <row r="366627"/>
    <row r="366628"/>
    <row r="366629"/>
    <row r="366630"/>
    <row r="366631"/>
    <row r="366632"/>
    <row r="366633"/>
    <row r="366634"/>
    <row r="366635"/>
    <row r="366636"/>
    <row r="366637"/>
    <row r="366638"/>
    <row r="366639"/>
    <row r="366640"/>
    <row r="366641"/>
    <row r="366642"/>
    <row r="366643"/>
    <row r="366644"/>
    <row r="366645"/>
    <row r="366646"/>
    <row r="366647"/>
    <row r="366648"/>
    <row r="366649"/>
    <row r="366650"/>
    <row r="366651"/>
    <row r="366652"/>
    <row r="366653"/>
    <row r="366654"/>
    <row r="366655"/>
    <row r="366656"/>
    <row r="366657"/>
    <row r="366658"/>
    <row r="366659"/>
    <row r="366660"/>
    <row r="366661"/>
    <row r="366662"/>
    <row r="366663"/>
    <row r="366664"/>
    <row r="366665"/>
    <row r="366666"/>
    <row r="366667"/>
    <row r="366668"/>
    <row r="366669"/>
    <row r="366670"/>
    <row r="366671"/>
    <row r="366672"/>
    <row r="366673"/>
    <row r="366674"/>
    <row r="366675"/>
    <row r="366676"/>
    <row r="366677"/>
    <row r="366678"/>
    <row r="366679"/>
    <row r="366680"/>
    <row r="366681"/>
    <row r="366682"/>
    <row r="366683"/>
    <row r="366684"/>
    <row r="366685"/>
    <row r="366686"/>
    <row r="366687"/>
    <row r="366688"/>
    <row r="366689"/>
    <row r="366690"/>
    <row r="366691"/>
    <row r="366692"/>
    <row r="366693"/>
    <row r="366694"/>
    <row r="366695"/>
    <row r="366696"/>
    <row r="366697"/>
    <row r="366698"/>
    <row r="366699"/>
    <row r="366700"/>
    <row r="366701"/>
    <row r="366702"/>
    <row r="366703"/>
    <row r="366704"/>
    <row r="366705"/>
    <row r="366706"/>
    <row r="366707"/>
    <row r="366708"/>
    <row r="366709"/>
    <row r="366710"/>
    <row r="366711"/>
    <row r="366712"/>
    <row r="366713"/>
    <row r="366714"/>
    <row r="366715"/>
    <row r="366716"/>
    <row r="366717"/>
    <row r="366718"/>
    <row r="366719"/>
    <row r="366720"/>
    <row r="366721"/>
    <row r="366722"/>
    <row r="366723"/>
    <row r="366724"/>
    <row r="366725"/>
    <row r="366726"/>
    <row r="366727"/>
    <row r="366728"/>
    <row r="366729"/>
    <row r="366730"/>
    <row r="366731"/>
    <row r="366732"/>
    <row r="366733"/>
    <row r="366734"/>
    <row r="366735"/>
    <row r="366736"/>
    <row r="366737"/>
    <row r="366738"/>
    <row r="366739"/>
    <row r="366740"/>
    <row r="366741"/>
    <row r="366742"/>
    <row r="366743"/>
    <row r="366744"/>
    <row r="366745"/>
    <row r="366746"/>
    <row r="366747"/>
    <row r="366748"/>
    <row r="366749"/>
    <row r="366750"/>
    <row r="366751"/>
    <row r="366752"/>
    <row r="366753"/>
    <row r="366754"/>
    <row r="366755"/>
    <row r="366756"/>
    <row r="366757"/>
    <row r="366758"/>
    <row r="366759"/>
    <row r="366760"/>
    <row r="366761"/>
    <row r="366762"/>
    <row r="366763"/>
    <row r="366764"/>
    <row r="366765"/>
    <row r="366766"/>
    <row r="366767"/>
    <row r="366768"/>
    <row r="366769"/>
    <row r="366770"/>
    <row r="366771"/>
    <row r="366772"/>
    <row r="366773"/>
    <row r="366774"/>
    <row r="366775"/>
    <row r="366776"/>
    <row r="366777"/>
    <row r="366778"/>
    <row r="366779"/>
    <row r="366780"/>
    <row r="366781"/>
    <row r="366782"/>
    <row r="366783"/>
    <row r="366784"/>
    <row r="366785"/>
    <row r="366786"/>
    <row r="366787"/>
    <row r="366788"/>
    <row r="366789"/>
    <row r="366790"/>
    <row r="366791"/>
    <row r="366792"/>
    <row r="366793"/>
    <row r="366794"/>
    <row r="366795"/>
    <row r="366796"/>
    <row r="366797"/>
    <row r="366798"/>
    <row r="366799"/>
    <row r="366800"/>
    <row r="366801"/>
    <row r="366802"/>
    <row r="366803"/>
    <row r="366804"/>
    <row r="366805"/>
    <row r="366806"/>
    <row r="366807"/>
    <row r="366808"/>
    <row r="366809"/>
    <row r="366810"/>
    <row r="366811"/>
    <row r="366812"/>
    <row r="366813"/>
    <row r="366814"/>
    <row r="366815"/>
    <row r="366816"/>
    <row r="366817"/>
    <row r="366818"/>
    <row r="366819"/>
    <row r="366820"/>
    <row r="366821"/>
    <row r="366822"/>
    <row r="366823"/>
    <row r="366824"/>
    <row r="366825"/>
    <row r="366826"/>
    <row r="366827"/>
    <row r="366828"/>
    <row r="366829"/>
    <row r="366830"/>
    <row r="366831"/>
    <row r="366832"/>
    <row r="366833"/>
    <row r="366834"/>
    <row r="366835"/>
    <row r="366836"/>
    <row r="366837"/>
    <row r="366838"/>
    <row r="366839"/>
    <row r="366840"/>
    <row r="366841"/>
    <row r="366842"/>
    <row r="366843"/>
    <row r="366844"/>
    <row r="366845"/>
    <row r="366846"/>
    <row r="366847"/>
    <row r="366848"/>
    <row r="366849"/>
    <row r="366850"/>
    <row r="366851"/>
    <row r="366852"/>
    <row r="366853"/>
    <row r="366854"/>
    <row r="366855"/>
    <row r="366856"/>
    <row r="366857"/>
    <row r="366858"/>
    <row r="366859"/>
    <row r="366860"/>
    <row r="366861"/>
    <row r="366862"/>
    <row r="366863"/>
    <row r="366864"/>
    <row r="366865"/>
    <row r="366866"/>
    <row r="366867"/>
    <row r="366868"/>
    <row r="366869"/>
    <row r="366870"/>
    <row r="366871"/>
    <row r="366872"/>
    <row r="366873"/>
    <row r="366874"/>
    <row r="366875"/>
    <row r="366876"/>
    <row r="366877"/>
    <row r="366878"/>
    <row r="366879"/>
    <row r="366880"/>
    <row r="366881"/>
    <row r="366882"/>
    <row r="366883"/>
    <row r="366884"/>
    <row r="366885"/>
    <row r="366886"/>
    <row r="366887"/>
    <row r="366888"/>
    <row r="366889"/>
    <row r="366890"/>
    <row r="366891"/>
    <row r="366892"/>
    <row r="366893"/>
    <row r="366894"/>
    <row r="366895"/>
    <row r="366896"/>
    <row r="366897"/>
    <row r="366898"/>
    <row r="366899"/>
    <row r="366900"/>
    <row r="366901"/>
    <row r="366902"/>
    <row r="366903"/>
    <row r="366904"/>
    <row r="366905"/>
    <row r="366906"/>
    <row r="366907"/>
    <row r="366908"/>
    <row r="366909"/>
    <row r="366910"/>
    <row r="366911"/>
    <row r="366912"/>
    <row r="366913"/>
    <row r="366914"/>
    <row r="366915"/>
    <row r="366916"/>
    <row r="366917"/>
    <row r="366918"/>
    <row r="366919"/>
    <row r="366920"/>
    <row r="366921"/>
    <row r="366922"/>
    <row r="366923"/>
    <row r="366924"/>
    <row r="366925"/>
    <row r="366926"/>
    <row r="366927"/>
    <row r="366928"/>
    <row r="366929"/>
    <row r="366930"/>
    <row r="366931"/>
    <row r="366932"/>
    <row r="366933"/>
    <row r="366934"/>
    <row r="366935"/>
    <row r="366936"/>
    <row r="366937"/>
    <row r="366938"/>
    <row r="366939"/>
    <row r="366940"/>
    <row r="366941"/>
    <row r="366942"/>
    <row r="366943"/>
    <row r="366944"/>
    <row r="366945"/>
    <row r="366946"/>
    <row r="366947"/>
    <row r="366948"/>
    <row r="366949"/>
    <row r="366950"/>
    <row r="366951"/>
    <row r="366952"/>
    <row r="366953"/>
    <row r="366954"/>
    <row r="366955"/>
    <row r="366956"/>
    <row r="366957"/>
    <row r="366958"/>
    <row r="366959"/>
    <row r="366960"/>
    <row r="366961"/>
    <row r="366962"/>
    <row r="366963"/>
    <row r="366964"/>
    <row r="366965"/>
    <row r="366966"/>
    <row r="366967"/>
    <row r="366968"/>
    <row r="366969"/>
    <row r="366970"/>
    <row r="366971"/>
    <row r="366972"/>
    <row r="366973"/>
    <row r="366974"/>
    <row r="366975"/>
    <row r="366976"/>
    <row r="366977"/>
    <row r="366978"/>
    <row r="366979"/>
    <row r="366980"/>
    <row r="366981"/>
    <row r="366982"/>
    <row r="366983"/>
    <row r="366984"/>
    <row r="366985"/>
    <row r="366986"/>
    <row r="366987"/>
    <row r="366988"/>
    <row r="366989"/>
    <row r="366990"/>
    <row r="366991"/>
    <row r="366992"/>
    <row r="366993"/>
    <row r="366994"/>
    <row r="366995"/>
    <row r="366996"/>
    <row r="366997"/>
    <row r="366998"/>
    <row r="366999"/>
    <row r="367000"/>
    <row r="367001"/>
    <row r="367002"/>
    <row r="367003"/>
    <row r="367004"/>
    <row r="367005"/>
    <row r="367006"/>
    <row r="367007"/>
    <row r="367008"/>
    <row r="367009"/>
    <row r="367010"/>
    <row r="367011"/>
    <row r="367012"/>
    <row r="367013"/>
    <row r="367014"/>
    <row r="367015"/>
    <row r="367016"/>
    <row r="367017"/>
    <row r="367018"/>
    <row r="367019"/>
    <row r="367020"/>
    <row r="367021"/>
    <row r="367022"/>
    <row r="367023"/>
    <row r="367024"/>
    <row r="367025"/>
    <row r="367026"/>
    <row r="367027"/>
    <row r="367028"/>
    <row r="367029"/>
    <row r="367030"/>
    <row r="367031"/>
    <row r="367032"/>
    <row r="367033"/>
    <row r="367034"/>
    <row r="367035"/>
    <row r="367036"/>
    <row r="367037"/>
    <row r="367038"/>
    <row r="367039"/>
    <row r="367040"/>
    <row r="367041"/>
    <row r="367042"/>
    <row r="367043"/>
    <row r="367044"/>
    <row r="367045"/>
    <row r="367046"/>
    <row r="367047"/>
    <row r="367048"/>
    <row r="367049"/>
    <row r="367050"/>
    <row r="367051"/>
    <row r="367052"/>
    <row r="367053"/>
    <row r="367054"/>
    <row r="367055"/>
    <row r="367056"/>
    <row r="367057"/>
    <row r="367058"/>
    <row r="367059"/>
    <row r="367060"/>
    <row r="367061"/>
    <row r="367062"/>
    <row r="367063"/>
    <row r="367064"/>
    <row r="367065"/>
    <row r="367066"/>
    <row r="367067"/>
    <row r="367068"/>
    <row r="367069"/>
    <row r="367070"/>
    <row r="367071"/>
    <row r="367072"/>
    <row r="367073"/>
    <row r="367074"/>
    <row r="367075"/>
    <row r="367076"/>
    <row r="367077"/>
    <row r="367078"/>
    <row r="367079"/>
    <row r="367080"/>
    <row r="367081"/>
    <row r="367082"/>
    <row r="367083"/>
    <row r="367084"/>
    <row r="367085"/>
    <row r="367086"/>
    <row r="367087"/>
    <row r="367088"/>
    <row r="367089"/>
    <row r="367090"/>
    <row r="367091"/>
    <row r="367092"/>
    <row r="367093"/>
    <row r="367094"/>
    <row r="367095"/>
    <row r="367096"/>
    <row r="367097"/>
    <row r="367098"/>
    <row r="367099"/>
    <row r="367100"/>
    <row r="367101"/>
    <row r="367102"/>
    <row r="367103"/>
    <row r="367104"/>
    <row r="367105"/>
    <row r="367106"/>
    <row r="367107"/>
    <row r="367108"/>
    <row r="367109"/>
    <row r="367110"/>
    <row r="367111"/>
    <row r="367112"/>
    <row r="367113"/>
    <row r="367114"/>
    <row r="367115"/>
    <row r="367116"/>
    <row r="367117"/>
    <row r="367118"/>
    <row r="367119"/>
    <row r="367120"/>
    <row r="367121"/>
    <row r="367122"/>
    <row r="367123"/>
    <row r="367124"/>
    <row r="367125"/>
    <row r="367126"/>
    <row r="367127"/>
    <row r="367128"/>
    <row r="367129"/>
    <row r="367130"/>
    <row r="367131"/>
    <row r="367132"/>
    <row r="367133"/>
    <row r="367134"/>
    <row r="367135"/>
    <row r="367136"/>
    <row r="367137"/>
    <row r="367138"/>
    <row r="367139"/>
    <row r="367140"/>
    <row r="367141"/>
    <row r="367142"/>
    <row r="367143"/>
    <row r="367144"/>
    <row r="367145"/>
    <row r="367146"/>
    <row r="367147"/>
    <row r="367148"/>
    <row r="367149"/>
    <row r="367150"/>
    <row r="367151"/>
    <row r="367152"/>
    <row r="367153"/>
    <row r="367154"/>
    <row r="367155"/>
    <row r="367156"/>
    <row r="367157"/>
    <row r="367158"/>
    <row r="367159"/>
    <row r="367160"/>
    <row r="367161"/>
    <row r="367162"/>
    <row r="367163"/>
    <row r="367164"/>
    <row r="367165"/>
    <row r="367166"/>
    <row r="367167"/>
    <row r="367168"/>
    <row r="367169"/>
    <row r="367170"/>
    <row r="367171"/>
    <row r="367172"/>
    <row r="367173"/>
    <row r="367174"/>
    <row r="367175"/>
    <row r="367176"/>
    <row r="367177"/>
    <row r="367178"/>
    <row r="367179"/>
    <row r="367180"/>
    <row r="367181"/>
    <row r="367182"/>
    <row r="367183"/>
    <row r="367184"/>
    <row r="367185"/>
    <row r="367186"/>
    <row r="367187"/>
    <row r="367188"/>
    <row r="367189"/>
    <row r="367190"/>
    <row r="367191"/>
    <row r="367192"/>
    <row r="367193"/>
    <row r="367194"/>
    <row r="367195"/>
    <row r="367196"/>
    <row r="367197"/>
    <row r="367198"/>
    <row r="367199"/>
    <row r="367200"/>
    <row r="367201"/>
    <row r="367202"/>
    <row r="367203"/>
    <row r="367204"/>
    <row r="367205"/>
    <row r="367206"/>
    <row r="367207"/>
    <row r="367208"/>
    <row r="367209"/>
    <row r="367210"/>
    <row r="367211"/>
    <row r="367212"/>
    <row r="367213"/>
    <row r="367214"/>
    <row r="367215"/>
    <row r="367216"/>
    <row r="367217"/>
    <row r="367218"/>
    <row r="367219"/>
    <row r="367220"/>
    <row r="367221"/>
    <row r="367222"/>
    <row r="367223"/>
    <row r="367224"/>
    <row r="367225"/>
    <row r="367226"/>
    <row r="367227"/>
    <row r="367228"/>
    <row r="367229"/>
    <row r="367230"/>
    <row r="367231"/>
    <row r="367232"/>
    <row r="367233"/>
    <row r="367234"/>
    <row r="367235"/>
    <row r="367236"/>
    <row r="367237"/>
    <row r="367238"/>
    <row r="367239"/>
    <row r="367240"/>
    <row r="367241"/>
    <row r="367242"/>
    <row r="367243"/>
    <row r="367244"/>
    <row r="367245"/>
    <row r="367246"/>
    <row r="367247"/>
    <row r="367248"/>
    <row r="367249"/>
    <row r="367250"/>
    <row r="367251"/>
    <row r="367252"/>
    <row r="367253"/>
    <row r="367254"/>
    <row r="367255"/>
    <row r="367256"/>
    <row r="367257"/>
    <row r="367258"/>
    <row r="367259"/>
    <row r="367260"/>
    <row r="367261"/>
    <row r="367262"/>
    <row r="367263"/>
    <row r="367264"/>
    <row r="367265"/>
    <row r="367266"/>
    <row r="367267"/>
    <row r="367268"/>
    <row r="367269"/>
    <row r="367270"/>
    <row r="367271"/>
    <row r="367272"/>
    <row r="367273"/>
    <row r="367274"/>
    <row r="367275"/>
    <row r="367276"/>
    <row r="367277"/>
    <row r="367278"/>
    <row r="367279"/>
    <row r="367280"/>
    <row r="367281"/>
    <row r="367282"/>
    <row r="367283"/>
    <row r="367284"/>
    <row r="367285"/>
    <row r="367286"/>
    <row r="367287"/>
    <row r="367288"/>
    <row r="367289"/>
    <row r="367290"/>
    <row r="367291"/>
    <row r="367292"/>
    <row r="367293"/>
    <row r="367294"/>
    <row r="367295"/>
    <row r="367296"/>
    <row r="367297"/>
    <row r="367298"/>
    <row r="367299"/>
    <row r="367300"/>
    <row r="367301"/>
    <row r="367302"/>
    <row r="367303"/>
    <row r="367304"/>
    <row r="367305"/>
    <row r="367306"/>
    <row r="367307"/>
    <row r="367308"/>
    <row r="367309"/>
    <row r="367310"/>
    <row r="367311"/>
    <row r="367312"/>
    <row r="367313"/>
    <row r="367314"/>
    <row r="367315"/>
    <row r="367316"/>
    <row r="367317"/>
    <row r="367318"/>
    <row r="367319"/>
    <row r="367320"/>
    <row r="367321"/>
    <row r="367322"/>
    <row r="367323"/>
    <row r="367324"/>
    <row r="367325"/>
    <row r="367326"/>
    <row r="367327"/>
    <row r="367328"/>
    <row r="367329"/>
    <row r="367330"/>
    <row r="367331"/>
    <row r="367332"/>
    <row r="367333"/>
    <row r="367334"/>
    <row r="367335"/>
    <row r="367336"/>
    <row r="367337"/>
    <row r="367338"/>
    <row r="367339"/>
    <row r="367340"/>
    <row r="367341"/>
    <row r="367342"/>
    <row r="367343"/>
    <row r="367344"/>
    <row r="367345"/>
    <row r="367346"/>
    <row r="367347"/>
    <row r="367348"/>
    <row r="367349"/>
    <row r="367350"/>
    <row r="367351"/>
    <row r="367352"/>
    <row r="367353"/>
    <row r="367354"/>
    <row r="367355"/>
    <row r="367356"/>
    <row r="367357"/>
    <row r="367358"/>
    <row r="367359"/>
    <row r="367360"/>
    <row r="367361"/>
    <row r="367362"/>
    <row r="367363"/>
    <row r="367364"/>
    <row r="367365"/>
    <row r="367366"/>
    <row r="367367"/>
    <row r="367368"/>
    <row r="367369"/>
    <row r="367370"/>
    <row r="367371"/>
    <row r="367372"/>
    <row r="367373"/>
    <row r="367374"/>
    <row r="367375"/>
    <row r="367376"/>
    <row r="367377"/>
    <row r="367378"/>
    <row r="367379"/>
    <row r="367380"/>
    <row r="367381"/>
    <row r="367382"/>
    <row r="367383"/>
    <row r="367384"/>
    <row r="367385"/>
    <row r="367386"/>
    <row r="367387"/>
    <row r="367388"/>
    <row r="367389"/>
    <row r="367390"/>
    <row r="367391"/>
    <row r="367392"/>
    <row r="367393"/>
    <row r="367394"/>
    <row r="367395"/>
    <row r="367396"/>
    <row r="367397"/>
    <row r="367398"/>
    <row r="367399"/>
    <row r="367400"/>
    <row r="367401"/>
    <row r="367402"/>
    <row r="367403"/>
    <row r="367404"/>
    <row r="367405"/>
    <row r="367406"/>
    <row r="367407"/>
    <row r="367408"/>
    <row r="367409"/>
    <row r="367410"/>
    <row r="367411"/>
    <row r="367412"/>
    <row r="367413"/>
    <row r="367414"/>
    <row r="367415"/>
    <row r="367416"/>
    <row r="367417"/>
    <row r="367418"/>
    <row r="367419"/>
    <row r="367420"/>
    <row r="367421"/>
    <row r="367422"/>
    <row r="367423"/>
    <row r="367424"/>
    <row r="367425"/>
    <row r="367426"/>
    <row r="367427"/>
    <row r="367428"/>
    <row r="367429"/>
    <row r="367430"/>
    <row r="367431"/>
    <row r="367432"/>
    <row r="367433"/>
    <row r="367434"/>
    <row r="367435"/>
    <row r="367436"/>
    <row r="367437"/>
    <row r="367438"/>
    <row r="367439"/>
    <row r="367440"/>
    <row r="367441"/>
    <row r="367442"/>
    <row r="367443"/>
    <row r="367444"/>
    <row r="367445"/>
    <row r="367446"/>
    <row r="367447"/>
    <row r="367448"/>
    <row r="367449"/>
    <row r="367450"/>
    <row r="367451"/>
    <row r="367452"/>
    <row r="367453"/>
    <row r="367454"/>
    <row r="367455"/>
    <row r="367456"/>
    <row r="367457"/>
    <row r="367458"/>
    <row r="367459"/>
    <row r="367460"/>
    <row r="367461"/>
    <row r="367462"/>
    <row r="367463"/>
    <row r="367464"/>
    <row r="367465"/>
    <row r="367466"/>
    <row r="367467"/>
    <row r="367468"/>
    <row r="367469"/>
    <row r="367470"/>
    <row r="367471"/>
    <row r="367472"/>
    <row r="367473"/>
    <row r="367474"/>
    <row r="367475"/>
    <row r="367476"/>
    <row r="367477"/>
    <row r="367478"/>
    <row r="367479"/>
    <row r="367480"/>
    <row r="367481"/>
    <row r="367482"/>
    <row r="367483"/>
    <row r="367484"/>
    <row r="367485"/>
    <row r="367486"/>
    <row r="367487"/>
    <row r="367488"/>
    <row r="367489"/>
    <row r="367490"/>
    <row r="367491"/>
    <row r="367492"/>
    <row r="367493"/>
    <row r="367494"/>
    <row r="367495"/>
    <row r="367496"/>
    <row r="367497"/>
    <row r="367498"/>
    <row r="367499"/>
    <row r="367500"/>
    <row r="367501"/>
    <row r="367502"/>
    <row r="367503"/>
    <row r="367504"/>
    <row r="367505"/>
    <row r="367506"/>
    <row r="367507"/>
    <row r="367508"/>
    <row r="367509"/>
    <row r="367510"/>
    <row r="367511"/>
    <row r="367512"/>
    <row r="367513"/>
    <row r="367514"/>
    <row r="367515"/>
    <row r="367516"/>
    <row r="367517"/>
    <row r="367518"/>
    <row r="367519"/>
    <row r="367520"/>
    <row r="367521"/>
    <row r="367522"/>
    <row r="367523"/>
    <row r="367524"/>
    <row r="367525"/>
    <row r="367526"/>
    <row r="367527"/>
    <row r="367528"/>
    <row r="367529"/>
    <row r="367530"/>
    <row r="367531"/>
    <row r="367532"/>
    <row r="367533"/>
    <row r="367534"/>
    <row r="367535"/>
    <row r="367536"/>
    <row r="367537"/>
    <row r="367538"/>
    <row r="367539"/>
    <row r="367540"/>
    <row r="367541"/>
    <row r="367542"/>
    <row r="367543"/>
    <row r="367544"/>
    <row r="367545"/>
    <row r="367546"/>
    <row r="367547"/>
    <row r="367548"/>
    <row r="367549"/>
    <row r="367550"/>
    <row r="367551"/>
    <row r="367552"/>
    <row r="367553"/>
    <row r="367554"/>
    <row r="367555"/>
    <row r="367556"/>
    <row r="367557"/>
    <row r="367558"/>
    <row r="367559"/>
    <row r="367560"/>
    <row r="367561"/>
    <row r="367562"/>
    <row r="367563"/>
    <row r="367564"/>
    <row r="367565"/>
    <row r="367566"/>
    <row r="367567"/>
    <row r="367568"/>
    <row r="367569"/>
    <row r="367570"/>
    <row r="367571"/>
    <row r="367572"/>
    <row r="367573"/>
    <row r="367574"/>
    <row r="367575"/>
    <row r="367576"/>
    <row r="367577"/>
    <row r="367578"/>
    <row r="367579"/>
    <row r="367580"/>
    <row r="367581"/>
    <row r="367582"/>
    <row r="367583"/>
    <row r="367584"/>
    <row r="367585"/>
    <row r="367586"/>
    <row r="367587"/>
    <row r="367588"/>
    <row r="367589"/>
    <row r="367590"/>
    <row r="367591"/>
    <row r="367592"/>
    <row r="367593"/>
    <row r="367594"/>
    <row r="367595"/>
    <row r="367596"/>
    <row r="367597"/>
    <row r="367598"/>
    <row r="367599"/>
    <row r="367600"/>
    <row r="367601"/>
    <row r="367602"/>
    <row r="367603"/>
    <row r="367604"/>
    <row r="367605"/>
    <row r="367606"/>
    <row r="367607"/>
    <row r="367608"/>
    <row r="367609"/>
    <row r="367610"/>
    <row r="367611"/>
    <row r="367612"/>
    <row r="367613"/>
    <row r="367614"/>
    <row r="367615"/>
    <row r="367616"/>
    <row r="367617"/>
    <row r="367618"/>
    <row r="367619"/>
    <row r="367620"/>
    <row r="367621"/>
    <row r="367622"/>
    <row r="367623"/>
    <row r="367624"/>
    <row r="367625"/>
    <row r="367626"/>
    <row r="367627"/>
    <row r="367628"/>
    <row r="367629"/>
    <row r="367630"/>
    <row r="367631"/>
    <row r="367632"/>
    <row r="367633"/>
    <row r="367634"/>
    <row r="367635"/>
    <row r="367636"/>
    <row r="367637"/>
    <row r="367638"/>
    <row r="367639"/>
    <row r="367640"/>
    <row r="367641"/>
    <row r="367642"/>
    <row r="367643"/>
    <row r="367644"/>
    <row r="367645"/>
    <row r="367646"/>
    <row r="367647"/>
    <row r="367648"/>
    <row r="367649"/>
    <row r="367650"/>
    <row r="367651"/>
    <row r="367652"/>
    <row r="367653"/>
    <row r="367654"/>
    <row r="367655"/>
    <row r="367656"/>
    <row r="367657"/>
    <row r="367658"/>
    <row r="367659"/>
    <row r="367660"/>
    <row r="367661"/>
    <row r="367662"/>
    <row r="367663"/>
    <row r="367664"/>
    <row r="367665"/>
    <row r="367666"/>
    <row r="367667"/>
    <row r="367668"/>
    <row r="367669"/>
    <row r="367670"/>
    <row r="367671"/>
    <row r="367672"/>
    <row r="367673"/>
    <row r="367674"/>
    <row r="367675"/>
    <row r="367676"/>
    <row r="367677"/>
    <row r="367678"/>
    <row r="367679"/>
    <row r="367680"/>
    <row r="367681"/>
    <row r="367682"/>
    <row r="367683"/>
    <row r="367684"/>
    <row r="367685"/>
    <row r="367686"/>
    <row r="367687"/>
    <row r="367688"/>
    <row r="367689"/>
    <row r="367690"/>
    <row r="367691"/>
    <row r="367692"/>
    <row r="367693"/>
    <row r="367694"/>
    <row r="367695"/>
    <row r="367696"/>
    <row r="367697"/>
    <row r="367698"/>
    <row r="367699"/>
    <row r="367700"/>
    <row r="367701"/>
    <row r="367702"/>
    <row r="367703"/>
    <row r="367704"/>
    <row r="367705"/>
    <row r="367706"/>
    <row r="367707"/>
    <row r="367708"/>
    <row r="367709"/>
    <row r="367710"/>
    <row r="367711"/>
    <row r="367712"/>
    <row r="367713"/>
    <row r="367714"/>
    <row r="367715"/>
    <row r="367716"/>
    <row r="367717"/>
    <row r="367718"/>
    <row r="367719"/>
    <row r="367720"/>
    <row r="367721"/>
    <row r="367722"/>
    <row r="367723"/>
    <row r="367724"/>
    <row r="367725"/>
    <row r="367726"/>
    <row r="367727"/>
    <row r="367728"/>
    <row r="367729"/>
    <row r="367730"/>
    <row r="367731"/>
    <row r="367732"/>
    <row r="367733"/>
    <row r="367734"/>
    <row r="367735"/>
    <row r="367736"/>
    <row r="367737"/>
    <row r="367738"/>
    <row r="367739"/>
    <row r="367740"/>
    <row r="367741"/>
    <row r="367742"/>
    <row r="367743"/>
    <row r="367744"/>
    <row r="367745"/>
    <row r="367746"/>
    <row r="367747"/>
    <row r="367748"/>
    <row r="367749"/>
    <row r="367750"/>
    <row r="367751"/>
    <row r="367752"/>
    <row r="367753"/>
    <row r="367754"/>
    <row r="367755"/>
    <row r="367756"/>
    <row r="367757"/>
    <row r="367758"/>
    <row r="367759"/>
    <row r="367760"/>
    <row r="367761"/>
    <row r="367762"/>
    <row r="367763"/>
    <row r="367764"/>
    <row r="367765"/>
    <row r="367766"/>
    <row r="367767"/>
    <row r="367768"/>
    <row r="367769"/>
    <row r="367770"/>
    <row r="367771"/>
    <row r="367772"/>
    <row r="367773"/>
    <row r="367774"/>
    <row r="367775"/>
    <row r="367776"/>
    <row r="367777"/>
    <row r="367778"/>
    <row r="367779"/>
    <row r="367780"/>
    <row r="367781"/>
    <row r="367782"/>
    <row r="367783"/>
    <row r="367784"/>
    <row r="367785"/>
    <row r="367786"/>
    <row r="367787"/>
    <row r="367788"/>
    <row r="367789"/>
    <row r="367790"/>
    <row r="367791"/>
    <row r="367792"/>
    <row r="367793"/>
    <row r="367794"/>
    <row r="367795"/>
    <row r="367796"/>
    <row r="367797"/>
    <row r="367798"/>
    <row r="367799"/>
    <row r="367800"/>
    <row r="367801"/>
    <row r="367802"/>
    <row r="367803"/>
    <row r="367804"/>
    <row r="367805"/>
    <row r="367806"/>
    <row r="367807"/>
    <row r="367808"/>
    <row r="367809"/>
    <row r="367810"/>
    <row r="367811"/>
    <row r="367812"/>
    <row r="367813"/>
    <row r="367814"/>
    <row r="367815"/>
    <row r="367816"/>
    <row r="367817"/>
    <row r="367818"/>
    <row r="367819"/>
    <row r="367820"/>
    <row r="367821"/>
    <row r="367822"/>
    <row r="367823"/>
    <row r="367824"/>
    <row r="367825"/>
    <row r="367826"/>
    <row r="367827"/>
    <row r="367828"/>
    <row r="367829"/>
    <row r="367830"/>
    <row r="367831"/>
    <row r="367832"/>
    <row r="367833"/>
    <row r="367834"/>
    <row r="367835"/>
    <row r="367836"/>
    <row r="367837"/>
    <row r="367838"/>
    <row r="367839"/>
    <row r="367840"/>
    <row r="367841"/>
    <row r="367842"/>
    <row r="367843"/>
    <row r="367844"/>
    <row r="367845"/>
    <row r="367846"/>
    <row r="367847"/>
    <row r="367848"/>
    <row r="367849"/>
    <row r="367850"/>
    <row r="367851"/>
    <row r="367852"/>
    <row r="367853"/>
    <row r="367854"/>
    <row r="367855"/>
    <row r="367856"/>
    <row r="367857"/>
    <row r="367858"/>
    <row r="367859"/>
    <row r="367860"/>
    <row r="367861"/>
    <row r="367862"/>
    <row r="367863"/>
    <row r="367864"/>
    <row r="367865"/>
    <row r="367866"/>
    <row r="367867"/>
    <row r="367868"/>
    <row r="367869"/>
    <row r="367870"/>
    <row r="367871"/>
    <row r="367872"/>
    <row r="367873"/>
    <row r="367874"/>
    <row r="367875"/>
    <row r="367876"/>
    <row r="367877"/>
    <row r="367878"/>
    <row r="367879"/>
    <row r="367880"/>
    <row r="367881"/>
    <row r="367882"/>
    <row r="367883"/>
    <row r="367884"/>
    <row r="367885"/>
    <row r="367886"/>
    <row r="367887"/>
    <row r="367888"/>
    <row r="367889"/>
    <row r="367890"/>
    <row r="367891"/>
    <row r="367892"/>
    <row r="367893"/>
    <row r="367894"/>
    <row r="367895"/>
    <row r="367896"/>
    <row r="367897"/>
    <row r="367898"/>
    <row r="367899"/>
    <row r="367900"/>
    <row r="367901"/>
    <row r="367902"/>
    <row r="367903"/>
    <row r="367904"/>
    <row r="367905"/>
    <row r="367906"/>
    <row r="367907"/>
    <row r="367908"/>
    <row r="367909"/>
    <row r="367910"/>
    <row r="367911"/>
    <row r="367912"/>
    <row r="367913"/>
    <row r="367914"/>
    <row r="367915"/>
    <row r="367916"/>
    <row r="367917"/>
    <row r="367918"/>
    <row r="367919"/>
    <row r="367920"/>
    <row r="367921"/>
    <row r="367922"/>
    <row r="367923"/>
    <row r="367924"/>
    <row r="367925"/>
    <row r="367926"/>
    <row r="367927"/>
    <row r="367928"/>
    <row r="367929"/>
    <row r="367930"/>
    <row r="367931"/>
    <row r="367932"/>
    <row r="367933"/>
    <row r="367934"/>
    <row r="367935"/>
    <row r="367936"/>
    <row r="367937"/>
    <row r="367938"/>
    <row r="367939"/>
    <row r="367940"/>
    <row r="367941"/>
    <row r="367942"/>
    <row r="367943"/>
    <row r="367944"/>
    <row r="367945"/>
    <row r="367946"/>
    <row r="367947"/>
    <row r="367948"/>
    <row r="367949"/>
    <row r="367950"/>
    <row r="367951"/>
    <row r="367952"/>
    <row r="367953"/>
    <row r="367954"/>
    <row r="367955"/>
    <row r="367956"/>
    <row r="367957"/>
    <row r="367958"/>
    <row r="367959"/>
    <row r="367960"/>
    <row r="367961"/>
    <row r="367962"/>
    <row r="367963"/>
    <row r="367964"/>
    <row r="367965"/>
    <row r="367966"/>
    <row r="367967"/>
    <row r="367968"/>
    <row r="367969"/>
    <row r="367970"/>
    <row r="367971"/>
    <row r="367972"/>
    <row r="367973"/>
    <row r="367974"/>
    <row r="367975"/>
    <row r="367976"/>
    <row r="367977"/>
    <row r="367978"/>
    <row r="367979"/>
    <row r="367980"/>
    <row r="367981"/>
    <row r="367982"/>
    <row r="367983"/>
    <row r="367984"/>
    <row r="367985"/>
    <row r="367986"/>
    <row r="367987"/>
    <row r="367988"/>
    <row r="367989"/>
    <row r="367990"/>
    <row r="367991"/>
    <row r="367992"/>
    <row r="367993"/>
    <row r="367994"/>
    <row r="367995"/>
    <row r="367996"/>
    <row r="367997"/>
    <row r="367998"/>
    <row r="367999"/>
    <row r="368000"/>
    <row r="368001"/>
    <row r="368002"/>
    <row r="368003"/>
    <row r="368004"/>
    <row r="368005"/>
    <row r="368006"/>
    <row r="368007"/>
    <row r="368008"/>
    <row r="368009"/>
    <row r="368010"/>
    <row r="368011"/>
    <row r="368012"/>
    <row r="368013"/>
    <row r="368014"/>
    <row r="368015"/>
    <row r="368016"/>
    <row r="368017"/>
    <row r="368018"/>
    <row r="368019"/>
    <row r="368020"/>
    <row r="368021"/>
    <row r="368022"/>
    <row r="368023"/>
    <row r="368024"/>
    <row r="368025"/>
    <row r="368026"/>
    <row r="368027"/>
    <row r="368028"/>
    <row r="368029"/>
    <row r="368030"/>
    <row r="368031"/>
    <row r="368032"/>
    <row r="368033"/>
    <row r="368034"/>
    <row r="368035"/>
    <row r="368036"/>
    <row r="368037"/>
    <row r="368038"/>
    <row r="368039"/>
    <row r="368040"/>
    <row r="368041"/>
    <row r="368042"/>
    <row r="368043"/>
    <row r="368044"/>
    <row r="368045"/>
    <row r="368046"/>
    <row r="368047"/>
    <row r="368048"/>
    <row r="368049"/>
    <row r="368050"/>
    <row r="368051"/>
    <row r="368052"/>
    <row r="368053"/>
    <row r="368054"/>
    <row r="368055"/>
    <row r="368056"/>
    <row r="368057"/>
    <row r="368058"/>
    <row r="368059"/>
    <row r="368060"/>
    <row r="368061"/>
    <row r="368062"/>
    <row r="368063"/>
    <row r="368064"/>
    <row r="368065"/>
    <row r="368066"/>
    <row r="368067"/>
    <row r="368068"/>
    <row r="368069"/>
    <row r="368070"/>
    <row r="368071"/>
    <row r="368072"/>
    <row r="368073"/>
    <row r="368074"/>
    <row r="368075"/>
    <row r="368076"/>
    <row r="368077"/>
    <row r="368078"/>
    <row r="368079"/>
    <row r="368080"/>
    <row r="368081"/>
    <row r="368082"/>
    <row r="368083"/>
    <row r="368084"/>
    <row r="368085"/>
    <row r="368086"/>
    <row r="368087"/>
    <row r="368088"/>
    <row r="368089"/>
    <row r="368090"/>
    <row r="368091"/>
    <row r="368092"/>
    <row r="368093"/>
    <row r="368094"/>
    <row r="368095"/>
    <row r="368096"/>
    <row r="368097"/>
    <row r="368098"/>
    <row r="368099"/>
    <row r="368100"/>
    <row r="368101"/>
    <row r="368102"/>
    <row r="368103"/>
    <row r="368104"/>
    <row r="368105"/>
    <row r="368106"/>
    <row r="368107"/>
    <row r="368108"/>
    <row r="368109"/>
    <row r="368110"/>
    <row r="368111"/>
    <row r="368112"/>
    <row r="368113"/>
    <row r="368114"/>
    <row r="368115"/>
    <row r="368116"/>
    <row r="368117"/>
    <row r="368118"/>
    <row r="368119"/>
    <row r="368120"/>
    <row r="368121"/>
    <row r="368122"/>
    <row r="368123"/>
    <row r="368124"/>
    <row r="368125"/>
    <row r="368126"/>
    <row r="368127"/>
    <row r="368128"/>
    <row r="368129"/>
    <row r="368130"/>
    <row r="368131"/>
    <row r="368132"/>
    <row r="368133"/>
    <row r="368134"/>
    <row r="368135"/>
    <row r="368136"/>
    <row r="368137"/>
    <row r="368138"/>
    <row r="368139"/>
    <row r="368140"/>
    <row r="368141"/>
    <row r="368142"/>
    <row r="368143"/>
    <row r="368144"/>
    <row r="368145"/>
    <row r="368146"/>
    <row r="368147"/>
    <row r="368148"/>
    <row r="368149"/>
    <row r="368150"/>
    <row r="368151"/>
    <row r="368152"/>
    <row r="368153"/>
    <row r="368154"/>
    <row r="368155"/>
    <row r="368156"/>
    <row r="368157"/>
    <row r="368158"/>
    <row r="368159"/>
    <row r="368160"/>
    <row r="368161"/>
    <row r="368162"/>
    <row r="368163"/>
    <row r="368164"/>
    <row r="368165"/>
    <row r="368166"/>
    <row r="368167"/>
    <row r="368168"/>
    <row r="368169"/>
    <row r="368170"/>
    <row r="368171"/>
    <row r="368172"/>
    <row r="368173"/>
    <row r="368174"/>
    <row r="368175"/>
    <row r="368176"/>
    <row r="368177"/>
    <row r="368178"/>
    <row r="368179"/>
    <row r="368180"/>
    <row r="368181"/>
    <row r="368182"/>
    <row r="368183"/>
    <row r="368184"/>
    <row r="368185"/>
    <row r="368186"/>
    <row r="368187"/>
    <row r="368188"/>
    <row r="368189"/>
    <row r="368190"/>
    <row r="368191"/>
    <row r="368192"/>
    <row r="368193"/>
    <row r="368194"/>
    <row r="368195"/>
    <row r="368196"/>
    <row r="368197"/>
    <row r="368198"/>
    <row r="368199"/>
    <row r="368200"/>
    <row r="368201"/>
    <row r="368202"/>
    <row r="368203"/>
    <row r="368204"/>
    <row r="368205"/>
    <row r="368206"/>
    <row r="368207"/>
    <row r="368208"/>
    <row r="368209"/>
    <row r="368210"/>
    <row r="368211"/>
    <row r="368212"/>
    <row r="368213"/>
    <row r="368214"/>
    <row r="368215"/>
    <row r="368216"/>
    <row r="368217"/>
    <row r="368218"/>
    <row r="368219"/>
    <row r="368220"/>
    <row r="368221"/>
    <row r="368222"/>
    <row r="368223"/>
    <row r="368224"/>
    <row r="368225"/>
    <row r="368226"/>
    <row r="368227"/>
    <row r="368228"/>
    <row r="368229"/>
    <row r="368230"/>
    <row r="368231"/>
    <row r="368232"/>
    <row r="368233"/>
    <row r="368234"/>
    <row r="368235"/>
    <row r="368236"/>
    <row r="368237"/>
    <row r="368238"/>
    <row r="368239"/>
    <row r="368240"/>
    <row r="368241"/>
    <row r="368242"/>
    <row r="368243"/>
    <row r="368244"/>
    <row r="368245"/>
    <row r="368246"/>
    <row r="368247"/>
    <row r="368248"/>
    <row r="368249"/>
    <row r="368250"/>
    <row r="368251"/>
    <row r="368252"/>
    <row r="368253"/>
    <row r="368254"/>
    <row r="368255"/>
    <row r="368256"/>
    <row r="368257"/>
    <row r="368258"/>
    <row r="368259"/>
    <row r="368260"/>
    <row r="368261"/>
    <row r="368262"/>
    <row r="368263"/>
    <row r="368264"/>
    <row r="368265"/>
    <row r="368266"/>
    <row r="368267"/>
    <row r="368268"/>
    <row r="368269"/>
    <row r="368270"/>
    <row r="368271"/>
    <row r="368272"/>
    <row r="368273"/>
    <row r="368274"/>
    <row r="368275"/>
    <row r="368276"/>
    <row r="368277"/>
    <row r="368278"/>
    <row r="368279"/>
    <row r="368280"/>
    <row r="368281"/>
    <row r="368282"/>
    <row r="368283"/>
    <row r="368284"/>
    <row r="368285"/>
    <row r="368286"/>
    <row r="368287"/>
    <row r="368288"/>
    <row r="368289"/>
    <row r="368290"/>
    <row r="368291"/>
    <row r="368292"/>
    <row r="368293"/>
    <row r="368294"/>
    <row r="368295"/>
    <row r="368296"/>
    <row r="368297"/>
    <row r="368298"/>
    <row r="368299"/>
    <row r="368300"/>
    <row r="368301"/>
    <row r="368302"/>
    <row r="368303"/>
    <row r="368304"/>
    <row r="368305"/>
    <row r="368306"/>
    <row r="368307"/>
    <row r="368308"/>
    <row r="368309"/>
    <row r="368310"/>
    <row r="368311"/>
    <row r="368312"/>
    <row r="368313"/>
    <row r="368314"/>
    <row r="368315"/>
    <row r="368316"/>
    <row r="368317"/>
    <row r="368318"/>
    <row r="368319"/>
    <row r="368320"/>
    <row r="368321"/>
    <row r="368322"/>
    <row r="368323"/>
    <row r="368324"/>
    <row r="368325"/>
    <row r="368326"/>
    <row r="368327"/>
    <row r="368328"/>
    <row r="368329"/>
    <row r="368330"/>
    <row r="368331"/>
    <row r="368332"/>
    <row r="368333"/>
    <row r="368334"/>
    <row r="368335"/>
    <row r="368336"/>
    <row r="368337"/>
    <row r="368338"/>
    <row r="368339"/>
    <row r="368340"/>
    <row r="368341"/>
    <row r="368342"/>
    <row r="368343"/>
    <row r="368344"/>
    <row r="368345"/>
    <row r="368346"/>
    <row r="368347"/>
    <row r="368348"/>
    <row r="368349"/>
    <row r="368350"/>
    <row r="368351"/>
    <row r="368352"/>
    <row r="368353"/>
    <row r="368354"/>
    <row r="368355"/>
    <row r="368356"/>
    <row r="368357"/>
    <row r="368358"/>
    <row r="368359"/>
    <row r="368360"/>
    <row r="368361"/>
    <row r="368362"/>
    <row r="368363"/>
    <row r="368364"/>
    <row r="368365"/>
    <row r="368366"/>
    <row r="368367"/>
    <row r="368368"/>
    <row r="368369"/>
    <row r="368370"/>
    <row r="368371"/>
    <row r="368372"/>
    <row r="368373"/>
    <row r="368374"/>
    <row r="368375"/>
    <row r="368376"/>
    <row r="368377"/>
    <row r="368378"/>
    <row r="368379"/>
    <row r="368380"/>
    <row r="368381"/>
    <row r="368382"/>
    <row r="368383"/>
    <row r="368384"/>
    <row r="368385"/>
    <row r="368386"/>
    <row r="368387"/>
    <row r="368388"/>
    <row r="368389"/>
    <row r="368390"/>
    <row r="368391"/>
    <row r="368392"/>
    <row r="368393"/>
    <row r="368394"/>
    <row r="368395"/>
    <row r="368396"/>
    <row r="368397"/>
    <row r="368398"/>
    <row r="368399"/>
    <row r="368400"/>
    <row r="368401"/>
    <row r="368402"/>
    <row r="368403"/>
    <row r="368404"/>
    <row r="368405"/>
    <row r="368406"/>
    <row r="368407"/>
    <row r="368408"/>
    <row r="368409"/>
    <row r="368410"/>
    <row r="368411"/>
    <row r="368412"/>
    <row r="368413"/>
    <row r="368414"/>
    <row r="368415"/>
    <row r="368416"/>
    <row r="368417"/>
    <row r="368418"/>
    <row r="368419"/>
    <row r="368420"/>
    <row r="368421"/>
    <row r="368422"/>
    <row r="368423"/>
    <row r="368424"/>
    <row r="368425"/>
    <row r="368426"/>
    <row r="368427"/>
    <row r="368428"/>
    <row r="368429"/>
    <row r="368430"/>
    <row r="368431"/>
    <row r="368432"/>
    <row r="368433"/>
    <row r="368434"/>
    <row r="368435"/>
    <row r="368436"/>
    <row r="368437"/>
    <row r="368438"/>
    <row r="368439"/>
    <row r="368440"/>
    <row r="368441"/>
    <row r="368442"/>
    <row r="368443"/>
    <row r="368444"/>
    <row r="368445"/>
    <row r="368446"/>
    <row r="368447"/>
    <row r="368448"/>
    <row r="368449"/>
    <row r="368450"/>
    <row r="368451"/>
    <row r="368452"/>
    <row r="368453"/>
    <row r="368454"/>
    <row r="368455"/>
    <row r="368456"/>
    <row r="368457"/>
    <row r="368458"/>
    <row r="368459"/>
    <row r="368460"/>
    <row r="368461"/>
    <row r="368462"/>
    <row r="368463"/>
    <row r="368464"/>
    <row r="368465"/>
    <row r="368466"/>
    <row r="368467"/>
    <row r="368468"/>
    <row r="368469"/>
    <row r="368470"/>
    <row r="368471"/>
    <row r="368472"/>
    <row r="368473"/>
    <row r="368474"/>
    <row r="368475"/>
    <row r="368476"/>
    <row r="368477"/>
    <row r="368478"/>
    <row r="368479"/>
    <row r="368480"/>
    <row r="368481"/>
    <row r="368482"/>
    <row r="368483"/>
    <row r="368484"/>
    <row r="368485"/>
    <row r="368486"/>
    <row r="368487"/>
    <row r="368488"/>
    <row r="368489"/>
    <row r="368490"/>
    <row r="368491"/>
    <row r="368492"/>
    <row r="368493"/>
    <row r="368494"/>
    <row r="368495"/>
    <row r="368496"/>
    <row r="368497"/>
    <row r="368498"/>
    <row r="368499"/>
    <row r="368500"/>
    <row r="368501"/>
    <row r="368502"/>
    <row r="368503"/>
    <row r="368504"/>
    <row r="368505"/>
    <row r="368506"/>
    <row r="368507"/>
    <row r="368508"/>
    <row r="368509"/>
    <row r="368510"/>
    <row r="368511"/>
    <row r="368512"/>
    <row r="368513"/>
    <row r="368514"/>
    <row r="368515"/>
    <row r="368516"/>
    <row r="368517"/>
    <row r="368518"/>
    <row r="368519"/>
    <row r="368520"/>
    <row r="368521"/>
    <row r="368522"/>
    <row r="368523"/>
    <row r="368524"/>
    <row r="368525"/>
    <row r="368526"/>
    <row r="368527"/>
    <row r="368528"/>
    <row r="368529"/>
    <row r="368530"/>
    <row r="368531"/>
    <row r="368532"/>
    <row r="368533"/>
    <row r="368534"/>
    <row r="368535"/>
    <row r="368536"/>
    <row r="368537"/>
    <row r="368538"/>
    <row r="368539"/>
    <row r="368540"/>
    <row r="368541"/>
    <row r="368542"/>
    <row r="368543"/>
    <row r="368544"/>
    <row r="368545"/>
    <row r="368546"/>
    <row r="368547"/>
    <row r="368548"/>
    <row r="368549"/>
    <row r="368550"/>
    <row r="368551"/>
    <row r="368552"/>
    <row r="368553"/>
    <row r="368554"/>
    <row r="368555"/>
    <row r="368556"/>
    <row r="368557"/>
    <row r="368558"/>
    <row r="368559"/>
    <row r="368560"/>
    <row r="368561"/>
    <row r="368562"/>
    <row r="368563"/>
    <row r="368564"/>
    <row r="368565"/>
    <row r="368566"/>
    <row r="368567"/>
    <row r="368568"/>
    <row r="368569"/>
    <row r="368570"/>
    <row r="368571"/>
    <row r="368572"/>
    <row r="368573"/>
    <row r="368574"/>
    <row r="368575"/>
    <row r="368576"/>
    <row r="368577"/>
    <row r="368578"/>
    <row r="368579"/>
    <row r="368580"/>
    <row r="368581"/>
    <row r="368582"/>
    <row r="368583"/>
    <row r="368584"/>
    <row r="368585"/>
    <row r="368586"/>
    <row r="368587"/>
    <row r="368588"/>
    <row r="368589"/>
    <row r="368590"/>
    <row r="368591"/>
    <row r="368592"/>
    <row r="368593"/>
    <row r="368594"/>
    <row r="368595"/>
    <row r="368596"/>
    <row r="368597"/>
    <row r="368598"/>
    <row r="368599"/>
    <row r="368600"/>
    <row r="368601"/>
    <row r="368602"/>
    <row r="368603"/>
    <row r="368604"/>
    <row r="368605"/>
    <row r="368606"/>
    <row r="368607"/>
    <row r="368608"/>
    <row r="368609"/>
    <row r="368610"/>
    <row r="368611"/>
    <row r="368612"/>
    <row r="368613"/>
    <row r="368614"/>
    <row r="368615"/>
    <row r="368616"/>
    <row r="368617"/>
    <row r="368618"/>
    <row r="368619"/>
    <row r="368620"/>
    <row r="368621"/>
    <row r="368622"/>
    <row r="368623"/>
    <row r="368624"/>
    <row r="368625"/>
    <row r="368626"/>
    <row r="368627"/>
    <row r="368628"/>
    <row r="368629"/>
    <row r="368630"/>
    <row r="368631"/>
    <row r="368632"/>
    <row r="368633"/>
    <row r="368634"/>
    <row r="368635"/>
    <row r="368636"/>
    <row r="368637"/>
    <row r="368638"/>
    <row r="368639"/>
    <row r="368640"/>
    <row r="368641"/>
    <row r="368642"/>
    <row r="368643"/>
    <row r="368644"/>
    <row r="368645"/>
    <row r="368646"/>
    <row r="368647"/>
    <row r="368648"/>
    <row r="368649"/>
    <row r="368650"/>
    <row r="368651"/>
    <row r="368652"/>
    <row r="368653"/>
    <row r="368654"/>
    <row r="368655"/>
    <row r="368656"/>
    <row r="368657"/>
    <row r="368658"/>
    <row r="368659"/>
    <row r="368660"/>
    <row r="368661"/>
    <row r="368662"/>
    <row r="368663"/>
    <row r="368664"/>
    <row r="368665"/>
    <row r="368666"/>
    <row r="368667"/>
    <row r="368668"/>
    <row r="368669"/>
    <row r="368670"/>
    <row r="368671"/>
    <row r="368672"/>
    <row r="368673"/>
    <row r="368674"/>
    <row r="368675"/>
    <row r="368676"/>
    <row r="368677"/>
    <row r="368678"/>
    <row r="368679"/>
    <row r="368680"/>
    <row r="368681"/>
    <row r="368682"/>
    <row r="368683"/>
    <row r="368684"/>
    <row r="368685"/>
    <row r="368686"/>
    <row r="368687"/>
    <row r="368688"/>
    <row r="368689"/>
    <row r="368690"/>
    <row r="368691"/>
    <row r="368692"/>
    <row r="368693"/>
    <row r="368694"/>
    <row r="368695"/>
    <row r="368696"/>
    <row r="368697"/>
    <row r="368698"/>
    <row r="368699"/>
    <row r="368700"/>
    <row r="368701"/>
    <row r="368702"/>
    <row r="368703"/>
    <row r="368704"/>
    <row r="368705"/>
    <row r="368706"/>
    <row r="368707"/>
    <row r="368708"/>
    <row r="368709"/>
    <row r="368710"/>
    <row r="368711"/>
    <row r="368712"/>
    <row r="368713"/>
    <row r="368714"/>
    <row r="368715"/>
    <row r="368716"/>
    <row r="368717"/>
    <row r="368718"/>
    <row r="368719"/>
    <row r="368720"/>
    <row r="368721"/>
    <row r="368722"/>
    <row r="368723"/>
    <row r="368724"/>
    <row r="368725"/>
    <row r="368726"/>
    <row r="368727"/>
    <row r="368728"/>
    <row r="368729"/>
    <row r="368730"/>
    <row r="368731"/>
    <row r="368732"/>
    <row r="368733"/>
    <row r="368734"/>
    <row r="368735"/>
    <row r="368736"/>
    <row r="368737"/>
    <row r="368738"/>
    <row r="368739"/>
    <row r="368740"/>
    <row r="368741"/>
    <row r="368742"/>
    <row r="368743"/>
    <row r="368744"/>
    <row r="368745"/>
    <row r="368746"/>
    <row r="368747"/>
    <row r="368748"/>
    <row r="368749"/>
    <row r="368750"/>
    <row r="368751"/>
    <row r="368752"/>
    <row r="368753"/>
    <row r="368754"/>
    <row r="368755"/>
    <row r="368756"/>
    <row r="368757"/>
    <row r="368758"/>
    <row r="368759"/>
    <row r="368760"/>
    <row r="368761"/>
    <row r="368762"/>
    <row r="368763"/>
    <row r="368764"/>
    <row r="368765"/>
    <row r="368766"/>
    <row r="368767"/>
    <row r="368768"/>
    <row r="368769"/>
    <row r="368770"/>
    <row r="368771"/>
    <row r="368772"/>
    <row r="368773"/>
    <row r="368774"/>
    <row r="368775"/>
    <row r="368776"/>
    <row r="368777"/>
    <row r="368778"/>
    <row r="368779"/>
    <row r="368780"/>
    <row r="368781"/>
    <row r="368782"/>
    <row r="368783"/>
    <row r="368784"/>
    <row r="368785"/>
    <row r="368786"/>
    <row r="368787"/>
    <row r="368788"/>
    <row r="368789"/>
    <row r="368790"/>
    <row r="368791"/>
    <row r="368792"/>
    <row r="368793"/>
    <row r="368794"/>
    <row r="368795"/>
    <row r="368796"/>
    <row r="368797"/>
    <row r="368798"/>
    <row r="368799"/>
    <row r="368800"/>
    <row r="368801"/>
    <row r="368802"/>
    <row r="368803"/>
    <row r="368804"/>
    <row r="368805"/>
    <row r="368806"/>
    <row r="368807"/>
    <row r="368808"/>
    <row r="368809"/>
    <row r="368810"/>
    <row r="368811"/>
    <row r="368812"/>
    <row r="368813"/>
    <row r="368814"/>
    <row r="368815"/>
    <row r="368816"/>
    <row r="368817"/>
    <row r="368818"/>
    <row r="368819"/>
    <row r="368820"/>
    <row r="368821"/>
    <row r="368822"/>
    <row r="368823"/>
    <row r="368824"/>
    <row r="368825"/>
    <row r="368826"/>
    <row r="368827"/>
    <row r="368828"/>
    <row r="368829"/>
    <row r="368830"/>
    <row r="368831"/>
    <row r="368832"/>
    <row r="368833"/>
    <row r="368834"/>
    <row r="368835"/>
    <row r="368836"/>
    <row r="368837"/>
    <row r="368838"/>
    <row r="368839"/>
    <row r="368840"/>
    <row r="368841"/>
    <row r="368842"/>
    <row r="368843"/>
    <row r="368844"/>
    <row r="368845"/>
    <row r="368846"/>
    <row r="368847"/>
    <row r="368848"/>
    <row r="368849"/>
    <row r="368850"/>
    <row r="368851"/>
    <row r="368852"/>
    <row r="368853"/>
    <row r="368854"/>
    <row r="368855"/>
    <row r="368856"/>
    <row r="368857"/>
    <row r="368858"/>
    <row r="368859"/>
    <row r="368860"/>
    <row r="368861"/>
    <row r="368862"/>
    <row r="368863"/>
    <row r="368864"/>
    <row r="368865"/>
    <row r="368866"/>
    <row r="368867"/>
    <row r="368868"/>
    <row r="368869"/>
    <row r="368870"/>
    <row r="368871"/>
    <row r="368872"/>
    <row r="368873"/>
    <row r="368874"/>
    <row r="368875"/>
    <row r="368876"/>
    <row r="368877"/>
    <row r="368878"/>
    <row r="368879"/>
    <row r="368880"/>
    <row r="368881"/>
    <row r="368882"/>
    <row r="368883"/>
    <row r="368884"/>
    <row r="368885"/>
    <row r="368886"/>
    <row r="368887"/>
    <row r="368888"/>
    <row r="368889"/>
    <row r="368890"/>
    <row r="368891"/>
    <row r="368892"/>
    <row r="368893"/>
    <row r="368894"/>
    <row r="368895"/>
    <row r="368896"/>
    <row r="368897"/>
    <row r="368898"/>
    <row r="368899"/>
    <row r="368900"/>
    <row r="368901"/>
    <row r="368902"/>
    <row r="368903"/>
    <row r="368904"/>
    <row r="368905"/>
    <row r="368906"/>
    <row r="368907"/>
    <row r="368908"/>
    <row r="368909"/>
    <row r="368910"/>
    <row r="368911"/>
    <row r="368912"/>
    <row r="368913"/>
    <row r="368914"/>
    <row r="368915"/>
    <row r="368916"/>
    <row r="368917"/>
    <row r="368918"/>
    <row r="368919"/>
    <row r="368920"/>
    <row r="368921"/>
    <row r="368922"/>
    <row r="368923"/>
    <row r="368924"/>
    <row r="368925"/>
    <row r="368926"/>
    <row r="368927"/>
    <row r="368928"/>
    <row r="368929"/>
    <row r="368930"/>
    <row r="368931"/>
    <row r="368932"/>
    <row r="368933"/>
    <row r="368934"/>
    <row r="368935"/>
    <row r="368936"/>
    <row r="368937"/>
    <row r="368938"/>
    <row r="368939"/>
    <row r="368940"/>
    <row r="368941"/>
    <row r="368942"/>
    <row r="368943"/>
    <row r="368944"/>
    <row r="368945"/>
    <row r="368946"/>
    <row r="368947"/>
    <row r="368948"/>
    <row r="368949"/>
    <row r="368950"/>
    <row r="368951"/>
    <row r="368952"/>
    <row r="368953"/>
    <row r="368954"/>
    <row r="368955"/>
    <row r="368956"/>
    <row r="368957"/>
    <row r="368958"/>
    <row r="368959"/>
    <row r="368960"/>
    <row r="368961"/>
    <row r="368962"/>
    <row r="368963"/>
    <row r="368964"/>
    <row r="368965"/>
    <row r="368966"/>
    <row r="368967"/>
    <row r="368968"/>
    <row r="368969"/>
    <row r="368970"/>
    <row r="368971"/>
    <row r="368972"/>
    <row r="368973"/>
    <row r="368974"/>
    <row r="368975"/>
    <row r="368976"/>
    <row r="368977"/>
    <row r="368978"/>
    <row r="368979"/>
    <row r="368980"/>
    <row r="368981"/>
    <row r="368982"/>
    <row r="368983"/>
    <row r="368984"/>
    <row r="368985"/>
    <row r="368986"/>
    <row r="368987"/>
    <row r="368988"/>
    <row r="368989"/>
    <row r="368990"/>
    <row r="368991"/>
    <row r="368992"/>
    <row r="368993"/>
    <row r="368994"/>
    <row r="368995"/>
    <row r="368996"/>
    <row r="368997"/>
    <row r="368998"/>
    <row r="368999"/>
    <row r="369000"/>
    <row r="369001"/>
    <row r="369002"/>
    <row r="369003"/>
    <row r="369004"/>
    <row r="369005"/>
    <row r="369006"/>
    <row r="369007"/>
    <row r="369008"/>
    <row r="369009"/>
    <row r="369010"/>
    <row r="369011"/>
    <row r="369012"/>
    <row r="369013"/>
    <row r="369014"/>
    <row r="369015"/>
    <row r="369016"/>
    <row r="369017"/>
    <row r="369018"/>
    <row r="369019"/>
    <row r="369020"/>
    <row r="369021"/>
    <row r="369022"/>
    <row r="369023"/>
    <row r="369024"/>
    <row r="369025"/>
    <row r="369026"/>
    <row r="369027"/>
    <row r="369028"/>
    <row r="369029"/>
    <row r="369030"/>
    <row r="369031"/>
    <row r="369032"/>
    <row r="369033"/>
    <row r="369034"/>
    <row r="369035"/>
    <row r="369036"/>
    <row r="369037"/>
    <row r="369038"/>
    <row r="369039"/>
    <row r="369040"/>
    <row r="369041"/>
    <row r="369042"/>
    <row r="369043"/>
    <row r="369044"/>
    <row r="369045"/>
    <row r="369046"/>
    <row r="369047"/>
    <row r="369048"/>
    <row r="369049"/>
    <row r="369050"/>
    <row r="369051"/>
    <row r="369052"/>
    <row r="369053"/>
    <row r="369054"/>
    <row r="369055"/>
    <row r="369056"/>
    <row r="369057"/>
    <row r="369058"/>
    <row r="369059"/>
    <row r="369060"/>
    <row r="369061"/>
    <row r="369062"/>
    <row r="369063"/>
    <row r="369064"/>
    <row r="369065"/>
    <row r="369066"/>
    <row r="369067"/>
    <row r="369068"/>
    <row r="369069"/>
    <row r="369070"/>
    <row r="369071"/>
    <row r="369072"/>
    <row r="369073"/>
    <row r="369074"/>
    <row r="369075"/>
    <row r="369076"/>
    <row r="369077"/>
    <row r="369078"/>
    <row r="369079"/>
    <row r="369080"/>
    <row r="369081"/>
    <row r="369082"/>
    <row r="369083"/>
    <row r="369084"/>
    <row r="369085"/>
    <row r="369086"/>
    <row r="369087"/>
    <row r="369088"/>
    <row r="369089"/>
    <row r="369090"/>
    <row r="369091"/>
    <row r="369092"/>
    <row r="369093"/>
    <row r="369094"/>
    <row r="369095"/>
    <row r="369096"/>
    <row r="369097"/>
    <row r="369098"/>
    <row r="369099"/>
    <row r="369100"/>
    <row r="369101"/>
    <row r="369102"/>
    <row r="369103"/>
    <row r="369104"/>
    <row r="369105"/>
    <row r="369106"/>
    <row r="369107"/>
    <row r="369108"/>
    <row r="369109"/>
    <row r="369110"/>
    <row r="369111"/>
    <row r="369112"/>
    <row r="369113"/>
    <row r="369114"/>
    <row r="369115"/>
    <row r="369116"/>
    <row r="369117"/>
    <row r="369118"/>
    <row r="369119"/>
    <row r="369120"/>
    <row r="369121"/>
    <row r="369122"/>
    <row r="369123"/>
    <row r="369124"/>
    <row r="369125"/>
    <row r="369126"/>
    <row r="369127"/>
    <row r="369128"/>
    <row r="369129"/>
    <row r="369130"/>
    <row r="369131"/>
    <row r="369132"/>
    <row r="369133"/>
    <row r="369134"/>
    <row r="369135"/>
    <row r="369136"/>
    <row r="369137"/>
    <row r="369138"/>
    <row r="369139"/>
    <row r="369140"/>
    <row r="369141"/>
    <row r="369142"/>
    <row r="369143"/>
    <row r="369144"/>
    <row r="369145"/>
    <row r="369146"/>
    <row r="369147"/>
    <row r="369148"/>
    <row r="369149"/>
    <row r="369150"/>
    <row r="369151"/>
    <row r="369152"/>
    <row r="369153"/>
    <row r="369154"/>
    <row r="369155"/>
    <row r="369156"/>
    <row r="369157"/>
    <row r="369158"/>
    <row r="369159"/>
    <row r="369160"/>
    <row r="369161"/>
    <row r="369162"/>
    <row r="369163"/>
    <row r="369164"/>
    <row r="369165"/>
    <row r="369166"/>
    <row r="369167"/>
    <row r="369168"/>
    <row r="369169"/>
    <row r="369170"/>
    <row r="369171"/>
    <row r="369172"/>
    <row r="369173"/>
    <row r="369174"/>
    <row r="369175"/>
    <row r="369176"/>
    <row r="369177"/>
    <row r="369178"/>
    <row r="369179"/>
    <row r="369180"/>
    <row r="369181"/>
    <row r="369182"/>
    <row r="369183"/>
    <row r="369184"/>
    <row r="369185"/>
    <row r="369186"/>
    <row r="369187"/>
    <row r="369188"/>
    <row r="369189"/>
    <row r="369190"/>
    <row r="369191"/>
    <row r="369192"/>
    <row r="369193"/>
    <row r="369194"/>
    <row r="369195"/>
    <row r="369196"/>
    <row r="369197"/>
    <row r="369198"/>
    <row r="369199"/>
    <row r="369200"/>
    <row r="369201"/>
    <row r="369202"/>
    <row r="369203"/>
    <row r="369204"/>
    <row r="369205"/>
    <row r="369206"/>
    <row r="369207"/>
    <row r="369208"/>
    <row r="369209"/>
    <row r="369210"/>
    <row r="369211"/>
    <row r="369212"/>
    <row r="369213"/>
    <row r="369214"/>
    <row r="369215"/>
    <row r="369216"/>
    <row r="369217"/>
    <row r="369218"/>
    <row r="369219"/>
    <row r="369220"/>
    <row r="369221"/>
    <row r="369222"/>
    <row r="369223"/>
    <row r="369224"/>
    <row r="369225"/>
    <row r="369226"/>
    <row r="369227"/>
    <row r="369228"/>
    <row r="369229"/>
    <row r="369230"/>
    <row r="369231"/>
    <row r="369232"/>
    <row r="369233"/>
    <row r="369234"/>
    <row r="369235"/>
    <row r="369236"/>
    <row r="369237"/>
    <row r="369238"/>
    <row r="369239"/>
    <row r="369240"/>
    <row r="369241"/>
    <row r="369242"/>
    <row r="369243"/>
    <row r="369244"/>
    <row r="369245"/>
    <row r="369246"/>
    <row r="369247"/>
    <row r="369248"/>
    <row r="369249"/>
    <row r="369250"/>
    <row r="369251"/>
    <row r="369252"/>
    <row r="369253"/>
    <row r="369254"/>
    <row r="369255"/>
    <row r="369256"/>
    <row r="369257"/>
    <row r="369258"/>
    <row r="369259"/>
    <row r="369260"/>
    <row r="369261"/>
    <row r="369262"/>
    <row r="369263"/>
    <row r="369264"/>
    <row r="369265"/>
    <row r="369266"/>
    <row r="369267"/>
    <row r="369268"/>
    <row r="369269"/>
    <row r="369270"/>
    <row r="369271"/>
    <row r="369272"/>
    <row r="369273"/>
    <row r="369274"/>
    <row r="369275"/>
    <row r="369276"/>
    <row r="369277"/>
    <row r="369278"/>
    <row r="369279"/>
    <row r="369280"/>
    <row r="369281"/>
    <row r="369282"/>
    <row r="369283"/>
    <row r="369284"/>
    <row r="369285"/>
    <row r="369286"/>
    <row r="369287"/>
    <row r="369288"/>
    <row r="369289"/>
    <row r="369290"/>
    <row r="369291"/>
    <row r="369292"/>
    <row r="369293"/>
    <row r="369294"/>
    <row r="369295"/>
    <row r="369296"/>
    <row r="369297"/>
    <row r="369298"/>
    <row r="369299"/>
    <row r="369300"/>
    <row r="369301"/>
    <row r="369302"/>
    <row r="369303"/>
    <row r="369304"/>
    <row r="369305"/>
    <row r="369306"/>
    <row r="369307"/>
    <row r="369308"/>
    <row r="369309"/>
    <row r="369310"/>
    <row r="369311"/>
    <row r="369312"/>
    <row r="369313"/>
    <row r="369314"/>
    <row r="369315"/>
    <row r="369316"/>
    <row r="369317"/>
    <row r="369318"/>
    <row r="369319"/>
    <row r="369320"/>
    <row r="369321"/>
    <row r="369322"/>
    <row r="369323"/>
    <row r="369324"/>
    <row r="369325"/>
    <row r="369326"/>
    <row r="369327"/>
    <row r="369328"/>
    <row r="369329"/>
    <row r="369330"/>
    <row r="369331"/>
    <row r="369332"/>
    <row r="369333"/>
    <row r="369334"/>
    <row r="369335"/>
    <row r="369336"/>
    <row r="369337"/>
    <row r="369338"/>
    <row r="369339"/>
    <row r="369340"/>
    <row r="369341"/>
    <row r="369342"/>
    <row r="369343"/>
    <row r="369344"/>
    <row r="369345"/>
    <row r="369346"/>
    <row r="369347"/>
    <row r="369348"/>
    <row r="369349"/>
    <row r="369350"/>
    <row r="369351"/>
    <row r="369352"/>
    <row r="369353"/>
    <row r="369354"/>
    <row r="369355"/>
    <row r="369356"/>
    <row r="369357"/>
    <row r="369358"/>
    <row r="369359"/>
    <row r="369360"/>
    <row r="369361"/>
    <row r="369362"/>
    <row r="369363"/>
    <row r="369364"/>
    <row r="369365"/>
    <row r="369366"/>
    <row r="369367"/>
    <row r="369368"/>
    <row r="369369"/>
    <row r="369370"/>
    <row r="369371"/>
    <row r="369372"/>
    <row r="369373"/>
    <row r="369374"/>
    <row r="369375"/>
    <row r="369376"/>
    <row r="369377"/>
    <row r="369378"/>
    <row r="369379"/>
    <row r="369380"/>
    <row r="369381"/>
    <row r="369382"/>
    <row r="369383"/>
    <row r="369384"/>
    <row r="369385"/>
    <row r="369386"/>
    <row r="369387"/>
    <row r="369388"/>
    <row r="369389"/>
    <row r="369390"/>
    <row r="369391"/>
    <row r="369392"/>
    <row r="369393"/>
    <row r="369394"/>
    <row r="369395"/>
    <row r="369396"/>
    <row r="369397"/>
    <row r="369398"/>
    <row r="369399"/>
    <row r="369400"/>
    <row r="369401"/>
    <row r="369402"/>
    <row r="369403"/>
    <row r="369404"/>
    <row r="369405"/>
    <row r="369406"/>
    <row r="369407"/>
    <row r="369408"/>
    <row r="369409"/>
    <row r="369410"/>
    <row r="369411"/>
    <row r="369412"/>
    <row r="369413"/>
    <row r="369414"/>
    <row r="369415"/>
    <row r="369416"/>
    <row r="369417"/>
    <row r="369418"/>
    <row r="369419"/>
    <row r="369420"/>
    <row r="369421"/>
    <row r="369422"/>
    <row r="369423"/>
    <row r="369424"/>
    <row r="369425"/>
    <row r="369426"/>
    <row r="369427"/>
    <row r="369428"/>
    <row r="369429"/>
    <row r="369430"/>
    <row r="369431"/>
    <row r="369432"/>
    <row r="369433"/>
    <row r="369434"/>
    <row r="369435"/>
    <row r="369436"/>
    <row r="369437"/>
    <row r="369438"/>
    <row r="369439"/>
    <row r="369440"/>
    <row r="369441"/>
    <row r="369442"/>
    <row r="369443"/>
    <row r="369444"/>
    <row r="369445"/>
    <row r="369446"/>
    <row r="369447"/>
    <row r="369448"/>
    <row r="369449"/>
    <row r="369450"/>
    <row r="369451"/>
    <row r="369452"/>
    <row r="369453"/>
    <row r="369454"/>
    <row r="369455"/>
    <row r="369456"/>
    <row r="369457"/>
    <row r="369458"/>
    <row r="369459"/>
    <row r="369460"/>
    <row r="369461"/>
    <row r="369462"/>
    <row r="369463"/>
    <row r="369464"/>
    <row r="369465"/>
    <row r="369466"/>
    <row r="369467"/>
    <row r="369468"/>
    <row r="369469"/>
    <row r="369470"/>
    <row r="369471"/>
    <row r="369472"/>
    <row r="369473"/>
    <row r="369474"/>
    <row r="369475"/>
    <row r="369476"/>
    <row r="369477"/>
    <row r="369478"/>
    <row r="369479"/>
    <row r="369480"/>
    <row r="369481"/>
    <row r="369482"/>
    <row r="369483"/>
    <row r="369484"/>
    <row r="369485"/>
    <row r="369486"/>
    <row r="369487"/>
    <row r="369488"/>
    <row r="369489"/>
    <row r="369490"/>
    <row r="369491"/>
    <row r="369492"/>
    <row r="369493"/>
    <row r="369494"/>
    <row r="369495"/>
    <row r="369496"/>
    <row r="369497"/>
    <row r="369498"/>
    <row r="369499"/>
    <row r="369500"/>
    <row r="369501"/>
    <row r="369502"/>
    <row r="369503"/>
    <row r="369504"/>
    <row r="369505"/>
    <row r="369506"/>
    <row r="369507"/>
    <row r="369508"/>
    <row r="369509"/>
    <row r="369510"/>
    <row r="369511"/>
    <row r="369512"/>
    <row r="369513"/>
    <row r="369514"/>
    <row r="369515"/>
    <row r="369516"/>
    <row r="369517"/>
    <row r="369518"/>
    <row r="369519"/>
    <row r="369520"/>
    <row r="369521"/>
    <row r="369522"/>
    <row r="369523"/>
    <row r="369524"/>
    <row r="369525"/>
    <row r="369526"/>
    <row r="369527"/>
    <row r="369528"/>
    <row r="369529"/>
    <row r="369530"/>
    <row r="369531"/>
    <row r="369532"/>
    <row r="369533"/>
    <row r="369534"/>
    <row r="369535"/>
    <row r="369536"/>
    <row r="369537"/>
    <row r="369538"/>
    <row r="369539"/>
    <row r="369540"/>
    <row r="369541"/>
    <row r="369542"/>
    <row r="369543"/>
    <row r="369544"/>
    <row r="369545"/>
    <row r="369546"/>
    <row r="369547"/>
    <row r="369548"/>
    <row r="369549"/>
    <row r="369550"/>
    <row r="369551"/>
    <row r="369552"/>
    <row r="369553"/>
    <row r="369554"/>
    <row r="369555"/>
    <row r="369556"/>
    <row r="369557"/>
    <row r="369558"/>
    <row r="369559"/>
    <row r="369560"/>
    <row r="369561"/>
    <row r="369562"/>
    <row r="369563"/>
    <row r="369564"/>
    <row r="369565"/>
    <row r="369566"/>
    <row r="369567"/>
    <row r="369568"/>
    <row r="369569"/>
    <row r="369570"/>
    <row r="369571"/>
    <row r="369572"/>
    <row r="369573"/>
    <row r="369574"/>
    <row r="369575"/>
    <row r="369576"/>
    <row r="369577"/>
    <row r="369578"/>
    <row r="369579"/>
    <row r="369580"/>
    <row r="369581"/>
    <row r="369582"/>
    <row r="369583"/>
    <row r="369584"/>
    <row r="369585"/>
    <row r="369586"/>
    <row r="369587"/>
    <row r="369588"/>
    <row r="369589"/>
    <row r="369590"/>
    <row r="369591"/>
    <row r="369592"/>
    <row r="369593"/>
    <row r="369594"/>
    <row r="369595"/>
    <row r="369596"/>
    <row r="369597"/>
    <row r="369598"/>
    <row r="369599"/>
    <row r="369600"/>
    <row r="369601"/>
    <row r="369602"/>
    <row r="369603"/>
    <row r="369604"/>
    <row r="369605"/>
    <row r="369606"/>
    <row r="369607"/>
    <row r="369608"/>
    <row r="369609"/>
    <row r="369610"/>
    <row r="369611"/>
    <row r="369612"/>
    <row r="369613"/>
    <row r="369614"/>
    <row r="369615"/>
    <row r="369616"/>
    <row r="369617"/>
    <row r="369618"/>
    <row r="369619"/>
    <row r="369620"/>
    <row r="369621"/>
    <row r="369622"/>
    <row r="369623"/>
    <row r="369624"/>
    <row r="369625"/>
    <row r="369626"/>
    <row r="369627"/>
    <row r="369628"/>
    <row r="369629"/>
    <row r="369630"/>
    <row r="369631"/>
    <row r="369632"/>
    <row r="369633"/>
    <row r="369634"/>
    <row r="369635"/>
    <row r="369636"/>
    <row r="369637"/>
    <row r="369638"/>
    <row r="369639"/>
    <row r="369640"/>
    <row r="369641"/>
    <row r="369642"/>
    <row r="369643"/>
    <row r="369644"/>
    <row r="369645"/>
    <row r="369646"/>
    <row r="369647"/>
    <row r="369648"/>
    <row r="369649"/>
    <row r="369650"/>
    <row r="369651"/>
    <row r="369652"/>
    <row r="369653"/>
    <row r="369654"/>
    <row r="369655"/>
    <row r="369656"/>
    <row r="369657"/>
    <row r="369658"/>
    <row r="369659"/>
    <row r="369660"/>
    <row r="369661"/>
    <row r="369662"/>
    <row r="369663"/>
    <row r="369664"/>
    <row r="369665"/>
    <row r="369666"/>
    <row r="369667"/>
    <row r="369668"/>
    <row r="369669"/>
    <row r="369670"/>
    <row r="369671"/>
    <row r="369672"/>
    <row r="369673"/>
    <row r="369674"/>
    <row r="369675"/>
    <row r="369676"/>
    <row r="369677"/>
    <row r="369678"/>
    <row r="369679"/>
    <row r="369680"/>
    <row r="369681"/>
    <row r="369682"/>
    <row r="369683"/>
    <row r="369684"/>
    <row r="369685"/>
    <row r="369686"/>
    <row r="369687"/>
    <row r="369688"/>
    <row r="369689"/>
    <row r="369690"/>
    <row r="369691"/>
    <row r="369692"/>
    <row r="369693"/>
    <row r="369694"/>
    <row r="369695"/>
    <row r="369696"/>
    <row r="369697"/>
    <row r="369698"/>
    <row r="369699"/>
    <row r="369700"/>
    <row r="369701"/>
    <row r="369702"/>
    <row r="369703"/>
    <row r="369704"/>
    <row r="369705"/>
    <row r="369706"/>
    <row r="369707"/>
    <row r="369708"/>
    <row r="369709"/>
    <row r="369710"/>
    <row r="369711"/>
    <row r="369712"/>
    <row r="369713"/>
    <row r="369714"/>
    <row r="369715"/>
    <row r="369716"/>
    <row r="369717"/>
    <row r="369718"/>
    <row r="369719"/>
    <row r="369720"/>
    <row r="369721"/>
    <row r="369722"/>
    <row r="369723"/>
    <row r="369724"/>
    <row r="369725"/>
    <row r="369726"/>
    <row r="369727"/>
    <row r="369728"/>
    <row r="369729"/>
    <row r="369730"/>
    <row r="369731"/>
    <row r="369732"/>
    <row r="369733"/>
    <row r="369734"/>
    <row r="369735"/>
    <row r="369736"/>
    <row r="369737"/>
    <row r="369738"/>
    <row r="369739"/>
    <row r="369740"/>
    <row r="369741"/>
    <row r="369742"/>
    <row r="369743"/>
    <row r="369744"/>
    <row r="369745"/>
    <row r="369746"/>
    <row r="369747"/>
    <row r="369748"/>
    <row r="369749"/>
    <row r="369750"/>
    <row r="369751"/>
    <row r="369752"/>
    <row r="369753"/>
    <row r="369754"/>
    <row r="369755"/>
    <row r="369756"/>
    <row r="369757"/>
    <row r="369758"/>
    <row r="369759"/>
    <row r="369760"/>
    <row r="369761"/>
    <row r="369762"/>
    <row r="369763"/>
    <row r="369764"/>
    <row r="369765"/>
    <row r="369766"/>
    <row r="369767"/>
    <row r="369768"/>
    <row r="369769"/>
    <row r="369770"/>
    <row r="369771"/>
    <row r="369772"/>
    <row r="369773"/>
    <row r="369774"/>
    <row r="369775"/>
    <row r="369776"/>
    <row r="369777"/>
    <row r="369778"/>
    <row r="369779"/>
    <row r="369780"/>
    <row r="369781"/>
    <row r="369782"/>
    <row r="369783"/>
    <row r="369784"/>
    <row r="369785"/>
    <row r="369786"/>
    <row r="369787"/>
    <row r="369788"/>
    <row r="369789"/>
    <row r="369790"/>
    <row r="369791"/>
    <row r="369792"/>
    <row r="369793"/>
    <row r="369794"/>
    <row r="369795"/>
    <row r="369796"/>
    <row r="369797"/>
    <row r="369798"/>
    <row r="369799"/>
    <row r="369800"/>
    <row r="369801"/>
    <row r="369802"/>
    <row r="369803"/>
    <row r="369804"/>
    <row r="369805"/>
    <row r="369806"/>
    <row r="369807"/>
    <row r="369808"/>
    <row r="369809"/>
    <row r="369810"/>
    <row r="369811"/>
    <row r="369812"/>
    <row r="369813"/>
    <row r="369814"/>
    <row r="369815"/>
    <row r="369816"/>
    <row r="369817"/>
    <row r="369818"/>
    <row r="369819"/>
    <row r="369820"/>
    <row r="369821"/>
    <row r="369822"/>
    <row r="369823"/>
    <row r="369824"/>
    <row r="369825"/>
    <row r="369826"/>
    <row r="369827"/>
    <row r="369828"/>
    <row r="369829"/>
    <row r="369830"/>
    <row r="369831"/>
    <row r="369832"/>
    <row r="369833"/>
    <row r="369834"/>
    <row r="369835"/>
    <row r="369836"/>
    <row r="369837"/>
    <row r="369838"/>
    <row r="369839"/>
    <row r="369840"/>
    <row r="369841"/>
    <row r="369842"/>
    <row r="369843"/>
    <row r="369844"/>
    <row r="369845"/>
    <row r="369846"/>
    <row r="369847"/>
    <row r="369848"/>
    <row r="369849"/>
    <row r="369850"/>
    <row r="369851"/>
    <row r="369852"/>
    <row r="369853"/>
    <row r="369854"/>
    <row r="369855"/>
    <row r="369856"/>
    <row r="369857"/>
    <row r="369858"/>
    <row r="369859"/>
    <row r="369860"/>
    <row r="369861"/>
    <row r="369862"/>
    <row r="369863"/>
    <row r="369864"/>
    <row r="369865"/>
    <row r="369866"/>
    <row r="369867"/>
    <row r="369868"/>
    <row r="369869"/>
    <row r="369870"/>
    <row r="369871"/>
    <row r="369872"/>
    <row r="369873"/>
    <row r="369874"/>
    <row r="369875"/>
    <row r="369876"/>
    <row r="369877"/>
    <row r="369878"/>
    <row r="369879"/>
    <row r="369880"/>
    <row r="369881"/>
    <row r="369882"/>
    <row r="369883"/>
    <row r="369884"/>
    <row r="369885"/>
    <row r="369886"/>
    <row r="369887"/>
    <row r="369888"/>
    <row r="369889"/>
    <row r="369890"/>
    <row r="369891"/>
    <row r="369892"/>
    <row r="369893"/>
    <row r="369894"/>
    <row r="369895"/>
    <row r="369896"/>
    <row r="369897"/>
    <row r="369898"/>
    <row r="369899"/>
    <row r="369900"/>
    <row r="369901"/>
    <row r="369902"/>
    <row r="369903"/>
    <row r="369904"/>
    <row r="369905"/>
    <row r="369906"/>
    <row r="369907"/>
    <row r="369908"/>
    <row r="369909"/>
    <row r="369910"/>
    <row r="369911"/>
    <row r="369912"/>
    <row r="369913"/>
    <row r="369914"/>
    <row r="369915"/>
    <row r="369916"/>
    <row r="369917"/>
    <row r="369918"/>
    <row r="369919"/>
    <row r="369920"/>
    <row r="369921"/>
    <row r="369922"/>
    <row r="369923"/>
    <row r="369924"/>
    <row r="369925"/>
    <row r="369926"/>
    <row r="369927"/>
    <row r="369928"/>
    <row r="369929"/>
    <row r="369930"/>
    <row r="369931"/>
    <row r="369932"/>
    <row r="369933"/>
    <row r="369934"/>
    <row r="369935"/>
    <row r="369936"/>
    <row r="369937"/>
    <row r="369938"/>
    <row r="369939"/>
    <row r="369940"/>
    <row r="369941"/>
    <row r="369942"/>
    <row r="369943"/>
    <row r="369944"/>
    <row r="369945"/>
    <row r="369946"/>
    <row r="369947"/>
    <row r="369948"/>
    <row r="369949"/>
    <row r="369950"/>
    <row r="369951"/>
    <row r="369952"/>
    <row r="369953"/>
    <row r="369954"/>
    <row r="369955"/>
    <row r="369956"/>
    <row r="369957"/>
    <row r="369958"/>
    <row r="369959"/>
    <row r="369960"/>
    <row r="369961"/>
    <row r="369962"/>
    <row r="369963"/>
    <row r="369964"/>
    <row r="369965"/>
    <row r="369966"/>
    <row r="369967"/>
    <row r="369968"/>
    <row r="369969"/>
    <row r="369970"/>
    <row r="369971"/>
    <row r="369972"/>
    <row r="369973"/>
    <row r="369974"/>
    <row r="369975"/>
    <row r="369976"/>
    <row r="369977"/>
    <row r="369978"/>
    <row r="369979"/>
    <row r="369980"/>
    <row r="369981"/>
    <row r="369982"/>
    <row r="369983"/>
    <row r="369984"/>
    <row r="369985"/>
    <row r="369986"/>
    <row r="369987"/>
    <row r="369988"/>
    <row r="369989"/>
    <row r="369990"/>
    <row r="369991"/>
    <row r="369992"/>
    <row r="369993"/>
    <row r="369994"/>
    <row r="369995"/>
    <row r="369996"/>
    <row r="369997"/>
    <row r="369998"/>
    <row r="369999"/>
    <row r="370000"/>
    <row r="370001"/>
    <row r="370002"/>
    <row r="370003"/>
    <row r="370004"/>
    <row r="370005"/>
    <row r="370006"/>
    <row r="370007"/>
    <row r="370008"/>
    <row r="370009"/>
    <row r="370010"/>
    <row r="370011"/>
    <row r="370012"/>
    <row r="370013"/>
    <row r="370014"/>
    <row r="370015"/>
    <row r="370016"/>
    <row r="370017"/>
    <row r="370018"/>
    <row r="370019"/>
    <row r="370020"/>
    <row r="370021"/>
    <row r="370022"/>
    <row r="370023"/>
    <row r="370024"/>
    <row r="370025"/>
    <row r="370026"/>
    <row r="370027"/>
    <row r="370028"/>
    <row r="370029"/>
    <row r="370030"/>
    <row r="370031"/>
    <row r="370032"/>
    <row r="370033"/>
    <row r="370034"/>
    <row r="370035"/>
    <row r="370036"/>
    <row r="370037"/>
    <row r="370038"/>
    <row r="370039"/>
    <row r="370040"/>
    <row r="370041"/>
    <row r="370042"/>
    <row r="370043"/>
    <row r="370044"/>
    <row r="370045"/>
    <row r="370046"/>
    <row r="370047"/>
    <row r="370048"/>
    <row r="370049"/>
    <row r="370050"/>
    <row r="370051"/>
    <row r="370052"/>
    <row r="370053"/>
    <row r="370054"/>
    <row r="370055"/>
    <row r="370056"/>
    <row r="370057"/>
    <row r="370058"/>
    <row r="370059"/>
    <row r="370060"/>
    <row r="370061"/>
    <row r="370062"/>
    <row r="370063"/>
    <row r="370064"/>
    <row r="370065"/>
    <row r="370066"/>
    <row r="370067"/>
    <row r="370068"/>
    <row r="370069"/>
    <row r="370070"/>
    <row r="370071"/>
    <row r="370072"/>
    <row r="370073"/>
    <row r="370074"/>
    <row r="370075"/>
    <row r="370076"/>
    <row r="370077"/>
    <row r="370078"/>
    <row r="370079"/>
    <row r="370080"/>
    <row r="370081"/>
    <row r="370082"/>
    <row r="370083"/>
    <row r="370084"/>
    <row r="370085"/>
    <row r="370086"/>
    <row r="370087"/>
    <row r="370088"/>
    <row r="370089"/>
    <row r="370090"/>
    <row r="370091"/>
    <row r="370092"/>
    <row r="370093"/>
    <row r="370094"/>
    <row r="370095"/>
    <row r="370096"/>
    <row r="370097"/>
    <row r="370098"/>
    <row r="370099"/>
    <row r="370100"/>
    <row r="370101"/>
    <row r="370102"/>
    <row r="370103"/>
    <row r="370104"/>
    <row r="370105"/>
    <row r="370106"/>
    <row r="370107"/>
    <row r="370108"/>
    <row r="370109"/>
    <row r="370110"/>
    <row r="370111"/>
    <row r="370112"/>
    <row r="370113"/>
    <row r="370114"/>
    <row r="370115"/>
    <row r="370116"/>
    <row r="370117"/>
    <row r="370118"/>
    <row r="370119"/>
    <row r="370120"/>
    <row r="370121"/>
    <row r="370122"/>
    <row r="370123"/>
    <row r="370124"/>
    <row r="370125"/>
    <row r="370126"/>
    <row r="370127"/>
    <row r="370128"/>
    <row r="370129"/>
    <row r="370130"/>
    <row r="370131"/>
    <row r="370132"/>
    <row r="370133"/>
    <row r="370134"/>
    <row r="370135"/>
    <row r="370136"/>
    <row r="370137"/>
    <row r="370138"/>
    <row r="370139"/>
    <row r="370140"/>
    <row r="370141"/>
    <row r="370142"/>
    <row r="370143"/>
    <row r="370144"/>
    <row r="370145"/>
    <row r="370146"/>
    <row r="370147"/>
    <row r="370148"/>
    <row r="370149"/>
    <row r="370150"/>
    <row r="370151"/>
    <row r="370152"/>
    <row r="370153"/>
    <row r="370154"/>
    <row r="370155"/>
    <row r="370156"/>
    <row r="370157"/>
    <row r="370158"/>
    <row r="370159"/>
    <row r="370160"/>
    <row r="370161"/>
    <row r="370162"/>
    <row r="370163"/>
    <row r="370164"/>
    <row r="370165"/>
    <row r="370166"/>
    <row r="370167"/>
    <row r="370168"/>
    <row r="370169"/>
    <row r="370170"/>
    <row r="370171"/>
    <row r="370172"/>
    <row r="370173"/>
    <row r="370174"/>
    <row r="370175"/>
    <row r="370176"/>
    <row r="370177"/>
    <row r="370178"/>
    <row r="370179"/>
    <row r="370180"/>
    <row r="370181"/>
    <row r="370182"/>
    <row r="370183"/>
    <row r="370184"/>
    <row r="370185"/>
    <row r="370186"/>
    <row r="370187"/>
    <row r="370188"/>
    <row r="370189"/>
    <row r="370190"/>
    <row r="370191"/>
    <row r="370192"/>
    <row r="370193"/>
    <row r="370194"/>
    <row r="370195"/>
    <row r="370196"/>
    <row r="370197"/>
    <row r="370198"/>
    <row r="370199"/>
    <row r="370200"/>
    <row r="370201"/>
    <row r="370202"/>
    <row r="370203"/>
    <row r="370204"/>
    <row r="370205"/>
    <row r="370206"/>
    <row r="370207"/>
    <row r="370208"/>
    <row r="370209"/>
    <row r="370210"/>
    <row r="370211"/>
    <row r="370212"/>
    <row r="370213"/>
    <row r="370214"/>
    <row r="370215"/>
    <row r="370216"/>
    <row r="370217"/>
    <row r="370218"/>
    <row r="370219"/>
    <row r="370220"/>
    <row r="370221"/>
    <row r="370222"/>
    <row r="370223"/>
    <row r="370224"/>
    <row r="370225"/>
    <row r="370226"/>
    <row r="370227"/>
    <row r="370228"/>
    <row r="370229"/>
    <row r="370230"/>
    <row r="370231"/>
    <row r="370232"/>
    <row r="370233"/>
    <row r="370234"/>
    <row r="370235"/>
    <row r="370236"/>
    <row r="370237"/>
    <row r="370238"/>
    <row r="370239"/>
    <row r="370240"/>
    <row r="370241"/>
    <row r="370242"/>
    <row r="370243"/>
    <row r="370244"/>
    <row r="370245"/>
    <row r="370246"/>
    <row r="370247"/>
    <row r="370248"/>
    <row r="370249"/>
    <row r="370250"/>
    <row r="370251"/>
    <row r="370252"/>
    <row r="370253"/>
    <row r="370254"/>
    <row r="370255"/>
    <row r="370256"/>
    <row r="370257"/>
    <row r="370258"/>
    <row r="370259"/>
    <row r="370260"/>
    <row r="370261"/>
    <row r="370262"/>
    <row r="370263"/>
    <row r="370264"/>
    <row r="370265"/>
    <row r="370266"/>
    <row r="370267"/>
    <row r="370268"/>
    <row r="370269"/>
    <row r="370270"/>
    <row r="370271"/>
    <row r="370272"/>
    <row r="370273"/>
    <row r="370274"/>
    <row r="370275"/>
    <row r="370276"/>
    <row r="370277"/>
    <row r="370278"/>
    <row r="370279"/>
    <row r="370280"/>
    <row r="370281"/>
    <row r="370282"/>
    <row r="370283"/>
    <row r="370284"/>
    <row r="370285"/>
    <row r="370286"/>
    <row r="370287"/>
    <row r="370288"/>
    <row r="370289"/>
    <row r="370290"/>
    <row r="370291"/>
    <row r="370292"/>
    <row r="370293"/>
    <row r="370294"/>
    <row r="370295"/>
    <row r="370296"/>
    <row r="370297"/>
    <row r="370298"/>
    <row r="370299"/>
    <row r="370300"/>
    <row r="370301"/>
    <row r="370302"/>
    <row r="370303"/>
    <row r="370304"/>
    <row r="370305"/>
    <row r="370306"/>
    <row r="370307"/>
    <row r="370308"/>
    <row r="370309"/>
    <row r="370310"/>
    <row r="370311"/>
    <row r="370312"/>
    <row r="370313"/>
    <row r="370314"/>
    <row r="370315"/>
    <row r="370316"/>
    <row r="370317"/>
    <row r="370318"/>
    <row r="370319"/>
    <row r="370320"/>
    <row r="370321"/>
    <row r="370322"/>
    <row r="370323"/>
    <row r="370324"/>
    <row r="370325"/>
    <row r="370326"/>
    <row r="370327"/>
    <row r="370328"/>
    <row r="370329"/>
    <row r="370330"/>
    <row r="370331"/>
    <row r="370332"/>
    <row r="370333"/>
    <row r="370334"/>
    <row r="370335"/>
    <row r="370336"/>
    <row r="370337"/>
    <row r="370338"/>
    <row r="370339"/>
    <row r="370340"/>
    <row r="370341"/>
    <row r="370342"/>
    <row r="370343"/>
    <row r="370344"/>
    <row r="370345"/>
    <row r="370346"/>
    <row r="370347"/>
    <row r="370348"/>
    <row r="370349"/>
    <row r="370350"/>
    <row r="370351"/>
    <row r="370352"/>
    <row r="370353"/>
    <row r="370354"/>
    <row r="370355"/>
    <row r="370356"/>
    <row r="370357"/>
    <row r="370358"/>
    <row r="370359"/>
    <row r="370360"/>
    <row r="370361"/>
    <row r="370362"/>
    <row r="370363"/>
    <row r="370364"/>
    <row r="370365"/>
    <row r="370366"/>
    <row r="370367"/>
    <row r="370368"/>
    <row r="370369"/>
    <row r="370370"/>
    <row r="370371"/>
    <row r="370372"/>
    <row r="370373"/>
    <row r="370374"/>
    <row r="370375"/>
    <row r="370376"/>
    <row r="370377"/>
    <row r="370378"/>
    <row r="370379"/>
    <row r="370380"/>
    <row r="370381"/>
    <row r="370382"/>
    <row r="370383"/>
    <row r="370384"/>
    <row r="370385"/>
    <row r="370386"/>
    <row r="370387"/>
    <row r="370388"/>
    <row r="370389"/>
    <row r="370390"/>
    <row r="370391"/>
    <row r="370392"/>
    <row r="370393"/>
    <row r="370394"/>
    <row r="370395"/>
    <row r="370396"/>
    <row r="370397"/>
    <row r="370398"/>
    <row r="370399"/>
    <row r="370400"/>
    <row r="370401"/>
    <row r="370402"/>
    <row r="370403"/>
    <row r="370404"/>
    <row r="370405"/>
    <row r="370406"/>
    <row r="370407"/>
    <row r="370408"/>
    <row r="370409"/>
    <row r="370410"/>
    <row r="370411"/>
    <row r="370412"/>
    <row r="370413"/>
    <row r="370414"/>
    <row r="370415"/>
    <row r="370416"/>
    <row r="370417"/>
    <row r="370418"/>
    <row r="370419"/>
    <row r="370420"/>
    <row r="370421"/>
    <row r="370422"/>
    <row r="370423"/>
    <row r="370424"/>
    <row r="370425"/>
    <row r="370426"/>
    <row r="370427"/>
    <row r="370428"/>
    <row r="370429"/>
    <row r="370430"/>
    <row r="370431"/>
    <row r="370432"/>
    <row r="370433"/>
    <row r="370434"/>
    <row r="370435"/>
    <row r="370436"/>
    <row r="370437"/>
    <row r="370438"/>
    <row r="370439"/>
    <row r="370440"/>
    <row r="370441"/>
    <row r="370442"/>
    <row r="370443"/>
    <row r="370444"/>
    <row r="370445"/>
    <row r="370446"/>
    <row r="370447"/>
    <row r="370448"/>
    <row r="370449"/>
    <row r="370450"/>
    <row r="370451"/>
    <row r="370452"/>
    <row r="370453"/>
    <row r="370454"/>
    <row r="370455"/>
    <row r="370456"/>
    <row r="370457"/>
    <row r="370458"/>
    <row r="370459"/>
    <row r="370460"/>
    <row r="370461"/>
    <row r="370462"/>
    <row r="370463"/>
    <row r="370464"/>
    <row r="370465"/>
    <row r="370466"/>
    <row r="370467"/>
    <row r="370468"/>
    <row r="370469"/>
    <row r="370470"/>
    <row r="370471"/>
    <row r="370472"/>
    <row r="370473"/>
    <row r="370474"/>
    <row r="370475"/>
    <row r="370476"/>
    <row r="370477"/>
    <row r="370478"/>
    <row r="370479"/>
    <row r="370480"/>
    <row r="370481"/>
    <row r="370482"/>
    <row r="370483"/>
    <row r="370484"/>
    <row r="370485"/>
    <row r="370486"/>
    <row r="370487"/>
    <row r="370488"/>
    <row r="370489"/>
    <row r="370490"/>
    <row r="370491"/>
    <row r="370492"/>
    <row r="370493"/>
    <row r="370494"/>
    <row r="370495"/>
    <row r="370496"/>
    <row r="370497"/>
    <row r="370498"/>
    <row r="370499"/>
    <row r="370500"/>
    <row r="370501"/>
    <row r="370502"/>
    <row r="370503"/>
    <row r="370504"/>
    <row r="370505"/>
    <row r="370506"/>
    <row r="370507"/>
    <row r="370508"/>
    <row r="370509"/>
    <row r="370510"/>
    <row r="370511"/>
    <row r="370512"/>
    <row r="370513"/>
    <row r="370514"/>
    <row r="370515"/>
    <row r="370516"/>
    <row r="370517"/>
    <row r="370518"/>
    <row r="370519"/>
    <row r="370520"/>
    <row r="370521"/>
    <row r="370522"/>
    <row r="370523"/>
    <row r="370524"/>
    <row r="370525"/>
    <row r="370526"/>
    <row r="370527"/>
    <row r="370528"/>
    <row r="370529"/>
    <row r="370530"/>
    <row r="370531"/>
    <row r="370532"/>
    <row r="370533"/>
    <row r="370534"/>
    <row r="370535"/>
    <row r="370536"/>
    <row r="370537"/>
    <row r="370538"/>
    <row r="370539"/>
    <row r="370540"/>
    <row r="370541"/>
    <row r="370542"/>
    <row r="370543"/>
    <row r="370544"/>
    <row r="370545"/>
    <row r="370546"/>
    <row r="370547"/>
    <row r="370548"/>
    <row r="370549"/>
    <row r="370550"/>
    <row r="370551"/>
    <row r="370552"/>
    <row r="370553"/>
    <row r="370554"/>
    <row r="370555"/>
    <row r="370556"/>
    <row r="370557"/>
    <row r="370558"/>
    <row r="370559"/>
    <row r="370560"/>
    <row r="370561"/>
    <row r="370562"/>
    <row r="370563"/>
    <row r="370564"/>
    <row r="370565"/>
    <row r="370566"/>
    <row r="370567"/>
    <row r="370568"/>
    <row r="370569"/>
    <row r="370570"/>
    <row r="370571"/>
    <row r="370572"/>
    <row r="370573"/>
    <row r="370574"/>
    <row r="370575"/>
    <row r="370576"/>
    <row r="370577"/>
    <row r="370578"/>
    <row r="370579"/>
    <row r="370580"/>
    <row r="370581"/>
    <row r="370582"/>
    <row r="370583"/>
    <row r="370584"/>
    <row r="370585"/>
    <row r="370586"/>
    <row r="370587"/>
    <row r="370588"/>
    <row r="370589"/>
    <row r="370590"/>
    <row r="370591"/>
    <row r="370592"/>
    <row r="370593"/>
    <row r="370594"/>
    <row r="370595"/>
    <row r="370596"/>
    <row r="370597"/>
    <row r="370598"/>
    <row r="370599"/>
    <row r="370600"/>
    <row r="370601"/>
    <row r="370602"/>
    <row r="370603"/>
    <row r="370604"/>
    <row r="370605"/>
    <row r="370606"/>
    <row r="370607"/>
    <row r="370608"/>
    <row r="370609"/>
    <row r="370610"/>
    <row r="370611"/>
    <row r="370612"/>
    <row r="370613"/>
    <row r="370614"/>
    <row r="370615"/>
    <row r="370616"/>
    <row r="370617"/>
    <row r="370618"/>
    <row r="370619"/>
    <row r="370620"/>
    <row r="370621"/>
    <row r="370622"/>
    <row r="370623"/>
    <row r="370624"/>
    <row r="370625"/>
    <row r="370626"/>
    <row r="370627"/>
    <row r="370628"/>
    <row r="370629"/>
    <row r="370630"/>
    <row r="370631"/>
    <row r="370632"/>
    <row r="370633"/>
    <row r="370634"/>
    <row r="370635"/>
    <row r="370636"/>
    <row r="370637"/>
    <row r="370638"/>
    <row r="370639"/>
    <row r="370640"/>
    <row r="370641"/>
    <row r="370642"/>
    <row r="370643"/>
    <row r="370644"/>
    <row r="370645"/>
    <row r="370646"/>
    <row r="370647"/>
    <row r="370648"/>
    <row r="370649"/>
    <row r="370650"/>
    <row r="370651"/>
    <row r="370652"/>
    <row r="370653"/>
    <row r="370654"/>
    <row r="370655"/>
    <row r="370656"/>
    <row r="370657"/>
    <row r="370658"/>
    <row r="370659"/>
    <row r="370660"/>
    <row r="370661"/>
    <row r="370662"/>
    <row r="370663"/>
    <row r="370664"/>
    <row r="370665"/>
    <row r="370666"/>
    <row r="370667"/>
    <row r="370668"/>
    <row r="370669"/>
    <row r="370670"/>
    <row r="370671"/>
    <row r="370672"/>
    <row r="370673"/>
    <row r="370674"/>
    <row r="370675"/>
    <row r="370676"/>
    <row r="370677"/>
    <row r="370678"/>
    <row r="370679"/>
    <row r="370680"/>
    <row r="370681"/>
    <row r="370682"/>
    <row r="370683"/>
    <row r="370684"/>
    <row r="370685"/>
    <row r="370686"/>
    <row r="370687"/>
    <row r="370688"/>
    <row r="370689"/>
    <row r="370690"/>
    <row r="370691"/>
    <row r="370692"/>
    <row r="370693"/>
    <row r="370694"/>
    <row r="370695"/>
    <row r="370696"/>
    <row r="370697"/>
    <row r="370698"/>
    <row r="370699"/>
    <row r="370700"/>
    <row r="370701"/>
    <row r="370702"/>
    <row r="370703"/>
    <row r="370704"/>
    <row r="370705"/>
    <row r="370706"/>
    <row r="370707"/>
    <row r="370708"/>
    <row r="370709"/>
    <row r="370710"/>
    <row r="370711"/>
    <row r="370712"/>
    <row r="370713"/>
    <row r="370714"/>
    <row r="370715"/>
    <row r="370716"/>
    <row r="370717"/>
    <row r="370718"/>
    <row r="370719"/>
    <row r="370720"/>
    <row r="370721"/>
    <row r="370722"/>
    <row r="370723"/>
    <row r="370724"/>
    <row r="370725"/>
    <row r="370726"/>
    <row r="370727"/>
    <row r="370728"/>
    <row r="370729"/>
    <row r="370730"/>
    <row r="370731"/>
    <row r="370732"/>
    <row r="370733"/>
    <row r="370734"/>
    <row r="370735"/>
    <row r="370736"/>
    <row r="370737"/>
    <row r="370738"/>
    <row r="370739"/>
    <row r="370740"/>
    <row r="370741"/>
    <row r="370742"/>
    <row r="370743"/>
    <row r="370744"/>
    <row r="370745"/>
    <row r="370746"/>
    <row r="370747"/>
    <row r="370748"/>
    <row r="370749"/>
    <row r="370750"/>
    <row r="370751"/>
    <row r="370752"/>
    <row r="370753"/>
    <row r="370754"/>
    <row r="370755"/>
    <row r="370756"/>
    <row r="370757"/>
    <row r="370758"/>
    <row r="370759"/>
    <row r="370760"/>
    <row r="370761"/>
    <row r="370762"/>
    <row r="370763"/>
    <row r="370764"/>
    <row r="370765"/>
    <row r="370766"/>
    <row r="370767"/>
    <row r="370768"/>
    <row r="370769"/>
    <row r="370770"/>
    <row r="370771"/>
    <row r="370772"/>
    <row r="370773"/>
    <row r="370774"/>
    <row r="370775"/>
    <row r="370776"/>
    <row r="370777"/>
    <row r="370778"/>
    <row r="370779"/>
    <row r="370780"/>
    <row r="370781"/>
    <row r="370782"/>
    <row r="370783"/>
    <row r="370784"/>
    <row r="370785"/>
    <row r="370786"/>
    <row r="370787"/>
    <row r="370788"/>
    <row r="370789"/>
    <row r="370790"/>
    <row r="370791"/>
    <row r="370792"/>
    <row r="370793"/>
    <row r="370794"/>
    <row r="370795"/>
    <row r="370796"/>
    <row r="370797"/>
    <row r="370798"/>
    <row r="370799"/>
    <row r="370800"/>
    <row r="370801"/>
    <row r="370802"/>
    <row r="370803"/>
    <row r="370804"/>
    <row r="370805"/>
    <row r="370806"/>
    <row r="370807"/>
    <row r="370808"/>
    <row r="370809"/>
    <row r="370810"/>
    <row r="370811"/>
    <row r="370812"/>
    <row r="370813"/>
    <row r="370814"/>
    <row r="370815"/>
    <row r="370816"/>
    <row r="370817"/>
    <row r="370818"/>
    <row r="370819"/>
    <row r="370820"/>
    <row r="370821"/>
    <row r="370822"/>
    <row r="370823"/>
    <row r="370824"/>
    <row r="370825"/>
    <row r="370826"/>
    <row r="370827"/>
    <row r="370828"/>
    <row r="370829"/>
    <row r="370830"/>
    <row r="370831"/>
    <row r="370832"/>
    <row r="370833"/>
    <row r="370834"/>
    <row r="370835"/>
    <row r="370836"/>
    <row r="370837"/>
    <row r="370838"/>
    <row r="370839"/>
    <row r="370840"/>
    <row r="370841"/>
    <row r="370842"/>
    <row r="370843"/>
    <row r="370844"/>
    <row r="370845"/>
    <row r="370846"/>
    <row r="370847"/>
    <row r="370848"/>
    <row r="370849"/>
    <row r="370850"/>
    <row r="370851"/>
    <row r="370852"/>
    <row r="370853"/>
    <row r="370854"/>
    <row r="370855"/>
    <row r="370856"/>
    <row r="370857"/>
    <row r="370858"/>
    <row r="370859"/>
    <row r="370860"/>
    <row r="370861"/>
    <row r="370862"/>
    <row r="370863"/>
    <row r="370864"/>
    <row r="370865"/>
    <row r="370866"/>
    <row r="370867"/>
    <row r="370868"/>
    <row r="370869"/>
    <row r="370870"/>
    <row r="370871"/>
    <row r="370872"/>
    <row r="370873"/>
    <row r="370874"/>
    <row r="370875"/>
    <row r="370876"/>
    <row r="370877"/>
    <row r="370878"/>
    <row r="370879"/>
    <row r="370880"/>
    <row r="370881"/>
    <row r="370882"/>
    <row r="370883"/>
    <row r="370884"/>
    <row r="370885"/>
    <row r="370886"/>
    <row r="370887"/>
    <row r="370888"/>
    <row r="370889"/>
    <row r="370890"/>
    <row r="370891"/>
    <row r="370892"/>
    <row r="370893"/>
    <row r="370894"/>
    <row r="370895"/>
    <row r="370896"/>
    <row r="370897"/>
    <row r="370898"/>
    <row r="370899"/>
    <row r="370900"/>
    <row r="370901"/>
    <row r="370902"/>
    <row r="370903"/>
    <row r="370904"/>
    <row r="370905"/>
    <row r="370906"/>
    <row r="370907"/>
    <row r="370908"/>
    <row r="370909"/>
    <row r="370910"/>
    <row r="370911"/>
    <row r="370912"/>
    <row r="370913"/>
    <row r="370914"/>
    <row r="370915"/>
    <row r="370916"/>
    <row r="370917"/>
    <row r="370918"/>
    <row r="370919"/>
    <row r="370920"/>
    <row r="370921"/>
    <row r="370922"/>
    <row r="370923"/>
    <row r="370924"/>
    <row r="370925"/>
    <row r="370926"/>
    <row r="370927"/>
    <row r="370928"/>
    <row r="370929"/>
    <row r="370930"/>
    <row r="370931"/>
    <row r="370932"/>
    <row r="370933"/>
    <row r="370934"/>
    <row r="370935"/>
    <row r="370936"/>
    <row r="370937"/>
    <row r="370938"/>
    <row r="370939"/>
    <row r="370940"/>
    <row r="370941"/>
    <row r="370942"/>
    <row r="370943"/>
    <row r="370944"/>
    <row r="370945"/>
    <row r="370946"/>
    <row r="370947"/>
    <row r="370948"/>
    <row r="370949"/>
    <row r="370950"/>
    <row r="370951"/>
    <row r="370952"/>
    <row r="370953"/>
    <row r="370954"/>
    <row r="370955"/>
    <row r="370956"/>
    <row r="370957"/>
    <row r="370958"/>
    <row r="370959"/>
    <row r="370960"/>
    <row r="370961"/>
    <row r="370962"/>
    <row r="370963"/>
    <row r="370964"/>
    <row r="370965"/>
    <row r="370966"/>
    <row r="370967"/>
    <row r="370968"/>
    <row r="370969"/>
    <row r="370970"/>
    <row r="370971"/>
    <row r="370972"/>
    <row r="370973"/>
    <row r="370974"/>
    <row r="370975"/>
    <row r="370976"/>
    <row r="370977"/>
    <row r="370978"/>
    <row r="370979"/>
    <row r="370980"/>
    <row r="370981"/>
    <row r="370982"/>
    <row r="370983"/>
    <row r="370984"/>
    <row r="370985"/>
    <row r="370986"/>
    <row r="370987"/>
    <row r="370988"/>
    <row r="370989"/>
    <row r="370990"/>
    <row r="370991"/>
    <row r="370992"/>
    <row r="370993"/>
    <row r="370994"/>
    <row r="370995"/>
    <row r="370996"/>
    <row r="370997"/>
    <row r="370998"/>
    <row r="370999"/>
    <row r="371000"/>
    <row r="371001"/>
    <row r="371002"/>
    <row r="371003"/>
    <row r="371004"/>
    <row r="371005"/>
    <row r="371006"/>
    <row r="371007"/>
    <row r="371008"/>
    <row r="371009"/>
    <row r="371010"/>
    <row r="371011"/>
    <row r="371012"/>
    <row r="371013"/>
    <row r="371014"/>
    <row r="371015"/>
    <row r="371016"/>
    <row r="371017"/>
    <row r="371018"/>
    <row r="371019"/>
    <row r="371020"/>
    <row r="371021"/>
    <row r="371022"/>
    <row r="371023"/>
    <row r="371024"/>
    <row r="371025"/>
    <row r="371026"/>
    <row r="371027"/>
    <row r="371028"/>
    <row r="371029"/>
    <row r="371030"/>
    <row r="371031"/>
    <row r="371032"/>
    <row r="371033"/>
    <row r="371034"/>
    <row r="371035"/>
    <row r="371036"/>
    <row r="371037"/>
    <row r="371038"/>
    <row r="371039"/>
    <row r="371040"/>
    <row r="371041"/>
    <row r="371042"/>
    <row r="371043"/>
    <row r="371044"/>
    <row r="371045"/>
    <row r="371046"/>
    <row r="371047"/>
    <row r="371048"/>
    <row r="371049"/>
    <row r="371050"/>
    <row r="371051"/>
    <row r="371052"/>
    <row r="371053"/>
    <row r="371054"/>
    <row r="371055"/>
    <row r="371056"/>
    <row r="371057"/>
    <row r="371058"/>
    <row r="371059"/>
    <row r="371060"/>
    <row r="371061"/>
    <row r="371062"/>
    <row r="371063"/>
    <row r="371064"/>
    <row r="371065"/>
    <row r="371066"/>
    <row r="371067"/>
    <row r="371068"/>
    <row r="371069"/>
    <row r="371070"/>
    <row r="371071"/>
    <row r="371072"/>
    <row r="371073"/>
    <row r="371074"/>
    <row r="371075"/>
    <row r="371076"/>
    <row r="371077"/>
    <row r="371078"/>
    <row r="371079"/>
    <row r="371080"/>
    <row r="371081"/>
    <row r="371082"/>
    <row r="371083"/>
    <row r="371084"/>
    <row r="371085"/>
    <row r="371086"/>
    <row r="371087"/>
    <row r="371088"/>
    <row r="371089"/>
    <row r="371090"/>
    <row r="371091"/>
    <row r="371092"/>
    <row r="371093"/>
    <row r="371094"/>
    <row r="371095"/>
    <row r="371096"/>
    <row r="371097"/>
    <row r="371098"/>
    <row r="371099"/>
    <row r="371100"/>
    <row r="371101"/>
    <row r="371102"/>
    <row r="371103"/>
    <row r="371104"/>
    <row r="371105"/>
    <row r="371106"/>
    <row r="371107"/>
    <row r="371108"/>
    <row r="371109"/>
    <row r="371110"/>
    <row r="371111"/>
    <row r="371112"/>
    <row r="371113"/>
    <row r="371114"/>
    <row r="371115"/>
    <row r="371116"/>
    <row r="371117"/>
    <row r="371118"/>
    <row r="371119"/>
    <row r="371120"/>
    <row r="371121"/>
    <row r="371122"/>
    <row r="371123"/>
    <row r="371124"/>
    <row r="371125"/>
    <row r="371126"/>
    <row r="371127"/>
    <row r="371128"/>
    <row r="371129"/>
    <row r="371130"/>
    <row r="371131"/>
    <row r="371132"/>
    <row r="371133"/>
    <row r="371134"/>
    <row r="371135"/>
    <row r="371136"/>
    <row r="371137"/>
    <row r="371138"/>
    <row r="371139"/>
    <row r="371140"/>
    <row r="371141"/>
    <row r="371142"/>
    <row r="371143"/>
    <row r="371144"/>
    <row r="371145"/>
    <row r="371146"/>
    <row r="371147"/>
    <row r="371148"/>
    <row r="371149"/>
    <row r="371150"/>
    <row r="371151"/>
    <row r="371152"/>
    <row r="371153"/>
    <row r="371154"/>
    <row r="371155"/>
    <row r="371156"/>
    <row r="371157"/>
    <row r="371158"/>
    <row r="371159"/>
    <row r="371160"/>
    <row r="371161"/>
    <row r="371162"/>
    <row r="371163"/>
    <row r="371164"/>
    <row r="371165"/>
    <row r="371166"/>
    <row r="371167"/>
    <row r="371168"/>
    <row r="371169"/>
    <row r="371170"/>
    <row r="371171"/>
    <row r="371172"/>
    <row r="371173"/>
    <row r="371174"/>
    <row r="371175"/>
    <row r="371176"/>
    <row r="371177"/>
    <row r="371178"/>
    <row r="371179"/>
    <row r="371180"/>
    <row r="371181"/>
    <row r="371182"/>
    <row r="371183"/>
    <row r="371184"/>
    <row r="371185"/>
    <row r="371186"/>
    <row r="371187"/>
    <row r="371188"/>
    <row r="371189"/>
    <row r="371190"/>
    <row r="371191"/>
    <row r="371192"/>
    <row r="371193"/>
    <row r="371194"/>
    <row r="371195"/>
    <row r="371196"/>
    <row r="371197"/>
    <row r="371198"/>
    <row r="371199"/>
    <row r="371200"/>
    <row r="371201"/>
    <row r="371202"/>
    <row r="371203"/>
    <row r="371204"/>
    <row r="371205"/>
    <row r="371206"/>
    <row r="371207"/>
    <row r="371208"/>
    <row r="371209"/>
    <row r="371210"/>
    <row r="371211"/>
    <row r="371212"/>
    <row r="371213"/>
    <row r="371214"/>
    <row r="371215"/>
    <row r="371216"/>
    <row r="371217"/>
    <row r="371218"/>
    <row r="371219"/>
    <row r="371220"/>
    <row r="371221"/>
    <row r="371222"/>
    <row r="371223"/>
    <row r="371224"/>
    <row r="371225"/>
    <row r="371226"/>
    <row r="371227"/>
    <row r="371228"/>
    <row r="371229"/>
    <row r="371230"/>
    <row r="371231"/>
    <row r="371232"/>
    <row r="371233"/>
    <row r="371234"/>
    <row r="371235"/>
    <row r="371236"/>
    <row r="371237"/>
    <row r="371238"/>
    <row r="371239"/>
    <row r="371240"/>
    <row r="371241"/>
    <row r="371242"/>
    <row r="371243"/>
    <row r="371244"/>
    <row r="371245"/>
    <row r="371246"/>
    <row r="371247"/>
    <row r="371248"/>
    <row r="371249"/>
    <row r="371250"/>
    <row r="371251"/>
    <row r="371252"/>
    <row r="371253"/>
    <row r="371254"/>
    <row r="371255"/>
    <row r="371256"/>
    <row r="371257"/>
    <row r="371258"/>
    <row r="371259"/>
    <row r="371260"/>
    <row r="371261"/>
    <row r="371262"/>
    <row r="371263"/>
    <row r="371264"/>
    <row r="371265"/>
    <row r="371266"/>
    <row r="371267"/>
    <row r="371268"/>
    <row r="371269"/>
    <row r="371270"/>
    <row r="371271"/>
    <row r="371272"/>
    <row r="371273"/>
    <row r="371274"/>
    <row r="371275"/>
    <row r="371276"/>
    <row r="371277"/>
    <row r="371278"/>
    <row r="371279"/>
    <row r="371280"/>
    <row r="371281"/>
    <row r="371282"/>
    <row r="371283"/>
    <row r="371284"/>
    <row r="371285"/>
    <row r="371286"/>
    <row r="371287"/>
    <row r="371288"/>
    <row r="371289"/>
    <row r="371290"/>
    <row r="371291"/>
    <row r="371292"/>
    <row r="371293"/>
    <row r="371294"/>
    <row r="371295"/>
    <row r="371296"/>
    <row r="371297"/>
    <row r="371298"/>
    <row r="371299"/>
    <row r="371300"/>
    <row r="371301"/>
    <row r="371302"/>
    <row r="371303"/>
    <row r="371304"/>
    <row r="371305"/>
    <row r="371306"/>
    <row r="371307"/>
    <row r="371308"/>
    <row r="371309"/>
    <row r="371310"/>
    <row r="371311"/>
    <row r="371312"/>
    <row r="371313"/>
    <row r="371314"/>
    <row r="371315"/>
    <row r="371316"/>
    <row r="371317"/>
    <row r="371318"/>
    <row r="371319"/>
    <row r="371320"/>
    <row r="371321"/>
    <row r="371322"/>
    <row r="371323"/>
    <row r="371324"/>
    <row r="371325"/>
    <row r="371326"/>
    <row r="371327"/>
    <row r="371328"/>
    <row r="371329"/>
    <row r="371330"/>
    <row r="371331"/>
    <row r="371332"/>
    <row r="371333"/>
    <row r="371334"/>
    <row r="371335"/>
    <row r="371336"/>
    <row r="371337"/>
    <row r="371338"/>
    <row r="371339"/>
    <row r="371340"/>
    <row r="371341"/>
    <row r="371342"/>
    <row r="371343"/>
    <row r="371344"/>
    <row r="371345"/>
    <row r="371346"/>
    <row r="371347"/>
    <row r="371348"/>
    <row r="371349"/>
    <row r="371350"/>
    <row r="371351"/>
    <row r="371352"/>
    <row r="371353"/>
    <row r="371354"/>
    <row r="371355"/>
    <row r="371356"/>
    <row r="371357"/>
    <row r="371358"/>
    <row r="371359"/>
    <row r="371360"/>
    <row r="371361"/>
    <row r="371362"/>
    <row r="371363"/>
    <row r="371364"/>
    <row r="371365"/>
    <row r="371366"/>
    <row r="371367"/>
    <row r="371368"/>
    <row r="371369"/>
    <row r="371370"/>
    <row r="371371"/>
    <row r="371372"/>
    <row r="371373"/>
    <row r="371374"/>
    <row r="371375"/>
    <row r="371376"/>
    <row r="371377"/>
    <row r="371378"/>
    <row r="371379"/>
    <row r="371380"/>
    <row r="371381"/>
    <row r="371382"/>
    <row r="371383"/>
    <row r="371384"/>
    <row r="371385"/>
    <row r="371386"/>
    <row r="371387"/>
    <row r="371388"/>
    <row r="371389"/>
    <row r="371390"/>
    <row r="371391"/>
    <row r="371392"/>
    <row r="371393"/>
    <row r="371394"/>
    <row r="371395"/>
    <row r="371396"/>
    <row r="371397"/>
    <row r="371398"/>
    <row r="371399"/>
    <row r="371400"/>
    <row r="371401"/>
    <row r="371402"/>
    <row r="371403"/>
    <row r="371404"/>
    <row r="371405"/>
    <row r="371406"/>
    <row r="371407"/>
    <row r="371408"/>
    <row r="371409"/>
    <row r="371410"/>
    <row r="371411"/>
    <row r="371412"/>
    <row r="371413"/>
    <row r="371414"/>
    <row r="371415"/>
    <row r="371416"/>
    <row r="371417"/>
    <row r="371418"/>
    <row r="371419"/>
    <row r="371420"/>
    <row r="371421"/>
    <row r="371422"/>
    <row r="371423"/>
    <row r="371424"/>
    <row r="371425"/>
    <row r="371426"/>
    <row r="371427"/>
    <row r="371428"/>
    <row r="371429"/>
    <row r="371430"/>
    <row r="371431"/>
    <row r="371432"/>
    <row r="371433"/>
    <row r="371434"/>
    <row r="371435"/>
    <row r="371436"/>
    <row r="371437"/>
    <row r="371438"/>
    <row r="371439"/>
    <row r="371440"/>
    <row r="371441"/>
    <row r="371442"/>
    <row r="371443"/>
    <row r="371444"/>
    <row r="371445"/>
    <row r="371446"/>
    <row r="371447"/>
    <row r="371448"/>
    <row r="371449"/>
    <row r="371450"/>
    <row r="371451"/>
    <row r="371452"/>
    <row r="371453"/>
    <row r="371454"/>
    <row r="371455"/>
    <row r="371456"/>
    <row r="371457"/>
    <row r="371458"/>
    <row r="371459"/>
    <row r="371460"/>
    <row r="371461"/>
    <row r="371462"/>
    <row r="371463"/>
    <row r="371464"/>
    <row r="371465"/>
    <row r="371466"/>
    <row r="371467"/>
    <row r="371468"/>
    <row r="371469"/>
    <row r="371470"/>
    <row r="371471"/>
    <row r="371472"/>
    <row r="371473"/>
    <row r="371474"/>
    <row r="371475"/>
    <row r="371476"/>
    <row r="371477"/>
    <row r="371478"/>
    <row r="371479"/>
    <row r="371480"/>
    <row r="371481"/>
    <row r="371482"/>
    <row r="371483"/>
    <row r="371484"/>
    <row r="371485"/>
    <row r="371486"/>
    <row r="371487"/>
    <row r="371488"/>
    <row r="371489"/>
    <row r="371490"/>
    <row r="371491"/>
    <row r="371492"/>
    <row r="371493"/>
    <row r="371494"/>
    <row r="371495"/>
    <row r="371496"/>
    <row r="371497"/>
    <row r="371498"/>
    <row r="371499"/>
    <row r="371500"/>
    <row r="371501"/>
    <row r="371502"/>
    <row r="371503"/>
    <row r="371504"/>
    <row r="371505"/>
    <row r="371506"/>
    <row r="371507"/>
    <row r="371508"/>
    <row r="371509"/>
    <row r="371510"/>
    <row r="371511"/>
    <row r="371512"/>
    <row r="371513"/>
    <row r="371514"/>
    <row r="371515"/>
    <row r="371516"/>
    <row r="371517"/>
    <row r="371518"/>
    <row r="371519"/>
    <row r="371520"/>
    <row r="371521"/>
    <row r="371522"/>
    <row r="371523"/>
    <row r="371524"/>
    <row r="371525"/>
    <row r="371526"/>
    <row r="371527"/>
    <row r="371528"/>
    <row r="371529"/>
    <row r="371530"/>
    <row r="371531"/>
    <row r="371532"/>
    <row r="371533"/>
    <row r="371534"/>
    <row r="371535"/>
    <row r="371536"/>
    <row r="371537"/>
    <row r="371538"/>
    <row r="371539"/>
    <row r="371540"/>
    <row r="371541"/>
    <row r="371542"/>
    <row r="371543"/>
    <row r="371544"/>
    <row r="371545"/>
    <row r="371546"/>
    <row r="371547"/>
    <row r="371548"/>
    <row r="371549"/>
    <row r="371550"/>
    <row r="371551"/>
    <row r="371552"/>
    <row r="371553"/>
    <row r="371554"/>
    <row r="371555"/>
    <row r="371556"/>
    <row r="371557"/>
    <row r="371558"/>
    <row r="371559"/>
    <row r="371560"/>
    <row r="371561"/>
    <row r="371562"/>
    <row r="371563"/>
    <row r="371564"/>
    <row r="371565"/>
    <row r="371566"/>
    <row r="371567"/>
    <row r="371568"/>
    <row r="371569"/>
    <row r="371570"/>
    <row r="371571"/>
    <row r="371572"/>
    <row r="371573"/>
    <row r="371574"/>
    <row r="371575"/>
    <row r="371576"/>
    <row r="371577"/>
    <row r="371578"/>
    <row r="371579"/>
    <row r="371580"/>
    <row r="371581"/>
    <row r="371582"/>
    <row r="371583"/>
    <row r="371584"/>
    <row r="371585"/>
    <row r="371586"/>
    <row r="371587"/>
    <row r="371588"/>
    <row r="371589"/>
    <row r="371590"/>
    <row r="371591"/>
    <row r="371592"/>
    <row r="371593"/>
    <row r="371594"/>
    <row r="371595"/>
    <row r="371596"/>
    <row r="371597"/>
    <row r="371598"/>
    <row r="371599"/>
    <row r="371600"/>
    <row r="371601"/>
    <row r="371602"/>
    <row r="371603"/>
    <row r="371604"/>
    <row r="371605"/>
    <row r="371606"/>
    <row r="371607"/>
    <row r="371608"/>
    <row r="371609"/>
    <row r="371610"/>
    <row r="371611"/>
    <row r="371612"/>
    <row r="371613"/>
    <row r="371614"/>
    <row r="371615"/>
    <row r="371616"/>
    <row r="371617"/>
    <row r="371618"/>
    <row r="371619"/>
    <row r="371620"/>
    <row r="371621"/>
    <row r="371622"/>
    <row r="371623"/>
    <row r="371624"/>
    <row r="371625"/>
    <row r="371626"/>
    <row r="371627"/>
    <row r="371628"/>
    <row r="371629"/>
    <row r="371630"/>
    <row r="371631"/>
    <row r="371632"/>
    <row r="371633"/>
    <row r="371634"/>
    <row r="371635"/>
    <row r="371636"/>
    <row r="371637"/>
    <row r="371638"/>
    <row r="371639"/>
    <row r="371640"/>
    <row r="371641"/>
    <row r="371642"/>
    <row r="371643"/>
    <row r="371644"/>
    <row r="371645"/>
    <row r="371646"/>
    <row r="371647"/>
    <row r="371648"/>
    <row r="371649"/>
    <row r="371650"/>
    <row r="371651"/>
    <row r="371652"/>
    <row r="371653"/>
    <row r="371654"/>
    <row r="371655"/>
    <row r="371656"/>
    <row r="371657"/>
    <row r="371658"/>
    <row r="371659"/>
    <row r="371660"/>
    <row r="371661"/>
    <row r="371662"/>
    <row r="371663"/>
    <row r="371664"/>
    <row r="371665"/>
    <row r="371666"/>
    <row r="371667"/>
    <row r="371668"/>
    <row r="371669"/>
    <row r="371670"/>
    <row r="371671"/>
    <row r="371672"/>
    <row r="371673"/>
    <row r="371674"/>
    <row r="371675"/>
    <row r="371676"/>
    <row r="371677"/>
    <row r="371678"/>
    <row r="371679"/>
    <row r="371680"/>
    <row r="371681"/>
    <row r="371682"/>
    <row r="371683"/>
    <row r="371684"/>
    <row r="371685"/>
    <row r="371686"/>
    <row r="371687"/>
    <row r="371688"/>
    <row r="371689"/>
    <row r="371690"/>
    <row r="371691"/>
    <row r="371692"/>
    <row r="371693"/>
    <row r="371694"/>
    <row r="371695"/>
    <row r="371696"/>
    <row r="371697"/>
    <row r="371698"/>
    <row r="371699"/>
    <row r="371700"/>
    <row r="371701"/>
    <row r="371702"/>
    <row r="371703"/>
    <row r="371704"/>
    <row r="371705"/>
    <row r="371706"/>
    <row r="371707"/>
    <row r="371708"/>
    <row r="371709"/>
    <row r="371710"/>
    <row r="371711"/>
    <row r="371712"/>
    <row r="371713"/>
    <row r="371714"/>
    <row r="371715"/>
    <row r="371716"/>
    <row r="371717"/>
    <row r="371718"/>
    <row r="371719"/>
    <row r="371720"/>
    <row r="371721"/>
    <row r="371722"/>
    <row r="371723"/>
    <row r="371724"/>
    <row r="371725"/>
    <row r="371726"/>
    <row r="371727"/>
    <row r="371728"/>
    <row r="371729"/>
    <row r="371730"/>
    <row r="371731"/>
    <row r="371732"/>
    <row r="371733"/>
    <row r="371734"/>
    <row r="371735"/>
    <row r="371736"/>
    <row r="371737"/>
    <row r="371738"/>
    <row r="371739"/>
    <row r="371740"/>
    <row r="371741"/>
    <row r="371742"/>
    <row r="371743"/>
    <row r="371744"/>
    <row r="371745"/>
    <row r="371746"/>
    <row r="371747"/>
    <row r="371748"/>
    <row r="371749"/>
    <row r="371750"/>
    <row r="371751"/>
    <row r="371752"/>
    <row r="371753"/>
    <row r="371754"/>
    <row r="371755"/>
    <row r="371756"/>
    <row r="371757"/>
    <row r="371758"/>
    <row r="371759"/>
    <row r="371760"/>
    <row r="371761"/>
    <row r="371762"/>
    <row r="371763"/>
    <row r="371764"/>
    <row r="371765"/>
    <row r="371766"/>
    <row r="371767"/>
    <row r="371768"/>
    <row r="371769"/>
    <row r="371770"/>
    <row r="371771"/>
    <row r="371772"/>
    <row r="371773"/>
    <row r="371774"/>
    <row r="371775"/>
    <row r="371776"/>
    <row r="371777"/>
    <row r="371778"/>
    <row r="371779"/>
    <row r="371780"/>
    <row r="371781"/>
    <row r="371782"/>
    <row r="371783"/>
    <row r="371784"/>
    <row r="371785"/>
    <row r="371786"/>
    <row r="371787"/>
    <row r="371788"/>
    <row r="371789"/>
    <row r="371790"/>
    <row r="371791"/>
    <row r="371792"/>
    <row r="371793"/>
    <row r="371794"/>
    <row r="371795"/>
    <row r="371796"/>
    <row r="371797"/>
    <row r="371798"/>
    <row r="371799"/>
    <row r="371800"/>
    <row r="371801"/>
    <row r="371802"/>
    <row r="371803"/>
    <row r="371804"/>
    <row r="371805"/>
    <row r="371806"/>
    <row r="371807"/>
    <row r="371808"/>
    <row r="371809"/>
    <row r="371810"/>
    <row r="371811"/>
    <row r="371812"/>
    <row r="371813"/>
    <row r="371814"/>
    <row r="371815"/>
    <row r="371816"/>
    <row r="371817"/>
    <row r="371818"/>
    <row r="371819"/>
    <row r="371820"/>
    <row r="371821"/>
    <row r="371822"/>
    <row r="371823"/>
    <row r="371824"/>
    <row r="371825"/>
    <row r="371826"/>
    <row r="371827"/>
    <row r="371828"/>
    <row r="371829"/>
    <row r="371830"/>
    <row r="371831"/>
    <row r="371832"/>
    <row r="371833"/>
    <row r="371834"/>
    <row r="371835"/>
    <row r="371836"/>
    <row r="371837"/>
    <row r="371838"/>
    <row r="371839"/>
    <row r="371840"/>
    <row r="371841"/>
    <row r="371842"/>
    <row r="371843"/>
    <row r="371844"/>
    <row r="371845"/>
    <row r="371846"/>
    <row r="371847"/>
    <row r="371848"/>
    <row r="371849"/>
    <row r="371850"/>
    <row r="371851"/>
    <row r="371852"/>
    <row r="371853"/>
    <row r="371854"/>
    <row r="371855"/>
    <row r="371856"/>
    <row r="371857"/>
    <row r="371858"/>
    <row r="371859"/>
    <row r="371860"/>
    <row r="371861"/>
    <row r="371862"/>
    <row r="371863"/>
    <row r="371864"/>
    <row r="371865"/>
    <row r="371866"/>
    <row r="371867"/>
    <row r="371868"/>
    <row r="371869"/>
    <row r="371870"/>
    <row r="371871"/>
    <row r="371872"/>
    <row r="371873"/>
    <row r="371874"/>
    <row r="371875"/>
    <row r="371876"/>
    <row r="371877"/>
    <row r="371878"/>
    <row r="371879"/>
    <row r="371880"/>
    <row r="371881"/>
    <row r="371882"/>
    <row r="371883"/>
    <row r="371884"/>
    <row r="371885"/>
    <row r="371886"/>
    <row r="371887"/>
    <row r="371888"/>
    <row r="371889"/>
    <row r="371890"/>
    <row r="371891"/>
    <row r="371892"/>
    <row r="371893"/>
    <row r="371894"/>
    <row r="371895"/>
    <row r="371896"/>
    <row r="371897"/>
    <row r="371898"/>
    <row r="371899"/>
    <row r="371900"/>
    <row r="371901"/>
    <row r="371902"/>
    <row r="371903"/>
    <row r="371904"/>
    <row r="371905"/>
    <row r="371906"/>
    <row r="371907"/>
    <row r="371908"/>
    <row r="371909"/>
    <row r="371910"/>
    <row r="371911"/>
    <row r="371912"/>
    <row r="371913"/>
    <row r="371914"/>
    <row r="371915"/>
    <row r="371916"/>
    <row r="371917"/>
    <row r="371918"/>
    <row r="371919"/>
    <row r="371920"/>
    <row r="371921"/>
    <row r="371922"/>
    <row r="371923"/>
    <row r="371924"/>
    <row r="371925"/>
    <row r="371926"/>
    <row r="371927"/>
    <row r="371928"/>
    <row r="371929"/>
    <row r="371930"/>
    <row r="371931"/>
    <row r="371932"/>
    <row r="371933"/>
    <row r="371934"/>
    <row r="371935"/>
    <row r="371936"/>
    <row r="371937"/>
    <row r="371938"/>
    <row r="371939"/>
    <row r="371940"/>
    <row r="371941"/>
    <row r="371942"/>
    <row r="371943"/>
    <row r="371944"/>
    <row r="371945"/>
    <row r="371946"/>
    <row r="371947"/>
    <row r="371948"/>
    <row r="371949"/>
    <row r="371950"/>
    <row r="371951"/>
    <row r="371952"/>
    <row r="371953"/>
    <row r="371954"/>
    <row r="371955"/>
    <row r="371956"/>
    <row r="371957"/>
    <row r="371958"/>
    <row r="371959"/>
    <row r="371960"/>
    <row r="371961"/>
    <row r="371962"/>
    <row r="371963"/>
    <row r="371964"/>
    <row r="371965"/>
    <row r="371966"/>
    <row r="371967"/>
    <row r="371968"/>
    <row r="371969"/>
    <row r="371970"/>
    <row r="371971"/>
    <row r="371972"/>
    <row r="371973"/>
    <row r="371974"/>
    <row r="371975"/>
    <row r="371976"/>
    <row r="371977"/>
    <row r="371978"/>
    <row r="371979"/>
    <row r="371980"/>
    <row r="371981"/>
    <row r="371982"/>
    <row r="371983"/>
    <row r="371984"/>
    <row r="371985"/>
    <row r="371986"/>
    <row r="371987"/>
    <row r="371988"/>
    <row r="371989"/>
    <row r="371990"/>
    <row r="371991"/>
    <row r="371992"/>
    <row r="371993"/>
    <row r="371994"/>
    <row r="371995"/>
    <row r="371996"/>
    <row r="371997"/>
    <row r="371998"/>
    <row r="371999"/>
    <row r="372000"/>
    <row r="372001"/>
    <row r="372002"/>
    <row r="372003"/>
    <row r="372004"/>
    <row r="372005"/>
    <row r="372006"/>
    <row r="372007"/>
    <row r="372008"/>
    <row r="372009"/>
    <row r="372010"/>
    <row r="372011"/>
    <row r="372012"/>
    <row r="372013"/>
    <row r="372014"/>
    <row r="372015"/>
    <row r="372016"/>
    <row r="372017"/>
    <row r="372018"/>
    <row r="372019"/>
    <row r="372020"/>
    <row r="372021"/>
    <row r="372022"/>
    <row r="372023"/>
    <row r="372024"/>
    <row r="372025"/>
    <row r="372026"/>
    <row r="372027"/>
    <row r="372028"/>
    <row r="372029"/>
    <row r="372030"/>
    <row r="372031"/>
    <row r="372032"/>
    <row r="372033"/>
    <row r="372034"/>
    <row r="372035"/>
    <row r="372036"/>
    <row r="372037"/>
    <row r="372038"/>
    <row r="372039"/>
    <row r="372040"/>
    <row r="372041"/>
    <row r="372042"/>
    <row r="372043"/>
    <row r="372044"/>
    <row r="372045"/>
    <row r="372046"/>
    <row r="372047"/>
    <row r="372048"/>
    <row r="372049"/>
    <row r="372050"/>
    <row r="372051"/>
    <row r="372052"/>
    <row r="372053"/>
    <row r="372054"/>
    <row r="372055"/>
    <row r="372056"/>
    <row r="372057"/>
    <row r="372058"/>
    <row r="372059"/>
    <row r="372060"/>
    <row r="372061"/>
    <row r="372062"/>
    <row r="372063"/>
    <row r="372064"/>
    <row r="372065"/>
    <row r="372066"/>
    <row r="372067"/>
    <row r="372068"/>
    <row r="372069"/>
    <row r="372070"/>
    <row r="372071"/>
    <row r="372072"/>
    <row r="372073"/>
    <row r="372074"/>
    <row r="372075"/>
    <row r="372076"/>
    <row r="372077"/>
    <row r="372078"/>
    <row r="372079"/>
    <row r="372080"/>
    <row r="372081"/>
    <row r="372082"/>
    <row r="372083"/>
    <row r="372084"/>
    <row r="372085"/>
    <row r="372086"/>
    <row r="372087"/>
    <row r="372088"/>
    <row r="372089"/>
    <row r="372090"/>
    <row r="372091"/>
    <row r="372092"/>
    <row r="372093"/>
    <row r="372094"/>
    <row r="372095"/>
    <row r="372096"/>
    <row r="372097"/>
    <row r="372098"/>
    <row r="372099"/>
    <row r="372100"/>
    <row r="372101"/>
    <row r="372102"/>
    <row r="372103"/>
    <row r="372104"/>
    <row r="372105"/>
    <row r="372106"/>
    <row r="372107"/>
    <row r="372108"/>
    <row r="372109"/>
    <row r="372110"/>
    <row r="372111"/>
    <row r="372112"/>
    <row r="372113"/>
    <row r="372114"/>
    <row r="372115"/>
    <row r="372116"/>
    <row r="372117"/>
    <row r="372118"/>
    <row r="372119"/>
    <row r="372120"/>
    <row r="372121"/>
    <row r="372122"/>
    <row r="372123"/>
    <row r="372124"/>
    <row r="372125"/>
    <row r="372126"/>
    <row r="372127"/>
    <row r="372128"/>
    <row r="372129"/>
    <row r="372130"/>
    <row r="372131"/>
    <row r="372132"/>
    <row r="372133"/>
    <row r="372134"/>
    <row r="372135"/>
    <row r="372136"/>
    <row r="372137"/>
    <row r="372138"/>
    <row r="372139"/>
    <row r="372140"/>
    <row r="372141"/>
    <row r="372142"/>
    <row r="372143"/>
    <row r="372144"/>
    <row r="372145"/>
    <row r="372146"/>
    <row r="372147"/>
    <row r="372148"/>
    <row r="372149"/>
    <row r="372150"/>
    <row r="372151"/>
    <row r="372152"/>
    <row r="372153"/>
    <row r="372154"/>
    <row r="372155"/>
    <row r="372156"/>
    <row r="372157"/>
    <row r="372158"/>
    <row r="372159"/>
    <row r="372160"/>
    <row r="372161"/>
    <row r="372162"/>
    <row r="372163"/>
    <row r="372164"/>
    <row r="372165"/>
    <row r="372166"/>
    <row r="372167"/>
    <row r="372168"/>
    <row r="372169"/>
    <row r="372170"/>
    <row r="372171"/>
    <row r="372172"/>
    <row r="372173"/>
    <row r="372174"/>
    <row r="372175"/>
    <row r="372176"/>
    <row r="372177"/>
    <row r="372178"/>
    <row r="372179"/>
    <row r="372180"/>
    <row r="372181"/>
    <row r="372182"/>
    <row r="372183"/>
    <row r="372184"/>
    <row r="372185"/>
    <row r="372186"/>
    <row r="372187"/>
    <row r="372188"/>
    <row r="372189"/>
    <row r="372190"/>
    <row r="372191"/>
    <row r="372192"/>
    <row r="372193"/>
    <row r="372194"/>
    <row r="372195"/>
    <row r="372196"/>
    <row r="372197"/>
    <row r="372198"/>
    <row r="372199"/>
    <row r="372200"/>
    <row r="372201"/>
    <row r="372202"/>
    <row r="372203"/>
    <row r="372204"/>
    <row r="372205"/>
    <row r="372206"/>
    <row r="372207"/>
    <row r="372208"/>
    <row r="372209"/>
    <row r="372210"/>
    <row r="372211"/>
    <row r="372212"/>
    <row r="372213"/>
    <row r="372214"/>
    <row r="372215"/>
    <row r="372216"/>
    <row r="372217"/>
    <row r="372218"/>
    <row r="372219"/>
    <row r="372220"/>
    <row r="372221"/>
    <row r="372222"/>
    <row r="372223"/>
    <row r="372224"/>
    <row r="372225"/>
    <row r="372226"/>
    <row r="372227"/>
    <row r="372228"/>
    <row r="372229"/>
    <row r="372230"/>
    <row r="372231"/>
    <row r="372232"/>
    <row r="372233"/>
    <row r="372234"/>
    <row r="372235"/>
    <row r="372236"/>
    <row r="372237"/>
    <row r="372238"/>
    <row r="372239"/>
    <row r="372240"/>
    <row r="372241"/>
    <row r="372242"/>
    <row r="372243"/>
    <row r="372244"/>
    <row r="372245"/>
    <row r="372246"/>
    <row r="372247"/>
    <row r="372248"/>
    <row r="372249"/>
    <row r="372250"/>
    <row r="372251"/>
    <row r="372252"/>
    <row r="372253"/>
    <row r="372254"/>
    <row r="372255"/>
    <row r="372256"/>
    <row r="372257"/>
    <row r="372258"/>
    <row r="372259"/>
    <row r="372260"/>
    <row r="372261"/>
    <row r="372262"/>
    <row r="372263"/>
    <row r="372264"/>
    <row r="372265"/>
    <row r="372266"/>
    <row r="372267"/>
    <row r="372268"/>
    <row r="372269"/>
    <row r="372270"/>
    <row r="372271"/>
    <row r="372272"/>
    <row r="372273"/>
    <row r="372274"/>
    <row r="372275"/>
    <row r="372276"/>
    <row r="372277"/>
    <row r="372278"/>
    <row r="372279"/>
    <row r="372280"/>
    <row r="372281"/>
    <row r="372282"/>
    <row r="372283"/>
    <row r="372284"/>
    <row r="372285"/>
    <row r="372286"/>
    <row r="372287"/>
    <row r="372288"/>
    <row r="372289"/>
    <row r="372290"/>
    <row r="372291"/>
    <row r="372292"/>
    <row r="372293"/>
    <row r="372294"/>
    <row r="372295"/>
    <row r="372296"/>
    <row r="372297"/>
    <row r="372298"/>
    <row r="372299"/>
    <row r="372300"/>
    <row r="372301"/>
    <row r="372302"/>
    <row r="372303"/>
    <row r="372304"/>
    <row r="372305"/>
    <row r="372306"/>
    <row r="372307"/>
    <row r="372308"/>
    <row r="372309"/>
    <row r="372310"/>
    <row r="372311"/>
    <row r="372312"/>
    <row r="372313"/>
    <row r="372314"/>
    <row r="372315"/>
    <row r="372316"/>
    <row r="372317"/>
    <row r="372318"/>
    <row r="372319"/>
    <row r="372320"/>
    <row r="372321"/>
    <row r="372322"/>
    <row r="372323"/>
    <row r="372324"/>
    <row r="372325"/>
    <row r="372326"/>
    <row r="372327"/>
    <row r="372328"/>
    <row r="372329"/>
    <row r="372330"/>
    <row r="372331"/>
    <row r="372332"/>
    <row r="372333"/>
    <row r="372334"/>
    <row r="372335"/>
    <row r="372336"/>
    <row r="372337"/>
    <row r="372338"/>
    <row r="372339"/>
    <row r="372340"/>
    <row r="372341"/>
    <row r="372342"/>
    <row r="372343"/>
    <row r="372344"/>
    <row r="372345"/>
    <row r="372346"/>
    <row r="372347"/>
    <row r="372348"/>
    <row r="372349"/>
    <row r="372350"/>
    <row r="372351"/>
    <row r="372352"/>
    <row r="372353"/>
    <row r="372354"/>
    <row r="372355"/>
    <row r="372356"/>
    <row r="372357"/>
    <row r="372358"/>
    <row r="372359"/>
    <row r="372360"/>
    <row r="372361"/>
    <row r="372362"/>
    <row r="372363"/>
    <row r="372364"/>
    <row r="372365"/>
    <row r="372366"/>
    <row r="372367"/>
    <row r="372368"/>
    <row r="372369"/>
    <row r="372370"/>
    <row r="372371"/>
    <row r="372372"/>
    <row r="372373"/>
    <row r="372374"/>
    <row r="372375"/>
    <row r="372376"/>
    <row r="372377"/>
    <row r="372378"/>
    <row r="372379"/>
    <row r="372380"/>
    <row r="372381"/>
    <row r="372382"/>
    <row r="372383"/>
    <row r="372384"/>
    <row r="372385"/>
    <row r="372386"/>
    <row r="372387"/>
    <row r="372388"/>
    <row r="372389"/>
    <row r="372390"/>
    <row r="372391"/>
    <row r="372392"/>
    <row r="372393"/>
    <row r="372394"/>
    <row r="372395"/>
    <row r="372396"/>
    <row r="372397"/>
    <row r="372398"/>
    <row r="372399"/>
    <row r="372400"/>
    <row r="372401"/>
    <row r="372402"/>
    <row r="372403"/>
    <row r="372404"/>
    <row r="372405"/>
    <row r="372406"/>
    <row r="372407"/>
    <row r="372408"/>
    <row r="372409"/>
    <row r="372410"/>
    <row r="372411"/>
    <row r="372412"/>
    <row r="372413"/>
    <row r="372414"/>
    <row r="372415"/>
    <row r="372416"/>
    <row r="372417"/>
    <row r="372418"/>
    <row r="372419"/>
    <row r="372420"/>
    <row r="372421"/>
    <row r="372422"/>
    <row r="372423"/>
    <row r="372424"/>
    <row r="372425"/>
    <row r="372426"/>
    <row r="372427"/>
    <row r="372428"/>
    <row r="372429"/>
    <row r="372430"/>
    <row r="372431"/>
    <row r="372432"/>
    <row r="372433"/>
    <row r="372434"/>
    <row r="372435"/>
    <row r="372436"/>
    <row r="372437"/>
    <row r="372438"/>
    <row r="372439"/>
    <row r="372440"/>
    <row r="372441"/>
    <row r="372442"/>
    <row r="372443"/>
    <row r="372444"/>
    <row r="372445"/>
    <row r="372446"/>
    <row r="372447"/>
    <row r="372448"/>
    <row r="372449"/>
    <row r="372450"/>
    <row r="372451"/>
    <row r="372452"/>
    <row r="372453"/>
    <row r="372454"/>
    <row r="372455"/>
    <row r="372456"/>
    <row r="372457"/>
    <row r="372458"/>
    <row r="372459"/>
    <row r="372460"/>
    <row r="372461"/>
    <row r="372462"/>
    <row r="372463"/>
    <row r="372464"/>
    <row r="372465"/>
    <row r="372466"/>
    <row r="372467"/>
    <row r="372468"/>
    <row r="372469"/>
    <row r="372470"/>
    <row r="372471"/>
    <row r="372472"/>
    <row r="372473"/>
    <row r="372474"/>
    <row r="372475"/>
    <row r="372476"/>
    <row r="372477"/>
    <row r="372478"/>
    <row r="372479"/>
    <row r="372480"/>
    <row r="372481"/>
    <row r="372482"/>
    <row r="372483"/>
    <row r="372484"/>
    <row r="372485"/>
    <row r="372486"/>
    <row r="372487"/>
    <row r="372488"/>
    <row r="372489"/>
    <row r="372490"/>
    <row r="372491"/>
    <row r="372492"/>
    <row r="372493"/>
    <row r="372494"/>
    <row r="372495"/>
    <row r="372496"/>
    <row r="372497"/>
    <row r="372498"/>
    <row r="372499"/>
    <row r="372500"/>
    <row r="372501"/>
    <row r="372502"/>
    <row r="372503"/>
    <row r="372504"/>
    <row r="372505"/>
    <row r="372506"/>
    <row r="372507"/>
    <row r="372508"/>
    <row r="372509"/>
    <row r="372510"/>
    <row r="372511"/>
    <row r="372512"/>
    <row r="372513"/>
    <row r="372514"/>
    <row r="372515"/>
    <row r="372516"/>
    <row r="372517"/>
    <row r="372518"/>
    <row r="372519"/>
    <row r="372520"/>
    <row r="372521"/>
    <row r="372522"/>
    <row r="372523"/>
    <row r="372524"/>
    <row r="372525"/>
    <row r="372526"/>
    <row r="372527"/>
    <row r="372528"/>
    <row r="372529"/>
    <row r="372530"/>
    <row r="372531"/>
    <row r="372532"/>
    <row r="372533"/>
    <row r="372534"/>
    <row r="372535"/>
    <row r="372536"/>
    <row r="372537"/>
    <row r="372538"/>
    <row r="372539"/>
    <row r="372540"/>
    <row r="372541"/>
    <row r="372542"/>
    <row r="372543"/>
    <row r="372544"/>
    <row r="372545"/>
    <row r="372546"/>
    <row r="372547"/>
    <row r="372548"/>
    <row r="372549"/>
    <row r="372550"/>
    <row r="372551"/>
    <row r="372552"/>
    <row r="372553"/>
    <row r="372554"/>
    <row r="372555"/>
    <row r="372556"/>
    <row r="372557"/>
    <row r="372558"/>
    <row r="372559"/>
    <row r="372560"/>
    <row r="372561"/>
    <row r="372562"/>
    <row r="372563"/>
    <row r="372564"/>
    <row r="372565"/>
    <row r="372566"/>
    <row r="372567"/>
    <row r="372568"/>
    <row r="372569"/>
    <row r="372570"/>
    <row r="372571"/>
    <row r="372572"/>
    <row r="372573"/>
    <row r="372574"/>
    <row r="372575"/>
    <row r="372576"/>
    <row r="372577"/>
    <row r="372578"/>
    <row r="372579"/>
    <row r="372580"/>
    <row r="372581"/>
    <row r="372582"/>
    <row r="372583"/>
    <row r="372584"/>
    <row r="372585"/>
    <row r="372586"/>
    <row r="372587"/>
    <row r="372588"/>
    <row r="372589"/>
    <row r="372590"/>
    <row r="372591"/>
    <row r="372592"/>
    <row r="372593"/>
    <row r="372594"/>
    <row r="372595"/>
    <row r="372596"/>
    <row r="372597"/>
    <row r="372598"/>
    <row r="372599"/>
    <row r="372600"/>
    <row r="372601"/>
    <row r="372602"/>
    <row r="372603"/>
    <row r="372604"/>
    <row r="372605"/>
    <row r="372606"/>
    <row r="372607"/>
    <row r="372608"/>
    <row r="372609"/>
    <row r="372610"/>
    <row r="372611"/>
    <row r="372612"/>
    <row r="372613"/>
    <row r="372614"/>
    <row r="372615"/>
    <row r="372616"/>
    <row r="372617"/>
    <row r="372618"/>
    <row r="372619"/>
    <row r="372620"/>
    <row r="372621"/>
    <row r="372622"/>
    <row r="372623"/>
    <row r="372624"/>
    <row r="372625"/>
    <row r="372626"/>
    <row r="372627"/>
    <row r="372628"/>
    <row r="372629"/>
    <row r="372630"/>
    <row r="372631"/>
    <row r="372632"/>
    <row r="372633"/>
    <row r="372634"/>
    <row r="372635"/>
    <row r="372636"/>
    <row r="372637"/>
    <row r="372638"/>
    <row r="372639"/>
    <row r="372640"/>
    <row r="372641"/>
    <row r="372642"/>
    <row r="372643"/>
    <row r="372644"/>
    <row r="372645"/>
    <row r="372646"/>
    <row r="372647"/>
    <row r="372648"/>
    <row r="372649"/>
    <row r="372650"/>
    <row r="372651"/>
    <row r="372652"/>
    <row r="372653"/>
    <row r="372654"/>
    <row r="372655"/>
    <row r="372656"/>
    <row r="372657"/>
    <row r="372658"/>
    <row r="372659"/>
    <row r="372660"/>
    <row r="372661"/>
    <row r="372662"/>
    <row r="372663"/>
    <row r="372664"/>
    <row r="372665"/>
    <row r="372666"/>
    <row r="372667"/>
    <row r="372668"/>
    <row r="372669"/>
    <row r="372670"/>
    <row r="372671"/>
    <row r="372672"/>
    <row r="372673"/>
    <row r="372674"/>
    <row r="372675"/>
    <row r="372676"/>
    <row r="372677"/>
    <row r="372678"/>
    <row r="372679"/>
    <row r="372680"/>
    <row r="372681"/>
    <row r="372682"/>
    <row r="372683"/>
    <row r="372684"/>
    <row r="372685"/>
    <row r="372686"/>
    <row r="372687"/>
    <row r="372688"/>
    <row r="372689"/>
    <row r="372690"/>
    <row r="372691"/>
    <row r="372692"/>
    <row r="372693"/>
    <row r="372694"/>
    <row r="372695"/>
    <row r="372696"/>
    <row r="372697"/>
    <row r="372698"/>
    <row r="372699"/>
    <row r="372700"/>
    <row r="372701"/>
    <row r="372702"/>
    <row r="372703"/>
    <row r="372704"/>
    <row r="372705"/>
    <row r="372706"/>
    <row r="372707"/>
    <row r="372708"/>
    <row r="372709"/>
    <row r="372710"/>
    <row r="372711"/>
    <row r="372712"/>
    <row r="372713"/>
    <row r="372714"/>
    <row r="372715"/>
    <row r="372716"/>
    <row r="372717"/>
    <row r="372718"/>
    <row r="372719"/>
    <row r="372720"/>
    <row r="372721"/>
    <row r="372722"/>
    <row r="372723"/>
    <row r="372724"/>
    <row r="372725"/>
    <row r="372726"/>
    <row r="372727"/>
    <row r="372728"/>
    <row r="372729"/>
    <row r="372730"/>
    <row r="372731"/>
    <row r="372732"/>
    <row r="372733"/>
    <row r="372734"/>
    <row r="372735"/>
    <row r="372736"/>
    <row r="372737"/>
    <row r="372738"/>
    <row r="372739"/>
    <row r="372740"/>
    <row r="372741"/>
    <row r="372742"/>
    <row r="372743"/>
    <row r="372744"/>
    <row r="372745"/>
    <row r="372746"/>
    <row r="372747"/>
    <row r="372748"/>
    <row r="372749"/>
    <row r="372750"/>
    <row r="372751"/>
    <row r="372752"/>
    <row r="372753"/>
    <row r="372754"/>
    <row r="372755"/>
    <row r="372756"/>
    <row r="372757"/>
    <row r="372758"/>
    <row r="372759"/>
    <row r="372760"/>
    <row r="372761"/>
    <row r="372762"/>
    <row r="372763"/>
    <row r="372764"/>
    <row r="372765"/>
    <row r="372766"/>
    <row r="372767"/>
    <row r="372768"/>
    <row r="372769"/>
    <row r="372770"/>
    <row r="372771"/>
    <row r="372772"/>
    <row r="372773"/>
    <row r="372774"/>
    <row r="372775"/>
    <row r="372776"/>
    <row r="372777"/>
    <row r="372778"/>
    <row r="372779"/>
    <row r="372780"/>
    <row r="372781"/>
    <row r="372782"/>
    <row r="372783"/>
    <row r="372784"/>
    <row r="372785"/>
    <row r="372786"/>
    <row r="372787"/>
    <row r="372788"/>
    <row r="372789"/>
    <row r="372790"/>
    <row r="372791"/>
    <row r="372792"/>
    <row r="372793"/>
    <row r="372794"/>
    <row r="372795"/>
    <row r="372796"/>
    <row r="372797"/>
    <row r="372798"/>
    <row r="372799"/>
    <row r="372800"/>
    <row r="372801"/>
    <row r="372802"/>
    <row r="372803"/>
    <row r="372804"/>
    <row r="372805"/>
    <row r="372806"/>
    <row r="372807"/>
    <row r="372808"/>
    <row r="372809"/>
    <row r="372810"/>
    <row r="372811"/>
    <row r="372812"/>
    <row r="372813"/>
    <row r="372814"/>
    <row r="372815"/>
    <row r="372816"/>
    <row r="372817"/>
    <row r="372818"/>
    <row r="372819"/>
    <row r="372820"/>
    <row r="372821"/>
    <row r="372822"/>
    <row r="372823"/>
    <row r="372824"/>
    <row r="372825"/>
    <row r="372826"/>
    <row r="372827"/>
    <row r="372828"/>
    <row r="372829"/>
    <row r="372830"/>
    <row r="372831"/>
    <row r="372832"/>
    <row r="372833"/>
    <row r="372834"/>
    <row r="372835"/>
    <row r="372836"/>
    <row r="372837"/>
    <row r="372838"/>
    <row r="372839"/>
    <row r="372840"/>
    <row r="372841"/>
    <row r="372842"/>
    <row r="372843"/>
    <row r="372844"/>
    <row r="372845"/>
    <row r="372846"/>
    <row r="372847"/>
    <row r="372848"/>
    <row r="372849"/>
    <row r="372850"/>
    <row r="372851"/>
    <row r="372852"/>
    <row r="372853"/>
    <row r="372854"/>
    <row r="372855"/>
    <row r="372856"/>
    <row r="372857"/>
    <row r="372858"/>
    <row r="372859"/>
    <row r="372860"/>
    <row r="372861"/>
    <row r="372862"/>
    <row r="372863"/>
    <row r="372864"/>
    <row r="372865"/>
    <row r="372866"/>
    <row r="372867"/>
    <row r="372868"/>
    <row r="372869"/>
    <row r="372870"/>
    <row r="372871"/>
    <row r="372872"/>
    <row r="372873"/>
    <row r="372874"/>
    <row r="372875"/>
    <row r="372876"/>
    <row r="372877"/>
    <row r="372878"/>
    <row r="372879"/>
    <row r="372880"/>
    <row r="372881"/>
    <row r="372882"/>
    <row r="372883"/>
    <row r="372884"/>
    <row r="372885"/>
    <row r="372886"/>
    <row r="372887"/>
    <row r="372888"/>
    <row r="372889"/>
    <row r="372890"/>
    <row r="372891"/>
    <row r="372892"/>
    <row r="372893"/>
    <row r="372894"/>
    <row r="372895"/>
    <row r="372896"/>
    <row r="372897"/>
    <row r="372898"/>
    <row r="372899"/>
    <row r="372900"/>
    <row r="372901"/>
    <row r="372902"/>
    <row r="372903"/>
    <row r="372904"/>
    <row r="372905"/>
    <row r="372906"/>
    <row r="372907"/>
    <row r="372908"/>
    <row r="372909"/>
    <row r="372910"/>
    <row r="372911"/>
    <row r="372912"/>
    <row r="372913"/>
    <row r="372914"/>
    <row r="372915"/>
    <row r="372916"/>
    <row r="372917"/>
    <row r="372918"/>
    <row r="372919"/>
    <row r="372920"/>
    <row r="372921"/>
    <row r="372922"/>
    <row r="372923"/>
    <row r="372924"/>
    <row r="372925"/>
    <row r="372926"/>
    <row r="372927"/>
    <row r="372928"/>
    <row r="372929"/>
    <row r="372930"/>
    <row r="372931"/>
    <row r="372932"/>
    <row r="372933"/>
    <row r="372934"/>
    <row r="372935"/>
    <row r="372936"/>
    <row r="372937"/>
    <row r="372938"/>
    <row r="372939"/>
    <row r="372940"/>
    <row r="372941"/>
    <row r="372942"/>
    <row r="372943"/>
    <row r="372944"/>
    <row r="372945"/>
    <row r="372946"/>
    <row r="372947"/>
    <row r="372948"/>
    <row r="372949"/>
    <row r="372950"/>
    <row r="372951"/>
    <row r="372952"/>
    <row r="372953"/>
    <row r="372954"/>
    <row r="372955"/>
    <row r="372956"/>
    <row r="372957"/>
    <row r="372958"/>
    <row r="372959"/>
    <row r="372960"/>
    <row r="372961"/>
    <row r="372962"/>
    <row r="372963"/>
    <row r="372964"/>
    <row r="372965"/>
    <row r="372966"/>
    <row r="372967"/>
    <row r="372968"/>
    <row r="372969"/>
    <row r="372970"/>
    <row r="372971"/>
    <row r="372972"/>
    <row r="372973"/>
    <row r="372974"/>
    <row r="372975"/>
    <row r="372976"/>
    <row r="372977"/>
    <row r="372978"/>
    <row r="372979"/>
    <row r="372980"/>
    <row r="372981"/>
    <row r="372982"/>
    <row r="372983"/>
    <row r="372984"/>
    <row r="372985"/>
    <row r="372986"/>
    <row r="372987"/>
    <row r="372988"/>
    <row r="372989"/>
    <row r="372990"/>
    <row r="372991"/>
    <row r="372992"/>
    <row r="372993"/>
    <row r="372994"/>
    <row r="372995"/>
    <row r="372996"/>
    <row r="372997"/>
    <row r="372998"/>
    <row r="372999"/>
    <row r="373000"/>
    <row r="373001"/>
    <row r="373002"/>
    <row r="373003"/>
    <row r="373004"/>
    <row r="373005"/>
    <row r="373006"/>
    <row r="373007"/>
    <row r="373008"/>
    <row r="373009"/>
    <row r="373010"/>
    <row r="373011"/>
    <row r="373012"/>
    <row r="373013"/>
    <row r="373014"/>
    <row r="373015"/>
    <row r="373016"/>
    <row r="373017"/>
    <row r="373018"/>
    <row r="373019"/>
    <row r="373020"/>
    <row r="373021"/>
    <row r="373022"/>
    <row r="373023"/>
    <row r="373024"/>
    <row r="373025"/>
    <row r="373026"/>
    <row r="373027"/>
    <row r="373028"/>
    <row r="373029"/>
    <row r="373030"/>
    <row r="373031"/>
    <row r="373032"/>
    <row r="373033"/>
    <row r="373034"/>
    <row r="373035"/>
    <row r="373036"/>
    <row r="373037"/>
    <row r="373038"/>
    <row r="373039"/>
    <row r="373040"/>
    <row r="373041"/>
    <row r="373042"/>
    <row r="373043"/>
    <row r="373044"/>
    <row r="373045"/>
    <row r="373046"/>
    <row r="373047"/>
    <row r="373048"/>
    <row r="373049"/>
    <row r="373050"/>
    <row r="373051"/>
    <row r="373052"/>
    <row r="373053"/>
    <row r="373054"/>
    <row r="373055"/>
    <row r="373056"/>
    <row r="373057"/>
    <row r="373058"/>
    <row r="373059"/>
    <row r="373060"/>
    <row r="373061"/>
    <row r="373062"/>
    <row r="373063"/>
    <row r="373064"/>
    <row r="373065"/>
    <row r="373066"/>
    <row r="373067"/>
    <row r="373068"/>
    <row r="373069"/>
    <row r="373070"/>
    <row r="373071"/>
    <row r="373072"/>
    <row r="373073"/>
    <row r="373074"/>
    <row r="373075"/>
    <row r="373076"/>
    <row r="373077"/>
    <row r="373078"/>
    <row r="373079"/>
    <row r="373080"/>
    <row r="373081"/>
    <row r="373082"/>
    <row r="373083"/>
    <row r="373084"/>
    <row r="373085"/>
    <row r="373086"/>
    <row r="373087"/>
    <row r="373088"/>
    <row r="373089"/>
    <row r="373090"/>
    <row r="373091"/>
    <row r="373092"/>
    <row r="373093"/>
    <row r="373094"/>
    <row r="373095"/>
    <row r="373096"/>
    <row r="373097"/>
    <row r="373098"/>
    <row r="373099"/>
    <row r="373100"/>
    <row r="373101"/>
    <row r="373102"/>
    <row r="373103"/>
    <row r="373104"/>
    <row r="373105"/>
    <row r="373106"/>
    <row r="373107"/>
    <row r="373108"/>
    <row r="373109"/>
    <row r="373110"/>
    <row r="373111"/>
    <row r="373112"/>
    <row r="373113"/>
    <row r="373114"/>
    <row r="373115"/>
    <row r="373116"/>
    <row r="373117"/>
    <row r="373118"/>
    <row r="373119"/>
    <row r="373120"/>
    <row r="373121"/>
    <row r="373122"/>
    <row r="373123"/>
    <row r="373124"/>
    <row r="373125"/>
    <row r="373126"/>
    <row r="373127"/>
    <row r="373128"/>
    <row r="373129"/>
    <row r="373130"/>
    <row r="373131"/>
    <row r="373132"/>
    <row r="373133"/>
    <row r="373134"/>
    <row r="373135"/>
    <row r="373136"/>
    <row r="373137"/>
    <row r="373138"/>
    <row r="373139"/>
    <row r="373140"/>
    <row r="373141"/>
    <row r="373142"/>
    <row r="373143"/>
    <row r="373144"/>
    <row r="373145"/>
    <row r="373146"/>
    <row r="373147"/>
    <row r="373148"/>
    <row r="373149"/>
    <row r="373150"/>
    <row r="373151"/>
    <row r="373152"/>
    <row r="373153"/>
    <row r="373154"/>
    <row r="373155"/>
    <row r="373156"/>
    <row r="373157"/>
    <row r="373158"/>
    <row r="373159"/>
    <row r="373160"/>
    <row r="373161"/>
    <row r="373162"/>
    <row r="373163"/>
    <row r="373164"/>
    <row r="373165"/>
    <row r="373166"/>
    <row r="373167"/>
    <row r="373168"/>
    <row r="373169"/>
    <row r="373170"/>
    <row r="373171"/>
    <row r="373172"/>
    <row r="373173"/>
    <row r="373174"/>
    <row r="373175"/>
    <row r="373176"/>
    <row r="373177"/>
    <row r="373178"/>
    <row r="373179"/>
    <row r="373180"/>
    <row r="373181"/>
    <row r="373182"/>
    <row r="373183"/>
    <row r="373184"/>
    <row r="373185"/>
    <row r="373186"/>
    <row r="373187"/>
    <row r="373188"/>
    <row r="373189"/>
    <row r="373190"/>
    <row r="373191"/>
    <row r="373192"/>
    <row r="373193"/>
    <row r="373194"/>
    <row r="373195"/>
    <row r="373196"/>
    <row r="373197"/>
    <row r="373198"/>
    <row r="373199"/>
    <row r="373200"/>
    <row r="373201"/>
    <row r="373202"/>
    <row r="373203"/>
    <row r="373204"/>
    <row r="373205"/>
    <row r="373206"/>
    <row r="373207"/>
    <row r="373208"/>
    <row r="373209"/>
    <row r="373210"/>
    <row r="373211"/>
    <row r="373212"/>
    <row r="373213"/>
    <row r="373214"/>
    <row r="373215"/>
    <row r="373216"/>
    <row r="373217"/>
    <row r="373218"/>
    <row r="373219"/>
    <row r="373220"/>
    <row r="373221"/>
    <row r="373222"/>
    <row r="373223"/>
    <row r="373224"/>
    <row r="373225"/>
    <row r="373226"/>
    <row r="373227"/>
    <row r="373228"/>
    <row r="373229"/>
    <row r="373230"/>
    <row r="373231"/>
    <row r="373232"/>
    <row r="373233"/>
    <row r="373234"/>
    <row r="373235"/>
    <row r="373236"/>
    <row r="373237"/>
    <row r="373238"/>
    <row r="373239"/>
    <row r="373240"/>
    <row r="373241"/>
    <row r="373242"/>
    <row r="373243"/>
    <row r="373244"/>
    <row r="373245"/>
    <row r="373246"/>
    <row r="373247"/>
    <row r="373248"/>
    <row r="373249"/>
    <row r="373250"/>
    <row r="373251"/>
    <row r="373252"/>
    <row r="373253"/>
    <row r="373254"/>
    <row r="373255"/>
    <row r="373256"/>
    <row r="373257"/>
    <row r="373258"/>
    <row r="373259"/>
    <row r="373260"/>
    <row r="373261"/>
    <row r="373262"/>
    <row r="373263"/>
    <row r="373264"/>
    <row r="373265"/>
    <row r="373266"/>
    <row r="373267"/>
    <row r="373268"/>
    <row r="373269"/>
    <row r="373270"/>
    <row r="373271"/>
    <row r="373272"/>
    <row r="373273"/>
    <row r="373274"/>
    <row r="373275"/>
    <row r="373276"/>
    <row r="373277"/>
    <row r="373278"/>
    <row r="373279"/>
    <row r="373280"/>
    <row r="373281"/>
    <row r="373282"/>
    <row r="373283"/>
    <row r="373284"/>
    <row r="373285"/>
    <row r="373286"/>
    <row r="373287"/>
    <row r="373288"/>
    <row r="373289"/>
    <row r="373290"/>
    <row r="373291"/>
    <row r="373292"/>
    <row r="373293"/>
    <row r="373294"/>
    <row r="373295"/>
    <row r="373296"/>
    <row r="373297"/>
    <row r="373298"/>
    <row r="373299"/>
    <row r="373300"/>
    <row r="373301"/>
    <row r="373302"/>
    <row r="373303"/>
    <row r="373304"/>
    <row r="373305"/>
    <row r="373306"/>
    <row r="373307"/>
    <row r="373308"/>
    <row r="373309"/>
    <row r="373310"/>
    <row r="373311"/>
    <row r="373312"/>
    <row r="373313"/>
    <row r="373314"/>
    <row r="373315"/>
    <row r="373316"/>
    <row r="373317"/>
    <row r="373318"/>
    <row r="373319"/>
    <row r="373320"/>
    <row r="373321"/>
    <row r="373322"/>
    <row r="373323"/>
    <row r="373324"/>
    <row r="373325"/>
    <row r="373326"/>
    <row r="373327"/>
    <row r="373328"/>
    <row r="373329"/>
    <row r="373330"/>
    <row r="373331"/>
    <row r="373332"/>
    <row r="373333"/>
    <row r="373334"/>
    <row r="373335"/>
    <row r="373336"/>
    <row r="373337"/>
    <row r="373338"/>
    <row r="373339"/>
    <row r="373340"/>
    <row r="373341"/>
    <row r="373342"/>
    <row r="373343"/>
    <row r="373344"/>
    <row r="373345"/>
    <row r="373346"/>
    <row r="373347"/>
    <row r="373348"/>
    <row r="373349"/>
    <row r="373350"/>
    <row r="373351"/>
    <row r="373352"/>
    <row r="373353"/>
    <row r="373354"/>
    <row r="373355"/>
    <row r="373356"/>
    <row r="373357"/>
    <row r="373358"/>
    <row r="373359"/>
    <row r="373360"/>
    <row r="373361"/>
    <row r="373362"/>
    <row r="373363"/>
    <row r="373364"/>
    <row r="373365"/>
    <row r="373366"/>
    <row r="373367"/>
    <row r="373368"/>
    <row r="373369"/>
    <row r="373370"/>
    <row r="373371"/>
    <row r="373372"/>
    <row r="373373"/>
    <row r="373374"/>
    <row r="373375"/>
    <row r="373376"/>
    <row r="373377"/>
    <row r="373378"/>
    <row r="373379"/>
    <row r="373380"/>
    <row r="373381"/>
    <row r="373382"/>
    <row r="373383"/>
    <row r="373384"/>
    <row r="373385"/>
    <row r="373386"/>
    <row r="373387"/>
    <row r="373388"/>
    <row r="373389"/>
    <row r="373390"/>
    <row r="373391"/>
    <row r="373392"/>
    <row r="373393"/>
    <row r="373394"/>
    <row r="373395"/>
    <row r="373396"/>
    <row r="373397"/>
    <row r="373398"/>
    <row r="373399"/>
    <row r="373400"/>
    <row r="373401"/>
    <row r="373402"/>
    <row r="373403"/>
    <row r="373404"/>
    <row r="373405"/>
    <row r="373406"/>
    <row r="373407"/>
    <row r="373408"/>
    <row r="373409"/>
    <row r="373410"/>
    <row r="373411"/>
    <row r="373412"/>
    <row r="373413"/>
    <row r="373414"/>
    <row r="373415"/>
    <row r="373416"/>
    <row r="373417"/>
    <row r="373418"/>
    <row r="373419"/>
    <row r="373420"/>
    <row r="373421"/>
    <row r="373422"/>
    <row r="373423"/>
    <row r="373424"/>
    <row r="373425"/>
    <row r="373426"/>
    <row r="373427"/>
    <row r="373428"/>
    <row r="373429"/>
    <row r="373430"/>
    <row r="373431"/>
    <row r="373432"/>
    <row r="373433"/>
    <row r="373434"/>
    <row r="373435"/>
    <row r="373436"/>
    <row r="373437"/>
    <row r="373438"/>
    <row r="373439"/>
    <row r="373440"/>
    <row r="373441"/>
    <row r="373442"/>
    <row r="373443"/>
    <row r="373444"/>
    <row r="373445"/>
    <row r="373446"/>
    <row r="373447"/>
    <row r="373448"/>
    <row r="373449"/>
    <row r="373450"/>
    <row r="373451"/>
    <row r="373452"/>
    <row r="373453"/>
    <row r="373454"/>
    <row r="373455"/>
    <row r="373456"/>
    <row r="373457"/>
    <row r="373458"/>
    <row r="373459"/>
    <row r="373460"/>
    <row r="373461"/>
    <row r="373462"/>
    <row r="373463"/>
    <row r="373464"/>
    <row r="373465"/>
    <row r="373466"/>
    <row r="373467"/>
    <row r="373468"/>
    <row r="373469"/>
    <row r="373470"/>
    <row r="373471"/>
    <row r="373472"/>
    <row r="373473"/>
    <row r="373474"/>
    <row r="373475"/>
    <row r="373476"/>
    <row r="373477"/>
    <row r="373478"/>
    <row r="373479"/>
    <row r="373480"/>
    <row r="373481"/>
    <row r="373482"/>
    <row r="373483"/>
    <row r="373484"/>
    <row r="373485"/>
    <row r="373486"/>
    <row r="373487"/>
    <row r="373488"/>
    <row r="373489"/>
    <row r="373490"/>
    <row r="373491"/>
    <row r="373492"/>
    <row r="373493"/>
    <row r="373494"/>
    <row r="373495"/>
    <row r="373496"/>
    <row r="373497"/>
    <row r="373498"/>
    <row r="373499"/>
    <row r="373500"/>
    <row r="373501"/>
    <row r="373502"/>
    <row r="373503"/>
    <row r="373504"/>
    <row r="373505"/>
    <row r="373506"/>
    <row r="373507"/>
    <row r="373508"/>
    <row r="373509"/>
    <row r="373510"/>
    <row r="373511"/>
    <row r="373512"/>
    <row r="373513"/>
    <row r="373514"/>
    <row r="373515"/>
    <row r="373516"/>
    <row r="373517"/>
    <row r="373518"/>
    <row r="373519"/>
    <row r="373520"/>
    <row r="373521"/>
    <row r="373522"/>
    <row r="373523"/>
    <row r="373524"/>
    <row r="373525"/>
    <row r="373526"/>
    <row r="373527"/>
    <row r="373528"/>
    <row r="373529"/>
    <row r="373530"/>
    <row r="373531"/>
    <row r="373532"/>
    <row r="373533"/>
    <row r="373534"/>
    <row r="373535"/>
    <row r="373536"/>
    <row r="373537"/>
    <row r="373538"/>
    <row r="373539"/>
    <row r="373540"/>
    <row r="373541"/>
    <row r="373542"/>
    <row r="373543"/>
    <row r="373544"/>
    <row r="373545"/>
    <row r="373546"/>
    <row r="373547"/>
    <row r="373548"/>
    <row r="373549"/>
    <row r="373550"/>
    <row r="373551"/>
    <row r="373552"/>
    <row r="373553"/>
    <row r="373554"/>
    <row r="373555"/>
    <row r="373556"/>
    <row r="373557"/>
    <row r="373558"/>
    <row r="373559"/>
    <row r="373560"/>
    <row r="373561"/>
    <row r="373562"/>
    <row r="373563"/>
    <row r="373564"/>
    <row r="373565"/>
    <row r="373566"/>
    <row r="373567"/>
    <row r="373568"/>
    <row r="373569"/>
    <row r="373570"/>
    <row r="373571"/>
    <row r="373572"/>
    <row r="373573"/>
    <row r="373574"/>
    <row r="373575"/>
    <row r="373576"/>
    <row r="373577"/>
    <row r="373578"/>
    <row r="373579"/>
    <row r="373580"/>
    <row r="373581"/>
    <row r="373582"/>
    <row r="373583"/>
    <row r="373584"/>
    <row r="373585"/>
    <row r="373586"/>
    <row r="373587"/>
    <row r="373588"/>
    <row r="373589"/>
    <row r="373590"/>
    <row r="373591"/>
    <row r="373592"/>
    <row r="373593"/>
    <row r="373594"/>
    <row r="373595"/>
    <row r="373596"/>
    <row r="373597"/>
    <row r="373598"/>
    <row r="373599"/>
    <row r="373600"/>
    <row r="373601"/>
    <row r="373602"/>
    <row r="373603"/>
    <row r="373604"/>
    <row r="373605"/>
    <row r="373606"/>
    <row r="373607"/>
    <row r="373608"/>
    <row r="373609"/>
    <row r="373610"/>
    <row r="373611"/>
    <row r="373612"/>
    <row r="373613"/>
    <row r="373614"/>
    <row r="373615"/>
    <row r="373616"/>
    <row r="373617"/>
    <row r="373618"/>
    <row r="373619"/>
    <row r="373620"/>
    <row r="373621"/>
    <row r="373622"/>
    <row r="373623"/>
    <row r="373624"/>
    <row r="373625"/>
    <row r="373626"/>
    <row r="373627"/>
    <row r="373628"/>
    <row r="373629"/>
    <row r="373630"/>
    <row r="373631"/>
    <row r="373632"/>
    <row r="373633"/>
    <row r="373634"/>
    <row r="373635"/>
    <row r="373636"/>
    <row r="373637"/>
    <row r="373638"/>
    <row r="373639"/>
    <row r="373640"/>
    <row r="373641"/>
    <row r="373642"/>
    <row r="373643"/>
    <row r="373644"/>
    <row r="373645"/>
    <row r="373646"/>
    <row r="373647"/>
    <row r="373648"/>
    <row r="373649"/>
    <row r="373650"/>
    <row r="373651"/>
    <row r="373652"/>
    <row r="373653"/>
    <row r="373654"/>
    <row r="373655"/>
    <row r="373656"/>
    <row r="373657"/>
    <row r="373658"/>
    <row r="373659"/>
    <row r="373660"/>
    <row r="373661"/>
    <row r="373662"/>
    <row r="373663"/>
    <row r="373664"/>
    <row r="373665"/>
    <row r="373666"/>
    <row r="373667"/>
    <row r="373668"/>
    <row r="373669"/>
    <row r="373670"/>
    <row r="373671"/>
    <row r="373672"/>
    <row r="373673"/>
    <row r="373674"/>
    <row r="373675"/>
    <row r="373676"/>
    <row r="373677"/>
    <row r="373678"/>
    <row r="373679"/>
    <row r="373680"/>
    <row r="373681"/>
    <row r="373682"/>
    <row r="373683"/>
    <row r="373684"/>
    <row r="373685"/>
    <row r="373686"/>
    <row r="373687"/>
    <row r="373688"/>
    <row r="373689"/>
    <row r="373690"/>
    <row r="373691"/>
    <row r="373692"/>
    <row r="373693"/>
    <row r="373694"/>
    <row r="373695"/>
    <row r="373696"/>
    <row r="373697"/>
    <row r="373698"/>
    <row r="373699"/>
    <row r="373700"/>
    <row r="373701"/>
    <row r="373702"/>
    <row r="373703"/>
    <row r="373704"/>
    <row r="373705"/>
    <row r="373706"/>
    <row r="373707"/>
    <row r="373708"/>
    <row r="373709"/>
    <row r="373710"/>
    <row r="373711"/>
    <row r="373712"/>
    <row r="373713"/>
    <row r="373714"/>
    <row r="373715"/>
    <row r="373716"/>
    <row r="373717"/>
    <row r="373718"/>
    <row r="373719"/>
    <row r="373720"/>
    <row r="373721"/>
    <row r="373722"/>
    <row r="373723"/>
    <row r="373724"/>
    <row r="373725"/>
    <row r="373726"/>
    <row r="373727"/>
    <row r="373728"/>
    <row r="373729"/>
    <row r="373730"/>
    <row r="373731"/>
    <row r="373732"/>
    <row r="373733"/>
    <row r="373734"/>
    <row r="373735"/>
    <row r="373736"/>
    <row r="373737"/>
    <row r="373738"/>
    <row r="373739"/>
    <row r="373740"/>
    <row r="373741"/>
    <row r="373742"/>
    <row r="373743"/>
    <row r="373744"/>
    <row r="373745"/>
    <row r="373746"/>
    <row r="373747"/>
    <row r="373748"/>
    <row r="373749"/>
    <row r="373750"/>
    <row r="373751"/>
    <row r="373752"/>
    <row r="373753"/>
    <row r="373754"/>
    <row r="373755"/>
    <row r="373756"/>
    <row r="373757"/>
    <row r="373758"/>
    <row r="373759"/>
    <row r="373760"/>
    <row r="373761"/>
    <row r="373762"/>
    <row r="373763"/>
    <row r="373764"/>
    <row r="373765"/>
    <row r="373766"/>
    <row r="373767"/>
    <row r="373768"/>
    <row r="373769"/>
    <row r="373770"/>
    <row r="373771"/>
    <row r="373772"/>
    <row r="373773"/>
    <row r="373774"/>
    <row r="373775"/>
    <row r="373776"/>
    <row r="373777"/>
    <row r="373778"/>
    <row r="373779"/>
    <row r="373780"/>
    <row r="373781"/>
    <row r="373782"/>
    <row r="373783"/>
    <row r="373784"/>
    <row r="373785"/>
    <row r="373786"/>
    <row r="373787"/>
    <row r="373788"/>
    <row r="373789"/>
    <row r="373790"/>
    <row r="373791"/>
    <row r="373792"/>
    <row r="373793"/>
    <row r="373794"/>
    <row r="373795"/>
    <row r="373796"/>
    <row r="373797"/>
    <row r="373798"/>
    <row r="373799"/>
    <row r="373800"/>
    <row r="373801"/>
    <row r="373802"/>
    <row r="373803"/>
    <row r="373804"/>
    <row r="373805"/>
    <row r="373806"/>
    <row r="373807"/>
    <row r="373808"/>
    <row r="373809"/>
    <row r="373810"/>
    <row r="373811"/>
    <row r="373812"/>
    <row r="373813"/>
    <row r="373814"/>
    <row r="373815"/>
    <row r="373816"/>
    <row r="373817"/>
    <row r="373818"/>
    <row r="373819"/>
    <row r="373820"/>
    <row r="373821"/>
    <row r="373822"/>
    <row r="373823"/>
    <row r="373824"/>
    <row r="373825"/>
    <row r="373826"/>
    <row r="373827"/>
    <row r="373828"/>
    <row r="373829"/>
    <row r="373830"/>
    <row r="373831"/>
    <row r="373832"/>
    <row r="373833"/>
    <row r="373834"/>
    <row r="373835"/>
    <row r="373836"/>
    <row r="373837"/>
    <row r="373838"/>
    <row r="373839"/>
    <row r="373840"/>
    <row r="373841"/>
    <row r="373842"/>
    <row r="373843"/>
    <row r="373844"/>
    <row r="373845"/>
    <row r="373846"/>
    <row r="373847"/>
    <row r="373848"/>
    <row r="373849"/>
    <row r="373850"/>
    <row r="373851"/>
    <row r="373852"/>
    <row r="373853"/>
    <row r="373854"/>
    <row r="373855"/>
    <row r="373856"/>
    <row r="373857"/>
    <row r="373858"/>
    <row r="373859"/>
    <row r="373860"/>
    <row r="373861"/>
    <row r="373862"/>
    <row r="373863"/>
    <row r="373864"/>
    <row r="373865"/>
    <row r="373866"/>
    <row r="373867"/>
    <row r="373868"/>
    <row r="373869"/>
    <row r="373870"/>
    <row r="373871"/>
    <row r="373872"/>
    <row r="373873"/>
    <row r="373874"/>
    <row r="373875"/>
    <row r="373876"/>
    <row r="373877"/>
    <row r="373878"/>
    <row r="373879"/>
    <row r="373880"/>
    <row r="373881"/>
    <row r="373882"/>
    <row r="373883"/>
    <row r="373884"/>
    <row r="373885"/>
    <row r="373886"/>
    <row r="373887"/>
    <row r="373888"/>
    <row r="373889"/>
    <row r="373890"/>
    <row r="373891"/>
    <row r="373892"/>
    <row r="373893"/>
    <row r="373894"/>
    <row r="373895"/>
    <row r="373896"/>
    <row r="373897"/>
    <row r="373898"/>
    <row r="373899"/>
    <row r="373900"/>
    <row r="373901"/>
    <row r="373902"/>
    <row r="373903"/>
    <row r="373904"/>
    <row r="373905"/>
    <row r="373906"/>
    <row r="373907"/>
    <row r="373908"/>
    <row r="373909"/>
    <row r="373910"/>
    <row r="373911"/>
    <row r="373912"/>
    <row r="373913"/>
    <row r="373914"/>
    <row r="373915"/>
    <row r="373916"/>
    <row r="373917"/>
    <row r="373918"/>
    <row r="373919"/>
    <row r="373920"/>
    <row r="373921"/>
    <row r="373922"/>
    <row r="373923"/>
    <row r="373924"/>
    <row r="373925"/>
    <row r="373926"/>
    <row r="373927"/>
    <row r="373928"/>
    <row r="373929"/>
    <row r="373930"/>
    <row r="373931"/>
    <row r="373932"/>
    <row r="373933"/>
    <row r="373934"/>
    <row r="373935"/>
    <row r="373936"/>
    <row r="373937"/>
    <row r="373938"/>
    <row r="373939"/>
    <row r="373940"/>
    <row r="373941"/>
    <row r="373942"/>
    <row r="373943"/>
    <row r="373944"/>
    <row r="373945"/>
    <row r="373946"/>
    <row r="373947"/>
    <row r="373948"/>
    <row r="373949"/>
    <row r="373950"/>
    <row r="373951"/>
    <row r="373952"/>
    <row r="373953"/>
    <row r="373954"/>
    <row r="373955"/>
    <row r="373956"/>
    <row r="373957"/>
    <row r="373958"/>
    <row r="373959"/>
    <row r="373960"/>
    <row r="373961"/>
    <row r="373962"/>
    <row r="373963"/>
    <row r="373964"/>
    <row r="373965"/>
    <row r="373966"/>
    <row r="373967"/>
    <row r="373968"/>
    <row r="373969"/>
    <row r="373970"/>
    <row r="373971"/>
    <row r="373972"/>
    <row r="373973"/>
    <row r="373974"/>
    <row r="373975"/>
    <row r="373976"/>
    <row r="373977"/>
    <row r="373978"/>
    <row r="373979"/>
    <row r="373980"/>
    <row r="373981"/>
    <row r="373982"/>
    <row r="373983"/>
    <row r="373984"/>
    <row r="373985"/>
    <row r="373986"/>
    <row r="373987"/>
    <row r="373988"/>
    <row r="373989"/>
    <row r="373990"/>
    <row r="373991"/>
    <row r="373992"/>
    <row r="373993"/>
    <row r="373994"/>
    <row r="373995"/>
    <row r="373996"/>
    <row r="373997"/>
    <row r="373998"/>
    <row r="373999"/>
    <row r="374000"/>
    <row r="374001"/>
    <row r="374002"/>
    <row r="374003"/>
    <row r="374004"/>
    <row r="374005"/>
    <row r="374006"/>
    <row r="374007"/>
    <row r="374008"/>
    <row r="374009"/>
    <row r="374010"/>
    <row r="374011"/>
    <row r="374012"/>
    <row r="374013"/>
    <row r="374014"/>
    <row r="374015"/>
    <row r="374016"/>
    <row r="374017"/>
    <row r="374018"/>
    <row r="374019"/>
    <row r="374020"/>
    <row r="374021"/>
    <row r="374022"/>
    <row r="374023"/>
    <row r="374024"/>
    <row r="374025"/>
    <row r="374026"/>
    <row r="374027"/>
    <row r="374028"/>
    <row r="374029"/>
    <row r="374030"/>
    <row r="374031"/>
    <row r="374032"/>
    <row r="374033"/>
    <row r="374034"/>
    <row r="374035"/>
    <row r="374036"/>
    <row r="374037"/>
    <row r="374038"/>
    <row r="374039"/>
    <row r="374040"/>
    <row r="374041"/>
    <row r="374042"/>
    <row r="374043"/>
    <row r="374044"/>
    <row r="374045"/>
    <row r="374046"/>
    <row r="374047"/>
    <row r="374048"/>
    <row r="374049"/>
    <row r="374050"/>
    <row r="374051"/>
    <row r="374052"/>
    <row r="374053"/>
    <row r="374054"/>
    <row r="374055"/>
    <row r="374056"/>
    <row r="374057"/>
    <row r="374058"/>
    <row r="374059"/>
    <row r="374060"/>
    <row r="374061"/>
    <row r="374062"/>
    <row r="374063"/>
    <row r="374064"/>
    <row r="374065"/>
    <row r="374066"/>
    <row r="374067"/>
    <row r="374068"/>
    <row r="374069"/>
    <row r="374070"/>
    <row r="374071"/>
    <row r="374072"/>
    <row r="374073"/>
    <row r="374074"/>
    <row r="374075"/>
    <row r="374076"/>
    <row r="374077"/>
    <row r="374078"/>
    <row r="374079"/>
    <row r="374080"/>
    <row r="374081"/>
    <row r="374082"/>
    <row r="374083"/>
    <row r="374084"/>
    <row r="374085"/>
    <row r="374086"/>
    <row r="374087"/>
    <row r="374088"/>
    <row r="374089"/>
    <row r="374090"/>
    <row r="374091"/>
    <row r="374092"/>
    <row r="374093"/>
    <row r="374094"/>
    <row r="374095"/>
    <row r="374096"/>
    <row r="374097"/>
    <row r="374098"/>
    <row r="374099"/>
    <row r="374100"/>
    <row r="374101"/>
    <row r="374102"/>
    <row r="374103"/>
    <row r="374104"/>
    <row r="374105"/>
    <row r="374106"/>
    <row r="374107"/>
    <row r="374108"/>
    <row r="374109"/>
    <row r="374110"/>
    <row r="374111"/>
    <row r="374112"/>
    <row r="374113"/>
    <row r="374114"/>
    <row r="374115"/>
    <row r="374116"/>
    <row r="374117"/>
    <row r="374118"/>
    <row r="374119"/>
    <row r="374120"/>
    <row r="374121"/>
    <row r="374122"/>
    <row r="374123"/>
    <row r="374124"/>
    <row r="374125"/>
    <row r="374126"/>
    <row r="374127"/>
    <row r="374128"/>
    <row r="374129"/>
    <row r="374130"/>
    <row r="374131"/>
    <row r="374132"/>
    <row r="374133"/>
    <row r="374134"/>
    <row r="374135"/>
    <row r="374136"/>
    <row r="374137"/>
    <row r="374138"/>
    <row r="374139"/>
    <row r="374140"/>
    <row r="374141"/>
    <row r="374142"/>
    <row r="374143"/>
    <row r="374144"/>
    <row r="374145"/>
    <row r="374146"/>
    <row r="374147"/>
    <row r="374148"/>
    <row r="374149"/>
    <row r="374150"/>
    <row r="374151"/>
    <row r="374152"/>
    <row r="374153"/>
    <row r="374154"/>
    <row r="374155"/>
    <row r="374156"/>
    <row r="374157"/>
    <row r="374158"/>
    <row r="374159"/>
    <row r="374160"/>
    <row r="374161"/>
    <row r="374162"/>
    <row r="374163"/>
    <row r="374164"/>
    <row r="374165"/>
    <row r="374166"/>
    <row r="374167"/>
    <row r="374168"/>
    <row r="374169"/>
    <row r="374170"/>
    <row r="374171"/>
    <row r="374172"/>
    <row r="374173"/>
    <row r="374174"/>
    <row r="374175"/>
    <row r="374176"/>
    <row r="374177"/>
    <row r="374178"/>
    <row r="374179"/>
    <row r="374180"/>
    <row r="374181"/>
    <row r="374182"/>
    <row r="374183"/>
    <row r="374184"/>
    <row r="374185"/>
    <row r="374186"/>
    <row r="374187"/>
    <row r="374188"/>
    <row r="374189"/>
    <row r="374190"/>
    <row r="374191"/>
    <row r="374192"/>
    <row r="374193"/>
    <row r="374194"/>
    <row r="374195"/>
    <row r="374196"/>
    <row r="374197"/>
    <row r="374198"/>
    <row r="374199"/>
    <row r="374200"/>
    <row r="374201"/>
    <row r="374202"/>
    <row r="374203"/>
    <row r="374204"/>
    <row r="374205"/>
    <row r="374206"/>
    <row r="374207"/>
    <row r="374208"/>
    <row r="374209"/>
    <row r="374210"/>
    <row r="374211"/>
    <row r="374212"/>
    <row r="374213"/>
    <row r="374214"/>
    <row r="374215"/>
    <row r="374216"/>
    <row r="374217"/>
    <row r="374218"/>
    <row r="374219"/>
    <row r="374220"/>
    <row r="374221"/>
    <row r="374222"/>
    <row r="374223"/>
    <row r="374224"/>
    <row r="374225"/>
    <row r="374226"/>
    <row r="374227"/>
    <row r="374228"/>
    <row r="374229"/>
    <row r="374230"/>
    <row r="374231"/>
    <row r="374232"/>
    <row r="374233"/>
    <row r="374234"/>
    <row r="374235"/>
    <row r="374236"/>
    <row r="374237"/>
    <row r="374238"/>
    <row r="374239"/>
    <row r="374240"/>
    <row r="374241"/>
    <row r="374242"/>
    <row r="374243"/>
    <row r="374244"/>
    <row r="374245"/>
    <row r="374246"/>
    <row r="374247"/>
    <row r="374248"/>
    <row r="374249"/>
    <row r="374250"/>
    <row r="374251"/>
    <row r="374252"/>
    <row r="374253"/>
    <row r="374254"/>
    <row r="374255"/>
    <row r="374256"/>
    <row r="374257"/>
    <row r="374258"/>
    <row r="374259"/>
    <row r="374260"/>
    <row r="374261"/>
    <row r="374262"/>
    <row r="374263"/>
    <row r="374264"/>
    <row r="374265"/>
    <row r="374266"/>
    <row r="374267"/>
    <row r="374268"/>
    <row r="374269"/>
    <row r="374270"/>
    <row r="374271"/>
    <row r="374272"/>
    <row r="374273"/>
    <row r="374274"/>
    <row r="374275"/>
    <row r="374276"/>
    <row r="374277"/>
    <row r="374278"/>
    <row r="374279"/>
    <row r="374280"/>
    <row r="374281"/>
    <row r="374282"/>
    <row r="374283"/>
    <row r="374284"/>
    <row r="374285"/>
    <row r="374286"/>
    <row r="374287"/>
    <row r="374288"/>
    <row r="374289"/>
    <row r="374290"/>
    <row r="374291"/>
    <row r="374292"/>
    <row r="374293"/>
    <row r="374294"/>
    <row r="374295"/>
    <row r="374296"/>
    <row r="374297"/>
    <row r="374298"/>
    <row r="374299"/>
    <row r="374300"/>
    <row r="374301"/>
    <row r="374302"/>
    <row r="374303"/>
    <row r="374304"/>
    <row r="374305"/>
    <row r="374306"/>
    <row r="374307"/>
    <row r="374308"/>
    <row r="374309"/>
    <row r="374310"/>
    <row r="374311"/>
    <row r="374312"/>
    <row r="374313"/>
    <row r="374314"/>
    <row r="374315"/>
    <row r="374316"/>
    <row r="374317"/>
    <row r="374318"/>
    <row r="374319"/>
    <row r="374320"/>
    <row r="374321"/>
    <row r="374322"/>
    <row r="374323"/>
    <row r="374324"/>
    <row r="374325"/>
    <row r="374326"/>
    <row r="374327"/>
    <row r="374328"/>
    <row r="374329"/>
    <row r="374330"/>
    <row r="374331"/>
    <row r="374332"/>
    <row r="374333"/>
    <row r="374334"/>
    <row r="374335"/>
    <row r="374336"/>
    <row r="374337"/>
    <row r="374338"/>
    <row r="374339"/>
    <row r="374340"/>
    <row r="374341"/>
    <row r="374342"/>
    <row r="374343"/>
    <row r="374344"/>
    <row r="374345"/>
    <row r="374346"/>
    <row r="374347"/>
    <row r="374348"/>
    <row r="374349"/>
    <row r="374350"/>
    <row r="374351"/>
    <row r="374352"/>
    <row r="374353"/>
    <row r="374354"/>
    <row r="374355"/>
    <row r="374356"/>
    <row r="374357"/>
    <row r="374358"/>
    <row r="374359"/>
    <row r="374360"/>
    <row r="374361"/>
    <row r="374362"/>
    <row r="374363"/>
    <row r="374364"/>
    <row r="374365"/>
    <row r="374366"/>
    <row r="374367"/>
    <row r="374368"/>
    <row r="374369"/>
    <row r="374370"/>
    <row r="374371"/>
    <row r="374372"/>
    <row r="374373"/>
    <row r="374374"/>
    <row r="374375"/>
    <row r="374376"/>
    <row r="374377"/>
    <row r="374378"/>
    <row r="374379"/>
    <row r="374380"/>
    <row r="374381"/>
    <row r="374382"/>
    <row r="374383"/>
    <row r="374384"/>
    <row r="374385"/>
    <row r="374386"/>
    <row r="374387"/>
    <row r="374388"/>
    <row r="374389"/>
    <row r="374390"/>
    <row r="374391"/>
    <row r="374392"/>
    <row r="374393"/>
    <row r="374394"/>
    <row r="374395"/>
    <row r="374396"/>
    <row r="374397"/>
    <row r="374398"/>
    <row r="374399"/>
    <row r="374400"/>
    <row r="374401"/>
    <row r="374402"/>
    <row r="374403"/>
    <row r="374404"/>
    <row r="374405"/>
    <row r="374406"/>
    <row r="374407"/>
    <row r="374408"/>
    <row r="374409"/>
    <row r="374410"/>
    <row r="374411"/>
    <row r="374412"/>
    <row r="374413"/>
    <row r="374414"/>
    <row r="374415"/>
    <row r="374416"/>
    <row r="374417"/>
    <row r="374418"/>
    <row r="374419"/>
    <row r="374420"/>
    <row r="374421"/>
    <row r="374422"/>
    <row r="374423"/>
    <row r="374424"/>
    <row r="374425"/>
    <row r="374426"/>
    <row r="374427"/>
    <row r="374428"/>
    <row r="374429"/>
    <row r="374430"/>
    <row r="374431"/>
    <row r="374432"/>
    <row r="374433"/>
    <row r="374434"/>
    <row r="374435"/>
    <row r="374436"/>
    <row r="374437"/>
    <row r="374438"/>
    <row r="374439"/>
    <row r="374440"/>
    <row r="374441"/>
    <row r="374442"/>
    <row r="374443"/>
    <row r="374444"/>
    <row r="374445"/>
    <row r="374446"/>
    <row r="374447"/>
    <row r="374448"/>
    <row r="374449"/>
    <row r="374450"/>
    <row r="374451"/>
    <row r="374452"/>
    <row r="374453"/>
    <row r="374454"/>
    <row r="374455"/>
    <row r="374456"/>
    <row r="374457"/>
    <row r="374458"/>
    <row r="374459"/>
    <row r="374460"/>
    <row r="374461"/>
    <row r="374462"/>
    <row r="374463"/>
    <row r="374464"/>
    <row r="374465"/>
    <row r="374466"/>
    <row r="374467"/>
    <row r="374468"/>
    <row r="374469"/>
    <row r="374470"/>
    <row r="374471"/>
    <row r="374472"/>
    <row r="374473"/>
    <row r="374474"/>
    <row r="374475"/>
    <row r="374476"/>
    <row r="374477"/>
    <row r="374478"/>
    <row r="374479"/>
    <row r="374480"/>
    <row r="374481"/>
    <row r="374482"/>
    <row r="374483"/>
    <row r="374484"/>
    <row r="374485"/>
    <row r="374486"/>
    <row r="374487"/>
    <row r="374488"/>
    <row r="374489"/>
    <row r="374490"/>
    <row r="374491"/>
    <row r="374492"/>
    <row r="374493"/>
    <row r="374494"/>
    <row r="374495"/>
    <row r="374496"/>
    <row r="374497"/>
    <row r="374498"/>
    <row r="374499"/>
    <row r="374500"/>
    <row r="374501"/>
    <row r="374502"/>
    <row r="374503"/>
    <row r="374504"/>
    <row r="374505"/>
    <row r="374506"/>
    <row r="374507"/>
    <row r="374508"/>
    <row r="374509"/>
    <row r="374510"/>
    <row r="374511"/>
    <row r="374512"/>
    <row r="374513"/>
    <row r="374514"/>
    <row r="374515"/>
    <row r="374516"/>
    <row r="374517"/>
    <row r="374518"/>
    <row r="374519"/>
    <row r="374520"/>
    <row r="374521"/>
    <row r="374522"/>
    <row r="374523"/>
    <row r="374524"/>
    <row r="374525"/>
    <row r="374526"/>
    <row r="374527"/>
    <row r="374528"/>
    <row r="374529"/>
    <row r="374530"/>
    <row r="374531"/>
    <row r="374532"/>
    <row r="374533"/>
    <row r="374534"/>
    <row r="374535"/>
    <row r="374536"/>
    <row r="374537"/>
    <row r="374538"/>
    <row r="374539"/>
    <row r="374540"/>
    <row r="374541"/>
    <row r="374542"/>
    <row r="374543"/>
    <row r="374544"/>
    <row r="374545"/>
    <row r="374546"/>
    <row r="374547"/>
    <row r="374548"/>
    <row r="374549"/>
    <row r="374550"/>
    <row r="374551"/>
    <row r="374552"/>
    <row r="374553"/>
    <row r="374554"/>
    <row r="374555"/>
    <row r="374556"/>
    <row r="374557"/>
    <row r="374558"/>
    <row r="374559"/>
    <row r="374560"/>
    <row r="374561"/>
    <row r="374562"/>
    <row r="374563"/>
    <row r="374564"/>
    <row r="374565"/>
    <row r="374566"/>
    <row r="374567"/>
    <row r="374568"/>
    <row r="374569"/>
    <row r="374570"/>
    <row r="374571"/>
    <row r="374572"/>
    <row r="374573"/>
    <row r="374574"/>
    <row r="374575"/>
    <row r="374576"/>
    <row r="374577"/>
    <row r="374578"/>
    <row r="374579"/>
    <row r="374580"/>
    <row r="374581"/>
    <row r="374582"/>
    <row r="374583"/>
    <row r="374584"/>
    <row r="374585"/>
    <row r="374586"/>
    <row r="374587"/>
    <row r="374588"/>
    <row r="374589"/>
    <row r="374590"/>
    <row r="374591"/>
    <row r="374592"/>
    <row r="374593"/>
    <row r="374594"/>
    <row r="374595"/>
    <row r="374596"/>
    <row r="374597"/>
    <row r="374598"/>
    <row r="374599"/>
    <row r="374600"/>
    <row r="374601"/>
    <row r="374602"/>
    <row r="374603"/>
    <row r="374604"/>
    <row r="374605"/>
    <row r="374606"/>
    <row r="374607"/>
    <row r="374608"/>
    <row r="374609"/>
    <row r="374610"/>
    <row r="374611"/>
    <row r="374612"/>
    <row r="374613"/>
    <row r="374614"/>
    <row r="374615"/>
    <row r="374616"/>
    <row r="374617"/>
    <row r="374618"/>
    <row r="374619"/>
    <row r="374620"/>
    <row r="374621"/>
    <row r="374622"/>
    <row r="374623"/>
    <row r="374624"/>
    <row r="374625"/>
    <row r="374626"/>
    <row r="374627"/>
    <row r="374628"/>
    <row r="374629"/>
    <row r="374630"/>
    <row r="374631"/>
    <row r="374632"/>
    <row r="374633"/>
    <row r="374634"/>
    <row r="374635"/>
    <row r="374636"/>
    <row r="374637"/>
    <row r="374638"/>
    <row r="374639"/>
    <row r="374640"/>
    <row r="374641"/>
    <row r="374642"/>
    <row r="374643"/>
    <row r="374644"/>
    <row r="374645"/>
    <row r="374646"/>
    <row r="374647"/>
    <row r="374648"/>
    <row r="374649"/>
    <row r="374650"/>
    <row r="374651"/>
    <row r="374652"/>
    <row r="374653"/>
    <row r="374654"/>
    <row r="374655"/>
    <row r="374656"/>
    <row r="374657"/>
    <row r="374658"/>
    <row r="374659"/>
    <row r="374660"/>
    <row r="374661"/>
    <row r="374662"/>
    <row r="374663"/>
    <row r="374664"/>
    <row r="374665"/>
    <row r="374666"/>
    <row r="374667"/>
    <row r="374668"/>
    <row r="374669"/>
    <row r="374670"/>
    <row r="374671"/>
    <row r="374672"/>
    <row r="374673"/>
    <row r="374674"/>
    <row r="374675"/>
    <row r="374676"/>
    <row r="374677"/>
    <row r="374678"/>
    <row r="374679"/>
    <row r="374680"/>
    <row r="374681"/>
    <row r="374682"/>
    <row r="374683"/>
    <row r="374684"/>
    <row r="374685"/>
    <row r="374686"/>
    <row r="374687"/>
    <row r="374688"/>
    <row r="374689"/>
    <row r="374690"/>
    <row r="374691"/>
    <row r="374692"/>
    <row r="374693"/>
    <row r="374694"/>
    <row r="374695"/>
    <row r="374696"/>
    <row r="374697"/>
    <row r="374698"/>
    <row r="374699"/>
    <row r="374700"/>
    <row r="374701"/>
    <row r="374702"/>
    <row r="374703"/>
    <row r="374704"/>
    <row r="374705"/>
    <row r="374706"/>
    <row r="374707"/>
    <row r="374708"/>
    <row r="374709"/>
    <row r="374710"/>
    <row r="374711"/>
    <row r="374712"/>
    <row r="374713"/>
    <row r="374714"/>
    <row r="374715"/>
    <row r="374716"/>
    <row r="374717"/>
    <row r="374718"/>
    <row r="374719"/>
    <row r="374720"/>
    <row r="374721"/>
    <row r="374722"/>
    <row r="374723"/>
    <row r="374724"/>
    <row r="374725"/>
    <row r="374726"/>
    <row r="374727"/>
    <row r="374728"/>
    <row r="374729"/>
    <row r="374730"/>
    <row r="374731"/>
    <row r="374732"/>
    <row r="374733"/>
    <row r="374734"/>
    <row r="374735"/>
    <row r="374736"/>
    <row r="374737"/>
    <row r="374738"/>
    <row r="374739"/>
    <row r="374740"/>
    <row r="374741"/>
    <row r="374742"/>
    <row r="374743"/>
    <row r="374744"/>
    <row r="374745"/>
    <row r="374746"/>
    <row r="374747"/>
    <row r="374748"/>
    <row r="374749"/>
    <row r="374750"/>
    <row r="374751"/>
    <row r="374752"/>
    <row r="374753"/>
    <row r="374754"/>
    <row r="374755"/>
    <row r="374756"/>
    <row r="374757"/>
    <row r="374758"/>
    <row r="374759"/>
    <row r="374760"/>
    <row r="374761"/>
    <row r="374762"/>
    <row r="374763"/>
    <row r="374764"/>
    <row r="374765"/>
    <row r="374766"/>
    <row r="374767"/>
    <row r="374768"/>
    <row r="374769"/>
    <row r="374770"/>
    <row r="374771"/>
    <row r="374772"/>
    <row r="374773"/>
    <row r="374774"/>
    <row r="374775"/>
    <row r="374776"/>
    <row r="374777"/>
    <row r="374778"/>
    <row r="374779"/>
    <row r="374780"/>
    <row r="374781"/>
    <row r="374782"/>
    <row r="374783"/>
    <row r="374784"/>
    <row r="374785"/>
    <row r="374786"/>
    <row r="374787"/>
    <row r="374788"/>
    <row r="374789"/>
    <row r="374790"/>
    <row r="374791"/>
    <row r="374792"/>
    <row r="374793"/>
    <row r="374794"/>
    <row r="374795"/>
    <row r="374796"/>
    <row r="374797"/>
    <row r="374798"/>
    <row r="374799"/>
    <row r="374800"/>
    <row r="374801"/>
    <row r="374802"/>
    <row r="374803"/>
    <row r="374804"/>
    <row r="374805"/>
    <row r="374806"/>
    <row r="374807"/>
    <row r="374808"/>
    <row r="374809"/>
    <row r="374810"/>
    <row r="374811"/>
    <row r="374812"/>
    <row r="374813"/>
    <row r="374814"/>
    <row r="374815"/>
    <row r="374816"/>
    <row r="374817"/>
    <row r="374818"/>
    <row r="374819"/>
    <row r="374820"/>
    <row r="374821"/>
    <row r="374822"/>
    <row r="374823"/>
    <row r="374824"/>
    <row r="374825"/>
    <row r="374826"/>
    <row r="374827"/>
    <row r="374828"/>
    <row r="374829"/>
    <row r="374830"/>
    <row r="374831"/>
    <row r="374832"/>
    <row r="374833"/>
    <row r="374834"/>
    <row r="374835"/>
    <row r="374836"/>
    <row r="374837"/>
    <row r="374838"/>
    <row r="374839"/>
    <row r="374840"/>
    <row r="374841"/>
    <row r="374842"/>
    <row r="374843"/>
    <row r="374844"/>
    <row r="374845"/>
    <row r="374846"/>
    <row r="374847"/>
    <row r="374848"/>
    <row r="374849"/>
    <row r="374850"/>
    <row r="374851"/>
    <row r="374852"/>
    <row r="374853"/>
    <row r="374854"/>
    <row r="374855"/>
    <row r="374856"/>
    <row r="374857"/>
    <row r="374858"/>
    <row r="374859"/>
    <row r="374860"/>
    <row r="374861"/>
    <row r="374862"/>
    <row r="374863"/>
    <row r="374864"/>
    <row r="374865"/>
    <row r="374866"/>
    <row r="374867"/>
    <row r="374868"/>
    <row r="374869"/>
    <row r="374870"/>
    <row r="374871"/>
    <row r="374872"/>
    <row r="374873"/>
    <row r="374874"/>
    <row r="374875"/>
    <row r="374876"/>
    <row r="374877"/>
    <row r="374878"/>
    <row r="374879"/>
    <row r="374880"/>
    <row r="374881"/>
    <row r="374882"/>
    <row r="374883"/>
    <row r="374884"/>
    <row r="374885"/>
    <row r="374886"/>
    <row r="374887"/>
    <row r="374888"/>
    <row r="374889"/>
    <row r="374890"/>
    <row r="374891"/>
    <row r="374892"/>
    <row r="374893"/>
    <row r="374894"/>
    <row r="374895"/>
    <row r="374896"/>
    <row r="374897"/>
    <row r="374898"/>
    <row r="374899"/>
    <row r="374900"/>
    <row r="374901"/>
    <row r="374902"/>
    <row r="374903"/>
    <row r="374904"/>
    <row r="374905"/>
    <row r="374906"/>
    <row r="374907"/>
    <row r="374908"/>
    <row r="374909"/>
    <row r="374910"/>
    <row r="374911"/>
    <row r="374912"/>
    <row r="374913"/>
    <row r="374914"/>
    <row r="374915"/>
    <row r="374916"/>
    <row r="374917"/>
    <row r="374918"/>
    <row r="374919"/>
    <row r="374920"/>
    <row r="374921"/>
    <row r="374922"/>
    <row r="374923"/>
    <row r="374924"/>
    <row r="374925"/>
    <row r="374926"/>
    <row r="374927"/>
    <row r="374928"/>
    <row r="374929"/>
    <row r="374930"/>
    <row r="374931"/>
    <row r="374932"/>
    <row r="374933"/>
    <row r="374934"/>
    <row r="374935"/>
    <row r="374936"/>
    <row r="374937"/>
    <row r="374938"/>
    <row r="374939"/>
    <row r="374940"/>
    <row r="374941"/>
    <row r="374942"/>
    <row r="374943"/>
    <row r="374944"/>
    <row r="374945"/>
    <row r="374946"/>
    <row r="374947"/>
    <row r="374948"/>
    <row r="374949"/>
    <row r="374950"/>
    <row r="374951"/>
    <row r="374952"/>
    <row r="374953"/>
    <row r="374954"/>
    <row r="374955"/>
    <row r="374956"/>
    <row r="374957"/>
    <row r="374958"/>
    <row r="374959"/>
    <row r="374960"/>
    <row r="374961"/>
    <row r="374962"/>
    <row r="374963"/>
    <row r="374964"/>
    <row r="374965"/>
    <row r="374966"/>
    <row r="374967"/>
    <row r="374968"/>
    <row r="374969"/>
    <row r="374970"/>
    <row r="374971"/>
    <row r="374972"/>
    <row r="374973"/>
    <row r="374974"/>
    <row r="374975"/>
    <row r="374976"/>
    <row r="374977"/>
    <row r="374978"/>
    <row r="374979"/>
    <row r="374980"/>
    <row r="374981"/>
    <row r="374982"/>
    <row r="374983"/>
    <row r="374984"/>
    <row r="374985"/>
    <row r="374986"/>
    <row r="374987"/>
    <row r="374988"/>
    <row r="374989"/>
    <row r="374990"/>
    <row r="374991"/>
    <row r="374992"/>
    <row r="374993"/>
    <row r="374994"/>
    <row r="374995"/>
    <row r="374996"/>
    <row r="374997"/>
    <row r="374998"/>
    <row r="374999"/>
    <row r="375000"/>
    <row r="375001"/>
    <row r="375002"/>
    <row r="375003"/>
    <row r="375004"/>
    <row r="375005"/>
    <row r="375006"/>
    <row r="375007"/>
    <row r="375008"/>
    <row r="375009"/>
    <row r="375010"/>
    <row r="375011"/>
    <row r="375012"/>
    <row r="375013"/>
    <row r="375014"/>
    <row r="375015"/>
    <row r="375016"/>
    <row r="375017"/>
    <row r="375018"/>
    <row r="375019"/>
    <row r="375020"/>
    <row r="375021"/>
    <row r="375022"/>
    <row r="375023"/>
    <row r="375024"/>
    <row r="375025"/>
    <row r="375026"/>
    <row r="375027"/>
    <row r="375028"/>
    <row r="375029"/>
    <row r="375030"/>
    <row r="375031"/>
    <row r="375032"/>
    <row r="375033"/>
    <row r="375034"/>
    <row r="375035"/>
    <row r="375036"/>
    <row r="375037"/>
    <row r="375038"/>
    <row r="375039"/>
    <row r="375040"/>
    <row r="375041"/>
    <row r="375042"/>
    <row r="375043"/>
    <row r="375044"/>
    <row r="375045"/>
    <row r="375046"/>
    <row r="375047"/>
    <row r="375048"/>
    <row r="375049"/>
    <row r="375050"/>
    <row r="375051"/>
    <row r="375052"/>
    <row r="375053"/>
    <row r="375054"/>
    <row r="375055"/>
    <row r="375056"/>
    <row r="375057"/>
    <row r="375058"/>
    <row r="375059"/>
    <row r="375060"/>
    <row r="375061"/>
    <row r="375062"/>
    <row r="375063"/>
    <row r="375064"/>
    <row r="375065"/>
    <row r="375066"/>
    <row r="375067"/>
    <row r="375068"/>
    <row r="375069"/>
    <row r="375070"/>
    <row r="375071"/>
    <row r="375072"/>
    <row r="375073"/>
    <row r="375074"/>
    <row r="375075"/>
    <row r="375076"/>
    <row r="375077"/>
    <row r="375078"/>
    <row r="375079"/>
    <row r="375080"/>
    <row r="375081"/>
    <row r="375082"/>
    <row r="375083"/>
    <row r="375084"/>
    <row r="375085"/>
    <row r="375086"/>
    <row r="375087"/>
    <row r="375088"/>
    <row r="375089"/>
    <row r="375090"/>
    <row r="375091"/>
    <row r="375092"/>
    <row r="375093"/>
    <row r="375094"/>
    <row r="375095"/>
    <row r="375096"/>
    <row r="375097"/>
    <row r="375098"/>
    <row r="375099"/>
    <row r="375100"/>
    <row r="375101"/>
    <row r="375102"/>
    <row r="375103"/>
    <row r="375104"/>
    <row r="375105"/>
    <row r="375106"/>
    <row r="375107"/>
    <row r="375108"/>
    <row r="375109"/>
    <row r="375110"/>
    <row r="375111"/>
    <row r="375112"/>
    <row r="375113"/>
    <row r="375114"/>
    <row r="375115"/>
    <row r="375116"/>
    <row r="375117"/>
    <row r="375118"/>
    <row r="375119"/>
    <row r="375120"/>
    <row r="375121"/>
    <row r="375122"/>
    <row r="375123"/>
    <row r="375124"/>
    <row r="375125"/>
    <row r="375126"/>
    <row r="375127"/>
    <row r="375128"/>
    <row r="375129"/>
    <row r="375130"/>
    <row r="375131"/>
    <row r="375132"/>
    <row r="375133"/>
    <row r="375134"/>
    <row r="375135"/>
    <row r="375136"/>
    <row r="375137"/>
    <row r="375138"/>
    <row r="375139"/>
    <row r="375140"/>
    <row r="375141"/>
    <row r="375142"/>
    <row r="375143"/>
    <row r="375144"/>
    <row r="375145"/>
    <row r="375146"/>
    <row r="375147"/>
    <row r="375148"/>
    <row r="375149"/>
    <row r="375150"/>
    <row r="375151"/>
    <row r="375152"/>
    <row r="375153"/>
    <row r="375154"/>
    <row r="375155"/>
    <row r="375156"/>
    <row r="375157"/>
    <row r="375158"/>
    <row r="375159"/>
    <row r="375160"/>
    <row r="375161"/>
    <row r="375162"/>
    <row r="375163"/>
    <row r="375164"/>
    <row r="375165"/>
    <row r="375166"/>
    <row r="375167"/>
    <row r="375168"/>
    <row r="375169"/>
    <row r="375170"/>
    <row r="375171"/>
    <row r="375172"/>
    <row r="375173"/>
    <row r="375174"/>
    <row r="375175"/>
    <row r="375176"/>
    <row r="375177"/>
    <row r="375178"/>
    <row r="375179"/>
    <row r="375180"/>
    <row r="375181"/>
    <row r="375182"/>
    <row r="375183"/>
    <row r="375184"/>
    <row r="375185"/>
    <row r="375186"/>
    <row r="375187"/>
    <row r="375188"/>
    <row r="375189"/>
    <row r="375190"/>
    <row r="375191"/>
    <row r="375192"/>
    <row r="375193"/>
    <row r="375194"/>
    <row r="375195"/>
    <row r="375196"/>
    <row r="375197"/>
    <row r="375198"/>
    <row r="375199"/>
    <row r="375200"/>
    <row r="375201"/>
    <row r="375202"/>
    <row r="375203"/>
    <row r="375204"/>
    <row r="375205"/>
    <row r="375206"/>
    <row r="375207"/>
    <row r="375208"/>
    <row r="375209"/>
    <row r="375210"/>
    <row r="375211"/>
    <row r="375212"/>
    <row r="375213"/>
    <row r="375214"/>
    <row r="375215"/>
    <row r="375216"/>
    <row r="375217"/>
    <row r="375218"/>
    <row r="375219"/>
    <row r="375220"/>
    <row r="375221"/>
    <row r="375222"/>
    <row r="375223"/>
    <row r="375224"/>
    <row r="375225"/>
    <row r="375226"/>
    <row r="375227"/>
    <row r="375228"/>
    <row r="375229"/>
    <row r="375230"/>
    <row r="375231"/>
    <row r="375232"/>
    <row r="375233"/>
    <row r="375234"/>
    <row r="375235"/>
    <row r="375236"/>
    <row r="375237"/>
    <row r="375238"/>
    <row r="375239"/>
    <row r="375240"/>
    <row r="375241"/>
    <row r="375242"/>
    <row r="375243"/>
    <row r="375244"/>
    <row r="375245"/>
    <row r="375246"/>
    <row r="375247"/>
    <row r="375248"/>
    <row r="375249"/>
    <row r="375250"/>
    <row r="375251"/>
    <row r="375252"/>
    <row r="375253"/>
    <row r="375254"/>
    <row r="375255"/>
    <row r="375256"/>
    <row r="375257"/>
    <row r="375258"/>
    <row r="375259"/>
    <row r="375260"/>
    <row r="375261"/>
    <row r="375262"/>
    <row r="375263"/>
    <row r="375264"/>
    <row r="375265"/>
    <row r="375266"/>
    <row r="375267"/>
    <row r="375268"/>
    <row r="375269"/>
    <row r="375270"/>
    <row r="375271"/>
    <row r="375272"/>
    <row r="375273"/>
    <row r="375274"/>
    <row r="375275"/>
    <row r="375276"/>
    <row r="375277"/>
    <row r="375278"/>
    <row r="375279"/>
    <row r="375280"/>
    <row r="375281"/>
    <row r="375282"/>
    <row r="375283"/>
    <row r="375284"/>
    <row r="375285"/>
    <row r="375286"/>
    <row r="375287"/>
    <row r="375288"/>
    <row r="375289"/>
    <row r="375290"/>
    <row r="375291"/>
    <row r="375292"/>
    <row r="375293"/>
    <row r="375294"/>
    <row r="375295"/>
    <row r="375296"/>
    <row r="375297"/>
    <row r="375298"/>
    <row r="375299"/>
    <row r="375300"/>
    <row r="375301"/>
    <row r="375302"/>
    <row r="375303"/>
    <row r="375304"/>
    <row r="375305"/>
    <row r="375306"/>
    <row r="375307"/>
    <row r="375308"/>
    <row r="375309"/>
    <row r="375310"/>
    <row r="375311"/>
    <row r="375312"/>
    <row r="375313"/>
    <row r="375314"/>
    <row r="375315"/>
    <row r="375316"/>
    <row r="375317"/>
    <row r="375318"/>
    <row r="375319"/>
    <row r="375320"/>
    <row r="375321"/>
    <row r="375322"/>
    <row r="375323"/>
    <row r="375324"/>
    <row r="375325"/>
    <row r="375326"/>
    <row r="375327"/>
    <row r="375328"/>
    <row r="375329"/>
    <row r="375330"/>
    <row r="375331"/>
    <row r="375332"/>
    <row r="375333"/>
    <row r="375334"/>
    <row r="375335"/>
    <row r="375336"/>
    <row r="375337"/>
    <row r="375338"/>
    <row r="375339"/>
    <row r="375340"/>
    <row r="375341"/>
    <row r="375342"/>
    <row r="375343"/>
    <row r="375344"/>
    <row r="375345"/>
    <row r="375346"/>
    <row r="375347"/>
    <row r="375348"/>
    <row r="375349"/>
    <row r="375350"/>
    <row r="375351"/>
    <row r="375352"/>
    <row r="375353"/>
    <row r="375354"/>
    <row r="375355"/>
    <row r="375356"/>
    <row r="375357"/>
    <row r="375358"/>
    <row r="375359"/>
    <row r="375360"/>
    <row r="375361"/>
    <row r="375362"/>
    <row r="375363"/>
    <row r="375364"/>
    <row r="375365"/>
    <row r="375366"/>
    <row r="375367"/>
    <row r="375368"/>
    <row r="375369"/>
    <row r="375370"/>
    <row r="375371"/>
    <row r="375372"/>
    <row r="375373"/>
    <row r="375374"/>
    <row r="375375"/>
    <row r="375376"/>
    <row r="375377"/>
    <row r="375378"/>
    <row r="375379"/>
    <row r="375380"/>
    <row r="375381"/>
    <row r="375382"/>
    <row r="375383"/>
    <row r="375384"/>
    <row r="375385"/>
    <row r="375386"/>
    <row r="375387"/>
    <row r="375388"/>
    <row r="375389"/>
    <row r="375390"/>
    <row r="375391"/>
    <row r="375392"/>
    <row r="375393"/>
    <row r="375394"/>
    <row r="375395"/>
    <row r="375396"/>
    <row r="375397"/>
    <row r="375398"/>
    <row r="375399"/>
    <row r="375400"/>
    <row r="375401"/>
    <row r="375402"/>
    <row r="375403"/>
    <row r="375404"/>
    <row r="375405"/>
    <row r="375406"/>
    <row r="375407"/>
    <row r="375408"/>
    <row r="375409"/>
    <row r="375410"/>
    <row r="375411"/>
    <row r="375412"/>
    <row r="375413"/>
    <row r="375414"/>
    <row r="375415"/>
    <row r="375416"/>
    <row r="375417"/>
    <row r="375418"/>
    <row r="375419"/>
    <row r="375420"/>
    <row r="375421"/>
    <row r="375422"/>
    <row r="375423"/>
    <row r="375424"/>
    <row r="375425"/>
    <row r="375426"/>
    <row r="375427"/>
    <row r="375428"/>
    <row r="375429"/>
    <row r="375430"/>
    <row r="375431"/>
    <row r="375432"/>
    <row r="375433"/>
    <row r="375434"/>
    <row r="375435"/>
    <row r="375436"/>
    <row r="375437"/>
    <row r="375438"/>
    <row r="375439"/>
    <row r="375440"/>
    <row r="375441"/>
    <row r="375442"/>
    <row r="375443"/>
    <row r="375444"/>
    <row r="375445"/>
    <row r="375446"/>
    <row r="375447"/>
    <row r="375448"/>
    <row r="375449"/>
    <row r="375450"/>
    <row r="375451"/>
    <row r="375452"/>
    <row r="375453"/>
    <row r="375454"/>
    <row r="375455"/>
    <row r="375456"/>
    <row r="375457"/>
    <row r="375458"/>
    <row r="375459"/>
    <row r="375460"/>
    <row r="375461"/>
    <row r="375462"/>
    <row r="375463"/>
    <row r="375464"/>
    <row r="375465"/>
    <row r="375466"/>
    <row r="375467"/>
    <row r="375468"/>
    <row r="375469"/>
    <row r="375470"/>
    <row r="375471"/>
    <row r="375472"/>
    <row r="375473"/>
    <row r="375474"/>
    <row r="375475"/>
    <row r="375476"/>
    <row r="375477"/>
    <row r="375478"/>
    <row r="375479"/>
    <row r="375480"/>
    <row r="375481"/>
    <row r="375482"/>
    <row r="375483"/>
    <row r="375484"/>
    <row r="375485"/>
    <row r="375486"/>
    <row r="375487"/>
    <row r="375488"/>
    <row r="375489"/>
    <row r="375490"/>
    <row r="375491"/>
    <row r="375492"/>
    <row r="375493"/>
    <row r="375494"/>
    <row r="375495"/>
    <row r="375496"/>
    <row r="375497"/>
    <row r="375498"/>
    <row r="375499"/>
    <row r="375500"/>
    <row r="375501"/>
    <row r="375502"/>
    <row r="375503"/>
    <row r="375504"/>
    <row r="375505"/>
    <row r="375506"/>
    <row r="375507"/>
    <row r="375508"/>
    <row r="375509"/>
    <row r="375510"/>
    <row r="375511"/>
    <row r="375512"/>
    <row r="375513"/>
    <row r="375514"/>
    <row r="375515"/>
    <row r="375516"/>
    <row r="375517"/>
    <row r="375518"/>
    <row r="375519"/>
    <row r="375520"/>
    <row r="375521"/>
    <row r="375522"/>
    <row r="375523"/>
    <row r="375524"/>
    <row r="375525"/>
    <row r="375526"/>
    <row r="375527"/>
    <row r="375528"/>
    <row r="375529"/>
    <row r="375530"/>
    <row r="375531"/>
    <row r="375532"/>
    <row r="375533"/>
    <row r="375534"/>
    <row r="375535"/>
    <row r="375536"/>
    <row r="375537"/>
    <row r="375538"/>
    <row r="375539"/>
    <row r="375540"/>
    <row r="375541"/>
    <row r="375542"/>
    <row r="375543"/>
    <row r="375544"/>
    <row r="375545"/>
    <row r="375546"/>
    <row r="375547"/>
    <row r="375548"/>
    <row r="375549"/>
    <row r="375550"/>
    <row r="375551"/>
    <row r="375552"/>
    <row r="375553"/>
    <row r="375554"/>
    <row r="375555"/>
    <row r="375556"/>
    <row r="375557"/>
    <row r="375558"/>
    <row r="375559"/>
    <row r="375560"/>
    <row r="375561"/>
    <row r="375562"/>
    <row r="375563"/>
    <row r="375564"/>
    <row r="375565"/>
    <row r="375566"/>
    <row r="375567"/>
    <row r="375568"/>
    <row r="375569"/>
    <row r="375570"/>
    <row r="375571"/>
    <row r="375572"/>
    <row r="375573"/>
    <row r="375574"/>
    <row r="375575"/>
    <row r="375576"/>
    <row r="375577"/>
    <row r="375578"/>
    <row r="375579"/>
    <row r="375580"/>
    <row r="375581"/>
    <row r="375582"/>
    <row r="375583"/>
    <row r="375584"/>
    <row r="375585"/>
    <row r="375586"/>
    <row r="375587"/>
    <row r="375588"/>
    <row r="375589"/>
    <row r="375590"/>
    <row r="375591"/>
    <row r="375592"/>
    <row r="375593"/>
    <row r="375594"/>
    <row r="375595"/>
    <row r="375596"/>
    <row r="375597"/>
    <row r="375598"/>
    <row r="375599"/>
    <row r="375600"/>
    <row r="375601"/>
    <row r="375602"/>
    <row r="375603"/>
    <row r="375604"/>
    <row r="375605"/>
    <row r="375606"/>
    <row r="375607"/>
    <row r="375608"/>
    <row r="375609"/>
    <row r="375610"/>
    <row r="375611"/>
    <row r="375612"/>
    <row r="375613"/>
    <row r="375614"/>
    <row r="375615"/>
    <row r="375616"/>
    <row r="375617"/>
    <row r="375618"/>
    <row r="375619"/>
    <row r="375620"/>
    <row r="375621"/>
    <row r="375622"/>
    <row r="375623"/>
    <row r="375624"/>
    <row r="375625"/>
    <row r="375626"/>
    <row r="375627"/>
    <row r="375628"/>
    <row r="375629"/>
    <row r="375630"/>
    <row r="375631"/>
    <row r="375632"/>
    <row r="375633"/>
    <row r="375634"/>
    <row r="375635"/>
    <row r="375636"/>
    <row r="375637"/>
    <row r="375638"/>
    <row r="375639"/>
    <row r="375640"/>
    <row r="375641"/>
    <row r="375642"/>
    <row r="375643"/>
    <row r="375644"/>
    <row r="375645"/>
    <row r="375646"/>
    <row r="375647"/>
    <row r="375648"/>
    <row r="375649"/>
    <row r="375650"/>
    <row r="375651"/>
    <row r="375652"/>
    <row r="375653"/>
    <row r="375654"/>
    <row r="375655"/>
    <row r="375656"/>
    <row r="375657"/>
    <row r="375658"/>
    <row r="375659"/>
    <row r="375660"/>
    <row r="375661"/>
    <row r="375662"/>
    <row r="375663"/>
    <row r="375664"/>
    <row r="375665"/>
    <row r="375666"/>
    <row r="375667"/>
    <row r="375668"/>
    <row r="375669"/>
    <row r="375670"/>
    <row r="375671"/>
    <row r="375672"/>
    <row r="375673"/>
    <row r="375674"/>
    <row r="375675"/>
    <row r="375676"/>
    <row r="375677"/>
    <row r="375678"/>
    <row r="375679"/>
    <row r="375680"/>
    <row r="375681"/>
    <row r="375682"/>
    <row r="375683"/>
    <row r="375684"/>
    <row r="375685"/>
    <row r="375686"/>
    <row r="375687"/>
    <row r="375688"/>
    <row r="375689"/>
    <row r="375690"/>
    <row r="375691"/>
    <row r="375692"/>
    <row r="375693"/>
    <row r="375694"/>
    <row r="375695"/>
    <row r="375696"/>
    <row r="375697"/>
    <row r="375698"/>
    <row r="375699"/>
    <row r="375700"/>
    <row r="375701"/>
    <row r="375702"/>
    <row r="375703"/>
    <row r="375704"/>
    <row r="375705"/>
    <row r="375706"/>
    <row r="375707"/>
    <row r="375708"/>
    <row r="375709"/>
    <row r="375710"/>
    <row r="375711"/>
    <row r="375712"/>
    <row r="375713"/>
    <row r="375714"/>
    <row r="375715"/>
    <row r="375716"/>
    <row r="375717"/>
    <row r="375718"/>
    <row r="375719"/>
    <row r="375720"/>
    <row r="375721"/>
    <row r="375722"/>
    <row r="375723"/>
    <row r="375724"/>
    <row r="375725"/>
    <row r="375726"/>
    <row r="375727"/>
    <row r="375728"/>
    <row r="375729"/>
    <row r="375730"/>
    <row r="375731"/>
    <row r="375732"/>
    <row r="375733"/>
    <row r="375734"/>
    <row r="375735"/>
    <row r="375736"/>
    <row r="375737"/>
    <row r="375738"/>
    <row r="375739"/>
    <row r="375740"/>
    <row r="375741"/>
    <row r="375742"/>
    <row r="375743"/>
    <row r="375744"/>
    <row r="375745"/>
    <row r="375746"/>
    <row r="375747"/>
    <row r="375748"/>
    <row r="375749"/>
    <row r="375750"/>
    <row r="375751"/>
    <row r="375752"/>
    <row r="375753"/>
    <row r="375754"/>
    <row r="375755"/>
    <row r="375756"/>
    <row r="375757"/>
    <row r="375758"/>
    <row r="375759"/>
    <row r="375760"/>
    <row r="375761"/>
    <row r="375762"/>
    <row r="375763"/>
    <row r="375764"/>
    <row r="375765"/>
    <row r="375766"/>
    <row r="375767"/>
    <row r="375768"/>
    <row r="375769"/>
    <row r="375770"/>
    <row r="375771"/>
    <row r="375772"/>
    <row r="375773"/>
    <row r="375774"/>
    <row r="375775"/>
    <row r="375776"/>
    <row r="375777"/>
    <row r="375778"/>
    <row r="375779"/>
    <row r="375780"/>
    <row r="375781"/>
    <row r="375782"/>
    <row r="375783"/>
    <row r="375784"/>
    <row r="375785"/>
    <row r="375786"/>
    <row r="375787"/>
    <row r="375788"/>
    <row r="375789"/>
    <row r="375790"/>
    <row r="375791"/>
    <row r="375792"/>
    <row r="375793"/>
    <row r="375794"/>
    <row r="375795"/>
    <row r="375796"/>
    <row r="375797"/>
    <row r="375798"/>
    <row r="375799"/>
    <row r="375800"/>
    <row r="375801"/>
    <row r="375802"/>
    <row r="375803"/>
    <row r="375804"/>
    <row r="375805"/>
    <row r="375806"/>
    <row r="375807"/>
    <row r="375808"/>
    <row r="375809"/>
    <row r="375810"/>
    <row r="375811"/>
    <row r="375812"/>
    <row r="375813"/>
    <row r="375814"/>
    <row r="375815"/>
    <row r="375816"/>
    <row r="375817"/>
    <row r="375818"/>
    <row r="375819"/>
    <row r="375820"/>
    <row r="375821"/>
    <row r="375822"/>
    <row r="375823"/>
    <row r="375824"/>
    <row r="375825"/>
    <row r="375826"/>
    <row r="375827"/>
    <row r="375828"/>
    <row r="375829"/>
    <row r="375830"/>
    <row r="375831"/>
    <row r="375832"/>
    <row r="375833"/>
    <row r="375834"/>
    <row r="375835"/>
    <row r="375836"/>
    <row r="375837"/>
    <row r="375838"/>
    <row r="375839"/>
    <row r="375840"/>
    <row r="375841"/>
    <row r="375842"/>
    <row r="375843"/>
    <row r="375844"/>
    <row r="375845"/>
    <row r="375846"/>
    <row r="375847"/>
    <row r="375848"/>
    <row r="375849"/>
    <row r="375850"/>
    <row r="375851"/>
    <row r="375852"/>
    <row r="375853"/>
    <row r="375854"/>
    <row r="375855"/>
    <row r="375856"/>
    <row r="375857"/>
    <row r="375858"/>
    <row r="375859"/>
    <row r="375860"/>
    <row r="375861"/>
    <row r="375862"/>
    <row r="375863"/>
    <row r="375864"/>
    <row r="375865"/>
    <row r="375866"/>
    <row r="375867"/>
    <row r="375868"/>
    <row r="375869"/>
    <row r="375870"/>
    <row r="375871"/>
    <row r="375872"/>
    <row r="375873"/>
    <row r="375874"/>
    <row r="375875"/>
    <row r="375876"/>
    <row r="375877"/>
    <row r="375878"/>
    <row r="375879"/>
    <row r="375880"/>
    <row r="375881"/>
    <row r="375882"/>
    <row r="375883"/>
    <row r="375884"/>
    <row r="375885"/>
    <row r="375886"/>
    <row r="375887"/>
    <row r="375888"/>
    <row r="375889"/>
    <row r="375890"/>
    <row r="375891"/>
    <row r="375892"/>
    <row r="375893"/>
    <row r="375894"/>
    <row r="375895"/>
    <row r="375896"/>
    <row r="375897"/>
    <row r="375898"/>
    <row r="375899"/>
    <row r="375900"/>
    <row r="375901"/>
    <row r="375902"/>
    <row r="375903"/>
    <row r="375904"/>
    <row r="375905"/>
    <row r="375906"/>
    <row r="375907"/>
    <row r="375908"/>
    <row r="375909"/>
    <row r="375910"/>
    <row r="375911"/>
    <row r="375912"/>
    <row r="375913"/>
    <row r="375914"/>
    <row r="375915"/>
    <row r="375916"/>
    <row r="375917"/>
    <row r="375918"/>
    <row r="375919"/>
    <row r="375920"/>
    <row r="375921"/>
    <row r="375922"/>
    <row r="375923"/>
    <row r="375924"/>
    <row r="375925"/>
    <row r="375926"/>
    <row r="375927"/>
    <row r="375928"/>
    <row r="375929"/>
    <row r="375930"/>
    <row r="375931"/>
    <row r="375932"/>
    <row r="375933"/>
    <row r="375934"/>
    <row r="375935"/>
    <row r="375936"/>
    <row r="375937"/>
    <row r="375938"/>
    <row r="375939"/>
    <row r="375940"/>
    <row r="375941"/>
    <row r="375942"/>
    <row r="375943"/>
    <row r="375944"/>
    <row r="375945"/>
    <row r="375946"/>
    <row r="375947"/>
    <row r="375948"/>
    <row r="375949"/>
    <row r="375950"/>
    <row r="375951"/>
    <row r="375952"/>
    <row r="375953"/>
    <row r="375954"/>
    <row r="375955"/>
    <row r="375956"/>
    <row r="375957"/>
    <row r="375958"/>
    <row r="375959"/>
    <row r="375960"/>
    <row r="375961"/>
    <row r="375962"/>
    <row r="375963"/>
    <row r="375964"/>
    <row r="375965"/>
    <row r="375966"/>
    <row r="375967"/>
    <row r="375968"/>
    <row r="375969"/>
    <row r="375970"/>
    <row r="375971"/>
    <row r="375972"/>
    <row r="375973"/>
    <row r="375974"/>
    <row r="375975"/>
    <row r="375976"/>
    <row r="375977"/>
    <row r="375978"/>
    <row r="375979"/>
    <row r="375980"/>
    <row r="375981"/>
    <row r="375982"/>
    <row r="375983"/>
    <row r="375984"/>
    <row r="375985"/>
    <row r="375986"/>
    <row r="375987"/>
    <row r="375988"/>
    <row r="375989"/>
    <row r="375990"/>
    <row r="375991"/>
    <row r="375992"/>
    <row r="375993"/>
    <row r="375994"/>
    <row r="375995"/>
    <row r="375996"/>
    <row r="375997"/>
    <row r="375998"/>
    <row r="375999"/>
    <row r="376000"/>
    <row r="376001"/>
    <row r="376002"/>
    <row r="376003"/>
    <row r="376004"/>
    <row r="376005"/>
    <row r="376006"/>
    <row r="376007"/>
    <row r="376008"/>
    <row r="376009"/>
    <row r="376010"/>
    <row r="376011"/>
    <row r="376012"/>
    <row r="376013"/>
    <row r="376014"/>
    <row r="376015"/>
    <row r="376016"/>
    <row r="376017"/>
    <row r="376018"/>
    <row r="376019"/>
    <row r="376020"/>
    <row r="376021"/>
    <row r="376022"/>
    <row r="376023"/>
    <row r="376024"/>
    <row r="376025"/>
    <row r="376026"/>
    <row r="376027"/>
    <row r="376028"/>
    <row r="376029"/>
    <row r="376030"/>
    <row r="376031"/>
    <row r="376032"/>
    <row r="376033"/>
    <row r="376034"/>
    <row r="376035"/>
    <row r="376036"/>
    <row r="376037"/>
    <row r="376038"/>
    <row r="376039"/>
    <row r="376040"/>
    <row r="376041"/>
    <row r="376042"/>
    <row r="376043"/>
    <row r="376044"/>
    <row r="376045"/>
    <row r="376046"/>
    <row r="376047"/>
    <row r="376048"/>
    <row r="376049"/>
    <row r="376050"/>
    <row r="376051"/>
    <row r="376052"/>
    <row r="376053"/>
    <row r="376054"/>
    <row r="376055"/>
    <row r="376056"/>
    <row r="376057"/>
    <row r="376058"/>
    <row r="376059"/>
    <row r="376060"/>
    <row r="376061"/>
    <row r="376062"/>
    <row r="376063"/>
    <row r="376064"/>
    <row r="376065"/>
    <row r="376066"/>
    <row r="376067"/>
    <row r="376068"/>
    <row r="376069"/>
    <row r="376070"/>
    <row r="376071"/>
    <row r="376072"/>
    <row r="376073"/>
    <row r="376074"/>
    <row r="376075"/>
    <row r="376076"/>
    <row r="376077"/>
    <row r="376078"/>
    <row r="376079"/>
    <row r="376080"/>
    <row r="376081"/>
    <row r="376082"/>
    <row r="376083"/>
    <row r="376084"/>
    <row r="376085"/>
    <row r="376086"/>
    <row r="376087"/>
    <row r="376088"/>
    <row r="376089"/>
    <row r="376090"/>
    <row r="376091"/>
    <row r="376092"/>
    <row r="376093"/>
    <row r="376094"/>
    <row r="376095"/>
    <row r="376096"/>
    <row r="376097"/>
    <row r="376098"/>
    <row r="376099"/>
    <row r="376100"/>
    <row r="376101"/>
    <row r="376102"/>
    <row r="376103"/>
    <row r="376104"/>
    <row r="376105"/>
    <row r="376106"/>
    <row r="376107"/>
    <row r="376108"/>
    <row r="376109"/>
    <row r="376110"/>
    <row r="376111"/>
    <row r="376112"/>
    <row r="376113"/>
    <row r="376114"/>
    <row r="376115"/>
    <row r="376116"/>
    <row r="376117"/>
    <row r="376118"/>
    <row r="376119"/>
    <row r="376120"/>
    <row r="376121"/>
    <row r="376122"/>
    <row r="376123"/>
    <row r="376124"/>
    <row r="376125"/>
    <row r="376126"/>
    <row r="376127"/>
    <row r="376128"/>
    <row r="376129"/>
    <row r="376130"/>
    <row r="376131"/>
    <row r="376132"/>
    <row r="376133"/>
    <row r="376134"/>
    <row r="376135"/>
    <row r="376136"/>
    <row r="376137"/>
    <row r="376138"/>
    <row r="376139"/>
    <row r="376140"/>
    <row r="376141"/>
    <row r="376142"/>
    <row r="376143"/>
    <row r="376144"/>
    <row r="376145"/>
    <row r="376146"/>
    <row r="376147"/>
    <row r="376148"/>
    <row r="376149"/>
    <row r="376150"/>
    <row r="376151"/>
    <row r="376152"/>
    <row r="376153"/>
    <row r="376154"/>
    <row r="376155"/>
    <row r="376156"/>
    <row r="376157"/>
    <row r="376158"/>
    <row r="376159"/>
    <row r="376160"/>
    <row r="376161"/>
    <row r="376162"/>
    <row r="376163"/>
    <row r="376164"/>
    <row r="376165"/>
    <row r="376166"/>
    <row r="376167"/>
    <row r="376168"/>
    <row r="376169"/>
    <row r="376170"/>
    <row r="376171"/>
    <row r="376172"/>
    <row r="376173"/>
    <row r="376174"/>
    <row r="376175"/>
    <row r="376176"/>
    <row r="376177"/>
    <row r="376178"/>
    <row r="376179"/>
    <row r="376180"/>
    <row r="376181"/>
    <row r="376182"/>
    <row r="376183"/>
    <row r="376184"/>
    <row r="376185"/>
    <row r="376186"/>
    <row r="376187"/>
    <row r="376188"/>
    <row r="376189"/>
    <row r="376190"/>
    <row r="376191"/>
    <row r="376192"/>
    <row r="376193"/>
    <row r="376194"/>
    <row r="376195"/>
    <row r="376196"/>
    <row r="376197"/>
    <row r="376198"/>
    <row r="376199"/>
    <row r="376200"/>
    <row r="376201"/>
    <row r="376202"/>
    <row r="376203"/>
    <row r="376204"/>
    <row r="376205"/>
    <row r="376206"/>
    <row r="376207"/>
    <row r="376208"/>
    <row r="376209"/>
    <row r="376210"/>
    <row r="376211"/>
    <row r="376212"/>
    <row r="376213"/>
    <row r="376214"/>
    <row r="376215"/>
    <row r="376216"/>
    <row r="376217"/>
    <row r="376218"/>
    <row r="376219"/>
    <row r="376220"/>
    <row r="376221"/>
    <row r="376222"/>
    <row r="376223"/>
    <row r="376224"/>
    <row r="376225"/>
    <row r="376226"/>
    <row r="376227"/>
    <row r="376228"/>
    <row r="376229"/>
    <row r="376230"/>
    <row r="376231"/>
    <row r="376232"/>
    <row r="376233"/>
    <row r="376234"/>
    <row r="376235"/>
    <row r="376236"/>
    <row r="376237"/>
    <row r="376238"/>
    <row r="376239"/>
    <row r="376240"/>
    <row r="376241"/>
    <row r="376242"/>
    <row r="376243"/>
    <row r="376244"/>
    <row r="376245"/>
    <row r="376246"/>
    <row r="376247"/>
    <row r="376248"/>
    <row r="376249"/>
    <row r="376250"/>
    <row r="376251"/>
    <row r="376252"/>
    <row r="376253"/>
    <row r="376254"/>
    <row r="376255"/>
    <row r="376256"/>
    <row r="376257"/>
    <row r="376258"/>
    <row r="376259"/>
    <row r="376260"/>
    <row r="376261"/>
    <row r="376262"/>
    <row r="376263"/>
    <row r="376264"/>
    <row r="376265"/>
    <row r="376266"/>
    <row r="376267"/>
    <row r="376268"/>
    <row r="376269"/>
    <row r="376270"/>
    <row r="376271"/>
    <row r="376272"/>
    <row r="376273"/>
    <row r="376274"/>
    <row r="376275"/>
    <row r="376276"/>
    <row r="376277"/>
    <row r="376278"/>
    <row r="376279"/>
    <row r="376280"/>
    <row r="376281"/>
    <row r="376282"/>
    <row r="376283"/>
    <row r="376284"/>
    <row r="376285"/>
    <row r="376286"/>
    <row r="376287"/>
    <row r="376288"/>
    <row r="376289"/>
    <row r="376290"/>
    <row r="376291"/>
    <row r="376292"/>
    <row r="376293"/>
    <row r="376294"/>
    <row r="376295"/>
    <row r="376296"/>
    <row r="376297"/>
    <row r="376298"/>
    <row r="376299"/>
    <row r="376300"/>
    <row r="376301"/>
    <row r="376302"/>
    <row r="376303"/>
    <row r="376304"/>
    <row r="376305"/>
    <row r="376306"/>
    <row r="376307"/>
    <row r="376308"/>
    <row r="376309"/>
    <row r="376310"/>
    <row r="376311"/>
    <row r="376312"/>
    <row r="376313"/>
    <row r="376314"/>
    <row r="376315"/>
    <row r="376316"/>
    <row r="376317"/>
    <row r="376318"/>
    <row r="376319"/>
    <row r="376320"/>
    <row r="376321"/>
    <row r="376322"/>
    <row r="376323"/>
    <row r="376324"/>
    <row r="376325"/>
    <row r="376326"/>
    <row r="376327"/>
    <row r="376328"/>
    <row r="376329"/>
    <row r="376330"/>
    <row r="376331"/>
    <row r="376332"/>
    <row r="376333"/>
    <row r="376334"/>
    <row r="376335"/>
    <row r="376336"/>
    <row r="376337"/>
    <row r="376338"/>
    <row r="376339"/>
    <row r="376340"/>
    <row r="376341"/>
    <row r="376342"/>
    <row r="376343"/>
    <row r="376344"/>
    <row r="376345"/>
    <row r="376346"/>
    <row r="376347"/>
    <row r="376348"/>
    <row r="376349"/>
    <row r="376350"/>
    <row r="376351"/>
    <row r="376352"/>
    <row r="376353"/>
    <row r="376354"/>
    <row r="376355"/>
    <row r="376356"/>
    <row r="376357"/>
    <row r="376358"/>
    <row r="376359"/>
    <row r="376360"/>
    <row r="376361"/>
    <row r="376362"/>
    <row r="376363"/>
    <row r="376364"/>
    <row r="376365"/>
    <row r="376366"/>
    <row r="376367"/>
    <row r="376368"/>
    <row r="376369"/>
    <row r="376370"/>
    <row r="376371"/>
    <row r="376372"/>
    <row r="376373"/>
    <row r="376374"/>
    <row r="376375"/>
    <row r="376376"/>
    <row r="376377"/>
    <row r="376378"/>
    <row r="376379"/>
    <row r="376380"/>
    <row r="376381"/>
    <row r="376382"/>
    <row r="376383"/>
    <row r="376384"/>
    <row r="376385"/>
    <row r="376386"/>
    <row r="376387"/>
    <row r="376388"/>
    <row r="376389"/>
    <row r="376390"/>
    <row r="376391"/>
    <row r="376392"/>
    <row r="376393"/>
    <row r="376394"/>
    <row r="376395"/>
    <row r="376396"/>
    <row r="376397"/>
    <row r="376398"/>
    <row r="376399"/>
    <row r="376400"/>
    <row r="376401"/>
    <row r="376402"/>
    <row r="376403"/>
    <row r="376404"/>
    <row r="376405"/>
    <row r="376406"/>
    <row r="376407"/>
    <row r="376408"/>
    <row r="376409"/>
    <row r="376410"/>
    <row r="376411"/>
    <row r="376412"/>
    <row r="376413"/>
    <row r="376414"/>
    <row r="376415"/>
    <row r="376416"/>
    <row r="376417"/>
    <row r="376418"/>
    <row r="376419"/>
    <row r="376420"/>
    <row r="376421"/>
    <row r="376422"/>
    <row r="376423"/>
    <row r="376424"/>
    <row r="376425"/>
    <row r="376426"/>
    <row r="376427"/>
    <row r="376428"/>
    <row r="376429"/>
    <row r="376430"/>
    <row r="376431"/>
    <row r="376432"/>
    <row r="376433"/>
    <row r="376434"/>
    <row r="376435"/>
    <row r="376436"/>
    <row r="376437"/>
    <row r="376438"/>
    <row r="376439"/>
    <row r="376440"/>
    <row r="376441"/>
    <row r="376442"/>
    <row r="376443"/>
    <row r="376444"/>
    <row r="376445"/>
    <row r="376446"/>
    <row r="376447"/>
    <row r="376448"/>
    <row r="376449"/>
    <row r="376450"/>
    <row r="376451"/>
    <row r="376452"/>
    <row r="376453"/>
    <row r="376454"/>
    <row r="376455"/>
    <row r="376456"/>
    <row r="376457"/>
    <row r="376458"/>
    <row r="376459"/>
    <row r="376460"/>
    <row r="376461"/>
    <row r="376462"/>
    <row r="376463"/>
    <row r="376464"/>
    <row r="376465"/>
    <row r="376466"/>
    <row r="376467"/>
    <row r="376468"/>
    <row r="376469"/>
    <row r="376470"/>
    <row r="376471"/>
    <row r="376472"/>
    <row r="376473"/>
    <row r="376474"/>
    <row r="376475"/>
    <row r="376476"/>
    <row r="376477"/>
    <row r="376478"/>
    <row r="376479"/>
    <row r="376480"/>
    <row r="376481"/>
    <row r="376482"/>
    <row r="376483"/>
    <row r="376484"/>
    <row r="376485"/>
    <row r="376486"/>
    <row r="376487"/>
    <row r="376488"/>
    <row r="376489"/>
    <row r="376490"/>
    <row r="376491"/>
    <row r="376492"/>
    <row r="376493"/>
    <row r="376494"/>
    <row r="376495"/>
    <row r="376496"/>
    <row r="376497"/>
    <row r="376498"/>
    <row r="376499"/>
    <row r="376500"/>
    <row r="376501"/>
    <row r="376502"/>
    <row r="376503"/>
    <row r="376504"/>
    <row r="376505"/>
    <row r="376506"/>
    <row r="376507"/>
    <row r="376508"/>
    <row r="376509"/>
    <row r="376510"/>
    <row r="376511"/>
    <row r="376512"/>
    <row r="376513"/>
    <row r="376514"/>
    <row r="376515"/>
    <row r="376516"/>
    <row r="376517"/>
    <row r="376518"/>
    <row r="376519"/>
    <row r="376520"/>
    <row r="376521"/>
    <row r="376522"/>
    <row r="376523"/>
    <row r="376524"/>
    <row r="376525"/>
    <row r="376526"/>
    <row r="376527"/>
    <row r="376528"/>
    <row r="376529"/>
    <row r="376530"/>
    <row r="376531"/>
    <row r="376532"/>
    <row r="376533"/>
    <row r="376534"/>
    <row r="376535"/>
    <row r="376536"/>
    <row r="376537"/>
    <row r="376538"/>
    <row r="376539"/>
    <row r="376540"/>
    <row r="376541"/>
    <row r="376542"/>
    <row r="376543"/>
    <row r="376544"/>
    <row r="376545"/>
    <row r="376546"/>
    <row r="376547"/>
    <row r="376548"/>
    <row r="376549"/>
    <row r="376550"/>
    <row r="376551"/>
    <row r="376552"/>
    <row r="376553"/>
    <row r="376554"/>
    <row r="376555"/>
    <row r="376556"/>
    <row r="376557"/>
    <row r="376558"/>
    <row r="376559"/>
    <row r="376560"/>
    <row r="376561"/>
    <row r="376562"/>
    <row r="376563"/>
    <row r="376564"/>
    <row r="376565"/>
    <row r="376566"/>
    <row r="376567"/>
    <row r="376568"/>
    <row r="376569"/>
    <row r="376570"/>
    <row r="376571"/>
    <row r="376572"/>
    <row r="376573"/>
    <row r="376574"/>
    <row r="376575"/>
    <row r="376576"/>
    <row r="376577"/>
    <row r="376578"/>
    <row r="376579"/>
    <row r="376580"/>
    <row r="376581"/>
    <row r="376582"/>
    <row r="376583"/>
    <row r="376584"/>
    <row r="376585"/>
    <row r="376586"/>
    <row r="376587"/>
    <row r="376588"/>
    <row r="376589"/>
    <row r="376590"/>
    <row r="376591"/>
    <row r="376592"/>
    <row r="376593"/>
    <row r="376594"/>
    <row r="376595"/>
    <row r="376596"/>
    <row r="376597"/>
    <row r="376598"/>
    <row r="376599"/>
    <row r="376600"/>
    <row r="376601"/>
    <row r="376602"/>
    <row r="376603"/>
    <row r="376604"/>
    <row r="376605"/>
    <row r="376606"/>
    <row r="376607"/>
    <row r="376608"/>
    <row r="376609"/>
    <row r="376610"/>
    <row r="376611"/>
    <row r="376612"/>
    <row r="376613"/>
    <row r="376614"/>
    <row r="376615"/>
    <row r="376616"/>
    <row r="376617"/>
    <row r="376618"/>
    <row r="376619"/>
    <row r="376620"/>
    <row r="376621"/>
    <row r="376622"/>
    <row r="376623"/>
    <row r="376624"/>
    <row r="376625"/>
    <row r="376626"/>
    <row r="376627"/>
    <row r="376628"/>
    <row r="376629"/>
    <row r="376630"/>
    <row r="376631"/>
    <row r="376632"/>
    <row r="376633"/>
    <row r="376634"/>
    <row r="376635"/>
    <row r="376636"/>
    <row r="376637"/>
    <row r="376638"/>
    <row r="376639"/>
    <row r="376640"/>
    <row r="376641"/>
    <row r="376642"/>
    <row r="376643"/>
    <row r="376644"/>
    <row r="376645"/>
    <row r="376646"/>
    <row r="376647"/>
    <row r="376648"/>
    <row r="376649"/>
    <row r="376650"/>
    <row r="376651"/>
    <row r="376652"/>
    <row r="376653"/>
    <row r="376654"/>
    <row r="376655"/>
    <row r="376656"/>
    <row r="376657"/>
    <row r="376658"/>
    <row r="376659"/>
    <row r="376660"/>
    <row r="376661"/>
    <row r="376662"/>
    <row r="376663"/>
    <row r="376664"/>
    <row r="376665"/>
    <row r="376666"/>
    <row r="376667"/>
    <row r="376668"/>
    <row r="376669"/>
    <row r="376670"/>
    <row r="376671"/>
    <row r="376672"/>
    <row r="376673"/>
    <row r="376674"/>
    <row r="376675"/>
    <row r="376676"/>
    <row r="376677"/>
    <row r="376678"/>
    <row r="376679"/>
    <row r="376680"/>
    <row r="376681"/>
    <row r="376682"/>
    <row r="376683"/>
    <row r="376684"/>
    <row r="376685"/>
    <row r="376686"/>
    <row r="376687"/>
    <row r="376688"/>
    <row r="376689"/>
    <row r="376690"/>
    <row r="376691"/>
    <row r="376692"/>
    <row r="376693"/>
    <row r="376694"/>
    <row r="376695"/>
    <row r="376696"/>
    <row r="376697"/>
    <row r="376698"/>
    <row r="376699"/>
    <row r="376700"/>
    <row r="376701"/>
    <row r="376702"/>
    <row r="376703"/>
    <row r="376704"/>
    <row r="376705"/>
    <row r="376706"/>
    <row r="376707"/>
    <row r="376708"/>
    <row r="376709"/>
    <row r="376710"/>
    <row r="376711"/>
    <row r="376712"/>
    <row r="376713"/>
    <row r="376714"/>
    <row r="376715"/>
    <row r="376716"/>
    <row r="376717"/>
    <row r="376718"/>
    <row r="376719"/>
    <row r="376720"/>
    <row r="376721"/>
    <row r="376722"/>
    <row r="376723"/>
    <row r="376724"/>
    <row r="376725"/>
    <row r="376726"/>
    <row r="376727"/>
    <row r="376728"/>
    <row r="376729"/>
    <row r="376730"/>
    <row r="376731"/>
    <row r="376732"/>
    <row r="376733"/>
    <row r="376734"/>
    <row r="376735"/>
    <row r="376736"/>
    <row r="376737"/>
    <row r="376738"/>
    <row r="376739"/>
    <row r="376740"/>
    <row r="376741"/>
    <row r="376742"/>
    <row r="376743"/>
    <row r="376744"/>
    <row r="376745"/>
    <row r="376746"/>
    <row r="376747"/>
    <row r="376748"/>
    <row r="376749"/>
    <row r="376750"/>
    <row r="376751"/>
    <row r="376752"/>
    <row r="376753"/>
    <row r="376754"/>
    <row r="376755"/>
    <row r="376756"/>
    <row r="376757"/>
    <row r="376758"/>
    <row r="376759"/>
    <row r="376760"/>
    <row r="376761"/>
    <row r="376762"/>
    <row r="376763"/>
    <row r="376764"/>
    <row r="376765"/>
    <row r="376766"/>
    <row r="376767"/>
    <row r="376768"/>
    <row r="376769"/>
    <row r="376770"/>
    <row r="376771"/>
    <row r="376772"/>
    <row r="376773"/>
    <row r="376774"/>
    <row r="376775"/>
    <row r="376776"/>
    <row r="376777"/>
    <row r="376778"/>
    <row r="376779"/>
    <row r="376780"/>
    <row r="376781"/>
    <row r="376782"/>
    <row r="376783"/>
    <row r="376784"/>
    <row r="376785"/>
    <row r="376786"/>
    <row r="376787"/>
    <row r="376788"/>
    <row r="376789"/>
    <row r="376790"/>
    <row r="376791"/>
    <row r="376792"/>
    <row r="376793"/>
    <row r="376794"/>
    <row r="376795"/>
    <row r="376796"/>
    <row r="376797"/>
    <row r="376798"/>
    <row r="376799"/>
    <row r="376800"/>
    <row r="376801"/>
    <row r="376802"/>
    <row r="376803"/>
    <row r="376804"/>
    <row r="376805"/>
    <row r="376806"/>
    <row r="376807"/>
    <row r="376808"/>
    <row r="376809"/>
    <row r="376810"/>
    <row r="376811"/>
    <row r="376812"/>
    <row r="376813"/>
    <row r="376814"/>
    <row r="376815"/>
    <row r="376816"/>
    <row r="376817"/>
    <row r="376818"/>
    <row r="376819"/>
    <row r="376820"/>
    <row r="376821"/>
    <row r="376822"/>
    <row r="376823"/>
    <row r="376824"/>
    <row r="376825"/>
    <row r="376826"/>
    <row r="376827"/>
    <row r="376828"/>
    <row r="376829"/>
    <row r="376830"/>
    <row r="376831"/>
    <row r="376832"/>
    <row r="376833"/>
    <row r="376834"/>
    <row r="376835"/>
    <row r="376836"/>
    <row r="376837"/>
    <row r="376838"/>
    <row r="376839"/>
    <row r="376840"/>
    <row r="376841"/>
    <row r="376842"/>
    <row r="376843"/>
    <row r="376844"/>
    <row r="376845"/>
    <row r="376846"/>
    <row r="376847"/>
    <row r="376848"/>
    <row r="376849"/>
    <row r="376850"/>
    <row r="376851"/>
    <row r="376852"/>
    <row r="376853"/>
    <row r="376854"/>
    <row r="376855"/>
    <row r="376856"/>
    <row r="376857"/>
    <row r="376858"/>
    <row r="376859"/>
    <row r="376860"/>
    <row r="376861"/>
    <row r="376862"/>
    <row r="376863"/>
    <row r="376864"/>
    <row r="376865"/>
    <row r="376866"/>
    <row r="376867"/>
    <row r="376868"/>
    <row r="376869"/>
    <row r="376870"/>
    <row r="376871"/>
    <row r="376872"/>
    <row r="376873"/>
    <row r="376874"/>
    <row r="376875"/>
    <row r="376876"/>
    <row r="376877"/>
    <row r="376878"/>
    <row r="376879"/>
    <row r="376880"/>
    <row r="376881"/>
    <row r="376882"/>
    <row r="376883"/>
    <row r="376884"/>
    <row r="376885"/>
    <row r="376886"/>
    <row r="376887"/>
    <row r="376888"/>
    <row r="376889"/>
    <row r="376890"/>
    <row r="376891"/>
    <row r="376892"/>
    <row r="376893"/>
    <row r="376894"/>
    <row r="376895"/>
    <row r="376896"/>
    <row r="376897"/>
    <row r="376898"/>
    <row r="376899"/>
    <row r="376900"/>
    <row r="376901"/>
    <row r="376902"/>
    <row r="376903"/>
    <row r="376904"/>
    <row r="376905"/>
    <row r="376906"/>
    <row r="376907"/>
    <row r="376908"/>
    <row r="376909"/>
    <row r="376910"/>
    <row r="376911"/>
    <row r="376912"/>
    <row r="376913"/>
    <row r="376914"/>
    <row r="376915"/>
    <row r="376916"/>
    <row r="376917"/>
    <row r="376918"/>
    <row r="376919"/>
    <row r="376920"/>
    <row r="376921"/>
    <row r="376922"/>
    <row r="376923"/>
    <row r="376924"/>
    <row r="376925"/>
    <row r="376926"/>
    <row r="376927"/>
    <row r="376928"/>
    <row r="376929"/>
    <row r="376930"/>
    <row r="376931"/>
    <row r="376932"/>
    <row r="376933"/>
    <row r="376934"/>
    <row r="376935"/>
    <row r="376936"/>
    <row r="376937"/>
    <row r="376938"/>
    <row r="376939"/>
    <row r="376940"/>
    <row r="376941"/>
    <row r="376942"/>
    <row r="376943"/>
    <row r="376944"/>
    <row r="376945"/>
    <row r="376946"/>
    <row r="376947"/>
    <row r="376948"/>
    <row r="376949"/>
    <row r="376950"/>
    <row r="376951"/>
    <row r="376952"/>
    <row r="376953"/>
    <row r="376954"/>
    <row r="376955"/>
    <row r="376956"/>
    <row r="376957"/>
    <row r="376958"/>
    <row r="376959"/>
    <row r="376960"/>
    <row r="376961"/>
    <row r="376962"/>
    <row r="376963"/>
    <row r="376964"/>
    <row r="376965"/>
    <row r="376966"/>
    <row r="376967"/>
    <row r="376968"/>
    <row r="376969"/>
    <row r="376970"/>
    <row r="376971"/>
    <row r="376972"/>
    <row r="376973"/>
    <row r="376974"/>
    <row r="376975"/>
    <row r="376976"/>
    <row r="376977"/>
    <row r="376978"/>
    <row r="376979"/>
    <row r="376980"/>
    <row r="376981"/>
    <row r="376982"/>
    <row r="376983"/>
    <row r="376984"/>
    <row r="376985"/>
    <row r="376986"/>
    <row r="376987"/>
    <row r="376988"/>
    <row r="376989"/>
    <row r="376990"/>
    <row r="376991"/>
    <row r="376992"/>
    <row r="376993"/>
    <row r="376994"/>
    <row r="376995"/>
    <row r="376996"/>
    <row r="376997"/>
    <row r="376998"/>
    <row r="376999"/>
    <row r="377000"/>
    <row r="377001"/>
    <row r="377002"/>
    <row r="377003"/>
    <row r="377004"/>
    <row r="377005"/>
    <row r="377006"/>
    <row r="377007"/>
    <row r="377008"/>
    <row r="377009"/>
    <row r="377010"/>
    <row r="377011"/>
    <row r="377012"/>
    <row r="377013"/>
    <row r="377014"/>
    <row r="377015"/>
    <row r="377016"/>
    <row r="377017"/>
    <row r="377018"/>
    <row r="377019"/>
    <row r="377020"/>
    <row r="377021"/>
    <row r="377022"/>
    <row r="377023"/>
    <row r="377024"/>
    <row r="377025"/>
    <row r="377026"/>
    <row r="377027"/>
    <row r="377028"/>
    <row r="377029"/>
    <row r="377030"/>
    <row r="377031"/>
    <row r="377032"/>
    <row r="377033"/>
    <row r="377034"/>
    <row r="377035"/>
    <row r="377036"/>
    <row r="377037"/>
    <row r="377038"/>
    <row r="377039"/>
    <row r="377040"/>
    <row r="377041"/>
    <row r="377042"/>
    <row r="377043"/>
    <row r="377044"/>
    <row r="377045"/>
    <row r="377046"/>
    <row r="377047"/>
    <row r="377048"/>
    <row r="377049"/>
    <row r="377050"/>
    <row r="377051"/>
    <row r="377052"/>
    <row r="377053"/>
    <row r="377054"/>
    <row r="377055"/>
    <row r="377056"/>
    <row r="377057"/>
    <row r="377058"/>
    <row r="377059"/>
    <row r="377060"/>
    <row r="377061"/>
    <row r="377062"/>
    <row r="377063"/>
    <row r="377064"/>
    <row r="377065"/>
    <row r="377066"/>
    <row r="377067"/>
    <row r="377068"/>
    <row r="377069"/>
    <row r="377070"/>
    <row r="377071"/>
    <row r="377072"/>
    <row r="377073"/>
    <row r="377074"/>
    <row r="377075"/>
    <row r="377076"/>
    <row r="377077"/>
    <row r="377078"/>
    <row r="377079"/>
    <row r="377080"/>
    <row r="377081"/>
    <row r="377082"/>
    <row r="377083"/>
    <row r="377084"/>
    <row r="377085"/>
    <row r="377086"/>
    <row r="377087"/>
    <row r="377088"/>
    <row r="377089"/>
    <row r="377090"/>
    <row r="377091"/>
    <row r="377092"/>
    <row r="377093"/>
    <row r="377094"/>
    <row r="377095"/>
    <row r="377096"/>
    <row r="377097"/>
    <row r="377098"/>
    <row r="377099"/>
    <row r="377100"/>
    <row r="377101"/>
    <row r="377102"/>
    <row r="377103"/>
    <row r="377104"/>
    <row r="377105"/>
    <row r="377106"/>
    <row r="377107"/>
    <row r="377108"/>
    <row r="377109"/>
    <row r="377110"/>
    <row r="377111"/>
    <row r="377112"/>
    <row r="377113"/>
    <row r="377114"/>
    <row r="377115"/>
    <row r="377116"/>
    <row r="377117"/>
    <row r="377118"/>
    <row r="377119"/>
    <row r="377120"/>
    <row r="377121"/>
    <row r="377122"/>
    <row r="377123"/>
    <row r="377124"/>
    <row r="377125"/>
    <row r="377126"/>
    <row r="377127"/>
    <row r="377128"/>
    <row r="377129"/>
    <row r="377130"/>
    <row r="377131"/>
    <row r="377132"/>
    <row r="377133"/>
    <row r="377134"/>
    <row r="377135"/>
    <row r="377136"/>
    <row r="377137"/>
    <row r="377138"/>
    <row r="377139"/>
    <row r="377140"/>
    <row r="377141"/>
    <row r="377142"/>
    <row r="377143"/>
    <row r="377144"/>
    <row r="377145"/>
    <row r="377146"/>
    <row r="377147"/>
    <row r="377148"/>
    <row r="377149"/>
    <row r="377150"/>
    <row r="377151"/>
    <row r="377152"/>
    <row r="377153"/>
    <row r="377154"/>
    <row r="377155"/>
    <row r="377156"/>
    <row r="377157"/>
    <row r="377158"/>
    <row r="377159"/>
    <row r="377160"/>
    <row r="377161"/>
    <row r="377162"/>
    <row r="377163"/>
    <row r="377164"/>
    <row r="377165"/>
    <row r="377166"/>
    <row r="377167"/>
    <row r="377168"/>
    <row r="377169"/>
    <row r="377170"/>
    <row r="377171"/>
    <row r="377172"/>
    <row r="377173"/>
    <row r="377174"/>
    <row r="377175"/>
    <row r="377176"/>
    <row r="377177"/>
    <row r="377178"/>
    <row r="377179"/>
    <row r="377180"/>
    <row r="377181"/>
    <row r="377182"/>
    <row r="377183"/>
    <row r="377184"/>
    <row r="377185"/>
    <row r="377186"/>
    <row r="377187"/>
    <row r="377188"/>
    <row r="377189"/>
    <row r="377190"/>
    <row r="377191"/>
    <row r="377192"/>
    <row r="377193"/>
    <row r="377194"/>
    <row r="377195"/>
    <row r="377196"/>
    <row r="377197"/>
    <row r="377198"/>
    <row r="377199"/>
    <row r="377200"/>
    <row r="377201"/>
    <row r="377202"/>
    <row r="377203"/>
    <row r="377204"/>
    <row r="377205"/>
    <row r="377206"/>
    <row r="377207"/>
    <row r="377208"/>
    <row r="377209"/>
    <row r="377210"/>
    <row r="377211"/>
    <row r="377212"/>
    <row r="377213"/>
    <row r="377214"/>
    <row r="377215"/>
    <row r="377216"/>
    <row r="377217"/>
    <row r="377218"/>
    <row r="377219"/>
    <row r="377220"/>
    <row r="377221"/>
    <row r="377222"/>
    <row r="377223"/>
    <row r="377224"/>
    <row r="377225"/>
    <row r="377226"/>
    <row r="377227"/>
    <row r="377228"/>
    <row r="377229"/>
    <row r="377230"/>
    <row r="377231"/>
    <row r="377232"/>
    <row r="377233"/>
    <row r="377234"/>
    <row r="377235"/>
    <row r="377236"/>
    <row r="377237"/>
    <row r="377238"/>
    <row r="377239"/>
    <row r="377240"/>
    <row r="377241"/>
    <row r="377242"/>
    <row r="377243"/>
    <row r="377244"/>
    <row r="377245"/>
    <row r="377246"/>
    <row r="377247"/>
    <row r="377248"/>
    <row r="377249"/>
    <row r="377250"/>
    <row r="377251"/>
    <row r="377252"/>
    <row r="377253"/>
    <row r="377254"/>
    <row r="377255"/>
    <row r="377256"/>
    <row r="377257"/>
    <row r="377258"/>
    <row r="377259"/>
    <row r="377260"/>
    <row r="377261"/>
    <row r="377262"/>
    <row r="377263"/>
    <row r="377264"/>
    <row r="377265"/>
    <row r="377266"/>
    <row r="377267"/>
    <row r="377268"/>
    <row r="377269"/>
    <row r="377270"/>
    <row r="377271"/>
    <row r="377272"/>
    <row r="377273"/>
    <row r="377274"/>
    <row r="377275"/>
    <row r="377276"/>
    <row r="377277"/>
    <row r="377278"/>
    <row r="377279"/>
    <row r="377280"/>
    <row r="377281"/>
    <row r="377282"/>
    <row r="377283"/>
    <row r="377284"/>
    <row r="377285"/>
    <row r="377286"/>
    <row r="377287"/>
    <row r="377288"/>
    <row r="377289"/>
    <row r="377290"/>
    <row r="377291"/>
    <row r="377292"/>
    <row r="377293"/>
    <row r="377294"/>
    <row r="377295"/>
    <row r="377296"/>
    <row r="377297"/>
    <row r="377298"/>
    <row r="377299"/>
    <row r="377300"/>
    <row r="377301"/>
    <row r="377302"/>
    <row r="377303"/>
    <row r="377304"/>
    <row r="377305"/>
    <row r="377306"/>
    <row r="377307"/>
    <row r="377308"/>
    <row r="377309"/>
    <row r="377310"/>
    <row r="377311"/>
    <row r="377312"/>
    <row r="377313"/>
    <row r="377314"/>
    <row r="377315"/>
    <row r="377316"/>
    <row r="377317"/>
    <row r="377318"/>
    <row r="377319"/>
    <row r="377320"/>
    <row r="377321"/>
    <row r="377322"/>
    <row r="377323"/>
    <row r="377324"/>
    <row r="377325"/>
    <row r="377326"/>
    <row r="377327"/>
    <row r="377328"/>
    <row r="377329"/>
    <row r="377330"/>
    <row r="377331"/>
    <row r="377332"/>
    <row r="377333"/>
    <row r="377334"/>
    <row r="377335"/>
    <row r="377336"/>
    <row r="377337"/>
    <row r="377338"/>
    <row r="377339"/>
    <row r="377340"/>
    <row r="377341"/>
    <row r="377342"/>
    <row r="377343"/>
    <row r="377344"/>
    <row r="377345"/>
    <row r="377346"/>
    <row r="377347"/>
    <row r="377348"/>
    <row r="377349"/>
    <row r="377350"/>
    <row r="377351"/>
    <row r="377352"/>
    <row r="377353"/>
    <row r="377354"/>
    <row r="377355"/>
    <row r="377356"/>
    <row r="377357"/>
    <row r="377358"/>
    <row r="377359"/>
    <row r="377360"/>
    <row r="377361"/>
    <row r="377362"/>
    <row r="377363"/>
    <row r="377364"/>
    <row r="377365"/>
    <row r="377366"/>
    <row r="377367"/>
    <row r="377368"/>
    <row r="377369"/>
    <row r="377370"/>
    <row r="377371"/>
    <row r="377372"/>
    <row r="377373"/>
    <row r="377374"/>
    <row r="377375"/>
    <row r="377376"/>
    <row r="377377"/>
    <row r="377378"/>
    <row r="377379"/>
    <row r="377380"/>
    <row r="377381"/>
    <row r="377382"/>
    <row r="377383"/>
    <row r="377384"/>
    <row r="377385"/>
    <row r="377386"/>
    <row r="377387"/>
    <row r="377388"/>
    <row r="377389"/>
    <row r="377390"/>
    <row r="377391"/>
    <row r="377392"/>
    <row r="377393"/>
    <row r="377394"/>
    <row r="377395"/>
    <row r="377396"/>
    <row r="377397"/>
    <row r="377398"/>
    <row r="377399"/>
    <row r="377400"/>
    <row r="377401"/>
    <row r="377402"/>
    <row r="377403"/>
    <row r="377404"/>
    <row r="377405"/>
    <row r="377406"/>
    <row r="377407"/>
    <row r="377408"/>
    <row r="377409"/>
    <row r="377410"/>
    <row r="377411"/>
    <row r="377412"/>
    <row r="377413"/>
    <row r="377414"/>
    <row r="377415"/>
    <row r="377416"/>
    <row r="377417"/>
    <row r="377418"/>
    <row r="377419"/>
    <row r="377420"/>
    <row r="377421"/>
    <row r="377422"/>
    <row r="377423"/>
    <row r="377424"/>
    <row r="377425"/>
    <row r="377426"/>
    <row r="377427"/>
    <row r="377428"/>
    <row r="377429"/>
    <row r="377430"/>
    <row r="377431"/>
    <row r="377432"/>
    <row r="377433"/>
    <row r="377434"/>
    <row r="377435"/>
    <row r="377436"/>
    <row r="377437"/>
    <row r="377438"/>
    <row r="377439"/>
    <row r="377440"/>
    <row r="377441"/>
    <row r="377442"/>
    <row r="377443"/>
    <row r="377444"/>
    <row r="377445"/>
    <row r="377446"/>
    <row r="377447"/>
    <row r="377448"/>
    <row r="377449"/>
    <row r="377450"/>
    <row r="377451"/>
    <row r="377452"/>
    <row r="377453"/>
    <row r="377454"/>
    <row r="377455"/>
    <row r="377456"/>
    <row r="377457"/>
    <row r="377458"/>
    <row r="377459"/>
    <row r="377460"/>
    <row r="377461"/>
    <row r="377462"/>
    <row r="377463"/>
    <row r="377464"/>
    <row r="377465"/>
    <row r="377466"/>
    <row r="377467"/>
    <row r="377468"/>
    <row r="377469"/>
    <row r="377470"/>
    <row r="377471"/>
    <row r="377472"/>
    <row r="377473"/>
    <row r="377474"/>
    <row r="377475"/>
    <row r="377476"/>
    <row r="377477"/>
    <row r="377478"/>
    <row r="377479"/>
    <row r="377480"/>
    <row r="377481"/>
    <row r="377482"/>
    <row r="377483"/>
    <row r="377484"/>
    <row r="377485"/>
    <row r="377486"/>
    <row r="377487"/>
    <row r="377488"/>
    <row r="377489"/>
    <row r="377490"/>
    <row r="377491"/>
    <row r="377492"/>
    <row r="377493"/>
    <row r="377494"/>
    <row r="377495"/>
    <row r="377496"/>
    <row r="377497"/>
    <row r="377498"/>
    <row r="377499"/>
    <row r="377500"/>
    <row r="377501"/>
    <row r="377502"/>
    <row r="377503"/>
    <row r="377504"/>
    <row r="377505"/>
    <row r="377506"/>
    <row r="377507"/>
    <row r="377508"/>
    <row r="377509"/>
    <row r="377510"/>
    <row r="377511"/>
    <row r="377512"/>
    <row r="377513"/>
    <row r="377514"/>
    <row r="377515"/>
    <row r="377516"/>
    <row r="377517"/>
    <row r="377518"/>
    <row r="377519"/>
    <row r="377520"/>
    <row r="377521"/>
    <row r="377522"/>
    <row r="377523"/>
    <row r="377524"/>
    <row r="377525"/>
    <row r="377526"/>
    <row r="377527"/>
    <row r="377528"/>
    <row r="377529"/>
    <row r="377530"/>
    <row r="377531"/>
    <row r="377532"/>
    <row r="377533"/>
    <row r="377534"/>
    <row r="377535"/>
    <row r="377536"/>
    <row r="377537"/>
    <row r="377538"/>
    <row r="377539"/>
    <row r="377540"/>
    <row r="377541"/>
    <row r="377542"/>
    <row r="377543"/>
    <row r="377544"/>
    <row r="377545"/>
    <row r="377546"/>
    <row r="377547"/>
    <row r="377548"/>
    <row r="377549"/>
    <row r="377550"/>
    <row r="377551"/>
    <row r="377552"/>
    <row r="377553"/>
    <row r="377554"/>
    <row r="377555"/>
    <row r="377556"/>
    <row r="377557"/>
    <row r="377558"/>
    <row r="377559"/>
    <row r="377560"/>
    <row r="377561"/>
    <row r="377562"/>
    <row r="377563"/>
    <row r="377564"/>
    <row r="377565"/>
    <row r="377566"/>
    <row r="377567"/>
    <row r="377568"/>
    <row r="377569"/>
    <row r="377570"/>
    <row r="377571"/>
    <row r="377572"/>
    <row r="377573"/>
    <row r="377574"/>
    <row r="377575"/>
    <row r="377576"/>
    <row r="377577"/>
    <row r="377578"/>
    <row r="377579"/>
    <row r="377580"/>
    <row r="377581"/>
    <row r="377582"/>
    <row r="377583"/>
    <row r="377584"/>
    <row r="377585"/>
    <row r="377586"/>
    <row r="377587"/>
    <row r="377588"/>
    <row r="377589"/>
    <row r="377590"/>
    <row r="377591"/>
    <row r="377592"/>
    <row r="377593"/>
    <row r="377594"/>
    <row r="377595"/>
    <row r="377596"/>
    <row r="377597"/>
    <row r="377598"/>
    <row r="377599"/>
    <row r="377600"/>
    <row r="377601"/>
    <row r="377602"/>
    <row r="377603"/>
    <row r="377604"/>
    <row r="377605"/>
    <row r="377606"/>
    <row r="377607"/>
    <row r="377608"/>
    <row r="377609"/>
    <row r="377610"/>
    <row r="377611"/>
    <row r="377612"/>
    <row r="377613"/>
    <row r="377614"/>
    <row r="377615"/>
    <row r="377616"/>
    <row r="377617"/>
    <row r="377618"/>
    <row r="377619"/>
    <row r="377620"/>
    <row r="377621"/>
    <row r="377622"/>
    <row r="377623"/>
    <row r="377624"/>
    <row r="377625"/>
    <row r="377626"/>
    <row r="377627"/>
    <row r="377628"/>
    <row r="377629"/>
    <row r="377630"/>
    <row r="377631"/>
    <row r="377632"/>
    <row r="377633"/>
    <row r="377634"/>
    <row r="377635"/>
    <row r="377636"/>
    <row r="377637"/>
    <row r="377638"/>
    <row r="377639"/>
    <row r="377640"/>
    <row r="377641"/>
    <row r="377642"/>
    <row r="377643"/>
    <row r="377644"/>
    <row r="377645"/>
    <row r="377646"/>
    <row r="377647"/>
    <row r="377648"/>
    <row r="377649"/>
    <row r="377650"/>
    <row r="377651"/>
    <row r="377652"/>
    <row r="377653"/>
    <row r="377654"/>
    <row r="377655"/>
    <row r="377656"/>
    <row r="377657"/>
    <row r="377658"/>
    <row r="377659"/>
    <row r="377660"/>
    <row r="377661"/>
    <row r="377662"/>
    <row r="377663"/>
    <row r="377664"/>
    <row r="377665"/>
    <row r="377666"/>
    <row r="377667"/>
    <row r="377668"/>
    <row r="377669"/>
    <row r="377670"/>
    <row r="377671"/>
    <row r="377672"/>
    <row r="377673"/>
    <row r="377674"/>
    <row r="377675"/>
    <row r="377676"/>
    <row r="377677"/>
    <row r="377678"/>
    <row r="377679"/>
    <row r="377680"/>
    <row r="377681"/>
    <row r="377682"/>
    <row r="377683"/>
    <row r="377684"/>
    <row r="377685"/>
    <row r="377686"/>
    <row r="377687"/>
    <row r="377688"/>
    <row r="377689"/>
    <row r="377690"/>
    <row r="377691"/>
    <row r="377692"/>
    <row r="377693"/>
    <row r="377694"/>
    <row r="377695"/>
    <row r="377696"/>
    <row r="377697"/>
    <row r="377698"/>
    <row r="377699"/>
    <row r="377700"/>
    <row r="377701"/>
    <row r="377702"/>
    <row r="377703"/>
    <row r="377704"/>
    <row r="377705"/>
    <row r="377706"/>
    <row r="377707"/>
    <row r="377708"/>
    <row r="377709"/>
    <row r="377710"/>
    <row r="377711"/>
    <row r="377712"/>
    <row r="377713"/>
    <row r="377714"/>
    <row r="377715"/>
    <row r="377716"/>
    <row r="377717"/>
    <row r="377718"/>
    <row r="377719"/>
    <row r="377720"/>
    <row r="377721"/>
    <row r="377722"/>
    <row r="377723"/>
    <row r="377724"/>
    <row r="377725"/>
    <row r="377726"/>
    <row r="377727"/>
    <row r="377728"/>
    <row r="377729"/>
    <row r="377730"/>
    <row r="377731"/>
    <row r="377732"/>
    <row r="377733"/>
    <row r="377734"/>
    <row r="377735"/>
    <row r="377736"/>
    <row r="377737"/>
    <row r="377738"/>
    <row r="377739"/>
    <row r="377740"/>
    <row r="377741"/>
    <row r="377742"/>
    <row r="377743"/>
    <row r="377744"/>
    <row r="377745"/>
    <row r="377746"/>
    <row r="377747"/>
    <row r="377748"/>
    <row r="377749"/>
    <row r="377750"/>
    <row r="377751"/>
    <row r="377752"/>
    <row r="377753"/>
    <row r="377754"/>
    <row r="377755"/>
    <row r="377756"/>
    <row r="377757"/>
    <row r="377758"/>
    <row r="377759"/>
    <row r="377760"/>
    <row r="377761"/>
    <row r="377762"/>
    <row r="377763"/>
    <row r="377764"/>
    <row r="377765"/>
    <row r="377766"/>
    <row r="377767"/>
    <row r="377768"/>
    <row r="377769"/>
    <row r="377770"/>
    <row r="377771"/>
    <row r="377772"/>
    <row r="377773"/>
    <row r="377774"/>
    <row r="377775"/>
    <row r="377776"/>
    <row r="377777"/>
    <row r="377778"/>
    <row r="377779"/>
    <row r="377780"/>
    <row r="377781"/>
    <row r="377782"/>
    <row r="377783"/>
    <row r="377784"/>
    <row r="377785"/>
    <row r="377786"/>
    <row r="377787"/>
    <row r="377788"/>
    <row r="377789"/>
    <row r="377790"/>
    <row r="377791"/>
    <row r="377792"/>
    <row r="377793"/>
    <row r="377794"/>
    <row r="377795"/>
    <row r="377796"/>
    <row r="377797"/>
    <row r="377798"/>
    <row r="377799"/>
    <row r="377800"/>
    <row r="377801"/>
    <row r="377802"/>
    <row r="377803"/>
    <row r="377804"/>
    <row r="377805"/>
    <row r="377806"/>
    <row r="377807"/>
    <row r="377808"/>
    <row r="377809"/>
    <row r="377810"/>
    <row r="377811"/>
    <row r="377812"/>
    <row r="377813"/>
    <row r="377814"/>
    <row r="377815"/>
    <row r="377816"/>
    <row r="377817"/>
    <row r="377818"/>
    <row r="377819"/>
    <row r="377820"/>
    <row r="377821"/>
    <row r="377822"/>
    <row r="377823"/>
    <row r="377824"/>
    <row r="377825"/>
    <row r="377826"/>
    <row r="377827"/>
    <row r="377828"/>
    <row r="377829"/>
    <row r="377830"/>
    <row r="377831"/>
    <row r="377832"/>
    <row r="377833"/>
    <row r="377834"/>
    <row r="377835"/>
    <row r="377836"/>
    <row r="377837"/>
    <row r="377838"/>
    <row r="377839"/>
    <row r="377840"/>
    <row r="377841"/>
    <row r="377842"/>
    <row r="377843"/>
    <row r="377844"/>
    <row r="377845"/>
    <row r="377846"/>
    <row r="377847"/>
    <row r="377848"/>
    <row r="377849"/>
    <row r="377850"/>
    <row r="377851"/>
    <row r="377852"/>
    <row r="377853"/>
    <row r="377854"/>
    <row r="377855"/>
    <row r="377856"/>
    <row r="377857"/>
    <row r="377858"/>
    <row r="377859"/>
    <row r="377860"/>
    <row r="377861"/>
    <row r="377862"/>
    <row r="377863"/>
    <row r="377864"/>
    <row r="377865"/>
    <row r="377866"/>
    <row r="377867"/>
    <row r="377868"/>
    <row r="377869"/>
    <row r="377870"/>
    <row r="377871"/>
    <row r="377872"/>
    <row r="377873"/>
    <row r="377874"/>
    <row r="377875"/>
    <row r="377876"/>
    <row r="377877"/>
    <row r="377878"/>
    <row r="377879"/>
    <row r="377880"/>
    <row r="377881"/>
    <row r="377882"/>
    <row r="377883"/>
    <row r="377884"/>
    <row r="377885"/>
    <row r="377886"/>
    <row r="377887"/>
    <row r="377888"/>
    <row r="377889"/>
    <row r="377890"/>
    <row r="377891"/>
    <row r="377892"/>
    <row r="377893"/>
    <row r="377894"/>
    <row r="377895"/>
    <row r="377896"/>
    <row r="377897"/>
    <row r="377898"/>
    <row r="377899"/>
    <row r="377900"/>
    <row r="377901"/>
    <row r="377902"/>
    <row r="377903"/>
    <row r="377904"/>
    <row r="377905"/>
    <row r="377906"/>
    <row r="377907"/>
    <row r="377908"/>
    <row r="377909"/>
    <row r="377910"/>
    <row r="377911"/>
    <row r="377912"/>
    <row r="377913"/>
    <row r="377914"/>
    <row r="377915"/>
    <row r="377916"/>
    <row r="377917"/>
    <row r="377918"/>
    <row r="377919"/>
    <row r="377920"/>
    <row r="377921"/>
    <row r="377922"/>
    <row r="377923"/>
    <row r="377924"/>
    <row r="377925"/>
    <row r="377926"/>
    <row r="377927"/>
    <row r="377928"/>
    <row r="377929"/>
    <row r="377930"/>
    <row r="377931"/>
    <row r="377932"/>
    <row r="377933"/>
    <row r="377934"/>
    <row r="377935"/>
    <row r="377936"/>
    <row r="377937"/>
    <row r="377938"/>
    <row r="377939"/>
    <row r="377940"/>
    <row r="377941"/>
    <row r="377942"/>
    <row r="377943"/>
    <row r="377944"/>
    <row r="377945"/>
    <row r="377946"/>
    <row r="377947"/>
    <row r="377948"/>
    <row r="377949"/>
    <row r="377950"/>
    <row r="377951"/>
    <row r="377952"/>
    <row r="377953"/>
    <row r="377954"/>
    <row r="377955"/>
    <row r="377956"/>
    <row r="377957"/>
    <row r="377958"/>
    <row r="377959"/>
    <row r="377960"/>
    <row r="377961"/>
    <row r="377962"/>
    <row r="377963"/>
    <row r="377964"/>
    <row r="377965"/>
    <row r="377966"/>
    <row r="377967"/>
    <row r="377968"/>
    <row r="377969"/>
    <row r="377970"/>
    <row r="377971"/>
    <row r="377972"/>
    <row r="377973"/>
    <row r="377974"/>
    <row r="377975"/>
    <row r="377976"/>
    <row r="377977"/>
    <row r="377978"/>
    <row r="377979"/>
    <row r="377980"/>
    <row r="377981"/>
    <row r="377982"/>
    <row r="377983"/>
    <row r="377984"/>
    <row r="377985"/>
    <row r="377986"/>
    <row r="377987"/>
    <row r="377988"/>
    <row r="377989"/>
    <row r="377990"/>
    <row r="377991"/>
    <row r="377992"/>
    <row r="377993"/>
    <row r="377994"/>
    <row r="377995"/>
    <row r="377996"/>
    <row r="377997"/>
    <row r="377998"/>
    <row r="377999"/>
    <row r="378000"/>
    <row r="378001"/>
    <row r="378002"/>
    <row r="378003"/>
    <row r="378004"/>
    <row r="378005"/>
    <row r="378006"/>
    <row r="378007"/>
    <row r="378008"/>
    <row r="378009"/>
    <row r="378010"/>
    <row r="378011"/>
    <row r="378012"/>
    <row r="378013"/>
    <row r="378014"/>
    <row r="378015"/>
    <row r="378016"/>
    <row r="378017"/>
    <row r="378018"/>
    <row r="378019"/>
    <row r="378020"/>
    <row r="378021"/>
    <row r="378022"/>
    <row r="378023"/>
    <row r="378024"/>
    <row r="378025"/>
    <row r="378026"/>
    <row r="378027"/>
    <row r="378028"/>
    <row r="378029"/>
    <row r="378030"/>
    <row r="378031"/>
    <row r="378032"/>
    <row r="378033"/>
    <row r="378034"/>
    <row r="378035"/>
    <row r="378036"/>
    <row r="378037"/>
    <row r="378038"/>
    <row r="378039"/>
    <row r="378040"/>
    <row r="378041"/>
    <row r="378042"/>
    <row r="378043"/>
    <row r="378044"/>
    <row r="378045"/>
    <row r="378046"/>
    <row r="378047"/>
    <row r="378048"/>
    <row r="378049"/>
    <row r="378050"/>
    <row r="378051"/>
    <row r="378052"/>
    <row r="378053"/>
    <row r="378054"/>
    <row r="378055"/>
    <row r="378056"/>
    <row r="378057"/>
    <row r="378058"/>
    <row r="378059"/>
    <row r="378060"/>
    <row r="378061"/>
    <row r="378062"/>
    <row r="378063"/>
    <row r="378064"/>
    <row r="378065"/>
    <row r="378066"/>
    <row r="378067"/>
    <row r="378068"/>
    <row r="378069"/>
    <row r="378070"/>
    <row r="378071"/>
    <row r="378072"/>
    <row r="378073"/>
    <row r="378074"/>
    <row r="378075"/>
    <row r="378076"/>
    <row r="378077"/>
    <row r="378078"/>
    <row r="378079"/>
    <row r="378080"/>
    <row r="378081"/>
    <row r="378082"/>
    <row r="378083"/>
    <row r="378084"/>
    <row r="378085"/>
    <row r="378086"/>
    <row r="378087"/>
    <row r="378088"/>
    <row r="378089"/>
    <row r="378090"/>
    <row r="378091"/>
    <row r="378092"/>
    <row r="378093"/>
    <row r="378094"/>
    <row r="378095"/>
    <row r="378096"/>
    <row r="378097"/>
    <row r="378098"/>
    <row r="378099"/>
    <row r="378100"/>
    <row r="378101"/>
    <row r="378102"/>
    <row r="378103"/>
    <row r="378104"/>
    <row r="378105"/>
    <row r="378106"/>
    <row r="378107"/>
    <row r="378108"/>
    <row r="378109"/>
    <row r="378110"/>
    <row r="378111"/>
    <row r="378112"/>
    <row r="378113"/>
    <row r="378114"/>
    <row r="378115"/>
    <row r="378116"/>
    <row r="378117"/>
    <row r="378118"/>
    <row r="378119"/>
    <row r="378120"/>
    <row r="378121"/>
    <row r="378122"/>
    <row r="378123"/>
    <row r="378124"/>
    <row r="378125"/>
    <row r="378126"/>
    <row r="378127"/>
    <row r="378128"/>
    <row r="378129"/>
    <row r="378130"/>
    <row r="378131"/>
    <row r="378132"/>
    <row r="378133"/>
    <row r="378134"/>
    <row r="378135"/>
    <row r="378136"/>
    <row r="378137"/>
    <row r="378138"/>
    <row r="378139"/>
    <row r="378140"/>
    <row r="378141"/>
    <row r="378142"/>
    <row r="378143"/>
    <row r="378144"/>
    <row r="378145"/>
    <row r="378146"/>
    <row r="378147"/>
    <row r="378148"/>
    <row r="378149"/>
    <row r="378150"/>
    <row r="378151"/>
    <row r="378152"/>
    <row r="378153"/>
    <row r="378154"/>
    <row r="378155"/>
    <row r="378156"/>
    <row r="378157"/>
    <row r="378158"/>
    <row r="378159"/>
    <row r="378160"/>
    <row r="378161"/>
    <row r="378162"/>
    <row r="378163"/>
    <row r="378164"/>
    <row r="378165"/>
    <row r="378166"/>
    <row r="378167"/>
    <row r="378168"/>
    <row r="378169"/>
    <row r="378170"/>
    <row r="378171"/>
    <row r="378172"/>
    <row r="378173"/>
    <row r="378174"/>
    <row r="378175"/>
    <row r="378176"/>
    <row r="378177"/>
    <row r="378178"/>
    <row r="378179"/>
    <row r="378180"/>
    <row r="378181"/>
    <row r="378182"/>
    <row r="378183"/>
    <row r="378184"/>
    <row r="378185"/>
    <row r="378186"/>
    <row r="378187"/>
    <row r="378188"/>
    <row r="378189"/>
    <row r="378190"/>
    <row r="378191"/>
    <row r="378192"/>
    <row r="378193"/>
    <row r="378194"/>
    <row r="378195"/>
    <row r="378196"/>
    <row r="378197"/>
    <row r="378198"/>
    <row r="378199"/>
    <row r="378200"/>
    <row r="378201"/>
    <row r="378202"/>
    <row r="378203"/>
    <row r="378204"/>
    <row r="378205"/>
    <row r="378206"/>
    <row r="378207"/>
    <row r="378208"/>
    <row r="378209"/>
    <row r="378210"/>
    <row r="378211"/>
    <row r="378212"/>
    <row r="378213"/>
    <row r="378214"/>
    <row r="378215"/>
    <row r="378216"/>
    <row r="378217"/>
    <row r="378218"/>
    <row r="378219"/>
    <row r="378220"/>
    <row r="378221"/>
    <row r="378222"/>
    <row r="378223"/>
    <row r="378224"/>
    <row r="378225"/>
    <row r="378226"/>
    <row r="378227"/>
    <row r="378228"/>
    <row r="378229"/>
    <row r="378230"/>
    <row r="378231"/>
    <row r="378232"/>
    <row r="378233"/>
    <row r="378234"/>
    <row r="378235"/>
    <row r="378236"/>
    <row r="378237"/>
    <row r="378238"/>
    <row r="378239"/>
    <row r="378240"/>
    <row r="378241"/>
    <row r="378242"/>
    <row r="378243"/>
    <row r="378244"/>
    <row r="378245"/>
    <row r="378246"/>
    <row r="378247"/>
    <row r="378248"/>
    <row r="378249"/>
    <row r="378250"/>
    <row r="378251"/>
    <row r="378252"/>
    <row r="378253"/>
    <row r="378254"/>
    <row r="378255"/>
    <row r="378256"/>
    <row r="378257"/>
    <row r="378258"/>
    <row r="378259"/>
    <row r="378260"/>
    <row r="378261"/>
    <row r="378262"/>
    <row r="378263"/>
    <row r="378264"/>
    <row r="378265"/>
    <row r="378266"/>
    <row r="378267"/>
    <row r="378268"/>
    <row r="378269"/>
    <row r="378270"/>
    <row r="378271"/>
    <row r="378272"/>
    <row r="378273"/>
    <row r="378274"/>
    <row r="378275"/>
    <row r="378276"/>
    <row r="378277"/>
    <row r="378278"/>
    <row r="378279"/>
    <row r="378280"/>
    <row r="378281"/>
    <row r="378282"/>
    <row r="378283"/>
    <row r="378284"/>
    <row r="378285"/>
    <row r="378286"/>
    <row r="378287"/>
    <row r="378288"/>
    <row r="378289"/>
    <row r="378290"/>
    <row r="378291"/>
    <row r="378292"/>
    <row r="378293"/>
    <row r="378294"/>
    <row r="378295"/>
    <row r="378296"/>
    <row r="378297"/>
    <row r="378298"/>
    <row r="378299"/>
    <row r="378300"/>
    <row r="378301"/>
    <row r="378302"/>
    <row r="378303"/>
    <row r="378304"/>
    <row r="378305"/>
    <row r="378306"/>
    <row r="378307"/>
    <row r="378308"/>
    <row r="378309"/>
    <row r="378310"/>
    <row r="378311"/>
    <row r="378312"/>
    <row r="378313"/>
    <row r="378314"/>
    <row r="378315"/>
    <row r="378316"/>
    <row r="378317"/>
    <row r="378318"/>
    <row r="378319"/>
    <row r="378320"/>
    <row r="378321"/>
    <row r="378322"/>
    <row r="378323"/>
    <row r="378324"/>
    <row r="378325"/>
    <row r="378326"/>
    <row r="378327"/>
    <row r="378328"/>
    <row r="378329"/>
    <row r="378330"/>
    <row r="378331"/>
    <row r="378332"/>
    <row r="378333"/>
    <row r="378334"/>
    <row r="378335"/>
    <row r="378336"/>
    <row r="378337"/>
    <row r="378338"/>
    <row r="378339"/>
    <row r="378340"/>
    <row r="378341"/>
    <row r="378342"/>
    <row r="378343"/>
    <row r="378344"/>
    <row r="378345"/>
    <row r="378346"/>
    <row r="378347"/>
    <row r="378348"/>
    <row r="378349"/>
    <row r="378350"/>
    <row r="378351"/>
    <row r="378352"/>
    <row r="378353"/>
    <row r="378354"/>
    <row r="378355"/>
    <row r="378356"/>
    <row r="378357"/>
    <row r="378358"/>
    <row r="378359"/>
    <row r="378360"/>
    <row r="378361"/>
    <row r="378362"/>
    <row r="378363"/>
    <row r="378364"/>
    <row r="378365"/>
    <row r="378366"/>
    <row r="378367"/>
    <row r="378368"/>
    <row r="378369"/>
    <row r="378370"/>
    <row r="378371"/>
    <row r="378372"/>
    <row r="378373"/>
    <row r="378374"/>
    <row r="378375"/>
    <row r="378376"/>
    <row r="378377"/>
    <row r="378378"/>
    <row r="378379"/>
    <row r="378380"/>
    <row r="378381"/>
    <row r="378382"/>
    <row r="378383"/>
    <row r="378384"/>
    <row r="378385"/>
    <row r="378386"/>
    <row r="378387"/>
    <row r="378388"/>
    <row r="378389"/>
    <row r="378390"/>
    <row r="378391"/>
    <row r="378392"/>
    <row r="378393"/>
    <row r="378394"/>
    <row r="378395"/>
    <row r="378396"/>
    <row r="378397"/>
    <row r="378398"/>
    <row r="378399"/>
    <row r="378400"/>
    <row r="378401"/>
    <row r="378402"/>
    <row r="378403"/>
    <row r="378404"/>
    <row r="378405"/>
    <row r="378406"/>
    <row r="378407"/>
    <row r="378408"/>
    <row r="378409"/>
    <row r="378410"/>
    <row r="378411"/>
    <row r="378412"/>
    <row r="378413"/>
    <row r="378414"/>
    <row r="378415"/>
    <row r="378416"/>
    <row r="378417"/>
    <row r="378418"/>
    <row r="378419"/>
    <row r="378420"/>
    <row r="378421"/>
    <row r="378422"/>
    <row r="378423"/>
    <row r="378424"/>
    <row r="378425"/>
    <row r="378426"/>
    <row r="378427"/>
    <row r="378428"/>
    <row r="378429"/>
    <row r="378430"/>
    <row r="378431"/>
    <row r="378432"/>
    <row r="378433"/>
    <row r="378434"/>
    <row r="378435"/>
    <row r="378436"/>
    <row r="378437"/>
    <row r="378438"/>
    <row r="378439"/>
    <row r="378440"/>
    <row r="378441"/>
    <row r="378442"/>
    <row r="378443"/>
    <row r="378444"/>
    <row r="378445"/>
    <row r="378446"/>
    <row r="378447"/>
    <row r="378448"/>
    <row r="378449"/>
    <row r="378450"/>
    <row r="378451"/>
    <row r="378452"/>
    <row r="378453"/>
    <row r="378454"/>
    <row r="378455"/>
    <row r="378456"/>
    <row r="378457"/>
    <row r="378458"/>
    <row r="378459"/>
    <row r="378460"/>
    <row r="378461"/>
    <row r="378462"/>
    <row r="378463"/>
    <row r="378464"/>
    <row r="378465"/>
    <row r="378466"/>
    <row r="378467"/>
    <row r="378468"/>
    <row r="378469"/>
    <row r="378470"/>
    <row r="378471"/>
    <row r="378472"/>
    <row r="378473"/>
    <row r="378474"/>
    <row r="378475"/>
    <row r="378476"/>
    <row r="378477"/>
    <row r="378478"/>
    <row r="378479"/>
    <row r="378480"/>
    <row r="378481"/>
    <row r="378482"/>
    <row r="378483"/>
    <row r="378484"/>
    <row r="378485"/>
    <row r="378486"/>
    <row r="378487"/>
    <row r="378488"/>
    <row r="378489"/>
    <row r="378490"/>
    <row r="378491"/>
    <row r="378492"/>
    <row r="378493"/>
    <row r="378494"/>
    <row r="378495"/>
    <row r="378496"/>
    <row r="378497"/>
    <row r="378498"/>
    <row r="378499"/>
    <row r="378500"/>
    <row r="378501"/>
    <row r="378502"/>
    <row r="378503"/>
    <row r="378504"/>
    <row r="378505"/>
    <row r="378506"/>
    <row r="378507"/>
    <row r="378508"/>
    <row r="378509"/>
    <row r="378510"/>
    <row r="378511"/>
    <row r="378512"/>
    <row r="378513"/>
    <row r="378514"/>
    <row r="378515"/>
    <row r="378516"/>
    <row r="378517"/>
    <row r="378518"/>
    <row r="378519"/>
    <row r="378520"/>
    <row r="378521"/>
    <row r="378522"/>
    <row r="378523"/>
    <row r="378524"/>
    <row r="378525"/>
    <row r="378526"/>
    <row r="378527"/>
    <row r="378528"/>
    <row r="378529"/>
    <row r="378530"/>
    <row r="378531"/>
    <row r="378532"/>
    <row r="378533"/>
    <row r="378534"/>
    <row r="378535"/>
    <row r="378536"/>
    <row r="378537"/>
    <row r="378538"/>
    <row r="378539"/>
    <row r="378540"/>
    <row r="378541"/>
    <row r="378542"/>
    <row r="378543"/>
    <row r="378544"/>
    <row r="378545"/>
    <row r="378546"/>
    <row r="378547"/>
    <row r="378548"/>
    <row r="378549"/>
    <row r="378550"/>
    <row r="378551"/>
    <row r="378552"/>
    <row r="378553"/>
    <row r="378554"/>
    <row r="378555"/>
    <row r="378556"/>
    <row r="378557"/>
    <row r="378558"/>
    <row r="378559"/>
    <row r="378560"/>
    <row r="378561"/>
    <row r="378562"/>
    <row r="378563"/>
    <row r="378564"/>
    <row r="378565"/>
    <row r="378566"/>
    <row r="378567"/>
    <row r="378568"/>
    <row r="378569"/>
    <row r="378570"/>
    <row r="378571"/>
    <row r="378572"/>
    <row r="378573"/>
    <row r="378574"/>
    <row r="378575"/>
    <row r="378576"/>
    <row r="378577"/>
    <row r="378578"/>
    <row r="378579"/>
    <row r="378580"/>
    <row r="378581"/>
    <row r="378582"/>
    <row r="378583"/>
    <row r="378584"/>
    <row r="378585"/>
    <row r="378586"/>
    <row r="378587"/>
    <row r="378588"/>
    <row r="378589"/>
    <row r="378590"/>
    <row r="378591"/>
    <row r="378592"/>
    <row r="378593"/>
    <row r="378594"/>
    <row r="378595"/>
    <row r="378596"/>
    <row r="378597"/>
    <row r="378598"/>
    <row r="378599"/>
    <row r="378600"/>
    <row r="378601"/>
    <row r="378602"/>
    <row r="378603"/>
    <row r="378604"/>
    <row r="378605"/>
    <row r="378606"/>
    <row r="378607"/>
    <row r="378608"/>
    <row r="378609"/>
    <row r="378610"/>
    <row r="378611"/>
    <row r="378612"/>
    <row r="378613"/>
    <row r="378614"/>
    <row r="378615"/>
    <row r="378616"/>
    <row r="378617"/>
    <row r="378618"/>
    <row r="378619"/>
    <row r="378620"/>
    <row r="378621"/>
    <row r="378622"/>
    <row r="378623"/>
    <row r="378624"/>
    <row r="378625"/>
    <row r="378626"/>
    <row r="378627"/>
    <row r="378628"/>
    <row r="378629"/>
    <row r="378630"/>
    <row r="378631"/>
    <row r="378632"/>
    <row r="378633"/>
    <row r="378634"/>
    <row r="378635"/>
    <row r="378636"/>
    <row r="378637"/>
    <row r="378638"/>
    <row r="378639"/>
    <row r="378640"/>
    <row r="378641"/>
    <row r="378642"/>
    <row r="378643"/>
    <row r="378644"/>
    <row r="378645"/>
    <row r="378646"/>
    <row r="378647"/>
    <row r="378648"/>
    <row r="378649"/>
    <row r="378650"/>
    <row r="378651"/>
    <row r="378652"/>
    <row r="378653"/>
    <row r="378654"/>
    <row r="378655"/>
    <row r="378656"/>
    <row r="378657"/>
    <row r="378658"/>
    <row r="378659"/>
    <row r="378660"/>
    <row r="378661"/>
    <row r="378662"/>
    <row r="378663"/>
    <row r="378664"/>
    <row r="378665"/>
    <row r="378666"/>
    <row r="378667"/>
    <row r="378668"/>
    <row r="378669"/>
    <row r="378670"/>
    <row r="378671"/>
    <row r="378672"/>
    <row r="378673"/>
    <row r="378674"/>
    <row r="378675"/>
    <row r="378676"/>
    <row r="378677"/>
    <row r="378678"/>
    <row r="378679"/>
    <row r="378680"/>
    <row r="378681"/>
    <row r="378682"/>
    <row r="378683"/>
    <row r="378684"/>
    <row r="378685"/>
    <row r="378686"/>
    <row r="378687"/>
    <row r="378688"/>
    <row r="378689"/>
    <row r="378690"/>
    <row r="378691"/>
    <row r="378692"/>
    <row r="378693"/>
    <row r="378694"/>
    <row r="378695"/>
    <row r="378696"/>
    <row r="378697"/>
    <row r="378698"/>
    <row r="378699"/>
    <row r="378700"/>
    <row r="378701"/>
    <row r="378702"/>
    <row r="378703"/>
    <row r="378704"/>
    <row r="378705"/>
    <row r="378706"/>
    <row r="378707"/>
    <row r="378708"/>
    <row r="378709"/>
    <row r="378710"/>
    <row r="378711"/>
    <row r="378712"/>
    <row r="378713"/>
    <row r="378714"/>
    <row r="378715"/>
    <row r="378716"/>
    <row r="378717"/>
    <row r="378718"/>
    <row r="378719"/>
    <row r="378720"/>
    <row r="378721"/>
    <row r="378722"/>
    <row r="378723"/>
    <row r="378724"/>
    <row r="378725"/>
    <row r="378726"/>
    <row r="378727"/>
    <row r="378728"/>
    <row r="378729"/>
    <row r="378730"/>
    <row r="378731"/>
    <row r="378732"/>
    <row r="378733"/>
    <row r="378734"/>
    <row r="378735"/>
    <row r="378736"/>
    <row r="378737"/>
    <row r="378738"/>
    <row r="378739"/>
    <row r="378740"/>
    <row r="378741"/>
    <row r="378742"/>
    <row r="378743"/>
    <row r="378744"/>
    <row r="378745"/>
    <row r="378746"/>
    <row r="378747"/>
    <row r="378748"/>
    <row r="378749"/>
    <row r="378750"/>
    <row r="378751"/>
    <row r="378752"/>
    <row r="378753"/>
    <row r="378754"/>
    <row r="378755"/>
    <row r="378756"/>
    <row r="378757"/>
    <row r="378758"/>
    <row r="378759"/>
    <row r="378760"/>
    <row r="378761"/>
    <row r="378762"/>
    <row r="378763"/>
    <row r="378764"/>
    <row r="378765"/>
    <row r="378766"/>
    <row r="378767"/>
    <row r="378768"/>
    <row r="378769"/>
    <row r="378770"/>
    <row r="378771"/>
    <row r="378772"/>
    <row r="378773"/>
    <row r="378774"/>
    <row r="378775"/>
    <row r="378776"/>
    <row r="378777"/>
    <row r="378778"/>
    <row r="378779"/>
    <row r="378780"/>
    <row r="378781"/>
    <row r="378782"/>
    <row r="378783"/>
    <row r="378784"/>
    <row r="378785"/>
    <row r="378786"/>
    <row r="378787"/>
    <row r="378788"/>
    <row r="378789"/>
    <row r="378790"/>
    <row r="378791"/>
    <row r="378792"/>
    <row r="378793"/>
    <row r="378794"/>
    <row r="378795"/>
    <row r="378796"/>
    <row r="378797"/>
    <row r="378798"/>
    <row r="378799"/>
    <row r="378800"/>
    <row r="378801"/>
    <row r="378802"/>
    <row r="378803"/>
    <row r="378804"/>
    <row r="378805"/>
    <row r="378806"/>
    <row r="378807"/>
    <row r="378808"/>
    <row r="378809"/>
    <row r="378810"/>
    <row r="378811"/>
    <row r="378812"/>
    <row r="378813"/>
    <row r="378814"/>
    <row r="378815"/>
    <row r="378816"/>
    <row r="378817"/>
    <row r="378818"/>
    <row r="378819"/>
    <row r="378820"/>
    <row r="378821"/>
    <row r="378822"/>
    <row r="378823"/>
    <row r="378824"/>
    <row r="378825"/>
    <row r="378826"/>
    <row r="378827"/>
    <row r="378828"/>
    <row r="378829"/>
    <row r="378830"/>
    <row r="378831"/>
    <row r="378832"/>
    <row r="378833"/>
    <row r="378834"/>
    <row r="378835"/>
    <row r="378836"/>
    <row r="378837"/>
    <row r="378838"/>
    <row r="378839"/>
    <row r="378840"/>
    <row r="378841"/>
    <row r="378842"/>
    <row r="378843"/>
    <row r="378844"/>
    <row r="378845"/>
    <row r="378846"/>
    <row r="378847"/>
    <row r="378848"/>
    <row r="378849"/>
    <row r="378850"/>
    <row r="378851"/>
    <row r="378852"/>
    <row r="378853"/>
    <row r="378854"/>
    <row r="378855"/>
    <row r="378856"/>
    <row r="378857"/>
    <row r="378858"/>
    <row r="378859"/>
    <row r="378860"/>
    <row r="378861"/>
    <row r="378862"/>
    <row r="378863"/>
    <row r="378864"/>
    <row r="378865"/>
    <row r="378866"/>
    <row r="378867"/>
    <row r="378868"/>
    <row r="378869"/>
    <row r="378870"/>
    <row r="378871"/>
    <row r="378872"/>
    <row r="378873"/>
    <row r="378874"/>
    <row r="378875"/>
    <row r="378876"/>
    <row r="378877"/>
    <row r="378878"/>
    <row r="378879"/>
    <row r="378880"/>
    <row r="378881"/>
    <row r="378882"/>
    <row r="378883"/>
    <row r="378884"/>
    <row r="378885"/>
    <row r="378886"/>
    <row r="378887"/>
    <row r="378888"/>
    <row r="378889"/>
    <row r="378890"/>
    <row r="378891"/>
    <row r="378892"/>
    <row r="378893"/>
    <row r="378894"/>
    <row r="378895"/>
    <row r="378896"/>
    <row r="378897"/>
    <row r="378898"/>
    <row r="378899"/>
    <row r="378900"/>
    <row r="378901"/>
    <row r="378902"/>
    <row r="378903"/>
    <row r="378904"/>
    <row r="378905"/>
    <row r="378906"/>
    <row r="378907"/>
    <row r="378908"/>
    <row r="378909"/>
    <row r="378910"/>
    <row r="378911"/>
    <row r="378912"/>
    <row r="378913"/>
    <row r="378914"/>
    <row r="378915"/>
    <row r="378916"/>
    <row r="378917"/>
    <row r="378918"/>
    <row r="378919"/>
    <row r="378920"/>
    <row r="378921"/>
    <row r="378922"/>
    <row r="378923"/>
    <row r="378924"/>
    <row r="378925"/>
    <row r="378926"/>
    <row r="378927"/>
    <row r="378928"/>
    <row r="378929"/>
    <row r="378930"/>
    <row r="378931"/>
    <row r="378932"/>
    <row r="378933"/>
    <row r="378934"/>
    <row r="378935"/>
    <row r="378936"/>
    <row r="378937"/>
    <row r="378938"/>
    <row r="378939"/>
    <row r="378940"/>
    <row r="378941"/>
    <row r="378942"/>
    <row r="378943"/>
    <row r="378944"/>
    <row r="378945"/>
    <row r="378946"/>
    <row r="378947"/>
    <row r="378948"/>
    <row r="378949"/>
    <row r="378950"/>
    <row r="378951"/>
    <row r="378952"/>
    <row r="378953"/>
    <row r="378954"/>
    <row r="378955"/>
    <row r="378956"/>
    <row r="378957"/>
    <row r="378958"/>
    <row r="378959"/>
    <row r="378960"/>
    <row r="378961"/>
    <row r="378962"/>
    <row r="378963"/>
    <row r="378964"/>
    <row r="378965"/>
    <row r="378966"/>
    <row r="378967"/>
    <row r="378968"/>
    <row r="378969"/>
    <row r="378970"/>
    <row r="378971"/>
    <row r="378972"/>
    <row r="378973"/>
    <row r="378974"/>
    <row r="378975"/>
    <row r="378976"/>
    <row r="378977"/>
    <row r="378978"/>
    <row r="378979"/>
    <row r="378980"/>
    <row r="378981"/>
    <row r="378982"/>
    <row r="378983"/>
    <row r="378984"/>
    <row r="378985"/>
    <row r="378986"/>
    <row r="378987"/>
    <row r="378988"/>
    <row r="378989"/>
    <row r="378990"/>
    <row r="378991"/>
    <row r="378992"/>
    <row r="378993"/>
    <row r="378994"/>
    <row r="378995"/>
    <row r="378996"/>
    <row r="378997"/>
    <row r="378998"/>
    <row r="378999"/>
    <row r="379000"/>
    <row r="379001"/>
    <row r="379002"/>
    <row r="379003"/>
    <row r="379004"/>
    <row r="379005"/>
    <row r="379006"/>
    <row r="379007"/>
    <row r="379008"/>
    <row r="379009"/>
    <row r="379010"/>
    <row r="379011"/>
    <row r="379012"/>
    <row r="379013"/>
    <row r="379014"/>
    <row r="379015"/>
    <row r="379016"/>
    <row r="379017"/>
    <row r="379018"/>
    <row r="379019"/>
    <row r="379020"/>
    <row r="379021"/>
    <row r="379022"/>
    <row r="379023"/>
    <row r="379024"/>
    <row r="379025"/>
    <row r="379026"/>
    <row r="379027"/>
    <row r="379028"/>
    <row r="379029"/>
    <row r="379030"/>
    <row r="379031"/>
    <row r="379032"/>
    <row r="379033"/>
    <row r="379034"/>
    <row r="379035"/>
    <row r="379036"/>
    <row r="379037"/>
    <row r="379038"/>
    <row r="379039"/>
    <row r="379040"/>
    <row r="379041"/>
    <row r="379042"/>
    <row r="379043"/>
    <row r="379044"/>
    <row r="379045"/>
    <row r="379046"/>
    <row r="379047"/>
    <row r="379048"/>
    <row r="379049"/>
    <row r="379050"/>
    <row r="379051"/>
    <row r="379052"/>
    <row r="379053"/>
    <row r="379054"/>
    <row r="379055"/>
    <row r="379056"/>
    <row r="379057"/>
    <row r="379058"/>
    <row r="379059"/>
    <row r="379060"/>
    <row r="379061"/>
    <row r="379062"/>
    <row r="379063"/>
    <row r="379064"/>
    <row r="379065"/>
    <row r="379066"/>
    <row r="379067"/>
    <row r="379068"/>
    <row r="379069"/>
    <row r="379070"/>
    <row r="379071"/>
    <row r="379072"/>
    <row r="379073"/>
    <row r="379074"/>
    <row r="379075"/>
    <row r="379076"/>
    <row r="379077"/>
    <row r="379078"/>
    <row r="379079"/>
    <row r="379080"/>
    <row r="379081"/>
    <row r="379082"/>
    <row r="379083"/>
    <row r="379084"/>
    <row r="379085"/>
    <row r="379086"/>
    <row r="379087"/>
    <row r="379088"/>
    <row r="379089"/>
    <row r="379090"/>
    <row r="379091"/>
    <row r="379092"/>
    <row r="379093"/>
    <row r="379094"/>
    <row r="379095"/>
    <row r="379096"/>
    <row r="379097"/>
    <row r="379098"/>
    <row r="379099"/>
    <row r="379100"/>
    <row r="379101"/>
    <row r="379102"/>
    <row r="379103"/>
    <row r="379104"/>
    <row r="379105"/>
    <row r="379106"/>
    <row r="379107"/>
    <row r="379108"/>
    <row r="379109"/>
    <row r="379110"/>
    <row r="379111"/>
    <row r="379112"/>
    <row r="379113"/>
    <row r="379114"/>
    <row r="379115"/>
    <row r="379116"/>
    <row r="379117"/>
    <row r="379118"/>
    <row r="379119"/>
    <row r="379120"/>
    <row r="379121"/>
    <row r="379122"/>
    <row r="379123"/>
    <row r="379124"/>
    <row r="379125"/>
    <row r="379126"/>
    <row r="379127"/>
    <row r="379128"/>
    <row r="379129"/>
    <row r="379130"/>
    <row r="379131"/>
    <row r="379132"/>
    <row r="379133"/>
    <row r="379134"/>
    <row r="379135"/>
    <row r="379136"/>
    <row r="379137"/>
    <row r="379138"/>
    <row r="379139"/>
    <row r="379140"/>
    <row r="379141"/>
    <row r="379142"/>
    <row r="379143"/>
    <row r="379144"/>
    <row r="379145"/>
    <row r="379146"/>
    <row r="379147"/>
    <row r="379148"/>
    <row r="379149"/>
    <row r="379150"/>
    <row r="379151"/>
    <row r="379152"/>
    <row r="379153"/>
    <row r="379154"/>
    <row r="379155"/>
    <row r="379156"/>
    <row r="379157"/>
    <row r="379158"/>
    <row r="379159"/>
    <row r="379160"/>
    <row r="379161"/>
    <row r="379162"/>
    <row r="379163"/>
    <row r="379164"/>
    <row r="379165"/>
    <row r="379166"/>
    <row r="379167"/>
    <row r="379168"/>
    <row r="379169"/>
    <row r="379170"/>
    <row r="379171"/>
    <row r="379172"/>
    <row r="379173"/>
    <row r="379174"/>
    <row r="379175"/>
    <row r="379176"/>
    <row r="379177"/>
    <row r="379178"/>
    <row r="379179"/>
    <row r="379180"/>
    <row r="379181"/>
    <row r="379182"/>
    <row r="379183"/>
    <row r="379184"/>
    <row r="379185"/>
    <row r="379186"/>
    <row r="379187"/>
    <row r="379188"/>
    <row r="379189"/>
    <row r="379190"/>
    <row r="379191"/>
    <row r="379192"/>
    <row r="379193"/>
    <row r="379194"/>
    <row r="379195"/>
    <row r="379196"/>
    <row r="379197"/>
    <row r="379198"/>
    <row r="379199"/>
    <row r="379200"/>
    <row r="379201"/>
    <row r="379202"/>
    <row r="379203"/>
    <row r="379204"/>
    <row r="379205"/>
    <row r="379206"/>
    <row r="379207"/>
    <row r="379208"/>
    <row r="379209"/>
    <row r="379210"/>
    <row r="379211"/>
    <row r="379212"/>
    <row r="379213"/>
    <row r="379214"/>
    <row r="379215"/>
    <row r="379216"/>
    <row r="379217"/>
    <row r="379218"/>
    <row r="379219"/>
    <row r="379220"/>
    <row r="379221"/>
    <row r="379222"/>
    <row r="379223"/>
    <row r="379224"/>
    <row r="379225"/>
    <row r="379226"/>
    <row r="379227"/>
    <row r="379228"/>
    <row r="379229"/>
    <row r="379230"/>
    <row r="379231"/>
    <row r="379232"/>
    <row r="379233"/>
    <row r="379234"/>
    <row r="379235"/>
    <row r="379236"/>
    <row r="379237"/>
    <row r="379238"/>
    <row r="379239"/>
    <row r="379240"/>
    <row r="379241"/>
    <row r="379242"/>
    <row r="379243"/>
    <row r="379244"/>
    <row r="379245"/>
    <row r="379246"/>
    <row r="379247"/>
    <row r="379248"/>
    <row r="379249"/>
    <row r="379250"/>
    <row r="379251"/>
    <row r="379252"/>
    <row r="379253"/>
    <row r="379254"/>
    <row r="379255"/>
    <row r="379256"/>
    <row r="379257"/>
    <row r="379258"/>
    <row r="379259"/>
    <row r="379260"/>
    <row r="379261"/>
    <row r="379262"/>
    <row r="379263"/>
    <row r="379264"/>
    <row r="379265"/>
    <row r="379266"/>
    <row r="379267"/>
    <row r="379268"/>
    <row r="379269"/>
    <row r="379270"/>
    <row r="379271"/>
    <row r="379272"/>
    <row r="379273"/>
    <row r="379274"/>
    <row r="379275"/>
    <row r="379276"/>
    <row r="379277"/>
    <row r="379278"/>
    <row r="379279"/>
    <row r="379280"/>
    <row r="379281"/>
    <row r="379282"/>
    <row r="379283"/>
    <row r="379284"/>
    <row r="379285"/>
    <row r="379286"/>
    <row r="379287"/>
    <row r="379288"/>
    <row r="379289"/>
    <row r="379290"/>
    <row r="379291"/>
    <row r="379292"/>
    <row r="379293"/>
    <row r="379294"/>
    <row r="379295"/>
    <row r="379296"/>
    <row r="379297"/>
    <row r="379298"/>
    <row r="379299"/>
    <row r="379300"/>
    <row r="379301"/>
    <row r="379302"/>
    <row r="379303"/>
    <row r="379304"/>
    <row r="379305"/>
    <row r="379306"/>
    <row r="379307"/>
    <row r="379308"/>
    <row r="379309"/>
    <row r="379310"/>
    <row r="379311"/>
    <row r="379312"/>
    <row r="379313"/>
    <row r="379314"/>
    <row r="379315"/>
    <row r="379316"/>
    <row r="379317"/>
    <row r="379318"/>
    <row r="379319"/>
    <row r="379320"/>
    <row r="379321"/>
    <row r="379322"/>
    <row r="379323"/>
    <row r="379324"/>
    <row r="379325"/>
    <row r="379326"/>
    <row r="379327"/>
    <row r="379328"/>
    <row r="379329"/>
    <row r="379330"/>
    <row r="379331"/>
    <row r="379332"/>
    <row r="379333"/>
    <row r="379334"/>
    <row r="379335"/>
    <row r="379336"/>
    <row r="379337"/>
    <row r="379338"/>
    <row r="379339"/>
    <row r="379340"/>
    <row r="379341"/>
    <row r="379342"/>
    <row r="379343"/>
    <row r="379344"/>
    <row r="379345"/>
    <row r="379346"/>
    <row r="379347"/>
    <row r="379348"/>
    <row r="379349"/>
    <row r="379350"/>
    <row r="379351"/>
    <row r="379352"/>
    <row r="379353"/>
    <row r="379354"/>
    <row r="379355"/>
    <row r="379356"/>
    <row r="379357"/>
    <row r="379358"/>
    <row r="379359"/>
    <row r="379360"/>
    <row r="379361"/>
    <row r="379362"/>
    <row r="379363"/>
    <row r="379364"/>
    <row r="379365"/>
    <row r="379366"/>
    <row r="379367"/>
    <row r="379368"/>
    <row r="379369"/>
    <row r="379370"/>
    <row r="379371"/>
    <row r="379372"/>
    <row r="379373"/>
    <row r="379374"/>
    <row r="379375"/>
    <row r="379376"/>
    <row r="379377"/>
    <row r="379378"/>
    <row r="379379"/>
    <row r="379380"/>
    <row r="379381"/>
    <row r="379382"/>
    <row r="379383"/>
    <row r="379384"/>
    <row r="379385"/>
    <row r="379386"/>
    <row r="379387"/>
    <row r="379388"/>
    <row r="379389"/>
    <row r="379390"/>
    <row r="379391"/>
    <row r="379392"/>
    <row r="379393"/>
    <row r="379394"/>
    <row r="379395"/>
    <row r="379396"/>
    <row r="379397"/>
    <row r="379398"/>
    <row r="379399"/>
    <row r="379400"/>
    <row r="379401"/>
    <row r="379402"/>
    <row r="379403"/>
    <row r="379404"/>
    <row r="379405"/>
    <row r="379406"/>
    <row r="379407"/>
    <row r="379408"/>
    <row r="379409"/>
    <row r="379410"/>
    <row r="379411"/>
    <row r="379412"/>
    <row r="379413"/>
    <row r="379414"/>
    <row r="379415"/>
    <row r="379416"/>
    <row r="379417"/>
    <row r="379418"/>
    <row r="379419"/>
    <row r="379420"/>
    <row r="379421"/>
    <row r="379422"/>
    <row r="379423"/>
    <row r="379424"/>
    <row r="379425"/>
    <row r="379426"/>
    <row r="379427"/>
    <row r="379428"/>
    <row r="379429"/>
    <row r="379430"/>
    <row r="379431"/>
    <row r="379432"/>
    <row r="379433"/>
    <row r="379434"/>
    <row r="379435"/>
    <row r="379436"/>
    <row r="379437"/>
    <row r="379438"/>
    <row r="379439"/>
    <row r="379440"/>
    <row r="379441"/>
    <row r="379442"/>
    <row r="379443"/>
    <row r="379444"/>
    <row r="379445"/>
    <row r="379446"/>
    <row r="379447"/>
    <row r="379448"/>
    <row r="379449"/>
    <row r="379450"/>
    <row r="379451"/>
    <row r="379452"/>
    <row r="379453"/>
    <row r="379454"/>
    <row r="379455"/>
    <row r="379456"/>
    <row r="379457"/>
    <row r="379458"/>
    <row r="379459"/>
    <row r="379460"/>
    <row r="379461"/>
    <row r="379462"/>
    <row r="379463"/>
    <row r="379464"/>
    <row r="379465"/>
    <row r="379466"/>
    <row r="379467"/>
    <row r="379468"/>
    <row r="379469"/>
    <row r="379470"/>
    <row r="379471"/>
    <row r="379472"/>
    <row r="379473"/>
    <row r="379474"/>
    <row r="379475"/>
    <row r="379476"/>
    <row r="379477"/>
    <row r="379478"/>
    <row r="379479"/>
    <row r="379480"/>
    <row r="379481"/>
    <row r="379482"/>
    <row r="379483"/>
    <row r="379484"/>
    <row r="379485"/>
    <row r="379486"/>
    <row r="379487"/>
    <row r="379488"/>
    <row r="379489"/>
    <row r="379490"/>
    <row r="379491"/>
    <row r="379492"/>
    <row r="379493"/>
    <row r="379494"/>
    <row r="379495"/>
    <row r="379496"/>
    <row r="379497"/>
    <row r="379498"/>
    <row r="379499"/>
    <row r="379500"/>
    <row r="379501"/>
    <row r="379502"/>
    <row r="379503"/>
    <row r="379504"/>
    <row r="379505"/>
    <row r="379506"/>
    <row r="379507"/>
    <row r="379508"/>
    <row r="379509"/>
    <row r="379510"/>
    <row r="379511"/>
    <row r="379512"/>
    <row r="379513"/>
    <row r="379514"/>
    <row r="379515"/>
    <row r="379516"/>
    <row r="379517"/>
    <row r="379518"/>
    <row r="379519"/>
    <row r="379520"/>
    <row r="379521"/>
    <row r="379522"/>
    <row r="379523"/>
    <row r="379524"/>
    <row r="379525"/>
    <row r="379526"/>
    <row r="379527"/>
    <row r="379528"/>
    <row r="379529"/>
    <row r="379530"/>
    <row r="379531"/>
    <row r="379532"/>
    <row r="379533"/>
    <row r="379534"/>
    <row r="379535"/>
    <row r="379536"/>
    <row r="379537"/>
    <row r="379538"/>
    <row r="379539"/>
    <row r="379540"/>
    <row r="379541"/>
    <row r="379542"/>
    <row r="379543"/>
    <row r="379544"/>
    <row r="379545"/>
    <row r="379546"/>
    <row r="379547"/>
    <row r="379548"/>
    <row r="379549"/>
    <row r="379550"/>
    <row r="379551"/>
    <row r="379552"/>
    <row r="379553"/>
    <row r="379554"/>
    <row r="379555"/>
    <row r="379556"/>
    <row r="379557"/>
    <row r="379558"/>
    <row r="379559"/>
    <row r="379560"/>
    <row r="379561"/>
    <row r="379562"/>
    <row r="379563"/>
    <row r="379564"/>
    <row r="379565"/>
    <row r="379566"/>
    <row r="379567"/>
    <row r="379568"/>
    <row r="379569"/>
    <row r="379570"/>
    <row r="379571"/>
    <row r="379572"/>
    <row r="379573"/>
    <row r="379574"/>
    <row r="379575"/>
    <row r="379576"/>
    <row r="379577"/>
    <row r="379578"/>
    <row r="379579"/>
    <row r="379580"/>
    <row r="379581"/>
    <row r="379582"/>
    <row r="379583"/>
    <row r="379584"/>
    <row r="379585"/>
    <row r="379586"/>
    <row r="379587"/>
    <row r="379588"/>
    <row r="379589"/>
    <row r="379590"/>
    <row r="379591"/>
    <row r="379592"/>
    <row r="379593"/>
    <row r="379594"/>
    <row r="379595"/>
    <row r="379596"/>
    <row r="379597"/>
    <row r="379598"/>
    <row r="379599"/>
    <row r="379600"/>
    <row r="379601"/>
    <row r="379602"/>
    <row r="379603"/>
    <row r="379604"/>
    <row r="379605"/>
    <row r="379606"/>
    <row r="379607"/>
    <row r="379608"/>
    <row r="379609"/>
    <row r="379610"/>
    <row r="379611"/>
    <row r="379612"/>
    <row r="379613"/>
    <row r="379614"/>
    <row r="379615"/>
    <row r="379616"/>
    <row r="379617"/>
    <row r="379618"/>
    <row r="379619"/>
    <row r="379620"/>
    <row r="379621"/>
    <row r="379622"/>
    <row r="379623"/>
    <row r="379624"/>
    <row r="379625"/>
    <row r="379626"/>
    <row r="379627"/>
    <row r="379628"/>
    <row r="379629"/>
    <row r="379630"/>
    <row r="379631"/>
    <row r="379632"/>
    <row r="379633"/>
    <row r="379634"/>
    <row r="379635"/>
    <row r="379636"/>
    <row r="379637"/>
    <row r="379638"/>
    <row r="379639"/>
    <row r="379640"/>
    <row r="379641"/>
    <row r="379642"/>
    <row r="379643"/>
    <row r="379644"/>
    <row r="379645"/>
    <row r="379646"/>
    <row r="379647"/>
    <row r="379648"/>
    <row r="379649"/>
    <row r="379650"/>
    <row r="379651"/>
    <row r="379652"/>
    <row r="379653"/>
    <row r="379654"/>
    <row r="379655"/>
    <row r="379656"/>
    <row r="379657"/>
    <row r="379658"/>
    <row r="379659"/>
    <row r="379660"/>
    <row r="379661"/>
    <row r="379662"/>
    <row r="379663"/>
    <row r="379664"/>
    <row r="379665"/>
    <row r="379666"/>
    <row r="379667"/>
    <row r="379668"/>
    <row r="379669"/>
    <row r="379670"/>
    <row r="379671"/>
    <row r="379672"/>
    <row r="379673"/>
    <row r="379674"/>
    <row r="379675"/>
    <row r="379676"/>
    <row r="379677"/>
    <row r="379678"/>
    <row r="379679"/>
    <row r="379680"/>
    <row r="379681"/>
    <row r="379682"/>
    <row r="379683"/>
    <row r="379684"/>
    <row r="379685"/>
    <row r="379686"/>
    <row r="379687"/>
    <row r="379688"/>
    <row r="379689"/>
    <row r="379690"/>
    <row r="379691"/>
    <row r="379692"/>
    <row r="379693"/>
    <row r="379694"/>
    <row r="379695"/>
    <row r="379696"/>
    <row r="379697"/>
    <row r="379698"/>
    <row r="379699"/>
    <row r="379700"/>
    <row r="379701"/>
    <row r="379702"/>
    <row r="379703"/>
    <row r="379704"/>
    <row r="379705"/>
    <row r="379706"/>
    <row r="379707"/>
    <row r="379708"/>
    <row r="379709"/>
    <row r="379710"/>
    <row r="379711"/>
    <row r="379712"/>
    <row r="379713"/>
    <row r="379714"/>
    <row r="379715"/>
    <row r="379716"/>
    <row r="379717"/>
    <row r="379718"/>
    <row r="379719"/>
    <row r="379720"/>
    <row r="379721"/>
    <row r="379722"/>
    <row r="379723"/>
    <row r="379724"/>
    <row r="379725"/>
    <row r="379726"/>
    <row r="379727"/>
    <row r="379728"/>
    <row r="379729"/>
    <row r="379730"/>
    <row r="379731"/>
    <row r="379732"/>
    <row r="379733"/>
    <row r="379734"/>
    <row r="379735"/>
    <row r="379736"/>
    <row r="379737"/>
    <row r="379738"/>
    <row r="379739"/>
    <row r="379740"/>
    <row r="379741"/>
    <row r="379742"/>
    <row r="379743"/>
    <row r="379744"/>
    <row r="379745"/>
    <row r="379746"/>
    <row r="379747"/>
    <row r="379748"/>
    <row r="379749"/>
    <row r="379750"/>
    <row r="379751"/>
    <row r="379752"/>
    <row r="379753"/>
    <row r="379754"/>
    <row r="379755"/>
    <row r="379756"/>
    <row r="379757"/>
    <row r="379758"/>
    <row r="379759"/>
    <row r="379760"/>
    <row r="379761"/>
    <row r="379762"/>
    <row r="379763"/>
    <row r="379764"/>
    <row r="379765"/>
    <row r="379766"/>
    <row r="379767"/>
    <row r="379768"/>
    <row r="379769"/>
    <row r="379770"/>
    <row r="379771"/>
    <row r="379772"/>
    <row r="379773"/>
    <row r="379774"/>
    <row r="379775"/>
    <row r="379776"/>
    <row r="379777"/>
    <row r="379778"/>
    <row r="379779"/>
    <row r="379780"/>
    <row r="379781"/>
    <row r="379782"/>
    <row r="379783"/>
    <row r="379784"/>
    <row r="379785"/>
    <row r="379786"/>
    <row r="379787"/>
    <row r="379788"/>
    <row r="379789"/>
    <row r="379790"/>
    <row r="379791"/>
    <row r="379792"/>
    <row r="379793"/>
    <row r="379794"/>
    <row r="379795"/>
    <row r="379796"/>
    <row r="379797"/>
    <row r="379798"/>
    <row r="379799"/>
    <row r="379800"/>
    <row r="379801"/>
    <row r="379802"/>
    <row r="379803"/>
    <row r="379804"/>
    <row r="379805"/>
    <row r="379806"/>
    <row r="379807"/>
    <row r="379808"/>
    <row r="379809"/>
    <row r="379810"/>
    <row r="379811"/>
    <row r="379812"/>
    <row r="379813"/>
    <row r="379814"/>
    <row r="379815"/>
    <row r="379816"/>
    <row r="379817"/>
    <row r="379818"/>
    <row r="379819"/>
    <row r="379820"/>
    <row r="379821"/>
    <row r="379822"/>
    <row r="379823"/>
    <row r="379824"/>
    <row r="379825"/>
    <row r="379826"/>
    <row r="379827"/>
    <row r="379828"/>
    <row r="379829"/>
    <row r="379830"/>
    <row r="379831"/>
    <row r="379832"/>
    <row r="379833"/>
    <row r="379834"/>
    <row r="379835"/>
    <row r="379836"/>
    <row r="379837"/>
    <row r="379838"/>
    <row r="379839"/>
    <row r="379840"/>
    <row r="379841"/>
    <row r="379842"/>
    <row r="379843"/>
    <row r="379844"/>
    <row r="379845"/>
    <row r="379846"/>
    <row r="379847"/>
    <row r="379848"/>
    <row r="379849"/>
    <row r="379850"/>
    <row r="379851"/>
    <row r="379852"/>
    <row r="379853"/>
    <row r="379854"/>
    <row r="379855"/>
    <row r="379856"/>
    <row r="379857"/>
    <row r="379858"/>
    <row r="379859"/>
    <row r="379860"/>
    <row r="379861"/>
    <row r="379862"/>
    <row r="379863"/>
    <row r="379864"/>
    <row r="379865"/>
    <row r="379866"/>
    <row r="379867"/>
    <row r="379868"/>
    <row r="379869"/>
    <row r="379870"/>
    <row r="379871"/>
    <row r="379872"/>
    <row r="379873"/>
    <row r="379874"/>
    <row r="379875"/>
    <row r="379876"/>
    <row r="379877"/>
    <row r="379878"/>
    <row r="379879"/>
    <row r="379880"/>
    <row r="379881"/>
    <row r="379882"/>
    <row r="379883"/>
    <row r="379884"/>
    <row r="379885"/>
    <row r="379886"/>
    <row r="379887"/>
    <row r="379888"/>
    <row r="379889"/>
    <row r="379890"/>
    <row r="379891"/>
    <row r="379892"/>
    <row r="379893"/>
    <row r="379894"/>
    <row r="379895"/>
    <row r="379896"/>
    <row r="379897"/>
    <row r="379898"/>
    <row r="379899"/>
    <row r="379900"/>
    <row r="379901"/>
    <row r="379902"/>
    <row r="379903"/>
    <row r="379904"/>
    <row r="379905"/>
    <row r="379906"/>
    <row r="379907"/>
    <row r="379908"/>
    <row r="379909"/>
    <row r="379910"/>
    <row r="379911"/>
    <row r="379912"/>
    <row r="379913"/>
    <row r="379914"/>
    <row r="379915"/>
    <row r="379916"/>
    <row r="379917"/>
    <row r="379918"/>
    <row r="379919"/>
    <row r="379920"/>
    <row r="379921"/>
    <row r="379922"/>
    <row r="379923"/>
    <row r="379924"/>
    <row r="379925"/>
    <row r="379926"/>
    <row r="379927"/>
    <row r="379928"/>
    <row r="379929"/>
    <row r="379930"/>
    <row r="379931"/>
    <row r="379932"/>
    <row r="379933"/>
    <row r="379934"/>
    <row r="379935"/>
    <row r="379936"/>
    <row r="379937"/>
    <row r="379938"/>
    <row r="379939"/>
    <row r="379940"/>
    <row r="379941"/>
    <row r="379942"/>
    <row r="379943"/>
    <row r="379944"/>
    <row r="379945"/>
    <row r="379946"/>
    <row r="379947"/>
    <row r="379948"/>
    <row r="379949"/>
    <row r="379950"/>
    <row r="379951"/>
    <row r="379952"/>
    <row r="379953"/>
    <row r="379954"/>
    <row r="379955"/>
    <row r="379956"/>
    <row r="379957"/>
    <row r="379958"/>
    <row r="379959"/>
    <row r="379960"/>
    <row r="379961"/>
    <row r="379962"/>
    <row r="379963"/>
    <row r="379964"/>
    <row r="379965"/>
    <row r="379966"/>
    <row r="379967"/>
    <row r="379968"/>
    <row r="379969"/>
    <row r="379970"/>
    <row r="379971"/>
    <row r="379972"/>
    <row r="379973"/>
    <row r="379974"/>
    <row r="379975"/>
    <row r="379976"/>
    <row r="379977"/>
    <row r="379978"/>
    <row r="379979"/>
    <row r="379980"/>
    <row r="379981"/>
    <row r="379982"/>
    <row r="379983"/>
    <row r="379984"/>
    <row r="379985"/>
    <row r="379986"/>
    <row r="379987"/>
    <row r="379988"/>
    <row r="379989"/>
    <row r="379990"/>
    <row r="379991"/>
    <row r="379992"/>
    <row r="379993"/>
    <row r="379994"/>
    <row r="379995"/>
    <row r="379996"/>
    <row r="379997"/>
    <row r="379998"/>
    <row r="379999"/>
    <row r="380000"/>
    <row r="380001"/>
    <row r="380002"/>
    <row r="380003"/>
    <row r="380004"/>
    <row r="380005"/>
    <row r="380006"/>
    <row r="380007"/>
    <row r="380008"/>
    <row r="380009"/>
    <row r="380010"/>
    <row r="380011"/>
    <row r="380012"/>
    <row r="380013"/>
    <row r="380014"/>
    <row r="380015"/>
    <row r="380016"/>
    <row r="380017"/>
    <row r="380018"/>
    <row r="380019"/>
    <row r="380020"/>
    <row r="380021"/>
    <row r="380022"/>
    <row r="380023"/>
    <row r="380024"/>
    <row r="380025"/>
    <row r="380026"/>
    <row r="380027"/>
    <row r="380028"/>
    <row r="380029"/>
    <row r="380030"/>
    <row r="380031"/>
    <row r="380032"/>
    <row r="380033"/>
    <row r="380034"/>
    <row r="380035"/>
    <row r="380036"/>
    <row r="380037"/>
    <row r="380038"/>
    <row r="380039"/>
    <row r="380040"/>
    <row r="380041"/>
    <row r="380042"/>
    <row r="380043"/>
    <row r="380044"/>
    <row r="380045"/>
    <row r="380046"/>
    <row r="380047"/>
    <row r="380048"/>
    <row r="380049"/>
    <row r="380050"/>
    <row r="380051"/>
    <row r="380052"/>
    <row r="380053"/>
    <row r="380054"/>
    <row r="380055"/>
    <row r="380056"/>
    <row r="380057"/>
    <row r="380058"/>
    <row r="380059"/>
    <row r="380060"/>
    <row r="380061"/>
    <row r="380062"/>
    <row r="380063"/>
    <row r="380064"/>
    <row r="380065"/>
    <row r="380066"/>
    <row r="380067"/>
    <row r="380068"/>
    <row r="380069"/>
    <row r="380070"/>
    <row r="380071"/>
    <row r="380072"/>
    <row r="380073"/>
    <row r="380074"/>
    <row r="380075"/>
    <row r="380076"/>
    <row r="380077"/>
    <row r="380078"/>
    <row r="380079"/>
    <row r="380080"/>
    <row r="380081"/>
    <row r="380082"/>
    <row r="380083"/>
    <row r="380084"/>
    <row r="380085"/>
    <row r="380086"/>
    <row r="380087"/>
    <row r="380088"/>
    <row r="380089"/>
    <row r="380090"/>
    <row r="380091"/>
    <row r="380092"/>
    <row r="380093"/>
    <row r="380094"/>
    <row r="380095"/>
    <row r="380096"/>
    <row r="380097"/>
    <row r="380098"/>
    <row r="380099"/>
    <row r="380100"/>
    <row r="380101"/>
    <row r="380102"/>
    <row r="380103"/>
    <row r="380104"/>
    <row r="380105"/>
    <row r="380106"/>
    <row r="380107"/>
    <row r="380108"/>
    <row r="380109"/>
    <row r="380110"/>
    <row r="380111"/>
    <row r="380112"/>
    <row r="380113"/>
    <row r="380114"/>
    <row r="380115"/>
    <row r="380116"/>
    <row r="380117"/>
    <row r="380118"/>
    <row r="380119"/>
    <row r="380120"/>
    <row r="380121"/>
    <row r="380122"/>
    <row r="380123"/>
    <row r="380124"/>
    <row r="380125"/>
    <row r="380126"/>
    <row r="380127"/>
    <row r="380128"/>
    <row r="380129"/>
    <row r="380130"/>
    <row r="380131"/>
    <row r="380132"/>
    <row r="380133"/>
    <row r="380134"/>
    <row r="380135"/>
    <row r="380136"/>
    <row r="380137"/>
    <row r="380138"/>
    <row r="380139"/>
    <row r="380140"/>
    <row r="380141"/>
    <row r="380142"/>
    <row r="380143"/>
    <row r="380144"/>
    <row r="380145"/>
    <row r="380146"/>
    <row r="380147"/>
    <row r="380148"/>
    <row r="380149"/>
    <row r="380150"/>
    <row r="380151"/>
    <row r="380152"/>
    <row r="380153"/>
    <row r="380154"/>
    <row r="380155"/>
    <row r="380156"/>
    <row r="380157"/>
    <row r="380158"/>
    <row r="380159"/>
    <row r="380160"/>
    <row r="380161"/>
    <row r="380162"/>
    <row r="380163"/>
    <row r="380164"/>
    <row r="380165"/>
    <row r="380166"/>
    <row r="380167"/>
    <row r="380168"/>
    <row r="380169"/>
    <row r="380170"/>
    <row r="380171"/>
    <row r="380172"/>
    <row r="380173"/>
    <row r="380174"/>
    <row r="380175"/>
    <row r="380176"/>
    <row r="380177"/>
    <row r="380178"/>
    <row r="380179"/>
    <row r="380180"/>
    <row r="380181"/>
    <row r="380182"/>
    <row r="380183"/>
    <row r="380184"/>
    <row r="380185"/>
    <row r="380186"/>
    <row r="380187"/>
    <row r="380188"/>
    <row r="380189"/>
    <row r="380190"/>
    <row r="380191"/>
    <row r="380192"/>
    <row r="380193"/>
    <row r="380194"/>
    <row r="380195"/>
    <row r="380196"/>
    <row r="380197"/>
    <row r="380198"/>
    <row r="380199"/>
    <row r="380200"/>
    <row r="380201"/>
    <row r="380202"/>
    <row r="380203"/>
    <row r="380204"/>
    <row r="380205"/>
    <row r="380206"/>
    <row r="380207"/>
    <row r="380208"/>
    <row r="380209"/>
    <row r="380210"/>
    <row r="380211"/>
    <row r="380212"/>
    <row r="380213"/>
    <row r="380214"/>
    <row r="380215"/>
    <row r="380216"/>
    <row r="380217"/>
    <row r="380218"/>
    <row r="380219"/>
    <row r="380220"/>
    <row r="380221"/>
    <row r="380222"/>
    <row r="380223"/>
    <row r="380224"/>
    <row r="380225"/>
    <row r="380226"/>
    <row r="380227"/>
    <row r="380228"/>
    <row r="380229"/>
    <row r="380230"/>
    <row r="380231"/>
    <row r="380232"/>
    <row r="380233"/>
    <row r="380234"/>
    <row r="380235"/>
    <row r="380236"/>
    <row r="380237"/>
    <row r="380238"/>
    <row r="380239"/>
    <row r="380240"/>
    <row r="380241"/>
    <row r="380242"/>
    <row r="380243"/>
    <row r="380244"/>
    <row r="380245"/>
    <row r="380246"/>
    <row r="380247"/>
    <row r="380248"/>
    <row r="380249"/>
    <row r="380250"/>
    <row r="380251"/>
    <row r="380252"/>
    <row r="380253"/>
    <row r="380254"/>
    <row r="380255"/>
    <row r="380256"/>
    <row r="380257"/>
    <row r="380258"/>
    <row r="380259"/>
    <row r="380260"/>
    <row r="380261"/>
    <row r="380262"/>
    <row r="380263"/>
    <row r="380264"/>
    <row r="380265"/>
    <row r="380266"/>
    <row r="380267"/>
    <row r="380268"/>
    <row r="380269"/>
    <row r="380270"/>
    <row r="380271"/>
    <row r="380272"/>
    <row r="380273"/>
    <row r="380274"/>
    <row r="380275"/>
    <row r="380276"/>
    <row r="380277"/>
    <row r="380278"/>
    <row r="380279"/>
    <row r="380280"/>
    <row r="380281"/>
    <row r="380282"/>
    <row r="380283"/>
    <row r="380284"/>
    <row r="380285"/>
    <row r="380286"/>
    <row r="380287"/>
    <row r="380288"/>
    <row r="380289"/>
    <row r="380290"/>
    <row r="380291"/>
    <row r="380292"/>
    <row r="380293"/>
    <row r="380294"/>
    <row r="380295"/>
    <row r="380296"/>
    <row r="380297"/>
    <row r="380298"/>
    <row r="380299"/>
    <row r="380300"/>
    <row r="380301"/>
    <row r="380302"/>
    <row r="380303"/>
    <row r="380304"/>
    <row r="380305"/>
    <row r="380306"/>
    <row r="380307"/>
    <row r="380308"/>
    <row r="380309"/>
    <row r="380310"/>
    <row r="380311"/>
    <row r="380312"/>
    <row r="380313"/>
    <row r="380314"/>
    <row r="380315"/>
    <row r="380316"/>
    <row r="380317"/>
    <row r="380318"/>
    <row r="380319"/>
    <row r="380320"/>
    <row r="380321"/>
    <row r="380322"/>
    <row r="380323"/>
    <row r="380324"/>
    <row r="380325"/>
    <row r="380326"/>
    <row r="380327"/>
    <row r="380328"/>
    <row r="380329"/>
    <row r="380330"/>
    <row r="380331"/>
    <row r="380332"/>
    <row r="380333"/>
    <row r="380334"/>
    <row r="380335"/>
    <row r="380336"/>
    <row r="380337"/>
    <row r="380338"/>
    <row r="380339"/>
    <row r="380340"/>
    <row r="380341"/>
    <row r="380342"/>
    <row r="380343"/>
    <row r="380344"/>
    <row r="380345"/>
    <row r="380346"/>
    <row r="380347"/>
    <row r="380348"/>
    <row r="380349"/>
    <row r="380350"/>
    <row r="380351"/>
    <row r="380352"/>
    <row r="380353"/>
    <row r="380354"/>
    <row r="380355"/>
    <row r="380356"/>
    <row r="380357"/>
    <row r="380358"/>
    <row r="380359"/>
    <row r="380360"/>
    <row r="380361"/>
    <row r="380362"/>
    <row r="380363"/>
    <row r="380364"/>
    <row r="380365"/>
    <row r="380366"/>
    <row r="380367"/>
    <row r="380368"/>
    <row r="380369"/>
    <row r="380370"/>
    <row r="380371"/>
    <row r="380372"/>
    <row r="380373"/>
    <row r="380374"/>
    <row r="380375"/>
    <row r="380376"/>
    <row r="380377"/>
    <row r="380378"/>
    <row r="380379"/>
    <row r="380380"/>
    <row r="380381"/>
    <row r="380382"/>
    <row r="380383"/>
    <row r="380384"/>
    <row r="380385"/>
    <row r="380386"/>
    <row r="380387"/>
    <row r="380388"/>
    <row r="380389"/>
    <row r="380390"/>
    <row r="380391"/>
    <row r="380392"/>
    <row r="380393"/>
    <row r="380394"/>
    <row r="380395"/>
    <row r="380396"/>
    <row r="380397"/>
    <row r="380398"/>
    <row r="380399"/>
    <row r="380400"/>
    <row r="380401"/>
    <row r="380402"/>
    <row r="380403"/>
    <row r="380404"/>
    <row r="380405"/>
    <row r="380406"/>
    <row r="380407"/>
    <row r="380408"/>
    <row r="380409"/>
    <row r="380410"/>
    <row r="380411"/>
    <row r="380412"/>
    <row r="380413"/>
    <row r="380414"/>
    <row r="380415"/>
    <row r="380416"/>
    <row r="380417"/>
    <row r="380418"/>
    <row r="380419"/>
    <row r="380420"/>
    <row r="380421"/>
    <row r="380422"/>
    <row r="380423"/>
    <row r="380424"/>
    <row r="380425"/>
    <row r="380426"/>
    <row r="380427"/>
    <row r="380428"/>
    <row r="380429"/>
    <row r="380430"/>
    <row r="380431"/>
    <row r="380432"/>
    <row r="380433"/>
    <row r="380434"/>
    <row r="380435"/>
    <row r="380436"/>
    <row r="380437"/>
    <row r="380438"/>
    <row r="380439"/>
    <row r="380440"/>
    <row r="380441"/>
    <row r="380442"/>
    <row r="380443"/>
    <row r="380444"/>
    <row r="380445"/>
    <row r="380446"/>
    <row r="380447"/>
    <row r="380448"/>
    <row r="380449"/>
    <row r="380450"/>
    <row r="380451"/>
    <row r="380452"/>
    <row r="380453"/>
    <row r="380454"/>
    <row r="380455"/>
    <row r="380456"/>
    <row r="380457"/>
    <row r="380458"/>
    <row r="380459"/>
    <row r="380460"/>
    <row r="380461"/>
    <row r="380462"/>
    <row r="380463"/>
    <row r="380464"/>
    <row r="380465"/>
    <row r="380466"/>
    <row r="380467"/>
    <row r="380468"/>
    <row r="380469"/>
    <row r="380470"/>
    <row r="380471"/>
    <row r="380472"/>
    <row r="380473"/>
    <row r="380474"/>
    <row r="380475"/>
    <row r="380476"/>
    <row r="380477"/>
    <row r="380478"/>
    <row r="380479"/>
    <row r="380480"/>
    <row r="380481"/>
    <row r="380482"/>
    <row r="380483"/>
    <row r="380484"/>
    <row r="380485"/>
    <row r="380486"/>
    <row r="380487"/>
    <row r="380488"/>
    <row r="380489"/>
    <row r="380490"/>
    <row r="380491"/>
    <row r="380492"/>
    <row r="380493"/>
    <row r="380494"/>
    <row r="380495"/>
    <row r="380496"/>
    <row r="380497"/>
    <row r="380498"/>
    <row r="380499"/>
    <row r="380500"/>
    <row r="380501"/>
    <row r="380502"/>
    <row r="380503"/>
    <row r="380504"/>
    <row r="380505"/>
    <row r="380506"/>
    <row r="380507"/>
    <row r="380508"/>
    <row r="380509"/>
    <row r="380510"/>
    <row r="380511"/>
    <row r="380512"/>
    <row r="380513"/>
    <row r="380514"/>
    <row r="380515"/>
    <row r="380516"/>
    <row r="380517"/>
    <row r="380518"/>
    <row r="380519"/>
    <row r="380520"/>
    <row r="380521"/>
    <row r="380522"/>
    <row r="380523"/>
    <row r="380524"/>
    <row r="380525"/>
    <row r="380526"/>
    <row r="380527"/>
    <row r="380528"/>
    <row r="380529"/>
    <row r="380530"/>
    <row r="380531"/>
    <row r="380532"/>
    <row r="380533"/>
    <row r="380534"/>
    <row r="380535"/>
    <row r="380536"/>
    <row r="380537"/>
    <row r="380538"/>
    <row r="380539"/>
    <row r="380540"/>
    <row r="380541"/>
    <row r="380542"/>
    <row r="380543"/>
    <row r="380544"/>
    <row r="380545"/>
    <row r="380546"/>
    <row r="380547"/>
    <row r="380548"/>
    <row r="380549"/>
    <row r="380550"/>
    <row r="380551"/>
    <row r="380552"/>
    <row r="380553"/>
    <row r="380554"/>
    <row r="380555"/>
    <row r="380556"/>
    <row r="380557"/>
    <row r="380558"/>
    <row r="380559"/>
    <row r="380560"/>
    <row r="380561"/>
    <row r="380562"/>
    <row r="380563"/>
    <row r="380564"/>
    <row r="380565"/>
    <row r="380566"/>
    <row r="380567"/>
    <row r="380568"/>
    <row r="380569"/>
    <row r="380570"/>
    <row r="380571"/>
    <row r="380572"/>
    <row r="380573"/>
    <row r="380574"/>
    <row r="380575"/>
    <row r="380576"/>
    <row r="380577"/>
    <row r="380578"/>
    <row r="380579"/>
    <row r="380580"/>
    <row r="380581"/>
    <row r="380582"/>
    <row r="380583"/>
    <row r="380584"/>
    <row r="380585"/>
    <row r="380586"/>
    <row r="380587"/>
    <row r="380588"/>
    <row r="380589"/>
    <row r="380590"/>
    <row r="380591"/>
    <row r="380592"/>
    <row r="380593"/>
    <row r="380594"/>
    <row r="380595"/>
    <row r="380596"/>
    <row r="380597"/>
    <row r="380598"/>
    <row r="380599"/>
    <row r="380600"/>
    <row r="380601"/>
    <row r="380602"/>
    <row r="380603"/>
    <row r="380604"/>
    <row r="380605"/>
    <row r="380606"/>
    <row r="380607"/>
    <row r="380608"/>
    <row r="380609"/>
    <row r="380610"/>
    <row r="380611"/>
    <row r="380612"/>
    <row r="380613"/>
    <row r="380614"/>
    <row r="380615"/>
    <row r="380616"/>
    <row r="380617"/>
    <row r="380618"/>
    <row r="380619"/>
    <row r="380620"/>
    <row r="380621"/>
    <row r="380622"/>
    <row r="380623"/>
    <row r="380624"/>
    <row r="380625"/>
    <row r="380626"/>
    <row r="380627"/>
    <row r="380628"/>
    <row r="380629"/>
    <row r="380630"/>
    <row r="380631"/>
    <row r="380632"/>
    <row r="380633"/>
    <row r="380634"/>
    <row r="380635"/>
    <row r="380636"/>
    <row r="380637"/>
    <row r="380638"/>
    <row r="380639"/>
    <row r="380640"/>
    <row r="380641"/>
    <row r="380642"/>
    <row r="380643"/>
    <row r="380644"/>
    <row r="380645"/>
    <row r="380646"/>
    <row r="380647"/>
    <row r="380648"/>
    <row r="380649"/>
    <row r="380650"/>
    <row r="380651"/>
    <row r="380652"/>
    <row r="380653"/>
    <row r="380654"/>
    <row r="380655"/>
    <row r="380656"/>
    <row r="380657"/>
    <row r="380658"/>
    <row r="380659"/>
    <row r="380660"/>
    <row r="380661"/>
    <row r="380662"/>
    <row r="380663"/>
    <row r="380664"/>
    <row r="380665"/>
    <row r="380666"/>
    <row r="380667"/>
    <row r="380668"/>
    <row r="380669"/>
    <row r="380670"/>
    <row r="380671"/>
    <row r="380672"/>
    <row r="380673"/>
    <row r="380674"/>
    <row r="380675"/>
    <row r="380676"/>
    <row r="380677"/>
    <row r="380678"/>
    <row r="380679"/>
    <row r="380680"/>
    <row r="380681"/>
    <row r="380682"/>
    <row r="380683"/>
    <row r="380684"/>
    <row r="380685"/>
    <row r="380686"/>
    <row r="380687"/>
    <row r="380688"/>
    <row r="380689"/>
    <row r="380690"/>
    <row r="380691"/>
    <row r="380692"/>
    <row r="380693"/>
    <row r="380694"/>
    <row r="380695"/>
    <row r="380696"/>
    <row r="380697"/>
    <row r="380698"/>
    <row r="380699"/>
    <row r="380700"/>
    <row r="380701"/>
    <row r="380702"/>
    <row r="380703"/>
    <row r="380704"/>
    <row r="380705"/>
    <row r="380706"/>
    <row r="380707"/>
    <row r="380708"/>
    <row r="380709"/>
    <row r="380710"/>
    <row r="380711"/>
    <row r="380712"/>
    <row r="380713"/>
    <row r="380714"/>
    <row r="380715"/>
    <row r="380716"/>
    <row r="380717"/>
    <row r="380718"/>
    <row r="380719"/>
    <row r="380720"/>
    <row r="380721"/>
    <row r="380722"/>
    <row r="380723"/>
    <row r="380724"/>
    <row r="380725"/>
    <row r="380726"/>
    <row r="380727"/>
    <row r="380728"/>
    <row r="380729"/>
    <row r="380730"/>
    <row r="380731"/>
    <row r="380732"/>
    <row r="380733"/>
    <row r="380734"/>
    <row r="380735"/>
    <row r="380736"/>
    <row r="380737"/>
    <row r="380738"/>
    <row r="380739"/>
    <row r="380740"/>
    <row r="380741"/>
    <row r="380742"/>
    <row r="380743"/>
    <row r="380744"/>
    <row r="380745"/>
    <row r="380746"/>
    <row r="380747"/>
    <row r="380748"/>
    <row r="380749"/>
    <row r="380750"/>
    <row r="380751"/>
    <row r="380752"/>
    <row r="380753"/>
    <row r="380754"/>
    <row r="380755"/>
    <row r="380756"/>
    <row r="380757"/>
    <row r="380758"/>
    <row r="380759"/>
    <row r="380760"/>
    <row r="380761"/>
    <row r="380762"/>
    <row r="380763"/>
    <row r="380764"/>
    <row r="380765"/>
    <row r="380766"/>
    <row r="380767"/>
    <row r="380768"/>
    <row r="380769"/>
    <row r="380770"/>
    <row r="380771"/>
    <row r="380772"/>
    <row r="380773"/>
    <row r="380774"/>
    <row r="380775"/>
    <row r="380776"/>
    <row r="380777"/>
    <row r="380778"/>
    <row r="380779"/>
    <row r="380780"/>
    <row r="380781"/>
    <row r="380782"/>
    <row r="380783"/>
    <row r="380784"/>
    <row r="380785"/>
    <row r="380786"/>
    <row r="380787"/>
    <row r="380788"/>
    <row r="380789"/>
    <row r="380790"/>
    <row r="380791"/>
    <row r="380792"/>
    <row r="380793"/>
    <row r="380794"/>
    <row r="380795"/>
    <row r="380796"/>
    <row r="380797"/>
    <row r="380798"/>
    <row r="380799"/>
    <row r="380800"/>
    <row r="380801"/>
    <row r="380802"/>
    <row r="380803"/>
    <row r="380804"/>
    <row r="380805"/>
    <row r="380806"/>
    <row r="380807"/>
    <row r="380808"/>
    <row r="380809"/>
    <row r="380810"/>
    <row r="380811"/>
    <row r="380812"/>
    <row r="380813"/>
    <row r="380814"/>
    <row r="380815"/>
    <row r="380816"/>
    <row r="380817"/>
    <row r="380818"/>
    <row r="380819"/>
    <row r="380820"/>
    <row r="380821"/>
    <row r="380822"/>
    <row r="380823"/>
    <row r="380824"/>
    <row r="380825"/>
    <row r="380826"/>
    <row r="380827"/>
    <row r="380828"/>
    <row r="380829"/>
    <row r="380830"/>
    <row r="380831"/>
    <row r="380832"/>
    <row r="380833"/>
    <row r="380834"/>
    <row r="380835"/>
    <row r="380836"/>
    <row r="380837"/>
    <row r="380838"/>
    <row r="380839"/>
    <row r="380840"/>
    <row r="380841"/>
    <row r="380842"/>
    <row r="380843"/>
    <row r="380844"/>
    <row r="380845"/>
    <row r="380846"/>
    <row r="380847"/>
    <row r="380848"/>
    <row r="380849"/>
    <row r="380850"/>
    <row r="380851"/>
    <row r="380852"/>
    <row r="380853"/>
    <row r="380854"/>
    <row r="380855"/>
    <row r="380856"/>
    <row r="380857"/>
    <row r="380858"/>
    <row r="380859"/>
    <row r="380860"/>
    <row r="380861"/>
    <row r="380862"/>
    <row r="380863"/>
    <row r="380864"/>
    <row r="380865"/>
    <row r="380866"/>
    <row r="380867"/>
    <row r="380868"/>
    <row r="380869"/>
    <row r="380870"/>
    <row r="380871"/>
    <row r="380872"/>
    <row r="380873"/>
    <row r="380874"/>
    <row r="380875"/>
    <row r="380876"/>
    <row r="380877"/>
    <row r="380878"/>
    <row r="380879"/>
    <row r="380880"/>
    <row r="380881"/>
    <row r="380882"/>
    <row r="380883"/>
    <row r="380884"/>
    <row r="380885"/>
    <row r="380886"/>
    <row r="380887"/>
    <row r="380888"/>
    <row r="380889"/>
    <row r="380890"/>
    <row r="380891"/>
    <row r="380892"/>
    <row r="380893"/>
    <row r="380894"/>
    <row r="380895"/>
    <row r="380896"/>
    <row r="380897"/>
    <row r="380898"/>
    <row r="380899"/>
    <row r="380900"/>
    <row r="380901"/>
    <row r="380902"/>
    <row r="380903"/>
    <row r="380904"/>
    <row r="380905"/>
    <row r="380906"/>
    <row r="380907"/>
    <row r="380908"/>
    <row r="380909"/>
    <row r="380910"/>
    <row r="380911"/>
    <row r="380912"/>
    <row r="380913"/>
    <row r="380914"/>
    <row r="380915"/>
    <row r="380916"/>
    <row r="380917"/>
    <row r="380918"/>
    <row r="380919"/>
    <row r="380920"/>
    <row r="380921"/>
    <row r="380922"/>
    <row r="380923"/>
    <row r="380924"/>
    <row r="380925"/>
    <row r="380926"/>
    <row r="380927"/>
    <row r="380928"/>
    <row r="380929"/>
    <row r="380930"/>
    <row r="380931"/>
    <row r="380932"/>
    <row r="380933"/>
    <row r="380934"/>
    <row r="380935"/>
    <row r="380936"/>
    <row r="380937"/>
    <row r="380938"/>
    <row r="380939"/>
    <row r="380940"/>
    <row r="380941"/>
    <row r="380942"/>
    <row r="380943"/>
    <row r="380944"/>
    <row r="380945"/>
    <row r="380946"/>
    <row r="380947"/>
    <row r="380948"/>
    <row r="380949"/>
    <row r="380950"/>
    <row r="380951"/>
    <row r="380952"/>
    <row r="380953"/>
    <row r="380954"/>
    <row r="380955"/>
    <row r="380956"/>
    <row r="380957"/>
    <row r="380958"/>
    <row r="380959"/>
    <row r="380960"/>
    <row r="380961"/>
    <row r="380962"/>
    <row r="380963"/>
    <row r="380964"/>
    <row r="380965"/>
    <row r="380966"/>
    <row r="380967"/>
    <row r="380968"/>
    <row r="380969"/>
    <row r="380970"/>
    <row r="380971"/>
    <row r="380972"/>
    <row r="380973"/>
    <row r="380974"/>
    <row r="380975"/>
    <row r="380976"/>
    <row r="380977"/>
    <row r="380978"/>
    <row r="380979"/>
    <row r="380980"/>
    <row r="380981"/>
    <row r="380982"/>
    <row r="380983"/>
    <row r="380984"/>
    <row r="380985"/>
    <row r="380986"/>
    <row r="380987"/>
    <row r="380988"/>
    <row r="380989"/>
    <row r="380990"/>
    <row r="380991"/>
    <row r="380992"/>
    <row r="380993"/>
    <row r="380994"/>
    <row r="380995"/>
    <row r="380996"/>
    <row r="380997"/>
    <row r="380998"/>
    <row r="380999"/>
    <row r="381000"/>
    <row r="381001"/>
    <row r="381002"/>
    <row r="381003"/>
    <row r="381004"/>
    <row r="381005"/>
    <row r="381006"/>
    <row r="381007"/>
    <row r="381008"/>
    <row r="381009"/>
    <row r="381010"/>
    <row r="381011"/>
    <row r="381012"/>
    <row r="381013"/>
    <row r="381014"/>
    <row r="381015"/>
    <row r="381016"/>
    <row r="381017"/>
    <row r="381018"/>
    <row r="381019"/>
    <row r="381020"/>
    <row r="381021"/>
    <row r="381022"/>
    <row r="381023"/>
    <row r="381024"/>
    <row r="381025"/>
    <row r="381026"/>
    <row r="381027"/>
    <row r="381028"/>
    <row r="381029"/>
    <row r="381030"/>
    <row r="381031"/>
    <row r="381032"/>
    <row r="381033"/>
    <row r="381034"/>
    <row r="381035"/>
    <row r="381036"/>
    <row r="381037"/>
    <row r="381038"/>
    <row r="381039"/>
    <row r="381040"/>
    <row r="381041"/>
    <row r="381042"/>
    <row r="381043"/>
    <row r="381044"/>
    <row r="381045"/>
    <row r="381046"/>
    <row r="381047"/>
    <row r="381048"/>
    <row r="381049"/>
    <row r="381050"/>
    <row r="381051"/>
    <row r="381052"/>
    <row r="381053"/>
    <row r="381054"/>
    <row r="381055"/>
    <row r="381056"/>
    <row r="381057"/>
    <row r="381058"/>
    <row r="381059"/>
    <row r="381060"/>
    <row r="381061"/>
    <row r="381062"/>
    <row r="381063"/>
    <row r="381064"/>
    <row r="381065"/>
    <row r="381066"/>
    <row r="381067"/>
    <row r="381068"/>
    <row r="381069"/>
    <row r="381070"/>
    <row r="381071"/>
    <row r="381072"/>
    <row r="381073"/>
    <row r="381074"/>
    <row r="381075"/>
    <row r="381076"/>
    <row r="381077"/>
    <row r="381078"/>
    <row r="381079"/>
    <row r="381080"/>
    <row r="381081"/>
    <row r="381082"/>
    <row r="381083"/>
    <row r="381084"/>
    <row r="381085"/>
    <row r="381086"/>
    <row r="381087"/>
    <row r="381088"/>
    <row r="381089"/>
    <row r="381090"/>
    <row r="381091"/>
    <row r="381092"/>
    <row r="381093"/>
    <row r="381094"/>
    <row r="381095"/>
    <row r="381096"/>
    <row r="381097"/>
    <row r="381098"/>
    <row r="381099"/>
    <row r="381100"/>
    <row r="381101"/>
    <row r="381102"/>
    <row r="381103"/>
    <row r="381104"/>
    <row r="381105"/>
    <row r="381106"/>
    <row r="381107"/>
    <row r="381108"/>
    <row r="381109"/>
    <row r="381110"/>
    <row r="381111"/>
    <row r="381112"/>
    <row r="381113"/>
    <row r="381114"/>
    <row r="381115"/>
    <row r="381116"/>
    <row r="381117"/>
    <row r="381118"/>
    <row r="381119"/>
    <row r="381120"/>
    <row r="381121"/>
    <row r="381122"/>
    <row r="381123"/>
    <row r="381124"/>
    <row r="381125"/>
    <row r="381126"/>
    <row r="381127"/>
    <row r="381128"/>
    <row r="381129"/>
    <row r="381130"/>
    <row r="381131"/>
    <row r="381132"/>
    <row r="381133"/>
    <row r="381134"/>
    <row r="381135"/>
    <row r="381136"/>
    <row r="381137"/>
    <row r="381138"/>
    <row r="381139"/>
    <row r="381140"/>
    <row r="381141"/>
    <row r="381142"/>
    <row r="381143"/>
    <row r="381144"/>
    <row r="381145"/>
    <row r="381146"/>
    <row r="381147"/>
    <row r="381148"/>
    <row r="381149"/>
    <row r="381150"/>
    <row r="381151"/>
    <row r="381152"/>
    <row r="381153"/>
    <row r="381154"/>
    <row r="381155"/>
    <row r="381156"/>
    <row r="381157"/>
    <row r="381158"/>
    <row r="381159"/>
    <row r="381160"/>
    <row r="381161"/>
    <row r="381162"/>
    <row r="381163"/>
    <row r="381164"/>
    <row r="381165"/>
    <row r="381166"/>
    <row r="381167"/>
    <row r="381168"/>
    <row r="381169"/>
    <row r="381170"/>
    <row r="381171"/>
    <row r="381172"/>
    <row r="381173"/>
    <row r="381174"/>
    <row r="381175"/>
    <row r="381176"/>
    <row r="381177"/>
    <row r="381178"/>
    <row r="381179"/>
    <row r="381180"/>
    <row r="381181"/>
    <row r="381182"/>
    <row r="381183"/>
    <row r="381184"/>
    <row r="381185"/>
    <row r="381186"/>
    <row r="381187"/>
    <row r="381188"/>
    <row r="381189"/>
    <row r="381190"/>
    <row r="381191"/>
    <row r="381192"/>
    <row r="381193"/>
    <row r="381194"/>
    <row r="381195"/>
    <row r="381196"/>
    <row r="381197"/>
    <row r="381198"/>
    <row r="381199"/>
    <row r="381200"/>
    <row r="381201"/>
    <row r="381202"/>
    <row r="381203"/>
    <row r="381204"/>
    <row r="381205"/>
    <row r="381206"/>
    <row r="381207"/>
    <row r="381208"/>
    <row r="381209"/>
    <row r="381210"/>
    <row r="381211"/>
    <row r="381212"/>
    <row r="381213"/>
    <row r="381214"/>
    <row r="381215"/>
    <row r="381216"/>
    <row r="381217"/>
    <row r="381218"/>
    <row r="381219"/>
    <row r="381220"/>
    <row r="381221"/>
    <row r="381222"/>
    <row r="381223"/>
    <row r="381224"/>
    <row r="381225"/>
    <row r="381226"/>
    <row r="381227"/>
    <row r="381228"/>
    <row r="381229"/>
    <row r="381230"/>
    <row r="381231"/>
    <row r="381232"/>
    <row r="381233"/>
    <row r="381234"/>
    <row r="381235"/>
    <row r="381236"/>
    <row r="381237"/>
    <row r="381238"/>
    <row r="381239"/>
    <row r="381240"/>
    <row r="381241"/>
    <row r="381242"/>
    <row r="381243"/>
    <row r="381244"/>
    <row r="381245"/>
    <row r="381246"/>
    <row r="381247"/>
    <row r="381248"/>
    <row r="381249"/>
    <row r="381250"/>
    <row r="381251"/>
    <row r="381252"/>
    <row r="381253"/>
    <row r="381254"/>
    <row r="381255"/>
    <row r="381256"/>
    <row r="381257"/>
    <row r="381258"/>
    <row r="381259"/>
    <row r="381260"/>
    <row r="381261"/>
    <row r="381262"/>
    <row r="381263"/>
    <row r="381264"/>
    <row r="381265"/>
    <row r="381266"/>
    <row r="381267"/>
    <row r="381268"/>
    <row r="381269"/>
    <row r="381270"/>
    <row r="381271"/>
    <row r="381272"/>
    <row r="381273"/>
    <row r="381274"/>
    <row r="381275"/>
    <row r="381276"/>
    <row r="381277"/>
    <row r="381278"/>
    <row r="381279"/>
    <row r="381280"/>
    <row r="381281"/>
    <row r="381282"/>
    <row r="381283"/>
    <row r="381284"/>
    <row r="381285"/>
    <row r="381286"/>
    <row r="381287"/>
    <row r="381288"/>
    <row r="381289"/>
    <row r="381290"/>
    <row r="381291"/>
    <row r="381292"/>
    <row r="381293"/>
    <row r="381294"/>
    <row r="381295"/>
    <row r="381296"/>
    <row r="381297"/>
    <row r="381298"/>
    <row r="381299"/>
    <row r="381300"/>
    <row r="381301"/>
    <row r="381302"/>
    <row r="381303"/>
    <row r="381304"/>
    <row r="381305"/>
    <row r="381306"/>
    <row r="381307"/>
    <row r="381308"/>
    <row r="381309"/>
    <row r="381310"/>
    <row r="381311"/>
    <row r="381312"/>
    <row r="381313"/>
    <row r="381314"/>
    <row r="381315"/>
    <row r="381316"/>
    <row r="381317"/>
    <row r="381318"/>
    <row r="381319"/>
    <row r="381320"/>
    <row r="381321"/>
    <row r="381322"/>
    <row r="381323"/>
    <row r="381324"/>
    <row r="381325"/>
    <row r="381326"/>
    <row r="381327"/>
    <row r="381328"/>
    <row r="381329"/>
    <row r="381330"/>
    <row r="381331"/>
    <row r="381332"/>
    <row r="381333"/>
    <row r="381334"/>
    <row r="381335"/>
    <row r="381336"/>
    <row r="381337"/>
    <row r="381338"/>
    <row r="381339"/>
    <row r="381340"/>
    <row r="381341"/>
    <row r="381342"/>
    <row r="381343"/>
    <row r="381344"/>
    <row r="381345"/>
    <row r="381346"/>
    <row r="381347"/>
    <row r="381348"/>
    <row r="381349"/>
    <row r="381350"/>
    <row r="381351"/>
    <row r="381352"/>
    <row r="381353"/>
    <row r="381354"/>
    <row r="381355"/>
    <row r="381356"/>
    <row r="381357"/>
    <row r="381358"/>
    <row r="381359"/>
    <row r="381360"/>
    <row r="381361"/>
    <row r="381362"/>
    <row r="381363"/>
    <row r="381364"/>
    <row r="381365"/>
    <row r="381366"/>
    <row r="381367"/>
    <row r="381368"/>
    <row r="381369"/>
    <row r="381370"/>
    <row r="381371"/>
    <row r="381372"/>
    <row r="381373"/>
    <row r="381374"/>
    <row r="381375"/>
    <row r="381376"/>
    <row r="381377"/>
    <row r="381378"/>
    <row r="381379"/>
    <row r="381380"/>
    <row r="381381"/>
    <row r="381382"/>
    <row r="381383"/>
    <row r="381384"/>
    <row r="381385"/>
    <row r="381386"/>
    <row r="381387"/>
    <row r="381388"/>
    <row r="381389"/>
    <row r="381390"/>
    <row r="381391"/>
    <row r="381392"/>
    <row r="381393"/>
    <row r="381394"/>
    <row r="381395"/>
    <row r="381396"/>
    <row r="381397"/>
    <row r="381398"/>
    <row r="381399"/>
    <row r="381400"/>
    <row r="381401"/>
    <row r="381402"/>
    <row r="381403"/>
    <row r="381404"/>
    <row r="381405"/>
    <row r="381406"/>
    <row r="381407"/>
    <row r="381408"/>
    <row r="381409"/>
    <row r="381410"/>
    <row r="381411"/>
    <row r="381412"/>
    <row r="381413"/>
    <row r="381414"/>
    <row r="381415"/>
    <row r="381416"/>
    <row r="381417"/>
    <row r="381418"/>
    <row r="381419"/>
    <row r="381420"/>
    <row r="381421"/>
    <row r="381422"/>
    <row r="381423"/>
    <row r="381424"/>
    <row r="381425"/>
    <row r="381426"/>
    <row r="381427"/>
    <row r="381428"/>
    <row r="381429"/>
    <row r="381430"/>
    <row r="381431"/>
    <row r="381432"/>
    <row r="381433"/>
    <row r="381434"/>
    <row r="381435"/>
    <row r="381436"/>
    <row r="381437"/>
    <row r="381438"/>
    <row r="381439"/>
    <row r="381440"/>
    <row r="381441"/>
    <row r="381442"/>
    <row r="381443"/>
    <row r="381444"/>
    <row r="381445"/>
    <row r="381446"/>
    <row r="381447"/>
    <row r="381448"/>
    <row r="381449"/>
    <row r="381450"/>
    <row r="381451"/>
    <row r="381452"/>
    <row r="381453"/>
    <row r="381454"/>
    <row r="381455"/>
    <row r="381456"/>
    <row r="381457"/>
    <row r="381458"/>
    <row r="381459"/>
    <row r="381460"/>
    <row r="381461"/>
    <row r="381462"/>
    <row r="381463"/>
    <row r="381464"/>
    <row r="381465"/>
    <row r="381466"/>
    <row r="381467"/>
    <row r="381468"/>
    <row r="381469"/>
    <row r="381470"/>
    <row r="381471"/>
    <row r="381472"/>
    <row r="381473"/>
    <row r="381474"/>
    <row r="381475"/>
    <row r="381476"/>
    <row r="381477"/>
    <row r="381478"/>
    <row r="381479"/>
    <row r="381480"/>
    <row r="381481"/>
    <row r="381482"/>
    <row r="381483"/>
    <row r="381484"/>
    <row r="381485"/>
    <row r="381486"/>
    <row r="381487"/>
    <row r="381488"/>
    <row r="381489"/>
    <row r="381490"/>
    <row r="381491"/>
    <row r="381492"/>
    <row r="381493"/>
    <row r="381494"/>
    <row r="381495"/>
    <row r="381496"/>
    <row r="381497"/>
    <row r="381498"/>
    <row r="381499"/>
    <row r="381500"/>
    <row r="381501"/>
    <row r="381502"/>
    <row r="381503"/>
    <row r="381504"/>
    <row r="381505"/>
    <row r="381506"/>
    <row r="381507"/>
    <row r="381508"/>
    <row r="381509"/>
    <row r="381510"/>
    <row r="381511"/>
    <row r="381512"/>
    <row r="381513"/>
    <row r="381514"/>
    <row r="381515"/>
    <row r="381516"/>
    <row r="381517"/>
    <row r="381518"/>
    <row r="381519"/>
    <row r="381520"/>
    <row r="381521"/>
    <row r="381522"/>
    <row r="381523"/>
    <row r="381524"/>
    <row r="381525"/>
    <row r="381526"/>
    <row r="381527"/>
    <row r="381528"/>
    <row r="381529"/>
    <row r="381530"/>
    <row r="381531"/>
    <row r="381532"/>
    <row r="381533"/>
    <row r="381534"/>
    <row r="381535"/>
    <row r="381536"/>
    <row r="381537"/>
    <row r="381538"/>
    <row r="381539"/>
    <row r="381540"/>
    <row r="381541"/>
    <row r="381542"/>
    <row r="381543"/>
    <row r="381544"/>
    <row r="381545"/>
    <row r="381546"/>
    <row r="381547"/>
    <row r="381548"/>
    <row r="381549"/>
    <row r="381550"/>
    <row r="381551"/>
    <row r="381552"/>
    <row r="381553"/>
    <row r="381554"/>
    <row r="381555"/>
    <row r="381556"/>
    <row r="381557"/>
    <row r="381558"/>
    <row r="381559"/>
    <row r="381560"/>
    <row r="381561"/>
    <row r="381562"/>
    <row r="381563"/>
    <row r="381564"/>
    <row r="381565"/>
    <row r="381566"/>
    <row r="381567"/>
    <row r="381568"/>
    <row r="381569"/>
    <row r="381570"/>
    <row r="381571"/>
    <row r="381572"/>
    <row r="381573"/>
    <row r="381574"/>
    <row r="381575"/>
    <row r="381576"/>
    <row r="381577"/>
    <row r="381578"/>
    <row r="381579"/>
    <row r="381580"/>
    <row r="381581"/>
    <row r="381582"/>
    <row r="381583"/>
    <row r="381584"/>
    <row r="381585"/>
    <row r="381586"/>
    <row r="381587"/>
    <row r="381588"/>
    <row r="381589"/>
    <row r="381590"/>
    <row r="381591"/>
    <row r="381592"/>
    <row r="381593"/>
    <row r="381594"/>
    <row r="381595"/>
    <row r="381596"/>
    <row r="381597"/>
    <row r="381598"/>
    <row r="381599"/>
    <row r="381600"/>
    <row r="381601"/>
    <row r="381602"/>
    <row r="381603"/>
    <row r="381604"/>
    <row r="381605"/>
    <row r="381606"/>
    <row r="381607"/>
    <row r="381608"/>
    <row r="381609"/>
    <row r="381610"/>
    <row r="381611"/>
    <row r="381612"/>
    <row r="381613"/>
    <row r="381614"/>
    <row r="381615"/>
    <row r="381616"/>
    <row r="381617"/>
    <row r="381618"/>
    <row r="381619"/>
    <row r="381620"/>
    <row r="381621"/>
    <row r="381622"/>
    <row r="381623"/>
    <row r="381624"/>
    <row r="381625"/>
    <row r="381626"/>
    <row r="381627"/>
    <row r="381628"/>
    <row r="381629"/>
    <row r="381630"/>
    <row r="381631"/>
    <row r="381632"/>
    <row r="381633"/>
    <row r="381634"/>
    <row r="381635"/>
    <row r="381636"/>
    <row r="381637"/>
    <row r="381638"/>
    <row r="381639"/>
    <row r="381640"/>
    <row r="381641"/>
    <row r="381642"/>
    <row r="381643"/>
    <row r="381644"/>
    <row r="381645"/>
    <row r="381646"/>
    <row r="381647"/>
    <row r="381648"/>
    <row r="381649"/>
    <row r="381650"/>
    <row r="381651"/>
    <row r="381652"/>
    <row r="381653"/>
    <row r="381654"/>
    <row r="381655"/>
    <row r="381656"/>
    <row r="381657"/>
    <row r="381658"/>
    <row r="381659"/>
    <row r="381660"/>
    <row r="381661"/>
    <row r="381662"/>
    <row r="381663"/>
    <row r="381664"/>
    <row r="381665"/>
    <row r="381666"/>
    <row r="381667"/>
    <row r="381668"/>
    <row r="381669"/>
    <row r="381670"/>
    <row r="381671"/>
    <row r="381672"/>
    <row r="381673"/>
    <row r="381674"/>
    <row r="381675"/>
    <row r="381676"/>
    <row r="381677"/>
    <row r="381678"/>
    <row r="381679"/>
    <row r="381680"/>
    <row r="381681"/>
    <row r="381682"/>
    <row r="381683"/>
    <row r="381684"/>
    <row r="381685"/>
    <row r="381686"/>
    <row r="381687"/>
    <row r="381688"/>
    <row r="381689"/>
    <row r="381690"/>
    <row r="381691"/>
    <row r="381692"/>
    <row r="381693"/>
    <row r="381694"/>
    <row r="381695"/>
    <row r="381696"/>
    <row r="381697"/>
    <row r="381698"/>
    <row r="381699"/>
    <row r="381700"/>
    <row r="381701"/>
    <row r="381702"/>
    <row r="381703"/>
    <row r="381704"/>
    <row r="381705"/>
    <row r="381706"/>
    <row r="381707"/>
    <row r="381708"/>
    <row r="381709"/>
    <row r="381710"/>
    <row r="381711"/>
    <row r="381712"/>
    <row r="381713"/>
    <row r="381714"/>
    <row r="381715"/>
    <row r="381716"/>
    <row r="381717"/>
    <row r="381718"/>
    <row r="381719"/>
    <row r="381720"/>
    <row r="381721"/>
    <row r="381722"/>
    <row r="381723"/>
    <row r="381724"/>
    <row r="381725"/>
    <row r="381726"/>
    <row r="381727"/>
    <row r="381728"/>
    <row r="381729"/>
    <row r="381730"/>
    <row r="381731"/>
    <row r="381732"/>
    <row r="381733"/>
    <row r="381734"/>
    <row r="381735"/>
    <row r="381736"/>
    <row r="381737"/>
    <row r="381738"/>
    <row r="381739"/>
    <row r="381740"/>
    <row r="381741"/>
    <row r="381742"/>
    <row r="381743"/>
    <row r="381744"/>
    <row r="381745"/>
    <row r="381746"/>
    <row r="381747"/>
    <row r="381748"/>
    <row r="381749"/>
    <row r="381750"/>
    <row r="381751"/>
    <row r="381752"/>
    <row r="381753"/>
    <row r="381754"/>
    <row r="381755"/>
    <row r="381756"/>
    <row r="381757"/>
    <row r="381758"/>
    <row r="381759"/>
    <row r="381760"/>
    <row r="381761"/>
    <row r="381762"/>
    <row r="381763"/>
    <row r="381764"/>
    <row r="381765"/>
    <row r="381766"/>
    <row r="381767"/>
    <row r="381768"/>
    <row r="381769"/>
    <row r="381770"/>
    <row r="381771"/>
    <row r="381772"/>
    <row r="381773"/>
    <row r="381774"/>
    <row r="381775"/>
    <row r="381776"/>
    <row r="381777"/>
    <row r="381778"/>
    <row r="381779"/>
    <row r="381780"/>
    <row r="381781"/>
    <row r="381782"/>
    <row r="381783"/>
    <row r="381784"/>
    <row r="381785"/>
    <row r="381786"/>
    <row r="381787"/>
    <row r="381788"/>
    <row r="381789"/>
    <row r="381790"/>
    <row r="381791"/>
    <row r="381792"/>
    <row r="381793"/>
    <row r="381794"/>
    <row r="381795"/>
    <row r="381796"/>
    <row r="381797"/>
    <row r="381798"/>
    <row r="381799"/>
    <row r="381800"/>
    <row r="381801"/>
    <row r="381802"/>
    <row r="381803"/>
    <row r="381804"/>
    <row r="381805"/>
    <row r="381806"/>
    <row r="381807"/>
    <row r="381808"/>
    <row r="381809"/>
    <row r="381810"/>
    <row r="381811"/>
    <row r="381812"/>
    <row r="381813"/>
    <row r="381814"/>
    <row r="381815"/>
    <row r="381816"/>
    <row r="381817"/>
    <row r="381818"/>
    <row r="381819"/>
    <row r="381820"/>
    <row r="381821"/>
    <row r="381822"/>
    <row r="381823"/>
    <row r="381824"/>
    <row r="381825"/>
    <row r="381826"/>
    <row r="381827"/>
    <row r="381828"/>
    <row r="381829"/>
    <row r="381830"/>
    <row r="381831"/>
    <row r="381832"/>
    <row r="381833"/>
    <row r="381834"/>
    <row r="381835"/>
    <row r="381836"/>
    <row r="381837"/>
    <row r="381838"/>
    <row r="381839"/>
    <row r="381840"/>
    <row r="381841"/>
    <row r="381842"/>
    <row r="381843"/>
    <row r="381844"/>
    <row r="381845"/>
    <row r="381846"/>
    <row r="381847"/>
    <row r="381848"/>
    <row r="381849"/>
    <row r="381850"/>
    <row r="381851"/>
    <row r="381852"/>
    <row r="381853"/>
    <row r="381854"/>
    <row r="381855"/>
    <row r="381856"/>
    <row r="381857"/>
    <row r="381858"/>
    <row r="381859"/>
    <row r="381860"/>
    <row r="381861"/>
    <row r="381862"/>
    <row r="381863"/>
    <row r="381864"/>
    <row r="381865"/>
    <row r="381866"/>
    <row r="381867"/>
    <row r="381868"/>
    <row r="381869"/>
    <row r="381870"/>
    <row r="381871"/>
    <row r="381872"/>
    <row r="381873"/>
    <row r="381874"/>
    <row r="381875"/>
    <row r="381876"/>
    <row r="381877"/>
    <row r="381878"/>
    <row r="381879"/>
    <row r="381880"/>
    <row r="381881"/>
    <row r="381882"/>
    <row r="381883"/>
    <row r="381884"/>
    <row r="381885"/>
    <row r="381886"/>
    <row r="381887"/>
    <row r="381888"/>
    <row r="381889"/>
    <row r="381890"/>
    <row r="381891"/>
    <row r="381892"/>
    <row r="381893"/>
    <row r="381894"/>
    <row r="381895"/>
    <row r="381896"/>
    <row r="381897"/>
    <row r="381898"/>
    <row r="381899"/>
    <row r="381900"/>
    <row r="381901"/>
    <row r="381902"/>
    <row r="381903"/>
    <row r="381904"/>
    <row r="381905"/>
    <row r="381906"/>
    <row r="381907"/>
    <row r="381908"/>
    <row r="381909"/>
    <row r="381910"/>
    <row r="381911"/>
    <row r="381912"/>
    <row r="381913"/>
    <row r="381914"/>
    <row r="381915"/>
    <row r="381916"/>
    <row r="381917"/>
    <row r="381918"/>
    <row r="381919"/>
    <row r="381920"/>
    <row r="381921"/>
    <row r="381922"/>
    <row r="381923"/>
    <row r="381924"/>
    <row r="381925"/>
    <row r="381926"/>
    <row r="381927"/>
    <row r="381928"/>
    <row r="381929"/>
    <row r="381930"/>
    <row r="381931"/>
    <row r="381932"/>
    <row r="381933"/>
    <row r="381934"/>
    <row r="381935"/>
    <row r="381936"/>
    <row r="381937"/>
    <row r="381938"/>
    <row r="381939"/>
    <row r="381940"/>
    <row r="381941"/>
    <row r="381942"/>
    <row r="381943"/>
    <row r="381944"/>
    <row r="381945"/>
    <row r="381946"/>
    <row r="381947"/>
    <row r="381948"/>
    <row r="381949"/>
    <row r="381950"/>
    <row r="381951"/>
    <row r="381952"/>
    <row r="381953"/>
    <row r="381954"/>
    <row r="381955"/>
    <row r="381956"/>
    <row r="381957"/>
    <row r="381958"/>
    <row r="381959"/>
    <row r="381960"/>
    <row r="381961"/>
    <row r="381962"/>
    <row r="381963"/>
    <row r="381964"/>
    <row r="381965"/>
    <row r="381966"/>
    <row r="381967"/>
    <row r="381968"/>
    <row r="381969"/>
    <row r="381970"/>
    <row r="381971"/>
    <row r="381972"/>
    <row r="381973"/>
    <row r="381974"/>
    <row r="381975"/>
    <row r="381976"/>
    <row r="381977"/>
    <row r="381978"/>
    <row r="381979"/>
    <row r="381980"/>
    <row r="381981"/>
    <row r="381982"/>
    <row r="381983"/>
    <row r="381984"/>
    <row r="381985"/>
    <row r="381986"/>
    <row r="381987"/>
    <row r="381988"/>
    <row r="381989"/>
    <row r="381990"/>
    <row r="381991"/>
    <row r="381992"/>
    <row r="381993"/>
    <row r="381994"/>
    <row r="381995"/>
    <row r="381996"/>
    <row r="381997"/>
    <row r="381998"/>
    <row r="381999"/>
    <row r="382000"/>
    <row r="382001"/>
    <row r="382002"/>
    <row r="382003"/>
    <row r="382004"/>
    <row r="382005"/>
    <row r="382006"/>
    <row r="382007"/>
    <row r="382008"/>
    <row r="382009"/>
    <row r="382010"/>
    <row r="382011"/>
    <row r="382012"/>
    <row r="382013"/>
    <row r="382014"/>
    <row r="382015"/>
    <row r="382016"/>
    <row r="382017"/>
    <row r="382018"/>
    <row r="382019"/>
    <row r="382020"/>
    <row r="382021"/>
    <row r="382022"/>
    <row r="382023"/>
    <row r="382024"/>
    <row r="382025"/>
    <row r="382026"/>
    <row r="382027"/>
    <row r="382028"/>
    <row r="382029"/>
    <row r="382030"/>
    <row r="382031"/>
    <row r="382032"/>
    <row r="382033"/>
    <row r="382034"/>
    <row r="382035"/>
    <row r="382036"/>
    <row r="382037"/>
    <row r="382038"/>
    <row r="382039"/>
    <row r="382040"/>
    <row r="382041"/>
    <row r="382042"/>
    <row r="382043"/>
    <row r="382044"/>
    <row r="382045"/>
    <row r="382046"/>
    <row r="382047"/>
    <row r="382048"/>
    <row r="382049"/>
    <row r="382050"/>
    <row r="382051"/>
    <row r="382052"/>
    <row r="382053"/>
    <row r="382054"/>
    <row r="382055"/>
    <row r="382056"/>
    <row r="382057"/>
    <row r="382058"/>
    <row r="382059"/>
    <row r="382060"/>
    <row r="382061"/>
    <row r="382062"/>
    <row r="382063"/>
    <row r="382064"/>
    <row r="382065"/>
    <row r="382066"/>
    <row r="382067"/>
    <row r="382068"/>
    <row r="382069"/>
    <row r="382070"/>
    <row r="382071"/>
    <row r="382072"/>
    <row r="382073"/>
    <row r="382074"/>
    <row r="382075"/>
    <row r="382076"/>
    <row r="382077"/>
    <row r="382078"/>
    <row r="382079"/>
    <row r="382080"/>
    <row r="382081"/>
    <row r="382082"/>
    <row r="382083"/>
    <row r="382084"/>
    <row r="382085"/>
    <row r="382086"/>
    <row r="382087"/>
    <row r="382088"/>
    <row r="382089"/>
    <row r="382090"/>
    <row r="382091"/>
    <row r="382092"/>
    <row r="382093"/>
    <row r="382094"/>
    <row r="382095"/>
    <row r="382096"/>
    <row r="382097"/>
    <row r="382098"/>
    <row r="382099"/>
    <row r="382100"/>
    <row r="382101"/>
    <row r="382102"/>
    <row r="382103"/>
    <row r="382104"/>
    <row r="382105"/>
    <row r="382106"/>
    <row r="382107"/>
    <row r="382108"/>
    <row r="382109"/>
    <row r="382110"/>
    <row r="382111"/>
    <row r="382112"/>
    <row r="382113"/>
    <row r="382114"/>
    <row r="382115"/>
    <row r="382116"/>
    <row r="382117"/>
    <row r="382118"/>
    <row r="382119"/>
    <row r="382120"/>
    <row r="382121"/>
    <row r="382122"/>
    <row r="382123"/>
    <row r="382124"/>
    <row r="382125"/>
    <row r="382126"/>
    <row r="382127"/>
    <row r="382128"/>
    <row r="382129"/>
    <row r="382130"/>
    <row r="382131"/>
    <row r="382132"/>
    <row r="382133"/>
    <row r="382134"/>
    <row r="382135"/>
    <row r="382136"/>
    <row r="382137"/>
    <row r="382138"/>
    <row r="382139"/>
    <row r="382140"/>
    <row r="382141"/>
    <row r="382142"/>
    <row r="382143"/>
    <row r="382144"/>
    <row r="382145"/>
    <row r="382146"/>
    <row r="382147"/>
    <row r="382148"/>
    <row r="382149"/>
    <row r="382150"/>
    <row r="382151"/>
    <row r="382152"/>
    <row r="382153"/>
    <row r="382154"/>
    <row r="382155"/>
    <row r="382156"/>
    <row r="382157"/>
    <row r="382158"/>
    <row r="382159"/>
    <row r="382160"/>
    <row r="382161"/>
    <row r="382162"/>
    <row r="382163"/>
    <row r="382164"/>
    <row r="382165"/>
    <row r="382166"/>
    <row r="382167"/>
    <row r="382168"/>
    <row r="382169"/>
    <row r="382170"/>
    <row r="382171"/>
    <row r="382172"/>
    <row r="382173"/>
    <row r="382174"/>
    <row r="382175"/>
    <row r="382176"/>
    <row r="382177"/>
    <row r="382178"/>
    <row r="382179"/>
    <row r="382180"/>
    <row r="382181"/>
    <row r="382182"/>
    <row r="382183"/>
    <row r="382184"/>
    <row r="382185"/>
    <row r="382186"/>
    <row r="382187"/>
    <row r="382188"/>
    <row r="382189"/>
    <row r="382190"/>
    <row r="382191"/>
    <row r="382192"/>
    <row r="382193"/>
    <row r="382194"/>
    <row r="382195"/>
    <row r="382196"/>
    <row r="382197"/>
    <row r="382198"/>
    <row r="382199"/>
    <row r="382200"/>
    <row r="382201"/>
    <row r="382202"/>
    <row r="382203"/>
    <row r="382204"/>
    <row r="382205"/>
    <row r="382206"/>
    <row r="382207"/>
    <row r="382208"/>
    <row r="382209"/>
    <row r="382210"/>
    <row r="382211"/>
    <row r="382212"/>
    <row r="382213"/>
    <row r="382214"/>
    <row r="382215"/>
    <row r="382216"/>
    <row r="382217"/>
    <row r="382218"/>
    <row r="382219"/>
    <row r="382220"/>
    <row r="382221"/>
    <row r="382222"/>
    <row r="382223"/>
    <row r="382224"/>
    <row r="382225"/>
    <row r="382226"/>
    <row r="382227"/>
    <row r="382228"/>
    <row r="382229"/>
    <row r="382230"/>
    <row r="382231"/>
    <row r="382232"/>
    <row r="382233"/>
    <row r="382234"/>
    <row r="382235"/>
    <row r="382236"/>
    <row r="382237"/>
    <row r="382238"/>
    <row r="382239"/>
    <row r="382240"/>
    <row r="382241"/>
    <row r="382242"/>
    <row r="382243"/>
    <row r="382244"/>
    <row r="382245"/>
    <row r="382246"/>
    <row r="382247"/>
    <row r="382248"/>
    <row r="382249"/>
    <row r="382250"/>
    <row r="382251"/>
    <row r="382252"/>
    <row r="382253"/>
    <row r="382254"/>
    <row r="382255"/>
    <row r="382256"/>
    <row r="382257"/>
    <row r="382258"/>
    <row r="382259"/>
    <row r="382260"/>
    <row r="382261"/>
    <row r="382262"/>
    <row r="382263"/>
    <row r="382264"/>
    <row r="382265"/>
    <row r="382266"/>
    <row r="382267"/>
    <row r="382268"/>
    <row r="382269"/>
    <row r="382270"/>
    <row r="382271"/>
    <row r="382272"/>
    <row r="382273"/>
    <row r="382274"/>
    <row r="382275"/>
    <row r="382276"/>
    <row r="382277"/>
    <row r="382278"/>
    <row r="382279"/>
    <row r="382280"/>
    <row r="382281"/>
    <row r="382282"/>
    <row r="382283"/>
    <row r="382284"/>
    <row r="382285"/>
    <row r="382286"/>
    <row r="382287"/>
    <row r="382288"/>
    <row r="382289"/>
    <row r="382290"/>
    <row r="382291"/>
    <row r="382292"/>
    <row r="382293"/>
    <row r="382294"/>
    <row r="382295"/>
    <row r="382296"/>
    <row r="382297"/>
    <row r="382298"/>
    <row r="382299"/>
    <row r="382300"/>
    <row r="382301"/>
    <row r="382302"/>
    <row r="382303"/>
    <row r="382304"/>
    <row r="382305"/>
    <row r="382306"/>
    <row r="382307"/>
    <row r="382308"/>
    <row r="382309"/>
    <row r="382310"/>
    <row r="382311"/>
    <row r="382312"/>
    <row r="382313"/>
    <row r="382314"/>
    <row r="382315"/>
    <row r="382316"/>
    <row r="382317"/>
    <row r="382318"/>
    <row r="382319"/>
    <row r="382320"/>
    <row r="382321"/>
    <row r="382322"/>
    <row r="382323"/>
    <row r="382324"/>
    <row r="382325"/>
    <row r="382326"/>
    <row r="382327"/>
    <row r="382328"/>
    <row r="382329"/>
    <row r="382330"/>
    <row r="382331"/>
    <row r="382332"/>
    <row r="382333"/>
    <row r="382334"/>
    <row r="382335"/>
    <row r="382336"/>
    <row r="382337"/>
    <row r="382338"/>
    <row r="382339"/>
    <row r="382340"/>
    <row r="382341"/>
    <row r="382342"/>
    <row r="382343"/>
    <row r="382344"/>
    <row r="382345"/>
    <row r="382346"/>
    <row r="382347"/>
    <row r="382348"/>
    <row r="382349"/>
    <row r="382350"/>
    <row r="382351"/>
    <row r="382352"/>
    <row r="382353"/>
    <row r="382354"/>
    <row r="382355"/>
    <row r="382356"/>
    <row r="382357"/>
    <row r="382358"/>
    <row r="382359"/>
    <row r="382360"/>
    <row r="382361"/>
    <row r="382362"/>
    <row r="382363"/>
    <row r="382364"/>
    <row r="382365"/>
    <row r="382366"/>
    <row r="382367"/>
    <row r="382368"/>
    <row r="382369"/>
    <row r="382370"/>
    <row r="382371"/>
    <row r="382372"/>
    <row r="382373"/>
    <row r="382374"/>
    <row r="382375"/>
    <row r="382376"/>
    <row r="382377"/>
    <row r="382378"/>
    <row r="382379"/>
    <row r="382380"/>
    <row r="382381"/>
    <row r="382382"/>
    <row r="382383"/>
    <row r="382384"/>
    <row r="382385"/>
    <row r="382386"/>
    <row r="382387"/>
    <row r="382388"/>
    <row r="382389"/>
    <row r="382390"/>
    <row r="382391"/>
    <row r="382392"/>
    <row r="382393"/>
    <row r="382394"/>
    <row r="382395"/>
    <row r="382396"/>
    <row r="382397"/>
    <row r="382398"/>
    <row r="382399"/>
    <row r="382400"/>
    <row r="382401"/>
    <row r="382402"/>
    <row r="382403"/>
    <row r="382404"/>
    <row r="382405"/>
    <row r="382406"/>
    <row r="382407"/>
    <row r="382408"/>
    <row r="382409"/>
    <row r="382410"/>
    <row r="382411"/>
    <row r="382412"/>
    <row r="382413"/>
    <row r="382414"/>
    <row r="382415"/>
    <row r="382416"/>
    <row r="382417"/>
    <row r="382418"/>
    <row r="382419"/>
    <row r="382420"/>
    <row r="382421"/>
    <row r="382422"/>
    <row r="382423"/>
    <row r="382424"/>
    <row r="382425"/>
    <row r="382426"/>
    <row r="382427"/>
    <row r="382428"/>
    <row r="382429"/>
    <row r="382430"/>
    <row r="382431"/>
    <row r="382432"/>
    <row r="382433"/>
    <row r="382434"/>
    <row r="382435"/>
    <row r="382436"/>
    <row r="382437"/>
    <row r="382438"/>
    <row r="382439"/>
    <row r="382440"/>
    <row r="382441"/>
    <row r="382442"/>
    <row r="382443"/>
    <row r="382444"/>
    <row r="382445"/>
    <row r="382446"/>
    <row r="382447"/>
    <row r="382448"/>
    <row r="382449"/>
    <row r="382450"/>
    <row r="382451"/>
    <row r="382452"/>
    <row r="382453"/>
    <row r="382454"/>
    <row r="382455"/>
    <row r="382456"/>
    <row r="382457"/>
    <row r="382458"/>
    <row r="382459"/>
    <row r="382460"/>
    <row r="382461"/>
    <row r="382462"/>
    <row r="382463"/>
    <row r="382464"/>
    <row r="382465"/>
    <row r="382466"/>
    <row r="382467"/>
    <row r="382468"/>
    <row r="382469"/>
    <row r="382470"/>
    <row r="382471"/>
    <row r="382472"/>
    <row r="382473"/>
    <row r="382474"/>
    <row r="382475"/>
    <row r="382476"/>
    <row r="382477"/>
    <row r="382478"/>
    <row r="382479"/>
    <row r="382480"/>
    <row r="382481"/>
    <row r="382482"/>
    <row r="382483"/>
    <row r="382484"/>
    <row r="382485"/>
    <row r="382486"/>
    <row r="382487"/>
    <row r="382488"/>
    <row r="382489"/>
    <row r="382490"/>
    <row r="382491"/>
    <row r="382492"/>
    <row r="382493"/>
    <row r="382494"/>
    <row r="382495"/>
    <row r="382496"/>
    <row r="382497"/>
    <row r="382498"/>
    <row r="382499"/>
    <row r="382500"/>
    <row r="382501"/>
    <row r="382502"/>
    <row r="382503"/>
    <row r="382504"/>
    <row r="382505"/>
    <row r="382506"/>
    <row r="382507"/>
    <row r="382508"/>
    <row r="382509"/>
    <row r="382510"/>
    <row r="382511"/>
    <row r="382512"/>
    <row r="382513"/>
    <row r="382514"/>
    <row r="382515"/>
    <row r="382516"/>
    <row r="382517"/>
    <row r="382518"/>
    <row r="382519"/>
    <row r="382520"/>
    <row r="382521"/>
    <row r="382522"/>
    <row r="382523"/>
    <row r="382524"/>
    <row r="382525"/>
    <row r="382526"/>
    <row r="382527"/>
    <row r="382528"/>
    <row r="382529"/>
    <row r="382530"/>
    <row r="382531"/>
    <row r="382532"/>
    <row r="382533"/>
    <row r="382534"/>
    <row r="382535"/>
    <row r="382536"/>
    <row r="382537"/>
    <row r="382538"/>
    <row r="382539"/>
    <row r="382540"/>
    <row r="382541"/>
    <row r="382542"/>
    <row r="382543"/>
    <row r="382544"/>
    <row r="382545"/>
    <row r="382546"/>
    <row r="382547"/>
    <row r="382548"/>
    <row r="382549"/>
    <row r="382550"/>
    <row r="382551"/>
    <row r="382552"/>
    <row r="382553"/>
    <row r="382554"/>
    <row r="382555"/>
    <row r="382556"/>
    <row r="382557"/>
    <row r="382558"/>
    <row r="382559"/>
    <row r="382560"/>
    <row r="382561"/>
    <row r="382562"/>
    <row r="382563"/>
    <row r="382564"/>
    <row r="382565"/>
    <row r="382566"/>
    <row r="382567"/>
    <row r="382568"/>
    <row r="382569"/>
    <row r="382570"/>
    <row r="382571"/>
    <row r="382572"/>
    <row r="382573"/>
    <row r="382574"/>
    <row r="382575"/>
    <row r="382576"/>
    <row r="382577"/>
    <row r="382578"/>
    <row r="382579"/>
    <row r="382580"/>
    <row r="382581"/>
    <row r="382582"/>
    <row r="382583"/>
    <row r="382584"/>
    <row r="382585"/>
    <row r="382586"/>
    <row r="382587"/>
    <row r="382588"/>
    <row r="382589"/>
    <row r="382590"/>
    <row r="382591"/>
    <row r="382592"/>
    <row r="382593"/>
    <row r="382594"/>
    <row r="382595"/>
    <row r="382596"/>
    <row r="382597"/>
    <row r="382598"/>
    <row r="382599"/>
    <row r="382600"/>
    <row r="382601"/>
    <row r="382602"/>
    <row r="382603"/>
    <row r="382604"/>
    <row r="382605"/>
    <row r="382606"/>
    <row r="382607"/>
    <row r="382608"/>
    <row r="382609"/>
    <row r="382610"/>
    <row r="382611"/>
    <row r="382612"/>
    <row r="382613"/>
    <row r="382614"/>
    <row r="382615"/>
    <row r="382616"/>
    <row r="382617"/>
    <row r="382618"/>
    <row r="382619"/>
    <row r="382620"/>
    <row r="382621"/>
    <row r="382622"/>
    <row r="382623"/>
    <row r="382624"/>
    <row r="382625"/>
    <row r="382626"/>
    <row r="382627"/>
    <row r="382628"/>
    <row r="382629"/>
    <row r="382630"/>
    <row r="382631"/>
    <row r="382632"/>
    <row r="382633"/>
    <row r="382634"/>
    <row r="382635"/>
    <row r="382636"/>
    <row r="382637"/>
    <row r="382638"/>
    <row r="382639"/>
    <row r="382640"/>
    <row r="382641"/>
    <row r="382642"/>
    <row r="382643"/>
    <row r="382644"/>
    <row r="382645"/>
    <row r="382646"/>
    <row r="382647"/>
    <row r="382648"/>
    <row r="382649"/>
    <row r="382650"/>
    <row r="382651"/>
    <row r="382652"/>
    <row r="382653"/>
    <row r="382654"/>
    <row r="382655"/>
    <row r="382656"/>
    <row r="382657"/>
    <row r="382658"/>
    <row r="382659"/>
    <row r="382660"/>
    <row r="382661"/>
    <row r="382662"/>
    <row r="382663"/>
    <row r="382664"/>
    <row r="382665"/>
    <row r="382666"/>
    <row r="382667"/>
    <row r="382668"/>
    <row r="382669"/>
    <row r="382670"/>
    <row r="382671"/>
    <row r="382672"/>
    <row r="382673"/>
    <row r="382674"/>
    <row r="382675"/>
    <row r="382676"/>
    <row r="382677"/>
    <row r="382678"/>
    <row r="382679"/>
    <row r="382680"/>
    <row r="382681"/>
    <row r="382682"/>
    <row r="382683"/>
    <row r="382684"/>
    <row r="382685"/>
    <row r="382686"/>
    <row r="382687"/>
    <row r="382688"/>
    <row r="382689"/>
    <row r="382690"/>
    <row r="382691"/>
    <row r="382692"/>
    <row r="382693"/>
    <row r="382694"/>
    <row r="382695"/>
    <row r="382696"/>
    <row r="382697"/>
    <row r="382698"/>
    <row r="382699"/>
    <row r="382700"/>
    <row r="382701"/>
    <row r="382702"/>
    <row r="382703"/>
    <row r="382704"/>
    <row r="382705"/>
    <row r="382706"/>
    <row r="382707"/>
    <row r="382708"/>
    <row r="382709"/>
    <row r="382710"/>
    <row r="382711"/>
    <row r="382712"/>
    <row r="382713"/>
    <row r="382714"/>
    <row r="382715"/>
    <row r="382716"/>
    <row r="382717"/>
    <row r="382718"/>
    <row r="382719"/>
    <row r="382720"/>
    <row r="382721"/>
    <row r="382722"/>
    <row r="382723"/>
    <row r="382724"/>
    <row r="382725"/>
    <row r="382726"/>
    <row r="382727"/>
    <row r="382728"/>
    <row r="382729"/>
    <row r="382730"/>
    <row r="382731"/>
    <row r="382732"/>
    <row r="382733"/>
    <row r="382734"/>
    <row r="382735"/>
    <row r="382736"/>
    <row r="382737"/>
    <row r="382738"/>
    <row r="382739"/>
    <row r="382740"/>
    <row r="382741"/>
    <row r="382742"/>
    <row r="382743"/>
    <row r="382744"/>
    <row r="382745"/>
    <row r="382746"/>
    <row r="382747"/>
    <row r="382748"/>
    <row r="382749"/>
    <row r="382750"/>
    <row r="382751"/>
    <row r="382752"/>
    <row r="382753"/>
    <row r="382754"/>
    <row r="382755"/>
    <row r="382756"/>
    <row r="382757"/>
    <row r="382758"/>
    <row r="382759"/>
    <row r="382760"/>
    <row r="382761"/>
    <row r="382762"/>
    <row r="382763"/>
    <row r="382764"/>
    <row r="382765"/>
    <row r="382766"/>
    <row r="382767"/>
    <row r="382768"/>
    <row r="382769"/>
    <row r="382770"/>
    <row r="382771"/>
    <row r="382772"/>
    <row r="382773"/>
    <row r="382774"/>
    <row r="382775"/>
    <row r="382776"/>
    <row r="382777"/>
    <row r="382778"/>
    <row r="382779"/>
    <row r="382780"/>
    <row r="382781"/>
    <row r="382782"/>
    <row r="382783"/>
    <row r="382784"/>
    <row r="382785"/>
    <row r="382786"/>
    <row r="382787"/>
    <row r="382788"/>
    <row r="382789"/>
    <row r="382790"/>
    <row r="382791"/>
    <row r="382792"/>
    <row r="382793"/>
    <row r="382794"/>
    <row r="382795"/>
    <row r="382796"/>
    <row r="382797"/>
    <row r="382798"/>
    <row r="382799"/>
    <row r="382800"/>
    <row r="382801"/>
    <row r="382802"/>
    <row r="382803"/>
    <row r="382804"/>
    <row r="382805"/>
    <row r="382806"/>
    <row r="382807"/>
    <row r="382808"/>
    <row r="382809"/>
    <row r="382810"/>
    <row r="382811"/>
    <row r="382812"/>
    <row r="382813"/>
    <row r="382814"/>
    <row r="382815"/>
    <row r="382816"/>
    <row r="382817"/>
    <row r="382818"/>
    <row r="382819"/>
    <row r="382820"/>
    <row r="382821"/>
    <row r="382822"/>
    <row r="382823"/>
    <row r="382824"/>
    <row r="382825"/>
    <row r="382826"/>
    <row r="382827"/>
    <row r="382828"/>
    <row r="382829"/>
    <row r="382830"/>
    <row r="382831"/>
    <row r="382832"/>
    <row r="382833"/>
    <row r="382834"/>
    <row r="382835"/>
    <row r="382836"/>
    <row r="382837"/>
    <row r="382838"/>
    <row r="382839"/>
    <row r="382840"/>
    <row r="382841"/>
    <row r="382842"/>
    <row r="382843"/>
    <row r="382844"/>
    <row r="382845"/>
    <row r="382846"/>
    <row r="382847"/>
    <row r="382848"/>
    <row r="382849"/>
    <row r="382850"/>
    <row r="382851"/>
    <row r="382852"/>
    <row r="382853"/>
    <row r="382854"/>
    <row r="382855"/>
    <row r="382856"/>
    <row r="382857"/>
    <row r="382858"/>
    <row r="382859"/>
    <row r="382860"/>
    <row r="382861"/>
    <row r="382862"/>
    <row r="382863"/>
    <row r="382864"/>
    <row r="382865"/>
    <row r="382866"/>
    <row r="382867"/>
    <row r="382868"/>
    <row r="382869"/>
    <row r="382870"/>
    <row r="382871"/>
    <row r="382872"/>
    <row r="382873"/>
    <row r="382874"/>
    <row r="382875"/>
    <row r="382876"/>
    <row r="382877"/>
    <row r="382878"/>
    <row r="382879"/>
    <row r="382880"/>
    <row r="382881"/>
    <row r="382882"/>
    <row r="382883"/>
    <row r="382884"/>
    <row r="382885"/>
    <row r="382886"/>
    <row r="382887"/>
    <row r="382888"/>
    <row r="382889"/>
    <row r="382890"/>
    <row r="382891"/>
    <row r="382892"/>
    <row r="382893"/>
    <row r="382894"/>
    <row r="382895"/>
    <row r="382896"/>
    <row r="382897"/>
    <row r="382898"/>
    <row r="382899"/>
    <row r="382900"/>
    <row r="382901"/>
    <row r="382902"/>
    <row r="382903"/>
    <row r="382904"/>
    <row r="382905"/>
    <row r="382906"/>
    <row r="382907"/>
    <row r="382908"/>
    <row r="382909"/>
    <row r="382910"/>
    <row r="382911"/>
    <row r="382912"/>
    <row r="382913"/>
    <row r="382914"/>
    <row r="382915"/>
    <row r="382916"/>
    <row r="382917"/>
    <row r="382918"/>
    <row r="382919"/>
    <row r="382920"/>
    <row r="382921"/>
    <row r="382922"/>
    <row r="382923"/>
    <row r="382924"/>
    <row r="382925"/>
    <row r="382926"/>
    <row r="382927"/>
    <row r="382928"/>
    <row r="382929"/>
    <row r="382930"/>
    <row r="382931"/>
    <row r="382932"/>
    <row r="382933"/>
    <row r="382934"/>
    <row r="382935"/>
    <row r="382936"/>
    <row r="382937"/>
    <row r="382938"/>
    <row r="382939"/>
    <row r="382940"/>
    <row r="382941"/>
    <row r="382942"/>
    <row r="382943"/>
    <row r="382944"/>
    <row r="382945"/>
    <row r="382946"/>
    <row r="382947"/>
    <row r="382948"/>
    <row r="382949"/>
    <row r="382950"/>
    <row r="382951"/>
    <row r="382952"/>
    <row r="382953"/>
    <row r="382954"/>
    <row r="382955"/>
    <row r="382956"/>
    <row r="382957"/>
    <row r="382958"/>
    <row r="382959"/>
    <row r="382960"/>
    <row r="382961"/>
    <row r="382962"/>
    <row r="382963"/>
    <row r="382964"/>
    <row r="382965"/>
    <row r="382966"/>
    <row r="382967"/>
    <row r="382968"/>
    <row r="382969"/>
    <row r="382970"/>
    <row r="382971"/>
    <row r="382972"/>
    <row r="382973"/>
    <row r="382974"/>
    <row r="382975"/>
    <row r="382976"/>
    <row r="382977"/>
    <row r="382978"/>
    <row r="382979"/>
    <row r="382980"/>
    <row r="382981"/>
    <row r="382982"/>
    <row r="382983"/>
    <row r="382984"/>
    <row r="382985"/>
    <row r="382986"/>
    <row r="382987"/>
    <row r="382988"/>
    <row r="382989"/>
    <row r="382990"/>
    <row r="382991"/>
    <row r="382992"/>
    <row r="382993"/>
    <row r="382994"/>
    <row r="382995"/>
    <row r="382996"/>
    <row r="382997"/>
    <row r="382998"/>
    <row r="382999"/>
    <row r="383000"/>
    <row r="383001"/>
    <row r="383002"/>
    <row r="383003"/>
    <row r="383004"/>
    <row r="383005"/>
    <row r="383006"/>
    <row r="383007"/>
    <row r="383008"/>
    <row r="383009"/>
    <row r="383010"/>
    <row r="383011"/>
    <row r="383012"/>
    <row r="383013"/>
    <row r="383014"/>
    <row r="383015"/>
    <row r="383016"/>
    <row r="383017"/>
    <row r="383018"/>
    <row r="383019"/>
    <row r="383020"/>
    <row r="383021"/>
    <row r="383022"/>
    <row r="383023"/>
    <row r="383024"/>
    <row r="383025"/>
    <row r="383026"/>
    <row r="383027"/>
    <row r="383028"/>
    <row r="383029"/>
    <row r="383030"/>
    <row r="383031"/>
    <row r="383032"/>
    <row r="383033"/>
    <row r="383034"/>
    <row r="383035"/>
    <row r="383036"/>
    <row r="383037"/>
    <row r="383038"/>
    <row r="383039"/>
    <row r="383040"/>
    <row r="383041"/>
    <row r="383042"/>
    <row r="383043"/>
    <row r="383044"/>
    <row r="383045"/>
    <row r="383046"/>
    <row r="383047"/>
    <row r="383048"/>
    <row r="383049"/>
    <row r="383050"/>
    <row r="383051"/>
    <row r="383052"/>
    <row r="383053"/>
    <row r="383054"/>
    <row r="383055"/>
    <row r="383056"/>
    <row r="383057"/>
    <row r="383058"/>
    <row r="383059"/>
    <row r="383060"/>
    <row r="383061"/>
    <row r="383062"/>
    <row r="383063"/>
    <row r="383064"/>
    <row r="383065"/>
    <row r="383066"/>
    <row r="383067"/>
    <row r="383068"/>
    <row r="383069"/>
    <row r="383070"/>
    <row r="383071"/>
    <row r="383072"/>
    <row r="383073"/>
    <row r="383074"/>
    <row r="383075"/>
    <row r="383076"/>
    <row r="383077"/>
    <row r="383078"/>
    <row r="383079"/>
    <row r="383080"/>
    <row r="383081"/>
    <row r="383082"/>
    <row r="383083"/>
    <row r="383084"/>
    <row r="383085"/>
    <row r="383086"/>
    <row r="383087"/>
    <row r="383088"/>
    <row r="383089"/>
    <row r="383090"/>
    <row r="383091"/>
    <row r="383092"/>
    <row r="383093"/>
    <row r="383094"/>
    <row r="383095"/>
    <row r="383096"/>
    <row r="383097"/>
    <row r="383098"/>
    <row r="383099"/>
    <row r="383100"/>
    <row r="383101"/>
    <row r="383102"/>
    <row r="383103"/>
    <row r="383104"/>
    <row r="383105"/>
    <row r="383106"/>
    <row r="383107"/>
    <row r="383108"/>
    <row r="383109"/>
    <row r="383110"/>
    <row r="383111"/>
    <row r="383112"/>
    <row r="383113"/>
    <row r="383114"/>
    <row r="383115"/>
    <row r="383116"/>
    <row r="383117"/>
    <row r="383118"/>
    <row r="383119"/>
    <row r="383120"/>
    <row r="383121"/>
    <row r="383122"/>
    <row r="383123"/>
    <row r="383124"/>
    <row r="383125"/>
    <row r="383126"/>
    <row r="383127"/>
    <row r="383128"/>
    <row r="383129"/>
    <row r="383130"/>
    <row r="383131"/>
    <row r="383132"/>
    <row r="383133"/>
    <row r="383134"/>
    <row r="383135"/>
    <row r="383136"/>
    <row r="383137"/>
    <row r="383138"/>
    <row r="383139"/>
    <row r="383140"/>
    <row r="383141"/>
    <row r="383142"/>
    <row r="383143"/>
    <row r="383144"/>
    <row r="383145"/>
    <row r="383146"/>
    <row r="383147"/>
    <row r="383148"/>
    <row r="383149"/>
    <row r="383150"/>
    <row r="383151"/>
    <row r="383152"/>
    <row r="383153"/>
    <row r="383154"/>
    <row r="383155"/>
    <row r="383156"/>
    <row r="383157"/>
    <row r="383158"/>
    <row r="383159"/>
    <row r="383160"/>
    <row r="383161"/>
    <row r="383162"/>
    <row r="383163"/>
    <row r="383164"/>
    <row r="383165"/>
    <row r="383166"/>
    <row r="383167"/>
    <row r="383168"/>
    <row r="383169"/>
    <row r="383170"/>
    <row r="383171"/>
    <row r="383172"/>
    <row r="383173"/>
    <row r="383174"/>
    <row r="383175"/>
    <row r="383176"/>
    <row r="383177"/>
    <row r="383178"/>
    <row r="383179"/>
    <row r="383180"/>
    <row r="383181"/>
    <row r="383182"/>
    <row r="383183"/>
    <row r="383184"/>
    <row r="383185"/>
    <row r="383186"/>
    <row r="383187"/>
    <row r="383188"/>
    <row r="383189"/>
    <row r="383190"/>
    <row r="383191"/>
    <row r="383192"/>
    <row r="383193"/>
    <row r="383194"/>
    <row r="383195"/>
    <row r="383196"/>
    <row r="383197"/>
    <row r="383198"/>
    <row r="383199"/>
    <row r="383200"/>
    <row r="383201"/>
    <row r="383202"/>
    <row r="383203"/>
    <row r="383204"/>
    <row r="383205"/>
    <row r="383206"/>
    <row r="383207"/>
    <row r="383208"/>
    <row r="383209"/>
    <row r="383210"/>
    <row r="383211"/>
    <row r="383212"/>
    <row r="383213"/>
    <row r="383214"/>
    <row r="383215"/>
    <row r="383216"/>
    <row r="383217"/>
    <row r="383218"/>
    <row r="383219"/>
    <row r="383220"/>
    <row r="383221"/>
    <row r="383222"/>
    <row r="383223"/>
    <row r="383224"/>
    <row r="383225"/>
    <row r="383226"/>
    <row r="383227"/>
    <row r="383228"/>
    <row r="383229"/>
    <row r="383230"/>
    <row r="383231"/>
    <row r="383232"/>
    <row r="383233"/>
    <row r="383234"/>
    <row r="383235"/>
    <row r="383236"/>
    <row r="383237"/>
    <row r="383238"/>
    <row r="383239"/>
    <row r="383240"/>
    <row r="383241"/>
    <row r="383242"/>
    <row r="383243"/>
    <row r="383244"/>
    <row r="383245"/>
    <row r="383246"/>
    <row r="383247"/>
    <row r="383248"/>
    <row r="383249"/>
    <row r="383250"/>
    <row r="383251"/>
    <row r="383252"/>
    <row r="383253"/>
    <row r="383254"/>
    <row r="383255"/>
    <row r="383256"/>
    <row r="383257"/>
    <row r="383258"/>
    <row r="383259"/>
    <row r="383260"/>
    <row r="383261"/>
    <row r="383262"/>
    <row r="383263"/>
    <row r="383264"/>
    <row r="383265"/>
    <row r="383266"/>
    <row r="383267"/>
    <row r="383268"/>
    <row r="383269"/>
    <row r="383270"/>
    <row r="383271"/>
    <row r="383272"/>
    <row r="383273"/>
    <row r="383274"/>
    <row r="383275"/>
    <row r="383276"/>
    <row r="383277"/>
    <row r="383278"/>
    <row r="383279"/>
    <row r="383280"/>
    <row r="383281"/>
    <row r="383282"/>
    <row r="383283"/>
    <row r="383284"/>
    <row r="383285"/>
    <row r="383286"/>
    <row r="383287"/>
    <row r="383288"/>
    <row r="383289"/>
    <row r="383290"/>
    <row r="383291"/>
    <row r="383292"/>
    <row r="383293"/>
    <row r="383294"/>
    <row r="383295"/>
    <row r="383296"/>
    <row r="383297"/>
    <row r="383298"/>
    <row r="383299"/>
    <row r="383300"/>
    <row r="383301"/>
    <row r="383302"/>
    <row r="383303"/>
    <row r="383304"/>
    <row r="383305"/>
    <row r="383306"/>
    <row r="383307"/>
    <row r="383308"/>
    <row r="383309"/>
    <row r="383310"/>
    <row r="383311"/>
    <row r="383312"/>
    <row r="383313"/>
    <row r="383314"/>
    <row r="383315"/>
    <row r="383316"/>
    <row r="383317"/>
    <row r="383318"/>
    <row r="383319"/>
    <row r="383320"/>
    <row r="383321"/>
    <row r="383322"/>
    <row r="383323"/>
    <row r="383324"/>
    <row r="383325"/>
    <row r="383326"/>
    <row r="383327"/>
    <row r="383328"/>
    <row r="383329"/>
    <row r="383330"/>
    <row r="383331"/>
    <row r="383332"/>
    <row r="383333"/>
    <row r="383334"/>
    <row r="383335"/>
    <row r="383336"/>
    <row r="383337"/>
    <row r="383338"/>
    <row r="383339"/>
    <row r="383340"/>
    <row r="383341"/>
    <row r="383342"/>
    <row r="383343"/>
    <row r="383344"/>
    <row r="383345"/>
    <row r="383346"/>
    <row r="383347"/>
    <row r="383348"/>
    <row r="383349"/>
    <row r="383350"/>
    <row r="383351"/>
    <row r="383352"/>
    <row r="383353"/>
    <row r="383354"/>
    <row r="383355"/>
    <row r="383356"/>
    <row r="383357"/>
    <row r="383358"/>
    <row r="383359"/>
    <row r="383360"/>
    <row r="383361"/>
    <row r="383362"/>
    <row r="383363"/>
    <row r="383364"/>
    <row r="383365"/>
    <row r="383366"/>
    <row r="383367"/>
    <row r="383368"/>
    <row r="383369"/>
    <row r="383370"/>
    <row r="383371"/>
    <row r="383372"/>
    <row r="383373"/>
    <row r="383374"/>
    <row r="383375"/>
    <row r="383376"/>
    <row r="383377"/>
    <row r="383378"/>
    <row r="383379"/>
    <row r="383380"/>
    <row r="383381"/>
    <row r="383382"/>
    <row r="383383"/>
    <row r="383384"/>
    <row r="383385"/>
    <row r="383386"/>
    <row r="383387"/>
    <row r="383388"/>
    <row r="383389"/>
    <row r="383390"/>
    <row r="383391"/>
    <row r="383392"/>
    <row r="383393"/>
    <row r="383394"/>
    <row r="383395"/>
    <row r="383396"/>
    <row r="383397"/>
    <row r="383398"/>
    <row r="383399"/>
    <row r="383400"/>
    <row r="383401"/>
    <row r="383402"/>
    <row r="383403"/>
    <row r="383404"/>
    <row r="383405"/>
    <row r="383406"/>
    <row r="383407"/>
    <row r="383408"/>
    <row r="383409"/>
    <row r="383410"/>
    <row r="383411"/>
    <row r="383412"/>
    <row r="383413"/>
    <row r="383414"/>
    <row r="383415"/>
    <row r="383416"/>
    <row r="383417"/>
    <row r="383418"/>
    <row r="383419"/>
    <row r="383420"/>
    <row r="383421"/>
    <row r="383422"/>
    <row r="383423"/>
    <row r="383424"/>
    <row r="383425"/>
    <row r="383426"/>
    <row r="383427"/>
    <row r="383428"/>
    <row r="383429"/>
    <row r="383430"/>
    <row r="383431"/>
    <row r="383432"/>
    <row r="383433"/>
    <row r="383434"/>
    <row r="383435"/>
    <row r="383436"/>
    <row r="383437"/>
    <row r="383438"/>
    <row r="383439"/>
    <row r="383440"/>
    <row r="383441"/>
    <row r="383442"/>
    <row r="383443"/>
    <row r="383444"/>
    <row r="383445"/>
    <row r="383446"/>
    <row r="383447"/>
    <row r="383448"/>
    <row r="383449"/>
    <row r="383450"/>
    <row r="383451"/>
    <row r="383452"/>
    <row r="383453"/>
    <row r="383454"/>
    <row r="383455"/>
    <row r="383456"/>
    <row r="383457"/>
    <row r="383458"/>
    <row r="383459"/>
    <row r="383460"/>
    <row r="383461"/>
    <row r="383462"/>
    <row r="383463"/>
    <row r="383464"/>
    <row r="383465"/>
    <row r="383466"/>
    <row r="383467"/>
    <row r="383468"/>
    <row r="383469"/>
    <row r="383470"/>
    <row r="383471"/>
    <row r="383472"/>
    <row r="383473"/>
    <row r="383474"/>
    <row r="383475"/>
    <row r="383476"/>
    <row r="383477"/>
    <row r="383478"/>
    <row r="383479"/>
    <row r="383480"/>
    <row r="383481"/>
    <row r="383482"/>
    <row r="383483"/>
    <row r="383484"/>
    <row r="383485"/>
    <row r="383486"/>
    <row r="383487"/>
    <row r="383488"/>
    <row r="383489"/>
    <row r="383490"/>
    <row r="383491"/>
    <row r="383492"/>
    <row r="383493"/>
    <row r="383494"/>
    <row r="383495"/>
    <row r="383496"/>
    <row r="383497"/>
    <row r="383498"/>
    <row r="383499"/>
    <row r="383500"/>
    <row r="383501"/>
    <row r="383502"/>
    <row r="383503"/>
    <row r="383504"/>
    <row r="383505"/>
    <row r="383506"/>
    <row r="383507"/>
    <row r="383508"/>
    <row r="383509"/>
    <row r="383510"/>
    <row r="383511"/>
    <row r="383512"/>
    <row r="383513"/>
    <row r="383514"/>
    <row r="383515"/>
    <row r="383516"/>
    <row r="383517"/>
    <row r="383518"/>
    <row r="383519"/>
    <row r="383520"/>
    <row r="383521"/>
    <row r="383522"/>
    <row r="383523"/>
    <row r="383524"/>
    <row r="383525"/>
    <row r="383526"/>
    <row r="383527"/>
    <row r="383528"/>
    <row r="383529"/>
    <row r="383530"/>
    <row r="383531"/>
    <row r="383532"/>
    <row r="383533"/>
    <row r="383534"/>
    <row r="383535"/>
    <row r="383536"/>
    <row r="383537"/>
    <row r="383538"/>
    <row r="383539"/>
    <row r="383540"/>
    <row r="383541"/>
    <row r="383542"/>
    <row r="383543"/>
    <row r="383544"/>
    <row r="383545"/>
    <row r="383546"/>
    <row r="383547"/>
    <row r="383548"/>
    <row r="383549"/>
    <row r="383550"/>
    <row r="383551"/>
    <row r="383552"/>
    <row r="383553"/>
    <row r="383554"/>
    <row r="383555"/>
    <row r="383556"/>
    <row r="383557"/>
    <row r="383558"/>
    <row r="383559"/>
    <row r="383560"/>
    <row r="383561"/>
    <row r="383562"/>
    <row r="383563"/>
    <row r="383564"/>
    <row r="383565"/>
    <row r="383566"/>
    <row r="383567"/>
    <row r="383568"/>
    <row r="383569"/>
    <row r="383570"/>
    <row r="383571"/>
    <row r="383572"/>
    <row r="383573"/>
    <row r="383574"/>
    <row r="383575"/>
    <row r="383576"/>
    <row r="383577"/>
    <row r="383578"/>
    <row r="383579"/>
    <row r="383580"/>
    <row r="383581"/>
    <row r="383582"/>
    <row r="383583"/>
    <row r="383584"/>
    <row r="383585"/>
    <row r="383586"/>
    <row r="383587"/>
    <row r="383588"/>
    <row r="383589"/>
    <row r="383590"/>
    <row r="383591"/>
    <row r="383592"/>
    <row r="383593"/>
    <row r="383594"/>
    <row r="383595"/>
    <row r="383596"/>
    <row r="383597"/>
    <row r="383598"/>
    <row r="383599"/>
    <row r="383600"/>
    <row r="383601"/>
    <row r="383602"/>
    <row r="383603"/>
    <row r="383604"/>
    <row r="383605"/>
    <row r="383606"/>
    <row r="383607"/>
    <row r="383608"/>
    <row r="383609"/>
    <row r="383610"/>
    <row r="383611"/>
    <row r="383612"/>
    <row r="383613"/>
    <row r="383614"/>
    <row r="383615"/>
    <row r="383616"/>
    <row r="383617"/>
    <row r="383618"/>
    <row r="383619"/>
    <row r="383620"/>
    <row r="383621"/>
    <row r="383622"/>
    <row r="383623"/>
    <row r="383624"/>
    <row r="383625"/>
    <row r="383626"/>
    <row r="383627"/>
    <row r="383628"/>
    <row r="383629"/>
    <row r="383630"/>
    <row r="383631"/>
    <row r="383632"/>
    <row r="383633"/>
    <row r="383634"/>
    <row r="383635"/>
    <row r="383636"/>
    <row r="383637"/>
    <row r="383638"/>
    <row r="383639"/>
    <row r="383640"/>
    <row r="383641"/>
    <row r="383642"/>
    <row r="383643"/>
    <row r="383644"/>
    <row r="383645"/>
    <row r="383646"/>
    <row r="383647"/>
    <row r="383648"/>
    <row r="383649"/>
    <row r="383650"/>
    <row r="383651"/>
    <row r="383652"/>
    <row r="383653"/>
    <row r="383654"/>
    <row r="383655"/>
    <row r="383656"/>
    <row r="383657"/>
    <row r="383658"/>
    <row r="383659"/>
    <row r="383660"/>
    <row r="383661"/>
    <row r="383662"/>
    <row r="383663"/>
    <row r="383664"/>
    <row r="383665"/>
    <row r="383666"/>
    <row r="383667"/>
    <row r="383668"/>
    <row r="383669"/>
    <row r="383670"/>
    <row r="383671"/>
    <row r="383672"/>
    <row r="383673"/>
    <row r="383674"/>
    <row r="383675"/>
    <row r="383676"/>
    <row r="383677"/>
    <row r="383678"/>
    <row r="383679"/>
    <row r="383680"/>
    <row r="383681"/>
    <row r="383682"/>
    <row r="383683"/>
    <row r="383684"/>
    <row r="383685"/>
    <row r="383686"/>
    <row r="383687"/>
    <row r="383688"/>
    <row r="383689"/>
    <row r="383690"/>
    <row r="383691"/>
    <row r="383692"/>
    <row r="383693"/>
    <row r="383694"/>
    <row r="383695"/>
    <row r="383696"/>
    <row r="383697"/>
    <row r="383698"/>
    <row r="383699"/>
    <row r="383700"/>
    <row r="383701"/>
    <row r="383702"/>
    <row r="383703"/>
    <row r="383704"/>
    <row r="383705"/>
    <row r="383706"/>
    <row r="383707"/>
    <row r="383708"/>
    <row r="383709"/>
    <row r="383710"/>
    <row r="383711"/>
    <row r="383712"/>
    <row r="383713"/>
    <row r="383714"/>
    <row r="383715"/>
    <row r="383716"/>
    <row r="383717"/>
    <row r="383718"/>
    <row r="383719"/>
    <row r="383720"/>
    <row r="383721"/>
    <row r="383722"/>
    <row r="383723"/>
    <row r="383724"/>
    <row r="383725"/>
    <row r="383726"/>
    <row r="383727"/>
    <row r="383728"/>
    <row r="383729"/>
    <row r="383730"/>
    <row r="383731"/>
    <row r="383732"/>
    <row r="383733"/>
    <row r="383734"/>
    <row r="383735"/>
    <row r="383736"/>
    <row r="383737"/>
    <row r="383738"/>
    <row r="383739"/>
    <row r="383740"/>
    <row r="383741"/>
    <row r="383742"/>
    <row r="383743"/>
    <row r="383744"/>
    <row r="383745"/>
    <row r="383746"/>
    <row r="383747"/>
    <row r="383748"/>
    <row r="383749"/>
    <row r="383750"/>
    <row r="383751"/>
    <row r="383752"/>
    <row r="383753"/>
    <row r="383754"/>
    <row r="383755"/>
    <row r="383756"/>
    <row r="383757"/>
    <row r="383758"/>
    <row r="383759"/>
    <row r="383760"/>
    <row r="383761"/>
    <row r="383762"/>
    <row r="383763"/>
    <row r="383764"/>
    <row r="383765"/>
    <row r="383766"/>
    <row r="383767"/>
    <row r="383768"/>
    <row r="383769"/>
    <row r="383770"/>
    <row r="383771"/>
    <row r="383772"/>
    <row r="383773"/>
    <row r="383774"/>
    <row r="383775"/>
    <row r="383776"/>
    <row r="383777"/>
    <row r="383778"/>
    <row r="383779"/>
    <row r="383780"/>
    <row r="383781"/>
    <row r="383782"/>
    <row r="383783"/>
    <row r="383784"/>
    <row r="383785"/>
    <row r="383786"/>
    <row r="383787"/>
    <row r="383788"/>
    <row r="383789"/>
    <row r="383790"/>
    <row r="383791"/>
    <row r="383792"/>
    <row r="383793"/>
    <row r="383794"/>
    <row r="383795"/>
    <row r="383796"/>
    <row r="383797"/>
    <row r="383798"/>
    <row r="383799"/>
    <row r="383800"/>
    <row r="383801"/>
    <row r="383802"/>
    <row r="383803"/>
    <row r="383804"/>
    <row r="383805"/>
    <row r="383806"/>
    <row r="383807"/>
    <row r="383808"/>
    <row r="383809"/>
    <row r="383810"/>
    <row r="383811"/>
    <row r="383812"/>
    <row r="383813"/>
    <row r="383814"/>
    <row r="383815"/>
    <row r="383816"/>
    <row r="383817"/>
    <row r="383818"/>
    <row r="383819"/>
    <row r="383820"/>
    <row r="383821"/>
    <row r="383822"/>
    <row r="383823"/>
    <row r="383824"/>
    <row r="383825"/>
    <row r="383826"/>
    <row r="383827"/>
    <row r="383828"/>
    <row r="383829"/>
    <row r="383830"/>
    <row r="383831"/>
    <row r="383832"/>
    <row r="383833"/>
    <row r="383834"/>
    <row r="383835"/>
    <row r="383836"/>
    <row r="383837"/>
    <row r="383838"/>
    <row r="383839"/>
    <row r="383840"/>
    <row r="383841"/>
    <row r="383842"/>
    <row r="383843"/>
    <row r="383844"/>
    <row r="383845"/>
    <row r="383846"/>
    <row r="383847"/>
    <row r="383848"/>
    <row r="383849"/>
    <row r="383850"/>
    <row r="383851"/>
    <row r="383852"/>
    <row r="383853"/>
    <row r="383854"/>
    <row r="383855"/>
    <row r="383856"/>
    <row r="383857"/>
    <row r="383858"/>
    <row r="383859"/>
    <row r="383860"/>
    <row r="383861"/>
    <row r="383862"/>
    <row r="383863"/>
    <row r="383864"/>
    <row r="383865"/>
    <row r="383866"/>
    <row r="383867"/>
    <row r="383868"/>
    <row r="383869"/>
    <row r="383870"/>
    <row r="383871"/>
    <row r="383872"/>
    <row r="383873"/>
    <row r="383874"/>
    <row r="383875"/>
    <row r="383876"/>
    <row r="383877"/>
    <row r="383878"/>
    <row r="383879"/>
    <row r="383880"/>
    <row r="383881"/>
    <row r="383882"/>
    <row r="383883"/>
    <row r="383884"/>
    <row r="383885"/>
    <row r="383886"/>
    <row r="383887"/>
    <row r="383888"/>
    <row r="383889"/>
    <row r="383890"/>
    <row r="383891"/>
    <row r="383892"/>
    <row r="383893"/>
    <row r="383894"/>
    <row r="383895"/>
    <row r="383896"/>
    <row r="383897"/>
    <row r="383898"/>
    <row r="383899"/>
    <row r="383900"/>
    <row r="383901"/>
    <row r="383902"/>
    <row r="383903"/>
    <row r="383904"/>
    <row r="383905"/>
    <row r="383906"/>
    <row r="383907"/>
    <row r="383908"/>
    <row r="383909"/>
    <row r="383910"/>
    <row r="383911"/>
    <row r="383912"/>
    <row r="383913"/>
    <row r="383914"/>
    <row r="383915"/>
    <row r="383916"/>
    <row r="383917"/>
    <row r="383918"/>
    <row r="383919"/>
    <row r="383920"/>
    <row r="383921"/>
    <row r="383922"/>
    <row r="383923"/>
    <row r="383924"/>
    <row r="383925"/>
    <row r="383926"/>
    <row r="383927"/>
    <row r="383928"/>
    <row r="383929"/>
    <row r="383930"/>
    <row r="383931"/>
    <row r="383932"/>
    <row r="383933"/>
    <row r="383934"/>
    <row r="383935"/>
    <row r="383936"/>
    <row r="383937"/>
    <row r="383938"/>
    <row r="383939"/>
    <row r="383940"/>
    <row r="383941"/>
    <row r="383942"/>
    <row r="383943"/>
    <row r="383944"/>
    <row r="383945"/>
    <row r="383946"/>
    <row r="383947"/>
    <row r="383948"/>
    <row r="383949"/>
    <row r="383950"/>
    <row r="383951"/>
    <row r="383952"/>
    <row r="383953"/>
    <row r="383954"/>
    <row r="383955"/>
    <row r="383956"/>
    <row r="383957"/>
    <row r="383958"/>
    <row r="383959"/>
    <row r="383960"/>
    <row r="383961"/>
    <row r="383962"/>
    <row r="383963"/>
    <row r="383964"/>
    <row r="383965"/>
    <row r="383966"/>
    <row r="383967"/>
    <row r="383968"/>
    <row r="383969"/>
    <row r="383970"/>
    <row r="383971"/>
    <row r="383972"/>
    <row r="383973"/>
    <row r="383974"/>
    <row r="383975"/>
    <row r="383976"/>
    <row r="383977"/>
    <row r="383978"/>
    <row r="383979"/>
    <row r="383980"/>
    <row r="383981"/>
    <row r="383982"/>
    <row r="383983"/>
    <row r="383984"/>
    <row r="383985"/>
    <row r="383986"/>
    <row r="383987"/>
    <row r="383988"/>
    <row r="383989"/>
    <row r="383990"/>
    <row r="383991"/>
    <row r="383992"/>
    <row r="383993"/>
    <row r="383994"/>
    <row r="383995"/>
    <row r="383996"/>
    <row r="383997"/>
    <row r="383998"/>
    <row r="383999"/>
    <row r="384000"/>
    <row r="384001"/>
    <row r="384002"/>
    <row r="384003"/>
    <row r="384004"/>
    <row r="384005"/>
    <row r="384006"/>
    <row r="384007"/>
    <row r="384008"/>
    <row r="384009"/>
    <row r="384010"/>
    <row r="384011"/>
    <row r="384012"/>
    <row r="384013"/>
    <row r="384014"/>
    <row r="384015"/>
    <row r="384016"/>
    <row r="384017"/>
    <row r="384018"/>
    <row r="384019"/>
    <row r="384020"/>
    <row r="384021"/>
    <row r="384022"/>
    <row r="384023"/>
    <row r="384024"/>
    <row r="384025"/>
    <row r="384026"/>
    <row r="384027"/>
    <row r="384028"/>
    <row r="384029"/>
    <row r="384030"/>
    <row r="384031"/>
    <row r="384032"/>
    <row r="384033"/>
    <row r="384034"/>
    <row r="384035"/>
    <row r="384036"/>
    <row r="384037"/>
    <row r="384038"/>
    <row r="384039"/>
    <row r="384040"/>
    <row r="384041"/>
    <row r="384042"/>
    <row r="384043"/>
    <row r="384044"/>
    <row r="384045"/>
    <row r="384046"/>
    <row r="384047"/>
    <row r="384048"/>
    <row r="384049"/>
    <row r="384050"/>
    <row r="384051"/>
    <row r="384052"/>
    <row r="384053"/>
    <row r="384054"/>
    <row r="384055"/>
    <row r="384056"/>
    <row r="384057"/>
    <row r="384058"/>
    <row r="384059"/>
    <row r="384060"/>
    <row r="384061"/>
    <row r="384062"/>
    <row r="384063"/>
    <row r="384064"/>
    <row r="384065"/>
    <row r="384066"/>
    <row r="384067"/>
    <row r="384068"/>
    <row r="384069"/>
    <row r="384070"/>
    <row r="384071"/>
    <row r="384072"/>
    <row r="384073"/>
    <row r="384074"/>
    <row r="384075"/>
    <row r="384076"/>
    <row r="384077"/>
    <row r="384078"/>
    <row r="384079"/>
    <row r="384080"/>
    <row r="384081"/>
    <row r="384082"/>
    <row r="384083"/>
    <row r="384084"/>
    <row r="384085"/>
    <row r="384086"/>
    <row r="384087"/>
    <row r="384088"/>
    <row r="384089"/>
    <row r="384090"/>
    <row r="384091"/>
    <row r="384092"/>
    <row r="384093"/>
    <row r="384094"/>
    <row r="384095"/>
    <row r="384096"/>
    <row r="384097"/>
    <row r="384098"/>
    <row r="384099"/>
    <row r="384100"/>
    <row r="384101"/>
    <row r="384102"/>
    <row r="384103"/>
    <row r="384104"/>
    <row r="384105"/>
    <row r="384106"/>
    <row r="384107"/>
    <row r="384108"/>
    <row r="384109"/>
    <row r="384110"/>
    <row r="384111"/>
    <row r="384112"/>
    <row r="384113"/>
    <row r="384114"/>
    <row r="384115"/>
    <row r="384116"/>
    <row r="384117"/>
    <row r="384118"/>
    <row r="384119"/>
    <row r="384120"/>
    <row r="384121"/>
    <row r="384122"/>
    <row r="384123"/>
    <row r="384124"/>
    <row r="384125"/>
    <row r="384126"/>
    <row r="384127"/>
    <row r="384128"/>
    <row r="384129"/>
    <row r="384130"/>
    <row r="384131"/>
    <row r="384132"/>
    <row r="384133"/>
    <row r="384134"/>
    <row r="384135"/>
    <row r="384136"/>
    <row r="384137"/>
    <row r="384138"/>
    <row r="384139"/>
    <row r="384140"/>
    <row r="384141"/>
    <row r="384142"/>
    <row r="384143"/>
    <row r="384144"/>
    <row r="384145"/>
    <row r="384146"/>
    <row r="384147"/>
    <row r="384148"/>
    <row r="384149"/>
    <row r="384150"/>
    <row r="384151"/>
    <row r="384152"/>
    <row r="384153"/>
    <row r="384154"/>
    <row r="384155"/>
    <row r="384156"/>
    <row r="384157"/>
    <row r="384158"/>
    <row r="384159"/>
    <row r="384160"/>
    <row r="384161"/>
    <row r="384162"/>
    <row r="384163"/>
    <row r="384164"/>
    <row r="384165"/>
    <row r="384166"/>
    <row r="384167"/>
    <row r="384168"/>
    <row r="384169"/>
    <row r="384170"/>
    <row r="384171"/>
    <row r="384172"/>
    <row r="384173"/>
    <row r="384174"/>
    <row r="384175"/>
    <row r="384176"/>
    <row r="384177"/>
    <row r="384178"/>
    <row r="384179"/>
    <row r="384180"/>
    <row r="384181"/>
    <row r="384182"/>
    <row r="384183"/>
    <row r="384184"/>
    <row r="384185"/>
    <row r="384186"/>
    <row r="384187"/>
    <row r="384188"/>
    <row r="384189"/>
    <row r="384190"/>
    <row r="384191"/>
    <row r="384192"/>
    <row r="384193"/>
    <row r="384194"/>
    <row r="384195"/>
    <row r="384196"/>
    <row r="384197"/>
    <row r="384198"/>
    <row r="384199"/>
    <row r="384200"/>
    <row r="384201"/>
    <row r="384202"/>
    <row r="384203"/>
    <row r="384204"/>
    <row r="384205"/>
    <row r="384206"/>
    <row r="384207"/>
    <row r="384208"/>
    <row r="384209"/>
    <row r="384210"/>
    <row r="384211"/>
    <row r="384212"/>
    <row r="384213"/>
    <row r="384214"/>
    <row r="384215"/>
    <row r="384216"/>
    <row r="384217"/>
    <row r="384218"/>
    <row r="384219"/>
    <row r="384220"/>
    <row r="384221"/>
    <row r="384222"/>
    <row r="384223"/>
    <row r="384224"/>
    <row r="384225"/>
    <row r="384226"/>
    <row r="384227"/>
    <row r="384228"/>
    <row r="384229"/>
    <row r="384230"/>
    <row r="384231"/>
    <row r="384232"/>
    <row r="384233"/>
    <row r="384234"/>
    <row r="384235"/>
    <row r="384236"/>
    <row r="384237"/>
    <row r="384238"/>
    <row r="384239"/>
    <row r="384240"/>
    <row r="384241"/>
    <row r="384242"/>
    <row r="384243"/>
    <row r="384244"/>
    <row r="384245"/>
    <row r="384246"/>
    <row r="384247"/>
    <row r="384248"/>
    <row r="384249"/>
    <row r="384250"/>
    <row r="384251"/>
    <row r="384252"/>
    <row r="384253"/>
    <row r="384254"/>
    <row r="384255"/>
    <row r="384256"/>
    <row r="384257"/>
    <row r="384258"/>
    <row r="384259"/>
    <row r="384260"/>
    <row r="384261"/>
    <row r="384262"/>
    <row r="384263"/>
    <row r="384264"/>
    <row r="384265"/>
    <row r="384266"/>
    <row r="384267"/>
    <row r="384268"/>
    <row r="384269"/>
    <row r="384270"/>
    <row r="384271"/>
    <row r="384272"/>
    <row r="384273"/>
    <row r="384274"/>
    <row r="384275"/>
    <row r="384276"/>
    <row r="384277"/>
    <row r="384278"/>
    <row r="384279"/>
    <row r="384280"/>
    <row r="384281"/>
    <row r="384282"/>
    <row r="384283"/>
    <row r="384284"/>
    <row r="384285"/>
    <row r="384286"/>
    <row r="384287"/>
    <row r="384288"/>
    <row r="384289"/>
    <row r="384290"/>
    <row r="384291"/>
    <row r="384292"/>
    <row r="384293"/>
    <row r="384294"/>
    <row r="384295"/>
    <row r="384296"/>
    <row r="384297"/>
    <row r="384298"/>
    <row r="384299"/>
    <row r="384300"/>
    <row r="384301"/>
    <row r="384302"/>
    <row r="384303"/>
    <row r="384304"/>
    <row r="384305"/>
    <row r="384306"/>
    <row r="384307"/>
    <row r="384308"/>
    <row r="384309"/>
    <row r="384310"/>
    <row r="384311"/>
    <row r="384312"/>
    <row r="384313"/>
    <row r="384314"/>
    <row r="384315"/>
    <row r="384316"/>
    <row r="384317"/>
    <row r="384318"/>
    <row r="384319"/>
    <row r="384320"/>
    <row r="384321"/>
    <row r="384322"/>
    <row r="384323"/>
    <row r="384324"/>
    <row r="384325"/>
    <row r="384326"/>
    <row r="384327"/>
    <row r="384328"/>
    <row r="384329"/>
    <row r="384330"/>
    <row r="384331"/>
    <row r="384332"/>
    <row r="384333"/>
    <row r="384334"/>
    <row r="384335"/>
    <row r="384336"/>
    <row r="384337"/>
    <row r="384338"/>
    <row r="384339"/>
    <row r="384340"/>
    <row r="384341"/>
    <row r="384342"/>
    <row r="384343"/>
    <row r="384344"/>
    <row r="384345"/>
    <row r="384346"/>
    <row r="384347"/>
    <row r="384348"/>
    <row r="384349"/>
    <row r="384350"/>
    <row r="384351"/>
    <row r="384352"/>
    <row r="384353"/>
    <row r="384354"/>
    <row r="384355"/>
    <row r="384356"/>
    <row r="384357"/>
    <row r="384358"/>
    <row r="384359"/>
    <row r="384360"/>
    <row r="384361"/>
    <row r="384362"/>
    <row r="384363"/>
    <row r="384364"/>
    <row r="384365"/>
    <row r="384366"/>
    <row r="384367"/>
    <row r="384368"/>
    <row r="384369"/>
    <row r="384370"/>
    <row r="384371"/>
    <row r="384372"/>
    <row r="384373"/>
    <row r="384374"/>
    <row r="384375"/>
    <row r="384376"/>
    <row r="384377"/>
    <row r="384378"/>
    <row r="384379"/>
    <row r="384380"/>
    <row r="384381"/>
    <row r="384382"/>
    <row r="384383"/>
    <row r="384384"/>
    <row r="384385"/>
    <row r="384386"/>
    <row r="384387"/>
    <row r="384388"/>
    <row r="384389"/>
    <row r="384390"/>
    <row r="384391"/>
    <row r="384392"/>
    <row r="384393"/>
    <row r="384394"/>
    <row r="384395"/>
    <row r="384396"/>
    <row r="384397"/>
    <row r="384398"/>
    <row r="384399"/>
    <row r="384400"/>
    <row r="384401"/>
    <row r="384402"/>
    <row r="384403"/>
    <row r="384404"/>
    <row r="384405"/>
    <row r="384406"/>
    <row r="384407"/>
    <row r="384408"/>
    <row r="384409"/>
    <row r="384410"/>
    <row r="384411"/>
    <row r="384412"/>
    <row r="384413"/>
    <row r="384414"/>
    <row r="384415"/>
    <row r="384416"/>
    <row r="384417"/>
    <row r="384418"/>
    <row r="384419"/>
    <row r="384420"/>
    <row r="384421"/>
    <row r="384422"/>
    <row r="384423"/>
    <row r="384424"/>
    <row r="384425"/>
    <row r="384426"/>
    <row r="384427"/>
    <row r="384428"/>
    <row r="384429"/>
    <row r="384430"/>
    <row r="384431"/>
    <row r="384432"/>
    <row r="384433"/>
    <row r="384434"/>
    <row r="384435"/>
    <row r="384436"/>
    <row r="384437"/>
    <row r="384438"/>
    <row r="384439"/>
    <row r="384440"/>
    <row r="384441"/>
    <row r="384442"/>
    <row r="384443"/>
    <row r="384444"/>
    <row r="384445"/>
    <row r="384446"/>
    <row r="384447"/>
    <row r="384448"/>
    <row r="384449"/>
    <row r="384450"/>
    <row r="384451"/>
    <row r="384452"/>
    <row r="384453"/>
    <row r="384454"/>
    <row r="384455"/>
    <row r="384456"/>
    <row r="384457"/>
    <row r="384458"/>
    <row r="384459"/>
    <row r="384460"/>
    <row r="384461"/>
    <row r="384462"/>
    <row r="384463"/>
    <row r="384464"/>
    <row r="384465"/>
    <row r="384466"/>
    <row r="384467"/>
    <row r="384468"/>
    <row r="384469"/>
    <row r="384470"/>
    <row r="384471"/>
    <row r="384472"/>
    <row r="384473"/>
    <row r="384474"/>
    <row r="384475"/>
    <row r="384476"/>
    <row r="384477"/>
    <row r="384478"/>
    <row r="384479"/>
    <row r="384480"/>
    <row r="384481"/>
    <row r="384482"/>
    <row r="384483"/>
    <row r="384484"/>
    <row r="384485"/>
    <row r="384486"/>
    <row r="384487"/>
    <row r="384488"/>
    <row r="384489"/>
    <row r="384490"/>
    <row r="384491"/>
    <row r="384492"/>
    <row r="384493"/>
    <row r="384494"/>
    <row r="384495"/>
    <row r="384496"/>
    <row r="384497"/>
    <row r="384498"/>
    <row r="384499"/>
    <row r="384500"/>
    <row r="384501"/>
    <row r="384502"/>
    <row r="384503"/>
    <row r="384504"/>
    <row r="384505"/>
    <row r="384506"/>
    <row r="384507"/>
    <row r="384508"/>
    <row r="384509"/>
    <row r="384510"/>
    <row r="384511"/>
    <row r="384512"/>
    <row r="384513"/>
    <row r="384514"/>
    <row r="384515"/>
    <row r="384516"/>
    <row r="384517"/>
    <row r="384518"/>
    <row r="384519"/>
    <row r="384520"/>
    <row r="384521"/>
    <row r="384522"/>
    <row r="384523"/>
    <row r="384524"/>
    <row r="384525"/>
    <row r="384526"/>
    <row r="384527"/>
    <row r="384528"/>
    <row r="384529"/>
    <row r="384530"/>
    <row r="384531"/>
    <row r="384532"/>
    <row r="384533"/>
    <row r="384534"/>
    <row r="384535"/>
    <row r="384536"/>
    <row r="384537"/>
    <row r="384538"/>
    <row r="384539"/>
    <row r="384540"/>
    <row r="384541"/>
    <row r="384542"/>
    <row r="384543"/>
    <row r="384544"/>
    <row r="384545"/>
    <row r="384546"/>
    <row r="384547"/>
    <row r="384548"/>
    <row r="384549"/>
    <row r="384550"/>
    <row r="384551"/>
    <row r="384552"/>
    <row r="384553"/>
    <row r="384554"/>
    <row r="384555"/>
    <row r="384556"/>
    <row r="384557"/>
    <row r="384558"/>
    <row r="384559"/>
    <row r="384560"/>
    <row r="384561"/>
    <row r="384562"/>
    <row r="384563"/>
    <row r="384564"/>
    <row r="384565"/>
    <row r="384566"/>
    <row r="384567"/>
    <row r="384568"/>
    <row r="384569"/>
    <row r="384570"/>
    <row r="384571"/>
    <row r="384572"/>
    <row r="384573"/>
    <row r="384574"/>
    <row r="384575"/>
    <row r="384576"/>
    <row r="384577"/>
    <row r="384578"/>
    <row r="384579"/>
    <row r="384580"/>
    <row r="384581"/>
    <row r="384582"/>
    <row r="384583"/>
    <row r="384584"/>
    <row r="384585"/>
    <row r="384586"/>
    <row r="384587"/>
    <row r="384588"/>
    <row r="384589"/>
    <row r="384590"/>
    <row r="384591"/>
    <row r="384592"/>
    <row r="384593"/>
    <row r="384594"/>
    <row r="384595"/>
    <row r="384596"/>
    <row r="384597"/>
    <row r="384598"/>
    <row r="384599"/>
    <row r="384600"/>
    <row r="384601"/>
    <row r="384602"/>
    <row r="384603"/>
    <row r="384604"/>
    <row r="384605"/>
    <row r="384606"/>
    <row r="384607"/>
    <row r="384608"/>
    <row r="384609"/>
    <row r="384610"/>
    <row r="384611"/>
    <row r="384612"/>
    <row r="384613"/>
    <row r="384614"/>
    <row r="384615"/>
    <row r="384616"/>
    <row r="384617"/>
    <row r="384618"/>
    <row r="384619"/>
    <row r="384620"/>
    <row r="384621"/>
    <row r="384622"/>
    <row r="384623"/>
    <row r="384624"/>
    <row r="384625"/>
    <row r="384626"/>
    <row r="384627"/>
    <row r="384628"/>
    <row r="384629"/>
    <row r="384630"/>
    <row r="384631"/>
    <row r="384632"/>
    <row r="384633"/>
    <row r="384634"/>
    <row r="384635"/>
    <row r="384636"/>
    <row r="384637"/>
    <row r="384638"/>
    <row r="384639"/>
    <row r="384640"/>
    <row r="384641"/>
    <row r="384642"/>
    <row r="384643"/>
    <row r="384644"/>
    <row r="384645"/>
    <row r="384646"/>
    <row r="384647"/>
    <row r="384648"/>
    <row r="384649"/>
    <row r="384650"/>
    <row r="384651"/>
    <row r="384652"/>
    <row r="384653"/>
    <row r="384654"/>
    <row r="384655"/>
    <row r="384656"/>
    <row r="384657"/>
    <row r="384658"/>
    <row r="384659"/>
    <row r="384660"/>
    <row r="384661"/>
    <row r="384662"/>
    <row r="384663"/>
    <row r="384664"/>
    <row r="384665"/>
    <row r="384666"/>
    <row r="384667"/>
    <row r="384668"/>
    <row r="384669"/>
    <row r="384670"/>
    <row r="384671"/>
    <row r="384672"/>
    <row r="384673"/>
    <row r="384674"/>
    <row r="384675"/>
    <row r="384676"/>
    <row r="384677"/>
    <row r="384678"/>
    <row r="384679"/>
    <row r="384680"/>
    <row r="384681"/>
    <row r="384682"/>
    <row r="384683"/>
    <row r="384684"/>
    <row r="384685"/>
    <row r="384686"/>
    <row r="384687"/>
    <row r="384688"/>
    <row r="384689"/>
    <row r="384690"/>
    <row r="384691"/>
    <row r="384692"/>
    <row r="384693"/>
    <row r="384694"/>
    <row r="384695"/>
    <row r="384696"/>
    <row r="384697"/>
    <row r="384698"/>
    <row r="384699"/>
    <row r="384700"/>
    <row r="384701"/>
    <row r="384702"/>
    <row r="384703"/>
    <row r="384704"/>
    <row r="384705"/>
    <row r="384706"/>
    <row r="384707"/>
    <row r="384708"/>
    <row r="384709"/>
    <row r="384710"/>
    <row r="384711"/>
    <row r="384712"/>
    <row r="384713"/>
    <row r="384714"/>
    <row r="384715"/>
    <row r="384716"/>
    <row r="384717"/>
    <row r="384718"/>
    <row r="384719"/>
    <row r="384720"/>
    <row r="384721"/>
    <row r="384722"/>
    <row r="384723"/>
    <row r="384724"/>
    <row r="384725"/>
    <row r="384726"/>
    <row r="384727"/>
    <row r="384728"/>
    <row r="384729"/>
    <row r="384730"/>
    <row r="384731"/>
    <row r="384732"/>
    <row r="384733"/>
    <row r="384734"/>
    <row r="384735"/>
    <row r="384736"/>
    <row r="384737"/>
    <row r="384738"/>
    <row r="384739"/>
    <row r="384740"/>
    <row r="384741"/>
    <row r="384742"/>
    <row r="384743"/>
    <row r="384744"/>
    <row r="384745"/>
    <row r="384746"/>
    <row r="384747"/>
    <row r="384748"/>
    <row r="384749"/>
    <row r="384750"/>
    <row r="384751"/>
    <row r="384752"/>
    <row r="384753"/>
    <row r="384754"/>
    <row r="384755"/>
    <row r="384756"/>
    <row r="384757"/>
    <row r="384758"/>
    <row r="384759"/>
    <row r="384760"/>
    <row r="384761"/>
    <row r="384762"/>
    <row r="384763"/>
    <row r="384764"/>
    <row r="384765"/>
    <row r="384766"/>
    <row r="384767"/>
    <row r="384768"/>
    <row r="384769"/>
    <row r="384770"/>
    <row r="384771"/>
    <row r="384772"/>
    <row r="384773"/>
    <row r="384774"/>
    <row r="384775"/>
    <row r="384776"/>
    <row r="384777"/>
    <row r="384778"/>
    <row r="384779"/>
    <row r="384780"/>
    <row r="384781"/>
    <row r="384782"/>
    <row r="384783"/>
    <row r="384784"/>
    <row r="384785"/>
    <row r="384786"/>
    <row r="384787"/>
    <row r="384788"/>
    <row r="384789"/>
    <row r="384790"/>
    <row r="384791"/>
    <row r="384792"/>
    <row r="384793"/>
    <row r="384794"/>
    <row r="384795"/>
    <row r="384796"/>
    <row r="384797"/>
    <row r="384798"/>
    <row r="384799"/>
    <row r="384800"/>
    <row r="384801"/>
    <row r="384802"/>
    <row r="384803"/>
    <row r="384804"/>
    <row r="384805"/>
    <row r="384806"/>
    <row r="384807"/>
    <row r="384808"/>
    <row r="384809"/>
    <row r="384810"/>
    <row r="384811"/>
    <row r="384812"/>
    <row r="384813"/>
    <row r="384814"/>
    <row r="384815"/>
    <row r="384816"/>
    <row r="384817"/>
    <row r="384818"/>
    <row r="384819"/>
    <row r="384820"/>
    <row r="384821"/>
    <row r="384822"/>
    <row r="384823"/>
    <row r="384824"/>
    <row r="384825"/>
    <row r="384826"/>
    <row r="384827"/>
    <row r="384828"/>
    <row r="384829"/>
    <row r="384830"/>
    <row r="384831"/>
    <row r="384832"/>
    <row r="384833"/>
    <row r="384834"/>
    <row r="384835"/>
    <row r="384836"/>
    <row r="384837"/>
    <row r="384838"/>
    <row r="384839"/>
    <row r="384840"/>
    <row r="384841"/>
    <row r="384842"/>
    <row r="384843"/>
    <row r="384844"/>
    <row r="384845"/>
    <row r="384846"/>
    <row r="384847"/>
    <row r="384848"/>
    <row r="384849"/>
    <row r="384850"/>
    <row r="384851"/>
    <row r="384852"/>
    <row r="384853"/>
    <row r="384854"/>
    <row r="384855"/>
    <row r="384856"/>
    <row r="384857"/>
    <row r="384858"/>
    <row r="384859"/>
    <row r="384860"/>
    <row r="384861"/>
    <row r="384862"/>
    <row r="384863"/>
    <row r="384864"/>
    <row r="384865"/>
    <row r="384866"/>
    <row r="384867"/>
    <row r="384868"/>
    <row r="384869"/>
    <row r="384870"/>
    <row r="384871"/>
    <row r="384872"/>
    <row r="384873"/>
    <row r="384874"/>
    <row r="384875"/>
    <row r="384876"/>
    <row r="384877"/>
    <row r="384878"/>
    <row r="384879"/>
    <row r="384880"/>
    <row r="384881"/>
    <row r="384882"/>
    <row r="384883"/>
    <row r="384884"/>
    <row r="384885"/>
    <row r="384886"/>
    <row r="384887"/>
    <row r="384888"/>
    <row r="384889"/>
    <row r="384890"/>
    <row r="384891"/>
    <row r="384892"/>
    <row r="384893"/>
    <row r="384894"/>
    <row r="384895"/>
    <row r="384896"/>
    <row r="384897"/>
    <row r="384898"/>
    <row r="384899"/>
    <row r="384900"/>
    <row r="384901"/>
    <row r="384902"/>
    <row r="384903"/>
    <row r="384904"/>
    <row r="384905"/>
    <row r="384906"/>
    <row r="384907"/>
    <row r="384908"/>
    <row r="384909"/>
    <row r="384910"/>
    <row r="384911"/>
    <row r="384912"/>
    <row r="384913"/>
    <row r="384914"/>
    <row r="384915"/>
    <row r="384916"/>
    <row r="384917"/>
    <row r="384918"/>
    <row r="384919"/>
    <row r="384920"/>
    <row r="384921"/>
    <row r="384922"/>
    <row r="384923"/>
    <row r="384924"/>
    <row r="384925"/>
    <row r="384926"/>
    <row r="384927"/>
    <row r="384928"/>
    <row r="384929"/>
    <row r="384930"/>
    <row r="384931"/>
    <row r="384932"/>
    <row r="384933"/>
    <row r="384934"/>
    <row r="384935"/>
    <row r="384936"/>
    <row r="384937"/>
    <row r="384938"/>
    <row r="384939"/>
    <row r="384940"/>
    <row r="384941"/>
    <row r="384942"/>
    <row r="384943"/>
    <row r="384944"/>
    <row r="384945"/>
    <row r="384946"/>
    <row r="384947"/>
    <row r="384948"/>
    <row r="384949"/>
    <row r="384950"/>
    <row r="384951"/>
    <row r="384952"/>
    <row r="384953"/>
    <row r="384954"/>
    <row r="384955"/>
    <row r="384956"/>
    <row r="384957"/>
    <row r="384958"/>
    <row r="384959"/>
    <row r="384960"/>
    <row r="384961"/>
    <row r="384962"/>
    <row r="384963"/>
    <row r="384964"/>
    <row r="384965"/>
    <row r="384966"/>
    <row r="384967"/>
    <row r="384968"/>
    <row r="384969"/>
    <row r="384970"/>
    <row r="384971"/>
    <row r="384972"/>
    <row r="384973"/>
    <row r="384974"/>
    <row r="384975"/>
    <row r="384976"/>
    <row r="384977"/>
    <row r="384978"/>
    <row r="384979"/>
    <row r="384980"/>
    <row r="384981"/>
    <row r="384982"/>
    <row r="384983"/>
    <row r="384984"/>
    <row r="384985"/>
    <row r="384986"/>
    <row r="384987"/>
    <row r="384988"/>
    <row r="384989"/>
    <row r="384990"/>
    <row r="384991"/>
    <row r="384992"/>
    <row r="384993"/>
    <row r="384994"/>
    <row r="384995"/>
    <row r="384996"/>
    <row r="384997"/>
    <row r="384998"/>
    <row r="384999"/>
    <row r="385000"/>
    <row r="385001"/>
    <row r="385002"/>
    <row r="385003"/>
    <row r="385004"/>
    <row r="385005"/>
    <row r="385006"/>
    <row r="385007"/>
    <row r="385008"/>
    <row r="385009"/>
    <row r="385010"/>
    <row r="385011"/>
    <row r="385012"/>
    <row r="385013"/>
    <row r="385014"/>
    <row r="385015"/>
    <row r="385016"/>
    <row r="385017"/>
    <row r="385018"/>
    <row r="385019"/>
    <row r="385020"/>
    <row r="385021"/>
    <row r="385022"/>
    <row r="385023"/>
    <row r="385024"/>
    <row r="385025"/>
    <row r="385026"/>
    <row r="385027"/>
    <row r="385028"/>
    <row r="385029"/>
    <row r="385030"/>
    <row r="385031"/>
    <row r="385032"/>
    <row r="385033"/>
    <row r="385034"/>
    <row r="385035"/>
    <row r="385036"/>
    <row r="385037"/>
    <row r="385038"/>
    <row r="385039"/>
    <row r="385040"/>
    <row r="385041"/>
    <row r="385042"/>
    <row r="385043"/>
    <row r="385044"/>
    <row r="385045"/>
    <row r="385046"/>
    <row r="385047"/>
    <row r="385048"/>
    <row r="385049"/>
    <row r="385050"/>
    <row r="385051"/>
    <row r="385052"/>
    <row r="385053"/>
    <row r="385054"/>
    <row r="385055"/>
    <row r="385056"/>
    <row r="385057"/>
    <row r="385058"/>
    <row r="385059"/>
    <row r="385060"/>
    <row r="385061"/>
    <row r="385062"/>
    <row r="385063"/>
    <row r="385064"/>
    <row r="385065"/>
    <row r="385066"/>
    <row r="385067"/>
    <row r="385068"/>
    <row r="385069"/>
    <row r="385070"/>
    <row r="385071"/>
    <row r="385072"/>
    <row r="385073"/>
    <row r="385074"/>
    <row r="385075"/>
    <row r="385076"/>
    <row r="385077"/>
    <row r="385078"/>
    <row r="385079"/>
    <row r="385080"/>
    <row r="385081"/>
    <row r="385082"/>
    <row r="385083"/>
    <row r="385084"/>
    <row r="385085"/>
    <row r="385086"/>
    <row r="385087"/>
    <row r="385088"/>
    <row r="385089"/>
    <row r="385090"/>
    <row r="385091"/>
    <row r="385092"/>
    <row r="385093"/>
    <row r="385094"/>
    <row r="385095"/>
    <row r="385096"/>
    <row r="385097"/>
    <row r="385098"/>
    <row r="385099"/>
    <row r="385100"/>
    <row r="385101"/>
    <row r="385102"/>
    <row r="385103"/>
    <row r="385104"/>
    <row r="385105"/>
    <row r="385106"/>
    <row r="385107"/>
    <row r="385108"/>
    <row r="385109"/>
    <row r="385110"/>
    <row r="385111"/>
    <row r="385112"/>
    <row r="385113"/>
    <row r="385114"/>
    <row r="385115"/>
    <row r="385116"/>
    <row r="385117"/>
    <row r="385118"/>
    <row r="385119"/>
    <row r="385120"/>
    <row r="385121"/>
    <row r="385122"/>
    <row r="385123"/>
    <row r="385124"/>
    <row r="385125"/>
    <row r="385126"/>
    <row r="385127"/>
    <row r="385128"/>
    <row r="385129"/>
    <row r="385130"/>
    <row r="385131"/>
    <row r="385132"/>
    <row r="385133"/>
    <row r="385134"/>
    <row r="385135"/>
    <row r="385136"/>
    <row r="385137"/>
    <row r="385138"/>
    <row r="385139"/>
    <row r="385140"/>
    <row r="385141"/>
    <row r="385142"/>
    <row r="385143"/>
    <row r="385144"/>
    <row r="385145"/>
    <row r="385146"/>
    <row r="385147"/>
    <row r="385148"/>
    <row r="385149"/>
    <row r="385150"/>
    <row r="385151"/>
    <row r="385152"/>
    <row r="385153"/>
    <row r="385154"/>
    <row r="385155"/>
    <row r="385156"/>
    <row r="385157"/>
    <row r="385158"/>
    <row r="385159"/>
    <row r="385160"/>
    <row r="385161"/>
    <row r="385162"/>
    <row r="385163"/>
    <row r="385164"/>
    <row r="385165"/>
    <row r="385166"/>
    <row r="385167"/>
    <row r="385168"/>
    <row r="385169"/>
    <row r="385170"/>
    <row r="385171"/>
    <row r="385172"/>
    <row r="385173"/>
    <row r="385174"/>
    <row r="385175"/>
    <row r="385176"/>
    <row r="385177"/>
    <row r="385178"/>
    <row r="385179"/>
    <row r="385180"/>
    <row r="385181"/>
    <row r="385182"/>
    <row r="385183"/>
    <row r="385184"/>
    <row r="385185"/>
    <row r="385186"/>
    <row r="385187"/>
    <row r="385188"/>
    <row r="385189"/>
    <row r="385190"/>
    <row r="385191"/>
    <row r="385192"/>
    <row r="385193"/>
    <row r="385194"/>
    <row r="385195"/>
    <row r="385196"/>
    <row r="385197"/>
    <row r="385198"/>
    <row r="385199"/>
    <row r="385200"/>
    <row r="385201"/>
    <row r="385202"/>
    <row r="385203"/>
    <row r="385204"/>
    <row r="385205"/>
    <row r="385206"/>
    <row r="385207"/>
    <row r="385208"/>
    <row r="385209"/>
    <row r="385210"/>
    <row r="385211"/>
    <row r="385212"/>
    <row r="385213"/>
    <row r="385214"/>
    <row r="385215"/>
    <row r="385216"/>
    <row r="385217"/>
    <row r="385218"/>
    <row r="385219"/>
    <row r="385220"/>
    <row r="385221"/>
    <row r="385222"/>
    <row r="385223"/>
    <row r="385224"/>
    <row r="385225"/>
    <row r="385226"/>
    <row r="385227"/>
    <row r="385228"/>
    <row r="385229"/>
    <row r="385230"/>
    <row r="385231"/>
    <row r="385232"/>
    <row r="385233"/>
    <row r="385234"/>
    <row r="385235"/>
    <row r="385236"/>
    <row r="385237"/>
    <row r="385238"/>
    <row r="385239"/>
    <row r="385240"/>
    <row r="385241"/>
    <row r="385242"/>
    <row r="385243"/>
    <row r="385244"/>
    <row r="385245"/>
    <row r="385246"/>
    <row r="385247"/>
    <row r="385248"/>
    <row r="385249"/>
    <row r="385250"/>
    <row r="385251"/>
    <row r="385252"/>
    <row r="385253"/>
    <row r="385254"/>
    <row r="385255"/>
    <row r="385256"/>
    <row r="385257"/>
    <row r="385258"/>
    <row r="385259"/>
    <row r="385260"/>
    <row r="385261"/>
    <row r="385262"/>
    <row r="385263"/>
    <row r="385264"/>
    <row r="385265"/>
    <row r="385266"/>
    <row r="385267"/>
    <row r="385268"/>
    <row r="385269"/>
    <row r="385270"/>
    <row r="385271"/>
    <row r="385272"/>
    <row r="385273"/>
    <row r="385274"/>
    <row r="385275"/>
    <row r="385276"/>
    <row r="385277"/>
    <row r="385278"/>
    <row r="385279"/>
    <row r="385280"/>
    <row r="385281"/>
    <row r="385282"/>
    <row r="385283"/>
    <row r="385284"/>
    <row r="385285"/>
    <row r="385286"/>
    <row r="385287"/>
    <row r="385288"/>
    <row r="385289"/>
    <row r="385290"/>
    <row r="385291"/>
    <row r="385292"/>
    <row r="385293"/>
    <row r="385294"/>
    <row r="385295"/>
    <row r="385296"/>
    <row r="385297"/>
    <row r="385298"/>
    <row r="385299"/>
    <row r="385300"/>
    <row r="385301"/>
    <row r="385302"/>
    <row r="385303"/>
    <row r="385304"/>
    <row r="385305"/>
    <row r="385306"/>
    <row r="385307"/>
    <row r="385308"/>
    <row r="385309"/>
    <row r="385310"/>
    <row r="385311"/>
    <row r="385312"/>
    <row r="385313"/>
    <row r="385314"/>
    <row r="385315"/>
    <row r="385316"/>
    <row r="385317"/>
    <row r="385318"/>
    <row r="385319"/>
    <row r="385320"/>
    <row r="385321"/>
    <row r="385322"/>
    <row r="385323"/>
    <row r="385324"/>
    <row r="385325"/>
    <row r="385326"/>
    <row r="385327"/>
    <row r="385328"/>
    <row r="385329"/>
    <row r="385330"/>
    <row r="385331"/>
    <row r="385332"/>
    <row r="385333"/>
    <row r="385334"/>
    <row r="385335"/>
    <row r="385336"/>
    <row r="385337"/>
    <row r="385338"/>
    <row r="385339"/>
    <row r="385340"/>
    <row r="385341"/>
    <row r="385342"/>
    <row r="385343"/>
    <row r="385344"/>
    <row r="385345"/>
    <row r="385346"/>
    <row r="385347"/>
    <row r="385348"/>
    <row r="385349"/>
    <row r="385350"/>
    <row r="385351"/>
    <row r="385352"/>
    <row r="385353"/>
    <row r="385354"/>
    <row r="385355"/>
    <row r="385356"/>
    <row r="385357"/>
    <row r="385358"/>
    <row r="385359"/>
    <row r="385360"/>
    <row r="385361"/>
    <row r="385362"/>
    <row r="385363"/>
    <row r="385364"/>
    <row r="385365"/>
    <row r="385366"/>
    <row r="385367"/>
    <row r="385368"/>
    <row r="385369"/>
    <row r="385370"/>
    <row r="385371"/>
    <row r="385372"/>
    <row r="385373"/>
    <row r="385374"/>
    <row r="385375"/>
    <row r="385376"/>
    <row r="385377"/>
    <row r="385378"/>
    <row r="385379"/>
    <row r="385380"/>
    <row r="385381"/>
    <row r="385382"/>
    <row r="385383"/>
    <row r="385384"/>
    <row r="385385"/>
    <row r="385386"/>
    <row r="385387"/>
    <row r="385388"/>
    <row r="385389"/>
    <row r="385390"/>
    <row r="385391"/>
    <row r="385392"/>
    <row r="385393"/>
    <row r="385394"/>
    <row r="385395"/>
    <row r="385396"/>
    <row r="385397"/>
    <row r="385398"/>
    <row r="385399"/>
    <row r="385400"/>
    <row r="385401"/>
    <row r="385402"/>
    <row r="385403"/>
    <row r="385404"/>
    <row r="385405"/>
    <row r="385406"/>
    <row r="385407"/>
    <row r="385408"/>
    <row r="385409"/>
    <row r="385410"/>
    <row r="385411"/>
    <row r="385412"/>
    <row r="385413"/>
    <row r="385414"/>
    <row r="385415"/>
    <row r="385416"/>
    <row r="385417"/>
    <row r="385418"/>
    <row r="385419"/>
    <row r="385420"/>
    <row r="385421"/>
    <row r="385422"/>
    <row r="385423"/>
    <row r="385424"/>
    <row r="385425"/>
    <row r="385426"/>
    <row r="385427"/>
    <row r="385428"/>
    <row r="385429"/>
    <row r="385430"/>
    <row r="385431"/>
    <row r="385432"/>
    <row r="385433"/>
    <row r="385434"/>
    <row r="385435"/>
    <row r="385436"/>
    <row r="385437"/>
    <row r="385438"/>
    <row r="385439"/>
    <row r="385440"/>
    <row r="385441"/>
    <row r="385442"/>
    <row r="385443"/>
    <row r="385444"/>
    <row r="385445"/>
    <row r="385446"/>
    <row r="385447"/>
    <row r="385448"/>
    <row r="385449"/>
    <row r="385450"/>
    <row r="385451"/>
    <row r="385452"/>
    <row r="385453"/>
    <row r="385454"/>
    <row r="385455"/>
    <row r="385456"/>
    <row r="385457"/>
    <row r="385458"/>
    <row r="385459"/>
    <row r="385460"/>
    <row r="385461"/>
    <row r="385462"/>
    <row r="385463"/>
    <row r="385464"/>
    <row r="385465"/>
    <row r="385466"/>
    <row r="385467"/>
    <row r="385468"/>
    <row r="385469"/>
    <row r="385470"/>
    <row r="385471"/>
    <row r="385472"/>
    <row r="385473"/>
    <row r="385474"/>
    <row r="385475"/>
    <row r="385476"/>
    <row r="385477"/>
    <row r="385478"/>
    <row r="385479"/>
    <row r="385480"/>
    <row r="385481"/>
    <row r="385482"/>
    <row r="385483"/>
    <row r="385484"/>
    <row r="385485"/>
    <row r="385486"/>
    <row r="385487"/>
    <row r="385488"/>
    <row r="385489"/>
    <row r="385490"/>
    <row r="385491"/>
    <row r="385492"/>
    <row r="385493"/>
    <row r="385494"/>
    <row r="385495"/>
    <row r="385496"/>
    <row r="385497"/>
    <row r="385498"/>
    <row r="385499"/>
    <row r="385500"/>
    <row r="385501"/>
    <row r="385502"/>
    <row r="385503"/>
    <row r="385504"/>
    <row r="385505"/>
    <row r="385506"/>
    <row r="385507"/>
    <row r="385508"/>
    <row r="385509"/>
    <row r="385510"/>
    <row r="385511"/>
    <row r="385512"/>
    <row r="385513"/>
    <row r="385514"/>
    <row r="385515"/>
    <row r="385516"/>
    <row r="385517"/>
    <row r="385518"/>
    <row r="385519"/>
    <row r="385520"/>
    <row r="385521"/>
    <row r="385522"/>
    <row r="385523"/>
    <row r="385524"/>
    <row r="385525"/>
    <row r="385526"/>
    <row r="385527"/>
    <row r="385528"/>
    <row r="385529"/>
    <row r="385530"/>
    <row r="385531"/>
    <row r="385532"/>
    <row r="385533"/>
    <row r="385534"/>
    <row r="385535"/>
    <row r="385536"/>
    <row r="385537"/>
    <row r="385538"/>
    <row r="385539"/>
    <row r="385540"/>
    <row r="385541"/>
    <row r="385542"/>
    <row r="385543"/>
    <row r="385544"/>
    <row r="385545"/>
    <row r="385546"/>
    <row r="385547"/>
    <row r="385548"/>
    <row r="385549"/>
    <row r="385550"/>
    <row r="385551"/>
    <row r="385552"/>
    <row r="385553"/>
    <row r="385554"/>
    <row r="385555"/>
    <row r="385556"/>
    <row r="385557"/>
    <row r="385558"/>
    <row r="385559"/>
    <row r="385560"/>
    <row r="385561"/>
    <row r="385562"/>
    <row r="385563"/>
    <row r="385564"/>
    <row r="385565"/>
    <row r="385566"/>
    <row r="385567"/>
    <row r="385568"/>
    <row r="385569"/>
    <row r="385570"/>
    <row r="385571"/>
    <row r="385572"/>
    <row r="385573"/>
    <row r="385574"/>
    <row r="385575"/>
    <row r="385576"/>
    <row r="385577"/>
    <row r="385578"/>
    <row r="385579"/>
    <row r="385580"/>
    <row r="385581"/>
    <row r="385582"/>
    <row r="385583"/>
    <row r="385584"/>
    <row r="385585"/>
    <row r="385586"/>
    <row r="385587"/>
    <row r="385588"/>
    <row r="385589"/>
    <row r="385590"/>
    <row r="385591"/>
    <row r="385592"/>
    <row r="385593"/>
    <row r="385594"/>
    <row r="385595"/>
    <row r="385596"/>
    <row r="385597"/>
    <row r="385598"/>
    <row r="385599"/>
    <row r="385600"/>
    <row r="385601"/>
    <row r="385602"/>
    <row r="385603"/>
    <row r="385604"/>
    <row r="385605"/>
    <row r="385606"/>
    <row r="385607"/>
    <row r="385608"/>
    <row r="385609"/>
    <row r="385610"/>
    <row r="385611"/>
    <row r="385612"/>
    <row r="385613"/>
    <row r="385614"/>
    <row r="385615"/>
    <row r="385616"/>
    <row r="385617"/>
    <row r="385618"/>
    <row r="385619"/>
    <row r="385620"/>
    <row r="385621"/>
    <row r="385622"/>
    <row r="385623"/>
    <row r="385624"/>
    <row r="385625"/>
    <row r="385626"/>
    <row r="385627"/>
    <row r="385628"/>
    <row r="385629"/>
    <row r="385630"/>
    <row r="385631"/>
    <row r="385632"/>
    <row r="385633"/>
    <row r="385634"/>
    <row r="385635"/>
    <row r="385636"/>
    <row r="385637"/>
    <row r="385638"/>
    <row r="385639"/>
    <row r="385640"/>
    <row r="385641"/>
    <row r="385642"/>
    <row r="385643"/>
    <row r="385644"/>
    <row r="385645"/>
    <row r="385646"/>
    <row r="385647"/>
    <row r="385648"/>
    <row r="385649"/>
    <row r="385650"/>
    <row r="385651"/>
    <row r="385652"/>
    <row r="385653"/>
    <row r="385654"/>
    <row r="385655"/>
    <row r="385656"/>
    <row r="385657"/>
    <row r="385658"/>
    <row r="385659"/>
    <row r="385660"/>
    <row r="385661"/>
    <row r="385662"/>
    <row r="385663"/>
    <row r="385664"/>
    <row r="385665"/>
    <row r="385666"/>
    <row r="385667"/>
    <row r="385668"/>
    <row r="385669"/>
    <row r="385670"/>
    <row r="385671"/>
    <row r="385672"/>
    <row r="385673"/>
    <row r="385674"/>
    <row r="385675"/>
    <row r="385676"/>
    <row r="385677"/>
    <row r="385678"/>
    <row r="385679"/>
    <row r="385680"/>
    <row r="385681"/>
    <row r="385682"/>
    <row r="385683"/>
    <row r="385684"/>
    <row r="385685"/>
    <row r="385686"/>
    <row r="385687"/>
    <row r="385688"/>
    <row r="385689"/>
    <row r="385690"/>
    <row r="385691"/>
    <row r="385692"/>
    <row r="385693"/>
    <row r="385694"/>
    <row r="385695"/>
    <row r="385696"/>
    <row r="385697"/>
    <row r="385698"/>
    <row r="385699"/>
    <row r="385700"/>
    <row r="385701"/>
    <row r="385702"/>
    <row r="385703"/>
    <row r="385704"/>
    <row r="385705"/>
    <row r="385706"/>
    <row r="385707"/>
    <row r="385708"/>
    <row r="385709"/>
    <row r="385710"/>
    <row r="385711"/>
    <row r="385712"/>
    <row r="385713"/>
    <row r="385714"/>
    <row r="385715"/>
    <row r="385716"/>
    <row r="385717"/>
    <row r="385718"/>
    <row r="385719"/>
    <row r="385720"/>
    <row r="385721"/>
    <row r="385722"/>
    <row r="385723"/>
    <row r="385724"/>
    <row r="385725"/>
    <row r="385726"/>
    <row r="385727"/>
    <row r="385728"/>
    <row r="385729"/>
    <row r="385730"/>
    <row r="385731"/>
    <row r="385732"/>
    <row r="385733"/>
    <row r="385734"/>
    <row r="385735"/>
    <row r="385736"/>
    <row r="385737"/>
    <row r="385738"/>
    <row r="385739"/>
    <row r="385740"/>
    <row r="385741"/>
    <row r="385742"/>
    <row r="385743"/>
    <row r="385744"/>
    <row r="385745"/>
    <row r="385746"/>
    <row r="385747"/>
    <row r="385748"/>
    <row r="385749"/>
    <row r="385750"/>
    <row r="385751"/>
    <row r="385752"/>
    <row r="385753"/>
    <row r="385754"/>
    <row r="385755"/>
    <row r="385756"/>
    <row r="385757"/>
    <row r="385758"/>
    <row r="385759"/>
    <row r="385760"/>
    <row r="385761"/>
    <row r="385762"/>
    <row r="385763"/>
    <row r="385764"/>
    <row r="385765"/>
    <row r="385766"/>
    <row r="385767"/>
    <row r="385768"/>
    <row r="385769"/>
    <row r="385770"/>
    <row r="385771"/>
    <row r="385772"/>
    <row r="385773"/>
    <row r="385774"/>
    <row r="385775"/>
    <row r="385776"/>
    <row r="385777"/>
    <row r="385778"/>
    <row r="385779"/>
    <row r="385780"/>
    <row r="385781"/>
    <row r="385782"/>
    <row r="385783"/>
    <row r="385784"/>
    <row r="385785"/>
    <row r="385786"/>
    <row r="385787"/>
    <row r="385788"/>
    <row r="385789"/>
    <row r="385790"/>
    <row r="385791"/>
    <row r="385792"/>
    <row r="385793"/>
    <row r="385794"/>
    <row r="385795"/>
    <row r="385796"/>
    <row r="385797"/>
    <row r="385798"/>
    <row r="385799"/>
    <row r="385800"/>
    <row r="385801"/>
    <row r="385802"/>
    <row r="385803"/>
    <row r="385804"/>
    <row r="385805"/>
    <row r="385806"/>
    <row r="385807"/>
    <row r="385808"/>
    <row r="385809"/>
    <row r="385810"/>
    <row r="385811"/>
    <row r="385812"/>
    <row r="385813"/>
    <row r="385814"/>
    <row r="385815"/>
    <row r="385816"/>
    <row r="385817"/>
    <row r="385818"/>
    <row r="385819"/>
    <row r="385820"/>
    <row r="385821"/>
    <row r="385822"/>
    <row r="385823"/>
    <row r="385824"/>
    <row r="385825"/>
    <row r="385826"/>
    <row r="385827"/>
    <row r="385828"/>
    <row r="385829"/>
    <row r="385830"/>
    <row r="385831"/>
    <row r="385832"/>
    <row r="385833"/>
    <row r="385834"/>
    <row r="385835"/>
    <row r="385836"/>
    <row r="385837"/>
    <row r="385838"/>
    <row r="385839"/>
    <row r="385840"/>
    <row r="385841"/>
    <row r="385842"/>
    <row r="385843"/>
    <row r="385844"/>
    <row r="385845"/>
    <row r="385846"/>
    <row r="385847"/>
    <row r="385848"/>
    <row r="385849"/>
    <row r="385850"/>
    <row r="385851"/>
    <row r="385852"/>
    <row r="385853"/>
    <row r="385854"/>
    <row r="385855"/>
    <row r="385856"/>
    <row r="385857"/>
    <row r="385858"/>
    <row r="385859"/>
    <row r="385860"/>
    <row r="385861"/>
    <row r="385862"/>
    <row r="385863"/>
    <row r="385864"/>
    <row r="385865"/>
    <row r="385866"/>
    <row r="385867"/>
    <row r="385868"/>
    <row r="385869"/>
    <row r="385870"/>
    <row r="385871"/>
    <row r="385872"/>
    <row r="385873"/>
    <row r="385874"/>
    <row r="385875"/>
    <row r="385876"/>
    <row r="385877"/>
    <row r="385878"/>
    <row r="385879"/>
    <row r="385880"/>
    <row r="385881"/>
    <row r="385882"/>
    <row r="385883"/>
    <row r="385884"/>
    <row r="385885"/>
    <row r="385886"/>
    <row r="385887"/>
    <row r="385888"/>
    <row r="385889"/>
    <row r="385890"/>
    <row r="385891"/>
    <row r="385892"/>
    <row r="385893"/>
    <row r="385894"/>
    <row r="385895"/>
    <row r="385896"/>
    <row r="385897"/>
    <row r="385898"/>
    <row r="385899"/>
    <row r="385900"/>
    <row r="385901"/>
    <row r="385902"/>
    <row r="385903"/>
    <row r="385904"/>
    <row r="385905"/>
    <row r="385906"/>
    <row r="385907"/>
    <row r="385908"/>
    <row r="385909"/>
    <row r="385910"/>
    <row r="385911"/>
    <row r="385912"/>
    <row r="385913"/>
    <row r="385914"/>
    <row r="385915"/>
    <row r="385916"/>
    <row r="385917"/>
    <row r="385918"/>
    <row r="385919"/>
    <row r="385920"/>
    <row r="385921"/>
    <row r="385922"/>
    <row r="385923"/>
    <row r="385924"/>
    <row r="385925"/>
    <row r="385926"/>
    <row r="385927"/>
    <row r="385928"/>
    <row r="385929"/>
    <row r="385930"/>
    <row r="385931"/>
    <row r="385932"/>
    <row r="385933"/>
    <row r="385934"/>
    <row r="385935"/>
    <row r="385936"/>
    <row r="385937"/>
    <row r="385938"/>
    <row r="385939"/>
    <row r="385940"/>
    <row r="385941"/>
    <row r="385942"/>
    <row r="385943"/>
    <row r="385944"/>
    <row r="385945"/>
    <row r="385946"/>
    <row r="385947"/>
    <row r="385948"/>
    <row r="385949"/>
    <row r="385950"/>
    <row r="385951"/>
    <row r="385952"/>
    <row r="385953"/>
    <row r="385954"/>
    <row r="385955"/>
    <row r="385956"/>
    <row r="385957"/>
    <row r="385958"/>
    <row r="385959"/>
    <row r="385960"/>
    <row r="385961"/>
    <row r="385962"/>
    <row r="385963"/>
    <row r="385964"/>
    <row r="385965"/>
    <row r="385966"/>
    <row r="385967"/>
    <row r="385968"/>
    <row r="385969"/>
    <row r="385970"/>
    <row r="385971"/>
    <row r="385972"/>
    <row r="385973"/>
    <row r="385974"/>
    <row r="385975"/>
    <row r="385976"/>
    <row r="385977"/>
    <row r="385978"/>
    <row r="385979"/>
    <row r="385980"/>
    <row r="385981"/>
    <row r="385982"/>
    <row r="385983"/>
    <row r="385984"/>
    <row r="385985"/>
    <row r="385986"/>
    <row r="385987"/>
    <row r="385988"/>
    <row r="385989"/>
    <row r="385990"/>
    <row r="385991"/>
    <row r="385992"/>
    <row r="385993"/>
    <row r="385994"/>
    <row r="385995"/>
    <row r="385996"/>
    <row r="385997"/>
    <row r="385998"/>
    <row r="385999"/>
    <row r="386000"/>
    <row r="386001"/>
    <row r="386002"/>
    <row r="386003"/>
    <row r="386004"/>
    <row r="386005"/>
    <row r="386006"/>
    <row r="386007"/>
    <row r="386008"/>
    <row r="386009"/>
    <row r="386010"/>
    <row r="386011"/>
    <row r="386012"/>
    <row r="386013"/>
    <row r="386014"/>
    <row r="386015"/>
    <row r="386016"/>
    <row r="386017"/>
    <row r="386018"/>
    <row r="386019"/>
    <row r="386020"/>
    <row r="386021"/>
    <row r="386022"/>
    <row r="386023"/>
    <row r="386024"/>
    <row r="386025"/>
    <row r="386026"/>
    <row r="386027"/>
    <row r="386028"/>
    <row r="386029"/>
    <row r="386030"/>
    <row r="386031"/>
    <row r="386032"/>
    <row r="386033"/>
    <row r="386034"/>
    <row r="386035"/>
    <row r="386036"/>
    <row r="386037"/>
    <row r="386038"/>
    <row r="386039"/>
    <row r="386040"/>
    <row r="386041"/>
    <row r="386042"/>
    <row r="386043"/>
    <row r="386044"/>
    <row r="386045"/>
    <row r="386046"/>
    <row r="386047"/>
    <row r="386048"/>
    <row r="386049"/>
    <row r="386050"/>
    <row r="386051"/>
    <row r="386052"/>
    <row r="386053"/>
    <row r="386054"/>
    <row r="386055"/>
    <row r="386056"/>
    <row r="386057"/>
    <row r="386058"/>
    <row r="386059"/>
    <row r="386060"/>
    <row r="386061"/>
    <row r="386062"/>
    <row r="386063"/>
    <row r="386064"/>
    <row r="386065"/>
    <row r="386066"/>
    <row r="386067"/>
    <row r="386068"/>
    <row r="386069"/>
    <row r="386070"/>
    <row r="386071"/>
    <row r="386072"/>
    <row r="386073"/>
    <row r="386074"/>
    <row r="386075"/>
    <row r="386076"/>
    <row r="386077"/>
    <row r="386078"/>
    <row r="386079"/>
    <row r="386080"/>
    <row r="386081"/>
    <row r="386082"/>
    <row r="386083"/>
    <row r="386084"/>
    <row r="386085"/>
    <row r="386086"/>
    <row r="386087"/>
    <row r="386088"/>
    <row r="386089"/>
    <row r="386090"/>
    <row r="386091"/>
    <row r="386092"/>
    <row r="386093"/>
    <row r="386094"/>
    <row r="386095"/>
    <row r="386096"/>
    <row r="386097"/>
    <row r="386098"/>
    <row r="386099"/>
    <row r="386100"/>
    <row r="386101"/>
    <row r="386102"/>
    <row r="386103"/>
    <row r="386104"/>
    <row r="386105"/>
    <row r="386106"/>
    <row r="386107"/>
    <row r="386108"/>
    <row r="386109"/>
    <row r="386110"/>
    <row r="386111"/>
    <row r="386112"/>
    <row r="386113"/>
    <row r="386114"/>
    <row r="386115"/>
    <row r="386116"/>
    <row r="386117"/>
    <row r="386118"/>
    <row r="386119"/>
    <row r="386120"/>
    <row r="386121"/>
    <row r="386122"/>
    <row r="386123"/>
    <row r="386124"/>
    <row r="386125"/>
    <row r="386126"/>
    <row r="386127"/>
    <row r="386128"/>
    <row r="386129"/>
    <row r="386130"/>
    <row r="386131"/>
    <row r="386132"/>
    <row r="386133"/>
    <row r="386134"/>
    <row r="386135"/>
    <row r="386136"/>
    <row r="386137"/>
    <row r="386138"/>
    <row r="386139"/>
    <row r="386140"/>
    <row r="386141"/>
    <row r="386142"/>
    <row r="386143"/>
    <row r="386144"/>
    <row r="386145"/>
    <row r="386146"/>
    <row r="386147"/>
    <row r="386148"/>
    <row r="386149"/>
    <row r="386150"/>
    <row r="386151"/>
    <row r="386152"/>
    <row r="386153"/>
    <row r="386154"/>
    <row r="386155"/>
    <row r="386156"/>
    <row r="386157"/>
    <row r="386158"/>
    <row r="386159"/>
    <row r="386160"/>
    <row r="386161"/>
    <row r="386162"/>
    <row r="386163"/>
    <row r="386164"/>
    <row r="386165"/>
    <row r="386166"/>
    <row r="386167"/>
    <row r="386168"/>
    <row r="386169"/>
    <row r="386170"/>
    <row r="386171"/>
    <row r="386172"/>
    <row r="386173"/>
    <row r="386174"/>
    <row r="386175"/>
    <row r="386176"/>
    <row r="386177"/>
    <row r="386178"/>
    <row r="386179"/>
    <row r="386180"/>
    <row r="386181"/>
    <row r="386182"/>
    <row r="386183"/>
    <row r="386184"/>
    <row r="386185"/>
    <row r="386186"/>
    <row r="386187"/>
    <row r="386188"/>
    <row r="386189"/>
    <row r="386190"/>
    <row r="386191"/>
    <row r="386192"/>
    <row r="386193"/>
    <row r="386194"/>
    <row r="386195"/>
    <row r="386196"/>
    <row r="386197"/>
    <row r="386198"/>
    <row r="386199"/>
    <row r="386200"/>
    <row r="386201"/>
    <row r="386202"/>
    <row r="386203"/>
    <row r="386204"/>
    <row r="386205"/>
    <row r="386206"/>
    <row r="386207"/>
    <row r="386208"/>
    <row r="386209"/>
    <row r="386210"/>
    <row r="386211"/>
    <row r="386212"/>
    <row r="386213"/>
    <row r="386214"/>
    <row r="386215"/>
    <row r="386216"/>
    <row r="386217"/>
    <row r="386218"/>
    <row r="386219"/>
    <row r="386220"/>
    <row r="386221"/>
    <row r="386222"/>
    <row r="386223"/>
    <row r="386224"/>
    <row r="386225"/>
    <row r="386226"/>
    <row r="386227"/>
    <row r="386228"/>
    <row r="386229"/>
    <row r="386230"/>
    <row r="386231"/>
    <row r="386232"/>
    <row r="386233"/>
    <row r="386234"/>
    <row r="386235"/>
    <row r="386236"/>
    <row r="386237"/>
    <row r="386238"/>
    <row r="386239"/>
    <row r="386240"/>
    <row r="386241"/>
    <row r="386242"/>
    <row r="386243"/>
    <row r="386244"/>
    <row r="386245"/>
    <row r="386246"/>
    <row r="386247"/>
    <row r="386248"/>
    <row r="386249"/>
    <row r="386250"/>
    <row r="386251"/>
    <row r="386252"/>
    <row r="386253"/>
    <row r="386254"/>
    <row r="386255"/>
    <row r="386256"/>
    <row r="386257"/>
    <row r="386258"/>
    <row r="386259"/>
    <row r="386260"/>
    <row r="386261"/>
    <row r="386262"/>
    <row r="386263"/>
    <row r="386264"/>
    <row r="386265"/>
    <row r="386266"/>
    <row r="386267"/>
    <row r="386268"/>
    <row r="386269"/>
    <row r="386270"/>
    <row r="386271"/>
    <row r="386272"/>
    <row r="386273"/>
    <row r="386274"/>
    <row r="386275"/>
    <row r="386276"/>
    <row r="386277"/>
    <row r="386278"/>
    <row r="386279"/>
    <row r="386280"/>
    <row r="386281"/>
    <row r="386282"/>
    <row r="386283"/>
    <row r="386284"/>
    <row r="386285"/>
    <row r="386286"/>
    <row r="386287"/>
    <row r="386288"/>
    <row r="386289"/>
    <row r="386290"/>
    <row r="386291"/>
    <row r="386292"/>
    <row r="386293"/>
    <row r="386294"/>
    <row r="386295"/>
    <row r="386296"/>
    <row r="386297"/>
    <row r="386298"/>
    <row r="386299"/>
    <row r="386300"/>
    <row r="386301"/>
    <row r="386302"/>
    <row r="386303"/>
    <row r="386304"/>
    <row r="386305"/>
    <row r="386306"/>
    <row r="386307"/>
    <row r="386308"/>
    <row r="386309"/>
    <row r="386310"/>
    <row r="386311"/>
    <row r="386312"/>
    <row r="386313"/>
    <row r="386314"/>
    <row r="386315"/>
    <row r="386316"/>
    <row r="386317"/>
    <row r="386318"/>
    <row r="386319"/>
    <row r="386320"/>
    <row r="386321"/>
    <row r="386322"/>
    <row r="386323"/>
    <row r="386324"/>
    <row r="386325"/>
    <row r="386326"/>
    <row r="386327"/>
    <row r="386328"/>
    <row r="386329"/>
    <row r="386330"/>
    <row r="386331"/>
    <row r="386332"/>
    <row r="386333"/>
    <row r="386334"/>
    <row r="386335"/>
    <row r="386336"/>
    <row r="386337"/>
    <row r="386338"/>
    <row r="386339"/>
    <row r="386340"/>
    <row r="386341"/>
    <row r="386342"/>
    <row r="386343"/>
    <row r="386344"/>
    <row r="386345"/>
    <row r="386346"/>
    <row r="386347"/>
    <row r="386348"/>
    <row r="386349"/>
    <row r="386350"/>
    <row r="386351"/>
    <row r="386352"/>
    <row r="386353"/>
    <row r="386354"/>
    <row r="386355"/>
    <row r="386356"/>
    <row r="386357"/>
    <row r="386358"/>
    <row r="386359"/>
    <row r="386360"/>
    <row r="386361"/>
    <row r="386362"/>
    <row r="386363"/>
    <row r="386364"/>
    <row r="386365"/>
    <row r="386366"/>
    <row r="386367"/>
    <row r="386368"/>
    <row r="386369"/>
    <row r="386370"/>
    <row r="386371"/>
    <row r="386372"/>
    <row r="386373"/>
    <row r="386374"/>
    <row r="386375"/>
    <row r="386376"/>
    <row r="386377"/>
    <row r="386378"/>
    <row r="386379"/>
    <row r="386380"/>
    <row r="386381"/>
    <row r="386382"/>
    <row r="386383"/>
    <row r="386384"/>
    <row r="386385"/>
    <row r="386386"/>
    <row r="386387"/>
    <row r="386388"/>
    <row r="386389"/>
    <row r="386390"/>
    <row r="386391"/>
    <row r="386392"/>
    <row r="386393"/>
    <row r="386394"/>
    <row r="386395"/>
    <row r="386396"/>
    <row r="386397"/>
    <row r="386398"/>
    <row r="386399"/>
    <row r="386400"/>
    <row r="386401"/>
    <row r="386402"/>
    <row r="386403"/>
    <row r="386404"/>
    <row r="386405"/>
    <row r="386406"/>
    <row r="386407"/>
    <row r="386408"/>
    <row r="386409"/>
    <row r="386410"/>
    <row r="386411"/>
    <row r="386412"/>
    <row r="386413"/>
    <row r="386414"/>
    <row r="386415"/>
    <row r="386416"/>
    <row r="386417"/>
    <row r="386418"/>
    <row r="386419"/>
    <row r="386420"/>
    <row r="386421"/>
    <row r="386422"/>
    <row r="386423"/>
    <row r="386424"/>
    <row r="386425"/>
    <row r="386426"/>
    <row r="386427"/>
    <row r="386428"/>
    <row r="386429"/>
    <row r="386430"/>
    <row r="386431"/>
    <row r="386432"/>
    <row r="386433"/>
    <row r="386434"/>
    <row r="386435"/>
    <row r="386436"/>
    <row r="386437"/>
    <row r="386438"/>
    <row r="386439"/>
    <row r="386440"/>
    <row r="386441"/>
    <row r="386442"/>
    <row r="386443"/>
    <row r="386444"/>
    <row r="386445"/>
    <row r="386446"/>
    <row r="386447"/>
    <row r="386448"/>
    <row r="386449"/>
    <row r="386450"/>
    <row r="386451"/>
    <row r="386452"/>
    <row r="386453"/>
    <row r="386454"/>
    <row r="386455"/>
    <row r="386456"/>
    <row r="386457"/>
    <row r="386458"/>
    <row r="386459"/>
    <row r="386460"/>
    <row r="386461"/>
    <row r="386462"/>
    <row r="386463"/>
    <row r="386464"/>
    <row r="386465"/>
    <row r="386466"/>
    <row r="386467"/>
    <row r="386468"/>
    <row r="386469"/>
    <row r="386470"/>
    <row r="386471"/>
    <row r="386472"/>
    <row r="386473"/>
    <row r="386474"/>
    <row r="386475"/>
    <row r="386476"/>
    <row r="386477"/>
    <row r="386478"/>
    <row r="386479"/>
    <row r="386480"/>
    <row r="386481"/>
    <row r="386482"/>
    <row r="386483"/>
    <row r="386484"/>
    <row r="386485"/>
    <row r="386486"/>
    <row r="386487"/>
    <row r="386488"/>
    <row r="386489"/>
    <row r="386490"/>
    <row r="386491"/>
    <row r="386492"/>
    <row r="386493"/>
    <row r="386494"/>
    <row r="386495"/>
    <row r="386496"/>
    <row r="386497"/>
    <row r="386498"/>
    <row r="386499"/>
    <row r="386500"/>
    <row r="386501"/>
    <row r="386502"/>
    <row r="386503"/>
    <row r="386504"/>
    <row r="386505"/>
    <row r="386506"/>
    <row r="386507"/>
    <row r="386508"/>
    <row r="386509"/>
    <row r="386510"/>
    <row r="386511"/>
    <row r="386512"/>
    <row r="386513"/>
    <row r="386514"/>
    <row r="386515"/>
    <row r="386516"/>
    <row r="386517"/>
    <row r="386518"/>
    <row r="386519"/>
    <row r="386520"/>
    <row r="386521"/>
    <row r="386522"/>
    <row r="386523"/>
    <row r="386524"/>
    <row r="386525"/>
    <row r="386526"/>
    <row r="386527"/>
    <row r="386528"/>
    <row r="386529"/>
    <row r="386530"/>
    <row r="386531"/>
    <row r="386532"/>
    <row r="386533"/>
    <row r="386534"/>
    <row r="386535"/>
    <row r="386536"/>
    <row r="386537"/>
    <row r="386538"/>
    <row r="386539"/>
    <row r="386540"/>
    <row r="386541"/>
    <row r="386542"/>
    <row r="386543"/>
    <row r="386544"/>
    <row r="386545"/>
    <row r="386546"/>
    <row r="386547"/>
    <row r="386548"/>
    <row r="386549"/>
    <row r="386550"/>
    <row r="386551"/>
    <row r="386552"/>
    <row r="386553"/>
    <row r="386554"/>
    <row r="386555"/>
    <row r="386556"/>
    <row r="386557"/>
    <row r="386558"/>
    <row r="386559"/>
    <row r="386560"/>
    <row r="386561"/>
    <row r="386562"/>
    <row r="386563"/>
    <row r="386564"/>
    <row r="386565"/>
    <row r="386566"/>
    <row r="386567"/>
    <row r="386568"/>
    <row r="386569"/>
    <row r="386570"/>
    <row r="386571"/>
    <row r="386572"/>
    <row r="386573"/>
    <row r="386574"/>
    <row r="386575"/>
    <row r="386576"/>
    <row r="386577"/>
    <row r="386578"/>
    <row r="386579"/>
    <row r="386580"/>
    <row r="386581"/>
    <row r="386582"/>
    <row r="386583"/>
    <row r="386584"/>
    <row r="386585"/>
    <row r="386586"/>
    <row r="386587"/>
    <row r="386588"/>
    <row r="386589"/>
    <row r="386590"/>
    <row r="386591"/>
    <row r="386592"/>
    <row r="386593"/>
    <row r="386594"/>
    <row r="386595"/>
    <row r="386596"/>
    <row r="386597"/>
    <row r="386598"/>
    <row r="386599"/>
    <row r="386600"/>
    <row r="386601"/>
    <row r="386602"/>
    <row r="386603"/>
    <row r="386604"/>
    <row r="386605"/>
    <row r="386606"/>
    <row r="386607"/>
    <row r="386608"/>
    <row r="386609"/>
    <row r="386610"/>
    <row r="386611"/>
    <row r="386612"/>
    <row r="386613"/>
    <row r="386614"/>
    <row r="386615"/>
    <row r="386616"/>
    <row r="386617"/>
    <row r="386618"/>
    <row r="386619"/>
    <row r="386620"/>
    <row r="386621"/>
    <row r="386622"/>
    <row r="386623"/>
    <row r="386624"/>
    <row r="386625"/>
    <row r="386626"/>
    <row r="386627"/>
    <row r="386628"/>
    <row r="386629"/>
    <row r="386630"/>
    <row r="386631"/>
    <row r="386632"/>
    <row r="386633"/>
    <row r="386634"/>
    <row r="386635"/>
    <row r="386636"/>
    <row r="386637"/>
    <row r="386638"/>
    <row r="386639"/>
    <row r="386640"/>
    <row r="386641"/>
    <row r="386642"/>
    <row r="386643"/>
    <row r="386644"/>
    <row r="386645"/>
    <row r="386646"/>
    <row r="386647"/>
    <row r="386648"/>
    <row r="386649"/>
    <row r="386650"/>
    <row r="386651"/>
    <row r="386652"/>
    <row r="386653"/>
    <row r="386654"/>
    <row r="386655"/>
    <row r="386656"/>
    <row r="386657"/>
    <row r="386658"/>
    <row r="386659"/>
    <row r="386660"/>
    <row r="386661"/>
    <row r="386662"/>
    <row r="386663"/>
    <row r="386664"/>
    <row r="386665"/>
    <row r="386666"/>
    <row r="386667"/>
    <row r="386668"/>
    <row r="386669"/>
    <row r="386670"/>
    <row r="386671"/>
    <row r="386672"/>
    <row r="386673"/>
    <row r="386674"/>
    <row r="386675"/>
    <row r="386676"/>
    <row r="386677"/>
    <row r="386678"/>
    <row r="386679"/>
    <row r="386680"/>
    <row r="386681"/>
    <row r="386682"/>
    <row r="386683"/>
    <row r="386684"/>
    <row r="386685"/>
    <row r="386686"/>
    <row r="386687"/>
    <row r="386688"/>
    <row r="386689"/>
    <row r="386690"/>
    <row r="386691"/>
    <row r="386692"/>
    <row r="386693"/>
    <row r="386694"/>
    <row r="386695"/>
    <row r="386696"/>
    <row r="386697"/>
    <row r="386698"/>
    <row r="386699"/>
    <row r="386700"/>
    <row r="386701"/>
    <row r="386702"/>
    <row r="386703"/>
    <row r="386704"/>
    <row r="386705"/>
    <row r="386706"/>
    <row r="386707"/>
    <row r="386708"/>
    <row r="386709"/>
    <row r="386710"/>
    <row r="386711"/>
    <row r="386712"/>
    <row r="386713"/>
    <row r="386714"/>
    <row r="386715"/>
    <row r="386716"/>
    <row r="386717"/>
    <row r="386718"/>
    <row r="386719"/>
    <row r="386720"/>
    <row r="386721"/>
    <row r="386722"/>
    <row r="386723"/>
    <row r="386724"/>
    <row r="386725"/>
    <row r="386726"/>
    <row r="386727"/>
    <row r="386728"/>
    <row r="386729"/>
    <row r="386730"/>
    <row r="386731"/>
    <row r="386732"/>
    <row r="386733"/>
    <row r="386734"/>
    <row r="386735"/>
    <row r="386736"/>
    <row r="386737"/>
    <row r="386738"/>
    <row r="386739"/>
    <row r="386740"/>
    <row r="386741"/>
    <row r="386742"/>
    <row r="386743"/>
    <row r="386744"/>
    <row r="386745"/>
    <row r="386746"/>
    <row r="386747"/>
    <row r="386748"/>
    <row r="386749"/>
    <row r="386750"/>
    <row r="386751"/>
    <row r="386752"/>
    <row r="386753"/>
    <row r="386754"/>
    <row r="386755"/>
    <row r="386756"/>
    <row r="386757"/>
    <row r="386758"/>
    <row r="386759"/>
    <row r="386760"/>
    <row r="386761"/>
    <row r="386762"/>
    <row r="386763"/>
    <row r="386764"/>
    <row r="386765"/>
    <row r="386766"/>
    <row r="386767"/>
    <row r="386768"/>
    <row r="386769"/>
    <row r="386770"/>
    <row r="386771"/>
    <row r="386772"/>
    <row r="386773"/>
    <row r="386774"/>
    <row r="386775"/>
    <row r="386776"/>
    <row r="386777"/>
    <row r="386778"/>
    <row r="386779"/>
    <row r="386780"/>
    <row r="386781"/>
    <row r="386782"/>
    <row r="386783"/>
    <row r="386784"/>
    <row r="386785"/>
    <row r="386786"/>
    <row r="386787"/>
    <row r="386788"/>
    <row r="386789"/>
    <row r="386790"/>
    <row r="386791"/>
    <row r="386792"/>
    <row r="386793"/>
    <row r="386794"/>
    <row r="386795"/>
    <row r="386796"/>
    <row r="386797"/>
    <row r="386798"/>
    <row r="386799"/>
    <row r="386800"/>
    <row r="386801"/>
    <row r="386802"/>
    <row r="386803"/>
    <row r="386804"/>
    <row r="386805"/>
    <row r="386806"/>
    <row r="386807"/>
    <row r="386808"/>
    <row r="386809"/>
    <row r="386810"/>
    <row r="386811"/>
    <row r="386812"/>
    <row r="386813"/>
    <row r="386814"/>
    <row r="386815"/>
    <row r="386816"/>
    <row r="386817"/>
    <row r="386818"/>
    <row r="386819"/>
    <row r="386820"/>
    <row r="386821"/>
    <row r="386822"/>
    <row r="386823"/>
    <row r="386824"/>
    <row r="386825"/>
    <row r="386826"/>
    <row r="386827"/>
    <row r="386828"/>
    <row r="386829"/>
    <row r="386830"/>
    <row r="386831"/>
    <row r="386832"/>
    <row r="386833"/>
    <row r="386834"/>
    <row r="386835"/>
    <row r="386836"/>
    <row r="386837"/>
    <row r="386838"/>
    <row r="386839"/>
    <row r="386840"/>
    <row r="386841"/>
    <row r="386842"/>
    <row r="386843"/>
    <row r="386844"/>
    <row r="386845"/>
    <row r="386846"/>
    <row r="386847"/>
    <row r="386848"/>
    <row r="386849"/>
    <row r="386850"/>
    <row r="386851"/>
    <row r="386852"/>
    <row r="386853"/>
    <row r="386854"/>
    <row r="386855"/>
    <row r="386856"/>
    <row r="386857"/>
    <row r="386858"/>
    <row r="386859"/>
    <row r="386860"/>
    <row r="386861"/>
    <row r="386862"/>
    <row r="386863"/>
    <row r="386864"/>
    <row r="386865"/>
    <row r="386866"/>
    <row r="386867"/>
    <row r="386868"/>
    <row r="386869"/>
    <row r="386870"/>
    <row r="386871"/>
    <row r="386872"/>
    <row r="386873"/>
    <row r="386874"/>
    <row r="386875"/>
    <row r="386876"/>
    <row r="386877"/>
    <row r="386878"/>
    <row r="386879"/>
    <row r="386880"/>
    <row r="386881"/>
    <row r="386882"/>
    <row r="386883"/>
    <row r="386884"/>
    <row r="386885"/>
    <row r="386886"/>
    <row r="386887"/>
    <row r="386888"/>
    <row r="386889"/>
    <row r="386890"/>
    <row r="386891"/>
    <row r="386892"/>
    <row r="386893"/>
    <row r="386894"/>
    <row r="386895"/>
    <row r="386896"/>
    <row r="386897"/>
    <row r="386898"/>
    <row r="386899"/>
    <row r="386900"/>
    <row r="386901"/>
    <row r="386902"/>
    <row r="386903"/>
    <row r="386904"/>
    <row r="386905"/>
    <row r="386906"/>
    <row r="386907"/>
    <row r="386908"/>
    <row r="386909"/>
    <row r="386910"/>
    <row r="386911"/>
    <row r="386912"/>
    <row r="386913"/>
    <row r="386914"/>
    <row r="386915"/>
    <row r="386916"/>
    <row r="386917"/>
    <row r="386918"/>
    <row r="386919"/>
    <row r="386920"/>
    <row r="386921"/>
    <row r="386922"/>
    <row r="386923"/>
    <row r="386924"/>
    <row r="386925"/>
    <row r="386926"/>
    <row r="386927"/>
    <row r="386928"/>
    <row r="386929"/>
    <row r="386930"/>
    <row r="386931"/>
    <row r="386932"/>
    <row r="386933"/>
    <row r="386934"/>
    <row r="386935"/>
    <row r="386936"/>
    <row r="386937"/>
    <row r="386938"/>
    <row r="386939"/>
    <row r="386940"/>
    <row r="386941"/>
    <row r="386942"/>
    <row r="386943"/>
    <row r="386944"/>
    <row r="386945"/>
    <row r="386946"/>
    <row r="386947"/>
    <row r="386948"/>
    <row r="386949"/>
    <row r="386950"/>
    <row r="386951"/>
    <row r="386952"/>
    <row r="386953"/>
    <row r="386954"/>
    <row r="386955"/>
    <row r="386956"/>
    <row r="386957"/>
    <row r="386958"/>
    <row r="386959"/>
    <row r="386960"/>
    <row r="386961"/>
    <row r="386962"/>
    <row r="386963"/>
    <row r="386964"/>
    <row r="386965"/>
    <row r="386966"/>
    <row r="386967"/>
    <row r="386968"/>
    <row r="386969"/>
    <row r="386970"/>
    <row r="386971"/>
    <row r="386972"/>
    <row r="386973"/>
    <row r="386974"/>
    <row r="386975"/>
    <row r="386976"/>
    <row r="386977"/>
    <row r="386978"/>
    <row r="386979"/>
    <row r="386980"/>
    <row r="386981"/>
    <row r="386982"/>
    <row r="386983"/>
    <row r="386984"/>
    <row r="386985"/>
    <row r="386986"/>
    <row r="386987"/>
    <row r="386988"/>
    <row r="386989"/>
    <row r="386990"/>
    <row r="386991"/>
    <row r="386992"/>
    <row r="386993"/>
    <row r="386994"/>
    <row r="386995"/>
    <row r="386996"/>
    <row r="386997"/>
    <row r="386998"/>
    <row r="386999"/>
    <row r="387000"/>
    <row r="387001"/>
    <row r="387002"/>
    <row r="387003"/>
    <row r="387004"/>
    <row r="387005"/>
    <row r="387006"/>
    <row r="387007"/>
    <row r="387008"/>
    <row r="387009"/>
    <row r="387010"/>
    <row r="387011"/>
    <row r="387012"/>
    <row r="387013"/>
    <row r="387014"/>
    <row r="387015"/>
    <row r="387016"/>
    <row r="387017"/>
    <row r="387018"/>
    <row r="387019"/>
    <row r="387020"/>
    <row r="387021"/>
    <row r="387022"/>
    <row r="387023"/>
    <row r="387024"/>
    <row r="387025"/>
    <row r="387026"/>
    <row r="387027"/>
    <row r="387028"/>
    <row r="387029"/>
    <row r="387030"/>
    <row r="387031"/>
    <row r="387032"/>
    <row r="387033"/>
    <row r="387034"/>
    <row r="387035"/>
    <row r="387036"/>
    <row r="387037"/>
    <row r="387038"/>
    <row r="387039"/>
    <row r="387040"/>
    <row r="387041"/>
    <row r="387042"/>
    <row r="387043"/>
    <row r="387044"/>
    <row r="387045"/>
    <row r="387046"/>
    <row r="387047"/>
    <row r="387048"/>
    <row r="387049"/>
    <row r="387050"/>
    <row r="387051"/>
    <row r="387052"/>
    <row r="387053"/>
    <row r="387054"/>
    <row r="387055"/>
    <row r="387056"/>
    <row r="387057"/>
    <row r="387058"/>
    <row r="387059"/>
    <row r="387060"/>
    <row r="387061"/>
    <row r="387062"/>
    <row r="387063"/>
    <row r="387064"/>
    <row r="387065"/>
    <row r="387066"/>
    <row r="387067"/>
    <row r="387068"/>
    <row r="387069"/>
    <row r="387070"/>
    <row r="387071"/>
    <row r="387072"/>
    <row r="387073"/>
    <row r="387074"/>
    <row r="387075"/>
    <row r="387076"/>
    <row r="387077"/>
    <row r="387078"/>
    <row r="387079"/>
    <row r="387080"/>
    <row r="387081"/>
    <row r="387082"/>
    <row r="387083"/>
    <row r="387084"/>
    <row r="387085"/>
    <row r="387086"/>
    <row r="387087"/>
    <row r="387088"/>
    <row r="387089"/>
    <row r="387090"/>
    <row r="387091"/>
    <row r="387092"/>
    <row r="387093"/>
    <row r="387094"/>
    <row r="387095"/>
    <row r="387096"/>
    <row r="387097"/>
    <row r="387098"/>
    <row r="387099"/>
    <row r="387100"/>
    <row r="387101"/>
    <row r="387102"/>
    <row r="387103"/>
    <row r="387104"/>
    <row r="387105"/>
    <row r="387106"/>
    <row r="387107"/>
    <row r="387108"/>
    <row r="387109"/>
    <row r="387110"/>
    <row r="387111"/>
    <row r="387112"/>
    <row r="387113"/>
    <row r="387114"/>
    <row r="387115"/>
    <row r="387116"/>
    <row r="387117"/>
    <row r="387118"/>
    <row r="387119"/>
    <row r="387120"/>
    <row r="387121"/>
    <row r="387122"/>
    <row r="387123"/>
    <row r="387124"/>
    <row r="387125"/>
    <row r="387126"/>
    <row r="387127"/>
    <row r="387128"/>
    <row r="387129"/>
    <row r="387130"/>
    <row r="387131"/>
    <row r="387132"/>
    <row r="387133"/>
    <row r="387134"/>
    <row r="387135"/>
    <row r="387136"/>
    <row r="387137"/>
    <row r="387138"/>
    <row r="387139"/>
    <row r="387140"/>
    <row r="387141"/>
    <row r="387142"/>
    <row r="387143"/>
    <row r="387144"/>
    <row r="387145"/>
    <row r="387146"/>
    <row r="387147"/>
    <row r="387148"/>
    <row r="387149"/>
    <row r="387150"/>
    <row r="387151"/>
    <row r="387152"/>
    <row r="387153"/>
    <row r="387154"/>
    <row r="387155"/>
    <row r="387156"/>
    <row r="387157"/>
    <row r="387158"/>
    <row r="387159"/>
    <row r="387160"/>
    <row r="387161"/>
    <row r="387162"/>
    <row r="387163"/>
    <row r="387164"/>
    <row r="387165"/>
    <row r="387166"/>
    <row r="387167"/>
    <row r="387168"/>
    <row r="387169"/>
    <row r="387170"/>
    <row r="387171"/>
    <row r="387172"/>
    <row r="387173"/>
    <row r="387174"/>
    <row r="387175"/>
    <row r="387176"/>
    <row r="387177"/>
    <row r="387178"/>
    <row r="387179"/>
    <row r="387180"/>
    <row r="387181"/>
    <row r="387182"/>
    <row r="387183"/>
    <row r="387184"/>
    <row r="387185"/>
    <row r="387186"/>
    <row r="387187"/>
    <row r="387188"/>
    <row r="387189"/>
    <row r="387190"/>
    <row r="387191"/>
    <row r="387192"/>
    <row r="387193"/>
    <row r="387194"/>
    <row r="387195"/>
    <row r="387196"/>
    <row r="387197"/>
    <row r="387198"/>
    <row r="387199"/>
    <row r="387200"/>
    <row r="387201"/>
    <row r="387202"/>
    <row r="387203"/>
    <row r="387204"/>
    <row r="387205"/>
    <row r="387206"/>
    <row r="387207"/>
    <row r="387208"/>
    <row r="387209"/>
    <row r="387210"/>
    <row r="387211"/>
    <row r="387212"/>
    <row r="387213"/>
    <row r="387214"/>
    <row r="387215"/>
    <row r="387216"/>
    <row r="387217"/>
    <row r="387218"/>
    <row r="387219"/>
    <row r="387220"/>
    <row r="387221"/>
    <row r="387222"/>
    <row r="387223"/>
    <row r="387224"/>
    <row r="387225"/>
    <row r="387226"/>
    <row r="387227"/>
    <row r="387228"/>
    <row r="387229"/>
    <row r="387230"/>
    <row r="387231"/>
    <row r="387232"/>
    <row r="387233"/>
    <row r="387234"/>
    <row r="387235"/>
    <row r="387236"/>
    <row r="387237"/>
    <row r="387238"/>
    <row r="387239"/>
    <row r="387240"/>
    <row r="387241"/>
    <row r="387242"/>
    <row r="387243"/>
    <row r="387244"/>
    <row r="387245"/>
    <row r="387246"/>
    <row r="387247"/>
    <row r="387248"/>
    <row r="387249"/>
    <row r="387250"/>
    <row r="387251"/>
    <row r="387252"/>
    <row r="387253"/>
    <row r="387254"/>
    <row r="387255"/>
    <row r="387256"/>
    <row r="387257"/>
    <row r="387258"/>
    <row r="387259"/>
    <row r="387260"/>
    <row r="387261"/>
    <row r="387262"/>
    <row r="387263"/>
    <row r="387264"/>
    <row r="387265"/>
    <row r="387266"/>
    <row r="387267"/>
    <row r="387268"/>
    <row r="387269"/>
    <row r="387270"/>
    <row r="387271"/>
    <row r="387272"/>
    <row r="387273"/>
    <row r="387274"/>
    <row r="387275"/>
    <row r="387276"/>
    <row r="387277"/>
    <row r="387278"/>
    <row r="387279"/>
    <row r="387280"/>
    <row r="387281"/>
    <row r="387282"/>
    <row r="387283"/>
    <row r="387284"/>
    <row r="387285"/>
    <row r="387286"/>
    <row r="387287"/>
    <row r="387288"/>
    <row r="387289"/>
    <row r="387290"/>
    <row r="387291"/>
    <row r="387292"/>
    <row r="387293"/>
    <row r="387294"/>
    <row r="387295"/>
    <row r="387296"/>
    <row r="387297"/>
    <row r="387298"/>
    <row r="387299"/>
    <row r="387300"/>
    <row r="387301"/>
    <row r="387302"/>
    <row r="387303"/>
    <row r="387304"/>
    <row r="387305"/>
    <row r="387306"/>
    <row r="387307"/>
    <row r="387308"/>
    <row r="387309"/>
    <row r="387310"/>
    <row r="387311"/>
    <row r="387312"/>
    <row r="387313"/>
    <row r="387314"/>
    <row r="387315"/>
    <row r="387316"/>
    <row r="387317"/>
    <row r="387318"/>
    <row r="387319"/>
    <row r="387320"/>
    <row r="387321"/>
    <row r="387322"/>
    <row r="387323"/>
    <row r="387324"/>
    <row r="387325"/>
    <row r="387326"/>
    <row r="387327"/>
    <row r="387328"/>
    <row r="387329"/>
    <row r="387330"/>
    <row r="387331"/>
    <row r="387332"/>
    <row r="387333"/>
    <row r="387334"/>
    <row r="387335"/>
    <row r="387336"/>
    <row r="387337"/>
    <row r="387338"/>
    <row r="387339"/>
    <row r="387340"/>
    <row r="387341"/>
    <row r="387342"/>
    <row r="387343"/>
    <row r="387344"/>
    <row r="387345"/>
    <row r="387346"/>
    <row r="387347"/>
    <row r="387348"/>
    <row r="387349"/>
    <row r="387350"/>
    <row r="387351"/>
    <row r="387352"/>
    <row r="387353"/>
    <row r="387354"/>
    <row r="387355"/>
    <row r="387356"/>
    <row r="387357"/>
    <row r="387358"/>
    <row r="387359"/>
    <row r="387360"/>
    <row r="387361"/>
    <row r="387362"/>
    <row r="387363"/>
    <row r="387364"/>
    <row r="387365"/>
    <row r="387366"/>
    <row r="387367"/>
    <row r="387368"/>
    <row r="387369"/>
    <row r="387370"/>
    <row r="387371"/>
    <row r="387372"/>
    <row r="387373"/>
    <row r="387374"/>
    <row r="387375"/>
    <row r="387376"/>
    <row r="387377"/>
    <row r="387378"/>
    <row r="387379"/>
    <row r="387380"/>
    <row r="387381"/>
    <row r="387382"/>
    <row r="387383"/>
    <row r="387384"/>
    <row r="387385"/>
    <row r="387386"/>
    <row r="387387"/>
    <row r="387388"/>
    <row r="387389"/>
    <row r="387390"/>
    <row r="387391"/>
    <row r="387392"/>
    <row r="387393"/>
    <row r="387394"/>
    <row r="387395"/>
    <row r="387396"/>
    <row r="387397"/>
    <row r="387398"/>
    <row r="387399"/>
    <row r="387400"/>
    <row r="387401"/>
    <row r="387402"/>
    <row r="387403"/>
    <row r="387404"/>
    <row r="387405"/>
    <row r="387406"/>
    <row r="387407"/>
    <row r="387408"/>
    <row r="387409"/>
    <row r="387410"/>
    <row r="387411"/>
    <row r="387412"/>
    <row r="387413"/>
    <row r="387414"/>
    <row r="387415"/>
    <row r="387416"/>
    <row r="387417"/>
    <row r="387418"/>
    <row r="387419"/>
    <row r="387420"/>
    <row r="387421"/>
    <row r="387422"/>
    <row r="387423"/>
    <row r="387424"/>
    <row r="387425"/>
    <row r="387426"/>
    <row r="387427"/>
    <row r="387428"/>
    <row r="387429"/>
    <row r="387430"/>
    <row r="387431"/>
    <row r="387432"/>
    <row r="387433"/>
    <row r="387434"/>
    <row r="387435"/>
    <row r="387436"/>
    <row r="387437"/>
    <row r="387438"/>
    <row r="387439"/>
    <row r="387440"/>
    <row r="387441"/>
    <row r="387442"/>
    <row r="387443"/>
    <row r="387444"/>
    <row r="387445"/>
    <row r="387446"/>
    <row r="387447"/>
    <row r="387448"/>
    <row r="387449"/>
    <row r="387450"/>
    <row r="387451"/>
    <row r="387452"/>
    <row r="387453"/>
    <row r="387454"/>
    <row r="387455"/>
    <row r="387456"/>
    <row r="387457"/>
    <row r="387458"/>
    <row r="387459"/>
    <row r="387460"/>
    <row r="387461"/>
    <row r="387462"/>
    <row r="387463"/>
    <row r="387464"/>
    <row r="387465"/>
    <row r="387466"/>
    <row r="387467"/>
    <row r="387468"/>
    <row r="387469"/>
    <row r="387470"/>
    <row r="387471"/>
    <row r="387472"/>
    <row r="387473"/>
    <row r="387474"/>
    <row r="387475"/>
    <row r="387476"/>
    <row r="387477"/>
    <row r="387478"/>
    <row r="387479"/>
    <row r="387480"/>
    <row r="387481"/>
    <row r="387482"/>
    <row r="387483"/>
    <row r="387484"/>
    <row r="387485"/>
    <row r="387486"/>
    <row r="387487"/>
    <row r="387488"/>
    <row r="387489"/>
    <row r="387490"/>
    <row r="387491"/>
    <row r="387492"/>
    <row r="387493"/>
    <row r="387494"/>
    <row r="387495"/>
    <row r="387496"/>
    <row r="387497"/>
    <row r="387498"/>
    <row r="387499"/>
    <row r="387500"/>
    <row r="387501"/>
    <row r="387502"/>
    <row r="387503"/>
    <row r="387504"/>
    <row r="387505"/>
    <row r="387506"/>
    <row r="387507"/>
    <row r="387508"/>
    <row r="387509"/>
    <row r="387510"/>
    <row r="387511"/>
    <row r="387512"/>
    <row r="387513"/>
    <row r="387514"/>
    <row r="387515"/>
    <row r="387516"/>
    <row r="387517"/>
    <row r="387518"/>
    <row r="387519"/>
    <row r="387520"/>
    <row r="387521"/>
    <row r="387522"/>
    <row r="387523"/>
    <row r="387524"/>
    <row r="387525"/>
    <row r="387526"/>
    <row r="387527"/>
    <row r="387528"/>
    <row r="387529"/>
    <row r="387530"/>
    <row r="387531"/>
    <row r="387532"/>
    <row r="387533"/>
    <row r="387534"/>
    <row r="387535"/>
    <row r="387536"/>
    <row r="387537"/>
    <row r="387538"/>
    <row r="387539"/>
    <row r="387540"/>
    <row r="387541"/>
    <row r="387542"/>
    <row r="387543"/>
    <row r="387544"/>
    <row r="387545"/>
    <row r="387546"/>
    <row r="387547"/>
    <row r="387548"/>
    <row r="387549"/>
    <row r="387550"/>
    <row r="387551"/>
    <row r="387552"/>
    <row r="387553"/>
    <row r="387554"/>
    <row r="387555"/>
    <row r="387556"/>
    <row r="387557"/>
    <row r="387558"/>
    <row r="387559"/>
    <row r="387560"/>
    <row r="387561"/>
    <row r="387562"/>
    <row r="387563"/>
    <row r="387564"/>
    <row r="387565"/>
    <row r="387566"/>
    <row r="387567"/>
    <row r="387568"/>
    <row r="387569"/>
    <row r="387570"/>
    <row r="387571"/>
    <row r="387572"/>
    <row r="387573"/>
    <row r="387574"/>
    <row r="387575"/>
    <row r="387576"/>
    <row r="387577"/>
    <row r="387578"/>
    <row r="387579"/>
    <row r="387580"/>
    <row r="387581"/>
    <row r="387582"/>
    <row r="387583"/>
    <row r="387584"/>
    <row r="387585"/>
    <row r="387586"/>
    <row r="387587"/>
    <row r="387588"/>
    <row r="387589"/>
    <row r="387590"/>
    <row r="387591"/>
    <row r="387592"/>
    <row r="387593"/>
    <row r="387594"/>
    <row r="387595"/>
    <row r="387596"/>
    <row r="387597"/>
    <row r="387598"/>
    <row r="387599"/>
    <row r="387600"/>
    <row r="387601"/>
    <row r="387602"/>
    <row r="387603"/>
    <row r="387604"/>
    <row r="387605"/>
    <row r="387606"/>
    <row r="387607"/>
    <row r="387608"/>
    <row r="387609"/>
    <row r="387610"/>
    <row r="387611"/>
    <row r="387612"/>
    <row r="387613"/>
    <row r="387614"/>
    <row r="387615"/>
    <row r="387616"/>
    <row r="387617"/>
    <row r="387618"/>
    <row r="387619"/>
    <row r="387620"/>
    <row r="387621"/>
    <row r="387622"/>
    <row r="387623"/>
    <row r="387624"/>
    <row r="387625"/>
    <row r="387626"/>
    <row r="387627"/>
    <row r="387628"/>
    <row r="387629"/>
    <row r="387630"/>
    <row r="387631"/>
    <row r="387632"/>
    <row r="387633"/>
    <row r="387634"/>
    <row r="387635"/>
    <row r="387636"/>
    <row r="387637"/>
    <row r="387638"/>
    <row r="387639"/>
    <row r="387640"/>
    <row r="387641"/>
    <row r="387642"/>
    <row r="387643"/>
    <row r="387644"/>
    <row r="387645"/>
    <row r="387646"/>
    <row r="387647"/>
    <row r="387648"/>
    <row r="387649"/>
    <row r="387650"/>
    <row r="387651"/>
    <row r="387652"/>
    <row r="387653"/>
    <row r="387654"/>
    <row r="387655"/>
    <row r="387656"/>
    <row r="387657"/>
    <row r="387658"/>
    <row r="387659"/>
    <row r="387660"/>
    <row r="387661"/>
    <row r="387662"/>
    <row r="387663"/>
    <row r="387664"/>
    <row r="387665"/>
    <row r="387666"/>
    <row r="387667"/>
    <row r="387668"/>
    <row r="387669"/>
    <row r="387670"/>
    <row r="387671"/>
    <row r="387672"/>
    <row r="387673"/>
    <row r="387674"/>
    <row r="387675"/>
    <row r="387676"/>
    <row r="387677"/>
    <row r="387678"/>
    <row r="387679"/>
    <row r="387680"/>
    <row r="387681"/>
    <row r="387682"/>
    <row r="387683"/>
    <row r="387684"/>
    <row r="387685"/>
    <row r="387686"/>
    <row r="387687"/>
    <row r="387688"/>
    <row r="387689"/>
    <row r="387690"/>
    <row r="387691"/>
    <row r="387692"/>
    <row r="387693"/>
    <row r="387694"/>
    <row r="387695"/>
    <row r="387696"/>
    <row r="387697"/>
    <row r="387698"/>
    <row r="387699"/>
    <row r="387700"/>
    <row r="387701"/>
    <row r="387702"/>
    <row r="387703"/>
    <row r="387704"/>
    <row r="387705"/>
    <row r="387706"/>
    <row r="387707"/>
    <row r="387708"/>
    <row r="387709"/>
    <row r="387710"/>
    <row r="387711"/>
    <row r="387712"/>
    <row r="387713"/>
    <row r="387714"/>
    <row r="387715"/>
    <row r="387716"/>
    <row r="387717"/>
    <row r="387718"/>
    <row r="387719"/>
    <row r="387720"/>
    <row r="387721"/>
    <row r="387722"/>
    <row r="387723"/>
    <row r="387724"/>
    <row r="387725"/>
    <row r="387726"/>
    <row r="387727"/>
    <row r="387728"/>
    <row r="387729"/>
    <row r="387730"/>
    <row r="387731"/>
    <row r="387732"/>
    <row r="387733"/>
    <row r="387734"/>
    <row r="387735"/>
    <row r="387736"/>
    <row r="387737"/>
    <row r="387738"/>
    <row r="387739"/>
    <row r="387740"/>
    <row r="387741"/>
    <row r="387742"/>
    <row r="387743"/>
    <row r="387744"/>
    <row r="387745"/>
    <row r="387746"/>
    <row r="387747"/>
    <row r="387748"/>
    <row r="387749"/>
    <row r="387750"/>
    <row r="387751"/>
    <row r="387752"/>
    <row r="387753"/>
    <row r="387754"/>
    <row r="387755"/>
    <row r="387756"/>
    <row r="387757"/>
    <row r="387758"/>
    <row r="387759"/>
    <row r="387760"/>
    <row r="387761"/>
    <row r="387762"/>
    <row r="387763"/>
    <row r="387764"/>
    <row r="387765"/>
    <row r="387766"/>
    <row r="387767"/>
    <row r="387768"/>
    <row r="387769"/>
    <row r="387770"/>
    <row r="387771"/>
    <row r="387772"/>
    <row r="387773"/>
    <row r="387774"/>
    <row r="387775"/>
    <row r="387776"/>
    <row r="387777"/>
    <row r="387778"/>
    <row r="387779"/>
    <row r="387780"/>
    <row r="387781"/>
    <row r="387782"/>
    <row r="387783"/>
    <row r="387784"/>
    <row r="387785"/>
    <row r="387786"/>
    <row r="387787"/>
    <row r="387788"/>
    <row r="387789"/>
    <row r="387790"/>
    <row r="387791"/>
    <row r="387792"/>
    <row r="387793"/>
    <row r="387794"/>
    <row r="387795"/>
    <row r="387796"/>
    <row r="387797"/>
    <row r="387798"/>
    <row r="387799"/>
    <row r="387800"/>
    <row r="387801"/>
    <row r="387802"/>
    <row r="387803"/>
    <row r="387804"/>
    <row r="387805"/>
    <row r="387806"/>
    <row r="387807"/>
    <row r="387808"/>
    <row r="387809"/>
    <row r="387810"/>
    <row r="387811"/>
    <row r="387812"/>
    <row r="387813"/>
    <row r="387814"/>
    <row r="387815"/>
    <row r="387816"/>
    <row r="387817"/>
    <row r="387818"/>
    <row r="387819"/>
    <row r="387820"/>
    <row r="387821"/>
    <row r="387822"/>
    <row r="387823"/>
    <row r="387824"/>
    <row r="387825"/>
    <row r="387826"/>
    <row r="387827"/>
    <row r="387828"/>
    <row r="387829"/>
    <row r="387830"/>
    <row r="387831"/>
    <row r="387832"/>
    <row r="387833"/>
    <row r="387834"/>
    <row r="387835"/>
    <row r="387836"/>
    <row r="387837"/>
    <row r="387838"/>
    <row r="387839"/>
    <row r="387840"/>
    <row r="387841"/>
    <row r="387842"/>
    <row r="387843"/>
    <row r="387844"/>
    <row r="387845"/>
    <row r="387846"/>
    <row r="387847"/>
    <row r="387848"/>
    <row r="387849"/>
    <row r="387850"/>
    <row r="387851"/>
    <row r="387852"/>
    <row r="387853"/>
    <row r="387854"/>
    <row r="387855"/>
    <row r="387856"/>
    <row r="387857"/>
    <row r="387858"/>
    <row r="387859"/>
    <row r="387860"/>
    <row r="387861"/>
    <row r="387862"/>
    <row r="387863"/>
    <row r="387864"/>
    <row r="387865"/>
    <row r="387866"/>
    <row r="387867"/>
    <row r="387868"/>
    <row r="387869"/>
    <row r="387870"/>
    <row r="387871"/>
    <row r="387872"/>
    <row r="387873"/>
    <row r="387874"/>
    <row r="387875"/>
    <row r="387876"/>
    <row r="387877"/>
    <row r="387878"/>
    <row r="387879"/>
    <row r="387880"/>
    <row r="387881"/>
    <row r="387882"/>
    <row r="387883"/>
    <row r="387884"/>
    <row r="387885"/>
    <row r="387886"/>
    <row r="387887"/>
    <row r="387888"/>
    <row r="387889"/>
    <row r="387890"/>
    <row r="387891"/>
    <row r="387892"/>
    <row r="387893"/>
    <row r="387894"/>
    <row r="387895"/>
    <row r="387896"/>
    <row r="387897"/>
    <row r="387898"/>
    <row r="387899"/>
    <row r="387900"/>
    <row r="387901"/>
    <row r="387902"/>
    <row r="387903"/>
    <row r="387904"/>
    <row r="387905"/>
    <row r="387906"/>
    <row r="387907"/>
    <row r="387908"/>
    <row r="387909"/>
    <row r="387910"/>
    <row r="387911"/>
    <row r="387912"/>
    <row r="387913"/>
    <row r="387914"/>
    <row r="387915"/>
    <row r="387916"/>
    <row r="387917"/>
    <row r="387918"/>
    <row r="387919"/>
    <row r="387920"/>
    <row r="387921"/>
    <row r="387922"/>
    <row r="387923"/>
    <row r="387924"/>
    <row r="387925"/>
    <row r="387926"/>
    <row r="387927"/>
    <row r="387928"/>
    <row r="387929"/>
    <row r="387930"/>
    <row r="387931"/>
    <row r="387932"/>
    <row r="387933"/>
    <row r="387934"/>
    <row r="387935"/>
    <row r="387936"/>
    <row r="387937"/>
    <row r="387938"/>
    <row r="387939"/>
    <row r="387940"/>
    <row r="387941"/>
    <row r="387942"/>
    <row r="387943"/>
    <row r="387944"/>
    <row r="387945"/>
    <row r="387946"/>
    <row r="387947"/>
    <row r="387948"/>
    <row r="387949"/>
    <row r="387950"/>
    <row r="387951"/>
    <row r="387952"/>
    <row r="387953"/>
    <row r="387954"/>
    <row r="387955"/>
    <row r="387956"/>
    <row r="387957"/>
    <row r="387958"/>
    <row r="387959"/>
    <row r="387960"/>
    <row r="387961"/>
    <row r="387962"/>
    <row r="387963"/>
    <row r="387964"/>
    <row r="387965"/>
    <row r="387966"/>
    <row r="387967"/>
    <row r="387968"/>
    <row r="387969"/>
    <row r="387970"/>
    <row r="387971"/>
    <row r="387972"/>
    <row r="387973"/>
    <row r="387974"/>
    <row r="387975"/>
    <row r="387976"/>
    <row r="387977"/>
    <row r="387978"/>
    <row r="387979"/>
    <row r="387980"/>
    <row r="387981"/>
    <row r="387982"/>
    <row r="387983"/>
    <row r="387984"/>
    <row r="387985"/>
    <row r="387986"/>
    <row r="387987"/>
    <row r="387988"/>
    <row r="387989"/>
    <row r="387990"/>
    <row r="387991"/>
    <row r="387992"/>
    <row r="387993"/>
    <row r="387994"/>
    <row r="387995"/>
    <row r="387996"/>
    <row r="387997"/>
    <row r="387998"/>
    <row r="387999"/>
    <row r="388000"/>
    <row r="388001"/>
    <row r="388002"/>
    <row r="388003"/>
    <row r="388004"/>
    <row r="388005"/>
    <row r="388006"/>
    <row r="388007"/>
    <row r="388008"/>
    <row r="388009"/>
    <row r="388010"/>
    <row r="388011"/>
    <row r="388012"/>
    <row r="388013"/>
    <row r="388014"/>
    <row r="388015"/>
    <row r="388016"/>
    <row r="388017"/>
    <row r="388018"/>
    <row r="388019"/>
    <row r="388020"/>
    <row r="388021"/>
    <row r="388022"/>
    <row r="388023"/>
    <row r="388024"/>
    <row r="388025"/>
    <row r="388026"/>
    <row r="388027"/>
    <row r="388028"/>
    <row r="388029"/>
    <row r="388030"/>
    <row r="388031"/>
    <row r="388032"/>
    <row r="388033"/>
    <row r="388034"/>
    <row r="388035"/>
    <row r="388036"/>
    <row r="388037"/>
    <row r="388038"/>
    <row r="388039"/>
    <row r="388040"/>
    <row r="388041"/>
    <row r="388042"/>
    <row r="388043"/>
    <row r="388044"/>
    <row r="388045"/>
    <row r="388046"/>
    <row r="388047"/>
    <row r="388048"/>
    <row r="388049"/>
    <row r="388050"/>
    <row r="388051"/>
    <row r="388052"/>
    <row r="388053"/>
    <row r="388054"/>
    <row r="388055"/>
    <row r="388056"/>
    <row r="388057"/>
    <row r="388058"/>
    <row r="388059"/>
    <row r="388060"/>
    <row r="388061"/>
    <row r="388062"/>
    <row r="388063"/>
    <row r="388064"/>
    <row r="388065"/>
    <row r="388066"/>
    <row r="388067"/>
    <row r="388068"/>
    <row r="388069"/>
    <row r="388070"/>
    <row r="388071"/>
    <row r="388072"/>
    <row r="388073"/>
    <row r="388074"/>
    <row r="388075"/>
    <row r="388076"/>
    <row r="388077"/>
    <row r="388078"/>
    <row r="388079"/>
    <row r="388080"/>
    <row r="388081"/>
    <row r="388082"/>
    <row r="388083"/>
    <row r="388084"/>
    <row r="388085"/>
    <row r="388086"/>
    <row r="388087"/>
    <row r="388088"/>
    <row r="388089"/>
    <row r="388090"/>
    <row r="388091"/>
    <row r="388092"/>
    <row r="388093"/>
    <row r="388094"/>
    <row r="388095"/>
    <row r="388096"/>
    <row r="388097"/>
    <row r="388098"/>
    <row r="388099"/>
    <row r="388100"/>
    <row r="388101"/>
    <row r="388102"/>
    <row r="388103"/>
    <row r="388104"/>
    <row r="388105"/>
    <row r="388106"/>
    <row r="388107"/>
    <row r="388108"/>
    <row r="388109"/>
    <row r="388110"/>
    <row r="388111"/>
    <row r="388112"/>
    <row r="388113"/>
    <row r="388114"/>
    <row r="388115"/>
    <row r="388116"/>
    <row r="388117"/>
    <row r="388118"/>
    <row r="388119"/>
    <row r="388120"/>
    <row r="388121"/>
    <row r="388122"/>
    <row r="388123"/>
    <row r="388124"/>
    <row r="388125"/>
    <row r="388126"/>
    <row r="388127"/>
    <row r="388128"/>
    <row r="388129"/>
    <row r="388130"/>
    <row r="388131"/>
    <row r="388132"/>
    <row r="388133"/>
    <row r="388134"/>
    <row r="388135"/>
    <row r="388136"/>
    <row r="388137"/>
    <row r="388138"/>
    <row r="388139"/>
    <row r="388140"/>
    <row r="388141"/>
    <row r="388142"/>
    <row r="388143"/>
    <row r="388144"/>
    <row r="388145"/>
    <row r="388146"/>
    <row r="388147"/>
    <row r="388148"/>
    <row r="388149"/>
    <row r="388150"/>
    <row r="388151"/>
    <row r="388152"/>
    <row r="388153"/>
    <row r="388154"/>
    <row r="388155"/>
    <row r="388156"/>
    <row r="388157"/>
    <row r="388158"/>
    <row r="388159"/>
    <row r="388160"/>
    <row r="388161"/>
    <row r="388162"/>
    <row r="388163"/>
    <row r="388164"/>
    <row r="388165"/>
    <row r="388166"/>
    <row r="388167"/>
    <row r="388168"/>
    <row r="388169"/>
    <row r="388170"/>
    <row r="388171"/>
    <row r="388172"/>
    <row r="388173"/>
    <row r="388174"/>
    <row r="388175"/>
    <row r="388176"/>
    <row r="388177"/>
    <row r="388178"/>
    <row r="388179"/>
    <row r="388180"/>
    <row r="388181"/>
    <row r="388182"/>
    <row r="388183"/>
    <row r="388184"/>
    <row r="388185"/>
    <row r="388186"/>
    <row r="388187"/>
    <row r="388188"/>
    <row r="388189"/>
    <row r="388190"/>
    <row r="388191"/>
    <row r="388192"/>
    <row r="388193"/>
    <row r="388194"/>
    <row r="388195"/>
    <row r="388196"/>
    <row r="388197"/>
    <row r="388198"/>
    <row r="388199"/>
    <row r="388200"/>
    <row r="388201"/>
    <row r="388202"/>
    <row r="388203"/>
    <row r="388204"/>
    <row r="388205"/>
    <row r="388206"/>
    <row r="388207"/>
    <row r="388208"/>
    <row r="388209"/>
    <row r="388210"/>
    <row r="388211"/>
    <row r="388212"/>
    <row r="388213"/>
    <row r="388214"/>
    <row r="388215"/>
    <row r="388216"/>
    <row r="388217"/>
    <row r="388218"/>
    <row r="388219"/>
    <row r="388220"/>
    <row r="388221"/>
    <row r="388222"/>
    <row r="388223"/>
    <row r="388224"/>
    <row r="388225"/>
    <row r="388226"/>
    <row r="388227"/>
    <row r="388228"/>
    <row r="388229"/>
    <row r="388230"/>
    <row r="388231"/>
    <row r="388232"/>
    <row r="388233"/>
    <row r="388234"/>
    <row r="388235"/>
    <row r="388236"/>
    <row r="388237"/>
    <row r="388238"/>
    <row r="388239"/>
    <row r="388240"/>
    <row r="388241"/>
    <row r="388242"/>
    <row r="388243"/>
    <row r="388244"/>
    <row r="388245"/>
    <row r="388246"/>
    <row r="388247"/>
    <row r="388248"/>
    <row r="388249"/>
    <row r="388250"/>
    <row r="388251"/>
    <row r="388252"/>
    <row r="388253"/>
    <row r="388254"/>
    <row r="388255"/>
    <row r="388256"/>
    <row r="388257"/>
    <row r="388258"/>
    <row r="388259"/>
    <row r="388260"/>
    <row r="388261"/>
    <row r="388262"/>
    <row r="388263"/>
    <row r="388264"/>
    <row r="388265"/>
    <row r="388266"/>
    <row r="388267"/>
    <row r="388268"/>
    <row r="388269"/>
    <row r="388270"/>
    <row r="388271"/>
    <row r="388272"/>
    <row r="388273"/>
    <row r="388274"/>
    <row r="388275"/>
    <row r="388276"/>
    <row r="388277"/>
    <row r="388278"/>
    <row r="388279"/>
    <row r="388280"/>
    <row r="388281"/>
    <row r="388282"/>
    <row r="388283"/>
    <row r="388284"/>
    <row r="388285"/>
    <row r="388286"/>
    <row r="388287"/>
    <row r="388288"/>
    <row r="388289"/>
    <row r="388290"/>
    <row r="388291"/>
    <row r="388292"/>
    <row r="388293"/>
    <row r="388294"/>
    <row r="388295"/>
    <row r="388296"/>
    <row r="388297"/>
    <row r="388298"/>
    <row r="388299"/>
    <row r="388300"/>
    <row r="388301"/>
    <row r="388302"/>
    <row r="388303"/>
    <row r="388304"/>
    <row r="388305"/>
    <row r="388306"/>
    <row r="388307"/>
    <row r="388308"/>
    <row r="388309"/>
    <row r="388310"/>
    <row r="388311"/>
    <row r="388312"/>
    <row r="388313"/>
    <row r="388314"/>
    <row r="388315"/>
    <row r="388316"/>
    <row r="388317"/>
    <row r="388318"/>
    <row r="388319"/>
    <row r="388320"/>
    <row r="388321"/>
    <row r="388322"/>
    <row r="388323"/>
    <row r="388324"/>
    <row r="388325"/>
    <row r="388326"/>
    <row r="388327"/>
    <row r="388328"/>
    <row r="388329"/>
    <row r="388330"/>
    <row r="388331"/>
    <row r="388332"/>
    <row r="388333"/>
    <row r="388334"/>
    <row r="388335"/>
    <row r="388336"/>
    <row r="388337"/>
    <row r="388338"/>
    <row r="388339"/>
    <row r="388340"/>
    <row r="388341"/>
    <row r="388342"/>
    <row r="388343"/>
    <row r="388344"/>
    <row r="388345"/>
    <row r="388346"/>
    <row r="388347"/>
    <row r="388348"/>
    <row r="388349"/>
    <row r="388350"/>
    <row r="388351"/>
    <row r="388352"/>
    <row r="388353"/>
    <row r="388354"/>
    <row r="388355"/>
    <row r="388356"/>
    <row r="388357"/>
    <row r="388358"/>
    <row r="388359"/>
    <row r="388360"/>
    <row r="388361"/>
    <row r="388362"/>
    <row r="388363"/>
    <row r="388364"/>
    <row r="388365"/>
    <row r="388366"/>
    <row r="388367"/>
    <row r="388368"/>
    <row r="388369"/>
    <row r="388370"/>
    <row r="388371"/>
    <row r="388372"/>
    <row r="388373"/>
    <row r="388374"/>
    <row r="388375"/>
    <row r="388376"/>
    <row r="388377"/>
    <row r="388378"/>
    <row r="388379"/>
    <row r="388380"/>
    <row r="388381"/>
    <row r="388382"/>
    <row r="388383"/>
    <row r="388384"/>
    <row r="388385"/>
    <row r="388386"/>
    <row r="388387"/>
    <row r="388388"/>
    <row r="388389"/>
    <row r="388390"/>
    <row r="388391"/>
    <row r="388392"/>
    <row r="388393"/>
    <row r="388394"/>
    <row r="388395"/>
    <row r="388396"/>
    <row r="388397"/>
    <row r="388398"/>
    <row r="388399"/>
    <row r="388400"/>
    <row r="388401"/>
    <row r="388402"/>
    <row r="388403"/>
    <row r="388404"/>
    <row r="388405"/>
    <row r="388406"/>
    <row r="388407"/>
    <row r="388408"/>
    <row r="388409"/>
    <row r="388410"/>
    <row r="388411"/>
    <row r="388412"/>
    <row r="388413"/>
    <row r="388414"/>
    <row r="388415"/>
    <row r="388416"/>
    <row r="388417"/>
    <row r="388418"/>
    <row r="388419"/>
    <row r="388420"/>
    <row r="388421"/>
    <row r="388422"/>
    <row r="388423"/>
    <row r="388424"/>
    <row r="388425"/>
    <row r="388426"/>
    <row r="388427"/>
    <row r="388428"/>
    <row r="388429"/>
    <row r="388430"/>
    <row r="388431"/>
    <row r="388432"/>
    <row r="388433"/>
    <row r="388434"/>
    <row r="388435"/>
    <row r="388436"/>
    <row r="388437"/>
    <row r="388438"/>
    <row r="388439"/>
    <row r="388440"/>
    <row r="388441"/>
    <row r="388442"/>
    <row r="388443"/>
    <row r="388444"/>
    <row r="388445"/>
    <row r="388446"/>
    <row r="388447"/>
    <row r="388448"/>
    <row r="388449"/>
    <row r="388450"/>
    <row r="388451"/>
    <row r="388452"/>
    <row r="388453"/>
    <row r="388454"/>
    <row r="388455"/>
    <row r="388456"/>
    <row r="388457"/>
    <row r="388458"/>
    <row r="388459"/>
    <row r="388460"/>
    <row r="388461"/>
    <row r="388462"/>
    <row r="388463"/>
    <row r="388464"/>
    <row r="388465"/>
    <row r="388466"/>
    <row r="388467"/>
    <row r="388468"/>
    <row r="388469"/>
    <row r="388470"/>
    <row r="388471"/>
    <row r="388472"/>
    <row r="388473"/>
    <row r="388474"/>
    <row r="388475"/>
    <row r="388476"/>
    <row r="388477"/>
    <row r="388478"/>
    <row r="388479"/>
    <row r="388480"/>
    <row r="388481"/>
    <row r="388482"/>
    <row r="388483"/>
    <row r="388484"/>
    <row r="388485"/>
    <row r="388486"/>
    <row r="388487"/>
    <row r="388488"/>
    <row r="388489"/>
    <row r="388490"/>
    <row r="388491"/>
    <row r="388492"/>
    <row r="388493"/>
    <row r="388494"/>
    <row r="388495"/>
    <row r="388496"/>
    <row r="388497"/>
    <row r="388498"/>
    <row r="388499"/>
    <row r="388500"/>
    <row r="388501"/>
    <row r="388502"/>
    <row r="388503"/>
    <row r="388504"/>
    <row r="388505"/>
    <row r="388506"/>
    <row r="388507"/>
    <row r="388508"/>
    <row r="388509"/>
    <row r="388510"/>
    <row r="388511"/>
    <row r="388512"/>
    <row r="388513"/>
    <row r="388514"/>
    <row r="388515"/>
    <row r="388516"/>
    <row r="388517"/>
    <row r="388518"/>
    <row r="388519"/>
    <row r="388520"/>
    <row r="388521"/>
    <row r="388522"/>
    <row r="388523"/>
    <row r="388524"/>
    <row r="388525"/>
    <row r="388526"/>
    <row r="388527"/>
    <row r="388528"/>
    <row r="388529"/>
    <row r="388530"/>
    <row r="388531"/>
    <row r="388532"/>
    <row r="388533"/>
    <row r="388534"/>
    <row r="388535"/>
    <row r="388536"/>
    <row r="388537"/>
    <row r="388538"/>
    <row r="388539"/>
    <row r="388540"/>
    <row r="388541"/>
    <row r="388542"/>
    <row r="388543"/>
    <row r="388544"/>
    <row r="388545"/>
    <row r="388546"/>
    <row r="388547"/>
    <row r="388548"/>
    <row r="388549"/>
    <row r="388550"/>
    <row r="388551"/>
    <row r="388552"/>
    <row r="388553"/>
    <row r="388554"/>
    <row r="388555"/>
    <row r="388556"/>
    <row r="388557"/>
    <row r="388558"/>
    <row r="388559"/>
    <row r="388560"/>
    <row r="388561"/>
    <row r="388562"/>
    <row r="388563"/>
    <row r="388564"/>
    <row r="388565"/>
    <row r="388566"/>
    <row r="388567"/>
    <row r="388568"/>
    <row r="388569"/>
    <row r="388570"/>
    <row r="388571"/>
    <row r="388572"/>
    <row r="388573"/>
    <row r="388574"/>
    <row r="388575"/>
    <row r="388576"/>
    <row r="388577"/>
    <row r="388578"/>
    <row r="388579"/>
    <row r="388580"/>
    <row r="388581"/>
    <row r="388582"/>
    <row r="388583"/>
    <row r="388584"/>
    <row r="388585"/>
    <row r="388586"/>
    <row r="388587"/>
    <row r="388588"/>
    <row r="388589"/>
    <row r="388590"/>
    <row r="388591"/>
    <row r="388592"/>
    <row r="388593"/>
    <row r="388594"/>
    <row r="388595"/>
    <row r="388596"/>
    <row r="388597"/>
    <row r="388598"/>
    <row r="388599"/>
    <row r="388600"/>
    <row r="388601"/>
    <row r="388602"/>
    <row r="388603"/>
    <row r="388604"/>
    <row r="388605"/>
    <row r="388606"/>
    <row r="388607"/>
    <row r="388608"/>
    <row r="388609"/>
    <row r="388610"/>
    <row r="388611"/>
    <row r="388612"/>
    <row r="388613"/>
    <row r="388614"/>
    <row r="388615"/>
    <row r="388616"/>
    <row r="388617"/>
    <row r="388618"/>
    <row r="388619"/>
    <row r="388620"/>
    <row r="388621"/>
    <row r="388622"/>
    <row r="388623"/>
    <row r="388624"/>
    <row r="388625"/>
    <row r="388626"/>
    <row r="388627"/>
    <row r="388628"/>
    <row r="388629"/>
    <row r="388630"/>
    <row r="388631"/>
    <row r="388632"/>
    <row r="388633"/>
    <row r="388634"/>
    <row r="388635"/>
    <row r="388636"/>
    <row r="388637"/>
    <row r="388638"/>
    <row r="388639"/>
    <row r="388640"/>
    <row r="388641"/>
    <row r="388642"/>
    <row r="388643"/>
    <row r="388644"/>
    <row r="388645"/>
    <row r="388646"/>
    <row r="388647"/>
    <row r="388648"/>
    <row r="388649"/>
    <row r="388650"/>
    <row r="388651"/>
    <row r="388652"/>
    <row r="388653"/>
    <row r="388654"/>
    <row r="388655"/>
    <row r="388656"/>
    <row r="388657"/>
    <row r="388658"/>
    <row r="388659"/>
    <row r="388660"/>
    <row r="388661"/>
    <row r="388662"/>
    <row r="388663"/>
    <row r="388664"/>
    <row r="388665"/>
    <row r="388666"/>
    <row r="388667"/>
    <row r="388668"/>
    <row r="388669"/>
    <row r="388670"/>
    <row r="388671"/>
    <row r="388672"/>
    <row r="388673"/>
    <row r="388674"/>
    <row r="388675"/>
    <row r="388676"/>
    <row r="388677"/>
    <row r="388678"/>
    <row r="388679"/>
    <row r="388680"/>
    <row r="388681"/>
    <row r="388682"/>
    <row r="388683"/>
    <row r="388684"/>
    <row r="388685"/>
    <row r="388686"/>
    <row r="388687"/>
    <row r="388688"/>
    <row r="388689"/>
    <row r="388690"/>
    <row r="388691"/>
    <row r="388692"/>
    <row r="388693"/>
    <row r="388694"/>
    <row r="388695"/>
    <row r="388696"/>
    <row r="388697"/>
    <row r="388698"/>
    <row r="388699"/>
    <row r="388700"/>
    <row r="388701"/>
    <row r="388702"/>
    <row r="388703"/>
    <row r="388704"/>
    <row r="388705"/>
    <row r="388706"/>
    <row r="388707"/>
    <row r="388708"/>
    <row r="388709"/>
    <row r="388710"/>
    <row r="388711"/>
    <row r="388712"/>
    <row r="388713"/>
    <row r="388714"/>
    <row r="388715"/>
    <row r="388716"/>
    <row r="388717"/>
    <row r="388718"/>
    <row r="388719"/>
    <row r="388720"/>
    <row r="388721"/>
    <row r="388722"/>
    <row r="388723"/>
    <row r="388724"/>
    <row r="388725"/>
    <row r="388726"/>
    <row r="388727"/>
    <row r="388728"/>
    <row r="388729"/>
    <row r="388730"/>
    <row r="388731"/>
    <row r="388732"/>
    <row r="388733"/>
    <row r="388734"/>
    <row r="388735"/>
    <row r="388736"/>
    <row r="388737"/>
    <row r="388738"/>
    <row r="388739"/>
    <row r="388740"/>
    <row r="388741"/>
    <row r="388742"/>
    <row r="388743"/>
    <row r="388744"/>
    <row r="388745"/>
    <row r="388746"/>
    <row r="388747"/>
    <row r="388748"/>
    <row r="388749"/>
    <row r="388750"/>
    <row r="388751"/>
    <row r="388752"/>
    <row r="388753"/>
    <row r="388754"/>
    <row r="388755"/>
    <row r="388756"/>
    <row r="388757"/>
    <row r="388758"/>
    <row r="388759"/>
    <row r="388760"/>
    <row r="388761"/>
    <row r="388762"/>
    <row r="388763"/>
    <row r="388764"/>
    <row r="388765"/>
    <row r="388766"/>
    <row r="388767"/>
    <row r="388768"/>
    <row r="388769"/>
    <row r="388770"/>
    <row r="388771"/>
    <row r="388772"/>
    <row r="388773"/>
    <row r="388774"/>
    <row r="388775"/>
    <row r="388776"/>
    <row r="388777"/>
    <row r="388778"/>
    <row r="388779"/>
    <row r="388780"/>
    <row r="388781"/>
    <row r="388782"/>
    <row r="388783"/>
    <row r="388784"/>
    <row r="388785"/>
    <row r="388786"/>
    <row r="388787"/>
    <row r="388788"/>
    <row r="388789"/>
    <row r="388790"/>
    <row r="388791"/>
    <row r="388792"/>
    <row r="388793"/>
    <row r="388794"/>
    <row r="388795"/>
    <row r="388796"/>
    <row r="388797"/>
    <row r="388798"/>
    <row r="388799"/>
    <row r="388800"/>
    <row r="388801"/>
    <row r="388802"/>
    <row r="388803"/>
    <row r="388804"/>
    <row r="388805"/>
    <row r="388806"/>
    <row r="388807"/>
    <row r="388808"/>
    <row r="388809"/>
    <row r="388810"/>
    <row r="388811"/>
    <row r="388812"/>
    <row r="388813"/>
    <row r="388814"/>
    <row r="388815"/>
    <row r="388816"/>
    <row r="388817"/>
    <row r="388818"/>
    <row r="388819"/>
    <row r="388820"/>
    <row r="388821"/>
    <row r="388822"/>
    <row r="388823"/>
    <row r="388824"/>
    <row r="388825"/>
    <row r="388826"/>
    <row r="388827"/>
    <row r="388828"/>
    <row r="388829"/>
    <row r="388830"/>
    <row r="388831"/>
    <row r="388832"/>
    <row r="388833"/>
    <row r="388834"/>
    <row r="388835"/>
    <row r="388836"/>
    <row r="388837"/>
    <row r="388838"/>
    <row r="388839"/>
    <row r="388840"/>
    <row r="388841"/>
    <row r="388842"/>
    <row r="388843"/>
    <row r="388844"/>
    <row r="388845"/>
    <row r="388846"/>
    <row r="388847"/>
    <row r="388848"/>
    <row r="388849"/>
    <row r="388850"/>
    <row r="388851"/>
    <row r="388852"/>
    <row r="388853"/>
    <row r="388854"/>
    <row r="388855"/>
    <row r="388856"/>
    <row r="388857"/>
    <row r="388858"/>
    <row r="388859"/>
    <row r="388860"/>
    <row r="388861"/>
    <row r="388862"/>
    <row r="388863"/>
    <row r="388864"/>
    <row r="388865"/>
    <row r="388866"/>
    <row r="388867"/>
    <row r="388868"/>
    <row r="388869"/>
    <row r="388870"/>
    <row r="388871"/>
    <row r="388872"/>
    <row r="388873"/>
    <row r="388874"/>
    <row r="388875"/>
    <row r="388876"/>
    <row r="388877"/>
    <row r="388878"/>
    <row r="388879"/>
    <row r="388880"/>
    <row r="388881"/>
    <row r="388882"/>
    <row r="388883"/>
    <row r="388884"/>
    <row r="388885"/>
    <row r="388886"/>
    <row r="388887"/>
    <row r="388888"/>
    <row r="388889"/>
    <row r="388890"/>
    <row r="388891"/>
    <row r="388892"/>
    <row r="388893"/>
    <row r="388894"/>
    <row r="388895"/>
    <row r="388896"/>
    <row r="388897"/>
    <row r="388898"/>
    <row r="388899"/>
    <row r="388900"/>
    <row r="388901"/>
    <row r="388902"/>
    <row r="388903"/>
    <row r="388904"/>
    <row r="388905"/>
    <row r="388906"/>
    <row r="388907"/>
    <row r="388908"/>
    <row r="388909"/>
    <row r="388910"/>
    <row r="388911"/>
    <row r="388912"/>
    <row r="388913"/>
    <row r="388914"/>
    <row r="388915"/>
    <row r="388916"/>
    <row r="388917"/>
    <row r="388918"/>
    <row r="388919"/>
    <row r="388920"/>
    <row r="388921"/>
    <row r="388922"/>
    <row r="388923"/>
    <row r="388924"/>
    <row r="388925"/>
    <row r="388926"/>
    <row r="388927"/>
    <row r="388928"/>
    <row r="388929"/>
    <row r="388930"/>
    <row r="388931"/>
    <row r="388932"/>
    <row r="388933"/>
    <row r="388934"/>
    <row r="388935"/>
    <row r="388936"/>
    <row r="388937"/>
    <row r="388938"/>
    <row r="388939"/>
    <row r="388940"/>
    <row r="388941"/>
    <row r="388942"/>
    <row r="388943"/>
    <row r="388944"/>
    <row r="388945"/>
    <row r="388946"/>
    <row r="388947"/>
    <row r="388948"/>
    <row r="388949"/>
    <row r="388950"/>
    <row r="388951"/>
    <row r="388952"/>
    <row r="388953"/>
    <row r="388954"/>
    <row r="388955"/>
    <row r="388956"/>
    <row r="388957"/>
    <row r="388958"/>
    <row r="388959"/>
    <row r="388960"/>
    <row r="388961"/>
    <row r="388962"/>
    <row r="388963"/>
    <row r="388964"/>
    <row r="388965"/>
    <row r="388966"/>
    <row r="388967"/>
    <row r="388968"/>
    <row r="388969"/>
    <row r="388970"/>
    <row r="388971"/>
    <row r="388972"/>
    <row r="388973"/>
    <row r="388974"/>
    <row r="388975"/>
    <row r="388976"/>
    <row r="388977"/>
    <row r="388978"/>
    <row r="388979"/>
    <row r="388980"/>
    <row r="388981"/>
    <row r="388982"/>
    <row r="388983"/>
    <row r="388984"/>
    <row r="388985"/>
    <row r="388986"/>
    <row r="388987"/>
    <row r="388988"/>
    <row r="388989"/>
    <row r="388990"/>
    <row r="388991"/>
    <row r="388992"/>
    <row r="388993"/>
    <row r="388994"/>
    <row r="388995"/>
    <row r="388996"/>
    <row r="388997"/>
    <row r="388998"/>
    <row r="388999"/>
    <row r="389000"/>
    <row r="389001"/>
    <row r="389002"/>
    <row r="389003"/>
    <row r="389004"/>
    <row r="389005"/>
    <row r="389006"/>
    <row r="389007"/>
    <row r="389008"/>
    <row r="389009"/>
    <row r="389010"/>
    <row r="389011"/>
    <row r="389012"/>
    <row r="389013"/>
    <row r="389014"/>
    <row r="389015"/>
    <row r="389016"/>
    <row r="389017"/>
    <row r="389018"/>
    <row r="389019"/>
    <row r="389020"/>
    <row r="389021"/>
    <row r="389022"/>
    <row r="389023"/>
    <row r="389024"/>
    <row r="389025"/>
    <row r="389026"/>
    <row r="389027"/>
    <row r="389028"/>
    <row r="389029"/>
    <row r="389030"/>
    <row r="389031"/>
    <row r="389032"/>
    <row r="389033"/>
    <row r="389034"/>
    <row r="389035"/>
    <row r="389036"/>
    <row r="389037"/>
    <row r="389038"/>
    <row r="389039"/>
    <row r="389040"/>
    <row r="389041"/>
    <row r="389042"/>
    <row r="389043"/>
    <row r="389044"/>
    <row r="389045"/>
    <row r="389046"/>
    <row r="389047"/>
    <row r="389048"/>
    <row r="389049"/>
    <row r="389050"/>
    <row r="389051"/>
    <row r="389052"/>
    <row r="389053"/>
    <row r="389054"/>
    <row r="389055"/>
    <row r="389056"/>
    <row r="389057"/>
    <row r="389058"/>
    <row r="389059"/>
    <row r="389060"/>
    <row r="389061"/>
    <row r="389062"/>
    <row r="389063"/>
    <row r="389064"/>
    <row r="389065"/>
    <row r="389066"/>
    <row r="389067"/>
    <row r="389068"/>
    <row r="389069"/>
    <row r="389070"/>
    <row r="389071"/>
    <row r="389072"/>
    <row r="389073"/>
    <row r="389074"/>
    <row r="389075"/>
    <row r="389076"/>
    <row r="389077"/>
    <row r="389078"/>
    <row r="389079"/>
    <row r="389080"/>
    <row r="389081"/>
    <row r="389082"/>
    <row r="389083"/>
    <row r="389084"/>
    <row r="389085"/>
    <row r="389086"/>
    <row r="389087"/>
    <row r="389088"/>
    <row r="389089"/>
    <row r="389090"/>
    <row r="389091"/>
    <row r="389092"/>
    <row r="389093"/>
    <row r="389094"/>
    <row r="389095"/>
    <row r="389096"/>
    <row r="389097"/>
    <row r="389098"/>
    <row r="389099"/>
    <row r="389100"/>
    <row r="389101"/>
    <row r="389102"/>
    <row r="389103"/>
    <row r="389104"/>
    <row r="389105"/>
    <row r="389106"/>
    <row r="389107"/>
    <row r="389108"/>
    <row r="389109"/>
    <row r="389110"/>
    <row r="389111"/>
    <row r="389112"/>
    <row r="389113"/>
    <row r="389114"/>
    <row r="389115"/>
    <row r="389116"/>
    <row r="389117"/>
    <row r="389118"/>
    <row r="389119"/>
    <row r="389120"/>
    <row r="389121"/>
    <row r="389122"/>
    <row r="389123"/>
    <row r="389124"/>
    <row r="389125"/>
    <row r="389126"/>
    <row r="389127"/>
    <row r="389128"/>
    <row r="389129"/>
    <row r="389130"/>
    <row r="389131"/>
    <row r="389132"/>
    <row r="389133"/>
    <row r="389134"/>
    <row r="389135"/>
    <row r="389136"/>
    <row r="389137"/>
    <row r="389138"/>
    <row r="389139"/>
    <row r="389140"/>
    <row r="389141"/>
    <row r="389142"/>
    <row r="389143"/>
    <row r="389144"/>
    <row r="389145"/>
    <row r="389146"/>
    <row r="389147"/>
    <row r="389148"/>
    <row r="389149"/>
    <row r="389150"/>
    <row r="389151"/>
    <row r="389152"/>
    <row r="389153"/>
    <row r="389154"/>
    <row r="389155"/>
    <row r="389156"/>
    <row r="389157"/>
    <row r="389158"/>
    <row r="389159"/>
    <row r="389160"/>
    <row r="389161"/>
    <row r="389162"/>
    <row r="389163"/>
    <row r="389164"/>
    <row r="389165"/>
    <row r="389166"/>
    <row r="389167"/>
    <row r="389168"/>
    <row r="389169"/>
    <row r="389170"/>
    <row r="389171"/>
    <row r="389172"/>
    <row r="389173"/>
    <row r="389174"/>
    <row r="389175"/>
    <row r="389176"/>
    <row r="389177"/>
    <row r="389178"/>
    <row r="389179"/>
    <row r="389180"/>
    <row r="389181"/>
    <row r="389182"/>
    <row r="389183"/>
    <row r="389184"/>
    <row r="389185"/>
    <row r="389186"/>
    <row r="389187"/>
    <row r="389188"/>
    <row r="389189"/>
    <row r="389190"/>
    <row r="389191"/>
    <row r="389192"/>
    <row r="389193"/>
    <row r="389194"/>
    <row r="389195"/>
    <row r="389196"/>
    <row r="389197"/>
    <row r="389198"/>
    <row r="389199"/>
    <row r="389200"/>
    <row r="389201"/>
    <row r="389202"/>
    <row r="389203"/>
    <row r="389204"/>
    <row r="389205"/>
    <row r="389206"/>
    <row r="389207"/>
    <row r="389208"/>
    <row r="389209"/>
    <row r="389210"/>
    <row r="389211"/>
    <row r="389212"/>
    <row r="389213"/>
    <row r="389214"/>
    <row r="389215"/>
    <row r="389216"/>
    <row r="389217"/>
    <row r="389218"/>
    <row r="389219"/>
    <row r="389220"/>
    <row r="389221"/>
    <row r="389222"/>
    <row r="389223"/>
    <row r="389224"/>
    <row r="389225"/>
    <row r="389226"/>
    <row r="389227"/>
    <row r="389228"/>
    <row r="389229"/>
    <row r="389230"/>
    <row r="389231"/>
    <row r="389232"/>
    <row r="389233"/>
    <row r="389234"/>
    <row r="389235"/>
    <row r="389236"/>
    <row r="389237"/>
    <row r="389238"/>
    <row r="389239"/>
    <row r="389240"/>
    <row r="389241"/>
    <row r="389242"/>
    <row r="389243"/>
    <row r="389244"/>
    <row r="389245"/>
    <row r="389246"/>
    <row r="389247"/>
    <row r="389248"/>
    <row r="389249"/>
    <row r="389250"/>
    <row r="389251"/>
    <row r="389252"/>
    <row r="389253"/>
    <row r="389254"/>
    <row r="389255"/>
    <row r="389256"/>
    <row r="389257"/>
    <row r="389258"/>
    <row r="389259"/>
    <row r="389260"/>
    <row r="389261"/>
    <row r="389262"/>
    <row r="389263"/>
    <row r="389264"/>
    <row r="389265"/>
    <row r="389266"/>
    <row r="389267"/>
    <row r="389268"/>
    <row r="389269"/>
    <row r="389270"/>
    <row r="389271"/>
    <row r="389272"/>
    <row r="389273"/>
    <row r="389274"/>
    <row r="389275"/>
    <row r="389276"/>
    <row r="389277"/>
    <row r="389278"/>
    <row r="389279"/>
    <row r="389280"/>
    <row r="389281"/>
    <row r="389282"/>
    <row r="389283"/>
    <row r="389284"/>
    <row r="389285"/>
    <row r="389286"/>
    <row r="389287"/>
    <row r="389288"/>
    <row r="389289"/>
    <row r="389290"/>
    <row r="389291"/>
    <row r="389292"/>
    <row r="389293"/>
    <row r="389294"/>
    <row r="389295"/>
    <row r="389296"/>
    <row r="389297"/>
    <row r="389298"/>
    <row r="389299"/>
    <row r="389300"/>
    <row r="389301"/>
    <row r="389302"/>
    <row r="389303"/>
    <row r="389304"/>
    <row r="389305"/>
    <row r="389306"/>
    <row r="389307"/>
    <row r="389308"/>
    <row r="389309"/>
    <row r="389310"/>
    <row r="389311"/>
    <row r="389312"/>
    <row r="389313"/>
    <row r="389314"/>
    <row r="389315"/>
    <row r="389316"/>
    <row r="389317"/>
    <row r="389318"/>
    <row r="389319"/>
    <row r="389320"/>
    <row r="389321"/>
    <row r="389322"/>
    <row r="389323"/>
    <row r="389324"/>
    <row r="389325"/>
    <row r="389326"/>
    <row r="389327"/>
    <row r="389328"/>
    <row r="389329"/>
    <row r="389330"/>
    <row r="389331"/>
    <row r="389332"/>
    <row r="389333"/>
    <row r="389334"/>
    <row r="389335"/>
    <row r="389336"/>
    <row r="389337"/>
    <row r="389338"/>
    <row r="389339"/>
    <row r="389340"/>
    <row r="389341"/>
    <row r="389342"/>
    <row r="389343"/>
    <row r="389344"/>
    <row r="389345"/>
    <row r="389346"/>
    <row r="389347"/>
    <row r="389348"/>
    <row r="389349"/>
    <row r="389350"/>
    <row r="389351"/>
    <row r="389352"/>
    <row r="389353"/>
    <row r="389354"/>
    <row r="389355"/>
    <row r="389356"/>
    <row r="389357"/>
    <row r="389358"/>
    <row r="389359"/>
    <row r="389360"/>
    <row r="389361"/>
    <row r="389362"/>
    <row r="389363"/>
    <row r="389364"/>
    <row r="389365"/>
    <row r="389366"/>
    <row r="389367"/>
    <row r="389368"/>
    <row r="389369"/>
    <row r="389370"/>
    <row r="389371"/>
    <row r="389372"/>
    <row r="389373"/>
    <row r="389374"/>
    <row r="389375"/>
    <row r="389376"/>
    <row r="389377"/>
    <row r="389378"/>
    <row r="389379"/>
    <row r="389380"/>
    <row r="389381"/>
    <row r="389382"/>
    <row r="389383"/>
    <row r="389384"/>
    <row r="389385"/>
    <row r="389386"/>
    <row r="389387"/>
    <row r="389388"/>
    <row r="389389"/>
    <row r="389390"/>
    <row r="389391"/>
    <row r="389392"/>
    <row r="389393"/>
    <row r="389394"/>
    <row r="389395"/>
    <row r="389396"/>
    <row r="389397"/>
    <row r="389398"/>
    <row r="389399"/>
    <row r="389400"/>
    <row r="389401"/>
    <row r="389402"/>
    <row r="389403"/>
    <row r="389404"/>
    <row r="389405"/>
    <row r="389406"/>
    <row r="389407"/>
    <row r="389408"/>
    <row r="389409"/>
    <row r="389410"/>
    <row r="389411"/>
    <row r="389412"/>
    <row r="389413"/>
    <row r="389414"/>
    <row r="389415"/>
    <row r="389416"/>
    <row r="389417"/>
    <row r="389418"/>
    <row r="389419"/>
    <row r="389420"/>
    <row r="389421"/>
    <row r="389422"/>
    <row r="389423"/>
    <row r="389424"/>
    <row r="389425"/>
    <row r="389426"/>
    <row r="389427"/>
    <row r="389428"/>
    <row r="389429"/>
    <row r="389430"/>
    <row r="389431"/>
    <row r="389432"/>
    <row r="389433"/>
    <row r="389434"/>
    <row r="389435"/>
    <row r="389436"/>
    <row r="389437"/>
    <row r="389438"/>
    <row r="389439"/>
    <row r="389440"/>
    <row r="389441"/>
    <row r="389442"/>
    <row r="389443"/>
    <row r="389444"/>
    <row r="389445"/>
    <row r="389446"/>
    <row r="389447"/>
    <row r="389448"/>
    <row r="389449"/>
    <row r="389450"/>
    <row r="389451"/>
    <row r="389452"/>
    <row r="389453"/>
    <row r="389454"/>
    <row r="389455"/>
    <row r="389456"/>
    <row r="389457"/>
    <row r="389458"/>
    <row r="389459"/>
    <row r="389460"/>
    <row r="389461"/>
    <row r="389462"/>
    <row r="389463"/>
    <row r="389464"/>
    <row r="389465"/>
    <row r="389466"/>
    <row r="389467"/>
    <row r="389468"/>
    <row r="389469"/>
    <row r="389470"/>
    <row r="389471"/>
    <row r="389472"/>
    <row r="389473"/>
    <row r="389474"/>
    <row r="389475"/>
    <row r="389476"/>
    <row r="389477"/>
    <row r="389478"/>
    <row r="389479"/>
    <row r="389480"/>
    <row r="389481"/>
    <row r="389482"/>
    <row r="389483"/>
    <row r="389484"/>
    <row r="389485"/>
    <row r="389486"/>
    <row r="389487"/>
    <row r="389488"/>
    <row r="389489"/>
    <row r="389490"/>
    <row r="389491"/>
    <row r="389492"/>
    <row r="389493"/>
    <row r="389494"/>
    <row r="389495"/>
    <row r="389496"/>
    <row r="389497"/>
    <row r="389498"/>
    <row r="389499"/>
    <row r="389500"/>
    <row r="389501"/>
    <row r="389502"/>
    <row r="389503"/>
    <row r="389504"/>
    <row r="389505"/>
    <row r="389506"/>
    <row r="389507"/>
    <row r="389508"/>
    <row r="389509"/>
    <row r="389510"/>
    <row r="389511"/>
    <row r="389512"/>
    <row r="389513"/>
    <row r="389514"/>
    <row r="389515"/>
    <row r="389516"/>
    <row r="389517"/>
    <row r="389518"/>
    <row r="389519"/>
    <row r="389520"/>
    <row r="389521"/>
    <row r="389522"/>
    <row r="389523"/>
    <row r="389524"/>
    <row r="389525"/>
    <row r="389526"/>
    <row r="389527"/>
    <row r="389528"/>
    <row r="389529"/>
    <row r="389530"/>
    <row r="389531"/>
    <row r="389532"/>
    <row r="389533"/>
    <row r="389534"/>
    <row r="389535"/>
    <row r="389536"/>
    <row r="389537"/>
    <row r="389538"/>
    <row r="389539"/>
    <row r="389540"/>
    <row r="389541"/>
    <row r="389542"/>
    <row r="389543"/>
    <row r="389544"/>
    <row r="389545"/>
    <row r="389546"/>
    <row r="389547"/>
    <row r="389548"/>
    <row r="389549"/>
    <row r="389550"/>
    <row r="389551"/>
    <row r="389552"/>
    <row r="389553"/>
    <row r="389554"/>
    <row r="389555"/>
    <row r="389556"/>
    <row r="389557"/>
    <row r="389558"/>
    <row r="389559"/>
    <row r="389560"/>
    <row r="389561"/>
    <row r="389562"/>
    <row r="389563"/>
    <row r="389564"/>
    <row r="389565"/>
    <row r="389566"/>
    <row r="389567"/>
    <row r="389568"/>
    <row r="389569"/>
    <row r="389570"/>
    <row r="389571"/>
    <row r="389572"/>
    <row r="389573"/>
    <row r="389574"/>
    <row r="389575"/>
    <row r="389576"/>
    <row r="389577"/>
    <row r="389578"/>
    <row r="389579"/>
    <row r="389580"/>
    <row r="389581"/>
    <row r="389582"/>
    <row r="389583"/>
    <row r="389584"/>
    <row r="389585"/>
    <row r="389586"/>
    <row r="389587"/>
    <row r="389588"/>
    <row r="389589"/>
    <row r="389590"/>
    <row r="389591"/>
    <row r="389592"/>
    <row r="389593"/>
    <row r="389594"/>
    <row r="389595"/>
    <row r="389596"/>
    <row r="389597"/>
    <row r="389598"/>
    <row r="389599"/>
    <row r="389600"/>
    <row r="389601"/>
    <row r="389602"/>
    <row r="389603"/>
    <row r="389604"/>
    <row r="389605"/>
    <row r="389606"/>
    <row r="389607"/>
    <row r="389608"/>
    <row r="389609"/>
    <row r="389610"/>
    <row r="389611"/>
    <row r="389612"/>
    <row r="389613"/>
    <row r="389614"/>
    <row r="389615"/>
    <row r="389616"/>
    <row r="389617"/>
    <row r="389618"/>
    <row r="389619"/>
    <row r="389620"/>
    <row r="389621"/>
    <row r="389622"/>
    <row r="389623"/>
    <row r="389624"/>
    <row r="389625"/>
    <row r="389626"/>
    <row r="389627"/>
    <row r="389628"/>
    <row r="389629"/>
    <row r="389630"/>
    <row r="389631"/>
    <row r="389632"/>
    <row r="389633"/>
    <row r="389634"/>
    <row r="389635"/>
    <row r="389636"/>
    <row r="389637"/>
    <row r="389638"/>
    <row r="389639"/>
    <row r="389640"/>
    <row r="389641"/>
    <row r="389642"/>
    <row r="389643"/>
    <row r="389644"/>
    <row r="389645"/>
    <row r="389646"/>
    <row r="389647"/>
    <row r="389648"/>
    <row r="389649"/>
    <row r="389650"/>
    <row r="389651"/>
    <row r="389652"/>
    <row r="389653"/>
    <row r="389654"/>
    <row r="389655"/>
    <row r="389656"/>
    <row r="389657"/>
    <row r="389658"/>
    <row r="389659"/>
    <row r="389660"/>
    <row r="389661"/>
    <row r="389662"/>
    <row r="389663"/>
    <row r="389664"/>
    <row r="389665"/>
    <row r="389666"/>
    <row r="389667"/>
    <row r="389668"/>
    <row r="389669"/>
    <row r="389670"/>
    <row r="389671"/>
    <row r="389672"/>
    <row r="389673"/>
    <row r="389674"/>
    <row r="389675"/>
    <row r="389676"/>
    <row r="389677"/>
    <row r="389678"/>
    <row r="389679"/>
    <row r="389680"/>
    <row r="389681"/>
    <row r="389682"/>
    <row r="389683"/>
    <row r="389684"/>
    <row r="389685"/>
    <row r="389686"/>
    <row r="389687"/>
    <row r="389688"/>
    <row r="389689"/>
    <row r="389690"/>
    <row r="389691"/>
    <row r="389692"/>
    <row r="389693"/>
    <row r="389694"/>
    <row r="389695"/>
    <row r="389696"/>
    <row r="389697"/>
    <row r="389698"/>
    <row r="389699"/>
    <row r="389700"/>
    <row r="389701"/>
    <row r="389702"/>
    <row r="389703"/>
    <row r="389704"/>
    <row r="389705"/>
    <row r="389706"/>
    <row r="389707"/>
    <row r="389708"/>
    <row r="389709"/>
    <row r="389710"/>
    <row r="389711"/>
    <row r="389712"/>
    <row r="389713"/>
    <row r="389714"/>
    <row r="389715"/>
    <row r="389716"/>
    <row r="389717"/>
    <row r="389718"/>
    <row r="389719"/>
    <row r="389720"/>
    <row r="389721"/>
    <row r="389722"/>
    <row r="389723"/>
    <row r="389724"/>
    <row r="389725"/>
    <row r="389726"/>
    <row r="389727"/>
    <row r="389728"/>
    <row r="389729"/>
    <row r="389730"/>
    <row r="389731"/>
    <row r="389732"/>
    <row r="389733"/>
    <row r="389734"/>
    <row r="389735"/>
    <row r="389736"/>
    <row r="389737"/>
    <row r="389738"/>
    <row r="389739"/>
    <row r="389740"/>
    <row r="389741"/>
    <row r="389742"/>
    <row r="389743"/>
    <row r="389744"/>
    <row r="389745"/>
    <row r="389746"/>
    <row r="389747"/>
    <row r="389748"/>
    <row r="389749"/>
    <row r="389750"/>
    <row r="389751"/>
    <row r="389752"/>
    <row r="389753"/>
    <row r="389754"/>
    <row r="389755"/>
    <row r="389756"/>
    <row r="389757"/>
    <row r="389758"/>
    <row r="389759"/>
    <row r="389760"/>
    <row r="389761"/>
    <row r="389762"/>
    <row r="389763"/>
    <row r="389764"/>
    <row r="389765"/>
    <row r="389766"/>
    <row r="389767"/>
    <row r="389768"/>
    <row r="389769"/>
    <row r="389770"/>
    <row r="389771"/>
    <row r="389772"/>
    <row r="389773"/>
    <row r="389774"/>
    <row r="389775"/>
    <row r="389776"/>
    <row r="389777"/>
    <row r="389778"/>
    <row r="389779"/>
    <row r="389780"/>
    <row r="389781"/>
    <row r="389782"/>
    <row r="389783"/>
    <row r="389784"/>
    <row r="389785"/>
    <row r="389786"/>
    <row r="389787"/>
    <row r="389788"/>
    <row r="389789"/>
    <row r="389790"/>
    <row r="389791"/>
    <row r="389792"/>
    <row r="389793"/>
    <row r="389794"/>
    <row r="389795"/>
    <row r="389796"/>
    <row r="389797"/>
    <row r="389798"/>
    <row r="389799"/>
    <row r="389800"/>
    <row r="389801"/>
    <row r="389802"/>
    <row r="389803"/>
    <row r="389804"/>
    <row r="389805"/>
    <row r="389806"/>
    <row r="389807"/>
    <row r="389808"/>
    <row r="389809"/>
    <row r="389810"/>
    <row r="389811"/>
    <row r="389812"/>
    <row r="389813"/>
    <row r="389814"/>
    <row r="389815"/>
    <row r="389816"/>
    <row r="389817"/>
    <row r="389818"/>
    <row r="389819"/>
    <row r="389820"/>
    <row r="389821"/>
    <row r="389822"/>
    <row r="389823"/>
    <row r="389824"/>
    <row r="389825"/>
    <row r="389826"/>
    <row r="389827"/>
    <row r="389828"/>
    <row r="389829"/>
    <row r="389830"/>
    <row r="389831"/>
    <row r="389832"/>
    <row r="389833"/>
    <row r="389834"/>
    <row r="389835"/>
    <row r="389836"/>
    <row r="389837"/>
    <row r="389838"/>
    <row r="389839"/>
    <row r="389840"/>
    <row r="389841"/>
    <row r="389842"/>
    <row r="389843"/>
    <row r="389844"/>
    <row r="389845"/>
    <row r="389846"/>
    <row r="389847"/>
    <row r="389848"/>
    <row r="389849"/>
    <row r="389850"/>
    <row r="389851"/>
    <row r="389852"/>
    <row r="389853"/>
    <row r="389854"/>
    <row r="389855"/>
    <row r="389856"/>
    <row r="389857"/>
    <row r="389858"/>
    <row r="389859"/>
    <row r="389860"/>
    <row r="389861"/>
    <row r="389862"/>
    <row r="389863"/>
    <row r="389864"/>
    <row r="389865"/>
    <row r="389866"/>
    <row r="389867"/>
    <row r="389868"/>
    <row r="389869"/>
    <row r="389870"/>
    <row r="389871"/>
    <row r="389872"/>
    <row r="389873"/>
    <row r="389874"/>
    <row r="389875"/>
    <row r="389876"/>
    <row r="389877"/>
    <row r="389878"/>
    <row r="389879"/>
    <row r="389880"/>
    <row r="389881"/>
    <row r="389882"/>
    <row r="389883"/>
    <row r="389884"/>
    <row r="389885"/>
    <row r="389886"/>
    <row r="389887"/>
    <row r="389888"/>
    <row r="389889"/>
    <row r="389890"/>
    <row r="389891"/>
    <row r="389892"/>
    <row r="389893"/>
    <row r="389894"/>
    <row r="389895"/>
    <row r="389896"/>
    <row r="389897"/>
    <row r="389898"/>
    <row r="389899"/>
    <row r="389900"/>
    <row r="389901"/>
    <row r="389902"/>
    <row r="389903"/>
    <row r="389904"/>
    <row r="389905"/>
    <row r="389906"/>
    <row r="389907"/>
    <row r="389908"/>
    <row r="389909"/>
    <row r="389910"/>
    <row r="389911"/>
    <row r="389912"/>
    <row r="389913"/>
    <row r="389914"/>
    <row r="389915"/>
    <row r="389916"/>
    <row r="389917"/>
    <row r="389918"/>
    <row r="389919"/>
    <row r="389920"/>
    <row r="389921"/>
    <row r="389922"/>
    <row r="389923"/>
    <row r="389924"/>
    <row r="389925"/>
    <row r="389926"/>
    <row r="389927"/>
    <row r="389928"/>
    <row r="389929"/>
    <row r="389930"/>
    <row r="389931"/>
    <row r="389932"/>
    <row r="389933"/>
    <row r="389934"/>
    <row r="389935"/>
    <row r="389936"/>
    <row r="389937"/>
    <row r="389938"/>
    <row r="389939"/>
    <row r="389940"/>
    <row r="389941"/>
    <row r="389942"/>
    <row r="389943"/>
    <row r="389944"/>
    <row r="389945"/>
    <row r="389946"/>
    <row r="389947"/>
    <row r="389948"/>
    <row r="389949"/>
    <row r="389950"/>
    <row r="389951"/>
    <row r="389952"/>
    <row r="389953"/>
    <row r="389954"/>
    <row r="389955"/>
    <row r="389956"/>
    <row r="389957"/>
    <row r="389958"/>
    <row r="389959"/>
    <row r="389960"/>
    <row r="389961"/>
    <row r="389962"/>
    <row r="389963"/>
    <row r="389964"/>
    <row r="389965"/>
    <row r="389966"/>
    <row r="389967"/>
    <row r="389968"/>
    <row r="389969"/>
    <row r="389970"/>
    <row r="389971"/>
    <row r="389972"/>
    <row r="389973"/>
    <row r="389974"/>
    <row r="389975"/>
    <row r="389976"/>
    <row r="389977"/>
    <row r="389978"/>
    <row r="389979"/>
    <row r="389980"/>
    <row r="389981"/>
    <row r="389982"/>
    <row r="389983"/>
    <row r="389984"/>
    <row r="389985"/>
    <row r="389986"/>
    <row r="389987"/>
    <row r="389988"/>
    <row r="389989"/>
    <row r="389990"/>
    <row r="389991"/>
    <row r="389992"/>
    <row r="389993"/>
    <row r="389994"/>
    <row r="389995"/>
    <row r="389996"/>
    <row r="389997"/>
    <row r="389998"/>
    <row r="389999"/>
    <row r="390000"/>
    <row r="390001"/>
    <row r="390002"/>
    <row r="390003"/>
    <row r="390004"/>
    <row r="390005"/>
    <row r="390006"/>
    <row r="390007"/>
    <row r="390008"/>
    <row r="390009"/>
    <row r="390010"/>
    <row r="390011"/>
    <row r="390012"/>
    <row r="390013"/>
    <row r="390014"/>
    <row r="390015"/>
    <row r="390016"/>
    <row r="390017"/>
    <row r="390018"/>
    <row r="390019"/>
    <row r="390020"/>
    <row r="390021"/>
    <row r="390022"/>
    <row r="390023"/>
    <row r="390024"/>
    <row r="390025"/>
    <row r="390026"/>
    <row r="390027"/>
    <row r="390028"/>
    <row r="390029"/>
    <row r="390030"/>
    <row r="390031"/>
    <row r="390032"/>
    <row r="390033"/>
    <row r="390034"/>
    <row r="390035"/>
    <row r="390036"/>
    <row r="390037"/>
    <row r="390038"/>
    <row r="390039"/>
    <row r="390040"/>
    <row r="390041"/>
    <row r="390042"/>
    <row r="390043"/>
    <row r="390044"/>
    <row r="390045"/>
    <row r="390046"/>
    <row r="390047"/>
    <row r="390048"/>
    <row r="390049"/>
    <row r="390050"/>
    <row r="390051"/>
    <row r="390052"/>
    <row r="390053"/>
    <row r="390054"/>
    <row r="390055"/>
    <row r="390056"/>
    <row r="390057"/>
    <row r="390058"/>
    <row r="390059"/>
    <row r="390060"/>
    <row r="390061"/>
    <row r="390062"/>
    <row r="390063"/>
    <row r="390064"/>
    <row r="390065"/>
    <row r="390066"/>
    <row r="390067"/>
    <row r="390068"/>
    <row r="390069"/>
    <row r="390070"/>
    <row r="390071"/>
    <row r="390072"/>
    <row r="390073"/>
    <row r="390074"/>
    <row r="390075"/>
    <row r="390076"/>
    <row r="390077"/>
    <row r="390078"/>
    <row r="390079"/>
    <row r="390080"/>
    <row r="390081"/>
    <row r="390082"/>
    <row r="390083"/>
    <row r="390084"/>
    <row r="390085"/>
    <row r="390086"/>
    <row r="390087"/>
    <row r="390088"/>
    <row r="390089"/>
    <row r="390090"/>
    <row r="390091"/>
    <row r="390092"/>
    <row r="390093"/>
    <row r="390094"/>
    <row r="390095"/>
    <row r="390096"/>
    <row r="390097"/>
    <row r="390098"/>
    <row r="390099"/>
    <row r="390100"/>
    <row r="390101"/>
    <row r="390102"/>
    <row r="390103"/>
    <row r="390104"/>
    <row r="390105"/>
    <row r="390106"/>
    <row r="390107"/>
    <row r="390108"/>
    <row r="390109"/>
    <row r="390110"/>
    <row r="390111"/>
    <row r="390112"/>
    <row r="390113"/>
    <row r="390114"/>
    <row r="390115"/>
    <row r="390116"/>
    <row r="390117"/>
    <row r="390118"/>
    <row r="390119"/>
    <row r="390120"/>
    <row r="390121"/>
    <row r="390122"/>
    <row r="390123"/>
    <row r="390124"/>
    <row r="390125"/>
    <row r="390126"/>
    <row r="390127"/>
    <row r="390128"/>
    <row r="390129"/>
    <row r="390130"/>
    <row r="390131"/>
    <row r="390132"/>
    <row r="390133"/>
    <row r="390134"/>
    <row r="390135"/>
    <row r="390136"/>
    <row r="390137"/>
    <row r="390138"/>
    <row r="390139"/>
    <row r="390140"/>
    <row r="390141"/>
    <row r="390142"/>
    <row r="390143"/>
    <row r="390144"/>
    <row r="390145"/>
    <row r="390146"/>
    <row r="390147"/>
    <row r="390148"/>
    <row r="390149"/>
    <row r="390150"/>
    <row r="390151"/>
    <row r="390152"/>
    <row r="390153"/>
    <row r="390154"/>
    <row r="390155"/>
    <row r="390156"/>
    <row r="390157"/>
    <row r="390158"/>
    <row r="390159"/>
    <row r="390160"/>
    <row r="390161"/>
    <row r="390162"/>
    <row r="390163"/>
    <row r="390164"/>
    <row r="390165"/>
    <row r="390166"/>
    <row r="390167"/>
    <row r="390168"/>
    <row r="390169"/>
    <row r="390170"/>
    <row r="390171"/>
    <row r="390172"/>
    <row r="390173"/>
    <row r="390174"/>
    <row r="390175"/>
    <row r="390176"/>
    <row r="390177"/>
    <row r="390178"/>
    <row r="390179"/>
    <row r="390180"/>
    <row r="390181"/>
    <row r="390182"/>
    <row r="390183"/>
    <row r="390184"/>
    <row r="390185"/>
    <row r="390186"/>
    <row r="390187"/>
    <row r="390188"/>
    <row r="390189"/>
    <row r="390190"/>
    <row r="390191"/>
    <row r="390192"/>
    <row r="390193"/>
    <row r="390194"/>
    <row r="390195"/>
    <row r="390196"/>
    <row r="390197"/>
    <row r="390198"/>
    <row r="390199"/>
    <row r="390200"/>
    <row r="390201"/>
    <row r="390202"/>
    <row r="390203"/>
    <row r="390204"/>
    <row r="390205"/>
    <row r="390206"/>
    <row r="390207"/>
    <row r="390208"/>
    <row r="390209"/>
    <row r="390210"/>
    <row r="390211"/>
    <row r="390212"/>
    <row r="390213"/>
    <row r="390214"/>
    <row r="390215"/>
    <row r="390216"/>
    <row r="390217"/>
    <row r="390218"/>
    <row r="390219"/>
    <row r="390220"/>
    <row r="390221"/>
    <row r="390222"/>
    <row r="390223"/>
    <row r="390224"/>
    <row r="390225"/>
    <row r="390226"/>
    <row r="390227"/>
    <row r="390228"/>
    <row r="390229"/>
    <row r="390230"/>
    <row r="390231"/>
    <row r="390232"/>
    <row r="390233"/>
    <row r="390234"/>
    <row r="390235"/>
    <row r="390236"/>
    <row r="390237"/>
    <row r="390238"/>
    <row r="390239"/>
    <row r="390240"/>
    <row r="390241"/>
    <row r="390242"/>
    <row r="390243"/>
    <row r="390244"/>
    <row r="390245"/>
    <row r="390246"/>
    <row r="390247"/>
    <row r="390248"/>
    <row r="390249"/>
    <row r="390250"/>
    <row r="390251"/>
    <row r="390252"/>
    <row r="390253"/>
    <row r="390254"/>
    <row r="390255"/>
    <row r="390256"/>
    <row r="390257"/>
    <row r="390258"/>
    <row r="390259"/>
    <row r="390260"/>
    <row r="390261"/>
    <row r="390262"/>
    <row r="390263"/>
    <row r="390264"/>
    <row r="390265"/>
    <row r="390266"/>
    <row r="390267"/>
    <row r="390268"/>
    <row r="390269"/>
    <row r="390270"/>
    <row r="390271"/>
    <row r="390272"/>
    <row r="390273"/>
    <row r="390274"/>
    <row r="390275"/>
    <row r="390276"/>
    <row r="390277"/>
    <row r="390278"/>
    <row r="390279"/>
    <row r="390280"/>
    <row r="390281"/>
    <row r="390282"/>
    <row r="390283"/>
    <row r="390284"/>
    <row r="390285"/>
    <row r="390286"/>
    <row r="390287"/>
    <row r="390288"/>
    <row r="390289"/>
    <row r="390290"/>
    <row r="390291"/>
    <row r="390292"/>
    <row r="390293"/>
    <row r="390294"/>
    <row r="390295"/>
    <row r="390296"/>
    <row r="390297"/>
    <row r="390298"/>
    <row r="390299"/>
    <row r="390300"/>
    <row r="390301"/>
    <row r="390302"/>
    <row r="390303"/>
    <row r="390304"/>
    <row r="390305"/>
    <row r="390306"/>
    <row r="390307"/>
    <row r="390308"/>
    <row r="390309"/>
    <row r="390310"/>
    <row r="390311"/>
    <row r="390312"/>
    <row r="390313"/>
    <row r="390314"/>
    <row r="390315"/>
    <row r="390316"/>
    <row r="390317"/>
    <row r="390318"/>
    <row r="390319"/>
    <row r="390320"/>
    <row r="390321"/>
    <row r="390322"/>
    <row r="390323"/>
    <row r="390324"/>
    <row r="390325"/>
    <row r="390326"/>
    <row r="390327"/>
    <row r="390328"/>
    <row r="390329"/>
    <row r="390330"/>
    <row r="390331"/>
    <row r="390332"/>
    <row r="390333"/>
    <row r="390334"/>
    <row r="390335"/>
    <row r="390336"/>
    <row r="390337"/>
    <row r="390338"/>
    <row r="390339"/>
    <row r="390340"/>
    <row r="390341"/>
    <row r="390342"/>
    <row r="390343"/>
    <row r="390344"/>
    <row r="390345"/>
    <row r="390346"/>
    <row r="390347"/>
    <row r="390348"/>
    <row r="390349"/>
    <row r="390350"/>
    <row r="390351"/>
    <row r="390352"/>
    <row r="390353"/>
    <row r="390354"/>
    <row r="390355"/>
    <row r="390356"/>
    <row r="390357"/>
    <row r="390358"/>
    <row r="390359"/>
    <row r="390360"/>
    <row r="390361"/>
    <row r="390362"/>
    <row r="390363"/>
    <row r="390364"/>
    <row r="390365"/>
    <row r="390366"/>
    <row r="390367"/>
    <row r="390368"/>
    <row r="390369"/>
    <row r="390370"/>
    <row r="390371"/>
    <row r="390372"/>
    <row r="390373"/>
    <row r="390374"/>
    <row r="390375"/>
    <row r="390376"/>
    <row r="390377"/>
    <row r="390378"/>
    <row r="390379"/>
    <row r="390380"/>
    <row r="390381"/>
    <row r="390382"/>
    <row r="390383"/>
    <row r="390384"/>
    <row r="390385"/>
    <row r="390386"/>
    <row r="390387"/>
    <row r="390388"/>
    <row r="390389"/>
    <row r="390390"/>
    <row r="390391"/>
    <row r="390392"/>
    <row r="390393"/>
    <row r="390394"/>
    <row r="390395"/>
    <row r="390396"/>
    <row r="390397"/>
    <row r="390398"/>
    <row r="390399"/>
    <row r="390400"/>
    <row r="390401"/>
    <row r="390402"/>
    <row r="390403"/>
    <row r="390404"/>
    <row r="390405"/>
    <row r="390406"/>
    <row r="390407"/>
    <row r="390408"/>
    <row r="390409"/>
    <row r="390410"/>
    <row r="390411"/>
    <row r="390412"/>
    <row r="390413"/>
    <row r="390414"/>
    <row r="390415"/>
    <row r="390416"/>
    <row r="390417"/>
    <row r="390418"/>
    <row r="390419"/>
    <row r="390420"/>
    <row r="390421"/>
    <row r="390422"/>
    <row r="390423"/>
    <row r="390424"/>
    <row r="390425"/>
    <row r="390426"/>
    <row r="390427"/>
    <row r="390428"/>
    <row r="390429"/>
    <row r="390430"/>
    <row r="390431"/>
    <row r="390432"/>
    <row r="390433"/>
    <row r="390434"/>
    <row r="390435"/>
    <row r="390436"/>
    <row r="390437"/>
    <row r="390438"/>
    <row r="390439"/>
    <row r="390440"/>
    <row r="390441"/>
    <row r="390442"/>
    <row r="390443"/>
    <row r="390444"/>
    <row r="390445"/>
    <row r="390446"/>
    <row r="390447"/>
    <row r="390448"/>
    <row r="390449"/>
    <row r="390450"/>
    <row r="390451"/>
    <row r="390452"/>
    <row r="390453"/>
    <row r="390454"/>
    <row r="390455"/>
    <row r="390456"/>
    <row r="390457"/>
    <row r="390458"/>
    <row r="390459"/>
    <row r="390460"/>
    <row r="390461"/>
    <row r="390462"/>
    <row r="390463"/>
    <row r="390464"/>
    <row r="390465"/>
    <row r="390466"/>
    <row r="390467"/>
    <row r="390468"/>
    <row r="390469"/>
    <row r="390470"/>
    <row r="390471"/>
    <row r="390472"/>
    <row r="390473"/>
    <row r="390474"/>
    <row r="390475"/>
    <row r="390476"/>
    <row r="390477"/>
    <row r="390478"/>
    <row r="390479"/>
    <row r="390480"/>
    <row r="390481"/>
    <row r="390482"/>
    <row r="390483"/>
    <row r="390484"/>
    <row r="390485"/>
    <row r="390486"/>
    <row r="390487"/>
    <row r="390488"/>
    <row r="390489"/>
    <row r="390490"/>
    <row r="390491"/>
    <row r="390492"/>
    <row r="390493"/>
    <row r="390494"/>
    <row r="390495"/>
    <row r="390496"/>
    <row r="390497"/>
    <row r="390498"/>
    <row r="390499"/>
    <row r="390500"/>
    <row r="390501"/>
    <row r="390502"/>
    <row r="390503"/>
    <row r="390504"/>
    <row r="390505"/>
    <row r="390506"/>
    <row r="390507"/>
    <row r="390508"/>
    <row r="390509"/>
    <row r="390510"/>
    <row r="390511"/>
    <row r="390512"/>
    <row r="390513"/>
    <row r="390514"/>
    <row r="390515"/>
    <row r="390516"/>
    <row r="390517"/>
    <row r="390518"/>
    <row r="390519"/>
    <row r="390520"/>
    <row r="390521"/>
    <row r="390522"/>
    <row r="390523"/>
    <row r="390524"/>
    <row r="390525"/>
    <row r="390526"/>
    <row r="390527"/>
    <row r="390528"/>
    <row r="390529"/>
    <row r="390530"/>
    <row r="390531"/>
    <row r="390532"/>
    <row r="390533"/>
    <row r="390534"/>
    <row r="390535"/>
    <row r="390536"/>
    <row r="390537"/>
    <row r="390538"/>
    <row r="390539"/>
    <row r="390540"/>
    <row r="390541"/>
    <row r="390542"/>
    <row r="390543"/>
    <row r="390544"/>
    <row r="390545"/>
    <row r="390546"/>
    <row r="390547"/>
    <row r="390548"/>
    <row r="390549"/>
    <row r="390550"/>
    <row r="390551"/>
    <row r="390552"/>
    <row r="390553"/>
    <row r="390554"/>
    <row r="390555"/>
    <row r="390556"/>
    <row r="390557"/>
    <row r="390558"/>
    <row r="390559"/>
    <row r="390560"/>
    <row r="390561"/>
    <row r="390562"/>
    <row r="390563"/>
    <row r="390564"/>
    <row r="390565"/>
    <row r="390566"/>
    <row r="390567"/>
    <row r="390568"/>
    <row r="390569"/>
    <row r="390570"/>
    <row r="390571"/>
    <row r="390572"/>
    <row r="390573"/>
    <row r="390574"/>
    <row r="390575"/>
    <row r="390576"/>
    <row r="390577"/>
    <row r="390578"/>
    <row r="390579"/>
    <row r="390580"/>
    <row r="390581"/>
    <row r="390582"/>
    <row r="390583"/>
    <row r="390584"/>
    <row r="390585"/>
    <row r="390586"/>
    <row r="390587"/>
    <row r="390588"/>
    <row r="390589"/>
    <row r="390590"/>
    <row r="390591"/>
    <row r="390592"/>
    <row r="390593"/>
    <row r="390594"/>
    <row r="390595"/>
    <row r="390596"/>
    <row r="390597"/>
    <row r="390598"/>
    <row r="390599"/>
    <row r="390600"/>
    <row r="390601"/>
    <row r="390602"/>
    <row r="390603"/>
    <row r="390604"/>
    <row r="390605"/>
    <row r="390606"/>
    <row r="390607"/>
    <row r="390608"/>
    <row r="390609"/>
    <row r="390610"/>
    <row r="390611"/>
    <row r="390612"/>
    <row r="390613"/>
    <row r="390614"/>
    <row r="390615"/>
    <row r="390616"/>
    <row r="390617"/>
    <row r="390618"/>
    <row r="390619"/>
    <row r="390620"/>
    <row r="390621"/>
    <row r="390622"/>
    <row r="390623"/>
    <row r="390624"/>
    <row r="390625"/>
    <row r="390626"/>
    <row r="390627"/>
    <row r="390628"/>
    <row r="390629"/>
    <row r="390630"/>
    <row r="390631"/>
    <row r="390632"/>
    <row r="390633"/>
    <row r="390634"/>
    <row r="390635"/>
    <row r="390636"/>
    <row r="390637"/>
    <row r="390638"/>
    <row r="390639"/>
    <row r="390640"/>
    <row r="390641"/>
    <row r="390642"/>
    <row r="390643"/>
    <row r="390644"/>
    <row r="390645"/>
    <row r="390646"/>
    <row r="390647"/>
    <row r="390648"/>
    <row r="390649"/>
    <row r="390650"/>
    <row r="390651"/>
    <row r="390652"/>
    <row r="390653"/>
    <row r="390654"/>
    <row r="390655"/>
    <row r="390656"/>
    <row r="390657"/>
    <row r="390658"/>
    <row r="390659"/>
    <row r="390660"/>
    <row r="390661"/>
    <row r="390662"/>
    <row r="390663"/>
    <row r="390664"/>
    <row r="390665"/>
    <row r="390666"/>
    <row r="390667"/>
    <row r="390668"/>
    <row r="390669"/>
    <row r="390670"/>
    <row r="390671"/>
    <row r="390672"/>
    <row r="390673"/>
    <row r="390674"/>
    <row r="390675"/>
    <row r="390676"/>
    <row r="390677"/>
    <row r="390678"/>
    <row r="390679"/>
    <row r="390680"/>
    <row r="390681"/>
    <row r="390682"/>
    <row r="390683"/>
    <row r="390684"/>
    <row r="390685"/>
    <row r="390686"/>
    <row r="390687"/>
    <row r="390688"/>
    <row r="390689"/>
    <row r="390690"/>
    <row r="390691"/>
    <row r="390692"/>
    <row r="390693"/>
    <row r="390694"/>
    <row r="390695"/>
    <row r="390696"/>
    <row r="390697"/>
    <row r="390698"/>
    <row r="390699"/>
    <row r="390700"/>
    <row r="390701"/>
    <row r="390702"/>
    <row r="390703"/>
    <row r="390704"/>
    <row r="390705"/>
    <row r="390706"/>
    <row r="390707"/>
    <row r="390708"/>
    <row r="390709"/>
    <row r="390710"/>
    <row r="390711"/>
    <row r="390712"/>
    <row r="390713"/>
    <row r="390714"/>
    <row r="390715"/>
    <row r="390716"/>
    <row r="390717"/>
    <row r="390718"/>
    <row r="390719"/>
    <row r="390720"/>
    <row r="390721"/>
    <row r="390722"/>
    <row r="390723"/>
    <row r="390724"/>
    <row r="390725"/>
    <row r="390726"/>
    <row r="390727"/>
    <row r="390728"/>
    <row r="390729"/>
    <row r="390730"/>
    <row r="390731"/>
    <row r="390732"/>
    <row r="390733"/>
    <row r="390734"/>
    <row r="390735"/>
    <row r="390736"/>
    <row r="390737"/>
    <row r="390738"/>
    <row r="390739"/>
    <row r="390740"/>
    <row r="390741"/>
    <row r="390742"/>
    <row r="390743"/>
    <row r="390744"/>
    <row r="390745"/>
    <row r="390746"/>
    <row r="390747"/>
    <row r="390748"/>
    <row r="390749"/>
    <row r="390750"/>
    <row r="390751"/>
    <row r="390752"/>
    <row r="390753"/>
    <row r="390754"/>
    <row r="390755"/>
    <row r="390756"/>
    <row r="390757"/>
    <row r="390758"/>
    <row r="390759"/>
    <row r="390760"/>
    <row r="390761"/>
    <row r="390762"/>
    <row r="390763"/>
    <row r="390764"/>
    <row r="390765"/>
    <row r="390766"/>
    <row r="390767"/>
    <row r="390768"/>
    <row r="390769"/>
    <row r="390770"/>
    <row r="390771"/>
    <row r="390772"/>
    <row r="390773"/>
    <row r="390774"/>
    <row r="390775"/>
    <row r="390776"/>
    <row r="390777"/>
    <row r="390778"/>
    <row r="390779"/>
    <row r="390780"/>
    <row r="390781"/>
    <row r="390782"/>
    <row r="390783"/>
    <row r="390784"/>
    <row r="390785"/>
    <row r="390786"/>
    <row r="390787"/>
    <row r="390788"/>
    <row r="390789"/>
    <row r="390790"/>
    <row r="390791"/>
    <row r="390792"/>
    <row r="390793"/>
    <row r="390794"/>
    <row r="390795"/>
    <row r="390796"/>
    <row r="390797"/>
    <row r="390798"/>
    <row r="390799"/>
    <row r="390800"/>
    <row r="390801"/>
    <row r="390802"/>
    <row r="390803"/>
    <row r="390804"/>
    <row r="390805"/>
    <row r="390806"/>
    <row r="390807"/>
    <row r="390808"/>
    <row r="390809"/>
    <row r="390810"/>
    <row r="390811"/>
    <row r="390812"/>
    <row r="390813"/>
    <row r="390814"/>
    <row r="390815"/>
    <row r="390816"/>
    <row r="390817"/>
    <row r="390818"/>
    <row r="390819"/>
    <row r="390820"/>
    <row r="390821"/>
    <row r="390822"/>
    <row r="390823"/>
    <row r="390824"/>
    <row r="390825"/>
    <row r="390826"/>
    <row r="390827"/>
    <row r="390828"/>
    <row r="390829"/>
    <row r="390830"/>
    <row r="390831"/>
    <row r="390832"/>
    <row r="390833"/>
    <row r="390834"/>
    <row r="390835"/>
    <row r="390836"/>
    <row r="390837"/>
    <row r="390838"/>
    <row r="390839"/>
    <row r="390840"/>
    <row r="390841"/>
    <row r="390842"/>
    <row r="390843"/>
    <row r="390844"/>
    <row r="390845"/>
    <row r="390846"/>
    <row r="390847"/>
    <row r="390848"/>
    <row r="390849"/>
    <row r="390850"/>
    <row r="390851"/>
    <row r="390852"/>
    <row r="390853"/>
    <row r="390854"/>
    <row r="390855"/>
    <row r="390856"/>
    <row r="390857"/>
    <row r="390858"/>
    <row r="390859"/>
    <row r="390860"/>
    <row r="390861"/>
    <row r="390862"/>
    <row r="390863"/>
    <row r="390864"/>
    <row r="390865"/>
    <row r="390866"/>
    <row r="390867"/>
    <row r="390868"/>
    <row r="390869"/>
    <row r="390870"/>
    <row r="390871"/>
    <row r="390872"/>
    <row r="390873"/>
    <row r="390874"/>
    <row r="390875"/>
    <row r="390876"/>
    <row r="390877"/>
    <row r="390878"/>
    <row r="390879"/>
    <row r="390880"/>
    <row r="390881"/>
    <row r="390882"/>
    <row r="390883"/>
    <row r="390884"/>
    <row r="390885"/>
    <row r="390886"/>
    <row r="390887"/>
    <row r="390888"/>
    <row r="390889"/>
    <row r="390890"/>
    <row r="390891"/>
    <row r="390892"/>
    <row r="390893"/>
    <row r="390894"/>
    <row r="390895"/>
    <row r="390896"/>
    <row r="390897"/>
    <row r="390898"/>
    <row r="390899"/>
    <row r="390900"/>
    <row r="390901"/>
    <row r="390902"/>
    <row r="390903"/>
    <row r="390904"/>
    <row r="390905"/>
    <row r="390906"/>
    <row r="390907"/>
    <row r="390908"/>
    <row r="390909"/>
    <row r="390910"/>
    <row r="390911"/>
    <row r="390912"/>
    <row r="390913"/>
    <row r="390914"/>
    <row r="390915"/>
    <row r="390916"/>
    <row r="390917"/>
    <row r="390918"/>
    <row r="390919"/>
    <row r="390920"/>
    <row r="390921"/>
    <row r="390922"/>
    <row r="390923"/>
    <row r="390924"/>
    <row r="390925"/>
    <row r="390926"/>
    <row r="390927"/>
    <row r="390928"/>
    <row r="390929"/>
    <row r="390930"/>
    <row r="390931"/>
    <row r="390932"/>
    <row r="390933"/>
    <row r="390934"/>
    <row r="390935"/>
    <row r="390936"/>
    <row r="390937"/>
    <row r="390938"/>
    <row r="390939"/>
    <row r="390940"/>
    <row r="390941"/>
    <row r="390942"/>
    <row r="390943"/>
    <row r="390944"/>
    <row r="390945"/>
    <row r="390946"/>
    <row r="390947"/>
    <row r="390948"/>
    <row r="390949"/>
    <row r="390950"/>
    <row r="390951"/>
    <row r="390952"/>
    <row r="390953"/>
    <row r="390954"/>
    <row r="390955"/>
    <row r="390956"/>
    <row r="390957"/>
    <row r="390958"/>
    <row r="390959"/>
    <row r="390960"/>
    <row r="390961"/>
    <row r="390962"/>
    <row r="390963"/>
    <row r="390964"/>
    <row r="390965"/>
    <row r="390966"/>
    <row r="390967"/>
    <row r="390968"/>
    <row r="390969"/>
    <row r="390970"/>
    <row r="390971"/>
    <row r="390972"/>
    <row r="390973"/>
    <row r="390974"/>
    <row r="390975"/>
    <row r="390976"/>
    <row r="390977"/>
    <row r="390978"/>
    <row r="390979"/>
    <row r="390980"/>
    <row r="390981"/>
    <row r="390982"/>
    <row r="390983"/>
    <row r="390984"/>
    <row r="390985"/>
    <row r="390986"/>
    <row r="390987"/>
    <row r="390988"/>
    <row r="390989"/>
    <row r="390990"/>
    <row r="390991"/>
    <row r="390992"/>
    <row r="390993"/>
    <row r="390994"/>
    <row r="390995"/>
    <row r="390996"/>
    <row r="390997"/>
    <row r="390998"/>
    <row r="390999"/>
    <row r="391000"/>
    <row r="391001"/>
    <row r="391002"/>
    <row r="391003"/>
    <row r="391004"/>
    <row r="391005"/>
    <row r="391006"/>
    <row r="391007"/>
    <row r="391008"/>
    <row r="391009"/>
    <row r="391010"/>
    <row r="391011"/>
    <row r="391012"/>
    <row r="391013"/>
    <row r="391014"/>
    <row r="391015"/>
    <row r="391016"/>
    <row r="391017"/>
    <row r="391018"/>
    <row r="391019"/>
    <row r="391020"/>
    <row r="391021"/>
    <row r="391022"/>
    <row r="391023"/>
    <row r="391024"/>
    <row r="391025"/>
    <row r="391026"/>
    <row r="391027"/>
    <row r="391028"/>
    <row r="391029"/>
    <row r="391030"/>
    <row r="391031"/>
    <row r="391032"/>
    <row r="391033"/>
    <row r="391034"/>
    <row r="391035"/>
    <row r="391036"/>
    <row r="391037"/>
    <row r="391038"/>
    <row r="391039"/>
    <row r="391040"/>
    <row r="391041"/>
    <row r="391042"/>
    <row r="391043"/>
    <row r="391044"/>
    <row r="391045"/>
    <row r="391046"/>
    <row r="391047"/>
    <row r="391048"/>
    <row r="391049"/>
    <row r="391050"/>
    <row r="391051"/>
    <row r="391052"/>
    <row r="391053"/>
    <row r="391054"/>
    <row r="391055"/>
    <row r="391056"/>
    <row r="391057"/>
    <row r="391058"/>
    <row r="391059"/>
    <row r="391060"/>
    <row r="391061"/>
    <row r="391062"/>
    <row r="391063"/>
    <row r="391064"/>
    <row r="391065"/>
    <row r="391066"/>
    <row r="391067"/>
    <row r="391068"/>
    <row r="391069"/>
    <row r="391070"/>
    <row r="391071"/>
    <row r="391072"/>
    <row r="391073"/>
    <row r="391074"/>
    <row r="391075"/>
    <row r="391076"/>
    <row r="391077"/>
    <row r="391078"/>
    <row r="391079"/>
    <row r="391080"/>
    <row r="391081"/>
    <row r="391082"/>
    <row r="391083"/>
    <row r="391084"/>
    <row r="391085"/>
    <row r="391086"/>
    <row r="391087"/>
    <row r="391088"/>
    <row r="391089"/>
    <row r="391090"/>
    <row r="391091"/>
    <row r="391092"/>
    <row r="391093"/>
    <row r="391094"/>
    <row r="391095"/>
    <row r="391096"/>
    <row r="391097"/>
    <row r="391098"/>
    <row r="391099"/>
    <row r="391100"/>
    <row r="391101"/>
    <row r="391102"/>
    <row r="391103"/>
    <row r="391104"/>
    <row r="391105"/>
    <row r="391106"/>
    <row r="391107"/>
    <row r="391108"/>
    <row r="391109"/>
    <row r="391110"/>
    <row r="391111"/>
    <row r="391112"/>
    <row r="391113"/>
    <row r="391114"/>
    <row r="391115"/>
    <row r="391116"/>
    <row r="391117"/>
    <row r="391118"/>
    <row r="391119"/>
    <row r="391120"/>
    <row r="391121"/>
    <row r="391122"/>
    <row r="391123"/>
    <row r="391124"/>
    <row r="391125"/>
    <row r="391126"/>
    <row r="391127"/>
    <row r="391128"/>
    <row r="391129"/>
    <row r="391130"/>
    <row r="391131"/>
    <row r="391132"/>
    <row r="391133"/>
    <row r="391134"/>
    <row r="391135"/>
    <row r="391136"/>
    <row r="391137"/>
    <row r="391138"/>
    <row r="391139"/>
    <row r="391140"/>
    <row r="391141"/>
    <row r="391142"/>
    <row r="391143"/>
    <row r="391144"/>
    <row r="391145"/>
    <row r="391146"/>
    <row r="391147"/>
    <row r="391148"/>
    <row r="391149"/>
    <row r="391150"/>
    <row r="391151"/>
    <row r="391152"/>
    <row r="391153"/>
    <row r="391154"/>
    <row r="391155"/>
    <row r="391156"/>
    <row r="391157"/>
    <row r="391158"/>
    <row r="391159"/>
    <row r="391160"/>
    <row r="391161"/>
    <row r="391162"/>
    <row r="391163"/>
    <row r="391164"/>
    <row r="391165"/>
    <row r="391166"/>
    <row r="391167"/>
    <row r="391168"/>
    <row r="391169"/>
    <row r="391170"/>
    <row r="391171"/>
    <row r="391172"/>
    <row r="391173"/>
    <row r="391174"/>
    <row r="391175"/>
    <row r="391176"/>
    <row r="391177"/>
    <row r="391178"/>
    <row r="391179"/>
    <row r="391180"/>
    <row r="391181"/>
    <row r="391182"/>
    <row r="391183"/>
    <row r="391184"/>
    <row r="391185"/>
    <row r="391186"/>
    <row r="391187"/>
    <row r="391188"/>
    <row r="391189"/>
    <row r="391190"/>
    <row r="391191"/>
    <row r="391192"/>
    <row r="391193"/>
    <row r="391194"/>
    <row r="391195"/>
    <row r="391196"/>
    <row r="391197"/>
    <row r="391198"/>
    <row r="391199"/>
    <row r="391200"/>
    <row r="391201"/>
    <row r="391202"/>
    <row r="391203"/>
    <row r="391204"/>
    <row r="391205"/>
    <row r="391206"/>
    <row r="391207"/>
    <row r="391208"/>
    <row r="391209"/>
    <row r="391210"/>
    <row r="391211"/>
    <row r="391212"/>
    <row r="391213"/>
    <row r="391214"/>
    <row r="391215"/>
    <row r="391216"/>
    <row r="391217"/>
    <row r="391218"/>
    <row r="391219"/>
    <row r="391220"/>
    <row r="391221"/>
    <row r="391222"/>
    <row r="391223"/>
    <row r="391224"/>
    <row r="391225"/>
    <row r="391226"/>
    <row r="391227"/>
    <row r="391228"/>
    <row r="391229"/>
    <row r="391230"/>
    <row r="391231"/>
    <row r="391232"/>
    <row r="391233"/>
    <row r="391234"/>
    <row r="391235"/>
    <row r="391236"/>
    <row r="391237"/>
    <row r="391238"/>
    <row r="391239"/>
    <row r="391240"/>
    <row r="391241"/>
    <row r="391242"/>
    <row r="391243"/>
    <row r="391244"/>
    <row r="391245"/>
    <row r="391246"/>
    <row r="391247"/>
    <row r="391248"/>
    <row r="391249"/>
    <row r="391250"/>
    <row r="391251"/>
    <row r="391252"/>
    <row r="391253"/>
    <row r="391254"/>
    <row r="391255"/>
    <row r="391256"/>
    <row r="391257"/>
    <row r="391258"/>
    <row r="391259"/>
    <row r="391260"/>
    <row r="391261"/>
    <row r="391262"/>
    <row r="391263"/>
    <row r="391264"/>
    <row r="391265"/>
    <row r="391266"/>
    <row r="391267"/>
    <row r="391268"/>
    <row r="391269"/>
    <row r="391270"/>
    <row r="391271"/>
    <row r="391272"/>
    <row r="391273"/>
    <row r="391274"/>
    <row r="391275"/>
    <row r="391276"/>
    <row r="391277"/>
    <row r="391278"/>
    <row r="391279"/>
    <row r="391280"/>
    <row r="391281"/>
    <row r="391282"/>
    <row r="391283"/>
    <row r="391284"/>
    <row r="391285"/>
    <row r="391286"/>
    <row r="391287"/>
    <row r="391288"/>
    <row r="391289"/>
    <row r="391290"/>
    <row r="391291"/>
    <row r="391292"/>
    <row r="391293"/>
    <row r="391294"/>
    <row r="391295"/>
    <row r="391296"/>
    <row r="391297"/>
    <row r="391298"/>
    <row r="391299"/>
    <row r="391300"/>
    <row r="391301"/>
    <row r="391302"/>
    <row r="391303"/>
    <row r="391304"/>
    <row r="391305"/>
    <row r="391306"/>
    <row r="391307"/>
    <row r="391308"/>
    <row r="391309"/>
    <row r="391310"/>
    <row r="391311"/>
    <row r="391312"/>
    <row r="391313"/>
    <row r="391314"/>
    <row r="391315"/>
    <row r="391316"/>
    <row r="391317"/>
    <row r="391318"/>
    <row r="391319"/>
    <row r="391320"/>
    <row r="391321"/>
    <row r="391322"/>
    <row r="391323"/>
    <row r="391324"/>
    <row r="391325"/>
    <row r="391326"/>
    <row r="391327"/>
    <row r="391328"/>
    <row r="391329"/>
    <row r="391330"/>
    <row r="391331"/>
    <row r="391332"/>
    <row r="391333"/>
    <row r="391334"/>
    <row r="391335"/>
    <row r="391336"/>
    <row r="391337"/>
    <row r="391338"/>
    <row r="391339"/>
    <row r="391340"/>
    <row r="391341"/>
    <row r="391342"/>
    <row r="391343"/>
    <row r="391344"/>
    <row r="391345"/>
    <row r="391346"/>
    <row r="391347"/>
    <row r="391348"/>
    <row r="391349"/>
    <row r="391350"/>
    <row r="391351"/>
    <row r="391352"/>
    <row r="391353"/>
    <row r="391354"/>
    <row r="391355"/>
    <row r="391356"/>
    <row r="391357"/>
    <row r="391358"/>
    <row r="391359"/>
    <row r="391360"/>
    <row r="391361"/>
    <row r="391362"/>
    <row r="391363"/>
    <row r="391364"/>
    <row r="391365"/>
    <row r="391366"/>
    <row r="391367"/>
    <row r="391368"/>
    <row r="391369"/>
    <row r="391370"/>
    <row r="391371"/>
    <row r="391372"/>
    <row r="391373"/>
    <row r="391374"/>
    <row r="391375"/>
    <row r="391376"/>
    <row r="391377"/>
    <row r="391378"/>
    <row r="391379"/>
    <row r="391380"/>
    <row r="391381"/>
    <row r="391382"/>
    <row r="391383"/>
    <row r="391384"/>
    <row r="391385"/>
    <row r="391386"/>
    <row r="391387"/>
    <row r="391388"/>
    <row r="391389"/>
    <row r="391390"/>
    <row r="391391"/>
    <row r="391392"/>
    <row r="391393"/>
    <row r="391394"/>
    <row r="391395"/>
    <row r="391396"/>
    <row r="391397"/>
    <row r="391398"/>
    <row r="391399"/>
    <row r="391400"/>
    <row r="391401"/>
    <row r="391402"/>
    <row r="391403"/>
    <row r="391404"/>
    <row r="391405"/>
    <row r="391406"/>
    <row r="391407"/>
    <row r="391408"/>
    <row r="391409"/>
    <row r="391410"/>
    <row r="391411"/>
    <row r="391412"/>
    <row r="391413"/>
    <row r="391414"/>
    <row r="391415"/>
    <row r="391416"/>
    <row r="391417"/>
    <row r="391418"/>
    <row r="391419"/>
    <row r="391420"/>
    <row r="391421"/>
    <row r="391422"/>
    <row r="391423"/>
    <row r="391424"/>
    <row r="391425"/>
    <row r="391426"/>
    <row r="391427"/>
    <row r="391428"/>
    <row r="391429"/>
    <row r="391430"/>
    <row r="391431"/>
    <row r="391432"/>
    <row r="391433"/>
    <row r="391434"/>
    <row r="391435"/>
    <row r="391436"/>
    <row r="391437"/>
    <row r="391438"/>
    <row r="391439"/>
    <row r="391440"/>
    <row r="391441"/>
    <row r="391442"/>
    <row r="391443"/>
    <row r="391444"/>
    <row r="391445"/>
    <row r="391446"/>
    <row r="391447"/>
    <row r="391448"/>
    <row r="391449"/>
    <row r="391450"/>
    <row r="391451"/>
    <row r="391452"/>
    <row r="391453"/>
    <row r="391454"/>
    <row r="391455"/>
    <row r="391456"/>
    <row r="391457"/>
    <row r="391458"/>
    <row r="391459"/>
    <row r="391460"/>
    <row r="391461"/>
    <row r="391462"/>
    <row r="391463"/>
    <row r="391464"/>
    <row r="391465"/>
    <row r="391466"/>
    <row r="391467"/>
    <row r="391468"/>
    <row r="391469"/>
    <row r="391470"/>
    <row r="391471"/>
    <row r="391472"/>
    <row r="391473"/>
    <row r="391474"/>
    <row r="391475"/>
    <row r="391476"/>
    <row r="391477"/>
    <row r="391478"/>
    <row r="391479"/>
    <row r="391480"/>
    <row r="391481"/>
    <row r="391482"/>
    <row r="391483"/>
    <row r="391484"/>
    <row r="391485"/>
    <row r="391486"/>
    <row r="391487"/>
    <row r="391488"/>
    <row r="391489"/>
    <row r="391490"/>
    <row r="391491"/>
    <row r="391492"/>
    <row r="391493"/>
    <row r="391494"/>
    <row r="391495"/>
    <row r="391496"/>
    <row r="391497"/>
    <row r="391498"/>
    <row r="391499"/>
    <row r="391500"/>
    <row r="391501"/>
    <row r="391502"/>
    <row r="391503"/>
    <row r="391504"/>
    <row r="391505"/>
    <row r="391506"/>
    <row r="391507"/>
    <row r="391508"/>
    <row r="391509"/>
    <row r="391510"/>
    <row r="391511"/>
    <row r="391512"/>
    <row r="391513"/>
    <row r="391514"/>
    <row r="391515"/>
    <row r="391516"/>
    <row r="391517"/>
    <row r="391518"/>
    <row r="391519"/>
    <row r="391520"/>
    <row r="391521"/>
    <row r="391522"/>
    <row r="391523"/>
    <row r="391524"/>
    <row r="391525"/>
    <row r="391526"/>
    <row r="391527"/>
    <row r="391528"/>
    <row r="391529"/>
    <row r="391530"/>
    <row r="391531"/>
    <row r="391532"/>
    <row r="391533"/>
    <row r="391534"/>
    <row r="391535"/>
    <row r="391536"/>
    <row r="391537"/>
    <row r="391538"/>
    <row r="391539"/>
    <row r="391540"/>
    <row r="391541"/>
    <row r="391542"/>
    <row r="391543"/>
    <row r="391544"/>
    <row r="391545"/>
    <row r="391546"/>
    <row r="391547"/>
    <row r="391548"/>
    <row r="391549"/>
    <row r="391550"/>
    <row r="391551"/>
    <row r="391552"/>
    <row r="391553"/>
    <row r="391554"/>
    <row r="391555"/>
    <row r="391556"/>
    <row r="391557"/>
    <row r="391558"/>
    <row r="391559"/>
    <row r="391560"/>
    <row r="391561"/>
    <row r="391562"/>
    <row r="391563"/>
    <row r="391564"/>
    <row r="391565"/>
    <row r="391566"/>
    <row r="391567"/>
    <row r="391568"/>
    <row r="391569"/>
    <row r="391570"/>
    <row r="391571"/>
    <row r="391572"/>
    <row r="391573"/>
    <row r="391574"/>
    <row r="391575"/>
    <row r="391576"/>
    <row r="391577"/>
    <row r="391578"/>
    <row r="391579"/>
    <row r="391580"/>
    <row r="391581"/>
    <row r="391582"/>
    <row r="391583"/>
    <row r="391584"/>
    <row r="391585"/>
    <row r="391586"/>
    <row r="391587"/>
    <row r="391588"/>
    <row r="391589"/>
    <row r="391590"/>
    <row r="391591"/>
    <row r="391592"/>
    <row r="391593"/>
    <row r="391594"/>
    <row r="391595"/>
    <row r="391596"/>
    <row r="391597"/>
    <row r="391598"/>
    <row r="391599"/>
    <row r="391600"/>
    <row r="391601"/>
    <row r="391602"/>
    <row r="391603"/>
    <row r="391604"/>
    <row r="391605"/>
    <row r="391606"/>
    <row r="391607"/>
    <row r="391608"/>
    <row r="391609"/>
    <row r="391610"/>
    <row r="391611"/>
    <row r="391612"/>
    <row r="391613"/>
    <row r="391614"/>
    <row r="391615"/>
    <row r="391616"/>
    <row r="391617"/>
    <row r="391618"/>
    <row r="391619"/>
    <row r="391620"/>
    <row r="391621"/>
    <row r="391622"/>
    <row r="391623"/>
    <row r="391624"/>
    <row r="391625"/>
    <row r="391626"/>
    <row r="391627"/>
    <row r="391628"/>
    <row r="391629"/>
    <row r="391630"/>
    <row r="391631"/>
    <row r="391632"/>
    <row r="391633"/>
    <row r="391634"/>
    <row r="391635"/>
    <row r="391636"/>
    <row r="391637"/>
    <row r="391638"/>
    <row r="391639"/>
    <row r="391640"/>
    <row r="391641"/>
    <row r="391642"/>
    <row r="391643"/>
    <row r="391644"/>
    <row r="391645"/>
    <row r="391646"/>
    <row r="391647"/>
    <row r="391648"/>
    <row r="391649"/>
    <row r="391650"/>
    <row r="391651"/>
    <row r="391652"/>
    <row r="391653"/>
    <row r="391654"/>
    <row r="391655"/>
    <row r="391656"/>
    <row r="391657"/>
    <row r="391658"/>
    <row r="391659"/>
    <row r="391660"/>
    <row r="391661"/>
    <row r="391662"/>
    <row r="391663"/>
    <row r="391664"/>
    <row r="391665"/>
    <row r="391666"/>
    <row r="391667"/>
    <row r="391668"/>
    <row r="391669"/>
    <row r="391670"/>
    <row r="391671"/>
    <row r="391672"/>
    <row r="391673"/>
    <row r="391674"/>
    <row r="391675"/>
    <row r="391676"/>
    <row r="391677"/>
    <row r="391678"/>
    <row r="391679"/>
    <row r="391680"/>
    <row r="391681"/>
    <row r="391682"/>
    <row r="391683"/>
    <row r="391684"/>
    <row r="391685"/>
    <row r="391686"/>
    <row r="391687"/>
    <row r="391688"/>
    <row r="391689"/>
    <row r="391690"/>
    <row r="391691"/>
    <row r="391692"/>
    <row r="391693"/>
    <row r="391694"/>
    <row r="391695"/>
    <row r="391696"/>
    <row r="391697"/>
    <row r="391698"/>
    <row r="391699"/>
    <row r="391700"/>
    <row r="391701"/>
    <row r="391702"/>
    <row r="391703"/>
    <row r="391704"/>
    <row r="391705"/>
    <row r="391706"/>
    <row r="391707"/>
    <row r="391708"/>
    <row r="391709"/>
    <row r="391710"/>
    <row r="391711"/>
    <row r="391712"/>
    <row r="391713"/>
    <row r="391714"/>
    <row r="391715"/>
    <row r="391716"/>
    <row r="391717"/>
    <row r="391718"/>
    <row r="391719"/>
    <row r="391720"/>
    <row r="391721"/>
    <row r="391722"/>
    <row r="391723"/>
    <row r="391724"/>
    <row r="391725"/>
    <row r="391726"/>
    <row r="391727"/>
    <row r="391728"/>
    <row r="391729"/>
    <row r="391730"/>
    <row r="391731"/>
    <row r="391732"/>
    <row r="391733"/>
    <row r="391734"/>
    <row r="391735"/>
    <row r="391736"/>
    <row r="391737"/>
    <row r="391738"/>
    <row r="391739"/>
    <row r="391740"/>
    <row r="391741"/>
    <row r="391742"/>
    <row r="391743"/>
    <row r="391744"/>
    <row r="391745"/>
    <row r="391746"/>
    <row r="391747"/>
    <row r="391748"/>
    <row r="391749"/>
    <row r="391750"/>
    <row r="391751"/>
    <row r="391752"/>
    <row r="391753"/>
    <row r="391754"/>
    <row r="391755"/>
    <row r="391756"/>
    <row r="391757"/>
    <row r="391758"/>
    <row r="391759"/>
    <row r="391760"/>
    <row r="391761"/>
    <row r="391762"/>
    <row r="391763"/>
    <row r="391764"/>
    <row r="391765"/>
    <row r="391766"/>
    <row r="391767"/>
    <row r="391768"/>
    <row r="391769"/>
    <row r="391770"/>
    <row r="391771"/>
    <row r="391772"/>
    <row r="391773"/>
    <row r="391774"/>
    <row r="391775"/>
    <row r="391776"/>
    <row r="391777"/>
    <row r="391778"/>
    <row r="391779"/>
    <row r="391780"/>
    <row r="391781"/>
    <row r="391782"/>
    <row r="391783"/>
    <row r="391784"/>
    <row r="391785"/>
    <row r="391786"/>
    <row r="391787"/>
    <row r="391788"/>
    <row r="391789"/>
    <row r="391790"/>
    <row r="391791"/>
    <row r="391792"/>
    <row r="391793"/>
    <row r="391794"/>
    <row r="391795"/>
    <row r="391796"/>
    <row r="391797"/>
    <row r="391798"/>
    <row r="391799"/>
    <row r="391800"/>
    <row r="391801"/>
    <row r="391802"/>
    <row r="391803"/>
    <row r="391804"/>
    <row r="391805"/>
    <row r="391806"/>
    <row r="391807"/>
    <row r="391808"/>
    <row r="391809"/>
    <row r="391810"/>
    <row r="391811"/>
    <row r="391812"/>
    <row r="391813"/>
    <row r="391814"/>
    <row r="391815"/>
    <row r="391816"/>
    <row r="391817"/>
    <row r="391818"/>
    <row r="391819"/>
    <row r="391820"/>
    <row r="391821"/>
    <row r="391822"/>
    <row r="391823"/>
    <row r="391824"/>
    <row r="391825"/>
    <row r="391826"/>
    <row r="391827"/>
    <row r="391828"/>
    <row r="391829"/>
    <row r="391830"/>
    <row r="391831"/>
    <row r="391832"/>
    <row r="391833"/>
    <row r="391834"/>
    <row r="391835"/>
    <row r="391836"/>
    <row r="391837"/>
    <row r="391838"/>
    <row r="391839"/>
    <row r="391840"/>
    <row r="391841"/>
    <row r="391842"/>
    <row r="391843"/>
    <row r="391844"/>
    <row r="391845"/>
    <row r="391846"/>
    <row r="391847"/>
    <row r="391848"/>
    <row r="391849"/>
    <row r="391850"/>
    <row r="391851"/>
    <row r="391852"/>
    <row r="391853"/>
    <row r="391854"/>
    <row r="391855"/>
    <row r="391856"/>
    <row r="391857"/>
    <row r="391858"/>
    <row r="391859"/>
    <row r="391860"/>
    <row r="391861"/>
    <row r="391862"/>
    <row r="391863"/>
    <row r="391864"/>
    <row r="391865"/>
    <row r="391866"/>
    <row r="391867"/>
    <row r="391868"/>
    <row r="391869"/>
    <row r="391870"/>
    <row r="391871"/>
    <row r="391872"/>
    <row r="391873"/>
    <row r="391874"/>
    <row r="391875"/>
    <row r="391876"/>
    <row r="391877"/>
    <row r="391878"/>
    <row r="391879"/>
    <row r="391880"/>
    <row r="391881"/>
    <row r="391882"/>
    <row r="391883"/>
    <row r="391884"/>
    <row r="391885"/>
    <row r="391886"/>
    <row r="391887"/>
    <row r="391888"/>
    <row r="391889"/>
    <row r="391890"/>
    <row r="391891"/>
    <row r="391892"/>
    <row r="391893"/>
    <row r="391894"/>
    <row r="391895"/>
    <row r="391896"/>
    <row r="391897"/>
    <row r="391898"/>
    <row r="391899"/>
    <row r="391900"/>
    <row r="391901"/>
    <row r="391902"/>
    <row r="391903"/>
    <row r="391904"/>
    <row r="391905"/>
    <row r="391906"/>
    <row r="391907"/>
    <row r="391908"/>
    <row r="391909"/>
    <row r="391910"/>
    <row r="391911"/>
    <row r="391912"/>
    <row r="391913"/>
    <row r="391914"/>
    <row r="391915"/>
    <row r="391916"/>
    <row r="391917"/>
    <row r="391918"/>
    <row r="391919"/>
    <row r="391920"/>
    <row r="391921"/>
    <row r="391922"/>
    <row r="391923"/>
    <row r="391924"/>
    <row r="391925"/>
    <row r="391926"/>
    <row r="391927"/>
    <row r="391928"/>
    <row r="391929"/>
    <row r="391930"/>
    <row r="391931"/>
    <row r="391932"/>
    <row r="391933"/>
    <row r="391934"/>
    <row r="391935"/>
    <row r="391936"/>
    <row r="391937"/>
    <row r="391938"/>
    <row r="391939"/>
    <row r="391940"/>
    <row r="391941"/>
    <row r="391942"/>
    <row r="391943"/>
    <row r="391944"/>
    <row r="391945"/>
    <row r="391946"/>
    <row r="391947"/>
    <row r="391948"/>
    <row r="391949"/>
    <row r="391950"/>
    <row r="391951"/>
    <row r="391952"/>
    <row r="391953"/>
    <row r="391954"/>
    <row r="391955"/>
    <row r="391956"/>
    <row r="391957"/>
    <row r="391958"/>
    <row r="391959"/>
    <row r="391960"/>
    <row r="391961"/>
    <row r="391962"/>
    <row r="391963"/>
    <row r="391964"/>
    <row r="391965"/>
    <row r="391966"/>
    <row r="391967"/>
    <row r="391968"/>
    <row r="391969"/>
    <row r="391970"/>
    <row r="391971"/>
    <row r="391972"/>
    <row r="391973"/>
    <row r="391974"/>
    <row r="391975"/>
    <row r="391976"/>
    <row r="391977"/>
    <row r="391978"/>
    <row r="391979"/>
    <row r="391980"/>
    <row r="391981"/>
    <row r="391982"/>
    <row r="391983"/>
    <row r="391984"/>
    <row r="391985"/>
    <row r="391986"/>
    <row r="391987"/>
    <row r="391988"/>
    <row r="391989"/>
    <row r="391990"/>
    <row r="391991"/>
    <row r="391992"/>
    <row r="391993"/>
    <row r="391994"/>
    <row r="391995"/>
    <row r="391996"/>
    <row r="391997"/>
    <row r="391998"/>
    <row r="391999"/>
    <row r="392000"/>
    <row r="392001"/>
    <row r="392002"/>
    <row r="392003"/>
    <row r="392004"/>
    <row r="392005"/>
    <row r="392006"/>
    <row r="392007"/>
    <row r="392008"/>
    <row r="392009"/>
    <row r="392010"/>
    <row r="392011"/>
    <row r="392012"/>
    <row r="392013"/>
    <row r="392014"/>
    <row r="392015"/>
    <row r="392016"/>
    <row r="392017"/>
    <row r="392018"/>
    <row r="392019"/>
    <row r="392020"/>
    <row r="392021"/>
    <row r="392022"/>
    <row r="392023"/>
    <row r="392024"/>
    <row r="392025"/>
    <row r="392026"/>
    <row r="392027"/>
    <row r="392028"/>
    <row r="392029"/>
    <row r="392030"/>
    <row r="392031"/>
    <row r="392032"/>
    <row r="392033"/>
    <row r="392034"/>
    <row r="392035"/>
    <row r="392036"/>
    <row r="392037"/>
    <row r="392038"/>
    <row r="392039"/>
    <row r="392040"/>
    <row r="392041"/>
    <row r="392042"/>
    <row r="392043"/>
    <row r="392044"/>
    <row r="392045"/>
    <row r="392046"/>
    <row r="392047"/>
    <row r="392048"/>
    <row r="392049"/>
    <row r="392050"/>
    <row r="392051"/>
    <row r="392052"/>
    <row r="392053"/>
    <row r="392054"/>
    <row r="392055"/>
    <row r="392056"/>
    <row r="392057"/>
    <row r="392058"/>
    <row r="392059"/>
    <row r="392060"/>
    <row r="392061"/>
    <row r="392062"/>
    <row r="392063"/>
    <row r="392064"/>
    <row r="392065"/>
    <row r="392066"/>
    <row r="392067"/>
    <row r="392068"/>
    <row r="392069"/>
    <row r="392070"/>
    <row r="392071"/>
    <row r="392072"/>
    <row r="392073"/>
    <row r="392074"/>
    <row r="392075"/>
    <row r="392076"/>
    <row r="392077"/>
    <row r="392078"/>
    <row r="392079"/>
    <row r="392080"/>
    <row r="392081"/>
    <row r="392082"/>
    <row r="392083"/>
    <row r="392084"/>
    <row r="392085"/>
    <row r="392086"/>
    <row r="392087"/>
    <row r="392088"/>
    <row r="392089"/>
    <row r="392090"/>
    <row r="392091"/>
    <row r="392092"/>
    <row r="392093"/>
    <row r="392094"/>
    <row r="392095"/>
    <row r="392096"/>
    <row r="392097"/>
    <row r="392098"/>
    <row r="392099"/>
    <row r="392100"/>
    <row r="392101"/>
    <row r="392102"/>
    <row r="392103"/>
    <row r="392104"/>
    <row r="392105"/>
    <row r="392106"/>
    <row r="392107"/>
    <row r="392108"/>
    <row r="392109"/>
    <row r="392110"/>
    <row r="392111"/>
    <row r="392112"/>
    <row r="392113"/>
    <row r="392114"/>
    <row r="392115"/>
    <row r="392116"/>
    <row r="392117"/>
    <row r="392118"/>
    <row r="392119"/>
    <row r="392120"/>
    <row r="392121"/>
    <row r="392122"/>
    <row r="392123"/>
    <row r="392124"/>
    <row r="392125"/>
    <row r="392126"/>
    <row r="392127"/>
    <row r="392128"/>
    <row r="392129"/>
    <row r="392130"/>
    <row r="392131"/>
    <row r="392132"/>
    <row r="392133"/>
    <row r="392134"/>
    <row r="392135"/>
    <row r="392136"/>
    <row r="392137"/>
    <row r="392138"/>
    <row r="392139"/>
    <row r="392140"/>
    <row r="392141"/>
    <row r="392142"/>
    <row r="392143"/>
    <row r="392144"/>
    <row r="392145"/>
    <row r="392146"/>
    <row r="392147"/>
    <row r="392148"/>
    <row r="392149"/>
    <row r="392150"/>
    <row r="392151"/>
    <row r="392152"/>
    <row r="392153"/>
    <row r="392154"/>
    <row r="392155"/>
    <row r="392156"/>
    <row r="392157"/>
    <row r="392158"/>
    <row r="392159"/>
    <row r="392160"/>
    <row r="392161"/>
    <row r="392162"/>
    <row r="392163"/>
    <row r="392164"/>
    <row r="392165"/>
    <row r="392166"/>
    <row r="392167"/>
    <row r="392168"/>
    <row r="392169"/>
    <row r="392170"/>
    <row r="392171"/>
    <row r="392172"/>
    <row r="392173"/>
    <row r="392174"/>
    <row r="392175"/>
    <row r="392176"/>
    <row r="392177"/>
    <row r="392178"/>
    <row r="392179"/>
    <row r="392180"/>
    <row r="392181"/>
    <row r="392182"/>
    <row r="392183"/>
    <row r="392184"/>
    <row r="392185"/>
    <row r="392186"/>
    <row r="392187"/>
    <row r="392188"/>
    <row r="392189"/>
    <row r="392190"/>
    <row r="392191"/>
    <row r="392192"/>
    <row r="392193"/>
    <row r="392194"/>
    <row r="392195"/>
    <row r="392196"/>
    <row r="392197"/>
    <row r="392198"/>
    <row r="392199"/>
    <row r="392200"/>
    <row r="392201"/>
    <row r="392202"/>
    <row r="392203"/>
    <row r="392204"/>
    <row r="392205"/>
    <row r="392206"/>
    <row r="392207"/>
    <row r="392208"/>
    <row r="392209"/>
    <row r="392210"/>
    <row r="392211"/>
    <row r="392212"/>
    <row r="392213"/>
    <row r="392214"/>
    <row r="392215"/>
    <row r="392216"/>
    <row r="392217"/>
    <row r="392218"/>
    <row r="392219"/>
    <row r="392220"/>
    <row r="392221"/>
    <row r="392222"/>
    <row r="392223"/>
    <row r="392224"/>
    <row r="392225"/>
    <row r="392226"/>
    <row r="392227"/>
    <row r="392228"/>
    <row r="392229"/>
    <row r="392230"/>
    <row r="392231"/>
    <row r="392232"/>
    <row r="392233"/>
    <row r="392234"/>
    <row r="392235"/>
    <row r="392236"/>
    <row r="392237"/>
    <row r="392238"/>
    <row r="392239"/>
    <row r="392240"/>
    <row r="392241"/>
    <row r="392242"/>
    <row r="392243"/>
    <row r="392244"/>
    <row r="392245"/>
    <row r="392246"/>
    <row r="392247"/>
    <row r="392248"/>
    <row r="392249"/>
    <row r="392250"/>
    <row r="392251"/>
    <row r="392252"/>
    <row r="392253"/>
    <row r="392254"/>
    <row r="392255"/>
    <row r="392256"/>
    <row r="392257"/>
    <row r="392258"/>
    <row r="392259"/>
    <row r="392260"/>
    <row r="392261"/>
    <row r="392262"/>
    <row r="392263"/>
    <row r="392264"/>
    <row r="392265"/>
    <row r="392266"/>
    <row r="392267"/>
    <row r="392268"/>
    <row r="392269"/>
    <row r="392270"/>
    <row r="392271"/>
    <row r="392272"/>
    <row r="392273"/>
    <row r="392274"/>
    <row r="392275"/>
    <row r="392276"/>
    <row r="392277"/>
    <row r="392278"/>
    <row r="392279"/>
    <row r="392280"/>
    <row r="392281"/>
    <row r="392282"/>
    <row r="392283"/>
    <row r="392284"/>
    <row r="392285"/>
    <row r="392286"/>
    <row r="392287"/>
    <row r="392288"/>
    <row r="392289"/>
    <row r="392290"/>
    <row r="392291"/>
    <row r="392292"/>
    <row r="392293"/>
    <row r="392294"/>
    <row r="392295"/>
    <row r="392296"/>
    <row r="392297"/>
    <row r="392298"/>
    <row r="392299"/>
    <row r="392300"/>
    <row r="392301"/>
    <row r="392302"/>
    <row r="392303"/>
    <row r="392304"/>
    <row r="392305"/>
    <row r="392306"/>
    <row r="392307"/>
    <row r="392308"/>
    <row r="392309"/>
    <row r="392310"/>
    <row r="392311"/>
    <row r="392312"/>
    <row r="392313"/>
    <row r="392314"/>
    <row r="392315"/>
    <row r="392316"/>
    <row r="392317"/>
    <row r="392318"/>
    <row r="392319"/>
    <row r="392320"/>
    <row r="392321"/>
    <row r="392322"/>
    <row r="392323"/>
    <row r="392324"/>
    <row r="392325"/>
    <row r="392326"/>
    <row r="392327"/>
    <row r="392328"/>
    <row r="392329"/>
    <row r="392330"/>
    <row r="392331"/>
    <row r="392332"/>
    <row r="392333"/>
    <row r="392334"/>
    <row r="392335"/>
    <row r="392336"/>
    <row r="392337"/>
    <row r="392338"/>
    <row r="392339"/>
    <row r="392340"/>
    <row r="392341"/>
    <row r="392342"/>
    <row r="392343"/>
    <row r="392344"/>
    <row r="392345"/>
    <row r="392346"/>
    <row r="392347"/>
    <row r="392348"/>
    <row r="392349"/>
    <row r="392350"/>
    <row r="392351"/>
    <row r="392352"/>
    <row r="392353"/>
    <row r="392354"/>
    <row r="392355"/>
    <row r="392356"/>
    <row r="392357"/>
    <row r="392358"/>
    <row r="392359"/>
    <row r="392360"/>
    <row r="392361"/>
    <row r="392362"/>
    <row r="392363"/>
    <row r="392364"/>
    <row r="392365"/>
    <row r="392366"/>
    <row r="392367"/>
    <row r="392368"/>
    <row r="392369"/>
    <row r="392370"/>
    <row r="392371"/>
    <row r="392372"/>
    <row r="392373"/>
    <row r="392374"/>
    <row r="392375"/>
    <row r="392376"/>
    <row r="392377"/>
    <row r="392378"/>
    <row r="392379"/>
    <row r="392380"/>
    <row r="392381"/>
    <row r="392382"/>
    <row r="392383"/>
    <row r="392384"/>
    <row r="392385"/>
    <row r="392386"/>
    <row r="392387"/>
    <row r="392388"/>
    <row r="392389"/>
    <row r="392390"/>
    <row r="392391"/>
    <row r="392392"/>
    <row r="392393"/>
    <row r="392394"/>
    <row r="392395"/>
    <row r="392396"/>
    <row r="392397"/>
    <row r="392398"/>
    <row r="392399"/>
    <row r="392400"/>
    <row r="392401"/>
    <row r="392402"/>
    <row r="392403"/>
    <row r="392404"/>
    <row r="392405"/>
    <row r="392406"/>
    <row r="392407"/>
    <row r="392408"/>
    <row r="392409"/>
    <row r="392410"/>
    <row r="392411"/>
    <row r="392412"/>
    <row r="392413"/>
    <row r="392414"/>
    <row r="392415"/>
    <row r="392416"/>
    <row r="392417"/>
    <row r="392418"/>
    <row r="392419"/>
    <row r="392420"/>
    <row r="392421"/>
    <row r="392422"/>
    <row r="392423"/>
    <row r="392424"/>
    <row r="392425"/>
    <row r="392426"/>
    <row r="392427"/>
    <row r="392428"/>
    <row r="392429"/>
    <row r="392430"/>
    <row r="392431"/>
    <row r="392432"/>
    <row r="392433"/>
    <row r="392434"/>
    <row r="392435"/>
    <row r="392436"/>
    <row r="392437"/>
    <row r="392438"/>
    <row r="392439"/>
    <row r="392440"/>
    <row r="392441"/>
    <row r="392442"/>
    <row r="392443"/>
    <row r="392444"/>
    <row r="392445"/>
    <row r="392446"/>
    <row r="392447"/>
    <row r="392448"/>
    <row r="392449"/>
    <row r="392450"/>
    <row r="392451"/>
    <row r="392452"/>
    <row r="392453"/>
    <row r="392454"/>
    <row r="392455"/>
    <row r="392456"/>
    <row r="392457"/>
    <row r="392458"/>
    <row r="392459"/>
    <row r="392460"/>
    <row r="392461"/>
    <row r="392462"/>
    <row r="392463"/>
    <row r="392464"/>
    <row r="392465"/>
    <row r="392466"/>
    <row r="392467"/>
    <row r="392468"/>
    <row r="392469"/>
    <row r="392470"/>
    <row r="392471"/>
    <row r="392472"/>
    <row r="392473"/>
    <row r="392474"/>
    <row r="392475"/>
    <row r="392476"/>
    <row r="392477"/>
    <row r="392478"/>
    <row r="392479"/>
    <row r="392480"/>
    <row r="392481"/>
    <row r="392482"/>
    <row r="392483"/>
    <row r="392484"/>
    <row r="392485"/>
    <row r="392486"/>
    <row r="392487"/>
    <row r="392488"/>
    <row r="392489"/>
    <row r="392490"/>
    <row r="392491"/>
    <row r="392492"/>
    <row r="392493"/>
    <row r="392494"/>
    <row r="392495"/>
    <row r="392496"/>
    <row r="392497"/>
    <row r="392498"/>
    <row r="392499"/>
    <row r="392500"/>
    <row r="392501"/>
    <row r="392502"/>
    <row r="392503"/>
    <row r="392504"/>
    <row r="392505"/>
    <row r="392506"/>
    <row r="392507"/>
    <row r="392508"/>
    <row r="392509"/>
    <row r="392510"/>
    <row r="392511"/>
    <row r="392512"/>
    <row r="392513"/>
    <row r="392514"/>
    <row r="392515"/>
    <row r="392516"/>
    <row r="392517"/>
    <row r="392518"/>
    <row r="392519"/>
    <row r="392520"/>
    <row r="392521"/>
    <row r="392522"/>
    <row r="392523"/>
    <row r="392524"/>
    <row r="392525"/>
    <row r="392526"/>
    <row r="392527"/>
    <row r="392528"/>
    <row r="392529"/>
    <row r="392530"/>
    <row r="392531"/>
    <row r="392532"/>
    <row r="392533"/>
    <row r="392534"/>
    <row r="392535"/>
    <row r="392536"/>
    <row r="392537"/>
    <row r="392538"/>
    <row r="392539"/>
    <row r="392540"/>
    <row r="392541"/>
    <row r="392542"/>
    <row r="392543"/>
    <row r="392544"/>
    <row r="392545"/>
    <row r="392546"/>
    <row r="392547"/>
    <row r="392548"/>
    <row r="392549"/>
    <row r="392550"/>
    <row r="392551"/>
    <row r="392552"/>
    <row r="392553"/>
    <row r="392554"/>
    <row r="392555"/>
    <row r="392556"/>
    <row r="392557"/>
    <row r="392558"/>
    <row r="392559"/>
    <row r="392560"/>
    <row r="392561"/>
    <row r="392562"/>
    <row r="392563"/>
    <row r="392564"/>
    <row r="392565"/>
    <row r="392566"/>
    <row r="392567"/>
    <row r="392568"/>
    <row r="392569"/>
    <row r="392570"/>
    <row r="392571"/>
    <row r="392572"/>
    <row r="392573"/>
    <row r="392574"/>
    <row r="392575"/>
    <row r="392576"/>
    <row r="392577"/>
    <row r="392578"/>
    <row r="392579"/>
    <row r="392580"/>
    <row r="392581"/>
    <row r="392582"/>
    <row r="392583"/>
    <row r="392584"/>
    <row r="392585"/>
    <row r="392586"/>
    <row r="392587"/>
    <row r="392588"/>
    <row r="392589"/>
    <row r="392590"/>
    <row r="392591"/>
    <row r="392592"/>
    <row r="392593"/>
    <row r="392594"/>
    <row r="392595"/>
    <row r="392596"/>
    <row r="392597"/>
    <row r="392598"/>
    <row r="392599"/>
    <row r="392600"/>
    <row r="392601"/>
    <row r="392602"/>
    <row r="392603"/>
    <row r="392604"/>
    <row r="392605"/>
    <row r="392606"/>
    <row r="392607"/>
    <row r="392608"/>
    <row r="392609"/>
    <row r="392610"/>
    <row r="392611"/>
    <row r="392612"/>
    <row r="392613"/>
    <row r="392614"/>
    <row r="392615"/>
    <row r="392616"/>
    <row r="392617"/>
    <row r="392618"/>
    <row r="392619"/>
    <row r="392620"/>
    <row r="392621"/>
    <row r="392622"/>
    <row r="392623"/>
    <row r="392624"/>
    <row r="392625"/>
    <row r="392626"/>
    <row r="392627"/>
    <row r="392628"/>
    <row r="392629"/>
    <row r="392630"/>
    <row r="392631"/>
    <row r="392632"/>
    <row r="392633"/>
    <row r="392634"/>
    <row r="392635"/>
    <row r="392636"/>
    <row r="392637"/>
    <row r="392638"/>
    <row r="392639"/>
    <row r="392640"/>
    <row r="392641"/>
    <row r="392642"/>
    <row r="392643"/>
    <row r="392644"/>
    <row r="392645"/>
    <row r="392646"/>
    <row r="392647"/>
    <row r="392648"/>
    <row r="392649"/>
    <row r="392650"/>
    <row r="392651"/>
    <row r="392652"/>
    <row r="392653"/>
    <row r="392654"/>
    <row r="392655"/>
    <row r="392656"/>
    <row r="392657"/>
    <row r="392658"/>
    <row r="392659"/>
    <row r="392660"/>
    <row r="392661"/>
    <row r="392662"/>
    <row r="392663"/>
    <row r="392664"/>
    <row r="392665"/>
    <row r="392666"/>
    <row r="392667"/>
    <row r="392668"/>
    <row r="392669"/>
    <row r="392670"/>
    <row r="392671"/>
    <row r="392672"/>
    <row r="392673"/>
    <row r="392674"/>
    <row r="392675"/>
    <row r="392676"/>
    <row r="392677"/>
    <row r="392678"/>
    <row r="392679"/>
    <row r="392680"/>
    <row r="392681"/>
    <row r="392682"/>
    <row r="392683"/>
    <row r="392684"/>
    <row r="392685"/>
    <row r="392686"/>
    <row r="392687"/>
    <row r="392688"/>
    <row r="392689"/>
    <row r="392690"/>
    <row r="392691"/>
    <row r="392692"/>
    <row r="392693"/>
    <row r="392694"/>
    <row r="392695"/>
    <row r="392696"/>
    <row r="392697"/>
    <row r="392698"/>
    <row r="392699"/>
    <row r="392700"/>
    <row r="392701"/>
    <row r="392702"/>
    <row r="392703"/>
    <row r="392704"/>
    <row r="392705"/>
    <row r="392706"/>
    <row r="392707"/>
    <row r="392708"/>
    <row r="392709"/>
    <row r="392710"/>
    <row r="392711"/>
    <row r="392712"/>
    <row r="392713"/>
    <row r="392714"/>
    <row r="392715"/>
    <row r="392716"/>
    <row r="392717"/>
    <row r="392718"/>
    <row r="392719"/>
    <row r="392720"/>
    <row r="392721"/>
    <row r="392722"/>
    <row r="392723"/>
    <row r="392724"/>
    <row r="392725"/>
    <row r="392726"/>
    <row r="392727"/>
    <row r="392728"/>
    <row r="392729"/>
    <row r="392730"/>
    <row r="392731"/>
    <row r="392732"/>
    <row r="392733"/>
    <row r="392734"/>
    <row r="392735"/>
    <row r="392736"/>
    <row r="392737"/>
    <row r="392738"/>
    <row r="392739"/>
    <row r="392740"/>
    <row r="392741"/>
    <row r="392742"/>
    <row r="392743"/>
    <row r="392744"/>
    <row r="392745"/>
    <row r="392746"/>
    <row r="392747"/>
    <row r="392748"/>
    <row r="392749"/>
    <row r="392750"/>
    <row r="392751"/>
    <row r="392752"/>
    <row r="392753"/>
    <row r="392754"/>
    <row r="392755"/>
    <row r="392756"/>
    <row r="392757"/>
    <row r="392758"/>
    <row r="392759"/>
    <row r="392760"/>
    <row r="392761"/>
    <row r="392762"/>
    <row r="392763"/>
    <row r="392764"/>
    <row r="392765"/>
    <row r="392766"/>
    <row r="392767"/>
    <row r="392768"/>
    <row r="392769"/>
    <row r="392770"/>
    <row r="392771"/>
    <row r="392772"/>
    <row r="392773"/>
    <row r="392774"/>
    <row r="392775"/>
    <row r="392776"/>
    <row r="392777"/>
    <row r="392778"/>
    <row r="392779"/>
    <row r="392780"/>
    <row r="392781"/>
    <row r="392782"/>
    <row r="392783"/>
    <row r="392784"/>
    <row r="392785"/>
    <row r="392786"/>
    <row r="392787"/>
    <row r="392788"/>
    <row r="392789"/>
    <row r="392790"/>
    <row r="392791"/>
    <row r="392792"/>
    <row r="392793"/>
    <row r="392794"/>
    <row r="392795"/>
    <row r="392796"/>
    <row r="392797"/>
    <row r="392798"/>
    <row r="392799"/>
    <row r="392800"/>
    <row r="392801"/>
    <row r="392802"/>
    <row r="392803"/>
    <row r="392804"/>
    <row r="392805"/>
    <row r="392806"/>
    <row r="392807"/>
    <row r="392808"/>
    <row r="392809"/>
    <row r="392810"/>
    <row r="392811"/>
    <row r="392812"/>
    <row r="392813"/>
    <row r="392814"/>
    <row r="392815"/>
    <row r="392816"/>
    <row r="392817"/>
    <row r="392818"/>
    <row r="392819"/>
    <row r="392820"/>
    <row r="392821"/>
    <row r="392822"/>
    <row r="392823"/>
    <row r="392824"/>
    <row r="392825"/>
    <row r="392826"/>
    <row r="392827"/>
    <row r="392828"/>
    <row r="392829"/>
    <row r="392830"/>
    <row r="392831"/>
    <row r="392832"/>
    <row r="392833"/>
    <row r="392834"/>
    <row r="392835"/>
    <row r="392836"/>
    <row r="392837"/>
    <row r="392838"/>
    <row r="392839"/>
    <row r="392840"/>
    <row r="392841"/>
    <row r="392842"/>
    <row r="392843"/>
    <row r="392844"/>
    <row r="392845"/>
    <row r="392846"/>
    <row r="392847"/>
    <row r="392848"/>
    <row r="392849"/>
    <row r="392850"/>
    <row r="392851"/>
    <row r="392852"/>
    <row r="392853"/>
    <row r="392854"/>
    <row r="392855"/>
    <row r="392856"/>
    <row r="392857"/>
    <row r="392858"/>
    <row r="392859"/>
    <row r="392860"/>
    <row r="392861"/>
    <row r="392862"/>
    <row r="392863"/>
    <row r="392864"/>
    <row r="392865"/>
    <row r="392866"/>
    <row r="392867"/>
    <row r="392868"/>
    <row r="392869"/>
    <row r="392870"/>
    <row r="392871"/>
    <row r="392872"/>
    <row r="392873"/>
    <row r="392874"/>
    <row r="392875"/>
    <row r="392876"/>
    <row r="392877"/>
    <row r="392878"/>
    <row r="392879"/>
    <row r="392880"/>
    <row r="392881"/>
    <row r="392882"/>
    <row r="392883"/>
    <row r="392884"/>
    <row r="392885"/>
    <row r="392886"/>
    <row r="392887"/>
    <row r="392888"/>
    <row r="392889"/>
    <row r="392890"/>
    <row r="392891"/>
    <row r="392892"/>
    <row r="392893"/>
    <row r="392894"/>
    <row r="392895"/>
    <row r="392896"/>
    <row r="392897"/>
    <row r="392898"/>
    <row r="392899"/>
    <row r="392900"/>
    <row r="392901"/>
    <row r="392902"/>
    <row r="392903"/>
    <row r="392904"/>
    <row r="392905"/>
    <row r="392906"/>
    <row r="392907"/>
    <row r="392908"/>
    <row r="392909"/>
    <row r="392910"/>
    <row r="392911"/>
    <row r="392912"/>
    <row r="392913"/>
    <row r="392914"/>
    <row r="392915"/>
    <row r="392916"/>
    <row r="392917"/>
    <row r="392918"/>
    <row r="392919"/>
    <row r="392920"/>
    <row r="392921"/>
    <row r="392922"/>
    <row r="392923"/>
    <row r="392924"/>
    <row r="392925"/>
    <row r="392926"/>
    <row r="392927"/>
    <row r="392928"/>
    <row r="392929"/>
    <row r="392930"/>
    <row r="392931"/>
    <row r="392932"/>
    <row r="392933"/>
    <row r="392934"/>
    <row r="392935"/>
    <row r="392936"/>
    <row r="392937"/>
    <row r="392938"/>
    <row r="392939"/>
    <row r="392940"/>
    <row r="392941"/>
    <row r="392942"/>
    <row r="392943"/>
    <row r="392944"/>
    <row r="392945"/>
    <row r="392946"/>
    <row r="392947"/>
    <row r="392948"/>
    <row r="392949"/>
    <row r="392950"/>
    <row r="392951"/>
    <row r="392952"/>
    <row r="392953"/>
    <row r="392954"/>
    <row r="392955"/>
    <row r="392956"/>
    <row r="392957"/>
    <row r="392958"/>
    <row r="392959"/>
    <row r="392960"/>
    <row r="392961"/>
    <row r="392962"/>
    <row r="392963"/>
    <row r="392964"/>
    <row r="392965"/>
    <row r="392966"/>
    <row r="392967"/>
    <row r="392968"/>
    <row r="392969"/>
    <row r="392970"/>
    <row r="392971"/>
    <row r="392972"/>
    <row r="392973"/>
    <row r="392974"/>
    <row r="392975"/>
    <row r="392976"/>
    <row r="392977"/>
    <row r="392978"/>
    <row r="392979"/>
    <row r="392980"/>
    <row r="392981"/>
    <row r="392982"/>
    <row r="392983"/>
    <row r="392984"/>
    <row r="392985"/>
    <row r="392986"/>
    <row r="392987"/>
    <row r="392988"/>
    <row r="392989"/>
    <row r="392990"/>
    <row r="392991"/>
    <row r="392992"/>
    <row r="392993"/>
    <row r="392994"/>
    <row r="392995"/>
    <row r="392996"/>
    <row r="392997"/>
    <row r="392998"/>
    <row r="392999"/>
    <row r="393000"/>
    <row r="393001"/>
    <row r="393002"/>
    <row r="393003"/>
    <row r="393004"/>
    <row r="393005"/>
    <row r="393006"/>
    <row r="393007"/>
    <row r="393008"/>
    <row r="393009"/>
    <row r="393010"/>
    <row r="393011"/>
    <row r="393012"/>
    <row r="393013"/>
    <row r="393014"/>
    <row r="393015"/>
    <row r="393016"/>
    <row r="393017"/>
    <row r="393018"/>
    <row r="393019"/>
    <row r="393020"/>
    <row r="393021"/>
    <row r="393022"/>
    <row r="393023"/>
    <row r="393024"/>
    <row r="393025"/>
    <row r="393026"/>
    <row r="393027"/>
    <row r="393028"/>
    <row r="393029"/>
    <row r="393030"/>
    <row r="393031"/>
    <row r="393032"/>
    <row r="393033"/>
    <row r="393034"/>
    <row r="393035"/>
    <row r="393036"/>
    <row r="393037"/>
    <row r="393038"/>
    <row r="393039"/>
    <row r="393040"/>
    <row r="393041"/>
    <row r="393042"/>
    <row r="393043"/>
    <row r="393044"/>
    <row r="393045"/>
    <row r="393046"/>
    <row r="393047"/>
    <row r="393048"/>
    <row r="393049"/>
    <row r="393050"/>
    <row r="393051"/>
    <row r="393052"/>
    <row r="393053"/>
    <row r="393054"/>
    <row r="393055"/>
    <row r="393056"/>
    <row r="393057"/>
    <row r="393058"/>
    <row r="393059"/>
    <row r="393060"/>
    <row r="393061"/>
    <row r="393062"/>
    <row r="393063"/>
    <row r="393064"/>
    <row r="393065"/>
    <row r="393066"/>
    <row r="393067"/>
    <row r="393068"/>
    <row r="393069"/>
    <row r="393070"/>
    <row r="393071"/>
    <row r="393072"/>
    <row r="393073"/>
    <row r="393074"/>
    <row r="393075"/>
    <row r="393076"/>
    <row r="393077"/>
    <row r="393078"/>
    <row r="393079"/>
    <row r="393080"/>
    <row r="393081"/>
    <row r="393082"/>
    <row r="393083"/>
    <row r="393084"/>
    <row r="393085"/>
    <row r="393086"/>
    <row r="393087"/>
    <row r="393088"/>
    <row r="393089"/>
    <row r="393090"/>
    <row r="393091"/>
    <row r="393092"/>
    <row r="393093"/>
    <row r="393094"/>
    <row r="393095"/>
    <row r="393096"/>
    <row r="393097"/>
    <row r="393098"/>
    <row r="393099"/>
    <row r="393100"/>
    <row r="393101"/>
    <row r="393102"/>
    <row r="393103"/>
    <row r="393104"/>
    <row r="393105"/>
    <row r="393106"/>
    <row r="393107"/>
    <row r="393108"/>
    <row r="393109"/>
    <row r="393110"/>
    <row r="393111"/>
    <row r="393112"/>
    <row r="393113"/>
    <row r="393114"/>
    <row r="393115"/>
    <row r="393116"/>
    <row r="393117"/>
    <row r="393118"/>
    <row r="393119"/>
    <row r="393120"/>
    <row r="393121"/>
    <row r="393122"/>
    <row r="393123"/>
    <row r="393124"/>
    <row r="393125"/>
    <row r="393126"/>
    <row r="393127"/>
    <row r="393128"/>
    <row r="393129"/>
    <row r="393130"/>
    <row r="393131"/>
    <row r="393132"/>
    <row r="393133"/>
    <row r="393134"/>
    <row r="393135"/>
    <row r="393136"/>
    <row r="393137"/>
    <row r="393138"/>
    <row r="393139"/>
    <row r="393140"/>
    <row r="393141"/>
    <row r="393142"/>
    <row r="393143"/>
    <row r="393144"/>
    <row r="393145"/>
    <row r="393146"/>
    <row r="393147"/>
    <row r="393148"/>
    <row r="393149"/>
    <row r="393150"/>
    <row r="393151"/>
    <row r="393152"/>
    <row r="393153"/>
    <row r="393154"/>
    <row r="393155"/>
    <row r="393156"/>
    <row r="393157"/>
    <row r="393158"/>
    <row r="393159"/>
    <row r="393160"/>
    <row r="393161"/>
    <row r="393162"/>
    <row r="393163"/>
    <row r="393164"/>
    <row r="393165"/>
    <row r="393166"/>
    <row r="393167"/>
    <row r="393168"/>
    <row r="393169"/>
    <row r="393170"/>
    <row r="393171"/>
    <row r="393172"/>
    <row r="393173"/>
    <row r="393174"/>
    <row r="393175"/>
    <row r="393176"/>
    <row r="393177"/>
    <row r="393178"/>
    <row r="393179"/>
    <row r="393180"/>
    <row r="393181"/>
    <row r="393182"/>
    <row r="393183"/>
    <row r="393184"/>
    <row r="393185"/>
    <row r="393186"/>
    <row r="393187"/>
    <row r="393188"/>
    <row r="393189"/>
    <row r="393190"/>
    <row r="393191"/>
    <row r="393192"/>
    <row r="393193"/>
    <row r="393194"/>
    <row r="393195"/>
    <row r="393196"/>
    <row r="393197"/>
    <row r="393198"/>
    <row r="393199"/>
    <row r="393200"/>
    <row r="393201"/>
    <row r="393202"/>
    <row r="393203"/>
    <row r="393204"/>
    <row r="393205"/>
    <row r="393206"/>
    <row r="393207"/>
    <row r="393208"/>
    <row r="393209"/>
    <row r="393210"/>
    <row r="393211"/>
    <row r="393212"/>
    <row r="393213"/>
    <row r="393214"/>
    <row r="393215"/>
    <row r="393216"/>
    <row r="393217"/>
    <row r="393218"/>
    <row r="393219"/>
    <row r="393220"/>
    <row r="393221"/>
    <row r="393222"/>
    <row r="393223"/>
    <row r="393224"/>
    <row r="393225"/>
    <row r="393226"/>
    <row r="393227"/>
    <row r="393228"/>
    <row r="393229"/>
    <row r="393230"/>
    <row r="393231"/>
    <row r="393232"/>
    <row r="393233"/>
    <row r="393234"/>
    <row r="393235"/>
    <row r="393236"/>
    <row r="393237"/>
    <row r="393238"/>
    <row r="393239"/>
    <row r="393240"/>
    <row r="393241"/>
    <row r="393242"/>
    <row r="393243"/>
    <row r="393244"/>
    <row r="393245"/>
    <row r="393246"/>
    <row r="393247"/>
    <row r="393248"/>
    <row r="393249"/>
    <row r="393250"/>
    <row r="393251"/>
    <row r="393252"/>
    <row r="393253"/>
    <row r="393254"/>
    <row r="393255"/>
    <row r="393256"/>
    <row r="393257"/>
    <row r="393258"/>
    <row r="393259"/>
    <row r="393260"/>
    <row r="393261"/>
    <row r="393262"/>
    <row r="393263"/>
    <row r="393264"/>
    <row r="393265"/>
    <row r="393266"/>
    <row r="393267"/>
    <row r="393268"/>
    <row r="393269"/>
    <row r="393270"/>
    <row r="393271"/>
    <row r="393272"/>
    <row r="393273"/>
    <row r="393274"/>
    <row r="393275"/>
    <row r="393276"/>
    <row r="393277"/>
    <row r="393278"/>
    <row r="393279"/>
    <row r="393280"/>
    <row r="393281"/>
    <row r="393282"/>
    <row r="393283"/>
    <row r="393284"/>
    <row r="393285"/>
    <row r="393286"/>
    <row r="393287"/>
    <row r="393288"/>
    <row r="393289"/>
    <row r="393290"/>
    <row r="393291"/>
    <row r="393292"/>
    <row r="393293"/>
    <row r="393294"/>
    <row r="393295"/>
    <row r="393296"/>
    <row r="393297"/>
    <row r="393298"/>
    <row r="393299"/>
    <row r="393300"/>
    <row r="393301"/>
    <row r="393302"/>
    <row r="393303"/>
    <row r="393304"/>
    <row r="393305"/>
    <row r="393306"/>
    <row r="393307"/>
    <row r="393308"/>
    <row r="393309"/>
    <row r="393310"/>
    <row r="393311"/>
    <row r="393312"/>
    <row r="393313"/>
    <row r="393314"/>
    <row r="393315"/>
    <row r="393316"/>
    <row r="393317"/>
    <row r="393318"/>
    <row r="393319"/>
    <row r="393320"/>
    <row r="393321"/>
    <row r="393322"/>
    <row r="393323"/>
    <row r="393324"/>
    <row r="393325"/>
    <row r="393326"/>
    <row r="393327"/>
    <row r="393328"/>
    <row r="393329"/>
    <row r="393330"/>
    <row r="393331"/>
    <row r="393332"/>
    <row r="393333"/>
    <row r="393334"/>
    <row r="393335"/>
    <row r="393336"/>
    <row r="393337"/>
    <row r="393338"/>
    <row r="393339"/>
    <row r="393340"/>
    <row r="393341"/>
    <row r="393342"/>
    <row r="393343"/>
    <row r="393344"/>
    <row r="393345"/>
    <row r="393346"/>
    <row r="393347"/>
    <row r="393348"/>
    <row r="393349"/>
    <row r="393350"/>
    <row r="393351"/>
    <row r="393352"/>
    <row r="393353"/>
    <row r="393354"/>
    <row r="393355"/>
    <row r="393356"/>
    <row r="393357"/>
    <row r="393358"/>
    <row r="393359"/>
    <row r="393360"/>
    <row r="393361"/>
    <row r="393362"/>
    <row r="393363"/>
    <row r="393364"/>
    <row r="393365"/>
    <row r="393366"/>
    <row r="393367"/>
    <row r="393368"/>
    <row r="393369"/>
    <row r="393370"/>
    <row r="393371"/>
    <row r="393372"/>
    <row r="393373"/>
    <row r="393374"/>
    <row r="393375"/>
    <row r="393376"/>
    <row r="393377"/>
    <row r="393378"/>
    <row r="393379"/>
    <row r="393380"/>
    <row r="393381"/>
    <row r="393382"/>
    <row r="393383"/>
    <row r="393384"/>
    <row r="393385"/>
    <row r="393386"/>
    <row r="393387"/>
    <row r="393388"/>
    <row r="393389"/>
    <row r="393390"/>
    <row r="393391"/>
    <row r="393392"/>
    <row r="393393"/>
    <row r="393394"/>
    <row r="393395"/>
    <row r="393396"/>
    <row r="393397"/>
    <row r="393398"/>
    <row r="393399"/>
    <row r="393400"/>
    <row r="393401"/>
    <row r="393402"/>
    <row r="393403"/>
    <row r="393404"/>
    <row r="393405"/>
    <row r="393406"/>
    <row r="393407"/>
    <row r="393408"/>
    <row r="393409"/>
    <row r="393410"/>
    <row r="393411"/>
    <row r="393412"/>
    <row r="393413"/>
    <row r="393414"/>
    <row r="393415"/>
    <row r="393416"/>
    <row r="393417"/>
    <row r="393418"/>
    <row r="393419"/>
    <row r="393420"/>
    <row r="393421"/>
    <row r="393422"/>
    <row r="393423"/>
    <row r="393424"/>
    <row r="393425"/>
    <row r="393426"/>
    <row r="393427"/>
    <row r="393428"/>
    <row r="393429"/>
    <row r="393430"/>
    <row r="393431"/>
    <row r="393432"/>
    <row r="393433"/>
    <row r="393434"/>
    <row r="393435"/>
    <row r="393436"/>
    <row r="393437"/>
    <row r="393438"/>
    <row r="393439"/>
    <row r="393440"/>
    <row r="393441"/>
    <row r="393442"/>
    <row r="393443"/>
    <row r="393444"/>
    <row r="393445"/>
    <row r="393446"/>
    <row r="393447"/>
    <row r="393448"/>
    <row r="393449"/>
    <row r="393450"/>
    <row r="393451"/>
    <row r="393452"/>
    <row r="393453"/>
    <row r="393454"/>
    <row r="393455"/>
    <row r="393456"/>
    <row r="393457"/>
    <row r="393458"/>
    <row r="393459"/>
    <row r="393460"/>
    <row r="393461"/>
    <row r="393462"/>
    <row r="393463"/>
    <row r="393464"/>
    <row r="393465"/>
    <row r="393466"/>
    <row r="393467"/>
    <row r="393468"/>
    <row r="393469"/>
    <row r="393470"/>
    <row r="393471"/>
    <row r="393472"/>
    <row r="393473"/>
    <row r="393474"/>
    <row r="393475"/>
    <row r="393476"/>
    <row r="393477"/>
    <row r="393478"/>
    <row r="393479"/>
    <row r="393480"/>
    <row r="393481"/>
    <row r="393482"/>
    <row r="393483"/>
    <row r="393484"/>
    <row r="393485"/>
    <row r="393486"/>
    <row r="393487"/>
    <row r="393488"/>
    <row r="393489"/>
    <row r="393490"/>
    <row r="393491"/>
    <row r="393492"/>
    <row r="393493"/>
    <row r="393494"/>
    <row r="393495"/>
    <row r="393496"/>
    <row r="393497"/>
    <row r="393498"/>
    <row r="393499"/>
    <row r="393500"/>
    <row r="393501"/>
    <row r="393502"/>
    <row r="393503"/>
    <row r="393504"/>
    <row r="393505"/>
    <row r="393506"/>
    <row r="393507"/>
    <row r="393508"/>
    <row r="393509"/>
    <row r="393510"/>
    <row r="393511"/>
    <row r="393512"/>
    <row r="393513"/>
    <row r="393514"/>
    <row r="393515"/>
    <row r="393516"/>
    <row r="393517"/>
    <row r="393518"/>
    <row r="393519"/>
    <row r="393520"/>
    <row r="393521"/>
    <row r="393522"/>
    <row r="393523"/>
    <row r="393524"/>
    <row r="393525"/>
    <row r="393526"/>
    <row r="393527"/>
    <row r="393528"/>
    <row r="393529"/>
    <row r="393530"/>
    <row r="393531"/>
    <row r="393532"/>
    <row r="393533"/>
    <row r="393534"/>
    <row r="393535"/>
    <row r="393536"/>
    <row r="393537"/>
    <row r="393538"/>
    <row r="393539"/>
    <row r="393540"/>
    <row r="393541"/>
    <row r="393542"/>
    <row r="393543"/>
    <row r="393544"/>
    <row r="393545"/>
    <row r="393546"/>
    <row r="393547"/>
    <row r="393548"/>
    <row r="393549"/>
    <row r="393550"/>
    <row r="393551"/>
    <row r="393552"/>
    <row r="393553"/>
    <row r="393554"/>
    <row r="393555"/>
    <row r="393556"/>
    <row r="393557"/>
    <row r="393558"/>
    <row r="393559"/>
    <row r="393560"/>
    <row r="393561"/>
    <row r="393562"/>
    <row r="393563"/>
    <row r="393564"/>
    <row r="393565"/>
    <row r="393566"/>
    <row r="393567"/>
    <row r="393568"/>
    <row r="393569"/>
    <row r="393570"/>
    <row r="393571"/>
    <row r="393572"/>
    <row r="393573"/>
    <row r="393574"/>
    <row r="393575"/>
    <row r="393576"/>
    <row r="393577"/>
    <row r="393578"/>
    <row r="393579"/>
    <row r="393580"/>
    <row r="393581"/>
    <row r="393582"/>
    <row r="393583"/>
    <row r="393584"/>
    <row r="393585"/>
    <row r="393586"/>
    <row r="393587"/>
    <row r="393588"/>
    <row r="393589"/>
    <row r="393590"/>
    <row r="393591"/>
    <row r="393592"/>
    <row r="393593"/>
    <row r="393594"/>
    <row r="393595"/>
    <row r="393596"/>
    <row r="393597"/>
    <row r="393598"/>
    <row r="393599"/>
    <row r="393600"/>
    <row r="393601"/>
    <row r="393602"/>
    <row r="393603"/>
    <row r="393604"/>
    <row r="393605"/>
    <row r="393606"/>
    <row r="393607"/>
    <row r="393608"/>
    <row r="393609"/>
    <row r="393610"/>
    <row r="393611"/>
    <row r="393612"/>
    <row r="393613"/>
    <row r="393614"/>
    <row r="393615"/>
    <row r="393616"/>
    <row r="393617"/>
    <row r="393618"/>
    <row r="393619"/>
    <row r="393620"/>
    <row r="393621"/>
    <row r="393622"/>
    <row r="393623"/>
    <row r="393624"/>
    <row r="393625"/>
    <row r="393626"/>
    <row r="393627"/>
    <row r="393628"/>
    <row r="393629"/>
    <row r="393630"/>
    <row r="393631"/>
    <row r="393632"/>
    <row r="393633"/>
    <row r="393634"/>
    <row r="393635"/>
    <row r="393636"/>
    <row r="393637"/>
    <row r="393638"/>
    <row r="393639"/>
    <row r="393640"/>
    <row r="393641"/>
    <row r="393642"/>
    <row r="393643"/>
    <row r="393644"/>
    <row r="393645"/>
    <row r="393646"/>
    <row r="393647"/>
    <row r="393648"/>
    <row r="393649"/>
    <row r="393650"/>
    <row r="393651"/>
    <row r="393652"/>
    <row r="393653"/>
    <row r="393654"/>
    <row r="393655"/>
    <row r="393656"/>
    <row r="393657"/>
    <row r="393658"/>
    <row r="393659"/>
    <row r="393660"/>
    <row r="393661"/>
    <row r="393662"/>
    <row r="393663"/>
    <row r="393664"/>
    <row r="393665"/>
    <row r="393666"/>
    <row r="393667"/>
    <row r="393668"/>
    <row r="393669"/>
    <row r="393670"/>
    <row r="393671"/>
    <row r="393672"/>
    <row r="393673"/>
    <row r="393674"/>
    <row r="393675"/>
    <row r="393676"/>
    <row r="393677"/>
    <row r="393678"/>
    <row r="393679"/>
    <row r="393680"/>
    <row r="393681"/>
    <row r="393682"/>
    <row r="393683"/>
    <row r="393684"/>
    <row r="393685"/>
    <row r="393686"/>
    <row r="393687"/>
    <row r="393688"/>
    <row r="393689"/>
    <row r="393690"/>
    <row r="393691"/>
    <row r="393692"/>
    <row r="393693"/>
    <row r="393694"/>
    <row r="393695"/>
    <row r="393696"/>
    <row r="393697"/>
    <row r="393698"/>
    <row r="393699"/>
    <row r="393700"/>
    <row r="393701"/>
    <row r="393702"/>
    <row r="393703"/>
    <row r="393704"/>
    <row r="393705"/>
    <row r="393706"/>
    <row r="393707"/>
    <row r="393708"/>
    <row r="393709"/>
    <row r="393710"/>
    <row r="393711"/>
    <row r="393712"/>
    <row r="393713"/>
    <row r="393714"/>
    <row r="393715"/>
    <row r="393716"/>
    <row r="393717"/>
    <row r="393718"/>
    <row r="393719"/>
    <row r="393720"/>
    <row r="393721"/>
    <row r="393722"/>
    <row r="393723"/>
    <row r="393724"/>
    <row r="393725"/>
    <row r="393726"/>
    <row r="393727"/>
    <row r="393728"/>
    <row r="393729"/>
    <row r="393730"/>
    <row r="393731"/>
    <row r="393732"/>
    <row r="393733"/>
    <row r="393734"/>
    <row r="393735"/>
    <row r="393736"/>
    <row r="393737"/>
    <row r="393738"/>
    <row r="393739"/>
    <row r="393740"/>
    <row r="393741"/>
    <row r="393742"/>
    <row r="393743"/>
    <row r="393744"/>
    <row r="393745"/>
    <row r="393746"/>
    <row r="393747"/>
    <row r="393748"/>
    <row r="393749"/>
    <row r="393750"/>
    <row r="393751"/>
    <row r="393752"/>
    <row r="393753"/>
    <row r="393754"/>
    <row r="393755"/>
    <row r="393756"/>
    <row r="393757"/>
    <row r="393758"/>
    <row r="393759"/>
    <row r="393760"/>
    <row r="393761"/>
    <row r="393762"/>
    <row r="393763"/>
    <row r="393764"/>
    <row r="393765"/>
    <row r="393766"/>
    <row r="393767"/>
    <row r="393768"/>
    <row r="393769"/>
    <row r="393770"/>
    <row r="393771"/>
    <row r="393772"/>
    <row r="393773"/>
    <row r="393774"/>
    <row r="393775"/>
    <row r="393776"/>
    <row r="393777"/>
    <row r="393778"/>
    <row r="393779"/>
    <row r="393780"/>
    <row r="393781"/>
    <row r="393782"/>
    <row r="393783"/>
    <row r="393784"/>
    <row r="393785"/>
    <row r="393786"/>
    <row r="393787"/>
    <row r="393788"/>
    <row r="393789"/>
    <row r="393790"/>
    <row r="393791"/>
    <row r="393792"/>
    <row r="393793"/>
    <row r="393794"/>
    <row r="393795"/>
    <row r="393796"/>
    <row r="393797"/>
    <row r="393798"/>
    <row r="393799"/>
    <row r="393800"/>
    <row r="393801"/>
    <row r="393802"/>
    <row r="393803"/>
    <row r="393804"/>
    <row r="393805"/>
    <row r="393806"/>
    <row r="393807"/>
    <row r="393808"/>
    <row r="393809"/>
    <row r="393810"/>
    <row r="393811"/>
    <row r="393812"/>
    <row r="393813"/>
    <row r="393814"/>
    <row r="393815"/>
    <row r="393816"/>
    <row r="393817"/>
    <row r="393818"/>
    <row r="393819"/>
    <row r="393820"/>
    <row r="393821"/>
    <row r="393822"/>
    <row r="393823"/>
    <row r="393824"/>
    <row r="393825"/>
    <row r="393826"/>
    <row r="393827"/>
    <row r="393828"/>
    <row r="393829"/>
    <row r="393830"/>
    <row r="393831"/>
    <row r="393832"/>
    <row r="393833"/>
    <row r="393834"/>
    <row r="393835"/>
    <row r="393836"/>
    <row r="393837"/>
    <row r="393838"/>
    <row r="393839"/>
    <row r="393840"/>
    <row r="393841"/>
    <row r="393842"/>
    <row r="393843"/>
    <row r="393844"/>
    <row r="393845"/>
    <row r="393846"/>
    <row r="393847"/>
    <row r="393848"/>
    <row r="393849"/>
    <row r="393850"/>
    <row r="393851"/>
    <row r="393852"/>
    <row r="393853"/>
    <row r="393854"/>
    <row r="393855"/>
    <row r="393856"/>
    <row r="393857"/>
    <row r="393858"/>
    <row r="393859"/>
    <row r="393860"/>
    <row r="393861"/>
    <row r="393862"/>
    <row r="393863"/>
    <row r="393864"/>
    <row r="393865"/>
    <row r="393866"/>
    <row r="393867"/>
    <row r="393868"/>
    <row r="393869"/>
    <row r="393870"/>
    <row r="393871"/>
    <row r="393872"/>
    <row r="393873"/>
    <row r="393874"/>
    <row r="393875"/>
    <row r="393876"/>
    <row r="393877"/>
    <row r="393878"/>
    <row r="393879"/>
    <row r="393880"/>
    <row r="393881"/>
    <row r="393882"/>
    <row r="393883"/>
    <row r="393884"/>
    <row r="393885"/>
    <row r="393886"/>
    <row r="393887"/>
    <row r="393888"/>
    <row r="393889"/>
    <row r="393890"/>
    <row r="393891"/>
    <row r="393892"/>
    <row r="393893"/>
    <row r="393894"/>
    <row r="393895"/>
    <row r="393896"/>
    <row r="393897"/>
    <row r="393898"/>
    <row r="393899"/>
    <row r="393900"/>
    <row r="393901"/>
    <row r="393902"/>
    <row r="393903"/>
    <row r="393904"/>
    <row r="393905"/>
    <row r="393906"/>
    <row r="393907"/>
    <row r="393908"/>
    <row r="393909"/>
    <row r="393910"/>
    <row r="393911"/>
    <row r="393912"/>
    <row r="393913"/>
    <row r="393914"/>
    <row r="393915"/>
    <row r="393916"/>
    <row r="393917"/>
    <row r="393918"/>
    <row r="393919"/>
    <row r="393920"/>
    <row r="393921"/>
    <row r="393922"/>
    <row r="393923"/>
    <row r="393924"/>
    <row r="393925"/>
    <row r="393926"/>
    <row r="393927"/>
    <row r="393928"/>
    <row r="393929"/>
    <row r="393930"/>
    <row r="393931"/>
    <row r="393932"/>
    <row r="393933"/>
    <row r="393934"/>
    <row r="393935"/>
    <row r="393936"/>
    <row r="393937"/>
    <row r="393938"/>
    <row r="393939"/>
    <row r="393940"/>
    <row r="393941"/>
    <row r="393942"/>
    <row r="393943"/>
    <row r="393944"/>
    <row r="393945"/>
    <row r="393946"/>
    <row r="393947"/>
    <row r="393948"/>
    <row r="393949"/>
    <row r="393950"/>
    <row r="393951"/>
    <row r="393952"/>
    <row r="393953"/>
    <row r="393954"/>
    <row r="393955"/>
    <row r="393956"/>
    <row r="393957"/>
    <row r="393958"/>
    <row r="393959"/>
    <row r="393960"/>
    <row r="393961"/>
    <row r="393962"/>
    <row r="393963"/>
    <row r="393964"/>
    <row r="393965"/>
    <row r="393966"/>
    <row r="393967"/>
    <row r="393968"/>
    <row r="393969"/>
    <row r="393970"/>
    <row r="393971"/>
    <row r="393972"/>
    <row r="393973"/>
    <row r="393974"/>
    <row r="393975"/>
    <row r="393976"/>
    <row r="393977"/>
    <row r="393978"/>
    <row r="393979"/>
    <row r="393980"/>
    <row r="393981"/>
    <row r="393982"/>
    <row r="393983"/>
    <row r="393984"/>
    <row r="393985"/>
    <row r="393986"/>
    <row r="393987"/>
    <row r="393988"/>
    <row r="393989"/>
    <row r="393990"/>
    <row r="393991"/>
    <row r="393992"/>
    <row r="393993"/>
    <row r="393994"/>
    <row r="393995"/>
    <row r="393996"/>
    <row r="393997"/>
    <row r="393998"/>
    <row r="393999"/>
    <row r="394000"/>
    <row r="394001"/>
    <row r="394002"/>
    <row r="394003"/>
    <row r="394004"/>
    <row r="394005"/>
    <row r="394006"/>
    <row r="394007"/>
    <row r="394008"/>
    <row r="394009"/>
    <row r="394010"/>
    <row r="394011"/>
    <row r="394012"/>
    <row r="394013"/>
    <row r="394014"/>
    <row r="394015"/>
    <row r="394016"/>
    <row r="394017"/>
    <row r="394018"/>
    <row r="394019"/>
    <row r="394020"/>
    <row r="394021"/>
    <row r="394022"/>
    <row r="394023"/>
    <row r="394024"/>
    <row r="394025"/>
    <row r="394026"/>
    <row r="394027"/>
    <row r="394028"/>
    <row r="394029"/>
    <row r="394030"/>
    <row r="394031"/>
    <row r="394032"/>
    <row r="394033"/>
    <row r="394034"/>
    <row r="394035"/>
    <row r="394036"/>
    <row r="394037"/>
    <row r="394038"/>
    <row r="394039"/>
    <row r="394040"/>
    <row r="394041"/>
    <row r="394042"/>
    <row r="394043"/>
    <row r="394044"/>
    <row r="394045"/>
    <row r="394046"/>
    <row r="394047"/>
    <row r="394048"/>
    <row r="394049"/>
    <row r="394050"/>
    <row r="394051"/>
    <row r="394052"/>
    <row r="394053"/>
    <row r="394054"/>
    <row r="394055"/>
    <row r="394056"/>
    <row r="394057"/>
    <row r="394058"/>
    <row r="394059"/>
    <row r="394060"/>
    <row r="394061"/>
    <row r="394062"/>
    <row r="394063"/>
    <row r="394064"/>
    <row r="394065"/>
    <row r="394066"/>
    <row r="394067"/>
    <row r="394068"/>
    <row r="394069"/>
    <row r="394070"/>
    <row r="394071"/>
    <row r="394072"/>
    <row r="394073"/>
    <row r="394074"/>
    <row r="394075"/>
    <row r="394076"/>
    <row r="394077"/>
    <row r="394078"/>
    <row r="394079"/>
    <row r="394080"/>
    <row r="394081"/>
    <row r="394082"/>
    <row r="394083"/>
    <row r="394084"/>
    <row r="394085"/>
    <row r="394086"/>
    <row r="394087"/>
    <row r="394088"/>
    <row r="394089"/>
    <row r="394090"/>
    <row r="394091"/>
    <row r="394092"/>
    <row r="394093"/>
    <row r="394094"/>
    <row r="394095"/>
    <row r="394096"/>
    <row r="394097"/>
    <row r="394098"/>
    <row r="394099"/>
    <row r="394100"/>
    <row r="394101"/>
    <row r="394102"/>
    <row r="394103"/>
    <row r="394104"/>
    <row r="394105"/>
    <row r="394106"/>
    <row r="394107"/>
    <row r="394108"/>
    <row r="394109"/>
    <row r="394110"/>
    <row r="394111"/>
    <row r="394112"/>
    <row r="394113"/>
    <row r="394114"/>
    <row r="394115"/>
    <row r="394116"/>
    <row r="394117"/>
    <row r="394118"/>
    <row r="394119"/>
    <row r="394120"/>
    <row r="394121"/>
    <row r="394122"/>
    <row r="394123"/>
    <row r="394124"/>
    <row r="394125"/>
    <row r="394126"/>
    <row r="394127"/>
    <row r="394128"/>
    <row r="394129"/>
    <row r="394130"/>
    <row r="394131"/>
    <row r="394132"/>
    <row r="394133"/>
    <row r="394134"/>
    <row r="394135"/>
    <row r="394136"/>
    <row r="394137"/>
    <row r="394138"/>
    <row r="394139"/>
    <row r="394140"/>
    <row r="394141"/>
    <row r="394142"/>
    <row r="394143"/>
    <row r="394144"/>
    <row r="394145"/>
    <row r="394146"/>
    <row r="394147"/>
    <row r="394148"/>
    <row r="394149"/>
    <row r="394150"/>
    <row r="394151"/>
    <row r="394152"/>
    <row r="394153"/>
    <row r="394154"/>
    <row r="394155"/>
    <row r="394156"/>
    <row r="394157"/>
    <row r="394158"/>
    <row r="394159"/>
    <row r="394160"/>
    <row r="394161"/>
    <row r="394162"/>
    <row r="394163"/>
    <row r="394164"/>
    <row r="394165"/>
    <row r="394166"/>
    <row r="394167"/>
    <row r="394168"/>
    <row r="394169"/>
    <row r="394170"/>
    <row r="394171"/>
    <row r="394172"/>
    <row r="394173"/>
    <row r="394174"/>
    <row r="394175"/>
    <row r="394176"/>
    <row r="394177"/>
    <row r="394178"/>
    <row r="394179"/>
    <row r="394180"/>
    <row r="394181"/>
    <row r="394182"/>
    <row r="394183"/>
    <row r="394184"/>
    <row r="394185"/>
    <row r="394186"/>
    <row r="394187"/>
    <row r="394188"/>
    <row r="394189"/>
    <row r="394190"/>
    <row r="394191"/>
    <row r="394192"/>
    <row r="394193"/>
    <row r="394194"/>
    <row r="394195"/>
    <row r="394196"/>
    <row r="394197"/>
    <row r="394198"/>
    <row r="394199"/>
    <row r="394200"/>
    <row r="394201"/>
    <row r="394202"/>
    <row r="394203"/>
    <row r="394204"/>
    <row r="394205"/>
    <row r="394206"/>
    <row r="394207"/>
    <row r="394208"/>
    <row r="394209"/>
    <row r="394210"/>
    <row r="394211"/>
    <row r="394212"/>
    <row r="394213"/>
    <row r="394214"/>
    <row r="394215"/>
    <row r="394216"/>
    <row r="394217"/>
    <row r="394218"/>
    <row r="394219"/>
    <row r="394220"/>
    <row r="394221"/>
    <row r="394222"/>
    <row r="394223"/>
    <row r="394224"/>
    <row r="394225"/>
    <row r="394226"/>
    <row r="394227"/>
    <row r="394228"/>
    <row r="394229"/>
    <row r="394230"/>
    <row r="394231"/>
    <row r="394232"/>
    <row r="394233"/>
    <row r="394234"/>
    <row r="394235"/>
    <row r="394236"/>
    <row r="394237"/>
    <row r="394238"/>
    <row r="394239"/>
    <row r="394240"/>
    <row r="394241"/>
    <row r="394242"/>
    <row r="394243"/>
    <row r="394244"/>
    <row r="394245"/>
    <row r="394246"/>
    <row r="394247"/>
    <row r="394248"/>
    <row r="394249"/>
    <row r="394250"/>
    <row r="394251"/>
    <row r="394252"/>
    <row r="394253"/>
    <row r="394254"/>
    <row r="394255"/>
    <row r="394256"/>
    <row r="394257"/>
    <row r="394258"/>
    <row r="394259"/>
    <row r="394260"/>
    <row r="394261"/>
    <row r="394262"/>
    <row r="394263"/>
    <row r="394264"/>
    <row r="394265"/>
    <row r="394266"/>
    <row r="394267"/>
    <row r="394268"/>
    <row r="394269"/>
    <row r="394270"/>
    <row r="394271"/>
    <row r="394272"/>
    <row r="394273"/>
    <row r="394274"/>
    <row r="394275"/>
    <row r="394276"/>
    <row r="394277"/>
    <row r="394278"/>
    <row r="394279"/>
    <row r="394280"/>
    <row r="394281"/>
    <row r="394282"/>
    <row r="394283"/>
    <row r="394284"/>
    <row r="394285"/>
    <row r="394286"/>
    <row r="394287"/>
    <row r="394288"/>
    <row r="394289"/>
    <row r="394290"/>
    <row r="394291"/>
    <row r="394292"/>
    <row r="394293"/>
    <row r="394294"/>
    <row r="394295"/>
    <row r="394296"/>
    <row r="394297"/>
    <row r="394298"/>
    <row r="394299"/>
    <row r="394300"/>
    <row r="394301"/>
    <row r="394302"/>
    <row r="394303"/>
    <row r="394304"/>
    <row r="394305"/>
    <row r="394306"/>
    <row r="394307"/>
    <row r="394308"/>
    <row r="394309"/>
    <row r="394310"/>
    <row r="394311"/>
    <row r="394312"/>
    <row r="394313"/>
    <row r="394314"/>
    <row r="394315"/>
    <row r="394316"/>
    <row r="394317"/>
    <row r="394318"/>
    <row r="394319"/>
    <row r="394320"/>
    <row r="394321"/>
    <row r="394322"/>
    <row r="394323"/>
    <row r="394324"/>
    <row r="394325"/>
    <row r="394326"/>
    <row r="394327"/>
    <row r="394328"/>
    <row r="394329"/>
    <row r="394330"/>
    <row r="394331"/>
    <row r="394332"/>
    <row r="394333"/>
    <row r="394334"/>
    <row r="394335"/>
    <row r="394336"/>
    <row r="394337"/>
    <row r="394338"/>
    <row r="394339"/>
    <row r="394340"/>
    <row r="394341"/>
    <row r="394342"/>
    <row r="394343"/>
    <row r="394344"/>
    <row r="394345"/>
    <row r="394346"/>
    <row r="394347"/>
    <row r="394348"/>
    <row r="394349"/>
    <row r="394350"/>
    <row r="394351"/>
    <row r="394352"/>
    <row r="394353"/>
    <row r="394354"/>
    <row r="394355"/>
    <row r="394356"/>
    <row r="394357"/>
    <row r="394358"/>
    <row r="394359"/>
    <row r="394360"/>
    <row r="394361"/>
    <row r="394362"/>
    <row r="394363"/>
    <row r="394364"/>
    <row r="394365"/>
    <row r="394366"/>
    <row r="394367"/>
    <row r="394368"/>
    <row r="394369"/>
    <row r="394370"/>
    <row r="394371"/>
    <row r="394372"/>
    <row r="394373"/>
    <row r="394374"/>
    <row r="394375"/>
    <row r="394376"/>
    <row r="394377"/>
    <row r="394378"/>
    <row r="394379"/>
    <row r="394380"/>
    <row r="394381"/>
    <row r="394382"/>
    <row r="394383"/>
    <row r="394384"/>
    <row r="394385"/>
    <row r="394386"/>
    <row r="394387"/>
    <row r="394388"/>
    <row r="394389"/>
    <row r="394390"/>
    <row r="394391"/>
    <row r="394392"/>
    <row r="394393"/>
    <row r="394394"/>
    <row r="394395"/>
    <row r="394396"/>
    <row r="394397"/>
    <row r="394398"/>
    <row r="394399"/>
    <row r="394400"/>
    <row r="394401"/>
    <row r="394402"/>
    <row r="394403"/>
    <row r="394404"/>
    <row r="394405"/>
    <row r="394406"/>
    <row r="394407"/>
    <row r="394408"/>
    <row r="394409"/>
    <row r="394410"/>
    <row r="394411"/>
    <row r="394412"/>
    <row r="394413"/>
    <row r="394414"/>
    <row r="394415"/>
    <row r="394416"/>
    <row r="394417"/>
    <row r="394418"/>
    <row r="394419"/>
    <row r="394420"/>
    <row r="394421"/>
    <row r="394422"/>
    <row r="394423"/>
    <row r="394424"/>
    <row r="394425"/>
    <row r="394426"/>
    <row r="394427"/>
    <row r="394428"/>
    <row r="394429"/>
    <row r="394430"/>
    <row r="394431"/>
    <row r="394432"/>
    <row r="394433"/>
    <row r="394434"/>
    <row r="394435"/>
    <row r="394436"/>
    <row r="394437"/>
    <row r="394438"/>
    <row r="394439"/>
    <row r="394440"/>
    <row r="394441"/>
    <row r="394442"/>
    <row r="394443"/>
    <row r="394444"/>
    <row r="394445"/>
    <row r="394446"/>
    <row r="394447"/>
    <row r="394448"/>
    <row r="394449"/>
    <row r="394450"/>
    <row r="394451"/>
    <row r="394452"/>
    <row r="394453"/>
    <row r="394454"/>
    <row r="394455"/>
    <row r="394456"/>
    <row r="394457"/>
    <row r="394458"/>
    <row r="394459"/>
    <row r="394460"/>
    <row r="394461"/>
    <row r="394462"/>
    <row r="394463"/>
    <row r="394464"/>
    <row r="394465"/>
    <row r="394466"/>
    <row r="394467"/>
    <row r="394468"/>
    <row r="394469"/>
    <row r="394470"/>
    <row r="394471"/>
    <row r="394472"/>
    <row r="394473"/>
    <row r="394474"/>
    <row r="394475"/>
    <row r="394476"/>
    <row r="394477"/>
    <row r="394478"/>
    <row r="394479"/>
    <row r="394480"/>
    <row r="394481"/>
    <row r="394482"/>
    <row r="394483"/>
    <row r="394484"/>
    <row r="394485"/>
    <row r="394486"/>
    <row r="394487"/>
    <row r="394488"/>
    <row r="394489"/>
    <row r="394490"/>
    <row r="394491"/>
    <row r="394492"/>
    <row r="394493"/>
    <row r="394494"/>
    <row r="394495"/>
    <row r="394496"/>
    <row r="394497"/>
    <row r="394498"/>
    <row r="394499"/>
    <row r="394500"/>
    <row r="394501"/>
    <row r="394502"/>
    <row r="394503"/>
    <row r="394504"/>
    <row r="394505"/>
    <row r="394506"/>
    <row r="394507"/>
    <row r="394508"/>
    <row r="394509"/>
    <row r="394510"/>
    <row r="394511"/>
    <row r="394512"/>
    <row r="394513"/>
    <row r="394514"/>
    <row r="394515"/>
    <row r="394516"/>
    <row r="394517"/>
    <row r="394518"/>
    <row r="394519"/>
    <row r="394520"/>
    <row r="394521"/>
    <row r="394522"/>
    <row r="394523"/>
    <row r="394524"/>
    <row r="394525"/>
    <row r="394526"/>
    <row r="394527"/>
    <row r="394528"/>
    <row r="394529"/>
    <row r="394530"/>
    <row r="394531"/>
    <row r="394532"/>
    <row r="394533"/>
    <row r="394534"/>
    <row r="394535"/>
    <row r="394536"/>
    <row r="394537"/>
    <row r="394538"/>
    <row r="394539"/>
    <row r="394540"/>
    <row r="394541"/>
    <row r="394542"/>
    <row r="394543"/>
    <row r="394544"/>
    <row r="394545"/>
    <row r="394546"/>
    <row r="394547"/>
    <row r="394548"/>
    <row r="394549"/>
    <row r="394550"/>
    <row r="394551"/>
    <row r="394552"/>
    <row r="394553"/>
    <row r="394554"/>
    <row r="394555"/>
    <row r="394556"/>
    <row r="394557"/>
    <row r="394558"/>
    <row r="394559"/>
    <row r="394560"/>
    <row r="394561"/>
    <row r="394562"/>
    <row r="394563"/>
    <row r="394564"/>
    <row r="394565"/>
    <row r="394566"/>
    <row r="394567"/>
    <row r="394568"/>
    <row r="394569"/>
    <row r="394570"/>
    <row r="394571"/>
    <row r="394572"/>
    <row r="394573"/>
    <row r="394574"/>
    <row r="394575"/>
    <row r="394576"/>
    <row r="394577"/>
    <row r="394578"/>
    <row r="394579"/>
    <row r="394580"/>
    <row r="394581"/>
    <row r="394582"/>
    <row r="394583"/>
    <row r="394584"/>
    <row r="394585"/>
    <row r="394586"/>
    <row r="394587"/>
    <row r="394588"/>
    <row r="394589"/>
    <row r="394590"/>
    <row r="394591"/>
    <row r="394592"/>
    <row r="394593"/>
    <row r="394594"/>
    <row r="394595"/>
    <row r="394596"/>
    <row r="394597"/>
    <row r="394598"/>
    <row r="394599"/>
    <row r="394600"/>
    <row r="394601"/>
    <row r="394602"/>
    <row r="394603"/>
    <row r="394604"/>
    <row r="394605"/>
    <row r="394606"/>
    <row r="394607"/>
    <row r="394608"/>
    <row r="394609"/>
    <row r="394610"/>
    <row r="394611"/>
    <row r="394612"/>
    <row r="394613"/>
    <row r="394614"/>
    <row r="394615"/>
    <row r="394616"/>
    <row r="394617"/>
    <row r="394618"/>
    <row r="394619"/>
    <row r="394620"/>
    <row r="394621"/>
    <row r="394622"/>
    <row r="394623"/>
    <row r="394624"/>
    <row r="394625"/>
    <row r="394626"/>
    <row r="394627"/>
    <row r="394628"/>
    <row r="394629"/>
    <row r="394630"/>
    <row r="394631"/>
    <row r="394632"/>
    <row r="394633"/>
    <row r="394634"/>
    <row r="394635"/>
    <row r="394636"/>
    <row r="394637"/>
    <row r="394638"/>
    <row r="394639"/>
    <row r="394640"/>
    <row r="394641"/>
    <row r="394642"/>
    <row r="394643"/>
    <row r="394644"/>
    <row r="394645"/>
    <row r="394646"/>
    <row r="394647"/>
    <row r="394648"/>
    <row r="394649"/>
    <row r="394650"/>
    <row r="394651"/>
    <row r="394652"/>
    <row r="394653"/>
    <row r="394654"/>
    <row r="394655"/>
    <row r="394656"/>
    <row r="394657"/>
    <row r="394658"/>
    <row r="394659"/>
    <row r="394660"/>
    <row r="394661"/>
    <row r="394662"/>
    <row r="394663"/>
    <row r="394664"/>
    <row r="394665"/>
    <row r="394666"/>
    <row r="394667"/>
    <row r="394668"/>
    <row r="394669"/>
    <row r="394670"/>
    <row r="394671"/>
    <row r="394672"/>
    <row r="394673"/>
    <row r="394674"/>
    <row r="394675"/>
    <row r="394676"/>
    <row r="394677"/>
    <row r="394678"/>
    <row r="394679"/>
    <row r="394680"/>
    <row r="394681"/>
    <row r="394682"/>
    <row r="394683"/>
    <row r="394684"/>
    <row r="394685"/>
    <row r="394686"/>
    <row r="394687"/>
    <row r="394688"/>
    <row r="394689"/>
    <row r="394690"/>
    <row r="394691"/>
    <row r="394692"/>
    <row r="394693"/>
    <row r="394694"/>
    <row r="394695"/>
    <row r="394696"/>
    <row r="394697"/>
    <row r="394698"/>
    <row r="394699"/>
    <row r="394700"/>
    <row r="394701"/>
    <row r="394702"/>
    <row r="394703"/>
    <row r="394704"/>
    <row r="394705"/>
    <row r="394706"/>
    <row r="394707"/>
    <row r="394708"/>
    <row r="394709"/>
    <row r="394710"/>
    <row r="394711"/>
    <row r="394712"/>
    <row r="394713"/>
    <row r="394714"/>
    <row r="394715"/>
    <row r="394716"/>
    <row r="394717"/>
    <row r="394718"/>
    <row r="394719"/>
    <row r="394720"/>
    <row r="394721"/>
    <row r="394722"/>
    <row r="394723"/>
    <row r="394724"/>
    <row r="394725"/>
    <row r="394726"/>
    <row r="394727"/>
    <row r="394728"/>
    <row r="394729"/>
    <row r="394730"/>
    <row r="394731"/>
    <row r="394732"/>
    <row r="394733"/>
    <row r="394734"/>
    <row r="394735"/>
    <row r="394736"/>
    <row r="394737"/>
    <row r="394738"/>
    <row r="394739"/>
    <row r="394740"/>
    <row r="394741"/>
    <row r="394742"/>
    <row r="394743"/>
    <row r="394744"/>
    <row r="394745"/>
    <row r="394746"/>
    <row r="394747"/>
    <row r="394748"/>
    <row r="394749"/>
    <row r="394750"/>
    <row r="394751"/>
    <row r="394752"/>
    <row r="394753"/>
    <row r="394754"/>
    <row r="394755"/>
    <row r="394756"/>
    <row r="394757"/>
    <row r="394758"/>
    <row r="394759"/>
    <row r="394760"/>
    <row r="394761"/>
    <row r="394762"/>
    <row r="394763"/>
    <row r="394764"/>
    <row r="394765"/>
    <row r="394766"/>
    <row r="394767"/>
    <row r="394768"/>
    <row r="394769"/>
    <row r="394770"/>
    <row r="394771"/>
    <row r="394772"/>
    <row r="394773"/>
    <row r="394774"/>
    <row r="394775"/>
    <row r="394776"/>
    <row r="394777"/>
    <row r="394778"/>
    <row r="394779"/>
    <row r="394780"/>
    <row r="394781"/>
    <row r="394782"/>
    <row r="394783"/>
    <row r="394784"/>
    <row r="394785"/>
    <row r="394786"/>
    <row r="394787"/>
    <row r="394788"/>
    <row r="394789"/>
    <row r="394790"/>
    <row r="394791"/>
    <row r="394792"/>
    <row r="394793"/>
    <row r="394794"/>
    <row r="394795"/>
    <row r="394796"/>
    <row r="394797"/>
    <row r="394798"/>
    <row r="394799"/>
    <row r="394800"/>
    <row r="394801"/>
    <row r="394802"/>
    <row r="394803"/>
    <row r="394804"/>
    <row r="394805"/>
    <row r="394806"/>
    <row r="394807"/>
    <row r="394808"/>
    <row r="394809"/>
    <row r="394810"/>
    <row r="394811"/>
    <row r="394812"/>
    <row r="394813"/>
    <row r="394814"/>
    <row r="394815"/>
    <row r="394816"/>
    <row r="394817"/>
    <row r="394818"/>
    <row r="394819"/>
    <row r="394820"/>
    <row r="394821"/>
    <row r="394822"/>
    <row r="394823"/>
    <row r="394824"/>
    <row r="394825"/>
    <row r="394826"/>
    <row r="394827"/>
    <row r="394828"/>
    <row r="394829"/>
    <row r="394830"/>
    <row r="394831"/>
    <row r="394832"/>
    <row r="394833"/>
    <row r="394834"/>
    <row r="394835"/>
    <row r="394836"/>
    <row r="394837"/>
    <row r="394838"/>
    <row r="394839"/>
    <row r="394840"/>
    <row r="394841"/>
    <row r="394842"/>
    <row r="394843"/>
    <row r="394844"/>
    <row r="394845"/>
    <row r="394846"/>
    <row r="394847"/>
    <row r="394848"/>
    <row r="394849"/>
    <row r="394850"/>
    <row r="394851"/>
    <row r="394852"/>
    <row r="394853"/>
    <row r="394854"/>
    <row r="394855"/>
    <row r="394856"/>
    <row r="394857"/>
    <row r="394858"/>
    <row r="394859"/>
    <row r="394860"/>
    <row r="394861"/>
    <row r="394862"/>
    <row r="394863"/>
    <row r="394864"/>
    <row r="394865"/>
    <row r="394866"/>
    <row r="394867"/>
    <row r="394868"/>
    <row r="394869"/>
    <row r="394870"/>
    <row r="394871"/>
    <row r="394872"/>
    <row r="394873"/>
    <row r="394874"/>
    <row r="394875"/>
    <row r="394876"/>
    <row r="394877"/>
    <row r="394878"/>
    <row r="394879"/>
    <row r="394880"/>
    <row r="394881"/>
    <row r="394882"/>
    <row r="394883"/>
    <row r="394884"/>
    <row r="394885"/>
    <row r="394886"/>
    <row r="394887"/>
    <row r="394888"/>
    <row r="394889"/>
    <row r="394890"/>
    <row r="394891"/>
    <row r="394892"/>
    <row r="394893"/>
    <row r="394894"/>
    <row r="394895"/>
    <row r="394896"/>
    <row r="394897"/>
    <row r="394898"/>
    <row r="394899"/>
    <row r="394900"/>
    <row r="394901"/>
    <row r="394902"/>
    <row r="394903"/>
    <row r="394904"/>
    <row r="394905"/>
    <row r="394906"/>
    <row r="394907"/>
    <row r="394908"/>
    <row r="394909"/>
    <row r="394910"/>
    <row r="394911"/>
    <row r="394912"/>
    <row r="394913"/>
    <row r="394914"/>
    <row r="394915"/>
    <row r="394916"/>
    <row r="394917"/>
    <row r="394918"/>
    <row r="394919"/>
    <row r="394920"/>
    <row r="394921"/>
    <row r="394922"/>
    <row r="394923"/>
    <row r="394924"/>
    <row r="394925"/>
    <row r="394926"/>
    <row r="394927"/>
    <row r="394928"/>
    <row r="394929"/>
    <row r="394930"/>
    <row r="394931"/>
    <row r="394932"/>
    <row r="394933"/>
    <row r="394934"/>
    <row r="394935"/>
    <row r="394936"/>
    <row r="394937"/>
    <row r="394938"/>
    <row r="394939"/>
    <row r="394940"/>
    <row r="394941"/>
    <row r="394942"/>
    <row r="394943"/>
    <row r="394944"/>
    <row r="394945"/>
    <row r="394946"/>
    <row r="394947"/>
    <row r="394948"/>
    <row r="394949"/>
    <row r="394950"/>
    <row r="394951"/>
    <row r="394952"/>
    <row r="394953"/>
    <row r="394954"/>
    <row r="394955"/>
    <row r="394956"/>
    <row r="394957"/>
    <row r="394958"/>
    <row r="394959"/>
    <row r="394960"/>
    <row r="394961"/>
    <row r="394962"/>
    <row r="394963"/>
    <row r="394964"/>
    <row r="394965"/>
    <row r="394966"/>
    <row r="394967"/>
    <row r="394968"/>
    <row r="394969"/>
    <row r="394970"/>
    <row r="394971"/>
    <row r="394972"/>
    <row r="394973"/>
    <row r="394974"/>
    <row r="394975"/>
    <row r="394976"/>
    <row r="394977"/>
    <row r="394978"/>
    <row r="394979"/>
    <row r="394980"/>
    <row r="394981"/>
    <row r="394982"/>
    <row r="394983"/>
    <row r="394984"/>
    <row r="394985"/>
    <row r="394986"/>
    <row r="394987"/>
    <row r="394988"/>
    <row r="394989"/>
    <row r="394990"/>
    <row r="394991"/>
    <row r="394992"/>
    <row r="394993"/>
    <row r="394994"/>
    <row r="394995"/>
    <row r="394996"/>
    <row r="394997"/>
    <row r="394998"/>
    <row r="394999"/>
    <row r="395000"/>
    <row r="395001"/>
    <row r="395002"/>
    <row r="395003"/>
    <row r="395004"/>
    <row r="395005"/>
    <row r="395006"/>
    <row r="395007"/>
    <row r="395008"/>
    <row r="395009"/>
    <row r="395010"/>
    <row r="395011"/>
    <row r="395012"/>
    <row r="395013"/>
    <row r="395014"/>
    <row r="395015"/>
    <row r="395016"/>
    <row r="395017"/>
    <row r="395018"/>
    <row r="395019"/>
    <row r="395020"/>
    <row r="395021"/>
    <row r="395022"/>
    <row r="395023"/>
    <row r="395024"/>
    <row r="395025"/>
    <row r="395026"/>
    <row r="395027"/>
    <row r="395028"/>
    <row r="395029"/>
    <row r="395030"/>
    <row r="395031"/>
    <row r="395032"/>
    <row r="395033"/>
    <row r="395034"/>
    <row r="395035"/>
    <row r="395036"/>
    <row r="395037"/>
    <row r="395038"/>
    <row r="395039"/>
    <row r="395040"/>
    <row r="395041"/>
    <row r="395042"/>
    <row r="395043"/>
    <row r="395044"/>
    <row r="395045"/>
    <row r="395046"/>
    <row r="395047"/>
    <row r="395048"/>
    <row r="395049"/>
    <row r="395050"/>
    <row r="395051"/>
    <row r="395052"/>
    <row r="395053"/>
    <row r="395054"/>
    <row r="395055"/>
    <row r="395056"/>
    <row r="395057"/>
    <row r="395058"/>
    <row r="395059"/>
    <row r="395060"/>
    <row r="395061"/>
    <row r="395062"/>
    <row r="395063"/>
    <row r="395064"/>
    <row r="395065"/>
    <row r="395066"/>
    <row r="395067"/>
    <row r="395068"/>
    <row r="395069"/>
    <row r="395070"/>
    <row r="395071"/>
    <row r="395072"/>
    <row r="395073"/>
    <row r="395074"/>
    <row r="395075"/>
    <row r="395076"/>
    <row r="395077"/>
    <row r="395078"/>
    <row r="395079"/>
    <row r="395080"/>
    <row r="395081"/>
    <row r="395082"/>
    <row r="395083"/>
    <row r="395084"/>
    <row r="395085"/>
    <row r="395086"/>
    <row r="395087"/>
    <row r="395088"/>
    <row r="395089"/>
    <row r="395090"/>
    <row r="395091"/>
    <row r="395092"/>
    <row r="395093"/>
    <row r="395094"/>
    <row r="395095"/>
    <row r="395096"/>
    <row r="395097"/>
    <row r="395098"/>
    <row r="395099"/>
    <row r="395100"/>
    <row r="395101"/>
    <row r="395102"/>
    <row r="395103"/>
    <row r="395104"/>
    <row r="395105"/>
    <row r="395106"/>
    <row r="395107"/>
    <row r="395108"/>
    <row r="395109"/>
    <row r="395110"/>
    <row r="395111"/>
    <row r="395112"/>
    <row r="395113"/>
    <row r="395114"/>
    <row r="395115"/>
    <row r="395116"/>
    <row r="395117"/>
    <row r="395118"/>
    <row r="395119"/>
    <row r="395120"/>
    <row r="395121"/>
    <row r="395122"/>
    <row r="395123"/>
    <row r="395124"/>
    <row r="395125"/>
    <row r="395126"/>
    <row r="395127"/>
    <row r="395128"/>
    <row r="395129"/>
    <row r="395130"/>
    <row r="395131"/>
    <row r="395132"/>
    <row r="395133"/>
    <row r="395134"/>
    <row r="395135"/>
    <row r="395136"/>
    <row r="395137"/>
    <row r="395138"/>
    <row r="395139"/>
    <row r="395140"/>
    <row r="395141"/>
    <row r="395142"/>
    <row r="395143"/>
    <row r="395144"/>
    <row r="395145"/>
    <row r="395146"/>
    <row r="395147"/>
    <row r="395148"/>
    <row r="395149"/>
    <row r="395150"/>
    <row r="395151"/>
    <row r="395152"/>
    <row r="395153"/>
    <row r="395154"/>
    <row r="395155"/>
    <row r="395156"/>
    <row r="395157"/>
    <row r="395158"/>
    <row r="395159"/>
    <row r="395160"/>
    <row r="395161"/>
    <row r="395162"/>
    <row r="395163"/>
    <row r="395164"/>
    <row r="395165"/>
    <row r="395166"/>
    <row r="395167"/>
    <row r="395168"/>
    <row r="395169"/>
    <row r="395170"/>
    <row r="395171"/>
    <row r="395172"/>
    <row r="395173"/>
    <row r="395174"/>
    <row r="395175"/>
    <row r="395176"/>
    <row r="395177"/>
    <row r="395178"/>
    <row r="395179"/>
    <row r="395180"/>
    <row r="395181"/>
    <row r="395182"/>
    <row r="395183"/>
    <row r="395184"/>
    <row r="395185"/>
    <row r="395186"/>
    <row r="395187"/>
    <row r="395188"/>
    <row r="395189"/>
    <row r="395190"/>
    <row r="395191"/>
    <row r="395192"/>
    <row r="395193"/>
    <row r="395194"/>
    <row r="395195"/>
    <row r="395196"/>
    <row r="395197"/>
    <row r="395198"/>
    <row r="395199"/>
    <row r="395200"/>
    <row r="395201"/>
    <row r="395202"/>
    <row r="395203"/>
    <row r="395204"/>
    <row r="395205"/>
    <row r="395206"/>
    <row r="395207"/>
    <row r="395208"/>
    <row r="395209"/>
    <row r="395210"/>
    <row r="395211"/>
    <row r="395212"/>
    <row r="395213"/>
    <row r="395214"/>
    <row r="395215"/>
    <row r="395216"/>
    <row r="395217"/>
    <row r="395218"/>
    <row r="395219"/>
    <row r="395220"/>
    <row r="395221"/>
    <row r="395222"/>
    <row r="395223"/>
    <row r="395224"/>
    <row r="395225"/>
    <row r="395226"/>
    <row r="395227"/>
    <row r="395228"/>
    <row r="395229"/>
    <row r="395230"/>
    <row r="395231"/>
    <row r="395232"/>
    <row r="395233"/>
    <row r="395234"/>
    <row r="395235"/>
    <row r="395236"/>
    <row r="395237"/>
    <row r="395238"/>
    <row r="395239"/>
    <row r="395240"/>
    <row r="395241"/>
    <row r="395242"/>
    <row r="395243"/>
    <row r="395244"/>
    <row r="395245"/>
    <row r="395246"/>
    <row r="395247"/>
    <row r="395248"/>
    <row r="395249"/>
    <row r="395250"/>
    <row r="395251"/>
    <row r="395252"/>
    <row r="395253"/>
    <row r="395254"/>
    <row r="395255"/>
    <row r="395256"/>
    <row r="395257"/>
    <row r="395258"/>
    <row r="395259"/>
    <row r="395260"/>
    <row r="395261"/>
    <row r="395262"/>
    <row r="395263"/>
    <row r="395264"/>
    <row r="395265"/>
    <row r="395266"/>
    <row r="395267"/>
    <row r="395268"/>
    <row r="395269"/>
    <row r="395270"/>
    <row r="395271"/>
    <row r="395272"/>
    <row r="395273"/>
    <row r="395274"/>
    <row r="395275"/>
    <row r="395276"/>
    <row r="395277"/>
    <row r="395278"/>
    <row r="395279"/>
    <row r="395280"/>
    <row r="395281"/>
    <row r="395282"/>
    <row r="395283"/>
    <row r="395284"/>
    <row r="395285"/>
    <row r="395286"/>
    <row r="395287"/>
    <row r="395288"/>
    <row r="395289"/>
    <row r="395290"/>
    <row r="395291"/>
    <row r="395292"/>
    <row r="395293"/>
    <row r="395294"/>
    <row r="395295"/>
    <row r="395296"/>
    <row r="395297"/>
    <row r="395298"/>
    <row r="395299"/>
    <row r="395300"/>
    <row r="395301"/>
    <row r="395302"/>
    <row r="395303"/>
    <row r="395304"/>
    <row r="395305"/>
    <row r="395306"/>
    <row r="395307"/>
    <row r="395308"/>
    <row r="395309"/>
    <row r="395310"/>
    <row r="395311"/>
    <row r="395312"/>
    <row r="395313"/>
    <row r="395314"/>
    <row r="395315"/>
    <row r="395316"/>
    <row r="395317"/>
    <row r="395318"/>
    <row r="395319"/>
    <row r="395320"/>
    <row r="395321"/>
    <row r="395322"/>
    <row r="395323"/>
    <row r="395324"/>
    <row r="395325"/>
    <row r="395326"/>
    <row r="395327"/>
    <row r="395328"/>
    <row r="395329"/>
    <row r="395330"/>
    <row r="395331"/>
    <row r="395332"/>
    <row r="395333"/>
    <row r="395334"/>
    <row r="395335"/>
    <row r="395336"/>
    <row r="395337"/>
    <row r="395338"/>
    <row r="395339"/>
    <row r="395340"/>
    <row r="395341"/>
    <row r="395342"/>
    <row r="395343"/>
    <row r="395344"/>
    <row r="395345"/>
    <row r="395346"/>
    <row r="395347"/>
    <row r="395348"/>
    <row r="395349"/>
    <row r="395350"/>
    <row r="395351"/>
    <row r="395352"/>
    <row r="395353"/>
    <row r="395354"/>
    <row r="395355"/>
    <row r="395356"/>
    <row r="395357"/>
    <row r="395358"/>
    <row r="395359"/>
    <row r="395360"/>
    <row r="395361"/>
    <row r="395362"/>
    <row r="395363"/>
    <row r="395364"/>
    <row r="395365"/>
    <row r="395366"/>
    <row r="395367"/>
    <row r="395368"/>
    <row r="395369"/>
    <row r="395370"/>
    <row r="395371"/>
    <row r="395372"/>
    <row r="395373"/>
    <row r="395374"/>
    <row r="395375"/>
    <row r="395376"/>
    <row r="395377"/>
    <row r="395378"/>
    <row r="395379"/>
    <row r="395380"/>
    <row r="395381"/>
    <row r="395382"/>
    <row r="395383"/>
    <row r="395384"/>
    <row r="395385"/>
    <row r="395386"/>
    <row r="395387"/>
    <row r="395388"/>
    <row r="395389"/>
    <row r="395390"/>
    <row r="395391"/>
    <row r="395392"/>
    <row r="395393"/>
    <row r="395394"/>
    <row r="395395"/>
    <row r="395396"/>
    <row r="395397"/>
    <row r="395398"/>
    <row r="395399"/>
    <row r="395400"/>
    <row r="395401"/>
    <row r="395402"/>
    <row r="395403"/>
    <row r="395404"/>
    <row r="395405"/>
    <row r="395406"/>
    <row r="395407"/>
    <row r="395408"/>
    <row r="395409"/>
    <row r="395410"/>
    <row r="395411"/>
    <row r="395412"/>
    <row r="395413"/>
    <row r="395414"/>
    <row r="395415"/>
    <row r="395416"/>
    <row r="395417"/>
    <row r="395418"/>
    <row r="395419"/>
    <row r="395420"/>
    <row r="395421"/>
    <row r="395422"/>
    <row r="395423"/>
    <row r="395424"/>
    <row r="395425"/>
    <row r="395426"/>
    <row r="395427"/>
    <row r="395428"/>
    <row r="395429"/>
    <row r="395430"/>
    <row r="395431"/>
    <row r="395432"/>
    <row r="395433"/>
    <row r="395434"/>
    <row r="395435"/>
    <row r="395436"/>
    <row r="395437"/>
    <row r="395438"/>
    <row r="395439"/>
    <row r="395440"/>
    <row r="395441"/>
    <row r="395442"/>
    <row r="395443"/>
    <row r="395444"/>
    <row r="395445"/>
    <row r="395446"/>
    <row r="395447"/>
    <row r="395448"/>
    <row r="395449"/>
    <row r="395450"/>
    <row r="395451"/>
    <row r="395452"/>
    <row r="395453"/>
    <row r="395454"/>
    <row r="395455"/>
    <row r="395456"/>
    <row r="395457"/>
    <row r="395458"/>
    <row r="395459"/>
    <row r="395460"/>
    <row r="395461"/>
    <row r="395462"/>
    <row r="395463"/>
    <row r="395464"/>
    <row r="395465"/>
    <row r="395466"/>
    <row r="395467"/>
    <row r="395468"/>
    <row r="395469"/>
    <row r="395470"/>
    <row r="395471"/>
    <row r="395472"/>
    <row r="395473"/>
    <row r="395474"/>
    <row r="395475"/>
    <row r="395476"/>
    <row r="395477"/>
    <row r="395478"/>
    <row r="395479"/>
    <row r="395480"/>
    <row r="395481"/>
    <row r="395482"/>
    <row r="395483"/>
    <row r="395484"/>
    <row r="395485"/>
    <row r="395486"/>
    <row r="395487"/>
    <row r="395488"/>
    <row r="395489"/>
    <row r="395490"/>
    <row r="395491"/>
    <row r="395492"/>
    <row r="395493"/>
    <row r="395494"/>
    <row r="395495"/>
    <row r="395496"/>
    <row r="395497"/>
    <row r="395498"/>
    <row r="395499"/>
    <row r="395500"/>
    <row r="395501"/>
    <row r="395502"/>
    <row r="395503"/>
    <row r="395504"/>
    <row r="395505"/>
    <row r="395506"/>
    <row r="395507"/>
    <row r="395508"/>
    <row r="395509"/>
    <row r="395510"/>
    <row r="395511"/>
    <row r="395512"/>
    <row r="395513"/>
    <row r="395514"/>
    <row r="395515"/>
    <row r="395516"/>
    <row r="395517"/>
    <row r="395518"/>
    <row r="395519"/>
    <row r="395520"/>
    <row r="395521"/>
    <row r="395522"/>
    <row r="395523"/>
    <row r="395524"/>
    <row r="395525"/>
    <row r="395526"/>
    <row r="395527"/>
    <row r="395528"/>
    <row r="395529"/>
    <row r="395530"/>
    <row r="395531"/>
    <row r="395532"/>
    <row r="395533"/>
    <row r="395534"/>
    <row r="395535"/>
    <row r="395536"/>
    <row r="395537"/>
    <row r="395538"/>
    <row r="395539"/>
    <row r="395540"/>
    <row r="395541"/>
    <row r="395542"/>
    <row r="395543"/>
    <row r="395544"/>
    <row r="395545"/>
    <row r="395546"/>
    <row r="395547"/>
    <row r="395548"/>
    <row r="395549"/>
    <row r="395550"/>
    <row r="395551"/>
    <row r="395552"/>
    <row r="395553"/>
    <row r="395554"/>
    <row r="395555"/>
    <row r="395556"/>
    <row r="395557"/>
    <row r="395558"/>
    <row r="395559"/>
    <row r="395560"/>
    <row r="395561"/>
    <row r="395562"/>
    <row r="395563"/>
    <row r="395564"/>
    <row r="395565"/>
    <row r="395566"/>
    <row r="395567"/>
    <row r="395568"/>
    <row r="395569"/>
    <row r="395570"/>
    <row r="395571"/>
    <row r="395572"/>
    <row r="395573"/>
    <row r="395574"/>
    <row r="395575"/>
    <row r="395576"/>
    <row r="395577"/>
    <row r="395578"/>
    <row r="395579"/>
    <row r="395580"/>
    <row r="395581"/>
    <row r="395582"/>
    <row r="395583"/>
    <row r="395584"/>
    <row r="395585"/>
    <row r="395586"/>
    <row r="395587"/>
    <row r="395588"/>
    <row r="395589"/>
    <row r="395590"/>
    <row r="395591"/>
    <row r="395592"/>
    <row r="395593"/>
    <row r="395594"/>
    <row r="395595"/>
    <row r="395596"/>
    <row r="395597"/>
    <row r="395598"/>
    <row r="395599"/>
    <row r="395600"/>
    <row r="395601"/>
    <row r="395602"/>
    <row r="395603"/>
    <row r="395604"/>
    <row r="395605"/>
    <row r="395606"/>
    <row r="395607"/>
    <row r="395608"/>
    <row r="395609"/>
    <row r="395610"/>
    <row r="395611"/>
    <row r="395612"/>
    <row r="395613"/>
    <row r="395614"/>
    <row r="395615"/>
    <row r="395616"/>
    <row r="395617"/>
    <row r="395618"/>
    <row r="395619"/>
    <row r="395620"/>
    <row r="395621"/>
    <row r="395622"/>
    <row r="395623"/>
    <row r="395624"/>
    <row r="395625"/>
    <row r="395626"/>
    <row r="395627"/>
    <row r="395628"/>
    <row r="395629"/>
    <row r="395630"/>
    <row r="395631"/>
    <row r="395632"/>
    <row r="395633"/>
    <row r="395634"/>
    <row r="395635"/>
    <row r="395636"/>
    <row r="395637"/>
    <row r="395638"/>
    <row r="395639"/>
    <row r="395640"/>
    <row r="395641"/>
    <row r="395642"/>
    <row r="395643"/>
    <row r="395644"/>
    <row r="395645"/>
    <row r="395646"/>
    <row r="395647"/>
    <row r="395648"/>
    <row r="395649"/>
    <row r="395650"/>
    <row r="395651"/>
    <row r="395652"/>
    <row r="395653"/>
    <row r="395654"/>
    <row r="395655"/>
    <row r="395656"/>
    <row r="395657"/>
    <row r="395658"/>
    <row r="395659"/>
    <row r="395660"/>
    <row r="395661"/>
    <row r="395662"/>
    <row r="395663"/>
    <row r="395664"/>
    <row r="395665"/>
    <row r="395666"/>
    <row r="395667"/>
    <row r="395668"/>
    <row r="395669"/>
    <row r="395670"/>
    <row r="395671"/>
    <row r="395672"/>
    <row r="395673"/>
    <row r="395674"/>
    <row r="395675"/>
    <row r="395676"/>
    <row r="395677"/>
    <row r="395678"/>
    <row r="395679"/>
    <row r="395680"/>
    <row r="395681"/>
    <row r="395682"/>
    <row r="395683"/>
    <row r="395684"/>
    <row r="395685"/>
    <row r="395686"/>
    <row r="395687"/>
    <row r="395688"/>
    <row r="395689"/>
    <row r="395690"/>
    <row r="395691"/>
    <row r="395692"/>
    <row r="395693"/>
    <row r="395694"/>
    <row r="395695"/>
    <row r="395696"/>
    <row r="395697"/>
    <row r="395698"/>
    <row r="395699"/>
    <row r="395700"/>
    <row r="395701"/>
    <row r="395702"/>
    <row r="395703"/>
    <row r="395704"/>
    <row r="395705"/>
    <row r="395706"/>
    <row r="395707"/>
    <row r="395708"/>
    <row r="395709"/>
    <row r="395710"/>
    <row r="395711"/>
    <row r="395712"/>
    <row r="395713"/>
    <row r="395714"/>
    <row r="395715"/>
    <row r="395716"/>
    <row r="395717"/>
    <row r="395718"/>
    <row r="395719"/>
    <row r="395720"/>
    <row r="395721"/>
    <row r="395722"/>
    <row r="395723"/>
    <row r="395724"/>
    <row r="395725"/>
    <row r="395726"/>
    <row r="395727"/>
    <row r="395728"/>
    <row r="395729"/>
    <row r="395730"/>
    <row r="395731"/>
    <row r="395732"/>
    <row r="395733"/>
    <row r="395734"/>
    <row r="395735"/>
    <row r="395736"/>
    <row r="395737"/>
    <row r="395738"/>
    <row r="395739"/>
    <row r="395740"/>
    <row r="395741"/>
    <row r="395742"/>
    <row r="395743"/>
    <row r="395744"/>
    <row r="395745"/>
    <row r="395746"/>
    <row r="395747"/>
    <row r="395748"/>
    <row r="395749"/>
    <row r="395750"/>
    <row r="395751"/>
    <row r="395752"/>
    <row r="395753"/>
    <row r="395754"/>
    <row r="395755"/>
    <row r="395756"/>
    <row r="395757"/>
    <row r="395758"/>
    <row r="395759"/>
    <row r="395760"/>
    <row r="395761"/>
    <row r="395762"/>
    <row r="395763"/>
    <row r="395764"/>
    <row r="395765"/>
    <row r="395766"/>
    <row r="395767"/>
    <row r="395768"/>
    <row r="395769"/>
    <row r="395770"/>
    <row r="395771"/>
    <row r="395772"/>
    <row r="395773"/>
    <row r="395774"/>
    <row r="395775"/>
    <row r="395776"/>
    <row r="395777"/>
    <row r="395778"/>
    <row r="395779"/>
    <row r="395780"/>
    <row r="395781"/>
    <row r="395782"/>
    <row r="395783"/>
    <row r="395784"/>
    <row r="395785"/>
    <row r="395786"/>
    <row r="395787"/>
    <row r="395788"/>
    <row r="395789"/>
    <row r="395790"/>
    <row r="395791"/>
    <row r="395792"/>
    <row r="395793"/>
    <row r="395794"/>
    <row r="395795"/>
    <row r="395796"/>
    <row r="395797"/>
    <row r="395798"/>
    <row r="395799"/>
    <row r="395800"/>
    <row r="395801"/>
    <row r="395802"/>
    <row r="395803"/>
    <row r="395804"/>
    <row r="395805"/>
    <row r="395806"/>
    <row r="395807"/>
    <row r="395808"/>
    <row r="395809"/>
    <row r="395810"/>
    <row r="395811"/>
    <row r="395812"/>
    <row r="395813"/>
    <row r="395814"/>
    <row r="395815"/>
    <row r="395816"/>
    <row r="395817"/>
    <row r="395818"/>
    <row r="395819"/>
    <row r="395820"/>
    <row r="395821"/>
    <row r="395822"/>
    <row r="395823"/>
    <row r="395824"/>
    <row r="395825"/>
    <row r="395826"/>
    <row r="395827"/>
    <row r="395828"/>
    <row r="395829"/>
    <row r="395830"/>
    <row r="395831"/>
    <row r="395832"/>
    <row r="395833"/>
    <row r="395834"/>
    <row r="395835"/>
    <row r="395836"/>
    <row r="395837"/>
    <row r="395838"/>
    <row r="395839"/>
    <row r="395840"/>
    <row r="395841"/>
    <row r="395842"/>
    <row r="395843"/>
    <row r="395844"/>
    <row r="395845"/>
    <row r="395846"/>
    <row r="395847"/>
    <row r="395848"/>
    <row r="395849"/>
    <row r="395850"/>
    <row r="395851"/>
    <row r="395852"/>
    <row r="395853"/>
    <row r="395854"/>
    <row r="395855"/>
    <row r="395856"/>
    <row r="395857"/>
    <row r="395858"/>
    <row r="395859"/>
    <row r="395860"/>
    <row r="395861"/>
    <row r="395862"/>
    <row r="395863"/>
    <row r="395864"/>
    <row r="395865"/>
    <row r="395866"/>
    <row r="395867"/>
    <row r="395868"/>
    <row r="395869"/>
    <row r="395870"/>
    <row r="395871"/>
    <row r="395872"/>
    <row r="395873"/>
    <row r="395874"/>
    <row r="395875"/>
    <row r="395876"/>
    <row r="395877"/>
    <row r="395878"/>
    <row r="395879"/>
    <row r="395880"/>
    <row r="395881"/>
    <row r="395882"/>
    <row r="395883"/>
    <row r="395884"/>
    <row r="395885"/>
    <row r="395886"/>
    <row r="395887"/>
    <row r="395888"/>
    <row r="395889"/>
    <row r="395890"/>
    <row r="395891"/>
    <row r="395892"/>
    <row r="395893"/>
    <row r="395894"/>
    <row r="395895"/>
    <row r="395896"/>
    <row r="395897"/>
    <row r="395898"/>
    <row r="395899"/>
    <row r="395900"/>
    <row r="395901"/>
    <row r="395902"/>
    <row r="395903"/>
    <row r="395904"/>
    <row r="395905"/>
    <row r="395906"/>
    <row r="395907"/>
    <row r="395908"/>
    <row r="395909"/>
    <row r="395910"/>
    <row r="395911"/>
    <row r="395912"/>
    <row r="395913"/>
    <row r="395914"/>
    <row r="395915"/>
    <row r="395916"/>
    <row r="395917"/>
    <row r="395918"/>
    <row r="395919"/>
    <row r="395920"/>
    <row r="395921"/>
    <row r="395922"/>
    <row r="395923"/>
    <row r="395924"/>
    <row r="395925"/>
    <row r="395926"/>
    <row r="395927"/>
    <row r="395928"/>
    <row r="395929"/>
    <row r="395930"/>
    <row r="395931"/>
    <row r="395932"/>
    <row r="395933"/>
    <row r="395934"/>
    <row r="395935"/>
    <row r="395936"/>
    <row r="395937"/>
    <row r="395938"/>
    <row r="395939"/>
    <row r="395940"/>
    <row r="395941"/>
    <row r="395942"/>
    <row r="395943"/>
    <row r="395944"/>
    <row r="395945"/>
    <row r="395946"/>
    <row r="395947"/>
    <row r="395948"/>
    <row r="395949"/>
    <row r="395950"/>
    <row r="395951"/>
    <row r="395952"/>
    <row r="395953"/>
    <row r="395954"/>
    <row r="395955"/>
    <row r="395956"/>
    <row r="395957"/>
    <row r="395958"/>
    <row r="395959"/>
    <row r="395960"/>
    <row r="395961"/>
    <row r="395962"/>
    <row r="395963"/>
    <row r="395964"/>
    <row r="395965"/>
    <row r="395966"/>
    <row r="395967"/>
    <row r="395968"/>
    <row r="395969"/>
    <row r="395970"/>
    <row r="395971"/>
    <row r="395972"/>
    <row r="395973"/>
    <row r="395974"/>
    <row r="395975"/>
    <row r="395976"/>
    <row r="395977"/>
    <row r="395978"/>
    <row r="395979"/>
    <row r="395980"/>
    <row r="395981"/>
    <row r="395982"/>
    <row r="395983"/>
    <row r="395984"/>
    <row r="395985"/>
    <row r="395986"/>
    <row r="395987"/>
    <row r="395988"/>
    <row r="395989"/>
    <row r="395990"/>
    <row r="395991"/>
    <row r="395992"/>
    <row r="395993"/>
    <row r="395994"/>
    <row r="395995"/>
    <row r="395996"/>
    <row r="395997"/>
    <row r="395998"/>
    <row r="395999"/>
    <row r="396000"/>
    <row r="396001"/>
    <row r="396002"/>
    <row r="396003"/>
    <row r="396004"/>
    <row r="396005"/>
    <row r="396006"/>
    <row r="396007"/>
    <row r="396008"/>
    <row r="396009"/>
    <row r="396010"/>
    <row r="396011"/>
    <row r="396012"/>
    <row r="396013"/>
    <row r="396014"/>
    <row r="396015"/>
    <row r="396016"/>
    <row r="396017"/>
    <row r="396018"/>
    <row r="396019"/>
    <row r="396020"/>
    <row r="396021"/>
    <row r="396022"/>
    <row r="396023"/>
    <row r="396024"/>
    <row r="396025"/>
    <row r="396026"/>
    <row r="396027"/>
    <row r="396028"/>
    <row r="396029"/>
    <row r="396030"/>
    <row r="396031"/>
    <row r="396032"/>
    <row r="396033"/>
    <row r="396034"/>
    <row r="396035"/>
    <row r="396036"/>
    <row r="396037"/>
    <row r="396038"/>
    <row r="396039"/>
    <row r="396040"/>
    <row r="396041"/>
    <row r="396042"/>
    <row r="396043"/>
    <row r="396044"/>
    <row r="396045"/>
    <row r="396046"/>
    <row r="396047"/>
    <row r="396048"/>
    <row r="396049"/>
    <row r="396050"/>
    <row r="396051"/>
    <row r="396052"/>
    <row r="396053"/>
    <row r="396054"/>
    <row r="396055"/>
    <row r="396056"/>
    <row r="396057"/>
    <row r="396058"/>
    <row r="396059"/>
    <row r="396060"/>
    <row r="396061"/>
    <row r="396062"/>
    <row r="396063"/>
    <row r="396064"/>
    <row r="396065"/>
    <row r="396066"/>
    <row r="396067"/>
    <row r="396068"/>
    <row r="396069"/>
    <row r="396070"/>
    <row r="396071"/>
    <row r="396072"/>
    <row r="396073"/>
    <row r="396074"/>
    <row r="396075"/>
    <row r="396076"/>
    <row r="396077"/>
    <row r="396078"/>
    <row r="396079"/>
    <row r="396080"/>
    <row r="396081"/>
    <row r="396082"/>
    <row r="396083"/>
    <row r="396084"/>
    <row r="396085"/>
    <row r="396086"/>
    <row r="396087"/>
    <row r="396088"/>
    <row r="396089"/>
    <row r="396090"/>
    <row r="396091"/>
    <row r="396092"/>
    <row r="396093"/>
    <row r="396094"/>
    <row r="396095"/>
    <row r="396096"/>
    <row r="396097"/>
    <row r="396098"/>
    <row r="396099"/>
    <row r="396100"/>
    <row r="396101"/>
    <row r="396102"/>
    <row r="396103"/>
    <row r="396104"/>
    <row r="396105"/>
    <row r="396106"/>
    <row r="396107"/>
    <row r="396108"/>
    <row r="396109"/>
    <row r="396110"/>
    <row r="396111"/>
    <row r="396112"/>
    <row r="396113"/>
    <row r="396114"/>
    <row r="396115"/>
    <row r="396116"/>
    <row r="396117"/>
    <row r="396118"/>
    <row r="396119"/>
    <row r="396120"/>
    <row r="396121"/>
    <row r="396122"/>
    <row r="396123"/>
    <row r="396124"/>
    <row r="396125"/>
    <row r="396126"/>
    <row r="396127"/>
    <row r="396128"/>
    <row r="396129"/>
    <row r="396130"/>
    <row r="396131"/>
    <row r="396132"/>
    <row r="396133"/>
    <row r="396134"/>
    <row r="396135"/>
    <row r="396136"/>
    <row r="396137"/>
    <row r="396138"/>
    <row r="396139"/>
    <row r="396140"/>
    <row r="396141"/>
    <row r="396142"/>
    <row r="396143"/>
    <row r="396144"/>
    <row r="396145"/>
    <row r="396146"/>
    <row r="396147"/>
    <row r="396148"/>
    <row r="396149"/>
    <row r="396150"/>
    <row r="396151"/>
    <row r="396152"/>
    <row r="396153"/>
    <row r="396154"/>
    <row r="396155"/>
    <row r="396156"/>
    <row r="396157"/>
    <row r="396158"/>
    <row r="396159"/>
    <row r="396160"/>
    <row r="396161"/>
    <row r="396162"/>
    <row r="396163"/>
    <row r="396164"/>
    <row r="396165"/>
    <row r="396166"/>
    <row r="396167"/>
    <row r="396168"/>
    <row r="396169"/>
    <row r="396170"/>
    <row r="396171"/>
    <row r="396172"/>
    <row r="396173"/>
    <row r="396174"/>
    <row r="396175"/>
    <row r="396176"/>
    <row r="396177"/>
    <row r="396178"/>
    <row r="396179"/>
    <row r="396180"/>
    <row r="396181"/>
    <row r="396182"/>
    <row r="396183"/>
    <row r="396184"/>
    <row r="396185"/>
    <row r="396186"/>
    <row r="396187"/>
    <row r="396188"/>
    <row r="396189"/>
    <row r="396190"/>
    <row r="396191"/>
    <row r="396192"/>
    <row r="396193"/>
    <row r="396194"/>
    <row r="396195"/>
    <row r="396196"/>
    <row r="396197"/>
    <row r="396198"/>
    <row r="396199"/>
    <row r="396200"/>
    <row r="396201"/>
    <row r="396202"/>
    <row r="396203"/>
    <row r="396204"/>
    <row r="396205"/>
    <row r="396206"/>
    <row r="396207"/>
    <row r="396208"/>
    <row r="396209"/>
    <row r="396210"/>
    <row r="396211"/>
    <row r="396212"/>
    <row r="396213"/>
    <row r="396214"/>
    <row r="396215"/>
    <row r="396216"/>
    <row r="396217"/>
    <row r="396218"/>
    <row r="396219"/>
    <row r="396220"/>
    <row r="396221"/>
    <row r="396222"/>
    <row r="396223"/>
    <row r="396224"/>
    <row r="396225"/>
    <row r="396226"/>
    <row r="396227"/>
    <row r="396228"/>
    <row r="396229"/>
    <row r="396230"/>
    <row r="396231"/>
    <row r="396232"/>
    <row r="396233"/>
    <row r="396234"/>
    <row r="396235"/>
    <row r="396236"/>
    <row r="396237"/>
    <row r="396238"/>
    <row r="396239"/>
    <row r="396240"/>
    <row r="396241"/>
    <row r="396242"/>
    <row r="396243"/>
    <row r="396244"/>
    <row r="396245"/>
    <row r="396246"/>
    <row r="396247"/>
    <row r="396248"/>
    <row r="396249"/>
    <row r="396250"/>
    <row r="396251"/>
    <row r="396252"/>
    <row r="396253"/>
    <row r="396254"/>
    <row r="396255"/>
    <row r="396256"/>
    <row r="396257"/>
    <row r="396258"/>
    <row r="396259"/>
    <row r="396260"/>
    <row r="396261"/>
    <row r="396262"/>
    <row r="396263"/>
    <row r="396264"/>
    <row r="396265"/>
    <row r="396266"/>
    <row r="396267"/>
    <row r="396268"/>
    <row r="396269"/>
    <row r="396270"/>
    <row r="396271"/>
    <row r="396272"/>
    <row r="396273"/>
    <row r="396274"/>
    <row r="396275"/>
    <row r="396276"/>
    <row r="396277"/>
    <row r="396278"/>
    <row r="396279"/>
    <row r="396280"/>
    <row r="396281"/>
    <row r="396282"/>
    <row r="396283"/>
    <row r="396284"/>
    <row r="396285"/>
    <row r="396286"/>
    <row r="396287"/>
    <row r="396288"/>
    <row r="396289"/>
    <row r="396290"/>
    <row r="396291"/>
    <row r="396292"/>
    <row r="396293"/>
    <row r="396294"/>
    <row r="396295"/>
    <row r="396296"/>
    <row r="396297"/>
    <row r="396298"/>
    <row r="396299"/>
    <row r="396300"/>
    <row r="396301"/>
    <row r="396302"/>
    <row r="396303"/>
    <row r="396304"/>
    <row r="396305"/>
    <row r="396306"/>
    <row r="396307"/>
    <row r="396308"/>
    <row r="396309"/>
    <row r="396310"/>
    <row r="396311"/>
    <row r="396312"/>
    <row r="396313"/>
    <row r="396314"/>
    <row r="396315"/>
    <row r="396316"/>
    <row r="396317"/>
    <row r="396318"/>
    <row r="396319"/>
    <row r="396320"/>
    <row r="396321"/>
    <row r="396322"/>
    <row r="396323"/>
    <row r="396324"/>
    <row r="396325"/>
    <row r="396326"/>
    <row r="396327"/>
    <row r="396328"/>
    <row r="396329"/>
    <row r="396330"/>
    <row r="396331"/>
    <row r="396332"/>
    <row r="396333"/>
    <row r="396334"/>
    <row r="396335"/>
    <row r="396336"/>
    <row r="396337"/>
    <row r="396338"/>
    <row r="396339"/>
    <row r="396340"/>
    <row r="396341"/>
    <row r="396342"/>
    <row r="396343"/>
    <row r="396344"/>
    <row r="396345"/>
    <row r="396346"/>
    <row r="396347"/>
    <row r="396348"/>
    <row r="396349"/>
    <row r="396350"/>
    <row r="396351"/>
    <row r="396352"/>
    <row r="396353"/>
    <row r="396354"/>
    <row r="396355"/>
    <row r="396356"/>
    <row r="396357"/>
    <row r="396358"/>
    <row r="396359"/>
    <row r="396360"/>
    <row r="396361"/>
    <row r="396362"/>
    <row r="396363"/>
    <row r="396364"/>
    <row r="396365"/>
    <row r="396366"/>
    <row r="396367"/>
    <row r="396368"/>
    <row r="396369"/>
    <row r="396370"/>
    <row r="396371"/>
    <row r="396372"/>
    <row r="396373"/>
    <row r="396374"/>
    <row r="396375"/>
    <row r="396376"/>
    <row r="396377"/>
    <row r="396378"/>
    <row r="396379"/>
    <row r="396380"/>
    <row r="396381"/>
    <row r="396382"/>
    <row r="396383"/>
    <row r="396384"/>
    <row r="396385"/>
    <row r="396386"/>
    <row r="396387"/>
    <row r="396388"/>
    <row r="396389"/>
    <row r="396390"/>
    <row r="396391"/>
    <row r="396392"/>
    <row r="396393"/>
    <row r="396394"/>
    <row r="396395"/>
    <row r="396396"/>
    <row r="396397"/>
    <row r="396398"/>
    <row r="396399"/>
    <row r="396400"/>
    <row r="396401"/>
    <row r="396402"/>
    <row r="396403"/>
    <row r="396404"/>
    <row r="396405"/>
    <row r="396406"/>
    <row r="396407"/>
    <row r="396408"/>
    <row r="396409"/>
    <row r="396410"/>
    <row r="396411"/>
    <row r="396412"/>
    <row r="396413"/>
    <row r="396414"/>
    <row r="396415"/>
    <row r="396416"/>
    <row r="396417"/>
    <row r="396418"/>
    <row r="396419"/>
    <row r="396420"/>
    <row r="396421"/>
    <row r="396422"/>
    <row r="396423"/>
    <row r="396424"/>
    <row r="396425"/>
    <row r="396426"/>
    <row r="396427"/>
    <row r="396428"/>
    <row r="396429"/>
    <row r="396430"/>
    <row r="396431"/>
    <row r="396432"/>
    <row r="396433"/>
    <row r="396434"/>
    <row r="396435"/>
    <row r="396436"/>
    <row r="396437"/>
    <row r="396438"/>
    <row r="396439"/>
    <row r="396440"/>
    <row r="396441"/>
    <row r="396442"/>
    <row r="396443"/>
    <row r="396444"/>
    <row r="396445"/>
    <row r="396446"/>
    <row r="396447"/>
    <row r="396448"/>
    <row r="396449"/>
    <row r="396450"/>
    <row r="396451"/>
    <row r="396452"/>
    <row r="396453"/>
    <row r="396454"/>
    <row r="396455"/>
    <row r="396456"/>
    <row r="396457"/>
    <row r="396458"/>
    <row r="396459"/>
    <row r="396460"/>
    <row r="396461"/>
    <row r="396462"/>
    <row r="396463"/>
    <row r="396464"/>
    <row r="396465"/>
    <row r="396466"/>
    <row r="396467"/>
    <row r="396468"/>
    <row r="396469"/>
    <row r="396470"/>
    <row r="396471"/>
    <row r="396472"/>
    <row r="396473"/>
    <row r="396474"/>
    <row r="396475"/>
    <row r="396476"/>
    <row r="396477"/>
    <row r="396478"/>
    <row r="396479"/>
    <row r="396480"/>
    <row r="396481"/>
    <row r="396482"/>
    <row r="396483"/>
    <row r="396484"/>
    <row r="396485"/>
    <row r="396486"/>
    <row r="396487"/>
    <row r="396488"/>
    <row r="396489"/>
    <row r="396490"/>
    <row r="396491"/>
    <row r="396492"/>
    <row r="396493"/>
    <row r="396494"/>
    <row r="396495"/>
    <row r="396496"/>
    <row r="396497"/>
    <row r="396498"/>
    <row r="396499"/>
    <row r="396500"/>
    <row r="396501"/>
    <row r="396502"/>
    <row r="396503"/>
    <row r="396504"/>
    <row r="396505"/>
    <row r="396506"/>
    <row r="396507"/>
    <row r="396508"/>
    <row r="396509"/>
    <row r="396510"/>
    <row r="396511"/>
    <row r="396512"/>
    <row r="396513"/>
    <row r="396514"/>
    <row r="396515"/>
    <row r="396516"/>
    <row r="396517"/>
    <row r="396518"/>
    <row r="396519"/>
    <row r="396520"/>
    <row r="396521"/>
    <row r="396522"/>
    <row r="396523"/>
    <row r="396524"/>
    <row r="396525"/>
    <row r="396526"/>
    <row r="396527"/>
    <row r="396528"/>
    <row r="396529"/>
    <row r="396530"/>
    <row r="396531"/>
    <row r="396532"/>
    <row r="396533"/>
    <row r="396534"/>
    <row r="396535"/>
    <row r="396536"/>
    <row r="396537"/>
    <row r="396538"/>
    <row r="396539"/>
    <row r="396540"/>
    <row r="396541"/>
    <row r="396542"/>
    <row r="396543"/>
    <row r="396544"/>
    <row r="396545"/>
    <row r="396546"/>
    <row r="396547"/>
    <row r="396548"/>
    <row r="396549"/>
    <row r="396550"/>
    <row r="396551"/>
    <row r="396552"/>
    <row r="396553"/>
    <row r="396554"/>
    <row r="396555"/>
    <row r="396556"/>
    <row r="396557"/>
    <row r="396558"/>
    <row r="396559"/>
    <row r="396560"/>
    <row r="396561"/>
    <row r="396562"/>
    <row r="396563"/>
    <row r="396564"/>
    <row r="396565"/>
    <row r="396566"/>
    <row r="396567"/>
    <row r="396568"/>
    <row r="396569"/>
    <row r="396570"/>
    <row r="396571"/>
    <row r="396572"/>
    <row r="396573"/>
    <row r="396574"/>
    <row r="396575"/>
    <row r="396576"/>
    <row r="396577"/>
    <row r="396578"/>
    <row r="396579"/>
    <row r="396580"/>
    <row r="396581"/>
    <row r="396582"/>
    <row r="396583"/>
    <row r="396584"/>
    <row r="396585"/>
    <row r="396586"/>
    <row r="396587"/>
    <row r="396588"/>
    <row r="396589"/>
    <row r="396590"/>
    <row r="396591"/>
    <row r="396592"/>
    <row r="396593"/>
    <row r="396594"/>
    <row r="396595"/>
    <row r="396596"/>
    <row r="396597"/>
    <row r="396598"/>
    <row r="396599"/>
    <row r="396600"/>
    <row r="396601"/>
    <row r="396602"/>
    <row r="396603"/>
    <row r="396604"/>
    <row r="396605"/>
    <row r="396606"/>
    <row r="396607"/>
    <row r="396608"/>
    <row r="396609"/>
    <row r="396610"/>
    <row r="396611"/>
    <row r="396612"/>
    <row r="396613"/>
    <row r="396614"/>
    <row r="396615"/>
    <row r="396616"/>
    <row r="396617"/>
    <row r="396618"/>
    <row r="396619"/>
    <row r="396620"/>
    <row r="396621"/>
    <row r="396622"/>
    <row r="396623"/>
    <row r="396624"/>
    <row r="396625"/>
    <row r="396626"/>
    <row r="396627"/>
    <row r="396628"/>
    <row r="396629"/>
    <row r="396630"/>
    <row r="396631"/>
    <row r="396632"/>
    <row r="396633"/>
    <row r="396634"/>
    <row r="396635"/>
    <row r="396636"/>
    <row r="396637"/>
    <row r="396638"/>
    <row r="396639"/>
    <row r="396640"/>
    <row r="396641"/>
    <row r="396642"/>
    <row r="396643"/>
    <row r="396644"/>
    <row r="396645"/>
    <row r="396646"/>
    <row r="396647"/>
    <row r="396648"/>
    <row r="396649"/>
    <row r="396650"/>
    <row r="396651"/>
    <row r="396652"/>
    <row r="396653"/>
    <row r="396654"/>
    <row r="396655"/>
    <row r="396656"/>
    <row r="396657"/>
    <row r="396658"/>
    <row r="396659"/>
    <row r="396660"/>
    <row r="396661"/>
    <row r="396662"/>
    <row r="396663"/>
    <row r="396664"/>
    <row r="396665"/>
    <row r="396666"/>
    <row r="396667"/>
    <row r="396668"/>
    <row r="396669"/>
    <row r="396670"/>
    <row r="396671"/>
    <row r="396672"/>
    <row r="396673"/>
    <row r="396674"/>
    <row r="396675"/>
    <row r="396676"/>
    <row r="396677"/>
    <row r="396678"/>
    <row r="396679"/>
    <row r="396680"/>
    <row r="396681"/>
    <row r="396682"/>
    <row r="396683"/>
    <row r="396684"/>
    <row r="396685"/>
    <row r="396686"/>
    <row r="396687"/>
    <row r="396688"/>
    <row r="396689"/>
    <row r="396690"/>
    <row r="396691"/>
    <row r="396692"/>
    <row r="396693"/>
    <row r="396694"/>
    <row r="396695"/>
    <row r="396696"/>
    <row r="396697"/>
    <row r="396698"/>
    <row r="396699"/>
    <row r="396700"/>
    <row r="396701"/>
    <row r="396702"/>
    <row r="396703"/>
    <row r="396704"/>
    <row r="396705"/>
    <row r="396706"/>
    <row r="396707"/>
    <row r="396708"/>
    <row r="396709"/>
    <row r="396710"/>
    <row r="396711"/>
    <row r="396712"/>
    <row r="396713"/>
    <row r="396714"/>
    <row r="396715"/>
    <row r="396716"/>
    <row r="396717"/>
    <row r="396718"/>
    <row r="396719"/>
    <row r="396720"/>
    <row r="396721"/>
    <row r="396722"/>
    <row r="396723"/>
    <row r="396724"/>
    <row r="396725"/>
    <row r="396726"/>
    <row r="396727"/>
    <row r="396728"/>
    <row r="396729"/>
    <row r="396730"/>
    <row r="396731"/>
    <row r="396732"/>
    <row r="396733"/>
    <row r="396734"/>
    <row r="396735"/>
    <row r="396736"/>
    <row r="396737"/>
    <row r="396738"/>
    <row r="396739"/>
    <row r="396740"/>
    <row r="396741"/>
    <row r="396742"/>
    <row r="396743"/>
    <row r="396744"/>
    <row r="396745"/>
    <row r="396746"/>
    <row r="396747"/>
    <row r="396748"/>
    <row r="396749"/>
    <row r="396750"/>
    <row r="396751"/>
    <row r="396752"/>
    <row r="396753"/>
    <row r="396754"/>
    <row r="396755"/>
    <row r="396756"/>
    <row r="396757"/>
    <row r="396758"/>
    <row r="396759"/>
    <row r="396760"/>
    <row r="396761"/>
    <row r="396762"/>
    <row r="396763"/>
    <row r="396764"/>
    <row r="396765"/>
    <row r="396766"/>
    <row r="396767"/>
    <row r="396768"/>
    <row r="396769"/>
    <row r="396770"/>
    <row r="396771"/>
    <row r="396772"/>
    <row r="396773"/>
    <row r="396774"/>
    <row r="396775"/>
    <row r="396776"/>
    <row r="396777"/>
    <row r="396778"/>
    <row r="396779"/>
    <row r="396780"/>
    <row r="396781"/>
    <row r="396782"/>
    <row r="396783"/>
    <row r="396784"/>
    <row r="396785"/>
    <row r="396786"/>
    <row r="396787"/>
    <row r="396788"/>
    <row r="396789"/>
    <row r="396790"/>
    <row r="396791"/>
    <row r="396792"/>
    <row r="396793"/>
    <row r="396794"/>
    <row r="396795"/>
    <row r="396796"/>
    <row r="396797"/>
    <row r="396798"/>
    <row r="396799"/>
    <row r="396800"/>
    <row r="396801"/>
    <row r="396802"/>
    <row r="396803"/>
    <row r="396804"/>
    <row r="396805"/>
    <row r="396806"/>
    <row r="396807"/>
    <row r="396808"/>
    <row r="396809"/>
    <row r="396810"/>
    <row r="396811"/>
    <row r="396812"/>
    <row r="396813"/>
    <row r="396814"/>
    <row r="396815"/>
    <row r="396816"/>
    <row r="396817"/>
    <row r="396818"/>
    <row r="396819"/>
    <row r="396820"/>
    <row r="396821"/>
    <row r="396822"/>
    <row r="396823"/>
    <row r="396824"/>
    <row r="396825"/>
    <row r="396826"/>
    <row r="396827"/>
    <row r="396828"/>
    <row r="396829"/>
    <row r="396830"/>
    <row r="396831"/>
    <row r="396832"/>
    <row r="396833"/>
    <row r="396834"/>
    <row r="396835"/>
    <row r="396836"/>
    <row r="396837"/>
    <row r="396838"/>
    <row r="396839"/>
    <row r="396840"/>
    <row r="396841"/>
    <row r="396842"/>
    <row r="396843"/>
    <row r="396844"/>
    <row r="396845"/>
    <row r="396846"/>
    <row r="396847"/>
    <row r="396848"/>
    <row r="396849"/>
    <row r="396850"/>
    <row r="396851"/>
    <row r="396852"/>
    <row r="396853"/>
    <row r="396854"/>
    <row r="396855"/>
    <row r="396856"/>
    <row r="396857"/>
    <row r="396858"/>
    <row r="396859"/>
    <row r="396860"/>
    <row r="396861"/>
    <row r="396862"/>
    <row r="396863"/>
    <row r="396864"/>
    <row r="396865"/>
    <row r="396866"/>
    <row r="396867"/>
    <row r="396868"/>
    <row r="396869"/>
    <row r="396870"/>
    <row r="396871"/>
    <row r="396872"/>
    <row r="396873"/>
    <row r="396874"/>
    <row r="396875"/>
    <row r="396876"/>
    <row r="396877"/>
    <row r="396878"/>
    <row r="396879"/>
    <row r="396880"/>
    <row r="396881"/>
    <row r="396882"/>
    <row r="396883"/>
    <row r="396884"/>
    <row r="396885"/>
    <row r="396886"/>
    <row r="396887"/>
    <row r="396888"/>
    <row r="396889"/>
    <row r="396890"/>
    <row r="396891"/>
    <row r="396892"/>
    <row r="396893"/>
    <row r="396894"/>
    <row r="396895"/>
    <row r="396896"/>
    <row r="396897"/>
    <row r="396898"/>
    <row r="396899"/>
    <row r="396900"/>
    <row r="396901"/>
    <row r="396902"/>
    <row r="396903"/>
    <row r="396904"/>
    <row r="396905"/>
    <row r="396906"/>
    <row r="396907"/>
    <row r="396908"/>
    <row r="396909"/>
    <row r="396910"/>
    <row r="396911"/>
    <row r="396912"/>
    <row r="396913"/>
    <row r="396914"/>
    <row r="396915"/>
    <row r="396916"/>
    <row r="396917"/>
    <row r="396918"/>
    <row r="396919"/>
    <row r="396920"/>
    <row r="396921"/>
    <row r="396922"/>
    <row r="396923"/>
    <row r="396924"/>
    <row r="396925"/>
    <row r="396926"/>
    <row r="396927"/>
    <row r="396928"/>
    <row r="396929"/>
    <row r="396930"/>
    <row r="396931"/>
    <row r="396932"/>
    <row r="396933"/>
    <row r="396934"/>
    <row r="396935"/>
    <row r="396936"/>
    <row r="396937"/>
    <row r="396938"/>
    <row r="396939"/>
    <row r="396940"/>
    <row r="396941"/>
    <row r="396942"/>
    <row r="396943"/>
    <row r="396944"/>
    <row r="396945"/>
    <row r="396946"/>
    <row r="396947"/>
    <row r="396948"/>
    <row r="396949"/>
    <row r="396950"/>
    <row r="396951"/>
    <row r="396952"/>
    <row r="396953"/>
    <row r="396954"/>
    <row r="396955"/>
    <row r="396956"/>
    <row r="396957"/>
    <row r="396958"/>
    <row r="396959"/>
    <row r="396960"/>
    <row r="396961"/>
    <row r="396962"/>
    <row r="396963"/>
    <row r="396964"/>
    <row r="396965"/>
    <row r="396966"/>
    <row r="396967"/>
    <row r="396968"/>
    <row r="396969"/>
    <row r="396970"/>
    <row r="396971"/>
    <row r="396972"/>
    <row r="396973"/>
    <row r="396974"/>
    <row r="396975"/>
    <row r="396976"/>
    <row r="396977"/>
    <row r="396978"/>
    <row r="396979"/>
    <row r="396980"/>
    <row r="396981"/>
    <row r="396982"/>
    <row r="396983"/>
    <row r="396984"/>
    <row r="396985"/>
    <row r="396986"/>
    <row r="396987"/>
    <row r="396988"/>
    <row r="396989"/>
    <row r="396990"/>
    <row r="396991"/>
    <row r="396992"/>
    <row r="396993"/>
    <row r="396994"/>
    <row r="396995"/>
    <row r="396996"/>
    <row r="396997"/>
    <row r="396998"/>
    <row r="396999"/>
    <row r="397000"/>
    <row r="397001"/>
    <row r="397002"/>
    <row r="397003"/>
    <row r="397004"/>
    <row r="397005"/>
    <row r="397006"/>
    <row r="397007"/>
    <row r="397008"/>
    <row r="397009"/>
    <row r="397010"/>
    <row r="397011"/>
    <row r="397012"/>
    <row r="397013"/>
    <row r="397014"/>
    <row r="397015"/>
    <row r="397016"/>
    <row r="397017"/>
    <row r="397018"/>
    <row r="397019"/>
    <row r="397020"/>
    <row r="397021"/>
    <row r="397022"/>
    <row r="397023"/>
    <row r="397024"/>
    <row r="397025"/>
    <row r="397026"/>
    <row r="397027"/>
    <row r="397028"/>
    <row r="397029"/>
    <row r="397030"/>
    <row r="397031"/>
    <row r="397032"/>
    <row r="397033"/>
    <row r="397034"/>
    <row r="397035"/>
    <row r="397036"/>
    <row r="397037"/>
    <row r="397038"/>
    <row r="397039"/>
    <row r="397040"/>
    <row r="397041"/>
    <row r="397042"/>
    <row r="397043"/>
    <row r="397044"/>
    <row r="397045"/>
    <row r="397046"/>
    <row r="397047"/>
    <row r="397048"/>
    <row r="397049"/>
    <row r="397050"/>
    <row r="397051"/>
    <row r="397052"/>
    <row r="397053"/>
    <row r="397054"/>
    <row r="397055"/>
    <row r="397056"/>
    <row r="397057"/>
    <row r="397058"/>
    <row r="397059"/>
    <row r="397060"/>
    <row r="397061"/>
    <row r="397062"/>
    <row r="397063"/>
    <row r="397064"/>
    <row r="397065"/>
    <row r="397066"/>
    <row r="397067"/>
    <row r="397068"/>
    <row r="397069"/>
    <row r="397070"/>
    <row r="397071"/>
    <row r="397072"/>
    <row r="397073"/>
    <row r="397074"/>
    <row r="397075"/>
    <row r="397076"/>
    <row r="397077"/>
    <row r="397078"/>
    <row r="397079"/>
    <row r="397080"/>
    <row r="397081"/>
    <row r="397082"/>
    <row r="397083"/>
    <row r="397084"/>
    <row r="397085"/>
    <row r="397086"/>
    <row r="397087"/>
    <row r="397088"/>
    <row r="397089"/>
    <row r="397090"/>
    <row r="397091"/>
    <row r="397092"/>
    <row r="397093"/>
    <row r="397094"/>
    <row r="397095"/>
    <row r="397096"/>
    <row r="397097"/>
    <row r="397098"/>
    <row r="397099"/>
    <row r="397100"/>
    <row r="397101"/>
    <row r="397102"/>
    <row r="397103"/>
    <row r="397104"/>
    <row r="397105"/>
    <row r="397106"/>
    <row r="397107"/>
    <row r="397108"/>
    <row r="397109"/>
    <row r="397110"/>
    <row r="397111"/>
    <row r="397112"/>
    <row r="397113"/>
    <row r="397114"/>
    <row r="397115"/>
    <row r="397116"/>
    <row r="397117"/>
    <row r="397118"/>
    <row r="397119"/>
    <row r="397120"/>
    <row r="397121"/>
    <row r="397122"/>
    <row r="397123"/>
    <row r="397124"/>
    <row r="397125"/>
    <row r="397126"/>
    <row r="397127"/>
    <row r="397128"/>
    <row r="397129"/>
    <row r="397130"/>
    <row r="397131"/>
    <row r="397132"/>
    <row r="397133"/>
    <row r="397134"/>
    <row r="397135"/>
    <row r="397136"/>
    <row r="397137"/>
    <row r="397138"/>
    <row r="397139"/>
    <row r="397140"/>
    <row r="397141"/>
    <row r="397142"/>
    <row r="397143"/>
    <row r="397144"/>
    <row r="397145"/>
    <row r="397146"/>
    <row r="397147"/>
    <row r="397148"/>
    <row r="397149"/>
    <row r="397150"/>
    <row r="397151"/>
    <row r="397152"/>
    <row r="397153"/>
    <row r="397154"/>
    <row r="397155"/>
    <row r="397156"/>
    <row r="397157"/>
    <row r="397158"/>
    <row r="397159"/>
    <row r="397160"/>
    <row r="397161"/>
    <row r="397162"/>
    <row r="397163"/>
    <row r="397164"/>
    <row r="397165"/>
    <row r="397166"/>
    <row r="397167"/>
    <row r="397168"/>
    <row r="397169"/>
    <row r="397170"/>
    <row r="397171"/>
    <row r="397172"/>
    <row r="397173"/>
    <row r="397174"/>
    <row r="397175"/>
    <row r="397176"/>
    <row r="397177"/>
    <row r="397178"/>
    <row r="397179"/>
    <row r="397180"/>
    <row r="397181"/>
    <row r="397182"/>
    <row r="397183"/>
    <row r="397184"/>
    <row r="397185"/>
    <row r="397186"/>
    <row r="397187"/>
    <row r="397188"/>
    <row r="397189"/>
    <row r="397190"/>
    <row r="397191"/>
    <row r="397192"/>
    <row r="397193"/>
    <row r="397194"/>
    <row r="397195"/>
    <row r="397196"/>
    <row r="397197"/>
    <row r="397198"/>
    <row r="397199"/>
    <row r="397200"/>
    <row r="397201"/>
    <row r="397202"/>
    <row r="397203"/>
    <row r="397204"/>
    <row r="397205"/>
    <row r="397206"/>
    <row r="397207"/>
    <row r="397208"/>
    <row r="397209"/>
    <row r="397210"/>
    <row r="397211"/>
    <row r="397212"/>
    <row r="397213"/>
    <row r="397214"/>
    <row r="397215"/>
    <row r="397216"/>
    <row r="397217"/>
    <row r="397218"/>
    <row r="397219"/>
    <row r="397220"/>
    <row r="397221"/>
    <row r="397222"/>
    <row r="397223"/>
    <row r="397224"/>
    <row r="397225"/>
    <row r="397226"/>
    <row r="397227"/>
    <row r="397228"/>
    <row r="397229"/>
    <row r="397230"/>
    <row r="397231"/>
    <row r="397232"/>
    <row r="397233"/>
    <row r="397234"/>
    <row r="397235"/>
    <row r="397236"/>
    <row r="397237"/>
    <row r="397238"/>
    <row r="397239"/>
    <row r="397240"/>
    <row r="397241"/>
    <row r="397242"/>
    <row r="397243"/>
    <row r="397244"/>
    <row r="397245"/>
    <row r="397246"/>
    <row r="397247"/>
    <row r="397248"/>
    <row r="397249"/>
    <row r="397250"/>
    <row r="397251"/>
    <row r="397252"/>
    <row r="397253"/>
    <row r="397254"/>
    <row r="397255"/>
    <row r="397256"/>
    <row r="397257"/>
    <row r="397258"/>
    <row r="397259"/>
    <row r="397260"/>
    <row r="397261"/>
    <row r="397262"/>
    <row r="397263"/>
    <row r="397264"/>
    <row r="397265"/>
    <row r="397266"/>
    <row r="397267"/>
    <row r="397268"/>
    <row r="397269"/>
    <row r="397270"/>
    <row r="397271"/>
    <row r="397272"/>
    <row r="397273"/>
    <row r="397274"/>
    <row r="397275"/>
    <row r="397276"/>
    <row r="397277"/>
    <row r="397278"/>
    <row r="397279"/>
    <row r="397280"/>
    <row r="397281"/>
    <row r="397282"/>
    <row r="397283"/>
    <row r="397284"/>
    <row r="397285"/>
    <row r="397286"/>
    <row r="397287"/>
    <row r="397288"/>
    <row r="397289"/>
    <row r="397290"/>
    <row r="397291"/>
    <row r="397292"/>
    <row r="397293"/>
    <row r="397294"/>
    <row r="397295"/>
    <row r="397296"/>
    <row r="397297"/>
    <row r="397298"/>
    <row r="397299"/>
    <row r="397300"/>
    <row r="397301"/>
    <row r="397302"/>
    <row r="397303"/>
    <row r="397304"/>
    <row r="397305"/>
    <row r="397306"/>
    <row r="397307"/>
    <row r="397308"/>
    <row r="397309"/>
    <row r="397310"/>
    <row r="397311"/>
    <row r="397312"/>
    <row r="397313"/>
    <row r="397314"/>
    <row r="397315"/>
    <row r="397316"/>
    <row r="397317"/>
    <row r="397318"/>
    <row r="397319"/>
    <row r="397320"/>
    <row r="397321"/>
    <row r="397322"/>
    <row r="397323"/>
    <row r="397324"/>
    <row r="397325"/>
    <row r="397326"/>
    <row r="397327"/>
    <row r="397328"/>
    <row r="397329"/>
    <row r="397330"/>
    <row r="397331"/>
    <row r="397332"/>
    <row r="397333"/>
    <row r="397334"/>
    <row r="397335"/>
    <row r="397336"/>
    <row r="397337"/>
    <row r="397338"/>
    <row r="397339"/>
    <row r="397340"/>
    <row r="397341"/>
    <row r="397342"/>
    <row r="397343"/>
    <row r="397344"/>
    <row r="397345"/>
    <row r="397346"/>
    <row r="397347"/>
    <row r="397348"/>
    <row r="397349"/>
    <row r="397350"/>
    <row r="397351"/>
    <row r="397352"/>
    <row r="397353"/>
    <row r="397354"/>
    <row r="397355"/>
    <row r="397356"/>
    <row r="397357"/>
    <row r="397358"/>
    <row r="397359"/>
    <row r="397360"/>
    <row r="397361"/>
    <row r="397362"/>
    <row r="397363"/>
    <row r="397364"/>
    <row r="397365"/>
    <row r="397366"/>
    <row r="397367"/>
    <row r="397368"/>
    <row r="397369"/>
    <row r="397370"/>
    <row r="397371"/>
    <row r="397372"/>
    <row r="397373"/>
    <row r="397374"/>
    <row r="397375"/>
    <row r="397376"/>
    <row r="397377"/>
    <row r="397378"/>
    <row r="397379"/>
    <row r="397380"/>
    <row r="397381"/>
    <row r="397382"/>
    <row r="397383"/>
    <row r="397384"/>
    <row r="397385"/>
    <row r="397386"/>
    <row r="397387"/>
    <row r="397388"/>
    <row r="397389"/>
    <row r="397390"/>
    <row r="397391"/>
    <row r="397392"/>
    <row r="397393"/>
    <row r="397394"/>
    <row r="397395"/>
    <row r="397396"/>
    <row r="397397"/>
    <row r="397398"/>
    <row r="397399"/>
    <row r="397400"/>
    <row r="397401"/>
    <row r="397402"/>
    <row r="397403"/>
    <row r="397404"/>
    <row r="397405"/>
    <row r="397406"/>
    <row r="397407"/>
    <row r="397408"/>
    <row r="397409"/>
    <row r="397410"/>
    <row r="397411"/>
    <row r="397412"/>
    <row r="397413"/>
    <row r="397414"/>
    <row r="397415"/>
    <row r="397416"/>
    <row r="397417"/>
    <row r="397418"/>
    <row r="397419"/>
    <row r="397420"/>
    <row r="397421"/>
    <row r="397422"/>
    <row r="397423"/>
    <row r="397424"/>
    <row r="397425"/>
    <row r="397426"/>
    <row r="397427"/>
    <row r="397428"/>
    <row r="397429"/>
    <row r="397430"/>
    <row r="397431"/>
    <row r="397432"/>
    <row r="397433"/>
    <row r="397434"/>
    <row r="397435"/>
    <row r="397436"/>
    <row r="397437"/>
    <row r="397438"/>
    <row r="397439"/>
    <row r="397440"/>
    <row r="397441"/>
    <row r="397442"/>
    <row r="397443"/>
    <row r="397444"/>
    <row r="397445"/>
    <row r="397446"/>
    <row r="397447"/>
    <row r="397448"/>
    <row r="397449"/>
    <row r="397450"/>
    <row r="397451"/>
    <row r="397452"/>
    <row r="397453"/>
    <row r="397454"/>
    <row r="397455"/>
    <row r="397456"/>
    <row r="397457"/>
    <row r="397458"/>
    <row r="397459"/>
    <row r="397460"/>
    <row r="397461"/>
    <row r="397462"/>
    <row r="397463"/>
    <row r="397464"/>
    <row r="397465"/>
    <row r="397466"/>
    <row r="397467"/>
    <row r="397468"/>
    <row r="397469"/>
    <row r="397470"/>
    <row r="397471"/>
    <row r="397472"/>
    <row r="397473"/>
    <row r="397474"/>
    <row r="397475"/>
    <row r="397476"/>
    <row r="397477"/>
    <row r="397478"/>
    <row r="397479"/>
    <row r="397480"/>
    <row r="397481"/>
    <row r="397482"/>
    <row r="397483"/>
    <row r="397484"/>
    <row r="397485"/>
    <row r="397486"/>
    <row r="397487"/>
    <row r="397488"/>
    <row r="397489"/>
    <row r="397490"/>
    <row r="397491"/>
    <row r="397492"/>
    <row r="397493"/>
    <row r="397494"/>
    <row r="397495"/>
    <row r="397496"/>
    <row r="397497"/>
    <row r="397498"/>
    <row r="397499"/>
    <row r="397500"/>
    <row r="397501"/>
    <row r="397502"/>
    <row r="397503"/>
    <row r="397504"/>
    <row r="397505"/>
    <row r="397506"/>
    <row r="397507"/>
    <row r="397508"/>
    <row r="397509"/>
    <row r="397510"/>
    <row r="397511"/>
    <row r="397512"/>
    <row r="397513"/>
    <row r="397514"/>
    <row r="397515"/>
    <row r="397516"/>
    <row r="397517"/>
    <row r="397518"/>
    <row r="397519"/>
    <row r="397520"/>
    <row r="397521"/>
    <row r="397522"/>
    <row r="397523"/>
    <row r="397524"/>
    <row r="397525"/>
    <row r="397526"/>
    <row r="397527"/>
    <row r="397528"/>
    <row r="397529"/>
    <row r="397530"/>
    <row r="397531"/>
    <row r="397532"/>
    <row r="397533"/>
    <row r="397534"/>
    <row r="397535"/>
    <row r="397536"/>
    <row r="397537"/>
    <row r="397538"/>
    <row r="397539"/>
    <row r="397540"/>
    <row r="397541"/>
    <row r="397542"/>
    <row r="397543"/>
    <row r="397544"/>
    <row r="397545"/>
    <row r="397546"/>
    <row r="397547"/>
    <row r="397548"/>
    <row r="397549"/>
    <row r="397550"/>
    <row r="397551"/>
    <row r="397552"/>
    <row r="397553"/>
    <row r="397554"/>
    <row r="397555"/>
    <row r="397556"/>
    <row r="397557"/>
    <row r="397558"/>
    <row r="397559"/>
    <row r="397560"/>
    <row r="397561"/>
    <row r="397562"/>
    <row r="397563"/>
    <row r="397564"/>
    <row r="397565"/>
    <row r="397566"/>
    <row r="397567"/>
    <row r="397568"/>
    <row r="397569"/>
    <row r="397570"/>
    <row r="397571"/>
    <row r="397572"/>
    <row r="397573"/>
    <row r="397574"/>
    <row r="397575"/>
    <row r="397576"/>
    <row r="397577"/>
    <row r="397578"/>
    <row r="397579"/>
    <row r="397580"/>
    <row r="397581"/>
    <row r="397582"/>
    <row r="397583"/>
    <row r="397584"/>
    <row r="397585"/>
    <row r="397586"/>
    <row r="397587"/>
    <row r="397588"/>
    <row r="397589"/>
    <row r="397590"/>
    <row r="397591"/>
    <row r="397592"/>
    <row r="397593"/>
    <row r="397594"/>
    <row r="397595"/>
    <row r="397596"/>
    <row r="397597"/>
    <row r="397598"/>
    <row r="397599"/>
    <row r="397600"/>
    <row r="397601"/>
    <row r="397602"/>
    <row r="397603"/>
    <row r="397604"/>
    <row r="397605"/>
    <row r="397606"/>
    <row r="397607"/>
    <row r="397608"/>
    <row r="397609"/>
    <row r="397610"/>
    <row r="397611"/>
    <row r="397612"/>
    <row r="397613"/>
    <row r="397614"/>
    <row r="397615"/>
    <row r="397616"/>
    <row r="397617"/>
    <row r="397618"/>
    <row r="397619"/>
    <row r="397620"/>
    <row r="397621"/>
    <row r="397622"/>
    <row r="397623"/>
    <row r="397624"/>
    <row r="397625"/>
    <row r="397626"/>
    <row r="397627"/>
    <row r="397628"/>
    <row r="397629"/>
    <row r="397630"/>
    <row r="397631"/>
    <row r="397632"/>
    <row r="397633"/>
    <row r="397634"/>
    <row r="397635"/>
    <row r="397636"/>
    <row r="397637"/>
    <row r="397638"/>
    <row r="397639"/>
    <row r="397640"/>
    <row r="397641"/>
    <row r="397642"/>
    <row r="397643"/>
    <row r="397644"/>
    <row r="397645"/>
    <row r="397646"/>
    <row r="397647"/>
    <row r="397648"/>
    <row r="397649"/>
    <row r="397650"/>
    <row r="397651"/>
    <row r="397652"/>
    <row r="397653"/>
    <row r="397654"/>
    <row r="397655"/>
    <row r="397656"/>
    <row r="397657"/>
    <row r="397658"/>
    <row r="397659"/>
    <row r="397660"/>
    <row r="397661"/>
    <row r="397662"/>
    <row r="397663"/>
    <row r="397664"/>
    <row r="397665"/>
    <row r="397666"/>
    <row r="397667"/>
    <row r="397668"/>
    <row r="397669"/>
    <row r="397670"/>
    <row r="397671"/>
    <row r="397672"/>
    <row r="397673"/>
    <row r="397674"/>
    <row r="397675"/>
    <row r="397676"/>
    <row r="397677"/>
    <row r="397678"/>
    <row r="397679"/>
    <row r="397680"/>
    <row r="397681"/>
    <row r="397682"/>
    <row r="397683"/>
    <row r="397684"/>
    <row r="397685"/>
    <row r="397686"/>
    <row r="397687"/>
    <row r="397688"/>
    <row r="397689"/>
    <row r="397690"/>
    <row r="397691"/>
    <row r="397692"/>
    <row r="397693"/>
    <row r="397694"/>
    <row r="397695"/>
    <row r="397696"/>
    <row r="397697"/>
    <row r="397698"/>
    <row r="397699"/>
    <row r="397700"/>
    <row r="397701"/>
    <row r="397702"/>
    <row r="397703"/>
    <row r="397704"/>
    <row r="397705"/>
    <row r="397706"/>
    <row r="397707"/>
    <row r="397708"/>
    <row r="397709"/>
    <row r="397710"/>
    <row r="397711"/>
    <row r="397712"/>
    <row r="397713"/>
    <row r="397714"/>
    <row r="397715"/>
    <row r="397716"/>
    <row r="397717"/>
    <row r="397718"/>
    <row r="397719"/>
    <row r="397720"/>
    <row r="397721"/>
    <row r="397722"/>
    <row r="397723"/>
    <row r="397724"/>
    <row r="397725"/>
    <row r="397726"/>
    <row r="397727"/>
    <row r="397728"/>
    <row r="397729"/>
    <row r="397730"/>
    <row r="397731"/>
    <row r="397732"/>
    <row r="397733"/>
    <row r="397734"/>
    <row r="397735"/>
    <row r="397736"/>
    <row r="397737"/>
    <row r="397738"/>
    <row r="397739"/>
    <row r="397740"/>
    <row r="397741"/>
    <row r="397742"/>
    <row r="397743"/>
    <row r="397744"/>
    <row r="397745"/>
    <row r="397746"/>
    <row r="397747"/>
    <row r="397748"/>
    <row r="397749"/>
    <row r="397750"/>
    <row r="397751"/>
    <row r="397752"/>
    <row r="397753"/>
    <row r="397754"/>
    <row r="397755"/>
    <row r="397756"/>
    <row r="397757"/>
    <row r="397758"/>
    <row r="397759"/>
    <row r="397760"/>
    <row r="397761"/>
    <row r="397762"/>
    <row r="397763"/>
    <row r="397764"/>
    <row r="397765"/>
    <row r="397766"/>
    <row r="397767"/>
    <row r="397768"/>
    <row r="397769"/>
    <row r="397770"/>
    <row r="397771"/>
    <row r="397772"/>
    <row r="397773"/>
    <row r="397774"/>
    <row r="397775"/>
    <row r="397776"/>
    <row r="397777"/>
    <row r="397778"/>
    <row r="397779"/>
    <row r="397780"/>
    <row r="397781"/>
    <row r="397782"/>
    <row r="397783"/>
    <row r="397784"/>
    <row r="397785"/>
    <row r="397786"/>
    <row r="397787"/>
    <row r="397788"/>
    <row r="397789"/>
    <row r="397790"/>
    <row r="397791"/>
    <row r="397792"/>
    <row r="397793"/>
    <row r="397794"/>
    <row r="397795"/>
    <row r="397796"/>
    <row r="397797"/>
    <row r="397798"/>
    <row r="397799"/>
    <row r="397800"/>
    <row r="397801"/>
    <row r="397802"/>
    <row r="397803"/>
    <row r="397804"/>
    <row r="397805"/>
    <row r="397806"/>
    <row r="397807"/>
    <row r="397808"/>
    <row r="397809"/>
    <row r="397810"/>
    <row r="397811"/>
    <row r="397812"/>
    <row r="397813"/>
    <row r="397814"/>
    <row r="397815"/>
    <row r="397816"/>
    <row r="397817"/>
    <row r="397818"/>
    <row r="397819"/>
    <row r="397820"/>
    <row r="397821"/>
    <row r="397822"/>
    <row r="397823"/>
    <row r="397824"/>
    <row r="397825"/>
    <row r="397826"/>
    <row r="397827"/>
    <row r="397828"/>
    <row r="397829"/>
    <row r="397830"/>
    <row r="397831"/>
    <row r="397832"/>
    <row r="397833"/>
    <row r="397834"/>
    <row r="397835"/>
    <row r="397836"/>
    <row r="397837"/>
    <row r="397838"/>
    <row r="397839"/>
    <row r="397840"/>
    <row r="397841"/>
    <row r="397842"/>
    <row r="397843"/>
    <row r="397844"/>
    <row r="397845"/>
    <row r="397846"/>
    <row r="397847"/>
    <row r="397848"/>
    <row r="397849"/>
    <row r="397850"/>
    <row r="397851"/>
    <row r="397852"/>
    <row r="397853"/>
    <row r="397854"/>
    <row r="397855"/>
    <row r="397856"/>
    <row r="397857"/>
    <row r="397858"/>
    <row r="397859"/>
    <row r="397860"/>
    <row r="397861"/>
    <row r="397862"/>
    <row r="397863"/>
    <row r="397864"/>
    <row r="397865"/>
    <row r="397866"/>
    <row r="397867"/>
    <row r="397868"/>
    <row r="397869"/>
    <row r="397870"/>
    <row r="397871"/>
    <row r="397872"/>
    <row r="397873"/>
    <row r="397874"/>
    <row r="397875"/>
    <row r="397876"/>
    <row r="397877"/>
    <row r="397878"/>
    <row r="397879"/>
    <row r="397880"/>
    <row r="397881"/>
    <row r="397882"/>
    <row r="397883"/>
    <row r="397884"/>
    <row r="397885"/>
    <row r="397886"/>
    <row r="397887"/>
    <row r="397888"/>
    <row r="397889"/>
    <row r="397890"/>
    <row r="397891"/>
    <row r="397892"/>
    <row r="397893"/>
    <row r="397894"/>
    <row r="397895"/>
    <row r="397896"/>
    <row r="397897"/>
    <row r="397898"/>
    <row r="397899"/>
    <row r="397900"/>
    <row r="397901"/>
    <row r="397902"/>
    <row r="397903"/>
    <row r="397904"/>
    <row r="397905"/>
    <row r="397906"/>
    <row r="397907"/>
    <row r="397908"/>
    <row r="397909"/>
    <row r="397910"/>
    <row r="397911"/>
    <row r="397912"/>
    <row r="397913"/>
    <row r="397914"/>
    <row r="397915"/>
    <row r="397916"/>
    <row r="397917"/>
    <row r="397918"/>
    <row r="397919"/>
    <row r="397920"/>
    <row r="397921"/>
    <row r="397922"/>
    <row r="397923"/>
    <row r="397924"/>
    <row r="397925"/>
    <row r="397926"/>
    <row r="397927"/>
    <row r="397928"/>
    <row r="397929"/>
    <row r="397930"/>
    <row r="397931"/>
    <row r="397932"/>
    <row r="397933"/>
    <row r="397934"/>
    <row r="397935"/>
    <row r="397936"/>
    <row r="397937"/>
    <row r="397938"/>
    <row r="397939"/>
    <row r="397940"/>
    <row r="397941"/>
    <row r="397942"/>
    <row r="397943"/>
    <row r="397944"/>
    <row r="397945"/>
    <row r="397946"/>
    <row r="397947"/>
    <row r="397948"/>
    <row r="397949"/>
    <row r="397950"/>
    <row r="397951"/>
    <row r="397952"/>
    <row r="397953"/>
    <row r="397954"/>
    <row r="397955"/>
    <row r="397956"/>
    <row r="397957"/>
    <row r="397958"/>
    <row r="397959"/>
    <row r="397960"/>
    <row r="397961"/>
    <row r="397962"/>
    <row r="397963"/>
    <row r="397964"/>
    <row r="397965"/>
    <row r="397966"/>
    <row r="397967"/>
    <row r="397968"/>
    <row r="397969"/>
    <row r="397970"/>
    <row r="397971"/>
    <row r="397972"/>
    <row r="397973"/>
    <row r="397974"/>
    <row r="397975"/>
    <row r="397976"/>
    <row r="397977"/>
    <row r="397978"/>
    <row r="397979"/>
    <row r="397980"/>
    <row r="397981"/>
    <row r="397982"/>
    <row r="397983"/>
    <row r="397984"/>
    <row r="397985"/>
    <row r="397986"/>
    <row r="397987"/>
    <row r="397988"/>
    <row r="397989"/>
    <row r="397990"/>
    <row r="397991"/>
    <row r="397992"/>
    <row r="397993"/>
    <row r="397994"/>
    <row r="397995"/>
    <row r="397996"/>
    <row r="397997"/>
    <row r="397998"/>
    <row r="397999"/>
    <row r="398000"/>
    <row r="398001"/>
    <row r="398002"/>
    <row r="398003"/>
    <row r="398004"/>
    <row r="398005"/>
    <row r="398006"/>
    <row r="398007"/>
    <row r="398008"/>
    <row r="398009"/>
    <row r="398010"/>
    <row r="398011"/>
    <row r="398012"/>
    <row r="398013"/>
    <row r="398014"/>
    <row r="398015"/>
    <row r="398016"/>
    <row r="398017"/>
    <row r="398018"/>
    <row r="398019"/>
    <row r="398020"/>
    <row r="398021"/>
    <row r="398022"/>
    <row r="398023"/>
    <row r="398024"/>
    <row r="398025"/>
    <row r="398026"/>
    <row r="398027"/>
    <row r="398028"/>
    <row r="398029"/>
    <row r="398030"/>
    <row r="398031"/>
    <row r="398032"/>
    <row r="398033"/>
    <row r="398034"/>
    <row r="398035"/>
    <row r="398036"/>
    <row r="398037"/>
    <row r="398038"/>
    <row r="398039"/>
    <row r="398040"/>
    <row r="398041"/>
    <row r="398042"/>
    <row r="398043"/>
    <row r="398044"/>
    <row r="398045"/>
    <row r="398046"/>
    <row r="398047"/>
    <row r="398048"/>
    <row r="398049"/>
    <row r="398050"/>
    <row r="398051"/>
    <row r="398052"/>
    <row r="398053"/>
    <row r="398054"/>
    <row r="398055"/>
    <row r="398056"/>
    <row r="398057"/>
    <row r="398058"/>
    <row r="398059"/>
    <row r="398060"/>
    <row r="398061"/>
    <row r="398062"/>
    <row r="398063"/>
    <row r="398064"/>
    <row r="398065"/>
    <row r="398066"/>
    <row r="398067"/>
    <row r="398068"/>
    <row r="398069"/>
    <row r="398070"/>
    <row r="398071"/>
    <row r="398072"/>
    <row r="398073"/>
    <row r="398074"/>
    <row r="398075"/>
    <row r="398076"/>
    <row r="398077"/>
    <row r="398078"/>
    <row r="398079"/>
    <row r="398080"/>
    <row r="398081"/>
    <row r="398082"/>
    <row r="398083"/>
    <row r="398084"/>
    <row r="398085"/>
    <row r="398086"/>
    <row r="398087"/>
    <row r="398088"/>
    <row r="398089"/>
    <row r="398090"/>
    <row r="398091"/>
    <row r="398092"/>
    <row r="398093"/>
    <row r="398094"/>
    <row r="398095"/>
    <row r="398096"/>
    <row r="398097"/>
    <row r="398098"/>
    <row r="398099"/>
    <row r="398100"/>
    <row r="398101"/>
    <row r="398102"/>
    <row r="398103"/>
    <row r="398104"/>
    <row r="398105"/>
    <row r="398106"/>
    <row r="398107"/>
    <row r="398108"/>
    <row r="398109"/>
    <row r="398110"/>
    <row r="398111"/>
    <row r="398112"/>
    <row r="398113"/>
    <row r="398114"/>
    <row r="398115"/>
    <row r="398116"/>
    <row r="398117"/>
    <row r="398118"/>
    <row r="398119"/>
    <row r="398120"/>
    <row r="398121"/>
    <row r="398122"/>
    <row r="398123"/>
    <row r="398124"/>
    <row r="398125"/>
    <row r="398126"/>
    <row r="398127"/>
    <row r="398128"/>
    <row r="398129"/>
    <row r="398130"/>
    <row r="398131"/>
    <row r="398132"/>
    <row r="398133"/>
    <row r="398134"/>
    <row r="398135"/>
    <row r="398136"/>
    <row r="398137"/>
    <row r="398138"/>
    <row r="398139"/>
    <row r="398140"/>
    <row r="398141"/>
    <row r="398142"/>
    <row r="398143"/>
    <row r="398144"/>
    <row r="398145"/>
    <row r="398146"/>
    <row r="398147"/>
    <row r="398148"/>
    <row r="398149"/>
    <row r="398150"/>
    <row r="398151"/>
    <row r="398152"/>
    <row r="398153"/>
    <row r="398154"/>
    <row r="398155"/>
    <row r="398156"/>
    <row r="398157"/>
    <row r="398158"/>
    <row r="398159"/>
    <row r="398160"/>
    <row r="398161"/>
    <row r="398162"/>
    <row r="398163"/>
    <row r="398164"/>
    <row r="398165"/>
    <row r="398166"/>
    <row r="398167"/>
    <row r="398168"/>
    <row r="398169"/>
    <row r="398170"/>
    <row r="398171"/>
    <row r="398172"/>
    <row r="398173"/>
    <row r="398174"/>
    <row r="398175"/>
    <row r="398176"/>
    <row r="398177"/>
    <row r="398178"/>
    <row r="398179"/>
    <row r="398180"/>
    <row r="398181"/>
    <row r="398182"/>
    <row r="398183"/>
    <row r="398184"/>
    <row r="398185"/>
    <row r="398186"/>
    <row r="398187"/>
    <row r="398188"/>
    <row r="398189"/>
    <row r="398190"/>
    <row r="398191"/>
    <row r="398192"/>
    <row r="398193"/>
    <row r="398194"/>
    <row r="398195"/>
    <row r="398196"/>
    <row r="398197"/>
    <row r="398198"/>
    <row r="398199"/>
    <row r="398200"/>
    <row r="398201"/>
    <row r="398202"/>
    <row r="398203"/>
    <row r="398204"/>
    <row r="398205"/>
    <row r="398206"/>
    <row r="398207"/>
    <row r="398208"/>
    <row r="398209"/>
    <row r="398210"/>
    <row r="398211"/>
    <row r="398212"/>
    <row r="398213"/>
    <row r="398214"/>
    <row r="398215"/>
    <row r="398216"/>
    <row r="398217"/>
    <row r="398218"/>
    <row r="398219"/>
    <row r="398220"/>
    <row r="398221"/>
    <row r="398222"/>
    <row r="398223"/>
    <row r="398224"/>
    <row r="398225"/>
    <row r="398226"/>
    <row r="398227"/>
    <row r="398228"/>
    <row r="398229"/>
    <row r="398230"/>
    <row r="398231"/>
    <row r="398232"/>
    <row r="398233"/>
    <row r="398234"/>
    <row r="398235"/>
    <row r="398236"/>
    <row r="398237"/>
    <row r="398238"/>
    <row r="398239"/>
    <row r="398240"/>
    <row r="398241"/>
    <row r="398242"/>
    <row r="398243"/>
    <row r="398244"/>
    <row r="398245"/>
    <row r="398246"/>
    <row r="398247"/>
    <row r="398248"/>
    <row r="398249"/>
    <row r="398250"/>
    <row r="398251"/>
    <row r="398252"/>
    <row r="398253"/>
    <row r="398254"/>
    <row r="398255"/>
    <row r="398256"/>
    <row r="398257"/>
    <row r="398258"/>
    <row r="398259"/>
    <row r="398260"/>
    <row r="398261"/>
    <row r="398262"/>
    <row r="398263"/>
    <row r="398264"/>
    <row r="398265"/>
    <row r="398266"/>
    <row r="398267"/>
    <row r="398268"/>
    <row r="398269"/>
    <row r="398270"/>
    <row r="398271"/>
    <row r="398272"/>
    <row r="398273"/>
    <row r="398274"/>
    <row r="398275"/>
    <row r="398276"/>
    <row r="398277"/>
    <row r="398278"/>
    <row r="398279"/>
    <row r="398280"/>
    <row r="398281"/>
    <row r="398282"/>
    <row r="398283"/>
    <row r="398284"/>
    <row r="398285"/>
    <row r="398286"/>
    <row r="398287"/>
    <row r="398288"/>
    <row r="398289"/>
    <row r="398290"/>
    <row r="398291"/>
    <row r="398292"/>
    <row r="398293"/>
    <row r="398294"/>
    <row r="398295"/>
    <row r="398296"/>
    <row r="398297"/>
    <row r="398298"/>
    <row r="398299"/>
    <row r="398300"/>
    <row r="398301"/>
    <row r="398302"/>
    <row r="398303"/>
    <row r="398304"/>
    <row r="398305"/>
    <row r="398306"/>
    <row r="398307"/>
    <row r="398308"/>
    <row r="398309"/>
    <row r="398310"/>
    <row r="398311"/>
    <row r="398312"/>
    <row r="398313"/>
    <row r="398314"/>
    <row r="398315"/>
    <row r="398316"/>
    <row r="398317"/>
    <row r="398318"/>
    <row r="398319"/>
    <row r="398320"/>
    <row r="398321"/>
    <row r="398322"/>
    <row r="398323"/>
    <row r="398324"/>
    <row r="398325"/>
    <row r="398326"/>
    <row r="398327"/>
    <row r="398328"/>
    <row r="398329"/>
    <row r="398330"/>
    <row r="398331"/>
    <row r="398332"/>
    <row r="398333"/>
    <row r="398334"/>
    <row r="398335"/>
    <row r="398336"/>
    <row r="398337"/>
    <row r="398338"/>
    <row r="398339"/>
    <row r="398340"/>
    <row r="398341"/>
    <row r="398342"/>
    <row r="398343"/>
    <row r="398344"/>
    <row r="398345"/>
    <row r="398346"/>
    <row r="398347"/>
    <row r="398348"/>
    <row r="398349"/>
    <row r="398350"/>
    <row r="398351"/>
    <row r="398352"/>
    <row r="398353"/>
    <row r="398354"/>
    <row r="398355"/>
    <row r="398356"/>
    <row r="398357"/>
    <row r="398358"/>
    <row r="398359"/>
    <row r="398360"/>
    <row r="398361"/>
    <row r="398362"/>
    <row r="398363"/>
    <row r="398364"/>
    <row r="398365"/>
    <row r="398366"/>
    <row r="398367"/>
    <row r="398368"/>
    <row r="398369"/>
    <row r="398370"/>
    <row r="398371"/>
    <row r="398372"/>
    <row r="398373"/>
    <row r="398374"/>
    <row r="398375"/>
    <row r="398376"/>
    <row r="398377"/>
    <row r="398378"/>
    <row r="398379"/>
    <row r="398380"/>
    <row r="398381"/>
    <row r="398382"/>
    <row r="398383"/>
    <row r="398384"/>
    <row r="398385"/>
    <row r="398386"/>
    <row r="398387"/>
    <row r="398388"/>
    <row r="398389"/>
    <row r="398390"/>
    <row r="398391"/>
    <row r="398392"/>
    <row r="398393"/>
    <row r="398394"/>
    <row r="398395"/>
    <row r="398396"/>
    <row r="398397"/>
    <row r="398398"/>
    <row r="398399"/>
    <row r="398400"/>
    <row r="398401"/>
    <row r="398402"/>
    <row r="398403"/>
    <row r="398404"/>
    <row r="398405"/>
    <row r="398406"/>
    <row r="398407"/>
    <row r="398408"/>
    <row r="398409"/>
    <row r="398410"/>
    <row r="398411"/>
    <row r="398412"/>
    <row r="398413"/>
    <row r="398414"/>
    <row r="398415"/>
    <row r="398416"/>
    <row r="398417"/>
    <row r="398418"/>
    <row r="398419"/>
    <row r="398420"/>
    <row r="398421"/>
    <row r="398422"/>
    <row r="398423"/>
    <row r="398424"/>
    <row r="398425"/>
    <row r="398426"/>
    <row r="398427"/>
    <row r="398428"/>
    <row r="398429"/>
    <row r="398430"/>
    <row r="398431"/>
    <row r="398432"/>
    <row r="398433"/>
    <row r="398434"/>
    <row r="398435"/>
    <row r="398436"/>
    <row r="398437"/>
    <row r="398438"/>
    <row r="398439"/>
    <row r="398440"/>
    <row r="398441"/>
    <row r="398442"/>
    <row r="398443"/>
    <row r="398444"/>
    <row r="398445"/>
    <row r="398446"/>
    <row r="398447"/>
    <row r="398448"/>
    <row r="398449"/>
    <row r="398450"/>
    <row r="398451"/>
    <row r="398452"/>
    <row r="398453"/>
    <row r="398454"/>
    <row r="398455"/>
    <row r="398456"/>
    <row r="398457"/>
    <row r="398458"/>
    <row r="398459"/>
    <row r="398460"/>
    <row r="398461"/>
    <row r="398462"/>
    <row r="398463"/>
    <row r="398464"/>
    <row r="398465"/>
    <row r="398466"/>
    <row r="398467"/>
    <row r="398468"/>
    <row r="398469"/>
    <row r="398470"/>
    <row r="398471"/>
    <row r="398472"/>
    <row r="398473"/>
    <row r="398474"/>
    <row r="398475"/>
    <row r="398476"/>
    <row r="398477"/>
    <row r="398478"/>
    <row r="398479"/>
    <row r="398480"/>
    <row r="398481"/>
    <row r="398482"/>
    <row r="398483"/>
    <row r="398484"/>
    <row r="398485"/>
    <row r="398486"/>
    <row r="398487"/>
    <row r="398488"/>
    <row r="398489"/>
    <row r="398490"/>
    <row r="398491"/>
    <row r="398492"/>
    <row r="398493"/>
    <row r="398494"/>
    <row r="398495"/>
    <row r="398496"/>
    <row r="398497"/>
    <row r="398498"/>
    <row r="398499"/>
    <row r="398500"/>
    <row r="398501"/>
    <row r="398502"/>
    <row r="398503"/>
    <row r="398504"/>
    <row r="398505"/>
    <row r="398506"/>
    <row r="398507"/>
    <row r="398508"/>
    <row r="398509"/>
    <row r="398510"/>
    <row r="398511"/>
    <row r="398512"/>
    <row r="398513"/>
    <row r="398514"/>
    <row r="398515"/>
    <row r="398516"/>
    <row r="398517"/>
    <row r="398518"/>
    <row r="398519"/>
    <row r="398520"/>
    <row r="398521"/>
    <row r="398522"/>
    <row r="398523"/>
    <row r="398524"/>
    <row r="398525"/>
    <row r="398526"/>
    <row r="398527"/>
    <row r="398528"/>
    <row r="398529"/>
    <row r="398530"/>
    <row r="398531"/>
    <row r="398532"/>
    <row r="398533"/>
    <row r="398534"/>
    <row r="398535"/>
    <row r="398536"/>
    <row r="398537"/>
    <row r="398538"/>
    <row r="398539"/>
    <row r="398540"/>
    <row r="398541"/>
    <row r="398542"/>
    <row r="398543"/>
    <row r="398544"/>
    <row r="398545"/>
    <row r="398546"/>
    <row r="398547"/>
    <row r="398548"/>
    <row r="398549"/>
    <row r="398550"/>
    <row r="398551"/>
    <row r="398552"/>
    <row r="398553"/>
    <row r="398554"/>
    <row r="398555"/>
    <row r="398556"/>
    <row r="398557"/>
    <row r="398558"/>
    <row r="398559"/>
    <row r="398560"/>
    <row r="398561"/>
    <row r="398562"/>
    <row r="398563"/>
    <row r="398564"/>
    <row r="398565"/>
    <row r="398566"/>
    <row r="398567"/>
    <row r="398568"/>
    <row r="398569"/>
    <row r="398570"/>
    <row r="398571"/>
    <row r="398572"/>
    <row r="398573"/>
    <row r="398574"/>
    <row r="398575"/>
    <row r="398576"/>
    <row r="398577"/>
    <row r="398578"/>
    <row r="398579"/>
    <row r="398580"/>
    <row r="398581"/>
    <row r="398582"/>
    <row r="398583"/>
    <row r="398584"/>
    <row r="398585"/>
    <row r="398586"/>
    <row r="398587"/>
    <row r="398588"/>
    <row r="398589"/>
    <row r="398590"/>
    <row r="398591"/>
    <row r="398592"/>
    <row r="398593"/>
    <row r="398594"/>
    <row r="398595"/>
    <row r="398596"/>
    <row r="398597"/>
    <row r="398598"/>
    <row r="398599"/>
    <row r="398600"/>
    <row r="398601"/>
    <row r="398602"/>
    <row r="398603"/>
    <row r="398604"/>
    <row r="398605"/>
    <row r="398606"/>
    <row r="398607"/>
    <row r="398608"/>
    <row r="398609"/>
    <row r="398610"/>
    <row r="398611"/>
    <row r="398612"/>
    <row r="398613"/>
    <row r="398614"/>
    <row r="398615"/>
    <row r="398616"/>
    <row r="398617"/>
    <row r="398618"/>
    <row r="398619"/>
    <row r="398620"/>
    <row r="398621"/>
    <row r="398622"/>
    <row r="398623"/>
    <row r="398624"/>
    <row r="398625"/>
    <row r="398626"/>
    <row r="398627"/>
    <row r="398628"/>
    <row r="398629"/>
    <row r="398630"/>
    <row r="398631"/>
    <row r="398632"/>
    <row r="398633"/>
    <row r="398634"/>
    <row r="398635"/>
    <row r="398636"/>
    <row r="398637"/>
    <row r="398638"/>
    <row r="398639"/>
    <row r="398640"/>
    <row r="398641"/>
    <row r="398642"/>
    <row r="398643"/>
    <row r="398644"/>
    <row r="398645"/>
    <row r="398646"/>
    <row r="398647"/>
    <row r="398648"/>
    <row r="398649"/>
    <row r="398650"/>
    <row r="398651"/>
    <row r="398652"/>
    <row r="398653"/>
    <row r="398654"/>
    <row r="398655"/>
    <row r="398656"/>
    <row r="398657"/>
    <row r="398658"/>
    <row r="398659"/>
    <row r="398660"/>
    <row r="398661"/>
    <row r="398662"/>
    <row r="398663"/>
    <row r="398664"/>
    <row r="398665"/>
    <row r="398666"/>
    <row r="398667"/>
    <row r="398668"/>
    <row r="398669"/>
    <row r="398670"/>
    <row r="398671"/>
    <row r="398672"/>
    <row r="398673"/>
    <row r="398674"/>
    <row r="398675"/>
    <row r="398676"/>
    <row r="398677"/>
    <row r="398678"/>
    <row r="398679"/>
    <row r="398680"/>
    <row r="398681"/>
    <row r="398682"/>
    <row r="398683"/>
    <row r="398684"/>
    <row r="398685"/>
    <row r="398686"/>
    <row r="398687"/>
    <row r="398688"/>
    <row r="398689"/>
    <row r="398690"/>
    <row r="398691"/>
    <row r="398692"/>
    <row r="398693"/>
    <row r="398694"/>
    <row r="398695"/>
    <row r="398696"/>
    <row r="398697"/>
    <row r="398698"/>
    <row r="398699"/>
    <row r="398700"/>
    <row r="398701"/>
    <row r="398702"/>
    <row r="398703"/>
    <row r="398704"/>
    <row r="398705"/>
    <row r="398706"/>
    <row r="398707"/>
    <row r="398708"/>
    <row r="398709"/>
    <row r="398710"/>
    <row r="398711"/>
    <row r="398712"/>
    <row r="398713"/>
    <row r="398714"/>
    <row r="398715"/>
    <row r="398716"/>
    <row r="398717"/>
    <row r="398718"/>
    <row r="398719"/>
    <row r="398720"/>
    <row r="398721"/>
    <row r="398722"/>
    <row r="398723"/>
    <row r="398724"/>
    <row r="398725"/>
    <row r="398726"/>
    <row r="398727"/>
    <row r="398728"/>
    <row r="398729"/>
    <row r="398730"/>
    <row r="398731"/>
    <row r="398732"/>
    <row r="398733"/>
    <row r="398734"/>
    <row r="398735"/>
    <row r="398736"/>
    <row r="398737"/>
    <row r="398738"/>
    <row r="398739"/>
    <row r="398740"/>
    <row r="398741"/>
    <row r="398742"/>
    <row r="398743"/>
    <row r="398744"/>
    <row r="398745"/>
    <row r="398746"/>
    <row r="398747"/>
    <row r="398748"/>
    <row r="398749"/>
    <row r="398750"/>
    <row r="398751"/>
    <row r="398752"/>
    <row r="398753"/>
    <row r="398754"/>
    <row r="398755"/>
    <row r="398756"/>
    <row r="398757"/>
    <row r="398758"/>
    <row r="398759"/>
    <row r="398760"/>
    <row r="398761"/>
    <row r="398762"/>
    <row r="398763"/>
    <row r="398764"/>
    <row r="398765"/>
    <row r="398766"/>
    <row r="398767"/>
    <row r="398768"/>
    <row r="398769"/>
    <row r="398770"/>
    <row r="398771"/>
    <row r="398772"/>
    <row r="398773"/>
    <row r="398774"/>
    <row r="398775"/>
    <row r="398776"/>
    <row r="398777"/>
    <row r="398778"/>
    <row r="398779"/>
    <row r="398780"/>
    <row r="398781"/>
    <row r="398782"/>
    <row r="398783"/>
    <row r="398784"/>
    <row r="398785"/>
    <row r="398786"/>
    <row r="398787"/>
    <row r="398788"/>
    <row r="398789"/>
    <row r="398790"/>
    <row r="398791"/>
    <row r="398792"/>
    <row r="398793"/>
    <row r="398794"/>
    <row r="398795"/>
    <row r="398796"/>
    <row r="398797"/>
    <row r="398798"/>
    <row r="398799"/>
    <row r="398800"/>
    <row r="398801"/>
    <row r="398802"/>
    <row r="398803"/>
    <row r="398804"/>
    <row r="398805"/>
    <row r="398806"/>
    <row r="398807"/>
    <row r="398808"/>
    <row r="398809"/>
    <row r="398810"/>
    <row r="398811"/>
    <row r="398812"/>
    <row r="398813"/>
    <row r="398814"/>
    <row r="398815"/>
    <row r="398816"/>
    <row r="398817"/>
    <row r="398818"/>
    <row r="398819"/>
    <row r="398820"/>
    <row r="398821"/>
    <row r="398822"/>
    <row r="398823"/>
    <row r="398824"/>
    <row r="398825"/>
    <row r="398826"/>
    <row r="398827"/>
    <row r="398828"/>
    <row r="398829"/>
    <row r="398830"/>
    <row r="398831"/>
    <row r="398832"/>
    <row r="398833"/>
    <row r="398834"/>
    <row r="398835"/>
    <row r="398836"/>
    <row r="398837"/>
    <row r="398838"/>
    <row r="398839"/>
    <row r="398840"/>
    <row r="398841"/>
    <row r="398842"/>
    <row r="398843"/>
    <row r="398844"/>
    <row r="398845"/>
    <row r="398846"/>
    <row r="398847"/>
    <row r="398848"/>
    <row r="398849"/>
    <row r="398850"/>
    <row r="398851"/>
    <row r="398852"/>
    <row r="398853"/>
    <row r="398854"/>
    <row r="398855"/>
    <row r="398856"/>
    <row r="398857"/>
    <row r="398858"/>
    <row r="398859"/>
    <row r="398860"/>
    <row r="398861"/>
    <row r="398862"/>
    <row r="398863"/>
    <row r="398864"/>
    <row r="398865"/>
    <row r="398866"/>
    <row r="398867"/>
    <row r="398868"/>
    <row r="398869"/>
    <row r="398870"/>
    <row r="398871"/>
    <row r="398872"/>
    <row r="398873"/>
    <row r="398874"/>
    <row r="398875"/>
    <row r="398876"/>
    <row r="398877"/>
    <row r="398878"/>
    <row r="398879"/>
    <row r="398880"/>
    <row r="398881"/>
    <row r="398882"/>
    <row r="398883"/>
    <row r="398884"/>
    <row r="398885"/>
    <row r="398886"/>
    <row r="398887"/>
    <row r="398888"/>
    <row r="398889"/>
    <row r="398890"/>
    <row r="398891"/>
    <row r="398892"/>
    <row r="398893"/>
    <row r="398894"/>
    <row r="398895"/>
    <row r="398896"/>
    <row r="398897"/>
    <row r="398898"/>
    <row r="398899"/>
    <row r="398900"/>
    <row r="398901"/>
    <row r="398902"/>
    <row r="398903"/>
    <row r="398904"/>
    <row r="398905"/>
    <row r="398906"/>
    <row r="398907"/>
    <row r="398908"/>
    <row r="398909"/>
    <row r="398910"/>
    <row r="398911"/>
    <row r="398912"/>
    <row r="398913"/>
    <row r="398914"/>
    <row r="398915"/>
    <row r="398916"/>
    <row r="398917"/>
    <row r="398918"/>
    <row r="398919"/>
    <row r="398920"/>
    <row r="398921"/>
    <row r="398922"/>
    <row r="398923"/>
    <row r="398924"/>
    <row r="398925"/>
    <row r="398926"/>
    <row r="398927"/>
    <row r="398928"/>
    <row r="398929"/>
    <row r="398930"/>
    <row r="398931"/>
    <row r="398932"/>
    <row r="398933"/>
    <row r="398934"/>
    <row r="398935"/>
    <row r="398936"/>
    <row r="398937"/>
    <row r="398938"/>
    <row r="398939"/>
    <row r="398940"/>
    <row r="398941"/>
    <row r="398942"/>
    <row r="398943"/>
    <row r="398944"/>
    <row r="398945"/>
    <row r="398946"/>
    <row r="398947"/>
    <row r="398948"/>
    <row r="398949"/>
    <row r="398950"/>
    <row r="398951"/>
    <row r="398952"/>
    <row r="398953"/>
    <row r="398954"/>
    <row r="398955"/>
    <row r="398956"/>
    <row r="398957"/>
    <row r="398958"/>
    <row r="398959"/>
    <row r="398960"/>
    <row r="398961"/>
    <row r="398962"/>
    <row r="398963"/>
    <row r="398964"/>
    <row r="398965"/>
    <row r="398966"/>
    <row r="398967"/>
    <row r="398968"/>
    <row r="398969"/>
    <row r="398970"/>
    <row r="398971"/>
    <row r="398972"/>
    <row r="398973"/>
    <row r="398974"/>
    <row r="398975"/>
    <row r="398976"/>
    <row r="398977"/>
    <row r="398978"/>
    <row r="398979"/>
    <row r="398980"/>
    <row r="398981"/>
    <row r="398982"/>
    <row r="398983"/>
    <row r="398984"/>
    <row r="398985"/>
    <row r="398986"/>
    <row r="398987"/>
    <row r="398988"/>
    <row r="398989"/>
    <row r="398990"/>
    <row r="398991"/>
    <row r="398992"/>
    <row r="398993"/>
    <row r="398994"/>
    <row r="398995"/>
    <row r="398996"/>
    <row r="398997"/>
    <row r="398998"/>
    <row r="398999"/>
    <row r="399000"/>
    <row r="399001"/>
    <row r="399002"/>
    <row r="399003"/>
    <row r="399004"/>
    <row r="399005"/>
    <row r="399006"/>
    <row r="399007"/>
    <row r="399008"/>
    <row r="399009"/>
    <row r="399010"/>
    <row r="399011"/>
    <row r="399012"/>
    <row r="399013"/>
    <row r="399014"/>
    <row r="399015"/>
    <row r="399016"/>
    <row r="399017"/>
    <row r="399018"/>
    <row r="399019"/>
    <row r="399020"/>
    <row r="399021"/>
    <row r="399022"/>
    <row r="399023"/>
    <row r="399024"/>
    <row r="399025"/>
    <row r="399026"/>
    <row r="399027"/>
    <row r="399028"/>
    <row r="399029"/>
    <row r="399030"/>
    <row r="399031"/>
    <row r="399032"/>
    <row r="399033"/>
    <row r="399034"/>
    <row r="399035"/>
    <row r="399036"/>
    <row r="399037"/>
    <row r="399038"/>
    <row r="399039"/>
    <row r="399040"/>
    <row r="399041"/>
    <row r="399042"/>
    <row r="399043"/>
    <row r="399044"/>
    <row r="399045"/>
    <row r="399046"/>
    <row r="399047"/>
    <row r="399048"/>
    <row r="399049"/>
    <row r="399050"/>
    <row r="399051"/>
    <row r="399052"/>
    <row r="399053"/>
    <row r="399054"/>
    <row r="399055"/>
    <row r="399056"/>
    <row r="399057"/>
    <row r="399058"/>
    <row r="399059"/>
    <row r="399060"/>
    <row r="399061"/>
    <row r="399062"/>
    <row r="399063"/>
    <row r="399064"/>
    <row r="399065"/>
    <row r="399066"/>
    <row r="399067"/>
    <row r="399068"/>
    <row r="399069"/>
    <row r="399070"/>
    <row r="399071"/>
    <row r="399072"/>
    <row r="399073"/>
    <row r="399074"/>
    <row r="399075"/>
    <row r="399076"/>
    <row r="399077"/>
    <row r="399078"/>
    <row r="399079"/>
    <row r="399080"/>
    <row r="399081"/>
    <row r="399082"/>
    <row r="399083"/>
    <row r="399084"/>
    <row r="399085"/>
    <row r="399086"/>
    <row r="399087"/>
    <row r="399088"/>
    <row r="399089"/>
    <row r="399090"/>
    <row r="399091"/>
    <row r="399092"/>
    <row r="399093"/>
    <row r="399094"/>
    <row r="399095"/>
    <row r="399096"/>
    <row r="399097"/>
    <row r="399098"/>
    <row r="399099"/>
    <row r="399100"/>
    <row r="399101"/>
    <row r="399102"/>
    <row r="399103"/>
    <row r="399104"/>
    <row r="399105"/>
    <row r="399106"/>
    <row r="399107"/>
    <row r="399108"/>
    <row r="399109"/>
    <row r="399110"/>
    <row r="399111"/>
    <row r="399112"/>
    <row r="399113"/>
    <row r="399114"/>
    <row r="399115"/>
    <row r="399116"/>
    <row r="399117"/>
    <row r="399118"/>
    <row r="399119"/>
    <row r="399120"/>
    <row r="399121"/>
    <row r="399122"/>
    <row r="399123"/>
    <row r="399124"/>
    <row r="399125"/>
    <row r="399126"/>
    <row r="399127"/>
    <row r="399128"/>
    <row r="399129"/>
    <row r="399130"/>
    <row r="399131"/>
    <row r="399132"/>
    <row r="399133"/>
    <row r="399134"/>
    <row r="399135"/>
    <row r="399136"/>
    <row r="399137"/>
    <row r="399138"/>
    <row r="399139"/>
    <row r="399140"/>
    <row r="399141"/>
    <row r="399142"/>
    <row r="399143"/>
    <row r="399144"/>
    <row r="399145"/>
    <row r="399146"/>
    <row r="399147"/>
    <row r="399148"/>
    <row r="399149"/>
    <row r="399150"/>
    <row r="399151"/>
    <row r="399152"/>
    <row r="399153"/>
    <row r="399154"/>
    <row r="399155"/>
    <row r="399156"/>
    <row r="399157"/>
    <row r="399158"/>
    <row r="399159"/>
    <row r="399160"/>
    <row r="399161"/>
    <row r="399162"/>
    <row r="399163"/>
    <row r="399164"/>
    <row r="399165"/>
    <row r="399166"/>
    <row r="399167"/>
    <row r="399168"/>
    <row r="399169"/>
    <row r="399170"/>
    <row r="399171"/>
    <row r="399172"/>
    <row r="399173"/>
    <row r="399174"/>
    <row r="399175"/>
    <row r="399176"/>
    <row r="399177"/>
    <row r="399178"/>
    <row r="399179"/>
    <row r="399180"/>
    <row r="399181"/>
    <row r="399182"/>
    <row r="399183"/>
    <row r="399184"/>
    <row r="399185"/>
    <row r="399186"/>
    <row r="399187"/>
    <row r="399188"/>
    <row r="399189"/>
    <row r="399190"/>
    <row r="399191"/>
    <row r="399192"/>
    <row r="399193"/>
    <row r="399194"/>
    <row r="399195"/>
    <row r="399196"/>
    <row r="399197"/>
    <row r="399198"/>
    <row r="399199"/>
    <row r="399200"/>
    <row r="399201"/>
    <row r="399202"/>
    <row r="399203"/>
    <row r="399204"/>
    <row r="399205"/>
    <row r="399206"/>
    <row r="399207"/>
    <row r="399208"/>
    <row r="399209"/>
    <row r="399210"/>
    <row r="399211"/>
    <row r="399212"/>
    <row r="399213"/>
    <row r="399214"/>
    <row r="399215"/>
    <row r="399216"/>
    <row r="399217"/>
    <row r="399218"/>
    <row r="399219"/>
    <row r="399220"/>
    <row r="399221"/>
    <row r="399222"/>
    <row r="399223"/>
    <row r="399224"/>
    <row r="399225"/>
    <row r="399226"/>
    <row r="399227"/>
    <row r="399228"/>
    <row r="399229"/>
    <row r="399230"/>
    <row r="399231"/>
    <row r="399232"/>
    <row r="399233"/>
    <row r="399234"/>
    <row r="399235"/>
    <row r="399236"/>
    <row r="399237"/>
    <row r="399238"/>
    <row r="399239"/>
    <row r="399240"/>
    <row r="399241"/>
    <row r="399242"/>
    <row r="399243"/>
    <row r="399244"/>
    <row r="399245"/>
    <row r="399246"/>
    <row r="399247"/>
    <row r="399248"/>
    <row r="399249"/>
    <row r="399250"/>
    <row r="399251"/>
    <row r="399252"/>
    <row r="399253"/>
    <row r="399254"/>
    <row r="399255"/>
    <row r="399256"/>
    <row r="399257"/>
    <row r="399258"/>
    <row r="399259"/>
    <row r="399260"/>
    <row r="399261"/>
    <row r="399262"/>
    <row r="399263"/>
    <row r="399264"/>
    <row r="399265"/>
    <row r="399266"/>
    <row r="399267"/>
    <row r="399268"/>
    <row r="399269"/>
    <row r="399270"/>
    <row r="399271"/>
    <row r="399272"/>
    <row r="399273"/>
    <row r="399274"/>
    <row r="399275"/>
    <row r="399276"/>
    <row r="399277"/>
    <row r="399278"/>
    <row r="399279"/>
    <row r="399280"/>
    <row r="399281"/>
    <row r="399282"/>
    <row r="399283"/>
    <row r="399284"/>
    <row r="399285"/>
    <row r="399286"/>
    <row r="399287"/>
    <row r="399288"/>
    <row r="399289"/>
    <row r="399290"/>
    <row r="399291"/>
    <row r="399292"/>
    <row r="399293"/>
    <row r="399294"/>
    <row r="399295"/>
    <row r="399296"/>
    <row r="399297"/>
    <row r="399298"/>
    <row r="399299"/>
    <row r="399300"/>
    <row r="399301"/>
    <row r="399302"/>
    <row r="399303"/>
    <row r="399304"/>
    <row r="399305"/>
    <row r="399306"/>
    <row r="399307"/>
    <row r="399308"/>
    <row r="399309"/>
    <row r="399310"/>
    <row r="399311"/>
    <row r="399312"/>
    <row r="399313"/>
    <row r="399314"/>
    <row r="399315"/>
    <row r="399316"/>
    <row r="399317"/>
    <row r="399318"/>
    <row r="399319"/>
    <row r="399320"/>
    <row r="399321"/>
    <row r="399322"/>
    <row r="399323"/>
    <row r="399324"/>
    <row r="399325"/>
    <row r="399326"/>
    <row r="399327"/>
    <row r="399328"/>
    <row r="399329"/>
    <row r="399330"/>
    <row r="399331"/>
    <row r="399332"/>
    <row r="399333"/>
    <row r="399334"/>
    <row r="399335"/>
    <row r="399336"/>
    <row r="399337"/>
    <row r="399338"/>
    <row r="399339"/>
    <row r="399340"/>
    <row r="399341"/>
    <row r="399342"/>
    <row r="399343"/>
    <row r="399344"/>
    <row r="399345"/>
    <row r="399346"/>
    <row r="399347"/>
    <row r="399348"/>
    <row r="399349"/>
    <row r="399350"/>
    <row r="399351"/>
    <row r="399352"/>
    <row r="399353"/>
    <row r="399354"/>
    <row r="399355"/>
    <row r="399356"/>
    <row r="399357"/>
    <row r="399358"/>
    <row r="399359"/>
    <row r="399360"/>
    <row r="399361"/>
    <row r="399362"/>
    <row r="399363"/>
    <row r="399364"/>
    <row r="399365"/>
    <row r="399366"/>
    <row r="399367"/>
    <row r="399368"/>
    <row r="399369"/>
    <row r="399370"/>
    <row r="399371"/>
    <row r="399372"/>
    <row r="399373"/>
    <row r="399374"/>
    <row r="399375"/>
    <row r="399376"/>
    <row r="399377"/>
    <row r="399378"/>
    <row r="399379"/>
    <row r="399380"/>
    <row r="399381"/>
    <row r="399382"/>
    <row r="399383"/>
    <row r="399384"/>
    <row r="399385"/>
    <row r="399386"/>
    <row r="399387"/>
    <row r="399388"/>
    <row r="399389"/>
    <row r="399390"/>
    <row r="399391"/>
    <row r="399392"/>
    <row r="399393"/>
    <row r="399394"/>
    <row r="399395"/>
    <row r="399396"/>
    <row r="399397"/>
    <row r="399398"/>
    <row r="399399"/>
    <row r="399400"/>
    <row r="399401"/>
    <row r="399402"/>
    <row r="399403"/>
    <row r="399404"/>
    <row r="399405"/>
    <row r="399406"/>
    <row r="399407"/>
    <row r="399408"/>
    <row r="399409"/>
    <row r="399410"/>
    <row r="399411"/>
    <row r="399412"/>
    <row r="399413"/>
    <row r="399414"/>
    <row r="399415"/>
    <row r="399416"/>
    <row r="399417"/>
    <row r="399418"/>
    <row r="399419"/>
    <row r="399420"/>
    <row r="399421"/>
    <row r="399422"/>
    <row r="399423"/>
    <row r="399424"/>
    <row r="399425"/>
    <row r="399426"/>
    <row r="399427"/>
    <row r="399428"/>
    <row r="399429"/>
    <row r="399430"/>
    <row r="399431"/>
    <row r="399432"/>
    <row r="399433"/>
    <row r="399434"/>
    <row r="399435"/>
    <row r="399436"/>
    <row r="399437"/>
    <row r="399438"/>
    <row r="399439"/>
    <row r="399440"/>
    <row r="399441"/>
    <row r="399442"/>
    <row r="399443"/>
    <row r="399444"/>
    <row r="399445"/>
    <row r="399446"/>
    <row r="399447"/>
    <row r="399448"/>
    <row r="399449"/>
    <row r="399450"/>
    <row r="399451"/>
    <row r="399452"/>
    <row r="399453"/>
    <row r="399454"/>
    <row r="399455"/>
    <row r="399456"/>
    <row r="399457"/>
    <row r="399458"/>
    <row r="399459"/>
    <row r="399460"/>
    <row r="399461"/>
    <row r="399462"/>
    <row r="399463"/>
    <row r="399464"/>
    <row r="399465"/>
    <row r="399466"/>
    <row r="399467"/>
    <row r="399468"/>
    <row r="399469"/>
    <row r="399470"/>
    <row r="399471"/>
    <row r="399472"/>
    <row r="399473"/>
    <row r="399474"/>
    <row r="399475"/>
    <row r="399476"/>
    <row r="399477"/>
    <row r="399478"/>
    <row r="399479"/>
    <row r="399480"/>
    <row r="399481"/>
    <row r="399482"/>
    <row r="399483"/>
    <row r="399484"/>
    <row r="399485"/>
    <row r="399486"/>
    <row r="399487"/>
    <row r="399488"/>
    <row r="399489"/>
    <row r="399490"/>
    <row r="399491"/>
    <row r="399492"/>
    <row r="399493"/>
    <row r="399494"/>
    <row r="399495"/>
    <row r="399496"/>
    <row r="399497"/>
    <row r="399498"/>
    <row r="399499"/>
    <row r="399500"/>
    <row r="399501"/>
    <row r="399502"/>
    <row r="399503"/>
    <row r="399504"/>
    <row r="399505"/>
    <row r="399506"/>
    <row r="399507"/>
    <row r="399508"/>
    <row r="399509"/>
    <row r="399510"/>
    <row r="399511"/>
    <row r="399512"/>
    <row r="399513"/>
    <row r="399514"/>
    <row r="399515"/>
    <row r="399516"/>
    <row r="399517"/>
    <row r="399518"/>
    <row r="399519"/>
    <row r="399520"/>
    <row r="399521"/>
    <row r="399522"/>
    <row r="399523"/>
    <row r="399524"/>
    <row r="399525"/>
    <row r="399526"/>
    <row r="399527"/>
    <row r="399528"/>
    <row r="399529"/>
    <row r="399530"/>
    <row r="399531"/>
    <row r="399532"/>
    <row r="399533"/>
    <row r="399534"/>
    <row r="399535"/>
    <row r="399536"/>
    <row r="399537"/>
    <row r="399538"/>
    <row r="399539"/>
    <row r="399540"/>
    <row r="399541"/>
    <row r="399542"/>
    <row r="399543"/>
    <row r="399544"/>
    <row r="399545"/>
    <row r="399546"/>
    <row r="399547"/>
    <row r="399548"/>
    <row r="399549"/>
    <row r="399550"/>
    <row r="399551"/>
    <row r="399552"/>
    <row r="399553"/>
    <row r="399554"/>
    <row r="399555"/>
    <row r="399556"/>
    <row r="399557"/>
    <row r="399558"/>
    <row r="399559"/>
    <row r="399560"/>
    <row r="399561"/>
    <row r="399562"/>
    <row r="399563"/>
    <row r="399564"/>
    <row r="399565"/>
    <row r="399566"/>
    <row r="399567"/>
    <row r="399568"/>
    <row r="399569"/>
    <row r="399570"/>
    <row r="399571"/>
    <row r="399572"/>
    <row r="399573"/>
    <row r="399574"/>
    <row r="399575"/>
    <row r="399576"/>
    <row r="399577"/>
    <row r="399578"/>
    <row r="399579"/>
    <row r="399580"/>
    <row r="399581"/>
    <row r="399582"/>
    <row r="399583"/>
    <row r="399584"/>
    <row r="399585"/>
    <row r="399586"/>
    <row r="399587"/>
    <row r="399588"/>
    <row r="399589"/>
    <row r="399590"/>
    <row r="399591"/>
    <row r="399592"/>
    <row r="399593"/>
    <row r="399594"/>
    <row r="399595"/>
    <row r="399596"/>
    <row r="399597"/>
    <row r="399598"/>
    <row r="399599"/>
    <row r="399600"/>
    <row r="399601"/>
    <row r="399602"/>
    <row r="399603"/>
    <row r="399604"/>
    <row r="399605"/>
    <row r="399606"/>
    <row r="399607"/>
    <row r="399608"/>
    <row r="399609"/>
    <row r="399610"/>
    <row r="399611"/>
    <row r="399612"/>
    <row r="399613"/>
    <row r="399614"/>
    <row r="399615"/>
    <row r="399616"/>
    <row r="399617"/>
    <row r="399618"/>
    <row r="399619"/>
    <row r="399620"/>
    <row r="399621"/>
    <row r="399622"/>
    <row r="399623"/>
    <row r="399624"/>
    <row r="399625"/>
    <row r="399626"/>
    <row r="399627"/>
    <row r="399628"/>
    <row r="399629"/>
    <row r="399630"/>
    <row r="399631"/>
    <row r="399632"/>
    <row r="399633"/>
    <row r="399634"/>
    <row r="399635"/>
    <row r="399636"/>
    <row r="399637"/>
    <row r="399638"/>
    <row r="399639"/>
    <row r="399640"/>
    <row r="399641"/>
    <row r="399642"/>
    <row r="399643"/>
    <row r="399644"/>
    <row r="399645"/>
    <row r="399646"/>
    <row r="399647"/>
    <row r="399648"/>
    <row r="399649"/>
    <row r="399650"/>
    <row r="399651"/>
    <row r="399652"/>
    <row r="399653"/>
    <row r="399654"/>
    <row r="399655"/>
    <row r="399656"/>
    <row r="399657"/>
    <row r="399658"/>
    <row r="399659"/>
    <row r="399660"/>
    <row r="399661"/>
    <row r="399662"/>
    <row r="399663"/>
    <row r="399664"/>
    <row r="399665"/>
    <row r="399666"/>
    <row r="399667"/>
    <row r="399668"/>
    <row r="399669"/>
    <row r="399670"/>
    <row r="399671"/>
    <row r="399672"/>
    <row r="399673"/>
    <row r="399674"/>
    <row r="399675"/>
    <row r="399676"/>
    <row r="399677"/>
    <row r="399678"/>
    <row r="399679"/>
    <row r="399680"/>
    <row r="399681"/>
    <row r="399682"/>
    <row r="399683"/>
    <row r="399684"/>
    <row r="399685"/>
    <row r="399686"/>
    <row r="399687"/>
    <row r="399688"/>
    <row r="399689"/>
    <row r="399690"/>
    <row r="399691"/>
    <row r="399692"/>
    <row r="399693"/>
    <row r="399694"/>
    <row r="399695"/>
    <row r="399696"/>
    <row r="399697"/>
    <row r="399698"/>
    <row r="399699"/>
    <row r="399700"/>
    <row r="399701"/>
    <row r="399702"/>
    <row r="399703"/>
    <row r="399704"/>
    <row r="399705"/>
    <row r="399706"/>
    <row r="399707"/>
    <row r="399708"/>
    <row r="399709"/>
    <row r="399710"/>
    <row r="399711"/>
    <row r="399712"/>
    <row r="399713"/>
    <row r="399714"/>
    <row r="399715"/>
    <row r="399716"/>
    <row r="399717"/>
    <row r="399718"/>
    <row r="399719"/>
    <row r="399720"/>
    <row r="399721"/>
    <row r="399722"/>
    <row r="399723"/>
    <row r="399724"/>
    <row r="399725"/>
    <row r="399726"/>
    <row r="399727"/>
    <row r="399728"/>
    <row r="399729"/>
    <row r="399730"/>
    <row r="399731"/>
    <row r="399732"/>
    <row r="399733"/>
    <row r="399734"/>
    <row r="399735"/>
    <row r="399736"/>
    <row r="399737"/>
    <row r="399738"/>
    <row r="399739"/>
    <row r="399740"/>
    <row r="399741"/>
    <row r="399742"/>
    <row r="399743"/>
    <row r="399744"/>
    <row r="399745"/>
    <row r="399746"/>
    <row r="399747"/>
    <row r="399748"/>
    <row r="399749"/>
    <row r="399750"/>
    <row r="399751"/>
    <row r="399752"/>
    <row r="399753"/>
    <row r="399754"/>
    <row r="399755"/>
    <row r="399756"/>
    <row r="399757"/>
    <row r="399758"/>
    <row r="399759"/>
    <row r="399760"/>
    <row r="399761"/>
    <row r="399762"/>
    <row r="399763"/>
    <row r="399764"/>
    <row r="399765"/>
    <row r="399766"/>
    <row r="399767"/>
    <row r="399768"/>
    <row r="399769"/>
    <row r="399770"/>
    <row r="399771"/>
    <row r="399772"/>
    <row r="399773"/>
    <row r="399774"/>
    <row r="399775"/>
    <row r="399776"/>
    <row r="399777"/>
    <row r="399778"/>
    <row r="399779"/>
    <row r="399780"/>
    <row r="399781"/>
    <row r="399782"/>
    <row r="399783"/>
    <row r="399784"/>
    <row r="399785"/>
    <row r="399786"/>
    <row r="399787"/>
    <row r="399788"/>
    <row r="399789"/>
    <row r="399790"/>
    <row r="399791"/>
    <row r="399792"/>
    <row r="399793"/>
    <row r="399794"/>
    <row r="399795"/>
    <row r="399796"/>
    <row r="399797"/>
    <row r="399798"/>
    <row r="399799"/>
    <row r="399800"/>
    <row r="399801"/>
    <row r="399802"/>
    <row r="399803"/>
    <row r="399804"/>
    <row r="399805"/>
    <row r="399806"/>
    <row r="399807"/>
    <row r="399808"/>
    <row r="399809"/>
    <row r="399810"/>
    <row r="399811"/>
    <row r="399812"/>
    <row r="399813"/>
    <row r="399814"/>
    <row r="399815"/>
    <row r="399816"/>
    <row r="399817"/>
    <row r="399818"/>
    <row r="399819"/>
    <row r="399820"/>
    <row r="399821"/>
    <row r="399822"/>
    <row r="399823"/>
    <row r="399824"/>
    <row r="399825"/>
    <row r="399826"/>
    <row r="399827"/>
    <row r="399828"/>
    <row r="399829"/>
    <row r="399830"/>
    <row r="399831"/>
    <row r="399832"/>
    <row r="399833"/>
    <row r="399834"/>
    <row r="399835"/>
    <row r="399836"/>
    <row r="399837"/>
    <row r="399838"/>
    <row r="399839"/>
    <row r="399840"/>
    <row r="399841"/>
    <row r="399842"/>
    <row r="399843"/>
    <row r="399844"/>
    <row r="399845"/>
    <row r="399846"/>
    <row r="399847"/>
    <row r="399848"/>
    <row r="399849"/>
    <row r="399850"/>
    <row r="399851"/>
    <row r="399852"/>
    <row r="399853"/>
    <row r="399854"/>
    <row r="399855"/>
    <row r="399856"/>
    <row r="399857"/>
    <row r="399858"/>
    <row r="399859"/>
    <row r="399860"/>
    <row r="399861"/>
    <row r="399862"/>
    <row r="399863"/>
    <row r="399864"/>
    <row r="399865"/>
    <row r="399866"/>
    <row r="399867"/>
    <row r="399868"/>
    <row r="399869"/>
    <row r="399870"/>
    <row r="399871"/>
    <row r="399872"/>
    <row r="399873"/>
    <row r="399874"/>
    <row r="399875"/>
    <row r="399876"/>
    <row r="399877"/>
    <row r="399878"/>
    <row r="399879"/>
    <row r="399880"/>
    <row r="399881"/>
    <row r="399882"/>
    <row r="399883"/>
    <row r="399884"/>
    <row r="399885"/>
    <row r="399886"/>
    <row r="399887"/>
    <row r="399888"/>
    <row r="399889"/>
    <row r="399890"/>
    <row r="399891"/>
    <row r="399892"/>
    <row r="399893"/>
    <row r="399894"/>
    <row r="399895"/>
    <row r="399896"/>
    <row r="399897"/>
    <row r="399898"/>
    <row r="399899"/>
    <row r="399900"/>
    <row r="399901"/>
    <row r="399902"/>
    <row r="399903"/>
    <row r="399904"/>
    <row r="399905"/>
    <row r="399906"/>
    <row r="399907"/>
    <row r="399908"/>
    <row r="399909"/>
    <row r="399910"/>
    <row r="399911"/>
    <row r="399912"/>
    <row r="399913"/>
    <row r="399914"/>
    <row r="399915"/>
    <row r="399916"/>
    <row r="399917"/>
    <row r="399918"/>
    <row r="399919"/>
    <row r="399920"/>
    <row r="399921"/>
    <row r="399922"/>
    <row r="399923"/>
    <row r="399924"/>
    <row r="399925"/>
    <row r="399926"/>
    <row r="399927"/>
    <row r="399928"/>
    <row r="399929"/>
    <row r="399930"/>
    <row r="399931"/>
    <row r="399932"/>
    <row r="399933"/>
    <row r="399934"/>
    <row r="399935"/>
    <row r="399936"/>
    <row r="399937"/>
    <row r="399938"/>
    <row r="399939"/>
    <row r="399940"/>
    <row r="399941"/>
    <row r="399942"/>
    <row r="399943"/>
    <row r="399944"/>
    <row r="399945"/>
    <row r="399946"/>
    <row r="399947"/>
    <row r="399948"/>
    <row r="399949"/>
    <row r="399950"/>
    <row r="399951"/>
    <row r="399952"/>
    <row r="399953"/>
    <row r="399954"/>
    <row r="399955"/>
    <row r="399956"/>
    <row r="399957"/>
    <row r="399958"/>
    <row r="399959"/>
    <row r="399960"/>
    <row r="399961"/>
    <row r="399962"/>
    <row r="399963"/>
    <row r="399964"/>
    <row r="399965"/>
    <row r="399966"/>
    <row r="399967"/>
    <row r="399968"/>
    <row r="399969"/>
    <row r="399970"/>
    <row r="399971"/>
    <row r="399972"/>
    <row r="399973"/>
    <row r="399974"/>
    <row r="399975"/>
    <row r="399976"/>
    <row r="399977"/>
    <row r="399978"/>
    <row r="399979"/>
    <row r="399980"/>
    <row r="399981"/>
    <row r="399982"/>
    <row r="399983"/>
    <row r="399984"/>
    <row r="399985"/>
    <row r="399986"/>
    <row r="399987"/>
    <row r="399988"/>
    <row r="399989"/>
    <row r="399990"/>
    <row r="399991"/>
    <row r="399992"/>
    <row r="399993"/>
    <row r="399994"/>
    <row r="399995"/>
    <row r="399996"/>
    <row r="399997"/>
    <row r="399998"/>
    <row r="399999"/>
    <row r="400000"/>
    <row r="400001"/>
    <row r="400002"/>
    <row r="400003"/>
    <row r="400004"/>
    <row r="400005"/>
    <row r="400006"/>
    <row r="400007"/>
    <row r="400008"/>
    <row r="400009"/>
    <row r="400010"/>
    <row r="400011"/>
    <row r="400012"/>
    <row r="400013"/>
    <row r="400014"/>
    <row r="400015"/>
    <row r="400016"/>
    <row r="400017"/>
    <row r="400018"/>
    <row r="400019"/>
    <row r="400020"/>
    <row r="400021"/>
    <row r="400022"/>
    <row r="400023"/>
    <row r="400024"/>
    <row r="400025"/>
    <row r="400026"/>
    <row r="400027"/>
    <row r="400028"/>
    <row r="400029"/>
    <row r="400030"/>
    <row r="400031"/>
    <row r="400032"/>
    <row r="400033"/>
    <row r="400034"/>
    <row r="400035"/>
    <row r="400036"/>
    <row r="400037"/>
    <row r="400038"/>
    <row r="400039"/>
    <row r="400040"/>
    <row r="400041"/>
    <row r="400042"/>
    <row r="400043"/>
    <row r="400044"/>
    <row r="400045"/>
    <row r="400046"/>
    <row r="400047"/>
    <row r="400048"/>
    <row r="400049"/>
    <row r="400050"/>
    <row r="400051"/>
    <row r="400052"/>
    <row r="400053"/>
    <row r="400054"/>
    <row r="400055"/>
    <row r="400056"/>
    <row r="400057"/>
    <row r="400058"/>
    <row r="400059"/>
    <row r="400060"/>
    <row r="400061"/>
    <row r="400062"/>
    <row r="400063"/>
    <row r="400064"/>
    <row r="400065"/>
    <row r="400066"/>
    <row r="400067"/>
    <row r="400068"/>
    <row r="400069"/>
    <row r="400070"/>
    <row r="400071"/>
    <row r="400072"/>
    <row r="400073"/>
    <row r="400074"/>
    <row r="400075"/>
    <row r="400076"/>
    <row r="400077"/>
    <row r="400078"/>
    <row r="400079"/>
    <row r="400080"/>
    <row r="400081"/>
    <row r="400082"/>
    <row r="400083"/>
    <row r="400084"/>
    <row r="400085"/>
    <row r="400086"/>
    <row r="400087"/>
    <row r="400088"/>
    <row r="400089"/>
    <row r="400090"/>
    <row r="400091"/>
    <row r="400092"/>
    <row r="400093"/>
    <row r="400094"/>
    <row r="400095"/>
    <row r="400096"/>
    <row r="400097"/>
    <row r="400098"/>
    <row r="400099"/>
    <row r="400100"/>
    <row r="400101"/>
    <row r="400102"/>
    <row r="400103"/>
    <row r="400104"/>
    <row r="400105"/>
    <row r="400106"/>
    <row r="400107"/>
    <row r="400108"/>
    <row r="400109"/>
    <row r="400110"/>
    <row r="400111"/>
    <row r="400112"/>
    <row r="400113"/>
    <row r="400114"/>
    <row r="400115"/>
    <row r="400116"/>
    <row r="400117"/>
    <row r="400118"/>
    <row r="400119"/>
    <row r="400120"/>
    <row r="400121"/>
    <row r="400122"/>
    <row r="400123"/>
    <row r="400124"/>
    <row r="400125"/>
    <row r="400126"/>
    <row r="400127"/>
    <row r="400128"/>
    <row r="400129"/>
    <row r="400130"/>
    <row r="400131"/>
    <row r="400132"/>
    <row r="400133"/>
    <row r="400134"/>
    <row r="400135"/>
    <row r="400136"/>
    <row r="400137"/>
    <row r="400138"/>
    <row r="400139"/>
    <row r="400140"/>
    <row r="400141"/>
    <row r="400142"/>
    <row r="400143"/>
    <row r="400144"/>
    <row r="400145"/>
    <row r="400146"/>
    <row r="400147"/>
    <row r="400148"/>
    <row r="400149"/>
    <row r="400150"/>
    <row r="400151"/>
    <row r="400152"/>
    <row r="400153"/>
    <row r="400154"/>
    <row r="400155"/>
    <row r="400156"/>
    <row r="400157"/>
    <row r="400158"/>
    <row r="400159"/>
    <row r="400160"/>
    <row r="400161"/>
    <row r="400162"/>
    <row r="400163"/>
    <row r="400164"/>
    <row r="400165"/>
    <row r="400166"/>
    <row r="400167"/>
    <row r="400168"/>
    <row r="400169"/>
    <row r="400170"/>
    <row r="400171"/>
    <row r="400172"/>
    <row r="400173"/>
    <row r="400174"/>
    <row r="400175"/>
    <row r="400176"/>
    <row r="400177"/>
    <row r="400178"/>
    <row r="400179"/>
    <row r="400180"/>
    <row r="400181"/>
    <row r="400182"/>
    <row r="400183"/>
    <row r="400184"/>
    <row r="400185"/>
    <row r="400186"/>
    <row r="400187"/>
    <row r="400188"/>
    <row r="400189"/>
    <row r="400190"/>
    <row r="400191"/>
    <row r="400192"/>
    <row r="400193"/>
    <row r="400194"/>
    <row r="400195"/>
    <row r="400196"/>
    <row r="400197"/>
    <row r="400198"/>
    <row r="400199"/>
    <row r="400200"/>
    <row r="400201"/>
    <row r="400202"/>
    <row r="400203"/>
    <row r="400204"/>
    <row r="400205"/>
    <row r="400206"/>
    <row r="400207"/>
    <row r="400208"/>
    <row r="400209"/>
    <row r="400210"/>
    <row r="400211"/>
    <row r="400212"/>
    <row r="400213"/>
    <row r="400214"/>
    <row r="400215"/>
    <row r="400216"/>
    <row r="400217"/>
    <row r="400218"/>
    <row r="400219"/>
    <row r="400220"/>
    <row r="400221"/>
    <row r="400222"/>
    <row r="400223"/>
    <row r="400224"/>
    <row r="400225"/>
    <row r="400226"/>
    <row r="400227"/>
    <row r="400228"/>
    <row r="400229"/>
    <row r="400230"/>
    <row r="400231"/>
    <row r="400232"/>
    <row r="400233"/>
    <row r="400234"/>
    <row r="400235"/>
    <row r="400236"/>
    <row r="400237"/>
    <row r="400238"/>
    <row r="400239"/>
    <row r="400240"/>
    <row r="400241"/>
    <row r="400242"/>
    <row r="400243"/>
    <row r="400244"/>
    <row r="400245"/>
    <row r="400246"/>
    <row r="400247"/>
    <row r="400248"/>
    <row r="400249"/>
    <row r="400250"/>
    <row r="400251"/>
    <row r="400252"/>
    <row r="400253"/>
    <row r="400254"/>
    <row r="400255"/>
    <row r="400256"/>
    <row r="400257"/>
    <row r="400258"/>
    <row r="400259"/>
    <row r="400260"/>
    <row r="400261"/>
    <row r="400262"/>
    <row r="400263"/>
    <row r="400264"/>
    <row r="400265"/>
    <row r="400266"/>
    <row r="400267"/>
    <row r="400268"/>
    <row r="400269"/>
    <row r="400270"/>
    <row r="400271"/>
    <row r="400272"/>
    <row r="400273"/>
    <row r="400274"/>
    <row r="400275"/>
    <row r="400276"/>
    <row r="400277"/>
    <row r="400278"/>
    <row r="400279"/>
    <row r="400280"/>
    <row r="400281"/>
    <row r="400282"/>
    <row r="400283"/>
    <row r="400284"/>
    <row r="400285"/>
    <row r="400286"/>
    <row r="400287"/>
    <row r="400288"/>
    <row r="400289"/>
    <row r="400290"/>
    <row r="400291"/>
    <row r="400292"/>
    <row r="400293"/>
    <row r="400294"/>
    <row r="400295"/>
    <row r="400296"/>
    <row r="400297"/>
    <row r="400298"/>
    <row r="400299"/>
    <row r="400300"/>
    <row r="400301"/>
    <row r="400302"/>
    <row r="400303"/>
    <row r="400304"/>
    <row r="400305"/>
    <row r="400306"/>
    <row r="400307"/>
    <row r="400308"/>
    <row r="400309"/>
    <row r="400310"/>
    <row r="400311"/>
    <row r="400312"/>
    <row r="400313"/>
    <row r="400314"/>
    <row r="400315"/>
    <row r="400316"/>
    <row r="400317"/>
    <row r="400318"/>
    <row r="400319"/>
    <row r="400320"/>
    <row r="400321"/>
    <row r="400322"/>
    <row r="400323"/>
    <row r="400324"/>
    <row r="400325"/>
    <row r="400326"/>
    <row r="400327"/>
    <row r="400328"/>
    <row r="400329"/>
    <row r="400330"/>
    <row r="400331"/>
    <row r="400332"/>
    <row r="400333"/>
    <row r="400334"/>
    <row r="400335"/>
    <row r="400336"/>
    <row r="400337"/>
    <row r="400338"/>
    <row r="400339"/>
    <row r="400340"/>
    <row r="400341"/>
    <row r="400342"/>
    <row r="400343"/>
    <row r="400344"/>
    <row r="400345"/>
    <row r="400346"/>
    <row r="400347"/>
    <row r="400348"/>
    <row r="400349"/>
    <row r="400350"/>
    <row r="400351"/>
    <row r="400352"/>
    <row r="400353"/>
    <row r="400354"/>
    <row r="400355"/>
    <row r="400356"/>
    <row r="400357"/>
    <row r="400358"/>
    <row r="400359"/>
    <row r="400360"/>
    <row r="400361"/>
    <row r="400362"/>
    <row r="400363"/>
    <row r="400364"/>
    <row r="400365"/>
    <row r="400366"/>
    <row r="400367"/>
    <row r="400368"/>
    <row r="400369"/>
    <row r="400370"/>
    <row r="400371"/>
    <row r="400372"/>
    <row r="400373"/>
    <row r="400374"/>
    <row r="400375"/>
    <row r="400376"/>
    <row r="400377"/>
    <row r="400378"/>
    <row r="400379"/>
    <row r="400380"/>
    <row r="400381"/>
    <row r="400382"/>
    <row r="400383"/>
    <row r="400384"/>
    <row r="400385"/>
    <row r="400386"/>
    <row r="400387"/>
    <row r="400388"/>
    <row r="400389"/>
    <row r="400390"/>
    <row r="400391"/>
    <row r="400392"/>
    <row r="400393"/>
    <row r="400394"/>
    <row r="400395"/>
    <row r="400396"/>
    <row r="400397"/>
    <row r="400398"/>
    <row r="400399"/>
    <row r="400400"/>
    <row r="400401"/>
    <row r="400402"/>
    <row r="400403"/>
    <row r="400404"/>
    <row r="400405"/>
    <row r="400406"/>
    <row r="400407"/>
    <row r="400408"/>
    <row r="400409"/>
    <row r="400410"/>
    <row r="400411"/>
    <row r="400412"/>
    <row r="400413"/>
    <row r="400414"/>
    <row r="400415"/>
    <row r="400416"/>
    <row r="400417"/>
    <row r="400418"/>
    <row r="400419"/>
    <row r="400420"/>
    <row r="400421"/>
    <row r="400422"/>
    <row r="400423"/>
    <row r="400424"/>
    <row r="400425"/>
    <row r="400426"/>
    <row r="400427"/>
    <row r="400428"/>
    <row r="400429"/>
    <row r="400430"/>
    <row r="400431"/>
    <row r="400432"/>
    <row r="400433"/>
    <row r="400434"/>
    <row r="400435"/>
    <row r="400436"/>
    <row r="400437"/>
    <row r="400438"/>
    <row r="400439"/>
    <row r="400440"/>
    <row r="400441"/>
    <row r="400442"/>
    <row r="400443"/>
    <row r="400444"/>
    <row r="400445"/>
    <row r="400446"/>
    <row r="400447"/>
    <row r="400448"/>
    <row r="400449"/>
    <row r="400450"/>
    <row r="400451"/>
    <row r="400452"/>
    <row r="400453"/>
    <row r="400454"/>
    <row r="400455"/>
    <row r="400456"/>
    <row r="400457"/>
    <row r="400458"/>
    <row r="400459"/>
    <row r="400460"/>
    <row r="400461"/>
    <row r="400462"/>
    <row r="400463"/>
    <row r="400464"/>
    <row r="400465"/>
    <row r="400466"/>
    <row r="400467"/>
    <row r="400468"/>
    <row r="400469"/>
    <row r="400470"/>
    <row r="400471"/>
    <row r="400472"/>
    <row r="400473"/>
    <row r="400474"/>
    <row r="400475"/>
    <row r="400476"/>
    <row r="400477"/>
    <row r="400478"/>
    <row r="400479"/>
    <row r="400480"/>
    <row r="400481"/>
    <row r="400482"/>
    <row r="400483"/>
    <row r="400484"/>
    <row r="400485"/>
    <row r="400486"/>
    <row r="400487"/>
    <row r="400488"/>
    <row r="400489"/>
    <row r="400490"/>
    <row r="400491"/>
    <row r="400492"/>
    <row r="400493"/>
    <row r="400494"/>
    <row r="400495"/>
    <row r="400496"/>
    <row r="400497"/>
    <row r="400498"/>
    <row r="400499"/>
    <row r="400500"/>
    <row r="400501"/>
    <row r="400502"/>
    <row r="400503"/>
    <row r="400504"/>
    <row r="400505"/>
    <row r="400506"/>
    <row r="400507"/>
    <row r="400508"/>
    <row r="400509"/>
    <row r="400510"/>
    <row r="400511"/>
    <row r="400512"/>
    <row r="400513"/>
    <row r="400514"/>
    <row r="400515"/>
    <row r="400516"/>
    <row r="400517"/>
    <row r="400518"/>
    <row r="400519"/>
    <row r="400520"/>
    <row r="400521"/>
    <row r="400522"/>
    <row r="400523"/>
    <row r="400524"/>
    <row r="400525"/>
    <row r="400526"/>
    <row r="400527"/>
    <row r="400528"/>
    <row r="400529"/>
    <row r="400530"/>
    <row r="400531"/>
    <row r="400532"/>
    <row r="400533"/>
    <row r="400534"/>
    <row r="400535"/>
    <row r="400536"/>
    <row r="400537"/>
    <row r="400538"/>
    <row r="400539"/>
    <row r="400540"/>
    <row r="400541"/>
    <row r="400542"/>
    <row r="400543"/>
    <row r="400544"/>
    <row r="400545"/>
    <row r="400546"/>
    <row r="400547"/>
    <row r="400548"/>
    <row r="400549"/>
    <row r="400550"/>
    <row r="400551"/>
    <row r="400552"/>
    <row r="400553"/>
    <row r="400554"/>
    <row r="400555"/>
    <row r="400556"/>
    <row r="400557"/>
    <row r="400558"/>
    <row r="400559"/>
    <row r="400560"/>
    <row r="400561"/>
    <row r="400562"/>
    <row r="400563"/>
    <row r="400564"/>
    <row r="400565"/>
    <row r="400566"/>
    <row r="400567"/>
    <row r="400568"/>
    <row r="400569"/>
    <row r="400570"/>
    <row r="400571"/>
    <row r="400572"/>
    <row r="400573"/>
    <row r="400574"/>
    <row r="400575"/>
    <row r="400576"/>
    <row r="400577"/>
    <row r="400578"/>
    <row r="400579"/>
    <row r="400580"/>
    <row r="400581"/>
    <row r="400582"/>
    <row r="400583"/>
    <row r="400584"/>
    <row r="400585"/>
    <row r="400586"/>
    <row r="400587"/>
    <row r="400588"/>
    <row r="400589"/>
    <row r="400590"/>
    <row r="400591"/>
    <row r="400592"/>
    <row r="400593"/>
    <row r="400594"/>
    <row r="400595"/>
    <row r="400596"/>
    <row r="400597"/>
    <row r="400598"/>
    <row r="400599"/>
    <row r="400600"/>
    <row r="400601"/>
    <row r="400602"/>
    <row r="400603"/>
    <row r="400604"/>
    <row r="400605"/>
    <row r="400606"/>
    <row r="400607"/>
    <row r="400608"/>
    <row r="400609"/>
    <row r="400610"/>
    <row r="400611"/>
    <row r="400612"/>
    <row r="400613"/>
    <row r="400614"/>
    <row r="400615"/>
    <row r="400616"/>
    <row r="400617"/>
    <row r="400618"/>
    <row r="400619"/>
    <row r="400620"/>
    <row r="400621"/>
    <row r="400622"/>
    <row r="400623"/>
    <row r="400624"/>
    <row r="400625"/>
    <row r="400626"/>
    <row r="400627"/>
    <row r="400628"/>
    <row r="400629"/>
    <row r="400630"/>
    <row r="400631"/>
    <row r="400632"/>
    <row r="400633"/>
    <row r="400634"/>
    <row r="400635"/>
    <row r="400636"/>
    <row r="400637"/>
    <row r="400638"/>
    <row r="400639"/>
    <row r="400640"/>
    <row r="400641"/>
    <row r="400642"/>
    <row r="400643"/>
    <row r="400644"/>
    <row r="400645"/>
    <row r="400646"/>
    <row r="400647"/>
    <row r="400648"/>
    <row r="400649"/>
    <row r="400650"/>
    <row r="400651"/>
    <row r="400652"/>
    <row r="400653"/>
    <row r="400654"/>
    <row r="400655"/>
    <row r="400656"/>
    <row r="400657"/>
    <row r="400658"/>
    <row r="400659"/>
    <row r="400660"/>
    <row r="400661"/>
    <row r="400662"/>
    <row r="400663"/>
    <row r="400664"/>
    <row r="400665"/>
    <row r="400666"/>
    <row r="400667"/>
    <row r="400668"/>
    <row r="400669"/>
    <row r="400670"/>
    <row r="400671"/>
    <row r="400672"/>
    <row r="400673"/>
    <row r="400674"/>
    <row r="400675"/>
    <row r="400676"/>
    <row r="400677"/>
    <row r="400678"/>
    <row r="400679"/>
    <row r="400680"/>
    <row r="400681"/>
    <row r="400682"/>
    <row r="400683"/>
    <row r="400684"/>
    <row r="400685"/>
    <row r="400686"/>
    <row r="400687"/>
    <row r="400688"/>
    <row r="400689"/>
    <row r="400690"/>
    <row r="400691"/>
    <row r="400692"/>
    <row r="400693"/>
    <row r="400694"/>
    <row r="400695"/>
    <row r="400696"/>
    <row r="400697"/>
    <row r="400698"/>
    <row r="400699"/>
    <row r="400700"/>
    <row r="400701"/>
    <row r="400702"/>
    <row r="400703"/>
    <row r="400704"/>
    <row r="400705"/>
    <row r="400706"/>
    <row r="400707"/>
    <row r="400708"/>
    <row r="400709"/>
    <row r="400710"/>
    <row r="400711"/>
    <row r="400712"/>
    <row r="400713"/>
    <row r="400714"/>
    <row r="400715"/>
    <row r="400716"/>
    <row r="400717"/>
    <row r="400718"/>
    <row r="400719"/>
    <row r="400720"/>
    <row r="400721"/>
    <row r="400722"/>
    <row r="400723"/>
    <row r="400724"/>
    <row r="400725"/>
    <row r="400726"/>
    <row r="400727"/>
    <row r="400728"/>
    <row r="400729"/>
    <row r="400730"/>
    <row r="400731"/>
    <row r="400732"/>
    <row r="400733"/>
    <row r="400734"/>
    <row r="400735"/>
    <row r="400736"/>
    <row r="400737"/>
    <row r="400738"/>
    <row r="400739"/>
    <row r="400740"/>
    <row r="400741"/>
    <row r="400742"/>
    <row r="400743"/>
    <row r="400744"/>
    <row r="400745"/>
    <row r="400746"/>
    <row r="400747"/>
    <row r="400748"/>
    <row r="400749"/>
    <row r="400750"/>
    <row r="400751"/>
    <row r="400752"/>
    <row r="400753"/>
    <row r="400754"/>
    <row r="400755"/>
    <row r="400756"/>
    <row r="400757"/>
    <row r="400758"/>
    <row r="400759"/>
    <row r="400760"/>
    <row r="400761"/>
    <row r="400762"/>
    <row r="400763"/>
    <row r="400764"/>
    <row r="400765"/>
    <row r="400766"/>
    <row r="400767"/>
    <row r="400768"/>
    <row r="400769"/>
    <row r="400770"/>
    <row r="400771"/>
    <row r="400772"/>
    <row r="400773"/>
    <row r="400774"/>
    <row r="400775"/>
    <row r="400776"/>
    <row r="400777"/>
    <row r="400778"/>
    <row r="400779"/>
    <row r="400780"/>
    <row r="400781"/>
    <row r="400782"/>
    <row r="400783"/>
    <row r="400784"/>
    <row r="400785"/>
    <row r="400786"/>
    <row r="400787"/>
    <row r="400788"/>
    <row r="400789"/>
    <row r="400790"/>
    <row r="400791"/>
    <row r="400792"/>
    <row r="400793"/>
    <row r="400794"/>
    <row r="400795"/>
    <row r="400796"/>
    <row r="400797"/>
    <row r="400798"/>
    <row r="400799"/>
    <row r="400800"/>
    <row r="400801"/>
    <row r="400802"/>
    <row r="400803"/>
    <row r="400804"/>
    <row r="400805"/>
    <row r="400806"/>
    <row r="400807"/>
    <row r="400808"/>
    <row r="400809"/>
    <row r="400810"/>
    <row r="400811"/>
    <row r="400812"/>
    <row r="400813"/>
    <row r="400814"/>
    <row r="400815"/>
    <row r="400816"/>
    <row r="400817"/>
    <row r="400818"/>
    <row r="400819"/>
    <row r="400820"/>
    <row r="400821"/>
    <row r="400822"/>
    <row r="400823"/>
    <row r="400824"/>
    <row r="400825"/>
    <row r="400826"/>
    <row r="400827"/>
    <row r="400828"/>
    <row r="400829"/>
    <row r="400830"/>
    <row r="400831"/>
    <row r="400832"/>
    <row r="400833"/>
    <row r="400834"/>
    <row r="400835"/>
    <row r="400836"/>
    <row r="400837"/>
    <row r="400838"/>
    <row r="400839"/>
    <row r="400840"/>
    <row r="400841"/>
    <row r="400842"/>
    <row r="400843"/>
    <row r="400844"/>
    <row r="400845"/>
    <row r="400846"/>
    <row r="400847"/>
    <row r="400848"/>
    <row r="400849"/>
    <row r="400850"/>
    <row r="400851"/>
    <row r="400852"/>
    <row r="400853"/>
    <row r="400854"/>
    <row r="400855"/>
    <row r="400856"/>
    <row r="400857"/>
    <row r="400858"/>
    <row r="400859"/>
    <row r="400860"/>
    <row r="400861"/>
    <row r="400862"/>
    <row r="400863"/>
    <row r="400864"/>
    <row r="400865"/>
    <row r="400866"/>
    <row r="400867"/>
    <row r="400868"/>
    <row r="400869"/>
    <row r="400870"/>
    <row r="400871"/>
    <row r="400872"/>
    <row r="400873"/>
    <row r="400874"/>
    <row r="400875"/>
    <row r="400876"/>
    <row r="400877"/>
    <row r="400878"/>
    <row r="400879"/>
    <row r="400880"/>
    <row r="400881"/>
    <row r="400882"/>
    <row r="400883"/>
    <row r="400884"/>
    <row r="400885"/>
    <row r="400886"/>
    <row r="400887"/>
    <row r="400888"/>
    <row r="400889"/>
    <row r="400890"/>
    <row r="400891"/>
    <row r="400892"/>
    <row r="400893"/>
    <row r="400894"/>
    <row r="400895"/>
    <row r="400896"/>
    <row r="400897"/>
    <row r="400898"/>
    <row r="400899"/>
    <row r="400900"/>
    <row r="400901"/>
    <row r="400902"/>
    <row r="400903"/>
    <row r="400904"/>
    <row r="400905"/>
    <row r="400906"/>
    <row r="400907"/>
    <row r="400908"/>
    <row r="400909"/>
    <row r="400910"/>
    <row r="400911"/>
    <row r="400912"/>
    <row r="400913"/>
    <row r="400914"/>
    <row r="400915"/>
    <row r="400916"/>
    <row r="400917"/>
    <row r="400918"/>
    <row r="400919"/>
    <row r="400920"/>
    <row r="400921"/>
    <row r="400922"/>
    <row r="400923"/>
    <row r="400924"/>
    <row r="400925"/>
    <row r="400926"/>
    <row r="400927"/>
    <row r="400928"/>
    <row r="400929"/>
    <row r="400930"/>
    <row r="400931"/>
    <row r="400932"/>
    <row r="400933"/>
    <row r="400934"/>
    <row r="400935"/>
    <row r="400936"/>
    <row r="400937"/>
    <row r="400938"/>
    <row r="400939"/>
    <row r="400940"/>
    <row r="400941"/>
    <row r="400942"/>
    <row r="400943"/>
    <row r="400944"/>
    <row r="400945"/>
    <row r="400946"/>
    <row r="400947"/>
    <row r="400948"/>
    <row r="400949"/>
    <row r="400950"/>
    <row r="400951"/>
    <row r="400952"/>
    <row r="400953"/>
    <row r="400954"/>
    <row r="400955"/>
    <row r="400956"/>
    <row r="400957"/>
    <row r="400958"/>
    <row r="400959"/>
    <row r="400960"/>
    <row r="400961"/>
    <row r="400962"/>
    <row r="400963"/>
    <row r="400964"/>
    <row r="400965"/>
    <row r="400966"/>
    <row r="400967"/>
    <row r="400968"/>
    <row r="400969"/>
    <row r="400970"/>
    <row r="400971"/>
    <row r="400972"/>
    <row r="400973"/>
    <row r="400974"/>
    <row r="400975"/>
    <row r="400976"/>
    <row r="400977"/>
    <row r="400978"/>
    <row r="400979"/>
    <row r="400980"/>
    <row r="400981"/>
    <row r="400982"/>
    <row r="400983"/>
    <row r="400984"/>
    <row r="400985"/>
    <row r="400986"/>
    <row r="400987"/>
    <row r="400988"/>
    <row r="400989"/>
    <row r="400990"/>
    <row r="400991"/>
    <row r="400992"/>
    <row r="400993"/>
    <row r="400994"/>
    <row r="400995"/>
    <row r="400996"/>
    <row r="400997"/>
    <row r="400998"/>
    <row r="400999"/>
    <row r="401000"/>
    <row r="401001"/>
    <row r="401002"/>
    <row r="401003"/>
    <row r="401004"/>
    <row r="401005"/>
    <row r="401006"/>
    <row r="401007"/>
    <row r="401008"/>
    <row r="401009"/>
    <row r="401010"/>
    <row r="401011"/>
    <row r="401012"/>
    <row r="401013"/>
    <row r="401014"/>
    <row r="401015"/>
    <row r="401016"/>
    <row r="401017"/>
    <row r="401018"/>
    <row r="401019"/>
    <row r="401020"/>
    <row r="401021"/>
    <row r="401022"/>
    <row r="401023"/>
    <row r="401024"/>
    <row r="401025"/>
    <row r="401026"/>
    <row r="401027"/>
    <row r="401028"/>
    <row r="401029"/>
    <row r="401030"/>
    <row r="401031"/>
    <row r="401032"/>
    <row r="401033"/>
    <row r="401034"/>
    <row r="401035"/>
    <row r="401036"/>
    <row r="401037"/>
    <row r="401038"/>
    <row r="401039"/>
    <row r="401040"/>
    <row r="401041"/>
    <row r="401042"/>
    <row r="401043"/>
    <row r="401044"/>
    <row r="401045"/>
    <row r="401046"/>
    <row r="401047"/>
    <row r="401048"/>
    <row r="401049"/>
    <row r="401050"/>
    <row r="401051"/>
    <row r="401052"/>
    <row r="401053"/>
    <row r="401054"/>
    <row r="401055"/>
    <row r="401056"/>
    <row r="401057"/>
    <row r="401058"/>
    <row r="401059"/>
    <row r="401060"/>
    <row r="401061"/>
    <row r="401062"/>
    <row r="401063"/>
    <row r="401064"/>
    <row r="401065"/>
    <row r="401066"/>
    <row r="401067"/>
    <row r="401068"/>
    <row r="401069"/>
    <row r="401070"/>
    <row r="401071"/>
    <row r="401072"/>
    <row r="401073"/>
    <row r="401074"/>
    <row r="401075"/>
    <row r="401076"/>
    <row r="401077"/>
    <row r="401078"/>
    <row r="401079"/>
    <row r="401080"/>
    <row r="401081"/>
    <row r="401082"/>
    <row r="401083"/>
    <row r="401084"/>
    <row r="401085"/>
    <row r="401086"/>
    <row r="401087"/>
    <row r="401088"/>
    <row r="401089"/>
    <row r="401090"/>
    <row r="401091"/>
    <row r="401092"/>
    <row r="401093"/>
    <row r="401094"/>
    <row r="401095"/>
    <row r="401096"/>
    <row r="401097"/>
    <row r="401098"/>
    <row r="401099"/>
    <row r="401100"/>
    <row r="401101"/>
    <row r="401102"/>
    <row r="401103"/>
    <row r="401104"/>
    <row r="401105"/>
    <row r="401106"/>
    <row r="401107"/>
    <row r="401108"/>
    <row r="401109"/>
    <row r="401110"/>
    <row r="401111"/>
    <row r="401112"/>
    <row r="401113"/>
    <row r="401114"/>
    <row r="401115"/>
    <row r="401116"/>
    <row r="401117"/>
    <row r="401118"/>
    <row r="401119"/>
    <row r="401120"/>
    <row r="401121"/>
    <row r="401122"/>
    <row r="401123"/>
    <row r="401124"/>
    <row r="401125"/>
    <row r="401126"/>
    <row r="401127"/>
    <row r="401128"/>
    <row r="401129"/>
    <row r="401130"/>
    <row r="401131"/>
    <row r="401132"/>
    <row r="401133"/>
    <row r="401134"/>
    <row r="401135"/>
    <row r="401136"/>
    <row r="401137"/>
    <row r="401138"/>
    <row r="401139"/>
    <row r="401140"/>
    <row r="401141"/>
    <row r="401142"/>
    <row r="401143"/>
    <row r="401144"/>
    <row r="401145"/>
    <row r="401146"/>
    <row r="401147"/>
    <row r="401148"/>
    <row r="401149"/>
    <row r="401150"/>
    <row r="401151"/>
    <row r="401152"/>
    <row r="401153"/>
    <row r="401154"/>
    <row r="401155"/>
    <row r="401156"/>
    <row r="401157"/>
    <row r="401158"/>
    <row r="401159"/>
    <row r="401160"/>
    <row r="401161"/>
    <row r="401162"/>
    <row r="401163"/>
    <row r="401164"/>
    <row r="401165"/>
    <row r="401166"/>
    <row r="401167"/>
    <row r="401168"/>
    <row r="401169"/>
    <row r="401170"/>
    <row r="401171"/>
    <row r="401172"/>
    <row r="401173"/>
    <row r="401174"/>
    <row r="401175"/>
    <row r="401176"/>
    <row r="401177"/>
    <row r="401178"/>
    <row r="401179"/>
    <row r="401180"/>
    <row r="401181"/>
    <row r="401182"/>
    <row r="401183"/>
    <row r="401184"/>
    <row r="401185"/>
    <row r="401186"/>
    <row r="401187"/>
    <row r="401188"/>
    <row r="401189"/>
    <row r="401190"/>
    <row r="401191"/>
    <row r="401192"/>
    <row r="401193"/>
    <row r="401194"/>
    <row r="401195"/>
    <row r="401196"/>
    <row r="401197"/>
    <row r="401198"/>
    <row r="401199"/>
    <row r="401200"/>
    <row r="401201"/>
    <row r="401202"/>
    <row r="401203"/>
    <row r="401204"/>
    <row r="401205"/>
    <row r="401206"/>
    <row r="401207"/>
    <row r="401208"/>
    <row r="401209"/>
    <row r="401210"/>
    <row r="401211"/>
    <row r="401212"/>
    <row r="401213"/>
    <row r="401214"/>
    <row r="401215"/>
    <row r="401216"/>
    <row r="401217"/>
    <row r="401218"/>
    <row r="401219"/>
    <row r="401220"/>
    <row r="401221"/>
    <row r="401222"/>
    <row r="401223"/>
    <row r="401224"/>
    <row r="401225"/>
    <row r="401226"/>
    <row r="401227"/>
    <row r="401228"/>
    <row r="401229"/>
    <row r="401230"/>
    <row r="401231"/>
    <row r="401232"/>
    <row r="401233"/>
    <row r="401234"/>
    <row r="401235"/>
    <row r="401236"/>
    <row r="401237"/>
    <row r="401238"/>
    <row r="401239"/>
    <row r="401240"/>
    <row r="401241"/>
    <row r="401242"/>
    <row r="401243"/>
    <row r="401244"/>
    <row r="401245"/>
    <row r="401246"/>
    <row r="401247"/>
    <row r="401248"/>
    <row r="401249"/>
    <row r="401250"/>
    <row r="401251"/>
    <row r="401252"/>
    <row r="401253"/>
    <row r="401254"/>
    <row r="401255"/>
    <row r="401256"/>
    <row r="401257"/>
    <row r="401258"/>
    <row r="401259"/>
    <row r="401260"/>
    <row r="401261"/>
    <row r="401262"/>
    <row r="401263"/>
    <row r="401264"/>
    <row r="401265"/>
    <row r="401266"/>
    <row r="401267"/>
    <row r="401268"/>
    <row r="401269"/>
    <row r="401270"/>
    <row r="401271"/>
    <row r="401272"/>
    <row r="401273"/>
    <row r="401274"/>
    <row r="401275"/>
    <row r="401276"/>
    <row r="401277"/>
    <row r="401278"/>
    <row r="401279"/>
    <row r="401280"/>
    <row r="401281"/>
    <row r="401282"/>
    <row r="401283"/>
    <row r="401284"/>
    <row r="401285"/>
    <row r="401286"/>
    <row r="401287"/>
    <row r="401288"/>
    <row r="401289"/>
    <row r="401290"/>
    <row r="401291"/>
    <row r="401292"/>
    <row r="401293"/>
    <row r="401294"/>
    <row r="401295"/>
    <row r="401296"/>
    <row r="401297"/>
    <row r="401298"/>
    <row r="401299"/>
    <row r="401300"/>
    <row r="401301"/>
    <row r="401302"/>
    <row r="401303"/>
    <row r="401304"/>
    <row r="401305"/>
    <row r="401306"/>
    <row r="401307"/>
    <row r="401308"/>
    <row r="401309"/>
    <row r="401310"/>
    <row r="401311"/>
    <row r="401312"/>
    <row r="401313"/>
    <row r="401314"/>
    <row r="401315"/>
    <row r="401316"/>
    <row r="401317"/>
    <row r="401318"/>
    <row r="401319"/>
    <row r="401320"/>
    <row r="401321"/>
    <row r="401322"/>
    <row r="401323"/>
    <row r="401324"/>
    <row r="401325"/>
    <row r="401326"/>
    <row r="401327"/>
    <row r="401328"/>
    <row r="401329"/>
    <row r="401330"/>
    <row r="401331"/>
    <row r="401332"/>
    <row r="401333"/>
    <row r="401334"/>
    <row r="401335"/>
    <row r="401336"/>
    <row r="401337"/>
    <row r="401338"/>
    <row r="401339"/>
    <row r="401340"/>
    <row r="401341"/>
    <row r="401342"/>
    <row r="401343"/>
    <row r="401344"/>
    <row r="401345"/>
    <row r="401346"/>
    <row r="401347"/>
    <row r="401348"/>
    <row r="401349"/>
    <row r="401350"/>
    <row r="401351"/>
    <row r="401352"/>
    <row r="401353"/>
    <row r="401354"/>
    <row r="401355"/>
    <row r="401356"/>
    <row r="401357"/>
    <row r="401358"/>
    <row r="401359"/>
    <row r="401360"/>
    <row r="401361"/>
    <row r="401362"/>
    <row r="401363"/>
    <row r="401364"/>
    <row r="401365"/>
    <row r="401366"/>
    <row r="401367"/>
    <row r="401368"/>
    <row r="401369"/>
    <row r="401370"/>
    <row r="401371"/>
    <row r="401372"/>
    <row r="401373"/>
    <row r="401374"/>
    <row r="401375"/>
    <row r="401376"/>
    <row r="401377"/>
    <row r="401378"/>
    <row r="401379"/>
    <row r="401380"/>
    <row r="401381"/>
    <row r="401382"/>
    <row r="401383"/>
    <row r="401384"/>
    <row r="401385"/>
    <row r="401386"/>
    <row r="401387"/>
    <row r="401388"/>
    <row r="401389"/>
    <row r="401390"/>
    <row r="401391"/>
    <row r="401392"/>
    <row r="401393"/>
    <row r="401394"/>
    <row r="401395"/>
    <row r="401396"/>
    <row r="401397"/>
    <row r="401398"/>
    <row r="401399"/>
    <row r="401400"/>
    <row r="401401"/>
    <row r="401402"/>
    <row r="401403"/>
    <row r="401404"/>
    <row r="401405"/>
    <row r="401406"/>
    <row r="401407"/>
    <row r="401408"/>
    <row r="401409"/>
    <row r="401410"/>
    <row r="401411"/>
    <row r="401412"/>
    <row r="401413"/>
    <row r="401414"/>
    <row r="401415"/>
    <row r="401416"/>
    <row r="401417"/>
    <row r="401418"/>
    <row r="401419"/>
    <row r="401420"/>
    <row r="401421"/>
    <row r="401422"/>
    <row r="401423"/>
    <row r="401424"/>
    <row r="401425"/>
    <row r="401426"/>
    <row r="401427"/>
    <row r="401428"/>
    <row r="401429"/>
    <row r="401430"/>
    <row r="401431"/>
    <row r="401432"/>
    <row r="401433"/>
    <row r="401434"/>
    <row r="401435"/>
    <row r="401436"/>
    <row r="401437"/>
    <row r="401438"/>
    <row r="401439"/>
    <row r="401440"/>
    <row r="401441"/>
    <row r="401442"/>
    <row r="401443"/>
    <row r="401444"/>
    <row r="401445"/>
    <row r="401446"/>
    <row r="401447"/>
    <row r="401448"/>
    <row r="401449"/>
    <row r="401450"/>
    <row r="401451"/>
    <row r="401452"/>
    <row r="401453"/>
    <row r="401454"/>
    <row r="401455"/>
    <row r="401456"/>
    <row r="401457"/>
    <row r="401458"/>
    <row r="401459"/>
    <row r="401460"/>
    <row r="401461"/>
    <row r="401462"/>
    <row r="401463"/>
    <row r="401464"/>
    <row r="401465"/>
    <row r="401466"/>
    <row r="401467"/>
    <row r="401468"/>
    <row r="401469"/>
    <row r="401470"/>
    <row r="401471"/>
    <row r="401472"/>
    <row r="401473"/>
    <row r="401474"/>
    <row r="401475"/>
    <row r="401476"/>
    <row r="401477"/>
    <row r="401478"/>
    <row r="401479"/>
    <row r="401480"/>
    <row r="401481"/>
    <row r="401482"/>
    <row r="401483"/>
    <row r="401484"/>
    <row r="401485"/>
    <row r="401486"/>
    <row r="401487"/>
    <row r="401488"/>
    <row r="401489"/>
    <row r="401490"/>
    <row r="401491"/>
    <row r="401492"/>
    <row r="401493"/>
    <row r="401494"/>
    <row r="401495"/>
    <row r="401496"/>
    <row r="401497"/>
    <row r="401498"/>
    <row r="401499"/>
    <row r="401500"/>
    <row r="401501"/>
    <row r="401502"/>
    <row r="401503"/>
    <row r="401504"/>
    <row r="401505"/>
    <row r="401506"/>
    <row r="401507"/>
    <row r="401508"/>
    <row r="401509"/>
    <row r="401510"/>
    <row r="401511"/>
    <row r="401512"/>
    <row r="401513"/>
    <row r="401514"/>
    <row r="401515"/>
    <row r="401516"/>
    <row r="401517"/>
    <row r="401518"/>
    <row r="401519"/>
    <row r="401520"/>
    <row r="401521"/>
    <row r="401522"/>
    <row r="401523"/>
    <row r="401524"/>
    <row r="401525"/>
    <row r="401526"/>
    <row r="401527"/>
    <row r="401528"/>
    <row r="401529"/>
    <row r="401530"/>
    <row r="401531"/>
    <row r="401532"/>
    <row r="401533"/>
    <row r="401534"/>
    <row r="401535"/>
    <row r="401536"/>
    <row r="401537"/>
    <row r="401538"/>
    <row r="401539"/>
    <row r="401540"/>
    <row r="401541"/>
    <row r="401542"/>
    <row r="401543"/>
    <row r="401544"/>
    <row r="401545"/>
    <row r="401546"/>
    <row r="401547"/>
    <row r="401548"/>
    <row r="401549"/>
    <row r="401550"/>
    <row r="401551"/>
    <row r="401552"/>
    <row r="401553"/>
    <row r="401554"/>
    <row r="401555"/>
    <row r="401556"/>
    <row r="401557"/>
    <row r="401558"/>
    <row r="401559"/>
    <row r="401560"/>
    <row r="401561"/>
    <row r="401562"/>
    <row r="401563"/>
    <row r="401564"/>
    <row r="401565"/>
    <row r="401566"/>
    <row r="401567"/>
    <row r="401568"/>
    <row r="401569"/>
    <row r="401570"/>
    <row r="401571"/>
    <row r="401572"/>
    <row r="401573"/>
    <row r="401574"/>
    <row r="401575"/>
    <row r="401576"/>
    <row r="401577"/>
    <row r="401578"/>
    <row r="401579"/>
    <row r="401580"/>
    <row r="401581"/>
    <row r="401582"/>
    <row r="401583"/>
    <row r="401584"/>
    <row r="401585"/>
    <row r="401586"/>
    <row r="401587"/>
    <row r="401588"/>
    <row r="401589"/>
    <row r="401590"/>
    <row r="401591"/>
    <row r="401592"/>
    <row r="401593"/>
    <row r="401594"/>
    <row r="401595"/>
    <row r="401596"/>
    <row r="401597"/>
    <row r="401598"/>
    <row r="401599"/>
    <row r="401600"/>
    <row r="401601"/>
    <row r="401602"/>
    <row r="401603"/>
    <row r="401604"/>
    <row r="401605"/>
    <row r="401606"/>
    <row r="401607"/>
    <row r="401608"/>
    <row r="401609"/>
    <row r="401610"/>
    <row r="401611"/>
    <row r="401612"/>
    <row r="401613"/>
    <row r="401614"/>
    <row r="401615"/>
    <row r="401616"/>
    <row r="401617"/>
    <row r="401618"/>
    <row r="401619"/>
    <row r="401620"/>
    <row r="401621"/>
    <row r="401622"/>
    <row r="401623"/>
    <row r="401624"/>
    <row r="401625"/>
    <row r="401626"/>
    <row r="401627"/>
    <row r="401628"/>
    <row r="401629"/>
    <row r="401630"/>
    <row r="401631"/>
    <row r="401632"/>
    <row r="401633"/>
    <row r="401634"/>
    <row r="401635"/>
    <row r="401636"/>
    <row r="401637"/>
    <row r="401638"/>
    <row r="401639"/>
    <row r="401640"/>
    <row r="401641"/>
    <row r="401642"/>
    <row r="401643"/>
    <row r="401644"/>
    <row r="401645"/>
    <row r="401646"/>
    <row r="401647"/>
    <row r="401648"/>
    <row r="401649"/>
    <row r="401650"/>
    <row r="401651"/>
    <row r="401652"/>
    <row r="401653"/>
    <row r="401654"/>
    <row r="401655"/>
    <row r="401656"/>
    <row r="401657"/>
    <row r="401658"/>
    <row r="401659"/>
    <row r="401660"/>
    <row r="401661"/>
    <row r="401662"/>
    <row r="401663"/>
    <row r="401664"/>
    <row r="401665"/>
    <row r="401666"/>
    <row r="401667"/>
    <row r="401668"/>
    <row r="401669"/>
    <row r="401670"/>
    <row r="401671"/>
    <row r="401672"/>
    <row r="401673"/>
    <row r="401674"/>
    <row r="401675"/>
    <row r="401676"/>
    <row r="401677"/>
    <row r="401678"/>
    <row r="401679"/>
    <row r="401680"/>
    <row r="401681"/>
    <row r="401682"/>
    <row r="401683"/>
    <row r="401684"/>
    <row r="401685"/>
    <row r="401686"/>
    <row r="401687"/>
    <row r="401688"/>
    <row r="401689"/>
    <row r="401690"/>
    <row r="401691"/>
    <row r="401692"/>
    <row r="401693"/>
    <row r="401694"/>
    <row r="401695"/>
    <row r="401696"/>
    <row r="401697"/>
    <row r="401698"/>
    <row r="401699"/>
    <row r="401700"/>
    <row r="401701"/>
    <row r="401702"/>
    <row r="401703"/>
    <row r="401704"/>
    <row r="401705"/>
    <row r="401706"/>
    <row r="401707"/>
    <row r="401708"/>
    <row r="401709"/>
    <row r="401710"/>
    <row r="401711"/>
    <row r="401712"/>
    <row r="401713"/>
    <row r="401714"/>
    <row r="401715"/>
    <row r="401716"/>
    <row r="401717"/>
    <row r="401718"/>
    <row r="401719"/>
    <row r="401720"/>
    <row r="401721"/>
    <row r="401722"/>
    <row r="401723"/>
    <row r="401724"/>
    <row r="401725"/>
    <row r="401726"/>
    <row r="401727"/>
    <row r="401728"/>
    <row r="401729"/>
    <row r="401730"/>
    <row r="401731"/>
    <row r="401732"/>
    <row r="401733"/>
    <row r="401734"/>
    <row r="401735"/>
    <row r="401736"/>
    <row r="401737"/>
    <row r="401738"/>
    <row r="401739"/>
    <row r="401740"/>
    <row r="401741"/>
    <row r="401742"/>
    <row r="401743"/>
    <row r="401744"/>
    <row r="401745"/>
    <row r="401746"/>
    <row r="401747"/>
    <row r="401748"/>
    <row r="401749"/>
    <row r="401750"/>
    <row r="401751"/>
    <row r="401752"/>
    <row r="401753"/>
    <row r="401754"/>
    <row r="401755"/>
    <row r="401756"/>
    <row r="401757"/>
    <row r="401758"/>
    <row r="401759"/>
    <row r="401760"/>
    <row r="401761"/>
    <row r="401762"/>
    <row r="401763"/>
    <row r="401764"/>
    <row r="401765"/>
    <row r="401766"/>
    <row r="401767"/>
    <row r="401768"/>
    <row r="401769"/>
    <row r="401770"/>
    <row r="401771"/>
    <row r="401772"/>
    <row r="401773"/>
    <row r="401774"/>
    <row r="401775"/>
    <row r="401776"/>
    <row r="401777"/>
    <row r="401778"/>
    <row r="401779"/>
    <row r="401780"/>
    <row r="401781"/>
    <row r="401782"/>
    <row r="401783"/>
    <row r="401784"/>
    <row r="401785"/>
    <row r="401786"/>
    <row r="401787"/>
    <row r="401788"/>
    <row r="401789"/>
    <row r="401790"/>
    <row r="401791"/>
    <row r="401792"/>
    <row r="401793"/>
    <row r="401794"/>
    <row r="401795"/>
    <row r="401796"/>
    <row r="401797"/>
    <row r="401798"/>
    <row r="401799"/>
    <row r="401800"/>
    <row r="401801"/>
    <row r="401802"/>
    <row r="401803"/>
    <row r="401804"/>
    <row r="401805"/>
    <row r="401806"/>
    <row r="401807"/>
    <row r="401808"/>
    <row r="401809"/>
    <row r="401810"/>
    <row r="401811"/>
    <row r="401812"/>
    <row r="401813"/>
    <row r="401814"/>
    <row r="401815"/>
    <row r="401816"/>
    <row r="401817"/>
    <row r="401818"/>
    <row r="401819"/>
    <row r="401820"/>
    <row r="401821"/>
    <row r="401822"/>
    <row r="401823"/>
    <row r="401824"/>
    <row r="401825"/>
    <row r="401826"/>
    <row r="401827"/>
    <row r="401828"/>
    <row r="401829"/>
    <row r="401830"/>
    <row r="401831"/>
    <row r="401832"/>
    <row r="401833"/>
    <row r="401834"/>
    <row r="401835"/>
    <row r="401836"/>
    <row r="401837"/>
    <row r="401838"/>
    <row r="401839"/>
    <row r="401840"/>
    <row r="401841"/>
    <row r="401842"/>
    <row r="401843"/>
    <row r="401844"/>
    <row r="401845"/>
    <row r="401846"/>
    <row r="401847"/>
    <row r="401848"/>
    <row r="401849"/>
    <row r="401850"/>
    <row r="401851"/>
    <row r="401852"/>
    <row r="401853"/>
    <row r="401854"/>
    <row r="401855"/>
    <row r="401856"/>
    <row r="401857"/>
    <row r="401858"/>
    <row r="401859"/>
    <row r="401860"/>
    <row r="401861"/>
    <row r="401862"/>
    <row r="401863"/>
    <row r="401864"/>
    <row r="401865"/>
    <row r="401866"/>
    <row r="401867"/>
    <row r="401868"/>
    <row r="401869"/>
    <row r="401870"/>
    <row r="401871"/>
    <row r="401872"/>
    <row r="401873"/>
    <row r="401874"/>
    <row r="401875"/>
    <row r="401876"/>
    <row r="401877"/>
    <row r="401878"/>
    <row r="401879"/>
    <row r="401880"/>
    <row r="401881"/>
    <row r="401882"/>
    <row r="401883"/>
    <row r="401884"/>
    <row r="401885"/>
    <row r="401886"/>
    <row r="401887"/>
    <row r="401888"/>
    <row r="401889"/>
    <row r="401890"/>
    <row r="401891"/>
    <row r="401892"/>
    <row r="401893"/>
    <row r="401894"/>
    <row r="401895"/>
    <row r="401896"/>
    <row r="401897"/>
    <row r="401898"/>
    <row r="401899"/>
    <row r="401900"/>
    <row r="401901"/>
    <row r="401902"/>
    <row r="401903"/>
    <row r="401904"/>
    <row r="401905"/>
    <row r="401906"/>
    <row r="401907"/>
    <row r="401908"/>
    <row r="401909"/>
    <row r="401910"/>
    <row r="401911"/>
    <row r="401912"/>
    <row r="401913"/>
    <row r="401914"/>
    <row r="401915"/>
    <row r="401916"/>
    <row r="401917"/>
    <row r="401918"/>
    <row r="401919"/>
    <row r="401920"/>
    <row r="401921"/>
    <row r="401922"/>
    <row r="401923"/>
    <row r="401924"/>
    <row r="401925"/>
    <row r="401926"/>
    <row r="401927"/>
    <row r="401928"/>
    <row r="401929"/>
    <row r="401930"/>
    <row r="401931"/>
    <row r="401932"/>
    <row r="401933"/>
    <row r="401934"/>
    <row r="401935"/>
    <row r="401936"/>
    <row r="401937"/>
    <row r="401938"/>
    <row r="401939"/>
    <row r="401940"/>
    <row r="401941"/>
    <row r="401942"/>
    <row r="401943"/>
    <row r="401944"/>
    <row r="401945"/>
    <row r="401946"/>
    <row r="401947"/>
    <row r="401948"/>
    <row r="401949"/>
    <row r="401950"/>
    <row r="401951"/>
    <row r="401952"/>
    <row r="401953"/>
    <row r="401954"/>
    <row r="401955"/>
    <row r="401956"/>
    <row r="401957"/>
    <row r="401958"/>
    <row r="401959"/>
    <row r="401960"/>
    <row r="401961"/>
    <row r="401962"/>
    <row r="401963"/>
    <row r="401964"/>
    <row r="401965"/>
    <row r="401966"/>
    <row r="401967"/>
    <row r="401968"/>
    <row r="401969"/>
    <row r="401970"/>
    <row r="401971"/>
    <row r="401972"/>
    <row r="401973"/>
    <row r="401974"/>
    <row r="401975"/>
    <row r="401976"/>
    <row r="401977"/>
    <row r="401978"/>
    <row r="401979"/>
    <row r="401980"/>
    <row r="401981"/>
    <row r="401982"/>
    <row r="401983"/>
    <row r="401984"/>
    <row r="401985"/>
    <row r="401986"/>
    <row r="401987"/>
    <row r="401988"/>
    <row r="401989"/>
    <row r="401990"/>
    <row r="401991"/>
    <row r="401992"/>
    <row r="401993"/>
    <row r="401994"/>
    <row r="401995"/>
    <row r="401996"/>
    <row r="401997"/>
    <row r="401998"/>
    <row r="401999"/>
    <row r="402000"/>
    <row r="402001"/>
    <row r="402002"/>
    <row r="402003"/>
    <row r="402004"/>
    <row r="402005"/>
    <row r="402006"/>
    <row r="402007"/>
    <row r="402008"/>
    <row r="402009"/>
    <row r="402010"/>
    <row r="402011"/>
    <row r="402012"/>
    <row r="402013"/>
    <row r="402014"/>
    <row r="402015"/>
    <row r="402016"/>
    <row r="402017"/>
    <row r="402018"/>
    <row r="402019"/>
    <row r="402020"/>
    <row r="402021"/>
    <row r="402022"/>
    <row r="402023"/>
    <row r="402024"/>
    <row r="402025"/>
    <row r="402026"/>
    <row r="402027"/>
    <row r="402028"/>
    <row r="402029"/>
    <row r="402030"/>
    <row r="402031"/>
    <row r="402032"/>
    <row r="402033"/>
    <row r="402034"/>
    <row r="402035"/>
    <row r="402036"/>
    <row r="402037"/>
    <row r="402038"/>
    <row r="402039"/>
    <row r="402040"/>
    <row r="402041"/>
    <row r="402042"/>
    <row r="402043"/>
    <row r="402044"/>
    <row r="402045"/>
    <row r="402046"/>
    <row r="402047"/>
    <row r="402048"/>
    <row r="402049"/>
    <row r="402050"/>
    <row r="402051"/>
    <row r="402052"/>
    <row r="402053"/>
    <row r="402054"/>
    <row r="402055"/>
    <row r="402056"/>
    <row r="402057"/>
    <row r="402058"/>
    <row r="402059"/>
    <row r="402060"/>
    <row r="402061"/>
    <row r="402062"/>
    <row r="402063"/>
    <row r="402064"/>
    <row r="402065"/>
    <row r="402066"/>
    <row r="402067"/>
    <row r="402068"/>
    <row r="402069"/>
    <row r="402070"/>
    <row r="402071"/>
    <row r="402072"/>
    <row r="402073"/>
    <row r="402074"/>
    <row r="402075"/>
    <row r="402076"/>
    <row r="402077"/>
    <row r="402078"/>
    <row r="402079"/>
    <row r="402080"/>
    <row r="402081"/>
    <row r="402082"/>
    <row r="402083"/>
    <row r="402084"/>
    <row r="402085"/>
    <row r="402086"/>
    <row r="402087"/>
    <row r="402088"/>
    <row r="402089"/>
    <row r="402090"/>
    <row r="402091"/>
    <row r="402092"/>
    <row r="402093"/>
    <row r="402094"/>
    <row r="402095"/>
    <row r="402096"/>
    <row r="402097"/>
    <row r="402098"/>
    <row r="402099"/>
    <row r="402100"/>
    <row r="402101"/>
    <row r="402102"/>
    <row r="402103"/>
    <row r="402104"/>
    <row r="402105"/>
    <row r="402106"/>
    <row r="402107"/>
    <row r="402108"/>
    <row r="402109"/>
    <row r="402110"/>
    <row r="402111"/>
    <row r="402112"/>
    <row r="402113"/>
    <row r="402114"/>
    <row r="402115"/>
    <row r="402116"/>
    <row r="402117"/>
    <row r="402118"/>
    <row r="402119"/>
    <row r="402120"/>
    <row r="402121"/>
    <row r="402122"/>
    <row r="402123"/>
    <row r="402124"/>
    <row r="402125"/>
    <row r="402126"/>
    <row r="402127"/>
    <row r="402128"/>
    <row r="402129"/>
    <row r="402130"/>
    <row r="402131"/>
    <row r="402132"/>
    <row r="402133"/>
    <row r="402134"/>
    <row r="402135"/>
    <row r="402136"/>
    <row r="402137"/>
    <row r="402138"/>
    <row r="402139"/>
    <row r="402140"/>
    <row r="402141"/>
    <row r="402142"/>
    <row r="402143"/>
    <row r="402144"/>
    <row r="402145"/>
    <row r="402146"/>
    <row r="402147"/>
    <row r="402148"/>
    <row r="402149"/>
    <row r="402150"/>
    <row r="402151"/>
    <row r="402152"/>
    <row r="402153"/>
    <row r="402154"/>
    <row r="402155"/>
    <row r="402156"/>
    <row r="402157"/>
    <row r="402158"/>
    <row r="402159"/>
    <row r="402160"/>
    <row r="402161"/>
    <row r="402162"/>
    <row r="402163"/>
    <row r="402164"/>
    <row r="402165"/>
    <row r="402166"/>
    <row r="402167"/>
    <row r="402168"/>
    <row r="402169"/>
    <row r="402170"/>
    <row r="402171"/>
    <row r="402172"/>
    <row r="402173"/>
    <row r="402174"/>
    <row r="402175"/>
    <row r="402176"/>
    <row r="402177"/>
    <row r="402178"/>
    <row r="402179"/>
    <row r="402180"/>
    <row r="402181"/>
    <row r="402182"/>
    <row r="402183"/>
    <row r="402184"/>
    <row r="402185"/>
    <row r="402186"/>
    <row r="402187"/>
    <row r="402188"/>
    <row r="402189"/>
    <row r="402190"/>
    <row r="402191"/>
    <row r="402192"/>
    <row r="402193"/>
    <row r="402194"/>
    <row r="402195"/>
    <row r="402196"/>
    <row r="402197"/>
    <row r="402198"/>
    <row r="402199"/>
    <row r="402200"/>
    <row r="402201"/>
    <row r="402202"/>
    <row r="402203"/>
    <row r="402204"/>
    <row r="402205"/>
    <row r="402206"/>
    <row r="402207"/>
    <row r="402208"/>
    <row r="402209"/>
    <row r="402210"/>
    <row r="402211"/>
    <row r="402212"/>
    <row r="402213"/>
    <row r="402214"/>
    <row r="402215"/>
    <row r="402216"/>
    <row r="402217"/>
    <row r="402218"/>
    <row r="402219"/>
    <row r="402220"/>
    <row r="402221"/>
    <row r="402222"/>
    <row r="402223"/>
    <row r="402224"/>
    <row r="402225"/>
    <row r="402226"/>
    <row r="402227"/>
    <row r="402228"/>
    <row r="402229"/>
    <row r="402230"/>
    <row r="402231"/>
    <row r="402232"/>
    <row r="402233"/>
    <row r="402234"/>
    <row r="402235"/>
    <row r="402236"/>
    <row r="402237"/>
    <row r="402238"/>
    <row r="402239"/>
    <row r="402240"/>
    <row r="402241"/>
    <row r="402242"/>
    <row r="402243"/>
    <row r="402244"/>
    <row r="402245"/>
    <row r="402246"/>
    <row r="402247"/>
    <row r="402248"/>
    <row r="402249"/>
    <row r="402250"/>
    <row r="402251"/>
    <row r="402252"/>
    <row r="402253"/>
    <row r="402254"/>
    <row r="402255"/>
    <row r="402256"/>
    <row r="402257"/>
    <row r="402258"/>
    <row r="402259"/>
    <row r="402260"/>
    <row r="402261"/>
    <row r="402262"/>
    <row r="402263"/>
    <row r="402264"/>
    <row r="402265"/>
    <row r="402266"/>
    <row r="402267"/>
    <row r="402268"/>
    <row r="402269"/>
    <row r="402270"/>
    <row r="402271"/>
    <row r="402272"/>
    <row r="402273"/>
    <row r="402274"/>
    <row r="402275"/>
    <row r="402276"/>
    <row r="402277"/>
    <row r="402278"/>
    <row r="402279"/>
    <row r="402280"/>
    <row r="402281"/>
    <row r="402282"/>
    <row r="402283"/>
    <row r="402284"/>
    <row r="402285"/>
    <row r="402286"/>
    <row r="402287"/>
    <row r="402288"/>
    <row r="402289"/>
    <row r="402290"/>
    <row r="402291"/>
    <row r="402292"/>
    <row r="402293"/>
    <row r="402294"/>
    <row r="402295"/>
    <row r="402296"/>
    <row r="402297"/>
    <row r="402298"/>
    <row r="402299"/>
    <row r="402300"/>
    <row r="402301"/>
    <row r="402302"/>
    <row r="402303"/>
    <row r="402304"/>
    <row r="402305"/>
    <row r="402306"/>
    <row r="402307"/>
    <row r="402308"/>
    <row r="402309"/>
    <row r="402310"/>
    <row r="402311"/>
    <row r="402312"/>
    <row r="402313"/>
    <row r="402314"/>
    <row r="402315"/>
    <row r="402316"/>
    <row r="402317"/>
    <row r="402318"/>
    <row r="402319"/>
    <row r="402320"/>
    <row r="402321"/>
    <row r="402322"/>
    <row r="402323"/>
    <row r="402324"/>
    <row r="402325"/>
    <row r="402326"/>
    <row r="402327"/>
    <row r="402328"/>
    <row r="402329"/>
    <row r="402330"/>
    <row r="402331"/>
    <row r="402332"/>
    <row r="402333"/>
    <row r="402334"/>
    <row r="402335"/>
    <row r="402336"/>
    <row r="402337"/>
    <row r="402338"/>
    <row r="402339"/>
    <row r="402340"/>
    <row r="402341"/>
    <row r="402342"/>
    <row r="402343"/>
    <row r="402344"/>
    <row r="402345"/>
    <row r="402346"/>
    <row r="402347"/>
    <row r="402348"/>
    <row r="402349"/>
    <row r="402350"/>
    <row r="402351"/>
    <row r="402352"/>
    <row r="402353"/>
    <row r="402354"/>
    <row r="402355"/>
    <row r="402356"/>
    <row r="402357"/>
    <row r="402358"/>
    <row r="402359"/>
    <row r="402360"/>
    <row r="402361"/>
    <row r="402362"/>
    <row r="402363"/>
    <row r="402364"/>
    <row r="402365"/>
    <row r="402366"/>
    <row r="402367"/>
    <row r="402368"/>
    <row r="402369"/>
    <row r="402370"/>
    <row r="402371"/>
    <row r="402372"/>
    <row r="402373"/>
    <row r="402374"/>
    <row r="402375"/>
    <row r="402376"/>
    <row r="402377"/>
    <row r="402378"/>
    <row r="402379"/>
    <row r="402380"/>
    <row r="402381"/>
    <row r="402382"/>
    <row r="402383"/>
    <row r="402384"/>
    <row r="402385"/>
    <row r="402386"/>
    <row r="402387"/>
    <row r="402388"/>
    <row r="402389"/>
    <row r="402390"/>
    <row r="402391"/>
    <row r="402392"/>
    <row r="402393"/>
    <row r="402394"/>
    <row r="402395"/>
    <row r="402396"/>
    <row r="402397"/>
    <row r="402398"/>
    <row r="402399"/>
    <row r="402400"/>
    <row r="402401"/>
    <row r="402402"/>
    <row r="402403"/>
    <row r="402404"/>
    <row r="402405"/>
    <row r="402406"/>
    <row r="402407"/>
    <row r="402408"/>
    <row r="402409"/>
    <row r="402410"/>
    <row r="402411"/>
    <row r="402412"/>
    <row r="402413"/>
    <row r="402414"/>
    <row r="402415"/>
    <row r="402416"/>
    <row r="402417"/>
    <row r="402418"/>
    <row r="402419"/>
    <row r="402420"/>
    <row r="402421"/>
    <row r="402422"/>
    <row r="402423"/>
    <row r="402424"/>
    <row r="402425"/>
    <row r="402426"/>
    <row r="402427"/>
    <row r="402428"/>
    <row r="402429"/>
    <row r="402430"/>
    <row r="402431"/>
    <row r="402432"/>
    <row r="402433"/>
    <row r="402434"/>
    <row r="402435"/>
    <row r="402436"/>
    <row r="402437"/>
    <row r="402438"/>
    <row r="402439"/>
    <row r="402440"/>
    <row r="402441"/>
    <row r="402442"/>
    <row r="402443"/>
    <row r="402444"/>
    <row r="402445"/>
    <row r="402446"/>
    <row r="402447"/>
    <row r="402448"/>
    <row r="402449"/>
    <row r="402450"/>
    <row r="402451"/>
    <row r="402452"/>
    <row r="402453"/>
    <row r="402454"/>
    <row r="402455"/>
    <row r="402456"/>
    <row r="402457"/>
    <row r="402458"/>
    <row r="402459"/>
    <row r="402460"/>
    <row r="402461"/>
    <row r="402462"/>
    <row r="402463"/>
    <row r="402464"/>
    <row r="402465"/>
    <row r="402466"/>
    <row r="402467"/>
    <row r="402468"/>
    <row r="402469"/>
    <row r="402470"/>
    <row r="402471"/>
    <row r="402472"/>
    <row r="402473"/>
    <row r="402474"/>
    <row r="402475"/>
    <row r="402476"/>
    <row r="402477"/>
    <row r="402478"/>
    <row r="402479"/>
    <row r="402480"/>
    <row r="402481"/>
    <row r="402482"/>
    <row r="402483"/>
    <row r="402484"/>
    <row r="402485"/>
    <row r="402486"/>
    <row r="402487"/>
    <row r="402488"/>
    <row r="402489"/>
    <row r="402490"/>
    <row r="402491"/>
    <row r="402492"/>
    <row r="402493"/>
    <row r="402494"/>
    <row r="402495"/>
    <row r="402496"/>
    <row r="402497"/>
    <row r="402498"/>
    <row r="402499"/>
    <row r="402500"/>
    <row r="402501"/>
    <row r="402502"/>
    <row r="402503"/>
    <row r="402504"/>
    <row r="402505"/>
    <row r="402506"/>
    <row r="402507"/>
    <row r="402508"/>
    <row r="402509"/>
    <row r="402510"/>
    <row r="402511"/>
    <row r="402512"/>
    <row r="402513"/>
    <row r="402514"/>
    <row r="402515"/>
    <row r="402516"/>
    <row r="402517"/>
    <row r="402518"/>
    <row r="402519"/>
    <row r="402520"/>
    <row r="402521"/>
    <row r="402522"/>
    <row r="402523"/>
    <row r="402524"/>
    <row r="402525"/>
    <row r="402526"/>
    <row r="402527"/>
    <row r="402528"/>
    <row r="402529"/>
    <row r="402530"/>
    <row r="402531"/>
    <row r="402532"/>
    <row r="402533"/>
    <row r="402534"/>
    <row r="402535"/>
    <row r="402536"/>
    <row r="402537"/>
    <row r="402538"/>
    <row r="402539"/>
    <row r="402540"/>
    <row r="402541"/>
    <row r="402542"/>
    <row r="402543"/>
    <row r="402544"/>
    <row r="402545"/>
    <row r="402546"/>
    <row r="402547"/>
    <row r="402548"/>
    <row r="402549"/>
    <row r="402550"/>
    <row r="402551"/>
    <row r="402552"/>
    <row r="402553"/>
    <row r="402554"/>
    <row r="402555"/>
    <row r="402556"/>
    <row r="402557"/>
    <row r="402558"/>
    <row r="402559"/>
    <row r="402560"/>
    <row r="402561"/>
    <row r="402562"/>
    <row r="402563"/>
    <row r="402564"/>
    <row r="402565"/>
    <row r="402566"/>
    <row r="402567"/>
    <row r="402568"/>
    <row r="402569"/>
    <row r="402570"/>
    <row r="402571"/>
    <row r="402572"/>
    <row r="402573"/>
    <row r="402574"/>
    <row r="402575"/>
    <row r="402576"/>
    <row r="402577"/>
    <row r="402578"/>
    <row r="402579"/>
    <row r="402580"/>
    <row r="402581"/>
    <row r="402582"/>
    <row r="402583"/>
    <row r="402584"/>
    <row r="402585"/>
    <row r="402586"/>
    <row r="402587"/>
    <row r="402588"/>
    <row r="402589"/>
    <row r="402590"/>
    <row r="402591"/>
    <row r="402592"/>
    <row r="402593"/>
    <row r="402594"/>
    <row r="402595"/>
    <row r="402596"/>
    <row r="402597"/>
    <row r="402598"/>
    <row r="402599"/>
    <row r="402600"/>
    <row r="402601"/>
    <row r="402602"/>
    <row r="402603"/>
    <row r="402604"/>
    <row r="402605"/>
    <row r="402606"/>
    <row r="402607"/>
    <row r="402608"/>
    <row r="402609"/>
    <row r="402610"/>
    <row r="402611"/>
    <row r="402612"/>
    <row r="402613"/>
    <row r="402614"/>
    <row r="402615"/>
    <row r="402616"/>
    <row r="402617"/>
    <row r="402618"/>
    <row r="402619"/>
    <row r="402620"/>
    <row r="402621"/>
    <row r="402622"/>
    <row r="402623"/>
    <row r="402624"/>
    <row r="402625"/>
    <row r="402626"/>
    <row r="402627"/>
    <row r="402628"/>
    <row r="402629"/>
    <row r="402630"/>
    <row r="402631"/>
    <row r="402632"/>
    <row r="402633"/>
    <row r="402634"/>
    <row r="402635"/>
    <row r="402636"/>
    <row r="402637"/>
    <row r="402638"/>
    <row r="402639"/>
    <row r="402640"/>
    <row r="402641"/>
    <row r="402642"/>
    <row r="402643"/>
    <row r="402644"/>
    <row r="402645"/>
    <row r="402646"/>
    <row r="402647"/>
    <row r="402648"/>
    <row r="402649"/>
    <row r="402650"/>
    <row r="402651"/>
    <row r="402652"/>
    <row r="402653"/>
    <row r="402654"/>
    <row r="402655"/>
    <row r="402656"/>
    <row r="402657"/>
    <row r="402658"/>
    <row r="402659"/>
    <row r="402660"/>
    <row r="402661"/>
    <row r="402662"/>
    <row r="402663"/>
    <row r="402664"/>
    <row r="402665"/>
    <row r="402666"/>
    <row r="402667"/>
    <row r="402668"/>
    <row r="402669"/>
    <row r="402670"/>
    <row r="402671"/>
    <row r="402672"/>
    <row r="402673"/>
    <row r="402674"/>
    <row r="402675"/>
    <row r="402676"/>
    <row r="402677"/>
    <row r="402678"/>
    <row r="402679"/>
    <row r="402680"/>
    <row r="402681"/>
    <row r="402682"/>
    <row r="402683"/>
    <row r="402684"/>
    <row r="402685"/>
    <row r="402686"/>
    <row r="402687"/>
    <row r="402688"/>
    <row r="402689"/>
    <row r="402690"/>
    <row r="402691"/>
    <row r="402692"/>
    <row r="402693"/>
    <row r="402694"/>
    <row r="402695"/>
    <row r="402696"/>
    <row r="402697"/>
    <row r="402698"/>
    <row r="402699"/>
    <row r="402700"/>
    <row r="402701"/>
    <row r="402702"/>
    <row r="402703"/>
    <row r="402704"/>
    <row r="402705"/>
    <row r="402706"/>
    <row r="402707"/>
    <row r="402708"/>
    <row r="402709"/>
    <row r="402710"/>
    <row r="402711"/>
    <row r="402712"/>
    <row r="402713"/>
    <row r="402714"/>
    <row r="402715"/>
    <row r="402716"/>
    <row r="402717"/>
    <row r="402718"/>
    <row r="402719"/>
    <row r="402720"/>
    <row r="402721"/>
    <row r="402722"/>
    <row r="402723"/>
    <row r="402724"/>
    <row r="402725"/>
    <row r="402726"/>
    <row r="402727"/>
    <row r="402728"/>
    <row r="402729"/>
    <row r="402730"/>
    <row r="402731"/>
    <row r="402732"/>
    <row r="402733"/>
    <row r="402734"/>
    <row r="402735"/>
    <row r="402736"/>
    <row r="402737"/>
    <row r="402738"/>
    <row r="402739"/>
    <row r="402740"/>
    <row r="402741"/>
    <row r="402742"/>
    <row r="402743"/>
    <row r="402744"/>
    <row r="402745"/>
    <row r="402746"/>
    <row r="402747"/>
    <row r="402748"/>
    <row r="402749"/>
    <row r="402750"/>
    <row r="402751"/>
    <row r="402752"/>
    <row r="402753"/>
    <row r="402754"/>
    <row r="402755"/>
    <row r="402756"/>
    <row r="402757"/>
    <row r="402758"/>
    <row r="402759"/>
    <row r="402760"/>
    <row r="402761"/>
    <row r="402762"/>
    <row r="402763"/>
    <row r="402764"/>
    <row r="402765"/>
    <row r="402766"/>
    <row r="402767"/>
    <row r="402768"/>
    <row r="402769"/>
    <row r="402770"/>
    <row r="402771"/>
    <row r="402772"/>
    <row r="402773"/>
    <row r="402774"/>
    <row r="402775"/>
    <row r="402776"/>
    <row r="402777"/>
    <row r="402778"/>
    <row r="402779"/>
    <row r="402780"/>
    <row r="402781"/>
    <row r="402782"/>
    <row r="402783"/>
    <row r="402784"/>
    <row r="402785"/>
    <row r="402786"/>
    <row r="402787"/>
    <row r="402788"/>
    <row r="402789"/>
    <row r="402790"/>
    <row r="402791"/>
    <row r="402792"/>
    <row r="402793"/>
    <row r="402794"/>
    <row r="402795"/>
    <row r="402796"/>
    <row r="402797"/>
    <row r="402798"/>
    <row r="402799"/>
    <row r="402800"/>
    <row r="402801"/>
    <row r="402802"/>
    <row r="402803"/>
    <row r="402804"/>
    <row r="402805"/>
    <row r="402806"/>
    <row r="402807"/>
    <row r="402808"/>
    <row r="402809"/>
    <row r="402810"/>
    <row r="402811"/>
    <row r="402812"/>
    <row r="402813"/>
    <row r="402814"/>
    <row r="402815"/>
    <row r="402816"/>
    <row r="402817"/>
    <row r="402818"/>
    <row r="402819"/>
    <row r="402820"/>
    <row r="402821"/>
    <row r="402822"/>
    <row r="402823"/>
    <row r="402824"/>
    <row r="402825"/>
    <row r="402826"/>
    <row r="402827"/>
    <row r="402828"/>
    <row r="402829"/>
    <row r="402830"/>
    <row r="402831"/>
    <row r="402832"/>
    <row r="402833"/>
    <row r="402834"/>
    <row r="402835"/>
    <row r="402836"/>
    <row r="402837"/>
    <row r="402838"/>
    <row r="402839"/>
    <row r="402840"/>
    <row r="402841"/>
    <row r="402842"/>
    <row r="402843"/>
    <row r="402844"/>
    <row r="402845"/>
    <row r="402846"/>
    <row r="402847"/>
    <row r="402848"/>
    <row r="402849"/>
    <row r="402850"/>
    <row r="402851"/>
    <row r="402852"/>
    <row r="402853"/>
    <row r="402854"/>
    <row r="402855"/>
    <row r="402856"/>
    <row r="402857"/>
    <row r="402858"/>
    <row r="402859"/>
    <row r="402860"/>
    <row r="402861"/>
    <row r="402862"/>
    <row r="402863"/>
    <row r="402864"/>
    <row r="402865"/>
    <row r="402866"/>
    <row r="402867"/>
    <row r="402868"/>
    <row r="402869"/>
    <row r="402870"/>
    <row r="402871"/>
    <row r="402872"/>
    <row r="402873"/>
    <row r="402874"/>
    <row r="402875"/>
    <row r="402876"/>
    <row r="402877"/>
    <row r="402878"/>
    <row r="402879"/>
    <row r="402880"/>
    <row r="402881"/>
    <row r="402882"/>
    <row r="402883"/>
    <row r="402884"/>
    <row r="402885"/>
    <row r="402886"/>
    <row r="402887"/>
    <row r="402888"/>
    <row r="402889"/>
    <row r="402890"/>
    <row r="402891"/>
    <row r="402892"/>
    <row r="402893"/>
    <row r="402894"/>
    <row r="402895"/>
    <row r="402896"/>
    <row r="402897"/>
    <row r="402898"/>
    <row r="402899"/>
    <row r="402900"/>
    <row r="402901"/>
    <row r="402902"/>
    <row r="402903"/>
    <row r="402904"/>
    <row r="402905"/>
    <row r="402906"/>
    <row r="402907"/>
    <row r="402908"/>
    <row r="402909"/>
    <row r="402910"/>
    <row r="402911"/>
    <row r="402912"/>
    <row r="402913"/>
    <row r="402914"/>
    <row r="402915"/>
    <row r="402916"/>
    <row r="402917"/>
    <row r="402918"/>
    <row r="402919"/>
    <row r="402920"/>
    <row r="402921"/>
    <row r="402922"/>
    <row r="402923"/>
    <row r="402924"/>
    <row r="402925"/>
    <row r="402926"/>
    <row r="402927"/>
    <row r="402928"/>
    <row r="402929"/>
    <row r="402930"/>
    <row r="402931"/>
    <row r="402932"/>
    <row r="402933"/>
    <row r="402934"/>
    <row r="402935"/>
    <row r="402936"/>
    <row r="402937"/>
    <row r="402938"/>
    <row r="402939"/>
    <row r="402940"/>
    <row r="402941"/>
    <row r="402942"/>
    <row r="402943"/>
    <row r="402944"/>
    <row r="402945"/>
    <row r="402946"/>
    <row r="402947"/>
    <row r="402948"/>
    <row r="402949"/>
    <row r="402950"/>
    <row r="402951"/>
    <row r="402952"/>
    <row r="402953"/>
    <row r="402954"/>
    <row r="402955"/>
    <row r="402956"/>
    <row r="402957"/>
    <row r="402958"/>
    <row r="402959"/>
    <row r="402960"/>
    <row r="402961"/>
    <row r="402962"/>
    <row r="402963"/>
    <row r="402964"/>
    <row r="402965"/>
    <row r="402966"/>
    <row r="402967"/>
    <row r="402968"/>
    <row r="402969"/>
    <row r="402970"/>
    <row r="402971"/>
    <row r="402972"/>
    <row r="402973"/>
    <row r="402974"/>
    <row r="402975"/>
    <row r="402976"/>
    <row r="402977"/>
    <row r="402978"/>
    <row r="402979"/>
    <row r="402980"/>
    <row r="402981"/>
    <row r="402982"/>
    <row r="402983"/>
    <row r="402984"/>
    <row r="402985"/>
    <row r="402986"/>
    <row r="402987"/>
    <row r="402988"/>
    <row r="402989"/>
    <row r="402990"/>
    <row r="402991"/>
    <row r="402992"/>
    <row r="402993"/>
    <row r="402994"/>
    <row r="402995"/>
    <row r="402996"/>
    <row r="402997"/>
    <row r="402998"/>
    <row r="402999"/>
    <row r="403000"/>
    <row r="403001"/>
    <row r="403002"/>
    <row r="403003"/>
    <row r="403004"/>
    <row r="403005"/>
    <row r="403006"/>
    <row r="403007"/>
    <row r="403008"/>
    <row r="403009"/>
    <row r="403010"/>
    <row r="403011"/>
    <row r="403012"/>
    <row r="403013"/>
    <row r="403014"/>
    <row r="403015"/>
    <row r="403016"/>
    <row r="403017"/>
    <row r="403018"/>
    <row r="403019"/>
    <row r="403020"/>
    <row r="403021"/>
    <row r="403022"/>
    <row r="403023"/>
    <row r="403024"/>
    <row r="403025"/>
    <row r="403026"/>
    <row r="403027"/>
    <row r="403028"/>
    <row r="403029"/>
    <row r="403030"/>
    <row r="403031"/>
    <row r="403032"/>
    <row r="403033"/>
    <row r="403034"/>
    <row r="403035"/>
    <row r="403036"/>
    <row r="403037"/>
    <row r="403038"/>
    <row r="403039"/>
    <row r="403040"/>
    <row r="403041"/>
    <row r="403042"/>
    <row r="403043"/>
    <row r="403044"/>
    <row r="403045"/>
    <row r="403046"/>
    <row r="403047"/>
    <row r="403048"/>
    <row r="403049"/>
    <row r="403050"/>
    <row r="403051"/>
    <row r="403052"/>
    <row r="403053"/>
    <row r="403054"/>
    <row r="403055"/>
    <row r="403056"/>
    <row r="403057"/>
    <row r="403058"/>
    <row r="403059"/>
    <row r="403060"/>
    <row r="403061"/>
    <row r="403062"/>
    <row r="403063"/>
    <row r="403064"/>
    <row r="403065"/>
    <row r="403066"/>
    <row r="403067"/>
    <row r="403068"/>
    <row r="403069"/>
    <row r="403070"/>
    <row r="403071"/>
    <row r="403072"/>
    <row r="403073"/>
    <row r="403074"/>
    <row r="403075"/>
    <row r="403076"/>
    <row r="403077"/>
    <row r="403078"/>
    <row r="403079"/>
    <row r="403080"/>
    <row r="403081"/>
    <row r="403082"/>
    <row r="403083"/>
    <row r="403084"/>
    <row r="403085"/>
    <row r="403086"/>
    <row r="403087"/>
    <row r="403088"/>
    <row r="403089"/>
    <row r="403090"/>
    <row r="403091"/>
    <row r="403092"/>
    <row r="403093"/>
    <row r="403094"/>
    <row r="403095"/>
    <row r="403096"/>
    <row r="403097"/>
    <row r="403098"/>
    <row r="403099"/>
    <row r="403100"/>
    <row r="403101"/>
    <row r="403102"/>
    <row r="403103"/>
    <row r="403104"/>
    <row r="403105"/>
    <row r="403106"/>
    <row r="403107"/>
    <row r="403108"/>
    <row r="403109"/>
    <row r="403110"/>
    <row r="403111"/>
    <row r="403112"/>
    <row r="403113"/>
    <row r="403114"/>
    <row r="403115"/>
    <row r="403116"/>
    <row r="403117"/>
    <row r="403118"/>
    <row r="403119"/>
    <row r="403120"/>
    <row r="403121"/>
    <row r="403122"/>
    <row r="403123"/>
    <row r="403124"/>
    <row r="403125"/>
    <row r="403126"/>
    <row r="403127"/>
    <row r="403128"/>
    <row r="403129"/>
    <row r="403130"/>
    <row r="403131"/>
    <row r="403132"/>
    <row r="403133"/>
    <row r="403134"/>
    <row r="403135"/>
    <row r="403136"/>
    <row r="403137"/>
    <row r="403138"/>
    <row r="403139"/>
    <row r="403140"/>
    <row r="403141"/>
    <row r="403142"/>
    <row r="403143"/>
    <row r="403144"/>
    <row r="403145"/>
    <row r="403146"/>
    <row r="403147"/>
    <row r="403148"/>
    <row r="403149"/>
    <row r="403150"/>
    <row r="403151"/>
    <row r="403152"/>
    <row r="403153"/>
    <row r="403154"/>
    <row r="403155"/>
    <row r="403156"/>
    <row r="403157"/>
    <row r="403158"/>
    <row r="403159"/>
    <row r="403160"/>
    <row r="403161"/>
    <row r="403162"/>
    <row r="403163"/>
    <row r="403164"/>
    <row r="403165"/>
    <row r="403166"/>
    <row r="403167"/>
    <row r="403168"/>
    <row r="403169"/>
    <row r="403170"/>
    <row r="403171"/>
    <row r="403172"/>
    <row r="403173"/>
    <row r="403174"/>
    <row r="403175"/>
    <row r="403176"/>
    <row r="403177"/>
    <row r="403178"/>
    <row r="403179"/>
    <row r="403180"/>
    <row r="403181"/>
    <row r="403182"/>
    <row r="403183"/>
    <row r="403184"/>
    <row r="403185"/>
    <row r="403186"/>
    <row r="403187"/>
    <row r="403188"/>
    <row r="403189"/>
    <row r="403190"/>
    <row r="403191"/>
    <row r="403192"/>
    <row r="403193"/>
    <row r="403194"/>
    <row r="403195"/>
    <row r="403196"/>
    <row r="403197"/>
    <row r="403198"/>
    <row r="403199"/>
    <row r="403200"/>
    <row r="403201"/>
    <row r="403202"/>
    <row r="403203"/>
    <row r="403204"/>
    <row r="403205"/>
    <row r="403206"/>
    <row r="403207"/>
    <row r="403208"/>
    <row r="403209"/>
    <row r="403210"/>
    <row r="403211"/>
    <row r="403212"/>
    <row r="403213"/>
    <row r="403214"/>
    <row r="403215"/>
    <row r="403216"/>
    <row r="403217"/>
    <row r="403218"/>
    <row r="403219"/>
    <row r="403220"/>
    <row r="403221"/>
    <row r="403222"/>
    <row r="403223"/>
    <row r="403224"/>
    <row r="403225"/>
    <row r="403226"/>
    <row r="403227"/>
    <row r="403228"/>
    <row r="403229"/>
    <row r="403230"/>
    <row r="403231"/>
    <row r="403232"/>
    <row r="403233"/>
    <row r="403234"/>
    <row r="403235"/>
    <row r="403236"/>
    <row r="403237"/>
    <row r="403238"/>
    <row r="403239"/>
    <row r="403240"/>
    <row r="403241"/>
    <row r="403242"/>
    <row r="403243"/>
    <row r="403244"/>
    <row r="403245"/>
    <row r="403246"/>
    <row r="403247"/>
    <row r="403248"/>
    <row r="403249"/>
    <row r="403250"/>
    <row r="403251"/>
    <row r="403252"/>
    <row r="403253"/>
    <row r="403254"/>
    <row r="403255"/>
    <row r="403256"/>
    <row r="403257"/>
    <row r="403258"/>
    <row r="403259"/>
    <row r="403260"/>
    <row r="403261"/>
    <row r="403262"/>
    <row r="403263"/>
    <row r="403264"/>
    <row r="403265"/>
    <row r="403266"/>
    <row r="403267"/>
    <row r="403268"/>
    <row r="403269"/>
    <row r="403270"/>
    <row r="403271"/>
    <row r="403272"/>
    <row r="403273"/>
    <row r="403274"/>
    <row r="403275"/>
    <row r="403276"/>
    <row r="403277"/>
    <row r="403278"/>
    <row r="403279"/>
    <row r="403280"/>
    <row r="403281"/>
    <row r="403282"/>
    <row r="403283"/>
    <row r="403284"/>
    <row r="403285"/>
    <row r="403286"/>
    <row r="403287"/>
    <row r="403288"/>
    <row r="403289"/>
    <row r="403290"/>
    <row r="403291"/>
    <row r="403292"/>
    <row r="403293"/>
    <row r="403294"/>
    <row r="403295"/>
    <row r="403296"/>
    <row r="403297"/>
    <row r="403298"/>
    <row r="403299"/>
    <row r="403300"/>
    <row r="403301"/>
    <row r="403302"/>
    <row r="403303"/>
    <row r="403304"/>
    <row r="403305"/>
    <row r="403306"/>
    <row r="403307"/>
    <row r="403308"/>
    <row r="403309"/>
    <row r="403310"/>
    <row r="403311"/>
    <row r="403312"/>
    <row r="403313"/>
    <row r="403314"/>
    <row r="403315"/>
    <row r="403316"/>
    <row r="403317"/>
    <row r="403318"/>
    <row r="403319"/>
    <row r="403320"/>
    <row r="403321"/>
    <row r="403322"/>
    <row r="403323"/>
    <row r="403324"/>
    <row r="403325"/>
    <row r="403326"/>
    <row r="403327"/>
    <row r="403328"/>
    <row r="403329"/>
    <row r="403330"/>
    <row r="403331"/>
    <row r="403332"/>
    <row r="403333"/>
    <row r="403334"/>
    <row r="403335"/>
    <row r="403336"/>
    <row r="403337"/>
    <row r="403338"/>
    <row r="403339"/>
    <row r="403340"/>
    <row r="403341"/>
    <row r="403342"/>
    <row r="403343"/>
    <row r="403344"/>
    <row r="403345"/>
    <row r="403346"/>
    <row r="403347"/>
    <row r="403348"/>
    <row r="403349"/>
    <row r="403350"/>
    <row r="403351"/>
    <row r="403352"/>
    <row r="403353"/>
    <row r="403354"/>
    <row r="403355"/>
    <row r="403356"/>
    <row r="403357"/>
    <row r="403358"/>
    <row r="403359"/>
    <row r="403360"/>
    <row r="403361"/>
    <row r="403362"/>
    <row r="403363"/>
    <row r="403364"/>
    <row r="403365"/>
    <row r="403366"/>
    <row r="403367"/>
    <row r="403368"/>
    <row r="403369"/>
    <row r="403370"/>
    <row r="403371"/>
    <row r="403372"/>
    <row r="403373"/>
    <row r="403374"/>
    <row r="403375"/>
    <row r="403376"/>
    <row r="403377"/>
    <row r="403378"/>
    <row r="403379"/>
    <row r="403380"/>
    <row r="403381"/>
    <row r="403382"/>
    <row r="403383"/>
    <row r="403384"/>
    <row r="403385"/>
    <row r="403386"/>
    <row r="403387"/>
    <row r="403388"/>
    <row r="403389"/>
    <row r="403390"/>
    <row r="403391"/>
    <row r="403392"/>
    <row r="403393"/>
    <row r="403394"/>
    <row r="403395"/>
    <row r="403396"/>
    <row r="403397"/>
    <row r="403398"/>
    <row r="403399"/>
    <row r="403400"/>
    <row r="403401"/>
    <row r="403402"/>
    <row r="403403"/>
    <row r="403404"/>
    <row r="403405"/>
    <row r="403406"/>
    <row r="403407"/>
    <row r="403408"/>
    <row r="403409"/>
    <row r="403410"/>
    <row r="403411"/>
    <row r="403412"/>
    <row r="403413"/>
    <row r="403414"/>
    <row r="403415"/>
    <row r="403416"/>
    <row r="403417"/>
    <row r="403418"/>
    <row r="403419"/>
    <row r="403420"/>
    <row r="403421"/>
    <row r="403422"/>
    <row r="403423"/>
    <row r="403424"/>
    <row r="403425"/>
    <row r="403426"/>
    <row r="403427"/>
    <row r="403428"/>
    <row r="403429"/>
    <row r="403430"/>
    <row r="403431"/>
    <row r="403432"/>
    <row r="403433"/>
    <row r="403434"/>
    <row r="403435"/>
    <row r="403436"/>
    <row r="403437"/>
    <row r="403438"/>
    <row r="403439"/>
    <row r="403440"/>
    <row r="403441"/>
    <row r="403442"/>
    <row r="403443"/>
    <row r="403444"/>
    <row r="403445"/>
    <row r="403446"/>
    <row r="403447"/>
    <row r="403448"/>
    <row r="403449"/>
    <row r="403450"/>
    <row r="403451"/>
    <row r="403452"/>
    <row r="403453"/>
    <row r="403454"/>
    <row r="403455"/>
    <row r="403456"/>
    <row r="403457"/>
    <row r="403458"/>
    <row r="403459"/>
    <row r="403460"/>
    <row r="403461"/>
    <row r="403462"/>
    <row r="403463"/>
    <row r="403464"/>
    <row r="403465"/>
    <row r="403466"/>
    <row r="403467"/>
    <row r="403468"/>
    <row r="403469"/>
    <row r="403470"/>
    <row r="403471"/>
    <row r="403472"/>
    <row r="403473"/>
    <row r="403474"/>
    <row r="403475"/>
    <row r="403476"/>
    <row r="403477"/>
    <row r="403478"/>
    <row r="403479"/>
    <row r="403480"/>
    <row r="403481"/>
    <row r="403482"/>
    <row r="403483"/>
    <row r="403484"/>
    <row r="403485"/>
    <row r="403486"/>
    <row r="403487"/>
    <row r="403488"/>
    <row r="403489"/>
    <row r="403490"/>
    <row r="403491"/>
    <row r="403492"/>
    <row r="403493"/>
    <row r="403494"/>
    <row r="403495"/>
    <row r="403496"/>
    <row r="403497"/>
    <row r="403498"/>
    <row r="403499"/>
    <row r="403500"/>
    <row r="403501"/>
    <row r="403502"/>
    <row r="403503"/>
    <row r="403504"/>
    <row r="403505"/>
    <row r="403506"/>
    <row r="403507"/>
    <row r="403508"/>
    <row r="403509"/>
    <row r="403510"/>
    <row r="403511"/>
    <row r="403512"/>
    <row r="403513"/>
    <row r="403514"/>
    <row r="403515"/>
    <row r="403516"/>
    <row r="403517"/>
    <row r="403518"/>
    <row r="403519"/>
    <row r="403520"/>
    <row r="403521"/>
    <row r="403522"/>
    <row r="403523"/>
    <row r="403524"/>
    <row r="403525"/>
    <row r="403526"/>
    <row r="403527"/>
    <row r="403528"/>
    <row r="403529"/>
    <row r="403530"/>
    <row r="403531"/>
    <row r="403532"/>
    <row r="403533"/>
    <row r="403534"/>
    <row r="403535"/>
    <row r="403536"/>
    <row r="403537"/>
    <row r="403538"/>
    <row r="403539"/>
    <row r="403540"/>
    <row r="403541"/>
    <row r="403542"/>
    <row r="403543"/>
    <row r="403544"/>
    <row r="403545"/>
    <row r="403546"/>
    <row r="403547"/>
    <row r="403548"/>
    <row r="403549"/>
    <row r="403550"/>
    <row r="403551"/>
    <row r="403552"/>
    <row r="403553"/>
    <row r="403554"/>
    <row r="403555"/>
    <row r="403556"/>
    <row r="403557"/>
    <row r="403558"/>
    <row r="403559"/>
    <row r="403560"/>
    <row r="403561"/>
    <row r="403562"/>
    <row r="403563"/>
    <row r="403564"/>
    <row r="403565"/>
    <row r="403566"/>
    <row r="403567"/>
    <row r="403568"/>
    <row r="403569"/>
    <row r="403570"/>
    <row r="403571"/>
    <row r="403572"/>
    <row r="403573"/>
    <row r="403574"/>
    <row r="403575"/>
    <row r="403576"/>
    <row r="403577"/>
    <row r="403578"/>
    <row r="403579"/>
    <row r="403580"/>
    <row r="403581"/>
    <row r="403582"/>
    <row r="403583"/>
    <row r="403584"/>
    <row r="403585"/>
    <row r="403586"/>
    <row r="403587"/>
    <row r="403588"/>
    <row r="403589"/>
    <row r="403590"/>
    <row r="403591"/>
    <row r="403592"/>
    <row r="403593"/>
    <row r="403594"/>
    <row r="403595"/>
    <row r="403596"/>
    <row r="403597"/>
    <row r="403598"/>
    <row r="403599"/>
    <row r="403600"/>
    <row r="403601"/>
    <row r="403602"/>
    <row r="403603"/>
    <row r="403604"/>
    <row r="403605"/>
    <row r="403606"/>
    <row r="403607"/>
    <row r="403608"/>
    <row r="403609"/>
    <row r="403610"/>
    <row r="403611"/>
    <row r="403612"/>
    <row r="403613"/>
    <row r="403614"/>
    <row r="403615"/>
    <row r="403616"/>
    <row r="403617"/>
    <row r="403618"/>
    <row r="403619"/>
    <row r="403620"/>
    <row r="403621"/>
    <row r="403622"/>
    <row r="403623"/>
    <row r="403624"/>
    <row r="403625"/>
    <row r="403626"/>
    <row r="403627"/>
    <row r="403628"/>
    <row r="403629"/>
    <row r="403630"/>
    <row r="403631"/>
    <row r="403632"/>
    <row r="403633"/>
    <row r="403634"/>
    <row r="403635"/>
    <row r="403636"/>
    <row r="403637"/>
    <row r="403638"/>
    <row r="403639"/>
    <row r="403640"/>
    <row r="403641"/>
    <row r="403642"/>
    <row r="403643"/>
    <row r="403644"/>
    <row r="403645"/>
    <row r="403646"/>
    <row r="403647"/>
    <row r="403648"/>
    <row r="403649"/>
    <row r="403650"/>
    <row r="403651"/>
    <row r="403652"/>
    <row r="403653"/>
    <row r="403654"/>
    <row r="403655"/>
    <row r="403656"/>
    <row r="403657"/>
    <row r="403658"/>
    <row r="403659"/>
    <row r="403660"/>
    <row r="403661"/>
    <row r="403662"/>
    <row r="403663"/>
    <row r="403664"/>
    <row r="403665"/>
    <row r="403666"/>
    <row r="403667"/>
    <row r="403668"/>
    <row r="403669"/>
    <row r="403670"/>
    <row r="403671"/>
    <row r="403672"/>
    <row r="403673"/>
    <row r="403674"/>
    <row r="403675"/>
    <row r="403676"/>
    <row r="403677"/>
    <row r="403678"/>
    <row r="403679"/>
    <row r="403680"/>
    <row r="403681"/>
    <row r="403682"/>
    <row r="403683"/>
    <row r="403684"/>
    <row r="403685"/>
    <row r="403686"/>
    <row r="403687"/>
    <row r="403688"/>
    <row r="403689"/>
    <row r="403690"/>
    <row r="403691"/>
    <row r="403692"/>
    <row r="403693"/>
    <row r="403694"/>
    <row r="403695"/>
    <row r="403696"/>
    <row r="403697"/>
    <row r="403698"/>
    <row r="403699"/>
    <row r="403700"/>
    <row r="403701"/>
    <row r="403702"/>
    <row r="403703"/>
    <row r="403704"/>
    <row r="403705"/>
    <row r="403706"/>
    <row r="403707"/>
    <row r="403708"/>
    <row r="403709"/>
    <row r="403710"/>
    <row r="403711"/>
    <row r="403712"/>
    <row r="403713"/>
    <row r="403714"/>
    <row r="403715"/>
    <row r="403716"/>
    <row r="403717"/>
    <row r="403718"/>
    <row r="403719"/>
    <row r="403720"/>
    <row r="403721"/>
    <row r="403722"/>
    <row r="403723"/>
    <row r="403724"/>
    <row r="403725"/>
    <row r="403726"/>
    <row r="403727"/>
    <row r="403728"/>
    <row r="403729"/>
    <row r="403730"/>
    <row r="403731"/>
    <row r="403732"/>
    <row r="403733"/>
    <row r="403734"/>
    <row r="403735"/>
    <row r="403736"/>
    <row r="403737"/>
    <row r="403738"/>
    <row r="403739"/>
    <row r="403740"/>
    <row r="403741"/>
    <row r="403742"/>
    <row r="403743"/>
    <row r="403744"/>
    <row r="403745"/>
    <row r="403746"/>
    <row r="403747"/>
    <row r="403748"/>
    <row r="403749"/>
    <row r="403750"/>
    <row r="403751"/>
    <row r="403752"/>
    <row r="403753"/>
    <row r="403754"/>
    <row r="403755"/>
    <row r="403756"/>
    <row r="403757"/>
    <row r="403758"/>
    <row r="403759"/>
    <row r="403760"/>
    <row r="403761"/>
    <row r="403762"/>
    <row r="403763"/>
    <row r="403764"/>
    <row r="403765"/>
    <row r="403766"/>
    <row r="403767"/>
    <row r="403768"/>
    <row r="403769"/>
    <row r="403770"/>
    <row r="403771"/>
    <row r="403772"/>
    <row r="403773"/>
    <row r="403774"/>
    <row r="403775"/>
    <row r="403776"/>
    <row r="403777"/>
    <row r="403778"/>
    <row r="403779"/>
    <row r="403780"/>
    <row r="403781"/>
    <row r="403782"/>
    <row r="403783"/>
    <row r="403784"/>
    <row r="403785"/>
    <row r="403786"/>
    <row r="403787"/>
    <row r="403788"/>
    <row r="403789"/>
    <row r="403790"/>
    <row r="403791"/>
    <row r="403792"/>
    <row r="403793"/>
    <row r="403794"/>
    <row r="403795"/>
    <row r="403796"/>
    <row r="403797"/>
    <row r="403798"/>
    <row r="403799"/>
    <row r="403800"/>
    <row r="403801"/>
    <row r="403802"/>
    <row r="403803"/>
    <row r="403804"/>
    <row r="403805"/>
    <row r="403806"/>
    <row r="403807"/>
    <row r="403808"/>
    <row r="403809"/>
    <row r="403810"/>
    <row r="403811"/>
    <row r="403812"/>
    <row r="403813"/>
    <row r="403814"/>
    <row r="403815"/>
    <row r="403816"/>
    <row r="403817"/>
    <row r="403818"/>
    <row r="403819"/>
    <row r="403820"/>
    <row r="403821"/>
    <row r="403822"/>
    <row r="403823"/>
    <row r="403824"/>
    <row r="403825"/>
    <row r="403826"/>
    <row r="403827"/>
    <row r="403828"/>
    <row r="403829"/>
    <row r="403830"/>
    <row r="403831"/>
    <row r="403832"/>
    <row r="403833"/>
    <row r="403834"/>
    <row r="403835"/>
    <row r="403836"/>
    <row r="403837"/>
    <row r="403838"/>
    <row r="403839"/>
    <row r="403840"/>
    <row r="403841"/>
    <row r="403842"/>
    <row r="403843"/>
    <row r="403844"/>
    <row r="403845"/>
    <row r="403846"/>
    <row r="403847"/>
    <row r="403848"/>
    <row r="403849"/>
    <row r="403850"/>
    <row r="403851"/>
    <row r="403852"/>
    <row r="403853"/>
    <row r="403854"/>
    <row r="403855"/>
    <row r="403856"/>
    <row r="403857"/>
    <row r="403858"/>
    <row r="403859"/>
    <row r="403860"/>
    <row r="403861"/>
    <row r="403862"/>
    <row r="403863"/>
    <row r="403864"/>
    <row r="403865"/>
    <row r="403866"/>
    <row r="403867"/>
    <row r="403868"/>
    <row r="403869"/>
    <row r="403870"/>
    <row r="403871"/>
    <row r="403872"/>
    <row r="403873"/>
    <row r="403874"/>
    <row r="403875"/>
    <row r="403876"/>
    <row r="403877"/>
    <row r="403878"/>
    <row r="403879"/>
    <row r="403880"/>
    <row r="403881"/>
    <row r="403882"/>
    <row r="403883"/>
    <row r="403884"/>
    <row r="403885"/>
    <row r="403886"/>
    <row r="403887"/>
    <row r="403888"/>
    <row r="403889"/>
    <row r="403890"/>
    <row r="403891"/>
    <row r="403892"/>
    <row r="403893"/>
    <row r="403894"/>
    <row r="403895"/>
    <row r="403896"/>
    <row r="403897"/>
    <row r="403898"/>
    <row r="403899"/>
    <row r="403900"/>
    <row r="403901"/>
    <row r="403902"/>
    <row r="403903"/>
    <row r="403904"/>
    <row r="403905"/>
    <row r="403906"/>
    <row r="403907"/>
    <row r="403908"/>
    <row r="403909"/>
    <row r="403910"/>
    <row r="403911"/>
    <row r="403912"/>
    <row r="403913"/>
    <row r="403914"/>
    <row r="403915"/>
    <row r="403916"/>
    <row r="403917"/>
    <row r="403918"/>
    <row r="403919"/>
    <row r="403920"/>
    <row r="403921"/>
    <row r="403922"/>
    <row r="403923"/>
    <row r="403924"/>
    <row r="403925"/>
    <row r="403926"/>
    <row r="403927"/>
    <row r="403928"/>
    <row r="403929"/>
    <row r="403930"/>
    <row r="403931"/>
    <row r="403932"/>
    <row r="403933"/>
    <row r="403934"/>
    <row r="403935"/>
    <row r="403936"/>
    <row r="403937"/>
    <row r="403938"/>
    <row r="403939"/>
    <row r="403940"/>
    <row r="403941"/>
    <row r="403942"/>
    <row r="403943"/>
    <row r="403944"/>
    <row r="403945"/>
    <row r="403946"/>
    <row r="403947"/>
    <row r="403948"/>
    <row r="403949"/>
    <row r="403950"/>
    <row r="403951"/>
    <row r="403952"/>
    <row r="403953"/>
    <row r="403954"/>
    <row r="403955"/>
    <row r="403956"/>
    <row r="403957"/>
    <row r="403958"/>
    <row r="403959"/>
    <row r="403960"/>
    <row r="403961"/>
    <row r="403962"/>
    <row r="403963"/>
    <row r="403964"/>
    <row r="403965"/>
    <row r="403966"/>
    <row r="403967"/>
    <row r="403968"/>
    <row r="403969"/>
    <row r="403970"/>
    <row r="403971"/>
    <row r="403972"/>
    <row r="403973"/>
    <row r="403974"/>
    <row r="403975"/>
    <row r="403976"/>
    <row r="403977"/>
    <row r="403978"/>
    <row r="403979"/>
    <row r="403980"/>
    <row r="403981"/>
    <row r="403982"/>
    <row r="403983"/>
    <row r="403984"/>
    <row r="403985"/>
    <row r="403986"/>
    <row r="403987"/>
    <row r="403988"/>
    <row r="403989"/>
    <row r="403990"/>
    <row r="403991"/>
    <row r="403992"/>
    <row r="403993"/>
    <row r="403994"/>
    <row r="403995"/>
    <row r="403996"/>
    <row r="403997"/>
    <row r="403998"/>
    <row r="403999"/>
    <row r="404000"/>
    <row r="404001"/>
    <row r="404002"/>
    <row r="404003"/>
    <row r="404004"/>
    <row r="404005"/>
    <row r="404006"/>
    <row r="404007"/>
    <row r="404008"/>
    <row r="404009"/>
    <row r="404010"/>
    <row r="404011"/>
    <row r="404012"/>
    <row r="404013"/>
    <row r="404014"/>
    <row r="404015"/>
    <row r="404016"/>
    <row r="404017"/>
    <row r="404018"/>
    <row r="404019"/>
    <row r="404020"/>
    <row r="404021"/>
    <row r="404022"/>
    <row r="404023"/>
    <row r="404024"/>
    <row r="404025"/>
    <row r="404026"/>
    <row r="404027"/>
    <row r="404028"/>
    <row r="404029"/>
    <row r="404030"/>
    <row r="404031"/>
    <row r="404032"/>
    <row r="404033"/>
    <row r="404034"/>
    <row r="404035"/>
    <row r="404036"/>
    <row r="404037"/>
    <row r="404038"/>
    <row r="404039"/>
    <row r="404040"/>
    <row r="404041"/>
    <row r="404042"/>
    <row r="404043"/>
    <row r="404044"/>
    <row r="404045"/>
    <row r="404046"/>
    <row r="404047"/>
    <row r="404048"/>
    <row r="404049"/>
    <row r="404050"/>
    <row r="404051"/>
    <row r="404052"/>
    <row r="404053"/>
    <row r="404054"/>
    <row r="404055"/>
    <row r="404056"/>
    <row r="404057"/>
    <row r="404058"/>
    <row r="404059"/>
    <row r="404060"/>
    <row r="404061"/>
    <row r="404062"/>
    <row r="404063"/>
    <row r="404064"/>
    <row r="404065"/>
    <row r="404066"/>
    <row r="404067"/>
    <row r="404068"/>
    <row r="404069"/>
    <row r="404070"/>
    <row r="404071"/>
    <row r="404072"/>
    <row r="404073"/>
    <row r="404074"/>
    <row r="404075"/>
    <row r="404076"/>
    <row r="404077"/>
    <row r="404078"/>
    <row r="404079"/>
    <row r="404080"/>
    <row r="404081"/>
    <row r="404082"/>
    <row r="404083"/>
    <row r="404084"/>
    <row r="404085"/>
    <row r="404086"/>
    <row r="404087"/>
    <row r="404088"/>
    <row r="404089"/>
    <row r="404090"/>
    <row r="404091"/>
    <row r="404092"/>
    <row r="404093"/>
    <row r="404094"/>
    <row r="404095"/>
    <row r="404096"/>
    <row r="404097"/>
    <row r="404098"/>
    <row r="404099"/>
    <row r="404100"/>
    <row r="404101"/>
    <row r="404102"/>
    <row r="404103"/>
    <row r="404104"/>
    <row r="404105"/>
    <row r="404106"/>
    <row r="404107"/>
    <row r="404108"/>
    <row r="404109"/>
    <row r="404110"/>
    <row r="404111"/>
    <row r="404112"/>
    <row r="404113"/>
    <row r="404114"/>
    <row r="404115"/>
    <row r="404116"/>
    <row r="404117"/>
    <row r="404118"/>
    <row r="404119"/>
    <row r="404120"/>
    <row r="404121"/>
    <row r="404122"/>
    <row r="404123"/>
    <row r="404124"/>
    <row r="404125"/>
    <row r="404126"/>
    <row r="404127"/>
    <row r="404128"/>
    <row r="404129"/>
    <row r="404130"/>
    <row r="404131"/>
    <row r="404132"/>
    <row r="404133"/>
    <row r="404134"/>
    <row r="404135"/>
    <row r="404136"/>
    <row r="404137"/>
    <row r="404138"/>
    <row r="404139"/>
    <row r="404140"/>
    <row r="404141"/>
    <row r="404142"/>
    <row r="404143"/>
    <row r="404144"/>
    <row r="404145"/>
    <row r="404146"/>
    <row r="404147"/>
    <row r="404148"/>
    <row r="404149"/>
    <row r="404150"/>
    <row r="404151"/>
    <row r="404152"/>
    <row r="404153"/>
    <row r="404154"/>
    <row r="404155"/>
    <row r="404156"/>
    <row r="404157"/>
    <row r="404158"/>
    <row r="404159"/>
    <row r="404160"/>
    <row r="404161"/>
    <row r="404162"/>
    <row r="404163"/>
    <row r="404164"/>
    <row r="404165"/>
    <row r="404166"/>
    <row r="404167"/>
    <row r="404168"/>
    <row r="404169"/>
    <row r="404170"/>
    <row r="404171"/>
    <row r="404172"/>
    <row r="404173"/>
    <row r="404174"/>
    <row r="404175"/>
    <row r="404176"/>
    <row r="404177"/>
    <row r="404178"/>
    <row r="404179"/>
    <row r="404180"/>
    <row r="404181"/>
    <row r="404182"/>
    <row r="404183"/>
    <row r="404184"/>
    <row r="404185"/>
    <row r="404186"/>
    <row r="404187"/>
    <row r="404188"/>
    <row r="404189"/>
    <row r="404190"/>
    <row r="404191"/>
    <row r="404192"/>
    <row r="404193"/>
    <row r="404194"/>
    <row r="404195"/>
    <row r="404196"/>
    <row r="404197"/>
    <row r="404198"/>
    <row r="404199"/>
    <row r="404200"/>
    <row r="404201"/>
    <row r="404202"/>
    <row r="404203"/>
    <row r="404204"/>
    <row r="404205"/>
    <row r="404206"/>
    <row r="404207"/>
    <row r="404208"/>
    <row r="404209"/>
    <row r="404210"/>
    <row r="404211"/>
    <row r="404212"/>
    <row r="404213"/>
    <row r="404214"/>
    <row r="404215"/>
    <row r="404216"/>
    <row r="404217"/>
    <row r="404218"/>
    <row r="404219"/>
    <row r="404220"/>
    <row r="404221"/>
    <row r="404222"/>
    <row r="404223"/>
    <row r="404224"/>
    <row r="404225"/>
    <row r="404226"/>
    <row r="404227"/>
    <row r="404228"/>
    <row r="404229"/>
    <row r="404230"/>
    <row r="404231"/>
    <row r="404232"/>
    <row r="404233"/>
    <row r="404234"/>
    <row r="404235"/>
    <row r="404236"/>
    <row r="404237"/>
    <row r="404238"/>
    <row r="404239"/>
    <row r="404240"/>
    <row r="404241"/>
    <row r="404242"/>
    <row r="404243"/>
    <row r="404244"/>
    <row r="404245"/>
    <row r="404246"/>
    <row r="404247"/>
    <row r="404248"/>
    <row r="404249"/>
    <row r="404250"/>
    <row r="404251"/>
    <row r="404252"/>
    <row r="404253"/>
    <row r="404254"/>
    <row r="404255"/>
    <row r="404256"/>
    <row r="404257"/>
    <row r="404258"/>
    <row r="404259"/>
    <row r="404260"/>
    <row r="404261"/>
    <row r="404262"/>
    <row r="404263"/>
    <row r="404264"/>
    <row r="404265"/>
    <row r="404266"/>
    <row r="404267"/>
    <row r="404268"/>
    <row r="404269"/>
    <row r="404270"/>
    <row r="404271"/>
    <row r="404272"/>
    <row r="404273"/>
    <row r="404274"/>
    <row r="404275"/>
    <row r="404276"/>
    <row r="404277"/>
    <row r="404278"/>
    <row r="404279"/>
    <row r="404280"/>
    <row r="404281"/>
    <row r="404282"/>
    <row r="404283"/>
    <row r="404284"/>
    <row r="404285"/>
    <row r="404286"/>
    <row r="404287"/>
    <row r="404288"/>
    <row r="404289"/>
    <row r="404290"/>
    <row r="404291"/>
    <row r="404292"/>
    <row r="404293"/>
    <row r="404294"/>
    <row r="404295"/>
    <row r="404296"/>
    <row r="404297"/>
    <row r="404298"/>
    <row r="404299"/>
    <row r="404300"/>
    <row r="404301"/>
    <row r="404302"/>
    <row r="404303"/>
    <row r="404304"/>
    <row r="404305"/>
    <row r="404306"/>
    <row r="404307"/>
    <row r="404308"/>
    <row r="404309"/>
    <row r="404310"/>
    <row r="404311"/>
    <row r="404312"/>
    <row r="404313"/>
    <row r="404314"/>
    <row r="404315"/>
    <row r="404316"/>
    <row r="404317"/>
    <row r="404318"/>
    <row r="404319"/>
    <row r="404320"/>
    <row r="404321"/>
    <row r="404322"/>
    <row r="404323"/>
    <row r="404324"/>
    <row r="404325"/>
    <row r="404326"/>
    <row r="404327"/>
    <row r="404328"/>
    <row r="404329"/>
    <row r="404330"/>
    <row r="404331"/>
    <row r="404332"/>
    <row r="404333"/>
    <row r="404334"/>
    <row r="404335"/>
    <row r="404336"/>
    <row r="404337"/>
    <row r="404338"/>
    <row r="404339"/>
    <row r="404340"/>
    <row r="404341"/>
    <row r="404342"/>
    <row r="404343"/>
    <row r="404344"/>
    <row r="404345"/>
    <row r="404346"/>
    <row r="404347"/>
    <row r="404348"/>
    <row r="404349"/>
    <row r="404350"/>
    <row r="404351"/>
    <row r="404352"/>
    <row r="404353"/>
    <row r="404354"/>
    <row r="404355"/>
    <row r="404356"/>
    <row r="404357"/>
    <row r="404358"/>
    <row r="404359"/>
    <row r="404360"/>
    <row r="404361"/>
    <row r="404362"/>
    <row r="404363"/>
    <row r="404364"/>
    <row r="404365"/>
    <row r="404366"/>
    <row r="404367"/>
    <row r="404368"/>
    <row r="404369"/>
    <row r="404370"/>
    <row r="404371"/>
    <row r="404372"/>
    <row r="404373"/>
    <row r="404374"/>
    <row r="404375"/>
    <row r="404376"/>
    <row r="404377"/>
    <row r="404378"/>
    <row r="404379"/>
    <row r="404380"/>
    <row r="404381"/>
    <row r="404382"/>
    <row r="404383"/>
    <row r="404384"/>
    <row r="404385"/>
    <row r="404386"/>
    <row r="404387"/>
    <row r="404388"/>
    <row r="404389"/>
    <row r="404390"/>
    <row r="404391"/>
    <row r="404392"/>
    <row r="404393"/>
    <row r="404394"/>
    <row r="404395"/>
    <row r="404396"/>
    <row r="404397"/>
    <row r="404398"/>
    <row r="404399"/>
    <row r="404400"/>
    <row r="404401"/>
    <row r="404402"/>
    <row r="404403"/>
    <row r="404404"/>
    <row r="404405"/>
    <row r="404406"/>
    <row r="404407"/>
    <row r="404408"/>
    <row r="404409"/>
    <row r="404410"/>
    <row r="404411"/>
    <row r="404412"/>
    <row r="404413"/>
    <row r="404414"/>
    <row r="404415"/>
    <row r="404416"/>
    <row r="404417"/>
    <row r="404418"/>
    <row r="404419"/>
    <row r="404420"/>
    <row r="404421"/>
    <row r="404422"/>
    <row r="404423"/>
    <row r="404424"/>
    <row r="404425"/>
    <row r="404426"/>
    <row r="404427"/>
    <row r="404428"/>
    <row r="404429"/>
    <row r="404430"/>
    <row r="404431"/>
    <row r="404432"/>
    <row r="404433"/>
    <row r="404434"/>
    <row r="404435"/>
    <row r="404436"/>
    <row r="404437"/>
    <row r="404438"/>
    <row r="404439"/>
    <row r="404440"/>
    <row r="404441"/>
    <row r="404442"/>
    <row r="404443"/>
    <row r="404444"/>
    <row r="404445"/>
    <row r="404446"/>
    <row r="404447"/>
    <row r="404448"/>
    <row r="404449"/>
    <row r="404450"/>
    <row r="404451"/>
    <row r="404452"/>
    <row r="404453"/>
    <row r="404454"/>
    <row r="404455"/>
    <row r="404456"/>
    <row r="404457"/>
    <row r="404458"/>
    <row r="404459"/>
    <row r="404460"/>
    <row r="404461"/>
    <row r="404462"/>
    <row r="404463"/>
    <row r="404464"/>
    <row r="404465"/>
    <row r="404466"/>
    <row r="404467"/>
    <row r="404468"/>
    <row r="404469"/>
    <row r="404470"/>
    <row r="404471"/>
    <row r="404472"/>
    <row r="404473"/>
    <row r="404474"/>
    <row r="404475"/>
    <row r="404476"/>
    <row r="404477"/>
    <row r="404478"/>
    <row r="404479"/>
    <row r="404480"/>
    <row r="404481"/>
    <row r="404482"/>
    <row r="404483"/>
    <row r="404484"/>
    <row r="404485"/>
    <row r="404486"/>
    <row r="404487"/>
    <row r="404488"/>
    <row r="404489"/>
    <row r="404490"/>
    <row r="404491"/>
    <row r="404492"/>
    <row r="404493"/>
    <row r="404494"/>
    <row r="404495"/>
    <row r="404496"/>
    <row r="404497"/>
    <row r="404498"/>
    <row r="404499"/>
    <row r="404500"/>
    <row r="404501"/>
    <row r="404502"/>
    <row r="404503"/>
    <row r="404504"/>
    <row r="404505"/>
    <row r="404506"/>
    <row r="404507"/>
    <row r="404508"/>
    <row r="404509"/>
    <row r="404510"/>
    <row r="404511"/>
    <row r="404512"/>
    <row r="404513"/>
    <row r="404514"/>
    <row r="404515"/>
    <row r="404516"/>
    <row r="404517"/>
    <row r="404518"/>
    <row r="404519"/>
    <row r="404520"/>
    <row r="404521"/>
    <row r="404522"/>
    <row r="404523"/>
    <row r="404524"/>
    <row r="404525"/>
    <row r="404526"/>
    <row r="404527"/>
    <row r="404528"/>
    <row r="404529"/>
    <row r="404530"/>
    <row r="404531"/>
    <row r="404532"/>
    <row r="404533"/>
    <row r="404534"/>
    <row r="404535"/>
    <row r="404536"/>
    <row r="404537"/>
    <row r="404538"/>
    <row r="404539"/>
    <row r="404540"/>
    <row r="404541"/>
    <row r="404542"/>
    <row r="404543"/>
    <row r="404544"/>
    <row r="404545"/>
    <row r="404546"/>
    <row r="404547"/>
    <row r="404548"/>
    <row r="404549"/>
    <row r="404550"/>
    <row r="404551"/>
    <row r="404552"/>
    <row r="404553"/>
    <row r="404554"/>
    <row r="404555"/>
    <row r="404556"/>
    <row r="404557"/>
    <row r="404558"/>
    <row r="404559"/>
    <row r="404560"/>
    <row r="404561"/>
    <row r="404562"/>
    <row r="404563"/>
    <row r="404564"/>
    <row r="404565"/>
    <row r="404566"/>
    <row r="404567"/>
    <row r="404568"/>
    <row r="404569"/>
    <row r="404570"/>
    <row r="404571"/>
    <row r="404572"/>
    <row r="404573"/>
    <row r="404574"/>
    <row r="404575"/>
    <row r="404576"/>
    <row r="404577"/>
    <row r="404578"/>
    <row r="404579"/>
    <row r="404580"/>
    <row r="404581"/>
    <row r="404582"/>
    <row r="404583"/>
    <row r="404584"/>
    <row r="404585"/>
    <row r="404586"/>
    <row r="404587"/>
    <row r="404588"/>
    <row r="404589"/>
    <row r="404590"/>
    <row r="404591"/>
    <row r="404592"/>
    <row r="404593"/>
    <row r="404594"/>
    <row r="404595"/>
    <row r="404596"/>
    <row r="404597"/>
    <row r="404598"/>
    <row r="404599"/>
    <row r="404600"/>
    <row r="404601"/>
    <row r="404602"/>
    <row r="404603"/>
    <row r="404604"/>
    <row r="404605"/>
    <row r="404606"/>
    <row r="404607"/>
    <row r="404608"/>
    <row r="404609"/>
    <row r="404610"/>
    <row r="404611"/>
    <row r="404612"/>
    <row r="404613"/>
    <row r="404614"/>
    <row r="404615"/>
    <row r="404616"/>
    <row r="404617"/>
    <row r="404618"/>
    <row r="404619"/>
    <row r="404620"/>
    <row r="404621"/>
    <row r="404622"/>
    <row r="404623"/>
    <row r="404624"/>
    <row r="404625"/>
    <row r="404626"/>
    <row r="404627"/>
    <row r="404628"/>
    <row r="404629"/>
    <row r="404630"/>
    <row r="404631"/>
    <row r="404632"/>
    <row r="404633"/>
    <row r="404634"/>
    <row r="404635"/>
    <row r="404636"/>
    <row r="404637"/>
    <row r="404638"/>
    <row r="404639"/>
    <row r="404640"/>
    <row r="404641"/>
    <row r="404642"/>
    <row r="404643"/>
    <row r="404644"/>
    <row r="404645"/>
    <row r="404646"/>
    <row r="404647"/>
    <row r="404648"/>
    <row r="404649"/>
    <row r="404650"/>
    <row r="404651"/>
    <row r="404652"/>
    <row r="404653"/>
    <row r="404654"/>
    <row r="404655"/>
    <row r="404656"/>
    <row r="404657"/>
    <row r="404658"/>
    <row r="404659"/>
    <row r="404660"/>
    <row r="404661"/>
    <row r="404662"/>
    <row r="404663"/>
    <row r="404664"/>
    <row r="404665"/>
    <row r="404666"/>
    <row r="404667"/>
    <row r="404668"/>
    <row r="404669"/>
    <row r="404670"/>
    <row r="404671"/>
    <row r="404672"/>
    <row r="404673"/>
    <row r="404674"/>
    <row r="404675"/>
    <row r="404676"/>
    <row r="404677"/>
    <row r="404678"/>
    <row r="404679"/>
    <row r="404680"/>
    <row r="404681"/>
    <row r="404682"/>
    <row r="404683"/>
    <row r="404684"/>
    <row r="404685"/>
    <row r="404686"/>
    <row r="404687"/>
    <row r="404688"/>
    <row r="404689"/>
    <row r="404690"/>
    <row r="404691"/>
    <row r="404692"/>
    <row r="404693"/>
    <row r="404694"/>
    <row r="404695"/>
    <row r="404696"/>
    <row r="404697"/>
    <row r="404698"/>
    <row r="404699"/>
    <row r="404700"/>
    <row r="404701"/>
    <row r="404702"/>
    <row r="404703"/>
    <row r="404704"/>
    <row r="404705"/>
    <row r="404706"/>
    <row r="404707"/>
    <row r="404708"/>
    <row r="404709"/>
    <row r="404710"/>
    <row r="404711"/>
    <row r="404712"/>
    <row r="404713"/>
    <row r="404714"/>
    <row r="404715"/>
    <row r="404716"/>
    <row r="404717"/>
    <row r="404718"/>
    <row r="404719"/>
    <row r="404720"/>
    <row r="404721"/>
    <row r="404722"/>
    <row r="404723"/>
    <row r="404724"/>
    <row r="404725"/>
    <row r="404726"/>
    <row r="404727"/>
    <row r="404728"/>
    <row r="404729"/>
    <row r="404730"/>
    <row r="404731"/>
    <row r="404732"/>
    <row r="404733"/>
    <row r="404734"/>
    <row r="404735"/>
    <row r="404736"/>
    <row r="404737"/>
    <row r="404738"/>
    <row r="404739"/>
    <row r="404740"/>
    <row r="404741"/>
    <row r="404742"/>
    <row r="404743"/>
    <row r="404744"/>
    <row r="404745"/>
    <row r="404746"/>
    <row r="404747"/>
    <row r="404748"/>
    <row r="404749"/>
    <row r="404750"/>
    <row r="404751"/>
    <row r="404752"/>
    <row r="404753"/>
    <row r="404754"/>
    <row r="404755"/>
    <row r="404756"/>
    <row r="404757"/>
    <row r="404758"/>
    <row r="404759"/>
    <row r="404760"/>
    <row r="404761"/>
    <row r="404762"/>
    <row r="404763"/>
    <row r="404764"/>
    <row r="404765"/>
    <row r="404766"/>
    <row r="404767"/>
    <row r="404768"/>
    <row r="404769"/>
    <row r="404770"/>
    <row r="404771"/>
    <row r="404772"/>
    <row r="404773"/>
    <row r="404774"/>
    <row r="404775"/>
    <row r="404776"/>
    <row r="404777"/>
    <row r="404778"/>
    <row r="404779"/>
    <row r="404780"/>
    <row r="404781"/>
    <row r="404782"/>
    <row r="404783"/>
    <row r="404784"/>
    <row r="404785"/>
    <row r="404786"/>
    <row r="404787"/>
    <row r="404788"/>
    <row r="404789"/>
    <row r="404790"/>
    <row r="404791"/>
    <row r="404792"/>
    <row r="404793"/>
    <row r="404794"/>
    <row r="404795"/>
    <row r="404796"/>
    <row r="404797"/>
    <row r="404798"/>
    <row r="404799"/>
    <row r="404800"/>
    <row r="404801"/>
    <row r="404802"/>
    <row r="404803"/>
    <row r="404804"/>
    <row r="404805"/>
    <row r="404806"/>
    <row r="404807"/>
    <row r="404808"/>
    <row r="404809"/>
    <row r="404810"/>
    <row r="404811"/>
    <row r="404812"/>
    <row r="404813"/>
    <row r="404814"/>
    <row r="404815"/>
    <row r="404816"/>
    <row r="404817"/>
    <row r="404818"/>
    <row r="404819"/>
    <row r="404820"/>
    <row r="404821"/>
    <row r="404822"/>
    <row r="404823"/>
    <row r="404824"/>
    <row r="404825"/>
    <row r="404826"/>
    <row r="404827"/>
    <row r="404828"/>
    <row r="404829"/>
    <row r="404830"/>
    <row r="404831"/>
    <row r="404832"/>
    <row r="404833"/>
    <row r="404834"/>
    <row r="404835"/>
    <row r="404836"/>
    <row r="404837"/>
    <row r="404838"/>
    <row r="404839"/>
    <row r="404840"/>
    <row r="404841"/>
    <row r="404842"/>
    <row r="404843"/>
    <row r="404844"/>
    <row r="404845"/>
    <row r="404846"/>
    <row r="404847"/>
    <row r="404848"/>
    <row r="404849"/>
    <row r="404850"/>
    <row r="404851"/>
    <row r="404852"/>
    <row r="404853"/>
    <row r="404854"/>
    <row r="404855"/>
    <row r="404856"/>
    <row r="404857"/>
    <row r="404858"/>
    <row r="404859"/>
    <row r="404860"/>
    <row r="404861"/>
    <row r="404862"/>
    <row r="404863"/>
    <row r="404864"/>
    <row r="404865"/>
    <row r="404866"/>
    <row r="404867"/>
    <row r="404868"/>
    <row r="404869"/>
    <row r="404870"/>
    <row r="404871"/>
    <row r="404872"/>
    <row r="404873"/>
    <row r="404874"/>
    <row r="404875"/>
    <row r="404876"/>
    <row r="404877"/>
    <row r="404878"/>
    <row r="404879"/>
    <row r="404880"/>
    <row r="404881"/>
    <row r="404882"/>
    <row r="404883"/>
    <row r="404884"/>
    <row r="404885"/>
    <row r="404886"/>
    <row r="404887"/>
    <row r="404888"/>
    <row r="404889"/>
    <row r="404890"/>
    <row r="404891"/>
    <row r="404892"/>
    <row r="404893"/>
    <row r="404894"/>
    <row r="404895"/>
    <row r="404896"/>
    <row r="404897"/>
    <row r="404898"/>
    <row r="404899"/>
    <row r="404900"/>
    <row r="404901"/>
    <row r="404902"/>
    <row r="404903"/>
    <row r="404904"/>
    <row r="404905"/>
    <row r="404906"/>
    <row r="404907"/>
    <row r="404908"/>
    <row r="404909"/>
    <row r="404910"/>
    <row r="404911"/>
    <row r="404912"/>
    <row r="404913"/>
    <row r="404914"/>
    <row r="404915"/>
    <row r="404916"/>
    <row r="404917"/>
    <row r="404918"/>
    <row r="404919"/>
    <row r="404920"/>
    <row r="404921"/>
    <row r="404922"/>
    <row r="404923"/>
    <row r="404924"/>
    <row r="404925"/>
    <row r="404926"/>
    <row r="404927"/>
    <row r="404928"/>
    <row r="404929"/>
    <row r="404930"/>
    <row r="404931"/>
    <row r="404932"/>
    <row r="404933"/>
    <row r="404934"/>
    <row r="404935"/>
    <row r="404936"/>
    <row r="404937"/>
    <row r="404938"/>
    <row r="404939"/>
    <row r="404940"/>
    <row r="404941"/>
    <row r="404942"/>
    <row r="404943"/>
    <row r="404944"/>
    <row r="404945"/>
    <row r="404946"/>
    <row r="404947"/>
    <row r="404948"/>
    <row r="404949"/>
    <row r="404950"/>
    <row r="404951"/>
    <row r="404952"/>
    <row r="404953"/>
    <row r="404954"/>
    <row r="404955"/>
    <row r="404956"/>
    <row r="404957"/>
    <row r="404958"/>
    <row r="404959"/>
    <row r="404960"/>
    <row r="404961"/>
    <row r="404962"/>
    <row r="404963"/>
    <row r="404964"/>
    <row r="404965"/>
    <row r="404966"/>
    <row r="404967"/>
    <row r="404968"/>
    <row r="404969"/>
    <row r="404970"/>
    <row r="404971"/>
    <row r="404972"/>
    <row r="404973"/>
    <row r="404974"/>
    <row r="404975"/>
    <row r="404976"/>
    <row r="404977"/>
    <row r="404978"/>
    <row r="404979"/>
    <row r="404980"/>
    <row r="404981"/>
    <row r="404982"/>
    <row r="404983"/>
    <row r="404984"/>
    <row r="404985"/>
    <row r="404986"/>
    <row r="404987"/>
    <row r="404988"/>
    <row r="404989"/>
    <row r="404990"/>
    <row r="404991"/>
    <row r="404992"/>
    <row r="404993"/>
    <row r="404994"/>
    <row r="404995"/>
    <row r="404996"/>
    <row r="404997"/>
    <row r="404998"/>
    <row r="404999"/>
    <row r="405000"/>
    <row r="405001"/>
    <row r="405002"/>
    <row r="405003"/>
    <row r="405004"/>
    <row r="405005"/>
    <row r="405006"/>
    <row r="405007"/>
    <row r="405008"/>
    <row r="405009"/>
    <row r="405010"/>
    <row r="405011"/>
    <row r="405012"/>
    <row r="405013"/>
    <row r="405014"/>
    <row r="405015"/>
    <row r="405016"/>
    <row r="405017"/>
    <row r="405018"/>
    <row r="405019"/>
    <row r="405020"/>
    <row r="405021"/>
    <row r="405022"/>
    <row r="405023"/>
    <row r="405024"/>
    <row r="405025"/>
    <row r="405026"/>
    <row r="405027"/>
    <row r="405028"/>
    <row r="405029"/>
    <row r="405030"/>
    <row r="405031"/>
    <row r="405032"/>
    <row r="405033"/>
    <row r="405034"/>
    <row r="405035"/>
    <row r="405036"/>
    <row r="405037"/>
    <row r="405038"/>
    <row r="405039"/>
    <row r="405040"/>
    <row r="405041"/>
    <row r="405042"/>
    <row r="405043"/>
    <row r="405044"/>
    <row r="405045"/>
    <row r="405046"/>
    <row r="405047"/>
    <row r="405048"/>
    <row r="405049"/>
    <row r="405050"/>
    <row r="405051"/>
    <row r="405052"/>
    <row r="405053"/>
    <row r="405054"/>
    <row r="405055"/>
    <row r="405056"/>
    <row r="405057"/>
    <row r="405058"/>
    <row r="405059"/>
    <row r="405060"/>
    <row r="405061"/>
    <row r="405062"/>
    <row r="405063"/>
    <row r="405064"/>
    <row r="405065"/>
    <row r="405066"/>
    <row r="405067"/>
    <row r="405068"/>
    <row r="405069"/>
    <row r="405070"/>
    <row r="405071"/>
    <row r="405072"/>
    <row r="405073"/>
    <row r="405074"/>
    <row r="405075"/>
    <row r="405076"/>
    <row r="405077"/>
    <row r="405078"/>
    <row r="405079"/>
    <row r="405080"/>
    <row r="405081"/>
    <row r="405082"/>
    <row r="405083"/>
    <row r="405084"/>
    <row r="405085"/>
    <row r="405086"/>
    <row r="405087"/>
    <row r="405088"/>
    <row r="405089"/>
    <row r="405090"/>
    <row r="405091"/>
    <row r="405092"/>
    <row r="405093"/>
    <row r="405094"/>
    <row r="405095"/>
    <row r="405096"/>
    <row r="405097"/>
    <row r="405098"/>
    <row r="405099"/>
    <row r="405100"/>
    <row r="405101"/>
    <row r="405102"/>
    <row r="405103"/>
    <row r="405104"/>
    <row r="405105"/>
    <row r="405106"/>
    <row r="405107"/>
    <row r="405108"/>
    <row r="405109"/>
    <row r="405110"/>
    <row r="405111"/>
    <row r="405112"/>
    <row r="405113"/>
    <row r="405114"/>
    <row r="405115"/>
    <row r="405116"/>
    <row r="405117"/>
    <row r="405118"/>
    <row r="405119"/>
    <row r="405120"/>
    <row r="405121"/>
    <row r="405122"/>
    <row r="405123"/>
    <row r="405124"/>
    <row r="405125"/>
    <row r="405126"/>
    <row r="405127"/>
    <row r="405128"/>
    <row r="405129"/>
    <row r="405130"/>
    <row r="405131"/>
    <row r="405132"/>
    <row r="405133"/>
    <row r="405134"/>
    <row r="405135"/>
    <row r="405136"/>
    <row r="405137"/>
    <row r="405138"/>
    <row r="405139"/>
    <row r="405140"/>
    <row r="405141"/>
    <row r="405142"/>
    <row r="405143"/>
    <row r="405144"/>
    <row r="405145"/>
    <row r="405146"/>
    <row r="405147"/>
    <row r="405148"/>
    <row r="405149"/>
    <row r="405150"/>
    <row r="405151"/>
    <row r="405152"/>
    <row r="405153"/>
    <row r="405154"/>
    <row r="405155"/>
    <row r="405156"/>
    <row r="405157"/>
    <row r="405158"/>
    <row r="405159"/>
    <row r="405160"/>
    <row r="405161"/>
    <row r="405162"/>
    <row r="405163"/>
    <row r="405164"/>
    <row r="405165"/>
    <row r="405166"/>
    <row r="405167"/>
    <row r="405168"/>
    <row r="405169"/>
    <row r="405170"/>
    <row r="405171"/>
    <row r="405172"/>
    <row r="405173"/>
    <row r="405174"/>
    <row r="405175"/>
    <row r="405176"/>
    <row r="405177"/>
    <row r="405178"/>
    <row r="405179"/>
    <row r="405180"/>
    <row r="405181"/>
    <row r="405182"/>
    <row r="405183"/>
    <row r="405184"/>
    <row r="405185"/>
    <row r="405186"/>
    <row r="405187"/>
    <row r="405188"/>
    <row r="405189"/>
    <row r="405190"/>
    <row r="405191"/>
    <row r="405192"/>
    <row r="405193"/>
    <row r="405194"/>
    <row r="405195"/>
    <row r="405196"/>
    <row r="405197"/>
    <row r="405198"/>
    <row r="405199"/>
    <row r="405200"/>
    <row r="405201"/>
    <row r="405202"/>
    <row r="405203"/>
    <row r="405204"/>
    <row r="405205"/>
    <row r="405206"/>
    <row r="405207"/>
    <row r="405208"/>
    <row r="405209"/>
    <row r="405210"/>
    <row r="405211"/>
    <row r="405212"/>
    <row r="405213"/>
    <row r="405214"/>
    <row r="405215"/>
    <row r="405216"/>
    <row r="405217"/>
    <row r="405218"/>
    <row r="405219"/>
    <row r="405220"/>
    <row r="405221"/>
    <row r="405222"/>
    <row r="405223"/>
    <row r="405224"/>
    <row r="405225"/>
    <row r="405226"/>
    <row r="405227"/>
    <row r="405228"/>
    <row r="405229"/>
    <row r="405230"/>
    <row r="405231"/>
    <row r="405232"/>
    <row r="405233"/>
    <row r="405234"/>
    <row r="405235"/>
    <row r="405236"/>
    <row r="405237"/>
    <row r="405238"/>
    <row r="405239"/>
    <row r="405240"/>
    <row r="405241"/>
    <row r="405242"/>
    <row r="405243"/>
    <row r="405244"/>
    <row r="405245"/>
    <row r="405246"/>
    <row r="405247"/>
    <row r="405248"/>
    <row r="405249"/>
    <row r="405250"/>
    <row r="405251"/>
    <row r="405252"/>
    <row r="405253"/>
    <row r="405254"/>
    <row r="405255"/>
    <row r="405256"/>
    <row r="405257"/>
    <row r="405258"/>
    <row r="405259"/>
    <row r="405260"/>
    <row r="405261"/>
    <row r="405262"/>
    <row r="405263"/>
    <row r="405264"/>
    <row r="405265"/>
    <row r="405266"/>
    <row r="405267"/>
    <row r="405268"/>
    <row r="405269"/>
    <row r="405270"/>
    <row r="405271"/>
    <row r="405272"/>
    <row r="405273"/>
    <row r="405274"/>
    <row r="405275"/>
    <row r="405276"/>
    <row r="405277"/>
    <row r="405278"/>
    <row r="405279"/>
    <row r="405280"/>
    <row r="405281"/>
    <row r="405282"/>
    <row r="405283"/>
    <row r="405284"/>
    <row r="405285"/>
    <row r="405286"/>
    <row r="405287"/>
    <row r="405288"/>
    <row r="405289"/>
    <row r="405290"/>
    <row r="405291"/>
    <row r="405292"/>
    <row r="405293"/>
    <row r="405294"/>
    <row r="405295"/>
    <row r="405296"/>
    <row r="405297"/>
    <row r="405298"/>
    <row r="405299"/>
    <row r="405300"/>
    <row r="405301"/>
    <row r="405302"/>
    <row r="405303"/>
    <row r="405304"/>
    <row r="405305"/>
    <row r="405306"/>
    <row r="405307"/>
    <row r="405308"/>
    <row r="405309"/>
    <row r="405310"/>
    <row r="405311"/>
    <row r="405312"/>
    <row r="405313"/>
    <row r="405314"/>
    <row r="405315"/>
    <row r="405316"/>
    <row r="405317"/>
    <row r="405318"/>
    <row r="405319"/>
    <row r="405320"/>
    <row r="405321"/>
    <row r="405322"/>
    <row r="405323"/>
    <row r="405324"/>
    <row r="405325"/>
    <row r="405326"/>
    <row r="405327"/>
    <row r="405328"/>
    <row r="405329"/>
    <row r="405330"/>
    <row r="405331"/>
    <row r="405332"/>
    <row r="405333"/>
    <row r="405334"/>
    <row r="405335"/>
    <row r="405336"/>
    <row r="405337"/>
    <row r="405338"/>
    <row r="405339"/>
    <row r="405340"/>
    <row r="405341"/>
    <row r="405342"/>
    <row r="405343"/>
    <row r="405344"/>
    <row r="405345"/>
    <row r="405346"/>
    <row r="405347"/>
    <row r="405348"/>
    <row r="405349"/>
    <row r="405350"/>
    <row r="405351"/>
    <row r="405352"/>
    <row r="405353"/>
    <row r="405354"/>
    <row r="405355"/>
    <row r="405356"/>
    <row r="405357"/>
    <row r="405358"/>
    <row r="405359"/>
    <row r="405360"/>
    <row r="405361"/>
    <row r="405362"/>
    <row r="405363"/>
    <row r="405364"/>
    <row r="405365"/>
    <row r="405366"/>
    <row r="405367"/>
    <row r="405368"/>
    <row r="405369"/>
    <row r="405370"/>
    <row r="405371"/>
    <row r="405372"/>
    <row r="405373"/>
    <row r="405374"/>
    <row r="405375"/>
    <row r="405376"/>
    <row r="405377"/>
    <row r="405378"/>
    <row r="405379"/>
    <row r="405380"/>
    <row r="405381"/>
    <row r="405382"/>
    <row r="405383"/>
    <row r="405384"/>
    <row r="405385"/>
    <row r="405386"/>
    <row r="405387"/>
    <row r="405388"/>
    <row r="405389"/>
    <row r="405390"/>
    <row r="405391"/>
    <row r="405392"/>
    <row r="405393"/>
    <row r="405394"/>
    <row r="405395"/>
    <row r="405396"/>
    <row r="405397"/>
    <row r="405398"/>
    <row r="405399"/>
    <row r="405400"/>
    <row r="405401"/>
    <row r="405402"/>
    <row r="405403"/>
    <row r="405404"/>
    <row r="405405"/>
    <row r="405406"/>
    <row r="405407"/>
    <row r="405408"/>
    <row r="405409"/>
    <row r="405410"/>
    <row r="405411"/>
    <row r="405412"/>
    <row r="405413"/>
    <row r="405414"/>
    <row r="405415"/>
    <row r="405416"/>
    <row r="405417"/>
    <row r="405418"/>
    <row r="405419"/>
    <row r="405420"/>
    <row r="405421"/>
    <row r="405422"/>
    <row r="405423"/>
    <row r="405424"/>
    <row r="405425"/>
    <row r="405426"/>
    <row r="405427"/>
    <row r="405428"/>
    <row r="405429"/>
    <row r="405430"/>
    <row r="405431"/>
    <row r="405432"/>
    <row r="405433"/>
    <row r="405434"/>
    <row r="405435"/>
    <row r="405436"/>
    <row r="405437"/>
    <row r="405438"/>
    <row r="405439"/>
    <row r="405440"/>
    <row r="405441"/>
    <row r="405442"/>
    <row r="405443"/>
    <row r="405444"/>
    <row r="405445"/>
    <row r="405446"/>
    <row r="405447"/>
    <row r="405448"/>
    <row r="405449"/>
    <row r="405450"/>
    <row r="405451"/>
    <row r="405452"/>
    <row r="405453"/>
    <row r="405454"/>
    <row r="405455"/>
    <row r="405456"/>
    <row r="405457"/>
    <row r="405458"/>
    <row r="405459"/>
    <row r="405460"/>
    <row r="405461"/>
    <row r="405462"/>
    <row r="405463"/>
    <row r="405464"/>
    <row r="405465"/>
    <row r="405466"/>
    <row r="405467"/>
    <row r="405468"/>
    <row r="405469"/>
    <row r="405470"/>
    <row r="405471"/>
    <row r="405472"/>
    <row r="405473"/>
    <row r="405474"/>
    <row r="405475"/>
    <row r="405476"/>
    <row r="405477"/>
    <row r="405478"/>
    <row r="405479"/>
    <row r="405480"/>
    <row r="405481"/>
    <row r="405482"/>
    <row r="405483"/>
    <row r="405484"/>
    <row r="405485"/>
    <row r="405486"/>
    <row r="405487"/>
    <row r="405488"/>
    <row r="405489"/>
    <row r="405490"/>
    <row r="405491"/>
    <row r="405492"/>
    <row r="405493"/>
    <row r="405494"/>
    <row r="405495"/>
    <row r="405496"/>
    <row r="405497"/>
    <row r="405498"/>
    <row r="405499"/>
    <row r="405500"/>
    <row r="405501"/>
    <row r="405502"/>
    <row r="405503"/>
    <row r="405504"/>
    <row r="405505"/>
    <row r="405506"/>
    <row r="405507"/>
    <row r="405508"/>
    <row r="405509"/>
    <row r="405510"/>
    <row r="405511"/>
    <row r="405512"/>
    <row r="405513"/>
    <row r="405514"/>
    <row r="405515"/>
    <row r="405516"/>
    <row r="405517"/>
    <row r="405518"/>
    <row r="405519"/>
    <row r="405520"/>
    <row r="405521"/>
    <row r="405522"/>
    <row r="405523"/>
    <row r="405524"/>
    <row r="405525"/>
    <row r="405526"/>
    <row r="405527"/>
    <row r="405528"/>
    <row r="405529"/>
    <row r="405530"/>
    <row r="405531"/>
    <row r="405532"/>
    <row r="405533"/>
    <row r="405534"/>
    <row r="405535"/>
    <row r="405536"/>
    <row r="405537"/>
    <row r="405538"/>
    <row r="405539"/>
    <row r="405540"/>
    <row r="405541"/>
    <row r="405542"/>
    <row r="405543"/>
    <row r="405544"/>
    <row r="405545"/>
    <row r="405546"/>
    <row r="405547"/>
    <row r="405548"/>
    <row r="405549"/>
    <row r="405550"/>
    <row r="405551"/>
    <row r="405552"/>
    <row r="405553"/>
    <row r="405554"/>
    <row r="405555"/>
    <row r="405556"/>
    <row r="405557"/>
    <row r="405558"/>
    <row r="405559"/>
    <row r="405560"/>
    <row r="405561"/>
    <row r="405562"/>
    <row r="405563"/>
    <row r="405564"/>
    <row r="405565"/>
    <row r="405566"/>
    <row r="405567"/>
    <row r="405568"/>
    <row r="405569"/>
    <row r="405570"/>
    <row r="405571"/>
    <row r="405572"/>
    <row r="405573"/>
    <row r="405574"/>
    <row r="405575"/>
    <row r="405576"/>
    <row r="405577"/>
    <row r="405578"/>
    <row r="405579"/>
    <row r="405580"/>
    <row r="405581"/>
    <row r="405582"/>
    <row r="405583"/>
    <row r="405584"/>
    <row r="405585"/>
    <row r="405586"/>
    <row r="405587"/>
    <row r="405588"/>
    <row r="405589"/>
    <row r="405590"/>
    <row r="405591"/>
    <row r="405592"/>
    <row r="405593"/>
    <row r="405594"/>
    <row r="405595"/>
    <row r="405596"/>
    <row r="405597"/>
    <row r="405598"/>
    <row r="405599"/>
    <row r="405600"/>
    <row r="405601"/>
    <row r="405602"/>
    <row r="405603"/>
    <row r="405604"/>
    <row r="405605"/>
    <row r="405606"/>
    <row r="405607"/>
    <row r="405608"/>
    <row r="405609"/>
    <row r="405610"/>
    <row r="405611"/>
    <row r="405612"/>
    <row r="405613"/>
    <row r="405614"/>
    <row r="405615"/>
    <row r="405616"/>
    <row r="405617"/>
    <row r="405618"/>
    <row r="405619"/>
    <row r="405620"/>
    <row r="405621"/>
    <row r="405622"/>
    <row r="405623"/>
    <row r="405624"/>
    <row r="405625"/>
    <row r="405626"/>
    <row r="405627"/>
    <row r="405628"/>
    <row r="405629"/>
    <row r="405630"/>
    <row r="405631"/>
    <row r="405632"/>
    <row r="405633"/>
    <row r="405634"/>
    <row r="405635"/>
    <row r="405636"/>
    <row r="405637"/>
    <row r="405638"/>
    <row r="405639"/>
    <row r="405640"/>
    <row r="405641"/>
    <row r="405642"/>
    <row r="405643"/>
    <row r="405644"/>
    <row r="405645"/>
    <row r="405646"/>
    <row r="405647"/>
    <row r="405648"/>
    <row r="405649"/>
    <row r="405650"/>
    <row r="405651"/>
    <row r="405652"/>
    <row r="405653"/>
    <row r="405654"/>
    <row r="405655"/>
    <row r="405656"/>
    <row r="405657"/>
    <row r="405658"/>
    <row r="405659"/>
    <row r="405660"/>
    <row r="405661"/>
    <row r="405662"/>
    <row r="405663"/>
    <row r="405664"/>
    <row r="405665"/>
    <row r="405666"/>
    <row r="405667"/>
    <row r="405668"/>
    <row r="405669"/>
    <row r="405670"/>
    <row r="405671"/>
    <row r="405672"/>
    <row r="405673"/>
    <row r="405674"/>
    <row r="405675"/>
    <row r="405676"/>
    <row r="405677"/>
    <row r="405678"/>
    <row r="405679"/>
    <row r="405680"/>
    <row r="405681"/>
    <row r="405682"/>
    <row r="405683"/>
    <row r="405684"/>
    <row r="405685"/>
    <row r="405686"/>
    <row r="405687"/>
    <row r="405688"/>
    <row r="405689"/>
    <row r="405690"/>
    <row r="405691"/>
    <row r="405692"/>
    <row r="405693"/>
    <row r="405694"/>
    <row r="405695"/>
    <row r="405696"/>
    <row r="405697"/>
    <row r="405698"/>
    <row r="405699"/>
    <row r="405700"/>
    <row r="405701"/>
    <row r="405702"/>
    <row r="405703"/>
    <row r="405704"/>
    <row r="405705"/>
    <row r="405706"/>
    <row r="405707"/>
    <row r="405708"/>
    <row r="405709"/>
    <row r="405710"/>
    <row r="405711"/>
    <row r="405712"/>
    <row r="405713"/>
    <row r="405714"/>
    <row r="405715"/>
    <row r="405716"/>
    <row r="405717"/>
    <row r="405718"/>
    <row r="405719"/>
    <row r="405720"/>
    <row r="405721"/>
    <row r="405722"/>
    <row r="405723"/>
    <row r="405724"/>
    <row r="405725"/>
    <row r="405726"/>
    <row r="405727"/>
    <row r="405728"/>
    <row r="405729"/>
    <row r="405730"/>
    <row r="405731"/>
    <row r="405732"/>
    <row r="405733"/>
    <row r="405734"/>
    <row r="405735"/>
    <row r="405736"/>
    <row r="405737"/>
    <row r="405738"/>
    <row r="405739"/>
    <row r="405740"/>
    <row r="405741"/>
    <row r="405742"/>
    <row r="405743"/>
    <row r="405744"/>
    <row r="405745"/>
    <row r="405746"/>
    <row r="405747"/>
    <row r="405748"/>
    <row r="405749"/>
    <row r="405750"/>
    <row r="405751"/>
    <row r="405752"/>
    <row r="405753"/>
    <row r="405754"/>
    <row r="405755"/>
    <row r="405756"/>
    <row r="405757"/>
    <row r="405758"/>
    <row r="405759"/>
    <row r="405760"/>
    <row r="405761"/>
    <row r="405762"/>
    <row r="405763"/>
    <row r="405764"/>
    <row r="405765"/>
    <row r="405766"/>
    <row r="405767"/>
    <row r="405768"/>
    <row r="405769"/>
    <row r="405770"/>
    <row r="405771"/>
    <row r="405772"/>
    <row r="405773"/>
    <row r="405774"/>
    <row r="405775"/>
    <row r="405776"/>
    <row r="405777"/>
    <row r="405778"/>
    <row r="405779"/>
    <row r="405780"/>
    <row r="405781"/>
    <row r="405782"/>
    <row r="405783"/>
    <row r="405784"/>
    <row r="405785"/>
    <row r="405786"/>
    <row r="405787"/>
    <row r="405788"/>
    <row r="405789"/>
    <row r="405790"/>
    <row r="405791"/>
    <row r="405792"/>
    <row r="405793"/>
    <row r="405794"/>
    <row r="405795"/>
    <row r="405796"/>
    <row r="405797"/>
    <row r="405798"/>
    <row r="405799"/>
    <row r="405800"/>
    <row r="405801"/>
    <row r="405802"/>
    <row r="405803"/>
    <row r="405804"/>
    <row r="405805"/>
    <row r="405806"/>
    <row r="405807"/>
    <row r="405808"/>
    <row r="405809"/>
    <row r="405810"/>
    <row r="405811"/>
    <row r="405812"/>
    <row r="405813"/>
    <row r="405814"/>
    <row r="405815"/>
    <row r="405816"/>
    <row r="405817"/>
    <row r="405818"/>
    <row r="405819"/>
    <row r="405820"/>
    <row r="405821"/>
    <row r="405822"/>
    <row r="405823"/>
    <row r="405824"/>
    <row r="405825"/>
    <row r="405826"/>
    <row r="405827"/>
    <row r="405828"/>
    <row r="405829"/>
    <row r="405830"/>
    <row r="405831"/>
    <row r="405832"/>
    <row r="405833"/>
    <row r="405834"/>
    <row r="405835"/>
    <row r="405836"/>
    <row r="405837"/>
    <row r="405838"/>
    <row r="405839"/>
    <row r="405840"/>
    <row r="405841"/>
    <row r="405842"/>
    <row r="405843"/>
    <row r="405844"/>
    <row r="405845"/>
    <row r="405846"/>
    <row r="405847"/>
    <row r="405848"/>
    <row r="405849"/>
    <row r="405850"/>
    <row r="405851"/>
    <row r="405852"/>
    <row r="405853"/>
    <row r="405854"/>
    <row r="405855"/>
    <row r="405856"/>
    <row r="405857"/>
    <row r="405858"/>
    <row r="405859"/>
    <row r="405860"/>
    <row r="405861"/>
    <row r="405862"/>
    <row r="405863"/>
    <row r="405864"/>
    <row r="405865"/>
    <row r="405866"/>
    <row r="405867"/>
    <row r="405868"/>
    <row r="405869"/>
    <row r="405870"/>
    <row r="405871"/>
    <row r="405872"/>
    <row r="405873"/>
    <row r="405874"/>
    <row r="405875"/>
    <row r="405876"/>
    <row r="405877"/>
    <row r="405878"/>
    <row r="405879"/>
    <row r="405880"/>
    <row r="405881"/>
    <row r="405882"/>
    <row r="405883"/>
    <row r="405884"/>
    <row r="405885"/>
    <row r="405886"/>
    <row r="405887"/>
    <row r="405888"/>
    <row r="405889"/>
    <row r="405890"/>
    <row r="405891"/>
    <row r="405892"/>
    <row r="405893"/>
    <row r="405894"/>
    <row r="405895"/>
    <row r="405896"/>
    <row r="405897"/>
    <row r="405898"/>
    <row r="405899"/>
    <row r="405900"/>
    <row r="405901"/>
    <row r="405902"/>
    <row r="405903"/>
    <row r="405904"/>
    <row r="405905"/>
    <row r="405906"/>
    <row r="405907"/>
    <row r="405908"/>
    <row r="405909"/>
    <row r="405910"/>
    <row r="405911"/>
    <row r="405912"/>
    <row r="405913"/>
    <row r="405914"/>
    <row r="405915"/>
    <row r="405916"/>
    <row r="405917"/>
    <row r="405918"/>
    <row r="405919"/>
    <row r="405920"/>
    <row r="405921"/>
    <row r="405922"/>
    <row r="405923"/>
    <row r="405924"/>
    <row r="405925"/>
    <row r="405926"/>
    <row r="405927"/>
    <row r="405928"/>
    <row r="405929"/>
    <row r="405930"/>
    <row r="405931"/>
    <row r="405932"/>
    <row r="405933"/>
    <row r="405934"/>
    <row r="405935"/>
    <row r="405936"/>
    <row r="405937"/>
    <row r="405938"/>
    <row r="405939"/>
    <row r="405940"/>
    <row r="405941"/>
    <row r="405942"/>
    <row r="405943"/>
    <row r="405944"/>
    <row r="405945"/>
    <row r="405946"/>
    <row r="405947"/>
    <row r="405948"/>
    <row r="405949"/>
    <row r="405950"/>
    <row r="405951"/>
    <row r="405952"/>
    <row r="405953"/>
    <row r="405954"/>
    <row r="405955"/>
    <row r="405956"/>
    <row r="405957"/>
    <row r="405958"/>
    <row r="405959"/>
    <row r="405960"/>
    <row r="405961"/>
    <row r="405962"/>
    <row r="405963"/>
    <row r="405964"/>
    <row r="405965"/>
    <row r="405966"/>
    <row r="405967"/>
    <row r="405968"/>
    <row r="405969"/>
    <row r="405970"/>
    <row r="405971"/>
    <row r="405972"/>
    <row r="405973"/>
    <row r="405974"/>
    <row r="405975"/>
    <row r="405976"/>
    <row r="405977"/>
    <row r="405978"/>
    <row r="405979"/>
    <row r="405980"/>
    <row r="405981"/>
    <row r="405982"/>
    <row r="405983"/>
    <row r="405984"/>
    <row r="405985"/>
    <row r="405986"/>
    <row r="405987"/>
    <row r="405988"/>
    <row r="405989"/>
    <row r="405990"/>
    <row r="405991"/>
    <row r="405992"/>
    <row r="405993"/>
    <row r="405994"/>
    <row r="405995"/>
    <row r="405996"/>
    <row r="405997"/>
    <row r="405998"/>
    <row r="405999"/>
    <row r="406000"/>
    <row r="406001"/>
    <row r="406002"/>
    <row r="406003"/>
    <row r="406004"/>
    <row r="406005"/>
    <row r="406006"/>
    <row r="406007"/>
    <row r="406008"/>
    <row r="406009"/>
    <row r="406010"/>
    <row r="406011"/>
    <row r="406012"/>
    <row r="406013"/>
    <row r="406014"/>
    <row r="406015"/>
    <row r="406016"/>
    <row r="406017"/>
    <row r="406018"/>
    <row r="406019"/>
    <row r="406020"/>
    <row r="406021"/>
    <row r="406022"/>
    <row r="406023"/>
    <row r="406024"/>
    <row r="406025"/>
    <row r="406026"/>
    <row r="406027"/>
    <row r="406028"/>
    <row r="406029"/>
    <row r="406030"/>
    <row r="406031"/>
    <row r="406032"/>
    <row r="406033"/>
    <row r="406034"/>
    <row r="406035"/>
    <row r="406036"/>
    <row r="406037"/>
    <row r="406038"/>
    <row r="406039"/>
    <row r="406040"/>
    <row r="406041"/>
    <row r="406042"/>
    <row r="406043"/>
    <row r="406044"/>
    <row r="406045"/>
    <row r="406046"/>
    <row r="406047"/>
    <row r="406048"/>
    <row r="406049"/>
    <row r="406050"/>
    <row r="406051"/>
    <row r="406052"/>
    <row r="406053"/>
    <row r="406054"/>
    <row r="406055"/>
    <row r="406056"/>
    <row r="406057"/>
    <row r="406058"/>
    <row r="406059"/>
    <row r="406060"/>
    <row r="406061"/>
    <row r="406062"/>
    <row r="406063"/>
    <row r="406064"/>
    <row r="406065"/>
    <row r="406066"/>
    <row r="406067"/>
    <row r="406068"/>
    <row r="406069"/>
    <row r="406070"/>
    <row r="406071"/>
    <row r="406072"/>
    <row r="406073"/>
    <row r="406074"/>
    <row r="406075"/>
    <row r="406076"/>
    <row r="406077"/>
    <row r="406078"/>
    <row r="406079"/>
    <row r="406080"/>
    <row r="406081"/>
    <row r="406082"/>
    <row r="406083"/>
    <row r="406084"/>
    <row r="406085"/>
    <row r="406086"/>
    <row r="406087"/>
    <row r="406088"/>
    <row r="406089"/>
    <row r="406090"/>
    <row r="406091"/>
    <row r="406092"/>
    <row r="406093"/>
    <row r="406094"/>
    <row r="406095"/>
    <row r="406096"/>
    <row r="406097"/>
    <row r="406098"/>
    <row r="406099"/>
    <row r="406100"/>
    <row r="406101"/>
    <row r="406102"/>
    <row r="406103"/>
    <row r="406104"/>
    <row r="406105"/>
    <row r="406106"/>
    <row r="406107"/>
    <row r="406108"/>
    <row r="406109"/>
    <row r="406110"/>
    <row r="406111"/>
    <row r="406112"/>
    <row r="406113"/>
    <row r="406114"/>
    <row r="406115"/>
    <row r="406116"/>
    <row r="406117"/>
    <row r="406118"/>
    <row r="406119"/>
    <row r="406120"/>
    <row r="406121"/>
    <row r="406122"/>
    <row r="406123"/>
    <row r="406124"/>
    <row r="406125"/>
    <row r="406126"/>
    <row r="406127"/>
    <row r="406128"/>
    <row r="406129"/>
    <row r="406130"/>
    <row r="406131"/>
    <row r="406132"/>
    <row r="406133"/>
    <row r="406134"/>
    <row r="406135"/>
    <row r="406136"/>
    <row r="406137"/>
    <row r="406138"/>
    <row r="406139"/>
    <row r="406140"/>
    <row r="406141"/>
    <row r="406142"/>
    <row r="406143"/>
    <row r="406144"/>
    <row r="406145"/>
    <row r="406146"/>
    <row r="406147"/>
    <row r="406148"/>
    <row r="406149"/>
    <row r="406150"/>
    <row r="406151"/>
    <row r="406152"/>
    <row r="406153"/>
    <row r="406154"/>
    <row r="406155"/>
    <row r="406156"/>
    <row r="406157"/>
    <row r="406158"/>
    <row r="406159"/>
    <row r="406160"/>
    <row r="406161"/>
    <row r="406162"/>
    <row r="406163"/>
    <row r="406164"/>
    <row r="406165"/>
    <row r="406166"/>
    <row r="406167"/>
    <row r="406168"/>
    <row r="406169"/>
    <row r="406170"/>
    <row r="406171"/>
    <row r="406172"/>
    <row r="406173"/>
    <row r="406174"/>
    <row r="406175"/>
    <row r="406176"/>
    <row r="406177"/>
    <row r="406178"/>
    <row r="406179"/>
    <row r="406180"/>
    <row r="406181"/>
    <row r="406182"/>
    <row r="406183"/>
    <row r="406184"/>
    <row r="406185"/>
    <row r="406186"/>
    <row r="406187"/>
    <row r="406188"/>
    <row r="406189"/>
    <row r="406190"/>
    <row r="406191"/>
    <row r="406192"/>
    <row r="406193"/>
    <row r="406194"/>
    <row r="406195"/>
    <row r="406196"/>
    <row r="406197"/>
    <row r="406198"/>
    <row r="406199"/>
    <row r="406200"/>
    <row r="406201"/>
    <row r="406202"/>
    <row r="406203"/>
    <row r="406204"/>
    <row r="406205"/>
    <row r="406206"/>
    <row r="406207"/>
    <row r="406208"/>
    <row r="406209"/>
    <row r="406210"/>
    <row r="406211"/>
    <row r="406212"/>
    <row r="406213"/>
    <row r="406214"/>
    <row r="406215"/>
    <row r="406216"/>
    <row r="406217"/>
    <row r="406218"/>
    <row r="406219"/>
    <row r="406220"/>
    <row r="406221"/>
    <row r="406222"/>
    <row r="406223"/>
    <row r="406224"/>
    <row r="406225"/>
    <row r="406226"/>
    <row r="406227"/>
    <row r="406228"/>
    <row r="406229"/>
    <row r="406230"/>
    <row r="406231"/>
    <row r="406232"/>
    <row r="406233"/>
    <row r="406234"/>
    <row r="406235"/>
    <row r="406236"/>
    <row r="406237"/>
    <row r="406238"/>
    <row r="406239"/>
    <row r="406240"/>
    <row r="406241"/>
    <row r="406242"/>
    <row r="406243"/>
    <row r="406244"/>
    <row r="406245"/>
    <row r="406246"/>
    <row r="406247"/>
    <row r="406248"/>
    <row r="406249"/>
    <row r="406250"/>
    <row r="406251"/>
    <row r="406252"/>
    <row r="406253"/>
    <row r="406254"/>
    <row r="406255"/>
    <row r="406256"/>
    <row r="406257"/>
    <row r="406258"/>
    <row r="406259"/>
    <row r="406260"/>
    <row r="406261"/>
    <row r="406262"/>
    <row r="406263"/>
    <row r="406264"/>
    <row r="406265"/>
    <row r="406266"/>
    <row r="406267"/>
    <row r="406268"/>
    <row r="406269"/>
    <row r="406270"/>
    <row r="406271"/>
    <row r="406272"/>
    <row r="406273"/>
    <row r="406274"/>
    <row r="406275"/>
    <row r="406276"/>
    <row r="406277"/>
    <row r="406278"/>
    <row r="406279"/>
    <row r="406280"/>
    <row r="406281"/>
    <row r="406282"/>
    <row r="406283"/>
    <row r="406284"/>
    <row r="406285"/>
    <row r="406286"/>
    <row r="406287"/>
    <row r="406288"/>
    <row r="406289"/>
    <row r="406290"/>
    <row r="406291"/>
    <row r="406292"/>
    <row r="406293"/>
    <row r="406294"/>
    <row r="406295"/>
    <row r="406296"/>
    <row r="406297"/>
    <row r="406298"/>
    <row r="406299"/>
    <row r="406300"/>
    <row r="406301"/>
    <row r="406302"/>
    <row r="406303"/>
    <row r="406304"/>
    <row r="406305"/>
    <row r="406306"/>
    <row r="406307"/>
    <row r="406308"/>
    <row r="406309"/>
    <row r="406310"/>
    <row r="406311"/>
    <row r="406312"/>
    <row r="406313"/>
    <row r="406314"/>
    <row r="406315"/>
    <row r="406316"/>
    <row r="406317"/>
    <row r="406318"/>
    <row r="406319"/>
    <row r="406320"/>
    <row r="406321"/>
    <row r="406322"/>
    <row r="406323"/>
    <row r="406324"/>
    <row r="406325"/>
    <row r="406326"/>
    <row r="406327"/>
    <row r="406328"/>
    <row r="406329"/>
    <row r="406330"/>
    <row r="406331"/>
    <row r="406332"/>
    <row r="406333"/>
    <row r="406334"/>
    <row r="406335"/>
    <row r="406336"/>
    <row r="406337"/>
    <row r="406338"/>
    <row r="406339"/>
    <row r="406340"/>
    <row r="406341"/>
    <row r="406342"/>
    <row r="406343"/>
    <row r="406344"/>
    <row r="406345"/>
    <row r="406346"/>
    <row r="406347"/>
    <row r="406348"/>
    <row r="406349"/>
    <row r="406350"/>
    <row r="406351"/>
    <row r="406352"/>
    <row r="406353"/>
    <row r="406354"/>
    <row r="406355"/>
    <row r="406356"/>
    <row r="406357"/>
    <row r="406358"/>
    <row r="406359"/>
    <row r="406360"/>
    <row r="406361"/>
    <row r="406362"/>
    <row r="406363"/>
    <row r="406364"/>
    <row r="406365"/>
    <row r="406366"/>
    <row r="406367"/>
    <row r="406368"/>
    <row r="406369"/>
    <row r="406370"/>
    <row r="406371"/>
    <row r="406372"/>
    <row r="406373"/>
    <row r="406374"/>
    <row r="406375"/>
    <row r="406376"/>
    <row r="406377"/>
    <row r="406378"/>
    <row r="406379"/>
    <row r="406380"/>
    <row r="406381"/>
    <row r="406382"/>
    <row r="406383"/>
    <row r="406384"/>
    <row r="406385"/>
    <row r="406386"/>
    <row r="406387"/>
    <row r="406388"/>
    <row r="406389"/>
    <row r="406390"/>
    <row r="406391"/>
    <row r="406392"/>
    <row r="406393"/>
    <row r="406394"/>
    <row r="406395"/>
    <row r="406396"/>
    <row r="406397"/>
    <row r="406398"/>
    <row r="406399"/>
    <row r="406400"/>
    <row r="406401"/>
    <row r="406402"/>
    <row r="406403"/>
    <row r="406404"/>
    <row r="406405"/>
    <row r="406406"/>
    <row r="406407"/>
    <row r="406408"/>
    <row r="406409"/>
    <row r="406410"/>
    <row r="406411"/>
    <row r="406412"/>
    <row r="406413"/>
    <row r="406414"/>
    <row r="406415"/>
    <row r="406416"/>
    <row r="406417"/>
    <row r="406418"/>
    <row r="406419"/>
    <row r="406420"/>
    <row r="406421"/>
    <row r="406422"/>
    <row r="406423"/>
    <row r="406424"/>
    <row r="406425"/>
    <row r="406426"/>
    <row r="406427"/>
    <row r="406428"/>
    <row r="406429"/>
    <row r="406430"/>
    <row r="406431"/>
    <row r="406432"/>
    <row r="406433"/>
    <row r="406434"/>
    <row r="406435"/>
    <row r="406436"/>
    <row r="406437"/>
    <row r="406438"/>
    <row r="406439"/>
    <row r="406440"/>
    <row r="406441"/>
    <row r="406442"/>
    <row r="406443"/>
    <row r="406444"/>
    <row r="406445"/>
    <row r="406446"/>
    <row r="406447"/>
    <row r="406448"/>
    <row r="406449"/>
    <row r="406450"/>
    <row r="406451"/>
    <row r="406452"/>
    <row r="406453"/>
    <row r="406454"/>
    <row r="406455"/>
    <row r="406456"/>
    <row r="406457"/>
    <row r="406458"/>
    <row r="406459"/>
    <row r="406460"/>
    <row r="406461"/>
    <row r="406462"/>
    <row r="406463"/>
    <row r="406464"/>
    <row r="406465"/>
    <row r="406466"/>
    <row r="406467"/>
    <row r="406468"/>
    <row r="406469"/>
    <row r="406470"/>
    <row r="406471"/>
    <row r="406472"/>
    <row r="406473"/>
    <row r="406474"/>
    <row r="406475"/>
    <row r="406476"/>
    <row r="406477"/>
    <row r="406478"/>
    <row r="406479"/>
    <row r="406480"/>
    <row r="406481"/>
    <row r="406482"/>
    <row r="406483"/>
    <row r="406484"/>
    <row r="406485"/>
    <row r="406486"/>
    <row r="406487"/>
    <row r="406488"/>
    <row r="406489"/>
    <row r="406490"/>
    <row r="406491"/>
    <row r="406492"/>
    <row r="406493"/>
    <row r="406494"/>
    <row r="406495"/>
    <row r="406496"/>
    <row r="406497"/>
    <row r="406498"/>
    <row r="406499"/>
    <row r="406500"/>
    <row r="406501"/>
    <row r="406502"/>
    <row r="406503"/>
    <row r="406504"/>
    <row r="406505"/>
    <row r="406506"/>
    <row r="406507"/>
    <row r="406508"/>
    <row r="406509"/>
    <row r="406510"/>
    <row r="406511"/>
    <row r="406512"/>
    <row r="406513"/>
    <row r="406514"/>
    <row r="406515"/>
    <row r="406516"/>
    <row r="406517"/>
    <row r="406518"/>
    <row r="406519"/>
    <row r="406520"/>
    <row r="406521"/>
    <row r="406522"/>
    <row r="406523"/>
    <row r="406524"/>
    <row r="406525"/>
    <row r="406526"/>
    <row r="406527"/>
    <row r="406528"/>
    <row r="406529"/>
    <row r="406530"/>
    <row r="406531"/>
    <row r="406532"/>
    <row r="406533"/>
    <row r="406534"/>
    <row r="406535"/>
    <row r="406536"/>
    <row r="406537"/>
    <row r="406538"/>
    <row r="406539"/>
    <row r="406540"/>
    <row r="406541"/>
    <row r="406542"/>
    <row r="406543"/>
    <row r="406544"/>
    <row r="406545"/>
    <row r="406546"/>
    <row r="406547"/>
    <row r="406548"/>
    <row r="406549"/>
    <row r="406550"/>
    <row r="406551"/>
    <row r="406552"/>
    <row r="406553"/>
    <row r="406554"/>
    <row r="406555"/>
    <row r="406556"/>
    <row r="406557"/>
    <row r="406558"/>
    <row r="406559"/>
    <row r="406560"/>
    <row r="406561"/>
    <row r="406562"/>
    <row r="406563"/>
    <row r="406564"/>
    <row r="406565"/>
    <row r="406566"/>
    <row r="406567"/>
    <row r="406568"/>
    <row r="406569"/>
    <row r="406570"/>
    <row r="406571"/>
    <row r="406572"/>
    <row r="406573"/>
    <row r="406574"/>
    <row r="406575"/>
    <row r="406576"/>
    <row r="406577"/>
    <row r="406578"/>
    <row r="406579"/>
    <row r="406580"/>
    <row r="406581"/>
    <row r="406582"/>
    <row r="406583"/>
    <row r="406584"/>
    <row r="406585"/>
    <row r="406586"/>
    <row r="406587"/>
    <row r="406588"/>
    <row r="406589"/>
    <row r="406590"/>
    <row r="406591"/>
    <row r="406592"/>
    <row r="406593"/>
    <row r="406594"/>
    <row r="406595"/>
    <row r="406596"/>
    <row r="406597"/>
    <row r="406598"/>
    <row r="406599"/>
    <row r="406600"/>
    <row r="406601"/>
    <row r="406602"/>
    <row r="406603"/>
    <row r="406604"/>
    <row r="406605"/>
    <row r="406606"/>
    <row r="406607"/>
    <row r="406608"/>
    <row r="406609"/>
    <row r="406610"/>
    <row r="406611"/>
    <row r="406612"/>
    <row r="406613"/>
    <row r="406614"/>
    <row r="406615"/>
    <row r="406616"/>
    <row r="406617"/>
    <row r="406618"/>
    <row r="406619"/>
    <row r="406620"/>
    <row r="406621"/>
    <row r="406622"/>
    <row r="406623"/>
    <row r="406624"/>
    <row r="406625"/>
    <row r="406626"/>
    <row r="406627"/>
    <row r="406628"/>
    <row r="406629"/>
    <row r="406630"/>
    <row r="406631"/>
    <row r="406632"/>
    <row r="406633"/>
    <row r="406634"/>
    <row r="406635"/>
    <row r="406636"/>
    <row r="406637"/>
    <row r="406638"/>
    <row r="406639"/>
    <row r="406640"/>
    <row r="406641"/>
    <row r="406642"/>
    <row r="406643"/>
    <row r="406644"/>
    <row r="406645"/>
    <row r="406646"/>
    <row r="406647"/>
    <row r="406648"/>
    <row r="406649"/>
    <row r="406650"/>
    <row r="406651"/>
    <row r="406652"/>
    <row r="406653"/>
    <row r="406654"/>
    <row r="406655"/>
    <row r="406656"/>
    <row r="406657"/>
    <row r="406658"/>
    <row r="406659"/>
    <row r="406660"/>
    <row r="406661"/>
    <row r="406662"/>
    <row r="406663"/>
    <row r="406664"/>
    <row r="406665"/>
    <row r="406666"/>
    <row r="406667"/>
    <row r="406668"/>
    <row r="406669"/>
    <row r="406670"/>
    <row r="406671"/>
    <row r="406672"/>
    <row r="406673"/>
    <row r="406674"/>
    <row r="406675"/>
    <row r="406676"/>
    <row r="406677"/>
    <row r="406678"/>
    <row r="406679"/>
    <row r="406680"/>
    <row r="406681"/>
    <row r="406682"/>
    <row r="406683"/>
    <row r="406684"/>
    <row r="406685"/>
    <row r="406686"/>
    <row r="406687"/>
    <row r="406688"/>
    <row r="406689"/>
    <row r="406690"/>
    <row r="406691"/>
    <row r="406692"/>
    <row r="406693"/>
    <row r="406694"/>
    <row r="406695"/>
    <row r="406696"/>
    <row r="406697"/>
    <row r="406698"/>
    <row r="406699"/>
    <row r="406700"/>
    <row r="406701"/>
    <row r="406702"/>
    <row r="406703"/>
    <row r="406704"/>
    <row r="406705"/>
    <row r="406706"/>
    <row r="406707"/>
    <row r="406708"/>
    <row r="406709"/>
    <row r="406710"/>
    <row r="406711"/>
    <row r="406712"/>
    <row r="406713"/>
    <row r="406714"/>
    <row r="406715"/>
    <row r="406716"/>
    <row r="406717"/>
    <row r="406718"/>
    <row r="406719"/>
    <row r="406720"/>
    <row r="406721"/>
    <row r="406722"/>
    <row r="406723"/>
    <row r="406724"/>
    <row r="406725"/>
    <row r="406726"/>
    <row r="406727"/>
    <row r="406728"/>
    <row r="406729"/>
    <row r="406730"/>
    <row r="406731"/>
    <row r="406732"/>
    <row r="406733"/>
    <row r="406734"/>
    <row r="406735"/>
    <row r="406736"/>
    <row r="406737"/>
    <row r="406738"/>
    <row r="406739"/>
    <row r="406740"/>
    <row r="406741"/>
    <row r="406742"/>
    <row r="406743"/>
    <row r="406744"/>
    <row r="406745"/>
    <row r="406746"/>
    <row r="406747"/>
    <row r="406748"/>
    <row r="406749"/>
    <row r="406750"/>
    <row r="406751"/>
    <row r="406752"/>
    <row r="406753"/>
    <row r="406754"/>
    <row r="406755"/>
    <row r="406756"/>
    <row r="406757"/>
    <row r="406758"/>
    <row r="406759"/>
    <row r="406760"/>
    <row r="406761"/>
    <row r="406762"/>
    <row r="406763"/>
    <row r="406764"/>
    <row r="406765"/>
    <row r="406766"/>
    <row r="406767"/>
    <row r="406768"/>
    <row r="406769"/>
    <row r="406770"/>
    <row r="406771"/>
    <row r="406772"/>
    <row r="406773"/>
    <row r="406774"/>
    <row r="406775"/>
    <row r="406776"/>
    <row r="406777"/>
    <row r="406778"/>
    <row r="406779"/>
    <row r="406780"/>
    <row r="406781"/>
    <row r="406782"/>
    <row r="406783"/>
    <row r="406784"/>
    <row r="406785"/>
    <row r="406786"/>
    <row r="406787"/>
    <row r="406788"/>
    <row r="406789"/>
    <row r="406790"/>
    <row r="406791"/>
    <row r="406792"/>
    <row r="406793"/>
    <row r="406794"/>
    <row r="406795"/>
    <row r="406796"/>
    <row r="406797"/>
    <row r="406798"/>
    <row r="406799"/>
    <row r="406800"/>
    <row r="406801"/>
    <row r="406802"/>
    <row r="406803"/>
    <row r="406804"/>
    <row r="406805"/>
    <row r="406806"/>
    <row r="406807"/>
    <row r="406808"/>
    <row r="406809"/>
    <row r="406810"/>
    <row r="406811"/>
    <row r="406812"/>
    <row r="406813"/>
    <row r="406814"/>
    <row r="406815"/>
    <row r="406816"/>
    <row r="406817"/>
    <row r="406818"/>
    <row r="406819"/>
    <row r="406820"/>
    <row r="406821"/>
    <row r="406822"/>
    <row r="406823"/>
    <row r="406824"/>
    <row r="406825"/>
    <row r="406826"/>
    <row r="406827"/>
    <row r="406828"/>
    <row r="406829"/>
    <row r="406830"/>
    <row r="406831"/>
    <row r="406832"/>
    <row r="406833"/>
    <row r="406834"/>
    <row r="406835"/>
    <row r="406836"/>
    <row r="406837"/>
    <row r="406838"/>
    <row r="406839"/>
    <row r="406840"/>
    <row r="406841"/>
    <row r="406842"/>
    <row r="406843"/>
    <row r="406844"/>
    <row r="406845"/>
    <row r="406846"/>
    <row r="406847"/>
    <row r="406848"/>
    <row r="406849"/>
    <row r="406850"/>
    <row r="406851"/>
    <row r="406852"/>
    <row r="406853"/>
    <row r="406854"/>
    <row r="406855"/>
    <row r="406856"/>
    <row r="406857"/>
    <row r="406858"/>
    <row r="406859"/>
    <row r="406860"/>
    <row r="406861"/>
    <row r="406862"/>
    <row r="406863"/>
    <row r="406864"/>
    <row r="406865"/>
    <row r="406866"/>
    <row r="406867"/>
    <row r="406868"/>
    <row r="406869"/>
    <row r="406870"/>
    <row r="406871"/>
    <row r="406872"/>
    <row r="406873"/>
    <row r="406874"/>
    <row r="406875"/>
    <row r="406876"/>
    <row r="406877"/>
    <row r="406878"/>
    <row r="406879"/>
    <row r="406880"/>
    <row r="406881"/>
    <row r="406882"/>
    <row r="406883"/>
    <row r="406884"/>
    <row r="406885"/>
    <row r="406886"/>
    <row r="406887"/>
    <row r="406888"/>
    <row r="406889"/>
    <row r="406890"/>
    <row r="406891"/>
    <row r="406892"/>
    <row r="406893"/>
    <row r="406894"/>
    <row r="406895"/>
    <row r="406896"/>
    <row r="406897"/>
    <row r="406898"/>
    <row r="406899"/>
    <row r="406900"/>
    <row r="406901"/>
    <row r="406902"/>
    <row r="406903"/>
    <row r="406904"/>
    <row r="406905"/>
    <row r="406906"/>
    <row r="406907"/>
    <row r="406908"/>
    <row r="406909"/>
    <row r="406910"/>
    <row r="406911"/>
    <row r="406912"/>
    <row r="406913"/>
    <row r="406914"/>
    <row r="406915"/>
    <row r="406916"/>
    <row r="406917"/>
    <row r="406918"/>
    <row r="406919"/>
    <row r="406920"/>
    <row r="406921"/>
    <row r="406922"/>
    <row r="406923"/>
    <row r="406924"/>
    <row r="406925"/>
    <row r="406926"/>
    <row r="406927"/>
    <row r="406928"/>
    <row r="406929"/>
    <row r="406930"/>
    <row r="406931"/>
    <row r="406932"/>
    <row r="406933"/>
    <row r="406934"/>
    <row r="406935"/>
    <row r="406936"/>
    <row r="406937"/>
    <row r="406938"/>
    <row r="406939"/>
    <row r="406940"/>
    <row r="406941"/>
    <row r="406942"/>
    <row r="406943"/>
    <row r="406944"/>
    <row r="406945"/>
    <row r="406946"/>
    <row r="406947"/>
    <row r="406948"/>
    <row r="406949"/>
    <row r="406950"/>
    <row r="406951"/>
    <row r="406952"/>
    <row r="406953"/>
    <row r="406954"/>
    <row r="406955"/>
    <row r="406956"/>
    <row r="406957"/>
    <row r="406958"/>
    <row r="406959"/>
    <row r="406960"/>
    <row r="406961"/>
    <row r="406962"/>
    <row r="406963"/>
    <row r="406964"/>
    <row r="406965"/>
    <row r="406966"/>
    <row r="406967"/>
    <row r="406968"/>
    <row r="406969"/>
    <row r="406970"/>
    <row r="406971"/>
    <row r="406972"/>
    <row r="406973"/>
    <row r="406974"/>
    <row r="406975"/>
    <row r="406976"/>
    <row r="406977"/>
    <row r="406978"/>
    <row r="406979"/>
    <row r="406980"/>
    <row r="406981"/>
    <row r="406982"/>
    <row r="406983"/>
    <row r="406984"/>
    <row r="406985"/>
    <row r="406986"/>
    <row r="406987"/>
    <row r="406988"/>
    <row r="406989"/>
    <row r="406990"/>
    <row r="406991"/>
    <row r="406992"/>
    <row r="406993"/>
    <row r="406994"/>
    <row r="406995"/>
    <row r="406996"/>
    <row r="406997"/>
    <row r="406998"/>
    <row r="406999"/>
    <row r="407000"/>
    <row r="407001"/>
    <row r="407002"/>
    <row r="407003"/>
    <row r="407004"/>
    <row r="407005"/>
    <row r="407006"/>
    <row r="407007"/>
    <row r="407008"/>
    <row r="407009"/>
    <row r="407010"/>
    <row r="407011"/>
    <row r="407012"/>
    <row r="407013"/>
    <row r="407014"/>
    <row r="407015"/>
    <row r="407016"/>
    <row r="407017"/>
    <row r="407018"/>
    <row r="407019"/>
    <row r="407020"/>
    <row r="407021"/>
    <row r="407022"/>
    <row r="407023"/>
    <row r="407024"/>
    <row r="407025"/>
    <row r="407026"/>
    <row r="407027"/>
    <row r="407028"/>
    <row r="407029"/>
    <row r="407030"/>
    <row r="407031"/>
    <row r="407032"/>
    <row r="407033"/>
    <row r="407034"/>
    <row r="407035"/>
    <row r="407036"/>
    <row r="407037"/>
    <row r="407038"/>
    <row r="407039"/>
    <row r="407040"/>
    <row r="407041"/>
    <row r="407042"/>
    <row r="407043"/>
    <row r="407044"/>
    <row r="407045"/>
    <row r="407046"/>
    <row r="407047"/>
    <row r="407048"/>
    <row r="407049"/>
    <row r="407050"/>
    <row r="407051"/>
    <row r="407052"/>
    <row r="407053"/>
    <row r="407054"/>
    <row r="407055"/>
    <row r="407056"/>
    <row r="407057"/>
    <row r="407058"/>
    <row r="407059"/>
    <row r="407060"/>
    <row r="407061"/>
    <row r="407062"/>
    <row r="407063"/>
    <row r="407064"/>
    <row r="407065"/>
    <row r="407066"/>
    <row r="407067"/>
    <row r="407068"/>
    <row r="407069"/>
    <row r="407070"/>
    <row r="407071"/>
    <row r="407072"/>
    <row r="407073"/>
    <row r="407074"/>
    <row r="407075"/>
    <row r="407076"/>
    <row r="407077"/>
    <row r="407078"/>
    <row r="407079"/>
    <row r="407080"/>
    <row r="407081"/>
    <row r="407082"/>
    <row r="407083"/>
    <row r="407084"/>
    <row r="407085"/>
    <row r="407086"/>
    <row r="407087"/>
    <row r="407088"/>
    <row r="407089"/>
    <row r="407090"/>
    <row r="407091"/>
    <row r="407092"/>
    <row r="407093"/>
    <row r="407094"/>
    <row r="407095"/>
    <row r="407096"/>
    <row r="407097"/>
    <row r="407098"/>
    <row r="407099"/>
    <row r="407100"/>
    <row r="407101"/>
    <row r="407102"/>
    <row r="407103"/>
    <row r="407104"/>
    <row r="407105"/>
    <row r="407106"/>
    <row r="407107"/>
    <row r="407108"/>
    <row r="407109"/>
    <row r="407110"/>
    <row r="407111"/>
    <row r="407112"/>
    <row r="407113"/>
    <row r="407114"/>
    <row r="407115"/>
    <row r="407116"/>
    <row r="407117"/>
    <row r="407118"/>
    <row r="407119"/>
    <row r="407120"/>
    <row r="407121"/>
    <row r="407122"/>
    <row r="407123"/>
    <row r="407124"/>
    <row r="407125"/>
    <row r="407126"/>
    <row r="407127"/>
    <row r="407128"/>
    <row r="407129"/>
    <row r="407130"/>
    <row r="407131"/>
    <row r="407132"/>
    <row r="407133"/>
    <row r="407134"/>
    <row r="407135"/>
    <row r="407136"/>
    <row r="407137"/>
    <row r="407138"/>
    <row r="407139"/>
    <row r="407140"/>
    <row r="407141"/>
    <row r="407142"/>
    <row r="407143"/>
    <row r="407144"/>
    <row r="407145"/>
    <row r="407146"/>
    <row r="407147"/>
    <row r="407148"/>
    <row r="407149"/>
    <row r="407150"/>
    <row r="407151"/>
    <row r="407152"/>
    <row r="407153"/>
    <row r="407154"/>
    <row r="407155"/>
    <row r="407156"/>
    <row r="407157"/>
    <row r="407158"/>
    <row r="407159"/>
    <row r="407160"/>
    <row r="407161"/>
    <row r="407162"/>
    <row r="407163"/>
    <row r="407164"/>
    <row r="407165"/>
    <row r="407166"/>
    <row r="407167"/>
    <row r="407168"/>
    <row r="407169"/>
    <row r="407170"/>
    <row r="407171"/>
    <row r="407172"/>
    <row r="407173"/>
    <row r="407174"/>
    <row r="407175"/>
    <row r="407176"/>
    <row r="407177"/>
    <row r="407178"/>
    <row r="407179"/>
    <row r="407180"/>
    <row r="407181"/>
    <row r="407182"/>
    <row r="407183"/>
    <row r="407184"/>
    <row r="407185"/>
    <row r="407186"/>
    <row r="407187"/>
    <row r="407188"/>
    <row r="407189"/>
    <row r="407190"/>
    <row r="407191"/>
    <row r="407192"/>
    <row r="407193"/>
    <row r="407194"/>
    <row r="407195"/>
    <row r="407196"/>
    <row r="407197"/>
    <row r="407198"/>
    <row r="407199"/>
    <row r="407200"/>
    <row r="407201"/>
    <row r="407202"/>
    <row r="407203"/>
    <row r="407204"/>
    <row r="407205"/>
    <row r="407206"/>
    <row r="407207"/>
    <row r="407208"/>
    <row r="407209"/>
    <row r="407210"/>
    <row r="407211"/>
    <row r="407212"/>
    <row r="407213"/>
    <row r="407214"/>
    <row r="407215"/>
    <row r="407216"/>
    <row r="407217"/>
    <row r="407218"/>
    <row r="407219"/>
    <row r="407220"/>
    <row r="407221"/>
    <row r="407222"/>
    <row r="407223"/>
    <row r="407224"/>
    <row r="407225"/>
    <row r="407226"/>
    <row r="407227"/>
    <row r="407228"/>
    <row r="407229"/>
    <row r="407230"/>
    <row r="407231"/>
    <row r="407232"/>
    <row r="407233"/>
    <row r="407234"/>
    <row r="407235"/>
    <row r="407236"/>
    <row r="407237"/>
    <row r="407238"/>
    <row r="407239"/>
    <row r="407240"/>
    <row r="407241"/>
    <row r="407242"/>
    <row r="407243"/>
    <row r="407244"/>
    <row r="407245"/>
    <row r="407246"/>
    <row r="407247"/>
    <row r="407248"/>
    <row r="407249"/>
    <row r="407250"/>
    <row r="407251"/>
    <row r="407252"/>
    <row r="407253"/>
    <row r="407254"/>
    <row r="407255"/>
    <row r="407256"/>
    <row r="407257"/>
    <row r="407258"/>
    <row r="407259"/>
    <row r="407260"/>
    <row r="407261"/>
    <row r="407262"/>
    <row r="407263"/>
    <row r="407264"/>
    <row r="407265"/>
    <row r="407266"/>
    <row r="407267"/>
    <row r="407268"/>
    <row r="407269"/>
    <row r="407270"/>
    <row r="407271"/>
    <row r="407272"/>
    <row r="407273"/>
    <row r="407274"/>
    <row r="407275"/>
    <row r="407276"/>
    <row r="407277"/>
    <row r="407278"/>
    <row r="407279"/>
    <row r="407280"/>
    <row r="407281"/>
    <row r="407282"/>
    <row r="407283"/>
    <row r="407284"/>
    <row r="407285"/>
    <row r="407286"/>
    <row r="407287"/>
    <row r="407288"/>
    <row r="407289"/>
    <row r="407290"/>
    <row r="407291"/>
    <row r="407292"/>
    <row r="407293"/>
    <row r="407294"/>
    <row r="407295"/>
    <row r="407296"/>
    <row r="407297"/>
    <row r="407298"/>
    <row r="407299"/>
    <row r="407300"/>
    <row r="407301"/>
    <row r="407302"/>
    <row r="407303"/>
    <row r="407304"/>
    <row r="407305"/>
    <row r="407306"/>
    <row r="407307"/>
    <row r="407308"/>
    <row r="407309"/>
    <row r="407310"/>
    <row r="407311"/>
    <row r="407312"/>
    <row r="407313"/>
    <row r="407314"/>
    <row r="407315"/>
    <row r="407316"/>
    <row r="407317"/>
    <row r="407318"/>
    <row r="407319"/>
    <row r="407320"/>
    <row r="407321"/>
    <row r="407322"/>
    <row r="407323"/>
    <row r="407324"/>
    <row r="407325"/>
    <row r="407326"/>
    <row r="407327"/>
    <row r="407328"/>
    <row r="407329"/>
    <row r="407330"/>
    <row r="407331"/>
    <row r="407332"/>
    <row r="407333"/>
    <row r="407334"/>
    <row r="407335"/>
    <row r="407336"/>
    <row r="407337"/>
    <row r="407338"/>
    <row r="407339"/>
    <row r="407340"/>
    <row r="407341"/>
    <row r="407342"/>
    <row r="407343"/>
    <row r="407344"/>
    <row r="407345"/>
    <row r="407346"/>
    <row r="407347"/>
    <row r="407348"/>
    <row r="407349"/>
    <row r="407350"/>
    <row r="407351"/>
    <row r="407352"/>
    <row r="407353"/>
    <row r="407354"/>
    <row r="407355"/>
    <row r="407356"/>
    <row r="407357"/>
    <row r="407358"/>
    <row r="407359"/>
    <row r="407360"/>
    <row r="407361"/>
    <row r="407362"/>
    <row r="407363"/>
    <row r="407364"/>
    <row r="407365"/>
    <row r="407366"/>
    <row r="407367"/>
    <row r="407368"/>
    <row r="407369"/>
    <row r="407370"/>
    <row r="407371"/>
    <row r="407372"/>
    <row r="407373"/>
    <row r="407374"/>
    <row r="407375"/>
    <row r="407376"/>
    <row r="407377"/>
    <row r="407378"/>
    <row r="407379"/>
    <row r="407380"/>
    <row r="407381"/>
    <row r="407382"/>
    <row r="407383"/>
    <row r="407384"/>
    <row r="407385"/>
    <row r="407386"/>
    <row r="407387"/>
    <row r="407388"/>
    <row r="407389"/>
    <row r="407390"/>
    <row r="407391"/>
    <row r="407392"/>
    <row r="407393"/>
    <row r="407394"/>
    <row r="407395"/>
    <row r="407396"/>
    <row r="407397"/>
    <row r="407398"/>
    <row r="407399"/>
    <row r="407400"/>
    <row r="407401"/>
    <row r="407402"/>
    <row r="407403"/>
    <row r="407404"/>
    <row r="407405"/>
    <row r="407406"/>
    <row r="407407"/>
    <row r="407408"/>
    <row r="407409"/>
    <row r="407410"/>
    <row r="407411"/>
    <row r="407412"/>
    <row r="407413"/>
    <row r="407414"/>
    <row r="407415"/>
    <row r="407416"/>
    <row r="407417"/>
    <row r="407418"/>
    <row r="407419"/>
    <row r="407420"/>
    <row r="407421"/>
    <row r="407422"/>
    <row r="407423"/>
    <row r="407424"/>
    <row r="407425"/>
    <row r="407426"/>
    <row r="407427"/>
    <row r="407428"/>
    <row r="407429"/>
    <row r="407430"/>
    <row r="407431"/>
    <row r="407432"/>
    <row r="407433"/>
    <row r="407434"/>
    <row r="407435"/>
    <row r="407436"/>
    <row r="407437"/>
    <row r="407438"/>
    <row r="407439"/>
    <row r="407440"/>
    <row r="407441"/>
    <row r="407442"/>
    <row r="407443"/>
    <row r="407444"/>
    <row r="407445"/>
    <row r="407446"/>
    <row r="407447"/>
    <row r="407448"/>
    <row r="407449"/>
    <row r="407450"/>
    <row r="407451"/>
    <row r="407452"/>
    <row r="407453"/>
    <row r="407454"/>
    <row r="407455"/>
    <row r="407456"/>
    <row r="407457"/>
    <row r="407458"/>
    <row r="407459"/>
    <row r="407460"/>
    <row r="407461"/>
    <row r="407462"/>
    <row r="407463"/>
    <row r="407464"/>
    <row r="407465"/>
    <row r="407466"/>
    <row r="407467"/>
    <row r="407468"/>
    <row r="407469"/>
    <row r="407470"/>
    <row r="407471"/>
    <row r="407472"/>
    <row r="407473"/>
    <row r="407474"/>
    <row r="407475"/>
    <row r="407476"/>
    <row r="407477"/>
    <row r="407478"/>
    <row r="407479"/>
    <row r="407480"/>
    <row r="407481"/>
    <row r="407482"/>
    <row r="407483"/>
    <row r="407484"/>
    <row r="407485"/>
    <row r="407486"/>
    <row r="407487"/>
    <row r="407488"/>
    <row r="407489"/>
    <row r="407490"/>
    <row r="407491"/>
    <row r="407492"/>
    <row r="407493"/>
    <row r="407494"/>
    <row r="407495"/>
    <row r="407496"/>
    <row r="407497"/>
    <row r="407498"/>
    <row r="407499"/>
    <row r="407500"/>
    <row r="407501"/>
    <row r="407502"/>
    <row r="407503"/>
    <row r="407504"/>
    <row r="407505"/>
    <row r="407506"/>
    <row r="407507"/>
    <row r="407508"/>
    <row r="407509"/>
    <row r="407510"/>
    <row r="407511"/>
    <row r="407512"/>
    <row r="407513"/>
    <row r="407514"/>
    <row r="407515"/>
    <row r="407516"/>
    <row r="407517"/>
    <row r="407518"/>
    <row r="407519"/>
    <row r="407520"/>
    <row r="407521"/>
    <row r="407522"/>
    <row r="407523"/>
    <row r="407524"/>
    <row r="407525"/>
    <row r="407526"/>
    <row r="407527"/>
    <row r="407528"/>
    <row r="407529"/>
    <row r="407530"/>
    <row r="407531"/>
    <row r="407532"/>
    <row r="407533"/>
    <row r="407534"/>
    <row r="407535"/>
    <row r="407536"/>
    <row r="407537"/>
    <row r="407538"/>
    <row r="407539"/>
    <row r="407540"/>
    <row r="407541"/>
    <row r="407542"/>
    <row r="407543"/>
    <row r="407544"/>
    <row r="407545"/>
    <row r="407546"/>
    <row r="407547"/>
    <row r="407548"/>
    <row r="407549"/>
    <row r="407550"/>
    <row r="407551"/>
    <row r="407552"/>
    <row r="407553"/>
    <row r="407554"/>
    <row r="407555"/>
    <row r="407556"/>
    <row r="407557"/>
    <row r="407558"/>
    <row r="407559"/>
    <row r="407560"/>
    <row r="407561"/>
    <row r="407562"/>
    <row r="407563"/>
    <row r="407564"/>
    <row r="407565"/>
    <row r="407566"/>
    <row r="407567"/>
    <row r="407568"/>
    <row r="407569"/>
    <row r="407570"/>
    <row r="407571"/>
    <row r="407572"/>
    <row r="407573"/>
    <row r="407574"/>
    <row r="407575"/>
    <row r="407576"/>
    <row r="407577"/>
    <row r="407578"/>
    <row r="407579"/>
    <row r="407580"/>
    <row r="407581"/>
    <row r="407582"/>
    <row r="407583"/>
    <row r="407584"/>
    <row r="407585"/>
    <row r="407586"/>
    <row r="407587"/>
    <row r="407588"/>
    <row r="407589"/>
    <row r="407590"/>
    <row r="407591"/>
    <row r="407592"/>
    <row r="407593"/>
    <row r="407594"/>
    <row r="407595"/>
    <row r="407596"/>
    <row r="407597"/>
    <row r="407598"/>
    <row r="407599"/>
    <row r="407600"/>
    <row r="407601"/>
    <row r="407602"/>
    <row r="407603"/>
    <row r="407604"/>
    <row r="407605"/>
    <row r="407606"/>
    <row r="407607"/>
    <row r="407608"/>
    <row r="407609"/>
    <row r="407610"/>
    <row r="407611"/>
    <row r="407612"/>
    <row r="407613"/>
    <row r="407614"/>
    <row r="407615"/>
    <row r="407616"/>
    <row r="407617"/>
    <row r="407618"/>
    <row r="407619"/>
    <row r="407620"/>
    <row r="407621"/>
    <row r="407622"/>
    <row r="407623"/>
    <row r="407624"/>
    <row r="407625"/>
    <row r="407626"/>
    <row r="407627"/>
    <row r="407628"/>
    <row r="407629"/>
    <row r="407630"/>
    <row r="407631"/>
    <row r="407632"/>
    <row r="407633"/>
    <row r="407634"/>
    <row r="407635"/>
    <row r="407636"/>
    <row r="407637"/>
    <row r="407638"/>
    <row r="407639"/>
    <row r="407640"/>
    <row r="407641"/>
    <row r="407642"/>
    <row r="407643"/>
    <row r="407644"/>
    <row r="407645"/>
    <row r="407646"/>
    <row r="407647"/>
    <row r="407648"/>
    <row r="407649"/>
    <row r="407650"/>
    <row r="407651"/>
    <row r="407652"/>
    <row r="407653"/>
    <row r="407654"/>
    <row r="407655"/>
    <row r="407656"/>
    <row r="407657"/>
    <row r="407658"/>
    <row r="407659"/>
    <row r="407660"/>
    <row r="407661"/>
    <row r="407662"/>
    <row r="407663"/>
    <row r="407664"/>
    <row r="407665"/>
    <row r="407666"/>
    <row r="407667"/>
    <row r="407668"/>
    <row r="407669"/>
    <row r="407670"/>
    <row r="407671"/>
    <row r="407672"/>
    <row r="407673"/>
    <row r="407674"/>
    <row r="407675"/>
    <row r="407676"/>
    <row r="407677"/>
    <row r="407678"/>
    <row r="407679"/>
    <row r="407680"/>
    <row r="407681"/>
    <row r="407682"/>
    <row r="407683"/>
    <row r="407684"/>
    <row r="407685"/>
    <row r="407686"/>
    <row r="407687"/>
    <row r="407688"/>
    <row r="407689"/>
    <row r="407690"/>
    <row r="407691"/>
    <row r="407692"/>
    <row r="407693"/>
    <row r="407694"/>
    <row r="407695"/>
    <row r="407696"/>
    <row r="407697"/>
    <row r="407698"/>
    <row r="407699"/>
    <row r="407700"/>
    <row r="407701"/>
    <row r="407702"/>
    <row r="407703"/>
    <row r="407704"/>
    <row r="407705"/>
    <row r="407706"/>
    <row r="407707"/>
    <row r="407708"/>
    <row r="407709"/>
    <row r="407710"/>
    <row r="407711"/>
    <row r="407712"/>
    <row r="407713"/>
    <row r="407714"/>
    <row r="407715"/>
    <row r="407716"/>
    <row r="407717"/>
    <row r="407718"/>
    <row r="407719"/>
    <row r="407720"/>
    <row r="407721"/>
    <row r="407722"/>
    <row r="407723"/>
    <row r="407724"/>
    <row r="407725"/>
    <row r="407726"/>
    <row r="407727"/>
    <row r="407728"/>
    <row r="407729"/>
    <row r="407730"/>
    <row r="407731"/>
    <row r="407732"/>
    <row r="407733"/>
    <row r="407734"/>
    <row r="407735"/>
    <row r="407736"/>
    <row r="407737"/>
    <row r="407738"/>
    <row r="407739"/>
    <row r="407740"/>
    <row r="407741"/>
    <row r="407742"/>
    <row r="407743"/>
    <row r="407744"/>
    <row r="407745"/>
    <row r="407746"/>
    <row r="407747"/>
    <row r="407748"/>
    <row r="407749"/>
    <row r="407750"/>
    <row r="407751"/>
    <row r="407752"/>
    <row r="407753"/>
    <row r="407754"/>
    <row r="407755"/>
    <row r="407756"/>
    <row r="407757"/>
    <row r="407758"/>
    <row r="407759"/>
    <row r="407760"/>
    <row r="407761"/>
    <row r="407762"/>
    <row r="407763"/>
    <row r="407764"/>
    <row r="407765"/>
    <row r="407766"/>
    <row r="407767"/>
    <row r="407768"/>
    <row r="407769"/>
    <row r="407770"/>
    <row r="407771"/>
    <row r="407772"/>
    <row r="407773"/>
    <row r="407774"/>
    <row r="407775"/>
    <row r="407776"/>
    <row r="407777"/>
    <row r="407778"/>
    <row r="407779"/>
    <row r="407780"/>
    <row r="407781"/>
    <row r="407782"/>
    <row r="407783"/>
    <row r="407784"/>
    <row r="407785"/>
    <row r="407786"/>
    <row r="407787"/>
    <row r="407788"/>
    <row r="407789"/>
    <row r="407790"/>
    <row r="407791"/>
    <row r="407792"/>
    <row r="407793"/>
    <row r="407794"/>
    <row r="407795"/>
    <row r="407796"/>
    <row r="407797"/>
    <row r="407798"/>
    <row r="407799"/>
    <row r="407800"/>
    <row r="407801"/>
    <row r="407802"/>
    <row r="407803"/>
    <row r="407804"/>
    <row r="407805"/>
    <row r="407806"/>
    <row r="407807"/>
    <row r="407808"/>
    <row r="407809"/>
    <row r="407810"/>
    <row r="407811"/>
    <row r="407812"/>
    <row r="407813"/>
    <row r="407814"/>
    <row r="407815"/>
    <row r="407816"/>
    <row r="407817"/>
    <row r="407818"/>
    <row r="407819"/>
    <row r="407820"/>
    <row r="407821"/>
    <row r="407822"/>
    <row r="407823"/>
    <row r="407824"/>
    <row r="407825"/>
    <row r="407826"/>
    <row r="407827"/>
    <row r="407828"/>
    <row r="407829"/>
    <row r="407830"/>
    <row r="407831"/>
    <row r="407832"/>
    <row r="407833"/>
    <row r="407834"/>
    <row r="407835"/>
    <row r="407836"/>
    <row r="407837"/>
    <row r="407838"/>
    <row r="407839"/>
    <row r="407840"/>
    <row r="407841"/>
    <row r="407842"/>
    <row r="407843"/>
    <row r="407844"/>
    <row r="407845"/>
    <row r="407846"/>
    <row r="407847"/>
    <row r="407848"/>
    <row r="407849"/>
    <row r="407850"/>
    <row r="407851"/>
    <row r="407852"/>
    <row r="407853"/>
    <row r="407854"/>
    <row r="407855"/>
    <row r="407856"/>
    <row r="407857"/>
    <row r="407858"/>
    <row r="407859"/>
    <row r="407860"/>
    <row r="407861"/>
    <row r="407862"/>
    <row r="407863"/>
    <row r="407864"/>
    <row r="407865"/>
    <row r="407866"/>
    <row r="407867"/>
    <row r="407868"/>
    <row r="407869"/>
    <row r="407870"/>
    <row r="407871"/>
    <row r="407872"/>
    <row r="407873"/>
    <row r="407874"/>
    <row r="407875"/>
    <row r="407876"/>
    <row r="407877"/>
    <row r="407878"/>
    <row r="407879"/>
    <row r="407880"/>
    <row r="407881"/>
    <row r="407882"/>
    <row r="407883"/>
    <row r="407884"/>
    <row r="407885"/>
    <row r="407886"/>
    <row r="407887"/>
    <row r="407888"/>
    <row r="407889"/>
    <row r="407890"/>
    <row r="407891"/>
    <row r="407892"/>
    <row r="407893"/>
    <row r="407894"/>
    <row r="407895"/>
    <row r="407896"/>
    <row r="407897"/>
    <row r="407898"/>
    <row r="407899"/>
    <row r="407900"/>
    <row r="407901"/>
    <row r="407902"/>
    <row r="407903"/>
    <row r="407904"/>
    <row r="407905"/>
    <row r="407906"/>
    <row r="407907"/>
    <row r="407908"/>
    <row r="407909"/>
    <row r="407910"/>
    <row r="407911"/>
    <row r="407912"/>
    <row r="407913"/>
    <row r="407914"/>
    <row r="407915"/>
    <row r="407916"/>
    <row r="407917"/>
    <row r="407918"/>
    <row r="407919"/>
    <row r="407920"/>
    <row r="407921"/>
    <row r="407922"/>
    <row r="407923"/>
    <row r="407924"/>
    <row r="407925"/>
    <row r="407926"/>
    <row r="407927"/>
    <row r="407928"/>
    <row r="407929"/>
    <row r="407930"/>
    <row r="407931"/>
    <row r="407932"/>
    <row r="407933"/>
    <row r="407934"/>
    <row r="407935"/>
    <row r="407936"/>
    <row r="407937"/>
    <row r="407938"/>
    <row r="407939"/>
    <row r="407940"/>
    <row r="407941"/>
    <row r="407942"/>
    <row r="407943"/>
    <row r="407944"/>
    <row r="407945"/>
    <row r="407946"/>
    <row r="407947"/>
    <row r="407948"/>
    <row r="407949"/>
    <row r="407950"/>
    <row r="407951"/>
    <row r="407952"/>
    <row r="407953"/>
    <row r="407954"/>
    <row r="407955"/>
    <row r="407956"/>
    <row r="407957"/>
    <row r="407958"/>
    <row r="407959"/>
    <row r="407960"/>
    <row r="407961"/>
    <row r="407962"/>
    <row r="407963"/>
    <row r="407964"/>
    <row r="407965"/>
    <row r="407966"/>
    <row r="407967"/>
    <row r="407968"/>
    <row r="407969"/>
    <row r="407970"/>
    <row r="407971"/>
    <row r="407972"/>
    <row r="407973"/>
    <row r="407974"/>
    <row r="407975"/>
    <row r="407976"/>
    <row r="407977"/>
    <row r="407978"/>
    <row r="407979"/>
    <row r="407980"/>
    <row r="407981"/>
    <row r="407982"/>
    <row r="407983"/>
    <row r="407984"/>
    <row r="407985"/>
    <row r="407986"/>
    <row r="407987"/>
    <row r="407988"/>
    <row r="407989"/>
    <row r="407990"/>
    <row r="407991"/>
    <row r="407992"/>
    <row r="407993"/>
    <row r="407994"/>
    <row r="407995"/>
    <row r="407996"/>
    <row r="407997"/>
    <row r="407998"/>
    <row r="407999"/>
    <row r="408000"/>
    <row r="408001"/>
    <row r="408002"/>
    <row r="408003"/>
    <row r="408004"/>
    <row r="408005"/>
    <row r="408006"/>
    <row r="408007"/>
    <row r="408008"/>
    <row r="408009"/>
    <row r="408010"/>
    <row r="408011"/>
    <row r="408012"/>
    <row r="408013"/>
    <row r="408014"/>
    <row r="408015"/>
    <row r="408016"/>
    <row r="408017"/>
    <row r="408018"/>
    <row r="408019"/>
    <row r="408020"/>
    <row r="408021"/>
    <row r="408022"/>
    <row r="408023"/>
    <row r="408024"/>
    <row r="408025"/>
    <row r="408026"/>
    <row r="408027"/>
    <row r="408028"/>
    <row r="408029"/>
    <row r="408030"/>
    <row r="408031"/>
    <row r="408032"/>
    <row r="408033"/>
    <row r="408034"/>
    <row r="408035"/>
    <row r="408036"/>
    <row r="408037"/>
    <row r="408038"/>
    <row r="408039"/>
    <row r="408040"/>
    <row r="408041"/>
    <row r="408042"/>
    <row r="408043"/>
    <row r="408044"/>
    <row r="408045"/>
    <row r="408046"/>
    <row r="408047"/>
    <row r="408048"/>
    <row r="408049"/>
    <row r="408050"/>
    <row r="408051"/>
    <row r="408052"/>
    <row r="408053"/>
    <row r="408054"/>
    <row r="408055"/>
    <row r="408056"/>
    <row r="408057"/>
    <row r="408058"/>
    <row r="408059"/>
    <row r="408060"/>
    <row r="408061"/>
    <row r="408062"/>
    <row r="408063"/>
    <row r="408064"/>
    <row r="408065"/>
    <row r="408066"/>
    <row r="408067"/>
    <row r="408068"/>
    <row r="408069"/>
    <row r="408070"/>
    <row r="408071"/>
    <row r="408072"/>
    <row r="408073"/>
    <row r="408074"/>
    <row r="408075"/>
    <row r="408076"/>
    <row r="408077"/>
    <row r="408078"/>
    <row r="408079"/>
    <row r="408080"/>
    <row r="408081"/>
    <row r="408082"/>
    <row r="408083"/>
    <row r="408084"/>
    <row r="408085"/>
    <row r="408086"/>
    <row r="408087"/>
    <row r="408088"/>
    <row r="408089"/>
    <row r="408090"/>
    <row r="408091"/>
    <row r="408092"/>
    <row r="408093"/>
    <row r="408094"/>
    <row r="408095"/>
    <row r="408096"/>
    <row r="408097"/>
    <row r="408098"/>
    <row r="408099"/>
    <row r="408100"/>
    <row r="408101"/>
    <row r="408102"/>
    <row r="408103"/>
    <row r="408104"/>
    <row r="408105"/>
    <row r="408106"/>
    <row r="408107"/>
    <row r="408108"/>
    <row r="408109"/>
    <row r="408110"/>
    <row r="408111"/>
    <row r="408112"/>
    <row r="408113"/>
    <row r="408114"/>
    <row r="408115"/>
    <row r="408116"/>
    <row r="408117"/>
    <row r="408118"/>
    <row r="408119"/>
    <row r="408120"/>
    <row r="408121"/>
    <row r="408122"/>
    <row r="408123"/>
    <row r="408124"/>
    <row r="408125"/>
    <row r="408126"/>
    <row r="408127"/>
    <row r="408128"/>
    <row r="408129"/>
    <row r="408130"/>
    <row r="408131"/>
    <row r="408132"/>
    <row r="408133"/>
    <row r="408134"/>
    <row r="408135"/>
    <row r="408136"/>
    <row r="408137"/>
    <row r="408138"/>
    <row r="408139"/>
    <row r="408140"/>
    <row r="408141"/>
    <row r="408142"/>
    <row r="408143"/>
    <row r="408144"/>
    <row r="408145"/>
    <row r="408146"/>
    <row r="408147"/>
    <row r="408148"/>
    <row r="408149"/>
    <row r="408150"/>
    <row r="408151"/>
    <row r="408152"/>
    <row r="408153"/>
    <row r="408154"/>
    <row r="408155"/>
    <row r="408156"/>
    <row r="408157"/>
    <row r="408158"/>
    <row r="408159"/>
    <row r="408160"/>
    <row r="408161"/>
    <row r="408162"/>
    <row r="408163"/>
    <row r="408164"/>
    <row r="408165"/>
    <row r="408166"/>
    <row r="408167"/>
    <row r="408168"/>
    <row r="408169"/>
    <row r="408170"/>
    <row r="408171"/>
    <row r="408172"/>
    <row r="408173"/>
    <row r="408174"/>
    <row r="408175"/>
    <row r="408176"/>
    <row r="408177"/>
    <row r="408178"/>
    <row r="408179"/>
    <row r="408180"/>
    <row r="408181"/>
    <row r="408182"/>
    <row r="408183"/>
    <row r="408184"/>
    <row r="408185"/>
    <row r="408186"/>
    <row r="408187"/>
    <row r="408188"/>
    <row r="408189"/>
    <row r="408190"/>
    <row r="408191"/>
    <row r="408192"/>
    <row r="408193"/>
    <row r="408194"/>
    <row r="408195"/>
    <row r="408196"/>
    <row r="408197"/>
    <row r="408198"/>
    <row r="408199"/>
    <row r="408200"/>
    <row r="408201"/>
    <row r="408202"/>
    <row r="408203"/>
    <row r="408204"/>
    <row r="408205"/>
    <row r="408206"/>
    <row r="408207"/>
    <row r="408208"/>
    <row r="408209"/>
    <row r="408210"/>
    <row r="408211"/>
    <row r="408212"/>
    <row r="408213"/>
    <row r="408214"/>
    <row r="408215"/>
    <row r="408216"/>
    <row r="408217"/>
    <row r="408218"/>
    <row r="408219"/>
    <row r="408220"/>
    <row r="408221"/>
    <row r="408222"/>
    <row r="408223"/>
    <row r="408224"/>
    <row r="408225"/>
    <row r="408226"/>
    <row r="408227"/>
    <row r="408228"/>
    <row r="408229"/>
    <row r="408230"/>
    <row r="408231"/>
    <row r="408232"/>
    <row r="408233"/>
    <row r="408234"/>
    <row r="408235"/>
    <row r="408236"/>
    <row r="408237"/>
    <row r="408238"/>
    <row r="408239"/>
    <row r="408240"/>
    <row r="408241"/>
    <row r="408242"/>
    <row r="408243"/>
    <row r="408244"/>
    <row r="408245"/>
    <row r="408246"/>
    <row r="408247"/>
    <row r="408248"/>
    <row r="408249"/>
    <row r="408250"/>
    <row r="408251"/>
    <row r="408252"/>
    <row r="408253"/>
    <row r="408254"/>
    <row r="408255"/>
    <row r="408256"/>
    <row r="408257"/>
    <row r="408258"/>
    <row r="408259"/>
    <row r="408260"/>
    <row r="408261"/>
    <row r="408262"/>
    <row r="408263"/>
    <row r="408264"/>
    <row r="408265"/>
    <row r="408266"/>
    <row r="408267"/>
    <row r="408268"/>
    <row r="408269"/>
    <row r="408270"/>
    <row r="408271"/>
    <row r="408272"/>
    <row r="408273"/>
    <row r="408274"/>
    <row r="408275"/>
    <row r="408276"/>
    <row r="408277"/>
    <row r="408278"/>
    <row r="408279"/>
    <row r="408280"/>
    <row r="408281"/>
    <row r="408282"/>
    <row r="408283"/>
    <row r="408284"/>
    <row r="408285"/>
    <row r="408286"/>
    <row r="408287"/>
    <row r="408288"/>
    <row r="408289"/>
    <row r="408290"/>
    <row r="408291"/>
    <row r="408292"/>
    <row r="408293"/>
    <row r="408294"/>
    <row r="408295"/>
    <row r="408296"/>
    <row r="408297"/>
    <row r="408298"/>
    <row r="408299"/>
    <row r="408300"/>
    <row r="408301"/>
    <row r="408302"/>
    <row r="408303"/>
    <row r="408304"/>
    <row r="408305"/>
    <row r="408306"/>
    <row r="408307"/>
    <row r="408308"/>
    <row r="408309"/>
    <row r="408310"/>
    <row r="408311"/>
    <row r="408312"/>
    <row r="408313"/>
    <row r="408314"/>
    <row r="408315"/>
    <row r="408316"/>
    <row r="408317"/>
    <row r="408318"/>
    <row r="408319"/>
    <row r="408320"/>
    <row r="408321"/>
    <row r="408322"/>
    <row r="408323"/>
    <row r="408324"/>
    <row r="408325"/>
    <row r="408326"/>
    <row r="408327"/>
    <row r="408328"/>
    <row r="408329"/>
    <row r="408330"/>
    <row r="408331"/>
    <row r="408332"/>
    <row r="408333"/>
    <row r="408334"/>
    <row r="408335"/>
    <row r="408336"/>
    <row r="408337"/>
    <row r="408338"/>
    <row r="408339"/>
    <row r="408340"/>
    <row r="408341"/>
    <row r="408342"/>
    <row r="408343"/>
    <row r="408344"/>
    <row r="408345"/>
    <row r="408346"/>
    <row r="408347"/>
    <row r="408348"/>
    <row r="408349"/>
    <row r="408350"/>
    <row r="408351"/>
    <row r="408352"/>
    <row r="408353"/>
    <row r="408354"/>
    <row r="408355"/>
    <row r="408356"/>
    <row r="408357"/>
    <row r="408358"/>
    <row r="408359"/>
    <row r="408360"/>
    <row r="408361"/>
    <row r="408362"/>
    <row r="408363"/>
    <row r="408364"/>
    <row r="408365"/>
    <row r="408366"/>
    <row r="408367"/>
    <row r="408368"/>
    <row r="408369"/>
    <row r="408370"/>
    <row r="408371"/>
    <row r="408372"/>
    <row r="408373"/>
    <row r="408374"/>
    <row r="408375"/>
    <row r="408376"/>
    <row r="408377"/>
    <row r="408378"/>
    <row r="408379"/>
    <row r="408380"/>
    <row r="408381"/>
    <row r="408382"/>
    <row r="408383"/>
    <row r="408384"/>
    <row r="408385"/>
    <row r="408386"/>
    <row r="408387"/>
    <row r="408388"/>
    <row r="408389"/>
    <row r="408390"/>
    <row r="408391"/>
    <row r="408392"/>
    <row r="408393"/>
    <row r="408394"/>
    <row r="408395"/>
    <row r="408396"/>
    <row r="408397"/>
    <row r="408398"/>
    <row r="408399"/>
    <row r="408400"/>
    <row r="408401"/>
    <row r="408402"/>
    <row r="408403"/>
    <row r="408404"/>
    <row r="408405"/>
    <row r="408406"/>
    <row r="408407"/>
    <row r="408408"/>
    <row r="408409"/>
    <row r="408410"/>
    <row r="408411"/>
    <row r="408412"/>
    <row r="408413"/>
    <row r="408414"/>
    <row r="408415"/>
    <row r="408416"/>
    <row r="408417"/>
    <row r="408418"/>
    <row r="408419"/>
    <row r="408420"/>
    <row r="408421"/>
    <row r="408422"/>
    <row r="408423"/>
    <row r="408424"/>
    <row r="408425"/>
    <row r="408426"/>
    <row r="408427"/>
    <row r="408428"/>
    <row r="408429"/>
    <row r="408430"/>
    <row r="408431"/>
    <row r="408432"/>
    <row r="408433"/>
    <row r="408434"/>
    <row r="408435"/>
    <row r="408436"/>
    <row r="408437"/>
    <row r="408438"/>
    <row r="408439"/>
    <row r="408440"/>
    <row r="408441"/>
    <row r="408442"/>
    <row r="408443"/>
    <row r="408444"/>
    <row r="408445"/>
    <row r="408446"/>
    <row r="408447"/>
    <row r="408448"/>
    <row r="408449"/>
    <row r="408450"/>
    <row r="408451"/>
    <row r="408452"/>
    <row r="408453"/>
    <row r="408454"/>
    <row r="408455"/>
    <row r="408456"/>
    <row r="408457"/>
    <row r="408458"/>
    <row r="408459"/>
    <row r="408460"/>
    <row r="408461"/>
    <row r="408462"/>
    <row r="408463"/>
    <row r="408464"/>
    <row r="408465"/>
    <row r="408466"/>
    <row r="408467"/>
    <row r="408468"/>
    <row r="408469"/>
    <row r="408470"/>
    <row r="408471"/>
    <row r="408472"/>
    <row r="408473"/>
    <row r="408474"/>
    <row r="408475"/>
    <row r="408476"/>
    <row r="408477"/>
    <row r="408478"/>
    <row r="408479"/>
    <row r="408480"/>
    <row r="408481"/>
    <row r="408482"/>
    <row r="408483"/>
    <row r="408484"/>
    <row r="408485"/>
    <row r="408486"/>
    <row r="408487"/>
    <row r="408488"/>
    <row r="408489"/>
    <row r="408490"/>
    <row r="408491"/>
    <row r="408492"/>
    <row r="408493"/>
    <row r="408494"/>
    <row r="408495"/>
    <row r="408496"/>
    <row r="408497"/>
    <row r="408498"/>
    <row r="408499"/>
    <row r="408500"/>
    <row r="408501"/>
    <row r="408502"/>
    <row r="408503"/>
    <row r="408504"/>
    <row r="408505"/>
    <row r="408506"/>
    <row r="408507"/>
    <row r="408508"/>
    <row r="408509"/>
    <row r="408510"/>
    <row r="408511"/>
    <row r="408512"/>
    <row r="408513"/>
    <row r="408514"/>
    <row r="408515"/>
    <row r="408516"/>
    <row r="408517"/>
    <row r="408518"/>
    <row r="408519"/>
    <row r="408520"/>
    <row r="408521"/>
    <row r="408522"/>
    <row r="408523"/>
    <row r="408524"/>
    <row r="408525"/>
    <row r="408526"/>
    <row r="408527"/>
    <row r="408528"/>
    <row r="408529"/>
    <row r="408530"/>
    <row r="408531"/>
    <row r="408532"/>
    <row r="408533"/>
    <row r="408534"/>
    <row r="408535"/>
    <row r="408536"/>
    <row r="408537"/>
    <row r="408538"/>
    <row r="408539"/>
    <row r="408540"/>
    <row r="408541"/>
    <row r="408542"/>
    <row r="408543"/>
    <row r="408544"/>
    <row r="408545"/>
    <row r="408546"/>
    <row r="408547"/>
    <row r="408548"/>
    <row r="408549"/>
    <row r="408550"/>
    <row r="408551"/>
    <row r="408552"/>
    <row r="408553"/>
    <row r="408554"/>
    <row r="408555"/>
    <row r="408556"/>
    <row r="408557"/>
    <row r="408558"/>
    <row r="408559"/>
    <row r="408560"/>
    <row r="408561"/>
    <row r="408562"/>
    <row r="408563"/>
    <row r="408564"/>
    <row r="408565"/>
    <row r="408566"/>
    <row r="408567"/>
    <row r="408568"/>
    <row r="408569"/>
    <row r="408570"/>
    <row r="408571"/>
    <row r="408572"/>
    <row r="408573"/>
    <row r="408574"/>
    <row r="408575"/>
    <row r="408576"/>
    <row r="408577"/>
    <row r="408578"/>
    <row r="408579"/>
    <row r="408580"/>
    <row r="408581"/>
    <row r="408582"/>
    <row r="408583"/>
    <row r="408584"/>
    <row r="408585"/>
    <row r="408586"/>
    <row r="408587"/>
    <row r="408588"/>
    <row r="408589"/>
    <row r="408590"/>
    <row r="408591"/>
    <row r="408592"/>
    <row r="408593"/>
    <row r="408594"/>
    <row r="408595"/>
    <row r="408596"/>
    <row r="408597"/>
    <row r="408598"/>
    <row r="408599"/>
    <row r="408600"/>
    <row r="408601"/>
    <row r="408602"/>
    <row r="408603"/>
    <row r="408604"/>
    <row r="408605"/>
    <row r="408606"/>
    <row r="408607"/>
    <row r="408608"/>
    <row r="408609"/>
    <row r="408610"/>
    <row r="408611"/>
    <row r="408612"/>
    <row r="408613"/>
    <row r="408614"/>
    <row r="408615"/>
    <row r="408616"/>
    <row r="408617"/>
    <row r="408618"/>
    <row r="408619"/>
    <row r="408620"/>
    <row r="408621"/>
    <row r="408622"/>
    <row r="408623"/>
    <row r="408624"/>
    <row r="408625"/>
    <row r="408626"/>
    <row r="408627"/>
    <row r="408628"/>
    <row r="408629"/>
    <row r="408630"/>
    <row r="408631"/>
    <row r="408632"/>
    <row r="408633"/>
    <row r="408634"/>
    <row r="408635"/>
    <row r="408636"/>
    <row r="408637"/>
    <row r="408638"/>
    <row r="408639"/>
    <row r="408640"/>
    <row r="408641"/>
    <row r="408642"/>
    <row r="408643"/>
    <row r="408644"/>
    <row r="408645"/>
    <row r="408646"/>
    <row r="408647"/>
    <row r="408648"/>
    <row r="408649"/>
    <row r="408650"/>
    <row r="408651"/>
    <row r="408652"/>
    <row r="408653"/>
    <row r="408654"/>
    <row r="408655"/>
    <row r="408656"/>
    <row r="408657"/>
    <row r="408658"/>
    <row r="408659"/>
    <row r="408660"/>
    <row r="408661"/>
    <row r="408662"/>
    <row r="408663"/>
    <row r="408664"/>
    <row r="408665"/>
    <row r="408666"/>
    <row r="408667"/>
    <row r="408668"/>
    <row r="408669"/>
    <row r="408670"/>
    <row r="408671"/>
    <row r="408672"/>
    <row r="408673"/>
    <row r="408674"/>
    <row r="408675"/>
    <row r="408676"/>
    <row r="408677"/>
    <row r="408678"/>
    <row r="408679"/>
    <row r="408680"/>
    <row r="408681"/>
    <row r="408682"/>
    <row r="408683"/>
    <row r="408684"/>
    <row r="408685"/>
    <row r="408686"/>
    <row r="408687"/>
    <row r="408688"/>
    <row r="408689"/>
    <row r="408690"/>
    <row r="408691"/>
    <row r="408692"/>
    <row r="408693"/>
    <row r="408694"/>
    <row r="408695"/>
    <row r="408696"/>
    <row r="408697"/>
    <row r="408698"/>
    <row r="408699"/>
    <row r="408700"/>
    <row r="408701"/>
    <row r="408702"/>
    <row r="408703"/>
    <row r="408704"/>
    <row r="408705"/>
    <row r="408706"/>
    <row r="408707"/>
    <row r="408708"/>
    <row r="408709"/>
    <row r="408710"/>
    <row r="408711"/>
    <row r="408712"/>
    <row r="408713"/>
    <row r="408714"/>
    <row r="408715"/>
    <row r="408716"/>
    <row r="408717"/>
    <row r="408718"/>
    <row r="408719"/>
    <row r="408720"/>
    <row r="408721"/>
    <row r="408722"/>
    <row r="408723"/>
    <row r="408724"/>
    <row r="408725"/>
    <row r="408726"/>
    <row r="408727"/>
    <row r="408728"/>
    <row r="408729"/>
    <row r="408730"/>
    <row r="408731"/>
    <row r="408732"/>
    <row r="408733"/>
    <row r="408734"/>
    <row r="408735"/>
    <row r="408736"/>
    <row r="408737"/>
    <row r="408738"/>
    <row r="408739"/>
    <row r="408740"/>
    <row r="408741"/>
    <row r="408742"/>
    <row r="408743"/>
    <row r="408744"/>
    <row r="408745"/>
    <row r="408746"/>
    <row r="408747"/>
    <row r="408748"/>
    <row r="408749"/>
    <row r="408750"/>
    <row r="408751"/>
    <row r="408752"/>
    <row r="408753"/>
    <row r="408754"/>
    <row r="408755"/>
    <row r="408756"/>
    <row r="408757"/>
    <row r="408758"/>
    <row r="408759"/>
    <row r="408760"/>
    <row r="408761"/>
    <row r="408762"/>
    <row r="408763"/>
    <row r="408764"/>
    <row r="408765"/>
    <row r="408766"/>
    <row r="408767"/>
    <row r="408768"/>
    <row r="408769"/>
    <row r="408770"/>
    <row r="408771"/>
    <row r="408772"/>
    <row r="408773"/>
    <row r="408774"/>
    <row r="408775"/>
    <row r="408776"/>
    <row r="408777"/>
    <row r="408778"/>
    <row r="408779"/>
    <row r="408780"/>
    <row r="408781"/>
    <row r="408782"/>
    <row r="408783"/>
    <row r="408784"/>
    <row r="408785"/>
    <row r="408786"/>
    <row r="408787"/>
    <row r="408788"/>
    <row r="408789"/>
    <row r="408790"/>
    <row r="408791"/>
    <row r="408792"/>
    <row r="408793"/>
    <row r="408794"/>
    <row r="408795"/>
    <row r="408796"/>
    <row r="408797"/>
    <row r="408798"/>
    <row r="408799"/>
    <row r="408800"/>
    <row r="408801"/>
    <row r="408802"/>
    <row r="408803"/>
    <row r="408804"/>
    <row r="408805"/>
    <row r="408806"/>
    <row r="408807"/>
    <row r="408808"/>
    <row r="408809"/>
    <row r="408810"/>
    <row r="408811"/>
    <row r="408812"/>
    <row r="408813"/>
    <row r="408814"/>
    <row r="408815"/>
    <row r="408816"/>
    <row r="408817"/>
    <row r="408818"/>
    <row r="408819"/>
    <row r="408820"/>
    <row r="408821"/>
    <row r="408822"/>
    <row r="408823"/>
    <row r="408824"/>
    <row r="408825"/>
    <row r="408826"/>
    <row r="408827"/>
    <row r="408828"/>
    <row r="408829"/>
    <row r="408830"/>
    <row r="408831"/>
    <row r="408832"/>
    <row r="408833"/>
    <row r="408834"/>
    <row r="408835"/>
    <row r="408836"/>
    <row r="408837"/>
    <row r="408838"/>
    <row r="408839"/>
    <row r="408840"/>
    <row r="408841"/>
    <row r="408842"/>
    <row r="408843"/>
    <row r="408844"/>
    <row r="408845"/>
    <row r="408846"/>
    <row r="408847"/>
    <row r="408848"/>
    <row r="408849"/>
    <row r="408850"/>
    <row r="408851"/>
    <row r="408852"/>
    <row r="408853"/>
    <row r="408854"/>
    <row r="408855"/>
    <row r="408856"/>
    <row r="408857"/>
    <row r="408858"/>
    <row r="408859"/>
    <row r="408860"/>
    <row r="408861"/>
    <row r="408862"/>
    <row r="408863"/>
    <row r="408864"/>
    <row r="408865"/>
    <row r="408866"/>
    <row r="408867"/>
    <row r="408868"/>
    <row r="408869"/>
    <row r="408870"/>
    <row r="408871"/>
    <row r="408872"/>
    <row r="408873"/>
    <row r="408874"/>
    <row r="408875"/>
    <row r="408876"/>
    <row r="408877"/>
    <row r="408878"/>
    <row r="408879"/>
    <row r="408880"/>
    <row r="408881"/>
    <row r="408882"/>
    <row r="408883"/>
    <row r="408884"/>
    <row r="408885"/>
    <row r="408886"/>
    <row r="408887"/>
    <row r="408888"/>
    <row r="408889"/>
    <row r="408890"/>
    <row r="408891"/>
    <row r="408892"/>
    <row r="408893"/>
    <row r="408894"/>
    <row r="408895"/>
    <row r="408896"/>
    <row r="408897"/>
    <row r="408898"/>
    <row r="408899"/>
    <row r="408900"/>
    <row r="408901"/>
    <row r="408902"/>
    <row r="408903"/>
    <row r="408904"/>
    <row r="408905"/>
    <row r="408906"/>
    <row r="408907"/>
    <row r="408908"/>
    <row r="408909"/>
    <row r="408910"/>
    <row r="408911"/>
    <row r="408912"/>
    <row r="408913"/>
    <row r="408914"/>
    <row r="408915"/>
    <row r="408916"/>
    <row r="408917"/>
    <row r="408918"/>
    <row r="408919"/>
    <row r="408920"/>
    <row r="408921"/>
    <row r="408922"/>
    <row r="408923"/>
    <row r="408924"/>
    <row r="408925"/>
    <row r="408926"/>
    <row r="408927"/>
    <row r="408928"/>
    <row r="408929"/>
    <row r="408930"/>
    <row r="408931"/>
    <row r="408932"/>
    <row r="408933"/>
    <row r="408934"/>
    <row r="408935"/>
    <row r="408936"/>
    <row r="408937"/>
    <row r="408938"/>
    <row r="408939"/>
    <row r="408940"/>
    <row r="408941"/>
    <row r="408942"/>
    <row r="408943"/>
    <row r="408944"/>
    <row r="408945"/>
    <row r="408946"/>
    <row r="408947"/>
    <row r="408948"/>
    <row r="408949"/>
    <row r="408950"/>
    <row r="408951"/>
    <row r="408952"/>
    <row r="408953"/>
    <row r="408954"/>
    <row r="408955"/>
    <row r="408956"/>
    <row r="408957"/>
    <row r="408958"/>
    <row r="408959"/>
    <row r="408960"/>
    <row r="408961"/>
    <row r="408962"/>
    <row r="408963"/>
    <row r="408964"/>
    <row r="408965"/>
    <row r="408966"/>
    <row r="408967"/>
    <row r="408968"/>
    <row r="408969"/>
    <row r="408970"/>
    <row r="408971"/>
    <row r="408972"/>
    <row r="408973"/>
    <row r="408974"/>
    <row r="408975"/>
    <row r="408976"/>
    <row r="408977"/>
    <row r="408978"/>
    <row r="408979"/>
    <row r="408980"/>
    <row r="408981"/>
    <row r="408982"/>
    <row r="408983"/>
    <row r="408984"/>
    <row r="408985"/>
    <row r="408986"/>
    <row r="408987"/>
    <row r="408988"/>
    <row r="408989"/>
    <row r="408990"/>
    <row r="408991"/>
    <row r="408992"/>
    <row r="408993"/>
    <row r="408994"/>
    <row r="408995"/>
    <row r="408996"/>
    <row r="408997"/>
    <row r="408998"/>
    <row r="408999"/>
    <row r="409000"/>
    <row r="409001"/>
    <row r="409002"/>
    <row r="409003"/>
    <row r="409004"/>
    <row r="409005"/>
    <row r="409006"/>
    <row r="409007"/>
    <row r="409008"/>
    <row r="409009"/>
    <row r="409010"/>
    <row r="409011"/>
    <row r="409012"/>
    <row r="409013"/>
    <row r="409014"/>
    <row r="409015"/>
    <row r="409016"/>
    <row r="409017"/>
    <row r="409018"/>
    <row r="409019"/>
    <row r="409020"/>
    <row r="409021"/>
    <row r="409022"/>
    <row r="409023"/>
    <row r="409024"/>
    <row r="409025"/>
    <row r="409026"/>
    <row r="409027"/>
    <row r="409028"/>
    <row r="409029"/>
    <row r="409030"/>
    <row r="409031"/>
    <row r="409032"/>
    <row r="409033"/>
    <row r="409034"/>
    <row r="409035"/>
    <row r="409036"/>
    <row r="409037"/>
    <row r="409038"/>
    <row r="409039"/>
    <row r="409040"/>
    <row r="409041"/>
    <row r="409042"/>
    <row r="409043"/>
    <row r="409044"/>
    <row r="409045"/>
    <row r="409046"/>
    <row r="409047"/>
    <row r="409048"/>
    <row r="409049"/>
    <row r="409050"/>
    <row r="409051"/>
    <row r="409052"/>
    <row r="409053"/>
    <row r="409054"/>
    <row r="409055"/>
    <row r="409056"/>
    <row r="409057"/>
    <row r="409058"/>
    <row r="409059"/>
    <row r="409060"/>
    <row r="409061"/>
    <row r="409062"/>
    <row r="409063"/>
    <row r="409064"/>
    <row r="409065"/>
    <row r="409066"/>
    <row r="409067"/>
    <row r="409068"/>
    <row r="409069"/>
    <row r="409070"/>
    <row r="409071"/>
    <row r="409072"/>
    <row r="409073"/>
    <row r="409074"/>
    <row r="409075"/>
    <row r="409076"/>
    <row r="409077"/>
    <row r="409078"/>
    <row r="409079"/>
    <row r="409080"/>
    <row r="409081"/>
    <row r="409082"/>
    <row r="409083"/>
    <row r="409084"/>
    <row r="409085"/>
    <row r="409086"/>
    <row r="409087"/>
    <row r="409088"/>
    <row r="409089"/>
    <row r="409090"/>
    <row r="409091"/>
    <row r="409092"/>
    <row r="409093"/>
    <row r="409094"/>
    <row r="409095"/>
    <row r="409096"/>
    <row r="409097"/>
    <row r="409098"/>
    <row r="409099"/>
    <row r="409100"/>
    <row r="409101"/>
    <row r="409102"/>
    <row r="409103"/>
    <row r="409104"/>
    <row r="409105"/>
    <row r="409106"/>
    <row r="409107"/>
    <row r="409108"/>
    <row r="409109"/>
    <row r="409110"/>
    <row r="409111"/>
    <row r="409112"/>
    <row r="409113"/>
    <row r="409114"/>
    <row r="409115"/>
    <row r="409116"/>
    <row r="409117"/>
    <row r="409118"/>
    <row r="409119"/>
    <row r="409120"/>
    <row r="409121"/>
    <row r="409122"/>
    <row r="409123"/>
    <row r="409124"/>
    <row r="409125"/>
    <row r="409126"/>
    <row r="409127"/>
    <row r="409128"/>
    <row r="409129"/>
    <row r="409130"/>
    <row r="409131"/>
    <row r="409132"/>
    <row r="409133"/>
    <row r="409134"/>
    <row r="409135"/>
    <row r="409136"/>
    <row r="409137"/>
    <row r="409138"/>
    <row r="409139"/>
    <row r="409140"/>
    <row r="409141"/>
    <row r="409142"/>
    <row r="409143"/>
    <row r="409144"/>
    <row r="409145"/>
    <row r="409146"/>
    <row r="409147"/>
    <row r="409148"/>
    <row r="409149"/>
    <row r="409150"/>
    <row r="409151"/>
    <row r="409152"/>
    <row r="409153"/>
    <row r="409154"/>
    <row r="409155"/>
    <row r="409156"/>
    <row r="409157"/>
    <row r="409158"/>
    <row r="409159"/>
    <row r="409160"/>
    <row r="409161"/>
    <row r="409162"/>
    <row r="409163"/>
    <row r="409164"/>
    <row r="409165"/>
    <row r="409166"/>
    <row r="409167"/>
    <row r="409168"/>
    <row r="409169"/>
    <row r="409170"/>
    <row r="409171"/>
    <row r="409172"/>
    <row r="409173"/>
    <row r="409174"/>
    <row r="409175"/>
    <row r="409176"/>
    <row r="409177"/>
    <row r="409178"/>
    <row r="409179"/>
    <row r="409180"/>
    <row r="409181"/>
    <row r="409182"/>
    <row r="409183"/>
    <row r="409184"/>
    <row r="409185"/>
    <row r="409186"/>
    <row r="409187"/>
    <row r="409188"/>
    <row r="409189"/>
    <row r="409190"/>
    <row r="409191"/>
    <row r="409192"/>
    <row r="409193"/>
    <row r="409194"/>
    <row r="409195"/>
    <row r="409196"/>
    <row r="409197"/>
    <row r="409198"/>
    <row r="409199"/>
    <row r="409200"/>
    <row r="409201"/>
    <row r="409202"/>
    <row r="409203"/>
    <row r="409204"/>
    <row r="409205"/>
    <row r="409206"/>
    <row r="409207"/>
    <row r="409208"/>
    <row r="409209"/>
    <row r="409210"/>
    <row r="409211"/>
    <row r="409212"/>
    <row r="409213"/>
    <row r="409214"/>
    <row r="409215"/>
    <row r="409216"/>
    <row r="409217"/>
    <row r="409218"/>
    <row r="409219"/>
    <row r="409220"/>
    <row r="409221"/>
    <row r="409222"/>
    <row r="409223"/>
    <row r="409224"/>
    <row r="409225"/>
    <row r="409226"/>
    <row r="409227"/>
    <row r="409228"/>
    <row r="409229"/>
    <row r="409230"/>
    <row r="409231"/>
    <row r="409232"/>
    <row r="409233"/>
    <row r="409234"/>
    <row r="409235"/>
    <row r="409236"/>
    <row r="409237"/>
    <row r="409238"/>
    <row r="409239"/>
    <row r="409240"/>
    <row r="409241"/>
    <row r="409242"/>
    <row r="409243"/>
    <row r="409244"/>
    <row r="409245"/>
    <row r="409246"/>
    <row r="409247"/>
    <row r="409248"/>
    <row r="409249"/>
    <row r="409250"/>
    <row r="409251"/>
    <row r="409252"/>
    <row r="409253"/>
    <row r="409254"/>
    <row r="409255"/>
    <row r="409256"/>
    <row r="409257"/>
    <row r="409258"/>
    <row r="409259"/>
    <row r="409260"/>
    <row r="409261"/>
    <row r="409262"/>
    <row r="409263"/>
    <row r="409264"/>
    <row r="409265"/>
    <row r="409266"/>
    <row r="409267"/>
    <row r="409268"/>
    <row r="409269"/>
    <row r="409270"/>
    <row r="409271"/>
    <row r="409272"/>
    <row r="409273"/>
    <row r="409274"/>
    <row r="409275"/>
    <row r="409276"/>
    <row r="409277"/>
    <row r="409278"/>
    <row r="409279"/>
    <row r="409280"/>
    <row r="409281"/>
    <row r="409282"/>
    <row r="409283"/>
    <row r="409284"/>
    <row r="409285"/>
    <row r="409286"/>
    <row r="409287"/>
    <row r="409288"/>
    <row r="409289"/>
    <row r="409290"/>
    <row r="409291"/>
    <row r="409292"/>
    <row r="409293"/>
    <row r="409294"/>
    <row r="409295"/>
    <row r="409296"/>
    <row r="409297"/>
    <row r="409298"/>
    <row r="409299"/>
    <row r="409300"/>
    <row r="409301"/>
    <row r="409302"/>
    <row r="409303"/>
    <row r="409304"/>
    <row r="409305"/>
    <row r="409306"/>
    <row r="409307"/>
    <row r="409308"/>
    <row r="409309"/>
    <row r="409310"/>
    <row r="409311"/>
    <row r="409312"/>
    <row r="409313"/>
    <row r="409314"/>
    <row r="409315"/>
    <row r="409316"/>
    <row r="409317"/>
    <row r="409318"/>
    <row r="409319"/>
    <row r="409320"/>
    <row r="409321"/>
    <row r="409322"/>
    <row r="409323"/>
    <row r="409324"/>
    <row r="409325"/>
    <row r="409326"/>
    <row r="409327"/>
    <row r="409328"/>
    <row r="409329"/>
    <row r="409330"/>
    <row r="409331"/>
    <row r="409332"/>
    <row r="409333"/>
    <row r="409334"/>
    <row r="409335"/>
    <row r="409336"/>
    <row r="409337"/>
    <row r="409338"/>
    <row r="409339"/>
    <row r="409340"/>
    <row r="409341"/>
    <row r="409342"/>
    <row r="409343"/>
    <row r="409344"/>
    <row r="409345"/>
    <row r="409346"/>
    <row r="409347"/>
    <row r="409348"/>
    <row r="409349"/>
    <row r="409350"/>
    <row r="409351"/>
    <row r="409352"/>
    <row r="409353"/>
    <row r="409354"/>
    <row r="409355"/>
    <row r="409356"/>
    <row r="409357"/>
    <row r="409358"/>
    <row r="409359"/>
    <row r="409360"/>
    <row r="409361"/>
    <row r="409362"/>
    <row r="409363"/>
    <row r="409364"/>
    <row r="409365"/>
    <row r="409366"/>
    <row r="409367"/>
    <row r="409368"/>
    <row r="409369"/>
    <row r="409370"/>
    <row r="409371"/>
    <row r="409372"/>
    <row r="409373"/>
    <row r="409374"/>
    <row r="409375"/>
    <row r="409376"/>
    <row r="409377"/>
    <row r="409378"/>
    <row r="409379"/>
    <row r="409380"/>
    <row r="409381"/>
    <row r="409382"/>
    <row r="409383"/>
    <row r="409384"/>
    <row r="409385"/>
    <row r="409386"/>
    <row r="409387"/>
    <row r="409388"/>
    <row r="409389"/>
    <row r="409390"/>
    <row r="409391"/>
    <row r="409392"/>
    <row r="409393"/>
    <row r="409394"/>
    <row r="409395"/>
    <row r="409396"/>
    <row r="409397"/>
    <row r="409398"/>
    <row r="409399"/>
    <row r="409400"/>
    <row r="409401"/>
    <row r="409402"/>
    <row r="409403"/>
    <row r="409404"/>
    <row r="409405"/>
    <row r="409406"/>
    <row r="409407"/>
    <row r="409408"/>
    <row r="409409"/>
    <row r="409410"/>
    <row r="409411"/>
    <row r="409412"/>
    <row r="409413"/>
    <row r="409414"/>
    <row r="409415"/>
    <row r="409416"/>
    <row r="409417"/>
    <row r="409418"/>
    <row r="409419"/>
    <row r="409420"/>
    <row r="409421"/>
    <row r="409422"/>
    <row r="409423"/>
    <row r="409424"/>
    <row r="409425"/>
    <row r="409426"/>
    <row r="409427"/>
    <row r="409428"/>
    <row r="409429"/>
    <row r="409430"/>
    <row r="409431"/>
    <row r="409432"/>
    <row r="409433"/>
    <row r="409434"/>
    <row r="409435"/>
    <row r="409436"/>
    <row r="409437"/>
    <row r="409438"/>
    <row r="409439"/>
    <row r="409440"/>
    <row r="409441"/>
    <row r="409442"/>
    <row r="409443"/>
    <row r="409444"/>
    <row r="409445"/>
    <row r="409446"/>
    <row r="409447"/>
    <row r="409448"/>
    <row r="409449"/>
    <row r="409450"/>
    <row r="409451"/>
    <row r="409452"/>
    <row r="409453"/>
    <row r="409454"/>
    <row r="409455"/>
    <row r="409456"/>
    <row r="409457"/>
    <row r="409458"/>
    <row r="409459"/>
    <row r="409460"/>
    <row r="409461"/>
    <row r="409462"/>
    <row r="409463"/>
    <row r="409464"/>
    <row r="409465"/>
    <row r="409466"/>
    <row r="409467"/>
    <row r="409468"/>
    <row r="409469"/>
    <row r="409470"/>
    <row r="409471"/>
    <row r="409472"/>
    <row r="409473"/>
    <row r="409474"/>
    <row r="409475"/>
    <row r="409476"/>
    <row r="409477"/>
    <row r="409478"/>
    <row r="409479"/>
    <row r="409480"/>
    <row r="409481"/>
    <row r="409482"/>
    <row r="409483"/>
    <row r="409484"/>
    <row r="409485"/>
    <row r="409486"/>
    <row r="409487"/>
    <row r="409488"/>
    <row r="409489"/>
    <row r="409490"/>
    <row r="409491"/>
    <row r="409492"/>
    <row r="409493"/>
    <row r="409494"/>
    <row r="409495"/>
    <row r="409496"/>
    <row r="409497"/>
    <row r="409498"/>
    <row r="409499"/>
    <row r="409500"/>
    <row r="409501"/>
    <row r="409502"/>
    <row r="409503"/>
    <row r="409504"/>
    <row r="409505"/>
    <row r="409506"/>
    <row r="409507"/>
    <row r="409508"/>
    <row r="409509"/>
    <row r="409510"/>
    <row r="409511"/>
    <row r="409512"/>
    <row r="409513"/>
    <row r="409514"/>
    <row r="409515"/>
    <row r="409516"/>
    <row r="409517"/>
    <row r="409518"/>
    <row r="409519"/>
    <row r="409520"/>
    <row r="409521"/>
    <row r="409522"/>
    <row r="409523"/>
    <row r="409524"/>
    <row r="409525"/>
    <row r="409526"/>
    <row r="409527"/>
    <row r="409528"/>
    <row r="409529"/>
    <row r="409530"/>
    <row r="409531"/>
    <row r="409532"/>
    <row r="409533"/>
    <row r="409534"/>
    <row r="409535"/>
    <row r="409536"/>
    <row r="409537"/>
    <row r="409538"/>
    <row r="409539"/>
    <row r="409540"/>
    <row r="409541"/>
    <row r="409542"/>
    <row r="409543"/>
    <row r="409544"/>
    <row r="409545"/>
    <row r="409546"/>
    <row r="409547"/>
    <row r="409548"/>
    <row r="409549"/>
    <row r="409550"/>
    <row r="409551"/>
    <row r="409552"/>
    <row r="409553"/>
    <row r="409554"/>
    <row r="409555"/>
    <row r="409556"/>
    <row r="409557"/>
    <row r="409558"/>
    <row r="409559"/>
    <row r="409560"/>
    <row r="409561"/>
    <row r="409562"/>
    <row r="409563"/>
    <row r="409564"/>
    <row r="409565"/>
    <row r="409566"/>
    <row r="409567"/>
    <row r="409568"/>
    <row r="409569"/>
    <row r="409570"/>
    <row r="409571"/>
    <row r="409572"/>
    <row r="409573"/>
    <row r="409574"/>
    <row r="409575"/>
    <row r="409576"/>
    <row r="409577"/>
    <row r="409578"/>
    <row r="409579"/>
    <row r="409580"/>
    <row r="409581"/>
    <row r="409582"/>
    <row r="409583"/>
    <row r="409584"/>
    <row r="409585"/>
    <row r="409586"/>
    <row r="409587"/>
    <row r="409588"/>
    <row r="409589"/>
    <row r="409590"/>
    <row r="409591"/>
    <row r="409592"/>
    <row r="409593"/>
    <row r="409594"/>
    <row r="409595"/>
    <row r="409596"/>
    <row r="409597"/>
    <row r="409598"/>
    <row r="409599"/>
    <row r="409600"/>
    <row r="409601"/>
    <row r="409602"/>
    <row r="409603"/>
    <row r="409604"/>
    <row r="409605"/>
    <row r="409606"/>
    <row r="409607"/>
    <row r="409608"/>
    <row r="409609"/>
    <row r="409610"/>
    <row r="409611"/>
    <row r="409612"/>
    <row r="409613"/>
    <row r="409614"/>
    <row r="409615"/>
    <row r="409616"/>
    <row r="409617"/>
    <row r="409618"/>
    <row r="409619"/>
    <row r="409620"/>
    <row r="409621"/>
    <row r="409622"/>
    <row r="409623"/>
    <row r="409624"/>
    <row r="409625"/>
    <row r="409626"/>
    <row r="409627"/>
    <row r="409628"/>
    <row r="409629"/>
    <row r="409630"/>
    <row r="409631"/>
    <row r="409632"/>
    <row r="409633"/>
    <row r="409634"/>
    <row r="409635"/>
    <row r="409636"/>
    <row r="409637"/>
    <row r="409638"/>
    <row r="409639"/>
    <row r="409640"/>
    <row r="409641"/>
    <row r="409642"/>
    <row r="409643"/>
    <row r="409644"/>
    <row r="409645"/>
    <row r="409646"/>
    <row r="409647"/>
    <row r="409648"/>
    <row r="409649"/>
    <row r="409650"/>
    <row r="409651"/>
    <row r="409652"/>
    <row r="409653"/>
    <row r="409654"/>
    <row r="409655"/>
    <row r="409656"/>
    <row r="409657"/>
    <row r="409658"/>
    <row r="409659"/>
    <row r="409660"/>
    <row r="409661"/>
    <row r="409662"/>
    <row r="409663"/>
    <row r="409664"/>
    <row r="409665"/>
    <row r="409666"/>
    <row r="409667"/>
    <row r="409668"/>
    <row r="409669"/>
    <row r="409670"/>
    <row r="409671"/>
    <row r="409672"/>
    <row r="409673"/>
    <row r="409674"/>
    <row r="409675"/>
    <row r="409676"/>
    <row r="409677"/>
    <row r="409678"/>
    <row r="409679"/>
    <row r="409680"/>
    <row r="409681"/>
    <row r="409682"/>
    <row r="409683"/>
    <row r="409684"/>
    <row r="409685"/>
    <row r="409686"/>
    <row r="409687"/>
    <row r="409688"/>
    <row r="409689"/>
    <row r="409690"/>
    <row r="409691"/>
    <row r="409692"/>
    <row r="409693"/>
    <row r="409694"/>
    <row r="409695"/>
    <row r="409696"/>
    <row r="409697"/>
    <row r="409698"/>
    <row r="409699"/>
    <row r="409700"/>
    <row r="409701"/>
    <row r="409702"/>
    <row r="409703"/>
    <row r="409704"/>
    <row r="409705"/>
    <row r="409706"/>
    <row r="409707"/>
    <row r="409708"/>
    <row r="409709"/>
    <row r="409710"/>
    <row r="409711"/>
    <row r="409712"/>
    <row r="409713"/>
    <row r="409714"/>
    <row r="409715"/>
    <row r="409716"/>
    <row r="409717"/>
    <row r="409718"/>
    <row r="409719"/>
    <row r="409720"/>
    <row r="409721"/>
    <row r="409722"/>
    <row r="409723"/>
    <row r="409724"/>
    <row r="409725"/>
    <row r="409726"/>
    <row r="409727"/>
    <row r="409728"/>
    <row r="409729"/>
    <row r="409730"/>
    <row r="409731"/>
    <row r="409732"/>
    <row r="409733"/>
    <row r="409734"/>
    <row r="409735"/>
    <row r="409736"/>
    <row r="409737"/>
    <row r="409738"/>
    <row r="409739"/>
    <row r="409740"/>
    <row r="409741"/>
    <row r="409742"/>
    <row r="409743"/>
    <row r="409744"/>
    <row r="409745"/>
    <row r="409746"/>
    <row r="409747"/>
    <row r="409748"/>
    <row r="409749"/>
    <row r="409750"/>
    <row r="409751"/>
    <row r="409752"/>
    <row r="409753"/>
    <row r="409754"/>
    <row r="409755"/>
    <row r="409756"/>
    <row r="409757"/>
    <row r="409758"/>
    <row r="409759"/>
    <row r="409760"/>
    <row r="409761"/>
    <row r="409762"/>
    <row r="409763"/>
    <row r="409764"/>
    <row r="409765"/>
    <row r="409766"/>
    <row r="409767"/>
    <row r="409768"/>
    <row r="409769"/>
    <row r="409770"/>
    <row r="409771"/>
    <row r="409772"/>
    <row r="409773"/>
    <row r="409774"/>
    <row r="409775"/>
    <row r="409776"/>
    <row r="409777"/>
    <row r="409778"/>
    <row r="409779"/>
    <row r="409780"/>
    <row r="409781"/>
    <row r="409782"/>
    <row r="409783"/>
    <row r="409784"/>
    <row r="409785"/>
    <row r="409786"/>
    <row r="409787"/>
    <row r="409788"/>
    <row r="409789"/>
    <row r="409790"/>
    <row r="409791"/>
    <row r="409792"/>
    <row r="409793"/>
    <row r="409794"/>
    <row r="409795"/>
    <row r="409796"/>
    <row r="409797"/>
    <row r="409798"/>
    <row r="409799"/>
    <row r="409800"/>
    <row r="409801"/>
    <row r="409802"/>
    <row r="409803"/>
    <row r="409804"/>
    <row r="409805"/>
    <row r="409806"/>
    <row r="409807"/>
    <row r="409808"/>
    <row r="409809"/>
    <row r="409810"/>
    <row r="409811"/>
    <row r="409812"/>
    <row r="409813"/>
    <row r="409814"/>
    <row r="409815"/>
    <row r="409816"/>
    <row r="409817"/>
    <row r="409818"/>
    <row r="409819"/>
    <row r="409820"/>
    <row r="409821"/>
    <row r="409822"/>
    <row r="409823"/>
    <row r="409824"/>
    <row r="409825"/>
    <row r="409826"/>
    <row r="409827"/>
    <row r="409828"/>
    <row r="409829"/>
    <row r="409830"/>
    <row r="409831"/>
    <row r="409832"/>
    <row r="409833"/>
    <row r="409834"/>
    <row r="409835"/>
    <row r="409836"/>
    <row r="409837"/>
    <row r="409838"/>
    <row r="409839"/>
    <row r="409840"/>
    <row r="409841"/>
    <row r="409842"/>
    <row r="409843"/>
    <row r="409844"/>
    <row r="409845"/>
    <row r="409846"/>
    <row r="409847"/>
    <row r="409848"/>
    <row r="409849"/>
    <row r="409850"/>
    <row r="409851"/>
    <row r="409852"/>
    <row r="409853"/>
    <row r="409854"/>
    <row r="409855"/>
    <row r="409856"/>
    <row r="409857"/>
    <row r="409858"/>
    <row r="409859"/>
    <row r="409860"/>
    <row r="409861"/>
    <row r="409862"/>
    <row r="409863"/>
    <row r="409864"/>
    <row r="409865"/>
    <row r="409866"/>
    <row r="409867"/>
    <row r="409868"/>
    <row r="409869"/>
    <row r="409870"/>
    <row r="409871"/>
    <row r="409872"/>
    <row r="409873"/>
    <row r="409874"/>
    <row r="409875"/>
    <row r="409876"/>
    <row r="409877"/>
    <row r="409878"/>
    <row r="409879"/>
    <row r="409880"/>
    <row r="409881"/>
    <row r="409882"/>
    <row r="409883"/>
    <row r="409884"/>
    <row r="409885"/>
    <row r="409886"/>
    <row r="409887"/>
    <row r="409888"/>
    <row r="409889"/>
    <row r="409890"/>
    <row r="409891"/>
    <row r="409892"/>
    <row r="409893"/>
    <row r="409894"/>
    <row r="409895"/>
    <row r="409896"/>
    <row r="409897"/>
    <row r="409898"/>
    <row r="409899"/>
    <row r="409900"/>
    <row r="409901"/>
    <row r="409902"/>
    <row r="409903"/>
    <row r="409904"/>
    <row r="409905"/>
    <row r="409906"/>
    <row r="409907"/>
    <row r="409908"/>
    <row r="409909"/>
    <row r="409910"/>
    <row r="409911"/>
    <row r="409912"/>
    <row r="409913"/>
    <row r="409914"/>
    <row r="409915"/>
    <row r="409916"/>
    <row r="409917"/>
    <row r="409918"/>
    <row r="409919"/>
    <row r="409920"/>
    <row r="409921"/>
    <row r="409922"/>
    <row r="409923"/>
    <row r="409924"/>
    <row r="409925"/>
    <row r="409926"/>
    <row r="409927"/>
    <row r="409928"/>
    <row r="409929"/>
    <row r="409930"/>
    <row r="409931"/>
    <row r="409932"/>
    <row r="409933"/>
    <row r="409934"/>
    <row r="409935"/>
    <row r="409936"/>
    <row r="409937"/>
    <row r="409938"/>
    <row r="409939"/>
    <row r="409940"/>
    <row r="409941"/>
    <row r="409942"/>
    <row r="409943"/>
    <row r="409944"/>
    <row r="409945"/>
    <row r="409946"/>
    <row r="409947"/>
    <row r="409948"/>
    <row r="409949"/>
    <row r="409950"/>
    <row r="409951"/>
    <row r="409952"/>
    <row r="409953"/>
    <row r="409954"/>
    <row r="409955"/>
    <row r="409956"/>
    <row r="409957"/>
    <row r="409958"/>
    <row r="409959"/>
    <row r="409960"/>
    <row r="409961"/>
    <row r="409962"/>
    <row r="409963"/>
    <row r="409964"/>
    <row r="409965"/>
    <row r="409966"/>
    <row r="409967"/>
    <row r="409968"/>
    <row r="409969"/>
    <row r="409970"/>
    <row r="409971"/>
    <row r="409972"/>
    <row r="409973"/>
    <row r="409974"/>
    <row r="409975"/>
    <row r="409976"/>
    <row r="409977"/>
    <row r="409978"/>
    <row r="409979"/>
    <row r="409980"/>
    <row r="409981"/>
    <row r="409982"/>
    <row r="409983"/>
    <row r="409984"/>
    <row r="409985"/>
    <row r="409986"/>
    <row r="409987"/>
    <row r="409988"/>
    <row r="409989"/>
    <row r="409990"/>
    <row r="409991"/>
    <row r="409992"/>
    <row r="409993"/>
    <row r="409994"/>
    <row r="409995"/>
    <row r="409996"/>
    <row r="409997"/>
    <row r="409998"/>
    <row r="409999"/>
    <row r="410000"/>
    <row r="410001"/>
    <row r="410002"/>
    <row r="410003"/>
    <row r="410004"/>
    <row r="410005"/>
    <row r="410006"/>
    <row r="410007"/>
    <row r="410008"/>
    <row r="410009"/>
    <row r="410010"/>
    <row r="410011"/>
    <row r="410012"/>
    <row r="410013"/>
    <row r="410014"/>
    <row r="410015"/>
    <row r="410016"/>
    <row r="410017"/>
    <row r="410018"/>
    <row r="410019"/>
    <row r="410020"/>
    <row r="410021"/>
    <row r="410022"/>
    <row r="410023"/>
    <row r="410024"/>
    <row r="410025"/>
    <row r="410026"/>
    <row r="410027"/>
    <row r="410028"/>
    <row r="410029"/>
    <row r="410030"/>
    <row r="410031"/>
    <row r="410032"/>
    <row r="410033"/>
    <row r="410034"/>
    <row r="410035"/>
    <row r="410036"/>
    <row r="410037"/>
    <row r="410038"/>
    <row r="410039"/>
    <row r="410040"/>
    <row r="410041"/>
    <row r="410042"/>
    <row r="410043"/>
    <row r="410044"/>
    <row r="410045"/>
    <row r="410046"/>
    <row r="410047"/>
    <row r="410048"/>
    <row r="410049"/>
    <row r="410050"/>
    <row r="410051"/>
    <row r="410052"/>
    <row r="410053"/>
    <row r="410054"/>
    <row r="410055"/>
    <row r="410056"/>
    <row r="410057"/>
    <row r="410058"/>
    <row r="410059"/>
    <row r="410060"/>
    <row r="410061"/>
    <row r="410062"/>
    <row r="410063"/>
    <row r="410064"/>
    <row r="410065"/>
    <row r="410066"/>
    <row r="410067"/>
    <row r="410068"/>
    <row r="410069"/>
    <row r="410070"/>
    <row r="410071"/>
    <row r="410072"/>
    <row r="410073"/>
    <row r="410074"/>
    <row r="410075"/>
    <row r="410076"/>
    <row r="410077"/>
    <row r="410078"/>
    <row r="410079"/>
    <row r="410080"/>
    <row r="410081"/>
    <row r="410082"/>
    <row r="410083"/>
    <row r="410084"/>
    <row r="410085"/>
    <row r="410086"/>
    <row r="410087"/>
    <row r="410088"/>
    <row r="410089"/>
    <row r="410090"/>
    <row r="410091"/>
    <row r="410092"/>
    <row r="410093"/>
    <row r="410094"/>
    <row r="410095"/>
    <row r="410096"/>
    <row r="410097"/>
    <row r="410098"/>
    <row r="410099"/>
    <row r="410100"/>
    <row r="410101"/>
    <row r="410102"/>
    <row r="410103"/>
    <row r="410104"/>
    <row r="410105"/>
    <row r="410106"/>
    <row r="410107"/>
    <row r="410108"/>
    <row r="410109"/>
    <row r="410110"/>
    <row r="410111"/>
    <row r="410112"/>
    <row r="410113"/>
    <row r="410114"/>
    <row r="410115"/>
    <row r="410116"/>
    <row r="410117"/>
    <row r="410118"/>
    <row r="410119"/>
    <row r="410120"/>
    <row r="410121"/>
    <row r="410122"/>
    <row r="410123"/>
    <row r="410124"/>
    <row r="410125"/>
    <row r="410126"/>
    <row r="410127"/>
    <row r="410128"/>
    <row r="410129"/>
    <row r="410130"/>
    <row r="410131"/>
    <row r="410132"/>
    <row r="410133"/>
    <row r="410134"/>
    <row r="410135"/>
    <row r="410136"/>
    <row r="410137"/>
    <row r="410138"/>
    <row r="410139"/>
    <row r="410140"/>
    <row r="410141"/>
    <row r="410142"/>
    <row r="410143"/>
    <row r="410144"/>
    <row r="410145"/>
    <row r="410146"/>
    <row r="410147"/>
    <row r="410148"/>
    <row r="410149"/>
    <row r="410150"/>
    <row r="410151"/>
    <row r="410152"/>
    <row r="410153"/>
    <row r="410154"/>
    <row r="410155"/>
    <row r="410156"/>
    <row r="410157"/>
    <row r="410158"/>
    <row r="410159"/>
    <row r="410160"/>
    <row r="410161"/>
    <row r="410162"/>
    <row r="410163"/>
    <row r="410164"/>
    <row r="410165"/>
    <row r="410166"/>
    <row r="410167"/>
    <row r="410168"/>
    <row r="410169"/>
    <row r="410170"/>
    <row r="410171"/>
    <row r="410172"/>
    <row r="410173"/>
    <row r="410174"/>
    <row r="410175"/>
    <row r="410176"/>
    <row r="410177"/>
    <row r="410178"/>
    <row r="410179"/>
    <row r="410180"/>
    <row r="410181"/>
    <row r="410182"/>
    <row r="410183"/>
    <row r="410184"/>
    <row r="410185"/>
    <row r="410186"/>
    <row r="410187"/>
    <row r="410188"/>
    <row r="410189"/>
    <row r="410190"/>
    <row r="410191"/>
    <row r="410192"/>
    <row r="410193"/>
    <row r="410194"/>
    <row r="410195"/>
    <row r="410196"/>
    <row r="410197"/>
    <row r="410198"/>
    <row r="410199"/>
    <row r="410200"/>
    <row r="410201"/>
    <row r="410202"/>
    <row r="410203"/>
    <row r="410204"/>
    <row r="410205"/>
    <row r="410206"/>
    <row r="410207"/>
    <row r="410208"/>
    <row r="410209"/>
    <row r="410210"/>
    <row r="410211"/>
    <row r="410212"/>
    <row r="410213"/>
    <row r="410214"/>
    <row r="410215"/>
    <row r="410216"/>
    <row r="410217"/>
    <row r="410218"/>
    <row r="410219"/>
    <row r="410220"/>
    <row r="410221"/>
    <row r="410222"/>
    <row r="410223"/>
    <row r="410224"/>
    <row r="410225"/>
    <row r="410226"/>
    <row r="410227"/>
    <row r="410228"/>
    <row r="410229"/>
    <row r="410230"/>
    <row r="410231"/>
    <row r="410232"/>
    <row r="410233"/>
    <row r="410234"/>
    <row r="410235"/>
    <row r="410236"/>
    <row r="410237"/>
    <row r="410238"/>
    <row r="410239"/>
    <row r="410240"/>
    <row r="410241"/>
    <row r="410242"/>
    <row r="410243"/>
    <row r="410244"/>
    <row r="410245"/>
    <row r="410246"/>
    <row r="410247"/>
    <row r="410248"/>
    <row r="410249"/>
    <row r="410250"/>
    <row r="410251"/>
    <row r="410252"/>
    <row r="410253"/>
    <row r="410254"/>
    <row r="410255"/>
    <row r="410256"/>
    <row r="410257"/>
    <row r="410258"/>
    <row r="410259"/>
    <row r="410260"/>
    <row r="410261"/>
    <row r="410262"/>
    <row r="410263"/>
    <row r="410264"/>
    <row r="410265"/>
    <row r="410266"/>
    <row r="410267"/>
    <row r="410268"/>
    <row r="410269"/>
    <row r="410270"/>
    <row r="410271"/>
    <row r="410272"/>
    <row r="410273"/>
    <row r="410274"/>
    <row r="410275"/>
    <row r="410276"/>
    <row r="410277"/>
    <row r="410278"/>
    <row r="410279"/>
    <row r="410280"/>
    <row r="410281"/>
    <row r="410282"/>
    <row r="410283"/>
    <row r="410284"/>
    <row r="410285"/>
    <row r="410286"/>
    <row r="410287"/>
    <row r="410288"/>
    <row r="410289"/>
    <row r="410290"/>
    <row r="410291"/>
    <row r="410292"/>
    <row r="410293"/>
    <row r="410294"/>
    <row r="410295"/>
    <row r="410296"/>
    <row r="410297"/>
    <row r="410298"/>
    <row r="410299"/>
    <row r="410300"/>
    <row r="410301"/>
    <row r="410302"/>
    <row r="410303"/>
    <row r="410304"/>
    <row r="410305"/>
    <row r="410306"/>
    <row r="410307"/>
    <row r="410308"/>
    <row r="410309"/>
    <row r="410310"/>
    <row r="410311"/>
    <row r="410312"/>
    <row r="410313"/>
    <row r="410314"/>
    <row r="410315"/>
    <row r="410316"/>
    <row r="410317"/>
    <row r="410318"/>
    <row r="410319"/>
    <row r="410320"/>
    <row r="410321"/>
    <row r="410322"/>
    <row r="410323"/>
    <row r="410324"/>
    <row r="410325"/>
    <row r="410326"/>
    <row r="410327"/>
    <row r="410328"/>
    <row r="410329"/>
    <row r="410330"/>
    <row r="410331"/>
    <row r="410332"/>
    <row r="410333"/>
    <row r="410334"/>
    <row r="410335"/>
    <row r="410336"/>
    <row r="410337"/>
    <row r="410338"/>
    <row r="410339"/>
    <row r="410340"/>
    <row r="410341"/>
    <row r="410342"/>
    <row r="410343"/>
    <row r="410344"/>
    <row r="410345"/>
    <row r="410346"/>
    <row r="410347"/>
    <row r="410348"/>
    <row r="410349"/>
    <row r="410350"/>
    <row r="410351"/>
    <row r="410352"/>
    <row r="410353"/>
    <row r="410354"/>
    <row r="410355"/>
    <row r="410356"/>
    <row r="410357"/>
    <row r="410358"/>
    <row r="410359"/>
    <row r="410360"/>
    <row r="410361"/>
    <row r="410362"/>
    <row r="410363"/>
    <row r="410364"/>
    <row r="410365"/>
    <row r="410366"/>
    <row r="410367"/>
    <row r="410368"/>
    <row r="410369"/>
    <row r="410370"/>
    <row r="410371"/>
    <row r="410372"/>
    <row r="410373"/>
    <row r="410374"/>
    <row r="410375"/>
    <row r="410376"/>
    <row r="410377"/>
    <row r="410378"/>
    <row r="410379"/>
    <row r="410380"/>
    <row r="410381"/>
    <row r="410382"/>
    <row r="410383"/>
    <row r="410384"/>
    <row r="410385"/>
    <row r="410386"/>
    <row r="410387"/>
    <row r="410388"/>
    <row r="410389"/>
    <row r="410390"/>
    <row r="410391"/>
    <row r="410392"/>
    <row r="410393"/>
    <row r="410394"/>
    <row r="410395"/>
    <row r="410396"/>
    <row r="410397"/>
    <row r="410398"/>
    <row r="410399"/>
    <row r="410400"/>
    <row r="410401"/>
    <row r="410402"/>
    <row r="410403"/>
    <row r="410404"/>
    <row r="410405"/>
    <row r="410406"/>
    <row r="410407"/>
    <row r="410408"/>
    <row r="410409"/>
    <row r="410410"/>
    <row r="410411"/>
    <row r="410412"/>
    <row r="410413"/>
    <row r="410414"/>
    <row r="410415"/>
    <row r="410416"/>
    <row r="410417"/>
    <row r="410418"/>
    <row r="410419"/>
    <row r="410420"/>
    <row r="410421"/>
    <row r="410422"/>
    <row r="410423"/>
    <row r="410424"/>
    <row r="410425"/>
    <row r="410426"/>
    <row r="410427"/>
    <row r="410428"/>
    <row r="410429"/>
    <row r="410430"/>
    <row r="410431"/>
    <row r="410432"/>
    <row r="410433"/>
    <row r="410434"/>
    <row r="410435"/>
    <row r="410436"/>
    <row r="410437"/>
    <row r="410438"/>
    <row r="410439"/>
    <row r="410440"/>
    <row r="410441"/>
    <row r="410442"/>
    <row r="410443"/>
    <row r="410444"/>
    <row r="410445"/>
    <row r="410446"/>
    <row r="410447"/>
    <row r="410448"/>
    <row r="410449"/>
    <row r="410450"/>
    <row r="410451"/>
    <row r="410452"/>
    <row r="410453"/>
    <row r="410454"/>
    <row r="410455"/>
    <row r="410456"/>
    <row r="410457"/>
    <row r="410458"/>
    <row r="410459"/>
    <row r="410460"/>
    <row r="410461"/>
    <row r="410462"/>
    <row r="410463"/>
    <row r="410464"/>
    <row r="410465"/>
    <row r="410466"/>
    <row r="410467"/>
    <row r="410468"/>
    <row r="410469"/>
    <row r="410470"/>
    <row r="410471"/>
    <row r="410472"/>
    <row r="410473"/>
    <row r="410474"/>
    <row r="410475"/>
    <row r="410476"/>
    <row r="410477"/>
    <row r="410478"/>
    <row r="410479"/>
    <row r="410480"/>
    <row r="410481"/>
    <row r="410482"/>
    <row r="410483"/>
    <row r="410484"/>
    <row r="410485"/>
    <row r="410486"/>
    <row r="410487"/>
    <row r="410488"/>
    <row r="410489"/>
    <row r="410490"/>
    <row r="410491"/>
    <row r="410492"/>
    <row r="410493"/>
    <row r="410494"/>
    <row r="410495"/>
    <row r="410496"/>
    <row r="410497"/>
    <row r="410498"/>
    <row r="410499"/>
    <row r="410500"/>
    <row r="410501"/>
    <row r="410502"/>
    <row r="410503"/>
    <row r="410504"/>
    <row r="410505"/>
    <row r="410506"/>
    <row r="410507"/>
    <row r="410508"/>
    <row r="410509"/>
    <row r="410510"/>
    <row r="410511"/>
    <row r="410512"/>
    <row r="410513"/>
    <row r="410514"/>
    <row r="410515"/>
    <row r="410516"/>
    <row r="410517"/>
    <row r="410518"/>
    <row r="410519"/>
    <row r="410520"/>
    <row r="410521"/>
    <row r="410522"/>
    <row r="410523"/>
    <row r="410524"/>
    <row r="410525"/>
    <row r="410526"/>
    <row r="410527"/>
    <row r="410528"/>
    <row r="410529"/>
    <row r="410530"/>
    <row r="410531"/>
    <row r="410532"/>
    <row r="410533"/>
    <row r="410534"/>
    <row r="410535"/>
    <row r="410536"/>
    <row r="410537"/>
    <row r="410538"/>
    <row r="410539"/>
    <row r="410540"/>
    <row r="410541"/>
    <row r="410542"/>
    <row r="410543"/>
    <row r="410544"/>
    <row r="410545"/>
    <row r="410546"/>
    <row r="410547"/>
    <row r="410548"/>
    <row r="410549"/>
    <row r="410550"/>
    <row r="410551"/>
    <row r="410552"/>
    <row r="410553"/>
    <row r="410554"/>
    <row r="410555"/>
    <row r="410556"/>
    <row r="410557"/>
    <row r="410558"/>
    <row r="410559"/>
    <row r="410560"/>
    <row r="410561"/>
    <row r="410562"/>
    <row r="410563"/>
    <row r="410564"/>
    <row r="410565"/>
    <row r="410566"/>
    <row r="410567"/>
    <row r="410568"/>
    <row r="410569"/>
    <row r="410570"/>
    <row r="410571"/>
    <row r="410572"/>
    <row r="410573"/>
    <row r="410574"/>
    <row r="410575"/>
    <row r="410576"/>
    <row r="410577"/>
    <row r="410578"/>
    <row r="410579"/>
    <row r="410580"/>
    <row r="410581"/>
    <row r="410582"/>
    <row r="410583"/>
    <row r="410584"/>
    <row r="410585"/>
    <row r="410586"/>
    <row r="410587"/>
    <row r="410588"/>
    <row r="410589"/>
    <row r="410590"/>
    <row r="410591"/>
    <row r="410592"/>
    <row r="410593"/>
    <row r="410594"/>
    <row r="410595"/>
    <row r="410596"/>
    <row r="410597"/>
    <row r="410598"/>
    <row r="410599"/>
    <row r="410600"/>
    <row r="410601"/>
    <row r="410602"/>
    <row r="410603"/>
    <row r="410604"/>
    <row r="410605"/>
    <row r="410606"/>
    <row r="410607"/>
    <row r="410608"/>
    <row r="410609"/>
    <row r="410610"/>
    <row r="410611"/>
    <row r="410612"/>
    <row r="410613"/>
    <row r="410614"/>
    <row r="410615"/>
    <row r="410616"/>
    <row r="410617"/>
    <row r="410618"/>
    <row r="410619"/>
    <row r="410620"/>
    <row r="410621"/>
    <row r="410622"/>
    <row r="410623"/>
    <row r="410624"/>
    <row r="410625"/>
    <row r="410626"/>
    <row r="410627"/>
    <row r="410628"/>
    <row r="410629"/>
    <row r="410630"/>
    <row r="410631"/>
    <row r="410632"/>
    <row r="410633"/>
    <row r="410634"/>
    <row r="410635"/>
    <row r="410636"/>
    <row r="410637"/>
    <row r="410638"/>
    <row r="410639"/>
    <row r="410640"/>
    <row r="410641"/>
    <row r="410642"/>
    <row r="410643"/>
    <row r="410644"/>
    <row r="410645"/>
    <row r="410646"/>
    <row r="410647"/>
    <row r="410648"/>
    <row r="410649"/>
    <row r="410650"/>
    <row r="410651"/>
    <row r="410652"/>
    <row r="410653"/>
    <row r="410654"/>
    <row r="410655"/>
    <row r="410656"/>
    <row r="410657"/>
    <row r="410658"/>
    <row r="410659"/>
    <row r="410660"/>
    <row r="410661"/>
    <row r="410662"/>
    <row r="410663"/>
    <row r="410664"/>
    <row r="410665"/>
    <row r="410666"/>
    <row r="410667"/>
    <row r="410668"/>
    <row r="410669"/>
    <row r="410670"/>
    <row r="410671"/>
    <row r="410672"/>
    <row r="410673"/>
    <row r="410674"/>
    <row r="410675"/>
    <row r="410676"/>
    <row r="410677"/>
    <row r="410678"/>
    <row r="410679"/>
    <row r="410680"/>
    <row r="410681"/>
    <row r="410682"/>
    <row r="410683"/>
    <row r="410684"/>
    <row r="410685"/>
    <row r="410686"/>
    <row r="410687"/>
    <row r="410688"/>
    <row r="410689"/>
    <row r="410690"/>
    <row r="410691"/>
    <row r="410692"/>
    <row r="410693"/>
    <row r="410694"/>
    <row r="410695"/>
    <row r="410696"/>
    <row r="410697"/>
    <row r="410698"/>
    <row r="410699"/>
    <row r="410700"/>
    <row r="410701"/>
    <row r="410702"/>
    <row r="410703"/>
    <row r="410704"/>
    <row r="410705"/>
    <row r="410706"/>
    <row r="410707"/>
    <row r="410708"/>
    <row r="410709"/>
    <row r="410710"/>
    <row r="410711"/>
    <row r="410712"/>
    <row r="410713"/>
    <row r="410714"/>
    <row r="410715"/>
    <row r="410716"/>
    <row r="410717"/>
    <row r="410718"/>
    <row r="410719"/>
    <row r="410720"/>
    <row r="410721"/>
    <row r="410722"/>
    <row r="410723"/>
    <row r="410724"/>
    <row r="410725"/>
    <row r="410726"/>
    <row r="410727"/>
    <row r="410728"/>
    <row r="410729"/>
    <row r="410730"/>
    <row r="410731"/>
    <row r="410732"/>
    <row r="410733"/>
    <row r="410734"/>
    <row r="410735"/>
    <row r="410736"/>
    <row r="410737"/>
    <row r="410738"/>
    <row r="410739"/>
    <row r="410740"/>
    <row r="410741"/>
    <row r="410742"/>
    <row r="410743"/>
    <row r="410744"/>
    <row r="410745"/>
    <row r="410746"/>
    <row r="410747"/>
    <row r="410748"/>
    <row r="410749"/>
    <row r="410750"/>
    <row r="410751"/>
    <row r="410752"/>
    <row r="410753"/>
    <row r="410754"/>
    <row r="410755"/>
    <row r="410756"/>
    <row r="410757"/>
    <row r="410758"/>
    <row r="410759"/>
    <row r="410760"/>
    <row r="410761"/>
    <row r="410762"/>
    <row r="410763"/>
    <row r="410764"/>
    <row r="410765"/>
    <row r="410766"/>
    <row r="410767"/>
    <row r="410768"/>
    <row r="410769"/>
    <row r="410770"/>
    <row r="410771"/>
    <row r="410772"/>
    <row r="410773"/>
    <row r="410774"/>
    <row r="410775"/>
    <row r="410776"/>
    <row r="410777"/>
    <row r="410778"/>
    <row r="410779"/>
    <row r="410780"/>
    <row r="410781"/>
    <row r="410782"/>
    <row r="410783"/>
    <row r="410784"/>
    <row r="410785"/>
    <row r="410786"/>
    <row r="410787"/>
    <row r="410788"/>
    <row r="410789"/>
    <row r="410790"/>
    <row r="410791"/>
    <row r="410792"/>
    <row r="410793"/>
    <row r="410794"/>
    <row r="410795"/>
    <row r="410796"/>
    <row r="410797"/>
    <row r="410798"/>
    <row r="410799"/>
    <row r="410800"/>
    <row r="410801"/>
    <row r="410802"/>
    <row r="410803"/>
    <row r="410804"/>
    <row r="410805"/>
    <row r="410806"/>
    <row r="410807"/>
    <row r="410808"/>
    <row r="410809"/>
    <row r="410810"/>
    <row r="410811"/>
    <row r="410812"/>
    <row r="410813"/>
    <row r="410814"/>
    <row r="410815"/>
    <row r="410816"/>
    <row r="410817"/>
    <row r="410818"/>
    <row r="410819"/>
    <row r="410820"/>
    <row r="410821"/>
    <row r="410822"/>
    <row r="410823"/>
    <row r="410824"/>
    <row r="410825"/>
    <row r="410826"/>
    <row r="410827"/>
    <row r="410828"/>
    <row r="410829"/>
    <row r="410830"/>
    <row r="410831"/>
    <row r="410832"/>
    <row r="410833"/>
    <row r="410834"/>
    <row r="410835"/>
    <row r="410836"/>
    <row r="410837"/>
    <row r="410838"/>
    <row r="410839"/>
    <row r="410840"/>
    <row r="410841"/>
    <row r="410842"/>
    <row r="410843"/>
    <row r="410844"/>
    <row r="410845"/>
    <row r="410846"/>
    <row r="410847"/>
    <row r="410848"/>
    <row r="410849"/>
    <row r="410850"/>
    <row r="410851"/>
    <row r="410852"/>
    <row r="410853"/>
    <row r="410854"/>
    <row r="410855"/>
    <row r="410856"/>
    <row r="410857"/>
    <row r="410858"/>
    <row r="410859"/>
    <row r="410860"/>
    <row r="410861"/>
    <row r="410862"/>
    <row r="410863"/>
    <row r="410864"/>
    <row r="410865"/>
    <row r="410866"/>
    <row r="410867"/>
    <row r="410868"/>
    <row r="410869"/>
    <row r="410870"/>
    <row r="410871"/>
    <row r="410872"/>
    <row r="410873"/>
    <row r="410874"/>
    <row r="410875"/>
    <row r="410876"/>
    <row r="410877"/>
    <row r="410878"/>
    <row r="410879"/>
    <row r="410880"/>
    <row r="410881"/>
    <row r="410882"/>
    <row r="410883"/>
    <row r="410884"/>
    <row r="410885"/>
    <row r="410886"/>
    <row r="410887"/>
    <row r="410888"/>
    <row r="410889"/>
    <row r="410890"/>
    <row r="410891"/>
    <row r="410892"/>
    <row r="410893"/>
    <row r="410894"/>
    <row r="410895"/>
    <row r="410896"/>
    <row r="410897"/>
    <row r="410898"/>
    <row r="410899"/>
    <row r="410900"/>
    <row r="410901"/>
    <row r="410902"/>
    <row r="410903"/>
    <row r="410904"/>
    <row r="410905"/>
    <row r="410906"/>
    <row r="410907"/>
    <row r="410908"/>
    <row r="410909"/>
    <row r="410910"/>
    <row r="410911"/>
    <row r="410912"/>
    <row r="410913"/>
    <row r="410914"/>
    <row r="410915"/>
    <row r="410916"/>
    <row r="410917"/>
    <row r="410918"/>
    <row r="410919"/>
    <row r="410920"/>
    <row r="410921"/>
    <row r="410922"/>
    <row r="410923"/>
    <row r="410924"/>
    <row r="410925"/>
    <row r="410926"/>
    <row r="410927"/>
    <row r="410928"/>
    <row r="410929"/>
    <row r="410930"/>
    <row r="410931"/>
    <row r="410932"/>
    <row r="410933"/>
    <row r="410934"/>
    <row r="410935"/>
    <row r="410936"/>
    <row r="410937"/>
    <row r="410938"/>
    <row r="410939"/>
    <row r="410940"/>
    <row r="410941"/>
    <row r="410942"/>
    <row r="410943"/>
    <row r="410944"/>
    <row r="410945"/>
    <row r="410946"/>
    <row r="410947"/>
    <row r="410948"/>
    <row r="410949"/>
    <row r="410950"/>
    <row r="410951"/>
    <row r="410952"/>
    <row r="410953"/>
    <row r="410954"/>
    <row r="410955"/>
    <row r="410956"/>
    <row r="410957"/>
    <row r="410958"/>
    <row r="410959"/>
    <row r="410960"/>
    <row r="410961"/>
    <row r="410962"/>
    <row r="410963"/>
    <row r="410964"/>
    <row r="410965"/>
    <row r="410966"/>
    <row r="410967"/>
    <row r="410968"/>
    <row r="410969"/>
    <row r="410970"/>
    <row r="410971"/>
    <row r="410972"/>
    <row r="410973"/>
    <row r="410974"/>
    <row r="410975"/>
    <row r="410976"/>
    <row r="410977"/>
    <row r="410978"/>
    <row r="410979"/>
    <row r="410980"/>
    <row r="410981"/>
    <row r="410982"/>
    <row r="410983"/>
    <row r="410984"/>
    <row r="410985"/>
    <row r="410986"/>
    <row r="410987"/>
    <row r="410988"/>
    <row r="410989"/>
    <row r="410990"/>
    <row r="410991"/>
    <row r="410992"/>
    <row r="410993"/>
    <row r="410994"/>
    <row r="410995"/>
    <row r="410996"/>
    <row r="410997"/>
    <row r="410998"/>
    <row r="410999"/>
    <row r="411000"/>
    <row r="411001"/>
    <row r="411002"/>
    <row r="411003"/>
    <row r="411004"/>
    <row r="411005"/>
    <row r="411006"/>
    <row r="411007"/>
    <row r="411008"/>
    <row r="411009"/>
    <row r="411010"/>
    <row r="411011"/>
    <row r="411012"/>
    <row r="411013"/>
    <row r="411014"/>
    <row r="411015"/>
    <row r="411016"/>
    <row r="411017"/>
    <row r="411018"/>
    <row r="411019"/>
    <row r="411020"/>
    <row r="411021"/>
    <row r="411022"/>
    <row r="411023"/>
    <row r="411024"/>
    <row r="411025"/>
    <row r="411026"/>
    <row r="411027"/>
    <row r="411028"/>
    <row r="411029"/>
    <row r="411030"/>
    <row r="411031"/>
    <row r="411032"/>
    <row r="411033"/>
    <row r="411034"/>
    <row r="411035"/>
    <row r="411036"/>
    <row r="411037"/>
    <row r="411038"/>
    <row r="411039"/>
    <row r="411040"/>
    <row r="411041"/>
    <row r="411042"/>
    <row r="411043"/>
    <row r="411044"/>
    <row r="411045"/>
    <row r="411046"/>
    <row r="411047"/>
    <row r="411048"/>
    <row r="411049"/>
    <row r="411050"/>
    <row r="411051"/>
    <row r="411052"/>
    <row r="411053"/>
    <row r="411054"/>
    <row r="411055"/>
    <row r="411056"/>
    <row r="411057"/>
    <row r="411058"/>
    <row r="411059"/>
    <row r="411060"/>
    <row r="411061"/>
    <row r="411062"/>
    <row r="411063"/>
    <row r="411064"/>
    <row r="411065"/>
    <row r="411066"/>
    <row r="411067"/>
    <row r="411068"/>
    <row r="411069"/>
    <row r="411070"/>
    <row r="411071"/>
    <row r="411072"/>
    <row r="411073"/>
    <row r="411074"/>
    <row r="411075"/>
    <row r="411076"/>
    <row r="411077"/>
    <row r="411078"/>
    <row r="411079"/>
    <row r="411080"/>
    <row r="411081"/>
    <row r="411082"/>
    <row r="411083"/>
    <row r="411084"/>
    <row r="411085"/>
    <row r="411086"/>
    <row r="411087"/>
    <row r="411088"/>
    <row r="411089"/>
    <row r="411090"/>
    <row r="411091"/>
    <row r="411092"/>
    <row r="411093"/>
    <row r="411094"/>
    <row r="411095"/>
    <row r="411096"/>
    <row r="411097"/>
    <row r="411098"/>
    <row r="411099"/>
    <row r="411100"/>
    <row r="411101"/>
    <row r="411102"/>
    <row r="411103"/>
    <row r="411104"/>
    <row r="411105"/>
    <row r="411106"/>
    <row r="411107"/>
    <row r="411108"/>
    <row r="411109"/>
    <row r="411110"/>
    <row r="411111"/>
    <row r="411112"/>
    <row r="411113"/>
    <row r="411114"/>
    <row r="411115"/>
    <row r="411116"/>
    <row r="411117"/>
    <row r="411118"/>
    <row r="411119"/>
    <row r="411120"/>
    <row r="411121"/>
    <row r="411122"/>
    <row r="411123"/>
    <row r="411124"/>
    <row r="411125"/>
    <row r="411126"/>
    <row r="411127"/>
    <row r="411128"/>
    <row r="411129"/>
    <row r="411130"/>
    <row r="411131"/>
    <row r="411132"/>
    <row r="411133"/>
    <row r="411134"/>
    <row r="411135"/>
    <row r="411136"/>
    <row r="411137"/>
    <row r="411138"/>
    <row r="411139"/>
    <row r="411140"/>
    <row r="411141"/>
    <row r="411142"/>
    <row r="411143"/>
    <row r="411144"/>
    <row r="411145"/>
    <row r="411146"/>
    <row r="411147"/>
    <row r="411148"/>
    <row r="411149"/>
    <row r="411150"/>
    <row r="411151"/>
    <row r="411152"/>
    <row r="411153"/>
    <row r="411154"/>
    <row r="411155"/>
    <row r="411156"/>
    <row r="411157"/>
    <row r="411158"/>
    <row r="411159"/>
    <row r="411160"/>
    <row r="411161"/>
    <row r="411162"/>
    <row r="411163"/>
    <row r="411164"/>
    <row r="411165"/>
    <row r="411166"/>
    <row r="411167"/>
    <row r="411168"/>
    <row r="411169"/>
    <row r="411170"/>
    <row r="411171"/>
    <row r="411172"/>
    <row r="411173"/>
    <row r="411174"/>
    <row r="411175"/>
    <row r="411176"/>
    <row r="411177"/>
    <row r="411178"/>
    <row r="411179"/>
    <row r="411180"/>
    <row r="411181"/>
    <row r="411182"/>
    <row r="411183"/>
    <row r="411184"/>
    <row r="411185"/>
    <row r="411186"/>
    <row r="411187"/>
    <row r="411188"/>
    <row r="411189"/>
    <row r="411190"/>
    <row r="411191"/>
    <row r="411192"/>
    <row r="411193"/>
    <row r="411194"/>
    <row r="411195"/>
    <row r="411196"/>
    <row r="411197"/>
    <row r="411198"/>
    <row r="411199"/>
    <row r="411200"/>
    <row r="411201"/>
    <row r="411202"/>
    <row r="411203"/>
    <row r="411204"/>
    <row r="411205"/>
    <row r="411206"/>
    <row r="411207"/>
    <row r="411208"/>
    <row r="411209"/>
    <row r="411210"/>
    <row r="411211"/>
    <row r="411212"/>
    <row r="411213"/>
    <row r="411214"/>
    <row r="411215"/>
    <row r="411216"/>
    <row r="411217"/>
    <row r="411218"/>
    <row r="411219"/>
    <row r="411220"/>
    <row r="411221"/>
    <row r="411222"/>
    <row r="411223"/>
    <row r="411224"/>
    <row r="411225"/>
    <row r="411226"/>
    <row r="411227"/>
    <row r="411228"/>
    <row r="411229"/>
    <row r="411230"/>
    <row r="411231"/>
    <row r="411232"/>
    <row r="411233"/>
    <row r="411234"/>
    <row r="411235"/>
    <row r="411236"/>
    <row r="411237"/>
    <row r="411238"/>
    <row r="411239"/>
    <row r="411240"/>
    <row r="411241"/>
    <row r="411242"/>
    <row r="411243"/>
    <row r="411244"/>
    <row r="411245"/>
    <row r="411246"/>
    <row r="411247"/>
    <row r="411248"/>
    <row r="411249"/>
    <row r="411250"/>
    <row r="411251"/>
    <row r="411252"/>
    <row r="411253"/>
    <row r="411254"/>
    <row r="411255"/>
    <row r="411256"/>
    <row r="411257"/>
    <row r="411258"/>
    <row r="411259"/>
    <row r="411260"/>
    <row r="411261"/>
    <row r="411262"/>
    <row r="411263"/>
    <row r="411264"/>
    <row r="411265"/>
    <row r="411266"/>
    <row r="411267"/>
    <row r="411268"/>
    <row r="411269"/>
    <row r="411270"/>
    <row r="411271"/>
    <row r="411272"/>
    <row r="411273"/>
    <row r="411274"/>
    <row r="411275"/>
    <row r="411276"/>
    <row r="411277"/>
    <row r="411278"/>
    <row r="411279"/>
    <row r="411280"/>
    <row r="411281"/>
    <row r="411282"/>
    <row r="411283"/>
    <row r="411284"/>
    <row r="411285"/>
    <row r="411286"/>
    <row r="411287"/>
    <row r="411288"/>
    <row r="411289"/>
    <row r="411290"/>
    <row r="411291"/>
    <row r="411292"/>
    <row r="411293"/>
    <row r="411294"/>
    <row r="411295"/>
    <row r="411296"/>
    <row r="411297"/>
    <row r="411298"/>
    <row r="411299"/>
    <row r="411300"/>
    <row r="411301"/>
    <row r="411302"/>
    <row r="411303"/>
    <row r="411304"/>
    <row r="411305"/>
    <row r="411306"/>
    <row r="411307"/>
    <row r="411308"/>
    <row r="411309"/>
    <row r="411310"/>
    <row r="411311"/>
    <row r="411312"/>
    <row r="411313"/>
    <row r="411314"/>
    <row r="411315"/>
    <row r="411316"/>
    <row r="411317"/>
    <row r="411318"/>
    <row r="411319"/>
    <row r="411320"/>
    <row r="411321"/>
    <row r="411322"/>
    <row r="411323"/>
    <row r="411324"/>
    <row r="411325"/>
    <row r="411326"/>
    <row r="411327"/>
    <row r="411328"/>
    <row r="411329"/>
    <row r="411330"/>
    <row r="411331"/>
    <row r="411332"/>
    <row r="411333"/>
    <row r="411334"/>
    <row r="411335"/>
    <row r="411336"/>
    <row r="411337"/>
    <row r="411338"/>
    <row r="411339"/>
    <row r="411340"/>
    <row r="411341"/>
    <row r="411342"/>
    <row r="411343"/>
    <row r="411344"/>
    <row r="411345"/>
    <row r="411346"/>
    <row r="411347"/>
    <row r="411348"/>
    <row r="411349"/>
    <row r="411350"/>
    <row r="411351"/>
    <row r="411352"/>
    <row r="411353"/>
    <row r="411354"/>
    <row r="411355"/>
    <row r="411356"/>
    <row r="411357"/>
    <row r="411358"/>
    <row r="411359"/>
    <row r="411360"/>
    <row r="411361"/>
    <row r="411362"/>
    <row r="411363"/>
    <row r="411364"/>
    <row r="411365"/>
    <row r="411366"/>
    <row r="411367"/>
    <row r="411368"/>
    <row r="411369"/>
    <row r="411370"/>
    <row r="411371"/>
    <row r="411372"/>
    <row r="411373"/>
    <row r="411374"/>
    <row r="411375"/>
    <row r="411376"/>
    <row r="411377"/>
    <row r="411378"/>
    <row r="411379"/>
    <row r="411380"/>
    <row r="411381"/>
    <row r="411382"/>
    <row r="411383"/>
    <row r="411384"/>
    <row r="411385"/>
    <row r="411386"/>
    <row r="411387"/>
    <row r="411388"/>
    <row r="411389"/>
    <row r="411390"/>
    <row r="411391"/>
    <row r="411392"/>
    <row r="411393"/>
    <row r="411394"/>
    <row r="411395"/>
    <row r="411396"/>
    <row r="411397"/>
    <row r="411398"/>
    <row r="411399"/>
    <row r="411400"/>
    <row r="411401"/>
    <row r="411402"/>
    <row r="411403"/>
    <row r="411404"/>
    <row r="411405"/>
    <row r="411406"/>
    <row r="411407"/>
    <row r="411408"/>
    <row r="411409"/>
    <row r="411410"/>
    <row r="411411"/>
    <row r="411412"/>
    <row r="411413"/>
    <row r="411414"/>
    <row r="411415"/>
    <row r="411416"/>
    <row r="411417"/>
    <row r="411418"/>
    <row r="411419"/>
    <row r="411420"/>
    <row r="411421"/>
    <row r="411422"/>
    <row r="411423"/>
    <row r="411424"/>
    <row r="411425"/>
    <row r="411426"/>
    <row r="411427"/>
    <row r="411428"/>
    <row r="411429"/>
    <row r="411430"/>
    <row r="411431"/>
    <row r="411432"/>
    <row r="411433"/>
    <row r="411434"/>
    <row r="411435"/>
    <row r="411436"/>
    <row r="411437"/>
    <row r="411438"/>
    <row r="411439"/>
    <row r="411440"/>
    <row r="411441"/>
    <row r="411442"/>
    <row r="411443"/>
    <row r="411444"/>
    <row r="411445"/>
    <row r="411446"/>
    <row r="411447"/>
    <row r="411448"/>
    <row r="411449"/>
    <row r="411450"/>
    <row r="411451"/>
    <row r="411452"/>
    <row r="411453"/>
    <row r="411454"/>
    <row r="411455"/>
    <row r="411456"/>
    <row r="411457"/>
    <row r="411458"/>
    <row r="411459"/>
    <row r="411460"/>
    <row r="411461"/>
    <row r="411462"/>
    <row r="411463"/>
    <row r="411464"/>
    <row r="411465"/>
    <row r="411466"/>
    <row r="411467"/>
    <row r="411468"/>
    <row r="411469"/>
    <row r="411470"/>
    <row r="411471"/>
    <row r="411472"/>
    <row r="411473"/>
    <row r="411474"/>
    <row r="411475"/>
    <row r="411476"/>
    <row r="411477"/>
    <row r="411478"/>
    <row r="411479"/>
    <row r="411480"/>
    <row r="411481"/>
    <row r="411482"/>
    <row r="411483"/>
    <row r="411484"/>
    <row r="411485"/>
    <row r="411486"/>
    <row r="411487"/>
    <row r="411488"/>
    <row r="411489"/>
    <row r="411490"/>
    <row r="411491"/>
    <row r="411492"/>
    <row r="411493"/>
    <row r="411494"/>
    <row r="411495"/>
    <row r="411496"/>
    <row r="411497"/>
    <row r="411498"/>
    <row r="411499"/>
    <row r="411500"/>
    <row r="411501"/>
    <row r="411502"/>
    <row r="411503"/>
    <row r="411504"/>
    <row r="411505"/>
    <row r="411506"/>
    <row r="411507"/>
    <row r="411508"/>
    <row r="411509"/>
    <row r="411510"/>
    <row r="411511"/>
    <row r="411512"/>
    <row r="411513"/>
    <row r="411514"/>
    <row r="411515"/>
    <row r="411516"/>
    <row r="411517"/>
    <row r="411518"/>
    <row r="411519"/>
    <row r="411520"/>
    <row r="411521"/>
    <row r="411522"/>
    <row r="411523"/>
    <row r="411524"/>
    <row r="411525"/>
    <row r="411526"/>
    <row r="411527"/>
    <row r="411528"/>
    <row r="411529"/>
    <row r="411530"/>
    <row r="411531"/>
    <row r="411532"/>
    <row r="411533"/>
    <row r="411534"/>
    <row r="411535"/>
    <row r="411536"/>
    <row r="411537"/>
    <row r="411538"/>
    <row r="411539"/>
    <row r="411540"/>
    <row r="411541"/>
    <row r="411542"/>
    <row r="411543"/>
    <row r="411544"/>
    <row r="411545"/>
    <row r="411546"/>
    <row r="411547"/>
    <row r="411548"/>
    <row r="411549"/>
    <row r="411550"/>
    <row r="411551"/>
    <row r="411552"/>
    <row r="411553"/>
    <row r="411554"/>
    <row r="411555"/>
    <row r="411556"/>
    <row r="411557"/>
    <row r="411558"/>
    <row r="411559"/>
    <row r="411560"/>
    <row r="411561"/>
    <row r="411562"/>
    <row r="411563"/>
    <row r="411564"/>
    <row r="411565"/>
    <row r="411566"/>
    <row r="411567"/>
    <row r="411568"/>
    <row r="411569"/>
    <row r="411570"/>
    <row r="411571"/>
    <row r="411572"/>
    <row r="411573"/>
    <row r="411574"/>
    <row r="411575"/>
    <row r="411576"/>
    <row r="411577"/>
    <row r="411578"/>
    <row r="411579"/>
    <row r="411580"/>
    <row r="411581"/>
    <row r="411582"/>
    <row r="411583"/>
    <row r="411584"/>
    <row r="411585"/>
    <row r="411586"/>
    <row r="411587"/>
    <row r="411588"/>
    <row r="411589"/>
    <row r="411590"/>
    <row r="411591"/>
    <row r="411592"/>
    <row r="411593"/>
    <row r="411594"/>
    <row r="411595"/>
    <row r="411596"/>
    <row r="411597"/>
    <row r="411598"/>
    <row r="411599"/>
    <row r="411600"/>
    <row r="411601"/>
    <row r="411602"/>
    <row r="411603"/>
    <row r="411604"/>
    <row r="411605"/>
    <row r="411606"/>
    <row r="411607"/>
    <row r="411608"/>
    <row r="411609"/>
    <row r="411610"/>
    <row r="411611"/>
    <row r="411612"/>
    <row r="411613"/>
    <row r="411614"/>
    <row r="411615"/>
    <row r="411616"/>
    <row r="411617"/>
    <row r="411618"/>
    <row r="411619"/>
    <row r="411620"/>
    <row r="411621"/>
    <row r="411622"/>
    <row r="411623"/>
    <row r="411624"/>
    <row r="411625"/>
    <row r="411626"/>
    <row r="411627"/>
    <row r="411628"/>
    <row r="411629"/>
    <row r="411630"/>
    <row r="411631"/>
    <row r="411632"/>
    <row r="411633"/>
    <row r="411634"/>
    <row r="411635"/>
    <row r="411636"/>
    <row r="411637"/>
    <row r="411638"/>
    <row r="411639"/>
    <row r="411640"/>
    <row r="411641"/>
    <row r="411642"/>
    <row r="411643"/>
    <row r="411644"/>
    <row r="411645"/>
    <row r="411646"/>
    <row r="411647"/>
    <row r="411648"/>
    <row r="411649"/>
    <row r="411650"/>
    <row r="411651"/>
    <row r="411652"/>
    <row r="411653"/>
    <row r="411654"/>
    <row r="411655"/>
    <row r="411656"/>
    <row r="411657"/>
    <row r="411658"/>
    <row r="411659"/>
    <row r="411660"/>
    <row r="411661"/>
    <row r="411662"/>
    <row r="411663"/>
    <row r="411664"/>
    <row r="411665"/>
    <row r="411666"/>
    <row r="411667"/>
    <row r="411668"/>
    <row r="411669"/>
    <row r="411670"/>
    <row r="411671"/>
    <row r="411672"/>
    <row r="411673"/>
    <row r="411674"/>
    <row r="411675"/>
    <row r="411676"/>
    <row r="411677"/>
    <row r="411678"/>
    <row r="411679"/>
    <row r="411680"/>
    <row r="411681"/>
    <row r="411682"/>
    <row r="411683"/>
    <row r="411684"/>
    <row r="411685"/>
    <row r="411686"/>
    <row r="411687"/>
    <row r="411688"/>
    <row r="411689"/>
    <row r="411690"/>
    <row r="411691"/>
    <row r="411692"/>
    <row r="411693"/>
    <row r="411694"/>
    <row r="411695"/>
    <row r="411696"/>
    <row r="411697"/>
    <row r="411698"/>
    <row r="411699"/>
    <row r="411700"/>
    <row r="411701"/>
    <row r="411702"/>
    <row r="411703"/>
    <row r="411704"/>
    <row r="411705"/>
    <row r="411706"/>
    <row r="411707"/>
    <row r="411708"/>
    <row r="411709"/>
    <row r="411710"/>
    <row r="411711"/>
    <row r="411712"/>
    <row r="411713"/>
    <row r="411714"/>
    <row r="411715"/>
    <row r="411716"/>
    <row r="411717"/>
    <row r="411718"/>
    <row r="411719"/>
    <row r="411720"/>
    <row r="411721"/>
    <row r="411722"/>
    <row r="411723"/>
    <row r="411724"/>
    <row r="411725"/>
    <row r="411726"/>
    <row r="411727"/>
    <row r="411728"/>
    <row r="411729"/>
    <row r="411730"/>
    <row r="411731"/>
    <row r="411732"/>
    <row r="411733"/>
    <row r="411734"/>
    <row r="411735"/>
    <row r="411736"/>
    <row r="411737"/>
    <row r="411738"/>
    <row r="411739"/>
    <row r="411740"/>
    <row r="411741"/>
    <row r="411742"/>
    <row r="411743"/>
    <row r="411744"/>
    <row r="411745"/>
    <row r="411746"/>
    <row r="411747"/>
    <row r="411748"/>
    <row r="411749"/>
    <row r="411750"/>
    <row r="411751"/>
    <row r="411752"/>
    <row r="411753"/>
    <row r="411754"/>
    <row r="411755"/>
    <row r="411756"/>
    <row r="411757"/>
    <row r="411758"/>
    <row r="411759"/>
    <row r="411760"/>
    <row r="411761"/>
    <row r="411762"/>
    <row r="411763"/>
    <row r="411764"/>
    <row r="411765"/>
    <row r="411766"/>
    <row r="411767"/>
    <row r="411768"/>
    <row r="411769"/>
    <row r="411770"/>
    <row r="411771"/>
    <row r="411772"/>
    <row r="411773"/>
    <row r="411774"/>
    <row r="411775"/>
    <row r="411776"/>
    <row r="411777"/>
    <row r="411778"/>
    <row r="411779"/>
    <row r="411780"/>
    <row r="411781"/>
    <row r="411782"/>
    <row r="411783"/>
    <row r="411784"/>
    <row r="411785"/>
    <row r="411786"/>
    <row r="411787"/>
    <row r="411788"/>
    <row r="411789"/>
    <row r="411790"/>
    <row r="411791"/>
    <row r="411792"/>
    <row r="411793"/>
    <row r="411794"/>
    <row r="411795"/>
    <row r="411796"/>
    <row r="411797"/>
    <row r="411798"/>
    <row r="411799"/>
    <row r="411800"/>
    <row r="411801"/>
    <row r="411802"/>
    <row r="411803"/>
    <row r="411804"/>
    <row r="411805"/>
    <row r="411806"/>
    <row r="411807"/>
    <row r="411808"/>
    <row r="411809"/>
    <row r="411810"/>
    <row r="411811"/>
    <row r="411812"/>
    <row r="411813"/>
    <row r="411814"/>
    <row r="411815"/>
    <row r="411816"/>
    <row r="411817"/>
    <row r="411818"/>
    <row r="411819"/>
    <row r="411820"/>
    <row r="411821"/>
    <row r="411822"/>
    <row r="411823"/>
    <row r="411824"/>
    <row r="411825"/>
    <row r="411826"/>
    <row r="411827"/>
    <row r="411828"/>
    <row r="411829"/>
    <row r="411830"/>
    <row r="411831"/>
    <row r="411832"/>
    <row r="411833"/>
    <row r="411834"/>
    <row r="411835"/>
    <row r="411836"/>
    <row r="411837"/>
    <row r="411838"/>
    <row r="411839"/>
    <row r="411840"/>
    <row r="411841"/>
    <row r="411842"/>
    <row r="411843"/>
    <row r="411844"/>
    <row r="411845"/>
    <row r="411846"/>
    <row r="411847"/>
    <row r="411848"/>
    <row r="411849"/>
    <row r="411850"/>
    <row r="411851"/>
    <row r="411852"/>
    <row r="411853"/>
    <row r="411854"/>
    <row r="411855"/>
    <row r="411856"/>
    <row r="411857"/>
    <row r="411858"/>
    <row r="411859"/>
    <row r="411860"/>
    <row r="411861"/>
    <row r="411862"/>
    <row r="411863"/>
    <row r="411864"/>
    <row r="411865"/>
    <row r="411866"/>
    <row r="411867"/>
    <row r="411868"/>
    <row r="411869"/>
    <row r="411870"/>
    <row r="411871"/>
    <row r="411872"/>
    <row r="411873"/>
    <row r="411874"/>
    <row r="411875"/>
    <row r="411876"/>
    <row r="411877"/>
    <row r="411878"/>
    <row r="411879"/>
    <row r="411880"/>
    <row r="411881"/>
    <row r="411882"/>
    <row r="411883"/>
    <row r="411884"/>
    <row r="411885"/>
    <row r="411886"/>
    <row r="411887"/>
    <row r="411888"/>
    <row r="411889"/>
    <row r="411890"/>
    <row r="411891"/>
    <row r="411892"/>
    <row r="411893"/>
    <row r="411894"/>
    <row r="411895"/>
    <row r="411896"/>
    <row r="411897"/>
    <row r="411898"/>
    <row r="411899"/>
    <row r="411900"/>
    <row r="411901"/>
    <row r="411902"/>
    <row r="411903"/>
    <row r="411904"/>
    <row r="411905"/>
    <row r="411906"/>
    <row r="411907"/>
    <row r="411908"/>
    <row r="411909"/>
    <row r="411910"/>
    <row r="411911"/>
    <row r="411912"/>
    <row r="411913"/>
    <row r="411914"/>
    <row r="411915"/>
    <row r="411916"/>
    <row r="411917"/>
    <row r="411918"/>
    <row r="411919"/>
    <row r="411920"/>
    <row r="411921"/>
    <row r="411922"/>
    <row r="411923"/>
    <row r="411924"/>
    <row r="411925"/>
    <row r="411926"/>
    <row r="411927"/>
    <row r="411928"/>
    <row r="411929"/>
    <row r="411930"/>
    <row r="411931"/>
    <row r="411932"/>
    <row r="411933"/>
    <row r="411934"/>
    <row r="411935"/>
    <row r="411936"/>
    <row r="411937"/>
    <row r="411938"/>
    <row r="411939"/>
    <row r="411940"/>
    <row r="411941"/>
    <row r="411942"/>
    <row r="411943"/>
    <row r="411944"/>
    <row r="411945"/>
    <row r="411946"/>
    <row r="411947"/>
    <row r="411948"/>
    <row r="411949"/>
    <row r="411950"/>
    <row r="411951"/>
    <row r="411952"/>
    <row r="411953"/>
    <row r="411954"/>
    <row r="411955"/>
    <row r="411956"/>
    <row r="411957"/>
    <row r="411958"/>
    <row r="411959"/>
    <row r="411960"/>
    <row r="411961"/>
    <row r="411962"/>
    <row r="411963"/>
    <row r="411964"/>
    <row r="411965"/>
    <row r="411966"/>
    <row r="411967"/>
    <row r="411968"/>
    <row r="411969"/>
    <row r="411970"/>
    <row r="411971"/>
    <row r="411972"/>
    <row r="411973"/>
    <row r="411974"/>
    <row r="411975"/>
    <row r="411976"/>
    <row r="411977"/>
    <row r="411978"/>
    <row r="411979"/>
    <row r="411980"/>
    <row r="411981"/>
    <row r="411982"/>
    <row r="411983"/>
    <row r="411984"/>
    <row r="411985"/>
    <row r="411986"/>
    <row r="411987"/>
    <row r="411988"/>
    <row r="411989"/>
    <row r="411990"/>
    <row r="411991"/>
    <row r="411992"/>
    <row r="411993"/>
    <row r="411994"/>
    <row r="411995"/>
    <row r="411996"/>
    <row r="411997"/>
    <row r="411998"/>
    <row r="411999"/>
    <row r="412000"/>
    <row r="412001"/>
    <row r="412002"/>
    <row r="412003"/>
    <row r="412004"/>
    <row r="412005"/>
    <row r="412006"/>
    <row r="412007"/>
    <row r="412008"/>
    <row r="412009"/>
    <row r="412010"/>
    <row r="412011"/>
    <row r="412012"/>
    <row r="412013"/>
    <row r="412014"/>
    <row r="412015"/>
    <row r="412016"/>
    <row r="412017"/>
    <row r="412018"/>
    <row r="412019"/>
    <row r="412020"/>
    <row r="412021"/>
    <row r="412022"/>
    <row r="412023"/>
    <row r="412024"/>
    <row r="412025"/>
    <row r="412026"/>
    <row r="412027"/>
    <row r="412028"/>
    <row r="412029"/>
    <row r="412030"/>
    <row r="412031"/>
    <row r="412032"/>
    <row r="412033"/>
    <row r="412034"/>
    <row r="412035"/>
    <row r="412036"/>
    <row r="412037"/>
    <row r="412038"/>
    <row r="412039"/>
    <row r="412040"/>
    <row r="412041"/>
    <row r="412042"/>
    <row r="412043"/>
    <row r="412044"/>
    <row r="412045"/>
    <row r="412046"/>
    <row r="412047"/>
    <row r="412048"/>
    <row r="412049"/>
    <row r="412050"/>
    <row r="412051"/>
    <row r="412052"/>
    <row r="412053"/>
    <row r="412054"/>
    <row r="412055"/>
    <row r="412056"/>
    <row r="412057"/>
    <row r="412058"/>
    <row r="412059"/>
    <row r="412060"/>
    <row r="412061"/>
    <row r="412062"/>
    <row r="412063"/>
    <row r="412064"/>
    <row r="412065"/>
    <row r="412066"/>
    <row r="412067"/>
    <row r="412068"/>
    <row r="412069"/>
    <row r="412070"/>
    <row r="412071"/>
    <row r="412072"/>
    <row r="412073"/>
    <row r="412074"/>
    <row r="412075"/>
    <row r="412076"/>
    <row r="412077"/>
    <row r="412078"/>
    <row r="412079"/>
    <row r="412080"/>
    <row r="412081"/>
    <row r="412082"/>
    <row r="412083"/>
    <row r="412084"/>
    <row r="412085"/>
    <row r="412086"/>
    <row r="412087"/>
    <row r="412088"/>
    <row r="412089"/>
    <row r="412090"/>
    <row r="412091"/>
    <row r="412092"/>
    <row r="412093"/>
    <row r="412094"/>
    <row r="412095"/>
    <row r="412096"/>
    <row r="412097"/>
    <row r="412098"/>
    <row r="412099"/>
    <row r="412100"/>
    <row r="412101"/>
    <row r="412102"/>
    <row r="412103"/>
    <row r="412104"/>
    <row r="412105"/>
    <row r="412106"/>
    <row r="412107"/>
    <row r="412108"/>
    <row r="412109"/>
    <row r="412110"/>
    <row r="412111"/>
    <row r="412112"/>
    <row r="412113"/>
    <row r="412114"/>
    <row r="412115"/>
    <row r="412116"/>
    <row r="412117"/>
    <row r="412118"/>
    <row r="412119"/>
    <row r="412120"/>
    <row r="412121"/>
    <row r="412122"/>
    <row r="412123"/>
    <row r="412124"/>
    <row r="412125"/>
    <row r="412126"/>
    <row r="412127"/>
    <row r="412128"/>
    <row r="412129"/>
    <row r="412130"/>
    <row r="412131"/>
    <row r="412132"/>
    <row r="412133"/>
    <row r="412134"/>
    <row r="412135"/>
    <row r="412136"/>
    <row r="412137"/>
    <row r="412138"/>
    <row r="412139"/>
    <row r="412140"/>
    <row r="412141"/>
    <row r="412142"/>
    <row r="412143"/>
    <row r="412144"/>
    <row r="412145"/>
    <row r="412146"/>
    <row r="412147"/>
    <row r="412148"/>
    <row r="412149"/>
    <row r="412150"/>
    <row r="412151"/>
    <row r="412152"/>
    <row r="412153"/>
    <row r="412154"/>
    <row r="412155"/>
    <row r="412156"/>
    <row r="412157"/>
    <row r="412158"/>
    <row r="412159"/>
    <row r="412160"/>
    <row r="412161"/>
    <row r="412162"/>
    <row r="412163"/>
    <row r="412164"/>
    <row r="412165"/>
    <row r="412166"/>
    <row r="412167"/>
    <row r="412168"/>
    <row r="412169"/>
    <row r="412170"/>
    <row r="412171"/>
    <row r="412172"/>
    <row r="412173"/>
    <row r="412174"/>
    <row r="412175"/>
    <row r="412176"/>
    <row r="412177"/>
    <row r="412178"/>
    <row r="412179"/>
    <row r="412180"/>
    <row r="412181"/>
    <row r="412182"/>
    <row r="412183"/>
    <row r="412184"/>
    <row r="412185"/>
    <row r="412186"/>
    <row r="412187"/>
    <row r="412188"/>
    <row r="412189"/>
    <row r="412190"/>
    <row r="412191"/>
    <row r="412192"/>
    <row r="412193"/>
    <row r="412194"/>
    <row r="412195"/>
    <row r="412196"/>
    <row r="412197"/>
    <row r="412198"/>
    <row r="412199"/>
    <row r="412200"/>
    <row r="412201"/>
    <row r="412202"/>
    <row r="412203"/>
    <row r="412204"/>
    <row r="412205"/>
    <row r="412206"/>
    <row r="412207"/>
    <row r="412208"/>
    <row r="412209"/>
    <row r="412210"/>
    <row r="412211"/>
    <row r="412212"/>
    <row r="412213"/>
    <row r="412214"/>
    <row r="412215"/>
    <row r="412216"/>
    <row r="412217"/>
    <row r="412218"/>
    <row r="412219"/>
    <row r="412220"/>
    <row r="412221"/>
    <row r="412222"/>
    <row r="412223"/>
    <row r="412224"/>
    <row r="412225"/>
    <row r="412226"/>
    <row r="412227"/>
    <row r="412228"/>
    <row r="412229"/>
    <row r="412230"/>
    <row r="412231"/>
    <row r="412232"/>
    <row r="412233"/>
    <row r="412234"/>
    <row r="412235"/>
    <row r="412236"/>
    <row r="412237"/>
    <row r="412238"/>
    <row r="412239"/>
    <row r="412240"/>
    <row r="412241"/>
    <row r="412242"/>
    <row r="412243"/>
    <row r="412244"/>
    <row r="412245"/>
    <row r="412246"/>
    <row r="412247"/>
    <row r="412248"/>
    <row r="412249"/>
    <row r="412250"/>
    <row r="412251"/>
    <row r="412252"/>
    <row r="412253"/>
    <row r="412254"/>
    <row r="412255"/>
    <row r="412256"/>
    <row r="412257"/>
    <row r="412258"/>
    <row r="412259"/>
    <row r="412260"/>
    <row r="412261"/>
    <row r="412262"/>
    <row r="412263"/>
    <row r="412264"/>
    <row r="412265"/>
    <row r="412266"/>
    <row r="412267"/>
    <row r="412268"/>
    <row r="412269"/>
    <row r="412270"/>
    <row r="412271"/>
    <row r="412272"/>
    <row r="412273"/>
    <row r="412274"/>
    <row r="412275"/>
    <row r="412276"/>
    <row r="412277"/>
    <row r="412278"/>
    <row r="412279"/>
    <row r="412280"/>
    <row r="412281"/>
    <row r="412282"/>
    <row r="412283"/>
    <row r="412284"/>
    <row r="412285"/>
    <row r="412286"/>
    <row r="412287"/>
    <row r="412288"/>
    <row r="412289"/>
    <row r="412290"/>
    <row r="412291"/>
    <row r="412292"/>
    <row r="412293"/>
    <row r="412294"/>
    <row r="412295"/>
    <row r="412296"/>
    <row r="412297"/>
    <row r="412298"/>
    <row r="412299"/>
    <row r="412300"/>
    <row r="412301"/>
    <row r="412302"/>
    <row r="412303"/>
    <row r="412304"/>
    <row r="412305"/>
    <row r="412306"/>
    <row r="412307"/>
    <row r="412308"/>
    <row r="412309"/>
    <row r="412310"/>
    <row r="412311"/>
    <row r="412312"/>
    <row r="412313"/>
    <row r="412314"/>
    <row r="412315"/>
    <row r="412316"/>
    <row r="412317"/>
    <row r="412318"/>
    <row r="412319"/>
    <row r="412320"/>
    <row r="412321"/>
    <row r="412322"/>
    <row r="412323"/>
    <row r="412324"/>
    <row r="412325"/>
    <row r="412326"/>
    <row r="412327"/>
    <row r="412328"/>
    <row r="412329"/>
    <row r="412330"/>
    <row r="412331"/>
    <row r="412332"/>
    <row r="412333"/>
    <row r="412334"/>
    <row r="412335"/>
    <row r="412336"/>
    <row r="412337"/>
    <row r="412338"/>
    <row r="412339"/>
    <row r="412340"/>
    <row r="412341"/>
    <row r="412342"/>
    <row r="412343"/>
    <row r="412344"/>
    <row r="412345"/>
    <row r="412346"/>
    <row r="412347"/>
    <row r="412348"/>
    <row r="412349"/>
    <row r="412350"/>
    <row r="412351"/>
    <row r="412352"/>
    <row r="412353"/>
    <row r="412354"/>
    <row r="412355"/>
    <row r="412356"/>
    <row r="412357"/>
    <row r="412358"/>
    <row r="412359"/>
    <row r="412360"/>
    <row r="412361"/>
    <row r="412362"/>
    <row r="412363"/>
    <row r="412364"/>
    <row r="412365"/>
    <row r="412366"/>
    <row r="412367"/>
    <row r="412368"/>
    <row r="412369"/>
    <row r="412370"/>
    <row r="412371"/>
    <row r="412372"/>
    <row r="412373"/>
    <row r="412374"/>
    <row r="412375"/>
    <row r="412376"/>
    <row r="412377"/>
    <row r="412378"/>
    <row r="412379"/>
    <row r="412380"/>
    <row r="412381"/>
    <row r="412382"/>
    <row r="412383"/>
    <row r="412384"/>
    <row r="412385"/>
    <row r="412386"/>
    <row r="412387"/>
    <row r="412388"/>
    <row r="412389"/>
    <row r="412390"/>
    <row r="412391"/>
    <row r="412392"/>
    <row r="412393"/>
    <row r="412394"/>
    <row r="412395"/>
    <row r="412396"/>
    <row r="412397"/>
    <row r="412398"/>
    <row r="412399"/>
    <row r="412400"/>
    <row r="412401"/>
    <row r="412402"/>
    <row r="412403"/>
    <row r="412404"/>
    <row r="412405"/>
    <row r="412406"/>
    <row r="412407"/>
    <row r="412408"/>
    <row r="412409"/>
    <row r="412410"/>
    <row r="412411"/>
    <row r="412412"/>
    <row r="412413"/>
    <row r="412414"/>
    <row r="412415"/>
    <row r="412416"/>
    <row r="412417"/>
    <row r="412418"/>
    <row r="412419"/>
    <row r="412420"/>
    <row r="412421"/>
    <row r="412422"/>
    <row r="412423"/>
    <row r="412424"/>
    <row r="412425"/>
    <row r="412426"/>
    <row r="412427"/>
    <row r="412428"/>
    <row r="412429"/>
    <row r="412430"/>
    <row r="412431"/>
    <row r="412432"/>
    <row r="412433"/>
    <row r="412434"/>
    <row r="412435"/>
    <row r="412436"/>
    <row r="412437"/>
    <row r="412438"/>
    <row r="412439"/>
    <row r="412440"/>
    <row r="412441"/>
    <row r="412442"/>
    <row r="412443"/>
    <row r="412444"/>
    <row r="412445"/>
    <row r="412446"/>
    <row r="412447"/>
    <row r="412448"/>
    <row r="412449"/>
    <row r="412450"/>
    <row r="412451"/>
    <row r="412452"/>
    <row r="412453"/>
    <row r="412454"/>
    <row r="412455"/>
    <row r="412456"/>
    <row r="412457"/>
    <row r="412458"/>
    <row r="412459"/>
    <row r="412460"/>
    <row r="412461"/>
    <row r="412462"/>
    <row r="412463"/>
    <row r="412464"/>
    <row r="412465"/>
    <row r="412466"/>
    <row r="412467"/>
    <row r="412468"/>
    <row r="412469"/>
    <row r="412470"/>
    <row r="412471"/>
    <row r="412472"/>
    <row r="412473"/>
    <row r="412474"/>
    <row r="412475"/>
    <row r="412476"/>
    <row r="412477"/>
    <row r="412478"/>
    <row r="412479"/>
    <row r="412480"/>
    <row r="412481"/>
    <row r="412482"/>
    <row r="412483"/>
    <row r="412484"/>
    <row r="412485"/>
    <row r="412486"/>
    <row r="412487"/>
    <row r="412488"/>
    <row r="412489"/>
    <row r="412490"/>
    <row r="412491"/>
    <row r="412492"/>
    <row r="412493"/>
    <row r="412494"/>
    <row r="412495"/>
    <row r="412496"/>
    <row r="412497"/>
    <row r="412498"/>
    <row r="412499"/>
    <row r="412500"/>
    <row r="412501"/>
    <row r="412502"/>
    <row r="412503"/>
    <row r="412504"/>
    <row r="412505"/>
    <row r="412506"/>
    <row r="412507"/>
    <row r="412508"/>
    <row r="412509"/>
    <row r="412510"/>
    <row r="412511"/>
    <row r="412512"/>
    <row r="412513"/>
    <row r="412514"/>
    <row r="412515"/>
    <row r="412516"/>
    <row r="412517"/>
    <row r="412518"/>
    <row r="412519"/>
    <row r="412520"/>
    <row r="412521"/>
    <row r="412522"/>
    <row r="412523"/>
    <row r="412524"/>
    <row r="412525"/>
    <row r="412526"/>
    <row r="412527"/>
    <row r="412528"/>
    <row r="412529"/>
    <row r="412530"/>
    <row r="412531"/>
    <row r="412532"/>
    <row r="412533"/>
    <row r="412534"/>
    <row r="412535"/>
    <row r="412536"/>
    <row r="412537"/>
    <row r="412538"/>
    <row r="412539"/>
    <row r="412540"/>
    <row r="412541"/>
    <row r="412542"/>
    <row r="412543"/>
    <row r="412544"/>
    <row r="412545"/>
    <row r="412546"/>
    <row r="412547"/>
    <row r="412548"/>
    <row r="412549"/>
    <row r="412550"/>
    <row r="412551"/>
    <row r="412552"/>
    <row r="412553"/>
    <row r="412554"/>
    <row r="412555"/>
    <row r="412556"/>
    <row r="412557"/>
    <row r="412558"/>
    <row r="412559"/>
    <row r="412560"/>
    <row r="412561"/>
    <row r="412562"/>
    <row r="412563"/>
    <row r="412564"/>
    <row r="412565"/>
    <row r="412566"/>
    <row r="412567"/>
    <row r="412568"/>
    <row r="412569"/>
    <row r="412570"/>
    <row r="412571"/>
    <row r="412572"/>
    <row r="412573"/>
    <row r="412574"/>
    <row r="412575"/>
    <row r="412576"/>
    <row r="412577"/>
    <row r="412578"/>
    <row r="412579"/>
    <row r="412580"/>
    <row r="412581"/>
    <row r="412582"/>
    <row r="412583"/>
    <row r="412584"/>
    <row r="412585"/>
    <row r="412586"/>
    <row r="412587"/>
    <row r="412588"/>
    <row r="412589"/>
    <row r="412590"/>
    <row r="412591"/>
    <row r="412592"/>
    <row r="412593"/>
    <row r="412594"/>
    <row r="412595"/>
    <row r="412596"/>
    <row r="412597"/>
    <row r="412598"/>
    <row r="412599"/>
    <row r="412600"/>
    <row r="412601"/>
    <row r="412602"/>
    <row r="412603"/>
    <row r="412604"/>
    <row r="412605"/>
    <row r="412606"/>
    <row r="412607"/>
    <row r="412608"/>
    <row r="412609"/>
    <row r="412610"/>
    <row r="412611"/>
    <row r="412612"/>
    <row r="412613"/>
    <row r="412614"/>
    <row r="412615"/>
    <row r="412616"/>
    <row r="412617"/>
    <row r="412618"/>
    <row r="412619"/>
    <row r="412620"/>
    <row r="412621"/>
    <row r="412622"/>
    <row r="412623"/>
    <row r="412624"/>
    <row r="412625"/>
    <row r="412626"/>
    <row r="412627"/>
    <row r="412628"/>
    <row r="412629"/>
    <row r="412630"/>
    <row r="412631"/>
    <row r="412632"/>
    <row r="412633"/>
    <row r="412634"/>
    <row r="412635"/>
    <row r="412636"/>
    <row r="412637"/>
    <row r="412638"/>
    <row r="412639"/>
    <row r="412640"/>
    <row r="412641"/>
    <row r="412642"/>
    <row r="412643"/>
    <row r="412644"/>
    <row r="412645"/>
    <row r="412646"/>
    <row r="412647"/>
    <row r="412648"/>
    <row r="412649"/>
    <row r="412650"/>
    <row r="412651"/>
    <row r="412652"/>
    <row r="412653"/>
    <row r="412654"/>
    <row r="412655"/>
    <row r="412656"/>
    <row r="412657"/>
    <row r="412658"/>
    <row r="412659"/>
    <row r="412660"/>
    <row r="412661"/>
    <row r="412662"/>
    <row r="412663"/>
    <row r="412664"/>
    <row r="412665"/>
    <row r="412666"/>
    <row r="412667"/>
    <row r="412668"/>
    <row r="412669"/>
    <row r="412670"/>
    <row r="412671"/>
    <row r="412672"/>
    <row r="412673"/>
    <row r="412674"/>
    <row r="412675"/>
    <row r="412676"/>
    <row r="412677"/>
    <row r="412678"/>
    <row r="412679"/>
    <row r="412680"/>
    <row r="412681"/>
    <row r="412682"/>
    <row r="412683"/>
    <row r="412684"/>
    <row r="412685"/>
    <row r="412686"/>
    <row r="412687"/>
    <row r="412688"/>
    <row r="412689"/>
    <row r="412690"/>
    <row r="412691"/>
    <row r="412692"/>
    <row r="412693"/>
    <row r="412694"/>
    <row r="412695"/>
    <row r="412696"/>
    <row r="412697"/>
    <row r="412698"/>
    <row r="412699"/>
    <row r="412700"/>
    <row r="412701"/>
    <row r="412702"/>
    <row r="412703"/>
    <row r="412704"/>
    <row r="412705"/>
    <row r="412706"/>
    <row r="412707"/>
    <row r="412708"/>
    <row r="412709"/>
    <row r="412710"/>
    <row r="412711"/>
    <row r="412712"/>
    <row r="412713"/>
    <row r="412714"/>
    <row r="412715"/>
    <row r="412716"/>
    <row r="412717"/>
    <row r="412718"/>
    <row r="412719"/>
    <row r="412720"/>
    <row r="412721"/>
    <row r="412722"/>
    <row r="412723"/>
    <row r="412724"/>
    <row r="412725"/>
    <row r="412726"/>
    <row r="412727"/>
    <row r="412728"/>
    <row r="412729"/>
    <row r="412730"/>
    <row r="412731"/>
    <row r="412732"/>
    <row r="412733"/>
    <row r="412734"/>
    <row r="412735"/>
    <row r="412736"/>
    <row r="412737"/>
    <row r="412738"/>
    <row r="412739"/>
    <row r="412740"/>
    <row r="412741"/>
    <row r="412742"/>
    <row r="412743"/>
    <row r="412744"/>
    <row r="412745"/>
    <row r="412746"/>
    <row r="412747"/>
    <row r="412748"/>
    <row r="412749"/>
    <row r="412750"/>
    <row r="412751"/>
    <row r="412752"/>
    <row r="412753"/>
    <row r="412754"/>
    <row r="412755"/>
    <row r="412756"/>
    <row r="412757"/>
    <row r="412758"/>
    <row r="412759"/>
    <row r="412760"/>
    <row r="412761"/>
    <row r="412762"/>
    <row r="412763"/>
    <row r="412764"/>
    <row r="412765"/>
    <row r="412766"/>
    <row r="412767"/>
    <row r="412768"/>
    <row r="412769"/>
    <row r="412770"/>
    <row r="412771"/>
    <row r="412772"/>
    <row r="412773"/>
    <row r="412774"/>
    <row r="412775"/>
    <row r="412776"/>
    <row r="412777"/>
    <row r="412778"/>
    <row r="412779"/>
    <row r="412780"/>
    <row r="412781"/>
    <row r="412782"/>
    <row r="412783"/>
    <row r="412784"/>
    <row r="412785"/>
    <row r="412786"/>
    <row r="412787"/>
    <row r="412788"/>
    <row r="412789"/>
    <row r="412790"/>
    <row r="412791"/>
    <row r="412792"/>
    <row r="412793"/>
    <row r="412794"/>
    <row r="412795"/>
    <row r="412796"/>
    <row r="412797"/>
    <row r="412798"/>
    <row r="412799"/>
    <row r="412800"/>
    <row r="412801"/>
    <row r="412802"/>
    <row r="412803"/>
    <row r="412804"/>
    <row r="412805"/>
    <row r="412806"/>
    <row r="412807"/>
    <row r="412808"/>
    <row r="412809"/>
    <row r="412810"/>
    <row r="412811"/>
    <row r="412812"/>
    <row r="412813"/>
    <row r="412814"/>
    <row r="412815"/>
    <row r="412816"/>
    <row r="412817"/>
    <row r="412818"/>
    <row r="412819"/>
    <row r="412820"/>
    <row r="412821"/>
    <row r="412822"/>
    <row r="412823"/>
    <row r="412824"/>
    <row r="412825"/>
    <row r="412826"/>
    <row r="412827"/>
    <row r="412828"/>
    <row r="412829"/>
    <row r="412830"/>
    <row r="412831"/>
    <row r="412832"/>
    <row r="412833"/>
    <row r="412834"/>
    <row r="412835"/>
    <row r="412836"/>
    <row r="412837"/>
    <row r="412838"/>
    <row r="412839"/>
    <row r="412840"/>
    <row r="412841"/>
    <row r="412842"/>
    <row r="412843"/>
    <row r="412844"/>
    <row r="412845"/>
    <row r="412846"/>
    <row r="412847"/>
    <row r="412848"/>
    <row r="412849"/>
    <row r="412850"/>
    <row r="412851"/>
    <row r="412852"/>
    <row r="412853"/>
    <row r="412854"/>
    <row r="412855"/>
    <row r="412856"/>
    <row r="412857"/>
    <row r="412858"/>
    <row r="412859"/>
    <row r="412860"/>
    <row r="412861"/>
    <row r="412862"/>
    <row r="412863"/>
    <row r="412864"/>
    <row r="412865"/>
    <row r="412866"/>
    <row r="412867"/>
    <row r="412868"/>
    <row r="412869"/>
    <row r="412870"/>
    <row r="412871"/>
    <row r="412872"/>
    <row r="412873"/>
    <row r="412874"/>
    <row r="412875"/>
    <row r="412876"/>
    <row r="412877"/>
    <row r="412878"/>
    <row r="412879"/>
    <row r="412880"/>
    <row r="412881"/>
    <row r="412882"/>
    <row r="412883"/>
    <row r="412884"/>
    <row r="412885"/>
    <row r="412886"/>
    <row r="412887"/>
    <row r="412888"/>
    <row r="412889"/>
    <row r="412890"/>
    <row r="412891"/>
    <row r="412892"/>
    <row r="412893"/>
    <row r="412894"/>
    <row r="412895"/>
    <row r="412896"/>
    <row r="412897"/>
    <row r="412898"/>
    <row r="412899"/>
    <row r="412900"/>
    <row r="412901"/>
    <row r="412902"/>
    <row r="412903"/>
    <row r="412904"/>
    <row r="412905"/>
    <row r="412906"/>
    <row r="412907"/>
    <row r="412908"/>
    <row r="412909"/>
    <row r="412910"/>
    <row r="412911"/>
    <row r="412912"/>
    <row r="412913"/>
    <row r="412914"/>
    <row r="412915"/>
    <row r="412916"/>
    <row r="412917"/>
    <row r="412918"/>
    <row r="412919"/>
    <row r="412920"/>
    <row r="412921"/>
    <row r="412922"/>
    <row r="412923"/>
    <row r="412924"/>
    <row r="412925"/>
    <row r="412926"/>
    <row r="412927"/>
    <row r="412928"/>
    <row r="412929"/>
    <row r="412930"/>
    <row r="412931"/>
    <row r="412932"/>
    <row r="412933"/>
    <row r="412934"/>
    <row r="412935"/>
    <row r="412936"/>
    <row r="412937"/>
    <row r="412938"/>
    <row r="412939"/>
    <row r="412940"/>
    <row r="412941"/>
    <row r="412942"/>
    <row r="412943"/>
    <row r="412944"/>
    <row r="412945"/>
    <row r="412946"/>
    <row r="412947"/>
    <row r="412948"/>
    <row r="412949"/>
    <row r="412950"/>
    <row r="412951"/>
    <row r="412952"/>
    <row r="412953"/>
    <row r="412954"/>
    <row r="412955"/>
    <row r="412956"/>
    <row r="412957"/>
    <row r="412958"/>
    <row r="412959"/>
    <row r="412960"/>
    <row r="412961"/>
    <row r="412962"/>
    <row r="412963"/>
    <row r="412964"/>
    <row r="412965"/>
    <row r="412966"/>
    <row r="412967"/>
    <row r="412968"/>
    <row r="412969"/>
    <row r="412970"/>
    <row r="412971"/>
    <row r="412972"/>
    <row r="412973"/>
    <row r="412974"/>
    <row r="412975"/>
    <row r="412976"/>
    <row r="412977"/>
    <row r="412978"/>
    <row r="412979"/>
    <row r="412980"/>
    <row r="412981"/>
    <row r="412982"/>
    <row r="412983"/>
    <row r="412984"/>
    <row r="412985"/>
    <row r="412986"/>
    <row r="412987"/>
    <row r="412988"/>
    <row r="412989"/>
    <row r="412990"/>
    <row r="412991"/>
    <row r="412992"/>
    <row r="412993"/>
    <row r="412994"/>
    <row r="412995"/>
    <row r="412996"/>
    <row r="412997"/>
    <row r="412998"/>
    <row r="412999"/>
    <row r="413000"/>
    <row r="413001"/>
    <row r="413002"/>
    <row r="413003"/>
    <row r="413004"/>
    <row r="413005"/>
    <row r="413006"/>
    <row r="413007"/>
    <row r="413008"/>
    <row r="413009"/>
    <row r="413010"/>
    <row r="413011"/>
    <row r="413012"/>
    <row r="413013"/>
    <row r="413014"/>
    <row r="413015"/>
    <row r="413016"/>
    <row r="413017"/>
    <row r="413018"/>
    <row r="413019"/>
    <row r="413020"/>
    <row r="413021"/>
    <row r="413022"/>
    <row r="413023"/>
    <row r="413024"/>
    <row r="413025"/>
    <row r="413026"/>
    <row r="413027"/>
    <row r="413028"/>
    <row r="413029"/>
    <row r="413030"/>
    <row r="413031"/>
    <row r="413032"/>
    <row r="413033"/>
    <row r="413034"/>
    <row r="413035"/>
    <row r="413036"/>
    <row r="413037"/>
    <row r="413038"/>
    <row r="413039"/>
    <row r="413040"/>
    <row r="413041"/>
    <row r="413042"/>
    <row r="413043"/>
    <row r="413044"/>
    <row r="413045"/>
    <row r="413046"/>
    <row r="413047"/>
    <row r="413048"/>
    <row r="413049"/>
    <row r="413050"/>
    <row r="413051"/>
    <row r="413052"/>
    <row r="413053"/>
    <row r="413054"/>
    <row r="413055"/>
    <row r="413056"/>
    <row r="413057"/>
    <row r="413058"/>
    <row r="413059"/>
    <row r="413060"/>
    <row r="413061"/>
    <row r="413062"/>
    <row r="413063"/>
    <row r="413064"/>
    <row r="413065"/>
    <row r="413066"/>
    <row r="413067"/>
    <row r="413068"/>
    <row r="413069"/>
    <row r="413070"/>
    <row r="413071"/>
    <row r="413072"/>
    <row r="413073"/>
    <row r="413074"/>
    <row r="413075"/>
    <row r="413076"/>
    <row r="413077"/>
    <row r="413078"/>
    <row r="413079"/>
    <row r="413080"/>
    <row r="413081"/>
    <row r="413082"/>
    <row r="413083"/>
    <row r="413084"/>
    <row r="413085"/>
    <row r="413086"/>
    <row r="413087"/>
    <row r="413088"/>
    <row r="413089"/>
    <row r="413090"/>
    <row r="413091"/>
    <row r="413092"/>
    <row r="413093"/>
    <row r="413094"/>
    <row r="413095"/>
    <row r="413096"/>
    <row r="413097"/>
    <row r="413098"/>
    <row r="413099"/>
    <row r="413100"/>
    <row r="413101"/>
    <row r="413102"/>
    <row r="413103"/>
    <row r="413104"/>
    <row r="413105"/>
    <row r="413106"/>
    <row r="413107"/>
    <row r="413108"/>
    <row r="413109"/>
    <row r="413110"/>
    <row r="413111"/>
    <row r="413112"/>
    <row r="413113"/>
    <row r="413114"/>
    <row r="413115"/>
    <row r="413116"/>
    <row r="413117"/>
    <row r="413118"/>
    <row r="413119"/>
    <row r="413120"/>
    <row r="413121"/>
    <row r="413122"/>
    <row r="413123"/>
    <row r="413124"/>
    <row r="413125"/>
    <row r="413126"/>
    <row r="413127"/>
    <row r="413128"/>
    <row r="413129"/>
    <row r="413130"/>
    <row r="413131"/>
    <row r="413132"/>
    <row r="413133"/>
    <row r="413134"/>
    <row r="413135"/>
    <row r="413136"/>
    <row r="413137"/>
    <row r="413138"/>
    <row r="413139"/>
    <row r="413140"/>
    <row r="413141"/>
    <row r="413142"/>
    <row r="413143"/>
    <row r="413144"/>
    <row r="413145"/>
    <row r="413146"/>
    <row r="413147"/>
    <row r="413148"/>
    <row r="413149"/>
    <row r="413150"/>
    <row r="413151"/>
    <row r="413152"/>
    <row r="413153"/>
    <row r="413154"/>
    <row r="413155"/>
    <row r="413156"/>
    <row r="413157"/>
    <row r="413158"/>
    <row r="413159"/>
    <row r="413160"/>
    <row r="413161"/>
    <row r="413162"/>
    <row r="413163"/>
    <row r="413164"/>
    <row r="413165"/>
    <row r="413166"/>
    <row r="413167"/>
    <row r="413168"/>
    <row r="413169"/>
    <row r="413170"/>
    <row r="413171"/>
    <row r="413172"/>
    <row r="413173"/>
    <row r="413174"/>
    <row r="413175"/>
    <row r="413176"/>
    <row r="413177"/>
    <row r="413178"/>
    <row r="413179"/>
    <row r="413180"/>
    <row r="413181"/>
    <row r="413182"/>
    <row r="413183"/>
    <row r="413184"/>
    <row r="413185"/>
    <row r="413186"/>
    <row r="413187"/>
    <row r="413188"/>
    <row r="413189"/>
    <row r="413190"/>
    <row r="413191"/>
    <row r="413192"/>
    <row r="413193"/>
    <row r="413194"/>
    <row r="413195"/>
    <row r="413196"/>
    <row r="413197"/>
    <row r="413198"/>
    <row r="413199"/>
    <row r="413200"/>
    <row r="413201"/>
    <row r="413202"/>
    <row r="413203"/>
    <row r="413204"/>
    <row r="413205"/>
    <row r="413206"/>
    <row r="413207"/>
    <row r="413208"/>
    <row r="413209"/>
    <row r="413210"/>
    <row r="413211"/>
    <row r="413212"/>
    <row r="413213"/>
    <row r="413214"/>
    <row r="413215"/>
    <row r="413216"/>
    <row r="413217"/>
    <row r="413218"/>
    <row r="413219"/>
    <row r="413220"/>
    <row r="413221"/>
    <row r="413222"/>
    <row r="413223"/>
    <row r="413224"/>
    <row r="413225"/>
    <row r="413226"/>
    <row r="413227"/>
    <row r="413228"/>
    <row r="413229"/>
    <row r="413230"/>
    <row r="413231"/>
    <row r="413232"/>
    <row r="413233"/>
    <row r="413234"/>
    <row r="413235"/>
    <row r="413236"/>
    <row r="413237"/>
    <row r="413238"/>
    <row r="413239"/>
    <row r="413240"/>
    <row r="413241"/>
    <row r="413242"/>
    <row r="413243"/>
    <row r="413244"/>
    <row r="413245"/>
    <row r="413246"/>
    <row r="413247"/>
    <row r="413248"/>
    <row r="413249"/>
    <row r="413250"/>
    <row r="413251"/>
    <row r="413252"/>
    <row r="413253"/>
    <row r="413254"/>
    <row r="413255"/>
    <row r="413256"/>
    <row r="413257"/>
    <row r="413258"/>
    <row r="413259"/>
    <row r="413260"/>
    <row r="413261"/>
    <row r="413262"/>
    <row r="413263"/>
    <row r="413264"/>
    <row r="413265"/>
    <row r="413266"/>
    <row r="413267"/>
    <row r="413268"/>
    <row r="413269"/>
    <row r="413270"/>
    <row r="413271"/>
    <row r="413272"/>
    <row r="413273"/>
    <row r="413274"/>
    <row r="413275"/>
    <row r="413276"/>
    <row r="413277"/>
    <row r="413278"/>
    <row r="413279"/>
    <row r="413280"/>
    <row r="413281"/>
    <row r="413282"/>
    <row r="413283"/>
    <row r="413284"/>
    <row r="413285"/>
    <row r="413286"/>
    <row r="413287"/>
    <row r="413288"/>
    <row r="413289"/>
    <row r="413290"/>
    <row r="413291"/>
    <row r="413292"/>
    <row r="413293"/>
    <row r="413294"/>
    <row r="413295"/>
    <row r="413296"/>
    <row r="413297"/>
    <row r="413298"/>
    <row r="413299"/>
    <row r="413300"/>
    <row r="413301"/>
    <row r="413302"/>
    <row r="413303"/>
    <row r="413304"/>
    <row r="413305"/>
    <row r="413306"/>
    <row r="413307"/>
    <row r="413308"/>
    <row r="413309"/>
    <row r="413310"/>
    <row r="413311"/>
    <row r="413312"/>
    <row r="413313"/>
    <row r="413314"/>
    <row r="413315"/>
    <row r="413316"/>
    <row r="413317"/>
    <row r="413318"/>
    <row r="413319"/>
    <row r="413320"/>
    <row r="413321"/>
    <row r="413322"/>
    <row r="413323"/>
    <row r="413324"/>
    <row r="413325"/>
    <row r="413326"/>
    <row r="413327"/>
    <row r="413328"/>
    <row r="413329"/>
    <row r="413330"/>
    <row r="413331"/>
    <row r="413332"/>
    <row r="413333"/>
    <row r="413334"/>
    <row r="413335"/>
    <row r="413336"/>
    <row r="413337"/>
    <row r="413338"/>
    <row r="413339"/>
    <row r="413340"/>
    <row r="413341"/>
    <row r="413342"/>
    <row r="413343"/>
    <row r="413344"/>
    <row r="413345"/>
    <row r="413346"/>
    <row r="413347"/>
    <row r="413348"/>
    <row r="413349"/>
    <row r="413350"/>
    <row r="413351"/>
    <row r="413352"/>
    <row r="413353"/>
    <row r="413354"/>
    <row r="413355"/>
    <row r="413356"/>
    <row r="413357"/>
    <row r="413358"/>
    <row r="413359"/>
    <row r="413360"/>
    <row r="413361"/>
    <row r="413362"/>
    <row r="413363"/>
    <row r="413364"/>
    <row r="413365"/>
    <row r="413366"/>
    <row r="413367"/>
    <row r="413368"/>
    <row r="413369"/>
    <row r="413370"/>
    <row r="413371"/>
    <row r="413372"/>
    <row r="413373"/>
    <row r="413374"/>
    <row r="413375"/>
    <row r="413376"/>
    <row r="413377"/>
    <row r="413378"/>
    <row r="413379"/>
    <row r="413380"/>
    <row r="413381"/>
    <row r="413382"/>
    <row r="413383"/>
    <row r="413384"/>
    <row r="413385"/>
    <row r="413386"/>
    <row r="413387"/>
    <row r="413388"/>
    <row r="413389"/>
    <row r="413390"/>
    <row r="413391"/>
    <row r="413392"/>
    <row r="413393"/>
    <row r="413394"/>
    <row r="413395"/>
    <row r="413396"/>
    <row r="413397"/>
    <row r="413398"/>
    <row r="413399"/>
    <row r="413400"/>
    <row r="413401"/>
    <row r="413402"/>
    <row r="413403"/>
    <row r="413404"/>
    <row r="413405"/>
    <row r="413406"/>
    <row r="413407"/>
    <row r="413408"/>
    <row r="413409"/>
    <row r="413410"/>
    <row r="413411"/>
    <row r="413412"/>
    <row r="413413"/>
    <row r="413414"/>
    <row r="413415"/>
    <row r="413416"/>
    <row r="413417"/>
    <row r="413418"/>
    <row r="413419"/>
    <row r="413420"/>
    <row r="413421"/>
    <row r="413422"/>
    <row r="413423"/>
    <row r="413424"/>
    <row r="413425"/>
    <row r="413426"/>
    <row r="413427"/>
    <row r="413428"/>
    <row r="413429"/>
    <row r="413430"/>
    <row r="413431"/>
    <row r="413432"/>
    <row r="413433"/>
    <row r="413434"/>
    <row r="413435"/>
    <row r="413436"/>
    <row r="413437"/>
    <row r="413438"/>
    <row r="413439"/>
    <row r="413440"/>
    <row r="413441"/>
    <row r="413442"/>
    <row r="413443"/>
    <row r="413444"/>
    <row r="413445"/>
    <row r="413446"/>
    <row r="413447"/>
    <row r="413448"/>
    <row r="413449"/>
    <row r="413450"/>
    <row r="413451"/>
    <row r="413452"/>
    <row r="413453"/>
    <row r="413454"/>
    <row r="413455"/>
    <row r="413456"/>
    <row r="413457"/>
    <row r="413458"/>
    <row r="413459"/>
    <row r="413460"/>
    <row r="413461"/>
    <row r="413462"/>
    <row r="413463"/>
    <row r="413464"/>
    <row r="413465"/>
    <row r="413466"/>
    <row r="413467"/>
    <row r="413468"/>
    <row r="413469"/>
    <row r="413470"/>
    <row r="413471"/>
    <row r="413472"/>
    <row r="413473"/>
    <row r="413474"/>
    <row r="413475"/>
    <row r="413476"/>
    <row r="413477"/>
    <row r="413478"/>
    <row r="413479"/>
    <row r="413480"/>
    <row r="413481"/>
    <row r="413482"/>
    <row r="413483"/>
    <row r="413484"/>
    <row r="413485"/>
    <row r="413486"/>
    <row r="413487"/>
    <row r="413488"/>
    <row r="413489"/>
    <row r="413490"/>
    <row r="413491"/>
    <row r="413492"/>
    <row r="413493"/>
    <row r="413494"/>
    <row r="413495"/>
    <row r="413496"/>
    <row r="413497"/>
    <row r="413498"/>
    <row r="413499"/>
    <row r="413500"/>
    <row r="413501"/>
    <row r="413502"/>
    <row r="413503"/>
    <row r="413504"/>
    <row r="413505"/>
    <row r="413506"/>
    <row r="413507"/>
    <row r="413508"/>
    <row r="413509"/>
    <row r="413510"/>
    <row r="413511"/>
    <row r="413512"/>
    <row r="413513"/>
    <row r="413514"/>
    <row r="413515"/>
    <row r="413516"/>
    <row r="413517"/>
    <row r="413518"/>
    <row r="413519"/>
    <row r="413520"/>
    <row r="413521"/>
    <row r="413522"/>
    <row r="413523"/>
    <row r="413524"/>
    <row r="413525"/>
    <row r="413526"/>
    <row r="413527"/>
    <row r="413528"/>
    <row r="413529"/>
    <row r="413530"/>
    <row r="413531"/>
    <row r="413532"/>
    <row r="413533"/>
    <row r="413534"/>
    <row r="413535"/>
    <row r="413536"/>
    <row r="413537"/>
    <row r="413538"/>
    <row r="413539"/>
    <row r="413540"/>
    <row r="413541"/>
    <row r="413542"/>
    <row r="413543"/>
    <row r="413544"/>
    <row r="413545"/>
    <row r="413546"/>
    <row r="413547"/>
    <row r="413548"/>
    <row r="413549"/>
    <row r="413550"/>
    <row r="413551"/>
    <row r="413552"/>
    <row r="413553"/>
    <row r="413554"/>
    <row r="413555"/>
    <row r="413556"/>
    <row r="413557"/>
    <row r="413558"/>
    <row r="413559"/>
    <row r="413560"/>
    <row r="413561"/>
    <row r="413562"/>
    <row r="413563"/>
    <row r="413564"/>
    <row r="413565"/>
    <row r="413566"/>
    <row r="413567"/>
    <row r="413568"/>
    <row r="413569"/>
    <row r="413570"/>
    <row r="413571"/>
    <row r="413572"/>
    <row r="413573"/>
    <row r="413574"/>
    <row r="413575"/>
    <row r="413576"/>
    <row r="413577"/>
    <row r="413578"/>
    <row r="413579"/>
    <row r="413580"/>
    <row r="413581"/>
    <row r="413582"/>
    <row r="413583"/>
    <row r="413584"/>
    <row r="413585"/>
    <row r="413586"/>
    <row r="413587"/>
    <row r="413588"/>
    <row r="413589"/>
    <row r="413590"/>
    <row r="413591"/>
    <row r="413592"/>
    <row r="413593"/>
    <row r="413594"/>
    <row r="413595"/>
    <row r="413596"/>
    <row r="413597"/>
    <row r="413598"/>
    <row r="413599"/>
    <row r="413600"/>
    <row r="413601"/>
    <row r="413602"/>
    <row r="413603"/>
    <row r="413604"/>
    <row r="413605"/>
    <row r="413606"/>
    <row r="413607"/>
    <row r="413608"/>
    <row r="413609"/>
    <row r="413610"/>
    <row r="413611"/>
    <row r="413612"/>
    <row r="413613"/>
    <row r="413614"/>
    <row r="413615"/>
    <row r="413616"/>
    <row r="413617"/>
    <row r="413618"/>
    <row r="413619"/>
    <row r="413620"/>
    <row r="413621"/>
    <row r="413622"/>
    <row r="413623"/>
    <row r="413624"/>
    <row r="413625"/>
    <row r="413626"/>
    <row r="413627"/>
    <row r="413628"/>
    <row r="413629"/>
    <row r="413630"/>
    <row r="413631"/>
    <row r="413632"/>
    <row r="413633"/>
    <row r="413634"/>
    <row r="413635"/>
    <row r="413636"/>
    <row r="413637"/>
    <row r="413638"/>
    <row r="413639"/>
    <row r="413640"/>
    <row r="413641"/>
    <row r="413642"/>
    <row r="413643"/>
    <row r="413644"/>
    <row r="413645"/>
    <row r="413646"/>
    <row r="413647"/>
    <row r="413648"/>
    <row r="413649"/>
    <row r="413650"/>
    <row r="413651"/>
    <row r="413652"/>
    <row r="413653"/>
    <row r="413654"/>
    <row r="413655"/>
    <row r="413656"/>
    <row r="413657"/>
    <row r="413658"/>
    <row r="413659"/>
    <row r="413660"/>
    <row r="413661"/>
    <row r="413662"/>
    <row r="413663"/>
    <row r="413664"/>
    <row r="413665"/>
    <row r="413666"/>
    <row r="413667"/>
    <row r="413668"/>
    <row r="413669"/>
    <row r="413670"/>
    <row r="413671"/>
    <row r="413672"/>
    <row r="413673"/>
    <row r="413674"/>
    <row r="413675"/>
    <row r="413676"/>
    <row r="413677"/>
    <row r="413678"/>
    <row r="413679"/>
    <row r="413680"/>
    <row r="413681"/>
    <row r="413682"/>
    <row r="413683"/>
    <row r="413684"/>
    <row r="413685"/>
    <row r="413686"/>
    <row r="413687"/>
    <row r="413688"/>
    <row r="413689"/>
    <row r="413690"/>
    <row r="413691"/>
    <row r="413692"/>
    <row r="413693"/>
    <row r="413694"/>
    <row r="413695"/>
    <row r="413696"/>
    <row r="413697"/>
    <row r="413698"/>
    <row r="413699"/>
    <row r="413700"/>
    <row r="413701"/>
    <row r="413702"/>
    <row r="413703"/>
    <row r="413704"/>
    <row r="413705"/>
    <row r="413706"/>
    <row r="413707"/>
    <row r="413708"/>
    <row r="413709"/>
    <row r="413710"/>
    <row r="413711"/>
    <row r="413712"/>
    <row r="413713"/>
    <row r="413714"/>
    <row r="413715"/>
    <row r="413716"/>
    <row r="413717"/>
    <row r="413718"/>
    <row r="413719"/>
    <row r="413720"/>
    <row r="413721"/>
    <row r="413722"/>
    <row r="413723"/>
    <row r="413724"/>
    <row r="413725"/>
    <row r="413726"/>
    <row r="413727"/>
    <row r="413728"/>
    <row r="413729"/>
    <row r="413730"/>
    <row r="413731"/>
    <row r="413732"/>
    <row r="413733"/>
    <row r="413734"/>
    <row r="413735"/>
    <row r="413736"/>
    <row r="413737"/>
    <row r="413738"/>
    <row r="413739"/>
    <row r="413740"/>
    <row r="413741"/>
    <row r="413742"/>
    <row r="413743"/>
    <row r="413744"/>
    <row r="413745"/>
    <row r="413746"/>
    <row r="413747"/>
    <row r="413748"/>
    <row r="413749"/>
    <row r="413750"/>
    <row r="413751"/>
    <row r="413752"/>
    <row r="413753"/>
    <row r="413754"/>
    <row r="413755"/>
    <row r="413756"/>
    <row r="413757"/>
    <row r="413758"/>
    <row r="413759"/>
    <row r="413760"/>
    <row r="413761"/>
    <row r="413762"/>
    <row r="413763"/>
    <row r="413764"/>
    <row r="413765"/>
    <row r="413766"/>
    <row r="413767"/>
    <row r="413768"/>
    <row r="413769"/>
    <row r="413770"/>
    <row r="413771"/>
    <row r="413772"/>
    <row r="413773"/>
    <row r="413774"/>
    <row r="413775"/>
    <row r="413776"/>
    <row r="413777"/>
    <row r="413778"/>
    <row r="413779"/>
    <row r="413780"/>
    <row r="413781"/>
    <row r="413782"/>
    <row r="413783"/>
    <row r="413784"/>
    <row r="413785"/>
    <row r="413786"/>
    <row r="413787"/>
    <row r="413788"/>
    <row r="413789"/>
    <row r="413790"/>
    <row r="413791"/>
    <row r="413792"/>
    <row r="413793"/>
    <row r="413794"/>
    <row r="413795"/>
    <row r="413796"/>
    <row r="413797"/>
    <row r="413798"/>
    <row r="413799"/>
    <row r="413800"/>
    <row r="413801"/>
    <row r="413802"/>
    <row r="413803"/>
    <row r="413804"/>
    <row r="413805"/>
    <row r="413806"/>
    <row r="413807"/>
    <row r="413808"/>
    <row r="413809"/>
    <row r="413810"/>
    <row r="413811"/>
    <row r="413812"/>
    <row r="413813"/>
    <row r="413814"/>
    <row r="413815"/>
    <row r="413816"/>
    <row r="413817"/>
    <row r="413818"/>
    <row r="413819"/>
    <row r="413820"/>
    <row r="413821"/>
    <row r="413822"/>
    <row r="413823"/>
    <row r="413824"/>
    <row r="413825"/>
    <row r="413826"/>
    <row r="413827"/>
    <row r="413828"/>
    <row r="413829"/>
    <row r="413830"/>
    <row r="413831"/>
    <row r="413832"/>
    <row r="413833"/>
    <row r="413834"/>
    <row r="413835"/>
    <row r="413836"/>
    <row r="413837"/>
    <row r="413838"/>
    <row r="413839"/>
    <row r="413840"/>
    <row r="413841"/>
    <row r="413842"/>
    <row r="413843"/>
    <row r="413844"/>
    <row r="413845"/>
    <row r="413846"/>
    <row r="413847"/>
    <row r="413848"/>
    <row r="413849"/>
    <row r="413850"/>
    <row r="413851"/>
    <row r="413852"/>
    <row r="413853"/>
    <row r="413854"/>
    <row r="413855"/>
    <row r="413856"/>
    <row r="413857"/>
    <row r="413858"/>
    <row r="413859"/>
    <row r="413860"/>
    <row r="413861"/>
    <row r="413862"/>
    <row r="413863"/>
    <row r="413864"/>
    <row r="413865"/>
    <row r="413866"/>
    <row r="413867"/>
    <row r="413868"/>
    <row r="413869"/>
    <row r="413870"/>
    <row r="413871"/>
    <row r="413872"/>
    <row r="413873"/>
    <row r="413874"/>
    <row r="413875"/>
    <row r="413876"/>
    <row r="413877"/>
    <row r="413878"/>
    <row r="413879"/>
    <row r="413880"/>
    <row r="413881"/>
    <row r="413882"/>
    <row r="413883"/>
    <row r="413884"/>
    <row r="413885"/>
    <row r="413886"/>
    <row r="413887"/>
    <row r="413888"/>
    <row r="413889"/>
    <row r="413890"/>
    <row r="413891"/>
    <row r="413892"/>
    <row r="413893"/>
    <row r="413894"/>
    <row r="413895"/>
    <row r="413896"/>
    <row r="413897"/>
    <row r="413898"/>
    <row r="413899"/>
    <row r="413900"/>
    <row r="413901"/>
    <row r="413902"/>
    <row r="413903"/>
    <row r="413904"/>
    <row r="413905"/>
    <row r="413906"/>
    <row r="413907"/>
    <row r="413908"/>
    <row r="413909"/>
    <row r="413910"/>
    <row r="413911"/>
    <row r="413912"/>
    <row r="413913"/>
    <row r="413914"/>
    <row r="413915"/>
    <row r="413916"/>
    <row r="413917"/>
    <row r="413918"/>
    <row r="413919"/>
    <row r="413920"/>
    <row r="413921"/>
    <row r="413922"/>
    <row r="413923"/>
    <row r="413924"/>
    <row r="413925"/>
    <row r="413926"/>
    <row r="413927"/>
    <row r="413928"/>
    <row r="413929"/>
    <row r="413930"/>
    <row r="413931"/>
    <row r="413932"/>
    <row r="413933"/>
    <row r="413934"/>
    <row r="413935"/>
    <row r="413936"/>
    <row r="413937"/>
    <row r="413938"/>
    <row r="413939"/>
    <row r="413940"/>
    <row r="413941"/>
    <row r="413942"/>
    <row r="413943"/>
    <row r="413944"/>
    <row r="413945"/>
    <row r="413946"/>
    <row r="413947"/>
    <row r="413948"/>
    <row r="413949"/>
    <row r="413950"/>
    <row r="413951"/>
    <row r="413952"/>
    <row r="413953"/>
    <row r="413954"/>
    <row r="413955"/>
    <row r="413956"/>
    <row r="413957"/>
    <row r="413958"/>
    <row r="413959"/>
    <row r="413960"/>
    <row r="413961"/>
    <row r="413962"/>
    <row r="413963"/>
    <row r="413964"/>
    <row r="413965"/>
    <row r="413966"/>
    <row r="413967"/>
    <row r="413968"/>
    <row r="413969"/>
    <row r="413970"/>
    <row r="413971"/>
    <row r="413972"/>
    <row r="413973"/>
    <row r="413974"/>
    <row r="413975"/>
    <row r="413976"/>
    <row r="413977"/>
    <row r="413978"/>
    <row r="413979"/>
    <row r="413980"/>
    <row r="413981"/>
    <row r="413982"/>
    <row r="413983"/>
    <row r="413984"/>
    <row r="413985"/>
    <row r="413986"/>
    <row r="413987"/>
    <row r="413988"/>
    <row r="413989"/>
    <row r="413990"/>
    <row r="413991"/>
    <row r="413992"/>
    <row r="413993"/>
    <row r="413994"/>
    <row r="413995"/>
    <row r="413996"/>
    <row r="413997"/>
    <row r="413998"/>
    <row r="413999"/>
    <row r="414000"/>
    <row r="414001"/>
    <row r="414002"/>
    <row r="414003"/>
    <row r="414004"/>
    <row r="414005"/>
    <row r="414006"/>
    <row r="414007"/>
    <row r="414008"/>
    <row r="414009"/>
    <row r="414010"/>
    <row r="414011"/>
    <row r="414012"/>
    <row r="414013"/>
    <row r="414014"/>
    <row r="414015"/>
    <row r="414016"/>
    <row r="414017"/>
    <row r="414018"/>
    <row r="414019"/>
    <row r="414020"/>
    <row r="414021"/>
    <row r="414022"/>
    <row r="414023"/>
    <row r="414024"/>
    <row r="414025"/>
    <row r="414026"/>
    <row r="414027"/>
    <row r="414028"/>
    <row r="414029"/>
    <row r="414030"/>
    <row r="414031"/>
    <row r="414032"/>
    <row r="414033"/>
    <row r="414034"/>
    <row r="414035"/>
    <row r="414036"/>
    <row r="414037"/>
    <row r="414038"/>
    <row r="414039"/>
    <row r="414040"/>
    <row r="414041"/>
    <row r="414042"/>
    <row r="414043"/>
    <row r="414044"/>
    <row r="414045"/>
    <row r="414046"/>
    <row r="414047"/>
    <row r="414048"/>
    <row r="414049"/>
    <row r="414050"/>
    <row r="414051"/>
    <row r="414052"/>
    <row r="414053"/>
    <row r="414054"/>
    <row r="414055"/>
    <row r="414056"/>
    <row r="414057"/>
    <row r="414058"/>
    <row r="414059"/>
    <row r="414060"/>
    <row r="414061"/>
    <row r="414062"/>
    <row r="414063"/>
    <row r="414064"/>
    <row r="414065"/>
    <row r="414066"/>
    <row r="414067"/>
    <row r="414068"/>
    <row r="414069"/>
    <row r="414070"/>
    <row r="414071"/>
    <row r="414072"/>
    <row r="414073"/>
    <row r="414074"/>
    <row r="414075"/>
    <row r="414076"/>
    <row r="414077"/>
    <row r="414078"/>
    <row r="414079"/>
    <row r="414080"/>
    <row r="414081"/>
    <row r="414082"/>
    <row r="414083"/>
    <row r="414084"/>
    <row r="414085"/>
    <row r="414086"/>
    <row r="414087"/>
    <row r="414088"/>
    <row r="414089"/>
    <row r="414090"/>
    <row r="414091"/>
    <row r="414092"/>
    <row r="414093"/>
    <row r="414094"/>
    <row r="414095"/>
    <row r="414096"/>
    <row r="414097"/>
    <row r="414098"/>
    <row r="414099"/>
    <row r="414100"/>
    <row r="414101"/>
    <row r="414102"/>
    <row r="414103"/>
    <row r="414104"/>
    <row r="414105"/>
    <row r="414106"/>
    <row r="414107"/>
    <row r="414108"/>
    <row r="414109"/>
    <row r="414110"/>
    <row r="414111"/>
    <row r="414112"/>
    <row r="414113"/>
    <row r="414114"/>
    <row r="414115"/>
    <row r="414116"/>
    <row r="414117"/>
    <row r="414118"/>
    <row r="414119"/>
    <row r="414120"/>
    <row r="414121"/>
    <row r="414122"/>
    <row r="414123"/>
    <row r="414124"/>
    <row r="414125"/>
    <row r="414126"/>
    <row r="414127"/>
    <row r="414128"/>
    <row r="414129"/>
    <row r="414130"/>
    <row r="414131"/>
    <row r="414132"/>
    <row r="414133"/>
    <row r="414134"/>
    <row r="414135"/>
    <row r="414136"/>
    <row r="414137"/>
    <row r="414138"/>
    <row r="414139"/>
    <row r="414140"/>
    <row r="414141"/>
    <row r="414142"/>
    <row r="414143"/>
    <row r="414144"/>
    <row r="414145"/>
    <row r="414146"/>
    <row r="414147"/>
    <row r="414148"/>
    <row r="414149"/>
    <row r="414150"/>
    <row r="414151"/>
    <row r="414152"/>
    <row r="414153"/>
    <row r="414154"/>
    <row r="414155"/>
    <row r="414156"/>
    <row r="414157"/>
    <row r="414158"/>
    <row r="414159"/>
    <row r="414160"/>
    <row r="414161"/>
    <row r="414162"/>
    <row r="414163"/>
    <row r="414164"/>
    <row r="414165"/>
    <row r="414166"/>
    <row r="414167"/>
    <row r="414168"/>
    <row r="414169"/>
    <row r="414170"/>
    <row r="414171"/>
    <row r="414172"/>
    <row r="414173"/>
    <row r="414174"/>
    <row r="414175"/>
    <row r="414176"/>
    <row r="414177"/>
    <row r="414178"/>
    <row r="414179"/>
    <row r="414180"/>
    <row r="414181"/>
    <row r="414182"/>
    <row r="414183"/>
    <row r="414184"/>
    <row r="414185"/>
    <row r="414186"/>
    <row r="414187"/>
    <row r="414188"/>
    <row r="414189"/>
    <row r="414190"/>
    <row r="414191"/>
    <row r="414192"/>
    <row r="414193"/>
    <row r="414194"/>
    <row r="414195"/>
    <row r="414196"/>
    <row r="414197"/>
    <row r="414198"/>
    <row r="414199"/>
    <row r="414200"/>
    <row r="414201"/>
    <row r="414202"/>
    <row r="414203"/>
    <row r="414204"/>
    <row r="414205"/>
    <row r="414206"/>
    <row r="414207"/>
    <row r="414208"/>
    <row r="414209"/>
    <row r="414210"/>
    <row r="414211"/>
    <row r="414212"/>
    <row r="414213"/>
    <row r="414214"/>
    <row r="414215"/>
    <row r="414216"/>
    <row r="414217"/>
    <row r="414218"/>
    <row r="414219"/>
    <row r="414220"/>
    <row r="414221"/>
    <row r="414222"/>
    <row r="414223"/>
    <row r="414224"/>
    <row r="414225"/>
    <row r="414226"/>
    <row r="414227"/>
    <row r="414228"/>
    <row r="414229"/>
    <row r="414230"/>
    <row r="414231"/>
    <row r="414232"/>
    <row r="414233"/>
    <row r="414234"/>
    <row r="414235"/>
    <row r="414236"/>
    <row r="414237"/>
    <row r="414238"/>
    <row r="414239"/>
    <row r="414240"/>
    <row r="414241"/>
    <row r="414242"/>
    <row r="414243"/>
    <row r="414244"/>
    <row r="414245"/>
    <row r="414246"/>
    <row r="414247"/>
    <row r="414248"/>
    <row r="414249"/>
    <row r="414250"/>
    <row r="414251"/>
    <row r="414252"/>
    <row r="414253"/>
    <row r="414254"/>
    <row r="414255"/>
    <row r="414256"/>
    <row r="414257"/>
    <row r="414258"/>
    <row r="414259"/>
    <row r="414260"/>
    <row r="414261"/>
    <row r="414262"/>
    <row r="414263"/>
    <row r="414264"/>
    <row r="414265"/>
    <row r="414266"/>
    <row r="414267"/>
    <row r="414268"/>
    <row r="414269"/>
    <row r="414270"/>
    <row r="414271"/>
    <row r="414272"/>
    <row r="414273"/>
    <row r="414274"/>
    <row r="414275"/>
    <row r="414276"/>
    <row r="414277"/>
    <row r="414278"/>
    <row r="414279"/>
    <row r="414280"/>
    <row r="414281"/>
    <row r="414282"/>
    <row r="414283"/>
    <row r="414284"/>
    <row r="414285"/>
    <row r="414286"/>
    <row r="414287"/>
    <row r="414288"/>
    <row r="414289"/>
    <row r="414290"/>
    <row r="414291"/>
    <row r="414292"/>
    <row r="414293"/>
    <row r="414294"/>
    <row r="414295"/>
    <row r="414296"/>
    <row r="414297"/>
    <row r="414298"/>
    <row r="414299"/>
    <row r="414300"/>
    <row r="414301"/>
    <row r="414302"/>
    <row r="414303"/>
    <row r="414304"/>
    <row r="414305"/>
    <row r="414306"/>
    <row r="414307"/>
    <row r="414308"/>
    <row r="414309"/>
    <row r="414310"/>
    <row r="414311"/>
    <row r="414312"/>
    <row r="414313"/>
    <row r="414314"/>
    <row r="414315"/>
    <row r="414316"/>
    <row r="414317"/>
    <row r="414318"/>
    <row r="414319"/>
    <row r="414320"/>
    <row r="414321"/>
    <row r="414322"/>
    <row r="414323"/>
    <row r="414324"/>
    <row r="414325"/>
    <row r="414326"/>
    <row r="414327"/>
    <row r="414328"/>
    <row r="414329"/>
    <row r="414330"/>
    <row r="414331"/>
    <row r="414332"/>
    <row r="414333"/>
    <row r="414334"/>
    <row r="414335"/>
    <row r="414336"/>
    <row r="414337"/>
    <row r="414338"/>
    <row r="414339"/>
    <row r="414340"/>
    <row r="414341"/>
    <row r="414342"/>
    <row r="414343"/>
    <row r="414344"/>
    <row r="414345"/>
    <row r="414346"/>
    <row r="414347"/>
    <row r="414348"/>
    <row r="414349"/>
    <row r="414350"/>
    <row r="414351"/>
    <row r="414352"/>
    <row r="414353"/>
    <row r="414354"/>
    <row r="414355"/>
    <row r="414356"/>
    <row r="414357"/>
    <row r="414358"/>
    <row r="414359"/>
    <row r="414360"/>
    <row r="414361"/>
    <row r="414362"/>
    <row r="414363"/>
    <row r="414364"/>
    <row r="414365"/>
    <row r="414366"/>
    <row r="414367"/>
    <row r="414368"/>
    <row r="414369"/>
    <row r="414370"/>
    <row r="414371"/>
    <row r="414372"/>
    <row r="414373"/>
    <row r="414374"/>
    <row r="414375"/>
    <row r="414376"/>
    <row r="414377"/>
    <row r="414378"/>
    <row r="414379"/>
    <row r="414380"/>
    <row r="414381"/>
    <row r="414382"/>
    <row r="414383"/>
    <row r="414384"/>
    <row r="414385"/>
    <row r="414386"/>
    <row r="414387"/>
    <row r="414388"/>
    <row r="414389"/>
    <row r="414390"/>
    <row r="414391"/>
    <row r="414392"/>
    <row r="414393"/>
    <row r="414394"/>
    <row r="414395"/>
    <row r="414396"/>
    <row r="414397"/>
    <row r="414398"/>
    <row r="414399"/>
    <row r="414400"/>
    <row r="414401"/>
    <row r="414402"/>
    <row r="414403"/>
    <row r="414404"/>
    <row r="414405"/>
    <row r="414406"/>
    <row r="414407"/>
    <row r="414408"/>
    <row r="414409"/>
    <row r="414410"/>
    <row r="414411"/>
    <row r="414412"/>
    <row r="414413"/>
    <row r="414414"/>
    <row r="414415"/>
    <row r="414416"/>
    <row r="414417"/>
    <row r="414418"/>
    <row r="414419"/>
    <row r="414420"/>
    <row r="414421"/>
    <row r="414422"/>
    <row r="414423"/>
    <row r="414424"/>
    <row r="414425"/>
    <row r="414426"/>
    <row r="414427"/>
    <row r="414428"/>
    <row r="414429"/>
    <row r="414430"/>
    <row r="414431"/>
    <row r="414432"/>
    <row r="414433"/>
    <row r="414434"/>
    <row r="414435"/>
    <row r="414436"/>
    <row r="414437"/>
    <row r="414438"/>
    <row r="414439"/>
    <row r="414440"/>
    <row r="414441"/>
    <row r="414442"/>
    <row r="414443"/>
    <row r="414444"/>
    <row r="414445"/>
    <row r="414446"/>
    <row r="414447"/>
    <row r="414448"/>
    <row r="414449"/>
    <row r="414450"/>
    <row r="414451"/>
    <row r="414452"/>
    <row r="414453"/>
    <row r="414454"/>
    <row r="414455"/>
    <row r="414456"/>
    <row r="414457"/>
    <row r="414458"/>
    <row r="414459"/>
    <row r="414460"/>
    <row r="414461"/>
    <row r="414462"/>
    <row r="414463"/>
    <row r="414464"/>
    <row r="414465"/>
    <row r="414466"/>
    <row r="414467"/>
    <row r="414468"/>
    <row r="414469"/>
    <row r="414470"/>
    <row r="414471"/>
    <row r="414472"/>
    <row r="414473"/>
    <row r="414474"/>
    <row r="414475"/>
    <row r="414476"/>
    <row r="414477"/>
    <row r="414478"/>
    <row r="414479"/>
    <row r="414480"/>
    <row r="414481"/>
    <row r="414482"/>
    <row r="414483"/>
    <row r="414484"/>
    <row r="414485"/>
    <row r="414486"/>
    <row r="414487"/>
    <row r="414488"/>
    <row r="414489"/>
    <row r="414490"/>
    <row r="414491"/>
    <row r="414492"/>
    <row r="414493"/>
    <row r="414494"/>
    <row r="414495"/>
    <row r="414496"/>
    <row r="414497"/>
    <row r="414498"/>
    <row r="414499"/>
    <row r="414500"/>
    <row r="414501"/>
    <row r="414502"/>
    <row r="414503"/>
    <row r="414504"/>
    <row r="414505"/>
    <row r="414506"/>
    <row r="414507"/>
    <row r="414508"/>
    <row r="414509"/>
    <row r="414510"/>
    <row r="414511"/>
    <row r="414512"/>
    <row r="414513"/>
    <row r="414514"/>
    <row r="414515"/>
    <row r="414516"/>
    <row r="414517"/>
    <row r="414518"/>
    <row r="414519"/>
    <row r="414520"/>
    <row r="414521"/>
    <row r="414522"/>
    <row r="414523"/>
    <row r="414524"/>
    <row r="414525"/>
    <row r="414526"/>
    <row r="414527"/>
    <row r="414528"/>
    <row r="414529"/>
    <row r="414530"/>
    <row r="414531"/>
    <row r="414532"/>
    <row r="414533"/>
    <row r="414534"/>
    <row r="414535"/>
    <row r="414536"/>
    <row r="414537"/>
    <row r="414538"/>
    <row r="414539"/>
    <row r="414540"/>
    <row r="414541"/>
    <row r="414542"/>
    <row r="414543"/>
    <row r="414544"/>
    <row r="414545"/>
    <row r="414546"/>
    <row r="414547"/>
    <row r="414548"/>
    <row r="414549"/>
    <row r="414550"/>
    <row r="414551"/>
    <row r="414552"/>
    <row r="414553"/>
    <row r="414554"/>
    <row r="414555"/>
    <row r="414556"/>
    <row r="414557"/>
    <row r="414558"/>
    <row r="414559"/>
    <row r="414560"/>
    <row r="414561"/>
    <row r="414562"/>
    <row r="414563"/>
    <row r="414564"/>
    <row r="414565"/>
    <row r="414566"/>
    <row r="414567"/>
    <row r="414568"/>
    <row r="414569"/>
    <row r="414570"/>
    <row r="414571"/>
    <row r="414572"/>
    <row r="414573"/>
    <row r="414574"/>
    <row r="414575"/>
    <row r="414576"/>
    <row r="414577"/>
    <row r="414578"/>
    <row r="414579"/>
    <row r="414580"/>
    <row r="414581"/>
    <row r="414582"/>
    <row r="414583"/>
    <row r="414584"/>
    <row r="414585"/>
    <row r="414586"/>
    <row r="414587"/>
    <row r="414588"/>
    <row r="414589"/>
    <row r="414590"/>
    <row r="414591"/>
    <row r="414592"/>
    <row r="414593"/>
    <row r="414594"/>
    <row r="414595"/>
    <row r="414596"/>
    <row r="414597"/>
    <row r="414598"/>
    <row r="414599"/>
    <row r="414600"/>
    <row r="414601"/>
    <row r="414602"/>
    <row r="414603"/>
    <row r="414604"/>
    <row r="414605"/>
    <row r="414606"/>
    <row r="414607"/>
    <row r="414608"/>
    <row r="414609"/>
    <row r="414610"/>
    <row r="414611"/>
    <row r="414612"/>
    <row r="414613"/>
    <row r="414614"/>
    <row r="414615"/>
    <row r="414616"/>
    <row r="414617"/>
    <row r="414618"/>
    <row r="414619"/>
    <row r="414620"/>
    <row r="414621"/>
    <row r="414622"/>
    <row r="414623"/>
    <row r="414624"/>
    <row r="414625"/>
    <row r="414626"/>
    <row r="414627"/>
    <row r="414628"/>
    <row r="414629"/>
    <row r="414630"/>
    <row r="414631"/>
    <row r="414632"/>
    <row r="414633"/>
    <row r="414634"/>
    <row r="414635"/>
    <row r="414636"/>
    <row r="414637"/>
    <row r="414638"/>
    <row r="414639"/>
    <row r="414640"/>
    <row r="414641"/>
    <row r="414642"/>
    <row r="414643"/>
    <row r="414644"/>
    <row r="414645"/>
    <row r="414646"/>
    <row r="414647"/>
    <row r="414648"/>
    <row r="414649"/>
    <row r="414650"/>
    <row r="414651"/>
    <row r="414652"/>
    <row r="414653"/>
    <row r="414654"/>
    <row r="414655"/>
    <row r="414656"/>
    <row r="414657"/>
    <row r="414658"/>
    <row r="414659"/>
    <row r="414660"/>
    <row r="414661"/>
    <row r="414662"/>
    <row r="414663"/>
    <row r="414664"/>
    <row r="414665"/>
    <row r="414666"/>
    <row r="414667"/>
    <row r="414668"/>
    <row r="414669"/>
    <row r="414670"/>
    <row r="414671"/>
    <row r="414672"/>
    <row r="414673"/>
    <row r="414674"/>
    <row r="414675"/>
    <row r="414676"/>
    <row r="414677"/>
    <row r="414678"/>
    <row r="414679"/>
    <row r="414680"/>
    <row r="414681"/>
    <row r="414682"/>
    <row r="414683"/>
    <row r="414684"/>
    <row r="414685"/>
    <row r="414686"/>
    <row r="414687"/>
    <row r="414688"/>
    <row r="414689"/>
    <row r="414690"/>
    <row r="414691"/>
    <row r="414692"/>
    <row r="414693"/>
    <row r="414694"/>
    <row r="414695"/>
    <row r="414696"/>
    <row r="414697"/>
    <row r="414698"/>
    <row r="414699"/>
    <row r="414700"/>
    <row r="414701"/>
    <row r="414702"/>
    <row r="414703"/>
    <row r="414704"/>
    <row r="414705"/>
    <row r="414706"/>
    <row r="414707"/>
    <row r="414708"/>
    <row r="414709"/>
    <row r="414710"/>
    <row r="414711"/>
    <row r="414712"/>
    <row r="414713"/>
    <row r="414714"/>
    <row r="414715"/>
    <row r="414716"/>
    <row r="414717"/>
    <row r="414718"/>
    <row r="414719"/>
    <row r="414720"/>
    <row r="414721"/>
    <row r="414722"/>
    <row r="414723"/>
    <row r="414724"/>
    <row r="414725"/>
    <row r="414726"/>
    <row r="414727"/>
    <row r="414728"/>
    <row r="414729"/>
    <row r="414730"/>
    <row r="414731"/>
    <row r="414732"/>
    <row r="414733"/>
    <row r="414734"/>
    <row r="414735"/>
    <row r="414736"/>
    <row r="414737"/>
    <row r="414738"/>
    <row r="414739"/>
    <row r="414740"/>
    <row r="414741"/>
    <row r="414742"/>
    <row r="414743"/>
    <row r="414744"/>
    <row r="414745"/>
    <row r="414746"/>
    <row r="414747"/>
    <row r="414748"/>
    <row r="414749"/>
    <row r="414750"/>
    <row r="414751"/>
    <row r="414752"/>
    <row r="414753"/>
    <row r="414754"/>
    <row r="414755"/>
    <row r="414756"/>
    <row r="414757"/>
    <row r="414758"/>
    <row r="414759"/>
    <row r="414760"/>
    <row r="414761"/>
    <row r="414762"/>
    <row r="414763"/>
    <row r="414764"/>
    <row r="414765"/>
    <row r="414766"/>
    <row r="414767"/>
    <row r="414768"/>
    <row r="414769"/>
    <row r="414770"/>
    <row r="414771"/>
    <row r="414772"/>
    <row r="414773"/>
    <row r="414774"/>
    <row r="414775"/>
    <row r="414776"/>
    <row r="414777"/>
    <row r="414778"/>
    <row r="414779"/>
    <row r="414780"/>
    <row r="414781"/>
    <row r="414782"/>
    <row r="414783"/>
    <row r="414784"/>
    <row r="414785"/>
    <row r="414786"/>
    <row r="414787"/>
    <row r="414788"/>
    <row r="414789"/>
    <row r="414790"/>
    <row r="414791"/>
    <row r="414792"/>
    <row r="414793"/>
    <row r="414794"/>
    <row r="414795"/>
    <row r="414796"/>
    <row r="414797"/>
    <row r="414798"/>
    <row r="414799"/>
    <row r="414800"/>
    <row r="414801"/>
    <row r="414802"/>
    <row r="414803"/>
    <row r="414804"/>
    <row r="414805"/>
    <row r="414806"/>
    <row r="414807"/>
    <row r="414808"/>
    <row r="414809"/>
    <row r="414810"/>
    <row r="414811"/>
    <row r="414812"/>
    <row r="414813"/>
    <row r="414814"/>
    <row r="414815"/>
    <row r="414816"/>
    <row r="414817"/>
    <row r="414818"/>
    <row r="414819"/>
    <row r="414820"/>
    <row r="414821"/>
    <row r="414822"/>
    <row r="414823"/>
    <row r="414824"/>
    <row r="414825"/>
    <row r="414826"/>
    <row r="414827"/>
    <row r="414828"/>
    <row r="414829"/>
    <row r="414830"/>
    <row r="414831"/>
    <row r="414832"/>
    <row r="414833"/>
    <row r="414834"/>
    <row r="414835"/>
    <row r="414836"/>
    <row r="414837"/>
    <row r="414838"/>
    <row r="414839"/>
    <row r="414840"/>
    <row r="414841"/>
    <row r="414842"/>
    <row r="414843"/>
    <row r="414844"/>
    <row r="414845"/>
    <row r="414846"/>
    <row r="414847"/>
    <row r="414848"/>
    <row r="414849"/>
    <row r="414850"/>
    <row r="414851"/>
    <row r="414852"/>
    <row r="414853"/>
    <row r="414854"/>
    <row r="414855"/>
    <row r="414856"/>
    <row r="414857"/>
    <row r="414858"/>
    <row r="414859"/>
    <row r="414860"/>
    <row r="414861"/>
    <row r="414862"/>
    <row r="414863"/>
    <row r="414864"/>
    <row r="414865"/>
    <row r="414866"/>
    <row r="414867"/>
    <row r="414868"/>
    <row r="414869"/>
    <row r="414870"/>
    <row r="414871"/>
    <row r="414872"/>
    <row r="414873"/>
    <row r="414874"/>
    <row r="414875"/>
    <row r="414876"/>
    <row r="414877"/>
    <row r="414878"/>
    <row r="414879"/>
    <row r="414880"/>
    <row r="414881"/>
    <row r="414882"/>
    <row r="414883"/>
    <row r="414884"/>
    <row r="414885"/>
    <row r="414886"/>
    <row r="414887"/>
    <row r="414888"/>
    <row r="414889"/>
    <row r="414890"/>
    <row r="414891"/>
    <row r="414892"/>
    <row r="414893"/>
    <row r="414894"/>
    <row r="414895"/>
    <row r="414896"/>
    <row r="414897"/>
    <row r="414898"/>
    <row r="414899"/>
    <row r="414900"/>
    <row r="414901"/>
    <row r="414902"/>
    <row r="414903"/>
    <row r="414904"/>
    <row r="414905"/>
    <row r="414906"/>
    <row r="414907"/>
    <row r="414908"/>
    <row r="414909"/>
    <row r="414910"/>
    <row r="414911"/>
    <row r="414912"/>
    <row r="414913"/>
    <row r="414914"/>
    <row r="414915"/>
    <row r="414916"/>
    <row r="414917"/>
    <row r="414918"/>
    <row r="414919"/>
    <row r="414920"/>
    <row r="414921"/>
    <row r="414922"/>
    <row r="414923"/>
    <row r="414924"/>
    <row r="414925"/>
    <row r="414926"/>
    <row r="414927"/>
    <row r="414928"/>
    <row r="414929"/>
    <row r="414930"/>
    <row r="414931"/>
    <row r="414932"/>
    <row r="414933"/>
    <row r="414934"/>
    <row r="414935"/>
    <row r="414936"/>
    <row r="414937"/>
    <row r="414938"/>
    <row r="414939"/>
    <row r="414940"/>
    <row r="414941"/>
    <row r="414942"/>
    <row r="414943"/>
    <row r="414944"/>
    <row r="414945"/>
    <row r="414946"/>
    <row r="414947"/>
    <row r="414948"/>
    <row r="414949"/>
    <row r="414950"/>
    <row r="414951"/>
    <row r="414952"/>
    <row r="414953"/>
    <row r="414954"/>
    <row r="414955"/>
    <row r="414956"/>
    <row r="414957"/>
    <row r="414958"/>
    <row r="414959"/>
    <row r="414960"/>
    <row r="414961"/>
    <row r="414962"/>
    <row r="414963"/>
    <row r="414964"/>
    <row r="414965"/>
    <row r="414966"/>
    <row r="414967"/>
    <row r="414968"/>
    <row r="414969"/>
    <row r="414970"/>
    <row r="414971"/>
    <row r="414972"/>
    <row r="414973"/>
    <row r="414974"/>
    <row r="414975"/>
    <row r="414976"/>
    <row r="414977"/>
    <row r="414978"/>
    <row r="414979"/>
    <row r="414980"/>
    <row r="414981"/>
    <row r="414982"/>
    <row r="414983"/>
    <row r="414984"/>
    <row r="414985"/>
    <row r="414986"/>
    <row r="414987"/>
    <row r="414988"/>
    <row r="414989"/>
    <row r="414990"/>
    <row r="414991"/>
    <row r="414992"/>
    <row r="414993"/>
    <row r="414994"/>
    <row r="414995"/>
    <row r="414996"/>
    <row r="414997"/>
    <row r="414998"/>
    <row r="414999"/>
    <row r="415000"/>
    <row r="415001"/>
    <row r="415002"/>
    <row r="415003"/>
    <row r="415004"/>
    <row r="415005"/>
    <row r="415006"/>
    <row r="415007"/>
    <row r="415008"/>
    <row r="415009"/>
    <row r="415010"/>
    <row r="415011"/>
    <row r="415012"/>
    <row r="415013"/>
    <row r="415014"/>
    <row r="415015"/>
    <row r="415016"/>
    <row r="415017"/>
    <row r="415018"/>
    <row r="415019"/>
    <row r="415020"/>
    <row r="415021"/>
    <row r="415022"/>
    <row r="415023"/>
    <row r="415024"/>
    <row r="415025"/>
    <row r="415026"/>
    <row r="415027"/>
    <row r="415028"/>
    <row r="415029"/>
    <row r="415030"/>
    <row r="415031"/>
    <row r="415032"/>
    <row r="415033"/>
    <row r="415034"/>
    <row r="415035"/>
    <row r="415036"/>
    <row r="415037"/>
    <row r="415038"/>
    <row r="415039"/>
    <row r="415040"/>
    <row r="415041"/>
    <row r="415042"/>
    <row r="415043"/>
    <row r="415044"/>
    <row r="415045"/>
    <row r="415046"/>
    <row r="415047"/>
    <row r="415048"/>
    <row r="415049"/>
    <row r="415050"/>
    <row r="415051"/>
    <row r="415052"/>
    <row r="415053"/>
    <row r="415054"/>
    <row r="415055"/>
    <row r="415056"/>
    <row r="415057"/>
    <row r="415058"/>
    <row r="415059"/>
    <row r="415060"/>
    <row r="415061"/>
    <row r="415062"/>
    <row r="415063"/>
    <row r="415064"/>
    <row r="415065"/>
    <row r="415066"/>
    <row r="415067"/>
    <row r="415068"/>
    <row r="415069"/>
    <row r="415070"/>
    <row r="415071"/>
    <row r="415072"/>
    <row r="415073"/>
    <row r="415074"/>
    <row r="415075"/>
    <row r="415076"/>
    <row r="415077"/>
    <row r="415078"/>
    <row r="415079"/>
    <row r="415080"/>
    <row r="415081"/>
    <row r="415082"/>
    <row r="415083"/>
    <row r="415084"/>
    <row r="415085"/>
    <row r="415086"/>
    <row r="415087"/>
    <row r="415088"/>
    <row r="415089"/>
    <row r="415090"/>
    <row r="415091"/>
    <row r="415092"/>
    <row r="415093"/>
    <row r="415094"/>
    <row r="415095"/>
    <row r="415096"/>
    <row r="415097"/>
    <row r="415098"/>
    <row r="415099"/>
    <row r="415100"/>
    <row r="415101"/>
    <row r="415102"/>
    <row r="415103"/>
    <row r="415104"/>
    <row r="415105"/>
    <row r="415106"/>
    <row r="415107"/>
    <row r="415108"/>
    <row r="415109"/>
    <row r="415110"/>
    <row r="415111"/>
    <row r="415112"/>
    <row r="415113"/>
    <row r="415114"/>
    <row r="415115"/>
    <row r="415116"/>
    <row r="415117"/>
    <row r="415118"/>
    <row r="415119"/>
    <row r="415120"/>
    <row r="415121"/>
    <row r="415122"/>
    <row r="415123"/>
    <row r="415124"/>
    <row r="415125"/>
    <row r="415126"/>
    <row r="415127"/>
    <row r="415128"/>
    <row r="415129"/>
    <row r="415130"/>
    <row r="415131"/>
    <row r="415132"/>
    <row r="415133"/>
    <row r="415134"/>
    <row r="415135"/>
    <row r="415136"/>
    <row r="415137"/>
    <row r="415138"/>
    <row r="415139"/>
    <row r="415140"/>
    <row r="415141"/>
    <row r="415142"/>
    <row r="415143"/>
    <row r="415144"/>
    <row r="415145"/>
    <row r="415146"/>
    <row r="415147"/>
    <row r="415148"/>
    <row r="415149"/>
    <row r="415150"/>
    <row r="415151"/>
    <row r="415152"/>
    <row r="415153"/>
    <row r="415154"/>
    <row r="415155"/>
    <row r="415156"/>
    <row r="415157"/>
    <row r="415158"/>
    <row r="415159"/>
    <row r="415160"/>
    <row r="415161"/>
    <row r="415162"/>
    <row r="415163"/>
    <row r="415164"/>
    <row r="415165"/>
    <row r="415166"/>
    <row r="415167"/>
    <row r="415168"/>
    <row r="415169"/>
    <row r="415170"/>
    <row r="415171"/>
    <row r="415172"/>
    <row r="415173"/>
    <row r="415174"/>
    <row r="415175"/>
    <row r="415176"/>
    <row r="415177"/>
    <row r="415178"/>
    <row r="415179"/>
    <row r="415180"/>
    <row r="415181"/>
    <row r="415182"/>
    <row r="415183"/>
    <row r="415184"/>
    <row r="415185"/>
    <row r="415186"/>
    <row r="415187"/>
    <row r="415188"/>
    <row r="415189"/>
    <row r="415190"/>
    <row r="415191"/>
    <row r="415192"/>
    <row r="415193"/>
    <row r="415194"/>
    <row r="415195"/>
    <row r="415196"/>
    <row r="415197"/>
    <row r="415198"/>
    <row r="415199"/>
    <row r="415200"/>
    <row r="415201"/>
    <row r="415202"/>
    <row r="415203"/>
    <row r="415204"/>
    <row r="415205"/>
    <row r="415206"/>
    <row r="415207"/>
    <row r="415208"/>
    <row r="415209"/>
    <row r="415210"/>
    <row r="415211"/>
    <row r="415212"/>
    <row r="415213"/>
    <row r="415214"/>
    <row r="415215"/>
    <row r="415216"/>
    <row r="415217"/>
    <row r="415218"/>
    <row r="415219"/>
    <row r="415220"/>
    <row r="415221"/>
    <row r="415222"/>
    <row r="415223"/>
    <row r="415224"/>
    <row r="415225"/>
    <row r="415226"/>
    <row r="415227"/>
    <row r="415228"/>
    <row r="415229"/>
    <row r="415230"/>
    <row r="415231"/>
    <row r="415232"/>
    <row r="415233"/>
    <row r="415234"/>
    <row r="415235"/>
    <row r="415236"/>
    <row r="415237"/>
    <row r="415238"/>
    <row r="415239"/>
    <row r="415240"/>
    <row r="415241"/>
    <row r="415242"/>
    <row r="415243"/>
    <row r="415244"/>
    <row r="415245"/>
    <row r="415246"/>
    <row r="415247"/>
    <row r="415248"/>
    <row r="415249"/>
    <row r="415250"/>
    <row r="415251"/>
    <row r="415252"/>
    <row r="415253"/>
    <row r="415254"/>
    <row r="415255"/>
    <row r="415256"/>
    <row r="415257"/>
    <row r="415258"/>
    <row r="415259"/>
    <row r="415260"/>
    <row r="415261"/>
    <row r="415262"/>
    <row r="415263"/>
    <row r="415264"/>
    <row r="415265"/>
    <row r="415266"/>
    <row r="415267"/>
    <row r="415268"/>
    <row r="415269"/>
    <row r="415270"/>
    <row r="415271"/>
    <row r="415272"/>
    <row r="415273"/>
    <row r="415274"/>
    <row r="415275"/>
    <row r="415276"/>
    <row r="415277"/>
    <row r="415278"/>
    <row r="415279"/>
    <row r="415280"/>
    <row r="415281"/>
    <row r="415282"/>
    <row r="415283"/>
    <row r="415284"/>
    <row r="415285"/>
    <row r="415286"/>
    <row r="415287"/>
    <row r="415288"/>
    <row r="415289"/>
    <row r="415290"/>
    <row r="415291"/>
    <row r="415292"/>
    <row r="415293"/>
    <row r="415294"/>
    <row r="415295"/>
    <row r="415296"/>
    <row r="415297"/>
    <row r="415298"/>
    <row r="415299"/>
    <row r="415300"/>
    <row r="415301"/>
    <row r="415302"/>
    <row r="415303"/>
    <row r="415304"/>
    <row r="415305"/>
    <row r="415306"/>
    <row r="415307"/>
    <row r="415308"/>
    <row r="415309"/>
    <row r="415310"/>
    <row r="415311"/>
    <row r="415312"/>
    <row r="415313"/>
    <row r="415314"/>
    <row r="415315"/>
    <row r="415316"/>
    <row r="415317"/>
    <row r="415318"/>
    <row r="415319"/>
    <row r="415320"/>
    <row r="415321"/>
    <row r="415322"/>
    <row r="415323"/>
    <row r="415324"/>
    <row r="415325"/>
    <row r="415326"/>
    <row r="415327"/>
    <row r="415328"/>
    <row r="415329"/>
    <row r="415330"/>
    <row r="415331"/>
    <row r="415332"/>
    <row r="415333"/>
    <row r="415334"/>
    <row r="415335"/>
    <row r="415336"/>
    <row r="415337"/>
    <row r="415338"/>
    <row r="415339"/>
    <row r="415340"/>
    <row r="415341"/>
    <row r="415342"/>
    <row r="415343"/>
    <row r="415344"/>
    <row r="415345"/>
    <row r="415346"/>
    <row r="415347"/>
    <row r="415348"/>
    <row r="415349"/>
    <row r="415350"/>
    <row r="415351"/>
    <row r="415352"/>
    <row r="415353"/>
    <row r="415354"/>
    <row r="415355"/>
    <row r="415356"/>
    <row r="415357"/>
    <row r="415358"/>
    <row r="415359"/>
    <row r="415360"/>
    <row r="415361"/>
    <row r="415362"/>
    <row r="415363"/>
    <row r="415364"/>
    <row r="415365"/>
    <row r="415366"/>
    <row r="415367"/>
    <row r="415368"/>
    <row r="415369"/>
    <row r="415370"/>
    <row r="415371"/>
    <row r="415372"/>
    <row r="415373"/>
    <row r="415374"/>
    <row r="415375"/>
    <row r="415376"/>
    <row r="415377"/>
    <row r="415378"/>
    <row r="415379"/>
    <row r="415380"/>
    <row r="415381"/>
    <row r="415382"/>
    <row r="415383"/>
    <row r="415384"/>
    <row r="415385"/>
    <row r="415386"/>
    <row r="415387"/>
    <row r="415388"/>
    <row r="415389"/>
    <row r="415390"/>
    <row r="415391"/>
    <row r="415392"/>
    <row r="415393"/>
    <row r="415394"/>
    <row r="415395"/>
    <row r="415396"/>
    <row r="415397"/>
    <row r="415398"/>
    <row r="415399"/>
    <row r="415400"/>
    <row r="415401"/>
    <row r="415402"/>
    <row r="415403"/>
    <row r="415404"/>
    <row r="415405"/>
    <row r="415406"/>
    <row r="415407"/>
    <row r="415408"/>
    <row r="415409"/>
    <row r="415410"/>
    <row r="415411"/>
    <row r="415412"/>
    <row r="415413"/>
    <row r="415414"/>
    <row r="415415"/>
    <row r="415416"/>
    <row r="415417"/>
    <row r="415418"/>
    <row r="415419"/>
    <row r="415420"/>
    <row r="415421"/>
    <row r="415422"/>
    <row r="415423"/>
    <row r="415424"/>
    <row r="415425"/>
    <row r="415426"/>
    <row r="415427"/>
    <row r="415428"/>
    <row r="415429"/>
    <row r="415430"/>
    <row r="415431"/>
    <row r="415432"/>
    <row r="415433"/>
    <row r="415434"/>
    <row r="415435"/>
    <row r="415436"/>
    <row r="415437"/>
    <row r="415438"/>
    <row r="415439"/>
    <row r="415440"/>
    <row r="415441"/>
    <row r="415442"/>
    <row r="415443"/>
    <row r="415444"/>
    <row r="415445"/>
    <row r="415446"/>
    <row r="415447"/>
    <row r="415448"/>
    <row r="415449"/>
    <row r="415450"/>
    <row r="415451"/>
    <row r="415452"/>
    <row r="415453"/>
    <row r="415454"/>
    <row r="415455"/>
    <row r="415456"/>
    <row r="415457"/>
    <row r="415458"/>
    <row r="415459"/>
    <row r="415460"/>
    <row r="415461"/>
    <row r="415462"/>
    <row r="415463"/>
    <row r="415464"/>
    <row r="415465"/>
    <row r="415466"/>
    <row r="415467"/>
    <row r="415468"/>
    <row r="415469"/>
    <row r="415470"/>
    <row r="415471"/>
    <row r="415472"/>
    <row r="415473"/>
    <row r="415474"/>
    <row r="415475"/>
    <row r="415476"/>
    <row r="415477"/>
    <row r="415478"/>
    <row r="415479"/>
    <row r="415480"/>
    <row r="415481"/>
    <row r="415482"/>
    <row r="415483"/>
    <row r="415484"/>
    <row r="415485"/>
    <row r="415486"/>
    <row r="415487"/>
    <row r="415488"/>
    <row r="415489"/>
    <row r="415490"/>
    <row r="415491"/>
    <row r="415492"/>
    <row r="415493"/>
    <row r="415494"/>
    <row r="415495"/>
    <row r="415496"/>
    <row r="415497"/>
    <row r="415498"/>
    <row r="415499"/>
    <row r="415500"/>
    <row r="415501"/>
    <row r="415502"/>
    <row r="415503"/>
    <row r="415504"/>
    <row r="415505"/>
    <row r="415506"/>
    <row r="415507"/>
    <row r="415508"/>
    <row r="415509"/>
    <row r="415510"/>
    <row r="415511"/>
    <row r="415512"/>
    <row r="415513"/>
    <row r="415514"/>
    <row r="415515"/>
    <row r="415516"/>
    <row r="415517"/>
    <row r="415518"/>
    <row r="415519"/>
    <row r="415520"/>
    <row r="415521"/>
    <row r="415522"/>
    <row r="415523"/>
    <row r="415524"/>
    <row r="415525"/>
    <row r="415526"/>
    <row r="415527"/>
    <row r="415528"/>
    <row r="415529"/>
    <row r="415530"/>
    <row r="415531"/>
    <row r="415532"/>
    <row r="415533"/>
    <row r="415534"/>
    <row r="415535"/>
    <row r="415536"/>
    <row r="415537"/>
    <row r="415538"/>
    <row r="415539"/>
    <row r="415540"/>
    <row r="415541"/>
    <row r="415542"/>
    <row r="415543"/>
    <row r="415544"/>
    <row r="415545"/>
    <row r="415546"/>
    <row r="415547"/>
    <row r="415548"/>
    <row r="415549"/>
    <row r="415550"/>
    <row r="415551"/>
    <row r="415552"/>
    <row r="415553"/>
    <row r="415554"/>
    <row r="415555"/>
    <row r="415556"/>
    <row r="415557"/>
    <row r="415558"/>
    <row r="415559"/>
    <row r="415560"/>
    <row r="415561"/>
    <row r="415562"/>
    <row r="415563"/>
    <row r="415564"/>
    <row r="415565"/>
    <row r="415566"/>
    <row r="415567"/>
    <row r="415568"/>
    <row r="415569"/>
    <row r="415570"/>
    <row r="415571"/>
    <row r="415572"/>
    <row r="415573"/>
    <row r="415574"/>
    <row r="415575"/>
    <row r="415576"/>
    <row r="415577"/>
    <row r="415578"/>
    <row r="415579"/>
    <row r="415580"/>
    <row r="415581"/>
    <row r="415582"/>
    <row r="415583"/>
    <row r="415584"/>
    <row r="415585"/>
    <row r="415586"/>
    <row r="415587"/>
    <row r="415588"/>
    <row r="415589"/>
    <row r="415590"/>
    <row r="415591"/>
    <row r="415592"/>
    <row r="415593"/>
    <row r="415594"/>
    <row r="415595"/>
    <row r="415596"/>
    <row r="415597"/>
    <row r="415598"/>
    <row r="415599"/>
    <row r="415600"/>
    <row r="415601"/>
    <row r="415602"/>
    <row r="415603"/>
    <row r="415604"/>
    <row r="415605"/>
    <row r="415606"/>
    <row r="415607"/>
    <row r="415608"/>
    <row r="415609"/>
    <row r="415610"/>
    <row r="415611"/>
    <row r="415612"/>
    <row r="415613"/>
    <row r="415614"/>
    <row r="415615"/>
    <row r="415616"/>
    <row r="415617"/>
    <row r="415618"/>
    <row r="415619"/>
    <row r="415620"/>
    <row r="415621"/>
    <row r="415622"/>
    <row r="415623"/>
    <row r="415624"/>
    <row r="415625"/>
    <row r="415626"/>
    <row r="415627"/>
    <row r="415628"/>
    <row r="415629"/>
    <row r="415630"/>
    <row r="415631"/>
    <row r="415632"/>
    <row r="415633"/>
    <row r="415634"/>
    <row r="415635"/>
    <row r="415636"/>
    <row r="415637"/>
    <row r="415638"/>
    <row r="415639"/>
    <row r="415640"/>
    <row r="415641"/>
    <row r="415642"/>
    <row r="415643"/>
    <row r="415644"/>
    <row r="415645"/>
    <row r="415646"/>
    <row r="415647"/>
    <row r="415648"/>
    <row r="415649"/>
    <row r="415650"/>
    <row r="415651"/>
    <row r="415652"/>
    <row r="415653"/>
    <row r="415654"/>
    <row r="415655"/>
    <row r="415656"/>
    <row r="415657"/>
    <row r="415658"/>
    <row r="415659"/>
    <row r="415660"/>
    <row r="415661"/>
    <row r="415662"/>
    <row r="415663"/>
    <row r="415664"/>
    <row r="415665"/>
    <row r="415666"/>
    <row r="415667"/>
    <row r="415668"/>
    <row r="415669"/>
    <row r="415670"/>
    <row r="415671"/>
    <row r="415672"/>
    <row r="415673"/>
    <row r="415674"/>
    <row r="415675"/>
    <row r="415676"/>
    <row r="415677"/>
    <row r="415678"/>
    <row r="415679"/>
    <row r="415680"/>
    <row r="415681"/>
    <row r="415682"/>
    <row r="415683"/>
    <row r="415684"/>
    <row r="415685"/>
    <row r="415686"/>
    <row r="415687"/>
    <row r="415688"/>
    <row r="415689"/>
    <row r="415690"/>
    <row r="415691"/>
    <row r="415692"/>
    <row r="415693"/>
    <row r="415694"/>
    <row r="415695"/>
    <row r="415696"/>
    <row r="415697"/>
    <row r="415698"/>
    <row r="415699"/>
    <row r="415700"/>
    <row r="415701"/>
    <row r="415702"/>
    <row r="415703"/>
    <row r="415704"/>
    <row r="415705"/>
    <row r="415706"/>
    <row r="415707"/>
    <row r="415708"/>
    <row r="415709"/>
    <row r="415710"/>
    <row r="415711"/>
    <row r="415712"/>
    <row r="415713"/>
    <row r="415714"/>
    <row r="415715"/>
    <row r="415716"/>
    <row r="415717"/>
    <row r="415718"/>
    <row r="415719"/>
    <row r="415720"/>
    <row r="415721"/>
    <row r="415722"/>
    <row r="415723"/>
    <row r="415724"/>
    <row r="415725"/>
    <row r="415726"/>
    <row r="415727"/>
    <row r="415728"/>
    <row r="415729"/>
    <row r="415730"/>
    <row r="415731"/>
    <row r="415732"/>
    <row r="415733"/>
    <row r="415734"/>
    <row r="415735"/>
    <row r="415736"/>
    <row r="415737"/>
    <row r="415738"/>
    <row r="415739"/>
    <row r="415740"/>
    <row r="415741"/>
    <row r="415742"/>
    <row r="415743"/>
    <row r="415744"/>
    <row r="415745"/>
    <row r="415746"/>
    <row r="415747"/>
    <row r="415748"/>
    <row r="415749"/>
    <row r="415750"/>
    <row r="415751"/>
    <row r="415752"/>
    <row r="415753"/>
    <row r="415754"/>
    <row r="415755"/>
    <row r="415756"/>
    <row r="415757"/>
    <row r="415758"/>
    <row r="415759"/>
    <row r="415760"/>
    <row r="415761"/>
    <row r="415762"/>
    <row r="415763"/>
    <row r="415764"/>
    <row r="415765"/>
    <row r="415766"/>
    <row r="415767"/>
    <row r="415768"/>
    <row r="415769"/>
    <row r="415770"/>
    <row r="415771"/>
    <row r="415772"/>
    <row r="415773"/>
    <row r="415774"/>
    <row r="415775"/>
    <row r="415776"/>
    <row r="415777"/>
    <row r="415778"/>
    <row r="415779"/>
    <row r="415780"/>
    <row r="415781"/>
    <row r="415782"/>
    <row r="415783"/>
    <row r="415784"/>
    <row r="415785"/>
    <row r="415786"/>
    <row r="415787"/>
    <row r="415788"/>
    <row r="415789"/>
    <row r="415790"/>
    <row r="415791"/>
    <row r="415792"/>
    <row r="415793"/>
    <row r="415794"/>
    <row r="415795"/>
    <row r="415796"/>
    <row r="415797"/>
    <row r="415798"/>
    <row r="415799"/>
    <row r="415800"/>
    <row r="415801"/>
    <row r="415802"/>
    <row r="415803"/>
    <row r="415804"/>
    <row r="415805"/>
    <row r="415806"/>
    <row r="415807"/>
    <row r="415808"/>
    <row r="415809"/>
    <row r="415810"/>
    <row r="415811"/>
    <row r="415812"/>
    <row r="415813"/>
    <row r="415814"/>
    <row r="415815"/>
    <row r="415816"/>
    <row r="415817"/>
    <row r="415818"/>
    <row r="415819"/>
    <row r="415820"/>
    <row r="415821"/>
    <row r="415822"/>
    <row r="415823"/>
    <row r="415824"/>
    <row r="415825"/>
    <row r="415826"/>
    <row r="415827"/>
    <row r="415828"/>
    <row r="415829"/>
    <row r="415830"/>
    <row r="415831"/>
    <row r="415832"/>
    <row r="415833"/>
    <row r="415834"/>
    <row r="415835"/>
    <row r="415836"/>
    <row r="415837"/>
    <row r="415838"/>
    <row r="415839"/>
    <row r="415840"/>
    <row r="415841"/>
    <row r="415842"/>
    <row r="415843"/>
    <row r="415844"/>
    <row r="415845"/>
    <row r="415846"/>
    <row r="415847"/>
    <row r="415848"/>
    <row r="415849"/>
    <row r="415850"/>
    <row r="415851"/>
    <row r="415852"/>
    <row r="415853"/>
    <row r="415854"/>
    <row r="415855"/>
    <row r="415856"/>
    <row r="415857"/>
    <row r="415858"/>
    <row r="415859"/>
    <row r="415860"/>
    <row r="415861"/>
    <row r="415862"/>
    <row r="415863"/>
    <row r="415864"/>
    <row r="415865"/>
    <row r="415866"/>
    <row r="415867"/>
    <row r="415868"/>
    <row r="415869"/>
    <row r="415870"/>
    <row r="415871"/>
    <row r="415872"/>
    <row r="415873"/>
    <row r="415874"/>
    <row r="415875"/>
    <row r="415876"/>
    <row r="415877"/>
    <row r="415878"/>
    <row r="415879"/>
    <row r="415880"/>
    <row r="415881"/>
    <row r="415882"/>
    <row r="415883"/>
    <row r="415884"/>
    <row r="415885"/>
    <row r="415886"/>
    <row r="415887"/>
    <row r="415888"/>
    <row r="415889"/>
    <row r="415890"/>
    <row r="415891"/>
    <row r="415892"/>
    <row r="415893"/>
    <row r="415894"/>
    <row r="415895"/>
    <row r="415896"/>
    <row r="415897"/>
    <row r="415898"/>
    <row r="415899"/>
    <row r="415900"/>
    <row r="415901"/>
    <row r="415902"/>
    <row r="415903"/>
    <row r="415904"/>
    <row r="415905"/>
    <row r="415906"/>
    <row r="415907"/>
    <row r="415908"/>
    <row r="415909"/>
    <row r="415910"/>
    <row r="415911"/>
    <row r="415912"/>
    <row r="415913"/>
    <row r="415914"/>
    <row r="415915"/>
    <row r="415916"/>
    <row r="415917"/>
    <row r="415918"/>
    <row r="415919"/>
    <row r="415920"/>
    <row r="415921"/>
    <row r="415922"/>
    <row r="415923"/>
    <row r="415924"/>
    <row r="415925"/>
    <row r="415926"/>
    <row r="415927"/>
    <row r="415928"/>
    <row r="415929"/>
    <row r="415930"/>
    <row r="415931"/>
    <row r="415932"/>
    <row r="415933"/>
    <row r="415934"/>
    <row r="415935"/>
    <row r="415936"/>
    <row r="415937"/>
    <row r="415938"/>
    <row r="415939"/>
    <row r="415940"/>
    <row r="415941"/>
    <row r="415942"/>
    <row r="415943"/>
    <row r="415944"/>
    <row r="415945"/>
    <row r="415946"/>
    <row r="415947"/>
    <row r="415948"/>
    <row r="415949"/>
    <row r="415950"/>
    <row r="415951"/>
    <row r="415952"/>
    <row r="415953"/>
    <row r="415954"/>
    <row r="415955"/>
    <row r="415956"/>
    <row r="415957"/>
    <row r="415958"/>
    <row r="415959"/>
    <row r="415960"/>
    <row r="415961"/>
    <row r="415962"/>
    <row r="415963"/>
    <row r="415964"/>
    <row r="415965"/>
    <row r="415966"/>
    <row r="415967"/>
    <row r="415968"/>
    <row r="415969"/>
    <row r="415970"/>
    <row r="415971"/>
    <row r="415972"/>
    <row r="415973"/>
    <row r="415974"/>
    <row r="415975"/>
    <row r="415976"/>
    <row r="415977"/>
    <row r="415978"/>
    <row r="415979"/>
    <row r="415980"/>
    <row r="415981"/>
    <row r="415982"/>
    <row r="415983"/>
    <row r="415984"/>
    <row r="415985"/>
    <row r="415986"/>
    <row r="415987"/>
    <row r="415988"/>
    <row r="415989"/>
    <row r="415990"/>
    <row r="415991"/>
    <row r="415992"/>
    <row r="415993"/>
    <row r="415994"/>
    <row r="415995"/>
    <row r="415996"/>
    <row r="415997"/>
    <row r="415998"/>
    <row r="415999"/>
    <row r="416000"/>
    <row r="416001"/>
    <row r="416002"/>
    <row r="416003"/>
    <row r="416004"/>
    <row r="416005"/>
    <row r="416006"/>
    <row r="416007"/>
    <row r="416008"/>
    <row r="416009"/>
    <row r="416010"/>
    <row r="416011"/>
    <row r="416012"/>
    <row r="416013"/>
    <row r="416014"/>
    <row r="416015"/>
    <row r="416016"/>
    <row r="416017"/>
    <row r="416018"/>
    <row r="416019"/>
    <row r="416020"/>
    <row r="416021"/>
    <row r="416022"/>
    <row r="416023"/>
    <row r="416024"/>
    <row r="416025"/>
    <row r="416026"/>
    <row r="416027"/>
    <row r="416028"/>
    <row r="416029"/>
    <row r="416030"/>
    <row r="416031"/>
    <row r="416032"/>
    <row r="416033"/>
    <row r="416034"/>
    <row r="416035"/>
    <row r="416036"/>
    <row r="416037"/>
    <row r="416038"/>
    <row r="416039"/>
    <row r="416040"/>
    <row r="416041"/>
    <row r="416042"/>
    <row r="416043"/>
    <row r="416044"/>
    <row r="416045"/>
    <row r="416046"/>
    <row r="416047"/>
    <row r="416048"/>
    <row r="416049"/>
    <row r="416050"/>
    <row r="416051"/>
    <row r="416052"/>
    <row r="416053"/>
    <row r="416054"/>
    <row r="416055"/>
    <row r="416056"/>
    <row r="416057"/>
    <row r="416058"/>
    <row r="416059"/>
    <row r="416060"/>
    <row r="416061"/>
    <row r="416062"/>
    <row r="416063"/>
    <row r="416064"/>
    <row r="416065"/>
    <row r="416066"/>
    <row r="416067"/>
    <row r="416068"/>
    <row r="416069"/>
    <row r="416070"/>
    <row r="416071"/>
    <row r="416072"/>
    <row r="416073"/>
    <row r="416074"/>
    <row r="416075"/>
    <row r="416076"/>
    <row r="416077"/>
    <row r="416078"/>
    <row r="416079"/>
    <row r="416080"/>
    <row r="416081"/>
    <row r="416082"/>
    <row r="416083"/>
    <row r="416084"/>
    <row r="416085"/>
    <row r="416086"/>
    <row r="416087"/>
    <row r="416088"/>
    <row r="416089"/>
    <row r="416090"/>
    <row r="416091"/>
    <row r="416092"/>
    <row r="416093"/>
    <row r="416094"/>
    <row r="416095"/>
    <row r="416096"/>
    <row r="416097"/>
    <row r="416098"/>
    <row r="416099"/>
    <row r="416100"/>
    <row r="416101"/>
    <row r="416102"/>
    <row r="416103"/>
    <row r="416104"/>
    <row r="416105"/>
    <row r="416106"/>
    <row r="416107"/>
    <row r="416108"/>
    <row r="416109"/>
    <row r="416110"/>
    <row r="416111"/>
    <row r="416112"/>
    <row r="416113"/>
    <row r="416114"/>
    <row r="416115"/>
    <row r="416116"/>
    <row r="416117"/>
    <row r="416118"/>
    <row r="416119"/>
    <row r="416120"/>
    <row r="416121"/>
    <row r="416122"/>
    <row r="416123"/>
    <row r="416124"/>
    <row r="416125"/>
    <row r="416126"/>
    <row r="416127"/>
    <row r="416128"/>
    <row r="416129"/>
    <row r="416130"/>
    <row r="416131"/>
    <row r="416132"/>
    <row r="416133"/>
    <row r="416134"/>
    <row r="416135"/>
    <row r="416136"/>
    <row r="416137"/>
    <row r="416138"/>
    <row r="416139"/>
    <row r="416140"/>
    <row r="416141"/>
    <row r="416142"/>
    <row r="416143"/>
    <row r="416144"/>
    <row r="416145"/>
    <row r="416146"/>
    <row r="416147"/>
    <row r="416148"/>
    <row r="416149"/>
    <row r="416150"/>
    <row r="416151"/>
    <row r="416152"/>
    <row r="416153"/>
    <row r="416154"/>
    <row r="416155"/>
    <row r="416156"/>
    <row r="416157"/>
    <row r="416158"/>
    <row r="416159"/>
    <row r="416160"/>
    <row r="416161"/>
    <row r="416162"/>
    <row r="416163"/>
    <row r="416164"/>
    <row r="416165"/>
    <row r="416166"/>
    <row r="416167"/>
    <row r="416168"/>
    <row r="416169"/>
    <row r="416170"/>
    <row r="416171"/>
    <row r="416172"/>
    <row r="416173"/>
    <row r="416174"/>
    <row r="416175"/>
    <row r="416176"/>
    <row r="416177"/>
    <row r="416178"/>
    <row r="416179"/>
    <row r="416180"/>
    <row r="416181"/>
    <row r="416182"/>
    <row r="416183"/>
    <row r="416184"/>
    <row r="416185"/>
    <row r="416186"/>
    <row r="416187"/>
    <row r="416188"/>
    <row r="416189"/>
    <row r="416190"/>
    <row r="416191"/>
    <row r="416192"/>
    <row r="416193"/>
    <row r="416194"/>
    <row r="416195"/>
    <row r="416196"/>
    <row r="416197"/>
    <row r="416198"/>
    <row r="416199"/>
    <row r="416200"/>
    <row r="416201"/>
    <row r="416202"/>
    <row r="416203"/>
    <row r="416204"/>
    <row r="416205"/>
    <row r="416206"/>
    <row r="416207"/>
    <row r="416208"/>
    <row r="416209"/>
    <row r="416210"/>
    <row r="416211"/>
    <row r="416212"/>
    <row r="416213"/>
    <row r="416214"/>
    <row r="416215"/>
    <row r="416216"/>
    <row r="416217"/>
    <row r="416218"/>
    <row r="416219"/>
    <row r="416220"/>
    <row r="416221"/>
    <row r="416222"/>
    <row r="416223"/>
    <row r="416224"/>
    <row r="416225"/>
    <row r="416226"/>
    <row r="416227"/>
    <row r="416228"/>
    <row r="416229"/>
    <row r="416230"/>
    <row r="416231"/>
    <row r="416232"/>
    <row r="416233"/>
    <row r="416234"/>
    <row r="416235"/>
    <row r="416236"/>
    <row r="416237"/>
    <row r="416238"/>
    <row r="416239"/>
    <row r="416240"/>
    <row r="416241"/>
    <row r="416242"/>
    <row r="416243"/>
    <row r="416244"/>
    <row r="416245"/>
    <row r="416246"/>
    <row r="416247"/>
    <row r="416248"/>
    <row r="416249"/>
    <row r="416250"/>
    <row r="416251"/>
    <row r="416252"/>
    <row r="416253"/>
    <row r="416254"/>
    <row r="416255"/>
    <row r="416256"/>
    <row r="416257"/>
    <row r="416258"/>
    <row r="416259"/>
    <row r="416260"/>
    <row r="416261"/>
    <row r="416262"/>
    <row r="416263"/>
    <row r="416264"/>
    <row r="416265"/>
    <row r="416266"/>
    <row r="416267"/>
    <row r="416268"/>
    <row r="416269"/>
    <row r="416270"/>
    <row r="416271"/>
    <row r="416272"/>
    <row r="416273"/>
    <row r="416274"/>
    <row r="416275"/>
    <row r="416276"/>
    <row r="416277"/>
    <row r="416278"/>
    <row r="416279"/>
    <row r="416280"/>
    <row r="416281"/>
    <row r="416282"/>
    <row r="416283"/>
    <row r="416284"/>
    <row r="416285"/>
    <row r="416286"/>
    <row r="416287"/>
    <row r="416288"/>
    <row r="416289"/>
    <row r="416290"/>
    <row r="416291"/>
    <row r="416292"/>
    <row r="416293"/>
    <row r="416294"/>
    <row r="416295"/>
    <row r="416296"/>
    <row r="416297"/>
    <row r="416298"/>
    <row r="416299"/>
    <row r="416300"/>
    <row r="416301"/>
    <row r="416302"/>
    <row r="416303"/>
    <row r="416304"/>
    <row r="416305"/>
    <row r="416306"/>
    <row r="416307"/>
    <row r="416308"/>
    <row r="416309"/>
    <row r="416310"/>
    <row r="416311"/>
    <row r="416312"/>
    <row r="416313"/>
    <row r="416314"/>
    <row r="416315"/>
    <row r="416316"/>
    <row r="416317"/>
    <row r="416318"/>
    <row r="416319"/>
    <row r="416320"/>
    <row r="416321"/>
    <row r="416322"/>
    <row r="416323"/>
    <row r="416324"/>
    <row r="416325"/>
    <row r="416326"/>
    <row r="416327"/>
    <row r="416328"/>
    <row r="416329"/>
    <row r="416330"/>
    <row r="416331"/>
    <row r="416332"/>
    <row r="416333"/>
    <row r="416334"/>
    <row r="416335"/>
    <row r="416336"/>
    <row r="416337"/>
    <row r="416338"/>
    <row r="416339"/>
    <row r="416340"/>
    <row r="416341"/>
    <row r="416342"/>
    <row r="416343"/>
    <row r="416344"/>
    <row r="416345"/>
    <row r="416346"/>
    <row r="416347"/>
    <row r="416348"/>
    <row r="416349"/>
    <row r="416350"/>
    <row r="416351"/>
    <row r="416352"/>
    <row r="416353"/>
    <row r="416354"/>
    <row r="416355"/>
    <row r="416356"/>
    <row r="416357"/>
    <row r="416358"/>
    <row r="416359"/>
    <row r="416360"/>
    <row r="416361"/>
    <row r="416362"/>
    <row r="416363"/>
    <row r="416364"/>
    <row r="416365"/>
    <row r="416366"/>
    <row r="416367"/>
    <row r="416368"/>
    <row r="416369"/>
    <row r="416370"/>
    <row r="416371"/>
    <row r="416372"/>
    <row r="416373"/>
    <row r="416374"/>
    <row r="416375"/>
    <row r="416376"/>
    <row r="416377"/>
    <row r="416378"/>
    <row r="416379"/>
    <row r="416380"/>
    <row r="416381"/>
    <row r="416382"/>
    <row r="416383"/>
    <row r="416384"/>
    <row r="416385"/>
    <row r="416386"/>
    <row r="416387"/>
    <row r="416388"/>
    <row r="416389"/>
    <row r="416390"/>
    <row r="416391"/>
    <row r="416392"/>
    <row r="416393"/>
    <row r="416394"/>
    <row r="416395"/>
    <row r="416396"/>
    <row r="416397"/>
    <row r="416398"/>
    <row r="416399"/>
    <row r="416400"/>
    <row r="416401"/>
    <row r="416402"/>
    <row r="416403"/>
    <row r="416404"/>
    <row r="416405"/>
    <row r="416406"/>
    <row r="416407"/>
    <row r="416408"/>
    <row r="416409"/>
    <row r="416410"/>
    <row r="416411"/>
    <row r="416412"/>
    <row r="416413"/>
    <row r="416414"/>
    <row r="416415"/>
    <row r="416416"/>
    <row r="416417"/>
    <row r="416418"/>
    <row r="416419"/>
    <row r="416420"/>
    <row r="416421"/>
    <row r="416422"/>
    <row r="416423"/>
    <row r="416424"/>
    <row r="416425"/>
    <row r="416426"/>
    <row r="416427"/>
    <row r="416428"/>
    <row r="416429"/>
    <row r="416430"/>
    <row r="416431"/>
    <row r="416432"/>
    <row r="416433"/>
    <row r="416434"/>
    <row r="416435"/>
    <row r="416436"/>
    <row r="416437"/>
    <row r="416438"/>
    <row r="416439"/>
    <row r="416440"/>
    <row r="416441"/>
    <row r="416442"/>
    <row r="416443"/>
    <row r="416444"/>
    <row r="416445"/>
    <row r="416446"/>
    <row r="416447"/>
    <row r="416448"/>
    <row r="416449"/>
    <row r="416450"/>
    <row r="416451"/>
    <row r="416452"/>
    <row r="416453"/>
    <row r="416454"/>
    <row r="416455"/>
    <row r="416456"/>
    <row r="416457"/>
    <row r="416458"/>
    <row r="416459"/>
    <row r="416460"/>
    <row r="416461"/>
    <row r="416462"/>
    <row r="416463"/>
    <row r="416464"/>
    <row r="416465"/>
    <row r="416466"/>
    <row r="416467"/>
    <row r="416468"/>
    <row r="416469"/>
    <row r="416470"/>
    <row r="416471"/>
    <row r="416472"/>
    <row r="416473"/>
    <row r="416474"/>
    <row r="416475"/>
    <row r="416476"/>
    <row r="416477"/>
    <row r="416478"/>
    <row r="416479"/>
    <row r="416480"/>
    <row r="416481"/>
    <row r="416482"/>
    <row r="416483"/>
    <row r="416484"/>
    <row r="416485"/>
    <row r="416486"/>
    <row r="416487"/>
    <row r="416488"/>
    <row r="416489"/>
    <row r="416490"/>
    <row r="416491"/>
    <row r="416492"/>
    <row r="416493"/>
    <row r="416494"/>
    <row r="416495"/>
    <row r="416496"/>
    <row r="416497"/>
    <row r="416498"/>
    <row r="416499"/>
    <row r="416500"/>
    <row r="416501"/>
    <row r="416502"/>
    <row r="416503"/>
    <row r="416504"/>
    <row r="416505"/>
    <row r="416506"/>
    <row r="416507"/>
    <row r="416508"/>
    <row r="416509"/>
    <row r="416510"/>
    <row r="416511"/>
    <row r="416512"/>
    <row r="416513"/>
    <row r="416514"/>
    <row r="416515"/>
    <row r="416516"/>
    <row r="416517"/>
    <row r="416518"/>
    <row r="416519"/>
    <row r="416520"/>
    <row r="416521"/>
    <row r="416522"/>
    <row r="416523"/>
    <row r="416524"/>
    <row r="416525"/>
    <row r="416526"/>
    <row r="416527"/>
    <row r="416528"/>
    <row r="416529"/>
    <row r="416530"/>
    <row r="416531"/>
    <row r="416532"/>
    <row r="416533"/>
    <row r="416534"/>
    <row r="416535"/>
    <row r="416536"/>
    <row r="416537"/>
    <row r="416538"/>
    <row r="416539"/>
    <row r="416540"/>
    <row r="416541"/>
    <row r="416542"/>
    <row r="416543"/>
    <row r="416544"/>
    <row r="416545"/>
    <row r="416546"/>
    <row r="416547"/>
    <row r="416548"/>
    <row r="416549"/>
    <row r="416550"/>
    <row r="416551"/>
    <row r="416552"/>
    <row r="416553"/>
    <row r="416554"/>
    <row r="416555"/>
    <row r="416556"/>
    <row r="416557"/>
    <row r="416558"/>
    <row r="416559"/>
    <row r="416560"/>
    <row r="416561"/>
    <row r="416562"/>
    <row r="416563"/>
    <row r="416564"/>
    <row r="416565"/>
    <row r="416566"/>
    <row r="416567"/>
    <row r="416568"/>
    <row r="416569"/>
    <row r="416570"/>
    <row r="416571"/>
    <row r="416572"/>
    <row r="416573"/>
    <row r="416574"/>
    <row r="416575"/>
    <row r="416576"/>
    <row r="416577"/>
    <row r="416578"/>
    <row r="416579"/>
    <row r="416580"/>
    <row r="416581"/>
    <row r="416582"/>
    <row r="416583"/>
    <row r="416584"/>
    <row r="416585"/>
    <row r="416586"/>
    <row r="416587"/>
    <row r="416588"/>
    <row r="416589"/>
    <row r="416590"/>
    <row r="416591"/>
    <row r="416592"/>
    <row r="416593"/>
    <row r="416594"/>
    <row r="416595"/>
    <row r="416596"/>
    <row r="416597"/>
    <row r="416598"/>
    <row r="416599"/>
    <row r="416600"/>
    <row r="416601"/>
    <row r="416602"/>
    <row r="416603"/>
    <row r="416604"/>
    <row r="416605"/>
    <row r="416606"/>
    <row r="416607"/>
    <row r="416608"/>
    <row r="416609"/>
    <row r="416610"/>
    <row r="416611"/>
    <row r="416612"/>
    <row r="416613"/>
    <row r="416614"/>
    <row r="416615"/>
    <row r="416616"/>
    <row r="416617"/>
    <row r="416618"/>
    <row r="416619"/>
    <row r="416620"/>
    <row r="416621"/>
    <row r="416622"/>
    <row r="416623"/>
    <row r="416624"/>
    <row r="416625"/>
    <row r="416626"/>
    <row r="416627"/>
    <row r="416628"/>
    <row r="416629"/>
    <row r="416630"/>
    <row r="416631"/>
    <row r="416632"/>
    <row r="416633"/>
    <row r="416634"/>
    <row r="416635"/>
    <row r="416636"/>
    <row r="416637"/>
    <row r="416638"/>
    <row r="416639"/>
    <row r="416640"/>
    <row r="416641"/>
    <row r="416642"/>
    <row r="416643"/>
    <row r="416644"/>
    <row r="416645"/>
    <row r="416646"/>
    <row r="416647"/>
    <row r="416648"/>
    <row r="416649"/>
    <row r="416650"/>
    <row r="416651"/>
    <row r="416652"/>
    <row r="416653"/>
    <row r="416654"/>
    <row r="416655"/>
    <row r="416656"/>
    <row r="416657"/>
    <row r="416658"/>
    <row r="416659"/>
    <row r="416660"/>
    <row r="416661"/>
    <row r="416662"/>
    <row r="416663"/>
    <row r="416664"/>
    <row r="416665"/>
    <row r="416666"/>
    <row r="416667"/>
    <row r="416668"/>
    <row r="416669"/>
    <row r="416670"/>
    <row r="416671"/>
    <row r="416672"/>
    <row r="416673"/>
    <row r="416674"/>
    <row r="416675"/>
    <row r="416676"/>
    <row r="416677"/>
    <row r="416678"/>
    <row r="416679"/>
    <row r="416680"/>
    <row r="416681"/>
    <row r="416682"/>
    <row r="416683"/>
    <row r="416684"/>
    <row r="416685"/>
    <row r="416686"/>
    <row r="416687"/>
    <row r="416688"/>
    <row r="416689"/>
    <row r="416690"/>
    <row r="416691"/>
    <row r="416692"/>
    <row r="416693"/>
    <row r="416694"/>
    <row r="416695"/>
    <row r="416696"/>
    <row r="416697"/>
    <row r="416698"/>
    <row r="416699"/>
    <row r="416700"/>
    <row r="416701"/>
    <row r="416702"/>
    <row r="416703"/>
    <row r="416704"/>
    <row r="416705"/>
    <row r="416706"/>
    <row r="416707"/>
    <row r="416708"/>
    <row r="416709"/>
    <row r="416710"/>
    <row r="416711"/>
    <row r="416712"/>
    <row r="416713"/>
    <row r="416714"/>
    <row r="416715"/>
    <row r="416716"/>
    <row r="416717"/>
    <row r="416718"/>
    <row r="416719"/>
    <row r="416720"/>
    <row r="416721"/>
    <row r="416722"/>
    <row r="416723"/>
    <row r="416724"/>
    <row r="416725"/>
    <row r="416726"/>
    <row r="416727"/>
    <row r="416728"/>
    <row r="416729"/>
    <row r="416730"/>
    <row r="416731"/>
    <row r="416732"/>
    <row r="416733"/>
    <row r="416734"/>
    <row r="416735"/>
    <row r="416736"/>
    <row r="416737"/>
    <row r="416738"/>
    <row r="416739"/>
    <row r="416740"/>
    <row r="416741"/>
    <row r="416742"/>
    <row r="416743"/>
    <row r="416744"/>
    <row r="416745"/>
    <row r="416746"/>
    <row r="416747"/>
    <row r="416748"/>
    <row r="416749"/>
    <row r="416750"/>
    <row r="416751"/>
    <row r="416752"/>
    <row r="416753"/>
    <row r="416754"/>
    <row r="416755"/>
    <row r="416756"/>
    <row r="416757"/>
    <row r="416758"/>
    <row r="416759"/>
    <row r="416760"/>
    <row r="416761"/>
    <row r="416762"/>
    <row r="416763"/>
    <row r="416764"/>
    <row r="416765"/>
    <row r="416766"/>
    <row r="416767"/>
    <row r="416768"/>
    <row r="416769"/>
    <row r="416770"/>
    <row r="416771"/>
    <row r="416772"/>
    <row r="416773"/>
    <row r="416774"/>
    <row r="416775"/>
    <row r="416776"/>
    <row r="416777"/>
    <row r="416778"/>
    <row r="416779"/>
    <row r="416780"/>
    <row r="416781"/>
    <row r="416782"/>
    <row r="416783"/>
    <row r="416784"/>
    <row r="416785"/>
    <row r="416786"/>
    <row r="416787"/>
    <row r="416788"/>
    <row r="416789"/>
    <row r="416790"/>
    <row r="416791"/>
    <row r="416792"/>
    <row r="416793"/>
    <row r="416794"/>
    <row r="416795"/>
    <row r="416796"/>
    <row r="416797"/>
    <row r="416798"/>
    <row r="416799"/>
    <row r="416800"/>
    <row r="416801"/>
    <row r="416802"/>
    <row r="416803"/>
    <row r="416804"/>
    <row r="416805"/>
    <row r="416806"/>
    <row r="416807"/>
    <row r="416808"/>
    <row r="416809"/>
    <row r="416810"/>
    <row r="416811"/>
    <row r="416812"/>
    <row r="416813"/>
    <row r="416814"/>
    <row r="416815"/>
    <row r="416816"/>
    <row r="416817"/>
    <row r="416818"/>
    <row r="416819"/>
    <row r="416820"/>
    <row r="416821"/>
    <row r="416822"/>
    <row r="416823"/>
    <row r="416824"/>
    <row r="416825"/>
    <row r="416826"/>
    <row r="416827"/>
    <row r="416828"/>
    <row r="416829"/>
    <row r="416830"/>
    <row r="416831"/>
    <row r="416832"/>
    <row r="416833"/>
    <row r="416834"/>
    <row r="416835"/>
    <row r="416836"/>
    <row r="416837"/>
    <row r="416838"/>
    <row r="416839"/>
    <row r="416840"/>
    <row r="416841"/>
    <row r="416842"/>
    <row r="416843"/>
    <row r="416844"/>
    <row r="416845"/>
    <row r="416846"/>
    <row r="416847"/>
    <row r="416848"/>
    <row r="416849"/>
    <row r="416850"/>
    <row r="416851"/>
    <row r="416852"/>
    <row r="416853"/>
    <row r="416854"/>
    <row r="416855"/>
    <row r="416856"/>
    <row r="416857"/>
    <row r="416858"/>
    <row r="416859"/>
    <row r="416860"/>
    <row r="416861"/>
    <row r="416862"/>
    <row r="416863"/>
    <row r="416864"/>
    <row r="416865"/>
    <row r="416866"/>
    <row r="416867"/>
    <row r="416868"/>
    <row r="416869"/>
    <row r="416870"/>
    <row r="416871"/>
    <row r="416872"/>
    <row r="416873"/>
    <row r="416874"/>
    <row r="416875"/>
    <row r="416876"/>
    <row r="416877"/>
    <row r="416878"/>
    <row r="416879"/>
    <row r="416880"/>
    <row r="416881"/>
    <row r="416882"/>
    <row r="416883"/>
    <row r="416884"/>
    <row r="416885"/>
    <row r="416886"/>
    <row r="416887"/>
    <row r="416888"/>
    <row r="416889"/>
    <row r="416890"/>
    <row r="416891"/>
    <row r="416892"/>
    <row r="416893"/>
    <row r="416894"/>
    <row r="416895"/>
    <row r="416896"/>
    <row r="416897"/>
    <row r="416898"/>
    <row r="416899"/>
    <row r="416900"/>
    <row r="416901"/>
    <row r="416902"/>
    <row r="416903"/>
    <row r="416904"/>
    <row r="416905"/>
    <row r="416906"/>
    <row r="416907"/>
    <row r="416908"/>
    <row r="416909"/>
    <row r="416910"/>
    <row r="416911"/>
    <row r="416912"/>
    <row r="416913"/>
    <row r="416914"/>
    <row r="416915"/>
    <row r="416916"/>
    <row r="416917"/>
    <row r="416918"/>
    <row r="416919"/>
    <row r="416920"/>
    <row r="416921"/>
    <row r="416922"/>
    <row r="416923"/>
    <row r="416924"/>
    <row r="416925"/>
    <row r="416926"/>
    <row r="416927"/>
    <row r="416928"/>
    <row r="416929"/>
    <row r="416930"/>
    <row r="416931"/>
    <row r="416932"/>
    <row r="416933"/>
    <row r="416934"/>
    <row r="416935"/>
    <row r="416936"/>
    <row r="416937"/>
    <row r="416938"/>
    <row r="416939"/>
    <row r="416940"/>
    <row r="416941"/>
    <row r="416942"/>
    <row r="416943"/>
    <row r="416944"/>
    <row r="416945"/>
    <row r="416946"/>
    <row r="416947"/>
    <row r="416948"/>
    <row r="416949"/>
    <row r="416950"/>
    <row r="416951"/>
    <row r="416952"/>
    <row r="416953"/>
    <row r="416954"/>
    <row r="416955"/>
    <row r="416956"/>
    <row r="416957"/>
    <row r="416958"/>
    <row r="416959"/>
    <row r="416960"/>
    <row r="416961"/>
    <row r="416962"/>
    <row r="416963"/>
    <row r="416964"/>
    <row r="416965"/>
    <row r="416966"/>
    <row r="416967"/>
    <row r="416968"/>
    <row r="416969"/>
    <row r="416970"/>
    <row r="416971"/>
    <row r="416972"/>
    <row r="416973"/>
    <row r="416974"/>
    <row r="416975"/>
    <row r="416976"/>
    <row r="416977"/>
    <row r="416978"/>
    <row r="416979"/>
    <row r="416980"/>
    <row r="416981"/>
    <row r="416982"/>
    <row r="416983"/>
    <row r="416984"/>
    <row r="416985"/>
    <row r="416986"/>
    <row r="416987"/>
    <row r="416988"/>
    <row r="416989"/>
    <row r="416990"/>
    <row r="416991"/>
    <row r="416992"/>
    <row r="416993"/>
    <row r="416994"/>
    <row r="416995"/>
    <row r="416996"/>
    <row r="416997"/>
    <row r="416998"/>
    <row r="416999"/>
    <row r="417000"/>
    <row r="417001"/>
    <row r="417002"/>
    <row r="417003"/>
    <row r="417004"/>
    <row r="417005"/>
    <row r="417006"/>
    <row r="417007"/>
    <row r="417008"/>
    <row r="417009"/>
    <row r="417010"/>
    <row r="417011"/>
    <row r="417012"/>
    <row r="417013"/>
    <row r="417014"/>
    <row r="417015"/>
    <row r="417016"/>
    <row r="417017"/>
    <row r="417018"/>
    <row r="417019"/>
    <row r="417020"/>
    <row r="417021"/>
    <row r="417022"/>
    <row r="417023"/>
    <row r="417024"/>
    <row r="417025"/>
    <row r="417026"/>
    <row r="417027"/>
    <row r="417028"/>
    <row r="417029"/>
    <row r="417030"/>
    <row r="417031"/>
    <row r="417032"/>
    <row r="417033"/>
    <row r="417034"/>
    <row r="417035"/>
    <row r="417036"/>
    <row r="417037"/>
    <row r="417038"/>
    <row r="417039"/>
    <row r="417040"/>
    <row r="417041"/>
    <row r="417042"/>
    <row r="417043"/>
    <row r="417044"/>
    <row r="417045"/>
    <row r="417046"/>
    <row r="417047"/>
    <row r="417048"/>
    <row r="417049"/>
    <row r="417050"/>
    <row r="417051"/>
    <row r="417052"/>
    <row r="417053"/>
    <row r="417054"/>
    <row r="417055"/>
    <row r="417056"/>
    <row r="417057"/>
    <row r="417058"/>
    <row r="417059"/>
    <row r="417060"/>
    <row r="417061"/>
    <row r="417062"/>
    <row r="417063"/>
    <row r="417064"/>
    <row r="417065"/>
    <row r="417066"/>
    <row r="417067"/>
    <row r="417068"/>
    <row r="417069"/>
    <row r="417070"/>
    <row r="417071"/>
    <row r="417072"/>
    <row r="417073"/>
    <row r="417074"/>
    <row r="417075"/>
    <row r="417076"/>
    <row r="417077"/>
    <row r="417078"/>
    <row r="417079"/>
    <row r="417080"/>
    <row r="417081"/>
    <row r="417082"/>
    <row r="417083"/>
    <row r="417084"/>
    <row r="417085"/>
    <row r="417086"/>
    <row r="417087"/>
    <row r="417088"/>
    <row r="417089"/>
    <row r="417090"/>
    <row r="417091"/>
    <row r="417092"/>
    <row r="417093"/>
    <row r="417094"/>
    <row r="417095"/>
    <row r="417096"/>
    <row r="417097"/>
    <row r="417098"/>
    <row r="417099"/>
    <row r="417100"/>
    <row r="417101"/>
    <row r="417102"/>
    <row r="417103"/>
    <row r="417104"/>
    <row r="417105"/>
    <row r="417106"/>
    <row r="417107"/>
    <row r="417108"/>
    <row r="417109"/>
    <row r="417110"/>
    <row r="417111"/>
    <row r="417112"/>
    <row r="417113"/>
    <row r="417114"/>
    <row r="417115"/>
    <row r="417116"/>
    <row r="417117"/>
    <row r="417118"/>
    <row r="417119"/>
    <row r="417120"/>
    <row r="417121"/>
    <row r="417122"/>
    <row r="417123"/>
    <row r="417124"/>
    <row r="417125"/>
    <row r="417126"/>
    <row r="417127"/>
    <row r="417128"/>
    <row r="417129"/>
    <row r="417130"/>
    <row r="417131"/>
    <row r="417132"/>
    <row r="417133"/>
    <row r="417134"/>
    <row r="417135"/>
    <row r="417136"/>
    <row r="417137"/>
    <row r="417138"/>
    <row r="417139"/>
    <row r="417140"/>
    <row r="417141"/>
    <row r="417142"/>
    <row r="417143"/>
    <row r="417144"/>
    <row r="417145"/>
    <row r="417146"/>
    <row r="417147"/>
    <row r="417148"/>
    <row r="417149"/>
    <row r="417150"/>
    <row r="417151"/>
    <row r="417152"/>
    <row r="417153"/>
    <row r="417154"/>
    <row r="417155"/>
    <row r="417156"/>
    <row r="417157"/>
    <row r="417158"/>
    <row r="417159"/>
    <row r="417160"/>
    <row r="417161"/>
    <row r="417162"/>
    <row r="417163"/>
    <row r="417164"/>
    <row r="417165"/>
    <row r="417166"/>
    <row r="417167"/>
    <row r="417168"/>
    <row r="417169"/>
    <row r="417170"/>
    <row r="417171"/>
    <row r="417172"/>
    <row r="417173"/>
    <row r="417174"/>
    <row r="417175"/>
    <row r="417176"/>
    <row r="417177"/>
    <row r="417178"/>
    <row r="417179"/>
    <row r="417180"/>
    <row r="417181"/>
    <row r="417182"/>
    <row r="417183"/>
    <row r="417184"/>
    <row r="417185"/>
    <row r="417186"/>
    <row r="417187"/>
    <row r="417188"/>
    <row r="417189"/>
    <row r="417190"/>
    <row r="417191"/>
    <row r="417192"/>
    <row r="417193"/>
    <row r="417194"/>
    <row r="417195"/>
    <row r="417196"/>
    <row r="417197"/>
    <row r="417198"/>
    <row r="417199"/>
    <row r="417200"/>
    <row r="417201"/>
    <row r="417202"/>
    <row r="417203"/>
    <row r="417204"/>
    <row r="417205"/>
    <row r="417206"/>
    <row r="417207"/>
    <row r="417208"/>
    <row r="417209"/>
    <row r="417210"/>
    <row r="417211"/>
    <row r="417212"/>
    <row r="417213"/>
    <row r="417214"/>
    <row r="417215"/>
    <row r="417216"/>
    <row r="417217"/>
    <row r="417218"/>
    <row r="417219"/>
    <row r="417220"/>
    <row r="417221"/>
    <row r="417222"/>
    <row r="417223"/>
    <row r="417224"/>
    <row r="417225"/>
    <row r="417226"/>
    <row r="417227"/>
    <row r="417228"/>
    <row r="417229"/>
    <row r="417230"/>
    <row r="417231"/>
    <row r="417232"/>
    <row r="417233"/>
    <row r="417234"/>
    <row r="417235"/>
    <row r="417236"/>
    <row r="417237"/>
    <row r="417238"/>
    <row r="417239"/>
    <row r="417240"/>
    <row r="417241"/>
    <row r="417242"/>
    <row r="417243"/>
    <row r="417244"/>
    <row r="417245"/>
    <row r="417246"/>
    <row r="417247"/>
    <row r="417248"/>
    <row r="417249"/>
    <row r="417250"/>
    <row r="417251"/>
    <row r="417252"/>
    <row r="417253"/>
    <row r="417254"/>
    <row r="417255"/>
    <row r="417256"/>
    <row r="417257"/>
    <row r="417258"/>
    <row r="417259"/>
    <row r="417260"/>
    <row r="417261"/>
    <row r="417262"/>
    <row r="417263"/>
    <row r="417264"/>
    <row r="417265"/>
    <row r="417266"/>
    <row r="417267"/>
    <row r="417268"/>
    <row r="417269"/>
    <row r="417270"/>
    <row r="417271"/>
    <row r="417272"/>
    <row r="417273"/>
    <row r="417274"/>
    <row r="417275"/>
    <row r="417276"/>
    <row r="417277"/>
    <row r="417278"/>
    <row r="417279"/>
    <row r="417280"/>
    <row r="417281"/>
    <row r="417282"/>
    <row r="417283"/>
    <row r="417284"/>
    <row r="417285"/>
    <row r="417286"/>
    <row r="417287"/>
    <row r="417288"/>
    <row r="417289"/>
    <row r="417290"/>
    <row r="417291"/>
    <row r="417292"/>
    <row r="417293"/>
    <row r="417294"/>
    <row r="417295"/>
    <row r="417296"/>
    <row r="417297"/>
    <row r="417298"/>
    <row r="417299"/>
    <row r="417300"/>
    <row r="417301"/>
    <row r="417302"/>
    <row r="417303"/>
    <row r="417304"/>
    <row r="417305"/>
    <row r="417306"/>
    <row r="417307"/>
    <row r="417308"/>
    <row r="417309"/>
    <row r="417310"/>
    <row r="417311"/>
    <row r="417312"/>
    <row r="417313"/>
    <row r="417314"/>
    <row r="417315"/>
    <row r="417316"/>
    <row r="417317"/>
    <row r="417318"/>
    <row r="417319"/>
    <row r="417320"/>
    <row r="417321"/>
    <row r="417322"/>
    <row r="417323"/>
    <row r="417324"/>
    <row r="417325"/>
    <row r="417326"/>
    <row r="417327"/>
    <row r="417328"/>
    <row r="417329"/>
    <row r="417330"/>
    <row r="417331"/>
    <row r="417332"/>
    <row r="417333"/>
    <row r="417334"/>
    <row r="417335"/>
    <row r="417336"/>
    <row r="417337"/>
    <row r="417338"/>
    <row r="417339"/>
    <row r="417340"/>
    <row r="417341"/>
    <row r="417342"/>
    <row r="417343"/>
    <row r="417344"/>
    <row r="417345"/>
    <row r="417346"/>
    <row r="417347"/>
    <row r="417348"/>
    <row r="417349"/>
    <row r="417350"/>
    <row r="417351"/>
    <row r="417352"/>
    <row r="417353"/>
    <row r="417354"/>
    <row r="417355"/>
    <row r="417356"/>
    <row r="417357"/>
    <row r="417358"/>
    <row r="417359"/>
    <row r="417360"/>
    <row r="417361"/>
    <row r="417362"/>
    <row r="417363"/>
    <row r="417364"/>
    <row r="417365"/>
    <row r="417366"/>
    <row r="417367"/>
    <row r="417368"/>
    <row r="417369"/>
    <row r="417370"/>
    <row r="417371"/>
    <row r="417372"/>
    <row r="417373"/>
    <row r="417374"/>
    <row r="417375"/>
    <row r="417376"/>
    <row r="417377"/>
    <row r="417378"/>
    <row r="417379"/>
    <row r="417380"/>
    <row r="417381"/>
    <row r="417382"/>
    <row r="417383"/>
    <row r="417384"/>
    <row r="417385"/>
    <row r="417386"/>
    <row r="417387"/>
    <row r="417388"/>
    <row r="417389"/>
    <row r="417390"/>
    <row r="417391"/>
    <row r="417392"/>
    <row r="417393"/>
    <row r="417394"/>
    <row r="417395"/>
    <row r="417396"/>
    <row r="417397"/>
    <row r="417398"/>
    <row r="417399"/>
    <row r="417400"/>
    <row r="417401"/>
    <row r="417402"/>
    <row r="417403"/>
    <row r="417404"/>
    <row r="417405"/>
    <row r="417406"/>
    <row r="417407"/>
    <row r="417408"/>
    <row r="417409"/>
    <row r="417410"/>
    <row r="417411"/>
    <row r="417412"/>
    <row r="417413"/>
    <row r="417414"/>
    <row r="417415"/>
    <row r="417416"/>
    <row r="417417"/>
    <row r="417418"/>
    <row r="417419"/>
    <row r="417420"/>
    <row r="417421"/>
    <row r="417422"/>
    <row r="417423"/>
    <row r="417424"/>
    <row r="417425"/>
    <row r="417426"/>
    <row r="417427"/>
    <row r="417428"/>
    <row r="417429"/>
    <row r="417430"/>
    <row r="417431"/>
    <row r="417432"/>
    <row r="417433"/>
    <row r="417434"/>
    <row r="417435"/>
    <row r="417436"/>
    <row r="417437"/>
    <row r="417438"/>
    <row r="417439"/>
    <row r="417440"/>
    <row r="417441"/>
    <row r="417442"/>
    <row r="417443"/>
    <row r="417444"/>
    <row r="417445"/>
    <row r="417446"/>
    <row r="417447"/>
    <row r="417448"/>
    <row r="417449"/>
    <row r="417450"/>
    <row r="417451"/>
    <row r="417452"/>
    <row r="417453"/>
    <row r="417454"/>
    <row r="417455"/>
    <row r="417456"/>
    <row r="417457"/>
    <row r="417458"/>
    <row r="417459"/>
    <row r="417460"/>
    <row r="417461"/>
    <row r="417462"/>
    <row r="417463"/>
    <row r="417464"/>
    <row r="417465"/>
    <row r="417466"/>
    <row r="417467"/>
    <row r="417468"/>
    <row r="417469"/>
    <row r="417470"/>
    <row r="417471"/>
    <row r="417472"/>
    <row r="417473"/>
    <row r="417474"/>
    <row r="417475"/>
    <row r="417476"/>
    <row r="417477"/>
    <row r="417478"/>
    <row r="417479"/>
    <row r="417480"/>
    <row r="417481"/>
    <row r="417482"/>
    <row r="417483"/>
    <row r="417484"/>
    <row r="417485"/>
    <row r="417486"/>
    <row r="417487"/>
    <row r="417488"/>
    <row r="417489"/>
    <row r="417490"/>
    <row r="417491"/>
    <row r="417492"/>
    <row r="417493"/>
    <row r="417494"/>
    <row r="417495"/>
    <row r="417496"/>
    <row r="417497"/>
    <row r="417498"/>
    <row r="417499"/>
    <row r="417500"/>
    <row r="417501"/>
    <row r="417502"/>
    <row r="417503"/>
    <row r="417504"/>
    <row r="417505"/>
    <row r="417506"/>
    <row r="417507"/>
    <row r="417508"/>
    <row r="417509"/>
    <row r="417510"/>
    <row r="417511"/>
    <row r="417512"/>
    <row r="417513"/>
    <row r="417514"/>
    <row r="417515"/>
    <row r="417516"/>
    <row r="417517"/>
    <row r="417518"/>
    <row r="417519"/>
    <row r="417520"/>
    <row r="417521"/>
    <row r="417522"/>
    <row r="417523"/>
    <row r="417524"/>
    <row r="417525"/>
    <row r="417526"/>
    <row r="417527"/>
    <row r="417528"/>
    <row r="417529"/>
    <row r="417530"/>
    <row r="417531"/>
    <row r="417532"/>
    <row r="417533"/>
    <row r="417534"/>
    <row r="417535"/>
    <row r="417536"/>
    <row r="417537"/>
    <row r="417538"/>
    <row r="417539"/>
    <row r="417540"/>
    <row r="417541"/>
    <row r="417542"/>
    <row r="417543"/>
    <row r="417544"/>
    <row r="417545"/>
    <row r="417546"/>
    <row r="417547"/>
    <row r="417548"/>
    <row r="417549"/>
    <row r="417550"/>
    <row r="417551"/>
    <row r="417552"/>
    <row r="417553"/>
    <row r="417554"/>
    <row r="417555"/>
    <row r="417556"/>
    <row r="417557"/>
    <row r="417558"/>
    <row r="417559"/>
    <row r="417560"/>
    <row r="417561"/>
    <row r="417562"/>
    <row r="417563"/>
    <row r="417564"/>
    <row r="417565"/>
    <row r="417566"/>
    <row r="417567"/>
    <row r="417568"/>
    <row r="417569"/>
    <row r="417570"/>
    <row r="417571"/>
    <row r="417572"/>
    <row r="417573"/>
    <row r="417574"/>
    <row r="417575"/>
    <row r="417576"/>
    <row r="417577"/>
    <row r="417578"/>
    <row r="417579"/>
    <row r="417580"/>
    <row r="417581"/>
    <row r="417582"/>
    <row r="417583"/>
    <row r="417584"/>
    <row r="417585"/>
    <row r="417586"/>
    <row r="417587"/>
    <row r="417588"/>
    <row r="417589"/>
    <row r="417590"/>
    <row r="417591"/>
    <row r="417592"/>
    <row r="417593"/>
    <row r="417594"/>
    <row r="417595"/>
    <row r="417596"/>
    <row r="417597"/>
    <row r="417598"/>
    <row r="417599"/>
    <row r="417600"/>
    <row r="417601"/>
    <row r="417602"/>
    <row r="417603"/>
    <row r="417604"/>
    <row r="417605"/>
    <row r="417606"/>
    <row r="417607"/>
    <row r="417608"/>
    <row r="417609"/>
    <row r="417610"/>
    <row r="417611"/>
    <row r="417612"/>
    <row r="417613"/>
    <row r="417614"/>
    <row r="417615"/>
    <row r="417616"/>
    <row r="417617"/>
    <row r="417618"/>
    <row r="417619"/>
    <row r="417620"/>
    <row r="417621"/>
    <row r="417622"/>
    <row r="417623"/>
    <row r="417624"/>
    <row r="417625"/>
    <row r="417626"/>
    <row r="417627"/>
    <row r="417628"/>
    <row r="417629"/>
    <row r="417630"/>
    <row r="417631"/>
    <row r="417632"/>
    <row r="417633"/>
    <row r="417634"/>
    <row r="417635"/>
    <row r="417636"/>
    <row r="417637"/>
    <row r="417638"/>
    <row r="417639"/>
    <row r="417640"/>
    <row r="417641"/>
    <row r="417642"/>
    <row r="417643"/>
    <row r="417644"/>
    <row r="417645"/>
    <row r="417646"/>
    <row r="417647"/>
    <row r="417648"/>
    <row r="417649"/>
    <row r="417650"/>
    <row r="417651"/>
    <row r="417652"/>
    <row r="417653"/>
    <row r="417654"/>
    <row r="417655"/>
    <row r="417656"/>
    <row r="417657"/>
    <row r="417658"/>
    <row r="417659"/>
    <row r="417660"/>
    <row r="417661"/>
    <row r="417662"/>
    <row r="417663"/>
    <row r="417664"/>
    <row r="417665"/>
    <row r="417666"/>
    <row r="417667"/>
    <row r="417668"/>
    <row r="417669"/>
    <row r="417670"/>
    <row r="417671"/>
    <row r="417672"/>
    <row r="417673"/>
    <row r="417674"/>
    <row r="417675"/>
    <row r="417676"/>
    <row r="417677"/>
    <row r="417678"/>
    <row r="417679"/>
    <row r="417680"/>
    <row r="417681"/>
    <row r="417682"/>
    <row r="417683"/>
    <row r="417684"/>
    <row r="417685"/>
    <row r="417686"/>
    <row r="417687"/>
    <row r="417688"/>
    <row r="417689"/>
    <row r="417690"/>
    <row r="417691"/>
    <row r="417692"/>
    <row r="417693"/>
    <row r="417694"/>
    <row r="417695"/>
    <row r="417696"/>
    <row r="417697"/>
    <row r="417698"/>
    <row r="417699"/>
    <row r="417700"/>
    <row r="417701"/>
    <row r="417702"/>
    <row r="417703"/>
    <row r="417704"/>
    <row r="417705"/>
    <row r="417706"/>
    <row r="417707"/>
    <row r="417708"/>
    <row r="417709"/>
    <row r="417710"/>
    <row r="417711"/>
    <row r="417712"/>
    <row r="417713"/>
    <row r="417714"/>
    <row r="417715"/>
    <row r="417716"/>
    <row r="417717"/>
    <row r="417718"/>
    <row r="417719"/>
    <row r="417720"/>
    <row r="417721"/>
    <row r="417722"/>
    <row r="417723"/>
    <row r="417724"/>
    <row r="417725"/>
    <row r="417726"/>
    <row r="417727"/>
    <row r="417728"/>
    <row r="417729"/>
    <row r="417730"/>
    <row r="417731"/>
    <row r="417732"/>
    <row r="417733"/>
    <row r="417734"/>
    <row r="417735"/>
    <row r="417736"/>
    <row r="417737"/>
    <row r="417738"/>
    <row r="417739"/>
    <row r="417740"/>
    <row r="417741"/>
    <row r="417742"/>
    <row r="417743"/>
    <row r="417744"/>
    <row r="417745"/>
    <row r="417746"/>
    <row r="417747"/>
    <row r="417748"/>
    <row r="417749"/>
    <row r="417750"/>
    <row r="417751"/>
    <row r="417752"/>
    <row r="417753"/>
    <row r="417754"/>
    <row r="417755"/>
    <row r="417756"/>
    <row r="417757"/>
    <row r="417758"/>
    <row r="417759"/>
    <row r="417760"/>
    <row r="417761"/>
    <row r="417762"/>
    <row r="417763"/>
    <row r="417764"/>
    <row r="417765"/>
    <row r="417766"/>
    <row r="417767"/>
    <row r="417768"/>
    <row r="417769"/>
    <row r="417770"/>
    <row r="417771"/>
    <row r="417772"/>
    <row r="417773"/>
    <row r="417774"/>
    <row r="417775"/>
    <row r="417776"/>
    <row r="417777"/>
    <row r="417778"/>
    <row r="417779"/>
    <row r="417780"/>
    <row r="417781"/>
    <row r="417782"/>
    <row r="417783"/>
    <row r="417784"/>
    <row r="417785"/>
    <row r="417786"/>
    <row r="417787"/>
    <row r="417788"/>
    <row r="417789"/>
    <row r="417790"/>
    <row r="417791"/>
    <row r="417792"/>
    <row r="417793"/>
    <row r="417794"/>
    <row r="417795"/>
    <row r="417796"/>
    <row r="417797"/>
    <row r="417798"/>
    <row r="417799"/>
    <row r="417800"/>
    <row r="417801"/>
    <row r="417802"/>
    <row r="417803"/>
    <row r="417804"/>
    <row r="417805"/>
    <row r="417806"/>
    <row r="417807"/>
    <row r="417808"/>
    <row r="417809"/>
    <row r="417810"/>
    <row r="417811"/>
    <row r="417812"/>
    <row r="417813"/>
    <row r="417814"/>
    <row r="417815"/>
    <row r="417816"/>
    <row r="417817"/>
    <row r="417818"/>
    <row r="417819"/>
    <row r="417820"/>
    <row r="417821"/>
    <row r="417822"/>
    <row r="417823"/>
    <row r="417824"/>
    <row r="417825"/>
    <row r="417826"/>
    <row r="417827"/>
    <row r="417828"/>
    <row r="417829"/>
    <row r="417830"/>
    <row r="417831"/>
    <row r="417832"/>
    <row r="417833"/>
    <row r="417834"/>
    <row r="417835"/>
    <row r="417836"/>
    <row r="417837"/>
    <row r="417838"/>
    <row r="417839"/>
    <row r="417840"/>
    <row r="417841"/>
    <row r="417842"/>
    <row r="417843"/>
    <row r="417844"/>
    <row r="417845"/>
    <row r="417846"/>
    <row r="417847"/>
    <row r="417848"/>
    <row r="417849"/>
    <row r="417850"/>
    <row r="417851"/>
    <row r="417852"/>
    <row r="417853"/>
    <row r="417854"/>
    <row r="417855"/>
    <row r="417856"/>
    <row r="417857"/>
    <row r="417858"/>
    <row r="417859"/>
    <row r="417860"/>
    <row r="417861"/>
    <row r="417862"/>
    <row r="417863"/>
    <row r="417864"/>
    <row r="417865"/>
    <row r="417866"/>
    <row r="417867"/>
    <row r="417868"/>
    <row r="417869"/>
    <row r="417870"/>
    <row r="417871"/>
    <row r="417872"/>
    <row r="417873"/>
    <row r="417874"/>
    <row r="417875"/>
    <row r="417876"/>
    <row r="417877"/>
    <row r="417878"/>
    <row r="417879"/>
    <row r="417880"/>
    <row r="417881"/>
    <row r="417882"/>
    <row r="417883"/>
    <row r="417884"/>
    <row r="417885"/>
    <row r="417886"/>
    <row r="417887"/>
    <row r="417888"/>
    <row r="417889"/>
    <row r="417890"/>
    <row r="417891"/>
    <row r="417892"/>
    <row r="417893"/>
    <row r="417894"/>
    <row r="417895"/>
    <row r="417896"/>
    <row r="417897"/>
    <row r="417898"/>
    <row r="417899"/>
    <row r="417900"/>
    <row r="417901"/>
    <row r="417902"/>
    <row r="417903"/>
    <row r="417904"/>
    <row r="417905"/>
    <row r="417906"/>
    <row r="417907"/>
    <row r="417908"/>
    <row r="417909"/>
    <row r="417910"/>
    <row r="417911"/>
    <row r="417912"/>
    <row r="417913"/>
    <row r="417914"/>
    <row r="417915"/>
    <row r="417916"/>
    <row r="417917"/>
    <row r="417918"/>
    <row r="417919"/>
    <row r="417920"/>
    <row r="417921"/>
    <row r="417922"/>
    <row r="417923"/>
    <row r="417924"/>
    <row r="417925"/>
    <row r="417926"/>
    <row r="417927"/>
    <row r="417928"/>
    <row r="417929"/>
    <row r="417930"/>
    <row r="417931"/>
    <row r="417932"/>
    <row r="417933"/>
    <row r="417934"/>
    <row r="417935"/>
    <row r="417936"/>
    <row r="417937"/>
    <row r="417938"/>
    <row r="417939"/>
    <row r="417940"/>
    <row r="417941"/>
    <row r="417942"/>
    <row r="417943"/>
    <row r="417944"/>
    <row r="417945"/>
    <row r="417946"/>
    <row r="417947"/>
    <row r="417948"/>
    <row r="417949"/>
    <row r="417950"/>
    <row r="417951"/>
    <row r="417952"/>
    <row r="417953"/>
    <row r="417954"/>
    <row r="417955"/>
    <row r="417956"/>
    <row r="417957"/>
    <row r="417958"/>
    <row r="417959"/>
    <row r="417960"/>
    <row r="417961"/>
    <row r="417962"/>
    <row r="417963"/>
    <row r="417964"/>
    <row r="417965"/>
    <row r="417966"/>
    <row r="417967"/>
    <row r="417968"/>
    <row r="417969"/>
    <row r="417970"/>
    <row r="417971"/>
    <row r="417972"/>
    <row r="417973"/>
    <row r="417974"/>
    <row r="417975"/>
    <row r="417976"/>
    <row r="417977"/>
    <row r="417978"/>
    <row r="417979"/>
    <row r="417980"/>
    <row r="417981"/>
    <row r="417982"/>
    <row r="417983"/>
    <row r="417984"/>
    <row r="417985"/>
    <row r="417986"/>
    <row r="417987"/>
    <row r="417988"/>
    <row r="417989"/>
    <row r="417990"/>
    <row r="417991"/>
    <row r="417992"/>
    <row r="417993"/>
    <row r="417994"/>
    <row r="417995"/>
    <row r="417996"/>
    <row r="417997"/>
    <row r="417998"/>
    <row r="417999"/>
    <row r="418000"/>
    <row r="418001"/>
    <row r="418002"/>
    <row r="418003"/>
    <row r="418004"/>
    <row r="418005"/>
    <row r="418006"/>
    <row r="418007"/>
    <row r="418008"/>
    <row r="418009"/>
    <row r="418010"/>
    <row r="418011"/>
    <row r="418012"/>
    <row r="418013"/>
    <row r="418014"/>
    <row r="418015"/>
    <row r="418016"/>
    <row r="418017"/>
    <row r="418018"/>
    <row r="418019"/>
    <row r="418020"/>
    <row r="418021"/>
    <row r="418022"/>
    <row r="418023"/>
    <row r="418024"/>
    <row r="418025"/>
    <row r="418026"/>
    <row r="418027"/>
    <row r="418028"/>
    <row r="418029"/>
    <row r="418030"/>
    <row r="418031"/>
    <row r="418032"/>
    <row r="418033"/>
    <row r="418034"/>
    <row r="418035"/>
    <row r="418036"/>
    <row r="418037"/>
    <row r="418038"/>
    <row r="418039"/>
    <row r="418040"/>
    <row r="418041"/>
    <row r="418042"/>
    <row r="418043"/>
    <row r="418044"/>
    <row r="418045"/>
    <row r="418046"/>
    <row r="418047"/>
    <row r="418048"/>
    <row r="418049"/>
    <row r="418050"/>
    <row r="418051"/>
    <row r="418052"/>
    <row r="418053"/>
    <row r="418054"/>
    <row r="418055"/>
    <row r="418056"/>
    <row r="418057"/>
    <row r="418058"/>
    <row r="418059"/>
    <row r="418060"/>
    <row r="418061"/>
    <row r="418062"/>
    <row r="418063"/>
    <row r="418064"/>
    <row r="418065"/>
    <row r="418066"/>
    <row r="418067"/>
    <row r="418068"/>
    <row r="418069"/>
    <row r="418070"/>
    <row r="418071"/>
    <row r="418072"/>
    <row r="418073"/>
    <row r="418074"/>
    <row r="418075"/>
    <row r="418076"/>
    <row r="418077"/>
    <row r="418078"/>
    <row r="418079"/>
    <row r="418080"/>
    <row r="418081"/>
    <row r="418082"/>
    <row r="418083"/>
    <row r="418084"/>
    <row r="418085"/>
    <row r="418086"/>
    <row r="418087"/>
    <row r="418088"/>
    <row r="418089"/>
    <row r="418090"/>
    <row r="418091"/>
    <row r="418092"/>
    <row r="418093"/>
    <row r="418094"/>
    <row r="418095"/>
    <row r="418096"/>
    <row r="418097"/>
    <row r="418098"/>
    <row r="418099"/>
    <row r="418100"/>
    <row r="418101"/>
    <row r="418102"/>
    <row r="418103"/>
    <row r="418104"/>
    <row r="418105"/>
    <row r="418106"/>
    <row r="418107"/>
    <row r="418108"/>
    <row r="418109"/>
    <row r="418110"/>
    <row r="418111"/>
    <row r="418112"/>
    <row r="418113"/>
    <row r="418114"/>
    <row r="418115"/>
    <row r="418116"/>
    <row r="418117"/>
    <row r="418118"/>
    <row r="418119"/>
    <row r="418120"/>
    <row r="418121"/>
    <row r="418122"/>
    <row r="418123"/>
    <row r="418124"/>
    <row r="418125"/>
    <row r="418126"/>
    <row r="418127"/>
    <row r="418128"/>
    <row r="418129"/>
    <row r="418130"/>
    <row r="418131"/>
    <row r="418132"/>
    <row r="418133"/>
    <row r="418134"/>
    <row r="418135"/>
    <row r="418136"/>
    <row r="418137"/>
    <row r="418138"/>
    <row r="418139"/>
    <row r="418140"/>
    <row r="418141"/>
    <row r="418142"/>
    <row r="418143"/>
    <row r="418144"/>
    <row r="418145"/>
    <row r="418146"/>
    <row r="418147"/>
    <row r="418148"/>
    <row r="418149"/>
    <row r="418150"/>
    <row r="418151"/>
    <row r="418152"/>
    <row r="418153"/>
    <row r="418154"/>
    <row r="418155"/>
    <row r="418156"/>
    <row r="418157"/>
    <row r="418158"/>
    <row r="418159"/>
    <row r="418160"/>
    <row r="418161"/>
    <row r="418162"/>
    <row r="418163"/>
    <row r="418164"/>
    <row r="418165"/>
    <row r="418166"/>
    <row r="418167"/>
    <row r="418168"/>
    <row r="418169"/>
    <row r="418170"/>
    <row r="418171"/>
    <row r="418172"/>
    <row r="418173"/>
    <row r="418174"/>
    <row r="418175"/>
    <row r="418176"/>
    <row r="418177"/>
    <row r="418178"/>
    <row r="418179"/>
    <row r="418180"/>
    <row r="418181"/>
    <row r="418182"/>
    <row r="418183"/>
    <row r="418184"/>
    <row r="418185"/>
    <row r="418186"/>
    <row r="418187"/>
    <row r="418188"/>
    <row r="418189"/>
    <row r="418190"/>
    <row r="418191"/>
    <row r="418192"/>
    <row r="418193"/>
    <row r="418194"/>
    <row r="418195"/>
    <row r="418196"/>
    <row r="418197"/>
    <row r="418198"/>
    <row r="418199"/>
    <row r="418200"/>
    <row r="418201"/>
    <row r="418202"/>
    <row r="418203"/>
    <row r="418204"/>
    <row r="418205"/>
    <row r="418206"/>
    <row r="418207"/>
    <row r="418208"/>
    <row r="418209"/>
    <row r="418210"/>
    <row r="418211"/>
    <row r="418212"/>
    <row r="418213"/>
    <row r="418214"/>
    <row r="418215"/>
    <row r="418216"/>
    <row r="418217"/>
    <row r="418218"/>
    <row r="418219"/>
    <row r="418220"/>
    <row r="418221"/>
    <row r="418222"/>
    <row r="418223"/>
    <row r="418224"/>
    <row r="418225"/>
    <row r="418226"/>
    <row r="418227"/>
    <row r="418228"/>
    <row r="418229"/>
    <row r="418230"/>
    <row r="418231"/>
    <row r="418232"/>
    <row r="418233"/>
    <row r="418234"/>
    <row r="418235"/>
    <row r="418236"/>
    <row r="418237"/>
    <row r="418238"/>
    <row r="418239"/>
    <row r="418240"/>
    <row r="418241"/>
    <row r="418242"/>
    <row r="418243"/>
    <row r="418244"/>
    <row r="418245"/>
    <row r="418246"/>
    <row r="418247"/>
    <row r="418248"/>
    <row r="418249"/>
    <row r="418250"/>
    <row r="418251"/>
    <row r="418252"/>
    <row r="418253"/>
    <row r="418254"/>
    <row r="418255"/>
    <row r="418256"/>
    <row r="418257"/>
    <row r="418258"/>
    <row r="418259"/>
    <row r="418260"/>
    <row r="418261"/>
    <row r="418262"/>
    <row r="418263"/>
    <row r="418264"/>
    <row r="418265"/>
    <row r="418266"/>
    <row r="418267"/>
    <row r="418268"/>
    <row r="418269"/>
    <row r="418270"/>
    <row r="418271"/>
    <row r="418272"/>
    <row r="418273"/>
    <row r="418274"/>
    <row r="418275"/>
    <row r="418276"/>
    <row r="418277"/>
    <row r="418278"/>
    <row r="418279"/>
    <row r="418280"/>
    <row r="418281"/>
    <row r="418282"/>
    <row r="418283"/>
    <row r="418284"/>
    <row r="418285"/>
    <row r="418286"/>
    <row r="418287"/>
    <row r="418288"/>
    <row r="418289"/>
    <row r="418290"/>
    <row r="418291"/>
    <row r="418292"/>
    <row r="418293"/>
    <row r="418294"/>
    <row r="418295"/>
    <row r="418296"/>
    <row r="418297"/>
    <row r="418298"/>
    <row r="418299"/>
    <row r="418300"/>
    <row r="418301"/>
    <row r="418302"/>
    <row r="418303"/>
    <row r="418304"/>
    <row r="418305"/>
    <row r="418306"/>
    <row r="418307"/>
    <row r="418308"/>
    <row r="418309"/>
    <row r="418310"/>
    <row r="418311"/>
    <row r="418312"/>
    <row r="418313"/>
    <row r="418314"/>
    <row r="418315"/>
    <row r="418316"/>
    <row r="418317"/>
    <row r="418318"/>
    <row r="418319"/>
    <row r="418320"/>
    <row r="418321"/>
    <row r="418322"/>
    <row r="418323"/>
    <row r="418324"/>
    <row r="418325"/>
    <row r="418326"/>
    <row r="418327"/>
    <row r="418328"/>
    <row r="418329"/>
    <row r="418330"/>
    <row r="418331"/>
    <row r="418332"/>
    <row r="418333"/>
    <row r="418334"/>
    <row r="418335"/>
    <row r="418336"/>
    <row r="418337"/>
    <row r="418338"/>
    <row r="418339"/>
    <row r="418340"/>
    <row r="418341"/>
    <row r="418342"/>
    <row r="418343"/>
    <row r="418344"/>
    <row r="418345"/>
    <row r="418346"/>
    <row r="418347"/>
    <row r="418348"/>
    <row r="418349"/>
    <row r="418350"/>
    <row r="418351"/>
    <row r="418352"/>
    <row r="418353"/>
    <row r="418354"/>
    <row r="418355"/>
    <row r="418356"/>
    <row r="418357"/>
    <row r="418358"/>
    <row r="418359"/>
    <row r="418360"/>
    <row r="418361"/>
    <row r="418362"/>
    <row r="418363"/>
    <row r="418364"/>
    <row r="418365"/>
    <row r="418366"/>
    <row r="418367"/>
    <row r="418368"/>
    <row r="418369"/>
    <row r="418370"/>
    <row r="418371"/>
    <row r="418372"/>
    <row r="418373"/>
    <row r="418374"/>
    <row r="418375"/>
    <row r="418376"/>
    <row r="418377"/>
    <row r="418378"/>
    <row r="418379"/>
    <row r="418380"/>
    <row r="418381"/>
    <row r="418382"/>
    <row r="418383"/>
    <row r="418384"/>
    <row r="418385"/>
    <row r="418386"/>
    <row r="418387"/>
    <row r="418388"/>
    <row r="418389"/>
    <row r="418390"/>
    <row r="418391"/>
    <row r="418392"/>
    <row r="418393"/>
    <row r="418394"/>
    <row r="418395"/>
    <row r="418396"/>
    <row r="418397"/>
    <row r="418398"/>
    <row r="418399"/>
    <row r="418400"/>
    <row r="418401"/>
    <row r="418402"/>
    <row r="418403"/>
    <row r="418404"/>
    <row r="418405"/>
    <row r="418406"/>
    <row r="418407"/>
    <row r="418408"/>
    <row r="418409"/>
    <row r="418410"/>
    <row r="418411"/>
    <row r="418412"/>
    <row r="418413"/>
    <row r="418414"/>
    <row r="418415"/>
    <row r="418416"/>
    <row r="418417"/>
    <row r="418418"/>
    <row r="418419"/>
    <row r="418420"/>
    <row r="418421"/>
    <row r="418422"/>
    <row r="418423"/>
    <row r="418424"/>
    <row r="418425"/>
    <row r="418426"/>
    <row r="418427"/>
    <row r="418428"/>
    <row r="418429"/>
    <row r="418430"/>
    <row r="418431"/>
    <row r="418432"/>
    <row r="418433"/>
    <row r="418434"/>
    <row r="418435"/>
    <row r="418436"/>
    <row r="418437"/>
    <row r="418438"/>
    <row r="418439"/>
    <row r="418440"/>
    <row r="418441"/>
    <row r="418442"/>
    <row r="418443"/>
    <row r="418444"/>
    <row r="418445"/>
    <row r="418446"/>
    <row r="418447"/>
    <row r="418448"/>
    <row r="418449"/>
    <row r="418450"/>
    <row r="418451"/>
    <row r="418452"/>
    <row r="418453"/>
    <row r="418454"/>
    <row r="418455"/>
    <row r="418456"/>
    <row r="418457"/>
    <row r="418458"/>
    <row r="418459"/>
    <row r="418460"/>
    <row r="418461"/>
    <row r="418462"/>
    <row r="418463"/>
    <row r="418464"/>
    <row r="418465"/>
    <row r="418466"/>
    <row r="418467"/>
    <row r="418468"/>
    <row r="418469"/>
    <row r="418470"/>
    <row r="418471"/>
    <row r="418472"/>
    <row r="418473"/>
    <row r="418474"/>
    <row r="418475"/>
    <row r="418476"/>
    <row r="418477"/>
    <row r="418478"/>
    <row r="418479"/>
    <row r="418480"/>
    <row r="418481"/>
    <row r="418482"/>
    <row r="418483"/>
    <row r="418484"/>
    <row r="418485"/>
    <row r="418486"/>
    <row r="418487"/>
    <row r="418488"/>
    <row r="418489"/>
    <row r="418490"/>
    <row r="418491"/>
    <row r="418492"/>
    <row r="418493"/>
    <row r="418494"/>
    <row r="418495"/>
    <row r="418496"/>
    <row r="418497"/>
    <row r="418498"/>
    <row r="418499"/>
    <row r="418500"/>
    <row r="418501"/>
    <row r="418502"/>
    <row r="418503"/>
    <row r="418504"/>
    <row r="418505"/>
    <row r="418506"/>
    <row r="418507"/>
    <row r="418508"/>
    <row r="418509"/>
    <row r="418510"/>
    <row r="418511"/>
    <row r="418512"/>
    <row r="418513"/>
    <row r="418514"/>
    <row r="418515"/>
    <row r="418516"/>
    <row r="418517"/>
    <row r="418518"/>
    <row r="418519"/>
    <row r="418520"/>
    <row r="418521"/>
    <row r="418522"/>
    <row r="418523"/>
    <row r="418524"/>
    <row r="418525"/>
    <row r="418526"/>
    <row r="418527"/>
    <row r="418528"/>
    <row r="418529"/>
    <row r="418530"/>
    <row r="418531"/>
    <row r="418532"/>
    <row r="418533"/>
    <row r="418534"/>
    <row r="418535"/>
    <row r="418536"/>
    <row r="418537"/>
    <row r="418538"/>
    <row r="418539"/>
    <row r="418540"/>
    <row r="418541"/>
    <row r="418542"/>
    <row r="418543"/>
    <row r="418544"/>
    <row r="418545"/>
    <row r="418546"/>
    <row r="418547"/>
    <row r="418548"/>
    <row r="418549"/>
    <row r="418550"/>
    <row r="418551"/>
    <row r="418552"/>
    <row r="418553"/>
    <row r="418554"/>
    <row r="418555"/>
    <row r="418556"/>
    <row r="418557"/>
    <row r="418558"/>
    <row r="418559"/>
    <row r="418560"/>
    <row r="418561"/>
    <row r="418562"/>
    <row r="418563"/>
    <row r="418564"/>
    <row r="418565"/>
    <row r="418566"/>
    <row r="418567"/>
    <row r="418568"/>
    <row r="418569"/>
    <row r="418570"/>
    <row r="418571"/>
    <row r="418572"/>
    <row r="418573"/>
    <row r="418574"/>
    <row r="418575"/>
    <row r="418576"/>
    <row r="418577"/>
    <row r="418578"/>
    <row r="418579"/>
    <row r="418580"/>
    <row r="418581"/>
    <row r="418582"/>
    <row r="418583"/>
    <row r="418584"/>
    <row r="418585"/>
    <row r="418586"/>
    <row r="418587"/>
    <row r="418588"/>
    <row r="418589"/>
    <row r="418590"/>
    <row r="418591"/>
    <row r="418592"/>
    <row r="418593"/>
    <row r="418594"/>
    <row r="418595"/>
    <row r="418596"/>
    <row r="418597"/>
    <row r="418598"/>
    <row r="418599"/>
    <row r="418600"/>
    <row r="418601"/>
    <row r="418602"/>
    <row r="418603"/>
    <row r="418604"/>
    <row r="418605"/>
    <row r="418606"/>
    <row r="418607"/>
    <row r="418608"/>
    <row r="418609"/>
    <row r="418610"/>
    <row r="418611"/>
    <row r="418612"/>
    <row r="418613"/>
    <row r="418614"/>
    <row r="418615"/>
    <row r="418616"/>
    <row r="418617"/>
    <row r="418618"/>
    <row r="418619"/>
    <row r="418620"/>
    <row r="418621"/>
    <row r="418622"/>
    <row r="418623"/>
    <row r="418624"/>
    <row r="418625"/>
    <row r="418626"/>
    <row r="418627"/>
    <row r="418628"/>
    <row r="418629"/>
    <row r="418630"/>
    <row r="418631"/>
    <row r="418632"/>
    <row r="418633"/>
    <row r="418634"/>
    <row r="418635"/>
    <row r="418636"/>
    <row r="418637"/>
    <row r="418638"/>
    <row r="418639"/>
    <row r="418640"/>
    <row r="418641"/>
    <row r="418642"/>
    <row r="418643"/>
    <row r="418644"/>
    <row r="418645"/>
    <row r="418646"/>
    <row r="418647"/>
    <row r="418648"/>
    <row r="418649"/>
    <row r="418650"/>
    <row r="418651"/>
    <row r="418652"/>
    <row r="418653"/>
    <row r="418654"/>
    <row r="418655"/>
    <row r="418656"/>
    <row r="418657"/>
    <row r="418658"/>
    <row r="418659"/>
    <row r="418660"/>
    <row r="418661"/>
    <row r="418662"/>
    <row r="418663"/>
    <row r="418664"/>
    <row r="418665"/>
    <row r="418666"/>
    <row r="418667"/>
    <row r="418668"/>
    <row r="418669"/>
    <row r="418670"/>
    <row r="418671"/>
    <row r="418672"/>
    <row r="418673"/>
    <row r="418674"/>
    <row r="418675"/>
    <row r="418676"/>
    <row r="418677"/>
    <row r="418678"/>
    <row r="418679"/>
    <row r="418680"/>
    <row r="418681"/>
    <row r="418682"/>
    <row r="418683"/>
    <row r="418684"/>
    <row r="418685"/>
    <row r="418686"/>
    <row r="418687"/>
    <row r="418688"/>
    <row r="418689"/>
    <row r="418690"/>
    <row r="418691"/>
    <row r="418692"/>
    <row r="418693"/>
    <row r="418694"/>
    <row r="418695"/>
    <row r="418696"/>
    <row r="418697"/>
    <row r="418698"/>
    <row r="418699"/>
    <row r="418700"/>
    <row r="418701"/>
    <row r="418702"/>
    <row r="418703"/>
    <row r="418704"/>
    <row r="418705"/>
    <row r="418706"/>
    <row r="418707"/>
    <row r="418708"/>
    <row r="418709"/>
    <row r="418710"/>
    <row r="418711"/>
    <row r="418712"/>
    <row r="418713"/>
    <row r="418714"/>
    <row r="418715"/>
    <row r="418716"/>
    <row r="418717"/>
    <row r="418718"/>
    <row r="418719"/>
    <row r="418720"/>
    <row r="418721"/>
    <row r="418722"/>
    <row r="418723"/>
    <row r="418724"/>
    <row r="418725"/>
    <row r="418726"/>
    <row r="418727"/>
    <row r="418728"/>
    <row r="418729"/>
    <row r="418730"/>
    <row r="418731"/>
    <row r="418732"/>
    <row r="418733"/>
    <row r="418734"/>
    <row r="418735"/>
    <row r="418736"/>
    <row r="418737"/>
    <row r="418738"/>
    <row r="418739"/>
    <row r="418740"/>
    <row r="418741"/>
    <row r="418742"/>
    <row r="418743"/>
    <row r="418744"/>
    <row r="418745"/>
    <row r="418746"/>
    <row r="418747"/>
    <row r="418748"/>
    <row r="418749"/>
    <row r="418750"/>
    <row r="418751"/>
    <row r="418752"/>
    <row r="418753"/>
    <row r="418754"/>
    <row r="418755"/>
    <row r="418756"/>
    <row r="418757"/>
    <row r="418758"/>
    <row r="418759"/>
    <row r="418760"/>
    <row r="418761"/>
    <row r="418762"/>
    <row r="418763"/>
    <row r="418764"/>
    <row r="418765"/>
    <row r="418766"/>
    <row r="418767"/>
    <row r="418768"/>
    <row r="418769"/>
    <row r="418770"/>
    <row r="418771"/>
    <row r="418772"/>
    <row r="418773"/>
    <row r="418774"/>
    <row r="418775"/>
    <row r="418776"/>
    <row r="418777"/>
    <row r="418778"/>
    <row r="418779"/>
    <row r="418780"/>
    <row r="418781"/>
    <row r="418782"/>
    <row r="418783"/>
    <row r="418784"/>
    <row r="418785"/>
    <row r="418786"/>
    <row r="418787"/>
    <row r="418788"/>
    <row r="418789"/>
    <row r="418790"/>
    <row r="418791"/>
    <row r="418792"/>
    <row r="418793"/>
    <row r="418794"/>
    <row r="418795"/>
    <row r="418796"/>
    <row r="418797"/>
    <row r="418798"/>
    <row r="418799"/>
    <row r="418800"/>
    <row r="418801"/>
    <row r="418802"/>
    <row r="418803"/>
    <row r="418804"/>
    <row r="418805"/>
    <row r="418806"/>
    <row r="418807"/>
    <row r="418808"/>
    <row r="418809"/>
    <row r="418810"/>
    <row r="418811"/>
    <row r="418812"/>
    <row r="418813"/>
    <row r="418814"/>
    <row r="418815"/>
    <row r="418816"/>
    <row r="418817"/>
    <row r="418818"/>
    <row r="418819"/>
    <row r="418820"/>
    <row r="418821"/>
    <row r="418822"/>
    <row r="418823"/>
    <row r="418824"/>
    <row r="418825"/>
    <row r="418826"/>
    <row r="418827"/>
    <row r="418828"/>
    <row r="418829"/>
    <row r="418830"/>
    <row r="418831"/>
    <row r="418832"/>
    <row r="418833"/>
    <row r="418834"/>
    <row r="418835"/>
    <row r="418836"/>
    <row r="418837"/>
    <row r="418838"/>
    <row r="418839"/>
    <row r="418840"/>
    <row r="418841"/>
    <row r="418842"/>
    <row r="418843"/>
    <row r="418844"/>
    <row r="418845"/>
    <row r="418846"/>
    <row r="418847"/>
    <row r="418848"/>
    <row r="418849"/>
    <row r="418850"/>
    <row r="418851"/>
    <row r="418852"/>
    <row r="418853"/>
    <row r="418854"/>
    <row r="418855"/>
    <row r="418856"/>
    <row r="418857"/>
    <row r="418858"/>
    <row r="418859"/>
    <row r="418860"/>
    <row r="418861"/>
    <row r="418862"/>
    <row r="418863"/>
    <row r="418864"/>
    <row r="418865"/>
    <row r="418866"/>
    <row r="418867"/>
    <row r="418868"/>
    <row r="418869"/>
    <row r="418870"/>
    <row r="418871"/>
    <row r="418872"/>
    <row r="418873"/>
    <row r="418874"/>
    <row r="418875"/>
    <row r="418876"/>
    <row r="418877"/>
    <row r="418878"/>
    <row r="418879"/>
    <row r="418880"/>
    <row r="418881"/>
    <row r="418882"/>
    <row r="418883"/>
    <row r="418884"/>
    <row r="418885"/>
    <row r="418886"/>
    <row r="418887"/>
    <row r="418888"/>
    <row r="418889"/>
    <row r="418890"/>
    <row r="418891"/>
    <row r="418892"/>
    <row r="418893"/>
    <row r="418894"/>
    <row r="418895"/>
    <row r="418896"/>
    <row r="418897"/>
    <row r="418898"/>
    <row r="418899"/>
    <row r="418900"/>
    <row r="418901"/>
    <row r="418902"/>
    <row r="418903"/>
    <row r="418904"/>
    <row r="418905"/>
    <row r="418906"/>
    <row r="418907"/>
    <row r="418908"/>
    <row r="418909"/>
    <row r="418910"/>
    <row r="418911"/>
    <row r="418912"/>
    <row r="418913"/>
    <row r="418914"/>
    <row r="418915"/>
    <row r="418916"/>
    <row r="418917"/>
    <row r="418918"/>
    <row r="418919"/>
    <row r="418920"/>
    <row r="418921"/>
    <row r="418922"/>
    <row r="418923"/>
    <row r="418924"/>
    <row r="418925"/>
    <row r="418926"/>
    <row r="418927"/>
    <row r="418928"/>
    <row r="418929"/>
    <row r="418930"/>
    <row r="418931"/>
    <row r="418932"/>
    <row r="418933"/>
    <row r="418934"/>
    <row r="418935"/>
    <row r="418936"/>
    <row r="418937"/>
    <row r="418938"/>
    <row r="418939"/>
    <row r="418940"/>
    <row r="418941"/>
    <row r="418942"/>
    <row r="418943"/>
    <row r="418944"/>
    <row r="418945"/>
    <row r="418946"/>
    <row r="418947"/>
    <row r="418948"/>
    <row r="418949"/>
    <row r="418950"/>
    <row r="418951"/>
    <row r="418952"/>
    <row r="418953"/>
    <row r="418954"/>
    <row r="418955"/>
    <row r="418956"/>
    <row r="418957"/>
    <row r="418958"/>
    <row r="418959"/>
    <row r="418960"/>
    <row r="418961"/>
    <row r="418962"/>
    <row r="418963"/>
    <row r="418964"/>
    <row r="418965"/>
    <row r="418966"/>
    <row r="418967"/>
    <row r="418968"/>
    <row r="418969"/>
    <row r="418970"/>
    <row r="418971"/>
    <row r="418972"/>
    <row r="418973"/>
    <row r="418974"/>
    <row r="418975"/>
    <row r="418976"/>
    <row r="418977"/>
    <row r="418978"/>
    <row r="418979"/>
    <row r="418980"/>
    <row r="418981"/>
    <row r="418982"/>
    <row r="418983"/>
    <row r="418984"/>
    <row r="418985"/>
    <row r="418986"/>
    <row r="418987"/>
    <row r="418988"/>
    <row r="418989"/>
    <row r="418990"/>
    <row r="418991"/>
    <row r="418992"/>
    <row r="418993"/>
    <row r="418994"/>
    <row r="418995"/>
    <row r="418996"/>
    <row r="418997"/>
    <row r="418998"/>
    <row r="418999"/>
    <row r="419000"/>
    <row r="419001"/>
    <row r="419002"/>
    <row r="419003"/>
    <row r="419004"/>
    <row r="419005"/>
    <row r="419006"/>
    <row r="419007"/>
    <row r="419008"/>
    <row r="419009"/>
    <row r="419010"/>
    <row r="419011"/>
    <row r="419012"/>
    <row r="419013"/>
    <row r="419014"/>
    <row r="419015"/>
    <row r="419016"/>
    <row r="419017"/>
    <row r="419018"/>
    <row r="419019"/>
    <row r="419020"/>
    <row r="419021"/>
    <row r="419022"/>
    <row r="419023"/>
    <row r="419024"/>
    <row r="419025"/>
    <row r="419026"/>
    <row r="419027"/>
    <row r="419028"/>
    <row r="419029"/>
    <row r="419030"/>
    <row r="419031"/>
    <row r="419032"/>
    <row r="419033"/>
    <row r="419034"/>
    <row r="419035"/>
    <row r="419036"/>
    <row r="419037"/>
    <row r="419038"/>
    <row r="419039"/>
    <row r="419040"/>
    <row r="419041"/>
    <row r="419042"/>
    <row r="419043"/>
    <row r="419044"/>
    <row r="419045"/>
    <row r="419046"/>
    <row r="419047"/>
    <row r="419048"/>
    <row r="419049"/>
    <row r="419050"/>
    <row r="419051"/>
    <row r="419052"/>
    <row r="419053"/>
    <row r="419054"/>
    <row r="419055"/>
    <row r="419056"/>
    <row r="419057"/>
    <row r="419058"/>
    <row r="419059"/>
    <row r="419060"/>
    <row r="419061"/>
    <row r="419062"/>
    <row r="419063"/>
    <row r="419064"/>
    <row r="419065"/>
    <row r="419066"/>
    <row r="419067"/>
    <row r="419068"/>
    <row r="419069"/>
    <row r="419070"/>
    <row r="419071"/>
    <row r="419072"/>
    <row r="419073"/>
    <row r="419074"/>
    <row r="419075"/>
    <row r="419076"/>
    <row r="419077"/>
    <row r="419078"/>
    <row r="419079"/>
    <row r="419080"/>
    <row r="419081"/>
    <row r="419082"/>
    <row r="419083"/>
    <row r="419084"/>
    <row r="419085"/>
    <row r="419086"/>
    <row r="419087"/>
    <row r="419088"/>
    <row r="419089"/>
    <row r="419090"/>
    <row r="419091"/>
    <row r="419092"/>
    <row r="419093"/>
    <row r="419094"/>
    <row r="419095"/>
    <row r="419096"/>
    <row r="419097"/>
    <row r="419098"/>
    <row r="419099"/>
    <row r="419100"/>
    <row r="419101"/>
    <row r="419102"/>
    <row r="419103"/>
    <row r="419104"/>
    <row r="419105"/>
    <row r="419106"/>
    <row r="419107"/>
    <row r="419108"/>
    <row r="419109"/>
    <row r="419110"/>
    <row r="419111"/>
    <row r="419112"/>
    <row r="419113"/>
    <row r="419114"/>
    <row r="419115"/>
    <row r="419116"/>
    <row r="419117"/>
    <row r="419118"/>
    <row r="419119"/>
    <row r="419120"/>
    <row r="419121"/>
    <row r="419122"/>
    <row r="419123"/>
    <row r="419124"/>
    <row r="419125"/>
    <row r="419126"/>
    <row r="419127"/>
    <row r="419128"/>
    <row r="419129"/>
    <row r="419130"/>
    <row r="419131"/>
    <row r="419132"/>
    <row r="419133"/>
    <row r="419134"/>
    <row r="419135"/>
    <row r="419136"/>
    <row r="419137"/>
    <row r="419138"/>
    <row r="419139"/>
    <row r="419140"/>
    <row r="419141"/>
    <row r="419142"/>
    <row r="419143"/>
    <row r="419144"/>
    <row r="419145"/>
    <row r="419146"/>
    <row r="419147"/>
    <row r="419148"/>
    <row r="419149"/>
    <row r="419150"/>
    <row r="419151"/>
    <row r="419152"/>
    <row r="419153"/>
    <row r="419154"/>
    <row r="419155"/>
    <row r="419156"/>
    <row r="419157"/>
    <row r="419158"/>
    <row r="419159"/>
    <row r="419160"/>
    <row r="419161"/>
    <row r="419162"/>
    <row r="419163"/>
    <row r="419164"/>
    <row r="419165"/>
    <row r="419166"/>
    <row r="419167"/>
    <row r="419168"/>
    <row r="419169"/>
    <row r="419170"/>
    <row r="419171"/>
    <row r="419172"/>
    <row r="419173"/>
    <row r="419174"/>
    <row r="419175"/>
    <row r="419176"/>
    <row r="419177"/>
    <row r="419178"/>
    <row r="419179"/>
    <row r="419180"/>
    <row r="419181"/>
    <row r="419182"/>
    <row r="419183"/>
    <row r="419184"/>
    <row r="419185"/>
    <row r="419186"/>
    <row r="419187"/>
    <row r="419188"/>
    <row r="419189"/>
    <row r="419190"/>
    <row r="419191"/>
    <row r="419192"/>
    <row r="419193"/>
    <row r="419194"/>
    <row r="419195"/>
    <row r="419196"/>
    <row r="419197"/>
    <row r="419198"/>
    <row r="419199"/>
    <row r="419200"/>
    <row r="419201"/>
    <row r="419202"/>
    <row r="419203"/>
    <row r="419204"/>
    <row r="419205"/>
    <row r="419206"/>
    <row r="419207"/>
    <row r="419208"/>
    <row r="419209"/>
    <row r="419210"/>
    <row r="419211"/>
    <row r="419212"/>
    <row r="419213"/>
    <row r="419214"/>
    <row r="419215"/>
    <row r="419216"/>
    <row r="419217"/>
    <row r="419218"/>
    <row r="419219"/>
    <row r="419220"/>
    <row r="419221"/>
    <row r="419222"/>
    <row r="419223"/>
    <row r="419224"/>
    <row r="419225"/>
    <row r="419226"/>
    <row r="419227"/>
    <row r="419228"/>
    <row r="419229"/>
    <row r="419230"/>
    <row r="419231"/>
    <row r="419232"/>
    <row r="419233"/>
    <row r="419234"/>
    <row r="419235"/>
    <row r="419236"/>
    <row r="419237"/>
    <row r="419238"/>
    <row r="419239"/>
    <row r="419240"/>
    <row r="419241"/>
    <row r="419242"/>
    <row r="419243"/>
    <row r="419244"/>
    <row r="419245"/>
    <row r="419246"/>
    <row r="419247"/>
    <row r="419248"/>
    <row r="419249"/>
    <row r="419250"/>
    <row r="419251"/>
    <row r="419252"/>
    <row r="419253"/>
    <row r="419254"/>
    <row r="419255"/>
    <row r="419256"/>
    <row r="419257"/>
    <row r="419258"/>
    <row r="419259"/>
    <row r="419260"/>
    <row r="419261"/>
    <row r="419262"/>
    <row r="419263"/>
    <row r="419264"/>
    <row r="419265"/>
    <row r="419266"/>
    <row r="419267"/>
    <row r="419268"/>
    <row r="419269"/>
    <row r="419270"/>
    <row r="419271"/>
    <row r="419272"/>
    <row r="419273"/>
    <row r="419274"/>
    <row r="419275"/>
    <row r="419276"/>
    <row r="419277"/>
    <row r="419278"/>
    <row r="419279"/>
    <row r="419280"/>
    <row r="419281"/>
    <row r="419282"/>
    <row r="419283"/>
    <row r="419284"/>
    <row r="419285"/>
    <row r="419286"/>
    <row r="419287"/>
    <row r="419288"/>
    <row r="419289"/>
    <row r="419290"/>
    <row r="419291"/>
    <row r="419292"/>
    <row r="419293"/>
    <row r="419294"/>
    <row r="419295"/>
    <row r="419296"/>
    <row r="419297"/>
    <row r="419298"/>
    <row r="419299"/>
    <row r="419300"/>
    <row r="419301"/>
    <row r="419302"/>
    <row r="419303"/>
    <row r="419304"/>
    <row r="419305"/>
    <row r="419306"/>
    <row r="419307"/>
    <row r="419308"/>
    <row r="419309"/>
    <row r="419310"/>
    <row r="419311"/>
    <row r="419312"/>
    <row r="419313"/>
    <row r="419314"/>
    <row r="419315"/>
    <row r="419316"/>
    <row r="419317"/>
    <row r="419318"/>
    <row r="419319"/>
    <row r="419320"/>
    <row r="419321"/>
    <row r="419322"/>
    <row r="419323"/>
    <row r="419324"/>
    <row r="419325"/>
    <row r="419326"/>
    <row r="419327"/>
    <row r="419328"/>
    <row r="419329"/>
    <row r="419330"/>
    <row r="419331"/>
    <row r="419332"/>
    <row r="419333"/>
    <row r="419334"/>
    <row r="419335"/>
    <row r="419336"/>
    <row r="419337"/>
    <row r="419338"/>
    <row r="419339"/>
    <row r="419340"/>
    <row r="419341"/>
    <row r="419342"/>
    <row r="419343"/>
    <row r="419344"/>
    <row r="419345"/>
    <row r="419346"/>
    <row r="419347"/>
    <row r="419348"/>
    <row r="419349"/>
    <row r="419350"/>
    <row r="419351"/>
    <row r="419352"/>
    <row r="419353"/>
    <row r="419354"/>
    <row r="419355"/>
    <row r="419356"/>
    <row r="419357"/>
    <row r="419358"/>
    <row r="419359"/>
    <row r="419360"/>
    <row r="419361"/>
    <row r="419362"/>
    <row r="419363"/>
    <row r="419364"/>
    <row r="419365"/>
    <row r="419366"/>
    <row r="419367"/>
    <row r="419368"/>
    <row r="419369"/>
    <row r="419370"/>
    <row r="419371"/>
    <row r="419372"/>
    <row r="419373"/>
    <row r="419374"/>
    <row r="419375"/>
    <row r="419376"/>
    <row r="419377"/>
    <row r="419378"/>
    <row r="419379"/>
    <row r="419380"/>
    <row r="419381"/>
    <row r="419382"/>
    <row r="419383"/>
    <row r="419384"/>
    <row r="419385"/>
    <row r="419386"/>
    <row r="419387"/>
    <row r="419388"/>
    <row r="419389"/>
    <row r="419390"/>
    <row r="419391"/>
    <row r="419392"/>
    <row r="419393"/>
    <row r="419394"/>
    <row r="419395"/>
    <row r="419396"/>
    <row r="419397"/>
    <row r="419398"/>
    <row r="419399"/>
    <row r="419400"/>
    <row r="419401"/>
    <row r="419402"/>
    <row r="419403"/>
    <row r="419404"/>
    <row r="419405"/>
    <row r="419406"/>
    <row r="419407"/>
    <row r="419408"/>
    <row r="419409"/>
    <row r="419410"/>
    <row r="419411"/>
    <row r="419412"/>
    <row r="419413"/>
    <row r="419414"/>
    <row r="419415"/>
    <row r="419416"/>
    <row r="419417"/>
    <row r="419418"/>
    <row r="419419"/>
    <row r="419420"/>
    <row r="419421"/>
    <row r="419422"/>
    <row r="419423"/>
    <row r="419424"/>
    <row r="419425"/>
    <row r="419426"/>
    <row r="419427"/>
    <row r="419428"/>
    <row r="419429"/>
    <row r="419430"/>
    <row r="419431"/>
    <row r="419432"/>
    <row r="419433"/>
    <row r="419434"/>
    <row r="419435"/>
    <row r="419436"/>
    <row r="419437"/>
    <row r="419438"/>
    <row r="419439"/>
    <row r="419440"/>
    <row r="419441"/>
    <row r="419442"/>
    <row r="419443"/>
    <row r="419444"/>
    <row r="419445"/>
    <row r="419446"/>
    <row r="419447"/>
    <row r="419448"/>
    <row r="419449"/>
    <row r="419450"/>
    <row r="419451"/>
    <row r="419452"/>
    <row r="419453"/>
    <row r="419454"/>
    <row r="419455"/>
    <row r="419456"/>
    <row r="419457"/>
    <row r="419458"/>
    <row r="419459"/>
    <row r="419460"/>
    <row r="419461"/>
    <row r="419462"/>
    <row r="419463"/>
    <row r="419464"/>
    <row r="419465"/>
    <row r="419466"/>
    <row r="419467"/>
    <row r="419468"/>
    <row r="419469"/>
    <row r="419470"/>
    <row r="419471"/>
    <row r="419472"/>
    <row r="419473"/>
    <row r="419474"/>
    <row r="419475"/>
    <row r="419476"/>
    <row r="419477"/>
    <row r="419478"/>
    <row r="419479"/>
    <row r="419480"/>
    <row r="419481"/>
    <row r="419482"/>
    <row r="419483"/>
    <row r="419484"/>
    <row r="419485"/>
    <row r="419486"/>
    <row r="419487"/>
    <row r="419488"/>
    <row r="419489"/>
    <row r="419490"/>
    <row r="419491"/>
    <row r="419492"/>
    <row r="419493"/>
    <row r="419494"/>
    <row r="419495"/>
    <row r="419496"/>
    <row r="419497"/>
    <row r="419498"/>
    <row r="419499"/>
    <row r="419500"/>
    <row r="419501"/>
    <row r="419502"/>
    <row r="419503"/>
    <row r="419504"/>
    <row r="419505"/>
    <row r="419506"/>
    <row r="419507"/>
    <row r="419508"/>
    <row r="419509"/>
    <row r="419510"/>
    <row r="419511"/>
    <row r="419512"/>
    <row r="419513"/>
    <row r="419514"/>
    <row r="419515"/>
    <row r="419516"/>
    <row r="419517"/>
    <row r="419518"/>
    <row r="419519"/>
    <row r="419520"/>
    <row r="419521"/>
    <row r="419522"/>
    <row r="419523"/>
    <row r="419524"/>
    <row r="419525"/>
    <row r="419526"/>
    <row r="419527"/>
    <row r="419528"/>
    <row r="419529"/>
    <row r="419530"/>
    <row r="419531"/>
    <row r="419532"/>
    <row r="419533"/>
    <row r="419534"/>
    <row r="419535"/>
    <row r="419536"/>
    <row r="419537"/>
    <row r="419538"/>
    <row r="419539"/>
    <row r="419540"/>
    <row r="419541"/>
    <row r="419542"/>
    <row r="419543"/>
    <row r="419544"/>
    <row r="419545"/>
    <row r="419546"/>
    <row r="419547"/>
    <row r="419548"/>
    <row r="419549"/>
    <row r="419550"/>
    <row r="419551"/>
    <row r="419552"/>
    <row r="419553"/>
    <row r="419554"/>
    <row r="419555"/>
    <row r="419556"/>
    <row r="419557"/>
    <row r="419558"/>
    <row r="419559"/>
    <row r="419560"/>
    <row r="419561"/>
    <row r="419562"/>
    <row r="419563"/>
    <row r="419564"/>
    <row r="419565"/>
    <row r="419566"/>
    <row r="419567"/>
    <row r="419568"/>
    <row r="419569"/>
    <row r="419570"/>
    <row r="419571"/>
    <row r="419572"/>
    <row r="419573"/>
    <row r="419574"/>
    <row r="419575"/>
    <row r="419576"/>
    <row r="419577"/>
    <row r="419578"/>
    <row r="419579"/>
    <row r="419580"/>
    <row r="419581"/>
    <row r="419582"/>
    <row r="419583"/>
    <row r="419584"/>
    <row r="419585"/>
    <row r="419586"/>
    <row r="419587"/>
    <row r="419588"/>
    <row r="419589"/>
    <row r="419590"/>
    <row r="419591"/>
    <row r="419592"/>
    <row r="419593"/>
    <row r="419594"/>
    <row r="419595"/>
    <row r="419596"/>
    <row r="419597"/>
    <row r="419598"/>
    <row r="419599"/>
    <row r="419600"/>
    <row r="419601"/>
    <row r="419602"/>
    <row r="419603"/>
    <row r="419604"/>
    <row r="419605"/>
    <row r="419606"/>
    <row r="419607"/>
    <row r="419608"/>
    <row r="419609"/>
    <row r="419610"/>
    <row r="419611"/>
    <row r="419612"/>
    <row r="419613"/>
    <row r="419614"/>
    <row r="419615"/>
    <row r="419616"/>
    <row r="419617"/>
    <row r="419618"/>
    <row r="419619"/>
    <row r="419620"/>
    <row r="419621"/>
    <row r="419622"/>
    <row r="419623"/>
    <row r="419624"/>
    <row r="419625"/>
    <row r="419626"/>
    <row r="419627"/>
    <row r="419628"/>
    <row r="419629"/>
    <row r="419630"/>
    <row r="419631"/>
    <row r="419632"/>
    <row r="419633"/>
    <row r="419634"/>
    <row r="419635"/>
    <row r="419636"/>
    <row r="419637"/>
    <row r="419638"/>
    <row r="419639"/>
    <row r="419640"/>
    <row r="419641"/>
    <row r="419642"/>
    <row r="419643"/>
    <row r="419644"/>
    <row r="419645"/>
    <row r="419646"/>
    <row r="419647"/>
    <row r="419648"/>
    <row r="419649"/>
    <row r="419650"/>
    <row r="419651"/>
    <row r="419652"/>
    <row r="419653"/>
    <row r="419654"/>
    <row r="419655"/>
    <row r="419656"/>
    <row r="419657"/>
    <row r="419658"/>
    <row r="419659"/>
    <row r="419660"/>
    <row r="419661"/>
    <row r="419662"/>
    <row r="419663"/>
    <row r="419664"/>
    <row r="419665"/>
    <row r="419666"/>
    <row r="419667"/>
    <row r="419668"/>
    <row r="419669"/>
    <row r="419670"/>
    <row r="419671"/>
    <row r="419672"/>
    <row r="419673"/>
    <row r="419674"/>
    <row r="419675"/>
    <row r="419676"/>
    <row r="419677"/>
    <row r="419678"/>
    <row r="419679"/>
    <row r="419680"/>
    <row r="419681"/>
    <row r="419682"/>
    <row r="419683"/>
    <row r="419684"/>
    <row r="419685"/>
    <row r="419686"/>
    <row r="419687"/>
    <row r="419688"/>
    <row r="419689"/>
    <row r="419690"/>
    <row r="419691"/>
    <row r="419692"/>
    <row r="419693"/>
    <row r="419694"/>
    <row r="419695"/>
    <row r="419696"/>
    <row r="419697"/>
    <row r="419698"/>
    <row r="419699"/>
    <row r="419700"/>
    <row r="419701"/>
    <row r="419702"/>
    <row r="419703"/>
    <row r="419704"/>
    <row r="419705"/>
    <row r="419706"/>
    <row r="419707"/>
    <row r="419708"/>
    <row r="419709"/>
    <row r="419710"/>
    <row r="419711"/>
    <row r="419712"/>
    <row r="419713"/>
    <row r="419714"/>
    <row r="419715"/>
    <row r="419716"/>
    <row r="419717"/>
    <row r="419718"/>
    <row r="419719"/>
    <row r="419720"/>
    <row r="419721"/>
    <row r="419722"/>
    <row r="419723"/>
    <row r="419724"/>
    <row r="419725"/>
    <row r="419726"/>
    <row r="419727"/>
    <row r="419728"/>
    <row r="419729"/>
    <row r="419730"/>
    <row r="419731"/>
    <row r="419732"/>
    <row r="419733"/>
    <row r="419734"/>
    <row r="419735"/>
    <row r="419736"/>
    <row r="419737"/>
    <row r="419738"/>
    <row r="419739"/>
    <row r="419740"/>
    <row r="419741"/>
    <row r="419742"/>
    <row r="419743"/>
    <row r="419744"/>
    <row r="419745"/>
    <row r="419746"/>
    <row r="419747"/>
    <row r="419748"/>
    <row r="419749"/>
    <row r="419750"/>
    <row r="419751"/>
    <row r="419752"/>
    <row r="419753"/>
    <row r="419754"/>
    <row r="419755"/>
    <row r="419756"/>
    <row r="419757"/>
    <row r="419758"/>
    <row r="419759"/>
    <row r="419760"/>
    <row r="419761"/>
    <row r="419762"/>
    <row r="419763"/>
    <row r="419764"/>
    <row r="419765"/>
    <row r="419766"/>
    <row r="419767"/>
    <row r="419768"/>
    <row r="419769"/>
    <row r="419770"/>
    <row r="419771"/>
    <row r="419772"/>
    <row r="419773"/>
    <row r="419774"/>
    <row r="419775"/>
    <row r="419776"/>
    <row r="419777"/>
    <row r="419778"/>
    <row r="419779"/>
    <row r="419780"/>
    <row r="419781"/>
    <row r="419782"/>
    <row r="419783"/>
    <row r="419784"/>
    <row r="419785"/>
    <row r="419786"/>
    <row r="419787"/>
    <row r="419788"/>
    <row r="419789"/>
    <row r="419790"/>
    <row r="419791"/>
    <row r="419792"/>
    <row r="419793"/>
    <row r="419794"/>
    <row r="419795"/>
    <row r="419796"/>
    <row r="419797"/>
    <row r="419798"/>
    <row r="419799"/>
    <row r="419800"/>
    <row r="419801"/>
    <row r="419802"/>
    <row r="419803"/>
    <row r="419804"/>
    <row r="419805"/>
    <row r="419806"/>
    <row r="419807"/>
    <row r="419808"/>
    <row r="419809"/>
    <row r="419810"/>
    <row r="419811"/>
    <row r="419812"/>
    <row r="419813"/>
    <row r="419814"/>
    <row r="419815"/>
    <row r="419816"/>
    <row r="419817"/>
    <row r="419818"/>
    <row r="419819"/>
    <row r="419820"/>
    <row r="419821"/>
    <row r="419822"/>
    <row r="419823"/>
    <row r="419824"/>
    <row r="419825"/>
    <row r="419826"/>
    <row r="419827"/>
    <row r="419828"/>
    <row r="419829"/>
    <row r="419830"/>
    <row r="419831"/>
    <row r="419832"/>
    <row r="419833"/>
    <row r="419834"/>
    <row r="419835"/>
    <row r="419836"/>
    <row r="419837"/>
    <row r="419838"/>
    <row r="419839"/>
    <row r="419840"/>
    <row r="419841"/>
    <row r="419842"/>
    <row r="419843"/>
    <row r="419844"/>
    <row r="419845"/>
    <row r="419846"/>
    <row r="419847"/>
    <row r="419848"/>
    <row r="419849"/>
    <row r="419850"/>
    <row r="419851"/>
    <row r="419852"/>
    <row r="419853"/>
    <row r="419854"/>
    <row r="419855"/>
    <row r="419856"/>
    <row r="419857"/>
    <row r="419858"/>
    <row r="419859"/>
    <row r="419860"/>
    <row r="419861"/>
    <row r="419862"/>
    <row r="419863"/>
    <row r="419864"/>
    <row r="419865"/>
    <row r="419866"/>
    <row r="419867"/>
    <row r="419868"/>
    <row r="419869"/>
    <row r="419870"/>
    <row r="419871"/>
    <row r="419872"/>
    <row r="419873"/>
    <row r="419874"/>
    <row r="419875"/>
    <row r="419876"/>
    <row r="419877"/>
    <row r="419878"/>
    <row r="419879"/>
    <row r="419880"/>
    <row r="419881"/>
    <row r="419882"/>
    <row r="419883"/>
    <row r="419884"/>
    <row r="419885"/>
    <row r="419886"/>
    <row r="419887"/>
    <row r="419888"/>
    <row r="419889"/>
    <row r="419890"/>
    <row r="419891"/>
    <row r="419892"/>
    <row r="419893"/>
    <row r="419894"/>
    <row r="419895"/>
    <row r="419896"/>
    <row r="419897"/>
    <row r="419898"/>
    <row r="419899"/>
    <row r="419900"/>
    <row r="419901"/>
    <row r="419902"/>
    <row r="419903"/>
    <row r="419904"/>
    <row r="419905"/>
    <row r="419906"/>
    <row r="419907"/>
    <row r="419908"/>
    <row r="419909"/>
    <row r="419910"/>
    <row r="419911"/>
    <row r="419912"/>
    <row r="419913"/>
    <row r="419914"/>
    <row r="419915"/>
    <row r="419916"/>
    <row r="419917"/>
    <row r="419918"/>
    <row r="419919"/>
    <row r="419920"/>
    <row r="419921"/>
    <row r="419922"/>
    <row r="419923"/>
    <row r="419924"/>
    <row r="419925"/>
    <row r="419926"/>
    <row r="419927"/>
    <row r="419928"/>
    <row r="419929"/>
    <row r="419930"/>
    <row r="419931"/>
    <row r="419932"/>
    <row r="419933"/>
    <row r="419934"/>
    <row r="419935"/>
    <row r="419936"/>
    <row r="419937"/>
    <row r="419938"/>
    <row r="419939"/>
    <row r="419940"/>
    <row r="419941"/>
    <row r="419942"/>
    <row r="419943"/>
    <row r="419944"/>
    <row r="419945"/>
    <row r="419946"/>
    <row r="419947"/>
    <row r="419948"/>
    <row r="419949"/>
    <row r="419950"/>
    <row r="419951"/>
    <row r="419952"/>
    <row r="419953"/>
    <row r="419954"/>
    <row r="419955"/>
    <row r="419956"/>
    <row r="419957"/>
    <row r="419958"/>
    <row r="419959"/>
    <row r="419960"/>
    <row r="419961"/>
    <row r="419962"/>
    <row r="419963"/>
    <row r="419964"/>
    <row r="419965"/>
    <row r="419966"/>
    <row r="419967"/>
    <row r="419968"/>
    <row r="419969"/>
    <row r="419970"/>
    <row r="419971"/>
    <row r="419972"/>
    <row r="419973"/>
    <row r="419974"/>
    <row r="419975"/>
    <row r="419976"/>
    <row r="419977"/>
    <row r="419978"/>
    <row r="419979"/>
    <row r="419980"/>
    <row r="419981"/>
    <row r="419982"/>
    <row r="419983"/>
    <row r="419984"/>
    <row r="419985"/>
    <row r="419986"/>
    <row r="419987"/>
    <row r="419988"/>
    <row r="419989"/>
    <row r="419990"/>
    <row r="419991"/>
    <row r="419992"/>
    <row r="419993"/>
    <row r="419994"/>
    <row r="419995"/>
    <row r="419996"/>
    <row r="419997"/>
    <row r="419998"/>
    <row r="419999"/>
    <row r="420000"/>
    <row r="420001"/>
    <row r="420002"/>
    <row r="420003"/>
    <row r="420004"/>
    <row r="420005"/>
    <row r="420006"/>
    <row r="420007"/>
    <row r="420008"/>
    <row r="420009"/>
    <row r="420010"/>
    <row r="420011"/>
    <row r="420012"/>
    <row r="420013"/>
    <row r="420014"/>
    <row r="420015"/>
    <row r="420016"/>
    <row r="420017"/>
    <row r="420018"/>
    <row r="420019"/>
    <row r="420020"/>
    <row r="420021"/>
    <row r="420022"/>
    <row r="420023"/>
    <row r="420024"/>
    <row r="420025"/>
    <row r="420026"/>
    <row r="420027"/>
    <row r="420028"/>
    <row r="420029"/>
    <row r="420030"/>
    <row r="420031"/>
    <row r="420032"/>
    <row r="420033"/>
    <row r="420034"/>
    <row r="420035"/>
    <row r="420036"/>
    <row r="420037"/>
    <row r="420038"/>
    <row r="420039"/>
    <row r="420040"/>
    <row r="420041"/>
    <row r="420042"/>
    <row r="420043"/>
    <row r="420044"/>
    <row r="420045"/>
    <row r="420046"/>
    <row r="420047"/>
    <row r="420048"/>
    <row r="420049"/>
    <row r="420050"/>
    <row r="420051"/>
    <row r="420052"/>
    <row r="420053"/>
    <row r="420054"/>
    <row r="420055"/>
    <row r="420056"/>
    <row r="420057"/>
    <row r="420058"/>
    <row r="420059"/>
    <row r="420060"/>
    <row r="420061"/>
    <row r="420062"/>
    <row r="420063"/>
    <row r="420064"/>
    <row r="420065"/>
    <row r="420066"/>
    <row r="420067"/>
    <row r="420068"/>
    <row r="420069"/>
    <row r="420070"/>
    <row r="420071"/>
    <row r="420072"/>
    <row r="420073"/>
    <row r="420074"/>
    <row r="420075"/>
    <row r="420076"/>
    <row r="420077"/>
    <row r="420078"/>
    <row r="420079"/>
    <row r="420080"/>
    <row r="420081"/>
    <row r="420082"/>
    <row r="420083"/>
    <row r="420084"/>
    <row r="420085"/>
    <row r="420086"/>
    <row r="420087"/>
    <row r="420088"/>
    <row r="420089"/>
    <row r="420090"/>
    <row r="420091"/>
    <row r="420092"/>
    <row r="420093"/>
    <row r="420094"/>
    <row r="420095"/>
    <row r="420096"/>
    <row r="420097"/>
    <row r="420098"/>
    <row r="420099"/>
    <row r="420100"/>
    <row r="420101"/>
    <row r="420102"/>
    <row r="420103"/>
    <row r="420104"/>
    <row r="420105"/>
    <row r="420106"/>
    <row r="420107"/>
    <row r="420108"/>
    <row r="420109"/>
    <row r="420110"/>
    <row r="420111"/>
    <row r="420112"/>
    <row r="420113"/>
    <row r="420114"/>
    <row r="420115"/>
    <row r="420116"/>
    <row r="420117"/>
    <row r="420118"/>
    <row r="420119"/>
    <row r="420120"/>
    <row r="420121"/>
    <row r="420122"/>
    <row r="420123"/>
    <row r="420124"/>
    <row r="420125"/>
    <row r="420126"/>
    <row r="420127"/>
    <row r="420128"/>
    <row r="420129"/>
    <row r="420130"/>
    <row r="420131"/>
    <row r="420132"/>
    <row r="420133"/>
    <row r="420134"/>
    <row r="420135"/>
    <row r="420136"/>
    <row r="420137"/>
    <row r="420138"/>
    <row r="420139"/>
    <row r="420140"/>
    <row r="420141"/>
    <row r="420142"/>
    <row r="420143"/>
    <row r="420144"/>
    <row r="420145"/>
    <row r="420146"/>
    <row r="420147"/>
    <row r="420148"/>
    <row r="420149"/>
    <row r="420150"/>
    <row r="420151"/>
    <row r="420152"/>
    <row r="420153"/>
    <row r="420154"/>
    <row r="420155"/>
    <row r="420156"/>
    <row r="420157"/>
    <row r="420158"/>
    <row r="420159"/>
    <row r="420160"/>
    <row r="420161"/>
    <row r="420162"/>
    <row r="420163"/>
    <row r="420164"/>
    <row r="420165"/>
    <row r="420166"/>
    <row r="420167"/>
    <row r="420168"/>
    <row r="420169"/>
    <row r="420170"/>
    <row r="420171"/>
    <row r="420172"/>
    <row r="420173"/>
    <row r="420174"/>
    <row r="420175"/>
    <row r="420176"/>
    <row r="420177"/>
    <row r="420178"/>
    <row r="420179"/>
    <row r="420180"/>
    <row r="420181"/>
    <row r="420182"/>
    <row r="420183"/>
    <row r="420184"/>
    <row r="420185"/>
    <row r="420186"/>
    <row r="420187"/>
    <row r="420188"/>
    <row r="420189"/>
    <row r="420190"/>
    <row r="420191"/>
    <row r="420192"/>
    <row r="420193"/>
    <row r="420194"/>
    <row r="420195"/>
    <row r="420196"/>
    <row r="420197"/>
    <row r="420198"/>
    <row r="420199"/>
    <row r="420200"/>
    <row r="420201"/>
    <row r="420202"/>
    <row r="420203"/>
    <row r="420204"/>
    <row r="420205"/>
    <row r="420206"/>
    <row r="420207"/>
    <row r="420208"/>
    <row r="420209"/>
    <row r="420210"/>
    <row r="420211"/>
    <row r="420212"/>
    <row r="420213"/>
    <row r="420214"/>
    <row r="420215"/>
    <row r="420216"/>
    <row r="420217"/>
    <row r="420218"/>
    <row r="420219"/>
    <row r="420220"/>
    <row r="420221"/>
    <row r="420222"/>
    <row r="420223"/>
    <row r="420224"/>
    <row r="420225"/>
    <row r="420226"/>
    <row r="420227"/>
    <row r="420228"/>
    <row r="420229"/>
    <row r="420230"/>
    <row r="420231"/>
    <row r="420232"/>
    <row r="420233"/>
    <row r="420234"/>
    <row r="420235"/>
    <row r="420236"/>
    <row r="420237"/>
    <row r="420238"/>
    <row r="420239"/>
    <row r="420240"/>
    <row r="420241"/>
    <row r="420242"/>
    <row r="420243"/>
    <row r="420244"/>
    <row r="420245"/>
    <row r="420246"/>
    <row r="420247"/>
    <row r="420248"/>
    <row r="420249"/>
    <row r="420250"/>
    <row r="420251"/>
    <row r="420252"/>
    <row r="420253"/>
    <row r="420254"/>
    <row r="420255"/>
    <row r="420256"/>
    <row r="420257"/>
    <row r="420258"/>
    <row r="420259"/>
    <row r="420260"/>
    <row r="420261"/>
    <row r="420262"/>
    <row r="420263"/>
    <row r="420264"/>
    <row r="420265"/>
    <row r="420266"/>
    <row r="420267"/>
    <row r="420268"/>
    <row r="420269"/>
    <row r="420270"/>
    <row r="420271"/>
    <row r="420272"/>
    <row r="420273"/>
    <row r="420274"/>
    <row r="420275"/>
    <row r="420276"/>
    <row r="420277"/>
    <row r="420278"/>
    <row r="420279"/>
    <row r="420280"/>
    <row r="420281"/>
    <row r="420282"/>
    <row r="420283"/>
    <row r="420284"/>
    <row r="420285"/>
    <row r="420286"/>
    <row r="420287"/>
    <row r="420288"/>
    <row r="420289"/>
    <row r="420290"/>
    <row r="420291"/>
    <row r="420292"/>
    <row r="420293"/>
    <row r="420294"/>
    <row r="420295"/>
    <row r="420296"/>
    <row r="420297"/>
    <row r="420298"/>
    <row r="420299"/>
    <row r="420300"/>
    <row r="420301"/>
    <row r="420302"/>
    <row r="420303"/>
    <row r="420304"/>
    <row r="420305"/>
    <row r="420306"/>
    <row r="420307"/>
    <row r="420308"/>
    <row r="420309"/>
    <row r="420310"/>
    <row r="420311"/>
    <row r="420312"/>
    <row r="420313"/>
    <row r="420314"/>
    <row r="420315"/>
    <row r="420316"/>
    <row r="420317"/>
    <row r="420318"/>
    <row r="420319"/>
    <row r="420320"/>
    <row r="420321"/>
    <row r="420322"/>
    <row r="420323"/>
    <row r="420324"/>
    <row r="420325"/>
    <row r="420326"/>
    <row r="420327"/>
    <row r="420328"/>
    <row r="420329"/>
    <row r="420330"/>
    <row r="420331"/>
    <row r="420332"/>
    <row r="420333"/>
    <row r="420334"/>
    <row r="420335"/>
    <row r="420336"/>
    <row r="420337"/>
    <row r="420338"/>
    <row r="420339"/>
    <row r="420340"/>
    <row r="420341"/>
    <row r="420342"/>
    <row r="420343"/>
    <row r="420344"/>
    <row r="420345"/>
    <row r="420346"/>
    <row r="420347"/>
    <row r="420348"/>
    <row r="420349"/>
    <row r="420350"/>
    <row r="420351"/>
    <row r="420352"/>
    <row r="420353"/>
    <row r="420354"/>
    <row r="420355"/>
    <row r="420356"/>
    <row r="420357"/>
    <row r="420358"/>
    <row r="420359"/>
    <row r="420360"/>
    <row r="420361"/>
    <row r="420362"/>
    <row r="420363"/>
    <row r="420364"/>
    <row r="420365"/>
    <row r="420366"/>
    <row r="420367"/>
    <row r="420368"/>
    <row r="420369"/>
    <row r="420370"/>
    <row r="420371"/>
    <row r="420372"/>
    <row r="420373"/>
    <row r="420374"/>
    <row r="420375"/>
    <row r="420376"/>
    <row r="420377"/>
    <row r="420378"/>
    <row r="420379"/>
    <row r="420380"/>
    <row r="420381"/>
    <row r="420382"/>
    <row r="420383"/>
    <row r="420384"/>
    <row r="420385"/>
    <row r="420386"/>
    <row r="420387"/>
    <row r="420388"/>
    <row r="420389"/>
    <row r="420390"/>
    <row r="420391"/>
    <row r="420392"/>
    <row r="420393"/>
    <row r="420394"/>
    <row r="420395"/>
    <row r="420396"/>
    <row r="420397"/>
    <row r="420398"/>
    <row r="420399"/>
    <row r="420400"/>
    <row r="420401"/>
    <row r="420402"/>
    <row r="420403"/>
    <row r="420404"/>
    <row r="420405"/>
    <row r="420406"/>
    <row r="420407"/>
    <row r="420408"/>
    <row r="420409"/>
    <row r="420410"/>
    <row r="420411"/>
    <row r="420412"/>
    <row r="420413"/>
    <row r="420414"/>
    <row r="420415"/>
    <row r="420416"/>
    <row r="420417"/>
    <row r="420418"/>
    <row r="420419"/>
    <row r="420420"/>
    <row r="420421"/>
    <row r="420422"/>
    <row r="420423"/>
    <row r="420424"/>
    <row r="420425"/>
    <row r="420426"/>
    <row r="420427"/>
    <row r="420428"/>
    <row r="420429"/>
    <row r="420430"/>
    <row r="420431"/>
    <row r="420432"/>
    <row r="420433"/>
    <row r="420434"/>
    <row r="420435"/>
    <row r="420436"/>
    <row r="420437"/>
    <row r="420438"/>
    <row r="420439"/>
    <row r="420440"/>
    <row r="420441"/>
    <row r="420442"/>
    <row r="420443"/>
    <row r="420444"/>
    <row r="420445"/>
    <row r="420446"/>
    <row r="420447"/>
    <row r="420448"/>
    <row r="420449"/>
    <row r="420450"/>
    <row r="420451"/>
    <row r="420452"/>
    <row r="420453"/>
    <row r="420454"/>
    <row r="420455"/>
    <row r="420456"/>
    <row r="420457"/>
    <row r="420458"/>
    <row r="420459"/>
    <row r="420460"/>
    <row r="420461"/>
    <row r="420462"/>
    <row r="420463"/>
    <row r="420464"/>
    <row r="420465"/>
    <row r="420466"/>
    <row r="420467"/>
    <row r="420468"/>
    <row r="420469"/>
    <row r="420470"/>
    <row r="420471"/>
    <row r="420472"/>
    <row r="420473"/>
    <row r="420474"/>
    <row r="420475"/>
    <row r="420476"/>
    <row r="420477"/>
    <row r="420478"/>
    <row r="420479"/>
    <row r="420480"/>
    <row r="420481"/>
    <row r="420482"/>
    <row r="420483"/>
    <row r="420484"/>
    <row r="420485"/>
    <row r="420486"/>
    <row r="420487"/>
    <row r="420488"/>
    <row r="420489"/>
    <row r="420490"/>
    <row r="420491"/>
    <row r="420492"/>
    <row r="420493"/>
    <row r="420494"/>
    <row r="420495"/>
    <row r="420496"/>
    <row r="420497"/>
    <row r="420498"/>
    <row r="420499"/>
    <row r="420500"/>
    <row r="420501"/>
    <row r="420502"/>
    <row r="420503"/>
    <row r="420504"/>
    <row r="420505"/>
    <row r="420506"/>
    <row r="420507"/>
    <row r="420508"/>
    <row r="420509"/>
    <row r="420510"/>
    <row r="420511"/>
    <row r="420512"/>
    <row r="420513"/>
    <row r="420514"/>
    <row r="420515"/>
    <row r="420516"/>
    <row r="420517"/>
    <row r="420518"/>
    <row r="420519"/>
    <row r="420520"/>
    <row r="420521"/>
    <row r="420522"/>
    <row r="420523"/>
    <row r="420524"/>
    <row r="420525"/>
    <row r="420526"/>
    <row r="420527"/>
    <row r="420528"/>
    <row r="420529"/>
    <row r="420530"/>
    <row r="420531"/>
    <row r="420532"/>
    <row r="420533"/>
    <row r="420534"/>
    <row r="420535"/>
    <row r="420536"/>
    <row r="420537"/>
    <row r="420538"/>
    <row r="420539"/>
    <row r="420540"/>
    <row r="420541"/>
    <row r="420542"/>
    <row r="420543"/>
    <row r="420544"/>
    <row r="420545"/>
    <row r="420546"/>
    <row r="420547"/>
    <row r="420548"/>
    <row r="420549"/>
    <row r="420550"/>
    <row r="420551"/>
    <row r="420552"/>
    <row r="420553"/>
    <row r="420554"/>
    <row r="420555"/>
    <row r="420556"/>
    <row r="420557"/>
    <row r="420558"/>
    <row r="420559"/>
    <row r="420560"/>
    <row r="420561"/>
    <row r="420562"/>
    <row r="420563"/>
    <row r="420564"/>
    <row r="420565"/>
    <row r="420566"/>
    <row r="420567"/>
    <row r="420568"/>
    <row r="420569"/>
    <row r="420570"/>
    <row r="420571"/>
    <row r="420572"/>
    <row r="420573"/>
    <row r="420574"/>
    <row r="420575"/>
    <row r="420576"/>
    <row r="420577"/>
    <row r="420578"/>
    <row r="420579"/>
    <row r="420580"/>
    <row r="420581"/>
    <row r="420582"/>
    <row r="420583"/>
    <row r="420584"/>
    <row r="420585"/>
    <row r="420586"/>
    <row r="420587"/>
    <row r="420588"/>
    <row r="420589"/>
    <row r="420590"/>
    <row r="420591"/>
    <row r="420592"/>
    <row r="420593"/>
    <row r="420594"/>
    <row r="420595"/>
    <row r="420596"/>
    <row r="420597"/>
    <row r="420598"/>
    <row r="420599"/>
    <row r="420600"/>
    <row r="420601"/>
    <row r="420602"/>
    <row r="420603"/>
    <row r="420604"/>
    <row r="420605"/>
    <row r="420606"/>
    <row r="420607"/>
    <row r="420608"/>
    <row r="420609"/>
    <row r="420610"/>
    <row r="420611"/>
    <row r="420612"/>
    <row r="420613"/>
    <row r="420614"/>
    <row r="420615"/>
    <row r="420616"/>
    <row r="420617"/>
    <row r="420618"/>
    <row r="420619"/>
    <row r="420620"/>
    <row r="420621"/>
    <row r="420622"/>
    <row r="420623"/>
    <row r="420624"/>
    <row r="420625"/>
    <row r="420626"/>
    <row r="420627"/>
    <row r="420628"/>
    <row r="420629"/>
    <row r="420630"/>
    <row r="420631"/>
    <row r="420632"/>
    <row r="420633"/>
    <row r="420634"/>
    <row r="420635"/>
    <row r="420636"/>
    <row r="420637"/>
    <row r="420638"/>
    <row r="420639"/>
    <row r="420640"/>
    <row r="420641"/>
    <row r="420642"/>
    <row r="420643"/>
    <row r="420644"/>
    <row r="420645"/>
    <row r="420646"/>
    <row r="420647"/>
    <row r="420648"/>
    <row r="420649"/>
    <row r="420650"/>
    <row r="420651"/>
    <row r="420652"/>
    <row r="420653"/>
    <row r="420654"/>
    <row r="420655"/>
    <row r="420656"/>
    <row r="420657"/>
    <row r="420658"/>
    <row r="420659"/>
    <row r="420660"/>
    <row r="420661"/>
    <row r="420662"/>
    <row r="420663"/>
    <row r="420664"/>
    <row r="420665"/>
    <row r="420666"/>
    <row r="420667"/>
    <row r="420668"/>
    <row r="420669"/>
    <row r="420670"/>
    <row r="420671"/>
    <row r="420672"/>
    <row r="420673"/>
    <row r="420674"/>
    <row r="420675"/>
    <row r="420676"/>
    <row r="420677"/>
    <row r="420678"/>
    <row r="420679"/>
    <row r="420680"/>
    <row r="420681"/>
    <row r="420682"/>
    <row r="420683"/>
    <row r="420684"/>
    <row r="420685"/>
    <row r="420686"/>
    <row r="420687"/>
    <row r="420688"/>
    <row r="420689"/>
    <row r="420690"/>
    <row r="420691"/>
    <row r="420692"/>
    <row r="420693"/>
    <row r="420694"/>
    <row r="420695"/>
    <row r="420696"/>
    <row r="420697"/>
    <row r="420698"/>
    <row r="420699"/>
    <row r="420700"/>
    <row r="420701"/>
    <row r="420702"/>
    <row r="420703"/>
    <row r="420704"/>
    <row r="420705"/>
    <row r="420706"/>
    <row r="420707"/>
    <row r="420708"/>
    <row r="420709"/>
    <row r="420710"/>
    <row r="420711"/>
    <row r="420712"/>
    <row r="420713"/>
    <row r="420714"/>
    <row r="420715"/>
    <row r="420716"/>
    <row r="420717"/>
    <row r="420718"/>
    <row r="420719"/>
    <row r="420720"/>
    <row r="420721"/>
    <row r="420722"/>
    <row r="420723"/>
    <row r="420724"/>
    <row r="420725"/>
    <row r="420726"/>
    <row r="420727"/>
    <row r="420728"/>
    <row r="420729"/>
    <row r="420730"/>
    <row r="420731"/>
    <row r="420732"/>
    <row r="420733"/>
    <row r="420734"/>
    <row r="420735"/>
    <row r="420736"/>
    <row r="420737"/>
    <row r="420738"/>
    <row r="420739"/>
    <row r="420740"/>
    <row r="420741"/>
    <row r="420742"/>
    <row r="420743"/>
    <row r="420744"/>
    <row r="420745"/>
    <row r="420746"/>
    <row r="420747"/>
    <row r="420748"/>
    <row r="420749"/>
    <row r="420750"/>
    <row r="420751"/>
    <row r="420752"/>
    <row r="420753"/>
    <row r="420754"/>
    <row r="420755"/>
    <row r="420756"/>
    <row r="420757"/>
    <row r="420758"/>
    <row r="420759"/>
    <row r="420760"/>
    <row r="420761"/>
    <row r="420762"/>
    <row r="420763"/>
    <row r="420764"/>
    <row r="420765"/>
    <row r="420766"/>
    <row r="420767"/>
    <row r="420768"/>
    <row r="420769"/>
    <row r="420770"/>
    <row r="420771"/>
    <row r="420772"/>
    <row r="420773"/>
    <row r="420774"/>
    <row r="420775"/>
    <row r="420776"/>
    <row r="420777"/>
    <row r="420778"/>
    <row r="420779"/>
    <row r="420780"/>
    <row r="420781"/>
    <row r="420782"/>
    <row r="420783"/>
    <row r="420784"/>
    <row r="420785"/>
    <row r="420786"/>
    <row r="420787"/>
    <row r="420788"/>
    <row r="420789"/>
    <row r="420790"/>
    <row r="420791"/>
    <row r="420792"/>
    <row r="420793"/>
    <row r="420794"/>
    <row r="420795"/>
    <row r="420796"/>
    <row r="420797"/>
    <row r="420798"/>
    <row r="420799"/>
    <row r="420800"/>
    <row r="420801"/>
    <row r="420802"/>
    <row r="420803"/>
    <row r="420804"/>
    <row r="420805"/>
    <row r="420806"/>
    <row r="420807"/>
    <row r="420808"/>
    <row r="420809"/>
    <row r="420810"/>
    <row r="420811"/>
    <row r="420812"/>
    <row r="420813"/>
    <row r="420814"/>
    <row r="420815"/>
    <row r="420816"/>
    <row r="420817"/>
    <row r="420818"/>
    <row r="420819"/>
    <row r="420820"/>
    <row r="420821"/>
    <row r="420822"/>
    <row r="420823"/>
    <row r="420824"/>
    <row r="420825"/>
    <row r="420826"/>
    <row r="420827"/>
    <row r="420828"/>
    <row r="420829"/>
    <row r="420830"/>
    <row r="420831"/>
    <row r="420832"/>
    <row r="420833"/>
    <row r="420834"/>
    <row r="420835"/>
    <row r="420836"/>
    <row r="420837"/>
    <row r="420838"/>
    <row r="420839"/>
    <row r="420840"/>
    <row r="420841"/>
    <row r="420842"/>
    <row r="420843"/>
    <row r="420844"/>
    <row r="420845"/>
    <row r="420846"/>
    <row r="420847"/>
    <row r="420848"/>
    <row r="420849"/>
    <row r="420850"/>
    <row r="420851"/>
    <row r="420852"/>
    <row r="420853"/>
    <row r="420854"/>
    <row r="420855"/>
    <row r="420856"/>
    <row r="420857"/>
    <row r="420858"/>
    <row r="420859"/>
    <row r="420860"/>
    <row r="420861"/>
    <row r="420862"/>
    <row r="420863"/>
    <row r="420864"/>
    <row r="420865"/>
    <row r="420866"/>
    <row r="420867"/>
    <row r="420868"/>
    <row r="420869"/>
    <row r="420870"/>
    <row r="420871"/>
    <row r="420872"/>
    <row r="420873"/>
    <row r="420874"/>
    <row r="420875"/>
    <row r="420876"/>
    <row r="420877"/>
    <row r="420878"/>
    <row r="420879"/>
    <row r="420880"/>
    <row r="420881"/>
    <row r="420882"/>
    <row r="420883"/>
    <row r="420884"/>
    <row r="420885"/>
    <row r="420886"/>
    <row r="420887"/>
    <row r="420888"/>
    <row r="420889"/>
    <row r="420890"/>
    <row r="420891"/>
    <row r="420892"/>
    <row r="420893"/>
    <row r="420894"/>
    <row r="420895"/>
    <row r="420896"/>
    <row r="420897"/>
    <row r="420898"/>
    <row r="420899"/>
    <row r="420900"/>
    <row r="420901"/>
    <row r="420902"/>
    <row r="420903"/>
    <row r="420904"/>
    <row r="420905"/>
    <row r="420906"/>
    <row r="420907"/>
    <row r="420908"/>
    <row r="420909"/>
    <row r="420910"/>
    <row r="420911"/>
    <row r="420912"/>
    <row r="420913"/>
    <row r="420914"/>
    <row r="420915"/>
    <row r="420916"/>
    <row r="420917"/>
    <row r="420918"/>
    <row r="420919"/>
    <row r="420920"/>
    <row r="420921"/>
    <row r="420922"/>
    <row r="420923"/>
    <row r="420924"/>
    <row r="420925"/>
    <row r="420926"/>
    <row r="420927"/>
    <row r="420928"/>
    <row r="420929"/>
    <row r="420930"/>
    <row r="420931"/>
    <row r="420932"/>
    <row r="420933"/>
    <row r="420934"/>
    <row r="420935"/>
    <row r="420936"/>
    <row r="420937"/>
    <row r="420938"/>
    <row r="420939"/>
    <row r="420940"/>
    <row r="420941"/>
    <row r="420942"/>
    <row r="420943"/>
    <row r="420944"/>
    <row r="420945"/>
    <row r="420946"/>
    <row r="420947"/>
    <row r="420948"/>
    <row r="420949"/>
    <row r="420950"/>
    <row r="420951"/>
    <row r="420952"/>
    <row r="420953"/>
    <row r="420954"/>
    <row r="420955"/>
    <row r="420956"/>
    <row r="420957"/>
    <row r="420958"/>
    <row r="420959"/>
    <row r="420960"/>
    <row r="420961"/>
    <row r="420962"/>
    <row r="420963"/>
    <row r="420964"/>
    <row r="420965"/>
    <row r="420966"/>
    <row r="420967"/>
    <row r="420968"/>
    <row r="420969"/>
    <row r="420970"/>
    <row r="420971"/>
    <row r="420972"/>
    <row r="420973"/>
    <row r="420974"/>
    <row r="420975"/>
    <row r="420976"/>
    <row r="420977"/>
    <row r="420978"/>
    <row r="420979"/>
    <row r="420980"/>
    <row r="420981"/>
    <row r="420982"/>
    <row r="420983"/>
    <row r="420984"/>
    <row r="420985"/>
    <row r="420986"/>
    <row r="420987"/>
    <row r="420988"/>
    <row r="420989"/>
    <row r="420990"/>
    <row r="420991"/>
    <row r="420992"/>
    <row r="420993"/>
    <row r="420994"/>
    <row r="420995"/>
    <row r="420996"/>
    <row r="420997"/>
    <row r="420998"/>
    <row r="420999"/>
    <row r="421000"/>
    <row r="421001"/>
    <row r="421002"/>
    <row r="421003"/>
    <row r="421004"/>
    <row r="421005"/>
    <row r="421006"/>
    <row r="421007"/>
    <row r="421008"/>
    <row r="421009"/>
    <row r="421010"/>
    <row r="421011"/>
    <row r="421012"/>
    <row r="421013"/>
    <row r="421014"/>
    <row r="421015"/>
    <row r="421016"/>
    <row r="421017"/>
    <row r="421018"/>
    <row r="421019"/>
    <row r="421020"/>
    <row r="421021"/>
    <row r="421022"/>
    <row r="421023"/>
    <row r="421024"/>
    <row r="421025"/>
    <row r="421026"/>
    <row r="421027"/>
    <row r="421028"/>
    <row r="421029"/>
    <row r="421030"/>
    <row r="421031"/>
    <row r="421032"/>
    <row r="421033"/>
    <row r="421034"/>
    <row r="421035"/>
    <row r="421036"/>
    <row r="421037"/>
    <row r="421038"/>
    <row r="421039"/>
    <row r="421040"/>
    <row r="421041"/>
    <row r="421042"/>
    <row r="421043"/>
    <row r="421044"/>
    <row r="421045"/>
    <row r="421046"/>
    <row r="421047"/>
    <row r="421048"/>
    <row r="421049"/>
    <row r="421050"/>
    <row r="421051"/>
    <row r="421052"/>
    <row r="421053"/>
    <row r="421054"/>
    <row r="421055"/>
    <row r="421056"/>
    <row r="421057"/>
    <row r="421058"/>
    <row r="421059"/>
    <row r="421060"/>
    <row r="421061"/>
    <row r="421062"/>
    <row r="421063"/>
    <row r="421064"/>
    <row r="421065"/>
    <row r="421066"/>
    <row r="421067"/>
    <row r="421068"/>
    <row r="421069"/>
    <row r="421070"/>
    <row r="421071"/>
    <row r="421072"/>
    <row r="421073"/>
    <row r="421074"/>
    <row r="421075"/>
    <row r="421076"/>
    <row r="421077"/>
    <row r="421078"/>
    <row r="421079"/>
    <row r="421080"/>
    <row r="421081"/>
    <row r="421082"/>
    <row r="421083"/>
    <row r="421084"/>
    <row r="421085"/>
    <row r="421086"/>
    <row r="421087"/>
    <row r="421088"/>
    <row r="421089"/>
    <row r="421090"/>
    <row r="421091"/>
    <row r="421092"/>
    <row r="421093"/>
    <row r="421094"/>
    <row r="421095"/>
    <row r="421096"/>
    <row r="421097"/>
    <row r="421098"/>
    <row r="421099"/>
    <row r="421100"/>
    <row r="421101"/>
    <row r="421102"/>
    <row r="421103"/>
    <row r="421104"/>
    <row r="421105"/>
    <row r="421106"/>
    <row r="421107"/>
    <row r="421108"/>
    <row r="421109"/>
    <row r="421110"/>
    <row r="421111"/>
    <row r="421112"/>
    <row r="421113"/>
    <row r="421114"/>
    <row r="421115"/>
    <row r="421116"/>
    <row r="421117"/>
    <row r="421118"/>
    <row r="421119"/>
    <row r="421120"/>
    <row r="421121"/>
    <row r="421122"/>
    <row r="421123"/>
    <row r="421124"/>
    <row r="421125"/>
    <row r="421126"/>
    <row r="421127"/>
    <row r="421128"/>
    <row r="421129"/>
    <row r="421130"/>
    <row r="421131"/>
    <row r="421132"/>
    <row r="421133"/>
    <row r="421134"/>
    <row r="421135"/>
    <row r="421136"/>
    <row r="421137"/>
    <row r="421138"/>
    <row r="421139"/>
    <row r="421140"/>
    <row r="421141"/>
    <row r="421142"/>
    <row r="421143"/>
    <row r="421144"/>
    <row r="421145"/>
    <row r="421146"/>
    <row r="421147"/>
    <row r="421148"/>
    <row r="421149"/>
    <row r="421150"/>
    <row r="421151"/>
    <row r="421152"/>
    <row r="421153"/>
    <row r="421154"/>
    <row r="421155"/>
    <row r="421156"/>
    <row r="421157"/>
    <row r="421158"/>
    <row r="421159"/>
    <row r="421160"/>
    <row r="421161"/>
    <row r="421162"/>
    <row r="421163"/>
    <row r="421164"/>
    <row r="421165"/>
    <row r="421166"/>
    <row r="421167"/>
    <row r="421168"/>
    <row r="421169"/>
    <row r="421170"/>
    <row r="421171"/>
    <row r="421172"/>
    <row r="421173"/>
    <row r="421174"/>
    <row r="421175"/>
    <row r="421176"/>
    <row r="421177"/>
    <row r="421178"/>
    <row r="421179"/>
    <row r="421180"/>
    <row r="421181"/>
    <row r="421182"/>
    <row r="421183"/>
    <row r="421184"/>
    <row r="421185"/>
    <row r="421186"/>
    <row r="421187"/>
    <row r="421188"/>
    <row r="421189"/>
    <row r="421190"/>
    <row r="421191"/>
    <row r="421192"/>
    <row r="421193"/>
    <row r="421194"/>
    <row r="421195"/>
    <row r="421196"/>
    <row r="421197"/>
    <row r="421198"/>
    <row r="421199"/>
    <row r="421200"/>
    <row r="421201"/>
    <row r="421202"/>
    <row r="421203"/>
    <row r="421204"/>
    <row r="421205"/>
    <row r="421206"/>
    <row r="421207"/>
    <row r="421208"/>
    <row r="421209"/>
    <row r="421210"/>
    <row r="421211"/>
    <row r="421212"/>
    <row r="421213"/>
    <row r="421214"/>
    <row r="421215"/>
    <row r="421216"/>
    <row r="421217"/>
    <row r="421218"/>
    <row r="421219"/>
    <row r="421220"/>
    <row r="421221"/>
    <row r="421222"/>
    <row r="421223"/>
    <row r="421224"/>
    <row r="421225"/>
    <row r="421226"/>
    <row r="421227"/>
    <row r="421228"/>
    <row r="421229"/>
    <row r="421230"/>
    <row r="421231"/>
    <row r="421232"/>
    <row r="421233"/>
    <row r="421234"/>
    <row r="421235"/>
    <row r="421236"/>
    <row r="421237"/>
    <row r="421238"/>
    <row r="421239"/>
    <row r="421240"/>
    <row r="421241"/>
    <row r="421242"/>
    <row r="421243"/>
    <row r="421244"/>
    <row r="421245"/>
    <row r="421246"/>
    <row r="421247"/>
    <row r="421248"/>
    <row r="421249"/>
    <row r="421250"/>
    <row r="421251"/>
    <row r="421252"/>
    <row r="421253"/>
    <row r="421254"/>
    <row r="421255"/>
    <row r="421256"/>
    <row r="421257"/>
    <row r="421258"/>
    <row r="421259"/>
    <row r="421260"/>
    <row r="421261"/>
    <row r="421262"/>
    <row r="421263"/>
    <row r="421264"/>
    <row r="421265"/>
    <row r="421266"/>
    <row r="421267"/>
    <row r="421268"/>
    <row r="421269"/>
    <row r="421270"/>
    <row r="421271"/>
    <row r="421272"/>
    <row r="421273"/>
    <row r="421274"/>
    <row r="421275"/>
    <row r="421276"/>
    <row r="421277"/>
    <row r="421278"/>
    <row r="421279"/>
    <row r="421280"/>
    <row r="421281"/>
    <row r="421282"/>
    <row r="421283"/>
    <row r="421284"/>
    <row r="421285"/>
    <row r="421286"/>
    <row r="421287"/>
    <row r="421288"/>
    <row r="421289"/>
    <row r="421290"/>
    <row r="421291"/>
    <row r="421292"/>
    <row r="421293"/>
    <row r="421294"/>
    <row r="421295"/>
    <row r="421296"/>
    <row r="421297"/>
    <row r="421298"/>
    <row r="421299"/>
    <row r="421300"/>
    <row r="421301"/>
    <row r="421302"/>
    <row r="421303"/>
    <row r="421304"/>
    <row r="421305"/>
    <row r="421306"/>
    <row r="421307"/>
    <row r="421308"/>
    <row r="421309"/>
    <row r="421310"/>
    <row r="421311"/>
    <row r="421312"/>
    <row r="421313"/>
    <row r="421314"/>
    <row r="421315"/>
    <row r="421316"/>
    <row r="421317"/>
    <row r="421318"/>
    <row r="421319"/>
    <row r="421320"/>
    <row r="421321"/>
    <row r="421322"/>
    <row r="421323"/>
    <row r="421324"/>
    <row r="421325"/>
    <row r="421326"/>
    <row r="421327"/>
    <row r="421328"/>
    <row r="421329"/>
    <row r="421330"/>
    <row r="421331"/>
    <row r="421332"/>
    <row r="421333"/>
    <row r="421334"/>
    <row r="421335"/>
    <row r="421336"/>
    <row r="421337"/>
    <row r="421338"/>
    <row r="421339"/>
    <row r="421340"/>
    <row r="421341"/>
    <row r="421342"/>
    <row r="421343"/>
    <row r="421344"/>
    <row r="421345"/>
    <row r="421346"/>
    <row r="421347"/>
    <row r="421348"/>
    <row r="421349"/>
    <row r="421350"/>
    <row r="421351"/>
    <row r="421352"/>
    <row r="421353"/>
    <row r="421354"/>
    <row r="421355"/>
    <row r="421356"/>
    <row r="421357"/>
    <row r="421358"/>
    <row r="421359"/>
    <row r="421360"/>
    <row r="421361"/>
    <row r="421362"/>
    <row r="421363"/>
    <row r="421364"/>
    <row r="421365"/>
    <row r="421366"/>
    <row r="421367"/>
    <row r="421368"/>
    <row r="421369"/>
    <row r="421370"/>
    <row r="421371"/>
    <row r="421372"/>
    <row r="421373"/>
    <row r="421374"/>
    <row r="421375"/>
    <row r="421376"/>
    <row r="421377"/>
    <row r="421378"/>
    <row r="421379"/>
    <row r="421380"/>
    <row r="421381"/>
    <row r="421382"/>
    <row r="421383"/>
    <row r="421384"/>
    <row r="421385"/>
    <row r="421386"/>
    <row r="421387"/>
    <row r="421388"/>
    <row r="421389"/>
    <row r="421390"/>
    <row r="421391"/>
    <row r="421392"/>
    <row r="421393"/>
    <row r="421394"/>
    <row r="421395"/>
    <row r="421396"/>
    <row r="421397"/>
    <row r="421398"/>
    <row r="421399"/>
    <row r="421400"/>
    <row r="421401"/>
    <row r="421402"/>
    <row r="421403"/>
    <row r="421404"/>
    <row r="421405"/>
    <row r="421406"/>
    <row r="421407"/>
    <row r="421408"/>
    <row r="421409"/>
    <row r="421410"/>
    <row r="421411"/>
    <row r="421412"/>
    <row r="421413"/>
    <row r="421414"/>
    <row r="421415"/>
    <row r="421416"/>
    <row r="421417"/>
    <row r="421418"/>
    <row r="421419"/>
    <row r="421420"/>
    <row r="421421"/>
    <row r="421422"/>
    <row r="421423"/>
    <row r="421424"/>
    <row r="421425"/>
    <row r="421426"/>
    <row r="421427"/>
    <row r="421428"/>
    <row r="421429"/>
    <row r="421430"/>
    <row r="421431"/>
    <row r="421432"/>
    <row r="421433"/>
    <row r="421434"/>
    <row r="421435"/>
    <row r="421436"/>
    <row r="421437"/>
    <row r="421438"/>
    <row r="421439"/>
    <row r="421440"/>
    <row r="421441"/>
    <row r="421442"/>
    <row r="421443"/>
    <row r="421444"/>
    <row r="421445"/>
    <row r="421446"/>
    <row r="421447"/>
    <row r="421448"/>
    <row r="421449"/>
    <row r="421450"/>
    <row r="421451"/>
    <row r="421452"/>
    <row r="421453"/>
    <row r="421454"/>
    <row r="421455"/>
    <row r="421456"/>
    <row r="421457"/>
    <row r="421458"/>
    <row r="421459"/>
    <row r="421460"/>
    <row r="421461"/>
    <row r="421462"/>
    <row r="421463"/>
    <row r="421464"/>
    <row r="421465"/>
    <row r="421466"/>
    <row r="421467"/>
    <row r="421468"/>
    <row r="421469"/>
    <row r="421470"/>
    <row r="421471"/>
    <row r="421472"/>
    <row r="421473"/>
    <row r="421474"/>
    <row r="421475"/>
    <row r="421476"/>
    <row r="421477"/>
    <row r="421478"/>
    <row r="421479"/>
    <row r="421480"/>
    <row r="421481"/>
    <row r="421482"/>
    <row r="421483"/>
    <row r="421484"/>
    <row r="421485"/>
    <row r="421486"/>
    <row r="421487"/>
    <row r="421488"/>
    <row r="421489"/>
    <row r="421490"/>
    <row r="421491"/>
    <row r="421492"/>
    <row r="421493"/>
    <row r="421494"/>
    <row r="421495"/>
    <row r="421496"/>
    <row r="421497"/>
    <row r="421498"/>
    <row r="421499"/>
    <row r="421500"/>
    <row r="421501"/>
    <row r="421502"/>
    <row r="421503"/>
    <row r="421504"/>
    <row r="421505"/>
    <row r="421506"/>
    <row r="421507"/>
    <row r="421508"/>
    <row r="421509"/>
    <row r="421510"/>
    <row r="421511"/>
    <row r="421512"/>
    <row r="421513"/>
    <row r="421514"/>
    <row r="421515"/>
    <row r="421516"/>
    <row r="421517"/>
    <row r="421518"/>
    <row r="421519"/>
    <row r="421520"/>
    <row r="421521"/>
    <row r="421522"/>
    <row r="421523"/>
    <row r="421524"/>
    <row r="421525"/>
    <row r="421526"/>
    <row r="421527"/>
    <row r="421528"/>
    <row r="421529"/>
    <row r="421530"/>
    <row r="421531"/>
    <row r="421532"/>
    <row r="421533"/>
    <row r="421534"/>
    <row r="421535"/>
    <row r="421536"/>
    <row r="421537"/>
    <row r="421538"/>
    <row r="421539"/>
    <row r="421540"/>
    <row r="421541"/>
    <row r="421542"/>
    <row r="421543"/>
    <row r="421544"/>
    <row r="421545"/>
    <row r="421546"/>
    <row r="421547"/>
    <row r="421548"/>
    <row r="421549"/>
    <row r="421550"/>
    <row r="421551"/>
    <row r="421552"/>
    <row r="421553"/>
    <row r="421554"/>
    <row r="421555"/>
    <row r="421556"/>
    <row r="421557"/>
    <row r="421558"/>
    <row r="421559"/>
    <row r="421560"/>
    <row r="421561"/>
    <row r="421562"/>
    <row r="421563"/>
    <row r="421564"/>
    <row r="421565"/>
    <row r="421566"/>
    <row r="421567"/>
    <row r="421568"/>
    <row r="421569"/>
    <row r="421570"/>
    <row r="421571"/>
    <row r="421572"/>
    <row r="421573"/>
    <row r="421574"/>
    <row r="421575"/>
    <row r="421576"/>
    <row r="421577"/>
    <row r="421578"/>
    <row r="421579"/>
    <row r="421580"/>
    <row r="421581"/>
    <row r="421582"/>
    <row r="421583"/>
    <row r="421584"/>
    <row r="421585"/>
    <row r="421586"/>
    <row r="421587"/>
    <row r="421588"/>
    <row r="421589"/>
    <row r="421590"/>
    <row r="421591"/>
    <row r="421592"/>
    <row r="421593"/>
    <row r="421594"/>
    <row r="421595"/>
    <row r="421596"/>
    <row r="421597"/>
    <row r="421598"/>
    <row r="421599"/>
    <row r="421600"/>
    <row r="421601"/>
    <row r="421602"/>
    <row r="421603"/>
    <row r="421604"/>
    <row r="421605"/>
    <row r="421606"/>
    <row r="421607"/>
    <row r="421608"/>
    <row r="421609"/>
    <row r="421610"/>
    <row r="421611"/>
    <row r="421612"/>
    <row r="421613"/>
    <row r="421614"/>
    <row r="421615"/>
    <row r="421616"/>
    <row r="421617"/>
    <row r="421618"/>
    <row r="421619"/>
    <row r="421620"/>
    <row r="421621"/>
    <row r="421622"/>
    <row r="421623"/>
    <row r="421624"/>
    <row r="421625"/>
    <row r="421626"/>
    <row r="421627"/>
    <row r="421628"/>
    <row r="421629"/>
    <row r="421630"/>
    <row r="421631"/>
    <row r="421632"/>
    <row r="421633"/>
    <row r="421634"/>
    <row r="421635"/>
    <row r="421636"/>
    <row r="421637"/>
    <row r="421638"/>
    <row r="421639"/>
    <row r="421640"/>
    <row r="421641"/>
    <row r="421642"/>
    <row r="421643"/>
    <row r="421644"/>
    <row r="421645"/>
    <row r="421646"/>
    <row r="421647"/>
    <row r="421648"/>
    <row r="421649"/>
    <row r="421650"/>
    <row r="421651"/>
    <row r="421652"/>
    <row r="421653"/>
    <row r="421654"/>
    <row r="421655"/>
    <row r="421656"/>
    <row r="421657"/>
    <row r="421658"/>
    <row r="421659"/>
    <row r="421660"/>
    <row r="421661"/>
    <row r="421662"/>
    <row r="421663"/>
    <row r="421664"/>
    <row r="421665"/>
    <row r="421666"/>
    <row r="421667"/>
    <row r="421668"/>
    <row r="421669"/>
    <row r="421670"/>
    <row r="421671"/>
    <row r="421672"/>
    <row r="421673"/>
    <row r="421674"/>
    <row r="421675"/>
    <row r="421676"/>
    <row r="421677"/>
    <row r="421678"/>
    <row r="421679"/>
    <row r="421680"/>
    <row r="421681"/>
    <row r="421682"/>
    <row r="421683"/>
    <row r="421684"/>
    <row r="421685"/>
    <row r="421686"/>
    <row r="421687"/>
    <row r="421688"/>
    <row r="421689"/>
    <row r="421690"/>
    <row r="421691"/>
    <row r="421692"/>
    <row r="421693"/>
    <row r="421694"/>
    <row r="421695"/>
    <row r="421696"/>
    <row r="421697"/>
    <row r="421698"/>
    <row r="421699"/>
    <row r="421700"/>
    <row r="421701"/>
    <row r="421702"/>
    <row r="421703"/>
    <row r="421704"/>
    <row r="421705"/>
    <row r="421706"/>
    <row r="421707"/>
    <row r="421708"/>
    <row r="421709"/>
    <row r="421710"/>
    <row r="421711"/>
    <row r="421712"/>
    <row r="421713"/>
    <row r="421714"/>
    <row r="421715"/>
    <row r="421716"/>
    <row r="421717"/>
    <row r="421718"/>
    <row r="421719"/>
    <row r="421720"/>
    <row r="421721"/>
    <row r="421722"/>
    <row r="421723"/>
    <row r="421724"/>
    <row r="421725"/>
    <row r="421726"/>
    <row r="421727"/>
    <row r="421728"/>
    <row r="421729"/>
    <row r="421730"/>
    <row r="421731"/>
    <row r="421732"/>
    <row r="421733"/>
    <row r="421734"/>
    <row r="421735"/>
    <row r="421736"/>
    <row r="421737"/>
    <row r="421738"/>
    <row r="421739"/>
    <row r="421740"/>
    <row r="421741"/>
    <row r="421742"/>
    <row r="421743"/>
    <row r="421744"/>
    <row r="421745"/>
    <row r="421746"/>
    <row r="421747"/>
    <row r="421748"/>
    <row r="421749"/>
    <row r="421750"/>
    <row r="421751"/>
    <row r="421752"/>
    <row r="421753"/>
    <row r="421754"/>
    <row r="421755"/>
    <row r="421756"/>
    <row r="421757"/>
    <row r="421758"/>
    <row r="421759"/>
    <row r="421760"/>
    <row r="421761"/>
    <row r="421762"/>
    <row r="421763"/>
    <row r="421764"/>
    <row r="421765"/>
    <row r="421766"/>
    <row r="421767"/>
    <row r="421768"/>
    <row r="421769"/>
    <row r="421770"/>
    <row r="421771"/>
    <row r="421772"/>
    <row r="421773"/>
    <row r="421774"/>
    <row r="421775"/>
    <row r="421776"/>
    <row r="421777"/>
    <row r="421778"/>
    <row r="421779"/>
    <row r="421780"/>
    <row r="421781"/>
    <row r="421782"/>
    <row r="421783"/>
    <row r="421784"/>
    <row r="421785"/>
    <row r="421786"/>
    <row r="421787"/>
    <row r="421788"/>
    <row r="421789"/>
    <row r="421790"/>
    <row r="421791"/>
    <row r="421792"/>
    <row r="421793"/>
    <row r="421794"/>
    <row r="421795"/>
    <row r="421796"/>
    <row r="421797"/>
    <row r="421798"/>
    <row r="421799"/>
    <row r="421800"/>
    <row r="421801"/>
    <row r="421802"/>
    <row r="421803"/>
    <row r="421804"/>
    <row r="421805"/>
    <row r="421806"/>
    <row r="421807"/>
    <row r="421808"/>
    <row r="421809"/>
    <row r="421810"/>
    <row r="421811"/>
    <row r="421812"/>
    <row r="421813"/>
    <row r="421814"/>
    <row r="421815"/>
    <row r="421816"/>
    <row r="421817"/>
    <row r="421818"/>
    <row r="421819"/>
    <row r="421820"/>
    <row r="421821"/>
    <row r="421822"/>
    <row r="421823"/>
    <row r="421824"/>
    <row r="421825"/>
    <row r="421826"/>
    <row r="421827"/>
    <row r="421828"/>
    <row r="421829"/>
    <row r="421830"/>
    <row r="421831"/>
    <row r="421832"/>
    <row r="421833"/>
    <row r="421834"/>
    <row r="421835"/>
    <row r="421836"/>
    <row r="421837"/>
    <row r="421838"/>
    <row r="421839"/>
    <row r="421840"/>
    <row r="421841"/>
    <row r="421842"/>
    <row r="421843"/>
    <row r="421844"/>
    <row r="421845"/>
    <row r="421846"/>
    <row r="421847"/>
    <row r="421848"/>
    <row r="421849"/>
    <row r="421850"/>
    <row r="421851"/>
    <row r="421852"/>
    <row r="421853"/>
    <row r="421854"/>
    <row r="421855"/>
    <row r="421856"/>
    <row r="421857"/>
    <row r="421858"/>
    <row r="421859"/>
    <row r="421860"/>
    <row r="421861"/>
    <row r="421862"/>
    <row r="421863"/>
    <row r="421864"/>
    <row r="421865"/>
    <row r="421866"/>
    <row r="421867"/>
    <row r="421868"/>
    <row r="421869"/>
    <row r="421870"/>
    <row r="421871"/>
    <row r="421872"/>
    <row r="421873"/>
    <row r="421874"/>
    <row r="421875"/>
    <row r="421876"/>
    <row r="421877"/>
    <row r="421878"/>
    <row r="421879"/>
    <row r="421880"/>
    <row r="421881"/>
    <row r="421882"/>
    <row r="421883"/>
    <row r="421884"/>
    <row r="421885"/>
    <row r="421886"/>
    <row r="421887"/>
    <row r="421888"/>
    <row r="421889"/>
    <row r="421890"/>
    <row r="421891"/>
    <row r="421892"/>
    <row r="421893"/>
    <row r="421894"/>
    <row r="421895"/>
    <row r="421896"/>
    <row r="421897"/>
    <row r="421898"/>
    <row r="421899"/>
    <row r="421900"/>
    <row r="421901"/>
    <row r="421902"/>
    <row r="421903"/>
    <row r="421904"/>
    <row r="421905"/>
    <row r="421906"/>
    <row r="421907"/>
    <row r="421908"/>
    <row r="421909"/>
    <row r="421910"/>
    <row r="421911"/>
    <row r="421912"/>
    <row r="421913"/>
    <row r="421914"/>
    <row r="421915"/>
    <row r="421916"/>
    <row r="421917"/>
    <row r="421918"/>
    <row r="421919"/>
    <row r="421920"/>
    <row r="421921"/>
    <row r="421922"/>
    <row r="421923"/>
    <row r="421924"/>
    <row r="421925"/>
    <row r="421926"/>
    <row r="421927"/>
    <row r="421928"/>
    <row r="421929"/>
    <row r="421930"/>
    <row r="421931"/>
    <row r="421932"/>
    <row r="421933"/>
    <row r="421934"/>
    <row r="421935"/>
    <row r="421936"/>
    <row r="421937"/>
    <row r="421938"/>
    <row r="421939"/>
    <row r="421940"/>
    <row r="421941"/>
    <row r="421942"/>
    <row r="421943"/>
    <row r="421944"/>
    <row r="421945"/>
    <row r="421946"/>
    <row r="421947"/>
    <row r="421948"/>
    <row r="421949"/>
    <row r="421950"/>
    <row r="421951"/>
    <row r="421952"/>
    <row r="421953"/>
    <row r="421954"/>
    <row r="421955"/>
    <row r="421956"/>
    <row r="421957"/>
    <row r="421958"/>
    <row r="421959"/>
    <row r="421960"/>
    <row r="421961"/>
    <row r="421962"/>
    <row r="421963"/>
    <row r="421964"/>
    <row r="421965"/>
    <row r="421966"/>
    <row r="421967"/>
    <row r="421968"/>
    <row r="421969"/>
    <row r="421970"/>
    <row r="421971"/>
    <row r="421972"/>
    <row r="421973"/>
    <row r="421974"/>
    <row r="421975"/>
    <row r="421976"/>
    <row r="421977"/>
    <row r="421978"/>
    <row r="421979"/>
    <row r="421980"/>
    <row r="421981"/>
    <row r="421982"/>
    <row r="421983"/>
    <row r="421984"/>
    <row r="421985"/>
    <row r="421986"/>
    <row r="421987"/>
    <row r="421988"/>
    <row r="421989"/>
    <row r="421990"/>
    <row r="421991"/>
    <row r="421992"/>
    <row r="421993"/>
    <row r="421994"/>
    <row r="421995"/>
    <row r="421996"/>
    <row r="421997"/>
    <row r="421998"/>
    <row r="421999"/>
    <row r="422000"/>
    <row r="422001"/>
    <row r="422002"/>
    <row r="422003"/>
    <row r="422004"/>
    <row r="422005"/>
    <row r="422006"/>
    <row r="422007"/>
    <row r="422008"/>
    <row r="422009"/>
    <row r="422010"/>
    <row r="422011"/>
    <row r="422012"/>
    <row r="422013"/>
    <row r="422014"/>
    <row r="422015"/>
    <row r="422016"/>
    <row r="422017"/>
    <row r="422018"/>
    <row r="422019"/>
    <row r="422020"/>
    <row r="422021"/>
    <row r="422022"/>
    <row r="422023"/>
    <row r="422024"/>
    <row r="422025"/>
    <row r="422026"/>
    <row r="422027"/>
    <row r="422028"/>
    <row r="422029"/>
    <row r="422030"/>
    <row r="422031"/>
    <row r="422032"/>
    <row r="422033"/>
    <row r="422034"/>
    <row r="422035"/>
    <row r="422036"/>
    <row r="422037"/>
    <row r="422038"/>
    <row r="422039"/>
    <row r="422040"/>
    <row r="422041"/>
    <row r="422042"/>
    <row r="422043"/>
    <row r="422044"/>
    <row r="422045"/>
    <row r="422046"/>
    <row r="422047"/>
    <row r="422048"/>
    <row r="422049"/>
    <row r="422050"/>
    <row r="422051"/>
    <row r="422052"/>
    <row r="422053"/>
    <row r="422054"/>
    <row r="422055"/>
    <row r="422056"/>
    <row r="422057"/>
    <row r="422058"/>
    <row r="422059"/>
    <row r="422060"/>
    <row r="422061"/>
    <row r="422062"/>
    <row r="422063"/>
    <row r="422064"/>
    <row r="422065"/>
    <row r="422066"/>
    <row r="422067"/>
    <row r="422068"/>
    <row r="422069"/>
    <row r="422070"/>
    <row r="422071"/>
    <row r="422072"/>
    <row r="422073"/>
    <row r="422074"/>
    <row r="422075"/>
    <row r="422076"/>
    <row r="422077"/>
    <row r="422078"/>
    <row r="422079"/>
    <row r="422080"/>
    <row r="422081"/>
    <row r="422082"/>
    <row r="422083"/>
    <row r="422084"/>
    <row r="422085"/>
    <row r="422086"/>
    <row r="422087"/>
    <row r="422088"/>
    <row r="422089"/>
    <row r="422090"/>
    <row r="422091"/>
    <row r="422092"/>
    <row r="422093"/>
    <row r="422094"/>
    <row r="422095"/>
    <row r="422096"/>
    <row r="422097"/>
    <row r="422098"/>
    <row r="422099"/>
    <row r="422100"/>
    <row r="422101"/>
    <row r="422102"/>
    <row r="422103"/>
    <row r="422104"/>
    <row r="422105"/>
    <row r="422106"/>
    <row r="422107"/>
    <row r="422108"/>
    <row r="422109"/>
    <row r="422110"/>
    <row r="422111"/>
    <row r="422112"/>
    <row r="422113"/>
    <row r="422114"/>
    <row r="422115"/>
    <row r="422116"/>
    <row r="422117"/>
    <row r="422118"/>
    <row r="422119"/>
    <row r="422120"/>
    <row r="422121"/>
    <row r="422122"/>
    <row r="422123"/>
    <row r="422124"/>
    <row r="422125"/>
    <row r="422126"/>
    <row r="422127"/>
    <row r="422128"/>
    <row r="422129"/>
    <row r="422130"/>
    <row r="422131"/>
    <row r="422132"/>
    <row r="422133"/>
    <row r="422134"/>
    <row r="422135"/>
    <row r="422136"/>
    <row r="422137"/>
    <row r="422138"/>
    <row r="422139"/>
    <row r="422140"/>
    <row r="422141"/>
    <row r="422142"/>
    <row r="422143"/>
    <row r="422144"/>
    <row r="422145"/>
    <row r="422146"/>
    <row r="422147"/>
    <row r="422148"/>
    <row r="422149"/>
    <row r="422150"/>
    <row r="422151"/>
    <row r="422152"/>
    <row r="422153"/>
    <row r="422154"/>
    <row r="422155"/>
    <row r="422156"/>
    <row r="422157"/>
    <row r="422158"/>
    <row r="422159"/>
    <row r="422160"/>
    <row r="422161"/>
    <row r="422162"/>
    <row r="422163"/>
    <row r="422164"/>
    <row r="422165"/>
    <row r="422166"/>
    <row r="422167"/>
    <row r="422168"/>
    <row r="422169"/>
    <row r="422170"/>
    <row r="422171"/>
    <row r="422172"/>
    <row r="422173"/>
    <row r="422174"/>
    <row r="422175"/>
    <row r="422176"/>
    <row r="422177"/>
    <row r="422178"/>
    <row r="422179"/>
    <row r="422180"/>
    <row r="422181"/>
    <row r="422182"/>
    <row r="422183"/>
    <row r="422184"/>
    <row r="422185"/>
    <row r="422186"/>
    <row r="422187"/>
    <row r="422188"/>
    <row r="422189"/>
    <row r="422190"/>
    <row r="422191"/>
    <row r="422192"/>
    <row r="422193"/>
    <row r="422194"/>
    <row r="422195"/>
    <row r="422196"/>
    <row r="422197"/>
    <row r="422198"/>
    <row r="422199"/>
    <row r="422200"/>
    <row r="422201"/>
    <row r="422202"/>
    <row r="422203"/>
    <row r="422204"/>
    <row r="422205"/>
    <row r="422206"/>
    <row r="422207"/>
    <row r="422208"/>
    <row r="422209"/>
    <row r="422210"/>
    <row r="422211"/>
    <row r="422212"/>
    <row r="422213"/>
    <row r="422214"/>
    <row r="422215"/>
    <row r="422216"/>
    <row r="422217"/>
    <row r="422218"/>
    <row r="422219"/>
    <row r="422220"/>
    <row r="422221"/>
    <row r="422222"/>
    <row r="422223"/>
    <row r="422224"/>
    <row r="422225"/>
    <row r="422226"/>
    <row r="422227"/>
    <row r="422228"/>
    <row r="422229"/>
    <row r="422230"/>
    <row r="422231"/>
    <row r="422232"/>
    <row r="422233"/>
    <row r="422234"/>
    <row r="422235"/>
    <row r="422236"/>
    <row r="422237"/>
    <row r="422238"/>
    <row r="422239"/>
    <row r="422240"/>
    <row r="422241"/>
    <row r="422242"/>
    <row r="422243"/>
    <row r="422244"/>
    <row r="422245"/>
    <row r="422246"/>
    <row r="422247"/>
    <row r="422248"/>
    <row r="422249"/>
    <row r="422250"/>
    <row r="422251"/>
    <row r="422252"/>
    <row r="422253"/>
    <row r="422254"/>
    <row r="422255"/>
    <row r="422256"/>
    <row r="422257"/>
    <row r="422258"/>
    <row r="422259"/>
    <row r="422260"/>
    <row r="422261"/>
    <row r="422262"/>
    <row r="422263"/>
    <row r="422264"/>
    <row r="422265"/>
    <row r="422266"/>
    <row r="422267"/>
    <row r="422268"/>
    <row r="422269"/>
    <row r="422270"/>
    <row r="422271"/>
    <row r="422272"/>
    <row r="422273"/>
    <row r="422274"/>
    <row r="422275"/>
    <row r="422276"/>
    <row r="422277"/>
    <row r="422278"/>
    <row r="422279"/>
    <row r="422280"/>
    <row r="422281"/>
    <row r="422282"/>
    <row r="422283"/>
    <row r="422284"/>
    <row r="422285"/>
    <row r="422286"/>
    <row r="422287"/>
    <row r="422288"/>
    <row r="422289"/>
    <row r="422290"/>
    <row r="422291"/>
    <row r="422292"/>
    <row r="422293"/>
    <row r="422294"/>
    <row r="422295"/>
    <row r="422296"/>
    <row r="422297"/>
    <row r="422298"/>
    <row r="422299"/>
    <row r="422300"/>
    <row r="422301"/>
    <row r="422302"/>
    <row r="422303"/>
    <row r="422304"/>
    <row r="422305"/>
    <row r="422306"/>
    <row r="422307"/>
    <row r="422308"/>
    <row r="422309"/>
    <row r="422310"/>
    <row r="422311"/>
    <row r="422312"/>
    <row r="422313"/>
    <row r="422314"/>
    <row r="422315"/>
    <row r="422316"/>
    <row r="422317"/>
    <row r="422318"/>
    <row r="422319"/>
    <row r="422320"/>
    <row r="422321"/>
    <row r="422322"/>
    <row r="422323"/>
    <row r="422324"/>
    <row r="422325"/>
    <row r="422326"/>
    <row r="422327"/>
    <row r="422328"/>
    <row r="422329"/>
    <row r="422330"/>
    <row r="422331"/>
    <row r="422332"/>
    <row r="422333"/>
    <row r="422334"/>
    <row r="422335"/>
    <row r="422336"/>
    <row r="422337"/>
    <row r="422338"/>
    <row r="422339"/>
    <row r="422340"/>
    <row r="422341"/>
    <row r="422342"/>
    <row r="422343"/>
    <row r="422344"/>
    <row r="422345"/>
    <row r="422346"/>
    <row r="422347"/>
    <row r="422348"/>
    <row r="422349"/>
    <row r="422350"/>
    <row r="422351"/>
    <row r="422352"/>
    <row r="422353"/>
    <row r="422354"/>
    <row r="422355"/>
    <row r="422356"/>
    <row r="422357"/>
    <row r="422358"/>
    <row r="422359"/>
    <row r="422360"/>
    <row r="422361"/>
    <row r="422362"/>
    <row r="422363"/>
    <row r="422364"/>
    <row r="422365"/>
    <row r="422366"/>
    <row r="422367"/>
    <row r="422368"/>
    <row r="422369"/>
    <row r="422370"/>
    <row r="422371"/>
    <row r="422372"/>
    <row r="422373"/>
    <row r="422374"/>
    <row r="422375"/>
    <row r="422376"/>
    <row r="422377"/>
    <row r="422378"/>
    <row r="422379"/>
    <row r="422380"/>
    <row r="422381"/>
    <row r="422382"/>
    <row r="422383"/>
    <row r="422384"/>
    <row r="422385"/>
    <row r="422386"/>
    <row r="422387"/>
    <row r="422388"/>
    <row r="422389"/>
    <row r="422390"/>
    <row r="422391"/>
    <row r="422392"/>
    <row r="422393"/>
    <row r="422394"/>
    <row r="422395"/>
    <row r="422396"/>
    <row r="422397"/>
    <row r="422398"/>
    <row r="422399"/>
    <row r="422400"/>
    <row r="422401"/>
    <row r="422402"/>
    <row r="422403"/>
    <row r="422404"/>
    <row r="422405"/>
    <row r="422406"/>
    <row r="422407"/>
    <row r="422408"/>
    <row r="422409"/>
    <row r="422410"/>
    <row r="422411"/>
    <row r="422412"/>
    <row r="422413"/>
    <row r="422414"/>
    <row r="422415"/>
    <row r="422416"/>
    <row r="422417"/>
    <row r="422418"/>
    <row r="422419"/>
    <row r="422420"/>
    <row r="422421"/>
    <row r="422422"/>
    <row r="422423"/>
    <row r="422424"/>
    <row r="422425"/>
    <row r="422426"/>
    <row r="422427"/>
    <row r="422428"/>
    <row r="422429"/>
    <row r="422430"/>
    <row r="422431"/>
    <row r="422432"/>
    <row r="422433"/>
    <row r="422434"/>
    <row r="422435"/>
    <row r="422436"/>
    <row r="422437"/>
    <row r="422438"/>
    <row r="422439"/>
    <row r="422440"/>
    <row r="422441"/>
    <row r="422442"/>
    <row r="422443"/>
    <row r="422444"/>
    <row r="422445"/>
    <row r="422446"/>
    <row r="422447"/>
    <row r="422448"/>
    <row r="422449"/>
    <row r="422450"/>
    <row r="422451"/>
    <row r="422452"/>
    <row r="422453"/>
    <row r="422454"/>
    <row r="422455"/>
    <row r="422456"/>
    <row r="422457"/>
    <row r="422458"/>
    <row r="422459"/>
    <row r="422460"/>
    <row r="422461"/>
    <row r="422462"/>
    <row r="422463"/>
    <row r="422464"/>
    <row r="422465"/>
    <row r="422466"/>
    <row r="422467"/>
    <row r="422468"/>
    <row r="422469"/>
    <row r="422470"/>
    <row r="422471"/>
    <row r="422472"/>
    <row r="422473"/>
    <row r="422474"/>
    <row r="422475"/>
    <row r="422476"/>
    <row r="422477"/>
    <row r="422478"/>
    <row r="422479"/>
    <row r="422480"/>
    <row r="422481"/>
    <row r="422482"/>
    <row r="422483"/>
    <row r="422484"/>
    <row r="422485"/>
    <row r="422486"/>
    <row r="422487"/>
    <row r="422488"/>
    <row r="422489"/>
    <row r="422490"/>
    <row r="422491"/>
    <row r="422492"/>
    <row r="422493"/>
    <row r="422494"/>
    <row r="422495"/>
    <row r="422496"/>
    <row r="422497"/>
    <row r="422498"/>
    <row r="422499"/>
    <row r="422500"/>
    <row r="422501"/>
    <row r="422502"/>
    <row r="422503"/>
    <row r="422504"/>
    <row r="422505"/>
    <row r="422506"/>
    <row r="422507"/>
    <row r="422508"/>
    <row r="422509"/>
    <row r="422510"/>
    <row r="422511"/>
    <row r="422512"/>
    <row r="422513"/>
    <row r="422514"/>
    <row r="422515"/>
    <row r="422516"/>
    <row r="422517"/>
    <row r="422518"/>
    <row r="422519"/>
    <row r="422520"/>
    <row r="422521"/>
    <row r="422522"/>
    <row r="422523"/>
    <row r="422524"/>
    <row r="422525"/>
    <row r="422526"/>
    <row r="422527"/>
    <row r="422528"/>
    <row r="422529"/>
    <row r="422530"/>
    <row r="422531"/>
    <row r="422532"/>
    <row r="422533"/>
    <row r="422534"/>
    <row r="422535"/>
    <row r="422536"/>
    <row r="422537"/>
    <row r="422538"/>
    <row r="422539"/>
    <row r="422540"/>
    <row r="422541"/>
    <row r="422542"/>
    <row r="422543"/>
    <row r="422544"/>
    <row r="422545"/>
    <row r="422546"/>
    <row r="422547"/>
    <row r="422548"/>
    <row r="422549"/>
    <row r="422550"/>
    <row r="422551"/>
    <row r="422552"/>
    <row r="422553"/>
    <row r="422554"/>
    <row r="422555"/>
    <row r="422556"/>
    <row r="422557"/>
    <row r="422558"/>
    <row r="422559"/>
    <row r="422560"/>
    <row r="422561"/>
    <row r="422562"/>
    <row r="422563"/>
    <row r="422564"/>
    <row r="422565"/>
    <row r="422566"/>
    <row r="422567"/>
    <row r="422568"/>
    <row r="422569"/>
    <row r="422570"/>
    <row r="422571"/>
    <row r="422572"/>
    <row r="422573"/>
    <row r="422574"/>
    <row r="422575"/>
    <row r="422576"/>
    <row r="422577"/>
    <row r="422578"/>
    <row r="422579"/>
    <row r="422580"/>
    <row r="422581"/>
    <row r="422582"/>
    <row r="422583"/>
    <row r="422584"/>
    <row r="422585"/>
    <row r="422586"/>
    <row r="422587"/>
    <row r="422588"/>
    <row r="422589"/>
    <row r="422590"/>
    <row r="422591"/>
    <row r="422592"/>
    <row r="422593"/>
    <row r="422594"/>
    <row r="422595"/>
    <row r="422596"/>
    <row r="422597"/>
    <row r="422598"/>
    <row r="422599"/>
    <row r="422600"/>
    <row r="422601"/>
    <row r="422602"/>
    <row r="422603"/>
    <row r="422604"/>
    <row r="422605"/>
    <row r="422606"/>
    <row r="422607"/>
    <row r="422608"/>
    <row r="422609"/>
    <row r="422610"/>
    <row r="422611"/>
    <row r="422612"/>
    <row r="422613"/>
    <row r="422614"/>
    <row r="422615"/>
    <row r="422616"/>
    <row r="422617"/>
    <row r="422618"/>
    <row r="422619"/>
    <row r="422620"/>
    <row r="422621"/>
    <row r="422622"/>
    <row r="422623"/>
    <row r="422624"/>
    <row r="422625"/>
    <row r="422626"/>
    <row r="422627"/>
    <row r="422628"/>
    <row r="422629"/>
    <row r="422630"/>
    <row r="422631"/>
    <row r="422632"/>
    <row r="422633"/>
    <row r="422634"/>
    <row r="422635"/>
    <row r="422636"/>
    <row r="422637"/>
    <row r="422638"/>
    <row r="422639"/>
    <row r="422640"/>
    <row r="422641"/>
    <row r="422642"/>
    <row r="422643"/>
    <row r="422644"/>
    <row r="422645"/>
    <row r="422646"/>
    <row r="422647"/>
    <row r="422648"/>
    <row r="422649"/>
    <row r="422650"/>
    <row r="422651"/>
    <row r="422652"/>
    <row r="422653"/>
    <row r="422654"/>
    <row r="422655"/>
    <row r="422656"/>
    <row r="422657"/>
    <row r="422658"/>
    <row r="422659"/>
    <row r="422660"/>
    <row r="422661"/>
    <row r="422662"/>
    <row r="422663"/>
    <row r="422664"/>
    <row r="422665"/>
    <row r="422666"/>
    <row r="422667"/>
    <row r="422668"/>
    <row r="422669"/>
    <row r="422670"/>
    <row r="422671"/>
    <row r="422672"/>
    <row r="422673"/>
    <row r="422674"/>
    <row r="422675"/>
    <row r="422676"/>
    <row r="422677"/>
    <row r="422678"/>
    <row r="422679"/>
    <row r="422680"/>
    <row r="422681"/>
    <row r="422682"/>
    <row r="422683"/>
    <row r="422684"/>
    <row r="422685"/>
    <row r="422686"/>
    <row r="422687"/>
    <row r="422688"/>
    <row r="422689"/>
    <row r="422690"/>
    <row r="422691"/>
    <row r="422692"/>
    <row r="422693"/>
    <row r="422694"/>
    <row r="422695"/>
    <row r="422696"/>
    <row r="422697"/>
    <row r="422698"/>
    <row r="422699"/>
    <row r="422700"/>
    <row r="422701"/>
    <row r="422702"/>
    <row r="422703"/>
    <row r="422704"/>
    <row r="422705"/>
    <row r="422706"/>
    <row r="422707"/>
    <row r="422708"/>
    <row r="422709"/>
    <row r="422710"/>
    <row r="422711"/>
    <row r="422712"/>
    <row r="422713"/>
    <row r="422714"/>
    <row r="422715"/>
    <row r="422716"/>
    <row r="422717"/>
    <row r="422718"/>
    <row r="422719"/>
    <row r="422720"/>
    <row r="422721"/>
    <row r="422722"/>
    <row r="422723"/>
    <row r="422724"/>
    <row r="422725"/>
    <row r="422726"/>
    <row r="422727"/>
    <row r="422728"/>
    <row r="422729"/>
    <row r="422730"/>
    <row r="422731"/>
    <row r="422732"/>
    <row r="422733"/>
    <row r="422734"/>
    <row r="422735"/>
    <row r="422736"/>
    <row r="422737"/>
    <row r="422738"/>
    <row r="422739"/>
    <row r="422740"/>
    <row r="422741"/>
    <row r="422742"/>
    <row r="422743"/>
    <row r="422744"/>
    <row r="422745"/>
    <row r="422746"/>
    <row r="422747"/>
    <row r="422748"/>
    <row r="422749"/>
    <row r="422750"/>
    <row r="422751"/>
    <row r="422752"/>
    <row r="422753"/>
    <row r="422754"/>
    <row r="422755"/>
    <row r="422756"/>
    <row r="422757"/>
    <row r="422758"/>
    <row r="422759"/>
    <row r="422760"/>
    <row r="422761"/>
    <row r="422762"/>
    <row r="422763"/>
    <row r="422764"/>
    <row r="422765"/>
    <row r="422766"/>
    <row r="422767"/>
    <row r="422768"/>
    <row r="422769"/>
    <row r="422770"/>
    <row r="422771"/>
    <row r="422772"/>
    <row r="422773"/>
    <row r="422774"/>
    <row r="422775"/>
    <row r="422776"/>
    <row r="422777"/>
    <row r="422778"/>
    <row r="422779"/>
    <row r="422780"/>
    <row r="422781"/>
    <row r="422782"/>
    <row r="422783"/>
    <row r="422784"/>
    <row r="422785"/>
    <row r="422786"/>
    <row r="422787"/>
    <row r="422788"/>
    <row r="422789"/>
    <row r="422790"/>
    <row r="422791"/>
    <row r="422792"/>
    <row r="422793"/>
    <row r="422794"/>
    <row r="422795"/>
    <row r="422796"/>
    <row r="422797"/>
    <row r="422798"/>
    <row r="422799"/>
    <row r="422800"/>
    <row r="422801"/>
    <row r="422802"/>
    <row r="422803"/>
    <row r="422804"/>
    <row r="422805"/>
    <row r="422806"/>
    <row r="422807"/>
    <row r="422808"/>
    <row r="422809"/>
    <row r="422810"/>
    <row r="422811"/>
    <row r="422812"/>
    <row r="422813"/>
    <row r="422814"/>
    <row r="422815"/>
    <row r="422816"/>
    <row r="422817"/>
    <row r="422818"/>
    <row r="422819"/>
    <row r="422820"/>
    <row r="422821"/>
    <row r="422822"/>
    <row r="422823"/>
    <row r="422824"/>
    <row r="422825"/>
    <row r="422826"/>
    <row r="422827"/>
    <row r="422828"/>
    <row r="422829"/>
    <row r="422830"/>
    <row r="422831"/>
    <row r="422832"/>
    <row r="422833"/>
    <row r="422834"/>
    <row r="422835"/>
    <row r="422836"/>
    <row r="422837"/>
    <row r="422838"/>
    <row r="422839"/>
    <row r="422840"/>
    <row r="422841"/>
    <row r="422842"/>
    <row r="422843"/>
    <row r="422844"/>
    <row r="422845"/>
    <row r="422846"/>
    <row r="422847"/>
    <row r="422848"/>
    <row r="422849"/>
    <row r="422850"/>
    <row r="422851"/>
    <row r="422852"/>
    <row r="422853"/>
    <row r="422854"/>
    <row r="422855"/>
    <row r="422856"/>
    <row r="422857"/>
    <row r="422858"/>
    <row r="422859"/>
    <row r="422860"/>
    <row r="422861"/>
    <row r="422862"/>
    <row r="422863"/>
    <row r="422864"/>
    <row r="422865"/>
    <row r="422866"/>
    <row r="422867"/>
    <row r="422868"/>
    <row r="422869"/>
    <row r="422870"/>
    <row r="422871"/>
    <row r="422872"/>
    <row r="422873"/>
    <row r="422874"/>
    <row r="422875"/>
    <row r="422876"/>
    <row r="422877"/>
    <row r="422878"/>
    <row r="422879"/>
    <row r="422880"/>
    <row r="422881"/>
    <row r="422882"/>
    <row r="422883"/>
    <row r="422884"/>
    <row r="422885"/>
    <row r="422886"/>
    <row r="422887"/>
    <row r="422888"/>
    <row r="422889"/>
    <row r="422890"/>
    <row r="422891"/>
    <row r="422892"/>
    <row r="422893"/>
    <row r="422894"/>
    <row r="422895"/>
    <row r="422896"/>
    <row r="422897"/>
    <row r="422898"/>
    <row r="422899"/>
    <row r="422900"/>
    <row r="422901"/>
    <row r="422902"/>
    <row r="422903"/>
    <row r="422904"/>
    <row r="422905"/>
    <row r="422906"/>
    <row r="422907"/>
    <row r="422908"/>
    <row r="422909"/>
    <row r="422910"/>
    <row r="422911"/>
    <row r="422912"/>
    <row r="422913"/>
    <row r="422914"/>
    <row r="422915"/>
    <row r="422916"/>
    <row r="422917"/>
    <row r="422918"/>
    <row r="422919"/>
    <row r="422920"/>
    <row r="422921"/>
    <row r="422922"/>
    <row r="422923"/>
    <row r="422924"/>
    <row r="422925"/>
    <row r="422926"/>
    <row r="422927"/>
    <row r="422928"/>
    <row r="422929"/>
    <row r="422930"/>
    <row r="422931"/>
    <row r="422932"/>
    <row r="422933"/>
    <row r="422934"/>
    <row r="422935"/>
    <row r="422936"/>
    <row r="422937"/>
    <row r="422938"/>
    <row r="422939"/>
    <row r="422940"/>
    <row r="422941"/>
    <row r="422942"/>
    <row r="422943"/>
    <row r="422944"/>
    <row r="422945"/>
    <row r="422946"/>
    <row r="422947"/>
    <row r="422948"/>
    <row r="422949"/>
    <row r="422950"/>
    <row r="422951"/>
    <row r="422952"/>
    <row r="422953"/>
    <row r="422954"/>
    <row r="422955"/>
    <row r="422956"/>
    <row r="422957"/>
    <row r="422958"/>
    <row r="422959"/>
    <row r="422960"/>
    <row r="422961"/>
    <row r="422962"/>
    <row r="422963"/>
    <row r="422964"/>
    <row r="422965"/>
    <row r="422966"/>
    <row r="422967"/>
    <row r="422968"/>
    <row r="422969"/>
    <row r="422970"/>
    <row r="422971"/>
    <row r="422972"/>
    <row r="422973"/>
    <row r="422974"/>
    <row r="422975"/>
    <row r="422976"/>
    <row r="422977"/>
    <row r="422978"/>
    <row r="422979"/>
    <row r="422980"/>
    <row r="422981"/>
    <row r="422982"/>
    <row r="422983"/>
    <row r="422984"/>
    <row r="422985"/>
    <row r="422986"/>
    <row r="422987"/>
    <row r="422988"/>
    <row r="422989"/>
    <row r="422990"/>
    <row r="422991"/>
    <row r="422992"/>
    <row r="422993"/>
    <row r="422994"/>
    <row r="422995"/>
    <row r="422996"/>
    <row r="422997"/>
    <row r="422998"/>
    <row r="422999"/>
    <row r="423000"/>
    <row r="423001"/>
    <row r="423002"/>
    <row r="423003"/>
    <row r="423004"/>
    <row r="423005"/>
    <row r="423006"/>
    <row r="423007"/>
    <row r="423008"/>
    <row r="423009"/>
    <row r="423010"/>
    <row r="423011"/>
    <row r="423012"/>
    <row r="423013"/>
    <row r="423014"/>
    <row r="423015"/>
    <row r="423016"/>
    <row r="423017"/>
    <row r="423018"/>
    <row r="423019"/>
    <row r="423020"/>
    <row r="423021"/>
    <row r="423022"/>
    <row r="423023"/>
    <row r="423024"/>
    <row r="423025"/>
    <row r="423026"/>
    <row r="423027"/>
    <row r="423028"/>
    <row r="423029"/>
    <row r="423030"/>
    <row r="423031"/>
    <row r="423032"/>
    <row r="423033"/>
    <row r="423034"/>
    <row r="423035"/>
    <row r="423036"/>
    <row r="423037"/>
    <row r="423038"/>
    <row r="423039"/>
    <row r="423040"/>
    <row r="423041"/>
    <row r="423042"/>
    <row r="423043"/>
    <row r="423044"/>
    <row r="423045"/>
    <row r="423046"/>
    <row r="423047"/>
    <row r="423048"/>
    <row r="423049"/>
    <row r="423050"/>
    <row r="423051"/>
    <row r="423052"/>
    <row r="423053"/>
    <row r="423054"/>
    <row r="423055"/>
    <row r="423056"/>
    <row r="423057"/>
    <row r="423058"/>
    <row r="423059"/>
    <row r="423060"/>
    <row r="423061"/>
    <row r="423062"/>
    <row r="423063"/>
    <row r="423064"/>
    <row r="423065"/>
    <row r="423066"/>
    <row r="423067"/>
    <row r="423068"/>
    <row r="423069"/>
    <row r="423070"/>
    <row r="423071"/>
    <row r="423072"/>
    <row r="423073"/>
    <row r="423074"/>
    <row r="423075"/>
    <row r="423076"/>
    <row r="423077"/>
    <row r="423078"/>
    <row r="423079"/>
    <row r="423080"/>
    <row r="423081"/>
    <row r="423082"/>
    <row r="423083"/>
    <row r="423084"/>
    <row r="423085"/>
    <row r="423086"/>
    <row r="423087"/>
    <row r="423088"/>
    <row r="423089"/>
    <row r="423090"/>
    <row r="423091"/>
    <row r="423092"/>
    <row r="423093"/>
    <row r="423094"/>
    <row r="423095"/>
    <row r="423096"/>
    <row r="423097"/>
    <row r="423098"/>
    <row r="423099"/>
    <row r="423100"/>
    <row r="423101"/>
    <row r="423102"/>
    <row r="423103"/>
    <row r="423104"/>
    <row r="423105"/>
    <row r="423106"/>
    <row r="423107"/>
    <row r="423108"/>
    <row r="423109"/>
    <row r="423110"/>
    <row r="423111"/>
    <row r="423112"/>
    <row r="423113"/>
    <row r="423114"/>
    <row r="423115"/>
    <row r="423116"/>
    <row r="423117"/>
    <row r="423118"/>
    <row r="423119"/>
    <row r="423120"/>
    <row r="423121"/>
    <row r="423122"/>
    <row r="423123"/>
    <row r="423124"/>
    <row r="423125"/>
    <row r="423126"/>
    <row r="423127"/>
    <row r="423128"/>
    <row r="423129"/>
    <row r="423130"/>
    <row r="423131"/>
    <row r="423132"/>
    <row r="423133"/>
    <row r="423134"/>
    <row r="423135"/>
    <row r="423136"/>
    <row r="423137"/>
    <row r="423138"/>
    <row r="423139"/>
    <row r="423140"/>
    <row r="423141"/>
    <row r="423142"/>
    <row r="423143"/>
    <row r="423144"/>
    <row r="423145"/>
    <row r="423146"/>
    <row r="423147"/>
    <row r="423148"/>
    <row r="423149"/>
    <row r="423150"/>
    <row r="423151"/>
    <row r="423152"/>
    <row r="423153"/>
    <row r="423154"/>
    <row r="423155"/>
    <row r="423156"/>
    <row r="423157"/>
    <row r="423158"/>
    <row r="423159"/>
    <row r="423160"/>
    <row r="423161"/>
    <row r="423162"/>
    <row r="423163"/>
    <row r="423164"/>
    <row r="423165"/>
    <row r="423166"/>
    <row r="423167"/>
    <row r="423168"/>
    <row r="423169"/>
    <row r="423170"/>
    <row r="423171"/>
    <row r="423172"/>
    <row r="423173"/>
    <row r="423174"/>
    <row r="423175"/>
    <row r="423176"/>
    <row r="423177"/>
    <row r="423178"/>
    <row r="423179"/>
    <row r="423180"/>
    <row r="423181"/>
    <row r="423182"/>
    <row r="423183"/>
    <row r="423184"/>
    <row r="423185"/>
    <row r="423186"/>
    <row r="423187"/>
    <row r="423188"/>
    <row r="423189"/>
    <row r="423190"/>
    <row r="423191"/>
    <row r="423192"/>
    <row r="423193"/>
    <row r="423194"/>
    <row r="423195"/>
    <row r="423196"/>
    <row r="423197"/>
    <row r="423198"/>
    <row r="423199"/>
    <row r="423200"/>
    <row r="423201"/>
    <row r="423202"/>
    <row r="423203"/>
    <row r="423204"/>
    <row r="423205"/>
    <row r="423206"/>
    <row r="423207"/>
    <row r="423208"/>
    <row r="423209"/>
    <row r="423210"/>
    <row r="423211"/>
    <row r="423212"/>
    <row r="423213"/>
    <row r="423214"/>
    <row r="423215"/>
    <row r="423216"/>
    <row r="423217"/>
    <row r="423218"/>
    <row r="423219"/>
    <row r="423220"/>
    <row r="423221"/>
    <row r="423222"/>
    <row r="423223"/>
    <row r="423224"/>
    <row r="423225"/>
    <row r="423226"/>
    <row r="423227"/>
    <row r="423228"/>
    <row r="423229"/>
    <row r="423230"/>
    <row r="423231"/>
    <row r="423232"/>
    <row r="423233"/>
    <row r="423234"/>
    <row r="423235"/>
    <row r="423236"/>
    <row r="423237"/>
    <row r="423238"/>
    <row r="423239"/>
    <row r="423240"/>
    <row r="423241"/>
    <row r="423242"/>
    <row r="423243"/>
    <row r="423244"/>
    <row r="423245"/>
    <row r="423246"/>
    <row r="423247"/>
    <row r="423248"/>
    <row r="423249"/>
    <row r="423250"/>
    <row r="423251"/>
    <row r="423252"/>
    <row r="423253"/>
    <row r="423254"/>
    <row r="423255"/>
    <row r="423256"/>
    <row r="423257"/>
    <row r="423258"/>
    <row r="423259"/>
    <row r="423260"/>
    <row r="423261"/>
    <row r="423262"/>
    <row r="423263"/>
    <row r="423264"/>
    <row r="423265"/>
    <row r="423266"/>
    <row r="423267"/>
    <row r="423268"/>
    <row r="423269"/>
    <row r="423270"/>
    <row r="423271"/>
    <row r="423272"/>
    <row r="423273"/>
    <row r="423274"/>
    <row r="423275"/>
    <row r="423276"/>
    <row r="423277"/>
    <row r="423278"/>
    <row r="423279"/>
    <row r="423280"/>
    <row r="423281"/>
    <row r="423282"/>
    <row r="423283"/>
    <row r="423284"/>
    <row r="423285"/>
    <row r="423286"/>
    <row r="423287"/>
    <row r="423288"/>
    <row r="423289"/>
    <row r="423290"/>
    <row r="423291"/>
    <row r="423292"/>
    <row r="423293"/>
    <row r="423294"/>
    <row r="423295"/>
    <row r="423296"/>
    <row r="423297"/>
    <row r="423298"/>
    <row r="423299"/>
    <row r="423300"/>
    <row r="423301"/>
    <row r="423302"/>
    <row r="423303"/>
    <row r="423304"/>
    <row r="423305"/>
    <row r="423306"/>
    <row r="423307"/>
    <row r="423308"/>
    <row r="423309"/>
    <row r="423310"/>
    <row r="423311"/>
    <row r="423312"/>
    <row r="423313"/>
    <row r="423314"/>
    <row r="423315"/>
    <row r="423316"/>
    <row r="423317"/>
    <row r="423318"/>
    <row r="423319"/>
    <row r="423320"/>
    <row r="423321"/>
    <row r="423322"/>
    <row r="423323"/>
    <row r="423324"/>
    <row r="423325"/>
    <row r="423326"/>
    <row r="423327"/>
    <row r="423328"/>
    <row r="423329"/>
    <row r="423330"/>
    <row r="423331"/>
    <row r="423332"/>
    <row r="423333"/>
    <row r="423334"/>
    <row r="423335"/>
    <row r="423336"/>
    <row r="423337"/>
    <row r="423338"/>
    <row r="423339"/>
    <row r="423340"/>
    <row r="423341"/>
    <row r="423342"/>
    <row r="423343"/>
    <row r="423344"/>
    <row r="423345"/>
    <row r="423346"/>
    <row r="423347"/>
    <row r="423348"/>
    <row r="423349"/>
    <row r="423350"/>
    <row r="423351"/>
    <row r="423352"/>
    <row r="423353"/>
    <row r="423354"/>
    <row r="423355"/>
    <row r="423356"/>
    <row r="423357"/>
    <row r="423358"/>
    <row r="423359"/>
    <row r="423360"/>
    <row r="423361"/>
    <row r="423362"/>
    <row r="423363"/>
    <row r="423364"/>
    <row r="423365"/>
    <row r="423366"/>
    <row r="423367"/>
    <row r="423368"/>
    <row r="423369"/>
    <row r="423370"/>
    <row r="423371"/>
    <row r="423372"/>
    <row r="423373"/>
    <row r="423374"/>
    <row r="423375"/>
    <row r="423376"/>
    <row r="423377"/>
    <row r="423378"/>
    <row r="423379"/>
    <row r="423380"/>
    <row r="423381"/>
    <row r="423382"/>
    <row r="423383"/>
    <row r="423384"/>
    <row r="423385"/>
    <row r="423386"/>
    <row r="423387"/>
    <row r="423388"/>
    <row r="423389"/>
    <row r="423390"/>
    <row r="423391"/>
    <row r="423392"/>
    <row r="423393"/>
    <row r="423394"/>
    <row r="423395"/>
    <row r="423396"/>
    <row r="423397"/>
    <row r="423398"/>
    <row r="423399"/>
    <row r="423400"/>
    <row r="423401"/>
    <row r="423402"/>
    <row r="423403"/>
    <row r="423404"/>
    <row r="423405"/>
    <row r="423406"/>
    <row r="423407"/>
    <row r="423408"/>
    <row r="423409"/>
    <row r="423410"/>
    <row r="423411"/>
    <row r="423412"/>
    <row r="423413"/>
    <row r="423414"/>
    <row r="423415"/>
    <row r="423416"/>
    <row r="423417"/>
    <row r="423418"/>
    <row r="423419"/>
    <row r="423420"/>
    <row r="423421"/>
    <row r="423422"/>
    <row r="423423"/>
    <row r="423424"/>
    <row r="423425"/>
    <row r="423426"/>
    <row r="423427"/>
    <row r="423428"/>
    <row r="423429"/>
    <row r="423430"/>
    <row r="423431"/>
    <row r="423432"/>
    <row r="423433"/>
    <row r="423434"/>
    <row r="423435"/>
    <row r="423436"/>
    <row r="423437"/>
    <row r="423438"/>
    <row r="423439"/>
    <row r="423440"/>
    <row r="423441"/>
    <row r="423442"/>
    <row r="423443"/>
    <row r="423444"/>
    <row r="423445"/>
    <row r="423446"/>
    <row r="423447"/>
    <row r="423448"/>
    <row r="423449"/>
    <row r="423450"/>
    <row r="423451"/>
    <row r="423452"/>
    <row r="423453"/>
    <row r="423454"/>
    <row r="423455"/>
    <row r="423456"/>
    <row r="423457"/>
    <row r="423458"/>
    <row r="423459"/>
    <row r="423460"/>
    <row r="423461"/>
    <row r="423462"/>
    <row r="423463"/>
    <row r="423464"/>
    <row r="423465"/>
    <row r="423466"/>
    <row r="423467"/>
    <row r="423468"/>
    <row r="423469"/>
    <row r="423470"/>
    <row r="423471"/>
    <row r="423472"/>
    <row r="423473"/>
    <row r="423474"/>
    <row r="423475"/>
    <row r="423476"/>
    <row r="423477"/>
    <row r="423478"/>
    <row r="423479"/>
    <row r="423480"/>
    <row r="423481"/>
    <row r="423482"/>
    <row r="423483"/>
    <row r="423484"/>
    <row r="423485"/>
    <row r="423486"/>
    <row r="423487"/>
    <row r="423488"/>
    <row r="423489"/>
    <row r="423490"/>
    <row r="423491"/>
    <row r="423492"/>
    <row r="423493"/>
    <row r="423494"/>
    <row r="423495"/>
    <row r="423496"/>
    <row r="423497"/>
    <row r="423498"/>
    <row r="423499"/>
    <row r="423500"/>
    <row r="423501"/>
    <row r="423502"/>
    <row r="423503"/>
    <row r="423504"/>
    <row r="423505"/>
    <row r="423506"/>
    <row r="423507"/>
    <row r="423508"/>
    <row r="423509"/>
    <row r="423510"/>
    <row r="423511"/>
    <row r="423512"/>
    <row r="423513"/>
    <row r="423514"/>
    <row r="423515"/>
    <row r="423516"/>
    <row r="423517"/>
    <row r="423518"/>
    <row r="423519"/>
    <row r="423520"/>
    <row r="423521"/>
    <row r="423522"/>
    <row r="423523"/>
    <row r="423524"/>
    <row r="423525"/>
    <row r="423526"/>
    <row r="423527"/>
    <row r="423528"/>
    <row r="423529"/>
    <row r="423530"/>
    <row r="423531"/>
    <row r="423532"/>
    <row r="423533"/>
    <row r="423534"/>
    <row r="423535"/>
    <row r="423536"/>
    <row r="423537"/>
    <row r="423538"/>
    <row r="423539"/>
    <row r="423540"/>
    <row r="423541"/>
    <row r="423542"/>
    <row r="423543"/>
    <row r="423544"/>
    <row r="423545"/>
    <row r="423546"/>
    <row r="423547"/>
    <row r="423548"/>
    <row r="423549"/>
    <row r="423550"/>
    <row r="423551"/>
    <row r="423552"/>
    <row r="423553"/>
    <row r="423554"/>
    <row r="423555"/>
    <row r="423556"/>
    <row r="423557"/>
    <row r="423558"/>
    <row r="423559"/>
    <row r="423560"/>
    <row r="423561"/>
    <row r="423562"/>
    <row r="423563"/>
    <row r="423564"/>
    <row r="423565"/>
    <row r="423566"/>
    <row r="423567"/>
    <row r="423568"/>
    <row r="423569"/>
    <row r="423570"/>
    <row r="423571"/>
    <row r="423572"/>
    <row r="423573"/>
    <row r="423574"/>
    <row r="423575"/>
    <row r="423576"/>
    <row r="423577"/>
    <row r="423578"/>
    <row r="423579"/>
    <row r="423580"/>
    <row r="423581"/>
    <row r="423582"/>
    <row r="423583"/>
    <row r="423584"/>
    <row r="423585"/>
    <row r="423586"/>
    <row r="423587"/>
    <row r="423588"/>
    <row r="423589"/>
    <row r="423590"/>
    <row r="423591"/>
    <row r="423592"/>
    <row r="423593"/>
    <row r="423594"/>
    <row r="423595"/>
    <row r="423596"/>
    <row r="423597"/>
    <row r="423598"/>
    <row r="423599"/>
    <row r="423600"/>
    <row r="423601"/>
    <row r="423602"/>
    <row r="423603"/>
    <row r="423604"/>
    <row r="423605"/>
    <row r="423606"/>
    <row r="423607"/>
    <row r="423608"/>
    <row r="423609"/>
    <row r="423610"/>
    <row r="423611"/>
    <row r="423612"/>
    <row r="423613"/>
    <row r="423614"/>
    <row r="423615"/>
    <row r="423616"/>
    <row r="423617"/>
    <row r="423618"/>
    <row r="423619"/>
    <row r="423620"/>
    <row r="423621"/>
    <row r="423622"/>
    <row r="423623"/>
    <row r="423624"/>
    <row r="423625"/>
    <row r="423626"/>
    <row r="423627"/>
    <row r="423628"/>
    <row r="423629"/>
    <row r="423630"/>
    <row r="423631"/>
    <row r="423632"/>
    <row r="423633"/>
    <row r="423634"/>
    <row r="423635"/>
    <row r="423636"/>
    <row r="423637"/>
    <row r="423638"/>
    <row r="423639"/>
    <row r="423640"/>
    <row r="423641"/>
    <row r="423642"/>
    <row r="423643"/>
    <row r="423644"/>
    <row r="423645"/>
    <row r="423646"/>
    <row r="423647"/>
    <row r="423648"/>
    <row r="423649"/>
    <row r="423650"/>
    <row r="423651"/>
    <row r="423652"/>
    <row r="423653"/>
    <row r="423654"/>
    <row r="423655"/>
    <row r="423656"/>
    <row r="423657"/>
    <row r="423658"/>
    <row r="423659"/>
    <row r="423660"/>
    <row r="423661"/>
    <row r="423662"/>
    <row r="423663"/>
    <row r="423664"/>
    <row r="423665"/>
    <row r="423666"/>
    <row r="423667"/>
    <row r="423668"/>
    <row r="423669"/>
    <row r="423670"/>
    <row r="423671"/>
    <row r="423672"/>
    <row r="423673"/>
    <row r="423674"/>
    <row r="423675"/>
    <row r="423676"/>
    <row r="423677"/>
    <row r="423678"/>
    <row r="423679"/>
    <row r="423680"/>
    <row r="423681"/>
    <row r="423682"/>
    <row r="423683"/>
    <row r="423684"/>
    <row r="423685"/>
    <row r="423686"/>
    <row r="423687"/>
    <row r="423688"/>
    <row r="423689"/>
    <row r="423690"/>
    <row r="423691"/>
    <row r="423692"/>
    <row r="423693"/>
    <row r="423694"/>
    <row r="423695"/>
    <row r="423696"/>
    <row r="423697"/>
    <row r="423698"/>
    <row r="423699"/>
    <row r="423700"/>
    <row r="423701"/>
    <row r="423702"/>
    <row r="423703"/>
    <row r="423704"/>
    <row r="423705"/>
    <row r="423706"/>
    <row r="423707"/>
    <row r="423708"/>
    <row r="423709"/>
    <row r="423710"/>
    <row r="423711"/>
    <row r="423712"/>
    <row r="423713"/>
    <row r="423714"/>
    <row r="423715"/>
    <row r="423716"/>
    <row r="423717"/>
    <row r="423718"/>
    <row r="423719"/>
    <row r="423720"/>
    <row r="423721"/>
    <row r="423722"/>
    <row r="423723"/>
    <row r="423724"/>
    <row r="423725"/>
    <row r="423726"/>
    <row r="423727"/>
    <row r="423728"/>
    <row r="423729"/>
    <row r="423730"/>
    <row r="423731"/>
    <row r="423732"/>
    <row r="423733"/>
    <row r="423734"/>
    <row r="423735"/>
    <row r="423736"/>
    <row r="423737"/>
    <row r="423738"/>
    <row r="423739"/>
    <row r="423740"/>
    <row r="423741"/>
    <row r="423742"/>
    <row r="423743"/>
    <row r="423744"/>
    <row r="423745"/>
    <row r="423746"/>
    <row r="423747"/>
    <row r="423748"/>
    <row r="423749"/>
    <row r="423750"/>
    <row r="423751"/>
    <row r="423752"/>
    <row r="423753"/>
    <row r="423754"/>
    <row r="423755"/>
    <row r="423756"/>
    <row r="423757"/>
    <row r="423758"/>
    <row r="423759"/>
    <row r="423760"/>
    <row r="423761"/>
    <row r="423762"/>
    <row r="423763"/>
    <row r="423764"/>
    <row r="423765"/>
    <row r="423766"/>
    <row r="423767"/>
    <row r="423768"/>
    <row r="423769"/>
    <row r="423770"/>
    <row r="423771"/>
    <row r="423772"/>
    <row r="423773"/>
    <row r="423774"/>
    <row r="423775"/>
    <row r="423776"/>
    <row r="423777"/>
    <row r="423778"/>
    <row r="423779"/>
    <row r="423780"/>
    <row r="423781"/>
    <row r="423782"/>
    <row r="423783"/>
    <row r="423784"/>
    <row r="423785"/>
    <row r="423786"/>
    <row r="423787"/>
    <row r="423788"/>
    <row r="423789"/>
    <row r="423790"/>
    <row r="423791"/>
    <row r="423792"/>
    <row r="423793"/>
    <row r="423794"/>
    <row r="423795"/>
    <row r="423796"/>
    <row r="423797"/>
    <row r="423798"/>
    <row r="423799"/>
    <row r="423800"/>
    <row r="423801"/>
    <row r="423802"/>
    <row r="423803"/>
    <row r="423804"/>
    <row r="423805"/>
    <row r="423806"/>
    <row r="423807"/>
    <row r="423808"/>
    <row r="423809"/>
    <row r="423810"/>
    <row r="423811"/>
    <row r="423812"/>
    <row r="423813"/>
    <row r="423814"/>
    <row r="423815"/>
    <row r="423816"/>
    <row r="423817"/>
    <row r="423818"/>
    <row r="423819"/>
    <row r="423820"/>
    <row r="423821"/>
    <row r="423822"/>
    <row r="423823"/>
    <row r="423824"/>
    <row r="423825"/>
    <row r="423826"/>
    <row r="423827"/>
    <row r="423828"/>
    <row r="423829"/>
    <row r="423830"/>
    <row r="423831"/>
    <row r="423832"/>
    <row r="423833"/>
    <row r="423834"/>
    <row r="423835"/>
    <row r="423836"/>
    <row r="423837"/>
    <row r="423838"/>
    <row r="423839"/>
    <row r="423840"/>
    <row r="423841"/>
    <row r="423842"/>
    <row r="423843"/>
    <row r="423844"/>
    <row r="423845"/>
    <row r="423846"/>
    <row r="423847"/>
    <row r="423848"/>
    <row r="423849"/>
    <row r="423850"/>
    <row r="423851"/>
    <row r="423852"/>
    <row r="423853"/>
    <row r="423854"/>
    <row r="423855"/>
    <row r="423856"/>
    <row r="423857"/>
    <row r="423858"/>
    <row r="423859"/>
    <row r="423860"/>
    <row r="423861"/>
    <row r="423862"/>
    <row r="423863"/>
    <row r="423864"/>
    <row r="423865"/>
    <row r="423866"/>
    <row r="423867"/>
    <row r="423868"/>
    <row r="423869"/>
    <row r="423870"/>
    <row r="423871"/>
    <row r="423872"/>
    <row r="423873"/>
    <row r="423874"/>
    <row r="423875"/>
    <row r="423876"/>
    <row r="423877"/>
    <row r="423878"/>
    <row r="423879"/>
    <row r="423880"/>
    <row r="423881"/>
    <row r="423882"/>
    <row r="423883"/>
    <row r="423884"/>
    <row r="423885"/>
    <row r="423886"/>
    <row r="423887"/>
    <row r="423888"/>
    <row r="423889"/>
    <row r="423890"/>
    <row r="423891"/>
    <row r="423892"/>
    <row r="423893"/>
    <row r="423894"/>
    <row r="423895"/>
    <row r="423896"/>
    <row r="423897"/>
    <row r="423898"/>
    <row r="423899"/>
    <row r="423900"/>
    <row r="423901"/>
    <row r="423902"/>
    <row r="423903"/>
    <row r="423904"/>
    <row r="423905"/>
    <row r="423906"/>
    <row r="423907"/>
    <row r="423908"/>
    <row r="423909"/>
    <row r="423910"/>
    <row r="423911"/>
    <row r="423912"/>
    <row r="423913"/>
    <row r="423914"/>
    <row r="423915"/>
    <row r="423916"/>
    <row r="423917"/>
    <row r="423918"/>
    <row r="423919"/>
    <row r="423920"/>
    <row r="423921"/>
    <row r="423922"/>
    <row r="423923"/>
    <row r="423924"/>
    <row r="423925"/>
    <row r="423926"/>
    <row r="423927"/>
    <row r="423928"/>
    <row r="423929"/>
    <row r="423930"/>
    <row r="423931"/>
    <row r="423932"/>
    <row r="423933"/>
    <row r="423934"/>
    <row r="423935"/>
    <row r="423936"/>
    <row r="423937"/>
    <row r="423938"/>
    <row r="423939"/>
    <row r="423940"/>
    <row r="423941"/>
    <row r="423942"/>
    <row r="423943"/>
    <row r="423944"/>
    <row r="423945"/>
    <row r="423946"/>
    <row r="423947"/>
    <row r="423948"/>
    <row r="423949"/>
    <row r="423950"/>
    <row r="423951"/>
    <row r="423952"/>
    <row r="423953"/>
    <row r="423954"/>
    <row r="423955"/>
    <row r="423956"/>
    <row r="423957"/>
    <row r="423958"/>
    <row r="423959"/>
    <row r="423960"/>
    <row r="423961"/>
    <row r="423962"/>
    <row r="423963"/>
    <row r="423964"/>
    <row r="423965"/>
    <row r="423966"/>
    <row r="423967"/>
    <row r="423968"/>
    <row r="423969"/>
    <row r="423970"/>
    <row r="423971"/>
    <row r="423972"/>
    <row r="423973"/>
    <row r="423974"/>
    <row r="423975"/>
    <row r="423976"/>
    <row r="423977"/>
    <row r="423978"/>
    <row r="423979"/>
    <row r="423980"/>
    <row r="423981"/>
    <row r="423982"/>
    <row r="423983"/>
    <row r="423984"/>
    <row r="423985"/>
    <row r="423986"/>
    <row r="423987"/>
    <row r="423988"/>
    <row r="423989"/>
    <row r="423990"/>
    <row r="423991"/>
    <row r="423992"/>
    <row r="423993"/>
    <row r="423994"/>
    <row r="423995"/>
    <row r="423996"/>
    <row r="423997"/>
    <row r="423998"/>
    <row r="423999"/>
    <row r="424000"/>
    <row r="424001"/>
    <row r="424002"/>
    <row r="424003"/>
    <row r="424004"/>
    <row r="424005"/>
    <row r="424006"/>
    <row r="424007"/>
    <row r="424008"/>
    <row r="424009"/>
    <row r="424010"/>
    <row r="424011"/>
    <row r="424012"/>
    <row r="424013"/>
    <row r="424014"/>
    <row r="424015"/>
    <row r="424016"/>
    <row r="424017"/>
    <row r="424018"/>
    <row r="424019"/>
    <row r="424020"/>
    <row r="424021"/>
    <row r="424022"/>
    <row r="424023"/>
    <row r="424024"/>
    <row r="424025"/>
    <row r="424026"/>
    <row r="424027"/>
    <row r="424028"/>
    <row r="424029"/>
    <row r="424030"/>
    <row r="424031"/>
    <row r="424032"/>
    <row r="424033"/>
    <row r="424034"/>
    <row r="424035"/>
    <row r="424036"/>
    <row r="424037"/>
    <row r="424038"/>
    <row r="424039"/>
    <row r="424040"/>
    <row r="424041"/>
    <row r="424042"/>
    <row r="424043"/>
    <row r="424044"/>
    <row r="424045"/>
    <row r="424046"/>
    <row r="424047"/>
    <row r="424048"/>
    <row r="424049"/>
    <row r="424050"/>
    <row r="424051"/>
    <row r="424052"/>
    <row r="424053"/>
    <row r="424054"/>
    <row r="424055"/>
    <row r="424056"/>
    <row r="424057"/>
    <row r="424058"/>
    <row r="424059"/>
    <row r="424060"/>
    <row r="424061"/>
    <row r="424062"/>
    <row r="424063"/>
    <row r="424064"/>
    <row r="424065"/>
    <row r="424066"/>
    <row r="424067"/>
    <row r="424068"/>
    <row r="424069"/>
    <row r="424070"/>
    <row r="424071"/>
    <row r="424072"/>
    <row r="424073"/>
    <row r="424074"/>
    <row r="424075"/>
    <row r="424076"/>
    <row r="424077"/>
    <row r="424078"/>
    <row r="424079"/>
    <row r="424080"/>
    <row r="424081"/>
    <row r="424082"/>
    <row r="424083"/>
    <row r="424084"/>
    <row r="424085"/>
    <row r="424086"/>
    <row r="424087"/>
    <row r="424088"/>
    <row r="424089"/>
    <row r="424090"/>
    <row r="424091"/>
    <row r="424092"/>
    <row r="424093"/>
    <row r="424094"/>
    <row r="424095"/>
    <row r="424096"/>
    <row r="424097"/>
    <row r="424098"/>
    <row r="424099"/>
    <row r="424100"/>
    <row r="424101"/>
    <row r="424102"/>
    <row r="424103"/>
    <row r="424104"/>
    <row r="424105"/>
    <row r="424106"/>
    <row r="424107"/>
    <row r="424108"/>
    <row r="424109"/>
    <row r="424110"/>
    <row r="424111"/>
    <row r="424112"/>
    <row r="424113"/>
    <row r="424114"/>
    <row r="424115"/>
    <row r="424116"/>
    <row r="424117"/>
    <row r="424118"/>
    <row r="424119"/>
    <row r="424120"/>
    <row r="424121"/>
    <row r="424122"/>
    <row r="424123"/>
    <row r="424124"/>
    <row r="424125"/>
    <row r="424126"/>
    <row r="424127"/>
    <row r="424128"/>
    <row r="424129"/>
    <row r="424130"/>
    <row r="424131"/>
    <row r="424132"/>
    <row r="424133"/>
    <row r="424134"/>
    <row r="424135"/>
    <row r="424136"/>
    <row r="424137"/>
    <row r="424138"/>
    <row r="424139"/>
    <row r="424140"/>
    <row r="424141"/>
    <row r="424142"/>
    <row r="424143"/>
    <row r="424144"/>
    <row r="424145"/>
    <row r="424146"/>
    <row r="424147"/>
    <row r="424148"/>
    <row r="424149"/>
    <row r="424150"/>
    <row r="424151"/>
    <row r="424152"/>
    <row r="424153"/>
    <row r="424154"/>
    <row r="424155"/>
    <row r="424156"/>
    <row r="424157"/>
    <row r="424158"/>
    <row r="424159"/>
    <row r="424160"/>
    <row r="424161"/>
    <row r="424162"/>
    <row r="424163"/>
    <row r="424164"/>
    <row r="424165"/>
    <row r="424166"/>
    <row r="424167"/>
    <row r="424168"/>
    <row r="424169"/>
    <row r="424170"/>
    <row r="424171"/>
    <row r="424172"/>
    <row r="424173"/>
    <row r="424174"/>
    <row r="424175"/>
    <row r="424176"/>
    <row r="424177"/>
    <row r="424178"/>
    <row r="424179"/>
    <row r="424180"/>
    <row r="424181"/>
    <row r="424182"/>
    <row r="424183"/>
    <row r="424184"/>
    <row r="424185"/>
    <row r="424186"/>
    <row r="424187"/>
    <row r="424188"/>
    <row r="424189"/>
    <row r="424190"/>
    <row r="424191"/>
    <row r="424192"/>
    <row r="424193"/>
    <row r="424194"/>
    <row r="424195"/>
    <row r="424196"/>
    <row r="424197"/>
    <row r="424198"/>
    <row r="424199"/>
    <row r="424200"/>
    <row r="424201"/>
    <row r="424202"/>
    <row r="424203"/>
    <row r="424204"/>
    <row r="424205"/>
    <row r="424206"/>
    <row r="424207"/>
    <row r="424208"/>
    <row r="424209"/>
    <row r="424210"/>
    <row r="424211"/>
    <row r="424212"/>
    <row r="424213"/>
    <row r="424214"/>
    <row r="424215"/>
    <row r="424216"/>
    <row r="424217"/>
    <row r="424218"/>
    <row r="424219"/>
    <row r="424220"/>
    <row r="424221"/>
    <row r="424222"/>
    <row r="424223"/>
    <row r="424224"/>
    <row r="424225"/>
    <row r="424226"/>
    <row r="424227"/>
    <row r="424228"/>
    <row r="424229"/>
    <row r="424230"/>
    <row r="424231"/>
    <row r="424232"/>
    <row r="424233"/>
    <row r="424234"/>
    <row r="424235"/>
    <row r="424236"/>
    <row r="424237"/>
    <row r="424238"/>
    <row r="424239"/>
    <row r="424240"/>
    <row r="424241"/>
    <row r="424242"/>
    <row r="424243"/>
    <row r="424244"/>
    <row r="424245"/>
    <row r="424246"/>
    <row r="424247"/>
    <row r="424248"/>
    <row r="424249"/>
    <row r="424250"/>
    <row r="424251"/>
    <row r="424252"/>
    <row r="424253"/>
    <row r="424254"/>
    <row r="424255"/>
    <row r="424256"/>
    <row r="424257"/>
    <row r="424258"/>
    <row r="424259"/>
    <row r="424260"/>
    <row r="424261"/>
    <row r="424262"/>
    <row r="424263"/>
    <row r="424264"/>
    <row r="424265"/>
    <row r="424266"/>
    <row r="424267"/>
    <row r="424268"/>
    <row r="424269"/>
    <row r="424270"/>
    <row r="424271"/>
    <row r="424272"/>
    <row r="424273"/>
    <row r="424274"/>
    <row r="424275"/>
    <row r="424276"/>
    <row r="424277"/>
    <row r="424278"/>
    <row r="424279"/>
    <row r="424280"/>
    <row r="424281"/>
    <row r="424282"/>
    <row r="424283"/>
    <row r="424284"/>
    <row r="424285"/>
    <row r="424286"/>
    <row r="424287"/>
    <row r="424288"/>
    <row r="424289"/>
    <row r="424290"/>
    <row r="424291"/>
    <row r="424292"/>
    <row r="424293"/>
    <row r="424294"/>
    <row r="424295"/>
    <row r="424296"/>
    <row r="424297"/>
    <row r="424298"/>
    <row r="424299"/>
    <row r="424300"/>
    <row r="424301"/>
    <row r="424302"/>
    <row r="424303"/>
    <row r="424304"/>
    <row r="424305"/>
    <row r="424306"/>
    <row r="424307"/>
    <row r="424308"/>
    <row r="424309"/>
    <row r="424310"/>
    <row r="424311"/>
    <row r="424312"/>
    <row r="424313"/>
    <row r="424314"/>
    <row r="424315"/>
    <row r="424316"/>
    <row r="424317"/>
    <row r="424318"/>
    <row r="424319"/>
    <row r="424320"/>
    <row r="424321"/>
    <row r="424322"/>
    <row r="424323"/>
    <row r="424324"/>
    <row r="424325"/>
    <row r="424326"/>
    <row r="424327"/>
    <row r="424328"/>
    <row r="424329"/>
    <row r="424330"/>
    <row r="424331"/>
    <row r="424332"/>
    <row r="424333"/>
    <row r="424334"/>
    <row r="424335"/>
    <row r="424336"/>
    <row r="424337"/>
    <row r="424338"/>
    <row r="424339"/>
    <row r="424340"/>
    <row r="424341"/>
    <row r="424342"/>
    <row r="424343"/>
    <row r="424344"/>
    <row r="424345"/>
    <row r="424346"/>
    <row r="424347"/>
    <row r="424348"/>
    <row r="424349"/>
    <row r="424350"/>
    <row r="424351"/>
    <row r="424352"/>
    <row r="424353"/>
    <row r="424354"/>
    <row r="424355"/>
    <row r="424356"/>
    <row r="424357"/>
    <row r="424358"/>
    <row r="424359"/>
    <row r="424360"/>
    <row r="424361"/>
    <row r="424362"/>
    <row r="424363"/>
    <row r="424364"/>
    <row r="424365"/>
    <row r="424366"/>
    <row r="424367"/>
    <row r="424368"/>
    <row r="424369"/>
    <row r="424370"/>
    <row r="424371"/>
    <row r="424372"/>
    <row r="424373"/>
    <row r="424374"/>
    <row r="424375"/>
    <row r="424376"/>
    <row r="424377"/>
    <row r="424378"/>
    <row r="424379"/>
    <row r="424380"/>
    <row r="424381"/>
    <row r="424382"/>
    <row r="424383"/>
    <row r="424384"/>
    <row r="424385"/>
    <row r="424386"/>
    <row r="424387"/>
    <row r="424388"/>
    <row r="424389"/>
    <row r="424390"/>
    <row r="424391"/>
    <row r="424392"/>
    <row r="424393"/>
    <row r="424394"/>
    <row r="424395"/>
    <row r="424396"/>
    <row r="424397"/>
    <row r="424398"/>
    <row r="424399"/>
    <row r="424400"/>
    <row r="424401"/>
    <row r="424402"/>
    <row r="424403"/>
    <row r="424404"/>
    <row r="424405"/>
    <row r="424406"/>
    <row r="424407"/>
    <row r="424408"/>
    <row r="424409"/>
    <row r="424410"/>
    <row r="424411"/>
    <row r="424412"/>
    <row r="424413"/>
    <row r="424414"/>
    <row r="424415"/>
    <row r="424416"/>
    <row r="424417"/>
    <row r="424418"/>
    <row r="424419"/>
    <row r="424420"/>
    <row r="424421"/>
    <row r="424422"/>
    <row r="424423"/>
    <row r="424424"/>
    <row r="424425"/>
    <row r="424426"/>
    <row r="424427"/>
    <row r="424428"/>
    <row r="424429"/>
    <row r="424430"/>
    <row r="424431"/>
    <row r="424432"/>
    <row r="424433"/>
    <row r="424434"/>
    <row r="424435"/>
    <row r="424436"/>
    <row r="424437"/>
    <row r="424438"/>
    <row r="424439"/>
    <row r="424440"/>
    <row r="424441"/>
    <row r="424442"/>
    <row r="424443"/>
    <row r="424444"/>
    <row r="424445"/>
    <row r="424446"/>
    <row r="424447"/>
    <row r="424448"/>
    <row r="424449"/>
    <row r="424450"/>
    <row r="424451"/>
    <row r="424452"/>
    <row r="424453"/>
    <row r="424454"/>
    <row r="424455"/>
    <row r="424456"/>
    <row r="424457"/>
    <row r="424458"/>
    <row r="424459"/>
    <row r="424460"/>
    <row r="424461"/>
    <row r="424462"/>
    <row r="424463"/>
    <row r="424464"/>
    <row r="424465"/>
    <row r="424466"/>
    <row r="424467"/>
    <row r="424468"/>
    <row r="424469"/>
    <row r="424470"/>
    <row r="424471"/>
    <row r="424472"/>
    <row r="424473"/>
    <row r="424474"/>
    <row r="424475"/>
    <row r="424476"/>
    <row r="424477"/>
    <row r="424478"/>
    <row r="424479"/>
    <row r="424480"/>
    <row r="424481"/>
    <row r="424482"/>
    <row r="424483"/>
    <row r="424484"/>
    <row r="424485"/>
    <row r="424486"/>
    <row r="424487"/>
    <row r="424488"/>
    <row r="424489"/>
    <row r="424490"/>
    <row r="424491"/>
    <row r="424492"/>
    <row r="424493"/>
    <row r="424494"/>
    <row r="424495"/>
    <row r="424496"/>
    <row r="424497"/>
    <row r="424498"/>
    <row r="424499"/>
    <row r="424500"/>
    <row r="424501"/>
    <row r="424502"/>
    <row r="424503"/>
    <row r="424504"/>
    <row r="424505"/>
    <row r="424506"/>
    <row r="424507"/>
    <row r="424508"/>
    <row r="424509"/>
    <row r="424510"/>
    <row r="424511"/>
    <row r="424512"/>
    <row r="424513"/>
    <row r="424514"/>
    <row r="424515"/>
    <row r="424516"/>
    <row r="424517"/>
    <row r="424518"/>
    <row r="424519"/>
    <row r="424520"/>
    <row r="424521"/>
    <row r="424522"/>
    <row r="424523"/>
    <row r="424524"/>
    <row r="424525"/>
    <row r="424526"/>
    <row r="424527"/>
    <row r="424528"/>
    <row r="424529"/>
    <row r="424530"/>
    <row r="424531"/>
    <row r="424532"/>
    <row r="424533"/>
    <row r="424534"/>
    <row r="424535"/>
    <row r="424536"/>
    <row r="424537"/>
    <row r="424538"/>
    <row r="424539"/>
    <row r="424540"/>
    <row r="424541"/>
    <row r="424542"/>
    <row r="424543"/>
    <row r="424544"/>
    <row r="424545"/>
    <row r="424546"/>
    <row r="424547"/>
    <row r="424548"/>
    <row r="424549"/>
    <row r="424550"/>
    <row r="424551"/>
    <row r="424552"/>
    <row r="424553"/>
    <row r="424554"/>
    <row r="424555"/>
    <row r="424556"/>
    <row r="424557"/>
    <row r="424558"/>
    <row r="424559"/>
    <row r="424560"/>
    <row r="424561"/>
    <row r="424562"/>
    <row r="424563"/>
    <row r="424564"/>
    <row r="424565"/>
    <row r="424566"/>
    <row r="424567"/>
    <row r="424568"/>
    <row r="424569"/>
    <row r="424570"/>
    <row r="424571"/>
    <row r="424572"/>
    <row r="424573"/>
    <row r="424574"/>
    <row r="424575"/>
    <row r="424576"/>
    <row r="424577"/>
    <row r="424578"/>
    <row r="424579"/>
    <row r="424580"/>
    <row r="424581"/>
    <row r="424582"/>
    <row r="424583"/>
    <row r="424584"/>
    <row r="424585"/>
    <row r="424586"/>
    <row r="424587"/>
    <row r="424588"/>
    <row r="424589"/>
    <row r="424590"/>
    <row r="424591"/>
    <row r="424592"/>
    <row r="424593"/>
    <row r="424594"/>
    <row r="424595"/>
    <row r="424596"/>
    <row r="424597"/>
    <row r="424598"/>
    <row r="424599"/>
    <row r="424600"/>
    <row r="424601"/>
    <row r="424602"/>
    <row r="424603"/>
    <row r="424604"/>
    <row r="424605"/>
    <row r="424606"/>
    <row r="424607"/>
    <row r="424608"/>
    <row r="424609"/>
    <row r="424610"/>
    <row r="424611"/>
    <row r="424612"/>
    <row r="424613"/>
    <row r="424614"/>
    <row r="424615"/>
    <row r="424616"/>
    <row r="424617"/>
    <row r="424618"/>
    <row r="424619"/>
    <row r="424620"/>
    <row r="424621"/>
    <row r="424622"/>
    <row r="424623"/>
    <row r="424624"/>
    <row r="424625"/>
    <row r="424626"/>
    <row r="424627"/>
    <row r="424628"/>
    <row r="424629"/>
    <row r="424630"/>
    <row r="424631"/>
    <row r="424632"/>
    <row r="424633"/>
    <row r="424634"/>
    <row r="424635"/>
    <row r="424636"/>
    <row r="424637"/>
    <row r="424638"/>
    <row r="424639"/>
    <row r="424640"/>
    <row r="424641"/>
    <row r="424642"/>
    <row r="424643"/>
    <row r="424644"/>
    <row r="424645"/>
    <row r="424646"/>
    <row r="424647"/>
    <row r="424648"/>
    <row r="424649"/>
    <row r="424650"/>
    <row r="424651"/>
    <row r="424652"/>
    <row r="424653"/>
    <row r="424654"/>
    <row r="424655"/>
    <row r="424656"/>
    <row r="424657"/>
    <row r="424658"/>
    <row r="424659"/>
    <row r="424660"/>
    <row r="424661"/>
    <row r="424662"/>
    <row r="424663"/>
    <row r="424664"/>
    <row r="424665"/>
    <row r="424666"/>
    <row r="424667"/>
    <row r="424668"/>
    <row r="424669"/>
    <row r="424670"/>
    <row r="424671"/>
    <row r="424672"/>
    <row r="424673"/>
    <row r="424674"/>
    <row r="424675"/>
    <row r="424676"/>
    <row r="424677"/>
    <row r="424678"/>
    <row r="424679"/>
    <row r="424680"/>
    <row r="424681"/>
    <row r="424682"/>
    <row r="424683"/>
    <row r="424684"/>
    <row r="424685"/>
    <row r="424686"/>
    <row r="424687"/>
    <row r="424688"/>
    <row r="424689"/>
    <row r="424690"/>
    <row r="424691"/>
    <row r="424692"/>
    <row r="424693"/>
    <row r="424694"/>
    <row r="424695"/>
    <row r="424696"/>
    <row r="424697"/>
    <row r="424698"/>
    <row r="424699"/>
    <row r="424700"/>
    <row r="424701"/>
    <row r="424702"/>
    <row r="424703"/>
    <row r="424704"/>
    <row r="424705"/>
    <row r="424706"/>
    <row r="424707"/>
    <row r="424708"/>
    <row r="424709"/>
    <row r="424710"/>
    <row r="424711"/>
    <row r="424712"/>
    <row r="424713"/>
    <row r="424714"/>
    <row r="424715"/>
    <row r="424716"/>
    <row r="424717"/>
    <row r="424718"/>
    <row r="424719"/>
    <row r="424720"/>
    <row r="424721"/>
    <row r="424722"/>
    <row r="424723"/>
    <row r="424724"/>
    <row r="424725"/>
    <row r="424726"/>
    <row r="424727"/>
    <row r="424728"/>
    <row r="424729"/>
    <row r="424730"/>
    <row r="424731"/>
    <row r="424732"/>
    <row r="424733"/>
    <row r="424734"/>
    <row r="424735"/>
    <row r="424736"/>
    <row r="424737"/>
    <row r="424738"/>
    <row r="424739"/>
    <row r="424740"/>
    <row r="424741"/>
    <row r="424742"/>
    <row r="424743"/>
    <row r="424744"/>
    <row r="424745"/>
    <row r="424746"/>
    <row r="424747"/>
    <row r="424748"/>
    <row r="424749"/>
    <row r="424750"/>
    <row r="424751"/>
    <row r="424752"/>
    <row r="424753"/>
    <row r="424754"/>
    <row r="424755"/>
    <row r="424756"/>
    <row r="424757"/>
    <row r="424758"/>
    <row r="424759"/>
    <row r="424760"/>
    <row r="424761"/>
    <row r="424762"/>
    <row r="424763"/>
    <row r="424764"/>
    <row r="424765"/>
    <row r="424766"/>
    <row r="424767"/>
    <row r="424768"/>
    <row r="424769"/>
    <row r="424770"/>
    <row r="424771"/>
    <row r="424772"/>
    <row r="424773"/>
    <row r="424774"/>
    <row r="424775"/>
    <row r="424776"/>
    <row r="424777"/>
    <row r="424778"/>
    <row r="424779"/>
    <row r="424780"/>
    <row r="424781"/>
    <row r="424782"/>
    <row r="424783"/>
    <row r="424784"/>
    <row r="424785"/>
    <row r="424786"/>
    <row r="424787"/>
    <row r="424788"/>
    <row r="424789"/>
    <row r="424790"/>
    <row r="424791"/>
    <row r="424792"/>
    <row r="424793"/>
    <row r="424794"/>
    <row r="424795"/>
    <row r="424796"/>
    <row r="424797"/>
    <row r="424798"/>
    <row r="424799"/>
    <row r="424800"/>
    <row r="424801"/>
    <row r="424802"/>
    <row r="424803"/>
    <row r="424804"/>
    <row r="424805"/>
    <row r="424806"/>
    <row r="424807"/>
    <row r="424808"/>
    <row r="424809"/>
    <row r="424810"/>
    <row r="424811"/>
    <row r="424812"/>
    <row r="424813"/>
    <row r="424814"/>
    <row r="424815"/>
    <row r="424816"/>
    <row r="424817"/>
    <row r="424818"/>
    <row r="424819"/>
    <row r="424820"/>
    <row r="424821"/>
    <row r="424822"/>
    <row r="424823"/>
    <row r="424824"/>
    <row r="424825"/>
    <row r="424826"/>
    <row r="424827"/>
    <row r="424828"/>
    <row r="424829"/>
    <row r="424830"/>
    <row r="424831"/>
    <row r="424832"/>
    <row r="424833"/>
    <row r="424834"/>
    <row r="424835"/>
    <row r="424836"/>
    <row r="424837"/>
    <row r="424838"/>
    <row r="424839"/>
    <row r="424840"/>
    <row r="424841"/>
    <row r="424842"/>
    <row r="424843"/>
    <row r="424844"/>
    <row r="424845"/>
    <row r="424846"/>
    <row r="424847"/>
    <row r="424848"/>
    <row r="424849"/>
    <row r="424850"/>
    <row r="424851"/>
    <row r="424852"/>
    <row r="424853"/>
    <row r="424854"/>
    <row r="424855"/>
    <row r="424856"/>
    <row r="424857"/>
    <row r="424858"/>
    <row r="424859"/>
    <row r="424860"/>
    <row r="424861"/>
    <row r="424862"/>
    <row r="424863"/>
    <row r="424864"/>
    <row r="424865"/>
    <row r="424866"/>
    <row r="424867"/>
    <row r="424868"/>
    <row r="424869"/>
    <row r="424870"/>
    <row r="424871"/>
    <row r="424872"/>
    <row r="424873"/>
    <row r="424874"/>
    <row r="424875"/>
    <row r="424876"/>
    <row r="424877"/>
    <row r="424878"/>
    <row r="424879"/>
    <row r="424880"/>
    <row r="424881"/>
    <row r="424882"/>
    <row r="424883"/>
    <row r="424884"/>
    <row r="424885"/>
    <row r="424886"/>
    <row r="424887"/>
    <row r="424888"/>
    <row r="424889"/>
    <row r="424890"/>
    <row r="424891"/>
    <row r="424892"/>
    <row r="424893"/>
    <row r="424894"/>
    <row r="424895"/>
    <row r="424896"/>
    <row r="424897"/>
    <row r="424898"/>
    <row r="424899"/>
    <row r="424900"/>
    <row r="424901"/>
    <row r="424902"/>
    <row r="424903"/>
    <row r="424904"/>
    <row r="424905"/>
    <row r="424906"/>
    <row r="424907"/>
    <row r="424908"/>
    <row r="424909"/>
    <row r="424910"/>
    <row r="424911"/>
    <row r="424912"/>
    <row r="424913"/>
    <row r="424914"/>
    <row r="424915"/>
    <row r="424916"/>
    <row r="424917"/>
    <row r="424918"/>
    <row r="424919"/>
    <row r="424920"/>
    <row r="424921"/>
    <row r="424922"/>
    <row r="424923"/>
    <row r="424924"/>
    <row r="424925"/>
    <row r="424926"/>
    <row r="424927"/>
    <row r="424928"/>
    <row r="424929"/>
    <row r="424930"/>
    <row r="424931"/>
    <row r="424932"/>
    <row r="424933"/>
    <row r="424934"/>
    <row r="424935"/>
    <row r="424936"/>
    <row r="424937"/>
    <row r="424938"/>
    <row r="424939"/>
    <row r="424940"/>
    <row r="424941"/>
    <row r="424942"/>
    <row r="424943"/>
    <row r="424944"/>
    <row r="424945"/>
    <row r="424946"/>
    <row r="424947"/>
    <row r="424948"/>
    <row r="424949"/>
    <row r="424950"/>
    <row r="424951"/>
    <row r="424952"/>
    <row r="424953"/>
    <row r="424954"/>
    <row r="424955"/>
    <row r="424956"/>
    <row r="424957"/>
    <row r="424958"/>
    <row r="424959"/>
    <row r="424960"/>
    <row r="424961"/>
    <row r="424962"/>
    <row r="424963"/>
    <row r="424964"/>
    <row r="424965"/>
    <row r="424966"/>
    <row r="424967"/>
    <row r="424968"/>
    <row r="424969"/>
    <row r="424970"/>
    <row r="424971"/>
    <row r="424972"/>
    <row r="424973"/>
    <row r="424974"/>
    <row r="424975"/>
    <row r="424976"/>
    <row r="424977"/>
    <row r="424978"/>
    <row r="424979"/>
    <row r="424980"/>
    <row r="424981"/>
    <row r="424982"/>
    <row r="424983"/>
    <row r="424984"/>
    <row r="424985"/>
    <row r="424986"/>
    <row r="424987"/>
    <row r="424988"/>
    <row r="424989"/>
    <row r="424990"/>
    <row r="424991"/>
    <row r="424992"/>
    <row r="424993"/>
    <row r="424994"/>
    <row r="424995"/>
    <row r="424996"/>
    <row r="424997"/>
    <row r="424998"/>
    <row r="424999"/>
    <row r="425000"/>
    <row r="425001"/>
    <row r="425002"/>
    <row r="425003"/>
    <row r="425004"/>
    <row r="425005"/>
    <row r="425006"/>
    <row r="425007"/>
    <row r="425008"/>
    <row r="425009"/>
    <row r="425010"/>
    <row r="425011"/>
    <row r="425012"/>
    <row r="425013"/>
    <row r="425014"/>
    <row r="425015"/>
    <row r="425016"/>
    <row r="425017"/>
    <row r="425018"/>
    <row r="425019"/>
    <row r="425020"/>
    <row r="425021"/>
    <row r="425022"/>
    <row r="425023"/>
    <row r="425024"/>
    <row r="425025"/>
    <row r="425026"/>
    <row r="425027"/>
    <row r="425028"/>
    <row r="425029"/>
    <row r="425030"/>
    <row r="425031"/>
    <row r="425032"/>
    <row r="425033"/>
    <row r="425034"/>
    <row r="425035"/>
    <row r="425036"/>
    <row r="425037"/>
    <row r="425038"/>
    <row r="425039"/>
    <row r="425040"/>
    <row r="425041"/>
    <row r="425042"/>
    <row r="425043"/>
    <row r="425044"/>
    <row r="425045"/>
    <row r="425046"/>
    <row r="425047"/>
    <row r="425048"/>
    <row r="425049"/>
    <row r="425050"/>
    <row r="425051"/>
    <row r="425052"/>
    <row r="425053"/>
    <row r="425054"/>
    <row r="425055"/>
    <row r="425056"/>
    <row r="425057"/>
    <row r="425058"/>
    <row r="425059"/>
    <row r="425060"/>
    <row r="425061"/>
    <row r="425062"/>
    <row r="425063"/>
    <row r="425064"/>
    <row r="425065"/>
    <row r="425066"/>
    <row r="425067"/>
    <row r="425068"/>
    <row r="425069"/>
    <row r="425070"/>
    <row r="425071"/>
    <row r="425072"/>
    <row r="425073"/>
    <row r="425074"/>
    <row r="425075"/>
    <row r="425076"/>
    <row r="425077"/>
    <row r="425078"/>
    <row r="425079"/>
    <row r="425080"/>
    <row r="425081"/>
    <row r="425082"/>
    <row r="425083"/>
    <row r="425084"/>
    <row r="425085"/>
    <row r="425086"/>
    <row r="425087"/>
    <row r="425088"/>
    <row r="425089"/>
    <row r="425090"/>
    <row r="425091"/>
    <row r="425092"/>
    <row r="425093"/>
    <row r="425094"/>
    <row r="425095"/>
    <row r="425096"/>
    <row r="425097"/>
    <row r="425098"/>
    <row r="425099"/>
    <row r="425100"/>
    <row r="425101"/>
    <row r="425102"/>
    <row r="425103"/>
    <row r="425104"/>
    <row r="425105"/>
    <row r="425106"/>
    <row r="425107"/>
    <row r="425108"/>
    <row r="425109"/>
    <row r="425110"/>
    <row r="425111"/>
    <row r="425112"/>
    <row r="425113"/>
    <row r="425114"/>
    <row r="425115"/>
    <row r="425116"/>
    <row r="425117"/>
    <row r="425118"/>
    <row r="425119"/>
    <row r="425120"/>
    <row r="425121"/>
    <row r="425122"/>
    <row r="425123"/>
    <row r="425124"/>
    <row r="425125"/>
    <row r="425126"/>
    <row r="425127"/>
    <row r="425128"/>
    <row r="425129"/>
    <row r="425130"/>
    <row r="425131"/>
    <row r="425132"/>
    <row r="425133"/>
    <row r="425134"/>
    <row r="425135"/>
    <row r="425136"/>
    <row r="425137"/>
    <row r="425138"/>
    <row r="425139"/>
    <row r="425140"/>
    <row r="425141"/>
    <row r="425142"/>
    <row r="425143"/>
    <row r="425144"/>
    <row r="425145"/>
    <row r="425146"/>
    <row r="425147"/>
    <row r="425148"/>
    <row r="425149"/>
    <row r="425150"/>
    <row r="425151"/>
    <row r="425152"/>
    <row r="425153"/>
    <row r="425154"/>
    <row r="425155"/>
    <row r="425156"/>
    <row r="425157"/>
    <row r="425158"/>
    <row r="425159"/>
    <row r="425160"/>
    <row r="425161"/>
    <row r="425162"/>
    <row r="425163"/>
    <row r="425164"/>
    <row r="425165"/>
    <row r="425166"/>
    <row r="425167"/>
    <row r="425168"/>
    <row r="425169"/>
    <row r="425170"/>
    <row r="425171"/>
    <row r="425172"/>
    <row r="425173"/>
    <row r="425174"/>
    <row r="425175"/>
    <row r="425176"/>
    <row r="425177"/>
    <row r="425178"/>
    <row r="425179"/>
    <row r="425180"/>
    <row r="425181"/>
    <row r="425182"/>
    <row r="425183"/>
    <row r="425184"/>
    <row r="425185"/>
    <row r="425186"/>
    <row r="425187"/>
    <row r="425188"/>
    <row r="425189"/>
    <row r="425190"/>
    <row r="425191"/>
    <row r="425192"/>
    <row r="425193"/>
    <row r="425194"/>
    <row r="425195"/>
    <row r="425196"/>
    <row r="425197"/>
    <row r="425198"/>
    <row r="425199"/>
    <row r="425200"/>
    <row r="425201"/>
    <row r="425202"/>
    <row r="425203"/>
    <row r="425204"/>
    <row r="425205"/>
    <row r="425206"/>
    <row r="425207"/>
    <row r="425208"/>
    <row r="425209"/>
    <row r="425210"/>
    <row r="425211"/>
    <row r="425212"/>
    <row r="425213"/>
    <row r="425214"/>
    <row r="425215"/>
    <row r="425216"/>
    <row r="425217"/>
    <row r="425218"/>
    <row r="425219"/>
    <row r="425220"/>
    <row r="425221"/>
    <row r="425222"/>
    <row r="425223"/>
    <row r="425224"/>
    <row r="425225"/>
    <row r="425226"/>
    <row r="425227"/>
    <row r="425228"/>
    <row r="425229"/>
    <row r="425230"/>
    <row r="425231"/>
    <row r="425232"/>
    <row r="425233"/>
    <row r="425234"/>
    <row r="425235"/>
    <row r="425236"/>
    <row r="425237"/>
    <row r="425238"/>
    <row r="425239"/>
    <row r="425240"/>
    <row r="425241"/>
    <row r="425242"/>
    <row r="425243"/>
    <row r="425244"/>
    <row r="425245"/>
    <row r="425246"/>
    <row r="425247"/>
    <row r="425248"/>
    <row r="425249"/>
    <row r="425250"/>
    <row r="425251"/>
    <row r="425252"/>
    <row r="425253"/>
    <row r="425254"/>
    <row r="425255"/>
    <row r="425256"/>
    <row r="425257"/>
    <row r="425258"/>
    <row r="425259"/>
    <row r="425260"/>
    <row r="425261"/>
    <row r="425262"/>
    <row r="425263"/>
    <row r="425264"/>
    <row r="425265"/>
    <row r="425266"/>
    <row r="425267"/>
    <row r="425268"/>
    <row r="425269"/>
    <row r="425270"/>
    <row r="425271"/>
    <row r="425272"/>
    <row r="425273"/>
    <row r="425274"/>
    <row r="425275"/>
    <row r="425276"/>
    <row r="425277"/>
    <row r="425278"/>
    <row r="425279"/>
    <row r="425280"/>
    <row r="425281"/>
    <row r="425282"/>
    <row r="425283"/>
    <row r="425284"/>
    <row r="425285"/>
    <row r="425286"/>
    <row r="425287"/>
    <row r="425288"/>
    <row r="425289"/>
    <row r="425290"/>
    <row r="425291"/>
    <row r="425292"/>
    <row r="425293"/>
    <row r="425294"/>
    <row r="425295"/>
    <row r="425296"/>
    <row r="425297"/>
    <row r="425298"/>
    <row r="425299"/>
    <row r="425300"/>
    <row r="425301"/>
    <row r="425302"/>
    <row r="425303"/>
    <row r="425304"/>
    <row r="425305"/>
    <row r="425306"/>
    <row r="425307"/>
    <row r="425308"/>
    <row r="425309"/>
    <row r="425310"/>
    <row r="425311"/>
    <row r="425312"/>
    <row r="425313"/>
    <row r="425314"/>
    <row r="425315"/>
    <row r="425316"/>
    <row r="425317"/>
    <row r="425318"/>
    <row r="425319"/>
    <row r="425320"/>
    <row r="425321"/>
    <row r="425322"/>
    <row r="425323"/>
    <row r="425324"/>
    <row r="425325"/>
    <row r="425326"/>
    <row r="425327"/>
    <row r="425328"/>
    <row r="425329"/>
    <row r="425330"/>
    <row r="425331"/>
    <row r="425332"/>
    <row r="425333"/>
    <row r="425334"/>
    <row r="425335"/>
    <row r="425336"/>
    <row r="425337"/>
    <row r="425338"/>
    <row r="425339"/>
    <row r="425340"/>
    <row r="425341"/>
    <row r="425342"/>
    <row r="425343"/>
    <row r="425344"/>
    <row r="425345"/>
    <row r="425346"/>
    <row r="425347"/>
    <row r="425348"/>
    <row r="425349"/>
    <row r="425350"/>
    <row r="425351"/>
    <row r="425352"/>
    <row r="425353"/>
    <row r="425354"/>
    <row r="425355"/>
    <row r="425356"/>
    <row r="425357"/>
    <row r="425358"/>
    <row r="425359"/>
    <row r="425360"/>
    <row r="425361"/>
    <row r="425362"/>
    <row r="425363"/>
    <row r="425364"/>
    <row r="425365"/>
    <row r="425366"/>
    <row r="425367"/>
    <row r="425368"/>
    <row r="425369"/>
    <row r="425370"/>
    <row r="425371"/>
    <row r="425372"/>
    <row r="425373"/>
    <row r="425374"/>
    <row r="425375"/>
    <row r="425376"/>
    <row r="425377"/>
    <row r="425378"/>
    <row r="425379"/>
    <row r="425380"/>
    <row r="425381"/>
    <row r="425382"/>
    <row r="425383"/>
    <row r="425384"/>
    <row r="425385"/>
    <row r="425386"/>
    <row r="425387"/>
    <row r="425388"/>
    <row r="425389"/>
    <row r="425390"/>
    <row r="425391"/>
    <row r="425392"/>
    <row r="425393"/>
    <row r="425394"/>
    <row r="425395"/>
    <row r="425396"/>
    <row r="425397"/>
    <row r="425398"/>
    <row r="425399"/>
    <row r="425400"/>
    <row r="425401"/>
    <row r="425402"/>
    <row r="425403"/>
    <row r="425404"/>
    <row r="425405"/>
    <row r="425406"/>
    <row r="425407"/>
    <row r="425408"/>
    <row r="425409"/>
    <row r="425410"/>
    <row r="425411"/>
    <row r="425412"/>
    <row r="425413"/>
    <row r="425414"/>
    <row r="425415"/>
    <row r="425416"/>
    <row r="425417"/>
    <row r="425418"/>
    <row r="425419"/>
    <row r="425420"/>
    <row r="425421"/>
    <row r="425422"/>
    <row r="425423"/>
    <row r="425424"/>
    <row r="425425"/>
    <row r="425426"/>
    <row r="425427"/>
    <row r="425428"/>
    <row r="425429"/>
    <row r="425430"/>
    <row r="425431"/>
    <row r="425432"/>
    <row r="425433"/>
    <row r="425434"/>
    <row r="425435"/>
    <row r="425436"/>
    <row r="425437"/>
    <row r="425438"/>
    <row r="425439"/>
    <row r="425440"/>
    <row r="425441"/>
    <row r="425442"/>
    <row r="425443"/>
    <row r="425444"/>
    <row r="425445"/>
    <row r="425446"/>
    <row r="425447"/>
    <row r="425448"/>
    <row r="425449"/>
    <row r="425450"/>
    <row r="425451"/>
    <row r="425452"/>
    <row r="425453"/>
    <row r="425454"/>
    <row r="425455"/>
    <row r="425456"/>
    <row r="425457"/>
    <row r="425458"/>
    <row r="425459"/>
    <row r="425460"/>
    <row r="425461"/>
    <row r="425462"/>
    <row r="425463"/>
    <row r="425464"/>
    <row r="425465"/>
    <row r="425466"/>
    <row r="425467"/>
    <row r="425468"/>
    <row r="425469"/>
    <row r="425470"/>
    <row r="425471"/>
    <row r="425472"/>
    <row r="425473"/>
    <row r="425474"/>
    <row r="425475"/>
    <row r="425476"/>
    <row r="425477"/>
    <row r="425478"/>
    <row r="425479"/>
    <row r="425480"/>
    <row r="425481"/>
    <row r="425482"/>
    <row r="425483"/>
    <row r="425484"/>
    <row r="425485"/>
    <row r="425486"/>
    <row r="425487"/>
    <row r="425488"/>
    <row r="425489"/>
    <row r="425490"/>
    <row r="425491"/>
    <row r="425492"/>
    <row r="425493"/>
    <row r="425494"/>
    <row r="425495"/>
    <row r="425496"/>
    <row r="425497"/>
    <row r="425498"/>
    <row r="425499"/>
    <row r="425500"/>
    <row r="425501"/>
    <row r="425502"/>
    <row r="425503"/>
    <row r="425504"/>
    <row r="425505"/>
    <row r="425506"/>
    <row r="425507"/>
    <row r="425508"/>
    <row r="425509"/>
    <row r="425510"/>
    <row r="425511"/>
    <row r="425512"/>
    <row r="425513"/>
    <row r="425514"/>
    <row r="425515"/>
    <row r="425516"/>
    <row r="425517"/>
    <row r="425518"/>
    <row r="425519"/>
    <row r="425520"/>
    <row r="425521"/>
    <row r="425522"/>
    <row r="425523"/>
    <row r="425524"/>
    <row r="425525"/>
    <row r="425526"/>
    <row r="425527"/>
    <row r="425528"/>
    <row r="425529"/>
    <row r="425530"/>
    <row r="425531"/>
    <row r="425532"/>
    <row r="425533"/>
    <row r="425534"/>
    <row r="425535"/>
    <row r="425536"/>
    <row r="425537"/>
    <row r="425538"/>
    <row r="425539"/>
    <row r="425540"/>
    <row r="425541"/>
    <row r="425542"/>
    <row r="425543"/>
    <row r="425544"/>
    <row r="425545"/>
    <row r="425546"/>
    <row r="425547"/>
    <row r="425548"/>
    <row r="425549"/>
    <row r="425550"/>
    <row r="425551"/>
    <row r="425552"/>
    <row r="425553"/>
    <row r="425554"/>
    <row r="425555"/>
    <row r="425556"/>
    <row r="425557"/>
    <row r="425558"/>
    <row r="425559"/>
    <row r="425560"/>
    <row r="425561"/>
    <row r="425562"/>
    <row r="425563"/>
    <row r="425564"/>
    <row r="425565"/>
    <row r="425566"/>
    <row r="425567"/>
    <row r="425568"/>
    <row r="425569"/>
    <row r="425570"/>
    <row r="425571"/>
    <row r="425572"/>
    <row r="425573"/>
    <row r="425574"/>
    <row r="425575"/>
    <row r="425576"/>
    <row r="425577"/>
    <row r="425578"/>
    <row r="425579"/>
    <row r="425580"/>
    <row r="425581"/>
    <row r="425582"/>
    <row r="425583"/>
    <row r="425584"/>
    <row r="425585"/>
    <row r="425586"/>
    <row r="425587"/>
    <row r="425588"/>
    <row r="425589"/>
    <row r="425590"/>
    <row r="425591"/>
    <row r="425592"/>
    <row r="425593"/>
    <row r="425594"/>
    <row r="425595"/>
    <row r="425596"/>
    <row r="425597"/>
    <row r="425598"/>
    <row r="425599"/>
    <row r="425600"/>
    <row r="425601"/>
    <row r="425602"/>
    <row r="425603"/>
    <row r="425604"/>
    <row r="425605"/>
    <row r="425606"/>
    <row r="425607"/>
    <row r="425608"/>
    <row r="425609"/>
    <row r="425610"/>
    <row r="425611"/>
    <row r="425612"/>
    <row r="425613"/>
    <row r="425614"/>
    <row r="425615"/>
    <row r="425616"/>
    <row r="425617"/>
    <row r="425618"/>
    <row r="425619"/>
    <row r="425620"/>
    <row r="425621"/>
    <row r="425622"/>
    <row r="425623"/>
    <row r="425624"/>
    <row r="425625"/>
    <row r="425626"/>
    <row r="425627"/>
    <row r="425628"/>
    <row r="425629"/>
    <row r="425630"/>
    <row r="425631"/>
    <row r="425632"/>
    <row r="425633"/>
    <row r="425634"/>
    <row r="425635"/>
    <row r="425636"/>
    <row r="425637"/>
    <row r="425638"/>
    <row r="425639"/>
    <row r="425640"/>
    <row r="425641"/>
    <row r="425642"/>
    <row r="425643"/>
    <row r="425644"/>
    <row r="425645"/>
    <row r="425646"/>
    <row r="425647"/>
    <row r="425648"/>
    <row r="425649"/>
    <row r="425650"/>
    <row r="425651"/>
    <row r="425652"/>
    <row r="425653"/>
    <row r="425654"/>
    <row r="425655"/>
    <row r="425656"/>
    <row r="425657"/>
    <row r="425658"/>
    <row r="425659"/>
    <row r="425660"/>
    <row r="425661"/>
    <row r="425662"/>
    <row r="425663"/>
    <row r="425664"/>
    <row r="425665"/>
    <row r="425666"/>
    <row r="425667"/>
    <row r="425668"/>
    <row r="425669"/>
    <row r="425670"/>
    <row r="425671"/>
    <row r="425672"/>
    <row r="425673"/>
    <row r="425674"/>
    <row r="425675"/>
    <row r="425676"/>
    <row r="425677"/>
    <row r="425678"/>
    <row r="425679"/>
    <row r="425680"/>
    <row r="425681"/>
    <row r="425682"/>
    <row r="425683"/>
    <row r="425684"/>
    <row r="425685"/>
    <row r="425686"/>
    <row r="425687"/>
    <row r="425688"/>
    <row r="425689"/>
    <row r="425690"/>
    <row r="425691"/>
    <row r="425692"/>
    <row r="425693"/>
    <row r="425694"/>
    <row r="425695"/>
    <row r="425696"/>
    <row r="425697"/>
    <row r="425698"/>
    <row r="425699"/>
    <row r="425700"/>
    <row r="425701"/>
    <row r="425702"/>
    <row r="425703"/>
    <row r="425704"/>
    <row r="425705"/>
    <row r="425706"/>
    <row r="425707"/>
    <row r="425708"/>
    <row r="425709"/>
    <row r="425710"/>
    <row r="425711"/>
    <row r="425712"/>
    <row r="425713"/>
    <row r="425714"/>
    <row r="425715"/>
    <row r="425716"/>
    <row r="425717"/>
    <row r="425718"/>
    <row r="425719"/>
    <row r="425720"/>
    <row r="425721"/>
    <row r="425722"/>
    <row r="425723"/>
    <row r="425724"/>
    <row r="425725"/>
    <row r="425726"/>
    <row r="425727"/>
    <row r="425728"/>
    <row r="425729"/>
    <row r="425730"/>
    <row r="425731"/>
    <row r="425732"/>
    <row r="425733"/>
    <row r="425734"/>
    <row r="425735"/>
    <row r="425736"/>
    <row r="425737"/>
    <row r="425738"/>
    <row r="425739"/>
    <row r="425740"/>
    <row r="425741"/>
    <row r="425742"/>
    <row r="425743"/>
    <row r="425744"/>
    <row r="425745"/>
    <row r="425746"/>
    <row r="425747"/>
    <row r="425748"/>
    <row r="425749"/>
    <row r="425750"/>
    <row r="425751"/>
    <row r="425752"/>
    <row r="425753"/>
    <row r="425754"/>
    <row r="425755"/>
    <row r="425756"/>
    <row r="425757"/>
    <row r="425758"/>
    <row r="425759"/>
    <row r="425760"/>
    <row r="425761"/>
    <row r="425762"/>
    <row r="425763"/>
    <row r="425764"/>
    <row r="425765"/>
    <row r="425766"/>
    <row r="425767"/>
    <row r="425768"/>
    <row r="425769"/>
    <row r="425770"/>
    <row r="425771"/>
    <row r="425772"/>
    <row r="425773"/>
    <row r="425774"/>
    <row r="425775"/>
    <row r="425776"/>
    <row r="425777"/>
    <row r="425778"/>
    <row r="425779"/>
    <row r="425780"/>
    <row r="425781"/>
    <row r="425782"/>
    <row r="425783"/>
    <row r="425784"/>
    <row r="425785"/>
    <row r="425786"/>
    <row r="425787"/>
    <row r="425788"/>
    <row r="425789"/>
    <row r="425790"/>
    <row r="425791"/>
    <row r="425792"/>
    <row r="425793"/>
    <row r="425794"/>
    <row r="425795"/>
    <row r="425796"/>
    <row r="425797"/>
    <row r="425798"/>
    <row r="425799"/>
    <row r="425800"/>
    <row r="425801"/>
    <row r="425802"/>
    <row r="425803"/>
    <row r="425804"/>
    <row r="425805"/>
    <row r="425806"/>
    <row r="425807"/>
    <row r="425808"/>
    <row r="425809"/>
    <row r="425810"/>
    <row r="425811"/>
    <row r="425812"/>
    <row r="425813"/>
    <row r="425814"/>
    <row r="425815"/>
    <row r="425816"/>
    <row r="425817"/>
    <row r="425818"/>
    <row r="425819"/>
    <row r="425820"/>
    <row r="425821"/>
    <row r="425822"/>
    <row r="425823"/>
    <row r="425824"/>
    <row r="425825"/>
    <row r="425826"/>
    <row r="425827"/>
    <row r="425828"/>
    <row r="425829"/>
    <row r="425830"/>
    <row r="425831"/>
    <row r="425832"/>
    <row r="425833"/>
    <row r="425834"/>
    <row r="425835"/>
    <row r="425836"/>
    <row r="425837"/>
    <row r="425838"/>
    <row r="425839"/>
    <row r="425840"/>
    <row r="425841"/>
    <row r="425842"/>
    <row r="425843"/>
    <row r="425844"/>
    <row r="425845"/>
    <row r="425846"/>
    <row r="425847"/>
    <row r="425848"/>
    <row r="425849"/>
    <row r="425850"/>
    <row r="425851"/>
    <row r="425852"/>
    <row r="425853"/>
    <row r="425854"/>
    <row r="425855"/>
    <row r="425856"/>
    <row r="425857"/>
    <row r="425858"/>
    <row r="425859"/>
    <row r="425860"/>
    <row r="425861"/>
    <row r="425862"/>
    <row r="425863"/>
    <row r="425864"/>
    <row r="425865"/>
    <row r="425866"/>
    <row r="425867"/>
    <row r="425868"/>
    <row r="425869"/>
    <row r="425870"/>
    <row r="425871"/>
    <row r="425872"/>
    <row r="425873"/>
    <row r="425874"/>
    <row r="425875"/>
    <row r="425876"/>
    <row r="425877"/>
    <row r="425878"/>
    <row r="425879"/>
    <row r="425880"/>
    <row r="425881"/>
    <row r="425882"/>
    <row r="425883"/>
    <row r="425884"/>
    <row r="425885"/>
    <row r="425886"/>
    <row r="425887"/>
    <row r="425888"/>
    <row r="425889"/>
    <row r="425890"/>
    <row r="425891"/>
    <row r="425892"/>
    <row r="425893"/>
    <row r="425894"/>
    <row r="425895"/>
    <row r="425896"/>
    <row r="425897"/>
    <row r="425898"/>
    <row r="425899"/>
    <row r="425900"/>
    <row r="425901"/>
    <row r="425902"/>
    <row r="425903"/>
    <row r="425904"/>
    <row r="425905"/>
    <row r="425906"/>
    <row r="425907"/>
    <row r="425908"/>
    <row r="425909"/>
    <row r="425910"/>
    <row r="425911"/>
    <row r="425912"/>
    <row r="425913"/>
    <row r="425914"/>
    <row r="425915"/>
    <row r="425916"/>
    <row r="425917"/>
    <row r="425918"/>
    <row r="425919"/>
    <row r="425920"/>
    <row r="425921"/>
    <row r="425922"/>
    <row r="425923"/>
    <row r="425924"/>
    <row r="425925"/>
    <row r="425926"/>
    <row r="425927"/>
    <row r="425928"/>
    <row r="425929"/>
    <row r="425930"/>
    <row r="425931"/>
    <row r="425932"/>
    <row r="425933"/>
    <row r="425934"/>
    <row r="425935"/>
    <row r="425936"/>
    <row r="425937"/>
    <row r="425938"/>
    <row r="425939"/>
    <row r="425940"/>
    <row r="425941"/>
    <row r="425942"/>
    <row r="425943"/>
    <row r="425944"/>
    <row r="425945"/>
    <row r="425946"/>
    <row r="425947"/>
    <row r="425948"/>
    <row r="425949"/>
    <row r="425950"/>
    <row r="425951"/>
    <row r="425952"/>
    <row r="425953"/>
    <row r="425954"/>
    <row r="425955"/>
    <row r="425956"/>
    <row r="425957"/>
    <row r="425958"/>
    <row r="425959"/>
    <row r="425960"/>
    <row r="425961"/>
    <row r="425962"/>
    <row r="425963"/>
    <row r="425964"/>
    <row r="425965"/>
    <row r="425966"/>
    <row r="425967"/>
    <row r="425968"/>
    <row r="425969"/>
    <row r="425970"/>
    <row r="425971"/>
    <row r="425972"/>
    <row r="425973"/>
    <row r="425974"/>
    <row r="425975"/>
    <row r="425976"/>
    <row r="425977"/>
    <row r="425978"/>
    <row r="425979"/>
    <row r="425980"/>
    <row r="425981"/>
    <row r="425982"/>
    <row r="425983"/>
    <row r="425984"/>
    <row r="425985"/>
    <row r="425986"/>
    <row r="425987"/>
    <row r="425988"/>
    <row r="425989"/>
    <row r="425990"/>
    <row r="425991"/>
    <row r="425992"/>
    <row r="425993"/>
    <row r="425994"/>
    <row r="425995"/>
    <row r="425996"/>
    <row r="425997"/>
    <row r="425998"/>
    <row r="425999"/>
    <row r="426000"/>
    <row r="426001"/>
    <row r="426002"/>
    <row r="426003"/>
    <row r="426004"/>
    <row r="426005"/>
    <row r="426006"/>
    <row r="426007"/>
    <row r="426008"/>
    <row r="426009"/>
    <row r="426010"/>
    <row r="426011"/>
    <row r="426012"/>
    <row r="426013"/>
    <row r="426014"/>
    <row r="426015"/>
    <row r="426016"/>
    <row r="426017"/>
    <row r="426018"/>
    <row r="426019"/>
    <row r="426020"/>
    <row r="426021"/>
    <row r="426022"/>
    <row r="426023"/>
    <row r="426024"/>
    <row r="426025"/>
    <row r="426026"/>
    <row r="426027"/>
    <row r="426028"/>
    <row r="426029"/>
    <row r="426030"/>
    <row r="426031"/>
    <row r="426032"/>
    <row r="426033"/>
    <row r="426034"/>
    <row r="426035"/>
    <row r="426036"/>
    <row r="426037"/>
    <row r="426038"/>
    <row r="426039"/>
    <row r="426040"/>
    <row r="426041"/>
    <row r="426042"/>
    <row r="426043"/>
    <row r="426044"/>
    <row r="426045"/>
    <row r="426046"/>
    <row r="426047"/>
    <row r="426048"/>
    <row r="426049"/>
    <row r="426050"/>
    <row r="426051"/>
    <row r="426052"/>
    <row r="426053"/>
    <row r="426054"/>
    <row r="426055"/>
    <row r="426056"/>
    <row r="426057"/>
    <row r="426058"/>
    <row r="426059"/>
    <row r="426060"/>
    <row r="426061"/>
    <row r="426062"/>
    <row r="426063"/>
    <row r="426064"/>
    <row r="426065"/>
    <row r="426066"/>
    <row r="426067"/>
    <row r="426068"/>
    <row r="426069"/>
    <row r="426070"/>
    <row r="426071"/>
    <row r="426072"/>
    <row r="426073"/>
    <row r="426074"/>
    <row r="426075"/>
    <row r="426076"/>
    <row r="426077"/>
    <row r="426078"/>
    <row r="426079"/>
    <row r="426080"/>
    <row r="426081"/>
    <row r="426082"/>
    <row r="426083"/>
    <row r="426084"/>
    <row r="426085"/>
    <row r="426086"/>
    <row r="426087"/>
    <row r="426088"/>
    <row r="426089"/>
    <row r="426090"/>
    <row r="426091"/>
    <row r="426092"/>
    <row r="426093"/>
    <row r="426094"/>
    <row r="426095"/>
    <row r="426096"/>
    <row r="426097"/>
    <row r="426098"/>
    <row r="426099"/>
    <row r="426100"/>
    <row r="426101"/>
    <row r="426102"/>
    <row r="426103"/>
    <row r="426104"/>
    <row r="426105"/>
    <row r="426106"/>
    <row r="426107"/>
    <row r="426108"/>
    <row r="426109"/>
    <row r="426110"/>
    <row r="426111"/>
    <row r="426112"/>
    <row r="426113"/>
    <row r="426114"/>
    <row r="426115"/>
    <row r="426116"/>
    <row r="426117"/>
    <row r="426118"/>
    <row r="426119"/>
    <row r="426120"/>
    <row r="426121"/>
    <row r="426122"/>
    <row r="426123"/>
    <row r="426124"/>
    <row r="426125"/>
    <row r="426126"/>
    <row r="426127"/>
    <row r="426128"/>
    <row r="426129"/>
    <row r="426130"/>
    <row r="426131"/>
    <row r="426132"/>
    <row r="426133"/>
    <row r="426134"/>
    <row r="426135"/>
    <row r="426136"/>
    <row r="426137"/>
    <row r="426138"/>
    <row r="426139"/>
    <row r="426140"/>
    <row r="426141"/>
    <row r="426142"/>
    <row r="426143"/>
    <row r="426144"/>
    <row r="426145"/>
    <row r="426146"/>
    <row r="426147"/>
    <row r="426148"/>
    <row r="426149"/>
    <row r="426150"/>
    <row r="426151"/>
    <row r="426152"/>
    <row r="426153"/>
    <row r="426154"/>
    <row r="426155"/>
    <row r="426156"/>
    <row r="426157"/>
    <row r="426158"/>
    <row r="426159"/>
    <row r="426160"/>
    <row r="426161"/>
    <row r="426162"/>
    <row r="426163"/>
    <row r="426164"/>
    <row r="426165"/>
    <row r="426166"/>
    <row r="426167"/>
    <row r="426168"/>
    <row r="426169"/>
    <row r="426170"/>
    <row r="426171"/>
    <row r="426172"/>
    <row r="426173"/>
    <row r="426174"/>
    <row r="426175"/>
    <row r="426176"/>
    <row r="426177"/>
    <row r="426178"/>
    <row r="426179"/>
    <row r="426180"/>
    <row r="426181"/>
    <row r="426182"/>
    <row r="426183"/>
    <row r="426184"/>
    <row r="426185"/>
    <row r="426186"/>
    <row r="426187"/>
    <row r="426188"/>
    <row r="426189"/>
    <row r="426190"/>
    <row r="426191"/>
    <row r="426192"/>
    <row r="426193"/>
    <row r="426194"/>
    <row r="426195"/>
    <row r="426196"/>
    <row r="426197"/>
    <row r="426198"/>
    <row r="426199"/>
    <row r="426200"/>
    <row r="426201"/>
    <row r="426202"/>
    <row r="426203"/>
    <row r="426204"/>
    <row r="426205"/>
    <row r="426206"/>
    <row r="426207"/>
    <row r="426208"/>
    <row r="426209"/>
    <row r="426210"/>
    <row r="426211"/>
    <row r="426212"/>
    <row r="426213"/>
    <row r="426214"/>
    <row r="426215"/>
    <row r="426216"/>
    <row r="426217"/>
    <row r="426218"/>
    <row r="426219"/>
    <row r="426220"/>
    <row r="426221"/>
    <row r="426222"/>
    <row r="426223"/>
    <row r="426224"/>
    <row r="426225"/>
    <row r="426226"/>
    <row r="426227"/>
    <row r="426228"/>
    <row r="426229"/>
    <row r="426230"/>
    <row r="426231"/>
    <row r="426232"/>
    <row r="426233"/>
    <row r="426234"/>
    <row r="426235"/>
    <row r="426236"/>
    <row r="426237"/>
    <row r="426238"/>
    <row r="426239"/>
    <row r="426240"/>
    <row r="426241"/>
    <row r="426242"/>
    <row r="426243"/>
    <row r="426244"/>
    <row r="426245"/>
    <row r="426246"/>
    <row r="426247"/>
    <row r="426248"/>
    <row r="426249"/>
    <row r="426250"/>
    <row r="426251"/>
    <row r="426252"/>
    <row r="426253"/>
    <row r="426254"/>
    <row r="426255"/>
    <row r="426256"/>
    <row r="426257"/>
    <row r="426258"/>
    <row r="426259"/>
    <row r="426260"/>
    <row r="426261"/>
    <row r="426262"/>
    <row r="426263"/>
    <row r="426264"/>
    <row r="426265"/>
    <row r="426266"/>
    <row r="426267"/>
    <row r="426268"/>
    <row r="426269"/>
    <row r="426270"/>
    <row r="426271"/>
    <row r="426272"/>
    <row r="426273"/>
    <row r="426274"/>
    <row r="426275"/>
    <row r="426276"/>
    <row r="426277"/>
    <row r="426278"/>
    <row r="426279"/>
    <row r="426280"/>
    <row r="426281"/>
    <row r="426282"/>
    <row r="426283"/>
    <row r="426284"/>
    <row r="426285"/>
    <row r="426286"/>
    <row r="426287"/>
    <row r="426288"/>
    <row r="426289"/>
    <row r="426290"/>
    <row r="426291"/>
    <row r="426292"/>
    <row r="426293"/>
    <row r="426294"/>
    <row r="426295"/>
    <row r="426296"/>
    <row r="426297"/>
    <row r="426298"/>
    <row r="426299"/>
    <row r="426300"/>
    <row r="426301"/>
    <row r="426302"/>
    <row r="426303"/>
    <row r="426304"/>
    <row r="426305"/>
    <row r="426306"/>
    <row r="426307"/>
    <row r="426308"/>
    <row r="426309"/>
    <row r="426310"/>
    <row r="426311"/>
    <row r="426312"/>
    <row r="426313"/>
    <row r="426314"/>
    <row r="426315"/>
    <row r="426316"/>
    <row r="426317"/>
    <row r="426318"/>
    <row r="426319"/>
    <row r="426320"/>
    <row r="426321"/>
    <row r="426322"/>
    <row r="426323"/>
    <row r="426324"/>
    <row r="426325"/>
    <row r="426326"/>
    <row r="426327"/>
    <row r="426328"/>
    <row r="426329"/>
    <row r="426330"/>
    <row r="426331"/>
    <row r="426332"/>
    <row r="426333"/>
    <row r="426334"/>
    <row r="426335"/>
    <row r="426336"/>
    <row r="426337"/>
    <row r="426338"/>
    <row r="426339"/>
    <row r="426340"/>
    <row r="426341"/>
    <row r="426342"/>
    <row r="426343"/>
    <row r="426344"/>
    <row r="426345"/>
    <row r="426346"/>
    <row r="426347"/>
    <row r="426348"/>
    <row r="426349"/>
    <row r="426350"/>
    <row r="426351"/>
    <row r="426352"/>
    <row r="426353"/>
    <row r="426354"/>
    <row r="426355"/>
    <row r="426356"/>
    <row r="426357"/>
    <row r="426358"/>
    <row r="426359"/>
    <row r="426360"/>
    <row r="426361"/>
    <row r="426362"/>
    <row r="426363"/>
    <row r="426364"/>
    <row r="426365"/>
    <row r="426366"/>
    <row r="426367"/>
    <row r="426368"/>
    <row r="426369"/>
    <row r="426370"/>
    <row r="426371"/>
    <row r="426372"/>
    <row r="426373"/>
    <row r="426374"/>
    <row r="426375"/>
    <row r="426376"/>
    <row r="426377"/>
    <row r="426378"/>
    <row r="426379"/>
    <row r="426380"/>
    <row r="426381"/>
    <row r="426382"/>
    <row r="426383"/>
    <row r="426384"/>
    <row r="426385"/>
    <row r="426386"/>
    <row r="426387"/>
    <row r="426388"/>
    <row r="426389"/>
    <row r="426390"/>
    <row r="426391"/>
    <row r="426392"/>
    <row r="426393"/>
    <row r="426394"/>
    <row r="426395"/>
    <row r="426396"/>
    <row r="426397"/>
    <row r="426398"/>
    <row r="426399"/>
    <row r="426400"/>
    <row r="426401"/>
    <row r="426402"/>
    <row r="426403"/>
    <row r="426404"/>
    <row r="426405"/>
    <row r="426406"/>
    <row r="426407"/>
    <row r="426408"/>
    <row r="426409"/>
    <row r="426410"/>
    <row r="426411"/>
    <row r="426412"/>
    <row r="426413"/>
    <row r="426414"/>
    <row r="426415"/>
    <row r="426416"/>
    <row r="426417"/>
    <row r="426418"/>
    <row r="426419"/>
    <row r="426420"/>
    <row r="426421"/>
    <row r="426422"/>
    <row r="426423"/>
    <row r="426424"/>
    <row r="426425"/>
    <row r="426426"/>
    <row r="426427"/>
    <row r="426428"/>
    <row r="426429"/>
    <row r="426430"/>
    <row r="426431"/>
    <row r="426432"/>
    <row r="426433"/>
    <row r="426434"/>
    <row r="426435"/>
    <row r="426436"/>
    <row r="426437"/>
    <row r="426438"/>
    <row r="426439"/>
    <row r="426440"/>
    <row r="426441"/>
    <row r="426442"/>
    <row r="426443"/>
    <row r="426444"/>
    <row r="426445"/>
    <row r="426446"/>
    <row r="426447"/>
    <row r="426448"/>
    <row r="426449"/>
    <row r="426450"/>
    <row r="426451"/>
    <row r="426452"/>
    <row r="426453"/>
    <row r="426454"/>
    <row r="426455"/>
    <row r="426456"/>
    <row r="426457"/>
    <row r="426458"/>
    <row r="426459"/>
    <row r="426460"/>
    <row r="426461"/>
    <row r="426462"/>
    <row r="426463"/>
    <row r="426464"/>
    <row r="426465"/>
    <row r="426466"/>
    <row r="426467"/>
    <row r="426468"/>
    <row r="426469"/>
    <row r="426470"/>
    <row r="426471"/>
    <row r="426472"/>
    <row r="426473"/>
    <row r="426474"/>
    <row r="426475"/>
    <row r="426476"/>
    <row r="426477"/>
    <row r="426478"/>
    <row r="426479"/>
    <row r="426480"/>
    <row r="426481"/>
    <row r="426482"/>
    <row r="426483"/>
    <row r="426484"/>
    <row r="426485"/>
    <row r="426486"/>
    <row r="426487"/>
    <row r="426488"/>
    <row r="426489"/>
    <row r="426490"/>
    <row r="426491"/>
    <row r="426492"/>
    <row r="426493"/>
    <row r="426494"/>
    <row r="426495"/>
    <row r="426496"/>
    <row r="426497"/>
    <row r="426498"/>
    <row r="426499"/>
    <row r="426500"/>
    <row r="426501"/>
    <row r="426502"/>
    <row r="426503"/>
    <row r="426504"/>
    <row r="426505"/>
    <row r="426506"/>
    <row r="426507"/>
    <row r="426508"/>
    <row r="426509"/>
    <row r="426510"/>
    <row r="426511"/>
    <row r="426512"/>
    <row r="426513"/>
    <row r="426514"/>
    <row r="426515"/>
    <row r="426516"/>
    <row r="426517"/>
    <row r="426518"/>
    <row r="426519"/>
    <row r="426520"/>
    <row r="426521"/>
    <row r="426522"/>
    <row r="426523"/>
    <row r="426524"/>
    <row r="426525"/>
    <row r="426526"/>
    <row r="426527"/>
    <row r="426528"/>
    <row r="426529"/>
    <row r="426530"/>
    <row r="426531"/>
    <row r="426532"/>
    <row r="426533"/>
    <row r="426534"/>
    <row r="426535"/>
    <row r="426536"/>
    <row r="426537"/>
    <row r="426538"/>
    <row r="426539"/>
    <row r="426540"/>
    <row r="426541"/>
    <row r="426542"/>
    <row r="426543"/>
    <row r="426544"/>
    <row r="426545"/>
    <row r="426546"/>
    <row r="426547"/>
    <row r="426548"/>
    <row r="426549"/>
    <row r="426550"/>
    <row r="426551"/>
    <row r="426552"/>
    <row r="426553"/>
    <row r="426554"/>
    <row r="426555"/>
    <row r="426556"/>
    <row r="426557"/>
    <row r="426558"/>
    <row r="426559"/>
    <row r="426560"/>
    <row r="426561"/>
    <row r="426562"/>
    <row r="426563"/>
    <row r="426564"/>
    <row r="426565"/>
    <row r="426566"/>
    <row r="426567"/>
    <row r="426568"/>
    <row r="426569"/>
    <row r="426570"/>
    <row r="426571"/>
    <row r="426572"/>
    <row r="426573"/>
    <row r="426574"/>
    <row r="426575"/>
    <row r="426576"/>
    <row r="426577"/>
    <row r="426578"/>
    <row r="426579"/>
    <row r="426580"/>
    <row r="426581"/>
    <row r="426582"/>
    <row r="426583"/>
    <row r="426584"/>
    <row r="426585"/>
    <row r="426586"/>
    <row r="426587"/>
    <row r="426588"/>
    <row r="426589"/>
    <row r="426590"/>
    <row r="426591"/>
    <row r="426592"/>
    <row r="426593"/>
    <row r="426594"/>
    <row r="426595"/>
    <row r="426596"/>
    <row r="426597"/>
    <row r="426598"/>
    <row r="426599"/>
    <row r="426600"/>
    <row r="426601"/>
    <row r="426602"/>
    <row r="426603"/>
    <row r="426604"/>
    <row r="426605"/>
    <row r="426606"/>
    <row r="426607"/>
    <row r="426608"/>
    <row r="426609"/>
    <row r="426610"/>
    <row r="426611"/>
    <row r="426612"/>
    <row r="426613"/>
    <row r="426614"/>
    <row r="426615"/>
    <row r="426616"/>
    <row r="426617"/>
    <row r="426618"/>
    <row r="426619"/>
    <row r="426620"/>
    <row r="426621"/>
    <row r="426622"/>
    <row r="426623"/>
    <row r="426624"/>
    <row r="426625"/>
    <row r="426626"/>
    <row r="426627"/>
    <row r="426628"/>
    <row r="426629"/>
    <row r="426630"/>
    <row r="426631"/>
    <row r="426632"/>
    <row r="426633"/>
    <row r="426634"/>
    <row r="426635"/>
    <row r="426636"/>
    <row r="426637"/>
    <row r="426638"/>
    <row r="426639"/>
    <row r="426640"/>
    <row r="426641"/>
    <row r="426642"/>
    <row r="426643"/>
    <row r="426644"/>
    <row r="426645"/>
    <row r="426646"/>
    <row r="426647"/>
    <row r="426648"/>
    <row r="426649"/>
    <row r="426650"/>
    <row r="426651"/>
    <row r="426652"/>
    <row r="426653"/>
    <row r="426654"/>
    <row r="426655"/>
    <row r="426656"/>
    <row r="426657"/>
    <row r="426658"/>
    <row r="426659"/>
    <row r="426660"/>
    <row r="426661"/>
    <row r="426662"/>
    <row r="426663"/>
    <row r="426664"/>
    <row r="426665"/>
    <row r="426666"/>
    <row r="426667"/>
    <row r="426668"/>
    <row r="426669"/>
    <row r="426670"/>
    <row r="426671"/>
    <row r="426672"/>
    <row r="426673"/>
    <row r="426674"/>
    <row r="426675"/>
    <row r="426676"/>
    <row r="426677"/>
    <row r="426678"/>
    <row r="426679"/>
    <row r="426680"/>
    <row r="426681"/>
    <row r="426682"/>
    <row r="426683"/>
    <row r="426684"/>
    <row r="426685"/>
    <row r="426686"/>
    <row r="426687"/>
    <row r="426688"/>
    <row r="426689"/>
    <row r="426690"/>
    <row r="426691"/>
    <row r="426692"/>
    <row r="426693"/>
    <row r="426694"/>
    <row r="426695"/>
    <row r="426696"/>
    <row r="426697"/>
    <row r="426698"/>
    <row r="426699"/>
    <row r="426700"/>
    <row r="426701"/>
    <row r="426702"/>
    <row r="426703"/>
    <row r="426704"/>
    <row r="426705"/>
    <row r="426706"/>
    <row r="426707"/>
    <row r="426708"/>
    <row r="426709"/>
    <row r="426710"/>
    <row r="426711"/>
    <row r="426712"/>
    <row r="426713"/>
    <row r="426714"/>
    <row r="426715"/>
    <row r="426716"/>
    <row r="426717"/>
    <row r="426718"/>
    <row r="426719"/>
    <row r="426720"/>
    <row r="426721"/>
    <row r="426722"/>
    <row r="426723"/>
    <row r="426724"/>
    <row r="426725"/>
    <row r="426726"/>
    <row r="426727"/>
    <row r="426728"/>
    <row r="426729"/>
    <row r="426730"/>
    <row r="426731"/>
    <row r="426732"/>
    <row r="426733"/>
    <row r="426734"/>
    <row r="426735"/>
    <row r="426736"/>
    <row r="426737"/>
    <row r="426738"/>
    <row r="426739"/>
    <row r="426740"/>
    <row r="426741"/>
    <row r="426742"/>
    <row r="426743"/>
    <row r="426744"/>
    <row r="426745"/>
    <row r="426746"/>
    <row r="426747"/>
    <row r="426748"/>
    <row r="426749"/>
    <row r="426750"/>
    <row r="426751"/>
    <row r="426752"/>
    <row r="426753"/>
    <row r="426754"/>
    <row r="426755"/>
    <row r="426756"/>
    <row r="426757"/>
    <row r="426758"/>
    <row r="426759"/>
    <row r="426760"/>
    <row r="426761"/>
    <row r="426762"/>
    <row r="426763"/>
    <row r="426764"/>
    <row r="426765"/>
    <row r="426766"/>
    <row r="426767"/>
    <row r="426768"/>
    <row r="426769"/>
    <row r="426770"/>
    <row r="426771"/>
    <row r="426772"/>
    <row r="426773"/>
    <row r="426774"/>
    <row r="426775"/>
    <row r="426776"/>
    <row r="426777"/>
    <row r="426778"/>
    <row r="426779"/>
    <row r="426780"/>
    <row r="426781"/>
    <row r="426782"/>
    <row r="426783"/>
    <row r="426784"/>
    <row r="426785"/>
    <row r="426786"/>
    <row r="426787"/>
    <row r="426788"/>
    <row r="426789"/>
    <row r="426790"/>
    <row r="426791"/>
    <row r="426792"/>
    <row r="426793"/>
    <row r="426794"/>
    <row r="426795"/>
    <row r="426796"/>
    <row r="426797"/>
    <row r="426798"/>
    <row r="426799"/>
    <row r="426800"/>
    <row r="426801"/>
    <row r="426802"/>
    <row r="426803"/>
    <row r="426804"/>
    <row r="426805"/>
    <row r="426806"/>
    <row r="426807"/>
    <row r="426808"/>
    <row r="426809"/>
    <row r="426810"/>
    <row r="426811"/>
    <row r="426812"/>
    <row r="426813"/>
    <row r="426814"/>
    <row r="426815"/>
    <row r="426816"/>
    <row r="426817"/>
    <row r="426818"/>
    <row r="426819"/>
    <row r="426820"/>
    <row r="426821"/>
    <row r="426822"/>
    <row r="426823"/>
    <row r="426824"/>
    <row r="426825"/>
    <row r="426826"/>
    <row r="426827"/>
    <row r="426828"/>
    <row r="426829"/>
    <row r="426830"/>
    <row r="426831"/>
    <row r="426832"/>
    <row r="426833"/>
    <row r="426834"/>
    <row r="426835"/>
    <row r="426836"/>
    <row r="426837"/>
    <row r="426838"/>
    <row r="426839"/>
    <row r="426840"/>
    <row r="426841"/>
    <row r="426842"/>
    <row r="426843"/>
    <row r="426844"/>
    <row r="426845"/>
    <row r="426846"/>
    <row r="426847"/>
    <row r="426848"/>
    <row r="426849"/>
    <row r="426850"/>
    <row r="426851"/>
    <row r="426852"/>
    <row r="426853"/>
    <row r="426854"/>
    <row r="426855"/>
    <row r="426856"/>
    <row r="426857"/>
    <row r="426858"/>
    <row r="426859"/>
    <row r="426860"/>
    <row r="426861"/>
    <row r="426862"/>
    <row r="426863"/>
    <row r="426864"/>
    <row r="426865"/>
    <row r="426866"/>
    <row r="426867"/>
    <row r="426868"/>
    <row r="426869"/>
    <row r="426870"/>
    <row r="426871"/>
    <row r="426872"/>
    <row r="426873"/>
    <row r="426874"/>
    <row r="426875"/>
    <row r="426876"/>
    <row r="426877"/>
    <row r="426878"/>
    <row r="426879"/>
    <row r="426880"/>
    <row r="426881"/>
    <row r="426882"/>
    <row r="426883"/>
    <row r="426884"/>
    <row r="426885"/>
    <row r="426886"/>
    <row r="426887"/>
    <row r="426888"/>
    <row r="426889"/>
    <row r="426890"/>
    <row r="426891"/>
    <row r="426892"/>
    <row r="426893"/>
    <row r="426894"/>
    <row r="426895"/>
    <row r="426896"/>
    <row r="426897"/>
    <row r="426898"/>
    <row r="426899"/>
    <row r="426900"/>
    <row r="426901"/>
    <row r="426902"/>
    <row r="426903"/>
    <row r="426904"/>
    <row r="426905"/>
    <row r="426906"/>
    <row r="426907"/>
    <row r="426908"/>
    <row r="426909"/>
    <row r="426910"/>
    <row r="426911"/>
    <row r="426912"/>
    <row r="426913"/>
    <row r="426914"/>
    <row r="426915"/>
    <row r="426916"/>
    <row r="426917"/>
    <row r="426918"/>
    <row r="426919"/>
    <row r="426920"/>
    <row r="426921"/>
    <row r="426922"/>
    <row r="426923"/>
    <row r="426924"/>
    <row r="426925"/>
    <row r="426926"/>
    <row r="426927"/>
    <row r="426928"/>
    <row r="426929"/>
    <row r="426930"/>
    <row r="426931"/>
    <row r="426932"/>
    <row r="426933"/>
    <row r="426934"/>
    <row r="426935"/>
    <row r="426936"/>
    <row r="426937"/>
    <row r="426938"/>
    <row r="426939"/>
    <row r="426940"/>
    <row r="426941"/>
    <row r="426942"/>
    <row r="426943"/>
    <row r="426944"/>
    <row r="426945"/>
    <row r="426946"/>
    <row r="426947"/>
    <row r="426948"/>
    <row r="426949"/>
    <row r="426950"/>
    <row r="426951"/>
    <row r="426952"/>
    <row r="426953"/>
    <row r="426954"/>
    <row r="426955"/>
    <row r="426956"/>
    <row r="426957"/>
    <row r="426958"/>
    <row r="426959"/>
    <row r="426960"/>
    <row r="426961"/>
    <row r="426962"/>
    <row r="426963"/>
    <row r="426964"/>
    <row r="426965"/>
    <row r="426966"/>
    <row r="426967"/>
    <row r="426968"/>
    <row r="426969"/>
    <row r="426970"/>
    <row r="426971"/>
    <row r="426972"/>
    <row r="426973"/>
    <row r="426974"/>
    <row r="426975"/>
    <row r="426976"/>
    <row r="426977"/>
    <row r="426978"/>
    <row r="426979"/>
    <row r="426980"/>
    <row r="426981"/>
    <row r="426982"/>
    <row r="426983"/>
    <row r="426984"/>
    <row r="426985"/>
    <row r="426986"/>
    <row r="426987"/>
    <row r="426988"/>
    <row r="426989"/>
    <row r="426990"/>
    <row r="426991"/>
    <row r="426992"/>
    <row r="426993"/>
    <row r="426994"/>
    <row r="426995"/>
    <row r="426996"/>
    <row r="426997"/>
    <row r="426998"/>
    <row r="426999"/>
    <row r="427000"/>
    <row r="427001"/>
    <row r="427002"/>
    <row r="427003"/>
    <row r="427004"/>
    <row r="427005"/>
    <row r="427006"/>
    <row r="427007"/>
    <row r="427008"/>
    <row r="427009"/>
    <row r="427010"/>
    <row r="427011"/>
    <row r="427012"/>
    <row r="427013"/>
    <row r="427014"/>
    <row r="427015"/>
    <row r="427016"/>
    <row r="427017"/>
    <row r="427018"/>
    <row r="427019"/>
    <row r="427020"/>
    <row r="427021"/>
    <row r="427022"/>
    <row r="427023"/>
    <row r="427024"/>
    <row r="427025"/>
    <row r="427026"/>
    <row r="427027"/>
    <row r="427028"/>
    <row r="427029"/>
    <row r="427030"/>
    <row r="427031"/>
    <row r="427032"/>
    <row r="427033"/>
    <row r="427034"/>
    <row r="427035"/>
    <row r="427036"/>
    <row r="427037"/>
    <row r="427038"/>
    <row r="427039"/>
    <row r="427040"/>
    <row r="427041"/>
    <row r="427042"/>
    <row r="427043"/>
    <row r="427044"/>
    <row r="427045"/>
    <row r="427046"/>
    <row r="427047"/>
    <row r="427048"/>
    <row r="427049"/>
    <row r="427050"/>
    <row r="427051"/>
    <row r="427052"/>
    <row r="427053"/>
    <row r="427054"/>
    <row r="427055"/>
    <row r="427056"/>
    <row r="427057"/>
    <row r="427058"/>
    <row r="427059"/>
    <row r="427060"/>
    <row r="427061"/>
    <row r="427062"/>
    <row r="427063"/>
    <row r="427064"/>
    <row r="427065"/>
    <row r="427066"/>
    <row r="427067"/>
    <row r="427068"/>
    <row r="427069"/>
    <row r="427070"/>
    <row r="427071"/>
    <row r="427072"/>
    <row r="427073"/>
    <row r="427074"/>
    <row r="427075"/>
    <row r="427076"/>
    <row r="427077"/>
    <row r="427078"/>
    <row r="427079"/>
    <row r="427080"/>
    <row r="427081"/>
    <row r="427082"/>
    <row r="427083"/>
    <row r="427084"/>
    <row r="427085"/>
    <row r="427086"/>
    <row r="427087"/>
    <row r="427088"/>
    <row r="427089"/>
    <row r="427090"/>
    <row r="427091"/>
    <row r="427092"/>
    <row r="427093"/>
    <row r="427094"/>
    <row r="427095"/>
    <row r="427096"/>
    <row r="427097"/>
    <row r="427098"/>
    <row r="427099"/>
    <row r="427100"/>
    <row r="427101"/>
    <row r="427102"/>
    <row r="427103"/>
    <row r="427104"/>
    <row r="427105"/>
    <row r="427106"/>
    <row r="427107"/>
    <row r="427108"/>
    <row r="427109"/>
    <row r="427110"/>
    <row r="427111"/>
    <row r="427112"/>
    <row r="427113"/>
    <row r="427114"/>
    <row r="427115"/>
    <row r="427116"/>
    <row r="427117"/>
    <row r="427118"/>
    <row r="427119"/>
    <row r="427120"/>
    <row r="427121"/>
    <row r="427122"/>
    <row r="427123"/>
    <row r="427124"/>
    <row r="427125"/>
    <row r="427126"/>
    <row r="427127"/>
    <row r="427128"/>
    <row r="427129"/>
    <row r="427130"/>
    <row r="427131"/>
    <row r="427132"/>
    <row r="427133"/>
    <row r="427134"/>
    <row r="427135"/>
    <row r="427136"/>
    <row r="427137"/>
    <row r="427138"/>
    <row r="427139"/>
    <row r="427140"/>
    <row r="427141"/>
    <row r="427142"/>
    <row r="427143"/>
    <row r="427144"/>
    <row r="427145"/>
    <row r="427146"/>
    <row r="427147"/>
    <row r="427148"/>
    <row r="427149"/>
    <row r="427150"/>
    <row r="427151"/>
    <row r="427152"/>
    <row r="427153"/>
    <row r="427154"/>
    <row r="427155"/>
    <row r="427156"/>
    <row r="427157"/>
    <row r="427158"/>
    <row r="427159"/>
    <row r="427160"/>
    <row r="427161"/>
    <row r="427162"/>
    <row r="427163"/>
    <row r="427164"/>
    <row r="427165"/>
    <row r="427166"/>
    <row r="427167"/>
    <row r="427168"/>
    <row r="427169"/>
    <row r="427170"/>
    <row r="427171"/>
    <row r="427172"/>
    <row r="427173"/>
    <row r="427174"/>
    <row r="427175"/>
    <row r="427176"/>
    <row r="427177"/>
    <row r="427178"/>
    <row r="427179"/>
    <row r="427180"/>
    <row r="427181"/>
    <row r="427182"/>
    <row r="427183"/>
    <row r="427184"/>
    <row r="427185"/>
    <row r="427186"/>
    <row r="427187"/>
    <row r="427188"/>
    <row r="427189"/>
    <row r="427190"/>
    <row r="427191"/>
    <row r="427192"/>
    <row r="427193"/>
    <row r="427194"/>
    <row r="427195"/>
    <row r="427196"/>
    <row r="427197"/>
    <row r="427198"/>
    <row r="427199"/>
    <row r="427200"/>
    <row r="427201"/>
    <row r="427202"/>
    <row r="427203"/>
    <row r="427204"/>
    <row r="427205"/>
    <row r="427206"/>
    <row r="427207"/>
    <row r="427208"/>
    <row r="427209"/>
    <row r="427210"/>
    <row r="427211"/>
    <row r="427212"/>
    <row r="427213"/>
    <row r="427214"/>
    <row r="427215"/>
    <row r="427216"/>
    <row r="427217"/>
    <row r="427218"/>
    <row r="427219"/>
    <row r="427220"/>
    <row r="427221"/>
    <row r="427222"/>
    <row r="427223"/>
    <row r="427224"/>
    <row r="427225"/>
    <row r="427226"/>
    <row r="427227"/>
    <row r="427228"/>
    <row r="427229"/>
    <row r="427230"/>
    <row r="427231"/>
    <row r="427232"/>
    <row r="427233"/>
    <row r="427234"/>
    <row r="427235"/>
    <row r="427236"/>
    <row r="427237"/>
    <row r="427238"/>
    <row r="427239"/>
    <row r="427240"/>
    <row r="427241"/>
    <row r="427242"/>
    <row r="427243"/>
    <row r="427244"/>
    <row r="427245"/>
    <row r="427246"/>
    <row r="427247"/>
    <row r="427248"/>
    <row r="427249"/>
    <row r="427250"/>
    <row r="427251"/>
    <row r="427252"/>
    <row r="427253"/>
    <row r="427254"/>
    <row r="427255"/>
    <row r="427256"/>
    <row r="427257"/>
    <row r="427258"/>
    <row r="427259"/>
    <row r="427260"/>
    <row r="427261"/>
    <row r="427262"/>
    <row r="427263"/>
    <row r="427264"/>
    <row r="427265"/>
    <row r="427266"/>
    <row r="427267"/>
    <row r="427268"/>
    <row r="427269"/>
    <row r="427270"/>
    <row r="427271"/>
    <row r="427272"/>
    <row r="427273"/>
    <row r="427274"/>
    <row r="427275"/>
    <row r="427276"/>
    <row r="427277"/>
    <row r="427278"/>
    <row r="427279"/>
    <row r="427280"/>
    <row r="427281"/>
    <row r="427282"/>
    <row r="427283"/>
    <row r="427284"/>
    <row r="427285"/>
    <row r="427286"/>
    <row r="427287"/>
    <row r="427288"/>
    <row r="427289"/>
    <row r="427290"/>
    <row r="427291"/>
    <row r="427292"/>
    <row r="427293"/>
    <row r="427294"/>
    <row r="427295"/>
    <row r="427296"/>
    <row r="427297"/>
    <row r="427298"/>
    <row r="427299"/>
    <row r="427300"/>
    <row r="427301"/>
    <row r="427302"/>
    <row r="427303"/>
    <row r="427304"/>
    <row r="427305"/>
    <row r="427306"/>
    <row r="427307"/>
    <row r="427308"/>
    <row r="427309"/>
    <row r="427310"/>
    <row r="427311"/>
    <row r="427312"/>
    <row r="427313"/>
    <row r="427314"/>
    <row r="427315"/>
    <row r="427316"/>
    <row r="427317"/>
    <row r="427318"/>
    <row r="427319"/>
    <row r="427320"/>
    <row r="427321"/>
    <row r="427322"/>
    <row r="427323"/>
    <row r="427324"/>
    <row r="427325"/>
    <row r="427326"/>
    <row r="427327"/>
    <row r="427328"/>
    <row r="427329"/>
    <row r="427330"/>
    <row r="427331"/>
    <row r="427332"/>
    <row r="427333"/>
    <row r="427334"/>
    <row r="427335"/>
    <row r="427336"/>
    <row r="427337"/>
    <row r="427338"/>
    <row r="427339"/>
    <row r="427340"/>
    <row r="427341"/>
    <row r="427342"/>
    <row r="427343"/>
    <row r="427344"/>
    <row r="427345"/>
    <row r="427346"/>
    <row r="427347"/>
    <row r="427348"/>
    <row r="427349"/>
    <row r="427350"/>
    <row r="427351"/>
    <row r="427352"/>
    <row r="427353"/>
    <row r="427354"/>
    <row r="427355"/>
    <row r="427356"/>
    <row r="427357"/>
    <row r="427358"/>
    <row r="427359"/>
    <row r="427360"/>
    <row r="427361"/>
    <row r="427362"/>
    <row r="427363"/>
    <row r="427364"/>
    <row r="427365"/>
    <row r="427366"/>
    <row r="427367"/>
    <row r="427368"/>
    <row r="427369"/>
    <row r="427370"/>
    <row r="427371"/>
    <row r="427372"/>
    <row r="427373"/>
    <row r="427374"/>
    <row r="427375"/>
    <row r="427376"/>
    <row r="427377"/>
    <row r="427378"/>
    <row r="427379"/>
    <row r="427380"/>
    <row r="427381"/>
    <row r="427382"/>
    <row r="427383"/>
    <row r="427384"/>
    <row r="427385"/>
    <row r="427386"/>
    <row r="427387"/>
    <row r="427388"/>
    <row r="427389"/>
    <row r="427390"/>
    <row r="427391"/>
    <row r="427392"/>
    <row r="427393"/>
    <row r="427394"/>
    <row r="427395"/>
    <row r="427396"/>
    <row r="427397"/>
    <row r="427398"/>
    <row r="427399"/>
    <row r="427400"/>
    <row r="427401"/>
    <row r="427402"/>
    <row r="427403"/>
    <row r="427404"/>
    <row r="427405"/>
    <row r="427406"/>
    <row r="427407"/>
    <row r="427408"/>
    <row r="427409"/>
    <row r="427410"/>
    <row r="427411"/>
    <row r="427412"/>
    <row r="427413"/>
    <row r="427414"/>
    <row r="427415"/>
    <row r="427416"/>
    <row r="427417"/>
    <row r="427418"/>
    <row r="427419"/>
    <row r="427420"/>
    <row r="427421"/>
    <row r="427422"/>
    <row r="427423"/>
    <row r="427424"/>
    <row r="427425"/>
    <row r="427426"/>
    <row r="427427"/>
    <row r="427428"/>
    <row r="427429"/>
    <row r="427430"/>
    <row r="427431"/>
    <row r="427432"/>
    <row r="427433"/>
    <row r="427434"/>
    <row r="427435"/>
    <row r="427436"/>
    <row r="427437"/>
    <row r="427438"/>
    <row r="427439"/>
    <row r="427440"/>
    <row r="427441"/>
    <row r="427442"/>
    <row r="427443"/>
    <row r="427444"/>
    <row r="427445"/>
    <row r="427446"/>
    <row r="427447"/>
    <row r="427448"/>
    <row r="427449"/>
    <row r="427450"/>
    <row r="427451"/>
    <row r="427452"/>
    <row r="427453"/>
    <row r="427454"/>
    <row r="427455"/>
    <row r="427456"/>
    <row r="427457"/>
    <row r="427458"/>
    <row r="427459"/>
    <row r="427460"/>
    <row r="427461"/>
    <row r="427462"/>
    <row r="427463"/>
    <row r="427464"/>
    <row r="427465"/>
    <row r="427466"/>
    <row r="427467"/>
    <row r="427468"/>
    <row r="427469"/>
    <row r="427470"/>
    <row r="427471"/>
    <row r="427472"/>
    <row r="427473"/>
    <row r="427474"/>
    <row r="427475"/>
    <row r="427476"/>
    <row r="427477"/>
    <row r="427478"/>
    <row r="427479"/>
    <row r="427480"/>
    <row r="427481"/>
    <row r="427482"/>
    <row r="427483"/>
    <row r="427484"/>
    <row r="427485"/>
    <row r="427486"/>
    <row r="427487"/>
    <row r="427488"/>
    <row r="427489"/>
    <row r="427490"/>
    <row r="427491"/>
    <row r="427492"/>
    <row r="427493"/>
    <row r="427494"/>
    <row r="427495"/>
    <row r="427496"/>
    <row r="427497"/>
    <row r="427498"/>
    <row r="427499"/>
    <row r="427500"/>
    <row r="427501"/>
    <row r="427502"/>
    <row r="427503"/>
    <row r="427504"/>
    <row r="427505"/>
    <row r="427506"/>
    <row r="427507"/>
    <row r="427508"/>
    <row r="427509"/>
    <row r="427510"/>
    <row r="427511"/>
    <row r="427512"/>
    <row r="427513"/>
    <row r="427514"/>
    <row r="427515"/>
    <row r="427516"/>
    <row r="427517"/>
    <row r="427518"/>
    <row r="427519"/>
    <row r="427520"/>
    <row r="427521"/>
    <row r="427522"/>
    <row r="427523"/>
    <row r="427524"/>
    <row r="427525"/>
    <row r="427526"/>
    <row r="427527"/>
    <row r="427528"/>
    <row r="427529"/>
    <row r="427530"/>
    <row r="427531"/>
    <row r="427532"/>
    <row r="427533"/>
    <row r="427534"/>
    <row r="427535"/>
    <row r="427536"/>
    <row r="427537"/>
    <row r="427538"/>
    <row r="427539"/>
    <row r="427540"/>
    <row r="427541"/>
    <row r="427542"/>
    <row r="427543"/>
    <row r="427544"/>
    <row r="427545"/>
    <row r="427546"/>
    <row r="427547"/>
    <row r="427548"/>
    <row r="427549"/>
    <row r="427550"/>
    <row r="427551"/>
    <row r="427552"/>
    <row r="427553"/>
    <row r="427554"/>
    <row r="427555"/>
    <row r="427556"/>
    <row r="427557"/>
    <row r="427558"/>
    <row r="427559"/>
    <row r="427560"/>
    <row r="427561"/>
    <row r="427562"/>
    <row r="427563"/>
    <row r="427564"/>
    <row r="427565"/>
    <row r="427566"/>
    <row r="427567"/>
    <row r="427568"/>
    <row r="427569"/>
    <row r="427570"/>
    <row r="427571"/>
    <row r="427572"/>
    <row r="427573"/>
    <row r="427574"/>
    <row r="427575"/>
    <row r="427576"/>
    <row r="427577"/>
    <row r="427578"/>
    <row r="427579"/>
    <row r="427580"/>
    <row r="427581"/>
    <row r="427582"/>
    <row r="427583"/>
    <row r="427584"/>
    <row r="427585"/>
    <row r="427586"/>
    <row r="427587"/>
    <row r="427588"/>
    <row r="427589"/>
    <row r="427590"/>
    <row r="427591"/>
    <row r="427592"/>
    <row r="427593"/>
    <row r="427594"/>
    <row r="427595"/>
    <row r="427596"/>
    <row r="427597"/>
    <row r="427598"/>
    <row r="427599"/>
    <row r="427600"/>
    <row r="427601"/>
    <row r="427602"/>
    <row r="427603"/>
    <row r="427604"/>
    <row r="427605"/>
    <row r="427606"/>
    <row r="427607"/>
    <row r="427608"/>
    <row r="427609"/>
    <row r="427610"/>
    <row r="427611"/>
    <row r="427612"/>
    <row r="427613"/>
    <row r="427614"/>
    <row r="427615"/>
    <row r="427616"/>
    <row r="427617"/>
    <row r="427618"/>
    <row r="427619"/>
    <row r="427620"/>
    <row r="427621"/>
    <row r="427622"/>
    <row r="427623"/>
    <row r="427624"/>
    <row r="427625"/>
    <row r="427626"/>
    <row r="427627"/>
    <row r="427628"/>
    <row r="427629"/>
    <row r="427630"/>
    <row r="427631"/>
    <row r="427632"/>
    <row r="427633"/>
    <row r="427634"/>
    <row r="427635"/>
    <row r="427636"/>
    <row r="427637"/>
    <row r="427638"/>
    <row r="427639"/>
    <row r="427640"/>
    <row r="427641"/>
    <row r="427642"/>
    <row r="427643"/>
    <row r="427644"/>
    <row r="427645"/>
    <row r="427646"/>
    <row r="427647"/>
    <row r="427648"/>
    <row r="427649"/>
    <row r="427650"/>
    <row r="427651"/>
    <row r="427652"/>
    <row r="427653"/>
    <row r="427654"/>
    <row r="427655"/>
    <row r="427656"/>
    <row r="427657"/>
    <row r="427658"/>
    <row r="427659"/>
    <row r="427660"/>
    <row r="427661"/>
    <row r="427662"/>
    <row r="427663"/>
    <row r="427664"/>
    <row r="427665"/>
    <row r="427666"/>
    <row r="427667"/>
    <row r="427668"/>
    <row r="427669"/>
    <row r="427670"/>
    <row r="427671"/>
    <row r="427672"/>
    <row r="427673"/>
    <row r="427674"/>
    <row r="427675"/>
    <row r="427676"/>
    <row r="427677"/>
    <row r="427678"/>
    <row r="427679"/>
    <row r="427680"/>
    <row r="427681"/>
    <row r="427682"/>
    <row r="427683"/>
    <row r="427684"/>
    <row r="427685"/>
    <row r="427686"/>
    <row r="427687"/>
    <row r="427688"/>
    <row r="427689"/>
    <row r="427690"/>
    <row r="427691"/>
    <row r="427692"/>
    <row r="427693"/>
    <row r="427694"/>
    <row r="427695"/>
    <row r="427696"/>
    <row r="427697"/>
    <row r="427698"/>
    <row r="427699"/>
    <row r="427700"/>
    <row r="427701"/>
    <row r="427702"/>
    <row r="427703"/>
    <row r="427704"/>
    <row r="427705"/>
    <row r="427706"/>
    <row r="427707"/>
    <row r="427708"/>
    <row r="427709"/>
    <row r="427710"/>
    <row r="427711"/>
    <row r="427712"/>
    <row r="427713"/>
    <row r="427714"/>
    <row r="427715"/>
    <row r="427716"/>
    <row r="427717"/>
    <row r="427718"/>
    <row r="427719"/>
    <row r="427720"/>
    <row r="427721"/>
    <row r="427722"/>
    <row r="427723"/>
    <row r="427724"/>
    <row r="427725"/>
    <row r="427726"/>
    <row r="427727"/>
    <row r="427728"/>
    <row r="427729"/>
    <row r="427730"/>
    <row r="427731"/>
    <row r="427732"/>
    <row r="427733"/>
    <row r="427734"/>
    <row r="427735"/>
    <row r="427736"/>
    <row r="427737"/>
    <row r="427738"/>
    <row r="427739"/>
    <row r="427740"/>
    <row r="427741"/>
    <row r="427742"/>
    <row r="427743"/>
    <row r="427744"/>
    <row r="427745"/>
    <row r="427746"/>
    <row r="427747"/>
    <row r="427748"/>
    <row r="427749"/>
    <row r="427750"/>
    <row r="427751"/>
    <row r="427752"/>
    <row r="427753"/>
    <row r="427754"/>
    <row r="427755"/>
    <row r="427756"/>
    <row r="427757"/>
    <row r="427758"/>
    <row r="427759"/>
    <row r="427760"/>
    <row r="427761"/>
    <row r="427762"/>
    <row r="427763"/>
    <row r="427764"/>
    <row r="427765"/>
    <row r="427766"/>
    <row r="427767"/>
    <row r="427768"/>
    <row r="427769"/>
    <row r="427770"/>
    <row r="427771"/>
    <row r="427772"/>
    <row r="427773"/>
    <row r="427774"/>
    <row r="427775"/>
    <row r="427776"/>
    <row r="427777"/>
    <row r="427778"/>
    <row r="427779"/>
    <row r="427780"/>
    <row r="427781"/>
    <row r="427782"/>
    <row r="427783"/>
    <row r="427784"/>
    <row r="427785"/>
    <row r="427786"/>
    <row r="427787"/>
    <row r="427788"/>
    <row r="427789"/>
    <row r="427790"/>
    <row r="427791"/>
    <row r="427792"/>
    <row r="427793"/>
    <row r="427794"/>
    <row r="427795"/>
    <row r="427796"/>
    <row r="427797"/>
    <row r="427798"/>
    <row r="427799"/>
    <row r="427800"/>
    <row r="427801"/>
    <row r="427802"/>
    <row r="427803"/>
    <row r="427804"/>
    <row r="427805"/>
    <row r="427806"/>
    <row r="427807"/>
    <row r="427808"/>
    <row r="427809"/>
    <row r="427810"/>
    <row r="427811"/>
    <row r="427812"/>
    <row r="427813"/>
    <row r="427814"/>
    <row r="427815"/>
    <row r="427816"/>
    <row r="427817"/>
    <row r="427818"/>
    <row r="427819"/>
    <row r="427820"/>
    <row r="427821"/>
    <row r="427822"/>
    <row r="427823"/>
    <row r="427824"/>
    <row r="427825"/>
    <row r="427826"/>
    <row r="427827"/>
    <row r="427828"/>
    <row r="427829"/>
    <row r="427830"/>
    <row r="427831"/>
    <row r="427832"/>
    <row r="427833"/>
    <row r="427834"/>
    <row r="427835"/>
    <row r="427836"/>
    <row r="427837"/>
    <row r="427838"/>
    <row r="427839"/>
    <row r="427840"/>
    <row r="427841"/>
    <row r="427842"/>
    <row r="427843"/>
    <row r="427844"/>
    <row r="427845"/>
    <row r="427846"/>
    <row r="427847"/>
    <row r="427848"/>
    <row r="427849"/>
    <row r="427850"/>
    <row r="427851"/>
    <row r="427852"/>
    <row r="427853"/>
    <row r="427854"/>
    <row r="427855"/>
    <row r="427856"/>
    <row r="427857"/>
    <row r="427858"/>
    <row r="427859"/>
    <row r="427860"/>
    <row r="427861"/>
    <row r="427862"/>
    <row r="427863"/>
    <row r="427864"/>
    <row r="427865"/>
    <row r="427866"/>
    <row r="427867"/>
    <row r="427868"/>
    <row r="427869"/>
    <row r="427870"/>
    <row r="427871"/>
    <row r="427872"/>
    <row r="427873"/>
    <row r="427874"/>
    <row r="427875"/>
    <row r="427876"/>
    <row r="427877"/>
    <row r="427878"/>
    <row r="427879"/>
    <row r="427880"/>
    <row r="427881"/>
    <row r="427882"/>
    <row r="427883"/>
    <row r="427884"/>
    <row r="427885"/>
    <row r="427886"/>
    <row r="427887"/>
    <row r="427888"/>
    <row r="427889"/>
    <row r="427890"/>
    <row r="427891"/>
    <row r="427892"/>
    <row r="427893"/>
    <row r="427894"/>
    <row r="427895"/>
    <row r="427896"/>
    <row r="427897"/>
    <row r="427898"/>
    <row r="427899"/>
    <row r="427900"/>
    <row r="427901"/>
    <row r="427902"/>
    <row r="427903"/>
    <row r="427904"/>
    <row r="427905"/>
    <row r="427906"/>
    <row r="427907"/>
    <row r="427908"/>
    <row r="427909"/>
    <row r="427910"/>
    <row r="427911"/>
    <row r="427912"/>
    <row r="427913"/>
    <row r="427914"/>
    <row r="427915"/>
    <row r="427916"/>
    <row r="427917"/>
    <row r="427918"/>
    <row r="427919"/>
    <row r="427920"/>
    <row r="427921"/>
    <row r="427922"/>
    <row r="427923"/>
    <row r="427924"/>
    <row r="427925"/>
    <row r="427926"/>
    <row r="427927"/>
    <row r="427928"/>
    <row r="427929"/>
    <row r="427930"/>
    <row r="427931"/>
    <row r="427932"/>
    <row r="427933"/>
    <row r="427934"/>
    <row r="427935"/>
    <row r="427936"/>
    <row r="427937"/>
    <row r="427938"/>
    <row r="427939"/>
    <row r="427940"/>
    <row r="427941"/>
    <row r="427942"/>
    <row r="427943"/>
    <row r="427944"/>
    <row r="427945"/>
    <row r="427946"/>
    <row r="427947"/>
    <row r="427948"/>
    <row r="427949"/>
    <row r="427950"/>
    <row r="427951"/>
    <row r="427952"/>
    <row r="427953"/>
    <row r="427954"/>
    <row r="427955"/>
    <row r="427956"/>
    <row r="427957"/>
    <row r="427958"/>
    <row r="427959"/>
    <row r="427960"/>
    <row r="427961"/>
    <row r="427962"/>
    <row r="427963"/>
    <row r="427964"/>
    <row r="427965"/>
    <row r="427966"/>
    <row r="427967"/>
    <row r="427968"/>
    <row r="427969"/>
    <row r="427970"/>
    <row r="427971"/>
    <row r="427972"/>
    <row r="427973"/>
    <row r="427974"/>
    <row r="427975"/>
    <row r="427976"/>
    <row r="427977"/>
    <row r="427978"/>
    <row r="427979"/>
    <row r="427980"/>
    <row r="427981"/>
    <row r="427982"/>
    <row r="427983"/>
    <row r="427984"/>
    <row r="427985"/>
    <row r="427986"/>
    <row r="427987"/>
    <row r="427988"/>
    <row r="427989"/>
    <row r="427990"/>
    <row r="427991"/>
    <row r="427992"/>
    <row r="427993"/>
    <row r="427994"/>
    <row r="427995"/>
    <row r="427996"/>
    <row r="427997"/>
    <row r="427998"/>
    <row r="427999"/>
    <row r="428000"/>
    <row r="428001"/>
    <row r="428002"/>
    <row r="428003"/>
    <row r="428004"/>
    <row r="428005"/>
    <row r="428006"/>
    <row r="428007"/>
    <row r="428008"/>
    <row r="428009"/>
    <row r="428010"/>
    <row r="428011"/>
    <row r="428012"/>
    <row r="428013"/>
    <row r="428014"/>
    <row r="428015"/>
    <row r="428016"/>
    <row r="428017"/>
    <row r="428018"/>
    <row r="428019"/>
    <row r="428020"/>
    <row r="428021"/>
    <row r="428022"/>
    <row r="428023"/>
    <row r="428024"/>
    <row r="428025"/>
    <row r="428026"/>
    <row r="428027"/>
    <row r="428028"/>
    <row r="428029"/>
    <row r="428030"/>
    <row r="428031"/>
    <row r="428032"/>
    <row r="428033"/>
    <row r="428034"/>
    <row r="428035"/>
    <row r="428036"/>
    <row r="428037"/>
    <row r="428038"/>
    <row r="428039"/>
    <row r="428040"/>
    <row r="428041"/>
    <row r="428042"/>
    <row r="428043"/>
    <row r="428044"/>
    <row r="428045"/>
    <row r="428046"/>
    <row r="428047"/>
    <row r="428048"/>
    <row r="428049"/>
    <row r="428050"/>
    <row r="428051"/>
    <row r="428052"/>
    <row r="428053"/>
    <row r="428054"/>
    <row r="428055"/>
    <row r="428056"/>
    <row r="428057"/>
    <row r="428058"/>
    <row r="428059"/>
    <row r="428060"/>
    <row r="428061"/>
    <row r="428062"/>
    <row r="428063"/>
    <row r="428064"/>
    <row r="428065"/>
    <row r="428066"/>
    <row r="428067"/>
    <row r="428068"/>
    <row r="428069"/>
    <row r="428070"/>
    <row r="428071"/>
    <row r="428072"/>
    <row r="428073"/>
    <row r="428074"/>
    <row r="428075"/>
    <row r="428076"/>
    <row r="428077"/>
    <row r="428078"/>
    <row r="428079"/>
    <row r="428080"/>
    <row r="428081"/>
    <row r="428082"/>
    <row r="428083"/>
    <row r="428084"/>
    <row r="428085"/>
    <row r="428086"/>
    <row r="428087"/>
    <row r="428088"/>
    <row r="428089"/>
    <row r="428090"/>
    <row r="428091"/>
    <row r="428092"/>
    <row r="428093"/>
    <row r="428094"/>
    <row r="428095"/>
    <row r="428096"/>
    <row r="428097"/>
    <row r="428098"/>
    <row r="428099"/>
    <row r="428100"/>
    <row r="428101"/>
    <row r="428102"/>
    <row r="428103"/>
    <row r="428104"/>
    <row r="428105"/>
    <row r="428106"/>
    <row r="428107"/>
    <row r="428108"/>
    <row r="428109"/>
    <row r="428110"/>
    <row r="428111"/>
    <row r="428112"/>
    <row r="428113"/>
    <row r="428114"/>
    <row r="428115"/>
    <row r="428116"/>
    <row r="428117"/>
    <row r="428118"/>
    <row r="428119"/>
    <row r="428120"/>
    <row r="428121"/>
    <row r="428122"/>
    <row r="428123"/>
    <row r="428124"/>
    <row r="428125"/>
    <row r="428126"/>
    <row r="428127"/>
    <row r="428128"/>
    <row r="428129"/>
    <row r="428130"/>
    <row r="428131"/>
    <row r="428132"/>
    <row r="428133"/>
    <row r="428134"/>
    <row r="428135"/>
    <row r="428136"/>
    <row r="428137"/>
    <row r="428138"/>
    <row r="428139"/>
    <row r="428140"/>
    <row r="428141"/>
    <row r="428142"/>
    <row r="428143"/>
    <row r="428144"/>
    <row r="428145"/>
    <row r="428146"/>
    <row r="428147"/>
    <row r="428148"/>
    <row r="428149"/>
    <row r="428150"/>
    <row r="428151"/>
    <row r="428152"/>
    <row r="428153"/>
    <row r="428154"/>
    <row r="428155"/>
    <row r="428156"/>
    <row r="428157"/>
    <row r="428158"/>
    <row r="428159"/>
    <row r="428160"/>
    <row r="428161"/>
    <row r="428162"/>
    <row r="428163"/>
    <row r="428164"/>
    <row r="428165"/>
    <row r="428166"/>
    <row r="428167"/>
    <row r="428168"/>
    <row r="428169"/>
    <row r="428170"/>
    <row r="428171"/>
    <row r="428172"/>
    <row r="428173"/>
    <row r="428174"/>
    <row r="428175"/>
    <row r="428176"/>
    <row r="428177"/>
    <row r="428178"/>
    <row r="428179"/>
    <row r="428180"/>
    <row r="428181"/>
    <row r="428182"/>
    <row r="428183"/>
    <row r="428184"/>
    <row r="428185"/>
    <row r="428186"/>
    <row r="428187"/>
    <row r="428188"/>
    <row r="428189"/>
    <row r="428190"/>
    <row r="428191"/>
    <row r="428192"/>
    <row r="428193"/>
    <row r="428194"/>
    <row r="428195"/>
    <row r="428196"/>
    <row r="428197"/>
    <row r="428198"/>
    <row r="428199"/>
    <row r="428200"/>
    <row r="428201"/>
    <row r="428202"/>
    <row r="428203"/>
    <row r="428204"/>
    <row r="428205"/>
    <row r="428206"/>
    <row r="428207"/>
    <row r="428208"/>
    <row r="428209"/>
    <row r="428210"/>
    <row r="428211"/>
    <row r="428212"/>
    <row r="428213"/>
    <row r="428214"/>
    <row r="428215"/>
    <row r="428216"/>
    <row r="428217"/>
    <row r="428218"/>
    <row r="428219"/>
    <row r="428220"/>
    <row r="428221"/>
    <row r="428222"/>
    <row r="428223"/>
    <row r="428224"/>
    <row r="428225"/>
    <row r="428226"/>
    <row r="428227"/>
    <row r="428228"/>
    <row r="428229"/>
    <row r="428230"/>
    <row r="428231"/>
    <row r="428232"/>
    <row r="428233"/>
    <row r="428234"/>
    <row r="428235"/>
    <row r="428236"/>
    <row r="428237"/>
    <row r="428238"/>
    <row r="428239"/>
    <row r="428240"/>
    <row r="428241"/>
    <row r="428242"/>
    <row r="428243"/>
    <row r="428244"/>
    <row r="428245"/>
    <row r="428246"/>
    <row r="428247"/>
    <row r="428248"/>
    <row r="428249"/>
    <row r="428250"/>
    <row r="428251"/>
    <row r="428252"/>
    <row r="428253"/>
    <row r="428254"/>
    <row r="428255"/>
    <row r="428256"/>
    <row r="428257"/>
    <row r="428258"/>
    <row r="428259"/>
    <row r="428260"/>
    <row r="428261"/>
    <row r="428262"/>
    <row r="428263"/>
    <row r="428264"/>
    <row r="428265"/>
    <row r="428266"/>
    <row r="428267"/>
    <row r="428268"/>
    <row r="428269"/>
    <row r="428270"/>
    <row r="428271"/>
    <row r="428272"/>
    <row r="428273"/>
    <row r="428274"/>
    <row r="428275"/>
    <row r="428276"/>
    <row r="428277"/>
    <row r="428278"/>
    <row r="428279"/>
    <row r="428280"/>
    <row r="428281"/>
    <row r="428282"/>
    <row r="428283"/>
    <row r="428284"/>
    <row r="428285"/>
    <row r="428286"/>
    <row r="428287"/>
    <row r="428288"/>
    <row r="428289"/>
    <row r="428290"/>
    <row r="428291"/>
    <row r="428292"/>
    <row r="428293"/>
    <row r="428294"/>
    <row r="428295"/>
    <row r="428296"/>
    <row r="428297"/>
    <row r="428298"/>
    <row r="428299"/>
    <row r="428300"/>
    <row r="428301"/>
    <row r="428302"/>
    <row r="428303"/>
    <row r="428304"/>
    <row r="428305"/>
    <row r="428306"/>
    <row r="428307"/>
    <row r="428308"/>
    <row r="428309"/>
    <row r="428310"/>
    <row r="428311"/>
    <row r="428312"/>
    <row r="428313"/>
    <row r="428314"/>
    <row r="428315"/>
    <row r="428316"/>
    <row r="428317"/>
    <row r="428318"/>
    <row r="428319"/>
    <row r="428320"/>
    <row r="428321"/>
    <row r="428322"/>
    <row r="428323"/>
    <row r="428324"/>
    <row r="428325"/>
    <row r="428326"/>
    <row r="428327"/>
    <row r="428328"/>
    <row r="428329"/>
    <row r="428330"/>
    <row r="428331"/>
    <row r="428332"/>
    <row r="428333"/>
    <row r="428334"/>
    <row r="428335"/>
    <row r="428336"/>
    <row r="428337"/>
    <row r="428338"/>
    <row r="428339"/>
    <row r="428340"/>
    <row r="428341"/>
    <row r="428342"/>
    <row r="428343"/>
    <row r="428344"/>
    <row r="428345"/>
    <row r="428346"/>
    <row r="428347"/>
    <row r="428348"/>
    <row r="428349"/>
    <row r="428350"/>
    <row r="428351"/>
    <row r="428352"/>
    <row r="428353"/>
    <row r="428354"/>
    <row r="428355"/>
    <row r="428356"/>
    <row r="428357"/>
    <row r="428358"/>
    <row r="428359"/>
    <row r="428360"/>
    <row r="428361"/>
    <row r="428362"/>
    <row r="428363"/>
    <row r="428364"/>
    <row r="428365"/>
    <row r="428366"/>
    <row r="428367"/>
    <row r="428368"/>
    <row r="428369"/>
    <row r="428370"/>
    <row r="428371"/>
    <row r="428372"/>
    <row r="428373"/>
    <row r="428374"/>
    <row r="428375"/>
    <row r="428376"/>
    <row r="428377"/>
    <row r="428378"/>
    <row r="428379"/>
    <row r="428380"/>
    <row r="428381"/>
    <row r="428382"/>
    <row r="428383"/>
    <row r="428384"/>
    <row r="428385"/>
    <row r="428386"/>
    <row r="428387"/>
    <row r="428388"/>
    <row r="428389"/>
    <row r="428390"/>
    <row r="428391"/>
    <row r="428392"/>
    <row r="428393"/>
    <row r="428394"/>
    <row r="428395"/>
    <row r="428396"/>
    <row r="428397"/>
    <row r="428398"/>
    <row r="428399"/>
    <row r="428400"/>
    <row r="428401"/>
    <row r="428402"/>
    <row r="428403"/>
    <row r="428404"/>
    <row r="428405"/>
    <row r="428406"/>
    <row r="428407"/>
    <row r="428408"/>
    <row r="428409"/>
    <row r="428410"/>
    <row r="428411"/>
    <row r="428412"/>
    <row r="428413"/>
    <row r="428414"/>
    <row r="428415"/>
    <row r="428416"/>
    <row r="428417"/>
    <row r="428418"/>
    <row r="428419"/>
    <row r="428420"/>
    <row r="428421"/>
    <row r="428422"/>
    <row r="428423"/>
    <row r="428424"/>
    <row r="428425"/>
    <row r="428426"/>
    <row r="428427"/>
    <row r="428428"/>
    <row r="428429"/>
    <row r="428430"/>
    <row r="428431"/>
    <row r="428432"/>
    <row r="428433"/>
    <row r="428434"/>
    <row r="428435"/>
    <row r="428436"/>
    <row r="428437"/>
    <row r="428438"/>
    <row r="428439"/>
    <row r="428440"/>
    <row r="428441"/>
    <row r="428442"/>
    <row r="428443"/>
    <row r="428444"/>
    <row r="428445"/>
    <row r="428446"/>
    <row r="428447"/>
    <row r="428448"/>
    <row r="428449"/>
    <row r="428450"/>
    <row r="428451"/>
    <row r="428452"/>
    <row r="428453"/>
    <row r="428454"/>
    <row r="428455"/>
    <row r="428456"/>
    <row r="428457"/>
    <row r="428458"/>
    <row r="428459"/>
    <row r="428460"/>
    <row r="428461"/>
    <row r="428462"/>
    <row r="428463"/>
    <row r="428464"/>
    <row r="428465"/>
    <row r="428466"/>
    <row r="428467"/>
    <row r="428468"/>
    <row r="428469"/>
    <row r="428470"/>
    <row r="428471"/>
    <row r="428472"/>
    <row r="428473"/>
    <row r="428474"/>
    <row r="428475"/>
    <row r="428476"/>
    <row r="428477"/>
    <row r="428478"/>
    <row r="428479"/>
    <row r="428480"/>
    <row r="428481"/>
    <row r="428482"/>
    <row r="428483"/>
    <row r="428484"/>
    <row r="428485"/>
    <row r="428486"/>
    <row r="428487"/>
    <row r="428488"/>
    <row r="428489"/>
    <row r="428490"/>
    <row r="428491"/>
    <row r="428492"/>
    <row r="428493"/>
    <row r="428494"/>
    <row r="428495"/>
    <row r="428496"/>
    <row r="428497"/>
    <row r="428498"/>
    <row r="428499"/>
    <row r="428500"/>
    <row r="428501"/>
    <row r="428502"/>
    <row r="428503"/>
    <row r="428504"/>
    <row r="428505"/>
    <row r="428506"/>
    <row r="428507"/>
    <row r="428508"/>
    <row r="428509"/>
    <row r="428510"/>
    <row r="428511"/>
    <row r="428512"/>
    <row r="428513"/>
    <row r="428514"/>
    <row r="428515"/>
    <row r="428516"/>
    <row r="428517"/>
    <row r="428518"/>
    <row r="428519"/>
    <row r="428520"/>
    <row r="428521"/>
    <row r="428522"/>
    <row r="428523"/>
    <row r="428524"/>
    <row r="428525"/>
    <row r="428526"/>
    <row r="428527"/>
    <row r="428528"/>
    <row r="428529"/>
    <row r="428530"/>
    <row r="428531"/>
    <row r="428532"/>
    <row r="428533"/>
    <row r="428534"/>
    <row r="428535"/>
    <row r="428536"/>
    <row r="428537"/>
    <row r="428538"/>
    <row r="428539"/>
    <row r="428540"/>
    <row r="428541"/>
    <row r="428542"/>
    <row r="428543"/>
    <row r="428544"/>
    <row r="428545"/>
    <row r="428546"/>
    <row r="428547"/>
    <row r="428548"/>
    <row r="428549"/>
    <row r="428550"/>
    <row r="428551"/>
    <row r="428552"/>
    <row r="428553"/>
    <row r="428554"/>
    <row r="428555"/>
    <row r="428556"/>
    <row r="428557"/>
    <row r="428558"/>
    <row r="428559"/>
    <row r="428560"/>
    <row r="428561"/>
    <row r="428562"/>
    <row r="428563"/>
    <row r="428564"/>
    <row r="428565"/>
    <row r="428566"/>
    <row r="428567"/>
    <row r="428568"/>
    <row r="428569"/>
    <row r="428570"/>
    <row r="428571"/>
    <row r="428572"/>
    <row r="428573"/>
    <row r="428574"/>
    <row r="428575"/>
    <row r="428576"/>
    <row r="428577"/>
    <row r="428578"/>
    <row r="428579"/>
    <row r="428580"/>
    <row r="428581"/>
    <row r="428582"/>
    <row r="428583"/>
    <row r="428584"/>
    <row r="428585"/>
    <row r="428586"/>
    <row r="428587"/>
    <row r="428588"/>
    <row r="428589"/>
    <row r="428590"/>
    <row r="428591"/>
    <row r="428592"/>
    <row r="428593"/>
    <row r="428594"/>
    <row r="428595"/>
    <row r="428596"/>
    <row r="428597"/>
    <row r="428598"/>
    <row r="428599"/>
    <row r="428600"/>
    <row r="428601"/>
    <row r="428602"/>
    <row r="428603"/>
    <row r="428604"/>
    <row r="428605"/>
    <row r="428606"/>
    <row r="428607"/>
    <row r="428608"/>
    <row r="428609"/>
    <row r="428610"/>
    <row r="428611"/>
    <row r="428612"/>
    <row r="428613"/>
    <row r="428614"/>
    <row r="428615"/>
    <row r="428616"/>
    <row r="428617"/>
    <row r="428618"/>
    <row r="428619"/>
    <row r="428620"/>
    <row r="428621"/>
    <row r="428622"/>
    <row r="428623"/>
    <row r="428624"/>
    <row r="428625"/>
    <row r="428626"/>
    <row r="428627"/>
    <row r="428628"/>
    <row r="428629"/>
    <row r="428630"/>
    <row r="428631"/>
    <row r="428632"/>
    <row r="428633"/>
    <row r="428634"/>
    <row r="428635"/>
    <row r="428636"/>
    <row r="428637"/>
    <row r="428638"/>
    <row r="428639"/>
    <row r="428640"/>
    <row r="428641"/>
    <row r="428642"/>
    <row r="428643"/>
    <row r="428644"/>
    <row r="428645"/>
    <row r="428646"/>
    <row r="428647"/>
    <row r="428648"/>
    <row r="428649"/>
    <row r="428650"/>
    <row r="428651"/>
    <row r="428652"/>
    <row r="428653"/>
    <row r="428654"/>
    <row r="428655"/>
    <row r="428656"/>
    <row r="428657"/>
    <row r="428658"/>
    <row r="428659"/>
    <row r="428660"/>
    <row r="428661"/>
    <row r="428662"/>
    <row r="428663"/>
    <row r="428664"/>
    <row r="428665"/>
    <row r="428666"/>
    <row r="428667"/>
    <row r="428668"/>
    <row r="428669"/>
    <row r="428670"/>
    <row r="428671"/>
    <row r="428672"/>
    <row r="428673"/>
    <row r="428674"/>
    <row r="428675"/>
    <row r="428676"/>
    <row r="428677"/>
    <row r="428678"/>
    <row r="428679"/>
    <row r="428680"/>
    <row r="428681"/>
    <row r="428682"/>
    <row r="428683"/>
    <row r="428684"/>
    <row r="428685"/>
    <row r="428686"/>
    <row r="428687"/>
    <row r="428688"/>
    <row r="428689"/>
    <row r="428690"/>
    <row r="428691"/>
    <row r="428692"/>
    <row r="428693"/>
    <row r="428694"/>
    <row r="428695"/>
    <row r="428696"/>
    <row r="428697"/>
    <row r="428698"/>
    <row r="428699"/>
    <row r="428700"/>
    <row r="428701"/>
    <row r="428702"/>
    <row r="428703"/>
    <row r="428704"/>
    <row r="428705"/>
    <row r="428706"/>
    <row r="428707"/>
    <row r="428708"/>
    <row r="428709"/>
    <row r="428710"/>
    <row r="428711"/>
    <row r="428712"/>
    <row r="428713"/>
    <row r="428714"/>
    <row r="428715"/>
    <row r="428716"/>
    <row r="428717"/>
    <row r="428718"/>
    <row r="428719"/>
    <row r="428720"/>
    <row r="428721"/>
    <row r="428722"/>
    <row r="428723"/>
    <row r="428724"/>
    <row r="428725"/>
    <row r="428726"/>
    <row r="428727"/>
    <row r="428728"/>
    <row r="428729"/>
    <row r="428730"/>
    <row r="428731"/>
    <row r="428732"/>
    <row r="428733"/>
    <row r="428734"/>
    <row r="428735"/>
    <row r="428736"/>
    <row r="428737"/>
    <row r="428738"/>
    <row r="428739"/>
    <row r="428740"/>
    <row r="428741"/>
    <row r="428742"/>
    <row r="428743"/>
    <row r="428744"/>
    <row r="428745"/>
    <row r="428746"/>
    <row r="428747"/>
    <row r="428748"/>
    <row r="428749"/>
    <row r="428750"/>
    <row r="428751"/>
    <row r="428752"/>
    <row r="428753"/>
    <row r="428754"/>
    <row r="428755"/>
    <row r="428756"/>
    <row r="428757"/>
    <row r="428758"/>
    <row r="428759"/>
    <row r="428760"/>
    <row r="428761"/>
    <row r="428762"/>
    <row r="428763"/>
    <row r="428764"/>
    <row r="428765"/>
    <row r="428766"/>
    <row r="428767"/>
    <row r="428768"/>
    <row r="428769"/>
    <row r="428770"/>
    <row r="428771"/>
    <row r="428772"/>
    <row r="428773"/>
    <row r="428774"/>
    <row r="428775"/>
    <row r="428776"/>
    <row r="428777"/>
    <row r="428778"/>
    <row r="428779"/>
    <row r="428780"/>
    <row r="428781"/>
    <row r="428782"/>
    <row r="428783"/>
    <row r="428784"/>
    <row r="428785"/>
    <row r="428786"/>
    <row r="428787"/>
    <row r="428788"/>
    <row r="428789"/>
    <row r="428790"/>
    <row r="428791"/>
    <row r="428792"/>
    <row r="428793"/>
    <row r="428794"/>
    <row r="428795"/>
    <row r="428796"/>
    <row r="428797"/>
    <row r="428798"/>
    <row r="428799"/>
    <row r="428800"/>
    <row r="428801"/>
    <row r="428802"/>
    <row r="428803"/>
    <row r="428804"/>
    <row r="428805"/>
    <row r="428806"/>
    <row r="428807"/>
    <row r="428808"/>
    <row r="428809"/>
    <row r="428810"/>
    <row r="428811"/>
    <row r="428812"/>
    <row r="428813"/>
    <row r="428814"/>
    <row r="428815"/>
    <row r="428816"/>
    <row r="428817"/>
    <row r="428818"/>
    <row r="428819"/>
    <row r="428820"/>
    <row r="428821"/>
    <row r="428822"/>
    <row r="428823"/>
    <row r="428824"/>
    <row r="428825"/>
    <row r="428826"/>
    <row r="428827"/>
    <row r="428828"/>
    <row r="428829"/>
    <row r="428830"/>
    <row r="428831"/>
    <row r="428832"/>
    <row r="428833"/>
    <row r="428834"/>
    <row r="428835"/>
    <row r="428836"/>
    <row r="428837"/>
    <row r="428838"/>
    <row r="428839"/>
    <row r="428840"/>
    <row r="428841"/>
    <row r="428842"/>
    <row r="428843"/>
    <row r="428844"/>
    <row r="428845"/>
    <row r="428846"/>
    <row r="428847"/>
    <row r="428848"/>
    <row r="428849"/>
    <row r="428850"/>
    <row r="428851"/>
    <row r="428852"/>
    <row r="428853"/>
    <row r="428854"/>
    <row r="428855"/>
    <row r="428856"/>
    <row r="428857"/>
    <row r="428858"/>
    <row r="428859"/>
    <row r="428860"/>
    <row r="428861"/>
    <row r="428862"/>
    <row r="428863"/>
    <row r="428864"/>
    <row r="428865"/>
    <row r="428866"/>
    <row r="428867"/>
    <row r="428868"/>
    <row r="428869"/>
    <row r="428870"/>
    <row r="428871"/>
    <row r="428872"/>
    <row r="428873"/>
    <row r="428874"/>
    <row r="428875"/>
    <row r="428876"/>
    <row r="428877"/>
    <row r="428878"/>
    <row r="428879"/>
    <row r="428880"/>
    <row r="428881"/>
    <row r="428882"/>
    <row r="428883"/>
    <row r="428884"/>
    <row r="428885"/>
    <row r="428886"/>
    <row r="428887"/>
    <row r="428888"/>
    <row r="428889"/>
    <row r="428890"/>
    <row r="428891"/>
    <row r="428892"/>
    <row r="428893"/>
    <row r="428894"/>
    <row r="428895"/>
    <row r="428896"/>
    <row r="428897"/>
    <row r="428898"/>
    <row r="428899"/>
    <row r="428900"/>
    <row r="428901"/>
    <row r="428902"/>
    <row r="428903"/>
    <row r="428904"/>
    <row r="428905"/>
    <row r="428906"/>
    <row r="428907"/>
    <row r="428908"/>
    <row r="428909"/>
    <row r="428910"/>
    <row r="428911"/>
    <row r="428912"/>
    <row r="428913"/>
    <row r="428914"/>
    <row r="428915"/>
    <row r="428916"/>
    <row r="428917"/>
    <row r="428918"/>
    <row r="428919"/>
    <row r="428920"/>
    <row r="428921"/>
    <row r="428922"/>
    <row r="428923"/>
    <row r="428924"/>
    <row r="428925"/>
    <row r="428926"/>
    <row r="428927"/>
    <row r="428928"/>
    <row r="428929"/>
    <row r="428930"/>
    <row r="428931"/>
    <row r="428932"/>
    <row r="428933"/>
    <row r="428934"/>
    <row r="428935"/>
    <row r="428936"/>
    <row r="428937"/>
    <row r="428938"/>
    <row r="428939"/>
    <row r="428940"/>
    <row r="428941"/>
    <row r="428942"/>
    <row r="428943"/>
    <row r="428944"/>
    <row r="428945"/>
    <row r="428946"/>
    <row r="428947"/>
    <row r="428948"/>
    <row r="428949"/>
    <row r="428950"/>
    <row r="428951"/>
    <row r="428952"/>
    <row r="428953"/>
    <row r="428954"/>
    <row r="428955"/>
    <row r="428956"/>
    <row r="428957"/>
    <row r="428958"/>
    <row r="428959"/>
    <row r="428960"/>
    <row r="428961"/>
    <row r="428962"/>
    <row r="428963"/>
    <row r="428964"/>
    <row r="428965"/>
    <row r="428966"/>
    <row r="428967"/>
    <row r="428968"/>
    <row r="428969"/>
    <row r="428970"/>
    <row r="428971"/>
    <row r="428972"/>
    <row r="428973"/>
    <row r="428974"/>
    <row r="428975"/>
    <row r="428976"/>
    <row r="428977"/>
    <row r="428978"/>
    <row r="428979"/>
    <row r="428980"/>
    <row r="428981"/>
    <row r="428982"/>
    <row r="428983"/>
    <row r="428984"/>
    <row r="428985"/>
    <row r="428986"/>
    <row r="428987"/>
    <row r="428988"/>
    <row r="428989"/>
    <row r="428990"/>
    <row r="428991"/>
    <row r="428992"/>
    <row r="428993"/>
    <row r="428994"/>
    <row r="428995"/>
    <row r="428996"/>
    <row r="428997"/>
    <row r="428998"/>
    <row r="428999"/>
    <row r="429000"/>
    <row r="429001"/>
    <row r="429002"/>
    <row r="429003"/>
    <row r="429004"/>
    <row r="429005"/>
    <row r="429006"/>
    <row r="429007"/>
    <row r="429008"/>
    <row r="429009"/>
    <row r="429010"/>
    <row r="429011"/>
    <row r="429012"/>
    <row r="429013"/>
    <row r="429014"/>
    <row r="429015"/>
    <row r="429016"/>
    <row r="429017"/>
    <row r="429018"/>
    <row r="429019"/>
    <row r="429020"/>
    <row r="429021"/>
    <row r="429022"/>
    <row r="429023"/>
    <row r="429024"/>
    <row r="429025"/>
    <row r="429026"/>
    <row r="429027"/>
    <row r="429028"/>
    <row r="429029"/>
    <row r="429030"/>
    <row r="429031"/>
    <row r="429032"/>
    <row r="429033"/>
    <row r="429034"/>
    <row r="429035"/>
    <row r="429036"/>
    <row r="429037"/>
    <row r="429038"/>
    <row r="429039"/>
    <row r="429040"/>
    <row r="429041"/>
    <row r="429042"/>
    <row r="429043"/>
    <row r="429044"/>
    <row r="429045"/>
    <row r="429046"/>
    <row r="429047"/>
    <row r="429048"/>
    <row r="429049"/>
    <row r="429050"/>
    <row r="429051"/>
    <row r="429052"/>
    <row r="429053"/>
    <row r="429054"/>
    <row r="429055"/>
    <row r="429056"/>
    <row r="429057"/>
    <row r="429058"/>
    <row r="429059"/>
    <row r="429060"/>
    <row r="429061"/>
    <row r="429062"/>
    <row r="429063"/>
    <row r="429064"/>
    <row r="429065"/>
    <row r="429066"/>
    <row r="429067"/>
    <row r="429068"/>
    <row r="429069"/>
    <row r="429070"/>
    <row r="429071"/>
    <row r="429072"/>
    <row r="429073"/>
    <row r="429074"/>
    <row r="429075"/>
    <row r="429076"/>
    <row r="429077"/>
    <row r="429078"/>
    <row r="429079"/>
    <row r="429080"/>
    <row r="429081"/>
    <row r="429082"/>
    <row r="429083"/>
    <row r="429084"/>
    <row r="429085"/>
    <row r="429086"/>
    <row r="429087"/>
    <row r="429088"/>
    <row r="429089"/>
    <row r="429090"/>
    <row r="429091"/>
    <row r="429092"/>
    <row r="429093"/>
    <row r="429094"/>
    <row r="429095"/>
    <row r="429096"/>
    <row r="429097"/>
    <row r="429098"/>
    <row r="429099"/>
    <row r="429100"/>
    <row r="429101"/>
    <row r="429102"/>
    <row r="429103"/>
    <row r="429104"/>
    <row r="429105"/>
    <row r="429106"/>
    <row r="429107"/>
    <row r="429108"/>
    <row r="429109"/>
    <row r="429110"/>
    <row r="429111"/>
    <row r="429112"/>
    <row r="429113"/>
    <row r="429114"/>
    <row r="429115"/>
    <row r="429116"/>
    <row r="429117"/>
    <row r="429118"/>
    <row r="429119"/>
    <row r="429120"/>
    <row r="429121"/>
    <row r="429122"/>
    <row r="429123"/>
    <row r="429124"/>
    <row r="429125"/>
    <row r="429126"/>
    <row r="429127"/>
    <row r="429128"/>
    <row r="429129"/>
    <row r="429130"/>
    <row r="429131"/>
    <row r="429132"/>
    <row r="429133"/>
    <row r="429134"/>
    <row r="429135"/>
    <row r="429136"/>
    <row r="429137"/>
    <row r="429138"/>
    <row r="429139"/>
    <row r="429140"/>
    <row r="429141"/>
    <row r="429142"/>
    <row r="429143"/>
    <row r="429144"/>
    <row r="429145"/>
    <row r="429146"/>
    <row r="429147"/>
    <row r="429148"/>
    <row r="429149"/>
    <row r="429150"/>
    <row r="429151"/>
    <row r="429152"/>
    <row r="429153"/>
    <row r="429154"/>
    <row r="429155"/>
    <row r="429156"/>
    <row r="429157"/>
    <row r="429158"/>
    <row r="429159"/>
    <row r="429160"/>
    <row r="429161"/>
    <row r="429162"/>
    <row r="429163"/>
    <row r="429164"/>
    <row r="429165"/>
    <row r="429166"/>
    <row r="429167"/>
    <row r="429168"/>
    <row r="429169"/>
    <row r="429170"/>
    <row r="429171"/>
    <row r="429172"/>
    <row r="429173"/>
    <row r="429174"/>
    <row r="429175"/>
    <row r="429176"/>
    <row r="429177"/>
    <row r="429178"/>
    <row r="429179"/>
    <row r="429180"/>
    <row r="429181"/>
    <row r="429182"/>
    <row r="429183"/>
    <row r="429184"/>
    <row r="429185"/>
    <row r="429186"/>
    <row r="429187"/>
    <row r="429188"/>
    <row r="429189"/>
    <row r="429190"/>
    <row r="429191"/>
    <row r="429192"/>
    <row r="429193"/>
    <row r="429194"/>
    <row r="429195"/>
    <row r="429196"/>
    <row r="429197"/>
    <row r="429198"/>
    <row r="429199"/>
    <row r="429200"/>
    <row r="429201"/>
    <row r="429202"/>
    <row r="429203"/>
    <row r="429204"/>
    <row r="429205"/>
    <row r="429206"/>
    <row r="429207"/>
    <row r="429208"/>
    <row r="429209"/>
    <row r="429210"/>
    <row r="429211"/>
    <row r="429212"/>
    <row r="429213"/>
    <row r="429214"/>
    <row r="429215"/>
    <row r="429216"/>
    <row r="429217"/>
    <row r="429218"/>
    <row r="429219"/>
    <row r="429220"/>
    <row r="429221"/>
    <row r="429222"/>
    <row r="429223"/>
    <row r="429224"/>
    <row r="429225"/>
    <row r="429226"/>
    <row r="429227"/>
    <row r="429228"/>
    <row r="429229"/>
    <row r="429230"/>
    <row r="429231"/>
    <row r="429232"/>
    <row r="429233"/>
    <row r="429234"/>
    <row r="429235"/>
    <row r="429236"/>
    <row r="429237"/>
    <row r="429238"/>
    <row r="429239"/>
    <row r="429240"/>
    <row r="429241"/>
    <row r="429242"/>
    <row r="429243"/>
    <row r="429244"/>
    <row r="429245"/>
    <row r="429246"/>
    <row r="429247"/>
    <row r="429248"/>
    <row r="429249"/>
    <row r="429250"/>
    <row r="429251"/>
    <row r="429252"/>
    <row r="429253"/>
    <row r="429254"/>
    <row r="429255"/>
    <row r="429256"/>
    <row r="429257"/>
    <row r="429258"/>
    <row r="429259"/>
    <row r="429260"/>
    <row r="429261"/>
    <row r="429262"/>
    <row r="429263"/>
    <row r="429264"/>
    <row r="429265"/>
    <row r="429266"/>
    <row r="429267"/>
    <row r="429268"/>
    <row r="429269"/>
    <row r="429270"/>
    <row r="429271"/>
    <row r="429272"/>
    <row r="429273"/>
    <row r="429274"/>
    <row r="429275"/>
    <row r="429276"/>
    <row r="429277"/>
    <row r="429278"/>
    <row r="429279"/>
    <row r="429280"/>
    <row r="429281"/>
    <row r="429282"/>
    <row r="429283"/>
    <row r="429284"/>
    <row r="429285"/>
    <row r="429286"/>
    <row r="429287"/>
    <row r="429288"/>
    <row r="429289"/>
    <row r="429290"/>
    <row r="429291"/>
    <row r="429292"/>
    <row r="429293"/>
    <row r="429294"/>
    <row r="429295"/>
    <row r="429296"/>
    <row r="429297"/>
    <row r="429298"/>
    <row r="429299"/>
    <row r="429300"/>
    <row r="429301"/>
    <row r="429302"/>
    <row r="429303"/>
    <row r="429304"/>
    <row r="429305"/>
    <row r="429306"/>
    <row r="429307"/>
    <row r="429308"/>
    <row r="429309"/>
    <row r="429310"/>
    <row r="429311"/>
    <row r="429312"/>
    <row r="429313"/>
    <row r="429314"/>
    <row r="429315"/>
    <row r="429316"/>
    <row r="429317"/>
    <row r="429318"/>
    <row r="429319"/>
    <row r="429320"/>
    <row r="429321"/>
    <row r="429322"/>
    <row r="429323"/>
    <row r="429324"/>
    <row r="429325"/>
    <row r="429326"/>
    <row r="429327"/>
    <row r="429328"/>
    <row r="429329"/>
    <row r="429330"/>
    <row r="429331"/>
    <row r="429332"/>
    <row r="429333"/>
    <row r="429334"/>
    <row r="429335"/>
    <row r="429336"/>
    <row r="429337"/>
    <row r="429338"/>
    <row r="429339"/>
    <row r="429340"/>
    <row r="429341"/>
    <row r="429342"/>
    <row r="429343"/>
    <row r="429344"/>
    <row r="429345"/>
    <row r="429346"/>
    <row r="429347"/>
    <row r="429348"/>
    <row r="429349"/>
    <row r="429350"/>
    <row r="429351"/>
    <row r="429352"/>
    <row r="429353"/>
    <row r="429354"/>
    <row r="429355"/>
    <row r="429356"/>
    <row r="429357"/>
    <row r="429358"/>
    <row r="429359"/>
    <row r="429360"/>
    <row r="429361"/>
    <row r="429362"/>
    <row r="429363"/>
    <row r="429364"/>
    <row r="429365"/>
    <row r="429366"/>
    <row r="429367"/>
    <row r="429368"/>
    <row r="429369"/>
    <row r="429370"/>
    <row r="429371"/>
    <row r="429372"/>
    <row r="429373"/>
    <row r="429374"/>
    <row r="429375"/>
    <row r="429376"/>
    <row r="429377"/>
    <row r="429378"/>
    <row r="429379"/>
    <row r="429380"/>
    <row r="429381"/>
    <row r="429382"/>
    <row r="429383"/>
    <row r="429384"/>
    <row r="429385"/>
    <row r="429386"/>
    <row r="429387"/>
    <row r="429388"/>
    <row r="429389"/>
    <row r="429390"/>
    <row r="429391"/>
    <row r="429392"/>
    <row r="429393"/>
    <row r="429394"/>
    <row r="429395"/>
    <row r="429396"/>
    <row r="429397"/>
    <row r="429398"/>
    <row r="429399"/>
    <row r="429400"/>
    <row r="429401"/>
    <row r="429402"/>
    <row r="429403"/>
    <row r="429404"/>
    <row r="429405"/>
    <row r="429406"/>
    <row r="429407"/>
    <row r="429408"/>
    <row r="429409"/>
    <row r="429410"/>
    <row r="429411"/>
    <row r="429412"/>
    <row r="429413"/>
    <row r="429414"/>
    <row r="429415"/>
    <row r="429416"/>
    <row r="429417"/>
    <row r="429418"/>
    <row r="429419"/>
    <row r="429420"/>
    <row r="429421"/>
    <row r="429422"/>
    <row r="429423"/>
    <row r="429424"/>
    <row r="429425"/>
    <row r="429426"/>
    <row r="429427"/>
    <row r="429428"/>
    <row r="429429"/>
    <row r="429430"/>
    <row r="429431"/>
    <row r="429432"/>
    <row r="429433"/>
    <row r="429434"/>
    <row r="429435"/>
    <row r="429436"/>
    <row r="429437"/>
    <row r="429438"/>
    <row r="429439"/>
    <row r="429440"/>
    <row r="429441"/>
    <row r="429442"/>
    <row r="429443"/>
    <row r="429444"/>
    <row r="429445"/>
    <row r="429446"/>
    <row r="429447"/>
    <row r="429448"/>
    <row r="429449"/>
    <row r="429450"/>
    <row r="429451"/>
    <row r="429452"/>
    <row r="429453"/>
    <row r="429454"/>
    <row r="429455"/>
    <row r="429456"/>
    <row r="429457"/>
    <row r="429458"/>
    <row r="429459"/>
    <row r="429460"/>
    <row r="429461"/>
    <row r="429462"/>
    <row r="429463"/>
    <row r="429464"/>
    <row r="429465"/>
    <row r="429466"/>
    <row r="429467"/>
    <row r="429468"/>
    <row r="429469"/>
    <row r="429470"/>
    <row r="429471"/>
    <row r="429472"/>
    <row r="429473"/>
    <row r="429474"/>
    <row r="429475"/>
    <row r="429476"/>
    <row r="429477"/>
    <row r="429478"/>
    <row r="429479"/>
    <row r="429480"/>
    <row r="429481"/>
    <row r="429482"/>
    <row r="429483"/>
    <row r="429484"/>
    <row r="429485"/>
    <row r="429486"/>
    <row r="429487"/>
    <row r="429488"/>
    <row r="429489"/>
    <row r="429490"/>
    <row r="429491"/>
    <row r="429492"/>
    <row r="429493"/>
    <row r="429494"/>
    <row r="429495"/>
    <row r="429496"/>
    <row r="429497"/>
    <row r="429498"/>
    <row r="429499"/>
    <row r="429500"/>
    <row r="429501"/>
    <row r="429502"/>
    <row r="429503"/>
    <row r="429504"/>
    <row r="429505"/>
    <row r="429506"/>
    <row r="429507"/>
    <row r="429508"/>
    <row r="429509"/>
    <row r="429510"/>
    <row r="429511"/>
    <row r="429512"/>
    <row r="429513"/>
    <row r="429514"/>
    <row r="429515"/>
    <row r="429516"/>
    <row r="429517"/>
    <row r="429518"/>
    <row r="429519"/>
    <row r="429520"/>
    <row r="429521"/>
    <row r="429522"/>
    <row r="429523"/>
    <row r="429524"/>
    <row r="429525"/>
    <row r="429526"/>
    <row r="429527"/>
    <row r="429528"/>
    <row r="429529"/>
    <row r="429530"/>
    <row r="429531"/>
    <row r="429532"/>
    <row r="429533"/>
    <row r="429534"/>
    <row r="429535"/>
    <row r="429536"/>
    <row r="429537"/>
    <row r="429538"/>
    <row r="429539"/>
    <row r="429540"/>
    <row r="429541"/>
    <row r="429542"/>
    <row r="429543"/>
    <row r="429544"/>
    <row r="429545"/>
    <row r="429546"/>
    <row r="429547"/>
    <row r="429548"/>
    <row r="429549"/>
    <row r="429550"/>
    <row r="429551"/>
    <row r="429552"/>
    <row r="429553"/>
    <row r="429554"/>
    <row r="429555"/>
    <row r="429556"/>
    <row r="429557"/>
    <row r="429558"/>
    <row r="429559"/>
    <row r="429560"/>
    <row r="429561"/>
    <row r="429562"/>
    <row r="429563"/>
    <row r="429564"/>
    <row r="429565"/>
    <row r="429566"/>
    <row r="429567"/>
    <row r="429568"/>
    <row r="429569"/>
    <row r="429570"/>
    <row r="429571"/>
    <row r="429572"/>
    <row r="429573"/>
    <row r="429574"/>
    <row r="429575"/>
    <row r="429576"/>
    <row r="429577"/>
    <row r="429578"/>
    <row r="429579"/>
    <row r="429580"/>
    <row r="429581"/>
    <row r="429582"/>
    <row r="429583"/>
    <row r="429584"/>
    <row r="429585"/>
    <row r="429586"/>
    <row r="429587"/>
    <row r="429588"/>
    <row r="429589"/>
    <row r="429590"/>
    <row r="429591"/>
    <row r="429592"/>
    <row r="429593"/>
    <row r="429594"/>
    <row r="429595"/>
    <row r="429596"/>
    <row r="429597"/>
    <row r="429598"/>
    <row r="429599"/>
    <row r="429600"/>
    <row r="429601"/>
    <row r="429602"/>
    <row r="429603"/>
    <row r="429604"/>
    <row r="429605"/>
    <row r="429606"/>
    <row r="429607"/>
    <row r="429608"/>
    <row r="429609"/>
    <row r="429610"/>
    <row r="429611"/>
    <row r="429612"/>
    <row r="429613"/>
    <row r="429614"/>
    <row r="429615"/>
    <row r="429616"/>
    <row r="429617"/>
    <row r="429618"/>
    <row r="429619"/>
    <row r="429620"/>
    <row r="429621"/>
    <row r="429622"/>
    <row r="429623"/>
    <row r="429624"/>
    <row r="429625"/>
    <row r="429626"/>
    <row r="429627"/>
    <row r="429628"/>
    <row r="429629"/>
    <row r="429630"/>
    <row r="429631"/>
    <row r="429632"/>
    <row r="429633"/>
    <row r="429634"/>
    <row r="429635"/>
    <row r="429636"/>
    <row r="429637"/>
    <row r="429638"/>
    <row r="429639"/>
    <row r="429640"/>
    <row r="429641"/>
    <row r="429642"/>
    <row r="429643"/>
    <row r="429644"/>
    <row r="429645"/>
    <row r="429646"/>
    <row r="429647"/>
    <row r="429648"/>
    <row r="429649"/>
    <row r="429650"/>
    <row r="429651"/>
    <row r="429652"/>
    <row r="429653"/>
    <row r="429654"/>
    <row r="429655"/>
    <row r="429656"/>
    <row r="429657"/>
    <row r="429658"/>
    <row r="429659"/>
    <row r="429660"/>
    <row r="429661"/>
    <row r="429662"/>
    <row r="429663"/>
    <row r="429664"/>
    <row r="429665"/>
    <row r="429666"/>
    <row r="429667"/>
    <row r="429668"/>
    <row r="429669"/>
    <row r="429670"/>
    <row r="429671"/>
    <row r="429672"/>
    <row r="429673"/>
    <row r="429674"/>
    <row r="429675"/>
    <row r="429676"/>
    <row r="429677"/>
    <row r="429678"/>
    <row r="429679"/>
    <row r="429680"/>
    <row r="429681"/>
    <row r="429682"/>
    <row r="429683"/>
    <row r="429684"/>
    <row r="429685"/>
    <row r="429686"/>
    <row r="429687"/>
    <row r="429688"/>
    <row r="429689"/>
    <row r="429690"/>
    <row r="429691"/>
    <row r="429692"/>
    <row r="429693"/>
    <row r="429694"/>
    <row r="429695"/>
    <row r="429696"/>
    <row r="429697"/>
    <row r="429698"/>
    <row r="429699"/>
    <row r="429700"/>
    <row r="429701"/>
    <row r="429702"/>
    <row r="429703"/>
    <row r="429704"/>
    <row r="429705"/>
    <row r="429706"/>
    <row r="429707"/>
    <row r="429708"/>
    <row r="429709"/>
    <row r="429710"/>
    <row r="429711"/>
    <row r="429712"/>
    <row r="429713"/>
    <row r="429714"/>
    <row r="429715"/>
    <row r="429716"/>
    <row r="429717"/>
    <row r="429718"/>
    <row r="429719"/>
    <row r="429720"/>
    <row r="429721"/>
    <row r="429722"/>
    <row r="429723"/>
    <row r="429724"/>
    <row r="429725"/>
    <row r="429726"/>
    <row r="429727"/>
    <row r="429728"/>
    <row r="429729"/>
    <row r="429730"/>
    <row r="429731"/>
    <row r="429732"/>
    <row r="429733"/>
    <row r="429734"/>
    <row r="429735"/>
    <row r="429736"/>
    <row r="429737"/>
    <row r="429738"/>
    <row r="429739"/>
    <row r="429740"/>
    <row r="429741"/>
    <row r="429742"/>
    <row r="429743"/>
    <row r="429744"/>
    <row r="429745"/>
    <row r="429746"/>
    <row r="429747"/>
    <row r="429748"/>
    <row r="429749"/>
    <row r="429750"/>
    <row r="429751"/>
    <row r="429752"/>
    <row r="429753"/>
    <row r="429754"/>
    <row r="429755"/>
    <row r="429756"/>
    <row r="429757"/>
    <row r="429758"/>
    <row r="429759"/>
    <row r="429760"/>
    <row r="429761"/>
    <row r="429762"/>
    <row r="429763"/>
    <row r="429764"/>
    <row r="429765"/>
    <row r="429766"/>
    <row r="429767"/>
    <row r="429768"/>
    <row r="429769"/>
    <row r="429770"/>
    <row r="429771"/>
    <row r="429772"/>
    <row r="429773"/>
    <row r="429774"/>
    <row r="429775"/>
    <row r="429776"/>
    <row r="429777"/>
    <row r="429778"/>
    <row r="429779"/>
    <row r="429780"/>
    <row r="429781"/>
    <row r="429782"/>
    <row r="429783"/>
    <row r="429784"/>
    <row r="429785"/>
    <row r="429786"/>
    <row r="429787"/>
    <row r="429788"/>
    <row r="429789"/>
    <row r="429790"/>
    <row r="429791"/>
    <row r="429792"/>
    <row r="429793"/>
    <row r="429794"/>
    <row r="429795"/>
    <row r="429796"/>
    <row r="429797"/>
    <row r="429798"/>
    <row r="429799"/>
    <row r="429800"/>
    <row r="429801"/>
    <row r="429802"/>
    <row r="429803"/>
    <row r="429804"/>
    <row r="429805"/>
    <row r="429806"/>
    <row r="429807"/>
    <row r="429808"/>
    <row r="429809"/>
    <row r="429810"/>
    <row r="429811"/>
    <row r="429812"/>
    <row r="429813"/>
    <row r="429814"/>
    <row r="429815"/>
    <row r="429816"/>
    <row r="429817"/>
    <row r="429818"/>
    <row r="429819"/>
    <row r="429820"/>
    <row r="429821"/>
    <row r="429822"/>
    <row r="429823"/>
    <row r="429824"/>
    <row r="429825"/>
    <row r="429826"/>
    <row r="429827"/>
    <row r="429828"/>
    <row r="429829"/>
    <row r="429830"/>
    <row r="429831"/>
    <row r="429832"/>
    <row r="429833"/>
    <row r="429834"/>
    <row r="429835"/>
    <row r="429836"/>
    <row r="429837"/>
    <row r="429838"/>
    <row r="429839"/>
    <row r="429840"/>
    <row r="429841"/>
    <row r="429842"/>
    <row r="429843"/>
    <row r="429844"/>
    <row r="429845"/>
    <row r="429846"/>
    <row r="429847"/>
    <row r="429848"/>
    <row r="429849"/>
    <row r="429850"/>
    <row r="429851"/>
    <row r="429852"/>
    <row r="429853"/>
    <row r="429854"/>
    <row r="429855"/>
    <row r="429856"/>
    <row r="429857"/>
    <row r="429858"/>
    <row r="429859"/>
    <row r="429860"/>
    <row r="429861"/>
    <row r="429862"/>
    <row r="429863"/>
    <row r="429864"/>
    <row r="429865"/>
    <row r="429866"/>
    <row r="429867"/>
    <row r="429868"/>
    <row r="429869"/>
    <row r="429870"/>
    <row r="429871"/>
    <row r="429872"/>
    <row r="429873"/>
    <row r="429874"/>
    <row r="429875"/>
    <row r="429876"/>
    <row r="429877"/>
    <row r="429878"/>
    <row r="429879"/>
    <row r="429880"/>
    <row r="429881"/>
    <row r="429882"/>
    <row r="429883"/>
    <row r="429884"/>
    <row r="429885"/>
    <row r="429886"/>
    <row r="429887"/>
    <row r="429888"/>
    <row r="429889"/>
    <row r="429890"/>
    <row r="429891"/>
    <row r="429892"/>
    <row r="429893"/>
    <row r="429894"/>
    <row r="429895"/>
    <row r="429896"/>
    <row r="429897"/>
    <row r="429898"/>
    <row r="429899"/>
    <row r="429900"/>
    <row r="429901"/>
    <row r="429902"/>
    <row r="429903"/>
    <row r="429904"/>
    <row r="429905"/>
    <row r="429906"/>
    <row r="429907"/>
    <row r="429908"/>
    <row r="429909"/>
    <row r="429910"/>
    <row r="429911"/>
    <row r="429912"/>
    <row r="429913"/>
    <row r="429914"/>
    <row r="429915"/>
    <row r="429916"/>
    <row r="429917"/>
    <row r="429918"/>
    <row r="429919"/>
    <row r="429920"/>
    <row r="429921"/>
    <row r="429922"/>
    <row r="429923"/>
    <row r="429924"/>
    <row r="429925"/>
    <row r="429926"/>
    <row r="429927"/>
    <row r="429928"/>
    <row r="429929"/>
    <row r="429930"/>
    <row r="429931"/>
    <row r="429932"/>
    <row r="429933"/>
    <row r="429934"/>
    <row r="429935"/>
    <row r="429936"/>
    <row r="429937"/>
    <row r="429938"/>
    <row r="429939"/>
    <row r="429940"/>
    <row r="429941"/>
    <row r="429942"/>
    <row r="429943"/>
    <row r="429944"/>
    <row r="429945"/>
    <row r="429946"/>
    <row r="429947"/>
    <row r="429948"/>
    <row r="429949"/>
    <row r="429950"/>
    <row r="429951"/>
    <row r="429952"/>
    <row r="429953"/>
    <row r="429954"/>
    <row r="429955"/>
    <row r="429956"/>
    <row r="429957"/>
    <row r="429958"/>
    <row r="429959"/>
    <row r="429960"/>
    <row r="429961"/>
    <row r="429962"/>
    <row r="429963"/>
    <row r="429964"/>
    <row r="429965"/>
    <row r="429966"/>
    <row r="429967"/>
    <row r="429968"/>
    <row r="429969"/>
    <row r="429970"/>
    <row r="429971"/>
    <row r="429972"/>
    <row r="429973"/>
    <row r="429974"/>
    <row r="429975"/>
    <row r="429976"/>
    <row r="429977"/>
    <row r="429978"/>
    <row r="429979"/>
    <row r="429980"/>
    <row r="429981"/>
    <row r="429982"/>
    <row r="429983"/>
    <row r="429984"/>
    <row r="429985"/>
    <row r="429986"/>
    <row r="429987"/>
    <row r="429988"/>
    <row r="429989"/>
    <row r="429990"/>
    <row r="429991"/>
    <row r="429992"/>
    <row r="429993"/>
    <row r="429994"/>
    <row r="429995"/>
    <row r="429996"/>
    <row r="429997"/>
    <row r="429998"/>
    <row r="429999"/>
    <row r="430000"/>
    <row r="430001"/>
    <row r="430002"/>
    <row r="430003"/>
    <row r="430004"/>
    <row r="430005"/>
    <row r="430006"/>
    <row r="430007"/>
    <row r="430008"/>
    <row r="430009"/>
    <row r="430010"/>
    <row r="430011"/>
    <row r="430012"/>
    <row r="430013"/>
    <row r="430014"/>
    <row r="430015"/>
    <row r="430016"/>
    <row r="430017"/>
    <row r="430018"/>
    <row r="430019"/>
    <row r="430020"/>
    <row r="430021"/>
    <row r="430022"/>
    <row r="430023"/>
    <row r="430024"/>
    <row r="430025"/>
    <row r="430026"/>
    <row r="430027"/>
    <row r="430028"/>
    <row r="430029"/>
    <row r="430030"/>
    <row r="430031"/>
    <row r="430032"/>
    <row r="430033"/>
    <row r="430034"/>
    <row r="430035"/>
    <row r="430036"/>
    <row r="430037"/>
    <row r="430038"/>
    <row r="430039"/>
    <row r="430040"/>
    <row r="430041"/>
    <row r="430042"/>
    <row r="430043"/>
    <row r="430044"/>
    <row r="430045"/>
    <row r="430046"/>
    <row r="430047"/>
    <row r="430048"/>
    <row r="430049"/>
    <row r="430050"/>
    <row r="430051"/>
    <row r="430052"/>
    <row r="430053"/>
    <row r="430054"/>
    <row r="430055"/>
    <row r="430056"/>
    <row r="430057"/>
    <row r="430058"/>
    <row r="430059"/>
    <row r="430060"/>
    <row r="430061"/>
    <row r="430062"/>
    <row r="430063"/>
    <row r="430064"/>
    <row r="430065"/>
    <row r="430066"/>
    <row r="430067"/>
    <row r="430068"/>
    <row r="430069"/>
    <row r="430070"/>
    <row r="430071"/>
    <row r="430072"/>
    <row r="430073"/>
    <row r="430074"/>
    <row r="430075"/>
    <row r="430076"/>
    <row r="430077"/>
    <row r="430078"/>
    <row r="430079"/>
    <row r="430080"/>
    <row r="430081"/>
    <row r="430082"/>
    <row r="430083"/>
    <row r="430084"/>
    <row r="430085"/>
    <row r="430086"/>
    <row r="430087"/>
    <row r="430088"/>
    <row r="430089"/>
    <row r="430090"/>
    <row r="430091"/>
    <row r="430092"/>
    <row r="430093"/>
    <row r="430094"/>
    <row r="430095"/>
    <row r="430096"/>
    <row r="430097"/>
    <row r="430098"/>
    <row r="430099"/>
    <row r="430100"/>
    <row r="430101"/>
    <row r="430102"/>
    <row r="430103"/>
    <row r="430104"/>
    <row r="430105"/>
    <row r="430106"/>
    <row r="430107"/>
    <row r="430108"/>
    <row r="430109"/>
    <row r="430110"/>
    <row r="430111"/>
    <row r="430112"/>
    <row r="430113"/>
    <row r="430114"/>
    <row r="430115"/>
    <row r="430116"/>
    <row r="430117"/>
    <row r="430118"/>
    <row r="430119"/>
    <row r="430120"/>
    <row r="430121"/>
    <row r="430122"/>
    <row r="430123"/>
    <row r="430124"/>
    <row r="430125"/>
    <row r="430126"/>
    <row r="430127"/>
    <row r="430128"/>
    <row r="430129"/>
    <row r="430130"/>
    <row r="430131"/>
    <row r="430132"/>
    <row r="430133"/>
    <row r="430134"/>
    <row r="430135"/>
    <row r="430136"/>
    <row r="430137"/>
    <row r="430138"/>
    <row r="430139"/>
    <row r="430140"/>
    <row r="430141"/>
    <row r="430142"/>
    <row r="430143"/>
    <row r="430144"/>
    <row r="430145"/>
    <row r="430146"/>
    <row r="430147"/>
    <row r="430148"/>
    <row r="430149"/>
    <row r="430150"/>
    <row r="430151"/>
    <row r="430152"/>
    <row r="430153"/>
    <row r="430154"/>
    <row r="430155"/>
    <row r="430156"/>
    <row r="430157"/>
    <row r="430158"/>
    <row r="430159"/>
    <row r="430160"/>
    <row r="430161"/>
    <row r="430162"/>
    <row r="430163"/>
    <row r="430164"/>
    <row r="430165"/>
    <row r="430166"/>
    <row r="430167"/>
    <row r="430168"/>
    <row r="430169"/>
    <row r="430170"/>
    <row r="430171"/>
    <row r="430172"/>
    <row r="430173"/>
    <row r="430174"/>
    <row r="430175"/>
    <row r="430176"/>
    <row r="430177"/>
    <row r="430178"/>
    <row r="430179"/>
    <row r="430180"/>
    <row r="430181"/>
    <row r="430182"/>
    <row r="430183"/>
    <row r="430184"/>
    <row r="430185"/>
    <row r="430186"/>
    <row r="430187"/>
    <row r="430188"/>
    <row r="430189"/>
    <row r="430190"/>
    <row r="430191"/>
    <row r="430192"/>
    <row r="430193"/>
    <row r="430194"/>
    <row r="430195"/>
    <row r="430196"/>
    <row r="430197"/>
    <row r="430198"/>
    <row r="430199"/>
    <row r="430200"/>
    <row r="430201"/>
    <row r="430202"/>
    <row r="430203"/>
    <row r="430204"/>
    <row r="430205"/>
    <row r="430206"/>
    <row r="430207"/>
    <row r="430208"/>
    <row r="430209"/>
    <row r="430210"/>
    <row r="430211"/>
    <row r="430212"/>
    <row r="430213"/>
    <row r="430214"/>
    <row r="430215"/>
    <row r="430216"/>
    <row r="430217"/>
    <row r="430218"/>
    <row r="430219"/>
    <row r="430220"/>
    <row r="430221"/>
    <row r="430222"/>
    <row r="430223"/>
    <row r="430224"/>
    <row r="430225"/>
    <row r="430226"/>
    <row r="430227"/>
    <row r="430228"/>
    <row r="430229"/>
    <row r="430230"/>
    <row r="430231"/>
    <row r="430232"/>
    <row r="430233"/>
    <row r="430234"/>
    <row r="430235"/>
    <row r="430236"/>
    <row r="430237"/>
    <row r="430238"/>
    <row r="430239"/>
    <row r="430240"/>
    <row r="430241"/>
    <row r="430242"/>
    <row r="430243"/>
    <row r="430244"/>
    <row r="430245"/>
    <row r="430246"/>
    <row r="430247"/>
    <row r="430248"/>
    <row r="430249"/>
    <row r="430250"/>
    <row r="430251"/>
    <row r="430252"/>
    <row r="430253"/>
    <row r="430254"/>
    <row r="430255"/>
    <row r="430256"/>
    <row r="430257"/>
    <row r="430258"/>
    <row r="430259"/>
    <row r="430260"/>
    <row r="430261"/>
    <row r="430262"/>
    <row r="430263"/>
    <row r="430264"/>
    <row r="430265"/>
    <row r="430266"/>
    <row r="430267"/>
    <row r="430268"/>
    <row r="430269"/>
    <row r="430270"/>
    <row r="430271"/>
    <row r="430272"/>
    <row r="430273"/>
    <row r="430274"/>
    <row r="430275"/>
    <row r="430276"/>
    <row r="430277"/>
    <row r="430278"/>
    <row r="430279"/>
    <row r="430280"/>
    <row r="430281"/>
    <row r="430282"/>
    <row r="430283"/>
    <row r="430284"/>
    <row r="430285"/>
    <row r="430286"/>
    <row r="430287"/>
    <row r="430288"/>
    <row r="430289"/>
    <row r="430290"/>
    <row r="430291"/>
    <row r="430292"/>
    <row r="430293"/>
    <row r="430294"/>
    <row r="430295"/>
    <row r="430296"/>
    <row r="430297"/>
    <row r="430298"/>
    <row r="430299"/>
    <row r="430300"/>
    <row r="430301"/>
    <row r="430302"/>
    <row r="430303"/>
    <row r="430304"/>
    <row r="430305"/>
    <row r="430306"/>
    <row r="430307"/>
    <row r="430308"/>
    <row r="430309"/>
    <row r="430310"/>
    <row r="430311"/>
    <row r="430312"/>
    <row r="430313"/>
    <row r="430314"/>
    <row r="430315"/>
    <row r="430316"/>
    <row r="430317"/>
    <row r="430318"/>
    <row r="430319"/>
    <row r="430320"/>
    <row r="430321"/>
    <row r="430322"/>
    <row r="430323"/>
    <row r="430324"/>
    <row r="430325"/>
    <row r="430326"/>
    <row r="430327"/>
    <row r="430328"/>
    <row r="430329"/>
    <row r="430330"/>
    <row r="430331"/>
    <row r="430332"/>
    <row r="430333"/>
    <row r="430334"/>
    <row r="430335"/>
    <row r="430336"/>
    <row r="430337"/>
    <row r="430338"/>
    <row r="430339"/>
    <row r="430340"/>
    <row r="430341"/>
    <row r="430342"/>
    <row r="430343"/>
    <row r="430344"/>
    <row r="430345"/>
    <row r="430346"/>
    <row r="430347"/>
    <row r="430348"/>
    <row r="430349"/>
    <row r="430350"/>
    <row r="430351"/>
    <row r="430352"/>
    <row r="430353"/>
    <row r="430354"/>
    <row r="430355"/>
    <row r="430356"/>
    <row r="430357"/>
    <row r="430358"/>
    <row r="430359"/>
    <row r="430360"/>
    <row r="430361"/>
    <row r="430362"/>
    <row r="430363"/>
    <row r="430364"/>
    <row r="430365"/>
    <row r="430366"/>
    <row r="430367"/>
    <row r="430368"/>
    <row r="430369"/>
    <row r="430370"/>
    <row r="430371"/>
    <row r="430372"/>
    <row r="430373"/>
    <row r="430374"/>
    <row r="430375"/>
    <row r="430376"/>
    <row r="430377"/>
    <row r="430378"/>
    <row r="430379"/>
    <row r="430380"/>
    <row r="430381"/>
    <row r="430382"/>
    <row r="430383"/>
    <row r="430384"/>
    <row r="430385"/>
    <row r="430386"/>
    <row r="430387"/>
    <row r="430388"/>
    <row r="430389"/>
    <row r="430390"/>
    <row r="430391"/>
    <row r="430392"/>
    <row r="430393"/>
    <row r="430394"/>
    <row r="430395"/>
    <row r="430396"/>
    <row r="430397"/>
    <row r="430398"/>
    <row r="430399"/>
    <row r="430400"/>
    <row r="430401"/>
    <row r="430402"/>
    <row r="430403"/>
    <row r="430404"/>
    <row r="430405"/>
    <row r="430406"/>
    <row r="430407"/>
    <row r="430408"/>
    <row r="430409"/>
    <row r="430410"/>
    <row r="430411"/>
    <row r="430412"/>
    <row r="430413"/>
    <row r="430414"/>
    <row r="430415"/>
    <row r="430416"/>
    <row r="430417"/>
    <row r="430418"/>
    <row r="430419"/>
    <row r="430420"/>
    <row r="430421"/>
    <row r="430422"/>
    <row r="430423"/>
    <row r="430424"/>
    <row r="430425"/>
    <row r="430426"/>
    <row r="430427"/>
    <row r="430428"/>
    <row r="430429"/>
    <row r="430430"/>
    <row r="430431"/>
    <row r="430432"/>
    <row r="430433"/>
    <row r="430434"/>
    <row r="430435"/>
    <row r="430436"/>
    <row r="430437"/>
    <row r="430438"/>
    <row r="430439"/>
    <row r="430440"/>
    <row r="430441"/>
    <row r="430442"/>
    <row r="430443"/>
    <row r="430444"/>
    <row r="430445"/>
    <row r="430446"/>
    <row r="430447"/>
    <row r="430448"/>
    <row r="430449"/>
    <row r="430450"/>
    <row r="430451"/>
    <row r="430452"/>
    <row r="430453"/>
    <row r="430454"/>
    <row r="430455"/>
    <row r="430456"/>
    <row r="430457"/>
    <row r="430458"/>
    <row r="430459"/>
    <row r="430460"/>
    <row r="430461"/>
    <row r="430462"/>
    <row r="430463"/>
    <row r="430464"/>
    <row r="430465"/>
    <row r="430466"/>
    <row r="430467"/>
    <row r="430468"/>
    <row r="430469"/>
    <row r="430470"/>
    <row r="430471"/>
    <row r="430472"/>
    <row r="430473"/>
    <row r="430474"/>
    <row r="430475"/>
    <row r="430476"/>
    <row r="430477"/>
    <row r="430478"/>
    <row r="430479"/>
    <row r="430480"/>
    <row r="430481"/>
    <row r="430482"/>
    <row r="430483"/>
    <row r="430484"/>
    <row r="430485"/>
    <row r="430486"/>
    <row r="430487"/>
    <row r="430488"/>
    <row r="430489"/>
    <row r="430490"/>
    <row r="430491"/>
    <row r="430492"/>
    <row r="430493"/>
    <row r="430494"/>
    <row r="430495"/>
    <row r="430496"/>
    <row r="430497"/>
    <row r="430498"/>
    <row r="430499"/>
    <row r="430500"/>
    <row r="430501"/>
    <row r="430502"/>
    <row r="430503"/>
    <row r="430504"/>
    <row r="430505"/>
    <row r="430506"/>
    <row r="430507"/>
    <row r="430508"/>
    <row r="430509"/>
    <row r="430510"/>
    <row r="430511"/>
    <row r="430512"/>
    <row r="430513"/>
    <row r="430514"/>
    <row r="430515"/>
    <row r="430516"/>
    <row r="430517"/>
    <row r="430518"/>
    <row r="430519"/>
    <row r="430520"/>
    <row r="430521"/>
    <row r="430522"/>
    <row r="430523"/>
    <row r="430524"/>
    <row r="430525"/>
    <row r="430526"/>
    <row r="430527"/>
    <row r="430528"/>
    <row r="430529"/>
    <row r="430530"/>
    <row r="430531"/>
    <row r="430532"/>
    <row r="430533"/>
    <row r="430534"/>
    <row r="430535"/>
    <row r="430536"/>
    <row r="430537"/>
    <row r="430538"/>
    <row r="430539"/>
    <row r="430540"/>
    <row r="430541"/>
    <row r="430542"/>
    <row r="430543"/>
    <row r="430544"/>
    <row r="430545"/>
    <row r="430546"/>
    <row r="430547"/>
    <row r="430548"/>
    <row r="430549"/>
    <row r="430550"/>
    <row r="430551"/>
    <row r="430552"/>
    <row r="430553"/>
    <row r="430554"/>
    <row r="430555"/>
    <row r="430556"/>
    <row r="430557"/>
    <row r="430558"/>
    <row r="430559"/>
    <row r="430560"/>
    <row r="430561"/>
    <row r="430562"/>
    <row r="430563"/>
    <row r="430564"/>
    <row r="430565"/>
    <row r="430566"/>
    <row r="430567"/>
    <row r="430568"/>
    <row r="430569"/>
    <row r="430570"/>
    <row r="430571"/>
    <row r="430572"/>
    <row r="430573"/>
    <row r="430574"/>
    <row r="430575"/>
    <row r="430576"/>
    <row r="430577"/>
    <row r="430578"/>
    <row r="430579"/>
    <row r="430580"/>
    <row r="430581"/>
    <row r="430582"/>
    <row r="430583"/>
    <row r="430584"/>
    <row r="430585"/>
    <row r="430586"/>
    <row r="430587"/>
    <row r="430588"/>
    <row r="430589"/>
    <row r="430590"/>
    <row r="430591"/>
    <row r="430592"/>
    <row r="430593"/>
    <row r="430594"/>
    <row r="430595"/>
    <row r="430596"/>
    <row r="430597"/>
    <row r="430598"/>
    <row r="430599"/>
    <row r="430600"/>
    <row r="430601"/>
    <row r="430602"/>
    <row r="430603"/>
    <row r="430604"/>
    <row r="430605"/>
    <row r="430606"/>
    <row r="430607"/>
    <row r="430608"/>
    <row r="430609"/>
    <row r="430610"/>
    <row r="430611"/>
    <row r="430612"/>
    <row r="430613"/>
    <row r="430614"/>
    <row r="430615"/>
    <row r="430616"/>
    <row r="430617"/>
    <row r="430618"/>
    <row r="430619"/>
    <row r="430620"/>
    <row r="430621"/>
    <row r="430622"/>
    <row r="430623"/>
    <row r="430624"/>
    <row r="430625"/>
    <row r="430626"/>
    <row r="430627"/>
    <row r="430628"/>
    <row r="430629"/>
    <row r="430630"/>
    <row r="430631"/>
    <row r="430632"/>
    <row r="430633"/>
    <row r="430634"/>
    <row r="430635"/>
    <row r="430636"/>
    <row r="430637"/>
    <row r="430638"/>
    <row r="430639"/>
    <row r="430640"/>
    <row r="430641"/>
    <row r="430642"/>
    <row r="430643"/>
    <row r="430644"/>
    <row r="430645"/>
    <row r="430646"/>
    <row r="430647"/>
    <row r="430648"/>
    <row r="430649"/>
    <row r="430650"/>
    <row r="430651"/>
    <row r="430652"/>
    <row r="430653"/>
    <row r="430654"/>
    <row r="430655"/>
    <row r="430656"/>
    <row r="430657"/>
    <row r="430658"/>
    <row r="430659"/>
    <row r="430660"/>
    <row r="430661"/>
    <row r="430662"/>
    <row r="430663"/>
    <row r="430664"/>
    <row r="430665"/>
    <row r="430666"/>
    <row r="430667"/>
    <row r="430668"/>
    <row r="430669"/>
    <row r="430670"/>
    <row r="430671"/>
    <row r="430672"/>
    <row r="430673"/>
    <row r="430674"/>
    <row r="430675"/>
    <row r="430676"/>
    <row r="430677"/>
    <row r="430678"/>
    <row r="430679"/>
    <row r="430680"/>
    <row r="430681"/>
    <row r="430682"/>
    <row r="430683"/>
    <row r="430684"/>
    <row r="430685"/>
    <row r="430686"/>
    <row r="430687"/>
    <row r="430688"/>
    <row r="430689"/>
    <row r="430690"/>
    <row r="430691"/>
    <row r="430692"/>
    <row r="430693"/>
    <row r="430694"/>
    <row r="430695"/>
    <row r="430696"/>
    <row r="430697"/>
    <row r="430698"/>
    <row r="430699"/>
    <row r="430700"/>
    <row r="430701"/>
    <row r="430702"/>
    <row r="430703"/>
    <row r="430704"/>
    <row r="430705"/>
    <row r="430706"/>
    <row r="430707"/>
    <row r="430708"/>
    <row r="430709"/>
    <row r="430710"/>
    <row r="430711"/>
    <row r="430712"/>
    <row r="430713"/>
    <row r="430714"/>
    <row r="430715"/>
    <row r="430716"/>
    <row r="430717"/>
    <row r="430718"/>
    <row r="430719"/>
    <row r="430720"/>
    <row r="430721"/>
    <row r="430722"/>
    <row r="430723"/>
    <row r="430724"/>
    <row r="430725"/>
    <row r="430726"/>
    <row r="430727"/>
    <row r="430728"/>
    <row r="430729"/>
    <row r="430730"/>
    <row r="430731"/>
    <row r="430732"/>
    <row r="430733"/>
    <row r="430734"/>
    <row r="430735"/>
    <row r="430736"/>
    <row r="430737"/>
    <row r="430738"/>
    <row r="430739"/>
    <row r="430740"/>
    <row r="430741"/>
    <row r="430742"/>
    <row r="430743"/>
    <row r="430744"/>
    <row r="430745"/>
    <row r="430746"/>
    <row r="430747"/>
    <row r="430748"/>
    <row r="430749"/>
    <row r="430750"/>
    <row r="430751"/>
    <row r="430752"/>
    <row r="430753"/>
    <row r="430754"/>
    <row r="430755"/>
    <row r="430756"/>
    <row r="430757"/>
    <row r="430758"/>
    <row r="430759"/>
    <row r="430760"/>
    <row r="430761"/>
    <row r="430762"/>
    <row r="430763"/>
    <row r="430764"/>
    <row r="430765"/>
    <row r="430766"/>
    <row r="430767"/>
    <row r="430768"/>
    <row r="430769"/>
    <row r="430770"/>
    <row r="430771"/>
    <row r="430772"/>
    <row r="430773"/>
    <row r="430774"/>
    <row r="430775"/>
    <row r="430776"/>
    <row r="430777"/>
    <row r="430778"/>
    <row r="430779"/>
    <row r="430780"/>
    <row r="430781"/>
    <row r="430782"/>
    <row r="430783"/>
    <row r="430784"/>
    <row r="430785"/>
    <row r="430786"/>
    <row r="430787"/>
    <row r="430788"/>
    <row r="430789"/>
    <row r="430790"/>
    <row r="430791"/>
    <row r="430792"/>
    <row r="430793"/>
    <row r="430794"/>
    <row r="430795"/>
    <row r="430796"/>
    <row r="430797"/>
    <row r="430798"/>
    <row r="430799"/>
    <row r="430800"/>
    <row r="430801"/>
    <row r="430802"/>
    <row r="430803"/>
    <row r="430804"/>
    <row r="430805"/>
    <row r="430806"/>
    <row r="430807"/>
    <row r="430808"/>
    <row r="430809"/>
    <row r="430810"/>
    <row r="430811"/>
    <row r="430812"/>
    <row r="430813"/>
    <row r="430814"/>
    <row r="430815"/>
    <row r="430816"/>
    <row r="430817"/>
    <row r="430818"/>
    <row r="430819"/>
    <row r="430820"/>
    <row r="430821"/>
    <row r="430822"/>
    <row r="430823"/>
    <row r="430824"/>
    <row r="430825"/>
    <row r="430826"/>
    <row r="430827"/>
    <row r="430828"/>
    <row r="430829"/>
    <row r="430830"/>
    <row r="430831"/>
    <row r="430832"/>
    <row r="430833"/>
    <row r="430834"/>
    <row r="430835"/>
    <row r="430836"/>
    <row r="430837"/>
    <row r="430838"/>
    <row r="430839"/>
    <row r="430840"/>
    <row r="430841"/>
    <row r="430842"/>
    <row r="430843"/>
    <row r="430844"/>
    <row r="430845"/>
    <row r="430846"/>
    <row r="430847"/>
    <row r="430848"/>
    <row r="430849"/>
    <row r="430850"/>
    <row r="430851"/>
    <row r="430852"/>
    <row r="430853"/>
    <row r="430854"/>
    <row r="430855"/>
    <row r="430856"/>
    <row r="430857"/>
    <row r="430858"/>
    <row r="430859"/>
    <row r="430860"/>
    <row r="430861"/>
    <row r="430862"/>
    <row r="430863"/>
    <row r="430864"/>
    <row r="430865"/>
    <row r="430866"/>
    <row r="430867"/>
    <row r="430868"/>
    <row r="430869"/>
    <row r="430870"/>
    <row r="430871"/>
    <row r="430872"/>
    <row r="430873"/>
    <row r="430874"/>
    <row r="430875"/>
    <row r="430876"/>
    <row r="430877"/>
    <row r="430878"/>
    <row r="430879"/>
    <row r="430880"/>
    <row r="430881"/>
    <row r="430882"/>
    <row r="430883"/>
    <row r="430884"/>
    <row r="430885"/>
    <row r="430886"/>
    <row r="430887"/>
    <row r="430888"/>
    <row r="430889"/>
    <row r="430890"/>
    <row r="430891"/>
    <row r="430892"/>
    <row r="430893"/>
    <row r="430894"/>
    <row r="430895"/>
    <row r="430896"/>
    <row r="430897"/>
    <row r="430898"/>
    <row r="430899"/>
    <row r="430900"/>
    <row r="430901"/>
    <row r="430902"/>
    <row r="430903"/>
    <row r="430904"/>
    <row r="430905"/>
    <row r="430906"/>
    <row r="430907"/>
    <row r="430908"/>
    <row r="430909"/>
    <row r="430910"/>
    <row r="430911"/>
    <row r="430912"/>
    <row r="430913"/>
    <row r="430914"/>
    <row r="430915"/>
    <row r="430916"/>
    <row r="430917"/>
    <row r="430918"/>
    <row r="430919"/>
    <row r="430920"/>
    <row r="430921"/>
    <row r="430922"/>
    <row r="430923"/>
    <row r="430924"/>
    <row r="430925"/>
    <row r="430926"/>
    <row r="430927"/>
    <row r="430928"/>
    <row r="430929"/>
    <row r="430930"/>
    <row r="430931"/>
    <row r="430932"/>
    <row r="430933"/>
    <row r="430934"/>
    <row r="430935"/>
    <row r="430936"/>
    <row r="430937"/>
    <row r="430938"/>
    <row r="430939"/>
    <row r="430940"/>
    <row r="430941"/>
    <row r="430942"/>
    <row r="430943"/>
    <row r="430944"/>
    <row r="430945"/>
    <row r="430946"/>
    <row r="430947"/>
    <row r="430948"/>
    <row r="430949"/>
    <row r="430950"/>
    <row r="430951"/>
    <row r="430952"/>
    <row r="430953"/>
    <row r="430954"/>
    <row r="430955"/>
    <row r="430956"/>
    <row r="430957"/>
    <row r="430958"/>
    <row r="430959"/>
    <row r="430960"/>
    <row r="430961"/>
    <row r="430962"/>
    <row r="430963"/>
    <row r="430964"/>
    <row r="430965"/>
    <row r="430966"/>
    <row r="430967"/>
    <row r="430968"/>
    <row r="430969"/>
    <row r="430970"/>
    <row r="430971"/>
    <row r="430972"/>
    <row r="430973"/>
    <row r="430974"/>
    <row r="430975"/>
    <row r="430976"/>
    <row r="430977"/>
    <row r="430978"/>
    <row r="430979"/>
    <row r="430980"/>
    <row r="430981"/>
    <row r="430982"/>
    <row r="430983"/>
    <row r="430984"/>
    <row r="430985"/>
    <row r="430986"/>
    <row r="430987"/>
    <row r="430988"/>
    <row r="430989"/>
    <row r="430990"/>
    <row r="430991"/>
    <row r="430992"/>
    <row r="430993"/>
    <row r="430994"/>
    <row r="430995"/>
    <row r="430996"/>
    <row r="430997"/>
    <row r="430998"/>
    <row r="430999"/>
    <row r="431000"/>
    <row r="431001"/>
    <row r="431002"/>
    <row r="431003"/>
    <row r="431004"/>
    <row r="431005"/>
    <row r="431006"/>
    <row r="431007"/>
    <row r="431008"/>
    <row r="431009"/>
    <row r="431010"/>
    <row r="431011"/>
    <row r="431012"/>
    <row r="431013"/>
    <row r="431014"/>
    <row r="431015"/>
    <row r="431016"/>
    <row r="431017"/>
    <row r="431018"/>
    <row r="431019"/>
    <row r="431020"/>
    <row r="431021"/>
    <row r="431022"/>
    <row r="431023"/>
    <row r="431024"/>
    <row r="431025"/>
    <row r="431026"/>
    <row r="431027"/>
    <row r="431028"/>
    <row r="431029"/>
    <row r="431030"/>
    <row r="431031"/>
    <row r="431032"/>
    <row r="431033"/>
    <row r="431034"/>
    <row r="431035"/>
    <row r="431036"/>
    <row r="431037"/>
    <row r="431038"/>
    <row r="431039"/>
    <row r="431040"/>
    <row r="431041"/>
    <row r="431042"/>
    <row r="431043"/>
    <row r="431044"/>
    <row r="431045"/>
    <row r="431046"/>
    <row r="431047"/>
    <row r="431048"/>
    <row r="431049"/>
    <row r="431050"/>
    <row r="431051"/>
    <row r="431052"/>
    <row r="431053"/>
    <row r="431054"/>
    <row r="431055"/>
    <row r="431056"/>
    <row r="431057"/>
    <row r="431058"/>
    <row r="431059"/>
    <row r="431060"/>
    <row r="431061"/>
    <row r="431062"/>
    <row r="431063"/>
    <row r="431064"/>
    <row r="431065"/>
    <row r="431066"/>
    <row r="431067"/>
    <row r="431068"/>
    <row r="431069"/>
    <row r="431070"/>
    <row r="431071"/>
    <row r="431072"/>
    <row r="431073"/>
    <row r="431074"/>
    <row r="431075"/>
    <row r="431076"/>
    <row r="431077"/>
    <row r="431078"/>
    <row r="431079"/>
    <row r="431080"/>
    <row r="431081"/>
    <row r="431082"/>
    <row r="431083"/>
    <row r="431084"/>
    <row r="431085"/>
    <row r="431086"/>
    <row r="431087"/>
    <row r="431088"/>
    <row r="431089"/>
    <row r="431090"/>
    <row r="431091"/>
    <row r="431092"/>
    <row r="431093"/>
    <row r="431094"/>
    <row r="431095"/>
    <row r="431096"/>
    <row r="431097"/>
    <row r="431098"/>
    <row r="431099"/>
    <row r="431100"/>
    <row r="431101"/>
    <row r="431102"/>
    <row r="431103"/>
    <row r="431104"/>
    <row r="431105"/>
    <row r="431106"/>
    <row r="431107"/>
    <row r="431108"/>
    <row r="431109"/>
    <row r="431110"/>
    <row r="431111"/>
    <row r="431112"/>
    <row r="431113"/>
    <row r="431114"/>
    <row r="431115"/>
    <row r="431116"/>
    <row r="431117"/>
    <row r="431118"/>
    <row r="431119"/>
    <row r="431120"/>
    <row r="431121"/>
    <row r="431122"/>
    <row r="431123"/>
    <row r="431124"/>
    <row r="431125"/>
    <row r="431126"/>
    <row r="431127"/>
    <row r="431128"/>
    <row r="431129"/>
    <row r="431130"/>
    <row r="431131"/>
    <row r="431132"/>
    <row r="431133"/>
    <row r="431134"/>
    <row r="431135"/>
    <row r="431136"/>
    <row r="431137"/>
    <row r="431138"/>
    <row r="431139"/>
    <row r="431140"/>
    <row r="431141"/>
    <row r="431142"/>
    <row r="431143"/>
    <row r="431144"/>
    <row r="431145"/>
    <row r="431146"/>
    <row r="431147"/>
    <row r="431148"/>
    <row r="431149"/>
    <row r="431150"/>
    <row r="431151"/>
    <row r="431152"/>
    <row r="431153"/>
    <row r="431154"/>
    <row r="431155"/>
    <row r="431156"/>
    <row r="431157"/>
    <row r="431158"/>
    <row r="431159"/>
    <row r="431160"/>
    <row r="431161"/>
    <row r="431162"/>
    <row r="431163"/>
    <row r="431164"/>
    <row r="431165"/>
    <row r="431166"/>
    <row r="431167"/>
    <row r="431168"/>
    <row r="431169"/>
    <row r="431170"/>
    <row r="431171"/>
    <row r="431172"/>
    <row r="431173"/>
    <row r="431174"/>
    <row r="431175"/>
    <row r="431176"/>
    <row r="431177"/>
    <row r="431178"/>
    <row r="431179"/>
    <row r="431180"/>
    <row r="431181"/>
    <row r="431182"/>
    <row r="431183"/>
    <row r="431184"/>
    <row r="431185"/>
    <row r="431186"/>
    <row r="431187"/>
    <row r="431188"/>
    <row r="431189"/>
    <row r="431190"/>
    <row r="431191"/>
    <row r="431192"/>
    <row r="431193"/>
    <row r="431194"/>
    <row r="431195"/>
    <row r="431196"/>
    <row r="431197"/>
    <row r="431198"/>
    <row r="431199"/>
    <row r="431200"/>
    <row r="431201"/>
    <row r="431202"/>
    <row r="431203"/>
    <row r="431204"/>
    <row r="431205"/>
    <row r="431206"/>
    <row r="431207"/>
    <row r="431208"/>
    <row r="431209"/>
    <row r="431210"/>
    <row r="431211"/>
    <row r="431212"/>
    <row r="431213"/>
    <row r="431214"/>
    <row r="431215"/>
    <row r="431216"/>
    <row r="431217"/>
    <row r="431218"/>
    <row r="431219"/>
    <row r="431220"/>
    <row r="431221"/>
    <row r="431222"/>
    <row r="431223"/>
    <row r="431224"/>
    <row r="431225"/>
    <row r="431226"/>
    <row r="431227"/>
    <row r="431228"/>
    <row r="431229"/>
    <row r="431230"/>
    <row r="431231"/>
    <row r="431232"/>
    <row r="431233"/>
    <row r="431234"/>
    <row r="431235"/>
    <row r="431236"/>
    <row r="431237"/>
    <row r="431238"/>
    <row r="431239"/>
    <row r="431240"/>
    <row r="431241"/>
    <row r="431242"/>
    <row r="431243"/>
    <row r="431244"/>
    <row r="431245"/>
    <row r="431246"/>
    <row r="431247"/>
    <row r="431248"/>
    <row r="431249"/>
    <row r="431250"/>
    <row r="431251"/>
    <row r="431252"/>
    <row r="431253"/>
    <row r="431254"/>
    <row r="431255"/>
    <row r="431256"/>
    <row r="431257"/>
    <row r="431258"/>
    <row r="431259"/>
    <row r="431260"/>
    <row r="431261"/>
    <row r="431262"/>
    <row r="431263"/>
    <row r="431264"/>
    <row r="431265"/>
    <row r="431266"/>
    <row r="431267"/>
    <row r="431268"/>
    <row r="431269"/>
    <row r="431270"/>
    <row r="431271"/>
    <row r="431272"/>
    <row r="431273"/>
    <row r="431274"/>
    <row r="431275"/>
    <row r="431276"/>
    <row r="431277"/>
    <row r="431278"/>
    <row r="431279"/>
    <row r="431280"/>
    <row r="431281"/>
    <row r="431282"/>
    <row r="431283"/>
    <row r="431284"/>
    <row r="431285"/>
    <row r="431286"/>
    <row r="431287"/>
    <row r="431288"/>
    <row r="431289"/>
    <row r="431290"/>
    <row r="431291"/>
    <row r="431292"/>
    <row r="431293"/>
    <row r="431294"/>
    <row r="431295"/>
    <row r="431296"/>
    <row r="431297"/>
    <row r="431298"/>
    <row r="431299"/>
    <row r="431300"/>
    <row r="431301"/>
    <row r="431302"/>
    <row r="431303"/>
    <row r="431304"/>
    <row r="431305"/>
    <row r="431306"/>
    <row r="431307"/>
    <row r="431308"/>
    <row r="431309"/>
    <row r="431310"/>
    <row r="431311"/>
    <row r="431312"/>
    <row r="431313"/>
    <row r="431314"/>
    <row r="431315"/>
    <row r="431316"/>
    <row r="431317"/>
    <row r="431318"/>
    <row r="431319"/>
    <row r="431320"/>
    <row r="431321"/>
    <row r="431322"/>
    <row r="431323"/>
    <row r="431324"/>
    <row r="431325"/>
    <row r="431326"/>
    <row r="431327"/>
    <row r="431328"/>
    <row r="431329"/>
    <row r="431330"/>
    <row r="431331"/>
    <row r="431332"/>
    <row r="431333"/>
    <row r="431334"/>
    <row r="431335"/>
    <row r="431336"/>
    <row r="431337"/>
    <row r="431338"/>
    <row r="431339"/>
    <row r="431340"/>
    <row r="431341"/>
    <row r="431342"/>
    <row r="431343"/>
    <row r="431344"/>
    <row r="431345"/>
    <row r="431346"/>
    <row r="431347"/>
    <row r="431348"/>
    <row r="431349"/>
    <row r="431350"/>
    <row r="431351"/>
    <row r="431352"/>
    <row r="431353"/>
    <row r="431354"/>
    <row r="431355"/>
    <row r="431356"/>
    <row r="431357"/>
    <row r="431358"/>
    <row r="431359"/>
    <row r="431360"/>
    <row r="431361"/>
    <row r="431362"/>
    <row r="431363"/>
    <row r="431364"/>
    <row r="431365"/>
    <row r="431366"/>
    <row r="431367"/>
    <row r="431368"/>
    <row r="431369"/>
    <row r="431370"/>
    <row r="431371"/>
    <row r="431372"/>
    <row r="431373"/>
    <row r="431374"/>
    <row r="431375"/>
    <row r="431376"/>
    <row r="431377"/>
    <row r="431378"/>
    <row r="431379"/>
    <row r="431380"/>
    <row r="431381"/>
    <row r="431382"/>
    <row r="431383"/>
    <row r="431384"/>
    <row r="431385"/>
    <row r="431386"/>
    <row r="431387"/>
    <row r="431388"/>
    <row r="431389"/>
    <row r="431390"/>
    <row r="431391"/>
    <row r="431392"/>
    <row r="431393"/>
    <row r="431394"/>
    <row r="431395"/>
    <row r="431396"/>
    <row r="431397"/>
    <row r="431398"/>
    <row r="431399"/>
    <row r="431400"/>
    <row r="431401"/>
    <row r="431402"/>
    <row r="431403"/>
    <row r="431404"/>
    <row r="431405"/>
    <row r="431406"/>
    <row r="431407"/>
    <row r="431408"/>
    <row r="431409"/>
    <row r="431410"/>
    <row r="431411"/>
    <row r="431412"/>
    <row r="431413"/>
    <row r="431414"/>
    <row r="431415"/>
    <row r="431416"/>
    <row r="431417"/>
    <row r="431418"/>
    <row r="431419"/>
    <row r="431420"/>
    <row r="431421"/>
    <row r="431422"/>
    <row r="431423"/>
    <row r="431424"/>
    <row r="431425"/>
    <row r="431426"/>
    <row r="431427"/>
    <row r="431428"/>
    <row r="431429"/>
    <row r="431430"/>
    <row r="431431"/>
    <row r="431432"/>
    <row r="431433"/>
    <row r="431434"/>
    <row r="431435"/>
    <row r="431436"/>
    <row r="431437"/>
    <row r="431438"/>
    <row r="431439"/>
    <row r="431440"/>
    <row r="431441"/>
    <row r="431442"/>
    <row r="431443"/>
    <row r="431444"/>
    <row r="431445"/>
    <row r="431446"/>
    <row r="431447"/>
    <row r="431448"/>
    <row r="431449"/>
    <row r="431450"/>
    <row r="431451"/>
    <row r="431452"/>
    <row r="431453"/>
    <row r="431454"/>
    <row r="431455"/>
    <row r="431456"/>
    <row r="431457"/>
    <row r="431458"/>
    <row r="431459"/>
    <row r="431460"/>
    <row r="431461"/>
    <row r="431462"/>
    <row r="431463"/>
    <row r="431464"/>
    <row r="431465"/>
    <row r="431466"/>
    <row r="431467"/>
    <row r="431468"/>
    <row r="431469"/>
    <row r="431470"/>
    <row r="431471"/>
    <row r="431472"/>
    <row r="431473"/>
    <row r="431474"/>
    <row r="431475"/>
    <row r="431476"/>
    <row r="431477"/>
    <row r="431478"/>
    <row r="431479"/>
    <row r="431480"/>
    <row r="431481"/>
    <row r="431482"/>
    <row r="431483"/>
    <row r="431484"/>
    <row r="431485"/>
    <row r="431486"/>
    <row r="431487"/>
    <row r="431488"/>
    <row r="431489"/>
    <row r="431490"/>
    <row r="431491"/>
    <row r="431492"/>
    <row r="431493"/>
    <row r="431494"/>
    <row r="431495"/>
    <row r="431496"/>
    <row r="431497"/>
    <row r="431498"/>
    <row r="431499"/>
    <row r="431500"/>
    <row r="431501"/>
    <row r="431502"/>
    <row r="431503"/>
    <row r="431504"/>
    <row r="431505"/>
    <row r="431506"/>
    <row r="431507"/>
    <row r="431508"/>
    <row r="431509"/>
    <row r="431510"/>
    <row r="431511"/>
    <row r="431512"/>
    <row r="431513"/>
    <row r="431514"/>
    <row r="431515"/>
    <row r="431516"/>
    <row r="431517"/>
    <row r="431518"/>
    <row r="431519"/>
    <row r="431520"/>
    <row r="431521"/>
    <row r="431522"/>
    <row r="431523"/>
    <row r="431524"/>
    <row r="431525"/>
    <row r="431526"/>
    <row r="431527"/>
    <row r="431528"/>
    <row r="431529"/>
    <row r="431530"/>
    <row r="431531"/>
    <row r="431532"/>
    <row r="431533"/>
    <row r="431534"/>
    <row r="431535"/>
    <row r="431536"/>
    <row r="431537"/>
    <row r="431538"/>
    <row r="431539"/>
    <row r="431540"/>
    <row r="431541"/>
    <row r="431542"/>
    <row r="431543"/>
    <row r="431544"/>
    <row r="431545"/>
    <row r="431546"/>
    <row r="431547"/>
    <row r="431548"/>
    <row r="431549"/>
    <row r="431550"/>
    <row r="431551"/>
    <row r="431552"/>
    <row r="431553"/>
    <row r="431554"/>
    <row r="431555"/>
    <row r="431556"/>
    <row r="431557"/>
    <row r="431558"/>
    <row r="431559"/>
    <row r="431560"/>
    <row r="431561"/>
    <row r="431562"/>
    <row r="431563"/>
    <row r="431564"/>
    <row r="431565"/>
    <row r="431566"/>
    <row r="431567"/>
    <row r="431568"/>
    <row r="431569"/>
    <row r="431570"/>
    <row r="431571"/>
    <row r="431572"/>
    <row r="431573"/>
    <row r="431574"/>
    <row r="431575"/>
    <row r="431576"/>
    <row r="431577"/>
    <row r="431578"/>
    <row r="431579"/>
    <row r="431580"/>
    <row r="431581"/>
    <row r="431582"/>
    <row r="431583"/>
    <row r="431584"/>
    <row r="431585"/>
    <row r="431586"/>
    <row r="431587"/>
    <row r="431588"/>
    <row r="431589"/>
    <row r="431590"/>
    <row r="431591"/>
    <row r="431592"/>
    <row r="431593"/>
    <row r="431594"/>
    <row r="431595"/>
    <row r="431596"/>
    <row r="431597"/>
    <row r="431598"/>
    <row r="431599"/>
    <row r="431600"/>
    <row r="431601"/>
    <row r="431602"/>
    <row r="431603"/>
    <row r="431604"/>
    <row r="431605"/>
    <row r="431606"/>
    <row r="431607"/>
    <row r="431608"/>
    <row r="431609"/>
    <row r="431610"/>
    <row r="431611"/>
    <row r="431612"/>
    <row r="431613"/>
    <row r="431614"/>
    <row r="431615"/>
    <row r="431616"/>
    <row r="431617"/>
    <row r="431618"/>
    <row r="431619"/>
    <row r="431620"/>
    <row r="431621"/>
    <row r="431622"/>
    <row r="431623"/>
    <row r="431624"/>
    <row r="431625"/>
    <row r="431626"/>
    <row r="431627"/>
    <row r="431628"/>
    <row r="431629"/>
    <row r="431630"/>
    <row r="431631"/>
    <row r="431632"/>
    <row r="431633"/>
    <row r="431634"/>
    <row r="431635"/>
    <row r="431636"/>
    <row r="431637"/>
    <row r="431638"/>
    <row r="431639"/>
    <row r="431640"/>
    <row r="431641"/>
    <row r="431642"/>
    <row r="431643"/>
    <row r="431644"/>
    <row r="431645"/>
    <row r="431646"/>
    <row r="431647"/>
    <row r="431648"/>
    <row r="431649"/>
    <row r="431650"/>
    <row r="431651"/>
    <row r="431652"/>
    <row r="431653"/>
    <row r="431654"/>
    <row r="431655"/>
    <row r="431656"/>
    <row r="431657"/>
    <row r="431658"/>
    <row r="431659"/>
    <row r="431660"/>
    <row r="431661"/>
    <row r="431662"/>
    <row r="431663"/>
    <row r="431664"/>
    <row r="431665"/>
    <row r="431666"/>
    <row r="431667"/>
    <row r="431668"/>
    <row r="431669"/>
    <row r="431670"/>
    <row r="431671"/>
    <row r="431672"/>
    <row r="431673"/>
    <row r="431674"/>
    <row r="431675"/>
    <row r="431676"/>
    <row r="431677"/>
    <row r="431678"/>
    <row r="431679"/>
    <row r="431680"/>
    <row r="431681"/>
    <row r="431682"/>
    <row r="431683"/>
    <row r="431684"/>
    <row r="431685"/>
    <row r="431686"/>
    <row r="431687"/>
    <row r="431688"/>
    <row r="431689"/>
    <row r="431690"/>
    <row r="431691"/>
    <row r="431692"/>
    <row r="431693"/>
    <row r="431694"/>
    <row r="431695"/>
    <row r="431696"/>
    <row r="431697"/>
    <row r="431698"/>
    <row r="431699"/>
    <row r="431700"/>
    <row r="431701"/>
    <row r="431702"/>
    <row r="431703"/>
    <row r="431704"/>
    <row r="431705"/>
    <row r="431706"/>
    <row r="431707"/>
    <row r="431708"/>
    <row r="431709"/>
    <row r="431710"/>
    <row r="431711"/>
    <row r="431712"/>
    <row r="431713"/>
    <row r="431714"/>
    <row r="431715"/>
    <row r="431716"/>
    <row r="431717"/>
    <row r="431718"/>
    <row r="431719"/>
    <row r="431720"/>
    <row r="431721"/>
    <row r="431722"/>
    <row r="431723"/>
    <row r="431724"/>
    <row r="431725"/>
    <row r="431726"/>
    <row r="431727"/>
    <row r="431728"/>
    <row r="431729"/>
    <row r="431730"/>
    <row r="431731"/>
    <row r="431732"/>
    <row r="431733"/>
    <row r="431734"/>
    <row r="431735"/>
    <row r="431736"/>
    <row r="431737"/>
    <row r="431738"/>
    <row r="431739"/>
    <row r="431740"/>
    <row r="431741"/>
    <row r="431742"/>
    <row r="431743"/>
    <row r="431744"/>
    <row r="431745"/>
    <row r="431746"/>
    <row r="431747"/>
    <row r="431748"/>
    <row r="431749"/>
    <row r="431750"/>
    <row r="431751"/>
    <row r="431752"/>
    <row r="431753"/>
    <row r="431754"/>
    <row r="431755"/>
    <row r="431756"/>
    <row r="431757"/>
    <row r="431758"/>
    <row r="431759"/>
    <row r="431760"/>
    <row r="431761"/>
    <row r="431762"/>
    <row r="431763"/>
    <row r="431764"/>
    <row r="431765"/>
    <row r="431766"/>
    <row r="431767"/>
    <row r="431768"/>
    <row r="431769"/>
    <row r="431770"/>
    <row r="431771"/>
    <row r="431772"/>
    <row r="431773"/>
    <row r="431774"/>
    <row r="431775"/>
    <row r="431776"/>
    <row r="431777"/>
    <row r="431778"/>
    <row r="431779"/>
    <row r="431780"/>
    <row r="431781"/>
    <row r="431782"/>
    <row r="431783"/>
    <row r="431784"/>
    <row r="431785"/>
    <row r="431786"/>
    <row r="431787"/>
    <row r="431788"/>
    <row r="431789"/>
    <row r="431790"/>
    <row r="431791"/>
    <row r="431792"/>
    <row r="431793"/>
    <row r="431794"/>
    <row r="431795"/>
    <row r="431796"/>
    <row r="431797"/>
    <row r="431798"/>
    <row r="431799"/>
    <row r="431800"/>
    <row r="431801"/>
    <row r="431802"/>
    <row r="431803"/>
    <row r="431804"/>
    <row r="431805"/>
    <row r="431806"/>
    <row r="431807"/>
    <row r="431808"/>
    <row r="431809"/>
    <row r="431810"/>
    <row r="431811"/>
    <row r="431812"/>
    <row r="431813"/>
    <row r="431814"/>
    <row r="431815"/>
    <row r="431816"/>
    <row r="431817"/>
    <row r="431818"/>
    <row r="431819"/>
    <row r="431820"/>
    <row r="431821"/>
    <row r="431822"/>
    <row r="431823"/>
    <row r="431824"/>
    <row r="431825"/>
    <row r="431826"/>
    <row r="431827"/>
    <row r="431828"/>
    <row r="431829"/>
    <row r="431830"/>
    <row r="431831"/>
    <row r="431832"/>
    <row r="431833"/>
    <row r="431834"/>
    <row r="431835"/>
    <row r="431836"/>
    <row r="431837"/>
    <row r="431838"/>
    <row r="431839"/>
    <row r="431840"/>
    <row r="431841"/>
    <row r="431842"/>
    <row r="431843"/>
    <row r="431844"/>
    <row r="431845"/>
    <row r="431846"/>
    <row r="431847"/>
    <row r="431848"/>
    <row r="431849"/>
    <row r="431850"/>
    <row r="431851"/>
    <row r="431852"/>
    <row r="431853"/>
    <row r="431854"/>
    <row r="431855"/>
    <row r="431856"/>
    <row r="431857"/>
    <row r="431858"/>
    <row r="431859"/>
    <row r="431860"/>
    <row r="431861"/>
    <row r="431862"/>
    <row r="431863"/>
    <row r="431864"/>
    <row r="431865"/>
    <row r="431866"/>
    <row r="431867"/>
    <row r="431868"/>
    <row r="431869"/>
    <row r="431870"/>
    <row r="431871"/>
    <row r="431872"/>
    <row r="431873"/>
    <row r="431874"/>
    <row r="431875"/>
    <row r="431876"/>
    <row r="431877"/>
    <row r="431878"/>
    <row r="431879"/>
    <row r="431880"/>
    <row r="431881"/>
    <row r="431882"/>
    <row r="431883"/>
    <row r="431884"/>
    <row r="431885"/>
    <row r="431886"/>
    <row r="431887"/>
    <row r="431888"/>
    <row r="431889"/>
    <row r="431890"/>
    <row r="431891"/>
    <row r="431892"/>
    <row r="431893"/>
    <row r="431894"/>
    <row r="431895"/>
    <row r="431896"/>
    <row r="431897"/>
    <row r="431898"/>
    <row r="431899"/>
    <row r="431900"/>
    <row r="431901"/>
    <row r="431902"/>
    <row r="431903"/>
    <row r="431904"/>
    <row r="431905"/>
    <row r="431906"/>
    <row r="431907"/>
    <row r="431908"/>
    <row r="431909"/>
    <row r="431910"/>
    <row r="431911"/>
    <row r="431912"/>
    <row r="431913"/>
    <row r="431914"/>
    <row r="431915"/>
    <row r="431916"/>
    <row r="431917"/>
    <row r="431918"/>
    <row r="431919"/>
    <row r="431920"/>
    <row r="431921"/>
    <row r="431922"/>
    <row r="431923"/>
    <row r="431924"/>
    <row r="431925"/>
    <row r="431926"/>
    <row r="431927"/>
    <row r="431928"/>
    <row r="431929"/>
    <row r="431930"/>
    <row r="431931"/>
    <row r="431932"/>
    <row r="431933"/>
    <row r="431934"/>
    <row r="431935"/>
    <row r="431936"/>
    <row r="431937"/>
    <row r="431938"/>
    <row r="431939"/>
    <row r="431940"/>
    <row r="431941"/>
    <row r="431942"/>
    <row r="431943"/>
    <row r="431944"/>
    <row r="431945"/>
    <row r="431946"/>
    <row r="431947"/>
    <row r="431948"/>
    <row r="431949"/>
    <row r="431950"/>
    <row r="431951"/>
    <row r="431952"/>
    <row r="431953"/>
    <row r="431954"/>
    <row r="431955"/>
    <row r="431956"/>
    <row r="431957"/>
    <row r="431958"/>
    <row r="431959"/>
    <row r="431960"/>
    <row r="431961"/>
    <row r="431962"/>
    <row r="431963"/>
    <row r="431964"/>
    <row r="431965"/>
    <row r="431966"/>
    <row r="431967"/>
    <row r="431968"/>
    <row r="431969"/>
    <row r="431970"/>
    <row r="431971"/>
    <row r="431972"/>
    <row r="431973"/>
    <row r="431974"/>
    <row r="431975"/>
    <row r="431976"/>
    <row r="431977"/>
    <row r="431978"/>
    <row r="431979"/>
    <row r="431980"/>
    <row r="431981"/>
    <row r="431982"/>
    <row r="431983"/>
    <row r="431984"/>
    <row r="431985"/>
    <row r="431986"/>
    <row r="431987"/>
    <row r="431988"/>
    <row r="431989"/>
    <row r="431990"/>
    <row r="431991"/>
    <row r="431992"/>
    <row r="431993"/>
    <row r="431994"/>
    <row r="431995"/>
    <row r="431996"/>
    <row r="431997"/>
    <row r="431998"/>
    <row r="431999"/>
    <row r="432000"/>
    <row r="432001"/>
    <row r="432002"/>
    <row r="432003"/>
    <row r="432004"/>
    <row r="432005"/>
    <row r="432006"/>
    <row r="432007"/>
    <row r="432008"/>
    <row r="432009"/>
    <row r="432010"/>
    <row r="432011"/>
    <row r="432012"/>
    <row r="432013"/>
    <row r="432014"/>
    <row r="432015"/>
    <row r="432016"/>
    <row r="432017"/>
    <row r="432018"/>
    <row r="432019"/>
    <row r="432020"/>
    <row r="432021"/>
    <row r="432022"/>
    <row r="432023"/>
    <row r="432024"/>
    <row r="432025"/>
    <row r="432026"/>
    <row r="432027"/>
    <row r="432028"/>
    <row r="432029"/>
    <row r="432030"/>
    <row r="432031"/>
    <row r="432032"/>
    <row r="432033"/>
    <row r="432034"/>
    <row r="432035"/>
    <row r="432036"/>
    <row r="432037"/>
    <row r="432038"/>
    <row r="432039"/>
    <row r="432040"/>
    <row r="432041"/>
    <row r="432042"/>
    <row r="432043"/>
    <row r="432044"/>
    <row r="432045"/>
    <row r="432046"/>
    <row r="432047"/>
    <row r="432048"/>
    <row r="432049"/>
    <row r="432050"/>
    <row r="432051"/>
    <row r="432052"/>
    <row r="432053"/>
    <row r="432054"/>
    <row r="432055"/>
    <row r="432056"/>
    <row r="432057"/>
    <row r="432058"/>
    <row r="432059"/>
    <row r="432060"/>
    <row r="432061"/>
    <row r="432062"/>
    <row r="432063"/>
    <row r="432064"/>
    <row r="432065"/>
    <row r="432066"/>
    <row r="432067"/>
    <row r="432068"/>
    <row r="432069"/>
    <row r="432070"/>
    <row r="432071"/>
    <row r="432072"/>
    <row r="432073"/>
    <row r="432074"/>
    <row r="432075"/>
    <row r="432076"/>
    <row r="432077"/>
    <row r="432078"/>
    <row r="432079"/>
    <row r="432080"/>
    <row r="432081"/>
    <row r="432082"/>
    <row r="432083"/>
    <row r="432084"/>
    <row r="432085"/>
    <row r="432086"/>
    <row r="432087"/>
    <row r="432088"/>
    <row r="432089"/>
    <row r="432090"/>
    <row r="432091"/>
    <row r="432092"/>
    <row r="432093"/>
    <row r="432094"/>
    <row r="432095"/>
    <row r="432096"/>
    <row r="432097"/>
    <row r="432098"/>
    <row r="432099"/>
    <row r="432100"/>
    <row r="432101"/>
    <row r="432102"/>
    <row r="432103"/>
    <row r="432104"/>
    <row r="432105"/>
    <row r="432106"/>
    <row r="432107"/>
    <row r="432108"/>
    <row r="432109"/>
    <row r="432110"/>
    <row r="432111"/>
    <row r="432112"/>
    <row r="432113"/>
    <row r="432114"/>
    <row r="432115"/>
    <row r="432116"/>
    <row r="432117"/>
    <row r="432118"/>
    <row r="432119"/>
    <row r="432120"/>
    <row r="432121"/>
    <row r="432122"/>
    <row r="432123"/>
    <row r="432124"/>
    <row r="432125"/>
    <row r="432126"/>
    <row r="432127"/>
    <row r="432128"/>
    <row r="432129"/>
    <row r="432130"/>
    <row r="432131"/>
    <row r="432132"/>
    <row r="432133"/>
    <row r="432134"/>
    <row r="432135"/>
    <row r="432136"/>
    <row r="432137"/>
    <row r="432138"/>
    <row r="432139"/>
    <row r="432140"/>
    <row r="432141"/>
    <row r="432142"/>
    <row r="432143"/>
    <row r="432144"/>
    <row r="432145"/>
    <row r="432146"/>
    <row r="432147"/>
    <row r="432148"/>
    <row r="432149"/>
    <row r="432150"/>
    <row r="432151"/>
    <row r="432152"/>
    <row r="432153"/>
    <row r="432154"/>
    <row r="432155"/>
    <row r="432156"/>
    <row r="432157"/>
    <row r="432158"/>
    <row r="432159"/>
    <row r="432160"/>
    <row r="432161"/>
    <row r="432162"/>
    <row r="432163"/>
    <row r="432164"/>
    <row r="432165"/>
    <row r="432166"/>
    <row r="432167"/>
    <row r="432168"/>
    <row r="432169"/>
    <row r="432170"/>
    <row r="432171"/>
    <row r="432172"/>
    <row r="432173"/>
    <row r="432174"/>
    <row r="432175"/>
    <row r="432176"/>
    <row r="432177"/>
    <row r="432178"/>
    <row r="432179"/>
    <row r="432180"/>
    <row r="432181"/>
    <row r="432182"/>
    <row r="432183"/>
    <row r="432184"/>
    <row r="432185"/>
    <row r="432186"/>
    <row r="432187"/>
    <row r="432188"/>
    <row r="432189"/>
    <row r="432190"/>
    <row r="432191"/>
    <row r="432192"/>
    <row r="432193"/>
    <row r="432194"/>
    <row r="432195"/>
    <row r="432196"/>
    <row r="432197"/>
    <row r="432198"/>
    <row r="432199"/>
    <row r="432200"/>
    <row r="432201"/>
    <row r="432202"/>
    <row r="432203"/>
    <row r="432204"/>
    <row r="432205"/>
    <row r="432206"/>
    <row r="432207"/>
    <row r="432208"/>
    <row r="432209"/>
    <row r="432210"/>
    <row r="432211"/>
    <row r="432212"/>
    <row r="432213"/>
    <row r="432214"/>
    <row r="432215"/>
    <row r="432216"/>
    <row r="432217"/>
    <row r="432218"/>
    <row r="432219"/>
    <row r="432220"/>
    <row r="432221"/>
    <row r="432222"/>
    <row r="432223"/>
    <row r="432224"/>
    <row r="432225"/>
    <row r="432226"/>
    <row r="432227"/>
    <row r="432228"/>
    <row r="432229"/>
    <row r="432230"/>
    <row r="432231"/>
    <row r="432232"/>
    <row r="432233"/>
    <row r="432234"/>
    <row r="432235"/>
    <row r="432236"/>
    <row r="432237"/>
    <row r="432238"/>
    <row r="432239"/>
    <row r="432240"/>
    <row r="432241"/>
    <row r="432242"/>
    <row r="432243"/>
    <row r="432244"/>
    <row r="432245"/>
    <row r="432246"/>
    <row r="432247"/>
    <row r="432248"/>
    <row r="432249"/>
    <row r="432250"/>
    <row r="432251"/>
    <row r="432252"/>
    <row r="432253"/>
    <row r="432254"/>
    <row r="432255"/>
    <row r="432256"/>
    <row r="432257"/>
    <row r="432258"/>
    <row r="432259"/>
    <row r="432260"/>
    <row r="432261"/>
    <row r="432262"/>
    <row r="432263"/>
    <row r="432264"/>
    <row r="432265"/>
    <row r="432266"/>
    <row r="432267"/>
    <row r="432268"/>
    <row r="432269"/>
    <row r="432270"/>
    <row r="432271"/>
    <row r="432272"/>
    <row r="432273"/>
    <row r="432274"/>
    <row r="432275"/>
    <row r="432276"/>
    <row r="432277"/>
    <row r="432278"/>
    <row r="432279"/>
    <row r="432280"/>
    <row r="432281"/>
    <row r="432282"/>
    <row r="432283"/>
    <row r="432284"/>
    <row r="432285"/>
    <row r="432286"/>
    <row r="432287"/>
    <row r="432288"/>
    <row r="432289"/>
    <row r="432290"/>
    <row r="432291"/>
    <row r="432292"/>
    <row r="432293"/>
    <row r="432294"/>
    <row r="432295"/>
    <row r="432296"/>
    <row r="432297"/>
    <row r="432298"/>
    <row r="432299"/>
    <row r="432300"/>
    <row r="432301"/>
    <row r="432302"/>
    <row r="432303"/>
    <row r="432304"/>
    <row r="432305"/>
    <row r="432306"/>
    <row r="432307"/>
    <row r="432308"/>
    <row r="432309"/>
    <row r="432310"/>
    <row r="432311"/>
    <row r="432312"/>
    <row r="432313"/>
    <row r="432314"/>
    <row r="432315"/>
    <row r="432316"/>
    <row r="432317"/>
    <row r="432318"/>
    <row r="432319"/>
    <row r="432320"/>
    <row r="432321"/>
    <row r="432322"/>
    <row r="432323"/>
    <row r="432324"/>
    <row r="432325"/>
    <row r="432326"/>
    <row r="432327"/>
    <row r="432328"/>
    <row r="432329"/>
    <row r="432330"/>
    <row r="432331"/>
    <row r="432332"/>
    <row r="432333"/>
    <row r="432334"/>
    <row r="432335"/>
    <row r="432336"/>
    <row r="432337"/>
    <row r="432338"/>
    <row r="432339"/>
    <row r="432340"/>
    <row r="432341"/>
    <row r="432342"/>
    <row r="432343"/>
    <row r="432344"/>
    <row r="432345"/>
    <row r="432346"/>
    <row r="432347"/>
    <row r="432348"/>
    <row r="432349"/>
    <row r="432350"/>
    <row r="432351"/>
    <row r="432352"/>
    <row r="432353"/>
    <row r="432354"/>
    <row r="432355"/>
    <row r="432356"/>
    <row r="432357"/>
    <row r="432358"/>
    <row r="432359"/>
    <row r="432360"/>
    <row r="432361"/>
    <row r="432362"/>
    <row r="432363"/>
    <row r="432364"/>
    <row r="432365"/>
    <row r="432366"/>
    <row r="432367"/>
    <row r="432368"/>
    <row r="432369"/>
    <row r="432370"/>
    <row r="432371"/>
    <row r="432372"/>
    <row r="432373"/>
    <row r="432374"/>
    <row r="432375"/>
    <row r="432376"/>
    <row r="432377"/>
    <row r="432378"/>
    <row r="432379"/>
    <row r="432380"/>
    <row r="432381"/>
    <row r="432382"/>
    <row r="432383"/>
    <row r="432384"/>
    <row r="432385"/>
    <row r="432386"/>
    <row r="432387"/>
    <row r="432388"/>
    <row r="432389"/>
    <row r="432390"/>
    <row r="432391"/>
    <row r="432392"/>
    <row r="432393"/>
    <row r="432394"/>
    <row r="432395"/>
    <row r="432396"/>
    <row r="432397"/>
    <row r="432398"/>
    <row r="432399"/>
    <row r="432400"/>
    <row r="432401"/>
    <row r="432402"/>
    <row r="432403"/>
    <row r="432404"/>
    <row r="432405"/>
    <row r="432406"/>
    <row r="432407"/>
    <row r="432408"/>
    <row r="432409"/>
    <row r="432410"/>
    <row r="432411"/>
    <row r="432412"/>
    <row r="432413"/>
    <row r="432414"/>
    <row r="432415"/>
    <row r="432416"/>
    <row r="432417"/>
    <row r="432418"/>
    <row r="432419"/>
    <row r="432420"/>
    <row r="432421"/>
    <row r="432422"/>
    <row r="432423"/>
    <row r="432424"/>
    <row r="432425"/>
    <row r="432426"/>
    <row r="432427"/>
    <row r="432428"/>
    <row r="432429"/>
    <row r="432430"/>
    <row r="432431"/>
    <row r="432432"/>
    <row r="432433"/>
    <row r="432434"/>
    <row r="432435"/>
    <row r="432436"/>
    <row r="432437"/>
    <row r="432438"/>
    <row r="432439"/>
    <row r="432440"/>
    <row r="432441"/>
    <row r="432442"/>
    <row r="432443"/>
    <row r="432444"/>
    <row r="432445"/>
    <row r="432446"/>
    <row r="432447"/>
    <row r="432448"/>
    <row r="432449"/>
    <row r="432450"/>
    <row r="432451"/>
    <row r="432452"/>
    <row r="432453"/>
    <row r="432454"/>
    <row r="432455"/>
    <row r="432456"/>
    <row r="432457"/>
    <row r="432458"/>
    <row r="432459"/>
    <row r="432460"/>
    <row r="432461"/>
    <row r="432462"/>
    <row r="432463"/>
    <row r="432464"/>
    <row r="432465"/>
    <row r="432466"/>
    <row r="432467"/>
    <row r="432468"/>
    <row r="432469"/>
    <row r="432470"/>
    <row r="432471"/>
    <row r="432472"/>
    <row r="432473"/>
    <row r="432474"/>
    <row r="432475"/>
    <row r="432476"/>
    <row r="432477"/>
    <row r="432478"/>
    <row r="432479"/>
    <row r="432480"/>
    <row r="432481"/>
    <row r="432482"/>
    <row r="432483"/>
    <row r="432484"/>
    <row r="432485"/>
    <row r="432486"/>
    <row r="432487"/>
    <row r="432488"/>
    <row r="432489"/>
    <row r="432490"/>
    <row r="432491"/>
    <row r="432492"/>
    <row r="432493"/>
    <row r="432494"/>
    <row r="432495"/>
    <row r="432496"/>
    <row r="432497"/>
    <row r="432498"/>
    <row r="432499"/>
    <row r="432500"/>
    <row r="432501"/>
    <row r="432502"/>
    <row r="432503"/>
    <row r="432504"/>
    <row r="432505"/>
    <row r="432506"/>
    <row r="432507"/>
    <row r="432508"/>
    <row r="432509"/>
    <row r="432510"/>
    <row r="432511"/>
    <row r="432512"/>
    <row r="432513"/>
    <row r="432514"/>
    <row r="432515"/>
    <row r="432516"/>
    <row r="432517"/>
    <row r="432518"/>
    <row r="432519"/>
    <row r="432520"/>
    <row r="432521"/>
    <row r="432522"/>
    <row r="432523"/>
    <row r="432524"/>
    <row r="432525"/>
    <row r="432526"/>
    <row r="432527"/>
    <row r="432528"/>
    <row r="432529"/>
    <row r="432530"/>
    <row r="432531"/>
    <row r="432532"/>
    <row r="432533"/>
    <row r="432534"/>
    <row r="432535"/>
    <row r="432536"/>
    <row r="432537"/>
    <row r="432538"/>
    <row r="432539"/>
    <row r="432540"/>
    <row r="432541"/>
    <row r="432542"/>
    <row r="432543"/>
    <row r="432544"/>
    <row r="432545"/>
    <row r="432546"/>
    <row r="432547"/>
    <row r="432548"/>
    <row r="432549"/>
    <row r="432550"/>
    <row r="432551"/>
    <row r="432552"/>
    <row r="432553"/>
    <row r="432554"/>
    <row r="432555"/>
    <row r="432556"/>
    <row r="432557"/>
    <row r="432558"/>
    <row r="432559"/>
    <row r="432560"/>
    <row r="432561"/>
    <row r="432562"/>
    <row r="432563"/>
    <row r="432564"/>
    <row r="432565"/>
    <row r="432566"/>
    <row r="432567"/>
    <row r="432568"/>
    <row r="432569"/>
    <row r="432570"/>
    <row r="432571"/>
    <row r="432572"/>
    <row r="432573"/>
    <row r="432574"/>
    <row r="432575"/>
    <row r="432576"/>
    <row r="432577"/>
    <row r="432578"/>
    <row r="432579"/>
    <row r="432580"/>
    <row r="432581"/>
    <row r="432582"/>
    <row r="432583"/>
    <row r="432584"/>
    <row r="432585"/>
    <row r="432586"/>
    <row r="432587"/>
    <row r="432588"/>
    <row r="432589"/>
    <row r="432590"/>
    <row r="432591"/>
    <row r="432592"/>
    <row r="432593"/>
    <row r="432594"/>
    <row r="432595"/>
    <row r="432596"/>
    <row r="432597"/>
    <row r="432598"/>
    <row r="432599"/>
    <row r="432600"/>
    <row r="432601"/>
    <row r="432602"/>
    <row r="432603"/>
    <row r="432604"/>
    <row r="432605"/>
    <row r="432606"/>
    <row r="432607"/>
    <row r="432608"/>
    <row r="432609"/>
    <row r="432610"/>
    <row r="432611"/>
    <row r="432612"/>
    <row r="432613"/>
    <row r="432614"/>
    <row r="432615"/>
    <row r="432616"/>
    <row r="432617"/>
    <row r="432618"/>
    <row r="432619"/>
    <row r="432620"/>
    <row r="432621"/>
    <row r="432622"/>
    <row r="432623"/>
    <row r="432624"/>
    <row r="432625"/>
    <row r="432626"/>
    <row r="432627"/>
    <row r="432628"/>
    <row r="432629"/>
    <row r="432630"/>
    <row r="432631"/>
    <row r="432632"/>
    <row r="432633"/>
    <row r="432634"/>
    <row r="432635"/>
    <row r="432636"/>
    <row r="432637"/>
    <row r="432638"/>
    <row r="432639"/>
    <row r="432640"/>
    <row r="432641"/>
    <row r="432642"/>
    <row r="432643"/>
    <row r="432644"/>
    <row r="432645"/>
    <row r="432646"/>
    <row r="432647"/>
    <row r="432648"/>
    <row r="432649"/>
    <row r="432650"/>
    <row r="432651"/>
    <row r="432652"/>
    <row r="432653"/>
    <row r="432654"/>
    <row r="432655"/>
    <row r="432656"/>
    <row r="432657"/>
    <row r="432658"/>
    <row r="432659"/>
    <row r="432660"/>
    <row r="432661"/>
    <row r="432662"/>
    <row r="432663"/>
    <row r="432664"/>
    <row r="432665"/>
    <row r="432666"/>
    <row r="432667"/>
    <row r="432668"/>
    <row r="432669"/>
    <row r="432670"/>
    <row r="432671"/>
    <row r="432672"/>
    <row r="432673"/>
    <row r="432674"/>
    <row r="432675"/>
    <row r="432676"/>
    <row r="432677"/>
    <row r="432678"/>
    <row r="432679"/>
    <row r="432680"/>
    <row r="432681"/>
    <row r="432682"/>
    <row r="432683"/>
    <row r="432684"/>
    <row r="432685"/>
    <row r="432686"/>
    <row r="432687"/>
    <row r="432688"/>
    <row r="432689"/>
    <row r="432690"/>
    <row r="432691"/>
    <row r="432692"/>
    <row r="432693"/>
    <row r="432694"/>
    <row r="432695"/>
    <row r="432696"/>
    <row r="432697"/>
    <row r="432698"/>
    <row r="432699"/>
    <row r="432700"/>
    <row r="432701"/>
    <row r="432702"/>
    <row r="432703"/>
    <row r="432704"/>
    <row r="432705"/>
    <row r="432706"/>
    <row r="432707"/>
    <row r="432708"/>
    <row r="432709"/>
    <row r="432710"/>
    <row r="432711"/>
    <row r="432712"/>
    <row r="432713"/>
    <row r="432714"/>
    <row r="432715"/>
    <row r="432716"/>
    <row r="432717"/>
    <row r="432718"/>
    <row r="432719"/>
    <row r="432720"/>
    <row r="432721"/>
    <row r="432722"/>
    <row r="432723"/>
    <row r="432724"/>
    <row r="432725"/>
    <row r="432726"/>
    <row r="432727"/>
    <row r="432728"/>
    <row r="432729"/>
    <row r="432730"/>
    <row r="432731"/>
    <row r="432732"/>
    <row r="432733"/>
    <row r="432734"/>
    <row r="432735"/>
    <row r="432736"/>
    <row r="432737"/>
    <row r="432738"/>
    <row r="432739"/>
    <row r="432740"/>
    <row r="432741"/>
    <row r="432742"/>
    <row r="432743"/>
    <row r="432744"/>
    <row r="432745"/>
    <row r="432746"/>
    <row r="432747"/>
    <row r="432748"/>
    <row r="432749"/>
    <row r="432750"/>
    <row r="432751"/>
    <row r="432752"/>
    <row r="432753"/>
    <row r="432754"/>
    <row r="432755"/>
    <row r="432756"/>
    <row r="432757"/>
    <row r="432758"/>
    <row r="432759"/>
    <row r="432760"/>
    <row r="432761"/>
    <row r="432762"/>
    <row r="432763"/>
    <row r="432764"/>
    <row r="432765"/>
    <row r="432766"/>
    <row r="432767"/>
    <row r="432768"/>
    <row r="432769"/>
    <row r="432770"/>
    <row r="432771"/>
    <row r="432772"/>
    <row r="432773"/>
    <row r="432774"/>
    <row r="432775"/>
    <row r="432776"/>
    <row r="432777"/>
    <row r="432778"/>
    <row r="432779"/>
    <row r="432780"/>
    <row r="432781"/>
    <row r="432782"/>
    <row r="432783"/>
    <row r="432784"/>
    <row r="432785"/>
    <row r="432786"/>
    <row r="432787"/>
    <row r="432788"/>
    <row r="432789"/>
    <row r="432790"/>
    <row r="432791"/>
    <row r="432792"/>
    <row r="432793"/>
    <row r="432794"/>
    <row r="432795"/>
    <row r="432796"/>
    <row r="432797"/>
    <row r="432798"/>
    <row r="432799"/>
    <row r="432800"/>
    <row r="432801"/>
    <row r="432802"/>
    <row r="432803"/>
    <row r="432804"/>
    <row r="432805"/>
    <row r="432806"/>
    <row r="432807"/>
    <row r="432808"/>
    <row r="432809"/>
    <row r="432810"/>
    <row r="432811"/>
    <row r="432812"/>
    <row r="432813"/>
    <row r="432814"/>
    <row r="432815"/>
    <row r="432816"/>
    <row r="432817"/>
    <row r="432818"/>
    <row r="432819"/>
    <row r="432820"/>
    <row r="432821"/>
    <row r="432822"/>
    <row r="432823"/>
    <row r="432824"/>
    <row r="432825"/>
    <row r="432826"/>
    <row r="432827"/>
    <row r="432828"/>
    <row r="432829"/>
    <row r="432830"/>
    <row r="432831"/>
    <row r="432832"/>
    <row r="432833"/>
    <row r="432834"/>
    <row r="432835"/>
    <row r="432836"/>
    <row r="432837"/>
    <row r="432838"/>
    <row r="432839"/>
    <row r="432840"/>
    <row r="432841"/>
    <row r="432842"/>
    <row r="432843"/>
    <row r="432844"/>
    <row r="432845"/>
    <row r="432846"/>
    <row r="432847"/>
    <row r="432848"/>
    <row r="432849"/>
    <row r="432850"/>
    <row r="432851"/>
    <row r="432852"/>
    <row r="432853"/>
    <row r="432854"/>
    <row r="432855"/>
    <row r="432856"/>
    <row r="432857"/>
    <row r="432858"/>
    <row r="432859"/>
    <row r="432860"/>
    <row r="432861"/>
    <row r="432862"/>
    <row r="432863"/>
    <row r="432864"/>
    <row r="432865"/>
    <row r="432866"/>
    <row r="432867"/>
    <row r="432868"/>
    <row r="432869"/>
    <row r="432870"/>
    <row r="432871"/>
    <row r="432872"/>
    <row r="432873"/>
    <row r="432874"/>
    <row r="432875"/>
    <row r="432876"/>
    <row r="432877"/>
    <row r="432878"/>
    <row r="432879"/>
    <row r="432880"/>
    <row r="432881"/>
    <row r="432882"/>
    <row r="432883"/>
    <row r="432884"/>
    <row r="432885"/>
    <row r="432886"/>
    <row r="432887"/>
    <row r="432888"/>
    <row r="432889"/>
    <row r="432890"/>
    <row r="432891"/>
    <row r="432892"/>
    <row r="432893"/>
    <row r="432894"/>
    <row r="432895"/>
    <row r="432896"/>
    <row r="432897"/>
    <row r="432898"/>
    <row r="432899"/>
    <row r="432900"/>
    <row r="432901"/>
    <row r="432902"/>
    <row r="432903"/>
    <row r="432904"/>
    <row r="432905"/>
    <row r="432906"/>
    <row r="432907"/>
    <row r="432908"/>
    <row r="432909"/>
    <row r="432910"/>
    <row r="432911"/>
    <row r="432912"/>
    <row r="432913"/>
    <row r="432914"/>
    <row r="432915"/>
    <row r="432916"/>
    <row r="432917"/>
    <row r="432918"/>
    <row r="432919"/>
    <row r="432920"/>
    <row r="432921"/>
    <row r="432922"/>
    <row r="432923"/>
    <row r="432924"/>
    <row r="432925"/>
    <row r="432926"/>
    <row r="432927"/>
    <row r="432928"/>
    <row r="432929"/>
    <row r="432930"/>
    <row r="432931"/>
    <row r="432932"/>
    <row r="432933"/>
    <row r="432934"/>
    <row r="432935"/>
    <row r="432936"/>
    <row r="432937"/>
    <row r="432938"/>
    <row r="432939"/>
    <row r="432940"/>
    <row r="432941"/>
    <row r="432942"/>
    <row r="432943"/>
    <row r="432944"/>
    <row r="432945"/>
    <row r="432946"/>
    <row r="432947"/>
    <row r="432948"/>
    <row r="432949"/>
    <row r="432950"/>
    <row r="432951"/>
    <row r="432952"/>
    <row r="432953"/>
    <row r="432954"/>
    <row r="432955"/>
    <row r="432956"/>
    <row r="432957"/>
    <row r="432958"/>
    <row r="432959"/>
    <row r="432960"/>
    <row r="432961"/>
    <row r="432962"/>
    <row r="432963"/>
    <row r="432964"/>
    <row r="432965"/>
    <row r="432966"/>
    <row r="432967"/>
    <row r="432968"/>
    <row r="432969"/>
    <row r="432970"/>
    <row r="432971"/>
    <row r="432972"/>
    <row r="432973"/>
    <row r="432974"/>
    <row r="432975"/>
    <row r="432976"/>
    <row r="432977"/>
    <row r="432978"/>
    <row r="432979"/>
    <row r="432980"/>
    <row r="432981"/>
    <row r="432982"/>
    <row r="432983"/>
    <row r="432984"/>
    <row r="432985"/>
    <row r="432986"/>
    <row r="432987"/>
    <row r="432988"/>
    <row r="432989"/>
    <row r="432990"/>
    <row r="432991"/>
    <row r="432992"/>
    <row r="432993"/>
    <row r="432994"/>
    <row r="432995"/>
    <row r="432996"/>
    <row r="432997"/>
    <row r="432998"/>
    <row r="432999"/>
    <row r="433000"/>
    <row r="433001"/>
    <row r="433002"/>
    <row r="433003"/>
    <row r="433004"/>
    <row r="433005"/>
    <row r="433006"/>
    <row r="433007"/>
    <row r="433008"/>
    <row r="433009"/>
    <row r="433010"/>
    <row r="433011"/>
    <row r="433012"/>
    <row r="433013"/>
    <row r="433014"/>
    <row r="433015"/>
    <row r="433016"/>
    <row r="433017"/>
    <row r="433018"/>
    <row r="433019"/>
    <row r="433020"/>
    <row r="433021"/>
    <row r="433022"/>
    <row r="433023"/>
    <row r="433024"/>
    <row r="433025"/>
    <row r="433026"/>
    <row r="433027"/>
    <row r="433028"/>
    <row r="433029"/>
    <row r="433030"/>
    <row r="433031"/>
    <row r="433032"/>
    <row r="433033"/>
    <row r="433034"/>
    <row r="433035"/>
    <row r="433036"/>
    <row r="433037"/>
    <row r="433038"/>
    <row r="433039"/>
    <row r="433040"/>
    <row r="433041"/>
    <row r="433042"/>
    <row r="433043"/>
    <row r="433044"/>
    <row r="433045"/>
    <row r="433046"/>
    <row r="433047"/>
    <row r="433048"/>
    <row r="433049"/>
    <row r="433050"/>
    <row r="433051"/>
    <row r="433052"/>
    <row r="433053"/>
    <row r="433054"/>
    <row r="433055"/>
    <row r="433056"/>
    <row r="433057"/>
    <row r="433058"/>
    <row r="433059"/>
    <row r="433060"/>
    <row r="433061"/>
    <row r="433062"/>
    <row r="433063"/>
    <row r="433064"/>
    <row r="433065"/>
    <row r="433066"/>
    <row r="433067"/>
    <row r="433068"/>
    <row r="433069"/>
    <row r="433070"/>
    <row r="433071"/>
    <row r="433072"/>
    <row r="433073"/>
    <row r="433074"/>
    <row r="433075"/>
    <row r="433076"/>
    <row r="433077"/>
    <row r="433078"/>
    <row r="433079"/>
    <row r="433080"/>
    <row r="433081"/>
    <row r="433082"/>
    <row r="433083"/>
    <row r="433084"/>
    <row r="433085"/>
    <row r="433086"/>
    <row r="433087"/>
    <row r="433088"/>
    <row r="433089"/>
    <row r="433090"/>
    <row r="433091"/>
    <row r="433092"/>
    <row r="433093"/>
    <row r="433094"/>
    <row r="433095"/>
    <row r="433096"/>
    <row r="433097"/>
    <row r="433098"/>
    <row r="433099"/>
    <row r="433100"/>
    <row r="433101"/>
    <row r="433102"/>
    <row r="433103"/>
    <row r="433104"/>
    <row r="433105"/>
    <row r="433106"/>
    <row r="433107"/>
    <row r="433108"/>
    <row r="433109"/>
    <row r="433110"/>
    <row r="433111"/>
    <row r="433112"/>
    <row r="433113"/>
    <row r="433114"/>
    <row r="433115"/>
    <row r="433116"/>
    <row r="433117"/>
    <row r="433118"/>
    <row r="433119"/>
    <row r="433120"/>
    <row r="433121"/>
    <row r="433122"/>
    <row r="433123"/>
    <row r="433124"/>
    <row r="433125"/>
    <row r="433126"/>
    <row r="433127"/>
    <row r="433128"/>
    <row r="433129"/>
    <row r="433130"/>
    <row r="433131"/>
    <row r="433132"/>
    <row r="433133"/>
    <row r="433134"/>
    <row r="433135"/>
    <row r="433136"/>
    <row r="433137"/>
    <row r="433138"/>
    <row r="433139"/>
    <row r="433140"/>
    <row r="433141"/>
    <row r="433142"/>
    <row r="433143"/>
    <row r="433144"/>
    <row r="433145"/>
    <row r="433146"/>
    <row r="433147"/>
    <row r="433148"/>
    <row r="433149"/>
    <row r="433150"/>
    <row r="433151"/>
    <row r="433152"/>
    <row r="433153"/>
    <row r="433154"/>
    <row r="433155"/>
    <row r="433156"/>
    <row r="433157"/>
    <row r="433158"/>
    <row r="433159"/>
    <row r="433160"/>
    <row r="433161"/>
    <row r="433162"/>
    <row r="433163"/>
    <row r="433164"/>
    <row r="433165"/>
    <row r="433166"/>
    <row r="433167"/>
    <row r="433168"/>
    <row r="433169"/>
    <row r="433170"/>
    <row r="433171"/>
    <row r="433172"/>
    <row r="433173"/>
    <row r="433174"/>
    <row r="433175"/>
    <row r="433176"/>
    <row r="433177"/>
    <row r="433178"/>
    <row r="433179"/>
    <row r="433180"/>
    <row r="433181"/>
    <row r="433182"/>
    <row r="433183"/>
    <row r="433184"/>
    <row r="433185"/>
    <row r="433186"/>
    <row r="433187"/>
    <row r="433188"/>
    <row r="433189"/>
    <row r="433190"/>
    <row r="433191"/>
    <row r="433192"/>
    <row r="433193"/>
    <row r="433194"/>
    <row r="433195"/>
    <row r="433196"/>
    <row r="433197"/>
    <row r="433198"/>
    <row r="433199"/>
    <row r="433200"/>
    <row r="433201"/>
    <row r="433202"/>
    <row r="433203"/>
    <row r="433204"/>
    <row r="433205"/>
    <row r="433206"/>
    <row r="433207"/>
    <row r="433208"/>
    <row r="433209"/>
    <row r="433210"/>
    <row r="433211"/>
    <row r="433212"/>
    <row r="433213"/>
    <row r="433214"/>
    <row r="433215"/>
    <row r="433216"/>
    <row r="433217"/>
    <row r="433218"/>
    <row r="433219"/>
    <row r="433220"/>
    <row r="433221"/>
    <row r="433222"/>
    <row r="433223"/>
    <row r="433224"/>
    <row r="433225"/>
    <row r="433226"/>
    <row r="433227"/>
    <row r="433228"/>
    <row r="433229"/>
    <row r="433230"/>
    <row r="433231"/>
    <row r="433232"/>
    <row r="433233"/>
    <row r="433234"/>
    <row r="433235"/>
    <row r="433236"/>
    <row r="433237"/>
    <row r="433238"/>
    <row r="433239"/>
    <row r="433240"/>
    <row r="433241"/>
    <row r="433242"/>
    <row r="433243"/>
    <row r="433244"/>
    <row r="433245"/>
    <row r="433246"/>
    <row r="433247"/>
    <row r="433248"/>
    <row r="433249"/>
    <row r="433250"/>
    <row r="433251"/>
    <row r="433252"/>
    <row r="433253"/>
    <row r="433254"/>
    <row r="433255"/>
    <row r="433256"/>
    <row r="433257"/>
    <row r="433258"/>
    <row r="433259"/>
    <row r="433260"/>
    <row r="433261"/>
    <row r="433262"/>
    <row r="433263"/>
    <row r="433264"/>
    <row r="433265"/>
    <row r="433266"/>
    <row r="433267"/>
    <row r="433268"/>
    <row r="433269"/>
    <row r="433270"/>
    <row r="433271"/>
    <row r="433272"/>
    <row r="433273"/>
    <row r="433274"/>
    <row r="433275"/>
    <row r="433276"/>
    <row r="433277"/>
    <row r="433278"/>
    <row r="433279"/>
    <row r="433280"/>
    <row r="433281"/>
    <row r="433282"/>
    <row r="433283"/>
    <row r="433284"/>
    <row r="433285"/>
    <row r="433286"/>
    <row r="433287"/>
    <row r="433288"/>
    <row r="433289"/>
    <row r="433290"/>
    <row r="433291"/>
    <row r="433292"/>
    <row r="433293"/>
    <row r="433294"/>
    <row r="433295"/>
    <row r="433296"/>
    <row r="433297"/>
    <row r="433298"/>
    <row r="433299"/>
    <row r="433300"/>
    <row r="433301"/>
    <row r="433302"/>
    <row r="433303"/>
    <row r="433304"/>
    <row r="433305"/>
    <row r="433306"/>
    <row r="433307"/>
    <row r="433308"/>
    <row r="433309"/>
    <row r="433310"/>
    <row r="433311"/>
    <row r="433312"/>
    <row r="433313"/>
    <row r="433314"/>
    <row r="433315"/>
    <row r="433316"/>
    <row r="433317"/>
    <row r="433318"/>
    <row r="433319"/>
    <row r="433320"/>
    <row r="433321"/>
    <row r="433322"/>
    <row r="433323"/>
    <row r="433324"/>
    <row r="433325"/>
    <row r="433326"/>
    <row r="433327"/>
    <row r="433328"/>
    <row r="433329"/>
    <row r="433330"/>
    <row r="433331"/>
    <row r="433332"/>
    <row r="433333"/>
    <row r="433334"/>
    <row r="433335"/>
    <row r="433336"/>
    <row r="433337"/>
    <row r="433338"/>
    <row r="433339"/>
    <row r="433340"/>
    <row r="433341"/>
    <row r="433342"/>
    <row r="433343"/>
    <row r="433344"/>
    <row r="433345"/>
    <row r="433346"/>
    <row r="433347"/>
    <row r="433348"/>
    <row r="433349"/>
    <row r="433350"/>
    <row r="433351"/>
    <row r="433352"/>
    <row r="433353"/>
    <row r="433354"/>
    <row r="433355"/>
    <row r="433356"/>
    <row r="433357"/>
    <row r="433358"/>
    <row r="433359"/>
    <row r="433360"/>
    <row r="433361"/>
    <row r="433362"/>
    <row r="433363"/>
    <row r="433364"/>
    <row r="433365"/>
    <row r="433366"/>
    <row r="433367"/>
    <row r="433368"/>
    <row r="433369"/>
    <row r="433370"/>
    <row r="433371"/>
    <row r="433372"/>
    <row r="433373"/>
    <row r="433374"/>
    <row r="433375"/>
    <row r="433376"/>
    <row r="433377"/>
    <row r="433378"/>
    <row r="433379"/>
    <row r="433380"/>
    <row r="433381"/>
    <row r="433382"/>
    <row r="433383"/>
    <row r="433384"/>
    <row r="433385"/>
    <row r="433386"/>
    <row r="433387"/>
    <row r="433388"/>
    <row r="433389"/>
    <row r="433390"/>
    <row r="433391"/>
    <row r="433392"/>
    <row r="433393"/>
    <row r="433394"/>
    <row r="433395"/>
    <row r="433396"/>
    <row r="433397"/>
    <row r="433398"/>
    <row r="433399"/>
    <row r="433400"/>
    <row r="433401"/>
    <row r="433402"/>
    <row r="433403"/>
    <row r="433404"/>
    <row r="433405"/>
    <row r="433406"/>
    <row r="433407"/>
    <row r="433408"/>
    <row r="433409"/>
    <row r="433410"/>
    <row r="433411"/>
    <row r="433412"/>
    <row r="433413"/>
    <row r="433414"/>
    <row r="433415"/>
    <row r="433416"/>
    <row r="433417"/>
    <row r="433418"/>
    <row r="433419"/>
    <row r="433420"/>
    <row r="433421"/>
    <row r="433422"/>
    <row r="433423"/>
    <row r="433424"/>
    <row r="433425"/>
    <row r="433426"/>
    <row r="433427"/>
    <row r="433428"/>
    <row r="433429"/>
    <row r="433430"/>
    <row r="433431"/>
    <row r="433432"/>
    <row r="433433"/>
    <row r="433434"/>
    <row r="433435"/>
    <row r="433436"/>
    <row r="433437"/>
    <row r="433438"/>
    <row r="433439"/>
    <row r="433440"/>
    <row r="433441"/>
    <row r="433442"/>
    <row r="433443"/>
    <row r="433444"/>
    <row r="433445"/>
    <row r="433446"/>
    <row r="433447"/>
    <row r="433448"/>
    <row r="433449"/>
    <row r="433450"/>
    <row r="433451"/>
    <row r="433452"/>
    <row r="433453"/>
    <row r="433454"/>
    <row r="433455"/>
    <row r="433456"/>
    <row r="433457"/>
    <row r="433458"/>
    <row r="433459"/>
    <row r="433460"/>
    <row r="433461"/>
    <row r="433462"/>
    <row r="433463"/>
    <row r="433464"/>
    <row r="433465"/>
    <row r="433466"/>
    <row r="433467"/>
    <row r="433468"/>
    <row r="433469"/>
    <row r="433470"/>
    <row r="433471"/>
    <row r="433472"/>
    <row r="433473"/>
    <row r="433474"/>
    <row r="433475"/>
    <row r="433476"/>
    <row r="433477"/>
    <row r="433478"/>
    <row r="433479"/>
    <row r="433480"/>
    <row r="433481"/>
    <row r="433482"/>
    <row r="433483"/>
    <row r="433484"/>
    <row r="433485"/>
    <row r="433486"/>
    <row r="433487"/>
    <row r="433488"/>
    <row r="433489"/>
    <row r="433490"/>
    <row r="433491"/>
    <row r="433492"/>
    <row r="433493"/>
    <row r="433494"/>
    <row r="433495"/>
    <row r="433496"/>
    <row r="433497"/>
    <row r="433498"/>
    <row r="433499"/>
    <row r="433500"/>
    <row r="433501"/>
    <row r="433502"/>
    <row r="433503"/>
    <row r="433504"/>
    <row r="433505"/>
    <row r="433506"/>
    <row r="433507"/>
    <row r="433508"/>
    <row r="433509"/>
    <row r="433510"/>
    <row r="433511"/>
    <row r="433512"/>
    <row r="433513"/>
    <row r="433514"/>
    <row r="433515"/>
    <row r="433516"/>
    <row r="433517"/>
    <row r="433518"/>
    <row r="433519"/>
    <row r="433520"/>
    <row r="433521"/>
    <row r="433522"/>
    <row r="433523"/>
    <row r="433524"/>
    <row r="433525"/>
    <row r="433526"/>
    <row r="433527"/>
    <row r="433528"/>
    <row r="433529"/>
    <row r="433530"/>
    <row r="433531"/>
    <row r="433532"/>
    <row r="433533"/>
    <row r="433534"/>
    <row r="433535"/>
    <row r="433536"/>
    <row r="433537"/>
    <row r="433538"/>
    <row r="433539"/>
    <row r="433540"/>
    <row r="433541"/>
    <row r="433542"/>
    <row r="433543"/>
    <row r="433544"/>
    <row r="433545"/>
    <row r="433546"/>
    <row r="433547"/>
    <row r="433548"/>
    <row r="433549"/>
    <row r="433550"/>
    <row r="433551"/>
    <row r="433552"/>
    <row r="433553"/>
    <row r="433554"/>
    <row r="433555"/>
    <row r="433556"/>
    <row r="433557"/>
    <row r="433558"/>
    <row r="433559"/>
    <row r="433560"/>
    <row r="433561"/>
    <row r="433562"/>
    <row r="433563"/>
    <row r="433564"/>
    <row r="433565"/>
    <row r="433566"/>
    <row r="433567"/>
    <row r="433568"/>
    <row r="433569"/>
    <row r="433570"/>
    <row r="433571"/>
    <row r="433572"/>
    <row r="433573"/>
    <row r="433574"/>
    <row r="433575"/>
    <row r="433576"/>
    <row r="433577"/>
    <row r="433578"/>
    <row r="433579"/>
    <row r="433580"/>
    <row r="433581"/>
    <row r="433582"/>
    <row r="433583"/>
    <row r="433584"/>
    <row r="433585"/>
    <row r="433586"/>
    <row r="433587"/>
    <row r="433588"/>
    <row r="433589"/>
    <row r="433590"/>
    <row r="433591"/>
    <row r="433592"/>
    <row r="433593"/>
    <row r="433594"/>
    <row r="433595"/>
    <row r="433596"/>
    <row r="433597"/>
    <row r="433598"/>
    <row r="433599"/>
    <row r="433600"/>
    <row r="433601"/>
    <row r="433602"/>
    <row r="433603"/>
    <row r="433604"/>
    <row r="433605"/>
    <row r="433606"/>
    <row r="433607"/>
    <row r="433608"/>
    <row r="433609"/>
    <row r="433610"/>
    <row r="433611"/>
    <row r="433612"/>
    <row r="433613"/>
    <row r="433614"/>
    <row r="433615"/>
    <row r="433616"/>
    <row r="433617"/>
    <row r="433618"/>
    <row r="433619"/>
    <row r="433620"/>
    <row r="433621"/>
    <row r="433622"/>
    <row r="433623"/>
    <row r="433624"/>
    <row r="433625"/>
    <row r="433626"/>
    <row r="433627"/>
    <row r="433628"/>
    <row r="433629"/>
    <row r="433630"/>
    <row r="433631"/>
    <row r="433632"/>
    <row r="433633"/>
    <row r="433634"/>
    <row r="433635"/>
    <row r="433636"/>
    <row r="433637"/>
    <row r="433638"/>
    <row r="433639"/>
    <row r="433640"/>
    <row r="433641"/>
    <row r="433642"/>
    <row r="433643"/>
    <row r="433644"/>
    <row r="433645"/>
    <row r="433646"/>
    <row r="433647"/>
    <row r="433648"/>
    <row r="433649"/>
    <row r="433650"/>
    <row r="433651"/>
    <row r="433652"/>
    <row r="433653"/>
    <row r="433654"/>
    <row r="433655"/>
    <row r="433656"/>
    <row r="433657"/>
    <row r="433658"/>
    <row r="433659"/>
    <row r="433660"/>
    <row r="433661"/>
    <row r="433662"/>
    <row r="433663"/>
    <row r="433664"/>
    <row r="433665"/>
    <row r="433666"/>
    <row r="433667"/>
    <row r="433668"/>
    <row r="433669"/>
    <row r="433670"/>
    <row r="433671"/>
    <row r="433672"/>
    <row r="433673"/>
    <row r="433674"/>
    <row r="433675"/>
    <row r="433676"/>
    <row r="433677"/>
    <row r="433678"/>
    <row r="433679"/>
    <row r="433680"/>
    <row r="433681"/>
    <row r="433682"/>
    <row r="433683"/>
    <row r="433684"/>
    <row r="433685"/>
    <row r="433686"/>
    <row r="433687"/>
    <row r="433688"/>
    <row r="433689"/>
    <row r="433690"/>
    <row r="433691"/>
    <row r="433692"/>
    <row r="433693"/>
    <row r="433694"/>
    <row r="433695"/>
    <row r="433696"/>
    <row r="433697"/>
    <row r="433698"/>
    <row r="433699"/>
    <row r="433700"/>
    <row r="433701"/>
    <row r="433702"/>
    <row r="433703"/>
    <row r="433704"/>
    <row r="433705"/>
    <row r="433706"/>
    <row r="433707"/>
    <row r="433708"/>
    <row r="433709"/>
    <row r="433710"/>
    <row r="433711"/>
    <row r="433712"/>
    <row r="433713"/>
    <row r="433714"/>
    <row r="433715"/>
    <row r="433716"/>
    <row r="433717"/>
    <row r="433718"/>
    <row r="433719"/>
    <row r="433720"/>
    <row r="433721"/>
    <row r="433722"/>
    <row r="433723"/>
    <row r="433724"/>
    <row r="433725"/>
    <row r="433726"/>
    <row r="433727"/>
    <row r="433728"/>
    <row r="433729"/>
    <row r="433730"/>
    <row r="433731"/>
    <row r="433732"/>
    <row r="433733"/>
    <row r="433734"/>
    <row r="433735"/>
    <row r="433736"/>
    <row r="433737"/>
    <row r="433738"/>
    <row r="433739"/>
    <row r="433740"/>
    <row r="433741"/>
    <row r="433742"/>
    <row r="433743"/>
    <row r="433744"/>
    <row r="433745"/>
    <row r="433746"/>
    <row r="433747"/>
    <row r="433748"/>
    <row r="433749"/>
    <row r="433750"/>
    <row r="433751"/>
    <row r="433752"/>
    <row r="433753"/>
    <row r="433754"/>
    <row r="433755"/>
    <row r="433756"/>
    <row r="433757"/>
    <row r="433758"/>
    <row r="433759"/>
    <row r="433760"/>
    <row r="433761"/>
    <row r="433762"/>
    <row r="433763"/>
    <row r="433764"/>
    <row r="433765"/>
    <row r="433766"/>
    <row r="433767"/>
    <row r="433768"/>
    <row r="433769"/>
    <row r="433770"/>
    <row r="433771"/>
    <row r="433772"/>
    <row r="433773"/>
    <row r="433774"/>
    <row r="433775"/>
    <row r="433776"/>
    <row r="433777"/>
    <row r="433778"/>
    <row r="433779"/>
    <row r="433780"/>
    <row r="433781"/>
    <row r="433782"/>
    <row r="433783"/>
    <row r="433784"/>
    <row r="433785"/>
    <row r="433786"/>
    <row r="433787"/>
    <row r="433788"/>
    <row r="433789"/>
    <row r="433790"/>
    <row r="433791"/>
    <row r="433792"/>
    <row r="433793"/>
    <row r="433794"/>
    <row r="433795"/>
    <row r="433796"/>
    <row r="433797"/>
    <row r="433798"/>
    <row r="433799"/>
    <row r="433800"/>
    <row r="433801"/>
    <row r="433802"/>
    <row r="433803"/>
    <row r="433804"/>
    <row r="433805"/>
    <row r="433806"/>
    <row r="433807"/>
    <row r="433808"/>
    <row r="433809"/>
    <row r="433810"/>
    <row r="433811"/>
    <row r="433812"/>
    <row r="433813"/>
    <row r="433814"/>
    <row r="433815"/>
    <row r="433816"/>
    <row r="433817"/>
    <row r="433818"/>
    <row r="433819"/>
    <row r="433820"/>
    <row r="433821"/>
    <row r="433822"/>
    <row r="433823"/>
    <row r="433824"/>
    <row r="433825"/>
    <row r="433826"/>
    <row r="433827"/>
    <row r="433828"/>
    <row r="433829"/>
    <row r="433830"/>
    <row r="433831"/>
    <row r="433832"/>
    <row r="433833"/>
    <row r="433834"/>
    <row r="433835"/>
    <row r="433836"/>
    <row r="433837"/>
    <row r="433838"/>
    <row r="433839"/>
    <row r="433840"/>
    <row r="433841"/>
    <row r="433842"/>
    <row r="433843"/>
    <row r="433844"/>
    <row r="433845"/>
    <row r="433846"/>
    <row r="433847"/>
    <row r="433848"/>
    <row r="433849"/>
    <row r="433850"/>
    <row r="433851"/>
    <row r="433852"/>
    <row r="433853"/>
    <row r="433854"/>
    <row r="433855"/>
    <row r="433856"/>
    <row r="433857"/>
    <row r="433858"/>
    <row r="433859"/>
    <row r="433860"/>
    <row r="433861"/>
    <row r="433862"/>
    <row r="433863"/>
    <row r="433864"/>
    <row r="433865"/>
    <row r="433866"/>
    <row r="433867"/>
    <row r="433868"/>
    <row r="433869"/>
    <row r="433870"/>
    <row r="433871"/>
    <row r="433872"/>
    <row r="433873"/>
    <row r="433874"/>
    <row r="433875"/>
    <row r="433876"/>
    <row r="433877"/>
    <row r="433878"/>
    <row r="433879"/>
    <row r="433880"/>
    <row r="433881"/>
    <row r="433882"/>
    <row r="433883"/>
    <row r="433884"/>
    <row r="433885"/>
    <row r="433886"/>
    <row r="433887"/>
    <row r="433888"/>
    <row r="433889"/>
    <row r="433890"/>
    <row r="433891"/>
    <row r="433892"/>
    <row r="433893"/>
    <row r="433894"/>
    <row r="433895"/>
    <row r="433896"/>
    <row r="433897"/>
    <row r="433898"/>
    <row r="433899"/>
    <row r="433900"/>
    <row r="433901"/>
    <row r="433902"/>
    <row r="433903"/>
    <row r="433904"/>
    <row r="433905"/>
    <row r="433906"/>
    <row r="433907"/>
    <row r="433908"/>
    <row r="433909"/>
    <row r="433910"/>
    <row r="433911"/>
    <row r="433912"/>
    <row r="433913"/>
    <row r="433914"/>
    <row r="433915"/>
    <row r="433916"/>
    <row r="433917"/>
    <row r="433918"/>
    <row r="433919"/>
    <row r="433920"/>
    <row r="433921"/>
    <row r="433922"/>
    <row r="433923"/>
    <row r="433924"/>
    <row r="433925"/>
    <row r="433926"/>
    <row r="433927"/>
    <row r="433928"/>
    <row r="433929"/>
    <row r="433930"/>
    <row r="433931"/>
    <row r="433932"/>
    <row r="433933"/>
    <row r="433934"/>
    <row r="433935"/>
    <row r="433936"/>
    <row r="433937"/>
    <row r="433938"/>
    <row r="433939"/>
    <row r="433940"/>
    <row r="433941"/>
    <row r="433942"/>
    <row r="433943"/>
    <row r="433944"/>
    <row r="433945"/>
    <row r="433946"/>
    <row r="433947"/>
    <row r="433948"/>
    <row r="433949"/>
    <row r="433950"/>
    <row r="433951"/>
    <row r="433952"/>
    <row r="433953"/>
    <row r="433954"/>
    <row r="433955"/>
    <row r="433956"/>
    <row r="433957"/>
    <row r="433958"/>
    <row r="433959"/>
    <row r="433960"/>
    <row r="433961"/>
    <row r="433962"/>
    <row r="433963"/>
    <row r="433964"/>
    <row r="433965"/>
    <row r="433966"/>
    <row r="433967"/>
    <row r="433968"/>
    <row r="433969"/>
    <row r="433970"/>
    <row r="433971"/>
    <row r="433972"/>
    <row r="433973"/>
    <row r="433974"/>
    <row r="433975"/>
    <row r="433976"/>
    <row r="433977"/>
    <row r="433978"/>
    <row r="433979"/>
    <row r="433980"/>
    <row r="433981"/>
    <row r="433982"/>
    <row r="433983"/>
    <row r="433984"/>
    <row r="433985"/>
    <row r="433986"/>
    <row r="433987"/>
    <row r="433988"/>
    <row r="433989"/>
    <row r="433990"/>
    <row r="433991"/>
    <row r="433992"/>
    <row r="433993"/>
    <row r="433994"/>
    <row r="433995"/>
    <row r="433996"/>
    <row r="433997"/>
    <row r="433998"/>
    <row r="433999"/>
    <row r="434000"/>
    <row r="434001"/>
    <row r="434002"/>
    <row r="434003"/>
    <row r="434004"/>
    <row r="434005"/>
    <row r="434006"/>
    <row r="434007"/>
    <row r="434008"/>
    <row r="434009"/>
    <row r="434010"/>
    <row r="434011"/>
    <row r="434012"/>
    <row r="434013"/>
    <row r="434014"/>
    <row r="434015"/>
    <row r="434016"/>
    <row r="434017"/>
    <row r="434018"/>
    <row r="434019"/>
    <row r="434020"/>
    <row r="434021"/>
    <row r="434022"/>
    <row r="434023"/>
    <row r="434024"/>
    <row r="434025"/>
    <row r="434026"/>
    <row r="434027"/>
    <row r="434028"/>
    <row r="434029"/>
    <row r="434030"/>
    <row r="434031"/>
    <row r="434032"/>
    <row r="434033"/>
    <row r="434034"/>
    <row r="434035"/>
    <row r="434036"/>
    <row r="434037"/>
    <row r="434038"/>
    <row r="434039"/>
    <row r="434040"/>
    <row r="434041"/>
    <row r="434042"/>
    <row r="434043"/>
    <row r="434044"/>
    <row r="434045"/>
    <row r="434046"/>
    <row r="434047"/>
    <row r="434048"/>
    <row r="434049"/>
    <row r="434050"/>
    <row r="434051"/>
    <row r="434052"/>
    <row r="434053"/>
    <row r="434054"/>
    <row r="434055"/>
    <row r="434056"/>
    <row r="434057"/>
    <row r="434058"/>
    <row r="434059"/>
    <row r="434060"/>
    <row r="434061"/>
    <row r="434062"/>
    <row r="434063"/>
    <row r="434064"/>
    <row r="434065"/>
    <row r="434066"/>
    <row r="434067"/>
    <row r="434068"/>
    <row r="434069"/>
    <row r="434070"/>
    <row r="434071"/>
    <row r="434072"/>
    <row r="434073"/>
    <row r="434074"/>
    <row r="434075"/>
    <row r="434076"/>
    <row r="434077"/>
    <row r="434078"/>
    <row r="434079"/>
    <row r="434080"/>
    <row r="434081"/>
    <row r="434082"/>
    <row r="434083"/>
    <row r="434084"/>
    <row r="434085"/>
    <row r="434086"/>
    <row r="434087"/>
    <row r="434088"/>
    <row r="434089"/>
    <row r="434090"/>
    <row r="434091"/>
    <row r="434092"/>
    <row r="434093"/>
    <row r="434094"/>
    <row r="434095"/>
    <row r="434096"/>
    <row r="434097"/>
    <row r="434098"/>
    <row r="434099"/>
    <row r="434100"/>
    <row r="434101"/>
    <row r="434102"/>
    <row r="434103"/>
    <row r="434104"/>
    <row r="434105"/>
    <row r="434106"/>
    <row r="434107"/>
    <row r="434108"/>
    <row r="434109"/>
    <row r="434110"/>
    <row r="434111"/>
    <row r="434112"/>
    <row r="434113"/>
    <row r="434114"/>
    <row r="434115"/>
    <row r="434116"/>
    <row r="434117"/>
    <row r="434118"/>
    <row r="434119"/>
    <row r="434120"/>
    <row r="434121"/>
    <row r="434122"/>
    <row r="434123"/>
    <row r="434124"/>
    <row r="434125"/>
    <row r="434126"/>
    <row r="434127"/>
    <row r="434128"/>
    <row r="434129"/>
    <row r="434130"/>
    <row r="434131"/>
    <row r="434132"/>
    <row r="434133"/>
    <row r="434134"/>
    <row r="434135"/>
    <row r="434136"/>
    <row r="434137"/>
    <row r="434138"/>
    <row r="434139"/>
    <row r="434140"/>
    <row r="434141"/>
    <row r="434142"/>
    <row r="434143"/>
    <row r="434144"/>
    <row r="434145"/>
    <row r="434146"/>
    <row r="434147"/>
    <row r="434148"/>
    <row r="434149"/>
    <row r="434150"/>
    <row r="434151"/>
    <row r="434152"/>
    <row r="434153"/>
    <row r="434154"/>
    <row r="434155"/>
    <row r="434156"/>
    <row r="434157"/>
    <row r="434158"/>
    <row r="434159"/>
    <row r="434160"/>
    <row r="434161"/>
    <row r="434162"/>
    <row r="434163"/>
    <row r="434164"/>
    <row r="434165"/>
    <row r="434166"/>
    <row r="434167"/>
    <row r="434168"/>
    <row r="434169"/>
    <row r="434170"/>
    <row r="434171"/>
    <row r="434172"/>
    <row r="434173"/>
    <row r="434174"/>
    <row r="434175"/>
    <row r="434176"/>
    <row r="434177"/>
    <row r="434178"/>
    <row r="434179"/>
    <row r="434180"/>
    <row r="434181"/>
    <row r="434182"/>
    <row r="434183"/>
    <row r="434184"/>
    <row r="434185"/>
    <row r="434186"/>
    <row r="434187"/>
    <row r="434188"/>
    <row r="434189"/>
    <row r="434190"/>
    <row r="434191"/>
    <row r="434192"/>
    <row r="434193"/>
    <row r="434194"/>
    <row r="434195"/>
    <row r="434196"/>
    <row r="434197"/>
    <row r="434198"/>
    <row r="434199"/>
    <row r="434200"/>
    <row r="434201"/>
    <row r="434202"/>
    <row r="434203"/>
    <row r="434204"/>
    <row r="434205"/>
    <row r="434206"/>
    <row r="434207"/>
    <row r="434208"/>
    <row r="434209"/>
    <row r="434210"/>
    <row r="434211"/>
    <row r="434212"/>
    <row r="434213"/>
    <row r="434214"/>
    <row r="434215"/>
    <row r="434216"/>
    <row r="434217"/>
    <row r="434218"/>
    <row r="434219"/>
    <row r="434220"/>
    <row r="434221"/>
    <row r="434222"/>
    <row r="434223"/>
    <row r="434224"/>
    <row r="434225"/>
    <row r="434226"/>
    <row r="434227"/>
    <row r="434228"/>
    <row r="434229"/>
    <row r="434230"/>
    <row r="434231"/>
    <row r="434232"/>
    <row r="434233"/>
    <row r="434234"/>
    <row r="434235"/>
    <row r="434236"/>
    <row r="434237"/>
    <row r="434238"/>
    <row r="434239"/>
    <row r="434240"/>
    <row r="434241"/>
    <row r="434242"/>
    <row r="434243"/>
    <row r="434244"/>
    <row r="434245"/>
    <row r="434246"/>
    <row r="434247"/>
    <row r="434248"/>
    <row r="434249"/>
    <row r="434250"/>
    <row r="434251"/>
    <row r="434252"/>
    <row r="434253"/>
    <row r="434254"/>
    <row r="434255"/>
    <row r="434256"/>
    <row r="434257"/>
    <row r="434258"/>
    <row r="434259"/>
    <row r="434260"/>
    <row r="434261"/>
    <row r="434262"/>
    <row r="434263"/>
    <row r="434264"/>
    <row r="434265"/>
    <row r="434266"/>
    <row r="434267"/>
    <row r="434268"/>
    <row r="434269"/>
    <row r="434270"/>
    <row r="434271"/>
    <row r="434272"/>
    <row r="434273"/>
    <row r="434274"/>
    <row r="434275"/>
    <row r="434276"/>
    <row r="434277"/>
    <row r="434278"/>
    <row r="434279"/>
    <row r="434280"/>
    <row r="434281"/>
    <row r="434282"/>
    <row r="434283"/>
    <row r="434284"/>
    <row r="434285"/>
    <row r="434286"/>
    <row r="434287"/>
    <row r="434288"/>
    <row r="434289"/>
    <row r="434290"/>
    <row r="434291"/>
    <row r="434292"/>
    <row r="434293"/>
    <row r="434294"/>
    <row r="434295"/>
    <row r="434296"/>
    <row r="434297"/>
    <row r="434298"/>
    <row r="434299"/>
    <row r="434300"/>
    <row r="434301"/>
    <row r="434302"/>
    <row r="434303"/>
    <row r="434304"/>
    <row r="434305"/>
    <row r="434306"/>
    <row r="434307"/>
    <row r="434308"/>
    <row r="434309"/>
    <row r="434310"/>
    <row r="434311"/>
    <row r="434312"/>
    <row r="434313"/>
    <row r="434314"/>
    <row r="434315"/>
    <row r="434316"/>
    <row r="434317"/>
    <row r="434318"/>
    <row r="434319"/>
    <row r="434320"/>
    <row r="434321"/>
    <row r="434322"/>
    <row r="434323"/>
    <row r="434324"/>
    <row r="434325"/>
    <row r="434326"/>
    <row r="434327"/>
    <row r="434328"/>
    <row r="434329"/>
    <row r="434330"/>
    <row r="434331"/>
    <row r="434332"/>
    <row r="434333"/>
    <row r="434334"/>
    <row r="434335"/>
    <row r="434336"/>
    <row r="434337"/>
    <row r="434338"/>
    <row r="434339"/>
    <row r="434340"/>
    <row r="434341"/>
    <row r="434342"/>
    <row r="434343"/>
    <row r="434344"/>
    <row r="434345"/>
    <row r="434346"/>
    <row r="434347"/>
    <row r="434348"/>
    <row r="434349"/>
    <row r="434350"/>
    <row r="434351"/>
    <row r="434352"/>
    <row r="434353"/>
    <row r="434354"/>
    <row r="434355"/>
    <row r="434356"/>
    <row r="434357"/>
    <row r="434358"/>
    <row r="434359"/>
    <row r="434360"/>
    <row r="434361"/>
    <row r="434362"/>
    <row r="434363"/>
    <row r="434364"/>
    <row r="434365"/>
    <row r="434366"/>
    <row r="434367"/>
    <row r="434368"/>
    <row r="434369"/>
    <row r="434370"/>
    <row r="434371"/>
    <row r="434372"/>
    <row r="434373"/>
    <row r="434374"/>
    <row r="434375"/>
    <row r="434376"/>
    <row r="434377"/>
    <row r="434378"/>
    <row r="434379"/>
    <row r="434380"/>
    <row r="434381"/>
    <row r="434382"/>
    <row r="434383"/>
    <row r="434384"/>
    <row r="434385"/>
    <row r="434386"/>
    <row r="434387"/>
    <row r="434388"/>
    <row r="434389"/>
    <row r="434390"/>
    <row r="434391"/>
    <row r="434392"/>
    <row r="434393"/>
    <row r="434394"/>
    <row r="434395"/>
    <row r="434396"/>
    <row r="434397"/>
    <row r="434398"/>
    <row r="434399"/>
    <row r="434400"/>
    <row r="434401"/>
    <row r="434402"/>
    <row r="434403"/>
    <row r="434404"/>
    <row r="434405"/>
    <row r="434406"/>
    <row r="434407"/>
    <row r="434408"/>
    <row r="434409"/>
    <row r="434410"/>
    <row r="434411"/>
    <row r="434412"/>
    <row r="434413"/>
    <row r="434414"/>
    <row r="434415"/>
    <row r="434416"/>
    <row r="434417"/>
    <row r="434418"/>
    <row r="434419"/>
    <row r="434420"/>
    <row r="434421"/>
    <row r="434422"/>
    <row r="434423"/>
    <row r="434424"/>
    <row r="434425"/>
    <row r="434426"/>
    <row r="434427"/>
    <row r="434428"/>
    <row r="434429"/>
    <row r="434430"/>
    <row r="434431"/>
    <row r="434432"/>
    <row r="434433"/>
    <row r="434434"/>
    <row r="434435"/>
    <row r="434436"/>
    <row r="434437"/>
    <row r="434438"/>
    <row r="434439"/>
    <row r="434440"/>
    <row r="434441"/>
    <row r="434442"/>
    <row r="434443"/>
    <row r="434444"/>
    <row r="434445"/>
    <row r="434446"/>
    <row r="434447"/>
    <row r="434448"/>
    <row r="434449"/>
    <row r="434450"/>
    <row r="434451"/>
    <row r="434452"/>
    <row r="434453"/>
    <row r="434454"/>
    <row r="434455"/>
    <row r="434456"/>
    <row r="434457"/>
    <row r="434458"/>
    <row r="434459"/>
    <row r="434460"/>
    <row r="434461"/>
    <row r="434462"/>
    <row r="434463"/>
    <row r="434464"/>
    <row r="434465"/>
    <row r="434466"/>
    <row r="434467"/>
    <row r="434468"/>
    <row r="434469"/>
    <row r="434470"/>
    <row r="434471"/>
    <row r="434472"/>
    <row r="434473"/>
    <row r="434474"/>
    <row r="434475"/>
    <row r="434476"/>
    <row r="434477"/>
    <row r="434478"/>
    <row r="434479"/>
    <row r="434480"/>
    <row r="434481"/>
    <row r="434482"/>
    <row r="434483"/>
    <row r="434484"/>
    <row r="434485"/>
    <row r="434486"/>
    <row r="434487"/>
    <row r="434488"/>
    <row r="434489"/>
    <row r="434490"/>
    <row r="434491"/>
    <row r="434492"/>
    <row r="434493"/>
    <row r="434494"/>
    <row r="434495"/>
    <row r="434496"/>
    <row r="434497"/>
    <row r="434498"/>
    <row r="434499"/>
    <row r="434500"/>
    <row r="434501"/>
    <row r="434502"/>
    <row r="434503"/>
    <row r="434504"/>
    <row r="434505"/>
    <row r="434506"/>
    <row r="434507"/>
    <row r="434508"/>
    <row r="434509"/>
    <row r="434510"/>
    <row r="434511"/>
    <row r="434512"/>
    <row r="434513"/>
    <row r="434514"/>
    <row r="434515"/>
    <row r="434516"/>
    <row r="434517"/>
    <row r="434518"/>
    <row r="434519"/>
    <row r="434520"/>
    <row r="434521"/>
    <row r="434522"/>
    <row r="434523"/>
    <row r="434524"/>
    <row r="434525"/>
    <row r="434526"/>
    <row r="434527"/>
    <row r="434528"/>
    <row r="434529"/>
    <row r="434530"/>
    <row r="434531"/>
    <row r="434532"/>
    <row r="434533"/>
    <row r="434534"/>
    <row r="434535"/>
    <row r="434536"/>
    <row r="434537"/>
    <row r="434538"/>
    <row r="434539"/>
    <row r="434540"/>
    <row r="434541"/>
    <row r="434542"/>
    <row r="434543"/>
    <row r="434544"/>
    <row r="434545"/>
    <row r="434546"/>
    <row r="434547"/>
    <row r="434548"/>
    <row r="434549"/>
    <row r="434550"/>
    <row r="434551"/>
    <row r="434552"/>
    <row r="434553"/>
    <row r="434554"/>
    <row r="434555"/>
    <row r="434556"/>
    <row r="434557"/>
    <row r="434558"/>
    <row r="434559"/>
    <row r="434560"/>
    <row r="434561"/>
    <row r="434562"/>
    <row r="434563"/>
    <row r="434564"/>
    <row r="434565"/>
    <row r="434566"/>
    <row r="434567"/>
    <row r="434568"/>
    <row r="434569"/>
    <row r="434570"/>
    <row r="434571"/>
    <row r="434572"/>
    <row r="434573"/>
    <row r="434574"/>
    <row r="434575"/>
    <row r="434576"/>
    <row r="434577"/>
    <row r="434578"/>
    <row r="434579"/>
    <row r="434580"/>
    <row r="434581"/>
    <row r="434582"/>
    <row r="434583"/>
    <row r="434584"/>
    <row r="434585"/>
    <row r="434586"/>
    <row r="434587"/>
    <row r="434588"/>
    <row r="434589"/>
    <row r="434590"/>
    <row r="434591"/>
    <row r="434592"/>
    <row r="434593"/>
    <row r="434594"/>
    <row r="434595"/>
    <row r="434596"/>
    <row r="434597"/>
    <row r="434598"/>
    <row r="434599"/>
    <row r="434600"/>
    <row r="434601"/>
    <row r="434602"/>
    <row r="434603"/>
    <row r="434604"/>
    <row r="434605"/>
    <row r="434606"/>
    <row r="434607"/>
    <row r="434608"/>
    <row r="434609"/>
    <row r="434610"/>
    <row r="434611"/>
    <row r="434612"/>
    <row r="434613"/>
    <row r="434614"/>
    <row r="434615"/>
    <row r="434616"/>
    <row r="434617"/>
    <row r="434618"/>
    <row r="434619"/>
    <row r="434620"/>
    <row r="434621"/>
    <row r="434622"/>
    <row r="434623"/>
    <row r="434624"/>
    <row r="434625"/>
    <row r="434626"/>
    <row r="434627"/>
    <row r="434628"/>
    <row r="434629"/>
    <row r="434630"/>
    <row r="434631"/>
    <row r="434632"/>
    <row r="434633"/>
    <row r="434634"/>
    <row r="434635"/>
    <row r="434636"/>
    <row r="434637"/>
    <row r="434638"/>
    <row r="434639"/>
    <row r="434640"/>
    <row r="434641"/>
    <row r="434642"/>
    <row r="434643"/>
    <row r="434644"/>
    <row r="434645"/>
    <row r="434646"/>
    <row r="434647"/>
    <row r="434648"/>
    <row r="434649"/>
    <row r="434650"/>
    <row r="434651"/>
    <row r="434652"/>
    <row r="434653"/>
    <row r="434654"/>
    <row r="434655"/>
    <row r="434656"/>
    <row r="434657"/>
    <row r="434658"/>
    <row r="434659"/>
    <row r="434660"/>
    <row r="434661"/>
    <row r="434662"/>
    <row r="434663"/>
    <row r="434664"/>
    <row r="434665"/>
    <row r="434666"/>
    <row r="434667"/>
    <row r="434668"/>
    <row r="434669"/>
    <row r="434670"/>
    <row r="434671"/>
    <row r="434672"/>
    <row r="434673"/>
    <row r="434674"/>
    <row r="434675"/>
    <row r="434676"/>
    <row r="434677"/>
    <row r="434678"/>
    <row r="434679"/>
    <row r="434680"/>
    <row r="434681"/>
    <row r="434682"/>
    <row r="434683"/>
    <row r="434684"/>
    <row r="434685"/>
    <row r="434686"/>
    <row r="434687"/>
    <row r="434688"/>
    <row r="434689"/>
    <row r="434690"/>
    <row r="434691"/>
    <row r="434692"/>
    <row r="434693"/>
    <row r="434694"/>
    <row r="434695"/>
    <row r="434696"/>
    <row r="434697"/>
    <row r="434698"/>
    <row r="434699"/>
    <row r="434700"/>
    <row r="434701"/>
    <row r="434702"/>
    <row r="434703"/>
    <row r="434704"/>
    <row r="434705"/>
    <row r="434706"/>
    <row r="434707"/>
    <row r="434708"/>
    <row r="434709"/>
    <row r="434710"/>
    <row r="434711"/>
    <row r="434712"/>
    <row r="434713"/>
    <row r="434714"/>
    <row r="434715"/>
    <row r="434716"/>
    <row r="434717"/>
    <row r="434718"/>
    <row r="434719"/>
    <row r="434720"/>
    <row r="434721"/>
    <row r="434722"/>
    <row r="434723"/>
    <row r="434724"/>
    <row r="434725"/>
    <row r="434726"/>
    <row r="434727"/>
    <row r="434728"/>
    <row r="434729"/>
    <row r="434730"/>
    <row r="434731"/>
    <row r="434732"/>
    <row r="434733"/>
    <row r="434734"/>
    <row r="434735"/>
    <row r="434736"/>
    <row r="434737"/>
    <row r="434738"/>
    <row r="434739"/>
    <row r="434740"/>
    <row r="434741"/>
    <row r="434742"/>
    <row r="434743"/>
    <row r="434744"/>
    <row r="434745"/>
    <row r="434746"/>
    <row r="434747"/>
    <row r="434748"/>
    <row r="434749"/>
    <row r="434750"/>
    <row r="434751"/>
    <row r="434752"/>
    <row r="434753"/>
    <row r="434754"/>
    <row r="434755"/>
    <row r="434756"/>
    <row r="434757"/>
    <row r="434758"/>
    <row r="434759"/>
    <row r="434760"/>
    <row r="434761"/>
    <row r="434762"/>
    <row r="434763"/>
    <row r="434764"/>
    <row r="434765"/>
    <row r="434766"/>
    <row r="434767"/>
    <row r="434768"/>
    <row r="434769"/>
    <row r="434770"/>
    <row r="434771"/>
    <row r="434772"/>
    <row r="434773"/>
    <row r="434774"/>
    <row r="434775"/>
    <row r="434776"/>
    <row r="434777"/>
    <row r="434778"/>
    <row r="434779"/>
    <row r="434780"/>
    <row r="434781"/>
    <row r="434782"/>
    <row r="434783"/>
    <row r="434784"/>
    <row r="434785"/>
    <row r="434786"/>
    <row r="434787"/>
    <row r="434788"/>
    <row r="434789"/>
    <row r="434790"/>
    <row r="434791"/>
    <row r="434792"/>
    <row r="434793"/>
    <row r="434794"/>
    <row r="434795"/>
    <row r="434796"/>
    <row r="434797"/>
    <row r="434798"/>
    <row r="434799"/>
    <row r="434800"/>
    <row r="434801"/>
    <row r="434802"/>
    <row r="434803"/>
    <row r="434804"/>
    <row r="434805"/>
    <row r="434806"/>
    <row r="434807"/>
    <row r="434808"/>
    <row r="434809"/>
    <row r="434810"/>
    <row r="434811"/>
    <row r="434812"/>
    <row r="434813"/>
    <row r="434814"/>
    <row r="434815"/>
    <row r="434816"/>
    <row r="434817"/>
    <row r="434818"/>
    <row r="434819"/>
    <row r="434820"/>
    <row r="434821"/>
    <row r="434822"/>
    <row r="434823"/>
    <row r="434824"/>
    <row r="434825"/>
    <row r="434826"/>
    <row r="434827"/>
    <row r="434828"/>
    <row r="434829"/>
    <row r="434830"/>
    <row r="434831"/>
    <row r="434832"/>
    <row r="434833"/>
    <row r="434834"/>
    <row r="434835"/>
    <row r="434836"/>
    <row r="434837"/>
    <row r="434838"/>
    <row r="434839"/>
    <row r="434840"/>
    <row r="434841"/>
    <row r="434842"/>
    <row r="434843"/>
    <row r="434844"/>
    <row r="434845"/>
    <row r="434846"/>
    <row r="434847"/>
    <row r="434848"/>
    <row r="434849"/>
    <row r="434850"/>
    <row r="434851"/>
    <row r="434852"/>
    <row r="434853"/>
    <row r="434854"/>
    <row r="434855"/>
    <row r="434856"/>
    <row r="434857"/>
    <row r="434858"/>
    <row r="434859"/>
    <row r="434860"/>
    <row r="434861"/>
    <row r="434862"/>
    <row r="434863"/>
    <row r="434864"/>
    <row r="434865"/>
    <row r="434866"/>
    <row r="434867"/>
    <row r="434868"/>
    <row r="434869"/>
    <row r="434870"/>
    <row r="434871"/>
    <row r="434872"/>
    <row r="434873"/>
    <row r="434874"/>
    <row r="434875"/>
    <row r="434876"/>
    <row r="434877"/>
    <row r="434878"/>
    <row r="434879"/>
    <row r="434880"/>
    <row r="434881"/>
    <row r="434882"/>
    <row r="434883"/>
    <row r="434884"/>
    <row r="434885"/>
    <row r="434886"/>
    <row r="434887"/>
    <row r="434888"/>
    <row r="434889"/>
    <row r="434890"/>
    <row r="434891"/>
    <row r="434892"/>
    <row r="434893"/>
    <row r="434894"/>
    <row r="434895"/>
    <row r="434896"/>
    <row r="434897"/>
    <row r="434898"/>
    <row r="434899"/>
    <row r="434900"/>
    <row r="434901"/>
    <row r="434902"/>
    <row r="434903"/>
    <row r="434904"/>
    <row r="434905"/>
    <row r="434906"/>
    <row r="434907"/>
    <row r="434908"/>
    <row r="434909"/>
    <row r="434910"/>
    <row r="434911"/>
    <row r="434912"/>
    <row r="434913"/>
    <row r="434914"/>
    <row r="434915"/>
    <row r="434916"/>
    <row r="434917"/>
    <row r="434918"/>
    <row r="434919"/>
    <row r="434920"/>
    <row r="434921"/>
    <row r="434922"/>
    <row r="434923"/>
    <row r="434924"/>
    <row r="434925"/>
    <row r="434926"/>
    <row r="434927"/>
    <row r="434928"/>
    <row r="434929"/>
    <row r="434930"/>
    <row r="434931"/>
    <row r="434932"/>
    <row r="434933"/>
    <row r="434934"/>
    <row r="434935"/>
    <row r="434936"/>
    <row r="434937"/>
    <row r="434938"/>
    <row r="434939"/>
    <row r="434940"/>
    <row r="434941"/>
    <row r="434942"/>
    <row r="434943"/>
    <row r="434944"/>
    <row r="434945"/>
    <row r="434946"/>
    <row r="434947"/>
    <row r="434948"/>
    <row r="434949"/>
    <row r="434950"/>
    <row r="434951"/>
    <row r="434952"/>
    <row r="434953"/>
    <row r="434954"/>
    <row r="434955"/>
    <row r="434956"/>
    <row r="434957"/>
    <row r="434958"/>
    <row r="434959"/>
    <row r="434960"/>
    <row r="434961"/>
    <row r="434962"/>
    <row r="434963"/>
    <row r="434964"/>
    <row r="434965"/>
    <row r="434966"/>
    <row r="434967"/>
    <row r="434968"/>
    <row r="434969"/>
    <row r="434970"/>
    <row r="434971"/>
    <row r="434972"/>
    <row r="434973"/>
    <row r="434974"/>
    <row r="434975"/>
    <row r="434976"/>
    <row r="434977"/>
    <row r="434978"/>
    <row r="434979"/>
    <row r="434980"/>
    <row r="434981"/>
    <row r="434982"/>
    <row r="434983"/>
    <row r="434984"/>
    <row r="434985"/>
    <row r="434986"/>
    <row r="434987"/>
    <row r="434988"/>
    <row r="434989"/>
    <row r="434990"/>
    <row r="434991"/>
    <row r="434992"/>
    <row r="434993"/>
    <row r="434994"/>
    <row r="434995"/>
    <row r="434996"/>
    <row r="434997"/>
    <row r="434998"/>
    <row r="434999"/>
    <row r="435000"/>
    <row r="435001"/>
    <row r="435002"/>
    <row r="435003"/>
    <row r="435004"/>
    <row r="435005"/>
    <row r="435006"/>
    <row r="435007"/>
    <row r="435008"/>
    <row r="435009"/>
    <row r="435010"/>
    <row r="435011"/>
    <row r="435012"/>
    <row r="435013"/>
    <row r="435014"/>
    <row r="435015"/>
    <row r="435016"/>
    <row r="435017"/>
    <row r="435018"/>
    <row r="435019"/>
    <row r="435020"/>
    <row r="435021"/>
    <row r="435022"/>
    <row r="435023"/>
    <row r="435024"/>
    <row r="435025"/>
    <row r="435026"/>
    <row r="435027"/>
    <row r="435028"/>
    <row r="435029"/>
    <row r="435030"/>
    <row r="435031"/>
    <row r="435032"/>
    <row r="435033"/>
    <row r="435034"/>
    <row r="435035"/>
    <row r="435036"/>
    <row r="435037"/>
    <row r="435038"/>
    <row r="435039"/>
    <row r="435040"/>
    <row r="435041"/>
    <row r="435042"/>
    <row r="435043"/>
    <row r="435044"/>
    <row r="435045"/>
    <row r="435046"/>
    <row r="435047"/>
    <row r="435048"/>
    <row r="435049"/>
    <row r="435050"/>
    <row r="435051"/>
    <row r="435052"/>
    <row r="435053"/>
    <row r="435054"/>
    <row r="435055"/>
    <row r="435056"/>
    <row r="435057"/>
    <row r="435058"/>
    <row r="435059"/>
    <row r="435060"/>
    <row r="435061"/>
    <row r="435062"/>
    <row r="435063"/>
    <row r="435064"/>
    <row r="435065"/>
    <row r="435066"/>
    <row r="435067"/>
    <row r="435068"/>
    <row r="435069"/>
    <row r="435070"/>
    <row r="435071"/>
    <row r="435072"/>
    <row r="435073"/>
    <row r="435074"/>
    <row r="435075"/>
    <row r="435076"/>
    <row r="435077"/>
    <row r="435078"/>
    <row r="435079"/>
    <row r="435080"/>
    <row r="435081"/>
    <row r="435082"/>
    <row r="435083"/>
    <row r="435084"/>
    <row r="435085"/>
    <row r="435086"/>
    <row r="435087"/>
    <row r="435088"/>
    <row r="435089"/>
    <row r="435090"/>
    <row r="435091"/>
    <row r="435092"/>
    <row r="435093"/>
    <row r="435094"/>
    <row r="435095"/>
    <row r="435096"/>
    <row r="435097"/>
    <row r="435098"/>
    <row r="435099"/>
    <row r="435100"/>
    <row r="435101"/>
    <row r="435102"/>
    <row r="435103"/>
    <row r="435104"/>
    <row r="435105"/>
    <row r="435106"/>
    <row r="435107"/>
    <row r="435108"/>
    <row r="435109"/>
    <row r="435110"/>
    <row r="435111"/>
    <row r="435112"/>
    <row r="435113"/>
    <row r="435114"/>
    <row r="435115"/>
    <row r="435116"/>
    <row r="435117"/>
    <row r="435118"/>
    <row r="435119"/>
    <row r="435120"/>
    <row r="435121"/>
    <row r="435122"/>
    <row r="435123"/>
    <row r="435124"/>
    <row r="435125"/>
    <row r="435126"/>
    <row r="435127"/>
    <row r="435128"/>
    <row r="435129"/>
    <row r="435130"/>
    <row r="435131"/>
    <row r="435132"/>
    <row r="435133"/>
    <row r="435134"/>
    <row r="435135"/>
    <row r="435136"/>
    <row r="435137"/>
    <row r="435138"/>
    <row r="435139"/>
    <row r="435140"/>
    <row r="435141"/>
    <row r="435142"/>
    <row r="435143"/>
    <row r="435144"/>
    <row r="435145"/>
    <row r="435146"/>
    <row r="435147"/>
    <row r="435148"/>
    <row r="435149"/>
    <row r="435150"/>
    <row r="435151"/>
    <row r="435152"/>
    <row r="435153"/>
    <row r="435154"/>
    <row r="435155"/>
    <row r="435156"/>
    <row r="435157"/>
    <row r="435158"/>
    <row r="435159"/>
    <row r="435160"/>
    <row r="435161"/>
    <row r="435162"/>
    <row r="435163"/>
    <row r="435164"/>
    <row r="435165"/>
    <row r="435166"/>
    <row r="435167"/>
    <row r="435168"/>
    <row r="435169"/>
    <row r="435170"/>
    <row r="435171"/>
    <row r="435172"/>
    <row r="435173"/>
    <row r="435174"/>
    <row r="435175"/>
    <row r="435176"/>
    <row r="435177"/>
    <row r="435178"/>
    <row r="435179"/>
    <row r="435180"/>
    <row r="435181"/>
    <row r="435182"/>
    <row r="435183"/>
    <row r="435184"/>
    <row r="435185"/>
    <row r="435186"/>
    <row r="435187"/>
    <row r="435188"/>
    <row r="435189"/>
    <row r="435190"/>
    <row r="435191"/>
    <row r="435192"/>
    <row r="435193"/>
    <row r="435194"/>
    <row r="435195"/>
    <row r="435196"/>
    <row r="435197"/>
    <row r="435198"/>
    <row r="435199"/>
    <row r="435200"/>
    <row r="435201"/>
    <row r="435202"/>
    <row r="435203"/>
    <row r="435204"/>
    <row r="435205"/>
    <row r="435206"/>
    <row r="435207"/>
    <row r="435208"/>
    <row r="435209"/>
    <row r="435210"/>
    <row r="435211"/>
    <row r="435212"/>
    <row r="435213"/>
    <row r="435214"/>
    <row r="435215"/>
    <row r="435216"/>
    <row r="435217"/>
    <row r="435218"/>
    <row r="435219"/>
    <row r="435220"/>
    <row r="435221"/>
    <row r="435222"/>
    <row r="435223"/>
    <row r="435224"/>
    <row r="435225"/>
    <row r="435226"/>
    <row r="435227"/>
    <row r="435228"/>
    <row r="435229"/>
    <row r="435230"/>
    <row r="435231"/>
    <row r="435232"/>
    <row r="435233"/>
    <row r="435234"/>
    <row r="435235"/>
    <row r="435236"/>
    <row r="435237"/>
    <row r="435238"/>
    <row r="435239"/>
    <row r="435240"/>
    <row r="435241"/>
    <row r="435242"/>
    <row r="435243"/>
    <row r="435244"/>
    <row r="435245"/>
    <row r="435246"/>
    <row r="435247"/>
    <row r="435248"/>
    <row r="435249"/>
    <row r="435250"/>
    <row r="435251"/>
    <row r="435252"/>
    <row r="435253"/>
    <row r="435254"/>
    <row r="435255"/>
    <row r="435256"/>
    <row r="435257"/>
    <row r="435258"/>
    <row r="435259"/>
    <row r="435260"/>
    <row r="435261"/>
    <row r="435262"/>
    <row r="435263"/>
    <row r="435264"/>
    <row r="435265"/>
    <row r="435266"/>
    <row r="435267"/>
    <row r="435268"/>
    <row r="435269"/>
    <row r="435270"/>
    <row r="435271"/>
    <row r="435272"/>
    <row r="435273"/>
    <row r="435274"/>
    <row r="435275"/>
    <row r="435276"/>
    <row r="435277"/>
    <row r="435278"/>
    <row r="435279"/>
    <row r="435280"/>
    <row r="435281"/>
    <row r="435282"/>
    <row r="435283"/>
    <row r="435284"/>
    <row r="435285"/>
    <row r="435286"/>
    <row r="435287"/>
    <row r="435288"/>
    <row r="435289"/>
    <row r="435290"/>
    <row r="435291"/>
    <row r="435292"/>
    <row r="435293"/>
    <row r="435294"/>
    <row r="435295"/>
    <row r="435296"/>
    <row r="435297"/>
    <row r="435298"/>
    <row r="435299"/>
    <row r="435300"/>
    <row r="435301"/>
    <row r="435302"/>
    <row r="435303"/>
    <row r="435304"/>
    <row r="435305"/>
    <row r="435306"/>
    <row r="435307"/>
    <row r="435308"/>
    <row r="435309"/>
    <row r="435310"/>
    <row r="435311"/>
    <row r="435312"/>
    <row r="435313"/>
    <row r="435314"/>
    <row r="435315"/>
    <row r="435316"/>
    <row r="435317"/>
    <row r="435318"/>
    <row r="435319"/>
    <row r="435320"/>
    <row r="435321"/>
    <row r="435322"/>
    <row r="435323"/>
    <row r="435324"/>
    <row r="435325"/>
    <row r="435326"/>
    <row r="435327"/>
    <row r="435328"/>
    <row r="435329"/>
    <row r="435330"/>
    <row r="435331"/>
    <row r="435332"/>
    <row r="435333"/>
    <row r="435334"/>
    <row r="435335"/>
    <row r="435336"/>
    <row r="435337"/>
    <row r="435338"/>
    <row r="435339"/>
    <row r="435340"/>
    <row r="435341"/>
    <row r="435342"/>
    <row r="435343"/>
    <row r="435344"/>
    <row r="435345"/>
    <row r="435346"/>
    <row r="435347"/>
    <row r="435348"/>
    <row r="435349"/>
    <row r="435350"/>
    <row r="435351"/>
    <row r="435352"/>
    <row r="435353"/>
    <row r="435354"/>
    <row r="435355"/>
    <row r="435356"/>
    <row r="435357"/>
    <row r="435358"/>
    <row r="435359"/>
    <row r="435360"/>
    <row r="435361"/>
    <row r="435362"/>
    <row r="435363"/>
    <row r="435364"/>
    <row r="435365"/>
    <row r="435366"/>
    <row r="435367"/>
    <row r="435368"/>
    <row r="435369"/>
    <row r="435370"/>
    <row r="435371"/>
    <row r="435372"/>
    <row r="435373"/>
    <row r="435374"/>
    <row r="435375"/>
    <row r="435376"/>
    <row r="435377"/>
    <row r="435378"/>
    <row r="435379"/>
    <row r="435380"/>
    <row r="435381"/>
    <row r="435382"/>
    <row r="435383"/>
    <row r="435384"/>
    <row r="435385"/>
    <row r="435386"/>
    <row r="435387"/>
    <row r="435388"/>
    <row r="435389"/>
    <row r="435390"/>
    <row r="435391"/>
    <row r="435392"/>
    <row r="435393"/>
    <row r="435394"/>
    <row r="435395"/>
    <row r="435396"/>
    <row r="435397"/>
    <row r="435398"/>
    <row r="435399"/>
    <row r="435400"/>
    <row r="435401"/>
    <row r="435402"/>
    <row r="435403"/>
    <row r="435404"/>
    <row r="435405"/>
    <row r="435406"/>
    <row r="435407"/>
    <row r="435408"/>
    <row r="435409"/>
    <row r="435410"/>
    <row r="435411"/>
    <row r="435412"/>
    <row r="435413"/>
    <row r="435414"/>
    <row r="435415"/>
    <row r="435416"/>
    <row r="435417"/>
    <row r="435418"/>
    <row r="435419"/>
    <row r="435420"/>
    <row r="435421"/>
    <row r="435422"/>
    <row r="435423"/>
    <row r="435424"/>
    <row r="435425"/>
    <row r="435426"/>
    <row r="435427"/>
    <row r="435428"/>
    <row r="435429"/>
    <row r="435430"/>
    <row r="435431"/>
    <row r="435432"/>
    <row r="435433"/>
    <row r="435434"/>
    <row r="435435"/>
    <row r="435436"/>
    <row r="435437"/>
    <row r="435438"/>
    <row r="435439"/>
    <row r="435440"/>
    <row r="435441"/>
    <row r="435442"/>
    <row r="435443"/>
    <row r="435444"/>
    <row r="435445"/>
    <row r="435446"/>
    <row r="435447"/>
    <row r="435448"/>
    <row r="435449"/>
    <row r="435450"/>
    <row r="435451"/>
    <row r="435452"/>
    <row r="435453"/>
    <row r="435454"/>
    <row r="435455"/>
    <row r="435456"/>
    <row r="435457"/>
    <row r="435458"/>
    <row r="435459"/>
    <row r="435460"/>
    <row r="435461"/>
    <row r="435462"/>
    <row r="435463"/>
    <row r="435464"/>
    <row r="435465"/>
    <row r="435466"/>
    <row r="435467"/>
    <row r="435468"/>
    <row r="435469"/>
    <row r="435470"/>
    <row r="435471"/>
    <row r="435472"/>
    <row r="435473"/>
    <row r="435474"/>
    <row r="435475"/>
    <row r="435476"/>
    <row r="435477"/>
    <row r="435478"/>
    <row r="435479"/>
    <row r="435480"/>
    <row r="435481"/>
    <row r="435482"/>
    <row r="435483"/>
    <row r="435484"/>
    <row r="435485"/>
    <row r="435486"/>
    <row r="435487"/>
    <row r="435488"/>
    <row r="435489"/>
    <row r="435490"/>
    <row r="435491"/>
    <row r="435492"/>
    <row r="435493"/>
    <row r="435494"/>
    <row r="435495"/>
    <row r="435496"/>
    <row r="435497"/>
    <row r="435498"/>
    <row r="435499"/>
    <row r="435500"/>
    <row r="435501"/>
    <row r="435502"/>
    <row r="435503"/>
    <row r="435504"/>
    <row r="435505"/>
    <row r="435506"/>
    <row r="435507"/>
    <row r="435508"/>
    <row r="435509"/>
    <row r="435510"/>
    <row r="435511"/>
    <row r="435512"/>
    <row r="435513"/>
    <row r="435514"/>
    <row r="435515"/>
    <row r="435516"/>
    <row r="435517"/>
    <row r="435518"/>
    <row r="435519"/>
    <row r="435520"/>
    <row r="435521"/>
    <row r="435522"/>
    <row r="435523"/>
    <row r="435524"/>
    <row r="435525"/>
    <row r="435526"/>
    <row r="435527"/>
    <row r="435528"/>
    <row r="435529"/>
    <row r="435530"/>
    <row r="435531"/>
    <row r="435532"/>
    <row r="435533"/>
    <row r="435534"/>
    <row r="435535"/>
    <row r="435536"/>
    <row r="435537"/>
    <row r="435538"/>
    <row r="435539"/>
    <row r="435540"/>
    <row r="435541"/>
    <row r="435542"/>
    <row r="435543"/>
    <row r="435544"/>
    <row r="435545"/>
    <row r="435546"/>
    <row r="435547"/>
    <row r="435548"/>
    <row r="435549"/>
    <row r="435550"/>
    <row r="435551"/>
    <row r="435552"/>
    <row r="435553"/>
    <row r="435554"/>
    <row r="435555"/>
    <row r="435556"/>
    <row r="435557"/>
    <row r="435558"/>
    <row r="435559"/>
    <row r="435560"/>
    <row r="435561"/>
    <row r="435562"/>
    <row r="435563"/>
    <row r="435564"/>
    <row r="435565"/>
    <row r="435566"/>
    <row r="435567"/>
    <row r="435568"/>
    <row r="435569"/>
    <row r="435570"/>
    <row r="435571"/>
    <row r="435572"/>
    <row r="435573"/>
    <row r="435574"/>
    <row r="435575"/>
    <row r="435576"/>
    <row r="435577"/>
    <row r="435578"/>
    <row r="435579"/>
    <row r="435580"/>
    <row r="435581"/>
    <row r="435582"/>
    <row r="435583"/>
    <row r="435584"/>
    <row r="435585"/>
    <row r="435586"/>
    <row r="435587"/>
    <row r="435588"/>
    <row r="435589"/>
    <row r="435590"/>
    <row r="435591"/>
    <row r="435592"/>
    <row r="435593"/>
    <row r="435594"/>
    <row r="435595"/>
    <row r="435596"/>
    <row r="435597"/>
    <row r="435598"/>
    <row r="435599"/>
    <row r="435600"/>
    <row r="435601"/>
    <row r="435602"/>
    <row r="435603"/>
    <row r="435604"/>
    <row r="435605"/>
    <row r="435606"/>
    <row r="435607"/>
    <row r="435608"/>
    <row r="435609"/>
    <row r="435610"/>
    <row r="435611"/>
    <row r="435612"/>
    <row r="435613"/>
    <row r="435614"/>
    <row r="435615"/>
    <row r="435616"/>
    <row r="435617"/>
    <row r="435618"/>
    <row r="435619"/>
    <row r="435620"/>
    <row r="435621"/>
    <row r="435622"/>
    <row r="435623"/>
    <row r="435624"/>
    <row r="435625"/>
    <row r="435626"/>
    <row r="435627"/>
    <row r="435628"/>
    <row r="435629"/>
    <row r="435630"/>
    <row r="435631"/>
    <row r="435632"/>
    <row r="435633"/>
    <row r="435634"/>
    <row r="435635"/>
    <row r="435636"/>
    <row r="435637"/>
    <row r="435638"/>
    <row r="435639"/>
    <row r="435640"/>
    <row r="435641"/>
    <row r="435642"/>
    <row r="435643"/>
    <row r="435644"/>
    <row r="435645"/>
    <row r="435646"/>
    <row r="435647"/>
    <row r="435648"/>
    <row r="435649"/>
    <row r="435650"/>
    <row r="435651"/>
    <row r="435652"/>
    <row r="435653"/>
    <row r="435654"/>
    <row r="435655"/>
    <row r="435656"/>
    <row r="435657"/>
    <row r="435658"/>
    <row r="435659"/>
    <row r="435660"/>
    <row r="435661"/>
    <row r="435662"/>
    <row r="435663"/>
    <row r="435664"/>
    <row r="435665"/>
    <row r="435666"/>
    <row r="435667"/>
    <row r="435668"/>
    <row r="435669"/>
    <row r="435670"/>
    <row r="435671"/>
    <row r="435672"/>
    <row r="435673"/>
    <row r="435674"/>
    <row r="435675"/>
    <row r="435676"/>
    <row r="435677"/>
    <row r="435678"/>
    <row r="435679"/>
    <row r="435680"/>
    <row r="435681"/>
    <row r="435682"/>
    <row r="435683"/>
    <row r="435684"/>
    <row r="435685"/>
    <row r="435686"/>
    <row r="435687"/>
    <row r="435688"/>
    <row r="435689"/>
    <row r="435690"/>
    <row r="435691"/>
    <row r="435692"/>
    <row r="435693"/>
    <row r="435694"/>
    <row r="435695"/>
    <row r="435696"/>
    <row r="435697"/>
    <row r="435698"/>
    <row r="435699"/>
    <row r="435700"/>
    <row r="435701"/>
    <row r="435702"/>
    <row r="435703"/>
    <row r="435704"/>
    <row r="435705"/>
    <row r="435706"/>
    <row r="435707"/>
    <row r="435708"/>
    <row r="435709"/>
    <row r="435710"/>
    <row r="435711"/>
    <row r="435712"/>
    <row r="435713"/>
    <row r="435714"/>
    <row r="435715"/>
    <row r="435716"/>
    <row r="435717"/>
    <row r="435718"/>
    <row r="435719"/>
    <row r="435720"/>
    <row r="435721"/>
    <row r="435722"/>
    <row r="435723"/>
    <row r="435724"/>
    <row r="435725"/>
    <row r="435726"/>
    <row r="435727"/>
    <row r="435728"/>
    <row r="435729"/>
    <row r="435730"/>
    <row r="435731"/>
    <row r="435732"/>
    <row r="435733"/>
    <row r="435734"/>
    <row r="435735"/>
    <row r="435736"/>
    <row r="435737"/>
    <row r="435738"/>
    <row r="435739"/>
    <row r="435740"/>
    <row r="435741"/>
    <row r="435742"/>
    <row r="435743"/>
    <row r="435744"/>
    <row r="435745"/>
    <row r="435746"/>
    <row r="435747"/>
    <row r="435748"/>
    <row r="435749"/>
    <row r="435750"/>
    <row r="435751"/>
    <row r="435752"/>
    <row r="435753"/>
    <row r="435754"/>
    <row r="435755"/>
    <row r="435756"/>
    <row r="435757"/>
    <row r="435758"/>
    <row r="435759"/>
    <row r="435760"/>
    <row r="435761"/>
    <row r="435762"/>
    <row r="435763"/>
    <row r="435764"/>
    <row r="435765"/>
    <row r="435766"/>
    <row r="435767"/>
    <row r="435768"/>
    <row r="435769"/>
    <row r="435770"/>
    <row r="435771"/>
    <row r="435772"/>
    <row r="435773"/>
    <row r="435774"/>
    <row r="435775"/>
    <row r="435776"/>
    <row r="435777"/>
    <row r="435778"/>
    <row r="435779"/>
    <row r="435780"/>
    <row r="435781"/>
    <row r="435782"/>
    <row r="435783"/>
    <row r="435784"/>
    <row r="435785"/>
    <row r="435786"/>
    <row r="435787"/>
    <row r="435788"/>
    <row r="435789"/>
    <row r="435790"/>
    <row r="435791"/>
    <row r="435792"/>
    <row r="435793"/>
    <row r="435794"/>
    <row r="435795"/>
    <row r="435796"/>
    <row r="435797"/>
    <row r="435798"/>
    <row r="435799"/>
    <row r="435800"/>
    <row r="435801"/>
    <row r="435802"/>
    <row r="435803"/>
    <row r="435804"/>
    <row r="435805"/>
    <row r="435806"/>
    <row r="435807"/>
    <row r="435808"/>
    <row r="435809"/>
    <row r="435810"/>
    <row r="435811"/>
    <row r="435812"/>
    <row r="435813"/>
    <row r="435814"/>
    <row r="435815"/>
    <row r="435816"/>
    <row r="435817"/>
    <row r="435818"/>
    <row r="435819"/>
    <row r="435820"/>
    <row r="435821"/>
    <row r="435822"/>
    <row r="435823"/>
    <row r="435824"/>
    <row r="435825"/>
    <row r="435826"/>
    <row r="435827"/>
    <row r="435828"/>
    <row r="435829"/>
    <row r="435830"/>
    <row r="435831"/>
    <row r="435832"/>
    <row r="435833"/>
    <row r="435834"/>
    <row r="435835"/>
    <row r="435836"/>
    <row r="435837"/>
    <row r="435838"/>
    <row r="435839"/>
    <row r="435840"/>
    <row r="435841"/>
    <row r="435842"/>
    <row r="435843"/>
    <row r="435844"/>
    <row r="435845"/>
    <row r="435846"/>
    <row r="435847"/>
    <row r="435848"/>
    <row r="435849"/>
    <row r="435850"/>
    <row r="435851"/>
    <row r="435852"/>
    <row r="435853"/>
    <row r="435854"/>
    <row r="435855"/>
    <row r="435856"/>
    <row r="435857"/>
    <row r="435858"/>
    <row r="435859"/>
    <row r="435860"/>
    <row r="435861"/>
    <row r="435862"/>
    <row r="435863"/>
    <row r="435864"/>
    <row r="435865"/>
    <row r="435866"/>
    <row r="435867"/>
    <row r="435868"/>
    <row r="435869"/>
    <row r="435870"/>
    <row r="435871"/>
    <row r="435872"/>
    <row r="435873"/>
    <row r="435874"/>
    <row r="435875"/>
    <row r="435876"/>
    <row r="435877"/>
    <row r="435878"/>
    <row r="435879"/>
    <row r="435880"/>
    <row r="435881"/>
    <row r="435882"/>
    <row r="435883"/>
    <row r="435884"/>
    <row r="435885"/>
    <row r="435886"/>
    <row r="435887"/>
    <row r="435888"/>
    <row r="435889"/>
    <row r="435890"/>
    <row r="435891"/>
    <row r="435892"/>
    <row r="435893"/>
    <row r="435894"/>
    <row r="435895"/>
    <row r="435896"/>
    <row r="435897"/>
    <row r="435898"/>
    <row r="435899"/>
    <row r="435900"/>
    <row r="435901"/>
    <row r="435902"/>
    <row r="435903"/>
    <row r="435904"/>
    <row r="435905"/>
    <row r="435906"/>
    <row r="435907"/>
    <row r="435908"/>
    <row r="435909"/>
    <row r="435910"/>
    <row r="435911"/>
    <row r="435912"/>
    <row r="435913"/>
    <row r="435914"/>
    <row r="435915"/>
    <row r="435916"/>
    <row r="435917"/>
    <row r="435918"/>
    <row r="435919"/>
    <row r="435920"/>
    <row r="435921"/>
    <row r="435922"/>
    <row r="435923"/>
    <row r="435924"/>
    <row r="435925"/>
    <row r="435926"/>
    <row r="435927"/>
    <row r="435928"/>
    <row r="435929"/>
    <row r="435930"/>
    <row r="435931"/>
    <row r="435932"/>
    <row r="435933"/>
    <row r="435934"/>
    <row r="435935"/>
    <row r="435936"/>
    <row r="435937"/>
    <row r="435938"/>
    <row r="435939"/>
    <row r="435940"/>
    <row r="435941"/>
    <row r="435942"/>
    <row r="435943"/>
    <row r="435944"/>
    <row r="435945"/>
    <row r="435946"/>
    <row r="435947"/>
    <row r="435948"/>
    <row r="435949"/>
    <row r="435950"/>
    <row r="435951"/>
    <row r="435952"/>
    <row r="435953"/>
    <row r="435954"/>
    <row r="435955"/>
    <row r="435956"/>
    <row r="435957"/>
    <row r="435958"/>
    <row r="435959"/>
    <row r="435960"/>
    <row r="435961"/>
    <row r="435962"/>
    <row r="435963"/>
    <row r="435964"/>
    <row r="435965"/>
    <row r="435966"/>
    <row r="435967"/>
    <row r="435968"/>
    <row r="435969"/>
    <row r="435970"/>
    <row r="435971"/>
    <row r="435972"/>
    <row r="435973"/>
    <row r="435974"/>
    <row r="435975"/>
    <row r="435976"/>
    <row r="435977"/>
    <row r="435978"/>
    <row r="435979"/>
    <row r="435980"/>
    <row r="435981"/>
    <row r="435982"/>
    <row r="435983"/>
    <row r="435984"/>
    <row r="435985"/>
    <row r="435986"/>
    <row r="435987"/>
    <row r="435988"/>
    <row r="435989"/>
    <row r="435990"/>
    <row r="435991"/>
    <row r="435992"/>
    <row r="435993"/>
    <row r="435994"/>
    <row r="435995"/>
    <row r="435996"/>
    <row r="435997"/>
    <row r="435998"/>
    <row r="435999"/>
    <row r="436000"/>
    <row r="436001"/>
    <row r="436002"/>
    <row r="436003"/>
    <row r="436004"/>
    <row r="436005"/>
    <row r="436006"/>
    <row r="436007"/>
    <row r="436008"/>
    <row r="436009"/>
    <row r="436010"/>
    <row r="436011"/>
    <row r="436012"/>
    <row r="436013"/>
    <row r="436014"/>
    <row r="436015"/>
    <row r="436016"/>
    <row r="436017"/>
    <row r="436018"/>
    <row r="436019"/>
    <row r="436020"/>
    <row r="436021"/>
    <row r="436022"/>
    <row r="436023"/>
    <row r="436024"/>
    <row r="436025"/>
    <row r="436026"/>
    <row r="436027"/>
    <row r="436028"/>
    <row r="436029"/>
    <row r="436030"/>
    <row r="436031"/>
    <row r="436032"/>
    <row r="436033"/>
    <row r="436034"/>
    <row r="436035"/>
    <row r="436036"/>
    <row r="436037"/>
    <row r="436038"/>
    <row r="436039"/>
    <row r="436040"/>
    <row r="436041"/>
    <row r="436042"/>
    <row r="436043"/>
    <row r="436044"/>
    <row r="436045"/>
    <row r="436046"/>
    <row r="436047"/>
    <row r="436048"/>
    <row r="436049"/>
    <row r="436050"/>
    <row r="436051"/>
    <row r="436052"/>
    <row r="436053"/>
    <row r="436054"/>
    <row r="436055"/>
    <row r="436056"/>
    <row r="436057"/>
    <row r="436058"/>
    <row r="436059"/>
    <row r="436060"/>
    <row r="436061"/>
    <row r="436062"/>
    <row r="436063"/>
    <row r="436064"/>
    <row r="436065"/>
    <row r="436066"/>
    <row r="436067"/>
    <row r="436068"/>
    <row r="436069"/>
    <row r="436070"/>
    <row r="436071"/>
    <row r="436072"/>
    <row r="436073"/>
    <row r="436074"/>
    <row r="436075"/>
    <row r="436076"/>
    <row r="436077"/>
    <row r="436078"/>
    <row r="436079"/>
    <row r="436080"/>
    <row r="436081"/>
    <row r="436082"/>
    <row r="436083"/>
    <row r="436084"/>
    <row r="436085"/>
    <row r="436086"/>
    <row r="436087"/>
    <row r="436088"/>
    <row r="436089"/>
    <row r="436090"/>
    <row r="436091"/>
    <row r="436092"/>
    <row r="436093"/>
    <row r="436094"/>
    <row r="436095"/>
    <row r="436096"/>
    <row r="436097"/>
    <row r="436098"/>
    <row r="436099"/>
    <row r="436100"/>
    <row r="436101"/>
    <row r="436102"/>
    <row r="436103"/>
    <row r="436104"/>
    <row r="436105"/>
    <row r="436106"/>
    <row r="436107"/>
    <row r="436108"/>
    <row r="436109"/>
    <row r="436110"/>
    <row r="436111"/>
    <row r="436112"/>
    <row r="436113"/>
    <row r="436114"/>
    <row r="436115"/>
    <row r="436116"/>
    <row r="436117"/>
    <row r="436118"/>
    <row r="436119"/>
    <row r="436120"/>
    <row r="436121"/>
    <row r="436122"/>
    <row r="436123"/>
    <row r="436124"/>
    <row r="436125"/>
    <row r="436126"/>
    <row r="436127"/>
    <row r="436128"/>
    <row r="436129"/>
    <row r="436130"/>
    <row r="436131"/>
    <row r="436132"/>
    <row r="436133"/>
    <row r="436134"/>
    <row r="436135"/>
    <row r="436136"/>
    <row r="436137"/>
    <row r="436138"/>
    <row r="436139"/>
    <row r="436140"/>
    <row r="436141"/>
    <row r="436142"/>
    <row r="436143"/>
    <row r="436144"/>
    <row r="436145"/>
    <row r="436146"/>
    <row r="436147"/>
    <row r="436148"/>
    <row r="436149"/>
    <row r="436150"/>
    <row r="436151"/>
    <row r="436152"/>
    <row r="436153"/>
    <row r="436154"/>
    <row r="436155"/>
    <row r="436156"/>
    <row r="436157"/>
    <row r="436158"/>
    <row r="436159"/>
    <row r="436160"/>
    <row r="436161"/>
    <row r="436162"/>
    <row r="436163"/>
    <row r="436164"/>
    <row r="436165"/>
    <row r="436166"/>
    <row r="436167"/>
    <row r="436168"/>
    <row r="436169"/>
    <row r="436170"/>
    <row r="436171"/>
    <row r="436172"/>
    <row r="436173"/>
    <row r="436174"/>
    <row r="436175"/>
    <row r="436176"/>
    <row r="436177"/>
    <row r="436178"/>
    <row r="436179"/>
    <row r="436180"/>
    <row r="436181"/>
    <row r="436182"/>
    <row r="436183"/>
    <row r="436184"/>
    <row r="436185"/>
    <row r="436186"/>
    <row r="436187"/>
    <row r="436188"/>
    <row r="436189"/>
    <row r="436190"/>
    <row r="436191"/>
    <row r="436192"/>
    <row r="436193"/>
    <row r="436194"/>
    <row r="436195"/>
    <row r="436196"/>
    <row r="436197"/>
    <row r="436198"/>
    <row r="436199"/>
    <row r="436200"/>
    <row r="436201"/>
    <row r="436202"/>
    <row r="436203"/>
    <row r="436204"/>
    <row r="436205"/>
    <row r="436206"/>
    <row r="436207"/>
    <row r="436208"/>
    <row r="436209"/>
    <row r="436210"/>
    <row r="436211"/>
    <row r="436212"/>
    <row r="436213"/>
    <row r="436214"/>
    <row r="436215"/>
    <row r="436216"/>
    <row r="436217"/>
    <row r="436218"/>
    <row r="436219"/>
    <row r="436220"/>
    <row r="436221"/>
    <row r="436222"/>
    <row r="436223"/>
    <row r="436224"/>
    <row r="436225"/>
    <row r="436226"/>
    <row r="436227"/>
    <row r="436228"/>
    <row r="436229"/>
    <row r="436230"/>
    <row r="436231"/>
    <row r="436232"/>
    <row r="436233"/>
    <row r="436234"/>
    <row r="436235"/>
    <row r="436236"/>
    <row r="436237"/>
    <row r="436238"/>
    <row r="436239"/>
    <row r="436240"/>
    <row r="436241"/>
    <row r="436242"/>
    <row r="436243"/>
    <row r="436244"/>
    <row r="436245"/>
    <row r="436246"/>
    <row r="436247"/>
    <row r="436248"/>
    <row r="436249"/>
    <row r="436250"/>
    <row r="436251"/>
    <row r="436252"/>
    <row r="436253"/>
    <row r="436254"/>
    <row r="436255"/>
    <row r="436256"/>
    <row r="436257"/>
    <row r="436258"/>
    <row r="436259"/>
    <row r="436260"/>
    <row r="436261"/>
    <row r="436262"/>
    <row r="436263"/>
    <row r="436264"/>
    <row r="436265"/>
    <row r="436266"/>
    <row r="436267"/>
    <row r="436268"/>
    <row r="436269"/>
    <row r="436270"/>
    <row r="436271"/>
    <row r="436272"/>
    <row r="436273"/>
    <row r="436274"/>
    <row r="436275"/>
    <row r="436276"/>
    <row r="436277"/>
    <row r="436278"/>
    <row r="436279"/>
    <row r="436280"/>
    <row r="436281"/>
    <row r="436282"/>
    <row r="436283"/>
    <row r="436284"/>
    <row r="436285"/>
    <row r="436286"/>
    <row r="436287"/>
    <row r="436288"/>
    <row r="436289"/>
    <row r="436290"/>
    <row r="436291"/>
    <row r="436292"/>
    <row r="436293"/>
    <row r="436294"/>
    <row r="436295"/>
    <row r="436296"/>
    <row r="436297"/>
    <row r="436298"/>
    <row r="436299"/>
    <row r="436300"/>
    <row r="436301"/>
    <row r="436302"/>
    <row r="436303"/>
    <row r="436304"/>
    <row r="436305"/>
    <row r="436306"/>
    <row r="436307"/>
    <row r="436308"/>
    <row r="436309"/>
    <row r="436310"/>
    <row r="436311"/>
    <row r="436312"/>
    <row r="436313"/>
    <row r="436314"/>
    <row r="436315"/>
    <row r="436316"/>
    <row r="436317"/>
    <row r="436318"/>
    <row r="436319"/>
    <row r="436320"/>
    <row r="436321"/>
    <row r="436322"/>
    <row r="436323"/>
    <row r="436324"/>
    <row r="436325"/>
    <row r="436326"/>
    <row r="436327"/>
    <row r="436328"/>
    <row r="436329"/>
    <row r="436330"/>
    <row r="436331"/>
    <row r="436332"/>
    <row r="436333"/>
    <row r="436334"/>
    <row r="436335"/>
    <row r="436336"/>
    <row r="436337"/>
    <row r="436338"/>
    <row r="436339"/>
    <row r="436340"/>
    <row r="436341"/>
    <row r="436342"/>
    <row r="436343"/>
    <row r="436344"/>
    <row r="436345"/>
    <row r="436346"/>
    <row r="436347"/>
    <row r="436348"/>
    <row r="436349"/>
    <row r="436350"/>
    <row r="436351"/>
    <row r="436352"/>
    <row r="436353"/>
    <row r="436354"/>
    <row r="436355"/>
    <row r="436356"/>
    <row r="436357"/>
    <row r="436358"/>
    <row r="436359"/>
    <row r="436360"/>
    <row r="436361"/>
    <row r="436362"/>
    <row r="436363"/>
    <row r="436364"/>
    <row r="436365"/>
    <row r="436366"/>
    <row r="436367"/>
    <row r="436368"/>
    <row r="436369"/>
    <row r="436370"/>
    <row r="436371"/>
    <row r="436372"/>
    <row r="436373"/>
    <row r="436374"/>
    <row r="436375"/>
    <row r="436376"/>
    <row r="436377"/>
    <row r="436378"/>
    <row r="436379"/>
    <row r="436380"/>
    <row r="436381"/>
    <row r="436382"/>
    <row r="436383"/>
    <row r="436384"/>
    <row r="436385"/>
    <row r="436386"/>
    <row r="436387"/>
    <row r="436388"/>
    <row r="436389"/>
    <row r="436390"/>
    <row r="436391"/>
    <row r="436392"/>
    <row r="436393"/>
    <row r="436394"/>
    <row r="436395"/>
    <row r="436396"/>
    <row r="436397"/>
    <row r="436398"/>
    <row r="436399"/>
    <row r="436400"/>
    <row r="436401"/>
    <row r="436402"/>
    <row r="436403"/>
    <row r="436404"/>
    <row r="436405"/>
    <row r="436406"/>
    <row r="436407"/>
    <row r="436408"/>
    <row r="436409"/>
    <row r="436410"/>
    <row r="436411"/>
    <row r="436412"/>
    <row r="436413"/>
    <row r="436414"/>
    <row r="436415"/>
    <row r="436416"/>
    <row r="436417"/>
    <row r="436418"/>
    <row r="436419"/>
    <row r="436420"/>
    <row r="436421"/>
    <row r="436422"/>
    <row r="436423"/>
    <row r="436424"/>
    <row r="436425"/>
    <row r="436426"/>
    <row r="436427"/>
    <row r="436428"/>
    <row r="436429"/>
    <row r="436430"/>
    <row r="436431"/>
    <row r="436432"/>
    <row r="436433"/>
    <row r="436434"/>
    <row r="436435"/>
    <row r="436436"/>
    <row r="436437"/>
    <row r="436438"/>
    <row r="436439"/>
    <row r="436440"/>
    <row r="436441"/>
    <row r="436442"/>
    <row r="436443"/>
    <row r="436444"/>
    <row r="436445"/>
    <row r="436446"/>
    <row r="436447"/>
    <row r="436448"/>
    <row r="436449"/>
    <row r="436450"/>
    <row r="436451"/>
    <row r="436452"/>
    <row r="436453"/>
    <row r="436454"/>
    <row r="436455"/>
    <row r="436456"/>
    <row r="436457"/>
    <row r="436458"/>
    <row r="436459"/>
    <row r="436460"/>
    <row r="436461"/>
    <row r="436462"/>
    <row r="436463"/>
    <row r="436464"/>
    <row r="436465"/>
    <row r="436466"/>
    <row r="436467"/>
    <row r="436468"/>
    <row r="436469"/>
    <row r="436470"/>
    <row r="436471"/>
    <row r="436472"/>
    <row r="436473"/>
    <row r="436474"/>
    <row r="436475"/>
    <row r="436476"/>
    <row r="436477"/>
    <row r="436478"/>
    <row r="436479"/>
    <row r="436480"/>
    <row r="436481"/>
    <row r="436482"/>
    <row r="436483"/>
    <row r="436484"/>
    <row r="436485"/>
    <row r="436486"/>
    <row r="436487"/>
    <row r="436488"/>
    <row r="436489"/>
    <row r="436490"/>
    <row r="436491"/>
    <row r="436492"/>
    <row r="436493"/>
    <row r="436494"/>
    <row r="436495"/>
    <row r="436496"/>
    <row r="436497"/>
    <row r="436498"/>
    <row r="436499"/>
    <row r="436500"/>
    <row r="436501"/>
    <row r="436502"/>
    <row r="436503"/>
    <row r="436504"/>
    <row r="436505"/>
    <row r="436506"/>
    <row r="436507"/>
    <row r="436508"/>
    <row r="436509"/>
    <row r="436510"/>
    <row r="436511"/>
    <row r="436512"/>
    <row r="436513"/>
    <row r="436514"/>
    <row r="436515"/>
    <row r="436516"/>
    <row r="436517"/>
    <row r="436518"/>
    <row r="436519"/>
    <row r="436520"/>
    <row r="436521"/>
    <row r="436522"/>
    <row r="436523"/>
    <row r="436524"/>
    <row r="436525"/>
    <row r="436526"/>
    <row r="436527"/>
    <row r="436528"/>
    <row r="436529"/>
    <row r="436530"/>
    <row r="436531"/>
    <row r="436532"/>
    <row r="436533"/>
    <row r="436534"/>
    <row r="436535"/>
    <row r="436536"/>
    <row r="436537"/>
    <row r="436538"/>
    <row r="436539"/>
    <row r="436540"/>
    <row r="436541"/>
    <row r="436542"/>
    <row r="436543"/>
    <row r="436544"/>
    <row r="436545"/>
    <row r="436546"/>
    <row r="436547"/>
    <row r="436548"/>
    <row r="436549"/>
    <row r="436550"/>
    <row r="436551"/>
    <row r="436552"/>
    <row r="436553"/>
    <row r="436554"/>
    <row r="436555"/>
    <row r="436556"/>
    <row r="436557"/>
    <row r="436558"/>
    <row r="436559"/>
    <row r="436560"/>
    <row r="436561"/>
    <row r="436562"/>
    <row r="436563"/>
    <row r="436564"/>
    <row r="436565"/>
    <row r="436566"/>
    <row r="436567"/>
    <row r="436568"/>
    <row r="436569"/>
    <row r="436570"/>
    <row r="436571"/>
    <row r="436572"/>
    <row r="436573"/>
    <row r="436574"/>
    <row r="436575"/>
    <row r="436576"/>
    <row r="436577"/>
    <row r="436578"/>
    <row r="436579"/>
    <row r="436580"/>
    <row r="436581"/>
    <row r="436582"/>
    <row r="436583"/>
    <row r="436584"/>
    <row r="436585"/>
    <row r="436586"/>
    <row r="436587"/>
    <row r="436588"/>
    <row r="436589"/>
    <row r="436590"/>
    <row r="436591"/>
    <row r="436592"/>
    <row r="436593"/>
    <row r="436594"/>
    <row r="436595"/>
    <row r="436596"/>
    <row r="436597"/>
    <row r="436598"/>
    <row r="436599"/>
    <row r="436600"/>
    <row r="436601"/>
    <row r="436602"/>
    <row r="436603"/>
    <row r="436604"/>
    <row r="436605"/>
    <row r="436606"/>
    <row r="436607"/>
    <row r="436608"/>
    <row r="436609"/>
    <row r="436610"/>
    <row r="436611"/>
    <row r="436612"/>
    <row r="436613"/>
    <row r="436614"/>
    <row r="436615"/>
    <row r="436616"/>
    <row r="436617"/>
    <row r="436618"/>
    <row r="436619"/>
    <row r="436620"/>
    <row r="436621"/>
    <row r="436622"/>
    <row r="436623"/>
    <row r="436624"/>
    <row r="436625"/>
    <row r="436626"/>
    <row r="436627"/>
    <row r="436628"/>
    <row r="436629"/>
    <row r="436630"/>
    <row r="436631"/>
    <row r="436632"/>
    <row r="436633"/>
    <row r="436634"/>
    <row r="436635"/>
    <row r="436636"/>
    <row r="436637"/>
    <row r="436638"/>
    <row r="436639"/>
    <row r="436640"/>
    <row r="436641"/>
    <row r="436642"/>
    <row r="436643"/>
    <row r="436644"/>
    <row r="436645"/>
    <row r="436646"/>
    <row r="436647"/>
    <row r="436648"/>
    <row r="436649"/>
    <row r="436650"/>
    <row r="436651"/>
    <row r="436652"/>
    <row r="436653"/>
    <row r="436654"/>
    <row r="436655"/>
    <row r="436656"/>
    <row r="436657"/>
    <row r="436658"/>
    <row r="436659"/>
    <row r="436660"/>
    <row r="436661"/>
    <row r="436662"/>
    <row r="436663"/>
    <row r="436664"/>
    <row r="436665"/>
    <row r="436666"/>
    <row r="436667"/>
    <row r="436668"/>
    <row r="436669"/>
    <row r="436670"/>
    <row r="436671"/>
    <row r="436672"/>
    <row r="436673"/>
    <row r="436674"/>
    <row r="436675"/>
    <row r="436676"/>
    <row r="436677"/>
    <row r="436678"/>
    <row r="436679"/>
    <row r="436680"/>
    <row r="436681"/>
    <row r="436682"/>
    <row r="436683"/>
    <row r="436684"/>
    <row r="436685"/>
    <row r="436686"/>
    <row r="436687"/>
    <row r="436688"/>
    <row r="436689"/>
    <row r="436690"/>
    <row r="436691"/>
    <row r="436692"/>
    <row r="436693"/>
    <row r="436694"/>
    <row r="436695"/>
    <row r="436696"/>
    <row r="436697"/>
    <row r="436698"/>
    <row r="436699"/>
    <row r="436700"/>
    <row r="436701"/>
    <row r="436702"/>
    <row r="436703"/>
    <row r="436704"/>
    <row r="436705"/>
    <row r="436706"/>
    <row r="436707"/>
    <row r="436708"/>
    <row r="436709"/>
    <row r="436710"/>
    <row r="436711"/>
    <row r="436712"/>
    <row r="436713"/>
    <row r="436714"/>
    <row r="436715"/>
    <row r="436716"/>
    <row r="436717"/>
    <row r="436718"/>
    <row r="436719"/>
    <row r="436720"/>
    <row r="436721"/>
    <row r="436722"/>
    <row r="436723"/>
    <row r="436724"/>
    <row r="436725"/>
    <row r="436726"/>
    <row r="436727"/>
    <row r="436728"/>
    <row r="436729"/>
    <row r="436730"/>
    <row r="436731"/>
    <row r="436732"/>
    <row r="436733"/>
    <row r="436734"/>
    <row r="436735"/>
    <row r="436736"/>
    <row r="436737"/>
    <row r="436738"/>
    <row r="436739"/>
    <row r="436740"/>
    <row r="436741"/>
    <row r="436742"/>
    <row r="436743"/>
    <row r="436744"/>
    <row r="436745"/>
    <row r="436746"/>
    <row r="436747"/>
    <row r="436748"/>
    <row r="436749"/>
    <row r="436750"/>
    <row r="436751"/>
    <row r="436752"/>
    <row r="436753"/>
    <row r="436754"/>
    <row r="436755"/>
    <row r="436756"/>
    <row r="436757"/>
    <row r="436758"/>
    <row r="436759"/>
    <row r="436760"/>
    <row r="436761"/>
    <row r="436762"/>
    <row r="436763"/>
    <row r="436764"/>
    <row r="436765"/>
    <row r="436766"/>
    <row r="436767"/>
    <row r="436768"/>
    <row r="436769"/>
    <row r="436770"/>
    <row r="436771"/>
    <row r="436772"/>
    <row r="436773"/>
    <row r="436774"/>
    <row r="436775"/>
    <row r="436776"/>
    <row r="436777"/>
    <row r="436778"/>
    <row r="436779"/>
    <row r="436780"/>
    <row r="436781"/>
    <row r="436782"/>
    <row r="436783"/>
    <row r="436784"/>
    <row r="436785"/>
    <row r="436786"/>
    <row r="436787"/>
    <row r="436788"/>
    <row r="436789"/>
    <row r="436790"/>
    <row r="436791"/>
    <row r="436792"/>
    <row r="436793"/>
    <row r="436794"/>
    <row r="436795"/>
    <row r="436796"/>
    <row r="436797"/>
    <row r="436798"/>
    <row r="436799"/>
    <row r="436800"/>
    <row r="436801"/>
    <row r="436802"/>
    <row r="436803"/>
    <row r="436804"/>
    <row r="436805"/>
    <row r="436806"/>
    <row r="436807"/>
    <row r="436808"/>
    <row r="436809"/>
    <row r="436810"/>
    <row r="436811"/>
    <row r="436812"/>
    <row r="436813"/>
    <row r="436814"/>
    <row r="436815"/>
    <row r="436816"/>
    <row r="436817"/>
    <row r="436818"/>
    <row r="436819"/>
    <row r="436820"/>
    <row r="436821"/>
    <row r="436822"/>
    <row r="436823"/>
    <row r="436824"/>
    <row r="436825"/>
    <row r="436826"/>
    <row r="436827"/>
    <row r="436828"/>
    <row r="436829"/>
    <row r="436830"/>
    <row r="436831"/>
    <row r="436832"/>
    <row r="436833"/>
    <row r="436834"/>
    <row r="436835"/>
    <row r="436836"/>
    <row r="436837"/>
    <row r="436838"/>
    <row r="436839"/>
    <row r="436840"/>
    <row r="436841"/>
    <row r="436842"/>
    <row r="436843"/>
    <row r="436844"/>
    <row r="436845"/>
    <row r="436846"/>
    <row r="436847"/>
    <row r="436848"/>
    <row r="436849"/>
    <row r="436850"/>
    <row r="436851"/>
    <row r="436852"/>
    <row r="436853"/>
    <row r="436854"/>
    <row r="436855"/>
    <row r="436856"/>
    <row r="436857"/>
    <row r="436858"/>
    <row r="436859"/>
    <row r="436860"/>
    <row r="436861"/>
    <row r="436862"/>
    <row r="436863"/>
    <row r="436864"/>
    <row r="436865"/>
    <row r="436866"/>
    <row r="436867"/>
    <row r="436868"/>
    <row r="436869"/>
    <row r="436870"/>
    <row r="436871"/>
    <row r="436872"/>
    <row r="436873"/>
    <row r="436874"/>
    <row r="436875"/>
    <row r="436876"/>
    <row r="436877"/>
    <row r="436878"/>
    <row r="436879"/>
    <row r="436880"/>
    <row r="436881"/>
    <row r="436882"/>
    <row r="436883"/>
    <row r="436884"/>
    <row r="436885"/>
    <row r="436886"/>
    <row r="436887"/>
    <row r="436888"/>
    <row r="436889"/>
    <row r="436890"/>
    <row r="436891"/>
    <row r="436892"/>
    <row r="436893"/>
    <row r="436894"/>
    <row r="436895"/>
    <row r="436896"/>
    <row r="436897"/>
    <row r="436898"/>
    <row r="436899"/>
    <row r="436900"/>
    <row r="436901"/>
    <row r="436902"/>
    <row r="436903"/>
    <row r="436904"/>
    <row r="436905"/>
    <row r="436906"/>
    <row r="436907"/>
    <row r="436908"/>
    <row r="436909"/>
    <row r="436910"/>
    <row r="436911"/>
    <row r="436912"/>
    <row r="436913"/>
    <row r="436914"/>
    <row r="436915"/>
    <row r="436916"/>
    <row r="436917"/>
    <row r="436918"/>
    <row r="436919"/>
    <row r="436920"/>
    <row r="436921"/>
    <row r="436922"/>
    <row r="436923"/>
    <row r="436924"/>
    <row r="436925"/>
    <row r="436926"/>
    <row r="436927"/>
    <row r="436928"/>
    <row r="436929"/>
    <row r="436930"/>
    <row r="436931"/>
    <row r="436932"/>
    <row r="436933"/>
    <row r="436934"/>
    <row r="436935"/>
    <row r="436936"/>
    <row r="436937"/>
    <row r="436938"/>
    <row r="436939"/>
    <row r="436940"/>
    <row r="436941"/>
    <row r="436942"/>
    <row r="436943"/>
    <row r="436944"/>
    <row r="436945"/>
    <row r="436946"/>
    <row r="436947"/>
    <row r="436948"/>
    <row r="436949"/>
    <row r="436950"/>
    <row r="436951"/>
    <row r="436952"/>
    <row r="436953"/>
    <row r="436954"/>
    <row r="436955"/>
    <row r="436956"/>
    <row r="436957"/>
    <row r="436958"/>
    <row r="436959"/>
    <row r="436960"/>
    <row r="436961"/>
    <row r="436962"/>
    <row r="436963"/>
    <row r="436964"/>
    <row r="436965"/>
    <row r="436966"/>
    <row r="436967"/>
    <row r="436968"/>
    <row r="436969"/>
    <row r="436970"/>
    <row r="436971"/>
    <row r="436972"/>
    <row r="436973"/>
    <row r="436974"/>
    <row r="436975"/>
    <row r="436976"/>
    <row r="436977"/>
    <row r="436978"/>
    <row r="436979"/>
    <row r="436980"/>
    <row r="436981"/>
    <row r="436982"/>
    <row r="436983"/>
    <row r="436984"/>
    <row r="436985"/>
    <row r="436986"/>
    <row r="436987"/>
    <row r="436988"/>
    <row r="436989"/>
    <row r="436990"/>
    <row r="436991"/>
    <row r="436992"/>
    <row r="436993"/>
    <row r="436994"/>
    <row r="436995"/>
    <row r="436996"/>
    <row r="436997"/>
    <row r="436998"/>
    <row r="436999"/>
    <row r="437000"/>
    <row r="437001"/>
    <row r="437002"/>
    <row r="437003"/>
    <row r="437004"/>
    <row r="437005"/>
    <row r="437006"/>
    <row r="437007"/>
    <row r="437008"/>
    <row r="437009"/>
    <row r="437010"/>
    <row r="437011"/>
    <row r="437012"/>
    <row r="437013"/>
    <row r="437014"/>
    <row r="437015"/>
    <row r="437016"/>
    <row r="437017"/>
    <row r="437018"/>
    <row r="437019"/>
    <row r="437020"/>
    <row r="437021"/>
    <row r="437022"/>
    <row r="437023"/>
    <row r="437024"/>
    <row r="437025"/>
    <row r="437026"/>
    <row r="437027"/>
    <row r="437028"/>
    <row r="437029"/>
    <row r="437030"/>
    <row r="437031"/>
    <row r="437032"/>
    <row r="437033"/>
    <row r="437034"/>
    <row r="437035"/>
    <row r="437036"/>
    <row r="437037"/>
    <row r="437038"/>
    <row r="437039"/>
    <row r="437040"/>
    <row r="437041"/>
    <row r="437042"/>
    <row r="437043"/>
    <row r="437044"/>
    <row r="437045"/>
    <row r="437046"/>
    <row r="437047"/>
    <row r="437048"/>
    <row r="437049"/>
    <row r="437050"/>
    <row r="437051"/>
    <row r="437052"/>
    <row r="437053"/>
    <row r="437054"/>
    <row r="437055"/>
    <row r="437056"/>
    <row r="437057"/>
    <row r="437058"/>
    <row r="437059"/>
    <row r="437060"/>
    <row r="437061"/>
    <row r="437062"/>
    <row r="437063"/>
    <row r="437064"/>
    <row r="437065"/>
    <row r="437066"/>
    <row r="437067"/>
    <row r="437068"/>
    <row r="437069"/>
    <row r="437070"/>
    <row r="437071"/>
    <row r="437072"/>
    <row r="437073"/>
    <row r="437074"/>
    <row r="437075"/>
    <row r="437076"/>
    <row r="437077"/>
    <row r="437078"/>
    <row r="437079"/>
    <row r="437080"/>
    <row r="437081"/>
    <row r="437082"/>
    <row r="437083"/>
    <row r="437084"/>
    <row r="437085"/>
    <row r="437086"/>
    <row r="437087"/>
    <row r="437088"/>
    <row r="437089"/>
    <row r="437090"/>
    <row r="437091"/>
    <row r="437092"/>
    <row r="437093"/>
    <row r="437094"/>
    <row r="437095"/>
    <row r="437096"/>
    <row r="437097"/>
    <row r="437098"/>
    <row r="437099"/>
    <row r="437100"/>
    <row r="437101"/>
    <row r="437102"/>
    <row r="437103"/>
    <row r="437104"/>
    <row r="437105"/>
    <row r="437106"/>
    <row r="437107"/>
    <row r="437108"/>
    <row r="437109"/>
    <row r="437110"/>
    <row r="437111"/>
    <row r="437112"/>
    <row r="437113"/>
    <row r="437114"/>
    <row r="437115"/>
    <row r="437116"/>
    <row r="437117"/>
    <row r="437118"/>
    <row r="437119"/>
    <row r="437120"/>
    <row r="437121"/>
    <row r="437122"/>
    <row r="437123"/>
    <row r="437124"/>
    <row r="437125"/>
    <row r="437126"/>
    <row r="437127"/>
    <row r="437128"/>
    <row r="437129"/>
    <row r="437130"/>
    <row r="437131"/>
    <row r="437132"/>
    <row r="437133"/>
    <row r="437134"/>
    <row r="437135"/>
    <row r="437136"/>
    <row r="437137"/>
    <row r="437138"/>
    <row r="437139"/>
    <row r="437140"/>
    <row r="437141"/>
    <row r="437142"/>
    <row r="437143"/>
    <row r="437144"/>
    <row r="437145"/>
    <row r="437146"/>
    <row r="437147"/>
    <row r="437148"/>
    <row r="437149"/>
    <row r="437150"/>
    <row r="437151"/>
    <row r="437152"/>
    <row r="437153"/>
    <row r="437154"/>
    <row r="437155"/>
    <row r="437156"/>
    <row r="437157"/>
    <row r="437158"/>
    <row r="437159"/>
    <row r="437160"/>
    <row r="437161"/>
    <row r="437162"/>
    <row r="437163"/>
    <row r="437164"/>
    <row r="437165"/>
    <row r="437166"/>
    <row r="437167"/>
    <row r="437168"/>
    <row r="437169"/>
    <row r="437170"/>
    <row r="437171"/>
    <row r="437172"/>
    <row r="437173"/>
    <row r="437174"/>
    <row r="437175"/>
    <row r="437176"/>
    <row r="437177"/>
    <row r="437178"/>
    <row r="437179"/>
    <row r="437180"/>
    <row r="437181"/>
    <row r="437182"/>
    <row r="437183"/>
    <row r="437184"/>
    <row r="437185"/>
    <row r="437186"/>
    <row r="437187"/>
    <row r="437188"/>
    <row r="437189"/>
    <row r="437190"/>
    <row r="437191"/>
    <row r="437192"/>
    <row r="437193"/>
    <row r="437194"/>
    <row r="437195"/>
    <row r="437196"/>
    <row r="437197"/>
    <row r="437198"/>
    <row r="437199"/>
    <row r="437200"/>
    <row r="437201"/>
    <row r="437202"/>
    <row r="437203"/>
    <row r="437204"/>
    <row r="437205"/>
    <row r="437206"/>
    <row r="437207"/>
    <row r="437208"/>
    <row r="437209"/>
    <row r="437210"/>
    <row r="437211"/>
    <row r="437212"/>
    <row r="437213"/>
    <row r="437214"/>
    <row r="437215"/>
    <row r="437216"/>
    <row r="437217"/>
    <row r="437218"/>
    <row r="437219"/>
    <row r="437220"/>
    <row r="437221"/>
    <row r="437222"/>
    <row r="437223"/>
    <row r="437224"/>
    <row r="437225"/>
    <row r="437226"/>
    <row r="437227"/>
    <row r="437228"/>
    <row r="437229"/>
    <row r="437230"/>
    <row r="437231"/>
    <row r="437232"/>
    <row r="437233"/>
    <row r="437234"/>
    <row r="437235"/>
    <row r="437236"/>
    <row r="437237"/>
    <row r="437238"/>
    <row r="437239"/>
    <row r="437240"/>
    <row r="437241"/>
    <row r="437242"/>
    <row r="437243"/>
    <row r="437244"/>
    <row r="437245"/>
    <row r="437246"/>
    <row r="437247"/>
    <row r="437248"/>
    <row r="437249"/>
    <row r="437250"/>
    <row r="437251"/>
    <row r="437252"/>
    <row r="437253"/>
    <row r="437254"/>
    <row r="437255"/>
    <row r="437256"/>
    <row r="437257"/>
    <row r="437258"/>
    <row r="437259"/>
    <row r="437260"/>
    <row r="437261"/>
    <row r="437262"/>
    <row r="437263"/>
    <row r="437264"/>
    <row r="437265"/>
    <row r="437266"/>
    <row r="437267"/>
    <row r="437268"/>
    <row r="437269"/>
    <row r="437270"/>
    <row r="437271"/>
    <row r="437272"/>
    <row r="437273"/>
    <row r="437274"/>
    <row r="437275"/>
    <row r="437276"/>
    <row r="437277"/>
    <row r="437278"/>
    <row r="437279"/>
    <row r="437280"/>
    <row r="437281"/>
    <row r="437282"/>
    <row r="437283"/>
    <row r="437284"/>
    <row r="437285"/>
    <row r="437286"/>
    <row r="437287"/>
    <row r="437288"/>
    <row r="437289"/>
    <row r="437290"/>
    <row r="437291"/>
    <row r="437292"/>
    <row r="437293"/>
    <row r="437294"/>
    <row r="437295"/>
    <row r="437296"/>
    <row r="437297"/>
    <row r="437298"/>
    <row r="437299"/>
    <row r="437300"/>
    <row r="437301"/>
    <row r="437302"/>
    <row r="437303"/>
    <row r="437304"/>
    <row r="437305"/>
    <row r="437306"/>
    <row r="437307"/>
    <row r="437308"/>
    <row r="437309"/>
    <row r="437310"/>
    <row r="437311"/>
    <row r="437312"/>
    <row r="437313"/>
    <row r="437314"/>
    <row r="437315"/>
    <row r="437316"/>
    <row r="437317"/>
    <row r="437318"/>
    <row r="437319"/>
    <row r="437320"/>
    <row r="437321"/>
    <row r="437322"/>
    <row r="437323"/>
    <row r="437324"/>
    <row r="437325"/>
    <row r="437326"/>
    <row r="437327"/>
    <row r="437328"/>
    <row r="437329"/>
    <row r="437330"/>
    <row r="437331"/>
    <row r="437332"/>
    <row r="437333"/>
    <row r="437334"/>
    <row r="437335"/>
    <row r="437336"/>
    <row r="437337"/>
    <row r="437338"/>
    <row r="437339"/>
    <row r="437340"/>
    <row r="437341"/>
    <row r="437342"/>
    <row r="437343"/>
    <row r="437344"/>
    <row r="437345"/>
    <row r="437346"/>
    <row r="437347"/>
    <row r="437348"/>
    <row r="437349"/>
    <row r="437350"/>
    <row r="437351"/>
    <row r="437352"/>
    <row r="437353"/>
    <row r="437354"/>
    <row r="437355"/>
    <row r="437356"/>
    <row r="437357"/>
    <row r="437358"/>
    <row r="437359"/>
    <row r="437360"/>
    <row r="437361"/>
    <row r="437362"/>
    <row r="437363"/>
    <row r="437364"/>
    <row r="437365"/>
    <row r="437366"/>
    <row r="437367"/>
    <row r="437368"/>
    <row r="437369"/>
    <row r="437370"/>
    <row r="437371"/>
    <row r="437372"/>
    <row r="437373"/>
    <row r="437374"/>
    <row r="437375"/>
    <row r="437376"/>
    <row r="437377"/>
    <row r="437378"/>
    <row r="437379"/>
    <row r="437380"/>
    <row r="437381"/>
    <row r="437382"/>
    <row r="437383"/>
    <row r="437384"/>
    <row r="437385"/>
    <row r="437386"/>
    <row r="437387"/>
    <row r="437388"/>
    <row r="437389"/>
    <row r="437390"/>
    <row r="437391"/>
    <row r="437392"/>
    <row r="437393"/>
    <row r="437394"/>
    <row r="437395"/>
    <row r="437396"/>
    <row r="437397"/>
    <row r="437398"/>
    <row r="437399"/>
    <row r="437400"/>
    <row r="437401"/>
    <row r="437402"/>
    <row r="437403"/>
    <row r="437404"/>
    <row r="437405"/>
    <row r="437406"/>
    <row r="437407"/>
    <row r="437408"/>
    <row r="437409"/>
    <row r="437410"/>
    <row r="437411"/>
    <row r="437412"/>
    <row r="437413"/>
    <row r="437414"/>
    <row r="437415"/>
    <row r="437416"/>
    <row r="437417"/>
    <row r="437418"/>
    <row r="437419"/>
    <row r="437420"/>
    <row r="437421"/>
    <row r="437422"/>
    <row r="437423"/>
    <row r="437424"/>
    <row r="437425"/>
    <row r="437426"/>
    <row r="437427"/>
    <row r="437428"/>
    <row r="437429"/>
    <row r="437430"/>
    <row r="437431"/>
    <row r="437432"/>
    <row r="437433"/>
    <row r="437434"/>
    <row r="437435"/>
    <row r="437436"/>
    <row r="437437"/>
    <row r="437438"/>
    <row r="437439"/>
    <row r="437440"/>
    <row r="437441"/>
    <row r="437442"/>
    <row r="437443"/>
    <row r="437444"/>
    <row r="437445"/>
    <row r="437446"/>
    <row r="437447"/>
    <row r="437448"/>
    <row r="437449"/>
    <row r="437450"/>
    <row r="437451"/>
    <row r="437452"/>
    <row r="437453"/>
    <row r="437454"/>
    <row r="437455"/>
    <row r="437456"/>
    <row r="437457"/>
    <row r="437458"/>
    <row r="437459"/>
    <row r="437460"/>
    <row r="437461"/>
    <row r="437462"/>
    <row r="437463"/>
    <row r="437464"/>
    <row r="437465"/>
    <row r="437466"/>
    <row r="437467"/>
    <row r="437468"/>
    <row r="437469"/>
    <row r="437470"/>
    <row r="437471"/>
    <row r="437472"/>
    <row r="437473"/>
    <row r="437474"/>
    <row r="437475"/>
    <row r="437476"/>
    <row r="437477"/>
    <row r="437478"/>
    <row r="437479"/>
    <row r="437480"/>
    <row r="437481"/>
    <row r="437482"/>
    <row r="437483"/>
    <row r="437484"/>
    <row r="437485"/>
    <row r="437486"/>
    <row r="437487"/>
    <row r="437488"/>
    <row r="437489"/>
    <row r="437490"/>
    <row r="437491"/>
    <row r="437492"/>
    <row r="437493"/>
    <row r="437494"/>
    <row r="437495"/>
    <row r="437496"/>
    <row r="437497"/>
    <row r="437498"/>
    <row r="437499"/>
    <row r="437500"/>
    <row r="437501"/>
    <row r="437502"/>
    <row r="437503"/>
    <row r="437504"/>
    <row r="437505"/>
    <row r="437506"/>
    <row r="437507"/>
    <row r="437508"/>
    <row r="437509"/>
    <row r="437510"/>
    <row r="437511"/>
    <row r="437512"/>
    <row r="437513"/>
    <row r="437514"/>
    <row r="437515"/>
    <row r="437516"/>
    <row r="437517"/>
    <row r="437518"/>
    <row r="437519"/>
    <row r="437520"/>
    <row r="437521"/>
    <row r="437522"/>
    <row r="437523"/>
    <row r="437524"/>
    <row r="437525"/>
    <row r="437526"/>
    <row r="437527"/>
    <row r="437528"/>
    <row r="437529"/>
    <row r="437530"/>
    <row r="437531"/>
    <row r="437532"/>
    <row r="437533"/>
    <row r="437534"/>
    <row r="437535"/>
    <row r="437536"/>
    <row r="437537"/>
    <row r="437538"/>
    <row r="437539"/>
    <row r="437540"/>
    <row r="437541"/>
    <row r="437542"/>
    <row r="437543"/>
    <row r="437544"/>
    <row r="437545"/>
    <row r="437546"/>
    <row r="437547"/>
    <row r="437548"/>
    <row r="437549"/>
    <row r="437550"/>
    <row r="437551"/>
    <row r="437552"/>
    <row r="437553"/>
    <row r="437554"/>
    <row r="437555"/>
    <row r="437556"/>
    <row r="437557"/>
    <row r="437558"/>
    <row r="437559"/>
    <row r="437560"/>
    <row r="437561"/>
    <row r="437562"/>
    <row r="437563"/>
    <row r="437564"/>
    <row r="437565"/>
    <row r="437566"/>
    <row r="437567"/>
    <row r="437568"/>
    <row r="437569"/>
    <row r="437570"/>
    <row r="437571"/>
    <row r="437572"/>
    <row r="437573"/>
    <row r="437574"/>
    <row r="437575"/>
    <row r="437576"/>
    <row r="437577"/>
    <row r="437578"/>
    <row r="437579"/>
    <row r="437580"/>
    <row r="437581"/>
    <row r="437582"/>
    <row r="437583"/>
    <row r="437584"/>
    <row r="437585"/>
    <row r="437586"/>
    <row r="437587"/>
    <row r="437588"/>
    <row r="437589"/>
    <row r="437590"/>
    <row r="437591"/>
    <row r="437592"/>
    <row r="437593"/>
    <row r="437594"/>
    <row r="437595"/>
    <row r="437596"/>
    <row r="437597"/>
    <row r="437598"/>
    <row r="437599"/>
    <row r="437600"/>
    <row r="437601"/>
    <row r="437602"/>
    <row r="437603"/>
    <row r="437604"/>
    <row r="437605"/>
    <row r="437606"/>
    <row r="437607"/>
    <row r="437608"/>
    <row r="437609"/>
    <row r="437610"/>
    <row r="437611"/>
    <row r="437612"/>
    <row r="437613"/>
    <row r="437614"/>
    <row r="437615"/>
    <row r="437616"/>
    <row r="437617"/>
    <row r="437618"/>
    <row r="437619"/>
    <row r="437620"/>
    <row r="437621"/>
    <row r="437622"/>
    <row r="437623"/>
    <row r="437624"/>
    <row r="437625"/>
    <row r="437626"/>
    <row r="437627"/>
    <row r="437628"/>
    <row r="437629"/>
    <row r="437630"/>
    <row r="437631"/>
    <row r="437632"/>
    <row r="437633"/>
    <row r="437634"/>
    <row r="437635"/>
    <row r="437636"/>
    <row r="437637"/>
    <row r="437638"/>
    <row r="437639"/>
    <row r="437640"/>
    <row r="437641"/>
    <row r="437642"/>
    <row r="437643"/>
    <row r="437644"/>
    <row r="437645"/>
    <row r="437646"/>
    <row r="437647"/>
    <row r="437648"/>
    <row r="437649"/>
    <row r="437650"/>
    <row r="437651"/>
    <row r="437652"/>
    <row r="437653"/>
    <row r="437654"/>
    <row r="437655"/>
    <row r="437656"/>
    <row r="437657"/>
    <row r="437658"/>
    <row r="437659"/>
    <row r="437660"/>
    <row r="437661"/>
    <row r="437662"/>
    <row r="437663"/>
    <row r="437664"/>
    <row r="437665"/>
    <row r="437666"/>
    <row r="437667"/>
    <row r="437668"/>
    <row r="437669"/>
    <row r="437670"/>
    <row r="437671"/>
    <row r="437672"/>
    <row r="437673"/>
    <row r="437674"/>
    <row r="437675"/>
    <row r="437676"/>
    <row r="437677"/>
    <row r="437678"/>
    <row r="437679"/>
    <row r="437680"/>
    <row r="437681"/>
    <row r="437682"/>
    <row r="437683"/>
    <row r="437684"/>
    <row r="437685"/>
    <row r="437686"/>
    <row r="437687"/>
    <row r="437688"/>
    <row r="437689"/>
    <row r="437690"/>
    <row r="437691"/>
    <row r="437692"/>
    <row r="437693"/>
    <row r="437694"/>
    <row r="437695"/>
    <row r="437696"/>
    <row r="437697"/>
    <row r="437698"/>
    <row r="437699"/>
    <row r="437700"/>
    <row r="437701"/>
    <row r="437702"/>
    <row r="437703"/>
    <row r="437704"/>
    <row r="437705"/>
    <row r="437706"/>
    <row r="437707"/>
    <row r="437708"/>
    <row r="437709"/>
    <row r="437710"/>
    <row r="437711"/>
    <row r="437712"/>
    <row r="437713"/>
    <row r="437714"/>
    <row r="437715"/>
    <row r="437716"/>
    <row r="437717"/>
    <row r="437718"/>
    <row r="437719"/>
    <row r="437720"/>
    <row r="437721"/>
    <row r="437722"/>
    <row r="437723"/>
    <row r="437724"/>
    <row r="437725"/>
    <row r="437726"/>
    <row r="437727"/>
    <row r="437728"/>
    <row r="437729"/>
    <row r="437730"/>
    <row r="437731"/>
    <row r="437732"/>
    <row r="437733"/>
    <row r="437734"/>
    <row r="437735"/>
    <row r="437736"/>
    <row r="437737"/>
    <row r="437738"/>
    <row r="437739"/>
    <row r="437740"/>
    <row r="437741"/>
    <row r="437742"/>
    <row r="437743"/>
    <row r="437744"/>
    <row r="437745"/>
    <row r="437746"/>
    <row r="437747"/>
    <row r="437748"/>
    <row r="437749"/>
    <row r="437750"/>
    <row r="437751"/>
    <row r="437752"/>
    <row r="437753"/>
    <row r="437754"/>
    <row r="437755"/>
    <row r="437756"/>
    <row r="437757"/>
    <row r="437758"/>
    <row r="437759"/>
    <row r="437760"/>
    <row r="437761"/>
    <row r="437762"/>
    <row r="437763"/>
    <row r="437764"/>
    <row r="437765"/>
    <row r="437766"/>
    <row r="437767"/>
    <row r="437768"/>
    <row r="437769"/>
    <row r="437770"/>
    <row r="437771"/>
    <row r="437772"/>
    <row r="437773"/>
    <row r="437774"/>
    <row r="437775"/>
    <row r="437776"/>
    <row r="437777"/>
    <row r="437778"/>
    <row r="437779"/>
    <row r="437780"/>
    <row r="437781"/>
    <row r="437782"/>
    <row r="437783"/>
    <row r="437784"/>
    <row r="437785"/>
    <row r="437786"/>
    <row r="437787"/>
    <row r="437788"/>
    <row r="437789"/>
    <row r="437790"/>
    <row r="437791"/>
    <row r="437792"/>
    <row r="437793"/>
    <row r="437794"/>
    <row r="437795"/>
    <row r="437796"/>
    <row r="437797"/>
    <row r="437798"/>
    <row r="437799"/>
    <row r="437800"/>
    <row r="437801"/>
    <row r="437802"/>
    <row r="437803"/>
    <row r="437804"/>
    <row r="437805"/>
    <row r="437806"/>
    <row r="437807"/>
    <row r="437808"/>
    <row r="437809"/>
    <row r="437810"/>
    <row r="437811"/>
    <row r="437812"/>
    <row r="437813"/>
    <row r="437814"/>
    <row r="437815"/>
    <row r="437816"/>
    <row r="437817"/>
    <row r="437818"/>
    <row r="437819"/>
    <row r="437820"/>
    <row r="437821"/>
    <row r="437822"/>
    <row r="437823"/>
    <row r="437824"/>
    <row r="437825"/>
    <row r="437826"/>
    <row r="437827"/>
    <row r="437828"/>
    <row r="437829"/>
    <row r="437830"/>
    <row r="437831"/>
    <row r="437832"/>
    <row r="437833"/>
    <row r="437834"/>
    <row r="437835"/>
    <row r="437836"/>
    <row r="437837"/>
    <row r="437838"/>
    <row r="437839"/>
    <row r="437840"/>
    <row r="437841"/>
    <row r="437842"/>
    <row r="437843"/>
    <row r="437844"/>
    <row r="437845"/>
    <row r="437846"/>
    <row r="437847"/>
    <row r="437848"/>
    <row r="437849"/>
    <row r="437850"/>
    <row r="437851"/>
    <row r="437852"/>
    <row r="437853"/>
    <row r="437854"/>
    <row r="437855"/>
    <row r="437856"/>
    <row r="437857"/>
    <row r="437858"/>
    <row r="437859"/>
    <row r="437860"/>
    <row r="437861"/>
    <row r="437862"/>
    <row r="437863"/>
    <row r="437864"/>
    <row r="437865"/>
    <row r="437866"/>
    <row r="437867"/>
    <row r="437868"/>
    <row r="437869"/>
    <row r="437870"/>
    <row r="437871"/>
    <row r="437872"/>
    <row r="437873"/>
    <row r="437874"/>
    <row r="437875"/>
    <row r="437876"/>
    <row r="437877"/>
    <row r="437878"/>
    <row r="437879"/>
    <row r="437880"/>
    <row r="437881"/>
    <row r="437882"/>
    <row r="437883"/>
    <row r="437884"/>
    <row r="437885"/>
    <row r="437886"/>
    <row r="437887"/>
    <row r="437888"/>
    <row r="437889"/>
    <row r="437890"/>
    <row r="437891"/>
    <row r="437892"/>
    <row r="437893"/>
    <row r="437894"/>
    <row r="437895"/>
    <row r="437896"/>
    <row r="437897"/>
    <row r="437898"/>
    <row r="437899"/>
    <row r="437900"/>
    <row r="437901"/>
    <row r="437902"/>
    <row r="437903"/>
    <row r="437904"/>
    <row r="437905"/>
    <row r="437906"/>
    <row r="437907"/>
    <row r="437908"/>
    <row r="437909"/>
    <row r="437910"/>
    <row r="437911"/>
    <row r="437912"/>
    <row r="437913"/>
    <row r="437914"/>
    <row r="437915"/>
    <row r="437916"/>
    <row r="437917"/>
    <row r="437918"/>
    <row r="437919"/>
    <row r="437920"/>
    <row r="437921"/>
    <row r="437922"/>
    <row r="437923"/>
    <row r="437924"/>
    <row r="437925"/>
    <row r="437926"/>
    <row r="437927"/>
    <row r="437928"/>
    <row r="437929"/>
    <row r="437930"/>
    <row r="437931"/>
    <row r="437932"/>
    <row r="437933"/>
    <row r="437934"/>
    <row r="437935"/>
    <row r="437936"/>
    <row r="437937"/>
    <row r="437938"/>
    <row r="437939"/>
    <row r="437940"/>
    <row r="437941"/>
    <row r="437942"/>
    <row r="437943"/>
    <row r="437944"/>
    <row r="437945"/>
    <row r="437946"/>
    <row r="437947"/>
    <row r="437948"/>
    <row r="437949"/>
    <row r="437950"/>
    <row r="437951"/>
    <row r="437952"/>
    <row r="437953"/>
    <row r="437954"/>
    <row r="437955"/>
    <row r="437956"/>
    <row r="437957"/>
    <row r="437958"/>
    <row r="437959"/>
    <row r="437960"/>
    <row r="437961"/>
    <row r="437962"/>
    <row r="437963"/>
    <row r="437964"/>
    <row r="437965"/>
    <row r="437966"/>
    <row r="437967"/>
    <row r="437968"/>
    <row r="437969"/>
    <row r="437970"/>
    <row r="437971"/>
    <row r="437972"/>
    <row r="437973"/>
    <row r="437974"/>
    <row r="437975"/>
    <row r="437976"/>
    <row r="437977"/>
    <row r="437978"/>
    <row r="437979"/>
    <row r="437980"/>
    <row r="437981"/>
    <row r="437982"/>
    <row r="437983"/>
    <row r="437984"/>
    <row r="437985"/>
    <row r="437986"/>
    <row r="437987"/>
    <row r="437988"/>
    <row r="437989"/>
    <row r="437990"/>
    <row r="437991"/>
    <row r="437992"/>
    <row r="437993"/>
    <row r="437994"/>
    <row r="437995"/>
    <row r="437996"/>
    <row r="437997"/>
    <row r="437998"/>
    <row r="437999"/>
    <row r="438000"/>
    <row r="438001"/>
    <row r="438002"/>
    <row r="438003"/>
    <row r="438004"/>
    <row r="438005"/>
    <row r="438006"/>
    <row r="438007"/>
    <row r="438008"/>
    <row r="438009"/>
    <row r="438010"/>
    <row r="438011"/>
    <row r="438012"/>
    <row r="438013"/>
    <row r="438014"/>
    <row r="438015"/>
    <row r="438016"/>
    <row r="438017"/>
    <row r="438018"/>
    <row r="438019"/>
    <row r="438020"/>
    <row r="438021"/>
    <row r="438022"/>
    <row r="438023"/>
    <row r="438024"/>
    <row r="438025"/>
    <row r="438026"/>
    <row r="438027"/>
    <row r="438028"/>
    <row r="438029"/>
    <row r="438030"/>
    <row r="438031"/>
    <row r="438032"/>
    <row r="438033"/>
    <row r="438034"/>
    <row r="438035"/>
    <row r="438036"/>
    <row r="438037"/>
    <row r="438038"/>
    <row r="438039"/>
    <row r="438040"/>
    <row r="438041"/>
    <row r="438042"/>
    <row r="438043"/>
    <row r="438044"/>
    <row r="438045"/>
    <row r="438046"/>
    <row r="438047"/>
    <row r="438048"/>
    <row r="438049"/>
    <row r="438050"/>
    <row r="438051"/>
    <row r="438052"/>
    <row r="438053"/>
    <row r="438054"/>
    <row r="438055"/>
    <row r="438056"/>
    <row r="438057"/>
    <row r="438058"/>
    <row r="438059"/>
    <row r="438060"/>
    <row r="438061"/>
    <row r="438062"/>
    <row r="438063"/>
    <row r="438064"/>
    <row r="438065"/>
    <row r="438066"/>
    <row r="438067"/>
    <row r="438068"/>
    <row r="438069"/>
    <row r="438070"/>
    <row r="438071"/>
    <row r="438072"/>
    <row r="438073"/>
    <row r="438074"/>
    <row r="438075"/>
    <row r="438076"/>
    <row r="438077"/>
    <row r="438078"/>
    <row r="438079"/>
    <row r="438080"/>
    <row r="438081"/>
    <row r="438082"/>
    <row r="438083"/>
    <row r="438084"/>
    <row r="438085"/>
    <row r="438086"/>
    <row r="438087"/>
    <row r="438088"/>
    <row r="438089"/>
    <row r="438090"/>
    <row r="438091"/>
    <row r="438092"/>
    <row r="438093"/>
    <row r="438094"/>
    <row r="438095"/>
    <row r="438096"/>
    <row r="438097"/>
    <row r="438098"/>
    <row r="438099"/>
    <row r="438100"/>
    <row r="438101"/>
    <row r="438102"/>
    <row r="438103"/>
    <row r="438104"/>
    <row r="438105"/>
    <row r="438106"/>
    <row r="438107"/>
    <row r="438108"/>
    <row r="438109"/>
    <row r="438110"/>
    <row r="438111"/>
    <row r="438112"/>
    <row r="438113"/>
    <row r="438114"/>
    <row r="438115"/>
    <row r="438116"/>
    <row r="438117"/>
    <row r="438118"/>
    <row r="438119"/>
    <row r="438120"/>
    <row r="438121"/>
    <row r="438122"/>
    <row r="438123"/>
    <row r="438124"/>
    <row r="438125"/>
    <row r="438126"/>
    <row r="438127"/>
    <row r="438128"/>
    <row r="438129"/>
    <row r="438130"/>
    <row r="438131"/>
    <row r="438132"/>
    <row r="438133"/>
    <row r="438134"/>
    <row r="438135"/>
    <row r="438136"/>
    <row r="438137"/>
    <row r="438138"/>
    <row r="438139"/>
    <row r="438140"/>
    <row r="438141"/>
    <row r="438142"/>
    <row r="438143"/>
    <row r="438144"/>
    <row r="438145"/>
    <row r="438146"/>
    <row r="438147"/>
    <row r="438148"/>
    <row r="438149"/>
    <row r="438150"/>
    <row r="438151"/>
    <row r="438152"/>
    <row r="438153"/>
    <row r="438154"/>
    <row r="438155"/>
    <row r="438156"/>
    <row r="438157"/>
    <row r="438158"/>
    <row r="438159"/>
    <row r="438160"/>
    <row r="438161"/>
    <row r="438162"/>
    <row r="438163"/>
    <row r="438164"/>
    <row r="438165"/>
    <row r="438166"/>
    <row r="438167"/>
    <row r="438168"/>
    <row r="438169"/>
    <row r="438170"/>
    <row r="438171"/>
    <row r="438172"/>
    <row r="438173"/>
    <row r="438174"/>
    <row r="438175"/>
    <row r="438176"/>
    <row r="438177"/>
    <row r="438178"/>
    <row r="438179"/>
    <row r="438180"/>
    <row r="438181"/>
    <row r="438182"/>
    <row r="438183"/>
    <row r="438184"/>
    <row r="438185"/>
    <row r="438186"/>
    <row r="438187"/>
    <row r="438188"/>
    <row r="438189"/>
    <row r="438190"/>
    <row r="438191"/>
    <row r="438192"/>
    <row r="438193"/>
    <row r="438194"/>
    <row r="438195"/>
    <row r="438196"/>
    <row r="438197"/>
    <row r="438198"/>
    <row r="438199"/>
    <row r="438200"/>
    <row r="438201"/>
    <row r="438202"/>
    <row r="438203"/>
    <row r="438204"/>
    <row r="438205"/>
    <row r="438206"/>
    <row r="438207"/>
    <row r="438208"/>
    <row r="438209"/>
    <row r="438210"/>
    <row r="438211"/>
    <row r="438212"/>
    <row r="438213"/>
    <row r="438214"/>
    <row r="438215"/>
    <row r="438216"/>
    <row r="438217"/>
    <row r="438218"/>
    <row r="438219"/>
    <row r="438220"/>
    <row r="438221"/>
    <row r="438222"/>
    <row r="438223"/>
    <row r="438224"/>
    <row r="438225"/>
    <row r="438226"/>
    <row r="438227"/>
    <row r="438228"/>
    <row r="438229"/>
    <row r="438230"/>
    <row r="438231"/>
    <row r="438232"/>
    <row r="438233"/>
    <row r="438234"/>
    <row r="438235"/>
    <row r="438236"/>
    <row r="438237"/>
    <row r="438238"/>
    <row r="438239"/>
    <row r="438240"/>
    <row r="438241"/>
    <row r="438242"/>
    <row r="438243"/>
    <row r="438244"/>
    <row r="438245"/>
    <row r="438246"/>
    <row r="438247"/>
    <row r="438248"/>
    <row r="438249"/>
    <row r="438250"/>
    <row r="438251"/>
    <row r="438252"/>
    <row r="438253"/>
    <row r="438254"/>
    <row r="438255"/>
    <row r="438256"/>
    <row r="438257"/>
    <row r="438258"/>
    <row r="438259"/>
    <row r="438260"/>
    <row r="438261"/>
    <row r="438262"/>
    <row r="438263"/>
    <row r="438264"/>
    <row r="438265"/>
    <row r="438266"/>
    <row r="438267"/>
    <row r="438268"/>
    <row r="438269"/>
    <row r="438270"/>
    <row r="438271"/>
    <row r="438272"/>
    <row r="438273"/>
    <row r="438274"/>
    <row r="438275"/>
    <row r="438276"/>
    <row r="438277"/>
    <row r="438278"/>
    <row r="438279"/>
    <row r="438280"/>
    <row r="438281"/>
    <row r="438282"/>
    <row r="438283"/>
    <row r="438284"/>
    <row r="438285"/>
    <row r="438286"/>
    <row r="438287"/>
    <row r="438288"/>
    <row r="438289"/>
    <row r="438290"/>
    <row r="438291"/>
    <row r="438292"/>
    <row r="438293"/>
    <row r="438294"/>
    <row r="438295"/>
    <row r="438296"/>
    <row r="438297"/>
    <row r="438298"/>
    <row r="438299"/>
    <row r="438300"/>
    <row r="438301"/>
    <row r="438302"/>
    <row r="438303"/>
    <row r="438304"/>
    <row r="438305"/>
    <row r="438306"/>
    <row r="438307"/>
    <row r="438308"/>
    <row r="438309"/>
    <row r="438310"/>
    <row r="438311"/>
    <row r="438312"/>
    <row r="438313"/>
    <row r="438314"/>
    <row r="438315"/>
    <row r="438316"/>
    <row r="438317"/>
    <row r="438318"/>
    <row r="438319"/>
    <row r="438320"/>
    <row r="438321"/>
    <row r="438322"/>
    <row r="438323"/>
    <row r="438324"/>
    <row r="438325"/>
    <row r="438326"/>
    <row r="438327"/>
    <row r="438328"/>
    <row r="438329"/>
    <row r="438330"/>
    <row r="438331"/>
    <row r="438332"/>
    <row r="438333"/>
    <row r="438334"/>
    <row r="438335"/>
    <row r="438336"/>
    <row r="438337"/>
    <row r="438338"/>
    <row r="438339"/>
    <row r="438340"/>
    <row r="438341"/>
    <row r="438342"/>
    <row r="438343"/>
    <row r="438344"/>
    <row r="438345"/>
    <row r="438346"/>
    <row r="438347"/>
    <row r="438348"/>
    <row r="438349"/>
    <row r="438350"/>
    <row r="438351"/>
    <row r="438352"/>
    <row r="438353"/>
    <row r="438354"/>
    <row r="438355"/>
    <row r="438356"/>
    <row r="438357"/>
    <row r="438358"/>
    <row r="438359"/>
    <row r="438360"/>
    <row r="438361"/>
    <row r="438362"/>
    <row r="438363"/>
    <row r="438364"/>
    <row r="438365"/>
    <row r="438366"/>
    <row r="438367"/>
    <row r="438368"/>
    <row r="438369"/>
    <row r="438370"/>
    <row r="438371"/>
    <row r="438372"/>
    <row r="438373"/>
    <row r="438374"/>
    <row r="438375"/>
    <row r="438376"/>
    <row r="438377"/>
    <row r="438378"/>
    <row r="438379"/>
    <row r="438380"/>
    <row r="438381"/>
    <row r="438382"/>
    <row r="438383"/>
    <row r="438384"/>
    <row r="438385"/>
    <row r="438386"/>
    <row r="438387"/>
    <row r="438388"/>
    <row r="438389"/>
    <row r="438390"/>
    <row r="438391"/>
    <row r="438392"/>
    <row r="438393"/>
    <row r="438394"/>
    <row r="438395"/>
    <row r="438396"/>
    <row r="438397"/>
    <row r="438398"/>
    <row r="438399"/>
    <row r="438400"/>
    <row r="438401"/>
    <row r="438402"/>
    <row r="438403"/>
    <row r="438404"/>
    <row r="438405"/>
    <row r="438406"/>
    <row r="438407"/>
    <row r="438408"/>
    <row r="438409"/>
    <row r="438410"/>
    <row r="438411"/>
    <row r="438412"/>
    <row r="438413"/>
    <row r="438414"/>
    <row r="438415"/>
    <row r="438416"/>
    <row r="438417"/>
    <row r="438418"/>
    <row r="438419"/>
    <row r="438420"/>
    <row r="438421"/>
    <row r="438422"/>
    <row r="438423"/>
    <row r="438424"/>
    <row r="438425"/>
    <row r="438426"/>
    <row r="438427"/>
    <row r="438428"/>
    <row r="438429"/>
    <row r="438430"/>
    <row r="438431"/>
    <row r="438432"/>
    <row r="438433"/>
    <row r="438434"/>
    <row r="438435"/>
    <row r="438436"/>
    <row r="438437"/>
    <row r="438438"/>
    <row r="438439"/>
    <row r="438440"/>
    <row r="438441"/>
    <row r="438442"/>
    <row r="438443"/>
    <row r="438444"/>
    <row r="438445"/>
    <row r="438446"/>
    <row r="438447"/>
    <row r="438448"/>
    <row r="438449"/>
    <row r="438450"/>
    <row r="438451"/>
    <row r="438452"/>
    <row r="438453"/>
    <row r="438454"/>
    <row r="438455"/>
    <row r="438456"/>
    <row r="438457"/>
    <row r="438458"/>
    <row r="438459"/>
    <row r="438460"/>
    <row r="438461"/>
    <row r="438462"/>
    <row r="438463"/>
    <row r="438464"/>
    <row r="438465"/>
    <row r="438466"/>
    <row r="438467"/>
    <row r="438468"/>
    <row r="438469"/>
    <row r="438470"/>
    <row r="438471"/>
    <row r="438472"/>
    <row r="438473"/>
    <row r="438474"/>
    <row r="438475"/>
    <row r="438476"/>
    <row r="438477"/>
    <row r="438478"/>
    <row r="438479"/>
    <row r="438480"/>
    <row r="438481"/>
    <row r="438482"/>
    <row r="438483"/>
    <row r="438484"/>
    <row r="438485"/>
    <row r="438486"/>
    <row r="438487"/>
    <row r="438488"/>
    <row r="438489"/>
    <row r="438490"/>
    <row r="438491"/>
    <row r="438492"/>
    <row r="438493"/>
    <row r="438494"/>
    <row r="438495"/>
    <row r="438496"/>
    <row r="438497"/>
    <row r="438498"/>
    <row r="438499"/>
    <row r="438500"/>
    <row r="438501"/>
    <row r="438502"/>
    <row r="438503"/>
    <row r="438504"/>
    <row r="438505"/>
    <row r="438506"/>
    <row r="438507"/>
    <row r="438508"/>
    <row r="438509"/>
    <row r="438510"/>
    <row r="438511"/>
    <row r="438512"/>
    <row r="438513"/>
    <row r="438514"/>
    <row r="438515"/>
    <row r="438516"/>
    <row r="438517"/>
    <row r="438518"/>
    <row r="438519"/>
    <row r="438520"/>
    <row r="438521"/>
    <row r="438522"/>
    <row r="438523"/>
    <row r="438524"/>
    <row r="438525"/>
    <row r="438526"/>
    <row r="438527"/>
    <row r="438528"/>
    <row r="438529"/>
    <row r="438530"/>
    <row r="438531"/>
    <row r="438532"/>
    <row r="438533"/>
    <row r="438534"/>
    <row r="438535"/>
    <row r="438536"/>
    <row r="438537"/>
    <row r="438538"/>
    <row r="438539"/>
    <row r="438540"/>
    <row r="438541"/>
    <row r="438542"/>
    <row r="438543"/>
    <row r="438544"/>
    <row r="438545"/>
    <row r="438546"/>
    <row r="438547"/>
    <row r="438548"/>
    <row r="438549"/>
    <row r="438550"/>
    <row r="438551"/>
    <row r="438552"/>
    <row r="438553"/>
    <row r="438554"/>
    <row r="438555"/>
    <row r="438556"/>
    <row r="438557"/>
    <row r="438558"/>
    <row r="438559"/>
    <row r="438560"/>
    <row r="438561"/>
    <row r="438562"/>
    <row r="438563"/>
    <row r="438564"/>
    <row r="438565"/>
    <row r="438566"/>
    <row r="438567"/>
    <row r="438568"/>
    <row r="438569"/>
    <row r="438570"/>
    <row r="438571"/>
    <row r="438572"/>
    <row r="438573"/>
    <row r="438574"/>
    <row r="438575"/>
    <row r="438576"/>
    <row r="438577"/>
    <row r="438578"/>
    <row r="438579"/>
    <row r="438580"/>
    <row r="438581"/>
    <row r="438582"/>
    <row r="438583"/>
    <row r="438584"/>
    <row r="438585"/>
    <row r="438586"/>
    <row r="438587"/>
    <row r="438588"/>
    <row r="438589"/>
    <row r="438590"/>
    <row r="438591"/>
    <row r="438592"/>
    <row r="438593"/>
    <row r="438594"/>
    <row r="438595"/>
    <row r="438596"/>
    <row r="438597"/>
    <row r="438598"/>
    <row r="438599"/>
    <row r="438600"/>
    <row r="438601"/>
    <row r="438602"/>
    <row r="438603"/>
    <row r="438604"/>
    <row r="438605"/>
    <row r="438606"/>
    <row r="438607"/>
    <row r="438608"/>
    <row r="438609"/>
    <row r="438610"/>
    <row r="438611"/>
    <row r="438612"/>
    <row r="438613"/>
    <row r="438614"/>
    <row r="438615"/>
    <row r="438616"/>
    <row r="438617"/>
    <row r="438618"/>
    <row r="438619"/>
    <row r="438620"/>
    <row r="438621"/>
    <row r="438622"/>
    <row r="438623"/>
    <row r="438624"/>
    <row r="438625"/>
    <row r="438626"/>
    <row r="438627"/>
    <row r="438628"/>
    <row r="438629"/>
    <row r="438630"/>
    <row r="438631"/>
    <row r="438632"/>
    <row r="438633"/>
    <row r="438634"/>
    <row r="438635"/>
    <row r="438636"/>
    <row r="438637"/>
    <row r="438638"/>
    <row r="438639"/>
    <row r="438640"/>
    <row r="438641"/>
    <row r="438642"/>
    <row r="438643"/>
    <row r="438644"/>
    <row r="438645"/>
    <row r="438646"/>
    <row r="438647"/>
    <row r="438648"/>
    <row r="438649"/>
    <row r="438650"/>
    <row r="438651"/>
    <row r="438652"/>
    <row r="438653"/>
    <row r="438654"/>
    <row r="438655"/>
    <row r="438656"/>
    <row r="438657"/>
    <row r="438658"/>
    <row r="438659"/>
    <row r="438660"/>
    <row r="438661"/>
    <row r="438662"/>
    <row r="438663"/>
    <row r="438664"/>
    <row r="438665"/>
    <row r="438666"/>
    <row r="438667"/>
    <row r="438668"/>
    <row r="438669"/>
    <row r="438670"/>
    <row r="438671"/>
    <row r="438672"/>
    <row r="438673"/>
    <row r="438674"/>
    <row r="438675"/>
    <row r="438676"/>
    <row r="438677"/>
    <row r="438678"/>
    <row r="438679"/>
    <row r="438680"/>
    <row r="438681"/>
    <row r="438682"/>
    <row r="438683"/>
    <row r="438684"/>
    <row r="438685"/>
    <row r="438686"/>
    <row r="438687"/>
    <row r="438688"/>
    <row r="438689"/>
    <row r="438690"/>
    <row r="438691"/>
    <row r="438692"/>
    <row r="438693"/>
    <row r="438694"/>
    <row r="438695"/>
    <row r="438696"/>
    <row r="438697"/>
    <row r="438698"/>
    <row r="438699"/>
    <row r="438700"/>
    <row r="438701"/>
    <row r="438702"/>
    <row r="438703"/>
    <row r="438704"/>
    <row r="438705"/>
    <row r="438706"/>
    <row r="438707"/>
    <row r="438708"/>
    <row r="438709"/>
    <row r="438710"/>
    <row r="438711"/>
    <row r="438712"/>
    <row r="438713"/>
    <row r="438714"/>
    <row r="438715"/>
    <row r="438716"/>
    <row r="438717"/>
    <row r="438718"/>
    <row r="438719"/>
    <row r="438720"/>
    <row r="438721"/>
    <row r="438722"/>
    <row r="438723"/>
    <row r="438724"/>
    <row r="438725"/>
    <row r="438726"/>
    <row r="438727"/>
    <row r="438728"/>
    <row r="438729"/>
    <row r="438730"/>
    <row r="438731"/>
    <row r="438732"/>
    <row r="438733"/>
    <row r="438734"/>
    <row r="438735"/>
    <row r="438736"/>
    <row r="438737"/>
    <row r="438738"/>
    <row r="438739"/>
    <row r="438740"/>
    <row r="438741"/>
    <row r="438742"/>
    <row r="438743"/>
    <row r="438744"/>
    <row r="438745"/>
    <row r="438746"/>
    <row r="438747"/>
    <row r="438748"/>
    <row r="438749"/>
    <row r="438750"/>
    <row r="438751"/>
    <row r="438752"/>
    <row r="438753"/>
    <row r="438754"/>
    <row r="438755"/>
    <row r="438756"/>
    <row r="438757"/>
    <row r="438758"/>
    <row r="438759"/>
    <row r="438760"/>
    <row r="438761"/>
    <row r="438762"/>
    <row r="438763"/>
    <row r="438764"/>
    <row r="438765"/>
    <row r="438766"/>
    <row r="438767"/>
    <row r="438768"/>
    <row r="438769"/>
    <row r="438770"/>
    <row r="438771"/>
    <row r="438772"/>
    <row r="438773"/>
    <row r="438774"/>
    <row r="438775"/>
    <row r="438776"/>
    <row r="438777"/>
    <row r="438778"/>
    <row r="438779"/>
    <row r="438780"/>
    <row r="438781"/>
    <row r="438782"/>
    <row r="438783"/>
    <row r="438784"/>
    <row r="438785"/>
    <row r="438786"/>
    <row r="438787"/>
    <row r="438788"/>
    <row r="438789"/>
    <row r="438790"/>
    <row r="438791"/>
    <row r="438792"/>
    <row r="438793"/>
    <row r="438794"/>
    <row r="438795"/>
    <row r="438796"/>
    <row r="438797"/>
    <row r="438798"/>
    <row r="438799"/>
    <row r="438800"/>
    <row r="438801"/>
    <row r="438802"/>
    <row r="438803"/>
    <row r="438804"/>
    <row r="438805"/>
    <row r="438806"/>
    <row r="438807"/>
    <row r="438808"/>
    <row r="438809"/>
    <row r="438810"/>
    <row r="438811"/>
    <row r="438812"/>
    <row r="438813"/>
    <row r="438814"/>
    <row r="438815"/>
    <row r="438816"/>
    <row r="438817"/>
    <row r="438818"/>
    <row r="438819"/>
    <row r="438820"/>
    <row r="438821"/>
    <row r="438822"/>
    <row r="438823"/>
    <row r="438824"/>
    <row r="438825"/>
    <row r="438826"/>
    <row r="438827"/>
    <row r="438828"/>
    <row r="438829"/>
    <row r="438830"/>
    <row r="438831"/>
    <row r="438832"/>
    <row r="438833"/>
    <row r="438834"/>
    <row r="438835"/>
    <row r="438836"/>
    <row r="438837"/>
    <row r="438838"/>
    <row r="438839"/>
    <row r="438840"/>
    <row r="438841"/>
    <row r="438842"/>
    <row r="438843"/>
    <row r="438844"/>
    <row r="438845"/>
    <row r="438846"/>
    <row r="438847"/>
    <row r="438848"/>
    <row r="438849"/>
    <row r="438850"/>
    <row r="438851"/>
    <row r="438852"/>
    <row r="438853"/>
    <row r="438854"/>
    <row r="438855"/>
    <row r="438856"/>
    <row r="438857"/>
    <row r="438858"/>
    <row r="438859"/>
    <row r="438860"/>
    <row r="438861"/>
    <row r="438862"/>
    <row r="438863"/>
    <row r="438864"/>
    <row r="438865"/>
    <row r="438866"/>
    <row r="438867"/>
    <row r="438868"/>
    <row r="438869"/>
    <row r="438870"/>
    <row r="438871"/>
    <row r="438872"/>
    <row r="438873"/>
    <row r="438874"/>
    <row r="438875"/>
    <row r="438876"/>
    <row r="438877"/>
    <row r="438878"/>
    <row r="438879"/>
    <row r="438880"/>
    <row r="438881"/>
    <row r="438882"/>
    <row r="438883"/>
    <row r="438884"/>
    <row r="438885"/>
    <row r="438886"/>
    <row r="438887"/>
    <row r="438888"/>
    <row r="438889"/>
    <row r="438890"/>
    <row r="438891"/>
    <row r="438892"/>
    <row r="438893"/>
    <row r="438894"/>
    <row r="438895"/>
    <row r="438896"/>
    <row r="438897"/>
    <row r="438898"/>
    <row r="438899"/>
    <row r="438900"/>
    <row r="438901"/>
    <row r="438902"/>
    <row r="438903"/>
    <row r="438904"/>
    <row r="438905"/>
    <row r="438906"/>
    <row r="438907"/>
    <row r="438908"/>
    <row r="438909"/>
    <row r="438910"/>
    <row r="438911"/>
    <row r="438912"/>
    <row r="438913"/>
    <row r="438914"/>
    <row r="438915"/>
    <row r="438916"/>
    <row r="438917"/>
    <row r="438918"/>
    <row r="438919"/>
    <row r="438920"/>
    <row r="438921"/>
    <row r="438922"/>
    <row r="438923"/>
    <row r="438924"/>
    <row r="438925"/>
    <row r="438926"/>
    <row r="438927"/>
    <row r="438928"/>
    <row r="438929"/>
    <row r="438930"/>
    <row r="438931"/>
    <row r="438932"/>
    <row r="438933"/>
    <row r="438934"/>
    <row r="438935"/>
    <row r="438936"/>
    <row r="438937"/>
    <row r="438938"/>
    <row r="438939"/>
    <row r="438940"/>
    <row r="438941"/>
    <row r="438942"/>
    <row r="438943"/>
    <row r="438944"/>
    <row r="438945"/>
    <row r="438946"/>
    <row r="438947"/>
    <row r="438948"/>
    <row r="438949"/>
    <row r="438950"/>
    <row r="438951"/>
    <row r="438952"/>
    <row r="438953"/>
    <row r="438954"/>
    <row r="438955"/>
    <row r="438956"/>
    <row r="438957"/>
    <row r="438958"/>
    <row r="438959"/>
    <row r="438960"/>
    <row r="438961"/>
    <row r="438962"/>
    <row r="438963"/>
    <row r="438964"/>
    <row r="438965"/>
    <row r="438966"/>
    <row r="438967"/>
    <row r="438968"/>
    <row r="438969"/>
    <row r="438970"/>
    <row r="438971"/>
    <row r="438972"/>
    <row r="438973"/>
    <row r="438974"/>
    <row r="438975"/>
    <row r="438976"/>
    <row r="438977"/>
    <row r="438978"/>
    <row r="438979"/>
    <row r="438980"/>
    <row r="438981"/>
    <row r="438982"/>
    <row r="438983"/>
    <row r="438984"/>
    <row r="438985"/>
    <row r="438986"/>
    <row r="438987"/>
    <row r="438988"/>
    <row r="438989"/>
    <row r="438990"/>
    <row r="438991"/>
    <row r="438992"/>
    <row r="438993"/>
    <row r="438994"/>
    <row r="438995"/>
    <row r="438996"/>
    <row r="438997"/>
    <row r="438998"/>
    <row r="438999"/>
    <row r="439000"/>
    <row r="439001"/>
    <row r="439002"/>
    <row r="439003"/>
    <row r="439004"/>
    <row r="439005"/>
    <row r="439006"/>
    <row r="439007"/>
    <row r="439008"/>
    <row r="439009"/>
    <row r="439010"/>
    <row r="439011"/>
    <row r="439012"/>
    <row r="439013"/>
    <row r="439014"/>
    <row r="439015"/>
    <row r="439016"/>
    <row r="439017"/>
    <row r="439018"/>
    <row r="439019"/>
    <row r="439020"/>
    <row r="439021"/>
    <row r="439022"/>
    <row r="439023"/>
    <row r="439024"/>
    <row r="439025"/>
    <row r="439026"/>
    <row r="439027"/>
    <row r="439028"/>
    <row r="439029"/>
    <row r="439030"/>
    <row r="439031"/>
    <row r="439032"/>
    <row r="439033"/>
    <row r="439034"/>
    <row r="439035"/>
    <row r="439036"/>
    <row r="439037"/>
    <row r="439038"/>
    <row r="439039"/>
    <row r="439040"/>
    <row r="439041"/>
    <row r="439042"/>
    <row r="439043"/>
    <row r="439044"/>
    <row r="439045"/>
    <row r="439046"/>
    <row r="439047"/>
    <row r="439048"/>
    <row r="439049"/>
    <row r="439050"/>
    <row r="439051"/>
    <row r="439052"/>
    <row r="439053"/>
    <row r="439054"/>
    <row r="439055"/>
    <row r="439056"/>
    <row r="439057"/>
    <row r="439058"/>
    <row r="439059"/>
    <row r="439060"/>
    <row r="439061"/>
    <row r="439062"/>
    <row r="439063"/>
    <row r="439064"/>
    <row r="439065"/>
    <row r="439066"/>
    <row r="439067"/>
    <row r="439068"/>
    <row r="439069"/>
    <row r="439070"/>
    <row r="439071"/>
    <row r="439072"/>
    <row r="439073"/>
    <row r="439074"/>
    <row r="439075"/>
    <row r="439076"/>
    <row r="439077"/>
    <row r="439078"/>
    <row r="439079"/>
    <row r="439080"/>
    <row r="439081"/>
    <row r="439082"/>
    <row r="439083"/>
    <row r="439084"/>
    <row r="439085"/>
    <row r="439086"/>
    <row r="439087"/>
    <row r="439088"/>
    <row r="439089"/>
    <row r="439090"/>
    <row r="439091"/>
    <row r="439092"/>
    <row r="439093"/>
    <row r="439094"/>
    <row r="439095"/>
    <row r="439096"/>
    <row r="439097"/>
    <row r="439098"/>
    <row r="439099"/>
    <row r="439100"/>
    <row r="439101"/>
    <row r="439102"/>
    <row r="439103"/>
    <row r="439104"/>
    <row r="439105"/>
    <row r="439106"/>
    <row r="439107"/>
    <row r="439108"/>
    <row r="439109"/>
    <row r="439110"/>
    <row r="439111"/>
    <row r="439112"/>
    <row r="439113"/>
    <row r="439114"/>
    <row r="439115"/>
    <row r="439116"/>
    <row r="439117"/>
    <row r="439118"/>
    <row r="439119"/>
    <row r="439120"/>
    <row r="439121"/>
    <row r="439122"/>
    <row r="439123"/>
    <row r="439124"/>
    <row r="439125"/>
    <row r="439126"/>
    <row r="439127"/>
    <row r="439128"/>
    <row r="439129"/>
    <row r="439130"/>
    <row r="439131"/>
    <row r="439132"/>
    <row r="439133"/>
    <row r="439134"/>
    <row r="439135"/>
    <row r="439136"/>
    <row r="439137"/>
    <row r="439138"/>
    <row r="439139"/>
    <row r="439140"/>
    <row r="439141"/>
    <row r="439142"/>
    <row r="439143"/>
    <row r="439144"/>
    <row r="439145"/>
    <row r="439146"/>
    <row r="439147"/>
    <row r="439148"/>
    <row r="439149"/>
    <row r="439150"/>
    <row r="439151"/>
    <row r="439152"/>
    <row r="439153"/>
    <row r="439154"/>
    <row r="439155"/>
    <row r="439156"/>
    <row r="439157"/>
    <row r="439158"/>
    <row r="439159"/>
    <row r="439160"/>
    <row r="439161"/>
    <row r="439162"/>
    <row r="439163"/>
    <row r="439164"/>
    <row r="439165"/>
    <row r="439166"/>
    <row r="439167"/>
    <row r="439168"/>
    <row r="439169"/>
    <row r="439170"/>
    <row r="439171"/>
    <row r="439172"/>
    <row r="439173"/>
    <row r="439174"/>
    <row r="439175"/>
    <row r="439176"/>
    <row r="439177"/>
    <row r="439178"/>
    <row r="439179"/>
    <row r="439180"/>
    <row r="439181"/>
    <row r="439182"/>
    <row r="439183"/>
    <row r="439184"/>
    <row r="439185"/>
    <row r="439186"/>
    <row r="439187"/>
    <row r="439188"/>
    <row r="439189"/>
    <row r="439190"/>
    <row r="439191"/>
    <row r="439192"/>
    <row r="439193"/>
    <row r="439194"/>
    <row r="439195"/>
    <row r="439196"/>
    <row r="439197"/>
    <row r="439198"/>
    <row r="439199"/>
    <row r="439200"/>
    <row r="439201"/>
    <row r="439202"/>
    <row r="439203"/>
    <row r="439204"/>
    <row r="439205"/>
    <row r="439206"/>
    <row r="439207"/>
    <row r="439208"/>
    <row r="439209"/>
    <row r="439210"/>
    <row r="439211"/>
    <row r="439212"/>
    <row r="439213"/>
    <row r="439214"/>
    <row r="439215"/>
    <row r="439216"/>
    <row r="439217"/>
    <row r="439218"/>
    <row r="439219"/>
    <row r="439220"/>
    <row r="439221"/>
    <row r="439222"/>
    <row r="439223"/>
    <row r="439224"/>
    <row r="439225"/>
    <row r="439226"/>
    <row r="439227"/>
    <row r="439228"/>
    <row r="439229"/>
    <row r="439230"/>
    <row r="439231"/>
    <row r="439232"/>
    <row r="439233"/>
    <row r="439234"/>
    <row r="439235"/>
    <row r="439236"/>
    <row r="439237"/>
    <row r="439238"/>
    <row r="439239"/>
    <row r="439240"/>
    <row r="439241"/>
    <row r="439242"/>
    <row r="439243"/>
    <row r="439244"/>
    <row r="439245"/>
    <row r="439246"/>
    <row r="439247"/>
    <row r="439248"/>
    <row r="439249"/>
    <row r="439250"/>
    <row r="439251"/>
    <row r="439252"/>
    <row r="439253"/>
    <row r="439254"/>
    <row r="439255"/>
    <row r="439256"/>
    <row r="439257"/>
    <row r="439258"/>
    <row r="439259"/>
    <row r="439260"/>
    <row r="439261"/>
    <row r="439262"/>
    <row r="439263"/>
    <row r="439264"/>
    <row r="439265"/>
    <row r="439266"/>
    <row r="439267"/>
    <row r="439268"/>
    <row r="439269"/>
    <row r="439270"/>
    <row r="439271"/>
    <row r="439272"/>
    <row r="439273"/>
    <row r="439274"/>
    <row r="439275"/>
    <row r="439276"/>
    <row r="439277"/>
    <row r="439278"/>
    <row r="439279"/>
    <row r="439280"/>
    <row r="439281"/>
    <row r="439282"/>
    <row r="439283"/>
    <row r="439284"/>
    <row r="439285"/>
    <row r="439286"/>
    <row r="439287"/>
    <row r="439288"/>
    <row r="439289"/>
    <row r="439290"/>
    <row r="439291"/>
    <row r="439292"/>
    <row r="439293"/>
    <row r="439294"/>
    <row r="439295"/>
    <row r="439296"/>
    <row r="439297"/>
    <row r="439298"/>
    <row r="439299"/>
    <row r="439300"/>
    <row r="439301"/>
    <row r="439302"/>
    <row r="439303"/>
    <row r="439304"/>
    <row r="439305"/>
    <row r="439306"/>
    <row r="439307"/>
    <row r="439308"/>
    <row r="439309"/>
    <row r="439310"/>
    <row r="439311"/>
    <row r="439312"/>
    <row r="439313"/>
    <row r="439314"/>
    <row r="439315"/>
    <row r="439316"/>
    <row r="439317"/>
    <row r="439318"/>
    <row r="439319"/>
    <row r="439320"/>
    <row r="439321"/>
    <row r="439322"/>
    <row r="439323"/>
    <row r="439324"/>
    <row r="439325"/>
    <row r="439326"/>
    <row r="439327"/>
    <row r="439328"/>
    <row r="439329"/>
    <row r="439330"/>
    <row r="439331"/>
    <row r="439332"/>
    <row r="439333"/>
    <row r="439334"/>
    <row r="439335"/>
    <row r="439336"/>
    <row r="439337"/>
    <row r="439338"/>
    <row r="439339"/>
    <row r="439340"/>
    <row r="439341"/>
    <row r="439342"/>
    <row r="439343"/>
    <row r="439344"/>
    <row r="439345"/>
    <row r="439346"/>
    <row r="439347"/>
    <row r="439348"/>
    <row r="439349"/>
    <row r="439350"/>
    <row r="439351"/>
    <row r="439352"/>
    <row r="439353"/>
    <row r="439354"/>
    <row r="439355"/>
    <row r="439356"/>
    <row r="439357"/>
    <row r="439358"/>
    <row r="439359"/>
    <row r="439360"/>
    <row r="439361"/>
    <row r="439362"/>
    <row r="439363"/>
    <row r="439364"/>
    <row r="439365"/>
    <row r="439366"/>
    <row r="439367"/>
    <row r="439368"/>
    <row r="439369"/>
    <row r="439370"/>
    <row r="439371"/>
    <row r="439372"/>
    <row r="439373"/>
    <row r="439374"/>
    <row r="439375"/>
    <row r="439376"/>
    <row r="439377"/>
    <row r="439378"/>
    <row r="439379"/>
    <row r="439380"/>
    <row r="439381"/>
    <row r="439382"/>
    <row r="439383"/>
    <row r="439384"/>
    <row r="439385"/>
    <row r="439386"/>
    <row r="439387"/>
    <row r="439388"/>
    <row r="439389"/>
    <row r="439390"/>
    <row r="439391"/>
    <row r="439392"/>
    <row r="439393"/>
    <row r="439394"/>
    <row r="439395"/>
    <row r="439396"/>
    <row r="439397"/>
    <row r="439398"/>
    <row r="439399"/>
    <row r="439400"/>
    <row r="439401"/>
    <row r="439402"/>
    <row r="439403"/>
    <row r="439404"/>
    <row r="439405"/>
    <row r="439406"/>
    <row r="439407"/>
    <row r="439408"/>
    <row r="439409"/>
    <row r="439410"/>
    <row r="439411"/>
    <row r="439412"/>
    <row r="439413"/>
    <row r="439414"/>
    <row r="439415"/>
    <row r="439416"/>
    <row r="439417"/>
    <row r="439418"/>
    <row r="439419"/>
    <row r="439420"/>
    <row r="439421"/>
    <row r="439422"/>
    <row r="439423"/>
    <row r="439424"/>
    <row r="439425"/>
    <row r="439426"/>
    <row r="439427"/>
    <row r="439428"/>
    <row r="439429"/>
    <row r="439430"/>
    <row r="439431"/>
    <row r="439432"/>
    <row r="439433"/>
    <row r="439434"/>
    <row r="439435"/>
    <row r="439436"/>
    <row r="439437"/>
    <row r="439438"/>
    <row r="439439"/>
    <row r="439440"/>
    <row r="439441"/>
    <row r="439442"/>
    <row r="439443"/>
    <row r="439444"/>
    <row r="439445"/>
    <row r="439446"/>
    <row r="439447"/>
    <row r="439448"/>
    <row r="439449"/>
    <row r="439450"/>
    <row r="439451"/>
    <row r="439452"/>
    <row r="439453"/>
    <row r="439454"/>
    <row r="439455"/>
    <row r="439456"/>
    <row r="439457"/>
    <row r="439458"/>
    <row r="439459"/>
    <row r="439460"/>
    <row r="439461"/>
    <row r="439462"/>
    <row r="439463"/>
    <row r="439464"/>
    <row r="439465"/>
    <row r="439466"/>
    <row r="439467"/>
    <row r="439468"/>
    <row r="439469"/>
    <row r="439470"/>
    <row r="439471"/>
    <row r="439472"/>
    <row r="439473"/>
    <row r="439474"/>
    <row r="439475"/>
    <row r="439476"/>
    <row r="439477"/>
    <row r="439478"/>
    <row r="439479"/>
    <row r="439480"/>
    <row r="439481"/>
    <row r="439482"/>
    <row r="439483"/>
    <row r="439484"/>
    <row r="439485"/>
    <row r="439486"/>
    <row r="439487"/>
    <row r="439488"/>
    <row r="439489"/>
    <row r="439490"/>
    <row r="439491"/>
    <row r="439492"/>
    <row r="439493"/>
    <row r="439494"/>
    <row r="439495"/>
    <row r="439496"/>
    <row r="439497"/>
    <row r="439498"/>
    <row r="439499"/>
    <row r="439500"/>
    <row r="439501"/>
    <row r="439502"/>
    <row r="439503"/>
    <row r="439504"/>
    <row r="439505"/>
    <row r="439506"/>
    <row r="439507"/>
    <row r="439508"/>
    <row r="439509"/>
    <row r="439510"/>
    <row r="439511"/>
    <row r="439512"/>
    <row r="439513"/>
    <row r="439514"/>
    <row r="439515"/>
    <row r="439516"/>
    <row r="439517"/>
    <row r="439518"/>
    <row r="439519"/>
    <row r="439520"/>
    <row r="439521"/>
    <row r="439522"/>
    <row r="439523"/>
    <row r="439524"/>
    <row r="439525"/>
    <row r="439526"/>
    <row r="439527"/>
    <row r="439528"/>
    <row r="439529"/>
    <row r="439530"/>
    <row r="439531"/>
    <row r="439532"/>
    <row r="439533"/>
    <row r="439534"/>
    <row r="439535"/>
    <row r="439536"/>
    <row r="439537"/>
    <row r="439538"/>
    <row r="439539"/>
    <row r="439540"/>
    <row r="439541"/>
    <row r="439542"/>
    <row r="439543"/>
    <row r="439544"/>
    <row r="439545"/>
    <row r="439546"/>
    <row r="439547"/>
    <row r="439548"/>
    <row r="439549"/>
    <row r="439550"/>
    <row r="439551"/>
    <row r="439552"/>
    <row r="439553"/>
    <row r="439554"/>
    <row r="439555"/>
    <row r="439556"/>
    <row r="439557"/>
    <row r="439558"/>
    <row r="439559"/>
    <row r="439560"/>
    <row r="439561"/>
    <row r="439562"/>
    <row r="439563"/>
    <row r="439564"/>
    <row r="439565"/>
    <row r="439566"/>
    <row r="439567"/>
    <row r="439568"/>
    <row r="439569"/>
    <row r="439570"/>
    <row r="439571"/>
    <row r="439572"/>
    <row r="439573"/>
    <row r="439574"/>
    <row r="439575"/>
    <row r="439576"/>
    <row r="439577"/>
    <row r="439578"/>
    <row r="439579"/>
    <row r="439580"/>
    <row r="439581"/>
    <row r="439582"/>
    <row r="439583"/>
    <row r="439584"/>
    <row r="439585"/>
    <row r="439586"/>
    <row r="439587"/>
    <row r="439588"/>
    <row r="439589"/>
    <row r="439590"/>
    <row r="439591"/>
    <row r="439592"/>
    <row r="439593"/>
    <row r="439594"/>
    <row r="439595"/>
    <row r="439596"/>
    <row r="439597"/>
    <row r="439598"/>
    <row r="439599"/>
    <row r="439600"/>
    <row r="439601"/>
    <row r="439602"/>
    <row r="439603"/>
    <row r="439604"/>
    <row r="439605"/>
    <row r="439606"/>
    <row r="439607"/>
    <row r="439608"/>
    <row r="439609"/>
    <row r="439610"/>
    <row r="439611"/>
    <row r="439612"/>
    <row r="439613"/>
    <row r="439614"/>
    <row r="439615"/>
    <row r="439616"/>
    <row r="439617"/>
    <row r="439618"/>
    <row r="439619"/>
    <row r="439620"/>
    <row r="439621"/>
    <row r="439622"/>
    <row r="439623"/>
    <row r="439624"/>
    <row r="439625"/>
    <row r="439626"/>
    <row r="439627"/>
    <row r="439628"/>
    <row r="439629"/>
    <row r="439630"/>
    <row r="439631"/>
    <row r="439632"/>
    <row r="439633"/>
    <row r="439634"/>
    <row r="439635"/>
    <row r="439636"/>
    <row r="439637"/>
    <row r="439638"/>
    <row r="439639"/>
    <row r="439640"/>
    <row r="439641"/>
    <row r="439642"/>
    <row r="439643"/>
    <row r="439644"/>
    <row r="439645"/>
    <row r="439646"/>
    <row r="439647"/>
    <row r="439648"/>
    <row r="439649"/>
    <row r="439650"/>
    <row r="439651"/>
    <row r="439652"/>
    <row r="439653"/>
    <row r="439654"/>
    <row r="439655"/>
    <row r="439656"/>
    <row r="439657"/>
    <row r="439658"/>
    <row r="439659"/>
    <row r="439660"/>
    <row r="439661"/>
    <row r="439662"/>
    <row r="439663"/>
    <row r="439664"/>
    <row r="439665"/>
    <row r="439666"/>
    <row r="439667"/>
    <row r="439668"/>
    <row r="439669"/>
    <row r="439670"/>
    <row r="439671"/>
    <row r="439672"/>
    <row r="439673"/>
    <row r="439674"/>
    <row r="439675"/>
    <row r="439676"/>
    <row r="439677"/>
    <row r="439678"/>
    <row r="439679"/>
    <row r="439680"/>
    <row r="439681"/>
    <row r="439682"/>
    <row r="439683"/>
    <row r="439684"/>
    <row r="439685"/>
    <row r="439686"/>
    <row r="439687"/>
    <row r="439688"/>
    <row r="439689"/>
    <row r="439690"/>
    <row r="439691"/>
    <row r="439692"/>
    <row r="439693"/>
    <row r="439694"/>
    <row r="439695"/>
    <row r="439696"/>
    <row r="439697"/>
    <row r="439698"/>
    <row r="439699"/>
    <row r="439700"/>
    <row r="439701"/>
    <row r="439702"/>
    <row r="439703"/>
    <row r="439704"/>
    <row r="439705"/>
    <row r="439706"/>
    <row r="439707"/>
    <row r="439708"/>
    <row r="439709"/>
    <row r="439710"/>
    <row r="439711"/>
    <row r="439712"/>
    <row r="439713"/>
    <row r="439714"/>
    <row r="439715"/>
    <row r="439716"/>
    <row r="439717"/>
    <row r="439718"/>
    <row r="439719"/>
    <row r="439720"/>
    <row r="439721"/>
    <row r="439722"/>
    <row r="439723"/>
    <row r="439724"/>
    <row r="439725"/>
    <row r="439726"/>
    <row r="439727"/>
    <row r="439728"/>
    <row r="439729"/>
    <row r="439730"/>
    <row r="439731"/>
    <row r="439732"/>
    <row r="439733"/>
    <row r="439734"/>
    <row r="439735"/>
    <row r="439736"/>
    <row r="439737"/>
    <row r="439738"/>
    <row r="439739"/>
    <row r="439740"/>
    <row r="439741"/>
    <row r="439742"/>
    <row r="439743"/>
    <row r="439744"/>
    <row r="439745"/>
    <row r="439746"/>
    <row r="439747"/>
    <row r="439748"/>
    <row r="439749"/>
    <row r="439750"/>
    <row r="439751"/>
    <row r="439752"/>
    <row r="439753"/>
    <row r="439754"/>
    <row r="439755"/>
    <row r="439756"/>
    <row r="439757"/>
    <row r="439758"/>
    <row r="439759"/>
    <row r="439760"/>
    <row r="439761"/>
    <row r="439762"/>
    <row r="439763"/>
    <row r="439764"/>
    <row r="439765"/>
    <row r="439766"/>
    <row r="439767"/>
    <row r="439768"/>
    <row r="439769"/>
    <row r="439770"/>
    <row r="439771"/>
    <row r="439772"/>
    <row r="439773"/>
    <row r="439774"/>
    <row r="439775"/>
    <row r="439776"/>
    <row r="439777"/>
    <row r="439778"/>
    <row r="439779"/>
    <row r="439780"/>
    <row r="439781"/>
    <row r="439782"/>
    <row r="439783"/>
    <row r="439784"/>
    <row r="439785"/>
    <row r="439786"/>
    <row r="439787"/>
    <row r="439788"/>
    <row r="439789"/>
    <row r="439790"/>
    <row r="439791"/>
    <row r="439792"/>
    <row r="439793"/>
    <row r="439794"/>
    <row r="439795"/>
    <row r="439796"/>
    <row r="439797"/>
    <row r="439798"/>
    <row r="439799"/>
    <row r="439800"/>
    <row r="439801"/>
    <row r="439802"/>
    <row r="439803"/>
    <row r="439804"/>
    <row r="439805"/>
    <row r="439806"/>
    <row r="439807"/>
    <row r="439808"/>
    <row r="439809"/>
    <row r="439810"/>
    <row r="439811"/>
    <row r="439812"/>
    <row r="439813"/>
    <row r="439814"/>
    <row r="439815"/>
    <row r="439816"/>
    <row r="439817"/>
    <row r="439818"/>
    <row r="439819"/>
    <row r="439820"/>
    <row r="439821"/>
    <row r="439822"/>
    <row r="439823"/>
    <row r="439824"/>
    <row r="439825"/>
    <row r="439826"/>
    <row r="439827"/>
    <row r="439828"/>
    <row r="439829"/>
    <row r="439830"/>
    <row r="439831"/>
    <row r="439832"/>
    <row r="439833"/>
    <row r="439834"/>
    <row r="439835"/>
    <row r="439836"/>
    <row r="439837"/>
    <row r="439838"/>
    <row r="439839"/>
    <row r="439840"/>
    <row r="439841"/>
    <row r="439842"/>
    <row r="439843"/>
    <row r="439844"/>
    <row r="439845"/>
    <row r="439846"/>
    <row r="439847"/>
    <row r="439848"/>
    <row r="439849"/>
    <row r="439850"/>
    <row r="439851"/>
    <row r="439852"/>
    <row r="439853"/>
    <row r="439854"/>
    <row r="439855"/>
    <row r="439856"/>
    <row r="439857"/>
    <row r="439858"/>
    <row r="439859"/>
    <row r="439860"/>
    <row r="439861"/>
    <row r="439862"/>
    <row r="439863"/>
    <row r="439864"/>
    <row r="439865"/>
    <row r="439866"/>
    <row r="439867"/>
    <row r="439868"/>
    <row r="439869"/>
    <row r="439870"/>
    <row r="439871"/>
    <row r="439872"/>
    <row r="439873"/>
    <row r="439874"/>
    <row r="439875"/>
    <row r="439876"/>
    <row r="439877"/>
    <row r="439878"/>
    <row r="439879"/>
    <row r="439880"/>
    <row r="439881"/>
    <row r="439882"/>
    <row r="439883"/>
    <row r="439884"/>
    <row r="439885"/>
    <row r="439886"/>
    <row r="439887"/>
    <row r="439888"/>
    <row r="439889"/>
    <row r="439890"/>
    <row r="439891"/>
    <row r="439892"/>
    <row r="439893"/>
    <row r="439894"/>
    <row r="439895"/>
    <row r="439896"/>
    <row r="439897"/>
    <row r="439898"/>
    <row r="439899"/>
    <row r="439900"/>
    <row r="439901"/>
    <row r="439902"/>
    <row r="439903"/>
    <row r="439904"/>
    <row r="439905"/>
    <row r="439906"/>
    <row r="439907"/>
    <row r="439908"/>
    <row r="439909"/>
    <row r="439910"/>
    <row r="439911"/>
    <row r="439912"/>
    <row r="439913"/>
    <row r="439914"/>
    <row r="439915"/>
    <row r="439916"/>
    <row r="439917"/>
    <row r="439918"/>
    <row r="439919"/>
    <row r="439920"/>
    <row r="439921"/>
    <row r="439922"/>
    <row r="439923"/>
    <row r="439924"/>
    <row r="439925"/>
    <row r="439926"/>
    <row r="439927"/>
    <row r="439928"/>
    <row r="439929"/>
    <row r="439930"/>
    <row r="439931"/>
    <row r="439932"/>
    <row r="439933"/>
    <row r="439934"/>
    <row r="439935"/>
    <row r="439936"/>
    <row r="439937"/>
    <row r="439938"/>
    <row r="439939"/>
    <row r="439940"/>
    <row r="439941"/>
    <row r="439942"/>
    <row r="439943"/>
    <row r="439944"/>
    <row r="439945"/>
    <row r="439946"/>
    <row r="439947"/>
    <row r="439948"/>
    <row r="439949"/>
    <row r="439950"/>
    <row r="439951"/>
    <row r="439952"/>
    <row r="439953"/>
    <row r="439954"/>
    <row r="439955"/>
    <row r="439956"/>
    <row r="439957"/>
    <row r="439958"/>
    <row r="439959"/>
    <row r="439960"/>
    <row r="439961"/>
    <row r="439962"/>
    <row r="439963"/>
    <row r="439964"/>
    <row r="439965"/>
    <row r="439966"/>
    <row r="439967"/>
    <row r="439968"/>
    <row r="439969"/>
    <row r="439970"/>
    <row r="439971"/>
    <row r="439972"/>
    <row r="439973"/>
    <row r="439974"/>
    <row r="439975"/>
    <row r="439976"/>
    <row r="439977"/>
    <row r="439978"/>
    <row r="439979"/>
    <row r="439980"/>
    <row r="439981"/>
    <row r="439982"/>
    <row r="439983"/>
    <row r="439984"/>
    <row r="439985"/>
    <row r="439986"/>
    <row r="439987"/>
    <row r="439988"/>
    <row r="439989"/>
    <row r="439990"/>
    <row r="439991"/>
    <row r="439992"/>
    <row r="439993"/>
    <row r="439994"/>
    <row r="439995"/>
    <row r="439996"/>
    <row r="439997"/>
    <row r="439998"/>
    <row r="439999"/>
    <row r="440000"/>
    <row r="440001"/>
    <row r="440002"/>
    <row r="440003"/>
    <row r="440004"/>
    <row r="440005"/>
    <row r="440006"/>
    <row r="440007"/>
    <row r="440008"/>
    <row r="440009"/>
    <row r="440010"/>
    <row r="440011"/>
    <row r="440012"/>
    <row r="440013"/>
    <row r="440014"/>
    <row r="440015"/>
    <row r="440016"/>
    <row r="440017"/>
    <row r="440018"/>
    <row r="440019"/>
    <row r="440020"/>
    <row r="440021"/>
    <row r="440022"/>
    <row r="440023"/>
    <row r="440024"/>
    <row r="440025"/>
    <row r="440026"/>
    <row r="440027"/>
    <row r="440028"/>
    <row r="440029"/>
    <row r="440030"/>
    <row r="440031"/>
    <row r="440032"/>
    <row r="440033"/>
    <row r="440034"/>
    <row r="440035"/>
    <row r="440036"/>
    <row r="440037"/>
    <row r="440038"/>
    <row r="440039"/>
    <row r="440040"/>
    <row r="440041"/>
    <row r="440042"/>
    <row r="440043"/>
    <row r="440044"/>
    <row r="440045"/>
    <row r="440046"/>
    <row r="440047"/>
    <row r="440048"/>
    <row r="440049"/>
    <row r="440050"/>
    <row r="440051"/>
    <row r="440052"/>
    <row r="440053"/>
    <row r="440054"/>
    <row r="440055"/>
    <row r="440056"/>
    <row r="440057"/>
    <row r="440058"/>
    <row r="440059"/>
    <row r="440060"/>
    <row r="440061"/>
    <row r="440062"/>
    <row r="440063"/>
    <row r="440064"/>
    <row r="440065"/>
    <row r="440066"/>
    <row r="440067"/>
    <row r="440068"/>
    <row r="440069"/>
    <row r="440070"/>
    <row r="440071"/>
    <row r="440072"/>
    <row r="440073"/>
    <row r="440074"/>
    <row r="440075"/>
    <row r="440076"/>
    <row r="440077"/>
    <row r="440078"/>
    <row r="440079"/>
    <row r="440080"/>
    <row r="440081"/>
    <row r="440082"/>
    <row r="440083"/>
    <row r="440084"/>
    <row r="440085"/>
    <row r="440086"/>
    <row r="440087"/>
    <row r="440088"/>
    <row r="440089"/>
    <row r="440090"/>
    <row r="440091"/>
    <row r="440092"/>
    <row r="440093"/>
    <row r="440094"/>
    <row r="440095"/>
    <row r="440096"/>
    <row r="440097"/>
    <row r="440098"/>
    <row r="440099"/>
    <row r="440100"/>
    <row r="440101"/>
    <row r="440102"/>
    <row r="440103"/>
    <row r="440104"/>
    <row r="440105"/>
    <row r="440106"/>
    <row r="440107"/>
    <row r="440108"/>
    <row r="440109"/>
    <row r="440110"/>
    <row r="440111"/>
    <row r="440112"/>
    <row r="440113"/>
    <row r="440114"/>
    <row r="440115"/>
    <row r="440116"/>
    <row r="440117"/>
    <row r="440118"/>
    <row r="440119"/>
    <row r="440120"/>
    <row r="440121"/>
    <row r="440122"/>
    <row r="440123"/>
    <row r="440124"/>
    <row r="440125"/>
    <row r="440126"/>
    <row r="440127"/>
    <row r="440128"/>
    <row r="440129"/>
    <row r="440130"/>
    <row r="440131"/>
    <row r="440132"/>
    <row r="440133"/>
    <row r="440134"/>
    <row r="440135"/>
    <row r="440136"/>
    <row r="440137"/>
    <row r="440138"/>
    <row r="440139"/>
    <row r="440140"/>
    <row r="440141"/>
    <row r="440142"/>
    <row r="440143"/>
    <row r="440144"/>
    <row r="440145"/>
    <row r="440146"/>
    <row r="440147"/>
    <row r="440148"/>
    <row r="440149"/>
    <row r="440150"/>
    <row r="440151"/>
    <row r="440152"/>
    <row r="440153"/>
    <row r="440154"/>
    <row r="440155"/>
    <row r="440156"/>
    <row r="440157"/>
    <row r="440158"/>
    <row r="440159"/>
    <row r="440160"/>
    <row r="440161"/>
    <row r="440162"/>
    <row r="440163"/>
    <row r="440164"/>
    <row r="440165"/>
    <row r="440166"/>
    <row r="440167"/>
    <row r="440168"/>
    <row r="440169"/>
    <row r="440170"/>
    <row r="440171"/>
    <row r="440172"/>
    <row r="440173"/>
    <row r="440174"/>
    <row r="440175"/>
    <row r="440176"/>
    <row r="440177"/>
    <row r="440178"/>
    <row r="440179"/>
    <row r="440180"/>
    <row r="440181"/>
    <row r="440182"/>
    <row r="440183"/>
    <row r="440184"/>
    <row r="440185"/>
    <row r="440186"/>
    <row r="440187"/>
    <row r="440188"/>
    <row r="440189"/>
    <row r="440190"/>
    <row r="440191"/>
    <row r="440192"/>
    <row r="440193"/>
    <row r="440194"/>
    <row r="440195"/>
    <row r="440196"/>
    <row r="440197"/>
    <row r="440198"/>
    <row r="440199"/>
    <row r="440200"/>
    <row r="440201"/>
    <row r="440202"/>
    <row r="440203"/>
    <row r="440204"/>
    <row r="440205"/>
    <row r="440206"/>
    <row r="440207"/>
    <row r="440208"/>
    <row r="440209"/>
    <row r="440210"/>
    <row r="440211"/>
    <row r="440212"/>
    <row r="440213"/>
    <row r="440214"/>
    <row r="440215"/>
    <row r="440216"/>
    <row r="440217"/>
    <row r="440218"/>
    <row r="440219"/>
    <row r="440220"/>
    <row r="440221"/>
    <row r="440222"/>
    <row r="440223"/>
    <row r="440224"/>
    <row r="440225"/>
    <row r="440226"/>
    <row r="440227"/>
    <row r="440228"/>
    <row r="440229"/>
    <row r="440230"/>
    <row r="440231"/>
    <row r="440232"/>
    <row r="440233"/>
    <row r="440234"/>
    <row r="440235"/>
    <row r="440236"/>
    <row r="440237"/>
    <row r="440238"/>
    <row r="440239"/>
    <row r="440240"/>
    <row r="440241"/>
    <row r="440242"/>
    <row r="440243"/>
    <row r="440244"/>
    <row r="440245"/>
    <row r="440246"/>
    <row r="440247"/>
    <row r="440248"/>
    <row r="440249"/>
    <row r="440250"/>
    <row r="440251"/>
    <row r="440252"/>
    <row r="440253"/>
    <row r="440254"/>
    <row r="440255"/>
    <row r="440256"/>
    <row r="440257"/>
    <row r="440258"/>
    <row r="440259"/>
    <row r="440260"/>
    <row r="440261"/>
    <row r="440262"/>
    <row r="440263"/>
    <row r="440264"/>
    <row r="440265"/>
    <row r="440266"/>
    <row r="440267"/>
    <row r="440268"/>
    <row r="440269"/>
    <row r="440270"/>
    <row r="440271"/>
    <row r="440272"/>
    <row r="440273"/>
    <row r="440274"/>
    <row r="440275"/>
    <row r="440276"/>
    <row r="440277"/>
    <row r="440278"/>
    <row r="440279"/>
    <row r="440280"/>
    <row r="440281"/>
    <row r="440282"/>
    <row r="440283"/>
    <row r="440284"/>
    <row r="440285"/>
    <row r="440286"/>
    <row r="440287"/>
    <row r="440288"/>
    <row r="440289"/>
    <row r="440290"/>
    <row r="440291"/>
    <row r="440292"/>
    <row r="440293"/>
    <row r="440294"/>
    <row r="440295"/>
    <row r="440296"/>
    <row r="440297"/>
    <row r="440298"/>
    <row r="440299"/>
    <row r="440300"/>
    <row r="440301"/>
    <row r="440302"/>
    <row r="440303"/>
    <row r="440304"/>
    <row r="440305"/>
    <row r="440306"/>
    <row r="440307"/>
    <row r="440308"/>
    <row r="440309"/>
    <row r="440310"/>
    <row r="440311"/>
    <row r="440312"/>
    <row r="440313"/>
    <row r="440314"/>
    <row r="440315"/>
    <row r="440316"/>
    <row r="440317"/>
    <row r="440318"/>
    <row r="440319"/>
    <row r="440320"/>
    <row r="440321"/>
    <row r="440322"/>
    <row r="440323"/>
    <row r="440324"/>
    <row r="440325"/>
    <row r="440326"/>
    <row r="440327"/>
    <row r="440328"/>
    <row r="440329"/>
    <row r="440330"/>
    <row r="440331"/>
    <row r="440332"/>
    <row r="440333"/>
    <row r="440334"/>
    <row r="440335"/>
    <row r="440336"/>
    <row r="440337"/>
    <row r="440338"/>
    <row r="440339"/>
    <row r="440340"/>
    <row r="440341"/>
    <row r="440342"/>
    <row r="440343"/>
    <row r="440344"/>
    <row r="440345"/>
    <row r="440346"/>
    <row r="440347"/>
    <row r="440348"/>
    <row r="440349"/>
    <row r="440350"/>
    <row r="440351"/>
    <row r="440352"/>
    <row r="440353"/>
    <row r="440354"/>
    <row r="440355"/>
    <row r="440356"/>
    <row r="440357"/>
    <row r="440358"/>
    <row r="440359"/>
    <row r="440360"/>
    <row r="440361"/>
    <row r="440362"/>
    <row r="440363"/>
    <row r="440364"/>
    <row r="440365"/>
    <row r="440366"/>
    <row r="440367"/>
    <row r="440368"/>
    <row r="440369"/>
    <row r="440370"/>
    <row r="440371"/>
    <row r="440372"/>
    <row r="440373"/>
    <row r="440374"/>
    <row r="440375"/>
    <row r="440376"/>
    <row r="440377"/>
    <row r="440378"/>
    <row r="440379"/>
    <row r="440380"/>
    <row r="440381"/>
    <row r="440382"/>
    <row r="440383"/>
    <row r="440384"/>
    <row r="440385"/>
    <row r="440386"/>
    <row r="440387"/>
    <row r="440388"/>
    <row r="440389"/>
    <row r="440390"/>
    <row r="440391"/>
    <row r="440392"/>
    <row r="440393"/>
    <row r="440394"/>
    <row r="440395"/>
    <row r="440396"/>
    <row r="440397"/>
    <row r="440398"/>
    <row r="440399"/>
    <row r="440400"/>
    <row r="440401"/>
    <row r="440402"/>
    <row r="440403"/>
    <row r="440404"/>
    <row r="440405"/>
    <row r="440406"/>
    <row r="440407"/>
    <row r="440408"/>
    <row r="440409"/>
    <row r="440410"/>
    <row r="440411"/>
    <row r="440412"/>
    <row r="440413"/>
    <row r="440414"/>
    <row r="440415"/>
    <row r="440416"/>
    <row r="440417"/>
    <row r="440418"/>
    <row r="440419"/>
    <row r="440420"/>
    <row r="440421"/>
    <row r="440422"/>
    <row r="440423"/>
    <row r="440424"/>
    <row r="440425"/>
    <row r="440426"/>
    <row r="440427"/>
    <row r="440428"/>
    <row r="440429"/>
    <row r="440430"/>
    <row r="440431"/>
    <row r="440432"/>
    <row r="440433"/>
    <row r="440434"/>
    <row r="440435"/>
    <row r="440436"/>
    <row r="440437"/>
    <row r="440438"/>
    <row r="440439"/>
    <row r="440440"/>
    <row r="440441"/>
    <row r="440442"/>
    <row r="440443"/>
    <row r="440444"/>
    <row r="440445"/>
    <row r="440446"/>
    <row r="440447"/>
    <row r="440448"/>
    <row r="440449"/>
    <row r="440450"/>
    <row r="440451"/>
    <row r="440452"/>
    <row r="440453"/>
    <row r="440454"/>
    <row r="440455"/>
    <row r="440456"/>
    <row r="440457"/>
    <row r="440458"/>
    <row r="440459"/>
    <row r="440460"/>
    <row r="440461"/>
    <row r="440462"/>
    <row r="440463"/>
    <row r="440464"/>
    <row r="440465"/>
    <row r="440466"/>
    <row r="440467"/>
    <row r="440468"/>
    <row r="440469"/>
    <row r="440470"/>
    <row r="440471"/>
    <row r="440472"/>
    <row r="440473"/>
    <row r="440474"/>
    <row r="440475"/>
    <row r="440476"/>
    <row r="440477"/>
    <row r="440478"/>
    <row r="440479"/>
    <row r="440480"/>
    <row r="440481"/>
    <row r="440482"/>
    <row r="440483"/>
    <row r="440484"/>
    <row r="440485"/>
    <row r="440486"/>
    <row r="440487"/>
    <row r="440488"/>
    <row r="440489"/>
    <row r="440490"/>
    <row r="440491"/>
    <row r="440492"/>
    <row r="440493"/>
    <row r="440494"/>
    <row r="440495"/>
    <row r="440496"/>
    <row r="440497"/>
    <row r="440498"/>
    <row r="440499"/>
    <row r="440500"/>
    <row r="440501"/>
    <row r="440502"/>
    <row r="440503"/>
    <row r="440504"/>
    <row r="440505"/>
    <row r="440506"/>
    <row r="440507"/>
    <row r="440508"/>
    <row r="440509"/>
    <row r="440510"/>
    <row r="440511"/>
    <row r="440512"/>
    <row r="440513"/>
    <row r="440514"/>
    <row r="440515"/>
    <row r="440516"/>
    <row r="440517"/>
    <row r="440518"/>
    <row r="440519"/>
    <row r="440520"/>
    <row r="440521"/>
    <row r="440522"/>
    <row r="440523"/>
    <row r="440524"/>
    <row r="440525"/>
    <row r="440526"/>
    <row r="440527"/>
    <row r="440528"/>
    <row r="440529"/>
    <row r="440530"/>
    <row r="440531"/>
    <row r="440532"/>
    <row r="440533"/>
    <row r="440534"/>
    <row r="440535"/>
    <row r="440536"/>
    <row r="440537"/>
    <row r="440538"/>
    <row r="440539"/>
    <row r="440540"/>
    <row r="440541"/>
    <row r="440542"/>
    <row r="440543"/>
    <row r="440544"/>
    <row r="440545"/>
    <row r="440546"/>
    <row r="440547"/>
    <row r="440548"/>
    <row r="440549"/>
    <row r="440550"/>
    <row r="440551"/>
    <row r="440552"/>
    <row r="440553"/>
    <row r="440554"/>
    <row r="440555"/>
    <row r="440556"/>
    <row r="440557"/>
    <row r="440558"/>
    <row r="440559"/>
    <row r="440560"/>
    <row r="440561"/>
    <row r="440562"/>
    <row r="440563"/>
    <row r="440564"/>
    <row r="440565"/>
    <row r="440566"/>
    <row r="440567"/>
    <row r="440568"/>
    <row r="440569"/>
    <row r="440570"/>
    <row r="440571"/>
    <row r="440572"/>
    <row r="440573"/>
    <row r="440574"/>
    <row r="440575"/>
    <row r="440576"/>
    <row r="440577"/>
    <row r="440578"/>
    <row r="440579"/>
    <row r="440580"/>
    <row r="440581"/>
    <row r="440582"/>
    <row r="440583"/>
    <row r="440584"/>
    <row r="440585"/>
    <row r="440586"/>
    <row r="440587"/>
    <row r="440588"/>
    <row r="440589"/>
    <row r="440590"/>
    <row r="440591"/>
    <row r="440592"/>
    <row r="440593"/>
    <row r="440594"/>
    <row r="440595"/>
    <row r="440596"/>
    <row r="440597"/>
    <row r="440598"/>
    <row r="440599"/>
    <row r="440600"/>
    <row r="440601"/>
    <row r="440602"/>
    <row r="440603"/>
    <row r="440604"/>
    <row r="440605"/>
    <row r="440606"/>
    <row r="440607"/>
    <row r="440608"/>
    <row r="440609"/>
    <row r="440610"/>
    <row r="440611"/>
    <row r="440612"/>
    <row r="440613"/>
    <row r="440614"/>
    <row r="440615"/>
    <row r="440616"/>
    <row r="440617"/>
    <row r="440618"/>
    <row r="440619"/>
    <row r="440620"/>
    <row r="440621"/>
    <row r="440622"/>
    <row r="440623"/>
    <row r="440624"/>
    <row r="440625"/>
    <row r="440626"/>
    <row r="440627"/>
    <row r="440628"/>
    <row r="440629"/>
    <row r="440630"/>
    <row r="440631"/>
    <row r="440632"/>
    <row r="440633"/>
    <row r="440634"/>
    <row r="440635"/>
    <row r="440636"/>
    <row r="440637"/>
    <row r="440638"/>
    <row r="440639"/>
    <row r="440640"/>
    <row r="440641"/>
    <row r="440642"/>
    <row r="440643"/>
    <row r="440644"/>
    <row r="440645"/>
    <row r="440646"/>
    <row r="440647"/>
    <row r="440648"/>
    <row r="440649"/>
    <row r="440650"/>
    <row r="440651"/>
    <row r="440652"/>
    <row r="440653"/>
    <row r="440654"/>
    <row r="440655"/>
    <row r="440656"/>
    <row r="440657"/>
    <row r="440658"/>
    <row r="440659"/>
    <row r="440660"/>
    <row r="440661"/>
    <row r="440662"/>
    <row r="440663"/>
    <row r="440664"/>
    <row r="440665"/>
    <row r="440666"/>
    <row r="440667"/>
    <row r="440668"/>
    <row r="440669"/>
    <row r="440670"/>
    <row r="440671"/>
    <row r="440672"/>
    <row r="440673"/>
    <row r="440674"/>
    <row r="440675"/>
    <row r="440676"/>
    <row r="440677"/>
    <row r="440678"/>
    <row r="440679"/>
    <row r="440680"/>
    <row r="440681"/>
    <row r="440682"/>
    <row r="440683"/>
    <row r="440684"/>
    <row r="440685"/>
    <row r="440686"/>
    <row r="440687"/>
    <row r="440688"/>
    <row r="440689"/>
    <row r="440690"/>
    <row r="440691"/>
    <row r="440692"/>
    <row r="440693"/>
    <row r="440694"/>
    <row r="440695"/>
    <row r="440696"/>
    <row r="440697"/>
    <row r="440698"/>
    <row r="440699"/>
    <row r="440700"/>
    <row r="440701"/>
    <row r="440702"/>
    <row r="440703"/>
    <row r="440704"/>
    <row r="440705"/>
    <row r="440706"/>
    <row r="440707"/>
    <row r="440708"/>
    <row r="440709"/>
    <row r="440710"/>
    <row r="440711"/>
    <row r="440712"/>
    <row r="440713"/>
    <row r="440714"/>
    <row r="440715"/>
    <row r="440716"/>
    <row r="440717"/>
    <row r="440718"/>
    <row r="440719"/>
    <row r="440720"/>
    <row r="440721"/>
    <row r="440722"/>
    <row r="440723"/>
    <row r="440724"/>
    <row r="440725"/>
    <row r="440726"/>
    <row r="440727"/>
    <row r="440728"/>
    <row r="440729"/>
    <row r="440730"/>
    <row r="440731"/>
    <row r="440732"/>
    <row r="440733"/>
    <row r="440734"/>
    <row r="440735"/>
    <row r="440736"/>
    <row r="440737"/>
    <row r="440738"/>
    <row r="440739"/>
    <row r="440740"/>
    <row r="440741"/>
    <row r="440742"/>
    <row r="440743"/>
    <row r="440744"/>
    <row r="440745"/>
    <row r="440746"/>
    <row r="440747"/>
    <row r="440748"/>
    <row r="440749"/>
    <row r="440750"/>
    <row r="440751"/>
    <row r="440752"/>
    <row r="440753"/>
    <row r="440754"/>
    <row r="440755"/>
    <row r="440756"/>
    <row r="440757"/>
    <row r="440758"/>
    <row r="440759"/>
    <row r="440760"/>
    <row r="440761"/>
    <row r="440762"/>
    <row r="440763"/>
    <row r="440764"/>
    <row r="440765"/>
    <row r="440766"/>
    <row r="440767"/>
    <row r="440768"/>
    <row r="440769"/>
    <row r="440770"/>
    <row r="440771"/>
    <row r="440772"/>
    <row r="440773"/>
    <row r="440774"/>
    <row r="440775"/>
    <row r="440776"/>
    <row r="440777"/>
    <row r="440778"/>
    <row r="440779"/>
    <row r="440780"/>
    <row r="440781"/>
    <row r="440782"/>
    <row r="440783"/>
    <row r="440784"/>
    <row r="440785"/>
    <row r="440786"/>
    <row r="440787"/>
    <row r="440788"/>
    <row r="440789"/>
    <row r="440790"/>
    <row r="440791"/>
    <row r="440792"/>
    <row r="440793"/>
    <row r="440794"/>
    <row r="440795"/>
    <row r="440796"/>
    <row r="440797"/>
    <row r="440798"/>
    <row r="440799"/>
    <row r="440800"/>
    <row r="440801"/>
    <row r="440802"/>
    <row r="440803"/>
    <row r="440804"/>
    <row r="440805"/>
    <row r="440806"/>
    <row r="440807"/>
    <row r="440808"/>
    <row r="440809"/>
    <row r="440810"/>
    <row r="440811"/>
    <row r="440812"/>
    <row r="440813"/>
    <row r="440814"/>
    <row r="440815"/>
    <row r="440816"/>
    <row r="440817"/>
    <row r="440818"/>
    <row r="440819"/>
    <row r="440820"/>
    <row r="440821"/>
    <row r="440822"/>
    <row r="440823"/>
    <row r="440824"/>
    <row r="440825"/>
    <row r="440826"/>
    <row r="440827"/>
    <row r="440828"/>
    <row r="440829"/>
    <row r="440830"/>
    <row r="440831"/>
    <row r="440832"/>
    <row r="440833"/>
    <row r="440834"/>
    <row r="440835"/>
    <row r="440836"/>
    <row r="440837"/>
    <row r="440838"/>
    <row r="440839"/>
    <row r="440840"/>
    <row r="440841"/>
    <row r="440842"/>
    <row r="440843"/>
    <row r="440844"/>
    <row r="440845"/>
    <row r="440846"/>
    <row r="440847"/>
    <row r="440848"/>
    <row r="440849"/>
    <row r="440850"/>
    <row r="440851"/>
    <row r="440852"/>
    <row r="440853"/>
    <row r="440854"/>
    <row r="440855"/>
    <row r="440856"/>
    <row r="440857"/>
    <row r="440858"/>
    <row r="440859"/>
    <row r="440860"/>
    <row r="440861"/>
    <row r="440862"/>
    <row r="440863"/>
    <row r="440864"/>
    <row r="440865"/>
    <row r="440866"/>
    <row r="440867"/>
    <row r="440868"/>
    <row r="440869"/>
    <row r="440870"/>
    <row r="440871"/>
    <row r="440872"/>
    <row r="440873"/>
    <row r="440874"/>
    <row r="440875"/>
    <row r="440876"/>
    <row r="440877"/>
    <row r="440878"/>
    <row r="440879"/>
    <row r="440880"/>
    <row r="440881"/>
    <row r="440882"/>
    <row r="440883"/>
    <row r="440884"/>
    <row r="440885"/>
    <row r="440886"/>
    <row r="440887"/>
    <row r="440888"/>
    <row r="440889"/>
    <row r="440890"/>
    <row r="440891"/>
    <row r="440892"/>
    <row r="440893"/>
    <row r="440894"/>
    <row r="440895"/>
    <row r="440896"/>
    <row r="440897"/>
    <row r="440898"/>
    <row r="440899"/>
    <row r="440900"/>
    <row r="440901"/>
    <row r="440902"/>
    <row r="440903"/>
    <row r="440904"/>
    <row r="440905"/>
    <row r="440906"/>
    <row r="440907"/>
    <row r="440908"/>
    <row r="440909"/>
    <row r="440910"/>
    <row r="440911"/>
    <row r="440912"/>
    <row r="440913"/>
    <row r="440914"/>
    <row r="440915"/>
    <row r="440916"/>
    <row r="440917"/>
    <row r="440918"/>
    <row r="440919"/>
    <row r="440920"/>
    <row r="440921"/>
    <row r="440922"/>
    <row r="440923"/>
    <row r="440924"/>
    <row r="440925"/>
    <row r="440926"/>
    <row r="440927"/>
    <row r="440928"/>
    <row r="440929"/>
    <row r="440930"/>
    <row r="440931"/>
    <row r="440932"/>
    <row r="440933"/>
    <row r="440934"/>
    <row r="440935"/>
    <row r="440936"/>
    <row r="440937"/>
    <row r="440938"/>
    <row r="440939"/>
    <row r="440940"/>
    <row r="440941"/>
    <row r="440942"/>
    <row r="440943"/>
    <row r="440944"/>
    <row r="440945"/>
    <row r="440946"/>
    <row r="440947"/>
    <row r="440948"/>
    <row r="440949"/>
    <row r="440950"/>
    <row r="440951"/>
    <row r="440952"/>
    <row r="440953"/>
    <row r="440954"/>
    <row r="440955"/>
    <row r="440956"/>
    <row r="440957"/>
    <row r="440958"/>
    <row r="440959"/>
    <row r="440960"/>
    <row r="440961"/>
    <row r="440962"/>
    <row r="440963"/>
    <row r="440964"/>
    <row r="440965"/>
    <row r="440966"/>
    <row r="440967"/>
    <row r="440968"/>
    <row r="440969"/>
    <row r="440970"/>
    <row r="440971"/>
    <row r="440972"/>
    <row r="440973"/>
    <row r="440974"/>
    <row r="440975"/>
    <row r="440976"/>
    <row r="440977"/>
    <row r="440978"/>
    <row r="440979"/>
    <row r="440980"/>
    <row r="440981"/>
    <row r="440982"/>
    <row r="440983"/>
    <row r="440984"/>
    <row r="440985"/>
    <row r="440986"/>
    <row r="440987"/>
    <row r="440988"/>
    <row r="440989"/>
    <row r="440990"/>
    <row r="440991"/>
    <row r="440992"/>
    <row r="440993"/>
    <row r="440994"/>
    <row r="440995"/>
    <row r="440996"/>
    <row r="440997"/>
    <row r="440998"/>
    <row r="440999"/>
    <row r="441000"/>
    <row r="441001"/>
    <row r="441002"/>
    <row r="441003"/>
    <row r="441004"/>
    <row r="441005"/>
    <row r="441006"/>
    <row r="441007"/>
    <row r="441008"/>
    <row r="441009"/>
    <row r="441010"/>
    <row r="441011"/>
    <row r="441012"/>
    <row r="441013"/>
    <row r="441014"/>
    <row r="441015"/>
    <row r="441016"/>
    <row r="441017"/>
    <row r="441018"/>
    <row r="441019"/>
    <row r="441020"/>
    <row r="441021"/>
    <row r="441022"/>
    <row r="441023"/>
    <row r="441024"/>
    <row r="441025"/>
    <row r="441026"/>
    <row r="441027"/>
    <row r="441028"/>
    <row r="441029"/>
    <row r="441030"/>
    <row r="441031"/>
    <row r="441032"/>
    <row r="441033"/>
    <row r="441034"/>
    <row r="441035"/>
    <row r="441036"/>
    <row r="441037"/>
    <row r="441038"/>
    <row r="441039"/>
    <row r="441040"/>
    <row r="441041"/>
    <row r="441042"/>
    <row r="441043"/>
    <row r="441044"/>
    <row r="441045"/>
    <row r="441046"/>
    <row r="441047"/>
    <row r="441048"/>
    <row r="441049"/>
    <row r="441050"/>
    <row r="441051"/>
    <row r="441052"/>
    <row r="441053"/>
    <row r="441054"/>
    <row r="441055"/>
    <row r="441056"/>
    <row r="441057"/>
    <row r="441058"/>
    <row r="441059"/>
    <row r="441060"/>
    <row r="441061"/>
    <row r="441062"/>
    <row r="441063"/>
    <row r="441064"/>
    <row r="441065"/>
    <row r="441066"/>
    <row r="441067"/>
    <row r="441068"/>
    <row r="441069"/>
    <row r="441070"/>
    <row r="441071"/>
    <row r="441072"/>
    <row r="441073"/>
    <row r="441074"/>
    <row r="441075"/>
    <row r="441076"/>
    <row r="441077"/>
    <row r="441078"/>
    <row r="441079"/>
    <row r="441080"/>
    <row r="441081"/>
    <row r="441082"/>
    <row r="441083"/>
    <row r="441084"/>
    <row r="441085"/>
    <row r="441086"/>
    <row r="441087"/>
    <row r="441088"/>
    <row r="441089"/>
    <row r="441090"/>
    <row r="441091"/>
    <row r="441092"/>
    <row r="441093"/>
    <row r="441094"/>
    <row r="441095"/>
    <row r="441096"/>
    <row r="441097"/>
    <row r="441098"/>
    <row r="441099"/>
    <row r="441100"/>
    <row r="441101"/>
    <row r="441102"/>
    <row r="441103"/>
    <row r="441104"/>
    <row r="441105"/>
    <row r="441106"/>
    <row r="441107"/>
    <row r="441108"/>
    <row r="441109"/>
    <row r="441110"/>
    <row r="441111"/>
    <row r="441112"/>
    <row r="441113"/>
    <row r="441114"/>
    <row r="441115"/>
    <row r="441116"/>
    <row r="441117"/>
    <row r="441118"/>
    <row r="441119"/>
    <row r="441120"/>
    <row r="441121"/>
    <row r="441122"/>
    <row r="441123"/>
    <row r="441124"/>
    <row r="441125"/>
    <row r="441126"/>
    <row r="441127"/>
    <row r="441128"/>
    <row r="441129"/>
    <row r="441130"/>
    <row r="441131"/>
    <row r="441132"/>
    <row r="441133"/>
    <row r="441134"/>
    <row r="441135"/>
    <row r="441136"/>
    <row r="441137"/>
    <row r="441138"/>
    <row r="441139"/>
    <row r="441140"/>
    <row r="441141"/>
    <row r="441142"/>
    <row r="441143"/>
    <row r="441144"/>
    <row r="441145"/>
    <row r="441146"/>
    <row r="441147"/>
    <row r="441148"/>
    <row r="441149"/>
    <row r="441150"/>
    <row r="441151"/>
    <row r="441152"/>
    <row r="441153"/>
    <row r="441154"/>
    <row r="441155"/>
    <row r="441156"/>
    <row r="441157"/>
    <row r="441158"/>
    <row r="441159"/>
    <row r="441160"/>
    <row r="441161"/>
    <row r="441162"/>
    <row r="441163"/>
    <row r="441164"/>
    <row r="441165"/>
    <row r="441166"/>
    <row r="441167"/>
    <row r="441168"/>
    <row r="441169"/>
    <row r="441170"/>
    <row r="441171"/>
    <row r="441172"/>
    <row r="441173"/>
    <row r="441174"/>
    <row r="441175"/>
    <row r="441176"/>
    <row r="441177"/>
    <row r="441178"/>
    <row r="441179"/>
    <row r="441180"/>
    <row r="441181"/>
    <row r="441182"/>
    <row r="441183"/>
    <row r="441184"/>
    <row r="441185"/>
    <row r="441186"/>
    <row r="441187"/>
    <row r="441188"/>
    <row r="441189"/>
    <row r="441190"/>
    <row r="441191"/>
    <row r="441192"/>
    <row r="441193"/>
    <row r="441194"/>
    <row r="441195"/>
    <row r="441196"/>
    <row r="441197"/>
    <row r="441198"/>
    <row r="441199"/>
    <row r="441200"/>
    <row r="441201"/>
    <row r="441202"/>
    <row r="441203"/>
    <row r="441204"/>
    <row r="441205"/>
    <row r="441206"/>
    <row r="441207"/>
    <row r="441208"/>
    <row r="441209"/>
    <row r="441210"/>
    <row r="441211"/>
    <row r="441212"/>
    <row r="441213"/>
    <row r="441214"/>
    <row r="441215"/>
    <row r="441216"/>
    <row r="441217"/>
    <row r="441218"/>
    <row r="441219"/>
    <row r="441220"/>
    <row r="441221"/>
    <row r="441222"/>
    <row r="441223"/>
    <row r="441224"/>
    <row r="441225"/>
    <row r="441226"/>
    <row r="441227"/>
    <row r="441228"/>
    <row r="441229"/>
    <row r="441230"/>
    <row r="441231"/>
    <row r="441232"/>
    <row r="441233"/>
    <row r="441234"/>
    <row r="441235"/>
    <row r="441236"/>
    <row r="441237"/>
    <row r="441238"/>
    <row r="441239"/>
    <row r="441240"/>
    <row r="441241"/>
    <row r="441242"/>
    <row r="441243"/>
    <row r="441244"/>
    <row r="441245"/>
    <row r="441246"/>
    <row r="441247"/>
    <row r="441248"/>
    <row r="441249"/>
    <row r="441250"/>
    <row r="441251"/>
    <row r="441252"/>
    <row r="441253"/>
    <row r="441254"/>
    <row r="441255"/>
    <row r="441256"/>
    <row r="441257"/>
    <row r="441258"/>
    <row r="441259"/>
    <row r="441260"/>
    <row r="441261"/>
    <row r="441262"/>
    <row r="441263"/>
    <row r="441264"/>
    <row r="441265"/>
    <row r="441266"/>
    <row r="441267"/>
    <row r="441268"/>
    <row r="441269"/>
    <row r="441270"/>
    <row r="441271"/>
    <row r="441272"/>
    <row r="441273"/>
    <row r="441274"/>
    <row r="441275"/>
    <row r="441276"/>
    <row r="441277"/>
    <row r="441278"/>
    <row r="441279"/>
    <row r="441280"/>
    <row r="441281"/>
    <row r="441282"/>
    <row r="441283"/>
    <row r="441284"/>
    <row r="441285"/>
    <row r="441286"/>
    <row r="441287"/>
    <row r="441288"/>
    <row r="441289"/>
    <row r="441290"/>
    <row r="441291"/>
    <row r="441292"/>
    <row r="441293"/>
    <row r="441294"/>
    <row r="441295"/>
    <row r="441296"/>
    <row r="441297"/>
    <row r="441298"/>
    <row r="441299"/>
    <row r="441300"/>
    <row r="441301"/>
    <row r="441302"/>
    <row r="441303"/>
    <row r="441304"/>
    <row r="441305"/>
    <row r="441306"/>
    <row r="441307"/>
    <row r="441308"/>
    <row r="441309"/>
    <row r="441310"/>
    <row r="441311"/>
    <row r="441312"/>
    <row r="441313"/>
    <row r="441314"/>
    <row r="441315"/>
    <row r="441316"/>
    <row r="441317"/>
    <row r="441318"/>
    <row r="441319"/>
    <row r="441320"/>
    <row r="441321"/>
    <row r="441322"/>
    <row r="441323"/>
    <row r="441324"/>
    <row r="441325"/>
    <row r="441326"/>
    <row r="441327"/>
    <row r="441328"/>
    <row r="441329"/>
    <row r="441330"/>
    <row r="441331"/>
    <row r="441332"/>
    <row r="441333"/>
    <row r="441334"/>
    <row r="441335"/>
    <row r="441336"/>
    <row r="441337"/>
    <row r="441338"/>
    <row r="441339"/>
    <row r="441340"/>
    <row r="441341"/>
    <row r="441342"/>
    <row r="441343"/>
    <row r="441344"/>
    <row r="441345"/>
    <row r="441346"/>
    <row r="441347"/>
    <row r="441348"/>
    <row r="441349"/>
    <row r="441350"/>
    <row r="441351"/>
    <row r="441352"/>
    <row r="441353"/>
    <row r="441354"/>
    <row r="441355"/>
    <row r="441356"/>
    <row r="441357"/>
    <row r="441358"/>
    <row r="441359"/>
    <row r="441360"/>
    <row r="441361"/>
    <row r="441362"/>
    <row r="441363"/>
    <row r="441364"/>
    <row r="441365"/>
    <row r="441366"/>
    <row r="441367"/>
    <row r="441368"/>
    <row r="441369"/>
    <row r="441370"/>
    <row r="441371"/>
    <row r="441372"/>
    <row r="441373"/>
    <row r="441374"/>
    <row r="441375"/>
    <row r="441376"/>
    <row r="441377"/>
    <row r="441378"/>
    <row r="441379"/>
    <row r="441380"/>
    <row r="441381"/>
    <row r="441382"/>
    <row r="441383"/>
    <row r="441384"/>
    <row r="441385"/>
    <row r="441386"/>
    <row r="441387"/>
    <row r="441388"/>
    <row r="441389"/>
    <row r="441390"/>
    <row r="441391"/>
    <row r="441392"/>
    <row r="441393"/>
    <row r="441394"/>
    <row r="441395"/>
    <row r="441396"/>
    <row r="441397"/>
    <row r="441398"/>
    <row r="441399"/>
    <row r="441400"/>
    <row r="441401"/>
    <row r="441402"/>
    <row r="441403"/>
    <row r="441404"/>
    <row r="441405"/>
    <row r="441406"/>
    <row r="441407"/>
    <row r="441408"/>
    <row r="441409"/>
    <row r="441410"/>
    <row r="441411"/>
    <row r="441412"/>
    <row r="441413"/>
    <row r="441414"/>
    <row r="441415"/>
    <row r="441416"/>
    <row r="441417"/>
    <row r="441418"/>
    <row r="441419"/>
    <row r="441420"/>
    <row r="441421"/>
    <row r="441422"/>
    <row r="441423"/>
    <row r="441424"/>
    <row r="441425"/>
    <row r="441426"/>
    <row r="441427"/>
    <row r="441428"/>
    <row r="441429"/>
    <row r="441430"/>
    <row r="441431"/>
    <row r="441432"/>
    <row r="441433"/>
    <row r="441434"/>
    <row r="441435"/>
    <row r="441436"/>
    <row r="441437"/>
    <row r="441438"/>
    <row r="441439"/>
    <row r="441440"/>
    <row r="441441"/>
    <row r="441442"/>
    <row r="441443"/>
    <row r="441444"/>
    <row r="441445"/>
    <row r="441446"/>
    <row r="441447"/>
    <row r="441448"/>
    <row r="441449"/>
    <row r="441450"/>
    <row r="441451"/>
    <row r="441452"/>
    <row r="441453"/>
    <row r="441454"/>
    <row r="441455"/>
    <row r="441456"/>
    <row r="441457"/>
    <row r="441458"/>
    <row r="441459"/>
    <row r="441460"/>
    <row r="441461"/>
    <row r="441462"/>
    <row r="441463"/>
    <row r="441464"/>
    <row r="441465"/>
    <row r="441466"/>
    <row r="441467"/>
    <row r="441468"/>
    <row r="441469"/>
    <row r="441470"/>
    <row r="441471"/>
    <row r="441472"/>
    <row r="441473"/>
    <row r="441474"/>
    <row r="441475"/>
    <row r="441476"/>
    <row r="441477"/>
    <row r="441478"/>
    <row r="441479"/>
    <row r="441480"/>
    <row r="441481"/>
    <row r="441482"/>
    <row r="441483"/>
    <row r="441484"/>
    <row r="441485"/>
    <row r="441486"/>
    <row r="441487"/>
    <row r="441488"/>
    <row r="441489"/>
    <row r="441490"/>
    <row r="441491"/>
    <row r="441492"/>
    <row r="441493"/>
    <row r="441494"/>
    <row r="441495"/>
    <row r="441496"/>
    <row r="441497"/>
    <row r="441498"/>
    <row r="441499"/>
    <row r="441500"/>
    <row r="441501"/>
    <row r="441502"/>
    <row r="441503"/>
    <row r="441504"/>
    <row r="441505"/>
    <row r="441506"/>
    <row r="441507"/>
    <row r="441508"/>
    <row r="441509"/>
    <row r="441510"/>
    <row r="441511"/>
    <row r="441512"/>
    <row r="441513"/>
    <row r="441514"/>
    <row r="441515"/>
    <row r="441516"/>
    <row r="441517"/>
    <row r="441518"/>
    <row r="441519"/>
    <row r="441520"/>
    <row r="441521"/>
    <row r="441522"/>
    <row r="441523"/>
    <row r="441524"/>
    <row r="441525"/>
    <row r="441526"/>
    <row r="441527"/>
    <row r="441528"/>
    <row r="441529"/>
    <row r="441530"/>
    <row r="441531"/>
    <row r="441532"/>
    <row r="441533"/>
    <row r="441534"/>
    <row r="441535"/>
    <row r="441536"/>
    <row r="441537"/>
    <row r="441538"/>
    <row r="441539"/>
    <row r="441540"/>
    <row r="441541"/>
    <row r="441542"/>
    <row r="441543"/>
    <row r="441544"/>
    <row r="441545"/>
    <row r="441546"/>
    <row r="441547"/>
    <row r="441548"/>
    <row r="441549"/>
    <row r="441550"/>
    <row r="441551"/>
    <row r="441552"/>
    <row r="441553"/>
    <row r="441554"/>
    <row r="441555"/>
    <row r="441556"/>
    <row r="441557"/>
    <row r="441558"/>
    <row r="441559"/>
    <row r="441560"/>
    <row r="441561"/>
    <row r="441562"/>
    <row r="441563"/>
    <row r="441564"/>
    <row r="441565"/>
    <row r="441566"/>
    <row r="441567"/>
    <row r="441568"/>
    <row r="441569"/>
    <row r="441570"/>
    <row r="441571"/>
    <row r="441572"/>
    <row r="441573"/>
    <row r="441574"/>
    <row r="441575"/>
    <row r="441576"/>
    <row r="441577"/>
    <row r="441578"/>
    <row r="441579"/>
    <row r="441580"/>
    <row r="441581"/>
    <row r="441582"/>
    <row r="441583"/>
    <row r="441584"/>
    <row r="441585"/>
    <row r="441586"/>
    <row r="441587"/>
    <row r="441588"/>
    <row r="441589"/>
    <row r="441590"/>
    <row r="441591"/>
    <row r="441592"/>
    <row r="441593"/>
    <row r="441594"/>
    <row r="441595"/>
    <row r="441596"/>
    <row r="441597"/>
    <row r="441598"/>
    <row r="441599"/>
    <row r="441600"/>
    <row r="441601"/>
    <row r="441602"/>
    <row r="441603"/>
    <row r="441604"/>
    <row r="441605"/>
    <row r="441606"/>
    <row r="441607"/>
    <row r="441608"/>
    <row r="441609"/>
    <row r="441610"/>
    <row r="441611"/>
    <row r="441612"/>
    <row r="441613"/>
    <row r="441614"/>
    <row r="441615"/>
    <row r="441616"/>
    <row r="441617"/>
    <row r="441618"/>
    <row r="441619"/>
    <row r="441620"/>
    <row r="441621"/>
    <row r="441622"/>
    <row r="441623"/>
    <row r="441624"/>
    <row r="441625"/>
    <row r="441626"/>
    <row r="441627"/>
    <row r="441628"/>
    <row r="441629"/>
    <row r="441630"/>
    <row r="441631"/>
    <row r="441632"/>
    <row r="441633"/>
    <row r="441634"/>
    <row r="441635"/>
    <row r="441636"/>
    <row r="441637"/>
    <row r="441638"/>
    <row r="441639"/>
    <row r="441640"/>
    <row r="441641"/>
    <row r="441642"/>
    <row r="441643"/>
    <row r="441644"/>
    <row r="441645"/>
    <row r="441646"/>
    <row r="441647"/>
    <row r="441648"/>
    <row r="441649"/>
    <row r="441650"/>
    <row r="441651"/>
    <row r="441652"/>
    <row r="441653"/>
    <row r="441654"/>
    <row r="441655"/>
    <row r="441656"/>
    <row r="441657"/>
    <row r="441658"/>
    <row r="441659"/>
    <row r="441660"/>
    <row r="441661"/>
    <row r="441662"/>
    <row r="441663"/>
    <row r="441664"/>
    <row r="441665"/>
    <row r="441666"/>
    <row r="441667"/>
    <row r="441668"/>
    <row r="441669"/>
    <row r="441670"/>
    <row r="441671"/>
    <row r="441672"/>
    <row r="441673"/>
    <row r="441674"/>
    <row r="441675"/>
    <row r="441676"/>
    <row r="441677"/>
    <row r="441678"/>
    <row r="441679"/>
    <row r="441680"/>
    <row r="441681"/>
    <row r="441682"/>
    <row r="441683"/>
    <row r="441684"/>
    <row r="441685"/>
    <row r="441686"/>
    <row r="441687"/>
    <row r="441688"/>
    <row r="441689"/>
    <row r="441690"/>
    <row r="441691"/>
    <row r="441692"/>
    <row r="441693"/>
    <row r="441694"/>
    <row r="441695"/>
    <row r="441696"/>
    <row r="441697"/>
    <row r="441698"/>
    <row r="441699"/>
    <row r="441700"/>
    <row r="441701"/>
    <row r="441702"/>
    <row r="441703"/>
    <row r="441704"/>
    <row r="441705"/>
    <row r="441706"/>
    <row r="441707"/>
    <row r="441708"/>
    <row r="441709"/>
    <row r="441710"/>
    <row r="441711"/>
    <row r="441712"/>
    <row r="441713"/>
    <row r="441714"/>
    <row r="441715"/>
    <row r="441716"/>
    <row r="441717"/>
    <row r="441718"/>
    <row r="441719"/>
    <row r="441720"/>
    <row r="441721"/>
    <row r="441722"/>
    <row r="441723"/>
    <row r="441724"/>
    <row r="441725"/>
    <row r="441726"/>
    <row r="441727"/>
    <row r="441728"/>
    <row r="441729"/>
    <row r="441730"/>
    <row r="441731"/>
    <row r="441732"/>
    <row r="441733"/>
    <row r="441734"/>
    <row r="441735"/>
    <row r="441736"/>
    <row r="441737"/>
    <row r="441738"/>
    <row r="441739"/>
    <row r="441740"/>
    <row r="441741"/>
    <row r="441742"/>
    <row r="441743"/>
    <row r="441744"/>
    <row r="441745"/>
    <row r="441746"/>
    <row r="441747"/>
    <row r="441748"/>
    <row r="441749"/>
    <row r="441750"/>
    <row r="441751"/>
    <row r="441752"/>
    <row r="441753"/>
    <row r="441754"/>
    <row r="441755"/>
    <row r="441756"/>
    <row r="441757"/>
    <row r="441758"/>
    <row r="441759"/>
    <row r="441760"/>
    <row r="441761"/>
    <row r="441762"/>
    <row r="441763"/>
    <row r="441764"/>
    <row r="441765"/>
    <row r="441766"/>
    <row r="441767"/>
    <row r="441768"/>
    <row r="441769"/>
    <row r="441770"/>
    <row r="441771"/>
    <row r="441772"/>
    <row r="441773"/>
    <row r="441774"/>
    <row r="441775"/>
    <row r="441776"/>
    <row r="441777"/>
    <row r="441778"/>
    <row r="441779"/>
    <row r="441780"/>
    <row r="441781"/>
    <row r="441782"/>
    <row r="441783"/>
    <row r="441784"/>
    <row r="441785"/>
    <row r="441786"/>
    <row r="441787"/>
    <row r="441788"/>
    <row r="441789"/>
    <row r="441790"/>
    <row r="441791"/>
    <row r="441792"/>
    <row r="441793"/>
    <row r="441794"/>
    <row r="441795"/>
    <row r="441796"/>
    <row r="441797"/>
    <row r="441798"/>
    <row r="441799"/>
    <row r="441800"/>
    <row r="441801"/>
    <row r="441802"/>
    <row r="441803"/>
    <row r="441804"/>
    <row r="441805"/>
    <row r="441806"/>
    <row r="441807"/>
    <row r="441808"/>
    <row r="441809"/>
    <row r="441810"/>
    <row r="441811"/>
    <row r="441812"/>
    <row r="441813"/>
    <row r="441814"/>
    <row r="441815"/>
    <row r="441816"/>
    <row r="441817"/>
    <row r="441818"/>
    <row r="441819"/>
    <row r="441820"/>
    <row r="441821"/>
    <row r="441822"/>
    <row r="441823"/>
    <row r="441824"/>
    <row r="441825"/>
    <row r="441826"/>
    <row r="441827"/>
    <row r="441828"/>
    <row r="441829"/>
    <row r="441830"/>
    <row r="441831"/>
    <row r="441832"/>
    <row r="441833"/>
    <row r="441834"/>
    <row r="441835"/>
    <row r="441836"/>
    <row r="441837"/>
    <row r="441838"/>
    <row r="441839"/>
    <row r="441840"/>
    <row r="441841"/>
    <row r="441842"/>
    <row r="441843"/>
    <row r="441844"/>
    <row r="441845"/>
    <row r="441846"/>
    <row r="441847"/>
    <row r="441848"/>
    <row r="441849"/>
    <row r="441850"/>
    <row r="441851"/>
    <row r="441852"/>
    <row r="441853"/>
    <row r="441854"/>
    <row r="441855"/>
    <row r="441856"/>
    <row r="441857"/>
    <row r="441858"/>
    <row r="441859"/>
    <row r="441860"/>
    <row r="441861"/>
    <row r="441862"/>
    <row r="441863"/>
    <row r="441864"/>
    <row r="441865"/>
    <row r="441866"/>
    <row r="441867"/>
    <row r="441868"/>
    <row r="441869"/>
    <row r="441870"/>
    <row r="441871"/>
    <row r="441872"/>
    <row r="441873"/>
    <row r="441874"/>
    <row r="441875"/>
    <row r="441876"/>
    <row r="441877"/>
    <row r="441878"/>
    <row r="441879"/>
    <row r="441880"/>
    <row r="441881"/>
    <row r="441882"/>
    <row r="441883"/>
    <row r="441884"/>
    <row r="441885"/>
    <row r="441886"/>
    <row r="441887"/>
    <row r="441888"/>
    <row r="441889"/>
    <row r="441890"/>
    <row r="441891"/>
    <row r="441892"/>
    <row r="441893"/>
    <row r="441894"/>
    <row r="441895"/>
    <row r="441896"/>
    <row r="441897"/>
    <row r="441898"/>
    <row r="441899"/>
    <row r="441900"/>
    <row r="441901"/>
    <row r="441902"/>
    <row r="441903"/>
    <row r="441904"/>
    <row r="441905"/>
    <row r="441906"/>
    <row r="441907"/>
    <row r="441908"/>
    <row r="441909"/>
    <row r="441910"/>
    <row r="441911"/>
    <row r="441912"/>
    <row r="441913"/>
    <row r="441914"/>
    <row r="441915"/>
    <row r="441916"/>
    <row r="441917"/>
    <row r="441918"/>
    <row r="441919"/>
    <row r="441920"/>
    <row r="441921"/>
    <row r="441922"/>
    <row r="441923"/>
    <row r="441924"/>
    <row r="441925"/>
    <row r="441926"/>
    <row r="441927"/>
    <row r="441928"/>
    <row r="441929"/>
    <row r="441930"/>
    <row r="441931"/>
    <row r="441932"/>
    <row r="441933"/>
    <row r="441934"/>
    <row r="441935"/>
    <row r="441936"/>
    <row r="441937"/>
    <row r="441938"/>
    <row r="441939"/>
    <row r="441940"/>
    <row r="441941"/>
    <row r="441942"/>
    <row r="441943"/>
    <row r="441944"/>
    <row r="441945"/>
    <row r="441946"/>
    <row r="441947"/>
    <row r="441948"/>
    <row r="441949"/>
    <row r="441950"/>
    <row r="441951"/>
    <row r="441952"/>
    <row r="441953"/>
    <row r="441954"/>
    <row r="441955"/>
    <row r="441956"/>
    <row r="441957"/>
    <row r="441958"/>
    <row r="441959"/>
    <row r="441960"/>
    <row r="441961"/>
    <row r="441962"/>
    <row r="441963"/>
    <row r="441964"/>
    <row r="441965"/>
    <row r="441966"/>
    <row r="441967"/>
    <row r="441968"/>
    <row r="441969"/>
    <row r="441970"/>
    <row r="441971"/>
    <row r="441972"/>
    <row r="441973"/>
    <row r="441974"/>
    <row r="441975"/>
    <row r="441976"/>
    <row r="441977"/>
    <row r="441978"/>
    <row r="441979"/>
    <row r="441980"/>
    <row r="441981"/>
    <row r="441982"/>
    <row r="441983"/>
    <row r="441984"/>
    <row r="441985"/>
    <row r="441986"/>
    <row r="441987"/>
    <row r="441988"/>
    <row r="441989"/>
    <row r="441990"/>
    <row r="441991"/>
    <row r="441992"/>
    <row r="441993"/>
    <row r="441994"/>
    <row r="441995"/>
    <row r="441996"/>
    <row r="441997"/>
    <row r="441998"/>
    <row r="441999"/>
    <row r="442000"/>
    <row r="442001"/>
    <row r="442002"/>
    <row r="442003"/>
    <row r="442004"/>
    <row r="442005"/>
    <row r="442006"/>
    <row r="442007"/>
    <row r="442008"/>
    <row r="442009"/>
    <row r="442010"/>
    <row r="442011"/>
    <row r="442012"/>
    <row r="442013"/>
    <row r="442014"/>
    <row r="442015"/>
    <row r="442016"/>
    <row r="442017"/>
    <row r="442018"/>
    <row r="442019"/>
    <row r="442020"/>
    <row r="442021"/>
    <row r="442022"/>
    <row r="442023"/>
    <row r="442024"/>
    <row r="442025"/>
    <row r="442026"/>
    <row r="442027"/>
    <row r="442028"/>
    <row r="442029"/>
    <row r="442030"/>
    <row r="442031"/>
    <row r="442032"/>
    <row r="442033"/>
    <row r="442034"/>
    <row r="442035"/>
    <row r="442036"/>
    <row r="442037"/>
    <row r="442038"/>
    <row r="442039"/>
    <row r="442040"/>
    <row r="442041"/>
    <row r="442042"/>
    <row r="442043"/>
    <row r="442044"/>
    <row r="442045"/>
    <row r="442046"/>
    <row r="442047"/>
    <row r="442048"/>
    <row r="442049"/>
    <row r="442050"/>
    <row r="442051"/>
    <row r="442052"/>
    <row r="442053"/>
    <row r="442054"/>
    <row r="442055"/>
    <row r="442056"/>
    <row r="442057"/>
    <row r="442058"/>
    <row r="442059"/>
    <row r="442060"/>
    <row r="442061"/>
    <row r="442062"/>
    <row r="442063"/>
    <row r="442064"/>
    <row r="442065"/>
    <row r="442066"/>
    <row r="442067"/>
    <row r="442068"/>
    <row r="442069"/>
    <row r="442070"/>
    <row r="442071"/>
    <row r="442072"/>
    <row r="442073"/>
    <row r="442074"/>
    <row r="442075"/>
    <row r="442076"/>
    <row r="442077"/>
    <row r="442078"/>
    <row r="442079"/>
    <row r="442080"/>
    <row r="442081"/>
    <row r="442082"/>
    <row r="442083"/>
    <row r="442084"/>
    <row r="442085"/>
    <row r="442086"/>
    <row r="442087"/>
    <row r="442088"/>
    <row r="442089"/>
    <row r="442090"/>
    <row r="442091"/>
    <row r="442092"/>
    <row r="442093"/>
    <row r="442094"/>
    <row r="442095"/>
    <row r="442096"/>
    <row r="442097"/>
    <row r="442098"/>
    <row r="442099"/>
    <row r="442100"/>
    <row r="442101"/>
    <row r="442102"/>
    <row r="442103"/>
    <row r="442104"/>
    <row r="442105"/>
    <row r="442106"/>
    <row r="442107"/>
    <row r="442108"/>
    <row r="442109"/>
    <row r="442110"/>
    <row r="442111"/>
    <row r="442112"/>
    <row r="442113"/>
    <row r="442114"/>
    <row r="442115"/>
    <row r="442116"/>
    <row r="442117"/>
    <row r="442118"/>
    <row r="442119"/>
    <row r="442120"/>
    <row r="442121"/>
    <row r="442122"/>
    <row r="442123"/>
    <row r="442124"/>
    <row r="442125"/>
    <row r="442126"/>
    <row r="442127"/>
    <row r="442128"/>
    <row r="442129"/>
    <row r="442130"/>
    <row r="442131"/>
    <row r="442132"/>
    <row r="442133"/>
    <row r="442134"/>
    <row r="442135"/>
    <row r="442136"/>
    <row r="442137"/>
    <row r="442138"/>
    <row r="442139"/>
    <row r="442140"/>
    <row r="442141"/>
    <row r="442142"/>
    <row r="442143"/>
    <row r="442144"/>
    <row r="442145"/>
    <row r="442146"/>
    <row r="442147"/>
    <row r="442148"/>
    <row r="442149"/>
    <row r="442150"/>
    <row r="442151"/>
    <row r="442152"/>
    <row r="442153"/>
    <row r="442154"/>
    <row r="442155"/>
    <row r="442156"/>
    <row r="442157"/>
    <row r="442158"/>
    <row r="442159"/>
    <row r="442160"/>
    <row r="442161"/>
    <row r="442162"/>
    <row r="442163"/>
    <row r="442164"/>
    <row r="442165"/>
    <row r="442166"/>
    <row r="442167"/>
    <row r="442168"/>
    <row r="442169"/>
    <row r="442170"/>
    <row r="442171"/>
    <row r="442172"/>
    <row r="442173"/>
    <row r="442174"/>
    <row r="442175"/>
    <row r="442176"/>
    <row r="442177"/>
    <row r="442178"/>
    <row r="442179"/>
    <row r="442180"/>
    <row r="442181"/>
    <row r="442182"/>
    <row r="442183"/>
    <row r="442184"/>
    <row r="442185"/>
    <row r="442186"/>
    <row r="442187"/>
    <row r="442188"/>
    <row r="442189"/>
    <row r="442190"/>
    <row r="442191"/>
    <row r="442192"/>
    <row r="442193"/>
    <row r="442194"/>
    <row r="442195"/>
    <row r="442196"/>
    <row r="442197"/>
    <row r="442198"/>
    <row r="442199"/>
    <row r="442200"/>
    <row r="442201"/>
    <row r="442202"/>
    <row r="442203"/>
    <row r="442204"/>
    <row r="442205"/>
    <row r="442206"/>
    <row r="442207"/>
    <row r="442208"/>
    <row r="442209"/>
    <row r="442210"/>
    <row r="442211"/>
    <row r="442212"/>
    <row r="442213"/>
    <row r="442214"/>
    <row r="442215"/>
    <row r="442216"/>
    <row r="442217"/>
    <row r="442218"/>
    <row r="442219"/>
    <row r="442220"/>
    <row r="442221"/>
    <row r="442222"/>
    <row r="442223"/>
    <row r="442224"/>
    <row r="442225"/>
    <row r="442226"/>
    <row r="442227"/>
    <row r="442228"/>
    <row r="442229"/>
    <row r="442230"/>
    <row r="442231"/>
    <row r="442232"/>
    <row r="442233"/>
    <row r="442234"/>
    <row r="442235"/>
    <row r="442236"/>
    <row r="442237"/>
    <row r="442238"/>
    <row r="442239"/>
    <row r="442240"/>
    <row r="442241"/>
    <row r="442242"/>
    <row r="442243"/>
    <row r="442244"/>
    <row r="442245"/>
    <row r="442246"/>
    <row r="442247"/>
    <row r="442248"/>
    <row r="442249"/>
    <row r="442250"/>
    <row r="442251"/>
    <row r="442252"/>
    <row r="442253"/>
    <row r="442254"/>
    <row r="442255"/>
    <row r="442256"/>
    <row r="442257"/>
    <row r="442258"/>
    <row r="442259"/>
    <row r="442260"/>
    <row r="442261"/>
    <row r="442262"/>
    <row r="442263"/>
    <row r="442264"/>
    <row r="442265"/>
    <row r="442266"/>
    <row r="442267"/>
    <row r="442268"/>
    <row r="442269"/>
    <row r="442270"/>
    <row r="442271"/>
    <row r="442272"/>
    <row r="442273"/>
    <row r="442274"/>
    <row r="442275"/>
    <row r="442276"/>
    <row r="442277"/>
    <row r="442278"/>
    <row r="442279"/>
    <row r="442280"/>
    <row r="442281"/>
    <row r="442282"/>
    <row r="442283"/>
    <row r="442284"/>
    <row r="442285"/>
    <row r="442286"/>
    <row r="442287"/>
    <row r="442288"/>
    <row r="442289"/>
    <row r="442290"/>
    <row r="442291"/>
    <row r="442292"/>
    <row r="442293"/>
    <row r="442294"/>
    <row r="442295"/>
    <row r="442296"/>
    <row r="442297"/>
    <row r="442298"/>
    <row r="442299"/>
    <row r="442300"/>
    <row r="442301"/>
    <row r="442302"/>
    <row r="442303"/>
    <row r="442304"/>
    <row r="442305"/>
    <row r="442306"/>
    <row r="442307"/>
    <row r="442308"/>
    <row r="442309"/>
    <row r="442310"/>
    <row r="442311"/>
    <row r="442312"/>
    <row r="442313"/>
    <row r="442314"/>
    <row r="442315"/>
    <row r="442316"/>
    <row r="442317"/>
    <row r="442318"/>
    <row r="442319"/>
    <row r="442320"/>
    <row r="442321"/>
    <row r="442322"/>
    <row r="442323"/>
    <row r="442324"/>
    <row r="442325"/>
    <row r="442326"/>
    <row r="442327"/>
    <row r="442328"/>
    <row r="442329"/>
    <row r="442330"/>
    <row r="442331"/>
    <row r="442332"/>
    <row r="442333"/>
    <row r="442334"/>
    <row r="442335"/>
    <row r="442336"/>
    <row r="442337"/>
    <row r="442338"/>
    <row r="442339"/>
    <row r="442340"/>
    <row r="442341"/>
    <row r="442342"/>
    <row r="442343"/>
    <row r="442344"/>
    <row r="442345"/>
    <row r="442346"/>
    <row r="442347"/>
    <row r="442348"/>
    <row r="442349"/>
    <row r="442350"/>
    <row r="442351"/>
    <row r="442352"/>
    <row r="442353"/>
    <row r="442354"/>
    <row r="442355"/>
    <row r="442356"/>
    <row r="442357"/>
    <row r="442358"/>
    <row r="442359"/>
    <row r="442360"/>
    <row r="442361"/>
    <row r="442362"/>
    <row r="442363"/>
    <row r="442364"/>
    <row r="442365"/>
    <row r="442366"/>
    <row r="442367"/>
    <row r="442368"/>
    <row r="442369"/>
    <row r="442370"/>
    <row r="442371"/>
    <row r="442372"/>
    <row r="442373"/>
    <row r="442374"/>
    <row r="442375"/>
    <row r="442376"/>
    <row r="442377"/>
    <row r="442378"/>
    <row r="442379"/>
    <row r="442380"/>
    <row r="442381"/>
    <row r="442382"/>
    <row r="442383"/>
    <row r="442384"/>
    <row r="442385"/>
    <row r="442386"/>
    <row r="442387"/>
    <row r="442388"/>
    <row r="442389"/>
    <row r="442390"/>
    <row r="442391"/>
    <row r="442392"/>
    <row r="442393"/>
    <row r="442394"/>
    <row r="442395"/>
    <row r="442396"/>
    <row r="442397"/>
    <row r="442398"/>
    <row r="442399"/>
    <row r="442400"/>
    <row r="442401"/>
    <row r="442402"/>
    <row r="442403"/>
    <row r="442404"/>
    <row r="442405"/>
    <row r="442406"/>
    <row r="442407"/>
    <row r="442408"/>
    <row r="442409"/>
    <row r="442410"/>
    <row r="442411"/>
    <row r="442412"/>
    <row r="442413"/>
    <row r="442414"/>
    <row r="442415"/>
    <row r="442416"/>
    <row r="442417"/>
    <row r="442418"/>
    <row r="442419"/>
    <row r="442420"/>
    <row r="442421"/>
    <row r="442422"/>
    <row r="442423"/>
    <row r="442424"/>
    <row r="442425"/>
    <row r="442426"/>
    <row r="442427"/>
    <row r="442428"/>
    <row r="442429"/>
    <row r="442430"/>
    <row r="442431"/>
    <row r="442432"/>
    <row r="442433"/>
    <row r="442434"/>
    <row r="442435"/>
    <row r="442436"/>
    <row r="442437"/>
    <row r="442438"/>
    <row r="442439"/>
    <row r="442440"/>
    <row r="442441"/>
    <row r="442442"/>
    <row r="442443"/>
    <row r="442444"/>
    <row r="442445"/>
    <row r="442446"/>
    <row r="442447"/>
    <row r="442448"/>
    <row r="442449"/>
    <row r="442450"/>
    <row r="442451"/>
    <row r="442452"/>
    <row r="442453"/>
    <row r="442454"/>
    <row r="442455"/>
    <row r="442456"/>
    <row r="442457"/>
    <row r="442458"/>
    <row r="442459"/>
    <row r="442460"/>
    <row r="442461"/>
    <row r="442462"/>
    <row r="442463"/>
    <row r="442464"/>
    <row r="442465"/>
    <row r="442466"/>
    <row r="442467"/>
    <row r="442468"/>
    <row r="442469"/>
    <row r="442470"/>
    <row r="442471"/>
    <row r="442472"/>
    <row r="442473"/>
    <row r="442474"/>
    <row r="442475"/>
    <row r="442476"/>
    <row r="442477"/>
    <row r="442478"/>
    <row r="442479"/>
    <row r="442480"/>
    <row r="442481"/>
    <row r="442482"/>
    <row r="442483"/>
    <row r="442484"/>
    <row r="442485"/>
    <row r="442486"/>
    <row r="442487"/>
    <row r="442488"/>
    <row r="442489"/>
    <row r="442490"/>
    <row r="442491"/>
    <row r="442492"/>
    <row r="442493"/>
    <row r="442494"/>
    <row r="442495"/>
    <row r="442496"/>
    <row r="442497"/>
    <row r="442498"/>
    <row r="442499"/>
    <row r="442500"/>
    <row r="442501"/>
    <row r="442502"/>
    <row r="442503"/>
    <row r="442504"/>
    <row r="442505"/>
    <row r="442506"/>
    <row r="442507"/>
    <row r="442508"/>
    <row r="442509"/>
    <row r="442510"/>
    <row r="442511"/>
    <row r="442512"/>
    <row r="442513"/>
    <row r="442514"/>
    <row r="442515"/>
    <row r="442516"/>
    <row r="442517"/>
    <row r="442518"/>
    <row r="442519"/>
    <row r="442520"/>
    <row r="442521"/>
    <row r="442522"/>
    <row r="442523"/>
    <row r="442524"/>
    <row r="442525"/>
    <row r="442526"/>
    <row r="442527"/>
    <row r="442528"/>
    <row r="442529"/>
    <row r="442530"/>
    <row r="442531"/>
    <row r="442532"/>
    <row r="442533"/>
    <row r="442534"/>
    <row r="442535"/>
    <row r="442536"/>
    <row r="442537"/>
    <row r="442538"/>
    <row r="442539"/>
    <row r="442540"/>
    <row r="442541"/>
    <row r="442542"/>
    <row r="442543"/>
    <row r="442544"/>
    <row r="442545"/>
    <row r="442546"/>
    <row r="442547"/>
    <row r="442548"/>
    <row r="442549"/>
    <row r="442550"/>
    <row r="442551"/>
    <row r="442552"/>
    <row r="442553"/>
    <row r="442554"/>
    <row r="442555"/>
    <row r="442556"/>
    <row r="442557"/>
    <row r="442558"/>
    <row r="442559"/>
    <row r="442560"/>
    <row r="442561"/>
    <row r="442562"/>
    <row r="442563"/>
    <row r="442564"/>
    <row r="442565"/>
    <row r="442566"/>
    <row r="442567"/>
    <row r="442568"/>
    <row r="442569"/>
    <row r="442570"/>
    <row r="442571"/>
    <row r="442572"/>
    <row r="442573"/>
    <row r="442574"/>
    <row r="442575"/>
    <row r="442576"/>
    <row r="442577"/>
    <row r="442578"/>
    <row r="442579"/>
    <row r="442580"/>
    <row r="442581"/>
    <row r="442582"/>
    <row r="442583"/>
    <row r="442584"/>
    <row r="442585"/>
    <row r="442586"/>
    <row r="442587"/>
    <row r="442588"/>
    <row r="442589"/>
    <row r="442590"/>
    <row r="442591"/>
    <row r="442592"/>
    <row r="442593"/>
    <row r="442594"/>
    <row r="442595"/>
    <row r="442596"/>
    <row r="442597"/>
    <row r="442598"/>
    <row r="442599"/>
    <row r="442600"/>
    <row r="442601"/>
    <row r="442602"/>
    <row r="442603"/>
    <row r="442604"/>
    <row r="442605"/>
    <row r="442606"/>
    <row r="442607"/>
    <row r="442608"/>
    <row r="442609"/>
    <row r="442610"/>
    <row r="442611"/>
    <row r="442612"/>
    <row r="442613"/>
    <row r="442614"/>
    <row r="442615"/>
    <row r="442616"/>
    <row r="442617"/>
    <row r="442618"/>
    <row r="442619"/>
    <row r="442620"/>
    <row r="442621"/>
    <row r="442622"/>
    <row r="442623"/>
    <row r="442624"/>
    <row r="442625"/>
    <row r="442626"/>
    <row r="442627"/>
    <row r="442628"/>
    <row r="442629"/>
    <row r="442630"/>
    <row r="442631"/>
    <row r="442632"/>
    <row r="442633"/>
    <row r="442634"/>
    <row r="442635"/>
    <row r="442636"/>
    <row r="442637"/>
    <row r="442638"/>
    <row r="442639"/>
    <row r="442640"/>
    <row r="442641"/>
    <row r="442642"/>
    <row r="442643"/>
    <row r="442644"/>
    <row r="442645"/>
    <row r="442646"/>
    <row r="442647"/>
    <row r="442648"/>
    <row r="442649"/>
    <row r="442650"/>
    <row r="442651"/>
    <row r="442652"/>
    <row r="442653"/>
    <row r="442654"/>
    <row r="442655"/>
    <row r="442656"/>
    <row r="442657"/>
    <row r="442658"/>
    <row r="442659"/>
    <row r="442660"/>
    <row r="442661"/>
    <row r="442662"/>
    <row r="442663"/>
    <row r="442664"/>
    <row r="442665"/>
    <row r="442666"/>
    <row r="442667"/>
    <row r="442668"/>
    <row r="442669"/>
    <row r="442670"/>
    <row r="442671"/>
    <row r="442672"/>
    <row r="442673"/>
    <row r="442674"/>
    <row r="442675"/>
    <row r="442676"/>
    <row r="442677"/>
    <row r="442678"/>
    <row r="442679"/>
    <row r="442680"/>
    <row r="442681"/>
    <row r="442682"/>
    <row r="442683"/>
    <row r="442684"/>
    <row r="442685"/>
    <row r="442686"/>
    <row r="442687"/>
    <row r="442688"/>
    <row r="442689"/>
    <row r="442690"/>
    <row r="442691"/>
    <row r="442692"/>
    <row r="442693"/>
    <row r="442694"/>
    <row r="442695"/>
    <row r="442696"/>
    <row r="442697"/>
    <row r="442698"/>
    <row r="442699"/>
    <row r="442700"/>
    <row r="442701"/>
    <row r="442702"/>
    <row r="442703"/>
    <row r="442704"/>
    <row r="442705"/>
    <row r="442706"/>
    <row r="442707"/>
    <row r="442708"/>
    <row r="442709"/>
    <row r="442710"/>
    <row r="442711"/>
    <row r="442712"/>
    <row r="442713"/>
    <row r="442714"/>
    <row r="442715"/>
    <row r="442716"/>
    <row r="442717"/>
    <row r="442718"/>
    <row r="442719"/>
    <row r="442720"/>
    <row r="442721"/>
    <row r="442722"/>
    <row r="442723"/>
    <row r="442724"/>
    <row r="442725"/>
    <row r="442726"/>
    <row r="442727"/>
    <row r="442728"/>
    <row r="442729"/>
    <row r="442730"/>
    <row r="442731"/>
    <row r="442732"/>
    <row r="442733"/>
    <row r="442734"/>
    <row r="442735"/>
    <row r="442736"/>
    <row r="442737"/>
    <row r="442738"/>
    <row r="442739"/>
    <row r="442740"/>
    <row r="442741"/>
    <row r="442742"/>
    <row r="442743"/>
    <row r="442744"/>
    <row r="442745"/>
    <row r="442746"/>
    <row r="442747"/>
    <row r="442748"/>
    <row r="442749"/>
    <row r="442750"/>
    <row r="442751"/>
    <row r="442752"/>
    <row r="442753"/>
    <row r="442754"/>
    <row r="442755"/>
    <row r="442756"/>
    <row r="442757"/>
    <row r="442758"/>
    <row r="442759"/>
    <row r="442760"/>
    <row r="442761"/>
    <row r="442762"/>
    <row r="442763"/>
    <row r="442764"/>
    <row r="442765"/>
    <row r="442766"/>
    <row r="442767"/>
    <row r="442768"/>
    <row r="442769"/>
    <row r="442770"/>
    <row r="442771"/>
    <row r="442772"/>
    <row r="442773"/>
    <row r="442774"/>
    <row r="442775"/>
    <row r="442776"/>
    <row r="442777"/>
    <row r="442778"/>
    <row r="442779"/>
    <row r="442780"/>
    <row r="442781"/>
    <row r="442782"/>
    <row r="442783"/>
    <row r="442784"/>
    <row r="442785"/>
    <row r="442786"/>
    <row r="442787"/>
    <row r="442788"/>
    <row r="442789"/>
    <row r="442790"/>
    <row r="442791"/>
    <row r="442792"/>
    <row r="442793"/>
    <row r="442794"/>
    <row r="442795"/>
    <row r="442796"/>
    <row r="442797"/>
    <row r="442798"/>
    <row r="442799"/>
    <row r="442800"/>
    <row r="442801"/>
    <row r="442802"/>
    <row r="442803"/>
    <row r="442804"/>
    <row r="442805"/>
    <row r="442806"/>
    <row r="442807"/>
    <row r="442808"/>
    <row r="442809"/>
    <row r="442810"/>
    <row r="442811"/>
    <row r="442812"/>
    <row r="442813"/>
    <row r="442814"/>
    <row r="442815"/>
    <row r="442816"/>
    <row r="442817"/>
    <row r="442818"/>
    <row r="442819"/>
    <row r="442820"/>
    <row r="442821"/>
    <row r="442822"/>
    <row r="442823"/>
    <row r="442824"/>
    <row r="442825"/>
    <row r="442826"/>
    <row r="442827"/>
    <row r="442828"/>
    <row r="442829"/>
    <row r="442830"/>
    <row r="442831"/>
    <row r="442832"/>
    <row r="442833"/>
    <row r="442834"/>
    <row r="442835"/>
    <row r="442836"/>
    <row r="442837"/>
    <row r="442838"/>
    <row r="442839"/>
    <row r="442840"/>
    <row r="442841"/>
    <row r="442842"/>
    <row r="442843"/>
    <row r="442844"/>
    <row r="442845"/>
    <row r="442846"/>
    <row r="442847"/>
    <row r="442848"/>
    <row r="442849"/>
    <row r="442850"/>
    <row r="442851"/>
    <row r="442852"/>
    <row r="442853"/>
    <row r="442854"/>
    <row r="442855"/>
    <row r="442856"/>
    <row r="442857"/>
    <row r="442858"/>
    <row r="442859"/>
    <row r="442860"/>
    <row r="442861"/>
    <row r="442862"/>
    <row r="442863"/>
    <row r="442864"/>
    <row r="442865"/>
    <row r="442866"/>
    <row r="442867"/>
    <row r="442868"/>
    <row r="442869"/>
    <row r="442870"/>
    <row r="442871"/>
    <row r="442872"/>
    <row r="442873"/>
    <row r="442874"/>
    <row r="442875"/>
    <row r="442876"/>
    <row r="442877"/>
    <row r="442878"/>
    <row r="442879"/>
    <row r="442880"/>
    <row r="442881"/>
    <row r="442882"/>
    <row r="442883"/>
    <row r="442884"/>
    <row r="442885"/>
    <row r="442886"/>
    <row r="442887"/>
    <row r="442888"/>
    <row r="442889"/>
    <row r="442890"/>
    <row r="442891"/>
    <row r="442892"/>
    <row r="442893"/>
    <row r="442894"/>
    <row r="442895"/>
    <row r="442896"/>
    <row r="442897"/>
    <row r="442898"/>
    <row r="442899"/>
    <row r="442900"/>
    <row r="442901"/>
    <row r="442902"/>
    <row r="442903"/>
    <row r="442904"/>
    <row r="442905"/>
    <row r="442906"/>
    <row r="442907"/>
    <row r="442908"/>
    <row r="442909"/>
    <row r="442910"/>
    <row r="442911"/>
    <row r="442912"/>
    <row r="442913"/>
    <row r="442914"/>
    <row r="442915"/>
    <row r="442916"/>
    <row r="442917"/>
    <row r="442918"/>
    <row r="442919"/>
    <row r="442920"/>
    <row r="442921"/>
    <row r="442922"/>
    <row r="442923"/>
    <row r="442924"/>
    <row r="442925"/>
    <row r="442926"/>
    <row r="442927"/>
    <row r="442928"/>
    <row r="442929"/>
    <row r="442930"/>
    <row r="442931"/>
    <row r="442932"/>
    <row r="442933"/>
    <row r="442934"/>
    <row r="442935"/>
    <row r="442936"/>
    <row r="442937"/>
    <row r="442938"/>
    <row r="442939"/>
    <row r="442940"/>
    <row r="442941"/>
    <row r="442942"/>
    <row r="442943"/>
    <row r="442944"/>
    <row r="442945"/>
    <row r="442946"/>
    <row r="442947"/>
    <row r="442948"/>
    <row r="442949"/>
    <row r="442950"/>
    <row r="442951"/>
    <row r="442952"/>
    <row r="442953"/>
    <row r="442954"/>
    <row r="442955"/>
    <row r="442956"/>
    <row r="442957"/>
    <row r="442958"/>
    <row r="442959"/>
    <row r="442960"/>
    <row r="442961"/>
    <row r="442962"/>
    <row r="442963"/>
    <row r="442964"/>
    <row r="442965"/>
    <row r="442966"/>
    <row r="442967"/>
    <row r="442968"/>
    <row r="442969"/>
    <row r="442970"/>
    <row r="442971"/>
    <row r="442972"/>
    <row r="442973"/>
    <row r="442974"/>
    <row r="442975"/>
    <row r="442976"/>
    <row r="442977"/>
    <row r="442978"/>
    <row r="442979"/>
    <row r="442980"/>
    <row r="442981"/>
    <row r="442982"/>
    <row r="442983"/>
    <row r="442984"/>
    <row r="442985"/>
    <row r="442986"/>
    <row r="442987"/>
    <row r="442988"/>
    <row r="442989"/>
    <row r="442990"/>
    <row r="442991"/>
    <row r="442992"/>
    <row r="442993"/>
    <row r="442994"/>
    <row r="442995"/>
    <row r="442996"/>
    <row r="442997"/>
    <row r="442998"/>
    <row r="442999"/>
    <row r="443000"/>
    <row r="443001"/>
    <row r="443002"/>
    <row r="443003"/>
    <row r="443004"/>
    <row r="443005"/>
    <row r="443006"/>
    <row r="443007"/>
    <row r="443008"/>
    <row r="443009"/>
    <row r="443010"/>
    <row r="443011"/>
    <row r="443012"/>
    <row r="443013"/>
    <row r="443014"/>
    <row r="443015"/>
    <row r="443016"/>
    <row r="443017"/>
    <row r="443018"/>
    <row r="443019"/>
    <row r="443020"/>
    <row r="443021"/>
    <row r="443022"/>
    <row r="443023"/>
    <row r="443024"/>
    <row r="443025"/>
    <row r="443026"/>
    <row r="443027"/>
    <row r="443028"/>
    <row r="443029"/>
    <row r="443030"/>
    <row r="443031"/>
    <row r="443032"/>
    <row r="443033"/>
    <row r="443034"/>
    <row r="443035"/>
    <row r="443036"/>
    <row r="443037"/>
    <row r="443038"/>
    <row r="443039"/>
    <row r="443040"/>
    <row r="443041"/>
    <row r="443042"/>
    <row r="443043"/>
    <row r="443044"/>
    <row r="443045"/>
    <row r="443046"/>
    <row r="443047"/>
    <row r="443048"/>
    <row r="443049"/>
    <row r="443050"/>
    <row r="443051"/>
    <row r="443052"/>
    <row r="443053"/>
    <row r="443054"/>
    <row r="443055"/>
    <row r="443056"/>
    <row r="443057"/>
    <row r="443058"/>
    <row r="443059"/>
    <row r="443060"/>
    <row r="443061"/>
    <row r="443062"/>
    <row r="443063"/>
    <row r="443064"/>
    <row r="443065"/>
    <row r="443066"/>
    <row r="443067"/>
    <row r="443068"/>
    <row r="443069"/>
    <row r="443070"/>
    <row r="443071"/>
    <row r="443072"/>
    <row r="443073"/>
    <row r="443074"/>
    <row r="443075"/>
    <row r="443076"/>
    <row r="443077"/>
    <row r="443078"/>
    <row r="443079"/>
    <row r="443080"/>
    <row r="443081"/>
    <row r="443082"/>
    <row r="443083"/>
    <row r="443084"/>
    <row r="443085"/>
    <row r="443086"/>
    <row r="443087"/>
    <row r="443088"/>
    <row r="443089"/>
    <row r="443090"/>
    <row r="443091"/>
    <row r="443092"/>
    <row r="443093"/>
    <row r="443094"/>
    <row r="443095"/>
    <row r="443096"/>
    <row r="443097"/>
    <row r="443098"/>
    <row r="443099"/>
    <row r="443100"/>
    <row r="443101"/>
    <row r="443102"/>
    <row r="443103"/>
    <row r="443104"/>
    <row r="443105"/>
    <row r="443106"/>
    <row r="443107"/>
    <row r="443108"/>
    <row r="443109"/>
    <row r="443110"/>
    <row r="443111"/>
    <row r="443112"/>
    <row r="443113"/>
    <row r="443114"/>
    <row r="443115"/>
    <row r="443116"/>
    <row r="443117"/>
    <row r="443118"/>
    <row r="443119"/>
    <row r="443120"/>
    <row r="443121"/>
    <row r="443122"/>
    <row r="443123"/>
    <row r="443124"/>
    <row r="443125"/>
    <row r="443126"/>
    <row r="443127"/>
    <row r="443128"/>
    <row r="443129"/>
    <row r="443130"/>
    <row r="443131"/>
    <row r="443132"/>
    <row r="443133"/>
    <row r="443134"/>
    <row r="443135"/>
    <row r="443136"/>
    <row r="443137"/>
    <row r="443138"/>
    <row r="443139"/>
    <row r="443140"/>
    <row r="443141"/>
    <row r="443142"/>
    <row r="443143"/>
    <row r="443144"/>
    <row r="443145"/>
    <row r="443146"/>
    <row r="443147"/>
    <row r="443148"/>
    <row r="443149"/>
    <row r="443150"/>
    <row r="443151"/>
    <row r="443152"/>
    <row r="443153"/>
    <row r="443154"/>
    <row r="443155"/>
    <row r="443156"/>
    <row r="443157"/>
    <row r="443158"/>
    <row r="443159"/>
    <row r="443160"/>
    <row r="443161"/>
    <row r="443162"/>
    <row r="443163"/>
    <row r="443164"/>
    <row r="443165"/>
    <row r="443166"/>
    <row r="443167"/>
    <row r="443168"/>
    <row r="443169"/>
    <row r="443170"/>
    <row r="443171"/>
    <row r="443172"/>
    <row r="443173"/>
    <row r="443174"/>
    <row r="443175"/>
    <row r="443176"/>
    <row r="443177"/>
    <row r="443178"/>
    <row r="443179"/>
    <row r="443180"/>
    <row r="443181"/>
    <row r="443182"/>
    <row r="443183"/>
    <row r="443184"/>
    <row r="443185"/>
    <row r="443186"/>
    <row r="443187"/>
    <row r="443188"/>
    <row r="443189"/>
    <row r="443190"/>
    <row r="443191"/>
    <row r="443192"/>
    <row r="443193"/>
    <row r="443194"/>
    <row r="443195"/>
    <row r="443196"/>
    <row r="443197"/>
    <row r="443198"/>
    <row r="443199"/>
    <row r="443200"/>
    <row r="443201"/>
    <row r="443202"/>
    <row r="443203"/>
    <row r="443204"/>
    <row r="443205"/>
    <row r="443206"/>
    <row r="443207"/>
    <row r="443208"/>
    <row r="443209"/>
    <row r="443210"/>
    <row r="443211"/>
    <row r="443212"/>
    <row r="443213"/>
    <row r="443214"/>
    <row r="443215"/>
    <row r="443216"/>
    <row r="443217"/>
    <row r="443218"/>
    <row r="443219"/>
    <row r="443220"/>
    <row r="443221"/>
    <row r="443222"/>
    <row r="443223"/>
    <row r="443224"/>
    <row r="443225"/>
    <row r="443226"/>
    <row r="443227"/>
    <row r="443228"/>
    <row r="443229"/>
    <row r="443230"/>
    <row r="443231"/>
    <row r="443232"/>
    <row r="443233"/>
    <row r="443234"/>
    <row r="443235"/>
    <row r="443236"/>
    <row r="443237"/>
    <row r="443238"/>
    <row r="443239"/>
    <row r="443240"/>
    <row r="443241"/>
    <row r="443242"/>
    <row r="443243"/>
    <row r="443244"/>
    <row r="443245"/>
    <row r="443246"/>
    <row r="443247"/>
    <row r="443248"/>
    <row r="443249"/>
    <row r="443250"/>
    <row r="443251"/>
    <row r="443252"/>
    <row r="443253"/>
    <row r="443254"/>
    <row r="443255"/>
    <row r="443256"/>
    <row r="443257"/>
    <row r="443258"/>
    <row r="443259"/>
    <row r="443260"/>
    <row r="443261"/>
    <row r="443262"/>
    <row r="443263"/>
    <row r="443264"/>
    <row r="443265"/>
    <row r="443266"/>
    <row r="443267"/>
    <row r="443268"/>
    <row r="443269"/>
    <row r="443270"/>
    <row r="443271"/>
    <row r="443272"/>
    <row r="443273"/>
    <row r="443274"/>
    <row r="443275"/>
    <row r="443276"/>
    <row r="443277"/>
    <row r="443278"/>
    <row r="443279"/>
    <row r="443280"/>
    <row r="443281"/>
    <row r="443282"/>
    <row r="443283"/>
    <row r="443284"/>
    <row r="443285"/>
    <row r="443286"/>
    <row r="443287"/>
    <row r="443288"/>
    <row r="443289"/>
    <row r="443290"/>
    <row r="443291"/>
    <row r="443292"/>
    <row r="443293"/>
    <row r="443294"/>
    <row r="443295"/>
    <row r="443296"/>
    <row r="443297"/>
    <row r="443298"/>
    <row r="443299"/>
    <row r="443300"/>
    <row r="443301"/>
    <row r="443302"/>
    <row r="443303"/>
    <row r="443304"/>
    <row r="443305"/>
    <row r="443306"/>
    <row r="443307"/>
    <row r="443308"/>
    <row r="443309"/>
    <row r="443310"/>
    <row r="443311"/>
    <row r="443312"/>
    <row r="443313"/>
    <row r="443314"/>
    <row r="443315"/>
    <row r="443316"/>
    <row r="443317"/>
    <row r="443318"/>
    <row r="443319"/>
    <row r="443320"/>
    <row r="443321"/>
    <row r="443322"/>
    <row r="443323"/>
    <row r="443324"/>
    <row r="443325"/>
    <row r="443326"/>
    <row r="443327"/>
    <row r="443328"/>
    <row r="443329"/>
    <row r="443330"/>
    <row r="443331"/>
    <row r="443332"/>
    <row r="443333"/>
    <row r="443334"/>
    <row r="443335"/>
    <row r="443336"/>
    <row r="443337"/>
    <row r="443338"/>
    <row r="443339"/>
    <row r="443340"/>
    <row r="443341"/>
    <row r="443342"/>
    <row r="443343"/>
    <row r="443344"/>
    <row r="443345"/>
    <row r="443346"/>
    <row r="443347"/>
    <row r="443348"/>
    <row r="443349"/>
    <row r="443350"/>
    <row r="443351"/>
    <row r="443352"/>
    <row r="443353"/>
    <row r="443354"/>
    <row r="443355"/>
    <row r="443356"/>
    <row r="443357"/>
    <row r="443358"/>
    <row r="443359"/>
    <row r="443360"/>
    <row r="443361"/>
    <row r="443362"/>
    <row r="443363"/>
    <row r="443364"/>
    <row r="443365"/>
    <row r="443366"/>
    <row r="443367"/>
    <row r="443368"/>
    <row r="443369"/>
    <row r="443370"/>
    <row r="443371"/>
    <row r="443372"/>
    <row r="443373"/>
    <row r="443374"/>
    <row r="443375"/>
    <row r="443376"/>
    <row r="443377"/>
    <row r="443378"/>
    <row r="443379"/>
    <row r="443380"/>
    <row r="443381"/>
    <row r="443382"/>
    <row r="443383"/>
    <row r="443384"/>
    <row r="443385"/>
    <row r="443386"/>
    <row r="443387"/>
    <row r="443388"/>
    <row r="443389"/>
    <row r="443390"/>
    <row r="443391"/>
    <row r="443392"/>
    <row r="443393"/>
    <row r="443394"/>
    <row r="443395"/>
    <row r="443396"/>
    <row r="443397"/>
    <row r="443398"/>
    <row r="443399"/>
    <row r="443400"/>
    <row r="443401"/>
    <row r="443402"/>
    <row r="443403"/>
    <row r="443404"/>
    <row r="443405"/>
    <row r="443406"/>
    <row r="443407"/>
    <row r="443408"/>
    <row r="443409"/>
    <row r="443410"/>
    <row r="443411"/>
    <row r="443412"/>
    <row r="443413"/>
    <row r="443414"/>
    <row r="443415"/>
    <row r="443416"/>
    <row r="443417"/>
    <row r="443418"/>
    <row r="443419"/>
    <row r="443420"/>
    <row r="443421"/>
    <row r="443422"/>
    <row r="443423"/>
    <row r="443424"/>
    <row r="443425"/>
    <row r="443426"/>
    <row r="443427"/>
    <row r="443428"/>
    <row r="443429"/>
    <row r="443430"/>
    <row r="443431"/>
    <row r="443432"/>
    <row r="443433"/>
    <row r="443434"/>
    <row r="443435"/>
    <row r="443436"/>
    <row r="443437"/>
    <row r="443438"/>
    <row r="443439"/>
    <row r="443440"/>
    <row r="443441"/>
    <row r="443442"/>
    <row r="443443"/>
    <row r="443444"/>
    <row r="443445"/>
    <row r="443446"/>
    <row r="443447"/>
    <row r="443448"/>
    <row r="443449"/>
    <row r="443450"/>
    <row r="443451"/>
    <row r="443452"/>
    <row r="443453"/>
    <row r="443454"/>
    <row r="443455"/>
    <row r="443456"/>
    <row r="443457"/>
    <row r="443458"/>
    <row r="443459"/>
    <row r="443460"/>
    <row r="443461"/>
    <row r="443462"/>
    <row r="443463"/>
    <row r="443464"/>
    <row r="443465"/>
    <row r="443466"/>
    <row r="443467"/>
    <row r="443468"/>
    <row r="443469"/>
    <row r="443470"/>
    <row r="443471"/>
    <row r="443472"/>
    <row r="443473"/>
    <row r="443474"/>
    <row r="443475"/>
    <row r="443476"/>
    <row r="443477"/>
    <row r="443478"/>
    <row r="443479"/>
    <row r="443480"/>
    <row r="443481"/>
    <row r="443482"/>
    <row r="443483"/>
    <row r="443484"/>
    <row r="443485"/>
    <row r="443486"/>
    <row r="443487"/>
    <row r="443488"/>
    <row r="443489"/>
    <row r="443490"/>
    <row r="443491"/>
    <row r="443492"/>
    <row r="443493"/>
    <row r="443494"/>
    <row r="443495"/>
    <row r="443496"/>
    <row r="443497"/>
    <row r="443498"/>
    <row r="443499"/>
    <row r="443500"/>
    <row r="443501"/>
    <row r="443502"/>
    <row r="443503"/>
    <row r="443504"/>
    <row r="443505"/>
    <row r="443506"/>
    <row r="443507"/>
    <row r="443508"/>
    <row r="443509"/>
    <row r="443510"/>
    <row r="443511"/>
    <row r="443512"/>
    <row r="443513"/>
    <row r="443514"/>
    <row r="443515"/>
    <row r="443516"/>
    <row r="443517"/>
    <row r="443518"/>
    <row r="443519"/>
    <row r="443520"/>
    <row r="443521"/>
    <row r="443522"/>
    <row r="443523"/>
    <row r="443524"/>
    <row r="443525"/>
    <row r="443526"/>
    <row r="443527"/>
    <row r="443528"/>
    <row r="443529"/>
    <row r="443530"/>
    <row r="443531"/>
    <row r="443532"/>
    <row r="443533"/>
    <row r="443534"/>
    <row r="443535"/>
    <row r="443536"/>
    <row r="443537"/>
    <row r="443538"/>
    <row r="443539"/>
    <row r="443540"/>
    <row r="443541"/>
    <row r="443542"/>
    <row r="443543"/>
    <row r="443544"/>
    <row r="443545"/>
    <row r="443546"/>
    <row r="443547"/>
    <row r="443548"/>
    <row r="443549"/>
    <row r="443550"/>
    <row r="443551"/>
    <row r="443552"/>
    <row r="443553"/>
    <row r="443554"/>
    <row r="443555"/>
    <row r="443556"/>
    <row r="443557"/>
    <row r="443558"/>
    <row r="443559"/>
    <row r="443560"/>
    <row r="443561"/>
    <row r="443562"/>
    <row r="443563"/>
    <row r="443564"/>
    <row r="443565"/>
    <row r="443566"/>
    <row r="443567"/>
    <row r="443568"/>
    <row r="443569"/>
    <row r="443570"/>
    <row r="443571"/>
    <row r="443572"/>
    <row r="443573"/>
    <row r="443574"/>
    <row r="443575"/>
    <row r="443576"/>
    <row r="443577"/>
    <row r="443578"/>
    <row r="443579"/>
    <row r="443580"/>
    <row r="443581"/>
    <row r="443582"/>
    <row r="443583"/>
    <row r="443584"/>
    <row r="443585"/>
    <row r="443586"/>
    <row r="443587"/>
    <row r="443588"/>
    <row r="443589"/>
    <row r="443590"/>
    <row r="443591"/>
    <row r="443592"/>
    <row r="443593"/>
    <row r="443594"/>
    <row r="443595"/>
    <row r="443596"/>
    <row r="443597"/>
    <row r="443598"/>
    <row r="443599"/>
    <row r="443600"/>
    <row r="443601"/>
    <row r="443602"/>
    <row r="443603"/>
    <row r="443604"/>
    <row r="443605"/>
    <row r="443606"/>
    <row r="443607"/>
    <row r="443608"/>
    <row r="443609"/>
    <row r="443610"/>
    <row r="443611"/>
    <row r="443612"/>
    <row r="443613"/>
    <row r="443614"/>
    <row r="443615"/>
    <row r="443616"/>
    <row r="443617"/>
    <row r="443618"/>
    <row r="443619"/>
    <row r="443620"/>
    <row r="443621"/>
    <row r="443622"/>
    <row r="443623"/>
    <row r="443624"/>
    <row r="443625"/>
    <row r="443626"/>
    <row r="443627"/>
    <row r="443628"/>
    <row r="443629"/>
    <row r="443630"/>
    <row r="443631"/>
    <row r="443632"/>
    <row r="443633"/>
    <row r="443634"/>
    <row r="443635"/>
    <row r="443636"/>
    <row r="443637"/>
    <row r="443638"/>
    <row r="443639"/>
    <row r="443640"/>
    <row r="443641"/>
    <row r="443642"/>
    <row r="443643"/>
    <row r="443644"/>
    <row r="443645"/>
    <row r="443646"/>
    <row r="443647"/>
    <row r="443648"/>
    <row r="443649"/>
    <row r="443650"/>
    <row r="443651"/>
    <row r="443652"/>
    <row r="443653"/>
    <row r="443654"/>
    <row r="443655"/>
    <row r="443656"/>
    <row r="443657"/>
    <row r="443658"/>
    <row r="443659"/>
    <row r="443660"/>
    <row r="443661"/>
    <row r="443662"/>
    <row r="443663"/>
    <row r="443664"/>
    <row r="443665"/>
    <row r="443666"/>
    <row r="443667"/>
    <row r="443668"/>
    <row r="443669"/>
    <row r="443670"/>
    <row r="443671"/>
    <row r="443672"/>
    <row r="443673"/>
    <row r="443674"/>
    <row r="443675"/>
    <row r="443676"/>
    <row r="443677"/>
    <row r="443678"/>
    <row r="443679"/>
    <row r="443680"/>
    <row r="443681"/>
    <row r="443682"/>
    <row r="443683"/>
    <row r="443684"/>
    <row r="443685"/>
    <row r="443686"/>
    <row r="443687"/>
    <row r="443688"/>
    <row r="443689"/>
    <row r="443690"/>
    <row r="443691"/>
    <row r="443692"/>
    <row r="443693"/>
    <row r="443694"/>
    <row r="443695"/>
    <row r="443696"/>
    <row r="443697"/>
    <row r="443698"/>
    <row r="443699"/>
    <row r="443700"/>
    <row r="443701"/>
    <row r="443702"/>
    <row r="443703"/>
    <row r="443704"/>
    <row r="443705"/>
    <row r="443706"/>
    <row r="443707"/>
    <row r="443708"/>
    <row r="443709"/>
    <row r="443710"/>
    <row r="443711"/>
    <row r="443712"/>
    <row r="443713"/>
    <row r="443714"/>
    <row r="443715"/>
    <row r="443716"/>
    <row r="443717"/>
    <row r="443718"/>
    <row r="443719"/>
    <row r="443720"/>
    <row r="443721"/>
    <row r="443722"/>
    <row r="443723"/>
    <row r="443724"/>
    <row r="443725"/>
    <row r="443726"/>
    <row r="443727"/>
    <row r="443728"/>
    <row r="443729"/>
    <row r="443730"/>
    <row r="443731"/>
    <row r="443732"/>
    <row r="443733"/>
    <row r="443734"/>
    <row r="443735"/>
    <row r="443736"/>
    <row r="443737"/>
    <row r="443738"/>
    <row r="443739"/>
    <row r="443740"/>
    <row r="443741"/>
    <row r="443742"/>
    <row r="443743"/>
    <row r="443744"/>
    <row r="443745"/>
    <row r="443746"/>
    <row r="443747"/>
    <row r="443748"/>
    <row r="443749"/>
    <row r="443750"/>
    <row r="443751"/>
    <row r="443752"/>
    <row r="443753"/>
    <row r="443754"/>
    <row r="443755"/>
    <row r="443756"/>
    <row r="443757"/>
    <row r="443758"/>
    <row r="443759"/>
    <row r="443760"/>
    <row r="443761"/>
    <row r="443762"/>
    <row r="443763"/>
    <row r="443764"/>
    <row r="443765"/>
    <row r="443766"/>
    <row r="443767"/>
    <row r="443768"/>
    <row r="443769"/>
    <row r="443770"/>
    <row r="443771"/>
    <row r="443772"/>
    <row r="443773"/>
    <row r="443774"/>
    <row r="443775"/>
    <row r="443776"/>
    <row r="443777"/>
    <row r="443778"/>
    <row r="443779"/>
    <row r="443780"/>
    <row r="443781"/>
    <row r="443782"/>
    <row r="443783"/>
    <row r="443784"/>
    <row r="443785"/>
    <row r="443786"/>
    <row r="443787"/>
    <row r="443788"/>
    <row r="443789"/>
    <row r="443790"/>
    <row r="443791"/>
    <row r="443792"/>
    <row r="443793"/>
    <row r="443794"/>
    <row r="443795"/>
    <row r="443796"/>
    <row r="443797"/>
    <row r="443798"/>
    <row r="443799"/>
    <row r="443800"/>
    <row r="443801"/>
    <row r="443802"/>
    <row r="443803"/>
    <row r="443804"/>
    <row r="443805"/>
    <row r="443806"/>
    <row r="443807"/>
    <row r="443808"/>
    <row r="443809"/>
    <row r="443810"/>
    <row r="443811"/>
    <row r="443812"/>
    <row r="443813"/>
    <row r="443814"/>
    <row r="443815"/>
    <row r="443816"/>
    <row r="443817"/>
    <row r="443818"/>
    <row r="443819"/>
    <row r="443820"/>
    <row r="443821"/>
    <row r="443822"/>
    <row r="443823"/>
    <row r="443824"/>
    <row r="443825"/>
    <row r="443826"/>
    <row r="443827"/>
    <row r="443828"/>
    <row r="443829"/>
    <row r="443830"/>
    <row r="443831"/>
    <row r="443832"/>
    <row r="443833"/>
    <row r="443834"/>
    <row r="443835"/>
    <row r="443836"/>
    <row r="443837"/>
    <row r="443838"/>
    <row r="443839"/>
    <row r="443840"/>
    <row r="443841"/>
    <row r="443842"/>
    <row r="443843"/>
    <row r="443844"/>
    <row r="443845"/>
    <row r="443846"/>
    <row r="443847"/>
    <row r="443848"/>
    <row r="443849"/>
    <row r="443850"/>
    <row r="443851"/>
    <row r="443852"/>
    <row r="443853"/>
    <row r="443854"/>
    <row r="443855"/>
    <row r="443856"/>
    <row r="443857"/>
    <row r="443858"/>
    <row r="443859"/>
    <row r="443860"/>
    <row r="443861"/>
    <row r="443862"/>
    <row r="443863"/>
    <row r="443864"/>
    <row r="443865"/>
    <row r="443866"/>
    <row r="443867"/>
    <row r="443868"/>
    <row r="443869"/>
    <row r="443870"/>
    <row r="443871"/>
    <row r="443872"/>
    <row r="443873"/>
    <row r="443874"/>
    <row r="443875"/>
    <row r="443876"/>
    <row r="443877"/>
    <row r="443878"/>
    <row r="443879"/>
    <row r="443880"/>
    <row r="443881"/>
    <row r="443882"/>
    <row r="443883"/>
    <row r="443884"/>
    <row r="443885"/>
    <row r="443886"/>
    <row r="443887"/>
    <row r="443888"/>
    <row r="443889"/>
    <row r="443890"/>
    <row r="443891"/>
    <row r="443892"/>
    <row r="443893"/>
    <row r="443894"/>
    <row r="443895"/>
    <row r="443896"/>
    <row r="443897"/>
    <row r="443898"/>
    <row r="443899"/>
    <row r="443900"/>
    <row r="443901"/>
    <row r="443902"/>
    <row r="443903"/>
    <row r="443904"/>
    <row r="443905"/>
    <row r="443906"/>
    <row r="443907"/>
    <row r="443908"/>
    <row r="443909"/>
    <row r="443910"/>
    <row r="443911"/>
    <row r="443912"/>
    <row r="443913"/>
    <row r="443914"/>
    <row r="443915"/>
    <row r="443916"/>
    <row r="443917"/>
    <row r="443918"/>
    <row r="443919"/>
    <row r="443920"/>
    <row r="443921"/>
    <row r="443922"/>
    <row r="443923"/>
    <row r="443924"/>
    <row r="443925"/>
    <row r="443926"/>
    <row r="443927"/>
    <row r="443928"/>
    <row r="443929"/>
    <row r="443930"/>
    <row r="443931"/>
    <row r="443932"/>
    <row r="443933"/>
    <row r="443934"/>
    <row r="443935"/>
    <row r="443936"/>
    <row r="443937"/>
    <row r="443938"/>
    <row r="443939"/>
    <row r="443940"/>
    <row r="443941"/>
    <row r="443942"/>
    <row r="443943"/>
    <row r="443944"/>
    <row r="443945"/>
    <row r="443946"/>
    <row r="443947"/>
    <row r="443948"/>
    <row r="443949"/>
    <row r="443950"/>
    <row r="443951"/>
    <row r="443952"/>
    <row r="443953"/>
    <row r="443954"/>
    <row r="443955"/>
    <row r="443956"/>
    <row r="443957"/>
    <row r="443958"/>
    <row r="443959"/>
    <row r="443960"/>
    <row r="443961"/>
    <row r="443962"/>
    <row r="443963"/>
    <row r="443964"/>
    <row r="443965"/>
    <row r="443966"/>
    <row r="443967"/>
    <row r="443968"/>
    <row r="443969"/>
    <row r="443970"/>
    <row r="443971"/>
    <row r="443972"/>
    <row r="443973"/>
    <row r="443974"/>
    <row r="443975"/>
    <row r="443976"/>
    <row r="443977"/>
    <row r="443978"/>
    <row r="443979"/>
    <row r="443980"/>
    <row r="443981"/>
    <row r="443982"/>
    <row r="443983"/>
    <row r="443984"/>
    <row r="443985"/>
    <row r="443986"/>
    <row r="443987"/>
    <row r="443988"/>
    <row r="443989"/>
    <row r="443990"/>
    <row r="443991"/>
    <row r="443992"/>
    <row r="443993"/>
    <row r="443994"/>
    <row r="443995"/>
    <row r="443996"/>
    <row r="443997"/>
    <row r="443998"/>
    <row r="443999"/>
    <row r="444000"/>
    <row r="444001"/>
    <row r="444002"/>
    <row r="444003"/>
    <row r="444004"/>
    <row r="444005"/>
    <row r="444006"/>
    <row r="444007"/>
    <row r="444008"/>
    <row r="444009"/>
    <row r="444010"/>
    <row r="444011"/>
    <row r="444012"/>
    <row r="444013"/>
    <row r="444014"/>
    <row r="444015"/>
    <row r="444016"/>
    <row r="444017"/>
    <row r="444018"/>
    <row r="444019"/>
    <row r="444020"/>
    <row r="444021"/>
    <row r="444022"/>
    <row r="444023"/>
    <row r="444024"/>
    <row r="444025"/>
    <row r="444026"/>
    <row r="444027"/>
    <row r="444028"/>
    <row r="444029"/>
    <row r="444030"/>
    <row r="444031"/>
    <row r="444032"/>
    <row r="444033"/>
    <row r="444034"/>
    <row r="444035"/>
    <row r="444036"/>
    <row r="444037"/>
    <row r="444038"/>
    <row r="444039"/>
    <row r="444040"/>
    <row r="444041"/>
    <row r="444042"/>
    <row r="444043"/>
    <row r="444044"/>
    <row r="444045"/>
    <row r="444046"/>
    <row r="444047"/>
    <row r="444048"/>
    <row r="444049"/>
    <row r="444050"/>
    <row r="444051"/>
    <row r="444052"/>
    <row r="444053"/>
    <row r="444054"/>
    <row r="444055"/>
    <row r="444056"/>
    <row r="444057"/>
    <row r="444058"/>
    <row r="444059"/>
    <row r="444060"/>
    <row r="444061"/>
    <row r="444062"/>
    <row r="444063"/>
    <row r="444064"/>
    <row r="444065"/>
    <row r="444066"/>
    <row r="444067"/>
    <row r="444068"/>
    <row r="444069"/>
    <row r="444070"/>
    <row r="444071"/>
    <row r="444072"/>
    <row r="444073"/>
    <row r="444074"/>
    <row r="444075"/>
    <row r="444076"/>
    <row r="444077"/>
    <row r="444078"/>
    <row r="444079"/>
    <row r="444080"/>
    <row r="444081"/>
    <row r="444082"/>
    <row r="444083"/>
    <row r="444084"/>
    <row r="444085"/>
    <row r="444086"/>
    <row r="444087"/>
    <row r="444088"/>
    <row r="444089"/>
    <row r="444090"/>
    <row r="444091"/>
    <row r="444092"/>
    <row r="444093"/>
    <row r="444094"/>
    <row r="444095"/>
    <row r="444096"/>
    <row r="444097"/>
    <row r="444098"/>
    <row r="444099"/>
    <row r="444100"/>
    <row r="444101"/>
    <row r="444102"/>
    <row r="444103"/>
    <row r="444104"/>
    <row r="444105"/>
    <row r="444106"/>
    <row r="444107"/>
    <row r="444108"/>
    <row r="444109"/>
    <row r="444110"/>
    <row r="444111"/>
    <row r="444112"/>
    <row r="444113"/>
    <row r="444114"/>
    <row r="444115"/>
    <row r="444116"/>
    <row r="444117"/>
    <row r="444118"/>
    <row r="444119"/>
    <row r="444120"/>
    <row r="444121"/>
    <row r="444122"/>
    <row r="444123"/>
    <row r="444124"/>
    <row r="444125"/>
    <row r="444126"/>
    <row r="444127"/>
    <row r="444128"/>
    <row r="444129"/>
    <row r="444130"/>
    <row r="444131"/>
    <row r="444132"/>
    <row r="444133"/>
    <row r="444134"/>
    <row r="444135"/>
    <row r="444136"/>
    <row r="444137"/>
    <row r="444138"/>
    <row r="444139"/>
    <row r="444140"/>
    <row r="444141"/>
    <row r="444142"/>
    <row r="444143"/>
    <row r="444144"/>
    <row r="444145"/>
    <row r="444146"/>
    <row r="444147"/>
    <row r="444148"/>
    <row r="444149"/>
    <row r="444150"/>
    <row r="444151"/>
    <row r="444152"/>
    <row r="444153"/>
    <row r="444154"/>
    <row r="444155"/>
    <row r="444156"/>
    <row r="444157"/>
    <row r="444158"/>
    <row r="444159"/>
    <row r="444160"/>
    <row r="444161"/>
    <row r="444162"/>
    <row r="444163"/>
    <row r="444164"/>
    <row r="444165"/>
    <row r="444166"/>
    <row r="444167"/>
    <row r="444168"/>
    <row r="444169"/>
    <row r="444170"/>
    <row r="444171"/>
    <row r="444172"/>
    <row r="444173"/>
    <row r="444174"/>
    <row r="444175"/>
    <row r="444176"/>
    <row r="444177"/>
    <row r="444178"/>
    <row r="444179"/>
    <row r="444180"/>
    <row r="444181"/>
    <row r="444182"/>
    <row r="444183"/>
    <row r="444184"/>
    <row r="444185"/>
    <row r="444186"/>
    <row r="444187"/>
    <row r="444188"/>
    <row r="444189"/>
    <row r="444190"/>
    <row r="444191"/>
    <row r="444192"/>
    <row r="444193"/>
    <row r="444194"/>
    <row r="444195"/>
    <row r="444196"/>
    <row r="444197"/>
    <row r="444198"/>
    <row r="444199"/>
    <row r="444200"/>
    <row r="444201"/>
    <row r="444202"/>
    <row r="444203"/>
    <row r="444204"/>
    <row r="444205"/>
    <row r="444206"/>
    <row r="444207"/>
    <row r="444208"/>
    <row r="444209"/>
    <row r="444210"/>
    <row r="444211"/>
    <row r="444212"/>
    <row r="444213"/>
    <row r="444214"/>
    <row r="444215"/>
    <row r="444216"/>
    <row r="444217"/>
    <row r="444218"/>
    <row r="444219"/>
    <row r="444220"/>
    <row r="444221"/>
    <row r="444222"/>
    <row r="444223"/>
    <row r="444224"/>
    <row r="444225"/>
    <row r="444226"/>
    <row r="444227"/>
    <row r="444228"/>
    <row r="444229"/>
    <row r="444230"/>
    <row r="444231"/>
    <row r="444232"/>
    <row r="444233"/>
    <row r="444234"/>
    <row r="444235"/>
    <row r="444236"/>
    <row r="444237"/>
    <row r="444238"/>
    <row r="444239"/>
    <row r="444240"/>
    <row r="444241"/>
    <row r="444242"/>
    <row r="444243"/>
    <row r="444244"/>
    <row r="444245"/>
    <row r="444246"/>
    <row r="444247"/>
    <row r="444248"/>
    <row r="444249"/>
    <row r="444250"/>
    <row r="444251"/>
    <row r="444252"/>
    <row r="444253"/>
    <row r="444254"/>
    <row r="444255"/>
    <row r="444256"/>
    <row r="444257"/>
    <row r="444258"/>
    <row r="444259"/>
    <row r="444260"/>
    <row r="444261"/>
    <row r="444262"/>
    <row r="444263"/>
    <row r="444264"/>
    <row r="444265"/>
    <row r="444266"/>
    <row r="444267"/>
    <row r="444268"/>
    <row r="444269"/>
    <row r="444270"/>
    <row r="444271"/>
    <row r="444272"/>
    <row r="444273"/>
    <row r="444274"/>
    <row r="444275"/>
    <row r="444276"/>
    <row r="444277"/>
    <row r="444278"/>
    <row r="444279"/>
    <row r="444280"/>
    <row r="444281"/>
    <row r="444282"/>
    <row r="444283"/>
    <row r="444284"/>
    <row r="444285"/>
    <row r="444286"/>
    <row r="444287"/>
    <row r="444288"/>
    <row r="444289"/>
    <row r="444290"/>
    <row r="444291"/>
    <row r="444292"/>
    <row r="444293"/>
    <row r="444294"/>
    <row r="444295"/>
    <row r="444296"/>
    <row r="444297"/>
    <row r="444298"/>
    <row r="444299"/>
    <row r="444300"/>
    <row r="444301"/>
    <row r="444302"/>
    <row r="444303"/>
    <row r="444304"/>
    <row r="444305"/>
    <row r="444306"/>
    <row r="444307"/>
    <row r="444308"/>
    <row r="444309"/>
    <row r="444310"/>
    <row r="444311"/>
    <row r="444312"/>
    <row r="444313"/>
    <row r="444314"/>
    <row r="444315"/>
    <row r="444316"/>
    <row r="444317"/>
    <row r="444318"/>
    <row r="444319"/>
    <row r="444320"/>
    <row r="444321"/>
    <row r="444322"/>
    <row r="444323"/>
    <row r="444324"/>
    <row r="444325"/>
    <row r="444326"/>
    <row r="444327"/>
    <row r="444328"/>
    <row r="444329"/>
    <row r="444330"/>
    <row r="444331"/>
    <row r="444332"/>
    <row r="444333"/>
    <row r="444334"/>
    <row r="444335"/>
    <row r="444336"/>
    <row r="444337"/>
    <row r="444338"/>
    <row r="444339"/>
    <row r="444340"/>
    <row r="444341"/>
    <row r="444342"/>
    <row r="444343"/>
    <row r="444344"/>
    <row r="444345"/>
    <row r="444346"/>
    <row r="444347"/>
    <row r="444348"/>
    <row r="444349"/>
    <row r="444350"/>
    <row r="444351"/>
    <row r="444352"/>
    <row r="444353"/>
    <row r="444354"/>
    <row r="444355"/>
    <row r="444356"/>
    <row r="444357"/>
    <row r="444358"/>
    <row r="444359"/>
    <row r="444360"/>
    <row r="444361"/>
    <row r="444362"/>
    <row r="444363"/>
    <row r="444364"/>
    <row r="444365"/>
    <row r="444366"/>
    <row r="444367"/>
    <row r="444368"/>
    <row r="444369"/>
    <row r="444370"/>
    <row r="444371"/>
    <row r="444372"/>
    <row r="444373"/>
    <row r="444374"/>
    <row r="444375"/>
    <row r="444376"/>
    <row r="444377"/>
    <row r="444378"/>
    <row r="444379"/>
    <row r="444380"/>
    <row r="444381"/>
    <row r="444382"/>
    <row r="444383"/>
    <row r="444384"/>
    <row r="444385"/>
    <row r="444386"/>
    <row r="444387"/>
    <row r="444388"/>
    <row r="444389"/>
    <row r="444390"/>
    <row r="444391"/>
    <row r="444392"/>
    <row r="444393"/>
    <row r="444394"/>
    <row r="444395"/>
    <row r="444396"/>
    <row r="444397"/>
    <row r="444398"/>
    <row r="444399"/>
    <row r="444400"/>
    <row r="444401"/>
    <row r="444402"/>
    <row r="444403"/>
    <row r="444404"/>
    <row r="444405"/>
    <row r="444406"/>
    <row r="444407"/>
    <row r="444408"/>
    <row r="444409"/>
    <row r="444410"/>
    <row r="444411"/>
    <row r="444412"/>
    <row r="444413"/>
    <row r="444414"/>
    <row r="444415"/>
    <row r="444416"/>
    <row r="444417"/>
    <row r="444418"/>
    <row r="444419"/>
    <row r="444420"/>
    <row r="444421"/>
    <row r="444422"/>
    <row r="444423"/>
    <row r="444424"/>
    <row r="444425"/>
    <row r="444426"/>
    <row r="444427"/>
    <row r="444428"/>
    <row r="444429"/>
    <row r="444430"/>
    <row r="444431"/>
    <row r="444432"/>
    <row r="444433"/>
    <row r="444434"/>
    <row r="444435"/>
    <row r="444436"/>
    <row r="444437"/>
    <row r="444438"/>
    <row r="444439"/>
    <row r="444440"/>
    <row r="444441"/>
    <row r="444442"/>
    <row r="444443"/>
    <row r="444444"/>
    <row r="444445"/>
    <row r="444446"/>
    <row r="444447"/>
    <row r="444448"/>
    <row r="444449"/>
    <row r="444450"/>
    <row r="444451"/>
    <row r="444452"/>
    <row r="444453"/>
    <row r="444454"/>
    <row r="444455"/>
    <row r="444456"/>
    <row r="444457"/>
    <row r="444458"/>
    <row r="444459"/>
    <row r="444460"/>
    <row r="444461"/>
    <row r="444462"/>
    <row r="444463"/>
    <row r="444464"/>
    <row r="444465"/>
    <row r="444466"/>
    <row r="444467"/>
    <row r="444468"/>
    <row r="444469"/>
    <row r="444470"/>
    <row r="444471"/>
    <row r="444472"/>
    <row r="444473"/>
    <row r="444474"/>
    <row r="444475"/>
    <row r="444476"/>
    <row r="444477"/>
    <row r="444478"/>
    <row r="444479"/>
    <row r="444480"/>
    <row r="444481"/>
    <row r="444482"/>
    <row r="444483"/>
    <row r="444484"/>
    <row r="444485"/>
    <row r="444486"/>
    <row r="444487"/>
    <row r="444488"/>
    <row r="444489"/>
    <row r="444490"/>
    <row r="444491"/>
    <row r="444492"/>
    <row r="444493"/>
    <row r="444494"/>
    <row r="444495"/>
    <row r="444496"/>
    <row r="444497"/>
    <row r="444498"/>
    <row r="444499"/>
    <row r="444500"/>
    <row r="444501"/>
    <row r="444502"/>
    <row r="444503"/>
    <row r="444504"/>
    <row r="444505"/>
    <row r="444506"/>
    <row r="444507"/>
    <row r="444508"/>
    <row r="444509"/>
    <row r="444510"/>
    <row r="444511"/>
    <row r="444512"/>
    <row r="444513"/>
    <row r="444514"/>
    <row r="444515"/>
    <row r="444516"/>
    <row r="444517"/>
    <row r="444518"/>
    <row r="444519"/>
    <row r="444520"/>
    <row r="444521"/>
    <row r="444522"/>
    <row r="444523"/>
    <row r="444524"/>
    <row r="444525"/>
    <row r="444526"/>
    <row r="444527"/>
    <row r="444528"/>
    <row r="444529"/>
    <row r="444530"/>
    <row r="444531"/>
    <row r="444532"/>
    <row r="444533"/>
    <row r="444534"/>
    <row r="444535"/>
    <row r="444536"/>
    <row r="444537"/>
    <row r="444538"/>
    <row r="444539"/>
    <row r="444540"/>
    <row r="444541"/>
    <row r="444542"/>
    <row r="444543"/>
    <row r="444544"/>
    <row r="444545"/>
    <row r="444546"/>
    <row r="444547"/>
    <row r="444548"/>
    <row r="444549"/>
    <row r="444550"/>
    <row r="444551"/>
    <row r="444552"/>
    <row r="444553"/>
    <row r="444554"/>
    <row r="444555"/>
    <row r="444556"/>
    <row r="444557"/>
    <row r="444558"/>
    <row r="444559"/>
    <row r="444560"/>
    <row r="444561"/>
    <row r="444562"/>
    <row r="444563"/>
    <row r="444564"/>
    <row r="444565"/>
    <row r="444566"/>
    <row r="444567"/>
    <row r="444568"/>
    <row r="444569"/>
    <row r="444570"/>
    <row r="444571"/>
    <row r="444572"/>
    <row r="444573"/>
    <row r="444574"/>
    <row r="444575"/>
    <row r="444576"/>
    <row r="444577"/>
    <row r="444578"/>
    <row r="444579"/>
    <row r="444580"/>
    <row r="444581"/>
    <row r="444582"/>
    <row r="444583"/>
    <row r="444584"/>
    <row r="444585"/>
    <row r="444586"/>
    <row r="444587"/>
    <row r="444588"/>
    <row r="444589"/>
    <row r="444590"/>
    <row r="444591"/>
    <row r="444592"/>
    <row r="444593"/>
    <row r="444594"/>
    <row r="444595"/>
    <row r="444596"/>
    <row r="444597"/>
    <row r="444598"/>
    <row r="444599"/>
    <row r="444600"/>
    <row r="444601"/>
    <row r="444602"/>
    <row r="444603"/>
    <row r="444604"/>
    <row r="444605"/>
    <row r="444606"/>
    <row r="444607"/>
    <row r="444608"/>
    <row r="444609"/>
    <row r="444610"/>
    <row r="444611"/>
    <row r="444612"/>
    <row r="444613"/>
    <row r="444614"/>
    <row r="444615"/>
    <row r="444616"/>
    <row r="444617"/>
    <row r="444618"/>
    <row r="444619"/>
    <row r="444620"/>
    <row r="444621"/>
    <row r="444622"/>
    <row r="444623"/>
    <row r="444624"/>
    <row r="444625"/>
    <row r="444626"/>
    <row r="444627"/>
    <row r="444628"/>
    <row r="444629"/>
    <row r="444630"/>
    <row r="444631"/>
    <row r="444632"/>
    <row r="444633"/>
    <row r="444634"/>
    <row r="444635"/>
    <row r="444636"/>
    <row r="444637"/>
    <row r="444638"/>
    <row r="444639"/>
    <row r="444640"/>
    <row r="444641"/>
    <row r="444642"/>
    <row r="444643"/>
    <row r="444644"/>
    <row r="444645"/>
    <row r="444646"/>
    <row r="444647"/>
    <row r="444648"/>
    <row r="444649"/>
    <row r="444650"/>
    <row r="444651"/>
    <row r="444652"/>
    <row r="444653"/>
    <row r="444654"/>
    <row r="444655"/>
    <row r="444656"/>
    <row r="444657"/>
    <row r="444658"/>
    <row r="444659"/>
    <row r="444660"/>
    <row r="444661"/>
    <row r="444662"/>
    <row r="444663"/>
    <row r="444664"/>
    <row r="444665"/>
    <row r="444666"/>
    <row r="444667"/>
    <row r="444668"/>
    <row r="444669"/>
    <row r="444670"/>
    <row r="444671"/>
    <row r="444672"/>
    <row r="444673"/>
    <row r="444674"/>
    <row r="444675"/>
    <row r="444676"/>
    <row r="444677"/>
    <row r="444678"/>
    <row r="444679"/>
    <row r="444680"/>
    <row r="444681"/>
    <row r="444682"/>
    <row r="444683"/>
    <row r="444684"/>
    <row r="444685"/>
    <row r="444686"/>
    <row r="444687"/>
    <row r="444688"/>
    <row r="444689"/>
    <row r="444690"/>
    <row r="444691"/>
    <row r="444692"/>
    <row r="444693"/>
    <row r="444694"/>
    <row r="444695"/>
    <row r="444696"/>
    <row r="444697"/>
    <row r="444698"/>
    <row r="444699"/>
    <row r="444700"/>
    <row r="444701"/>
    <row r="444702"/>
    <row r="444703"/>
    <row r="444704"/>
    <row r="444705"/>
    <row r="444706"/>
    <row r="444707"/>
    <row r="444708"/>
    <row r="444709"/>
    <row r="444710"/>
    <row r="444711"/>
    <row r="444712"/>
    <row r="444713"/>
    <row r="444714"/>
    <row r="444715"/>
    <row r="444716"/>
    <row r="444717"/>
    <row r="444718"/>
    <row r="444719"/>
    <row r="444720"/>
    <row r="444721"/>
    <row r="444722"/>
    <row r="444723"/>
    <row r="444724"/>
    <row r="444725"/>
    <row r="444726"/>
    <row r="444727"/>
    <row r="444728"/>
    <row r="444729"/>
    <row r="444730"/>
    <row r="444731"/>
    <row r="444732"/>
    <row r="444733"/>
    <row r="444734"/>
    <row r="444735"/>
    <row r="444736"/>
    <row r="444737"/>
    <row r="444738"/>
    <row r="444739"/>
    <row r="444740"/>
    <row r="444741"/>
    <row r="444742"/>
    <row r="444743"/>
    <row r="444744"/>
    <row r="444745"/>
    <row r="444746"/>
    <row r="444747"/>
    <row r="444748"/>
    <row r="444749"/>
    <row r="444750"/>
    <row r="444751"/>
    <row r="444752"/>
    <row r="444753"/>
    <row r="444754"/>
    <row r="444755"/>
    <row r="444756"/>
    <row r="444757"/>
    <row r="444758"/>
    <row r="444759"/>
    <row r="444760"/>
    <row r="444761"/>
    <row r="444762"/>
    <row r="444763"/>
    <row r="444764"/>
    <row r="444765"/>
    <row r="444766"/>
    <row r="444767"/>
    <row r="444768"/>
    <row r="444769"/>
    <row r="444770"/>
    <row r="444771"/>
    <row r="444772"/>
    <row r="444773"/>
    <row r="444774"/>
    <row r="444775"/>
    <row r="444776"/>
    <row r="444777"/>
    <row r="444778"/>
    <row r="444779"/>
    <row r="444780"/>
    <row r="444781"/>
    <row r="444782"/>
    <row r="444783"/>
    <row r="444784"/>
    <row r="444785"/>
    <row r="444786"/>
    <row r="444787"/>
    <row r="444788"/>
    <row r="444789"/>
    <row r="444790"/>
    <row r="444791"/>
    <row r="444792"/>
    <row r="444793"/>
    <row r="444794"/>
    <row r="444795"/>
    <row r="444796"/>
    <row r="444797"/>
    <row r="444798"/>
    <row r="444799"/>
    <row r="444800"/>
    <row r="444801"/>
    <row r="444802"/>
    <row r="444803"/>
    <row r="444804"/>
    <row r="444805"/>
    <row r="444806"/>
    <row r="444807"/>
    <row r="444808"/>
    <row r="444809"/>
    <row r="444810"/>
    <row r="444811"/>
    <row r="444812"/>
    <row r="444813"/>
    <row r="444814"/>
    <row r="444815"/>
    <row r="444816"/>
    <row r="444817"/>
    <row r="444818"/>
    <row r="444819"/>
    <row r="444820"/>
    <row r="444821"/>
    <row r="444822"/>
    <row r="444823"/>
    <row r="444824"/>
    <row r="444825"/>
    <row r="444826"/>
    <row r="444827"/>
    <row r="444828"/>
    <row r="444829"/>
    <row r="444830"/>
    <row r="444831"/>
    <row r="444832"/>
    <row r="444833"/>
    <row r="444834"/>
    <row r="444835"/>
    <row r="444836"/>
    <row r="444837"/>
    <row r="444838"/>
    <row r="444839"/>
    <row r="444840"/>
    <row r="444841"/>
    <row r="444842"/>
    <row r="444843"/>
    <row r="444844"/>
    <row r="444845"/>
    <row r="444846"/>
    <row r="444847"/>
    <row r="444848"/>
    <row r="444849"/>
    <row r="444850"/>
    <row r="444851"/>
    <row r="444852"/>
    <row r="444853"/>
    <row r="444854"/>
    <row r="444855"/>
    <row r="444856"/>
    <row r="444857"/>
    <row r="444858"/>
    <row r="444859"/>
    <row r="444860"/>
    <row r="444861"/>
    <row r="444862"/>
    <row r="444863"/>
    <row r="444864"/>
    <row r="444865"/>
    <row r="444866"/>
    <row r="444867"/>
    <row r="444868"/>
    <row r="444869"/>
    <row r="444870"/>
    <row r="444871"/>
    <row r="444872"/>
    <row r="444873"/>
    <row r="444874"/>
    <row r="444875"/>
    <row r="444876"/>
    <row r="444877"/>
    <row r="444878"/>
    <row r="444879"/>
    <row r="444880"/>
    <row r="444881"/>
    <row r="444882"/>
    <row r="444883"/>
    <row r="444884"/>
    <row r="444885"/>
    <row r="444886"/>
    <row r="444887"/>
    <row r="444888"/>
    <row r="444889"/>
    <row r="444890"/>
    <row r="444891"/>
    <row r="444892"/>
    <row r="444893"/>
    <row r="444894"/>
    <row r="444895"/>
    <row r="444896"/>
    <row r="444897"/>
    <row r="444898"/>
    <row r="444899"/>
    <row r="444900"/>
    <row r="444901"/>
    <row r="444902"/>
    <row r="444903"/>
    <row r="444904"/>
    <row r="444905"/>
    <row r="444906"/>
    <row r="444907"/>
    <row r="444908"/>
    <row r="444909"/>
    <row r="444910"/>
    <row r="444911"/>
    <row r="444912"/>
    <row r="444913"/>
    <row r="444914"/>
    <row r="444915"/>
    <row r="444916"/>
    <row r="444917"/>
    <row r="444918"/>
    <row r="444919"/>
    <row r="444920"/>
    <row r="444921"/>
    <row r="444922"/>
    <row r="444923"/>
    <row r="444924"/>
    <row r="444925"/>
    <row r="444926"/>
    <row r="444927"/>
    <row r="444928"/>
    <row r="444929"/>
    <row r="444930"/>
    <row r="444931"/>
    <row r="444932"/>
    <row r="444933"/>
    <row r="444934"/>
    <row r="444935"/>
    <row r="444936"/>
    <row r="444937"/>
    <row r="444938"/>
    <row r="444939"/>
    <row r="444940"/>
    <row r="444941"/>
    <row r="444942"/>
    <row r="444943"/>
    <row r="444944"/>
    <row r="444945"/>
    <row r="444946"/>
    <row r="444947"/>
    <row r="444948"/>
    <row r="444949"/>
    <row r="444950"/>
    <row r="444951"/>
    <row r="444952"/>
    <row r="444953"/>
    <row r="444954"/>
    <row r="444955"/>
    <row r="444956"/>
    <row r="444957"/>
    <row r="444958"/>
    <row r="444959"/>
    <row r="444960"/>
    <row r="444961"/>
    <row r="444962"/>
    <row r="444963"/>
    <row r="444964"/>
    <row r="444965"/>
    <row r="444966"/>
    <row r="444967"/>
    <row r="444968"/>
    <row r="444969"/>
    <row r="444970"/>
    <row r="444971"/>
    <row r="444972"/>
    <row r="444973"/>
    <row r="444974"/>
    <row r="444975"/>
    <row r="444976"/>
    <row r="444977"/>
    <row r="444978"/>
    <row r="444979"/>
    <row r="444980"/>
    <row r="444981"/>
    <row r="444982"/>
    <row r="444983"/>
    <row r="444984"/>
    <row r="444985"/>
    <row r="444986"/>
    <row r="444987"/>
    <row r="444988"/>
    <row r="444989"/>
    <row r="444990"/>
    <row r="444991"/>
    <row r="444992"/>
    <row r="444993"/>
    <row r="444994"/>
    <row r="444995"/>
    <row r="444996"/>
    <row r="444997"/>
    <row r="444998"/>
    <row r="444999"/>
    <row r="445000"/>
    <row r="445001"/>
    <row r="445002"/>
    <row r="445003"/>
    <row r="445004"/>
    <row r="445005"/>
    <row r="445006"/>
    <row r="445007"/>
    <row r="445008"/>
    <row r="445009"/>
    <row r="445010"/>
    <row r="445011"/>
    <row r="445012"/>
    <row r="445013"/>
    <row r="445014"/>
    <row r="445015"/>
    <row r="445016"/>
    <row r="445017"/>
    <row r="445018"/>
    <row r="445019"/>
    <row r="445020"/>
    <row r="445021"/>
    <row r="445022"/>
    <row r="445023"/>
    <row r="445024"/>
    <row r="445025"/>
    <row r="445026"/>
    <row r="445027"/>
    <row r="445028"/>
    <row r="445029"/>
    <row r="445030"/>
    <row r="445031"/>
    <row r="445032"/>
    <row r="445033"/>
    <row r="445034"/>
    <row r="445035"/>
    <row r="445036"/>
    <row r="445037"/>
    <row r="445038"/>
    <row r="445039"/>
    <row r="445040"/>
    <row r="445041"/>
    <row r="445042"/>
    <row r="445043"/>
    <row r="445044"/>
    <row r="445045"/>
    <row r="445046"/>
    <row r="445047"/>
    <row r="445048"/>
    <row r="445049"/>
    <row r="445050"/>
    <row r="445051"/>
    <row r="445052"/>
    <row r="445053"/>
    <row r="445054"/>
    <row r="445055"/>
    <row r="445056"/>
    <row r="445057"/>
    <row r="445058"/>
    <row r="445059"/>
    <row r="445060"/>
    <row r="445061"/>
    <row r="445062"/>
    <row r="445063"/>
    <row r="445064"/>
    <row r="445065"/>
    <row r="445066"/>
    <row r="445067"/>
    <row r="445068"/>
    <row r="445069"/>
    <row r="445070"/>
    <row r="445071"/>
    <row r="445072"/>
    <row r="445073"/>
    <row r="445074"/>
    <row r="445075"/>
    <row r="445076"/>
    <row r="445077"/>
    <row r="445078"/>
    <row r="445079"/>
    <row r="445080"/>
    <row r="445081"/>
    <row r="445082"/>
    <row r="445083"/>
    <row r="445084"/>
    <row r="445085"/>
    <row r="445086"/>
    <row r="445087"/>
    <row r="445088"/>
    <row r="445089"/>
    <row r="445090"/>
    <row r="445091"/>
    <row r="445092"/>
    <row r="445093"/>
    <row r="445094"/>
    <row r="445095"/>
    <row r="445096"/>
    <row r="445097"/>
    <row r="445098"/>
    <row r="445099"/>
    <row r="445100"/>
    <row r="445101"/>
    <row r="445102"/>
    <row r="445103"/>
    <row r="445104"/>
    <row r="445105"/>
    <row r="445106"/>
    <row r="445107"/>
    <row r="445108"/>
    <row r="445109"/>
    <row r="445110"/>
    <row r="445111"/>
    <row r="445112"/>
    <row r="445113"/>
    <row r="445114"/>
    <row r="445115"/>
    <row r="445116"/>
    <row r="445117"/>
    <row r="445118"/>
    <row r="445119"/>
    <row r="445120"/>
    <row r="445121"/>
    <row r="445122"/>
    <row r="445123"/>
    <row r="445124"/>
    <row r="445125"/>
    <row r="445126"/>
    <row r="445127"/>
    <row r="445128"/>
    <row r="445129"/>
    <row r="445130"/>
    <row r="445131"/>
    <row r="445132"/>
    <row r="445133"/>
    <row r="445134"/>
    <row r="445135"/>
    <row r="445136"/>
    <row r="445137"/>
    <row r="445138"/>
    <row r="445139"/>
    <row r="445140"/>
    <row r="445141"/>
    <row r="445142"/>
    <row r="445143"/>
    <row r="445144"/>
    <row r="445145"/>
    <row r="445146"/>
    <row r="445147"/>
    <row r="445148"/>
    <row r="445149"/>
    <row r="445150"/>
    <row r="445151"/>
    <row r="445152"/>
    <row r="445153"/>
    <row r="445154"/>
    <row r="445155"/>
    <row r="445156"/>
    <row r="445157"/>
    <row r="445158"/>
    <row r="445159"/>
    <row r="445160"/>
    <row r="445161"/>
    <row r="445162"/>
    <row r="445163"/>
    <row r="445164"/>
    <row r="445165"/>
    <row r="445166"/>
    <row r="445167"/>
    <row r="445168"/>
    <row r="445169"/>
    <row r="445170"/>
    <row r="445171"/>
    <row r="445172"/>
    <row r="445173"/>
    <row r="445174"/>
    <row r="445175"/>
    <row r="445176"/>
    <row r="445177"/>
    <row r="445178"/>
    <row r="445179"/>
    <row r="445180"/>
    <row r="445181"/>
    <row r="445182"/>
    <row r="445183"/>
    <row r="445184"/>
    <row r="445185"/>
    <row r="445186"/>
    <row r="445187"/>
    <row r="445188"/>
    <row r="445189"/>
    <row r="445190"/>
    <row r="445191"/>
    <row r="445192"/>
    <row r="445193"/>
    <row r="445194"/>
    <row r="445195"/>
    <row r="445196"/>
    <row r="445197"/>
    <row r="445198"/>
    <row r="445199"/>
    <row r="445200"/>
    <row r="445201"/>
    <row r="445202"/>
    <row r="445203"/>
    <row r="445204"/>
    <row r="445205"/>
    <row r="445206"/>
    <row r="445207"/>
    <row r="445208"/>
    <row r="445209"/>
    <row r="445210"/>
    <row r="445211"/>
    <row r="445212"/>
    <row r="445213"/>
    <row r="445214"/>
    <row r="445215"/>
    <row r="445216"/>
    <row r="445217"/>
    <row r="445218"/>
    <row r="445219"/>
    <row r="445220"/>
    <row r="445221"/>
    <row r="445222"/>
    <row r="445223"/>
    <row r="445224"/>
    <row r="445225"/>
    <row r="445226"/>
    <row r="445227"/>
    <row r="445228"/>
    <row r="445229"/>
    <row r="445230"/>
    <row r="445231"/>
    <row r="445232"/>
    <row r="445233"/>
    <row r="445234"/>
    <row r="445235"/>
    <row r="445236"/>
    <row r="445237"/>
    <row r="445238"/>
    <row r="445239"/>
    <row r="445240"/>
    <row r="445241"/>
    <row r="445242"/>
    <row r="445243"/>
    <row r="445244"/>
    <row r="445245"/>
    <row r="445246"/>
    <row r="445247"/>
    <row r="445248"/>
    <row r="445249"/>
    <row r="445250"/>
    <row r="445251"/>
    <row r="445252"/>
    <row r="445253"/>
    <row r="445254"/>
    <row r="445255"/>
    <row r="445256"/>
    <row r="445257"/>
    <row r="445258"/>
    <row r="445259"/>
    <row r="445260"/>
    <row r="445261"/>
    <row r="445262"/>
    <row r="445263"/>
    <row r="445264"/>
    <row r="445265"/>
    <row r="445266"/>
    <row r="445267"/>
    <row r="445268"/>
    <row r="445269"/>
    <row r="445270"/>
    <row r="445271"/>
    <row r="445272"/>
    <row r="445273"/>
    <row r="445274"/>
    <row r="445275"/>
    <row r="445276"/>
    <row r="445277"/>
    <row r="445278"/>
    <row r="445279"/>
    <row r="445280"/>
    <row r="445281"/>
    <row r="445282"/>
    <row r="445283"/>
    <row r="445284"/>
    <row r="445285"/>
    <row r="445286"/>
    <row r="445287"/>
    <row r="445288"/>
    <row r="445289"/>
    <row r="445290"/>
    <row r="445291"/>
    <row r="445292"/>
    <row r="445293"/>
    <row r="445294"/>
    <row r="445295"/>
    <row r="445296"/>
    <row r="445297"/>
    <row r="445298"/>
    <row r="445299"/>
    <row r="445300"/>
    <row r="445301"/>
    <row r="445302"/>
    <row r="445303"/>
    <row r="445304"/>
    <row r="445305"/>
    <row r="445306"/>
    <row r="445307"/>
    <row r="445308"/>
    <row r="445309"/>
    <row r="445310"/>
    <row r="445311"/>
    <row r="445312"/>
    <row r="445313"/>
    <row r="445314"/>
    <row r="445315"/>
    <row r="445316"/>
    <row r="445317"/>
    <row r="445318"/>
    <row r="445319"/>
    <row r="445320"/>
    <row r="445321"/>
    <row r="445322"/>
    <row r="445323"/>
    <row r="445324"/>
    <row r="445325"/>
    <row r="445326"/>
    <row r="445327"/>
    <row r="445328"/>
    <row r="445329"/>
    <row r="445330"/>
    <row r="445331"/>
    <row r="445332"/>
    <row r="445333"/>
    <row r="445334"/>
    <row r="445335"/>
    <row r="445336"/>
    <row r="445337"/>
    <row r="445338"/>
    <row r="445339"/>
    <row r="445340"/>
    <row r="445341"/>
    <row r="445342"/>
    <row r="445343"/>
    <row r="445344"/>
    <row r="445345"/>
    <row r="445346"/>
    <row r="445347"/>
    <row r="445348"/>
    <row r="445349"/>
    <row r="445350"/>
    <row r="445351"/>
    <row r="445352"/>
    <row r="445353"/>
    <row r="445354"/>
    <row r="445355"/>
    <row r="445356"/>
    <row r="445357"/>
    <row r="445358"/>
    <row r="445359"/>
    <row r="445360"/>
    <row r="445361"/>
    <row r="445362"/>
    <row r="445363"/>
    <row r="445364"/>
    <row r="445365"/>
    <row r="445366"/>
    <row r="445367"/>
    <row r="445368"/>
    <row r="445369"/>
    <row r="445370"/>
    <row r="445371"/>
    <row r="445372"/>
    <row r="445373"/>
    <row r="445374"/>
    <row r="445375"/>
    <row r="445376"/>
    <row r="445377"/>
    <row r="445378"/>
    <row r="445379"/>
    <row r="445380"/>
    <row r="445381"/>
    <row r="445382"/>
    <row r="445383"/>
    <row r="445384"/>
    <row r="445385"/>
    <row r="445386"/>
    <row r="445387"/>
    <row r="445388"/>
    <row r="445389"/>
    <row r="445390"/>
    <row r="445391"/>
    <row r="445392"/>
    <row r="445393"/>
    <row r="445394"/>
    <row r="445395"/>
    <row r="445396"/>
    <row r="445397"/>
    <row r="445398"/>
    <row r="445399"/>
    <row r="445400"/>
    <row r="445401"/>
    <row r="445402"/>
    <row r="445403"/>
    <row r="445404"/>
    <row r="445405"/>
    <row r="445406"/>
    <row r="445407"/>
    <row r="445408"/>
    <row r="445409"/>
    <row r="445410"/>
    <row r="445411"/>
    <row r="445412"/>
    <row r="445413"/>
    <row r="445414"/>
    <row r="445415"/>
    <row r="445416"/>
    <row r="445417"/>
    <row r="445418"/>
    <row r="445419"/>
    <row r="445420"/>
    <row r="445421"/>
    <row r="445422"/>
    <row r="445423"/>
    <row r="445424"/>
    <row r="445425"/>
    <row r="445426"/>
    <row r="445427"/>
    <row r="445428"/>
    <row r="445429"/>
    <row r="445430"/>
    <row r="445431"/>
    <row r="445432"/>
    <row r="445433"/>
    <row r="445434"/>
    <row r="445435"/>
    <row r="445436"/>
    <row r="445437"/>
    <row r="445438"/>
    <row r="445439"/>
    <row r="445440"/>
    <row r="445441"/>
    <row r="445442"/>
    <row r="445443"/>
    <row r="445444"/>
    <row r="445445"/>
    <row r="445446"/>
    <row r="445447"/>
    <row r="445448"/>
    <row r="445449"/>
    <row r="445450"/>
    <row r="445451"/>
    <row r="445452"/>
    <row r="445453"/>
    <row r="445454"/>
    <row r="445455"/>
    <row r="445456"/>
    <row r="445457"/>
    <row r="445458"/>
    <row r="445459"/>
    <row r="445460"/>
    <row r="445461"/>
    <row r="445462"/>
    <row r="445463"/>
    <row r="445464"/>
    <row r="445465"/>
    <row r="445466"/>
    <row r="445467"/>
    <row r="445468"/>
    <row r="445469"/>
    <row r="445470"/>
    <row r="445471"/>
    <row r="445472"/>
    <row r="445473"/>
    <row r="445474"/>
    <row r="445475"/>
    <row r="445476"/>
    <row r="445477"/>
    <row r="445478"/>
    <row r="445479"/>
    <row r="445480"/>
    <row r="445481"/>
    <row r="445482"/>
    <row r="445483"/>
    <row r="445484"/>
    <row r="445485"/>
    <row r="445486"/>
    <row r="445487"/>
    <row r="445488"/>
    <row r="445489"/>
    <row r="445490"/>
    <row r="445491"/>
    <row r="445492"/>
    <row r="445493"/>
    <row r="445494"/>
    <row r="445495"/>
    <row r="445496"/>
    <row r="445497"/>
    <row r="445498"/>
    <row r="445499"/>
    <row r="445500"/>
    <row r="445501"/>
    <row r="445502"/>
    <row r="445503"/>
    <row r="445504"/>
    <row r="445505"/>
    <row r="445506"/>
    <row r="445507"/>
    <row r="445508"/>
    <row r="445509"/>
    <row r="445510"/>
    <row r="445511"/>
    <row r="445512"/>
    <row r="445513"/>
    <row r="445514"/>
    <row r="445515"/>
    <row r="445516"/>
    <row r="445517"/>
    <row r="445518"/>
    <row r="445519"/>
    <row r="445520"/>
    <row r="445521"/>
    <row r="445522"/>
    <row r="445523"/>
    <row r="445524"/>
    <row r="445525"/>
    <row r="445526"/>
    <row r="445527"/>
    <row r="445528"/>
    <row r="445529"/>
    <row r="445530"/>
    <row r="445531"/>
    <row r="445532"/>
    <row r="445533"/>
    <row r="445534"/>
    <row r="445535"/>
    <row r="445536"/>
    <row r="445537"/>
    <row r="445538"/>
    <row r="445539"/>
    <row r="445540"/>
    <row r="445541"/>
    <row r="445542"/>
    <row r="445543"/>
    <row r="445544"/>
    <row r="445545"/>
    <row r="445546"/>
    <row r="445547"/>
    <row r="445548"/>
    <row r="445549"/>
    <row r="445550"/>
    <row r="445551"/>
    <row r="445552"/>
    <row r="445553"/>
    <row r="445554"/>
    <row r="445555"/>
    <row r="445556"/>
    <row r="445557"/>
    <row r="445558"/>
    <row r="445559"/>
    <row r="445560"/>
    <row r="445561"/>
    <row r="445562"/>
    <row r="445563"/>
    <row r="445564"/>
    <row r="445565"/>
    <row r="445566"/>
    <row r="445567"/>
    <row r="445568"/>
    <row r="445569"/>
    <row r="445570"/>
    <row r="445571"/>
    <row r="445572"/>
    <row r="445573"/>
    <row r="445574"/>
    <row r="445575"/>
    <row r="445576"/>
    <row r="445577"/>
    <row r="445578"/>
    <row r="445579"/>
    <row r="445580"/>
    <row r="445581"/>
    <row r="445582"/>
    <row r="445583"/>
    <row r="445584"/>
    <row r="445585"/>
    <row r="445586"/>
    <row r="445587"/>
    <row r="445588"/>
    <row r="445589"/>
    <row r="445590"/>
    <row r="445591"/>
    <row r="445592"/>
    <row r="445593"/>
    <row r="445594"/>
    <row r="445595"/>
    <row r="445596"/>
    <row r="445597"/>
    <row r="445598"/>
    <row r="445599"/>
    <row r="445600"/>
    <row r="445601"/>
    <row r="445602"/>
    <row r="445603"/>
    <row r="445604"/>
    <row r="445605"/>
    <row r="445606"/>
    <row r="445607"/>
    <row r="445608"/>
    <row r="445609"/>
    <row r="445610"/>
    <row r="445611"/>
    <row r="445612"/>
    <row r="445613"/>
    <row r="445614"/>
    <row r="445615"/>
    <row r="445616"/>
    <row r="445617"/>
    <row r="445618"/>
    <row r="445619"/>
    <row r="445620"/>
    <row r="445621"/>
    <row r="445622"/>
    <row r="445623"/>
    <row r="445624"/>
    <row r="445625"/>
    <row r="445626"/>
    <row r="445627"/>
    <row r="445628"/>
    <row r="445629"/>
    <row r="445630"/>
    <row r="445631"/>
    <row r="445632"/>
    <row r="445633"/>
    <row r="445634"/>
    <row r="445635"/>
    <row r="445636"/>
    <row r="445637"/>
    <row r="445638"/>
    <row r="445639"/>
    <row r="445640"/>
    <row r="445641"/>
    <row r="445642"/>
    <row r="445643"/>
    <row r="445644"/>
    <row r="445645"/>
    <row r="445646"/>
    <row r="445647"/>
    <row r="445648"/>
    <row r="445649"/>
    <row r="445650"/>
    <row r="445651"/>
    <row r="445652"/>
    <row r="445653"/>
    <row r="445654"/>
    <row r="445655"/>
    <row r="445656"/>
    <row r="445657"/>
    <row r="445658"/>
    <row r="445659"/>
    <row r="445660"/>
    <row r="445661"/>
    <row r="445662"/>
    <row r="445663"/>
    <row r="445664"/>
    <row r="445665"/>
    <row r="445666"/>
    <row r="445667"/>
    <row r="445668"/>
    <row r="445669"/>
    <row r="445670"/>
    <row r="445671"/>
    <row r="445672"/>
    <row r="445673"/>
    <row r="445674"/>
    <row r="445675"/>
    <row r="445676"/>
    <row r="445677"/>
    <row r="445678"/>
    <row r="445679"/>
    <row r="445680"/>
    <row r="445681"/>
    <row r="445682"/>
    <row r="445683"/>
    <row r="445684"/>
    <row r="445685"/>
    <row r="445686"/>
    <row r="445687"/>
    <row r="445688"/>
    <row r="445689"/>
    <row r="445690"/>
    <row r="445691"/>
    <row r="445692"/>
    <row r="445693"/>
    <row r="445694"/>
    <row r="445695"/>
    <row r="445696"/>
    <row r="445697"/>
    <row r="445698"/>
    <row r="445699"/>
    <row r="445700"/>
    <row r="445701"/>
    <row r="445702"/>
    <row r="445703"/>
    <row r="445704"/>
    <row r="445705"/>
    <row r="445706"/>
    <row r="445707"/>
    <row r="445708"/>
    <row r="445709"/>
    <row r="445710"/>
    <row r="445711"/>
    <row r="445712"/>
    <row r="445713"/>
    <row r="445714"/>
    <row r="445715"/>
    <row r="445716"/>
    <row r="445717"/>
    <row r="445718"/>
    <row r="445719"/>
    <row r="445720"/>
    <row r="445721"/>
    <row r="445722"/>
    <row r="445723"/>
    <row r="445724"/>
    <row r="445725"/>
    <row r="445726"/>
    <row r="445727"/>
    <row r="445728"/>
    <row r="445729"/>
    <row r="445730"/>
    <row r="445731"/>
    <row r="445732"/>
    <row r="445733"/>
    <row r="445734"/>
    <row r="445735"/>
    <row r="445736"/>
    <row r="445737"/>
    <row r="445738"/>
    <row r="445739"/>
    <row r="445740"/>
    <row r="445741"/>
    <row r="445742"/>
    <row r="445743"/>
    <row r="445744"/>
    <row r="445745"/>
    <row r="445746"/>
    <row r="445747"/>
    <row r="445748"/>
    <row r="445749"/>
    <row r="445750"/>
    <row r="445751"/>
    <row r="445752"/>
    <row r="445753"/>
    <row r="445754"/>
    <row r="445755"/>
    <row r="445756"/>
    <row r="445757"/>
    <row r="445758"/>
    <row r="445759"/>
    <row r="445760"/>
    <row r="445761"/>
    <row r="445762"/>
    <row r="445763"/>
    <row r="445764"/>
    <row r="445765"/>
    <row r="445766"/>
    <row r="445767"/>
    <row r="445768"/>
    <row r="445769"/>
    <row r="445770"/>
    <row r="445771"/>
    <row r="445772"/>
    <row r="445773"/>
    <row r="445774"/>
    <row r="445775"/>
    <row r="445776"/>
    <row r="445777"/>
    <row r="445778"/>
    <row r="445779"/>
    <row r="445780"/>
    <row r="445781"/>
    <row r="445782"/>
    <row r="445783"/>
    <row r="445784"/>
    <row r="445785"/>
    <row r="445786"/>
    <row r="445787"/>
    <row r="445788"/>
    <row r="445789"/>
    <row r="445790"/>
    <row r="445791"/>
    <row r="445792"/>
    <row r="445793"/>
    <row r="445794"/>
    <row r="445795"/>
    <row r="445796"/>
    <row r="445797"/>
    <row r="445798"/>
    <row r="445799"/>
    <row r="445800"/>
    <row r="445801"/>
    <row r="445802"/>
    <row r="445803"/>
    <row r="445804"/>
    <row r="445805"/>
    <row r="445806"/>
    <row r="445807"/>
    <row r="445808"/>
    <row r="445809"/>
    <row r="445810"/>
    <row r="445811"/>
    <row r="445812"/>
    <row r="445813"/>
    <row r="445814"/>
    <row r="445815"/>
    <row r="445816"/>
    <row r="445817"/>
    <row r="445818"/>
    <row r="445819"/>
    <row r="445820"/>
    <row r="445821"/>
    <row r="445822"/>
    <row r="445823"/>
    <row r="445824"/>
    <row r="445825"/>
    <row r="445826"/>
    <row r="445827"/>
    <row r="445828"/>
    <row r="445829"/>
    <row r="445830"/>
    <row r="445831"/>
    <row r="445832"/>
    <row r="445833"/>
    <row r="445834"/>
    <row r="445835"/>
    <row r="445836"/>
    <row r="445837"/>
    <row r="445838"/>
    <row r="445839"/>
    <row r="445840"/>
    <row r="445841"/>
    <row r="445842"/>
    <row r="445843"/>
    <row r="445844"/>
    <row r="445845"/>
    <row r="445846"/>
    <row r="445847"/>
    <row r="445848"/>
    <row r="445849"/>
    <row r="445850"/>
    <row r="445851"/>
    <row r="445852"/>
    <row r="445853"/>
    <row r="445854"/>
    <row r="445855"/>
    <row r="445856"/>
    <row r="445857"/>
    <row r="445858"/>
    <row r="445859"/>
    <row r="445860"/>
    <row r="445861"/>
    <row r="445862"/>
    <row r="445863"/>
    <row r="445864"/>
    <row r="445865"/>
    <row r="445866"/>
    <row r="445867"/>
    <row r="445868"/>
    <row r="445869"/>
    <row r="445870"/>
    <row r="445871"/>
    <row r="445872"/>
    <row r="445873"/>
    <row r="445874"/>
    <row r="445875"/>
    <row r="445876"/>
    <row r="445877"/>
    <row r="445878"/>
    <row r="445879"/>
    <row r="445880"/>
    <row r="445881"/>
    <row r="445882"/>
    <row r="445883"/>
    <row r="445884"/>
    <row r="445885"/>
    <row r="445886"/>
    <row r="445887"/>
    <row r="445888"/>
    <row r="445889"/>
    <row r="445890"/>
    <row r="445891"/>
    <row r="445892"/>
    <row r="445893"/>
    <row r="445894"/>
    <row r="445895"/>
    <row r="445896"/>
    <row r="445897"/>
    <row r="445898"/>
    <row r="445899"/>
    <row r="445900"/>
    <row r="445901"/>
    <row r="445902"/>
    <row r="445903"/>
    <row r="445904"/>
    <row r="445905"/>
    <row r="445906"/>
    <row r="445907"/>
    <row r="445908"/>
    <row r="445909"/>
    <row r="445910"/>
    <row r="445911"/>
    <row r="445912"/>
    <row r="445913"/>
    <row r="445914"/>
    <row r="445915"/>
    <row r="445916"/>
    <row r="445917"/>
    <row r="445918"/>
    <row r="445919"/>
    <row r="445920"/>
    <row r="445921"/>
    <row r="445922"/>
    <row r="445923"/>
    <row r="445924"/>
    <row r="445925"/>
    <row r="445926"/>
    <row r="445927"/>
    <row r="445928"/>
    <row r="445929"/>
    <row r="445930"/>
    <row r="445931"/>
    <row r="445932"/>
    <row r="445933"/>
    <row r="445934"/>
    <row r="445935"/>
    <row r="445936"/>
    <row r="445937"/>
    <row r="445938"/>
    <row r="445939"/>
    <row r="445940"/>
    <row r="445941"/>
    <row r="445942"/>
    <row r="445943"/>
    <row r="445944"/>
    <row r="445945"/>
    <row r="445946"/>
    <row r="445947"/>
    <row r="445948"/>
    <row r="445949"/>
    <row r="445950"/>
    <row r="445951"/>
    <row r="445952"/>
    <row r="445953"/>
    <row r="445954"/>
    <row r="445955"/>
    <row r="445956"/>
    <row r="445957"/>
    <row r="445958"/>
    <row r="445959"/>
    <row r="445960"/>
    <row r="445961"/>
    <row r="445962"/>
    <row r="445963"/>
    <row r="445964"/>
    <row r="445965"/>
    <row r="445966"/>
    <row r="445967"/>
    <row r="445968"/>
    <row r="445969"/>
    <row r="445970"/>
    <row r="445971"/>
    <row r="445972"/>
    <row r="445973"/>
    <row r="445974"/>
    <row r="445975"/>
    <row r="445976"/>
    <row r="445977"/>
    <row r="445978"/>
    <row r="445979"/>
    <row r="445980"/>
    <row r="445981"/>
    <row r="445982"/>
    <row r="445983"/>
    <row r="445984"/>
    <row r="445985"/>
    <row r="445986"/>
    <row r="445987"/>
    <row r="445988"/>
    <row r="445989"/>
    <row r="445990"/>
    <row r="445991"/>
    <row r="445992"/>
    <row r="445993"/>
    <row r="445994"/>
    <row r="445995"/>
    <row r="445996"/>
    <row r="445997"/>
    <row r="445998"/>
    <row r="445999"/>
    <row r="446000"/>
    <row r="446001"/>
    <row r="446002"/>
    <row r="446003"/>
    <row r="446004"/>
    <row r="446005"/>
    <row r="446006"/>
    <row r="446007"/>
    <row r="446008"/>
    <row r="446009"/>
    <row r="446010"/>
    <row r="446011"/>
    <row r="446012"/>
    <row r="446013"/>
    <row r="446014"/>
    <row r="446015"/>
    <row r="446016"/>
    <row r="446017"/>
    <row r="446018"/>
    <row r="446019"/>
    <row r="446020"/>
    <row r="446021"/>
    <row r="446022"/>
    <row r="446023"/>
    <row r="446024"/>
    <row r="446025"/>
    <row r="446026"/>
    <row r="446027"/>
    <row r="446028"/>
    <row r="446029"/>
    <row r="446030"/>
    <row r="446031"/>
    <row r="446032"/>
    <row r="446033"/>
    <row r="446034"/>
    <row r="446035"/>
    <row r="446036"/>
    <row r="446037"/>
    <row r="446038"/>
    <row r="446039"/>
    <row r="446040"/>
    <row r="446041"/>
    <row r="446042"/>
    <row r="446043"/>
    <row r="446044"/>
    <row r="446045"/>
    <row r="446046"/>
    <row r="446047"/>
    <row r="446048"/>
    <row r="446049"/>
    <row r="446050"/>
    <row r="446051"/>
    <row r="446052"/>
    <row r="446053"/>
    <row r="446054"/>
    <row r="446055"/>
    <row r="446056"/>
    <row r="446057"/>
    <row r="446058"/>
    <row r="446059"/>
    <row r="446060"/>
    <row r="446061"/>
    <row r="446062"/>
    <row r="446063"/>
    <row r="446064"/>
    <row r="446065"/>
    <row r="446066"/>
    <row r="446067"/>
    <row r="446068"/>
    <row r="446069"/>
    <row r="446070"/>
    <row r="446071"/>
    <row r="446072"/>
    <row r="446073"/>
    <row r="446074"/>
    <row r="446075"/>
    <row r="446076"/>
    <row r="446077"/>
    <row r="446078"/>
    <row r="446079"/>
    <row r="446080"/>
    <row r="446081"/>
    <row r="446082"/>
    <row r="446083"/>
    <row r="446084"/>
    <row r="446085"/>
    <row r="446086"/>
    <row r="446087"/>
    <row r="446088"/>
    <row r="446089"/>
    <row r="446090"/>
    <row r="446091"/>
    <row r="446092"/>
    <row r="446093"/>
    <row r="446094"/>
    <row r="446095"/>
    <row r="446096"/>
    <row r="446097"/>
    <row r="446098"/>
    <row r="446099"/>
    <row r="446100"/>
    <row r="446101"/>
    <row r="446102"/>
    <row r="446103"/>
    <row r="446104"/>
    <row r="446105"/>
    <row r="446106"/>
    <row r="446107"/>
    <row r="446108"/>
    <row r="446109"/>
    <row r="446110"/>
    <row r="446111"/>
    <row r="446112"/>
    <row r="446113"/>
    <row r="446114"/>
    <row r="446115"/>
    <row r="446116"/>
    <row r="446117"/>
    <row r="446118"/>
    <row r="446119"/>
    <row r="446120"/>
    <row r="446121"/>
    <row r="446122"/>
    <row r="446123"/>
    <row r="446124"/>
    <row r="446125"/>
    <row r="446126"/>
    <row r="446127"/>
    <row r="446128"/>
    <row r="446129"/>
    <row r="446130"/>
    <row r="446131"/>
    <row r="446132"/>
    <row r="446133"/>
    <row r="446134"/>
    <row r="446135"/>
    <row r="446136"/>
    <row r="446137"/>
    <row r="446138"/>
    <row r="446139"/>
    <row r="446140"/>
    <row r="446141"/>
    <row r="446142"/>
    <row r="446143"/>
    <row r="446144"/>
    <row r="446145"/>
    <row r="446146"/>
    <row r="446147"/>
    <row r="446148"/>
    <row r="446149"/>
    <row r="446150"/>
    <row r="446151"/>
    <row r="446152"/>
    <row r="446153"/>
    <row r="446154"/>
    <row r="446155"/>
    <row r="446156"/>
    <row r="446157"/>
    <row r="446158"/>
    <row r="446159"/>
    <row r="446160"/>
    <row r="446161"/>
    <row r="446162"/>
    <row r="446163"/>
    <row r="446164"/>
    <row r="446165"/>
    <row r="446166"/>
    <row r="446167"/>
    <row r="446168"/>
    <row r="446169"/>
    <row r="446170"/>
    <row r="446171"/>
    <row r="446172"/>
    <row r="446173"/>
    <row r="446174"/>
    <row r="446175"/>
    <row r="446176"/>
    <row r="446177"/>
    <row r="446178"/>
    <row r="446179"/>
    <row r="446180"/>
    <row r="446181"/>
    <row r="446182"/>
    <row r="446183"/>
    <row r="446184"/>
    <row r="446185"/>
    <row r="446186"/>
    <row r="446187"/>
    <row r="446188"/>
    <row r="446189"/>
    <row r="446190"/>
    <row r="446191"/>
    <row r="446192"/>
    <row r="446193"/>
    <row r="446194"/>
    <row r="446195"/>
    <row r="446196"/>
    <row r="446197"/>
    <row r="446198"/>
    <row r="446199"/>
    <row r="446200"/>
    <row r="446201"/>
    <row r="446202"/>
    <row r="446203"/>
    <row r="446204"/>
    <row r="446205"/>
    <row r="446206"/>
    <row r="446207"/>
    <row r="446208"/>
    <row r="446209"/>
    <row r="446210"/>
    <row r="446211"/>
    <row r="446212"/>
    <row r="446213"/>
    <row r="446214"/>
    <row r="446215"/>
    <row r="446216"/>
    <row r="446217"/>
    <row r="446218"/>
    <row r="446219"/>
    <row r="446220"/>
    <row r="446221"/>
    <row r="446222"/>
    <row r="446223"/>
    <row r="446224"/>
    <row r="446225"/>
    <row r="446226"/>
    <row r="446227"/>
    <row r="446228"/>
    <row r="446229"/>
    <row r="446230"/>
    <row r="446231"/>
    <row r="446232"/>
    <row r="446233"/>
    <row r="446234"/>
    <row r="446235"/>
    <row r="446236"/>
    <row r="446237"/>
    <row r="446238"/>
    <row r="446239"/>
    <row r="446240"/>
    <row r="446241"/>
    <row r="446242"/>
    <row r="446243"/>
    <row r="446244"/>
    <row r="446245"/>
    <row r="446246"/>
    <row r="446247"/>
    <row r="446248"/>
    <row r="446249"/>
    <row r="446250"/>
    <row r="446251"/>
    <row r="446252"/>
    <row r="446253"/>
    <row r="446254"/>
    <row r="446255"/>
    <row r="446256"/>
    <row r="446257"/>
    <row r="446258"/>
    <row r="446259"/>
    <row r="446260"/>
    <row r="446261"/>
    <row r="446262"/>
    <row r="446263"/>
    <row r="446264"/>
    <row r="446265"/>
    <row r="446266"/>
    <row r="446267"/>
    <row r="446268"/>
    <row r="446269"/>
    <row r="446270"/>
    <row r="446271"/>
    <row r="446272"/>
    <row r="446273"/>
    <row r="446274"/>
    <row r="446275"/>
    <row r="446276"/>
    <row r="446277"/>
    <row r="446278"/>
    <row r="446279"/>
    <row r="446280"/>
    <row r="446281"/>
    <row r="446282"/>
    <row r="446283"/>
    <row r="446284"/>
    <row r="446285"/>
    <row r="446286"/>
    <row r="446287"/>
    <row r="446288"/>
    <row r="446289"/>
    <row r="446290"/>
    <row r="446291"/>
    <row r="446292"/>
    <row r="446293"/>
    <row r="446294"/>
    <row r="446295"/>
    <row r="446296"/>
    <row r="446297"/>
    <row r="446298"/>
    <row r="446299"/>
    <row r="446300"/>
    <row r="446301"/>
    <row r="446302"/>
    <row r="446303"/>
    <row r="446304"/>
    <row r="446305"/>
    <row r="446306"/>
    <row r="446307"/>
    <row r="446308"/>
    <row r="446309"/>
    <row r="446310"/>
    <row r="446311"/>
    <row r="446312"/>
    <row r="446313"/>
    <row r="446314"/>
    <row r="446315"/>
    <row r="446316"/>
    <row r="446317"/>
    <row r="446318"/>
    <row r="446319"/>
    <row r="446320"/>
    <row r="446321"/>
    <row r="446322"/>
    <row r="446323"/>
    <row r="446324"/>
    <row r="446325"/>
    <row r="446326"/>
    <row r="446327"/>
    <row r="446328"/>
    <row r="446329"/>
    <row r="446330"/>
    <row r="446331"/>
    <row r="446332"/>
    <row r="446333"/>
    <row r="446334"/>
    <row r="446335"/>
    <row r="446336"/>
    <row r="446337"/>
    <row r="446338"/>
    <row r="446339"/>
    <row r="446340"/>
    <row r="446341"/>
    <row r="446342"/>
    <row r="446343"/>
    <row r="446344"/>
    <row r="446345"/>
    <row r="446346"/>
    <row r="446347"/>
    <row r="446348"/>
    <row r="446349"/>
    <row r="446350"/>
    <row r="446351"/>
    <row r="446352"/>
    <row r="446353"/>
    <row r="446354"/>
    <row r="446355"/>
    <row r="446356"/>
    <row r="446357"/>
    <row r="446358"/>
    <row r="446359"/>
    <row r="446360"/>
    <row r="446361"/>
    <row r="446362"/>
    <row r="446363"/>
    <row r="446364"/>
    <row r="446365"/>
    <row r="446366"/>
    <row r="446367"/>
    <row r="446368"/>
    <row r="446369"/>
    <row r="446370"/>
    <row r="446371"/>
    <row r="446372"/>
    <row r="446373"/>
    <row r="446374"/>
    <row r="446375"/>
    <row r="446376"/>
    <row r="446377"/>
    <row r="446378"/>
    <row r="446379"/>
    <row r="446380"/>
    <row r="446381"/>
    <row r="446382"/>
    <row r="446383"/>
    <row r="446384"/>
    <row r="446385"/>
    <row r="446386"/>
    <row r="446387"/>
    <row r="446388"/>
    <row r="446389"/>
    <row r="446390"/>
    <row r="446391"/>
    <row r="446392"/>
    <row r="446393"/>
    <row r="446394"/>
    <row r="446395"/>
    <row r="446396"/>
    <row r="446397"/>
    <row r="446398"/>
    <row r="446399"/>
    <row r="446400"/>
    <row r="446401"/>
    <row r="446402"/>
    <row r="446403"/>
    <row r="446404"/>
    <row r="446405"/>
    <row r="446406"/>
    <row r="446407"/>
    <row r="446408"/>
    <row r="446409"/>
    <row r="446410"/>
    <row r="446411"/>
    <row r="446412"/>
    <row r="446413"/>
    <row r="446414"/>
    <row r="446415"/>
    <row r="446416"/>
    <row r="446417"/>
    <row r="446418"/>
    <row r="446419"/>
    <row r="446420"/>
    <row r="446421"/>
    <row r="446422"/>
    <row r="446423"/>
    <row r="446424"/>
    <row r="446425"/>
    <row r="446426"/>
    <row r="446427"/>
    <row r="446428"/>
    <row r="446429"/>
    <row r="446430"/>
    <row r="446431"/>
    <row r="446432"/>
    <row r="446433"/>
    <row r="446434"/>
    <row r="446435"/>
    <row r="446436"/>
    <row r="446437"/>
    <row r="446438"/>
    <row r="446439"/>
    <row r="446440"/>
    <row r="446441"/>
    <row r="446442"/>
    <row r="446443"/>
    <row r="446444"/>
    <row r="446445"/>
    <row r="446446"/>
    <row r="446447"/>
    <row r="446448"/>
    <row r="446449"/>
    <row r="446450"/>
    <row r="446451"/>
    <row r="446452"/>
    <row r="446453"/>
    <row r="446454"/>
    <row r="446455"/>
    <row r="446456"/>
    <row r="446457"/>
    <row r="446458"/>
    <row r="446459"/>
    <row r="446460"/>
    <row r="446461"/>
    <row r="446462"/>
    <row r="446463"/>
    <row r="446464"/>
    <row r="446465"/>
    <row r="446466"/>
    <row r="446467"/>
    <row r="446468"/>
    <row r="446469"/>
    <row r="446470"/>
    <row r="446471"/>
    <row r="446472"/>
    <row r="446473"/>
    <row r="446474"/>
    <row r="446475"/>
    <row r="446476"/>
    <row r="446477"/>
    <row r="446478"/>
    <row r="446479"/>
    <row r="446480"/>
    <row r="446481"/>
    <row r="446482"/>
    <row r="446483"/>
    <row r="446484"/>
    <row r="446485"/>
    <row r="446486"/>
    <row r="446487"/>
    <row r="446488"/>
    <row r="446489"/>
    <row r="446490"/>
    <row r="446491"/>
    <row r="446492"/>
    <row r="446493"/>
    <row r="446494"/>
    <row r="446495"/>
    <row r="446496"/>
    <row r="446497"/>
    <row r="446498"/>
    <row r="446499"/>
    <row r="446500"/>
    <row r="446501"/>
    <row r="446502"/>
    <row r="446503"/>
    <row r="446504"/>
    <row r="446505"/>
    <row r="446506"/>
    <row r="446507"/>
    <row r="446508"/>
    <row r="446509"/>
    <row r="446510"/>
    <row r="446511"/>
    <row r="446512"/>
    <row r="446513"/>
    <row r="446514"/>
    <row r="446515"/>
    <row r="446516"/>
    <row r="446517"/>
    <row r="446518"/>
    <row r="446519"/>
    <row r="446520"/>
    <row r="446521"/>
    <row r="446522"/>
    <row r="446523"/>
    <row r="446524"/>
    <row r="446525"/>
    <row r="446526"/>
    <row r="446527"/>
    <row r="446528"/>
    <row r="446529"/>
    <row r="446530"/>
    <row r="446531"/>
    <row r="446532"/>
    <row r="446533"/>
    <row r="446534"/>
    <row r="446535"/>
    <row r="446536"/>
    <row r="446537"/>
    <row r="446538"/>
    <row r="446539"/>
    <row r="446540"/>
    <row r="446541"/>
    <row r="446542"/>
    <row r="446543"/>
    <row r="446544"/>
    <row r="446545"/>
    <row r="446546"/>
    <row r="446547"/>
    <row r="446548"/>
    <row r="446549"/>
    <row r="446550"/>
    <row r="446551"/>
    <row r="446552"/>
    <row r="446553"/>
    <row r="446554"/>
    <row r="446555"/>
    <row r="446556"/>
    <row r="446557"/>
    <row r="446558"/>
    <row r="446559"/>
    <row r="446560"/>
    <row r="446561"/>
    <row r="446562"/>
    <row r="446563"/>
    <row r="446564"/>
    <row r="446565"/>
    <row r="446566"/>
    <row r="446567"/>
    <row r="446568"/>
    <row r="446569"/>
    <row r="446570"/>
    <row r="446571"/>
    <row r="446572"/>
    <row r="446573"/>
    <row r="446574"/>
    <row r="446575"/>
    <row r="446576"/>
    <row r="446577"/>
    <row r="446578"/>
    <row r="446579"/>
    <row r="446580"/>
    <row r="446581"/>
    <row r="446582"/>
    <row r="446583"/>
    <row r="446584"/>
    <row r="446585"/>
    <row r="446586"/>
    <row r="446587"/>
    <row r="446588"/>
    <row r="446589"/>
    <row r="446590"/>
    <row r="446591"/>
    <row r="446592"/>
    <row r="446593"/>
    <row r="446594"/>
    <row r="446595"/>
    <row r="446596"/>
    <row r="446597"/>
    <row r="446598"/>
    <row r="446599"/>
    <row r="446600"/>
    <row r="446601"/>
    <row r="446602"/>
    <row r="446603"/>
    <row r="446604"/>
    <row r="446605"/>
    <row r="446606"/>
    <row r="446607"/>
    <row r="446608"/>
    <row r="446609"/>
    <row r="446610"/>
    <row r="446611"/>
    <row r="446612"/>
    <row r="446613"/>
    <row r="446614"/>
    <row r="446615"/>
    <row r="446616"/>
    <row r="446617"/>
    <row r="446618"/>
    <row r="446619"/>
    <row r="446620"/>
    <row r="446621"/>
    <row r="446622"/>
    <row r="446623"/>
    <row r="446624"/>
    <row r="446625"/>
    <row r="446626"/>
    <row r="446627"/>
    <row r="446628"/>
    <row r="446629"/>
    <row r="446630"/>
    <row r="446631"/>
    <row r="446632"/>
    <row r="446633"/>
    <row r="446634"/>
    <row r="446635"/>
    <row r="446636"/>
    <row r="446637"/>
    <row r="446638"/>
    <row r="446639"/>
    <row r="446640"/>
    <row r="446641"/>
    <row r="446642"/>
    <row r="446643"/>
    <row r="446644"/>
    <row r="446645"/>
    <row r="446646"/>
    <row r="446647"/>
    <row r="446648"/>
    <row r="446649"/>
    <row r="446650"/>
    <row r="446651"/>
    <row r="446652"/>
    <row r="446653"/>
    <row r="446654"/>
    <row r="446655"/>
    <row r="446656"/>
    <row r="446657"/>
    <row r="446658"/>
    <row r="446659"/>
    <row r="446660"/>
    <row r="446661"/>
    <row r="446662"/>
    <row r="446663"/>
    <row r="446664"/>
    <row r="446665"/>
    <row r="446666"/>
    <row r="446667"/>
    <row r="446668"/>
    <row r="446669"/>
    <row r="446670"/>
    <row r="446671"/>
    <row r="446672"/>
    <row r="446673"/>
    <row r="446674"/>
    <row r="446675"/>
    <row r="446676"/>
    <row r="446677"/>
    <row r="446678"/>
    <row r="446679"/>
    <row r="446680"/>
    <row r="446681"/>
    <row r="446682"/>
    <row r="446683"/>
    <row r="446684"/>
    <row r="446685"/>
    <row r="446686"/>
    <row r="446687"/>
    <row r="446688"/>
    <row r="446689"/>
    <row r="446690"/>
    <row r="446691"/>
    <row r="446692"/>
    <row r="446693"/>
    <row r="446694"/>
    <row r="446695"/>
    <row r="446696"/>
    <row r="446697"/>
    <row r="446698"/>
    <row r="446699"/>
    <row r="446700"/>
    <row r="446701"/>
    <row r="446702"/>
    <row r="446703"/>
    <row r="446704"/>
    <row r="446705"/>
    <row r="446706"/>
    <row r="446707"/>
    <row r="446708"/>
    <row r="446709"/>
    <row r="446710"/>
    <row r="446711"/>
    <row r="446712"/>
    <row r="446713"/>
    <row r="446714"/>
    <row r="446715"/>
    <row r="446716"/>
    <row r="446717"/>
    <row r="446718"/>
    <row r="446719"/>
    <row r="446720"/>
    <row r="446721"/>
    <row r="446722"/>
    <row r="446723"/>
    <row r="446724"/>
    <row r="446725"/>
    <row r="446726"/>
    <row r="446727"/>
    <row r="446728"/>
    <row r="446729"/>
    <row r="446730"/>
    <row r="446731"/>
    <row r="446732"/>
    <row r="446733"/>
    <row r="446734"/>
    <row r="446735"/>
    <row r="446736"/>
    <row r="446737"/>
    <row r="446738"/>
    <row r="446739"/>
    <row r="446740"/>
    <row r="446741"/>
    <row r="446742"/>
    <row r="446743"/>
    <row r="446744"/>
    <row r="446745"/>
    <row r="446746"/>
    <row r="446747"/>
    <row r="446748"/>
    <row r="446749"/>
    <row r="446750"/>
    <row r="446751"/>
    <row r="446752"/>
    <row r="446753"/>
    <row r="446754"/>
    <row r="446755"/>
    <row r="446756"/>
    <row r="446757"/>
    <row r="446758"/>
    <row r="446759"/>
    <row r="446760"/>
    <row r="446761"/>
    <row r="446762"/>
    <row r="446763"/>
    <row r="446764"/>
    <row r="446765"/>
    <row r="446766"/>
    <row r="446767"/>
    <row r="446768"/>
    <row r="446769"/>
    <row r="446770"/>
    <row r="446771"/>
    <row r="446772"/>
    <row r="446773"/>
    <row r="446774"/>
    <row r="446775"/>
    <row r="446776"/>
    <row r="446777"/>
    <row r="446778"/>
    <row r="446779"/>
    <row r="446780"/>
    <row r="446781"/>
    <row r="446782"/>
    <row r="446783"/>
    <row r="446784"/>
    <row r="446785"/>
    <row r="446786"/>
    <row r="446787"/>
    <row r="446788"/>
    <row r="446789"/>
    <row r="446790"/>
    <row r="446791"/>
    <row r="446792"/>
    <row r="446793"/>
    <row r="446794"/>
    <row r="446795"/>
    <row r="446796"/>
    <row r="446797"/>
    <row r="446798"/>
    <row r="446799"/>
    <row r="446800"/>
    <row r="446801"/>
    <row r="446802"/>
    <row r="446803"/>
    <row r="446804"/>
    <row r="446805"/>
    <row r="446806"/>
    <row r="446807"/>
    <row r="446808"/>
    <row r="446809"/>
    <row r="446810"/>
    <row r="446811"/>
    <row r="446812"/>
    <row r="446813"/>
    <row r="446814"/>
    <row r="446815"/>
    <row r="446816"/>
    <row r="446817"/>
    <row r="446818"/>
    <row r="446819"/>
    <row r="446820"/>
    <row r="446821"/>
    <row r="446822"/>
    <row r="446823"/>
    <row r="446824"/>
    <row r="446825"/>
    <row r="446826"/>
    <row r="446827"/>
    <row r="446828"/>
    <row r="446829"/>
    <row r="446830"/>
    <row r="446831"/>
    <row r="446832"/>
    <row r="446833"/>
    <row r="446834"/>
    <row r="446835"/>
    <row r="446836"/>
    <row r="446837"/>
    <row r="446838"/>
    <row r="446839"/>
    <row r="446840"/>
    <row r="446841"/>
    <row r="446842"/>
    <row r="446843"/>
    <row r="446844"/>
    <row r="446845"/>
    <row r="446846"/>
    <row r="446847"/>
    <row r="446848"/>
    <row r="446849"/>
    <row r="446850"/>
    <row r="446851"/>
    <row r="446852"/>
    <row r="446853"/>
    <row r="446854"/>
    <row r="446855"/>
    <row r="446856"/>
    <row r="446857"/>
    <row r="446858"/>
    <row r="446859"/>
    <row r="446860"/>
    <row r="446861"/>
    <row r="446862"/>
    <row r="446863"/>
    <row r="446864"/>
    <row r="446865"/>
    <row r="446866"/>
    <row r="446867"/>
    <row r="446868"/>
    <row r="446869"/>
    <row r="446870"/>
    <row r="446871"/>
    <row r="446872"/>
    <row r="446873"/>
    <row r="446874"/>
    <row r="446875"/>
    <row r="446876"/>
    <row r="446877"/>
    <row r="446878"/>
    <row r="446879"/>
    <row r="446880"/>
    <row r="446881"/>
    <row r="446882"/>
    <row r="446883"/>
    <row r="446884"/>
    <row r="446885"/>
    <row r="446886"/>
    <row r="446887"/>
    <row r="446888"/>
    <row r="446889"/>
    <row r="446890"/>
    <row r="446891"/>
    <row r="446892"/>
    <row r="446893"/>
    <row r="446894"/>
    <row r="446895"/>
    <row r="446896"/>
    <row r="446897"/>
    <row r="446898"/>
    <row r="446899"/>
    <row r="446900"/>
    <row r="446901"/>
    <row r="446902"/>
    <row r="446903"/>
    <row r="446904"/>
    <row r="446905"/>
    <row r="446906"/>
    <row r="446907"/>
    <row r="446908"/>
    <row r="446909"/>
    <row r="446910"/>
    <row r="446911"/>
    <row r="446912"/>
    <row r="446913"/>
    <row r="446914"/>
    <row r="446915"/>
    <row r="446916"/>
    <row r="446917"/>
    <row r="446918"/>
    <row r="446919"/>
    <row r="446920"/>
    <row r="446921"/>
    <row r="446922"/>
    <row r="446923"/>
    <row r="446924"/>
    <row r="446925"/>
    <row r="446926"/>
    <row r="446927"/>
    <row r="446928"/>
    <row r="446929"/>
    <row r="446930"/>
    <row r="446931"/>
    <row r="446932"/>
    <row r="446933"/>
    <row r="446934"/>
    <row r="446935"/>
    <row r="446936"/>
    <row r="446937"/>
    <row r="446938"/>
    <row r="446939"/>
    <row r="446940"/>
    <row r="446941"/>
    <row r="446942"/>
    <row r="446943"/>
    <row r="446944"/>
    <row r="446945"/>
    <row r="446946"/>
    <row r="446947"/>
    <row r="446948"/>
    <row r="446949"/>
    <row r="446950"/>
    <row r="446951"/>
    <row r="446952"/>
    <row r="446953"/>
    <row r="446954"/>
    <row r="446955"/>
    <row r="446956"/>
    <row r="446957"/>
    <row r="446958"/>
    <row r="446959"/>
    <row r="446960"/>
    <row r="446961"/>
    <row r="446962"/>
    <row r="446963"/>
    <row r="446964"/>
    <row r="446965"/>
    <row r="446966"/>
    <row r="446967"/>
    <row r="446968"/>
    <row r="446969"/>
    <row r="446970"/>
    <row r="446971"/>
    <row r="446972"/>
    <row r="446973"/>
    <row r="446974"/>
    <row r="446975"/>
    <row r="446976"/>
    <row r="446977"/>
    <row r="446978"/>
    <row r="446979"/>
    <row r="446980"/>
    <row r="446981"/>
    <row r="446982"/>
    <row r="446983"/>
    <row r="446984"/>
    <row r="446985"/>
    <row r="446986"/>
    <row r="446987"/>
    <row r="446988"/>
    <row r="446989"/>
    <row r="446990"/>
    <row r="446991"/>
    <row r="446992"/>
    <row r="446993"/>
    <row r="446994"/>
    <row r="446995"/>
    <row r="446996"/>
    <row r="446997"/>
    <row r="446998"/>
    <row r="446999"/>
    <row r="447000"/>
    <row r="447001"/>
    <row r="447002"/>
    <row r="447003"/>
    <row r="447004"/>
    <row r="447005"/>
    <row r="447006"/>
    <row r="447007"/>
    <row r="447008"/>
    <row r="447009"/>
    <row r="447010"/>
    <row r="447011"/>
    <row r="447012"/>
    <row r="447013"/>
    <row r="447014"/>
    <row r="447015"/>
    <row r="447016"/>
    <row r="447017"/>
    <row r="447018"/>
    <row r="447019"/>
    <row r="447020"/>
    <row r="447021"/>
    <row r="447022"/>
    <row r="447023"/>
    <row r="447024"/>
    <row r="447025"/>
    <row r="447026"/>
    <row r="447027"/>
    <row r="447028"/>
    <row r="447029"/>
    <row r="447030"/>
    <row r="447031"/>
    <row r="447032"/>
    <row r="447033"/>
    <row r="447034"/>
    <row r="447035"/>
    <row r="447036"/>
    <row r="447037"/>
    <row r="447038"/>
    <row r="447039"/>
    <row r="447040"/>
    <row r="447041"/>
    <row r="447042"/>
    <row r="447043"/>
    <row r="447044"/>
    <row r="447045"/>
    <row r="447046"/>
    <row r="447047"/>
    <row r="447048"/>
    <row r="447049"/>
    <row r="447050"/>
    <row r="447051"/>
    <row r="447052"/>
    <row r="447053"/>
    <row r="447054"/>
    <row r="447055"/>
    <row r="447056"/>
    <row r="447057"/>
    <row r="447058"/>
    <row r="447059"/>
    <row r="447060"/>
    <row r="447061"/>
    <row r="447062"/>
    <row r="447063"/>
    <row r="447064"/>
    <row r="447065"/>
    <row r="447066"/>
    <row r="447067"/>
    <row r="447068"/>
    <row r="447069"/>
    <row r="447070"/>
    <row r="447071"/>
    <row r="447072"/>
    <row r="447073"/>
    <row r="447074"/>
    <row r="447075"/>
    <row r="447076"/>
    <row r="447077"/>
    <row r="447078"/>
    <row r="447079"/>
    <row r="447080"/>
    <row r="447081"/>
    <row r="447082"/>
    <row r="447083"/>
    <row r="447084"/>
    <row r="447085"/>
    <row r="447086"/>
    <row r="447087"/>
    <row r="447088"/>
    <row r="447089"/>
    <row r="447090"/>
    <row r="447091"/>
    <row r="447092"/>
    <row r="447093"/>
    <row r="447094"/>
    <row r="447095"/>
    <row r="447096"/>
    <row r="447097"/>
    <row r="447098"/>
    <row r="447099"/>
    <row r="447100"/>
    <row r="447101"/>
    <row r="447102"/>
    <row r="447103"/>
    <row r="447104"/>
    <row r="447105"/>
    <row r="447106"/>
    <row r="447107"/>
    <row r="447108"/>
    <row r="447109"/>
    <row r="447110"/>
    <row r="447111"/>
    <row r="447112"/>
    <row r="447113"/>
    <row r="447114"/>
    <row r="447115"/>
    <row r="447116"/>
    <row r="447117"/>
    <row r="447118"/>
    <row r="447119"/>
    <row r="447120"/>
    <row r="447121"/>
    <row r="447122"/>
    <row r="447123"/>
    <row r="447124"/>
    <row r="447125"/>
    <row r="447126"/>
    <row r="447127"/>
    <row r="447128"/>
    <row r="447129"/>
    <row r="447130"/>
    <row r="447131"/>
    <row r="447132"/>
    <row r="447133"/>
    <row r="447134"/>
    <row r="447135"/>
    <row r="447136"/>
    <row r="447137"/>
    <row r="447138"/>
    <row r="447139"/>
    <row r="447140"/>
    <row r="447141"/>
    <row r="447142"/>
    <row r="447143"/>
    <row r="447144"/>
    <row r="447145"/>
    <row r="447146"/>
    <row r="447147"/>
    <row r="447148"/>
    <row r="447149"/>
    <row r="447150"/>
    <row r="447151"/>
    <row r="447152"/>
    <row r="447153"/>
    <row r="447154"/>
    <row r="447155"/>
    <row r="447156"/>
    <row r="447157"/>
    <row r="447158"/>
    <row r="447159"/>
    <row r="447160"/>
    <row r="447161"/>
    <row r="447162"/>
    <row r="447163"/>
    <row r="447164"/>
    <row r="447165"/>
    <row r="447166"/>
    <row r="447167"/>
    <row r="447168"/>
    <row r="447169"/>
    <row r="447170"/>
    <row r="447171"/>
    <row r="447172"/>
    <row r="447173"/>
    <row r="447174"/>
    <row r="447175"/>
    <row r="447176"/>
    <row r="447177"/>
    <row r="447178"/>
    <row r="447179"/>
    <row r="447180"/>
    <row r="447181"/>
    <row r="447182"/>
    <row r="447183"/>
    <row r="447184"/>
    <row r="447185"/>
    <row r="447186"/>
    <row r="447187"/>
    <row r="447188"/>
    <row r="447189"/>
    <row r="447190"/>
    <row r="447191"/>
    <row r="447192"/>
    <row r="447193"/>
    <row r="447194"/>
    <row r="447195"/>
    <row r="447196"/>
    <row r="447197"/>
    <row r="447198"/>
    <row r="447199"/>
    <row r="447200"/>
    <row r="447201"/>
    <row r="447202"/>
    <row r="447203"/>
    <row r="447204"/>
    <row r="447205"/>
    <row r="447206"/>
    <row r="447207"/>
    <row r="447208"/>
    <row r="447209"/>
    <row r="447210"/>
    <row r="447211"/>
    <row r="447212"/>
    <row r="447213"/>
    <row r="447214"/>
    <row r="447215"/>
    <row r="447216"/>
    <row r="447217"/>
    <row r="447218"/>
    <row r="447219"/>
    <row r="447220"/>
    <row r="447221"/>
    <row r="447222"/>
    <row r="447223"/>
    <row r="447224"/>
    <row r="447225"/>
    <row r="447226"/>
    <row r="447227"/>
    <row r="447228"/>
    <row r="447229"/>
    <row r="447230"/>
    <row r="447231"/>
    <row r="447232"/>
    <row r="447233"/>
    <row r="447234"/>
    <row r="447235"/>
    <row r="447236"/>
    <row r="447237"/>
    <row r="447238"/>
    <row r="447239"/>
    <row r="447240"/>
    <row r="447241"/>
    <row r="447242"/>
    <row r="447243"/>
    <row r="447244"/>
    <row r="447245"/>
    <row r="447246"/>
    <row r="447247"/>
    <row r="447248"/>
    <row r="447249"/>
    <row r="447250"/>
    <row r="447251"/>
    <row r="447252"/>
    <row r="447253"/>
    <row r="447254"/>
    <row r="447255"/>
    <row r="447256"/>
    <row r="447257"/>
    <row r="447258"/>
    <row r="447259"/>
    <row r="447260"/>
    <row r="447261"/>
    <row r="447262"/>
    <row r="447263"/>
    <row r="447264"/>
    <row r="447265"/>
    <row r="447266"/>
    <row r="447267"/>
    <row r="447268"/>
    <row r="447269"/>
    <row r="447270"/>
    <row r="447271"/>
    <row r="447272"/>
    <row r="447273"/>
    <row r="447274"/>
    <row r="447275"/>
    <row r="447276"/>
    <row r="447277"/>
    <row r="447278"/>
    <row r="447279"/>
    <row r="447280"/>
    <row r="447281"/>
    <row r="447282"/>
    <row r="447283"/>
    <row r="447284"/>
    <row r="447285"/>
    <row r="447286"/>
    <row r="447287"/>
    <row r="447288"/>
    <row r="447289"/>
    <row r="447290"/>
    <row r="447291"/>
    <row r="447292"/>
    <row r="447293"/>
    <row r="447294"/>
    <row r="447295"/>
    <row r="447296"/>
    <row r="447297"/>
    <row r="447298"/>
    <row r="447299"/>
    <row r="447300"/>
    <row r="447301"/>
    <row r="447302"/>
    <row r="447303"/>
    <row r="447304"/>
    <row r="447305"/>
    <row r="447306"/>
    <row r="447307"/>
    <row r="447308"/>
    <row r="447309"/>
    <row r="447310"/>
    <row r="447311"/>
    <row r="447312"/>
    <row r="447313"/>
    <row r="447314"/>
    <row r="447315"/>
    <row r="447316"/>
    <row r="447317"/>
    <row r="447318"/>
    <row r="447319"/>
    <row r="447320"/>
    <row r="447321"/>
    <row r="447322"/>
    <row r="447323"/>
    <row r="447324"/>
    <row r="447325"/>
    <row r="447326"/>
    <row r="447327"/>
    <row r="447328"/>
    <row r="447329"/>
    <row r="447330"/>
    <row r="447331"/>
    <row r="447332"/>
    <row r="447333"/>
    <row r="447334"/>
    <row r="447335"/>
    <row r="447336"/>
    <row r="447337"/>
    <row r="447338"/>
    <row r="447339"/>
    <row r="447340"/>
    <row r="447341"/>
    <row r="447342"/>
    <row r="447343"/>
    <row r="447344"/>
    <row r="447345"/>
    <row r="447346"/>
    <row r="447347"/>
    <row r="447348"/>
    <row r="447349"/>
    <row r="447350"/>
    <row r="447351"/>
    <row r="447352"/>
    <row r="447353"/>
    <row r="447354"/>
    <row r="447355"/>
    <row r="447356"/>
    <row r="447357"/>
    <row r="447358"/>
    <row r="447359"/>
    <row r="447360"/>
    <row r="447361"/>
    <row r="447362"/>
    <row r="447363"/>
    <row r="447364"/>
    <row r="447365"/>
    <row r="447366"/>
    <row r="447367"/>
    <row r="447368"/>
    <row r="447369"/>
    <row r="447370"/>
    <row r="447371"/>
    <row r="447372"/>
    <row r="447373"/>
    <row r="447374"/>
    <row r="447375"/>
    <row r="447376"/>
    <row r="447377"/>
    <row r="447378"/>
    <row r="447379"/>
    <row r="447380"/>
    <row r="447381"/>
    <row r="447382"/>
    <row r="447383"/>
    <row r="447384"/>
    <row r="447385"/>
    <row r="447386"/>
    <row r="447387"/>
    <row r="447388"/>
    <row r="447389"/>
    <row r="447390"/>
    <row r="447391"/>
    <row r="447392"/>
    <row r="447393"/>
    <row r="447394"/>
    <row r="447395"/>
    <row r="447396"/>
    <row r="447397"/>
    <row r="447398"/>
    <row r="447399"/>
    <row r="447400"/>
    <row r="447401"/>
    <row r="447402"/>
    <row r="447403"/>
    <row r="447404"/>
    <row r="447405"/>
    <row r="447406"/>
    <row r="447407"/>
    <row r="447408"/>
    <row r="447409"/>
    <row r="447410"/>
    <row r="447411"/>
    <row r="447412"/>
    <row r="447413"/>
    <row r="447414"/>
    <row r="447415"/>
    <row r="447416"/>
    <row r="447417"/>
    <row r="447418"/>
    <row r="447419"/>
    <row r="447420"/>
    <row r="447421"/>
    <row r="447422"/>
    <row r="447423"/>
    <row r="447424"/>
    <row r="447425"/>
    <row r="447426"/>
    <row r="447427"/>
    <row r="447428"/>
    <row r="447429"/>
    <row r="447430"/>
    <row r="447431"/>
    <row r="447432"/>
    <row r="447433"/>
    <row r="447434"/>
    <row r="447435"/>
    <row r="447436"/>
    <row r="447437"/>
    <row r="447438"/>
    <row r="447439"/>
    <row r="447440"/>
    <row r="447441"/>
    <row r="447442"/>
    <row r="447443"/>
    <row r="447444"/>
    <row r="447445"/>
    <row r="447446"/>
    <row r="447447"/>
    <row r="447448"/>
    <row r="447449"/>
    <row r="447450"/>
    <row r="447451"/>
    <row r="447452"/>
    <row r="447453"/>
    <row r="447454"/>
    <row r="447455"/>
    <row r="447456"/>
    <row r="447457"/>
    <row r="447458"/>
    <row r="447459"/>
    <row r="447460"/>
    <row r="447461"/>
    <row r="447462"/>
    <row r="447463"/>
    <row r="447464"/>
    <row r="447465"/>
    <row r="447466"/>
    <row r="447467"/>
    <row r="447468"/>
    <row r="447469"/>
    <row r="447470"/>
    <row r="447471"/>
    <row r="447472"/>
    <row r="447473"/>
    <row r="447474"/>
    <row r="447475"/>
    <row r="447476"/>
    <row r="447477"/>
    <row r="447478"/>
    <row r="447479"/>
    <row r="447480"/>
    <row r="447481"/>
    <row r="447482"/>
    <row r="447483"/>
    <row r="447484"/>
    <row r="447485"/>
    <row r="447486"/>
    <row r="447487"/>
    <row r="447488"/>
    <row r="447489"/>
    <row r="447490"/>
    <row r="447491"/>
    <row r="447492"/>
    <row r="447493"/>
    <row r="447494"/>
    <row r="447495"/>
    <row r="447496"/>
    <row r="447497"/>
    <row r="447498"/>
    <row r="447499"/>
    <row r="447500"/>
    <row r="447501"/>
    <row r="447502"/>
    <row r="447503"/>
    <row r="447504"/>
    <row r="447505"/>
    <row r="447506"/>
    <row r="447507"/>
    <row r="447508"/>
    <row r="447509"/>
    <row r="447510"/>
    <row r="447511"/>
    <row r="447512"/>
    <row r="447513"/>
    <row r="447514"/>
    <row r="447515"/>
    <row r="447516"/>
    <row r="447517"/>
    <row r="447518"/>
    <row r="447519"/>
    <row r="447520"/>
    <row r="447521"/>
    <row r="447522"/>
    <row r="447523"/>
    <row r="447524"/>
    <row r="447525"/>
    <row r="447526"/>
    <row r="447527"/>
    <row r="447528"/>
    <row r="447529"/>
    <row r="447530"/>
    <row r="447531"/>
    <row r="447532"/>
    <row r="447533"/>
    <row r="447534"/>
    <row r="447535"/>
    <row r="447536"/>
    <row r="447537"/>
    <row r="447538"/>
    <row r="447539"/>
    <row r="447540"/>
    <row r="447541"/>
    <row r="447542"/>
    <row r="447543"/>
    <row r="447544"/>
    <row r="447545"/>
    <row r="447546"/>
    <row r="447547"/>
    <row r="447548"/>
    <row r="447549"/>
    <row r="447550"/>
    <row r="447551"/>
    <row r="447552"/>
    <row r="447553"/>
    <row r="447554"/>
    <row r="447555"/>
    <row r="447556"/>
    <row r="447557"/>
    <row r="447558"/>
    <row r="447559"/>
    <row r="447560"/>
    <row r="447561"/>
    <row r="447562"/>
    <row r="447563"/>
    <row r="447564"/>
    <row r="447565"/>
    <row r="447566"/>
    <row r="447567"/>
    <row r="447568"/>
    <row r="447569"/>
    <row r="447570"/>
    <row r="447571"/>
    <row r="447572"/>
    <row r="447573"/>
    <row r="447574"/>
    <row r="447575"/>
    <row r="447576"/>
    <row r="447577"/>
    <row r="447578"/>
    <row r="447579"/>
    <row r="447580"/>
    <row r="447581"/>
    <row r="447582"/>
    <row r="447583"/>
    <row r="447584"/>
    <row r="447585"/>
    <row r="447586"/>
    <row r="447587"/>
    <row r="447588"/>
    <row r="447589"/>
    <row r="447590"/>
    <row r="447591"/>
    <row r="447592"/>
    <row r="447593"/>
    <row r="447594"/>
    <row r="447595"/>
    <row r="447596"/>
    <row r="447597"/>
    <row r="447598"/>
    <row r="447599"/>
    <row r="447600"/>
    <row r="447601"/>
    <row r="447602"/>
    <row r="447603"/>
    <row r="447604"/>
    <row r="447605"/>
    <row r="447606"/>
    <row r="447607"/>
    <row r="447608"/>
    <row r="447609"/>
    <row r="447610"/>
    <row r="447611"/>
    <row r="447612"/>
    <row r="447613"/>
    <row r="447614"/>
    <row r="447615"/>
    <row r="447616"/>
    <row r="447617"/>
    <row r="447618"/>
    <row r="447619"/>
    <row r="447620"/>
    <row r="447621"/>
    <row r="447622"/>
    <row r="447623"/>
    <row r="447624"/>
    <row r="447625"/>
    <row r="447626"/>
    <row r="447627"/>
    <row r="447628"/>
    <row r="447629"/>
    <row r="447630"/>
    <row r="447631"/>
    <row r="447632"/>
    <row r="447633"/>
    <row r="447634"/>
    <row r="447635"/>
    <row r="447636"/>
    <row r="447637"/>
    <row r="447638"/>
    <row r="447639"/>
    <row r="447640"/>
    <row r="447641"/>
    <row r="447642"/>
    <row r="447643"/>
    <row r="447644"/>
    <row r="447645"/>
    <row r="447646"/>
    <row r="447647"/>
    <row r="447648"/>
    <row r="447649"/>
    <row r="447650"/>
    <row r="447651"/>
    <row r="447652"/>
    <row r="447653"/>
    <row r="447654"/>
    <row r="447655"/>
    <row r="447656"/>
    <row r="447657"/>
    <row r="447658"/>
    <row r="447659"/>
    <row r="447660"/>
    <row r="447661"/>
    <row r="447662"/>
    <row r="447663"/>
    <row r="447664"/>
    <row r="447665"/>
    <row r="447666"/>
    <row r="447667"/>
    <row r="447668"/>
    <row r="447669"/>
    <row r="447670"/>
    <row r="447671"/>
    <row r="447672"/>
    <row r="447673"/>
    <row r="447674"/>
    <row r="447675"/>
    <row r="447676"/>
    <row r="447677"/>
    <row r="447678"/>
    <row r="447679"/>
    <row r="447680"/>
    <row r="447681"/>
    <row r="447682"/>
    <row r="447683"/>
    <row r="447684"/>
    <row r="447685"/>
    <row r="447686"/>
    <row r="447687"/>
    <row r="447688"/>
    <row r="447689"/>
    <row r="447690"/>
    <row r="447691"/>
    <row r="447692"/>
    <row r="447693"/>
    <row r="447694"/>
    <row r="447695"/>
    <row r="447696"/>
    <row r="447697"/>
    <row r="447698"/>
    <row r="447699"/>
    <row r="447700"/>
    <row r="447701"/>
    <row r="447702"/>
    <row r="447703"/>
    <row r="447704"/>
    <row r="447705"/>
    <row r="447706"/>
    <row r="447707"/>
    <row r="447708"/>
    <row r="447709"/>
    <row r="447710"/>
    <row r="447711"/>
    <row r="447712"/>
    <row r="447713"/>
    <row r="447714"/>
    <row r="447715"/>
    <row r="447716"/>
    <row r="447717"/>
    <row r="447718"/>
    <row r="447719"/>
    <row r="447720"/>
    <row r="447721"/>
    <row r="447722"/>
    <row r="447723"/>
    <row r="447724"/>
    <row r="447725"/>
    <row r="447726"/>
    <row r="447727"/>
    <row r="447728"/>
    <row r="447729"/>
    <row r="447730"/>
    <row r="447731"/>
    <row r="447732"/>
    <row r="447733"/>
    <row r="447734"/>
    <row r="447735"/>
    <row r="447736"/>
    <row r="447737"/>
    <row r="447738"/>
    <row r="447739"/>
    <row r="447740"/>
    <row r="447741"/>
    <row r="447742"/>
    <row r="447743"/>
    <row r="447744"/>
    <row r="447745"/>
    <row r="447746"/>
    <row r="447747"/>
    <row r="447748"/>
    <row r="447749"/>
    <row r="447750"/>
    <row r="447751"/>
    <row r="447752"/>
    <row r="447753"/>
    <row r="447754"/>
    <row r="447755"/>
    <row r="447756"/>
    <row r="447757"/>
    <row r="447758"/>
    <row r="447759"/>
    <row r="447760"/>
    <row r="447761"/>
    <row r="447762"/>
    <row r="447763"/>
    <row r="447764"/>
    <row r="447765"/>
    <row r="447766"/>
    <row r="447767"/>
    <row r="447768"/>
    <row r="447769"/>
    <row r="447770"/>
    <row r="447771"/>
    <row r="447772"/>
    <row r="447773"/>
    <row r="447774"/>
    <row r="447775"/>
    <row r="447776"/>
    <row r="447777"/>
    <row r="447778"/>
    <row r="447779"/>
    <row r="447780"/>
    <row r="447781"/>
    <row r="447782"/>
    <row r="447783"/>
    <row r="447784"/>
    <row r="447785"/>
    <row r="447786"/>
    <row r="447787"/>
    <row r="447788"/>
    <row r="447789"/>
    <row r="447790"/>
    <row r="447791"/>
    <row r="447792"/>
    <row r="447793"/>
    <row r="447794"/>
    <row r="447795"/>
    <row r="447796"/>
    <row r="447797"/>
    <row r="447798"/>
    <row r="447799"/>
    <row r="447800"/>
    <row r="447801"/>
    <row r="447802"/>
    <row r="447803"/>
    <row r="447804"/>
    <row r="447805"/>
    <row r="447806"/>
    <row r="447807"/>
    <row r="447808"/>
    <row r="447809"/>
    <row r="447810"/>
    <row r="447811"/>
    <row r="447812"/>
    <row r="447813"/>
    <row r="447814"/>
    <row r="447815"/>
    <row r="447816"/>
    <row r="447817"/>
    <row r="447818"/>
    <row r="447819"/>
    <row r="447820"/>
    <row r="447821"/>
    <row r="447822"/>
    <row r="447823"/>
    <row r="447824"/>
    <row r="447825"/>
    <row r="447826"/>
    <row r="447827"/>
    <row r="447828"/>
    <row r="447829"/>
    <row r="447830"/>
    <row r="447831"/>
    <row r="447832"/>
    <row r="447833"/>
    <row r="447834"/>
    <row r="447835"/>
    <row r="447836"/>
    <row r="447837"/>
    <row r="447838"/>
    <row r="447839"/>
    <row r="447840"/>
    <row r="447841"/>
    <row r="447842"/>
    <row r="447843"/>
    <row r="447844"/>
    <row r="447845"/>
    <row r="447846"/>
    <row r="447847"/>
    <row r="447848"/>
    <row r="447849"/>
    <row r="447850"/>
    <row r="447851"/>
    <row r="447852"/>
    <row r="447853"/>
    <row r="447854"/>
    <row r="447855"/>
    <row r="447856"/>
    <row r="447857"/>
    <row r="447858"/>
    <row r="447859"/>
    <row r="447860"/>
    <row r="447861"/>
    <row r="447862"/>
    <row r="447863"/>
    <row r="447864"/>
    <row r="447865"/>
    <row r="447866"/>
    <row r="447867"/>
    <row r="447868"/>
    <row r="447869"/>
    <row r="447870"/>
    <row r="447871"/>
    <row r="447872"/>
    <row r="447873"/>
    <row r="447874"/>
    <row r="447875"/>
    <row r="447876"/>
    <row r="447877"/>
    <row r="447878"/>
    <row r="447879"/>
    <row r="447880"/>
    <row r="447881"/>
    <row r="447882"/>
    <row r="447883"/>
    <row r="447884"/>
    <row r="447885"/>
    <row r="447886"/>
    <row r="447887"/>
    <row r="447888"/>
    <row r="447889"/>
    <row r="447890"/>
    <row r="447891"/>
    <row r="447892"/>
    <row r="447893"/>
    <row r="447894"/>
    <row r="447895"/>
    <row r="447896"/>
    <row r="447897"/>
    <row r="447898"/>
    <row r="447899"/>
    <row r="447900"/>
    <row r="447901"/>
    <row r="447902"/>
    <row r="447903"/>
    <row r="447904"/>
    <row r="447905"/>
    <row r="447906"/>
    <row r="447907"/>
    <row r="447908"/>
    <row r="447909"/>
    <row r="447910"/>
    <row r="447911"/>
    <row r="447912"/>
    <row r="447913"/>
    <row r="447914"/>
    <row r="447915"/>
    <row r="447916"/>
    <row r="447917"/>
    <row r="447918"/>
    <row r="447919"/>
    <row r="447920"/>
    <row r="447921"/>
    <row r="447922"/>
    <row r="447923"/>
    <row r="447924"/>
    <row r="447925"/>
    <row r="447926"/>
    <row r="447927"/>
    <row r="447928"/>
    <row r="447929"/>
    <row r="447930"/>
    <row r="447931"/>
    <row r="447932"/>
    <row r="447933"/>
    <row r="447934"/>
    <row r="447935"/>
    <row r="447936"/>
    <row r="447937"/>
    <row r="447938"/>
    <row r="447939"/>
    <row r="447940"/>
    <row r="447941"/>
    <row r="447942"/>
    <row r="447943"/>
    <row r="447944"/>
    <row r="447945"/>
    <row r="447946"/>
    <row r="447947"/>
    <row r="447948"/>
    <row r="447949"/>
    <row r="447950"/>
    <row r="447951"/>
    <row r="447952"/>
    <row r="447953"/>
    <row r="447954"/>
    <row r="447955"/>
    <row r="447956"/>
    <row r="447957"/>
    <row r="447958"/>
    <row r="447959"/>
    <row r="447960"/>
    <row r="447961"/>
    <row r="447962"/>
    <row r="447963"/>
    <row r="447964"/>
    <row r="447965"/>
    <row r="447966"/>
    <row r="447967"/>
    <row r="447968"/>
    <row r="447969"/>
    <row r="447970"/>
    <row r="447971"/>
    <row r="447972"/>
    <row r="447973"/>
    <row r="447974"/>
    <row r="447975"/>
    <row r="447976"/>
    <row r="447977"/>
    <row r="447978"/>
    <row r="447979"/>
    <row r="447980"/>
    <row r="447981"/>
    <row r="447982"/>
    <row r="447983"/>
    <row r="447984"/>
    <row r="447985"/>
    <row r="447986"/>
    <row r="447987"/>
    <row r="447988"/>
    <row r="447989"/>
    <row r="447990"/>
    <row r="447991"/>
    <row r="447992"/>
    <row r="447993"/>
    <row r="447994"/>
    <row r="447995"/>
    <row r="447996"/>
    <row r="447997"/>
    <row r="447998"/>
    <row r="447999"/>
    <row r="448000"/>
    <row r="448001"/>
    <row r="448002"/>
    <row r="448003"/>
    <row r="448004"/>
    <row r="448005"/>
    <row r="448006"/>
    <row r="448007"/>
    <row r="448008"/>
    <row r="448009"/>
    <row r="448010"/>
    <row r="448011"/>
    <row r="448012"/>
    <row r="448013"/>
    <row r="448014"/>
    <row r="448015"/>
    <row r="448016"/>
    <row r="448017"/>
    <row r="448018"/>
    <row r="448019"/>
    <row r="448020"/>
    <row r="448021"/>
    <row r="448022"/>
    <row r="448023"/>
    <row r="448024"/>
    <row r="448025"/>
    <row r="448026"/>
    <row r="448027"/>
    <row r="448028"/>
    <row r="448029"/>
    <row r="448030"/>
    <row r="448031"/>
    <row r="448032"/>
    <row r="448033"/>
    <row r="448034"/>
    <row r="448035"/>
    <row r="448036"/>
    <row r="448037"/>
    <row r="448038"/>
    <row r="448039"/>
    <row r="448040"/>
    <row r="448041"/>
    <row r="448042"/>
    <row r="448043"/>
    <row r="448044"/>
    <row r="448045"/>
    <row r="448046"/>
    <row r="448047"/>
    <row r="448048"/>
    <row r="448049"/>
    <row r="448050"/>
    <row r="448051"/>
    <row r="448052"/>
    <row r="448053"/>
    <row r="448054"/>
    <row r="448055"/>
    <row r="448056"/>
    <row r="448057"/>
    <row r="448058"/>
    <row r="448059"/>
    <row r="448060"/>
    <row r="448061"/>
    <row r="448062"/>
    <row r="448063"/>
    <row r="448064"/>
    <row r="448065"/>
    <row r="448066"/>
    <row r="448067"/>
    <row r="448068"/>
    <row r="448069"/>
    <row r="448070"/>
    <row r="448071"/>
    <row r="448072"/>
    <row r="448073"/>
    <row r="448074"/>
    <row r="448075"/>
    <row r="448076"/>
    <row r="448077"/>
    <row r="448078"/>
    <row r="448079"/>
    <row r="448080"/>
    <row r="448081"/>
    <row r="448082"/>
    <row r="448083"/>
    <row r="448084"/>
    <row r="448085"/>
    <row r="448086"/>
    <row r="448087"/>
    <row r="448088"/>
    <row r="448089"/>
    <row r="448090"/>
    <row r="448091"/>
    <row r="448092"/>
    <row r="448093"/>
    <row r="448094"/>
    <row r="448095"/>
    <row r="448096"/>
    <row r="448097"/>
    <row r="448098"/>
    <row r="448099"/>
    <row r="448100"/>
    <row r="448101"/>
    <row r="448102"/>
    <row r="448103"/>
    <row r="448104"/>
    <row r="448105"/>
    <row r="448106"/>
    <row r="448107"/>
    <row r="448108"/>
    <row r="448109"/>
    <row r="448110"/>
    <row r="448111"/>
    <row r="448112"/>
    <row r="448113"/>
    <row r="448114"/>
    <row r="448115"/>
    <row r="448116"/>
    <row r="448117"/>
    <row r="448118"/>
    <row r="448119"/>
    <row r="448120"/>
    <row r="448121"/>
    <row r="448122"/>
    <row r="448123"/>
    <row r="448124"/>
    <row r="448125"/>
    <row r="448126"/>
    <row r="448127"/>
    <row r="448128"/>
    <row r="448129"/>
    <row r="448130"/>
    <row r="448131"/>
    <row r="448132"/>
    <row r="448133"/>
    <row r="448134"/>
    <row r="448135"/>
    <row r="448136"/>
    <row r="448137"/>
    <row r="448138"/>
    <row r="448139"/>
    <row r="448140"/>
    <row r="448141"/>
    <row r="448142"/>
    <row r="448143"/>
    <row r="448144"/>
    <row r="448145"/>
    <row r="448146"/>
    <row r="448147"/>
    <row r="448148"/>
    <row r="448149"/>
    <row r="448150"/>
    <row r="448151"/>
    <row r="448152"/>
    <row r="448153"/>
    <row r="448154"/>
    <row r="448155"/>
    <row r="448156"/>
    <row r="448157"/>
    <row r="448158"/>
    <row r="448159"/>
    <row r="448160"/>
    <row r="448161"/>
    <row r="448162"/>
    <row r="448163"/>
    <row r="448164"/>
    <row r="448165"/>
    <row r="448166"/>
    <row r="448167"/>
    <row r="448168"/>
    <row r="448169"/>
    <row r="448170"/>
    <row r="448171"/>
    <row r="448172"/>
    <row r="448173"/>
    <row r="448174"/>
    <row r="448175"/>
    <row r="448176"/>
    <row r="448177"/>
    <row r="448178"/>
    <row r="448179"/>
    <row r="448180"/>
    <row r="448181"/>
    <row r="448182"/>
    <row r="448183"/>
    <row r="448184"/>
    <row r="448185"/>
    <row r="448186"/>
    <row r="448187"/>
    <row r="448188"/>
    <row r="448189"/>
    <row r="448190"/>
    <row r="448191"/>
    <row r="448192"/>
    <row r="448193"/>
    <row r="448194"/>
    <row r="448195"/>
    <row r="448196"/>
    <row r="448197"/>
    <row r="448198"/>
    <row r="448199"/>
    <row r="448200"/>
    <row r="448201"/>
    <row r="448202"/>
    <row r="448203"/>
    <row r="448204"/>
    <row r="448205"/>
    <row r="448206"/>
    <row r="448207"/>
    <row r="448208"/>
    <row r="448209"/>
    <row r="448210"/>
    <row r="448211"/>
    <row r="448212"/>
    <row r="448213"/>
    <row r="448214"/>
    <row r="448215"/>
    <row r="448216"/>
    <row r="448217"/>
    <row r="448218"/>
    <row r="448219"/>
    <row r="448220"/>
    <row r="448221"/>
    <row r="448222"/>
    <row r="448223"/>
    <row r="448224"/>
    <row r="448225"/>
    <row r="448226"/>
    <row r="448227"/>
    <row r="448228"/>
    <row r="448229"/>
    <row r="448230"/>
    <row r="448231"/>
    <row r="448232"/>
    <row r="448233"/>
    <row r="448234"/>
    <row r="448235"/>
    <row r="448236"/>
    <row r="448237"/>
    <row r="448238"/>
    <row r="448239"/>
    <row r="448240"/>
    <row r="448241"/>
    <row r="448242"/>
    <row r="448243"/>
    <row r="448244"/>
    <row r="448245"/>
    <row r="448246"/>
    <row r="448247"/>
    <row r="448248"/>
    <row r="448249"/>
    <row r="448250"/>
    <row r="448251"/>
    <row r="448252"/>
    <row r="448253"/>
    <row r="448254"/>
    <row r="448255"/>
    <row r="448256"/>
    <row r="448257"/>
    <row r="448258"/>
    <row r="448259"/>
    <row r="448260"/>
    <row r="448261"/>
    <row r="448262"/>
    <row r="448263"/>
    <row r="448264"/>
    <row r="448265"/>
    <row r="448266"/>
    <row r="448267"/>
    <row r="448268"/>
    <row r="448269"/>
    <row r="448270"/>
    <row r="448271"/>
    <row r="448272"/>
    <row r="448273"/>
    <row r="448274"/>
    <row r="448275"/>
    <row r="448276"/>
    <row r="448277"/>
    <row r="448278"/>
    <row r="448279"/>
    <row r="448280"/>
    <row r="448281"/>
    <row r="448282"/>
    <row r="448283"/>
    <row r="448284"/>
    <row r="448285"/>
    <row r="448286"/>
    <row r="448287"/>
    <row r="448288"/>
    <row r="448289"/>
    <row r="448290"/>
    <row r="448291"/>
    <row r="448292"/>
    <row r="448293"/>
    <row r="448294"/>
    <row r="448295"/>
    <row r="448296"/>
    <row r="448297"/>
    <row r="448298"/>
    <row r="448299"/>
    <row r="448300"/>
    <row r="448301"/>
    <row r="448302"/>
    <row r="448303"/>
    <row r="448304"/>
    <row r="448305"/>
    <row r="448306"/>
    <row r="448307"/>
    <row r="448308"/>
    <row r="448309"/>
    <row r="448310"/>
    <row r="448311"/>
    <row r="448312"/>
    <row r="448313"/>
    <row r="448314"/>
    <row r="448315"/>
    <row r="448316"/>
    <row r="448317"/>
    <row r="448318"/>
    <row r="448319"/>
    <row r="448320"/>
    <row r="448321"/>
    <row r="448322"/>
    <row r="448323"/>
    <row r="448324"/>
    <row r="448325"/>
    <row r="448326"/>
    <row r="448327"/>
    <row r="448328"/>
    <row r="448329"/>
    <row r="448330"/>
    <row r="448331"/>
    <row r="448332"/>
    <row r="448333"/>
    <row r="448334"/>
    <row r="448335"/>
    <row r="448336"/>
    <row r="448337"/>
    <row r="448338"/>
    <row r="448339"/>
    <row r="448340"/>
    <row r="448341"/>
    <row r="448342"/>
    <row r="448343"/>
    <row r="448344"/>
    <row r="448345"/>
    <row r="448346"/>
    <row r="448347"/>
    <row r="448348"/>
    <row r="448349"/>
    <row r="448350"/>
    <row r="448351"/>
    <row r="448352"/>
    <row r="448353"/>
    <row r="448354"/>
    <row r="448355"/>
    <row r="448356"/>
    <row r="448357"/>
    <row r="448358"/>
    <row r="448359"/>
    <row r="448360"/>
    <row r="448361"/>
    <row r="448362"/>
    <row r="448363"/>
    <row r="448364"/>
    <row r="448365"/>
    <row r="448366"/>
    <row r="448367"/>
    <row r="448368"/>
    <row r="448369"/>
    <row r="448370"/>
    <row r="448371"/>
    <row r="448372"/>
    <row r="448373"/>
    <row r="448374"/>
    <row r="448375"/>
    <row r="448376"/>
    <row r="448377"/>
    <row r="448378"/>
    <row r="448379"/>
    <row r="448380"/>
    <row r="448381"/>
    <row r="448382"/>
    <row r="448383"/>
    <row r="448384"/>
    <row r="448385"/>
    <row r="448386"/>
    <row r="448387"/>
    <row r="448388"/>
    <row r="448389"/>
    <row r="448390"/>
    <row r="448391"/>
    <row r="448392"/>
    <row r="448393"/>
    <row r="448394"/>
    <row r="448395"/>
    <row r="448396"/>
    <row r="448397"/>
    <row r="448398"/>
    <row r="448399"/>
    <row r="448400"/>
    <row r="448401"/>
    <row r="448402"/>
    <row r="448403"/>
    <row r="448404"/>
    <row r="448405"/>
    <row r="448406"/>
    <row r="448407"/>
    <row r="448408"/>
    <row r="448409"/>
    <row r="448410"/>
    <row r="448411"/>
    <row r="448412"/>
    <row r="448413"/>
    <row r="448414"/>
    <row r="448415"/>
    <row r="448416"/>
    <row r="448417"/>
    <row r="448418"/>
    <row r="448419"/>
    <row r="448420"/>
    <row r="448421"/>
    <row r="448422"/>
    <row r="448423"/>
    <row r="448424"/>
    <row r="448425"/>
    <row r="448426"/>
    <row r="448427"/>
    <row r="448428"/>
    <row r="448429"/>
    <row r="448430"/>
    <row r="448431"/>
    <row r="448432"/>
    <row r="448433"/>
    <row r="448434"/>
    <row r="448435"/>
    <row r="448436"/>
    <row r="448437"/>
    <row r="448438"/>
    <row r="448439"/>
    <row r="448440"/>
    <row r="448441"/>
    <row r="448442"/>
    <row r="448443"/>
    <row r="448444"/>
    <row r="448445"/>
    <row r="448446"/>
    <row r="448447"/>
    <row r="448448"/>
    <row r="448449"/>
    <row r="448450"/>
    <row r="448451"/>
    <row r="448452"/>
    <row r="448453"/>
    <row r="448454"/>
    <row r="448455"/>
    <row r="448456"/>
    <row r="448457"/>
    <row r="448458"/>
    <row r="448459"/>
    <row r="448460"/>
    <row r="448461"/>
    <row r="448462"/>
    <row r="448463"/>
    <row r="448464"/>
    <row r="448465"/>
    <row r="448466"/>
    <row r="448467"/>
    <row r="448468"/>
    <row r="448469"/>
    <row r="448470"/>
    <row r="448471"/>
    <row r="448472"/>
    <row r="448473"/>
    <row r="448474"/>
    <row r="448475"/>
    <row r="448476"/>
    <row r="448477"/>
    <row r="448478"/>
    <row r="448479"/>
    <row r="448480"/>
    <row r="448481"/>
    <row r="448482"/>
    <row r="448483"/>
    <row r="448484"/>
    <row r="448485"/>
    <row r="448486"/>
    <row r="448487"/>
    <row r="448488"/>
    <row r="448489"/>
    <row r="448490"/>
    <row r="448491"/>
    <row r="448492"/>
    <row r="448493"/>
    <row r="448494"/>
    <row r="448495"/>
    <row r="448496"/>
    <row r="448497"/>
    <row r="448498"/>
    <row r="448499"/>
    <row r="448500"/>
    <row r="448501"/>
    <row r="448502"/>
    <row r="448503"/>
    <row r="448504"/>
    <row r="448505"/>
    <row r="448506"/>
    <row r="448507"/>
    <row r="448508"/>
    <row r="448509"/>
    <row r="448510"/>
    <row r="448511"/>
    <row r="448512"/>
    <row r="448513"/>
    <row r="448514"/>
    <row r="448515"/>
    <row r="448516"/>
    <row r="448517"/>
    <row r="448518"/>
    <row r="448519"/>
    <row r="448520"/>
    <row r="448521"/>
    <row r="448522"/>
    <row r="448523"/>
    <row r="448524"/>
    <row r="448525"/>
    <row r="448526"/>
    <row r="448527"/>
    <row r="448528"/>
    <row r="448529"/>
    <row r="448530"/>
    <row r="448531"/>
    <row r="448532"/>
    <row r="448533"/>
    <row r="448534"/>
    <row r="448535"/>
    <row r="448536"/>
    <row r="448537"/>
    <row r="448538"/>
    <row r="448539"/>
    <row r="448540"/>
    <row r="448541"/>
    <row r="448542"/>
    <row r="448543"/>
    <row r="448544"/>
    <row r="448545"/>
    <row r="448546"/>
    <row r="448547"/>
    <row r="448548"/>
    <row r="448549"/>
    <row r="448550"/>
    <row r="448551"/>
    <row r="448552"/>
    <row r="448553"/>
    <row r="448554"/>
    <row r="448555"/>
    <row r="448556"/>
    <row r="448557"/>
    <row r="448558"/>
    <row r="448559"/>
    <row r="448560"/>
    <row r="448561"/>
    <row r="448562"/>
    <row r="448563"/>
    <row r="448564"/>
    <row r="448565"/>
    <row r="448566"/>
    <row r="448567"/>
    <row r="448568"/>
    <row r="448569"/>
    <row r="448570"/>
    <row r="448571"/>
    <row r="448572"/>
    <row r="448573"/>
    <row r="448574"/>
    <row r="448575"/>
    <row r="448576"/>
    <row r="448577"/>
    <row r="448578"/>
    <row r="448579"/>
    <row r="448580"/>
    <row r="448581"/>
    <row r="448582"/>
    <row r="448583"/>
    <row r="448584"/>
    <row r="448585"/>
    <row r="448586"/>
    <row r="448587"/>
    <row r="448588"/>
    <row r="448589"/>
    <row r="448590"/>
    <row r="448591"/>
    <row r="448592"/>
    <row r="448593"/>
    <row r="448594"/>
    <row r="448595"/>
    <row r="448596"/>
    <row r="448597"/>
    <row r="448598"/>
    <row r="448599"/>
    <row r="448600"/>
    <row r="448601"/>
    <row r="448602"/>
    <row r="448603"/>
    <row r="448604"/>
    <row r="448605"/>
    <row r="448606"/>
    <row r="448607"/>
    <row r="448608"/>
    <row r="448609"/>
    <row r="448610"/>
    <row r="448611"/>
    <row r="448612"/>
    <row r="448613"/>
    <row r="448614"/>
    <row r="448615"/>
    <row r="448616"/>
    <row r="448617"/>
    <row r="448618"/>
    <row r="448619"/>
    <row r="448620"/>
    <row r="448621"/>
    <row r="448622"/>
    <row r="448623"/>
    <row r="448624"/>
    <row r="448625"/>
    <row r="448626"/>
    <row r="448627"/>
    <row r="448628"/>
    <row r="448629"/>
    <row r="448630"/>
    <row r="448631"/>
    <row r="448632"/>
    <row r="448633"/>
    <row r="448634"/>
    <row r="448635"/>
    <row r="448636"/>
    <row r="448637"/>
    <row r="448638"/>
    <row r="448639"/>
    <row r="448640"/>
    <row r="448641"/>
    <row r="448642"/>
    <row r="448643"/>
    <row r="448644"/>
    <row r="448645"/>
    <row r="448646"/>
    <row r="448647"/>
    <row r="448648"/>
    <row r="448649"/>
    <row r="448650"/>
    <row r="448651"/>
    <row r="448652"/>
    <row r="448653"/>
    <row r="448654"/>
    <row r="448655"/>
    <row r="448656"/>
    <row r="448657"/>
    <row r="448658"/>
    <row r="448659"/>
    <row r="448660"/>
    <row r="448661"/>
    <row r="448662"/>
    <row r="448663"/>
    <row r="448664"/>
    <row r="448665"/>
    <row r="448666"/>
    <row r="448667"/>
    <row r="448668"/>
    <row r="448669"/>
    <row r="448670"/>
    <row r="448671"/>
    <row r="448672"/>
    <row r="448673"/>
    <row r="448674"/>
    <row r="448675"/>
    <row r="448676"/>
    <row r="448677"/>
    <row r="448678"/>
    <row r="448679"/>
    <row r="448680"/>
    <row r="448681"/>
    <row r="448682"/>
    <row r="448683"/>
    <row r="448684"/>
    <row r="448685"/>
    <row r="448686"/>
    <row r="448687"/>
    <row r="448688"/>
    <row r="448689"/>
    <row r="448690"/>
    <row r="448691"/>
    <row r="448692"/>
    <row r="448693"/>
    <row r="448694"/>
    <row r="448695"/>
    <row r="448696"/>
    <row r="448697"/>
    <row r="448698"/>
    <row r="448699"/>
    <row r="448700"/>
    <row r="448701"/>
    <row r="448702"/>
    <row r="448703"/>
    <row r="448704"/>
    <row r="448705"/>
    <row r="448706"/>
    <row r="448707"/>
    <row r="448708"/>
    <row r="448709"/>
    <row r="448710"/>
    <row r="448711"/>
    <row r="448712"/>
    <row r="448713"/>
    <row r="448714"/>
    <row r="448715"/>
    <row r="448716"/>
    <row r="448717"/>
    <row r="448718"/>
    <row r="448719"/>
    <row r="448720"/>
    <row r="448721"/>
    <row r="448722"/>
    <row r="448723"/>
    <row r="448724"/>
    <row r="448725"/>
    <row r="448726"/>
    <row r="448727"/>
    <row r="448728"/>
    <row r="448729"/>
    <row r="448730"/>
    <row r="448731"/>
    <row r="448732"/>
    <row r="448733"/>
    <row r="448734"/>
    <row r="448735"/>
    <row r="448736"/>
    <row r="448737"/>
    <row r="448738"/>
    <row r="448739"/>
    <row r="448740"/>
    <row r="448741"/>
    <row r="448742"/>
    <row r="448743"/>
    <row r="448744"/>
    <row r="448745"/>
    <row r="448746"/>
    <row r="448747"/>
    <row r="448748"/>
    <row r="448749"/>
    <row r="448750"/>
    <row r="448751"/>
    <row r="448752"/>
    <row r="448753"/>
    <row r="448754"/>
    <row r="448755"/>
    <row r="448756"/>
    <row r="448757"/>
    <row r="448758"/>
    <row r="448759"/>
    <row r="448760"/>
    <row r="448761"/>
    <row r="448762"/>
    <row r="448763"/>
    <row r="448764"/>
    <row r="448765"/>
    <row r="448766"/>
    <row r="448767"/>
    <row r="448768"/>
    <row r="448769"/>
    <row r="448770"/>
    <row r="448771"/>
    <row r="448772"/>
    <row r="448773"/>
    <row r="448774"/>
    <row r="448775"/>
    <row r="448776"/>
    <row r="448777"/>
    <row r="448778"/>
    <row r="448779"/>
    <row r="448780"/>
    <row r="448781"/>
    <row r="448782"/>
    <row r="448783"/>
    <row r="448784"/>
    <row r="448785"/>
    <row r="448786"/>
    <row r="448787"/>
    <row r="448788"/>
    <row r="448789"/>
    <row r="448790"/>
    <row r="448791"/>
    <row r="448792"/>
    <row r="448793"/>
    <row r="448794"/>
    <row r="448795"/>
    <row r="448796"/>
    <row r="448797"/>
    <row r="448798"/>
    <row r="448799"/>
    <row r="448800"/>
    <row r="448801"/>
    <row r="448802"/>
    <row r="448803"/>
    <row r="448804"/>
    <row r="448805"/>
    <row r="448806"/>
    <row r="448807"/>
    <row r="448808"/>
    <row r="448809"/>
    <row r="448810"/>
    <row r="448811"/>
    <row r="448812"/>
    <row r="448813"/>
    <row r="448814"/>
    <row r="448815"/>
    <row r="448816"/>
    <row r="448817"/>
    <row r="448818"/>
    <row r="448819"/>
    <row r="448820"/>
    <row r="448821"/>
    <row r="448822"/>
    <row r="448823"/>
    <row r="448824"/>
    <row r="448825"/>
    <row r="448826"/>
    <row r="448827"/>
    <row r="448828"/>
    <row r="448829"/>
    <row r="448830"/>
    <row r="448831"/>
    <row r="448832"/>
    <row r="448833"/>
    <row r="448834"/>
    <row r="448835"/>
    <row r="448836"/>
    <row r="448837"/>
    <row r="448838"/>
    <row r="448839"/>
    <row r="448840"/>
    <row r="448841"/>
    <row r="448842"/>
    <row r="448843"/>
    <row r="448844"/>
    <row r="448845"/>
    <row r="448846"/>
    <row r="448847"/>
    <row r="448848"/>
    <row r="448849"/>
    <row r="448850"/>
    <row r="448851"/>
    <row r="448852"/>
    <row r="448853"/>
    <row r="448854"/>
    <row r="448855"/>
    <row r="448856"/>
    <row r="448857"/>
    <row r="448858"/>
    <row r="448859"/>
    <row r="448860"/>
    <row r="448861"/>
    <row r="448862"/>
    <row r="448863"/>
    <row r="448864"/>
    <row r="448865"/>
    <row r="448866"/>
    <row r="448867"/>
    <row r="448868"/>
    <row r="448869"/>
    <row r="448870"/>
    <row r="448871"/>
    <row r="448872"/>
    <row r="448873"/>
    <row r="448874"/>
    <row r="448875"/>
    <row r="448876"/>
    <row r="448877"/>
    <row r="448878"/>
    <row r="448879"/>
    <row r="448880"/>
    <row r="448881"/>
    <row r="448882"/>
    <row r="448883"/>
    <row r="448884"/>
    <row r="448885"/>
    <row r="448886"/>
    <row r="448887"/>
    <row r="448888"/>
    <row r="448889"/>
    <row r="448890"/>
    <row r="448891"/>
    <row r="448892"/>
    <row r="448893"/>
    <row r="448894"/>
    <row r="448895"/>
    <row r="448896"/>
    <row r="448897"/>
    <row r="448898"/>
    <row r="448899"/>
    <row r="448900"/>
    <row r="448901"/>
    <row r="448902"/>
    <row r="448903"/>
    <row r="448904"/>
    <row r="448905"/>
    <row r="448906"/>
    <row r="448907"/>
    <row r="448908"/>
    <row r="448909"/>
    <row r="448910"/>
    <row r="448911"/>
    <row r="448912"/>
    <row r="448913"/>
    <row r="448914"/>
    <row r="448915"/>
    <row r="448916"/>
    <row r="448917"/>
    <row r="448918"/>
    <row r="448919"/>
    <row r="448920"/>
    <row r="448921"/>
    <row r="448922"/>
    <row r="448923"/>
    <row r="448924"/>
    <row r="448925"/>
    <row r="448926"/>
    <row r="448927"/>
    <row r="448928"/>
    <row r="448929"/>
    <row r="448930"/>
    <row r="448931"/>
    <row r="448932"/>
    <row r="448933"/>
    <row r="448934"/>
    <row r="448935"/>
    <row r="448936"/>
    <row r="448937"/>
    <row r="448938"/>
    <row r="448939"/>
    <row r="448940"/>
    <row r="448941"/>
    <row r="448942"/>
    <row r="448943"/>
    <row r="448944"/>
    <row r="448945"/>
    <row r="448946"/>
    <row r="448947"/>
    <row r="448948"/>
    <row r="448949"/>
    <row r="448950"/>
    <row r="448951"/>
    <row r="448952"/>
    <row r="448953"/>
    <row r="448954"/>
    <row r="448955"/>
    <row r="448956"/>
    <row r="448957"/>
    <row r="448958"/>
    <row r="448959"/>
    <row r="448960"/>
    <row r="448961"/>
    <row r="448962"/>
    <row r="448963"/>
    <row r="448964"/>
    <row r="448965"/>
    <row r="448966"/>
    <row r="448967"/>
    <row r="448968"/>
    <row r="448969"/>
    <row r="448970"/>
    <row r="448971"/>
    <row r="448972"/>
    <row r="448973"/>
    <row r="448974"/>
    <row r="448975"/>
    <row r="448976"/>
    <row r="448977"/>
    <row r="448978"/>
    <row r="448979"/>
    <row r="448980"/>
    <row r="448981"/>
    <row r="448982"/>
    <row r="448983"/>
    <row r="448984"/>
    <row r="448985"/>
    <row r="448986"/>
    <row r="448987"/>
    <row r="448988"/>
    <row r="448989"/>
    <row r="448990"/>
    <row r="448991"/>
    <row r="448992"/>
    <row r="448993"/>
    <row r="448994"/>
    <row r="448995"/>
    <row r="448996"/>
    <row r="448997"/>
    <row r="448998"/>
    <row r="448999"/>
    <row r="449000"/>
    <row r="449001"/>
    <row r="449002"/>
    <row r="449003"/>
    <row r="449004"/>
    <row r="449005"/>
    <row r="449006"/>
    <row r="449007"/>
    <row r="449008"/>
    <row r="449009"/>
    <row r="449010"/>
    <row r="449011"/>
    <row r="449012"/>
    <row r="449013"/>
    <row r="449014"/>
    <row r="449015"/>
    <row r="449016"/>
    <row r="449017"/>
    <row r="449018"/>
    <row r="449019"/>
    <row r="449020"/>
    <row r="449021"/>
    <row r="449022"/>
    <row r="449023"/>
    <row r="449024"/>
    <row r="449025"/>
    <row r="449026"/>
    <row r="449027"/>
    <row r="449028"/>
    <row r="449029"/>
    <row r="449030"/>
    <row r="449031"/>
    <row r="449032"/>
    <row r="449033"/>
    <row r="449034"/>
    <row r="449035"/>
    <row r="449036"/>
    <row r="449037"/>
    <row r="449038"/>
    <row r="449039"/>
    <row r="449040"/>
    <row r="449041"/>
    <row r="449042"/>
    <row r="449043"/>
    <row r="449044"/>
    <row r="449045"/>
    <row r="449046"/>
    <row r="449047"/>
    <row r="449048"/>
    <row r="449049"/>
    <row r="449050"/>
    <row r="449051"/>
    <row r="449052"/>
    <row r="449053"/>
    <row r="449054"/>
    <row r="449055"/>
    <row r="449056"/>
    <row r="449057"/>
    <row r="449058"/>
    <row r="449059"/>
    <row r="449060"/>
    <row r="449061"/>
    <row r="449062"/>
    <row r="449063"/>
    <row r="449064"/>
    <row r="449065"/>
    <row r="449066"/>
    <row r="449067"/>
    <row r="449068"/>
    <row r="449069"/>
    <row r="449070"/>
    <row r="449071"/>
    <row r="449072"/>
    <row r="449073"/>
    <row r="449074"/>
    <row r="449075"/>
    <row r="449076"/>
    <row r="449077"/>
    <row r="449078"/>
    <row r="449079"/>
    <row r="449080"/>
    <row r="449081"/>
    <row r="449082"/>
    <row r="449083"/>
    <row r="449084"/>
    <row r="449085"/>
    <row r="449086"/>
    <row r="449087"/>
    <row r="449088"/>
    <row r="449089"/>
    <row r="449090"/>
    <row r="449091"/>
    <row r="449092"/>
    <row r="449093"/>
    <row r="449094"/>
    <row r="449095"/>
    <row r="449096"/>
    <row r="449097"/>
    <row r="449098"/>
    <row r="449099"/>
    <row r="449100"/>
    <row r="449101"/>
    <row r="449102"/>
    <row r="449103"/>
    <row r="449104"/>
    <row r="449105"/>
    <row r="449106"/>
    <row r="449107"/>
    <row r="449108"/>
    <row r="449109"/>
    <row r="449110"/>
    <row r="449111"/>
    <row r="449112"/>
    <row r="449113"/>
    <row r="449114"/>
    <row r="449115"/>
    <row r="449116"/>
    <row r="449117"/>
    <row r="449118"/>
    <row r="449119"/>
    <row r="449120"/>
    <row r="449121"/>
    <row r="449122"/>
    <row r="449123"/>
    <row r="449124"/>
    <row r="449125"/>
    <row r="449126"/>
    <row r="449127"/>
    <row r="449128"/>
    <row r="449129"/>
    <row r="449130"/>
    <row r="449131"/>
    <row r="449132"/>
    <row r="449133"/>
    <row r="449134"/>
    <row r="449135"/>
    <row r="449136"/>
    <row r="449137"/>
    <row r="449138"/>
    <row r="449139"/>
    <row r="449140"/>
    <row r="449141"/>
    <row r="449142"/>
    <row r="449143"/>
    <row r="449144"/>
    <row r="449145"/>
    <row r="449146"/>
    <row r="449147"/>
    <row r="449148"/>
    <row r="449149"/>
    <row r="449150"/>
    <row r="449151"/>
    <row r="449152"/>
    <row r="449153"/>
    <row r="449154"/>
    <row r="449155"/>
    <row r="449156"/>
    <row r="449157"/>
    <row r="449158"/>
    <row r="449159"/>
    <row r="449160"/>
    <row r="449161"/>
    <row r="449162"/>
    <row r="449163"/>
    <row r="449164"/>
    <row r="449165"/>
    <row r="449166"/>
    <row r="449167"/>
    <row r="449168"/>
    <row r="449169"/>
    <row r="449170"/>
    <row r="449171"/>
    <row r="449172"/>
    <row r="449173"/>
    <row r="449174"/>
    <row r="449175"/>
    <row r="449176"/>
    <row r="449177"/>
    <row r="449178"/>
    <row r="449179"/>
    <row r="449180"/>
    <row r="449181"/>
    <row r="449182"/>
    <row r="449183"/>
    <row r="449184"/>
    <row r="449185"/>
    <row r="449186"/>
    <row r="449187"/>
    <row r="449188"/>
    <row r="449189"/>
    <row r="449190"/>
    <row r="449191"/>
    <row r="449192"/>
    <row r="449193"/>
    <row r="449194"/>
    <row r="449195"/>
    <row r="449196"/>
    <row r="449197"/>
    <row r="449198"/>
    <row r="449199"/>
    <row r="449200"/>
    <row r="449201"/>
    <row r="449202"/>
    <row r="449203"/>
    <row r="449204"/>
    <row r="449205"/>
    <row r="449206"/>
    <row r="449207"/>
    <row r="449208"/>
    <row r="449209"/>
    <row r="449210"/>
    <row r="449211"/>
    <row r="449212"/>
    <row r="449213"/>
    <row r="449214"/>
    <row r="449215"/>
    <row r="449216"/>
    <row r="449217"/>
    <row r="449218"/>
    <row r="449219"/>
    <row r="449220"/>
    <row r="449221"/>
    <row r="449222"/>
    <row r="449223"/>
    <row r="449224"/>
    <row r="449225"/>
    <row r="449226"/>
    <row r="449227"/>
    <row r="449228"/>
    <row r="449229"/>
    <row r="449230"/>
    <row r="449231"/>
    <row r="449232"/>
    <row r="449233"/>
    <row r="449234"/>
    <row r="449235"/>
    <row r="449236"/>
    <row r="449237"/>
    <row r="449238"/>
    <row r="449239"/>
    <row r="449240"/>
    <row r="449241"/>
    <row r="449242"/>
    <row r="449243"/>
    <row r="449244"/>
    <row r="449245"/>
    <row r="449246"/>
    <row r="449247"/>
    <row r="449248"/>
    <row r="449249"/>
    <row r="449250"/>
    <row r="449251"/>
    <row r="449252"/>
    <row r="449253"/>
    <row r="449254"/>
    <row r="449255"/>
    <row r="449256"/>
    <row r="449257"/>
    <row r="449258"/>
    <row r="449259"/>
    <row r="449260"/>
    <row r="449261"/>
    <row r="449262"/>
    <row r="449263"/>
    <row r="449264"/>
    <row r="449265"/>
    <row r="449266"/>
    <row r="449267"/>
    <row r="449268"/>
    <row r="449269"/>
    <row r="449270"/>
    <row r="449271"/>
    <row r="449272"/>
    <row r="449273"/>
    <row r="449274"/>
    <row r="449275"/>
    <row r="449276"/>
    <row r="449277"/>
    <row r="449278"/>
    <row r="449279"/>
    <row r="449280"/>
    <row r="449281"/>
    <row r="449282"/>
    <row r="449283"/>
    <row r="449284"/>
    <row r="449285"/>
    <row r="449286"/>
    <row r="449287"/>
    <row r="449288"/>
    <row r="449289"/>
    <row r="449290"/>
    <row r="449291"/>
    <row r="449292"/>
    <row r="449293"/>
    <row r="449294"/>
    <row r="449295"/>
    <row r="449296"/>
    <row r="449297"/>
    <row r="449298"/>
    <row r="449299"/>
    <row r="449300"/>
    <row r="449301"/>
    <row r="449302"/>
    <row r="449303"/>
    <row r="449304"/>
    <row r="449305"/>
    <row r="449306"/>
    <row r="449307"/>
    <row r="449308"/>
    <row r="449309"/>
    <row r="449310"/>
    <row r="449311"/>
    <row r="449312"/>
    <row r="449313"/>
    <row r="449314"/>
    <row r="449315"/>
    <row r="449316"/>
    <row r="449317"/>
    <row r="449318"/>
    <row r="449319"/>
    <row r="449320"/>
    <row r="449321"/>
    <row r="449322"/>
    <row r="449323"/>
    <row r="449324"/>
    <row r="449325"/>
    <row r="449326"/>
    <row r="449327"/>
    <row r="449328"/>
    <row r="449329"/>
    <row r="449330"/>
    <row r="449331"/>
    <row r="449332"/>
    <row r="449333"/>
    <row r="449334"/>
    <row r="449335"/>
    <row r="449336"/>
    <row r="449337"/>
    <row r="449338"/>
    <row r="449339"/>
    <row r="449340"/>
    <row r="449341"/>
    <row r="449342"/>
    <row r="449343"/>
    <row r="449344"/>
    <row r="449345"/>
    <row r="449346"/>
    <row r="449347"/>
    <row r="449348"/>
    <row r="449349"/>
    <row r="449350"/>
    <row r="449351"/>
    <row r="449352"/>
    <row r="449353"/>
    <row r="449354"/>
    <row r="449355"/>
    <row r="449356"/>
    <row r="449357"/>
    <row r="449358"/>
    <row r="449359"/>
    <row r="449360"/>
    <row r="449361"/>
    <row r="449362"/>
    <row r="449363"/>
    <row r="449364"/>
    <row r="449365"/>
    <row r="449366"/>
    <row r="449367"/>
    <row r="449368"/>
    <row r="449369"/>
    <row r="449370"/>
    <row r="449371"/>
    <row r="449372"/>
    <row r="449373"/>
    <row r="449374"/>
    <row r="449375"/>
    <row r="449376"/>
    <row r="449377"/>
    <row r="449378"/>
    <row r="449379"/>
    <row r="449380"/>
    <row r="449381"/>
    <row r="449382"/>
    <row r="449383"/>
    <row r="449384"/>
    <row r="449385"/>
    <row r="449386"/>
    <row r="449387"/>
    <row r="449388"/>
    <row r="449389"/>
    <row r="449390"/>
    <row r="449391"/>
    <row r="449392"/>
    <row r="449393"/>
    <row r="449394"/>
    <row r="449395"/>
    <row r="449396"/>
    <row r="449397"/>
    <row r="449398"/>
    <row r="449399"/>
    <row r="449400"/>
    <row r="449401"/>
    <row r="449402"/>
    <row r="449403"/>
    <row r="449404"/>
    <row r="449405"/>
    <row r="449406"/>
    <row r="449407"/>
    <row r="449408"/>
    <row r="449409"/>
    <row r="449410"/>
    <row r="449411"/>
    <row r="449412"/>
    <row r="449413"/>
    <row r="449414"/>
    <row r="449415"/>
    <row r="449416"/>
    <row r="449417"/>
    <row r="449418"/>
    <row r="449419"/>
    <row r="449420"/>
    <row r="449421"/>
    <row r="449422"/>
    <row r="449423"/>
    <row r="449424"/>
    <row r="449425"/>
    <row r="449426"/>
    <row r="449427"/>
    <row r="449428"/>
    <row r="449429"/>
    <row r="449430"/>
    <row r="449431"/>
    <row r="449432"/>
    <row r="449433"/>
    <row r="449434"/>
    <row r="449435"/>
    <row r="449436"/>
    <row r="449437"/>
    <row r="449438"/>
    <row r="449439"/>
    <row r="449440"/>
    <row r="449441"/>
    <row r="449442"/>
    <row r="449443"/>
    <row r="449444"/>
    <row r="449445"/>
    <row r="449446"/>
    <row r="449447"/>
    <row r="449448"/>
    <row r="449449"/>
    <row r="449450"/>
    <row r="449451"/>
    <row r="449452"/>
    <row r="449453"/>
    <row r="449454"/>
    <row r="449455"/>
    <row r="449456"/>
    <row r="449457"/>
    <row r="449458"/>
    <row r="449459"/>
    <row r="449460"/>
    <row r="449461"/>
    <row r="449462"/>
    <row r="449463"/>
    <row r="449464"/>
    <row r="449465"/>
    <row r="449466"/>
    <row r="449467"/>
    <row r="449468"/>
    <row r="449469"/>
    <row r="449470"/>
    <row r="449471"/>
    <row r="449472"/>
    <row r="449473"/>
    <row r="449474"/>
    <row r="449475"/>
    <row r="449476"/>
    <row r="449477"/>
    <row r="449478"/>
    <row r="449479"/>
    <row r="449480"/>
    <row r="449481"/>
    <row r="449482"/>
    <row r="449483"/>
    <row r="449484"/>
    <row r="449485"/>
    <row r="449486"/>
    <row r="449487"/>
    <row r="449488"/>
    <row r="449489"/>
    <row r="449490"/>
    <row r="449491"/>
    <row r="449492"/>
    <row r="449493"/>
    <row r="449494"/>
    <row r="449495"/>
    <row r="449496"/>
    <row r="449497"/>
    <row r="449498"/>
    <row r="449499"/>
    <row r="449500"/>
    <row r="449501"/>
    <row r="449502"/>
    <row r="449503"/>
    <row r="449504"/>
    <row r="449505"/>
    <row r="449506"/>
    <row r="449507"/>
    <row r="449508"/>
    <row r="449509"/>
    <row r="449510"/>
    <row r="449511"/>
    <row r="449512"/>
    <row r="449513"/>
    <row r="449514"/>
    <row r="449515"/>
    <row r="449516"/>
    <row r="449517"/>
    <row r="449518"/>
    <row r="449519"/>
    <row r="449520"/>
    <row r="449521"/>
    <row r="449522"/>
    <row r="449523"/>
    <row r="449524"/>
    <row r="449525"/>
    <row r="449526"/>
    <row r="449527"/>
    <row r="449528"/>
    <row r="449529"/>
    <row r="449530"/>
    <row r="449531"/>
    <row r="449532"/>
    <row r="449533"/>
    <row r="449534"/>
    <row r="449535"/>
    <row r="449536"/>
    <row r="449537"/>
    <row r="449538"/>
    <row r="449539"/>
    <row r="449540"/>
    <row r="449541"/>
    <row r="449542"/>
    <row r="449543"/>
    <row r="449544"/>
    <row r="449545"/>
    <row r="449546"/>
    <row r="449547"/>
    <row r="449548"/>
    <row r="449549"/>
    <row r="449550"/>
    <row r="449551"/>
    <row r="449552"/>
    <row r="449553"/>
    <row r="449554"/>
    <row r="449555"/>
    <row r="449556"/>
    <row r="449557"/>
    <row r="449558"/>
    <row r="449559"/>
    <row r="449560"/>
    <row r="449561"/>
    <row r="449562"/>
    <row r="449563"/>
    <row r="449564"/>
    <row r="449565"/>
    <row r="449566"/>
    <row r="449567"/>
    <row r="449568"/>
    <row r="449569"/>
    <row r="449570"/>
    <row r="449571"/>
    <row r="449572"/>
    <row r="449573"/>
    <row r="449574"/>
    <row r="449575"/>
    <row r="449576"/>
    <row r="449577"/>
    <row r="449578"/>
    <row r="449579"/>
    <row r="449580"/>
    <row r="449581"/>
    <row r="449582"/>
    <row r="449583"/>
    <row r="449584"/>
    <row r="449585"/>
    <row r="449586"/>
    <row r="449587"/>
    <row r="449588"/>
    <row r="449589"/>
    <row r="449590"/>
    <row r="449591"/>
    <row r="449592"/>
    <row r="449593"/>
    <row r="449594"/>
    <row r="449595"/>
    <row r="449596"/>
    <row r="449597"/>
    <row r="449598"/>
    <row r="449599"/>
    <row r="449600"/>
    <row r="449601"/>
    <row r="449602"/>
    <row r="449603"/>
    <row r="449604"/>
    <row r="449605"/>
    <row r="449606"/>
    <row r="449607"/>
    <row r="449608"/>
    <row r="449609"/>
    <row r="449610"/>
    <row r="449611"/>
    <row r="449612"/>
    <row r="449613"/>
    <row r="449614"/>
    <row r="449615"/>
    <row r="449616"/>
    <row r="449617"/>
    <row r="449618"/>
    <row r="449619"/>
    <row r="449620"/>
    <row r="449621"/>
    <row r="449622"/>
    <row r="449623"/>
    <row r="449624"/>
    <row r="449625"/>
    <row r="449626"/>
    <row r="449627"/>
    <row r="449628"/>
    <row r="449629"/>
    <row r="449630"/>
    <row r="449631"/>
    <row r="449632"/>
    <row r="449633"/>
    <row r="449634"/>
    <row r="449635"/>
    <row r="449636"/>
    <row r="449637"/>
    <row r="449638"/>
    <row r="449639"/>
    <row r="449640"/>
    <row r="449641"/>
    <row r="449642"/>
    <row r="449643"/>
    <row r="449644"/>
    <row r="449645"/>
    <row r="449646"/>
    <row r="449647"/>
    <row r="449648"/>
    <row r="449649"/>
    <row r="449650"/>
    <row r="449651"/>
    <row r="449652"/>
    <row r="449653"/>
    <row r="449654"/>
    <row r="449655"/>
    <row r="449656"/>
    <row r="449657"/>
    <row r="449658"/>
    <row r="449659"/>
    <row r="449660"/>
    <row r="449661"/>
    <row r="449662"/>
    <row r="449663"/>
    <row r="449664"/>
    <row r="449665"/>
    <row r="449666"/>
    <row r="449667"/>
    <row r="449668"/>
    <row r="449669"/>
    <row r="449670"/>
    <row r="449671"/>
    <row r="449672"/>
    <row r="449673"/>
    <row r="449674"/>
    <row r="449675"/>
    <row r="449676"/>
    <row r="449677"/>
    <row r="449678"/>
    <row r="449679"/>
    <row r="449680"/>
    <row r="449681"/>
    <row r="449682"/>
    <row r="449683"/>
    <row r="449684"/>
    <row r="449685"/>
    <row r="449686"/>
    <row r="449687"/>
    <row r="449688"/>
    <row r="449689"/>
    <row r="449690"/>
    <row r="449691"/>
    <row r="449692"/>
    <row r="449693"/>
    <row r="449694"/>
    <row r="449695"/>
    <row r="449696"/>
    <row r="449697"/>
    <row r="449698"/>
    <row r="449699"/>
    <row r="449700"/>
    <row r="449701"/>
    <row r="449702"/>
    <row r="449703"/>
    <row r="449704"/>
    <row r="449705"/>
    <row r="449706"/>
    <row r="449707"/>
    <row r="449708"/>
    <row r="449709"/>
    <row r="449710"/>
    <row r="449711"/>
    <row r="449712"/>
    <row r="449713"/>
    <row r="449714"/>
    <row r="449715"/>
    <row r="449716"/>
    <row r="449717"/>
    <row r="449718"/>
    <row r="449719"/>
    <row r="449720"/>
    <row r="449721"/>
    <row r="449722"/>
    <row r="449723"/>
    <row r="449724"/>
    <row r="449725"/>
    <row r="449726"/>
    <row r="449727"/>
    <row r="449728"/>
    <row r="449729"/>
    <row r="449730"/>
    <row r="449731"/>
    <row r="449732"/>
    <row r="449733"/>
    <row r="449734"/>
    <row r="449735"/>
    <row r="449736"/>
    <row r="449737"/>
    <row r="449738"/>
    <row r="449739"/>
    <row r="449740"/>
    <row r="449741"/>
    <row r="449742"/>
    <row r="449743"/>
    <row r="449744"/>
    <row r="449745"/>
    <row r="449746"/>
    <row r="449747"/>
    <row r="449748"/>
    <row r="449749"/>
    <row r="449750"/>
    <row r="449751"/>
    <row r="449752"/>
    <row r="449753"/>
    <row r="449754"/>
    <row r="449755"/>
    <row r="449756"/>
    <row r="449757"/>
    <row r="449758"/>
    <row r="449759"/>
    <row r="449760"/>
    <row r="449761"/>
    <row r="449762"/>
    <row r="449763"/>
    <row r="449764"/>
    <row r="449765"/>
    <row r="449766"/>
    <row r="449767"/>
    <row r="449768"/>
    <row r="449769"/>
    <row r="449770"/>
    <row r="449771"/>
    <row r="449772"/>
    <row r="449773"/>
    <row r="449774"/>
    <row r="449775"/>
    <row r="449776"/>
    <row r="449777"/>
    <row r="449778"/>
    <row r="449779"/>
    <row r="449780"/>
    <row r="449781"/>
    <row r="449782"/>
    <row r="449783"/>
    <row r="449784"/>
    <row r="449785"/>
    <row r="449786"/>
    <row r="449787"/>
    <row r="449788"/>
    <row r="449789"/>
    <row r="449790"/>
    <row r="449791"/>
    <row r="449792"/>
    <row r="449793"/>
    <row r="449794"/>
    <row r="449795"/>
    <row r="449796"/>
    <row r="449797"/>
    <row r="449798"/>
    <row r="449799"/>
    <row r="449800"/>
    <row r="449801"/>
    <row r="449802"/>
    <row r="449803"/>
    <row r="449804"/>
    <row r="449805"/>
    <row r="449806"/>
    <row r="449807"/>
    <row r="449808"/>
    <row r="449809"/>
    <row r="449810"/>
    <row r="449811"/>
    <row r="449812"/>
    <row r="449813"/>
    <row r="449814"/>
    <row r="449815"/>
    <row r="449816"/>
    <row r="449817"/>
    <row r="449818"/>
    <row r="449819"/>
    <row r="449820"/>
    <row r="449821"/>
    <row r="449822"/>
    <row r="449823"/>
    <row r="449824"/>
    <row r="449825"/>
    <row r="449826"/>
    <row r="449827"/>
    <row r="449828"/>
    <row r="449829"/>
    <row r="449830"/>
    <row r="449831"/>
    <row r="449832"/>
    <row r="449833"/>
    <row r="449834"/>
    <row r="449835"/>
    <row r="449836"/>
    <row r="449837"/>
    <row r="449838"/>
    <row r="449839"/>
    <row r="449840"/>
    <row r="449841"/>
    <row r="449842"/>
    <row r="449843"/>
    <row r="449844"/>
    <row r="449845"/>
    <row r="449846"/>
    <row r="449847"/>
    <row r="449848"/>
    <row r="449849"/>
    <row r="449850"/>
    <row r="449851"/>
    <row r="449852"/>
    <row r="449853"/>
    <row r="449854"/>
    <row r="449855"/>
    <row r="449856"/>
    <row r="449857"/>
    <row r="449858"/>
    <row r="449859"/>
    <row r="449860"/>
    <row r="449861"/>
    <row r="449862"/>
    <row r="449863"/>
    <row r="449864"/>
    <row r="449865"/>
    <row r="449866"/>
    <row r="449867"/>
    <row r="449868"/>
    <row r="449869"/>
    <row r="449870"/>
    <row r="449871"/>
    <row r="449872"/>
    <row r="449873"/>
    <row r="449874"/>
    <row r="449875"/>
    <row r="449876"/>
    <row r="449877"/>
    <row r="449878"/>
    <row r="449879"/>
    <row r="449880"/>
    <row r="449881"/>
    <row r="449882"/>
    <row r="449883"/>
    <row r="449884"/>
    <row r="449885"/>
    <row r="449886"/>
    <row r="449887"/>
    <row r="449888"/>
    <row r="449889"/>
    <row r="449890"/>
    <row r="449891"/>
    <row r="449892"/>
    <row r="449893"/>
    <row r="449894"/>
    <row r="449895"/>
    <row r="449896"/>
    <row r="449897"/>
    <row r="449898"/>
    <row r="449899"/>
    <row r="449900"/>
    <row r="449901"/>
    <row r="449902"/>
    <row r="449903"/>
    <row r="449904"/>
    <row r="449905"/>
    <row r="449906"/>
    <row r="449907"/>
    <row r="449908"/>
    <row r="449909"/>
    <row r="449910"/>
    <row r="449911"/>
    <row r="449912"/>
    <row r="449913"/>
    <row r="449914"/>
    <row r="449915"/>
    <row r="449916"/>
    <row r="449917"/>
    <row r="449918"/>
    <row r="449919"/>
    <row r="449920"/>
    <row r="449921"/>
    <row r="449922"/>
    <row r="449923"/>
    <row r="449924"/>
    <row r="449925"/>
    <row r="449926"/>
    <row r="449927"/>
    <row r="449928"/>
    <row r="449929"/>
    <row r="449930"/>
    <row r="449931"/>
    <row r="449932"/>
    <row r="449933"/>
    <row r="449934"/>
    <row r="449935"/>
    <row r="449936"/>
    <row r="449937"/>
    <row r="449938"/>
    <row r="449939"/>
    <row r="449940"/>
    <row r="449941"/>
    <row r="449942"/>
    <row r="449943"/>
    <row r="449944"/>
    <row r="449945"/>
    <row r="449946"/>
    <row r="449947"/>
    <row r="449948"/>
    <row r="449949"/>
    <row r="449950"/>
    <row r="449951"/>
    <row r="449952"/>
    <row r="449953"/>
    <row r="449954"/>
    <row r="449955"/>
    <row r="449956"/>
    <row r="449957"/>
    <row r="449958"/>
    <row r="449959"/>
    <row r="449960"/>
    <row r="449961"/>
    <row r="449962"/>
    <row r="449963"/>
    <row r="449964"/>
    <row r="449965"/>
    <row r="449966"/>
    <row r="449967"/>
    <row r="449968"/>
    <row r="449969"/>
    <row r="449970"/>
    <row r="449971"/>
    <row r="449972"/>
    <row r="449973"/>
    <row r="449974"/>
    <row r="449975"/>
    <row r="449976"/>
    <row r="449977"/>
    <row r="449978"/>
    <row r="449979"/>
    <row r="449980"/>
    <row r="449981"/>
    <row r="449982"/>
    <row r="449983"/>
    <row r="449984"/>
    <row r="449985"/>
    <row r="449986"/>
    <row r="449987"/>
    <row r="449988"/>
    <row r="449989"/>
    <row r="449990"/>
    <row r="449991"/>
    <row r="449992"/>
    <row r="449993"/>
    <row r="449994"/>
    <row r="449995"/>
    <row r="449996"/>
    <row r="449997"/>
    <row r="449998"/>
    <row r="449999"/>
    <row r="450000"/>
    <row r="450001"/>
    <row r="450002"/>
    <row r="450003"/>
    <row r="450004"/>
    <row r="450005"/>
    <row r="450006"/>
    <row r="450007"/>
    <row r="450008"/>
    <row r="450009"/>
    <row r="450010"/>
    <row r="450011"/>
    <row r="450012"/>
    <row r="450013"/>
    <row r="450014"/>
    <row r="450015"/>
    <row r="450016"/>
    <row r="450017"/>
    <row r="450018"/>
    <row r="450019"/>
    <row r="450020"/>
    <row r="450021"/>
    <row r="450022"/>
    <row r="450023"/>
    <row r="450024"/>
    <row r="450025"/>
    <row r="450026"/>
    <row r="450027"/>
    <row r="450028"/>
    <row r="450029"/>
    <row r="450030"/>
    <row r="450031"/>
    <row r="450032"/>
    <row r="450033"/>
    <row r="450034"/>
    <row r="450035"/>
    <row r="450036"/>
    <row r="450037"/>
    <row r="450038"/>
    <row r="450039"/>
    <row r="450040"/>
    <row r="450041"/>
    <row r="450042"/>
    <row r="450043"/>
    <row r="450044"/>
    <row r="450045"/>
    <row r="450046"/>
    <row r="450047"/>
    <row r="450048"/>
    <row r="450049"/>
    <row r="450050"/>
    <row r="450051"/>
    <row r="450052"/>
    <row r="450053"/>
    <row r="450054"/>
    <row r="450055"/>
    <row r="450056"/>
    <row r="450057"/>
    <row r="450058"/>
    <row r="450059"/>
    <row r="450060"/>
    <row r="450061"/>
    <row r="450062"/>
    <row r="450063"/>
    <row r="450064"/>
    <row r="450065"/>
    <row r="450066"/>
    <row r="450067"/>
    <row r="450068"/>
    <row r="450069"/>
    <row r="450070"/>
    <row r="450071"/>
    <row r="450072"/>
    <row r="450073"/>
    <row r="450074"/>
    <row r="450075"/>
    <row r="450076"/>
    <row r="450077"/>
    <row r="450078"/>
    <row r="450079"/>
    <row r="450080"/>
    <row r="450081"/>
    <row r="450082"/>
    <row r="450083"/>
    <row r="450084"/>
    <row r="450085"/>
    <row r="450086"/>
    <row r="450087"/>
    <row r="450088"/>
    <row r="450089"/>
    <row r="450090"/>
    <row r="450091"/>
    <row r="450092"/>
    <row r="450093"/>
    <row r="450094"/>
    <row r="450095"/>
    <row r="450096"/>
    <row r="450097"/>
    <row r="450098"/>
    <row r="450099"/>
    <row r="450100"/>
    <row r="450101"/>
    <row r="450102"/>
    <row r="450103"/>
    <row r="450104"/>
    <row r="450105"/>
    <row r="450106"/>
    <row r="450107"/>
    <row r="450108"/>
    <row r="450109"/>
    <row r="450110"/>
    <row r="450111"/>
    <row r="450112"/>
    <row r="450113"/>
    <row r="450114"/>
    <row r="450115"/>
    <row r="450116"/>
    <row r="450117"/>
    <row r="450118"/>
    <row r="450119"/>
    <row r="450120"/>
    <row r="450121"/>
    <row r="450122"/>
    <row r="450123"/>
    <row r="450124"/>
    <row r="450125"/>
    <row r="450126"/>
    <row r="450127"/>
    <row r="450128"/>
    <row r="450129"/>
    <row r="450130"/>
    <row r="450131"/>
    <row r="450132"/>
    <row r="450133"/>
    <row r="450134"/>
    <row r="450135"/>
    <row r="450136"/>
    <row r="450137"/>
    <row r="450138"/>
    <row r="450139"/>
    <row r="450140"/>
    <row r="450141"/>
    <row r="450142"/>
    <row r="450143"/>
    <row r="450144"/>
    <row r="450145"/>
    <row r="450146"/>
    <row r="450147"/>
    <row r="450148"/>
    <row r="450149"/>
    <row r="450150"/>
    <row r="450151"/>
    <row r="450152"/>
    <row r="450153"/>
    <row r="450154"/>
    <row r="450155"/>
    <row r="450156"/>
    <row r="450157"/>
    <row r="450158"/>
    <row r="450159"/>
    <row r="450160"/>
    <row r="450161"/>
    <row r="450162"/>
    <row r="450163"/>
    <row r="450164"/>
    <row r="450165"/>
    <row r="450166"/>
    <row r="450167"/>
    <row r="450168"/>
    <row r="450169"/>
    <row r="450170"/>
    <row r="450171"/>
    <row r="450172"/>
    <row r="450173"/>
    <row r="450174"/>
    <row r="450175"/>
    <row r="450176"/>
    <row r="450177"/>
    <row r="450178"/>
    <row r="450179"/>
    <row r="450180"/>
    <row r="450181"/>
    <row r="450182"/>
    <row r="450183"/>
    <row r="450184"/>
    <row r="450185"/>
    <row r="450186"/>
    <row r="450187"/>
    <row r="450188"/>
    <row r="450189"/>
    <row r="450190"/>
    <row r="450191"/>
    <row r="450192"/>
    <row r="450193"/>
    <row r="450194"/>
    <row r="450195"/>
    <row r="450196"/>
    <row r="450197"/>
    <row r="450198"/>
    <row r="450199"/>
    <row r="450200"/>
    <row r="450201"/>
    <row r="450202"/>
    <row r="450203"/>
    <row r="450204"/>
    <row r="450205"/>
    <row r="450206"/>
    <row r="450207"/>
    <row r="450208"/>
    <row r="450209"/>
    <row r="450210"/>
    <row r="450211"/>
    <row r="450212"/>
    <row r="450213"/>
    <row r="450214"/>
    <row r="450215"/>
    <row r="450216"/>
    <row r="450217"/>
    <row r="450218"/>
    <row r="450219"/>
    <row r="450220"/>
    <row r="450221"/>
    <row r="450222"/>
    <row r="450223"/>
    <row r="450224"/>
    <row r="450225"/>
    <row r="450226"/>
    <row r="450227"/>
    <row r="450228"/>
    <row r="450229"/>
    <row r="450230"/>
    <row r="450231"/>
    <row r="450232"/>
    <row r="450233"/>
    <row r="450234"/>
    <row r="450235"/>
    <row r="450236"/>
    <row r="450237"/>
    <row r="450238"/>
    <row r="450239"/>
    <row r="450240"/>
    <row r="450241"/>
    <row r="450242"/>
    <row r="450243"/>
    <row r="450244"/>
    <row r="450245"/>
    <row r="450246"/>
    <row r="450247"/>
    <row r="450248"/>
    <row r="450249"/>
    <row r="450250"/>
    <row r="450251"/>
    <row r="450252"/>
    <row r="450253"/>
    <row r="450254"/>
    <row r="450255"/>
    <row r="450256"/>
    <row r="450257"/>
    <row r="450258"/>
    <row r="450259"/>
    <row r="450260"/>
    <row r="450261"/>
    <row r="450262"/>
    <row r="450263"/>
    <row r="450264"/>
    <row r="450265"/>
    <row r="450266"/>
    <row r="450267"/>
    <row r="450268"/>
    <row r="450269"/>
    <row r="450270"/>
    <row r="450271"/>
    <row r="450272"/>
    <row r="450273"/>
    <row r="450274"/>
    <row r="450275"/>
    <row r="450276"/>
    <row r="450277"/>
    <row r="450278"/>
    <row r="450279"/>
    <row r="450280"/>
    <row r="450281"/>
    <row r="450282"/>
    <row r="450283"/>
    <row r="450284"/>
    <row r="450285"/>
    <row r="450286"/>
    <row r="450287"/>
    <row r="450288"/>
    <row r="450289"/>
    <row r="450290"/>
    <row r="450291"/>
    <row r="450292"/>
    <row r="450293"/>
    <row r="450294"/>
    <row r="450295"/>
    <row r="450296"/>
    <row r="450297"/>
    <row r="450298"/>
    <row r="450299"/>
    <row r="450300"/>
    <row r="450301"/>
    <row r="450302"/>
    <row r="450303"/>
    <row r="450304"/>
    <row r="450305"/>
    <row r="450306"/>
    <row r="450307"/>
    <row r="450308"/>
    <row r="450309"/>
    <row r="450310"/>
    <row r="450311"/>
    <row r="450312"/>
    <row r="450313"/>
    <row r="450314"/>
    <row r="450315"/>
    <row r="450316"/>
    <row r="450317"/>
    <row r="450318"/>
    <row r="450319"/>
    <row r="450320"/>
    <row r="450321"/>
    <row r="450322"/>
    <row r="450323"/>
    <row r="450324"/>
    <row r="450325"/>
    <row r="450326"/>
    <row r="450327"/>
    <row r="450328"/>
    <row r="450329"/>
    <row r="450330"/>
    <row r="450331"/>
    <row r="450332"/>
    <row r="450333"/>
    <row r="450334"/>
    <row r="450335"/>
    <row r="450336"/>
    <row r="450337"/>
    <row r="450338"/>
    <row r="450339"/>
    <row r="450340"/>
    <row r="450341"/>
    <row r="450342"/>
    <row r="450343"/>
    <row r="450344"/>
    <row r="450345"/>
    <row r="450346"/>
    <row r="450347"/>
    <row r="450348"/>
    <row r="450349"/>
    <row r="450350"/>
    <row r="450351"/>
    <row r="450352"/>
    <row r="450353"/>
    <row r="450354"/>
    <row r="450355"/>
    <row r="450356"/>
    <row r="450357"/>
    <row r="450358"/>
    <row r="450359"/>
    <row r="450360"/>
    <row r="450361"/>
    <row r="450362"/>
    <row r="450363"/>
    <row r="450364"/>
    <row r="450365"/>
    <row r="450366"/>
    <row r="450367"/>
    <row r="450368"/>
    <row r="450369"/>
    <row r="450370"/>
    <row r="450371"/>
    <row r="450372"/>
    <row r="450373"/>
    <row r="450374"/>
    <row r="450375"/>
    <row r="450376"/>
    <row r="450377"/>
    <row r="450378"/>
    <row r="450379"/>
    <row r="450380"/>
    <row r="450381"/>
    <row r="450382"/>
    <row r="450383"/>
    <row r="450384"/>
    <row r="450385"/>
    <row r="450386"/>
    <row r="450387"/>
    <row r="450388"/>
    <row r="450389"/>
    <row r="450390"/>
    <row r="450391"/>
    <row r="450392"/>
    <row r="450393"/>
    <row r="450394"/>
    <row r="450395"/>
    <row r="450396"/>
    <row r="450397"/>
    <row r="450398"/>
    <row r="450399"/>
    <row r="450400"/>
    <row r="450401"/>
    <row r="450402"/>
    <row r="450403"/>
    <row r="450404"/>
    <row r="450405"/>
    <row r="450406"/>
    <row r="450407"/>
    <row r="450408"/>
    <row r="450409"/>
    <row r="450410"/>
    <row r="450411"/>
    <row r="450412"/>
    <row r="450413"/>
    <row r="450414"/>
    <row r="450415"/>
    <row r="450416"/>
    <row r="450417"/>
    <row r="450418"/>
    <row r="450419"/>
    <row r="450420"/>
    <row r="450421"/>
    <row r="450422"/>
    <row r="450423"/>
    <row r="450424"/>
    <row r="450425"/>
    <row r="450426"/>
    <row r="450427"/>
    <row r="450428"/>
    <row r="450429"/>
    <row r="450430"/>
    <row r="450431"/>
    <row r="450432"/>
    <row r="450433"/>
    <row r="450434"/>
    <row r="450435"/>
    <row r="450436"/>
    <row r="450437"/>
    <row r="450438"/>
    <row r="450439"/>
    <row r="450440"/>
    <row r="450441"/>
    <row r="450442"/>
    <row r="450443"/>
    <row r="450444"/>
    <row r="450445"/>
    <row r="450446"/>
    <row r="450447"/>
    <row r="450448"/>
    <row r="450449"/>
    <row r="450450"/>
    <row r="450451"/>
    <row r="450452"/>
    <row r="450453"/>
    <row r="450454"/>
    <row r="450455"/>
    <row r="450456"/>
    <row r="450457"/>
    <row r="450458"/>
    <row r="450459"/>
    <row r="450460"/>
    <row r="450461"/>
    <row r="450462"/>
    <row r="450463"/>
    <row r="450464"/>
    <row r="450465"/>
    <row r="450466"/>
    <row r="450467"/>
    <row r="450468"/>
    <row r="450469"/>
    <row r="450470"/>
    <row r="450471"/>
    <row r="450472"/>
    <row r="450473"/>
    <row r="450474"/>
    <row r="450475"/>
    <row r="450476"/>
    <row r="450477"/>
    <row r="450478"/>
    <row r="450479"/>
    <row r="450480"/>
    <row r="450481"/>
    <row r="450482"/>
    <row r="450483"/>
    <row r="450484"/>
    <row r="450485"/>
    <row r="450486"/>
    <row r="450487"/>
    <row r="450488"/>
    <row r="450489"/>
    <row r="450490"/>
    <row r="450491"/>
    <row r="450492"/>
    <row r="450493"/>
    <row r="450494"/>
    <row r="450495"/>
    <row r="450496"/>
    <row r="450497"/>
    <row r="450498"/>
    <row r="450499"/>
    <row r="450500"/>
    <row r="450501"/>
    <row r="450502"/>
    <row r="450503"/>
    <row r="450504"/>
    <row r="450505"/>
    <row r="450506"/>
    <row r="450507"/>
    <row r="450508"/>
    <row r="450509"/>
    <row r="450510"/>
    <row r="450511"/>
    <row r="450512"/>
    <row r="450513"/>
    <row r="450514"/>
    <row r="450515"/>
    <row r="450516"/>
    <row r="450517"/>
    <row r="450518"/>
    <row r="450519"/>
    <row r="450520"/>
    <row r="450521"/>
    <row r="450522"/>
    <row r="450523"/>
    <row r="450524"/>
    <row r="450525"/>
    <row r="450526"/>
    <row r="450527"/>
    <row r="450528"/>
    <row r="450529"/>
    <row r="450530"/>
    <row r="450531"/>
    <row r="450532"/>
    <row r="450533"/>
    <row r="450534"/>
    <row r="450535"/>
    <row r="450536"/>
    <row r="450537"/>
    <row r="450538"/>
    <row r="450539"/>
    <row r="450540"/>
    <row r="450541"/>
    <row r="450542"/>
    <row r="450543"/>
    <row r="450544"/>
    <row r="450545"/>
    <row r="450546"/>
    <row r="450547"/>
    <row r="450548"/>
    <row r="450549"/>
    <row r="450550"/>
    <row r="450551"/>
    <row r="450552"/>
    <row r="450553"/>
    <row r="450554"/>
    <row r="450555"/>
    <row r="450556"/>
    <row r="450557"/>
    <row r="450558"/>
    <row r="450559"/>
    <row r="450560"/>
    <row r="450561"/>
    <row r="450562"/>
    <row r="450563"/>
    <row r="450564"/>
    <row r="450565"/>
    <row r="450566"/>
    <row r="450567"/>
    <row r="450568"/>
    <row r="450569"/>
    <row r="450570"/>
    <row r="450571"/>
    <row r="450572"/>
    <row r="450573"/>
    <row r="450574"/>
    <row r="450575"/>
    <row r="450576"/>
    <row r="450577"/>
    <row r="450578"/>
    <row r="450579"/>
    <row r="450580"/>
    <row r="450581"/>
    <row r="450582"/>
    <row r="450583"/>
    <row r="450584"/>
    <row r="450585"/>
    <row r="450586"/>
    <row r="450587"/>
    <row r="450588"/>
    <row r="450589"/>
    <row r="450590"/>
    <row r="450591"/>
    <row r="450592"/>
    <row r="450593"/>
    <row r="450594"/>
    <row r="450595"/>
    <row r="450596"/>
    <row r="450597"/>
    <row r="450598"/>
    <row r="450599"/>
    <row r="450600"/>
    <row r="450601"/>
    <row r="450602"/>
    <row r="450603"/>
    <row r="450604"/>
    <row r="450605"/>
    <row r="450606"/>
    <row r="450607"/>
    <row r="450608"/>
    <row r="450609"/>
    <row r="450610"/>
    <row r="450611"/>
    <row r="450612"/>
    <row r="450613"/>
    <row r="450614"/>
    <row r="450615"/>
    <row r="450616"/>
    <row r="450617"/>
    <row r="450618"/>
    <row r="450619"/>
    <row r="450620"/>
    <row r="450621"/>
    <row r="450622"/>
    <row r="450623"/>
    <row r="450624"/>
    <row r="450625"/>
    <row r="450626"/>
    <row r="450627"/>
    <row r="450628"/>
    <row r="450629"/>
    <row r="450630"/>
    <row r="450631"/>
    <row r="450632"/>
    <row r="450633"/>
    <row r="450634"/>
    <row r="450635"/>
    <row r="450636"/>
    <row r="450637"/>
    <row r="450638"/>
    <row r="450639"/>
    <row r="450640"/>
    <row r="450641"/>
    <row r="450642"/>
    <row r="450643"/>
    <row r="450644"/>
    <row r="450645"/>
    <row r="450646"/>
    <row r="450647"/>
    <row r="450648"/>
    <row r="450649"/>
    <row r="450650"/>
    <row r="450651"/>
    <row r="450652"/>
    <row r="450653"/>
    <row r="450654"/>
    <row r="450655"/>
    <row r="450656"/>
    <row r="450657"/>
    <row r="450658"/>
    <row r="450659"/>
    <row r="450660"/>
    <row r="450661"/>
    <row r="450662"/>
    <row r="450663"/>
    <row r="450664"/>
    <row r="450665"/>
    <row r="450666"/>
    <row r="450667"/>
    <row r="450668"/>
    <row r="450669"/>
    <row r="450670"/>
    <row r="450671"/>
    <row r="450672"/>
    <row r="450673"/>
    <row r="450674"/>
    <row r="450675"/>
    <row r="450676"/>
    <row r="450677"/>
    <row r="450678"/>
    <row r="450679"/>
    <row r="450680"/>
    <row r="450681"/>
    <row r="450682"/>
    <row r="450683"/>
    <row r="450684"/>
    <row r="450685"/>
    <row r="450686"/>
    <row r="450687"/>
    <row r="450688"/>
    <row r="450689"/>
    <row r="450690"/>
    <row r="450691"/>
    <row r="450692"/>
    <row r="450693"/>
    <row r="450694"/>
    <row r="450695"/>
    <row r="450696"/>
    <row r="450697"/>
    <row r="450698"/>
    <row r="450699"/>
    <row r="450700"/>
    <row r="450701"/>
    <row r="450702"/>
    <row r="450703"/>
    <row r="450704"/>
    <row r="450705"/>
    <row r="450706"/>
    <row r="450707"/>
    <row r="450708"/>
    <row r="450709"/>
    <row r="450710"/>
    <row r="450711"/>
    <row r="450712"/>
    <row r="450713"/>
    <row r="450714"/>
    <row r="450715"/>
    <row r="450716"/>
    <row r="450717"/>
    <row r="450718"/>
    <row r="450719"/>
    <row r="450720"/>
    <row r="450721"/>
    <row r="450722"/>
    <row r="450723"/>
    <row r="450724"/>
    <row r="450725"/>
    <row r="450726"/>
    <row r="450727"/>
    <row r="450728"/>
    <row r="450729"/>
    <row r="450730"/>
    <row r="450731"/>
    <row r="450732"/>
    <row r="450733"/>
    <row r="450734"/>
    <row r="450735"/>
    <row r="450736"/>
    <row r="450737"/>
    <row r="450738"/>
    <row r="450739"/>
    <row r="450740"/>
    <row r="450741"/>
    <row r="450742"/>
    <row r="450743"/>
    <row r="450744"/>
    <row r="450745"/>
    <row r="450746"/>
    <row r="450747"/>
    <row r="450748"/>
    <row r="450749"/>
    <row r="450750"/>
    <row r="450751"/>
    <row r="450752"/>
    <row r="450753"/>
    <row r="450754"/>
    <row r="450755"/>
    <row r="450756"/>
    <row r="450757"/>
    <row r="450758"/>
    <row r="450759"/>
    <row r="450760"/>
    <row r="450761"/>
    <row r="450762"/>
    <row r="450763"/>
    <row r="450764"/>
    <row r="450765"/>
    <row r="450766"/>
    <row r="450767"/>
    <row r="450768"/>
    <row r="450769"/>
    <row r="450770"/>
    <row r="450771"/>
    <row r="450772"/>
    <row r="450773"/>
    <row r="450774"/>
    <row r="450775"/>
    <row r="450776"/>
    <row r="450777"/>
    <row r="450778"/>
    <row r="450779"/>
    <row r="450780"/>
    <row r="450781"/>
    <row r="450782"/>
    <row r="450783"/>
    <row r="450784"/>
    <row r="450785"/>
    <row r="450786"/>
    <row r="450787"/>
    <row r="450788"/>
    <row r="450789"/>
    <row r="450790"/>
    <row r="450791"/>
    <row r="450792"/>
    <row r="450793"/>
    <row r="450794"/>
    <row r="450795"/>
    <row r="450796"/>
    <row r="450797"/>
    <row r="450798"/>
    <row r="450799"/>
    <row r="450800"/>
    <row r="450801"/>
    <row r="450802"/>
    <row r="450803"/>
    <row r="450804"/>
    <row r="450805"/>
    <row r="450806"/>
    <row r="450807"/>
    <row r="450808"/>
    <row r="450809"/>
    <row r="450810"/>
    <row r="450811"/>
    <row r="450812"/>
    <row r="450813"/>
    <row r="450814"/>
    <row r="450815"/>
    <row r="450816"/>
    <row r="450817"/>
    <row r="450818"/>
    <row r="450819"/>
    <row r="450820"/>
    <row r="450821"/>
    <row r="450822"/>
    <row r="450823"/>
    <row r="450824"/>
    <row r="450825"/>
    <row r="450826"/>
    <row r="450827"/>
    <row r="450828"/>
    <row r="450829"/>
    <row r="450830"/>
    <row r="450831"/>
    <row r="450832"/>
    <row r="450833"/>
    <row r="450834"/>
    <row r="450835"/>
    <row r="450836"/>
    <row r="450837"/>
    <row r="450838"/>
    <row r="450839"/>
    <row r="450840"/>
    <row r="450841"/>
    <row r="450842"/>
    <row r="450843"/>
    <row r="450844"/>
    <row r="450845"/>
    <row r="450846"/>
    <row r="450847"/>
    <row r="450848"/>
    <row r="450849"/>
    <row r="450850"/>
    <row r="450851"/>
    <row r="450852"/>
    <row r="450853"/>
    <row r="450854"/>
    <row r="450855"/>
    <row r="450856"/>
    <row r="450857"/>
    <row r="450858"/>
    <row r="450859"/>
    <row r="450860"/>
    <row r="450861"/>
    <row r="450862"/>
    <row r="450863"/>
    <row r="450864"/>
    <row r="450865"/>
    <row r="450866"/>
    <row r="450867"/>
    <row r="450868"/>
    <row r="450869"/>
    <row r="450870"/>
    <row r="450871"/>
    <row r="450872"/>
    <row r="450873"/>
    <row r="450874"/>
    <row r="450875"/>
    <row r="450876"/>
    <row r="450877"/>
    <row r="450878"/>
    <row r="450879"/>
    <row r="450880"/>
    <row r="450881"/>
    <row r="450882"/>
    <row r="450883"/>
    <row r="450884"/>
    <row r="450885"/>
    <row r="450886"/>
    <row r="450887"/>
    <row r="450888"/>
    <row r="450889"/>
    <row r="450890"/>
    <row r="450891"/>
    <row r="450892"/>
    <row r="450893"/>
    <row r="450894"/>
    <row r="450895"/>
    <row r="450896"/>
    <row r="450897"/>
    <row r="450898"/>
    <row r="450899"/>
    <row r="450900"/>
    <row r="450901"/>
    <row r="450902"/>
    <row r="450903"/>
    <row r="450904"/>
    <row r="450905"/>
    <row r="450906"/>
    <row r="450907"/>
    <row r="450908"/>
    <row r="450909"/>
    <row r="450910"/>
    <row r="450911"/>
    <row r="450912"/>
    <row r="450913"/>
    <row r="450914"/>
    <row r="450915"/>
    <row r="450916"/>
    <row r="450917"/>
    <row r="450918"/>
    <row r="450919"/>
    <row r="450920"/>
    <row r="450921"/>
    <row r="450922"/>
    <row r="450923"/>
    <row r="450924"/>
    <row r="450925"/>
    <row r="450926"/>
    <row r="450927"/>
    <row r="450928"/>
    <row r="450929"/>
    <row r="450930"/>
    <row r="450931"/>
    <row r="450932"/>
    <row r="450933"/>
    <row r="450934"/>
    <row r="450935"/>
    <row r="450936"/>
    <row r="450937"/>
    <row r="450938"/>
    <row r="450939"/>
    <row r="450940"/>
    <row r="450941"/>
    <row r="450942"/>
    <row r="450943"/>
    <row r="450944"/>
    <row r="450945"/>
    <row r="450946"/>
    <row r="450947"/>
    <row r="450948"/>
    <row r="450949"/>
    <row r="450950"/>
    <row r="450951"/>
    <row r="450952"/>
    <row r="450953"/>
    <row r="450954"/>
    <row r="450955"/>
    <row r="450956"/>
    <row r="450957"/>
    <row r="450958"/>
    <row r="450959"/>
    <row r="450960"/>
    <row r="450961"/>
    <row r="450962"/>
    <row r="450963"/>
    <row r="450964"/>
    <row r="450965"/>
    <row r="450966"/>
    <row r="450967"/>
    <row r="450968"/>
    <row r="450969"/>
    <row r="450970"/>
    <row r="450971"/>
    <row r="450972"/>
    <row r="450973"/>
    <row r="450974"/>
    <row r="450975"/>
    <row r="450976"/>
    <row r="450977"/>
    <row r="450978"/>
    <row r="450979"/>
    <row r="450980"/>
    <row r="450981"/>
    <row r="450982"/>
    <row r="450983"/>
    <row r="450984"/>
    <row r="450985"/>
    <row r="450986"/>
    <row r="450987"/>
    <row r="450988"/>
    <row r="450989"/>
    <row r="450990"/>
    <row r="450991"/>
    <row r="450992"/>
    <row r="450993"/>
    <row r="450994"/>
    <row r="450995"/>
    <row r="450996"/>
    <row r="450997"/>
    <row r="450998"/>
    <row r="450999"/>
    <row r="451000"/>
    <row r="451001"/>
    <row r="451002"/>
    <row r="451003"/>
    <row r="451004"/>
    <row r="451005"/>
    <row r="451006"/>
    <row r="451007"/>
    <row r="451008"/>
    <row r="451009"/>
    <row r="451010"/>
    <row r="451011"/>
    <row r="451012"/>
    <row r="451013"/>
    <row r="451014"/>
    <row r="451015"/>
    <row r="451016"/>
    <row r="451017"/>
    <row r="451018"/>
    <row r="451019"/>
    <row r="451020"/>
    <row r="451021"/>
    <row r="451022"/>
    <row r="451023"/>
    <row r="451024"/>
    <row r="451025"/>
    <row r="451026"/>
    <row r="451027"/>
    <row r="451028"/>
    <row r="451029"/>
    <row r="451030"/>
    <row r="451031"/>
    <row r="451032"/>
    <row r="451033"/>
    <row r="451034"/>
    <row r="451035"/>
    <row r="451036"/>
    <row r="451037"/>
    <row r="451038"/>
    <row r="451039"/>
    <row r="451040"/>
    <row r="451041"/>
    <row r="451042"/>
    <row r="451043"/>
    <row r="451044"/>
    <row r="451045"/>
    <row r="451046"/>
    <row r="451047"/>
    <row r="451048"/>
    <row r="451049"/>
    <row r="451050"/>
    <row r="451051"/>
    <row r="451052"/>
    <row r="451053"/>
    <row r="451054"/>
    <row r="451055"/>
    <row r="451056"/>
    <row r="451057"/>
    <row r="451058"/>
    <row r="451059"/>
    <row r="451060"/>
    <row r="451061"/>
    <row r="451062"/>
    <row r="451063"/>
    <row r="451064"/>
    <row r="451065"/>
    <row r="451066"/>
    <row r="451067"/>
    <row r="451068"/>
    <row r="451069"/>
    <row r="451070"/>
    <row r="451071"/>
    <row r="451072"/>
    <row r="451073"/>
    <row r="451074"/>
    <row r="451075"/>
    <row r="451076"/>
    <row r="451077"/>
    <row r="451078"/>
    <row r="451079"/>
    <row r="451080"/>
    <row r="451081"/>
    <row r="451082"/>
    <row r="451083"/>
    <row r="451084"/>
    <row r="451085"/>
    <row r="451086"/>
    <row r="451087"/>
    <row r="451088"/>
    <row r="451089"/>
    <row r="451090"/>
    <row r="451091"/>
    <row r="451092"/>
    <row r="451093"/>
    <row r="451094"/>
    <row r="451095"/>
    <row r="451096"/>
    <row r="451097"/>
    <row r="451098"/>
    <row r="451099"/>
    <row r="451100"/>
    <row r="451101"/>
    <row r="451102"/>
    <row r="451103"/>
    <row r="451104"/>
    <row r="451105"/>
    <row r="451106"/>
    <row r="451107"/>
    <row r="451108"/>
    <row r="451109"/>
    <row r="451110"/>
    <row r="451111"/>
    <row r="451112"/>
    <row r="451113"/>
    <row r="451114"/>
    <row r="451115"/>
    <row r="451116"/>
    <row r="451117"/>
    <row r="451118"/>
    <row r="451119"/>
    <row r="451120"/>
    <row r="451121"/>
    <row r="451122"/>
    <row r="451123"/>
    <row r="451124"/>
    <row r="451125"/>
    <row r="451126"/>
    <row r="451127"/>
    <row r="451128"/>
    <row r="451129"/>
    <row r="451130"/>
    <row r="451131"/>
    <row r="451132"/>
    <row r="451133"/>
    <row r="451134"/>
    <row r="451135"/>
    <row r="451136"/>
    <row r="451137"/>
    <row r="451138"/>
    <row r="451139"/>
    <row r="451140"/>
    <row r="451141"/>
    <row r="451142"/>
    <row r="451143"/>
    <row r="451144"/>
    <row r="451145"/>
    <row r="451146"/>
    <row r="451147"/>
    <row r="451148"/>
    <row r="451149"/>
    <row r="451150"/>
    <row r="451151"/>
    <row r="451152"/>
    <row r="451153"/>
    <row r="451154"/>
    <row r="451155"/>
    <row r="451156"/>
    <row r="451157"/>
    <row r="451158"/>
    <row r="451159"/>
    <row r="451160"/>
    <row r="451161"/>
    <row r="451162"/>
    <row r="451163"/>
    <row r="451164"/>
    <row r="451165"/>
    <row r="451166"/>
    <row r="451167"/>
    <row r="451168"/>
    <row r="451169"/>
    <row r="451170"/>
    <row r="451171"/>
    <row r="451172"/>
    <row r="451173"/>
    <row r="451174"/>
    <row r="451175"/>
    <row r="451176"/>
    <row r="451177"/>
    <row r="451178"/>
    <row r="451179"/>
    <row r="451180"/>
    <row r="451181"/>
    <row r="451182"/>
    <row r="451183"/>
    <row r="451184"/>
    <row r="451185"/>
    <row r="451186"/>
    <row r="451187"/>
    <row r="451188"/>
    <row r="451189"/>
    <row r="451190"/>
    <row r="451191"/>
    <row r="451192"/>
    <row r="451193"/>
    <row r="451194"/>
    <row r="451195"/>
    <row r="451196"/>
    <row r="451197"/>
    <row r="451198"/>
    <row r="451199"/>
    <row r="451200"/>
    <row r="451201"/>
    <row r="451202"/>
    <row r="451203"/>
    <row r="451204"/>
    <row r="451205"/>
    <row r="451206"/>
    <row r="451207"/>
    <row r="451208"/>
    <row r="451209"/>
    <row r="451210"/>
    <row r="451211"/>
    <row r="451212"/>
    <row r="451213"/>
    <row r="451214"/>
    <row r="451215"/>
    <row r="451216"/>
    <row r="451217"/>
    <row r="451218"/>
    <row r="451219"/>
    <row r="451220"/>
    <row r="451221"/>
    <row r="451222"/>
    <row r="451223"/>
    <row r="451224"/>
    <row r="451225"/>
    <row r="451226"/>
    <row r="451227"/>
    <row r="451228"/>
    <row r="451229"/>
    <row r="451230"/>
    <row r="451231"/>
    <row r="451232"/>
    <row r="451233"/>
    <row r="451234"/>
    <row r="451235"/>
    <row r="451236"/>
    <row r="451237"/>
    <row r="451238"/>
    <row r="451239"/>
    <row r="451240"/>
    <row r="451241"/>
    <row r="451242"/>
    <row r="451243"/>
    <row r="451244"/>
    <row r="451245"/>
    <row r="451246"/>
    <row r="451247"/>
    <row r="451248"/>
    <row r="451249"/>
    <row r="451250"/>
    <row r="451251"/>
    <row r="451252"/>
    <row r="451253"/>
    <row r="451254"/>
    <row r="451255"/>
    <row r="451256"/>
    <row r="451257"/>
    <row r="451258"/>
    <row r="451259"/>
    <row r="451260"/>
    <row r="451261"/>
    <row r="451262"/>
    <row r="451263"/>
    <row r="451264"/>
    <row r="451265"/>
    <row r="451266"/>
    <row r="451267"/>
    <row r="451268"/>
    <row r="451269"/>
    <row r="451270"/>
    <row r="451271"/>
    <row r="451272"/>
    <row r="451273"/>
    <row r="451274"/>
    <row r="451275"/>
    <row r="451276"/>
    <row r="451277"/>
    <row r="451278"/>
    <row r="451279"/>
    <row r="451280"/>
    <row r="451281"/>
    <row r="451282"/>
    <row r="451283"/>
    <row r="451284"/>
    <row r="451285"/>
    <row r="451286"/>
    <row r="451287"/>
    <row r="451288"/>
    <row r="451289"/>
    <row r="451290"/>
    <row r="451291"/>
    <row r="451292"/>
    <row r="451293"/>
    <row r="451294"/>
    <row r="451295"/>
    <row r="451296"/>
    <row r="451297"/>
    <row r="451298"/>
    <row r="451299"/>
    <row r="451300"/>
    <row r="451301"/>
    <row r="451302"/>
    <row r="451303"/>
    <row r="451304"/>
    <row r="451305"/>
    <row r="451306"/>
    <row r="451307"/>
    <row r="451308"/>
    <row r="451309"/>
    <row r="451310"/>
    <row r="451311"/>
    <row r="451312"/>
    <row r="451313"/>
    <row r="451314"/>
    <row r="451315"/>
    <row r="451316"/>
    <row r="451317"/>
    <row r="451318"/>
    <row r="451319"/>
    <row r="451320"/>
    <row r="451321"/>
    <row r="451322"/>
    <row r="451323"/>
    <row r="451324"/>
    <row r="451325"/>
    <row r="451326"/>
    <row r="451327"/>
    <row r="451328"/>
    <row r="451329"/>
    <row r="451330"/>
    <row r="451331"/>
    <row r="451332"/>
    <row r="451333"/>
    <row r="451334"/>
    <row r="451335"/>
    <row r="451336"/>
    <row r="451337"/>
    <row r="451338"/>
    <row r="451339"/>
    <row r="451340"/>
    <row r="451341"/>
    <row r="451342"/>
    <row r="451343"/>
    <row r="451344"/>
    <row r="451345"/>
    <row r="451346"/>
    <row r="451347"/>
    <row r="451348"/>
    <row r="451349"/>
    <row r="451350"/>
    <row r="451351"/>
    <row r="451352"/>
    <row r="451353"/>
    <row r="451354"/>
    <row r="451355"/>
    <row r="451356"/>
    <row r="451357"/>
    <row r="451358"/>
    <row r="451359"/>
    <row r="451360"/>
    <row r="451361"/>
    <row r="451362"/>
    <row r="451363"/>
    <row r="451364"/>
    <row r="451365"/>
    <row r="451366"/>
    <row r="451367"/>
    <row r="451368"/>
    <row r="451369"/>
    <row r="451370"/>
    <row r="451371"/>
    <row r="451372"/>
    <row r="451373"/>
    <row r="451374"/>
    <row r="451375"/>
    <row r="451376"/>
    <row r="451377"/>
    <row r="451378"/>
    <row r="451379"/>
    <row r="451380"/>
    <row r="451381"/>
    <row r="451382"/>
    <row r="451383"/>
    <row r="451384"/>
    <row r="451385"/>
    <row r="451386"/>
    <row r="451387"/>
    <row r="451388"/>
    <row r="451389"/>
    <row r="451390"/>
    <row r="451391"/>
    <row r="451392"/>
    <row r="451393"/>
    <row r="451394"/>
    <row r="451395"/>
    <row r="451396"/>
    <row r="451397"/>
    <row r="451398"/>
    <row r="451399"/>
    <row r="451400"/>
    <row r="451401"/>
    <row r="451402"/>
    <row r="451403"/>
    <row r="451404"/>
    <row r="451405"/>
    <row r="451406"/>
    <row r="451407"/>
    <row r="451408"/>
    <row r="451409"/>
    <row r="451410"/>
    <row r="451411"/>
    <row r="451412"/>
    <row r="451413"/>
    <row r="451414"/>
    <row r="451415"/>
    <row r="451416"/>
    <row r="451417"/>
    <row r="451418"/>
    <row r="451419"/>
    <row r="451420"/>
    <row r="451421"/>
    <row r="451422"/>
    <row r="451423"/>
    <row r="451424"/>
    <row r="451425"/>
    <row r="451426"/>
    <row r="451427"/>
    <row r="451428"/>
    <row r="451429"/>
    <row r="451430"/>
    <row r="451431"/>
    <row r="451432"/>
    <row r="451433"/>
    <row r="451434"/>
    <row r="451435"/>
    <row r="451436"/>
    <row r="451437"/>
    <row r="451438"/>
    <row r="451439"/>
    <row r="451440"/>
    <row r="451441"/>
    <row r="451442"/>
    <row r="451443"/>
    <row r="451444"/>
    <row r="451445"/>
    <row r="451446"/>
    <row r="451447"/>
    <row r="451448"/>
    <row r="451449"/>
    <row r="451450"/>
    <row r="451451"/>
    <row r="451452"/>
    <row r="451453"/>
    <row r="451454"/>
    <row r="451455"/>
    <row r="451456"/>
    <row r="451457"/>
    <row r="451458"/>
    <row r="451459"/>
    <row r="451460"/>
    <row r="451461"/>
    <row r="451462"/>
    <row r="451463"/>
    <row r="451464"/>
    <row r="451465"/>
    <row r="451466"/>
    <row r="451467"/>
    <row r="451468"/>
    <row r="451469"/>
    <row r="451470"/>
    <row r="451471"/>
    <row r="451472"/>
    <row r="451473"/>
    <row r="451474"/>
    <row r="451475"/>
    <row r="451476"/>
    <row r="451477"/>
    <row r="451478"/>
    <row r="451479"/>
    <row r="451480"/>
    <row r="451481"/>
    <row r="451482"/>
    <row r="451483"/>
    <row r="451484"/>
    <row r="451485"/>
    <row r="451486"/>
    <row r="451487"/>
    <row r="451488"/>
    <row r="451489"/>
    <row r="451490"/>
    <row r="451491"/>
    <row r="451492"/>
    <row r="451493"/>
    <row r="451494"/>
    <row r="451495"/>
    <row r="451496"/>
    <row r="451497"/>
    <row r="451498"/>
    <row r="451499"/>
    <row r="451500"/>
    <row r="451501"/>
    <row r="451502"/>
    <row r="451503"/>
    <row r="451504"/>
    <row r="451505"/>
    <row r="451506"/>
    <row r="451507"/>
    <row r="451508"/>
    <row r="451509"/>
    <row r="451510"/>
    <row r="451511"/>
    <row r="451512"/>
    <row r="451513"/>
    <row r="451514"/>
    <row r="451515"/>
    <row r="451516"/>
    <row r="451517"/>
    <row r="451518"/>
    <row r="451519"/>
    <row r="451520"/>
    <row r="451521"/>
    <row r="451522"/>
    <row r="451523"/>
    <row r="451524"/>
    <row r="451525"/>
    <row r="451526"/>
    <row r="451527"/>
    <row r="451528"/>
    <row r="451529"/>
    <row r="451530"/>
    <row r="451531"/>
    <row r="451532"/>
    <row r="451533"/>
    <row r="451534"/>
    <row r="451535"/>
    <row r="451536"/>
    <row r="451537"/>
    <row r="451538"/>
    <row r="451539"/>
    <row r="451540"/>
    <row r="451541"/>
    <row r="451542"/>
    <row r="451543"/>
    <row r="451544"/>
    <row r="451545"/>
    <row r="451546"/>
    <row r="451547"/>
    <row r="451548"/>
    <row r="451549"/>
    <row r="451550"/>
    <row r="451551"/>
    <row r="451552"/>
    <row r="451553"/>
    <row r="451554"/>
    <row r="451555"/>
    <row r="451556"/>
    <row r="451557"/>
    <row r="451558"/>
    <row r="451559"/>
    <row r="451560"/>
    <row r="451561"/>
    <row r="451562"/>
    <row r="451563"/>
    <row r="451564"/>
    <row r="451565"/>
    <row r="451566"/>
    <row r="451567"/>
    <row r="451568"/>
    <row r="451569"/>
    <row r="451570"/>
    <row r="451571"/>
    <row r="451572"/>
    <row r="451573"/>
    <row r="451574"/>
    <row r="451575"/>
    <row r="451576"/>
    <row r="451577"/>
    <row r="451578"/>
    <row r="451579"/>
    <row r="451580"/>
    <row r="451581"/>
    <row r="451582"/>
    <row r="451583"/>
    <row r="451584"/>
    <row r="451585"/>
    <row r="451586"/>
    <row r="451587"/>
    <row r="451588"/>
    <row r="451589"/>
    <row r="451590"/>
    <row r="451591"/>
    <row r="451592"/>
    <row r="451593"/>
    <row r="451594"/>
    <row r="451595"/>
    <row r="451596"/>
    <row r="451597"/>
    <row r="451598"/>
    <row r="451599"/>
    <row r="451600"/>
    <row r="451601"/>
    <row r="451602"/>
    <row r="451603"/>
    <row r="451604"/>
    <row r="451605"/>
    <row r="451606"/>
    <row r="451607"/>
    <row r="451608"/>
    <row r="451609"/>
    <row r="451610"/>
    <row r="451611"/>
    <row r="451612"/>
    <row r="451613"/>
    <row r="451614"/>
    <row r="451615"/>
    <row r="451616"/>
    <row r="451617"/>
    <row r="451618"/>
    <row r="451619"/>
    <row r="451620"/>
    <row r="451621"/>
    <row r="451622"/>
    <row r="451623"/>
    <row r="451624"/>
    <row r="451625"/>
    <row r="451626"/>
    <row r="451627"/>
    <row r="451628"/>
    <row r="451629"/>
    <row r="451630"/>
    <row r="451631"/>
    <row r="451632"/>
    <row r="451633"/>
    <row r="451634"/>
    <row r="451635"/>
    <row r="451636"/>
    <row r="451637"/>
    <row r="451638"/>
    <row r="451639"/>
    <row r="451640"/>
    <row r="451641"/>
    <row r="451642"/>
    <row r="451643"/>
    <row r="451644"/>
    <row r="451645"/>
    <row r="451646"/>
    <row r="451647"/>
    <row r="451648"/>
    <row r="451649"/>
    <row r="451650"/>
    <row r="451651"/>
    <row r="451652"/>
    <row r="451653"/>
    <row r="451654"/>
    <row r="451655"/>
    <row r="451656"/>
    <row r="451657"/>
    <row r="451658"/>
    <row r="451659"/>
    <row r="451660"/>
    <row r="451661"/>
    <row r="451662"/>
    <row r="451663"/>
    <row r="451664"/>
    <row r="451665"/>
    <row r="451666"/>
    <row r="451667"/>
    <row r="451668"/>
    <row r="451669"/>
    <row r="451670"/>
    <row r="451671"/>
    <row r="451672"/>
    <row r="451673"/>
    <row r="451674"/>
    <row r="451675"/>
    <row r="451676"/>
    <row r="451677"/>
    <row r="451678"/>
    <row r="451679"/>
    <row r="451680"/>
    <row r="451681"/>
    <row r="451682"/>
    <row r="451683"/>
    <row r="451684"/>
    <row r="451685"/>
    <row r="451686"/>
    <row r="451687"/>
    <row r="451688"/>
    <row r="451689"/>
    <row r="451690"/>
    <row r="451691"/>
    <row r="451692"/>
    <row r="451693"/>
    <row r="451694"/>
    <row r="451695"/>
    <row r="451696"/>
    <row r="451697"/>
    <row r="451698"/>
    <row r="451699"/>
    <row r="451700"/>
    <row r="451701"/>
    <row r="451702"/>
    <row r="451703"/>
    <row r="451704"/>
    <row r="451705"/>
    <row r="451706"/>
    <row r="451707"/>
    <row r="451708"/>
    <row r="451709"/>
    <row r="451710"/>
    <row r="451711"/>
    <row r="451712"/>
    <row r="451713"/>
    <row r="451714"/>
    <row r="451715"/>
    <row r="451716"/>
    <row r="451717"/>
    <row r="451718"/>
    <row r="451719"/>
    <row r="451720"/>
    <row r="451721"/>
    <row r="451722"/>
    <row r="451723"/>
    <row r="451724"/>
    <row r="451725"/>
    <row r="451726"/>
    <row r="451727"/>
    <row r="451728"/>
    <row r="451729"/>
    <row r="451730"/>
    <row r="451731"/>
    <row r="451732"/>
    <row r="451733"/>
    <row r="451734"/>
    <row r="451735"/>
    <row r="451736"/>
    <row r="451737"/>
    <row r="451738"/>
    <row r="451739"/>
    <row r="451740"/>
    <row r="451741"/>
    <row r="451742"/>
    <row r="451743"/>
    <row r="451744"/>
    <row r="451745"/>
    <row r="451746"/>
    <row r="451747"/>
    <row r="451748"/>
    <row r="451749"/>
    <row r="451750"/>
    <row r="451751"/>
    <row r="451752"/>
    <row r="451753"/>
    <row r="451754"/>
    <row r="451755"/>
    <row r="451756"/>
    <row r="451757"/>
    <row r="451758"/>
    <row r="451759"/>
    <row r="451760"/>
    <row r="451761"/>
    <row r="451762"/>
    <row r="451763"/>
    <row r="451764"/>
    <row r="451765"/>
    <row r="451766"/>
    <row r="451767"/>
    <row r="451768"/>
    <row r="451769"/>
    <row r="451770"/>
    <row r="451771"/>
    <row r="451772"/>
    <row r="451773"/>
    <row r="451774"/>
    <row r="451775"/>
    <row r="451776"/>
    <row r="451777"/>
    <row r="451778"/>
    <row r="451779"/>
    <row r="451780"/>
    <row r="451781"/>
    <row r="451782"/>
    <row r="451783"/>
    <row r="451784"/>
    <row r="451785"/>
    <row r="451786"/>
    <row r="451787"/>
    <row r="451788"/>
    <row r="451789"/>
    <row r="451790"/>
    <row r="451791"/>
    <row r="451792"/>
    <row r="451793"/>
    <row r="451794"/>
    <row r="451795"/>
    <row r="451796"/>
    <row r="451797"/>
    <row r="451798"/>
    <row r="451799"/>
    <row r="451800"/>
    <row r="451801"/>
    <row r="451802"/>
    <row r="451803"/>
    <row r="451804"/>
    <row r="451805"/>
    <row r="451806"/>
    <row r="451807"/>
    <row r="451808"/>
    <row r="451809"/>
    <row r="451810"/>
    <row r="451811"/>
    <row r="451812"/>
    <row r="451813"/>
    <row r="451814"/>
    <row r="451815"/>
    <row r="451816"/>
    <row r="451817"/>
    <row r="451818"/>
    <row r="451819"/>
    <row r="451820"/>
    <row r="451821"/>
    <row r="451822"/>
    <row r="451823"/>
    <row r="451824"/>
    <row r="451825"/>
    <row r="451826"/>
    <row r="451827"/>
    <row r="451828"/>
    <row r="451829"/>
    <row r="451830"/>
    <row r="451831"/>
    <row r="451832"/>
    <row r="451833"/>
    <row r="451834"/>
    <row r="451835"/>
    <row r="451836"/>
    <row r="451837"/>
    <row r="451838"/>
    <row r="451839"/>
    <row r="451840"/>
    <row r="451841"/>
    <row r="451842"/>
    <row r="451843"/>
    <row r="451844"/>
    <row r="451845"/>
    <row r="451846"/>
    <row r="451847"/>
    <row r="451848"/>
    <row r="451849"/>
    <row r="451850"/>
    <row r="451851"/>
    <row r="451852"/>
    <row r="451853"/>
    <row r="451854"/>
    <row r="451855"/>
    <row r="451856"/>
    <row r="451857"/>
    <row r="451858"/>
    <row r="451859"/>
    <row r="451860"/>
    <row r="451861"/>
    <row r="451862"/>
    <row r="451863"/>
    <row r="451864"/>
    <row r="451865"/>
    <row r="451866"/>
    <row r="451867"/>
    <row r="451868"/>
    <row r="451869"/>
    <row r="451870"/>
    <row r="451871"/>
    <row r="451872"/>
    <row r="451873"/>
    <row r="451874"/>
    <row r="451875"/>
    <row r="451876"/>
    <row r="451877"/>
    <row r="451878"/>
    <row r="451879"/>
    <row r="451880"/>
    <row r="451881"/>
    <row r="451882"/>
    <row r="451883"/>
    <row r="451884"/>
    <row r="451885"/>
    <row r="451886"/>
    <row r="451887"/>
    <row r="451888"/>
    <row r="451889"/>
    <row r="451890"/>
    <row r="451891"/>
    <row r="451892"/>
    <row r="451893"/>
    <row r="451894"/>
    <row r="451895"/>
    <row r="451896"/>
    <row r="451897"/>
    <row r="451898"/>
    <row r="451899"/>
    <row r="451900"/>
    <row r="451901"/>
    <row r="451902"/>
    <row r="451903"/>
    <row r="451904"/>
    <row r="451905"/>
    <row r="451906"/>
    <row r="451907"/>
    <row r="451908"/>
    <row r="451909"/>
    <row r="451910"/>
    <row r="451911"/>
    <row r="451912"/>
    <row r="451913"/>
    <row r="451914"/>
    <row r="451915"/>
    <row r="451916"/>
    <row r="451917"/>
    <row r="451918"/>
    <row r="451919"/>
    <row r="451920"/>
    <row r="451921"/>
    <row r="451922"/>
    <row r="451923"/>
    <row r="451924"/>
    <row r="451925"/>
    <row r="451926"/>
    <row r="451927"/>
    <row r="451928"/>
    <row r="451929"/>
    <row r="451930"/>
    <row r="451931"/>
    <row r="451932"/>
    <row r="451933"/>
    <row r="451934"/>
    <row r="451935"/>
    <row r="451936"/>
    <row r="451937"/>
    <row r="451938"/>
    <row r="451939"/>
    <row r="451940"/>
    <row r="451941"/>
    <row r="451942"/>
    <row r="451943"/>
    <row r="451944"/>
    <row r="451945"/>
    <row r="451946"/>
    <row r="451947"/>
    <row r="451948"/>
    <row r="451949"/>
    <row r="451950"/>
    <row r="451951"/>
    <row r="451952"/>
    <row r="451953"/>
    <row r="451954"/>
    <row r="451955"/>
    <row r="451956"/>
    <row r="451957"/>
    <row r="451958"/>
    <row r="451959"/>
    <row r="451960"/>
    <row r="451961"/>
    <row r="451962"/>
    <row r="451963"/>
    <row r="451964"/>
    <row r="451965"/>
    <row r="451966"/>
    <row r="451967"/>
    <row r="451968"/>
    <row r="451969"/>
    <row r="451970"/>
    <row r="451971"/>
    <row r="451972"/>
    <row r="451973"/>
    <row r="451974"/>
    <row r="451975"/>
    <row r="451976"/>
    <row r="451977"/>
    <row r="451978"/>
    <row r="451979"/>
    <row r="451980"/>
    <row r="451981"/>
    <row r="451982"/>
    <row r="451983"/>
    <row r="451984"/>
    <row r="451985"/>
    <row r="451986"/>
    <row r="451987"/>
    <row r="451988"/>
    <row r="451989"/>
    <row r="451990"/>
    <row r="451991"/>
    <row r="451992"/>
    <row r="451993"/>
    <row r="451994"/>
    <row r="451995"/>
    <row r="451996"/>
    <row r="451997"/>
    <row r="451998"/>
    <row r="451999"/>
    <row r="452000"/>
    <row r="452001"/>
    <row r="452002"/>
    <row r="452003"/>
    <row r="452004"/>
    <row r="452005"/>
    <row r="452006"/>
    <row r="452007"/>
    <row r="452008"/>
    <row r="452009"/>
    <row r="452010"/>
    <row r="452011"/>
    <row r="452012"/>
    <row r="452013"/>
    <row r="452014"/>
    <row r="452015"/>
    <row r="452016"/>
    <row r="452017"/>
    <row r="452018"/>
    <row r="452019"/>
    <row r="452020"/>
    <row r="452021"/>
    <row r="452022"/>
    <row r="452023"/>
    <row r="452024"/>
    <row r="452025"/>
    <row r="452026"/>
    <row r="452027"/>
    <row r="452028"/>
    <row r="452029"/>
    <row r="452030"/>
    <row r="452031"/>
    <row r="452032"/>
    <row r="452033"/>
    <row r="452034"/>
    <row r="452035"/>
    <row r="452036"/>
    <row r="452037"/>
    <row r="452038"/>
    <row r="452039"/>
    <row r="452040"/>
    <row r="452041"/>
    <row r="452042"/>
    <row r="452043"/>
    <row r="452044"/>
    <row r="452045"/>
    <row r="452046"/>
    <row r="452047"/>
    <row r="452048"/>
    <row r="452049"/>
    <row r="452050"/>
    <row r="452051"/>
    <row r="452052"/>
    <row r="452053"/>
    <row r="452054"/>
    <row r="452055"/>
    <row r="452056"/>
    <row r="452057"/>
    <row r="452058"/>
    <row r="452059"/>
    <row r="452060"/>
    <row r="452061"/>
    <row r="452062"/>
    <row r="452063"/>
    <row r="452064"/>
    <row r="452065"/>
    <row r="452066"/>
    <row r="452067"/>
    <row r="452068"/>
    <row r="452069"/>
    <row r="452070"/>
    <row r="452071"/>
    <row r="452072"/>
    <row r="452073"/>
    <row r="452074"/>
    <row r="452075"/>
    <row r="452076"/>
    <row r="452077"/>
    <row r="452078"/>
    <row r="452079"/>
    <row r="452080"/>
    <row r="452081"/>
    <row r="452082"/>
    <row r="452083"/>
    <row r="452084"/>
    <row r="452085"/>
    <row r="452086"/>
    <row r="452087"/>
    <row r="452088"/>
    <row r="452089"/>
    <row r="452090"/>
    <row r="452091"/>
    <row r="452092"/>
    <row r="452093"/>
    <row r="452094"/>
    <row r="452095"/>
    <row r="452096"/>
    <row r="452097"/>
    <row r="452098"/>
    <row r="452099"/>
    <row r="452100"/>
    <row r="452101"/>
    <row r="452102"/>
    <row r="452103"/>
    <row r="452104"/>
    <row r="452105"/>
    <row r="452106"/>
    <row r="452107"/>
    <row r="452108"/>
    <row r="452109"/>
    <row r="452110"/>
    <row r="452111"/>
    <row r="452112"/>
    <row r="452113"/>
    <row r="452114"/>
    <row r="452115"/>
    <row r="452116"/>
    <row r="452117"/>
    <row r="452118"/>
    <row r="452119"/>
    <row r="452120"/>
    <row r="452121"/>
    <row r="452122"/>
    <row r="452123"/>
    <row r="452124"/>
    <row r="452125"/>
    <row r="452126"/>
    <row r="452127"/>
    <row r="452128"/>
    <row r="452129"/>
    <row r="452130"/>
    <row r="452131"/>
    <row r="452132"/>
    <row r="452133"/>
    <row r="452134"/>
    <row r="452135"/>
    <row r="452136"/>
    <row r="452137"/>
    <row r="452138"/>
    <row r="452139"/>
    <row r="452140"/>
    <row r="452141"/>
    <row r="452142"/>
    <row r="452143"/>
    <row r="452144"/>
    <row r="452145"/>
    <row r="452146"/>
    <row r="452147"/>
    <row r="452148"/>
    <row r="452149"/>
    <row r="452150"/>
    <row r="452151"/>
    <row r="452152"/>
    <row r="452153"/>
    <row r="452154"/>
    <row r="452155"/>
    <row r="452156"/>
    <row r="452157"/>
    <row r="452158"/>
    <row r="452159"/>
    <row r="452160"/>
    <row r="452161"/>
    <row r="452162"/>
    <row r="452163"/>
    <row r="452164"/>
    <row r="452165"/>
    <row r="452166"/>
    <row r="452167"/>
    <row r="452168"/>
    <row r="452169"/>
    <row r="452170"/>
    <row r="452171"/>
    <row r="452172"/>
    <row r="452173"/>
    <row r="452174"/>
    <row r="452175"/>
    <row r="452176"/>
    <row r="452177"/>
    <row r="452178"/>
    <row r="452179"/>
    <row r="452180"/>
    <row r="452181"/>
    <row r="452182"/>
    <row r="452183"/>
    <row r="452184"/>
    <row r="452185"/>
    <row r="452186"/>
    <row r="452187"/>
    <row r="452188"/>
    <row r="452189"/>
    <row r="452190"/>
    <row r="452191"/>
    <row r="452192"/>
    <row r="452193"/>
    <row r="452194"/>
    <row r="452195"/>
    <row r="452196"/>
    <row r="452197"/>
    <row r="452198"/>
    <row r="452199"/>
    <row r="452200"/>
    <row r="452201"/>
    <row r="452202"/>
    <row r="452203"/>
    <row r="452204"/>
    <row r="452205"/>
    <row r="452206"/>
    <row r="452207"/>
    <row r="452208"/>
    <row r="452209"/>
    <row r="452210"/>
    <row r="452211"/>
    <row r="452212"/>
    <row r="452213"/>
    <row r="452214"/>
    <row r="452215"/>
    <row r="452216"/>
    <row r="452217"/>
    <row r="452218"/>
    <row r="452219"/>
    <row r="452220"/>
    <row r="452221"/>
    <row r="452222"/>
    <row r="452223"/>
    <row r="452224"/>
    <row r="452225"/>
    <row r="452226"/>
    <row r="452227"/>
    <row r="452228"/>
    <row r="452229"/>
    <row r="452230"/>
    <row r="452231"/>
    <row r="452232"/>
    <row r="452233"/>
    <row r="452234"/>
    <row r="452235"/>
    <row r="452236"/>
    <row r="452237"/>
    <row r="452238"/>
    <row r="452239"/>
    <row r="452240"/>
    <row r="452241"/>
    <row r="452242"/>
    <row r="452243"/>
    <row r="452244"/>
    <row r="452245"/>
    <row r="452246"/>
    <row r="452247"/>
    <row r="452248"/>
    <row r="452249"/>
    <row r="452250"/>
    <row r="452251"/>
    <row r="452252"/>
    <row r="452253"/>
    <row r="452254"/>
    <row r="452255"/>
    <row r="452256"/>
    <row r="452257"/>
    <row r="452258"/>
    <row r="452259"/>
    <row r="452260"/>
    <row r="452261"/>
    <row r="452262"/>
    <row r="452263"/>
    <row r="452264"/>
    <row r="452265"/>
    <row r="452266"/>
    <row r="452267"/>
    <row r="452268"/>
    <row r="452269"/>
    <row r="452270"/>
    <row r="452271"/>
    <row r="452272"/>
    <row r="452273"/>
    <row r="452274"/>
    <row r="452275"/>
    <row r="452276"/>
    <row r="452277"/>
    <row r="452278"/>
    <row r="452279"/>
    <row r="452280"/>
    <row r="452281"/>
    <row r="452282"/>
    <row r="452283"/>
    <row r="452284"/>
    <row r="452285"/>
    <row r="452286"/>
    <row r="452287"/>
    <row r="452288"/>
    <row r="452289"/>
    <row r="452290"/>
    <row r="452291"/>
    <row r="452292"/>
    <row r="452293"/>
    <row r="452294"/>
    <row r="452295"/>
    <row r="452296"/>
    <row r="452297"/>
    <row r="452298"/>
    <row r="452299"/>
    <row r="452300"/>
    <row r="452301"/>
    <row r="452302"/>
    <row r="452303"/>
    <row r="452304"/>
    <row r="452305"/>
    <row r="452306"/>
    <row r="452307"/>
    <row r="452308"/>
    <row r="452309"/>
    <row r="452310"/>
    <row r="452311"/>
    <row r="452312"/>
    <row r="452313"/>
    <row r="452314"/>
    <row r="452315"/>
    <row r="452316"/>
    <row r="452317"/>
    <row r="452318"/>
    <row r="452319"/>
    <row r="452320"/>
    <row r="452321"/>
    <row r="452322"/>
    <row r="452323"/>
    <row r="452324"/>
    <row r="452325"/>
    <row r="452326"/>
    <row r="452327"/>
    <row r="452328"/>
    <row r="452329"/>
    <row r="452330"/>
    <row r="452331"/>
    <row r="452332"/>
    <row r="452333"/>
    <row r="452334"/>
    <row r="452335"/>
    <row r="452336"/>
    <row r="452337"/>
    <row r="452338"/>
    <row r="452339"/>
    <row r="452340"/>
    <row r="452341"/>
    <row r="452342"/>
    <row r="452343"/>
    <row r="452344"/>
    <row r="452345"/>
    <row r="452346"/>
    <row r="452347"/>
    <row r="452348"/>
    <row r="452349"/>
    <row r="452350"/>
    <row r="452351"/>
    <row r="452352"/>
    <row r="452353"/>
    <row r="452354"/>
    <row r="452355"/>
    <row r="452356"/>
    <row r="452357"/>
    <row r="452358"/>
    <row r="452359"/>
    <row r="452360"/>
    <row r="452361"/>
    <row r="452362"/>
    <row r="452363"/>
    <row r="452364"/>
    <row r="452365"/>
    <row r="452366"/>
    <row r="452367"/>
    <row r="452368"/>
    <row r="452369"/>
    <row r="452370"/>
    <row r="452371"/>
    <row r="452372"/>
    <row r="452373"/>
    <row r="452374"/>
    <row r="452375"/>
    <row r="452376"/>
    <row r="452377"/>
    <row r="452378"/>
    <row r="452379"/>
    <row r="452380"/>
    <row r="452381"/>
    <row r="452382"/>
    <row r="452383"/>
    <row r="452384"/>
    <row r="452385"/>
    <row r="452386"/>
    <row r="452387"/>
    <row r="452388"/>
    <row r="452389"/>
    <row r="452390"/>
    <row r="452391"/>
    <row r="452392"/>
    <row r="452393"/>
    <row r="452394"/>
    <row r="452395"/>
    <row r="452396"/>
    <row r="452397"/>
    <row r="452398"/>
    <row r="452399"/>
    <row r="452400"/>
    <row r="452401"/>
    <row r="452402"/>
    <row r="452403"/>
    <row r="452404"/>
    <row r="452405"/>
    <row r="452406"/>
    <row r="452407"/>
    <row r="452408"/>
    <row r="452409"/>
    <row r="452410"/>
    <row r="452411"/>
    <row r="452412"/>
    <row r="452413"/>
    <row r="452414"/>
    <row r="452415"/>
    <row r="452416"/>
    <row r="452417"/>
    <row r="452418"/>
    <row r="452419"/>
    <row r="452420"/>
    <row r="452421"/>
    <row r="452422"/>
    <row r="452423"/>
    <row r="452424"/>
    <row r="452425"/>
    <row r="452426"/>
    <row r="452427"/>
    <row r="452428"/>
    <row r="452429"/>
    <row r="452430"/>
    <row r="452431"/>
    <row r="452432"/>
    <row r="452433"/>
    <row r="452434"/>
    <row r="452435"/>
    <row r="452436"/>
    <row r="452437"/>
    <row r="452438"/>
    <row r="452439"/>
    <row r="452440"/>
    <row r="452441"/>
    <row r="452442"/>
    <row r="452443"/>
    <row r="452444"/>
    <row r="452445"/>
    <row r="452446"/>
    <row r="452447"/>
    <row r="452448"/>
    <row r="452449"/>
    <row r="452450"/>
    <row r="452451"/>
    <row r="452452"/>
    <row r="452453"/>
    <row r="452454"/>
    <row r="452455"/>
    <row r="452456"/>
    <row r="452457"/>
    <row r="452458"/>
    <row r="452459"/>
    <row r="452460"/>
    <row r="452461"/>
    <row r="452462"/>
    <row r="452463"/>
    <row r="452464"/>
    <row r="452465"/>
    <row r="452466"/>
    <row r="452467"/>
    <row r="452468"/>
    <row r="452469"/>
    <row r="452470"/>
    <row r="452471"/>
    <row r="452472"/>
    <row r="452473"/>
    <row r="452474"/>
    <row r="452475"/>
    <row r="452476"/>
    <row r="452477"/>
    <row r="452478"/>
    <row r="452479"/>
    <row r="452480"/>
    <row r="452481"/>
    <row r="452482"/>
    <row r="452483"/>
    <row r="452484"/>
    <row r="452485"/>
    <row r="452486"/>
    <row r="452487"/>
    <row r="452488"/>
    <row r="452489"/>
    <row r="452490"/>
    <row r="452491"/>
    <row r="452492"/>
    <row r="452493"/>
    <row r="452494"/>
    <row r="452495"/>
    <row r="452496"/>
    <row r="452497"/>
    <row r="452498"/>
    <row r="452499"/>
    <row r="452500"/>
    <row r="452501"/>
    <row r="452502"/>
    <row r="452503"/>
    <row r="452504"/>
    <row r="452505"/>
    <row r="452506"/>
    <row r="452507"/>
    <row r="452508"/>
    <row r="452509"/>
    <row r="452510"/>
    <row r="452511"/>
    <row r="452512"/>
    <row r="452513"/>
    <row r="452514"/>
    <row r="452515"/>
    <row r="452516"/>
    <row r="452517"/>
    <row r="452518"/>
    <row r="452519"/>
    <row r="452520"/>
    <row r="452521"/>
    <row r="452522"/>
    <row r="452523"/>
    <row r="452524"/>
    <row r="452525"/>
    <row r="452526"/>
    <row r="452527"/>
    <row r="452528"/>
    <row r="452529"/>
    <row r="452530"/>
    <row r="452531"/>
    <row r="452532"/>
    <row r="452533"/>
    <row r="452534"/>
    <row r="452535"/>
    <row r="452536"/>
    <row r="452537"/>
    <row r="452538"/>
    <row r="452539"/>
    <row r="452540"/>
    <row r="452541"/>
    <row r="452542"/>
    <row r="452543"/>
    <row r="452544"/>
    <row r="452545"/>
    <row r="452546"/>
    <row r="452547"/>
    <row r="452548"/>
    <row r="452549"/>
    <row r="452550"/>
    <row r="452551"/>
    <row r="452552"/>
    <row r="452553"/>
    <row r="452554"/>
    <row r="452555"/>
    <row r="452556"/>
    <row r="452557"/>
    <row r="452558"/>
    <row r="452559"/>
    <row r="452560"/>
    <row r="452561"/>
    <row r="452562"/>
    <row r="452563"/>
    <row r="452564"/>
    <row r="452565"/>
    <row r="452566"/>
    <row r="452567"/>
    <row r="452568"/>
    <row r="452569"/>
    <row r="452570"/>
    <row r="452571"/>
    <row r="452572"/>
    <row r="452573"/>
    <row r="452574"/>
    <row r="452575"/>
    <row r="452576"/>
    <row r="452577"/>
    <row r="452578"/>
    <row r="452579"/>
    <row r="452580"/>
    <row r="452581"/>
    <row r="452582"/>
    <row r="452583"/>
    <row r="452584"/>
    <row r="452585"/>
    <row r="452586"/>
    <row r="452587"/>
    <row r="452588"/>
    <row r="452589"/>
    <row r="452590"/>
    <row r="452591"/>
    <row r="452592"/>
    <row r="452593"/>
    <row r="452594"/>
    <row r="452595"/>
    <row r="452596"/>
    <row r="452597"/>
    <row r="452598"/>
    <row r="452599"/>
    <row r="452600"/>
    <row r="452601"/>
    <row r="452602"/>
    <row r="452603"/>
    <row r="452604"/>
    <row r="452605"/>
    <row r="452606"/>
    <row r="452607"/>
    <row r="452608"/>
    <row r="452609"/>
    <row r="452610"/>
    <row r="452611"/>
    <row r="452612"/>
    <row r="452613"/>
    <row r="452614"/>
    <row r="452615"/>
    <row r="452616"/>
    <row r="452617"/>
    <row r="452618"/>
    <row r="452619"/>
    <row r="452620"/>
    <row r="452621"/>
    <row r="452622"/>
    <row r="452623"/>
    <row r="452624"/>
    <row r="452625"/>
    <row r="452626"/>
    <row r="452627"/>
    <row r="452628"/>
    <row r="452629"/>
    <row r="452630"/>
    <row r="452631"/>
    <row r="452632"/>
    <row r="452633"/>
    <row r="452634"/>
    <row r="452635"/>
    <row r="452636"/>
    <row r="452637"/>
    <row r="452638"/>
    <row r="452639"/>
    <row r="452640"/>
    <row r="452641"/>
    <row r="452642"/>
    <row r="452643"/>
    <row r="452644"/>
    <row r="452645"/>
    <row r="452646"/>
    <row r="452647"/>
    <row r="452648"/>
    <row r="452649"/>
    <row r="452650"/>
    <row r="452651"/>
    <row r="452652"/>
    <row r="452653"/>
    <row r="452654"/>
    <row r="452655"/>
    <row r="452656"/>
    <row r="452657"/>
    <row r="452658"/>
    <row r="452659"/>
    <row r="452660"/>
    <row r="452661"/>
    <row r="452662"/>
    <row r="452663"/>
    <row r="452664"/>
    <row r="452665"/>
    <row r="452666"/>
    <row r="452667"/>
    <row r="452668"/>
    <row r="452669"/>
    <row r="452670"/>
    <row r="452671"/>
    <row r="452672"/>
    <row r="452673"/>
    <row r="452674"/>
    <row r="452675"/>
    <row r="452676"/>
    <row r="452677"/>
    <row r="452678"/>
    <row r="452679"/>
    <row r="452680"/>
    <row r="452681"/>
    <row r="452682"/>
    <row r="452683"/>
    <row r="452684"/>
    <row r="452685"/>
    <row r="452686"/>
    <row r="452687"/>
    <row r="452688"/>
    <row r="452689"/>
    <row r="452690"/>
    <row r="452691"/>
    <row r="452692"/>
    <row r="452693"/>
    <row r="452694"/>
    <row r="452695"/>
    <row r="452696"/>
    <row r="452697"/>
    <row r="452698"/>
    <row r="452699"/>
    <row r="452700"/>
    <row r="452701"/>
    <row r="452702"/>
    <row r="452703"/>
    <row r="452704"/>
    <row r="452705"/>
    <row r="452706"/>
    <row r="452707"/>
    <row r="452708"/>
    <row r="452709"/>
    <row r="452710"/>
    <row r="452711"/>
    <row r="452712"/>
    <row r="452713"/>
    <row r="452714"/>
    <row r="452715"/>
    <row r="452716"/>
    <row r="452717"/>
    <row r="452718"/>
    <row r="452719"/>
    <row r="452720"/>
    <row r="452721"/>
    <row r="452722"/>
    <row r="452723"/>
    <row r="452724"/>
    <row r="452725"/>
    <row r="452726"/>
    <row r="452727"/>
    <row r="452728"/>
    <row r="452729"/>
    <row r="452730"/>
    <row r="452731"/>
    <row r="452732"/>
    <row r="452733"/>
    <row r="452734"/>
    <row r="452735"/>
    <row r="452736"/>
    <row r="452737"/>
    <row r="452738"/>
    <row r="452739"/>
    <row r="452740"/>
    <row r="452741"/>
    <row r="452742"/>
    <row r="452743"/>
    <row r="452744"/>
    <row r="452745"/>
    <row r="452746"/>
    <row r="452747"/>
    <row r="452748"/>
    <row r="452749"/>
    <row r="452750"/>
    <row r="452751"/>
    <row r="452752"/>
    <row r="452753"/>
    <row r="452754"/>
    <row r="452755"/>
    <row r="452756"/>
    <row r="452757"/>
    <row r="452758"/>
    <row r="452759"/>
    <row r="452760"/>
    <row r="452761"/>
    <row r="452762"/>
    <row r="452763"/>
    <row r="452764"/>
    <row r="452765"/>
    <row r="452766"/>
    <row r="452767"/>
    <row r="452768"/>
    <row r="452769"/>
    <row r="452770"/>
    <row r="452771"/>
    <row r="452772"/>
    <row r="452773"/>
    <row r="452774"/>
    <row r="452775"/>
    <row r="452776"/>
    <row r="452777"/>
    <row r="452778"/>
    <row r="452779"/>
    <row r="452780"/>
    <row r="452781"/>
    <row r="452782"/>
    <row r="452783"/>
    <row r="452784"/>
    <row r="452785"/>
    <row r="452786"/>
    <row r="452787"/>
    <row r="452788"/>
    <row r="452789"/>
    <row r="452790"/>
    <row r="452791"/>
    <row r="452792"/>
    <row r="452793"/>
    <row r="452794"/>
    <row r="452795"/>
    <row r="452796"/>
    <row r="452797"/>
    <row r="452798"/>
    <row r="452799"/>
    <row r="452800"/>
    <row r="452801"/>
    <row r="452802"/>
    <row r="452803"/>
    <row r="452804"/>
    <row r="452805"/>
    <row r="452806"/>
    <row r="452807"/>
    <row r="452808"/>
    <row r="452809"/>
    <row r="452810"/>
    <row r="452811"/>
    <row r="452812"/>
    <row r="452813"/>
    <row r="452814"/>
    <row r="452815"/>
    <row r="452816"/>
    <row r="452817"/>
    <row r="452818"/>
    <row r="452819"/>
    <row r="452820"/>
    <row r="452821"/>
    <row r="452822"/>
    <row r="452823"/>
    <row r="452824"/>
    <row r="452825"/>
    <row r="452826"/>
    <row r="452827"/>
    <row r="452828"/>
    <row r="452829"/>
    <row r="452830"/>
    <row r="452831"/>
    <row r="452832"/>
    <row r="452833"/>
    <row r="452834"/>
    <row r="452835"/>
    <row r="452836"/>
    <row r="452837"/>
    <row r="452838"/>
    <row r="452839"/>
    <row r="452840"/>
    <row r="452841"/>
    <row r="452842"/>
    <row r="452843"/>
    <row r="452844"/>
    <row r="452845"/>
    <row r="452846"/>
    <row r="452847"/>
    <row r="452848"/>
    <row r="452849"/>
    <row r="452850"/>
    <row r="452851"/>
    <row r="452852"/>
    <row r="452853"/>
    <row r="452854"/>
    <row r="452855"/>
    <row r="452856"/>
    <row r="452857"/>
    <row r="452858"/>
    <row r="452859"/>
    <row r="452860"/>
    <row r="452861"/>
    <row r="452862"/>
    <row r="452863"/>
    <row r="452864"/>
    <row r="452865"/>
    <row r="452866"/>
    <row r="452867"/>
    <row r="452868"/>
    <row r="452869"/>
    <row r="452870"/>
    <row r="452871"/>
    <row r="452872"/>
    <row r="452873"/>
    <row r="452874"/>
    <row r="452875"/>
    <row r="452876"/>
    <row r="452877"/>
    <row r="452878"/>
    <row r="452879"/>
    <row r="452880"/>
    <row r="452881"/>
    <row r="452882"/>
    <row r="452883"/>
    <row r="452884"/>
    <row r="452885"/>
    <row r="452886"/>
    <row r="452887"/>
    <row r="452888"/>
    <row r="452889"/>
    <row r="452890"/>
    <row r="452891"/>
    <row r="452892"/>
    <row r="452893"/>
    <row r="452894"/>
    <row r="452895"/>
    <row r="452896"/>
    <row r="452897"/>
    <row r="452898"/>
    <row r="452899"/>
    <row r="452900"/>
    <row r="452901"/>
    <row r="452902"/>
    <row r="452903"/>
    <row r="452904"/>
    <row r="452905"/>
    <row r="452906"/>
    <row r="452907"/>
    <row r="452908"/>
    <row r="452909"/>
    <row r="452910"/>
    <row r="452911"/>
    <row r="452912"/>
    <row r="452913"/>
    <row r="452914"/>
    <row r="452915"/>
    <row r="452916"/>
    <row r="452917"/>
    <row r="452918"/>
    <row r="452919"/>
    <row r="452920"/>
    <row r="452921"/>
    <row r="452922"/>
    <row r="452923"/>
    <row r="452924"/>
    <row r="452925"/>
    <row r="452926"/>
    <row r="452927"/>
    <row r="452928"/>
    <row r="452929"/>
    <row r="452930"/>
    <row r="452931"/>
    <row r="452932"/>
    <row r="452933"/>
    <row r="452934"/>
    <row r="452935"/>
    <row r="452936"/>
    <row r="452937"/>
    <row r="452938"/>
    <row r="452939"/>
    <row r="452940"/>
    <row r="452941"/>
    <row r="452942"/>
    <row r="452943"/>
    <row r="452944"/>
    <row r="452945"/>
    <row r="452946"/>
    <row r="452947"/>
    <row r="452948"/>
    <row r="452949"/>
    <row r="452950"/>
    <row r="452951"/>
    <row r="452952"/>
    <row r="452953"/>
    <row r="452954"/>
    <row r="452955"/>
    <row r="452956"/>
    <row r="452957"/>
    <row r="452958"/>
    <row r="452959"/>
    <row r="452960"/>
    <row r="452961"/>
    <row r="452962"/>
    <row r="452963"/>
    <row r="452964"/>
    <row r="452965"/>
    <row r="452966"/>
    <row r="452967"/>
    <row r="452968"/>
    <row r="452969"/>
    <row r="452970"/>
    <row r="452971"/>
    <row r="452972"/>
    <row r="452973"/>
    <row r="452974"/>
    <row r="452975"/>
    <row r="452976"/>
    <row r="452977"/>
    <row r="452978"/>
    <row r="452979"/>
    <row r="452980"/>
    <row r="452981"/>
    <row r="452982"/>
    <row r="452983"/>
    <row r="452984"/>
    <row r="452985"/>
    <row r="452986"/>
    <row r="452987"/>
    <row r="452988"/>
    <row r="452989"/>
    <row r="452990"/>
    <row r="452991"/>
    <row r="452992"/>
    <row r="452993"/>
    <row r="452994"/>
    <row r="452995"/>
    <row r="452996"/>
    <row r="452997"/>
    <row r="452998"/>
    <row r="452999"/>
    <row r="453000"/>
    <row r="453001"/>
    <row r="453002"/>
    <row r="453003"/>
    <row r="453004"/>
    <row r="453005"/>
    <row r="453006"/>
    <row r="453007"/>
    <row r="453008"/>
    <row r="453009"/>
    <row r="453010"/>
    <row r="453011"/>
    <row r="453012"/>
    <row r="453013"/>
    <row r="453014"/>
    <row r="453015"/>
    <row r="453016"/>
    <row r="453017"/>
    <row r="453018"/>
    <row r="453019"/>
    <row r="453020"/>
    <row r="453021"/>
    <row r="453022"/>
    <row r="453023"/>
    <row r="453024"/>
    <row r="453025"/>
    <row r="453026"/>
    <row r="453027"/>
    <row r="453028"/>
    <row r="453029"/>
    <row r="453030"/>
    <row r="453031"/>
    <row r="453032"/>
    <row r="453033"/>
    <row r="453034"/>
    <row r="453035"/>
    <row r="453036"/>
    <row r="453037"/>
    <row r="453038"/>
    <row r="453039"/>
    <row r="453040"/>
    <row r="453041"/>
    <row r="453042"/>
    <row r="453043"/>
    <row r="453044"/>
    <row r="453045"/>
    <row r="453046"/>
    <row r="453047"/>
    <row r="453048"/>
    <row r="453049"/>
    <row r="453050"/>
    <row r="453051"/>
    <row r="453052"/>
    <row r="453053"/>
    <row r="453054"/>
    <row r="453055"/>
    <row r="453056"/>
    <row r="453057"/>
    <row r="453058"/>
    <row r="453059"/>
    <row r="453060"/>
    <row r="453061"/>
    <row r="453062"/>
    <row r="453063"/>
    <row r="453064"/>
    <row r="453065"/>
    <row r="453066"/>
    <row r="453067"/>
    <row r="453068"/>
    <row r="453069"/>
    <row r="453070"/>
    <row r="453071"/>
    <row r="453072"/>
    <row r="453073"/>
    <row r="453074"/>
    <row r="453075"/>
    <row r="453076"/>
    <row r="453077"/>
    <row r="453078"/>
    <row r="453079"/>
    <row r="453080"/>
    <row r="453081"/>
    <row r="453082"/>
    <row r="453083"/>
    <row r="453084"/>
    <row r="453085"/>
    <row r="453086"/>
    <row r="453087"/>
    <row r="453088"/>
    <row r="453089"/>
    <row r="453090"/>
    <row r="453091"/>
    <row r="453092"/>
    <row r="453093"/>
    <row r="453094"/>
    <row r="453095"/>
    <row r="453096"/>
    <row r="453097"/>
    <row r="453098"/>
    <row r="453099"/>
    <row r="453100"/>
    <row r="453101"/>
    <row r="453102"/>
    <row r="453103"/>
    <row r="453104"/>
    <row r="453105"/>
    <row r="453106"/>
    <row r="453107"/>
    <row r="453108"/>
    <row r="453109"/>
    <row r="453110"/>
    <row r="453111"/>
    <row r="453112"/>
    <row r="453113"/>
    <row r="453114"/>
    <row r="453115"/>
    <row r="453116"/>
    <row r="453117"/>
    <row r="453118"/>
    <row r="453119"/>
    <row r="453120"/>
    <row r="453121"/>
    <row r="453122"/>
    <row r="453123"/>
    <row r="453124"/>
    <row r="453125"/>
    <row r="453126"/>
    <row r="453127"/>
    <row r="453128"/>
    <row r="453129"/>
    <row r="453130"/>
    <row r="453131"/>
    <row r="453132"/>
    <row r="453133"/>
    <row r="453134"/>
    <row r="453135"/>
    <row r="453136"/>
    <row r="453137"/>
    <row r="453138"/>
    <row r="453139"/>
    <row r="453140"/>
    <row r="453141"/>
    <row r="453142"/>
    <row r="453143"/>
    <row r="453144"/>
    <row r="453145"/>
    <row r="453146"/>
    <row r="453147"/>
    <row r="453148"/>
    <row r="453149"/>
    <row r="453150"/>
    <row r="453151"/>
    <row r="453152"/>
    <row r="453153"/>
    <row r="453154"/>
    <row r="453155"/>
    <row r="453156"/>
    <row r="453157"/>
    <row r="453158"/>
    <row r="453159"/>
    <row r="453160"/>
    <row r="453161"/>
    <row r="453162"/>
    <row r="453163"/>
    <row r="453164"/>
    <row r="453165"/>
    <row r="453166"/>
    <row r="453167"/>
    <row r="453168"/>
    <row r="453169"/>
    <row r="453170"/>
    <row r="453171"/>
    <row r="453172"/>
    <row r="453173"/>
    <row r="453174"/>
    <row r="453175"/>
    <row r="453176"/>
    <row r="453177"/>
    <row r="453178"/>
    <row r="453179"/>
    <row r="453180"/>
    <row r="453181"/>
    <row r="453182"/>
    <row r="453183"/>
    <row r="453184"/>
    <row r="453185"/>
    <row r="453186"/>
    <row r="453187"/>
    <row r="453188"/>
    <row r="453189"/>
    <row r="453190"/>
    <row r="453191"/>
    <row r="453192"/>
    <row r="453193"/>
    <row r="453194"/>
    <row r="453195"/>
    <row r="453196"/>
    <row r="453197"/>
    <row r="453198"/>
    <row r="453199"/>
    <row r="453200"/>
    <row r="453201"/>
    <row r="453202"/>
    <row r="453203"/>
    <row r="453204"/>
    <row r="453205"/>
    <row r="453206"/>
    <row r="453207"/>
    <row r="453208"/>
    <row r="453209"/>
    <row r="453210"/>
    <row r="453211"/>
    <row r="453212"/>
    <row r="453213"/>
    <row r="453214"/>
    <row r="453215"/>
    <row r="453216"/>
    <row r="453217"/>
    <row r="453218"/>
    <row r="453219"/>
    <row r="453220"/>
    <row r="453221"/>
    <row r="453222"/>
    <row r="453223"/>
    <row r="453224"/>
    <row r="453225"/>
    <row r="453226"/>
    <row r="453227"/>
    <row r="453228"/>
    <row r="453229"/>
    <row r="453230"/>
    <row r="453231"/>
    <row r="453232"/>
    <row r="453233"/>
    <row r="453234"/>
    <row r="453235"/>
    <row r="453236"/>
    <row r="453237"/>
    <row r="453238"/>
    <row r="453239"/>
    <row r="453240"/>
    <row r="453241"/>
    <row r="453242"/>
    <row r="453243"/>
    <row r="453244"/>
    <row r="453245"/>
    <row r="453246"/>
    <row r="453247"/>
    <row r="453248"/>
    <row r="453249"/>
    <row r="453250"/>
    <row r="453251"/>
    <row r="453252"/>
    <row r="453253"/>
    <row r="453254"/>
    <row r="453255"/>
    <row r="453256"/>
    <row r="453257"/>
    <row r="453258"/>
    <row r="453259"/>
    <row r="453260"/>
    <row r="453261"/>
    <row r="453262"/>
    <row r="453263"/>
    <row r="453264"/>
    <row r="453265"/>
    <row r="453266"/>
    <row r="453267"/>
    <row r="453268"/>
    <row r="453269"/>
    <row r="453270"/>
    <row r="453271"/>
    <row r="453272"/>
    <row r="453273"/>
    <row r="453274"/>
    <row r="453275"/>
    <row r="453276"/>
    <row r="453277"/>
    <row r="453278"/>
    <row r="453279"/>
    <row r="453280"/>
    <row r="453281"/>
    <row r="453282"/>
    <row r="453283"/>
    <row r="453284"/>
    <row r="453285"/>
    <row r="453286"/>
    <row r="453287"/>
    <row r="453288"/>
    <row r="453289"/>
    <row r="453290"/>
    <row r="453291"/>
    <row r="453292"/>
    <row r="453293"/>
    <row r="453294"/>
    <row r="453295"/>
    <row r="453296"/>
    <row r="453297"/>
    <row r="453298"/>
    <row r="453299"/>
    <row r="453300"/>
    <row r="453301"/>
    <row r="453302"/>
    <row r="453303"/>
    <row r="453304"/>
    <row r="453305"/>
    <row r="453306"/>
    <row r="453307"/>
    <row r="453308"/>
    <row r="453309"/>
    <row r="453310"/>
    <row r="453311"/>
    <row r="453312"/>
    <row r="453313"/>
    <row r="453314"/>
    <row r="453315"/>
    <row r="453316"/>
    <row r="453317"/>
    <row r="453318"/>
    <row r="453319"/>
    <row r="453320"/>
    <row r="453321"/>
    <row r="453322"/>
    <row r="453323"/>
    <row r="453324"/>
    <row r="453325"/>
    <row r="453326"/>
    <row r="453327"/>
    <row r="453328"/>
    <row r="453329"/>
    <row r="453330"/>
    <row r="453331"/>
    <row r="453332"/>
    <row r="453333"/>
    <row r="453334"/>
    <row r="453335"/>
    <row r="453336"/>
    <row r="453337"/>
    <row r="453338"/>
    <row r="453339"/>
    <row r="453340"/>
    <row r="453341"/>
    <row r="453342"/>
    <row r="453343"/>
    <row r="453344"/>
    <row r="453345"/>
    <row r="453346"/>
    <row r="453347"/>
    <row r="453348"/>
    <row r="453349"/>
    <row r="453350"/>
    <row r="453351"/>
    <row r="453352"/>
    <row r="453353"/>
    <row r="453354"/>
    <row r="453355"/>
    <row r="453356"/>
    <row r="453357"/>
    <row r="453358"/>
    <row r="453359"/>
    <row r="453360"/>
    <row r="453361"/>
    <row r="453362"/>
    <row r="453363"/>
    <row r="453364"/>
    <row r="453365"/>
    <row r="453366"/>
    <row r="453367"/>
    <row r="453368"/>
    <row r="453369"/>
    <row r="453370"/>
    <row r="453371"/>
    <row r="453372"/>
    <row r="453373"/>
    <row r="453374"/>
    <row r="453375"/>
    <row r="453376"/>
    <row r="453377"/>
    <row r="453378"/>
    <row r="453379"/>
    <row r="453380"/>
    <row r="453381"/>
    <row r="453382"/>
    <row r="453383"/>
    <row r="453384"/>
    <row r="453385"/>
    <row r="453386"/>
    <row r="453387"/>
    <row r="453388"/>
    <row r="453389"/>
    <row r="453390"/>
    <row r="453391"/>
    <row r="453392"/>
    <row r="453393"/>
    <row r="453394"/>
    <row r="453395"/>
    <row r="453396"/>
    <row r="453397"/>
    <row r="453398"/>
    <row r="453399"/>
    <row r="453400"/>
    <row r="453401"/>
    <row r="453402"/>
    <row r="453403"/>
    <row r="453404"/>
    <row r="453405"/>
    <row r="453406"/>
    <row r="453407"/>
    <row r="453408"/>
    <row r="453409"/>
    <row r="453410"/>
    <row r="453411"/>
    <row r="453412"/>
    <row r="453413"/>
    <row r="453414"/>
    <row r="453415"/>
    <row r="453416"/>
    <row r="453417"/>
    <row r="453418"/>
    <row r="453419"/>
    <row r="453420"/>
    <row r="453421"/>
    <row r="453422"/>
    <row r="453423"/>
    <row r="453424"/>
    <row r="453425"/>
    <row r="453426"/>
    <row r="453427"/>
    <row r="453428"/>
    <row r="453429"/>
    <row r="453430"/>
    <row r="453431"/>
    <row r="453432"/>
    <row r="453433"/>
    <row r="453434"/>
    <row r="453435"/>
    <row r="453436"/>
    <row r="453437"/>
    <row r="453438"/>
    <row r="453439"/>
    <row r="453440"/>
    <row r="453441"/>
    <row r="453442"/>
    <row r="453443"/>
    <row r="453444"/>
    <row r="453445"/>
    <row r="453446"/>
    <row r="453447"/>
    <row r="453448"/>
    <row r="453449"/>
    <row r="453450"/>
    <row r="453451"/>
    <row r="453452"/>
    <row r="453453"/>
    <row r="453454"/>
    <row r="453455"/>
    <row r="453456"/>
    <row r="453457"/>
    <row r="453458"/>
    <row r="453459"/>
    <row r="453460"/>
    <row r="453461"/>
    <row r="453462"/>
    <row r="453463"/>
    <row r="453464"/>
    <row r="453465"/>
    <row r="453466"/>
    <row r="453467"/>
    <row r="453468"/>
    <row r="453469"/>
    <row r="453470"/>
    <row r="453471"/>
    <row r="453472"/>
    <row r="453473"/>
    <row r="453474"/>
    <row r="453475"/>
    <row r="453476"/>
    <row r="453477"/>
    <row r="453478"/>
    <row r="453479"/>
    <row r="453480"/>
    <row r="453481"/>
    <row r="453482"/>
    <row r="453483"/>
    <row r="453484"/>
    <row r="453485"/>
    <row r="453486"/>
    <row r="453487"/>
    <row r="453488"/>
    <row r="453489"/>
    <row r="453490"/>
    <row r="453491"/>
    <row r="453492"/>
    <row r="453493"/>
    <row r="453494"/>
    <row r="453495"/>
    <row r="453496"/>
    <row r="453497"/>
    <row r="453498"/>
    <row r="453499"/>
    <row r="453500"/>
    <row r="453501"/>
    <row r="453502"/>
    <row r="453503"/>
    <row r="453504"/>
    <row r="453505"/>
    <row r="453506"/>
    <row r="453507"/>
    <row r="453508"/>
    <row r="453509"/>
    <row r="453510"/>
    <row r="453511"/>
    <row r="453512"/>
    <row r="453513"/>
    <row r="453514"/>
    <row r="453515"/>
    <row r="453516"/>
    <row r="453517"/>
    <row r="453518"/>
    <row r="453519"/>
    <row r="453520"/>
    <row r="453521"/>
    <row r="453522"/>
    <row r="453523"/>
    <row r="453524"/>
    <row r="453525"/>
    <row r="453526"/>
    <row r="453527"/>
    <row r="453528"/>
    <row r="453529"/>
    <row r="453530"/>
    <row r="453531"/>
    <row r="453532"/>
    <row r="453533"/>
    <row r="453534"/>
    <row r="453535"/>
    <row r="453536"/>
    <row r="453537"/>
    <row r="453538"/>
    <row r="453539"/>
    <row r="453540"/>
    <row r="453541"/>
    <row r="453542"/>
    <row r="453543"/>
    <row r="453544"/>
    <row r="453545"/>
    <row r="453546"/>
    <row r="453547"/>
    <row r="453548"/>
    <row r="453549"/>
    <row r="453550"/>
    <row r="453551"/>
    <row r="453552"/>
    <row r="453553"/>
    <row r="453554"/>
    <row r="453555"/>
    <row r="453556"/>
    <row r="453557"/>
    <row r="453558"/>
    <row r="453559"/>
    <row r="453560"/>
    <row r="453561"/>
    <row r="453562"/>
    <row r="453563"/>
    <row r="453564"/>
    <row r="453565"/>
    <row r="453566"/>
    <row r="453567"/>
    <row r="453568"/>
    <row r="453569"/>
    <row r="453570"/>
    <row r="453571"/>
    <row r="453572"/>
    <row r="453573"/>
    <row r="453574"/>
    <row r="453575"/>
    <row r="453576"/>
    <row r="453577"/>
    <row r="453578"/>
    <row r="453579"/>
    <row r="453580"/>
    <row r="453581"/>
    <row r="453582"/>
    <row r="453583"/>
    <row r="453584"/>
    <row r="453585"/>
    <row r="453586"/>
    <row r="453587"/>
    <row r="453588"/>
    <row r="453589"/>
    <row r="453590"/>
    <row r="453591"/>
    <row r="453592"/>
    <row r="453593"/>
    <row r="453594"/>
    <row r="453595"/>
    <row r="453596"/>
    <row r="453597"/>
    <row r="453598"/>
    <row r="453599"/>
    <row r="453600"/>
    <row r="453601"/>
    <row r="453602"/>
    <row r="453603"/>
    <row r="453604"/>
    <row r="453605"/>
    <row r="453606"/>
    <row r="453607"/>
    <row r="453608"/>
    <row r="453609"/>
    <row r="453610"/>
    <row r="453611"/>
    <row r="453612"/>
    <row r="453613"/>
    <row r="453614"/>
    <row r="453615"/>
    <row r="453616"/>
    <row r="453617"/>
    <row r="453618"/>
    <row r="453619"/>
    <row r="453620"/>
    <row r="453621"/>
    <row r="453622"/>
    <row r="453623"/>
    <row r="453624"/>
    <row r="453625"/>
    <row r="453626"/>
    <row r="453627"/>
    <row r="453628"/>
    <row r="453629"/>
    <row r="453630"/>
    <row r="453631"/>
    <row r="453632"/>
    <row r="453633"/>
    <row r="453634"/>
    <row r="453635"/>
    <row r="453636"/>
    <row r="453637"/>
    <row r="453638"/>
    <row r="453639"/>
    <row r="453640"/>
    <row r="453641"/>
    <row r="453642"/>
    <row r="453643"/>
    <row r="453644"/>
    <row r="453645"/>
    <row r="453646"/>
    <row r="453647"/>
    <row r="453648"/>
    <row r="453649"/>
    <row r="453650"/>
    <row r="453651"/>
    <row r="453652"/>
    <row r="453653"/>
    <row r="453654"/>
    <row r="453655"/>
    <row r="453656"/>
    <row r="453657"/>
    <row r="453658"/>
    <row r="453659"/>
    <row r="453660"/>
    <row r="453661"/>
    <row r="453662"/>
    <row r="453663"/>
    <row r="453664"/>
    <row r="453665"/>
    <row r="453666"/>
    <row r="453667"/>
    <row r="453668"/>
    <row r="453669"/>
    <row r="453670"/>
    <row r="453671"/>
    <row r="453672"/>
    <row r="453673"/>
    <row r="453674"/>
    <row r="453675"/>
    <row r="453676"/>
    <row r="453677"/>
    <row r="453678"/>
    <row r="453679"/>
    <row r="453680"/>
    <row r="453681"/>
    <row r="453682"/>
    <row r="453683"/>
    <row r="453684"/>
    <row r="453685"/>
    <row r="453686"/>
    <row r="453687"/>
    <row r="453688"/>
    <row r="453689"/>
    <row r="453690"/>
    <row r="453691"/>
    <row r="453692"/>
    <row r="453693"/>
    <row r="453694"/>
    <row r="453695"/>
    <row r="453696"/>
    <row r="453697"/>
    <row r="453698"/>
    <row r="453699"/>
    <row r="453700"/>
    <row r="453701"/>
    <row r="453702"/>
    <row r="453703"/>
    <row r="453704"/>
    <row r="453705"/>
    <row r="453706"/>
    <row r="453707"/>
    <row r="453708"/>
    <row r="453709"/>
    <row r="453710"/>
    <row r="453711"/>
    <row r="453712"/>
    <row r="453713"/>
    <row r="453714"/>
    <row r="453715"/>
    <row r="453716"/>
    <row r="453717"/>
    <row r="453718"/>
    <row r="453719"/>
    <row r="453720"/>
    <row r="453721"/>
    <row r="453722"/>
    <row r="453723"/>
    <row r="453724"/>
    <row r="453725"/>
    <row r="453726"/>
    <row r="453727"/>
    <row r="453728"/>
    <row r="453729"/>
    <row r="453730"/>
    <row r="453731"/>
    <row r="453732"/>
    <row r="453733"/>
    <row r="453734"/>
    <row r="453735"/>
    <row r="453736"/>
    <row r="453737"/>
    <row r="453738"/>
    <row r="453739"/>
    <row r="453740"/>
    <row r="453741"/>
    <row r="453742"/>
    <row r="453743"/>
    <row r="453744"/>
    <row r="453745"/>
    <row r="453746"/>
    <row r="453747"/>
    <row r="453748"/>
    <row r="453749"/>
    <row r="453750"/>
    <row r="453751"/>
    <row r="453752"/>
    <row r="453753"/>
    <row r="453754"/>
    <row r="453755"/>
    <row r="453756"/>
    <row r="453757"/>
    <row r="453758"/>
    <row r="453759"/>
    <row r="453760"/>
    <row r="453761"/>
    <row r="453762"/>
    <row r="453763"/>
    <row r="453764"/>
    <row r="453765"/>
    <row r="453766"/>
    <row r="453767"/>
    <row r="453768"/>
    <row r="453769"/>
    <row r="453770"/>
    <row r="453771"/>
    <row r="453772"/>
    <row r="453773"/>
    <row r="453774"/>
    <row r="453775"/>
    <row r="453776"/>
    <row r="453777"/>
    <row r="453778"/>
    <row r="453779"/>
    <row r="453780"/>
    <row r="453781"/>
    <row r="453782"/>
    <row r="453783"/>
    <row r="453784"/>
    <row r="453785"/>
    <row r="453786"/>
    <row r="453787"/>
    <row r="453788"/>
    <row r="453789"/>
    <row r="453790"/>
    <row r="453791"/>
    <row r="453792"/>
    <row r="453793"/>
    <row r="453794"/>
    <row r="453795"/>
    <row r="453796"/>
    <row r="453797"/>
    <row r="453798"/>
    <row r="453799"/>
    <row r="453800"/>
    <row r="453801"/>
    <row r="453802"/>
    <row r="453803"/>
    <row r="453804"/>
    <row r="453805"/>
    <row r="453806"/>
    <row r="453807"/>
    <row r="453808"/>
    <row r="453809"/>
    <row r="453810"/>
    <row r="453811"/>
    <row r="453812"/>
    <row r="453813"/>
    <row r="453814"/>
    <row r="453815"/>
    <row r="453816"/>
    <row r="453817"/>
    <row r="453818"/>
    <row r="453819"/>
    <row r="453820"/>
    <row r="453821"/>
    <row r="453822"/>
    <row r="453823"/>
    <row r="453824"/>
    <row r="453825"/>
    <row r="453826"/>
    <row r="453827"/>
    <row r="453828"/>
    <row r="453829"/>
    <row r="453830"/>
    <row r="453831"/>
    <row r="453832"/>
    <row r="453833"/>
    <row r="453834"/>
    <row r="453835"/>
    <row r="453836"/>
    <row r="453837"/>
    <row r="453838"/>
    <row r="453839"/>
    <row r="453840"/>
    <row r="453841"/>
    <row r="453842"/>
    <row r="453843"/>
    <row r="453844"/>
    <row r="453845"/>
    <row r="453846"/>
    <row r="453847"/>
    <row r="453848"/>
    <row r="453849"/>
    <row r="453850"/>
    <row r="453851"/>
    <row r="453852"/>
    <row r="453853"/>
    <row r="453854"/>
    <row r="453855"/>
    <row r="453856"/>
    <row r="453857"/>
    <row r="453858"/>
    <row r="453859"/>
    <row r="453860"/>
    <row r="453861"/>
    <row r="453862"/>
    <row r="453863"/>
    <row r="453864"/>
    <row r="453865"/>
    <row r="453866"/>
    <row r="453867"/>
    <row r="453868"/>
    <row r="453869"/>
    <row r="453870"/>
    <row r="453871"/>
    <row r="453872"/>
    <row r="453873"/>
    <row r="453874"/>
    <row r="453875"/>
    <row r="453876"/>
    <row r="453877"/>
    <row r="453878"/>
    <row r="453879"/>
    <row r="453880"/>
    <row r="453881"/>
    <row r="453882"/>
    <row r="453883"/>
    <row r="453884"/>
    <row r="453885"/>
    <row r="453886"/>
    <row r="453887"/>
    <row r="453888"/>
    <row r="453889"/>
    <row r="453890"/>
    <row r="453891"/>
    <row r="453892"/>
    <row r="453893"/>
    <row r="453894"/>
    <row r="453895"/>
    <row r="453896"/>
    <row r="453897"/>
    <row r="453898"/>
    <row r="453899"/>
    <row r="453900"/>
    <row r="453901"/>
    <row r="453902"/>
    <row r="453903"/>
    <row r="453904"/>
    <row r="453905"/>
    <row r="453906"/>
    <row r="453907"/>
    <row r="453908"/>
    <row r="453909"/>
    <row r="453910"/>
    <row r="453911"/>
    <row r="453912"/>
    <row r="453913"/>
    <row r="453914"/>
    <row r="453915"/>
    <row r="453916"/>
    <row r="453917"/>
    <row r="453918"/>
    <row r="453919"/>
    <row r="453920"/>
    <row r="453921"/>
    <row r="453922"/>
    <row r="453923"/>
    <row r="453924"/>
    <row r="453925"/>
    <row r="453926"/>
    <row r="453927"/>
    <row r="453928"/>
    <row r="453929"/>
    <row r="453930"/>
    <row r="453931"/>
    <row r="453932"/>
    <row r="453933"/>
    <row r="453934"/>
    <row r="453935"/>
    <row r="453936"/>
    <row r="453937"/>
    <row r="453938"/>
    <row r="453939"/>
    <row r="453940"/>
    <row r="453941"/>
    <row r="453942"/>
    <row r="453943"/>
    <row r="453944"/>
    <row r="453945"/>
    <row r="453946"/>
    <row r="453947"/>
    <row r="453948"/>
    <row r="453949"/>
    <row r="453950"/>
    <row r="453951"/>
    <row r="453952"/>
    <row r="453953"/>
    <row r="453954"/>
    <row r="453955"/>
    <row r="453956"/>
    <row r="453957"/>
    <row r="453958"/>
    <row r="453959"/>
    <row r="453960"/>
    <row r="453961"/>
    <row r="453962"/>
    <row r="453963"/>
    <row r="453964"/>
    <row r="453965"/>
    <row r="453966"/>
    <row r="453967"/>
    <row r="453968"/>
    <row r="453969"/>
    <row r="453970"/>
    <row r="453971"/>
    <row r="453972"/>
    <row r="453973"/>
    <row r="453974"/>
    <row r="453975"/>
    <row r="453976"/>
    <row r="453977"/>
    <row r="453978"/>
    <row r="453979"/>
    <row r="453980"/>
    <row r="453981"/>
    <row r="453982"/>
    <row r="453983"/>
    <row r="453984"/>
    <row r="453985"/>
    <row r="453986"/>
    <row r="453987"/>
    <row r="453988"/>
    <row r="453989"/>
    <row r="453990"/>
    <row r="453991"/>
    <row r="453992"/>
    <row r="453993"/>
    <row r="453994"/>
    <row r="453995"/>
    <row r="453996"/>
    <row r="453997"/>
    <row r="453998"/>
    <row r="453999"/>
    <row r="454000"/>
    <row r="454001"/>
    <row r="454002"/>
    <row r="454003"/>
    <row r="454004"/>
    <row r="454005"/>
    <row r="454006"/>
    <row r="454007"/>
    <row r="454008"/>
    <row r="454009"/>
    <row r="454010"/>
    <row r="454011"/>
    <row r="454012"/>
    <row r="454013"/>
    <row r="454014"/>
    <row r="454015"/>
    <row r="454016"/>
    <row r="454017"/>
    <row r="454018"/>
    <row r="454019"/>
    <row r="454020"/>
    <row r="454021"/>
    <row r="454022"/>
    <row r="454023"/>
    <row r="454024"/>
    <row r="454025"/>
    <row r="454026"/>
    <row r="454027"/>
    <row r="454028"/>
    <row r="454029"/>
    <row r="454030"/>
    <row r="454031"/>
    <row r="454032"/>
    <row r="454033"/>
    <row r="454034"/>
    <row r="454035"/>
    <row r="454036"/>
    <row r="454037"/>
    <row r="454038"/>
    <row r="454039"/>
    <row r="454040"/>
    <row r="454041"/>
    <row r="454042"/>
    <row r="454043"/>
    <row r="454044"/>
    <row r="454045"/>
    <row r="454046"/>
    <row r="454047"/>
    <row r="454048"/>
    <row r="454049"/>
    <row r="454050"/>
    <row r="454051"/>
    <row r="454052"/>
    <row r="454053"/>
    <row r="454054"/>
    <row r="454055"/>
    <row r="454056"/>
    <row r="454057"/>
    <row r="454058"/>
    <row r="454059"/>
    <row r="454060"/>
    <row r="454061"/>
    <row r="454062"/>
    <row r="454063"/>
    <row r="454064"/>
    <row r="454065"/>
    <row r="454066"/>
    <row r="454067"/>
    <row r="454068"/>
    <row r="454069"/>
    <row r="454070"/>
    <row r="454071"/>
    <row r="454072"/>
    <row r="454073"/>
    <row r="454074"/>
    <row r="454075"/>
    <row r="454076"/>
    <row r="454077"/>
    <row r="454078"/>
    <row r="454079"/>
    <row r="454080"/>
    <row r="454081"/>
    <row r="454082"/>
    <row r="454083"/>
    <row r="454084"/>
    <row r="454085"/>
    <row r="454086"/>
    <row r="454087"/>
    <row r="454088"/>
    <row r="454089"/>
    <row r="454090"/>
    <row r="454091"/>
    <row r="454092"/>
    <row r="454093"/>
    <row r="454094"/>
    <row r="454095"/>
    <row r="454096"/>
    <row r="454097"/>
    <row r="454098"/>
    <row r="454099"/>
    <row r="454100"/>
    <row r="454101"/>
    <row r="454102"/>
    <row r="454103"/>
    <row r="454104"/>
    <row r="454105"/>
    <row r="454106"/>
    <row r="454107"/>
    <row r="454108"/>
    <row r="454109"/>
    <row r="454110"/>
    <row r="454111"/>
    <row r="454112"/>
    <row r="454113"/>
    <row r="454114"/>
    <row r="454115"/>
    <row r="454116"/>
    <row r="454117"/>
    <row r="454118"/>
    <row r="454119"/>
    <row r="454120"/>
    <row r="454121"/>
    <row r="454122"/>
    <row r="454123"/>
    <row r="454124"/>
    <row r="454125"/>
    <row r="454126"/>
    <row r="454127"/>
    <row r="454128"/>
    <row r="454129"/>
    <row r="454130"/>
    <row r="454131"/>
    <row r="454132"/>
    <row r="454133"/>
    <row r="454134"/>
    <row r="454135"/>
    <row r="454136"/>
    <row r="454137"/>
    <row r="454138"/>
    <row r="454139"/>
    <row r="454140"/>
    <row r="454141"/>
    <row r="454142"/>
    <row r="454143"/>
    <row r="454144"/>
    <row r="454145"/>
    <row r="454146"/>
    <row r="454147"/>
    <row r="454148"/>
    <row r="454149"/>
    <row r="454150"/>
    <row r="454151"/>
    <row r="454152"/>
    <row r="454153"/>
    <row r="454154"/>
    <row r="454155"/>
    <row r="454156"/>
    <row r="454157"/>
    <row r="454158"/>
    <row r="454159"/>
    <row r="454160"/>
    <row r="454161"/>
    <row r="454162"/>
    <row r="454163"/>
    <row r="454164"/>
    <row r="454165"/>
    <row r="454166"/>
    <row r="454167"/>
    <row r="454168"/>
    <row r="454169"/>
    <row r="454170"/>
    <row r="454171"/>
    <row r="454172"/>
    <row r="454173"/>
    <row r="454174"/>
    <row r="454175"/>
    <row r="454176"/>
    <row r="454177"/>
    <row r="454178"/>
    <row r="454179"/>
    <row r="454180"/>
    <row r="454181"/>
    <row r="454182"/>
    <row r="454183"/>
    <row r="454184"/>
    <row r="454185"/>
    <row r="454186"/>
    <row r="454187"/>
    <row r="454188"/>
    <row r="454189"/>
    <row r="454190"/>
    <row r="454191"/>
    <row r="454192"/>
    <row r="454193"/>
    <row r="454194"/>
    <row r="454195"/>
    <row r="454196"/>
    <row r="454197"/>
    <row r="454198"/>
    <row r="454199"/>
    <row r="454200"/>
    <row r="454201"/>
    <row r="454202"/>
    <row r="454203"/>
    <row r="454204"/>
    <row r="454205"/>
    <row r="454206"/>
    <row r="454207"/>
    <row r="454208"/>
    <row r="454209"/>
    <row r="454210"/>
    <row r="454211"/>
    <row r="454212"/>
    <row r="454213"/>
    <row r="454214"/>
    <row r="454215"/>
    <row r="454216"/>
    <row r="454217"/>
    <row r="454218"/>
    <row r="454219"/>
    <row r="454220"/>
    <row r="454221"/>
    <row r="454222"/>
    <row r="454223"/>
    <row r="454224"/>
    <row r="454225"/>
    <row r="454226"/>
    <row r="454227"/>
    <row r="454228"/>
    <row r="454229"/>
    <row r="454230"/>
    <row r="454231"/>
    <row r="454232"/>
    <row r="454233"/>
    <row r="454234"/>
    <row r="454235"/>
    <row r="454236"/>
    <row r="454237"/>
    <row r="454238"/>
    <row r="454239"/>
    <row r="454240"/>
    <row r="454241"/>
    <row r="454242"/>
    <row r="454243"/>
    <row r="454244"/>
    <row r="454245"/>
    <row r="454246"/>
    <row r="454247"/>
    <row r="454248"/>
    <row r="454249"/>
    <row r="454250"/>
    <row r="454251"/>
    <row r="454252"/>
    <row r="454253"/>
    <row r="454254"/>
    <row r="454255"/>
    <row r="454256"/>
    <row r="454257"/>
    <row r="454258"/>
    <row r="454259"/>
    <row r="454260"/>
    <row r="454261"/>
    <row r="454262"/>
    <row r="454263"/>
    <row r="454264"/>
    <row r="454265"/>
    <row r="454266"/>
    <row r="454267"/>
    <row r="454268"/>
    <row r="454269"/>
    <row r="454270"/>
    <row r="454271"/>
    <row r="454272"/>
    <row r="454273"/>
    <row r="454274"/>
    <row r="454275"/>
    <row r="454276"/>
    <row r="454277"/>
    <row r="454278"/>
    <row r="454279"/>
    <row r="454280"/>
    <row r="454281"/>
    <row r="454282"/>
    <row r="454283"/>
    <row r="454284"/>
    <row r="454285"/>
    <row r="454286"/>
    <row r="454287"/>
    <row r="454288"/>
    <row r="454289"/>
    <row r="454290"/>
    <row r="454291"/>
    <row r="454292"/>
    <row r="454293"/>
    <row r="454294"/>
    <row r="454295"/>
    <row r="454296"/>
    <row r="454297"/>
    <row r="454298"/>
    <row r="454299"/>
    <row r="454300"/>
    <row r="454301"/>
    <row r="454302"/>
    <row r="454303"/>
    <row r="454304"/>
    <row r="454305"/>
    <row r="454306"/>
    <row r="454307"/>
    <row r="454308"/>
    <row r="454309"/>
    <row r="454310"/>
    <row r="454311"/>
    <row r="454312"/>
    <row r="454313"/>
    <row r="454314"/>
    <row r="454315"/>
    <row r="454316"/>
    <row r="454317"/>
    <row r="454318"/>
    <row r="454319"/>
    <row r="454320"/>
    <row r="454321"/>
    <row r="454322"/>
    <row r="454323"/>
    <row r="454324"/>
    <row r="454325"/>
    <row r="454326"/>
    <row r="454327"/>
    <row r="454328"/>
    <row r="454329"/>
    <row r="454330"/>
    <row r="454331"/>
    <row r="454332"/>
    <row r="454333"/>
    <row r="454334"/>
    <row r="454335"/>
    <row r="454336"/>
    <row r="454337"/>
    <row r="454338"/>
    <row r="454339"/>
    <row r="454340"/>
    <row r="454341"/>
    <row r="454342"/>
    <row r="454343"/>
    <row r="454344"/>
    <row r="454345"/>
    <row r="454346"/>
    <row r="454347"/>
    <row r="454348"/>
    <row r="454349"/>
    <row r="454350"/>
    <row r="454351"/>
    <row r="454352"/>
    <row r="454353"/>
    <row r="454354"/>
    <row r="454355"/>
    <row r="454356"/>
    <row r="454357"/>
    <row r="454358"/>
    <row r="454359"/>
    <row r="454360"/>
    <row r="454361"/>
    <row r="454362"/>
    <row r="454363"/>
    <row r="454364"/>
    <row r="454365"/>
    <row r="454366"/>
    <row r="454367"/>
    <row r="454368"/>
    <row r="454369"/>
    <row r="454370"/>
    <row r="454371"/>
    <row r="454372"/>
    <row r="454373"/>
    <row r="454374"/>
    <row r="454375"/>
    <row r="454376"/>
    <row r="454377"/>
    <row r="454378"/>
    <row r="454379"/>
    <row r="454380"/>
    <row r="454381"/>
    <row r="454382"/>
    <row r="454383"/>
    <row r="454384"/>
    <row r="454385"/>
    <row r="454386"/>
    <row r="454387"/>
    <row r="454388"/>
    <row r="454389"/>
    <row r="454390"/>
    <row r="454391"/>
    <row r="454392"/>
    <row r="454393"/>
    <row r="454394"/>
    <row r="454395"/>
    <row r="454396"/>
    <row r="454397"/>
    <row r="454398"/>
    <row r="454399"/>
    <row r="454400"/>
    <row r="454401"/>
    <row r="454402"/>
    <row r="454403"/>
    <row r="454404"/>
    <row r="454405"/>
    <row r="454406"/>
    <row r="454407"/>
    <row r="454408"/>
    <row r="454409"/>
    <row r="454410"/>
    <row r="454411"/>
    <row r="454412"/>
    <row r="454413"/>
    <row r="454414"/>
    <row r="454415"/>
    <row r="454416"/>
    <row r="454417"/>
    <row r="454418"/>
    <row r="454419"/>
    <row r="454420"/>
    <row r="454421"/>
    <row r="454422"/>
    <row r="454423"/>
    <row r="454424"/>
    <row r="454425"/>
    <row r="454426"/>
    <row r="454427"/>
    <row r="454428"/>
    <row r="454429"/>
    <row r="454430"/>
    <row r="454431"/>
    <row r="454432"/>
    <row r="454433"/>
    <row r="454434"/>
    <row r="454435"/>
    <row r="454436"/>
    <row r="454437"/>
    <row r="454438"/>
    <row r="454439"/>
    <row r="454440"/>
    <row r="454441"/>
    <row r="454442"/>
    <row r="454443"/>
    <row r="454444"/>
    <row r="454445"/>
    <row r="454446"/>
    <row r="454447"/>
    <row r="454448"/>
    <row r="454449"/>
    <row r="454450"/>
    <row r="454451"/>
    <row r="454452"/>
    <row r="454453"/>
    <row r="454454"/>
    <row r="454455"/>
    <row r="454456"/>
    <row r="454457"/>
    <row r="454458"/>
    <row r="454459"/>
    <row r="454460"/>
    <row r="454461"/>
    <row r="454462"/>
    <row r="454463"/>
    <row r="454464"/>
    <row r="454465"/>
    <row r="454466"/>
    <row r="454467"/>
    <row r="454468"/>
    <row r="454469"/>
    <row r="454470"/>
    <row r="454471"/>
    <row r="454472"/>
    <row r="454473"/>
    <row r="454474"/>
    <row r="454475"/>
    <row r="454476"/>
    <row r="454477"/>
    <row r="454478"/>
    <row r="454479"/>
    <row r="454480"/>
    <row r="454481"/>
    <row r="454482"/>
    <row r="454483"/>
    <row r="454484"/>
    <row r="454485"/>
    <row r="454486"/>
    <row r="454487"/>
    <row r="454488"/>
    <row r="454489"/>
    <row r="454490"/>
    <row r="454491"/>
    <row r="454492"/>
    <row r="454493"/>
    <row r="454494"/>
    <row r="454495"/>
    <row r="454496"/>
    <row r="454497"/>
    <row r="454498"/>
    <row r="454499"/>
    <row r="454500"/>
    <row r="454501"/>
    <row r="454502"/>
    <row r="454503"/>
    <row r="454504"/>
    <row r="454505"/>
    <row r="454506"/>
    <row r="454507"/>
    <row r="454508"/>
    <row r="454509"/>
    <row r="454510"/>
    <row r="454511"/>
    <row r="454512"/>
    <row r="454513"/>
    <row r="454514"/>
    <row r="454515"/>
    <row r="454516"/>
    <row r="454517"/>
    <row r="454518"/>
    <row r="454519"/>
    <row r="454520"/>
    <row r="454521"/>
    <row r="454522"/>
    <row r="454523"/>
    <row r="454524"/>
    <row r="454525"/>
    <row r="454526"/>
    <row r="454527"/>
    <row r="454528"/>
    <row r="454529"/>
    <row r="454530"/>
    <row r="454531"/>
    <row r="454532"/>
    <row r="454533"/>
    <row r="454534"/>
    <row r="454535"/>
    <row r="454536"/>
    <row r="454537"/>
    <row r="454538"/>
    <row r="454539"/>
    <row r="454540"/>
    <row r="454541"/>
    <row r="454542"/>
    <row r="454543"/>
    <row r="454544"/>
    <row r="454545"/>
    <row r="454546"/>
    <row r="454547"/>
    <row r="454548"/>
    <row r="454549"/>
    <row r="454550"/>
    <row r="454551"/>
    <row r="454552"/>
    <row r="454553"/>
    <row r="454554"/>
    <row r="454555"/>
    <row r="454556"/>
    <row r="454557"/>
    <row r="454558"/>
    <row r="454559"/>
    <row r="454560"/>
    <row r="454561"/>
    <row r="454562"/>
    <row r="454563"/>
    <row r="454564"/>
    <row r="454565"/>
    <row r="454566"/>
    <row r="454567"/>
    <row r="454568"/>
    <row r="454569"/>
    <row r="454570"/>
    <row r="454571"/>
    <row r="454572"/>
    <row r="454573"/>
    <row r="454574"/>
    <row r="454575"/>
    <row r="454576"/>
    <row r="454577"/>
    <row r="454578"/>
    <row r="454579"/>
    <row r="454580"/>
    <row r="454581"/>
    <row r="454582"/>
    <row r="454583"/>
    <row r="454584"/>
    <row r="454585"/>
    <row r="454586"/>
    <row r="454587"/>
    <row r="454588"/>
    <row r="454589"/>
    <row r="454590"/>
    <row r="454591"/>
    <row r="454592"/>
    <row r="454593"/>
    <row r="454594"/>
    <row r="454595"/>
    <row r="454596"/>
    <row r="454597"/>
    <row r="454598"/>
    <row r="454599"/>
    <row r="454600"/>
    <row r="454601"/>
    <row r="454602"/>
    <row r="454603"/>
    <row r="454604"/>
    <row r="454605"/>
    <row r="454606"/>
    <row r="454607"/>
    <row r="454608"/>
    <row r="454609"/>
    <row r="454610"/>
    <row r="454611"/>
    <row r="454612"/>
    <row r="454613"/>
    <row r="454614"/>
    <row r="454615"/>
    <row r="454616"/>
    <row r="454617"/>
    <row r="454618"/>
    <row r="454619"/>
    <row r="454620"/>
    <row r="454621"/>
    <row r="454622"/>
    <row r="454623"/>
    <row r="454624"/>
    <row r="454625"/>
    <row r="454626"/>
    <row r="454627"/>
    <row r="454628"/>
    <row r="454629"/>
    <row r="454630"/>
    <row r="454631"/>
    <row r="454632"/>
    <row r="454633"/>
    <row r="454634"/>
    <row r="454635"/>
    <row r="454636"/>
    <row r="454637"/>
    <row r="454638"/>
    <row r="454639"/>
    <row r="454640"/>
    <row r="454641"/>
    <row r="454642"/>
    <row r="454643"/>
    <row r="454644"/>
    <row r="454645"/>
    <row r="454646"/>
    <row r="454647"/>
    <row r="454648"/>
    <row r="454649"/>
    <row r="454650"/>
    <row r="454651"/>
    <row r="454652"/>
    <row r="454653"/>
    <row r="454654"/>
    <row r="454655"/>
    <row r="454656"/>
    <row r="454657"/>
    <row r="454658"/>
    <row r="454659"/>
    <row r="454660"/>
    <row r="454661"/>
    <row r="454662"/>
    <row r="454663"/>
    <row r="454664"/>
    <row r="454665"/>
    <row r="454666"/>
    <row r="454667"/>
    <row r="454668"/>
    <row r="454669"/>
    <row r="454670"/>
    <row r="454671"/>
    <row r="454672"/>
    <row r="454673"/>
    <row r="454674"/>
    <row r="454675"/>
    <row r="454676"/>
    <row r="454677"/>
    <row r="454678"/>
    <row r="454679"/>
    <row r="454680"/>
    <row r="454681"/>
    <row r="454682"/>
    <row r="454683"/>
    <row r="454684"/>
    <row r="454685"/>
    <row r="454686"/>
    <row r="454687"/>
    <row r="454688"/>
    <row r="454689"/>
    <row r="454690"/>
    <row r="454691"/>
    <row r="454692"/>
    <row r="454693"/>
    <row r="454694"/>
    <row r="454695"/>
    <row r="454696"/>
    <row r="454697"/>
    <row r="454698"/>
    <row r="454699"/>
    <row r="454700"/>
    <row r="454701"/>
    <row r="454702"/>
    <row r="454703"/>
    <row r="454704"/>
    <row r="454705"/>
    <row r="454706"/>
    <row r="454707"/>
    <row r="454708"/>
    <row r="454709"/>
    <row r="454710"/>
    <row r="454711"/>
    <row r="454712"/>
    <row r="454713"/>
    <row r="454714"/>
    <row r="454715"/>
    <row r="454716"/>
    <row r="454717"/>
    <row r="454718"/>
    <row r="454719"/>
    <row r="454720"/>
    <row r="454721"/>
    <row r="454722"/>
    <row r="454723"/>
    <row r="454724"/>
    <row r="454725"/>
    <row r="454726"/>
    <row r="454727"/>
    <row r="454728"/>
    <row r="454729"/>
    <row r="454730"/>
    <row r="454731"/>
    <row r="454732"/>
    <row r="454733"/>
    <row r="454734"/>
    <row r="454735"/>
    <row r="454736"/>
    <row r="454737"/>
    <row r="454738"/>
    <row r="454739"/>
    <row r="454740"/>
    <row r="454741"/>
    <row r="454742"/>
    <row r="454743"/>
    <row r="454744"/>
    <row r="454745"/>
    <row r="454746"/>
    <row r="454747"/>
    <row r="454748"/>
    <row r="454749"/>
    <row r="454750"/>
    <row r="454751"/>
    <row r="454752"/>
    <row r="454753"/>
    <row r="454754"/>
    <row r="454755"/>
    <row r="454756"/>
    <row r="454757"/>
    <row r="454758"/>
    <row r="454759"/>
    <row r="454760"/>
    <row r="454761"/>
    <row r="454762"/>
    <row r="454763"/>
    <row r="454764"/>
    <row r="454765"/>
    <row r="454766"/>
    <row r="454767"/>
    <row r="454768"/>
    <row r="454769"/>
    <row r="454770"/>
    <row r="454771"/>
    <row r="454772"/>
    <row r="454773"/>
    <row r="454774"/>
    <row r="454775"/>
    <row r="454776"/>
    <row r="454777"/>
    <row r="454778"/>
    <row r="454779"/>
    <row r="454780"/>
    <row r="454781"/>
    <row r="454782"/>
    <row r="454783"/>
    <row r="454784"/>
    <row r="454785"/>
    <row r="454786"/>
    <row r="454787"/>
    <row r="454788"/>
    <row r="454789"/>
    <row r="454790"/>
    <row r="454791"/>
    <row r="454792"/>
    <row r="454793"/>
    <row r="454794"/>
    <row r="454795"/>
    <row r="454796"/>
    <row r="454797"/>
    <row r="454798"/>
    <row r="454799"/>
    <row r="454800"/>
    <row r="454801"/>
    <row r="454802"/>
    <row r="454803"/>
    <row r="454804"/>
    <row r="454805"/>
    <row r="454806"/>
    <row r="454807"/>
    <row r="454808"/>
    <row r="454809"/>
    <row r="454810"/>
    <row r="454811"/>
    <row r="454812"/>
    <row r="454813"/>
    <row r="454814"/>
    <row r="454815"/>
    <row r="454816"/>
    <row r="454817"/>
    <row r="454818"/>
    <row r="454819"/>
    <row r="454820"/>
    <row r="454821"/>
    <row r="454822"/>
    <row r="454823"/>
    <row r="454824"/>
    <row r="454825"/>
    <row r="454826"/>
    <row r="454827"/>
    <row r="454828"/>
    <row r="454829"/>
    <row r="454830"/>
    <row r="454831"/>
    <row r="454832"/>
    <row r="454833"/>
    <row r="454834"/>
    <row r="454835"/>
    <row r="454836"/>
    <row r="454837"/>
    <row r="454838"/>
    <row r="454839"/>
    <row r="454840"/>
    <row r="454841"/>
    <row r="454842"/>
    <row r="454843"/>
    <row r="454844"/>
    <row r="454845"/>
    <row r="454846"/>
    <row r="454847"/>
    <row r="454848"/>
    <row r="454849"/>
    <row r="454850"/>
    <row r="454851"/>
    <row r="454852"/>
    <row r="454853"/>
    <row r="454854"/>
    <row r="454855"/>
    <row r="454856"/>
    <row r="454857"/>
    <row r="454858"/>
    <row r="454859"/>
    <row r="454860"/>
    <row r="454861"/>
    <row r="454862"/>
    <row r="454863"/>
    <row r="454864"/>
    <row r="454865"/>
    <row r="454866"/>
    <row r="454867"/>
    <row r="454868"/>
    <row r="454869"/>
    <row r="454870"/>
    <row r="454871"/>
    <row r="454872"/>
    <row r="454873"/>
    <row r="454874"/>
    <row r="454875"/>
    <row r="454876"/>
    <row r="454877"/>
    <row r="454878"/>
    <row r="454879"/>
    <row r="454880"/>
    <row r="454881"/>
    <row r="454882"/>
    <row r="454883"/>
    <row r="454884"/>
    <row r="454885"/>
    <row r="454886"/>
    <row r="454887"/>
    <row r="454888"/>
    <row r="454889"/>
    <row r="454890"/>
    <row r="454891"/>
    <row r="454892"/>
    <row r="454893"/>
    <row r="454894"/>
    <row r="454895"/>
    <row r="454896"/>
    <row r="454897"/>
    <row r="454898"/>
    <row r="454899"/>
    <row r="454900"/>
    <row r="454901"/>
    <row r="454902"/>
    <row r="454903"/>
    <row r="454904"/>
    <row r="454905"/>
    <row r="454906"/>
    <row r="454907"/>
    <row r="454908"/>
    <row r="454909"/>
    <row r="454910"/>
    <row r="454911"/>
    <row r="454912"/>
    <row r="454913"/>
    <row r="454914"/>
    <row r="454915"/>
    <row r="454916"/>
    <row r="454917"/>
    <row r="454918"/>
    <row r="454919"/>
    <row r="454920"/>
    <row r="454921"/>
    <row r="454922"/>
    <row r="454923"/>
    <row r="454924"/>
    <row r="454925"/>
    <row r="454926"/>
    <row r="454927"/>
    <row r="454928"/>
    <row r="454929"/>
    <row r="454930"/>
    <row r="454931"/>
    <row r="454932"/>
    <row r="454933"/>
    <row r="454934"/>
    <row r="454935"/>
    <row r="454936"/>
    <row r="454937"/>
    <row r="454938"/>
    <row r="454939"/>
    <row r="454940"/>
    <row r="454941"/>
    <row r="454942"/>
    <row r="454943"/>
    <row r="454944"/>
    <row r="454945"/>
    <row r="454946"/>
    <row r="454947"/>
    <row r="454948"/>
    <row r="454949"/>
    <row r="454950"/>
    <row r="454951"/>
    <row r="454952"/>
    <row r="454953"/>
    <row r="454954"/>
    <row r="454955"/>
    <row r="454956"/>
    <row r="454957"/>
    <row r="454958"/>
    <row r="454959"/>
    <row r="454960"/>
    <row r="454961"/>
    <row r="454962"/>
    <row r="454963"/>
    <row r="454964"/>
    <row r="454965"/>
    <row r="454966"/>
    <row r="454967"/>
    <row r="454968"/>
    <row r="454969"/>
    <row r="454970"/>
    <row r="454971"/>
    <row r="454972"/>
    <row r="454973"/>
    <row r="454974"/>
    <row r="454975"/>
    <row r="454976"/>
    <row r="454977"/>
    <row r="454978"/>
    <row r="454979"/>
    <row r="454980"/>
    <row r="454981"/>
    <row r="454982"/>
    <row r="454983"/>
    <row r="454984"/>
    <row r="454985"/>
    <row r="454986"/>
    <row r="454987"/>
    <row r="454988"/>
    <row r="454989"/>
    <row r="454990"/>
    <row r="454991"/>
    <row r="454992"/>
    <row r="454993"/>
    <row r="454994"/>
    <row r="454995"/>
    <row r="454996"/>
    <row r="454997"/>
    <row r="454998"/>
    <row r="454999"/>
    <row r="455000"/>
    <row r="455001"/>
    <row r="455002"/>
    <row r="455003"/>
    <row r="455004"/>
    <row r="455005"/>
    <row r="455006"/>
    <row r="455007"/>
    <row r="455008"/>
    <row r="455009"/>
    <row r="455010"/>
    <row r="455011"/>
    <row r="455012"/>
    <row r="455013"/>
    <row r="455014"/>
    <row r="455015"/>
    <row r="455016"/>
    <row r="455017"/>
    <row r="455018"/>
    <row r="455019"/>
    <row r="455020"/>
    <row r="455021"/>
    <row r="455022"/>
    <row r="455023"/>
    <row r="455024"/>
    <row r="455025"/>
    <row r="455026"/>
    <row r="455027"/>
    <row r="455028"/>
    <row r="455029"/>
    <row r="455030"/>
    <row r="455031"/>
    <row r="455032"/>
    <row r="455033"/>
    <row r="455034"/>
    <row r="455035"/>
    <row r="455036"/>
    <row r="455037"/>
    <row r="455038"/>
    <row r="455039"/>
    <row r="455040"/>
    <row r="455041"/>
    <row r="455042"/>
    <row r="455043"/>
    <row r="455044"/>
    <row r="455045"/>
    <row r="455046"/>
    <row r="455047"/>
    <row r="455048"/>
    <row r="455049"/>
    <row r="455050"/>
    <row r="455051"/>
    <row r="455052"/>
    <row r="455053"/>
    <row r="455054"/>
    <row r="455055"/>
    <row r="455056"/>
    <row r="455057"/>
    <row r="455058"/>
    <row r="455059"/>
    <row r="455060"/>
    <row r="455061"/>
    <row r="455062"/>
    <row r="455063"/>
    <row r="455064"/>
    <row r="455065"/>
    <row r="455066"/>
    <row r="455067"/>
    <row r="455068"/>
    <row r="455069"/>
    <row r="455070"/>
    <row r="455071"/>
    <row r="455072"/>
    <row r="455073"/>
    <row r="455074"/>
    <row r="455075"/>
    <row r="455076"/>
    <row r="455077"/>
    <row r="455078"/>
    <row r="455079"/>
    <row r="455080"/>
    <row r="455081"/>
    <row r="455082"/>
    <row r="455083"/>
    <row r="455084"/>
    <row r="455085"/>
    <row r="455086"/>
    <row r="455087"/>
    <row r="455088"/>
    <row r="455089"/>
    <row r="455090"/>
    <row r="455091"/>
    <row r="455092"/>
    <row r="455093"/>
    <row r="455094"/>
    <row r="455095"/>
    <row r="455096"/>
    <row r="455097"/>
    <row r="455098"/>
    <row r="455099"/>
    <row r="455100"/>
    <row r="455101"/>
    <row r="455102"/>
    <row r="455103"/>
    <row r="455104"/>
    <row r="455105"/>
    <row r="455106"/>
    <row r="455107"/>
    <row r="455108"/>
    <row r="455109"/>
    <row r="455110"/>
    <row r="455111"/>
    <row r="455112"/>
    <row r="455113"/>
    <row r="455114"/>
    <row r="455115"/>
    <row r="455116"/>
    <row r="455117"/>
    <row r="455118"/>
    <row r="455119"/>
    <row r="455120"/>
    <row r="455121"/>
    <row r="455122"/>
    <row r="455123"/>
    <row r="455124"/>
    <row r="455125"/>
    <row r="455126"/>
    <row r="455127"/>
    <row r="455128"/>
    <row r="455129"/>
    <row r="455130"/>
    <row r="455131"/>
    <row r="455132"/>
    <row r="455133"/>
    <row r="455134"/>
    <row r="455135"/>
    <row r="455136"/>
    <row r="455137"/>
    <row r="455138"/>
    <row r="455139"/>
    <row r="455140"/>
    <row r="455141"/>
    <row r="455142"/>
    <row r="455143"/>
    <row r="455144"/>
    <row r="455145"/>
    <row r="455146"/>
    <row r="455147"/>
    <row r="455148"/>
    <row r="455149"/>
    <row r="455150"/>
    <row r="455151"/>
    <row r="455152"/>
    <row r="455153"/>
    <row r="455154"/>
    <row r="455155"/>
    <row r="455156"/>
    <row r="455157"/>
    <row r="455158"/>
    <row r="455159"/>
    <row r="455160"/>
    <row r="455161"/>
    <row r="455162"/>
    <row r="455163"/>
    <row r="455164"/>
    <row r="455165"/>
    <row r="455166"/>
    <row r="455167"/>
    <row r="455168"/>
    <row r="455169"/>
    <row r="455170"/>
    <row r="455171"/>
    <row r="455172"/>
    <row r="455173"/>
    <row r="455174"/>
    <row r="455175"/>
    <row r="455176"/>
    <row r="455177"/>
    <row r="455178"/>
    <row r="455179"/>
    <row r="455180"/>
    <row r="455181"/>
    <row r="455182"/>
    <row r="455183"/>
    <row r="455184"/>
    <row r="455185"/>
    <row r="455186"/>
    <row r="455187"/>
    <row r="455188"/>
    <row r="455189"/>
    <row r="455190"/>
    <row r="455191"/>
    <row r="455192"/>
    <row r="455193"/>
    <row r="455194"/>
    <row r="455195"/>
    <row r="455196"/>
    <row r="455197"/>
    <row r="455198"/>
    <row r="455199"/>
    <row r="455200"/>
    <row r="455201"/>
    <row r="455202"/>
    <row r="455203"/>
    <row r="455204"/>
    <row r="455205"/>
    <row r="455206"/>
    <row r="455207"/>
    <row r="455208"/>
    <row r="455209"/>
    <row r="455210"/>
    <row r="455211"/>
    <row r="455212"/>
    <row r="455213"/>
    <row r="455214"/>
    <row r="455215"/>
    <row r="455216"/>
    <row r="455217"/>
    <row r="455218"/>
    <row r="455219"/>
    <row r="455220"/>
    <row r="455221"/>
    <row r="455222"/>
    <row r="455223"/>
    <row r="455224"/>
    <row r="455225"/>
    <row r="455226"/>
    <row r="455227"/>
    <row r="455228"/>
    <row r="455229"/>
    <row r="455230"/>
    <row r="455231"/>
    <row r="455232"/>
    <row r="455233"/>
    <row r="455234"/>
    <row r="455235"/>
    <row r="455236"/>
    <row r="455237"/>
    <row r="455238"/>
    <row r="455239"/>
    <row r="455240"/>
    <row r="455241"/>
    <row r="455242"/>
    <row r="455243"/>
    <row r="455244"/>
    <row r="455245"/>
    <row r="455246"/>
    <row r="455247"/>
    <row r="455248"/>
    <row r="455249"/>
    <row r="455250"/>
    <row r="455251"/>
    <row r="455252"/>
    <row r="455253"/>
    <row r="455254"/>
    <row r="455255"/>
    <row r="455256"/>
    <row r="455257"/>
    <row r="455258"/>
    <row r="455259"/>
    <row r="455260"/>
    <row r="455261"/>
    <row r="455262"/>
    <row r="455263"/>
    <row r="455264"/>
    <row r="455265"/>
    <row r="455266"/>
    <row r="455267"/>
    <row r="455268"/>
    <row r="455269"/>
    <row r="455270"/>
    <row r="455271"/>
    <row r="455272"/>
    <row r="455273"/>
    <row r="455274"/>
    <row r="455275"/>
    <row r="455276"/>
    <row r="455277"/>
    <row r="455278"/>
    <row r="455279"/>
    <row r="455280"/>
    <row r="455281"/>
    <row r="455282"/>
    <row r="455283"/>
    <row r="455284"/>
    <row r="455285"/>
    <row r="455286"/>
    <row r="455287"/>
    <row r="455288"/>
    <row r="455289"/>
    <row r="455290"/>
    <row r="455291"/>
    <row r="455292"/>
    <row r="455293"/>
    <row r="455294"/>
    <row r="455295"/>
    <row r="455296"/>
    <row r="455297"/>
    <row r="455298"/>
    <row r="455299"/>
    <row r="455300"/>
    <row r="455301"/>
    <row r="455302"/>
    <row r="455303"/>
    <row r="455304"/>
    <row r="455305"/>
    <row r="455306"/>
    <row r="455307"/>
    <row r="455308"/>
    <row r="455309"/>
    <row r="455310"/>
    <row r="455311"/>
    <row r="455312"/>
    <row r="455313"/>
    <row r="455314"/>
    <row r="455315"/>
    <row r="455316"/>
    <row r="455317"/>
    <row r="455318"/>
    <row r="455319"/>
    <row r="455320"/>
    <row r="455321"/>
    <row r="455322"/>
    <row r="455323"/>
    <row r="455324"/>
    <row r="455325"/>
    <row r="455326"/>
    <row r="455327"/>
    <row r="455328"/>
    <row r="455329"/>
    <row r="455330"/>
    <row r="455331"/>
    <row r="455332"/>
    <row r="455333"/>
    <row r="455334"/>
    <row r="455335"/>
    <row r="455336"/>
    <row r="455337"/>
    <row r="455338"/>
    <row r="455339"/>
    <row r="455340"/>
    <row r="455341"/>
    <row r="455342"/>
    <row r="455343"/>
    <row r="455344"/>
    <row r="455345"/>
    <row r="455346"/>
    <row r="455347"/>
    <row r="455348"/>
    <row r="455349"/>
    <row r="455350"/>
    <row r="455351"/>
    <row r="455352"/>
    <row r="455353"/>
    <row r="455354"/>
    <row r="455355"/>
    <row r="455356"/>
    <row r="455357"/>
    <row r="455358"/>
    <row r="455359"/>
    <row r="455360"/>
    <row r="455361"/>
    <row r="455362"/>
    <row r="455363"/>
    <row r="455364"/>
    <row r="455365"/>
    <row r="455366"/>
    <row r="455367"/>
    <row r="455368"/>
    <row r="455369"/>
    <row r="455370"/>
    <row r="455371"/>
    <row r="455372"/>
    <row r="455373"/>
    <row r="455374"/>
    <row r="455375"/>
    <row r="455376"/>
    <row r="455377"/>
    <row r="455378"/>
    <row r="455379"/>
    <row r="455380"/>
    <row r="455381"/>
    <row r="455382"/>
    <row r="455383"/>
    <row r="455384"/>
    <row r="455385"/>
    <row r="455386"/>
    <row r="455387"/>
    <row r="455388"/>
    <row r="455389"/>
    <row r="455390"/>
    <row r="455391"/>
    <row r="455392"/>
    <row r="455393"/>
    <row r="455394"/>
    <row r="455395"/>
    <row r="455396"/>
    <row r="455397"/>
    <row r="455398"/>
    <row r="455399"/>
    <row r="455400"/>
    <row r="455401"/>
    <row r="455402"/>
    <row r="455403"/>
    <row r="455404"/>
    <row r="455405"/>
    <row r="455406"/>
    <row r="455407"/>
    <row r="455408"/>
    <row r="455409"/>
    <row r="455410"/>
    <row r="455411"/>
    <row r="455412"/>
    <row r="455413"/>
    <row r="455414"/>
    <row r="455415"/>
    <row r="455416"/>
    <row r="455417"/>
    <row r="455418"/>
    <row r="455419"/>
    <row r="455420"/>
    <row r="455421"/>
    <row r="455422"/>
    <row r="455423"/>
    <row r="455424"/>
    <row r="455425"/>
    <row r="455426"/>
    <row r="455427"/>
    <row r="455428"/>
    <row r="455429"/>
    <row r="455430"/>
    <row r="455431"/>
    <row r="455432"/>
    <row r="455433"/>
    <row r="455434"/>
    <row r="455435"/>
    <row r="455436"/>
    <row r="455437"/>
    <row r="455438"/>
    <row r="455439"/>
    <row r="455440"/>
    <row r="455441"/>
    <row r="455442"/>
    <row r="455443"/>
    <row r="455444"/>
    <row r="455445"/>
    <row r="455446"/>
    <row r="455447"/>
    <row r="455448"/>
    <row r="455449"/>
    <row r="455450"/>
    <row r="455451"/>
    <row r="455452"/>
    <row r="455453"/>
    <row r="455454"/>
    <row r="455455"/>
    <row r="455456"/>
    <row r="455457"/>
    <row r="455458"/>
    <row r="455459"/>
    <row r="455460"/>
    <row r="455461"/>
    <row r="455462"/>
    <row r="455463"/>
    <row r="455464"/>
    <row r="455465"/>
    <row r="455466"/>
    <row r="455467"/>
    <row r="455468"/>
    <row r="455469"/>
    <row r="455470"/>
    <row r="455471"/>
    <row r="455472"/>
    <row r="455473"/>
    <row r="455474"/>
    <row r="455475"/>
    <row r="455476"/>
    <row r="455477"/>
    <row r="455478"/>
    <row r="455479"/>
    <row r="455480"/>
    <row r="455481"/>
    <row r="455482"/>
    <row r="455483"/>
    <row r="455484"/>
    <row r="455485"/>
    <row r="455486"/>
    <row r="455487"/>
    <row r="455488"/>
    <row r="455489"/>
    <row r="455490"/>
    <row r="455491"/>
    <row r="455492"/>
    <row r="455493"/>
    <row r="455494"/>
    <row r="455495"/>
    <row r="455496"/>
    <row r="455497"/>
    <row r="455498"/>
    <row r="455499"/>
    <row r="455500"/>
    <row r="455501"/>
    <row r="455502"/>
    <row r="455503"/>
    <row r="455504"/>
    <row r="455505"/>
    <row r="455506"/>
    <row r="455507"/>
    <row r="455508"/>
    <row r="455509"/>
    <row r="455510"/>
    <row r="455511"/>
    <row r="455512"/>
    <row r="455513"/>
    <row r="455514"/>
    <row r="455515"/>
    <row r="455516"/>
    <row r="455517"/>
    <row r="455518"/>
    <row r="455519"/>
    <row r="455520"/>
    <row r="455521"/>
    <row r="455522"/>
    <row r="455523"/>
    <row r="455524"/>
    <row r="455525"/>
    <row r="455526"/>
    <row r="455527"/>
    <row r="455528"/>
    <row r="455529"/>
    <row r="455530"/>
    <row r="455531"/>
    <row r="455532"/>
    <row r="455533"/>
    <row r="455534"/>
    <row r="455535"/>
    <row r="455536"/>
    <row r="455537"/>
    <row r="455538"/>
    <row r="455539"/>
    <row r="455540"/>
    <row r="455541"/>
    <row r="455542"/>
    <row r="455543"/>
    <row r="455544"/>
    <row r="455545"/>
    <row r="455546"/>
    <row r="455547"/>
    <row r="455548"/>
    <row r="455549"/>
    <row r="455550"/>
    <row r="455551"/>
    <row r="455552"/>
    <row r="455553"/>
    <row r="455554"/>
    <row r="455555"/>
    <row r="455556"/>
    <row r="455557"/>
    <row r="455558"/>
    <row r="455559"/>
    <row r="455560"/>
    <row r="455561"/>
    <row r="455562"/>
    <row r="455563"/>
    <row r="455564"/>
    <row r="455565"/>
    <row r="455566"/>
    <row r="455567"/>
    <row r="455568"/>
    <row r="455569"/>
    <row r="455570"/>
    <row r="455571"/>
    <row r="455572"/>
    <row r="455573"/>
    <row r="455574"/>
    <row r="455575"/>
    <row r="455576"/>
    <row r="455577"/>
    <row r="455578"/>
    <row r="455579"/>
    <row r="455580"/>
    <row r="455581"/>
    <row r="455582"/>
    <row r="455583"/>
    <row r="455584"/>
    <row r="455585"/>
    <row r="455586"/>
    <row r="455587"/>
    <row r="455588"/>
    <row r="455589"/>
    <row r="455590"/>
    <row r="455591"/>
    <row r="455592"/>
    <row r="455593"/>
    <row r="455594"/>
    <row r="455595"/>
    <row r="455596"/>
    <row r="455597"/>
    <row r="455598"/>
    <row r="455599"/>
    <row r="455600"/>
    <row r="455601"/>
    <row r="455602"/>
    <row r="455603"/>
    <row r="455604"/>
    <row r="455605"/>
    <row r="455606"/>
    <row r="455607"/>
    <row r="455608"/>
    <row r="455609"/>
    <row r="455610"/>
    <row r="455611"/>
    <row r="455612"/>
    <row r="455613"/>
    <row r="455614"/>
    <row r="455615"/>
    <row r="455616"/>
    <row r="455617"/>
    <row r="455618"/>
    <row r="455619"/>
    <row r="455620"/>
    <row r="455621"/>
    <row r="455622"/>
    <row r="455623"/>
    <row r="455624"/>
    <row r="455625"/>
    <row r="455626"/>
    <row r="455627"/>
    <row r="455628"/>
    <row r="455629"/>
    <row r="455630"/>
    <row r="455631"/>
    <row r="455632"/>
    <row r="455633"/>
    <row r="455634"/>
    <row r="455635"/>
    <row r="455636"/>
    <row r="455637"/>
    <row r="455638"/>
    <row r="455639"/>
    <row r="455640"/>
    <row r="455641"/>
    <row r="455642"/>
    <row r="455643"/>
    <row r="455644"/>
    <row r="455645"/>
    <row r="455646"/>
    <row r="455647"/>
    <row r="455648"/>
    <row r="455649"/>
    <row r="455650"/>
    <row r="455651"/>
    <row r="455652"/>
    <row r="455653"/>
    <row r="455654"/>
    <row r="455655"/>
    <row r="455656"/>
    <row r="455657"/>
    <row r="455658"/>
    <row r="455659"/>
    <row r="455660"/>
    <row r="455661"/>
    <row r="455662"/>
    <row r="455663"/>
    <row r="455664"/>
    <row r="455665"/>
    <row r="455666"/>
    <row r="455667"/>
    <row r="455668"/>
    <row r="455669"/>
    <row r="455670"/>
    <row r="455671"/>
    <row r="455672"/>
    <row r="455673"/>
    <row r="455674"/>
    <row r="455675"/>
    <row r="455676"/>
    <row r="455677"/>
    <row r="455678"/>
    <row r="455679"/>
    <row r="455680"/>
    <row r="455681"/>
    <row r="455682"/>
    <row r="455683"/>
    <row r="455684"/>
    <row r="455685"/>
    <row r="455686"/>
    <row r="455687"/>
    <row r="455688"/>
    <row r="455689"/>
    <row r="455690"/>
    <row r="455691"/>
    <row r="455692"/>
    <row r="455693"/>
    <row r="455694"/>
    <row r="455695"/>
    <row r="455696"/>
    <row r="455697"/>
    <row r="455698"/>
    <row r="455699"/>
    <row r="455700"/>
    <row r="455701"/>
    <row r="455702"/>
    <row r="455703"/>
    <row r="455704"/>
    <row r="455705"/>
    <row r="455706"/>
    <row r="455707"/>
    <row r="455708"/>
    <row r="455709"/>
    <row r="455710"/>
    <row r="455711"/>
    <row r="455712"/>
    <row r="455713"/>
    <row r="455714"/>
    <row r="455715"/>
    <row r="455716"/>
    <row r="455717"/>
    <row r="455718"/>
    <row r="455719"/>
    <row r="455720"/>
    <row r="455721"/>
    <row r="455722"/>
    <row r="455723"/>
    <row r="455724"/>
    <row r="455725"/>
    <row r="455726"/>
    <row r="455727"/>
    <row r="455728"/>
    <row r="455729"/>
    <row r="455730"/>
    <row r="455731"/>
    <row r="455732"/>
    <row r="455733"/>
    <row r="455734"/>
    <row r="455735"/>
    <row r="455736"/>
    <row r="455737"/>
    <row r="455738"/>
    <row r="455739"/>
    <row r="455740"/>
    <row r="455741"/>
    <row r="455742"/>
    <row r="455743"/>
    <row r="455744"/>
    <row r="455745"/>
    <row r="455746"/>
    <row r="455747"/>
    <row r="455748"/>
    <row r="455749"/>
    <row r="455750"/>
    <row r="455751"/>
    <row r="455752"/>
    <row r="455753"/>
    <row r="455754"/>
    <row r="455755"/>
    <row r="455756"/>
    <row r="455757"/>
    <row r="455758"/>
    <row r="455759"/>
    <row r="455760"/>
    <row r="455761"/>
    <row r="455762"/>
    <row r="455763"/>
    <row r="455764"/>
    <row r="455765"/>
    <row r="455766"/>
    <row r="455767"/>
    <row r="455768"/>
    <row r="455769"/>
    <row r="455770"/>
    <row r="455771"/>
    <row r="455772"/>
    <row r="455773"/>
    <row r="455774"/>
    <row r="455775"/>
    <row r="455776"/>
    <row r="455777"/>
    <row r="455778"/>
    <row r="455779"/>
    <row r="455780"/>
    <row r="455781"/>
    <row r="455782"/>
    <row r="455783"/>
    <row r="455784"/>
    <row r="455785"/>
    <row r="455786"/>
    <row r="455787"/>
    <row r="455788"/>
    <row r="455789"/>
    <row r="455790"/>
    <row r="455791"/>
    <row r="455792"/>
    <row r="455793"/>
    <row r="455794"/>
    <row r="455795"/>
    <row r="455796"/>
    <row r="455797"/>
    <row r="455798"/>
    <row r="455799"/>
    <row r="455800"/>
    <row r="455801"/>
    <row r="455802"/>
    <row r="455803"/>
    <row r="455804"/>
    <row r="455805"/>
    <row r="455806"/>
    <row r="455807"/>
    <row r="455808"/>
    <row r="455809"/>
    <row r="455810"/>
    <row r="455811"/>
    <row r="455812"/>
    <row r="455813"/>
    <row r="455814"/>
    <row r="455815"/>
    <row r="455816"/>
    <row r="455817"/>
    <row r="455818"/>
    <row r="455819"/>
    <row r="455820"/>
    <row r="455821"/>
    <row r="455822"/>
    <row r="455823"/>
    <row r="455824"/>
    <row r="455825"/>
    <row r="455826"/>
    <row r="455827"/>
    <row r="455828"/>
    <row r="455829"/>
    <row r="455830"/>
    <row r="455831"/>
    <row r="455832"/>
    <row r="455833"/>
    <row r="455834"/>
    <row r="455835"/>
    <row r="455836"/>
    <row r="455837"/>
    <row r="455838"/>
    <row r="455839"/>
    <row r="455840"/>
    <row r="455841"/>
    <row r="455842"/>
    <row r="455843"/>
    <row r="455844"/>
    <row r="455845"/>
    <row r="455846"/>
    <row r="455847"/>
    <row r="455848"/>
    <row r="455849"/>
    <row r="455850"/>
    <row r="455851"/>
    <row r="455852"/>
    <row r="455853"/>
    <row r="455854"/>
    <row r="455855"/>
    <row r="455856"/>
    <row r="455857"/>
    <row r="455858"/>
    <row r="455859"/>
    <row r="455860"/>
    <row r="455861"/>
    <row r="455862"/>
    <row r="455863"/>
    <row r="455864"/>
    <row r="455865"/>
    <row r="455866"/>
    <row r="455867"/>
    <row r="455868"/>
    <row r="455869"/>
    <row r="455870"/>
    <row r="455871"/>
    <row r="455872"/>
    <row r="455873"/>
    <row r="455874"/>
    <row r="455875"/>
    <row r="455876"/>
    <row r="455877"/>
    <row r="455878"/>
    <row r="455879"/>
    <row r="455880"/>
    <row r="455881"/>
    <row r="455882"/>
    <row r="455883"/>
    <row r="455884"/>
    <row r="455885"/>
    <row r="455886"/>
    <row r="455887"/>
    <row r="455888"/>
    <row r="455889"/>
    <row r="455890"/>
    <row r="455891"/>
    <row r="455892"/>
    <row r="455893"/>
    <row r="455894"/>
    <row r="455895"/>
    <row r="455896"/>
    <row r="455897"/>
    <row r="455898"/>
    <row r="455899"/>
    <row r="455900"/>
    <row r="455901"/>
    <row r="455902"/>
    <row r="455903"/>
    <row r="455904"/>
    <row r="455905"/>
    <row r="455906"/>
    <row r="455907"/>
    <row r="455908"/>
    <row r="455909"/>
    <row r="455910"/>
    <row r="455911"/>
    <row r="455912"/>
    <row r="455913"/>
    <row r="455914"/>
    <row r="455915"/>
    <row r="455916"/>
    <row r="455917"/>
    <row r="455918"/>
    <row r="455919"/>
    <row r="455920"/>
    <row r="455921"/>
    <row r="455922"/>
    <row r="455923"/>
    <row r="455924"/>
    <row r="455925"/>
    <row r="455926"/>
    <row r="455927"/>
    <row r="455928"/>
    <row r="455929"/>
    <row r="455930"/>
    <row r="455931"/>
    <row r="455932"/>
    <row r="455933"/>
    <row r="455934"/>
    <row r="455935"/>
    <row r="455936"/>
    <row r="455937"/>
    <row r="455938"/>
    <row r="455939"/>
    <row r="455940"/>
    <row r="455941"/>
    <row r="455942"/>
    <row r="455943"/>
    <row r="455944"/>
    <row r="455945"/>
    <row r="455946"/>
    <row r="455947"/>
    <row r="455948"/>
    <row r="455949"/>
    <row r="455950"/>
    <row r="455951"/>
    <row r="455952"/>
    <row r="455953"/>
    <row r="455954"/>
    <row r="455955"/>
    <row r="455956"/>
    <row r="455957"/>
    <row r="455958"/>
    <row r="455959"/>
    <row r="455960"/>
    <row r="455961"/>
    <row r="455962"/>
    <row r="455963"/>
    <row r="455964"/>
    <row r="455965"/>
    <row r="455966"/>
    <row r="455967"/>
    <row r="455968"/>
    <row r="455969"/>
    <row r="455970"/>
    <row r="455971"/>
    <row r="455972"/>
    <row r="455973"/>
    <row r="455974"/>
    <row r="455975"/>
    <row r="455976"/>
    <row r="455977"/>
    <row r="455978"/>
    <row r="455979"/>
    <row r="455980"/>
    <row r="455981"/>
    <row r="455982"/>
    <row r="455983"/>
    <row r="455984"/>
    <row r="455985"/>
    <row r="455986"/>
    <row r="455987"/>
    <row r="455988"/>
    <row r="455989"/>
    <row r="455990"/>
    <row r="455991"/>
    <row r="455992"/>
    <row r="455993"/>
    <row r="455994"/>
    <row r="455995"/>
    <row r="455996"/>
    <row r="455997"/>
    <row r="455998"/>
    <row r="455999"/>
    <row r="456000"/>
    <row r="456001"/>
    <row r="456002"/>
    <row r="456003"/>
    <row r="456004"/>
    <row r="456005"/>
    <row r="456006"/>
    <row r="456007"/>
    <row r="456008"/>
    <row r="456009"/>
    <row r="456010"/>
    <row r="456011"/>
    <row r="456012"/>
    <row r="456013"/>
    <row r="456014"/>
    <row r="456015"/>
    <row r="456016"/>
    <row r="456017"/>
    <row r="456018"/>
    <row r="456019"/>
    <row r="456020"/>
    <row r="456021"/>
    <row r="456022"/>
    <row r="456023"/>
    <row r="456024"/>
    <row r="456025"/>
    <row r="456026"/>
    <row r="456027"/>
    <row r="456028"/>
    <row r="456029"/>
    <row r="456030"/>
    <row r="456031"/>
    <row r="456032"/>
    <row r="456033"/>
    <row r="456034"/>
    <row r="456035"/>
    <row r="456036"/>
    <row r="456037"/>
    <row r="456038"/>
    <row r="456039"/>
    <row r="456040"/>
    <row r="456041"/>
    <row r="456042"/>
    <row r="456043"/>
    <row r="456044"/>
    <row r="456045"/>
    <row r="456046"/>
    <row r="456047"/>
    <row r="456048"/>
    <row r="456049"/>
    <row r="456050"/>
    <row r="456051"/>
    <row r="456052"/>
    <row r="456053"/>
    <row r="456054"/>
    <row r="456055"/>
    <row r="456056"/>
    <row r="456057"/>
    <row r="456058"/>
    <row r="456059"/>
    <row r="456060"/>
    <row r="456061"/>
    <row r="456062"/>
    <row r="456063"/>
    <row r="456064"/>
    <row r="456065"/>
    <row r="456066"/>
    <row r="456067"/>
    <row r="456068"/>
    <row r="456069"/>
    <row r="456070"/>
    <row r="456071"/>
    <row r="456072"/>
    <row r="456073"/>
    <row r="456074"/>
    <row r="456075"/>
    <row r="456076"/>
    <row r="456077"/>
    <row r="456078"/>
    <row r="456079"/>
    <row r="456080"/>
    <row r="456081"/>
    <row r="456082"/>
    <row r="456083"/>
    <row r="456084"/>
    <row r="456085"/>
    <row r="456086"/>
    <row r="456087"/>
    <row r="456088"/>
    <row r="456089"/>
    <row r="456090"/>
    <row r="456091"/>
    <row r="456092"/>
    <row r="456093"/>
    <row r="456094"/>
    <row r="456095"/>
    <row r="456096"/>
    <row r="456097"/>
    <row r="456098"/>
    <row r="456099"/>
    <row r="456100"/>
    <row r="456101"/>
    <row r="456102"/>
    <row r="456103"/>
    <row r="456104"/>
    <row r="456105"/>
    <row r="456106"/>
    <row r="456107"/>
    <row r="456108"/>
    <row r="456109"/>
    <row r="456110"/>
    <row r="456111"/>
    <row r="456112"/>
    <row r="456113"/>
    <row r="456114"/>
    <row r="456115"/>
    <row r="456116"/>
    <row r="456117"/>
    <row r="456118"/>
    <row r="456119"/>
    <row r="456120"/>
    <row r="456121"/>
    <row r="456122"/>
    <row r="456123"/>
    <row r="456124"/>
    <row r="456125"/>
    <row r="456126"/>
    <row r="456127"/>
    <row r="456128"/>
    <row r="456129"/>
    <row r="456130"/>
    <row r="456131"/>
    <row r="456132"/>
    <row r="456133"/>
    <row r="456134"/>
    <row r="456135"/>
    <row r="456136"/>
    <row r="456137"/>
    <row r="456138"/>
    <row r="456139"/>
    <row r="456140"/>
    <row r="456141"/>
    <row r="456142"/>
    <row r="456143"/>
    <row r="456144"/>
    <row r="456145"/>
    <row r="456146"/>
    <row r="456147"/>
    <row r="456148"/>
    <row r="456149"/>
    <row r="456150"/>
    <row r="456151"/>
    <row r="456152"/>
    <row r="456153"/>
    <row r="456154"/>
    <row r="456155"/>
    <row r="456156"/>
    <row r="456157"/>
    <row r="456158"/>
    <row r="456159"/>
    <row r="456160"/>
    <row r="456161"/>
    <row r="456162"/>
    <row r="456163"/>
    <row r="456164"/>
    <row r="456165"/>
    <row r="456166"/>
    <row r="456167"/>
    <row r="456168"/>
    <row r="456169"/>
    <row r="456170"/>
    <row r="456171"/>
    <row r="456172"/>
    <row r="456173"/>
    <row r="456174"/>
    <row r="456175"/>
    <row r="456176"/>
    <row r="456177"/>
    <row r="456178"/>
    <row r="456179"/>
    <row r="456180"/>
    <row r="456181"/>
    <row r="456182"/>
    <row r="456183"/>
    <row r="456184"/>
    <row r="456185"/>
    <row r="456186"/>
    <row r="456187"/>
    <row r="456188"/>
    <row r="456189"/>
    <row r="456190"/>
    <row r="456191"/>
    <row r="456192"/>
    <row r="456193"/>
    <row r="456194"/>
    <row r="456195"/>
    <row r="456196"/>
    <row r="456197"/>
    <row r="456198"/>
    <row r="456199"/>
    <row r="456200"/>
    <row r="456201"/>
    <row r="456202"/>
    <row r="456203"/>
    <row r="456204"/>
    <row r="456205"/>
    <row r="456206"/>
    <row r="456207"/>
    <row r="456208"/>
    <row r="456209"/>
    <row r="456210"/>
    <row r="456211"/>
    <row r="456212"/>
    <row r="456213"/>
    <row r="456214"/>
    <row r="456215"/>
    <row r="456216"/>
    <row r="456217"/>
    <row r="456218"/>
    <row r="456219"/>
    <row r="456220"/>
    <row r="456221"/>
    <row r="456222"/>
    <row r="456223"/>
    <row r="456224"/>
    <row r="456225"/>
    <row r="456226"/>
    <row r="456227"/>
    <row r="456228"/>
    <row r="456229"/>
    <row r="456230"/>
    <row r="456231"/>
    <row r="456232"/>
    <row r="456233"/>
    <row r="456234"/>
    <row r="456235"/>
    <row r="456236"/>
    <row r="456237"/>
    <row r="456238"/>
    <row r="456239"/>
    <row r="456240"/>
    <row r="456241"/>
    <row r="456242"/>
    <row r="456243"/>
    <row r="456244"/>
    <row r="456245"/>
    <row r="456246"/>
    <row r="456247"/>
    <row r="456248"/>
    <row r="456249"/>
    <row r="456250"/>
    <row r="456251"/>
    <row r="456252"/>
    <row r="456253"/>
    <row r="456254"/>
    <row r="456255"/>
    <row r="456256"/>
    <row r="456257"/>
    <row r="456258"/>
    <row r="456259"/>
    <row r="456260"/>
    <row r="456261"/>
    <row r="456262"/>
    <row r="456263"/>
    <row r="456264"/>
    <row r="456265"/>
    <row r="456266"/>
    <row r="456267"/>
    <row r="456268"/>
    <row r="456269"/>
    <row r="456270"/>
    <row r="456271"/>
    <row r="456272"/>
    <row r="456273"/>
    <row r="456274"/>
    <row r="456275"/>
    <row r="456276"/>
    <row r="456277"/>
    <row r="456278"/>
    <row r="456279"/>
    <row r="456280"/>
    <row r="456281"/>
    <row r="456282"/>
    <row r="456283"/>
    <row r="456284"/>
    <row r="456285"/>
    <row r="456286"/>
    <row r="456287"/>
    <row r="456288"/>
    <row r="456289"/>
    <row r="456290"/>
    <row r="456291"/>
    <row r="456292"/>
    <row r="456293"/>
    <row r="456294"/>
    <row r="456295"/>
    <row r="456296"/>
    <row r="456297"/>
    <row r="456298"/>
    <row r="456299"/>
    <row r="456300"/>
    <row r="456301"/>
    <row r="456302"/>
    <row r="456303"/>
    <row r="456304"/>
    <row r="456305"/>
    <row r="456306"/>
    <row r="456307"/>
    <row r="456308"/>
    <row r="456309"/>
    <row r="456310"/>
    <row r="456311"/>
    <row r="456312"/>
    <row r="456313"/>
    <row r="456314"/>
    <row r="456315"/>
    <row r="456316"/>
    <row r="456317"/>
    <row r="456318"/>
    <row r="456319"/>
    <row r="456320"/>
    <row r="456321"/>
    <row r="456322"/>
    <row r="456323"/>
    <row r="456324"/>
    <row r="456325"/>
    <row r="456326"/>
    <row r="456327"/>
    <row r="456328"/>
    <row r="456329"/>
    <row r="456330"/>
    <row r="456331"/>
    <row r="456332"/>
    <row r="456333"/>
    <row r="456334"/>
    <row r="456335"/>
    <row r="456336"/>
    <row r="456337"/>
    <row r="456338"/>
    <row r="456339"/>
    <row r="456340"/>
    <row r="456341"/>
    <row r="456342"/>
    <row r="456343"/>
    <row r="456344"/>
    <row r="456345"/>
    <row r="456346"/>
    <row r="456347"/>
    <row r="456348"/>
    <row r="456349"/>
    <row r="456350"/>
    <row r="456351"/>
    <row r="456352"/>
    <row r="456353"/>
    <row r="456354"/>
    <row r="456355"/>
    <row r="456356"/>
    <row r="456357"/>
    <row r="456358"/>
    <row r="456359"/>
    <row r="456360"/>
    <row r="456361"/>
    <row r="456362"/>
    <row r="456363"/>
    <row r="456364"/>
    <row r="456365"/>
    <row r="456366"/>
    <row r="456367"/>
    <row r="456368"/>
    <row r="456369"/>
    <row r="456370"/>
    <row r="456371"/>
    <row r="456372"/>
    <row r="456373"/>
    <row r="456374"/>
    <row r="456375"/>
    <row r="456376"/>
    <row r="456377"/>
    <row r="456378"/>
    <row r="456379"/>
    <row r="456380"/>
    <row r="456381"/>
    <row r="456382"/>
    <row r="456383"/>
    <row r="456384"/>
    <row r="456385"/>
    <row r="456386"/>
    <row r="456387"/>
    <row r="456388"/>
    <row r="456389"/>
    <row r="456390"/>
    <row r="456391"/>
    <row r="456392"/>
    <row r="456393"/>
    <row r="456394"/>
    <row r="456395"/>
    <row r="456396"/>
    <row r="456397"/>
    <row r="456398"/>
    <row r="456399"/>
    <row r="456400"/>
    <row r="456401"/>
    <row r="456402"/>
    <row r="456403"/>
    <row r="456404"/>
    <row r="456405"/>
    <row r="456406"/>
    <row r="456407"/>
    <row r="456408"/>
    <row r="456409"/>
    <row r="456410"/>
    <row r="456411"/>
    <row r="456412"/>
    <row r="456413"/>
    <row r="456414"/>
    <row r="456415"/>
    <row r="456416"/>
    <row r="456417"/>
    <row r="456418"/>
    <row r="456419"/>
    <row r="456420"/>
    <row r="456421"/>
    <row r="456422"/>
    <row r="456423"/>
    <row r="456424"/>
    <row r="456425"/>
    <row r="456426"/>
    <row r="456427"/>
    <row r="456428"/>
    <row r="456429"/>
    <row r="456430"/>
    <row r="456431"/>
    <row r="456432"/>
    <row r="456433"/>
    <row r="456434"/>
    <row r="456435"/>
    <row r="456436"/>
    <row r="456437"/>
    <row r="456438"/>
    <row r="456439"/>
    <row r="456440"/>
    <row r="456441"/>
    <row r="456442"/>
    <row r="456443"/>
    <row r="456444"/>
    <row r="456445"/>
    <row r="456446"/>
    <row r="456447"/>
    <row r="456448"/>
    <row r="456449"/>
    <row r="456450"/>
    <row r="456451"/>
    <row r="456452"/>
    <row r="456453"/>
    <row r="456454"/>
    <row r="456455"/>
    <row r="456456"/>
    <row r="456457"/>
    <row r="456458"/>
    <row r="456459"/>
    <row r="456460"/>
    <row r="456461"/>
    <row r="456462"/>
    <row r="456463"/>
    <row r="456464"/>
    <row r="456465"/>
    <row r="456466"/>
    <row r="456467"/>
    <row r="456468"/>
    <row r="456469"/>
    <row r="456470"/>
    <row r="456471"/>
    <row r="456472"/>
    <row r="456473"/>
    <row r="456474"/>
    <row r="456475"/>
    <row r="456476"/>
    <row r="456477"/>
    <row r="456478"/>
    <row r="456479"/>
    <row r="456480"/>
    <row r="456481"/>
    <row r="456482"/>
    <row r="456483"/>
    <row r="456484"/>
    <row r="456485"/>
    <row r="456486"/>
    <row r="456487"/>
    <row r="456488"/>
    <row r="456489"/>
    <row r="456490"/>
    <row r="456491"/>
    <row r="456492"/>
    <row r="456493"/>
    <row r="456494"/>
    <row r="456495"/>
    <row r="456496"/>
    <row r="456497"/>
    <row r="456498"/>
    <row r="456499"/>
    <row r="456500"/>
    <row r="456501"/>
    <row r="456502"/>
    <row r="456503"/>
    <row r="456504"/>
    <row r="456505"/>
    <row r="456506"/>
    <row r="456507"/>
    <row r="456508"/>
    <row r="456509"/>
    <row r="456510"/>
    <row r="456511"/>
    <row r="456512"/>
    <row r="456513"/>
    <row r="456514"/>
    <row r="456515"/>
    <row r="456516"/>
    <row r="456517"/>
    <row r="456518"/>
    <row r="456519"/>
    <row r="456520"/>
    <row r="456521"/>
    <row r="456522"/>
    <row r="456523"/>
    <row r="456524"/>
    <row r="456525"/>
    <row r="456526"/>
    <row r="456527"/>
    <row r="456528"/>
    <row r="456529"/>
    <row r="456530"/>
    <row r="456531"/>
    <row r="456532"/>
    <row r="456533"/>
    <row r="456534"/>
    <row r="456535"/>
    <row r="456536"/>
    <row r="456537"/>
    <row r="456538"/>
    <row r="456539"/>
    <row r="456540"/>
    <row r="456541"/>
    <row r="456542"/>
    <row r="456543"/>
    <row r="456544"/>
    <row r="456545"/>
    <row r="456546"/>
    <row r="456547"/>
    <row r="456548"/>
    <row r="456549"/>
    <row r="456550"/>
    <row r="456551"/>
    <row r="456552"/>
    <row r="456553"/>
    <row r="456554"/>
    <row r="456555"/>
    <row r="456556"/>
    <row r="456557"/>
    <row r="456558"/>
    <row r="456559"/>
    <row r="456560"/>
    <row r="456561"/>
    <row r="456562"/>
    <row r="456563"/>
    <row r="456564"/>
    <row r="456565"/>
    <row r="456566"/>
    <row r="456567"/>
    <row r="456568"/>
    <row r="456569"/>
    <row r="456570"/>
    <row r="456571"/>
    <row r="456572"/>
    <row r="456573"/>
    <row r="456574"/>
    <row r="456575"/>
    <row r="456576"/>
    <row r="456577"/>
    <row r="456578"/>
    <row r="456579"/>
    <row r="456580"/>
    <row r="456581"/>
    <row r="456582"/>
    <row r="456583"/>
    <row r="456584"/>
    <row r="456585"/>
    <row r="456586"/>
    <row r="456587"/>
    <row r="456588"/>
    <row r="456589"/>
    <row r="456590"/>
    <row r="456591"/>
    <row r="456592"/>
    <row r="456593"/>
    <row r="456594"/>
    <row r="456595"/>
    <row r="456596"/>
    <row r="456597"/>
    <row r="456598"/>
    <row r="456599"/>
    <row r="456600"/>
    <row r="456601"/>
    <row r="456602"/>
    <row r="456603"/>
    <row r="456604"/>
    <row r="456605"/>
    <row r="456606"/>
    <row r="456607"/>
    <row r="456608"/>
    <row r="456609"/>
    <row r="456610"/>
    <row r="456611"/>
    <row r="456612"/>
    <row r="456613"/>
    <row r="456614"/>
    <row r="456615"/>
    <row r="456616"/>
    <row r="456617"/>
    <row r="456618"/>
    <row r="456619"/>
    <row r="456620"/>
    <row r="456621"/>
    <row r="456622"/>
    <row r="456623"/>
    <row r="456624"/>
    <row r="456625"/>
    <row r="456626"/>
    <row r="456627"/>
    <row r="456628"/>
    <row r="456629"/>
    <row r="456630"/>
    <row r="456631"/>
    <row r="456632"/>
    <row r="456633"/>
    <row r="456634"/>
    <row r="456635"/>
    <row r="456636"/>
    <row r="456637"/>
    <row r="456638"/>
    <row r="456639"/>
    <row r="456640"/>
    <row r="456641"/>
    <row r="456642"/>
    <row r="456643"/>
    <row r="456644"/>
    <row r="456645"/>
    <row r="456646"/>
    <row r="456647"/>
    <row r="456648"/>
    <row r="456649"/>
    <row r="456650"/>
    <row r="456651"/>
    <row r="456652"/>
    <row r="456653"/>
    <row r="456654"/>
    <row r="456655"/>
    <row r="456656"/>
    <row r="456657"/>
    <row r="456658"/>
    <row r="456659"/>
    <row r="456660"/>
    <row r="456661"/>
    <row r="456662"/>
    <row r="456663"/>
    <row r="456664"/>
    <row r="456665"/>
    <row r="456666"/>
    <row r="456667"/>
    <row r="456668"/>
    <row r="456669"/>
    <row r="456670"/>
    <row r="456671"/>
    <row r="456672"/>
    <row r="456673"/>
    <row r="456674"/>
    <row r="456675"/>
    <row r="456676"/>
    <row r="456677"/>
    <row r="456678"/>
    <row r="456679"/>
    <row r="456680"/>
    <row r="456681"/>
    <row r="456682"/>
    <row r="456683"/>
    <row r="456684"/>
    <row r="456685"/>
    <row r="456686"/>
    <row r="456687"/>
    <row r="456688"/>
    <row r="456689"/>
    <row r="456690"/>
    <row r="456691"/>
    <row r="456692"/>
    <row r="456693"/>
    <row r="456694"/>
    <row r="456695"/>
    <row r="456696"/>
    <row r="456697"/>
    <row r="456698"/>
    <row r="456699"/>
    <row r="456700"/>
    <row r="456701"/>
    <row r="456702"/>
    <row r="456703"/>
    <row r="456704"/>
    <row r="456705"/>
    <row r="456706"/>
    <row r="456707"/>
    <row r="456708"/>
    <row r="456709"/>
    <row r="456710"/>
    <row r="456711"/>
    <row r="456712"/>
    <row r="456713"/>
    <row r="456714"/>
    <row r="456715"/>
    <row r="456716"/>
    <row r="456717"/>
    <row r="456718"/>
    <row r="456719"/>
    <row r="456720"/>
    <row r="456721"/>
    <row r="456722"/>
    <row r="456723"/>
    <row r="456724"/>
    <row r="456725"/>
    <row r="456726"/>
    <row r="456727"/>
    <row r="456728"/>
    <row r="456729"/>
    <row r="456730"/>
    <row r="456731"/>
    <row r="456732"/>
    <row r="456733"/>
    <row r="456734"/>
    <row r="456735"/>
    <row r="456736"/>
    <row r="456737"/>
    <row r="456738"/>
    <row r="456739"/>
    <row r="456740"/>
    <row r="456741"/>
    <row r="456742"/>
    <row r="456743"/>
    <row r="456744"/>
    <row r="456745"/>
    <row r="456746"/>
    <row r="456747"/>
    <row r="456748"/>
    <row r="456749"/>
    <row r="456750"/>
    <row r="456751"/>
    <row r="456752"/>
    <row r="456753"/>
    <row r="456754"/>
    <row r="456755"/>
    <row r="456756"/>
    <row r="456757"/>
    <row r="456758"/>
    <row r="456759"/>
    <row r="456760"/>
    <row r="456761"/>
    <row r="456762"/>
    <row r="456763"/>
    <row r="456764"/>
    <row r="456765"/>
    <row r="456766"/>
    <row r="456767"/>
    <row r="456768"/>
    <row r="456769"/>
    <row r="456770"/>
    <row r="456771"/>
    <row r="456772"/>
    <row r="456773"/>
    <row r="456774"/>
    <row r="456775"/>
    <row r="456776"/>
    <row r="456777"/>
    <row r="456778"/>
    <row r="456779"/>
    <row r="456780"/>
    <row r="456781"/>
    <row r="456782"/>
    <row r="456783"/>
    <row r="456784"/>
    <row r="456785"/>
    <row r="456786"/>
    <row r="456787"/>
    <row r="456788"/>
    <row r="456789"/>
    <row r="456790"/>
    <row r="456791"/>
    <row r="456792"/>
    <row r="456793"/>
    <row r="456794"/>
    <row r="456795"/>
    <row r="456796"/>
    <row r="456797"/>
    <row r="456798"/>
    <row r="456799"/>
    <row r="456800"/>
    <row r="456801"/>
    <row r="456802"/>
    <row r="456803"/>
    <row r="456804"/>
    <row r="456805"/>
    <row r="456806"/>
    <row r="456807"/>
    <row r="456808"/>
    <row r="456809"/>
    <row r="456810"/>
    <row r="456811"/>
    <row r="456812"/>
    <row r="456813"/>
    <row r="456814"/>
    <row r="456815"/>
    <row r="456816"/>
    <row r="456817"/>
    <row r="456818"/>
    <row r="456819"/>
    <row r="456820"/>
    <row r="456821"/>
    <row r="456822"/>
    <row r="456823"/>
    <row r="456824"/>
    <row r="456825"/>
    <row r="456826"/>
    <row r="456827"/>
    <row r="456828"/>
    <row r="456829"/>
    <row r="456830"/>
    <row r="456831"/>
    <row r="456832"/>
    <row r="456833"/>
    <row r="456834"/>
    <row r="456835"/>
    <row r="456836"/>
    <row r="456837"/>
    <row r="456838"/>
    <row r="456839"/>
    <row r="456840"/>
    <row r="456841"/>
    <row r="456842"/>
    <row r="456843"/>
    <row r="456844"/>
    <row r="456845"/>
    <row r="456846"/>
    <row r="456847"/>
    <row r="456848"/>
    <row r="456849"/>
    <row r="456850"/>
    <row r="456851"/>
    <row r="456852"/>
    <row r="456853"/>
    <row r="456854"/>
    <row r="456855"/>
    <row r="456856"/>
    <row r="456857"/>
    <row r="456858"/>
    <row r="456859"/>
    <row r="456860"/>
    <row r="456861"/>
    <row r="456862"/>
    <row r="456863"/>
    <row r="456864"/>
    <row r="456865"/>
    <row r="456866"/>
    <row r="456867"/>
    <row r="456868"/>
    <row r="456869"/>
    <row r="456870"/>
    <row r="456871"/>
    <row r="456872"/>
    <row r="456873"/>
    <row r="456874"/>
    <row r="456875"/>
    <row r="456876"/>
    <row r="456877"/>
    <row r="456878"/>
    <row r="456879"/>
    <row r="456880"/>
    <row r="456881"/>
    <row r="456882"/>
    <row r="456883"/>
    <row r="456884"/>
    <row r="456885"/>
    <row r="456886"/>
    <row r="456887"/>
    <row r="456888"/>
    <row r="456889"/>
    <row r="456890"/>
    <row r="456891"/>
    <row r="456892"/>
    <row r="456893"/>
    <row r="456894"/>
    <row r="456895"/>
    <row r="456896"/>
    <row r="456897"/>
    <row r="456898"/>
    <row r="456899"/>
    <row r="456900"/>
    <row r="456901"/>
    <row r="456902"/>
    <row r="456903"/>
    <row r="456904"/>
    <row r="456905"/>
    <row r="456906"/>
    <row r="456907"/>
    <row r="456908"/>
    <row r="456909"/>
    <row r="456910"/>
    <row r="456911"/>
    <row r="456912"/>
    <row r="456913"/>
    <row r="456914"/>
    <row r="456915"/>
    <row r="456916"/>
    <row r="456917"/>
    <row r="456918"/>
    <row r="456919"/>
    <row r="456920"/>
    <row r="456921"/>
    <row r="456922"/>
    <row r="456923"/>
    <row r="456924"/>
    <row r="456925"/>
    <row r="456926"/>
    <row r="456927"/>
    <row r="456928"/>
    <row r="456929"/>
    <row r="456930"/>
    <row r="456931"/>
    <row r="456932"/>
    <row r="456933"/>
    <row r="456934"/>
    <row r="456935"/>
    <row r="456936"/>
    <row r="456937"/>
    <row r="456938"/>
    <row r="456939"/>
    <row r="456940"/>
    <row r="456941"/>
    <row r="456942"/>
    <row r="456943"/>
    <row r="456944"/>
    <row r="456945"/>
    <row r="456946"/>
    <row r="456947"/>
    <row r="456948"/>
    <row r="456949"/>
    <row r="456950"/>
    <row r="456951"/>
    <row r="456952"/>
    <row r="456953"/>
    <row r="456954"/>
    <row r="456955"/>
    <row r="456956"/>
    <row r="456957"/>
    <row r="456958"/>
    <row r="456959"/>
    <row r="456960"/>
    <row r="456961"/>
    <row r="456962"/>
    <row r="456963"/>
    <row r="456964"/>
    <row r="456965"/>
    <row r="456966"/>
    <row r="456967"/>
    <row r="456968"/>
    <row r="456969"/>
    <row r="456970"/>
    <row r="456971"/>
    <row r="456972"/>
    <row r="456973"/>
    <row r="456974"/>
    <row r="456975"/>
    <row r="456976"/>
    <row r="456977"/>
    <row r="456978"/>
    <row r="456979"/>
    <row r="456980"/>
    <row r="456981"/>
    <row r="456982"/>
    <row r="456983"/>
    <row r="456984"/>
    <row r="456985"/>
    <row r="456986"/>
    <row r="456987"/>
    <row r="456988"/>
    <row r="456989"/>
    <row r="456990"/>
    <row r="456991"/>
    <row r="456992"/>
    <row r="456993"/>
    <row r="456994"/>
    <row r="456995"/>
    <row r="456996"/>
    <row r="456997"/>
    <row r="456998"/>
    <row r="456999"/>
    <row r="457000"/>
    <row r="457001"/>
    <row r="457002"/>
    <row r="457003"/>
    <row r="457004"/>
    <row r="457005"/>
    <row r="457006"/>
    <row r="457007"/>
    <row r="457008"/>
    <row r="457009"/>
    <row r="457010"/>
    <row r="457011"/>
    <row r="457012"/>
    <row r="457013"/>
    <row r="457014"/>
    <row r="457015"/>
    <row r="457016"/>
    <row r="457017"/>
    <row r="457018"/>
    <row r="457019"/>
    <row r="457020"/>
    <row r="457021"/>
    <row r="457022"/>
    <row r="457023"/>
    <row r="457024"/>
    <row r="457025"/>
    <row r="457026"/>
    <row r="457027"/>
    <row r="457028"/>
    <row r="457029"/>
    <row r="457030"/>
    <row r="457031"/>
    <row r="457032"/>
    <row r="457033"/>
    <row r="457034"/>
    <row r="457035"/>
    <row r="457036"/>
    <row r="457037"/>
    <row r="457038"/>
    <row r="457039"/>
    <row r="457040"/>
    <row r="457041"/>
    <row r="457042"/>
    <row r="457043"/>
    <row r="457044"/>
    <row r="457045"/>
    <row r="457046"/>
    <row r="457047"/>
    <row r="457048"/>
    <row r="457049"/>
    <row r="457050"/>
    <row r="457051"/>
    <row r="457052"/>
    <row r="457053"/>
    <row r="457054"/>
    <row r="457055"/>
    <row r="457056"/>
    <row r="457057"/>
    <row r="457058"/>
    <row r="457059"/>
    <row r="457060"/>
    <row r="457061"/>
    <row r="457062"/>
    <row r="457063"/>
    <row r="457064"/>
    <row r="457065"/>
    <row r="457066"/>
    <row r="457067"/>
    <row r="457068"/>
    <row r="457069"/>
    <row r="457070"/>
    <row r="457071"/>
    <row r="457072"/>
    <row r="457073"/>
    <row r="457074"/>
    <row r="457075"/>
    <row r="457076"/>
    <row r="457077"/>
    <row r="457078"/>
    <row r="457079"/>
    <row r="457080"/>
    <row r="457081"/>
    <row r="457082"/>
    <row r="457083"/>
    <row r="457084"/>
    <row r="457085"/>
    <row r="457086"/>
    <row r="457087"/>
    <row r="457088"/>
    <row r="457089"/>
    <row r="457090"/>
    <row r="457091"/>
    <row r="457092"/>
    <row r="457093"/>
    <row r="457094"/>
    <row r="457095"/>
    <row r="457096"/>
    <row r="457097"/>
    <row r="457098"/>
    <row r="457099"/>
    <row r="457100"/>
    <row r="457101"/>
    <row r="457102"/>
    <row r="457103"/>
    <row r="457104"/>
    <row r="457105"/>
    <row r="457106"/>
    <row r="457107"/>
    <row r="457108"/>
    <row r="457109"/>
    <row r="457110"/>
    <row r="457111"/>
    <row r="457112"/>
    <row r="457113"/>
    <row r="457114"/>
    <row r="457115"/>
    <row r="457116"/>
    <row r="457117"/>
    <row r="457118"/>
    <row r="457119"/>
    <row r="457120"/>
    <row r="457121"/>
    <row r="457122"/>
    <row r="457123"/>
    <row r="457124"/>
    <row r="457125"/>
    <row r="457126"/>
    <row r="457127"/>
    <row r="457128"/>
    <row r="457129"/>
    <row r="457130"/>
    <row r="457131"/>
    <row r="457132"/>
    <row r="457133"/>
    <row r="457134"/>
    <row r="457135"/>
    <row r="457136"/>
    <row r="457137"/>
    <row r="457138"/>
    <row r="457139"/>
    <row r="457140"/>
    <row r="457141"/>
    <row r="457142"/>
    <row r="457143"/>
    <row r="457144"/>
    <row r="457145"/>
    <row r="457146"/>
    <row r="457147"/>
    <row r="457148"/>
    <row r="457149"/>
    <row r="457150"/>
    <row r="457151"/>
    <row r="457152"/>
    <row r="457153"/>
    <row r="457154"/>
    <row r="457155"/>
    <row r="457156"/>
    <row r="457157"/>
    <row r="457158"/>
    <row r="457159"/>
    <row r="457160"/>
    <row r="457161"/>
    <row r="457162"/>
    <row r="457163"/>
    <row r="457164"/>
    <row r="457165"/>
    <row r="457166"/>
    <row r="457167"/>
    <row r="457168"/>
    <row r="457169"/>
    <row r="457170"/>
    <row r="457171"/>
    <row r="457172"/>
    <row r="457173"/>
    <row r="457174"/>
    <row r="457175"/>
    <row r="457176"/>
    <row r="457177"/>
    <row r="457178"/>
    <row r="457179"/>
    <row r="457180"/>
    <row r="457181"/>
    <row r="457182"/>
    <row r="457183"/>
    <row r="457184"/>
    <row r="457185"/>
    <row r="457186"/>
    <row r="457187"/>
    <row r="457188"/>
    <row r="457189"/>
    <row r="457190"/>
    <row r="457191"/>
    <row r="457192"/>
    <row r="457193"/>
    <row r="457194"/>
    <row r="457195"/>
    <row r="457196"/>
    <row r="457197"/>
    <row r="457198"/>
    <row r="457199"/>
    <row r="457200"/>
    <row r="457201"/>
    <row r="457202"/>
    <row r="457203"/>
    <row r="457204"/>
    <row r="457205"/>
    <row r="457206"/>
    <row r="457207"/>
    <row r="457208"/>
    <row r="457209"/>
    <row r="457210"/>
    <row r="457211"/>
    <row r="457212"/>
    <row r="457213"/>
    <row r="457214"/>
    <row r="457215"/>
    <row r="457216"/>
    <row r="457217"/>
    <row r="457218"/>
    <row r="457219"/>
    <row r="457220"/>
    <row r="457221"/>
    <row r="457222"/>
    <row r="457223"/>
    <row r="457224"/>
    <row r="457225"/>
    <row r="457226"/>
    <row r="457227"/>
    <row r="457228"/>
    <row r="457229"/>
    <row r="457230"/>
    <row r="457231"/>
    <row r="457232"/>
    <row r="457233"/>
    <row r="457234"/>
    <row r="457235"/>
    <row r="457236"/>
    <row r="457237"/>
    <row r="457238"/>
    <row r="457239"/>
    <row r="457240"/>
    <row r="457241"/>
    <row r="457242"/>
    <row r="457243"/>
    <row r="457244"/>
    <row r="457245"/>
    <row r="457246"/>
    <row r="457247"/>
    <row r="457248"/>
    <row r="457249"/>
    <row r="457250"/>
    <row r="457251"/>
    <row r="457252"/>
    <row r="457253"/>
    <row r="457254"/>
    <row r="457255"/>
    <row r="457256"/>
    <row r="457257"/>
    <row r="457258"/>
    <row r="457259"/>
    <row r="457260"/>
    <row r="457261"/>
    <row r="457262"/>
    <row r="457263"/>
    <row r="457264"/>
    <row r="457265"/>
    <row r="457266"/>
    <row r="457267"/>
    <row r="457268"/>
    <row r="457269"/>
    <row r="457270"/>
    <row r="457271"/>
    <row r="457272"/>
    <row r="457273"/>
    <row r="457274"/>
    <row r="457275"/>
    <row r="457276"/>
    <row r="457277"/>
    <row r="457278"/>
    <row r="457279"/>
    <row r="457280"/>
    <row r="457281"/>
    <row r="457282"/>
    <row r="457283"/>
    <row r="457284"/>
    <row r="457285"/>
    <row r="457286"/>
    <row r="457287"/>
    <row r="457288"/>
    <row r="457289"/>
    <row r="457290"/>
    <row r="457291"/>
    <row r="457292"/>
    <row r="457293"/>
    <row r="457294"/>
    <row r="457295"/>
    <row r="457296"/>
    <row r="457297"/>
    <row r="457298"/>
    <row r="457299"/>
    <row r="457300"/>
    <row r="457301"/>
    <row r="457302"/>
    <row r="457303"/>
    <row r="457304"/>
    <row r="457305"/>
    <row r="457306"/>
    <row r="457307"/>
    <row r="457308"/>
    <row r="457309"/>
    <row r="457310"/>
    <row r="457311"/>
    <row r="457312"/>
    <row r="457313"/>
    <row r="457314"/>
    <row r="457315"/>
    <row r="457316"/>
    <row r="457317"/>
    <row r="457318"/>
    <row r="457319"/>
    <row r="457320"/>
    <row r="457321"/>
    <row r="457322"/>
    <row r="457323"/>
    <row r="457324"/>
    <row r="457325"/>
    <row r="457326"/>
    <row r="457327"/>
    <row r="457328"/>
    <row r="457329"/>
    <row r="457330"/>
    <row r="457331"/>
    <row r="457332"/>
    <row r="457333"/>
    <row r="457334"/>
    <row r="457335"/>
    <row r="457336"/>
    <row r="457337"/>
    <row r="457338"/>
    <row r="457339"/>
    <row r="457340"/>
    <row r="457341"/>
    <row r="457342"/>
    <row r="457343"/>
    <row r="457344"/>
    <row r="457345"/>
    <row r="457346"/>
    <row r="457347"/>
    <row r="457348"/>
    <row r="457349"/>
    <row r="457350"/>
    <row r="457351"/>
    <row r="457352"/>
    <row r="457353"/>
    <row r="457354"/>
    <row r="457355"/>
    <row r="457356"/>
    <row r="457357"/>
    <row r="457358"/>
    <row r="457359"/>
    <row r="457360"/>
    <row r="457361"/>
    <row r="457362"/>
    <row r="457363"/>
    <row r="457364"/>
    <row r="457365"/>
    <row r="457366"/>
    <row r="457367"/>
    <row r="457368"/>
    <row r="457369"/>
    <row r="457370"/>
    <row r="457371"/>
    <row r="457372"/>
    <row r="457373"/>
    <row r="457374"/>
    <row r="457375"/>
    <row r="457376"/>
    <row r="457377"/>
    <row r="457378"/>
    <row r="457379"/>
    <row r="457380"/>
    <row r="457381"/>
    <row r="457382"/>
    <row r="457383"/>
    <row r="457384"/>
    <row r="457385"/>
    <row r="457386"/>
    <row r="457387"/>
    <row r="457388"/>
    <row r="457389"/>
    <row r="457390"/>
    <row r="457391"/>
    <row r="457392"/>
    <row r="457393"/>
    <row r="457394"/>
    <row r="457395"/>
    <row r="457396"/>
    <row r="457397"/>
    <row r="457398"/>
    <row r="457399"/>
    <row r="457400"/>
    <row r="457401"/>
    <row r="457402"/>
    <row r="457403"/>
    <row r="457404"/>
    <row r="457405"/>
    <row r="457406"/>
    <row r="457407"/>
    <row r="457408"/>
    <row r="457409"/>
    <row r="457410"/>
    <row r="457411"/>
    <row r="457412"/>
    <row r="457413"/>
    <row r="457414"/>
    <row r="457415"/>
    <row r="457416"/>
    <row r="457417"/>
    <row r="457418"/>
    <row r="457419"/>
    <row r="457420"/>
    <row r="457421"/>
    <row r="457422"/>
    <row r="457423"/>
    <row r="457424"/>
    <row r="457425"/>
    <row r="457426"/>
    <row r="457427"/>
    <row r="457428"/>
    <row r="457429"/>
    <row r="457430"/>
    <row r="457431"/>
    <row r="457432"/>
    <row r="457433"/>
    <row r="457434"/>
    <row r="457435"/>
    <row r="457436"/>
    <row r="457437"/>
    <row r="457438"/>
    <row r="457439"/>
    <row r="457440"/>
    <row r="457441"/>
    <row r="457442"/>
    <row r="457443"/>
    <row r="457444"/>
    <row r="457445"/>
    <row r="457446"/>
    <row r="457447"/>
    <row r="457448"/>
    <row r="457449"/>
    <row r="457450"/>
    <row r="457451"/>
    <row r="457452"/>
    <row r="457453"/>
    <row r="457454"/>
    <row r="457455"/>
    <row r="457456"/>
    <row r="457457"/>
    <row r="457458"/>
    <row r="457459"/>
    <row r="457460"/>
    <row r="457461"/>
    <row r="457462"/>
    <row r="457463"/>
    <row r="457464"/>
    <row r="457465"/>
    <row r="457466"/>
    <row r="457467"/>
    <row r="457468"/>
    <row r="457469"/>
    <row r="457470"/>
    <row r="457471"/>
    <row r="457472"/>
    <row r="457473"/>
    <row r="457474"/>
    <row r="457475"/>
    <row r="457476"/>
    <row r="457477"/>
    <row r="457478"/>
    <row r="457479"/>
    <row r="457480"/>
    <row r="457481"/>
    <row r="457482"/>
    <row r="457483"/>
    <row r="457484"/>
    <row r="457485"/>
    <row r="457486"/>
    <row r="457487"/>
    <row r="457488"/>
    <row r="457489"/>
    <row r="457490"/>
    <row r="457491"/>
    <row r="457492"/>
    <row r="457493"/>
    <row r="457494"/>
    <row r="457495"/>
    <row r="457496"/>
    <row r="457497"/>
    <row r="457498"/>
    <row r="457499"/>
    <row r="457500"/>
    <row r="457501"/>
    <row r="457502"/>
    <row r="457503"/>
    <row r="457504"/>
    <row r="457505"/>
    <row r="457506"/>
    <row r="457507"/>
    <row r="457508"/>
    <row r="457509"/>
    <row r="457510"/>
    <row r="457511"/>
    <row r="457512"/>
    <row r="457513"/>
    <row r="457514"/>
    <row r="457515"/>
    <row r="457516"/>
    <row r="457517"/>
    <row r="457518"/>
    <row r="457519"/>
    <row r="457520"/>
    <row r="457521"/>
    <row r="457522"/>
    <row r="457523"/>
    <row r="457524"/>
    <row r="457525"/>
    <row r="457526"/>
    <row r="457527"/>
    <row r="457528"/>
    <row r="457529"/>
    <row r="457530"/>
    <row r="457531"/>
    <row r="457532"/>
    <row r="457533"/>
    <row r="457534"/>
    <row r="457535"/>
    <row r="457536"/>
    <row r="457537"/>
    <row r="457538"/>
    <row r="457539"/>
    <row r="457540"/>
    <row r="457541"/>
    <row r="457542"/>
    <row r="457543"/>
    <row r="457544"/>
    <row r="457545"/>
    <row r="457546"/>
    <row r="457547"/>
    <row r="457548"/>
    <row r="457549"/>
    <row r="457550"/>
    <row r="457551"/>
    <row r="457552"/>
    <row r="457553"/>
    <row r="457554"/>
    <row r="457555"/>
    <row r="457556"/>
    <row r="457557"/>
    <row r="457558"/>
    <row r="457559"/>
    <row r="457560"/>
    <row r="457561"/>
    <row r="457562"/>
    <row r="457563"/>
    <row r="457564"/>
    <row r="457565"/>
    <row r="457566"/>
    <row r="457567"/>
    <row r="457568"/>
    <row r="457569"/>
    <row r="457570"/>
    <row r="457571"/>
    <row r="457572"/>
    <row r="457573"/>
    <row r="457574"/>
    <row r="457575"/>
    <row r="457576"/>
    <row r="457577"/>
    <row r="457578"/>
    <row r="457579"/>
    <row r="457580"/>
    <row r="457581"/>
    <row r="457582"/>
    <row r="457583"/>
    <row r="457584"/>
    <row r="457585"/>
    <row r="457586"/>
    <row r="457587"/>
    <row r="457588"/>
    <row r="457589"/>
    <row r="457590"/>
    <row r="457591"/>
    <row r="457592"/>
    <row r="457593"/>
    <row r="457594"/>
    <row r="457595"/>
    <row r="457596"/>
    <row r="457597"/>
    <row r="457598"/>
    <row r="457599"/>
    <row r="457600"/>
    <row r="457601"/>
    <row r="457602"/>
    <row r="457603"/>
    <row r="457604"/>
    <row r="457605"/>
    <row r="457606"/>
    <row r="457607"/>
    <row r="457608"/>
    <row r="457609"/>
    <row r="457610"/>
    <row r="457611"/>
    <row r="457612"/>
    <row r="457613"/>
    <row r="457614"/>
    <row r="457615"/>
    <row r="457616"/>
    <row r="457617"/>
    <row r="457618"/>
    <row r="457619"/>
    <row r="457620"/>
    <row r="457621"/>
    <row r="457622"/>
    <row r="457623"/>
    <row r="457624"/>
    <row r="457625"/>
    <row r="457626"/>
    <row r="457627"/>
    <row r="457628"/>
    <row r="457629"/>
    <row r="457630"/>
    <row r="457631"/>
    <row r="457632"/>
    <row r="457633"/>
    <row r="457634"/>
    <row r="457635"/>
    <row r="457636"/>
    <row r="457637"/>
    <row r="457638"/>
    <row r="457639"/>
    <row r="457640"/>
    <row r="457641"/>
    <row r="457642"/>
    <row r="457643"/>
    <row r="457644"/>
    <row r="457645"/>
    <row r="457646"/>
    <row r="457647"/>
    <row r="457648"/>
    <row r="457649"/>
    <row r="457650"/>
    <row r="457651"/>
    <row r="457652"/>
    <row r="457653"/>
    <row r="457654"/>
    <row r="457655"/>
    <row r="457656"/>
    <row r="457657"/>
    <row r="457658"/>
    <row r="457659"/>
    <row r="457660"/>
    <row r="457661"/>
    <row r="457662"/>
    <row r="457663"/>
    <row r="457664"/>
    <row r="457665"/>
    <row r="457666"/>
    <row r="457667"/>
    <row r="457668"/>
    <row r="457669"/>
    <row r="457670"/>
    <row r="457671"/>
    <row r="457672"/>
    <row r="457673"/>
    <row r="457674"/>
    <row r="457675"/>
    <row r="457676"/>
    <row r="457677"/>
    <row r="457678"/>
    <row r="457679"/>
    <row r="457680"/>
    <row r="457681"/>
    <row r="457682"/>
    <row r="457683"/>
    <row r="457684"/>
    <row r="457685"/>
    <row r="457686"/>
    <row r="457687"/>
    <row r="457688"/>
    <row r="457689"/>
    <row r="457690"/>
    <row r="457691"/>
    <row r="457692"/>
    <row r="457693"/>
    <row r="457694"/>
    <row r="457695"/>
    <row r="457696"/>
    <row r="457697"/>
    <row r="457698"/>
    <row r="457699"/>
    <row r="457700"/>
    <row r="457701"/>
    <row r="457702"/>
    <row r="457703"/>
    <row r="457704"/>
    <row r="457705"/>
    <row r="457706"/>
    <row r="457707"/>
    <row r="457708"/>
    <row r="457709"/>
    <row r="457710"/>
    <row r="457711"/>
    <row r="457712"/>
    <row r="457713"/>
    <row r="457714"/>
    <row r="457715"/>
    <row r="457716"/>
    <row r="457717"/>
    <row r="457718"/>
    <row r="457719"/>
    <row r="457720"/>
    <row r="457721"/>
    <row r="457722"/>
    <row r="457723"/>
    <row r="457724"/>
    <row r="457725"/>
    <row r="457726"/>
    <row r="457727"/>
    <row r="457728"/>
    <row r="457729"/>
    <row r="457730"/>
    <row r="457731"/>
    <row r="457732"/>
    <row r="457733"/>
    <row r="457734"/>
    <row r="457735"/>
    <row r="457736"/>
    <row r="457737"/>
    <row r="457738"/>
    <row r="457739"/>
    <row r="457740"/>
    <row r="457741"/>
    <row r="457742"/>
    <row r="457743"/>
    <row r="457744"/>
    <row r="457745"/>
    <row r="457746"/>
    <row r="457747"/>
    <row r="457748"/>
    <row r="457749"/>
    <row r="457750"/>
    <row r="457751"/>
    <row r="457752"/>
    <row r="457753"/>
    <row r="457754"/>
    <row r="457755"/>
    <row r="457756"/>
    <row r="457757"/>
    <row r="457758"/>
    <row r="457759"/>
    <row r="457760"/>
    <row r="457761"/>
    <row r="457762"/>
    <row r="457763"/>
    <row r="457764"/>
    <row r="457765"/>
    <row r="457766"/>
    <row r="457767"/>
    <row r="457768"/>
    <row r="457769"/>
    <row r="457770"/>
    <row r="457771"/>
    <row r="457772"/>
    <row r="457773"/>
    <row r="457774"/>
    <row r="457775"/>
    <row r="457776"/>
    <row r="457777"/>
    <row r="457778"/>
    <row r="457779"/>
    <row r="457780"/>
    <row r="457781"/>
    <row r="457782"/>
    <row r="457783"/>
    <row r="457784"/>
    <row r="457785"/>
    <row r="457786"/>
    <row r="457787"/>
    <row r="457788"/>
    <row r="457789"/>
    <row r="457790"/>
    <row r="457791"/>
    <row r="457792"/>
    <row r="457793"/>
    <row r="457794"/>
    <row r="457795"/>
    <row r="457796"/>
    <row r="457797"/>
    <row r="457798"/>
    <row r="457799"/>
    <row r="457800"/>
    <row r="457801"/>
    <row r="457802"/>
    <row r="457803"/>
    <row r="457804"/>
    <row r="457805"/>
    <row r="457806"/>
    <row r="457807"/>
    <row r="457808"/>
    <row r="457809"/>
    <row r="457810"/>
    <row r="457811"/>
    <row r="457812"/>
    <row r="457813"/>
    <row r="457814"/>
    <row r="457815"/>
    <row r="457816"/>
    <row r="457817"/>
    <row r="457818"/>
    <row r="457819"/>
    <row r="457820"/>
    <row r="457821"/>
    <row r="457822"/>
    <row r="457823"/>
    <row r="457824"/>
    <row r="457825"/>
    <row r="457826"/>
    <row r="457827"/>
    <row r="457828"/>
    <row r="457829"/>
    <row r="457830"/>
    <row r="457831"/>
    <row r="457832"/>
    <row r="457833"/>
    <row r="457834"/>
    <row r="457835"/>
    <row r="457836"/>
    <row r="457837"/>
    <row r="457838"/>
    <row r="457839"/>
    <row r="457840"/>
    <row r="457841"/>
    <row r="457842"/>
    <row r="457843"/>
    <row r="457844"/>
    <row r="457845"/>
    <row r="457846"/>
    <row r="457847"/>
    <row r="457848"/>
    <row r="457849"/>
    <row r="457850"/>
    <row r="457851"/>
    <row r="457852"/>
    <row r="457853"/>
    <row r="457854"/>
    <row r="457855"/>
    <row r="457856"/>
    <row r="457857"/>
    <row r="457858"/>
    <row r="457859"/>
    <row r="457860"/>
    <row r="457861"/>
    <row r="457862"/>
    <row r="457863"/>
    <row r="457864"/>
    <row r="457865"/>
    <row r="457866"/>
    <row r="457867"/>
    <row r="457868"/>
    <row r="457869"/>
    <row r="457870"/>
    <row r="457871"/>
    <row r="457872"/>
    <row r="457873"/>
    <row r="457874"/>
    <row r="457875"/>
    <row r="457876"/>
    <row r="457877"/>
    <row r="457878"/>
    <row r="457879"/>
    <row r="457880"/>
    <row r="457881"/>
    <row r="457882"/>
    <row r="457883"/>
    <row r="457884"/>
    <row r="457885"/>
    <row r="457886"/>
    <row r="457887"/>
    <row r="457888"/>
    <row r="457889"/>
    <row r="457890"/>
    <row r="457891"/>
    <row r="457892"/>
    <row r="457893"/>
    <row r="457894"/>
    <row r="457895"/>
    <row r="457896"/>
    <row r="457897"/>
    <row r="457898"/>
    <row r="457899"/>
    <row r="457900"/>
    <row r="457901"/>
    <row r="457902"/>
    <row r="457903"/>
    <row r="457904"/>
    <row r="457905"/>
    <row r="457906"/>
    <row r="457907"/>
    <row r="457908"/>
    <row r="457909"/>
    <row r="457910"/>
    <row r="457911"/>
    <row r="457912"/>
    <row r="457913"/>
    <row r="457914"/>
    <row r="457915"/>
    <row r="457916"/>
    <row r="457917"/>
    <row r="457918"/>
    <row r="457919"/>
    <row r="457920"/>
    <row r="457921"/>
    <row r="457922"/>
    <row r="457923"/>
    <row r="457924"/>
    <row r="457925"/>
    <row r="457926"/>
    <row r="457927"/>
    <row r="457928"/>
    <row r="457929"/>
    <row r="457930"/>
    <row r="457931"/>
    <row r="457932"/>
    <row r="457933"/>
    <row r="457934"/>
    <row r="457935"/>
    <row r="457936"/>
    <row r="457937"/>
    <row r="457938"/>
    <row r="457939"/>
    <row r="457940"/>
    <row r="457941"/>
    <row r="457942"/>
    <row r="457943"/>
    <row r="457944"/>
    <row r="457945"/>
    <row r="457946"/>
    <row r="457947"/>
    <row r="457948"/>
    <row r="457949"/>
    <row r="457950"/>
    <row r="457951"/>
    <row r="457952"/>
    <row r="457953"/>
    <row r="457954"/>
    <row r="457955"/>
    <row r="457956"/>
    <row r="457957"/>
    <row r="457958"/>
    <row r="457959"/>
    <row r="457960"/>
    <row r="457961"/>
    <row r="457962"/>
    <row r="457963"/>
    <row r="457964"/>
    <row r="457965"/>
    <row r="457966"/>
    <row r="457967"/>
    <row r="457968"/>
    <row r="457969"/>
    <row r="457970"/>
    <row r="457971"/>
    <row r="457972"/>
    <row r="457973"/>
    <row r="457974"/>
    <row r="457975"/>
    <row r="457976"/>
    <row r="457977"/>
    <row r="457978"/>
    <row r="457979"/>
    <row r="457980"/>
    <row r="457981"/>
    <row r="457982"/>
    <row r="457983"/>
    <row r="457984"/>
    <row r="457985"/>
    <row r="457986"/>
    <row r="457987"/>
    <row r="457988"/>
    <row r="457989"/>
    <row r="457990"/>
    <row r="457991"/>
    <row r="457992"/>
    <row r="457993"/>
    <row r="457994"/>
    <row r="457995"/>
    <row r="457996"/>
    <row r="457997"/>
    <row r="457998"/>
    <row r="457999"/>
    <row r="458000"/>
    <row r="458001"/>
    <row r="458002"/>
    <row r="458003"/>
    <row r="458004"/>
    <row r="458005"/>
    <row r="458006"/>
    <row r="458007"/>
    <row r="458008"/>
    <row r="458009"/>
    <row r="458010"/>
    <row r="458011"/>
    <row r="458012"/>
    <row r="458013"/>
    <row r="458014"/>
    <row r="458015"/>
    <row r="458016"/>
    <row r="458017"/>
    <row r="458018"/>
    <row r="458019"/>
    <row r="458020"/>
    <row r="458021"/>
    <row r="458022"/>
    <row r="458023"/>
    <row r="458024"/>
    <row r="458025"/>
    <row r="458026"/>
    <row r="458027"/>
    <row r="458028"/>
    <row r="458029"/>
    <row r="458030"/>
    <row r="458031"/>
    <row r="458032"/>
    <row r="458033"/>
    <row r="458034"/>
    <row r="458035"/>
    <row r="458036"/>
    <row r="458037"/>
    <row r="458038"/>
    <row r="458039"/>
    <row r="458040"/>
    <row r="458041"/>
    <row r="458042"/>
    <row r="458043"/>
    <row r="458044"/>
    <row r="458045"/>
    <row r="458046"/>
    <row r="458047"/>
    <row r="458048"/>
    <row r="458049"/>
    <row r="458050"/>
    <row r="458051"/>
    <row r="458052"/>
    <row r="458053"/>
    <row r="458054"/>
    <row r="458055"/>
    <row r="458056"/>
    <row r="458057"/>
    <row r="458058"/>
    <row r="458059"/>
    <row r="458060"/>
    <row r="458061"/>
    <row r="458062"/>
    <row r="458063"/>
    <row r="458064"/>
    <row r="458065"/>
    <row r="458066"/>
    <row r="458067"/>
    <row r="458068"/>
    <row r="458069"/>
    <row r="458070"/>
    <row r="458071"/>
    <row r="458072"/>
    <row r="458073"/>
    <row r="458074"/>
    <row r="458075"/>
    <row r="458076"/>
    <row r="458077"/>
    <row r="458078"/>
    <row r="458079"/>
    <row r="458080"/>
    <row r="458081"/>
    <row r="458082"/>
    <row r="458083"/>
    <row r="458084"/>
    <row r="458085"/>
    <row r="458086"/>
    <row r="458087"/>
    <row r="458088"/>
    <row r="458089"/>
    <row r="458090"/>
    <row r="458091"/>
    <row r="458092"/>
    <row r="458093"/>
    <row r="458094"/>
    <row r="458095"/>
    <row r="458096"/>
    <row r="458097"/>
    <row r="458098"/>
    <row r="458099"/>
    <row r="458100"/>
    <row r="458101"/>
    <row r="458102"/>
    <row r="458103"/>
    <row r="458104"/>
    <row r="458105"/>
    <row r="458106"/>
    <row r="458107"/>
    <row r="458108"/>
    <row r="458109"/>
    <row r="458110"/>
    <row r="458111"/>
    <row r="458112"/>
    <row r="458113"/>
    <row r="458114"/>
    <row r="458115"/>
    <row r="458116"/>
    <row r="458117"/>
    <row r="458118"/>
    <row r="458119"/>
    <row r="458120"/>
    <row r="458121"/>
    <row r="458122"/>
    <row r="458123"/>
    <row r="458124"/>
    <row r="458125"/>
    <row r="458126"/>
    <row r="458127"/>
    <row r="458128"/>
    <row r="458129"/>
    <row r="458130"/>
    <row r="458131"/>
    <row r="458132"/>
    <row r="458133"/>
    <row r="458134"/>
    <row r="458135"/>
    <row r="458136"/>
    <row r="458137"/>
    <row r="458138"/>
    <row r="458139"/>
    <row r="458140"/>
    <row r="458141"/>
    <row r="458142"/>
    <row r="458143"/>
    <row r="458144"/>
    <row r="458145"/>
    <row r="458146"/>
    <row r="458147"/>
    <row r="458148"/>
    <row r="458149"/>
    <row r="458150"/>
    <row r="458151"/>
    <row r="458152"/>
    <row r="458153"/>
    <row r="458154"/>
    <row r="458155"/>
    <row r="458156"/>
    <row r="458157"/>
    <row r="458158"/>
    <row r="458159"/>
    <row r="458160"/>
    <row r="458161"/>
    <row r="458162"/>
    <row r="458163"/>
    <row r="458164"/>
    <row r="458165"/>
    <row r="458166"/>
    <row r="458167"/>
    <row r="458168"/>
    <row r="458169"/>
    <row r="458170"/>
    <row r="458171"/>
    <row r="458172"/>
    <row r="458173"/>
    <row r="458174"/>
    <row r="458175"/>
    <row r="458176"/>
    <row r="458177"/>
    <row r="458178"/>
    <row r="458179"/>
    <row r="458180"/>
    <row r="458181"/>
    <row r="458182"/>
    <row r="458183"/>
    <row r="458184"/>
    <row r="458185"/>
    <row r="458186"/>
    <row r="458187"/>
    <row r="458188"/>
    <row r="458189"/>
    <row r="458190"/>
    <row r="458191"/>
    <row r="458192"/>
    <row r="458193"/>
    <row r="458194"/>
    <row r="458195"/>
    <row r="458196"/>
    <row r="458197"/>
    <row r="458198"/>
    <row r="458199"/>
    <row r="458200"/>
    <row r="458201"/>
    <row r="458202"/>
    <row r="458203"/>
    <row r="458204"/>
    <row r="458205"/>
    <row r="458206"/>
    <row r="458207"/>
    <row r="458208"/>
    <row r="458209"/>
    <row r="458210"/>
    <row r="458211"/>
    <row r="458212"/>
    <row r="458213"/>
    <row r="458214"/>
    <row r="458215"/>
    <row r="458216"/>
    <row r="458217"/>
    <row r="458218"/>
    <row r="458219"/>
    <row r="458220"/>
    <row r="458221"/>
    <row r="458222"/>
    <row r="458223"/>
    <row r="458224"/>
    <row r="458225"/>
    <row r="458226"/>
    <row r="458227"/>
    <row r="458228"/>
    <row r="458229"/>
    <row r="458230"/>
    <row r="458231"/>
    <row r="458232"/>
    <row r="458233"/>
    <row r="458234"/>
    <row r="458235"/>
    <row r="458236"/>
    <row r="458237"/>
    <row r="458238"/>
    <row r="458239"/>
    <row r="458240"/>
    <row r="458241"/>
    <row r="458242"/>
    <row r="458243"/>
    <row r="458244"/>
    <row r="458245"/>
    <row r="458246"/>
    <row r="458247"/>
    <row r="458248"/>
    <row r="458249"/>
    <row r="458250"/>
    <row r="458251"/>
    <row r="458252"/>
    <row r="458253"/>
    <row r="458254"/>
    <row r="458255"/>
    <row r="458256"/>
    <row r="458257"/>
    <row r="458258"/>
    <row r="458259"/>
    <row r="458260"/>
    <row r="458261"/>
    <row r="458262"/>
    <row r="458263"/>
    <row r="458264"/>
    <row r="458265"/>
    <row r="458266"/>
    <row r="458267"/>
    <row r="458268"/>
    <row r="458269"/>
    <row r="458270"/>
    <row r="458271"/>
    <row r="458272"/>
    <row r="458273"/>
    <row r="458274"/>
    <row r="458275"/>
    <row r="458276"/>
    <row r="458277"/>
    <row r="458278"/>
    <row r="458279"/>
    <row r="458280"/>
    <row r="458281"/>
    <row r="458282"/>
    <row r="458283"/>
    <row r="458284"/>
    <row r="458285"/>
    <row r="458286"/>
    <row r="458287"/>
    <row r="458288"/>
    <row r="458289"/>
    <row r="458290"/>
    <row r="458291"/>
    <row r="458292"/>
    <row r="458293"/>
    <row r="458294"/>
    <row r="458295"/>
    <row r="458296"/>
    <row r="458297"/>
    <row r="458298"/>
    <row r="458299"/>
    <row r="458300"/>
    <row r="458301"/>
    <row r="458302"/>
    <row r="458303"/>
    <row r="458304"/>
    <row r="458305"/>
    <row r="458306"/>
    <row r="458307"/>
    <row r="458308"/>
    <row r="458309"/>
    <row r="458310"/>
    <row r="458311"/>
    <row r="458312"/>
    <row r="458313"/>
    <row r="458314"/>
    <row r="458315"/>
    <row r="458316"/>
    <row r="458317"/>
    <row r="458318"/>
    <row r="458319"/>
    <row r="458320"/>
    <row r="458321"/>
    <row r="458322"/>
    <row r="458323"/>
    <row r="458324"/>
    <row r="458325"/>
    <row r="458326"/>
    <row r="458327"/>
    <row r="458328"/>
    <row r="458329"/>
    <row r="458330"/>
    <row r="458331"/>
    <row r="458332"/>
    <row r="458333"/>
    <row r="458334"/>
    <row r="458335"/>
    <row r="458336"/>
    <row r="458337"/>
    <row r="458338"/>
    <row r="458339"/>
    <row r="458340"/>
    <row r="458341"/>
    <row r="458342"/>
    <row r="458343"/>
    <row r="458344"/>
    <row r="458345"/>
    <row r="458346"/>
    <row r="458347"/>
    <row r="458348"/>
    <row r="458349"/>
    <row r="458350"/>
    <row r="458351"/>
    <row r="458352"/>
    <row r="458353"/>
    <row r="458354"/>
    <row r="458355"/>
    <row r="458356"/>
    <row r="458357"/>
    <row r="458358"/>
    <row r="458359"/>
    <row r="458360"/>
    <row r="458361"/>
    <row r="458362"/>
    <row r="458363"/>
    <row r="458364"/>
    <row r="458365"/>
    <row r="458366"/>
    <row r="458367"/>
    <row r="458368"/>
    <row r="458369"/>
    <row r="458370"/>
    <row r="458371"/>
    <row r="458372"/>
    <row r="458373"/>
    <row r="458374"/>
    <row r="458375"/>
    <row r="458376"/>
    <row r="458377"/>
    <row r="458378"/>
    <row r="458379"/>
    <row r="458380"/>
    <row r="458381"/>
    <row r="458382"/>
    <row r="458383"/>
    <row r="458384"/>
    <row r="458385"/>
    <row r="458386"/>
    <row r="458387"/>
    <row r="458388"/>
    <row r="458389"/>
    <row r="458390"/>
    <row r="458391"/>
    <row r="458392"/>
    <row r="458393"/>
    <row r="458394"/>
    <row r="458395"/>
    <row r="458396"/>
    <row r="458397"/>
    <row r="458398"/>
    <row r="458399"/>
    <row r="458400"/>
    <row r="458401"/>
    <row r="458402"/>
    <row r="458403"/>
    <row r="458404"/>
    <row r="458405"/>
    <row r="458406"/>
    <row r="458407"/>
    <row r="458408"/>
    <row r="458409"/>
    <row r="458410"/>
    <row r="458411"/>
    <row r="458412"/>
    <row r="458413"/>
    <row r="458414"/>
    <row r="458415"/>
    <row r="458416"/>
    <row r="458417"/>
    <row r="458418"/>
    <row r="458419"/>
    <row r="458420"/>
    <row r="458421"/>
    <row r="458422"/>
    <row r="458423"/>
    <row r="458424"/>
    <row r="458425"/>
    <row r="458426"/>
    <row r="458427"/>
    <row r="458428"/>
    <row r="458429"/>
    <row r="458430"/>
    <row r="458431"/>
    <row r="458432"/>
    <row r="458433"/>
    <row r="458434"/>
    <row r="458435"/>
    <row r="458436"/>
    <row r="458437"/>
    <row r="458438"/>
    <row r="458439"/>
    <row r="458440"/>
    <row r="458441"/>
    <row r="458442"/>
    <row r="458443"/>
    <row r="458444"/>
    <row r="458445"/>
    <row r="458446"/>
    <row r="458447"/>
    <row r="458448"/>
    <row r="458449"/>
    <row r="458450"/>
    <row r="458451"/>
    <row r="458452"/>
    <row r="458453"/>
    <row r="458454"/>
    <row r="458455"/>
    <row r="458456"/>
    <row r="458457"/>
    <row r="458458"/>
    <row r="458459"/>
    <row r="458460"/>
    <row r="458461"/>
    <row r="458462"/>
    <row r="458463"/>
    <row r="458464"/>
    <row r="458465"/>
    <row r="458466"/>
    <row r="458467"/>
    <row r="458468"/>
    <row r="458469"/>
    <row r="458470"/>
    <row r="458471"/>
    <row r="458472"/>
    <row r="458473"/>
    <row r="458474"/>
    <row r="458475"/>
    <row r="458476"/>
    <row r="458477"/>
    <row r="458478"/>
    <row r="458479"/>
    <row r="458480"/>
    <row r="458481"/>
    <row r="458482"/>
    <row r="458483"/>
    <row r="458484"/>
    <row r="458485"/>
    <row r="458486"/>
    <row r="458487"/>
    <row r="458488"/>
    <row r="458489"/>
    <row r="458490"/>
    <row r="458491"/>
    <row r="458492"/>
    <row r="458493"/>
    <row r="458494"/>
    <row r="458495"/>
    <row r="458496"/>
    <row r="458497"/>
    <row r="458498"/>
    <row r="458499"/>
    <row r="458500"/>
    <row r="458501"/>
    <row r="458502"/>
    <row r="458503"/>
    <row r="458504"/>
    <row r="458505"/>
    <row r="458506"/>
    <row r="458507"/>
    <row r="458508"/>
    <row r="458509"/>
    <row r="458510"/>
    <row r="458511"/>
    <row r="458512"/>
    <row r="458513"/>
    <row r="458514"/>
    <row r="458515"/>
    <row r="458516"/>
    <row r="458517"/>
    <row r="458518"/>
    <row r="458519"/>
    <row r="458520"/>
    <row r="458521"/>
    <row r="458522"/>
    <row r="458523"/>
    <row r="458524"/>
    <row r="458525"/>
    <row r="458526"/>
    <row r="458527"/>
    <row r="458528"/>
    <row r="458529"/>
    <row r="458530"/>
    <row r="458531"/>
    <row r="458532"/>
    <row r="458533"/>
    <row r="458534"/>
    <row r="458535"/>
    <row r="458536"/>
    <row r="458537"/>
    <row r="458538"/>
    <row r="458539"/>
    <row r="458540"/>
    <row r="458541"/>
    <row r="458542"/>
    <row r="458543"/>
    <row r="458544"/>
    <row r="458545"/>
    <row r="458546"/>
    <row r="458547"/>
    <row r="458548"/>
    <row r="458549"/>
    <row r="458550"/>
    <row r="458551"/>
    <row r="458552"/>
    <row r="458553"/>
    <row r="458554"/>
    <row r="458555"/>
    <row r="458556"/>
    <row r="458557"/>
    <row r="458558"/>
    <row r="458559"/>
    <row r="458560"/>
    <row r="458561"/>
    <row r="458562"/>
    <row r="458563"/>
    <row r="458564"/>
    <row r="458565"/>
    <row r="458566"/>
    <row r="458567"/>
    <row r="458568"/>
    <row r="458569"/>
    <row r="458570"/>
    <row r="458571"/>
    <row r="458572"/>
    <row r="458573"/>
    <row r="458574"/>
    <row r="458575"/>
    <row r="458576"/>
    <row r="458577"/>
    <row r="458578"/>
    <row r="458579"/>
    <row r="458580"/>
    <row r="458581"/>
    <row r="458582"/>
    <row r="458583"/>
    <row r="458584"/>
    <row r="458585"/>
    <row r="458586"/>
    <row r="458587"/>
    <row r="458588"/>
    <row r="458589"/>
    <row r="458590"/>
    <row r="458591"/>
    <row r="458592"/>
    <row r="458593"/>
    <row r="458594"/>
    <row r="458595"/>
    <row r="458596"/>
    <row r="458597"/>
    <row r="458598"/>
    <row r="458599"/>
    <row r="458600"/>
    <row r="458601"/>
    <row r="458602"/>
    <row r="458603"/>
    <row r="458604"/>
    <row r="458605"/>
    <row r="458606"/>
    <row r="458607"/>
    <row r="458608"/>
    <row r="458609"/>
    <row r="458610"/>
    <row r="458611"/>
    <row r="458612"/>
    <row r="458613"/>
    <row r="458614"/>
    <row r="458615"/>
    <row r="458616"/>
    <row r="458617"/>
    <row r="458618"/>
    <row r="458619"/>
    <row r="458620"/>
    <row r="458621"/>
    <row r="458622"/>
    <row r="458623"/>
    <row r="458624"/>
    <row r="458625"/>
    <row r="458626"/>
    <row r="458627"/>
    <row r="458628"/>
    <row r="458629"/>
    <row r="458630"/>
    <row r="458631"/>
    <row r="458632"/>
    <row r="458633"/>
    <row r="458634"/>
    <row r="458635"/>
    <row r="458636"/>
    <row r="458637"/>
    <row r="458638"/>
    <row r="458639"/>
    <row r="458640"/>
    <row r="458641"/>
    <row r="458642"/>
    <row r="458643"/>
    <row r="458644"/>
    <row r="458645"/>
    <row r="458646"/>
    <row r="458647"/>
    <row r="458648"/>
    <row r="458649"/>
    <row r="458650"/>
    <row r="458651"/>
    <row r="458652"/>
    <row r="458653"/>
    <row r="458654"/>
    <row r="458655"/>
    <row r="458656"/>
    <row r="458657"/>
    <row r="458658"/>
    <row r="458659"/>
    <row r="458660"/>
    <row r="458661"/>
    <row r="458662"/>
    <row r="458663"/>
    <row r="458664"/>
    <row r="458665"/>
    <row r="458666"/>
    <row r="458667"/>
    <row r="458668"/>
    <row r="458669"/>
    <row r="458670"/>
    <row r="458671"/>
    <row r="458672"/>
    <row r="458673"/>
    <row r="458674"/>
    <row r="458675"/>
    <row r="458676"/>
    <row r="458677"/>
    <row r="458678"/>
    <row r="458679"/>
    <row r="458680"/>
    <row r="458681"/>
    <row r="458682"/>
    <row r="458683"/>
    <row r="458684"/>
    <row r="458685"/>
    <row r="458686"/>
    <row r="458687"/>
    <row r="458688"/>
    <row r="458689"/>
    <row r="458690"/>
    <row r="458691"/>
    <row r="458692"/>
    <row r="458693"/>
    <row r="458694"/>
    <row r="458695"/>
    <row r="458696"/>
    <row r="458697"/>
    <row r="458698"/>
    <row r="458699"/>
    <row r="458700"/>
    <row r="458701"/>
    <row r="458702"/>
    <row r="458703"/>
    <row r="458704"/>
    <row r="458705"/>
    <row r="458706"/>
    <row r="458707"/>
    <row r="458708"/>
    <row r="458709"/>
    <row r="458710"/>
    <row r="458711"/>
    <row r="458712"/>
    <row r="458713"/>
    <row r="458714"/>
    <row r="458715"/>
    <row r="458716"/>
    <row r="458717"/>
    <row r="458718"/>
    <row r="458719"/>
    <row r="458720"/>
    <row r="458721"/>
    <row r="458722"/>
    <row r="458723"/>
    <row r="458724"/>
    <row r="458725"/>
    <row r="458726"/>
    <row r="458727"/>
    <row r="458728"/>
    <row r="458729"/>
    <row r="458730"/>
    <row r="458731"/>
    <row r="458732"/>
    <row r="458733"/>
    <row r="458734"/>
    <row r="458735"/>
    <row r="458736"/>
    <row r="458737"/>
    <row r="458738"/>
    <row r="458739"/>
    <row r="458740"/>
    <row r="458741"/>
    <row r="458742"/>
    <row r="458743"/>
    <row r="458744"/>
    <row r="458745"/>
    <row r="458746"/>
    <row r="458747"/>
    <row r="458748"/>
    <row r="458749"/>
    <row r="458750"/>
    <row r="458751"/>
    <row r="458752"/>
    <row r="458753"/>
    <row r="458754"/>
    <row r="458755"/>
    <row r="458756"/>
    <row r="458757"/>
    <row r="458758"/>
    <row r="458759"/>
    <row r="458760"/>
    <row r="458761"/>
    <row r="458762"/>
    <row r="458763"/>
    <row r="458764"/>
    <row r="458765"/>
    <row r="458766"/>
    <row r="458767"/>
    <row r="458768"/>
    <row r="458769"/>
    <row r="458770"/>
    <row r="458771"/>
    <row r="458772"/>
    <row r="458773"/>
    <row r="458774"/>
    <row r="458775"/>
    <row r="458776"/>
    <row r="458777"/>
    <row r="458778"/>
    <row r="458779"/>
    <row r="458780"/>
    <row r="458781"/>
    <row r="458782"/>
    <row r="458783"/>
    <row r="458784"/>
    <row r="458785"/>
    <row r="458786"/>
    <row r="458787"/>
    <row r="458788"/>
    <row r="458789"/>
    <row r="458790"/>
    <row r="458791"/>
    <row r="458792"/>
    <row r="458793"/>
    <row r="458794"/>
    <row r="458795"/>
    <row r="458796"/>
    <row r="458797"/>
    <row r="458798"/>
    <row r="458799"/>
    <row r="458800"/>
    <row r="458801"/>
    <row r="458802"/>
    <row r="458803"/>
    <row r="458804"/>
    <row r="458805"/>
    <row r="458806"/>
    <row r="458807"/>
    <row r="458808"/>
    <row r="458809"/>
    <row r="458810"/>
    <row r="458811"/>
    <row r="458812"/>
    <row r="458813"/>
    <row r="458814"/>
    <row r="458815"/>
    <row r="458816"/>
    <row r="458817"/>
    <row r="458818"/>
    <row r="458819"/>
    <row r="458820"/>
    <row r="458821"/>
    <row r="458822"/>
    <row r="458823"/>
    <row r="458824"/>
    <row r="458825"/>
    <row r="458826"/>
    <row r="458827"/>
    <row r="458828"/>
    <row r="458829"/>
    <row r="458830"/>
    <row r="458831"/>
    <row r="458832"/>
    <row r="458833"/>
    <row r="458834"/>
    <row r="458835"/>
    <row r="458836"/>
    <row r="458837"/>
    <row r="458838"/>
    <row r="458839"/>
    <row r="458840"/>
    <row r="458841"/>
    <row r="458842"/>
    <row r="458843"/>
    <row r="458844"/>
    <row r="458845"/>
    <row r="458846"/>
    <row r="458847"/>
    <row r="458848"/>
    <row r="458849"/>
    <row r="458850"/>
    <row r="458851"/>
    <row r="458852"/>
    <row r="458853"/>
    <row r="458854"/>
    <row r="458855"/>
    <row r="458856"/>
    <row r="458857"/>
    <row r="458858"/>
    <row r="458859"/>
    <row r="458860"/>
    <row r="458861"/>
    <row r="458862"/>
    <row r="458863"/>
    <row r="458864"/>
    <row r="458865"/>
    <row r="458866"/>
    <row r="458867"/>
    <row r="458868"/>
    <row r="458869"/>
    <row r="458870"/>
    <row r="458871"/>
    <row r="458872"/>
    <row r="458873"/>
    <row r="458874"/>
    <row r="458875"/>
    <row r="458876"/>
    <row r="458877"/>
    <row r="458878"/>
    <row r="458879"/>
    <row r="458880"/>
    <row r="458881"/>
    <row r="458882"/>
    <row r="458883"/>
    <row r="458884"/>
    <row r="458885"/>
    <row r="458886"/>
    <row r="458887"/>
    <row r="458888"/>
    <row r="458889"/>
    <row r="458890"/>
    <row r="458891"/>
    <row r="458892"/>
    <row r="458893"/>
    <row r="458894"/>
    <row r="458895"/>
    <row r="458896"/>
    <row r="458897"/>
    <row r="458898"/>
    <row r="458899"/>
    <row r="458900"/>
    <row r="458901"/>
    <row r="458902"/>
    <row r="458903"/>
    <row r="458904"/>
    <row r="458905"/>
    <row r="458906"/>
    <row r="458907"/>
    <row r="458908"/>
    <row r="458909"/>
    <row r="458910"/>
    <row r="458911"/>
    <row r="458912"/>
    <row r="458913"/>
    <row r="458914"/>
    <row r="458915"/>
    <row r="458916"/>
    <row r="458917"/>
    <row r="458918"/>
    <row r="458919"/>
    <row r="458920"/>
    <row r="458921"/>
    <row r="458922"/>
    <row r="458923"/>
    <row r="458924"/>
    <row r="458925"/>
    <row r="458926"/>
    <row r="458927"/>
    <row r="458928"/>
    <row r="458929"/>
    <row r="458930"/>
    <row r="458931"/>
    <row r="458932"/>
    <row r="458933"/>
    <row r="458934"/>
    <row r="458935"/>
    <row r="458936"/>
    <row r="458937"/>
    <row r="458938"/>
    <row r="458939"/>
    <row r="458940"/>
    <row r="458941"/>
    <row r="458942"/>
    <row r="458943"/>
    <row r="458944"/>
    <row r="458945"/>
    <row r="458946"/>
    <row r="458947"/>
    <row r="458948"/>
    <row r="458949"/>
    <row r="458950"/>
    <row r="458951"/>
    <row r="458952"/>
    <row r="458953"/>
    <row r="458954"/>
    <row r="458955"/>
    <row r="458956"/>
    <row r="458957"/>
    <row r="458958"/>
    <row r="458959"/>
    <row r="458960"/>
    <row r="458961"/>
    <row r="458962"/>
    <row r="458963"/>
    <row r="458964"/>
    <row r="458965"/>
    <row r="458966"/>
    <row r="458967"/>
    <row r="458968"/>
    <row r="458969"/>
    <row r="458970"/>
    <row r="458971"/>
    <row r="458972"/>
    <row r="458973"/>
    <row r="458974"/>
    <row r="458975"/>
    <row r="458976"/>
    <row r="458977"/>
    <row r="458978"/>
    <row r="458979"/>
    <row r="458980"/>
    <row r="458981"/>
    <row r="458982"/>
    <row r="458983"/>
    <row r="458984"/>
    <row r="458985"/>
    <row r="458986"/>
    <row r="458987"/>
    <row r="458988"/>
    <row r="458989"/>
    <row r="458990"/>
    <row r="458991"/>
    <row r="458992"/>
    <row r="458993"/>
    <row r="458994"/>
    <row r="458995"/>
    <row r="458996"/>
    <row r="458997"/>
    <row r="458998"/>
    <row r="458999"/>
    <row r="459000"/>
    <row r="459001"/>
    <row r="459002"/>
    <row r="459003"/>
    <row r="459004"/>
    <row r="459005"/>
    <row r="459006"/>
    <row r="459007"/>
    <row r="459008"/>
    <row r="459009"/>
    <row r="459010"/>
    <row r="459011"/>
    <row r="459012"/>
    <row r="459013"/>
    <row r="459014"/>
    <row r="459015"/>
    <row r="459016"/>
    <row r="459017"/>
    <row r="459018"/>
    <row r="459019"/>
    <row r="459020"/>
    <row r="459021"/>
    <row r="459022"/>
    <row r="459023"/>
    <row r="459024"/>
    <row r="459025"/>
    <row r="459026"/>
    <row r="459027"/>
    <row r="459028"/>
    <row r="459029"/>
    <row r="459030"/>
    <row r="459031"/>
    <row r="459032"/>
    <row r="459033"/>
    <row r="459034"/>
    <row r="459035"/>
    <row r="459036"/>
    <row r="459037"/>
    <row r="459038"/>
    <row r="459039"/>
    <row r="459040"/>
    <row r="459041"/>
    <row r="459042"/>
    <row r="459043"/>
    <row r="459044"/>
    <row r="459045"/>
    <row r="459046"/>
    <row r="459047"/>
    <row r="459048"/>
    <row r="459049"/>
    <row r="459050"/>
    <row r="459051"/>
    <row r="459052"/>
    <row r="459053"/>
    <row r="459054"/>
    <row r="459055"/>
    <row r="459056"/>
    <row r="459057"/>
    <row r="459058"/>
    <row r="459059"/>
    <row r="459060"/>
    <row r="459061"/>
    <row r="459062"/>
    <row r="459063"/>
    <row r="459064"/>
    <row r="459065"/>
    <row r="459066"/>
    <row r="459067"/>
    <row r="459068"/>
    <row r="459069"/>
    <row r="459070"/>
    <row r="459071"/>
    <row r="459072"/>
    <row r="459073"/>
    <row r="459074"/>
    <row r="459075"/>
    <row r="459076"/>
    <row r="459077"/>
    <row r="459078"/>
    <row r="459079"/>
    <row r="459080"/>
    <row r="459081"/>
    <row r="459082"/>
    <row r="459083"/>
    <row r="459084"/>
    <row r="459085"/>
    <row r="459086"/>
    <row r="459087"/>
    <row r="459088"/>
    <row r="459089"/>
    <row r="459090"/>
    <row r="459091"/>
    <row r="459092"/>
    <row r="459093"/>
    <row r="459094"/>
    <row r="459095"/>
    <row r="459096"/>
    <row r="459097"/>
    <row r="459098"/>
    <row r="459099"/>
    <row r="459100"/>
    <row r="459101"/>
    <row r="459102"/>
    <row r="459103"/>
    <row r="459104"/>
    <row r="459105"/>
    <row r="459106"/>
    <row r="459107"/>
    <row r="459108"/>
    <row r="459109"/>
    <row r="459110"/>
    <row r="459111"/>
    <row r="459112"/>
    <row r="459113"/>
    <row r="459114"/>
    <row r="459115"/>
    <row r="459116"/>
    <row r="459117"/>
    <row r="459118"/>
    <row r="459119"/>
    <row r="459120"/>
    <row r="459121"/>
    <row r="459122"/>
    <row r="459123"/>
    <row r="459124"/>
    <row r="459125"/>
    <row r="459126"/>
    <row r="459127"/>
    <row r="459128"/>
    <row r="459129"/>
    <row r="459130"/>
    <row r="459131"/>
    <row r="459132"/>
    <row r="459133"/>
    <row r="459134"/>
    <row r="459135"/>
    <row r="459136"/>
    <row r="459137"/>
    <row r="459138"/>
    <row r="459139"/>
    <row r="459140"/>
    <row r="459141"/>
    <row r="459142"/>
    <row r="459143"/>
    <row r="459144"/>
    <row r="459145"/>
    <row r="459146"/>
    <row r="459147"/>
    <row r="459148"/>
    <row r="459149"/>
    <row r="459150"/>
    <row r="459151"/>
    <row r="459152"/>
    <row r="459153"/>
    <row r="459154"/>
    <row r="459155"/>
    <row r="459156"/>
    <row r="459157"/>
    <row r="459158"/>
    <row r="459159"/>
    <row r="459160"/>
    <row r="459161"/>
    <row r="459162"/>
    <row r="459163"/>
    <row r="459164"/>
    <row r="459165"/>
    <row r="459166"/>
    <row r="459167"/>
    <row r="459168"/>
    <row r="459169"/>
    <row r="459170"/>
    <row r="459171"/>
    <row r="459172"/>
    <row r="459173"/>
    <row r="459174"/>
    <row r="459175"/>
    <row r="459176"/>
    <row r="459177"/>
    <row r="459178"/>
    <row r="459179"/>
    <row r="459180"/>
    <row r="459181"/>
    <row r="459182"/>
    <row r="459183"/>
    <row r="459184"/>
    <row r="459185"/>
    <row r="459186"/>
    <row r="459187"/>
    <row r="459188"/>
    <row r="459189"/>
    <row r="459190"/>
    <row r="459191"/>
    <row r="459192"/>
    <row r="459193"/>
    <row r="459194"/>
    <row r="459195"/>
    <row r="459196"/>
    <row r="459197"/>
    <row r="459198"/>
    <row r="459199"/>
    <row r="459200"/>
    <row r="459201"/>
    <row r="459202"/>
    <row r="459203"/>
    <row r="459204"/>
    <row r="459205"/>
    <row r="459206"/>
    <row r="459207"/>
    <row r="459208"/>
    <row r="459209"/>
    <row r="459210"/>
    <row r="459211"/>
    <row r="459212"/>
    <row r="459213"/>
    <row r="459214"/>
    <row r="459215"/>
    <row r="459216"/>
    <row r="459217"/>
    <row r="459218"/>
    <row r="459219"/>
    <row r="459220"/>
    <row r="459221"/>
    <row r="459222"/>
    <row r="459223"/>
    <row r="459224"/>
    <row r="459225"/>
    <row r="459226"/>
    <row r="459227"/>
    <row r="459228"/>
    <row r="459229"/>
    <row r="459230"/>
    <row r="459231"/>
    <row r="459232"/>
    <row r="459233"/>
    <row r="459234"/>
    <row r="459235"/>
    <row r="459236"/>
    <row r="459237"/>
    <row r="459238"/>
    <row r="459239"/>
    <row r="459240"/>
    <row r="459241"/>
    <row r="459242"/>
    <row r="459243"/>
    <row r="459244"/>
    <row r="459245"/>
    <row r="459246"/>
    <row r="459247"/>
    <row r="459248"/>
    <row r="459249"/>
    <row r="459250"/>
    <row r="459251"/>
    <row r="459252"/>
    <row r="459253"/>
    <row r="459254"/>
    <row r="459255"/>
    <row r="459256"/>
    <row r="459257"/>
    <row r="459258"/>
    <row r="459259"/>
    <row r="459260"/>
    <row r="459261"/>
    <row r="459262"/>
    <row r="459263"/>
    <row r="459264"/>
    <row r="459265"/>
    <row r="459266"/>
    <row r="459267"/>
    <row r="459268"/>
    <row r="459269"/>
    <row r="459270"/>
    <row r="459271"/>
    <row r="459272"/>
    <row r="459273"/>
    <row r="459274"/>
    <row r="459275"/>
    <row r="459276"/>
    <row r="459277"/>
    <row r="459278"/>
    <row r="459279"/>
    <row r="459280"/>
    <row r="459281"/>
    <row r="459282"/>
    <row r="459283"/>
    <row r="459284"/>
    <row r="459285"/>
    <row r="459286"/>
    <row r="459287"/>
    <row r="459288"/>
    <row r="459289"/>
    <row r="459290"/>
    <row r="459291"/>
    <row r="459292"/>
    <row r="459293"/>
    <row r="459294"/>
    <row r="459295"/>
    <row r="459296"/>
    <row r="459297"/>
    <row r="459298"/>
    <row r="459299"/>
    <row r="459300"/>
    <row r="459301"/>
    <row r="459302"/>
    <row r="459303"/>
    <row r="459304"/>
    <row r="459305"/>
    <row r="459306"/>
    <row r="459307"/>
    <row r="459308"/>
    <row r="459309"/>
    <row r="459310"/>
    <row r="459311"/>
    <row r="459312"/>
    <row r="459313"/>
    <row r="459314"/>
    <row r="459315"/>
    <row r="459316"/>
    <row r="459317"/>
    <row r="459318"/>
    <row r="459319"/>
    <row r="459320"/>
    <row r="459321"/>
    <row r="459322"/>
    <row r="459323"/>
    <row r="459324"/>
    <row r="459325"/>
    <row r="459326"/>
    <row r="459327"/>
    <row r="459328"/>
    <row r="459329"/>
    <row r="459330"/>
    <row r="459331"/>
    <row r="459332"/>
    <row r="459333"/>
    <row r="459334"/>
    <row r="459335"/>
    <row r="459336"/>
    <row r="459337"/>
    <row r="459338"/>
    <row r="459339"/>
    <row r="459340"/>
    <row r="459341"/>
    <row r="459342"/>
    <row r="459343"/>
    <row r="459344"/>
    <row r="459345"/>
    <row r="459346"/>
    <row r="459347"/>
    <row r="459348"/>
    <row r="459349"/>
    <row r="459350"/>
    <row r="459351"/>
    <row r="459352"/>
    <row r="459353"/>
    <row r="459354"/>
    <row r="459355"/>
    <row r="459356"/>
    <row r="459357"/>
    <row r="459358"/>
    <row r="459359"/>
    <row r="459360"/>
    <row r="459361"/>
    <row r="459362"/>
    <row r="459363"/>
    <row r="459364"/>
    <row r="459365"/>
    <row r="459366"/>
    <row r="459367"/>
    <row r="459368"/>
    <row r="459369"/>
    <row r="459370"/>
    <row r="459371"/>
    <row r="459372"/>
    <row r="459373"/>
    <row r="459374"/>
    <row r="459375"/>
    <row r="459376"/>
    <row r="459377"/>
    <row r="459378"/>
    <row r="459379"/>
    <row r="459380"/>
    <row r="459381"/>
    <row r="459382"/>
    <row r="459383"/>
    <row r="459384"/>
    <row r="459385"/>
    <row r="459386"/>
    <row r="459387"/>
    <row r="459388"/>
    <row r="459389"/>
    <row r="459390"/>
    <row r="459391"/>
    <row r="459392"/>
    <row r="459393"/>
    <row r="459394"/>
    <row r="459395"/>
    <row r="459396"/>
    <row r="459397"/>
    <row r="459398"/>
    <row r="459399"/>
    <row r="459400"/>
    <row r="459401"/>
    <row r="459402"/>
    <row r="459403"/>
    <row r="459404"/>
    <row r="459405"/>
    <row r="459406"/>
    <row r="459407"/>
    <row r="459408"/>
    <row r="459409"/>
    <row r="459410"/>
    <row r="459411"/>
    <row r="459412"/>
    <row r="459413"/>
    <row r="459414"/>
    <row r="459415"/>
    <row r="459416"/>
    <row r="459417"/>
    <row r="459418"/>
    <row r="459419"/>
    <row r="459420"/>
    <row r="459421"/>
    <row r="459422"/>
    <row r="459423"/>
    <row r="459424"/>
    <row r="459425"/>
    <row r="459426"/>
    <row r="459427"/>
    <row r="459428"/>
    <row r="459429"/>
    <row r="459430"/>
    <row r="459431"/>
    <row r="459432"/>
    <row r="459433"/>
    <row r="459434"/>
    <row r="459435"/>
    <row r="459436"/>
    <row r="459437"/>
    <row r="459438"/>
    <row r="459439"/>
    <row r="459440"/>
    <row r="459441"/>
    <row r="459442"/>
    <row r="459443"/>
    <row r="459444"/>
    <row r="459445"/>
    <row r="459446"/>
    <row r="459447"/>
    <row r="459448"/>
    <row r="459449"/>
    <row r="459450"/>
    <row r="459451"/>
    <row r="459452"/>
    <row r="459453"/>
    <row r="459454"/>
    <row r="459455"/>
    <row r="459456"/>
    <row r="459457"/>
    <row r="459458"/>
    <row r="459459"/>
    <row r="459460"/>
    <row r="459461"/>
    <row r="459462"/>
    <row r="459463"/>
    <row r="459464"/>
    <row r="459465"/>
    <row r="459466"/>
    <row r="459467"/>
    <row r="459468"/>
    <row r="459469"/>
    <row r="459470"/>
    <row r="459471"/>
    <row r="459472"/>
    <row r="459473"/>
    <row r="459474"/>
    <row r="459475"/>
    <row r="459476"/>
    <row r="459477"/>
    <row r="459478"/>
    <row r="459479"/>
    <row r="459480"/>
    <row r="459481"/>
    <row r="459482"/>
    <row r="459483"/>
    <row r="459484"/>
    <row r="459485"/>
    <row r="459486"/>
    <row r="459487"/>
    <row r="459488"/>
    <row r="459489"/>
    <row r="459490"/>
    <row r="459491"/>
    <row r="459492"/>
    <row r="459493"/>
    <row r="459494"/>
    <row r="459495"/>
    <row r="459496"/>
    <row r="459497"/>
    <row r="459498"/>
    <row r="459499"/>
    <row r="459500"/>
    <row r="459501"/>
    <row r="459502"/>
    <row r="459503"/>
    <row r="459504"/>
    <row r="459505"/>
    <row r="459506"/>
    <row r="459507"/>
    <row r="459508"/>
    <row r="459509"/>
    <row r="459510"/>
    <row r="459511"/>
    <row r="459512"/>
    <row r="459513"/>
    <row r="459514"/>
    <row r="459515"/>
    <row r="459516"/>
    <row r="459517"/>
    <row r="459518"/>
    <row r="459519"/>
    <row r="459520"/>
    <row r="459521"/>
    <row r="459522"/>
    <row r="459523"/>
    <row r="459524"/>
    <row r="459525"/>
    <row r="459526"/>
    <row r="459527"/>
    <row r="459528"/>
    <row r="459529"/>
    <row r="459530"/>
    <row r="459531"/>
    <row r="459532"/>
    <row r="459533"/>
    <row r="459534"/>
    <row r="459535"/>
    <row r="459536"/>
    <row r="459537"/>
    <row r="459538"/>
    <row r="459539"/>
    <row r="459540"/>
    <row r="459541"/>
    <row r="459542"/>
    <row r="459543"/>
    <row r="459544"/>
    <row r="459545"/>
    <row r="459546"/>
    <row r="459547"/>
    <row r="459548"/>
    <row r="459549"/>
    <row r="459550"/>
    <row r="459551"/>
    <row r="459552"/>
    <row r="459553"/>
    <row r="459554"/>
    <row r="459555"/>
    <row r="459556"/>
    <row r="459557"/>
    <row r="459558"/>
    <row r="459559"/>
    <row r="459560"/>
    <row r="459561"/>
    <row r="459562"/>
    <row r="459563"/>
    <row r="459564"/>
    <row r="459565"/>
    <row r="459566"/>
    <row r="459567"/>
    <row r="459568"/>
    <row r="459569"/>
    <row r="459570"/>
    <row r="459571"/>
    <row r="459572"/>
    <row r="459573"/>
    <row r="459574"/>
    <row r="459575"/>
    <row r="459576"/>
    <row r="459577"/>
    <row r="459578"/>
    <row r="459579"/>
    <row r="459580"/>
    <row r="459581"/>
    <row r="459582"/>
    <row r="459583"/>
    <row r="459584"/>
    <row r="459585"/>
    <row r="459586"/>
    <row r="459587"/>
    <row r="459588"/>
    <row r="459589"/>
    <row r="459590"/>
    <row r="459591"/>
    <row r="459592"/>
    <row r="459593"/>
    <row r="459594"/>
    <row r="459595"/>
    <row r="459596"/>
    <row r="459597"/>
    <row r="459598"/>
    <row r="459599"/>
    <row r="459600"/>
    <row r="459601"/>
    <row r="459602"/>
    <row r="459603"/>
    <row r="459604"/>
    <row r="459605"/>
    <row r="459606"/>
    <row r="459607"/>
    <row r="459608"/>
    <row r="459609"/>
    <row r="459610"/>
    <row r="459611"/>
    <row r="459612"/>
    <row r="459613"/>
    <row r="459614"/>
    <row r="459615"/>
    <row r="459616"/>
    <row r="459617"/>
    <row r="459618"/>
    <row r="459619"/>
    <row r="459620"/>
    <row r="459621"/>
    <row r="459622"/>
    <row r="459623"/>
    <row r="459624"/>
    <row r="459625"/>
    <row r="459626"/>
    <row r="459627"/>
    <row r="459628"/>
    <row r="459629"/>
    <row r="459630"/>
    <row r="459631"/>
    <row r="459632"/>
    <row r="459633"/>
    <row r="459634"/>
    <row r="459635"/>
    <row r="459636"/>
    <row r="459637"/>
    <row r="459638"/>
    <row r="459639"/>
    <row r="459640"/>
    <row r="459641"/>
    <row r="459642"/>
    <row r="459643"/>
    <row r="459644"/>
    <row r="459645"/>
    <row r="459646"/>
    <row r="459647"/>
    <row r="459648"/>
    <row r="459649"/>
    <row r="459650"/>
    <row r="459651"/>
    <row r="459652"/>
    <row r="459653"/>
    <row r="459654"/>
    <row r="459655"/>
    <row r="459656"/>
    <row r="459657"/>
    <row r="459658"/>
    <row r="459659"/>
    <row r="459660"/>
    <row r="459661"/>
    <row r="459662"/>
    <row r="459663"/>
    <row r="459664"/>
    <row r="459665"/>
    <row r="459666"/>
    <row r="459667"/>
    <row r="459668"/>
    <row r="459669"/>
    <row r="459670"/>
    <row r="459671"/>
    <row r="459672"/>
    <row r="459673"/>
    <row r="459674"/>
    <row r="459675"/>
    <row r="459676"/>
    <row r="459677"/>
    <row r="459678"/>
    <row r="459679"/>
    <row r="459680"/>
    <row r="459681"/>
    <row r="459682"/>
    <row r="459683"/>
    <row r="459684"/>
    <row r="459685"/>
    <row r="459686"/>
    <row r="459687"/>
    <row r="459688"/>
    <row r="459689"/>
    <row r="459690"/>
    <row r="459691"/>
    <row r="459692"/>
    <row r="459693"/>
    <row r="459694"/>
    <row r="459695"/>
    <row r="459696"/>
    <row r="459697"/>
    <row r="459698"/>
    <row r="459699"/>
    <row r="459700"/>
    <row r="459701"/>
    <row r="459702"/>
    <row r="459703"/>
    <row r="459704"/>
    <row r="459705"/>
    <row r="459706"/>
    <row r="459707"/>
    <row r="459708"/>
    <row r="459709"/>
    <row r="459710"/>
    <row r="459711"/>
    <row r="459712"/>
    <row r="459713"/>
    <row r="459714"/>
    <row r="459715"/>
    <row r="459716"/>
    <row r="459717"/>
    <row r="459718"/>
    <row r="459719"/>
    <row r="459720"/>
    <row r="459721"/>
    <row r="459722"/>
    <row r="459723"/>
    <row r="459724"/>
    <row r="459725"/>
    <row r="459726"/>
    <row r="459727"/>
    <row r="459728"/>
    <row r="459729"/>
    <row r="459730"/>
    <row r="459731"/>
    <row r="459732"/>
    <row r="459733"/>
    <row r="459734"/>
    <row r="459735"/>
    <row r="459736"/>
    <row r="459737"/>
    <row r="459738"/>
    <row r="459739"/>
    <row r="459740"/>
    <row r="459741"/>
    <row r="459742"/>
    <row r="459743"/>
    <row r="459744"/>
    <row r="459745"/>
    <row r="459746"/>
    <row r="459747"/>
    <row r="459748"/>
    <row r="459749"/>
    <row r="459750"/>
    <row r="459751"/>
    <row r="459752"/>
    <row r="459753"/>
    <row r="459754"/>
    <row r="459755"/>
    <row r="459756"/>
    <row r="459757"/>
    <row r="459758"/>
    <row r="459759"/>
    <row r="459760"/>
    <row r="459761"/>
    <row r="459762"/>
    <row r="459763"/>
    <row r="459764"/>
    <row r="459765"/>
    <row r="459766"/>
    <row r="459767"/>
    <row r="459768"/>
    <row r="459769"/>
    <row r="459770"/>
    <row r="459771"/>
    <row r="459772"/>
    <row r="459773"/>
    <row r="459774"/>
    <row r="459775"/>
    <row r="459776"/>
    <row r="459777"/>
    <row r="459778"/>
    <row r="459779"/>
    <row r="459780"/>
    <row r="459781"/>
    <row r="459782"/>
    <row r="459783"/>
    <row r="459784"/>
    <row r="459785"/>
    <row r="459786"/>
    <row r="459787"/>
    <row r="459788"/>
    <row r="459789"/>
    <row r="459790"/>
    <row r="459791"/>
    <row r="459792"/>
    <row r="459793"/>
    <row r="459794"/>
    <row r="459795"/>
    <row r="459796"/>
    <row r="459797"/>
    <row r="459798"/>
    <row r="459799"/>
    <row r="459800"/>
    <row r="459801"/>
    <row r="459802"/>
    <row r="459803"/>
    <row r="459804"/>
    <row r="459805"/>
    <row r="459806"/>
    <row r="459807"/>
    <row r="459808"/>
    <row r="459809"/>
    <row r="459810"/>
    <row r="459811"/>
    <row r="459812"/>
    <row r="459813"/>
    <row r="459814"/>
    <row r="459815"/>
    <row r="459816"/>
    <row r="459817"/>
    <row r="459818"/>
    <row r="459819"/>
    <row r="459820"/>
    <row r="459821"/>
    <row r="459822"/>
    <row r="459823"/>
    <row r="459824"/>
    <row r="459825"/>
    <row r="459826"/>
    <row r="459827"/>
    <row r="459828"/>
    <row r="459829"/>
    <row r="459830"/>
    <row r="459831"/>
    <row r="459832"/>
    <row r="459833"/>
    <row r="459834"/>
    <row r="459835"/>
    <row r="459836"/>
    <row r="459837"/>
    <row r="459838"/>
    <row r="459839"/>
    <row r="459840"/>
    <row r="459841"/>
    <row r="459842"/>
    <row r="459843"/>
    <row r="459844"/>
    <row r="459845"/>
    <row r="459846"/>
    <row r="459847"/>
    <row r="459848"/>
    <row r="459849"/>
    <row r="459850"/>
    <row r="459851"/>
    <row r="459852"/>
    <row r="459853"/>
    <row r="459854"/>
    <row r="459855"/>
    <row r="459856"/>
    <row r="459857"/>
    <row r="459858"/>
    <row r="459859"/>
    <row r="459860"/>
    <row r="459861"/>
    <row r="459862"/>
    <row r="459863"/>
    <row r="459864"/>
    <row r="459865"/>
    <row r="459866"/>
    <row r="459867"/>
    <row r="459868"/>
    <row r="459869"/>
    <row r="459870"/>
    <row r="459871"/>
    <row r="459872"/>
    <row r="459873"/>
    <row r="459874"/>
    <row r="459875"/>
    <row r="459876"/>
    <row r="459877"/>
    <row r="459878"/>
    <row r="459879"/>
    <row r="459880"/>
    <row r="459881"/>
    <row r="459882"/>
    <row r="459883"/>
    <row r="459884"/>
    <row r="459885"/>
    <row r="459886"/>
    <row r="459887"/>
    <row r="459888"/>
    <row r="459889"/>
    <row r="459890"/>
    <row r="459891"/>
    <row r="459892"/>
    <row r="459893"/>
    <row r="459894"/>
    <row r="459895"/>
    <row r="459896"/>
    <row r="459897"/>
    <row r="459898"/>
    <row r="459899"/>
    <row r="459900"/>
    <row r="459901"/>
    <row r="459902"/>
    <row r="459903"/>
    <row r="459904"/>
    <row r="459905"/>
    <row r="459906"/>
    <row r="459907"/>
    <row r="459908"/>
    <row r="459909"/>
    <row r="459910"/>
    <row r="459911"/>
    <row r="459912"/>
    <row r="459913"/>
    <row r="459914"/>
    <row r="459915"/>
    <row r="459916"/>
    <row r="459917"/>
    <row r="459918"/>
    <row r="459919"/>
    <row r="459920"/>
    <row r="459921"/>
    <row r="459922"/>
    <row r="459923"/>
    <row r="459924"/>
    <row r="459925"/>
    <row r="459926"/>
    <row r="459927"/>
    <row r="459928"/>
    <row r="459929"/>
    <row r="459930"/>
    <row r="459931"/>
    <row r="459932"/>
    <row r="459933"/>
    <row r="459934"/>
    <row r="459935"/>
    <row r="459936"/>
    <row r="459937"/>
    <row r="459938"/>
    <row r="459939"/>
    <row r="459940"/>
    <row r="459941"/>
    <row r="459942"/>
    <row r="459943"/>
    <row r="459944"/>
    <row r="459945"/>
    <row r="459946"/>
    <row r="459947"/>
    <row r="459948"/>
    <row r="459949"/>
    <row r="459950"/>
    <row r="459951"/>
    <row r="459952"/>
    <row r="459953"/>
    <row r="459954"/>
    <row r="459955"/>
    <row r="459956"/>
    <row r="459957"/>
    <row r="459958"/>
    <row r="459959"/>
    <row r="459960"/>
    <row r="459961"/>
    <row r="459962"/>
    <row r="459963"/>
    <row r="459964"/>
    <row r="459965"/>
    <row r="459966"/>
    <row r="459967"/>
    <row r="459968"/>
    <row r="459969"/>
    <row r="459970"/>
    <row r="459971"/>
    <row r="459972"/>
    <row r="459973"/>
    <row r="459974"/>
    <row r="459975"/>
    <row r="459976"/>
    <row r="459977"/>
    <row r="459978"/>
    <row r="459979"/>
    <row r="459980"/>
    <row r="459981"/>
    <row r="459982"/>
    <row r="459983"/>
    <row r="459984"/>
    <row r="459985"/>
    <row r="459986"/>
    <row r="459987"/>
    <row r="459988"/>
    <row r="459989"/>
    <row r="459990"/>
    <row r="459991"/>
    <row r="459992"/>
    <row r="459993"/>
    <row r="459994"/>
    <row r="459995"/>
    <row r="459996"/>
    <row r="459997"/>
    <row r="459998"/>
    <row r="459999"/>
    <row r="460000"/>
    <row r="460001"/>
    <row r="460002"/>
    <row r="460003"/>
    <row r="460004"/>
    <row r="460005"/>
    <row r="460006"/>
    <row r="460007"/>
    <row r="460008"/>
    <row r="460009"/>
    <row r="460010"/>
    <row r="460011"/>
    <row r="460012"/>
    <row r="460013"/>
    <row r="460014"/>
    <row r="460015"/>
    <row r="460016"/>
    <row r="460017"/>
    <row r="460018"/>
    <row r="460019"/>
    <row r="460020"/>
    <row r="460021"/>
    <row r="460022"/>
    <row r="460023"/>
    <row r="460024"/>
    <row r="460025"/>
    <row r="460026"/>
    <row r="460027"/>
    <row r="460028"/>
    <row r="460029"/>
    <row r="460030"/>
    <row r="460031"/>
    <row r="460032"/>
    <row r="460033"/>
    <row r="460034"/>
    <row r="460035"/>
    <row r="460036"/>
    <row r="460037"/>
    <row r="460038"/>
    <row r="460039"/>
    <row r="460040"/>
    <row r="460041"/>
    <row r="460042"/>
    <row r="460043"/>
    <row r="460044"/>
    <row r="460045"/>
    <row r="460046"/>
    <row r="460047"/>
    <row r="460048"/>
    <row r="460049"/>
    <row r="460050"/>
    <row r="460051"/>
    <row r="460052"/>
    <row r="460053"/>
    <row r="460054"/>
    <row r="460055"/>
    <row r="460056"/>
    <row r="460057"/>
    <row r="460058"/>
    <row r="460059"/>
    <row r="460060"/>
    <row r="460061"/>
    <row r="460062"/>
    <row r="460063"/>
    <row r="460064"/>
    <row r="460065"/>
    <row r="460066"/>
    <row r="460067"/>
    <row r="460068"/>
    <row r="460069"/>
    <row r="460070"/>
    <row r="460071"/>
    <row r="460072"/>
    <row r="460073"/>
    <row r="460074"/>
    <row r="460075"/>
    <row r="460076"/>
    <row r="460077"/>
    <row r="460078"/>
    <row r="460079"/>
    <row r="460080"/>
    <row r="460081"/>
    <row r="460082"/>
    <row r="460083"/>
    <row r="460084"/>
    <row r="460085"/>
    <row r="460086"/>
    <row r="460087"/>
    <row r="460088"/>
    <row r="460089"/>
    <row r="460090"/>
    <row r="460091"/>
    <row r="460092"/>
    <row r="460093"/>
    <row r="460094"/>
    <row r="460095"/>
    <row r="460096"/>
    <row r="460097"/>
    <row r="460098"/>
    <row r="460099"/>
    <row r="460100"/>
    <row r="460101"/>
    <row r="460102"/>
    <row r="460103"/>
    <row r="460104"/>
    <row r="460105"/>
    <row r="460106"/>
    <row r="460107"/>
    <row r="460108"/>
    <row r="460109"/>
    <row r="460110"/>
    <row r="460111"/>
    <row r="460112"/>
    <row r="460113"/>
    <row r="460114"/>
    <row r="460115"/>
    <row r="460116"/>
    <row r="460117"/>
    <row r="460118"/>
    <row r="460119"/>
    <row r="460120"/>
    <row r="460121"/>
    <row r="460122"/>
    <row r="460123"/>
    <row r="460124"/>
    <row r="460125"/>
    <row r="460126"/>
    <row r="460127"/>
    <row r="460128"/>
    <row r="460129"/>
    <row r="460130"/>
    <row r="460131"/>
    <row r="460132"/>
    <row r="460133"/>
    <row r="460134"/>
    <row r="460135"/>
    <row r="460136"/>
    <row r="460137"/>
    <row r="460138"/>
    <row r="460139"/>
    <row r="460140"/>
    <row r="460141"/>
    <row r="460142"/>
    <row r="460143"/>
    <row r="460144"/>
    <row r="460145"/>
    <row r="460146"/>
    <row r="460147"/>
    <row r="460148"/>
    <row r="460149"/>
    <row r="460150"/>
    <row r="460151"/>
    <row r="460152"/>
    <row r="460153"/>
    <row r="460154"/>
    <row r="460155"/>
    <row r="460156"/>
    <row r="460157"/>
    <row r="460158"/>
    <row r="460159"/>
    <row r="460160"/>
    <row r="460161"/>
    <row r="460162"/>
    <row r="460163"/>
    <row r="460164"/>
    <row r="460165"/>
    <row r="460166"/>
    <row r="460167"/>
    <row r="460168"/>
    <row r="460169"/>
    <row r="460170"/>
    <row r="460171"/>
    <row r="460172"/>
    <row r="460173"/>
    <row r="460174"/>
    <row r="460175"/>
    <row r="460176"/>
    <row r="460177"/>
    <row r="460178"/>
    <row r="460179"/>
    <row r="460180"/>
    <row r="460181"/>
    <row r="460182"/>
    <row r="460183"/>
    <row r="460184"/>
    <row r="460185"/>
    <row r="460186"/>
    <row r="460187"/>
    <row r="460188"/>
    <row r="460189"/>
    <row r="460190"/>
    <row r="460191"/>
    <row r="460192"/>
    <row r="460193"/>
    <row r="460194"/>
    <row r="460195"/>
    <row r="460196"/>
    <row r="460197"/>
    <row r="460198"/>
    <row r="460199"/>
    <row r="460200"/>
    <row r="460201"/>
    <row r="460202"/>
    <row r="460203"/>
    <row r="460204"/>
    <row r="460205"/>
    <row r="460206"/>
    <row r="460207"/>
    <row r="460208"/>
    <row r="460209"/>
    <row r="460210"/>
    <row r="460211"/>
    <row r="460212"/>
    <row r="460213"/>
    <row r="460214"/>
    <row r="460215"/>
    <row r="460216"/>
    <row r="460217"/>
    <row r="460218"/>
    <row r="460219"/>
    <row r="460220"/>
    <row r="460221"/>
    <row r="460222"/>
    <row r="460223"/>
    <row r="460224"/>
    <row r="460225"/>
    <row r="460226"/>
    <row r="460227"/>
    <row r="460228"/>
    <row r="460229"/>
    <row r="460230"/>
    <row r="460231"/>
    <row r="460232"/>
    <row r="460233"/>
    <row r="460234"/>
    <row r="460235"/>
    <row r="460236"/>
    <row r="460237"/>
    <row r="460238"/>
    <row r="460239"/>
    <row r="460240"/>
    <row r="460241"/>
    <row r="460242"/>
    <row r="460243"/>
    <row r="460244"/>
    <row r="460245"/>
    <row r="460246"/>
    <row r="460247"/>
    <row r="460248"/>
    <row r="460249"/>
    <row r="460250"/>
    <row r="460251"/>
    <row r="460252"/>
    <row r="460253"/>
    <row r="460254"/>
    <row r="460255"/>
    <row r="460256"/>
    <row r="460257"/>
    <row r="460258"/>
    <row r="460259"/>
    <row r="460260"/>
    <row r="460261"/>
    <row r="460262"/>
    <row r="460263"/>
    <row r="460264"/>
    <row r="460265"/>
    <row r="460266"/>
    <row r="460267"/>
    <row r="460268"/>
    <row r="460269"/>
    <row r="460270"/>
    <row r="460271"/>
    <row r="460272"/>
    <row r="460273"/>
    <row r="460274"/>
    <row r="460275"/>
    <row r="460276"/>
    <row r="460277"/>
    <row r="460278"/>
    <row r="460279"/>
    <row r="460280"/>
    <row r="460281"/>
    <row r="460282"/>
    <row r="460283"/>
    <row r="460284"/>
    <row r="460285"/>
    <row r="460286"/>
    <row r="460287"/>
    <row r="460288"/>
    <row r="460289"/>
    <row r="460290"/>
    <row r="460291"/>
    <row r="460292"/>
    <row r="460293"/>
    <row r="460294"/>
    <row r="460295"/>
    <row r="460296"/>
    <row r="460297"/>
    <row r="460298"/>
    <row r="460299"/>
    <row r="460300"/>
    <row r="460301"/>
    <row r="460302"/>
    <row r="460303"/>
    <row r="460304"/>
    <row r="460305"/>
    <row r="460306"/>
    <row r="460307"/>
    <row r="460308"/>
    <row r="460309"/>
    <row r="460310"/>
    <row r="460311"/>
    <row r="460312"/>
    <row r="460313"/>
    <row r="460314"/>
    <row r="460315"/>
    <row r="460316"/>
    <row r="460317"/>
    <row r="460318"/>
    <row r="460319"/>
    <row r="460320"/>
    <row r="460321"/>
    <row r="460322"/>
    <row r="460323"/>
    <row r="460324"/>
    <row r="460325"/>
    <row r="460326"/>
    <row r="460327"/>
    <row r="460328"/>
    <row r="460329"/>
    <row r="460330"/>
    <row r="460331"/>
    <row r="460332"/>
    <row r="460333"/>
    <row r="460334"/>
    <row r="460335"/>
    <row r="460336"/>
    <row r="460337"/>
    <row r="460338"/>
    <row r="460339"/>
    <row r="460340"/>
    <row r="460341"/>
    <row r="460342"/>
    <row r="460343"/>
    <row r="460344"/>
    <row r="460345"/>
    <row r="460346"/>
    <row r="460347"/>
    <row r="460348"/>
    <row r="460349"/>
    <row r="460350"/>
    <row r="460351"/>
    <row r="460352"/>
    <row r="460353"/>
    <row r="460354"/>
    <row r="460355"/>
    <row r="460356"/>
    <row r="460357"/>
    <row r="460358"/>
    <row r="460359"/>
    <row r="460360"/>
    <row r="460361"/>
    <row r="460362"/>
    <row r="460363"/>
    <row r="460364"/>
    <row r="460365"/>
    <row r="460366"/>
    <row r="460367"/>
    <row r="460368"/>
    <row r="460369"/>
    <row r="460370"/>
    <row r="460371"/>
    <row r="460372"/>
    <row r="460373"/>
    <row r="460374"/>
    <row r="460375"/>
    <row r="460376"/>
    <row r="460377"/>
    <row r="460378"/>
    <row r="460379"/>
    <row r="460380"/>
    <row r="460381"/>
    <row r="460382"/>
    <row r="460383"/>
    <row r="460384"/>
    <row r="460385"/>
    <row r="460386"/>
    <row r="460387"/>
    <row r="460388"/>
    <row r="460389"/>
    <row r="460390"/>
    <row r="460391"/>
    <row r="460392"/>
    <row r="460393"/>
    <row r="460394"/>
    <row r="460395"/>
    <row r="460396"/>
    <row r="460397"/>
    <row r="460398"/>
    <row r="460399"/>
    <row r="460400"/>
    <row r="460401"/>
    <row r="460402"/>
    <row r="460403"/>
    <row r="460404"/>
    <row r="460405"/>
    <row r="460406"/>
    <row r="460407"/>
    <row r="460408"/>
    <row r="460409"/>
    <row r="460410"/>
    <row r="460411"/>
    <row r="460412"/>
    <row r="460413"/>
    <row r="460414"/>
    <row r="460415"/>
    <row r="460416"/>
    <row r="460417"/>
    <row r="460418"/>
    <row r="460419"/>
    <row r="460420"/>
    <row r="460421"/>
    <row r="460422"/>
    <row r="460423"/>
    <row r="460424"/>
    <row r="460425"/>
    <row r="460426"/>
    <row r="460427"/>
    <row r="460428"/>
    <row r="460429"/>
    <row r="460430"/>
    <row r="460431"/>
    <row r="460432"/>
    <row r="460433"/>
    <row r="460434"/>
    <row r="460435"/>
    <row r="460436"/>
    <row r="460437"/>
    <row r="460438"/>
    <row r="460439"/>
    <row r="460440"/>
    <row r="460441"/>
    <row r="460442"/>
    <row r="460443"/>
    <row r="460444"/>
    <row r="460445"/>
    <row r="460446"/>
    <row r="460447"/>
    <row r="460448"/>
    <row r="460449"/>
    <row r="460450"/>
    <row r="460451"/>
    <row r="460452"/>
    <row r="460453"/>
    <row r="460454"/>
    <row r="460455"/>
    <row r="460456"/>
    <row r="460457"/>
    <row r="460458"/>
    <row r="460459"/>
    <row r="460460"/>
    <row r="460461"/>
    <row r="460462"/>
    <row r="460463"/>
    <row r="460464"/>
    <row r="460465"/>
    <row r="460466"/>
    <row r="460467"/>
    <row r="460468"/>
    <row r="460469"/>
    <row r="460470"/>
    <row r="460471"/>
    <row r="460472"/>
    <row r="460473"/>
    <row r="460474"/>
    <row r="460475"/>
    <row r="460476"/>
    <row r="460477"/>
    <row r="460478"/>
    <row r="460479"/>
    <row r="460480"/>
    <row r="460481"/>
    <row r="460482"/>
    <row r="460483"/>
    <row r="460484"/>
    <row r="460485"/>
    <row r="460486"/>
    <row r="460487"/>
    <row r="460488"/>
    <row r="460489"/>
    <row r="460490"/>
    <row r="460491"/>
    <row r="460492"/>
    <row r="460493"/>
    <row r="460494"/>
    <row r="460495"/>
    <row r="460496"/>
    <row r="460497"/>
    <row r="460498"/>
    <row r="460499"/>
    <row r="460500"/>
    <row r="460501"/>
    <row r="460502"/>
    <row r="460503"/>
    <row r="460504"/>
    <row r="460505"/>
    <row r="460506"/>
    <row r="460507"/>
    <row r="460508"/>
    <row r="460509"/>
    <row r="460510"/>
    <row r="460511"/>
    <row r="460512"/>
    <row r="460513"/>
    <row r="460514"/>
    <row r="460515"/>
    <row r="460516"/>
    <row r="460517"/>
    <row r="460518"/>
    <row r="460519"/>
    <row r="460520"/>
    <row r="460521"/>
    <row r="460522"/>
    <row r="460523"/>
    <row r="460524"/>
    <row r="460525"/>
    <row r="460526"/>
    <row r="460527"/>
    <row r="460528"/>
    <row r="460529"/>
    <row r="460530"/>
    <row r="460531"/>
    <row r="460532"/>
    <row r="460533"/>
    <row r="460534"/>
    <row r="460535"/>
    <row r="460536"/>
    <row r="460537"/>
    <row r="460538"/>
    <row r="460539"/>
    <row r="460540"/>
    <row r="460541"/>
    <row r="460542"/>
    <row r="460543"/>
    <row r="460544"/>
    <row r="460545"/>
    <row r="460546"/>
    <row r="460547"/>
    <row r="460548"/>
    <row r="460549"/>
    <row r="460550"/>
    <row r="460551"/>
    <row r="460552"/>
    <row r="460553"/>
    <row r="460554"/>
    <row r="460555"/>
    <row r="460556"/>
    <row r="460557"/>
    <row r="460558"/>
    <row r="460559"/>
    <row r="460560"/>
    <row r="460561"/>
    <row r="460562"/>
    <row r="460563"/>
    <row r="460564"/>
    <row r="460565"/>
    <row r="460566"/>
    <row r="460567"/>
    <row r="460568"/>
    <row r="460569"/>
    <row r="460570"/>
    <row r="460571"/>
    <row r="460572"/>
    <row r="460573"/>
    <row r="460574"/>
    <row r="460575"/>
    <row r="460576"/>
    <row r="460577"/>
    <row r="460578"/>
    <row r="460579"/>
    <row r="460580"/>
    <row r="460581"/>
    <row r="460582"/>
    <row r="460583"/>
    <row r="460584"/>
    <row r="460585"/>
    <row r="460586"/>
    <row r="460587"/>
    <row r="460588"/>
    <row r="460589"/>
    <row r="460590"/>
    <row r="460591"/>
    <row r="460592"/>
    <row r="460593"/>
    <row r="460594"/>
    <row r="460595"/>
    <row r="460596"/>
    <row r="460597"/>
    <row r="460598"/>
    <row r="460599"/>
    <row r="460600"/>
    <row r="460601"/>
    <row r="460602"/>
    <row r="460603"/>
    <row r="460604"/>
    <row r="460605"/>
    <row r="460606"/>
    <row r="460607"/>
    <row r="460608"/>
    <row r="460609"/>
    <row r="460610"/>
    <row r="460611"/>
    <row r="460612"/>
    <row r="460613"/>
    <row r="460614"/>
    <row r="460615"/>
    <row r="460616"/>
    <row r="460617"/>
    <row r="460618"/>
    <row r="460619"/>
    <row r="460620"/>
    <row r="460621"/>
    <row r="460622"/>
    <row r="460623"/>
    <row r="460624"/>
    <row r="460625"/>
    <row r="460626"/>
    <row r="460627"/>
    <row r="460628"/>
    <row r="460629"/>
    <row r="460630"/>
    <row r="460631"/>
    <row r="460632"/>
    <row r="460633"/>
    <row r="460634"/>
    <row r="460635"/>
    <row r="460636"/>
    <row r="460637"/>
    <row r="460638"/>
    <row r="460639"/>
    <row r="460640"/>
    <row r="460641"/>
    <row r="460642"/>
    <row r="460643"/>
    <row r="460644"/>
    <row r="460645"/>
    <row r="460646"/>
    <row r="460647"/>
    <row r="460648"/>
    <row r="460649"/>
    <row r="460650"/>
    <row r="460651"/>
    <row r="460652"/>
    <row r="460653"/>
    <row r="460654"/>
    <row r="460655"/>
    <row r="460656"/>
    <row r="460657"/>
    <row r="460658"/>
    <row r="460659"/>
    <row r="460660"/>
    <row r="460661"/>
    <row r="460662"/>
    <row r="460663"/>
    <row r="460664"/>
    <row r="460665"/>
    <row r="460666"/>
    <row r="460667"/>
    <row r="460668"/>
    <row r="460669"/>
    <row r="460670"/>
    <row r="460671"/>
    <row r="460672"/>
    <row r="460673"/>
    <row r="460674"/>
    <row r="460675"/>
    <row r="460676"/>
    <row r="460677"/>
    <row r="460678"/>
    <row r="460679"/>
    <row r="460680"/>
    <row r="460681"/>
    <row r="460682"/>
    <row r="460683"/>
    <row r="460684"/>
    <row r="460685"/>
    <row r="460686"/>
    <row r="460687"/>
    <row r="460688"/>
    <row r="460689"/>
    <row r="460690"/>
    <row r="460691"/>
    <row r="460692"/>
    <row r="460693"/>
    <row r="460694"/>
    <row r="460695"/>
    <row r="460696"/>
    <row r="460697"/>
    <row r="460698"/>
    <row r="460699"/>
    <row r="460700"/>
    <row r="460701"/>
    <row r="460702"/>
    <row r="460703"/>
    <row r="460704"/>
    <row r="460705"/>
    <row r="460706"/>
    <row r="460707"/>
    <row r="460708"/>
    <row r="460709"/>
    <row r="460710"/>
    <row r="460711"/>
    <row r="460712"/>
    <row r="460713"/>
    <row r="460714"/>
    <row r="460715"/>
    <row r="460716"/>
    <row r="460717"/>
    <row r="460718"/>
    <row r="460719"/>
    <row r="460720"/>
    <row r="460721"/>
    <row r="460722"/>
    <row r="460723"/>
    <row r="460724"/>
    <row r="460725"/>
    <row r="460726"/>
    <row r="460727"/>
    <row r="460728"/>
    <row r="460729"/>
    <row r="460730"/>
    <row r="460731"/>
    <row r="460732"/>
    <row r="460733"/>
    <row r="460734"/>
    <row r="460735"/>
    <row r="460736"/>
    <row r="460737"/>
    <row r="460738"/>
    <row r="460739"/>
    <row r="460740"/>
    <row r="460741"/>
    <row r="460742"/>
    <row r="460743"/>
    <row r="460744"/>
    <row r="460745"/>
    <row r="460746"/>
    <row r="460747"/>
    <row r="460748"/>
    <row r="460749"/>
    <row r="460750"/>
    <row r="460751"/>
    <row r="460752"/>
    <row r="460753"/>
    <row r="460754"/>
    <row r="460755"/>
    <row r="460756"/>
    <row r="460757"/>
    <row r="460758"/>
    <row r="460759"/>
    <row r="460760"/>
    <row r="460761"/>
    <row r="460762"/>
    <row r="460763"/>
    <row r="460764"/>
    <row r="460765"/>
    <row r="460766"/>
    <row r="460767"/>
    <row r="460768"/>
    <row r="460769"/>
    <row r="460770"/>
    <row r="460771"/>
    <row r="460772"/>
    <row r="460773"/>
    <row r="460774"/>
    <row r="460775"/>
    <row r="460776"/>
    <row r="460777"/>
    <row r="460778"/>
    <row r="460779"/>
    <row r="460780"/>
    <row r="460781"/>
    <row r="460782"/>
    <row r="460783"/>
    <row r="460784"/>
    <row r="460785"/>
    <row r="460786"/>
    <row r="460787"/>
    <row r="460788"/>
    <row r="460789"/>
    <row r="460790"/>
    <row r="460791"/>
    <row r="460792"/>
    <row r="460793"/>
    <row r="460794"/>
    <row r="460795"/>
    <row r="460796"/>
    <row r="460797"/>
    <row r="460798"/>
    <row r="460799"/>
    <row r="460800"/>
    <row r="460801"/>
    <row r="460802"/>
    <row r="460803"/>
    <row r="460804"/>
    <row r="460805"/>
    <row r="460806"/>
    <row r="460807"/>
    <row r="460808"/>
    <row r="460809"/>
    <row r="460810"/>
    <row r="460811"/>
    <row r="460812"/>
    <row r="460813"/>
    <row r="460814"/>
    <row r="460815"/>
    <row r="460816"/>
    <row r="460817"/>
    <row r="460818"/>
    <row r="460819"/>
    <row r="460820"/>
    <row r="460821"/>
    <row r="460822"/>
    <row r="460823"/>
    <row r="460824"/>
    <row r="460825"/>
    <row r="460826"/>
    <row r="460827"/>
    <row r="460828"/>
    <row r="460829"/>
    <row r="460830"/>
    <row r="460831"/>
    <row r="460832"/>
    <row r="460833"/>
    <row r="460834"/>
    <row r="460835"/>
    <row r="460836"/>
    <row r="460837"/>
    <row r="460838"/>
    <row r="460839"/>
    <row r="460840"/>
    <row r="460841"/>
    <row r="460842"/>
    <row r="460843"/>
    <row r="460844"/>
    <row r="460845"/>
    <row r="460846"/>
    <row r="460847"/>
    <row r="460848"/>
    <row r="460849"/>
    <row r="460850"/>
    <row r="460851"/>
    <row r="460852"/>
    <row r="460853"/>
    <row r="460854"/>
    <row r="460855"/>
    <row r="460856"/>
    <row r="460857"/>
    <row r="460858"/>
    <row r="460859"/>
    <row r="460860"/>
    <row r="460861"/>
    <row r="460862"/>
    <row r="460863"/>
    <row r="460864"/>
    <row r="460865"/>
    <row r="460866"/>
    <row r="460867"/>
    <row r="460868"/>
    <row r="460869"/>
    <row r="460870"/>
    <row r="460871"/>
    <row r="460872"/>
    <row r="460873"/>
    <row r="460874"/>
    <row r="460875"/>
    <row r="460876"/>
    <row r="460877"/>
    <row r="460878"/>
    <row r="460879"/>
    <row r="460880"/>
    <row r="460881"/>
    <row r="460882"/>
    <row r="460883"/>
    <row r="460884"/>
    <row r="460885"/>
    <row r="460886"/>
    <row r="460887"/>
    <row r="460888"/>
    <row r="460889"/>
    <row r="460890"/>
    <row r="460891"/>
    <row r="460892"/>
    <row r="460893"/>
    <row r="460894"/>
    <row r="460895"/>
    <row r="460896"/>
    <row r="460897"/>
    <row r="460898"/>
    <row r="460899"/>
    <row r="460900"/>
    <row r="460901"/>
    <row r="460902"/>
    <row r="460903"/>
    <row r="460904"/>
    <row r="460905"/>
    <row r="460906"/>
    <row r="460907"/>
    <row r="460908"/>
    <row r="460909"/>
    <row r="460910"/>
    <row r="460911"/>
    <row r="460912"/>
    <row r="460913"/>
    <row r="460914"/>
    <row r="460915"/>
    <row r="460916"/>
    <row r="460917"/>
    <row r="460918"/>
    <row r="460919"/>
    <row r="460920"/>
    <row r="460921"/>
    <row r="460922"/>
    <row r="460923"/>
    <row r="460924"/>
    <row r="460925"/>
    <row r="460926"/>
    <row r="460927"/>
    <row r="460928"/>
    <row r="460929"/>
    <row r="460930"/>
    <row r="460931"/>
    <row r="460932"/>
    <row r="460933"/>
    <row r="460934"/>
    <row r="460935"/>
    <row r="460936"/>
    <row r="460937"/>
    <row r="460938"/>
    <row r="460939"/>
    <row r="460940"/>
    <row r="460941"/>
    <row r="460942"/>
    <row r="460943"/>
    <row r="460944"/>
    <row r="460945"/>
    <row r="460946"/>
    <row r="460947"/>
    <row r="460948"/>
    <row r="460949"/>
    <row r="460950"/>
    <row r="460951"/>
    <row r="460952"/>
    <row r="460953"/>
    <row r="460954"/>
    <row r="460955"/>
    <row r="460956"/>
    <row r="460957"/>
    <row r="460958"/>
    <row r="460959"/>
    <row r="460960"/>
    <row r="460961"/>
    <row r="460962"/>
    <row r="460963"/>
    <row r="460964"/>
    <row r="460965"/>
    <row r="460966"/>
    <row r="460967"/>
    <row r="460968"/>
    <row r="460969"/>
    <row r="460970"/>
    <row r="460971"/>
    <row r="460972"/>
    <row r="460973"/>
    <row r="460974"/>
    <row r="460975"/>
    <row r="460976"/>
    <row r="460977"/>
    <row r="460978"/>
    <row r="460979"/>
    <row r="460980"/>
    <row r="460981"/>
    <row r="460982"/>
    <row r="460983"/>
    <row r="460984"/>
    <row r="460985"/>
    <row r="460986"/>
    <row r="460987"/>
    <row r="460988"/>
    <row r="460989"/>
    <row r="460990"/>
    <row r="460991"/>
    <row r="460992"/>
    <row r="460993"/>
    <row r="460994"/>
    <row r="460995"/>
    <row r="460996"/>
    <row r="460997"/>
    <row r="460998"/>
    <row r="460999"/>
    <row r="461000"/>
    <row r="461001"/>
    <row r="461002"/>
    <row r="461003"/>
    <row r="461004"/>
    <row r="461005"/>
    <row r="461006"/>
    <row r="461007"/>
    <row r="461008"/>
    <row r="461009"/>
    <row r="461010"/>
    <row r="461011"/>
    <row r="461012"/>
    <row r="461013"/>
    <row r="461014"/>
    <row r="461015"/>
    <row r="461016"/>
    <row r="461017"/>
    <row r="461018"/>
    <row r="461019"/>
    <row r="461020"/>
    <row r="461021"/>
    <row r="461022"/>
    <row r="461023"/>
    <row r="461024"/>
    <row r="461025"/>
    <row r="461026"/>
    <row r="461027"/>
    <row r="461028"/>
    <row r="461029"/>
    <row r="461030"/>
    <row r="461031"/>
    <row r="461032"/>
    <row r="461033"/>
    <row r="461034"/>
    <row r="461035"/>
    <row r="461036"/>
    <row r="461037"/>
    <row r="461038"/>
    <row r="461039"/>
    <row r="461040"/>
    <row r="461041"/>
    <row r="461042"/>
    <row r="461043"/>
    <row r="461044"/>
    <row r="461045"/>
    <row r="461046"/>
    <row r="461047"/>
    <row r="461048"/>
    <row r="461049"/>
    <row r="461050"/>
    <row r="461051"/>
    <row r="461052"/>
    <row r="461053"/>
    <row r="461054"/>
    <row r="461055"/>
    <row r="461056"/>
    <row r="461057"/>
    <row r="461058"/>
    <row r="461059"/>
    <row r="461060"/>
    <row r="461061"/>
    <row r="461062"/>
    <row r="461063"/>
    <row r="461064"/>
    <row r="461065"/>
    <row r="461066"/>
    <row r="461067"/>
    <row r="461068"/>
    <row r="461069"/>
    <row r="461070"/>
    <row r="461071"/>
    <row r="461072"/>
    <row r="461073"/>
    <row r="461074"/>
    <row r="461075"/>
    <row r="461076"/>
    <row r="461077"/>
    <row r="461078"/>
    <row r="461079"/>
    <row r="461080"/>
    <row r="461081"/>
    <row r="461082"/>
    <row r="461083"/>
    <row r="461084"/>
    <row r="461085"/>
    <row r="461086"/>
    <row r="461087"/>
    <row r="461088"/>
    <row r="461089"/>
    <row r="461090"/>
    <row r="461091"/>
    <row r="461092"/>
    <row r="461093"/>
    <row r="461094"/>
    <row r="461095"/>
    <row r="461096"/>
    <row r="461097"/>
    <row r="461098"/>
    <row r="461099"/>
    <row r="461100"/>
    <row r="461101"/>
    <row r="461102"/>
    <row r="461103"/>
    <row r="461104"/>
    <row r="461105"/>
    <row r="461106"/>
    <row r="461107"/>
    <row r="461108"/>
    <row r="461109"/>
    <row r="461110"/>
    <row r="461111"/>
    <row r="461112"/>
    <row r="461113"/>
    <row r="461114"/>
    <row r="461115"/>
    <row r="461116"/>
    <row r="461117"/>
    <row r="461118"/>
    <row r="461119"/>
    <row r="461120"/>
    <row r="461121"/>
    <row r="461122"/>
    <row r="461123"/>
    <row r="461124"/>
    <row r="461125"/>
    <row r="461126"/>
    <row r="461127"/>
    <row r="461128"/>
    <row r="461129"/>
    <row r="461130"/>
    <row r="461131"/>
    <row r="461132"/>
    <row r="461133"/>
    <row r="461134"/>
    <row r="461135"/>
    <row r="461136"/>
    <row r="461137"/>
    <row r="461138"/>
    <row r="461139"/>
    <row r="461140"/>
    <row r="461141"/>
    <row r="461142"/>
    <row r="461143"/>
    <row r="461144"/>
    <row r="461145"/>
    <row r="461146"/>
    <row r="461147"/>
    <row r="461148"/>
    <row r="461149"/>
    <row r="461150"/>
    <row r="461151"/>
    <row r="461152"/>
    <row r="461153"/>
    <row r="461154"/>
    <row r="461155"/>
    <row r="461156"/>
    <row r="461157"/>
    <row r="461158"/>
    <row r="461159"/>
    <row r="461160"/>
    <row r="461161"/>
    <row r="461162"/>
    <row r="461163"/>
    <row r="461164"/>
    <row r="461165"/>
    <row r="461166"/>
    <row r="461167"/>
    <row r="461168"/>
    <row r="461169"/>
    <row r="461170"/>
    <row r="461171"/>
    <row r="461172"/>
    <row r="461173"/>
    <row r="461174"/>
    <row r="461175"/>
    <row r="461176"/>
    <row r="461177"/>
    <row r="461178"/>
    <row r="461179"/>
    <row r="461180"/>
    <row r="461181"/>
    <row r="461182"/>
    <row r="461183"/>
    <row r="461184"/>
    <row r="461185"/>
    <row r="461186"/>
    <row r="461187"/>
    <row r="461188"/>
    <row r="461189"/>
    <row r="461190"/>
    <row r="461191"/>
    <row r="461192"/>
    <row r="461193"/>
    <row r="461194"/>
    <row r="461195"/>
    <row r="461196"/>
    <row r="461197"/>
    <row r="461198"/>
    <row r="461199"/>
    <row r="461200"/>
    <row r="461201"/>
    <row r="461202"/>
    <row r="461203"/>
    <row r="461204"/>
    <row r="461205"/>
    <row r="461206"/>
    <row r="461207"/>
    <row r="461208"/>
    <row r="461209"/>
    <row r="461210"/>
    <row r="461211"/>
    <row r="461212"/>
    <row r="461213"/>
    <row r="461214"/>
    <row r="461215"/>
    <row r="461216"/>
    <row r="461217"/>
    <row r="461218"/>
    <row r="461219"/>
    <row r="461220"/>
    <row r="461221"/>
    <row r="461222"/>
    <row r="461223"/>
    <row r="461224"/>
    <row r="461225"/>
    <row r="461226"/>
    <row r="461227"/>
    <row r="461228"/>
    <row r="461229"/>
    <row r="461230"/>
    <row r="461231"/>
    <row r="461232"/>
    <row r="461233"/>
    <row r="461234"/>
    <row r="461235"/>
    <row r="461236"/>
    <row r="461237"/>
    <row r="461238"/>
    <row r="461239"/>
    <row r="461240"/>
    <row r="461241"/>
    <row r="461242"/>
    <row r="461243"/>
    <row r="461244"/>
    <row r="461245"/>
    <row r="461246"/>
    <row r="461247"/>
    <row r="461248"/>
    <row r="461249"/>
    <row r="461250"/>
    <row r="461251"/>
    <row r="461252"/>
    <row r="461253"/>
    <row r="461254"/>
    <row r="461255"/>
    <row r="461256"/>
    <row r="461257"/>
    <row r="461258"/>
    <row r="461259"/>
    <row r="461260"/>
    <row r="461261"/>
    <row r="461262"/>
    <row r="461263"/>
    <row r="461264"/>
    <row r="461265"/>
    <row r="461266"/>
    <row r="461267"/>
    <row r="461268"/>
    <row r="461269"/>
    <row r="461270"/>
    <row r="461271"/>
    <row r="461272"/>
    <row r="461273"/>
    <row r="461274"/>
    <row r="461275"/>
    <row r="461276"/>
    <row r="461277"/>
    <row r="461278"/>
    <row r="461279"/>
    <row r="461280"/>
    <row r="461281"/>
    <row r="461282"/>
    <row r="461283"/>
    <row r="461284"/>
    <row r="461285"/>
    <row r="461286"/>
    <row r="461287"/>
    <row r="461288"/>
    <row r="461289"/>
    <row r="461290"/>
    <row r="461291"/>
    <row r="461292"/>
    <row r="461293"/>
    <row r="461294"/>
    <row r="461295"/>
    <row r="461296"/>
    <row r="461297"/>
    <row r="461298"/>
    <row r="461299"/>
    <row r="461300"/>
    <row r="461301"/>
    <row r="461302"/>
    <row r="461303"/>
    <row r="461304"/>
    <row r="461305"/>
    <row r="461306"/>
    <row r="461307"/>
    <row r="461308"/>
    <row r="461309"/>
    <row r="461310"/>
    <row r="461311"/>
    <row r="461312"/>
    <row r="461313"/>
    <row r="461314"/>
    <row r="461315"/>
    <row r="461316"/>
    <row r="461317"/>
    <row r="461318"/>
    <row r="461319"/>
    <row r="461320"/>
    <row r="461321"/>
    <row r="461322"/>
    <row r="461323"/>
    <row r="461324"/>
    <row r="461325"/>
    <row r="461326"/>
    <row r="461327"/>
    <row r="461328"/>
    <row r="461329"/>
    <row r="461330"/>
    <row r="461331"/>
    <row r="461332"/>
    <row r="461333"/>
    <row r="461334"/>
    <row r="461335"/>
    <row r="461336"/>
    <row r="461337"/>
    <row r="461338"/>
    <row r="461339"/>
    <row r="461340"/>
    <row r="461341"/>
    <row r="461342"/>
    <row r="461343"/>
    <row r="461344"/>
    <row r="461345"/>
    <row r="461346"/>
    <row r="461347"/>
    <row r="461348"/>
    <row r="461349"/>
    <row r="461350"/>
    <row r="461351"/>
    <row r="461352"/>
    <row r="461353"/>
    <row r="461354"/>
    <row r="461355"/>
    <row r="461356"/>
    <row r="461357"/>
    <row r="461358"/>
    <row r="461359"/>
    <row r="461360"/>
    <row r="461361"/>
    <row r="461362"/>
    <row r="461363"/>
    <row r="461364"/>
    <row r="461365"/>
    <row r="461366"/>
    <row r="461367"/>
    <row r="461368"/>
    <row r="461369"/>
    <row r="461370"/>
    <row r="461371"/>
    <row r="461372"/>
    <row r="461373"/>
    <row r="461374"/>
    <row r="461375"/>
    <row r="461376"/>
    <row r="461377"/>
    <row r="461378"/>
    <row r="461379"/>
    <row r="461380"/>
    <row r="461381"/>
    <row r="461382"/>
    <row r="461383"/>
    <row r="461384"/>
    <row r="461385"/>
    <row r="461386"/>
    <row r="461387"/>
    <row r="461388"/>
    <row r="461389"/>
    <row r="461390"/>
    <row r="461391"/>
    <row r="461392"/>
    <row r="461393"/>
    <row r="461394"/>
    <row r="461395"/>
    <row r="461396"/>
    <row r="461397"/>
    <row r="461398"/>
    <row r="461399"/>
    <row r="461400"/>
    <row r="461401"/>
    <row r="461402"/>
    <row r="461403"/>
    <row r="461404"/>
    <row r="461405"/>
    <row r="461406"/>
    <row r="461407"/>
    <row r="461408"/>
    <row r="461409"/>
    <row r="461410"/>
    <row r="461411"/>
    <row r="461412"/>
    <row r="461413"/>
    <row r="461414"/>
    <row r="461415"/>
    <row r="461416"/>
    <row r="461417"/>
    <row r="461418"/>
    <row r="461419"/>
    <row r="461420"/>
    <row r="461421"/>
    <row r="461422"/>
    <row r="461423"/>
    <row r="461424"/>
    <row r="461425"/>
    <row r="461426"/>
    <row r="461427"/>
    <row r="461428"/>
    <row r="461429"/>
    <row r="461430"/>
    <row r="461431"/>
    <row r="461432"/>
    <row r="461433"/>
    <row r="461434"/>
    <row r="461435"/>
    <row r="461436"/>
    <row r="461437"/>
    <row r="461438"/>
    <row r="461439"/>
    <row r="461440"/>
    <row r="461441"/>
    <row r="461442"/>
    <row r="461443"/>
    <row r="461444"/>
    <row r="461445"/>
    <row r="461446"/>
    <row r="461447"/>
    <row r="461448"/>
    <row r="461449"/>
    <row r="461450"/>
    <row r="461451"/>
    <row r="461452"/>
    <row r="461453"/>
    <row r="461454"/>
    <row r="461455"/>
    <row r="461456"/>
    <row r="461457"/>
    <row r="461458"/>
    <row r="461459"/>
    <row r="461460"/>
    <row r="461461"/>
    <row r="461462"/>
    <row r="461463"/>
    <row r="461464"/>
    <row r="461465"/>
    <row r="461466"/>
    <row r="461467"/>
    <row r="461468"/>
    <row r="461469"/>
    <row r="461470"/>
    <row r="461471"/>
    <row r="461472"/>
    <row r="461473"/>
    <row r="461474"/>
    <row r="461475"/>
    <row r="461476"/>
    <row r="461477"/>
    <row r="461478"/>
    <row r="461479"/>
    <row r="461480"/>
    <row r="461481"/>
    <row r="461482"/>
    <row r="461483"/>
    <row r="461484"/>
    <row r="461485"/>
    <row r="461486"/>
    <row r="461487"/>
    <row r="461488"/>
    <row r="461489"/>
    <row r="461490"/>
    <row r="461491"/>
    <row r="461492"/>
    <row r="461493"/>
    <row r="461494"/>
    <row r="461495"/>
    <row r="461496"/>
    <row r="461497"/>
    <row r="461498"/>
    <row r="461499"/>
    <row r="461500"/>
    <row r="461501"/>
    <row r="461502"/>
    <row r="461503"/>
    <row r="461504"/>
    <row r="461505"/>
    <row r="461506"/>
    <row r="461507"/>
    <row r="461508"/>
    <row r="461509"/>
    <row r="461510"/>
    <row r="461511"/>
    <row r="461512"/>
    <row r="461513"/>
    <row r="461514"/>
    <row r="461515"/>
    <row r="461516"/>
    <row r="461517"/>
    <row r="461518"/>
    <row r="461519"/>
    <row r="461520"/>
    <row r="461521"/>
    <row r="461522"/>
    <row r="461523"/>
    <row r="461524"/>
    <row r="461525"/>
    <row r="461526"/>
    <row r="461527"/>
    <row r="461528"/>
    <row r="461529"/>
    <row r="461530"/>
    <row r="461531"/>
    <row r="461532"/>
    <row r="461533"/>
    <row r="461534"/>
    <row r="461535"/>
    <row r="461536"/>
    <row r="461537"/>
    <row r="461538"/>
    <row r="461539"/>
    <row r="461540"/>
    <row r="461541"/>
    <row r="461542"/>
    <row r="461543"/>
    <row r="461544"/>
    <row r="461545"/>
    <row r="461546"/>
    <row r="461547"/>
    <row r="461548"/>
    <row r="461549"/>
    <row r="461550"/>
    <row r="461551"/>
    <row r="461552"/>
    <row r="461553"/>
    <row r="461554"/>
    <row r="461555"/>
    <row r="461556"/>
    <row r="461557"/>
    <row r="461558"/>
    <row r="461559"/>
    <row r="461560"/>
    <row r="461561"/>
    <row r="461562"/>
    <row r="461563"/>
    <row r="461564"/>
    <row r="461565"/>
    <row r="461566"/>
    <row r="461567"/>
    <row r="461568"/>
    <row r="461569"/>
    <row r="461570"/>
    <row r="461571"/>
    <row r="461572"/>
    <row r="461573"/>
    <row r="461574"/>
    <row r="461575"/>
    <row r="461576"/>
    <row r="461577"/>
    <row r="461578"/>
    <row r="461579"/>
    <row r="461580"/>
    <row r="461581"/>
    <row r="461582"/>
    <row r="461583"/>
    <row r="461584"/>
    <row r="461585"/>
    <row r="461586"/>
    <row r="461587"/>
    <row r="461588"/>
    <row r="461589"/>
    <row r="461590"/>
    <row r="461591"/>
    <row r="461592"/>
    <row r="461593"/>
    <row r="461594"/>
    <row r="461595"/>
    <row r="461596"/>
    <row r="461597"/>
    <row r="461598"/>
    <row r="461599"/>
    <row r="461600"/>
    <row r="461601"/>
    <row r="461602"/>
    <row r="461603"/>
    <row r="461604"/>
    <row r="461605"/>
    <row r="461606"/>
    <row r="461607"/>
    <row r="461608"/>
    <row r="461609"/>
    <row r="461610"/>
    <row r="461611"/>
    <row r="461612"/>
    <row r="461613"/>
    <row r="461614"/>
    <row r="461615"/>
    <row r="461616"/>
    <row r="461617"/>
    <row r="461618"/>
    <row r="461619"/>
    <row r="461620"/>
    <row r="461621"/>
    <row r="461622"/>
    <row r="461623"/>
    <row r="461624"/>
    <row r="461625"/>
    <row r="461626"/>
    <row r="461627"/>
    <row r="461628"/>
    <row r="461629"/>
    <row r="461630"/>
    <row r="461631"/>
    <row r="461632"/>
    <row r="461633"/>
    <row r="461634"/>
    <row r="461635"/>
    <row r="461636"/>
    <row r="461637"/>
    <row r="461638"/>
    <row r="461639"/>
    <row r="461640"/>
    <row r="461641"/>
    <row r="461642"/>
    <row r="461643"/>
    <row r="461644"/>
    <row r="461645"/>
    <row r="461646"/>
    <row r="461647"/>
    <row r="461648"/>
    <row r="461649"/>
    <row r="461650"/>
    <row r="461651"/>
    <row r="461652"/>
    <row r="461653"/>
    <row r="461654"/>
    <row r="461655"/>
    <row r="461656"/>
    <row r="461657"/>
    <row r="461658"/>
    <row r="461659"/>
    <row r="461660"/>
    <row r="461661"/>
    <row r="461662"/>
    <row r="461663"/>
    <row r="461664"/>
    <row r="461665"/>
    <row r="461666"/>
    <row r="461667"/>
    <row r="461668"/>
    <row r="461669"/>
    <row r="461670"/>
    <row r="461671"/>
    <row r="461672"/>
    <row r="461673"/>
    <row r="461674"/>
    <row r="461675"/>
    <row r="461676"/>
    <row r="461677"/>
    <row r="461678"/>
    <row r="461679"/>
    <row r="461680"/>
    <row r="461681"/>
    <row r="461682"/>
    <row r="461683"/>
    <row r="461684"/>
    <row r="461685"/>
    <row r="461686"/>
    <row r="461687"/>
    <row r="461688"/>
    <row r="461689"/>
    <row r="461690"/>
    <row r="461691"/>
    <row r="461692"/>
    <row r="461693"/>
    <row r="461694"/>
    <row r="461695"/>
    <row r="461696"/>
    <row r="461697"/>
    <row r="461698"/>
    <row r="461699"/>
    <row r="461700"/>
    <row r="461701"/>
    <row r="461702"/>
    <row r="461703"/>
    <row r="461704"/>
    <row r="461705"/>
    <row r="461706"/>
    <row r="461707"/>
    <row r="461708"/>
    <row r="461709"/>
    <row r="461710"/>
    <row r="461711"/>
    <row r="461712"/>
    <row r="461713"/>
    <row r="461714"/>
    <row r="461715"/>
    <row r="461716"/>
    <row r="461717"/>
    <row r="461718"/>
    <row r="461719"/>
    <row r="461720"/>
    <row r="461721"/>
    <row r="461722"/>
    <row r="461723"/>
    <row r="461724"/>
    <row r="461725"/>
    <row r="461726"/>
    <row r="461727"/>
    <row r="461728"/>
    <row r="461729"/>
    <row r="461730"/>
    <row r="461731"/>
    <row r="461732"/>
    <row r="461733"/>
    <row r="461734"/>
    <row r="461735"/>
    <row r="461736"/>
    <row r="461737"/>
    <row r="461738"/>
    <row r="461739"/>
    <row r="461740"/>
    <row r="461741"/>
    <row r="461742"/>
    <row r="461743"/>
    <row r="461744"/>
    <row r="461745"/>
    <row r="461746"/>
    <row r="461747"/>
    <row r="461748"/>
    <row r="461749"/>
    <row r="461750"/>
    <row r="461751"/>
    <row r="461752"/>
    <row r="461753"/>
    <row r="461754"/>
    <row r="461755"/>
    <row r="461756"/>
    <row r="461757"/>
    <row r="461758"/>
    <row r="461759"/>
    <row r="461760"/>
    <row r="461761"/>
    <row r="461762"/>
    <row r="461763"/>
    <row r="461764"/>
    <row r="461765"/>
    <row r="461766"/>
    <row r="461767"/>
    <row r="461768"/>
    <row r="461769"/>
    <row r="461770"/>
    <row r="461771"/>
    <row r="461772"/>
    <row r="461773"/>
    <row r="461774"/>
    <row r="461775"/>
    <row r="461776"/>
    <row r="461777"/>
    <row r="461778"/>
    <row r="461779"/>
    <row r="461780"/>
    <row r="461781"/>
    <row r="461782"/>
    <row r="461783"/>
    <row r="461784"/>
    <row r="461785"/>
    <row r="461786"/>
    <row r="461787"/>
    <row r="461788"/>
    <row r="461789"/>
    <row r="461790"/>
    <row r="461791"/>
    <row r="461792"/>
    <row r="461793"/>
    <row r="461794"/>
    <row r="461795"/>
    <row r="461796"/>
    <row r="461797"/>
    <row r="461798"/>
    <row r="461799"/>
    <row r="461800"/>
    <row r="461801"/>
    <row r="461802"/>
    <row r="461803"/>
    <row r="461804"/>
    <row r="461805"/>
    <row r="461806"/>
    <row r="461807"/>
    <row r="461808"/>
    <row r="461809"/>
    <row r="461810"/>
    <row r="461811"/>
    <row r="461812"/>
    <row r="461813"/>
    <row r="461814"/>
    <row r="461815"/>
    <row r="461816"/>
    <row r="461817"/>
    <row r="461818"/>
    <row r="461819"/>
    <row r="461820"/>
    <row r="461821"/>
    <row r="461822"/>
    <row r="461823"/>
    <row r="461824"/>
    <row r="461825"/>
    <row r="461826"/>
    <row r="461827"/>
    <row r="461828"/>
    <row r="461829"/>
    <row r="461830"/>
    <row r="461831"/>
    <row r="461832"/>
    <row r="461833"/>
    <row r="461834"/>
    <row r="461835"/>
    <row r="461836"/>
    <row r="461837"/>
    <row r="461838"/>
    <row r="461839"/>
    <row r="461840"/>
    <row r="461841"/>
    <row r="461842"/>
    <row r="461843"/>
    <row r="461844"/>
    <row r="461845"/>
    <row r="461846"/>
    <row r="461847"/>
    <row r="461848"/>
    <row r="461849"/>
    <row r="461850"/>
    <row r="461851"/>
    <row r="461852"/>
    <row r="461853"/>
    <row r="461854"/>
    <row r="461855"/>
    <row r="461856"/>
    <row r="461857"/>
    <row r="461858"/>
    <row r="461859"/>
    <row r="461860"/>
    <row r="461861"/>
    <row r="461862"/>
    <row r="461863"/>
    <row r="461864"/>
    <row r="461865"/>
    <row r="461866"/>
    <row r="461867"/>
    <row r="461868"/>
    <row r="461869"/>
    <row r="461870"/>
    <row r="461871"/>
    <row r="461872"/>
    <row r="461873"/>
    <row r="461874"/>
    <row r="461875"/>
    <row r="461876"/>
    <row r="461877"/>
    <row r="461878"/>
    <row r="461879"/>
    <row r="461880"/>
    <row r="461881"/>
    <row r="461882"/>
    <row r="461883"/>
    <row r="461884"/>
    <row r="461885"/>
    <row r="461886"/>
    <row r="461887"/>
    <row r="461888"/>
    <row r="461889"/>
    <row r="461890"/>
    <row r="461891"/>
    <row r="461892"/>
    <row r="461893"/>
    <row r="461894"/>
    <row r="461895"/>
    <row r="461896"/>
    <row r="461897"/>
    <row r="461898"/>
    <row r="461899"/>
    <row r="461900"/>
    <row r="461901"/>
    <row r="461902"/>
    <row r="461903"/>
    <row r="461904"/>
    <row r="461905"/>
    <row r="461906"/>
    <row r="461907"/>
    <row r="461908"/>
    <row r="461909"/>
    <row r="461910"/>
    <row r="461911"/>
    <row r="461912"/>
    <row r="461913"/>
    <row r="461914"/>
    <row r="461915"/>
    <row r="461916"/>
    <row r="461917"/>
    <row r="461918"/>
    <row r="461919"/>
    <row r="461920"/>
    <row r="461921"/>
    <row r="461922"/>
    <row r="461923"/>
    <row r="461924"/>
    <row r="461925"/>
    <row r="461926"/>
    <row r="461927"/>
    <row r="461928"/>
    <row r="461929"/>
    <row r="461930"/>
    <row r="461931"/>
    <row r="461932"/>
    <row r="461933"/>
    <row r="461934"/>
    <row r="461935"/>
    <row r="461936"/>
    <row r="461937"/>
    <row r="461938"/>
    <row r="461939"/>
    <row r="461940"/>
    <row r="461941"/>
    <row r="461942"/>
    <row r="461943"/>
    <row r="461944"/>
    <row r="461945"/>
    <row r="461946"/>
    <row r="461947"/>
    <row r="461948"/>
    <row r="461949"/>
    <row r="461950"/>
    <row r="461951"/>
    <row r="461952"/>
    <row r="461953"/>
    <row r="461954"/>
    <row r="461955"/>
    <row r="461956"/>
    <row r="461957"/>
    <row r="461958"/>
    <row r="461959"/>
    <row r="461960"/>
    <row r="461961"/>
    <row r="461962"/>
    <row r="461963"/>
    <row r="461964"/>
    <row r="461965"/>
    <row r="461966"/>
    <row r="461967"/>
    <row r="461968"/>
    <row r="461969"/>
    <row r="461970"/>
    <row r="461971"/>
    <row r="461972"/>
    <row r="461973"/>
    <row r="461974"/>
    <row r="461975"/>
    <row r="461976"/>
    <row r="461977"/>
    <row r="461978"/>
    <row r="461979"/>
    <row r="461980"/>
    <row r="461981"/>
    <row r="461982"/>
    <row r="461983"/>
    <row r="461984"/>
    <row r="461985"/>
    <row r="461986"/>
    <row r="461987"/>
    <row r="461988"/>
    <row r="461989"/>
    <row r="461990"/>
    <row r="461991"/>
    <row r="461992"/>
    <row r="461993"/>
    <row r="461994"/>
    <row r="461995"/>
    <row r="461996"/>
    <row r="461997"/>
    <row r="461998"/>
    <row r="461999"/>
    <row r="462000"/>
    <row r="462001"/>
    <row r="462002"/>
    <row r="462003"/>
    <row r="462004"/>
    <row r="462005"/>
    <row r="462006"/>
    <row r="462007"/>
    <row r="462008"/>
    <row r="462009"/>
    <row r="462010"/>
    <row r="462011"/>
    <row r="462012"/>
    <row r="462013"/>
    <row r="462014"/>
    <row r="462015"/>
    <row r="462016"/>
    <row r="462017"/>
    <row r="462018"/>
    <row r="462019"/>
    <row r="462020"/>
    <row r="462021"/>
    <row r="462022"/>
    <row r="462023"/>
    <row r="462024"/>
    <row r="462025"/>
    <row r="462026"/>
    <row r="462027"/>
    <row r="462028"/>
    <row r="462029"/>
    <row r="462030"/>
    <row r="462031"/>
    <row r="462032"/>
    <row r="462033"/>
    <row r="462034"/>
    <row r="462035"/>
    <row r="462036"/>
    <row r="462037"/>
    <row r="462038"/>
    <row r="462039"/>
    <row r="462040"/>
    <row r="462041"/>
    <row r="462042"/>
    <row r="462043"/>
    <row r="462044"/>
    <row r="462045"/>
    <row r="462046"/>
    <row r="462047"/>
    <row r="462048"/>
    <row r="462049"/>
    <row r="462050"/>
    <row r="462051"/>
    <row r="462052"/>
    <row r="462053"/>
    <row r="462054"/>
    <row r="462055"/>
    <row r="462056"/>
    <row r="462057"/>
    <row r="462058"/>
    <row r="462059"/>
    <row r="462060"/>
    <row r="462061"/>
    <row r="462062"/>
    <row r="462063"/>
    <row r="462064"/>
    <row r="462065"/>
    <row r="462066"/>
    <row r="462067"/>
    <row r="462068"/>
    <row r="462069"/>
    <row r="462070"/>
    <row r="462071"/>
    <row r="462072"/>
    <row r="462073"/>
    <row r="462074"/>
    <row r="462075"/>
    <row r="462076"/>
    <row r="462077"/>
    <row r="462078"/>
    <row r="462079"/>
    <row r="462080"/>
    <row r="462081"/>
    <row r="462082"/>
    <row r="462083"/>
    <row r="462084"/>
    <row r="462085"/>
    <row r="462086"/>
    <row r="462087"/>
    <row r="462088"/>
    <row r="462089"/>
    <row r="462090"/>
    <row r="462091"/>
    <row r="462092"/>
    <row r="462093"/>
    <row r="462094"/>
    <row r="462095"/>
    <row r="462096"/>
    <row r="462097"/>
    <row r="462098"/>
    <row r="462099"/>
    <row r="462100"/>
    <row r="462101"/>
    <row r="462102"/>
    <row r="462103"/>
    <row r="462104"/>
    <row r="462105"/>
    <row r="462106"/>
    <row r="462107"/>
    <row r="462108"/>
    <row r="462109"/>
    <row r="462110"/>
    <row r="462111"/>
    <row r="462112"/>
    <row r="462113"/>
    <row r="462114"/>
    <row r="462115"/>
    <row r="462116"/>
    <row r="462117"/>
    <row r="462118"/>
    <row r="462119"/>
    <row r="462120"/>
    <row r="462121"/>
    <row r="462122"/>
    <row r="462123"/>
    <row r="462124"/>
    <row r="462125"/>
    <row r="462126"/>
    <row r="462127"/>
    <row r="462128"/>
    <row r="462129"/>
    <row r="462130"/>
    <row r="462131"/>
    <row r="462132"/>
    <row r="462133"/>
    <row r="462134"/>
    <row r="462135"/>
    <row r="462136"/>
    <row r="462137"/>
    <row r="462138"/>
    <row r="462139"/>
    <row r="462140"/>
    <row r="462141"/>
    <row r="462142"/>
    <row r="462143"/>
    <row r="462144"/>
    <row r="462145"/>
    <row r="462146"/>
    <row r="462147"/>
    <row r="462148"/>
    <row r="462149"/>
    <row r="462150"/>
    <row r="462151"/>
    <row r="462152"/>
    <row r="462153"/>
    <row r="462154"/>
    <row r="462155"/>
    <row r="462156"/>
    <row r="462157"/>
    <row r="462158"/>
    <row r="462159"/>
    <row r="462160"/>
    <row r="462161"/>
    <row r="462162"/>
    <row r="462163"/>
    <row r="462164"/>
    <row r="462165"/>
    <row r="462166"/>
    <row r="462167"/>
    <row r="462168"/>
    <row r="462169"/>
    <row r="462170"/>
    <row r="462171"/>
    <row r="462172"/>
    <row r="462173"/>
    <row r="462174"/>
    <row r="462175"/>
    <row r="462176"/>
    <row r="462177"/>
    <row r="462178"/>
    <row r="462179"/>
    <row r="462180"/>
    <row r="462181"/>
    <row r="462182"/>
    <row r="462183"/>
    <row r="462184"/>
    <row r="462185"/>
    <row r="462186"/>
    <row r="462187"/>
    <row r="462188"/>
    <row r="462189"/>
    <row r="462190"/>
    <row r="462191"/>
    <row r="462192"/>
    <row r="462193"/>
    <row r="462194"/>
    <row r="462195"/>
    <row r="462196"/>
    <row r="462197"/>
    <row r="462198"/>
    <row r="462199"/>
    <row r="462200"/>
    <row r="462201"/>
    <row r="462202"/>
    <row r="462203"/>
    <row r="462204"/>
    <row r="462205"/>
    <row r="462206"/>
    <row r="462207"/>
    <row r="462208"/>
    <row r="462209"/>
    <row r="462210"/>
    <row r="462211"/>
    <row r="462212"/>
    <row r="462213"/>
    <row r="462214"/>
    <row r="462215"/>
    <row r="462216"/>
    <row r="462217"/>
    <row r="462218"/>
    <row r="462219"/>
    <row r="462220"/>
    <row r="462221"/>
    <row r="462222"/>
    <row r="462223"/>
    <row r="462224"/>
    <row r="462225"/>
    <row r="462226"/>
    <row r="462227"/>
    <row r="462228"/>
    <row r="462229"/>
    <row r="462230"/>
    <row r="462231"/>
    <row r="462232"/>
    <row r="462233"/>
    <row r="462234"/>
    <row r="462235"/>
    <row r="462236"/>
    <row r="462237"/>
    <row r="462238"/>
    <row r="462239"/>
    <row r="462240"/>
    <row r="462241"/>
    <row r="462242"/>
    <row r="462243"/>
    <row r="462244"/>
    <row r="462245"/>
    <row r="462246"/>
    <row r="462247"/>
    <row r="462248"/>
    <row r="462249"/>
    <row r="462250"/>
    <row r="462251"/>
    <row r="462252"/>
    <row r="462253"/>
    <row r="462254"/>
    <row r="462255"/>
    <row r="462256"/>
    <row r="462257"/>
    <row r="462258"/>
    <row r="462259"/>
    <row r="462260"/>
    <row r="462261"/>
    <row r="462262"/>
    <row r="462263"/>
    <row r="462264"/>
    <row r="462265"/>
    <row r="462266"/>
    <row r="462267"/>
    <row r="462268"/>
    <row r="462269"/>
    <row r="462270"/>
    <row r="462271"/>
    <row r="462272"/>
    <row r="462273"/>
    <row r="462274"/>
    <row r="462275"/>
    <row r="462276"/>
    <row r="462277"/>
    <row r="462278"/>
    <row r="462279"/>
    <row r="462280"/>
    <row r="462281"/>
    <row r="462282"/>
    <row r="462283"/>
    <row r="462284"/>
    <row r="462285"/>
    <row r="462286"/>
    <row r="462287"/>
    <row r="462288"/>
    <row r="462289"/>
    <row r="462290"/>
    <row r="462291"/>
    <row r="462292"/>
    <row r="462293"/>
    <row r="462294"/>
    <row r="462295"/>
    <row r="462296"/>
    <row r="462297"/>
    <row r="462298"/>
    <row r="462299"/>
    <row r="462300"/>
    <row r="462301"/>
    <row r="462302"/>
    <row r="462303"/>
    <row r="462304"/>
    <row r="462305"/>
    <row r="462306"/>
    <row r="462307"/>
    <row r="462308"/>
    <row r="462309"/>
    <row r="462310"/>
    <row r="462311"/>
    <row r="462312"/>
    <row r="462313"/>
    <row r="462314"/>
    <row r="462315"/>
    <row r="462316"/>
    <row r="462317"/>
    <row r="462318"/>
    <row r="462319"/>
    <row r="462320"/>
    <row r="462321"/>
    <row r="462322"/>
    <row r="462323"/>
    <row r="462324"/>
    <row r="462325"/>
    <row r="462326"/>
    <row r="462327"/>
    <row r="462328"/>
    <row r="462329"/>
    <row r="462330"/>
    <row r="462331"/>
    <row r="462332"/>
    <row r="462333"/>
    <row r="462334"/>
    <row r="462335"/>
    <row r="462336"/>
    <row r="462337"/>
    <row r="462338"/>
    <row r="462339"/>
    <row r="462340"/>
    <row r="462341"/>
    <row r="462342"/>
    <row r="462343"/>
    <row r="462344"/>
    <row r="462345"/>
    <row r="462346"/>
    <row r="462347"/>
    <row r="462348"/>
    <row r="462349"/>
    <row r="462350"/>
    <row r="462351"/>
    <row r="462352"/>
    <row r="462353"/>
    <row r="462354"/>
    <row r="462355"/>
    <row r="462356"/>
    <row r="462357"/>
    <row r="462358"/>
    <row r="462359"/>
    <row r="462360"/>
    <row r="462361"/>
    <row r="462362"/>
    <row r="462363"/>
    <row r="462364"/>
    <row r="462365"/>
    <row r="462366"/>
    <row r="462367"/>
    <row r="462368"/>
    <row r="462369"/>
    <row r="462370"/>
    <row r="462371"/>
    <row r="462372"/>
    <row r="462373"/>
    <row r="462374"/>
    <row r="462375"/>
    <row r="462376"/>
    <row r="462377"/>
    <row r="462378"/>
    <row r="462379"/>
    <row r="462380"/>
    <row r="462381"/>
    <row r="462382"/>
    <row r="462383"/>
    <row r="462384"/>
    <row r="462385"/>
    <row r="462386"/>
    <row r="462387"/>
    <row r="462388"/>
    <row r="462389"/>
    <row r="462390"/>
    <row r="462391"/>
    <row r="462392"/>
    <row r="462393"/>
    <row r="462394"/>
    <row r="462395"/>
    <row r="462396"/>
    <row r="462397"/>
    <row r="462398"/>
    <row r="462399"/>
    <row r="462400"/>
    <row r="462401"/>
    <row r="462402"/>
    <row r="462403"/>
    <row r="462404"/>
    <row r="462405"/>
    <row r="462406"/>
    <row r="462407"/>
    <row r="462408"/>
    <row r="462409"/>
    <row r="462410"/>
    <row r="462411"/>
    <row r="462412"/>
    <row r="462413"/>
    <row r="462414"/>
    <row r="462415"/>
    <row r="462416"/>
    <row r="462417"/>
    <row r="462418"/>
    <row r="462419"/>
    <row r="462420"/>
    <row r="462421"/>
    <row r="462422"/>
    <row r="462423"/>
    <row r="462424"/>
    <row r="462425"/>
    <row r="462426"/>
    <row r="462427"/>
    <row r="462428"/>
    <row r="462429"/>
    <row r="462430"/>
    <row r="462431"/>
    <row r="462432"/>
    <row r="462433"/>
    <row r="462434"/>
    <row r="462435"/>
    <row r="462436"/>
    <row r="462437"/>
    <row r="462438"/>
    <row r="462439"/>
    <row r="462440"/>
    <row r="462441"/>
    <row r="462442"/>
    <row r="462443"/>
    <row r="462444"/>
    <row r="462445"/>
    <row r="462446"/>
    <row r="462447"/>
    <row r="462448"/>
    <row r="462449"/>
    <row r="462450"/>
    <row r="462451"/>
    <row r="462452"/>
    <row r="462453"/>
    <row r="462454"/>
    <row r="462455"/>
    <row r="462456"/>
    <row r="462457"/>
    <row r="462458"/>
    <row r="462459"/>
    <row r="462460"/>
    <row r="462461"/>
    <row r="462462"/>
    <row r="462463"/>
    <row r="462464"/>
    <row r="462465"/>
    <row r="462466"/>
    <row r="462467"/>
    <row r="462468"/>
    <row r="462469"/>
    <row r="462470"/>
    <row r="462471"/>
    <row r="462472"/>
    <row r="462473"/>
    <row r="462474"/>
    <row r="462475"/>
    <row r="462476"/>
    <row r="462477"/>
    <row r="462478"/>
    <row r="462479"/>
    <row r="462480"/>
    <row r="462481"/>
    <row r="462482"/>
    <row r="462483"/>
    <row r="462484"/>
    <row r="462485"/>
    <row r="462486"/>
    <row r="462487"/>
    <row r="462488"/>
    <row r="462489"/>
    <row r="462490"/>
    <row r="462491"/>
    <row r="462492"/>
    <row r="462493"/>
    <row r="462494"/>
    <row r="462495"/>
    <row r="462496"/>
    <row r="462497"/>
    <row r="462498"/>
    <row r="462499"/>
    <row r="462500"/>
    <row r="462501"/>
    <row r="462502"/>
    <row r="462503"/>
    <row r="462504"/>
    <row r="462505"/>
    <row r="462506"/>
    <row r="462507"/>
    <row r="462508"/>
    <row r="462509"/>
    <row r="462510"/>
    <row r="462511"/>
    <row r="462512"/>
    <row r="462513"/>
    <row r="462514"/>
    <row r="462515"/>
    <row r="462516"/>
    <row r="462517"/>
    <row r="462518"/>
    <row r="462519"/>
    <row r="462520"/>
    <row r="462521"/>
    <row r="462522"/>
    <row r="462523"/>
    <row r="462524"/>
    <row r="462525"/>
    <row r="462526"/>
    <row r="462527"/>
    <row r="462528"/>
    <row r="462529"/>
    <row r="462530"/>
    <row r="462531"/>
    <row r="462532"/>
    <row r="462533"/>
    <row r="462534"/>
    <row r="462535"/>
    <row r="462536"/>
    <row r="462537"/>
    <row r="462538"/>
    <row r="462539"/>
    <row r="462540"/>
    <row r="462541"/>
    <row r="462542"/>
    <row r="462543"/>
    <row r="462544"/>
    <row r="462545"/>
    <row r="462546"/>
    <row r="462547"/>
    <row r="462548"/>
    <row r="462549"/>
    <row r="462550"/>
    <row r="462551"/>
    <row r="462552"/>
    <row r="462553"/>
    <row r="462554"/>
    <row r="462555"/>
    <row r="462556"/>
    <row r="462557"/>
    <row r="462558"/>
    <row r="462559"/>
    <row r="462560"/>
    <row r="462561"/>
    <row r="462562"/>
    <row r="462563"/>
    <row r="462564"/>
    <row r="462565"/>
    <row r="462566"/>
    <row r="462567"/>
    <row r="462568"/>
    <row r="462569"/>
    <row r="462570"/>
    <row r="462571"/>
    <row r="462572"/>
    <row r="462573"/>
    <row r="462574"/>
    <row r="462575"/>
    <row r="462576"/>
    <row r="462577"/>
    <row r="462578"/>
    <row r="462579"/>
    <row r="462580"/>
    <row r="462581"/>
    <row r="462582"/>
    <row r="462583"/>
    <row r="462584"/>
    <row r="462585"/>
    <row r="462586"/>
    <row r="462587"/>
    <row r="462588"/>
    <row r="462589"/>
    <row r="462590"/>
    <row r="462591"/>
    <row r="462592"/>
    <row r="462593"/>
    <row r="462594"/>
    <row r="462595"/>
    <row r="462596"/>
    <row r="462597"/>
    <row r="462598"/>
    <row r="462599"/>
    <row r="462600"/>
    <row r="462601"/>
    <row r="462602"/>
    <row r="462603"/>
    <row r="462604"/>
    <row r="462605"/>
    <row r="462606"/>
    <row r="462607"/>
    <row r="462608"/>
    <row r="462609"/>
    <row r="462610"/>
    <row r="462611"/>
    <row r="462612"/>
    <row r="462613"/>
    <row r="462614"/>
    <row r="462615"/>
    <row r="462616"/>
    <row r="462617"/>
    <row r="462618"/>
    <row r="462619"/>
    <row r="462620"/>
    <row r="462621"/>
    <row r="462622"/>
    <row r="462623"/>
    <row r="462624"/>
    <row r="462625"/>
    <row r="462626"/>
    <row r="462627"/>
    <row r="462628"/>
    <row r="462629"/>
    <row r="462630"/>
    <row r="462631"/>
    <row r="462632"/>
    <row r="462633"/>
    <row r="462634"/>
    <row r="462635"/>
    <row r="462636"/>
    <row r="462637"/>
    <row r="462638"/>
    <row r="462639"/>
    <row r="462640"/>
    <row r="462641"/>
    <row r="462642"/>
    <row r="462643"/>
    <row r="462644"/>
    <row r="462645"/>
    <row r="462646"/>
    <row r="462647"/>
    <row r="462648"/>
    <row r="462649"/>
    <row r="462650"/>
    <row r="462651"/>
    <row r="462652"/>
    <row r="462653"/>
    <row r="462654"/>
    <row r="462655"/>
    <row r="462656"/>
    <row r="462657"/>
    <row r="462658"/>
    <row r="462659"/>
    <row r="462660"/>
    <row r="462661"/>
    <row r="462662"/>
    <row r="462663"/>
    <row r="462664"/>
    <row r="462665"/>
    <row r="462666"/>
    <row r="462667"/>
    <row r="462668"/>
    <row r="462669"/>
    <row r="462670"/>
    <row r="462671"/>
    <row r="462672"/>
    <row r="462673"/>
    <row r="462674"/>
    <row r="462675"/>
    <row r="462676"/>
    <row r="462677"/>
    <row r="462678"/>
    <row r="462679"/>
    <row r="462680"/>
    <row r="462681"/>
    <row r="462682"/>
    <row r="462683"/>
    <row r="462684"/>
    <row r="462685"/>
    <row r="462686"/>
    <row r="462687"/>
    <row r="462688"/>
    <row r="462689"/>
    <row r="462690"/>
    <row r="462691"/>
    <row r="462692"/>
    <row r="462693"/>
    <row r="462694"/>
    <row r="462695"/>
    <row r="462696"/>
    <row r="462697"/>
    <row r="462698"/>
    <row r="462699"/>
    <row r="462700"/>
    <row r="462701"/>
    <row r="462702"/>
    <row r="462703"/>
    <row r="462704"/>
    <row r="462705"/>
    <row r="462706"/>
    <row r="462707"/>
    <row r="462708"/>
    <row r="462709"/>
    <row r="462710"/>
    <row r="462711"/>
    <row r="462712"/>
    <row r="462713"/>
    <row r="462714"/>
    <row r="462715"/>
    <row r="462716"/>
    <row r="462717"/>
    <row r="462718"/>
    <row r="462719"/>
    <row r="462720"/>
    <row r="462721"/>
    <row r="462722"/>
    <row r="462723"/>
    <row r="462724"/>
    <row r="462725"/>
    <row r="462726"/>
    <row r="462727"/>
    <row r="462728"/>
    <row r="462729"/>
    <row r="462730"/>
    <row r="462731"/>
    <row r="462732"/>
    <row r="462733"/>
    <row r="462734"/>
    <row r="462735"/>
    <row r="462736"/>
    <row r="462737"/>
    <row r="462738"/>
    <row r="462739"/>
    <row r="462740"/>
    <row r="462741"/>
    <row r="462742"/>
    <row r="462743"/>
    <row r="462744"/>
    <row r="462745"/>
    <row r="462746"/>
    <row r="462747"/>
    <row r="462748"/>
    <row r="462749"/>
    <row r="462750"/>
    <row r="462751"/>
    <row r="462752"/>
    <row r="462753"/>
    <row r="462754"/>
    <row r="462755"/>
    <row r="462756"/>
    <row r="462757"/>
    <row r="462758"/>
    <row r="462759"/>
    <row r="462760"/>
    <row r="462761"/>
    <row r="462762"/>
    <row r="462763"/>
    <row r="462764"/>
    <row r="462765"/>
    <row r="462766"/>
    <row r="462767"/>
    <row r="462768"/>
    <row r="462769"/>
    <row r="462770"/>
    <row r="462771"/>
    <row r="462772"/>
    <row r="462773"/>
    <row r="462774"/>
    <row r="462775"/>
    <row r="462776"/>
    <row r="462777"/>
    <row r="462778"/>
    <row r="462779"/>
    <row r="462780"/>
    <row r="462781"/>
    <row r="462782"/>
    <row r="462783"/>
    <row r="462784"/>
    <row r="462785"/>
    <row r="462786"/>
    <row r="462787"/>
    <row r="462788"/>
    <row r="462789"/>
    <row r="462790"/>
    <row r="462791"/>
    <row r="462792"/>
    <row r="462793"/>
    <row r="462794"/>
    <row r="462795"/>
    <row r="462796"/>
    <row r="462797"/>
    <row r="462798"/>
    <row r="462799"/>
    <row r="462800"/>
    <row r="462801"/>
    <row r="462802"/>
    <row r="462803"/>
    <row r="462804"/>
    <row r="462805"/>
    <row r="462806"/>
    <row r="462807"/>
    <row r="462808"/>
    <row r="462809"/>
    <row r="462810"/>
    <row r="462811"/>
    <row r="462812"/>
    <row r="462813"/>
    <row r="462814"/>
    <row r="462815"/>
    <row r="462816"/>
    <row r="462817"/>
    <row r="462818"/>
    <row r="462819"/>
    <row r="462820"/>
    <row r="462821"/>
    <row r="462822"/>
    <row r="462823"/>
    <row r="462824"/>
    <row r="462825"/>
    <row r="462826"/>
    <row r="462827"/>
    <row r="462828"/>
    <row r="462829"/>
    <row r="462830"/>
    <row r="462831"/>
    <row r="462832"/>
    <row r="462833"/>
    <row r="462834"/>
    <row r="462835"/>
    <row r="462836"/>
    <row r="462837"/>
    <row r="462838"/>
    <row r="462839"/>
    <row r="462840"/>
    <row r="462841"/>
    <row r="462842"/>
    <row r="462843"/>
    <row r="462844"/>
    <row r="462845"/>
    <row r="462846"/>
    <row r="462847"/>
    <row r="462848"/>
    <row r="462849"/>
    <row r="462850"/>
    <row r="462851"/>
    <row r="462852"/>
    <row r="462853"/>
    <row r="462854"/>
    <row r="462855"/>
    <row r="462856"/>
    <row r="462857"/>
    <row r="462858"/>
    <row r="462859"/>
    <row r="462860"/>
    <row r="462861"/>
    <row r="462862"/>
    <row r="462863"/>
    <row r="462864"/>
    <row r="462865"/>
    <row r="462866"/>
    <row r="462867"/>
    <row r="462868"/>
    <row r="462869"/>
    <row r="462870"/>
    <row r="462871"/>
    <row r="462872"/>
    <row r="462873"/>
    <row r="462874"/>
    <row r="462875"/>
    <row r="462876"/>
    <row r="462877"/>
    <row r="462878"/>
    <row r="462879"/>
    <row r="462880"/>
    <row r="462881"/>
    <row r="462882"/>
    <row r="462883"/>
    <row r="462884"/>
    <row r="462885"/>
    <row r="462886"/>
    <row r="462887"/>
    <row r="462888"/>
    <row r="462889"/>
    <row r="462890"/>
    <row r="462891"/>
    <row r="462892"/>
    <row r="462893"/>
    <row r="462894"/>
    <row r="462895"/>
    <row r="462896"/>
    <row r="462897"/>
    <row r="462898"/>
    <row r="462899"/>
    <row r="462900"/>
    <row r="462901"/>
    <row r="462902"/>
    <row r="462903"/>
    <row r="462904"/>
    <row r="462905"/>
    <row r="462906"/>
    <row r="462907"/>
    <row r="462908"/>
    <row r="462909"/>
    <row r="462910"/>
    <row r="462911"/>
    <row r="462912"/>
    <row r="462913"/>
    <row r="462914"/>
    <row r="462915"/>
    <row r="462916"/>
    <row r="462917"/>
    <row r="462918"/>
    <row r="462919"/>
    <row r="462920"/>
    <row r="462921"/>
    <row r="462922"/>
    <row r="462923"/>
    <row r="462924"/>
    <row r="462925"/>
    <row r="462926"/>
    <row r="462927"/>
    <row r="462928"/>
    <row r="462929"/>
    <row r="462930"/>
    <row r="462931"/>
    <row r="462932"/>
    <row r="462933"/>
    <row r="462934"/>
    <row r="462935"/>
    <row r="462936"/>
    <row r="462937"/>
    <row r="462938"/>
    <row r="462939"/>
    <row r="462940"/>
    <row r="462941"/>
    <row r="462942"/>
    <row r="462943"/>
    <row r="462944"/>
    <row r="462945"/>
    <row r="462946"/>
    <row r="462947"/>
    <row r="462948"/>
    <row r="462949"/>
    <row r="462950"/>
    <row r="462951"/>
    <row r="462952"/>
    <row r="462953"/>
    <row r="462954"/>
    <row r="462955"/>
    <row r="462956"/>
    <row r="462957"/>
    <row r="462958"/>
    <row r="462959"/>
    <row r="462960"/>
    <row r="462961"/>
    <row r="462962"/>
    <row r="462963"/>
    <row r="462964"/>
    <row r="462965"/>
    <row r="462966"/>
    <row r="462967"/>
    <row r="462968"/>
    <row r="462969"/>
    <row r="462970"/>
    <row r="462971"/>
    <row r="462972"/>
    <row r="462973"/>
    <row r="462974"/>
    <row r="462975"/>
    <row r="462976"/>
    <row r="462977"/>
    <row r="462978"/>
    <row r="462979"/>
    <row r="462980"/>
    <row r="462981"/>
    <row r="462982"/>
    <row r="462983"/>
    <row r="462984"/>
    <row r="462985"/>
    <row r="462986"/>
    <row r="462987"/>
    <row r="462988"/>
    <row r="462989"/>
    <row r="462990"/>
    <row r="462991"/>
    <row r="462992"/>
    <row r="462993"/>
    <row r="462994"/>
    <row r="462995"/>
    <row r="462996"/>
    <row r="462997"/>
    <row r="462998"/>
    <row r="462999"/>
    <row r="463000"/>
    <row r="463001"/>
    <row r="463002"/>
    <row r="463003"/>
    <row r="463004"/>
    <row r="463005"/>
    <row r="463006"/>
    <row r="463007"/>
    <row r="463008"/>
    <row r="463009"/>
    <row r="463010"/>
    <row r="463011"/>
    <row r="463012"/>
    <row r="463013"/>
    <row r="463014"/>
    <row r="463015"/>
    <row r="463016"/>
    <row r="463017"/>
    <row r="463018"/>
    <row r="463019"/>
    <row r="463020"/>
    <row r="463021"/>
    <row r="463022"/>
    <row r="463023"/>
    <row r="463024"/>
    <row r="463025"/>
    <row r="463026"/>
    <row r="463027"/>
    <row r="463028"/>
    <row r="463029"/>
    <row r="463030"/>
    <row r="463031"/>
    <row r="463032"/>
    <row r="463033"/>
    <row r="463034"/>
    <row r="463035"/>
    <row r="463036"/>
    <row r="463037"/>
    <row r="463038"/>
    <row r="463039"/>
    <row r="463040"/>
    <row r="463041"/>
    <row r="463042"/>
    <row r="463043"/>
    <row r="463044"/>
    <row r="463045"/>
    <row r="463046"/>
    <row r="463047"/>
    <row r="463048"/>
    <row r="463049"/>
    <row r="463050"/>
    <row r="463051"/>
    <row r="463052"/>
    <row r="463053"/>
    <row r="463054"/>
    <row r="463055"/>
    <row r="463056"/>
    <row r="463057"/>
    <row r="463058"/>
    <row r="463059"/>
    <row r="463060"/>
    <row r="463061"/>
    <row r="463062"/>
    <row r="463063"/>
    <row r="463064"/>
    <row r="463065"/>
    <row r="463066"/>
    <row r="463067"/>
    <row r="463068"/>
    <row r="463069"/>
    <row r="463070"/>
    <row r="463071"/>
    <row r="463072"/>
    <row r="463073"/>
    <row r="463074"/>
    <row r="463075"/>
    <row r="463076"/>
    <row r="463077"/>
    <row r="463078"/>
    <row r="463079"/>
    <row r="463080"/>
    <row r="463081"/>
    <row r="463082"/>
    <row r="463083"/>
    <row r="463084"/>
    <row r="463085"/>
    <row r="463086"/>
    <row r="463087"/>
    <row r="463088"/>
    <row r="463089"/>
    <row r="463090"/>
    <row r="463091"/>
    <row r="463092"/>
    <row r="463093"/>
    <row r="463094"/>
    <row r="463095"/>
    <row r="463096"/>
    <row r="463097"/>
    <row r="463098"/>
    <row r="463099"/>
    <row r="463100"/>
    <row r="463101"/>
    <row r="463102"/>
    <row r="463103"/>
    <row r="463104"/>
    <row r="463105"/>
    <row r="463106"/>
    <row r="463107"/>
    <row r="463108"/>
    <row r="463109"/>
    <row r="463110"/>
    <row r="463111"/>
    <row r="463112"/>
    <row r="463113"/>
    <row r="463114"/>
    <row r="463115"/>
    <row r="463116"/>
    <row r="463117"/>
    <row r="463118"/>
    <row r="463119"/>
    <row r="463120"/>
    <row r="463121"/>
    <row r="463122"/>
    <row r="463123"/>
    <row r="463124"/>
    <row r="463125"/>
    <row r="463126"/>
    <row r="463127"/>
    <row r="463128"/>
    <row r="463129"/>
    <row r="463130"/>
    <row r="463131"/>
    <row r="463132"/>
    <row r="463133"/>
    <row r="463134"/>
    <row r="463135"/>
    <row r="463136"/>
    <row r="463137"/>
    <row r="463138"/>
    <row r="463139"/>
    <row r="463140"/>
    <row r="463141"/>
    <row r="463142"/>
    <row r="463143"/>
    <row r="463144"/>
    <row r="463145"/>
    <row r="463146"/>
    <row r="463147"/>
    <row r="463148"/>
    <row r="463149"/>
    <row r="463150"/>
    <row r="463151"/>
    <row r="463152"/>
    <row r="463153"/>
    <row r="463154"/>
    <row r="463155"/>
    <row r="463156"/>
    <row r="463157"/>
    <row r="463158"/>
    <row r="463159"/>
    <row r="463160"/>
    <row r="463161"/>
    <row r="463162"/>
    <row r="463163"/>
    <row r="463164"/>
    <row r="463165"/>
    <row r="463166"/>
    <row r="463167"/>
    <row r="463168"/>
    <row r="463169"/>
    <row r="463170"/>
    <row r="463171"/>
    <row r="463172"/>
    <row r="463173"/>
    <row r="463174"/>
    <row r="463175"/>
    <row r="463176"/>
    <row r="463177"/>
    <row r="463178"/>
    <row r="463179"/>
    <row r="463180"/>
    <row r="463181"/>
    <row r="463182"/>
    <row r="463183"/>
    <row r="463184"/>
    <row r="463185"/>
    <row r="463186"/>
    <row r="463187"/>
    <row r="463188"/>
    <row r="463189"/>
    <row r="463190"/>
    <row r="463191"/>
    <row r="463192"/>
    <row r="463193"/>
    <row r="463194"/>
    <row r="463195"/>
    <row r="463196"/>
    <row r="463197"/>
    <row r="463198"/>
    <row r="463199"/>
    <row r="463200"/>
    <row r="463201"/>
    <row r="463202"/>
    <row r="463203"/>
    <row r="463204"/>
    <row r="463205"/>
    <row r="463206"/>
    <row r="463207"/>
    <row r="463208"/>
    <row r="463209"/>
    <row r="463210"/>
    <row r="463211"/>
    <row r="463212"/>
    <row r="463213"/>
    <row r="463214"/>
    <row r="463215"/>
    <row r="463216"/>
    <row r="463217"/>
    <row r="463218"/>
    <row r="463219"/>
    <row r="463220"/>
    <row r="463221"/>
    <row r="463222"/>
    <row r="463223"/>
    <row r="463224"/>
    <row r="463225"/>
    <row r="463226"/>
    <row r="463227"/>
    <row r="463228"/>
    <row r="463229"/>
    <row r="463230"/>
    <row r="463231"/>
    <row r="463232"/>
    <row r="463233"/>
    <row r="463234"/>
    <row r="463235"/>
    <row r="463236"/>
    <row r="463237"/>
    <row r="463238"/>
    <row r="463239"/>
    <row r="463240"/>
    <row r="463241"/>
    <row r="463242"/>
    <row r="463243"/>
    <row r="463244"/>
    <row r="463245"/>
    <row r="463246"/>
    <row r="463247"/>
    <row r="463248"/>
    <row r="463249"/>
    <row r="463250"/>
    <row r="463251"/>
    <row r="463252"/>
    <row r="463253"/>
    <row r="463254"/>
    <row r="463255"/>
    <row r="463256"/>
    <row r="463257"/>
    <row r="463258"/>
    <row r="463259"/>
    <row r="463260"/>
    <row r="463261"/>
    <row r="463262"/>
    <row r="463263"/>
    <row r="463264"/>
    <row r="463265"/>
    <row r="463266"/>
    <row r="463267"/>
    <row r="463268"/>
    <row r="463269"/>
    <row r="463270"/>
    <row r="463271"/>
    <row r="463272"/>
    <row r="463273"/>
    <row r="463274"/>
    <row r="463275"/>
    <row r="463276"/>
    <row r="463277"/>
    <row r="463278"/>
    <row r="463279"/>
    <row r="463280"/>
    <row r="463281"/>
    <row r="463282"/>
    <row r="463283"/>
    <row r="463284"/>
    <row r="463285"/>
    <row r="463286"/>
    <row r="463287"/>
    <row r="463288"/>
    <row r="463289"/>
    <row r="463290"/>
    <row r="463291"/>
    <row r="463292"/>
    <row r="463293"/>
    <row r="463294"/>
    <row r="463295"/>
    <row r="463296"/>
    <row r="463297"/>
    <row r="463298"/>
    <row r="463299"/>
    <row r="463300"/>
    <row r="463301"/>
    <row r="463302"/>
    <row r="463303"/>
    <row r="463304"/>
    <row r="463305"/>
    <row r="463306"/>
    <row r="463307"/>
    <row r="463308"/>
    <row r="463309"/>
    <row r="463310"/>
    <row r="463311"/>
    <row r="463312"/>
    <row r="463313"/>
    <row r="463314"/>
    <row r="463315"/>
    <row r="463316"/>
    <row r="463317"/>
    <row r="463318"/>
    <row r="463319"/>
    <row r="463320"/>
    <row r="463321"/>
    <row r="463322"/>
    <row r="463323"/>
    <row r="463324"/>
    <row r="463325"/>
    <row r="463326"/>
    <row r="463327"/>
    <row r="463328"/>
    <row r="463329"/>
    <row r="463330"/>
    <row r="463331"/>
    <row r="463332"/>
    <row r="463333"/>
    <row r="463334"/>
    <row r="463335"/>
    <row r="463336"/>
    <row r="463337"/>
    <row r="463338"/>
    <row r="463339"/>
    <row r="463340"/>
    <row r="463341"/>
    <row r="463342"/>
    <row r="463343"/>
    <row r="463344"/>
    <row r="463345"/>
    <row r="463346"/>
    <row r="463347"/>
    <row r="463348"/>
    <row r="463349"/>
    <row r="463350"/>
    <row r="463351"/>
    <row r="463352"/>
    <row r="463353"/>
    <row r="463354"/>
    <row r="463355"/>
    <row r="463356"/>
    <row r="463357"/>
    <row r="463358"/>
    <row r="463359"/>
    <row r="463360"/>
    <row r="463361"/>
    <row r="463362"/>
    <row r="463363"/>
    <row r="463364"/>
    <row r="463365"/>
    <row r="463366"/>
    <row r="463367"/>
    <row r="463368"/>
    <row r="463369"/>
    <row r="463370"/>
    <row r="463371"/>
    <row r="463372"/>
    <row r="463373"/>
    <row r="463374"/>
    <row r="463375"/>
    <row r="463376"/>
    <row r="463377"/>
    <row r="463378"/>
    <row r="463379"/>
    <row r="463380"/>
    <row r="463381"/>
    <row r="463382"/>
    <row r="463383"/>
    <row r="463384"/>
    <row r="463385"/>
    <row r="463386"/>
    <row r="463387"/>
    <row r="463388"/>
    <row r="463389"/>
    <row r="463390"/>
    <row r="463391"/>
    <row r="463392"/>
    <row r="463393"/>
    <row r="463394"/>
    <row r="463395"/>
    <row r="463396"/>
    <row r="463397"/>
    <row r="463398"/>
    <row r="463399"/>
    <row r="463400"/>
    <row r="463401"/>
    <row r="463402"/>
    <row r="463403"/>
    <row r="463404"/>
    <row r="463405"/>
    <row r="463406"/>
    <row r="463407"/>
    <row r="463408"/>
    <row r="463409"/>
    <row r="463410"/>
    <row r="463411"/>
    <row r="463412"/>
    <row r="463413"/>
    <row r="463414"/>
    <row r="463415"/>
    <row r="463416"/>
    <row r="463417"/>
    <row r="463418"/>
    <row r="463419"/>
    <row r="463420"/>
    <row r="463421"/>
    <row r="463422"/>
    <row r="463423"/>
    <row r="463424"/>
    <row r="463425"/>
    <row r="463426"/>
    <row r="463427"/>
    <row r="463428"/>
    <row r="463429"/>
    <row r="463430"/>
    <row r="463431"/>
    <row r="463432"/>
    <row r="463433"/>
    <row r="463434"/>
    <row r="463435"/>
    <row r="463436"/>
    <row r="463437"/>
    <row r="463438"/>
    <row r="463439"/>
    <row r="463440"/>
    <row r="463441"/>
    <row r="463442"/>
    <row r="463443"/>
    <row r="463444"/>
    <row r="463445"/>
    <row r="463446"/>
    <row r="463447"/>
    <row r="463448"/>
    <row r="463449"/>
    <row r="463450"/>
    <row r="463451"/>
    <row r="463452"/>
    <row r="463453"/>
    <row r="463454"/>
    <row r="463455"/>
    <row r="463456"/>
    <row r="463457"/>
    <row r="463458"/>
    <row r="463459"/>
    <row r="463460"/>
    <row r="463461"/>
    <row r="463462"/>
    <row r="463463"/>
    <row r="463464"/>
    <row r="463465"/>
    <row r="463466"/>
    <row r="463467"/>
    <row r="463468"/>
    <row r="463469"/>
    <row r="463470"/>
    <row r="463471"/>
    <row r="463472"/>
    <row r="463473"/>
    <row r="463474"/>
    <row r="463475"/>
    <row r="463476"/>
    <row r="463477"/>
    <row r="463478"/>
    <row r="463479"/>
    <row r="463480"/>
    <row r="463481"/>
    <row r="463482"/>
    <row r="463483"/>
    <row r="463484"/>
    <row r="463485"/>
    <row r="463486"/>
    <row r="463487"/>
    <row r="463488"/>
    <row r="463489"/>
    <row r="463490"/>
    <row r="463491"/>
    <row r="463492"/>
    <row r="463493"/>
    <row r="463494"/>
    <row r="463495"/>
    <row r="463496"/>
    <row r="463497"/>
    <row r="463498"/>
    <row r="463499"/>
    <row r="463500"/>
    <row r="463501"/>
    <row r="463502"/>
    <row r="463503"/>
    <row r="463504"/>
    <row r="463505"/>
    <row r="463506"/>
    <row r="463507"/>
    <row r="463508"/>
    <row r="463509"/>
    <row r="463510"/>
    <row r="463511"/>
    <row r="463512"/>
    <row r="463513"/>
    <row r="463514"/>
    <row r="463515"/>
    <row r="463516"/>
    <row r="463517"/>
    <row r="463518"/>
    <row r="463519"/>
    <row r="463520"/>
    <row r="463521"/>
    <row r="463522"/>
    <row r="463523"/>
    <row r="463524"/>
    <row r="463525"/>
    <row r="463526"/>
    <row r="463527"/>
    <row r="463528"/>
    <row r="463529"/>
    <row r="463530"/>
    <row r="463531"/>
    <row r="463532"/>
    <row r="463533"/>
    <row r="463534"/>
    <row r="463535"/>
    <row r="463536"/>
    <row r="463537"/>
    <row r="463538"/>
    <row r="463539"/>
    <row r="463540"/>
    <row r="463541"/>
    <row r="463542"/>
    <row r="463543"/>
    <row r="463544"/>
    <row r="463545"/>
    <row r="463546"/>
    <row r="463547"/>
    <row r="463548"/>
    <row r="463549"/>
    <row r="463550"/>
    <row r="463551"/>
    <row r="463552"/>
    <row r="463553"/>
    <row r="463554"/>
    <row r="463555"/>
    <row r="463556"/>
    <row r="463557"/>
    <row r="463558"/>
    <row r="463559"/>
    <row r="463560"/>
    <row r="463561"/>
    <row r="463562"/>
    <row r="463563"/>
    <row r="463564"/>
    <row r="463565"/>
    <row r="463566"/>
    <row r="463567"/>
    <row r="463568"/>
    <row r="463569"/>
    <row r="463570"/>
    <row r="463571"/>
    <row r="463572"/>
    <row r="463573"/>
    <row r="463574"/>
    <row r="463575"/>
    <row r="463576"/>
    <row r="463577"/>
    <row r="463578"/>
    <row r="463579"/>
    <row r="463580"/>
    <row r="463581"/>
    <row r="463582"/>
    <row r="463583"/>
    <row r="463584"/>
    <row r="463585"/>
    <row r="463586"/>
    <row r="463587"/>
    <row r="463588"/>
    <row r="463589"/>
    <row r="463590"/>
    <row r="463591"/>
    <row r="463592"/>
    <row r="463593"/>
    <row r="463594"/>
    <row r="463595"/>
    <row r="463596"/>
    <row r="463597"/>
    <row r="463598"/>
    <row r="463599"/>
    <row r="463600"/>
    <row r="463601"/>
    <row r="463602"/>
    <row r="463603"/>
    <row r="463604"/>
    <row r="463605"/>
    <row r="463606"/>
    <row r="463607"/>
    <row r="463608"/>
    <row r="463609"/>
    <row r="463610"/>
    <row r="463611"/>
    <row r="463612"/>
    <row r="463613"/>
    <row r="463614"/>
    <row r="463615"/>
    <row r="463616"/>
    <row r="463617"/>
    <row r="463618"/>
    <row r="463619"/>
    <row r="463620"/>
    <row r="463621"/>
    <row r="463622"/>
    <row r="463623"/>
    <row r="463624"/>
    <row r="463625"/>
    <row r="463626"/>
    <row r="463627"/>
    <row r="463628"/>
    <row r="463629"/>
    <row r="463630"/>
    <row r="463631"/>
    <row r="463632"/>
    <row r="463633"/>
    <row r="463634"/>
    <row r="463635"/>
    <row r="463636"/>
    <row r="463637"/>
    <row r="463638"/>
    <row r="463639"/>
    <row r="463640"/>
    <row r="463641"/>
    <row r="463642"/>
    <row r="463643"/>
    <row r="463644"/>
    <row r="463645"/>
    <row r="463646"/>
    <row r="463647"/>
    <row r="463648"/>
    <row r="463649"/>
    <row r="463650"/>
    <row r="463651"/>
    <row r="463652"/>
    <row r="463653"/>
    <row r="463654"/>
    <row r="463655"/>
    <row r="463656"/>
    <row r="463657"/>
    <row r="463658"/>
    <row r="463659"/>
    <row r="463660"/>
    <row r="463661"/>
    <row r="463662"/>
    <row r="463663"/>
    <row r="463664"/>
    <row r="463665"/>
    <row r="463666"/>
    <row r="463667"/>
    <row r="463668"/>
    <row r="463669"/>
    <row r="463670"/>
    <row r="463671"/>
    <row r="463672"/>
    <row r="463673"/>
    <row r="463674"/>
    <row r="463675"/>
    <row r="463676"/>
    <row r="463677"/>
    <row r="463678"/>
    <row r="463679"/>
    <row r="463680"/>
    <row r="463681"/>
    <row r="463682"/>
    <row r="463683"/>
    <row r="463684"/>
    <row r="463685"/>
    <row r="463686"/>
    <row r="463687"/>
    <row r="463688"/>
    <row r="463689"/>
    <row r="463690"/>
    <row r="463691"/>
    <row r="463692"/>
    <row r="463693"/>
    <row r="463694"/>
    <row r="463695"/>
    <row r="463696"/>
    <row r="463697"/>
    <row r="463698"/>
    <row r="463699"/>
    <row r="463700"/>
    <row r="463701"/>
    <row r="463702"/>
    <row r="463703"/>
    <row r="463704"/>
    <row r="463705"/>
    <row r="463706"/>
    <row r="463707"/>
    <row r="463708"/>
    <row r="463709"/>
    <row r="463710"/>
    <row r="463711"/>
    <row r="463712"/>
    <row r="463713"/>
    <row r="463714"/>
    <row r="463715"/>
    <row r="463716"/>
    <row r="463717"/>
    <row r="463718"/>
    <row r="463719"/>
    <row r="463720"/>
    <row r="463721"/>
    <row r="463722"/>
    <row r="463723"/>
    <row r="463724"/>
    <row r="463725"/>
    <row r="463726"/>
    <row r="463727"/>
    <row r="463728"/>
    <row r="463729"/>
    <row r="463730"/>
    <row r="463731"/>
    <row r="463732"/>
    <row r="463733"/>
    <row r="463734"/>
    <row r="463735"/>
    <row r="463736"/>
    <row r="463737"/>
    <row r="463738"/>
    <row r="463739"/>
    <row r="463740"/>
    <row r="463741"/>
    <row r="463742"/>
    <row r="463743"/>
    <row r="463744"/>
    <row r="463745"/>
    <row r="463746"/>
    <row r="463747"/>
    <row r="463748"/>
    <row r="463749"/>
    <row r="463750"/>
    <row r="463751"/>
    <row r="463752"/>
    <row r="463753"/>
    <row r="463754"/>
    <row r="463755"/>
    <row r="463756"/>
    <row r="463757"/>
    <row r="463758"/>
    <row r="463759"/>
    <row r="463760"/>
    <row r="463761"/>
    <row r="463762"/>
    <row r="463763"/>
    <row r="463764"/>
    <row r="463765"/>
    <row r="463766"/>
    <row r="463767"/>
    <row r="463768"/>
    <row r="463769"/>
    <row r="463770"/>
    <row r="463771"/>
    <row r="463772"/>
    <row r="463773"/>
    <row r="463774"/>
    <row r="463775"/>
    <row r="463776"/>
    <row r="463777"/>
    <row r="463778"/>
    <row r="463779"/>
    <row r="463780"/>
    <row r="463781"/>
    <row r="463782"/>
    <row r="463783"/>
    <row r="463784"/>
    <row r="463785"/>
    <row r="463786"/>
    <row r="463787"/>
    <row r="463788"/>
    <row r="463789"/>
    <row r="463790"/>
    <row r="463791"/>
    <row r="463792"/>
    <row r="463793"/>
    <row r="463794"/>
    <row r="463795"/>
    <row r="463796"/>
    <row r="463797"/>
    <row r="463798"/>
    <row r="463799"/>
    <row r="463800"/>
    <row r="463801"/>
    <row r="463802"/>
    <row r="463803"/>
    <row r="463804"/>
    <row r="463805"/>
    <row r="463806"/>
    <row r="463807"/>
    <row r="463808"/>
    <row r="463809"/>
    <row r="463810"/>
    <row r="463811"/>
    <row r="463812"/>
    <row r="463813"/>
    <row r="463814"/>
    <row r="463815"/>
    <row r="463816"/>
    <row r="463817"/>
    <row r="463818"/>
    <row r="463819"/>
    <row r="463820"/>
    <row r="463821"/>
    <row r="463822"/>
    <row r="463823"/>
    <row r="463824"/>
    <row r="463825"/>
    <row r="463826"/>
    <row r="463827"/>
    <row r="463828"/>
    <row r="463829"/>
    <row r="463830"/>
    <row r="463831"/>
    <row r="463832"/>
    <row r="463833"/>
    <row r="463834"/>
    <row r="463835"/>
    <row r="463836"/>
    <row r="463837"/>
    <row r="463838"/>
    <row r="463839"/>
    <row r="463840"/>
    <row r="463841"/>
    <row r="463842"/>
    <row r="463843"/>
    <row r="463844"/>
    <row r="463845"/>
    <row r="463846"/>
    <row r="463847"/>
    <row r="463848"/>
    <row r="463849"/>
    <row r="463850"/>
    <row r="463851"/>
    <row r="463852"/>
    <row r="463853"/>
    <row r="463854"/>
    <row r="463855"/>
    <row r="463856"/>
    <row r="463857"/>
    <row r="463858"/>
    <row r="463859"/>
    <row r="463860"/>
    <row r="463861"/>
    <row r="463862"/>
    <row r="463863"/>
    <row r="463864"/>
    <row r="463865"/>
    <row r="463866"/>
    <row r="463867"/>
    <row r="463868"/>
    <row r="463869"/>
    <row r="463870"/>
    <row r="463871"/>
    <row r="463872"/>
    <row r="463873"/>
    <row r="463874"/>
    <row r="463875"/>
    <row r="463876"/>
    <row r="463877"/>
    <row r="463878"/>
    <row r="463879"/>
    <row r="463880"/>
    <row r="463881"/>
    <row r="463882"/>
    <row r="463883"/>
    <row r="463884"/>
    <row r="463885"/>
    <row r="463886"/>
    <row r="463887"/>
    <row r="463888"/>
    <row r="463889"/>
    <row r="463890"/>
    <row r="463891"/>
    <row r="463892"/>
    <row r="463893"/>
    <row r="463894"/>
    <row r="463895"/>
    <row r="463896"/>
    <row r="463897"/>
    <row r="463898"/>
    <row r="463899"/>
    <row r="463900"/>
    <row r="463901"/>
    <row r="463902"/>
    <row r="463903"/>
    <row r="463904"/>
    <row r="463905"/>
    <row r="463906"/>
    <row r="463907"/>
    <row r="463908"/>
    <row r="463909"/>
    <row r="463910"/>
    <row r="463911"/>
    <row r="463912"/>
    <row r="463913"/>
    <row r="463914"/>
    <row r="463915"/>
    <row r="463916"/>
    <row r="463917"/>
    <row r="463918"/>
    <row r="463919"/>
    <row r="463920"/>
    <row r="463921"/>
    <row r="463922"/>
    <row r="463923"/>
    <row r="463924"/>
    <row r="463925"/>
    <row r="463926"/>
    <row r="463927"/>
    <row r="463928"/>
    <row r="463929"/>
    <row r="463930"/>
    <row r="463931"/>
    <row r="463932"/>
    <row r="463933"/>
    <row r="463934"/>
    <row r="463935"/>
    <row r="463936"/>
    <row r="463937"/>
    <row r="463938"/>
    <row r="463939"/>
    <row r="463940"/>
    <row r="463941"/>
    <row r="463942"/>
    <row r="463943"/>
    <row r="463944"/>
    <row r="463945"/>
    <row r="463946"/>
    <row r="463947"/>
    <row r="463948"/>
    <row r="463949"/>
    <row r="463950"/>
    <row r="463951"/>
    <row r="463952"/>
    <row r="463953"/>
    <row r="463954"/>
    <row r="463955"/>
    <row r="463956"/>
    <row r="463957"/>
    <row r="463958"/>
    <row r="463959"/>
    <row r="463960"/>
    <row r="463961"/>
    <row r="463962"/>
    <row r="463963"/>
    <row r="463964"/>
    <row r="463965"/>
    <row r="463966"/>
    <row r="463967"/>
    <row r="463968"/>
    <row r="463969"/>
    <row r="463970"/>
    <row r="463971"/>
    <row r="463972"/>
    <row r="463973"/>
    <row r="463974"/>
    <row r="463975"/>
    <row r="463976"/>
    <row r="463977"/>
    <row r="463978"/>
    <row r="463979"/>
    <row r="463980"/>
    <row r="463981"/>
    <row r="463982"/>
    <row r="463983"/>
    <row r="463984"/>
    <row r="463985"/>
    <row r="463986"/>
    <row r="463987"/>
    <row r="463988"/>
    <row r="463989"/>
    <row r="463990"/>
    <row r="463991"/>
    <row r="463992"/>
    <row r="463993"/>
    <row r="463994"/>
    <row r="463995"/>
    <row r="463996"/>
    <row r="463997"/>
    <row r="463998"/>
    <row r="463999"/>
    <row r="464000"/>
    <row r="464001"/>
    <row r="464002"/>
    <row r="464003"/>
    <row r="464004"/>
    <row r="464005"/>
    <row r="464006"/>
    <row r="464007"/>
    <row r="464008"/>
    <row r="464009"/>
    <row r="464010"/>
    <row r="464011"/>
    <row r="464012"/>
    <row r="464013"/>
    <row r="464014"/>
    <row r="464015"/>
    <row r="464016"/>
    <row r="464017"/>
    <row r="464018"/>
    <row r="464019"/>
    <row r="464020"/>
    <row r="464021"/>
    <row r="464022"/>
    <row r="464023"/>
    <row r="464024"/>
    <row r="464025"/>
    <row r="464026"/>
    <row r="464027"/>
    <row r="464028"/>
    <row r="464029"/>
    <row r="464030"/>
    <row r="464031"/>
    <row r="464032"/>
    <row r="464033"/>
    <row r="464034"/>
    <row r="464035"/>
    <row r="464036"/>
    <row r="464037"/>
    <row r="464038"/>
    <row r="464039"/>
    <row r="464040"/>
    <row r="464041"/>
    <row r="464042"/>
    <row r="464043"/>
    <row r="464044"/>
    <row r="464045"/>
    <row r="464046"/>
    <row r="464047"/>
    <row r="464048"/>
    <row r="464049"/>
    <row r="464050"/>
    <row r="464051"/>
    <row r="464052"/>
    <row r="464053"/>
    <row r="464054"/>
    <row r="464055"/>
    <row r="464056"/>
    <row r="464057"/>
    <row r="464058"/>
    <row r="464059"/>
    <row r="464060"/>
    <row r="464061"/>
    <row r="464062"/>
    <row r="464063"/>
    <row r="464064"/>
    <row r="464065"/>
    <row r="464066"/>
    <row r="464067"/>
    <row r="464068"/>
    <row r="464069"/>
    <row r="464070"/>
    <row r="464071"/>
    <row r="464072"/>
    <row r="464073"/>
    <row r="464074"/>
    <row r="464075"/>
    <row r="464076"/>
    <row r="464077"/>
    <row r="464078"/>
    <row r="464079"/>
    <row r="464080"/>
    <row r="464081"/>
    <row r="464082"/>
    <row r="464083"/>
    <row r="464084"/>
    <row r="464085"/>
    <row r="464086"/>
    <row r="464087"/>
    <row r="464088"/>
    <row r="464089"/>
    <row r="464090"/>
    <row r="464091"/>
    <row r="464092"/>
    <row r="464093"/>
    <row r="464094"/>
    <row r="464095"/>
    <row r="464096"/>
    <row r="464097"/>
    <row r="464098"/>
    <row r="464099"/>
    <row r="464100"/>
    <row r="464101"/>
    <row r="464102"/>
    <row r="464103"/>
    <row r="464104"/>
    <row r="464105"/>
    <row r="464106"/>
    <row r="464107"/>
    <row r="464108"/>
    <row r="464109"/>
    <row r="464110"/>
    <row r="464111"/>
    <row r="464112"/>
    <row r="464113"/>
    <row r="464114"/>
    <row r="464115"/>
    <row r="464116"/>
    <row r="464117"/>
    <row r="464118"/>
    <row r="464119"/>
    <row r="464120"/>
    <row r="464121"/>
    <row r="464122"/>
    <row r="464123"/>
    <row r="464124"/>
    <row r="464125"/>
    <row r="464126"/>
    <row r="464127"/>
    <row r="464128"/>
    <row r="464129"/>
    <row r="464130"/>
    <row r="464131"/>
    <row r="464132"/>
    <row r="464133"/>
    <row r="464134"/>
    <row r="464135"/>
    <row r="464136"/>
    <row r="464137"/>
    <row r="464138"/>
    <row r="464139"/>
    <row r="464140"/>
    <row r="464141"/>
    <row r="464142"/>
    <row r="464143"/>
    <row r="464144"/>
    <row r="464145"/>
    <row r="464146"/>
    <row r="464147"/>
    <row r="464148"/>
    <row r="464149"/>
    <row r="464150"/>
    <row r="464151"/>
    <row r="464152"/>
    <row r="464153"/>
    <row r="464154"/>
    <row r="464155"/>
    <row r="464156"/>
    <row r="464157"/>
    <row r="464158"/>
    <row r="464159"/>
    <row r="464160"/>
    <row r="464161"/>
    <row r="464162"/>
    <row r="464163"/>
    <row r="464164"/>
    <row r="464165"/>
    <row r="464166"/>
    <row r="464167"/>
    <row r="464168"/>
    <row r="464169"/>
    <row r="464170"/>
    <row r="464171"/>
    <row r="464172"/>
    <row r="464173"/>
    <row r="464174"/>
    <row r="464175"/>
    <row r="464176"/>
    <row r="464177"/>
    <row r="464178"/>
    <row r="464179"/>
    <row r="464180"/>
    <row r="464181"/>
    <row r="464182"/>
    <row r="464183"/>
    <row r="464184"/>
    <row r="464185"/>
    <row r="464186"/>
    <row r="464187"/>
    <row r="464188"/>
    <row r="464189"/>
    <row r="464190"/>
    <row r="464191"/>
    <row r="464192"/>
    <row r="464193"/>
    <row r="464194"/>
    <row r="464195"/>
    <row r="464196"/>
    <row r="464197"/>
    <row r="464198"/>
    <row r="464199"/>
    <row r="464200"/>
    <row r="464201"/>
    <row r="464202"/>
    <row r="464203"/>
    <row r="464204"/>
    <row r="464205"/>
    <row r="464206"/>
    <row r="464207"/>
    <row r="464208"/>
    <row r="464209"/>
    <row r="464210"/>
    <row r="464211"/>
    <row r="464212"/>
    <row r="464213"/>
    <row r="464214"/>
    <row r="464215"/>
    <row r="464216"/>
    <row r="464217"/>
    <row r="464218"/>
    <row r="464219"/>
    <row r="464220"/>
    <row r="464221"/>
    <row r="464222"/>
    <row r="464223"/>
    <row r="464224"/>
    <row r="464225"/>
    <row r="464226"/>
    <row r="464227"/>
    <row r="464228"/>
    <row r="464229"/>
    <row r="464230"/>
    <row r="464231"/>
    <row r="464232"/>
    <row r="464233"/>
    <row r="464234"/>
    <row r="464235"/>
    <row r="464236"/>
    <row r="464237"/>
    <row r="464238"/>
    <row r="464239"/>
    <row r="464240"/>
    <row r="464241"/>
    <row r="464242"/>
    <row r="464243"/>
    <row r="464244"/>
    <row r="464245"/>
    <row r="464246"/>
    <row r="464247"/>
    <row r="464248"/>
    <row r="464249"/>
    <row r="464250"/>
    <row r="464251"/>
    <row r="464252"/>
    <row r="464253"/>
    <row r="464254"/>
    <row r="464255"/>
    <row r="464256"/>
    <row r="464257"/>
    <row r="464258"/>
    <row r="464259"/>
    <row r="464260"/>
    <row r="464261"/>
    <row r="464262"/>
    <row r="464263"/>
    <row r="464264"/>
    <row r="464265"/>
    <row r="464266"/>
    <row r="464267"/>
    <row r="464268"/>
    <row r="464269"/>
    <row r="464270"/>
    <row r="464271"/>
    <row r="464272"/>
    <row r="464273"/>
    <row r="464274"/>
    <row r="464275"/>
    <row r="464276"/>
    <row r="464277"/>
    <row r="464278"/>
    <row r="464279"/>
    <row r="464280"/>
    <row r="464281"/>
    <row r="464282"/>
    <row r="464283"/>
    <row r="464284"/>
    <row r="464285"/>
    <row r="464286"/>
    <row r="464287"/>
    <row r="464288"/>
    <row r="464289"/>
    <row r="464290"/>
    <row r="464291"/>
    <row r="464292"/>
    <row r="464293"/>
    <row r="464294"/>
    <row r="464295"/>
    <row r="464296"/>
    <row r="464297"/>
    <row r="464298"/>
    <row r="464299"/>
    <row r="464300"/>
    <row r="464301"/>
    <row r="464302"/>
    <row r="464303"/>
    <row r="464304"/>
    <row r="464305"/>
    <row r="464306"/>
    <row r="464307"/>
    <row r="464308"/>
    <row r="464309"/>
    <row r="464310"/>
    <row r="464311"/>
    <row r="464312"/>
    <row r="464313"/>
    <row r="464314"/>
    <row r="464315"/>
    <row r="464316"/>
    <row r="464317"/>
    <row r="464318"/>
    <row r="464319"/>
    <row r="464320"/>
    <row r="464321"/>
    <row r="464322"/>
    <row r="464323"/>
    <row r="464324"/>
    <row r="464325"/>
    <row r="464326"/>
    <row r="464327"/>
    <row r="464328"/>
    <row r="464329"/>
    <row r="464330"/>
    <row r="464331"/>
    <row r="464332"/>
    <row r="464333"/>
    <row r="464334"/>
    <row r="464335"/>
    <row r="464336"/>
    <row r="464337"/>
    <row r="464338"/>
    <row r="464339"/>
    <row r="464340"/>
    <row r="464341"/>
    <row r="464342"/>
    <row r="464343"/>
    <row r="464344"/>
    <row r="464345"/>
    <row r="464346"/>
    <row r="464347"/>
    <row r="464348"/>
    <row r="464349"/>
    <row r="464350"/>
    <row r="464351"/>
    <row r="464352"/>
    <row r="464353"/>
    <row r="464354"/>
    <row r="464355"/>
    <row r="464356"/>
    <row r="464357"/>
    <row r="464358"/>
    <row r="464359"/>
    <row r="464360"/>
    <row r="464361"/>
    <row r="464362"/>
    <row r="464363"/>
    <row r="464364"/>
    <row r="464365"/>
    <row r="464366"/>
    <row r="464367"/>
    <row r="464368"/>
    <row r="464369"/>
    <row r="464370"/>
    <row r="464371"/>
    <row r="464372"/>
    <row r="464373"/>
    <row r="464374"/>
    <row r="464375"/>
    <row r="464376"/>
    <row r="464377"/>
    <row r="464378"/>
    <row r="464379"/>
    <row r="464380"/>
    <row r="464381"/>
    <row r="464382"/>
    <row r="464383"/>
    <row r="464384"/>
    <row r="464385"/>
    <row r="464386"/>
    <row r="464387"/>
    <row r="464388"/>
    <row r="464389"/>
    <row r="464390"/>
    <row r="464391"/>
    <row r="464392"/>
    <row r="464393"/>
    <row r="464394"/>
    <row r="464395"/>
    <row r="464396"/>
    <row r="464397"/>
    <row r="464398"/>
    <row r="464399"/>
    <row r="464400"/>
    <row r="464401"/>
    <row r="464402"/>
    <row r="464403"/>
    <row r="464404"/>
    <row r="464405"/>
    <row r="464406"/>
    <row r="464407"/>
    <row r="464408"/>
    <row r="464409"/>
    <row r="464410"/>
    <row r="464411"/>
    <row r="464412"/>
    <row r="464413"/>
    <row r="464414"/>
    <row r="464415"/>
    <row r="464416"/>
    <row r="464417"/>
    <row r="464418"/>
    <row r="464419"/>
    <row r="464420"/>
    <row r="464421"/>
    <row r="464422"/>
    <row r="464423"/>
    <row r="464424"/>
    <row r="464425"/>
    <row r="464426"/>
    <row r="464427"/>
    <row r="464428"/>
    <row r="464429"/>
    <row r="464430"/>
    <row r="464431"/>
    <row r="464432"/>
    <row r="464433"/>
    <row r="464434"/>
    <row r="464435"/>
    <row r="464436"/>
    <row r="464437"/>
    <row r="464438"/>
    <row r="464439"/>
    <row r="464440"/>
    <row r="464441"/>
    <row r="464442"/>
    <row r="464443"/>
    <row r="464444"/>
    <row r="464445"/>
    <row r="464446"/>
    <row r="464447"/>
    <row r="464448"/>
    <row r="464449"/>
    <row r="464450"/>
    <row r="464451"/>
    <row r="464452"/>
    <row r="464453"/>
    <row r="464454"/>
    <row r="464455"/>
    <row r="464456"/>
    <row r="464457"/>
    <row r="464458"/>
    <row r="464459"/>
    <row r="464460"/>
    <row r="464461"/>
    <row r="464462"/>
    <row r="464463"/>
    <row r="464464"/>
    <row r="464465"/>
    <row r="464466"/>
    <row r="464467"/>
    <row r="464468"/>
    <row r="464469"/>
    <row r="464470"/>
    <row r="464471"/>
    <row r="464472"/>
    <row r="464473"/>
    <row r="464474"/>
    <row r="464475"/>
    <row r="464476"/>
    <row r="464477"/>
    <row r="464478"/>
    <row r="464479"/>
    <row r="464480"/>
    <row r="464481"/>
    <row r="464482"/>
    <row r="464483"/>
    <row r="464484"/>
    <row r="464485"/>
    <row r="464486"/>
    <row r="464487"/>
    <row r="464488"/>
    <row r="464489"/>
    <row r="464490"/>
    <row r="464491"/>
    <row r="464492"/>
    <row r="464493"/>
    <row r="464494"/>
    <row r="464495"/>
    <row r="464496"/>
    <row r="464497"/>
    <row r="464498"/>
    <row r="464499"/>
    <row r="464500"/>
    <row r="464501"/>
    <row r="464502"/>
    <row r="464503"/>
    <row r="464504"/>
    <row r="464505"/>
    <row r="464506"/>
    <row r="464507"/>
    <row r="464508"/>
    <row r="464509"/>
    <row r="464510"/>
    <row r="464511"/>
    <row r="464512"/>
    <row r="464513"/>
    <row r="464514"/>
    <row r="464515"/>
    <row r="464516"/>
    <row r="464517"/>
    <row r="464518"/>
    <row r="464519"/>
    <row r="464520"/>
    <row r="464521"/>
    <row r="464522"/>
    <row r="464523"/>
    <row r="464524"/>
    <row r="464525"/>
    <row r="464526"/>
    <row r="464527"/>
    <row r="464528"/>
    <row r="464529"/>
    <row r="464530"/>
    <row r="464531"/>
    <row r="464532"/>
    <row r="464533"/>
    <row r="464534"/>
    <row r="464535"/>
    <row r="464536"/>
    <row r="464537"/>
    <row r="464538"/>
    <row r="464539"/>
    <row r="464540"/>
    <row r="464541"/>
    <row r="464542"/>
    <row r="464543"/>
    <row r="464544"/>
    <row r="464545"/>
    <row r="464546"/>
    <row r="464547"/>
    <row r="464548"/>
    <row r="464549"/>
    <row r="464550"/>
    <row r="464551"/>
    <row r="464552"/>
    <row r="464553"/>
    <row r="464554"/>
    <row r="464555"/>
    <row r="464556"/>
    <row r="464557"/>
    <row r="464558"/>
    <row r="464559"/>
    <row r="464560"/>
    <row r="464561"/>
    <row r="464562"/>
    <row r="464563"/>
    <row r="464564"/>
    <row r="464565"/>
    <row r="464566"/>
    <row r="464567"/>
    <row r="464568"/>
    <row r="464569"/>
    <row r="464570"/>
    <row r="464571"/>
    <row r="464572"/>
    <row r="464573"/>
    <row r="464574"/>
    <row r="464575"/>
    <row r="464576"/>
    <row r="464577"/>
    <row r="464578"/>
    <row r="464579"/>
    <row r="464580"/>
    <row r="464581"/>
    <row r="464582"/>
    <row r="464583"/>
    <row r="464584"/>
    <row r="464585"/>
    <row r="464586"/>
    <row r="464587"/>
    <row r="464588"/>
    <row r="464589"/>
    <row r="464590"/>
    <row r="464591"/>
    <row r="464592"/>
    <row r="464593"/>
    <row r="464594"/>
    <row r="464595"/>
    <row r="464596"/>
    <row r="464597"/>
    <row r="464598"/>
    <row r="464599"/>
    <row r="464600"/>
    <row r="464601"/>
    <row r="464602"/>
    <row r="464603"/>
    <row r="464604"/>
    <row r="464605"/>
    <row r="464606"/>
    <row r="464607"/>
    <row r="464608"/>
    <row r="464609"/>
    <row r="464610"/>
    <row r="464611"/>
    <row r="464612"/>
    <row r="464613"/>
    <row r="464614"/>
    <row r="464615"/>
    <row r="464616"/>
    <row r="464617"/>
    <row r="464618"/>
    <row r="464619"/>
    <row r="464620"/>
    <row r="464621"/>
    <row r="464622"/>
    <row r="464623"/>
    <row r="464624"/>
    <row r="464625"/>
    <row r="464626"/>
    <row r="464627"/>
    <row r="464628"/>
    <row r="464629"/>
    <row r="464630"/>
    <row r="464631"/>
    <row r="464632"/>
    <row r="464633"/>
    <row r="464634"/>
    <row r="464635"/>
    <row r="464636"/>
    <row r="464637"/>
    <row r="464638"/>
    <row r="464639"/>
    <row r="464640"/>
    <row r="464641"/>
    <row r="464642"/>
    <row r="464643"/>
    <row r="464644"/>
    <row r="464645"/>
    <row r="464646"/>
    <row r="464647"/>
    <row r="464648"/>
    <row r="464649"/>
    <row r="464650"/>
    <row r="464651"/>
    <row r="464652"/>
    <row r="464653"/>
    <row r="464654"/>
    <row r="464655"/>
    <row r="464656"/>
    <row r="464657"/>
    <row r="464658"/>
    <row r="464659"/>
    <row r="464660"/>
    <row r="464661"/>
    <row r="464662"/>
    <row r="464663"/>
    <row r="464664"/>
    <row r="464665"/>
    <row r="464666"/>
    <row r="464667"/>
    <row r="464668"/>
    <row r="464669"/>
    <row r="464670"/>
    <row r="464671"/>
    <row r="464672"/>
    <row r="464673"/>
    <row r="464674"/>
    <row r="464675"/>
    <row r="464676"/>
    <row r="464677"/>
    <row r="464678"/>
    <row r="464679"/>
    <row r="464680"/>
    <row r="464681"/>
    <row r="464682"/>
    <row r="464683"/>
    <row r="464684"/>
    <row r="464685"/>
    <row r="464686"/>
    <row r="464687"/>
    <row r="464688"/>
    <row r="464689"/>
    <row r="464690"/>
    <row r="464691"/>
    <row r="464692"/>
    <row r="464693"/>
    <row r="464694"/>
    <row r="464695"/>
    <row r="464696"/>
    <row r="464697"/>
    <row r="464698"/>
    <row r="464699"/>
    <row r="464700"/>
    <row r="464701"/>
    <row r="464702"/>
    <row r="464703"/>
    <row r="464704"/>
    <row r="464705"/>
    <row r="464706"/>
    <row r="464707"/>
    <row r="464708"/>
    <row r="464709"/>
    <row r="464710"/>
    <row r="464711"/>
    <row r="464712"/>
    <row r="464713"/>
    <row r="464714"/>
    <row r="464715"/>
    <row r="464716"/>
    <row r="464717"/>
    <row r="464718"/>
    <row r="464719"/>
    <row r="464720"/>
    <row r="464721"/>
    <row r="464722"/>
    <row r="464723"/>
    <row r="464724"/>
    <row r="464725"/>
    <row r="464726"/>
    <row r="464727"/>
    <row r="464728"/>
    <row r="464729"/>
    <row r="464730"/>
    <row r="464731"/>
    <row r="464732"/>
    <row r="464733"/>
    <row r="464734"/>
    <row r="464735"/>
    <row r="464736"/>
    <row r="464737"/>
    <row r="464738"/>
    <row r="464739"/>
    <row r="464740"/>
    <row r="464741"/>
    <row r="464742"/>
    <row r="464743"/>
    <row r="464744"/>
    <row r="464745"/>
    <row r="464746"/>
    <row r="464747"/>
    <row r="464748"/>
    <row r="464749"/>
    <row r="464750"/>
    <row r="464751"/>
    <row r="464752"/>
    <row r="464753"/>
    <row r="464754"/>
    <row r="464755"/>
    <row r="464756"/>
    <row r="464757"/>
    <row r="464758"/>
    <row r="464759"/>
    <row r="464760"/>
    <row r="464761"/>
    <row r="464762"/>
    <row r="464763"/>
    <row r="464764"/>
    <row r="464765"/>
    <row r="464766"/>
    <row r="464767"/>
    <row r="464768"/>
    <row r="464769"/>
    <row r="464770"/>
    <row r="464771"/>
    <row r="464772"/>
    <row r="464773"/>
    <row r="464774"/>
    <row r="464775"/>
    <row r="464776"/>
    <row r="464777"/>
    <row r="464778"/>
    <row r="464779"/>
    <row r="464780"/>
    <row r="464781"/>
    <row r="464782"/>
    <row r="464783"/>
    <row r="464784"/>
    <row r="464785"/>
    <row r="464786"/>
    <row r="464787"/>
    <row r="464788"/>
    <row r="464789"/>
    <row r="464790"/>
    <row r="464791"/>
    <row r="464792"/>
    <row r="464793"/>
    <row r="464794"/>
    <row r="464795"/>
    <row r="464796"/>
    <row r="464797"/>
    <row r="464798"/>
    <row r="464799"/>
    <row r="464800"/>
    <row r="464801"/>
    <row r="464802"/>
    <row r="464803"/>
    <row r="464804"/>
    <row r="464805"/>
    <row r="464806"/>
    <row r="464807"/>
    <row r="464808"/>
    <row r="464809"/>
    <row r="464810"/>
    <row r="464811"/>
    <row r="464812"/>
    <row r="464813"/>
    <row r="464814"/>
    <row r="464815"/>
    <row r="464816"/>
    <row r="464817"/>
    <row r="464818"/>
    <row r="464819"/>
    <row r="464820"/>
    <row r="464821"/>
    <row r="464822"/>
    <row r="464823"/>
    <row r="464824"/>
    <row r="464825"/>
    <row r="464826"/>
    <row r="464827"/>
    <row r="464828"/>
    <row r="464829"/>
    <row r="464830"/>
    <row r="464831"/>
    <row r="464832"/>
    <row r="464833"/>
    <row r="464834"/>
    <row r="464835"/>
    <row r="464836"/>
    <row r="464837"/>
    <row r="464838"/>
    <row r="464839"/>
    <row r="464840"/>
    <row r="464841"/>
    <row r="464842"/>
    <row r="464843"/>
    <row r="464844"/>
    <row r="464845"/>
    <row r="464846"/>
    <row r="464847"/>
    <row r="464848"/>
    <row r="464849"/>
    <row r="464850"/>
    <row r="464851"/>
    <row r="464852"/>
    <row r="464853"/>
    <row r="464854"/>
    <row r="464855"/>
    <row r="464856"/>
    <row r="464857"/>
    <row r="464858"/>
    <row r="464859"/>
    <row r="464860"/>
    <row r="464861"/>
    <row r="464862"/>
    <row r="464863"/>
    <row r="464864"/>
    <row r="464865"/>
    <row r="464866"/>
    <row r="464867"/>
    <row r="464868"/>
    <row r="464869"/>
    <row r="464870"/>
    <row r="464871"/>
    <row r="464872"/>
    <row r="464873"/>
    <row r="464874"/>
    <row r="464875"/>
    <row r="464876"/>
    <row r="464877"/>
    <row r="464878"/>
    <row r="464879"/>
    <row r="464880"/>
    <row r="464881"/>
    <row r="464882"/>
    <row r="464883"/>
    <row r="464884"/>
    <row r="464885"/>
    <row r="464886"/>
    <row r="464887"/>
    <row r="464888"/>
    <row r="464889"/>
    <row r="464890"/>
    <row r="464891"/>
    <row r="464892"/>
    <row r="464893"/>
    <row r="464894"/>
    <row r="464895"/>
    <row r="464896"/>
    <row r="464897"/>
    <row r="464898"/>
    <row r="464899"/>
    <row r="464900"/>
    <row r="464901"/>
    <row r="464902"/>
    <row r="464903"/>
    <row r="464904"/>
    <row r="464905"/>
    <row r="464906"/>
    <row r="464907"/>
    <row r="464908"/>
    <row r="464909"/>
    <row r="464910"/>
    <row r="464911"/>
    <row r="464912"/>
    <row r="464913"/>
    <row r="464914"/>
    <row r="464915"/>
    <row r="464916"/>
    <row r="464917"/>
    <row r="464918"/>
    <row r="464919"/>
    <row r="464920"/>
    <row r="464921"/>
    <row r="464922"/>
    <row r="464923"/>
    <row r="464924"/>
    <row r="464925"/>
    <row r="464926"/>
    <row r="464927"/>
    <row r="464928"/>
    <row r="464929"/>
    <row r="464930"/>
    <row r="464931"/>
    <row r="464932"/>
    <row r="464933"/>
    <row r="464934"/>
    <row r="464935"/>
    <row r="464936"/>
    <row r="464937"/>
    <row r="464938"/>
    <row r="464939"/>
    <row r="464940"/>
    <row r="464941"/>
    <row r="464942"/>
    <row r="464943"/>
    <row r="464944"/>
    <row r="464945"/>
    <row r="464946"/>
    <row r="464947"/>
    <row r="464948"/>
    <row r="464949"/>
    <row r="464950"/>
    <row r="464951"/>
    <row r="464952"/>
    <row r="464953"/>
    <row r="464954"/>
    <row r="464955"/>
    <row r="464956"/>
    <row r="464957"/>
    <row r="464958"/>
    <row r="464959"/>
    <row r="464960"/>
    <row r="464961"/>
    <row r="464962"/>
    <row r="464963"/>
    <row r="464964"/>
    <row r="464965"/>
    <row r="464966"/>
    <row r="464967"/>
    <row r="464968"/>
    <row r="464969"/>
    <row r="464970"/>
    <row r="464971"/>
    <row r="464972"/>
    <row r="464973"/>
    <row r="464974"/>
    <row r="464975"/>
    <row r="464976"/>
    <row r="464977"/>
    <row r="464978"/>
    <row r="464979"/>
    <row r="464980"/>
    <row r="464981"/>
    <row r="464982"/>
    <row r="464983"/>
    <row r="464984"/>
    <row r="464985"/>
    <row r="464986"/>
    <row r="464987"/>
    <row r="464988"/>
    <row r="464989"/>
    <row r="464990"/>
    <row r="464991"/>
    <row r="464992"/>
    <row r="464993"/>
    <row r="464994"/>
    <row r="464995"/>
    <row r="464996"/>
    <row r="464997"/>
    <row r="464998"/>
    <row r="464999"/>
    <row r="465000"/>
    <row r="465001"/>
    <row r="465002"/>
    <row r="465003"/>
    <row r="465004"/>
    <row r="465005"/>
    <row r="465006"/>
    <row r="465007"/>
    <row r="465008"/>
    <row r="465009"/>
    <row r="465010"/>
    <row r="465011"/>
    <row r="465012"/>
    <row r="465013"/>
    <row r="465014"/>
    <row r="465015"/>
    <row r="465016"/>
    <row r="465017"/>
    <row r="465018"/>
    <row r="465019"/>
    <row r="465020"/>
    <row r="465021"/>
    <row r="465022"/>
    <row r="465023"/>
    <row r="465024"/>
    <row r="465025"/>
    <row r="465026"/>
    <row r="465027"/>
    <row r="465028"/>
    <row r="465029"/>
    <row r="465030"/>
    <row r="465031"/>
    <row r="465032"/>
    <row r="465033"/>
    <row r="465034"/>
    <row r="465035"/>
    <row r="465036"/>
    <row r="465037"/>
    <row r="465038"/>
    <row r="465039"/>
    <row r="465040"/>
    <row r="465041"/>
    <row r="465042"/>
    <row r="465043"/>
    <row r="465044"/>
    <row r="465045"/>
    <row r="465046"/>
    <row r="465047"/>
    <row r="465048"/>
    <row r="465049"/>
    <row r="465050"/>
    <row r="465051"/>
    <row r="465052"/>
    <row r="465053"/>
    <row r="465054"/>
    <row r="465055"/>
    <row r="465056"/>
    <row r="465057"/>
    <row r="465058"/>
    <row r="465059"/>
    <row r="465060"/>
    <row r="465061"/>
    <row r="465062"/>
    <row r="465063"/>
    <row r="465064"/>
    <row r="465065"/>
    <row r="465066"/>
    <row r="465067"/>
    <row r="465068"/>
    <row r="465069"/>
    <row r="465070"/>
    <row r="465071"/>
    <row r="465072"/>
    <row r="465073"/>
    <row r="465074"/>
    <row r="465075"/>
    <row r="465076"/>
    <row r="465077"/>
    <row r="465078"/>
    <row r="465079"/>
    <row r="465080"/>
    <row r="465081"/>
    <row r="465082"/>
    <row r="465083"/>
    <row r="465084"/>
    <row r="465085"/>
    <row r="465086"/>
    <row r="465087"/>
    <row r="465088"/>
    <row r="465089"/>
    <row r="465090"/>
    <row r="465091"/>
    <row r="465092"/>
    <row r="465093"/>
    <row r="465094"/>
    <row r="465095"/>
    <row r="465096"/>
    <row r="465097"/>
    <row r="465098"/>
    <row r="465099"/>
    <row r="465100"/>
    <row r="465101"/>
    <row r="465102"/>
    <row r="465103"/>
    <row r="465104"/>
    <row r="465105"/>
    <row r="465106"/>
    <row r="465107"/>
    <row r="465108"/>
    <row r="465109"/>
    <row r="465110"/>
    <row r="465111"/>
    <row r="465112"/>
    <row r="465113"/>
    <row r="465114"/>
    <row r="465115"/>
    <row r="465116"/>
    <row r="465117"/>
    <row r="465118"/>
    <row r="465119"/>
    <row r="465120"/>
    <row r="465121"/>
    <row r="465122"/>
    <row r="465123"/>
    <row r="465124"/>
    <row r="465125"/>
    <row r="465126"/>
    <row r="465127"/>
    <row r="465128"/>
    <row r="465129"/>
    <row r="465130"/>
    <row r="465131"/>
    <row r="465132"/>
    <row r="465133"/>
    <row r="465134"/>
    <row r="465135"/>
    <row r="465136"/>
    <row r="465137"/>
    <row r="465138"/>
    <row r="465139"/>
    <row r="465140"/>
    <row r="465141"/>
    <row r="465142"/>
    <row r="465143"/>
    <row r="465144"/>
    <row r="465145"/>
    <row r="465146"/>
    <row r="465147"/>
    <row r="465148"/>
    <row r="465149"/>
    <row r="465150"/>
    <row r="465151"/>
    <row r="465152"/>
    <row r="465153"/>
    <row r="465154"/>
    <row r="465155"/>
    <row r="465156"/>
    <row r="465157"/>
    <row r="465158"/>
    <row r="465159"/>
    <row r="465160"/>
    <row r="465161"/>
    <row r="465162"/>
    <row r="465163"/>
    <row r="465164"/>
    <row r="465165"/>
    <row r="465166"/>
    <row r="465167"/>
    <row r="465168"/>
    <row r="465169"/>
    <row r="465170"/>
    <row r="465171"/>
    <row r="465172"/>
    <row r="465173"/>
    <row r="465174"/>
    <row r="465175"/>
    <row r="465176"/>
    <row r="465177"/>
    <row r="465178"/>
    <row r="465179"/>
    <row r="465180"/>
    <row r="465181"/>
    <row r="465182"/>
    <row r="465183"/>
    <row r="465184"/>
    <row r="465185"/>
    <row r="465186"/>
    <row r="465187"/>
    <row r="465188"/>
    <row r="465189"/>
    <row r="465190"/>
    <row r="465191"/>
    <row r="465192"/>
    <row r="465193"/>
    <row r="465194"/>
    <row r="465195"/>
    <row r="465196"/>
    <row r="465197"/>
    <row r="465198"/>
    <row r="465199"/>
    <row r="465200"/>
    <row r="465201"/>
    <row r="465202"/>
    <row r="465203"/>
    <row r="465204"/>
    <row r="465205"/>
    <row r="465206"/>
    <row r="465207"/>
    <row r="465208"/>
    <row r="465209"/>
    <row r="465210"/>
    <row r="465211"/>
    <row r="465212"/>
    <row r="465213"/>
    <row r="465214"/>
    <row r="465215"/>
    <row r="465216"/>
    <row r="465217"/>
    <row r="465218"/>
    <row r="465219"/>
    <row r="465220"/>
    <row r="465221"/>
    <row r="465222"/>
    <row r="465223"/>
    <row r="465224"/>
    <row r="465225"/>
    <row r="465226"/>
    <row r="465227"/>
    <row r="465228"/>
    <row r="465229"/>
    <row r="465230"/>
    <row r="465231"/>
    <row r="465232"/>
    <row r="465233"/>
    <row r="465234"/>
    <row r="465235"/>
    <row r="465236"/>
    <row r="465237"/>
    <row r="465238"/>
    <row r="465239"/>
    <row r="465240"/>
    <row r="465241"/>
    <row r="465242"/>
    <row r="465243"/>
    <row r="465244"/>
    <row r="465245"/>
    <row r="465246"/>
    <row r="465247"/>
    <row r="465248"/>
    <row r="465249"/>
    <row r="465250"/>
    <row r="465251"/>
    <row r="465252"/>
    <row r="465253"/>
    <row r="465254"/>
    <row r="465255"/>
    <row r="465256"/>
    <row r="465257"/>
    <row r="465258"/>
    <row r="465259"/>
    <row r="465260"/>
    <row r="465261"/>
    <row r="465262"/>
    <row r="465263"/>
    <row r="465264"/>
    <row r="465265"/>
    <row r="465266"/>
    <row r="465267"/>
    <row r="465268"/>
    <row r="465269"/>
    <row r="465270"/>
    <row r="465271"/>
    <row r="465272"/>
    <row r="465273"/>
    <row r="465274"/>
    <row r="465275"/>
    <row r="465276"/>
    <row r="465277"/>
    <row r="465278"/>
    <row r="465279"/>
    <row r="465280"/>
    <row r="465281"/>
    <row r="465282"/>
    <row r="465283"/>
    <row r="465284"/>
    <row r="465285"/>
    <row r="465286"/>
    <row r="465287"/>
    <row r="465288"/>
    <row r="465289"/>
    <row r="465290"/>
    <row r="465291"/>
    <row r="465292"/>
    <row r="465293"/>
    <row r="465294"/>
    <row r="465295"/>
    <row r="465296"/>
    <row r="465297"/>
    <row r="465298"/>
    <row r="465299"/>
    <row r="465300"/>
    <row r="465301"/>
    <row r="465302"/>
    <row r="465303"/>
    <row r="465304"/>
    <row r="465305"/>
    <row r="465306"/>
    <row r="465307"/>
    <row r="465308"/>
    <row r="465309"/>
    <row r="465310"/>
    <row r="465311"/>
    <row r="465312"/>
    <row r="465313"/>
    <row r="465314"/>
    <row r="465315"/>
    <row r="465316"/>
    <row r="465317"/>
    <row r="465318"/>
    <row r="465319"/>
    <row r="465320"/>
    <row r="465321"/>
    <row r="465322"/>
    <row r="465323"/>
    <row r="465324"/>
    <row r="465325"/>
    <row r="465326"/>
    <row r="465327"/>
    <row r="465328"/>
    <row r="465329"/>
    <row r="465330"/>
    <row r="465331"/>
    <row r="465332"/>
    <row r="465333"/>
    <row r="465334"/>
    <row r="465335"/>
    <row r="465336"/>
    <row r="465337"/>
    <row r="465338"/>
    <row r="465339"/>
    <row r="465340"/>
    <row r="465341"/>
    <row r="465342"/>
    <row r="465343"/>
    <row r="465344"/>
    <row r="465345"/>
    <row r="465346"/>
    <row r="465347"/>
    <row r="465348"/>
    <row r="465349"/>
    <row r="465350"/>
    <row r="465351"/>
    <row r="465352"/>
    <row r="465353"/>
    <row r="465354"/>
    <row r="465355"/>
    <row r="465356"/>
    <row r="465357"/>
    <row r="465358"/>
    <row r="465359"/>
    <row r="465360"/>
    <row r="465361"/>
    <row r="465362"/>
    <row r="465363"/>
    <row r="465364"/>
    <row r="465365"/>
    <row r="465366"/>
    <row r="465367"/>
    <row r="465368"/>
    <row r="465369"/>
    <row r="465370"/>
    <row r="465371"/>
    <row r="465372"/>
    <row r="465373"/>
    <row r="465374"/>
    <row r="465375"/>
    <row r="465376"/>
    <row r="465377"/>
    <row r="465378"/>
    <row r="465379"/>
    <row r="465380"/>
    <row r="465381"/>
    <row r="465382"/>
    <row r="465383"/>
    <row r="465384"/>
    <row r="465385"/>
    <row r="465386"/>
    <row r="465387"/>
    <row r="465388"/>
    <row r="465389"/>
    <row r="465390"/>
    <row r="465391"/>
    <row r="465392"/>
    <row r="465393"/>
    <row r="465394"/>
    <row r="465395"/>
    <row r="465396"/>
    <row r="465397"/>
    <row r="465398"/>
    <row r="465399"/>
    <row r="465400"/>
    <row r="465401"/>
    <row r="465402"/>
    <row r="465403"/>
    <row r="465404"/>
    <row r="465405"/>
    <row r="465406"/>
    <row r="465407"/>
    <row r="465408"/>
    <row r="465409"/>
    <row r="465410"/>
    <row r="465411"/>
    <row r="465412"/>
    <row r="465413"/>
    <row r="465414"/>
    <row r="465415"/>
    <row r="465416"/>
    <row r="465417"/>
    <row r="465418"/>
    <row r="465419"/>
    <row r="465420"/>
    <row r="465421"/>
    <row r="465422"/>
    <row r="465423"/>
    <row r="465424"/>
    <row r="465425"/>
    <row r="465426"/>
    <row r="465427"/>
    <row r="465428"/>
    <row r="465429"/>
    <row r="465430"/>
    <row r="465431"/>
    <row r="465432"/>
    <row r="465433"/>
    <row r="465434"/>
    <row r="465435"/>
    <row r="465436"/>
    <row r="465437"/>
    <row r="465438"/>
    <row r="465439"/>
    <row r="465440"/>
    <row r="465441"/>
    <row r="465442"/>
    <row r="465443"/>
    <row r="465444"/>
    <row r="465445"/>
    <row r="465446"/>
    <row r="465447"/>
    <row r="465448"/>
    <row r="465449"/>
    <row r="465450"/>
    <row r="465451"/>
    <row r="465452"/>
    <row r="465453"/>
    <row r="465454"/>
    <row r="465455"/>
    <row r="465456"/>
    <row r="465457"/>
    <row r="465458"/>
    <row r="465459"/>
    <row r="465460"/>
    <row r="465461"/>
    <row r="465462"/>
    <row r="465463"/>
    <row r="465464"/>
    <row r="465465"/>
    <row r="465466"/>
    <row r="465467"/>
    <row r="465468"/>
    <row r="465469"/>
    <row r="465470"/>
    <row r="465471"/>
    <row r="465472"/>
    <row r="465473"/>
    <row r="465474"/>
    <row r="465475"/>
    <row r="465476"/>
    <row r="465477"/>
    <row r="465478"/>
    <row r="465479"/>
    <row r="465480"/>
    <row r="465481"/>
    <row r="465482"/>
    <row r="465483"/>
    <row r="465484"/>
    <row r="465485"/>
    <row r="465486"/>
    <row r="465487"/>
    <row r="465488"/>
    <row r="465489"/>
    <row r="465490"/>
    <row r="465491"/>
    <row r="465492"/>
    <row r="465493"/>
    <row r="465494"/>
    <row r="465495"/>
    <row r="465496"/>
    <row r="465497"/>
    <row r="465498"/>
    <row r="465499"/>
    <row r="465500"/>
    <row r="465501"/>
    <row r="465502"/>
    <row r="465503"/>
    <row r="465504"/>
    <row r="465505"/>
    <row r="465506"/>
    <row r="465507"/>
    <row r="465508"/>
    <row r="465509"/>
    <row r="465510"/>
    <row r="465511"/>
    <row r="465512"/>
    <row r="465513"/>
    <row r="465514"/>
    <row r="465515"/>
    <row r="465516"/>
    <row r="465517"/>
    <row r="465518"/>
    <row r="465519"/>
    <row r="465520"/>
    <row r="465521"/>
    <row r="465522"/>
    <row r="465523"/>
    <row r="465524"/>
    <row r="465525"/>
    <row r="465526"/>
    <row r="465527"/>
    <row r="465528"/>
    <row r="465529"/>
    <row r="465530"/>
    <row r="465531"/>
    <row r="465532"/>
    <row r="465533"/>
    <row r="465534"/>
    <row r="465535"/>
    <row r="465536"/>
    <row r="465537"/>
    <row r="465538"/>
    <row r="465539"/>
    <row r="465540"/>
    <row r="465541"/>
    <row r="465542"/>
    <row r="465543"/>
    <row r="465544"/>
    <row r="465545"/>
    <row r="465546"/>
    <row r="465547"/>
    <row r="465548"/>
    <row r="465549"/>
    <row r="465550"/>
    <row r="465551"/>
    <row r="465552"/>
    <row r="465553"/>
    <row r="465554"/>
    <row r="465555"/>
    <row r="465556"/>
    <row r="465557"/>
    <row r="465558"/>
    <row r="465559"/>
    <row r="465560"/>
    <row r="465561"/>
    <row r="465562"/>
    <row r="465563"/>
    <row r="465564"/>
    <row r="465565"/>
    <row r="465566"/>
    <row r="465567"/>
    <row r="465568"/>
    <row r="465569"/>
    <row r="465570"/>
    <row r="465571"/>
    <row r="465572"/>
    <row r="465573"/>
    <row r="465574"/>
    <row r="465575"/>
    <row r="465576"/>
    <row r="465577"/>
    <row r="465578"/>
    <row r="465579"/>
    <row r="465580"/>
    <row r="465581"/>
    <row r="465582"/>
    <row r="465583"/>
    <row r="465584"/>
    <row r="465585"/>
    <row r="465586"/>
    <row r="465587"/>
    <row r="465588"/>
    <row r="465589"/>
    <row r="465590"/>
    <row r="465591"/>
    <row r="465592"/>
    <row r="465593"/>
    <row r="465594"/>
    <row r="465595"/>
    <row r="465596"/>
    <row r="465597"/>
    <row r="465598"/>
    <row r="465599"/>
    <row r="465600"/>
    <row r="465601"/>
    <row r="465602"/>
    <row r="465603"/>
    <row r="465604"/>
    <row r="465605"/>
    <row r="465606"/>
    <row r="465607"/>
    <row r="465608"/>
    <row r="465609"/>
    <row r="465610"/>
    <row r="465611"/>
    <row r="465612"/>
    <row r="465613"/>
    <row r="465614"/>
    <row r="465615"/>
    <row r="465616"/>
    <row r="465617"/>
    <row r="465618"/>
    <row r="465619"/>
    <row r="465620"/>
    <row r="465621"/>
    <row r="465622"/>
    <row r="465623"/>
    <row r="465624"/>
    <row r="465625"/>
    <row r="465626"/>
    <row r="465627"/>
    <row r="465628"/>
    <row r="465629"/>
    <row r="465630"/>
    <row r="465631"/>
    <row r="465632"/>
    <row r="465633"/>
    <row r="465634"/>
    <row r="465635"/>
    <row r="465636"/>
    <row r="465637"/>
    <row r="465638"/>
    <row r="465639"/>
    <row r="465640"/>
    <row r="465641"/>
    <row r="465642"/>
    <row r="465643"/>
    <row r="465644"/>
    <row r="465645"/>
    <row r="465646"/>
    <row r="465647"/>
    <row r="465648"/>
    <row r="465649"/>
    <row r="465650"/>
    <row r="465651"/>
    <row r="465652"/>
    <row r="465653"/>
    <row r="465654"/>
    <row r="465655"/>
    <row r="465656"/>
    <row r="465657"/>
    <row r="465658"/>
    <row r="465659"/>
    <row r="465660"/>
    <row r="465661"/>
    <row r="465662"/>
    <row r="465663"/>
    <row r="465664"/>
    <row r="465665"/>
    <row r="465666"/>
    <row r="465667"/>
    <row r="465668"/>
    <row r="465669"/>
    <row r="465670"/>
    <row r="465671"/>
    <row r="465672"/>
    <row r="465673"/>
    <row r="465674"/>
    <row r="465675"/>
    <row r="465676"/>
    <row r="465677"/>
    <row r="465678"/>
    <row r="465679"/>
    <row r="465680"/>
    <row r="465681"/>
    <row r="465682"/>
    <row r="465683"/>
    <row r="465684"/>
    <row r="465685"/>
    <row r="465686"/>
    <row r="465687"/>
    <row r="465688"/>
    <row r="465689"/>
    <row r="465690"/>
    <row r="465691"/>
    <row r="465692"/>
    <row r="465693"/>
    <row r="465694"/>
    <row r="465695"/>
    <row r="465696"/>
    <row r="465697"/>
    <row r="465698"/>
    <row r="465699"/>
    <row r="465700"/>
    <row r="465701"/>
    <row r="465702"/>
    <row r="465703"/>
    <row r="465704"/>
    <row r="465705"/>
    <row r="465706"/>
    <row r="465707"/>
    <row r="465708"/>
    <row r="465709"/>
    <row r="465710"/>
    <row r="465711"/>
    <row r="465712"/>
    <row r="465713"/>
    <row r="465714"/>
    <row r="465715"/>
    <row r="465716"/>
    <row r="465717"/>
    <row r="465718"/>
    <row r="465719"/>
    <row r="465720"/>
    <row r="465721"/>
    <row r="465722"/>
    <row r="465723"/>
    <row r="465724"/>
    <row r="465725"/>
    <row r="465726"/>
    <row r="465727"/>
    <row r="465728"/>
    <row r="465729"/>
    <row r="465730"/>
    <row r="465731"/>
    <row r="465732"/>
    <row r="465733"/>
    <row r="465734"/>
    <row r="465735"/>
    <row r="465736"/>
    <row r="465737"/>
    <row r="465738"/>
    <row r="465739"/>
    <row r="465740"/>
    <row r="465741"/>
    <row r="465742"/>
    <row r="465743"/>
    <row r="465744"/>
    <row r="465745"/>
    <row r="465746"/>
    <row r="465747"/>
    <row r="465748"/>
    <row r="465749"/>
    <row r="465750"/>
    <row r="465751"/>
    <row r="465752"/>
    <row r="465753"/>
    <row r="465754"/>
    <row r="465755"/>
    <row r="465756"/>
    <row r="465757"/>
    <row r="465758"/>
    <row r="465759"/>
    <row r="465760"/>
    <row r="465761"/>
    <row r="465762"/>
    <row r="465763"/>
    <row r="465764"/>
    <row r="465765"/>
    <row r="465766"/>
    <row r="465767"/>
    <row r="465768"/>
    <row r="465769"/>
    <row r="465770"/>
    <row r="465771"/>
    <row r="465772"/>
    <row r="465773"/>
    <row r="465774"/>
    <row r="465775"/>
    <row r="465776"/>
    <row r="465777"/>
    <row r="465778"/>
    <row r="465779"/>
    <row r="465780"/>
    <row r="465781"/>
    <row r="465782"/>
    <row r="465783"/>
    <row r="465784"/>
    <row r="465785"/>
    <row r="465786"/>
    <row r="465787"/>
    <row r="465788"/>
    <row r="465789"/>
    <row r="465790"/>
    <row r="465791"/>
    <row r="465792"/>
    <row r="465793"/>
    <row r="465794"/>
    <row r="465795"/>
    <row r="465796"/>
    <row r="465797"/>
    <row r="465798"/>
    <row r="465799"/>
    <row r="465800"/>
    <row r="465801"/>
    <row r="465802"/>
    <row r="465803"/>
    <row r="465804"/>
    <row r="465805"/>
    <row r="465806"/>
    <row r="465807"/>
    <row r="465808"/>
    <row r="465809"/>
    <row r="465810"/>
    <row r="465811"/>
    <row r="465812"/>
    <row r="465813"/>
    <row r="465814"/>
    <row r="465815"/>
    <row r="465816"/>
    <row r="465817"/>
    <row r="465818"/>
    <row r="465819"/>
    <row r="465820"/>
    <row r="465821"/>
    <row r="465822"/>
    <row r="465823"/>
    <row r="465824"/>
    <row r="465825"/>
    <row r="465826"/>
    <row r="465827"/>
    <row r="465828"/>
    <row r="465829"/>
    <row r="465830"/>
    <row r="465831"/>
    <row r="465832"/>
    <row r="465833"/>
    <row r="465834"/>
    <row r="465835"/>
    <row r="465836"/>
    <row r="465837"/>
    <row r="465838"/>
    <row r="465839"/>
    <row r="465840"/>
    <row r="465841"/>
    <row r="465842"/>
    <row r="465843"/>
    <row r="465844"/>
    <row r="465845"/>
    <row r="465846"/>
    <row r="465847"/>
    <row r="465848"/>
    <row r="465849"/>
    <row r="465850"/>
    <row r="465851"/>
    <row r="465852"/>
    <row r="465853"/>
    <row r="465854"/>
    <row r="465855"/>
    <row r="465856"/>
    <row r="465857"/>
    <row r="465858"/>
    <row r="465859"/>
    <row r="465860"/>
    <row r="465861"/>
    <row r="465862"/>
    <row r="465863"/>
    <row r="465864"/>
    <row r="465865"/>
    <row r="465866"/>
    <row r="465867"/>
    <row r="465868"/>
    <row r="465869"/>
    <row r="465870"/>
    <row r="465871"/>
    <row r="465872"/>
    <row r="465873"/>
    <row r="465874"/>
    <row r="465875"/>
    <row r="465876"/>
    <row r="465877"/>
    <row r="465878"/>
    <row r="465879"/>
    <row r="465880"/>
    <row r="465881"/>
    <row r="465882"/>
    <row r="465883"/>
    <row r="465884"/>
    <row r="465885"/>
    <row r="465886"/>
    <row r="465887"/>
    <row r="465888"/>
    <row r="465889"/>
    <row r="465890"/>
    <row r="465891"/>
    <row r="465892"/>
    <row r="465893"/>
    <row r="465894"/>
    <row r="465895"/>
    <row r="465896"/>
    <row r="465897"/>
    <row r="465898"/>
    <row r="465899"/>
    <row r="465900"/>
    <row r="465901"/>
    <row r="465902"/>
    <row r="465903"/>
    <row r="465904"/>
    <row r="465905"/>
    <row r="465906"/>
    <row r="465907"/>
    <row r="465908"/>
    <row r="465909"/>
    <row r="465910"/>
    <row r="465911"/>
    <row r="465912"/>
    <row r="465913"/>
    <row r="465914"/>
    <row r="465915"/>
    <row r="465916"/>
    <row r="465917"/>
    <row r="465918"/>
    <row r="465919"/>
    <row r="465920"/>
    <row r="465921"/>
    <row r="465922"/>
    <row r="465923"/>
    <row r="465924"/>
    <row r="465925"/>
    <row r="465926"/>
    <row r="465927"/>
    <row r="465928"/>
    <row r="465929"/>
    <row r="465930"/>
    <row r="465931"/>
    <row r="465932"/>
    <row r="465933"/>
    <row r="465934"/>
    <row r="465935"/>
    <row r="465936"/>
    <row r="465937"/>
    <row r="465938"/>
    <row r="465939"/>
    <row r="465940"/>
    <row r="465941"/>
    <row r="465942"/>
    <row r="465943"/>
    <row r="465944"/>
    <row r="465945"/>
    <row r="465946"/>
    <row r="465947"/>
    <row r="465948"/>
    <row r="465949"/>
    <row r="465950"/>
    <row r="465951"/>
    <row r="465952"/>
    <row r="465953"/>
    <row r="465954"/>
    <row r="465955"/>
    <row r="465956"/>
    <row r="465957"/>
    <row r="465958"/>
    <row r="465959"/>
    <row r="465960"/>
    <row r="465961"/>
    <row r="465962"/>
    <row r="465963"/>
    <row r="465964"/>
    <row r="465965"/>
    <row r="465966"/>
    <row r="465967"/>
    <row r="465968"/>
    <row r="465969"/>
    <row r="465970"/>
    <row r="465971"/>
    <row r="465972"/>
    <row r="465973"/>
    <row r="465974"/>
    <row r="465975"/>
    <row r="465976"/>
    <row r="465977"/>
    <row r="465978"/>
    <row r="465979"/>
    <row r="465980"/>
    <row r="465981"/>
    <row r="465982"/>
    <row r="465983"/>
    <row r="465984"/>
    <row r="465985"/>
    <row r="465986"/>
    <row r="465987"/>
    <row r="465988"/>
    <row r="465989"/>
    <row r="465990"/>
    <row r="465991"/>
    <row r="465992"/>
    <row r="465993"/>
    <row r="465994"/>
    <row r="465995"/>
    <row r="465996"/>
    <row r="465997"/>
    <row r="465998"/>
    <row r="465999"/>
    <row r="466000"/>
    <row r="466001"/>
    <row r="466002"/>
    <row r="466003"/>
    <row r="466004"/>
    <row r="466005"/>
    <row r="466006"/>
    <row r="466007"/>
    <row r="466008"/>
    <row r="466009"/>
    <row r="466010"/>
    <row r="466011"/>
    <row r="466012"/>
    <row r="466013"/>
    <row r="466014"/>
    <row r="466015"/>
    <row r="466016"/>
    <row r="466017"/>
    <row r="466018"/>
    <row r="466019"/>
    <row r="466020"/>
    <row r="466021"/>
    <row r="466022"/>
    <row r="466023"/>
    <row r="466024"/>
    <row r="466025"/>
    <row r="466026"/>
    <row r="466027"/>
    <row r="466028"/>
    <row r="466029"/>
    <row r="466030"/>
    <row r="466031"/>
    <row r="466032"/>
    <row r="466033"/>
    <row r="466034"/>
    <row r="466035"/>
    <row r="466036"/>
    <row r="466037"/>
    <row r="466038"/>
    <row r="466039"/>
    <row r="466040"/>
    <row r="466041"/>
    <row r="466042"/>
    <row r="466043"/>
    <row r="466044"/>
    <row r="466045"/>
    <row r="466046"/>
    <row r="466047"/>
    <row r="466048"/>
    <row r="466049"/>
    <row r="466050"/>
    <row r="466051"/>
    <row r="466052"/>
    <row r="466053"/>
    <row r="466054"/>
    <row r="466055"/>
    <row r="466056"/>
    <row r="466057"/>
    <row r="466058"/>
    <row r="466059"/>
    <row r="466060"/>
    <row r="466061"/>
    <row r="466062"/>
    <row r="466063"/>
    <row r="466064"/>
    <row r="466065"/>
    <row r="466066"/>
    <row r="466067"/>
    <row r="466068"/>
    <row r="466069"/>
    <row r="466070"/>
    <row r="466071"/>
    <row r="466072"/>
    <row r="466073"/>
    <row r="466074"/>
    <row r="466075"/>
    <row r="466076"/>
    <row r="466077"/>
    <row r="466078"/>
    <row r="466079"/>
    <row r="466080"/>
    <row r="466081"/>
    <row r="466082"/>
    <row r="466083"/>
    <row r="466084"/>
    <row r="466085"/>
    <row r="466086"/>
    <row r="466087"/>
    <row r="466088"/>
    <row r="466089"/>
    <row r="466090"/>
    <row r="466091"/>
    <row r="466092"/>
    <row r="466093"/>
    <row r="466094"/>
    <row r="466095"/>
    <row r="466096"/>
    <row r="466097"/>
    <row r="466098"/>
    <row r="466099"/>
    <row r="466100"/>
    <row r="466101"/>
    <row r="466102"/>
    <row r="466103"/>
    <row r="466104"/>
    <row r="466105"/>
    <row r="466106"/>
    <row r="466107"/>
    <row r="466108"/>
    <row r="466109"/>
    <row r="466110"/>
    <row r="466111"/>
    <row r="466112"/>
    <row r="466113"/>
    <row r="466114"/>
    <row r="466115"/>
    <row r="466116"/>
    <row r="466117"/>
    <row r="466118"/>
    <row r="466119"/>
    <row r="466120"/>
    <row r="466121"/>
    <row r="466122"/>
    <row r="466123"/>
    <row r="466124"/>
    <row r="466125"/>
    <row r="466126"/>
    <row r="466127"/>
    <row r="466128"/>
    <row r="466129"/>
    <row r="466130"/>
    <row r="466131"/>
    <row r="466132"/>
    <row r="466133"/>
    <row r="466134"/>
    <row r="466135"/>
    <row r="466136"/>
    <row r="466137"/>
    <row r="466138"/>
    <row r="466139"/>
    <row r="466140"/>
    <row r="466141"/>
    <row r="466142"/>
    <row r="466143"/>
    <row r="466144"/>
    <row r="466145"/>
    <row r="466146"/>
    <row r="466147"/>
    <row r="466148"/>
    <row r="466149"/>
    <row r="466150"/>
    <row r="466151"/>
    <row r="466152"/>
    <row r="466153"/>
    <row r="466154"/>
    <row r="466155"/>
    <row r="466156"/>
    <row r="466157"/>
    <row r="466158"/>
    <row r="466159"/>
    <row r="466160"/>
    <row r="466161"/>
    <row r="466162"/>
    <row r="466163"/>
    <row r="466164"/>
    <row r="466165"/>
    <row r="466166"/>
    <row r="466167"/>
    <row r="466168"/>
    <row r="466169"/>
    <row r="466170"/>
    <row r="466171"/>
    <row r="466172"/>
    <row r="466173"/>
    <row r="466174"/>
    <row r="466175"/>
    <row r="466176"/>
    <row r="466177"/>
    <row r="466178"/>
    <row r="466179"/>
    <row r="466180"/>
    <row r="466181"/>
    <row r="466182"/>
    <row r="466183"/>
    <row r="466184"/>
    <row r="466185"/>
    <row r="466186"/>
    <row r="466187"/>
    <row r="466188"/>
    <row r="466189"/>
    <row r="466190"/>
    <row r="466191"/>
    <row r="466192"/>
    <row r="466193"/>
    <row r="466194"/>
    <row r="466195"/>
    <row r="466196"/>
    <row r="466197"/>
    <row r="466198"/>
    <row r="466199"/>
    <row r="466200"/>
    <row r="466201"/>
    <row r="466202"/>
    <row r="466203"/>
    <row r="466204"/>
    <row r="466205"/>
    <row r="466206"/>
    <row r="466207"/>
    <row r="466208"/>
    <row r="466209"/>
    <row r="466210"/>
    <row r="466211"/>
    <row r="466212"/>
    <row r="466213"/>
    <row r="466214"/>
    <row r="466215"/>
    <row r="466216"/>
    <row r="466217"/>
    <row r="466218"/>
    <row r="466219"/>
    <row r="466220"/>
    <row r="466221"/>
    <row r="466222"/>
    <row r="466223"/>
    <row r="466224"/>
    <row r="466225"/>
    <row r="466226"/>
    <row r="466227"/>
    <row r="466228"/>
    <row r="466229"/>
    <row r="466230"/>
    <row r="466231"/>
    <row r="466232"/>
    <row r="466233"/>
    <row r="466234"/>
    <row r="466235"/>
    <row r="466236"/>
    <row r="466237"/>
    <row r="466238"/>
    <row r="466239"/>
    <row r="466240"/>
    <row r="466241"/>
    <row r="466242"/>
    <row r="466243"/>
    <row r="466244"/>
    <row r="466245"/>
    <row r="466246"/>
    <row r="466247"/>
    <row r="466248"/>
    <row r="466249"/>
    <row r="466250"/>
    <row r="466251"/>
    <row r="466252"/>
    <row r="466253"/>
    <row r="466254"/>
    <row r="466255"/>
    <row r="466256"/>
    <row r="466257"/>
    <row r="466258"/>
    <row r="466259"/>
    <row r="466260"/>
    <row r="466261"/>
    <row r="466262"/>
    <row r="466263"/>
    <row r="466264"/>
    <row r="466265"/>
    <row r="466266"/>
    <row r="466267"/>
    <row r="466268"/>
    <row r="466269"/>
    <row r="466270"/>
    <row r="466271"/>
    <row r="466272"/>
    <row r="466273"/>
    <row r="466274"/>
    <row r="466275"/>
    <row r="466276"/>
    <row r="466277"/>
    <row r="466278"/>
    <row r="466279"/>
    <row r="466280"/>
    <row r="466281"/>
    <row r="466282"/>
    <row r="466283"/>
    <row r="466284"/>
    <row r="466285"/>
    <row r="466286"/>
    <row r="466287"/>
    <row r="466288"/>
    <row r="466289"/>
    <row r="466290"/>
    <row r="466291"/>
    <row r="466292"/>
    <row r="466293"/>
    <row r="466294"/>
    <row r="466295"/>
    <row r="466296"/>
    <row r="466297"/>
    <row r="466298"/>
    <row r="466299"/>
    <row r="466300"/>
    <row r="466301"/>
    <row r="466302"/>
    <row r="466303"/>
    <row r="466304"/>
    <row r="466305"/>
    <row r="466306"/>
    <row r="466307"/>
    <row r="466308"/>
    <row r="466309"/>
    <row r="466310"/>
    <row r="466311"/>
    <row r="466312"/>
    <row r="466313"/>
    <row r="466314"/>
    <row r="466315"/>
    <row r="466316"/>
    <row r="466317"/>
    <row r="466318"/>
    <row r="466319"/>
    <row r="466320"/>
    <row r="466321"/>
    <row r="466322"/>
    <row r="466323"/>
    <row r="466324"/>
    <row r="466325"/>
    <row r="466326"/>
    <row r="466327"/>
    <row r="466328"/>
    <row r="466329"/>
    <row r="466330"/>
    <row r="466331"/>
    <row r="466332"/>
    <row r="466333"/>
    <row r="466334"/>
    <row r="466335"/>
    <row r="466336"/>
    <row r="466337"/>
    <row r="466338"/>
    <row r="466339"/>
    <row r="466340"/>
    <row r="466341"/>
    <row r="466342"/>
    <row r="466343"/>
    <row r="466344"/>
    <row r="466345"/>
    <row r="466346"/>
    <row r="466347"/>
    <row r="466348"/>
    <row r="466349"/>
    <row r="466350"/>
    <row r="466351"/>
    <row r="466352"/>
    <row r="466353"/>
    <row r="466354"/>
    <row r="466355"/>
    <row r="466356"/>
    <row r="466357"/>
    <row r="466358"/>
    <row r="466359"/>
    <row r="466360"/>
    <row r="466361"/>
    <row r="466362"/>
    <row r="466363"/>
    <row r="466364"/>
    <row r="466365"/>
    <row r="466366"/>
    <row r="466367"/>
    <row r="466368"/>
    <row r="466369"/>
    <row r="466370"/>
    <row r="466371"/>
    <row r="466372"/>
    <row r="466373"/>
    <row r="466374"/>
    <row r="466375"/>
    <row r="466376"/>
    <row r="466377"/>
    <row r="466378"/>
    <row r="466379"/>
    <row r="466380"/>
    <row r="466381"/>
    <row r="466382"/>
    <row r="466383"/>
    <row r="466384"/>
    <row r="466385"/>
    <row r="466386"/>
    <row r="466387"/>
    <row r="466388"/>
    <row r="466389"/>
    <row r="466390"/>
    <row r="466391"/>
    <row r="466392"/>
    <row r="466393"/>
    <row r="466394"/>
    <row r="466395"/>
    <row r="466396"/>
    <row r="466397"/>
    <row r="466398"/>
    <row r="466399"/>
    <row r="466400"/>
    <row r="466401"/>
    <row r="466402"/>
    <row r="466403"/>
    <row r="466404"/>
    <row r="466405"/>
    <row r="466406"/>
    <row r="466407"/>
    <row r="466408"/>
    <row r="466409"/>
    <row r="466410"/>
    <row r="466411"/>
    <row r="466412"/>
    <row r="466413"/>
    <row r="466414"/>
    <row r="466415"/>
    <row r="466416"/>
    <row r="466417"/>
    <row r="466418"/>
    <row r="466419"/>
    <row r="466420"/>
    <row r="466421"/>
    <row r="466422"/>
    <row r="466423"/>
    <row r="466424"/>
    <row r="466425"/>
    <row r="466426"/>
    <row r="466427"/>
    <row r="466428"/>
    <row r="466429"/>
    <row r="466430"/>
    <row r="466431"/>
    <row r="466432"/>
    <row r="466433"/>
    <row r="466434"/>
    <row r="466435"/>
    <row r="466436"/>
    <row r="466437"/>
    <row r="466438"/>
    <row r="466439"/>
    <row r="466440"/>
    <row r="466441"/>
    <row r="466442"/>
    <row r="466443"/>
    <row r="466444"/>
    <row r="466445"/>
    <row r="466446"/>
    <row r="466447"/>
    <row r="466448"/>
    <row r="466449"/>
    <row r="466450"/>
    <row r="466451"/>
    <row r="466452"/>
    <row r="466453"/>
    <row r="466454"/>
    <row r="466455"/>
    <row r="466456"/>
    <row r="466457"/>
    <row r="466458"/>
    <row r="466459"/>
    <row r="466460"/>
    <row r="466461"/>
    <row r="466462"/>
    <row r="466463"/>
    <row r="466464"/>
    <row r="466465"/>
    <row r="466466"/>
    <row r="466467"/>
    <row r="466468"/>
    <row r="466469"/>
    <row r="466470"/>
    <row r="466471"/>
    <row r="466472"/>
    <row r="466473"/>
    <row r="466474"/>
    <row r="466475"/>
    <row r="466476"/>
    <row r="466477"/>
    <row r="466478"/>
    <row r="466479"/>
    <row r="466480"/>
    <row r="466481"/>
    <row r="466482"/>
    <row r="466483"/>
    <row r="466484"/>
    <row r="466485"/>
    <row r="466486"/>
    <row r="466487"/>
    <row r="466488"/>
    <row r="466489"/>
    <row r="466490"/>
    <row r="466491"/>
    <row r="466492"/>
    <row r="466493"/>
    <row r="466494"/>
    <row r="466495"/>
    <row r="466496"/>
    <row r="466497"/>
    <row r="466498"/>
    <row r="466499"/>
    <row r="466500"/>
    <row r="466501"/>
    <row r="466502"/>
    <row r="466503"/>
    <row r="466504"/>
    <row r="466505"/>
    <row r="466506"/>
    <row r="466507"/>
    <row r="466508"/>
    <row r="466509"/>
    <row r="466510"/>
    <row r="466511"/>
    <row r="466512"/>
    <row r="466513"/>
    <row r="466514"/>
    <row r="466515"/>
    <row r="466516"/>
    <row r="466517"/>
    <row r="466518"/>
    <row r="466519"/>
    <row r="466520"/>
    <row r="466521"/>
    <row r="466522"/>
    <row r="466523"/>
    <row r="466524"/>
    <row r="466525"/>
    <row r="466526"/>
    <row r="466527"/>
    <row r="466528"/>
    <row r="466529"/>
    <row r="466530"/>
    <row r="466531"/>
    <row r="466532"/>
    <row r="466533"/>
    <row r="466534"/>
    <row r="466535"/>
    <row r="466536"/>
    <row r="466537"/>
    <row r="466538"/>
    <row r="466539"/>
    <row r="466540"/>
    <row r="466541"/>
    <row r="466542"/>
    <row r="466543"/>
    <row r="466544"/>
    <row r="466545"/>
    <row r="466546"/>
    <row r="466547"/>
    <row r="466548"/>
    <row r="466549"/>
    <row r="466550"/>
    <row r="466551"/>
    <row r="466552"/>
    <row r="466553"/>
    <row r="466554"/>
    <row r="466555"/>
    <row r="466556"/>
    <row r="466557"/>
    <row r="466558"/>
    <row r="466559"/>
    <row r="466560"/>
    <row r="466561"/>
    <row r="466562"/>
    <row r="466563"/>
    <row r="466564"/>
    <row r="466565"/>
    <row r="466566"/>
    <row r="466567"/>
    <row r="466568"/>
    <row r="466569"/>
    <row r="466570"/>
    <row r="466571"/>
    <row r="466572"/>
    <row r="466573"/>
    <row r="466574"/>
    <row r="466575"/>
    <row r="466576"/>
    <row r="466577"/>
    <row r="466578"/>
    <row r="466579"/>
    <row r="466580"/>
    <row r="466581"/>
    <row r="466582"/>
    <row r="466583"/>
    <row r="466584"/>
    <row r="466585"/>
    <row r="466586"/>
    <row r="466587"/>
    <row r="466588"/>
    <row r="466589"/>
    <row r="466590"/>
    <row r="466591"/>
    <row r="466592"/>
    <row r="466593"/>
    <row r="466594"/>
    <row r="466595"/>
    <row r="466596"/>
    <row r="466597"/>
    <row r="466598"/>
    <row r="466599"/>
    <row r="466600"/>
    <row r="466601"/>
    <row r="466602"/>
    <row r="466603"/>
    <row r="466604"/>
    <row r="466605"/>
    <row r="466606"/>
    <row r="466607"/>
    <row r="466608"/>
    <row r="466609"/>
    <row r="466610"/>
    <row r="466611"/>
    <row r="466612"/>
    <row r="466613"/>
    <row r="466614"/>
    <row r="466615"/>
    <row r="466616"/>
    <row r="466617"/>
    <row r="466618"/>
    <row r="466619"/>
    <row r="466620"/>
    <row r="466621"/>
    <row r="466622"/>
    <row r="466623"/>
    <row r="466624"/>
    <row r="466625"/>
    <row r="466626"/>
    <row r="466627"/>
    <row r="466628"/>
    <row r="466629"/>
    <row r="466630"/>
    <row r="466631"/>
    <row r="466632"/>
    <row r="466633"/>
    <row r="466634"/>
    <row r="466635"/>
    <row r="466636"/>
    <row r="466637"/>
    <row r="466638"/>
    <row r="466639"/>
    <row r="466640"/>
    <row r="466641"/>
    <row r="466642"/>
    <row r="466643"/>
    <row r="466644"/>
    <row r="466645"/>
    <row r="466646"/>
    <row r="466647"/>
    <row r="466648"/>
    <row r="466649"/>
    <row r="466650"/>
    <row r="466651"/>
    <row r="466652"/>
    <row r="466653"/>
    <row r="466654"/>
    <row r="466655"/>
    <row r="466656"/>
    <row r="466657"/>
    <row r="466658"/>
    <row r="466659"/>
    <row r="466660"/>
    <row r="466661"/>
    <row r="466662"/>
    <row r="466663"/>
    <row r="466664"/>
    <row r="466665"/>
    <row r="466666"/>
    <row r="466667"/>
    <row r="466668"/>
    <row r="466669"/>
    <row r="466670"/>
    <row r="466671"/>
    <row r="466672"/>
    <row r="466673"/>
    <row r="466674"/>
    <row r="466675"/>
    <row r="466676"/>
    <row r="466677"/>
    <row r="466678"/>
    <row r="466679"/>
    <row r="466680"/>
    <row r="466681"/>
    <row r="466682"/>
    <row r="466683"/>
    <row r="466684"/>
    <row r="466685"/>
    <row r="466686"/>
    <row r="466687"/>
    <row r="466688"/>
    <row r="466689"/>
    <row r="466690"/>
    <row r="466691"/>
    <row r="466692"/>
    <row r="466693"/>
    <row r="466694"/>
    <row r="466695"/>
    <row r="466696"/>
    <row r="466697"/>
    <row r="466698"/>
    <row r="466699"/>
    <row r="466700"/>
    <row r="466701"/>
    <row r="466702"/>
    <row r="466703"/>
    <row r="466704"/>
    <row r="466705"/>
    <row r="466706"/>
    <row r="466707"/>
    <row r="466708"/>
    <row r="466709"/>
    <row r="466710"/>
    <row r="466711"/>
    <row r="466712"/>
    <row r="466713"/>
    <row r="466714"/>
    <row r="466715"/>
    <row r="466716"/>
    <row r="466717"/>
    <row r="466718"/>
    <row r="466719"/>
    <row r="466720"/>
    <row r="466721"/>
    <row r="466722"/>
    <row r="466723"/>
    <row r="466724"/>
    <row r="466725"/>
    <row r="466726"/>
    <row r="466727"/>
    <row r="466728"/>
    <row r="466729"/>
    <row r="466730"/>
    <row r="466731"/>
    <row r="466732"/>
    <row r="466733"/>
    <row r="466734"/>
    <row r="466735"/>
    <row r="466736"/>
    <row r="466737"/>
    <row r="466738"/>
    <row r="466739"/>
    <row r="466740"/>
    <row r="466741"/>
    <row r="466742"/>
    <row r="466743"/>
    <row r="466744"/>
    <row r="466745"/>
    <row r="466746"/>
    <row r="466747"/>
    <row r="466748"/>
    <row r="466749"/>
    <row r="466750"/>
    <row r="466751"/>
    <row r="466752"/>
    <row r="466753"/>
    <row r="466754"/>
    <row r="466755"/>
    <row r="466756"/>
    <row r="466757"/>
    <row r="466758"/>
    <row r="466759"/>
    <row r="466760"/>
    <row r="466761"/>
    <row r="466762"/>
    <row r="466763"/>
    <row r="466764"/>
    <row r="466765"/>
    <row r="466766"/>
    <row r="466767"/>
    <row r="466768"/>
    <row r="466769"/>
    <row r="466770"/>
    <row r="466771"/>
    <row r="466772"/>
    <row r="466773"/>
    <row r="466774"/>
    <row r="466775"/>
    <row r="466776"/>
    <row r="466777"/>
    <row r="466778"/>
    <row r="466779"/>
    <row r="466780"/>
    <row r="466781"/>
    <row r="466782"/>
    <row r="466783"/>
    <row r="466784"/>
    <row r="466785"/>
    <row r="466786"/>
    <row r="466787"/>
    <row r="466788"/>
    <row r="466789"/>
    <row r="466790"/>
    <row r="466791"/>
    <row r="466792"/>
    <row r="466793"/>
    <row r="466794"/>
    <row r="466795"/>
    <row r="466796"/>
    <row r="466797"/>
    <row r="466798"/>
    <row r="466799"/>
    <row r="466800"/>
    <row r="466801"/>
    <row r="466802"/>
    <row r="466803"/>
    <row r="466804"/>
    <row r="466805"/>
    <row r="466806"/>
    <row r="466807"/>
    <row r="466808"/>
    <row r="466809"/>
    <row r="466810"/>
    <row r="466811"/>
    <row r="466812"/>
    <row r="466813"/>
    <row r="466814"/>
    <row r="466815"/>
    <row r="466816"/>
    <row r="466817"/>
    <row r="466818"/>
    <row r="466819"/>
    <row r="466820"/>
    <row r="466821"/>
    <row r="466822"/>
    <row r="466823"/>
    <row r="466824"/>
    <row r="466825"/>
    <row r="466826"/>
    <row r="466827"/>
    <row r="466828"/>
    <row r="466829"/>
    <row r="466830"/>
    <row r="466831"/>
    <row r="466832"/>
    <row r="466833"/>
    <row r="466834"/>
    <row r="466835"/>
    <row r="466836"/>
    <row r="466837"/>
    <row r="466838"/>
    <row r="466839"/>
    <row r="466840"/>
    <row r="466841"/>
    <row r="466842"/>
    <row r="466843"/>
    <row r="466844"/>
    <row r="466845"/>
    <row r="466846"/>
    <row r="466847"/>
    <row r="466848"/>
    <row r="466849"/>
    <row r="466850"/>
    <row r="466851"/>
    <row r="466852"/>
    <row r="466853"/>
    <row r="466854"/>
    <row r="466855"/>
    <row r="466856"/>
    <row r="466857"/>
    <row r="466858"/>
    <row r="466859"/>
    <row r="466860"/>
    <row r="466861"/>
    <row r="466862"/>
    <row r="466863"/>
    <row r="466864"/>
    <row r="466865"/>
    <row r="466866"/>
    <row r="466867"/>
    <row r="466868"/>
    <row r="466869"/>
    <row r="466870"/>
    <row r="466871"/>
    <row r="466872"/>
    <row r="466873"/>
    <row r="466874"/>
    <row r="466875"/>
    <row r="466876"/>
    <row r="466877"/>
    <row r="466878"/>
    <row r="466879"/>
    <row r="466880"/>
    <row r="466881"/>
    <row r="466882"/>
    <row r="466883"/>
    <row r="466884"/>
    <row r="466885"/>
    <row r="466886"/>
    <row r="466887"/>
    <row r="466888"/>
    <row r="466889"/>
    <row r="466890"/>
    <row r="466891"/>
    <row r="466892"/>
    <row r="466893"/>
    <row r="466894"/>
    <row r="466895"/>
    <row r="466896"/>
    <row r="466897"/>
    <row r="466898"/>
    <row r="466899"/>
    <row r="466900"/>
    <row r="466901"/>
    <row r="466902"/>
    <row r="466903"/>
    <row r="466904"/>
    <row r="466905"/>
    <row r="466906"/>
    <row r="466907"/>
    <row r="466908"/>
    <row r="466909"/>
    <row r="466910"/>
    <row r="466911"/>
    <row r="466912"/>
    <row r="466913"/>
    <row r="466914"/>
    <row r="466915"/>
    <row r="466916"/>
    <row r="466917"/>
    <row r="466918"/>
    <row r="466919"/>
    <row r="466920"/>
    <row r="466921"/>
    <row r="466922"/>
    <row r="466923"/>
    <row r="466924"/>
    <row r="466925"/>
    <row r="466926"/>
    <row r="466927"/>
    <row r="466928"/>
    <row r="466929"/>
    <row r="466930"/>
    <row r="466931"/>
    <row r="466932"/>
    <row r="466933"/>
    <row r="466934"/>
    <row r="466935"/>
    <row r="466936"/>
    <row r="466937"/>
    <row r="466938"/>
    <row r="466939"/>
    <row r="466940"/>
    <row r="466941"/>
    <row r="466942"/>
    <row r="466943"/>
    <row r="466944"/>
    <row r="466945"/>
    <row r="466946"/>
    <row r="466947"/>
    <row r="466948"/>
    <row r="466949"/>
    <row r="466950"/>
    <row r="466951"/>
    <row r="466952"/>
    <row r="466953"/>
    <row r="466954"/>
    <row r="466955"/>
    <row r="466956"/>
    <row r="466957"/>
    <row r="466958"/>
    <row r="466959"/>
    <row r="466960"/>
    <row r="466961"/>
    <row r="466962"/>
    <row r="466963"/>
    <row r="466964"/>
    <row r="466965"/>
    <row r="466966"/>
    <row r="466967"/>
    <row r="466968"/>
    <row r="466969"/>
    <row r="466970"/>
    <row r="466971"/>
    <row r="466972"/>
    <row r="466973"/>
    <row r="466974"/>
    <row r="466975"/>
    <row r="466976"/>
    <row r="466977"/>
    <row r="466978"/>
    <row r="466979"/>
    <row r="466980"/>
    <row r="466981"/>
    <row r="466982"/>
    <row r="466983"/>
    <row r="466984"/>
    <row r="466985"/>
    <row r="466986"/>
    <row r="466987"/>
    <row r="466988"/>
    <row r="466989"/>
    <row r="466990"/>
    <row r="466991"/>
    <row r="466992"/>
    <row r="466993"/>
    <row r="466994"/>
    <row r="466995"/>
    <row r="466996"/>
    <row r="466997"/>
    <row r="466998"/>
    <row r="466999"/>
    <row r="467000"/>
    <row r="467001"/>
    <row r="467002"/>
    <row r="467003"/>
    <row r="467004"/>
    <row r="467005"/>
    <row r="467006"/>
    <row r="467007"/>
    <row r="467008"/>
    <row r="467009"/>
    <row r="467010"/>
    <row r="467011"/>
    <row r="467012"/>
    <row r="467013"/>
    <row r="467014"/>
    <row r="467015"/>
    <row r="467016"/>
    <row r="467017"/>
    <row r="467018"/>
    <row r="467019"/>
    <row r="467020"/>
    <row r="467021"/>
    <row r="467022"/>
    <row r="467023"/>
    <row r="467024"/>
    <row r="467025"/>
    <row r="467026"/>
    <row r="467027"/>
    <row r="467028"/>
    <row r="467029"/>
    <row r="467030"/>
    <row r="467031"/>
    <row r="467032"/>
    <row r="467033"/>
    <row r="467034"/>
    <row r="467035"/>
    <row r="467036"/>
    <row r="467037"/>
    <row r="467038"/>
    <row r="467039"/>
    <row r="467040"/>
    <row r="467041"/>
    <row r="467042"/>
    <row r="467043"/>
    <row r="467044"/>
    <row r="467045"/>
    <row r="467046"/>
    <row r="467047"/>
    <row r="467048"/>
    <row r="467049"/>
    <row r="467050"/>
    <row r="467051"/>
    <row r="467052"/>
    <row r="467053"/>
    <row r="467054"/>
    <row r="467055"/>
    <row r="467056"/>
    <row r="467057"/>
    <row r="467058"/>
    <row r="467059"/>
    <row r="467060"/>
    <row r="467061"/>
    <row r="467062"/>
    <row r="467063"/>
    <row r="467064"/>
    <row r="467065"/>
    <row r="467066"/>
    <row r="467067"/>
    <row r="467068"/>
    <row r="467069"/>
    <row r="467070"/>
    <row r="467071"/>
    <row r="467072"/>
    <row r="467073"/>
    <row r="467074"/>
    <row r="467075"/>
    <row r="467076"/>
    <row r="467077"/>
    <row r="467078"/>
    <row r="467079"/>
    <row r="467080"/>
    <row r="467081"/>
    <row r="467082"/>
    <row r="467083"/>
    <row r="467084"/>
    <row r="467085"/>
    <row r="467086"/>
    <row r="467087"/>
    <row r="467088"/>
    <row r="467089"/>
    <row r="467090"/>
    <row r="467091"/>
    <row r="467092"/>
    <row r="467093"/>
    <row r="467094"/>
    <row r="467095"/>
    <row r="467096"/>
    <row r="467097"/>
    <row r="467098"/>
    <row r="467099"/>
    <row r="467100"/>
    <row r="467101"/>
    <row r="467102"/>
    <row r="467103"/>
    <row r="467104"/>
    <row r="467105"/>
    <row r="467106"/>
    <row r="467107"/>
    <row r="467108"/>
    <row r="467109"/>
    <row r="467110"/>
    <row r="467111"/>
    <row r="467112"/>
    <row r="467113"/>
    <row r="467114"/>
    <row r="467115"/>
    <row r="467116"/>
    <row r="467117"/>
    <row r="467118"/>
    <row r="467119"/>
    <row r="467120"/>
    <row r="467121"/>
    <row r="467122"/>
    <row r="467123"/>
    <row r="467124"/>
    <row r="467125"/>
    <row r="467126"/>
    <row r="467127"/>
    <row r="467128"/>
    <row r="467129"/>
    <row r="467130"/>
    <row r="467131"/>
    <row r="467132"/>
    <row r="467133"/>
    <row r="467134"/>
    <row r="467135"/>
    <row r="467136"/>
    <row r="467137"/>
    <row r="467138"/>
    <row r="467139"/>
    <row r="467140"/>
    <row r="467141"/>
    <row r="467142"/>
    <row r="467143"/>
    <row r="467144"/>
    <row r="467145"/>
    <row r="467146"/>
    <row r="467147"/>
    <row r="467148"/>
    <row r="467149"/>
    <row r="467150"/>
    <row r="467151"/>
    <row r="467152"/>
    <row r="467153"/>
    <row r="467154"/>
    <row r="467155"/>
    <row r="467156"/>
    <row r="467157"/>
    <row r="467158"/>
    <row r="467159"/>
    <row r="467160"/>
    <row r="467161"/>
    <row r="467162"/>
    <row r="467163"/>
    <row r="467164"/>
    <row r="467165"/>
    <row r="467166"/>
    <row r="467167"/>
    <row r="467168"/>
    <row r="467169"/>
    <row r="467170"/>
    <row r="467171"/>
    <row r="467172"/>
    <row r="467173"/>
    <row r="467174"/>
    <row r="467175"/>
    <row r="467176"/>
    <row r="467177"/>
    <row r="467178"/>
    <row r="467179"/>
    <row r="467180"/>
    <row r="467181"/>
    <row r="467182"/>
    <row r="467183"/>
    <row r="467184"/>
    <row r="467185"/>
    <row r="467186"/>
    <row r="467187"/>
    <row r="467188"/>
    <row r="467189"/>
    <row r="467190"/>
    <row r="467191"/>
    <row r="467192"/>
    <row r="467193"/>
    <row r="467194"/>
    <row r="467195"/>
    <row r="467196"/>
    <row r="467197"/>
    <row r="467198"/>
    <row r="467199"/>
    <row r="467200"/>
    <row r="467201"/>
    <row r="467202"/>
    <row r="467203"/>
    <row r="467204"/>
    <row r="467205"/>
    <row r="467206"/>
    <row r="467207"/>
    <row r="467208"/>
    <row r="467209"/>
    <row r="467210"/>
    <row r="467211"/>
    <row r="467212"/>
    <row r="467213"/>
    <row r="467214"/>
    <row r="467215"/>
    <row r="467216"/>
    <row r="467217"/>
    <row r="467218"/>
    <row r="467219"/>
    <row r="467220"/>
    <row r="467221"/>
    <row r="467222"/>
    <row r="467223"/>
    <row r="467224"/>
    <row r="467225"/>
    <row r="467226"/>
    <row r="467227"/>
    <row r="467228"/>
    <row r="467229"/>
    <row r="467230"/>
    <row r="467231"/>
    <row r="467232"/>
    <row r="467233"/>
    <row r="467234"/>
    <row r="467235"/>
    <row r="467236"/>
    <row r="467237"/>
    <row r="467238"/>
    <row r="467239"/>
    <row r="467240"/>
    <row r="467241"/>
    <row r="467242"/>
    <row r="467243"/>
    <row r="467244"/>
    <row r="467245"/>
    <row r="467246"/>
    <row r="467247"/>
    <row r="467248"/>
    <row r="467249"/>
    <row r="467250"/>
    <row r="467251"/>
    <row r="467252"/>
    <row r="467253"/>
    <row r="467254"/>
    <row r="467255"/>
    <row r="467256"/>
    <row r="467257"/>
    <row r="467258"/>
    <row r="467259"/>
    <row r="467260"/>
    <row r="467261"/>
    <row r="467262"/>
    <row r="467263"/>
    <row r="467264"/>
    <row r="467265"/>
    <row r="467266"/>
    <row r="467267"/>
    <row r="467268"/>
    <row r="467269"/>
    <row r="467270"/>
    <row r="467271"/>
    <row r="467272"/>
    <row r="467273"/>
    <row r="467274"/>
    <row r="467275"/>
    <row r="467276"/>
    <row r="467277"/>
    <row r="467278"/>
    <row r="467279"/>
    <row r="467280"/>
    <row r="467281"/>
    <row r="467282"/>
    <row r="467283"/>
    <row r="467284"/>
    <row r="467285"/>
    <row r="467286"/>
    <row r="467287"/>
    <row r="467288"/>
    <row r="467289"/>
    <row r="467290"/>
    <row r="467291"/>
    <row r="467292"/>
    <row r="467293"/>
    <row r="467294"/>
    <row r="467295"/>
    <row r="467296"/>
    <row r="467297"/>
    <row r="467298"/>
    <row r="467299"/>
    <row r="467300"/>
    <row r="467301"/>
    <row r="467302"/>
    <row r="467303"/>
    <row r="467304"/>
    <row r="467305"/>
    <row r="467306"/>
    <row r="467307"/>
    <row r="467308"/>
    <row r="467309"/>
    <row r="467310"/>
    <row r="467311"/>
    <row r="467312"/>
    <row r="467313"/>
    <row r="467314"/>
    <row r="467315"/>
    <row r="467316"/>
    <row r="467317"/>
    <row r="467318"/>
    <row r="467319"/>
    <row r="467320"/>
    <row r="467321"/>
    <row r="467322"/>
    <row r="467323"/>
    <row r="467324"/>
    <row r="467325"/>
    <row r="467326"/>
    <row r="467327"/>
    <row r="467328"/>
    <row r="467329"/>
    <row r="467330"/>
    <row r="467331"/>
    <row r="467332"/>
    <row r="467333"/>
    <row r="467334"/>
    <row r="467335"/>
    <row r="467336"/>
    <row r="467337"/>
    <row r="467338"/>
    <row r="467339"/>
    <row r="467340"/>
    <row r="467341"/>
    <row r="467342"/>
    <row r="467343"/>
    <row r="467344"/>
    <row r="467345"/>
    <row r="467346"/>
    <row r="467347"/>
    <row r="467348"/>
    <row r="467349"/>
    <row r="467350"/>
    <row r="467351"/>
    <row r="467352"/>
    <row r="467353"/>
    <row r="467354"/>
    <row r="467355"/>
    <row r="467356"/>
    <row r="467357"/>
    <row r="467358"/>
    <row r="467359"/>
    <row r="467360"/>
    <row r="467361"/>
    <row r="467362"/>
    <row r="467363"/>
    <row r="467364"/>
    <row r="467365"/>
    <row r="467366"/>
    <row r="467367"/>
    <row r="467368"/>
    <row r="467369"/>
    <row r="467370"/>
    <row r="467371"/>
    <row r="467372"/>
    <row r="467373"/>
    <row r="467374"/>
    <row r="467375"/>
    <row r="467376"/>
    <row r="467377"/>
    <row r="467378"/>
    <row r="467379"/>
    <row r="467380"/>
    <row r="467381"/>
    <row r="467382"/>
    <row r="467383"/>
    <row r="467384"/>
    <row r="467385"/>
    <row r="467386"/>
    <row r="467387"/>
    <row r="467388"/>
    <row r="467389"/>
    <row r="467390"/>
    <row r="467391"/>
    <row r="467392"/>
    <row r="467393"/>
    <row r="467394"/>
    <row r="467395"/>
    <row r="467396"/>
    <row r="467397"/>
    <row r="467398"/>
    <row r="467399"/>
    <row r="467400"/>
    <row r="467401"/>
    <row r="467402"/>
    <row r="467403"/>
    <row r="467404"/>
    <row r="467405"/>
    <row r="467406"/>
    <row r="467407"/>
    <row r="467408"/>
    <row r="467409"/>
    <row r="467410"/>
    <row r="467411"/>
    <row r="467412"/>
    <row r="467413"/>
    <row r="467414"/>
    <row r="467415"/>
    <row r="467416"/>
    <row r="467417"/>
    <row r="467418"/>
    <row r="467419"/>
    <row r="467420"/>
    <row r="467421"/>
    <row r="467422"/>
    <row r="467423"/>
    <row r="467424"/>
    <row r="467425"/>
    <row r="467426"/>
    <row r="467427"/>
    <row r="467428"/>
    <row r="467429"/>
    <row r="467430"/>
    <row r="467431"/>
    <row r="467432"/>
    <row r="467433"/>
    <row r="467434"/>
    <row r="467435"/>
    <row r="467436"/>
    <row r="467437"/>
    <row r="467438"/>
    <row r="467439"/>
    <row r="467440"/>
    <row r="467441"/>
    <row r="467442"/>
    <row r="467443"/>
    <row r="467444"/>
    <row r="467445"/>
    <row r="467446"/>
    <row r="467447"/>
    <row r="467448"/>
    <row r="467449"/>
    <row r="467450"/>
    <row r="467451"/>
    <row r="467452"/>
    <row r="467453"/>
    <row r="467454"/>
    <row r="467455"/>
    <row r="467456"/>
    <row r="467457"/>
    <row r="467458"/>
    <row r="467459"/>
    <row r="467460"/>
    <row r="467461"/>
    <row r="467462"/>
    <row r="467463"/>
    <row r="467464"/>
    <row r="467465"/>
    <row r="467466"/>
    <row r="467467"/>
    <row r="467468"/>
    <row r="467469"/>
    <row r="467470"/>
    <row r="467471"/>
    <row r="467472"/>
    <row r="467473"/>
    <row r="467474"/>
    <row r="467475"/>
    <row r="467476"/>
    <row r="467477"/>
    <row r="467478"/>
    <row r="467479"/>
    <row r="467480"/>
    <row r="467481"/>
    <row r="467482"/>
    <row r="467483"/>
    <row r="467484"/>
    <row r="467485"/>
    <row r="467486"/>
    <row r="467487"/>
    <row r="467488"/>
    <row r="467489"/>
    <row r="467490"/>
    <row r="467491"/>
    <row r="467492"/>
    <row r="467493"/>
    <row r="467494"/>
    <row r="467495"/>
    <row r="467496"/>
    <row r="467497"/>
    <row r="467498"/>
    <row r="467499"/>
    <row r="467500"/>
    <row r="467501"/>
    <row r="467502"/>
    <row r="467503"/>
    <row r="467504"/>
    <row r="467505"/>
    <row r="467506"/>
    <row r="467507"/>
    <row r="467508"/>
    <row r="467509"/>
    <row r="467510"/>
    <row r="467511"/>
    <row r="467512"/>
    <row r="467513"/>
    <row r="467514"/>
    <row r="467515"/>
    <row r="467516"/>
    <row r="467517"/>
    <row r="467518"/>
    <row r="467519"/>
    <row r="467520"/>
    <row r="467521"/>
    <row r="467522"/>
    <row r="467523"/>
    <row r="467524"/>
    <row r="467525"/>
    <row r="467526"/>
    <row r="467527"/>
    <row r="467528"/>
    <row r="467529"/>
    <row r="467530"/>
    <row r="467531"/>
    <row r="467532"/>
    <row r="467533"/>
    <row r="467534"/>
    <row r="467535"/>
    <row r="467536"/>
    <row r="467537"/>
    <row r="467538"/>
    <row r="467539"/>
    <row r="467540"/>
    <row r="467541"/>
    <row r="467542"/>
    <row r="467543"/>
    <row r="467544"/>
    <row r="467545"/>
    <row r="467546"/>
    <row r="467547"/>
    <row r="467548"/>
    <row r="467549"/>
    <row r="467550"/>
    <row r="467551"/>
    <row r="467552"/>
    <row r="467553"/>
    <row r="467554"/>
    <row r="467555"/>
    <row r="467556"/>
    <row r="467557"/>
    <row r="467558"/>
    <row r="467559"/>
    <row r="467560"/>
    <row r="467561"/>
    <row r="467562"/>
    <row r="467563"/>
    <row r="467564"/>
    <row r="467565"/>
    <row r="467566"/>
    <row r="467567"/>
    <row r="467568"/>
    <row r="467569"/>
    <row r="467570"/>
    <row r="467571"/>
    <row r="467572"/>
    <row r="467573"/>
    <row r="467574"/>
    <row r="467575"/>
    <row r="467576"/>
    <row r="467577"/>
    <row r="467578"/>
    <row r="467579"/>
    <row r="467580"/>
    <row r="467581"/>
    <row r="467582"/>
    <row r="467583"/>
    <row r="467584"/>
    <row r="467585"/>
    <row r="467586"/>
    <row r="467587"/>
    <row r="467588"/>
    <row r="467589"/>
    <row r="467590"/>
    <row r="467591"/>
    <row r="467592"/>
    <row r="467593"/>
    <row r="467594"/>
    <row r="467595"/>
    <row r="467596"/>
    <row r="467597"/>
    <row r="467598"/>
    <row r="467599"/>
    <row r="467600"/>
    <row r="467601"/>
    <row r="467602"/>
    <row r="467603"/>
    <row r="467604"/>
    <row r="467605"/>
    <row r="467606"/>
    <row r="467607"/>
    <row r="467608"/>
    <row r="467609"/>
    <row r="467610"/>
    <row r="467611"/>
    <row r="467612"/>
    <row r="467613"/>
    <row r="467614"/>
    <row r="467615"/>
    <row r="467616"/>
    <row r="467617"/>
    <row r="467618"/>
    <row r="467619"/>
    <row r="467620"/>
    <row r="467621"/>
    <row r="467622"/>
    <row r="467623"/>
    <row r="467624"/>
    <row r="467625"/>
    <row r="467626"/>
    <row r="467627"/>
    <row r="467628"/>
    <row r="467629"/>
    <row r="467630"/>
    <row r="467631"/>
    <row r="467632"/>
    <row r="467633"/>
    <row r="467634"/>
    <row r="467635"/>
    <row r="467636"/>
    <row r="467637"/>
    <row r="467638"/>
    <row r="467639"/>
    <row r="467640"/>
    <row r="467641"/>
    <row r="467642"/>
    <row r="467643"/>
    <row r="467644"/>
    <row r="467645"/>
    <row r="467646"/>
    <row r="467647"/>
    <row r="467648"/>
    <row r="467649"/>
    <row r="467650"/>
    <row r="467651"/>
    <row r="467652"/>
    <row r="467653"/>
    <row r="467654"/>
    <row r="467655"/>
    <row r="467656"/>
    <row r="467657"/>
    <row r="467658"/>
    <row r="467659"/>
    <row r="467660"/>
    <row r="467661"/>
    <row r="467662"/>
    <row r="467663"/>
    <row r="467664"/>
    <row r="467665"/>
    <row r="467666"/>
    <row r="467667"/>
    <row r="467668"/>
    <row r="467669"/>
    <row r="467670"/>
    <row r="467671"/>
    <row r="467672"/>
    <row r="467673"/>
    <row r="467674"/>
    <row r="467675"/>
    <row r="467676"/>
    <row r="467677"/>
    <row r="467678"/>
    <row r="467679"/>
    <row r="467680"/>
    <row r="467681"/>
    <row r="467682"/>
    <row r="467683"/>
    <row r="467684"/>
    <row r="467685"/>
    <row r="467686"/>
    <row r="467687"/>
    <row r="467688"/>
    <row r="467689"/>
    <row r="467690"/>
    <row r="467691"/>
    <row r="467692"/>
    <row r="467693"/>
    <row r="467694"/>
    <row r="467695"/>
    <row r="467696"/>
    <row r="467697"/>
    <row r="467698"/>
    <row r="467699"/>
    <row r="467700"/>
    <row r="467701"/>
    <row r="467702"/>
    <row r="467703"/>
    <row r="467704"/>
    <row r="467705"/>
    <row r="467706"/>
    <row r="467707"/>
    <row r="467708"/>
    <row r="467709"/>
    <row r="467710"/>
    <row r="467711"/>
    <row r="467712"/>
    <row r="467713"/>
    <row r="467714"/>
    <row r="467715"/>
    <row r="467716"/>
    <row r="467717"/>
    <row r="467718"/>
    <row r="467719"/>
    <row r="467720"/>
    <row r="467721"/>
    <row r="467722"/>
    <row r="467723"/>
    <row r="467724"/>
    <row r="467725"/>
    <row r="467726"/>
    <row r="467727"/>
    <row r="467728"/>
    <row r="467729"/>
    <row r="467730"/>
    <row r="467731"/>
    <row r="467732"/>
    <row r="467733"/>
    <row r="467734"/>
    <row r="467735"/>
    <row r="467736"/>
    <row r="467737"/>
    <row r="467738"/>
    <row r="467739"/>
    <row r="467740"/>
    <row r="467741"/>
    <row r="467742"/>
    <row r="467743"/>
    <row r="467744"/>
    <row r="467745"/>
    <row r="467746"/>
    <row r="467747"/>
    <row r="467748"/>
    <row r="467749"/>
    <row r="467750"/>
    <row r="467751"/>
    <row r="467752"/>
    <row r="467753"/>
    <row r="467754"/>
    <row r="467755"/>
    <row r="467756"/>
    <row r="467757"/>
    <row r="467758"/>
    <row r="467759"/>
    <row r="467760"/>
    <row r="467761"/>
    <row r="467762"/>
    <row r="467763"/>
    <row r="467764"/>
    <row r="467765"/>
    <row r="467766"/>
    <row r="467767"/>
    <row r="467768"/>
    <row r="467769"/>
    <row r="467770"/>
    <row r="467771"/>
    <row r="467772"/>
    <row r="467773"/>
    <row r="467774"/>
    <row r="467775"/>
    <row r="467776"/>
    <row r="467777"/>
    <row r="467778"/>
    <row r="467779"/>
    <row r="467780"/>
    <row r="467781"/>
    <row r="467782"/>
    <row r="467783"/>
    <row r="467784"/>
    <row r="467785"/>
    <row r="467786"/>
    <row r="467787"/>
    <row r="467788"/>
    <row r="467789"/>
    <row r="467790"/>
    <row r="467791"/>
    <row r="467792"/>
    <row r="467793"/>
    <row r="467794"/>
    <row r="467795"/>
    <row r="467796"/>
    <row r="467797"/>
    <row r="467798"/>
    <row r="467799"/>
    <row r="467800"/>
    <row r="467801"/>
    <row r="467802"/>
    <row r="467803"/>
    <row r="467804"/>
    <row r="467805"/>
    <row r="467806"/>
    <row r="467807"/>
    <row r="467808"/>
    <row r="467809"/>
    <row r="467810"/>
    <row r="467811"/>
    <row r="467812"/>
    <row r="467813"/>
    <row r="467814"/>
    <row r="467815"/>
    <row r="467816"/>
    <row r="467817"/>
    <row r="467818"/>
    <row r="467819"/>
    <row r="467820"/>
    <row r="467821"/>
    <row r="467822"/>
    <row r="467823"/>
    <row r="467824"/>
    <row r="467825"/>
    <row r="467826"/>
    <row r="467827"/>
    <row r="467828"/>
    <row r="467829"/>
    <row r="467830"/>
    <row r="467831"/>
    <row r="467832"/>
    <row r="467833"/>
    <row r="467834"/>
    <row r="467835"/>
    <row r="467836"/>
    <row r="467837"/>
    <row r="467838"/>
    <row r="467839"/>
    <row r="467840"/>
    <row r="467841"/>
    <row r="467842"/>
    <row r="467843"/>
    <row r="467844"/>
    <row r="467845"/>
    <row r="467846"/>
    <row r="467847"/>
    <row r="467848"/>
    <row r="467849"/>
    <row r="467850"/>
    <row r="467851"/>
    <row r="467852"/>
    <row r="467853"/>
    <row r="467854"/>
    <row r="467855"/>
    <row r="467856"/>
    <row r="467857"/>
    <row r="467858"/>
    <row r="467859"/>
    <row r="467860"/>
    <row r="467861"/>
    <row r="467862"/>
    <row r="467863"/>
    <row r="467864"/>
    <row r="467865"/>
    <row r="467866"/>
    <row r="467867"/>
    <row r="467868"/>
    <row r="467869"/>
    <row r="467870"/>
    <row r="467871"/>
    <row r="467872"/>
    <row r="467873"/>
    <row r="467874"/>
    <row r="467875"/>
    <row r="467876"/>
    <row r="467877"/>
    <row r="467878"/>
    <row r="467879"/>
    <row r="467880"/>
    <row r="467881"/>
    <row r="467882"/>
    <row r="467883"/>
    <row r="467884"/>
    <row r="467885"/>
    <row r="467886"/>
    <row r="467887"/>
    <row r="467888"/>
    <row r="467889"/>
    <row r="467890"/>
    <row r="467891"/>
    <row r="467892"/>
    <row r="467893"/>
    <row r="467894"/>
    <row r="467895"/>
    <row r="467896"/>
    <row r="467897"/>
    <row r="467898"/>
    <row r="467899"/>
    <row r="467900"/>
    <row r="467901"/>
    <row r="467902"/>
    <row r="467903"/>
    <row r="467904"/>
    <row r="467905"/>
    <row r="467906"/>
    <row r="467907"/>
    <row r="467908"/>
    <row r="467909"/>
    <row r="467910"/>
    <row r="467911"/>
    <row r="467912"/>
    <row r="467913"/>
    <row r="467914"/>
    <row r="467915"/>
    <row r="467916"/>
    <row r="467917"/>
    <row r="467918"/>
    <row r="467919"/>
    <row r="467920"/>
    <row r="467921"/>
    <row r="467922"/>
    <row r="467923"/>
    <row r="467924"/>
    <row r="467925"/>
    <row r="467926"/>
    <row r="467927"/>
    <row r="467928"/>
    <row r="467929"/>
    <row r="467930"/>
    <row r="467931"/>
    <row r="467932"/>
    <row r="467933"/>
    <row r="467934"/>
    <row r="467935"/>
    <row r="467936"/>
    <row r="467937"/>
    <row r="467938"/>
    <row r="467939"/>
    <row r="467940"/>
    <row r="467941"/>
    <row r="467942"/>
    <row r="467943"/>
    <row r="467944"/>
    <row r="467945"/>
    <row r="467946"/>
    <row r="467947"/>
    <row r="467948"/>
    <row r="467949"/>
    <row r="467950"/>
    <row r="467951"/>
    <row r="467952"/>
    <row r="467953"/>
    <row r="467954"/>
    <row r="467955"/>
    <row r="467956"/>
    <row r="467957"/>
    <row r="467958"/>
    <row r="467959"/>
    <row r="467960"/>
    <row r="467961"/>
    <row r="467962"/>
    <row r="467963"/>
    <row r="467964"/>
    <row r="467965"/>
    <row r="467966"/>
    <row r="467967"/>
    <row r="467968"/>
    <row r="467969"/>
    <row r="467970"/>
    <row r="467971"/>
    <row r="467972"/>
    <row r="467973"/>
    <row r="467974"/>
    <row r="467975"/>
    <row r="467976"/>
    <row r="467977"/>
    <row r="467978"/>
    <row r="467979"/>
    <row r="467980"/>
    <row r="467981"/>
    <row r="467982"/>
    <row r="467983"/>
    <row r="467984"/>
    <row r="467985"/>
    <row r="467986"/>
    <row r="467987"/>
    <row r="467988"/>
    <row r="467989"/>
    <row r="467990"/>
    <row r="467991"/>
    <row r="467992"/>
    <row r="467993"/>
    <row r="467994"/>
    <row r="467995"/>
    <row r="467996"/>
    <row r="467997"/>
    <row r="467998"/>
    <row r="467999"/>
    <row r="468000"/>
    <row r="468001"/>
    <row r="468002"/>
    <row r="468003"/>
    <row r="468004"/>
    <row r="468005"/>
    <row r="468006"/>
    <row r="468007"/>
    <row r="468008"/>
    <row r="468009"/>
    <row r="468010"/>
    <row r="468011"/>
    <row r="468012"/>
    <row r="468013"/>
    <row r="468014"/>
    <row r="468015"/>
    <row r="468016"/>
    <row r="468017"/>
    <row r="468018"/>
    <row r="468019"/>
    <row r="468020"/>
    <row r="468021"/>
    <row r="468022"/>
    <row r="468023"/>
    <row r="468024"/>
    <row r="468025"/>
    <row r="468026"/>
    <row r="468027"/>
    <row r="468028"/>
    <row r="468029"/>
    <row r="468030"/>
    <row r="468031"/>
    <row r="468032"/>
    <row r="468033"/>
    <row r="468034"/>
    <row r="468035"/>
    <row r="468036"/>
    <row r="468037"/>
    <row r="468038"/>
    <row r="468039"/>
    <row r="468040"/>
    <row r="468041"/>
    <row r="468042"/>
    <row r="468043"/>
    <row r="468044"/>
    <row r="468045"/>
    <row r="468046"/>
    <row r="468047"/>
    <row r="468048"/>
    <row r="468049"/>
    <row r="468050"/>
    <row r="468051"/>
    <row r="468052"/>
    <row r="468053"/>
    <row r="468054"/>
    <row r="468055"/>
    <row r="468056"/>
    <row r="468057"/>
    <row r="468058"/>
    <row r="468059"/>
    <row r="468060"/>
    <row r="468061"/>
    <row r="468062"/>
    <row r="468063"/>
    <row r="468064"/>
    <row r="468065"/>
    <row r="468066"/>
    <row r="468067"/>
    <row r="468068"/>
    <row r="468069"/>
    <row r="468070"/>
    <row r="468071"/>
    <row r="468072"/>
    <row r="468073"/>
    <row r="468074"/>
    <row r="468075"/>
    <row r="468076"/>
    <row r="468077"/>
    <row r="468078"/>
    <row r="468079"/>
    <row r="468080"/>
    <row r="468081"/>
    <row r="468082"/>
    <row r="468083"/>
    <row r="468084"/>
    <row r="468085"/>
    <row r="468086"/>
    <row r="468087"/>
    <row r="468088"/>
    <row r="468089"/>
    <row r="468090"/>
    <row r="468091"/>
    <row r="468092"/>
    <row r="468093"/>
    <row r="468094"/>
    <row r="468095"/>
    <row r="468096"/>
    <row r="468097"/>
    <row r="468098"/>
    <row r="468099"/>
    <row r="468100"/>
    <row r="468101"/>
    <row r="468102"/>
    <row r="468103"/>
    <row r="468104"/>
    <row r="468105"/>
    <row r="468106"/>
    <row r="468107"/>
    <row r="468108"/>
    <row r="468109"/>
    <row r="468110"/>
    <row r="468111"/>
    <row r="468112"/>
    <row r="468113"/>
    <row r="468114"/>
    <row r="468115"/>
    <row r="468116"/>
    <row r="468117"/>
    <row r="468118"/>
    <row r="468119"/>
    <row r="468120"/>
    <row r="468121"/>
    <row r="468122"/>
    <row r="468123"/>
    <row r="468124"/>
    <row r="468125"/>
    <row r="468126"/>
    <row r="468127"/>
    <row r="468128"/>
    <row r="468129"/>
    <row r="468130"/>
    <row r="468131"/>
    <row r="468132"/>
    <row r="468133"/>
    <row r="468134"/>
    <row r="468135"/>
    <row r="468136"/>
    <row r="468137"/>
    <row r="468138"/>
    <row r="468139"/>
    <row r="468140"/>
    <row r="468141"/>
    <row r="468142"/>
    <row r="468143"/>
    <row r="468144"/>
    <row r="468145"/>
    <row r="468146"/>
    <row r="468147"/>
    <row r="468148"/>
    <row r="468149"/>
    <row r="468150"/>
    <row r="468151"/>
    <row r="468152"/>
    <row r="468153"/>
    <row r="468154"/>
    <row r="468155"/>
    <row r="468156"/>
    <row r="468157"/>
    <row r="468158"/>
    <row r="468159"/>
    <row r="468160"/>
    <row r="468161"/>
    <row r="468162"/>
    <row r="468163"/>
    <row r="468164"/>
    <row r="468165"/>
    <row r="468166"/>
    <row r="468167"/>
    <row r="468168"/>
    <row r="468169"/>
    <row r="468170"/>
    <row r="468171"/>
    <row r="468172"/>
    <row r="468173"/>
    <row r="468174"/>
    <row r="468175"/>
    <row r="468176"/>
    <row r="468177"/>
    <row r="468178"/>
    <row r="468179"/>
    <row r="468180"/>
    <row r="468181"/>
    <row r="468182"/>
    <row r="468183"/>
    <row r="468184"/>
    <row r="468185"/>
    <row r="468186"/>
    <row r="468187"/>
    <row r="468188"/>
    <row r="468189"/>
    <row r="468190"/>
    <row r="468191"/>
    <row r="468192"/>
    <row r="468193"/>
    <row r="468194"/>
    <row r="468195"/>
    <row r="468196"/>
    <row r="468197"/>
    <row r="468198"/>
    <row r="468199"/>
    <row r="468200"/>
    <row r="468201"/>
    <row r="468202"/>
    <row r="468203"/>
    <row r="468204"/>
    <row r="468205"/>
    <row r="468206"/>
    <row r="468207"/>
    <row r="468208"/>
    <row r="468209"/>
    <row r="468210"/>
    <row r="468211"/>
    <row r="468212"/>
    <row r="468213"/>
    <row r="468214"/>
    <row r="468215"/>
    <row r="468216"/>
    <row r="468217"/>
    <row r="468218"/>
    <row r="468219"/>
    <row r="468220"/>
    <row r="468221"/>
    <row r="468222"/>
    <row r="468223"/>
    <row r="468224"/>
    <row r="468225"/>
    <row r="468226"/>
    <row r="468227"/>
    <row r="468228"/>
    <row r="468229"/>
    <row r="468230"/>
    <row r="468231"/>
    <row r="468232"/>
    <row r="468233"/>
    <row r="468234"/>
    <row r="468235"/>
    <row r="468236"/>
    <row r="468237"/>
    <row r="468238"/>
    <row r="468239"/>
    <row r="468240"/>
    <row r="468241"/>
    <row r="468242"/>
    <row r="468243"/>
    <row r="468244"/>
    <row r="468245"/>
    <row r="468246"/>
    <row r="468247"/>
    <row r="468248"/>
    <row r="468249"/>
    <row r="468250"/>
    <row r="468251"/>
    <row r="468252"/>
    <row r="468253"/>
    <row r="468254"/>
    <row r="468255"/>
    <row r="468256"/>
    <row r="468257"/>
    <row r="468258"/>
    <row r="468259"/>
    <row r="468260"/>
    <row r="468261"/>
    <row r="468262"/>
    <row r="468263"/>
    <row r="468264"/>
    <row r="468265"/>
    <row r="468266"/>
    <row r="468267"/>
    <row r="468268"/>
    <row r="468269"/>
    <row r="468270"/>
    <row r="468271"/>
    <row r="468272"/>
    <row r="468273"/>
    <row r="468274"/>
    <row r="468275"/>
    <row r="468276"/>
    <row r="468277"/>
    <row r="468278"/>
    <row r="468279"/>
    <row r="468280"/>
    <row r="468281"/>
    <row r="468282"/>
    <row r="468283"/>
    <row r="468284"/>
    <row r="468285"/>
    <row r="468286"/>
    <row r="468287"/>
    <row r="468288"/>
    <row r="468289"/>
    <row r="468290"/>
    <row r="468291"/>
    <row r="468292"/>
    <row r="468293"/>
    <row r="468294"/>
    <row r="468295"/>
    <row r="468296"/>
    <row r="468297"/>
    <row r="468298"/>
    <row r="468299"/>
    <row r="468300"/>
    <row r="468301"/>
    <row r="468302"/>
    <row r="468303"/>
    <row r="468304"/>
    <row r="468305"/>
    <row r="468306"/>
    <row r="468307"/>
    <row r="468308"/>
    <row r="468309"/>
    <row r="468310"/>
    <row r="468311"/>
    <row r="468312"/>
    <row r="468313"/>
    <row r="468314"/>
    <row r="468315"/>
    <row r="468316"/>
    <row r="468317"/>
    <row r="468318"/>
    <row r="468319"/>
    <row r="468320"/>
    <row r="468321"/>
    <row r="468322"/>
    <row r="468323"/>
    <row r="468324"/>
    <row r="468325"/>
    <row r="468326"/>
    <row r="468327"/>
    <row r="468328"/>
    <row r="468329"/>
    <row r="468330"/>
    <row r="468331"/>
    <row r="468332"/>
    <row r="468333"/>
    <row r="468334"/>
    <row r="468335"/>
    <row r="468336"/>
    <row r="468337"/>
    <row r="468338"/>
    <row r="468339"/>
    <row r="468340"/>
    <row r="468341"/>
    <row r="468342"/>
    <row r="468343"/>
    <row r="468344"/>
    <row r="468345"/>
    <row r="468346"/>
    <row r="468347"/>
    <row r="468348"/>
    <row r="468349"/>
    <row r="468350"/>
    <row r="468351"/>
    <row r="468352"/>
    <row r="468353"/>
    <row r="468354"/>
    <row r="468355"/>
    <row r="468356"/>
    <row r="468357"/>
    <row r="468358"/>
    <row r="468359"/>
    <row r="468360"/>
    <row r="468361"/>
    <row r="468362"/>
    <row r="468363"/>
    <row r="468364"/>
    <row r="468365"/>
    <row r="468366"/>
    <row r="468367"/>
    <row r="468368"/>
    <row r="468369"/>
    <row r="468370"/>
    <row r="468371"/>
    <row r="468372"/>
    <row r="468373"/>
    <row r="468374"/>
    <row r="468375"/>
    <row r="468376"/>
    <row r="468377"/>
    <row r="468378"/>
    <row r="468379"/>
    <row r="468380"/>
    <row r="468381"/>
    <row r="468382"/>
    <row r="468383"/>
    <row r="468384"/>
    <row r="468385"/>
    <row r="468386"/>
    <row r="468387"/>
    <row r="468388"/>
    <row r="468389"/>
    <row r="468390"/>
    <row r="468391"/>
    <row r="468392"/>
    <row r="468393"/>
    <row r="468394"/>
    <row r="468395"/>
    <row r="468396"/>
    <row r="468397"/>
    <row r="468398"/>
    <row r="468399"/>
    <row r="468400"/>
    <row r="468401"/>
    <row r="468402"/>
    <row r="468403"/>
    <row r="468404"/>
    <row r="468405"/>
    <row r="468406"/>
    <row r="468407"/>
    <row r="468408"/>
    <row r="468409"/>
    <row r="468410"/>
    <row r="468411"/>
    <row r="468412"/>
    <row r="468413"/>
    <row r="468414"/>
    <row r="468415"/>
    <row r="468416"/>
    <row r="468417"/>
    <row r="468418"/>
    <row r="468419"/>
    <row r="468420"/>
    <row r="468421"/>
    <row r="468422"/>
    <row r="468423"/>
    <row r="468424"/>
    <row r="468425"/>
    <row r="468426"/>
    <row r="468427"/>
    <row r="468428"/>
    <row r="468429"/>
    <row r="468430"/>
    <row r="468431"/>
    <row r="468432"/>
    <row r="468433"/>
    <row r="468434"/>
    <row r="468435"/>
    <row r="468436"/>
    <row r="468437"/>
    <row r="468438"/>
    <row r="468439"/>
    <row r="468440"/>
    <row r="468441"/>
    <row r="468442"/>
    <row r="468443"/>
    <row r="468444"/>
    <row r="468445"/>
    <row r="468446"/>
    <row r="468447"/>
    <row r="468448"/>
    <row r="468449"/>
    <row r="468450"/>
    <row r="468451"/>
    <row r="468452"/>
    <row r="468453"/>
    <row r="468454"/>
    <row r="468455"/>
    <row r="468456"/>
    <row r="468457"/>
    <row r="468458"/>
    <row r="468459"/>
    <row r="468460"/>
    <row r="468461"/>
    <row r="468462"/>
    <row r="468463"/>
    <row r="468464"/>
    <row r="468465"/>
    <row r="468466"/>
    <row r="468467"/>
    <row r="468468"/>
    <row r="468469"/>
    <row r="468470"/>
    <row r="468471"/>
    <row r="468472"/>
    <row r="468473"/>
    <row r="468474"/>
    <row r="468475"/>
    <row r="468476"/>
    <row r="468477"/>
    <row r="468478"/>
    <row r="468479"/>
    <row r="468480"/>
    <row r="468481"/>
    <row r="468482"/>
    <row r="468483"/>
    <row r="468484"/>
    <row r="468485"/>
    <row r="468486"/>
    <row r="468487"/>
    <row r="468488"/>
    <row r="468489"/>
    <row r="468490"/>
    <row r="468491"/>
    <row r="468492"/>
    <row r="468493"/>
    <row r="468494"/>
    <row r="468495"/>
    <row r="468496"/>
    <row r="468497"/>
    <row r="468498"/>
    <row r="468499"/>
    <row r="468500"/>
    <row r="468501"/>
    <row r="468502"/>
    <row r="468503"/>
    <row r="468504"/>
    <row r="468505"/>
    <row r="468506"/>
    <row r="468507"/>
    <row r="468508"/>
    <row r="468509"/>
    <row r="468510"/>
    <row r="468511"/>
    <row r="468512"/>
    <row r="468513"/>
    <row r="468514"/>
    <row r="468515"/>
    <row r="468516"/>
    <row r="468517"/>
    <row r="468518"/>
    <row r="468519"/>
    <row r="468520"/>
    <row r="468521"/>
    <row r="468522"/>
    <row r="468523"/>
    <row r="468524"/>
    <row r="468525"/>
    <row r="468526"/>
    <row r="468527"/>
    <row r="468528"/>
    <row r="468529"/>
    <row r="468530"/>
    <row r="468531"/>
    <row r="468532"/>
    <row r="468533"/>
    <row r="468534"/>
    <row r="468535"/>
    <row r="468536"/>
    <row r="468537"/>
    <row r="468538"/>
    <row r="468539"/>
    <row r="468540"/>
    <row r="468541"/>
    <row r="468542"/>
    <row r="468543"/>
    <row r="468544"/>
    <row r="468545"/>
    <row r="468546"/>
    <row r="468547"/>
    <row r="468548"/>
    <row r="468549"/>
    <row r="468550"/>
    <row r="468551"/>
    <row r="468552"/>
    <row r="468553"/>
    <row r="468554"/>
    <row r="468555"/>
    <row r="468556"/>
    <row r="468557"/>
    <row r="468558"/>
    <row r="468559"/>
    <row r="468560"/>
    <row r="468561"/>
    <row r="468562"/>
    <row r="468563"/>
    <row r="468564"/>
    <row r="468565"/>
    <row r="468566"/>
    <row r="468567"/>
    <row r="468568"/>
    <row r="468569"/>
    <row r="468570"/>
    <row r="468571"/>
    <row r="468572"/>
    <row r="468573"/>
    <row r="468574"/>
    <row r="468575"/>
    <row r="468576"/>
    <row r="468577"/>
    <row r="468578"/>
    <row r="468579"/>
    <row r="468580"/>
    <row r="468581"/>
    <row r="468582"/>
    <row r="468583"/>
    <row r="468584"/>
    <row r="468585"/>
    <row r="468586"/>
    <row r="468587"/>
    <row r="468588"/>
    <row r="468589"/>
    <row r="468590"/>
    <row r="468591"/>
    <row r="468592"/>
    <row r="468593"/>
    <row r="468594"/>
    <row r="468595"/>
    <row r="468596"/>
    <row r="468597"/>
    <row r="468598"/>
    <row r="468599"/>
    <row r="468600"/>
    <row r="468601"/>
    <row r="468602"/>
    <row r="468603"/>
    <row r="468604"/>
    <row r="468605"/>
    <row r="468606"/>
    <row r="468607"/>
    <row r="468608"/>
    <row r="468609"/>
    <row r="468610"/>
    <row r="468611"/>
    <row r="468612"/>
    <row r="468613"/>
    <row r="468614"/>
    <row r="468615"/>
    <row r="468616"/>
    <row r="468617"/>
    <row r="468618"/>
    <row r="468619"/>
    <row r="468620"/>
    <row r="468621"/>
    <row r="468622"/>
    <row r="468623"/>
    <row r="468624"/>
    <row r="468625"/>
    <row r="468626"/>
    <row r="468627"/>
    <row r="468628"/>
    <row r="468629"/>
    <row r="468630"/>
    <row r="468631"/>
    <row r="468632"/>
    <row r="468633"/>
    <row r="468634"/>
    <row r="468635"/>
    <row r="468636"/>
    <row r="468637"/>
    <row r="468638"/>
    <row r="468639"/>
    <row r="468640"/>
    <row r="468641"/>
    <row r="468642"/>
    <row r="468643"/>
    <row r="468644"/>
    <row r="468645"/>
    <row r="468646"/>
    <row r="468647"/>
    <row r="468648"/>
    <row r="468649"/>
    <row r="468650"/>
    <row r="468651"/>
    <row r="468652"/>
    <row r="468653"/>
    <row r="468654"/>
    <row r="468655"/>
    <row r="468656"/>
    <row r="468657"/>
    <row r="468658"/>
    <row r="468659"/>
    <row r="468660"/>
    <row r="468661"/>
    <row r="468662"/>
    <row r="468663"/>
    <row r="468664"/>
    <row r="468665"/>
    <row r="468666"/>
    <row r="468667"/>
    <row r="468668"/>
    <row r="468669"/>
    <row r="468670"/>
    <row r="468671"/>
    <row r="468672"/>
    <row r="468673"/>
    <row r="468674"/>
    <row r="468675"/>
    <row r="468676"/>
    <row r="468677"/>
    <row r="468678"/>
    <row r="468679"/>
    <row r="468680"/>
    <row r="468681"/>
    <row r="468682"/>
    <row r="468683"/>
    <row r="468684"/>
    <row r="468685"/>
    <row r="468686"/>
    <row r="468687"/>
    <row r="468688"/>
    <row r="468689"/>
    <row r="468690"/>
    <row r="468691"/>
    <row r="468692"/>
    <row r="468693"/>
    <row r="468694"/>
    <row r="468695"/>
    <row r="468696"/>
    <row r="468697"/>
    <row r="468698"/>
    <row r="468699"/>
    <row r="468700"/>
    <row r="468701"/>
    <row r="468702"/>
    <row r="468703"/>
    <row r="468704"/>
    <row r="468705"/>
    <row r="468706"/>
    <row r="468707"/>
    <row r="468708"/>
    <row r="468709"/>
    <row r="468710"/>
    <row r="468711"/>
    <row r="468712"/>
    <row r="468713"/>
    <row r="468714"/>
    <row r="468715"/>
    <row r="468716"/>
    <row r="468717"/>
    <row r="468718"/>
    <row r="468719"/>
    <row r="468720"/>
    <row r="468721"/>
    <row r="468722"/>
    <row r="468723"/>
    <row r="468724"/>
    <row r="468725"/>
    <row r="468726"/>
    <row r="468727"/>
    <row r="468728"/>
    <row r="468729"/>
    <row r="468730"/>
    <row r="468731"/>
    <row r="468732"/>
    <row r="468733"/>
    <row r="468734"/>
    <row r="468735"/>
    <row r="468736"/>
    <row r="468737"/>
    <row r="468738"/>
    <row r="468739"/>
    <row r="468740"/>
    <row r="468741"/>
    <row r="468742"/>
    <row r="468743"/>
    <row r="468744"/>
    <row r="468745"/>
    <row r="468746"/>
    <row r="468747"/>
    <row r="468748"/>
    <row r="468749"/>
    <row r="468750"/>
    <row r="468751"/>
    <row r="468752"/>
    <row r="468753"/>
    <row r="468754"/>
    <row r="468755"/>
    <row r="468756"/>
    <row r="468757"/>
    <row r="468758"/>
    <row r="468759"/>
    <row r="468760"/>
    <row r="468761"/>
    <row r="468762"/>
    <row r="468763"/>
    <row r="468764"/>
    <row r="468765"/>
    <row r="468766"/>
    <row r="468767"/>
    <row r="468768"/>
    <row r="468769"/>
    <row r="468770"/>
    <row r="468771"/>
    <row r="468772"/>
    <row r="468773"/>
    <row r="468774"/>
    <row r="468775"/>
    <row r="468776"/>
    <row r="468777"/>
    <row r="468778"/>
    <row r="468779"/>
    <row r="468780"/>
    <row r="468781"/>
    <row r="468782"/>
    <row r="468783"/>
    <row r="468784"/>
    <row r="468785"/>
    <row r="468786"/>
    <row r="468787"/>
    <row r="468788"/>
    <row r="468789"/>
    <row r="468790"/>
    <row r="468791"/>
    <row r="468792"/>
    <row r="468793"/>
    <row r="468794"/>
    <row r="468795"/>
    <row r="468796"/>
    <row r="468797"/>
    <row r="468798"/>
    <row r="468799"/>
    <row r="468800"/>
    <row r="468801"/>
    <row r="468802"/>
    <row r="468803"/>
    <row r="468804"/>
    <row r="468805"/>
    <row r="468806"/>
    <row r="468807"/>
    <row r="468808"/>
    <row r="468809"/>
    <row r="468810"/>
    <row r="468811"/>
    <row r="468812"/>
    <row r="468813"/>
    <row r="468814"/>
    <row r="468815"/>
    <row r="468816"/>
    <row r="468817"/>
    <row r="468818"/>
    <row r="468819"/>
    <row r="468820"/>
    <row r="468821"/>
    <row r="468822"/>
    <row r="468823"/>
    <row r="468824"/>
    <row r="468825"/>
    <row r="468826"/>
    <row r="468827"/>
    <row r="468828"/>
    <row r="468829"/>
    <row r="468830"/>
    <row r="468831"/>
    <row r="468832"/>
    <row r="468833"/>
    <row r="468834"/>
    <row r="468835"/>
    <row r="468836"/>
    <row r="468837"/>
    <row r="468838"/>
    <row r="468839"/>
    <row r="468840"/>
    <row r="468841"/>
    <row r="468842"/>
    <row r="468843"/>
    <row r="468844"/>
    <row r="468845"/>
    <row r="468846"/>
    <row r="468847"/>
    <row r="468848"/>
    <row r="468849"/>
    <row r="468850"/>
    <row r="468851"/>
    <row r="468852"/>
    <row r="468853"/>
    <row r="468854"/>
    <row r="468855"/>
    <row r="468856"/>
    <row r="468857"/>
    <row r="468858"/>
    <row r="468859"/>
    <row r="468860"/>
    <row r="468861"/>
    <row r="468862"/>
    <row r="468863"/>
    <row r="468864"/>
    <row r="468865"/>
    <row r="468866"/>
    <row r="468867"/>
    <row r="468868"/>
    <row r="468869"/>
    <row r="468870"/>
    <row r="468871"/>
    <row r="468872"/>
    <row r="468873"/>
    <row r="468874"/>
    <row r="468875"/>
    <row r="468876"/>
    <row r="468877"/>
    <row r="468878"/>
    <row r="468879"/>
    <row r="468880"/>
    <row r="468881"/>
    <row r="468882"/>
    <row r="468883"/>
    <row r="468884"/>
    <row r="468885"/>
    <row r="468886"/>
    <row r="468887"/>
    <row r="468888"/>
    <row r="468889"/>
    <row r="468890"/>
    <row r="468891"/>
    <row r="468892"/>
    <row r="468893"/>
    <row r="468894"/>
    <row r="468895"/>
    <row r="468896"/>
    <row r="468897"/>
    <row r="468898"/>
    <row r="468899"/>
    <row r="468900"/>
    <row r="468901"/>
    <row r="468902"/>
    <row r="468903"/>
    <row r="468904"/>
    <row r="468905"/>
    <row r="468906"/>
    <row r="468907"/>
    <row r="468908"/>
    <row r="468909"/>
    <row r="468910"/>
    <row r="468911"/>
    <row r="468912"/>
    <row r="468913"/>
    <row r="468914"/>
    <row r="468915"/>
    <row r="468916"/>
    <row r="468917"/>
    <row r="468918"/>
    <row r="468919"/>
    <row r="468920"/>
    <row r="468921"/>
    <row r="468922"/>
    <row r="468923"/>
    <row r="468924"/>
    <row r="468925"/>
    <row r="468926"/>
    <row r="468927"/>
    <row r="468928"/>
    <row r="468929"/>
    <row r="468930"/>
    <row r="468931"/>
    <row r="468932"/>
    <row r="468933"/>
    <row r="468934"/>
    <row r="468935"/>
    <row r="468936"/>
    <row r="468937"/>
    <row r="468938"/>
    <row r="468939"/>
    <row r="468940"/>
    <row r="468941"/>
    <row r="468942"/>
    <row r="468943"/>
    <row r="468944"/>
    <row r="468945"/>
    <row r="468946"/>
    <row r="468947"/>
    <row r="468948"/>
    <row r="468949"/>
    <row r="468950"/>
    <row r="468951"/>
    <row r="468952"/>
    <row r="468953"/>
    <row r="468954"/>
    <row r="468955"/>
    <row r="468956"/>
    <row r="468957"/>
    <row r="468958"/>
    <row r="468959"/>
    <row r="468960"/>
    <row r="468961"/>
    <row r="468962"/>
    <row r="468963"/>
    <row r="468964"/>
    <row r="468965"/>
    <row r="468966"/>
    <row r="468967"/>
    <row r="468968"/>
    <row r="468969"/>
    <row r="468970"/>
    <row r="468971"/>
    <row r="468972"/>
    <row r="468973"/>
    <row r="468974"/>
    <row r="468975"/>
    <row r="468976"/>
    <row r="468977"/>
    <row r="468978"/>
    <row r="468979"/>
    <row r="468980"/>
    <row r="468981"/>
    <row r="468982"/>
    <row r="468983"/>
    <row r="468984"/>
    <row r="468985"/>
    <row r="468986"/>
    <row r="468987"/>
    <row r="468988"/>
    <row r="468989"/>
    <row r="468990"/>
    <row r="468991"/>
    <row r="468992"/>
    <row r="468993"/>
    <row r="468994"/>
    <row r="468995"/>
    <row r="468996"/>
    <row r="468997"/>
    <row r="468998"/>
    <row r="468999"/>
    <row r="469000"/>
    <row r="469001"/>
    <row r="469002"/>
    <row r="469003"/>
    <row r="469004"/>
    <row r="469005"/>
    <row r="469006"/>
    <row r="469007"/>
    <row r="469008"/>
    <row r="469009"/>
    <row r="469010"/>
    <row r="469011"/>
    <row r="469012"/>
    <row r="469013"/>
    <row r="469014"/>
    <row r="469015"/>
    <row r="469016"/>
    <row r="469017"/>
    <row r="469018"/>
    <row r="469019"/>
    <row r="469020"/>
    <row r="469021"/>
    <row r="469022"/>
    <row r="469023"/>
    <row r="469024"/>
    <row r="469025"/>
    <row r="469026"/>
    <row r="469027"/>
    <row r="469028"/>
    <row r="469029"/>
    <row r="469030"/>
    <row r="469031"/>
    <row r="469032"/>
    <row r="469033"/>
    <row r="469034"/>
    <row r="469035"/>
    <row r="469036"/>
    <row r="469037"/>
    <row r="469038"/>
    <row r="469039"/>
    <row r="469040"/>
    <row r="469041"/>
    <row r="469042"/>
    <row r="469043"/>
    <row r="469044"/>
    <row r="469045"/>
    <row r="469046"/>
    <row r="469047"/>
    <row r="469048"/>
    <row r="469049"/>
    <row r="469050"/>
    <row r="469051"/>
    <row r="469052"/>
    <row r="469053"/>
    <row r="469054"/>
    <row r="469055"/>
    <row r="469056"/>
    <row r="469057"/>
    <row r="469058"/>
    <row r="469059"/>
    <row r="469060"/>
    <row r="469061"/>
    <row r="469062"/>
    <row r="469063"/>
    <row r="469064"/>
    <row r="469065"/>
    <row r="469066"/>
    <row r="469067"/>
    <row r="469068"/>
    <row r="469069"/>
    <row r="469070"/>
    <row r="469071"/>
    <row r="469072"/>
    <row r="469073"/>
    <row r="469074"/>
    <row r="469075"/>
    <row r="469076"/>
    <row r="469077"/>
    <row r="469078"/>
    <row r="469079"/>
    <row r="469080"/>
    <row r="469081"/>
    <row r="469082"/>
    <row r="469083"/>
    <row r="469084"/>
    <row r="469085"/>
    <row r="469086"/>
    <row r="469087"/>
    <row r="469088"/>
    <row r="469089"/>
    <row r="469090"/>
    <row r="469091"/>
    <row r="469092"/>
    <row r="469093"/>
    <row r="469094"/>
    <row r="469095"/>
    <row r="469096"/>
    <row r="469097"/>
    <row r="469098"/>
    <row r="469099"/>
    <row r="469100"/>
    <row r="469101"/>
    <row r="469102"/>
    <row r="469103"/>
    <row r="469104"/>
    <row r="469105"/>
    <row r="469106"/>
    <row r="469107"/>
    <row r="469108"/>
    <row r="469109"/>
    <row r="469110"/>
    <row r="469111"/>
    <row r="469112"/>
    <row r="469113"/>
    <row r="469114"/>
    <row r="469115"/>
    <row r="469116"/>
    <row r="469117"/>
    <row r="469118"/>
    <row r="469119"/>
    <row r="469120"/>
    <row r="469121"/>
    <row r="469122"/>
    <row r="469123"/>
    <row r="469124"/>
    <row r="469125"/>
    <row r="469126"/>
    <row r="469127"/>
    <row r="469128"/>
    <row r="469129"/>
    <row r="469130"/>
    <row r="469131"/>
    <row r="469132"/>
    <row r="469133"/>
    <row r="469134"/>
    <row r="469135"/>
    <row r="469136"/>
    <row r="469137"/>
    <row r="469138"/>
    <row r="469139"/>
    <row r="469140"/>
    <row r="469141"/>
    <row r="469142"/>
    <row r="469143"/>
    <row r="469144"/>
    <row r="469145"/>
    <row r="469146"/>
    <row r="469147"/>
    <row r="469148"/>
    <row r="469149"/>
    <row r="469150"/>
    <row r="469151"/>
    <row r="469152"/>
    <row r="469153"/>
    <row r="469154"/>
    <row r="469155"/>
    <row r="469156"/>
    <row r="469157"/>
    <row r="469158"/>
    <row r="469159"/>
    <row r="469160"/>
    <row r="469161"/>
    <row r="469162"/>
    <row r="469163"/>
    <row r="469164"/>
    <row r="469165"/>
    <row r="469166"/>
    <row r="469167"/>
    <row r="469168"/>
    <row r="469169"/>
    <row r="469170"/>
    <row r="469171"/>
    <row r="469172"/>
    <row r="469173"/>
    <row r="469174"/>
    <row r="469175"/>
    <row r="469176"/>
    <row r="469177"/>
    <row r="469178"/>
    <row r="469179"/>
    <row r="469180"/>
    <row r="469181"/>
    <row r="469182"/>
    <row r="469183"/>
    <row r="469184"/>
    <row r="469185"/>
    <row r="469186"/>
    <row r="469187"/>
    <row r="469188"/>
    <row r="469189"/>
    <row r="469190"/>
    <row r="469191"/>
    <row r="469192"/>
    <row r="469193"/>
    <row r="469194"/>
    <row r="469195"/>
    <row r="469196"/>
    <row r="469197"/>
    <row r="469198"/>
    <row r="469199"/>
    <row r="469200"/>
    <row r="469201"/>
    <row r="469202"/>
    <row r="469203"/>
    <row r="469204"/>
    <row r="469205"/>
    <row r="469206"/>
    <row r="469207"/>
    <row r="469208"/>
    <row r="469209"/>
    <row r="469210"/>
    <row r="469211"/>
    <row r="469212"/>
    <row r="469213"/>
    <row r="469214"/>
    <row r="469215"/>
    <row r="469216"/>
    <row r="469217"/>
    <row r="469218"/>
    <row r="469219"/>
    <row r="469220"/>
    <row r="469221"/>
    <row r="469222"/>
    <row r="469223"/>
    <row r="469224"/>
    <row r="469225"/>
    <row r="469226"/>
    <row r="469227"/>
    <row r="469228"/>
    <row r="469229"/>
    <row r="469230"/>
    <row r="469231"/>
    <row r="469232"/>
    <row r="469233"/>
    <row r="469234"/>
    <row r="469235"/>
    <row r="469236"/>
    <row r="469237"/>
    <row r="469238"/>
    <row r="469239"/>
    <row r="469240"/>
    <row r="469241"/>
    <row r="469242"/>
    <row r="469243"/>
    <row r="469244"/>
    <row r="469245"/>
    <row r="469246"/>
    <row r="469247"/>
    <row r="469248"/>
    <row r="469249"/>
    <row r="469250"/>
    <row r="469251"/>
    <row r="469252"/>
    <row r="469253"/>
    <row r="469254"/>
    <row r="469255"/>
    <row r="469256"/>
    <row r="469257"/>
    <row r="469258"/>
    <row r="469259"/>
    <row r="469260"/>
    <row r="469261"/>
    <row r="469262"/>
    <row r="469263"/>
    <row r="469264"/>
    <row r="469265"/>
    <row r="469266"/>
    <row r="469267"/>
    <row r="469268"/>
    <row r="469269"/>
    <row r="469270"/>
    <row r="469271"/>
    <row r="469272"/>
    <row r="469273"/>
    <row r="469274"/>
    <row r="469275"/>
    <row r="469276"/>
    <row r="469277"/>
    <row r="469278"/>
    <row r="469279"/>
    <row r="469280"/>
    <row r="469281"/>
    <row r="469282"/>
    <row r="469283"/>
    <row r="469284"/>
    <row r="469285"/>
    <row r="469286"/>
    <row r="469287"/>
    <row r="469288"/>
    <row r="469289"/>
    <row r="469290"/>
    <row r="469291"/>
    <row r="469292"/>
    <row r="469293"/>
    <row r="469294"/>
    <row r="469295"/>
    <row r="469296"/>
    <row r="469297"/>
    <row r="469298"/>
    <row r="469299"/>
    <row r="469300"/>
    <row r="469301"/>
    <row r="469302"/>
    <row r="469303"/>
    <row r="469304"/>
    <row r="469305"/>
    <row r="469306"/>
    <row r="469307"/>
    <row r="469308"/>
    <row r="469309"/>
    <row r="469310"/>
    <row r="469311"/>
    <row r="469312"/>
    <row r="469313"/>
    <row r="469314"/>
    <row r="469315"/>
    <row r="469316"/>
    <row r="469317"/>
    <row r="469318"/>
    <row r="469319"/>
    <row r="469320"/>
    <row r="469321"/>
    <row r="469322"/>
    <row r="469323"/>
    <row r="469324"/>
    <row r="469325"/>
    <row r="469326"/>
    <row r="469327"/>
    <row r="469328"/>
    <row r="469329"/>
    <row r="469330"/>
    <row r="469331"/>
    <row r="469332"/>
    <row r="469333"/>
    <row r="469334"/>
    <row r="469335"/>
    <row r="469336"/>
    <row r="469337"/>
    <row r="469338"/>
    <row r="469339"/>
    <row r="469340"/>
    <row r="469341"/>
    <row r="469342"/>
    <row r="469343"/>
    <row r="469344"/>
    <row r="469345"/>
    <row r="469346"/>
    <row r="469347"/>
    <row r="469348"/>
    <row r="469349"/>
    <row r="469350"/>
    <row r="469351"/>
    <row r="469352"/>
    <row r="469353"/>
    <row r="469354"/>
    <row r="469355"/>
    <row r="469356"/>
    <row r="469357"/>
    <row r="469358"/>
    <row r="469359"/>
    <row r="469360"/>
    <row r="469361"/>
    <row r="469362"/>
    <row r="469363"/>
    <row r="469364"/>
    <row r="469365"/>
    <row r="469366"/>
    <row r="469367"/>
    <row r="469368"/>
    <row r="469369"/>
    <row r="469370"/>
    <row r="469371"/>
    <row r="469372"/>
    <row r="469373"/>
    <row r="469374"/>
    <row r="469375"/>
    <row r="469376"/>
    <row r="469377"/>
    <row r="469378"/>
    <row r="469379"/>
    <row r="469380"/>
    <row r="469381"/>
    <row r="469382"/>
    <row r="469383"/>
    <row r="469384"/>
    <row r="469385"/>
    <row r="469386"/>
    <row r="469387"/>
    <row r="469388"/>
    <row r="469389"/>
    <row r="469390"/>
    <row r="469391"/>
    <row r="469392"/>
    <row r="469393"/>
    <row r="469394"/>
    <row r="469395"/>
    <row r="469396"/>
    <row r="469397"/>
    <row r="469398"/>
    <row r="469399"/>
    <row r="469400"/>
    <row r="469401"/>
    <row r="469402"/>
    <row r="469403"/>
    <row r="469404"/>
    <row r="469405"/>
    <row r="469406"/>
    <row r="469407"/>
    <row r="469408"/>
    <row r="469409"/>
    <row r="469410"/>
    <row r="469411"/>
    <row r="469412"/>
    <row r="469413"/>
    <row r="469414"/>
    <row r="469415"/>
    <row r="469416"/>
    <row r="469417"/>
    <row r="469418"/>
    <row r="469419"/>
    <row r="469420"/>
    <row r="469421"/>
    <row r="469422"/>
    <row r="469423"/>
    <row r="469424"/>
    <row r="469425"/>
    <row r="469426"/>
    <row r="469427"/>
    <row r="469428"/>
    <row r="469429"/>
    <row r="469430"/>
    <row r="469431"/>
    <row r="469432"/>
    <row r="469433"/>
    <row r="469434"/>
    <row r="469435"/>
    <row r="469436"/>
    <row r="469437"/>
    <row r="469438"/>
    <row r="469439"/>
    <row r="469440"/>
    <row r="469441"/>
    <row r="469442"/>
    <row r="469443"/>
    <row r="469444"/>
    <row r="469445"/>
    <row r="469446"/>
    <row r="469447"/>
    <row r="469448"/>
    <row r="469449"/>
    <row r="469450"/>
    <row r="469451"/>
    <row r="469452"/>
    <row r="469453"/>
    <row r="469454"/>
    <row r="469455"/>
    <row r="469456"/>
    <row r="469457"/>
    <row r="469458"/>
    <row r="469459"/>
    <row r="469460"/>
    <row r="469461"/>
    <row r="469462"/>
    <row r="469463"/>
    <row r="469464"/>
    <row r="469465"/>
    <row r="469466"/>
    <row r="469467"/>
    <row r="469468"/>
    <row r="469469"/>
    <row r="469470"/>
    <row r="469471"/>
    <row r="469472"/>
    <row r="469473"/>
    <row r="469474"/>
    <row r="469475"/>
    <row r="469476"/>
    <row r="469477"/>
    <row r="469478"/>
    <row r="469479"/>
    <row r="469480"/>
    <row r="469481"/>
    <row r="469482"/>
    <row r="469483"/>
    <row r="469484"/>
    <row r="469485"/>
    <row r="469486"/>
    <row r="469487"/>
    <row r="469488"/>
    <row r="469489"/>
    <row r="469490"/>
    <row r="469491"/>
    <row r="469492"/>
    <row r="469493"/>
    <row r="469494"/>
    <row r="469495"/>
    <row r="469496"/>
    <row r="469497"/>
    <row r="469498"/>
    <row r="469499"/>
    <row r="469500"/>
    <row r="469501"/>
    <row r="469502"/>
    <row r="469503"/>
    <row r="469504"/>
    <row r="469505"/>
    <row r="469506"/>
    <row r="469507"/>
    <row r="469508"/>
    <row r="469509"/>
    <row r="469510"/>
    <row r="469511"/>
    <row r="469512"/>
    <row r="469513"/>
    <row r="469514"/>
    <row r="469515"/>
    <row r="469516"/>
    <row r="469517"/>
    <row r="469518"/>
    <row r="469519"/>
    <row r="469520"/>
    <row r="469521"/>
    <row r="469522"/>
    <row r="469523"/>
    <row r="469524"/>
    <row r="469525"/>
    <row r="469526"/>
    <row r="469527"/>
    <row r="469528"/>
    <row r="469529"/>
    <row r="469530"/>
    <row r="469531"/>
    <row r="469532"/>
    <row r="469533"/>
    <row r="469534"/>
    <row r="469535"/>
    <row r="469536"/>
    <row r="469537"/>
    <row r="469538"/>
    <row r="469539"/>
    <row r="469540"/>
    <row r="469541"/>
    <row r="469542"/>
    <row r="469543"/>
    <row r="469544"/>
    <row r="469545"/>
    <row r="469546"/>
    <row r="469547"/>
    <row r="469548"/>
    <row r="469549"/>
    <row r="469550"/>
    <row r="469551"/>
    <row r="469552"/>
    <row r="469553"/>
    <row r="469554"/>
    <row r="469555"/>
    <row r="469556"/>
    <row r="469557"/>
    <row r="469558"/>
    <row r="469559"/>
    <row r="469560"/>
    <row r="469561"/>
    <row r="469562"/>
    <row r="469563"/>
    <row r="469564"/>
    <row r="469565"/>
    <row r="469566"/>
    <row r="469567"/>
    <row r="469568"/>
    <row r="469569"/>
    <row r="469570"/>
    <row r="469571"/>
    <row r="469572"/>
    <row r="469573"/>
    <row r="469574"/>
    <row r="469575"/>
    <row r="469576"/>
    <row r="469577"/>
    <row r="469578"/>
    <row r="469579"/>
    <row r="469580"/>
    <row r="469581"/>
    <row r="469582"/>
    <row r="469583"/>
    <row r="469584"/>
    <row r="469585"/>
    <row r="469586"/>
    <row r="469587"/>
    <row r="469588"/>
    <row r="469589"/>
    <row r="469590"/>
    <row r="469591"/>
    <row r="469592"/>
    <row r="469593"/>
    <row r="469594"/>
    <row r="469595"/>
    <row r="469596"/>
    <row r="469597"/>
    <row r="469598"/>
    <row r="469599"/>
    <row r="469600"/>
    <row r="469601"/>
    <row r="469602"/>
    <row r="469603"/>
    <row r="469604"/>
    <row r="469605"/>
    <row r="469606"/>
    <row r="469607"/>
    <row r="469608"/>
    <row r="469609"/>
    <row r="469610"/>
    <row r="469611"/>
    <row r="469612"/>
    <row r="469613"/>
    <row r="469614"/>
    <row r="469615"/>
    <row r="469616"/>
    <row r="469617"/>
    <row r="469618"/>
    <row r="469619"/>
    <row r="469620"/>
    <row r="469621"/>
    <row r="469622"/>
    <row r="469623"/>
    <row r="469624"/>
    <row r="469625"/>
    <row r="469626"/>
    <row r="469627"/>
    <row r="469628"/>
    <row r="469629"/>
    <row r="469630"/>
    <row r="469631"/>
    <row r="469632"/>
    <row r="469633"/>
    <row r="469634"/>
    <row r="469635"/>
    <row r="469636"/>
    <row r="469637"/>
    <row r="469638"/>
    <row r="469639"/>
    <row r="469640"/>
    <row r="469641"/>
    <row r="469642"/>
    <row r="469643"/>
    <row r="469644"/>
    <row r="469645"/>
    <row r="469646"/>
    <row r="469647"/>
    <row r="469648"/>
    <row r="469649"/>
    <row r="469650"/>
    <row r="469651"/>
    <row r="469652"/>
    <row r="469653"/>
    <row r="469654"/>
    <row r="469655"/>
    <row r="469656"/>
    <row r="469657"/>
    <row r="469658"/>
    <row r="469659"/>
    <row r="469660"/>
    <row r="469661"/>
    <row r="469662"/>
    <row r="469663"/>
    <row r="469664"/>
    <row r="469665"/>
    <row r="469666"/>
    <row r="469667"/>
    <row r="469668"/>
    <row r="469669"/>
    <row r="469670"/>
    <row r="469671"/>
    <row r="469672"/>
    <row r="469673"/>
    <row r="469674"/>
    <row r="469675"/>
    <row r="469676"/>
    <row r="469677"/>
    <row r="469678"/>
    <row r="469679"/>
    <row r="469680"/>
    <row r="469681"/>
    <row r="469682"/>
    <row r="469683"/>
    <row r="469684"/>
    <row r="469685"/>
    <row r="469686"/>
    <row r="469687"/>
    <row r="469688"/>
    <row r="469689"/>
    <row r="469690"/>
    <row r="469691"/>
    <row r="469692"/>
    <row r="469693"/>
    <row r="469694"/>
    <row r="469695"/>
    <row r="469696"/>
    <row r="469697"/>
    <row r="469698"/>
    <row r="469699"/>
    <row r="469700"/>
    <row r="469701"/>
    <row r="469702"/>
    <row r="469703"/>
    <row r="469704"/>
    <row r="469705"/>
    <row r="469706"/>
    <row r="469707"/>
    <row r="469708"/>
    <row r="469709"/>
    <row r="469710"/>
    <row r="469711"/>
    <row r="469712"/>
    <row r="469713"/>
    <row r="469714"/>
    <row r="469715"/>
    <row r="469716"/>
    <row r="469717"/>
    <row r="469718"/>
    <row r="469719"/>
    <row r="469720"/>
    <row r="469721"/>
    <row r="469722"/>
    <row r="469723"/>
    <row r="469724"/>
    <row r="469725"/>
    <row r="469726"/>
    <row r="469727"/>
    <row r="469728"/>
    <row r="469729"/>
    <row r="469730"/>
    <row r="469731"/>
    <row r="469732"/>
    <row r="469733"/>
    <row r="469734"/>
    <row r="469735"/>
    <row r="469736"/>
    <row r="469737"/>
    <row r="469738"/>
    <row r="469739"/>
    <row r="469740"/>
    <row r="469741"/>
    <row r="469742"/>
    <row r="469743"/>
    <row r="469744"/>
    <row r="469745"/>
    <row r="469746"/>
    <row r="469747"/>
    <row r="469748"/>
    <row r="469749"/>
    <row r="469750"/>
    <row r="469751"/>
    <row r="469752"/>
    <row r="469753"/>
    <row r="469754"/>
    <row r="469755"/>
    <row r="469756"/>
    <row r="469757"/>
    <row r="469758"/>
    <row r="469759"/>
    <row r="469760"/>
    <row r="469761"/>
    <row r="469762"/>
    <row r="469763"/>
    <row r="469764"/>
    <row r="469765"/>
    <row r="469766"/>
    <row r="469767"/>
    <row r="469768"/>
    <row r="469769"/>
    <row r="469770"/>
    <row r="469771"/>
    <row r="469772"/>
    <row r="469773"/>
    <row r="469774"/>
    <row r="469775"/>
    <row r="469776"/>
    <row r="469777"/>
    <row r="469778"/>
    <row r="469779"/>
    <row r="469780"/>
    <row r="469781"/>
    <row r="469782"/>
    <row r="469783"/>
    <row r="469784"/>
    <row r="469785"/>
    <row r="469786"/>
    <row r="469787"/>
    <row r="469788"/>
    <row r="469789"/>
    <row r="469790"/>
    <row r="469791"/>
    <row r="469792"/>
    <row r="469793"/>
    <row r="469794"/>
    <row r="469795"/>
    <row r="469796"/>
    <row r="469797"/>
    <row r="469798"/>
    <row r="469799"/>
    <row r="469800"/>
    <row r="469801"/>
    <row r="469802"/>
    <row r="469803"/>
    <row r="469804"/>
    <row r="469805"/>
    <row r="469806"/>
    <row r="469807"/>
    <row r="469808"/>
    <row r="469809"/>
    <row r="469810"/>
    <row r="469811"/>
    <row r="469812"/>
    <row r="469813"/>
    <row r="469814"/>
    <row r="469815"/>
    <row r="469816"/>
    <row r="469817"/>
    <row r="469818"/>
    <row r="469819"/>
    <row r="469820"/>
    <row r="469821"/>
    <row r="469822"/>
    <row r="469823"/>
    <row r="469824"/>
    <row r="469825"/>
    <row r="469826"/>
    <row r="469827"/>
    <row r="469828"/>
    <row r="469829"/>
    <row r="469830"/>
    <row r="469831"/>
    <row r="469832"/>
    <row r="469833"/>
    <row r="469834"/>
    <row r="469835"/>
    <row r="469836"/>
    <row r="469837"/>
    <row r="469838"/>
    <row r="469839"/>
    <row r="469840"/>
    <row r="469841"/>
    <row r="469842"/>
    <row r="469843"/>
    <row r="469844"/>
    <row r="469845"/>
    <row r="469846"/>
    <row r="469847"/>
    <row r="469848"/>
    <row r="469849"/>
    <row r="469850"/>
    <row r="469851"/>
    <row r="469852"/>
    <row r="469853"/>
    <row r="469854"/>
    <row r="469855"/>
    <row r="469856"/>
    <row r="469857"/>
    <row r="469858"/>
    <row r="469859"/>
    <row r="469860"/>
    <row r="469861"/>
    <row r="469862"/>
    <row r="469863"/>
    <row r="469864"/>
    <row r="469865"/>
    <row r="469866"/>
    <row r="469867"/>
    <row r="469868"/>
    <row r="469869"/>
    <row r="469870"/>
    <row r="469871"/>
    <row r="469872"/>
    <row r="469873"/>
    <row r="469874"/>
    <row r="469875"/>
    <row r="469876"/>
    <row r="469877"/>
    <row r="469878"/>
    <row r="469879"/>
    <row r="469880"/>
    <row r="469881"/>
    <row r="469882"/>
    <row r="469883"/>
    <row r="469884"/>
    <row r="469885"/>
    <row r="469886"/>
    <row r="469887"/>
    <row r="469888"/>
    <row r="469889"/>
    <row r="469890"/>
    <row r="469891"/>
    <row r="469892"/>
    <row r="469893"/>
    <row r="469894"/>
    <row r="469895"/>
    <row r="469896"/>
    <row r="469897"/>
    <row r="469898"/>
    <row r="469899"/>
    <row r="469900"/>
    <row r="469901"/>
    <row r="469902"/>
    <row r="469903"/>
    <row r="469904"/>
    <row r="469905"/>
    <row r="469906"/>
    <row r="469907"/>
    <row r="469908"/>
    <row r="469909"/>
    <row r="469910"/>
    <row r="469911"/>
    <row r="469912"/>
    <row r="469913"/>
    <row r="469914"/>
    <row r="469915"/>
    <row r="469916"/>
    <row r="469917"/>
    <row r="469918"/>
    <row r="469919"/>
    <row r="469920"/>
    <row r="469921"/>
    <row r="469922"/>
    <row r="469923"/>
    <row r="469924"/>
    <row r="469925"/>
    <row r="469926"/>
    <row r="469927"/>
    <row r="469928"/>
    <row r="469929"/>
    <row r="469930"/>
    <row r="469931"/>
    <row r="469932"/>
    <row r="469933"/>
    <row r="469934"/>
    <row r="469935"/>
    <row r="469936"/>
    <row r="469937"/>
    <row r="469938"/>
    <row r="469939"/>
    <row r="469940"/>
    <row r="469941"/>
    <row r="469942"/>
    <row r="469943"/>
    <row r="469944"/>
    <row r="469945"/>
    <row r="469946"/>
    <row r="469947"/>
    <row r="469948"/>
    <row r="469949"/>
    <row r="469950"/>
    <row r="469951"/>
    <row r="469952"/>
    <row r="469953"/>
    <row r="469954"/>
    <row r="469955"/>
    <row r="469956"/>
    <row r="469957"/>
    <row r="469958"/>
    <row r="469959"/>
    <row r="469960"/>
    <row r="469961"/>
    <row r="469962"/>
    <row r="469963"/>
    <row r="469964"/>
    <row r="469965"/>
    <row r="469966"/>
    <row r="469967"/>
    <row r="469968"/>
    <row r="469969"/>
    <row r="469970"/>
    <row r="469971"/>
    <row r="469972"/>
    <row r="469973"/>
    <row r="469974"/>
    <row r="469975"/>
    <row r="469976"/>
    <row r="469977"/>
    <row r="469978"/>
    <row r="469979"/>
    <row r="469980"/>
    <row r="469981"/>
    <row r="469982"/>
    <row r="469983"/>
    <row r="469984"/>
    <row r="469985"/>
    <row r="469986"/>
    <row r="469987"/>
    <row r="469988"/>
    <row r="469989"/>
    <row r="469990"/>
    <row r="469991"/>
    <row r="469992"/>
    <row r="469993"/>
    <row r="469994"/>
    <row r="469995"/>
    <row r="469996"/>
    <row r="469997"/>
    <row r="469998"/>
    <row r="469999"/>
    <row r="470000"/>
    <row r="470001"/>
    <row r="470002"/>
    <row r="470003"/>
    <row r="470004"/>
    <row r="470005"/>
    <row r="470006"/>
    <row r="470007"/>
    <row r="470008"/>
    <row r="470009"/>
    <row r="470010"/>
    <row r="470011"/>
    <row r="470012"/>
    <row r="470013"/>
    <row r="470014"/>
    <row r="470015"/>
    <row r="470016"/>
    <row r="470017"/>
    <row r="470018"/>
    <row r="470019"/>
    <row r="470020"/>
    <row r="470021"/>
    <row r="470022"/>
    <row r="470023"/>
    <row r="470024"/>
    <row r="470025"/>
    <row r="470026"/>
    <row r="470027"/>
    <row r="470028"/>
    <row r="470029"/>
    <row r="470030"/>
    <row r="470031"/>
    <row r="470032"/>
    <row r="470033"/>
    <row r="470034"/>
    <row r="470035"/>
    <row r="470036"/>
    <row r="470037"/>
    <row r="470038"/>
    <row r="470039"/>
    <row r="470040"/>
    <row r="470041"/>
    <row r="470042"/>
    <row r="470043"/>
    <row r="470044"/>
    <row r="470045"/>
    <row r="470046"/>
    <row r="470047"/>
    <row r="470048"/>
    <row r="470049"/>
    <row r="470050"/>
    <row r="470051"/>
    <row r="470052"/>
    <row r="470053"/>
    <row r="470054"/>
    <row r="470055"/>
    <row r="470056"/>
    <row r="470057"/>
    <row r="470058"/>
    <row r="470059"/>
    <row r="470060"/>
    <row r="470061"/>
    <row r="470062"/>
    <row r="470063"/>
    <row r="470064"/>
    <row r="470065"/>
    <row r="470066"/>
    <row r="470067"/>
    <row r="470068"/>
    <row r="470069"/>
    <row r="470070"/>
    <row r="470071"/>
    <row r="470072"/>
    <row r="470073"/>
    <row r="470074"/>
    <row r="470075"/>
    <row r="470076"/>
    <row r="470077"/>
    <row r="470078"/>
    <row r="470079"/>
    <row r="470080"/>
    <row r="470081"/>
    <row r="470082"/>
    <row r="470083"/>
    <row r="470084"/>
    <row r="470085"/>
    <row r="470086"/>
    <row r="470087"/>
    <row r="470088"/>
    <row r="470089"/>
    <row r="470090"/>
    <row r="470091"/>
    <row r="470092"/>
    <row r="470093"/>
    <row r="470094"/>
    <row r="470095"/>
    <row r="470096"/>
    <row r="470097"/>
    <row r="470098"/>
    <row r="470099"/>
    <row r="470100"/>
    <row r="470101"/>
    <row r="470102"/>
    <row r="470103"/>
    <row r="470104"/>
    <row r="470105"/>
    <row r="470106"/>
    <row r="470107"/>
    <row r="470108"/>
    <row r="470109"/>
    <row r="470110"/>
    <row r="470111"/>
    <row r="470112"/>
    <row r="470113"/>
    <row r="470114"/>
    <row r="470115"/>
    <row r="470116"/>
    <row r="470117"/>
    <row r="470118"/>
    <row r="470119"/>
    <row r="470120"/>
    <row r="470121"/>
    <row r="470122"/>
    <row r="470123"/>
    <row r="470124"/>
    <row r="470125"/>
    <row r="470126"/>
    <row r="470127"/>
    <row r="470128"/>
    <row r="470129"/>
    <row r="470130"/>
    <row r="470131"/>
    <row r="470132"/>
    <row r="470133"/>
    <row r="470134"/>
    <row r="470135"/>
    <row r="470136"/>
    <row r="470137"/>
    <row r="470138"/>
    <row r="470139"/>
    <row r="470140"/>
    <row r="470141"/>
    <row r="470142"/>
    <row r="470143"/>
    <row r="470144"/>
    <row r="470145"/>
    <row r="470146"/>
    <row r="470147"/>
    <row r="470148"/>
    <row r="470149"/>
    <row r="470150"/>
    <row r="470151"/>
    <row r="470152"/>
    <row r="470153"/>
    <row r="470154"/>
    <row r="470155"/>
    <row r="470156"/>
    <row r="470157"/>
    <row r="470158"/>
    <row r="470159"/>
    <row r="470160"/>
    <row r="470161"/>
    <row r="470162"/>
    <row r="470163"/>
    <row r="470164"/>
    <row r="470165"/>
    <row r="470166"/>
    <row r="470167"/>
    <row r="470168"/>
    <row r="470169"/>
    <row r="470170"/>
    <row r="470171"/>
    <row r="470172"/>
    <row r="470173"/>
    <row r="470174"/>
    <row r="470175"/>
    <row r="470176"/>
    <row r="470177"/>
    <row r="470178"/>
    <row r="470179"/>
    <row r="470180"/>
    <row r="470181"/>
    <row r="470182"/>
    <row r="470183"/>
    <row r="470184"/>
    <row r="470185"/>
    <row r="470186"/>
    <row r="470187"/>
    <row r="470188"/>
    <row r="470189"/>
    <row r="470190"/>
    <row r="470191"/>
    <row r="470192"/>
    <row r="470193"/>
    <row r="470194"/>
    <row r="470195"/>
    <row r="470196"/>
    <row r="470197"/>
    <row r="470198"/>
    <row r="470199"/>
    <row r="470200"/>
    <row r="470201"/>
    <row r="470202"/>
    <row r="470203"/>
    <row r="470204"/>
    <row r="470205"/>
    <row r="470206"/>
    <row r="470207"/>
    <row r="470208"/>
    <row r="470209"/>
    <row r="470210"/>
    <row r="470211"/>
    <row r="470212"/>
    <row r="470213"/>
    <row r="470214"/>
    <row r="470215"/>
    <row r="470216"/>
    <row r="470217"/>
    <row r="470218"/>
    <row r="470219"/>
    <row r="470220"/>
    <row r="470221"/>
    <row r="470222"/>
    <row r="470223"/>
    <row r="470224"/>
    <row r="470225"/>
    <row r="470226"/>
    <row r="470227"/>
    <row r="470228"/>
    <row r="470229"/>
    <row r="470230"/>
    <row r="470231"/>
    <row r="470232"/>
    <row r="470233"/>
    <row r="470234"/>
    <row r="470235"/>
    <row r="470236"/>
    <row r="470237"/>
    <row r="470238"/>
    <row r="470239"/>
    <row r="470240"/>
    <row r="470241"/>
    <row r="470242"/>
    <row r="470243"/>
    <row r="470244"/>
    <row r="470245"/>
    <row r="470246"/>
    <row r="470247"/>
    <row r="470248"/>
    <row r="470249"/>
    <row r="470250"/>
    <row r="470251"/>
    <row r="470252"/>
    <row r="470253"/>
    <row r="470254"/>
    <row r="470255"/>
    <row r="470256"/>
    <row r="470257"/>
    <row r="470258"/>
    <row r="470259"/>
    <row r="470260"/>
    <row r="470261"/>
    <row r="470262"/>
    <row r="470263"/>
    <row r="470264"/>
    <row r="470265"/>
    <row r="470266"/>
    <row r="470267"/>
    <row r="470268"/>
    <row r="470269"/>
    <row r="470270"/>
    <row r="470271"/>
    <row r="470272"/>
    <row r="470273"/>
    <row r="470274"/>
    <row r="470275"/>
    <row r="470276"/>
    <row r="470277"/>
    <row r="470278"/>
    <row r="470279"/>
    <row r="470280"/>
    <row r="470281"/>
    <row r="470282"/>
    <row r="470283"/>
    <row r="470284"/>
    <row r="470285"/>
    <row r="470286"/>
    <row r="470287"/>
    <row r="470288"/>
    <row r="470289"/>
    <row r="470290"/>
    <row r="470291"/>
    <row r="470292"/>
    <row r="470293"/>
    <row r="470294"/>
    <row r="470295"/>
    <row r="470296"/>
    <row r="470297"/>
    <row r="470298"/>
    <row r="470299"/>
    <row r="470300"/>
    <row r="470301"/>
    <row r="470302"/>
    <row r="470303"/>
    <row r="470304"/>
    <row r="470305"/>
    <row r="470306"/>
    <row r="470307"/>
    <row r="470308"/>
    <row r="470309"/>
    <row r="470310"/>
    <row r="470311"/>
    <row r="470312"/>
    <row r="470313"/>
    <row r="470314"/>
    <row r="470315"/>
    <row r="470316"/>
    <row r="470317"/>
    <row r="470318"/>
    <row r="470319"/>
    <row r="470320"/>
    <row r="470321"/>
    <row r="470322"/>
    <row r="470323"/>
    <row r="470324"/>
    <row r="470325"/>
    <row r="470326"/>
    <row r="470327"/>
    <row r="470328"/>
    <row r="470329"/>
    <row r="470330"/>
    <row r="470331"/>
    <row r="470332"/>
    <row r="470333"/>
    <row r="470334"/>
    <row r="470335"/>
    <row r="470336"/>
    <row r="470337"/>
    <row r="470338"/>
    <row r="470339"/>
    <row r="470340"/>
    <row r="470341"/>
    <row r="470342"/>
    <row r="470343"/>
    <row r="470344"/>
    <row r="470345"/>
    <row r="470346"/>
    <row r="470347"/>
    <row r="470348"/>
    <row r="470349"/>
    <row r="470350"/>
    <row r="470351"/>
    <row r="470352"/>
    <row r="470353"/>
    <row r="470354"/>
    <row r="470355"/>
    <row r="470356"/>
    <row r="470357"/>
    <row r="470358"/>
    <row r="470359"/>
    <row r="470360"/>
    <row r="470361"/>
    <row r="470362"/>
    <row r="470363"/>
    <row r="470364"/>
    <row r="470365"/>
    <row r="470366"/>
    <row r="470367"/>
    <row r="470368"/>
    <row r="470369"/>
    <row r="470370"/>
    <row r="470371"/>
    <row r="470372"/>
    <row r="470373"/>
    <row r="470374"/>
    <row r="470375"/>
    <row r="470376"/>
    <row r="470377"/>
    <row r="470378"/>
    <row r="470379"/>
    <row r="470380"/>
    <row r="470381"/>
    <row r="470382"/>
    <row r="470383"/>
    <row r="470384"/>
    <row r="470385"/>
    <row r="470386"/>
    <row r="470387"/>
    <row r="470388"/>
    <row r="470389"/>
    <row r="470390"/>
    <row r="470391"/>
    <row r="470392"/>
    <row r="470393"/>
    <row r="470394"/>
    <row r="470395"/>
    <row r="470396"/>
    <row r="470397"/>
    <row r="470398"/>
    <row r="470399"/>
    <row r="470400"/>
    <row r="470401"/>
    <row r="470402"/>
    <row r="470403"/>
    <row r="470404"/>
    <row r="470405"/>
    <row r="470406"/>
    <row r="470407"/>
    <row r="470408"/>
    <row r="470409"/>
    <row r="470410"/>
    <row r="470411"/>
    <row r="470412"/>
    <row r="470413"/>
    <row r="470414"/>
    <row r="470415"/>
    <row r="470416"/>
    <row r="470417"/>
    <row r="470418"/>
    <row r="470419"/>
    <row r="470420"/>
    <row r="470421"/>
    <row r="470422"/>
    <row r="470423"/>
    <row r="470424"/>
    <row r="470425"/>
    <row r="470426"/>
    <row r="470427"/>
    <row r="470428"/>
    <row r="470429"/>
    <row r="470430"/>
    <row r="470431"/>
    <row r="470432"/>
    <row r="470433"/>
    <row r="470434"/>
    <row r="470435"/>
    <row r="470436"/>
    <row r="470437"/>
    <row r="470438"/>
    <row r="470439"/>
    <row r="470440"/>
    <row r="470441"/>
    <row r="470442"/>
    <row r="470443"/>
    <row r="470444"/>
    <row r="470445"/>
    <row r="470446"/>
    <row r="470447"/>
    <row r="470448"/>
    <row r="470449"/>
    <row r="470450"/>
    <row r="470451"/>
    <row r="470452"/>
    <row r="470453"/>
    <row r="470454"/>
    <row r="470455"/>
    <row r="470456"/>
    <row r="470457"/>
    <row r="470458"/>
    <row r="470459"/>
    <row r="470460"/>
    <row r="470461"/>
    <row r="470462"/>
    <row r="470463"/>
    <row r="470464"/>
    <row r="470465"/>
    <row r="470466"/>
    <row r="470467"/>
    <row r="470468"/>
    <row r="470469"/>
    <row r="470470"/>
    <row r="470471"/>
    <row r="470472"/>
    <row r="470473"/>
    <row r="470474"/>
    <row r="470475"/>
    <row r="470476"/>
    <row r="470477"/>
    <row r="470478"/>
    <row r="470479"/>
    <row r="470480"/>
    <row r="470481"/>
    <row r="470482"/>
    <row r="470483"/>
    <row r="470484"/>
    <row r="470485"/>
    <row r="470486"/>
    <row r="470487"/>
    <row r="470488"/>
    <row r="470489"/>
    <row r="470490"/>
    <row r="470491"/>
    <row r="470492"/>
    <row r="470493"/>
    <row r="470494"/>
    <row r="470495"/>
    <row r="470496"/>
    <row r="470497"/>
    <row r="470498"/>
    <row r="470499"/>
    <row r="470500"/>
    <row r="470501"/>
    <row r="470502"/>
    <row r="470503"/>
    <row r="470504"/>
    <row r="470505"/>
    <row r="470506"/>
    <row r="470507"/>
    <row r="470508"/>
    <row r="470509"/>
    <row r="470510"/>
    <row r="470511"/>
    <row r="470512"/>
    <row r="470513"/>
    <row r="470514"/>
    <row r="470515"/>
    <row r="470516"/>
    <row r="470517"/>
    <row r="470518"/>
    <row r="470519"/>
    <row r="470520"/>
    <row r="470521"/>
    <row r="470522"/>
    <row r="470523"/>
    <row r="470524"/>
    <row r="470525"/>
    <row r="470526"/>
    <row r="470527"/>
    <row r="470528"/>
    <row r="470529"/>
    <row r="470530"/>
    <row r="470531"/>
    <row r="470532"/>
    <row r="470533"/>
    <row r="470534"/>
    <row r="470535"/>
    <row r="470536"/>
    <row r="470537"/>
    <row r="470538"/>
    <row r="470539"/>
    <row r="470540"/>
    <row r="470541"/>
    <row r="470542"/>
    <row r="470543"/>
    <row r="470544"/>
    <row r="470545"/>
    <row r="470546"/>
    <row r="470547"/>
    <row r="470548"/>
    <row r="470549"/>
    <row r="470550"/>
    <row r="470551"/>
    <row r="470552"/>
    <row r="470553"/>
    <row r="470554"/>
    <row r="470555"/>
    <row r="470556"/>
    <row r="470557"/>
    <row r="470558"/>
    <row r="470559"/>
    <row r="470560"/>
    <row r="470561"/>
    <row r="470562"/>
    <row r="470563"/>
    <row r="470564"/>
    <row r="470565"/>
    <row r="470566"/>
    <row r="470567"/>
    <row r="470568"/>
    <row r="470569"/>
    <row r="470570"/>
    <row r="470571"/>
    <row r="470572"/>
    <row r="470573"/>
    <row r="470574"/>
    <row r="470575"/>
    <row r="470576"/>
    <row r="470577"/>
    <row r="470578"/>
    <row r="470579"/>
    <row r="470580"/>
    <row r="470581"/>
    <row r="470582"/>
    <row r="470583"/>
    <row r="470584"/>
    <row r="470585"/>
    <row r="470586"/>
    <row r="470587"/>
    <row r="470588"/>
    <row r="470589"/>
    <row r="470590"/>
    <row r="470591"/>
    <row r="470592"/>
    <row r="470593"/>
    <row r="470594"/>
    <row r="470595"/>
    <row r="470596"/>
    <row r="470597"/>
    <row r="470598"/>
    <row r="470599"/>
    <row r="470600"/>
    <row r="470601"/>
    <row r="470602"/>
    <row r="470603"/>
    <row r="470604"/>
    <row r="470605"/>
    <row r="470606"/>
    <row r="470607"/>
    <row r="470608"/>
    <row r="470609"/>
    <row r="470610"/>
    <row r="470611"/>
    <row r="470612"/>
    <row r="470613"/>
    <row r="470614"/>
    <row r="470615"/>
    <row r="470616"/>
    <row r="470617"/>
    <row r="470618"/>
    <row r="470619"/>
    <row r="470620"/>
    <row r="470621"/>
    <row r="470622"/>
    <row r="470623"/>
    <row r="470624"/>
    <row r="470625"/>
    <row r="470626"/>
    <row r="470627"/>
    <row r="470628"/>
    <row r="470629"/>
    <row r="470630"/>
    <row r="470631"/>
    <row r="470632"/>
    <row r="470633"/>
    <row r="470634"/>
    <row r="470635"/>
    <row r="470636"/>
    <row r="470637"/>
    <row r="470638"/>
    <row r="470639"/>
    <row r="470640"/>
    <row r="470641"/>
    <row r="470642"/>
    <row r="470643"/>
    <row r="470644"/>
    <row r="470645"/>
    <row r="470646"/>
    <row r="470647"/>
    <row r="470648"/>
    <row r="470649"/>
    <row r="470650"/>
    <row r="470651"/>
    <row r="470652"/>
    <row r="470653"/>
    <row r="470654"/>
    <row r="470655"/>
    <row r="470656"/>
    <row r="470657"/>
    <row r="470658"/>
    <row r="470659"/>
    <row r="470660"/>
    <row r="470661"/>
    <row r="470662"/>
    <row r="470663"/>
    <row r="470664"/>
    <row r="470665"/>
    <row r="470666"/>
    <row r="470667"/>
    <row r="470668"/>
    <row r="470669"/>
    <row r="470670"/>
    <row r="470671"/>
    <row r="470672"/>
    <row r="470673"/>
    <row r="470674"/>
    <row r="470675"/>
    <row r="470676"/>
    <row r="470677"/>
    <row r="470678"/>
    <row r="470679"/>
    <row r="470680"/>
    <row r="470681"/>
    <row r="470682"/>
    <row r="470683"/>
    <row r="470684"/>
    <row r="470685"/>
    <row r="470686"/>
    <row r="470687"/>
    <row r="470688"/>
    <row r="470689"/>
    <row r="470690"/>
    <row r="470691"/>
    <row r="470692"/>
    <row r="470693"/>
    <row r="470694"/>
    <row r="470695"/>
    <row r="470696"/>
    <row r="470697"/>
    <row r="470698"/>
    <row r="470699"/>
    <row r="470700"/>
    <row r="470701"/>
    <row r="470702"/>
    <row r="470703"/>
    <row r="470704"/>
    <row r="470705"/>
    <row r="470706"/>
    <row r="470707"/>
    <row r="470708"/>
    <row r="470709"/>
    <row r="470710"/>
    <row r="470711"/>
    <row r="470712"/>
    <row r="470713"/>
    <row r="470714"/>
    <row r="470715"/>
    <row r="470716"/>
    <row r="470717"/>
    <row r="470718"/>
    <row r="470719"/>
    <row r="470720"/>
    <row r="470721"/>
    <row r="470722"/>
    <row r="470723"/>
    <row r="470724"/>
    <row r="470725"/>
    <row r="470726"/>
    <row r="470727"/>
    <row r="470728"/>
    <row r="470729"/>
    <row r="470730"/>
    <row r="470731"/>
    <row r="470732"/>
    <row r="470733"/>
    <row r="470734"/>
    <row r="470735"/>
    <row r="470736"/>
    <row r="470737"/>
    <row r="470738"/>
    <row r="470739"/>
    <row r="470740"/>
    <row r="470741"/>
    <row r="470742"/>
    <row r="470743"/>
    <row r="470744"/>
    <row r="470745"/>
    <row r="470746"/>
    <row r="470747"/>
    <row r="470748"/>
    <row r="470749"/>
    <row r="470750"/>
    <row r="470751"/>
    <row r="470752"/>
    <row r="470753"/>
    <row r="470754"/>
    <row r="470755"/>
    <row r="470756"/>
    <row r="470757"/>
    <row r="470758"/>
    <row r="470759"/>
    <row r="470760"/>
    <row r="470761"/>
    <row r="470762"/>
    <row r="470763"/>
    <row r="470764"/>
    <row r="470765"/>
    <row r="470766"/>
    <row r="470767"/>
    <row r="470768"/>
    <row r="470769"/>
    <row r="470770"/>
    <row r="470771"/>
    <row r="470772"/>
    <row r="470773"/>
    <row r="470774"/>
    <row r="470775"/>
    <row r="470776"/>
    <row r="470777"/>
    <row r="470778"/>
    <row r="470779"/>
    <row r="470780"/>
    <row r="470781"/>
    <row r="470782"/>
    <row r="470783"/>
    <row r="470784"/>
    <row r="470785"/>
    <row r="470786"/>
    <row r="470787"/>
    <row r="470788"/>
    <row r="470789"/>
    <row r="470790"/>
    <row r="470791"/>
    <row r="470792"/>
    <row r="470793"/>
    <row r="470794"/>
    <row r="470795"/>
    <row r="470796"/>
    <row r="470797"/>
    <row r="470798"/>
    <row r="470799"/>
    <row r="470800"/>
    <row r="470801"/>
    <row r="470802"/>
    <row r="470803"/>
    <row r="470804"/>
    <row r="470805"/>
    <row r="470806"/>
    <row r="470807"/>
    <row r="470808"/>
    <row r="470809"/>
    <row r="470810"/>
    <row r="470811"/>
    <row r="470812"/>
    <row r="470813"/>
    <row r="470814"/>
    <row r="470815"/>
    <row r="470816"/>
    <row r="470817"/>
    <row r="470818"/>
    <row r="470819"/>
    <row r="470820"/>
    <row r="470821"/>
    <row r="470822"/>
    <row r="470823"/>
    <row r="470824"/>
    <row r="470825"/>
    <row r="470826"/>
    <row r="470827"/>
    <row r="470828"/>
    <row r="470829"/>
    <row r="470830"/>
    <row r="470831"/>
    <row r="470832"/>
    <row r="470833"/>
    <row r="470834"/>
    <row r="470835"/>
    <row r="470836"/>
    <row r="470837"/>
    <row r="470838"/>
    <row r="470839"/>
    <row r="470840"/>
    <row r="470841"/>
    <row r="470842"/>
    <row r="470843"/>
    <row r="470844"/>
    <row r="470845"/>
    <row r="470846"/>
    <row r="470847"/>
    <row r="470848"/>
    <row r="470849"/>
    <row r="470850"/>
    <row r="470851"/>
    <row r="470852"/>
    <row r="470853"/>
    <row r="470854"/>
    <row r="470855"/>
    <row r="470856"/>
    <row r="470857"/>
    <row r="470858"/>
    <row r="470859"/>
    <row r="470860"/>
    <row r="470861"/>
    <row r="470862"/>
    <row r="470863"/>
    <row r="470864"/>
    <row r="470865"/>
    <row r="470866"/>
    <row r="470867"/>
    <row r="470868"/>
    <row r="470869"/>
    <row r="470870"/>
    <row r="470871"/>
    <row r="470872"/>
    <row r="470873"/>
    <row r="470874"/>
    <row r="470875"/>
    <row r="470876"/>
    <row r="470877"/>
    <row r="470878"/>
    <row r="470879"/>
    <row r="470880"/>
    <row r="470881"/>
    <row r="470882"/>
    <row r="470883"/>
    <row r="470884"/>
    <row r="470885"/>
    <row r="470886"/>
    <row r="470887"/>
    <row r="470888"/>
    <row r="470889"/>
    <row r="470890"/>
    <row r="470891"/>
    <row r="470892"/>
    <row r="470893"/>
    <row r="470894"/>
    <row r="470895"/>
    <row r="470896"/>
    <row r="470897"/>
    <row r="470898"/>
    <row r="470899"/>
    <row r="470900"/>
    <row r="470901"/>
    <row r="470902"/>
    <row r="470903"/>
    <row r="470904"/>
    <row r="470905"/>
    <row r="470906"/>
    <row r="470907"/>
    <row r="470908"/>
    <row r="470909"/>
    <row r="470910"/>
    <row r="470911"/>
    <row r="470912"/>
    <row r="470913"/>
    <row r="470914"/>
    <row r="470915"/>
    <row r="470916"/>
    <row r="470917"/>
    <row r="470918"/>
    <row r="470919"/>
    <row r="470920"/>
    <row r="470921"/>
    <row r="470922"/>
    <row r="470923"/>
    <row r="470924"/>
    <row r="470925"/>
    <row r="470926"/>
    <row r="470927"/>
    <row r="470928"/>
    <row r="470929"/>
    <row r="470930"/>
    <row r="470931"/>
    <row r="470932"/>
    <row r="470933"/>
    <row r="470934"/>
    <row r="470935"/>
    <row r="470936"/>
    <row r="470937"/>
    <row r="470938"/>
    <row r="470939"/>
    <row r="470940"/>
    <row r="470941"/>
    <row r="470942"/>
    <row r="470943"/>
    <row r="470944"/>
    <row r="470945"/>
    <row r="470946"/>
    <row r="470947"/>
    <row r="470948"/>
    <row r="470949"/>
    <row r="470950"/>
    <row r="470951"/>
    <row r="470952"/>
    <row r="470953"/>
    <row r="470954"/>
    <row r="470955"/>
    <row r="470956"/>
    <row r="470957"/>
    <row r="470958"/>
    <row r="470959"/>
    <row r="470960"/>
    <row r="470961"/>
    <row r="470962"/>
    <row r="470963"/>
    <row r="470964"/>
    <row r="470965"/>
    <row r="470966"/>
    <row r="470967"/>
    <row r="470968"/>
    <row r="470969"/>
    <row r="470970"/>
    <row r="470971"/>
    <row r="470972"/>
    <row r="470973"/>
    <row r="470974"/>
    <row r="470975"/>
    <row r="470976"/>
    <row r="470977"/>
    <row r="470978"/>
    <row r="470979"/>
    <row r="470980"/>
    <row r="470981"/>
    <row r="470982"/>
    <row r="470983"/>
    <row r="470984"/>
    <row r="470985"/>
    <row r="470986"/>
    <row r="470987"/>
    <row r="470988"/>
    <row r="470989"/>
    <row r="470990"/>
    <row r="470991"/>
    <row r="470992"/>
    <row r="470993"/>
    <row r="470994"/>
    <row r="470995"/>
    <row r="470996"/>
    <row r="470997"/>
    <row r="470998"/>
    <row r="470999"/>
    <row r="471000"/>
    <row r="471001"/>
    <row r="471002"/>
    <row r="471003"/>
    <row r="471004"/>
    <row r="471005"/>
    <row r="471006"/>
    <row r="471007"/>
    <row r="471008"/>
    <row r="471009"/>
    <row r="471010"/>
    <row r="471011"/>
    <row r="471012"/>
    <row r="471013"/>
    <row r="471014"/>
    <row r="471015"/>
    <row r="471016"/>
    <row r="471017"/>
    <row r="471018"/>
    <row r="471019"/>
    <row r="471020"/>
    <row r="471021"/>
    <row r="471022"/>
    <row r="471023"/>
    <row r="471024"/>
    <row r="471025"/>
    <row r="471026"/>
    <row r="471027"/>
    <row r="471028"/>
    <row r="471029"/>
    <row r="471030"/>
    <row r="471031"/>
    <row r="471032"/>
    <row r="471033"/>
    <row r="471034"/>
    <row r="471035"/>
    <row r="471036"/>
    <row r="471037"/>
    <row r="471038"/>
    <row r="471039"/>
    <row r="471040"/>
    <row r="471041"/>
    <row r="471042"/>
    <row r="471043"/>
    <row r="471044"/>
    <row r="471045"/>
    <row r="471046"/>
    <row r="471047"/>
    <row r="471048"/>
    <row r="471049"/>
    <row r="471050"/>
    <row r="471051"/>
    <row r="471052"/>
    <row r="471053"/>
    <row r="471054"/>
    <row r="471055"/>
    <row r="471056"/>
    <row r="471057"/>
    <row r="471058"/>
    <row r="471059"/>
    <row r="471060"/>
    <row r="471061"/>
    <row r="471062"/>
    <row r="471063"/>
    <row r="471064"/>
    <row r="471065"/>
    <row r="471066"/>
    <row r="471067"/>
    <row r="471068"/>
    <row r="471069"/>
    <row r="471070"/>
    <row r="471071"/>
    <row r="471072"/>
    <row r="471073"/>
    <row r="471074"/>
    <row r="471075"/>
    <row r="471076"/>
    <row r="471077"/>
    <row r="471078"/>
    <row r="471079"/>
    <row r="471080"/>
    <row r="471081"/>
    <row r="471082"/>
    <row r="471083"/>
    <row r="471084"/>
    <row r="471085"/>
    <row r="471086"/>
    <row r="471087"/>
    <row r="471088"/>
    <row r="471089"/>
    <row r="471090"/>
    <row r="471091"/>
    <row r="471092"/>
    <row r="471093"/>
    <row r="471094"/>
    <row r="471095"/>
    <row r="471096"/>
    <row r="471097"/>
    <row r="471098"/>
    <row r="471099"/>
    <row r="471100"/>
    <row r="471101"/>
    <row r="471102"/>
    <row r="471103"/>
    <row r="471104"/>
    <row r="471105"/>
    <row r="471106"/>
    <row r="471107"/>
    <row r="471108"/>
    <row r="471109"/>
    <row r="471110"/>
    <row r="471111"/>
    <row r="471112"/>
    <row r="471113"/>
    <row r="471114"/>
    <row r="471115"/>
    <row r="471116"/>
    <row r="471117"/>
    <row r="471118"/>
    <row r="471119"/>
    <row r="471120"/>
    <row r="471121"/>
    <row r="471122"/>
    <row r="471123"/>
    <row r="471124"/>
    <row r="471125"/>
    <row r="471126"/>
    <row r="471127"/>
    <row r="471128"/>
    <row r="471129"/>
    <row r="471130"/>
    <row r="471131"/>
    <row r="471132"/>
    <row r="471133"/>
    <row r="471134"/>
    <row r="471135"/>
    <row r="471136"/>
    <row r="471137"/>
    <row r="471138"/>
    <row r="471139"/>
    <row r="471140"/>
    <row r="471141"/>
    <row r="471142"/>
    <row r="471143"/>
    <row r="471144"/>
    <row r="471145"/>
    <row r="471146"/>
    <row r="471147"/>
    <row r="471148"/>
    <row r="471149"/>
    <row r="471150"/>
    <row r="471151"/>
    <row r="471152"/>
    <row r="471153"/>
    <row r="471154"/>
    <row r="471155"/>
    <row r="471156"/>
    <row r="471157"/>
    <row r="471158"/>
    <row r="471159"/>
    <row r="471160"/>
    <row r="471161"/>
    <row r="471162"/>
    <row r="471163"/>
    <row r="471164"/>
    <row r="471165"/>
    <row r="471166"/>
    <row r="471167"/>
    <row r="471168"/>
    <row r="471169"/>
    <row r="471170"/>
    <row r="471171"/>
    <row r="471172"/>
    <row r="471173"/>
    <row r="471174"/>
    <row r="471175"/>
    <row r="471176"/>
    <row r="471177"/>
    <row r="471178"/>
    <row r="471179"/>
    <row r="471180"/>
    <row r="471181"/>
    <row r="471182"/>
    <row r="471183"/>
    <row r="471184"/>
    <row r="471185"/>
    <row r="471186"/>
    <row r="471187"/>
    <row r="471188"/>
    <row r="471189"/>
    <row r="471190"/>
    <row r="471191"/>
    <row r="471192"/>
    <row r="471193"/>
    <row r="471194"/>
    <row r="471195"/>
    <row r="471196"/>
    <row r="471197"/>
    <row r="471198"/>
    <row r="471199"/>
    <row r="471200"/>
    <row r="471201"/>
    <row r="471202"/>
    <row r="471203"/>
    <row r="471204"/>
    <row r="471205"/>
    <row r="471206"/>
    <row r="471207"/>
    <row r="471208"/>
    <row r="471209"/>
    <row r="471210"/>
    <row r="471211"/>
    <row r="471212"/>
    <row r="471213"/>
    <row r="471214"/>
    <row r="471215"/>
    <row r="471216"/>
    <row r="471217"/>
    <row r="471218"/>
    <row r="471219"/>
    <row r="471220"/>
    <row r="471221"/>
    <row r="471222"/>
    <row r="471223"/>
    <row r="471224"/>
    <row r="471225"/>
    <row r="471226"/>
    <row r="471227"/>
    <row r="471228"/>
    <row r="471229"/>
    <row r="471230"/>
    <row r="471231"/>
    <row r="471232"/>
    <row r="471233"/>
    <row r="471234"/>
    <row r="471235"/>
    <row r="471236"/>
    <row r="471237"/>
    <row r="471238"/>
    <row r="471239"/>
    <row r="471240"/>
    <row r="471241"/>
    <row r="471242"/>
    <row r="471243"/>
    <row r="471244"/>
    <row r="471245"/>
    <row r="471246"/>
    <row r="471247"/>
    <row r="471248"/>
    <row r="471249"/>
    <row r="471250"/>
    <row r="471251"/>
    <row r="471252"/>
    <row r="471253"/>
    <row r="471254"/>
    <row r="471255"/>
    <row r="471256"/>
    <row r="471257"/>
    <row r="471258"/>
    <row r="471259"/>
    <row r="471260"/>
    <row r="471261"/>
    <row r="471262"/>
    <row r="471263"/>
    <row r="471264"/>
    <row r="471265"/>
    <row r="471266"/>
    <row r="471267"/>
    <row r="471268"/>
    <row r="471269"/>
    <row r="471270"/>
    <row r="471271"/>
    <row r="471272"/>
    <row r="471273"/>
    <row r="471274"/>
    <row r="471275"/>
    <row r="471276"/>
    <row r="471277"/>
    <row r="471278"/>
    <row r="471279"/>
    <row r="471280"/>
    <row r="471281"/>
    <row r="471282"/>
    <row r="471283"/>
    <row r="471284"/>
    <row r="471285"/>
    <row r="471286"/>
    <row r="471287"/>
    <row r="471288"/>
    <row r="471289"/>
    <row r="471290"/>
    <row r="471291"/>
    <row r="471292"/>
    <row r="471293"/>
    <row r="471294"/>
    <row r="471295"/>
    <row r="471296"/>
    <row r="471297"/>
    <row r="471298"/>
    <row r="471299"/>
    <row r="471300"/>
    <row r="471301"/>
    <row r="471302"/>
    <row r="471303"/>
    <row r="471304"/>
    <row r="471305"/>
    <row r="471306"/>
    <row r="471307"/>
    <row r="471308"/>
    <row r="471309"/>
    <row r="471310"/>
    <row r="471311"/>
    <row r="471312"/>
    <row r="471313"/>
    <row r="471314"/>
    <row r="471315"/>
    <row r="471316"/>
    <row r="471317"/>
    <row r="471318"/>
    <row r="471319"/>
    <row r="471320"/>
    <row r="471321"/>
    <row r="471322"/>
    <row r="471323"/>
    <row r="471324"/>
    <row r="471325"/>
    <row r="471326"/>
    <row r="471327"/>
    <row r="471328"/>
    <row r="471329"/>
    <row r="471330"/>
    <row r="471331"/>
    <row r="471332"/>
    <row r="471333"/>
    <row r="471334"/>
    <row r="471335"/>
    <row r="471336"/>
    <row r="471337"/>
    <row r="471338"/>
    <row r="471339"/>
    <row r="471340"/>
    <row r="471341"/>
    <row r="471342"/>
    <row r="471343"/>
    <row r="471344"/>
    <row r="471345"/>
    <row r="471346"/>
    <row r="471347"/>
    <row r="471348"/>
    <row r="471349"/>
    <row r="471350"/>
    <row r="471351"/>
    <row r="471352"/>
    <row r="471353"/>
    <row r="471354"/>
    <row r="471355"/>
    <row r="471356"/>
    <row r="471357"/>
    <row r="471358"/>
    <row r="471359"/>
    <row r="471360"/>
    <row r="471361"/>
    <row r="471362"/>
    <row r="471363"/>
    <row r="471364"/>
    <row r="471365"/>
    <row r="471366"/>
    <row r="471367"/>
    <row r="471368"/>
    <row r="471369"/>
    <row r="471370"/>
    <row r="471371"/>
    <row r="471372"/>
    <row r="471373"/>
    <row r="471374"/>
    <row r="471375"/>
    <row r="471376"/>
    <row r="471377"/>
    <row r="471378"/>
    <row r="471379"/>
    <row r="471380"/>
    <row r="471381"/>
    <row r="471382"/>
    <row r="471383"/>
    <row r="471384"/>
    <row r="471385"/>
    <row r="471386"/>
    <row r="471387"/>
    <row r="471388"/>
    <row r="471389"/>
    <row r="471390"/>
    <row r="471391"/>
    <row r="471392"/>
    <row r="471393"/>
    <row r="471394"/>
    <row r="471395"/>
    <row r="471396"/>
    <row r="471397"/>
    <row r="471398"/>
    <row r="471399"/>
    <row r="471400"/>
    <row r="471401"/>
    <row r="471402"/>
    <row r="471403"/>
    <row r="471404"/>
    <row r="471405"/>
    <row r="471406"/>
    <row r="471407"/>
    <row r="471408"/>
    <row r="471409"/>
    <row r="471410"/>
    <row r="471411"/>
    <row r="471412"/>
    <row r="471413"/>
    <row r="471414"/>
    <row r="471415"/>
    <row r="471416"/>
    <row r="471417"/>
    <row r="471418"/>
    <row r="471419"/>
    <row r="471420"/>
    <row r="471421"/>
    <row r="471422"/>
    <row r="471423"/>
    <row r="471424"/>
    <row r="471425"/>
    <row r="471426"/>
    <row r="471427"/>
    <row r="471428"/>
    <row r="471429"/>
    <row r="471430"/>
    <row r="471431"/>
    <row r="471432"/>
    <row r="471433"/>
    <row r="471434"/>
    <row r="471435"/>
    <row r="471436"/>
    <row r="471437"/>
    <row r="471438"/>
    <row r="471439"/>
    <row r="471440"/>
    <row r="471441"/>
    <row r="471442"/>
    <row r="471443"/>
    <row r="471444"/>
    <row r="471445"/>
    <row r="471446"/>
    <row r="471447"/>
    <row r="471448"/>
    <row r="471449"/>
    <row r="471450"/>
    <row r="471451"/>
    <row r="471452"/>
    <row r="471453"/>
    <row r="471454"/>
    <row r="471455"/>
    <row r="471456"/>
    <row r="471457"/>
    <row r="471458"/>
    <row r="471459"/>
    <row r="471460"/>
    <row r="471461"/>
    <row r="471462"/>
    <row r="471463"/>
    <row r="471464"/>
    <row r="471465"/>
    <row r="471466"/>
    <row r="471467"/>
    <row r="471468"/>
    <row r="471469"/>
    <row r="471470"/>
    <row r="471471"/>
    <row r="471472"/>
    <row r="471473"/>
    <row r="471474"/>
    <row r="471475"/>
    <row r="471476"/>
    <row r="471477"/>
    <row r="471478"/>
    <row r="471479"/>
    <row r="471480"/>
    <row r="471481"/>
    <row r="471482"/>
    <row r="471483"/>
    <row r="471484"/>
    <row r="471485"/>
    <row r="471486"/>
    <row r="471487"/>
    <row r="471488"/>
    <row r="471489"/>
    <row r="471490"/>
    <row r="471491"/>
    <row r="471492"/>
    <row r="471493"/>
    <row r="471494"/>
    <row r="471495"/>
    <row r="471496"/>
    <row r="471497"/>
    <row r="471498"/>
    <row r="471499"/>
    <row r="471500"/>
    <row r="471501"/>
    <row r="471502"/>
    <row r="471503"/>
    <row r="471504"/>
    <row r="471505"/>
    <row r="471506"/>
    <row r="471507"/>
    <row r="471508"/>
    <row r="471509"/>
    <row r="471510"/>
    <row r="471511"/>
    <row r="471512"/>
    <row r="471513"/>
    <row r="471514"/>
    <row r="471515"/>
    <row r="471516"/>
    <row r="471517"/>
    <row r="471518"/>
    <row r="471519"/>
    <row r="471520"/>
    <row r="471521"/>
    <row r="471522"/>
    <row r="471523"/>
    <row r="471524"/>
    <row r="471525"/>
    <row r="471526"/>
    <row r="471527"/>
    <row r="471528"/>
    <row r="471529"/>
    <row r="471530"/>
    <row r="471531"/>
    <row r="471532"/>
    <row r="471533"/>
    <row r="471534"/>
    <row r="471535"/>
    <row r="471536"/>
    <row r="471537"/>
    <row r="471538"/>
    <row r="471539"/>
    <row r="471540"/>
    <row r="471541"/>
    <row r="471542"/>
    <row r="471543"/>
    <row r="471544"/>
    <row r="471545"/>
    <row r="471546"/>
    <row r="471547"/>
    <row r="471548"/>
    <row r="471549"/>
    <row r="471550"/>
    <row r="471551"/>
    <row r="471552"/>
    <row r="471553"/>
    <row r="471554"/>
    <row r="471555"/>
    <row r="471556"/>
    <row r="471557"/>
    <row r="471558"/>
    <row r="471559"/>
    <row r="471560"/>
    <row r="471561"/>
    <row r="471562"/>
    <row r="471563"/>
    <row r="471564"/>
    <row r="471565"/>
    <row r="471566"/>
    <row r="471567"/>
    <row r="471568"/>
    <row r="471569"/>
    <row r="471570"/>
    <row r="471571"/>
    <row r="471572"/>
    <row r="471573"/>
    <row r="471574"/>
    <row r="471575"/>
    <row r="471576"/>
    <row r="471577"/>
    <row r="471578"/>
    <row r="471579"/>
    <row r="471580"/>
    <row r="471581"/>
    <row r="471582"/>
    <row r="471583"/>
    <row r="471584"/>
    <row r="471585"/>
    <row r="471586"/>
    <row r="471587"/>
    <row r="471588"/>
    <row r="471589"/>
    <row r="471590"/>
    <row r="471591"/>
    <row r="471592"/>
    <row r="471593"/>
    <row r="471594"/>
    <row r="471595"/>
    <row r="471596"/>
    <row r="471597"/>
    <row r="471598"/>
    <row r="471599"/>
    <row r="471600"/>
    <row r="471601"/>
    <row r="471602"/>
    <row r="471603"/>
    <row r="471604"/>
    <row r="471605"/>
    <row r="471606"/>
    <row r="471607"/>
    <row r="471608"/>
    <row r="471609"/>
    <row r="471610"/>
    <row r="471611"/>
    <row r="471612"/>
    <row r="471613"/>
    <row r="471614"/>
    <row r="471615"/>
    <row r="471616"/>
    <row r="471617"/>
    <row r="471618"/>
    <row r="471619"/>
    <row r="471620"/>
    <row r="471621"/>
    <row r="471622"/>
    <row r="471623"/>
    <row r="471624"/>
    <row r="471625"/>
    <row r="471626"/>
    <row r="471627"/>
    <row r="471628"/>
    <row r="471629"/>
    <row r="471630"/>
    <row r="471631"/>
    <row r="471632"/>
    <row r="471633"/>
    <row r="471634"/>
    <row r="471635"/>
    <row r="471636"/>
    <row r="471637"/>
    <row r="471638"/>
    <row r="471639"/>
    <row r="471640"/>
    <row r="471641"/>
    <row r="471642"/>
    <row r="471643"/>
    <row r="471644"/>
    <row r="471645"/>
    <row r="471646"/>
    <row r="471647"/>
    <row r="471648"/>
    <row r="471649"/>
    <row r="471650"/>
    <row r="471651"/>
    <row r="471652"/>
    <row r="471653"/>
    <row r="471654"/>
    <row r="471655"/>
    <row r="471656"/>
    <row r="471657"/>
    <row r="471658"/>
    <row r="471659"/>
    <row r="471660"/>
    <row r="471661"/>
    <row r="471662"/>
    <row r="471663"/>
    <row r="471664"/>
    <row r="471665"/>
    <row r="471666"/>
    <row r="471667"/>
    <row r="471668"/>
    <row r="471669"/>
    <row r="471670"/>
    <row r="471671"/>
    <row r="471672"/>
    <row r="471673"/>
    <row r="471674"/>
    <row r="471675"/>
    <row r="471676"/>
    <row r="471677"/>
    <row r="471678"/>
    <row r="471679"/>
    <row r="471680"/>
    <row r="471681"/>
    <row r="471682"/>
    <row r="471683"/>
    <row r="471684"/>
    <row r="471685"/>
    <row r="471686"/>
    <row r="471687"/>
    <row r="471688"/>
    <row r="471689"/>
    <row r="471690"/>
    <row r="471691"/>
    <row r="471692"/>
    <row r="471693"/>
    <row r="471694"/>
    <row r="471695"/>
    <row r="471696"/>
    <row r="471697"/>
    <row r="471698"/>
    <row r="471699"/>
    <row r="471700"/>
    <row r="471701"/>
    <row r="471702"/>
    <row r="471703"/>
    <row r="471704"/>
    <row r="471705"/>
    <row r="471706"/>
    <row r="471707"/>
    <row r="471708"/>
    <row r="471709"/>
    <row r="471710"/>
    <row r="471711"/>
    <row r="471712"/>
    <row r="471713"/>
    <row r="471714"/>
    <row r="471715"/>
    <row r="471716"/>
    <row r="471717"/>
    <row r="471718"/>
    <row r="471719"/>
    <row r="471720"/>
    <row r="471721"/>
    <row r="471722"/>
    <row r="471723"/>
    <row r="471724"/>
    <row r="471725"/>
    <row r="471726"/>
    <row r="471727"/>
    <row r="471728"/>
    <row r="471729"/>
    <row r="471730"/>
    <row r="471731"/>
    <row r="471732"/>
    <row r="471733"/>
    <row r="471734"/>
    <row r="471735"/>
    <row r="471736"/>
    <row r="471737"/>
    <row r="471738"/>
    <row r="471739"/>
    <row r="471740"/>
    <row r="471741"/>
    <row r="471742"/>
    <row r="471743"/>
    <row r="471744"/>
    <row r="471745"/>
    <row r="471746"/>
    <row r="471747"/>
    <row r="471748"/>
    <row r="471749"/>
    <row r="471750"/>
    <row r="471751"/>
    <row r="471752"/>
    <row r="471753"/>
    <row r="471754"/>
    <row r="471755"/>
    <row r="471756"/>
    <row r="471757"/>
    <row r="471758"/>
    <row r="471759"/>
    <row r="471760"/>
    <row r="471761"/>
    <row r="471762"/>
    <row r="471763"/>
    <row r="471764"/>
    <row r="471765"/>
    <row r="471766"/>
    <row r="471767"/>
    <row r="471768"/>
    <row r="471769"/>
    <row r="471770"/>
    <row r="471771"/>
    <row r="471772"/>
    <row r="471773"/>
    <row r="471774"/>
    <row r="471775"/>
    <row r="471776"/>
    <row r="471777"/>
    <row r="471778"/>
    <row r="471779"/>
    <row r="471780"/>
    <row r="471781"/>
    <row r="471782"/>
    <row r="471783"/>
    <row r="471784"/>
    <row r="471785"/>
    <row r="471786"/>
    <row r="471787"/>
    <row r="471788"/>
    <row r="471789"/>
    <row r="471790"/>
    <row r="471791"/>
    <row r="471792"/>
    <row r="471793"/>
    <row r="471794"/>
    <row r="471795"/>
    <row r="471796"/>
    <row r="471797"/>
    <row r="471798"/>
    <row r="471799"/>
    <row r="471800"/>
    <row r="471801"/>
    <row r="471802"/>
    <row r="471803"/>
    <row r="471804"/>
    <row r="471805"/>
    <row r="471806"/>
    <row r="471807"/>
    <row r="471808"/>
    <row r="471809"/>
    <row r="471810"/>
    <row r="471811"/>
    <row r="471812"/>
    <row r="471813"/>
    <row r="471814"/>
    <row r="471815"/>
    <row r="471816"/>
    <row r="471817"/>
    <row r="471818"/>
    <row r="471819"/>
    <row r="471820"/>
    <row r="471821"/>
    <row r="471822"/>
    <row r="471823"/>
    <row r="471824"/>
    <row r="471825"/>
    <row r="471826"/>
    <row r="471827"/>
    <row r="471828"/>
    <row r="471829"/>
    <row r="471830"/>
    <row r="471831"/>
    <row r="471832"/>
    <row r="471833"/>
    <row r="471834"/>
    <row r="471835"/>
    <row r="471836"/>
    <row r="471837"/>
    <row r="471838"/>
    <row r="471839"/>
    <row r="471840"/>
    <row r="471841"/>
    <row r="471842"/>
    <row r="471843"/>
    <row r="471844"/>
    <row r="471845"/>
    <row r="471846"/>
    <row r="471847"/>
    <row r="471848"/>
    <row r="471849"/>
    <row r="471850"/>
    <row r="471851"/>
    <row r="471852"/>
    <row r="471853"/>
    <row r="471854"/>
    <row r="471855"/>
    <row r="471856"/>
    <row r="471857"/>
    <row r="471858"/>
    <row r="471859"/>
    <row r="471860"/>
    <row r="471861"/>
    <row r="471862"/>
    <row r="471863"/>
    <row r="471864"/>
    <row r="471865"/>
    <row r="471866"/>
    <row r="471867"/>
    <row r="471868"/>
    <row r="471869"/>
    <row r="471870"/>
    <row r="471871"/>
    <row r="471872"/>
    <row r="471873"/>
    <row r="471874"/>
    <row r="471875"/>
    <row r="471876"/>
    <row r="471877"/>
    <row r="471878"/>
    <row r="471879"/>
    <row r="471880"/>
    <row r="471881"/>
    <row r="471882"/>
    <row r="471883"/>
    <row r="471884"/>
    <row r="471885"/>
    <row r="471886"/>
    <row r="471887"/>
    <row r="471888"/>
    <row r="471889"/>
    <row r="471890"/>
    <row r="471891"/>
    <row r="471892"/>
    <row r="471893"/>
    <row r="471894"/>
    <row r="471895"/>
    <row r="471896"/>
    <row r="471897"/>
    <row r="471898"/>
    <row r="471899"/>
    <row r="471900"/>
    <row r="471901"/>
    <row r="471902"/>
    <row r="471903"/>
    <row r="471904"/>
    <row r="471905"/>
    <row r="471906"/>
    <row r="471907"/>
    <row r="471908"/>
    <row r="471909"/>
    <row r="471910"/>
    <row r="471911"/>
    <row r="471912"/>
    <row r="471913"/>
    <row r="471914"/>
    <row r="471915"/>
    <row r="471916"/>
    <row r="471917"/>
    <row r="471918"/>
    <row r="471919"/>
    <row r="471920"/>
    <row r="471921"/>
    <row r="471922"/>
    <row r="471923"/>
    <row r="471924"/>
    <row r="471925"/>
    <row r="471926"/>
    <row r="471927"/>
    <row r="471928"/>
    <row r="471929"/>
    <row r="471930"/>
    <row r="471931"/>
    <row r="471932"/>
    <row r="471933"/>
    <row r="471934"/>
    <row r="471935"/>
    <row r="471936"/>
    <row r="471937"/>
    <row r="471938"/>
    <row r="471939"/>
    <row r="471940"/>
    <row r="471941"/>
    <row r="471942"/>
    <row r="471943"/>
    <row r="471944"/>
    <row r="471945"/>
    <row r="471946"/>
    <row r="471947"/>
    <row r="471948"/>
    <row r="471949"/>
    <row r="471950"/>
    <row r="471951"/>
    <row r="471952"/>
    <row r="471953"/>
    <row r="471954"/>
    <row r="471955"/>
    <row r="471956"/>
    <row r="471957"/>
    <row r="471958"/>
    <row r="471959"/>
    <row r="471960"/>
    <row r="471961"/>
    <row r="471962"/>
    <row r="471963"/>
    <row r="471964"/>
    <row r="471965"/>
    <row r="471966"/>
    <row r="471967"/>
    <row r="471968"/>
    <row r="471969"/>
    <row r="471970"/>
    <row r="471971"/>
    <row r="471972"/>
    <row r="471973"/>
    <row r="471974"/>
    <row r="471975"/>
    <row r="471976"/>
    <row r="471977"/>
    <row r="471978"/>
    <row r="471979"/>
    <row r="471980"/>
    <row r="471981"/>
    <row r="471982"/>
    <row r="471983"/>
    <row r="471984"/>
    <row r="471985"/>
    <row r="471986"/>
    <row r="471987"/>
    <row r="471988"/>
    <row r="471989"/>
    <row r="471990"/>
    <row r="471991"/>
    <row r="471992"/>
    <row r="471993"/>
    <row r="471994"/>
    <row r="471995"/>
    <row r="471996"/>
    <row r="471997"/>
    <row r="471998"/>
    <row r="471999"/>
    <row r="472000"/>
    <row r="472001"/>
    <row r="472002"/>
    <row r="472003"/>
    <row r="472004"/>
    <row r="472005"/>
    <row r="472006"/>
    <row r="472007"/>
    <row r="472008"/>
    <row r="472009"/>
    <row r="472010"/>
    <row r="472011"/>
    <row r="472012"/>
    <row r="472013"/>
    <row r="472014"/>
    <row r="472015"/>
    <row r="472016"/>
    <row r="472017"/>
    <row r="472018"/>
    <row r="472019"/>
    <row r="472020"/>
    <row r="472021"/>
    <row r="472022"/>
    <row r="472023"/>
    <row r="472024"/>
    <row r="472025"/>
    <row r="472026"/>
    <row r="472027"/>
    <row r="472028"/>
    <row r="472029"/>
    <row r="472030"/>
    <row r="472031"/>
    <row r="472032"/>
    <row r="472033"/>
    <row r="472034"/>
    <row r="472035"/>
    <row r="472036"/>
    <row r="472037"/>
    <row r="472038"/>
    <row r="472039"/>
    <row r="472040"/>
    <row r="472041"/>
    <row r="472042"/>
    <row r="472043"/>
    <row r="472044"/>
    <row r="472045"/>
    <row r="472046"/>
    <row r="472047"/>
    <row r="472048"/>
    <row r="472049"/>
    <row r="472050"/>
    <row r="472051"/>
    <row r="472052"/>
    <row r="472053"/>
    <row r="472054"/>
    <row r="472055"/>
    <row r="472056"/>
    <row r="472057"/>
    <row r="472058"/>
    <row r="472059"/>
    <row r="472060"/>
    <row r="472061"/>
    <row r="472062"/>
    <row r="472063"/>
    <row r="472064"/>
    <row r="472065"/>
    <row r="472066"/>
    <row r="472067"/>
    <row r="472068"/>
    <row r="472069"/>
    <row r="472070"/>
    <row r="472071"/>
    <row r="472072"/>
    <row r="472073"/>
    <row r="472074"/>
    <row r="472075"/>
    <row r="472076"/>
    <row r="472077"/>
    <row r="472078"/>
    <row r="472079"/>
    <row r="472080"/>
    <row r="472081"/>
    <row r="472082"/>
    <row r="472083"/>
    <row r="472084"/>
    <row r="472085"/>
    <row r="472086"/>
    <row r="472087"/>
    <row r="472088"/>
    <row r="472089"/>
    <row r="472090"/>
    <row r="472091"/>
    <row r="472092"/>
    <row r="472093"/>
    <row r="472094"/>
    <row r="472095"/>
    <row r="472096"/>
    <row r="472097"/>
    <row r="472098"/>
    <row r="472099"/>
    <row r="472100"/>
    <row r="472101"/>
    <row r="472102"/>
    <row r="472103"/>
    <row r="472104"/>
    <row r="472105"/>
    <row r="472106"/>
    <row r="472107"/>
    <row r="472108"/>
    <row r="472109"/>
    <row r="472110"/>
    <row r="472111"/>
    <row r="472112"/>
    <row r="472113"/>
    <row r="472114"/>
    <row r="472115"/>
    <row r="472116"/>
    <row r="472117"/>
    <row r="472118"/>
    <row r="472119"/>
    <row r="472120"/>
    <row r="472121"/>
    <row r="472122"/>
    <row r="472123"/>
    <row r="472124"/>
    <row r="472125"/>
    <row r="472126"/>
    <row r="472127"/>
    <row r="472128"/>
    <row r="472129"/>
    <row r="472130"/>
    <row r="472131"/>
    <row r="472132"/>
    <row r="472133"/>
    <row r="472134"/>
    <row r="472135"/>
    <row r="472136"/>
    <row r="472137"/>
    <row r="472138"/>
    <row r="472139"/>
    <row r="472140"/>
    <row r="472141"/>
    <row r="472142"/>
    <row r="472143"/>
    <row r="472144"/>
    <row r="472145"/>
    <row r="472146"/>
    <row r="472147"/>
    <row r="472148"/>
    <row r="472149"/>
    <row r="472150"/>
    <row r="472151"/>
    <row r="472152"/>
    <row r="472153"/>
    <row r="472154"/>
    <row r="472155"/>
    <row r="472156"/>
    <row r="472157"/>
    <row r="472158"/>
    <row r="472159"/>
    <row r="472160"/>
    <row r="472161"/>
    <row r="472162"/>
    <row r="472163"/>
    <row r="472164"/>
    <row r="472165"/>
    <row r="472166"/>
    <row r="472167"/>
    <row r="472168"/>
    <row r="472169"/>
    <row r="472170"/>
    <row r="472171"/>
    <row r="472172"/>
    <row r="472173"/>
    <row r="472174"/>
    <row r="472175"/>
    <row r="472176"/>
    <row r="472177"/>
    <row r="472178"/>
    <row r="472179"/>
    <row r="472180"/>
    <row r="472181"/>
    <row r="472182"/>
    <row r="472183"/>
    <row r="472184"/>
    <row r="472185"/>
    <row r="472186"/>
    <row r="472187"/>
    <row r="472188"/>
    <row r="472189"/>
    <row r="472190"/>
    <row r="472191"/>
    <row r="472192"/>
    <row r="472193"/>
    <row r="472194"/>
    <row r="472195"/>
    <row r="472196"/>
    <row r="472197"/>
    <row r="472198"/>
    <row r="472199"/>
    <row r="472200"/>
    <row r="472201"/>
    <row r="472202"/>
    <row r="472203"/>
    <row r="472204"/>
    <row r="472205"/>
    <row r="472206"/>
    <row r="472207"/>
    <row r="472208"/>
    <row r="472209"/>
    <row r="472210"/>
    <row r="472211"/>
    <row r="472212"/>
    <row r="472213"/>
    <row r="472214"/>
    <row r="472215"/>
    <row r="472216"/>
    <row r="472217"/>
    <row r="472218"/>
    <row r="472219"/>
    <row r="472220"/>
    <row r="472221"/>
    <row r="472222"/>
    <row r="472223"/>
    <row r="472224"/>
    <row r="472225"/>
    <row r="472226"/>
    <row r="472227"/>
    <row r="472228"/>
    <row r="472229"/>
    <row r="472230"/>
    <row r="472231"/>
    <row r="472232"/>
    <row r="472233"/>
    <row r="472234"/>
    <row r="472235"/>
    <row r="472236"/>
    <row r="472237"/>
    <row r="472238"/>
    <row r="472239"/>
    <row r="472240"/>
    <row r="472241"/>
    <row r="472242"/>
    <row r="472243"/>
    <row r="472244"/>
    <row r="472245"/>
    <row r="472246"/>
    <row r="472247"/>
    <row r="472248"/>
    <row r="472249"/>
    <row r="472250"/>
    <row r="472251"/>
    <row r="472252"/>
    <row r="472253"/>
    <row r="472254"/>
    <row r="472255"/>
    <row r="472256"/>
    <row r="472257"/>
    <row r="472258"/>
    <row r="472259"/>
    <row r="472260"/>
    <row r="472261"/>
    <row r="472262"/>
    <row r="472263"/>
    <row r="472264"/>
    <row r="472265"/>
    <row r="472266"/>
    <row r="472267"/>
    <row r="472268"/>
    <row r="472269"/>
    <row r="472270"/>
    <row r="472271"/>
    <row r="472272"/>
    <row r="472273"/>
    <row r="472274"/>
    <row r="472275"/>
    <row r="472276"/>
    <row r="472277"/>
    <row r="472278"/>
    <row r="472279"/>
    <row r="472280"/>
    <row r="472281"/>
    <row r="472282"/>
    <row r="472283"/>
    <row r="472284"/>
    <row r="472285"/>
    <row r="472286"/>
    <row r="472287"/>
    <row r="472288"/>
    <row r="472289"/>
    <row r="472290"/>
    <row r="472291"/>
    <row r="472292"/>
    <row r="472293"/>
    <row r="472294"/>
    <row r="472295"/>
    <row r="472296"/>
    <row r="472297"/>
    <row r="472298"/>
    <row r="472299"/>
    <row r="472300"/>
    <row r="472301"/>
    <row r="472302"/>
    <row r="472303"/>
    <row r="472304"/>
    <row r="472305"/>
    <row r="472306"/>
    <row r="472307"/>
    <row r="472308"/>
    <row r="472309"/>
    <row r="472310"/>
    <row r="472311"/>
    <row r="472312"/>
    <row r="472313"/>
    <row r="472314"/>
    <row r="472315"/>
    <row r="472316"/>
    <row r="472317"/>
    <row r="472318"/>
    <row r="472319"/>
    <row r="472320"/>
    <row r="472321"/>
    <row r="472322"/>
    <row r="472323"/>
    <row r="472324"/>
    <row r="472325"/>
    <row r="472326"/>
    <row r="472327"/>
    <row r="472328"/>
    <row r="472329"/>
    <row r="472330"/>
    <row r="472331"/>
    <row r="472332"/>
    <row r="472333"/>
    <row r="472334"/>
    <row r="472335"/>
    <row r="472336"/>
    <row r="472337"/>
    <row r="472338"/>
    <row r="472339"/>
    <row r="472340"/>
    <row r="472341"/>
    <row r="472342"/>
    <row r="472343"/>
    <row r="472344"/>
    <row r="472345"/>
    <row r="472346"/>
    <row r="472347"/>
    <row r="472348"/>
    <row r="472349"/>
    <row r="472350"/>
    <row r="472351"/>
    <row r="472352"/>
    <row r="472353"/>
    <row r="472354"/>
    <row r="472355"/>
    <row r="472356"/>
    <row r="472357"/>
    <row r="472358"/>
    <row r="472359"/>
    <row r="472360"/>
    <row r="472361"/>
    <row r="472362"/>
    <row r="472363"/>
    <row r="472364"/>
    <row r="472365"/>
    <row r="472366"/>
    <row r="472367"/>
    <row r="472368"/>
    <row r="472369"/>
    <row r="472370"/>
    <row r="472371"/>
    <row r="472372"/>
    <row r="472373"/>
    <row r="472374"/>
    <row r="472375"/>
    <row r="472376"/>
    <row r="472377"/>
    <row r="472378"/>
    <row r="472379"/>
    <row r="472380"/>
    <row r="472381"/>
    <row r="472382"/>
    <row r="472383"/>
    <row r="472384"/>
    <row r="472385"/>
    <row r="472386"/>
    <row r="472387"/>
    <row r="472388"/>
    <row r="472389"/>
    <row r="472390"/>
    <row r="472391"/>
    <row r="472392"/>
    <row r="472393"/>
    <row r="472394"/>
    <row r="472395"/>
    <row r="472396"/>
    <row r="472397"/>
    <row r="472398"/>
    <row r="472399"/>
    <row r="472400"/>
    <row r="472401"/>
    <row r="472402"/>
    <row r="472403"/>
    <row r="472404"/>
    <row r="472405"/>
    <row r="472406"/>
    <row r="472407"/>
    <row r="472408"/>
    <row r="472409"/>
    <row r="472410"/>
    <row r="472411"/>
    <row r="472412"/>
    <row r="472413"/>
    <row r="472414"/>
    <row r="472415"/>
    <row r="472416"/>
    <row r="472417"/>
    <row r="472418"/>
    <row r="472419"/>
    <row r="472420"/>
    <row r="472421"/>
    <row r="472422"/>
    <row r="472423"/>
    <row r="472424"/>
    <row r="472425"/>
    <row r="472426"/>
    <row r="472427"/>
    <row r="472428"/>
    <row r="472429"/>
    <row r="472430"/>
    <row r="472431"/>
    <row r="472432"/>
    <row r="472433"/>
    <row r="472434"/>
    <row r="472435"/>
    <row r="472436"/>
    <row r="472437"/>
    <row r="472438"/>
    <row r="472439"/>
    <row r="472440"/>
    <row r="472441"/>
    <row r="472442"/>
    <row r="472443"/>
    <row r="472444"/>
    <row r="472445"/>
    <row r="472446"/>
    <row r="472447"/>
    <row r="472448"/>
    <row r="472449"/>
    <row r="472450"/>
    <row r="472451"/>
    <row r="472452"/>
    <row r="472453"/>
    <row r="472454"/>
    <row r="472455"/>
    <row r="472456"/>
    <row r="472457"/>
    <row r="472458"/>
    <row r="472459"/>
    <row r="472460"/>
    <row r="472461"/>
    <row r="472462"/>
    <row r="472463"/>
    <row r="472464"/>
    <row r="472465"/>
    <row r="472466"/>
    <row r="472467"/>
    <row r="472468"/>
    <row r="472469"/>
    <row r="472470"/>
    <row r="472471"/>
    <row r="472472"/>
    <row r="472473"/>
    <row r="472474"/>
    <row r="472475"/>
    <row r="472476"/>
    <row r="472477"/>
    <row r="472478"/>
    <row r="472479"/>
    <row r="472480"/>
    <row r="472481"/>
    <row r="472482"/>
    <row r="472483"/>
    <row r="472484"/>
    <row r="472485"/>
    <row r="472486"/>
    <row r="472487"/>
    <row r="472488"/>
    <row r="472489"/>
    <row r="472490"/>
    <row r="472491"/>
    <row r="472492"/>
    <row r="472493"/>
    <row r="472494"/>
    <row r="472495"/>
    <row r="472496"/>
    <row r="472497"/>
    <row r="472498"/>
    <row r="472499"/>
    <row r="472500"/>
    <row r="472501"/>
    <row r="472502"/>
    <row r="472503"/>
    <row r="472504"/>
    <row r="472505"/>
    <row r="472506"/>
    <row r="472507"/>
    <row r="472508"/>
    <row r="472509"/>
    <row r="472510"/>
    <row r="472511"/>
    <row r="472512"/>
    <row r="472513"/>
    <row r="472514"/>
    <row r="472515"/>
    <row r="472516"/>
    <row r="472517"/>
    <row r="472518"/>
    <row r="472519"/>
    <row r="472520"/>
    <row r="472521"/>
    <row r="472522"/>
    <row r="472523"/>
    <row r="472524"/>
    <row r="472525"/>
    <row r="472526"/>
    <row r="472527"/>
    <row r="472528"/>
    <row r="472529"/>
    <row r="472530"/>
    <row r="472531"/>
    <row r="472532"/>
    <row r="472533"/>
    <row r="472534"/>
    <row r="472535"/>
    <row r="472536"/>
    <row r="472537"/>
    <row r="472538"/>
    <row r="472539"/>
    <row r="472540"/>
    <row r="472541"/>
    <row r="472542"/>
    <row r="472543"/>
    <row r="472544"/>
    <row r="472545"/>
    <row r="472546"/>
    <row r="472547"/>
    <row r="472548"/>
    <row r="472549"/>
    <row r="472550"/>
    <row r="472551"/>
    <row r="472552"/>
    <row r="472553"/>
    <row r="472554"/>
    <row r="472555"/>
    <row r="472556"/>
    <row r="472557"/>
    <row r="472558"/>
    <row r="472559"/>
    <row r="472560"/>
    <row r="472561"/>
    <row r="472562"/>
    <row r="472563"/>
    <row r="472564"/>
    <row r="472565"/>
    <row r="472566"/>
    <row r="472567"/>
    <row r="472568"/>
    <row r="472569"/>
    <row r="472570"/>
    <row r="472571"/>
    <row r="472572"/>
    <row r="472573"/>
    <row r="472574"/>
    <row r="472575"/>
    <row r="472576"/>
    <row r="472577"/>
    <row r="472578"/>
    <row r="472579"/>
    <row r="472580"/>
    <row r="472581"/>
    <row r="472582"/>
    <row r="472583"/>
    <row r="472584"/>
    <row r="472585"/>
    <row r="472586"/>
    <row r="472587"/>
    <row r="472588"/>
    <row r="472589"/>
    <row r="472590"/>
    <row r="472591"/>
    <row r="472592"/>
    <row r="472593"/>
    <row r="472594"/>
    <row r="472595"/>
    <row r="472596"/>
    <row r="472597"/>
    <row r="472598"/>
    <row r="472599"/>
    <row r="472600"/>
    <row r="472601"/>
    <row r="472602"/>
    <row r="472603"/>
    <row r="472604"/>
    <row r="472605"/>
    <row r="472606"/>
    <row r="472607"/>
    <row r="472608"/>
    <row r="472609"/>
    <row r="472610"/>
    <row r="472611"/>
    <row r="472612"/>
    <row r="472613"/>
    <row r="472614"/>
    <row r="472615"/>
    <row r="472616"/>
    <row r="472617"/>
    <row r="472618"/>
    <row r="472619"/>
    <row r="472620"/>
    <row r="472621"/>
    <row r="472622"/>
    <row r="472623"/>
    <row r="472624"/>
    <row r="472625"/>
    <row r="472626"/>
    <row r="472627"/>
    <row r="472628"/>
    <row r="472629"/>
    <row r="472630"/>
    <row r="472631"/>
    <row r="472632"/>
    <row r="472633"/>
    <row r="472634"/>
    <row r="472635"/>
    <row r="472636"/>
    <row r="472637"/>
    <row r="472638"/>
    <row r="472639"/>
    <row r="472640"/>
    <row r="472641"/>
    <row r="472642"/>
    <row r="472643"/>
    <row r="472644"/>
    <row r="472645"/>
    <row r="472646"/>
    <row r="472647"/>
    <row r="472648"/>
    <row r="472649"/>
    <row r="472650"/>
    <row r="472651"/>
    <row r="472652"/>
    <row r="472653"/>
    <row r="472654"/>
    <row r="472655"/>
    <row r="472656"/>
    <row r="472657"/>
    <row r="472658"/>
    <row r="472659"/>
    <row r="472660"/>
    <row r="472661"/>
    <row r="472662"/>
    <row r="472663"/>
    <row r="472664"/>
    <row r="472665"/>
    <row r="472666"/>
    <row r="472667"/>
    <row r="472668"/>
    <row r="472669"/>
    <row r="472670"/>
    <row r="472671"/>
    <row r="472672"/>
    <row r="472673"/>
    <row r="472674"/>
    <row r="472675"/>
    <row r="472676"/>
    <row r="472677"/>
    <row r="472678"/>
    <row r="472679"/>
    <row r="472680"/>
    <row r="472681"/>
    <row r="472682"/>
    <row r="472683"/>
    <row r="472684"/>
    <row r="472685"/>
    <row r="472686"/>
    <row r="472687"/>
    <row r="472688"/>
    <row r="472689"/>
    <row r="472690"/>
    <row r="472691"/>
    <row r="472692"/>
    <row r="472693"/>
    <row r="472694"/>
    <row r="472695"/>
    <row r="472696"/>
    <row r="472697"/>
    <row r="472698"/>
    <row r="472699"/>
    <row r="472700"/>
    <row r="472701"/>
    <row r="472702"/>
    <row r="472703"/>
    <row r="472704"/>
    <row r="472705"/>
    <row r="472706"/>
    <row r="472707"/>
    <row r="472708"/>
    <row r="472709"/>
    <row r="472710"/>
    <row r="472711"/>
    <row r="472712"/>
    <row r="472713"/>
    <row r="472714"/>
    <row r="472715"/>
    <row r="472716"/>
    <row r="472717"/>
    <row r="472718"/>
    <row r="472719"/>
    <row r="472720"/>
    <row r="472721"/>
    <row r="472722"/>
    <row r="472723"/>
    <row r="472724"/>
    <row r="472725"/>
    <row r="472726"/>
    <row r="472727"/>
    <row r="472728"/>
    <row r="472729"/>
    <row r="472730"/>
    <row r="472731"/>
    <row r="472732"/>
    <row r="472733"/>
    <row r="472734"/>
    <row r="472735"/>
    <row r="472736"/>
    <row r="472737"/>
    <row r="472738"/>
    <row r="472739"/>
    <row r="472740"/>
    <row r="472741"/>
    <row r="472742"/>
    <row r="472743"/>
    <row r="472744"/>
    <row r="472745"/>
    <row r="472746"/>
    <row r="472747"/>
    <row r="472748"/>
    <row r="472749"/>
    <row r="472750"/>
    <row r="472751"/>
    <row r="472752"/>
    <row r="472753"/>
    <row r="472754"/>
    <row r="472755"/>
    <row r="472756"/>
    <row r="472757"/>
    <row r="472758"/>
    <row r="472759"/>
    <row r="472760"/>
    <row r="472761"/>
    <row r="472762"/>
    <row r="472763"/>
    <row r="472764"/>
    <row r="472765"/>
    <row r="472766"/>
    <row r="472767"/>
    <row r="472768"/>
    <row r="472769"/>
    <row r="472770"/>
    <row r="472771"/>
    <row r="472772"/>
    <row r="472773"/>
    <row r="472774"/>
    <row r="472775"/>
    <row r="472776"/>
    <row r="472777"/>
    <row r="472778"/>
    <row r="472779"/>
    <row r="472780"/>
    <row r="472781"/>
    <row r="472782"/>
    <row r="472783"/>
    <row r="472784"/>
    <row r="472785"/>
    <row r="472786"/>
    <row r="472787"/>
    <row r="472788"/>
    <row r="472789"/>
    <row r="472790"/>
    <row r="472791"/>
    <row r="472792"/>
    <row r="472793"/>
    <row r="472794"/>
    <row r="472795"/>
    <row r="472796"/>
    <row r="472797"/>
    <row r="472798"/>
    <row r="472799"/>
    <row r="472800"/>
    <row r="472801"/>
    <row r="472802"/>
    <row r="472803"/>
    <row r="472804"/>
    <row r="472805"/>
    <row r="472806"/>
    <row r="472807"/>
    <row r="472808"/>
    <row r="472809"/>
    <row r="472810"/>
    <row r="472811"/>
    <row r="472812"/>
    <row r="472813"/>
    <row r="472814"/>
    <row r="472815"/>
    <row r="472816"/>
    <row r="472817"/>
    <row r="472818"/>
    <row r="472819"/>
    <row r="472820"/>
    <row r="472821"/>
    <row r="472822"/>
    <row r="472823"/>
    <row r="472824"/>
    <row r="472825"/>
    <row r="472826"/>
    <row r="472827"/>
    <row r="472828"/>
    <row r="472829"/>
    <row r="472830"/>
    <row r="472831"/>
    <row r="472832"/>
    <row r="472833"/>
    <row r="472834"/>
    <row r="472835"/>
    <row r="472836"/>
    <row r="472837"/>
    <row r="472838"/>
    <row r="472839"/>
    <row r="472840"/>
    <row r="472841"/>
    <row r="472842"/>
    <row r="472843"/>
    <row r="472844"/>
    <row r="472845"/>
    <row r="472846"/>
    <row r="472847"/>
    <row r="472848"/>
    <row r="472849"/>
    <row r="472850"/>
    <row r="472851"/>
    <row r="472852"/>
    <row r="472853"/>
    <row r="472854"/>
    <row r="472855"/>
    <row r="472856"/>
    <row r="472857"/>
    <row r="472858"/>
    <row r="472859"/>
    <row r="472860"/>
    <row r="472861"/>
    <row r="472862"/>
    <row r="472863"/>
    <row r="472864"/>
    <row r="472865"/>
    <row r="472866"/>
    <row r="472867"/>
    <row r="472868"/>
    <row r="472869"/>
    <row r="472870"/>
    <row r="472871"/>
    <row r="472872"/>
    <row r="472873"/>
    <row r="472874"/>
    <row r="472875"/>
    <row r="472876"/>
    <row r="472877"/>
    <row r="472878"/>
    <row r="472879"/>
    <row r="472880"/>
    <row r="472881"/>
    <row r="472882"/>
    <row r="472883"/>
    <row r="472884"/>
    <row r="472885"/>
    <row r="472886"/>
    <row r="472887"/>
    <row r="472888"/>
    <row r="472889"/>
    <row r="472890"/>
    <row r="472891"/>
    <row r="472892"/>
    <row r="472893"/>
    <row r="472894"/>
    <row r="472895"/>
    <row r="472896"/>
    <row r="472897"/>
    <row r="472898"/>
    <row r="472899"/>
    <row r="472900"/>
    <row r="472901"/>
    <row r="472902"/>
    <row r="472903"/>
    <row r="472904"/>
    <row r="472905"/>
    <row r="472906"/>
    <row r="472907"/>
    <row r="472908"/>
    <row r="472909"/>
    <row r="472910"/>
    <row r="472911"/>
    <row r="472912"/>
    <row r="472913"/>
    <row r="472914"/>
    <row r="472915"/>
    <row r="472916"/>
    <row r="472917"/>
    <row r="472918"/>
    <row r="472919"/>
    <row r="472920"/>
    <row r="472921"/>
    <row r="472922"/>
    <row r="472923"/>
    <row r="472924"/>
    <row r="472925"/>
    <row r="472926"/>
    <row r="472927"/>
    <row r="472928"/>
    <row r="472929"/>
    <row r="472930"/>
    <row r="472931"/>
    <row r="472932"/>
    <row r="472933"/>
    <row r="472934"/>
    <row r="472935"/>
    <row r="472936"/>
    <row r="472937"/>
    <row r="472938"/>
    <row r="472939"/>
    <row r="472940"/>
    <row r="472941"/>
    <row r="472942"/>
    <row r="472943"/>
    <row r="472944"/>
    <row r="472945"/>
    <row r="472946"/>
    <row r="472947"/>
    <row r="472948"/>
    <row r="472949"/>
    <row r="472950"/>
    <row r="472951"/>
    <row r="472952"/>
    <row r="472953"/>
    <row r="472954"/>
    <row r="472955"/>
    <row r="472956"/>
    <row r="472957"/>
    <row r="472958"/>
    <row r="472959"/>
    <row r="472960"/>
    <row r="472961"/>
    <row r="472962"/>
    <row r="472963"/>
    <row r="472964"/>
    <row r="472965"/>
    <row r="472966"/>
    <row r="472967"/>
    <row r="472968"/>
    <row r="472969"/>
    <row r="472970"/>
    <row r="472971"/>
    <row r="472972"/>
    <row r="472973"/>
    <row r="472974"/>
    <row r="472975"/>
    <row r="472976"/>
    <row r="472977"/>
    <row r="472978"/>
    <row r="472979"/>
    <row r="472980"/>
    <row r="472981"/>
    <row r="472982"/>
    <row r="472983"/>
    <row r="472984"/>
    <row r="472985"/>
    <row r="472986"/>
    <row r="472987"/>
    <row r="472988"/>
    <row r="472989"/>
    <row r="472990"/>
    <row r="472991"/>
    <row r="472992"/>
    <row r="472993"/>
    <row r="472994"/>
    <row r="472995"/>
    <row r="472996"/>
    <row r="472997"/>
    <row r="472998"/>
    <row r="472999"/>
    <row r="473000"/>
    <row r="473001"/>
    <row r="473002"/>
    <row r="473003"/>
    <row r="473004"/>
    <row r="473005"/>
    <row r="473006"/>
    <row r="473007"/>
    <row r="473008"/>
    <row r="473009"/>
    <row r="473010"/>
    <row r="473011"/>
    <row r="473012"/>
    <row r="473013"/>
    <row r="473014"/>
    <row r="473015"/>
    <row r="473016"/>
    <row r="473017"/>
    <row r="473018"/>
    <row r="473019"/>
    <row r="473020"/>
    <row r="473021"/>
    <row r="473022"/>
    <row r="473023"/>
    <row r="473024"/>
    <row r="473025"/>
    <row r="473026"/>
    <row r="473027"/>
    <row r="473028"/>
    <row r="473029"/>
    <row r="473030"/>
    <row r="473031"/>
    <row r="473032"/>
    <row r="473033"/>
    <row r="473034"/>
    <row r="473035"/>
    <row r="473036"/>
    <row r="473037"/>
    <row r="473038"/>
    <row r="473039"/>
    <row r="473040"/>
    <row r="473041"/>
    <row r="473042"/>
    <row r="473043"/>
    <row r="473044"/>
    <row r="473045"/>
    <row r="473046"/>
    <row r="473047"/>
    <row r="473048"/>
    <row r="473049"/>
    <row r="473050"/>
    <row r="473051"/>
    <row r="473052"/>
    <row r="473053"/>
    <row r="473054"/>
    <row r="473055"/>
    <row r="473056"/>
    <row r="473057"/>
    <row r="473058"/>
    <row r="473059"/>
    <row r="473060"/>
    <row r="473061"/>
    <row r="473062"/>
    <row r="473063"/>
    <row r="473064"/>
    <row r="473065"/>
    <row r="473066"/>
    <row r="473067"/>
    <row r="473068"/>
    <row r="473069"/>
    <row r="473070"/>
    <row r="473071"/>
    <row r="473072"/>
    <row r="473073"/>
    <row r="473074"/>
    <row r="473075"/>
    <row r="473076"/>
    <row r="473077"/>
    <row r="473078"/>
    <row r="473079"/>
    <row r="473080"/>
    <row r="473081"/>
    <row r="473082"/>
    <row r="473083"/>
    <row r="473084"/>
    <row r="473085"/>
    <row r="473086"/>
    <row r="473087"/>
    <row r="473088"/>
    <row r="473089"/>
    <row r="473090"/>
    <row r="473091"/>
    <row r="473092"/>
    <row r="473093"/>
    <row r="473094"/>
    <row r="473095"/>
    <row r="473096"/>
    <row r="473097"/>
    <row r="473098"/>
    <row r="473099"/>
    <row r="473100"/>
    <row r="473101"/>
    <row r="473102"/>
    <row r="473103"/>
    <row r="473104"/>
    <row r="473105"/>
    <row r="473106"/>
    <row r="473107"/>
    <row r="473108"/>
    <row r="473109"/>
    <row r="473110"/>
    <row r="473111"/>
    <row r="473112"/>
    <row r="473113"/>
    <row r="473114"/>
    <row r="473115"/>
    <row r="473116"/>
    <row r="473117"/>
    <row r="473118"/>
    <row r="473119"/>
    <row r="473120"/>
    <row r="473121"/>
    <row r="473122"/>
    <row r="473123"/>
    <row r="473124"/>
    <row r="473125"/>
    <row r="473126"/>
    <row r="473127"/>
    <row r="473128"/>
    <row r="473129"/>
    <row r="473130"/>
    <row r="473131"/>
    <row r="473132"/>
    <row r="473133"/>
    <row r="473134"/>
    <row r="473135"/>
    <row r="473136"/>
    <row r="473137"/>
    <row r="473138"/>
    <row r="473139"/>
    <row r="473140"/>
    <row r="473141"/>
    <row r="473142"/>
    <row r="473143"/>
    <row r="473144"/>
    <row r="473145"/>
    <row r="473146"/>
    <row r="473147"/>
    <row r="473148"/>
    <row r="473149"/>
    <row r="473150"/>
    <row r="473151"/>
    <row r="473152"/>
    <row r="473153"/>
    <row r="473154"/>
    <row r="473155"/>
    <row r="473156"/>
    <row r="473157"/>
    <row r="473158"/>
    <row r="473159"/>
    <row r="473160"/>
    <row r="473161"/>
    <row r="473162"/>
    <row r="473163"/>
    <row r="473164"/>
    <row r="473165"/>
    <row r="473166"/>
    <row r="473167"/>
    <row r="473168"/>
    <row r="473169"/>
    <row r="473170"/>
    <row r="473171"/>
    <row r="473172"/>
    <row r="473173"/>
    <row r="473174"/>
    <row r="473175"/>
    <row r="473176"/>
    <row r="473177"/>
    <row r="473178"/>
    <row r="473179"/>
    <row r="473180"/>
    <row r="473181"/>
    <row r="473182"/>
    <row r="473183"/>
    <row r="473184"/>
    <row r="473185"/>
    <row r="473186"/>
    <row r="473187"/>
    <row r="473188"/>
    <row r="473189"/>
    <row r="473190"/>
    <row r="473191"/>
    <row r="473192"/>
    <row r="473193"/>
    <row r="473194"/>
    <row r="473195"/>
    <row r="473196"/>
    <row r="473197"/>
    <row r="473198"/>
    <row r="473199"/>
    <row r="473200"/>
    <row r="473201"/>
    <row r="473202"/>
    <row r="473203"/>
    <row r="473204"/>
    <row r="473205"/>
    <row r="473206"/>
    <row r="473207"/>
    <row r="473208"/>
    <row r="473209"/>
    <row r="473210"/>
    <row r="473211"/>
    <row r="473212"/>
    <row r="473213"/>
    <row r="473214"/>
    <row r="473215"/>
    <row r="473216"/>
    <row r="473217"/>
    <row r="473218"/>
    <row r="473219"/>
    <row r="473220"/>
    <row r="473221"/>
    <row r="473222"/>
    <row r="473223"/>
    <row r="473224"/>
    <row r="473225"/>
    <row r="473226"/>
    <row r="473227"/>
    <row r="473228"/>
    <row r="473229"/>
    <row r="473230"/>
    <row r="473231"/>
    <row r="473232"/>
    <row r="473233"/>
    <row r="473234"/>
    <row r="473235"/>
    <row r="473236"/>
    <row r="473237"/>
    <row r="473238"/>
    <row r="473239"/>
    <row r="473240"/>
    <row r="473241"/>
    <row r="473242"/>
    <row r="473243"/>
    <row r="473244"/>
    <row r="473245"/>
    <row r="473246"/>
    <row r="473247"/>
    <row r="473248"/>
    <row r="473249"/>
    <row r="473250"/>
    <row r="473251"/>
    <row r="473252"/>
    <row r="473253"/>
    <row r="473254"/>
    <row r="473255"/>
    <row r="473256"/>
    <row r="473257"/>
    <row r="473258"/>
    <row r="473259"/>
    <row r="473260"/>
    <row r="473261"/>
    <row r="473262"/>
    <row r="473263"/>
    <row r="473264"/>
    <row r="473265"/>
    <row r="473266"/>
    <row r="473267"/>
    <row r="473268"/>
    <row r="473269"/>
    <row r="473270"/>
    <row r="473271"/>
    <row r="473272"/>
    <row r="473273"/>
    <row r="473274"/>
    <row r="473275"/>
    <row r="473276"/>
    <row r="473277"/>
    <row r="473278"/>
    <row r="473279"/>
    <row r="473280"/>
    <row r="473281"/>
    <row r="473282"/>
    <row r="473283"/>
    <row r="473284"/>
    <row r="473285"/>
    <row r="473286"/>
    <row r="473287"/>
    <row r="473288"/>
    <row r="473289"/>
    <row r="473290"/>
    <row r="473291"/>
    <row r="473292"/>
    <row r="473293"/>
    <row r="473294"/>
    <row r="473295"/>
    <row r="473296"/>
    <row r="473297"/>
    <row r="473298"/>
    <row r="473299"/>
    <row r="473300"/>
    <row r="473301"/>
    <row r="473302"/>
    <row r="473303"/>
    <row r="473304"/>
    <row r="473305"/>
    <row r="473306"/>
    <row r="473307"/>
    <row r="473308"/>
    <row r="473309"/>
    <row r="473310"/>
    <row r="473311"/>
    <row r="473312"/>
    <row r="473313"/>
    <row r="473314"/>
    <row r="473315"/>
    <row r="473316"/>
    <row r="473317"/>
    <row r="473318"/>
    <row r="473319"/>
    <row r="473320"/>
    <row r="473321"/>
    <row r="473322"/>
    <row r="473323"/>
    <row r="473324"/>
    <row r="473325"/>
    <row r="473326"/>
    <row r="473327"/>
    <row r="473328"/>
    <row r="473329"/>
    <row r="473330"/>
    <row r="473331"/>
    <row r="473332"/>
    <row r="473333"/>
    <row r="473334"/>
    <row r="473335"/>
    <row r="473336"/>
    <row r="473337"/>
    <row r="473338"/>
    <row r="473339"/>
    <row r="473340"/>
    <row r="473341"/>
    <row r="473342"/>
    <row r="473343"/>
    <row r="473344"/>
    <row r="473345"/>
    <row r="473346"/>
    <row r="473347"/>
    <row r="473348"/>
    <row r="473349"/>
    <row r="473350"/>
    <row r="473351"/>
    <row r="473352"/>
    <row r="473353"/>
    <row r="473354"/>
    <row r="473355"/>
    <row r="473356"/>
    <row r="473357"/>
    <row r="473358"/>
    <row r="473359"/>
    <row r="473360"/>
    <row r="473361"/>
    <row r="473362"/>
    <row r="473363"/>
    <row r="473364"/>
    <row r="473365"/>
    <row r="473366"/>
    <row r="473367"/>
    <row r="473368"/>
    <row r="473369"/>
    <row r="473370"/>
    <row r="473371"/>
    <row r="473372"/>
    <row r="473373"/>
    <row r="473374"/>
    <row r="473375"/>
    <row r="473376"/>
    <row r="473377"/>
    <row r="473378"/>
    <row r="473379"/>
    <row r="473380"/>
    <row r="473381"/>
    <row r="473382"/>
    <row r="473383"/>
    <row r="473384"/>
    <row r="473385"/>
    <row r="473386"/>
    <row r="473387"/>
    <row r="473388"/>
    <row r="473389"/>
    <row r="473390"/>
    <row r="473391"/>
    <row r="473392"/>
    <row r="473393"/>
    <row r="473394"/>
    <row r="473395"/>
    <row r="473396"/>
    <row r="473397"/>
    <row r="473398"/>
    <row r="473399"/>
    <row r="473400"/>
    <row r="473401"/>
    <row r="473402"/>
    <row r="473403"/>
    <row r="473404"/>
    <row r="473405"/>
    <row r="473406"/>
    <row r="473407"/>
    <row r="473408"/>
    <row r="473409"/>
    <row r="473410"/>
    <row r="473411"/>
    <row r="473412"/>
    <row r="473413"/>
    <row r="473414"/>
    <row r="473415"/>
    <row r="473416"/>
    <row r="473417"/>
    <row r="473418"/>
    <row r="473419"/>
    <row r="473420"/>
    <row r="473421"/>
    <row r="473422"/>
    <row r="473423"/>
    <row r="473424"/>
    <row r="473425"/>
    <row r="473426"/>
    <row r="473427"/>
    <row r="473428"/>
    <row r="473429"/>
    <row r="473430"/>
    <row r="473431"/>
    <row r="473432"/>
    <row r="473433"/>
    <row r="473434"/>
    <row r="473435"/>
    <row r="473436"/>
    <row r="473437"/>
    <row r="473438"/>
    <row r="473439"/>
    <row r="473440"/>
    <row r="473441"/>
    <row r="473442"/>
    <row r="473443"/>
    <row r="473444"/>
    <row r="473445"/>
    <row r="473446"/>
    <row r="473447"/>
    <row r="473448"/>
    <row r="473449"/>
    <row r="473450"/>
    <row r="473451"/>
    <row r="473452"/>
    <row r="473453"/>
    <row r="473454"/>
    <row r="473455"/>
    <row r="473456"/>
    <row r="473457"/>
    <row r="473458"/>
    <row r="473459"/>
    <row r="473460"/>
    <row r="473461"/>
    <row r="473462"/>
    <row r="473463"/>
    <row r="473464"/>
    <row r="473465"/>
    <row r="473466"/>
    <row r="473467"/>
    <row r="473468"/>
    <row r="473469"/>
    <row r="473470"/>
    <row r="473471"/>
    <row r="473472"/>
    <row r="473473"/>
    <row r="473474"/>
    <row r="473475"/>
    <row r="473476"/>
    <row r="473477"/>
    <row r="473478"/>
    <row r="473479"/>
    <row r="473480"/>
    <row r="473481"/>
    <row r="473482"/>
    <row r="473483"/>
    <row r="473484"/>
    <row r="473485"/>
    <row r="473486"/>
    <row r="473487"/>
    <row r="473488"/>
    <row r="473489"/>
    <row r="473490"/>
    <row r="473491"/>
    <row r="473492"/>
    <row r="473493"/>
    <row r="473494"/>
    <row r="473495"/>
    <row r="473496"/>
    <row r="473497"/>
    <row r="473498"/>
    <row r="473499"/>
    <row r="473500"/>
    <row r="473501"/>
    <row r="473502"/>
    <row r="473503"/>
    <row r="473504"/>
    <row r="473505"/>
    <row r="473506"/>
    <row r="473507"/>
    <row r="473508"/>
    <row r="473509"/>
    <row r="473510"/>
    <row r="473511"/>
    <row r="473512"/>
    <row r="473513"/>
    <row r="473514"/>
    <row r="473515"/>
    <row r="473516"/>
    <row r="473517"/>
    <row r="473518"/>
    <row r="473519"/>
    <row r="473520"/>
    <row r="473521"/>
    <row r="473522"/>
    <row r="473523"/>
    <row r="473524"/>
    <row r="473525"/>
    <row r="473526"/>
    <row r="473527"/>
    <row r="473528"/>
    <row r="473529"/>
    <row r="473530"/>
    <row r="473531"/>
    <row r="473532"/>
    <row r="473533"/>
    <row r="473534"/>
    <row r="473535"/>
    <row r="473536"/>
    <row r="473537"/>
    <row r="473538"/>
    <row r="473539"/>
    <row r="473540"/>
    <row r="473541"/>
    <row r="473542"/>
    <row r="473543"/>
    <row r="473544"/>
    <row r="473545"/>
    <row r="473546"/>
    <row r="473547"/>
    <row r="473548"/>
    <row r="473549"/>
    <row r="473550"/>
    <row r="473551"/>
    <row r="473552"/>
    <row r="473553"/>
    <row r="473554"/>
    <row r="473555"/>
    <row r="473556"/>
    <row r="473557"/>
    <row r="473558"/>
    <row r="473559"/>
    <row r="473560"/>
    <row r="473561"/>
    <row r="473562"/>
    <row r="473563"/>
    <row r="473564"/>
    <row r="473565"/>
    <row r="473566"/>
    <row r="473567"/>
    <row r="473568"/>
    <row r="473569"/>
    <row r="473570"/>
    <row r="473571"/>
    <row r="473572"/>
    <row r="473573"/>
    <row r="473574"/>
    <row r="473575"/>
    <row r="473576"/>
    <row r="473577"/>
    <row r="473578"/>
    <row r="473579"/>
    <row r="473580"/>
    <row r="473581"/>
    <row r="473582"/>
    <row r="473583"/>
    <row r="473584"/>
    <row r="473585"/>
    <row r="473586"/>
    <row r="473587"/>
    <row r="473588"/>
    <row r="473589"/>
    <row r="473590"/>
    <row r="473591"/>
    <row r="473592"/>
    <row r="473593"/>
    <row r="473594"/>
    <row r="473595"/>
    <row r="473596"/>
    <row r="473597"/>
    <row r="473598"/>
    <row r="473599"/>
    <row r="473600"/>
    <row r="473601"/>
    <row r="473602"/>
    <row r="473603"/>
    <row r="473604"/>
    <row r="473605"/>
    <row r="473606"/>
    <row r="473607"/>
    <row r="473608"/>
    <row r="473609"/>
    <row r="473610"/>
    <row r="473611"/>
    <row r="473612"/>
    <row r="473613"/>
    <row r="473614"/>
    <row r="473615"/>
    <row r="473616"/>
    <row r="473617"/>
    <row r="473618"/>
    <row r="473619"/>
    <row r="473620"/>
    <row r="473621"/>
    <row r="473622"/>
    <row r="473623"/>
    <row r="473624"/>
    <row r="473625"/>
    <row r="473626"/>
    <row r="473627"/>
    <row r="473628"/>
    <row r="473629"/>
    <row r="473630"/>
    <row r="473631"/>
    <row r="473632"/>
    <row r="473633"/>
    <row r="473634"/>
    <row r="473635"/>
    <row r="473636"/>
    <row r="473637"/>
    <row r="473638"/>
    <row r="473639"/>
    <row r="473640"/>
    <row r="473641"/>
    <row r="473642"/>
    <row r="473643"/>
    <row r="473644"/>
    <row r="473645"/>
    <row r="473646"/>
    <row r="473647"/>
    <row r="473648"/>
    <row r="473649"/>
    <row r="473650"/>
    <row r="473651"/>
    <row r="473652"/>
    <row r="473653"/>
    <row r="473654"/>
    <row r="473655"/>
    <row r="473656"/>
    <row r="473657"/>
    <row r="473658"/>
    <row r="473659"/>
    <row r="473660"/>
    <row r="473661"/>
    <row r="473662"/>
    <row r="473663"/>
    <row r="473664"/>
    <row r="473665"/>
    <row r="473666"/>
    <row r="473667"/>
    <row r="473668"/>
    <row r="473669"/>
    <row r="473670"/>
    <row r="473671"/>
    <row r="473672"/>
    <row r="473673"/>
    <row r="473674"/>
    <row r="473675"/>
    <row r="473676"/>
    <row r="473677"/>
    <row r="473678"/>
    <row r="473679"/>
    <row r="473680"/>
    <row r="473681"/>
    <row r="473682"/>
    <row r="473683"/>
    <row r="473684"/>
    <row r="473685"/>
    <row r="473686"/>
    <row r="473687"/>
    <row r="473688"/>
    <row r="473689"/>
    <row r="473690"/>
    <row r="473691"/>
    <row r="473692"/>
    <row r="473693"/>
    <row r="473694"/>
    <row r="473695"/>
    <row r="473696"/>
    <row r="473697"/>
    <row r="473698"/>
    <row r="473699"/>
    <row r="473700"/>
    <row r="473701"/>
    <row r="473702"/>
    <row r="473703"/>
    <row r="473704"/>
    <row r="473705"/>
    <row r="473706"/>
    <row r="473707"/>
    <row r="473708"/>
    <row r="473709"/>
    <row r="473710"/>
    <row r="473711"/>
    <row r="473712"/>
    <row r="473713"/>
    <row r="473714"/>
    <row r="473715"/>
    <row r="473716"/>
    <row r="473717"/>
    <row r="473718"/>
    <row r="473719"/>
    <row r="473720"/>
    <row r="473721"/>
    <row r="473722"/>
    <row r="473723"/>
    <row r="473724"/>
    <row r="473725"/>
    <row r="473726"/>
    <row r="473727"/>
    <row r="473728"/>
    <row r="473729"/>
    <row r="473730"/>
    <row r="473731"/>
    <row r="473732"/>
    <row r="473733"/>
    <row r="473734"/>
    <row r="473735"/>
    <row r="473736"/>
    <row r="473737"/>
    <row r="473738"/>
    <row r="473739"/>
    <row r="473740"/>
    <row r="473741"/>
    <row r="473742"/>
    <row r="473743"/>
    <row r="473744"/>
    <row r="473745"/>
    <row r="473746"/>
    <row r="473747"/>
    <row r="473748"/>
    <row r="473749"/>
    <row r="473750"/>
    <row r="473751"/>
    <row r="473752"/>
    <row r="473753"/>
    <row r="473754"/>
    <row r="473755"/>
    <row r="473756"/>
    <row r="473757"/>
    <row r="473758"/>
    <row r="473759"/>
    <row r="473760"/>
    <row r="473761"/>
    <row r="473762"/>
    <row r="473763"/>
    <row r="473764"/>
    <row r="473765"/>
    <row r="473766"/>
    <row r="473767"/>
    <row r="473768"/>
    <row r="473769"/>
    <row r="473770"/>
    <row r="473771"/>
    <row r="473772"/>
    <row r="473773"/>
    <row r="473774"/>
    <row r="473775"/>
    <row r="473776"/>
    <row r="473777"/>
    <row r="473778"/>
    <row r="473779"/>
    <row r="473780"/>
    <row r="473781"/>
    <row r="473782"/>
    <row r="473783"/>
    <row r="473784"/>
    <row r="473785"/>
    <row r="473786"/>
    <row r="473787"/>
    <row r="473788"/>
    <row r="473789"/>
    <row r="473790"/>
    <row r="473791"/>
    <row r="473792"/>
    <row r="473793"/>
    <row r="473794"/>
    <row r="473795"/>
    <row r="473796"/>
    <row r="473797"/>
    <row r="473798"/>
    <row r="473799"/>
    <row r="473800"/>
    <row r="473801"/>
    <row r="473802"/>
    <row r="473803"/>
    <row r="473804"/>
    <row r="473805"/>
    <row r="473806"/>
    <row r="473807"/>
    <row r="473808"/>
    <row r="473809"/>
    <row r="473810"/>
    <row r="473811"/>
    <row r="473812"/>
    <row r="473813"/>
    <row r="473814"/>
    <row r="473815"/>
    <row r="473816"/>
    <row r="473817"/>
    <row r="473818"/>
    <row r="473819"/>
    <row r="473820"/>
    <row r="473821"/>
    <row r="473822"/>
    <row r="473823"/>
    <row r="473824"/>
    <row r="473825"/>
    <row r="473826"/>
    <row r="473827"/>
    <row r="473828"/>
    <row r="473829"/>
    <row r="473830"/>
    <row r="473831"/>
    <row r="473832"/>
    <row r="473833"/>
    <row r="473834"/>
    <row r="473835"/>
    <row r="473836"/>
    <row r="473837"/>
    <row r="473838"/>
    <row r="473839"/>
    <row r="473840"/>
    <row r="473841"/>
    <row r="473842"/>
    <row r="473843"/>
    <row r="473844"/>
    <row r="473845"/>
    <row r="473846"/>
    <row r="473847"/>
    <row r="473848"/>
    <row r="473849"/>
    <row r="473850"/>
    <row r="473851"/>
    <row r="473852"/>
    <row r="473853"/>
    <row r="473854"/>
    <row r="473855"/>
    <row r="473856"/>
    <row r="473857"/>
    <row r="473858"/>
    <row r="473859"/>
    <row r="473860"/>
    <row r="473861"/>
    <row r="473862"/>
    <row r="473863"/>
    <row r="473864"/>
    <row r="473865"/>
    <row r="473866"/>
    <row r="473867"/>
    <row r="473868"/>
    <row r="473869"/>
    <row r="473870"/>
    <row r="473871"/>
    <row r="473872"/>
    <row r="473873"/>
    <row r="473874"/>
    <row r="473875"/>
    <row r="473876"/>
    <row r="473877"/>
    <row r="473878"/>
    <row r="473879"/>
    <row r="473880"/>
    <row r="473881"/>
    <row r="473882"/>
    <row r="473883"/>
    <row r="473884"/>
    <row r="473885"/>
    <row r="473886"/>
    <row r="473887"/>
    <row r="473888"/>
    <row r="473889"/>
    <row r="473890"/>
    <row r="473891"/>
    <row r="473892"/>
    <row r="473893"/>
    <row r="473894"/>
    <row r="473895"/>
    <row r="473896"/>
    <row r="473897"/>
    <row r="473898"/>
    <row r="473899"/>
    <row r="473900"/>
    <row r="473901"/>
    <row r="473902"/>
    <row r="473903"/>
    <row r="473904"/>
    <row r="473905"/>
    <row r="473906"/>
    <row r="473907"/>
    <row r="473908"/>
    <row r="473909"/>
    <row r="473910"/>
    <row r="473911"/>
    <row r="473912"/>
    <row r="473913"/>
    <row r="473914"/>
    <row r="473915"/>
    <row r="473916"/>
    <row r="473917"/>
    <row r="473918"/>
    <row r="473919"/>
    <row r="473920"/>
    <row r="473921"/>
    <row r="473922"/>
    <row r="473923"/>
    <row r="473924"/>
    <row r="473925"/>
    <row r="473926"/>
    <row r="473927"/>
    <row r="473928"/>
    <row r="473929"/>
    <row r="473930"/>
    <row r="473931"/>
    <row r="473932"/>
    <row r="473933"/>
    <row r="473934"/>
    <row r="473935"/>
    <row r="473936"/>
    <row r="473937"/>
    <row r="473938"/>
    <row r="473939"/>
    <row r="473940"/>
    <row r="473941"/>
    <row r="473942"/>
    <row r="473943"/>
    <row r="473944"/>
    <row r="473945"/>
    <row r="473946"/>
    <row r="473947"/>
    <row r="473948"/>
    <row r="473949"/>
    <row r="473950"/>
    <row r="473951"/>
    <row r="473952"/>
    <row r="473953"/>
    <row r="473954"/>
    <row r="473955"/>
    <row r="473956"/>
    <row r="473957"/>
    <row r="473958"/>
    <row r="473959"/>
    <row r="473960"/>
    <row r="473961"/>
    <row r="473962"/>
    <row r="473963"/>
    <row r="473964"/>
    <row r="473965"/>
    <row r="473966"/>
    <row r="473967"/>
    <row r="473968"/>
    <row r="473969"/>
    <row r="473970"/>
    <row r="473971"/>
    <row r="473972"/>
    <row r="473973"/>
    <row r="473974"/>
    <row r="473975"/>
    <row r="473976"/>
    <row r="473977"/>
    <row r="473978"/>
    <row r="473979"/>
    <row r="473980"/>
    <row r="473981"/>
    <row r="473982"/>
    <row r="473983"/>
    <row r="473984"/>
    <row r="473985"/>
    <row r="473986"/>
    <row r="473987"/>
    <row r="473988"/>
    <row r="473989"/>
    <row r="473990"/>
    <row r="473991"/>
    <row r="473992"/>
    <row r="473993"/>
    <row r="473994"/>
    <row r="473995"/>
    <row r="473996"/>
    <row r="473997"/>
    <row r="473998"/>
    <row r="473999"/>
    <row r="474000"/>
    <row r="474001"/>
    <row r="474002"/>
    <row r="474003"/>
    <row r="474004"/>
    <row r="474005"/>
    <row r="474006"/>
    <row r="474007"/>
    <row r="474008"/>
    <row r="474009"/>
    <row r="474010"/>
    <row r="474011"/>
    <row r="474012"/>
    <row r="474013"/>
    <row r="474014"/>
    <row r="474015"/>
    <row r="474016"/>
    <row r="474017"/>
    <row r="474018"/>
    <row r="474019"/>
    <row r="474020"/>
    <row r="474021"/>
    <row r="474022"/>
    <row r="474023"/>
    <row r="474024"/>
    <row r="474025"/>
    <row r="474026"/>
    <row r="474027"/>
    <row r="474028"/>
    <row r="474029"/>
    <row r="474030"/>
    <row r="474031"/>
    <row r="474032"/>
    <row r="474033"/>
    <row r="474034"/>
    <row r="474035"/>
    <row r="474036"/>
    <row r="474037"/>
    <row r="474038"/>
    <row r="474039"/>
    <row r="474040"/>
    <row r="474041"/>
    <row r="474042"/>
    <row r="474043"/>
    <row r="474044"/>
    <row r="474045"/>
    <row r="474046"/>
    <row r="474047"/>
    <row r="474048"/>
    <row r="474049"/>
    <row r="474050"/>
    <row r="474051"/>
    <row r="474052"/>
    <row r="474053"/>
    <row r="474054"/>
    <row r="474055"/>
    <row r="474056"/>
    <row r="474057"/>
    <row r="474058"/>
    <row r="474059"/>
    <row r="474060"/>
    <row r="474061"/>
    <row r="474062"/>
    <row r="474063"/>
    <row r="474064"/>
    <row r="474065"/>
    <row r="474066"/>
    <row r="474067"/>
    <row r="474068"/>
    <row r="474069"/>
    <row r="474070"/>
    <row r="474071"/>
    <row r="474072"/>
    <row r="474073"/>
    <row r="474074"/>
    <row r="474075"/>
    <row r="474076"/>
    <row r="474077"/>
    <row r="474078"/>
    <row r="474079"/>
    <row r="474080"/>
    <row r="474081"/>
    <row r="474082"/>
    <row r="474083"/>
    <row r="474084"/>
    <row r="474085"/>
    <row r="474086"/>
    <row r="474087"/>
    <row r="474088"/>
    <row r="474089"/>
    <row r="474090"/>
    <row r="474091"/>
    <row r="474092"/>
    <row r="474093"/>
    <row r="474094"/>
    <row r="474095"/>
    <row r="474096"/>
    <row r="474097"/>
    <row r="474098"/>
    <row r="474099"/>
    <row r="474100"/>
    <row r="474101"/>
    <row r="474102"/>
    <row r="474103"/>
    <row r="474104"/>
    <row r="474105"/>
    <row r="474106"/>
    <row r="474107"/>
    <row r="474108"/>
    <row r="474109"/>
    <row r="474110"/>
    <row r="474111"/>
    <row r="474112"/>
    <row r="474113"/>
    <row r="474114"/>
    <row r="474115"/>
    <row r="474116"/>
    <row r="474117"/>
    <row r="474118"/>
    <row r="474119"/>
    <row r="474120"/>
    <row r="474121"/>
    <row r="474122"/>
    <row r="474123"/>
    <row r="474124"/>
    <row r="474125"/>
    <row r="474126"/>
    <row r="474127"/>
    <row r="474128"/>
    <row r="474129"/>
    <row r="474130"/>
    <row r="474131"/>
    <row r="474132"/>
    <row r="474133"/>
    <row r="474134"/>
    <row r="474135"/>
    <row r="474136"/>
    <row r="474137"/>
    <row r="474138"/>
    <row r="474139"/>
    <row r="474140"/>
    <row r="474141"/>
    <row r="474142"/>
    <row r="474143"/>
    <row r="474144"/>
    <row r="474145"/>
    <row r="474146"/>
    <row r="474147"/>
    <row r="474148"/>
    <row r="474149"/>
    <row r="474150"/>
    <row r="474151"/>
    <row r="474152"/>
    <row r="474153"/>
    <row r="474154"/>
    <row r="474155"/>
    <row r="474156"/>
    <row r="474157"/>
    <row r="474158"/>
    <row r="474159"/>
    <row r="474160"/>
    <row r="474161"/>
    <row r="474162"/>
    <row r="474163"/>
    <row r="474164"/>
    <row r="474165"/>
    <row r="474166"/>
    <row r="474167"/>
    <row r="474168"/>
    <row r="474169"/>
    <row r="474170"/>
    <row r="474171"/>
    <row r="474172"/>
    <row r="474173"/>
    <row r="474174"/>
    <row r="474175"/>
    <row r="474176"/>
    <row r="474177"/>
    <row r="474178"/>
    <row r="474179"/>
    <row r="474180"/>
    <row r="474181"/>
    <row r="474182"/>
    <row r="474183"/>
    <row r="474184"/>
    <row r="474185"/>
    <row r="474186"/>
    <row r="474187"/>
    <row r="474188"/>
    <row r="474189"/>
    <row r="474190"/>
    <row r="474191"/>
    <row r="474192"/>
    <row r="474193"/>
    <row r="474194"/>
    <row r="474195"/>
    <row r="474196"/>
    <row r="474197"/>
    <row r="474198"/>
    <row r="474199"/>
    <row r="474200"/>
    <row r="474201"/>
    <row r="474202"/>
    <row r="474203"/>
    <row r="474204"/>
    <row r="474205"/>
    <row r="474206"/>
    <row r="474207"/>
    <row r="474208"/>
    <row r="474209"/>
    <row r="474210"/>
    <row r="474211"/>
    <row r="474212"/>
    <row r="474213"/>
    <row r="474214"/>
    <row r="474215"/>
    <row r="474216"/>
    <row r="474217"/>
    <row r="474218"/>
    <row r="474219"/>
    <row r="474220"/>
    <row r="474221"/>
    <row r="474222"/>
    <row r="474223"/>
    <row r="474224"/>
    <row r="474225"/>
    <row r="474226"/>
    <row r="474227"/>
    <row r="474228"/>
    <row r="474229"/>
    <row r="474230"/>
    <row r="474231"/>
    <row r="474232"/>
    <row r="474233"/>
    <row r="474234"/>
    <row r="474235"/>
    <row r="474236"/>
    <row r="474237"/>
    <row r="474238"/>
    <row r="474239"/>
    <row r="474240"/>
    <row r="474241"/>
    <row r="474242"/>
    <row r="474243"/>
    <row r="474244"/>
    <row r="474245"/>
    <row r="474246"/>
    <row r="474247"/>
    <row r="474248"/>
    <row r="474249"/>
    <row r="474250"/>
    <row r="474251"/>
    <row r="474252"/>
    <row r="474253"/>
    <row r="474254"/>
    <row r="474255"/>
    <row r="474256"/>
    <row r="474257"/>
    <row r="474258"/>
    <row r="474259"/>
    <row r="474260"/>
    <row r="474261"/>
    <row r="474262"/>
    <row r="474263"/>
    <row r="474264"/>
    <row r="474265"/>
    <row r="474266"/>
    <row r="474267"/>
    <row r="474268"/>
    <row r="474269"/>
    <row r="474270"/>
    <row r="474271"/>
    <row r="474272"/>
    <row r="474273"/>
    <row r="474274"/>
    <row r="474275"/>
    <row r="474276"/>
    <row r="474277"/>
    <row r="474278"/>
    <row r="474279"/>
    <row r="474280"/>
    <row r="474281"/>
    <row r="474282"/>
    <row r="474283"/>
    <row r="474284"/>
    <row r="474285"/>
    <row r="474286"/>
    <row r="474287"/>
    <row r="474288"/>
    <row r="474289"/>
    <row r="474290"/>
    <row r="474291"/>
    <row r="474292"/>
    <row r="474293"/>
    <row r="474294"/>
    <row r="474295"/>
    <row r="474296"/>
    <row r="474297"/>
    <row r="474298"/>
    <row r="474299"/>
    <row r="474300"/>
    <row r="474301"/>
    <row r="474302"/>
    <row r="474303"/>
    <row r="474304"/>
    <row r="474305"/>
    <row r="474306"/>
    <row r="474307"/>
    <row r="474308"/>
    <row r="474309"/>
    <row r="474310"/>
    <row r="474311"/>
    <row r="474312"/>
    <row r="474313"/>
    <row r="474314"/>
    <row r="474315"/>
    <row r="474316"/>
    <row r="474317"/>
    <row r="474318"/>
    <row r="474319"/>
    <row r="474320"/>
    <row r="474321"/>
    <row r="474322"/>
    <row r="474323"/>
    <row r="474324"/>
    <row r="474325"/>
    <row r="474326"/>
    <row r="474327"/>
    <row r="474328"/>
    <row r="474329"/>
    <row r="474330"/>
    <row r="474331"/>
    <row r="474332"/>
    <row r="474333"/>
    <row r="474334"/>
    <row r="474335"/>
    <row r="474336"/>
    <row r="474337"/>
    <row r="474338"/>
    <row r="474339"/>
    <row r="474340"/>
    <row r="474341"/>
    <row r="474342"/>
    <row r="474343"/>
    <row r="474344"/>
    <row r="474345"/>
    <row r="474346"/>
    <row r="474347"/>
    <row r="474348"/>
    <row r="474349"/>
    <row r="474350"/>
    <row r="474351"/>
    <row r="474352"/>
    <row r="474353"/>
    <row r="474354"/>
    <row r="474355"/>
    <row r="474356"/>
    <row r="474357"/>
    <row r="474358"/>
    <row r="474359"/>
    <row r="474360"/>
    <row r="474361"/>
    <row r="474362"/>
    <row r="474363"/>
    <row r="474364"/>
    <row r="474365"/>
    <row r="474366"/>
    <row r="474367"/>
    <row r="474368"/>
    <row r="474369"/>
    <row r="474370"/>
    <row r="474371"/>
    <row r="474372"/>
    <row r="474373"/>
    <row r="474374"/>
    <row r="474375"/>
    <row r="474376"/>
    <row r="474377"/>
    <row r="474378"/>
    <row r="474379"/>
    <row r="474380"/>
    <row r="474381"/>
    <row r="474382"/>
    <row r="474383"/>
    <row r="474384"/>
    <row r="474385"/>
    <row r="474386"/>
    <row r="474387"/>
    <row r="474388"/>
    <row r="474389"/>
    <row r="474390"/>
    <row r="474391"/>
    <row r="474392"/>
    <row r="474393"/>
    <row r="474394"/>
    <row r="474395"/>
    <row r="474396"/>
    <row r="474397"/>
    <row r="474398"/>
    <row r="474399"/>
    <row r="474400"/>
    <row r="474401"/>
    <row r="474402"/>
    <row r="474403"/>
    <row r="474404"/>
    <row r="474405"/>
    <row r="474406"/>
    <row r="474407"/>
    <row r="474408"/>
    <row r="474409"/>
    <row r="474410"/>
    <row r="474411"/>
    <row r="474412"/>
    <row r="474413"/>
    <row r="474414"/>
    <row r="474415"/>
    <row r="474416"/>
    <row r="474417"/>
    <row r="474418"/>
    <row r="474419"/>
    <row r="474420"/>
    <row r="474421"/>
    <row r="474422"/>
    <row r="474423"/>
    <row r="474424"/>
    <row r="474425"/>
    <row r="474426"/>
    <row r="474427"/>
    <row r="474428"/>
    <row r="474429"/>
    <row r="474430"/>
    <row r="474431"/>
    <row r="474432"/>
    <row r="474433"/>
    <row r="474434"/>
    <row r="474435"/>
    <row r="474436"/>
    <row r="474437"/>
    <row r="474438"/>
    <row r="474439"/>
    <row r="474440"/>
    <row r="474441"/>
    <row r="474442"/>
    <row r="474443"/>
    <row r="474444"/>
    <row r="474445"/>
    <row r="474446"/>
    <row r="474447"/>
    <row r="474448"/>
    <row r="474449"/>
    <row r="474450"/>
    <row r="474451"/>
    <row r="474452"/>
    <row r="474453"/>
    <row r="474454"/>
    <row r="474455"/>
    <row r="474456"/>
    <row r="474457"/>
    <row r="474458"/>
    <row r="474459"/>
    <row r="474460"/>
    <row r="474461"/>
    <row r="474462"/>
    <row r="474463"/>
    <row r="474464"/>
    <row r="474465"/>
    <row r="474466"/>
    <row r="474467"/>
    <row r="474468"/>
    <row r="474469"/>
    <row r="474470"/>
    <row r="474471"/>
    <row r="474472"/>
    <row r="474473"/>
    <row r="474474"/>
    <row r="474475"/>
    <row r="474476"/>
    <row r="474477"/>
    <row r="474478"/>
    <row r="474479"/>
    <row r="474480"/>
    <row r="474481"/>
    <row r="474482"/>
    <row r="474483"/>
    <row r="474484"/>
    <row r="474485"/>
    <row r="474486"/>
    <row r="474487"/>
    <row r="474488"/>
    <row r="474489"/>
    <row r="474490"/>
    <row r="474491"/>
    <row r="474492"/>
    <row r="474493"/>
    <row r="474494"/>
    <row r="474495"/>
    <row r="474496"/>
    <row r="474497"/>
    <row r="474498"/>
    <row r="474499"/>
    <row r="474500"/>
    <row r="474501"/>
    <row r="474502"/>
    <row r="474503"/>
    <row r="474504"/>
    <row r="474505"/>
    <row r="474506"/>
    <row r="474507"/>
    <row r="474508"/>
    <row r="474509"/>
    <row r="474510"/>
    <row r="474511"/>
    <row r="474512"/>
    <row r="474513"/>
    <row r="474514"/>
    <row r="474515"/>
    <row r="474516"/>
    <row r="474517"/>
    <row r="474518"/>
    <row r="474519"/>
    <row r="474520"/>
    <row r="474521"/>
    <row r="474522"/>
    <row r="474523"/>
    <row r="474524"/>
    <row r="474525"/>
    <row r="474526"/>
    <row r="474527"/>
    <row r="474528"/>
    <row r="474529"/>
    <row r="474530"/>
    <row r="474531"/>
    <row r="474532"/>
    <row r="474533"/>
    <row r="474534"/>
    <row r="474535"/>
    <row r="474536"/>
    <row r="474537"/>
    <row r="474538"/>
    <row r="474539"/>
    <row r="474540"/>
    <row r="474541"/>
    <row r="474542"/>
    <row r="474543"/>
    <row r="474544"/>
    <row r="474545"/>
    <row r="474546"/>
    <row r="474547"/>
    <row r="474548"/>
    <row r="474549"/>
    <row r="474550"/>
    <row r="474551"/>
    <row r="474552"/>
    <row r="474553"/>
    <row r="474554"/>
    <row r="474555"/>
    <row r="474556"/>
    <row r="474557"/>
    <row r="474558"/>
    <row r="474559"/>
    <row r="474560"/>
    <row r="474561"/>
    <row r="474562"/>
    <row r="474563"/>
    <row r="474564"/>
    <row r="474565"/>
    <row r="474566"/>
    <row r="474567"/>
    <row r="474568"/>
    <row r="474569"/>
    <row r="474570"/>
    <row r="474571"/>
    <row r="474572"/>
    <row r="474573"/>
    <row r="474574"/>
    <row r="474575"/>
    <row r="474576"/>
    <row r="474577"/>
    <row r="474578"/>
    <row r="474579"/>
    <row r="474580"/>
    <row r="474581"/>
    <row r="474582"/>
    <row r="474583"/>
    <row r="474584"/>
    <row r="474585"/>
    <row r="474586"/>
    <row r="474587"/>
    <row r="474588"/>
    <row r="474589"/>
    <row r="474590"/>
    <row r="474591"/>
    <row r="474592"/>
    <row r="474593"/>
    <row r="474594"/>
    <row r="474595"/>
    <row r="474596"/>
    <row r="474597"/>
    <row r="474598"/>
    <row r="474599"/>
    <row r="474600"/>
    <row r="474601"/>
    <row r="474602"/>
    <row r="474603"/>
    <row r="474604"/>
    <row r="474605"/>
    <row r="474606"/>
    <row r="474607"/>
    <row r="474608"/>
    <row r="474609"/>
    <row r="474610"/>
    <row r="474611"/>
    <row r="474612"/>
    <row r="474613"/>
    <row r="474614"/>
    <row r="474615"/>
    <row r="474616"/>
    <row r="474617"/>
    <row r="474618"/>
    <row r="474619"/>
    <row r="474620"/>
    <row r="474621"/>
    <row r="474622"/>
    <row r="474623"/>
    <row r="474624"/>
    <row r="474625"/>
    <row r="474626"/>
    <row r="474627"/>
    <row r="474628"/>
    <row r="474629"/>
    <row r="474630"/>
    <row r="474631"/>
    <row r="474632"/>
    <row r="474633"/>
    <row r="474634"/>
    <row r="474635"/>
    <row r="474636"/>
    <row r="474637"/>
    <row r="474638"/>
    <row r="474639"/>
    <row r="474640"/>
    <row r="474641"/>
    <row r="474642"/>
    <row r="474643"/>
    <row r="474644"/>
    <row r="474645"/>
    <row r="474646"/>
    <row r="474647"/>
    <row r="474648"/>
    <row r="474649"/>
    <row r="474650"/>
    <row r="474651"/>
    <row r="474652"/>
    <row r="474653"/>
    <row r="474654"/>
    <row r="474655"/>
    <row r="474656"/>
    <row r="474657"/>
    <row r="474658"/>
    <row r="474659"/>
    <row r="474660"/>
    <row r="474661"/>
    <row r="474662"/>
    <row r="474663"/>
    <row r="474664"/>
    <row r="474665"/>
    <row r="474666"/>
    <row r="474667"/>
    <row r="474668"/>
    <row r="474669"/>
    <row r="474670"/>
    <row r="474671"/>
    <row r="474672"/>
    <row r="474673"/>
    <row r="474674"/>
    <row r="474675"/>
    <row r="474676"/>
    <row r="474677"/>
    <row r="474678"/>
    <row r="474679"/>
    <row r="474680"/>
    <row r="474681"/>
    <row r="474682"/>
    <row r="474683"/>
    <row r="474684"/>
    <row r="474685"/>
    <row r="474686"/>
    <row r="474687"/>
    <row r="474688"/>
    <row r="474689"/>
    <row r="474690"/>
    <row r="474691"/>
    <row r="474692"/>
    <row r="474693"/>
    <row r="474694"/>
    <row r="474695"/>
    <row r="474696"/>
    <row r="474697"/>
    <row r="474698"/>
    <row r="474699"/>
    <row r="474700"/>
    <row r="474701"/>
    <row r="474702"/>
    <row r="474703"/>
    <row r="474704"/>
    <row r="474705"/>
    <row r="474706"/>
    <row r="474707"/>
    <row r="474708"/>
    <row r="474709"/>
    <row r="474710"/>
    <row r="474711"/>
    <row r="474712"/>
    <row r="474713"/>
    <row r="474714"/>
    <row r="474715"/>
    <row r="474716"/>
    <row r="474717"/>
    <row r="474718"/>
    <row r="474719"/>
    <row r="474720"/>
    <row r="474721"/>
    <row r="474722"/>
    <row r="474723"/>
    <row r="474724"/>
    <row r="474725"/>
    <row r="474726"/>
    <row r="474727"/>
    <row r="474728"/>
    <row r="474729"/>
    <row r="474730"/>
    <row r="474731"/>
    <row r="474732"/>
    <row r="474733"/>
    <row r="474734"/>
    <row r="474735"/>
    <row r="474736"/>
    <row r="474737"/>
    <row r="474738"/>
    <row r="474739"/>
    <row r="474740"/>
    <row r="474741"/>
    <row r="474742"/>
    <row r="474743"/>
    <row r="474744"/>
    <row r="474745"/>
    <row r="474746"/>
    <row r="474747"/>
    <row r="474748"/>
    <row r="474749"/>
    <row r="474750"/>
    <row r="474751"/>
    <row r="474752"/>
    <row r="474753"/>
    <row r="474754"/>
    <row r="474755"/>
    <row r="474756"/>
    <row r="474757"/>
    <row r="474758"/>
    <row r="474759"/>
    <row r="474760"/>
    <row r="474761"/>
    <row r="474762"/>
    <row r="474763"/>
    <row r="474764"/>
    <row r="474765"/>
    <row r="474766"/>
    <row r="474767"/>
    <row r="474768"/>
    <row r="474769"/>
    <row r="474770"/>
    <row r="474771"/>
    <row r="474772"/>
    <row r="474773"/>
    <row r="474774"/>
    <row r="474775"/>
    <row r="474776"/>
    <row r="474777"/>
    <row r="474778"/>
    <row r="474779"/>
    <row r="474780"/>
    <row r="474781"/>
    <row r="474782"/>
    <row r="474783"/>
    <row r="474784"/>
    <row r="474785"/>
    <row r="474786"/>
    <row r="474787"/>
    <row r="474788"/>
    <row r="474789"/>
    <row r="474790"/>
    <row r="474791"/>
    <row r="474792"/>
    <row r="474793"/>
    <row r="474794"/>
    <row r="474795"/>
    <row r="474796"/>
    <row r="474797"/>
    <row r="474798"/>
    <row r="474799"/>
    <row r="474800"/>
    <row r="474801"/>
    <row r="474802"/>
    <row r="474803"/>
    <row r="474804"/>
    <row r="474805"/>
    <row r="474806"/>
    <row r="474807"/>
    <row r="474808"/>
    <row r="474809"/>
    <row r="474810"/>
    <row r="474811"/>
    <row r="474812"/>
    <row r="474813"/>
    <row r="474814"/>
    <row r="474815"/>
    <row r="474816"/>
    <row r="474817"/>
    <row r="474818"/>
    <row r="474819"/>
    <row r="474820"/>
    <row r="474821"/>
    <row r="474822"/>
    <row r="474823"/>
    <row r="474824"/>
    <row r="474825"/>
    <row r="474826"/>
    <row r="474827"/>
    <row r="474828"/>
    <row r="474829"/>
    <row r="474830"/>
    <row r="474831"/>
    <row r="474832"/>
    <row r="474833"/>
    <row r="474834"/>
    <row r="474835"/>
    <row r="474836"/>
    <row r="474837"/>
    <row r="474838"/>
    <row r="474839"/>
    <row r="474840"/>
    <row r="474841"/>
    <row r="474842"/>
    <row r="474843"/>
    <row r="474844"/>
    <row r="474845"/>
    <row r="474846"/>
    <row r="474847"/>
    <row r="474848"/>
    <row r="474849"/>
    <row r="474850"/>
    <row r="474851"/>
    <row r="474852"/>
    <row r="474853"/>
    <row r="474854"/>
    <row r="474855"/>
    <row r="474856"/>
    <row r="474857"/>
    <row r="474858"/>
    <row r="474859"/>
    <row r="474860"/>
    <row r="474861"/>
    <row r="474862"/>
    <row r="474863"/>
    <row r="474864"/>
    <row r="474865"/>
    <row r="474866"/>
    <row r="474867"/>
    <row r="474868"/>
    <row r="474869"/>
    <row r="474870"/>
    <row r="474871"/>
    <row r="474872"/>
    <row r="474873"/>
    <row r="474874"/>
    <row r="474875"/>
    <row r="474876"/>
    <row r="474877"/>
    <row r="474878"/>
    <row r="474879"/>
    <row r="474880"/>
    <row r="474881"/>
    <row r="474882"/>
    <row r="474883"/>
    <row r="474884"/>
    <row r="474885"/>
    <row r="474886"/>
    <row r="474887"/>
    <row r="474888"/>
    <row r="474889"/>
    <row r="474890"/>
    <row r="474891"/>
    <row r="474892"/>
    <row r="474893"/>
    <row r="474894"/>
    <row r="474895"/>
    <row r="474896"/>
    <row r="474897"/>
    <row r="474898"/>
    <row r="474899"/>
    <row r="474900"/>
    <row r="474901"/>
    <row r="474902"/>
    <row r="474903"/>
    <row r="474904"/>
    <row r="474905"/>
    <row r="474906"/>
    <row r="474907"/>
    <row r="474908"/>
    <row r="474909"/>
    <row r="474910"/>
    <row r="474911"/>
    <row r="474912"/>
    <row r="474913"/>
    <row r="474914"/>
    <row r="474915"/>
    <row r="474916"/>
    <row r="474917"/>
    <row r="474918"/>
    <row r="474919"/>
    <row r="474920"/>
    <row r="474921"/>
    <row r="474922"/>
    <row r="474923"/>
    <row r="474924"/>
    <row r="474925"/>
    <row r="474926"/>
    <row r="474927"/>
    <row r="474928"/>
    <row r="474929"/>
    <row r="474930"/>
    <row r="474931"/>
    <row r="474932"/>
    <row r="474933"/>
    <row r="474934"/>
    <row r="474935"/>
    <row r="474936"/>
    <row r="474937"/>
    <row r="474938"/>
    <row r="474939"/>
    <row r="474940"/>
    <row r="474941"/>
    <row r="474942"/>
    <row r="474943"/>
    <row r="474944"/>
    <row r="474945"/>
    <row r="474946"/>
    <row r="474947"/>
    <row r="474948"/>
    <row r="474949"/>
    <row r="474950"/>
    <row r="474951"/>
    <row r="474952"/>
    <row r="474953"/>
    <row r="474954"/>
    <row r="474955"/>
    <row r="474956"/>
    <row r="474957"/>
    <row r="474958"/>
    <row r="474959"/>
    <row r="474960"/>
    <row r="474961"/>
    <row r="474962"/>
    <row r="474963"/>
    <row r="474964"/>
    <row r="474965"/>
    <row r="474966"/>
    <row r="474967"/>
    <row r="474968"/>
    <row r="474969"/>
    <row r="474970"/>
    <row r="474971"/>
    <row r="474972"/>
    <row r="474973"/>
    <row r="474974"/>
    <row r="474975"/>
    <row r="474976"/>
    <row r="474977"/>
    <row r="474978"/>
    <row r="474979"/>
    <row r="474980"/>
    <row r="474981"/>
    <row r="474982"/>
    <row r="474983"/>
    <row r="474984"/>
    <row r="474985"/>
    <row r="474986"/>
    <row r="474987"/>
    <row r="474988"/>
    <row r="474989"/>
    <row r="474990"/>
    <row r="474991"/>
    <row r="474992"/>
    <row r="474993"/>
    <row r="474994"/>
    <row r="474995"/>
    <row r="474996"/>
    <row r="474997"/>
    <row r="474998"/>
    <row r="474999"/>
    <row r="475000"/>
    <row r="475001"/>
    <row r="475002"/>
    <row r="475003"/>
    <row r="475004"/>
    <row r="475005"/>
    <row r="475006"/>
    <row r="475007"/>
    <row r="475008"/>
    <row r="475009"/>
    <row r="475010"/>
    <row r="475011"/>
    <row r="475012"/>
    <row r="475013"/>
    <row r="475014"/>
    <row r="475015"/>
    <row r="475016"/>
    <row r="475017"/>
    <row r="475018"/>
    <row r="475019"/>
    <row r="475020"/>
    <row r="475021"/>
    <row r="475022"/>
    <row r="475023"/>
    <row r="475024"/>
    <row r="475025"/>
    <row r="475026"/>
    <row r="475027"/>
    <row r="475028"/>
    <row r="475029"/>
    <row r="475030"/>
    <row r="475031"/>
    <row r="475032"/>
    <row r="475033"/>
    <row r="475034"/>
    <row r="475035"/>
    <row r="475036"/>
    <row r="475037"/>
    <row r="475038"/>
    <row r="475039"/>
    <row r="475040"/>
    <row r="475041"/>
    <row r="475042"/>
    <row r="475043"/>
    <row r="475044"/>
    <row r="475045"/>
    <row r="475046"/>
    <row r="475047"/>
    <row r="475048"/>
    <row r="475049"/>
    <row r="475050"/>
    <row r="475051"/>
    <row r="475052"/>
    <row r="475053"/>
    <row r="475054"/>
    <row r="475055"/>
    <row r="475056"/>
    <row r="475057"/>
    <row r="475058"/>
    <row r="475059"/>
    <row r="475060"/>
    <row r="475061"/>
    <row r="475062"/>
    <row r="475063"/>
    <row r="475064"/>
    <row r="475065"/>
    <row r="475066"/>
    <row r="475067"/>
    <row r="475068"/>
    <row r="475069"/>
    <row r="475070"/>
    <row r="475071"/>
    <row r="475072"/>
    <row r="475073"/>
    <row r="475074"/>
    <row r="475075"/>
    <row r="475076"/>
    <row r="475077"/>
    <row r="475078"/>
    <row r="475079"/>
    <row r="475080"/>
    <row r="475081"/>
    <row r="475082"/>
    <row r="475083"/>
    <row r="475084"/>
    <row r="475085"/>
    <row r="475086"/>
    <row r="475087"/>
    <row r="475088"/>
    <row r="475089"/>
    <row r="475090"/>
    <row r="475091"/>
    <row r="475092"/>
    <row r="475093"/>
    <row r="475094"/>
    <row r="475095"/>
    <row r="475096"/>
    <row r="475097"/>
    <row r="475098"/>
    <row r="475099"/>
    <row r="475100"/>
    <row r="475101"/>
    <row r="475102"/>
    <row r="475103"/>
    <row r="475104"/>
    <row r="475105"/>
    <row r="475106"/>
    <row r="475107"/>
    <row r="475108"/>
    <row r="475109"/>
    <row r="475110"/>
    <row r="475111"/>
    <row r="475112"/>
    <row r="475113"/>
    <row r="475114"/>
    <row r="475115"/>
    <row r="475116"/>
    <row r="475117"/>
    <row r="475118"/>
    <row r="475119"/>
    <row r="475120"/>
    <row r="475121"/>
    <row r="475122"/>
    <row r="475123"/>
    <row r="475124"/>
    <row r="475125"/>
    <row r="475126"/>
    <row r="475127"/>
    <row r="475128"/>
    <row r="475129"/>
    <row r="475130"/>
    <row r="475131"/>
    <row r="475132"/>
    <row r="475133"/>
    <row r="475134"/>
    <row r="475135"/>
    <row r="475136"/>
    <row r="475137"/>
    <row r="475138"/>
    <row r="475139"/>
    <row r="475140"/>
    <row r="475141"/>
    <row r="475142"/>
    <row r="475143"/>
    <row r="475144"/>
    <row r="475145"/>
    <row r="475146"/>
    <row r="475147"/>
    <row r="475148"/>
    <row r="475149"/>
    <row r="475150"/>
    <row r="475151"/>
    <row r="475152"/>
    <row r="475153"/>
    <row r="475154"/>
    <row r="475155"/>
    <row r="475156"/>
    <row r="475157"/>
    <row r="475158"/>
    <row r="475159"/>
    <row r="475160"/>
    <row r="475161"/>
    <row r="475162"/>
    <row r="475163"/>
    <row r="475164"/>
    <row r="475165"/>
    <row r="475166"/>
    <row r="475167"/>
    <row r="475168"/>
    <row r="475169"/>
    <row r="475170"/>
    <row r="475171"/>
    <row r="475172"/>
    <row r="475173"/>
    <row r="475174"/>
    <row r="475175"/>
    <row r="475176"/>
    <row r="475177"/>
    <row r="475178"/>
    <row r="475179"/>
    <row r="475180"/>
    <row r="475181"/>
    <row r="475182"/>
    <row r="475183"/>
    <row r="475184"/>
    <row r="475185"/>
    <row r="475186"/>
    <row r="475187"/>
    <row r="475188"/>
    <row r="475189"/>
    <row r="475190"/>
    <row r="475191"/>
    <row r="475192"/>
    <row r="475193"/>
    <row r="475194"/>
    <row r="475195"/>
    <row r="475196"/>
    <row r="475197"/>
    <row r="475198"/>
    <row r="475199"/>
    <row r="475200"/>
    <row r="475201"/>
    <row r="475202"/>
    <row r="475203"/>
    <row r="475204"/>
    <row r="475205"/>
    <row r="475206"/>
    <row r="475207"/>
    <row r="475208"/>
    <row r="475209"/>
    <row r="475210"/>
    <row r="475211"/>
    <row r="475212"/>
    <row r="475213"/>
    <row r="475214"/>
    <row r="475215"/>
    <row r="475216"/>
    <row r="475217"/>
    <row r="475218"/>
    <row r="475219"/>
    <row r="475220"/>
    <row r="475221"/>
    <row r="475222"/>
    <row r="475223"/>
    <row r="475224"/>
    <row r="475225"/>
    <row r="475226"/>
    <row r="475227"/>
    <row r="475228"/>
    <row r="475229"/>
    <row r="475230"/>
    <row r="475231"/>
    <row r="475232"/>
    <row r="475233"/>
    <row r="475234"/>
    <row r="475235"/>
    <row r="475236"/>
    <row r="475237"/>
    <row r="475238"/>
    <row r="475239"/>
    <row r="475240"/>
    <row r="475241"/>
    <row r="475242"/>
    <row r="475243"/>
    <row r="475244"/>
    <row r="475245"/>
    <row r="475246"/>
    <row r="475247"/>
    <row r="475248"/>
    <row r="475249"/>
    <row r="475250"/>
    <row r="475251"/>
    <row r="475252"/>
    <row r="475253"/>
    <row r="475254"/>
    <row r="475255"/>
    <row r="475256"/>
    <row r="475257"/>
    <row r="475258"/>
    <row r="475259"/>
    <row r="475260"/>
    <row r="475261"/>
    <row r="475262"/>
    <row r="475263"/>
    <row r="475264"/>
    <row r="475265"/>
    <row r="475266"/>
    <row r="475267"/>
    <row r="475268"/>
    <row r="475269"/>
    <row r="475270"/>
    <row r="475271"/>
    <row r="475272"/>
    <row r="475273"/>
    <row r="475274"/>
    <row r="475275"/>
    <row r="475276"/>
    <row r="475277"/>
    <row r="475278"/>
    <row r="475279"/>
    <row r="475280"/>
    <row r="475281"/>
    <row r="475282"/>
    <row r="475283"/>
    <row r="475284"/>
    <row r="475285"/>
    <row r="475286"/>
    <row r="475287"/>
    <row r="475288"/>
    <row r="475289"/>
    <row r="475290"/>
    <row r="475291"/>
    <row r="475292"/>
    <row r="475293"/>
    <row r="475294"/>
    <row r="475295"/>
    <row r="475296"/>
    <row r="475297"/>
    <row r="475298"/>
    <row r="475299"/>
    <row r="475300"/>
    <row r="475301"/>
    <row r="475302"/>
    <row r="475303"/>
    <row r="475304"/>
    <row r="475305"/>
    <row r="475306"/>
    <row r="475307"/>
    <row r="475308"/>
    <row r="475309"/>
    <row r="475310"/>
    <row r="475311"/>
    <row r="475312"/>
    <row r="475313"/>
    <row r="475314"/>
    <row r="475315"/>
    <row r="475316"/>
    <row r="475317"/>
    <row r="475318"/>
    <row r="475319"/>
    <row r="475320"/>
    <row r="475321"/>
    <row r="475322"/>
    <row r="475323"/>
    <row r="475324"/>
    <row r="475325"/>
    <row r="475326"/>
    <row r="475327"/>
    <row r="475328"/>
    <row r="475329"/>
    <row r="475330"/>
    <row r="475331"/>
    <row r="475332"/>
    <row r="475333"/>
    <row r="475334"/>
    <row r="475335"/>
    <row r="475336"/>
    <row r="475337"/>
    <row r="475338"/>
    <row r="475339"/>
    <row r="475340"/>
    <row r="475341"/>
    <row r="475342"/>
    <row r="475343"/>
    <row r="475344"/>
    <row r="475345"/>
    <row r="475346"/>
    <row r="475347"/>
    <row r="475348"/>
    <row r="475349"/>
    <row r="475350"/>
    <row r="475351"/>
    <row r="475352"/>
    <row r="475353"/>
    <row r="475354"/>
    <row r="475355"/>
    <row r="475356"/>
    <row r="475357"/>
    <row r="475358"/>
    <row r="475359"/>
    <row r="475360"/>
    <row r="475361"/>
    <row r="475362"/>
    <row r="475363"/>
    <row r="475364"/>
    <row r="475365"/>
    <row r="475366"/>
    <row r="475367"/>
    <row r="475368"/>
    <row r="475369"/>
    <row r="475370"/>
    <row r="475371"/>
    <row r="475372"/>
    <row r="475373"/>
    <row r="475374"/>
    <row r="475375"/>
    <row r="475376"/>
    <row r="475377"/>
    <row r="475378"/>
    <row r="475379"/>
    <row r="475380"/>
    <row r="475381"/>
    <row r="475382"/>
    <row r="475383"/>
    <row r="475384"/>
    <row r="475385"/>
    <row r="475386"/>
    <row r="475387"/>
    <row r="475388"/>
    <row r="475389"/>
    <row r="475390"/>
    <row r="475391"/>
    <row r="475392"/>
    <row r="475393"/>
    <row r="475394"/>
    <row r="475395"/>
    <row r="475396"/>
    <row r="475397"/>
    <row r="475398"/>
    <row r="475399"/>
    <row r="475400"/>
    <row r="475401"/>
    <row r="475402"/>
    <row r="475403"/>
    <row r="475404"/>
    <row r="475405"/>
    <row r="475406"/>
    <row r="475407"/>
    <row r="475408"/>
    <row r="475409"/>
    <row r="475410"/>
    <row r="475411"/>
    <row r="475412"/>
    <row r="475413"/>
    <row r="475414"/>
    <row r="475415"/>
    <row r="475416"/>
    <row r="475417"/>
    <row r="475418"/>
    <row r="475419"/>
    <row r="475420"/>
    <row r="475421"/>
    <row r="475422"/>
    <row r="475423"/>
    <row r="475424"/>
    <row r="475425"/>
    <row r="475426"/>
    <row r="475427"/>
    <row r="475428"/>
    <row r="475429"/>
    <row r="475430"/>
    <row r="475431"/>
    <row r="475432"/>
    <row r="475433"/>
    <row r="475434"/>
    <row r="475435"/>
    <row r="475436"/>
    <row r="475437"/>
    <row r="475438"/>
    <row r="475439"/>
    <row r="475440"/>
    <row r="475441"/>
    <row r="475442"/>
    <row r="475443"/>
    <row r="475444"/>
    <row r="475445"/>
    <row r="475446"/>
    <row r="475447"/>
    <row r="475448"/>
    <row r="475449"/>
    <row r="475450"/>
    <row r="475451"/>
    <row r="475452"/>
    <row r="475453"/>
    <row r="475454"/>
    <row r="475455"/>
    <row r="475456"/>
    <row r="475457"/>
    <row r="475458"/>
    <row r="475459"/>
    <row r="475460"/>
    <row r="475461"/>
    <row r="475462"/>
    <row r="475463"/>
    <row r="475464"/>
    <row r="475465"/>
    <row r="475466"/>
    <row r="475467"/>
    <row r="475468"/>
    <row r="475469"/>
    <row r="475470"/>
    <row r="475471"/>
    <row r="475472"/>
    <row r="475473"/>
    <row r="475474"/>
    <row r="475475"/>
    <row r="475476"/>
    <row r="475477"/>
    <row r="475478"/>
    <row r="475479"/>
    <row r="475480"/>
    <row r="475481"/>
    <row r="475482"/>
    <row r="475483"/>
    <row r="475484"/>
    <row r="475485"/>
    <row r="475486"/>
    <row r="475487"/>
    <row r="475488"/>
    <row r="475489"/>
    <row r="475490"/>
    <row r="475491"/>
    <row r="475492"/>
    <row r="475493"/>
    <row r="475494"/>
    <row r="475495"/>
    <row r="475496"/>
    <row r="475497"/>
    <row r="475498"/>
    <row r="475499"/>
    <row r="475500"/>
    <row r="475501"/>
    <row r="475502"/>
    <row r="475503"/>
    <row r="475504"/>
    <row r="475505"/>
    <row r="475506"/>
    <row r="475507"/>
    <row r="475508"/>
    <row r="475509"/>
    <row r="475510"/>
    <row r="475511"/>
    <row r="475512"/>
    <row r="475513"/>
    <row r="475514"/>
    <row r="475515"/>
    <row r="475516"/>
    <row r="475517"/>
    <row r="475518"/>
    <row r="475519"/>
    <row r="475520"/>
    <row r="475521"/>
    <row r="475522"/>
    <row r="475523"/>
    <row r="475524"/>
    <row r="475525"/>
    <row r="475526"/>
    <row r="475527"/>
    <row r="475528"/>
    <row r="475529"/>
    <row r="475530"/>
    <row r="475531"/>
    <row r="475532"/>
    <row r="475533"/>
    <row r="475534"/>
    <row r="475535"/>
    <row r="475536"/>
    <row r="475537"/>
    <row r="475538"/>
    <row r="475539"/>
    <row r="475540"/>
    <row r="475541"/>
    <row r="475542"/>
    <row r="475543"/>
    <row r="475544"/>
    <row r="475545"/>
    <row r="475546"/>
    <row r="475547"/>
    <row r="475548"/>
    <row r="475549"/>
    <row r="475550"/>
    <row r="475551"/>
    <row r="475552"/>
    <row r="475553"/>
    <row r="475554"/>
    <row r="475555"/>
    <row r="475556"/>
    <row r="475557"/>
    <row r="475558"/>
    <row r="475559"/>
    <row r="475560"/>
    <row r="475561"/>
    <row r="475562"/>
    <row r="475563"/>
    <row r="475564"/>
    <row r="475565"/>
    <row r="475566"/>
    <row r="475567"/>
    <row r="475568"/>
    <row r="475569"/>
    <row r="475570"/>
    <row r="475571"/>
    <row r="475572"/>
    <row r="475573"/>
    <row r="475574"/>
    <row r="475575"/>
    <row r="475576"/>
    <row r="475577"/>
    <row r="475578"/>
    <row r="475579"/>
    <row r="475580"/>
    <row r="475581"/>
    <row r="475582"/>
    <row r="475583"/>
    <row r="475584"/>
    <row r="475585"/>
    <row r="475586"/>
    <row r="475587"/>
    <row r="475588"/>
    <row r="475589"/>
    <row r="475590"/>
    <row r="475591"/>
    <row r="475592"/>
    <row r="475593"/>
    <row r="475594"/>
    <row r="475595"/>
    <row r="475596"/>
    <row r="475597"/>
    <row r="475598"/>
    <row r="475599"/>
    <row r="475600"/>
    <row r="475601"/>
    <row r="475602"/>
    <row r="475603"/>
    <row r="475604"/>
    <row r="475605"/>
    <row r="475606"/>
    <row r="475607"/>
    <row r="475608"/>
    <row r="475609"/>
    <row r="475610"/>
    <row r="475611"/>
    <row r="475612"/>
    <row r="475613"/>
    <row r="475614"/>
    <row r="475615"/>
    <row r="475616"/>
    <row r="475617"/>
    <row r="475618"/>
    <row r="475619"/>
    <row r="475620"/>
    <row r="475621"/>
    <row r="475622"/>
    <row r="475623"/>
    <row r="475624"/>
    <row r="475625"/>
    <row r="475626"/>
    <row r="475627"/>
    <row r="475628"/>
    <row r="475629"/>
    <row r="475630"/>
    <row r="475631"/>
    <row r="475632"/>
    <row r="475633"/>
    <row r="475634"/>
    <row r="475635"/>
    <row r="475636"/>
    <row r="475637"/>
    <row r="475638"/>
    <row r="475639"/>
    <row r="475640"/>
    <row r="475641"/>
    <row r="475642"/>
    <row r="475643"/>
    <row r="475644"/>
    <row r="475645"/>
    <row r="475646"/>
    <row r="475647"/>
    <row r="475648"/>
    <row r="475649"/>
    <row r="475650"/>
    <row r="475651"/>
    <row r="475652"/>
    <row r="475653"/>
    <row r="475654"/>
    <row r="475655"/>
    <row r="475656"/>
    <row r="475657"/>
    <row r="475658"/>
    <row r="475659"/>
    <row r="475660"/>
    <row r="475661"/>
    <row r="475662"/>
    <row r="475663"/>
    <row r="475664"/>
    <row r="475665"/>
    <row r="475666"/>
    <row r="475667"/>
    <row r="475668"/>
    <row r="475669"/>
    <row r="475670"/>
    <row r="475671"/>
    <row r="475672"/>
    <row r="475673"/>
    <row r="475674"/>
    <row r="475675"/>
    <row r="475676"/>
    <row r="475677"/>
    <row r="475678"/>
    <row r="475679"/>
    <row r="475680"/>
    <row r="475681"/>
    <row r="475682"/>
    <row r="475683"/>
    <row r="475684"/>
    <row r="475685"/>
    <row r="475686"/>
    <row r="475687"/>
    <row r="475688"/>
    <row r="475689"/>
    <row r="475690"/>
    <row r="475691"/>
    <row r="475692"/>
    <row r="475693"/>
    <row r="475694"/>
    <row r="475695"/>
    <row r="475696"/>
    <row r="475697"/>
    <row r="475698"/>
    <row r="475699"/>
    <row r="475700"/>
    <row r="475701"/>
    <row r="475702"/>
    <row r="475703"/>
    <row r="475704"/>
    <row r="475705"/>
    <row r="475706"/>
    <row r="475707"/>
    <row r="475708"/>
    <row r="475709"/>
    <row r="475710"/>
    <row r="475711"/>
    <row r="475712"/>
    <row r="475713"/>
    <row r="475714"/>
    <row r="475715"/>
    <row r="475716"/>
    <row r="475717"/>
    <row r="475718"/>
    <row r="475719"/>
    <row r="475720"/>
    <row r="475721"/>
    <row r="475722"/>
    <row r="475723"/>
    <row r="475724"/>
    <row r="475725"/>
    <row r="475726"/>
    <row r="475727"/>
    <row r="475728"/>
    <row r="475729"/>
    <row r="475730"/>
    <row r="475731"/>
    <row r="475732"/>
    <row r="475733"/>
    <row r="475734"/>
    <row r="475735"/>
    <row r="475736"/>
    <row r="475737"/>
    <row r="475738"/>
    <row r="475739"/>
    <row r="475740"/>
    <row r="475741"/>
    <row r="475742"/>
    <row r="475743"/>
    <row r="475744"/>
    <row r="475745"/>
    <row r="475746"/>
    <row r="475747"/>
    <row r="475748"/>
    <row r="475749"/>
    <row r="475750"/>
    <row r="475751"/>
    <row r="475752"/>
    <row r="475753"/>
    <row r="475754"/>
    <row r="475755"/>
    <row r="475756"/>
    <row r="475757"/>
    <row r="475758"/>
    <row r="475759"/>
    <row r="475760"/>
    <row r="475761"/>
    <row r="475762"/>
    <row r="475763"/>
    <row r="475764"/>
    <row r="475765"/>
    <row r="475766"/>
    <row r="475767"/>
    <row r="475768"/>
    <row r="475769"/>
    <row r="475770"/>
    <row r="475771"/>
    <row r="475772"/>
    <row r="475773"/>
    <row r="475774"/>
    <row r="475775"/>
    <row r="475776"/>
    <row r="475777"/>
    <row r="475778"/>
    <row r="475779"/>
    <row r="475780"/>
    <row r="475781"/>
    <row r="475782"/>
    <row r="475783"/>
    <row r="475784"/>
    <row r="475785"/>
    <row r="475786"/>
    <row r="475787"/>
    <row r="475788"/>
    <row r="475789"/>
    <row r="475790"/>
    <row r="475791"/>
    <row r="475792"/>
    <row r="475793"/>
    <row r="475794"/>
    <row r="475795"/>
    <row r="475796"/>
    <row r="475797"/>
    <row r="475798"/>
    <row r="475799"/>
    <row r="475800"/>
    <row r="475801"/>
    <row r="475802"/>
    <row r="475803"/>
    <row r="475804"/>
    <row r="475805"/>
    <row r="475806"/>
    <row r="475807"/>
    <row r="475808"/>
    <row r="475809"/>
    <row r="475810"/>
    <row r="475811"/>
    <row r="475812"/>
    <row r="475813"/>
    <row r="475814"/>
    <row r="475815"/>
    <row r="475816"/>
    <row r="475817"/>
    <row r="475818"/>
    <row r="475819"/>
    <row r="475820"/>
    <row r="475821"/>
    <row r="475822"/>
    <row r="475823"/>
    <row r="475824"/>
    <row r="475825"/>
    <row r="475826"/>
    <row r="475827"/>
    <row r="475828"/>
    <row r="475829"/>
    <row r="475830"/>
    <row r="475831"/>
    <row r="475832"/>
    <row r="475833"/>
    <row r="475834"/>
    <row r="475835"/>
    <row r="475836"/>
    <row r="475837"/>
    <row r="475838"/>
    <row r="475839"/>
    <row r="475840"/>
    <row r="475841"/>
    <row r="475842"/>
    <row r="475843"/>
    <row r="475844"/>
    <row r="475845"/>
    <row r="475846"/>
    <row r="475847"/>
    <row r="475848"/>
    <row r="475849"/>
    <row r="475850"/>
    <row r="475851"/>
    <row r="475852"/>
    <row r="475853"/>
    <row r="475854"/>
    <row r="475855"/>
    <row r="475856"/>
    <row r="475857"/>
    <row r="475858"/>
    <row r="475859"/>
    <row r="475860"/>
    <row r="475861"/>
    <row r="475862"/>
    <row r="475863"/>
    <row r="475864"/>
    <row r="475865"/>
    <row r="475866"/>
    <row r="475867"/>
    <row r="475868"/>
    <row r="475869"/>
    <row r="475870"/>
    <row r="475871"/>
    <row r="475872"/>
    <row r="475873"/>
    <row r="475874"/>
    <row r="475875"/>
    <row r="475876"/>
    <row r="475877"/>
    <row r="475878"/>
    <row r="475879"/>
    <row r="475880"/>
    <row r="475881"/>
    <row r="475882"/>
    <row r="475883"/>
    <row r="475884"/>
    <row r="475885"/>
    <row r="475886"/>
    <row r="475887"/>
    <row r="475888"/>
    <row r="475889"/>
    <row r="475890"/>
    <row r="475891"/>
    <row r="475892"/>
    <row r="475893"/>
    <row r="475894"/>
    <row r="475895"/>
    <row r="475896"/>
    <row r="475897"/>
    <row r="475898"/>
    <row r="475899"/>
    <row r="475900"/>
    <row r="475901"/>
    <row r="475902"/>
    <row r="475903"/>
    <row r="475904"/>
    <row r="475905"/>
    <row r="475906"/>
    <row r="475907"/>
    <row r="475908"/>
    <row r="475909"/>
    <row r="475910"/>
    <row r="475911"/>
    <row r="475912"/>
    <row r="475913"/>
    <row r="475914"/>
    <row r="475915"/>
    <row r="475916"/>
    <row r="475917"/>
    <row r="475918"/>
    <row r="475919"/>
    <row r="475920"/>
    <row r="475921"/>
    <row r="475922"/>
    <row r="475923"/>
    <row r="475924"/>
    <row r="475925"/>
    <row r="475926"/>
    <row r="475927"/>
    <row r="475928"/>
    <row r="475929"/>
    <row r="475930"/>
    <row r="475931"/>
    <row r="475932"/>
    <row r="475933"/>
    <row r="475934"/>
    <row r="475935"/>
    <row r="475936"/>
    <row r="475937"/>
    <row r="475938"/>
    <row r="475939"/>
    <row r="475940"/>
    <row r="475941"/>
    <row r="475942"/>
    <row r="475943"/>
    <row r="475944"/>
    <row r="475945"/>
    <row r="475946"/>
    <row r="475947"/>
    <row r="475948"/>
    <row r="475949"/>
    <row r="475950"/>
    <row r="475951"/>
    <row r="475952"/>
    <row r="475953"/>
    <row r="475954"/>
    <row r="475955"/>
    <row r="475956"/>
    <row r="475957"/>
    <row r="475958"/>
    <row r="475959"/>
    <row r="475960"/>
    <row r="475961"/>
    <row r="475962"/>
    <row r="475963"/>
    <row r="475964"/>
    <row r="475965"/>
    <row r="475966"/>
    <row r="475967"/>
    <row r="475968"/>
    <row r="475969"/>
    <row r="475970"/>
    <row r="475971"/>
    <row r="475972"/>
    <row r="475973"/>
    <row r="475974"/>
    <row r="475975"/>
    <row r="475976"/>
    <row r="475977"/>
    <row r="475978"/>
    <row r="475979"/>
    <row r="475980"/>
    <row r="475981"/>
    <row r="475982"/>
    <row r="475983"/>
    <row r="475984"/>
    <row r="475985"/>
    <row r="475986"/>
    <row r="475987"/>
    <row r="475988"/>
    <row r="475989"/>
    <row r="475990"/>
    <row r="475991"/>
    <row r="475992"/>
    <row r="475993"/>
    <row r="475994"/>
    <row r="475995"/>
    <row r="475996"/>
    <row r="475997"/>
    <row r="475998"/>
    <row r="475999"/>
    <row r="476000"/>
    <row r="476001"/>
    <row r="476002"/>
    <row r="476003"/>
    <row r="476004"/>
    <row r="476005"/>
    <row r="476006"/>
    <row r="476007"/>
    <row r="476008"/>
    <row r="476009"/>
    <row r="476010"/>
    <row r="476011"/>
    <row r="476012"/>
    <row r="476013"/>
    <row r="476014"/>
    <row r="476015"/>
    <row r="476016"/>
    <row r="476017"/>
    <row r="476018"/>
    <row r="476019"/>
    <row r="476020"/>
    <row r="476021"/>
    <row r="476022"/>
    <row r="476023"/>
    <row r="476024"/>
    <row r="476025"/>
    <row r="476026"/>
    <row r="476027"/>
    <row r="476028"/>
    <row r="476029"/>
    <row r="476030"/>
    <row r="476031"/>
    <row r="476032"/>
    <row r="476033"/>
    <row r="476034"/>
    <row r="476035"/>
    <row r="476036"/>
    <row r="476037"/>
    <row r="476038"/>
    <row r="476039"/>
    <row r="476040"/>
    <row r="476041"/>
    <row r="476042"/>
    <row r="476043"/>
    <row r="476044"/>
    <row r="476045"/>
    <row r="476046"/>
    <row r="476047"/>
    <row r="476048"/>
    <row r="476049"/>
    <row r="476050"/>
    <row r="476051"/>
    <row r="476052"/>
    <row r="476053"/>
    <row r="476054"/>
    <row r="476055"/>
    <row r="476056"/>
    <row r="476057"/>
    <row r="476058"/>
    <row r="476059"/>
    <row r="476060"/>
    <row r="476061"/>
    <row r="476062"/>
    <row r="476063"/>
    <row r="476064"/>
    <row r="476065"/>
    <row r="476066"/>
    <row r="476067"/>
    <row r="476068"/>
    <row r="476069"/>
    <row r="476070"/>
    <row r="476071"/>
    <row r="476072"/>
    <row r="476073"/>
    <row r="476074"/>
    <row r="476075"/>
    <row r="476076"/>
    <row r="476077"/>
    <row r="476078"/>
    <row r="476079"/>
    <row r="476080"/>
    <row r="476081"/>
    <row r="476082"/>
    <row r="476083"/>
    <row r="476084"/>
    <row r="476085"/>
    <row r="476086"/>
    <row r="476087"/>
    <row r="476088"/>
    <row r="476089"/>
    <row r="476090"/>
    <row r="476091"/>
    <row r="476092"/>
    <row r="476093"/>
    <row r="476094"/>
    <row r="476095"/>
    <row r="476096"/>
    <row r="476097"/>
    <row r="476098"/>
    <row r="476099"/>
    <row r="476100"/>
    <row r="476101"/>
    <row r="476102"/>
    <row r="476103"/>
    <row r="476104"/>
    <row r="476105"/>
    <row r="476106"/>
    <row r="476107"/>
    <row r="476108"/>
    <row r="476109"/>
    <row r="476110"/>
    <row r="476111"/>
    <row r="476112"/>
    <row r="476113"/>
    <row r="476114"/>
    <row r="476115"/>
    <row r="476116"/>
    <row r="476117"/>
    <row r="476118"/>
    <row r="476119"/>
    <row r="476120"/>
    <row r="476121"/>
    <row r="476122"/>
    <row r="476123"/>
    <row r="476124"/>
    <row r="476125"/>
    <row r="476126"/>
    <row r="476127"/>
    <row r="476128"/>
    <row r="476129"/>
    <row r="476130"/>
    <row r="476131"/>
    <row r="476132"/>
    <row r="476133"/>
    <row r="476134"/>
    <row r="476135"/>
    <row r="476136"/>
    <row r="476137"/>
    <row r="476138"/>
    <row r="476139"/>
    <row r="476140"/>
    <row r="476141"/>
    <row r="476142"/>
    <row r="476143"/>
    <row r="476144"/>
    <row r="476145"/>
    <row r="476146"/>
    <row r="476147"/>
    <row r="476148"/>
    <row r="476149"/>
    <row r="476150"/>
    <row r="476151"/>
    <row r="476152"/>
    <row r="476153"/>
    <row r="476154"/>
    <row r="476155"/>
    <row r="476156"/>
    <row r="476157"/>
    <row r="476158"/>
    <row r="476159"/>
    <row r="476160"/>
    <row r="476161"/>
    <row r="476162"/>
    <row r="476163"/>
    <row r="476164"/>
    <row r="476165"/>
    <row r="476166"/>
    <row r="476167"/>
    <row r="476168"/>
    <row r="476169"/>
    <row r="476170"/>
    <row r="476171"/>
    <row r="476172"/>
    <row r="476173"/>
    <row r="476174"/>
    <row r="476175"/>
    <row r="476176"/>
    <row r="476177"/>
    <row r="476178"/>
    <row r="476179"/>
    <row r="476180"/>
    <row r="476181"/>
    <row r="476182"/>
    <row r="476183"/>
    <row r="476184"/>
    <row r="476185"/>
    <row r="476186"/>
    <row r="476187"/>
    <row r="476188"/>
    <row r="476189"/>
    <row r="476190"/>
    <row r="476191"/>
    <row r="476192"/>
    <row r="476193"/>
    <row r="476194"/>
    <row r="476195"/>
    <row r="476196"/>
    <row r="476197"/>
    <row r="476198"/>
    <row r="476199"/>
    <row r="476200"/>
    <row r="476201"/>
    <row r="476202"/>
    <row r="476203"/>
    <row r="476204"/>
    <row r="476205"/>
    <row r="476206"/>
    <row r="476207"/>
    <row r="476208"/>
    <row r="476209"/>
    <row r="476210"/>
    <row r="476211"/>
    <row r="476212"/>
    <row r="476213"/>
    <row r="476214"/>
    <row r="476215"/>
    <row r="476216"/>
    <row r="476217"/>
    <row r="476218"/>
    <row r="476219"/>
    <row r="476220"/>
    <row r="476221"/>
    <row r="476222"/>
    <row r="476223"/>
    <row r="476224"/>
    <row r="476225"/>
    <row r="476226"/>
    <row r="476227"/>
    <row r="476228"/>
    <row r="476229"/>
    <row r="476230"/>
    <row r="476231"/>
    <row r="476232"/>
    <row r="476233"/>
    <row r="476234"/>
    <row r="476235"/>
    <row r="476236"/>
    <row r="476237"/>
    <row r="476238"/>
    <row r="476239"/>
    <row r="476240"/>
    <row r="476241"/>
    <row r="476242"/>
    <row r="476243"/>
    <row r="476244"/>
    <row r="476245"/>
    <row r="476246"/>
    <row r="476247"/>
    <row r="476248"/>
    <row r="476249"/>
    <row r="476250"/>
    <row r="476251"/>
    <row r="476252"/>
    <row r="476253"/>
    <row r="476254"/>
    <row r="476255"/>
    <row r="476256"/>
    <row r="476257"/>
    <row r="476258"/>
    <row r="476259"/>
    <row r="476260"/>
    <row r="476261"/>
    <row r="476262"/>
    <row r="476263"/>
    <row r="476264"/>
    <row r="476265"/>
    <row r="476266"/>
    <row r="476267"/>
    <row r="476268"/>
    <row r="476269"/>
    <row r="476270"/>
    <row r="476271"/>
    <row r="476272"/>
    <row r="476273"/>
    <row r="476274"/>
    <row r="476275"/>
    <row r="476276"/>
    <row r="476277"/>
    <row r="476278"/>
    <row r="476279"/>
    <row r="476280"/>
    <row r="476281"/>
    <row r="476282"/>
    <row r="476283"/>
    <row r="476284"/>
    <row r="476285"/>
    <row r="476286"/>
    <row r="476287"/>
    <row r="476288"/>
    <row r="476289"/>
    <row r="476290"/>
    <row r="476291"/>
    <row r="476292"/>
    <row r="476293"/>
    <row r="476294"/>
    <row r="476295"/>
    <row r="476296"/>
    <row r="476297"/>
    <row r="476298"/>
    <row r="476299"/>
    <row r="476300"/>
    <row r="476301"/>
    <row r="476302"/>
    <row r="476303"/>
    <row r="476304"/>
    <row r="476305"/>
    <row r="476306"/>
    <row r="476307"/>
    <row r="476308"/>
    <row r="476309"/>
    <row r="476310"/>
    <row r="476311"/>
    <row r="476312"/>
    <row r="476313"/>
    <row r="476314"/>
    <row r="476315"/>
    <row r="476316"/>
    <row r="476317"/>
    <row r="476318"/>
    <row r="476319"/>
    <row r="476320"/>
    <row r="476321"/>
    <row r="476322"/>
    <row r="476323"/>
    <row r="476324"/>
    <row r="476325"/>
    <row r="476326"/>
    <row r="476327"/>
    <row r="476328"/>
    <row r="476329"/>
    <row r="476330"/>
    <row r="476331"/>
    <row r="476332"/>
    <row r="476333"/>
    <row r="476334"/>
    <row r="476335"/>
    <row r="476336"/>
    <row r="476337"/>
    <row r="476338"/>
    <row r="476339"/>
    <row r="476340"/>
    <row r="476341"/>
    <row r="476342"/>
    <row r="476343"/>
    <row r="476344"/>
    <row r="476345"/>
    <row r="476346"/>
    <row r="476347"/>
    <row r="476348"/>
    <row r="476349"/>
    <row r="476350"/>
    <row r="476351"/>
    <row r="476352"/>
    <row r="476353"/>
    <row r="476354"/>
    <row r="476355"/>
    <row r="476356"/>
    <row r="476357"/>
    <row r="476358"/>
    <row r="476359"/>
    <row r="476360"/>
    <row r="476361"/>
    <row r="476362"/>
    <row r="476363"/>
    <row r="476364"/>
    <row r="476365"/>
    <row r="476366"/>
    <row r="476367"/>
    <row r="476368"/>
    <row r="476369"/>
    <row r="476370"/>
    <row r="476371"/>
    <row r="476372"/>
    <row r="476373"/>
    <row r="476374"/>
    <row r="476375"/>
    <row r="476376"/>
    <row r="476377"/>
    <row r="476378"/>
    <row r="476379"/>
    <row r="476380"/>
    <row r="476381"/>
    <row r="476382"/>
    <row r="476383"/>
    <row r="476384"/>
    <row r="476385"/>
    <row r="476386"/>
    <row r="476387"/>
    <row r="476388"/>
    <row r="476389"/>
    <row r="476390"/>
    <row r="476391"/>
    <row r="476392"/>
    <row r="476393"/>
    <row r="476394"/>
    <row r="476395"/>
    <row r="476396"/>
    <row r="476397"/>
    <row r="476398"/>
    <row r="476399"/>
    <row r="476400"/>
    <row r="476401"/>
    <row r="476402"/>
    <row r="476403"/>
    <row r="476404"/>
    <row r="476405"/>
    <row r="476406"/>
    <row r="476407"/>
    <row r="476408"/>
    <row r="476409"/>
    <row r="476410"/>
    <row r="476411"/>
    <row r="476412"/>
    <row r="476413"/>
    <row r="476414"/>
    <row r="476415"/>
    <row r="476416"/>
    <row r="476417"/>
    <row r="476418"/>
    <row r="476419"/>
    <row r="476420"/>
    <row r="476421"/>
    <row r="476422"/>
    <row r="476423"/>
    <row r="476424"/>
    <row r="476425"/>
    <row r="476426"/>
    <row r="476427"/>
    <row r="476428"/>
    <row r="476429"/>
    <row r="476430"/>
    <row r="476431"/>
    <row r="476432"/>
    <row r="476433"/>
    <row r="476434"/>
    <row r="476435"/>
    <row r="476436"/>
    <row r="476437"/>
    <row r="476438"/>
    <row r="476439"/>
    <row r="476440"/>
    <row r="476441"/>
    <row r="476442"/>
    <row r="476443"/>
    <row r="476444"/>
    <row r="476445"/>
    <row r="476446"/>
    <row r="476447"/>
    <row r="476448"/>
    <row r="476449"/>
    <row r="476450"/>
    <row r="476451"/>
    <row r="476452"/>
    <row r="476453"/>
    <row r="476454"/>
    <row r="476455"/>
    <row r="476456"/>
    <row r="476457"/>
    <row r="476458"/>
    <row r="476459"/>
    <row r="476460"/>
    <row r="476461"/>
    <row r="476462"/>
    <row r="476463"/>
    <row r="476464"/>
    <row r="476465"/>
    <row r="476466"/>
    <row r="476467"/>
    <row r="476468"/>
    <row r="476469"/>
    <row r="476470"/>
    <row r="476471"/>
    <row r="476472"/>
    <row r="476473"/>
    <row r="476474"/>
    <row r="476475"/>
    <row r="476476"/>
    <row r="476477"/>
    <row r="476478"/>
    <row r="476479"/>
    <row r="476480"/>
    <row r="476481"/>
    <row r="476482"/>
    <row r="476483"/>
    <row r="476484"/>
    <row r="476485"/>
    <row r="476486"/>
    <row r="476487"/>
    <row r="476488"/>
    <row r="476489"/>
    <row r="476490"/>
    <row r="476491"/>
    <row r="476492"/>
    <row r="476493"/>
    <row r="476494"/>
    <row r="476495"/>
    <row r="476496"/>
    <row r="476497"/>
    <row r="476498"/>
    <row r="476499"/>
    <row r="476500"/>
    <row r="476501"/>
    <row r="476502"/>
    <row r="476503"/>
    <row r="476504"/>
    <row r="476505"/>
    <row r="476506"/>
    <row r="476507"/>
    <row r="476508"/>
    <row r="476509"/>
    <row r="476510"/>
    <row r="476511"/>
    <row r="476512"/>
    <row r="476513"/>
    <row r="476514"/>
    <row r="476515"/>
    <row r="476516"/>
    <row r="476517"/>
    <row r="476518"/>
    <row r="476519"/>
    <row r="476520"/>
    <row r="476521"/>
    <row r="476522"/>
    <row r="476523"/>
    <row r="476524"/>
    <row r="476525"/>
    <row r="476526"/>
    <row r="476527"/>
    <row r="476528"/>
    <row r="476529"/>
    <row r="476530"/>
    <row r="476531"/>
    <row r="476532"/>
    <row r="476533"/>
    <row r="476534"/>
    <row r="476535"/>
    <row r="476536"/>
    <row r="476537"/>
    <row r="476538"/>
    <row r="476539"/>
    <row r="476540"/>
    <row r="476541"/>
    <row r="476542"/>
    <row r="476543"/>
    <row r="476544"/>
    <row r="476545"/>
    <row r="476546"/>
    <row r="476547"/>
    <row r="476548"/>
    <row r="476549"/>
    <row r="476550"/>
    <row r="476551"/>
    <row r="476552"/>
    <row r="476553"/>
    <row r="476554"/>
    <row r="476555"/>
    <row r="476556"/>
    <row r="476557"/>
    <row r="476558"/>
    <row r="476559"/>
    <row r="476560"/>
    <row r="476561"/>
    <row r="476562"/>
    <row r="476563"/>
    <row r="476564"/>
    <row r="476565"/>
    <row r="476566"/>
    <row r="476567"/>
    <row r="476568"/>
    <row r="476569"/>
    <row r="476570"/>
    <row r="476571"/>
    <row r="476572"/>
    <row r="476573"/>
    <row r="476574"/>
    <row r="476575"/>
    <row r="476576"/>
    <row r="476577"/>
    <row r="476578"/>
    <row r="476579"/>
    <row r="476580"/>
    <row r="476581"/>
    <row r="476582"/>
    <row r="476583"/>
    <row r="476584"/>
    <row r="476585"/>
    <row r="476586"/>
    <row r="476587"/>
    <row r="476588"/>
    <row r="476589"/>
    <row r="476590"/>
    <row r="476591"/>
    <row r="476592"/>
    <row r="476593"/>
    <row r="476594"/>
    <row r="476595"/>
    <row r="476596"/>
    <row r="476597"/>
    <row r="476598"/>
    <row r="476599"/>
    <row r="476600"/>
    <row r="476601"/>
    <row r="476602"/>
    <row r="476603"/>
    <row r="476604"/>
    <row r="476605"/>
    <row r="476606"/>
    <row r="476607"/>
    <row r="476608"/>
    <row r="476609"/>
    <row r="476610"/>
    <row r="476611"/>
    <row r="476612"/>
    <row r="476613"/>
    <row r="476614"/>
    <row r="476615"/>
    <row r="476616"/>
    <row r="476617"/>
    <row r="476618"/>
    <row r="476619"/>
    <row r="476620"/>
    <row r="476621"/>
    <row r="476622"/>
    <row r="476623"/>
    <row r="476624"/>
    <row r="476625"/>
    <row r="476626"/>
    <row r="476627"/>
    <row r="476628"/>
    <row r="476629"/>
    <row r="476630"/>
    <row r="476631"/>
    <row r="476632"/>
    <row r="476633"/>
    <row r="476634"/>
    <row r="476635"/>
    <row r="476636"/>
    <row r="476637"/>
    <row r="476638"/>
    <row r="476639"/>
    <row r="476640"/>
    <row r="476641"/>
    <row r="476642"/>
    <row r="476643"/>
    <row r="476644"/>
    <row r="476645"/>
    <row r="476646"/>
    <row r="476647"/>
    <row r="476648"/>
    <row r="476649"/>
    <row r="476650"/>
    <row r="476651"/>
    <row r="476652"/>
    <row r="476653"/>
    <row r="476654"/>
    <row r="476655"/>
    <row r="476656"/>
    <row r="476657"/>
    <row r="476658"/>
    <row r="476659"/>
    <row r="476660"/>
    <row r="476661"/>
    <row r="476662"/>
    <row r="476663"/>
    <row r="476664"/>
    <row r="476665"/>
    <row r="476666"/>
    <row r="476667"/>
    <row r="476668"/>
    <row r="476669"/>
    <row r="476670"/>
    <row r="476671"/>
    <row r="476672"/>
    <row r="476673"/>
    <row r="476674"/>
    <row r="476675"/>
    <row r="476676"/>
    <row r="476677"/>
    <row r="476678"/>
    <row r="476679"/>
    <row r="476680"/>
    <row r="476681"/>
    <row r="476682"/>
    <row r="476683"/>
    <row r="476684"/>
    <row r="476685"/>
    <row r="476686"/>
    <row r="476687"/>
    <row r="476688"/>
    <row r="476689"/>
    <row r="476690"/>
    <row r="476691"/>
    <row r="476692"/>
    <row r="476693"/>
    <row r="476694"/>
    <row r="476695"/>
    <row r="476696"/>
    <row r="476697"/>
    <row r="476698"/>
    <row r="476699"/>
    <row r="476700"/>
    <row r="476701"/>
    <row r="476702"/>
    <row r="476703"/>
    <row r="476704"/>
    <row r="476705"/>
    <row r="476706"/>
    <row r="476707"/>
    <row r="476708"/>
    <row r="476709"/>
    <row r="476710"/>
    <row r="476711"/>
    <row r="476712"/>
    <row r="476713"/>
    <row r="476714"/>
    <row r="476715"/>
    <row r="476716"/>
    <row r="476717"/>
    <row r="476718"/>
    <row r="476719"/>
    <row r="476720"/>
    <row r="476721"/>
    <row r="476722"/>
    <row r="476723"/>
    <row r="476724"/>
    <row r="476725"/>
    <row r="476726"/>
    <row r="476727"/>
    <row r="476728"/>
    <row r="476729"/>
    <row r="476730"/>
    <row r="476731"/>
    <row r="476732"/>
    <row r="476733"/>
    <row r="476734"/>
    <row r="476735"/>
    <row r="476736"/>
    <row r="476737"/>
    <row r="476738"/>
    <row r="476739"/>
    <row r="476740"/>
    <row r="476741"/>
    <row r="476742"/>
    <row r="476743"/>
    <row r="476744"/>
    <row r="476745"/>
    <row r="476746"/>
    <row r="476747"/>
    <row r="476748"/>
    <row r="476749"/>
    <row r="476750"/>
    <row r="476751"/>
    <row r="476752"/>
    <row r="476753"/>
    <row r="476754"/>
    <row r="476755"/>
    <row r="476756"/>
    <row r="476757"/>
    <row r="476758"/>
    <row r="476759"/>
    <row r="476760"/>
    <row r="476761"/>
    <row r="476762"/>
    <row r="476763"/>
    <row r="476764"/>
    <row r="476765"/>
    <row r="476766"/>
    <row r="476767"/>
    <row r="476768"/>
    <row r="476769"/>
    <row r="476770"/>
    <row r="476771"/>
    <row r="476772"/>
    <row r="476773"/>
    <row r="476774"/>
    <row r="476775"/>
    <row r="476776"/>
    <row r="476777"/>
    <row r="476778"/>
    <row r="476779"/>
    <row r="476780"/>
    <row r="476781"/>
    <row r="476782"/>
    <row r="476783"/>
    <row r="476784"/>
    <row r="476785"/>
    <row r="476786"/>
    <row r="476787"/>
    <row r="476788"/>
    <row r="476789"/>
    <row r="476790"/>
    <row r="476791"/>
    <row r="476792"/>
    <row r="476793"/>
    <row r="476794"/>
    <row r="476795"/>
    <row r="476796"/>
    <row r="476797"/>
    <row r="476798"/>
    <row r="476799"/>
    <row r="476800"/>
    <row r="476801"/>
    <row r="476802"/>
    <row r="476803"/>
    <row r="476804"/>
    <row r="476805"/>
    <row r="476806"/>
    <row r="476807"/>
    <row r="476808"/>
    <row r="476809"/>
    <row r="476810"/>
    <row r="476811"/>
    <row r="476812"/>
    <row r="476813"/>
    <row r="476814"/>
    <row r="476815"/>
    <row r="476816"/>
    <row r="476817"/>
    <row r="476818"/>
    <row r="476819"/>
    <row r="476820"/>
    <row r="476821"/>
    <row r="476822"/>
    <row r="476823"/>
    <row r="476824"/>
    <row r="476825"/>
    <row r="476826"/>
    <row r="476827"/>
    <row r="476828"/>
    <row r="476829"/>
    <row r="476830"/>
    <row r="476831"/>
    <row r="476832"/>
    <row r="476833"/>
    <row r="476834"/>
    <row r="476835"/>
    <row r="476836"/>
    <row r="476837"/>
    <row r="476838"/>
    <row r="476839"/>
    <row r="476840"/>
    <row r="476841"/>
    <row r="476842"/>
    <row r="476843"/>
    <row r="476844"/>
    <row r="476845"/>
    <row r="476846"/>
    <row r="476847"/>
    <row r="476848"/>
    <row r="476849"/>
    <row r="476850"/>
    <row r="476851"/>
    <row r="476852"/>
    <row r="476853"/>
    <row r="476854"/>
    <row r="476855"/>
    <row r="476856"/>
    <row r="476857"/>
    <row r="476858"/>
    <row r="476859"/>
    <row r="476860"/>
    <row r="476861"/>
    <row r="476862"/>
    <row r="476863"/>
    <row r="476864"/>
    <row r="476865"/>
    <row r="476866"/>
    <row r="476867"/>
    <row r="476868"/>
    <row r="476869"/>
    <row r="476870"/>
    <row r="476871"/>
    <row r="476872"/>
    <row r="476873"/>
    <row r="476874"/>
    <row r="476875"/>
    <row r="476876"/>
    <row r="476877"/>
    <row r="476878"/>
    <row r="476879"/>
    <row r="476880"/>
    <row r="476881"/>
    <row r="476882"/>
    <row r="476883"/>
    <row r="476884"/>
    <row r="476885"/>
    <row r="476886"/>
    <row r="476887"/>
    <row r="476888"/>
    <row r="476889"/>
    <row r="476890"/>
    <row r="476891"/>
    <row r="476892"/>
    <row r="476893"/>
    <row r="476894"/>
    <row r="476895"/>
    <row r="476896"/>
    <row r="476897"/>
    <row r="476898"/>
    <row r="476899"/>
    <row r="476900"/>
    <row r="476901"/>
    <row r="476902"/>
    <row r="476903"/>
    <row r="476904"/>
    <row r="476905"/>
    <row r="476906"/>
    <row r="476907"/>
    <row r="476908"/>
    <row r="476909"/>
    <row r="476910"/>
    <row r="476911"/>
    <row r="476912"/>
    <row r="476913"/>
    <row r="476914"/>
    <row r="476915"/>
    <row r="476916"/>
    <row r="476917"/>
    <row r="476918"/>
    <row r="476919"/>
    <row r="476920"/>
    <row r="476921"/>
    <row r="476922"/>
    <row r="476923"/>
    <row r="476924"/>
    <row r="476925"/>
    <row r="476926"/>
    <row r="476927"/>
    <row r="476928"/>
    <row r="476929"/>
    <row r="476930"/>
    <row r="476931"/>
    <row r="476932"/>
    <row r="476933"/>
    <row r="476934"/>
    <row r="476935"/>
    <row r="476936"/>
    <row r="476937"/>
    <row r="476938"/>
    <row r="476939"/>
    <row r="476940"/>
    <row r="476941"/>
    <row r="476942"/>
    <row r="476943"/>
    <row r="476944"/>
    <row r="476945"/>
    <row r="476946"/>
    <row r="476947"/>
    <row r="476948"/>
    <row r="476949"/>
    <row r="476950"/>
    <row r="476951"/>
    <row r="476952"/>
    <row r="476953"/>
    <row r="476954"/>
    <row r="476955"/>
    <row r="476956"/>
    <row r="476957"/>
    <row r="476958"/>
    <row r="476959"/>
    <row r="476960"/>
    <row r="476961"/>
    <row r="476962"/>
    <row r="476963"/>
    <row r="476964"/>
    <row r="476965"/>
    <row r="476966"/>
    <row r="476967"/>
    <row r="476968"/>
    <row r="476969"/>
    <row r="476970"/>
    <row r="476971"/>
    <row r="476972"/>
    <row r="476973"/>
    <row r="476974"/>
    <row r="476975"/>
    <row r="476976"/>
    <row r="476977"/>
    <row r="476978"/>
    <row r="476979"/>
    <row r="476980"/>
    <row r="476981"/>
    <row r="476982"/>
    <row r="476983"/>
    <row r="476984"/>
    <row r="476985"/>
    <row r="476986"/>
    <row r="476987"/>
    <row r="476988"/>
    <row r="476989"/>
    <row r="476990"/>
    <row r="476991"/>
    <row r="476992"/>
    <row r="476993"/>
    <row r="476994"/>
    <row r="476995"/>
    <row r="476996"/>
    <row r="476997"/>
    <row r="476998"/>
    <row r="476999"/>
    <row r="477000"/>
    <row r="477001"/>
    <row r="477002"/>
    <row r="477003"/>
    <row r="477004"/>
    <row r="477005"/>
    <row r="477006"/>
    <row r="477007"/>
    <row r="477008"/>
    <row r="477009"/>
    <row r="477010"/>
    <row r="477011"/>
    <row r="477012"/>
    <row r="477013"/>
    <row r="477014"/>
    <row r="477015"/>
    <row r="477016"/>
    <row r="477017"/>
    <row r="477018"/>
    <row r="477019"/>
    <row r="477020"/>
    <row r="477021"/>
    <row r="477022"/>
    <row r="477023"/>
    <row r="477024"/>
    <row r="477025"/>
    <row r="477026"/>
    <row r="477027"/>
    <row r="477028"/>
    <row r="477029"/>
    <row r="477030"/>
    <row r="477031"/>
    <row r="477032"/>
    <row r="477033"/>
    <row r="477034"/>
    <row r="477035"/>
    <row r="477036"/>
    <row r="477037"/>
    <row r="477038"/>
    <row r="477039"/>
    <row r="477040"/>
    <row r="477041"/>
    <row r="477042"/>
    <row r="477043"/>
    <row r="477044"/>
    <row r="477045"/>
    <row r="477046"/>
    <row r="477047"/>
    <row r="477048"/>
    <row r="477049"/>
    <row r="477050"/>
    <row r="477051"/>
    <row r="477052"/>
    <row r="477053"/>
    <row r="477054"/>
    <row r="477055"/>
    <row r="477056"/>
    <row r="477057"/>
    <row r="477058"/>
    <row r="477059"/>
    <row r="477060"/>
    <row r="477061"/>
    <row r="477062"/>
    <row r="477063"/>
    <row r="477064"/>
    <row r="477065"/>
    <row r="477066"/>
    <row r="477067"/>
    <row r="477068"/>
    <row r="477069"/>
    <row r="477070"/>
    <row r="477071"/>
    <row r="477072"/>
    <row r="477073"/>
    <row r="477074"/>
    <row r="477075"/>
    <row r="477076"/>
    <row r="477077"/>
    <row r="477078"/>
    <row r="477079"/>
    <row r="477080"/>
    <row r="477081"/>
    <row r="477082"/>
    <row r="477083"/>
    <row r="477084"/>
    <row r="477085"/>
    <row r="477086"/>
    <row r="477087"/>
    <row r="477088"/>
    <row r="477089"/>
    <row r="477090"/>
    <row r="477091"/>
    <row r="477092"/>
    <row r="477093"/>
    <row r="477094"/>
    <row r="477095"/>
    <row r="477096"/>
    <row r="477097"/>
    <row r="477098"/>
    <row r="477099"/>
    <row r="477100"/>
    <row r="477101"/>
    <row r="477102"/>
    <row r="477103"/>
    <row r="477104"/>
    <row r="477105"/>
    <row r="477106"/>
    <row r="477107"/>
    <row r="477108"/>
    <row r="477109"/>
    <row r="477110"/>
    <row r="477111"/>
    <row r="477112"/>
    <row r="477113"/>
    <row r="477114"/>
    <row r="477115"/>
    <row r="477116"/>
    <row r="477117"/>
    <row r="477118"/>
    <row r="477119"/>
    <row r="477120"/>
    <row r="477121"/>
    <row r="477122"/>
    <row r="477123"/>
    <row r="477124"/>
    <row r="477125"/>
    <row r="477126"/>
    <row r="477127"/>
    <row r="477128"/>
    <row r="477129"/>
    <row r="477130"/>
    <row r="477131"/>
    <row r="477132"/>
    <row r="477133"/>
    <row r="477134"/>
    <row r="477135"/>
    <row r="477136"/>
    <row r="477137"/>
    <row r="477138"/>
    <row r="477139"/>
    <row r="477140"/>
    <row r="477141"/>
    <row r="477142"/>
    <row r="477143"/>
    <row r="477144"/>
    <row r="477145"/>
    <row r="477146"/>
    <row r="477147"/>
    <row r="477148"/>
    <row r="477149"/>
    <row r="477150"/>
    <row r="477151"/>
    <row r="477152"/>
    <row r="477153"/>
    <row r="477154"/>
    <row r="477155"/>
    <row r="477156"/>
    <row r="477157"/>
    <row r="477158"/>
    <row r="477159"/>
    <row r="477160"/>
    <row r="477161"/>
    <row r="477162"/>
    <row r="477163"/>
    <row r="477164"/>
    <row r="477165"/>
    <row r="477166"/>
    <row r="477167"/>
    <row r="477168"/>
    <row r="477169"/>
    <row r="477170"/>
    <row r="477171"/>
    <row r="477172"/>
    <row r="477173"/>
    <row r="477174"/>
    <row r="477175"/>
    <row r="477176"/>
    <row r="477177"/>
    <row r="477178"/>
    <row r="477179"/>
    <row r="477180"/>
    <row r="477181"/>
    <row r="477182"/>
    <row r="477183"/>
    <row r="477184"/>
    <row r="477185"/>
    <row r="477186"/>
    <row r="477187"/>
    <row r="477188"/>
    <row r="477189"/>
    <row r="477190"/>
    <row r="477191"/>
    <row r="477192"/>
    <row r="477193"/>
    <row r="477194"/>
    <row r="477195"/>
    <row r="477196"/>
    <row r="477197"/>
    <row r="477198"/>
    <row r="477199"/>
    <row r="477200"/>
    <row r="477201"/>
    <row r="477202"/>
    <row r="477203"/>
    <row r="477204"/>
    <row r="477205"/>
    <row r="477206"/>
    <row r="477207"/>
    <row r="477208"/>
    <row r="477209"/>
    <row r="477210"/>
    <row r="477211"/>
    <row r="477212"/>
    <row r="477213"/>
    <row r="477214"/>
    <row r="477215"/>
    <row r="477216"/>
    <row r="477217"/>
    <row r="477218"/>
    <row r="477219"/>
    <row r="477220"/>
    <row r="477221"/>
    <row r="477222"/>
    <row r="477223"/>
    <row r="477224"/>
    <row r="477225"/>
    <row r="477226"/>
    <row r="477227"/>
    <row r="477228"/>
    <row r="477229"/>
    <row r="477230"/>
    <row r="477231"/>
    <row r="477232"/>
    <row r="477233"/>
    <row r="477234"/>
    <row r="477235"/>
    <row r="477236"/>
    <row r="477237"/>
    <row r="477238"/>
    <row r="477239"/>
    <row r="477240"/>
    <row r="477241"/>
    <row r="477242"/>
    <row r="477243"/>
    <row r="477244"/>
    <row r="477245"/>
    <row r="477246"/>
    <row r="477247"/>
    <row r="477248"/>
    <row r="477249"/>
    <row r="477250"/>
    <row r="477251"/>
    <row r="477252"/>
    <row r="477253"/>
    <row r="477254"/>
    <row r="477255"/>
    <row r="477256"/>
    <row r="477257"/>
    <row r="477258"/>
    <row r="477259"/>
    <row r="477260"/>
    <row r="477261"/>
    <row r="477262"/>
    <row r="477263"/>
    <row r="477264"/>
    <row r="477265"/>
    <row r="477266"/>
    <row r="477267"/>
    <row r="477268"/>
    <row r="477269"/>
    <row r="477270"/>
    <row r="477271"/>
    <row r="477272"/>
    <row r="477273"/>
    <row r="477274"/>
    <row r="477275"/>
    <row r="477276"/>
    <row r="477277"/>
    <row r="477278"/>
    <row r="477279"/>
    <row r="477280"/>
    <row r="477281"/>
    <row r="477282"/>
    <row r="477283"/>
    <row r="477284"/>
    <row r="477285"/>
    <row r="477286"/>
    <row r="477287"/>
    <row r="477288"/>
    <row r="477289"/>
    <row r="477290"/>
    <row r="477291"/>
    <row r="477292"/>
    <row r="477293"/>
    <row r="477294"/>
    <row r="477295"/>
    <row r="477296"/>
    <row r="477297"/>
    <row r="477298"/>
    <row r="477299"/>
    <row r="477300"/>
    <row r="477301"/>
    <row r="477302"/>
    <row r="477303"/>
    <row r="477304"/>
    <row r="477305"/>
    <row r="477306"/>
    <row r="477307"/>
    <row r="477308"/>
    <row r="477309"/>
    <row r="477310"/>
    <row r="477311"/>
    <row r="477312"/>
    <row r="477313"/>
    <row r="477314"/>
    <row r="477315"/>
    <row r="477316"/>
    <row r="477317"/>
    <row r="477318"/>
    <row r="477319"/>
    <row r="477320"/>
    <row r="477321"/>
    <row r="477322"/>
    <row r="477323"/>
    <row r="477324"/>
    <row r="477325"/>
    <row r="477326"/>
    <row r="477327"/>
    <row r="477328"/>
    <row r="477329"/>
    <row r="477330"/>
    <row r="477331"/>
    <row r="477332"/>
    <row r="477333"/>
    <row r="477334"/>
    <row r="477335"/>
    <row r="477336"/>
    <row r="477337"/>
    <row r="477338"/>
    <row r="477339"/>
    <row r="477340"/>
    <row r="477341"/>
    <row r="477342"/>
    <row r="477343"/>
    <row r="477344"/>
    <row r="477345"/>
    <row r="477346"/>
    <row r="477347"/>
    <row r="477348"/>
    <row r="477349"/>
    <row r="477350"/>
    <row r="477351"/>
    <row r="477352"/>
    <row r="477353"/>
    <row r="477354"/>
    <row r="477355"/>
    <row r="477356"/>
    <row r="477357"/>
    <row r="477358"/>
    <row r="477359"/>
    <row r="477360"/>
    <row r="477361"/>
    <row r="477362"/>
    <row r="477363"/>
    <row r="477364"/>
    <row r="477365"/>
    <row r="477366"/>
    <row r="477367"/>
    <row r="477368"/>
    <row r="477369"/>
    <row r="477370"/>
    <row r="477371"/>
    <row r="477372"/>
    <row r="477373"/>
    <row r="477374"/>
    <row r="477375"/>
    <row r="477376"/>
    <row r="477377"/>
    <row r="477378"/>
    <row r="477379"/>
    <row r="477380"/>
    <row r="477381"/>
    <row r="477382"/>
    <row r="477383"/>
    <row r="477384"/>
    <row r="477385"/>
    <row r="477386"/>
    <row r="477387"/>
    <row r="477388"/>
    <row r="477389"/>
    <row r="477390"/>
    <row r="477391"/>
    <row r="477392"/>
    <row r="477393"/>
    <row r="477394"/>
    <row r="477395"/>
    <row r="477396"/>
    <row r="477397"/>
    <row r="477398"/>
    <row r="477399"/>
    <row r="477400"/>
    <row r="477401"/>
    <row r="477402"/>
    <row r="477403"/>
    <row r="477404"/>
    <row r="477405"/>
    <row r="477406"/>
    <row r="477407"/>
    <row r="477408"/>
    <row r="477409"/>
    <row r="477410"/>
    <row r="477411"/>
    <row r="477412"/>
    <row r="477413"/>
    <row r="477414"/>
    <row r="477415"/>
    <row r="477416"/>
    <row r="477417"/>
    <row r="477418"/>
    <row r="477419"/>
    <row r="477420"/>
    <row r="477421"/>
    <row r="477422"/>
    <row r="477423"/>
    <row r="477424"/>
    <row r="477425"/>
    <row r="477426"/>
    <row r="477427"/>
    <row r="477428"/>
    <row r="477429"/>
    <row r="477430"/>
    <row r="477431"/>
    <row r="477432"/>
    <row r="477433"/>
    <row r="477434"/>
    <row r="477435"/>
    <row r="477436"/>
    <row r="477437"/>
    <row r="477438"/>
    <row r="477439"/>
    <row r="477440"/>
    <row r="477441"/>
    <row r="477442"/>
    <row r="477443"/>
    <row r="477444"/>
    <row r="477445"/>
    <row r="477446"/>
    <row r="477447"/>
    <row r="477448"/>
    <row r="477449"/>
    <row r="477450"/>
    <row r="477451"/>
    <row r="477452"/>
    <row r="477453"/>
    <row r="477454"/>
    <row r="477455"/>
    <row r="477456"/>
    <row r="477457"/>
    <row r="477458"/>
    <row r="477459"/>
    <row r="477460"/>
    <row r="477461"/>
    <row r="477462"/>
    <row r="477463"/>
    <row r="477464"/>
    <row r="477465"/>
    <row r="477466"/>
    <row r="477467"/>
    <row r="477468"/>
    <row r="477469"/>
    <row r="477470"/>
    <row r="477471"/>
    <row r="477472"/>
    <row r="477473"/>
    <row r="477474"/>
    <row r="477475"/>
    <row r="477476"/>
    <row r="477477"/>
    <row r="477478"/>
    <row r="477479"/>
    <row r="477480"/>
    <row r="477481"/>
    <row r="477482"/>
    <row r="477483"/>
    <row r="477484"/>
    <row r="477485"/>
    <row r="477486"/>
    <row r="477487"/>
    <row r="477488"/>
    <row r="477489"/>
    <row r="477490"/>
    <row r="477491"/>
    <row r="477492"/>
    <row r="477493"/>
    <row r="477494"/>
    <row r="477495"/>
    <row r="477496"/>
    <row r="477497"/>
    <row r="477498"/>
    <row r="477499"/>
    <row r="477500"/>
    <row r="477501"/>
    <row r="477502"/>
    <row r="477503"/>
    <row r="477504"/>
    <row r="477505"/>
    <row r="477506"/>
    <row r="477507"/>
    <row r="477508"/>
    <row r="477509"/>
    <row r="477510"/>
    <row r="477511"/>
    <row r="477512"/>
    <row r="477513"/>
    <row r="477514"/>
    <row r="477515"/>
    <row r="477516"/>
    <row r="477517"/>
    <row r="477518"/>
    <row r="477519"/>
    <row r="477520"/>
    <row r="477521"/>
    <row r="477522"/>
    <row r="477523"/>
    <row r="477524"/>
    <row r="477525"/>
    <row r="477526"/>
    <row r="477527"/>
    <row r="477528"/>
    <row r="477529"/>
    <row r="477530"/>
    <row r="477531"/>
    <row r="477532"/>
    <row r="477533"/>
    <row r="477534"/>
    <row r="477535"/>
    <row r="477536"/>
    <row r="477537"/>
    <row r="477538"/>
    <row r="477539"/>
    <row r="477540"/>
    <row r="477541"/>
    <row r="477542"/>
    <row r="477543"/>
    <row r="477544"/>
    <row r="477545"/>
    <row r="477546"/>
    <row r="477547"/>
    <row r="477548"/>
    <row r="477549"/>
    <row r="477550"/>
    <row r="477551"/>
    <row r="477552"/>
    <row r="477553"/>
    <row r="477554"/>
    <row r="477555"/>
    <row r="477556"/>
    <row r="477557"/>
    <row r="477558"/>
    <row r="477559"/>
    <row r="477560"/>
    <row r="477561"/>
    <row r="477562"/>
    <row r="477563"/>
    <row r="477564"/>
    <row r="477565"/>
    <row r="477566"/>
    <row r="477567"/>
    <row r="477568"/>
    <row r="477569"/>
    <row r="477570"/>
    <row r="477571"/>
    <row r="477572"/>
    <row r="477573"/>
    <row r="477574"/>
    <row r="477575"/>
    <row r="477576"/>
    <row r="477577"/>
    <row r="477578"/>
    <row r="477579"/>
    <row r="477580"/>
    <row r="477581"/>
    <row r="477582"/>
    <row r="477583"/>
    <row r="477584"/>
    <row r="477585"/>
    <row r="477586"/>
    <row r="477587"/>
    <row r="477588"/>
    <row r="477589"/>
    <row r="477590"/>
    <row r="477591"/>
    <row r="477592"/>
    <row r="477593"/>
    <row r="477594"/>
    <row r="477595"/>
    <row r="477596"/>
    <row r="477597"/>
    <row r="477598"/>
    <row r="477599"/>
    <row r="477600"/>
    <row r="477601"/>
    <row r="477602"/>
    <row r="477603"/>
    <row r="477604"/>
    <row r="477605"/>
    <row r="477606"/>
    <row r="477607"/>
    <row r="477608"/>
    <row r="477609"/>
    <row r="477610"/>
    <row r="477611"/>
    <row r="477612"/>
    <row r="477613"/>
    <row r="477614"/>
    <row r="477615"/>
    <row r="477616"/>
    <row r="477617"/>
    <row r="477618"/>
    <row r="477619"/>
    <row r="477620"/>
    <row r="477621"/>
    <row r="477622"/>
    <row r="477623"/>
    <row r="477624"/>
    <row r="477625"/>
    <row r="477626"/>
    <row r="477627"/>
    <row r="477628"/>
    <row r="477629"/>
    <row r="477630"/>
    <row r="477631"/>
    <row r="477632"/>
    <row r="477633"/>
    <row r="477634"/>
    <row r="477635"/>
    <row r="477636"/>
    <row r="477637"/>
    <row r="477638"/>
    <row r="477639"/>
    <row r="477640"/>
    <row r="477641"/>
    <row r="477642"/>
    <row r="477643"/>
    <row r="477644"/>
    <row r="477645"/>
    <row r="477646"/>
    <row r="477647"/>
    <row r="477648"/>
    <row r="477649"/>
    <row r="477650"/>
    <row r="477651"/>
    <row r="477652"/>
    <row r="477653"/>
    <row r="477654"/>
    <row r="477655"/>
    <row r="477656"/>
    <row r="477657"/>
    <row r="477658"/>
    <row r="477659"/>
    <row r="477660"/>
    <row r="477661"/>
    <row r="477662"/>
    <row r="477663"/>
    <row r="477664"/>
    <row r="477665"/>
    <row r="477666"/>
    <row r="477667"/>
    <row r="477668"/>
    <row r="477669"/>
    <row r="477670"/>
    <row r="477671"/>
    <row r="477672"/>
    <row r="477673"/>
    <row r="477674"/>
    <row r="477675"/>
    <row r="477676"/>
    <row r="477677"/>
    <row r="477678"/>
    <row r="477679"/>
    <row r="477680"/>
    <row r="477681"/>
    <row r="477682"/>
    <row r="477683"/>
    <row r="477684"/>
    <row r="477685"/>
    <row r="477686"/>
    <row r="477687"/>
    <row r="477688"/>
    <row r="477689"/>
    <row r="477690"/>
    <row r="477691"/>
    <row r="477692"/>
    <row r="477693"/>
    <row r="477694"/>
    <row r="477695"/>
    <row r="477696"/>
    <row r="477697"/>
    <row r="477698"/>
    <row r="477699"/>
    <row r="477700"/>
    <row r="477701"/>
    <row r="477702"/>
    <row r="477703"/>
    <row r="477704"/>
    <row r="477705"/>
    <row r="477706"/>
    <row r="477707"/>
    <row r="477708"/>
    <row r="477709"/>
    <row r="477710"/>
    <row r="477711"/>
    <row r="477712"/>
    <row r="477713"/>
    <row r="477714"/>
    <row r="477715"/>
    <row r="477716"/>
    <row r="477717"/>
    <row r="477718"/>
    <row r="477719"/>
    <row r="477720"/>
    <row r="477721"/>
    <row r="477722"/>
    <row r="477723"/>
    <row r="477724"/>
    <row r="477725"/>
    <row r="477726"/>
    <row r="477727"/>
    <row r="477728"/>
    <row r="477729"/>
    <row r="477730"/>
    <row r="477731"/>
    <row r="477732"/>
    <row r="477733"/>
    <row r="477734"/>
    <row r="477735"/>
    <row r="477736"/>
    <row r="477737"/>
    <row r="477738"/>
    <row r="477739"/>
    <row r="477740"/>
    <row r="477741"/>
    <row r="477742"/>
    <row r="477743"/>
    <row r="477744"/>
    <row r="477745"/>
    <row r="477746"/>
    <row r="477747"/>
    <row r="477748"/>
    <row r="477749"/>
    <row r="477750"/>
    <row r="477751"/>
    <row r="477752"/>
    <row r="477753"/>
    <row r="477754"/>
    <row r="477755"/>
    <row r="477756"/>
    <row r="477757"/>
    <row r="477758"/>
    <row r="477759"/>
    <row r="477760"/>
    <row r="477761"/>
    <row r="477762"/>
    <row r="477763"/>
    <row r="477764"/>
    <row r="477765"/>
    <row r="477766"/>
    <row r="477767"/>
    <row r="477768"/>
    <row r="477769"/>
    <row r="477770"/>
    <row r="477771"/>
    <row r="477772"/>
    <row r="477773"/>
    <row r="477774"/>
    <row r="477775"/>
    <row r="477776"/>
    <row r="477777"/>
    <row r="477778"/>
    <row r="477779"/>
    <row r="477780"/>
    <row r="477781"/>
    <row r="477782"/>
    <row r="477783"/>
    <row r="477784"/>
    <row r="477785"/>
    <row r="477786"/>
    <row r="477787"/>
    <row r="477788"/>
    <row r="477789"/>
    <row r="477790"/>
    <row r="477791"/>
    <row r="477792"/>
    <row r="477793"/>
    <row r="477794"/>
    <row r="477795"/>
    <row r="477796"/>
    <row r="477797"/>
    <row r="477798"/>
    <row r="477799"/>
    <row r="477800"/>
    <row r="477801"/>
    <row r="477802"/>
    <row r="477803"/>
    <row r="477804"/>
    <row r="477805"/>
    <row r="477806"/>
    <row r="477807"/>
    <row r="477808"/>
    <row r="477809"/>
    <row r="477810"/>
    <row r="477811"/>
    <row r="477812"/>
    <row r="477813"/>
    <row r="477814"/>
    <row r="477815"/>
    <row r="477816"/>
    <row r="477817"/>
    <row r="477818"/>
    <row r="477819"/>
    <row r="477820"/>
    <row r="477821"/>
    <row r="477822"/>
    <row r="477823"/>
    <row r="477824"/>
    <row r="477825"/>
    <row r="477826"/>
    <row r="477827"/>
    <row r="477828"/>
    <row r="477829"/>
    <row r="477830"/>
    <row r="477831"/>
    <row r="477832"/>
    <row r="477833"/>
    <row r="477834"/>
    <row r="477835"/>
    <row r="477836"/>
    <row r="477837"/>
    <row r="477838"/>
    <row r="477839"/>
    <row r="477840"/>
    <row r="477841"/>
    <row r="477842"/>
    <row r="477843"/>
    <row r="477844"/>
    <row r="477845"/>
    <row r="477846"/>
    <row r="477847"/>
    <row r="477848"/>
    <row r="477849"/>
    <row r="477850"/>
    <row r="477851"/>
    <row r="477852"/>
    <row r="477853"/>
    <row r="477854"/>
    <row r="477855"/>
    <row r="477856"/>
    <row r="477857"/>
    <row r="477858"/>
    <row r="477859"/>
    <row r="477860"/>
    <row r="477861"/>
    <row r="477862"/>
    <row r="477863"/>
    <row r="477864"/>
    <row r="477865"/>
    <row r="477866"/>
    <row r="477867"/>
    <row r="477868"/>
    <row r="477869"/>
    <row r="477870"/>
    <row r="477871"/>
    <row r="477872"/>
    <row r="477873"/>
    <row r="477874"/>
    <row r="477875"/>
    <row r="477876"/>
    <row r="477877"/>
    <row r="477878"/>
    <row r="477879"/>
    <row r="477880"/>
    <row r="477881"/>
    <row r="477882"/>
    <row r="477883"/>
    <row r="477884"/>
    <row r="477885"/>
    <row r="477886"/>
    <row r="477887"/>
    <row r="477888"/>
    <row r="477889"/>
    <row r="477890"/>
    <row r="477891"/>
    <row r="477892"/>
    <row r="477893"/>
    <row r="477894"/>
    <row r="477895"/>
    <row r="477896"/>
    <row r="477897"/>
    <row r="477898"/>
    <row r="477899"/>
    <row r="477900"/>
    <row r="477901"/>
    <row r="477902"/>
    <row r="477903"/>
    <row r="477904"/>
    <row r="477905"/>
    <row r="477906"/>
    <row r="477907"/>
    <row r="477908"/>
    <row r="477909"/>
    <row r="477910"/>
    <row r="477911"/>
    <row r="477912"/>
    <row r="477913"/>
    <row r="477914"/>
    <row r="477915"/>
    <row r="477916"/>
    <row r="477917"/>
    <row r="477918"/>
    <row r="477919"/>
    <row r="477920"/>
    <row r="477921"/>
    <row r="477922"/>
    <row r="477923"/>
    <row r="477924"/>
    <row r="477925"/>
    <row r="477926"/>
    <row r="477927"/>
    <row r="477928"/>
    <row r="477929"/>
    <row r="477930"/>
    <row r="477931"/>
    <row r="477932"/>
    <row r="477933"/>
    <row r="477934"/>
    <row r="477935"/>
    <row r="477936"/>
    <row r="477937"/>
    <row r="477938"/>
    <row r="477939"/>
    <row r="477940"/>
    <row r="477941"/>
    <row r="477942"/>
    <row r="477943"/>
    <row r="477944"/>
    <row r="477945"/>
    <row r="477946"/>
    <row r="477947"/>
    <row r="477948"/>
    <row r="477949"/>
    <row r="477950"/>
    <row r="477951"/>
    <row r="477952"/>
    <row r="477953"/>
    <row r="477954"/>
    <row r="477955"/>
    <row r="477956"/>
    <row r="477957"/>
    <row r="477958"/>
    <row r="477959"/>
    <row r="477960"/>
    <row r="477961"/>
    <row r="477962"/>
    <row r="477963"/>
    <row r="477964"/>
    <row r="477965"/>
    <row r="477966"/>
    <row r="477967"/>
    <row r="477968"/>
    <row r="477969"/>
    <row r="477970"/>
    <row r="477971"/>
    <row r="477972"/>
    <row r="477973"/>
    <row r="477974"/>
    <row r="477975"/>
    <row r="477976"/>
    <row r="477977"/>
    <row r="477978"/>
    <row r="477979"/>
    <row r="477980"/>
    <row r="477981"/>
    <row r="477982"/>
    <row r="477983"/>
    <row r="477984"/>
    <row r="477985"/>
    <row r="477986"/>
    <row r="477987"/>
    <row r="477988"/>
    <row r="477989"/>
    <row r="477990"/>
    <row r="477991"/>
    <row r="477992"/>
    <row r="477993"/>
    <row r="477994"/>
    <row r="477995"/>
    <row r="477996"/>
    <row r="477997"/>
    <row r="477998"/>
    <row r="477999"/>
    <row r="478000"/>
    <row r="478001"/>
    <row r="478002"/>
    <row r="478003"/>
    <row r="478004"/>
    <row r="478005"/>
    <row r="478006"/>
    <row r="478007"/>
    <row r="478008"/>
    <row r="478009"/>
    <row r="478010"/>
    <row r="478011"/>
    <row r="478012"/>
    <row r="478013"/>
    <row r="478014"/>
    <row r="478015"/>
    <row r="478016"/>
    <row r="478017"/>
    <row r="478018"/>
    <row r="478019"/>
    <row r="478020"/>
    <row r="478021"/>
    <row r="478022"/>
    <row r="478023"/>
    <row r="478024"/>
    <row r="478025"/>
    <row r="478026"/>
    <row r="478027"/>
    <row r="478028"/>
    <row r="478029"/>
    <row r="478030"/>
    <row r="478031"/>
    <row r="478032"/>
    <row r="478033"/>
    <row r="478034"/>
    <row r="478035"/>
    <row r="478036"/>
    <row r="478037"/>
    <row r="478038"/>
    <row r="478039"/>
    <row r="478040"/>
    <row r="478041"/>
    <row r="478042"/>
    <row r="478043"/>
    <row r="478044"/>
    <row r="478045"/>
    <row r="478046"/>
    <row r="478047"/>
    <row r="478048"/>
    <row r="478049"/>
    <row r="478050"/>
    <row r="478051"/>
    <row r="478052"/>
    <row r="478053"/>
    <row r="478054"/>
    <row r="478055"/>
    <row r="478056"/>
    <row r="478057"/>
    <row r="478058"/>
    <row r="478059"/>
    <row r="478060"/>
    <row r="478061"/>
    <row r="478062"/>
    <row r="478063"/>
    <row r="478064"/>
    <row r="478065"/>
    <row r="478066"/>
    <row r="478067"/>
    <row r="478068"/>
    <row r="478069"/>
    <row r="478070"/>
    <row r="478071"/>
    <row r="478072"/>
    <row r="478073"/>
    <row r="478074"/>
    <row r="478075"/>
    <row r="478076"/>
    <row r="478077"/>
    <row r="478078"/>
    <row r="478079"/>
    <row r="478080"/>
    <row r="478081"/>
    <row r="478082"/>
    <row r="478083"/>
    <row r="478084"/>
    <row r="478085"/>
    <row r="478086"/>
    <row r="478087"/>
    <row r="478088"/>
    <row r="478089"/>
    <row r="478090"/>
    <row r="478091"/>
    <row r="478092"/>
    <row r="478093"/>
    <row r="478094"/>
    <row r="478095"/>
    <row r="478096"/>
    <row r="478097"/>
    <row r="478098"/>
    <row r="478099"/>
    <row r="478100"/>
    <row r="478101"/>
    <row r="478102"/>
    <row r="478103"/>
    <row r="478104"/>
    <row r="478105"/>
    <row r="478106"/>
    <row r="478107"/>
    <row r="478108"/>
    <row r="478109"/>
    <row r="478110"/>
    <row r="478111"/>
    <row r="478112"/>
    <row r="478113"/>
    <row r="478114"/>
    <row r="478115"/>
    <row r="478116"/>
    <row r="478117"/>
    <row r="478118"/>
    <row r="478119"/>
    <row r="478120"/>
    <row r="478121"/>
    <row r="478122"/>
    <row r="478123"/>
    <row r="478124"/>
    <row r="478125"/>
    <row r="478126"/>
    <row r="478127"/>
    <row r="478128"/>
    <row r="478129"/>
    <row r="478130"/>
    <row r="478131"/>
    <row r="478132"/>
    <row r="478133"/>
    <row r="478134"/>
    <row r="478135"/>
    <row r="478136"/>
    <row r="478137"/>
    <row r="478138"/>
    <row r="478139"/>
    <row r="478140"/>
    <row r="478141"/>
    <row r="478142"/>
    <row r="478143"/>
    <row r="478144"/>
    <row r="478145"/>
    <row r="478146"/>
    <row r="478147"/>
    <row r="478148"/>
    <row r="478149"/>
    <row r="478150"/>
    <row r="478151"/>
    <row r="478152"/>
    <row r="478153"/>
    <row r="478154"/>
    <row r="478155"/>
    <row r="478156"/>
    <row r="478157"/>
    <row r="478158"/>
    <row r="478159"/>
    <row r="478160"/>
    <row r="478161"/>
    <row r="478162"/>
    <row r="478163"/>
    <row r="478164"/>
    <row r="478165"/>
    <row r="478166"/>
    <row r="478167"/>
    <row r="478168"/>
    <row r="478169"/>
    <row r="478170"/>
    <row r="478171"/>
    <row r="478172"/>
    <row r="478173"/>
    <row r="478174"/>
    <row r="478175"/>
    <row r="478176"/>
    <row r="478177"/>
    <row r="478178"/>
    <row r="478179"/>
    <row r="478180"/>
    <row r="478181"/>
    <row r="478182"/>
    <row r="478183"/>
    <row r="478184"/>
    <row r="478185"/>
    <row r="478186"/>
    <row r="478187"/>
    <row r="478188"/>
    <row r="478189"/>
    <row r="478190"/>
    <row r="478191"/>
    <row r="478192"/>
    <row r="478193"/>
    <row r="478194"/>
    <row r="478195"/>
    <row r="478196"/>
    <row r="478197"/>
    <row r="478198"/>
    <row r="478199"/>
    <row r="478200"/>
    <row r="478201"/>
    <row r="478202"/>
    <row r="478203"/>
    <row r="478204"/>
    <row r="478205"/>
    <row r="478206"/>
    <row r="478207"/>
    <row r="478208"/>
    <row r="478209"/>
    <row r="478210"/>
    <row r="478211"/>
    <row r="478212"/>
    <row r="478213"/>
    <row r="478214"/>
    <row r="478215"/>
    <row r="478216"/>
    <row r="478217"/>
    <row r="478218"/>
    <row r="478219"/>
    <row r="478220"/>
    <row r="478221"/>
    <row r="478222"/>
    <row r="478223"/>
    <row r="478224"/>
    <row r="478225"/>
    <row r="478226"/>
    <row r="478227"/>
    <row r="478228"/>
    <row r="478229"/>
    <row r="478230"/>
    <row r="478231"/>
    <row r="478232"/>
    <row r="478233"/>
    <row r="478234"/>
    <row r="478235"/>
    <row r="478236"/>
    <row r="478237"/>
    <row r="478238"/>
    <row r="478239"/>
    <row r="478240"/>
    <row r="478241"/>
    <row r="478242"/>
    <row r="478243"/>
    <row r="478244"/>
    <row r="478245"/>
    <row r="478246"/>
    <row r="478247"/>
    <row r="478248"/>
    <row r="478249"/>
    <row r="478250"/>
    <row r="478251"/>
    <row r="478252"/>
    <row r="478253"/>
    <row r="478254"/>
    <row r="478255"/>
    <row r="478256"/>
    <row r="478257"/>
    <row r="478258"/>
    <row r="478259"/>
    <row r="478260"/>
    <row r="478261"/>
    <row r="478262"/>
    <row r="478263"/>
    <row r="478264"/>
    <row r="478265"/>
    <row r="478266"/>
    <row r="478267"/>
    <row r="478268"/>
    <row r="478269"/>
    <row r="478270"/>
    <row r="478271"/>
    <row r="478272"/>
    <row r="478273"/>
    <row r="478274"/>
    <row r="478275"/>
    <row r="478276"/>
    <row r="478277"/>
    <row r="478278"/>
    <row r="478279"/>
    <row r="478280"/>
    <row r="478281"/>
    <row r="478282"/>
    <row r="478283"/>
    <row r="478284"/>
    <row r="478285"/>
    <row r="478286"/>
    <row r="478287"/>
    <row r="478288"/>
    <row r="478289"/>
    <row r="478290"/>
    <row r="478291"/>
    <row r="478292"/>
    <row r="478293"/>
    <row r="478294"/>
    <row r="478295"/>
    <row r="478296"/>
    <row r="478297"/>
    <row r="478298"/>
    <row r="478299"/>
    <row r="478300"/>
    <row r="478301"/>
    <row r="478302"/>
    <row r="478303"/>
    <row r="478304"/>
    <row r="478305"/>
    <row r="478306"/>
    <row r="478307"/>
    <row r="478308"/>
    <row r="478309"/>
    <row r="478310"/>
    <row r="478311"/>
    <row r="478312"/>
    <row r="478313"/>
    <row r="478314"/>
    <row r="478315"/>
    <row r="478316"/>
    <row r="478317"/>
    <row r="478318"/>
    <row r="478319"/>
    <row r="478320"/>
    <row r="478321"/>
    <row r="478322"/>
    <row r="478323"/>
    <row r="478324"/>
    <row r="478325"/>
    <row r="478326"/>
    <row r="478327"/>
    <row r="478328"/>
    <row r="478329"/>
    <row r="478330"/>
    <row r="478331"/>
    <row r="478332"/>
    <row r="478333"/>
    <row r="478334"/>
    <row r="478335"/>
    <row r="478336"/>
    <row r="478337"/>
    <row r="478338"/>
    <row r="478339"/>
    <row r="478340"/>
    <row r="478341"/>
    <row r="478342"/>
    <row r="478343"/>
    <row r="478344"/>
    <row r="478345"/>
    <row r="478346"/>
    <row r="478347"/>
    <row r="478348"/>
    <row r="478349"/>
    <row r="478350"/>
    <row r="478351"/>
    <row r="478352"/>
    <row r="478353"/>
    <row r="478354"/>
    <row r="478355"/>
    <row r="478356"/>
    <row r="478357"/>
    <row r="478358"/>
    <row r="478359"/>
    <row r="478360"/>
    <row r="478361"/>
    <row r="478362"/>
    <row r="478363"/>
    <row r="478364"/>
    <row r="478365"/>
    <row r="478366"/>
    <row r="478367"/>
    <row r="478368"/>
    <row r="478369"/>
    <row r="478370"/>
    <row r="478371"/>
    <row r="478372"/>
    <row r="478373"/>
    <row r="478374"/>
    <row r="478375"/>
    <row r="478376"/>
    <row r="478377"/>
    <row r="478378"/>
    <row r="478379"/>
    <row r="478380"/>
    <row r="478381"/>
    <row r="478382"/>
    <row r="478383"/>
    <row r="478384"/>
    <row r="478385"/>
    <row r="478386"/>
    <row r="478387"/>
    <row r="478388"/>
    <row r="478389"/>
    <row r="478390"/>
    <row r="478391"/>
    <row r="478392"/>
    <row r="478393"/>
    <row r="478394"/>
    <row r="478395"/>
    <row r="478396"/>
    <row r="478397"/>
    <row r="478398"/>
    <row r="478399"/>
    <row r="478400"/>
    <row r="478401"/>
    <row r="478402"/>
    <row r="478403"/>
    <row r="478404"/>
    <row r="478405"/>
    <row r="478406"/>
    <row r="478407"/>
    <row r="478408"/>
    <row r="478409"/>
    <row r="478410"/>
    <row r="478411"/>
    <row r="478412"/>
    <row r="478413"/>
    <row r="478414"/>
    <row r="478415"/>
    <row r="478416"/>
    <row r="478417"/>
    <row r="478418"/>
    <row r="478419"/>
    <row r="478420"/>
    <row r="478421"/>
    <row r="478422"/>
    <row r="478423"/>
    <row r="478424"/>
    <row r="478425"/>
    <row r="478426"/>
    <row r="478427"/>
    <row r="478428"/>
    <row r="478429"/>
    <row r="478430"/>
    <row r="478431"/>
    <row r="478432"/>
    <row r="478433"/>
    <row r="478434"/>
    <row r="478435"/>
    <row r="478436"/>
    <row r="478437"/>
    <row r="478438"/>
    <row r="478439"/>
    <row r="478440"/>
    <row r="478441"/>
    <row r="478442"/>
    <row r="478443"/>
    <row r="478444"/>
    <row r="478445"/>
    <row r="478446"/>
    <row r="478447"/>
    <row r="478448"/>
    <row r="478449"/>
    <row r="478450"/>
    <row r="478451"/>
    <row r="478452"/>
    <row r="478453"/>
    <row r="478454"/>
    <row r="478455"/>
    <row r="478456"/>
    <row r="478457"/>
    <row r="478458"/>
    <row r="478459"/>
    <row r="478460"/>
    <row r="478461"/>
    <row r="478462"/>
    <row r="478463"/>
    <row r="478464"/>
    <row r="478465"/>
    <row r="478466"/>
    <row r="478467"/>
    <row r="478468"/>
    <row r="478469"/>
    <row r="478470"/>
    <row r="478471"/>
    <row r="478472"/>
    <row r="478473"/>
    <row r="478474"/>
    <row r="478475"/>
    <row r="478476"/>
    <row r="478477"/>
    <row r="478478"/>
    <row r="478479"/>
    <row r="478480"/>
    <row r="478481"/>
    <row r="478482"/>
    <row r="478483"/>
    <row r="478484"/>
    <row r="478485"/>
    <row r="478486"/>
    <row r="478487"/>
    <row r="478488"/>
    <row r="478489"/>
    <row r="478490"/>
    <row r="478491"/>
    <row r="478492"/>
    <row r="478493"/>
    <row r="478494"/>
    <row r="478495"/>
    <row r="478496"/>
    <row r="478497"/>
    <row r="478498"/>
    <row r="478499"/>
    <row r="478500"/>
    <row r="478501"/>
    <row r="478502"/>
    <row r="478503"/>
    <row r="478504"/>
    <row r="478505"/>
    <row r="478506"/>
    <row r="478507"/>
    <row r="478508"/>
    <row r="478509"/>
    <row r="478510"/>
    <row r="478511"/>
    <row r="478512"/>
    <row r="478513"/>
    <row r="478514"/>
    <row r="478515"/>
    <row r="478516"/>
    <row r="478517"/>
    <row r="478518"/>
    <row r="478519"/>
    <row r="478520"/>
    <row r="478521"/>
    <row r="478522"/>
    <row r="478523"/>
    <row r="478524"/>
    <row r="478525"/>
    <row r="478526"/>
    <row r="478527"/>
    <row r="478528"/>
    <row r="478529"/>
    <row r="478530"/>
    <row r="478531"/>
    <row r="478532"/>
    <row r="478533"/>
    <row r="478534"/>
    <row r="478535"/>
    <row r="478536"/>
    <row r="478537"/>
    <row r="478538"/>
    <row r="478539"/>
    <row r="478540"/>
    <row r="478541"/>
    <row r="478542"/>
    <row r="478543"/>
    <row r="478544"/>
    <row r="478545"/>
    <row r="478546"/>
    <row r="478547"/>
    <row r="478548"/>
    <row r="478549"/>
    <row r="478550"/>
    <row r="478551"/>
    <row r="478552"/>
    <row r="478553"/>
    <row r="478554"/>
    <row r="478555"/>
    <row r="478556"/>
    <row r="478557"/>
    <row r="478558"/>
    <row r="478559"/>
    <row r="478560"/>
    <row r="478561"/>
    <row r="478562"/>
    <row r="478563"/>
    <row r="478564"/>
    <row r="478565"/>
    <row r="478566"/>
    <row r="478567"/>
    <row r="478568"/>
    <row r="478569"/>
    <row r="478570"/>
    <row r="478571"/>
    <row r="478572"/>
    <row r="478573"/>
    <row r="478574"/>
    <row r="478575"/>
    <row r="478576"/>
    <row r="478577"/>
    <row r="478578"/>
    <row r="478579"/>
    <row r="478580"/>
    <row r="478581"/>
    <row r="478582"/>
    <row r="478583"/>
    <row r="478584"/>
    <row r="478585"/>
    <row r="478586"/>
    <row r="478587"/>
    <row r="478588"/>
    <row r="478589"/>
    <row r="478590"/>
    <row r="478591"/>
    <row r="478592"/>
    <row r="478593"/>
    <row r="478594"/>
    <row r="478595"/>
    <row r="478596"/>
    <row r="478597"/>
    <row r="478598"/>
    <row r="478599"/>
    <row r="478600"/>
    <row r="478601"/>
    <row r="478602"/>
    <row r="478603"/>
    <row r="478604"/>
    <row r="478605"/>
    <row r="478606"/>
    <row r="478607"/>
    <row r="478608"/>
    <row r="478609"/>
    <row r="478610"/>
    <row r="478611"/>
    <row r="478612"/>
    <row r="478613"/>
    <row r="478614"/>
    <row r="478615"/>
    <row r="478616"/>
    <row r="478617"/>
    <row r="478618"/>
    <row r="478619"/>
    <row r="478620"/>
    <row r="478621"/>
    <row r="478622"/>
    <row r="478623"/>
    <row r="478624"/>
    <row r="478625"/>
    <row r="478626"/>
    <row r="478627"/>
    <row r="478628"/>
    <row r="478629"/>
    <row r="478630"/>
    <row r="478631"/>
    <row r="478632"/>
    <row r="478633"/>
    <row r="478634"/>
    <row r="478635"/>
    <row r="478636"/>
    <row r="478637"/>
    <row r="478638"/>
    <row r="478639"/>
    <row r="478640"/>
    <row r="478641"/>
    <row r="478642"/>
    <row r="478643"/>
    <row r="478644"/>
    <row r="478645"/>
    <row r="478646"/>
    <row r="478647"/>
    <row r="478648"/>
    <row r="478649"/>
    <row r="478650"/>
    <row r="478651"/>
    <row r="478652"/>
    <row r="478653"/>
    <row r="478654"/>
    <row r="478655"/>
    <row r="478656"/>
    <row r="478657"/>
    <row r="478658"/>
    <row r="478659"/>
    <row r="478660"/>
    <row r="478661"/>
    <row r="478662"/>
    <row r="478663"/>
    <row r="478664"/>
    <row r="478665"/>
    <row r="478666"/>
    <row r="478667"/>
    <row r="478668"/>
    <row r="478669"/>
    <row r="478670"/>
    <row r="478671"/>
    <row r="478672"/>
    <row r="478673"/>
    <row r="478674"/>
    <row r="478675"/>
    <row r="478676"/>
    <row r="478677"/>
    <row r="478678"/>
    <row r="478679"/>
    <row r="478680"/>
    <row r="478681"/>
    <row r="478682"/>
    <row r="478683"/>
    <row r="478684"/>
    <row r="478685"/>
    <row r="478686"/>
    <row r="478687"/>
    <row r="478688"/>
    <row r="478689"/>
    <row r="478690"/>
    <row r="478691"/>
    <row r="478692"/>
    <row r="478693"/>
    <row r="478694"/>
    <row r="478695"/>
    <row r="478696"/>
    <row r="478697"/>
    <row r="478698"/>
    <row r="478699"/>
    <row r="478700"/>
    <row r="478701"/>
    <row r="478702"/>
    <row r="478703"/>
    <row r="478704"/>
    <row r="478705"/>
    <row r="478706"/>
    <row r="478707"/>
    <row r="478708"/>
    <row r="478709"/>
    <row r="478710"/>
    <row r="478711"/>
    <row r="478712"/>
    <row r="478713"/>
    <row r="478714"/>
    <row r="478715"/>
    <row r="478716"/>
    <row r="478717"/>
    <row r="478718"/>
    <row r="478719"/>
    <row r="478720"/>
    <row r="478721"/>
    <row r="478722"/>
    <row r="478723"/>
    <row r="478724"/>
    <row r="478725"/>
    <row r="478726"/>
    <row r="478727"/>
    <row r="478728"/>
    <row r="478729"/>
    <row r="478730"/>
    <row r="478731"/>
    <row r="478732"/>
    <row r="478733"/>
    <row r="478734"/>
    <row r="478735"/>
    <row r="478736"/>
    <row r="478737"/>
    <row r="478738"/>
    <row r="478739"/>
    <row r="478740"/>
    <row r="478741"/>
    <row r="478742"/>
    <row r="478743"/>
    <row r="478744"/>
    <row r="478745"/>
    <row r="478746"/>
    <row r="478747"/>
    <row r="478748"/>
    <row r="478749"/>
    <row r="478750"/>
    <row r="478751"/>
    <row r="478752"/>
    <row r="478753"/>
    <row r="478754"/>
    <row r="478755"/>
    <row r="478756"/>
    <row r="478757"/>
    <row r="478758"/>
    <row r="478759"/>
    <row r="478760"/>
    <row r="478761"/>
    <row r="478762"/>
    <row r="478763"/>
    <row r="478764"/>
    <row r="478765"/>
    <row r="478766"/>
    <row r="478767"/>
    <row r="478768"/>
    <row r="478769"/>
    <row r="478770"/>
    <row r="478771"/>
    <row r="478772"/>
    <row r="478773"/>
    <row r="478774"/>
    <row r="478775"/>
    <row r="478776"/>
    <row r="478777"/>
    <row r="478778"/>
    <row r="478779"/>
    <row r="478780"/>
    <row r="478781"/>
    <row r="478782"/>
    <row r="478783"/>
    <row r="478784"/>
    <row r="478785"/>
    <row r="478786"/>
    <row r="478787"/>
    <row r="478788"/>
    <row r="478789"/>
    <row r="478790"/>
    <row r="478791"/>
    <row r="478792"/>
    <row r="478793"/>
    <row r="478794"/>
    <row r="478795"/>
    <row r="478796"/>
    <row r="478797"/>
    <row r="478798"/>
    <row r="478799"/>
    <row r="478800"/>
    <row r="478801"/>
    <row r="478802"/>
    <row r="478803"/>
    <row r="478804"/>
    <row r="478805"/>
    <row r="478806"/>
    <row r="478807"/>
    <row r="478808"/>
    <row r="478809"/>
    <row r="478810"/>
    <row r="478811"/>
    <row r="478812"/>
    <row r="478813"/>
    <row r="478814"/>
    <row r="478815"/>
    <row r="478816"/>
    <row r="478817"/>
    <row r="478818"/>
    <row r="478819"/>
    <row r="478820"/>
    <row r="478821"/>
    <row r="478822"/>
    <row r="478823"/>
    <row r="478824"/>
    <row r="478825"/>
    <row r="478826"/>
    <row r="478827"/>
    <row r="478828"/>
    <row r="478829"/>
    <row r="478830"/>
    <row r="478831"/>
    <row r="478832"/>
    <row r="478833"/>
    <row r="478834"/>
    <row r="478835"/>
    <row r="478836"/>
    <row r="478837"/>
    <row r="478838"/>
    <row r="478839"/>
    <row r="478840"/>
    <row r="478841"/>
    <row r="478842"/>
    <row r="478843"/>
    <row r="478844"/>
    <row r="478845"/>
    <row r="478846"/>
    <row r="478847"/>
    <row r="478848"/>
    <row r="478849"/>
    <row r="478850"/>
    <row r="478851"/>
    <row r="478852"/>
    <row r="478853"/>
    <row r="478854"/>
    <row r="478855"/>
    <row r="478856"/>
    <row r="478857"/>
    <row r="478858"/>
    <row r="478859"/>
    <row r="478860"/>
    <row r="478861"/>
    <row r="478862"/>
    <row r="478863"/>
    <row r="478864"/>
    <row r="478865"/>
    <row r="478866"/>
    <row r="478867"/>
    <row r="478868"/>
    <row r="478869"/>
    <row r="478870"/>
    <row r="478871"/>
    <row r="478872"/>
    <row r="478873"/>
    <row r="478874"/>
    <row r="478875"/>
    <row r="478876"/>
    <row r="478877"/>
    <row r="478878"/>
    <row r="478879"/>
    <row r="478880"/>
    <row r="478881"/>
    <row r="478882"/>
    <row r="478883"/>
    <row r="478884"/>
    <row r="478885"/>
    <row r="478886"/>
    <row r="478887"/>
    <row r="478888"/>
    <row r="478889"/>
    <row r="478890"/>
    <row r="478891"/>
    <row r="478892"/>
    <row r="478893"/>
    <row r="478894"/>
    <row r="478895"/>
    <row r="478896"/>
    <row r="478897"/>
    <row r="478898"/>
    <row r="478899"/>
    <row r="478900"/>
    <row r="478901"/>
    <row r="478902"/>
    <row r="478903"/>
    <row r="478904"/>
    <row r="478905"/>
    <row r="478906"/>
    <row r="478907"/>
    <row r="478908"/>
    <row r="478909"/>
    <row r="478910"/>
    <row r="478911"/>
    <row r="478912"/>
    <row r="478913"/>
    <row r="478914"/>
    <row r="478915"/>
    <row r="478916"/>
    <row r="478917"/>
    <row r="478918"/>
    <row r="478919"/>
    <row r="478920"/>
    <row r="478921"/>
    <row r="478922"/>
    <row r="478923"/>
    <row r="478924"/>
    <row r="478925"/>
    <row r="478926"/>
    <row r="478927"/>
    <row r="478928"/>
    <row r="478929"/>
    <row r="478930"/>
    <row r="478931"/>
    <row r="478932"/>
    <row r="478933"/>
    <row r="478934"/>
    <row r="478935"/>
    <row r="478936"/>
    <row r="478937"/>
    <row r="478938"/>
    <row r="478939"/>
    <row r="478940"/>
    <row r="478941"/>
    <row r="478942"/>
    <row r="478943"/>
    <row r="478944"/>
    <row r="478945"/>
    <row r="478946"/>
    <row r="478947"/>
    <row r="478948"/>
    <row r="478949"/>
    <row r="478950"/>
    <row r="478951"/>
    <row r="478952"/>
    <row r="478953"/>
    <row r="478954"/>
    <row r="478955"/>
    <row r="478956"/>
    <row r="478957"/>
    <row r="478958"/>
    <row r="478959"/>
    <row r="478960"/>
    <row r="478961"/>
    <row r="478962"/>
    <row r="478963"/>
    <row r="478964"/>
    <row r="478965"/>
    <row r="478966"/>
    <row r="478967"/>
    <row r="478968"/>
    <row r="478969"/>
    <row r="478970"/>
    <row r="478971"/>
    <row r="478972"/>
    <row r="478973"/>
    <row r="478974"/>
    <row r="478975"/>
    <row r="478976"/>
    <row r="478977"/>
    <row r="478978"/>
    <row r="478979"/>
    <row r="478980"/>
    <row r="478981"/>
    <row r="478982"/>
    <row r="478983"/>
    <row r="478984"/>
    <row r="478985"/>
    <row r="478986"/>
    <row r="478987"/>
    <row r="478988"/>
    <row r="478989"/>
    <row r="478990"/>
    <row r="478991"/>
    <row r="478992"/>
    <row r="478993"/>
    <row r="478994"/>
    <row r="478995"/>
    <row r="478996"/>
    <row r="478997"/>
    <row r="478998"/>
    <row r="478999"/>
    <row r="479000"/>
    <row r="479001"/>
    <row r="479002"/>
    <row r="479003"/>
    <row r="479004"/>
    <row r="479005"/>
    <row r="479006"/>
    <row r="479007"/>
    <row r="479008"/>
    <row r="479009"/>
    <row r="479010"/>
    <row r="479011"/>
    <row r="479012"/>
    <row r="479013"/>
    <row r="479014"/>
    <row r="479015"/>
    <row r="479016"/>
    <row r="479017"/>
    <row r="479018"/>
    <row r="479019"/>
    <row r="479020"/>
    <row r="479021"/>
    <row r="479022"/>
    <row r="479023"/>
    <row r="479024"/>
    <row r="479025"/>
    <row r="479026"/>
    <row r="479027"/>
    <row r="479028"/>
    <row r="479029"/>
    <row r="479030"/>
    <row r="479031"/>
    <row r="479032"/>
    <row r="479033"/>
    <row r="479034"/>
    <row r="479035"/>
    <row r="479036"/>
    <row r="479037"/>
    <row r="479038"/>
    <row r="479039"/>
    <row r="479040"/>
    <row r="479041"/>
    <row r="479042"/>
    <row r="479043"/>
    <row r="479044"/>
    <row r="479045"/>
    <row r="479046"/>
    <row r="479047"/>
    <row r="479048"/>
    <row r="479049"/>
    <row r="479050"/>
    <row r="479051"/>
    <row r="479052"/>
    <row r="479053"/>
    <row r="479054"/>
    <row r="479055"/>
    <row r="479056"/>
    <row r="479057"/>
    <row r="479058"/>
    <row r="479059"/>
    <row r="479060"/>
    <row r="479061"/>
    <row r="479062"/>
    <row r="479063"/>
    <row r="479064"/>
    <row r="479065"/>
    <row r="479066"/>
    <row r="479067"/>
    <row r="479068"/>
    <row r="479069"/>
    <row r="479070"/>
    <row r="479071"/>
    <row r="479072"/>
    <row r="479073"/>
    <row r="479074"/>
    <row r="479075"/>
    <row r="479076"/>
    <row r="479077"/>
    <row r="479078"/>
    <row r="479079"/>
    <row r="479080"/>
    <row r="479081"/>
    <row r="479082"/>
    <row r="479083"/>
    <row r="479084"/>
    <row r="479085"/>
    <row r="479086"/>
    <row r="479087"/>
    <row r="479088"/>
    <row r="479089"/>
    <row r="479090"/>
    <row r="479091"/>
    <row r="479092"/>
    <row r="479093"/>
    <row r="479094"/>
    <row r="479095"/>
    <row r="479096"/>
    <row r="479097"/>
    <row r="479098"/>
    <row r="479099"/>
    <row r="479100"/>
    <row r="479101"/>
    <row r="479102"/>
    <row r="479103"/>
    <row r="479104"/>
    <row r="479105"/>
    <row r="479106"/>
    <row r="479107"/>
    <row r="479108"/>
    <row r="479109"/>
    <row r="479110"/>
    <row r="479111"/>
    <row r="479112"/>
    <row r="479113"/>
    <row r="479114"/>
    <row r="479115"/>
    <row r="479116"/>
    <row r="479117"/>
    <row r="479118"/>
    <row r="479119"/>
    <row r="479120"/>
    <row r="479121"/>
    <row r="479122"/>
    <row r="479123"/>
    <row r="479124"/>
    <row r="479125"/>
    <row r="479126"/>
    <row r="479127"/>
    <row r="479128"/>
    <row r="479129"/>
    <row r="479130"/>
    <row r="479131"/>
    <row r="479132"/>
    <row r="479133"/>
    <row r="479134"/>
    <row r="479135"/>
    <row r="479136"/>
    <row r="479137"/>
    <row r="479138"/>
    <row r="479139"/>
    <row r="479140"/>
    <row r="479141"/>
    <row r="479142"/>
    <row r="479143"/>
    <row r="479144"/>
    <row r="479145"/>
    <row r="479146"/>
    <row r="479147"/>
    <row r="479148"/>
    <row r="479149"/>
    <row r="479150"/>
    <row r="479151"/>
    <row r="479152"/>
    <row r="479153"/>
    <row r="479154"/>
    <row r="479155"/>
    <row r="479156"/>
    <row r="479157"/>
    <row r="479158"/>
    <row r="479159"/>
    <row r="479160"/>
    <row r="479161"/>
    <row r="479162"/>
    <row r="479163"/>
    <row r="479164"/>
    <row r="479165"/>
    <row r="479166"/>
    <row r="479167"/>
    <row r="479168"/>
    <row r="479169"/>
    <row r="479170"/>
    <row r="479171"/>
    <row r="479172"/>
    <row r="479173"/>
    <row r="479174"/>
    <row r="479175"/>
    <row r="479176"/>
    <row r="479177"/>
    <row r="479178"/>
    <row r="479179"/>
    <row r="479180"/>
    <row r="479181"/>
    <row r="479182"/>
    <row r="479183"/>
    <row r="479184"/>
    <row r="479185"/>
    <row r="479186"/>
    <row r="479187"/>
    <row r="479188"/>
    <row r="479189"/>
    <row r="479190"/>
    <row r="479191"/>
    <row r="479192"/>
    <row r="479193"/>
    <row r="479194"/>
    <row r="479195"/>
    <row r="479196"/>
    <row r="479197"/>
    <row r="479198"/>
    <row r="479199"/>
    <row r="479200"/>
    <row r="479201"/>
    <row r="479202"/>
    <row r="479203"/>
    <row r="479204"/>
    <row r="479205"/>
    <row r="479206"/>
    <row r="479207"/>
    <row r="479208"/>
    <row r="479209"/>
    <row r="479210"/>
    <row r="479211"/>
    <row r="479212"/>
    <row r="479213"/>
    <row r="479214"/>
    <row r="479215"/>
    <row r="479216"/>
    <row r="479217"/>
    <row r="479218"/>
    <row r="479219"/>
    <row r="479220"/>
    <row r="479221"/>
    <row r="479222"/>
    <row r="479223"/>
    <row r="479224"/>
    <row r="479225"/>
    <row r="479226"/>
    <row r="479227"/>
    <row r="479228"/>
    <row r="479229"/>
    <row r="479230"/>
    <row r="479231"/>
    <row r="479232"/>
    <row r="479233"/>
    <row r="479234"/>
    <row r="479235"/>
    <row r="479236"/>
    <row r="479237"/>
    <row r="479238"/>
    <row r="479239"/>
    <row r="479240"/>
    <row r="479241"/>
    <row r="479242"/>
    <row r="479243"/>
    <row r="479244"/>
    <row r="479245"/>
    <row r="479246"/>
    <row r="479247"/>
    <row r="479248"/>
    <row r="479249"/>
    <row r="479250"/>
    <row r="479251"/>
    <row r="479252"/>
    <row r="479253"/>
    <row r="479254"/>
    <row r="479255"/>
    <row r="479256"/>
    <row r="479257"/>
    <row r="479258"/>
    <row r="479259"/>
    <row r="479260"/>
    <row r="479261"/>
    <row r="479262"/>
    <row r="479263"/>
    <row r="479264"/>
    <row r="479265"/>
    <row r="479266"/>
    <row r="479267"/>
    <row r="479268"/>
    <row r="479269"/>
    <row r="479270"/>
    <row r="479271"/>
    <row r="479272"/>
    <row r="479273"/>
    <row r="479274"/>
    <row r="479275"/>
    <row r="479276"/>
    <row r="479277"/>
    <row r="479278"/>
    <row r="479279"/>
    <row r="479280"/>
    <row r="479281"/>
    <row r="479282"/>
    <row r="479283"/>
    <row r="479284"/>
    <row r="479285"/>
    <row r="479286"/>
    <row r="479287"/>
    <row r="479288"/>
    <row r="479289"/>
    <row r="479290"/>
    <row r="479291"/>
    <row r="479292"/>
    <row r="479293"/>
    <row r="479294"/>
    <row r="479295"/>
    <row r="479296"/>
    <row r="479297"/>
    <row r="479298"/>
    <row r="479299"/>
    <row r="479300"/>
    <row r="479301"/>
    <row r="479302"/>
    <row r="479303"/>
    <row r="479304"/>
    <row r="479305"/>
    <row r="479306"/>
    <row r="479307"/>
    <row r="479308"/>
    <row r="479309"/>
    <row r="479310"/>
    <row r="479311"/>
    <row r="479312"/>
    <row r="479313"/>
    <row r="479314"/>
    <row r="479315"/>
    <row r="479316"/>
    <row r="479317"/>
    <row r="479318"/>
    <row r="479319"/>
    <row r="479320"/>
    <row r="479321"/>
    <row r="479322"/>
    <row r="479323"/>
    <row r="479324"/>
    <row r="479325"/>
    <row r="479326"/>
    <row r="479327"/>
    <row r="479328"/>
    <row r="479329"/>
    <row r="479330"/>
    <row r="479331"/>
    <row r="479332"/>
    <row r="479333"/>
    <row r="479334"/>
    <row r="479335"/>
    <row r="479336"/>
    <row r="479337"/>
    <row r="479338"/>
    <row r="479339"/>
    <row r="479340"/>
    <row r="479341"/>
    <row r="479342"/>
    <row r="479343"/>
    <row r="479344"/>
    <row r="479345"/>
    <row r="479346"/>
    <row r="479347"/>
    <row r="479348"/>
    <row r="479349"/>
    <row r="479350"/>
    <row r="479351"/>
    <row r="479352"/>
    <row r="479353"/>
    <row r="479354"/>
    <row r="479355"/>
    <row r="479356"/>
    <row r="479357"/>
    <row r="479358"/>
    <row r="479359"/>
    <row r="479360"/>
    <row r="479361"/>
    <row r="479362"/>
    <row r="479363"/>
    <row r="479364"/>
    <row r="479365"/>
    <row r="479366"/>
    <row r="479367"/>
    <row r="479368"/>
    <row r="479369"/>
    <row r="479370"/>
    <row r="479371"/>
    <row r="479372"/>
    <row r="479373"/>
    <row r="479374"/>
    <row r="479375"/>
    <row r="479376"/>
    <row r="479377"/>
    <row r="479378"/>
    <row r="479379"/>
    <row r="479380"/>
    <row r="479381"/>
    <row r="479382"/>
    <row r="479383"/>
    <row r="479384"/>
    <row r="479385"/>
    <row r="479386"/>
    <row r="479387"/>
    <row r="479388"/>
    <row r="479389"/>
    <row r="479390"/>
    <row r="479391"/>
    <row r="479392"/>
    <row r="479393"/>
    <row r="479394"/>
    <row r="479395"/>
    <row r="479396"/>
    <row r="479397"/>
    <row r="479398"/>
    <row r="479399"/>
    <row r="479400"/>
    <row r="479401"/>
    <row r="479402"/>
    <row r="479403"/>
    <row r="479404"/>
    <row r="479405"/>
    <row r="479406"/>
    <row r="479407"/>
    <row r="479408"/>
    <row r="479409"/>
    <row r="479410"/>
    <row r="479411"/>
    <row r="479412"/>
    <row r="479413"/>
    <row r="479414"/>
    <row r="479415"/>
    <row r="479416"/>
    <row r="479417"/>
    <row r="479418"/>
    <row r="479419"/>
    <row r="479420"/>
    <row r="479421"/>
    <row r="479422"/>
    <row r="479423"/>
    <row r="479424"/>
    <row r="479425"/>
    <row r="479426"/>
    <row r="479427"/>
    <row r="479428"/>
    <row r="479429"/>
    <row r="479430"/>
    <row r="479431"/>
    <row r="479432"/>
    <row r="479433"/>
    <row r="479434"/>
    <row r="479435"/>
    <row r="479436"/>
    <row r="479437"/>
    <row r="479438"/>
    <row r="479439"/>
    <row r="479440"/>
    <row r="479441"/>
    <row r="479442"/>
    <row r="479443"/>
    <row r="479444"/>
    <row r="479445"/>
    <row r="479446"/>
    <row r="479447"/>
    <row r="479448"/>
    <row r="479449"/>
    <row r="479450"/>
    <row r="479451"/>
    <row r="479452"/>
    <row r="479453"/>
    <row r="479454"/>
    <row r="479455"/>
    <row r="479456"/>
    <row r="479457"/>
    <row r="479458"/>
    <row r="479459"/>
    <row r="479460"/>
    <row r="479461"/>
    <row r="479462"/>
    <row r="479463"/>
    <row r="479464"/>
    <row r="479465"/>
    <row r="479466"/>
    <row r="479467"/>
    <row r="479468"/>
    <row r="479469"/>
    <row r="479470"/>
    <row r="479471"/>
    <row r="479472"/>
    <row r="479473"/>
    <row r="479474"/>
    <row r="479475"/>
    <row r="479476"/>
    <row r="479477"/>
    <row r="479478"/>
    <row r="479479"/>
    <row r="479480"/>
    <row r="479481"/>
    <row r="479482"/>
    <row r="479483"/>
    <row r="479484"/>
    <row r="479485"/>
    <row r="479486"/>
    <row r="479487"/>
    <row r="479488"/>
    <row r="479489"/>
    <row r="479490"/>
    <row r="479491"/>
    <row r="479492"/>
    <row r="479493"/>
    <row r="479494"/>
    <row r="479495"/>
    <row r="479496"/>
    <row r="479497"/>
    <row r="479498"/>
    <row r="479499"/>
    <row r="479500"/>
    <row r="479501"/>
    <row r="479502"/>
    <row r="479503"/>
    <row r="479504"/>
    <row r="479505"/>
    <row r="479506"/>
    <row r="479507"/>
    <row r="479508"/>
    <row r="479509"/>
    <row r="479510"/>
    <row r="479511"/>
    <row r="479512"/>
    <row r="479513"/>
    <row r="479514"/>
    <row r="479515"/>
    <row r="479516"/>
    <row r="479517"/>
    <row r="479518"/>
    <row r="479519"/>
    <row r="479520"/>
    <row r="479521"/>
    <row r="479522"/>
    <row r="479523"/>
    <row r="479524"/>
    <row r="479525"/>
    <row r="479526"/>
    <row r="479527"/>
    <row r="479528"/>
    <row r="479529"/>
    <row r="479530"/>
    <row r="479531"/>
    <row r="479532"/>
    <row r="479533"/>
    <row r="479534"/>
    <row r="479535"/>
    <row r="479536"/>
    <row r="479537"/>
    <row r="479538"/>
    <row r="479539"/>
    <row r="479540"/>
    <row r="479541"/>
    <row r="479542"/>
    <row r="479543"/>
    <row r="479544"/>
    <row r="479545"/>
    <row r="479546"/>
    <row r="479547"/>
    <row r="479548"/>
    <row r="479549"/>
    <row r="479550"/>
    <row r="479551"/>
    <row r="479552"/>
    <row r="479553"/>
    <row r="479554"/>
    <row r="479555"/>
    <row r="479556"/>
    <row r="479557"/>
    <row r="479558"/>
    <row r="479559"/>
    <row r="479560"/>
    <row r="479561"/>
    <row r="479562"/>
    <row r="479563"/>
    <row r="479564"/>
    <row r="479565"/>
    <row r="479566"/>
    <row r="479567"/>
    <row r="479568"/>
    <row r="479569"/>
    <row r="479570"/>
    <row r="479571"/>
    <row r="479572"/>
    <row r="479573"/>
    <row r="479574"/>
    <row r="479575"/>
    <row r="479576"/>
    <row r="479577"/>
    <row r="479578"/>
    <row r="479579"/>
    <row r="479580"/>
    <row r="479581"/>
    <row r="479582"/>
    <row r="479583"/>
    <row r="479584"/>
    <row r="479585"/>
    <row r="479586"/>
    <row r="479587"/>
    <row r="479588"/>
    <row r="479589"/>
    <row r="479590"/>
    <row r="479591"/>
    <row r="479592"/>
    <row r="479593"/>
    <row r="479594"/>
    <row r="479595"/>
    <row r="479596"/>
    <row r="479597"/>
    <row r="479598"/>
    <row r="479599"/>
    <row r="479600"/>
    <row r="479601"/>
    <row r="479602"/>
    <row r="479603"/>
    <row r="479604"/>
    <row r="479605"/>
    <row r="479606"/>
    <row r="479607"/>
    <row r="479608"/>
    <row r="479609"/>
    <row r="479610"/>
    <row r="479611"/>
    <row r="479612"/>
    <row r="479613"/>
    <row r="479614"/>
    <row r="479615"/>
    <row r="479616"/>
    <row r="479617"/>
    <row r="479618"/>
    <row r="479619"/>
    <row r="479620"/>
    <row r="479621"/>
    <row r="479622"/>
    <row r="479623"/>
    <row r="479624"/>
    <row r="479625"/>
    <row r="479626"/>
    <row r="479627"/>
    <row r="479628"/>
    <row r="479629"/>
    <row r="479630"/>
    <row r="479631"/>
    <row r="479632"/>
    <row r="479633"/>
    <row r="479634"/>
    <row r="479635"/>
    <row r="479636"/>
    <row r="479637"/>
    <row r="479638"/>
    <row r="479639"/>
    <row r="479640"/>
    <row r="479641"/>
    <row r="479642"/>
    <row r="479643"/>
    <row r="479644"/>
    <row r="479645"/>
    <row r="479646"/>
    <row r="479647"/>
    <row r="479648"/>
    <row r="479649"/>
    <row r="479650"/>
    <row r="479651"/>
    <row r="479652"/>
    <row r="479653"/>
    <row r="479654"/>
    <row r="479655"/>
    <row r="479656"/>
    <row r="479657"/>
    <row r="479658"/>
    <row r="479659"/>
    <row r="479660"/>
    <row r="479661"/>
    <row r="479662"/>
    <row r="479663"/>
    <row r="479664"/>
    <row r="479665"/>
    <row r="479666"/>
    <row r="479667"/>
    <row r="479668"/>
    <row r="479669"/>
    <row r="479670"/>
    <row r="479671"/>
    <row r="479672"/>
    <row r="479673"/>
    <row r="479674"/>
    <row r="479675"/>
    <row r="479676"/>
    <row r="479677"/>
    <row r="479678"/>
    <row r="479679"/>
    <row r="479680"/>
    <row r="479681"/>
    <row r="479682"/>
    <row r="479683"/>
    <row r="479684"/>
    <row r="479685"/>
    <row r="479686"/>
    <row r="479687"/>
    <row r="479688"/>
    <row r="479689"/>
    <row r="479690"/>
    <row r="479691"/>
    <row r="479692"/>
    <row r="479693"/>
    <row r="479694"/>
    <row r="479695"/>
    <row r="479696"/>
    <row r="479697"/>
    <row r="479698"/>
    <row r="479699"/>
    <row r="479700"/>
    <row r="479701"/>
    <row r="479702"/>
    <row r="479703"/>
    <row r="479704"/>
    <row r="479705"/>
    <row r="479706"/>
    <row r="479707"/>
    <row r="479708"/>
    <row r="479709"/>
    <row r="479710"/>
    <row r="479711"/>
    <row r="479712"/>
    <row r="479713"/>
    <row r="479714"/>
    <row r="479715"/>
    <row r="479716"/>
    <row r="479717"/>
    <row r="479718"/>
    <row r="479719"/>
    <row r="479720"/>
    <row r="479721"/>
    <row r="479722"/>
    <row r="479723"/>
    <row r="479724"/>
    <row r="479725"/>
    <row r="479726"/>
    <row r="479727"/>
    <row r="479728"/>
    <row r="479729"/>
    <row r="479730"/>
    <row r="479731"/>
    <row r="479732"/>
    <row r="479733"/>
    <row r="479734"/>
    <row r="479735"/>
    <row r="479736"/>
    <row r="479737"/>
    <row r="479738"/>
    <row r="479739"/>
    <row r="479740"/>
    <row r="479741"/>
    <row r="479742"/>
    <row r="479743"/>
    <row r="479744"/>
    <row r="479745"/>
    <row r="479746"/>
    <row r="479747"/>
    <row r="479748"/>
    <row r="479749"/>
    <row r="479750"/>
    <row r="479751"/>
    <row r="479752"/>
    <row r="479753"/>
    <row r="479754"/>
    <row r="479755"/>
    <row r="479756"/>
    <row r="479757"/>
    <row r="479758"/>
    <row r="479759"/>
    <row r="479760"/>
    <row r="479761"/>
    <row r="479762"/>
    <row r="479763"/>
    <row r="479764"/>
    <row r="479765"/>
    <row r="479766"/>
    <row r="479767"/>
    <row r="479768"/>
    <row r="479769"/>
    <row r="479770"/>
    <row r="479771"/>
    <row r="479772"/>
    <row r="479773"/>
    <row r="479774"/>
    <row r="479775"/>
    <row r="479776"/>
    <row r="479777"/>
    <row r="479778"/>
    <row r="479779"/>
    <row r="479780"/>
    <row r="479781"/>
    <row r="479782"/>
    <row r="479783"/>
    <row r="479784"/>
    <row r="479785"/>
    <row r="479786"/>
    <row r="479787"/>
    <row r="479788"/>
    <row r="479789"/>
    <row r="479790"/>
    <row r="479791"/>
    <row r="479792"/>
    <row r="479793"/>
    <row r="479794"/>
    <row r="479795"/>
    <row r="479796"/>
    <row r="479797"/>
    <row r="479798"/>
    <row r="479799"/>
    <row r="479800"/>
    <row r="479801"/>
    <row r="479802"/>
    <row r="479803"/>
    <row r="479804"/>
    <row r="479805"/>
    <row r="479806"/>
    <row r="479807"/>
    <row r="479808"/>
    <row r="479809"/>
    <row r="479810"/>
    <row r="479811"/>
    <row r="479812"/>
    <row r="479813"/>
    <row r="479814"/>
    <row r="479815"/>
    <row r="479816"/>
    <row r="479817"/>
    <row r="479818"/>
    <row r="479819"/>
    <row r="479820"/>
    <row r="479821"/>
    <row r="479822"/>
    <row r="479823"/>
    <row r="479824"/>
    <row r="479825"/>
    <row r="479826"/>
    <row r="479827"/>
    <row r="479828"/>
    <row r="479829"/>
    <row r="479830"/>
    <row r="479831"/>
    <row r="479832"/>
    <row r="479833"/>
    <row r="479834"/>
    <row r="479835"/>
    <row r="479836"/>
    <row r="479837"/>
    <row r="479838"/>
    <row r="479839"/>
    <row r="479840"/>
    <row r="479841"/>
    <row r="479842"/>
    <row r="479843"/>
    <row r="479844"/>
    <row r="479845"/>
    <row r="479846"/>
    <row r="479847"/>
    <row r="479848"/>
    <row r="479849"/>
    <row r="479850"/>
    <row r="479851"/>
    <row r="479852"/>
    <row r="479853"/>
    <row r="479854"/>
    <row r="479855"/>
    <row r="479856"/>
    <row r="479857"/>
    <row r="479858"/>
    <row r="479859"/>
    <row r="479860"/>
    <row r="479861"/>
    <row r="479862"/>
    <row r="479863"/>
    <row r="479864"/>
    <row r="479865"/>
    <row r="479866"/>
    <row r="479867"/>
    <row r="479868"/>
    <row r="479869"/>
    <row r="479870"/>
    <row r="479871"/>
    <row r="479872"/>
    <row r="479873"/>
    <row r="479874"/>
    <row r="479875"/>
    <row r="479876"/>
    <row r="479877"/>
    <row r="479878"/>
    <row r="479879"/>
    <row r="479880"/>
    <row r="479881"/>
    <row r="479882"/>
    <row r="479883"/>
    <row r="479884"/>
    <row r="479885"/>
    <row r="479886"/>
    <row r="479887"/>
    <row r="479888"/>
    <row r="479889"/>
    <row r="479890"/>
    <row r="479891"/>
    <row r="479892"/>
    <row r="479893"/>
    <row r="479894"/>
    <row r="479895"/>
    <row r="479896"/>
    <row r="479897"/>
    <row r="479898"/>
    <row r="479899"/>
    <row r="479900"/>
    <row r="479901"/>
    <row r="479902"/>
    <row r="479903"/>
    <row r="479904"/>
    <row r="479905"/>
    <row r="479906"/>
    <row r="479907"/>
    <row r="479908"/>
    <row r="479909"/>
    <row r="479910"/>
    <row r="479911"/>
    <row r="479912"/>
    <row r="479913"/>
    <row r="479914"/>
    <row r="479915"/>
    <row r="479916"/>
    <row r="479917"/>
    <row r="479918"/>
    <row r="479919"/>
    <row r="479920"/>
    <row r="479921"/>
    <row r="479922"/>
    <row r="479923"/>
    <row r="479924"/>
    <row r="479925"/>
    <row r="479926"/>
    <row r="479927"/>
    <row r="479928"/>
    <row r="479929"/>
    <row r="479930"/>
    <row r="479931"/>
    <row r="479932"/>
    <row r="479933"/>
    <row r="479934"/>
    <row r="479935"/>
    <row r="479936"/>
    <row r="479937"/>
    <row r="479938"/>
    <row r="479939"/>
    <row r="479940"/>
    <row r="479941"/>
    <row r="479942"/>
    <row r="479943"/>
    <row r="479944"/>
    <row r="479945"/>
    <row r="479946"/>
    <row r="479947"/>
    <row r="479948"/>
    <row r="479949"/>
    <row r="479950"/>
    <row r="479951"/>
    <row r="479952"/>
    <row r="479953"/>
    <row r="479954"/>
    <row r="479955"/>
    <row r="479956"/>
    <row r="479957"/>
    <row r="479958"/>
    <row r="479959"/>
    <row r="479960"/>
    <row r="479961"/>
    <row r="479962"/>
    <row r="479963"/>
    <row r="479964"/>
    <row r="479965"/>
    <row r="479966"/>
    <row r="479967"/>
    <row r="479968"/>
    <row r="479969"/>
    <row r="479970"/>
    <row r="479971"/>
    <row r="479972"/>
    <row r="479973"/>
    <row r="479974"/>
    <row r="479975"/>
    <row r="479976"/>
    <row r="479977"/>
    <row r="479978"/>
    <row r="479979"/>
    <row r="479980"/>
    <row r="479981"/>
    <row r="479982"/>
    <row r="479983"/>
    <row r="479984"/>
    <row r="479985"/>
    <row r="479986"/>
    <row r="479987"/>
    <row r="479988"/>
    <row r="479989"/>
    <row r="479990"/>
    <row r="479991"/>
    <row r="479992"/>
    <row r="479993"/>
    <row r="479994"/>
    <row r="479995"/>
    <row r="479996"/>
    <row r="479997"/>
    <row r="479998"/>
    <row r="479999"/>
    <row r="480000"/>
    <row r="480001"/>
    <row r="480002"/>
    <row r="480003"/>
    <row r="480004"/>
    <row r="480005"/>
    <row r="480006"/>
    <row r="480007"/>
    <row r="480008"/>
    <row r="480009"/>
    <row r="480010"/>
    <row r="480011"/>
    <row r="480012"/>
    <row r="480013"/>
    <row r="480014"/>
    <row r="480015"/>
    <row r="480016"/>
    <row r="480017"/>
    <row r="480018"/>
    <row r="480019"/>
    <row r="480020"/>
    <row r="480021"/>
    <row r="480022"/>
    <row r="480023"/>
    <row r="480024"/>
    <row r="480025"/>
    <row r="480026"/>
    <row r="480027"/>
    <row r="480028"/>
    <row r="480029"/>
    <row r="480030"/>
    <row r="480031"/>
    <row r="480032"/>
    <row r="480033"/>
    <row r="480034"/>
    <row r="480035"/>
    <row r="480036"/>
    <row r="480037"/>
    <row r="480038"/>
    <row r="480039"/>
    <row r="480040"/>
    <row r="480041"/>
    <row r="480042"/>
    <row r="480043"/>
    <row r="480044"/>
    <row r="480045"/>
    <row r="480046"/>
    <row r="480047"/>
    <row r="480048"/>
    <row r="480049"/>
    <row r="480050"/>
    <row r="480051"/>
    <row r="480052"/>
    <row r="480053"/>
    <row r="480054"/>
    <row r="480055"/>
    <row r="480056"/>
    <row r="480057"/>
    <row r="480058"/>
    <row r="480059"/>
    <row r="480060"/>
    <row r="480061"/>
    <row r="480062"/>
    <row r="480063"/>
    <row r="480064"/>
    <row r="480065"/>
    <row r="480066"/>
    <row r="480067"/>
    <row r="480068"/>
    <row r="480069"/>
    <row r="480070"/>
    <row r="480071"/>
    <row r="480072"/>
    <row r="480073"/>
    <row r="480074"/>
    <row r="480075"/>
    <row r="480076"/>
    <row r="480077"/>
    <row r="480078"/>
    <row r="480079"/>
    <row r="480080"/>
    <row r="480081"/>
    <row r="480082"/>
    <row r="480083"/>
    <row r="480084"/>
    <row r="480085"/>
    <row r="480086"/>
    <row r="480087"/>
    <row r="480088"/>
    <row r="480089"/>
    <row r="480090"/>
    <row r="480091"/>
    <row r="480092"/>
    <row r="480093"/>
    <row r="480094"/>
    <row r="480095"/>
    <row r="480096"/>
    <row r="480097"/>
    <row r="480098"/>
    <row r="480099"/>
    <row r="480100"/>
    <row r="480101"/>
    <row r="480102"/>
    <row r="480103"/>
    <row r="480104"/>
    <row r="480105"/>
    <row r="480106"/>
    <row r="480107"/>
    <row r="480108"/>
    <row r="480109"/>
    <row r="480110"/>
    <row r="480111"/>
    <row r="480112"/>
    <row r="480113"/>
    <row r="480114"/>
    <row r="480115"/>
    <row r="480116"/>
    <row r="480117"/>
    <row r="480118"/>
    <row r="480119"/>
    <row r="480120"/>
    <row r="480121"/>
    <row r="480122"/>
    <row r="480123"/>
    <row r="480124"/>
    <row r="480125"/>
    <row r="480126"/>
    <row r="480127"/>
    <row r="480128"/>
    <row r="480129"/>
    <row r="480130"/>
    <row r="480131"/>
    <row r="480132"/>
    <row r="480133"/>
    <row r="480134"/>
    <row r="480135"/>
    <row r="480136"/>
    <row r="480137"/>
    <row r="480138"/>
    <row r="480139"/>
    <row r="480140"/>
    <row r="480141"/>
    <row r="480142"/>
    <row r="480143"/>
    <row r="480144"/>
    <row r="480145"/>
    <row r="480146"/>
    <row r="480147"/>
    <row r="480148"/>
    <row r="480149"/>
    <row r="480150"/>
    <row r="480151"/>
    <row r="480152"/>
    <row r="480153"/>
    <row r="480154"/>
    <row r="480155"/>
    <row r="480156"/>
    <row r="480157"/>
    <row r="480158"/>
    <row r="480159"/>
    <row r="480160"/>
    <row r="480161"/>
    <row r="480162"/>
    <row r="480163"/>
    <row r="480164"/>
    <row r="480165"/>
    <row r="480166"/>
    <row r="480167"/>
    <row r="480168"/>
    <row r="480169"/>
    <row r="480170"/>
    <row r="480171"/>
    <row r="480172"/>
    <row r="480173"/>
    <row r="480174"/>
    <row r="480175"/>
    <row r="480176"/>
    <row r="480177"/>
    <row r="480178"/>
    <row r="480179"/>
    <row r="480180"/>
    <row r="480181"/>
    <row r="480182"/>
    <row r="480183"/>
    <row r="480184"/>
    <row r="480185"/>
    <row r="480186"/>
    <row r="480187"/>
    <row r="480188"/>
    <row r="480189"/>
    <row r="480190"/>
    <row r="480191"/>
    <row r="480192"/>
    <row r="480193"/>
    <row r="480194"/>
    <row r="480195"/>
    <row r="480196"/>
    <row r="480197"/>
    <row r="480198"/>
    <row r="480199"/>
    <row r="480200"/>
    <row r="480201"/>
    <row r="480202"/>
    <row r="480203"/>
    <row r="480204"/>
    <row r="480205"/>
    <row r="480206"/>
    <row r="480207"/>
    <row r="480208"/>
    <row r="480209"/>
    <row r="480210"/>
    <row r="480211"/>
    <row r="480212"/>
    <row r="480213"/>
    <row r="480214"/>
    <row r="480215"/>
    <row r="480216"/>
    <row r="480217"/>
    <row r="480218"/>
    <row r="480219"/>
    <row r="480220"/>
    <row r="480221"/>
    <row r="480222"/>
    <row r="480223"/>
    <row r="480224"/>
    <row r="480225"/>
    <row r="480226"/>
    <row r="480227"/>
    <row r="480228"/>
    <row r="480229"/>
    <row r="480230"/>
    <row r="480231"/>
    <row r="480232"/>
    <row r="480233"/>
    <row r="480234"/>
    <row r="480235"/>
    <row r="480236"/>
    <row r="480237"/>
    <row r="480238"/>
    <row r="480239"/>
    <row r="480240"/>
    <row r="480241"/>
    <row r="480242"/>
    <row r="480243"/>
    <row r="480244"/>
    <row r="480245"/>
    <row r="480246"/>
    <row r="480247"/>
    <row r="480248"/>
    <row r="480249"/>
    <row r="480250"/>
    <row r="480251"/>
    <row r="480252"/>
    <row r="480253"/>
    <row r="480254"/>
    <row r="480255"/>
    <row r="480256"/>
    <row r="480257"/>
    <row r="480258"/>
    <row r="480259"/>
    <row r="480260"/>
    <row r="480261"/>
    <row r="480262"/>
    <row r="480263"/>
    <row r="480264"/>
    <row r="480265"/>
    <row r="480266"/>
    <row r="480267"/>
    <row r="480268"/>
    <row r="480269"/>
    <row r="480270"/>
    <row r="480271"/>
    <row r="480272"/>
    <row r="480273"/>
    <row r="480274"/>
    <row r="480275"/>
    <row r="480276"/>
    <row r="480277"/>
    <row r="480278"/>
    <row r="480279"/>
    <row r="480280"/>
    <row r="480281"/>
    <row r="480282"/>
    <row r="480283"/>
    <row r="480284"/>
    <row r="480285"/>
    <row r="480286"/>
    <row r="480287"/>
    <row r="480288"/>
    <row r="480289"/>
    <row r="480290"/>
    <row r="480291"/>
    <row r="480292"/>
    <row r="480293"/>
    <row r="480294"/>
    <row r="480295"/>
    <row r="480296"/>
    <row r="480297"/>
    <row r="480298"/>
    <row r="480299"/>
    <row r="480300"/>
    <row r="480301"/>
    <row r="480302"/>
    <row r="480303"/>
    <row r="480304"/>
    <row r="480305"/>
    <row r="480306"/>
    <row r="480307"/>
    <row r="480308"/>
    <row r="480309"/>
    <row r="480310"/>
    <row r="480311"/>
    <row r="480312"/>
    <row r="480313"/>
    <row r="480314"/>
    <row r="480315"/>
    <row r="480316"/>
    <row r="480317"/>
    <row r="480318"/>
    <row r="480319"/>
    <row r="480320"/>
    <row r="480321"/>
    <row r="480322"/>
    <row r="480323"/>
    <row r="480324"/>
    <row r="480325"/>
    <row r="480326"/>
    <row r="480327"/>
    <row r="480328"/>
    <row r="480329"/>
    <row r="480330"/>
    <row r="480331"/>
    <row r="480332"/>
    <row r="480333"/>
    <row r="480334"/>
    <row r="480335"/>
    <row r="480336"/>
    <row r="480337"/>
    <row r="480338"/>
    <row r="480339"/>
    <row r="480340"/>
    <row r="480341"/>
    <row r="480342"/>
    <row r="480343"/>
    <row r="480344"/>
    <row r="480345"/>
    <row r="480346"/>
    <row r="480347"/>
    <row r="480348"/>
    <row r="480349"/>
    <row r="480350"/>
    <row r="480351"/>
    <row r="480352"/>
    <row r="480353"/>
    <row r="480354"/>
    <row r="480355"/>
    <row r="480356"/>
    <row r="480357"/>
    <row r="480358"/>
    <row r="480359"/>
    <row r="480360"/>
    <row r="480361"/>
    <row r="480362"/>
    <row r="480363"/>
    <row r="480364"/>
    <row r="480365"/>
    <row r="480366"/>
    <row r="480367"/>
    <row r="480368"/>
    <row r="480369"/>
    <row r="480370"/>
    <row r="480371"/>
    <row r="480372"/>
    <row r="480373"/>
    <row r="480374"/>
    <row r="480375"/>
    <row r="480376"/>
    <row r="480377"/>
    <row r="480378"/>
    <row r="480379"/>
    <row r="480380"/>
    <row r="480381"/>
    <row r="480382"/>
    <row r="480383"/>
    <row r="480384"/>
    <row r="480385"/>
    <row r="480386"/>
    <row r="480387"/>
    <row r="480388"/>
    <row r="480389"/>
    <row r="480390"/>
    <row r="480391"/>
    <row r="480392"/>
    <row r="480393"/>
    <row r="480394"/>
    <row r="480395"/>
    <row r="480396"/>
    <row r="480397"/>
    <row r="480398"/>
    <row r="480399"/>
    <row r="480400"/>
    <row r="480401"/>
    <row r="480402"/>
    <row r="480403"/>
    <row r="480404"/>
    <row r="480405"/>
    <row r="480406"/>
    <row r="480407"/>
    <row r="480408"/>
    <row r="480409"/>
    <row r="480410"/>
    <row r="480411"/>
    <row r="480412"/>
    <row r="480413"/>
    <row r="480414"/>
    <row r="480415"/>
    <row r="480416"/>
    <row r="480417"/>
    <row r="480418"/>
    <row r="480419"/>
    <row r="480420"/>
    <row r="480421"/>
    <row r="480422"/>
    <row r="480423"/>
    <row r="480424"/>
    <row r="480425"/>
    <row r="480426"/>
    <row r="480427"/>
    <row r="480428"/>
    <row r="480429"/>
    <row r="480430"/>
    <row r="480431"/>
    <row r="480432"/>
    <row r="480433"/>
    <row r="480434"/>
    <row r="480435"/>
    <row r="480436"/>
    <row r="480437"/>
    <row r="480438"/>
    <row r="480439"/>
    <row r="480440"/>
    <row r="480441"/>
    <row r="480442"/>
    <row r="480443"/>
    <row r="480444"/>
    <row r="480445"/>
    <row r="480446"/>
    <row r="480447"/>
    <row r="480448"/>
    <row r="480449"/>
    <row r="480450"/>
    <row r="480451"/>
    <row r="480452"/>
    <row r="480453"/>
    <row r="480454"/>
    <row r="480455"/>
    <row r="480456"/>
    <row r="480457"/>
    <row r="480458"/>
    <row r="480459"/>
    <row r="480460"/>
    <row r="480461"/>
    <row r="480462"/>
    <row r="480463"/>
    <row r="480464"/>
    <row r="480465"/>
    <row r="480466"/>
    <row r="480467"/>
    <row r="480468"/>
    <row r="480469"/>
    <row r="480470"/>
    <row r="480471"/>
    <row r="480472"/>
    <row r="480473"/>
    <row r="480474"/>
    <row r="480475"/>
    <row r="480476"/>
    <row r="480477"/>
    <row r="480478"/>
    <row r="480479"/>
    <row r="480480"/>
    <row r="480481"/>
    <row r="480482"/>
    <row r="480483"/>
    <row r="480484"/>
    <row r="480485"/>
    <row r="480486"/>
    <row r="480487"/>
    <row r="480488"/>
    <row r="480489"/>
    <row r="480490"/>
    <row r="480491"/>
    <row r="480492"/>
    <row r="480493"/>
    <row r="480494"/>
    <row r="480495"/>
    <row r="480496"/>
    <row r="480497"/>
    <row r="480498"/>
    <row r="480499"/>
    <row r="480500"/>
    <row r="480501"/>
    <row r="480502"/>
    <row r="480503"/>
    <row r="480504"/>
    <row r="480505"/>
    <row r="480506"/>
    <row r="480507"/>
    <row r="480508"/>
    <row r="480509"/>
    <row r="480510"/>
    <row r="480511"/>
    <row r="480512"/>
    <row r="480513"/>
    <row r="480514"/>
    <row r="480515"/>
    <row r="480516"/>
    <row r="480517"/>
    <row r="480518"/>
    <row r="480519"/>
    <row r="480520"/>
    <row r="480521"/>
    <row r="480522"/>
    <row r="480523"/>
    <row r="480524"/>
    <row r="480525"/>
    <row r="480526"/>
    <row r="480527"/>
    <row r="480528"/>
    <row r="480529"/>
    <row r="480530"/>
    <row r="480531"/>
    <row r="480532"/>
    <row r="480533"/>
    <row r="480534"/>
    <row r="480535"/>
    <row r="480536"/>
    <row r="480537"/>
    <row r="480538"/>
    <row r="480539"/>
    <row r="480540"/>
    <row r="480541"/>
    <row r="480542"/>
    <row r="480543"/>
    <row r="480544"/>
    <row r="480545"/>
    <row r="480546"/>
    <row r="480547"/>
    <row r="480548"/>
    <row r="480549"/>
    <row r="480550"/>
    <row r="480551"/>
    <row r="480552"/>
    <row r="480553"/>
    <row r="480554"/>
    <row r="480555"/>
    <row r="480556"/>
    <row r="480557"/>
    <row r="480558"/>
    <row r="480559"/>
    <row r="480560"/>
    <row r="480561"/>
    <row r="480562"/>
    <row r="480563"/>
    <row r="480564"/>
    <row r="480565"/>
    <row r="480566"/>
    <row r="480567"/>
    <row r="480568"/>
    <row r="480569"/>
    <row r="480570"/>
    <row r="480571"/>
    <row r="480572"/>
    <row r="480573"/>
    <row r="480574"/>
    <row r="480575"/>
    <row r="480576"/>
    <row r="480577"/>
    <row r="480578"/>
    <row r="480579"/>
    <row r="480580"/>
    <row r="480581"/>
    <row r="480582"/>
    <row r="480583"/>
    <row r="480584"/>
    <row r="480585"/>
    <row r="480586"/>
    <row r="480587"/>
    <row r="480588"/>
    <row r="480589"/>
    <row r="480590"/>
    <row r="480591"/>
    <row r="480592"/>
    <row r="480593"/>
    <row r="480594"/>
    <row r="480595"/>
    <row r="480596"/>
    <row r="480597"/>
    <row r="480598"/>
    <row r="480599"/>
    <row r="480600"/>
    <row r="480601"/>
    <row r="480602"/>
    <row r="480603"/>
    <row r="480604"/>
    <row r="480605"/>
    <row r="480606"/>
    <row r="480607"/>
    <row r="480608"/>
    <row r="480609"/>
    <row r="480610"/>
    <row r="480611"/>
    <row r="480612"/>
    <row r="480613"/>
    <row r="480614"/>
    <row r="480615"/>
    <row r="480616"/>
    <row r="480617"/>
    <row r="480618"/>
    <row r="480619"/>
    <row r="480620"/>
    <row r="480621"/>
    <row r="480622"/>
    <row r="480623"/>
    <row r="480624"/>
    <row r="480625"/>
    <row r="480626"/>
    <row r="480627"/>
    <row r="480628"/>
    <row r="480629"/>
    <row r="480630"/>
    <row r="480631"/>
    <row r="480632"/>
    <row r="480633"/>
    <row r="480634"/>
    <row r="480635"/>
    <row r="480636"/>
    <row r="480637"/>
    <row r="480638"/>
    <row r="480639"/>
    <row r="480640"/>
    <row r="480641"/>
    <row r="480642"/>
    <row r="480643"/>
    <row r="480644"/>
    <row r="480645"/>
    <row r="480646"/>
    <row r="480647"/>
    <row r="480648"/>
    <row r="480649"/>
    <row r="480650"/>
    <row r="480651"/>
    <row r="480652"/>
    <row r="480653"/>
    <row r="480654"/>
    <row r="480655"/>
    <row r="480656"/>
    <row r="480657"/>
    <row r="480658"/>
    <row r="480659"/>
    <row r="480660"/>
    <row r="480661"/>
    <row r="480662"/>
    <row r="480663"/>
    <row r="480664"/>
    <row r="480665"/>
    <row r="480666"/>
    <row r="480667"/>
    <row r="480668"/>
    <row r="480669"/>
    <row r="480670"/>
    <row r="480671"/>
    <row r="480672"/>
    <row r="480673"/>
    <row r="480674"/>
    <row r="480675"/>
    <row r="480676"/>
    <row r="480677"/>
    <row r="480678"/>
    <row r="480679"/>
    <row r="480680"/>
    <row r="480681"/>
    <row r="480682"/>
    <row r="480683"/>
    <row r="480684"/>
    <row r="480685"/>
    <row r="480686"/>
    <row r="480687"/>
    <row r="480688"/>
    <row r="480689"/>
    <row r="480690"/>
    <row r="480691"/>
    <row r="480692"/>
    <row r="480693"/>
    <row r="480694"/>
    <row r="480695"/>
    <row r="480696"/>
    <row r="480697"/>
    <row r="480698"/>
    <row r="480699"/>
    <row r="480700"/>
    <row r="480701"/>
    <row r="480702"/>
    <row r="480703"/>
    <row r="480704"/>
    <row r="480705"/>
    <row r="480706"/>
    <row r="480707"/>
    <row r="480708"/>
    <row r="480709"/>
    <row r="480710"/>
    <row r="480711"/>
    <row r="480712"/>
    <row r="480713"/>
    <row r="480714"/>
    <row r="480715"/>
    <row r="480716"/>
    <row r="480717"/>
    <row r="480718"/>
    <row r="480719"/>
    <row r="480720"/>
    <row r="480721"/>
    <row r="480722"/>
    <row r="480723"/>
    <row r="480724"/>
    <row r="480725"/>
    <row r="480726"/>
    <row r="480727"/>
    <row r="480728"/>
    <row r="480729"/>
    <row r="480730"/>
    <row r="480731"/>
    <row r="480732"/>
    <row r="480733"/>
    <row r="480734"/>
    <row r="480735"/>
    <row r="480736"/>
    <row r="480737"/>
    <row r="480738"/>
    <row r="480739"/>
    <row r="480740"/>
    <row r="480741"/>
    <row r="480742"/>
    <row r="480743"/>
    <row r="480744"/>
    <row r="480745"/>
    <row r="480746"/>
    <row r="480747"/>
    <row r="480748"/>
    <row r="480749"/>
    <row r="480750"/>
    <row r="480751"/>
    <row r="480752"/>
    <row r="480753"/>
    <row r="480754"/>
    <row r="480755"/>
    <row r="480756"/>
    <row r="480757"/>
    <row r="480758"/>
    <row r="480759"/>
    <row r="480760"/>
    <row r="480761"/>
    <row r="480762"/>
    <row r="480763"/>
    <row r="480764"/>
    <row r="480765"/>
    <row r="480766"/>
    <row r="480767"/>
    <row r="480768"/>
    <row r="480769"/>
    <row r="480770"/>
    <row r="480771"/>
    <row r="480772"/>
    <row r="480773"/>
    <row r="480774"/>
    <row r="480775"/>
    <row r="480776"/>
    <row r="480777"/>
    <row r="480778"/>
    <row r="480779"/>
    <row r="480780"/>
    <row r="480781"/>
    <row r="480782"/>
    <row r="480783"/>
    <row r="480784"/>
    <row r="480785"/>
    <row r="480786"/>
    <row r="480787"/>
    <row r="480788"/>
    <row r="480789"/>
    <row r="480790"/>
    <row r="480791"/>
    <row r="480792"/>
    <row r="480793"/>
    <row r="480794"/>
    <row r="480795"/>
    <row r="480796"/>
    <row r="480797"/>
    <row r="480798"/>
    <row r="480799"/>
    <row r="480800"/>
    <row r="480801"/>
    <row r="480802"/>
    <row r="480803"/>
    <row r="480804"/>
    <row r="480805"/>
    <row r="480806"/>
    <row r="480807"/>
    <row r="480808"/>
    <row r="480809"/>
    <row r="480810"/>
    <row r="480811"/>
    <row r="480812"/>
    <row r="480813"/>
    <row r="480814"/>
    <row r="480815"/>
    <row r="480816"/>
    <row r="480817"/>
    <row r="480818"/>
    <row r="480819"/>
    <row r="480820"/>
    <row r="480821"/>
    <row r="480822"/>
    <row r="480823"/>
    <row r="480824"/>
    <row r="480825"/>
    <row r="480826"/>
    <row r="480827"/>
    <row r="480828"/>
    <row r="480829"/>
    <row r="480830"/>
    <row r="480831"/>
    <row r="480832"/>
    <row r="480833"/>
    <row r="480834"/>
    <row r="480835"/>
    <row r="480836"/>
    <row r="480837"/>
    <row r="480838"/>
    <row r="480839"/>
    <row r="480840"/>
    <row r="480841"/>
    <row r="480842"/>
    <row r="480843"/>
    <row r="480844"/>
    <row r="480845"/>
    <row r="480846"/>
    <row r="480847"/>
    <row r="480848"/>
    <row r="480849"/>
    <row r="480850"/>
    <row r="480851"/>
    <row r="480852"/>
    <row r="480853"/>
    <row r="480854"/>
    <row r="480855"/>
    <row r="480856"/>
    <row r="480857"/>
    <row r="480858"/>
    <row r="480859"/>
    <row r="480860"/>
    <row r="480861"/>
    <row r="480862"/>
    <row r="480863"/>
    <row r="480864"/>
    <row r="480865"/>
    <row r="480866"/>
    <row r="480867"/>
    <row r="480868"/>
    <row r="480869"/>
    <row r="480870"/>
    <row r="480871"/>
    <row r="480872"/>
    <row r="480873"/>
    <row r="480874"/>
    <row r="480875"/>
    <row r="480876"/>
    <row r="480877"/>
    <row r="480878"/>
    <row r="480879"/>
    <row r="480880"/>
    <row r="480881"/>
    <row r="480882"/>
    <row r="480883"/>
    <row r="480884"/>
    <row r="480885"/>
    <row r="480886"/>
    <row r="480887"/>
    <row r="480888"/>
    <row r="480889"/>
    <row r="480890"/>
    <row r="480891"/>
    <row r="480892"/>
    <row r="480893"/>
    <row r="480894"/>
    <row r="480895"/>
    <row r="480896"/>
    <row r="480897"/>
    <row r="480898"/>
    <row r="480899"/>
    <row r="480900"/>
    <row r="480901"/>
    <row r="480902"/>
    <row r="480903"/>
    <row r="480904"/>
    <row r="480905"/>
    <row r="480906"/>
    <row r="480907"/>
    <row r="480908"/>
    <row r="480909"/>
    <row r="480910"/>
    <row r="480911"/>
    <row r="480912"/>
    <row r="480913"/>
    <row r="480914"/>
    <row r="480915"/>
    <row r="480916"/>
    <row r="480917"/>
    <row r="480918"/>
    <row r="480919"/>
    <row r="480920"/>
    <row r="480921"/>
    <row r="480922"/>
    <row r="480923"/>
    <row r="480924"/>
    <row r="480925"/>
    <row r="480926"/>
    <row r="480927"/>
    <row r="480928"/>
    <row r="480929"/>
    <row r="480930"/>
    <row r="480931"/>
    <row r="480932"/>
    <row r="480933"/>
    <row r="480934"/>
    <row r="480935"/>
    <row r="480936"/>
    <row r="480937"/>
    <row r="480938"/>
    <row r="480939"/>
    <row r="480940"/>
    <row r="480941"/>
    <row r="480942"/>
    <row r="480943"/>
    <row r="480944"/>
    <row r="480945"/>
    <row r="480946"/>
    <row r="480947"/>
    <row r="480948"/>
    <row r="480949"/>
    <row r="480950"/>
    <row r="480951"/>
    <row r="480952"/>
    <row r="480953"/>
    <row r="480954"/>
    <row r="480955"/>
    <row r="480956"/>
    <row r="480957"/>
    <row r="480958"/>
    <row r="480959"/>
    <row r="480960"/>
    <row r="480961"/>
    <row r="480962"/>
    <row r="480963"/>
    <row r="480964"/>
    <row r="480965"/>
    <row r="480966"/>
    <row r="480967"/>
    <row r="480968"/>
    <row r="480969"/>
    <row r="480970"/>
    <row r="480971"/>
    <row r="480972"/>
    <row r="480973"/>
    <row r="480974"/>
    <row r="480975"/>
    <row r="480976"/>
    <row r="480977"/>
    <row r="480978"/>
    <row r="480979"/>
    <row r="480980"/>
    <row r="480981"/>
    <row r="480982"/>
    <row r="480983"/>
    <row r="480984"/>
    <row r="480985"/>
    <row r="480986"/>
    <row r="480987"/>
    <row r="480988"/>
    <row r="480989"/>
    <row r="480990"/>
    <row r="480991"/>
    <row r="480992"/>
    <row r="480993"/>
    <row r="480994"/>
    <row r="480995"/>
    <row r="480996"/>
    <row r="480997"/>
    <row r="480998"/>
    <row r="480999"/>
    <row r="481000"/>
    <row r="481001"/>
    <row r="481002"/>
    <row r="481003"/>
    <row r="481004"/>
    <row r="481005"/>
    <row r="481006"/>
    <row r="481007"/>
    <row r="481008"/>
    <row r="481009"/>
    <row r="481010"/>
    <row r="481011"/>
    <row r="481012"/>
    <row r="481013"/>
    <row r="481014"/>
    <row r="481015"/>
    <row r="481016"/>
    <row r="481017"/>
    <row r="481018"/>
    <row r="481019"/>
    <row r="481020"/>
    <row r="481021"/>
    <row r="481022"/>
    <row r="481023"/>
    <row r="481024"/>
    <row r="481025"/>
    <row r="481026"/>
    <row r="481027"/>
    <row r="481028"/>
    <row r="481029"/>
    <row r="481030"/>
    <row r="481031"/>
    <row r="481032"/>
    <row r="481033"/>
    <row r="481034"/>
    <row r="481035"/>
    <row r="481036"/>
    <row r="481037"/>
    <row r="481038"/>
    <row r="481039"/>
    <row r="481040"/>
    <row r="481041"/>
    <row r="481042"/>
    <row r="481043"/>
    <row r="481044"/>
    <row r="481045"/>
    <row r="481046"/>
    <row r="481047"/>
    <row r="481048"/>
    <row r="481049"/>
    <row r="481050"/>
    <row r="481051"/>
    <row r="481052"/>
    <row r="481053"/>
    <row r="481054"/>
    <row r="481055"/>
    <row r="481056"/>
    <row r="481057"/>
    <row r="481058"/>
    <row r="481059"/>
    <row r="481060"/>
    <row r="481061"/>
    <row r="481062"/>
    <row r="481063"/>
    <row r="481064"/>
    <row r="481065"/>
    <row r="481066"/>
    <row r="481067"/>
    <row r="481068"/>
    <row r="481069"/>
    <row r="481070"/>
    <row r="481071"/>
    <row r="481072"/>
    <row r="481073"/>
    <row r="481074"/>
    <row r="481075"/>
    <row r="481076"/>
    <row r="481077"/>
    <row r="481078"/>
    <row r="481079"/>
    <row r="481080"/>
    <row r="481081"/>
    <row r="481082"/>
    <row r="481083"/>
    <row r="481084"/>
    <row r="481085"/>
    <row r="481086"/>
    <row r="481087"/>
    <row r="481088"/>
    <row r="481089"/>
    <row r="481090"/>
    <row r="481091"/>
    <row r="481092"/>
    <row r="481093"/>
    <row r="481094"/>
    <row r="481095"/>
    <row r="481096"/>
    <row r="481097"/>
    <row r="481098"/>
    <row r="481099"/>
    <row r="481100"/>
    <row r="481101"/>
    <row r="481102"/>
    <row r="481103"/>
    <row r="481104"/>
    <row r="481105"/>
    <row r="481106"/>
    <row r="481107"/>
    <row r="481108"/>
    <row r="481109"/>
    <row r="481110"/>
    <row r="481111"/>
    <row r="481112"/>
    <row r="481113"/>
    <row r="481114"/>
    <row r="481115"/>
    <row r="481116"/>
    <row r="481117"/>
    <row r="481118"/>
    <row r="481119"/>
    <row r="481120"/>
    <row r="481121"/>
    <row r="481122"/>
    <row r="481123"/>
    <row r="481124"/>
    <row r="481125"/>
    <row r="481126"/>
    <row r="481127"/>
    <row r="481128"/>
    <row r="481129"/>
    <row r="481130"/>
    <row r="481131"/>
    <row r="481132"/>
    <row r="481133"/>
    <row r="481134"/>
    <row r="481135"/>
    <row r="481136"/>
    <row r="481137"/>
    <row r="481138"/>
    <row r="481139"/>
    <row r="481140"/>
    <row r="481141"/>
    <row r="481142"/>
    <row r="481143"/>
    <row r="481144"/>
    <row r="481145"/>
    <row r="481146"/>
    <row r="481147"/>
    <row r="481148"/>
    <row r="481149"/>
    <row r="481150"/>
    <row r="481151"/>
    <row r="481152"/>
    <row r="481153"/>
    <row r="481154"/>
    <row r="481155"/>
    <row r="481156"/>
    <row r="481157"/>
    <row r="481158"/>
    <row r="481159"/>
    <row r="481160"/>
    <row r="481161"/>
    <row r="481162"/>
    <row r="481163"/>
    <row r="481164"/>
    <row r="481165"/>
    <row r="481166"/>
    <row r="481167"/>
    <row r="481168"/>
    <row r="481169"/>
    <row r="481170"/>
    <row r="481171"/>
    <row r="481172"/>
    <row r="481173"/>
    <row r="481174"/>
    <row r="481175"/>
    <row r="481176"/>
    <row r="481177"/>
    <row r="481178"/>
    <row r="481179"/>
    <row r="481180"/>
    <row r="481181"/>
    <row r="481182"/>
    <row r="481183"/>
    <row r="481184"/>
    <row r="481185"/>
    <row r="481186"/>
    <row r="481187"/>
    <row r="481188"/>
    <row r="481189"/>
    <row r="481190"/>
    <row r="481191"/>
    <row r="481192"/>
    <row r="481193"/>
    <row r="481194"/>
    <row r="481195"/>
    <row r="481196"/>
    <row r="481197"/>
    <row r="481198"/>
    <row r="481199"/>
    <row r="481200"/>
    <row r="481201"/>
    <row r="481202"/>
    <row r="481203"/>
    <row r="481204"/>
    <row r="481205"/>
    <row r="481206"/>
    <row r="481207"/>
    <row r="481208"/>
    <row r="481209"/>
    <row r="481210"/>
    <row r="481211"/>
    <row r="481212"/>
    <row r="481213"/>
    <row r="481214"/>
    <row r="481215"/>
    <row r="481216"/>
    <row r="481217"/>
    <row r="481218"/>
    <row r="481219"/>
    <row r="481220"/>
    <row r="481221"/>
    <row r="481222"/>
    <row r="481223"/>
    <row r="481224"/>
    <row r="481225"/>
    <row r="481226"/>
    <row r="481227"/>
    <row r="481228"/>
    <row r="481229"/>
    <row r="481230"/>
    <row r="481231"/>
    <row r="481232"/>
    <row r="481233"/>
    <row r="481234"/>
    <row r="481235"/>
    <row r="481236"/>
    <row r="481237"/>
    <row r="481238"/>
    <row r="481239"/>
    <row r="481240"/>
    <row r="481241"/>
    <row r="481242"/>
    <row r="481243"/>
    <row r="481244"/>
    <row r="481245"/>
    <row r="481246"/>
    <row r="481247"/>
    <row r="481248"/>
    <row r="481249"/>
    <row r="481250"/>
    <row r="481251"/>
    <row r="481252"/>
    <row r="481253"/>
    <row r="481254"/>
    <row r="481255"/>
    <row r="481256"/>
    <row r="481257"/>
    <row r="481258"/>
    <row r="481259"/>
    <row r="481260"/>
    <row r="481261"/>
    <row r="481262"/>
    <row r="481263"/>
    <row r="481264"/>
    <row r="481265"/>
    <row r="481266"/>
    <row r="481267"/>
    <row r="481268"/>
    <row r="481269"/>
    <row r="481270"/>
    <row r="481271"/>
    <row r="481272"/>
    <row r="481273"/>
    <row r="481274"/>
    <row r="481275"/>
    <row r="481276"/>
    <row r="481277"/>
    <row r="481278"/>
    <row r="481279"/>
    <row r="481280"/>
    <row r="481281"/>
    <row r="481282"/>
    <row r="481283"/>
    <row r="481284"/>
    <row r="481285"/>
    <row r="481286"/>
    <row r="481287"/>
    <row r="481288"/>
    <row r="481289"/>
    <row r="481290"/>
    <row r="481291"/>
    <row r="481292"/>
    <row r="481293"/>
    <row r="481294"/>
    <row r="481295"/>
    <row r="481296"/>
    <row r="481297"/>
    <row r="481298"/>
    <row r="481299"/>
    <row r="481300"/>
    <row r="481301"/>
    <row r="481302"/>
    <row r="481303"/>
    <row r="481304"/>
    <row r="481305"/>
    <row r="481306"/>
    <row r="481307"/>
    <row r="481308"/>
    <row r="481309"/>
    <row r="481310"/>
    <row r="481311"/>
    <row r="481312"/>
    <row r="481313"/>
    <row r="481314"/>
    <row r="481315"/>
    <row r="481316"/>
    <row r="481317"/>
    <row r="481318"/>
    <row r="481319"/>
    <row r="481320"/>
    <row r="481321"/>
    <row r="481322"/>
    <row r="481323"/>
    <row r="481324"/>
    <row r="481325"/>
    <row r="481326"/>
    <row r="481327"/>
    <row r="481328"/>
    <row r="481329"/>
    <row r="481330"/>
    <row r="481331"/>
    <row r="481332"/>
    <row r="481333"/>
    <row r="481334"/>
    <row r="481335"/>
    <row r="481336"/>
    <row r="481337"/>
    <row r="481338"/>
    <row r="481339"/>
    <row r="481340"/>
    <row r="481341"/>
    <row r="481342"/>
    <row r="481343"/>
    <row r="481344"/>
    <row r="481345"/>
    <row r="481346"/>
    <row r="481347"/>
    <row r="481348"/>
    <row r="481349"/>
    <row r="481350"/>
    <row r="481351"/>
    <row r="481352"/>
    <row r="481353"/>
    <row r="481354"/>
    <row r="481355"/>
    <row r="481356"/>
    <row r="481357"/>
    <row r="481358"/>
    <row r="481359"/>
    <row r="481360"/>
    <row r="481361"/>
    <row r="481362"/>
    <row r="481363"/>
    <row r="481364"/>
    <row r="481365"/>
    <row r="481366"/>
    <row r="481367"/>
    <row r="481368"/>
    <row r="481369"/>
    <row r="481370"/>
    <row r="481371"/>
    <row r="481372"/>
    <row r="481373"/>
    <row r="481374"/>
    <row r="481375"/>
    <row r="481376"/>
    <row r="481377"/>
    <row r="481378"/>
    <row r="481379"/>
    <row r="481380"/>
    <row r="481381"/>
    <row r="481382"/>
    <row r="481383"/>
    <row r="481384"/>
    <row r="481385"/>
    <row r="481386"/>
    <row r="481387"/>
    <row r="481388"/>
    <row r="481389"/>
    <row r="481390"/>
    <row r="481391"/>
    <row r="481392"/>
    <row r="481393"/>
    <row r="481394"/>
    <row r="481395"/>
    <row r="481396"/>
    <row r="481397"/>
    <row r="481398"/>
    <row r="481399"/>
    <row r="481400"/>
    <row r="481401"/>
    <row r="481402"/>
    <row r="481403"/>
    <row r="481404"/>
    <row r="481405"/>
    <row r="481406"/>
    <row r="481407"/>
    <row r="481408"/>
    <row r="481409"/>
    <row r="481410"/>
    <row r="481411"/>
    <row r="481412"/>
    <row r="481413"/>
    <row r="481414"/>
    <row r="481415"/>
    <row r="481416"/>
    <row r="481417"/>
    <row r="481418"/>
    <row r="481419"/>
    <row r="481420"/>
    <row r="481421"/>
    <row r="481422"/>
    <row r="481423"/>
    <row r="481424"/>
    <row r="481425"/>
    <row r="481426"/>
    <row r="481427"/>
    <row r="481428"/>
    <row r="481429"/>
    <row r="481430"/>
    <row r="481431"/>
    <row r="481432"/>
    <row r="481433"/>
    <row r="481434"/>
    <row r="481435"/>
    <row r="481436"/>
    <row r="481437"/>
    <row r="481438"/>
    <row r="481439"/>
    <row r="481440"/>
    <row r="481441"/>
    <row r="481442"/>
    <row r="481443"/>
    <row r="481444"/>
    <row r="481445"/>
    <row r="481446"/>
    <row r="481447"/>
    <row r="481448"/>
    <row r="481449"/>
    <row r="481450"/>
    <row r="481451"/>
    <row r="481452"/>
    <row r="481453"/>
    <row r="481454"/>
    <row r="481455"/>
    <row r="481456"/>
    <row r="481457"/>
    <row r="481458"/>
    <row r="481459"/>
    <row r="481460"/>
    <row r="481461"/>
    <row r="481462"/>
    <row r="481463"/>
    <row r="481464"/>
    <row r="481465"/>
    <row r="481466"/>
    <row r="481467"/>
    <row r="481468"/>
    <row r="481469"/>
    <row r="481470"/>
    <row r="481471"/>
    <row r="481472"/>
    <row r="481473"/>
    <row r="481474"/>
    <row r="481475"/>
    <row r="481476"/>
    <row r="481477"/>
    <row r="481478"/>
    <row r="481479"/>
    <row r="481480"/>
    <row r="481481"/>
    <row r="481482"/>
    <row r="481483"/>
    <row r="481484"/>
    <row r="481485"/>
    <row r="481486"/>
    <row r="481487"/>
    <row r="481488"/>
    <row r="481489"/>
    <row r="481490"/>
    <row r="481491"/>
    <row r="481492"/>
    <row r="481493"/>
    <row r="481494"/>
    <row r="481495"/>
    <row r="481496"/>
    <row r="481497"/>
    <row r="481498"/>
    <row r="481499"/>
    <row r="481500"/>
    <row r="481501"/>
    <row r="481502"/>
    <row r="481503"/>
    <row r="481504"/>
    <row r="481505"/>
    <row r="481506"/>
    <row r="481507"/>
    <row r="481508"/>
    <row r="481509"/>
    <row r="481510"/>
    <row r="481511"/>
    <row r="481512"/>
    <row r="481513"/>
    <row r="481514"/>
    <row r="481515"/>
    <row r="481516"/>
    <row r="481517"/>
    <row r="481518"/>
    <row r="481519"/>
    <row r="481520"/>
    <row r="481521"/>
    <row r="481522"/>
    <row r="481523"/>
    <row r="481524"/>
    <row r="481525"/>
    <row r="481526"/>
    <row r="481527"/>
    <row r="481528"/>
    <row r="481529"/>
    <row r="481530"/>
    <row r="481531"/>
    <row r="481532"/>
    <row r="481533"/>
    <row r="481534"/>
    <row r="481535"/>
    <row r="481536"/>
    <row r="481537"/>
    <row r="481538"/>
    <row r="481539"/>
    <row r="481540"/>
    <row r="481541"/>
    <row r="481542"/>
    <row r="481543"/>
    <row r="481544"/>
    <row r="481545"/>
    <row r="481546"/>
    <row r="481547"/>
    <row r="481548"/>
    <row r="481549"/>
    <row r="481550"/>
    <row r="481551"/>
    <row r="481552"/>
    <row r="481553"/>
    <row r="481554"/>
    <row r="481555"/>
    <row r="481556"/>
    <row r="481557"/>
    <row r="481558"/>
    <row r="481559"/>
    <row r="481560"/>
    <row r="481561"/>
    <row r="481562"/>
    <row r="481563"/>
    <row r="481564"/>
    <row r="481565"/>
    <row r="481566"/>
    <row r="481567"/>
    <row r="481568"/>
    <row r="481569"/>
    <row r="481570"/>
    <row r="481571"/>
    <row r="481572"/>
    <row r="481573"/>
    <row r="481574"/>
    <row r="481575"/>
    <row r="481576"/>
    <row r="481577"/>
    <row r="481578"/>
    <row r="481579"/>
    <row r="481580"/>
    <row r="481581"/>
    <row r="481582"/>
    <row r="481583"/>
    <row r="481584"/>
    <row r="481585"/>
    <row r="481586"/>
    <row r="481587"/>
    <row r="481588"/>
    <row r="481589"/>
    <row r="481590"/>
    <row r="481591"/>
    <row r="481592"/>
    <row r="481593"/>
    <row r="481594"/>
    <row r="481595"/>
    <row r="481596"/>
    <row r="481597"/>
    <row r="481598"/>
    <row r="481599"/>
    <row r="481600"/>
    <row r="481601"/>
    <row r="481602"/>
    <row r="481603"/>
    <row r="481604"/>
    <row r="481605"/>
    <row r="481606"/>
    <row r="481607"/>
    <row r="481608"/>
    <row r="481609"/>
    <row r="481610"/>
    <row r="481611"/>
    <row r="481612"/>
    <row r="481613"/>
    <row r="481614"/>
    <row r="481615"/>
    <row r="481616"/>
    <row r="481617"/>
    <row r="481618"/>
    <row r="481619"/>
    <row r="481620"/>
    <row r="481621"/>
    <row r="481622"/>
    <row r="481623"/>
    <row r="481624"/>
    <row r="481625"/>
    <row r="481626"/>
    <row r="481627"/>
    <row r="481628"/>
    <row r="481629"/>
    <row r="481630"/>
    <row r="481631"/>
    <row r="481632"/>
    <row r="481633"/>
    <row r="481634"/>
    <row r="481635"/>
    <row r="481636"/>
    <row r="481637"/>
    <row r="481638"/>
    <row r="481639"/>
    <row r="481640"/>
    <row r="481641"/>
    <row r="481642"/>
    <row r="481643"/>
    <row r="481644"/>
    <row r="481645"/>
    <row r="481646"/>
    <row r="481647"/>
    <row r="481648"/>
    <row r="481649"/>
    <row r="481650"/>
    <row r="481651"/>
    <row r="481652"/>
    <row r="481653"/>
    <row r="481654"/>
    <row r="481655"/>
    <row r="481656"/>
    <row r="481657"/>
    <row r="481658"/>
    <row r="481659"/>
    <row r="481660"/>
    <row r="481661"/>
    <row r="481662"/>
    <row r="481663"/>
    <row r="481664"/>
    <row r="481665"/>
    <row r="481666"/>
    <row r="481667"/>
    <row r="481668"/>
    <row r="481669"/>
    <row r="481670"/>
    <row r="481671"/>
    <row r="481672"/>
    <row r="481673"/>
    <row r="481674"/>
    <row r="481675"/>
    <row r="481676"/>
    <row r="481677"/>
    <row r="481678"/>
    <row r="481679"/>
    <row r="481680"/>
    <row r="481681"/>
    <row r="481682"/>
    <row r="481683"/>
    <row r="481684"/>
    <row r="481685"/>
    <row r="481686"/>
    <row r="481687"/>
    <row r="481688"/>
    <row r="481689"/>
    <row r="481690"/>
    <row r="481691"/>
    <row r="481692"/>
    <row r="481693"/>
    <row r="481694"/>
    <row r="481695"/>
    <row r="481696"/>
    <row r="481697"/>
    <row r="481698"/>
    <row r="481699"/>
    <row r="481700"/>
    <row r="481701"/>
    <row r="481702"/>
    <row r="481703"/>
    <row r="481704"/>
    <row r="481705"/>
    <row r="481706"/>
    <row r="481707"/>
    <row r="481708"/>
    <row r="481709"/>
    <row r="481710"/>
    <row r="481711"/>
    <row r="481712"/>
    <row r="481713"/>
    <row r="481714"/>
    <row r="481715"/>
    <row r="481716"/>
    <row r="481717"/>
    <row r="481718"/>
    <row r="481719"/>
    <row r="481720"/>
    <row r="481721"/>
    <row r="481722"/>
    <row r="481723"/>
    <row r="481724"/>
    <row r="481725"/>
    <row r="481726"/>
    <row r="481727"/>
    <row r="481728"/>
    <row r="481729"/>
    <row r="481730"/>
    <row r="481731"/>
    <row r="481732"/>
    <row r="481733"/>
    <row r="481734"/>
    <row r="481735"/>
    <row r="481736"/>
    <row r="481737"/>
    <row r="481738"/>
    <row r="481739"/>
    <row r="481740"/>
    <row r="481741"/>
    <row r="481742"/>
    <row r="481743"/>
    <row r="481744"/>
    <row r="481745"/>
    <row r="481746"/>
    <row r="481747"/>
    <row r="481748"/>
    <row r="481749"/>
    <row r="481750"/>
    <row r="481751"/>
    <row r="481752"/>
    <row r="481753"/>
    <row r="481754"/>
    <row r="481755"/>
    <row r="481756"/>
    <row r="481757"/>
    <row r="481758"/>
    <row r="481759"/>
    <row r="481760"/>
    <row r="481761"/>
    <row r="481762"/>
    <row r="481763"/>
    <row r="481764"/>
    <row r="481765"/>
    <row r="481766"/>
    <row r="481767"/>
    <row r="481768"/>
    <row r="481769"/>
    <row r="481770"/>
    <row r="481771"/>
    <row r="481772"/>
    <row r="481773"/>
    <row r="481774"/>
    <row r="481775"/>
    <row r="481776"/>
    <row r="481777"/>
    <row r="481778"/>
    <row r="481779"/>
    <row r="481780"/>
    <row r="481781"/>
    <row r="481782"/>
    <row r="481783"/>
    <row r="481784"/>
    <row r="481785"/>
    <row r="481786"/>
    <row r="481787"/>
    <row r="481788"/>
    <row r="481789"/>
    <row r="481790"/>
    <row r="481791"/>
    <row r="481792"/>
    <row r="481793"/>
    <row r="481794"/>
    <row r="481795"/>
    <row r="481796"/>
    <row r="481797"/>
    <row r="481798"/>
    <row r="481799"/>
    <row r="481800"/>
    <row r="481801"/>
    <row r="481802"/>
    <row r="481803"/>
    <row r="481804"/>
    <row r="481805"/>
    <row r="481806"/>
    <row r="481807"/>
    <row r="481808"/>
    <row r="481809"/>
    <row r="481810"/>
    <row r="481811"/>
    <row r="481812"/>
    <row r="481813"/>
    <row r="481814"/>
    <row r="481815"/>
    <row r="481816"/>
    <row r="481817"/>
    <row r="481818"/>
    <row r="481819"/>
    <row r="481820"/>
    <row r="481821"/>
    <row r="481822"/>
    <row r="481823"/>
    <row r="481824"/>
    <row r="481825"/>
    <row r="481826"/>
    <row r="481827"/>
    <row r="481828"/>
    <row r="481829"/>
    <row r="481830"/>
    <row r="481831"/>
    <row r="481832"/>
    <row r="481833"/>
    <row r="481834"/>
    <row r="481835"/>
    <row r="481836"/>
    <row r="481837"/>
    <row r="481838"/>
    <row r="481839"/>
    <row r="481840"/>
    <row r="481841"/>
    <row r="481842"/>
    <row r="481843"/>
    <row r="481844"/>
    <row r="481845"/>
    <row r="481846"/>
    <row r="481847"/>
    <row r="481848"/>
    <row r="481849"/>
    <row r="481850"/>
    <row r="481851"/>
    <row r="481852"/>
    <row r="481853"/>
    <row r="481854"/>
    <row r="481855"/>
    <row r="481856"/>
    <row r="481857"/>
    <row r="481858"/>
    <row r="481859"/>
    <row r="481860"/>
    <row r="481861"/>
    <row r="481862"/>
    <row r="481863"/>
    <row r="481864"/>
    <row r="481865"/>
    <row r="481866"/>
    <row r="481867"/>
    <row r="481868"/>
    <row r="481869"/>
    <row r="481870"/>
    <row r="481871"/>
    <row r="481872"/>
    <row r="481873"/>
    <row r="481874"/>
    <row r="481875"/>
    <row r="481876"/>
    <row r="481877"/>
    <row r="481878"/>
    <row r="481879"/>
    <row r="481880"/>
    <row r="481881"/>
    <row r="481882"/>
    <row r="481883"/>
    <row r="481884"/>
    <row r="481885"/>
    <row r="481886"/>
    <row r="481887"/>
    <row r="481888"/>
    <row r="481889"/>
    <row r="481890"/>
    <row r="481891"/>
    <row r="481892"/>
    <row r="481893"/>
    <row r="481894"/>
    <row r="481895"/>
    <row r="481896"/>
    <row r="481897"/>
    <row r="481898"/>
    <row r="481899"/>
    <row r="481900"/>
    <row r="481901"/>
    <row r="481902"/>
    <row r="481903"/>
    <row r="481904"/>
    <row r="481905"/>
    <row r="481906"/>
    <row r="481907"/>
    <row r="481908"/>
    <row r="481909"/>
    <row r="481910"/>
    <row r="481911"/>
    <row r="481912"/>
    <row r="481913"/>
    <row r="481914"/>
    <row r="481915"/>
    <row r="481916"/>
    <row r="481917"/>
    <row r="481918"/>
    <row r="481919"/>
    <row r="481920"/>
    <row r="481921"/>
    <row r="481922"/>
    <row r="481923"/>
    <row r="481924"/>
    <row r="481925"/>
    <row r="481926"/>
    <row r="481927"/>
    <row r="481928"/>
    <row r="481929"/>
    <row r="481930"/>
    <row r="481931"/>
    <row r="481932"/>
    <row r="481933"/>
    <row r="481934"/>
    <row r="481935"/>
    <row r="481936"/>
    <row r="481937"/>
    <row r="481938"/>
    <row r="481939"/>
    <row r="481940"/>
    <row r="481941"/>
    <row r="481942"/>
    <row r="481943"/>
    <row r="481944"/>
    <row r="481945"/>
    <row r="481946"/>
    <row r="481947"/>
    <row r="481948"/>
    <row r="481949"/>
    <row r="481950"/>
    <row r="481951"/>
    <row r="481952"/>
    <row r="481953"/>
    <row r="481954"/>
    <row r="481955"/>
    <row r="481956"/>
    <row r="481957"/>
    <row r="481958"/>
    <row r="481959"/>
    <row r="481960"/>
    <row r="481961"/>
    <row r="481962"/>
    <row r="481963"/>
    <row r="481964"/>
    <row r="481965"/>
    <row r="481966"/>
    <row r="481967"/>
    <row r="481968"/>
    <row r="481969"/>
    <row r="481970"/>
    <row r="481971"/>
    <row r="481972"/>
    <row r="481973"/>
    <row r="481974"/>
    <row r="481975"/>
    <row r="481976"/>
    <row r="481977"/>
    <row r="481978"/>
    <row r="481979"/>
    <row r="481980"/>
    <row r="481981"/>
    <row r="481982"/>
    <row r="481983"/>
    <row r="481984"/>
    <row r="481985"/>
    <row r="481986"/>
    <row r="481987"/>
    <row r="481988"/>
    <row r="481989"/>
    <row r="481990"/>
    <row r="481991"/>
    <row r="481992"/>
    <row r="481993"/>
    <row r="481994"/>
    <row r="481995"/>
    <row r="481996"/>
    <row r="481997"/>
    <row r="481998"/>
    <row r="481999"/>
    <row r="482000"/>
    <row r="482001"/>
    <row r="482002"/>
    <row r="482003"/>
    <row r="482004"/>
    <row r="482005"/>
    <row r="482006"/>
    <row r="482007"/>
    <row r="482008"/>
    <row r="482009"/>
    <row r="482010"/>
    <row r="482011"/>
    <row r="482012"/>
    <row r="482013"/>
    <row r="482014"/>
    <row r="482015"/>
    <row r="482016"/>
    <row r="482017"/>
    <row r="482018"/>
    <row r="482019"/>
    <row r="482020"/>
    <row r="482021"/>
    <row r="482022"/>
    <row r="482023"/>
    <row r="482024"/>
    <row r="482025"/>
    <row r="482026"/>
    <row r="482027"/>
    <row r="482028"/>
    <row r="482029"/>
    <row r="482030"/>
    <row r="482031"/>
    <row r="482032"/>
    <row r="482033"/>
    <row r="482034"/>
    <row r="482035"/>
    <row r="482036"/>
    <row r="482037"/>
    <row r="482038"/>
    <row r="482039"/>
    <row r="482040"/>
    <row r="482041"/>
    <row r="482042"/>
    <row r="482043"/>
    <row r="482044"/>
    <row r="482045"/>
    <row r="482046"/>
    <row r="482047"/>
    <row r="482048"/>
    <row r="482049"/>
    <row r="482050"/>
    <row r="482051"/>
    <row r="482052"/>
    <row r="482053"/>
    <row r="482054"/>
    <row r="482055"/>
    <row r="482056"/>
    <row r="482057"/>
    <row r="482058"/>
    <row r="482059"/>
    <row r="482060"/>
    <row r="482061"/>
    <row r="482062"/>
    <row r="482063"/>
    <row r="482064"/>
    <row r="482065"/>
    <row r="482066"/>
    <row r="482067"/>
    <row r="482068"/>
    <row r="482069"/>
    <row r="482070"/>
    <row r="482071"/>
    <row r="482072"/>
    <row r="482073"/>
    <row r="482074"/>
    <row r="482075"/>
    <row r="482076"/>
    <row r="482077"/>
    <row r="482078"/>
    <row r="482079"/>
    <row r="482080"/>
    <row r="482081"/>
    <row r="482082"/>
    <row r="482083"/>
    <row r="482084"/>
    <row r="482085"/>
    <row r="482086"/>
    <row r="482087"/>
    <row r="482088"/>
    <row r="482089"/>
    <row r="482090"/>
    <row r="482091"/>
    <row r="482092"/>
    <row r="482093"/>
    <row r="482094"/>
    <row r="482095"/>
    <row r="482096"/>
    <row r="482097"/>
    <row r="482098"/>
    <row r="482099"/>
    <row r="482100"/>
    <row r="482101"/>
    <row r="482102"/>
    <row r="482103"/>
    <row r="482104"/>
    <row r="482105"/>
    <row r="482106"/>
    <row r="482107"/>
    <row r="482108"/>
    <row r="482109"/>
    <row r="482110"/>
    <row r="482111"/>
    <row r="482112"/>
    <row r="482113"/>
    <row r="482114"/>
    <row r="482115"/>
    <row r="482116"/>
    <row r="482117"/>
    <row r="482118"/>
    <row r="482119"/>
    <row r="482120"/>
    <row r="482121"/>
    <row r="482122"/>
    <row r="482123"/>
    <row r="482124"/>
    <row r="482125"/>
    <row r="482126"/>
    <row r="482127"/>
    <row r="482128"/>
    <row r="482129"/>
    <row r="482130"/>
    <row r="482131"/>
    <row r="482132"/>
    <row r="482133"/>
    <row r="482134"/>
    <row r="482135"/>
    <row r="482136"/>
    <row r="482137"/>
    <row r="482138"/>
    <row r="482139"/>
    <row r="482140"/>
    <row r="482141"/>
    <row r="482142"/>
    <row r="482143"/>
    <row r="482144"/>
    <row r="482145"/>
    <row r="482146"/>
    <row r="482147"/>
    <row r="482148"/>
    <row r="482149"/>
    <row r="482150"/>
    <row r="482151"/>
    <row r="482152"/>
    <row r="482153"/>
    <row r="482154"/>
    <row r="482155"/>
    <row r="482156"/>
    <row r="482157"/>
    <row r="482158"/>
    <row r="482159"/>
    <row r="482160"/>
    <row r="482161"/>
    <row r="482162"/>
    <row r="482163"/>
    <row r="482164"/>
    <row r="482165"/>
    <row r="482166"/>
    <row r="482167"/>
    <row r="482168"/>
    <row r="482169"/>
    <row r="482170"/>
    <row r="482171"/>
    <row r="482172"/>
    <row r="482173"/>
    <row r="482174"/>
    <row r="482175"/>
    <row r="482176"/>
    <row r="482177"/>
    <row r="482178"/>
    <row r="482179"/>
    <row r="482180"/>
    <row r="482181"/>
    <row r="482182"/>
    <row r="482183"/>
    <row r="482184"/>
    <row r="482185"/>
    <row r="482186"/>
    <row r="482187"/>
    <row r="482188"/>
    <row r="482189"/>
    <row r="482190"/>
    <row r="482191"/>
    <row r="482192"/>
    <row r="482193"/>
    <row r="482194"/>
    <row r="482195"/>
    <row r="482196"/>
    <row r="482197"/>
    <row r="482198"/>
    <row r="482199"/>
    <row r="482200"/>
    <row r="482201"/>
    <row r="482202"/>
    <row r="482203"/>
    <row r="482204"/>
    <row r="482205"/>
    <row r="482206"/>
    <row r="482207"/>
    <row r="482208"/>
    <row r="482209"/>
    <row r="482210"/>
    <row r="482211"/>
    <row r="482212"/>
    <row r="482213"/>
    <row r="482214"/>
    <row r="482215"/>
    <row r="482216"/>
    <row r="482217"/>
    <row r="482218"/>
    <row r="482219"/>
    <row r="482220"/>
    <row r="482221"/>
    <row r="482222"/>
    <row r="482223"/>
    <row r="482224"/>
    <row r="482225"/>
    <row r="482226"/>
    <row r="482227"/>
    <row r="482228"/>
    <row r="482229"/>
    <row r="482230"/>
    <row r="482231"/>
    <row r="482232"/>
    <row r="482233"/>
    <row r="482234"/>
    <row r="482235"/>
    <row r="482236"/>
    <row r="482237"/>
    <row r="482238"/>
    <row r="482239"/>
    <row r="482240"/>
    <row r="482241"/>
    <row r="482242"/>
    <row r="482243"/>
    <row r="482244"/>
    <row r="482245"/>
    <row r="482246"/>
    <row r="482247"/>
    <row r="482248"/>
    <row r="482249"/>
    <row r="482250"/>
    <row r="482251"/>
    <row r="482252"/>
    <row r="482253"/>
    <row r="482254"/>
    <row r="482255"/>
    <row r="482256"/>
    <row r="482257"/>
    <row r="482258"/>
    <row r="482259"/>
    <row r="482260"/>
    <row r="482261"/>
    <row r="482262"/>
    <row r="482263"/>
    <row r="482264"/>
    <row r="482265"/>
    <row r="482266"/>
    <row r="482267"/>
    <row r="482268"/>
    <row r="482269"/>
    <row r="482270"/>
    <row r="482271"/>
    <row r="482272"/>
    <row r="482273"/>
    <row r="482274"/>
    <row r="482275"/>
    <row r="482276"/>
    <row r="482277"/>
    <row r="482278"/>
    <row r="482279"/>
    <row r="482280"/>
    <row r="482281"/>
    <row r="482282"/>
    <row r="482283"/>
    <row r="482284"/>
    <row r="482285"/>
    <row r="482286"/>
    <row r="482287"/>
    <row r="482288"/>
    <row r="482289"/>
    <row r="482290"/>
    <row r="482291"/>
    <row r="482292"/>
    <row r="482293"/>
    <row r="482294"/>
    <row r="482295"/>
    <row r="482296"/>
    <row r="482297"/>
    <row r="482298"/>
    <row r="482299"/>
    <row r="482300"/>
    <row r="482301"/>
    <row r="482302"/>
    <row r="482303"/>
    <row r="482304"/>
    <row r="482305"/>
    <row r="482306"/>
    <row r="482307"/>
    <row r="482308"/>
    <row r="482309"/>
    <row r="482310"/>
    <row r="482311"/>
    <row r="482312"/>
    <row r="482313"/>
    <row r="482314"/>
    <row r="482315"/>
    <row r="482316"/>
    <row r="482317"/>
    <row r="482318"/>
    <row r="482319"/>
    <row r="482320"/>
    <row r="482321"/>
    <row r="482322"/>
    <row r="482323"/>
    <row r="482324"/>
    <row r="482325"/>
    <row r="482326"/>
    <row r="482327"/>
    <row r="482328"/>
    <row r="482329"/>
    <row r="482330"/>
    <row r="482331"/>
    <row r="482332"/>
    <row r="482333"/>
    <row r="482334"/>
    <row r="482335"/>
    <row r="482336"/>
    <row r="482337"/>
    <row r="482338"/>
    <row r="482339"/>
    <row r="482340"/>
    <row r="482341"/>
    <row r="482342"/>
    <row r="482343"/>
    <row r="482344"/>
    <row r="482345"/>
    <row r="482346"/>
    <row r="482347"/>
    <row r="482348"/>
    <row r="482349"/>
    <row r="482350"/>
    <row r="482351"/>
    <row r="482352"/>
    <row r="482353"/>
    <row r="482354"/>
    <row r="482355"/>
    <row r="482356"/>
    <row r="482357"/>
    <row r="482358"/>
    <row r="482359"/>
    <row r="482360"/>
    <row r="482361"/>
    <row r="482362"/>
    <row r="482363"/>
    <row r="482364"/>
    <row r="482365"/>
    <row r="482366"/>
    <row r="482367"/>
    <row r="482368"/>
    <row r="482369"/>
    <row r="482370"/>
    <row r="482371"/>
    <row r="482372"/>
    <row r="482373"/>
    <row r="482374"/>
    <row r="482375"/>
    <row r="482376"/>
    <row r="482377"/>
    <row r="482378"/>
    <row r="482379"/>
    <row r="482380"/>
    <row r="482381"/>
    <row r="482382"/>
    <row r="482383"/>
    <row r="482384"/>
    <row r="482385"/>
    <row r="482386"/>
    <row r="482387"/>
    <row r="482388"/>
    <row r="482389"/>
    <row r="482390"/>
    <row r="482391"/>
    <row r="482392"/>
    <row r="482393"/>
    <row r="482394"/>
    <row r="482395"/>
    <row r="482396"/>
    <row r="482397"/>
    <row r="482398"/>
    <row r="482399"/>
    <row r="482400"/>
    <row r="482401"/>
    <row r="482402"/>
    <row r="482403"/>
    <row r="482404"/>
    <row r="482405"/>
    <row r="482406"/>
    <row r="482407"/>
    <row r="482408"/>
    <row r="482409"/>
    <row r="482410"/>
    <row r="482411"/>
    <row r="482412"/>
    <row r="482413"/>
    <row r="482414"/>
    <row r="482415"/>
    <row r="482416"/>
    <row r="482417"/>
    <row r="482418"/>
    <row r="482419"/>
    <row r="482420"/>
    <row r="482421"/>
    <row r="482422"/>
    <row r="482423"/>
    <row r="482424"/>
    <row r="482425"/>
    <row r="482426"/>
    <row r="482427"/>
    <row r="482428"/>
    <row r="482429"/>
    <row r="482430"/>
    <row r="482431"/>
    <row r="482432"/>
    <row r="482433"/>
    <row r="482434"/>
    <row r="482435"/>
    <row r="482436"/>
    <row r="482437"/>
    <row r="482438"/>
    <row r="482439"/>
    <row r="482440"/>
    <row r="482441"/>
    <row r="482442"/>
    <row r="482443"/>
    <row r="482444"/>
    <row r="482445"/>
    <row r="482446"/>
    <row r="482447"/>
    <row r="482448"/>
    <row r="482449"/>
    <row r="482450"/>
    <row r="482451"/>
    <row r="482452"/>
    <row r="482453"/>
    <row r="482454"/>
    <row r="482455"/>
    <row r="482456"/>
    <row r="482457"/>
    <row r="482458"/>
    <row r="482459"/>
    <row r="482460"/>
    <row r="482461"/>
    <row r="482462"/>
    <row r="482463"/>
    <row r="482464"/>
    <row r="482465"/>
    <row r="482466"/>
    <row r="482467"/>
    <row r="482468"/>
    <row r="482469"/>
    <row r="482470"/>
    <row r="482471"/>
    <row r="482472"/>
    <row r="482473"/>
    <row r="482474"/>
    <row r="482475"/>
    <row r="482476"/>
    <row r="482477"/>
    <row r="482478"/>
    <row r="482479"/>
    <row r="482480"/>
    <row r="482481"/>
    <row r="482482"/>
    <row r="482483"/>
    <row r="482484"/>
    <row r="482485"/>
    <row r="482486"/>
    <row r="482487"/>
    <row r="482488"/>
    <row r="482489"/>
    <row r="482490"/>
    <row r="482491"/>
    <row r="482492"/>
    <row r="482493"/>
    <row r="482494"/>
    <row r="482495"/>
    <row r="482496"/>
    <row r="482497"/>
    <row r="482498"/>
    <row r="482499"/>
    <row r="482500"/>
    <row r="482501"/>
    <row r="482502"/>
    <row r="482503"/>
    <row r="482504"/>
    <row r="482505"/>
    <row r="482506"/>
    <row r="482507"/>
    <row r="482508"/>
    <row r="482509"/>
    <row r="482510"/>
    <row r="482511"/>
    <row r="482512"/>
    <row r="482513"/>
    <row r="482514"/>
    <row r="482515"/>
    <row r="482516"/>
    <row r="482517"/>
    <row r="482518"/>
    <row r="482519"/>
    <row r="482520"/>
    <row r="482521"/>
    <row r="482522"/>
    <row r="482523"/>
    <row r="482524"/>
    <row r="482525"/>
    <row r="482526"/>
    <row r="482527"/>
    <row r="482528"/>
    <row r="482529"/>
    <row r="482530"/>
    <row r="482531"/>
    <row r="482532"/>
    <row r="482533"/>
    <row r="482534"/>
    <row r="482535"/>
    <row r="482536"/>
    <row r="482537"/>
    <row r="482538"/>
    <row r="482539"/>
    <row r="482540"/>
    <row r="482541"/>
    <row r="482542"/>
    <row r="482543"/>
    <row r="482544"/>
    <row r="482545"/>
    <row r="482546"/>
    <row r="482547"/>
    <row r="482548"/>
    <row r="482549"/>
    <row r="482550"/>
    <row r="482551"/>
    <row r="482552"/>
    <row r="482553"/>
    <row r="482554"/>
    <row r="482555"/>
    <row r="482556"/>
    <row r="482557"/>
    <row r="482558"/>
    <row r="482559"/>
    <row r="482560"/>
    <row r="482561"/>
    <row r="482562"/>
    <row r="482563"/>
    <row r="482564"/>
    <row r="482565"/>
    <row r="482566"/>
    <row r="482567"/>
    <row r="482568"/>
    <row r="482569"/>
    <row r="482570"/>
    <row r="482571"/>
    <row r="482572"/>
    <row r="482573"/>
    <row r="482574"/>
    <row r="482575"/>
    <row r="482576"/>
    <row r="482577"/>
    <row r="482578"/>
    <row r="482579"/>
    <row r="482580"/>
    <row r="482581"/>
    <row r="482582"/>
    <row r="482583"/>
    <row r="482584"/>
    <row r="482585"/>
    <row r="482586"/>
    <row r="482587"/>
    <row r="482588"/>
    <row r="482589"/>
    <row r="482590"/>
    <row r="482591"/>
    <row r="482592"/>
    <row r="482593"/>
    <row r="482594"/>
    <row r="482595"/>
    <row r="482596"/>
    <row r="482597"/>
    <row r="482598"/>
    <row r="482599"/>
    <row r="482600"/>
    <row r="482601"/>
    <row r="482602"/>
    <row r="482603"/>
    <row r="482604"/>
    <row r="482605"/>
    <row r="482606"/>
    <row r="482607"/>
    <row r="482608"/>
    <row r="482609"/>
    <row r="482610"/>
    <row r="482611"/>
    <row r="482612"/>
    <row r="482613"/>
    <row r="482614"/>
    <row r="482615"/>
    <row r="482616"/>
    <row r="482617"/>
    <row r="482618"/>
    <row r="482619"/>
    <row r="482620"/>
    <row r="482621"/>
    <row r="482622"/>
    <row r="482623"/>
    <row r="482624"/>
    <row r="482625"/>
    <row r="482626"/>
    <row r="482627"/>
    <row r="482628"/>
    <row r="482629"/>
    <row r="482630"/>
    <row r="482631"/>
    <row r="482632"/>
    <row r="482633"/>
    <row r="482634"/>
    <row r="482635"/>
    <row r="482636"/>
    <row r="482637"/>
    <row r="482638"/>
    <row r="482639"/>
    <row r="482640"/>
    <row r="482641"/>
    <row r="482642"/>
    <row r="482643"/>
    <row r="482644"/>
    <row r="482645"/>
    <row r="482646"/>
    <row r="482647"/>
    <row r="482648"/>
    <row r="482649"/>
    <row r="482650"/>
    <row r="482651"/>
    <row r="482652"/>
    <row r="482653"/>
    <row r="482654"/>
    <row r="482655"/>
    <row r="482656"/>
    <row r="482657"/>
    <row r="482658"/>
    <row r="482659"/>
    <row r="482660"/>
    <row r="482661"/>
    <row r="482662"/>
    <row r="482663"/>
    <row r="482664"/>
    <row r="482665"/>
    <row r="482666"/>
    <row r="482667"/>
    <row r="482668"/>
    <row r="482669"/>
    <row r="482670"/>
    <row r="482671"/>
    <row r="482672"/>
    <row r="482673"/>
    <row r="482674"/>
    <row r="482675"/>
    <row r="482676"/>
    <row r="482677"/>
    <row r="482678"/>
    <row r="482679"/>
    <row r="482680"/>
    <row r="482681"/>
    <row r="482682"/>
    <row r="482683"/>
    <row r="482684"/>
    <row r="482685"/>
    <row r="482686"/>
    <row r="482687"/>
    <row r="482688"/>
    <row r="482689"/>
    <row r="482690"/>
    <row r="482691"/>
    <row r="482692"/>
    <row r="482693"/>
    <row r="482694"/>
    <row r="482695"/>
    <row r="482696"/>
    <row r="482697"/>
    <row r="482698"/>
    <row r="482699"/>
    <row r="482700"/>
    <row r="482701"/>
    <row r="482702"/>
    <row r="482703"/>
    <row r="482704"/>
    <row r="482705"/>
    <row r="482706"/>
    <row r="482707"/>
    <row r="482708"/>
    <row r="482709"/>
    <row r="482710"/>
    <row r="482711"/>
    <row r="482712"/>
    <row r="482713"/>
    <row r="482714"/>
    <row r="482715"/>
    <row r="482716"/>
    <row r="482717"/>
    <row r="482718"/>
    <row r="482719"/>
    <row r="482720"/>
    <row r="482721"/>
    <row r="482722"/>
    <row r="482723"/>
    <row r="482724"/>
    <row r="482725"/>
    <row r="482726"/>
    <row r="482727"/>
    <row r="482728"/>
    <row r="482729"/>
    <row r="482730"/>
    <row r="482731"/>
    <row r="482732"/>
    <row r="482733"/>
    <row r="482734"/>
    <row r="482735"/>
    <row r="482736"/>
    <row r="482737"/>
    <row r="482738"/>
    <row r="482739"/>
    <row r="482740"/>
    <row r="482741"/>
    <row r="482742"/>
    <row r="482743"/>
    <row r="482744"/>
    <row r="482745"/>
    <row r="482746"/>
    <row r="482747"/>
    <row r="482748"/>
    <row r="482749"/>
    <row r="482750"/>
    <row r="482751"/>
    <row r="482752"/>
    <row r="482753"/>
    <row r="482754"/>
    <row r="482755"/>
    <row r="482756"/>
    <row r="482757"/>
    <row r="482758"/>
    <row r="482759"/>
    <row r="482760"/>
    <row r="482761"/>
    <row r="482762"/>
    <row r="482763"/>
    <row r="482764"/>
    <row r="482765"/>
    <row r="482766"/>
    <row r="482767"/>
    <row r="482768"/>
    <row r="482769"/>
    <row r="482770"/>
    <row r="482771"/>
    <row r="482772"/>
    <row r="482773"/>
    <row r="482774"/>
    <row r="482775"/>
    <row r="482776"/>
    <row r="482777"/>
    <row r="482778"/>
    <row r="482779"/>
    <row r="482780"/>
    <row r="482781"/>
    <row r="482782"/>
    <row r="482783"/>
    <row r="482784"/>
    <row r="482785"/>
    <row r="482786"/>
    <row r="482787"/>
    <row r="482788"/>
    <row r="482789"/>
    <row r="482790"/>
    <row r="482791"/>
    <row r="482792"/>
    <row r="482793"/>
    <row r="482794"/>
    <row r="482795"/>
    <row r="482796"/>
    <row r="482797"/>
    <row r="482798"/>
    <row r="482799"/>
    <row r="482800"/>
    <row r="482801"/>
    <row r="482802"/>
    <row r="482803"/>
    <row r="482804"/>
    <row r="482805"/>
    <row r="482806"/>
    <row r="482807"/>
    <row r="482808"/>
    <row r="482809"/>
    <row r="482810"/>
    <row r="482811"/>
    <row r="482812"/>
    <row r="482813"/>
    <row r="482814"/>
    <row r="482815"/>
    <row r="482816"/>
    <row r="482817"/>
    <row r="482818"/>
    <row r="482819"/>
    <row r="482820"/>
    <row r="482821"/>
    <row r="482822"/>
    <row r="482823"/>
    <row r="482824"/>
    <row r="482825"/>
    <row r="482826"/>
    <row r="482827"/>
    <row r="482828"/>
    <row r="482829"/>
    <row r="482830"/>
    <row r="482831"/>
    <row r="482832"/>
    <row r="482833"/>
    <row r="482834"/>
    <row r="482835"/>
    <row r="482836"/>
    <row r="482837"/>
    <row r="482838"/>
    <row r="482839"/>
    <row r="482840"/>
    <row r="482841"/>
    <row r="482842"/>
    <row r="482843"/>
    <row r="482844"/>
    <row r="482845"/>
    <row r="482846"/>
    <row r="482847"/>
    <row r="482848"/>
    <row r="482849"/>
    <row r="482850"/>
    <row r="482851"/>
    <row r="482852"/>
    <row r="482853"/>
    <row r="482854"/>
    <row r="482855"/>
    <row r="482856"/>
    <row r="482857"/>
    <row r="482858"/>
    <row r="482859"/>
    <row r="482860"/>
    <row r="482861"/>
    <row r="482862"/>
    <row r="482863"/>
    <row r="482864"/>
    <row r="482865"/>
    <row r="482866"/>
    <row r="482867"/>
    <row r="482868"/>
    <row r="482869"/>
    <row r="482870"/>
    <row r="482871"/>
    <row r="482872"/>
    <row r="482873"/>
    <row r="482874"/>
    <row r="482875"/>
    <row r="482876"/>
    <row r="482877"/>
    <row r="482878"/>
    <row r="482879"/>
    <row r="482880"/>
    <row r="482881"/>
    <row r="482882"/>
    <row r="482883"/>
    <row r="482884"/>
    <row r="482885"/>
    <row r="482886"/>
    <row r="482887"/>
    <row r="482888"/>
    <row r="482889"/>
    <row r="482890"/>
    <row r="482891"/>
    <row r="482892"/>
    <row r="482893"/>
    <row r="482894"/>
    <row r="482895"/>
    <row r="482896"/>
    <row r="482897"/>
    <row r="482898"/>
    <row r="482899"/>
    <row r="482900"/>
    <row r="482901"/>
    <row r="482902"/>
    <row r="482903"/>
    <row r="482904"/>
    <row r="482905"/>
    <row r="482906"/>
    <row r="482907"/>
    <row r="482908"/>
    <row r="482909"/>
    <row r="482910"/>
    <row r="482911"/>
    <row r="482912"/>
    <row r="482913"/>
    <row r="482914"/>
    <row r="482915"/>
    <row r="482916"/>
    <row r="482917"/>
    <row r="482918"/>
    <row r="482919"/>
    <row r="482920"/>
    <row r="482921"/>
    <row r="482922"/>
    <row r="482923"/>
    <row r="482924"/>
    <row r="482925"/>
    <row r="482926"/>
    <row r="482927"/>
    <row r="482928"/>
    <row r="482929"/>
    <row r="482930"/>
    <row r="482931"/>
    <row r="482932"/>
    <row r="482933"/>
    <row r="482934"/>
    <row r="482935"/>
    <row r="482936"/>
    <row r="482937"/>
    <row r="482938"/>
    <row r="482939"/>
    <row r="482940"/>
    <row r="482941"/>
    <row r="482942"/>
    <row r="482943"/>
    <row r="482944"/>
    <row r="482945"/>
    <row r="482946"/>
    <row r="482947"/>
    <row r="482948"/>
    <row r="482949"/>
    <row r="482950"/>
    <row r="482951"/>
    <row r="482952"/>
    <row r="482953"/>
    <row r="482954"/>
    <row r="482955"/>
    <row r="482956"/>
    <row r="482957"/>
    <row r="482958"/>
    <row r="482959"/>
    <row r="482960"/>
    <row r="482961"/>
    <row r="482962"/>
    <row r="482963"/>
    <row r="482964"/>
    <row r="482965"/>
    <row r="482966"/>
    <row r="482967"/>
    <row r="482968"/>
    <row r="482969"/>
    <row r="482970"/>
    <row r="482971"/>
    <row r="482972"/>
    <row r="482973"/>
    <row r="482974"/>
    <row r="482975"/>
    <row r="482976"/>
    <row r="482977"/>
    <row r="482978"/>
    <row r="482979"/>
    <row r="482980"/>
    <row r="482981"/>
    <row r="482982"/>
    <row r="482983"/>
    <row r="482984"/>
    <row r="482985"/>
    <row r="482986"/>
    <row r="482987"/>
    <row r="482988"/>
    <row r="482989"/>
    <row r="482990"/>
    <row r="482991"/>
    <row r="482992"/>
    <row r="482993"/>
    <row r="482994"/>
    <row r="482995"/>
    <row r="482996"/>
    <row r="482997"/>
    <row r="482998"/>
    <row r="482999"/>
    <row r="483000"/>
    <row r="483001"/>
    <row r="483002"/>
    <row r="483003"/>
    <row r="483004"/>
    <row r="483005"/>
    <row r="483006"/>
    <row r="483007"/>
    <row r="483008"/>
    <row r="483009"/>
    <row r="483010"/>
    <row r="483011"/>
    <row r="483012"/>
    <row r="483013"/>
    <row r="483014"/>
    <row r="483015"/>
    <row r="483016"/>
    <row r="483017"/>
    <row r="483018"/>
    <row r="483019"/>
    <row r="483020"/>
    <row r="483021"/>
    <row r="483022"/>
    <row r="483023"/>
    <row r="483024"/>
    <row r="483025"/>
    <row r="483026"/>
    <row r="483027"/>
    <row r="483028"/>
    <row r="483029"/>
    <row r="483030"/>
    <row r="483031"/>
    <row r="483032"/>
    <row r="483033"/>
    <row r="483034"/>
    <row r="483035"/>
    <row r="483036"/>
    <row r="483037"/>
    <row r="483038"/>
    <row r="483039"/>
    <row r="483040"/>
    <row r="483041"/>
    <row r="483042"/>
    <row r="483043"/>
    <row r="483044"/>
    <row r="483045"/>
    <row r="483046"/>
    <row r="483047"/>
    <row r="483048"/>
    <row r="483049"/>
    <row r="483050"/>
    <row r="483051"/>
    <row r="483052"/>
    <row r="483053"/>
    <row r="483054"/>
    <row r="483055"/>
    <row r="483056"/>
    <row r="483057"/>
    <row r="483058"/>
    <row r="483059"/>
    <row r="483060"/>
    <row r="483061"/>
    <row r="483062"/>
    <row r="483063"/>
    <row r="483064"/>
    <row r="483065"/>
    <row r="483066"/>
    <row r="483067"/>
    <row r="483068"/>
    <row r="483069"/>
    <row r="483070"/>
    <row r="483071"/>
    <row r="483072"/>
    <row r="483073"/>
    <row r="483074"/>
    <row r="483075"/>
    <row r="483076"/>
    <row r="483077"/>
    <row r="483078"/>
    <row r="483079"/>
    <row r="483080"/>
    <row r="483081"/>
    <row r="483082"/>
    <row r="483083"/>
    <row r="483084"/>
    <row r="483085"/>
    <row r="483086"/>
    <row r="483087"/>
    <row r="483088"/>
    <row r="483089"/>
    <row r="483090"/>
    <row r="483091"/>
    <row r="483092"/>
    <row r="483093"/>
    <row r="483094"/>
    <row r="483095"/>
    <row r="483096"/>
    <row r="483097"/>
    <row r="483098"/>
    <row r="483099"/>
    <row r="483100"/>
    <row r="483101"/>
    <row r="483102"/>
    <row r="483103"/>
    <row r="483104"/>
    <row r="483105"/>
    <row r="483106"/>
    <row r="483107"/>
    <row r="483108"/>
    <row r="483109"/>
    <row r="483110"/>
    <row r="483111"/>
    <row r="483112"/>
    <row r="483113"/>
    <row r="483114"/>
    <row r="483115"/>
    <row r="483116"/>
    <row r="483117"/>
    <row r="483118"/>
    <row r="483119"/>
    <row r="483120"/>
    <row r="483121"/>
    <row r="483122"/>
    <row r="483123"/>
    <row r="483124"/>
    <row r="483125"/>
    <row r="483126"/>
    <row r="483127"/>
    <row r="483128"/>
    <row r="483129"/>
    <row r="483130"/>
    <row r="483131"/>
    <row r="483132"/>
    <row r="483133"/>
    <row r="483134"/>
    <row r="483135"/>
    <row r="483136"/>
    <row r="483137"/>
    <row r="483138"/>
    <row r="483139"/>
    <row r="483140"/>
    <row r="483141"/>
    <row r="483142"/>
    <row r="483143"/>
    <row r="483144"/>
    <row r="483145"/>
    <row r="483146"/>
    <row r="483147"/>
    <row r="483148"/>
    <row r="483149"/>
    <row r="483150"/>
    <row r="483151"/>
    <row r="483152"/>
    <row r="483153"/>
    <row r="483154"/>
    <row r="483155"/>
    <row r="483156"/>
    <row r="483157"/>
    <row r="483158"/>
    <row r="483159"/>
    <row r="483160"/>
    <row r="483161"/>
    <row r="483162"/>
    <row r="483163"/>
    <row r="483164"/>
    <row r="483165"/>
    <row r="483166"/>
    <row r="483167"/>
    <row r="483168"/>
    <row r="483169"/>
    <row r="483170"/>
    <row r="483171"/>
    <row r="483172"/>
    <row r="483173"/>
    <row r="483174"/>
    <row r="483175"/>
    <row r="483176"/>
    <row r="483177"/>
    <row r="483178"/>
    <row r="483179"/>
    <row r="483180"/>
    <row r="483181"/>
    <row r="483182"/>
    <row r="483183"/>
    <row r="483184"/>
    <row r="483185"/>
    <row r="483186"/>
    <row r="483187"/>
    <row r="483188"/>
    <row r="483189"/>
    <row r="483190"/>
    <row r="483191"/>
    <row r="483192"/>
    <row r="483193"/>
    <row r="483194"/>
    <row r="483195"/>
    <row r="483196"/>
    <row r="483197"/>
    <row r="483198"/>
    <row r="483199"/>
    <row r="483200"/>
    <row r="483201"/>
    <row r="483202"/>
    <row r="483203"/>
    <row r="483204"/>
    <row r="483205"/>
    <row r="483206"/>
    <row r="483207"/>
    <row r="483208"/>
    <row r="483209"/>
    <row r="483210"/>
    <row r="483211"/>
    <row r="483212"/>
    <row r="483213"/>
    <row r="483214"/>
    <row r="483215"/>
    <row r="483216"/>
    <row r="483217"/>
    <row r="483218"/>
    <row r="483219"/>
    <row r="483220"/>
    <row r="483221"/>
    <row r="483222"/>
    <row r="483223"/>
    <row r="483224"/>
    <row r="483225"/>
    <row r="483226"/>
    <row r="483227"/>
    <row r="483228"/>
    <row r="483229"/>
    <row r="483230"/>
    <row r="483231"/>
    <row r="483232"/>
    <row r="483233"/>
    <row r="483234"/>
    <row r="483235"/>
    <row r="483236"/>
    <row r="483237"/>
    <row r="483238"/>
    <row r="483239"/>
    <row r="483240"/>
    <row r="483241"/>
    <row r="483242"/>
    <row r="483243"/>
    <row r="483244"/>
    <row r="483245"/>
    <row r="483246"/>
    <row r="483247"/>
    <row r="483248"/>
    <row r="483249"/>
    <row r="483250"/>
    <row r="483251"/>
    <row r="483252"/>
    <row r="483253"/>
    <row r="483254"/>
    <row r="483255"/>
    <row r="483256"/>
    <row r="483257"/>
    <row r="483258"/>
    <row r="483259"/>
    <row r="483260"/>
    <row r="483261"/>
    <row r="483262"/>
    <row r="483263"/>
    <row r="483264"/>
    <row r="483265"/>
    <row r="483266"/>
    <row r="483267"/>
    <row r="483268"/>
    <row r="483269"/>
    <row r="483270"/>
    <row r="483271"/>
    <row r="483272"/>
    <row r="483273"/>
    <row r="483274"/>
    <row r="483275"/>
    <row r="483276"/>
    <row r="483277"/>
    <row r="483278"/>
    <row r="483279"/>
    <row r="483280"/>
    <row r="483281"/>
    <row r="483282"/>
    <row r="483283"/>
    <row r="483284"/>
    <row r="483285"/>
    <row r="483286"/>
    <row r="483287"/>
    <row r="483288"/>
    <row r="483289"/>
    <row r="483290"/>
    <row r="483291"/>
    <row r="483292"/>
    <row r="483293"/>
    <row r="483294"/>
    <row r="483295"/>
    <row r="483296"/>
    <row r="483297"/>
    <row r="483298"/>
    <row r="483299"/>
    <row r="483300"/>
    <row r="483301"/>
    <row r="483302"/>
    <row r="483303"/>
    <row r="483304"/>
    <row r="483305"/>
    <row r="483306"/>
    <row r="483307"/>
    <row r="483308"/>
    <row r="483309"/>
    <row r="483310"/>
    <row r="483311"/>
    <row r="483312"/>
    <row r="483313"/>
    <row r="483314"/>
    <row r="483315"/>
    <row r="483316"/>
    <row r="483317"/>
    <row r="483318"/>
    <row r="483319"/>
    <row r="483320"/>
    <row r="483321"/>
    <row r="483322"/>
    <row r="483323"/>
    <row r="483324"/>
    <row r="483325"/>
    <row r="483326"/>
    <row r="483327"/>
    <row r="483328"/>
    <row r="483329"/>
    <row r="483330"/>
    <row r="483331"/>
    <row r="483332"/>
    <row r="483333"/>
    <row r="483334"/>
    <row r="483335"/>
    <row r="483336"/>
    <row r="483337"/>
    <row r="483338"/>
    <row r="483339"/>
    <row r="483340"/>
    <row r="483341"/>
    <row r="483342"/>
    <row r="483343"/>
    <row r="483344"/>
    <row r="483345"/>
    <row r="483346"/>
    <row r="483347"/>
    <row r="483348"/>
    <row r="483349"/>
    <row r="483350"/>
    <row r="483351"/>
    <row r="483352"/>
    <row r="483353"/>
    <row r="483354"/>
    <row r="483355"/>
    <row r="483356"/>
    <row r="483357"/>
    <row r="483358"/>
    <row r="483359"/>
    <row r="483360"/>
    <row r="483361"/>
    <row r="483362"/>
    <row r="483363"/>
    <row r="483364"/>
    <row r="483365"/>
    <row r="483366"/>
    <row r="483367"/>
    <row r="483368"/>
    <row r="483369"/>
    <row r="483370"/>
    <row r="483371"/>
    <row r="483372"/>
    <row r="483373"/>
    <row r="483374"/>
    <row r="483375"/>
    <row r="483376"/>
    <row r="483377"/>
    <row r="483378"/>
    <row r="483379"/>
    <row r="483380"/>
    <row r="483381"/>
    <row r="483382"/>
    <row r="483383"/>
    <row r="483384"/>
    <row r="483385"/>
    <row r="483386"/>
    <row r="483387"/>
    <row r="483388"/>
    <row r="483389"/>
    <row r="483390"/>
    <row r="483391"/>
    <row r="483392"/>
    <row r="483393"/>
    <row r="483394"/>
    <row r="483395"/>
    <row r="483396"/>
    <row r="483397"/>
    <row r="483398"/>
    <row r="483399"/>
    <row r="483400"/>
    <row r="483401"/>
    <row r="483402"/>
    <row r="483403"/>
    <row r="483404"/>
    <row r="483405"/>
    <row r="483406"/>
    <row r="483407"/>
    <row r="483408"/>
    <row r="483409"/>
    <row r="483410"/>
    <row r="483411"/>
    <row r="483412"/>
    <row r="483413"/>
    <row r="483414"/>
    <row r="483415"/>
    <row r="483416"/>
    <row r="483417"/>
    <row r="483418"/>
    <row r="483419"/>
    <row r="483420"/>
    <row r="483421"/>
    <row r="483422"/>
    <row r="483423"/>
    <row r="483424"/>
    <row r="483425"/>
    <row r="483426"/>
    <row r="483427"/>
    <row r="483428"/>
    <row r="483429"/>
    <row r="483430"/>
    <row r="483431"/>
    <row r="483432"/>
    <row r="483433"/>
    <row r="483434"/>
    <row r="483435"/>
    <row r="483436"/>
    <row r="483437"/>
    <row r="483438"/>
    <row r="483439"/>
    <row r="483440"/>
    <row r="483441"/>
    <row r="483442"/>
    <row r="483443"/>
    <row r="483444"/>
    <row r="483445"/>
    <row r="483446"/>
    <row r="483447"/>
    <row r="483448"/>
    <row r="483449"/>
    <row r="483450"/>
    <row r="483451"/>
    <row r="483452"/>
    <row r="483453"/>
    <row r="483454"/>
    <row r="483455"/>
    <row r="483456"/>
    <row r="483457"/>
    <row r="483458"/>
    <row r="483459"/>
    <row r="483460"/>
    <row r="483461"/>
    <row r="483462"/>
    <row r="483463"/>
    <row r="483464"/>
    <row r="483465"/>
    <row r="483466"/>
    <row r="483467"/>
    <row r="483468"/>
    <row r="483469"/>
    <row r="483470"/>
    <row r="483471"/>
    <row r="483472"/>
    <row r="483473"/>
    <row r="483474"/>
    <row r="483475"/>
    <row r="483476"/>
    <row r="483477"/>
    <row r="483478"/>
    <row r="483479"/>
    <row r="483480"/>
    <row r="483481"/>
    <row r="483482"/>
    <row r="483483"/>
    <row r="483484"/>
    <row r="483485"/>
    <row r="483486"/>
    <row r="483487"/>
    <row r="483488"/>
    <row r="483489"/>
    <row r="483490"/>
    <row r="483491"/>
    <row r="483492"/>
    <row r="483493"/>
    <row r="483494"/>
    <row r="483495"/>
    <row r="483496"/>
    <row r="483497"/>
    <row r="483498"/>
    <row r="483499"/>
    <row r="483500"/>
    <row r="483501"/>
    <row r="483502"/>
    <row r="483503"/>
    <row r="483504"/>
    <row r="483505"/>
    <row r="483506"/>
    <row r="483507"/>
    <row r="483508"/>
    <row r="483509"/>
    <row r="483510"/>
    <row r="483511"/>
    <row r="483512"/>
    <row r="483513"/>
    <row r="483514"/>
    <row r="483515"/>
    <row r="483516"/>
    <row r="483517"/>
    <row r="483518"/>
    <row r="483519"/>
    <row r="483520"/>
    <row r="483521"/>
    <row r="483522"/>
    <row r="483523"/>
    <row r="483524"/>
    <row r="483525"/>
    <row r="483526"/>
    <row r="483527"/>
    <row r="483528"/>
    <row r="483529"/>
    <row r="483530"/>
    <row r="483531"/>
    <row r="483532"/>
    <row r="483533"/>
    <row r="483534"/>
    <row r="483535"/>
    <row r="483536"/>
    <row r="483537"/>
    <row r="483538"/>
    <row r="483539"/>
    <row r="483540"/>
    <row r="483541"/>
    <row r="483542"/>
    <row r="483543"/>
    <row r="483544"/>
    <row r="483545"/>
    <row r="483546"/>
    <row r="483547"/>
    <row r="483548"/>
    <row r="483549"/>
    <row r="483550"/>
    <row r="483551"/>
    <row r="483552"/>
    <row r="483553"/>
    <row r="483554"/>
    <row r="483555"/>
    <row r="483556"/>
    <row r="483557"/>
    <row r="483558"/>
    <row r="483559"/>
    <row r="483560"/>
    <row r="483561"/>
    <row r="483562"/>
    <row r="483563"/>
    <row r="483564"/>
    <row r="483565"/>
    <row r="483566"/>
    <row r="483567"/>
    <row r="483568"/>
    <row r="483569"/>
    <row r="483570"/>
    <row r="483571"/>
    <row r="483572"/>
    <row r="483573"/>
    <row r="483574"/>
    <row r="483575"/>
    <row r="483576"/>
    <row r="483577"/>
    <row r="483578"/>
    <row r="483579"/>
    <row r="483580"/>
    <row r="483581"/>
    <row r="483582"/>
    <row r="483583"/>
    <row r="483584"/>
    <row r="483585"/>
    <row r="483586"/>
    <row r="483587"/>
    <row r="483588"/>
    <row r="483589"/>
    <row r="483590"/>
    <row r="483591"/>
    <row r="483592"/>
    <row r="483593"/>
    <row r="483594"/>
    <row r="483595"/>
    <row r="483596"/>
    <row r="483597"/>
    <row r="483598"/>
    <row r="483599"/>
    <row r="483600"/>
    <row r="483601"/>
    <row r="483602"/>
    <row r="483603"/>
    <row r="483604"/>
    <row r="483605"/>
    <row r="483606"/>
    <row r="483607"/>
    <row r="483608"/>
    <row r="483609"/>
    <row r="483610"/>
    <row r="483611"/>
    <row r="483612"/>
    <row r="483613"/>
    <row r="483614"/>
    <row r="483615"/>
    <row r="483616"/>
    <row r="483617"/>
    <row r="483618"/>
    <row r="483619"/>
    <row r="483620"/>
    <row r="483621"/>
    <row r="483622"/>
    <row r="483623"/>
    <row r="483624"/>
    <row r="483625"/>
    <row r="483626"/>
    <row r="483627"/>
    <row r="483628"/>
    <row r="483629"/>
    <row r="483630"/>
    <row r="483631"/>
    <row r="483632"/>
    <row r="483633"/>
    <row r="483634"/>
    <row r="483635"/>
    <row r="483636"/>
    <row r="483637"/>
    <row r="483638"/>
    <row r="483639"/>
    <row r="483640"/>
    <row r="483641"/>
    <row r="483642"/>
    <row r="483643"/>
    <row r="483644"/>
    <row r="483645"/>
    <row r="483646"/>
    <row r="483647"/>
    <row r="483648"/>
    <row r="483649"/>
    <row r="483650"/>
    <row r="483651"/>
    <row r="483652"/>
    <row r="483653"/>
    <row r="483654"/>
    <row r="483655"/>
    <row r="483656"/>
    <row r="483657"/>
    <row r="483658"/>
    <row r="483659"/>
    <row r="483660"/>
    <row r="483661"/>
    <row r="483662"/>
    <row r="483663"/>
    <row r="483664"/>
    <row r="483665"/>
    <row r="483666"/>
    <row r="483667"/>
    <row r="483668"/>
    <row r="483669"/>
    <row r="483670"/>
    <row r="483671"/>
    <row r="483672"/>
    <row r="483673"/>
    <row r="483674"/>
    <row r="483675"/>
    <row r="483676"/>
    <row r="483677"/>
    <row r="483678"/>
    <row r="483679"/>
    <row r="483680"/>
    <row r="483681"/>
    <row r="483682"/>
    <row r="483683"/>
    <row r="483684"/>
    <row r="483685"/>
    <row r="483686"/>
    <row r="483687"/>
    <row r="483688"/>
    <row r="483689"/>
    <row r="483690"/>
    <row r="483691"/>
    <row r="483692"/>
    <row r="483693"/>
    <row r="483694"/>
    <row r="483695"/>
    <row r="483696"/>
    <row r="483697"/>
    <row r="483698"/>
    <row r="483699"/>
    <row r="483700"/>
    <row r="483701"/>
    <row r="483702"/>
    <row r="483703"/>
    <row r="483704"/>
    <row r="483705"/>
    <row r="483706"/>
    <row r="483707"/>
    <row r="483708"/>
    <row r="483709"/>
    <row r="483710"/>
    <row r="483711"/>
    <row r="483712"/>
    <row r="483713"/>
    <row r="483714"/>
    <row r="483715"/>
    <row r="483716"/>
    <row r="483717"/>
    <row r="483718"/>
    <row r="483719"/>
    <row r="483720"/>
    <row r="483721"/>
    <row r="483722"/>
    <row r="483723"/>
    <row r="483724"/>
    <row r="483725"/>
    <row r="483726"/>
    <row r="483727"/>
    <row r="483728"/>
    <row r="483729"/>
    <row r="483730"/>
    <row r="483731"/>
    <row r="483732"/>
    <row r="483733"/>
    <row r="483734"/>
    <row r="483735"/>
    <row r="483736"/>
    <row r="483737"/>
    <row r="483738"/>
    <row r="483739"/>
    <row r="483740"/>
    <row r="483741"/>
    <row r="483742"/>
    <row r="483743"/>
    <row r="483744"/>
    <row r="483745"/>
    <row r="483746"/>
    <row r="483747"/>
    <row r="483748"/>
    <row r="483749"/>
    <row r="483750"/>
    <row r="483751"/>
    <row r="483752"/>
    <row r="483753"/>
    <row r="483754"/>
    <row r="483755"/>
    <row r="483756"/>
    <row r="483757"/>
    <row r="483758"/>
    <row r="483759"/>
    <row r="483760"/>
    <row r="483761"/>
    <row r="483762"/>
    <row r="483763"/>
    <row r="483764"/>
    <row r="483765"/>
    <row r="483766"/>
    <row r="483767"/>
    <row r="483768"/>
    <row r="483769"/>
    <row r="483770"/>
    <row r="483771"/>
    <row r="483772"/>
    <row r="483773"/>
    <row r="483774"/>
    <row r="483775"/>
    <row r="483776"/>
    <row r="483777"/>
    <row r="483778"/>
    <row r="483779"/>
    <row r="483780"/>
    <row r="483781"/>
    <row r="483782"/>
    <row r="483783"/>
    <row r="483784"/>
    <row r="483785"/>
    <row r="483786"/>
    <row r="483787"/>
    <row r="483788"/>
    <row r="483789"/>
    <row r="483790"/>
    <row r="483791"/>
    <row r="483792"/>
    <row r="483793"/>
    <row r="483794"/>
    <row r="483795"/>
    <row r="483796"/>
    <row r="483797"/>
    <row r="483798"/>
    <row r="483799"/>
    <row r="483800"/>
    <row r="483801"/>
    <row r="483802"/>
    <row r="483803"/>
    <row r="483804"/>
    <row r="483805"/>
    <row r="483806"/>
    <row r="483807"/>
    <row r="483808"/>
    <row r="483809"/>
    <row r="483810"/>
    <row r="483811"/>
    <row r="483812"/>
    <row r="483813"/>
    <row r="483814"/>
    <row r="483815"/>
    <row r="483816"/>
    <row r="483817"/>
    <row r="483818"/>
    <row r="483819"/>
    <row r="483820"/>
    <row r="483821"/>
    <row r="483822"/>
    <row r="483823"/>
    <row r="483824"/>
    <row r="483825"/>
    <row r="483826"/>
    <row r="483827"/>
    <row r="483828"/>
    <row r="483829"/>
    <row r="483830"/>
    <row r="483831"/>
    <row r="483832"/>
    <row r="483833"/>
    <row r="483834"/>
    <row r="483835"/>
    <row r="483836"/>
    <row r="483837"/>
    <row r="483838"/>
    <row r="483839"/>
    <row r="483840"/>
    <row r="483841"/>
    <row r="483842"/>
    <row r="483843"/>
    <row r="483844"/>
    <row r="483845"/>
    <row r="483846"/>
    <row r="483847"/>
    <row r="483848"/>
    <row r="483849"/>
    <row r="483850"/>
    <row r="483851"/>
    <row r="483852"/>
    <row r="483853"/>
    <row r="483854"/>
    <row r="483855"/>
    <row r="483856"/>
    <row r="483857"/>
    <row r="483858"/>
    <row r="483859"/>
    <row r="483860"/>
    <row r="483861"/>
    <row r="483862"/>
    <row r="483863"/>
    <row r="483864"/>
    <row r="483865"/>
    <row r="483866"/>
    <row r="483867"/>
    <row r="483868"/>
    <row r="483869"/>
    <row r="483870"/>
    <row r="483871"/>
    <row r="483872"/>
    <row r="483873"/>
    <row r="483874"/>
    <row r="483875"/>
    <row r="483876"/>
    <row r="483877"/>
    <row r="483878"/>
    <row r="483879"/>
    <row r="483880"/>
    <row r="483881"/>
    <row r="483882"/>
    <row r="483883"/>
    <row r="483884"/>
    <row r="483885"/>
    <row r="483886"/>
    <row r="483887"/>
    <row r="483888"/>
    <row r="483889"/>
    <row r="483890"/>
    <row r="483891"/>
    <row r="483892"/>
    <row r="483893"/>
    <row r="483894"/>
    <row r="483895"/>
    <row r="483896"/>
    <row r="483897"/>
    <row r="483898"/>
    <row r="483899"/>
    <row r="483900"/>
    <row r="483901"/>
    <row r="483902"/>
    <row r="483903"/>
    <row r="483904"/>
    <row r="483905"/>
    <row r="483906"/>
    <row r="483907"/>
    <row r="483908"/>
    <row r="483909"/>
    <row r="483910"/>
    <row r="483911"/>
    <row r="483912"/>
    <row r="483913"/>
    <row r="483914"/>
    <row r="483915"/>
    <row r="483916"/>
    <row r="483917"/>
    <row r="483918"/>
    <row r="483919"/>
    <row r="483920"/>
    <row r="483921"/>
    <row r="483922"/>
    <row r="483923"/>
    <row r="483924"/>
    <row r="483925"/>
    <row r="483926"/>
    <row r="483927"/>
    <row r="483928"/>
    <row r="483929"/>
    <row r="483930"/>
    <row r="483931"/>
    <row r="483932"/>
    <row r="483933"/>
    <row r="483934"/>
    <row r="483935"/>
    <row r="483936"/>
    <row r="483937"/>
    <row r="483938"/>
    <row r="483939"/>
    <row r="483940"/>
    <row r="483941"/>
    <row r="483942"/>
    <row r="483943"/>
    <row r="483944"/>
    <row r="483945"/>
    <row r="483946"/>
    <row r="483947"/>
    <row r="483948"/>
    <row r="483949"/>
    <row r="483950"/>
    <row r="483951"/>
    <row r="483952"/>
    <row r="483953"/>
    <row r="483954"/>
    <row r="483955"/>
    <row r="483956"/>
    <row r="483957"/>
    <row r="483958"/>
    <row r="483959"/>
    <row r="483960"/>
    <row r="483961"/>
    <row r="483962"/>
    <row r="483963"/>
    <row r="483964"/>
    <row r="483965"/>
    <row r="483966"/>
    <row r="483967"/>
    <row r="483968"/>
    <row r="483969"/>
    <row r="483970"/>
    <row r="483971"/>
    <row r="483972"/>
    <row r="483973"/>
    <row r="483974"/>
    <row r="483975"/>
    <row r="483976"/>
    <row r="483977"/>
    <row r="483978"/>
    <row r="483979"/>
    <row r="483980"/>
    <row r="483981"/>
    <row r="483982"/>
    <row r="483983"/>
    <row r="483984"/>
    <row r="483985"/>
    <row r="483986"/>
    <row r="483987"/>
    <row r="483988"/>
    <row r="483989"/>
    <row r="483990"/>
    <row r="483991"/>
    <row r="483992"/>
    <row r="483993"/>
    <row r="483994"/>
    <row r="483995"/>
    <row r="483996"/>
    <row r="483997"/>
    <row r="483998"/>
    <row r="483999"/>
    <row r="484000"/>
    <row r="484001"/>
    <row r="484002"/>
    <row r="484003"/>
    <row r="484004"/>
    <row r="484005"/>
    <row r="484006"/>
    <row r="484007"/>
    <row r="484008"/>
    <row r="484009"/>
    <row r="484010"/>
    <row r="484011"/>
    <row r="484012"/>
    <row r="484013"/>
    <row r="484014"/>
    <row r="484015"/>
    <row r="484016"/>
    <row r="484017"/>
    <row r="484018"/>
    <row r="484019"/>
    <row r="484020"/>
    <row r="484021"/>
    <row r="484022"/>
    <row r="484023"/>
    <row r="484024"/>
    <row r="484025"/>
    <row r="484026"/>
    <row r="484027"/>
    <row r="484028"/>
    <row r="484029"/>
    <row r="484030"/>
    <row r="484031"/>
    <row r="484032"/>
    <row r="484033"/>
    <row r="484034"/>
    <row r="484035"/>
    <row r="484036"/>
    <row r="484037"/>
    <row r="484038"/>
    <row r="484039"/>
    <row r="484040"/>
    <row r="484041"/>
    <row r="484042"/>
    <row r="484043"/>
    <row r="484044"/>
    <row r="484045"/>
    <row r="484046"/>
    <row r="484047"/>
    <row r="484048"/>
    <row r="484049"/>
    <row r="484050"/>
    <row r="484051"/>
    <row r="484052"/>
    <row r="484053"/>
    <row r="484054"/>
    <row r="484055"/>
    <row r="484056"/>
    <row r="484057"/>
    <row r="484058"/>
    <row r="484059"/>
    <row r="484060"/>
    <row r="484061"/>
    <row r="484062"/>
    <row r="484063"/>
    <row r="484064"/>
    <row r="484065"/>
    <row r="484066"/>
    <row r="484067"/>
    <row r="484068"/>
    <row r="484069"/>
    <row r="484070"/>
    <row r="484071"/>
    <row r="484072"/>
    <row r="484073"/>
    <row r="484074"/>
    <row r="484075"/>
    <row r="484076"/>
    <row r="484077"/>
    <row r="484078"/>
    <row r="484079"/>
    <row r="484080"/>
    <row r="484081"/>
    <row r="484082"/>
    <row r="484083"/>
    <row r="484084"/>
    <row r="484085"/>
    <row r="484086"/>
    <row r="484087"/>
    <row r="484088"/>
    <row r="484089"/>
    <row r="484090"/>
    <row r="484091"/>
    <row r="484092"/>
    <row r="484093"/>
    <row r="484094"/>
    <row r="484095"/>
    <row r="484096"/>
    <row r="484097"/>
    <row r="484098"/>
    <row r="484099"/>
    <row r="484100"/>
    <row r="484101"/>
    <row r="484102"/>
    <row r="484103"/>
    <row r="484104"/>
    <row r="484105"/>
    <row r="484106"/>
    <row r="484107"/>
    <row r="484108"/>
    <row r="484109"/>
    <row r="484110"/>
    <row r="484111"/>
    <row r="484112"/>
    <row r="484113"/>
    <row r="484114"/>
    <row r="484115"/>
    <row r="484116"/>
    <row r="484117"/>
    <row r="484118"/>
    <row r="484119"/>
    <row r="484120"/>
    <row r="484121"/>
    <row r="484122"/>
    <row r="484123"/>
    <row r="484124"/>
    <row r="484125"/>
    <row r="484126"/>
    <row r="484127"/>
    <row r="484128"/>
    <row r="484129"/>
    <row r="484130"/>
    <row r="484131"/>
    <row r="484132"/>
    <row r="484133"/>
    <row r="484134"/>
    <row r="484135"/>
    <row r="484136"/>
    <row r="484137"/>
    <row r="484138"/>
    <row r="484139"/>
    <row r="484140"/>
    <row r="484141"/>
    <row r="484142"/>
    <row r="484143"/>
    <row r="484144"/>
    <row r="484145"/>
    <row r="484146"/>
    <row r="484147"/>
    <row r="484148"/>
    <row r="484149"/>
    <row r="484150"/>
    <row r="484151"/>
    <row r="484152"/>
    <row r="484153"/>
    <row r="484154"/>
    <row r="484155"/>
    <row r="484156"/>
    <row r="484157"/>
    <row r="484158"/>
    <row r="484159"/>
    <row r="484160"/>
    <row r="484161"/>
    <row r="484162"/>
    <row r="484163"/>
    <row r="484164"/>
    <row r="484165"/>
    <row r="484166"/>
    <row r="484167"/>
    <row r="484168"/>
    <row r="484169"/>
    <row r="484170"/>
    <row r="484171"/>
    <row r="484172"/>
    <row r="484173"/>
    <row r="484174"/>
    <row r="484175"/>
    <row r="484176"/>
    <row r="484177"/>
    <row r="484178"/>
    <row r="484179"/>
    <row r="484180"/>
    <row r="484181"/>
    <row r="484182"/>
    <row r="484183"/>
    <row r="484184"/>
    <row r="484185"/>
    <row r="484186"/>
    <row r="484187"/>
    <row r="484188"/>
    <row r="484189"/>
    <row r="484190"/>
    <row r="484191"/>
    <row r="484192"/>
    <row r="484193"/>
    <row r="484194"/>
    <row r="484195"/>
    <row r="484196"/>
    <row r="484197"/>
    <row r="484198"/>
    <row r="484199"/>
    <row r="484200"/>
    <row r="484201"/>
    <row r="484202"/>
    <row r="484203"/>
    <row r="484204"/>
    <row r="484205"/>
    <row r="484206"/>
    <row r="484207"/>
    <row r="484208"/>
    <row r="484209"/>
    <row r="484210"/>
    <row r="484211"/>
    <row r="484212"/>
    <row r="484213"/>
    <row r="484214"/>
    <row r="484215"/>
    <row r="484216"/>
    <row r="484217"/>
    <row r="484218"/>
    <row r="484219"/>
    <row r="484220"/>
    <row r="484221"/>
    <row r="484222"/>
    <row r="484223"/>
    <row r="484224"/>
    <row r="484225"/>
    <row r="484226"/>
    <row r="484227"/>
    <row r="484228"/>
    <row r="484229"/>
    <row r="484230"/>
    <row r="484231"/>
    <row r="484232"/>
    <row r="484233"/>
    <row r="484234"/>
    <row r="484235"/>
    <row r="484236"/>
    <row r="484237"/>
    <row r="484238"/>
    <row r="484239"/>
    <row r="484240"/>
    <row r="484241"/>
    <row r="484242"/>
    <row r="484243"/>
    <row r="484244"/>
    <row r="484245"/>
    <row r="484246"/>
    <row r="484247"/>
    <row r="484248"/>
    <row r="484249"/>
    <row r="484250"/>
    <row r="484251"/>
    <row r="484252"/>
    <row r="484253"/>
    <row r="484254"/>
    <row r="484255"/>
    <row r="484256"/>
    <row r="484257"/>
    <row r="484258"/>
    <row r="484259"/>
    <row r="484260"/>
    <row r="484261"/>
    <row r="484262"/>
    <row r="484263"/>
    <row r="484264"/>
    <row r="484265"/>
    <row r="484266"/>
    <row r="484267"/>
    <row r="484268"/>
    <row r="484269"/>
    <row r="484270"/>
    <row r="484271"/>
    <row r="484272"/>
    <row r="484273"/>
    <row r="484274"/>
    <row r="484275"/>
    <row r="484276"/>
    <row r="484277"/>
    <row r="484278"/>
    <row r="484279"/>
    <row r="484280"/>
    <row r="484281"/>
    <row r="484282"/>
    <row r="484283"/>
    <row r="484284"/>
    <row r="484285"/>
    <row r="484286"/>
    <row r="484287"/>
    <row r="484288"/>
    <row r="484289"/>
    <row r="484290"/>
    <row r="484291"/>
    <row r="484292"/>
    <row r="484293"/>
    <row r="484294"/>
    <row r="484295"/>
    <row r="484296"/>
    <row r="484297"/>
    <row r="484298"/>
    <row r="484299"/>
    <row r="484300"/>
    <row r="484301"/>
    <row r="484302"/>
    <row r="484303"/>
    <row r="484304"/>
    <row r="484305"/>
    <row r="484306"/>
    <row r="484307"/>
    <row r="484308"/>
    <row r="484309"/>
    <row r="484310"/>
    <row r="484311"/>
    <row r="484312"/>
    <row r="484313"/>
    <row r="484314"/>
    <row r="484315"/>
    <row r="484316"/>
    <row r="484317"/>
    <row r="484318"/>
    <row r="484319"/>
    <row r="484320"/>
    <row r="484321"/>
    <row r="484322"/>
    <row r="484323"/>
    <row r="484324"/>
    <row r="484325"/>
    <row r="484326"/>
    <row r="484327"/>
    <row r="484328"/>
    <row r="484329"/>
    <row r="484330"/>
    <row r="484331"/>
    <row r="484332"/>
    <row r="484333"/>
    <row r="484334"/>
    <row r="484335"/>
    <row r="484336"/>
    <row r="484337"/>
    <row r="484338"/>
    <row r="484339"/>
    <row r="484340"/>
    <row r="484341"/>
    <row r="484342"/>
    <row r="484343"/>
    <row r="484344"/>
    <row r="484345"/>
    <row r="484346"/>
    <row r="484347"/>
    <row r="484348"/>
    <row r="484349"/>
    <row r="484350"/>
    <row r="484351"/>
    <row r="484352"/>
    <row r="484353"/>
    <row r="484354"/>
    <row r="484355"/>
    <row r="484356"/>
    <row r="484357"/>
    <row r="484358"/>
    <row r="484359"/>
    <row r="484360"/>
    <row r="484361"/>
    <row r="484362"/>
    <row r="484363"/>
    <row r="484364"/>
    <row r="484365"/>
    <row r="484366"/>
    <row r="484367"/>
    <row r="484368"/>
    <row r="484369"/>
    <row r="484370"/>
    <row r="484371"/>
    <row r="484372"/>
    <row r="484373"/>
    <row r="484374"/>
    <row r="484375"/>
    <row r="484376"/>
    <row r="484377"/>
    <row r="484378"/>
    <row r="484379"/>
    <row r="484380"/>
    <row r="484381"/>
    <row r="484382"/>
    <row r="484383"/>
    <row r="484384"/>
    <row r="484385"/>
    <row r="484386"/>
    <row r="484387"/>
    <row r="484388"/>
    <row r="484389"/>
    <row r="484390"/>
    <row r="484391"/>
    <row r="484392"/>
    <row r="484393"/>
    <row r="484394"/>
    <row r="484395"/>
    <row r="484396"/>
    <row r="484397"/>
    <row r="484398"/>
    <row r="484399"/>
    <row r="484400"/>
    <row r="484401"/>
    <row r="484402"/>
    <row r="484403"/>
    <row r="484404"/>
    <row r="484405"/>
    <row r="484406"/>
    <row r="484407"/>
    <row r="484408"/>
    <row r="484409"/>
    <row r="484410"/>
    <row r="484411"/>
    <row r="484412"/>
    <row r="484413"/>
    <row r="484414"/>
    <row r="484415"/>
    <row r="484416"/>
    <row r="484417"/>
    <row r="484418"/>
    <row r="484419"/>
    <row r="484420"/>
    <row r="484421"/>
    <row r="484422"/>
    <row r="484423"/>
    <row r="484424"/>
    <row r="484425"/>
    <row r="484426"/>
    <row r="484427"/>
    <row r="484428"/>
    <row r="484429"/>
    <row r="484430"/>
    <row r="484431"/>
    <row r="484432"/>
    <row r="484433"/>
    <row r="484434"/>
    <row r="484435"/>
    <row r="484436"/>
    <row r="484437"/>
    <row r="484438"/>
    <row r="484439"/>
    <row r="484440"/>
    <row r="484441"/>
    <row r="484442"/>
    <row r="484443"/>
    <row r="484444"/>
    <row r="484445"/>
    <row r="484446"/>
    <row r="484447"/>
    <row r="484448"/>
    <row r="484449"/>
    <row r="484450"/>
    <row r="484451"/>
    <row r="484452"/>
    <row r="484453"/>
    <row r="484454"/>
    <row r="484455"/>
    <row r="484456"/>
    <row r="484457"/>
    <row r="484458"/>
    <row r="484459"/>
    <row r="484460"/>
    <row r="484461"/>
    <row r="484462"/>
    <row r="484463"/>
    <row r="484464"/>
    <row r="484465"/>
    <row r="484466"/>
    <row r="484467"/>
    <row r="484468"/>
    <row r="484469"/>
    <row r="484470"/>
    <row r="484471"/>
    <row r="484472"/>
    <row r="484473"/>
    <row r="484474"/>
    <row r="484475"/>
    <row r="484476"/>
    <row r="484477"/>
    <row r="484478"/>
    <row r="484479"/>
    <row r="484480"/>
    <row r="484481"/>
    <row r="484482"/>
    <row r="484483"/>
    <row r="484484"/>
    <row r="484485"/>
    <row r="484486"/>
    <row r="484487"/>
    <row r="484488"/>
    <row r="484489"/>
    <row r="484490"/>
    <row r="484491"/>
    <row r="484492"/>
    <row r="484493"/>
    <row r="484494"/>
    <row r="484495"/>
    <row r="484496"/>
    <row r="484497"/>
    <row r="484498"/>
    <row r="484499"/>
    <row r="484500"/>
    <row r="484501"/>
    <row r="484502"/>
    <row r="484503"/>
    <row r="484504"/>
    <row r="484505"/>
    <row r="484506"/>
    <row r="484507"/>
    <row r="484508"/>
    <row r="484509"/>
    <row r="484510"/>
    <row r="484511"/>
    <row r="484512"/>
    <row r="484513"/>
    <row r="484514"/>
    <row r="484515"/>
    <row r="484516"/>
    <row r="484517"/>
    <row r="484518"/>
    <row r="484519"/>
    <row r="484520"/>
    <row r="484521"/>
    <row r="484522"/>
    <row r="484523"/>
    <row r="484524"/>
    <row r="484525"/>
    <row r="484526"/>
    <row r="484527"/>
    <row r="484528"/>
    <row r="484529"/>
    <row r="484530"/>
    <row r="484531"/>
    <row r="484532"/>
    <row r="484533"/>
    <row r="484534"/>
    <row r="484535"/>
    <row r="484536"/>
    <row r="484537"/>
    <row r="484538"/>
    <row r="484539"/>
    <row r="484540"/>
    <row r="484541"/>
    <row r="484542"/>
    <row r="484543"/>
    <row r="484544"/>
    <row r="484545"/>
    <row r="484546"/>
    <row r="484547"/>
    <row r="484548"/>
    <row r="484549"/>
    <row r="484550"/>
    <row r="484551"/>
    <row r="484552"/>
    <row r="484553"/>
    <row r="484554"/>
    <row r="484555"/>
    <row r="484556"/>
    <row r="484557"/>
    <row r="484558"/>
    <row r="484559"/>
    <row r="484560"/>
    <row r="484561"/>
    <row r="484562"/>
    <row r="484563"/>
    <row r="484564"/>
    <row r="484565"/>
    <row r="484566"/>
    <row r="484567"/>
    <row r="484568"/>
    <row r="484569"/>
    <row r="484570"/>
    <row r="484571"/>
    <row r="484572"/>
    <row r="484573"/>
    <row r="484574"/>
    <row r="484575"/>
    <row r="484576"/>
    <row r="484577"/>
    <row r="484578"/>
    <row r="484579"/>
    <row r="484580"/>
    <row r="484581"/>
    <row r="484582"/>
    <row r="484583"/>
    <row r="484584"/>
    <row r="484585"/>
    <row r="484586"/>
    <row r="484587"/>
    <row r="484588"/>
    <row r="484589"/>
    <row r="484590"/>
    <row r="484591"/>
    <row r="484592"/>
    <row r="484593"/>
    <row r="484594"/>
    <row r="484595"/>
    <row r="484596"/>
    <row r="484597"/>
    <row r="484598"/>
    <row r="484599"/>
    <row r="484600"/>
    <row r="484601"/>
    <row r="484602"/>
    <row r="484603"/>
    <row r="484604"/>
    <row r="484605"/>
    <row r="484606"/>
    <row r="484607"/>
    <row r="484608"/>
    <row r="484609"/>
    <row r="484610"/>
    <row r="484611"/>
    <row r="484612"/>
    <row r="484613"/>
    <row r="484614"/>
    <row r="484615"/>
    <row r="484616"/>
    <row r="484617"/>
    <row r="484618"/>
    <row r="484619"/>
    <row r="484620"/>
    <row r="484621"/>
    <row r="484622"/>
    <row r="484623"/>
    <row r="484624"/>
    <row r="484625"/>
    <row r="484626"/>
    <row r="484627"/>
    <row r="484628"/>
    <row r="484629"/>
    <row r="484630"/>
    <row r="484631"/>
    <row r="484632"/>
    <row r="484633"/>
    <row r="484634"/>
    <row r="484635"/>
    <row r="484636"/>
    <row r="484637"/>
    <row r="484638"/>
    <row r="484639"/>
    <row r="484640"/>
    <row r="484641"/>
    <row r="484642"/>
    <row r="484643"/>
    <row r="484644"/>
    <row r="484645"/>
    <row r="484646"/>
    <row r="484647"/>
    <row r="484648"/>
    <row r="484649"/>
    <row r="484650"/>
    <row r="484651"/>
    <row r="484652"/>
    <row r="484653"/>
    <row r="484654"/>
    <row r="484655"/>
    <row r="484656"/>
    <row r="484657"/>
    <row r="484658"/>
    <row r="484659"/>
    <row r="484660"/>
    <row r="484661"/>
    <row r="484662"/>
    <row r="484663"/>
    <row r="484664"/>
    <row r="484665"/>
    <row r="484666"/>
    <row r="484667"/>
    <row r="484668"/>
    <row r="484669"/>
    <row r="484670"/>
    <row r="484671"/>
    <row r="484672"/>
    <row r="484673"/>
    <row r="484674"/>
    <row r="484675"/>
    <row r="484676"/>
    <row r="484677"/>
    <row r="484678"/>
    <row r="484679"/>
    <row r="484680"/>
    <row r="484681"/>
    <row r="484682"/>
    <row r="484683"/>
    <row r="484684"/>
    <row r="484685"/>
    <row r="484686"/>
    <row r="484687"/>
    <row r="484688"/>
    <row r="484689"/>
    <row r="484690"/>
    <row r="484691"/>
    <row r="484692"/>
    <row r="484693"/>
    <row r="484694"/>
    <row r="484695"/>
    <row r="484696"/>
    <row r="484697"/>
    <row r="484698"/>
    <row r="484699"/>
    <row r="484700"/>
    <row r="484701"/>
    <row r="484702"/>
    <row r="484703"/>
    <row r="484704"/>
    <row r="484705"/>
    <row r="484706"/>
    <row r="484707"/>
    <row r="484708"/>
    <row r="484709"/>
    <row r="484710"/>
    <row r="484711"/>
    <row r="484712"/>
    <row r="484713"/>
    <row r="484714"/>
    <row r="484715"/>
    <row r="484716"/>
    <row r="484717"/>
    <row r="484718"/>
    <row r="484719"/>
    <row r="484720"/>
    <row r="484721"/>
    <row r="484722"/>
    <row r="484723"/>
    <row r="484724"/>
    <row r="484725"/>
    <row r="484726"/>
    <row r="484727"/>
    <row r="484728"/>
    <row r="484729"/>
    <row r="484730"/>
    <row r="484731"/>
    <row r="484732"/>
    <row r="484733"/>
    <row r="484734"/>
    <row r="484735"/>
    <row r="484736"/>
    <row r="484737"/>
    <row r="484738"/>
    <row r="484739"/>
    <row r="484740"/>
    <row r="484741"/>
    <row r="484742"/>
    <row r="484743"/>
    <row r="484744"/>
    <row r="484745"/>
    <row r="484746"/>
    <row r="484747"/>
    <row r="484748"/>
    <row r="484749"/>
    <row r="484750"/>
    <row r="484751"/>
    <row r="484752"/>
    <row r="484753"/>
    <row r="484754"/>
    <row r="484755"/>
    <row r="484756"/>
    <row r="484757"/>
    <row r="484758"/>
    <row r="484759"/>
    <row r="484760"/>
    <row r="484761"/>
    <row r="484762"/>
    <row r="484763"/>
    <row r="484764"/>
    <row r="484765"/>
    <row r="484766"/>
    <row r="484767"/>
    <row r="484768"/>
    <row r="484769"/>
    <row r="484770"/>
    <row r="484771"/>
    <row r="484772"/>
    <row r="484773"/>
    <row r="484774"/>
    <row r="484775"/>
    <row r="484776"/>
    <row r="484777"/>
    <row r="484778"/>
    <row r="484779"/>
    <row r="484780"/>
    <row r="484781"/>
    <row r="484782"/>
    <row r="484783"/>
    <row r="484784"/>
    <row r="484785"/>
    <row r="484786"/>
    <row r="484787"/>
    <row r="484788"/>
    <row r="484789"/>
    <row r="484790"/>
    <row r="484791"/>
    <row r="484792"/>
    <row r="484793"/>
    <row r="484794"/>
    <row r="484795"/>
    <row r="484796"/>
    <row r="484797"/>
    <row r="484798"/>
    <row r="484799"/>
    <row r="484800"/>
    <row r="484801"/>
    <row r="484802"/>
    <row r="484803"/>
    <row r="484804"/>
    <row r="484805"/>
    <row r="484806"/>
    <row r="484807"/>
    <row r="484808"/>
    <row r="484809"/>
    <row r="484810"/>
    <row r="484811"/>
    <row r="484812"/>
    <row r="484813"/>
    <row r="484814"/>
    <row r="484815"/>
    <row r="484816"/>
    <row r="484817"/>
    <row r="484818"/>
    <row r="484819"/>
    <row r="484820"/>
    <row r="484821"/>
    <row r="484822"/>
    <row r="484823"/>
    <row r="484824"/>
    <row r="484825"/>
    <row r="484826"/>
    <row r="484827"/>
    <row r="484828"/>
    <row r="484829"/>
    <row r="484830"/>
    <row r="484831"/>
    <row r="484832"/>
    <row r="484833"/>
    <row r="484834"/>
    <row r="484835"/>
    <row r="484836"/>
    <row r="484837"/>
    <row r="484838"/>
    <row r="484839"/>
    <row r="484840"/>
    <row r="484841"/>
    <row r="484842"/>
    <row r="484843"/>
    <row r="484844"/>
    <row r="484845"/>
    <row r="484846"/>
    <row r="484847"/>
    <row r="484848"/>
    <row r="484849"/>
    <row r="484850"/>
    <row r="484851"/>
    <row r="484852"/>
    <row r="484853"/>
    <row r="484854"/>
    <row r="484855"/>
    <row r="484856"/>
    <row r="484857"/>
    <row r="484858"/>
    <row r="484859"/>
    <row r="484860"/>
    <row r="484861"/>
    <row r="484862"/>
    <row r="484863"/>
    <row r="484864"/>
    <row r="484865"/>
    <row r="484866"/>
    <row r="484867"/>
    <row r="484868"/>
    <row r="484869"/>
    <row r="484870"/>
    <row r="484871"/>
    <row r="484872"/>
    <row r="484873"/>
    <row r="484874"/>
    <row r="484875"/>
    <row r="484876"/>
    <row r="484877"/>
    <row r="484878"/>
    <row r="484879"/>
    <row r="484880"/>
    <row r="484881"/>
    <row r="484882"/>
    <row r="484883"/>
    <row r="484884"/>
    <row r="484885"/>
    <row r="484886"/>
    <row r="484887"/>
    <row r="484888"/>
    <row r="484889"/>
    <row r="484890"/>
    <row r="484891"/>
    <row r="484892"/>
    <row r="484893"/>
    <row r="484894"/>
    <row r="484895"/>
    <row r="484896"/>
    <row r="484897"/>
    <row r="484898"/>
    <row r="484899"/>
    <row r="484900"/>
    <row r="484901"/>
    <row r="484902"/>
    <row r="484903"/>
    <row r="484904"/>
    <row r="484905"/>
    <row r="484906"/>
    <row r="484907"/>
    <row r="484908"/>
    <row r="484909"/>
    <row r="484910"/>
    <row r="484911"/>
    <row r="484912"/>
    <row r="484913"/>
    <row r="484914"/>
    <row r="484915"/>
    <row r="484916"/>
    <row r="484917"/>
    <row r="484918"/>
    <row r="484919"/>
    <row r="484920"/>
    <row r="484921"/>
    <row r="484922"/>
    <row r="484923"/>
    <row r="484924"/>
    <row r="484925"/>
    <row r="484926"/>
    <row r="484927"/>
    <row r="484928"/>
    <row r="484929"/>
    <row r="484930"/>
    <row r="484931"/>
    <row r="484932"/>
    <row r="484933"/>
    <row r="484934"/>
    <row r="484935"/>
    <row r="484936"/>
    <row r="484937"/>
    <row r="484938"/>
    <row r="484939"/>
    <row r="484940"/>
    <row r="484941"/>
    <row r="484942"/>
    <row r="484943"/>
    <row r="484944"/>
    <row r="484945"/>
    <row r="484946"/>
    <row r="484947"/>
    <row r="484948"/>
    <row r="484949"/>
    <row r="484950"/>
    <row r="484951"/>
    <row r="484952"/>
    <row r="484953"/>
    <row r="484954"/>
    <row r="484955"/>
    <row r="484956"/>
    <row r="484957"/>
    <row r="484958"/>
    <row r="484959"/>
    <row r="484960"/>
    <row r="484961"/>
    <row r="484962"/>
    <row r="484963"/>
    <row r="484964"/>
    <row r="484965"/>
    <row r="484966"/>
    <row r="484967"/>
    <row r="484968"/>
    <row r="484969"/>
    <row r="484970"/>
    <row r="484971"/>
    <row r="484972"/>
    <row r="484973"/>
    <row r="484974"/>
    <row r="484975"/>
    <row r="484976"/>
    <row r="484977"/>
    <row r="484978"/>
    <row r="484979"/>
    <row r="484980"/>
    <row r="484981"/>
    <row r="484982"/>
    <row r="484983"/>
    <row r="484984"/>
    <row r="484985"/>
    <row r="484986"/>
    <row r="484987"/>
    <row r="484988"/>
    <row r="484989"/>
    <row r="484990"/>
    <row r="484991"/>
    <row r="484992"/>
    <row r="484993"/>
    <row r="484994"/>
    <row r="484995"/>
    <row r="484996"/>
    <row r="484997"/>
    <row r="484998"/>
    <row r="484999"/>
    <row r="485000"/>
    <row r="485001"/>
    <row r="485002"/>
    <row r="485003"/>
    <row r="485004"/>
    <row r="485005"/>
    <row r="485006"/>
    <row r="485007"/>
    <row r="485008"/>
    <row r="485009"/>
    <row r="485010"/>
    <row r="485011"/>
    <row r="485012"/>
    <row r="485013"/>
    <row r="485014"/>
    <row r="485015"/>
    <row r="485016"/>
    <row r="485017"/>
    <row r="485018"/>
    <row r="485019"/>
    <row r="485020"/>
    <row r="485021"/>
    <row r="485022"/>
    <row r="485023"/>
    <row r="485024"/>
    <row r="485025"/>
    <row r="485026"/>
    <row r="485027"/>
    <row r="485028"/>
    <row r="485029"/>
    <row r="485030"/>
    <row r="485031"/>
    <row r="485032"/>
    <row r="485033"/>
    <row r="485034"/>
    <row r="485035"/>
    <row r="485036"/>
    <row r="485037"/>
    <row r="485038"/>
    <row r="485039"/>
    <row r="485040"/>
    <row r="485041"/>
    <row r="485042"/>
    <row r="485043"/>
    <row r="485044"/>
    <row r="485045"/>
    <row r="485046"/>
    <row r="485047"/>
    <row r="485048"/>
    <row r="485049"/>
    <row r="485050"/>
    <row r="485051"/>
    <row r="485052"/>
    <row r="485053"/>
    <row r="485054"/>
    <row r="485055"/>
    <row r="485056"/>
    <row r="485057"/>
    <row r="485058"/>
    <row r="485059"/>
    <row r="485060"/>
    <row r="485061"/>
    <row r="485062"/>
    <row r="485063"/>
    <row r="485064"/>
    <row r="485065"/>
    <row r="485066"/>
    <row r="485067"/>
    <row r="485068"/>
    <row r="485069"/>
    <row r="485070"/>
    <row r="485071"/>
    <row r="485072"/>
    <row r="485073"/>
    <row r="485074"/>
    <row r="485075"/>
    <row r="485076"/>
    <row r="485077"/>
    <row r="485078"/>
    <row r="485079"/>
    <row r="485080"/>
    <row r="485081"/>
    <row r="485082"/>
    <row r="485083"/>
    <row r="485084"/>
    <row r="485085"/>
    <row r="485086"/>
    <row r="485087"/>
    <row r="485088"/>
    <row r="485089"/>
    <row r="485090"/>
    <row r="485091"/>
    <row r="485092"/>
    <row r="485093"/>
    <row r="485094"/>
    <row r="485095"/>
    <row r="485096"/>
    <row r="485097"/>
    <row r="485098"/>
    <row r="485099"/>
    <row r="485100"/>
    <row r="485101"/>
    <row r="485102"/>
    <row r="485103"/>
    <row r="485104"/>
    <row r="485105"/>
    <row r="485106"/>
    <row r="485107"/>
    <row r="485108"/>
    <row r="485109"/>
    <row r="485110"/>
    <row r="485111"/>
    <row r="485112"/>
    <row r="485113"/>
    <row r="485114"/>
    <row r="485115"/>
    <row r="485116"/>
    <row r="485117"/>
    <row r="485118"/>
    <row r="485119"/>
    <row r="485120"/>
    <row r="485121"/>
    <row r="485122"/>
    <row r="485123"/>
    <row r="485124"/>
    <row r="485125"/>
    <row r="485126"/>
    <row r="485127"/>
    <row r="485128"/>
    <row r="485129"/>
    <row r="485130"/>
    <row r="485131"/>
    <row r="485132"/>
    <row r="485133"/>
    <row r="485134"/>
    <row r="485135"/>
    <row r="485136"/>
    <row r="485137"/>
    <row r="485138"/>
    <row r="485139"/>
    <row r="485140"/>
    <row r="485141"/>
    <row r="485142"/>
    <row r="485143"/>
    <row r="485144"/>
    <row r="485145"/>
    <row r="485146"/>
    <row r="485147"/>
    <row r="485148"/>
    <row r="485149"/>
    <row r="485150"/>
    <row r="485151"/>
    <row r="485152"/>
    <row r="485153"/>
    <row r="485154"/>
    <row r="485155"/>
    <row r="485156"/>
    <row r="485157"/>
    <row r="485158"/>
    <row r="485159"/>
    <row r="485160"/>
    <row r="485161"/>
    <row r="485162"/>
    <row r="485163"/>
    <row r="485164"/>
    <row r="485165"/>
    <row r="485166"/>
    <row r="485167"/>
    <row r="485168"/>
    <row r="485169"/>
    <row r="485170"/>
    <row r="485171"/>
    <row r="485172"/>
    <row r="485173"/>
    <row r="485174"/>
    <row r="485175"/>
    <row r="485176"/>
    <row r="485177"/>
    <row r="485178"/>
    <row r="485179"/>
    <row r="485180"/>
    <row r="485181"/>
    <row r="485182"/>
    <row r="485183"/>
    <row r="485184"/>
    <row r="485185"/>
    <row r="485186"/>
    <row r="485187"/>
    <row r="485188"/>
    <row r="485189"/>
    <row r="485190"/>
    <row r="485191"/>
    <row r="485192"/>
    <row r="485193"/>
    <row r="485194"/>
    <row r="485195"/>
    <row r="485196"/>
    <row r="485197"/>
    <row r="485198"/>
    <row r="485199"/>
    <row r="485200"/>
    <row r="485201"/>
    <row r="485202"/>
    <row r="485203"/>
    <row r="485204"/>
    <row r="485205"/>
    <row r="485206"/>
    <row r="485207"/>
    <row r="485208"/>
    <row r="485209"/>
    <row r="485210"/>
    <row r="485211"/>
    <row r="485212"/>
    <row r="485213"/>
    <row r="485214"/>
    <row r="485215"/>
    <row r="485216"/>
    <row r="485217"/>
    <row r="485218"/>
    <row r="485219"/>
    <row r="485220"/>
    <row r="485221"/>
    <row r="485222"/>
    <row r="485223"/>
    <row r="485224"/>
    <row r="485225"/>
    <row r="485226"/>
    <row r="485227"/>
    <row r="485228"/>
    <row r="485229"/>
    <row r="485230"/>
    <row r="485231"/>
    <row r="485232"/>
    <row r="485233"/>
    <row r="485234"/>
    <row r="485235"/>
    <row r="485236"/>
    <row r="485237"/>
    <row r="485238"/>
    <row r="485239"/>
    <row r="485240"/>
    <row r="485241"/>
    <row r="485242"/>
    <row r="485243"/>
    <row r="485244"/>
    <row r="485245"/>
    <row r="485246"/>
    <row r="485247"/>
    <row r="485248"/>
    <row r="485249"/>
    <row r="485250"/>
    <row r="485251"/>
    <row r="485252"/>
    <row r="485253"/>
    <row r="485254"/>
    <row r="485255"/>
    <row r="485256"/>
    <row r="485257"/>
    <row r="485258"/>
    <row r="485259"/>
    <row r="485260"/>
    <row r="485261"/>
    <row r="485262"/>
    <row r="485263"/>
    <row r="485264"/>
    <row r="485265"/>
    <row r="485266"/>
    <row r="485267"/>
    <row r="485268"/>
    <row r="485269"/>
    <row r="485270"/>
    <row r="485271"/>
    <row r="485272"/>
    <row r="485273"/>
    <row r="485274"/>
    <row r="485275"/>
    <row r="485276"/>
    <row r="485277"/>
    <row r="485278"/>
    <row r="485279"/>
    <row r="485280"/>
    <row r="485281"/>
    <row r="485282"/>
    <row r="485283"/>
    <row r="485284"/>
    <row r="485285"/>
    <row r="485286"/>
    <row r="485287"/>
    <row r="485288"/>
    <row r="485289"/>
    <row r="485290"/>
    <row r="485291"/>
    <row r="485292"/>
    <row r="485293"/>
    <row r="485294"/>
    <row r="485295"/>
    <row r="485296"/>
    <row r="485297"/>
    <row r="485298"/>
    <row r="485299"/>
    <row r="485300"/>
    <row r="485301"/>
    <row r="485302"/>
    <row r="485303"/>
    <row r="485304"/>
    <row r="485305"/>
    <row r="485306"/>
    <row r="485307"/>
    <row r="485308"/>
    <row r="485309"/>
    <row r="485310"/>
    <row r="485311"/>
    <row r="485312"/>
    <row r="485313"/>
    <row r="485314"/>
    <row r="485315"/>
    <row r="485316"/>
    <row r="485317"/>
    <row r="485318"/>
    <row r="485319"/>
    <row r="485320"/>
    <row r="485321"/>
    <row r="485322"/>
    <row r="485323"/>
    <row r="485324"/>
    <row r="485325"/>
    <row r="485326"/>
    <row r="485327"/>
    <row r="485328"/>
    <row r="485329"/>
    <row r="485330"/>
    <row r="485331"/>
    <row r="485332"/>
    <row r="485333"/>
    <row r="485334"/>
    <row r="485335"/>
    <row r="485336"/>
    <row r="485337"/>
    <row r="485338"/>
    <row r="485339"/>
    <row r="485340"/>
    <row r="485341"/>
    <row r="485342"/>
    <row r="485343"/>
    <row r="485344"/>
    <row r="485345"/>
    <row r="485346"/>
    <row r="485347"/>
    <row r="485348"/>
    <row r="485349"/>
    <row r="485350"/>
    <row r="485351"/>
    <row r="485352"/>
    <row r="485353"/>
    <row r="485354"/>
    <row r="485355"/>
    <row r="485356"/>
    <row r="485357"/>
    <row r="485358"/>
    <row r="485359"/>
    <row r="485360"/>
    <row r="485361"/>
    <row r="485362"/>
    <row r="485363"/>
    <row r="485364"/>
    <row r="485365"/>
    <row r="485366"/>
    <row r="485367"/>
    <row r="485368"/>
    <row r="485369"/>
    <row r="485370"/>
    <row r="485371"/>
    <row r="485372"/>
    <row r="485373"/>
    <row r="485374"/>
    <row r="485375"/>
    <row r="485376"/>
    <row r="485377"/>
    <row r="485378"/>
    <row r="485379"/>
    <row r="485380"/>
    <row r="485381"/>
    <row r="485382"/>
    <row r="485383"/>
    <row r="485384"/>
    <row r="485385"/>
    <row r="485386"/>
    <row r="485387"/>
    <row r="485388"/>
    <row r="485389"/>
    <row r="485390"/>
    <row r="485391"/>
    <row r="485392"/>
    <row r="485393"/>
    <row r="485394"/>
    <row r="485395"/>
    <row r="485396"/>
    <row r="485397"/>
    <row r="485398"/>
    <row r="485399"/>
    <row r="485400"/>
    <row r="485401"/>
    <row r="485402"/>
    <row r="485403"/>
    <row r="485404"/>
    <row r="485405"/>
    <row r="485406"/>
    <row r="485407"/>
    <row r="485408"/>
    <row r="485409"/>
    <row r="485410"/>
    <row r="485411"/>
    <row r="485412"/>
    <row r="485413"/>
    <row r="485414"/>
    <row r="485415"/>
    <row r="485416"/>
    <row r="485417"/>
    <row r="485418"/>
    <row r="485419"/>
    <row r="485420"/>
    <row r="485421"/>
    <row r="485422"/>
    <row r="485423"/>
    <row r="485424"/>
    <row r="485425"/>
    <row r="485426"/>
    <row r="485427"/>
    <row r="485428"/>
    <row r="485429"/>
    <row r="485430"/>
    <row r="485431"/>
    <row r="485432"/>
    <row r="485433"/>
    <row r="485434"/>
    <row r="485435"/>
    <row r="485436"/>
    <row r="485437"/>
    <row r="485438"/>
    <row r="485439"/>
    <row r="485440"/>
    <row r="485441"/>
    <row r="485442"/>
    <row r="485443"/>
    <row r="485444"/>
    <row r="485445"/>
    <row r="485446"/>
    <row r="485447"/>
    <row r="485448"/>
    <row r="485449"/>
    <row r="485450"/>
    <row r="485451"/>
    <row r="485452"/>
    <row r="485453"/>
    <row r="485454"/>
    <row r="485455"/>
    <row r="485456"/>
    <row r="485457"/>
    <row r="485458"/>
    <row r="485459"/>
    <row r="485460"/>
    <row r="485461"/>
    <row r="485462"/>
    <row r="485463"/>
    <row r="485464"/>
    <row r="485465"/>
    <row r="485466"/>
    <row r="485467"/>
    <row r="485468"/>
    <row r="485469"/>
    <row r="485470"/>
    <row r="485471"/>
    <row r="485472"/>
    <row r="485473"/>
    <row r="485474"/>
    <row r="485475"/>
    <row r="485476"/>
    <row r="485477"/>
    <row r="485478"/>
    <row r="485479"/>
    <row r="485480"/>
    <row r="485481"/>
    <row r="485482"/>
    <row r="485483"/>
    <row r="485484"/>
    <row r="485485"/>
    <row r="485486"/>
    <row r="485487"/>
    <row r="485488"/>
    <row r="485489"/>
    <row r="485490"/>
    <row r="485491"/>
    <row r="485492"/>
    <row r="485493"/>
    <row r="485494"/>
    <row r="485495"/>
    <row r="485496"/>
    <row r="485497"/>
    <row r="485498"/>
    <row r="485499"/>
    <row r="485500"/>
    <row r="485501"/>
    <row r="485502"/>
    <row r="485503"/>
    <row r="485504"/>
    <row r="485505"/>
    <row r="485506"/>
    <row r="485507"/>
    <row r="485508"/>
    <row r="485509"/>
    <row r="485510"/>
    <row r="485511"/>
    <row r="485512"/>
    <row r="485513"/>
    <row r="485514"/>
    <row r="485515"/>
    <row r="485516"/>
    <row r="485517"/>
    <row r="485518"/>
    <row r="485519"/>
    <row r="485520"/>
    <row r="485521"/>
    <row r="485522"/>
    <row r="485523"/>
    <row r="485524"/>
    <row r="485525"/>
    <row r="485526"/>
    <row r="485527"/>
    <row r="485528"/>
    <row r="485529"/>
    <row r="485530"/>
    <row r="485531"/>
    <row r="485532"/>
    <row r="485533"/>
    <row r="485534"/>
    <row r="485535"/>
    <row r="485536"/>
    <row r="485537"/>
    <row r="485538"/>
    <row r="485539"/>
    <row r="485540"/>
    <row r="485541"/>
    <row r="485542"/>
    <row r="485543"/>
    <row r="485544"/>
    <row r="485545"/>
    <row r="485546"/>
    <row r="485547"/>
    <row r="485548"/>
    <row r="485549"/>
    <row r="485550"/>
    <row r="485551"/>
    <row r="485552"/>
    <row r="485553"/>
    <row r="485554"/>
    <row r="485555"/>
    <row r="485556"/>
    <row r="485557"/>
    <row r="485558"/>
    <row r="485559"/>
    <row r="485560"/>
    <row r="485561"/>
    <row r="485562"/>
    <row r="485563"/>
    <row r="485564"/>
    <row r="485565"/>
    <row r="485566"/>
    <row r="485567"/>
    <row r="485568"/>
    <row r="485569"/>
    <row r="485570"/>
    <row r="485571"/>
    <row r="485572"/>
    <row r="485573"/>
    <row r="485574"/>
    <row r="485575"/>
    <row r="485576"/>
    <row r="485577"/>
    <row r="485578"/>
    <row r="485579"/>
    <row r="485580"/>
    <row r="485581"/>
    <row r="485582"/>
    <row r="485583"/>
    <row r="485584"/>
    <row r="485585"/>
    <row r="485586"/>
    <row r="485587"/>
    <row r="485588"/>
    <row r="485589"/>
    <row r="485590"/>
    <row r="485591"/>
    <row r="485592"/>
    <row r="485593"/>
    <row r="485594"/>
    <row r="485595"/>
    <row r="485596"/>
    <row r="485597"/>
    <row r="485598"/>
    <row r="485599"/>
    <row r="485600"/>
    <row r="485601"/>
    <row r="485602"/>
    <row r="485603"/>
    <row r="485604"/>
    <row r="485605"/>
    <row r="485606"/>
    <row r="485607"/>
    <row r="485608"/>
    <row r="485609"/>
    <row r="485610"/>
    <row r="485611"/>
    <row r="485612"/>
    <row r="485613"/>
    <row r="485614"/>
    <row r="485615"/>
    <row r="485616"/>
    <row r="485617"/>
    <row r="485618"/>
    <row r="485619"/>
    <row r="485620"/>
    <row r="485621"/>
    <row r="485622"/>
    <row r="485623"/>
    <row r="485624"/>
    <row r="485625"/>
    <row r="485626"/>
    <row r="485627"/>
    <row r="485628"/>
    <row r="485629"/>
    <row r="485630"/>
    <row r="485631"/>
    <row r="485632"/>
    <row r="485633"/>
    <row r="485634"/>
    <row r="485635"/>
    <row r="485636"/>
    <row r="485637"/>
    <row r="485638"/>
    <row r="485639"/>
    <row r="485640"/>
    <row r="485641"/>
    <row r="485642"/>
    <row r="485643"/>
    <row r="485644"/>
    <row r="485645"/>
    <row r="485646"/>
    <row r="485647"/>
    <row r="485648"/>
    <row r="485649"/>
    <row r="485650"/>
    <row r="485651"/>
    <row r="485652"/>
    <row r="485653"/>
    <row r="485654"/>
    <row r="485655"/>
    <row r="485656"/>
    <row r="485657"/>
    <row r="485658"/>
    <row r="485659"/>
    <row r="485660"/>
    <row r="485661"/>
    <row r="485662"/>
    <row r="485663"/>
    <row r="485664"/>
    <row r="485665"/>
    <row r="485666"/>
    <row r="485667"/>
    <row r="485668"/>
    <row r="485669"/>
    <row r="485670"/>
    <row r="485671"/>
    <row r="485672"/>
    <row r="485673"/>
    <row r="485674"/>
    <row r="485675"/>
    <row r="485676"/>
    <row r="485677"/>
    <row r="485678"/>
    <row r="485679"/>
    <row r="485680"/>
    <row r="485681"/>
    <row r="485682"/>
    <row r="485683"/>
    <row r="485684"/>
    <row r="485685"/>
    <row r="485686"/>
    <row r="485687"/>
    <row r="485688"/>
    <row r="485689"/>
    <row r="485690"/>
    <row r="485691"/>
    <row r="485692"/>
    <row r="485693"/>
    <row r="485694"/>
    <row r="485695"/>
    <row r="485696"/>
    <row r="485697"/>
    <row r="485698"/>
    <row r="485699"/>
    <row r="485700"/>
    <row r="485701"/>
    <row r="485702"/>
    <row r="485703"/>
    <row r="485704"/>
    <row r="485705"/>
    <row r="485706"/>
    <row r="485707"/>
    <row r="485708"/>
    <row r="485709"/>
    <row r="485710"/>
    <row r="485711"/>
    <row r="485712"/>
    <row r="485713"/>
    <row r="485714"/>
    <row r="485715"/>
    <row r="485716"/>
    <row r="485717"/>
    <row r="485718"/>
    <row r="485719"/>
    <row r="485720"/>
    <row r="485721"/>
    <row r="485722"/>
    <row r="485723"/>
    <row r="485724"/>
    <row r="485725"/>
    <row r="485726"/>
    <row r="485727"/>
    <row r="485728"/>
    <row r="485729"/>
    <row r="485730"/>
    <row r="485731"/>
    <row r="485732"/>
    <row r="485733"/>
    <row r="485734"/>
    <row r="485735"/>
    <row r="485736"/>
    <row r="485737"/>
    <row r="485738"/>
    <row r="485739"/>
    <row r="485740"/>
    <row r="485741"/>
    <row r="485742"/>
    <row r="485743"/>
    <row r="485744"/>
    <row r="485745"/>
    <row r="485746"/>
    <row r="485747"/>
    <row r="485748"/>
    <row r="485749"/>
    <row r="485750"/>
    <row r="485751"/>
    <row r="485752"/>
    <row r="485753"/>
    <row r="485754"/>
    <row r="485755"/>
    <row r="485756"/>
    <row r="485757"/>
    <row r="485758"/>
    <row r="485759"/>
    <row r="485760"/>
    <row r="485761"/>
    <row r="485762"/>
    <row r="485763"/>
    <row r="485764"/>
    <row r="485765"/>
    <row r="485766"/>
    <row r="485767"/>
    <row r="485768"/>
    <row r="485769"/>
    <row r="485770"/>
    <row r="485771"/>
    <row r="485772"/>
    <row r="485773"/>
    <row r="485774"/>
    <row r="485775"/>
    <row r="485776"/>
    <row r="485777"/>
    <row r="485778"/>
    <row r="485779"/>
    <row r="485780"/>
    <row r="485781"/>
    <row r="485782"/>
    <row r="485783"/>
    <row r="485784"/>
    <row r="485785"/>
    <row r="485786"/>
    <row r="485787"/>
    <row r="485788"/>
    <row r="485789"/>
    <row r="485790"/>
    <row r="485791"/>
    <row r="485792"/>
    <row r="485793"/>
    <row r="485794"/>
    <row r="485795"/>
    <row r="485796"/>
    <row r="485797"/>
    <row r="485798"/>
    <row r="485799"/>
    <row r="485800"/>
    <row r="485801"/>
    <row r="485802"/>
    <row r="485803"/>
    <row r="485804"/>
    <row r="485805"/>
    <row r="485806"/>
    <row r="485807"/>
    <row r="485808"/>
    <row r="485809"/>
    <row r="485810"/>
    <row r="485811"/>
    <row r="485812"/>
    <row r="485813"/>
    <row r="485814"/>
    <row r="485815"/>
    <row r="485816"/>
    <row r="485817"/>
    <row r="485818"/>
    <row r="485819"/>
    <row r="485820"/>
    <row r="485821"/>
    <row r="485822"/>
    <row r="485823"/>
    <row r="485824"/>
    <row r="485825"/>
    <row r="485826"/>
    <row r="485827"/>
    <row r="485828"/>
    <row r="485829"/>
    <row r="485830"/>
    <row r="485831"/>
    <row r="485832"/>
    <row r="485833"/>
    <row r="485834"/>
    <row r="485835"/>
    <row r="485836"/>
    <row r="485837"/>
    <row r="485838"/>
    <row r="485839"/>
    <row r="485840"/>
    <row r="485841"/>
    <row r="485842"/>
    <row r="485843"/>
    <row r="485844"/>
    <row r="485845"/>
    <row r="485846"/>
    <row r="485847"/>
    <row r="485848"/>
    <row r="485849"/>
    <row r="485850"/>
    <row r="485851"/>
    <row r="485852"/>
    <row r="485853"/>
    <row r="485854"/>
    <row r="485855"/>
    <row r="485856"/>
    <row r="485857"/>
    <row r="485858"/>
    <row r="485859"/>
    <row r="485860"/>
    <row r="485861"/>
    <row r="485862"/>
    <row r="485863"/>
    <row r="485864"/>
    <row r="485865"/>
    <row r="485866"/>
    <row r="485867"/>
    <row r="485868"/>
    <row r="485869"/>
    <row r="485870"/>
    <row r="485871"/>
    <row r="485872"/>
    <row r="485873"/>
    <row r="485874"/>
    <row r="485875"/>
    <row r="485876"/>
    <row r="485877"/>
    <row r="485878"/>
    <row r="485879"/>
    <row r="485880"/>
    <row r="485881"/>
    <row r="485882"/>
    <row r="485883"/>
    <row r="485884"/>
    <row r="485885"/>
    <row r="485886"/>
    <row r="485887"/>
    <row r="485888"/>
    <row r="485889"/>
    <row r="485890"/>
    <row r="485891"/>
    <row r="485892"/>
    <row r="485893"/>
    <row r="485894"/>
    <row r="485895"/>
    <row r="485896"/>
    <row r="485897"/>
    <row r="485898"/>
    <row r="485899"/>
    <row r="485900"/>
    <row r="485901"/>
    <row r="485902"/>
    <row r="485903"/>
    <row r="485904"/>
    <row r="485905"/>
    <row r="485906"/>
    <row r="485907"/>
    <row r="485908"/>
    <row r="485909"/>
    <row r="485910"/>
    <row r="485911"/>
    <row r="485912"/>
    <row r="485913"/>
    <row r="485914"/>
    <row r="485915"/>
    <row r="485916"/>
    <row r="485917"/>
    <row r="485918"/>
    <row r="485919"/>
    <row r="485920"/>
    <row r="485921"/>
    <row r="485922"/>
    <row r="485923"/>
    <row r="485924"/>
    <row r="485925"/>
    <row r="485926"/>
    <row r="485927"/>
    <row r="485928"/>
    <row r="485929"/>
    <row r="485930"/>
    <row r="485931"/>
    <row r="485932"/>
    <row r="485933"/>
    <row r="485934"/>
    <row r="485935"/>
    <row r="485936"/>
    <row r="485937"/>
    <row r="485938"/>
    <row r="485939"/>
    <row r="485940"/>
    <row r="485941"/>
    <row r="485942"/>
    <row r="485943"/>
    <row r="485944"/>
    <row r="485945"/>
    <row r="485946"/>
    <row r="485947"/>
    <row r="485948"/>
    <row r="485949"/>
    <row r="485950"/>
    <row r="485951"/>
    <row r="485952"/>
    <row r="485953"/>
    <row r="485954"/>
    <row r="485955"/>
    <row r="485956"/>
    <row r="485957"/>
    <row r="485958"/>
    <row r="485959"/>
    <row r="485960"/>
    <row r="485961"/>
    <row r="485962"/>
    <row r="485963"/>
    <row r="485964"/>
    <row r="485965"/>
    <row r="485966"/>
    <row r="485967"/>
    <row r="485968"/>
    <row r="485969"/>
    <row r="485970"/>
    <row r="485971"/>
    <row r="485972"/>
    <row r="485973"/>
    <row r="485974"/>
    <row r="485975"/>
    <row r="485976"/>
    <row r="485977"/>
    <row r="485978"/>
    <row r="485979"/>
    <row r="485980"/>
    <row r="485981"/>
    <row r="485982"/>
    <row r="485983"/>
    <row r="485984"/>
    <row r="485985"/>
    <row r="485986"/>
    <row r="485987"/>
    <row r="485988"/>
    <row r="485989"/>
    <row r="485990"/>
    <row r="485991"/>
    <row r="485992"/>
    <row r="485993"/>
    <row r="485994"/>
    <row r="485995"/>
    <row r="485996"/>
    <row r="485997"/>
    <row r="485998"/>
    <row r="485999"/>
    <row r="486000"/>
    <row r="486001"/>
    <row r="486002"/>
    <row r="486003"/>
    <row r="486004"/>
    <row r="486005"/>
    <row r="486006"/>
    <row r="486007"/>
    <row r="486008"/>
    <row r="486009"/>
    <row r="486010"/>
    <row r="486011"/>
    <row r="486012"/>
    <row r="486013"/>
    <row r="486014"/>
    <row r="486015"/>
    <row r="486016"/>
    <row r="486017"/>
    <row r="486018"/>
    <row r="486019"/>
    <row r="486020"/>
    <row r="486021"/>
    <row r="486022"/>
    <row r="486023"/>
    <row r="486024"/>
    <row r="486025"/>
    <row r="486026"/>
    <row r="486027"/>
    <row r="486028"/>
    <row r="486029"/>
    <row r="486030"/>
    <row r="486031"/>
    <row r="486032"/>
    <row r="486033"/>
    <row r="486034"/>
    <row r="486035"/>
    <row r="486036"/>
    <row r="486037"/>
    <row r="486038"/>
    <row r="486039"/>
    <row r="486040"/>
    <row r="486041"/>
    <row r="486042"/>
    <row r="486043"/>
    <row r="486044"/>
    <row r="486045"/>
    <row r="486046"/>
    <row r="486047"/>
    <row r="486048"/>
    <row r="486049"/>
    <row r="486050"/>
    <row r="486051"/>
    <row r="486052"/>
    <row r="486053"/>
    <row r="486054"/>
    <row r="486055"/>
    <row r="486056"/>
    <row r="486057"/>
    <row r="486058"/>
    <row r="486059"/>
    <row r="486060"/>
    <row r="486061"/>
    <row r="486062"/>
    <row r="486063"/>
    <row r="486064"/>
    <row r="486065"/>
    <row r="486066"/>
    <row r="486067"/>
    <row r="486068"/>
    <row r="486069"/>
    <row r="486070"/>
    <row r="486071"/>
    <row r="486072"/>
    <row r="486073"/>
    <row r="486074"/>
    <row r="486075"/>
    <row r="486076"/>
    <row r="486077"/>
    <row r="486078"/>
    <row r="486079"/>
    <row r="486080"/>
    <row r="486081"/>
    <row r="486082"/>
    <row r="486083"/>
    <row r="486084"/>
    <row r="486085"/>
    <row r="486086"/>
    <row r="486087"/>
    <row r="486088"/>
    <row r="486089"/>
    <row r="486090"/>
    <row r="486091"/>
    <row r="486092"/>
    <row r="486093"/>
    <row r="486094"/>
    <row r="486095"/>
    <row r="486096"/>
    <row r="486097"/>
    <row r="486098"/>
    <row r="486099"/>
    <row r="486100"/>
    <row r="486101"/>
    <row r="486102"/>
    <row r="486103"/>
    <row r="486104"/>
    <row r="486105"/>
    <row r="486106"/>
    <row r="486107"/>
    <row r="486108"/>
    <row r="486109"/>
    <row r="486110"/>
    <row r="486111"/>
    <row r="486112"/>
    <row r="486113"/>
    <row r="486114"/>
    <row r="486115"/>
    <row r="486116"/>
    <row r="486117"/>
    <row r="486118"/>
    <row r="486119"/>
    <row r="486120"/>
    <row r="486121"/>
    <row r="486122"/>
    <row r="486123"/>
    <row r="486124"/>
    <row r="486125"/>
    <row r="486126"/>
    <row r="486127"/>
    <row r="486128"/>
    <row r="486129"/>
    <row r="486130"/>
    <row r="486131"/>
    <row r="486132"/>
    <row r="486133"/>
    <row r="486134"/>
    <row r="486135"/>
    <row r="486136"/>
    <row r="486137"/>
    <row r="486138"/>
    <row r="486139"/>
    <row r="486140"/>
    <row r="486141"/>
    <row r="486142"/>
    <row r="486143"/>
    <row r="486144"/>
    <row r="486145"/>
    <row r="486146"/>
    <row r="486147"/>
    <row r="486148"/>
    <row r="486149"/>
    <row r="486150"/>
    <row r="486151"/>
    <row r="486152"/>
    <row r="486153"/>
    <row r="486154"/>
    <row r="486155"/>
    <row r="486156"/>
    <row r="486157"/>
    <row r="486158"/>
    <row r="486159"/>
    <row r="486160"/>
    <row r="486161"/>
    <row r="486162"/>
    <row r="486163"/>
    <row r="486164"/>
    <row r="486165"/>
    <row r="486166"/>
    <row r="486167"/>
    <row r="486168"/>
    <row r="486169"/>
    <row r="486170"/>
    <row r="486171"/>
    <row r="486172"/>
    <row r="486173"/>
    <row r="486174"/>
    <row r="486175"/>
    <row r="486176"/>
    <row r="486177"/>
    <row r="486178"/>
    <row r="486179"/>
    <row r="486180"/>
    <row r="486181"/>
    <row r="486182"/>
    <row r="486183"/>
    <row r="486184"/>
    <row r="486185"/>
    <row r="486186"/>
    <row r="486187"/>
    <row r="486188"/>
    <row r="486189"/>
    <row r="486190"/>
    <row r="486191"/>
    <row r="486192"/>
    <row r="486193"/>
    <row r="486194"/>
    <row r="486195"/>
    <row r="486196"/>
    <row r="486197"/>
    <row r="486198"/>
    <row r="486199"/>
    <row r="486200"/>
    <row r="486201"/>
    <row r="486202"/>
    <row r="486203"/>
    <row r="486204"/>
    <row r="486205"/>
    <row r="486206"/>
    <row r="486207"/>
    <row r="486208"/>
    <row r="486209"/>
    <row r="486210"/>
    <row r="486211"/>
    <row r="486212"/>
    <row r="486213"/>
    <row r="486214"/>
    <row r="486215"/>
    <row r="486216"/>
    <row r="486217"/>
    <row r="486218"/>
    <row r="486219"/>
    <row r="486220"/>
    <row r="486221"/>
    <row r="486222"/>
    <row r="486223"/>
    <row r="486224"/>
    <row r="486225"/>
    <row r="486226"/>
    <row r="486227"/>
    <row r="486228"/>
    <row r="486229"/>
    <row r="486230"/>
    <row r="486231"/>
    <row r="486232"/>
    <row r="486233"/>
    <row r="486234"/>
    <row r="486235"/>
    <row r="486236"/>
    <row r="486237"/>
    <row r="486238"/>
    <row r="486239"/>
    <row r="486240"/>
    <row r="486241"/>
    <row r="486242"/>
    <row r="486243"/>
    <row r="486244"/>
    <row r="486245"/>
    <row r="486246"/>
    <row r="486247"/>
    <row r="486248"/>
    <row r="486249"/>
    <row r="486250"/>
    <row r="486251"/>
    <row r="486252"/>
    <row r="486253"/>
    <row r="486254"/>
    <row r="486255"/>
    <row r="486256"/>
    <row r="486257"/>
    <row r="486258"/>
    <row r="486259"/>
    <row r="486260"/>
    <row r="486261"/>
    <row r="486262"/>
    <row r="486263"/>
    <row r="486264"/>
    <row r="486265"/>
    <row r="486266"/>
    <row r="486267"/>
    <row r="486268"/>
    <row r="486269"/>
    <row r="486270"/>
    <row r="486271"/>
    <row r="486272"/>
    <row r="486273"/>
    <row r="486274"/>
    <row r="486275"/>
    <row r="486276"/>
    <row r="486277"/>
    <row r="486278"/>
    <row r="486279"/>
    <row r="486280"/>
    <row r="486281"/>
    <row r="486282"/>
    <row r="486283"/>
    <row r="486284"/>
    <row r="486285"/>
    <row r="486286"/>
    <row r="486287"/>
    <row r="486288"/>
    <row r="486289"/>
    <row r="486290"/>
    <row r="486291"/>
    <row r="486292"/>
    <row r="486293"/>
    <row r="486294"/>
    <row r="486295"/>
    <row r="486296"/>
    <row r="486297"/>
    <row r="486298"/>
    <row r="486299"/>
    <row r="486300"/>
    <row r="486301"/>
    <row r="486302"/>
    <row r="486303"/>
    <row r="486304"/>
    <row r="486305"/>
    <row r="486306"/>
    <row r="486307"/>
    <row r="486308"/>
    <row r="486309"/>
    <row r="486310"/>
    <row r="486311"/>
    <row r="486312"/>
    <row r="486313"/>
    <row r="486314"/>
    <row r="486315"/>
    <row r="486316"/>
    <row r="486317"/>
    <row r="486318"/>
    <row r="486319"/>
    <row r="486320"/>
    <row r="486321"/>
    <row r="486322"/>
    <row r="486323"/>
    <row r="486324"/>
    <row r="486325"/>
    <row r="486326"/>
    <row r="486327"/>
    <row r="486328"/>
    <row r="486329"/>
    <row r="486330"/>
    <row r="486331"/>
    <row r="486332"/>
    <row r="486333"/>
    <row r="486334"/>
    <row r="486335"/>
    <row r="486336"/>
    <row r="486337"/>
    <row r="486338"/>
    <row r="486339"/>
    <row r="486340"/>
    <row r="486341"/>
    <row r="486342"/>
    <row r="486343"/>
    <row r="486344"/>
    <row r="486345"/>
    <row r="486346"/>
    <row r="486347"/>
    <row r="486348"/>
    <row r="486349"/>
    <row r="486350"/>
    <row r="486351"/>
    <row r="486352"/>
    <row r="486353"/>
    <row r="486354"/>
    <row r="486355"/>
    <row r="486356"/>
    <row r="486357"/>
    <row r="486358"/>
    <row r="486359"/>
    <row r="486360"/>
    <row r="486361"/>
    <row r="486362"/>
    <row r="486363"/>
    <row r="486364"/>
    <row r="486365"/>
    <row r="486366"/>
    <row r="486367"/>
    <row r="486368"/>
    <row r="486369"/>
    <row r="486370"/>
    <row r="486371"/>
    <row r="486372"/>
    <row r="486373"/>
    <row r="486374"/>
    <row r="486375"/>
    <row r="486376"/>
    <row r="486377"/>
    <row r="486378"/>
    <row r="486379"/>
    <row r="486380"/>
    <row r="486381"/>
    <row r="486382"/>
    <row r="486383"/>
    <row r="486384"/>
    <row r="486385"/>
    <row r="486386"/>
    <row r="486387"/>
    <row r="486388"/>
    <row r="486389"/>
    <row r="486390"/>
    <row r="486391"/>
    <row r="486392"/>
    <row r="486393"/>
    <row r="486394"/>
    <row r="486395"/>
    <row r="486396"/>
    <row r="486397"/>
    <row r="486398"/>
    <row r="486399"/>
    <row r="486400"/>
    <row r="486401"/>
    <row r="486402"/>
    <row r="486403"/>
    <row r="486404"/>
    <row r="486405"/>
    <row r="486406"/>
    <row r="486407"/>
    <row r="486408"/>
    <row r="486409"/>
    <row r="486410"/>
    <row r="486411"/>
    <row r="486412"/>
    <row r="486413"/>
    <row r="486414"/>
    <row r="486415"/>
    <row r="486416"/>
    <row r="486417"/>
    <row r="486418"/>
    <row r="486419"/>
    <row r="486420"/>
    <row r="486421"/>
    <row r="486422"/>
    <row r="486423"/>
    <row r="486424"/>
    <row r="486425"/>
    <row r="486426"/>
    <row r="486427"/>
    <row r="486428"/>
    <row r="486429"/>
    <row r="486430"/>
    <row r="486431"/>
    <row r="486432"/>
    <row r="486433"/>
    <row r="486434"/>
    <row r="486435"/>
    <row r="486436"/>
    <row r="486437"/>
    <row r="486438"/>
    <row r="486439"/>
    <row r="486440"/>
    <row r="486441"/>
    <row r="486442"/>
    <row r="486443"/>
    <row r="486444"/>
    <row r="486445"/>
    <row r="486446"/>
    <row r="486447"/>
    <row r="486448"/>
    <row r="486449"/>
    <row r="486450"/>
    <row r="486451"/>
    <row r="486452"/>
    <row r="486453"/>
    <row r="486454"/>
    <row r="486455"/>
    <row r="486456"/>
    <row r="486457"/>
    <row r="486458"/>
    <row r="486459"/>
    <row r="486460"/>
    <row r="486461"/>
    <row r="486462"/>
    <row r="486463"/>
    <row r="486464"/>
    <row r="486465"/>
    <row r="486466"/>
    <row r="486467"/>
    <row r="486468"/>
    <row r="486469"/>
    <row r="486470"/>
    <row r="486471"/>
    <row r="486472"/>
    <row r="486473"/>
    <row r="486474"/>
    <row r="486475"/>
    <row r="486476"/>
    <row r="486477"/>
    <row r="486478"/>
    <row r="486479"/>
    <row r="486480"/>
    <row r="486481"/>
    <row r="486482"/>
    <row r="486483"/>
    <row r="486484"/>
    <row r="486485"/>
    <row r="486486"/>
    <row r="486487"/>
    <row r="486488"/>
    <row r="486489"/>
    <row r="486490"/>
    <row r="486491"/>
    <row r="486492"/>
    <row r="486493"/>
    <row r="486494"/>
    <row r="486495"/>
    <row r="486496"/>
    <row r="486497"/>
    <row r="486498"/>
    <row r="486499"/>
    <row r="486500"/>
    <row r="486501"/>
    <row r="486502"/>
    <row r="486503"/>
    <row r="486504"/>
    <row r="486505"/>
    <row r="486506"/>
    <row r="486507"/>
    <row r="486508"/>
    <row r="486509"/>
    <row r="486510"/>
    <row r="486511"/>
    <row r="486512"/>
    <row r="486513"/>
    <row r="486514"/>
    <row r="486515"/>
    <row r="486516"/>
    <row r="486517"/>
    <row r="486518"/>
    <row r="486519"/>
    <row r="486520"/>
    <row r="486521"/>
    <row r="486522"/>
    <row r="486523"/>
    <row r="486524"/>
    <row r="486525"/>
    <row r="486526"/>
    <row r="486527"/>
    <row r="486528"/>
    <row r="486529"/>
    <row r="486530"/>
    <row r="486531"/>
    <row r="486532"/>
    <row r="486533"/>
    <row r="486534"/>
    <row r="486535"/>
    <row r="486536"/>
    <row r="486537"/>
    <row r="486538"/>
    <row r="486539"/>
    <row r="486540"/>
    <row r="486541"/>
    <row r="486542"/>
    <row r="486543"/>
    <row r="486544"/>
    <row r="486545"/>
    <row r="486546"/>
    <row r="486547"/>
    <row r="486548"/>
    <row r="486549"/>
    <row r="486550"/>
    <row r="486551"/>
    <row r="486552"/>
    <row r="486553"/>
    <row r="486554"/>
    <row r="486555"/>
    <row r="486556"/>
    <row r="486557"/>
    <row r="486558"/>
    <row r="486559"/>
    <row r="486560"/>
    <row r="486561"/>
    <row r="486562"/>
    <row r="486563"/>
    <row r="486564"/>
    <row r="486565"/>
    <row r="486566"/>
    <row r="486567"/>
    <row r="486568"/>
    <row r="486569"/>
    <row r="486570"/>
    <row r="486571"/>
    <row r="486572"/>
    <row r="486573"/>
    <row r="486574"/>
    <row r="486575"/>
    <row r="486576"/>
    <row r="486577"/>
    <row r="486578"/>
    <row r="486579"/>
    <row r="486580"/>
    <row r="486581"/>
    <row r="486582"/>
    <row r="486583"/>
    <row r="486584"/>
    <row r="486585"/>
    <row r="486586"/>
    <row r="486587"/>
    <row r="486588"/>
    <row r="486589"/>
    <row r="486590"/>
    <row r="486591"/>
    <row r="486592"/>
    <row r="486593"/>
    <row r="486594"/>
    <row r="486595"/>
    <row r="486596"/>
    <row r="486597"/>
    <row r="486598"/>
    <row r="486599"/>
    <row r="486600"/>
    <row r="486601"/>
    <row r="486602"/>
    <row r="486603"/>
    <row r="486604"/>
    <row r="486605"/>
    <row r="486606"/>
    <row r="486607"/>
    <row r="486608"/>
    <row r="486609"/>
    <row r="486610"/>
    <row r="486611"/>
    <row r="486612"/>
    <row r="486613"/>
    <row r="486614"/>
    <row r="486615"/>
    <row r="486616"/>
    <row r="486617"/>
    <row r="486618"/>
    <row r="486619"/>
    <row r="486620"/>
    <row r="486621"/>
    <row r="486622"/>
    <row r="486623"/>
    <row r="486624"/>
    <row r="486625"/>
    <row r="486626"/>
    <row r="486627"/>
    <row r="486628"/>
    <row r="486629"/>
    <row r="486630"/>
    <row r="486631"/>
    <row r="486632"/>
    <row r="486633"/>
    <row r="486634"/>
    <row r="486635"/>
    <row r="486636"/>
    <row r="486637"/>
    <row r="486638"/>
    <row r="486639"/>
    <row r="486640"/>
    <row r="486641"/>
    <row r="486642"/>
    <row r="486643"/>
    <row r="486644"/>
    <row r="486645"/>
    <row r="486646"/>
    <row r="486647"/>
    <row r="486648"/>
    <row r="486649"/>
    <row r="486650"/>
    <row r="486651"/>
    <row r="486652"/>
    <row r="486653"/>
    <row r="486654"/>
    <row r="486655"/>
    <row r="486656"/>
    <row r="486657"/>
    <row r="486658"/>
    <row r="486659"/>
    <row r="486660"/>
    <row r="486661"/>
    <row r="486662"/>
    <row r="486663"/>
    <row r="486664"/>
    <row r="486665"/>
    <row r="486666"/>
    <row r="486667"/>
    <row r="486668"/>
    <row r="486669"/>
    <row r="486670"/>
    <row r="486671"/>
    <row r="486672"/>
    <row r="486673"/>
    <row r="486674"/>
    <row r="486675"/>
    <row r="486676"/>
    <row r="486677"/>
    <row r="486678"/>
    <row r="486679"/>
    <row r="486680"/>
    <row r="486681"/>
    <row r="486682"/>
    <row r="486683"/>
    <row r="486684"/>
    <row r="486685"/>
    <row r="486686"/>
    <row r="486687"/>
    <row r="486688"/>
    <row r="486689"/>
    <row r="486690"/>
    <row r="486691"/>
    <row r="486692"/>
    <row r="486693"/>
    <row r="486694"/>
    <row r="486695"/>
    <row r="486696"/>
    <row r="486697"/>
    <row r="486698"/>
    <row r="486699"/>
    <row r="486700"/>
    <row r="486701"/>
    <row r="486702"/>
    <row r="486703"/>
    <row r="486704"/>
    <row r="486705"/>
    <row r="486706"/>
    <row r="486707"/>
    <row r="486708"/>
    <row r="486709"/>
    <row r="486710"/>
    <row r="486711"/>
    <row r="486712"/>
    <row r="486713"/>
    <row r="486714"/>
    <row r="486715"/>
    <row r="486716"/>
    <row r="486717"/>
    <row r="486718"/>
    <row r="486719"/>
    <row r="486720"/>
    <row r="486721"/>
    <row r="486722"/>
    <row r="486723"/>
    <row r="486724"/>
    <row r="486725"/>
    <row r="486726"/>
    <row r="486727"/>
    <row r="486728"/>
    <row r="486729"/>
    <row r="486730"/>
    <row r="486731"/>
    <row r="486732"/>
    <row r="486733"/>
    <row r="486734"/>
    <row r="486735"/>
    <row r="486736"/>
    <row r="486737"/>
    <row r="486738"/>
    <row r="486739"/>
    <row r="486740"/>
    <row r="486741"/>
    <row r="486742"/>
    <row r="486743"/>
    <row r="486744"/>
    <row r="486745"/>
    <row r="486746"/>
    <row r="486747"/>
    <row r="486748"/>
    <row r="486749"/>
    <row r="486750"/>
    <row r="486751"/>
    <row r="486752"/>
    <row r="486753"/>
    <row r="486754"/>
    <row r="486755"/>
    <row r="486756"/>
    <row r="486757"/>
    <row r="486758"/>
    <row r="486759"/>
    <row r="486760"/>
    <row r="486761"/>
    <row r="486762"/>
    <row r="486763"/>
    <row r="486764"/>
    <row r="486765"/>
    <row r="486766"/>
    <row r="486767"/>
    <row r="486768"/>
    <row r="486769"/>
    <row r="486770"/>
    <row r="486771"/>
    <row r="486772"/>
    <row r="486773"/>
    <row r="486774"/>
    <row r="486775"/>
    <row r="486776"/>
    <row r="486777"/>
    <row r="486778"/>
    <row r="486779"/>
    <row r="486780"/>
    <row r="486781"/>
    <row r="486782"/>
    <row r="486783"/>
    <row r="486784"/>
    <row r="486785"/>
    <row r="486786"/>
    <row r="486787"/>
    <row r="486788"/>
    <row r="486789"/>
    <row r="486790"/>
    <row r="486791"/>
    <row r="486792"/>
    <row r="486793"/>
    <row r="486794"/>
    <row r="486795"/>
    <row r="486796"/>
    <row r="486797"/>
    <row r="486798"/>
    <row r="486799"/>
    <row r="486800"/>
    <row r="486801"/>
    <row r="486802"/>
    <row r="486803"/>
    <row r="486804"/>
    <row r="486805"/>
    <row r="486806"/>
    <row r="486807"/>
    <row r="486808"/>
    <row r="486809"/>
    <row r="486810"/>
    <row r="486811"/>
    <row r="486812"/>
    <row r="486813"/>
    <row r="486814"/>
    <row r="486815"/>
    <row r="486816"/>
    <row r="486817"/>
    <row r="486818"/>
    <row r="486819"/>
    <row r="486820"/>
    <row r="486821"/>
    <row r="486822"/>
    <row r="486823"/>
    <row r="486824"/>
    <row r="486825"/>
    <row r="486826"/>
    <row r="486827"/>
    <row r="486828"/>
    <row r="486829"/>
    <row r="486830"/>
    <row r="486831"/>
    <row r="486832"/>
    <row r="486833"/>
    <row r="486834"/>
    <row r="486835"/>
    <row r="486836"/>
    <row r="486837"/>
    <row r="486838"/>
    <row r="486839"/>
    <row r="486840"/>
    <row r="486841"/>
    <row r="486842"/>
    <row r="486843"/>
    <row r="486844"/>
    <row r="486845"/>
    <row r="486846"/>
    <row r="486847"/>
    <row r="486848"/>
    <row r="486849"/>
    <row r="486850"/>
    <row r="486851"/>
    <row r="486852"/>
    <row r="486853"/>
    <row r="486854"/>
    <row r="486855"/>
    <row r="486856"/>
    <row r="486857"/>
    <row r="486858"/>
    <row r="486859"/>
    <row r="486860"/>
    <row r="486861"/>
    <row r="486862"/>
    <row r="486863"/>
    <row r="486864"/>
    <row r="486865"/>
    <row r="486866"/>
    <row r="486867"/>
    <row r="486868"/>
    <row r="486869"/>
    <row r="486870"/>
    <row r="486871"/>
    <row r="486872"/>
    <row r="486873"/>
    <row r="486874"/>
    <row r="486875"/>
    <row r="486876"/>
    <row r="486877"/>
    <row r="486878"/>
    <row r="486879"/>
    <row r="486880"/>
    <row r="486881"/>
    <row r="486882"/>
    <row r="486883"/>
    <row r="486884"/>
    <row r="486885"/>
    <row r="486886"/>
    <row r="486887"/>
    <row r="486888"/>
    <row r="486889"/>
    <row r="486890"/>
    <row r="486891"/>
    <row r="486892"/>
    <row r="486893"/>
    <row r="486894"/>
    <row r="486895"/>
    <row r="486896"/>
    <row r="486897"/>
    <row r="486898"/>
    <row r="486899"/>
    <row r="486900"/>
    <row r="486901"/>
    <row r="486902"/>
    <row r="486903"/>
    <row r="486904"/>
    <row r="486905"/>
    <row r="486906"/>
    <row r="486907"/>
    <row r="486908"/>
    <row r="486909"/>
    <row r="486910"/>
    <row r="486911"/>
    <row r="486912"/>
    <row r="486913"/>
    <row r="486914"/>
    <row r="486915"/>
    <row r="486916"/>
    <row r="486917"/>
    <row r="486918"/>
    <row r="486919"/>
    <row r="486920"/>
    <row r="486921"/>
    <row r="486922"/>
    <row r="486923"/>
    <row r="486924"/>
    <row r="486925"/>
    <row r="486926"/>
    <row r="486927"/>
    <row r="486928"/>
    <row r="486929"/>
    <row r="486930"/>
    <row r="486931"/>
    <row r="486932"/>
    <row r="486933"/>
    <row r="486934"/>
    <row r="486935"/>
    <row r="486936"/>
    <row r="486937"/>
    <row r="486938"/>
    <row r="486939"/>
    <row r="486940"/>
    <row r="486941"/>
    <row r="486942"/>
    <row r="486943"/>
    <row r="486944"/>
    <row r="486945"/>
    <row r="486946"/>
    <row r="486947"/>
    <row r="486948"/>
    <row r="486949"/>
    <row r="486950"/>
    <row r="486951"/>
    <row r="486952"/>
    <row r="486953"/>
    <row r="486954"/>
    <row r="486955"/>
    <row r="486956"/>
    <row r="486957"/>
    <row r="486958"/>
    <row r="486959"/>
    <row r="486960"/>
    <row r="486961"/>
    <row r="486962"/>
    <row r="486963"/>
    <row r="486964"/>
    <row r="486965"/>
    <row r="486966"/>
    <row r="486967"/>
    <row r="486968"/>
    <row r="486969"/>
    <row r="486970"/>
    <row r="486971"/>
    <row r="486972"/>
    <row r="486973"/>
    <row r="486974"/>
    <row r="486975"/>
    <row r="486976"/>
    <row r="486977"/>
    <row r="486978"/>
    <row r="486979"/>
    <row r="486980"/>
    <row r="486981"/>
    <row r="486982"/>
    <row r="486983"/>
    <row r="486984"/>
    <row r="486985"/>
    <row r="486986"/>
    <row r="486987"/>
    <row r="486988"/>
    <row r="486989"/>
    <row r="486990"/>
    <row r="486991"/>
    <row r="486992"/>
    <row r="486993"/>
    <row r="486994"/>
    <row r="486995"/>
    <row r="486996"/>
    <row r="486997"/>
    <row r="486998"/>
    <row r="486999"/>
    <row r="487000"/>
    <row r="487001"/>
    <row r="487002"/>
    <row r="487003"/>
    <row r="487004"/>
    <row r="487005"/>
    <row r="487006"/>
    <row r="487007"/>
    <row r="487008"/>
    <row r="487009"/>
    <row r="487010"/>
    <row r="487011"/>
    <row r="487012"/>
    <row r="487013"/>
    <row r="487014"/>
    <row r="487015"/>
    <row r="487016"/>
    <row r="487017"/>
    <row r="487018"/>
    <row r="487019"/>
    <row r="487020"/>
    <row r="487021"/>
    <row r="487022"/>
    <row r="487023"/>
    <row r="487024"/>
    <row r="487025"/>
    <row r="487026"/>
    <row r="487027"/>
    <row r="487028"/>
    <row r="487029"/>
    <row r="487030"/>
    <row r="487031"/>
    <row r="487032"/>
    <row r="487033"/>
    <row r="487034"/>
    <row r="487035"/>
    <row r="487036"/>
    <row r="487037"/>
    <row r="487038"/>
    <row r="487039"/>
    <row r="487040"/>
    <row r="487041"/>
    <row r="487042"/>
    <row r="487043"/>
    <row r="487044"/>
    <row r="487045"/>
    <row r="487046"/>
    <row r="487047"/>
    <row r="487048"/>
    <row r="487049"/>
    <row r="487050"/>
    <row r="487051"/>
    <row r="487052"/>
    <row r="487053"/>
    <row r="487054"/>
    <row r="487055"/>
    <row r="487056"/>
    <row r="487057"/>
    <row r="487058"/>
    <row r="487059"/>
    <row r="487060"/>
    <row r="487061"/>
    <row r="487062"/>
    <row r="487063"/>
    <row r="487064"/>
    <row r="487065"/>
    <row r="487066"/>
    <row r="487067"/>
    <row r="487068"/>
    <row r="487069"/>
    <row r="487070"/>
    <row r="487071"/>
    <row r="487072"/>
    <row r="487073"/>
    <row r="487074"/>
    <row r="487075"/>
    <row r="487076"/>
    <row r="487077"/>
    <row r="487078"/>
    <row r="487079"/>
    <row r="487080"/>
    <row r="487081"/>
    <row r="487082"/>
    <row r="487083"/>
    <row r="487084"/>
    <row r="487085"/>
    <row r="487086"/>
    <row r="487087"/>
    <row r="487088"/>
    <row r="487089"/>
    <row r="487090"/>
    <row r="487091"/>
    <row r="487092"/>
    <row r="487093"/>
    <row r="487094"/>
    <row r="487095"/>
    <row r="487096"/>
    <row r="487097"/>
    <row r="487098"/>
    <row r="487099"/>
    <row r="487100"/>
    <row r="487101"/>
    <row r="487102"/>
    <row r="487103"/>
    <row r="487104"/>
    <row r="487105"/>
    <row r="487106"/>
    <row r="487107"/>
    <row r="487108"/>
    <row r="487109"/>
    <row r="487110"/>
    <row r="487111"/>
    <row r="487112"/>
    <row r="487113"/>
    <row r="487114"/>
    <row r="487115"/>
    <row r="487116"/>
    <row r="487117"/>
    <row r="487118"/>
    <row r="487119"/>
    <row r="487120"/>
    <row r="487121"/>
    <row r="487122"/>
    <row r="487123"/>
    <row r="487124"/>
    <row r="487125"/>
    <row r="487126"/>
    <row r="487127"/>
    <row r="487128"/>
    <row r="487129"/>
    <row r="487130"/>
    <row r="487131"/>
    <row r="487132"/>
    <row r="487133"/>
    <row r="487134"/>
    <row r="487135"/>
    <row r="487136"/>
    <row r="487137"/>
    <row r="487138"/>
    <row r="487139"/>
    <row r="487140"/>
    <row r="487141"/>
    <row r="487142"/>
    <row r="487143"/>
    <row r="487144"/>
    <row r="487145"/>
    <row r="487146"/>
    <row r="487147"/>
    <row r="487148"/>
    <row r="487149"/>
    <row r="487150"/>
    <row r="487151"/>
    <row r="487152"/>
    <row r="487153"/>
    <row r="487154"/>
    <row r="487155"/>
    <row r="487156"/>
    <row r="487157"/>
    <row r="487158"/>
    <row r="487159"/>
    <row r="487160"/>
    <row r="487161"/>
    <row r="487162"/>
    <row r="487163"/>
    <row r="487164"/>
    <row r="487165"/>
    <row r="487166"/>
    <row r="487167"/>
    <row r="487168"/>
    <row r="487169"/>
    <row r="487170"/>
    <row r="487171"/>
    <row r="487172"/>
    <row r="487173"/>
    <row r="487174"/>
    <row r="487175"/>
    <row r="487176"/>
    <row r="487177"/>
    <row r="487178"/>
    <row r="487179"/>
    <row r="487180"/>
    <row r="487181"/>
    <row r="487182"/>
    <row r="487183"/>
    <row r="487184"/>
    <row r="487185"/>
    <row r="487186"/>
    <row r="487187"/>
    <row r="487188"/>
    <row r="487189"/>
    <row r="487190"/>
    <row r="487191"/>
    <row r="487192"/>
    <row r="487193"/>
    <row r="487194"/>
    <row r="487195"/>
    <row r="487196"/>
    <row r="487197"/>
    <row r="487198"/>
    <row r="487199"/>
    <row r="487200"/>
    <row r="487201"/>
    <row r="487202"/>
    <row r="487203"/>
    <row r="487204"/>
    <row r="487205"/>
    <row r="487206"/>
    <row r="487207"/>
    <row r="487208"/>
    <row r="487209"/>
    <row r="487210"/>
    <row r="487211"/>
    <row r="487212"/>
    <row r="487213"/>
    <row r="487214"/>
    <row r="487215"/>
    <row r="487216"/>
    <row r="487217"/>
    <row r="487218"/>
    <row r="487219"/>
    <row r="487220"/>
    <row r="487221"/>
    <row r="487222"/>
    <row r="487223"/>
    <row r="487224"/>
    <row r="487225"/>
    <row r="487226"/>
    <row r="487227"/>
    <row r="487228"/>
    <row r="487229"/>
    <row r="487230"/>
    <row r="487231"/>
    <row r="487232"/>
    <row r="487233"/>
    <row r="487234"/>
    <row r="487235"/>
    <row r="487236"/>
    <row r="487237"/>
    <row r="487238"/>
    <row r="487239"/>
    <row r="487240"/>
    <row r="487241"/>
    <row r="487242"/>
    <row r="487243"/>
    <row r="487244"/>
    <row r="487245"/>
    <row r="487246"/>
    <row r="487247"/>
    <row r="487248"/>
    <row r="487249"/>
    <row r="487250"/>
    <row r="487251"/>
    <row r="487252"/>
    <row r="487253"/>
    <row r="487254"/>
    <row r="487255"/>
    <row r="487256"/>
    <row r="487257"/>
    <row r="487258"/>
    <row r="487259"/>
    <row r="487260"/>
    <row r="487261"/>
    <row r="487262"/>
    <row r="487263"/>
    <row r="487264"/>
    <row r="487265"/>
    <row r="487266"/>
    <row r="487267"/>
    <row r="487268"/>
    <row r="487269"/>
    <row r="487270"/>
    <row r="487271"/>
    <row r="487272"/>
    <row r="487273"/>
    <row r="487274"/>
    <row r="487275"/>
    <row r="487276"/>
    <row r="487277"/>
    <row r="487278"/>
    <row r="487279"/>
    <row r="487280"/>
    <row r="487281"/>
    <row r="487282"/>
    <row r="487283"/>
    <row r="487284"/>
    <row r="487285"/>
    <row r="487286"/>
    <row r="487287"/>
    <row r="487288"/>
    <row r="487289"/>
    <row r="487290"/>
    <row r="487291"/>
    <row r="487292"/>
    <row r="487293"/>
    <row r="487294"/>
    <row r="487295"/>
    <row r="487296"/>
    <row r="487297"/>
    <row r="487298"/>
    <row r="487299"/>
    <row r="487300"/>
    <row r="487301"/>
    <row r="487302"/>
    <row r="487303"/>
    <row r="487304"/>
    <row r="487305"/>
    <row r="487306"/>
    <row r="487307"/>
    <row r="487308"/>
    <row r="487309"/>
    <row r="487310"/>
    <row r="487311"/>
    <row r="487312"/>
    <row r="487313"/>
    <row r="487314"/>
    <row r="487315"/>
    <row r="487316"/>
    <row r="487317"/>
    <row r="487318"/>
    <row r="487319"/>
    <row r="487320"/>
    <row r="487321"/>
    <row r="487322"/>
    <row r="487323"/>
    <row r="487324"/>
    <row r="487325"/>
    <row r="487326"/>
    <row r="487327"/>
    <row r="487328"/>
    <row r="487329"/>
    <row r="487330"/>
    <row r="487331"/>
    <row r="487332"/>
    <row r="487333"/>
    <row r="487334"/>
    <row r="487335"/>
    <row r="487336"/>
    <row r="487337"/>
    <row r="487338"/>
    <row r="487339"/>
    <row r="487340"/>
    <row r="487341"/>
    <row r="487342"/>
    <row r="487343"/>
    <row r="487344"/>
    <row r="487345"/>
    <row r="487346"/>
    <row r="487347"/>
    <row r="487348"/>
    <row r="487349"/>
    <row r="487350"/>
    <row r="487351"/>
    <row r="487352"/>
    <row r="487353"/>
    <row r="487354"/>
    <row r="487355"/>
    <row r="487356"/>
    <row r="487357"/>
    <row r="487358"/>
    <row r="487359"/>
    <row r="487360"/>
    <row r="487361"/>
    <row r="487362"/>
    <row r="487363"/>
    <row r="487364"/>
    <row r="487365"/>
    <row r="487366"/>
    <row r="487367"/>
    <row r="487368"/>
    <row r="487369"/>
    <row r="487370"/>
    <row r="487371"/>
    <row r="487372"/>
    <row r="487373"/>
    <row r="487374"/>
    <row r="487375"/>
    <row r="487376"/>
    <row r="487377"/>
    <row r="487378"/>
    <row r="487379"/>
    <row r="487380"/>
    <row r="487381"/>
    <row r="487382"/>
    <row r="487383"/>
    <row r="487384"/>
    <row r="487385"/>
    <row r="487386"/>
    <row r="487387"/>
    <row r="487388"/>
    <row r="487389"/>
    <row r="487390"/>
    <row r="487391"/>
    <row r="487392"/>
    <row r="487393"/>
    <row r="487394"/>
    <row r="487395"/>
    <row r="487396"/>
    <row r="487397"/>
    <row r="487398"/>
    <row r="487399"/>
    <row r="487400"/>
    <row r="487401"/>
    <row r="487402"/>
    <row r="487403"/>
    <row r="487404"/>
    <row r="487405"/>
    <row r="487406"/>
    <row r="487407"/>
    <row r="487408"/>
    <row r="487409"/>
    <row r="487410"/>
    <row r="487411"/>
    <row r="487412"/>
    <row r="487413"/>
    <row r="487414"/>
    <row r="487415"/>
    <row r="487416"/>
    <row r="487417"/>
    <row r="487418"/>
    <row r="487419"/>
    <row r="487420"/>
    <row r="487421"/>
    <row r="487422"/>
    <row r="487423"/>
    <row r="487424"/>
    <row r="487425"/>
    <row r="487426"/>
    <row r="487427"/>
    <row r="487428"/>
    <row r="487429"/>
    <row r="487430"/>
    <row r="487431"/>
    <row r="487432"/>
    <row r="487433"/>
    <row r="487434"/>
    <row r="487435"/>
    <row r="487436"/>
    <row r="487437"/>
    <row r="487438"/>
    <row r="487439"/>
    <row r="487440"/>
    <row r="487441"/>
    <row r="487442"/>
    <row r="487443"/>
    <row r="487444"/>
    <row r="487445"/>
    <row r="487446"/>
    <row r="487447"/>
    <row r="487448"/>
    <row r="487449"/>
    <row r="487450"/>
    <row r="487451"/>
    <row r="487452"/>
    <row r="487453"/>
    <row r="487454"/>
    <row r="487455"/>
    <row r="487456"/>
    <row r="487457"/>
    <row r="487458"/>
    <row r="487459"/>
    <row r="487460"/>
    <row r="487461"/>
    <row r="487462"/>
    <row r="487463"/>
    <row r="487464"/>
    <row r="487465"/>
    <row r="487466"/>
    <row r="487467"/>
    <row r="487468"/>
    <row r="487469"/>
    <row r="487470"/>
    <row r="487471"/>
    <row r="487472"/>
    <row r="487473"/>
    <row r="487474"/>
    <row r="487475"/>
    <row r="487476"/>
    <row r="487477"/>
    <row r="487478"/>
    <row r="487479"/>
    <row r="487480"/>
    <row r="487481"/>
    <row r="487482"/>
    <row r="487483"/>
    <row r="487484"/>
    <row r="487485"/>
    <row r="487486"/>
    <row r="487487"/>
    <row r="487488"/>
    <row r="487489"/>
    <row r="487490"/>
    <row r="487491"/>
    <row r="487492"/>
    <row r="487493"/>
    <row r="487494"/>
    <row r="487495"/>
    <row r="487496"/>
    <row r="487497"/>
    <row r="487498"/>
    <row r="487499"/>
    <row r="487500"/>
    <row r="487501"/>
    <row r="487502"/>
    <row r="487503"/>
    <row r="487504"/>
    <row r="487505"/>
    <row r="487506"/>
    <row r="487507"/>
    <row r="487508"/>
    <row r="487509"/>
    <row r="487510"/>
    <row r="487511"/>
    <row r="487512"/>
    <row r="487513"/>
    <row r="487514"/>
    <row r="487515"/>
    <row r="487516"/>
    <row r="487517"/>
    <row r="487518"/>
    <row r="487519"/>
    <row r="487520"/>
    <row r="487521"/>
    <row r="487522"/>
    <row r="487523"/>
    <row r="487524"/>
    <row r="487525"/>
    <row r="487526"/>
    <row r="487527"/>
    <row r="487528"/>
    <row r="487529"/>
    <row r="487530"/>
    <row r="487531"/>
    <row r="487532"/>
    <row r="487533"/>
    <row r="487534"/>
    <row r="487535"/>
    <row r="487536"/>
    <row r="487537"/>
    <row r="487538"/>
    <row r="487539"/>
    <row r="487540"/>
    <row r="487541"/>
    <row r="487542"/>
    <row r="487543"/>
    <row r="487544"/>
    <row r="487545"/>
    <row r="487546"/>
    <row r="487547"/>
    <row r="487548"/>
    <row r="487549"/>
    <row r="487550"/>
    <row r="487551"/>
    <row r="487552"/>
    <row r="487553"/>
    <row r="487554"/>
    <row r="487555"/>
    <row r="487556"/>
    <row r="487557"/>
    <row r="487558"/>
    <row r="487559"/>
    <row r="487560"/>
    <row r="487561"/>
    <row r="487562"/>
    <row r="487563"/>
    <row r="487564"/>
    <row r="487565"/>
    <row r="487566"/>
    <row r="487567"/>
    <row r="487568"/>
    <row r="487569"/>
    <row r="487570"/>
    <row r="487571"/>
    <row r="487572"/>
    <row r="487573"/>
    <row r="487574"/>
    <row r="487575"/>
    <row r="487576"/>
    <row r="487577"/>
    <row r="487578"/>
    <row r="487579"/>
    <row r="487580"/>
    <row r="487581"/>
    <row r="487582"/>
    <row r="487583"/>
    <row r="487584"/>
    <row r="487585"/>
    <row r="487586"/>
    <row r="487587"/>
    <row r="487588"/>
    <row r="487589"/>
    <row r="487590"/>
    <row r="487591"/>
    <row r="487592"/>
    <row r="487593"/>
    <row r="487594"/>
    <row r="487595"/>
    <row r="487596"/>
    <row r="487597"/>
    <row r="487598"/>
    <row r="487599"/>
    <row r="487600"/>
    <row r="487601"/>
    <row r="487602"/>
    <row r="487603"/>
    <row r="487604"/>
    <row r="487605"/>
    <row r="487606"/>
    <row r="487607"/>
    <row r="487608"/>
    <row r="487609"/>
    <row r="487610"/>
    <row r="487611"/>
    <row r="487612"/>
    <row r="487613"/>
    <row r="487614"/>
    <row r="487615"/>
    <row r="487616"/>
    <row r="487617"/>
    <row r="487618"/>
    <row r="487619"/>
    <row r="487620"/>
    <row r="487621"/>
    <row r="487622"/>
    <row r="487623"/>
    <row r="487624"/>
    <row r="487625"/>
    <row r="487626"/>
    <row r="487627"/>
    <row r="487628"/>
    <row r="487629"/>
    <row r="487630"/>
    <row r="487631"/>
    <row r="487632"/>
    <row r="487633"/>
    <row r="487634"/>
    <row r="487635"/>
    <row r="487636"/>
    <row r="487637"/>
    <row r="487638"/>
    <row r="487639"/>
    <row r="487640"/>
    <row r="487641"/>
    <row r="487642"/>
    <row r="487643"/>
    <row r="487644"/>
    <row r="487645"/>
    <row r="487646"/>
    <row r="487647"/>
    <row r="487648"/>
    <row r="487649"/>
    <row r="487650"/>
    <row r="487651"/>
    <row r="487652"/>
    <row r="487653"/>
    <row r="487654"/>
    <row r="487655"/>
    <row r="487656"/>
    <row r="487657"/>
    <row r="487658"/>
    <row r="487659"/>
    <row r="487660"/>
    <row r="487661"/>
    <row r="487662"/>
    <row r="487663"/>
    <row r="487664"/>
    <row r="487665"/>
    <row r="487666"/>
    <row r="487667"/>
    <row r="487668"/>
    <row r="487669"/>
    <row r="487670"/>
    <row r="487671"/>
    <row r="487672"/>
    <row r="487673"/>
    <row r="487674"/>
    <row r="487675"/>
    <row r="487676"/>
    <row r="487677"/>
    <row r="487678"/>
    <row r="487679"/>
    <row r="487680"/>
    <row r="487681"/>
    <row r="487682"/>
    <row r="487683"/>
    <row r="487684"/>
    <row r="487685"/>
    <row r="487686"/>
    <row r="487687"/>
    <row r="487688"/>
    <row r="487689"/>
    <row r="487690"/>
    <row r="487691"/>
    <row r="487692"/>
    <row r="487693"/>
    <row r="487694"/>
    <row r="487695"/>
    <row r="487696"/>
    <row r="487697"/>
    <row r="487698"/>
    <row r="487699"/>
    <row r="487700"/>
    <row r="487701"/>
    <row r="487702"/>
    <row r="487703"/>
    <row r="487704"/>
    <row r="487705"/>
    <row r="487706"/>
    <row r="487707"/>
    <row r="487708"/>
    <row r="487709"/>
    <row r="487710"/>
    <row r="487711"/>
    <row r="487712"/>
    <row r="487713"/>
    <row r="487714"/>
    <row r="487715"/>
    <row r="487716"/>
    <row r="487717"/>
    <row r="487718"/>
    <row r="487719"/>
    <row r="487720"/>
    <row r="487721"/>
    <row r="487722"/>
    <row r="487723"/>
    <row r="487724"/>
    <row r="487725"/>
    <row r="487726"/>
    <row r="487727"/>
    <row r="487728"/>
    <row r="487729"/>
    <row r="487730"/>
    <row r="487731"/>
    <row r="487732"/>
    <row r="487733"/>
    <row r="487734"/>
    <row r="487735"/>
    <row r="487736"/>
    <row r="487737"/>
    <row r="487738"/>
    <row r="487739"/>
    <row r="487740"/>
    <row r="487741"/>
    <row r="487742"/>
    <row r="487743"/>
    <row r="487744"/>
    <row r="487745"/>
    <row r="487746"/>
    <row r="487747"/>
    <row r="487748"/>
    <row r="487749"/>
    <row r="487750"/>
    <row r="487751"/>
    <row r="487752"/>
    <row r="487753"/>
    <row r="487754"/>
    <row r="487755"/>
    <row r="487756"/>
    <row r="487757"/>
    <row r="487758"/>
    <row r="487759"/>
    <row r="487760"/>
    <row r="487761"/>
    <row r="487762"/>
    <row r="487763"/>
    <row r="487764"/>
    <row r="487765"/>
    <row r="487766"/>
    <row r="487767"/>
    <row r="487768"/>
    <row r="487769"/>
    <row r="487770"/>
    <row r="487771"/>
    <row r="487772"/>
    <row r="487773"/>
    <row r="487774"/>
    <row r="487775"/>
    <row r="487776"/>
    <row r="487777"/>
    <row r="487778"/>
    <row r="487779"/>
    <row r="487780"/>
    <row r="487781"/>
    <row r="487782"/>
    <row r="487783"/>
    <row r="487784"/>
    <row r="487785"/>
    <row r="487786"/>
    <row r="487787"/>
    <row r="487788"/>
    <row r="487789"/>
    <row r="487790"/>
    <row r="487791"/>
    <row r="487792"/>
    <row r="487793"/>
    <row r="487794"/>
    <row r="487795"/>
    <row r="487796"/>
    <row r="487797"/>
    <row r="487798"/>
    <row r="487799"/>
    <row r="487800"/>
    <row r="487801"/>
    <row r="487802"/>
    <row r="487803"/>
    <row r="487804"/>
    <row r="487805"/>
    <row r="487806"/>
    <row r="487807"/>
    <row r="487808"/>
    <row r="487809"/>
    <row r="487810"/>
    <row r="487811"/>
    <row r="487812"/>
    <row r="487813"/>
    <row r="487814"/>
    <row r="487815"/>
    <row r="487816"/>
    <row r="487817"/>
    <row r="487818"/>
    <row r="487819"/>
    <row r="487820"/>
    <row r="487821"/>
    <row r="487822"/>
    <row r="487823"/>
    <row r="487824"/>
    <row r="487825"/>
    <row r="487826"/>
    <row r="487827"/>
    <row r="487828"/>
    <row r="487829"/>
    <row r="487830"/>
    <row r="487831"/>
    <row r="487832"/>
    <row r="487833"/>
    <row r="487834"/>
    <row r="487835"/>
    <row r="487836"/>
    <row r="487837"/>
    <row r="487838"/>
    <row r="487839"/>
    <row r="487840"/>
    <row r="487841"/>
    <row r="487842"/>
    <row r="487843"/>
    <row r="487844"/>
    <row r="487845"/>
    <row r="487846"/>
    <row r="487847"/>
    <row r="487848"/>
    <row r="487849"/>
    <row r="487850"/>
    <row r="487851"/>
    <row r="487852"/>
    <row r="487853"/>
    <row r="487854"/>
    <row r="487855"/>
    <row r="487856"/>
    <row r="487857"/>
    <row r="487858"/>
    <row r="487859"/>
    <row r="487860"/>
    <row r="487861"/>
    <row r="487862"/>
    <row r="487863"/>
    <row r="487864"/>
    <row r="487865"/>
    <row r="487866"/>
    <row r="487867"/>
    <row r="487868"/>
    <row r="487869"/>
    <row r="487870"/>
    <row r="487871"/>
    <row r="487872"/>
    <row r="487873"/>
    <row r="487874"/>
    <row r="487875"/>
    <row r="487876"/>
    <row r="487877"/>
    <row r="487878"/>
    <row r="487879"/>
    <row r="487880"/>
    <row r="487881"/>
    <row r="487882"/>
    <row r="487883"/>
    <row r="487884"/>
    <row r="487885"/>
    <row r="487886"/>
    <row r="487887"/>
    <row r="487888"/>
    <row r="487889"/>
    <row r="487890"/>
    <row r="487891"/>
    <row r="487892"/>
    <row r="487893"/>
    <row r="487894"/>
    <row r="487895"/>
    <row r="487896"/>
    <row r="487897"/>
    <row r="487898"/>
    <row r="487899"/>
    <row r="487900"/>
    <row r="487901"/>
    <row r="487902"/>
    <row r="487903"/>
    <row r="487904"/>
    <row r="487905"/>
    <row r="487906"/>
    <row r="487907"/>
    <row r="487908"/>
    <row r="487909"/>
    <row r="487910"/>
    <row r="487911"/>
    <row r="487912"/>
    <row r="487913"/>
    <row r="487914"/>
    <row r="487915"/>
    <row r="487916"/>
    <row r="487917"/>
    <row r="487918"/>
    <row r="487919"/>
    <row r="487920"/>
    <row r="487921"/>
    <row r="487922"/>
    <row r="487923"/>
    <row r="487924"/>
    <row r="487925"/>
    <row r="487926"/>
    <row r="487927"/>
    <row r="487928"/>
    <row r="487929"/>
    <row r="487930"/>
    <row r="487931"/>
    <row r="487932"/>
    <row r="487933"/>
    <row r="487934"/>
    <row r="487935"/>
    <row r="487936"/>
    <row r="487937"/>
    <row r="487938"/>
    <row r="487939"/>
    <row r="487940"/>
    <row r="487941"/>
    <row r="487942"/>
    <row r="487943"/>
    <row r="487944"/>
    <row r="487945"/>
    <row r="487946"/>
    <row r="487947"/>
    <row r="487948"/>
    <row r="487949"/>
    <row r="487950"/>
    <row r="487951"/>
    <row r="487952"/>
    <row r="487953"/>
    <row r="487954"/>
    <row r="487955"/>
    <row r="487956"/>
    <row r="487957"/>
    <row r="487958"/>
    <row r="487959"/>
    <row r="487960"/>
    <row r="487961"/>
    <row r="487962"/>
    <row r="487963"/>
    <row r="487964"/>
    <row r="487965"/>
    <row r="487966"/>
    <row r="487967"/>
    <row r="487968"/>
    <row r="487969"/>
    <row r="487970"/>
    <row r="487971"/>
    <row r="487972"/>
    <row r="487973"/>
    <row r="487974"/>
    <row r="487975"/>
    <row r="487976"/>
    <row r="487977"/>
    <row r="487978"/>
    <row r="487979"/>
    <row r="487980"/>
    <row r="487981"/>
    <row r="487982"/>
    <row r="487983"/>
    <row r="487984"/>
    <row r="487985"/>
    <row r="487986"/>
    <row r="487987"/>
    <row r="487988"/>
    <row r="487989"/>
    <row r="487990"/>
    <row r="487991"/>
    <row r="487992"/>
    <row r="487993"/>
    <row r="487994"/>
    <row r="487995"/>
    <row r="487996"/>
    <row r="487997"/>
    <row r="487998"/>
    <row r="487999"/>
    <row r="488000"/>
    <row r="488001"/>
    <row r="488002"/>
    <row r="488003"/>
    <row r="488004"/>
    <row r="488005"/>
    <row r="488006"/>
    <row r="488007"/>
    <row r="488008"/>
    <row r="488009"/>
    <row r="488010"/>
    <row r="488011"/>
    <row r="488012"/>
    <row r="488013"/>
    <row r="488014"/>
    <row r="488015"/>
    <row r="488016"/>
    <row r="488017"/>
    <row r="488018"/>
    <row r="488019"/>
    <row r="488020"/>
    <row r="488021"/>
    <row r="488022"/>
    <row r="488023"/>
    <row r="488024"/>
    <row r="488025"/>
    <row r="488026"/>
    <row r="488027"/>
    <row r="488028"/>
    <row r="488029"/>
    <row r="488030"/>
    <row r="488031"/>
    <row r="488032"/>
    <row r="488033"/>
    <row r="488034"/>
    <row r="488035"/>
    <row r="488036"/>
    <row r="488037"/>
    <row r="488038"/>
    <row r="488039"/>
    <row r="488040"/>
    <row r="488041"/>
    <row r="488042"/>
    <row r="488043"/>
    <row r="488044"/>
    <row r="488045"/>
    <row r="488046"/>
    <row r="488047"/>
    <row r="488048"/>
    <row r="488049"/>
    <row r="488050"/>
    <row r="488051"/>
    <row r="488052"/>
    <row r="488053"/>
    <row r="488054"/>
    <row r="488055"/>
    <row r="488056"/>
    <row r="488057"/>
    <row r="488058"/>
    <row r="488059"/>
    <row r="488060"/>
    <row r="488061"/>
    <row r="488062"/>
    <row r="488063"/>
    <row r="488064"/>
    <row r="488065"/>
    <row r="488066"/>
    <row r="488067"/>
    <row r="488068"/>
    <row r="488069"/>
    <row r="488070"/>
    <row r="488071"/>
    <row r="488072"/>
    <row r="488073"/>
    <row r="488074"/>
    <row r="488075"/>
    <row r="488076"/>
    <row r="488077"/>
    <row r="488078"/>
    <row r="488079"/>
    <row r="488080"/>
    <row r="488081"/>
    <row r="488082"/>
    <row r="488083"/>
    <row r="488084"/>
    <row r="488085"/>
    <row r="488086"/>
    <row r="488087"/>
    <row r="488088"/>
    <row r="488089"/>
    <row r="488090"/>
    <row r="488091"/>
    <row r="488092"/>
    <row r="488093"/>
    <row r="488094"/>
    <row r="488095"/>
    <row r="488096"/>
    <row r="488097"/>
    <row r="488098"/>
    <row r="488099"/>
    <row r="488100"/>
    <row r="488101"/>
    <row r="488102"/>
    <row r="488103"/>
    <row r="488104"/>
    <row r="488105"/>
    <row r="488106"/>
    <row r="488107"/>
    <row r="488108"/>
    <row r="488109"/>
    <row r="488110"/>
    <row r="488111"/>
    <row r="488112"/>
    <row r="488113"/>
    <row r="488114"/>
    <row r="488115"/>
    <row r="488116"/>
    <row r="488117"/>
    <row r="488118"/>
    <row r="488119"/>
    <row r="488120"/>
    <row r="488121"/>
    <row r="488122"/>
    <row r="488123"/>
    <row r="488124"/>
    <row r="488125"/>
    <row r="488126"/>
    <row r="488127"/>
    <row r="488128"/>
    <row r="488129"/>
    <row r="488130"/>
    <row r="488131"/>
    <row r="488132"/>
    <row r="488133"/>
    <row r="488134"/>
    <row r="488135"/>
    <row r="488136"/>
    <row r="488137"/>
    <row r="488138"/>
    <row r="488139"/>
    <row r="488140"/>
    <row r="488141"/>
    <row r="488142"/>
    <row r="488143"/>
    <row r="488144"/>
    <row r="488145"/>
    <row r="488146"/>
    <row r="488147"/>
    <row r="488148"/>
    <row r="488149"/>
    <row r="488150"/>
    <row r="488151"/>
    <row r="488152"/>
    <row r="488153"/>
    <row r="488154"/>
    <row r="488155"/>
    <row r="488156"/>
    <row r="488157"/>
    <row r="488158"/>
    <row r="488159"/>
    <row r="488160"/>
    <row r="488161"/>
    <row r="488162"/>
    <row r="488163"/>
    <row r="488164"/>
    <row r="488165"/>
    <row r="488166"/>
    <row r="488167"/>
    <row r="488168"/>
    <row r="488169"/>
    <row r="488170"/>
    <row r="488171"/>
    <row r="488172"/>
    <row r="488173"/>
    <row r="488174"/>
    <row r="488175"/>
    <row r="488176"/>
    <row r="488177"/>
    <row r="488178"/>
    <row r="488179"/>
    <row r="488180"/>
    <row r="488181"/>
    <row r="488182"/>
    <row r="488183"/>
    <row r="488184"/>
    <row r="488185"/>
    <row r="488186"/>
    <row r="488187"/>
    <row r="488188"/>
    <row r="488189"/>
    <row r="488190"/>
    <row r="488191"/>
    <row r="488192"/>
    <row r="488193"/>
    <row r="488194"/>
    <row r="488195"/>
    <row r="488196"/>
    <row r="488197"/>
    <row r="488198"/>
    <row r="488199"/>
    <row r="488200"/>
    <row r="488201"/>
    <row r="488202"/>
    <row r="488203"/>
    <row r="488204"/>
    <row r="488205"/>
    <row r="488206"/>
    <row r="488207"/>
    <row r="488208"/>
    <row r="488209"/>
    <row r="488210"/>
    <row r="488211"/>
    <row r="488212"/>
    <row r="488213"/>
    <row r="488214"/>
    <row r="488215"/>
    <row r="488216"/>
    <row r="488217"/>
    <row r="488218"/>
    <row r="488219"/>
    <row r="488220"/>
    <row r="488221"/>
    <row r="488222"/>
    <row r="488223"/>
    <row r="488224"/>
    <row r="488225"/>
    <row r="488226"/>
    <row r="488227"/>
    <row r="488228"/>
    <row r="488229"/>
    <row r="488230"/>
    <row r="488231"/>
    <row r="488232"/>
    <row r="488233"/>
    <row r="488234"/>
    <row r="488235"/>
    <row r="488236"/>
    <row r="488237"/>
    <row r="488238"/>
    <row r="488239"/>
    <row r="488240"/>
    <row r="488241"/>
    <row r="488242"/>
    <row r="488243"/>
    <row r="488244"/>
    <row r="488245"/>
    <row r="488246"/>
    <row r="488247"/>
    <row r="488248"/>
    <row r="488249"/>
    <row r="488250"/>
    <row r="488251"/>
    <row r="488252"/>
    <row r="488253"/>
    <row r="488254"/>
    <row r="488255"/>
    <row r="488256"/>
    <row r="488257"/>
    <row r="488258"/>
    <row r="488259"/>
    <row r="488260"/>
    <row r="488261"/>
    <row r="488262"/>
    <row r="488263"/>
    <row r="488264"/>
    <row r="488265"/>
    <row r="488266"/>
    <row r="488267"/>
    <row r="488268"/>
    <row r="488269"/>
    <row r="488270"/>
    <row r="488271"/>
    <row r="488272"/>
    <row r="488273"/>
    <row r="488274"/>
    <row r="488275"/>
    <row r="488276"/>
    <row r="488277"/>
    <row r="488278"/>
    <row r="488279"/>
    <row r="488280"/>
    <row r="488281"/>
    <row r="488282"/>
    <row r="488283"/>
    <row r="488284"/>
    <row r="488285"/>
    <row r="488286"/>
    <row r="488287"/>
    <row r="488288"/>
    <row r="488289"/>
    <row r="488290"/>
    <row r="488291"/>
    <row r="488292"/>
    <row r="488293"/>
    <row r="488294"/>
    <row r="488295"/>
    <row r="488296"/>
    <row r="488297"/>
    <row r="488298"/>
    <row r="488299"/>
    <row r="488300"/>
    <row r="488301"/>
    <row r="488302"/>
    <row r="488303"/>
    <row r="488304"/>
    <row r="488305"/>
    <row r="488306"/>
    <row r="488307"/>
    <row r="488308"/>
    <row r="488309"/>
    <row r="488310"/>
    <row r="488311"/>
    <row r="488312"/>
    <row r="488313"/>
    <row r="488314"/>
    <row r="488315"/>
    <row r="488316"/>
    <row r="488317"/>
    <row r="488318"/>
    <row r="488319"/>
    <row r="488320"/>
    <row r="488321"/>
    <row r="488322"/>
    <row r="488323"/>
    <row r="488324"/>
    <row r="488325"/>
    <row r="488326"/>
    <row r="488327"/>
    <row r="488328"/>
    <row r="488329"/>
    <row r="488330"/>
    <row r="488331"/>
    <row r="488332"/>
    <row r="488333"/>
    <row r="488334"/>
    <row r="488335"/>
    <row r="488336"/>
    <row r="488337"/>
    <row r="488338"/>
    <row r="488339"/>
    <row r="488340"/>
    <row r="488341"/>
    <row r="488342"/>
    <row r="488343"/>
    <row r="488344"/>
    <row r="488345"/>
    <row r="488346"/>
    <row r="488347"/>
    <row r="488348"/>
    <row r="488349"/>
    <row r="488350"/>
    <row r="488351"/>
    <row r="488352"/>
    <row r="488353"/>
    <row r="488354"/>
    <row r="488355"/>
    <row r="488356"/>
    <row r="488357"/>
    <row r="488358"/>
    <row r="488359"/>
    <row r="488360"/>
    <row r="488361"/>
    <row r="488362"/>
    <row r="488363"/>
    <row r="488364"/>
    <row r="488365"/>
    <row r="488366"/>
    <row r="488367"/>
    <row r="488368"/>
    <row r="488369"/>
    <row r="488370"/>
    <row r="488371"/>
    <row r="488372"/>
    <row r="488373"/>
    <row r="488374"/>
    <row r="488375"/>
    <row r="488376"/>
    <row r="488377"/>
    <row r="488378"/>
    <row r="488379"/>
    <row r="488380"/>
    <row r="488381"/>
    <row r="488382"/>
    <row r="488383"/>
    <row r="488384"/>
    <row r="488385"/>
    <row r="488386"/>
    <row r="488387"/>
    <row r="488388"/>
    <row r="488389"/>
    <row r="488390"/>
    <row r="488391"/>
    <row r="488392"/>
    <row r="488393"/>
    <row r="488394"/>
    <row r="488395"/>
    <row r="488396"/>
    <row r="488397"/>
    <row r="488398"/>
    <row r="488399"/>
    <row r="488400"/>
    <row r="488401"/>
    <row r="488402"/>
    <row r="488403"/>
    <row r="488404"/>
    <row r="488405"/>
    <row r="488406"/>
    <row r="488407"/>
    <row r="488408"/>
    <row r="488409"/>
    <row r="488410"/>
    <row r="488411"/>
    <row r="488412"/>
    <row r="488413"/>
    <row r="488414"/>
    <row r="488415"/>
    <row r="488416"/>
    <row r="488417"/>
    <row r="488418"/>
    <row r="488419"/>
    <row r="488420"/>
    <row r="488421"/>
    <row r="488422"/>
    <row r="488423"/>
    <row r="488424"/>
    <row r="488425"/>
    <row r="488426"/>
    <row r="488427"/>
    <row r="488428"/>
    <row r="488429"/>
    <row r="488430"/>
    <row r="488431"/>
    <row r="488432"/>
    <row r="488433"/>
    <row r="488434"/>
    <row r="488435"/>
    <row r="488436"/>
    <row r="488437"/>
    <row r="488438"/>
    <row r="488439"/>
    <row r="488440"/>
    <row r="488441"/>
    <row r="488442"/>
    <row r="488443"/>
    <row r="488444"/>
    <row r="488445"/>
    <row r="488446"/>
    <row r="488447"/>
    <row r="488448"/>
    <row r="488449"/>
    <row r="488450"/>
    <row r="488451"/>
    <row r="488452"/>
    <row r="488453"/>
    <row r="488454"/>
    <row r="488455"/>
    <row r="488456"/>
    <row r="488457"/>
    <row r="488458"/>
    <row r="488459"/>
    <row r="488460"/>
    <row r="488461"/>
    <row r="488462"/>
    <row r="488463"/>
    <row r="488464"/>
    <row r="488465"/>
    <row r="488466"/>
    <row r="488467"/>
    <row r="488468"/>
    <row r="488469"/>
    <row r="488470"/>
    <row r="488471"/>
    <row r="488472"/>
    <row r="488473"/>
    <row r="488474"/>
    <row r="488475"/>
    <row r="488476"/>
    <row r="488477"/>
    <row r="488478"/>
    <row r="488479"/>
    <row r="488480"/>
    <row r="488481"/>
    <row r="488482"/>
    <row r="488483"/>
    <row r="488484"/>
    <row r="488485"/>
    <row r="488486"/>
    <row r="488487"/>
    <row r="488488"/>
    <row r="488489"/>
    <row r="488490"/>
    <row r="488491"/>
    <row r="488492"/>
    <row r="488493"/>
    <row r="488494"/>
    <row r="488495"/>
    <row r="488496"/>
    <row r="488497"/>
    <row r="488498"/>
    <row r="488499"/>
    <row r="488500"/>
    <row r="488501"/>
    <row r="488502"/>
    <row r="488503"/>
    <row r="488504"/>
    <row r="488505"/>
    <row r="488506"/>
    <row r="488507"/>
    <row r="488508"/>
    <row r="488509"/>
    <row r="488510"/>
    <row r="488511"/>
    <row r="488512"/>
    <row r="488513"/>
    <row r="488514"/>
    <row r="488515"/>
    <row r="488516"/>
    <row r="488517"/>
    <row r="488518"/>
    <row r="488519"/>
    <row r="488520"/>
    <row r="488521"/>
    <row r="488522"/>
    <row r="488523"/>
    <row r="488524"/>
    <row r="488525"/>
    <row r="488526"/>
    <row r="488527"/>
    <row r="488528"/>
    <row r="488529"/>
    <row r="488530"/>
    <row r="488531"/>
    <row r="488532"/>
    <row r="488533"/>
    <row r="488534"/>
    <row r="488535"/>
    <row r="488536"/>
    <row r="488537"/>
    <row r="488538"/>
    <row r="488539"/>
    <row r="488540"/>
    <row r="488541"/>
    <row r="488542"/>
    <row r="488543"/>
    <row r="488544"/>
    <row r="488545"/>
    <row r="488546"/>
    <row r="488547"/>
    <row r="488548"/>
    <row r="488549"/>
    <row r="488550"/>
    <row r="488551"/>
    <row r="488552"/>
    <row r="488553"/>
    <row r="488554"/>
    <row r="488555"/>
    <row r="488556"/>
    <row r="488557"/>
    <row r="488558"/>
    <row r="488559"/>
    <row r="488560"/>
    <row r="488561"/>
    <row r="488562"/>
    <row r="488563"/>
    <row r="488564"/>
    <row r="488565"/>
    <row r="488566"/>
    <row r="488567"/>
    <row r="488568"/>
    <row r="488569"/>
    <row r="488570"/>
    <row r="488571"/>
    <row r="488572"/>
    <row r="488573"/>
    <row r="488574"/>
    <row r="488575"/>
    <row r="488576"/>
    <row r="488577"/>
    <row r="488578"/>
    <row r="488579"/>
    <row r="488580"/>
    <row r="488581"/>
    <row r="488582"/>
    <row r="488583"/>
    <row r="488584"/>
    <row r="488585"/>
    <row r="488586"/>
    <row r="488587"/>
    <row r="488588"/>
    <row r="488589"/>
    <row r="488590"/>
    <row r="488591"/>
    <row r="488592"/>
    <row r="488593"/>
    <row r="488594"/>
    <row r="488595"/>
    <row r="488596"/>
    <row r="488597"/>
    <row r="488598"/>
    <row r="488599"/>
    <row r="488600"/>
    <row r="488601"/>
    <row r="488602"/>
    <row r="488603"/>
    <row r="488604"/>
    <row r="488605"/>
    <row r="488606"/>
    <row r="488607"/>
    <row r="488608"/>
    <row r="488609"/>
    <row r="488610"/>
    <row r="488611"/>
    <row r="488612"/>
    <row r="488613"/>
    <row r="488614"/>
    <row r="488615"/>
    <row r="488616"/>
    <row r="488617"/>
    <row r="488618"/>
    <row r="488619"/>
    <row r="488620"/>
    <row r="488621"/>
    <row r="488622"/>
    <row r="488623"/>
    <row r="488624"/>
    <row r="488625"/>
    <row r="488626"/>
    <row r="488627"/>
    <row r="488628"/>
    <row r="488629"/>
    <row r="488630"/>
    <row r="488631"/>
    <row r="488632"/>
    <row r="488633"/>
    <row r="488634"/>
    <row r="488635"/>
    <row r="488636"/>
    <row r="488637"/>
    <row r="488638"/>
    <row r="488639"/>
    <row r="488640"/>
    <row r="488641"/>
    <row r="488642"/>
    <row r="488643"/>
    <row r="488644"/>
    <row r="488645"/>
    <row r="488646"/>
    <row r="488647"/>
    <row r="488648"/>
    <row r="488649"/>
    <row r="488650"/>
    <row r="488651"/>
    <row r="488652"/>
    <row r="488653"/>
    <row r="488654"/>
    <row r="488655"/>
    <row r="488656"/>
    <row r="488657"/>
    <row r="488658"/>
    <row r="488659"/>
    <row r="488660"/>
    <row r="488661"/>
    <row r="488662"/>
    <row r="488663"/>
    <row r="488664"/>
    <row r="488665"/>
    <row r="488666"/>
    <row r="488667"/>
    <row r="488668"/>
    <row r="488669"/>
    <row r="488670"/>
    <row r="488671"/>
    <row r="488672"/>
    <row r="488673"/>
    <row r="488674"/>
    <row r="488675"/>
    <row r="488676"/>
    <row r="488677"/>
    <row r="488678"/>
    <row r="488679"/>
    <row r="488680"/>
    <row r="488681"/>
    <row r="488682"/>
    <row r="488683"/>
    <row r="488684"/>
    <row r="488685"/>
    <row r="488686"/>
    <row r="488687"/>
    <row r="488688"/>
    <row r="488689"/>
    <row r="488690"/>
    <row r="488691"/>
    <row r="488692"/>
    <row r="488693"/>
    <row r="488694"/>
    <row r="488695"/>
    <row r="488696"/>
    <row r="488697"/>
    <row r="488698"/>
    <row r="488699"/>
    <row r="488700"/>
    <row r="488701"/>
    <row r="488702"/>
    <row r="488703"/>
    <row r="488704"/>
    <row r="488705"/>
    <row r="488706"/>
    <row r="488707"/>
    <row r="488708"/>
    <row r="488709"/>
    <row r="488710"/>
    <row r="488711"/>
    <row r="488712"/>
    <row r="488713"/>
    <row r="488714"/>
    <row r="488715"/>
    <row r="488716"/>
    <row r="488717"/>
    <row r="488718"/>
    <row r="488719"/>
    <row r="488720"/>
    <row r="488721"/>
    <row r="488722"/>
    <row r="488723"/>
    <row r="488724"/>
    <row r="488725"/>
    <row r="488726"/>
    <row r="488727"/>
    <row r="488728"/>
    <row r="488729"/>
    <row r="488730"/>
    <row r="488731"/>
    <row r="488732"/>
    <row r="488733"/>
    <row r="488734"/>
    <row r="488735"/>
    <row r="488736"/>
    <row r="488737"/>
    <row r="488738"/>
    <row r="488739"/>
    <row r="488740"/>
    <row r="488741"/>
    <row r="488742"/>
    <row r="488743"/>
    <row r="488744"/>
    <row r="488745"/>
    <row r="488746"/>
    <row r="488747"/>
    <row r="488748"/>
    <row r="488749"/>
    <row r="488750"/>
    <row r="488751"/>
    <row r="488752"/>
    <row r="488753"/>
    <row r="488754"/>
    <row r="488755"/>
    <row r="488756"/>
    <row r="488757"/>
    <row r="488758"/>
    <row r="488759"/>
    <row r="488760"/>
    <row r="488761"/>
    <row r="488762"/>
    <row r="488763"/>
    <row r="488764"/>
    <row r="488765"/>
    <row r="488766"/>
    <row r="488767"/>
    <row r="488768"/>
    <row r="488769"/>
    <row r="488770"/>
    <row r="488771"/>
    <row r="488772"/>
    <row r="488773"/>
    <row r="488774"/>
    <row r="488775"/>
    <row r="488776"/>
    <row r="488777"/>
    <row r="488778"/>
    <row r="488779"/>
    <row r="488780"/>
    <row r="488781"/>
    <row r="488782"/>
    <row r="488783"/>
    <row r="488784"/>
    <row r="488785"/>
    <row r="488786"/>
    <row r="488787"/>
    <row r="488788"/>
    <row r="488789"/>
    <row r="488790"/>
    <row r="488791"/>
    <row r="488792"/>
    <row r="488793"/>
    <row r="488794"/>
    <row r="488795"/>
    <row r="488796"/>
    <row r="488797"/>
    <row r="488798"/>
    <row r="488799"/>
    <row r="488800"/>
    <row r="488801"/>
    <row r="488802"/>
    <row r="488803"/>
    <row r="488804"/>
    <row r="488805"/>
    <row r="488806"/>
    <row r="488807"/>
    <row r="488808"/>
    <row r="488809"/>
    <row r="488810"/>
    <row r="488811"/>
    <row r="488812"/>
    <row r="488813"/>
    <row r="488814"/>
    <row r="488815"/>
    <row r="488816"/>
    <row r="488817"/>
    <row r="488818"/>
    <row r="488819"/>
    <row r="488820"/>
    <row r="488821"/>
    <row r="488822"/>
    <row r="488823"/>
    <row r="488824"/>
    <row r="488825"/>
    <row r="488826"/>
    <row r="488827"/>
    <row r="488828"/>
    <row r="488829"/>
    <row r="488830"/>
    <row r="488831"/>
    <row r="488832"/>
    <row r="488833"/>
    <row r="488834"/>
    <row r="488835"/>
    <row r="488836"/>
    <row r="488837"/>
    <row r="488838"/>
    <row r="488839"/>
    <row r="488840"/>
    <row r="488841"/>
    <row r="488842"/>
    <row r="488843"/>
    <row r="488844"/>
    <row r="488845"/>
    <row r="488846"/>
    <row r="488847"/>
    <row r="488848"/>
    <row r="488849"/>
    <row r="488850"/>
    <row r="488851"/>
    <row r="488852"/>
    <row r="488853"/>
    <row r="488854"/>
    <row r="488855"/>
    <row r="488856"/>
    <row r="488857"/>
    <row r="488858"/>
    <row r="488859"/>
    <row r="488860"/>
    <row r="488861"/>
    <row r="488862"/>
    <row r="488863"/>
    <row r="488864"/>
    <row r="488865"/>
    <row r="488866"/>
    <row r="488867"/>
    <row r="488868"/>
    <row r="488869"/>
    <row r="488870"/>
    <row r="488871"/>
    <row r="488872"/>
    <row r="488873"/>
    <row r="488874"/>
    <row r="488875"/>
    <row r="488876"/>
    <row r="488877"/>
    <row r="488878"/>
    <row r="488879"/>
    <row r="488880"/>
    <row r="488881"/>
    <row r="488882"/>
    <row r="488883"/>
    <row r="488884"/>
    <row r="488885"/>
    <row r="488886"/>
    <row r="488887"/>
    <row r="488888"/>
    <row r="488889"/>
    <row r="488890"/>
    <row r="488891"/>
    <row r="488892"/>
    <row r="488893"/>
    <row r="488894"/>
    <row r="488895"/>
    <row r="488896"/>
    <row r="488897"/>
    <row r="488898"/>
    <row r="488899"/>
    <row r="488900"/>
    <row r="488901"/>
    <row r="488902"/>
    <row r="488903"/>
    <row r="488904"/>
    <row r="488905"/>
    <row r="488906"/>
    <row r="488907"/>
    <row r="488908"/>
    <row r="488909"/>
    <row r="488910"/>
    <row r="488911"/>
    <row r="488912"/>
    <row r="488913"/>
    <row r="488914"/>
    <row r="488915"/>
    <row r="488916"/>
    <row r="488917"/>
    <row r="488918"/>
    <row r="488919"/>
    <row r="488920"/>
    <row r="488921"/>
    <row r="488922"/>
    <row r="488923"/>
    <row r="488924"/>
    <row r="488925"/>
    <row r="488926"/>
    <row r="488927"/>
    <row r="488928"/>
    <row r="488929"/>
    <row r="488930"/>
    <row r="488931"/>
    <row r="488932"/>
    <row r="488933"/>
    <row r="488934"/>
    <row r="488935"/>
    <row r="488936"/>
    <row r="488937"/>
    <row r="488938"/>
    <row r="488939"/>
    <row r="488940"/>
    <row r="488941"/>
    <row r="488942"/>
    <row r="488943"/>
    <row r="488944"/>
    <row r="488945"/>
    <row r="488946"/>
    <row r="488947"/>
    <row r="488948"/>
    <row r="488949"/>
    <row r="488950"/>
    <row r="488951"/>
    <row r="488952"/>
    <row r="488953"/>
    <row r="488954"/>
    <row r="488955"/>
    <row r="488956"/>
    <row r="488957"/>
    <row r="488958"/>
    <row r="488959"/>
    <row r="488960"/>
    <row r="488961"/>
    <row r="488962"/>
    <row r="488963"/>
    <row r="488964"/>
    <row r="488965"/>
    <row r="488966"/>
    <row r="488967"/>
    <row r="488968"/>
    <row r="488969"/>
    <row r="488970"/>
    <row r="488971"/>
    <row r="488972"/>
    <row r="488973"/>
    <row r="488974"/>
    <row r="488975"/>
    <row r="488976"/>
    <row r="488977"/>
    <row r="488978"/>
    <row r="488979"/>
    <row r="488980"/>
    <row r="488981"/>
    <row r="488982"/>
    <row r="488983"/>
    <row r="488984"/>
    <row r="488985"/>
    <row r="488986"/>
    <row r="488987"/>
    <row r="488988"/>
    <row r="488989"/>
    <row r="488990"/>
    <row r="488991"/>
    <row r="488992"/>
    <row r="488993"/>
    <row r="488994"/>
    <row r="488995"/>
    <row r="488996"/>
    <row r="488997"/>
    <row r="488998"/>
    <row r="488999"/>
    <row r="489000"/>
    <row r="489001"/>
    <row r="489002"/>
    <row r="489003"/>
    <row r="489004"/>
    <row r="489005"/>
    <row r="489006"/>
    <row r="489007"/>
    <row r="489008"/>
    <row r="489009"/>
    <row r="489010"/>
    <row r="489011"/>
    <row r="489012"/>
    <row r="489013"/>
    <row r="489014"/>
    <row r="489015"/>
    <row r="489016"/>
    <row r="489017"/>
    <row r="489018"/>
    <row r="489019"/>
    <row r="489020"/>
    <row r="489021"/>
    <row r="489022"/>
    <row r="489023"/>
    <row r="489024"/>
    <row r="489025"/>
    <row r="489026"/>
    <row r="489027"/>
    <row r="489028"/>
    <row r="489029"/>
    <row r="489030"/>
    <row r="489031"/>
    <row r="489032"/>
    <row r="489033"/>
    <row r="489034"/>
    <row r="489035"/>
    <row r="489036"/>
    <row r="489037"/>
    <row r="489038"/>
    <row r="489039"/>
    <row r="489040"/>
    <row r="489041"/>
    <row r="489042"/>
    <row r="489043"/>
    <row r="489044"/>
    <row r="489045"/>
    <row r="489046"/>
    <row r="489047"/>
    <row r="489048"/>
    <row r="489049"/>
    <row r="489050"/>
    <row r="489051"/>
    <row r="489052"/>
    <row r="489053"/>
    <row r="489054"/>
    <row r="489055"/>
    <row r="489056"/>
    <row r="489057"/>
    <row r="489058"/>
    <row r="489059"/>
    <row r="489060"/>
    <row r="489061"/>
    <row r="489062"/>
    <row r="489063"/>
    <row r="489064"/>
    <row r="489065"/>
    <row r="489066"/>
    <row r="489067"/>
    <row r="489068"/>
    <row r="489069"/>
    <row r="489070"/>
    <row r="489071"/>
    <row r="489072"/>
    <row r="489073"/>
    <row r="489074"/>
    <row r="489075"/>
    <row r="489076"/>
    <row r="489077"/>
    <row r="489078"/>
    <row r="489079"/>
    <row r="489080"/>
    <row r="489081"/>
    <row r="489082"/>
    <row r="489083"/>
    <row r="489084"/>
    <row r="489085"/>
    <row r="489086"/>
    <row r="489087"/>
    <row r="489088"/>
    <row r="489089"/>
    <row r="489090"/>
    <row r="489091"/>
    <row r="489092"/>
    <row r="489093"/>
    <row r="489094"/>
    <row r="489095"/>
    <row r="489096"/>
    <row r="489097"/>
    <row r="489098"/>
    <row r="489099"/>
    <row r="489100"/>
    <row r="489101"/>
    <row r="489102"/>
    <row r="489103"/>
    <row r="489104"/>
    <row r="489105"/>
    <row r="489106"/>
    <row r="489107"/>
    <row r="489108"/>
    <row r="489109"/>
    <row r="489110"/>
    <row r="489111"/>
    <row r="489112"/>
    <row r="489113"/>
    <row r="489114"/>
    <row r="489115"/>
    <row r="489116"/>
    <row r="489117"/>
    <row r="489118"/>
    <row r="489119"/>
    <row r="489120"/>
    <row r="489121"/>
    <row r="489122"/>
    <row r="489123"/>
    <row r="489124"/>
    <row r="489125"/>
    <row r="489126"/>
    <row r="489127"/>
    <row r="489128"/>
    <row r="489129"/>
    <row r="489130"/>
    <row r="489131"/>
    <row r="489132"/>
    <row r="489133"/>
    <row r="489134"/>
    <row r="489135"/>
    <row r="489136"/>
    <row r="489137"/>
    <row r="489138"/>
    <row r="489139"/>
    <row r="489140"/>
    <row r="489141"/>
    <row r="489142"/>
    <row r="489143"/>
    <row r="489144"/>
    <row r="489145"/>
    <row r="489146"/>
    <row r="489147"/>
    <row r="489148"/>
    <row r="489149"/>
    <row r="489150"/>
    <row r="489151"/>
    <row r="489152"/>
    <row r="489153"/>
    <row r="489154"/>
    <row r="489155"/>
    <row r="489156"/>
    <row r="489157"/>
    <row r="489158"/>
    <row r="489159"/>
    <row r="489160"/>
    <row r="489161"/>
    <row r="489162"/>
    <row r="489163"/>
    <row r="489164"/>
    <row r="489165"/>
    <row r="489166"/>
    <row r="489167"/>
    <row r="489168"/>
    <row r="489169"/>
    <row r="489170"/>
    <row r="489171"/>
    <row r="489172"/>
    <row r="489173"/>
    <row r="489174"/>
    <row r="489175"/>
    <row r="489176"/>
    <row r="489177"/>
    <row r="489178"/>
    <row r="489179"/>
    <row r="489180"/>
    <row r="489181"/>
    <row r="489182"/>
    <row r="489183"/>
    <row r="489184"/>
    <row r="489185"/>
    <row r="489186"/>
    <row r="489187"/>
    <row r="489188"/>
    <row r="489189"/>
    <row r="489190"/>
    <row r="489191"/>
    <row r="489192"/>
    <row r="489193"/>
    <row r="489194"/>
    <row r="489195"/>
    <row r="489196"/>
    <row r="489197"/>
    <row r="489198"/>
    <row r="489199"/>
    <row r="489200"/>
    <row r="489201"/>
    <row r="489202"/>
    <row r="489203"/>
    <row r="489204"/>
    <row r="489205"/>
    <row r="489206"/>
    <row r="489207"/>
    <row r="489208"/>
    <row r="489209"/>
    <row r="489210"/>
    <row r="489211"/>
    <row r="489212"/>
    <row r="489213"/>
    <row r="489214"/>
    <row r="489215"/>
    <row r="489216"/>
    <row r="489217"/>
    <row r="489218"/>
    <row r="489219"/>
    <row r="489220"/>
    <row r="489221"/>
    <row r="489222"/>
    <row r="489223"/>
    <row r="489224"/>
    <row r="489225"/>
    <row r="489226"/>
    <row r="489227"/>
    <row r="489228"/>
    <row r="489229"/>
    <row r="489230"/>
    <row r="489231"/>
    <row r="489232"/>
    <row r="489233"/>
    <row r="489234"/>
    <row r="489235"/>
    <row r="489236"/>
    <row r="489237"/>
    <row r="489238"/>
    <row r="489239"/>
    <row r="489240"/>
    <row r="489241"/>
    <row r="489242"/>
    <row r="489243"/>
    <row r="489244"/>
    <row r="489245"/>
    <row r="489246"/>
    <row r="489247"/>
    <row r="489248"/>
    <row r="489249"/>
    <row r="489250"/>
    <row r="489251"/>
    <row r="489252"/>
    <row r="489253"/>
    <row r="489254"/>
    <row r="489255"/>
    <row r="489256"/>
    <row r="489257"/>
    <row r="489258"/>
    <row r="489259"/>
    <row r="489260"/>
    <row r="489261"/>
    <row r="489262"/>
    <row r="489263"/>
    <row r="489264"/>
    <row r="489265"/>
    <row r="489266"/>
    <row r="489267"/>
    <row r="489268"/>
    <row r="489269"/>
    <row r="489270"/>
    <row r="489271"/>
    <row r="489272"/>
    <row r="489273"/>
    <row r="489274"/>
    <row r="489275"/>
    <row r="489276"/>
    <row r="489277"/>
    <row r="489278"/>
    <row r="489279"/>
    <row r="489280"/>
    <row r="489281"/>
    <row r="489282"/>
    <row r="489283"/>
    <row r="489284"/>
    <row r="489285"/>
    <row r="489286"/>
    <row r="489287"/>
    <row r="489288"/>
    <row r="489289"/>
    <row r="489290"/>
    <row r="489291"/>
    <row r="489292"/>
    <row r="489293"/>
    <row r="489294"/>
    <row r="489295"/>
    <row r="489296"/>
    <row r="489297"/>
    <row r="489298"/>
    <row r="489299"/>
    <row r="489300"/>
    <row r="489301"/>
    <row r="489302"/>
    <row r="489303"/>
    <row r="489304"/>
    <row r="489305"/>
    <row r="489306"/>
    <row r="489307"/>
    <row r="489308"/>
    <row r="489309"/>
    <row r="489310"/>
    <row r="489311"/>
    <row r="489312"/>
    <row r="489313"/>
    <row r="489314"/>
    <row r="489315"/>
    <row r="489316"/>
    <row r="489317"/>
    <row r="489318"/>
    <row r="489319"/>
    <row r="489320"/>
    <row r="489321"/>
    <row r="489322"/>
    <row r="489323"/>
    <row r="489324"/>
    <row r="489325"/>
    <row r="489326"/>
    <row r="489327"/>
    <row r="489328"/>
    <row r="489329"/>
    <row r="489330"/>
    <row r="489331"/>
    <row r="489332"/>
    <row r="489333"/>
    <row r="489334"/>
    <row r="489335"/>
    <row r="489336"/>
    <row r="489337"/>
    <row r="489338"/>
    <row r="489339"/>
    <row r="489340"/>
    <row r="489341"/>
    <row r="489342"/>
    <row r="489343"/>
    <row r="489344"/>
    <row r="489345"/>
    <row r="489346"/>
    <row r="489347"/>
    <row r="489348"/>
    <row r="489349"/>
    <row r="489350"/>
    <row r="489351"/>
    <row r="489352"/>
    <row r="489353"/>
    <row r="489354"/>
    <row r="489355"/>
    <row r="489356"/>
    <row r="489357"/>
    <row r="489358"/>
    <row r="489359"/>
    <row r="489360"/>
    <row r="489361"/>
    <row r="489362"/>
    <row r="489363"/>
    <row r="489364"/>
    <row r="489365"/>
    <row r="489366"/>
    <row r="489367"/>
    <row r="489368"/>
    <row r="489369"/>
    <row r="489370"/>
    <row r="489371"/>
    <row r="489372"/>
    <row r="489373"/>
    <row r="489374"/>
    <row r="489375"/>
    <row r="489376"/>
    <row r="489377"/>
    <row r="489378"/>
    <row r="489379"/>
    <row r="489380"/>
    <row r="489381"/>
    <row r="489382"/>
    <row r="489383"/>
    <row r="489384"/>
    <row r="489385"/>
    <row r="489386"/>
    <row r="489387"/>
    <row r="489388"/>
    <row r="489389"/>
    <row r="489390"/>
    <row r="489391"/>
    <row r="489392"/>
    <row r="489393"/>
    <row r="489394"/>
    <row r="489395"/>
    <row r="489396"/>
    <row r="489397"/>
    <row r="489398"/>
    <row r="489399"/>
    <row r="489400"/>
    <row r="489401"/>
    <row r="489402"/>
    <row r="489403"/>
    <row r="489404"/>
    <row r="489405"/>
    <row r="489406"/>
    <row r="489407"/>
    <row r="489408"/>
    <row r="489409"/>
    <row r="489410"/>
    <row r="489411"/>
    <row r="489412"/>
    <row r="489413"/>
    <row r="489414"/>
    <row r="489415"/>
    <row r="489416"/>
    <row r="489417"/>
    <row r="489418"/>
    <row r="489419"/>
    <row r="489420"/>
    <row r="489421"/>
    <row r="489422"/>
    <row r="489423"/>
    <row r="489424"/>
    <row r="489425"/>
    <row r="489426"/>
    <row r="489427"/>
    <row r="489428"/>
    <row r="489429"/>
    <row r="489430"/>
    <row r="489431"/>
    <row r="489432"/>
    <row r="489433"/>
    <row r="489434"/>
    <row r="489435"/>
    <row r="489436"/>
    <row r="489437"/>
    <row r="489438"/>
    <row r="489439"/>
    <row r="489440"/>
    <row r="489441"/>
    <row r="489442"/>
    <row r="489443"/>
    <row r="489444"/>
    <row r="489445"/>
    <row r="489446"/>
    <row r="489447"/>
    <row r="489448"/>
    <row r="489449"/>
    <row r="489450"/>
    <row r="489451"/>
    <row r="489452"/>
    <row r="489453"/>
    <row r="489454"/>
    <row r="489455"/>
    <row r="489456"/>
    <row r="489457"/>
    <row r="489458"/>
    <row r="489459"/>
    <row r="489460"/>
    <row r="489461"/>
    <row r="489462"/>
    <row r="489463"/>
    <row r="489464"/>
    <row r="489465"/>
    <row r="489466"/>
    <row r="489467"/>
    <row r="489468"/>
    <row r="489469"/>
    <row r="489470"/>
    <row r="489471"/>
    <row r="489472"/>
    <row r="489473"/>
    <row r="489474"/>
    <row r="489475"/>
    <row r="489476"/>
    <row r="489477"/>
    <row r="489478"/>
    <row r="489479"/>
    <row r="489480"/>
    <row r="489481"/>
    <row r="489482"/>
    <row r="489483"/>
    <row r="489484"/>
    <row r="489485"/>
    <row r="489486"/>
    <row r="489487"/>
    <row r="489488"/>
    <row r="489489"/>
    <row r="489490"/>
    <row r="489491"/>
    <row r="489492"/>
    <row r="489493"/>
    <row r="489494"/>
    <row r="489495"/>
    <row r="489496"/>
    <row r="489497"/>
    <row r="489498"/>
    <row r="489499"/>
    <row r="489500"/>
    <row r="489501"/>
    <row r="489502"/>
    <row r="489503"/>
    <row r="489504"/>
    <row r="489505"/>
    <row r="489506"/>
    <row r="489507"/>
    <row r="489508"/>
    <row r="489509"/>
    <row r="489510"/>
    <row r="489511"/>
    <row r="489512"/>
    <row r="489513"/>
    <row r="489514"/>
    <row r="489515"/>
    <row r="489516"/>
    <row r="489517"/>
    <row r="489518"/>
    <row r="489519"/>
    <row r="489520"/>
    <row r="489521"/>
    <row r="489522"/>
    <row r="489523"/>
    <row r="489524"/>
    <row r="489525"/>
    <row r="489526"/>
    <row r="489527"/>
    <row r="489528"/>
    <row r="489529"/>
    <row r="489530"/>
    <row r="489531"/>
    <row r="489532"/>
    <row r="489533"/>
    <row r="489534"/>
    <row r="489535"/>
    <row r="489536"/>
    <row r="489537"/>
    <row r="489538"/>
    <row r="489539"/>
    <row r="489540"/>
    <row r="489541"/>
    <row r="489542"/>
    <row r="489543"/>
    <row r="489544"/>
    <row r="489545"/>
    <row r="489546"/>
    <row r="489547"/>
    <row r="489548"/>
    <row r="489549"/>
    <row r="489550"/>
    <row r="489551"/>
    <row r="489552"/>
    <row r="489553"/>
    <row r="489554"/>
    <row r="489555"/>
    <row r="489556"/>
    <row r="489557"/>
    <row r="489558"/>
    <row r="489559"/>
    <row r="489560"/>
    <row r="489561"/>
    <row r="489562"/>
    <row r="489563"/>
    <row r="489564"/>
    <row r="489565"/>
    <row r="489566"/>
    <row r="489567"/>
    <row r="489568"/>
    <row r="489569"/>
    <row r="489570"/>
    <row r="489571"/>
    <row r="489572"/>
    <row r="489573"/>
    <row r="489574"/>
    <row r="489575"/>
    <row r="489576"/>
    <row r="489577"/>
    <row r="489578"/>
    <row r="489579"/>
    <row r="489580"/>
    <row r="489581"/>
    <row r="489582"/>
    <row r="489583"/>
    <row r="489584"/>
    <row r="489585"/>
    <row r="489586"/>
    <row r="489587"/>
    <row r="489588"/>
    <row r="489589"/>
    <row r="489590"/>
    <row r="489591"/>
    <row r="489592"/>
    <row r="489593"/>
    <row r="489594"/>
    <row r="489595"/>
    <row r="489596"/>
    <row r="489597"/>
    <row r="489598"/>
    <row r="489599"/>
    <row r="489600"/>
    <row r="489601"/>
    <row r="489602"/>
    <row r="489603"/>
    <row r="489604"/>
    <row r="489605"/>
    <row r="489606"/>
    <row r="489607"/>
    <row r="489608"/>
    <row r="489609"/>
    <row r="489610"/>
    <row r="489611"/>
    <row r="489612"/>
    <row r="489613"/>
    <row r="489614"/>
    <row r="489615"/>
    <row r="489616"/>
    <row r="489617"/>
    <row r="489618"/>
    <row r="489619"/>
    <row r="489620"/>
    <row r="489621"/>
    <row r="489622"/>
    <row r="489623"/>
    <row r="489624"/>
    <row r="489625"/>
    <row r="489626"/>
    <row r="489627"/>
    <row r="489628"/>
    <row r="489629"/>
    <row r="489630"/>
    <row r="489631"/>
    <row r="489632"/>
    <row r="489633"/>
    <row r="489634"/>
    <row r="489635"/>
    <row r="489636"/>
    <row r="489637"/>
    <row r="489638"/>
    <row r="489639"/>
    <row r="489640"/>
    <row r="489641"/>
    <row r="489642"/>
    <row r="489643"/>
    <row r="489644"/>
    <row r="489645"/>
    <row r="489646"/>
    <row r="489647"/>
    <row r="489648"/>
    <row r="489649"/>
    <row r="489650"/>
    <row r="489651"/>
    <row r="489652"/>
    <row r="489653"/>
    <row r="489654"/>
    <row r="489655"/>
    <row r="489656"/>
    <row r="489657"/>
    <row r="489658"/>
    <row r="489659"/>
    <row r="489660"/>
    <row r="489661"/>
    <row r="489662"/>
    <row r="489663"/>
    <row r="489664"/>
    <row r="489665"/>
    <row r="489666"/>
    <row r="489667"/>
    <row r="489668"/>
    <row r="489669"/>
    <row r="489670"/>
    <row r="489671"/>
    <row r="489672"/>
    <row r="489673"/>
    <row r="489674"/>
    <row r="489675"/>
    <row r="489676"/>
    <row r="489677"/>
    <row r="489678"/>
    <row r="489679"/>
    <row r="489680"/>
    <row r="489681"/>
    <row r="489682"/>
    <row r="489683"/>
    <row r="489684"/>
    <row r="489685"/>
    <row r="489686"/>
    <row r="489687"/>
    <row r="489688"/>
    <row r="489689"/>
    <row r="489690"/>
    <row r="489691"/>
    <row r="489692"/>
    <row r="489693"/>
    <row r="489694"/>
    <row r="489695"/>
    <row r="489696"/>
    <row r="489697"/>
    <row r="489698"/>
    <row r="489699"/>
    <row r="489700"/>
    <row r="489701"/>
    <row r="489702"/>
    <row r="489703"/>
    <row r="489704"/>
    <row r="489705"/>
    <row r="489706"/>
    <row r="489707"/>
    <row r="489708"/>
    <row r="489709"/>
    <row r="489710"/>
    <row r="489711"/>
    <row r="489712"/>
    <row r="489713"/>
    <row r="489714"/>
    <row r="489715"/>
    <row r="489716"/>
    <row r="489717"/>
    <row r="489718"/>
    <row r="489719"/>
    <row r="489720"/>
    <row r="489721"/>
    <row r="489722"/>
    <row r="489723"/>
    <row r="489724"/>
    <row r="489725"/>
    <row r="489726"/>
    <row r="489727"/>
    <row r="489728"/>
    <row r="489729"/>
    <row r="489730"/>
    <row r="489731"/>
    <row r="489732"/>
    <row r="489733"/>
    <row r="489734"/>
    <row r="489735"/>
    <row r="489736"/>
    <row r="489737"/>
    <row r="489738"/>
    <row r="489739"/>
    <row r="489740"/>
    <row r="489741"/>
    <row r="489742"/>
    <row r="489743"/>
    <row r="489744"/>
    <row r="489745"/>
    <row r="489746"/>
    <row r="489747"/>
    <row r="489748"/>
    <row r="489749"/>
    <row r="489750"/>
    <row r="489751"/>
    <row r="489752"/>
    <row r="489753"/>
    <row r="489754"/>
    <row r="489755"/>
    <row r="489756"/>
    <row r="489757"/>
    <row r="489758"/>
    <row r="489759"/>
    <row r="489760"/>
    <row r="489761"/>
    <row r="489762"/>
    <row r="489763"/>
    <row r="489764"/>
    <row r="489765"/>
    <row r="489766"/>
    <row r="489767"/>
    <row r="489768"/>
    <row r="489769"/>
    <row r="489770"/>
    <row r="489771"/>
    <row r="489772"/>
    <row r="489773"/>
    <row r="489774"/>
    <row r="489775"/>
    <row r="489776"/>
    <row r="489777"/>
    <row r="489778"/>
    <row r="489779"/>
    <row r="489780"/>
    <row r="489781"/>
    <row r="489782"/>
    <row r="489783"/>
    <row r="489784"/>
    <row r="489785"/>
    <row r="489786"/>
    <row r="489787"/>
    <row r="489788"/>
    <row r="489789"/>
    <row r="489790"/>
    <row r="489791"/>
    <row r="489792"/>
    <row r="489793"/>
    <row r="489794"/>
    <row r="489795"/>
    <row r="489796"/>
    <row r="489797"/>
    <row r="489798"/>
    <row r="489799"/>
    <row r="489800"/>
    <row r="489801"/>
    <row r="489802"/>
    <row r="489803"/>
    <row r="489804"/>
    <row r="489805"/>
    <row r="489806"/>
    <row r="489807"/>
    <row r="489808"/>
    <row r="489809"/>
    <row r="489810"/>
    <row r="489811"/>
    <row r="489812"/>
    <row r="489813"/>
    <row r="489814"/>
    <row r="489815"/>
    <row r="489816"/>
    <row r="489817"/>
    <row r="489818"/>
    <row r="489819"/>
    <row r="489820"/>
    <row r="489821"/>
    <row r="489822"/>
    <row r="489823"/>
    <row r="489824"/>
    <row r="489825"/>
    <row r="489826"/>
    <row r="489827"/>
    <row r="489828"/>
    <row r="489829"/>
    <row r="489830"/>
    <row r="489831"/>
    <row r="489832"/>
    <row r="489833"/>
    <row r="489834"/>
    <row r="489835"/>
    <row r="489836"/>
    <row r="489837"/>
    <row r="489838"/>
    <row r="489839"/>
    <row r="489840"/>
    <row r="489841"/>
    <row r="489842"/>
    <row r="489843"/>
    <row r="489844"/>
    <row r="489845"/>
    <row r="489846"/>
    <row r="489847"/>
    <row r="489848"/>
    <row r="489849"/>
    <row r="489850"/>
    <row r="489851"/>
    <row r="489852"/>
    <row r="489853"/>
    <row r="489854"/>
    <row r="489855"/>
    <row r="489856"/>
    <row r="489857"/>
    <row r="489858"/>
    <row r="489859"/>
    <row r="489860"/>
    <row r="489861"/>
    <row r="489862"/>
    <row r="489863"/>
    <row r="489864"/>
    <row r="489865"/>
    <row r="489866"/>
    <row r="489867"/>
    <row r="489868"/>
    <row r="489869"/>
    <row r="489870"/>
    <row r="489871"/>
    <row r="489872"/>
    <row r="489873"/>
    <row r="489874"/>
    <row r="489875"/>
    <row r="489876"/>
    <row r="489877"/>
    <row r="489878"/>
    <row r="489879"/>
    <row r="489880"/>
    <row r="489881"/>
    <row r="489882"/>
    <row r="489883"/>
    <row r="489884"/>
    <row r="489885"/>
    <row r="489886"/>
    <row r="489887"/>
    <row r="489888"/>
    <row r="489889"/>
    <row r="489890"/>
    <row r="489891"/>
    <row r="489892"/>
    <row r="489893"/>
    <row r="489894"/>
    <row r="489895"/>
    <row r="489896"/>
    <row r="489897"/>
    <row r="489898"/>
    <row r="489899"/>
    <row r="489900"/>
    <row r="489901"/>
    <row r="489902"/>
    <row r="489903"/>
    <row r="489904"/>
    <row r="489905"/>
    <row r="489906"/>
    <row r="489907"/>
    <row r="489908"/>
    <row r="489909"/>
    <row r="489910"/>
    <row r="489911"/>
    <row r="489912"/>
    <row r="489913"/>
    <row r="489914"/>
    <row r="489915"/>
    <row r="489916"/>
    <row r="489917"/>
    <row r="489918"/>
    <row r="489919"/>
    <row r="489920"/>
    <row r="489921"/>
    <row r="489922"/>
    <row r="489923"/>
    <row r="489924"/>
    <row r="489925"/>
    <row r="489926"/>
    <row r="489927"/>
    <row r="489928"/>
    <row r="489929"/>
    <row r="489930"/>
    <row r="489931"/>
    <row r="489932"/>
    <row r="489933"/>
    <row r="489934"/>
    <row r="489935"/>
    <row r="489936"/>
    <row r="489937"/>
    <row r="489938"/>
    <row r="489939"/>
    <row r="489940"/>
    <row r="489941"/>
    <row r="489942"/>
    <row r="489943"/>
    <row r="489944"/>
    <row r="489945"/>
    <row r="489946"/>
    <row r="489947"/>
    <row r="489948"/>
    <row r="489949"/>
    <row r="489950"/>
    <row r="489951"/>
    <row r="489952"/>
    <row r="489953"/>
    <row r="489954"/>
    <row r="489955"/>
    <row r="489956"/>
    <row r="489957"/>
    <row r="489958"/>
    <row r="489959"/>
    <row r="489960"/>
    <row r="489961"/>
    <row r="489962"/>
    <row r="489963"/>
    <row r="489964"/>
    <row r="489965"/>
    <row r="489966"/>
    <row r="489967"/>
    <row r="489968"/>
    <row r="489969"/>
    <row r="489970"/>
    <row r="489971"/>
    <row r="489972"/>
    <row r="489973"/>
    <row r="489974"/>
    <row r="489975"/>
    <row r="489976"/>
    <row r="489977"/>
    <row r="489978"/>
    <row r="489979"/>
    <row r="489980"/>
    <row r="489981"/>
    <row r="489982"/>
    <row r="489983"/>
    <row r="489984"/>
    <row r="489985"/>
    <row r="489986"/>
    <row r="489987"/>
    <row r="489988"/>
    <row r="489989"/>
    <row r="489990"/>
    <row r="489991"/>
    <row r="489992"/>
    <row r="489993"/>
    <row r="489994"/>
    <row r="489995"/>
    <row r="489996"/>
    <row r="489997"/>
    <row r="489998"/>
    <row r="489999"/>
    <row r="490000"/>
    <row r="490001"/>
    <row r="490002"/>
    <row r="490003"/>
    <row r="490004"/>
    <row r="490005"/>
    <row r="490006"/>
    <row r="490007"/>
    <row r="490008"/>
    <row r="490009"/>
    <row r="490010"/>
    <row r="490011"/>
    <row r="490012"/>
    <row r="490013"/>
    <row r="490014"/>
    <row r="490015"/>
    <row r="490016"/>
    <row r="490017"/>
    <row r="490018"/>
    <row r="490019"/>
    <row r="490020"/>
    <row r="490021"/>
    <row r="490022"/>
    <row r="490023"/>
    <row r="490024"/>
    <row r="490025"/>
    <row r="490026"/>
    <row r="490027"/>
    <row r="490028"/>
    <row r="490029"/>
    <row r="490030"/>
    <row r="490031"/>
    <row r="490032"/>
    <row r="490033"/>
    <row r="490034"/>
    <row r="490035"/>
    <row r="490036"/>
    <row r="490037"/>
    <row r="490038"/>
    <row r="490039"/>
    <row r="490040"/>
    <row r="490041"/>
    <row r="490042"/>
    <row r="490043"/>
    <row r="490044"/>
    <row r="490045"/>
    <row r="490046"/>
    <row r="490047"/>
    <row r="490048"/>
    <row r="490049"/>
    <row r="490050"/>
    <row r="490051"/>
    <row r="490052"/>
    <row r="490053"/>
    <row r="490054"/>
    <row r="490055"/>
    <row r="490056"/>
    <row r="490057"/>
    <row r="490058"/>
    <row r="490059"/>
    <row r="490060"/>
    <row r="490061"/>
    <row r="490062"/>
    <row r="490063"/>
    <row r="490064"/>
    <row r="490065"/>
    <row r="490066"/>
    <row r="490067"/>
    <row r="490068"/>
    <row r="490069"/>
    <row r="490070"/>
    <row r="490071"/>
    <row r="490072"/>
    <row r="490073"/>
    <row r="490074"/>
    <row r="490075"/>
    <row r="490076"/>
    <row r="490077"/>
    <row r="490078"/>
    <row r="490079"/>
    <row r="490080"/>
    <row r="490081"/>
    <row r="490082"/>
    <row r="490083"/>
    <row r="490084"/>
    <row r="490085"/>
    <row r="490086"/>
    <row r="490087"/>
    <row r="490088"/>
    <row r="490089"/>
    <row r="490090"/>
    <row r="490091"/>
    <row r="490092"/>
    <row r="490093"/>
    <row r="490094"/>
    <row r="490095"/>
    <row r="490096"/>
    <row r="490097"/>
    <row r="490098"/>
    <row r="490099"/>
    <row r="490100"/>
    <row r="490101"/>
    <row r="490102"/>
    <row r="490103"/>
    <row r="490104"/>
    <row r="490105"/>
    <row r="490106"/>
    <row r="490107"/>
    <row r="490108"/>
    <row r="490109"/>
    <row r="490110"/>
    <row r="490111"/>
    <row r="490112"/>
    <row r="490113"/>
    <row r="490114"/>
    <row r="490115"/>
    <row r="490116"/>
    <row r="490117"/>
    <row r="490118"/>
    <row r="490119"/>
    <row r="490120"/>
    <row r="490121"/>
    <row r="490122"/>
    <row r="490123"/>
    <row r="490124"/>
    <row r="490125"/>
    <row r="490126"/>
    <row r="490127"/>
    <row r="490128"/>
    <row r="490129"/>
    <row r="490130"/>
    <row r="490131"/>
    <row r="490132"/>
    <row r="490133"/>
    <row r="490134"/>
    <row r="490135"/>
    <row r="490136"/>
    <row r="490137"/>
    <row r="490138"/>
    <row r="490139"/>
    <row r="490140"/>
    <row r="490141"/>
    <row r="490142"/>
    <row r="490143"/>
    <row r="490144"/>
    <row r="490145"/>
    <row r="490146"/>
    <row r="490147"/>
    <row r="490148"/>
    <row r="490149"/>
    <row r="490150"/>
    <row r="490151"/>
    <row r="490152"/>
    <row r="490153"/>
    <row r="490154"/>
    <row r="490155"/>
    <row r="490156"/>
    <row r="490157"/>
    <row r="490158"/>
    <row r="490159"/>
    <row r="490160"/>
    <row r="490161"/>
    <row r="490162"/>
    <row r="490163"/>
    <row r="490164"/>
    <row r="490165"/>
    <row r="490166"/>
    <row r="490167"/>
    <row r="490168"/>
    <row r="490169"/>
    <row r="490170"/>
    <row r="490171"/>
    <row r="490172"/>
    <row r="490173"/>
    <row r="490174"/>
    <row r="490175"/>
    <row r="490176"/>
    <row r="490177"/>
    <row r="490178"/>
    <row r="490179"/>
    <row r="490180"/>
    <row r="490181"/>
    <row r="490182"/>
    <row r="490183"/>
    <row r="490184"/>
    <row r="490185"/>
    <row r="490186"/>
    <row r="490187"/>
    <row r="490188"/>
    <row r="490189"/>
    <row r="490190"/>
    <row r="490191"/>
    <row r="490192"/>
    <row r="490193"/>
    <row r="490194"/>
    <row r="490195"/>
    <row r="490196"/>
    <row r="490197"/>
    <row r="490198"/>
    <row r="490199"/>
    <row r="490200"/>
    <row r="490201"/>
    <row r="490202"/>
    <row r="490203"/>
    <row r="490204"/>
    <row r="490205"/>
    <row r="490206"/>
    <row r="490207"/>
    <row r="490208"/>
    <row r="490209"/>
    <row r="490210"/>
    <row r="490211"/>
    <row r="490212"/>
    <row r="490213"/>
    <row r="490214"/>
    <row r="490215"/>
    <row r="490216"/>
    <row r="490217"/>
    <row r="490218"/>
    <row r="490219"/>
    <row r="490220"/>
    <row r="490221"/>
    <row r="490222"/>
    <row r="490223"/>
    <row r="490224"/>
    <row r="490225"/>
    <row r="490226"/>
    <row r="490227"/>
    <row r="490228"/>
    <row r="490229"/>
    <row r="490230"/>
    <row r="490231"/>
    <row r="490232"/>
    <row r="490233"/>
    <row r="490234"/>
    <row r="490235"/>
    <row r="490236"/>
    <row r="490237"/>
    <row r="490238"/>
    <row r="490239"/>
    <row r="490240"/>
    <row r="490241"/>
    <row r="490242"/>
    <row r="490243"/>
    <row r="490244"/>
    <row r="490245"/>
    <row r="490246"/>
    <row r="490247"/>
    <row r="490248"/>
    <row r="490249"/>
    <row r="490250"/>
    <row r="490251"/>
    <row r="490252"/>
    <row r="490253"/>
    <row r="490254"/>
    <row r="490255"/>
    <row r="490256"/>
    <row r="490257"/>
    <row r="490258"/>
    <row r="490259"/>
    <row r="490260"/>
    <row r="490261"/>
    <row r="490262"/>
    <row r="490263"/>
    <row r="490264"/>
    <row r="490265"/>
    <row r="490266"/>
    <row r="490267"/>
    <row r="490268"/>
    <row r="490269"/>
    <row r="490270"/>
    <row r="490271"/>
    <row r="490272"/>
    <row r="490273"/>
    <row r="490274"/>
    <row r="490275"/>
    <row r="490276"/>
    <row r="490277"/>
    <row r="490278"/>
    <row r="490279"/>
    <row r="490280"/>
    <row r="490281"/>
    <row r="490282"/>
    <row r="490283"/>
    <row r="490284"/>
    <row r="490285"/>
    <row r="490286"/>
    <row r="490287"/>
    <row r="490288"/>
    <row r="490289"/>
    <row r="490290"/>
    <row r="490291"/>
    <row r="490292"/>
    <row r="490293"/>
    <row r="490294"/>
    <row r="490295"/>
    <row r="490296"/>
    <row r="490297"/>
    <row r="490298"/>
    <row r="490299"/>
    <row r="490300"/>
    <row r="490301"/>
    <row r="490302"/>
    <row r="490303"/>
    <row r="490304"/>
    <row r="490305"/>
    <row r="490306"/>
    <row r="490307"/>
    <row r="490308"/>
    <row r="490309"/>
    <row r="490310"/>
    <row r="490311"/>
    <row r="490312"/>
    <row r="490313"/>
    <row r="490314"/>
    <row r="490315"/>
    <row r="490316"/>
    <row r="490317"/>
    <row r="490318"/>
    <row r="490319"/>
    <row r="490320"/>
    <row r="490321"/>
    <row r="490322"/>
    <row r="490323"/>
    <row r="490324"/>
    <row r="490325"/>
    <row r="490326"/>
    <row r="490327"/>
    <row r="490328"/>
    <row r="490329"/>
    <row r="490330"/>
    <row r="490331"/>
    <row r="490332"/>
    <row r="490333"/>
    <row r="490334"/>
    <row r="490335"/>
    <row r="490336"/>
    <row r="490337"/>
    <row r="490338"/>
    <row r="490339"/>
    <row r="490340"/>
    <row r="490341"/>
    <row r="490342"/>
    <row r="490343"/>
    <row r="490344"/>
    <row r="490345"/>
    <row r="490346"/>
    <row r="490347"/>
    <row r="490348"/>
    <row r="490349"/>
    <row r="490350"/>
    <row r="490351"/>
    <row r="490352"/>
    <row r="490353"/>
    <row r="490354"/>
    <row r="490355"/>
    <row r="490356"/>
    <row r="490357"/>
    <row r="490358"/>
    <row r="490359"/>
    <row r="490360"/>
    <row r="490361"/>
    <row r="490362"/>
    <row r="490363"/>
    <row r="490364"/>
    <row r="490365"/>
    <row r="490366"/>
    <row r="490367"/>
    <row r="490368"/>
    <row r="490369"/>
    <row r="490370"/>
    <row r="490371"/>
    <row r="490372"/>
    <row r="490373"/>
    <row r="490374"/>
    <row r="490375"/>
    <row r="490376"/>
    <row r="490377"/>
    <row r="490378"/>
    <row r="490379"/>
    <row r="490380"/>
    <row r="490381"/>
    <row r="490382"/>
    <row r="490383"/>
    <row r="490384"/>
    <row r="490385"/>
    <row r="490386"/>
    <row r="490387"/>
    <row r="490388"/>
    <row r="490389"/>
    <row r="490390"/>
    <row r="490391"/>
    <row r="490392"/>
    <row r="490393"/>
    <row r="490394"/>
    <row r="490395"/>
    <row r="490396"/>
    <row r="490397"/>
    <row r="490398"/>
    <row r="490399"/>
    <row r="490400"/>
    <row r="490401"/>
    <row r="490402"/>
    <row r="490403"/>
    <row r="490404"/>
    <row r="490405"/>
    <row r="490406"/>
    <row r="490407"/>
    <row r="490408"/>
    <row r="490409"/>
    <row r="490410"/>
    <row r="490411"/>
    <row r="490412"/>
    <row r="490413"/>
    <row r="490414"/>
    <row r="490415"/>
    <row r="490416"/>
    <row r="490417"/>
    <row r="490418"/>
    <row r="490419"/>
    <row r="490420"/>
    <row r="490421"/>
    <row r="490422"/>
    <row r="490423"/>
    <row r="490424"/>
    <row r="490425"/>
    <row r="490426"/>
    <row r="490427"/>
    <row r="490428"/>
    <row r="490429"/>
    <row r="490430"/>
    <row r="490431"/>
    <row r="490432"/>
    <row r="490433"/>
    <row r="490434"/>
    <row r="490435"/>
    <row r="490436"/>
    <row r="490437"/>
    <row r="490438"/>
    <row r="490439"/>
    <row r="490440"/>
    <row r="490441"/>
    <row r="490442"/>
    <row r="490443"/>
    <row r="490444"/>
    <row r="490445"/>
    <row r="490446"/>
    <row r="490447"/>
    <row r="490448"/>
    <row r="490449"/>
    <row r="490450"/>
    <row r="490451"/>
    <row r="490452"/>
    <row r="490453"/>
    <row r="490454"/>
    <row r="490455"/>
    <row r="490456"/>
    <row r="490457"/>
    <row r="490458"/>
    <row r="490459"/>
    <row r="490460"/>
    <row r="490461"/>
    <row r="490462"/>
    <row r="490463"/>
    <row r="490464"/>
    <row r="490465"/>
    <row r="490466"/>
    <row r="490467"/>
    <row r="490468"/>
    <row r="490469"/>
    <row r="490470"/>
    <row r="490471"/>
    <row r="490472"/>
    <row r="490473"/>
    <row r="490474"/>
    <row r="490475"/>
    <row r="490476"/>
    <row r="490477"/>
    <row r="490478"/>
    <row r="490479"/>
    <row r="490480"/>
    <row r="490481"/>
    <row r="490482"/>
    <row r="490483"/>
    <row r="490484"/>
    <row r="490485"/>
    <row r="490486"/>
    <row r="490487"/>
    <row r="490488"/>
    <row r="490489"/>
    <row r="490490"/>
    <row r="490491"/>
    <row r="490492"/>
    <row r="490493"/>
    <row r="490494"/>
    <row r="490495"/>
    <row r="490496"/>
    <row r="490497"/>
    <row r="490498"/>
    <row r="490499"/>
    <row r="490500"/>
    <row r="490501"/>
    <row r="490502"/>
    <row r="490503"/>
    <row r="490504"/>
    <row r="490505"/>
    <row r="490506"/>
    <row r="490507"/>
    <row r="490508"/>
    <row r="490509"/>
    <row r="490510"/>
    <row r="490511"/>
    <row r="490512"/>
    <row r="490513"/>
    <row r="490514"/>
    <row r="490515"/>
    <row r="490516"/>
    <row r="490517"/>
    <row r="490518"/>
    <row r="490519"/>
    <row r="490520"/>
    <row r="490521"/>
    <row r="490522"/>
    <row r="490523"/>
    <row r="490524"/>
    <row r="490525"/>
    <row r="490526"/>
    <row r="490527"/>
    <row r="490528"/>
    <row r="490529"/>
    <row r="490530"/>
    <row r="490531"/>
    <row r="490532"/>
    <row r="490533"/>
    <row r="490534"/>
    <row r="490535"/>
    <row r="490536"/>
    <row r="490537"/>
    <row r="490538"/>
    <row r="490539"/>
    <row r="490540"/>
    <row r="490541"/>
    <row r="490542"/>
    <row r="490543"/>
    <row r="490544"/>
    <row r="490545"/>
    <row r="490546"/>
    <row r="490547"/>
    <row r="490548"/>
    <row r="490549"/>
    <row r="490550"/>
    <row r="490551"/>
    <row r="490552"/>
    <row r="490553"/>
    <row r="490554"/>
    <row r="490555"/>
    <row r="490556"/>
    <row r="490557"/>
    <row r="490558"/>
    <row r="490559"/>
    <row r="490560"/>
    <row r="490561"/>
    <row r="490562"/>
    <row r="490563"/>
    <row r="490564"/>
    <row r="490565"/>
    <row r="490566"/>
    <row r="490567"/>
    <row r="490568"/>
    <row r="490569"/>
    <row r="490570"/>
    <row r="490571"/>
    <row r="490572"/>
    <row r="490573"/>
    <row r="490574"/>
    <row r="490575"/>
    <row r="490576"/>
    <row r="490577"/>
    <row r="490578"/>
    <row r="490579"/>
    <row r="490580"/>
    <row r="490581"/>
    <row r="490582"/>
    <row r="490583"/>
    <row r="490584"/>
    <row r="490585"/>
    <row r="490586"/>
    <row r="490587"/>
    <row r="490588"/>
    <row r="490589"/>
    <row r="490590"/>
    <row r="490591"/>
    <row r="490592"/>
    <row r="490593"/>
    <row r="490594"/>
    <row r="490595"/>
    <row r="490596"/>
    <row r="490597"/>
    <row r="490598"/>
    <row r="490599"/>
    <row r="490600"/>
    <row r="490601"/>
    <row r="490602"/>
    <row r="490603"/>
    <row r="490604"/>
    <row r="490605"/>
    <row r="490606"/>
    <row r="490607"/>
    <row r="490608"/>
    <row r="490609"/>
    <row r="490610"/>
    <row r="490611"/>
    <row r="490612"/>
    <row r="490613"/>
    <row r="490614"/>
    <row r="490615"/>
    <row r="490616"/>
    <row r="490617"/>
    <row r="490618"/>
    <row r="490619"/>
    <row r="490620"/>
    <row r="490621"/>
    <row r="490622"/>
    <row r="490623"/>
    <row r="490624"/>
    <row r="490625"/>
    <row r="490626"/>
    <row r="490627"/>
    <row r="490628"/>
    <row r="490629"/>
    <row r="490630"/>
    <row r="490631"/>
    <row r="490632"/>
    <row r="490633"/>
    <row r="490634"/>
    <row r="490635"/>
    <row r="490636"/>
    <row r="490637"/>
    <row r="490638"/>
    <row r="490639"/>
    <row r="490640"/>
    <row r="490641"/>
    <row r="490642"/>
    <row r="490643"/>
    <row r="490644"/>
    <row r="490645"/>
    <row r="490646"/>
    <row r="490647"/>
    <row r="490648"/>
    <row r="490649"/>
    <row r="490650"/>
    <row r="490651"/>
    <row r="490652"/>
    <row r="490653"/>
    <row r="490654"/>
    <row r="490655"/>
    <row r="490656"/>
    <row r="490657"/>
    <row r="490658"/>
    <row r="490659"/>
    <row r="490660"/>
    <row r="490661"/>
    <row r="490662"/>
    <row r="490663"/>
    <row r="490664"/>
    <row r="490665"/>
    <row r="490666"/>
    <row r="490667"/>
    <row r="490668"/>
    <row r="490669"/>
    <row r="490670"/>
    <row r="490671"/>
    <row r="490672"/>
    <row r="490673"/>
    <row r="490674"/>
    <row r="490675"/>
    <row r="490676"/>
    <row r="490677"/>
    <row r="490678"/>
    <row r="490679"/>
    <row r="490680"/>
    <row r="490681"/>
    <row r="490682"/>
    <row r="490683"/>
    <row r="490684"/>
    <row r="490685"/>
    <row r="490686"/>
    <row r="490687"/>
    <row r="490688"/>
    <row r="490689"/>
    <row r="490690"/>
    <row r="490691"/>
    <row r="490692"/>
    <row r="490693"/>
    <row r="490694"/>
    <row r="490695"/>
    <row r="490696"/>
    <row r="490697"/>
    <row r="490698"/>
    <row r="490699"/>
    <row r="490700"/>
    <row r="490701"/>
    <row r="490702"/>
    <row r="490703"/>
    <row r="490704"/>
    <row r="490705"/>
    <row r="490706"/>
    <row r="490707"/>
    <row r="490708"/>
    <row r="490709"/>
    <row r="490710"/>
    <row r="490711"/>
    <row r="490712"/>
    <row r="490713"/>
    <row r="490714"/>
    <row r="490715"/>
    <row r="490716"/>
    <row r="490717"/>
    <row r="490718"/>
    <row r="490719"/>
    <row r="490720"/>
    <row r="490721"/>
    <row r="490722"/>
    <row r="490723"/>
    <row r="490724"/>
    <row r="490725"/>
    <row r="490726"/>
    <row r="490727"/>
    <row r="490728"/>
    <row r="490729"/>
    <row r="490730"/>
    <row r="490731"/>
    <row r="490732"/>
    <row r="490733"/>
    <row r="490734"/>
    <row r="490735"/>
    <row r="490736"/>
    <row r="490737"/>
    <row r="490738"/>
    <row r="490739"/>
    <row r="490740"/>
    <row r="490741"/>
    <row r="490742"/>
    <row r="490743"/>
    <row r="490744"/>
    <row r="490745"/>
    <row r="490746"/>
    <row r="490747"/>
    <row r="490748"/>
    <row r="490749"/>
    <row r="490750"/>
    <row r="490751"/>
    <row r="490752"/>
    <row r="490753"/>
    <row r="490754"/>
    <row r="490755"/>
    <row r="490756"/>
    <row r="490757"/>
    <row r="490758"/>
    <row r="490759"/>
    <row r="490760"/>
    <row r="490761"/>
    <row r="490762"/>
    <row r="490763"/>
    <row r="490764"/>
    <row r="490765"/>
    <row r="490766"/>
    <row r="490767"/>
    <row r="490768"/>
    <row r="490769"/>
    <row r="490770"/>
    <row r="490771"/>
    <row r="490772"/>
    <row r="490773"/>
    <row r="490774"/>
    <row r="490775"/>
    <row r="490776"/>
    <row r="490777"/>
    <row r="490778"/>
    <row r="490779"/>
    <row r="490780"/>
    <row r="490781"/>
    <row r="490782"/>
    <row r="490783"/>
    <row r="490784"/>
    <row r="490785"/>
    <row r="490786"/>
    <row r="490787"/>
    <row r="490788"/>
    <row r="490789"/>
    <row r="490790"/>
    <row r="490791"/>
    <row r="490792"/>
    <row r="490793"/>
    <row r="490794"/>
    <row r="490795"/>
    <row r="490796"/>
    <row r="490797"/>
    <row r="490798"/>
    <row r="490799"/>
    <row r="490800"/>
    <row r="490801"/>
    <row r="490802"/>
    <row r="490803"/>
    <row r="490804"/>
    <row r="490805"/>
    <row r="490806"/>
    <row r="490807"/>
    <row r="490808"/>
    <row r="490809"/>
    <row r="490810"/>
    <row r="490811"/>
    <row r="490812"/>
    <row r="490813"/>
    <row r="490814"/>
    <row r="490815"/>
    <row r="490816"/>
    <row r="490817"/>
    <row r="490818"/>
    <row r="490819"/>
    <row r="490820"/>
    <row r="490821"/>
    <row r="490822"/>
    <row r="490823"/>
    <row r="490824"/>
    <row r="490825"/>
    <row r="490826"/>
    <row r="490827"/>
    <row r="490828"/>
    <row r="490829"/>
    <row r="490830"/>
    <row r="490831"/>
    <row r="490832"/>
    <row r="490833"/>
    <row r="490834"/>
    <row r="490835"/>
    <row r="490836"/>
    <row r="490837"/>
    <row r="490838"/>
    <row r="490839"/>
    <row r="490840"/>
    <row r="490841"/>
    <row r="490842"/>
    <row r="490843"/>
    <row r="490844"/>
    <row r="490845"/>
    <row r="490846"/>
    <row r="490847"/>
    <row r="490848"/>
    <row r="490849"/>
    <row r="490850"/>
    <row r="490851"/>
    <row r="490852"/>
    <row r="490853"/>
    <row r="490854"/>
    <row r="490855"/>
    <row r="490856"/>
    <row r="490857"/>
    <row r="490858"/>
    <row r="490859"/>
    <row r="490860"/>
    <row r="490861"/>
    <row r="490862"/>
    <row r="490863"/>
    <row r="490864"/>
    <row r="490865"/>
    <row r="490866"/>
    <row r="490867"/>
    <row r="490868"/>
    <row r="490869"/>
    <row r="490870"/>
    <row r="490871"/>
    <row r="490872"/>
    <row r="490873"/>
    <row r="490874"/>
    <row r="490875"/>
    <row r="490876"/>
    <row r="490877"/>
    <row r="490878"/>
    <row r="490879"/>
    <row r="490880"/>
    <row r="490881"/>
    <row r="490882"/>
    <row r="490883"/>
    <row r="490884"/>
    <row r="490885"/>
    <row r="490886"/>
    <row r="490887"/>
    <row r="490888"/>
    <row r="490889"/>
    <row r="490890"/>
    <row r="490891"/>
    <row r="490892"/>
    <row r="490893"/>
    <row r="490894"/>
    <row r="490895"/>
    <row r="490896"/>
    <row r="490897"/>
    <row r="490898"/>
    <row r="490899"/>
    <row r="490900"/>
    <row r="490901"/>
    <row r="490902"/>
    <row r="490903"/>
    <row r="490904"/>
    <row r="490905"/>
    <row r="490906"/>
    <row r="490907"/>
    <row r="490908"/>
    <row r="490909"/>
    <row r="490910"/>
    <row r="490911"/>
    <row r="490912"/>
    <row r="490913"/>
    <row r="490914"/>
    <row r="490915"/>
    <row r="490916"/>
    <row r="490917"/>
    <row r="490918"/>
    <row r="490919"/>
    <row r="490920"/>
    <row r="490921"/>
    <row r="490922"/>
    <row r="490923"/>
    <row r="490924"/>
    <row r="490925"/>
    <row r="490926"/>
    <row r="490927"/>
    <row r="490928"/>
    <row r="490929"/>
    <row r="490930"/>
    <row r="490931"/>
    <row r="490932"/>
    <row r="490933"/>
    <row r="490934"/>
    <row r="490935"/>
    <row r="490936"/>
    <row r="490937"/>
    <row r="490938"/>
    <row r="490939"/>
    <row r="490940"/>
    <row r="490941"/>
    <row r="490942"/>
    <row r="490943"/>
    <row r="490944"/>
    <row r="490945"/>
    <row r="490946"/>
    <row r="490947"/>
    <row r="490948"/>
    <row r="490949"/>
    <row r="490950"/>
    <row r="490951"/>
    <row r="490952"/>
    <row r="490953"/>
    <row r="490954"/>
    <row r="490955"/>
    <row r="490956"/>
    <row r="490957"/>
    <row r="490958"/>
    <row r="490959"/>
    <row r="490960"/>
    <row r="490961"/>
    <row r="490962"/>
    <row r="490963"/>
    <row r="490964"/>
    <row r="490965"/>
    <row r="490966"/>
    <row r="490967"/>
    <row r="490968"/>
    <row r="490969"/>
    <row r="490970"/>
    <row r="490971"/>
    <row r="490972"/>
    <row r="490973"/>
    <row r="490974"/>
    <row r="490975"/>
    <row r="490976"/>
    <row r="490977"/>
    <row r="490978"/>
    <row r="490979"/>
    <row r="490980"/>
    <row r="490981"/>
    <row r="490982"/>
    <row r="490983"/>
    <row r="490984"/>
    <row r="490985"/>
    <row r="490986"/>
    <row r="490987"/>
    <row r="490988"/>
    <row r="490989"/>
    <row r="490990"/>
    <row r="490991"/>
    <row r="490992"/>
    <row r="490993"/>
    <row r="490994"/>
    <row r="490995"/>
    <row r="490996"/>
    <row r="490997"/>
    <row r="490998"/>
    <row r="490999"/>
    <row r="491000"/>
    <row r="491001"/>
    <row r="491002"/>
    <row r="491003"/>
    <row r="491004"/>
    <row r="491005"/>
    <row r="491006"/>
    <row r="491007"/>
    <row r="491008"/>
    <row r="491009"/>
    <row r="491010"/>
    <row r="491011"/>
    <row r="491012"/>
    <row r="491013"/>
    <row r="491014"/>
    <row r="491015"/>
    <row r="491016"/>
    <row r="491017"/>
    <row r="491018"/>
    <row r="491019"/>
    <row r="491020"/>
    <row r="491021"/>
    <row r="491022"/>
    <row r="491023"/>
    <row r="491024"/>
    <row r="491025"/>
    <row r="491026"/>
    <row r="491027"/>
    <row r="491028"/>
    <row r="491029"/>
    <row r="491030"/>
    <row r="491031"/>
    <row r="491032"/>
    <row r="491033"/>
    <row r="491034"/>
    <row r="491035"/>
    <row r="491036"/>
    <row r="491037"/>
    <row r="491038"/>
    <row r="491039"/>
    <row r="491040"/>
    <row r="491041"/>
    <row r="491042"/>
    <row r="491043"/>
    <row r="491044"/>
    <row r="491045"/>
    <row r="491046"/>
    <row r="491047"/>
    <row r="491048"/>
    <row r="491049"/>
    <row r="491050"/>
    <row r="491051"/>
    <row r="491052"/>
    <row r="491053"/>
    <row r="491054"/>
    <row r="491055"/>
    <row r="491056"/>
    <row r="491057"/>
    <row r="491058"/>
    <row r="491059"/>
    <row r="491060"/>
    <row r="491061"/>
    <row r="491062"/>
    <row r="491063"/>
    <row r="491064"/>
    <row r="491065"/>
    <row r="491066"/>
    <row r="491067"/>
    <row r="491068"/>
    <row r="491069"/>
    <row r="491070"/>
    <row r="491071"/>
    <row r="491072"/>
    <row r="491073"/>
    <row r="491074"/>
    <row r="491075"/>
    <row r="491076"/>
    <row r="491077"/>
    <row r="491078"/>
    <row r="491079"/>
    <row r="491080"/>
    <row r="491081"/>
    <row r="491082"/>
    <row r="491083"/>
    <row r="491084"/>
    <row r="491085"/>
    <row r="491086"/>
    <row r="491087"/>
    <row r="491088"/>
    <row r="491089"/>
    <row r="491090"/>
    <row r="491091"/>
    <row r="491092"/>
    <row r="491093"/>
    <row r="491094"/>
    <row r="491095"/>
    <row r="491096"/>
    <row r="491097"/>
    <row r="491098"/>
    <row r="491099"/>
    <row r="491100"/>
    <row r="491101"/>
    <row r="491102"/>
    <row r="491103"/>
    <row r="491104"/>
    <row r="491105"/>
    <row r="491106"/>
    <row r="491107"/>
    <row r="491108"/>
    <row r="491109"/>
    <row r="491110"/>
    <row r="491111"/>
    <row r="491112"/>
    <row r="491113"/>
    <row r="491114"/>
    <row r="491115"/>
    <row r="491116"/>
    <row r="491117"/>
    <row r="491118"/>
    <row r="491119"/>
    <row r="491120"/>
    <row r="491121"/>
    <row r="491122"/>
    <row r="491123"/>
    <row r="491124"/>
    <row r="491125"/>
    <row r="491126"/>
    <row r="491127"/>
    <row r="491128"/>
    <row r="491129"/>
    <row r="491130"/>
    <row r="491131"/>
    <row r="491132"/>
    <row r="491133"/>
    <row r="491134"/>
    <row r="491135"/>
    <row r="491136"/>
    <row r="491137"/>
    <row r="491138"/>
    <row r="491139"/>
    <row r="491140"/>
    <row r="491141"/>
    <row r="491142"/>
    <row r="491143"/>
    <row r="491144"/>
    <row r="491145"/>
    <row r="491146"/>
    <row r="491147"/>
    <row r="491148"/>
    <row r="491149"/>
    <row r="491150"/>
    <row r="491151"/>
    <row r="491152"/>
    <row r="491153"/>
    <row r="491154"/>
    <row r="491155"/>
    <row r="491156"/>
    <row r="491157"/>
    <row r="491158"/>
    <row r="491159"/>
    <row r="491160"/>
    <row r="491161"/>
    <row r="491162"/>
    <row r="491163"/>
    <row r="491164"/>
    <row r="491165"/>
    <row r="491166"/>
    <row r="491167"/>
    <row r="491168"/>
    <row r="491169"/>
    <row r="491170"/>
    <row r="491171"/>
    <row r="491172"/>
    <row r="491173"/>
    <row r="491174"/>
    <row r="491175"/>
    <row r="491176"/>
    <row r="491177"/>
    <row r="491178"/>
    <row r="491179"/>
    <row r="491180"/>
    <row r="491181"/>
    <row r="491182"/>
    <row r="491183"/>
    <row r="491184"/>
    <row r="491185"/>
    <row r="491186"/>
    <row r="491187"/>
    <row r="491188"/>
    <row r="491189"/>
    <row r="491190"/>
    <row r="491191"/>
    <row r="491192"/>
    <row r="491193"/>
    <row r="491194"/>
    <row r="491195"/>
    <row r="491196"/>
    <row r="491197"/>
    <row r="491198"/>
    <row r="491199"/>
    <row r="491200"/>
    <row r="491201"/>
    <row r="491202"/>
    <row r="491203"/>
    <row r="491204"/>
    <row r="491205"/>
    <row r="491206"/>
    <row r="491207"/>
    <row r="491208"/>
    <row r="491209"/>
    <row r="491210"/>
    <row r="491211"/>
    <row r="491212"/>
    <row r="491213"/>
    <row r="491214"/>
    <row r="491215"/>
    <row r="491216"/>
    <row r="491217"/>
    <row r="491218"/>
    <row r="491219"/>
    <row r="491220"/>
    <row r="491221"/>
    <row r="491222"/>
    <row r="491223"/>
    <row r="491224"/>
    <row r="491225"/>
    <row r="491226"/>
    <row r="491227"/>
    <row r="491228"/>
    <row r="491229"/>
    <row r="491230"/>
    <row r="491231"/>
    <row r="491232"/>
    <row r="491233"/>
    <row r="491234"/>
    <row r="491235"/>
    <row r="491236"/>
    <row r="491237"/>
    <row r="491238"/>
    <row r="491239"/>
    <row r="491240"/>
    <row r="491241"/>
    <row r="491242"/>
    <row r="491243"/>
    <row r="491244"/>
    <row r="491245"/>
    <row r="491246"/>
    <row r="491247"/>
    <row r="491248"/>
    <row r="491249"/>
    <row r="491250"/>
    <row r="491251"/>
    <row r="491252"/>
    <row r="491253"/>
    <row r="491254"/>
    <row r="491255"/>
    <row r="491256"/>
    <row r="491257"/>
    <row r="491258"/>
    <row r="491259"/>
    <row r="491260"/>
    <row r="491261"/>
    <row r="491262"/>
    <row r="491263"/>
    <row r="491264"/>
    <row r="491265"/>
    <row r="491266"/>
    <row r="491267"/>
    <row r="491268"/>
    <row r="491269"/>
    <row r="491270"/>
    <row r="491271"/>
    <row r="491272"/>
    <row r="491273"/>
    <row r="491274"/>
    <row r="491275"/>
    <row r="491276"/>
    <row r="491277"/>
    <row r="491278"/>
    <row r="491279"/>
    <row r="491280"/>
    <row r="491281"/>
    <row r="491282"/>
    <row r="491283"/>
    <row r="491284"/>
    <row r="491285"/>
    <row r="491286"/>
    <row r="491287"/>
    <row r="491288"/>
    <row r="491289"/>
    <row r="491290"/>
    <row r="491291"/>
    <row r="491292"/>
    <row r="491293"/>
    <row r="491294"/>
    <row r="491295"/>
    <row r="491296"/>
    <row r="491297"/>
    <row r="491298"/>
    <row r="491299"/>
    <row r="491300"/>
    <row r="491301"/>
    <row r="491302"/>
    <row r="491303"/>
    <row r="491304"/>
    <row r="491305"/>
    <row r="491306"/>
    <row r="491307"/>
    <row r="491308"/>
    <row r="491309"/>
    <row r="491310"/>
    <row r="491311"/>
    <row r="491312"/>
    <row r="491313"/>
    <row r="491314"/>
    <row r="491315"/>
    <row r="491316"/>
    <row r="491317"/>
    <row r="491318"/>
    <row r="491319"/>
    <row r="491320"/>
    <row r="491321"/>
    <row r="491322"/>
    <row r="491323"/>
    <row r="491324"/>
    <row r="491325"/>
    <row r="491326"/>
    <row r="491327"/>
    <row r="491328"/>
    <row r="491329"/>
    <row r="491330"/>
    <row r="491331"/>
    <row r="491332"/>
    <row r="491333"/>
    <row r="491334"/>
    <row r="491335"/>
    <row r="491336"/>
    <row r="491337"/>
    <row r="491338"/>
    <row r="491339"/>
    <row r="491340"/>
    <row r="491341"/>
    <row r="491342"/>
    <row r="491343"/>
    <row r="491344"/>
    <row r="491345"/>
    <row r="491346"/>
    <row r="491347"/>
    <row r="491348"/>
    <row r="491349"/>
    <row r="491350"/>
    <row r="491351"/>
    <row r="491352"/>
    <row r="491353"/>
    <row r="491354"/>
    <row r="491355"/>
    <row r="491356"/>
    <row r="491357"/>
    <row r="491358"/>
    <row r="491359"/>
    <row r="491360"/>
    <row r="491361"/>
    <row r="491362"/>
    <row r="491363"/>
    <row r="491364"/>
    <row r="491365"/>
    <row r="491366"/>
    <row r="491367"/>
    <row r="491368"/>
    <row r="491369"/>
    <row r="491370"/>
    <row r="491371"/>
    <row r="491372"/>
    <row r="491373"/>
    <row r="491374"/>
    <row r="491375"/>
    <row r="491376"/>
    <row r="491377"/>
    <row r="491378"/>
    <row r="491379"/>
    <row r="491380"/>
    <row r="491381"/>
    <row r="491382"/>
    <row r="491383"/>
    <row r="491384"/>
    <row r="491385"/>
    <row r="491386"/>
    <row r="491387"/>
    <row r="491388"/>
    <row r="491389"/>
    <row r="491390"/>
    <row r="491391"/>
    <row r="491392"/>
    <row r="491393"/>
    <row r="491394"/>
    <row r="491395"/>
    <row r="491396"/>
    <row r="491397"/>
    <row r="491398"/>
    <row r="491399"/>
    <row r="491400"/>
    <row r="491401"/>
    <row r="491402"/>
    <row r="491403"/>
    <row r="491404"/>
    <row r="491405"/>
    <row r="491406"/>
    <row r="491407"/>
    <row r="491408"/>
    <row r="491409"/>
    <row r="491410"/>
    <row r="491411"/>
    <row r="491412"/>
    <row r="491413"/>
    <row r="491414"/>
    <row r="491415"/>
    <row r="491416"/>
    <row r="491417"/>
    <row r="491418"/>
    <row r="491419"/>
    <row r="491420"/>
    <row r="491421"/>
    <row r="491422"/>
    <row r="491423"/>
    <row r="491424"/>
    <row r="491425"/>
    <row r="491426"/>
    <row r="491427"/>
    <row r="491428"/>
    <row r="491429"/>
    <row r="491430"/>
    <row r="491431"/>
    <row r="491432"/>
    <row r="491433"/>
    <row r="491434"/>
    <row r="491435"/>
    <row r="491436"/>
    <row r="491437"/>
    <row r="491438"/>
    <row r="491439"/>
    <row r="491440"/>
    <row r="491441"/>
    <row r="491442"/>
    <row r="491443"/>
    <row r="491444"/>
    <row r="491445"/>
    <row r="491446"/>
    <row r="491447"/>
    <row r="491448"/>
    <row r="491449"/>
    <row r="491450"/>
    <row r="491451"/>
    <row r="491452"/>
    <row r="491453"/>
    <row r="491454"/>
    <row r="491455"/>
    <row r="491456"/>
    <row r="491457"/>
    <row r="491458"/>
    <row r="491459"/>
    <row r="491460"/>
    <row r="491461"/>
    <row r="491462"/>
    <row r="491463"/>
    <row r="491464"/>
    <row r="491465"/>
    <row r="491466"/>
    <row r="491467"/>
    <row r="491468"/>
    <row r="491469"/>
    <row r="491470"/>
    <row r="491471"/>
    <row r="491472"/>
    <row r="491473"/>
    <row r="491474"/>
    <row r="491475"/>
    <row r="491476"/>
    <row r="491477"/>
    <row r="491478"/>
    <row r="491479"/>
    <row r="491480"/>
    <row r="491481"/>
    <row r="491482"/>
    <row r="491483"/>
    <row r="491484"/>
    <row r="491485"/>
    <row r="491486"/>
    <row r="491487"/>
    <row r="491488"/>
    <row r="491489"/>
    <row r="491490"/>
    <row r="491491"/>
    <row r="491492"/>
    <row r="491493"/>
    <row r="491494"/>
    <row r="491495"/>
    <row r="491496"/>
    <row r="491497"/>
    <row r="491498"/>
    <row r="491499"/>
    <row r="491500"/>
    <row r="491501"/>
    <row r="491502"/>
    <row r="491503"/>
    <row r="491504"/>
    <row r="491505"/>
    <row r="491506"/>
    <row r="491507"/>
    <row r="491508"/>
    <row r="491509"/>
    <row r="491510"/>
    <row r="491511"/>
    <row r="491512"/>
    <row r="491513"/>
    <row r="491514"/>
    <row r="491515"/>
    <row r="491516"/>
    <row r="491517"/>
    <row r="491518"/>
    <row r="491519"/>
    <row r="491520"/>
    <row r="491521"/>
    <row r="491522"/>
    <row r="491523"/>
    <row r="491524"/>
    <row r="491525"/>
    <row r="491526"/>
    <row r="491527"/>
    <row r="491528"/>
    <row r="491529"/>
    <row r="491530"/>
    <row r="491531"/>
    <row r="491532"/>
    <row r="491533"/>
    <row r="491534"/>
    <row r="491535"/>
    <row r="491536"/>
    <row r="491537"/>
    <row r="491538"/>
    <row r="491539"/>
    <row r="491540"/>
    <row r="491541"/>
    <row r="491542"/>
    <row r="491543"/>
    <row r="491544"/>
    <row r="491545"/>
    <row r="491546"/>
    <row r="491547"/>
    <row r="491548"/>
    <row r="491549"/>
    <row r="491550"/>
    <row r="491551"/>
    <row r="491552"/>
    <row r="491553"/>
    <row r="491554"/>
    <row r="491555"/>
    <row r="491556"/>
    <row r="491557"/>
    <row r="491558"/>
    <row r="491559"/>
    <row r="491560"/>
    <row r="491561"/>
    <row r="491562"/>
    <row r="491563"/>
    <row r="491564"/>
    <row r="491565"/>
    <row r="491566"/>
    <row r="491567"/>
    <row r="491568"/>
    <row r="491569"/>
    <row r="491570"/>
    <row r="491571"/>
    <row r="491572"/>
    <row r="491573"/>
    <row r="491574"/>
    <row r="491575"/>
    <row r="491576"/>
    <row r="491577"/>
    <row r="491578"/>
    <row r="491579"/>
    <row r="491580"/>
    <row r="491581"/>
    <row r="491582"/>
    <row r="491583"/>
    <row r="491584"/>
    <row r="491585"/>
    <row r="491586"/>
    <row r="491587"/>
    <row r="491588"/>
    <row r="491589"/>
    <row r="491590"/>
    <row r="491591"/>
    <row r="491592"/>
    <row r="491593"/>
    <row r="491594"/>
    <row r="491595"/>
    <row r="491596"/>
    <row r="491597"/>
    <row r="491598"/>
    <row r="491599"/>
    <row r="491600"/>
    <row r="491601"/>
    <row r="491602"/>
    <row r="491603"/>
    <row r="491604"/>
    <row r="491605"/>
    <row r="491606"/>
    <row r="491607"/>
    <row r="491608"/>
    <row r="491609"/>
    <row r="491610"/>
    <row r="491611"/>
    <row r="491612"/>
    <row r="491613"/>
    <row r="491614"/>
    <row r="491615"/>
    <row r="491616"/>
    <row r="491617"/>
    <row r="491618"/>
    <row r="491619"/>
    <row r="491620"/>
    <row r="491621"/>
    <row r="491622"/>
    <row r="491623"/>
    <row r="491624"/>
    <row r="491625"/>
    <row r="491626"/>
    <row r="491627"/>
    <row r="491628"/>
    <row r="491629"/>
    <row r="491630"/>
    <row r="491631"/>
    <row r="491632"/>
    <row r="491633"/>
    <row r="491634"/>
    <row r="491635"/>
    <row r="491636"/>
    <row r="491637"/>
    <row r="491638"/>
    <row r="491639"/>
    <row r="491640"/>
    <row r="491641"/>
    <row r="491642"/>
    <row r="491643"/>
    <row r="491644"/>
    <row r="491645"/>
    <row r="491646"/>
    <row r="491647"/>
    <row r="491648"/>
    <row r="491649"/>
    <row r="491650"/>
    <row r="491651"/>
    <row r="491652"/>
    <row r="491653"/>
    <row r="491654"/>
    <row r="491655"/>
    <row r="491656"/>
    <row r="491657"/>
    <row r="491658"/>
    <row r="491659"/>
    <row r="491660"/>
    <row r="491661"/>
    <row r="491662"/>
    <row r="491663"/>
    <row r="491664"/>
    <row r="491665"/>
    <row r="491666"/>
    <row r="491667"/>
    <row r="491668"/>
    <row r="491669"/>
    <row r="491670"/>
    <row r="491671"/>
    <row r="491672"/>
    <row r="491673"/>
    <row r="491674"/>
    <row r="491675"/>
    <row r="491676"/>
    <row r="491677"/>
    <row r="491678"/>
    <row r="491679"/>
    <row r="491680"/>
    <row r="491681"/>
    <row r="491682"/>
    <row r="491683"/>
    <row r="491684"/>
    <row r="491685"/>
    <row r="491686"/>
    <row r="491687"/>
    <row r="491688"/>
    <row r="491689"/>
    <row r="491690"/>
    <row r="491691"/>
    <row r="491692"/>
    <row r="491693"/>
    <row r="491694"/>
    <row r="491695"/>
    <row r="491696"/>
    <row r="491697"/>
    <row r="491698"/>
    <row r="491699"/>
    <row r="491700"/>
    <row r="491701"/>
    <row r="491702"/>
    <row r="491703"/>
    <row r="491704"/>
    <row r="491705"/>
    <row r="491706"/>
    <row r="491707"/>
    <row r="491708"/>
    <row r="491709"/>
    <row r="491710"/>
    <row r="491711"/>
    <row r="491712"/>
    <row r="491713"/>
    <row r="491714"/>
    <row r="491715"/>
    <row r="491716"/>
    <row r="491717"/>
    <row r="491718"/>
    <row r="491719"/>
    <row r="491720"/>
    <row r="491721"/>
    <row r="491722"/>
    <row r="491723"/>
    <row r="491724"/>
    <row r="491725"/>
    <row r="491726"/>
    <row r="491727"/>
    <row r="491728"/>
    <row r="491729"/>
    <row r="491730"/>
    <row r="491731"/>
    <row r="491732"/>
    <row r="491733"/>
    <row r="491734"/>
    <row r="491735"/>
    <row r="491736"/>
    <row r="491737"/>
    <row r="491738"/>
    <row r="491739"/>
    <row r="491740"/>
    <row r="491741"/>
    <row r="491742"/>
    <row r="491743"/>
    <row r="491744"/>
    <row r="491745"/>
    <row r="491746"/>
    <row r="491747"/>
    <row r="491748"/>
    <row r="491749"/>
    <row r="491750"/>
    <row r="491751"/>
    <row r="491752"/>
    <row r="491753"/>
    <row r="491754"/>
    <row r="491755"/>
    <row r="491756"/>
    <row r="491757"/>
    <row r="491758"/>
    <row r="491759"/>
    <row r="491760"/>
    <row r="491761"/>
    <row r="491762"/>
    <row r="491763"/>
    <row r="491764"/>
    <row r="491765"/>
    <row r="491766"/>
    <row r="491767"/>
    <row r="491768"/>
    <row r="491769"/>
    <row r="491770"/>
    <row r="491771"/>
    <row r="491772"/>
    <row r="491773"/>
    <row r="491774"/>
    <row r="491775"/>
    <row r="491776"/>
    <row r="491777"/>
    <row r="491778"/>
    <row r="491779"/>
    <row r="491780"/>
    <row r="491781"/>
    <row r="491782"/>
    <row r="491783"/>
    <row r="491784"/>
    <row r="491785"/>
    <row r="491786"/>
    <row r="491787"/>
    <row r="491788"/>
    <row r="491789"/>
    <row r="491790"/>
    <row r="491791"/>
    <row r="491792"/>
    <row r="491793"/>
    <row r="491794"/>
    <row r="491795"/>
    <row r="491796"/>
    <row r="491797"/>
    <row r="491798"/>
    <row r="491799"/>
    <row r="491800"/>
    <row r="491801"/>
    <row r="491802"/>
    <row r="491803"/>
    <row r="491804"/>
    <row r="491805"/>
    <row r="491806"/>
    <row r="491807"/>
    <row r="491808"/>
    <row r="491809"/>
    <row r="491810"/>
    <row r="491811"/>
    <row r="491812"/>
    <row r="491813"/>
    <row r="491814"/>
    <row r="491815"/>
    <row r="491816"/>
    <row r="491817"/>
    <row r="491818"/>
    <row r="491819"/>
    <row r="491820"/>
    <row r="491821"/>
    <row r="491822"/>
    <row r="491823"/>
    <row r="491824"/>
    <row r="491825"/>
    <row r="491826"/>
    <row r="491827"/>
    <row r="491828"/>
    <row r="491829"/>
    <row r="491830"/>
    <row r="491831"/>
    <row r="491832"/>
    <row r="491833"/>
    <row r="491834"/>
    <row r="491835"/>
    <row r="491836"/>
    <row r="491837"/>
    <row r="491838"/>
    <row r="491839"/>
    <row r="491840"/>
    <row r="491841"/>
    <row r="491842"/>
    <row r="491843"/>
    <row r="491844"/>
    <row r="491845"/>
    <row r="491846"/>
    <row r="491847"/>
    <row r="491848"/>
    <row r="491849"/>
    <row r="491850"/>
    <row r="491851"/>
    <row r="491852"/>
    <row r="491853"/>
    <row r="491854"/>
    <row r="491855"/>
    <row r="491856"/>
    <row r="491857"/>
    <row r="491858"/>
    <row r="491859"/>
    <row r="491860"/>
    <row r="491861"/>
    <row r="491862"/>
    <row r="491863"/>
    <row r="491864"/>
    <row r="491865"/>
    <row r="491866"/>
    <row r="491867"/>
    <row r="491868"/>
    <row r="491869"/>
    <row r="491870"/>
    <row r="491871"/>
    <row r="491872"/>
    <row r="491873"/>
    <row r="491874"/>
    <row r="491875"/>
    <row r="491876"/>
    <row r="491877"/>
    <row r="491878"/>
    <row r="491879"/>
    <row r="491880"/>
    <row r="491881"/>
    <row r="491882"/>
    <row r="491883"/>
    <row r="491884"/>
    <row r="491885"/>
    <row r="491886"/>
    <row r="491887"/>
    <row r="491888"/>
    <row r="491889"/>
    <row r="491890"/>
    <row r="491891"/>
    <row r="491892"/>
    <row r="491893"/>
    <row r="491894"/>
    <row r="491895"/>
    <row r="491896"/>
    <row r="491897"/>
    <row r="491898"/>
    <row r="491899"/>
    <row r="491900"/>
    <row r="491901"/>
    <row r="491902"/>
    <row r="491903"/>
    <row r="491904"/>
    <row r="491905"/>
    <row r="491906"/>
    <row r="491907"/>
    <row r="491908"/>
    <row r="491909"/>
    <row r="491910"/>
    <row r="491911"/>
    <row r="491912"/>
    <row r="491913"/>
    <row r="491914"/>
    <row r="491915"/>
    <row r="491916"/>
    <row r="491917"/>
    <row r="491918"/>
    <row r="491919"/>
    <row r="491920"/>
    <row r="491921"/>
    <row r="491922"/>
    <row r="491923"/>
    <row r="491924"/>
    <row r="491925"/>
    <row r="491926"/>
    <row r="491927"/>
    <row r="491928"/>
    <row r="491929"/>
    <row r="491930"/>
    <row r="491931"/>
    <row r="491932"/>
    <row r="491933"/>
    <row r="491934"/>
    <row r="491935"/>
    <row r="491936"/>
    <row r="491937"/>
    <row r="491938"/>
    <row r="491939"/>
    <row r="491940"/>
    <row r="491941"/>
    <row r="491942"/>
    <row r="491943"/>
    <row r="491944"/>
    <row r="491945"/>
    <row r="491946"/>
    <row r="491947"/>
    <row r="491948"/>
    <row r="491949"/>
    <row r="491950"/>
    <row r="491951"/>
    <row r="491952"/>
    <row r="491953"/>
    <row r="491954"/>
    <row r="491955"/>
    <row r="491956"/>
    <row r="491957"/>
    <row r="491958"/>
    <row r="491959"/>
    <row r="491960"/>
    <row r="491961"/>
    <row r="491962"/>
    <row r="491963"/>
    <row r="491964"/>
    <row r="491965"/>
    <row r="491966"/>
    <row r="491967"/>
    <row r="491968"/>
    <row r="491969"/>
    <row r="491970"/>
    <row r="491971"/>
    <row r="491972"/>
    <row r="491973"/>
    <row r="491974"/>
    <row r="491975"/>
    <row r="491976"/>
    <row r="491977"/>
    <row r="491978"/>
    <row r="491979"/>
    <row r="491980"/>
    <row r="491981"/>
    <row r="491982"/>
    <row r="491983"/>
    <row r="491984"/>
    <row r="491985"/>
    <row r="491986"/>
    <row r="491987"/>
    <row r="491988"/>
    <row r="491989"/>
    <row r="491990"/>
    <row r="491991"/>
    <row r="491992"/>
    <row r="491993"/>
    <row r="491994"/>
    <row r="491995"/>
    <row r="491996"/>
    <row r="491997"/>
    <row r="491998"/>
    <row r="491999"/>
    <row r="492000"/>
    <row r="492001"/>
    <row r="492002"/>
    <row r="492003"/>
    <row r="492004"/>
    <row r="492005"/>
    <row r="492006"/>
    <row r="492007"/>
    <row r="492008"/>
    <row r="492009"/>
    <row r="492010"/>
    <row r="492011"/>
    <row r="492012"/>
    <row r="492013"/>
    <row r="492014"/>
    <row r="492015"/>
    <row r="492016"/>
    <row r="492017"/>
    <row r="492018"/>
    <row r="492019"/>
    <row r="492020"/>
    <row r="492021"/>
    <row r="492022"/>
    <row r="492023"/>
    <row r="492024"/>
    <row r="492025"/>
    <row r="492026"/>
    <row r="492027"/>
    <row r="492028"/>
    <row r="492029"/>
    <row r="492030"/>
    <row r="492031"/>
    <row r="492032"/>
    <row r="492033"/>
    <row r="492034"/>
    <row r="492035"/>
    <row r="492036"/>
    <row r="492037"/>
    <row r="492038"/>
    <row r="492039"/>
    <row r="492040"/>
    <row r="492041"/>
    <row r="492042"/>
    <row r="492043"/>
    <row r="492044"/>
    <row r="492045"/>
    <row r="492046"/>
    <row r="492047"/>
    <row r="492048"/>
    <row r="492049"/>
    <row r="492050"/>
    <row r="492051"/>
    <row r="492052"/>
    <row r="492053"/>
    <row r="492054"/>
    <row r="492055"/>
    <row r="492056"/>
    <row r="492057"/>
    <row r="492058"/>
    <row r="492059"/>
    <row r="492060"/>
    <row r="492061"/>
    <row r="492062"/>
    <row r="492063"/>
    <row r="492064"/>
    <row r="492065"/>
    <row r="492066"/>
    <row r="492067"/>
    <row r="492068"/>
    <row r="492069"/>
    <row r="492070"/>
    <row r="492071"/>
    <row r="492072"/>
    <row r="492073"/>
    <row r="492074"/>
    <row r="492075"/>
    <row r="492076"/>
    <row r="492077"/>
    <row r="492078"/>
    <row r="492079"/>
    <row r="492080"/>
    <row r="492081"/>
    <row r="492082"/>
    <row r="492083"/>
    <row r="492084"/>
    <row r="492085"/>
    <row r="492086"/>
    <row r="492087"/>
    <row r="492088"/>
    <row r="492089"/>
    <row r="492090"/>
    <row r="492091"/>
    <row r="492092"/>
    <row r="492093"/>
    <row r="492094"/>
    <row r="492095"/>
    <row r="492096"/>
    <row r="492097"/>
    <row r="492098"/>
    <row r="492099"/>
    <row r="492100"/>
    <row r="492101"/>
    <row r="492102"/>
    <row r="492103"/>
    <row r="492104"/>
    <row r="492105"/>
    <row r="492106"/>
    <row r="492107"/>
    <row r="492108"/>
    <row r="492109"/>
    <row r="492110"/>
    <row r="492111"/>
    <row r="492112"/>
    <row r="492113"/>
    <row r="492114"/>
    <row r="492115"/>
    <row r="492116"/>
    <row r="492117"/>
    <row r="492118"/>
    <row r="492119"/>
    <row r="492120"/>
    <row r="492121"/>
    <row r="492122"/>
    <row r="492123"/>
    <row r="492124"/>
    <row r="492125"/>
    <row r="492126"/>
    <row r="492127"/>
    <row r="492128"/>
    <row r="492129"/>
    <row r="492130"/>
    <row r="492131"/>
    <row r="492132"/>
    <row r="492133"/>
    <row r="492134"/>
    <row r="492135"/>
    <row r="492136"/>
    <row r="492137"/>
    <row r="492138"/>
    <row r="492139"/>
    <row r="492140"/>
    <row r="492141"/>
    <row r="492142"/>
    <row r="492143"/>
    <row r="492144"/>
    <row r="492145"/>
    <row r="492146"/>
    <row r="492147"/>
    <row r="492148"/>
    <row r="492149"/>
    <row r="492150"/>
    <row r="492151"/>
    <row r="492152"/>
    <row r="492153"/>
    <row r="492154"/>
    <row r="492155"/>
    <row r="492156"/>
    <row r="492157"/>
    <row r="492158"/>
    <row r="492159"/>
    <row r="492160"/>
    <row r="492161"/>
    <row r="492162"/>
    <row r="492163"/>
    <row r="492164"/>
    <row r="492165"/>
    <row r="492166"/>
    <row r="492167"/>
    <row r="492168"/>
    <row r="492169"/>
    <row r="492170"/>
    <row r="492171"/>
    <row r="492172"/>
    <row r="492173"/>
    <row r="492174"/>
    <row r="492175"/>
    <row r="492176"/>
    <row r="492177"/>
    <row r="492178"/>
    <row r="492179"/>
    <row r="492180"/>
    <row r="492181"/>
    <row r="492182"/>
    <row r="492183"/>
    <row r="492184"/>
    <row r="492185"/>
    <row r="492186"/>
    <row r="492187"/>
    <row r="492188"/>
    <row r="492189"/>
    <row r="492190"/>
    <row r="492191"/>
    <row r="492192"/>
    <row r="492193"/>
    <row r="492194"/>
    <row r="492195"/>
    <row r="492196"/>
    <row r="492197"/>
    <row r="492198"/>
    <row r="492199"/>
    <row r="492200"/>
    <row r="492201"/>
    <row r="492202"/>
    <row r="492203"/>
    <row r="492204"/>
    <row r="492205"/>
    <row r="492206"/>
    <row r="492207"/>
    <row r="492208"/>
    <row r="492209"/>
    <row r="492210"/>
    <row r="492211"/>
    <row r="492212"/>
    <row r="492213"/>
    <row r="492214"/>
    <row r="492215"/>
    <row r="492216"/>
    <row r="492217"/>
    <row r="492218"/>
    <row r="492219"/>
    <row r="492220"/>
    <row r="492221"/>
    <row r="492222"/>
    <row r="492223"/>
    <row r="492224"/>
    <row r="492225"/>
    <row r="492226"/>
    <row r="492227"/>
    <row r="492228"/>
    <row r="492229"/>
    <row r="492230"/>
    <row r="492231"/>
    <row r="492232"/>
    <row r="492233"/>
    <row r="492234"/>
    <row r="492235"/>
    <row r="492236"/>
    <row r="492237"/>
    <row r="492238"/>
    <row r="492239"/>
    <row r="492240"/>
    <row r="492241"/>
    <row r="492242"/>
    <row r="492243"/>
    <row r="492244"/>
    <row r="492245"/>
    <row r="492246"/>
    <row r="492247"/>
    <row r="492248"/>
    <row r="492249"/>
    <row r="492250"/>
    <row r="492251"/>
    <row r="492252"/>
    <row r="492253"/>
    <row r="492254"/>
    <row r="492255"/>
    <row r="492256"/>
    <row r="492257"/>
    <row r="492258"/>
    <row r="492259"/>
    <row r="492260"/>
    <row r="492261"/>
    <row r="492262"/>
    <row r="492263"/>
    <row r="492264"/>
    <row r="492265"/>
    <row r="492266"/>
    <row r="492267"/>
    <row r="492268"/>
    <row r="492269"/>
    <row r="492270"/>
    <row r="492271"/>
    <row r="492272"/>
    <row r="492273"/>
    <row r="492274"/>
    <row r="492275"/>
    <row r="492276"/>
    <row r="492277"/>
    <row r="492278"/>
    <row r="492279"/>
    <row r="492280"/>
    <row r="492281"/>
    <row r="492282"/>
    <row r="492283"/>
    <row r="492284"/>
    <row r="492285"/>
    <row r="492286"/>
    <row r="492287"/>
    <row r="492288"/>
    <row r="492289"/>
    <row r="492290"/>
    <row r="492291"/>
    <row r="492292"/>
    <row r="492293"/>
    <row r="492294"/>
    <row r="492295"/>
    <row r="492296"/>
    <row r="492297"/>
    <row r="492298"/>
    <row r="492299"/>
    <row r="492300"/>
    <row r="492301"/>
    <row r="492302"/>
    <row r="492303"/>
    <row r="492304"/>
    <row r="492305"/>
    <row r="492306"/>
    <row r="492307"/>
    <row r="492308"/>
    <row r="492309"/>
    <row r="492310"/>
    <row r="492311"/>
    <row r="492312"/>
    <row r="492313"/>
    <row r="492314"/>
    <row r="492315"/>
    <row r="492316"/>
    <row r="492317"/>
    <row r="492318"/>
    <row r="492319"/>
    <row r="492320"/>
    <row r="492321"/>
    <row r="492322"/>
    <row r="492323"/>
    <row r="492324"/>
    <row r="492325"/>
    <row r="492326"/>
    <row r="492327"/>
    <row r="492328"/>
    <row r="492329"/>
    <row r="492330"/>
    <row r="492331"/>
    <row r="492332"/>
    <row r="492333"/>
    <row r="492334"/>
    <row r="492335"/>
    <row r="492336"/>
    <row r="492337"/>
    <row r="492338"/>
    <row r="492339"/>
    <row r="492340"/>
    <row r="492341"/>
    <row r="492342"/>
    <row r="492343"/>
    <row r="492344"/>
    <row r="492345"/>
    <row r="492346"/>
    <row r="492347"/>
    <row r="492348"/>
    <row r="492349"/>
    <row r="492350"/>
    <row r="492351"/>
    <row r="492352"/>
    <row r="492353"/>
    <row r="492354"/>
    <row r="492355"/>
    <row r="492356"/>
    <row r="492357"/>
    <row r="492358"/>
    <row r="492359"/>
    <row r="492360"/>
    <row r="492361"/>
    <row r="492362"/>
    <row r="492363"/>
    <row r="492364"/>
    <row r="492365"/>
    <row r="492366"/>
    <row r="492367"/>
    <row r="492368"/>
    <row r="492369"/>
    <row r="492370"/>
    <row r="492371"/>
    <row r="492372"/>
    <row r="492373"/>
    <row r="492374"/>
    <row r="492375"/>
    <row r="492376"/>
    <row r="492377"/>
    <row r="492378"/>
    <row r="492379"/>
    <row r="492380"/>
    <row r="492381"/>
    <row r="492382"/>
    <row r="492383"/>
    <row r="492384"/>
    <row r="492385"/>
    <row r="492386"/>
    <row r="492387"/>
    <row r="492388"/>
    <row r="492389"/>
    <row r="492390"/>
    <row r="492391"/>
    <row r="492392"/>
    <row r="492393"/>
    <row r="492394"/>
    <row r="492395"/>
    <row r="492396"/>
    <row r="492397"/>
    <row r="492398"/>
    <row r="492399"/>
    <row r="492400"/>
    <row r="492401"/>
    <row r="492402"/>
    <row r="492403"/>
    <row r="492404"/>
    <row r="492405"/>
    <row r="492406"/>
    <row r="492407"/>
    <row r="492408"/>
    <row r="492409"/>
    <row r="492410"/>
    <row r="492411"/>
    <row r="492412"/>
    <row r="492413"/>
    <row r="492414"/>
    <row r="492415"/>
    <row r="492416"/>
    <row r="492417"/>
    <row r="492418"/>
    <row r="492419"/>
    <row r="492420"/>
    <row r="492421"/>
    <row r="492422"/>
    <row r="492423"/>
    <row r="492424"/>
    <row r="492425"/>
    <row r="492426"/>
    <row r="492427"/>
    <row r="492428"/>
    <row r="492429"/>
    <row r="492430"/>
    <row r="492431"/>
    <row r="492432"/>
    <row r="492433"/>
    <row r="492434"/>
    <row r="492435"/>
    <row r="492436"/>
    <row r="492437"/>
    <row r="492438"/>
    <row r="492439"/>
    <row r="492440"/>
    <row r="492441"/>
    <row r="492442"/>
    <row r="492443"/>
    <row r="492444"/>
    <row r="492445"/>
    <row r="492446"/>
    <row r="492447"/>
    <row r="492448"/>
    <row r="492449"/>
    <row r="492450"/>
    <row r="492451"/>
    <row r="492452"/>
    <row r="492453"/>
    <row r="492454"/>
    <row r="492455"/>
    <row r="492456"/>
    <row r="492457"/>
    <row r="492458"/>
    <row r="492459"/>
    <row r="492460"/>
    <row r="492461"/>
    <row r="492462"/>
    <row r="492463"/>
    <row r="492464"/>
    <row r="492465"/>
    <row r="492466"/>
    <row r="492467"/>
    <row r="492468"/>
    <row r="492469"/>
    <row r="492470"/>
    <row r="492471"/>
    <row r="492472"/>
    <row r="492473"/>
    <row r="492474"/>
    <row r="492475"/>
    <row r="492476"/>
    <row r="492477"/>
    <row r="492478"/>
    <row r="492479"/>
    <row r="492480"/>
    <row r="492481"/>
    <row r="492482"/>
    <row r="492483"/>
    <row r="492484"/>
    <row r="492485"/>
    <row r="492486"/>
    <row r="492487"/>
    <row r="492488"/>
    <row r="492489"/>
    <row r="492490"/>
    <row r="492491"/>
    <row r="492492"/>
    <row r="492493"/>
    <row r="492494"/>
    <row r="492495"/>
    <row r="492496"/>
    <row r="492497"/>
    <row r="492498"/>
    <row r="492499"/>
    <row r="492500"/>
    <row r="492501"/>
    <row r="492502"/>
    <row r="492503"/>
    <row r="492504"/>
    <row r="492505"/>
    <row r="492506"/>
    <row r="492507"/>
    <row r="492508"/>
    <row r="492509"/>
    <row r="492510"/>
    <row r="492511"/>
    <row r="492512"/>
    <row r="492513"/>
    <row r="492514"/>
    <row r="492515"/>
    <row r="492516"/>
    <row r="492517"/>
    <row r="492518"/>
    <row r="492519"/>
    <row r="492520"/>
    <row r="492521"/>
    <row r="492522"/>
    <row r="492523"/>
    <row r="492524"/>
    <row r="492525"/>
    <row r="492526"/>
    <row r="492527"/>
    <row r="492528"/>
    <row r="492529"/>
    <row r="492530"/>
    <row r="492531"/>
    <row r="492532"/>
    <row r="492533"/>
    <row r="492534"/>
    <row r="492535"/>
    <row r="492536"/>
    <row r="492537"/>
    <row r="492538"/>
    <row r="492539"/>
    <row r="492540"/>
    <row r="492541"/>
    <row r="492542"/>
    <row r="492543"/>
    <row r="492544"/>
    <row r="492545"/>
    <row r="492546"/>
    <row r="492547"/>
    <row r="492548"/>
    <row r="492549"/>
    <row r="492550"/>
    <row r="492551"/>
    <row r="492552"/>
    <row r="492553"/>
    <row r="492554"/>
    <row r="492555"/>
    <row r="492556"/>
    <row r="492557"/>
    <row r="492558"/>
    <row r="492559"/>
    <row r="492560"/>
    <row r="492561"/>
    <row r="492562"/>
    <row r="492563"/>
    <row r="492564"/>
    <row r="492565"/>
    <row r="492566"/>
    <row r="492567"/>
    <row r="492568"/>
    <row r="492569"/>
    <row r="492570"/>
    <row r="492571"/>
    <row r="492572"/>
    <row r="492573"/>
    <row r="492574"/>
    <row r="492575"/>
    <row r="492576"/>
    <row r="492577"/>
    <row r="492578"/>
    <row r="492579"/>
    <row r="492580"/>
    <row r="492581"/>
    <row r="492582"/>
    <row r="492583"/>
    <row r="492584"/>
    <row r="492585"/>
    <row r="492586"/>
    <row r="492587"/>
    <row r="492588"/>
    <row r="492589"/>
    <row r="492590"/>
    <row r="492591"/>
    <row r="492592"/>
    <row r="492593"/>
    <row r="492594"/>
    <row r="492595"/>
    <row r="492596"/>
    <row r="492597"/>
    <row r="492598"/>
    <row r="492599"/>
    <row r="492600"/>
    <row r="492601"/>
    <row r="492602"/>
    <row r="492603"/>
    <row r="492604"/>
    <row r="492605"/>
    <row r="492606"/>
    <row r="492607"/>
    <row r="492608"/>
    <row r="492609"/>
    <row r="492610"/>
    <row r="492611"/>
    <row r="492612"/>
    <row r="492613"/>
    <row r="492614"/>
    <row r="492615"/>
    <row r="492616"/>
    <row r="492617"/>
    <row r="492618"/>
    <row r="492619"/>
    <row r="492620"/>
    <row r="492621"/>
    <row r="492622"/>
    <row r="492623"/>
    <row r="492624"/>
    <row r="492625"/>
    <row r="492626"/>
    <row r="492627"/>
    <row r="492628"/>
    <row r="492629"/>
    <row r="492630"/>
    <row r="492631"/>
    <row r="492632"/>
    <row r="492633"/>
    <row r="492634"/>
    <row r="492635"/>
    <row r="492636"/>
    <row r="492637"/>
    <row r="492638"/>
    <row r="492639"/>
    <row r="492640"/>
    <row r="492641"/>
    <row r="492642"/>
    <row r="492643"/>
    <row r="492644"/>
    <row r="492645"/>
    <row r="492646"/>
    <row r="492647"/>
    <row r="492648"/>
    <row r="492649"/>
    <row r="492650"/>
    <row r="492651"/>
    <row r="492652"/>
    <row r="492653"/>
    <row r="492654"/>
    <row r="492655"/>
    <row r="492656"/>
    <row r="492657"/>
    <row r="492658"/>
    <row r="492659"/>
    <row r="492660"/>
    <row r="492661"/>
    <row r="492662"/>
    <row r="492663"/>
    <row r="492664"/>
    <row r="492665"/>
    <row r="492666"/>
    <row r="492667"/>
    <row r="492668"/>
    <row r="492669"/>
    <row r="492670"/>
    <row r="492671"/>
    <row r="492672"/>
    <row r="492673"/>
    <row r="492674"/>
    <row r="492675"/>
    <row r="492676"/>
    <row r="492677"/>
    <row r="492678"/>
    <row r="492679"/>
    <row r="492680"/>
    <row r="492681"/>
    <row r="492682"/>
    <row r="492683"/>
    <row r="492684"/>
    <row r="492685"/>
    <row r="492686"/>
    <row r="492687"/>
    <row r="492688"/>
    <row r="492689"/>
    <row r="492690"/>
    <row r="492691"/>
    <row r="492692"/>
    <row r="492693"/>
    <row r="492694"/>
    <row r="492695"/>
    <row r="492696"/>
    <row r="492697"/>
    <row r="492698"/>
    <row r="492699"/>
    <row r="492700"/>
    <row r="492701"/>
    <row r="492702"/>
    <row r="492703"/>
    <row r="492704"/>
    <row r="492705"/>
    <row r="492706"/>
    <row r="492707"/>
    <row r="492708"/>
    <row r="492709"/>
    <row r="492710"/>
    <row r="492711"/>
    <row r="492712"/>
    <row r="492713"/>
    <row r="492714"/>
    <row r="492715"/>
    <row r="492716"/>
    <row r="492717"/>
    <row r="492718"/>
    <row r="492719"/>
    <row r="492720"/>
    <row r="492721"/>
    <row r="492722"/>
    <row r="492723"/>
    <row r="492724"/>
    <row r="492725"/>
    <row r="492726"/>
    <row r="492727"/>
    <row r="492728"/>
    <row r="492729"/>
    <row r="492730"/>
    <row r="492731"/>
    <row r="492732"/>
    <row r="492733"/>
    <row r="492734"/>
    <row r="492735"/>
    <row r="492736"/>
    <row r="492737"/>
    <row r="492738"/>
    <row r="492739"/>
    <row r="492740"/>
    <row r="492741"/>
    <row r="492742"/>
    <row r="492743"/>
    <row r="492744"/>
    <row r="492745"/>
    <row r="492746"/>
    <row r="492747"/>
    <row r="492748"/>
    <row r="492749"/>
    <row r="492750"/>
    <row r="492751"/>
    <row r="492752"/>
    <row r="492753"/>
    <row r="492754"/>
    <row r="492755"/>
    <row r="492756"/>
    <row r="492757"/>
    <row r="492758"/>
    <row r="492759"/>
    <row r="492760"/>
    <row r="492761"/>
    <row r="492762"/>
    <row r="492763"/>
    <row r="492764"/>
    <row r="492765"/>
    <row r="492766"/>
    <row r="492767"/>
    <row r="492768"/>
    <row r="492769"/>
    <row r="492770"/>
    <row r="492771"/>
    <row r="492772"/>
    <row r="492773"/>
    <row r="492774"/>
    <row r="492775"/>
    <row r="492776"/>
    <row r="492777"/>
    <row r="492778"/>
    <row r="492779"/>
    <row r="492780"/>
    <row r="492781"/>
    <row r="492782"/>
    <row r="492783"/>
    <row r="492784"/>
    <row r="492785"/>
    <row r="492786"/>
    <row r="492787"/>
    <row r="492788"/>
    <row r="492789"/>
    <row r="492790"/>
    <row r="492791"/>
    <row r="492792"/>
    <row r="492793"/>
    <row r="492794"/>
    <row r="492795"/>
    <row r="492796"/>
    <row r="492797"/>
    <row r="492798"/>
    <row r="492799"/>
    <row r="492800"/>
    <row r="492801"/>
    <row r="492802"/>
    <row r="492803"/>
    <row r="492804"/>
    <row r="492805"/>
    <row r="492806"/>
    <row r="492807"/>
    <row r="492808"/>
    <row r="492809"/>
    <row r="492810"/>
    <row r="492811"/>
    <row r="492812"/>
    <row r="492813"/>
    <row r="492814"/>
    <row r="492815"/>
    <row r="492816"/>
    <row r="492817"/>
    <row r="492818"/>
    <row r="492819"/>
    <row r="492820"/>
    <row r="492821"/>
    <row r="492822"/>
    <row r="492823"/>
    <row r="492824"/>
    <row r="492825"/>
    <row r="492826"/>
    <row r="492827"/>
    <row r="492828"/>
    <row r="492829"/>
    <row r="492830"/>
    <row r="492831"/>
    <row r="492832"/>
    <row r="492833"/>
    <row r="492834"/>
    <row r="492835"/>
    <row r="492836"/>
    <row r="492837"/>
    <row r="492838"/>
    <row r="492839"/>
    <row r="492840"/>
    <row r="492841"/>
    <row r="492842"/>
    <row r="492843"/>
    <row r="492844"/>
    <row r="492845"/>
    <row r="492846"/>
    <row r="492847"/>
    <row r="492848"/>
    <row r="492849"/>
    <row r="492850"/>
    <row r="492851"/>
    <row r="492852"/>
    <row r="492853"/>
    <row r="492854"/>
    <row r="492855"/>
    <row r="492856"/>
    <row r="492857"/>
    <row r="492858"/>
    <row r="492859"/>
    <row r="492860"/>
    <row r="492861"/>
    <row r="492862"/>
    <row r="492863"/>
    <row r="492864"/>
    <row r="492865"/>
    <row r="492866"/>
    <row r="492867"/>
    <row r="492868"/>
    <row r="492869"/>
    <row r="492870"/>
    <row r="492871"/>
    <row r="492872"/>
    <row r="492873"/>
    <row r="492874"/>
    <row r="492875"/>
    <row r="492876"/>
    <row r="492877"/>
    <row r="492878"/>
    <row r="492879"/>
    <row r="492880"/>
    <row r="492881"/>
    <row r="492882"/>
    <row r="492883"/>
    <row r="492884"/>
    <row r="492885"/>
    <row r="492886"/>
    <row r="492887"/>
    <row r="492888"/>
    <row r="492889"/>
    <row r="492890"/>
    <row r="492891"/>
    <row r="492892"/>
    <row r="492893"/>
    <row r="492894"/>
    <row r="492895"/>
    <row r="492896"/>
    <row r="492897"/>
    <row r="492898"/>
    <row r="492899"/>
    <row r="492900"/>
    <row r="492901"/>
    <row r="492902"/>
    <row r="492903"/>
    <row r="492904"/>
    <row r="492905"/>
    <row r="492906"/>
    <row r="492907"/>
    <row r="492908"/>
    <row r="492909"/>
    <row r="492910"/>
    <row r="492911"/>
    <row r="492912"/>
    <row r="492913"/>
    <row r="492914"/>
    <row r="492915"/>
    <row r="492916"/>
    <row r="492917"/>
    <row r="492918"/>
    <row r="492919"/>
    <row r="492920"/>
    <row r="492921"/>
    <row r="492922"/>
    <row r="492923"/>
    <row r="492924"/>
    <row r="492925"/>
    <row r="492926"/>
    <row r="492927"/>
    <row r="492928"/>
    <row r="492929"/>
    <row r="492930"/>
    <row r="492931"/>
    <row r="492932"/>
    <row r="492933"/>
    <row r="492934"/>
    <row r="492935"/>
    <row r="492936"/>
    <row r="492937"/>
    <row r="492938"/>
    <row r="492939"/>
    <row r="492940"/>
    <row r="492941"/>
    <row r="492942"/>
    <row r="492943"/>
    <row r="492944"/>
    <row r="492945"/>
    <row r="492946"/>
    <row r="492947"/>
    <row r="492948"/>
    <row r="492949"/>
    <row r="492950"/>
    <row r="492951"/>
    <row r="492952"/>
    <row r="492953"/>
    <row r="492954"/>
    <row r="492955"/>
    <row r="492956"/>
    <row r="492957"/>
    <row r="492958"/>
    <row r="492959"/>
    <row r="492960"/>
    <row r="492961"/>
    <row r="492962"/>
    <row r="492963"/>
    <row r="492964"/>
    <row r="492965"/>
    <row r="492966"/>
    <row r="492967"/>
    <row r="492968"/>
    <row r="492969"/>
    <row r="492970"/>
    <row r="492971"/>
    <row r="492972"/>
    <row r="492973"/>
    <row r="492974"/>
    <row r="492975"/>
    <row r="492976"/>
    <row r="492977"/>
    <row r="492978"/>
    <row r="492979"/>
    <row r="492980"/>
    <row r="492981"/>
    <row r="492982"/>
    <row r="492983"/>
    <row r="492984"/>
    <row r="492985"/>
    <row r="492986"/>
    <row r="492987"/>
    <row r="492988"/>
    <row r="492989"/>
    <row r="492990"/>
    <row r="492991"/>
    <row r="492992"/>
    <row r="492993"/>
    <row r="492994"/>
    <row r="492995"/>
    <row r="492996"/>
    <row r="492997"/>
    <row r="492998"/>
    <row r="492999"/>
    <row r="493000"/>
    <row r="493001"/>
    <row r="493002"/>
    <row r="493003"/>
    <row r="493004"/>
    <row r="493005"/>
    <row r="493006"/>
    <row r="493007"/>
    <row r="493008"/>
    <row r="493009"/>
    <row r="493010"/>
    <row r="493011"/>
    <row r="493012"/>
    <row r="493013"/>
    <row r="493014"/>
    <row r="493015"/>
    <row r="493016"/>
    <row r="493017"/>
    <row r="493018"/>
    <row r="493019"/>
    <row r="493020"/>
    <row r="493021"/>
    <row r="493022"/>
    <row r="493023"/>
    <row r="493024"/>
    <row r="493025"/>
    <row r="493026"/>
    <row r="493027"/>
    <row r="493028"/>
    <row r="493029"/>
    <row r="493030"/>
    <row r="493031"/>
    <row r="493032"/>
    <row r="493033"/>
    <row r="493034"/>
    <row r="493035"/>
    <row r="493036"/>
    <row r="493037"/>
    <row r="493038"/>
    <row r="493039"/>
    <row r="493040"/>
    <row r="493041"/>
    <row r="493042"/>
    <row r="493043"/>
    <row r="493044"/>
    <row r="493045"/>
    <row r="493046"/>
    <row r="493047"/>
    <row r="493048"/>
    <row r="493049"/>
    <row r="493050"/>
    <row r="493051"/>
    <row r="493052"/>
    <row r="493053"/>
    <row r="493054"/>
    <row r="493055"/>
    <row r="493056"/>
    <row r="493057"/>
    <row r="493058"/>
    <row r="493059"/>
    <row r="493060"/>
    <row r="493061"/>
    <row r="493062"/>
    <row r="493063"/>
    <row r="493064"/>
    <row r="493065"/>
    <row r="493066"/>
    <row r="493067"/>
    <row r="493068"/>
    <row r="493069"/>
    <row r="493070"/>
    <row r="493071"/>
    <row r="493072"/>
    <row r="493073"/>
    <row r="493074"/>
    <row r="493075"/>
    <row r="493076"/>
    <row r="493077"/>
    <row r="493078"/>
    <row r="493079"/>
    <row r="493080"/>
    <row r="493081"/>
    <row r="493082"/>
    <row r="493083"/>
    <row r="493084"/>
    <row r="493085"/>
    <row r="493086"/>
    <row r="493087"/>
    <row r="493088"/>
    <row r="493089"/>
    <row r="493090"/>
    <row r="493091"/>
    <row r="493092"/>
    <row r="493093"/>
    <row r="493094"/>
    <row r="493095"/>
    <row r="493096"/>
    <row r="493097"/>
    <row r="493098"/>
    <row r="493099"/>
    <row r="493100"/>
    <row r="493101"/>
    <row r="493102"/>
    <row r="493103"/>
    <row r="493104"/>
    <row r="493105"/>
    <row r="493106"/>
    <row r="493107"/>
    <row r="493108"/>
    <row r="493109"/>
    <row r="493110"/>
    <row r="493111"/>
    <row r="493112"/>
    <row r="493113"/>
    <row r="493114"/>
    <row r="493115"/>
    <row r="493116"/>
    <row r="493117"/>
    <row r="493118"/>
    <row r="493119"/>
    <row r="493120"/>
    <row r="493121"/>
    <row r="493122"/>
    <row r="493123"/>
    <row r="493124"/>
    <row r="493125"/>
    <row r="493126"/>
    <row r="493127"/>
    <row r="493128"/>
    <row r="493129"/>
    <row r="493130"/>
    <row r="493131"/>
    <row r="493132"/>
    <row r="493133"/>
    <row r="493134"/>
    <row r="493135"/>
    <row r="493136"/>
    <row r="493137"/>
    <row r="493138"/>
    <row r="493139"/>
    <row r="493140"/>
    <row r="493141"/>
    <row r="493142"/>
    <row r="493143"/>
    <row r="493144"/>
    <row r="493145"/>
    <row r="493146"/>
    <row r="493147"/>
    <row r="493148"/>
    <row r="493149"/>
    <row r="493150"/>
    <row r="493151"/>
    <row r="493152"/>
    <row r="493153"/>
    <row r="493154"/>
    <row r="493155"/>
    <row r="493156"/>
    <row r="493157"/>
    <row r="493158"/>
    <row r="493159"/>
    <row r="493160"/>
    <row r="493161"/>
    <row r="493162"/>
    <row r="493163"/>
    <row r="493164"/>
    <row r="493165"/>
    <row r="493166"/>
    <row r="493167"/>
    <row r="493168"/>
    <row r="493169"/>
    <row r="493170"/>
    <row r="493171"/>
    <row r="493172"/>
    <row r="493173"/>
    <row r="493174"/>
    <row r="493175"/>
    <row r="493176"/>
    <row r="493177"/>
    <row r="493178"/>
    <row r="493179"/>
    <row r="493180"/>
    <row r="493181"/>
    <row r="493182"/>
    <row r="493183"/>
    <row r="493184"/>
    <row r="493185"/>
    <row r="493186"/>
    <row r="493187"/>
    <row r="493188"/>
    <row r="493189"/>
    <row r="493190"/>
    <row r="493191"/>
    <row r="493192"/>
    <row r="493193"/>
    <row r="493194"/>
    <row r="493195"/>
    <row r="493196"/>
    <row r="493197"/>
    <row r="493198"/>
    <row r="493199"/>
    <row r="493200"/>
    <row r="493201"/>
    <row r="493202"/>
    <row r="493203"/>
    <row r="493204"/>
    <row r="493205"/>
    <row r="493206"/>
    <row r="493207"/>
    <row r="493208"/>
    <row r="493209"/>
    <row r="493210"/>
    <row r="493211"/>
    <row r="493212"/>
    <row r="493213"/>
    <row r="493214"/>
    <row r="493215"/>
    <row r="493216"/>
    <row r="493217"/>
    <row r="493218"/>
    <row r="493219"/>
    <row r="493220"/>
    <row r="493221"/>
    <row r="493222"/>
    <row r="493223"/>
    <row r="493224"/>
    <row r="493225"/>
    <row r="493226"/>
    <row r="493227"/>
    <row r="493228"/>
    <row r="493229"/>
    <row r="493230"/>
    <row r="493231"/>
    <row r="493232"/>
    <row r="493233"/>
    <row r="493234"/>
    <row r="493235"/>
    <row r="493236"/>
    <row r="493237"/>
    <row r="493238"/>
    <row r="493239"/>
    <row r="493240"/>
    <row r="493241"/>
    <row r="493242"/>
    <row r="493243"/>
    <row r="493244"/>
    <row r="493245"/>
    <row r="493246"/>
    <row r="493247"/>
    <row r="493248"/>
    <row r="493249"/>
    <row r="493250"/>
    <row r="493251"/>
    <row r="493252"/>
    <row r="493253"/>
    <row r="493254"/>
    <row r="493255"/>
    <row r="493256"/>
    <row r="493257"/>
    <row r="493258"/>
    <row r="493259"/>
    <row r="493260"/>
    <row r="493261"/>
    <row r="493262"/>
    <row r="493263"/>
    <row r="493264"/>
    <row r="493265"/>
    <row r="493266"/>
    <row r="493267"/>
    <row r="493268"/>
    <row r="493269"/>
    <row r="493270"/>
    <row r="493271"/>
    <row r="493272"/>
    <row r="493273"/>
    <row r="493274"/>
    <row r="493275"/>
    <row r="493276"/>
    <row r="493277"/>
    <row r="493278"/>
    <row r="493279"/>
    <row r="493280"/>
    <row r="493281"/>
    <row r="493282"/>
    <row r="493283"/>
    <row r="493284"/>
    <row r="493285"/>
    <row r="493286"/>
    <row r="493287"/>
    <row r="493288"/>
    <row r="493289"/>
    <row r="493290"/>
    <row r="493291"/>
    <row r="493292"/>
    <row r="493293"/>
    <row r="493294"/>
    <row r="493295"/>
    <row r="493296"/>
    <row r="493297"/>
    <row r="493298"/>
    <row r="493299"/>
    <row r="493300"/>
    <row r="493301"/>
    <row r="493302"/>
    <row r="493303"/>
    <row r="493304"/>
    <row r="493305"/>
    <row r="493306"/>
    <row r="493307"/>
    <row r="493308"/>
    <row r="493309"/>
    <row r="493310"/>
    <row r="493311"/>
    <row r="493312"/>
    <row r="493313"/>
    <row r="493314"/>
    <row r="493315"/>
    <row r="493316"/>
    <row r="493317"/>
    <row r="493318"/>
    <row r="493319"/>
    <row r="493320"/>
    <row r="493321"/>
    <row r="493322"/>
    <row r="493323"/>
    <row r="493324"/>
    <row r="493325"/>
    <row r="493326"/>
    <row r="493327"/>
    <row r="493328"/>
    <row r="493329"/>
    <row r="493330"/>
    <row r="493331"/>
    <row r="493332"/>
    <row r="493333"/>
    <row r="493334"/>
    <row r="493335"/>
    <row r="493336"/>
    <row r="493337"/>
    <row r="493338"/>
    <row r="493339"/>
    <row r="493340"/>
    <row r="493341"/>
    <row r="493342"/>
    <row r="493343"/>
    <row r="493344"/>
    <row r="493345"/>
    <row r="493346"/>
    <row r="493347"/>
    <row r="493348"/>
    <row r="493349"/>
    <row r="493350"/>
    <row r="493351"/>
    <row r="493352"/>
    <row r="493353"/>
    <row r="493354"/>
    <row r="493355"/>
    <row r="493356"/>
    <row r="493357"/>
    <row r="493358"/>
    <row r="493359"/>
    <row r="493360"/>
    <row r="493361"/>
    <row r="493362"/>
    <row r="493363"/>
    <row r="493364"/>
    <row r="493365"/>
    <row r="493366"/>
    <row r="493367"/>
    <row r="493368"/>
    <row r="493369"/>
    <row r="493370"/>
    <row r="493371"/>
    <row r="493372"/>
    <row r="493373"/>
    <row r="493374"/>
    <row r="493375"/>
    <row r="493376"/>
    <row r="493377"/>
    <row r="493378"/>
    <row r="493379"/>
    <row r="493380"/>
    <row r="493381"/>
    <row r="493382"/>
    <row r="493383"/>
    <row r="493384"/>
    <row r="493385"/>
    <row r="493386"/>
    <row r="493387"/>
    <row r="493388"/>
    <row r="493389"/>
    <row r="493390"/>
    <row r="493391"/>
    <row r="493392"/>
    <row r="493393"/>
    <row r="493394"/>
    <row r="493395"/>
    <row r="493396"/>
    <row r="493397"/>
    <row r="493398"/>
    <row r="493399"/>
    <row r="493400"/>
    <row r="493401"/>
    <row r="493402"/>
    <row r="493403"/>
    <row r="493404"/>
    <row r="493405"/>
    <row r="493406"/>
    <row r="493407"/>
    <row r="493408"/>
    <row r="493409"/>
    <row r="493410"/>
    <row r="493411"/>
    <row r="493412"/>
    <row r="493413"/>
    <row r="493414"/>
    <row r="493415"/>
    <row r="493416"/>
    <row r="493417"/>
    <row r="493418"/>
    <row r="493419"/>
    <row r="493420"/>
    <row r="493421"/>
    <row r="493422"/>
    <row r="493423"/>
    <row r="493424"/>
    <row r="493425"/>
    <row r="493426"/>
    <row r="493427"/>
    <row r="493428"/>
    <row r="493429"/>
    <row r="493430"/>
    <row r="493431"/>
    <row r="493432"/>
    <row r="493433"/>
    <row r="493434"/>
    <row r="493435"/>
    <row r="493436"/>
    <row r="493437"/>
    <row r="493438"/>
    <row r="493439"/>
    <row r="493440"/>
    <row r="493441"/>
    <row r="493442"/>
    <row r="493443"/>
    <row r="493444"/>
    <row r="493445"/>
    <row r="493446"/>
    <row r="493447"/>
    <row r="493448"/>
    <row r="493449"/>
    <row r="493450"/>
    <row r="493451"/>
    <row r="493452"/>
    <row r="493453"/>
    <row r="493454"/>
    <row r="493455"/>
    <row r="493456"/>
    <row r="493457"/>
    <row r="493458"/>
    <row r="493459"/>
    <row r="493460"/>
    <row r="493461"/>
    <row r="493462"/>
    <row r="493463"/>
    <row r="493464"/>
    <row r="493465"/>
    <row r="493466"/>
    <row r="493467"/>
    <row r="493468"/>
    <row r="493469"/>
    <row r="493470"/>
    <row r="493471"/>
    <row r="493472"/>
    <row r="493473"/>
    <row r="493474"/>
    <row r="493475"/>
    <row r="493476"/>
    <row r="493477"/>
    <row r="493478"/>
    <row r="493479"/>
    <row r="493480"/>
    <row r="493481"/>
    <row r="493482"/>
    <row r="493483"/>
    <row r="493484"/>
    <row r="493485"/>
    <row r="493486"/>
    <row r="493487"/>
    <row r="493488"/>
    <row r="493489"/>
    <row r="493490"/>
    <row r="493491"/>
    <row r="493492"/>
    <row r="493493"/>
    <row r="493494"/>
    <row r="493495"/>
    <row r="493496"/>
    <row r="493497"/>
    <row r="493498"/>
    <row r="493499"/>
    <row r="493500"/>
    <row r="493501"/>
    <row r="493502"/>
    <row r="493503"/>
    <row r="493504"/>
    <row r="493505"/>
    <row r="493506"/>
    <row r="493507"/>
    <row r="493508"/>
    <row r="493509"/>
    <row r="493510"/>
    <row r="493511"/>
    <row r="493512"/>
    <row r="493513"/>
    <row r="493514"/>
    <row r="493515"/>
    <row r="493516"/>
    <row r="493517"/>
    <row r="493518"/>
    <row r="493519"/>
    <row r="493520"/>
    <row r="493521"/>
    <row r="493522"/>
    <row r="493523"/>
    <row r="493524"/>
    <row r="493525"/>
    <row r="493526"/>
    <row r="493527"/>
    <row r="493528"/>
    <row r="493529"/>
    <row r="493530"/>
    <row r="493531"/>
    <row r="493532"/>
    <row r="493533"/>
    <row r="493534"/>
    <row r="493535"/>
    <row r="493536"/>
    <row r="493537"/>
    <row r="493538"/>
    <row r="493539"/>
    <row r="493540"/>
    <row r="493541"/>
    <row r="493542"/>
    <row r="493543"/>
    <row r="493544"/>
    <row r="493545"/>
    <row r="493546"/>
    <row r="493547"/>
    <row r="493548"/>
    <row r="493549"/>
    <row r="493550"/>
    <row r="493551"/>
    <row r="493552"/>
    <row r="493553"/>
    <row r="493554"/>
    <row r="493555"/>
    <row r="493556"/>
    <row r="493557"/>
    <row r="493558"/>
    <row r="493559"/>
    <row r="493560"/>
    <row r="493561"/>
    <row r="493562"/>
    <row r="493563"/>
    <row r="493564"/>
    <row r="493565"/>
    <row r="493566"/>
    <row r="493567"/>
    <row r="493568"/>
    <row r="493569"/>
    <row r="493570"/>
    <row r="493571"/>
    <row r="493572"/>
    <row r="493573"/>
    <row r="493574"/>
    <row r="493575"/>
    <row r="493576"/>
    <row r="493577"/>
    <row r="493578"/>
    <row r="493579"/>
    <row r="493580"/>
    <row r="493581"/>
    <row r="493582"/>
    <row r="493583"/>
    <row r="493584"/>
    <row r="493585"/>
    <row r="493586"/>
    <row r="493587"/>
    <row r="493588"/>
    <row r="493589"/>
    <row r="493590"/>
    <row r="493591"/>
    <row r="493592"/>
    <row r="493593"/>
    <row r="493594"/>
    <row r="493595"/>
    <row r="493596"/>
    <row r="493597"/>
    <row r="493598"/>
    <row r="493599"/>
    <row r="493600"/>
    <row r="493601"/>
    <row r="493602"/>
    <row r="493603"/>
    <row r="493604"/>
    <row r="493605"/>
    <row r="493606"/>
    <row r="493607"/>
    <row r="493608"/>
    <row r="493609"/>
    <row r="493610"/>
    <row r="493611"/>
    <row r="493612"/>
    <row r="493613"/>
    <row r="493614"/>
    <row r="493615"/>
    <row r="493616"/>
    <row r="493617"/>
    <row r="493618"/>
    <row r="493619"/>
    <row r="493620"/>
    <row r="493621"/>
    <row r="493622"/>
    <row r="493623"/>
    <row r="493624"/>
    <row r="493625"/>
    <row r="493626"/>
    <row r="493627"/>
    <row r="493628"/>
    <row r="493629"/>
    <row r="493630"/>
    <row r="493631"/>
    <row r="493632"/>
    <row r="493633"/>
    <row r="493634"/>
    <row r="493635"/>
    <row r="493636"/>
    <row r="493637"/>
    <row r="493638"/>
    <row r="493639"/>
    <row r="493640"/>
    <row r="493641"/>
    <row r="493642"/>
    <row r="493643"/>
    <row r="493644"/>
    <row r="493645"/>
    <row r="493646"/>
    <row r="493647"/>
    <row r="493648"/>
    <row r="493649"/>
    <row r="493650"/>
    <row r="493651"/>
    <row r="493652"/>
    <row r="493653"/>
    <row r="493654"/>
    <row r="493655"/>
    <row r="493656"/>
    <row r="493657"/>
    <row r="493658"/>
    <row r="493659"/>
    <row r="493660"/>
    <row r="493661"/>
    <row r="493662"/>
    <row r="493663"/>
    <row r="493664"/>
    <row r="493665"/>
    <row r="493666"/>
    <row r="493667"/>
    <row r="493668"/>
    <row r="493669"/>
    <row r="493670"/>
    <row r="493671"/>
    <row r="493672"/>
    <row r="493673"/>
    <row r="493674"/>
    <row r="493675"/>
    <row r="493676"/>
    <row r="493677"/>
    <row r="493678"/>
    <row r="493679"/>
    <row r="493680"/>
    <row r="493681"/>
    <row r="493682"/>
    <row r="493683"/>
    <row r="493684"/>
    <row r="493685"/>
    <row r="493686"/>
    <row r="493687"/>
    <row r="493688"/>
    <row r="493689"/>
    <row r="493690"/>
    <row r="493691"/>
    <row r="493692"/>
    <row r="493693"/>
    <row r="493694"/>
    <row r="493695"/>
    <row r="493696"/>
    <row r="493697"/>
    <row r="493698"/>
    <row r="493699"/>
    <row r="493700"/>
    <row r="493701"/>
    <row r="493702"/>
    <row r="493703"/>
    <row r="493704"/>
    <row r="493705"/>
    <row r="493706"/>
    <row r="493707"/>
    <row r="493708"/>
    <row r="493709"/>
    <row r="493710"/>
    <row r="493711"/>
    <row r="493712"/>
    <row r="493713"/>
    <row r="493714"/>
    <row r="493715"/>
    <row r="493716"/>
    <row r="493717"/>
    <row r="493718"/>
    <row r="493719"/>
    <row r="493720"/>
    <row r="493721"/>
    <row r="493722"/>
    <row r="493723"/>
    <row r="493724"/>
    <row r="493725"/>
    <row r="493726"/>
    <row r="493727"/>
    <row r="493728"/>
    <row r="493729"/>
    <row r="493730"/>
    <row r="493731"/>
    <row r="493732"/>
    <row r="493733"/>
    <row r="493734"/>
    <row r="493735"/>
    <row r="493736"/>
    <row r="493737"/>
    <row r="493738"/>
    <row r="493739"/>
    <row r="493740"/>
    <row r="493741"/>
    <row r="493742"/>
    <row r="493743"/>
    <row r="493744"/>
    <row r="493745"/>
    <row r="493746"/>
    <row r="493747"/>
    <row r="493748"/>
    <row r="493749"/>
    <row r="493750"/>
    <row r="493751"/>
    <row r="493752"/>
    <row r="493753"/>
    <row r="493754"/>
    <row r="493755"/>
    <row r="493756"/>
    <row r="493757"/>
    <row r="493758"/>
    <row r="493759"/>
    <row r="493760"/>
    <row r="493761"/>
    <row r="493762"/>
    <row r="493763"/>
    <row r="493764"/>
    <row r="493765"/>
    <row r="493766"/>
    <row r="493767"/>
    <row r="493768"/>
    <row r="493769"/>
    <row r="493770"/>
    <row r="493771"/>
    <row r="493772"/>
    <row r="493773"/>
    <row r="493774"/>
    <row r="493775"/>
    <row r="493776"/>
    <row r="493777"/>
    <row r="493778"/>
    <row r="493779"/>
    <row r="493780"/>
    <row r="493781"/>
    <row r="493782"/>
    <row r="493783"/>
    <row r="493784"/>
    <row r="493785"/>
    <row r="493786"/>
    <row r="493787"/>
    <row r="493788"/>
    <row r="493789"/>
    <row r="493790"/>
    <row r="493791"/>
    <row r="493792"/>
    <row r="493793"/>
    <row r="493794"/>
    <row r="493795"/>
    <row r="493796"/>
    <row r="493797"/>
    <row r="493798"/>
    <row r="493799"/>
    <row r="493800"/>
    <row r="493801"/>
    <row r="493802"/>
    <row r="493803"/>
    <row r="493804"/>
    <row r="493805"/>
    <row r="493806"/>
    <row r="493807"/>
    <row r="493808"/>
    <row r="493809"/>
    <row r="493810"/>
    <row r="493811"/>
    <row r="493812"/>
    <row r="493813"/>
    <row r="493814"/>
    <row r="493815"/>
    <row r="493816"/>
    <row r="493817"/>
    <row r="493818"/>
    <row r="493819"/>
    <row r="493820"/>
    <row r="493821"/>
    <row r="493822"/>
    <row r="493823"/>
    <row r="493824"/>
    <row r="493825"/>
    <row r="493826"/>
    <row r="493827"/>
    <row r="493828"/>
    <row r="493829"/>
    <row r="493830"/>
    <row r="493831"/>
    <row r="493832"/>
    <row r="493833"/>
    <row r="493834"/>
    <row r="493835"/>
    <row r="493836"/>
    <row r="493837"/>
    <row r="493838"/>
    <row r="493839"/>
    <row r="493840"/>
    <row r="493841"/>
    <row r="493842"/>
    <row r="493843"/>
    <row r="493844"/>
    <row r="493845"/>
    <row r="493846"/>
    <row r="493847"/>
    <row r="493848"/>
    <row r="493849"/>
    <row r="493850"/>
    <row r="493851"/>
    <row r="493852"/>
    <row r="493853"/>
    <row r="493854"/>
    <row r="493855"/>
    <row r="493856"/>
    <row r="493857"/>
    <row r="493858"/>
    <row r="493859"/>
    <row r="493860"/>
    <row r="493861"/>
    <row r="493862"/>
    <row r="493863"/>
    <row r="493864"/>
    <row r="493865"/>
    <row r="493866"/>
    <row r="493867"/>
    <row r="493868"/>
    <row r="493869"/>
    <row r="493870"/>
    <row r="493871"/>
    <row r="493872"/>
    <row r="493873"/>
    <row r="493874"/>
    <row r="493875"/>
    <row r="493876"/>
    <row r="493877"/>
    <row r="493878"/>
    <row r="493879"/>
    <row r="493880"/>
    <row r="493881"/>
    <row r="493882"/>
    <row r="493883"/>
    <row r="493884"/>
    <row r="493885"/>
    <row r="493886"/>
    <row r="493887"/>
    <row r="493888"/>
    <row r="493889"/>
    <row r="493890"/>
    <row r="493891"/>
    <row r="493892"/>
    <row r="493893"/>
    <row r="493894"/>
    <row r="493895"/>
    <row r="493896"/>
    <row r="493897"/>
    <row r="493898"/>
    <row r="493899"/>
    <row r="493900"/>
    <row r="493901"/>
    <row r="493902"/>
    <row r="493903"/>
    <row r="493904"/>
    <row r="493905"/>
    <row r="493906"/>
    <row r="493907"/>
    <row r="493908"/>
    <row r="493909"/>
    <row r="493910"/>
    <row r="493911"/>
    <row r="493912"/>
    <row r="493913"/>
    <row r="493914"/>
    <row r="493915"/>
    <row r="493916"/>
    <row r="493917"/>
    <row r="493918"/>
    <row r="493919"/>
    <row r="493920"/>
    <row r="493921"/>
    <row r="493922"/>
    <row r="493923"/>
    <row r="493924"/>
    <row r="493925"/>
    <row r="493926"/>
    <row r="493927"/>
    <row r="493928"/>
    <row r="493929"/>
    <row r="493930"/>
    <row r="493931"/>
    <row r="493932"/>
    <row r="493933"/>
    <row r="493934"/>
    <row r="493935"/>
    <row r="493936"/>
    <row r="493937"/>
    <row r="493938"/>
    <row r="493939"/>
    <row r="493940"/>
    <row r="493941"/>
    <row r="493942"/>
    <row r="493943"/>
    <row r="493944"/>
    <row r="493945"/>
    <row r="493946"/>
    <row r="493947"/>
    <row r="493948"/>
    <row r="493949"/>
    <row r="493950"/>
    <row r="493951"/>
    <row r="493952"/>
    <row r="493953"/>
    <row r="493954"/>
    <row r="493955"/>
    <row r="493956"/>
    <row r="493957"/>
    <row r="493958"/>
    <row r="493959"/>
    <row r="493960"/>
    <row r="493961"/>
    <row r="493962"/>
    <row r="493963"/>
    <row r="493964"/>
    <row r="493965"/>
    <row r="493966"/>
    <row r="493967"/>
    <row r="493968"/>
    <row r="493969"/>
    <row r="493970"/>
    <row r="493971"/>
    <row r="493972"/>
    <row r="493973"/>
    <row r="493974"/>
    <row r="493975"/>
    <row r="493976"/>
    <row r="493977"/>
    <row r="493978"/>
    <row r="493979"/>
    <row r="493980"/>
    <row r="493981"/>
    <row r="493982"/>
    <row r="493983"/>
    <row r="493984"/>
    <row r="493985"/>
    <row r="493986"/>
    <row r="493987"/>
    <row r="493988"/>
    <row r="493989"/>
    <row r="493990"/>
    <row r="493991"/>
    <row r="493992"/>
    <row r="493993"/>
    <row r="493994"/>
    <row r="493995"/>
    <row r="493996"/>
    <row r="493997"/>
    <row r="493998"/>
    <row r="493999"/>
    <row r="494000"/>
    <row r="494001"/>
    <row r="494002"/>
    <row r="494003"/>
    <row r="494004"/>
    <row r="494005"/>
    <row r="494006"/>
    <row r="494007"/>
    <row r="494008"/>
    <row r="494009"/>
    <row r="494010"/>
    <row r="494011"/>
    <row r="494012"/>
    <row r="494013"/>
    <row r="494014"/>
    <row r="494015"/>
    <row r="494016"/>
    <row r="494017"/>
    <row r="494018"/>
    <row r="494019"/>
    <row r="494020"/>
    <row r="494021"/>
    <row r="494022"/>
    <row r="494023"/>
    <row r="494024"/>
    <row r="494025"/>
    <row r="494026"/>
    <row r="494027"/>
    <row r="494028"/>
    <row r="494029"/>
    <row r="494030"/>
    <row r="494031"/>
    <row r="494032"/>
    <row r="494033"/>
    <row r="494034"/>
    <row r="494035"/>
    <row r="494036"/>
    <row r="494037"/>
    <row r="494038"/>
    <row r="494039"/>
    <row r="494040"/>
    <row r="494041"/>
    <row r="494042"/>
    <row r="494043"/>
    <row r="494044"/>
    <row r="494045"/>
    <row r="494046"/>
    <row r="494047"/>
    <row r="494048"/>
    <row r="494049"/>
    <row r="494050"/>
    <row r="494051"/>
    <row r="494052"/>
    <row r="494053"/>
    <row r="494054"/>
    <row r="494055"/>
    <row r="494056"/>
    <row r="494057"/>
    <row r="494058"/>
    <row r="494059"/>
    <row r="494060"/>
    <row r="494061"/>
    <row r="494062"/>
    <row r="494063"/>
    <row r="494064"/>
    <row r="494065"/>
    <row r="494066"/>
    <row r="494067"/>
    <row r="494068"/>
    <row r="494069"/>
    <row r="494070"/>
    <row r="494071"/>
    <row r="494072"/>
    <row r="494073"/>
    <row r="494074"/>
    <row r="494075"/>
    <row r="494076"/>
    <row r="494077"/>
    <row r="494078"/>
    <row r="494079"/>
    <row r="494080"/>
    <row r="494081"/>
    <row r="494082"/>
    <row r="494083"/>
    <row r="494084"/>
    <row r="494085"/>
    <row r="494086"/>
    <row r="494087"/>
    <row r="494088"/>
    <row r="494089"/>
    <row r="494090"/>
    <row r="494091"/>
    <row r="494092"/>
    <row r="494093"/>
    <row r="494094"/>
    <row r="494095"/>
    <row r="494096"/>
    <row r="494097"/>
    <row r="494098"/>
    <row r="494099"/>
    <row r="494100"/>
    <row r="494101"/>
    <row r="494102"/>
    <row r="494103"/>
    <row r="494104"/>
    <row r="494105"/>
    <row r="494106"/>
    <row r="494107"/>
    <row r="494108"/>
    <row r="494109"/>
    <row r="494110"/>
    <row r="494111"/>
    <row r="494112"/>
    <row r="494113"/>
    <row r="494114"/>
    <row r="494115"/>
    <row r="494116"/>
    <row r="494117"/>
    <row r="494118"/>
    <row r="494119"/>
    <row r="494120"/>
    <row r="494121"/>
    <row r="494122"/>
    <row r="494123"/>
    <row r="494124"/>
    <row r="494125"/>
    <row r="494126"/>
    <row r="494127"/>
    <row r="494128"/>
    <row r="494129"/>
    <row r="494130"/>
    <row r="494131"/>
    <row r="494132"/>
    <row r="494133"/>
    <row r="494134"/>
    <row r="494135"/>
    <row r="494136"/>
    <row r="494137"/>
    <row r="494138"/>
    <row r="494139"/>
    <row r="494140"/>
    <row r="494141"/>
    <row r="494142"/>
    <row r="494143"/>
    <row r="494144"/>
    <row r="494145"/>
    <row r="494146"/>
    <row r="494147"/>
    <row r="494148"/>
    <row r="494149"/>
    <row r="494150"/>
    <row r="494151"/>
    <row r="494152"/>
    <row r="494153"/>
    <row r="494154"/>
    <row r="494155"/>
    <row r="494156"/>
    <row r="494157"/>
    <row r="494158"/>
    <row r="494159"/>
    <row r="494160"/>
    <row r="494161"/>
    <row r="494162"/>
    <row r="494163"/>
    <row r="494164"/>
    <row r="494165"/>
    <row r="494166"/>
    <row r="494167"/>
    <row r="494168"/>
    <row r="494169"/>
    <row r="494170"/>
    <row r="494171"/>
    <row r="494172"/>
    <row r="494173"/>
    <row r="494174"/>
    <row r="494175"/>
    <row r="494176"/>
    <row r="494177"/>
    <row r="494178"/>
    <row r="494179"/>
    <row r="494180"/>
    <row r="494181"/>
    <row r="494182"/>
    <row r="494183"/>
    <row r="494184"/>
    <row r="494185"/>
    <row r="494186"/>
    <row r="494187"/>
    <row r="494188"/>
    <row r="494189"/>
    <row r="494190"/>
    <row r="494191"/>
    <row r="494192"/>
    <row r="494193"/>
    <row r="494194"/>
    <row r="494195"/>
    <row r="494196"/>
    <row r="494197"/>
    <row r="494198"/>
    <row r="494199"/>
    <row r="494200"/>
    <row r="494201"/>
    <row r="494202"/>
    <row r="494203"/>
    <row r="494204"/>
    <row r="494205"/>
    <row r="494206"/>
    <row r="494207"/>
    <row r="494208"/>
    <row r="494209"/>
    <row r="494210"/>
    <row r="494211"/>
    <row r="494212"/>
    <row r="494213"/>
    <row r="494214"/>
    <row r="494215"/>
    <row r="494216"/>
    <row r="494217"/>
    <row r="494218"/>
    <row r="494219"/>
    <row r="494220"/>
    <row r="494221"/>
    <row r="494222"/>
    <row r="494223"/>
    <row r="494224"/>
    <row r="494225"/>
    <row r="494226"/>
    <row r="494227"/>
    <row r="494228"/>
    <row r="494229"/>
    <row r="494230"/>
    <row r="494231"/>
    <row r="494232"/>
    <row r="494233"/>
    <row r="494234"/>
    <row r="494235"/>
    <row r="494236"/>
    <row r="494237"/>
    <row r="494238"/>
    <row r="494239"/>
    <row r="494240"/>
    <row r="494241"/>
    <row r="494242"/>
    <row r="494243"/>
    <row r="494244"/>
    <row r="494245"/>
    <row r="494246"/>
    <row r="494247"/>
    <row r="494248"/>
    <row r="494249"/>
    <row r="494250"/>
    <row r="494251"/>
    <row r="494252"/>
    <row r="494253"/>
    <row r="494254"/>
    <row r="494255"/>
    <row r="494256"/>
    <row r="494257"/>
    <row r="494258"/>
    <row r="494259"/>
    <row r="494260"/>
    <row r="494261"/>
    <row r="494262"/>
    <row r="494263"/>
    <row r="494264"/>
    <row r="494265"/>
    <row r="494266"/>
    <row r="494267"/>
    <row r="494268"/>
    <row r="494269"/>
    <row r="494270"/>
    <row r="494271"/>
    <row r="494272"/>
    <row r="494273"/>
    <row r="494274"/>
    <row r="494275"/>
    <row r="494276"/>
    <row r="494277"/>
    <row r="494278"/>
    <row r="494279"/>
    <row r="494280"/>
    <row r="494281"/>
    <row r="494282"/>
    <row r="494283"/>
    <row r="494284"/>
    <row r="494285"/>
    <row r="494286"/>
    <row r="494287"/>
    <row r="494288"/>
    <row r="494289"/>
    <row r="494290"/>
    <row r="494291"/>
    <row r="494292"/>
    <row r="494293"/>
    <row r="494294"/>
    <row r="494295"/>
    <row r="494296"/>
    <row r="494297"/>
    <row r="494298"/>
    <row r="494299"/>
    <row r="494300"/>
    <row r="494301"/>
    <row r="494302"/>
    <row r="494303"/>
    <row r="494304"/>
    <row r="494305"/>
    <row r="494306"/>
    <row r="494307"/>
    <row r="494308"/>
    <row r="494309"/>
    <row r="494310"/>
    <row r="494311"/>
    <row r="494312"/>
    <row r="494313"/>
    <row r="494314"/>
    <row r="494315"/>
    <row r="494316"/>
    <row r="494317"/>
    <row r="494318"/>
    <row r="494319"/>
    <row r="494320"/>
    <row r="494321"/>
    <row r="494322"/>
    <row r="494323"/>
    <row r="494324"/>
    <row r="494325"/>
    <row r="494326"/>
    <row r="494327"/>
    <row r="494328"/>
    <row r="494329"/>
    <row r="494330"/>
    <row r="494331"/>
    <row r="494332"/>
    <row r="494333"/>
    <row r="494334"/>
    <row r="494335"/>
    <row r="494336"/>
    <row r="494337"/>
    <row r="494338"/>
    <row r="494339"/>
    <row r="494340"/>
    <row r="494341"/>
    <row r="494342"/>
    <row r="494343"/>
    <row r="494344"/>
    <row r="494345"/>
    <row r="494346"/>
    <row r="494347"/>
    <row r="494348"/>
    <row r="494349"/>
    <row r="494350"/>
    <row r="494351"/>
    <row r="494352"/>
    <row r="494353"/>
    <row r="494354"/>
    <row r="494355"/>
    <row r="494356"/>
    <row r="494357"/>
    <row r="494358"/>
    <row r="494359"/>
    <row r="494360"/>
    <row r="494361"/>
    <row r="494362"/>
    <row r="494363"/>
    <row r="494364"/>
    <row r="494365"/>
    <row r="494366"/>
    <row r="494367"/>
    <row r="494368"/>
    <row r="494369"/>
    <row r="494370"/>
    <row r="494371"/>
    <row r="494372"/>
    <row r="494373"/>
    <row r="494374"/>
    <row r="494375"/>
    <row r="494376"/>
    <row r="494377"/>
    <row r="494378"/>
    <row r="494379"/>
    <row r="494380"/>
    <row r="494381"/>
    <row r="494382"/>
    <row r="494383"/>
    <row r="494384"/>
    <row r="494385"/>
    <row r="494386"/>
    <row r="494387"/>
    <row r="494388"/>
    <row r="494389"/>
    <row r="494390"/>
    <row r="494391"/>
    <row r="494392"/>
    <row r="494393"/>
    <row r="494394"/>
    <row r="494395"/>
    <row r="494396"/>
    <row r="494397"/>
    <row r="494398"/>
    <row r="494399"/>
    <row r="494400"/>
    <row r="494401"/>
    <row r="494402"/>
    <row r="494403"/>
    <row r="494404"/>
    <row r="494405"/>
    <row r="494406"/>
    <row r="494407"/>
    <row r="494408"/>
    <row r="494409"/>
    <row r="494410"/>
    <row r="494411"/>
    <row r="494412"/>
    <row r="494413"/>
    <row r="494414"/>
    <row r="494415"/>
    <row r="494416"/>
    <row r="494417"/>
    <row r="494418"/>
    <row r="494419"/>
    <row r="494420"/>
    <row r="494421"/>
    <row r="494422"/>
    <row r="494423"/>
    <row r="494424"/>
    <row r="494425"/>
    <row r="494426"/>
    <row r="494427"/>
    <row r="494428"/>
    <row r="494429"/>
    <row r="494430"/>
    <row r="494431"/>
    <row r="494432"/>
    <row r="494433"/>
    <row r="494434"/>
    <row r="494435"/>
    <row r="494436"/>
    <row r="494437"/>
    <row r="494438"/>
    <row r="494439"/>
    <row r="494440"/>
    <row r="494441"/>
    <row r="494442"/>
    <row r="494443"/>
    <row r="494444"/>
    <row r="494445"/>
    <row r="494446"/>
    <row r="494447"/>
    <row r="494448"/>
    <row r="494449"/>
    <row r="494450"/>
    <row r="494451"/>
    <row r="494452"/>
    <row r="494453"/>
    <row r="494454"/>
    <row r="494455"/>
    <row r="494456"/>
    <row r="494457"/>
    <row r="494458"/>
    <row r="494459"/>
    <row r="494460"/>
    <row r="494461"/>
    <row r="494462"/>
    <row r="494463"/>
    <row r="494464"/>
    <row r="494465"/>
    <row r="494466"/>
    <row r="494467"/>
    <row r="494468"/>
    <row r="494469"/>
    <row r="494470"/>
    <row r="494471"/>
    <row r="494472"/>
    <row r="494473"/>
    <row r="494474"/>
    <row r="494475"/>
    <row r="494476"/>
    <row r="494477"/>
    <row r="494478"/>
    <row r="494479"/>
    <row r="494480"/>
    <row r="494481"/>
    <row r="494482"/>
    <row r="494483"/>
    <row r="494484"/>
    <row r="494485"/>
    <row r="494486"/>
    <row r="494487"/>
    <row r="494488"/>
    <row r="494489"/>
    <row r="494490"/>
    <row r="494491"/>
    <row r="494492"/>
    <row r="494493"/>
    <row r="494494"/>
    <row r="494495"/>
    <row r="494496"/>
    <row r="494497"/>
    <row r="494498"/>
    <row r="494499"/>
    <row r="494500"/>
    <row r="494501"/>
    <row r="494502"/>
    <row r="494503"/>
    <row r="494504"/>
    <row r="494505"/>
    <row r="494506"/>
    <row r="494507"/>
    <row r="494508"/>
    <row r="494509"/>
    <row r="494510"/>
    <row r="494511"/>
    <row r="494512"/>
    <row r="494513"/>
    <row r="494514"/>
    <row r="494515"/>
    <row r="494516"/>
    <row r="494517"/>
    <row r="494518"/>
    <row r="494519"/>
    <row r="494520"/>
    <row r="494521"/>
    <row r="494522"/>
    <row r="494523"/>
    <row r="494524"/>
    <row r="494525"/>
    <row r="494526"/>
    <row r="494527"/>
    <row r="494528"/>
    <row r="494529"/>
    <row r="494530"/>
    <row r="494531"/>
    <row r="494532"/>
    <row r="494533"/>
    <row r="494534"/>
    <row r="494535"/>
    <row r="494536"/>
    <row r="494537"/>
    <row r="494538"/>
    <row r="494539"/>
    <row r="494540"/>
    <row r="494541"/>
    <row r="494542"/>
    <row r="494543"/>
    <row r="494544"/>
    <row r="494545"/>
    <row r="494546"/>
    <row r="494547"/>
    <row r="494548"/>
    <row r="494549"/>
    <row r="494550"/>
    <row r="494551"/>
    <row r="494552"/>
    <row r="494553"/>
    <row r="494554"/>
    <row r="494555"/>
    <row r="494556"/>
    <row r="494557"/>
    <row r="494558"/>
    <row r="494559"/>
    <row r="494560"/>
    <row r="494561"/>
    <row r="494562"/>
    <row r="494563"/>
    <row r="494564"/>
    <row r="494565"/>
    <row r="494566"/>
    <row r="494567"/>
    <row r="494568"/>
    <row r="494569"/>
    <row r="494570"/>
    <row r="494571"/>
    <row r="494572"/>
    <row r="494573"/>
    <row r="494574"/>
    <row r="494575"/>
    <row r="494576"/>
    <row r="494577"/>
    <row r="494578"/>
    <row r="494579"/>
    <row r="494580"/>
    <row r="494581"/>
    <row r="494582"/>
    <row r="494583"/>
    <row r="494584"/>
    <row r="494585"/>
    <row r="494586"/>
    <row r="494587"/>
    <row r="494588"/>
    <row r="494589"/>
    <row r="494590"/>
    <row r="494591"/>
    <row r="494592"/>
    <row r="494593"/>
    <row r="494594"/>
    <row r="494595"/>
    <row r="494596"/>
    <row r="494597"/>
    <row r="494598"/>
    <row r="494599"/>
    <row r="494600"/>
    <row r="494601"/>
    <row r="494602"/>
    <row r="494603"/>
    <row r="494604"/>
    <row r="494605"/>
    <row r="494606"/>
    <row r="494607"/>
    <row r="494608"/>
    <row r="494609"/>
    <row r="494610"/>
    <row r="494611"/>
    <row r="494612"/>
    <row r="494613"/>
    <row r="494614"/>
    <row r="494615"/>
    <row r="494616"/>
    <row r="494617"/>
    <row r="494618"/>
    <row r="494619"/>
    <row r="494620"/>
    <row r="494621"/>
    <row r="494622"/>
    <row r="494623"/>
    <row r="494624"/>
    <row r="494625"/>
    <row r="494626"/>
    <row r="494627"/>
    <row r="494628"/>
    <row r="494629"/>
    <row r="494630"/>
    <row r="494631"/>
    <row r="494632"/>
    <row r="494633"/>
    <row r="494634"/>
    <row r="494635"/>
    <row r="494636"/>
    <row r="494637"/>
    <row r="494638"/>
    <row r="494639"/>
    <row r="494640"/>
    <row r="494641"/>
    <row r="494642"/>
    <row r="494643"/>
    <row r="494644"/>
    <row r="494645"/>
    <row r="494646"/>
    <row r="494647"/>
    <row r="494648"/>
    <row r="494649"/>
    <row r="494650"/>
    <row r="494651"/>
    <row r="494652"/>
    <row r="494653"/>
    <row r="494654"/>
    <row r="494655"/>
    <row r="494656"/>
    <row r="494657"/>
    <row r="494658"/>
    <row r="494659"/>
    <row r="494660"/>
    <row r="494661"/>
    <row r="494662"/>
    <row r="494663"/>
    <row r="494664"/>
    <row r="494665"/>
    <row r="494666"/>
    <row r="494667"/>
    <row r="494668"/>
    <row r="494669"/>
    <row r="494670"/>
    <row r="494671"/>
    <row r="494672"/>
    <row r="494673"/>
    <row r="494674"/>
    <row r="494675"/>
    <row r="494676"/>
    <row r="494677"/>
    <row r="494678"/>
    <row r="494679"/>
    <row r="494680"/>
    <row r="494681"/>
    <row r="494682"/>
    <row r="494683"/>
    <row r="494684"/>
    <row r="494685"/>
    <row r="494686"/>
    <row r="494687"/>
    <row r="494688"/>
    <row r="494689"/>
    <row r="494690"/>
    <row r="494691"/>
    <row r="494692"/>
    <row r="494693"/>
    <row r="494694"/>
    <row r="494695"/>
    <row r="494696"/>
    <row r="494697"/>
    <row r="494698"/>
    <row r="494699"/>
    <row r="494700"/>
    <row r="494701"/>
    <row r="494702"/>
    <row r="494703"/>
    <row r="494704"/>
    <row r="494705"/>
    <row r="494706"/>
    <row r="494707"/>
    <row r="494708"/>
    <row r="494709"/>
    <row r="494710"/>
    <row r="494711"/>
    <row r="494712"/>
    <row r="494713"/>
    <row r="494714"/>
    <row r="494715"/>
    <row r="494716"/>
    <row r="494717"/>
    <row r="494718"/>
    <row r="494719"/>
    <row r="494720"/>
    <row r="494721"/>
    <row r="494722"/>
    <row r="494723"/>
    <row r="494724"/>
    <row r="494725"/>
    <row r="494726"/>
    <row r="494727"/>
    <row r="494728"/>
    <row r="494729"/>
    <row r="494730"/>
    <row r="494731"/>
    <row r="494732"/>
    <row r="494733"/>
    <row r="494734"/>
    <row r="494735"/>
    <row r="494736"/>
    <row r="494737"/>
    <row r="494738"/>
    <row r="494739"/>
    <row r="494740"/>
    <row r="494741"/>
    <row r="494742"/>
    <row r="494743"/>
    <row r="494744"/>
    <row r="494745"/>
    <row r="494746"/>
    <row r="494747"/>
    <row r="494748"/>
    <row r="494749"/>
    <row r="494750"/>
    <row r="494751"/>
    <row r="494752"/>
    <row r="494753"/>
    <row r="494754"/>
    <row r="494755"/>
    <row r="494756"/>
    <row r="494757"/>
    <row r="494758"/>
    <row r="494759"/>
    <row r="494760"/>
    <row r="494761"/>
    <row r="494762"/>
    <row r="494763"/>
    <row r="494764"/>
    <row r="494765"/>
    <row r="494766"/>
    <row r="494767"/>
    <row r="494768"/>
    <row r="494769"/>
    <row r="494770"/>
    <row r="494771"/>
    <row r="494772"/>
    <row r="494773"/>
    <row r="494774"/>
    <row r="494775"/>
    <row r="494776"/>
    <row r="494777"/>
    <row r="494778"/>
    <row r="494779"/>
    <row r="494780"/>
    <row r="494781"/>
    <row r="494782"/>
    <row r="494783"/>
    <row r="494784"/>
    <row r="494785"/>
    <row r="494786"/>
    <row r="494787"/>
    <row r="494788"/>
    <row r="494789"/>
    <row r="494790"/>
    <row r="494791"/>
    <row r="494792"/>
    <row r="494793"/>
    <row r="494794"/>
    <row r="494795"/>
    <row r="494796"/>
    <row r="494797"/>
    <row r="494798"/>
    <row r="494799"/>
    <row r="494800"/>
    <row r="494801"/>
    <row r="494802"/>
    <row r="494803"/>
    <row r="494804"/>
    <row r="494805"/>
    <row r="494806"/>
    <row r="494807"/>
    <row r="494808"/>
    <row r="494809"/>
    <row r="494810"/>
    <row r="494811"/>
    <row r="494812"/>
    <row r="494813"/>
    <row r="494814"/>
    <row r="494815"/>
    <row r="494816"/>
    <row r="494817"/>
    <row r="494818"/>
    <row r="494819"/>
    <row r="494820"/>
    <row r="494821"/>
    <row r="494822"/>
    <row r="494823"/>
    <row r="494824"/>
    <row r="494825"/>
    <row r="494826"/>
    <row r="494827"/>
    <row r="494828"/>
    <row r="494829"/>
    <row r="494830"/>
    <row r="494831"/>
    <row r="494832"/>
    <row r="494833"/>
    <row r="494834"/>
    <row r="494835"/>
    <row r="494836"/>
    <row r="494837"/>
    <row r="494838"/>
    <row r="494839"/>
    <row r="494840"/>
    <row r="494841"/>
    <row r="494842"/>
    <row r="494843"/>
    <row r="494844"/>
    <row r="494845"/>
    <row r="494846"/>
    <row r="494847"/>
    <row r="494848"/>
    <row r="494849"/>
    <row r="494850"/>
    <row r="494851"/>
    <row r="494852"/>
    <row r="494853"/>
    <row r="494854"/>
    <row r="494855"/>
    <row r="494856"/>
    <row r="494857"/>
    <row r="494858"/>
    <row r="494859"/>
    <row r="494860"/>
    <row r="494861"/>
    <row r="494862"/>
    <row r="494863"/>
    <row r="494864"/>
    <row r="494865"/>
    <row r="494866"/>
    <row r="494867"/>
    <row r="494868"/>
    <row r="494869"/>
    <row r="494870"/>
    <row r="494871"/>
    <row r="494872"/>
    <row r="494873"/>
    <row r="494874"/>
    <row r="494875"/>
    <row r="494876"/>
    <row r="494877"/>
    <row r="494878"/>
    <row r="494879"/>
    <row r="494880"/>
    <row r="494881"/>
    <row r="494882"/>
    <row r="494883"/>
    <row r="494884"/>
    <row r="494885"/>
    <row r="494886"/>
    <row r="494887"/>
    <row r="494888"/>
    <row r="494889"/>
    <row r="494890"/>
    <row r="494891"/>
    <row r="494892"/>
    <row r="494893"/>
    <row r="494894"/>
    <row r="494895"/>
    <row r="494896"/>
    <row r="494897"/>
    <row r="494898"/>
    <row r="494899"/>
    <row r="494900"/>
    <row r="494901"/>
    <row r="494902"/>
    <row r="494903"/>
    <row r="494904"/>
    <row r="494905"/>
    <row r="494906"/>
    <row r="494907"/>
    <row r="494908"/>
    <row r="494909"/>
    <row r="494910"/>
    <row r="494911"/>
    <row r="494912"/>
    <row r="494913"/>
    <row r="494914"/>
    <row r="494915"/>
    <row r="494916"/>
    <row r="494917"/>
    <row r="494918"/>
    <row r="494919"/>
    <row r="494920"/>
    <row r="494921"/>
    <row r="494922"/>
    <row r="494923"/>
    <row r="494924"/>
    <row r="494925"/>
    <row r="494926"/>
    <row r="494927"/>
    <row r="494928"/>
    <row r="494929"/>
    <row r="494930"/>
    <row r="494931"/>
    <row r="494932"/>
    <row r="494933"/>
    <row r="494934"/>
    <row r="494935"/>
    <row r="494936"/>
    <row r="494937"/>
    <row r="494938"/>
    <row r="494939"/>
    <row r="494940"/>
    <row r="494941"/>
    <row r="494942"/>
    <row r="494943"/>
    <row r="494944"/>
    <row r="494945"/>
    <row r="494946"/>
    <row r="494947"/>
    <row r="494948"/>
    <row r="494949"/>
    <row r="494950"/>
    <row r="494951"/>
    <row r="494952"/>
    <row r="494953"/>
    <row r="494954"/>
    <row r="494955"/>
    <row r="494956"/>
    <row r="494957"/>
    <row r="494958"/>
    <row r="494959"/>
    <row r="494960"/>
    <row r="494961"/>
    <row r="494962"/>
    <row r="494963"/>
    <row r="494964"/>
    <row r="494965"/>
    <row r="494966"/>
    <row r="494967"/>
    <row r="494968"/>
    <row r="494969"/>
    <row r="494970"/>
    <row r="494971"/>
    <row r="494972"/>
    <row r="494973"/>
    <row r="494974"/>
    <row r="494975"/>
    <row r="494976"/>
    <row r="494977"/>
    <row r="494978"/>
    <row r="494979"/>
    <row r="494980"/>
    <row r="494981"/>
    <row r="494982"/>
    <row r="494983"/>
    <row r="494984"/>
    <row r="494985"/>
    <row r="494986"/>
    <row r="494987"/>
    <row r="494988"/>
    <row r="494989"/>
    <row r="494990"/>
    <row r="494991"/>
    <row r="494992"/>
    <row r="494993"/>
    <row r="494994"/>
    <row r="494995"/>
    <row r="494996"/>
    <row r="494997"/>
    <row r="494998"/>
    <row r="494999"/>
    <row r="495000"/>
    <row r="495001"/>
    <row r="495002"/>
    <row r="495003"/>
    <row r="495004"/>
    <row r="495005"/>
    <row r="495006"/>
    <row r="495007"/>
    <row r="495008"/>
    <row r="495009"/>
    <row r="495010"/>
    <row r="495011"/>
    <row r="495012"/>
    <row r="495013"/>
    <row r="495014"/>
    <row r="495015"/>
    <row r="495016"/>
    <row r="495017"/>
    <row r="495018"/>
    <row r="495019"/>
    <row r="495020"/>
    <row r="495021"/>
    <row r="495022"/>
    <row r="495023"/>
    <row r="495024"/>
    <row r="495025"/>
    <row r="495026"/>
    <row r="495027"/>
    <row r="495028"/>
    <row r="495029"/>
    <row r="495030"/>
    <row r="495031"/>
    <row r="495032"/>
    <row r="495033"/>
    <row r="495034"/>
    <row r="495035"/>
    <row r="495036"/>
    <row r="495037"/>
    <row r="495038"/>
    <row r="495039"/>
    <row r="495040"/>
    <row r="495041"/>
    <row r="495042"/>
    <row r="495043"/>
    <row r="495044"/>
    <row r="495045"/>
    <row r="495046"/>
    <row r="495047"/>
    <row r="495048"/>
    <row r="495049"/>
    <row r="495050"/>
    <row r="495051"/>
    <row r="495052"/>
    <row r="495053"/>
    <row r="495054"/>
    <row r="495055"/>
    <row r="495056"/>
    <row r="495057"/>
    <row r="495058"/>
    <row r="495059"/>
    <row r="495060"/>
    <row r="495061"/>
    <row r="495062"/>
    <row r="495063"/>
    <row r="495064"/>
    <row r="495065"/>
    <row r="495066"/>
    <row r="495067"/>
    <row r="495068"/>
    <row r="495069"/>
    <row r="495070"/>
    <row r="495071"/>
    <row r="495072"/>
    <row r="495073"/>
    <row r="495074"/>
    <row r="495075"/>
    <row r="495076"/>
    <row r="495077"/>
    <row r="495078"/>
    <row r="495079"/>
    <row r="495080"/>
    <row r="495081"/>
    <row r="495082"/>
    <row r="495083"/>
    <row r="495084"/>
    <row r="495085"/>
    <row r="495086"/>
    <row r="495087"/>
    <row r="495088"/>
    <row r="495089"/>
    <row r="495090"/>
    <row r="495091"/>
    <row r="495092"/>
    <row r="495093"/>
    <row r="495094"/>
    <row r="495095"/>
    <row r="495096"/>
    <row r="495097"/>
    <row r="495098"/>
    <row r="495099"/>
    <row r="495100"/>
    <row r="495101"/>
    <row r="495102"/>
    <row r="495103"/>
    <row r="495104"/>
    <row r="495105"/>
    <row r="495106"/>
    <row r="495107"/>
    <row r="495108"/>
    <row r="495109"/>
    <row r="495110"/>
    <row r="495111"/>
    <row r="495112"/>
    <row r="495113"/>
    <row r="495114"/>
    <row r="495115"/>
    <row r="495116"/>
    <row r="495117"/>
    <row r="495118"/>
    <row r="495119"/>
    <row r="495120"/>
    <row r="495121"/>
    <row r="495122"/>
    <row r="495123"/>
    <row r="495124"/>
    <row r="495125"/>
    <row r="495126"/>
    <row r="495127"/>
    <row r="495128"/>
    <row r="495129"/>
    <row r="495130"/>
    <row r="495131"/>
    <row r="495132"/>
    <row r="495133"/>
    <row r="495134"/>
    <row r="495135"/>
    <row r="495136"/>
    <row r="495137"/>
    <row r="495138"/>
    <row r="495139"/>
    <row r="495140"/>
    <row r="495141"/>
    <row r="495142"/>
    <row r="495143"/>
    <row r="495144"/>
    <row r="495145"/>
    <row r="495146"/>
    <row r="495147"/>
    <row r="495148"/>
    <row r="495149"/>
    <row r="495150"/>
    <row r="495151"/>
    <row r="495152"/>
    <row r="495153"/>
    <row r="495154"/>
    <row r="495155"/>
    <row r="495156"/>
    <row r="495157"/>
    <row r="495158"/>
    <row r="495159"/>
    <row r="495160"/>
    <row r="495161"/>
    <row r="495162"/>
    <row r="495163"/>
    <row r="495164"/>
    <row r="495165"/>
    <row r="495166"/>
    <row r="495167"/>
    <row r="495168"/>
    <row r="495169"/>
    <row r="495170"/>
    <row r="495171"/>
    <row r="495172"/>
    <row r="495173"/>
    <row r="495174"/>
    <row r="495175"/>
    <row r="495176"/>
    <row r="495177"/>
    <row r="495178"/>
    <row r="495179"/>
    <row r="495180"/>
    <row r="495181"/>
    <row r="495182"/>
    <row r="495183"/>
    <row r="495184"/>
    <row r="495185"/>
    <row r="495186"/>
    <row r="495187"/>
    <row r="495188"/>
    <row r="495189"/>
    <row r="495190"/>
    <row r="495191"/>
    <row r="495192"/>
    <row r="495193"/>
    <row r="495194"/>
    <row r="495195"/>
    <row r="495196"/>
    <row r="495197"/>
    <row r="495198"/>
    <row r="495199"/>
    <row r="495200"/>
    <row r="495201"/>
    <row r="495202"/>
    <row r="495203"/>
    <row r="495204"/>
    <row r="495205"/>
    <row r="495206"/>
    <row r="495207"/>
    <row r="495208"/>
    <row r="495209"/>
    <row r="495210"/>
    <row r="495211"/>
    <row r="495212"/>
    <row r="495213"/>
    <row r="495214"/>
    <row r="495215"/>
    <row r="495216"/>
    <row r="495217"/>
    <row r="495218"/>
    <row r="495219"/>
    <row r="495220"/>
    <row r="495221"/>
    <row r="495222"/>
    <row r="495223"/>
    <row r="495224"/>
    <row r="495225"/>
    <row r="495226"/>
    <row r="495227"/>
    <row r="495228"/>
    <row r="495229"/>
    <row r="495230"/>
    <row r="495231"/>
    <row r="495232"/>
    <row r="495233"/>
    <row r="495234"/>
    <row r="495235"/>
    <row r="495236"/>
    <row r="495237"/>
    <row r="495238"/>
    <row r="495239"/>
    <row r="495240"/>
    <row r="495241"/>
    <row r="495242"/>
    <row r="495243"/>
    <row r="495244"/>
    <row r="495245"/>
    <row r="495246"/>
    <row r="495247"/>
    <row r="495248"/>
    <row r="495249"/>
    <row r="495250"/>
    <row r="495251"/>
    <row r="495252"/>
    <row r="495253"/>
    <row r="495254"/>
    <row r="495255"/>
    <row r="495256"/>
    <row r="495257"/>
    <row r="495258"/>
    <row r="495259"/>
    <row r="495260"/>
    <row r="495261"/>
    <row r="495262"/>
    <row r="495263"/>
    <row r="495264"/>
    <row r="495265"/>
    <row r="495266"/>
    <row r="495267"/>
    <row r="495268"/>
    <row r="495269"/>
    <row r="495270"/>
    <row r="495271"/>
    <row r="495272"/>
    <row r="495273"/>
    <row r="495274"/>
    <row r="495275"/>
    <row r="495276"/>
    <row r="495277"/>
    <row r="495278"/>
    <row r="495279"/>
    <row r="495280"/>
    <row r="495281"/>
    <row r="495282"/>
    <row r="495283"/>
    <row r="495284"/>
    <row r="495285"/>
    <row r="495286"/>
    <row r="495287"/>
    <row r="495288"/>
    <row r="495289"/>
    <row r="495290"/>
    <row r="495291"/>
    <row r="495292"/>
    <row r="495293"/>
    <row r="495294"/>
    <row r="495295"/>
    <row r="495296"/>
    <row r="495297"/>
    <row r="495298"/>
    <row r="495299"/>
    <row r="495300"/>
    <row r="495301"/>
    <row r="495302"/>
    <row r="495303"/>
    <row r="495304"/>
    <row r="495305"/>
    <row r="495306"/>
    <row r="495307"/>
    <row r="495308"/>
    <row r="495309"/>
    <row r="495310"/>
    <row r="495311"/>
    <row r="495312"/>
    <row r="495313"/>
    <row r="495314"/>
    <row r="495315"/>
    <row r="495316"/>
    <row r="495317"/>
    <row r="495318"/>
    <row r="495319"/>
    <row r="495320"/>
    <row r="495321"/>
    <row r="495322"/>
    <row r="495323"/>
    <row r="495324"/>
    <row r="495325"/>
    <row r="495326"/>
    <row r="495327"/>
    <row r="495328"/>
    <row r="495329"/>
    <row r="495330"/>
    <row r="495331"/>
    <row r="495332"/>
    <row r="495333"/>
    <row r="495334"/>
    <row r="495335"/>
    <row r="495336"/>
    <row r="495337"/>
    <row r="495338"/>
    <row r="495339"/>
    <row r="495340"/>
    <row r="495341"/>
    <row r="495342"/>
    <row r="495343"/>
    <row r="495344"/>
    <row r="495345"/>
    <row r="495346"/>
    <row r="495347"/>
    <row r="495348"/>
    <row r="495349"/>
    <row r="495350"/>
    <row r="495351"/>
    <row r="495352"/>
    <row r="495353"/>
    <row r="495354"/>
    <row r="495355"/>
    <row r="495356"/>
    <row r="495357"/>
    <row r="495358"/>
    <row r="495359"/>
    <row r="495360"/>
    <row r="495361"/>
    <row r="495362"/>
    <row r="495363"/>
    <row r="495364"/>
    <row r="495365"/>
    <row r="495366"/>
    <row r="495367"/>
    <row r="495368"/>
    <row r="495369"/>
    <row r="495370"/>
    <row r="495371"/>
    <row r="495372"/>
    <row r="495373"/>
    <row r="495374"/>
    <row r="495375"/>
    <row r="495376"/>
    <row r="495377"/>
    <row r="495378"/>
    <row r="495379"/>
    <row r="495380"/>
    <row r="495381"/>
    <row r="495382"/>
    <row r="495383"/>
    <row r="495384"/>
    <row r="495385"/>
    <row r="495386"/>
    <row r="495387"/>
    <row r="495388"/>
    <row r="495389"/>
    <row r="495390"/>
    <row r="495391"/>
    <row r="495392"/>
    <row r="495393"/>
    <row r="495394"/>
    <row r="495395"/>
    <row r="495396"/>
    <row r="495397"/>
    <row r="495398"/>
    <row r="495399"/>
    <row r="495400"/>
    <row r="495401"/>
    <row r="495402"/>
    <row r="495403"/>
    <row r="495404"/>
    <row r="495405"/>
    <row r="495406"/>
    <row r="495407"/>
    <row r="495408"/>
    <row r="495409"/>
    <row r="495410"/>
    <row r="495411"/>
    <row r="495412"/>
    <row r="495413"/>
    <row r="495414"/>
    <row r="495415"/>
    <row r="495416"/>
    <row r="495417"/>
    <row r="495418"/>
    <row r="495419"/>
    <row r="495420"/>
    <row r="495421"/>
    <row r="495422"/>
    <row r="495423"/>
    <row r="495424"/>
    <row r="495425"/>
    <row r="495426"/>
    <row r="495427"/>
    <row r="495428"/>
    <row r="495429"/>
    <row r="495430"/>
    <row r="495431"/>
    <row r="495432"/>
    <row r="495433"/>
    <row r="495434"/>
    <row r="495435"/>
    <row r="495436"/>
    <row r="495437"/>
    <row r="495438"/>
    <row r="495439"/>
    <row r="495440"/>
    <row r="495441"/>
    <row r="495442"/>
    <row r="495443"/>
    <row r="495444"/>
    <row r="495445"/>
    <row r="495446"/>
    <row r="495447"/>
    <row r="495448"/>
    <row r="495449"/>
    <row r="495450"/>
    <row r="495451"/>
    <row r="495452"/>
    <row r="495453"/>
    <row r="495454"/>
    <row r="495455"/>
    <row r="495456"/>
    <row r="495457"/>
    <row r="495458"/>
    <row r="495459"/>
    <row r="495460"/>
    <row r="495461"/>
    <row r="495462"/>
    <row r="495463"/>
    <row r="495464"/>
    <row r="495465"/>
    <row r="495466"/>
    <row r="495467"/>
    <row r="495468"/>
    <row r="495469"/>
    <row r="495470"/>
    <row r="495471"/>
    <row r="495472"/>
    <row r="495473"/>
    <row r="495474"/>
    <row r="495475"/>
    <row r="495476"/>
    <row r="495477"/>
    <row r="495478"/>
    <row r="495479"/>
    <row r="495480"/>
    <row r="495481"/>
    <row r="495482"/>
    <row r="495483"/>
    <row r="495484"/>
    <row r="495485"/>
    <row r="495486"/>
    <row r="495487"/>
    <row r="495488"/>
    <row r="495489"/>
    <row r="495490"/>
    <row r="495491"/>
    <row r="495492"/>
    <row r="495493"/>
    <row r="495494"/>
    <row r="495495"/>
    <row r="495496"/>
    <row r="495497"/>
    <row r="495498"/>
    <row r="495499"/>
    <row r="495500"/>
    <row r="495501"/>
    <row r="495502"/>
    <row r="495503"/>
    <row r="495504"/>
    <row r="495505"/>
    <row r="495506"/>
    <row r="495507"/>
    <row r="495508"/>
    <row r="495509"/>
    <row r="495510"/>
    <row r="495511"/>
    <row r="495512"/>
    <row r="495513"/>
    <row r="495514"/>
    <row r="495515"/>
    <row r="495516"/>
    <row r="495517"/>
    <row r="495518"/>
    <row r="495519"/>
    <row r="495520"/>
    <row r="495521"/>
    <row r="495522"/>
    <row r="495523"/>
    <row r="495524"/>
    <row r="495525"/>
    <row r="495526"/>
    <row r="495527"/>
    <row r="495528"/>
    <row r="495529"/>
    <row r="495530"/>
    <row r="495531"/>
    <row r="495532"/>
    <row r="495533"/>
    <row r="495534"/>
    <row r="495535"/>
    <row r="495536"/>
    <row r="495537"/>
    <row r="495538"/>
    <row r="495539"/>
    <row r="495540"/>
    <row r="495541"/>
    <row r="495542"/>
    <row r="495543"/>
    <row r="495544"/>
    <row r="495545"/>
    <row r="495546"/>
    <row r="495547"/>
    <row r="495548"/>
    <row r="495549"/>
    <row r="495550"/>
    <row r="495551"/>
    <row r="495552"/>
    <row r="495553"/>
    <row r="495554"/>
    <row r="495555"/>
    <row r="495556"/>
    <row r="495557"/>
    <row r="495558"/>
    <row r="495559"/>
    <row r="495560"/>
    <row r="495561"/>
    <row r="495562"/>
    <row r="495563"/>
    <row r="495564"/>
    <row r="495565"/>
    <row r="495566"/>
    <row r="495567"/>
    <row r="495568"/>
    <row r="495569"/>
    <row r="495570"/>
    <row r="495571"/>
    <row r="495572"/>
    <row r="495573"/>
    <row r="495574"/>
    <row r="495575"/>
    <row r="495576"/>
    <row r="495577"/>
    <row r="495578"/>
    <row r="495579"/>
    <row r="495580"/>
    <row r="495581"/>
    <row r="495582"/>
    <row r="495583"/>
    <row r="495584"/>
    <row r="495585"/>
    <row r="495586"/>
    <row r="495587"/>
    <row r="495588"/>
    <row r="495589"/>
    <row r="495590"/>
    <row r="495591"/>
    <row r="495592"/>
    <row r="495593"/>
    <row r="495594"/>
    <row r="495595"/>
    <row r="495596"/>
    <row r="495597"/>
    <row r="495598"/>
    <row r="495599"/>
    <row r="495600"/>
    <row r="495601"/>
    <row r="495602"/>
    <row r="495603"/>
    <row r="495604"/>
    <row r="495605"/>
    <row r="495606"/>
    <row r="495607"/>
    <row r="495608"/>
    <row r="495609"/>
    <row r="495610"/>
    <row r="495611"/>
    <row r="495612"/>
    <row r="495613"/>
    <row r="495614"/>
    <row r="495615"/>
    <row r="495616"/>
    <row r="495617"/>
    <row r="495618"/>
    <row r="495619"/>
    <row r="495620"/>
    <row r="495621"/>
    <row r="495622"/>
    <row r="495623"/>
    <row r="495624"/>
    <row r="495625"/>
    <row r="495626"/>
    <row r="495627"/>
    <row r="495628"/>
    <row r="495629"/>
    <row r="495630"/>
    <row r="495631"/>
    <row r="495632"/>
    <row r="495633"/>
    <row r="495634"/>
    <row r="495635"/>
    <row r="495636"/>
    <row r="495637"/>
    <row r="495638"/>
    <row r="495639"/>
    <row r="495640"/>
    <row r="495641"/>
    <row r="495642"/>
    <row r="495643"/>
    <row r="495644"/>
    <row r="495645"/>
    <row r="495646"/>
    <row r="495647"/>
    <row r="495648"/>
    <row r="495649"/>
    <row r="495650"/>
    <row r="495651"/>
    <row r="495652"/>
    <row r="495653"/>
    <row r="495654"/>
    <row r="495655"/>
    <row r="495656"/>
    <row r="495657"/>
    <row r="495658"/>
    <row r="495659"/>
    <row r="495660"/>
    <row r="495661"/>
    <row r="495662"/>
    <row r="495663"/>
    <row r="495664"/>
    <row r="495665"/>
    <row r="495666"/>
    <row r="495667"/>
    <row r="495668"/>
    <row r="495669"/>
    <row r="495670"/>
    <row r="495671"/>
    <row r="495672"/>
    <row r="495673"/>
    <row r="495674"/>
    <row r="495675"/>
    <row r="495676"/>
    <row r="495677"/>
    <row r="495678"/>
    <row r="495679"/>
    <row r="495680"/>
    <row r="495681"/>
    <row r="495682"/>
    <row r="495683"/>
    <row r="495684"/>
    <row r="495685"/>
    <row r="495686"/>
    <row r="495687"/>
    <row r="495688"/>
    <row r="495689"/>
    <row r="495690"/>
    <row r="495691"/>
    <row r="495692"/>
    <row r="495693"/>
    <row r="495694"/>
    <row r="495695"/>
    <row r="495696"/>
    <row r="495697"/>
    <row r="495698"/>
    <row r="495699"/>
    <row r="495700"/>
    <row r="495701"/>
    <row r="495702"/>
    <row r="495703"/>
    <row r="495704"/>
    <row r="495705"/>
    <row r="495706"/>
    <row r="495707"/>
    <row r="495708"/>
    <row r="495709"/>
    <row r="495710"/>
    <row r="495711"/>
    <row r="495712"/>
    <row r="495713"/>
    <row r="495714"/>
    <row r="495715"/>
    <row r="495716"/>
    <row r="495717"/>
    <row r="495718"/>
    <row r="495719"/>
    <row r="495720"/>
    <row r="495721"/>
    <row r="495722"/>
    <row r="495723"/>
    <row r="495724"/>
    <row r="495725"/>
    <row r="495726"/>
    <row r="495727"/>
    <row r="495728"/>
    <row r="495729"/>
    <row r="495730"/>
    <row r="495731"/>
    <row r="495732"/>
    <row r="495733"/>
    <row r="495734"/>
    <row r="495735"/>
    <row r="495736"/>
    <row r="495737"/>
    <row r="495738"/>
    <row r="495739"/>
    <row r="495740"/>
    <row r="495741"/>
    <row r="495742"/>
    <row r="495743"/>
    <row r="495744"/>
    <row r="495745"/>
    <row r="495746"/>
    <row r="495747"/>
    <row r="495748"/>
    <row r="495749"/>
    <row r="495750"/>
    <row r="495751"/>
    <row r="495752"/>
    <row r="495753"/>
    <row r="495754"/>
    <row r="495755"/>
    <row r="495756"/>
    <row r="495757"/>
    <row r="495758"/>
    <row r="495759"/>
    <row r="495760"/>
    <row r="495761"/>
    <row r="495762"/>
    <row r="495763"/>
    <row r="495764"/>
    <row r="495765"/>
    <row r="495766"/>
    <row r="495767"/>
    <row r="495768"/>
    <row r="495769"/>
    <row r="495770"/>
    <row r="495771"/>
    <row r="495772"/>
    <row r="495773"/>
    <row r="495774"/>
    <row r="495775"/>
    <row r="495776"/>
    <row r="495777"/>
    <row r="495778"/>
    <row r="495779"/>
    <row r="495780"/>
    <row r="495781"/>
    <row r="495782"/>
    <row r="495783"/>
    <row r="495784"/>
    <row r="495785"/>
    <row r="495786"/>
    <row r="495787"/>
    <row r="495788"/>
    <row r="495789"/>
    <row r="495790"/>
    <row r="495791"/>
    <row r="495792"/>
    <row r="495793"/>
    <row r="495794"/>
    <row r="495795"/>
    <row r="495796"/>
    <row r="495797"/>
    <row r="495798"/>
    <row r="495799"/>
    <row r="495800"/>
    <row r="495801"/>
    <row r="495802"/>
    <row r="495803"/>
    <row r="495804"/>
    <row r="495805"/>
    <row r="495806"/>
    <row r="495807"/>
    <row r="495808"/>
    <row r="495809"/>
    <row r="495810"/>
    <row r="495811"/>
    <row r="495812"/>
    <row r="495813"/>
    <row r="495814"/>
    <row r="495815"/>
    <row r="495816"/>
    <row r="495817"/>
    <row r="495818"/>
    <row r="495819"/>
    <row r="495820"/>
    <row r="495821"/>
    <row r="495822"/>
    <row r="495823"/>
    <row r="495824"/>
    <row r="495825"/>
    <row r="495826"/>
    <row r="495827"/>
    <row r="495828"/>
    <row r="495829"/>
    <row r="495830"/>
    <row r="495831"/>
    <row r="495832"/>
    <row r="495833"/>
    <row r="495834"/>
    <row r="495835"/>
    <row r="495836"/>
    <row r="495837"/>
    <row r="495838"/>
    <row r="495839"/>
    <row r="495840"/>
    <row r="495841"/>
    <row r="495842"/>
    <row r="495843"/>
    <row r="495844"/>
    <row r="495845"/>
    <row r="495846"/>
    <row r="495847"/>
    <row r="495848"/>
    <row r="495849"/>
    <row r="495850"/>
    <row r="495851"/>
    <row r="495852"/>
    <row r="495853"/>
    <row r="495854"/>
    <row r="495855"/>
    <row r="495856"/>
    <row r="495857"/>
    <row r="495858"/>
    <row r="495859"/>
    <row r="495860"/>
    <row r="495861"/>
    <row r="495862"/>
    <row r="495863"/>
    <row r="495864"/>
    <row r="495865"/>
    <row r="495866"/>
    <row r="495867"/>
    <row r="495868"/>
    <row r="495869"/>
    <row r="495870"/>
    <row r="495871"/>
    <row r="495872"/>
    <row r="495873"/>
    <row r="495874"/>
    <row r="495875"/>
    <row r="495876"/>
    <row r="495877"/>
    <row r="495878"/>
    <row r="495879"/>
    <row r="495880"/>
    <row r="495881"/>
    <row r="495882"/>
    <row r="495883"/>
    <row r="495884"/>
    <row r="495885"/>
    <row r="495886"/>
    <row r="495887"/>
    <row r="495888"/>
    <row r="495889"/>
    <row r="495890"/>
    <row r="495891"/>
    <row r="495892"/>
    <row r="495893"/>
    <row r="495894"/>
    <row r="495895"/>
    <row r="495896"/>
    <row r="495897"/>
    <row r="495898"/>
    <row r="495899"/>
    <row r="495900"/>
    <row r="495901"/>
    <row r="495902"/>
    <row r="495903"/>
    <row r="495904"/>
    <row r="495905"/>
    <row r="495906"/>
    <row r="495907"/>
    <row r="495908"/>
    <row r="495909"/>
    <row r="495910"/>
    <row r="495911"/>
    <row r="495912"/>
    <row r="495913"/>
    <row r="495914"/>
    <row r="495915"/>
    <row r="495916"/>
    <row r="495917"/>
    <row r="495918"/>
    <row r="495919"/>
    <row r="495920"/>
    <row r="495921"/>
    <row r="495922"/>
    <row r="495923"/>
    <row r="495924"/>
    <row r="495925"/>
    <row r="495926"/>
    <row r="495927"/>
    <row r="495928"/>
    <row r="495929"/>
    <row r="495930"/>
    <row r="495931"/>
    <row r="495932"/>
    <row r="495933"/>
    <row r="495934"/>
    <row r="495935"/>
    <row r="495936"/>
    <row r="495937"/>
    <row r="495938"/>
    <row r="495939"/>
    <row r="495940"/>
    <row r="495941"/>
    <row r="495942"/>
    <row r="495943"/>
    <row r="495944"/>
    <row r="495945"/>
    <row r="495946"/>
    <row r="495947"/>
    <row r="495948"/>
    <row r="495949"/>
    <row r="495950"/>
    <row r="495951"/>
    <row r="495952"/>
    <row r="495953"/>
    <row r="495954"/>
    <row r="495955"/>
    <row r="495956"/>
    <row r="495957"/>
    <row r="495958"/>
    <row r="495959"/>
    <row r="495960"/>
    <row r="495961"/>
    <row r="495962"/>
    <row r="495963"/>
    <row r="495964"/>
    <row r="495965"/>
    <row r="495966"/>
    <row r="495967"/>
    <row r="495968"/>
    <row r="495969"/>
    <row r="495970"/>
    <row r="495971"/>
    <row r="495972"/>
    <row r="495973"/>
    <row r="495974"/>
    <row r="495975"/>
    <row r="495976"/>
    <row r="495977"/>
    <row r="495978"/>
    <row r="495979"/>
    <row r="495980"/>
    <row r="495981"/>
    <row r="495982"/>
    <row r="495983"/>
    <row r="495984"/>
    <row r="495985"/>
    <row r="495986"/>
    <row r="495987"/>
    <row r="495988"/>
    <row r="495989"/>
    <row r="495990"/>
    <row r="495991"/>
    <row r="495992"/>
    <row r="495993"/>
    <row r="495994"/>
    <row r="495995"/>
    <row r="495996"/>
    <row r="495997"/>
    <row r="495998"/>
    <row r="495999"/>
    <row r="496000"/>
    <row r="496001"/>
    <row r="496002"/>
    <row r="496003"/>
    <row r="496004"/>
    <row r="496005"/>
    <row r="496006"/>
    <row r="496007"/>
    <row r="496008"/>
    <row r="496009"/>
    <row r="496010"/>
    <row r="496011"/>
    <row r="496012"/>
    <row r="496013"/>
    <row r="496014"/>
    <row r="496015"/>
    <row r="496016"/>
    <row r="496017"/>
    <row r="496018"/>
    <row r="496019"/>
    <row r="496020"/>
    <row r="496021"/>
    <row r="496022"/>
    <row r="496023"/>
    <row r="496024"/>
    <row r="496025"/>
    <row r="496026"/>
    <row r="496027"/>
    <row r="496028"/>
    <row r="496029"/>
    <row r="496030"/>
    <row r="496031"/>
    <row r="496032"/>
    <row r="496033"/>
    <row r="496034"/>
    <row r="496035"/>
    <row r="496036"/>
    <row r="496037"/>
    <row r="496038"/>
    <row r="496039"/>
    <row r="496040"/>
    <row r="496041"/>
    <row r="496042"/>
    <row r="496043"/>
    <row r="496044"/>
    <row r="496045"/>
    <row r="496046"/>
    <row r="496047"/>
    <row r="496048"/>
    <row r="496049"/>
    <row r="496050"/>
    <row r="496051"/>
    <row r="496052"/>
    <row r="496053"/>
    <row r="496054"/>
    <row r="496055"/>
    <row r="496056"/>
    <row r="496057"/>
    <row r="496058"/>
    <row r="496059"/>
    <row r="496060"/>
    <row r="496061"/>
    <row r="496062"/>
    <row r="496063"/>
    <row r="496064"/>
    <row r="496065"/>
    <row r="496066"/>
    <row r="496067"/>
    <row r="496068"/>
    <row r="496069"/>
    <row r="496070"/>
    <row r="496071"/>
    <row r="496072"/>
    <row r="496073"/>
    <row r="496074"/>
    <row r="496075"/>
    <row r="496076"/>
    <row r="496077"/>
    <row r="496078"/>
    <row r="496079"/>
    <row r="496080"/>
    <row r="496081"/>
    <row r="496082"/>
    <row r="496083"/>
    <row r="496084"/>
    <row r="496085"/>
    <row r="496086"/>
    <row r="496087"/>
    <row r="496088"/>
    <row r="496089"/>
    <row r="496090"/>
    <row r="496091"/>
    <row r="496092"/>
    <row r="496093"/>
    <row r="496094"/>
    <row r="496095"/>
    <row r="496096"/>
    <row r="496097"/>
    <row r="496098"/>
    <row r="496099"/>
    <row r="496100"/>
    <row r="496101"/>
    <row r="496102"/>
    <row r="496103"/>
    <row r="496104"/>
    <row r="496105"/>
    <row r="496106"/>
    <row r="496107"/>
    <row r="496108"/>
    <row r="496109"/>
    <row r="496110"/>
    <row r="496111"/>
    <row r="496112"/>
    <row r="496113"/>
    <row r="496114"/>
    <row r="496115"/>
    <row r="496116"/>
    <row r="496117"/>
    <row r="496118"/>
    <row r="496119"/>
    <row r="496120"/>
    <row r="496121"/>
    <row r="496122"/>
    <row r="496123"/>
    <row r="496124"/>
    <row r="496125"/>
    <row r="496126"/>
    <row r="496127"/>
    <row r="496128"/>
    <row r="496129"/>
    <row r="496130"/>
    <row r="496131"/>
    <row r="496132"/>
    <row r="496133"/>
    <row r="496134"/>
    <row r="496135"/>
    <row r="496136"/>
    <row r="496137"/>
    <row r="496138"/>
    <row r="496139"/>
    <row r="496140"/>
    <row r="496141"/>
    <row r="496142"/>
    <row r="496143"/>
    <row r="496144"/>
    <row r="496145"/>
    <row r="496146"/>
    <row r="496147"/>
    <row r="496148"/>
    <row r="496149"/>
    <row r="496150"/>
    <row r="496151"/>
    <row r="496152"/>
    <row r="496153"/>
    <row r="496154"/>
    <row r="496155"/>
    <row r="496156"/>
    <row r="496157"/>
    <row r="496158"/>
    <row r="496159"/>
    <row r="496160"/>
    <row r="496161"/>
    <row r="496162"/>
    <row r="496163"/>
    <row r="496164"/>
    <row r="496165"/>
    <row r="496166"/>
    <row r="496167"/>
    <row r="496168"/>
    <row r="496169"/>
    <row r="496170"/>
    <row r="496171"/>
    <row r="496172"/>
    <row r="496173"/>
    <row r="496174"/>
    <row r="496175"/>
    <row r="496176"/>
    <row r="496177"/>
    <row r="496178"/>
    <row r="496179"/>
    <row r="496180"/>
    <row r="496181"/>
    <row r="496182"/>
    <row r="496183"/>
    <row r="496184"/>
    <row r="496185"/>
    <row r="496186"/>
    <row r="496187"/>
    <row r="496188"/>
    <row r="496189"/>
    <row r="496190"/>
    <row r="496191"/>
    <row r="496192"/>
    <row r="496193"/>
    <row r="496194"/>
    <row r="496195"/>
    <row r="496196"/>
    <row r="496197"/>
    <row r="496198"/>
    <row r="496199"/>
    <row r="496200"/>
    <row r="496201"/>
    <row r="496202"/>
    <row r="496203"/>
    <row r="496204"/>
    <row r="496205"/>
    <row r="496206"/>
    <row r="496207"/>
    <row r="496208"/>
    <row r="496209"/>
    <row r="496210"/>
    <row r="496211"/>
    <row r="496212"/>
    <row r="496213"/>
    <row r="496214"/>
    <row r="496215"/>
    <row r="496216"/>
    <row r="496217"/>
    <row r="496218"/>
    <row r="496219"/>
    <row r="496220"/>
    <row r="496221"/>
    <row r="496222"/>
    <row r="496223"/>
    <row r="496224"/>
    <row r="496225"/>
    <row r="496226"/>
    <row r="496227"/>
    <row r="496228"/>
    <row r="496229"/>
    <row r="496230"/>
    <row r="496231"/>
    <row r="496232"/>
    <row r="496233"/>
    <row r="496234"/>
    <row r="496235"/>
    <row r="496236"/>
    <row r="496237"/>
    <row r="496238"/>
    <row r="496239"/>
    <row r="496240"/>
    <row r="496241"/>
    <row r="496242"/>
    <row r="496243"/>
    <row r="496244"/>
    <row r="496245"/>
    <row r="496246"/>
    <row r="496247"/>
    <row r="496248"/>
    <row r="496249"/>
    <row r="496250"/>
    <row r="496251"/>
    <row r="496252"/>
    <row r="496253"/>
    <row r="496254"/>
    <row r="496255"/>
    <row r="496256"/>
    <row r="496257"/>
    <row r="496258"/>
    <row r="496259"/>
    <row r="496260"/>
    <row r="496261"/>
    <row r="496262"/>
    <row r="496263"/>
    <row r="496264"/>
    <row r="496265"/>
    <row r="496266"/>
    <row r="496267"/>
    <row r="496268"/>
    <row r="496269"/>
    <row r="496270"/>
    <row r="496271"/>
    <row r="496272"/>
    <row r="496273"/>
    <row r="496274"/>
    <row r="496275"/>
    <row r="496276"/>
    <row r="496277"/>
    <row r="496278"/>
    <row r="496279"/>
    <row r="496280"/>
    <row r="496281"/>
    <row r="496282"/>
    <row r="496283"/>
    <row r="496284"/>
    <row r="496285"/>
    <row r="496286"/>
    <row r="496287"/>
    <row r="496288"/>
    <row r="496289"/>
    <row r="496290"/>
    <row r="496291"/>
    <row r="496292"/>
    <row r="496293"/>
    <row r="496294"/>
    <row r="496295"/>
    <row r="496296"/>
    <row r="496297"/>
    <row r="496298"/>
    <row r="496299"/>
    <row r="496300"/>
    <row r="496301"/>
    <row r="496302"/>
    <row r="496303"/>
    <row r="496304"/>
    <row r="496305"/>
    <row r="496306"/>
    <row r="496307"/>
    <row r="496308"/>
    <row r="496309"/>
    <row r="496310"/>
    <row r="496311"/>
    <row r="496312"/>
    <row r="496313"/>
    <row r="496314"/>
    <row r="496315"/>
    <row r="496316"/>
    <row r="496317"/>
    <row r="496318"/>
    <row r="496319"/>
    <row r="496320"/>
    <row r="496321"/>
    <row r="496322"/>
    <row r="496323"/>
    <row r="496324"/>
    <row r="496325"/>
    <row r="496326"/>
    <row r="496327"/>
    <row r="496328"/>
    <row r="496329"/>
    <row r="496330"/>
    <row r="496331"/>
    <row r="496332"/>
    <row r="496333"/>
    <row r="496334"/>
    <row r="496335"/>
    <row r="496336"/>
    <row r="496337"/>
    <row r="496338"/>
    <row r="496339"/>
    <row r="496340"/>
    <row r="496341"/>
    <row r="496342"/>
    <row r="496343"/>
    <row r="496344"/>
    <row r="496345"/>
    <row r="496346"/>
    <row r="496347"/>
    <row r="496348"/>
    <row r="496349"/>
    <row r="496350"/>
    <row r="496351"/>
    <row r="496352"/>
    <row r="496353"/>
    <row r="496354"/>
    <row r="496355"/>
    <row r="496356"/>
    <row r="496357"/>
    <row r="496358"/>
    <row r="496359"/>
    <row r="496360"/>
    <row r="496361"/>
    <row r="496362"/>
    <row r="496363"/>
    <row r="496364"/>
    <row r="496365"/>
    <row r="496366"/>
    <row r="496367"/>
    <row r="496368"/>
    <row r="496369"/>
    <row r="496370"/>
    <row r="496371"/>
    <row r="496372"/>
    <row r="496373"/>
    <row r="496374"/>
    <row r="496375"/>
    <row r="496376"/>
    <row r="496377"/>
    <row r="496378"/>
    <row r="496379"/>
    <row r="496380"/>
    <row r="496381"/>
    <row r="496382"/>
    <row r="496383"/>
    <row r="496384"/>
    <row r="496385"/>
    <row r="496386"/>
    <row r="496387"/>
    <row r="496388"/>
    <row r="496389"/>
    <row r="496390"/>
    <row r="496391"/>
    <row r="496392"/>
    <row r="496393"/>
    <row r="496394"/>
    <row r="496395"/>
    <row r="496396"/>
    <row r="496397"/>
    <row r="496398"/>
    <row r="496399"/>
    <row r="496400"/>
    <row r="496401"/>
    <row r="496402"/>
    <row r="496403"/>
    <row r="496404"/>
    <row r="496405"/>
    <row r="496406"/>
    <row r="496407"/>
    <row r="496408"/>
    <row r="496409"/>
    <row r="496410"/>
    <row r="496411"/>
    <row r="496412"/>
    <row r="496413"/>
    <row r="496414"/>
    <row r="496415"/>
    <row r="496416"/>
    <row r="496417"/>
    <row r="496418"/>
    <row r="496419"/>
    <row r="496420"/>
    <row r="496421"/>
    <row r="496422"/>
    <row r="496423"/>
    <row r="496424"/>
    <row r="496425"/>
    <row r="496426"/>
    <row r="496427"/>
    <row r="496428"/>
    <row r="496429"/>
    <row r="496430"/>
    <row r="496431"/>
    <row r="496432"/>
    <row r="496433"/>
    <row r="496434"/>
    <row r="496435"/>
    <row r="496436"/>
    <row r="496437"/>
    <row r="496438"/>
    <row r="496439"/>
    <row r="496440"/>
    <row r="496441"/>
    <row r="496442"/>
    <row r="496443"/>
    <row r="496444"/>
    <row r="496445"/>
    <row r="496446"/>
    <row r="496447"/>
    <row r="496448"/>
    <row r="496449"/>
    <row r="496450"/>
    <row r="496451"/>
    <row r="496452"/>
    <row r="496453"/>
    <row r="496454"/>
    <row r="496455"/>
    <row r="496456"/>
    <row r="496457"/>
    <row r="496458"/>
    <row r="496459"/>
    <row r="496460"/>
    <row r="496461"/>
    <row r="496462"/>
    <row r="496463"/>
    <row r="496464"/>
    <row r="496465"/>
    <row r="496466"/>
    <row r="496467"/>
    <row r="496468"/>
    <row r="496469"/>
    <row r="496470"/>
    <row r="496471"/>
    <row r="496472"/>
    <row r="496473"/>
    <row r="496474"/>
    <row r="496475"/>
    <row r="496476"/>
    <row r="496477"/>
    <row r="496478"/>
    <row r="496479"/>
    <row r="496480"/>
    <row r="496481"/>
    <row r="496482"/>
    <row r="496483"/>
    <row r="496484"/>
    <row r="496485"/>
    <row r="496486"/>
    <row r="496487"/>
    <row r="496488"/>
    <row r="496489"/>
    <row r="496490"/>
    <row r="496491"/>
    <row r="496492"/>
    <row r="496493"/>
    <row r="496494"/>
    <row r="496495"/>
    <row r="496496"/>
    <row r="496497"/>
    <row r="496498"/>
    <row r="496499"/>
    <row r="496500"/>
    <row r="496501"/>
    <row r="496502"/>
    <row r="496503"/>
    <row r="496504"/>
    <row r="496505"/>
    <row r="496506"/>
    <row r="496507"/>
    <row r="496508"/>
    <row r="496509"/>
    <row r="496510"/>
    <row r="496511"/>
    <row r="496512"/>
    <row r="496513"/>
    <row r="496514"/>
    <row r="496515"/>
    <row r="496516"/>
    <row r="496517"/>
    <row r="496518"/>
    <row r="496519"/>
    <row r="496520"/>
    <row r="496521"/>
    <row r="496522"/>
    <row r="496523"/>
    <row r="496524"/>
    <row r="496525"/>
    <row r="496526"/>
    <row r="496527"/>
    <row r="496528"/>
    <row r="496529"/>
    <row r="496530"/>
    <row r="496531"/>
    <row r="496532"/>
    <row r="496533"/>
    <row r="496534"/>
    <row r="496535"/>
    <row r="496536"/>
    <row r="496537"/>
    <row r="496538"/>
    <row r="496539"/>
    <row r="496540"/>
    <row r="496541"/>
    <row r="496542"/>
    <row r="496543"/>
    <row r="496544"/>
    <row r="496545"/>
    <row r="496546"/>
    <row r="496547"/>
    <row r="496548"/>
    <row r="496549"/>
    <row r="496550"/>
    <row r="496551"/>
    <row r="496552"/>
    <row r="496553"/>
    <row r="496554"/>
    <row r="496555"/>
    <row r="496556"/>
    <row r="496557"/>
    <row r="496558"/>
    <row r="496559"/>
    <row r="496560"/>
    <row r="496561"/>
    <row r="496562"/>
    <row r="496563"/>
    <row r="496564"/>
    <row r="496565"/>
    <row r="496566"/>
    <row r="496567"/>
    <row r="496568"/>
    <row r="496569"/>
    <row r="496570"/>
    <row r="496571"/>
    <row r="496572"/>
    <row r="496573"/>
    <row r="496574"/>
    <row r="496575"/>
    <row r="496576"/>
    <row r="496577"/>
    <row r="496578"/>
    <row r="496579"/>
    <row r="496580"/>
    <row r="496581"/>
    <row r="496582"/>
    <row r="496583"/>
    <row r="496584"/>
    <row r="496585"/>
    <row r="496586"/>
    <row r="496587"/>
    <row r="496588"/>
    <row r="496589"/>
    <row r="496590"/>
    <row r="496591"/>
    <row r="496592"/>
    <row r="496593"/>
    <row r="496594"/>
    <row r="496595"/>
    <row r="496596"/>
    <row r="496597"/>
    <row r="496598"/>
    <row r="496599"/>
    <row r="496600"/>
    <row r="496601"/>
    <row r="496602"/>
    <row r="496603"/>
    <row r="496604"/>
    <row r="496605"/>
    <row r="496606"/>
    <row r="496607"/>
    <row r="496608"/>
    <row r="496609"/>
    <row r="496610"/>
    <row r="496611"/>
    <row r="496612"/>
    <row r="496613"/>
    <row r="496614"/>
    <row r="496615"/>
    <row r="496616"/>
    <row r="496617"/>
    <row r="496618"/>
    <row r="496619"/>
    <row r="496620"/>
    <row r="496621"/>
    <row r="496622"/>
    <row r="496623"/>
    <row r="496624"/>
    <row r="496625"/>
    <row r="496626"/>
    <row r="496627"/>
    <row r="496628"/>
    <row r="496629"/>
    <row r="496630"/>
    <row r="496631"/>
    <row r="496632"/>
    <row r="496633"/>
    <row r="496634"/>
    <row r="496635"/>
    <row r="496636"/>
    <row r="496637"/>
    <row r="496638"/>
    <row r="496639"/>
    <row r="496640"/>
    <row r="496641"/>
    <row r="496642"/>
    <row r="496643"/>
    <row r="496644"/>
    <row r="496645"/>
    <row r="496646"/>
    <row r="496647"/>
    <row r="496648"/>
    <row r="496649"/>
    <row r="496650"/>
    <row r="496651"/>
    <row r="496652"/>
    <row r="496653"/>
    <row r="496654"/>
    <row r="496655"/>
    <row r="496656"/>
    <row r="496657"/>
    <row r="496658"/>
    <row r="496659"/>
    <row r="496660"/>
    <row r="496661"/>
    <row r="496662"/>
    <row r="496663"/>
    <row r="496664"/>
    <row r="496665"/>
    <row r="496666"/>
    <row r="496667"/>
    <row r="496668"/>
    <row r="496669"/>
    <row r="496670"/>
    <row r="496671"/>
    <row r="496672"/>
    <row r="496673"/>
    <row r="496674"/>
    <row r="496675"/>
    <row r="496676"/>
    <row r="496677"/>
    <row r="496678"/>
    <row r="496679"/>
    <row r="496680"/>
    <row r="496681"/>
    <row r="496682"/>
    <row r="496683"/>
    <row r="496684"/>
    <row r="496685"/>
    <row r="496686"/>
    <row r="496687"/>
    <row r="496688"/>
    <row r="496689"/>
    <row r="496690"/>
    <row r="496691"/>
    <row r="496692"/>
    <row r="496693"/>
    <row r="496694"/>
    <row r="496695"/>
    <row r="496696"/>
    <row r="496697"/>
    <row r="496698"/>
    <row r="496699"/>
    <row r="496700"/>
    <row r="496701"/>
    <row r="496702"/>
    <row r="496703"/>
    <row r="496704"/>
    <row r="496705"/>
    <row r="496706"/>
    <row r="496707"/>
    <row r="496708"/>
    <row r="496709"/>
    <row r="496710"/>
    <row r="496711"/>
    <row r="496712"/>
    <row r="496713"/>
    <row r="496714"/>
    <row r="496715"/>
    <row r="496716"/>
    <row r="496717"/>
    <row r="496718"/>
    <row r="496719"/>
    <row r="496720"/>
    <row r="496721"/>
    <row r="496722"/>
    <row r="496723"/>
    <row r="496724"/>
    <row r="496725"/>
    <row r="496726"/>
    <row r="496727"/>
    <row r="496728"/>
    <row r="496729"/>
    <row r="496730"/>
    <row r="496731"/>
    <row r="496732"/>
    <row r="496733"/>
    <row r="496734"/>
    <row r="496735"/>
    <row r="496736"/>
    <row r="496737"/>
    <row r="496738"/>
    <row r="496739"/>
    <row r="496740"/>
    <row r="496741"/>
    <row r="496742"/>
    <row r="496743"/>
    <row r="496744"/>
    <row r="496745"/>
    <row r="496746"/>
    <row r="496747"/>
    <row r="496748"/>
    <row r="496749"/>
    <row r="496750"/>
    <row r="496751"/>
    <row r="496752"/>
    <row r="496753"/>
    <row r="496754"/>
    <row r="496755"/>
    <row r="496756"/>
    <row r="496757"/>
    <row r="496758"/>
    <row r="496759"/>
    <row r="496760"/>
    <row r="496761"/>
    <row r="496762"/>
    <row r="496763"/>
    <row r="496764"/>
    <row r="496765"/>
    <row r="496766"/>
    <row r="496767"/>
    <row r="496768"/>
    <row r="496769"/>
    <row r="496770"/>
    <row r="496771"/>
    <row r="496772"/>
    <row r="496773"/>
    <row r="496774"/>
    <row r="496775"/>
    <row r="496776"/>
    <row r="496777"/>
    <row r="496778"/>
    <row r="496779"/>
    <row r="496780"/>
    <row r="496781"/>
    <row r="496782"/>
    <row r="496783"/>
    <row r="496784"/>
    <row r="496785"/>
    <row r="496786"/>
    <row r="496787"/>
    <row r="496788"/>
    <row r="496789"/>
    <row r="496790"/>
    <row r="496791"/>
    <row r="496792"/>
    <row r="496793"/>
    <row r="496794"/>
    <row r="496795"/>
    <row r="496796"/>
    <row r="496797"/>
    <row r="496798"/>
    <row r="496799"/>
    <row r="496800"/>
    <row r="496801"/>
    <row r="496802"/>
    <row r="496803"/>
    <row r="496804"/>
    <row r="496805"/>
    <row r="496806"/>
    <row r="496807"/>
    <row r="496808"/>
    <row r="496809"/>
    <row r="496810"/>
    <row r="496811"/>
    <row r="496812"/>
    <row r="496813"/>
    <row r="496814"/>
    <row r="496815"/>
    <row r="496816"/>
    <row r="496817"/>
    <row r="496818"/>
    <row r="496819"/>
    <row r="496820"/>
    <row r="496821"/>
    <row r="496822"/>
    <row r="496823"/>
    <row r="496824"/>
    <row r="496825"/>
    <row r="496826"/>
    <row r="496827"/>
    <row r="496828"/>
    <row r="496829"/>
    <row r="496830"/>
    <row r="496831"/>
    <row r="496832"/>
    <row r="496833"/>
    <row r="496834"/>
    <row r="496835"/>
    <row r="496836"/>
    <row r="496837"/>
    <row r="496838"/>
    <row r="496839"/>
    <row r="496840"/>
    <row r="496841"/>
    <row r="496842"/>
    <row r="496843"/>
    <row r="496844"/>
    <row r="496845"/>
    <row r="496846"/>
    <row r="496847"/>
    <row r="496848"/>
    <row r="496849"/>
    <row r="496850"/>
    <row r="496851"/>
    <row r="496852"/>
    <row r="496853"/>
    <row r="496854"/>
    <row r="496855"/>
    <row r="496856"/>
    <row r="496857"/>
    <row r="496858"/>
    <row r="496859"/>
    <row r="496860"/>
    <row r="496861"/>
    <row r="496862"/>
    <row r="496863"/>
    <row r="496864"/>
    <row r="496865"/>
    <row r="496866"/>
    <row r="496867"/>
    <row r="496868"/>
    <row r="496869"/>
    <row r="496870"/>
    <row r="496871"/>
    <row r="496872"/>
    <row r="496873"/>
    <row r="496874"/>
    <row r="496875"/>
    <row r="496876"/>
    <row r="496877"/>
    <row r="496878"/>
    <row r="496879"/>
    <row r="496880"/>
    <row r="496881"/>
    <row r="496882"/>
    <row r="496883"/>
    <row r="496884"/>
    <row r="496885"/>
    <row r="496886"/>
    <row r="496887"/>
    <row r="496888"/>
    <row r="496889"/>
    <row r="496890"/>
    <row r="496891"/>
    <row r="496892"/>
    <row r="496893"/>
    <row r="496894"/>
    <row r="496895"/>
    <row r="496896"/>
    <row r="496897"/>
    <row r="496898"/>
    <row r="496899"/>
    <row r="496900"/>
    <row r="496901"/>
    <row r="496902"/>
    <row r="496903"/>
    <row r="496904"/>
    <row r="496905"/>
    <row r="496906"/>
    <row r="496907"/>
    <row r="496908"/>
    <row r="496909"/>
    <row r="496910"/>
    <row r="496911"/>
    <row r="496912"/>
    <row r="496913"/>
    <row r="496914"/>
    <row r="496915"/>
    <row r="496916"/>
    <row r="496917"/>
    <row r="496918"/>
    <row r="496919"/>
    <row r="496920"/>
    <row r="496921"/>
    <row r="496922"/>
    <row r="496923"/>
    <row r="496924"/>
    <row r="496925"/>
    <row r="496926"/>
    <row r="496927"/>
    <row r="496928"/>
    <row r="496929"/>
    <row r="496930"/>
    <row r="496931"/>
    <row r="496932"/>
    <row r="496933"/>
    <row r="496934"/>
    <row r="496935"/>
    <row r="496936"/>
    <row r="496937"/>
    <row r="496938"/>
    <row r="496939"/>
    <row r="496940"/>
    <row r="496941"/>
    <row r="496942"/>
    <row r="496943"/>
    <row r="496944"/>
    <row r="496945"/>
    <row r="496946"/>
    <row r="496947"/>
    <row r="496948"/>
    <row r="496949"/>
    <row r="496950"/>
    <row r="496951"/>
    <row r="496952"/>
    <row r="496953"/>
    <row r="496954"/>
    <row r="496955"/>
    <row r="496956"/>
    <row r="496957"/>
    <row r="496958"/>
    <row r="496959"/>
    <row r="496960"/>
    <row r="496961"/>
    <row r="496962"/>
    <row r="496963"/>
    <row r="496964"/>
    <row r="496965"/>
    <row r="496966"/>
    <row r="496967"/>
    <row r="496968"/>
    <row r="496969"/>
    <row r="496970"/>
    <row r="496971"/>
    <row r="496972"/>
    <row r="496973"/>
    <row r="496974"/>
    <row r="496975"/>
    <row r="496976"/>
    <row r="496977"/>
    <row r="496978"/>
    <row r="496979"/>
    <row r="496980"/>
    <row r="496981"/>
    <row r="496982"/>
    <row r="496983"/>
    <row r="496984"/>
    <row r="496985"/>
    <row r="496986"/>
    <row r="496987"/>
    <row r="496988"/>
    <row r="496989"/>
    <row r="496990"/>
    <row r="496991"/>
    <row r="496992"/>
    <row r="496993"/>
    <row r="496994"/>
    <row r="496995"/>
    <row r="496996"/>
    <row r="496997"/>
    <row r="496998"/>
    <row r="496999"/>
    <row r="497000"/>
    <row r="497001"/>
    <row r="497002"/>
    <row r="497003"/>
    <row r="497004"/>
    <row r="497005"/>
    <row r="497006"/>
    <row r="497007"/>
    <row r="497008"/>
    <row r="497009"/>
    <row r="497010"/>
    <row r="497011"/>
    <row r="497012"/>
    <row r="497013"/>
    <row r="497014"/>
    <row r="497015"/>
    <row r="497016"/>
    <row r="497017"/>
    <row r="497018"/>
    <row r="497019"/>
    <row r="497020"/>
    <row r="497021"/>
    <row r="497022"/>
    <row r="497023"/>
    <row r="497024"/>
    <row r="497025"/>
    <row r="497026"/>
    <row r="497027"/>
    <row r="497028"/>
    <row r="497029"/>
    <row r="497030"/>
    <row r="497031"/>
    <row r="497032"/>
    <row r="497033"/>
    <row r="497034"/>
    <row r="497035"/>
    <row r="497036"/>
    <row r="497037"/>
    <row r="497038"/>
    <row r="497039"/>
    <row r="497040"/>
    <row r="497041"/>
    <row r="497042"/>
    <row r="497043"/>
    <row r="497044"/>
    <row r="497045"/>
    <row r="497046"/>
    <row r="497047"/>
    <row r="497048"/>
    <row r="497049"/>
    <row r="497050"/>
    <row r="497051"/>
    <row r="497052"/>
    <row r="497053"/>
    <row r="497054"/>
    <row r="497055"/>
    <row r="497056"/>
    <row r="497057"/>
    <row r="497058"/>
    <row r="497059"/>
    <row r="497060"/>
    <row r="497061"/>
    <row r="497062"/>
    <row r="497063"/>
    <row r="497064"/>
    <row r="497065"/>
    <row r="497066"/>
    <row r="497067"/>
    <row r="497068"/>
    <row r="497069"/>
    <row r="497070"/>
    <row r="497071"/>
    <row r="497072"/>
    <row r="497073"/>
    <row r="497074"/>
    <row r="497075"/>
    <row r="497076"/>
    <row r="497077"/>
    <row r="497078"/>
    <row r="497079"/>
    <row r="497080"/>
    <row r="497081"/>
    <row r="497082"/>
    <row r="497083"/>
    <row r="497084"/>
    <row r="497085"/>
    <row r="497086"/>
    <row r="497087"/>
    <row r="497088"/>
    <row r="497089"/>
    <row r="497090"/>
    <row r="497091"/>
    <row r="497092"/>
    <row r="497093"/>
    <row r="497094"/>
    <row r="497095"/>
    <row r="497096"/>
    <row r="497097"/>
    <row r="497098"/>
    <row r="497099"/>
    <row r="497100"/>
    <row r="497101"/>
    <row r="497102"/>
    <row r="497103"/>
    <row r="497104"/>
    <row r="497105"/>
    <row r="497106"/>
    <row r="497107"/>
    <row r="497108"/>
    <row r="497109"/>
    <row r="497110"/>
    <row r="497111"/>
    <row r="497112"/>
    <row r="497113"/>
    <row r="497114"/>
    <row r="497115"/>
    <row r="497116"/>
    <row r="497117"/>
    <row r="497118"/>
    <row r="497119"/>
    <row r="497120"/>
    <row r="497121"/>
    <row r="497122"/>
    <row r="497123"/>
    <row r="497124"/>
    <row r="497125"/>
    <row r="497126"/>
    <row r="497127"/>
    <row r="497128"/>
    <row r="497129"/>
    <row r="497130"/>
    <row r="497131"/>
    <row r="497132"/>
    <row r="497133"/>
    <row r="497134"/>
    <row r="497135"/>
    <row r="497136"/>
    <row r="497137"/>
    <row r="497138"/>
    <row r="497139"/>
    <row r="497140"/>
    <row r="497141"/>
    <row r="497142"/>
    <row r="497143"/>
    <row r="497144"/>
    <row r="497145"/>
    <row r="497146"/>
    <row r="497147"/>
    <row r="497148"/>
    <row r="497149"/>
    <row r="497150"/>
    <row r="497151"/>
    <row r="497152"/>
    <row r="497153"/>
    <row r="497154"/>
    <row r="497155"/>
    <row r="497156"/>
    <row r="497157"/>
    <row r="497158"/>
    <row r="497159"/>
    <row r="497160"/>
    <row r="497161"/>
    <row r="497162"/>
    <row r="497163"/>
    <row r="497164"/>
    <row r="497165"/>
    <row r="497166"/>
    <row r="497167"/>
    <row r="497168"/>
    <row r="497169"/>
    <row r="497170"/>
    <row r="497171"/>
    <row r="497172"/>
    <row r="497173"/>
    <row r="497174"/>
    <row r="497175"/>
    <row r="497176"/>
    <row r="497177"/>
    <row r="497178"/>
    <row r="497179"/>
    <row r="497180"/>
    <row r="497181"/>
    <row r="497182"/>
    <row r="497183"/>
    <row r="497184"/>
    <row r="497185"/>
    <row r="497186"/>
    <row r="497187"/>
    <row r="497188"/>
    <row r="497189"/>
    <row r="497190"/>
    <row r="497191"/>
    <row r="497192"/>
    <row r="497193"/>
    <row r="497194"/>
    <row r="497195"/>
    <row r="497196"/>
    <row r="497197"/>
    <row r="497198"/>
    <row r="497199"/>
    <row r="497200"/>
    <row r="497201"/>
    <row r="497202"/>
    <row r="497203"/>
    <row r="497204"/>
    <row r="497205"/>
    <row r="497206"/>
    <row r="497207"/>
    <row r="497208"/>
    <row r="497209"/>
    <row r="497210"/>
    <row r="497211"/>
    <row r="497212"/>
    <row r="497213"/>
    <row r="497214"/>
    <row r="497215"/>
    <row r="497216"/>
    <row r="497217"/>
    <row r="497218"/>
    <row r="497219"/>
    <row r="497220"/>
    <row r="497221"/>
    <row r="497222"/>
    <row r="497223"/>
    <row r="497224"/>
    <row r="497225"/>
    <row r="497226"/>
    <row r="497227"/>
    <row r="497228"/>
    <row r="497229"/>
    <row r="497230"/>
    <row r="497231"/>
    <row r="497232"/>
    <row r="497233"/>
    <row r="497234"/>
    <row r="497235"/>
    <row r="497236"/>
    <row r="497237"/>
    <row r="497238"/>
    <row r="497239"/>
    <row r="497240"/>
    <row r="497241"/>
    <row r="497242"/>
    <row r="497243"/>
    <row r="497244"/>
    <row r="497245"/>
    <row r="497246"/>
    <row r="497247"/>
    <row r="497248"/>
    <row r="497249"/>
    <row r="497250"/>
    <row r="497251"/>
    <row r="497252"/>
    <row r="497253"/>
    <row r="497254"/>
    <row r="497255"/>
    <row r="497256"/>
    <row r="497257"/>
    <row r="497258"/>
    <row r="497259"/>
    <row r="497260"/>
    <row r="497261"/>
    <row r="497262"/>
    <row r="497263"/>
    <row r="497264"/>
    <row r="497265"/>
    <row r="497266"/>
    <row r="497267"/>
    <row r="497268"/>
    <row r="497269"/>
    <row r="497270"/>
    <row r="497271"/>
    <row r="497272"/>
    <row r="497273"/>
    <row r="497274"/>
    <row r="497275"/>
    <row r="497276"/>
    <row r="497277"/>
    <row r="497278"/>
    <row r="497279"/>
    <row r="497280"/>
    <row r="497281"/>
    <row r="497282"/>
    <row r="497283"/>
    <row r="497284"/>
    <row r="497285"/>
    <row r="497286"/>
    <row r="497287"/>
    <row r="497288"/>
    <row r="497289"/>
    <row r="497290"/>
    <row r="497291"/>
    <row r="497292"/>
    <row r="497293"/>
    <row r="497294"/>
    <row r="497295"/>
    <row r="497296"/>
    <row r="497297"/>
    <row r="497298"/>
    <row r="497299"/>
    <row r="497300"/>
    <row r="497301"/>
    <row r="497302"/>
    <row r="497303"/>
    <row r="497304"/>
    <row r="497305"/>
    <row r="497306"/>
    <row r="497307"/>
    <row r="497308"/>
    <row r="497309"/>
    <row r="497310"/>
    <row r="497311"/>
    <row r="497312"/>
    <row r="497313"/>
    <row r="497314"/>
    <row r="497315"/>
    <row r="497316"/>
    <row r="497317"/>
    <row r="497318"/>
    <row r="497319"/>
    <row r="497320"/>
    <row r="497321"/>
    <row r="497322"/>
    <row r="497323"/>
    <row r="497324"/>
    <row r="497325"/>
    <row r="497326"/>
    <row r="497327"/>
    <row r="497328"/>
    <row r="497329"/>
    <row r="497330"/>
    <row r="497331"/>
    <row r="497332"/>
    <row r="497333"/>
    <row r="497334"/>
    <row r="497335"/>
    <row r="497336"/>
    <row r="497337"/>
    <row r="497338"/>
    <row r="497339"/>
    <row r="497340"/>
    <row r="497341"/>
    <row r="497342"/>
    <row r="497343"/>
    <row r="497344"/>
    <row r="497345"/>
    <row r="497346"/>
    <row r="497347"/>
    <row r="497348"/>
    <row r="497349"/>
    <row r="497350"/>
    <row r="497351"/>
    <row r="497352"/>
    <row r="497353"/>
    <row r="497354"/>
    <row r="497355"/>
    <row r="497356"/>
    <row r="497357"/>
    <row r="497358"/>
    <row r="497359"/>
    <row r="497360"/>
    <row r="497361"/>
    <row r="497362"/>
    <row r="497363"/>
    <row r="497364"/>
    <row r="497365"/>
    <row r="497366"/>
    <row r="497367"/>
    <row r="497368"/>
    <row r="497369"/>
    <row r="497370"/>
    <row r="497371"/>
    <row r="497372"/>
    <row r="497373"/>
    <row r="497374"/>
    <row r="497375"/>
    <row r="497376"/>
    <row r="497377"/>
    <row r="497378"/>
    <row r="497379"/>
    <row r="497380"/>
    <row r="497381"/>
    <row r="497382"/>
    <row r="497383"/>
    <row r="497384"/>
    <row r="497385"/>
    <row r="497386"/>
    <row r="497387"/>
    <row r="497388"/>
    <row r="497389"/>
    <row r="497390"/>
    <row r="497391"/>
    <row r="497392"/>
    <row r="497393"/>
    <row r="497394"/>
    <row r="497395"/>
    <row r="497396"/>
    <row r="497397"/>
    <row r="497398"/>
    <row r="497399"/>
    <row r="497400"/>
    <row r="497401"/>
    <row r="497402"/>
    <row r="497403"/>
    <row r="497404"/>
    <row r="497405"/>
    <row r="497406"/>
    <row r="497407"/>
    <row r="497408"/>
    <row r="497409"/>
    <row r="497410"/>
    <row r="497411"/>
    <row r="497412"/>
    <row r="497413"/>
    <row r="497414"/>
    <row r="497415"/>
    <row r="497416"/>
    <row r="497417"/>
    <row r="497418"/>
    <row r="497419"/>
    <row r="497420"/>
    <row r="497421"/>
    <row r="497422"/>
    <row r="497423"/>
    <row r="497424"/>
    <row r="497425"/>
    <row r="497426"/>
    <row r="497427"/>
    <row r="497428"/>
    <row r="497429"/>
    <row r="497430"/>
    <row r="497431"/>
    <row r="497432"/>
    <row r="497433"/>
    <row r="497434"/>
    <row r="497435"/>
    <row r="497436"/>
    <row r="497437"/>
    <row r="497438"/>
    <row r="497439"/>
    <row r="497440"/>
    <row r="497441"/>
    <row r="497442"/>
    <row r="497443"/>
    <row r="497444"/>
    <row r="497445"/>
    <row r="497446"/>
    <row r="497447"/>
    <row r="497448"/>
    <row r="497449"/>
    <row r="497450"/>
    <row r="497451"/>
    <row r="497452"/>
    <row r="497453"/>
    <row r="497454"/>
    <row r="497455"/>
    <row r="497456"/>
    <row r="497457"/>
    <row r="497458"/>
    <row r="497459"/>
    <row r="497460"/>
    <row r="497461"/>
    <row r="497462"/>
    <row r="497463"/>
    <row r="497464"/>
    <row r="497465"/>
    <row r="497466"/>
    <row r="497467"/>
    <row r="497468"/>
    <row r="497469"/>
    <row r="497470"/>
    <row r="497471"/>
    <row r="497472"/>
    <row r="497473"/>
    <row r="497474"/>
    <row r="497475"/>
    <row r="497476"/>
    <row r="497477"/>
    <row r="497478"/>
    <row r="497479"/>
    <row r="497480"/>
    <row r="497481"/>
    <row r="497482"/>
    <row r="497483"/>
    <row r="497484"/>
    <row r="497485"/>
    <row r="497486"/>
    <row r="497487"/>
    <row r="497488"/>
    <row r="497489"/>
    <row r="497490"/>
    <row r="497491"/>
    <row r="497492"/>
    <row r="497493"/>
    <row r="497494"/>
    <row r="497495"/>
    <row r="497496"/>
    <row r="497497"/>
    <row r="497498"/>
    <row r="497499"/>
    <row r="497500"/>
    <row r="497501"/>
    <row r="497502"/>
    <row r="497503"/>
    <row r="497504"/>
    <row r="497505"/>
    <row r="497506"/>
    <row r="497507"/>
    <row r="497508"/>
    <row r="497509"/>
    <row r="497510"/>
    <row r="497511"/>
    <row r="497512"/>
    <row r="497513"/>
    <row r="497514"/>
    <row r="497515"/>
    <row r="497516"/>
    <row r="497517"/>
    <row r="497518"/>
    <row r="497519"/>
    <row r="497520"/>
    <row r="497521"/>
    <row r="497522"/>
    <row r="497523"/>
    <row r="497524"/>
    <row r="497525"/>
    <row r="497526"/>
    <row r="497527"/>
    <row r="497528"/>
    <row r="497529"/>
    <row r="497530"/>
    <row r="497531"/>
    <row r="497532"/>
    <row r="497533"/>
    <row r="497534"/>
    <row r="497535"/>
    <row r="497536"/>
    <row r="497537"/>
    <row r="497538"/>
    <row r="497539"/>
    <row r="497540"/>
    <row r="497541"/>
    <row r="497542"/>
    <row r="497543"/>
    <row r="497544"/>
    <row r="497545"/>
    <row r="497546"/>
    <row r="497547"/>
    <row r="497548"/>
    <row r="497549"/>
    <row r="497550"/>
    <row r="497551"/>
    <row r="497552"/>
    <row r="497553"/>
    <row r="497554"/>
    <row r="497555"/>
    <row r="497556"/>
    <row r="497557"/>
    <row r="497558"/>
    <row r="497559"/>
    <row r="497560"/>
    <row r="497561"/>
    <row r="497562"/>
    <row r="497563"/>
    <row r="497564"/>
    <row r="497565"/>
    <row r="497566"/>
    <row r="497567"/>
    <row r="497568"/>
    <row r="497569"/>
    <row r="497570"/>
    <row r="497571"/>
    <row r="497572"/>
    <row r="497573"/>
    <row r="497574"/>
    <row r="497575"/>
    <row r="497576"/>
    <row r="497577"/>
    <row r="497578"/>
    <row r="497579"/>
    <row r="497580"/>
    <row r="497581"/>
    <row r="497582"/>
    <row r="497583"/>
    <row r="497584"/>
    <row r="497585"/>
    <row r="497586"/>
    <row r="497587"/>
    <row r="497588"/>
    <row r="497589"/>
    <row r="497590"/>
    <row r="497591"/>
    <row r="497592"/>
    <row r="497593"/>
    <row r="497594"/>
    <row r="497595"/>
    <row r="497596"/>
    <row r="497597"/>
    <row r="497598"/>
    <row r="497599"/>
    <row r="497600"/>
    <row r="497601"/>
    <row r="497602"/>
    <row r="497603"/>
    <row r="497604"/>
    <row r="497605"/>
    <row r="497606"/>
    <row r="497607"/>
    <row r="497608"/>
    <row r="497609"/>
    <row r="497610"/>
    <row r="497611"/>
    <row r="497612"/>
    <row r="497613"/>
    <row r="497614"/>
    <row r="497615"/>
    <row r="497616"/>
    <row r="497617"/>
    <row r="497618"/>
    <row r="497619"/>
    <row r="497620"/>
    <row r="497621"/>
    <row r="497622"/>
    <row r="497623"/>
    <row r="497624"/>
    <row r="497625"/>
    <row r="497626"/>
    <row r="497627"/>
    <row r="497628"/>
    <row r="497629"/>
    <row r="497630"/>
    <row r="497631"/>
    <row r="497632"/>
    <row r="497633"/>
    <row r="497634"/>
    <row r="497635"/>
    <row r="497636"/>
    <row r="497637"/>
    <row r="497638"/>
    <row r="497639"/>
    <row r="497640"/>
    <row r="497641"/>
    <row r="497642"/>
    <row r="497643"/>
    <row r="497644"/>
    <row r="497645"/>
    <row r="497646"/>
    <row r="497647"/>
    <row r="497648"/>
    <row r="497649"/>
    <row r="497650"/>
    <row r="497651"/>
    <row r="497652"/>
    <row r="497653"/>
    <row r="497654"/>
    <row r="497655"/>
    <row r="497656"/>
    <row r="497657"/>
    <row r="497658"/>
    <row r="497659"/>
    <row r="497660"/>
    <row r="497661"/>
    <row r="497662"/>
    <row r="497663"/>
    <row r="497664"/>
    <row r="497665"/>
    <row r="497666"/>
    <row r="497667"/>
    <row r="497668"/>
    <row r="497669"/>
    <row r="497670"/>
    <row r="497671"/>
    <row r="497672"/>
    <row r="497673"/>
    <row r="497674"/>
    <row r="497675"/>
    <row r="497676"/>
    <row r="497677"/>
    <row r="497678"/>
    <row r="497679"/>
    <row r="497680"/>
    <row r="497681"/>
    <row r="497682"/>
    <row r="497683"/>
    <row r="497684"/>
    <row r="497685"/>
    <row r="497686"/>
    <row r="497687"/>
    <row r="497688"/>
    <row r="497689"/>
    <row r="497690"/>
    <row r="497691"/>
    <row r="497692"/>
    <row r="497693"/>
    <row r="497694"/>
    <row r="497695"/>
    <row r="497696"/>
    <row r="497697"/>
    <row r="497698"/>
    <row r="497699"/>
    <row r="497700"/>
    <row r="497701"/>
    <row r="497702"/>
    <row r="497703"/>
    <row r="497704"/>
    <row r="497705"/>
    <row r="497706"/>
    <row r="497707"/>
    <row r="497708"/>
    <row r="497709"/>
    <row r="497710"/>
    <row r="497711"/>
    <row r="497712"/>
    <row r="497713"/>
    <row r="497714"/>
    <row r="497715"/>
    <row r="497716"/>
    <row r="497717"/>
    <row r="497718"/>
    <row r="497719"/>
    <row r="497720"/>
    <row r="497721"/>
    <row r="497722"/>
    <row r="497723"/>
    <row r="497724"/>
    <row r="497725"/>
    <row r="497726"/>
    <row r="497727"/>
    <row r="497728"/>
    <row r="497729"/>
    <row r="497730"/>
    <row r="497731"/>
    <row r="497732"/>
    <row r="497733"/>
    <row r="497734"/>
    <row r="497735"/>
    <row r="497736"/>
    <row r="497737"/>
    <row r="497738"/>
    <row r="497739"/>
    <row r="497740"/>
    <row r="497741"/>
    <row r="497742"/>
    <row r="497743"/>
    <row r="497744"/>
    <row r="497745"/>
    <row r="497746"/>
    <row r="497747"/>
    <row r="497748"/>
    <row r="497749"/>
    <row r="497750"/>
    <row r="497751"/>
    <row r="497752"/>
    <row r="497753"/>
    <row r="497754"/>
    <row r="497755"/>
    <row r="497756"/>
    <row r="497757"/>
    <row r="497758"/>
    <row r="497759"/>
    <row r="497760"/>
    <row r="497761"/>
    <row r="497762"/>
    <row r="497763"/>
    <row r="497764"/>
    <row r="497765"/>
    <row r="497766"/>
    <row r="497767"/>
    <row r="497768"/>
    <row r="497769"/>
    <row r="497770"/>
    <row r="497771"/>
    <row r="497772"/>
    <row r="497773"/>
    <row r="497774"/>
    <row r="497775"/>
    <row r="497776"/>
    <row r="497777"/>
    <row r="497778"/>
    <row r="497779"/>
    <row r="497780"/>
    <row r="497781"/>
    <row r="497782"/>
    <row r="497783"/>
    <row r="497784"/>
    <row r="497785"/>
    <row r="497786"/>
    <row r="497787"/>
    <row r="497788"/>
    <row r="497789"/>
    <row r="497790"/>
    <row r="497791"/>
    <row r="497792"/>
    <row r="497793"/>
    <row r="497794"/>
    <row r="497795"/>
    <row r="497796"/>
    <row r="497797"/>
    <row r="497798"/>
    <row r="497799"/>
    <row r="497800"/>
    <row r="497801"/>
    <row r="497802"/>
    <row r="497803"/>
    <row r="497804"/>
    <row r="497805"/>
    <row r="497806"/>
    <row r="497807"/>
    <row r="497808"/>
    <row r="497809"/>
    <row r="497810"/>
    <row r="497811"/>
    <row r="497812"/>
    <row r="497813"/>
    <row r="497814"/>
    <row r="497815"/>
    <row r="497816"/>
    <row r="497817"/>
    <row r="497818"/>
    <row r="497819"/>
    <row r="497820"/>
    <row r="497821"/>
    <row r="497822"/>
    <row r="497823"/>
    <row r="497824"/>
    <row r="497825"/>
    <row r="497826"/>
    <row r="497827"/>
    <row r="497828"/>
    <row r="497829"/>
    <row r="497830"/>
    <row r="497831"/>
    <row r="497832"/>
    <row r="497833"/>
    <row r="497834"/>
    <row r="497835"/>
    <row r="497836"/>
    <row r="497837"/>
    <row r="497838"/>
    <row r="497839"/>
    <row r="497840"/>
    <row r="497841"/>
    <row r="497842"/>
    <row r="497843"/>
    <row r="497844"/>
    <row r="497845"/>
    <row r="497846"/>
    <row r="497847"/>
    <row r="497848"/>
    <row r="497849"/>
    <row r="497850"/>
    <row r="497851"/>
    <row r="497852"/>
    <row r="497853"/>
    <row r="497854"/>
    <row r="497855"/>
    <row r="497856"/>
    <row r="497857"/>
    <row r="497858"/>
    <row r="497859"/>
    <row r="497860"/>
    <row r="497861"/>
    <row r="497862"/>
    <row r="497863"/>
    <row r="497864"/>
    <row r="497865"/>
    <row r="497866"/>
    <row r="497867"/>
    <row r="497868"/>
    <row r="497869"/>
    <row r="497870"/>
    <row r="497871"/>
    <row r="497872"/>
    <row r="497873"/>
    <row r="497874"/>
    <row r="497875"/>
    <row r="497876"/>
    <row r="497877"/>
    <row r="497878"/>
    <row r="497879"/>
    <row r="497880"/>
    <row r="497881"/>
    <row r="497882"/>
    <row r="497883"/>
    <row r="497884"/>
    <row r="497885"/>
    <row r="497886"/>
    <row r="497887"/>
    <row r="497888"/>
    <row r="497889"/>
    <row r="497890"/>
    <row r="497891"/>
    <row r="497892"/>
    <row r="497893"/>
    <row r="497894"/>
    <row r="497895"/>
    <row r="497896"/>
    <row r="497897"/>
    <row r="497898"/>
    <row r="497899"/>
    <row r="497900"/>
    <row r="497901"/>
    <row r="497902"/>
    <row r="497903"/>
    <row r="497904"/>
    <row r="497905"/>
    <row r="497906"/>
    <row r="497907"/>
    <row r="497908"/>
    <row r="497909"/>
    <row r="497910"/>
    <row r="497911"/>
    <row r="497912"/>
    <row r="497913"/>
    <row r="497914"/>
    <row r="497915"/>
    <row r="497916"/>
    <row r="497917"/>
    <row r="497918"/>
    <row r="497919"/>
    <row r="497920"/>
    <row r="497921"/>
    <row r="497922"/>
    <row r="497923"/>
    <row r="497924"/>
    <row r="497925"/>
    <row r="497926"/>
    <row r="497927"/>
    <row r="497928"/>
    <row r="497929"/>
    <row r="497930"/>
    <row r="497931"/>
    <row r="497932"/>
    <row r="497933"/>
    <row r="497934"/>
    <row r="497935"/>
    <row r="497936"/>
    <row r="497937"/>
    <row r="497938"/>
    <row r="497939"/>
    <row r="497940"/>
    <row r="497941"/>
    <row r="497942"/>
    <row r="497943"/>
    <row r="497944"/>
    <row r="497945"/>
    <row r="497946"/>
    <row r="497947"/>
    <row r="497948"/>
    <row r="497949"/>
    <row r="497950"/>
    <row r="497951"/>
    <row r="497952"/>
    <row r="497953"/>
    <row r="497954"/>
    <row r="497955"/>
    <row r="497956"/>
    <row r="497957"/>
    <row r="497958"/>
    <row r="497959"/>
    <row r="497960"/>
    <row r="497961"/>
    <row r="497962"/>
    <row r="497963"/>
    <row r="497964"/>
    <row r="497965"/>
    <row r="497966"/>
    <row r="497967"/>
    <row r="497968"/>
    <row r="497969"/>
    <row r="497970"/>
    <row r="497971"/>
    <row r="497972"/>
    <row r="497973"/>
    <row r="497974"/>
    <row r="497975"/>
    <row r="497976"/>
    <row r="497977"/>
    <row r="497978"/>
    <row r="497979"/>
    <row r="497980"/>
    <row r="497981"/>
    <row r="497982"/>
    <row r="497983"/>
    <row r="497984"/>
    <row r="497985"/>
    <row r="497986"/>
    <row r="497987"/>
    <row r="497988"/>
    <row r="497989"/>
    <row r="497990"/>
    <row r="497991"/>
    <row r="497992"/>
    <row r="497993"/>
    <row r="497994"/>
    <row r="497995"/>
    <row r="497996"/>
    <row r="497997"/>
    <row r="497998"/>
    <row r="497999"/>
    <row r="498000"/>
    <row r="498001"/>
    <row r="498002"/>
    <row r="498003"/>
    <row r="498004"/>
    <row r="498005"/>
    <row r="498006"/>
    <row r="498007"/>
    <row r="498008"/>
    <row r="498009"/>
    <row r="498010"/>
    <row r="498011"/>
    <row r="498012"/>
    <row r="498013"/>
    <row r="498014"/>
    <row r="498015"/>
    <row r="498016"/>
    <row r="498017"/>
    <row r="498018"/>
    <row r="498019"/>
    <row r="498020"/>
    <row r="498021"/>
    <row r="498022"/>
    <row r="498023"/>
    <row r="498024"/>
    <row r="498025"/>
    <row r="498026"/>
    <row r="498027"/>
    <row r="498028"/>
    <row r="498029"/>
    <row r="498030"/>
    <row r="498031"/>
    <row r="498032"/>
    <row r="498033"/>
    <row r="498034"/>
    <row r="498035"/>
    <row r="498036"/>
    <row r="498037"/>
    <row r="498038"/>
    <row r="498039"/>
    <row r="498040"/>
    <row r="498041"/>
    <row r="498042"/>
    <row r="498043"/>
    <row r="498044"/>
    <row r="498045"/>
    <row r="498046"/>
    <row r="498047"/>
    <row r="498048"/>
    <row r="498049"/>
    <row r="498050"/>
    <row r="498051"/>
    <row r="498052"/>
    <row r="498053"/>
    <row r="498054"/>
    <row r="498055"/>
    <row r="498056"/>
    <row r="498057"/>
    <row r="498058"/>
    <row r="498059"/>
    <row r="498060"/>
    <row r="498061"/>
    <row r="498062"/>
    <row r="498063"/>
    <row r="498064"/>
    <row r="498065"/>
    <row r="498066"/>
    <row r="498067"/>
    <row r="498068"/>
    <row r="498069"/>
    <row r="498070"/>
    <row r="498071"/>
    <row r="498072"/>
    <row r="498073"/>
    <row r="498074"/>
    <row r="498075"/>
    <row r="498076"/>
    <row r="498077"/>
    <row r="498078"/>
    <row r="498079"/>
    <row r="498080"/>
    <row r="498081"/>
    <row r="498082"/>
    <row r="498083"/>
    <row r="498084"/>
    <row r="498085"/>
    <row r="498086"/>
    <row r="498087"/>
    <row r="498088"/>
    <row r="498089"/>
    <row r="498090"/>
    <row r="498091"/>
    <row r="498092"/>
    <row r="498093"/>
    <row r="498094"/>
    <row r="498095"/>
    <row r="498096"/>
    <row r="498097"/>
    <row r="498098"/>
    <row r="498099"/>
    <row r="498100"/>
    <row r="498101"/>
    <row r="498102"/>
    <row r="498103"/>
    <row r="498104"/>
    <row r="498105"/>
    <row r="498106"/>
    <row r="498107"/>
    <row r="498108"/>
    <row r="498109"/>
    <row r="498110"/>
    <row r="498111"/>
    <row r="498112"/>
    <row r="498113"/>
    <row r="498114"/>
    <row r="498115"/>
    <row r="498116"/>
    <row r="498117"/>
    <row r="498118"/>
    <row r="498119"/>
    <row r="498120"/>
    <row r="498121"/>
    <row r="498122"/>
    <row r="498123"/>
    <row r="498124"/>
    <row r="498125"/>
    <row r="498126"/>
    <row r="498127"/>
    <row r="498128"/>
    <row r="498129"/>
    <row r="498130"/>
    <row r="498131"/>
    <row r="498132"/>
    <row r="498133"/>
    <row r="498134"/>
    <row r="498135"/>
    <row r="498136"/>
    <row r="498137"/>
    <row r="498138"/>
    <row r="498139"/>
    <row r="498140"/>
    <row r="498141"/>
    <row r="498142"/>
    <row r="498143"/>
    <row r="498144"/>
    <row r="498145"/>
    <row r="498146"/>
    <row r="498147"/>
    <row r="498148"/>
    <row r="498149"/>
    <row r="498150"/>
    <row r="498151"/>
    <row r="498152"/>
    <row r="498153"/>
    <row r="498154"/>
    <row r="498155"/>
    <row r="498156"/>
    <row r="498157"/>
    <row r="498158"/>
    <row r="498159"/>
    <row r="498160"/>
    <row r="498161"/>
    <row r="498162"/>
    <row r="498163"/>
    <row r="498164"/>
    <row r="498165"/>
    <row r="498166"/>
    <row r="498167"/>
    <row r="498168"/>
    <row r="498169"/>
    <row r="498170"/>
    <row r="498171"/>
    <row r="498172"/>
    <row r="498173"/>
    <row r="498174"/>
    <row r="498175"/>
    <row r="498176"/>
    <row r="498177"/>
    <row r="498178"/>
    <row r="498179"/>
    <row r="498180"/>
    <row r="498181"/>
    <row r="498182"/>
    <row r="498183"/>
    <row r="498184"/>
    <row r="498185"/>
    <row r="498186"/>
    <row r="498187"/>
    <row r="498188"/>
    <row r="498189"/>
    <row r="498190"/>
    <row r="498191"/>
    <row r="498192"/>
    <row r="498193"/>
    <row r="498194"/>
    <row r="498195"/>
    <row r="498196"/>
    <row r="498197"/>
    <row r="498198"/>
    <row r="498199"/>
    <row r="498200"/>
    <row r="498201"/>
    <row r="498202"/>
    <row r="498203"/>
    <row r="498204"/>
    <row r="498205"/>
    <row r="498206"/>
    <row r="498207"/>
    <row r="498208"/>
    <row r="498209"/>
    <row r="498210"/>
    <row r="498211"/>
    <row r="498212"/>
    <row r="498213"/>
    <row r="498214"/>
    <row r="498215"/>
    <row r="498216"/>
    <row r="498217"/>
    <row r="498218"/>
    <row r="498219"/>
    <row r="498220"/>
    <row r="498221"/>
    <row r="498222"/>
    <row r="498223"/>
    <row r="498224"/>
    <row r="498225"/>
    <row r="498226"/>
    <row r="498227"/>
    <row r="498228"/>
    <row r="498229"/>
    <row r="498230"/>
    <row r="498231"/>
    <row r="498232"/>
    <row r="498233"/>
    <row r="498234"/>
    <row r="498235"/>
    <row r="498236"/>
    <row r="498237"/>
    <row r="498238"/>
    <row r="498239"/>
    <row r="498240"/>
    <row r="498241"/>
    <row r="498242"/>
    <row r="498243"/>
    <row r="498244"/>
    <row r="498245"/>
    <row r="498246"/>
    <row r="498247"/>
    <row r="498248"/>
    <row r="498249"/>
    <row r="498250"/>
    <row r="498251"/>
    <row r="498252"/>
    <row r="498253"/>
    <row r="498254"/>
    <row r="498255"/>
    <row r="498256"/>
    <row r="498257"/>
    <row r="498258"/>
    <row r="498259"/>
    <row r="498260"/>
    <row r="498261"/>
    <row r="498262"/>
    <row r="498263"/>
    <row r="498264"/>
    <row r="498265"/>
    <row r="498266"/>
    <row r="498267"/>
    <row r="498268"/>
    <row r="498269"/>
    <row r="498270"/>
    <row r="498271"/>
    <row r="498272"/>
    <row r="498273"/>
    <row r="498274"/>
    <row r="498275"/>
    <row r="498276"/>
    <row r="498277"/>
    <row r="498278"/>
    <row r="498279"/>
    <row r="498280"/>
    <row r="498281"/>
    <row r="498282"/>
    <row r="498283"/>
    <row r="498284"/>
    <row r="498285"/>
    <row r="498286"/>
    <row r="498287"/>
    <row r="498288"/>
    <row r="498289"/>
    <row r="498290"/>
    <row r="498291"/>
    <row r="498292"/>
    <row r="498293"/>
    <row r="498294"/>
    <row r="498295"/>
    <row r="498296"/>
    <row r="498297"/>
    <row r="498298"/>
    <row r="498299"/>
    <row r="498300"/>
    <row r="498301"/>
    <row r="498302"/>
    <row r="498303"/>
    <row r="498304"/>
    <row r="498305"/>
    <row r="498306"/>
    <row r="498307"/>
    <row r="498308"/>
    <row r="498309"/>
    <row r="498310"/>
    <row r="498311"/>
    <row r="498312"/>
    <row r="498313"/>
    <row r="498314"/>
    <row r="498315"/>
    <row r="498316"/>
    <row r="498317"/>
    <row r="498318"/>
    <row r="498319"/>
    <row r="498320"/>
    <row r="498321"/>
    <row r="498322"/>
    <row r="498323"/>
    <row r="498324"/>
    <row r="498325"/>
    <row r="498326"/>
    <row r="498327"/>
    <row r="498328"/>
    <row r="498329"/>
    <row r="498330"/>
    <row r="498331"/>
    <row r="498332"/>
    <row r="498333"/>
    <row r="498334"/>
    <row r="498335"/>
    <row r="498336"/>
    <row r="498337"/>
    <row r="498338"/>
    <row r="498339"/>
    <row r="498340"/>
    <row r="498341"/>
    <row r="498342"/>
    <row r="498343"/>
    <row r="498344"/>
    <row r="498345"/>
    <row r="498346"/>
    <row r="498347"/>
    <row r="498348"/>
    <row r="498349"/>
    <row r="498350"/>
    <row r="498351"/>
    <row r="498352"/>
    <row r="498353"/>
    <row r="498354"/>
    <row r="498355"/>
    <row r="498356"/>
    <row r="498357"/>
    <row r="498358"/>
    <row r="498359"/>
    <row r="498360"/>
    <row r="498361"/>
    <row r="498362"/>
    <row r="498363"/>
    <row r="498364"/>
    <row r="498365"/>
    <row r="498366"/>
    <row r="498367"/>
    <row r="498368"/>
    <row r="498369"/>
    <row r="498370"/>
    <row r="498371"/>
    <row r="498372"/>
    <row r="498373"/>
    <row r="498374"/>
    <row r="498375"/>
    <row r="498376"/>
    <row r="498377"/>
    <row r="498378"/>
    <row r="498379"/>
    <row r="498380"/>
    <row r="498381"/>
    <row r="498382"/>
    <row r="498383"/>
    <row r="498384"/>
    <row r="498385"/>
    <row r="498386"/>
    <row r="498387"/>
    <row r="498388"/>
    <row r="498389"/>
    <row r="498390"/>
    <row r="498391"/>
    <row r="498392"/>
    <row r="498393"/>
    <row r="498394"/>
    <row r="498395"/>
    <row r="498396"/>
    <row r="498397"/>
    <row r="498398"/>
    <row r="498399"/>
    <row r="498400"/>
    <row r="498401"/>
    <row r="498402"/>
    <row r="498403"/>
    <row r="498404"/>
    <row r="498405"/>
    <row r="498406"/>
    <row r="498407"/>
    <row r="498408"/>
    <row r="498409"/>
    <row r="498410"/>
    <row r="498411"/>
    <row r="498412"/>
    <row r="498413"/>
    <row r="498414"/>
    <row r="498415"/>
    <row r="498416"/>
    <row r="498417"/>
    <row r="498418"/>
    <row r="498419"/>
    <row r="498420"/>
    <row r="498421"/>
    <row r="498422"/>
    <row r="498423"/>
    <row r="498424"/>
    <row r="498425"/>
    <row r="498426"/>
    <row r="498427"/>
    <row r="498428"/>
    <row r="498429"/>
    <row r="498430"/>
    <row r="498431"/>
    <row r="498432"/>
    <row r="498433"/>
    <row r="498434"/>
    <row r="498435"/>
    <row r="498436"/>
    <row r="498437"/>
    <row r="498438"/>
    <row r="498439"/>
    <row r="498440"/>
    <row r="498441"/>
    <row r="498442"/>
    <row r="498443"/>
    <row r="498444"/>
    <row r="498445"/>
    <row r="498446"/>
    <row r="498447"/>
    <row r="498448"/>
    <row r="498449"/>
    <row r="498450"/>
    <row r="498451"/>
    <row r="498452"/>
    <row r="498453"/>
    <row r="498454"/>
    <row r="498455"/>
    <row r="498456"/>
    <row r="498457"/>
    <row r="498458"/>
    <row r="498459"/>
    <row r="498460"/>
    <row r="498461"/>
    <row r="498462"/>
    <row r="498463"/>
    <row r="498464"/>
    <row r="498465"/>
    <row r="498466"/>
    <row r="498467"/>
    <row r="498468"/>
    <row r="498469"/>
    <row r="498470"/>
    <row r="498471"/>
    <row r="498472"/>
    <row r="498473"/>
    <row r="498474"/>
    <row r="498475"/>
    <row r="498476"/>
    <row r="498477"/>
    <row r="498478"/>
    <row r="498479"/>
    <row r="498480"/>
    <row r="498481"/>
    <row r="498482"/>
    <row r="498483"/>
    <row r="498484"/>
    <row r="498485"/>
    <row r="498486"/>
    <row r="498487"/>
    <row r="498488"/>
    <row r="498489"/>
    <row r="498490"/>
    <row r="498491"/>
    <row r="498492"/>
    <row r="498493"/>
    <row r="498494"/>
    <row r="498495"/>
    <row r="498496"/>
    <row r="498497"/>
    <row r="498498"/>
    <row r="498499"/>
    <row r="498500"/>
    <row r="498501"/>
    <row r="498502"/>
    <row r="498503"/>
    <row r="498504"/>
    <row r="498505"/>
    <row r="498506"/>
    <row r="498507"/>
    <row r="498508"/>
    <row r="498509"/>
    <row r="498510"/>
    <row r="498511"/>
    <row r="498512"/>
    <row r="498513"/>
    <row r="498514"/>
    <row r="498515"/>
    <row r="498516"/>
    <row r="498517"/>
    <row r="498518"/>
    <row r="498519"/>
    <row r="498520"/>
    <row r="498521"/>
    <row r="498522"/>
    <row r="498523"/>
    <row r="498524"/>
    <row r="498525"/>
    <row r="498526"/>
    <row r="498527"/>
    <row r="498528"/>
    <row r="498529"/>
    <row r="498530"/>
    <row r="498531"/>
    <row r="498532"/>
    <row r="498533"/>
    <row r="498534"/>
    <row r="498535"/>
    <row r="498536"/>
    <row r="498537"/>
    <row r="498538"/>
    <row r="498539"/>
    <row r="498540"/>
    <row r="498541"/>
    <row r="498542"/>
    <row r="498543"/>
    <row r="498544"/>
    <row r="498545"/>
    <row r="498546"/>
    <row r="498547"/>
    <row r="498548"/>
    <row r="498549"/>
    <row r="498550"/>
    <row r="498551"/>
    <row r="498552"/>
    <row r="498553"/>
    <row r="498554"/>
    <row r="498555"/>
    <row r="498556"/>
    <row r="498557"/>
    <row r="498558"/>
    <row r="498559"/>
    <row r="498560"/>
    <row r="498561"/>
    <row r="498562"/>
    <row r="498563"/>
    <row r="498564"/>
    <row r="498565"/>
    <row r="498566"/>
    <row r="498567"/>
    <row r="498568"/>
    <row r="498569"/>
    <row r="498570"/>
    <row r="498571"/>
    <row r="498572"/>
    <row r="498573"/>
    <row r="498574"/>
    <row r="498575"/>
    <row r="498576"/>
    <row r="498577"/>
    <row r="498578"/>
    <row r="498579"/>
    <row r="498580"/>
    <row r="498581"/>
    <row r="498582"/>
    <row r="498583"/>
    <row r="498584"/>
    <row r="498585"/>
    <row r="498586"/>
    <row r="498587"/>
    <row r="498588"/>
    <row r="498589"/>
    <row r="498590"/>
    <row r="498591"/>
    <row r="498592"/>
    <row r="498593"/>
    <row r="498594"/>
    <row r="498595"/>
    <row r="498596"/>
    <row r="498597"/>
    <row r="498598"/>
    <row r="498599"/>
    <row r="498600"/>
    <row r="498601"/>
    <row r="498602"/>
    <row r="498603"/>
    <row r="498604"/>
    <row r="498605"/>
    <row r="498606"/>
    <row r="498607"/>
    <row r="498608"/>
    <row r="498609"/>
    <row r="498610"/>
    <row r="498611"/>
    <row r="498612"/>
    <row r="498613"/>
    <row r="498614"/>
    <row r="498615"/>
    <row r="498616"/>
    <row r="498617"/>
    <row r="498618"/>
    <row r="498619"/>
    <row r="498620"/>
    <row r="498621"/>
    <row r="498622"/>
    <row r="498623"/>
    <row r="498624"/>
    <row r="498625"/>
    <row r="498626"/>
    <row r="498627"/>
    <row r="498628"/>
    <row r="498629"/>
    <row r="498630"/>
    <row r="498631"/>
    <row r="498632"/>
    <row r="498633"/>
    <row r="498634"/>
    <row r="498635"/>
    <row r="498636"/>
    <row r="498637"/>
    <row r="498638"/>
    <row r="498639"/>
    <row r="498640"/>
    <row r="498641"/>
    <row r="498642"/>
    <row r="498643"/>
    <row r="498644"/>
    <row r="498645"/>
    <row r="498646"/>
    <row r="498647"/>
    <row r="498648"/>
    <row r="498649"/>
    <row r="498650"/>
    <row r="498651"/>
    <row r="498652"/>
    <row r="498653"/>
    <row r="498654"/>
    <row r="498655"/>
    <row r="498656"/>
    <row r="498657"/>
    <row r="498658"/>
    <row r="498659"/>
    <row r="498660"/>
    <row r="498661"/>
    <row r="498662"/>
    <row r="498663"/>
    <row r="498664"/>
    <row r="498665"/>
    <row r="498666"/>
    <row r="498667"/>
    <row r="498668"/>
    <row r="498669"/>
    <row r="498670"/>
    <row r="498671"/>
    <row r="498672"/>
    <row r="498673"/>
    <row r="498674"/>
    <row r="498675"/>
    <row r="498676"/>
    <row r="498677"/>
    <row r="498678"/>
    <row r="498679"/>
    <row r="498680"/>
    <row r="498681"/>
    <row r="498682"/>
    <row r="498683"/>
    <row r="498684"/>
    <row r="498685"/>
    <row r="498686"/>
    <row r="498687"/>
    <row r="498688"/>
    <row r="498689"/>
    <row r="498690"/>
    <row r="498691"/>
    <row r="498692"/>
    <row r="498693"/>
    <row r="498694"/>
    <row r="498695"/>
    <row r="498696"/>
    <row r="498697"/>
    <row r="498698"/>
    <row r="498699"/>
    <row r="498700"/>
    <row r="498701"/>
    <row r="498702"/>
    <row r="498703"/>
    <row r="498704"/>
    <row r="498705"/>
    <row r="498706"/>
    <row r="498707"/>
    <row r="498708"/>
    <row r="498709"/>
    <row r="498710"/>
    <row r="498711"/>
    <row r="498712"/>
    <row r="498713"/>
    <row r="498714"/>
    <row r="498715"/>
    <row r="498716"/>
    <row r="498717"/>
    <row r="498718"/>
    <row r="498719"/>
    <row r="498720"/>
    <row r="498721"/>
    <row r="498722"/>
    <row r="498723"/>
    <row r="498724"/>
    <row r="498725"/>
    <row r="498726"/>
    <row r="498727"/>
    <row r="498728"/>
    <row r="498729"/>
    <row r="498730"/>
    <row r="498731"/>
    <row r="498732"/>
    <row r="498733"/>
    <row r="498734"/>
    <row r="498735"/>
    <row r="498736"/>
    <row r="498737"/>
    <row r="498738"/>
    <row r="498739"/>
    <row r="498740"/>
    <row r="498741"/>
    <row r="498742"/>
    <row r="498743"/>
    <row r="498744"/>
    <row r="498745"/>
    <row r="498746"/>
    <row r="498747"/>
    <row r="498748"/>
    <row r="498749"/>
    <row r="498750"/>
    <row r="498751"/>
    <row r="498752"/>
    <row r="498753"/>
    <row r="498754"/>
    <row r="498755"/>
    <row r="498756"/>
    <row r="498757"/>
    <row r="498758"/>
    <row r="498759"/>
    <row r="498760"/>
    <row r="498761"/>
    <row r="498762"/>
    <row r="498763"/>
    <row r="498764"/>
    <row r="498765"/>
    <row r="498766"/>
    <row r="498767"/>
    <row r="498768"/>
    <row r="498769"/>
    <row r="498770"/>
    <row r="498771"/>
    <row r="498772"/>
    <row r="498773"/>
    <row r="498774"/>
    <row r="498775"/>
    <row r="498776"/>
    <row r="498777"/>
    <row r="498778"/>
    <row r="498779"/>
    <row r="498780"/>
    <row r="498781"/>
    <row r="498782"/>
    <row r="498783"/>
    <row r="498784"/>
    <row r="498785"/>
    <row r="498786"/>
    <row r="498787"/>
    <row r="498788"/>
    <row r="498789"/>
    <row r="498790"/>
    <row r="498791"/>
    <row r="498792"/>
    <row r="498793"/>
    <row r="498794"/>
    <row r="498795"/>
    <row r="498796"/>
    <row r="498797"/>
    <row r="498798"/>
    <row r="498799"/>
    <row r="498800"/>
    <row r="498801"/>
    <row r="498802"/>
    <row r="498803"/>
    <row r="498804"/>
    <row r="498805"/>
    <row r="498806"/>
    <row r="498807"/>
    <row r="498808"/>
    <row r="498809"/>
    <row r="498810"/>
    <row r="498811"/>
    <row r="498812"/>
    <row r="498813"/>
    <row r="498814"/>
    <row r="498815"/>
    <row r="498816"/>
    <row r="498817"/>
    <row r="498818"/>
    <row r="498819"/>
    <row r="498820"/>
    <row r="498821"/>
    <row r="498822"/>
    <row r="498823"/>
    <row r="498824"/>
    <row r="498825"/>
    <row r="498826"/>
    <row r="498827"/>
    <row r="498828"/>
    <row r="498829"/>
    <row r="498830"/>
    <row r="498831"/>
    <row r="498832"/>
    <row r="498833"/>
    <row r="498834"/>
    <row r="498835"/>
    <row r="498836"/>
    <row r="498837"/>
    <row r="498838"/>
    <row r="498839"/>
    <row r="498840"/>
    <row r="498841"/>
    <row r="498842"/>
    <row r="498843"/>
    <row r="498844"/>
    <row r="498845"/>
    <row r="498846"/>
    <row r="498847"/>
    <row r="498848"/>
    <row r="498849"/>
    <row r="498850"/>
    <row r="498851"/>
    <row r="498852"/>
    <row r="498853"/>
    <row r="498854"/>
    <row r="498855"/>
    <row r="498856"/>
    <row r="498857"/>
    <row r="498858"/>
    <row r="498859"/>
    <row r="498860"/>
    <row r="498861"/>
    <row r="498862"/>
    <row r="498863"/>
    <row r="498864"/>
    <row r="498865"/>
    <row r="498866"/>
    <row r="498867"/>
    <row r="498868"/>
    <row r="498869"/>
    <row r="498870"/>
    <row r="498871"/>
    <row r="498872"/>
    <row r="498873"/>
    <row r="498874"/>
    <row r="498875"/>
    <row r="498876"/>
    <row r="498877"/>
    <row r="498878"/>
    <row r="498879"/>
    <row r="498880"/>
    <row r="498881"/>
    <row r="498882"/>
    <row r="498883"/>
    <row r="498884"/>
    <row r="498885"/>
    <row r="498886"/>
    <row r="498887"/>
    <row r="498888"/>
    <row r="498889"/>
    <row r="498890"/>
    <row r="498891"/>
    <row r="498892"/>
    <row r="498893"/>
    <row r="498894"/>
    <row r="498895"/>
    <row r="498896"/>
    <row r="498897"/>
    <row r="498898"/>
    <row r="498899"/>
    <row r="498900"/>
    <row r="498901"/>
    <row r="498902"/>
    <row r="498903"/>
    <row r="498904"/>
    <row r="498905"/>
    <row r="498906"/>
    <row r="498907"/>
    <row r="498908"/>
    <row r="498909"/>
    <row r="498910"/>
    <row r="498911"/>
    <row r="498912"/>
    <row r="498913"/>
    <row r="498914"/>
    <row r="498915"/>
    <row r="498916"/>
    <row r="498917"/>
    <row r="498918"/>
    <row r="498919"/>
    <row r="498920"/>
    <row r="498921"/>
    <row r="498922"/>
    <row r="498923"/>
    <row r="498924"/>
    <row r="498925"/>
    <row r="498926"/>
    <row r="498927"/>
    <row r="498928"/>
    <row r="498929"/>
    <row r="498930"/>
    <row r="498931"/>
    <row r="498932"/>
    <row r="498933"/>
    <row r="498934"/>
    <row r="498935"/>
    <row r="498936"/>
    <row r="498937"/>
    <row r="498938"/>
    <row r="498939"/>
    <row r="498940"/>
    <row r="498941"/>
    <row r="498942"/>
    <row r="498943"/>
    <row r="498944"/>
    <row r="498945"/>
    <row r="498946"/>
    <row r="498947"/>
    <row r="498948"/>
    <row r="498949"/>
    <row r="498950"/>
    <row r="498951"/>
    <row r="498952"/>
    <row r="498953"/>
    <row r="498954"/>
    <row r="498955"/>
    <row r="498956"/>
    <row r="498957"/>
    <row r="498958"/>
    <row r="498959"/>
    <row r="498960"/>
    <row r="498961"/>
    <row r="498962"/>
    <row r="498963"/>
    <row r="498964"/>
    <row r="498965"/>
    <row r="498966"/>
    <row r="498967"/>
    <row r="498968"/>
    <row r="498969"/>
    <row r="498970"/>
    <row r="498971"/>
    <row r="498972"/>
    <row r="498973"/>
    <row r="498974"/>
    <row r="498975"/>
    <row r="498976"/>
    <row r="498977"/>
    <row r="498978"/>
    <row r="498979"/>
    <row r="498980"/>
    <row r="498981"/>
    <row r="498982"/>
    <row r="498983"/>
    <row r="498984"/>
    <row r="498985"/>
    <row r="498986"/>
    <row r="498987"/>
    <row r="498988"/>
    <row r="498989"/>
    <row r="498990"/>
    <row r="498991"/>
    <row r="498992"/>
    <row r="498993"/>
    <row r="498994"/>
    <row r="498995"/>
    <row r="498996"/>
    <row r="498997"/>
    <row r="498998"/>
    <row r="498999"/>
    <row r="499000"/>
    <row r="499001"/>
    <row r="499002"/>
    <row r="499003"/>
    <row r="499004"/>
    <row r="499005"/>
    <row r="499006"/>
    <row r="499007"/>
    <row r="499008"/>
    <row r="499009"/>
    <row r="499010"/>
    <row r="499011"/>
    <row r="499012"/>
    <row r="499013"/>
    <row r="499014"/>
    <row r="499015"/>
    <row r="499016"/>
    <row r="499017"/>
    <row r="499018"/>
    <row r="499019"/>
    <row r="499020"/>
    <row r="499021"/>
    <row r="499022"/>
    <row r="499023"/>
    <row r="499024"/>
    <row r="499025"/>
    <row r="499026"/>
    <row r="499027"/>
    <row r="499028"/>
    <row r="499029"/>
    <row r="499030"/>
    <row r="499031"/>
    <row r="499032"/>
    <row r="499033"/>
    <row r="499034"/>
    <row r="499035"/>
    <row r="499036"/>
    <row r="499037"/>
    <row r="499038"/>
    <row r="499039"/>
    <row r="499040"/>
    <row r="499041"/>
    <row r="499042"/>
    <row r="499043"/>
    <row r="499044"/>
    <row r="499045"/>
    <row r="499046"/>
    <row r="499047"/>
    <row r="499048"/>
    <row r="499049"/>
    <row r="499050"/>
    <row r="499051"/>
    <row r="499052"/>
    <row r="499053"/>
    <row r="499054"/>
    <row r="499055"/>
    <row r="499056"/>
    <row r="499057"/>
    <row r="499058"/>
    <row r="499059"/>
    <row r="499060"/>
    <row r="499061"/>
    <row r="499062"/>
    <row r="499063"/>
    <row r="499064"/>
    <row r="499065"/>
    <row r="499066"/>
    <row r="499067"/>
    <row r="499068"/>
    <row r="499069"/>
    <row r="499070"/>
    <row r="499071"/>
    <row r="499072"/>
    <row r="499073"/>
    <row r="499074"/>
    <row r="499075"/>
    <row r="499076"/>
    <row r="499077"/>
    <row r="499078"/>
    <row r="499079"/>
    <row r="499080"/>
    <row r="499081"/>
    <row r="499082"/>
    <row r="499083"/>
    <row r="499084"/>
    <row r="499085"/>
    <row r="499086"/>
    <row r="499087"/>
    <row r="499088"/>
    <row r="499089"/>
    <row r="499090"/>
    <row r="499091"/>
    <row r="499092"/>
    <row r="499093"/>
    <row r="499094"/>
    <row r="499095"/>
    <row r="499096"/>
    <row r="499097"/>
    <row r="499098"/>
    <row r="499099"/>
    <row r="499100"/>
    <row r="499101"/>
    <row r="499102"/>
    <row r="499103"/>
    <row r="499104"/>
    <row r="499105"/>
    <row r="499106"/>
    <row r="499107"/>
    <row r="499108"/>
    <row r="499109"/>
    <row r="499110"/>
    <row r="499111"/>
    <row r="499112"/>
    <row r="499113"/>
    <row r="499114"/>
    <row r="499115"/>
    <row r="499116"/>
    <row r="499117"/>
    <row r="499118"/>
    <row r="499119"/>
    <row r="499120"/>
    <row r="499121"/>
    <row r="499122"/>
    <row r="499123"/>
    <row r="499124"/>
    <row r="499125"/>
    <row r="499126"/>
    <row r="499127"/>
    <row r="499128"/>
    <row r="499129"/>
    <row r="499130"/>
    <row r="499131"/>
    <row r="499132"/>
    <row r="499133"/>
    <row r="499134"/>
    <row r="499135"/>
    <row r="499136"/>
    <row r="499137"/>
    <row r="499138"/>
    <row r="499139"/>
    <row r="499140"/>
    <row r="499141"/>
    <row r="499142"/>
    <row r="499143"/>
    <row r="499144"/>
    <row r="499145"/>
    <row r="499146"/>
    <row r="499147"/>
    <row r="499148"/>
    <row r="499149"/>
    <row r="499150"/>
    <row r="499151"/>
    <row r="499152"/>
    <row r="499153"/>
    <row r="499154"/>
    <row r="499155"/>
    <row r="499156"/>
    <row r="499157"/>
    <row r="499158"/>
    <row r="499159"/>
    <row r="499160"/>
    <row r="499161"/>
    <row r="499162"/>
    <row r="499163"/>
    <row r="499164"/>
    <row r="499165"/>
    <row r="499166"/>
    <row r="499167"/>
    <row r="499168"/>
    <row r="499169"/>
    <row r="499170"/>
    <row r="499171"/>
    <row r="499172"/>
    <row r="499173"/>
    <row r="499174"/>
    <row r="499175"/>
    <row r="499176"/>
    <row r="499177"/>
    <row r="499178"/>
    <row r="499179"/>
    <row r="499180"/>
    <row r="499181"/>
    <row r="499182"/>
    <row r="499183"/>
    <row r="499184"/>
    <row r="499185"/>
    <row r="499186"/>
    <row r="499187"/>
    <row r="499188"/>
    <row r="499189"/>
    <row r="499190"/>
    <row r="499191"/>
    <row r="499192"/>
    <row r="499193"/>
    <row r="499194"/>
    <row r="499195"/>
    <row r="499196"/>
    <row r="499197"/>
    <row r="499198"/>
    <row r="499199"/>
    <row r="499200"/>
    <row r="499201"/>
    <row r="499202"/>
    <row r="499203"/>
    <row r="499204"/>
    <row r="499205"/>
    <row r="499206"/>
    <row r="499207"/>
    <row r="499208"/>
    <row r="499209"/>
    <row r="499210"/>
    <row r="499211"/>
    <row r="499212"/>
    <row r="499213"/>
    <row r="499214"/>
    <row r="499215"/>
    <row r="499216"/>
    <row r="499217"/>
    <row r="499218"/>
    <row r="499219"/>
    <row r="499220"/>
    <row r="499221"/>
    <row r="499222"/>
    <row r="499223"/>
    <row r="499224"/>
    <row r="499225"/>
    <row r="499226"/>
    <row r="499227"/>
    <row r="499228"/>
    <row r="499229"/>
    <row r="499230"/>
    <row r="499231"/>
    <row r="499232"/>
    <row r="499233"/>
    <row r="499234"/>
    <row r="499235"/>
    <row r="499236"/>
    <row r="499237"/>
    <row r="499238"/>
    <row r="499239"/>
    <row r="499240"/>
    <row r="499241"/>
    <row r="499242"/>
    <row r="499243"/>
    <row r="499244"/>
    <row r="499245"/>
    <row r="499246"/>
    <row r="499247"/>
    <row r="499248"/>
    <row r="499249"/>
    <row r="499250"/>
    <row r="499251"/>
    <row r="499252"/>
    <row r="499253"/>
    <row r="499254"/>
    <row r="499255"/>
    <row r="499256"/>
    <row r="499257"/>
    <row r="499258"/>
    <row r="499259"/>
    <row r="499260"/>
    <row r="499261"/>
    <row r="499262"/>
    <row r="499263"/>
    <row r="499264"/>
    <row r="499265"/>
    <row r="499266"/>
    <row r="499267"/>
    <row r="499268"/>
    <row r="499269"/>
    <row r="499270"/>
    <row r="499271"/>
    <row r="499272"/>
    <row r="499273"/>
    <row r="499274"/>
    <row r="499275"/>
    <row r="499276"/>
    <row r="499277"/>
    <row r="499278"/>
    <row r="499279"/>
    <row r="499280"/>
    <row r="499281"/>
    <row r="499282"/>
    <row r="499283"/>
    <row r="499284"/>
    <row r="499285"/>
    <row r="499286"/>
    <row r="499287"/>
    <row r="499288"/>
    <row r="499289"/>
    <row r="499290"/>
    <row r="499291"/>
    <row r="499292"/>
    <row r="499293"/>
    <row r="499294"/>
    <row r="499295"/>
    <row r="499296"/>
    <row r="499297"/>
    <row r="499298"/>
    <row r="499299"/>
    <row r="499300"/>
    <row r="499301"/>
    <row r="499302"/>
    <row r="499303"/>
    <row r="499304"/>
    <row r="499305"/>
    <row r="499306"/>
    <row r="499307"/>
    <row r="499308"/>
    <row r="499309"/>
    <row r="499310"/>
    <row r="499311"/>
    <row r="499312"/>
    <row r="499313"/>
    <row r="499314"/>
    <row r="499315"/>
    <row r="499316"/>
    <row r="499317"/>
    <row r="499318"/>
    <row r="499319"/>
    <row r="499320"/>
    <row r="499321"/>
    <row r="499322"/>
    <row r="499323"/>
    <row r="499324"/>
    <row r="499325"/>
    <row r="499326"/>
    <row r="499327"/>
    <row r="499328"/>
    <row r="499329"/>
    <row r="499330"/>
    <row r="499331"/>
    <row r="499332"/>
    <row r="499333"/>
    <row r="499334"/>
    <row r="499335"/>
    <row r="499336"/>
    <row r="499337"/>
    <row r="499338"/>
    <row r="499339"/>
    <row r="499340"/>
    <row r="499341"/>
    <row r="499342"/>
    <row r="499343"/>
    <row r="499344"/>
    <row r="499345"/>
    <row r="499346"/>
    <row r="499347"/>
    <row r="499348"/>
    <row r="499349"/>
    <row r="499350"/>
    <row r="499351"/>
    <row r="499352"/>
    <row r="499353"/>
    <row r="499354"/>
    <row r="499355"/>
    <row r="499356"/>
    <row r="499357"/>
    <row r="499358"/>
    <row r="499359"/>
    <row r="499360"/>
    <row r="499361"/>
    <row r="499362"/>
    <row r="499363"/>
    <row r="499364"/>
    <row r="499365"/>
    <row r="499366"/>
    <row r="499367"/>
    <row r="499368"/>
    <row r="499369"/>
    <row r="499370"/>
    <row r="499371"/>
    <row r="499372"/>
    <row r="499373"/>
    <row r="499374"/>
    <row r="499375"/>
    <row r="499376"/>
    <row r="499377"/>
    <row r="499378"/>
    <row r="499379"/>
    <row r="499380"/>
    <row r="499381"/>
    <row r="499382"/>
    <row r="499383"/>
    <row r="499384"/>
    <row r="499385"/>
    <row r="499386"/>
    <row r="499387"/>
    <row r="499388"/>
    <row r="499389"/>
    <row r="499390"/>
    <row r="499391"/>
    <row r="499392"/>
    <row r="499393"/>
    <row r="499394"/>
    <row r="499395"/>
    <row r="499396"/>
    <row r="499397"/>
    <row r="499398"/>
    <row r="499399"/>
    <row r="499400"/>
    <row r="499401"/>
    <row r="499402"/>
    <row r="499403"/>
    <row r="499404"/>
    <row r="499405"/>
    <row r="499406"/>
    <row r="499407"/>
    <row r="499408"/>
    <row r="499409"/>
    <row r="499410"/>
    <row r="499411"/>
    <row r="499412"/>
    <row r="499413"/>
    <row r="499414"/>
    <row r="499415"/>
    <row r="499416"/>
    <row r="499417"/>
    <row r="499418"/>
    <row r="499419"/>
    <row r="499420"/>
    <row r="499421"/>
    <row r="499422"/>
    <row r="499423"/>
    <row r="499424"/>
    <row r="499425"/>
    <row r="499426"/>
    <row r="499427"/>
    <row r="499428"/>
    <row r="499429"/>
    <row r="499430"/>
    <row r="499431"/>
    <row r="499432"/>
    <row r="499433"/>
    <row r="499434"/>
    <row r="499435"/>
    <row r="499436"/>
    <row r="499437"/>
    <row r="499438"/>
    <row r="499439"/>
    <row r="499440"/>
    <row r="499441"/>
    <row r="499442"/>
    <row r="499443"/>
    <row r="499444"/>
    <row r="499445"/>
    <row r="499446"/>
    <row r="499447"/>
    <row r="499448"/>
    <row r="499449"/>
    <row r="499450"/>
    <row r="499451"/>
    <row r="499452"/>
    <row r="499453"/>
    <row r="499454"/>
    <row r="499455"/>
    <row r="499456"/>
    <row r="499457"/>
    <row r="499458"/>
    <row r="499459"/>
    <row r="499460"/>
    <row r="499461"/>
    <row r="499462"/>
    <row r="499463"/>
    <row r="499464"/>
    <row r="499465"/>
    <row r="499466"/>
    <row r="499467"/>
    <row r="499468"/>
    <row r="499469"/>
    <row r="499470"/>
    <row r="499471"/>
    <row r="499472"/>
    <row r="499473"/>
    <row r="499474"/>
    <row r="499475"/>
    <row r="499476"/>
    <row r="499477"/>
    <row r="499478"/>
    <row r="499479"/>
    <row r="499480"/>
    <row r="499481"/>
    <row r="499482"/>
    <row r="499483"/>
    <row r="499484"/>
    <row r="499485"/>
    <row r="499486"/>
    <row r="499487"/>
    <row r="499488"/>
    <row r="499489"/>
    <row r="499490"/>
    <row r="499491"/>
    <row r="499492"/>
    <row r="499493"/>
    <row r="499494"/>
    <row r="499495"/>
    <row r="499496"/>
    <row r="499497"/>
    <row r="499498"/>
    <row r="499499"/>
    <row r="499500"/>
    <row r="499501"/>
    <row r="499502"/>
    <row r="499503"/>
    <row r="499504"/>
    <row r="499505"/>
    <row r="499506"/>
    <row r="499507"/>
    <row r="499508"/>
    <row r="499509"/>
    <row r="499510"/>
    <row r="499511"/>
    <row r="499512"/>
    <row r="499513"/>
    <row r="499514"/>
    <row r="499515"/>
    <row r="499516"/>
    <row r="499517"/>
    <row r="499518"/>
    <row r="499519"/>
    <row r="499520"/>
    <row r="499521"/>
    <row r="499522"/>
    <row r="499523"/>
    <row r="499524"/>
    <row r="499525"/>
    <row r="499526"/>
    <row r="499527"/>
    <row r="499528"/>
    <row r="499529"/>
    <row r="499530"/>
    <row r="499531"/>
    <row r="499532"/>
    <row r="499533"/>
    <row r="499534"/>
    <row r="499535"/>
    <row r="499536"/>
    <row r="499537"/>
    <row r="499538"/>
    <row r="499539"/>
    <row r="499540"/>
    <row r="499541"/>
    <row r="499542"/>
    <row r="499543"/>
    <row r="499544"/>
    <row r="499545"/>
    <row r="499546"/>
    <row r="499547"/>
    <row r="499548"/>
    <row r="499549"/>
    <row r="499550"/>
    <row r="499551"/>
    <row r="499552"/>
    <row r="499553"/>
    <row r="499554"/>
    <row r="499555"/>
    <row r="499556"/>
    <row r="499557"/>
    <row r="499558"/>
    <row r="499559"/>
    <row r="499560"/>
    <row r="499561"/>
    <row r="499562"/>
    <row r="499563"/>
    <row r="499564"/>
    <row r="499565"/>
    <row r="499566"/>
    <row r="499567"/>
    <row r="499568"/>
    <row r="499569"/>
    <row r="499570"/>
    <row r="499571"/>
    <row r="499572"/>
    <row r="499573"/>
    <row r="499574"/>
    <row r="499575"/>
    <row r="499576"/>
    <row r="499577"/>
    <row r="499578"/>
    <row r="499579"/>
    <row r="499580"/>
    <row r="499581"/>
    <row r="499582"/>
    <row r="499583"/>
    <row r="499584"/>
    <row r="499585"/>
    <row r="499586"/>
    <row r="499587"/>
    <row r="499588"/>
    <row r="499589"/>
    <row r="499590"/>
    <row r="499591"/>
    <row r="499592"/>
    <row r="499593"/>
    <row r="499594"/>
    <row r="499595"/>
    <row r="499596"/>
    <row r="499597"/>
    <row r="499598"/>
    <row r="499599"/>
    <row r="499600"/>
    <row r="499601"/>
    <row r="499602"/>
    <row r="499603"/>
    <row r="499604"/>
    <row r="499605"/>
    <row r="499606"/>
    <row r="499607"/>
    <row r="499608"/>
    <row r="499609"/>
    <row r="499610"/>
    <row r="499611"/>
    <row r="499612"/>
    <row r="499613"/>
    <row r="499614"/>
    <row r="499615"/>
    <row r="499616"/>
    <row r="499617"/>
    <row r="499618"/>
    <row r="499619"/>
    <row r="499620"/>
    <row r="499621"/>
    <row r="499622"/>
    <row r="499623"/>
    <row r="499624"/>
    <row r="499625"/>
    <row r="499626"/>
    <row r="499627"/>
    <row r="499628"/>
    <row r="499629"/>
    <row r="499630"/>
    <row r="499631"/>
    <row r="499632"/>
    <row r="499633"/>
    <row r="499634"/>
    <row r="499635"/>
    <row r="499636"/>
    <row r="499637"/>
    <row r="499638"/>
    <row r="499639"/>
    <row r="499640"/>
    <row r="499641"/>
    <row r="499642"/>
    <row r="499643"/>
    <row r="499644"/>
    <row r="499645"/>
    <row r="499646"/>
    <row r="499647"/>
    <row r="499648"/>
    <row r="499649"/>
    <row r="499650"/>
    <row r="499651"/>
    <row r="499652"/>
    <row r="499653"/>
    <row r="499654"/>
    <row r="499655"/>
    <row r="499656"/>
    <row r="499657"/>
    <row r="499658"/>
    <row r="499659"/>
    <row r="499660"/>
    <row r="499661"/>
    <row r="499662"/>
    <row r="499663"/>
    <row r="499664"/>
    <row r="499665"/>
    <row r="499666"/>
    <row r="499667"/>
    <row r="499668"/>
    <row r="499669"/>
    <row r="499670"/>
    <row r="499671"/>
    <row r="499672"/>
    <row r="499673"/>
    <row r="499674"/>
    <row r="499675"/>
    <row r="499676"/>
    <row r="499677"/>
    <row r="499678"/>
    <row r="499679"/>
    <row r="499680"/>
    <row r="499681"/>
    <row r="499682"/>
    <row r="499683"/>
    <row r="499684"/>
    <row r="499685"/>
    <row r="499686"/>
    <row r="499687"/>
    <row r="499688"/>
    <row r="499689"/>
    <row r="499690"/>
    <row r="499691"/>
    <row r="499692"/>
    <row r="499693"/>
    <row r="499694"/>
    <row r="499695"/>
    <row r="499696"/>
    <row r="499697"/>
    <row r="499698"/>
    <row r="499699"/>
    <row r="499700"/>
    <row r="499701"/>
    <row r="499702"/>
    <row r="499703"/>
    <row r="499704"/>
    <row r="499705"/>
    <row r="499706"/>
    <row r="499707"/>
    <row r="499708"/>
    <row r="499709"/>
    <row r="499710"/>
    <row r="499711"/>
    <row r="499712"/>
    <row r="499713"/>
    <row r="499714"/>
    <row r="499715"/>
    <row r="499716"/>
    <row r="499717"/>
    <row r="499718"/>
    <row r="499719"/>
    <row r="499720"/>
    <row r="499721"/>
    <row r="499722"/>
    <row r="499723"/>
    <row r="499724"/>
    <row r="499725"/>
    <row r="499726"/>
    <row r="499727"/>
    <row r="499728"/>
    <row r="499729"/>
    <row r="499730"/>
    <row r="499731"/>
    <row r="499732"/>
    <row r="499733"/>
    <row r="499734"/>
    <row r="499735"/>
    <row r="499736"/>
    <row r="499737"/>
    <row r="499738"/>
    <row r="499739"/>
    <row r="499740"/>
    <row r="499741"/>
    <row r="499742"/>
    <row r="499743"/>
    <row r="499744"/>
    <row r="499745"/>
    <row r="499746"/>
    <row r="499747"/>
    <row r="499748"/>
    <row r="499749"/>
    <row r="499750"/>
    <row r="499751"/>
    <row r="499752"/>
    <row r="499753"/>
    <row r="499754"/>
    <row r="499755"/>
    <row r="499756"/>
    <row r="499757"/>
    <row r="499758"/>
    <row r="499759"/>
    <row r="499760"/>
    <row r="499761"/>
    <row r="499762"/>
    <row r="499763"/>
    <row r="499764"/>
    <row r="499765"/>
    <row r="499766"/>
    <row r="499767"/>
    <row r="499768"/>
    <row r="499769"/>
    <row r="499770"/>
    <row r="499771"/>
    <row r="499772"/>
    <row r="499773"/>
    <row r="499774"/>
    <row r="499775"/>
    <row r="499776"/>
    <row r="499777"/>
    <row r="499778"/>
    <row r="499779"/>
    <row r="499780"/>
    <row r="499781"/>
    <row r="499782"/>
    <row r="499783"/>
    <row r="499784"/>
    <row r="499785"/>
    <row r="499786"/>
    <row r="499787"/>
    <row r="499788"/>
    <row r="499789"/>
    <row r="499790"/>
    <row r="499791"/>
    <row r="499792"/>
    <row r="499793"/>
    <row r="499794"/>
    <row r="499795"/>
    <row r="499796"/>
    <row r="499797"/>
    <row r="499798"/>
    <row r="499799"/>
    <row r="499800"/>
    <row r="499801"/>
    <row r="499802"/>
    <row r="499803"/>
    <row r="499804"/>
    <row r="499805"/>
    <row r="499806"/>
    <row r="499807"/>
    <row r="499808"/>
    <row r="499809"/>
    <row r="499810"/>
    <row r="499811"/>
    <row r="499812"/>
    <row r="499813"/>
    <row r="499814"/>
    <row r="499815"/>
    <row r="499816"/>
    <row r="499817"/>
    <row r="499818"/>
    <row r="499819"/>
    <row r="499820"/>
    <row r="499821"/>
    <row r="499822"/>
    <row r="499823"/>
    <row r="499824"/>
    <row r="499825"/>
    <row r="499826"/>
    <row r="499827"/>
    <row r="499828"/>
    <row r="499829"/>
    <row r="499830"/>
    <row r="499831"/>
    <row r="499832"/>
    <row r="499833"/>
    <row r="499834"/>
    <row r="499835"/>
    <row r="499836"/>
    <row r="499837"/>
    <row r="499838"/>
    <row r="499839"/>
    <row r="499840"/>
    <row r="499841"/>
    <row r="499842"/>
    <row r="499843"/>
    <row r="499844"/>
    <row r="499845"/>
    <row r="499846"/>
    <row r="499847"/>
    <row r="499848"/>
    <row r="499849"/>
    <row r="499850"/>
    <row r="499851"/>
    <row r="499852"/>
    <row r="499853"/>
    <row r="499854"/>
    <row r="499855"/>
    <row r="499856"/>
    <row r="499857"/>
    <row r="499858"/>
    <row r="499859"/>
    <row r="499860"/>
    <row r="499861"/>
    <row r="499862"/>
    <row r="499863"/>
    <row r="499864"/>
    <row r="499865"/>
    <row r="499866"/>
    <row r="499867"/>
    <row r="499868"/>
    <row r="499869"/>
    <row r="499870"/>
    <row r="499871"/>
    <row r="499872"/>
    <row r="499873"/>
    <row r="499874"/>
    <row r="499875"/>
    <row r="499876"/>
    <row r="499877"/>
    <row r="499878"/>
    <row r="499879"/>
    <row r="499880"/>
    <row r="499881"/>
    <row r="499882"/>
    <row r="499883"/>
    <row r="499884"/>
    <row r="499885"/>
    <row r="499886"/>
    <row r="499887"/>
    <row r="499888"/>
    <row r="499889"/>
    <row r="499890"/>
    <row r="499891"/>
    <row r="499892"/>
    <row r="499893"/>
    <row r="499894"/>
    <row r="499895"/>
    <row r="499896"/>
    <row r="499897"/>
    <row r="499898"/>
    <row r="499899"/>
    <row r="499900"/>
    <row r="499901"/>
    <row r="499902"/>
    <row r="499903"/>
    <row r="499904"/>
    <row r="499905"/>
    <row r="499906"/>
    <row r="499907"/>
    <row r="499908"/>
    <row r="499909"/>
    <row r="499910"/>
    <row r="499911"/>
    <row r="499912"/>
    <row r="499913"/>
    <row r="499914"/>
    <row r="499915"/>
    <row r="499916"/>
    <row r="499917"/>
    <row r="499918"/>
    <row r="499919"/>
    <row r="499920"/>
    <row r="499921"/>
    <row r="499922"/>
    <row r="499923"/>
    <row r="499924"/>
    <row r="499925"/>
    <row r="499926"/>
    <row r="499927"/>
    <row r="499928"/>
    <row r="499929"/>
    <row r="499930"/>
    <row r="499931"/>
    <row r="499932"/>
    <row r="499933"/>
    <row r="499934"/>
    <row r="499935"/>
    <row r="499936"/>
    <row r="499937"/>
    <row r="499938"/>
    <row r="499939"/>
    <row r="499940"/>
    <row r="499941"/>
    <row r="499942"/>
    <row r="499943"/>
    <row r="499944"/>
    <row r="499945"/>
    <row r="499946"/>
    <row r="499947"/>
    <row r="499948"/>
    <row r="499949"/>
    <row r="499950"/>
    <row r="499951"/>
    <row r="499952"/>
    <row r="499953"/>
    <row r="499954"/>
    <row r="499955"/>
    <row r="499956"/>
    <row r="499957"/>
    <row r="499958"/>
    <row r="499959"/>
    <row r="499960"/>
    <row r="499961"/>
    <row r="499962"/>
    <row r="499963"/>
    <row r="499964"/>
    <row r="499965"/>
    <row r="499966"/>
    <row r="499967"/>
    <row r="499968"/>
    <row r="499969"/>
    <row r="499970"/>
    <row r="499971"/>
    <row r="499972"/>
    <row r="499973"/>
    <row r="499974"/>
    <row r="499975"/>
    <row r="499976"/>
    <row r="499977"/>
    <row r="499978"/>
    <row r="499979"/>
    <row r="499980"/>
    <row r="499981"/>
    <row r="499982"/>
    <row r="499983"/>
    <row r="499984"/>
    <row r="499985"/>
    <row r="499986"/>
    <row r="499987"/>
    <row r="499988"/>
    <row r="499989"/>
    <row r="499990"/>
    <row r="499991"/>
    <row r="499992"/>
    <row r="499993"/>
    <row r="499994"/>
    <row r="499995"/>
    <row r="499996"/>
    <row r="499997"/>
    <row r="499998"/>
    <row r="499999"/>
    <row r="500000"/>
    <row r="500001"/>
    <row r="500002"/>
    <row r="500003"/>
    <row r="500004"/>
    <row r="500005"/>
    <row r="500006"/>
    <row r="500007"/>
    <row r="500008"/>
    <row r="500009"/>
    <row r="500010"/>
    <row r="500011"/>
    <row r="500012"/>
    <row r="500013"/>
    <row r="500014"/>
    <row r="500015"/>
    <row r="500016"/>
    <row r="500017"/>
    <row r="500018"/>
    <row r="500019"/>
    <row r="500020"/>
    <row r="500021"/>
    <row r="500022"/>
    <row r="500023"/>
    <row r="500024"/>
    <row r="500025"/>
    <row r="500026"/>
    <row r="500027"/>
    <row r="500028"/>
    <row r="500029"/>
    <row r="500030"/>
    <row r="500031"/>
    <row r="500032"/>
    <row r="500033"/>
    <row r="500034"/>
    <row r="500035"/>
    <row r="500036"/>
    <row r="500037"/>
    <row r="500038"/>
    <row r="500039"/>
    <row r="500040"/>
    <row r="500041"/>
    <row r="500042"/>
    <row r="500043"/>
    <row r="500044"/>
    <row r="500045"/>
    <row r="500046"/>
    <row r="500047"/>
    <row r="500048"/>
    <row r="500049"/>
    <row r="500050"/>
    <row r="500051"/>
    <row r="500052"/>
    <row r="500053"/>
    <row r="500054"/>
    <row r="500055"/>
    <row r="500056"/>
    <row r="500057"/>
    <row r="500058"/>
    <row r="500059"/>
    <row r="500060"/>
    <row r="500061"/>
    <row r="500062"/>
    <row r="500063"/>
    <row r="500064"/>
    <row r="500065"/>
    <row r="500066"/>
    <row r="500067"/>
    <row r="500068"/>
    <row r="500069"/>
    <row r="500070"/>
    <row r="500071"/>
    <row r="500072"/>
    <row r="500073"/>
    <row r="500074"/>
    <row r="500075"/>
    <row r="500076"/>
    <row r="500077"/>
    <row r="500078"/>
    <row r="500079"/>
    <row r="500080"/>
    <row r="500081"/>
    <row r="500082"/>
    <row r="500083"/>
    <row r="500084"/>
    <row r="500085"/>
    <row r="500086"/>
    <row r="500087"/>
    <row r="500088"/>
    <row r="500089"/>
    <row r="500090"/>
    <row r="500091"/>
    <row r="500092"/>
    <row r="500093"/>
    <row r="500094"/>
    <row r="500095"/>
    <row r="500096"/>
    <row r="500097"/>
    <row r="500098"/>
    <row r="500099"/>
    <row r="500100"/>
    <row r="500101"/>
    <row r="500102"/>
    <row r="500103"/>
    <row r="500104"/>
    <row r="500105"/>
    <row r="500106"/>
    <row r="500107"/>
    <row r="500108"/>
    <row r="500109"/>
    <row r="500110"/>
    <row r="500111"/>
    <row r="500112"/>
    <row r="500113"/>
    <row r="500114"/>
    <row r="500115"/>
    <row r="500116"/>
    <row r="500117"/>
    <row r="500118"/>
    <row r="500119"/>
    <row r="500120"/>
    <row r="500121"/>
    <row r="500122"/>
    <row r="500123"/>
    <row r="500124"/>
    <row r="500125"/>
    <row r="500126"/>
    <row r="500127"/>
    <row r="500128"/>
    <row r="500129"/>
    <row r="500130"/>
    <row r="500131"/>
    <row r="500132"/>
    <row r="500133"/>
    <row r="500134"/>
    <row r="500135"/>
    <row r="500136"/>
    <row r="500137"/>
    <row r="500138"/>
    <row r="500139"/>
    <row r="500140"/>
    <row r="500141"/>
    <row r="500142"/>
    <row r="500143"/>
    <row r="500144"/>
    <row r="500145"/>
    <row r="500146"/>
    <row r="500147"/>
    <row r="500148"/>
    <row r="500149"/>
    <row r="500150"/>
    <row r="500151"/>
    <row r="500152"/>
    <row r="500153"/>
    <row r="500154"/>
    <row r="500155"/>
    <row r="500156"/>
    <row r="500157"/>
    <row r="500158"/>
    <row r="500159"/>
    <row r="500160"/>
    <row r="500161"/>
    <row r="500162"/>
    <row r="500163"/>
    <row r="500164"/>
    <row r="500165"/>
    <row r="500166"/>
    <row r="500167"/>
    <row r="500168"/>
    <row r="500169"/>
    <row r="500170"/>
    <row r="500171"/>
    <row r="500172"/>
    <row r="500173"/>
    <row r="500174"/>
    <row r="500175"/>
    <row r="500176"/>
    <row r="500177"/>
    <row r="500178"/>
    <row r="500179"/>
    <row r="500180"/>
    <row r="500181"/>
    <row r="500182"/>
    <row r="500183"/>
    <row r="500184"/>
    <row r="500185"/>
    <row r="500186"/>
    <row r="500187"/>
    <row r="500188"/>
    <row r="500189"/>
    <row r="500190"/>
    <row r="500191"/>
    <row r="500192"/>
    <row r="500193"/>
    <row r="500194"/>
    <row r="500195"/>
    <row r="500196"/>
    <row r="500197"/>
    <row r="500198"/>
    <row r="500199"/>
    <row r="500200"/>
    <row r="500201"/>
    <row r="500202"/>
    <row r="500203"/>
    <row r="500204"/>
    <row r="500205"/>
    <row r="500206"/>
    <row r="500207"/>
    <row r="500208"/>
    <row r="500209"/>
    <row r="500210"/>
    <row r="500211"/>
    <row r="500212"/>
    <row r="500213"/>
    <row r="500214"/>
    <row r="500215"/>
    <row r="500216"/>
    <row r="500217"/>
    <row r="500218"/>
    <row r="500219"/>
    <row r="500220"/>
    <row r="500221"/>
    <row r="500222"/>
    <row r="500223"/>
    <row r="500224"/>
    <row r="500225"/>
    <row r="500226"/>
    <row r="500227"/>
    <row r="500228"/>
    <row r="500229"/>
    <row r="500230"/>
    <row r="500231"/>
    <row r="500232"/>
    <row r="500233"/>
    <row r="500234"/>
    <row r="500235"/>
    <row r="500236"/>
    <row r="500237"/>
    <row r="500238"/>
    <row r="500239"/>
    <row r="500240"/>
    <row r="500241"/>
    <row r="500242"/>
    <row r="500243"/>
    <row r="500244"/>
    <row r="500245"/>
    <row r="500246"/>
    <row r="500247"/>
    <row r="500248"/>
    <row r="500249"/>
    <row r="500250"/>
    <row r="500251"/>
    <row r="500252"/>
    <row r="500253"/>
    <row r="500254"/>
    <row r="500255"/>
    <row r="500256"/>
    <row r="500257"/>
    <row r="500258"/>
    <row r="500259"/>
    <row r="500260"/>
    <row r="500261"/>
    <row r="500262"/>
    <row r="500263"/>
    <row r="500264"/>
    <row r="500265"/>
    <row r="500266"/>
    <row r="500267"/>
    <row r="500268"/>
    <row r="500269"/>
    <row r="500270"/>
    <row r="500271"/>
    <row r="500272"/>
    <row r="500273"/>
    <row r="500274"/>
    <row r="500275"/>
    <row r="500276"/>
    <row r="500277"/>
    <row r="500278"/>
    <row r="500279"/>
    <row r="500280"/>
    <row r="500281"/>
    <row r="500282"/>
    <row r="500283"/>
    <row r="500284"/>
    <row r="500285"/>
    <row r="500286"/>
    <row r="500287"/>
    <row r="500288"/>
    <row r="500289"/>
    <row r="500290"/>
    <row r="500291"/>
    <row r="500292"/>
    <row r="500293"/>
    <row r="500294"/>
    <row r="500295"/>
    <row r="500296"/>
    <row r="500297"/>
    <row r="500298"/>
    <row r="500299"/>
    <row r="500300"/>
    <row r="500301"/>
    <row r="500302"/>
    <row r="500303"/>
    <row r="500304"/>
    <row r="500305"/>
    <row r="500306"/>
    <row r="500307"/>
    <row r="500308"/>
    <row r="500309"/>
    <row r="500310"/>
    <row r="500311"/>
    <row r="500312"/>
    <row r="500313"/>
    <row r="500314"/>
    <row r="500315"/>
    <row r="500316"/>
    <row r="500317"/>
    <row r="500318"/>
    <row r="500319"/>
    <row r="500320"/>
    <row r="500321"/>
    <row r="500322"/>
    <row r="500323"/>
    <row r="500324"/>
    <row r="500325"/>
    <row r="500326"/>
    <row r="500327"/>
    <row r="500328"/>
    <row r="500329"/>
    <row r="500330"/>
    <row r="500331"/>
    <row r="500332"/>
    <row r="500333"/>
    <row r="500334"/>
    <row r="500335"/>
    <row r="500336"/>
    <row r="500337"/>
    <row r="500338"/>
    <row r="500339"/>
    <row r="500340"/>
    <row r="500341"/>
    <row r="500342"/>
    <row r="500343"/>
    <row r="500344"/>
    <row r="500345"/>
    <row r="500346"/>
    <row r="500347"/>
    <row r="500348"/>
    <row r="500349"/>
    <row r="500350"/>
    <row r="500351"/>
    <row r="500352"/>
    <row r="500353"/>
    <row r="500354"/>
    <row r="500355"/>
    <row r="500356"/>
    <row r="500357"/>
    <row r="500358"/>
    <row r="500359"/>
    <row r="500360"/>
    <row r="500361"/>
    <row r="500362"/>
    <row r="500363"/>
    <row r="500364"/>
    <row r="500365"/>
    <row r="500366"/>
    <row r="500367"/>
    <row r="500368"/>
    <row r="500369"/>
    <row r="500370"/>
    <row r="500371"/>
    <row r="500372"/>
    <row r="500373"/>
    <row r="500374"/>
    <row r="500375"/>
    <row r="500376"/>
    <row r="500377"/>
    <row r="500378"/>
    <row r="500379"/>
    <row r="500380"/>
    <row r="500381"/>
    <row r="500382"/>
    <row r="500383"/>
    <row r="500384"/>
    <row r="500385"/>
    <row r="500386"/>
    <row r="500387"/>
    <row r="500388"/>
    <row r="500389"/>
    <row r="500390"/>
    <row r="500391"/>
    <row r="500392"/>
    <row r="500393"/>
    <row r="500394"/>
    <row r="500395"/>
    <row r="500396"/>
    <row r="500397"/>
    <row r="500398"/>
    <row r="500399"/>
    <row r="500400"/>
    <row r="500401"/>
    <row r="500402"/>
    <row r="500403"/>
    <row r="500404"/>
    <row r="500405"/>
    <row r="500406"/>
    <row r="500407"/>
    <row r="500408"/>
    <row r="500409"/>
    <row r="500410"/>
    <row r="500411"/>
    <row r="500412"/>
    <row r="500413"/>
    <row r="500414"/>
    <row r="500415"/>
    <row r="500416"/>
    <row r="500417"/>
    <row r="500418"/>
    <row r="500419"/>
    <row r="500420"/>
    <row r="500421"/>
    <row r="500422"/>
    <row r="500423"/>
    <row r="500424"/>
    <row r="500425"/>
    <row r="500426"/>
    <row r="500427"/>
    <row r="500428"/>
    <row r="500429"/>
    <row r="500430"/>
    <row r="500431"/>
    <row r="500432"/>
    <row r="500433"/>
    <row r="500434"/>
    <row r="500435"/>
    <row r="500436"/>
    <row r="500437"/>
    <row r="500438"/>
    <row r="500439"/>
    <row r="500440"/>
    <row r="500441"/>
    <row r="500442"/>
    <row r="500443"/>
    <row r="500444"/>
    <row r="500445"/>
    <row r="500446"/>
    <row r="500447"/>
    <row r="500448"/>
    <row r="500449"/>
    <row r="500450"/>
    <row r="500451"/>
    <row r="500452"/>
    <row r="500453"/>
    <row r="500454"/>
    <row r="500455"/>
    <row r="500456"/>
    <row r="500457"/>
    <row r="500458"/>
    <row r="500459"/>
    <row r="500460"/>
    <row r="500461"/>
    <row r="500462"/>
    <row r="500463"/>
    <row r="500464"/>
    <row r="500465"/>
    <row r="500466"/>
    <row r="500467"/>
    <row r="500468"/>
    <row r="500469"/>
    <row r="500470"/>
    <row r="500471"/>
    <row r="500472"/>
    <row r="500473"/>
    <row r="500474"/>
    <row r="500475"/>
    <row r="500476"/>
    <row r="500477"/>
    <row r="500478"/>
    <row r="500479"/>
    <row r="500480"/>
    <row r="500481"/>
    <row r="500482"/>
    <row r="500483"/>
    <row r="500484"/>
    <row r="500485"/>
    <row r="500486"/>
    <row r="500487"/>
    <row r="500488"/>
    <row r="500489"/>
    <row r="500490"/>
    <row r="500491"/>
    <row r="500492"/>
    <row r="500493"/>
    <row r="500494"/>
    <row r="500495"/>
    <row r="500496"/>
    <row r="500497"/>
    <row r="500498"/>
    <row r="500499"/>
    <row r="500500"/>
    <row r="500501"/>
    <row r="500502"/>
    <row r="500503"/>
    <row r="500504"/>
    <row r="500505"/>
    <row r="500506"/>
    <row r="500507"/>
    <row r="500508"/>
    <row r="500509"/>
    <row r="500510"/>
    <row r="500511"/>
    <row r="500512"/>
    <row r="500513"/>
    <row r="500514"/>
    <row r="500515"/>
    <row r="500516"/>
    <row r="500517"/>
    <row r="500518"/>
    <row r="500519"/>
    <row r="500520"/>
    <row r="500521"/>
    <row r="500522"/>
    <row r="500523"/>
    <row r="500524"/>
    <row r="500525"/>
    <row r="500526"/>
    <row r="500527"/>
    <row r="500528"/>
    <row r="500529"/>
    <row r="500530"/>
    <row r="500531"/>
    <row r="500532"/>
    <row r="500533"/>
    <row r="500534"/>
    <row r="500535"/>
    <row r="500536"/>
    <row r="500537"/>
    <row r="500538"/>
    <row r="500539"/>
    <row r="500540"/>
    <row r="500541"/>
    <row r="500542"/>
    <row r="500543"/>
    <row r="500544"/>
    <row r="500545"/>
    <row r="500546"/>
    <row r="500547"/>
    <row r="500548"/>
    <row r="500549"/>
    <row r="500550"/>
    <row r="500551"/>
    <row r="500552"/>
    <row r="500553"/>
    <row r="500554"/>
    <row r="500555"/>
    <row r="500556"/>
    <row r="500557"/>
    <row r="500558"/>
    <row r="500559"/>
    <row r="500560"/>
    <row r="500561"/>
    <row r="500562"/>
    <row r="500563"/>
    <row r="500564"/>
    <row r="500565"/>
    <row r="500566"/>
    <row r="500567"/>
    <row r="500568"/>
    <row r="500569"/>
    <row r="500570"/>
    <row r="500571"/>
    <row r="500572"/>
    <row r="500573"/>
    <row r="500574"/>
    <row r="500575"/>
    <row r="500576"/>
    <row r="500577"/>
    <row r="500578"/>
    <row r="500579"/>
    <row r="500580"/>
    <row r="500581"/>
    <row r="500582"/>
    <row r="500583"/>
    <row r="500584"/>
    <row r="500585"/>
    <row r="500586"/>
    <row r="500587"/>
    <row r="500588"/>
    <row r="500589"/>
    <row r="500590"/>
    <row r="500591"/>
    <row r="500592"/>
    <row r="500593"/>
    <row r="500594"/>
    <row r="500595"/>
    <row r="500596"/>
    <row r="500597"/>
    <row r="500598"/>
    <row r="500599"/>
    <row r="500600"/>
    <row r="500601"/>
    <row r="500602"/>
    <row r="500603"/>
    <row r="500604"/>
    <row r="500605"/>
    <row r="500606"/>
    <row r="500607"/>
    <row r="500608"/>
    <row r="500609"/>
    <row r="500610"/>
    <row r="500611"/>
    <row r="500612"/>
    <row r="500613"/>
    <row r="500614"/>
    <row r="500615"/>
    <row r="500616"/>
    <row r="500617"/>
    <row r="500618"/>
    <row r="500619"/>
    <row r="500620"/>
    <row r="500621"/>
    <row r="500622"/>
    <row r="500623"/>
    <row r="500624"/>
    <row r="500625"/>
    <row r="500626"/>
    <row r="500627"/>
    <row r="500628"/>
    <row r="500629"/>
    <row r="500630"/>
    <row r="500631"/>
    <row r="500632"/>
    <row r="500633"/>
    <row r="500634"/>
    <row r="500635"/>
    <row r="500636"/>
    <row r="500637"/>
    <row r="500638"/>
    <row r="500639"/>
    <row r="500640"/>
    <row r="500641"/>
    <row r="500642"/>
    <row r="500643"/>
    <row r="500644"/>
    <row r="500645"/>
    <row r="500646"/>
    <row r="500647"/>
    <row r="500648"/>
    <row r="500649"/>
    <row r="500650"/>
    <row r="500651"/>
    <row r="500652"/>
    <row r="500653"/>
    <row r="500654"/>
    <row r="500655"/>
    <row r="500656"/>
    <row r="500657"/>
    <row r="500658"/>
    <row r="500659"/>
    <row r="500660"/>
    <row r="500661"/>
    <row r="500662"/>
    <row r="500663"/>
    <row r="500664"/>
    <row r="500665"/>
    <row r="500666"/>
    <row r="500667"/>
    <row r="500668"/>
    <row r="500669"/>
    <row r="500670"/>
    <row r="500671"/>
    <row r="500672"/>
    <row r="500673"/>
    <row r="500674"/>
    <row r="500675"/>
    <row r="500676"/>
    <row r="500677"/>
    <row r="500678"/>
    <row r="500679"/>
    <row r="500680"/>
    <row r="500681"/>
    <row r="500682"/>
    <row r="500683"/>
    <row r="500684"/>
    <row r="500685"/>
    <row r="500686"/>
    <row r="500687"/>
    <row r="500688"/>
    <row r="500689"/>
    <row r="500690"/>
    <row r="500691"/>
    <row r="500692"/>
    <row r="500693"/>
    <row r="500694"/>
    <row r="500695"/>
    <row r="500696"/>
    <row r="500697"/>
    <row r="500698"/>
    <row r="500699"/>
    <row r="500700"/>
    <row r="500701"/>
    <row r="500702"/>
    <row r="500703"/>
    <row r="500704"/>
    <row r="500705"/>
    <row r="500706"/>
    <row r="500707"/>
    <row r="500708"/>
    <row r="500709"/>
    <row r="500710"/>
    <row r="500711"/>
    <row r="500712"/>
    <row r="500713"/>
    <row r="500714"/>
    <row r="500715"/>
    <row r="500716"/>
    <row r="500717"/>
    <row r="500718"/>
    <row r="500719"/>
    <row r="500720"/>
    <row r="500721"/>
    <row r="500722"/>
    <row r="500723"/>
    <row r="500724"/>
    <row r="500725"/>
    <row r="500726"/>
    <row r="500727"/>
    <row r="500728"/>
    <row r="500729"/>
    <row r="500730"/>
    <row r="500731"/>
    <row r="500732"/>
    <row r="500733"/>
    <row r="500734"/>
    <row r="500735"/>
    <row r="500736"/>
    <row r="500737"/>
    <row r="500738"/>
    <row r="500739"/>
    <row r="500740"/>
    <row r="500741"/>
    <row r="500742"/>
    <row r="500743"/>
    <row r="500744"/>
    <row r="500745"/>
    <row r="500746"/>
    <row r="500747"/>
    <row r="500748"/>
    <row r="500749"/>
    <row r="500750"/>
    <row r="500751"/>
    <row r="500752"/>
    <row r="500753"/>
    <row r="500754"/>
    <row r="500755"/>
    <row r="500756"/>
    <row r="500757"/>
    <row r="500758"/>
    <row r="500759"/>
    <row r="500760"/>
    <row r="500761"/>
    <row r="500762"/>
    <row r="500763"/>
    <row r="500764"/>
    <row r="500765"/>
    <row r="500766"/>
    <row r="500767"/>
    <row r="500768"/>
    <row r="500769"/>
    <row r="500770"/>
    <row r="500771"/>
    <row r="500772"/>
    <row r="500773"/>
    <row r="500774"/>
    <row r="500775"/>
    <row r="500776"/>
    <row r="500777"/>
    <row r="500778"/>
    <row r="500779"/>
    <row r="500780"/>
    <row r="500781"/>
    <row r="500782"/>
    <row r="500783"/>
    <row r="500784"/>
    <row r="500785"/>
    <row r="500786"/>
    <row r="500787"/>
    <row r="500788"/>
    <row r="500789"/>
    <row r="500790"/>
    <row r="500791"/>
    <row r="500792"/>
    <row r="500793"/>
    <row r="500794"/>
    <row r="500795"/>
    <row r="500796"/>
    <row r="500797"/>
    <row r="500798"/>
    <row r="500799"/>
    <row r="500800"/>
    <row r="500801"/>
    <row r="500802"/>
    <row r="500803"/>
    <row r="500804"/>
    <row r="500805"/>
    <row r="500806"/>
    <row r="500807"/>
    <row r="500808"/>
    <row r="500809"/>
    <row r="500810"/>
    <row r="500811"/>
    <row r="500812"/>
    <row r="500813"/>
    <row r="500814"/>
    <row r="500815"/>
    <row r="500816"/>
    <row r="500817"/>
    <row r="500818"/>
    <row r="500819"/>
    <row r="500820"/>
    <row r="500821"/>
    <row r="500822"/>
    <row r="500823"/>
    <row r="500824"/>
    <row r="500825"/>
    <row r="500826"/>
    <row r="500827"/>
    <row r="500828"/>
    <row r="500829"/>
    <row r="500830"/>
    <row r="500831"/>
    <row r="500832"/>
    <row r="500833"/>
    <row r="500834"/>
    <row r="500835"/>
    <row r="500836"/>
    <row r="500837"/>
    <row r="500838"/>
    <row r="500839"/>
    <row r="500840"/>
    <row r="500841"/>
    <row r="500842"/>
    <row r="500843"/>
    <row r="500844"/>
    <row r="500845"/>
    <row r="500846"/>
    <row r="500847"/>
    <row r="500848"/>
    <row r="500849"/>
    <row r="500850"/>
    <row r="500851"/>
    <row r="500852"/>
    <row r="500853"/>
    <row r="500854"/>
    <row r="500855"/>
    <row r="500856"/>
    <row r="500857"/>
    <row r="500858"/>
    <row r="500859"/>
    <row r="500860"/>
    <row r="500861"/>
    <row r="500862"/>
    <row r="500863"/>
    <row r="500864"/>
    <row r="500865"/>
    <row r="500866"/>
    <row r="500867"/>
    <row r="500868"/>
    <row r="500869"/>
    <row r="500870"/>
    <row r="500871"/>
    <row r="500872"/>
    <row r="500873"/>
    <row r="500874"/>
    <row r="500875"/>
    <row r="500876"/>
    <row r="500877"/>
    <row r="500878"/>
    <row r="500879"/>
    <row r="500880"/>
    <row r="500881"/>
    <row r="500882"/>
    <row r="500883"/>
    <row r="500884"/>
    <row r="500885"/>
    <row r="500886"/>
    <row r="500887"/>
    <row r="500888"/>
    <row r="500889"/>
    <row r="500890"/>
    <row r="500891"/>
    <row r="500892"/>
    <row r="500893"/>
    <row r="500894"/>
    <row r="500895"/>
    <row r="500896"/>
    <row r="500897"/>
    <row r="500898"/>
    <row r="500899"/>
    <row r="500900"/>
    <row r="500901"/>
    <row r="500902"/>
    <row r="500903"/>
    <row r="500904"/>
    <row r="500905"/>
    <row r="500906"/>
    <row r="500907"/>
    <row r="500908"/>
    <row r="500909"/>
    <row r="500910"/>
    <row r="500911"/>
    <row r="500912"/>
    <row r="500913"/>
    <row r="500914"/>
    <row r="500915"/>
    <row r="500916"/>
    <row r="500917"/>
    <row r="500918"/>
    <row r="500919"/>
    <row r="500920"/>
    <row r="500921"/>
    <row r="500922"/>
    <row r="500923"/>
    <row r="500924"/>
    <row r="500925"/>
    <row r="500926"/>
    <row r="500927"/>
    <row r="500928"/>
    <row r="500929"/>
    <row r="500930"/>
    <row r="500931"/>
    <row r="500932"/>
    <row r="500933"/>
    <row r="500934"/>
    <row r="500935"/>
    <row r="500936"/>
    <row r="500937"/>
    <row r="500938"/>
    <row r="500939"/>
    <row r="500940"/>
    <row r="500941"/>
    <row r="500942"/>
    <row r="500943"/>
    <row r="500944"/>
    <row r="500945"/>
    <row r="500946"/>
    <row r="500947"/>
    <row r="500948"/>
    <row r="500949"/>
    <row r="500950"/>
    <row r="500951"/>
    <row r="500952"/>
    <row r="500953"/>
    <row r="500954"/>
    <row r="500955"/>
    <row r="500956"/>
    <row r="500957"/>
    <row r="500958"/>
    <row r="500959"/>
    <row r="500960"/>
    <row r="500961"/>
    <row r="500962"/>
    <row r="500963"/>
    <row r="500964"/>
    <row r="500965"/>
    <row r="500966"/>
    <row r="500967"/>
    <row r="500968"/>
    <row r="500969"/>
    <row r="500970"/>
    <row r="500971"/>
    <row r="500972"/>
    <row r="500973"/>
    <row r="500974"/>
    <row r="500975"/>
    <row r="500976"/>
    <row r="500977"/>
    <row r="500978"/>
    <row r="500979"/>
    <row r="500980"/>
    <row r="500981"/>
    <row r="500982"/>
    <row r="500983"/>
    <row r="500984"/>
    <row r="500985"/>
    <row r="500986"/>
    <row r="500987"/>
    <row r="500988"/>
    <row r="500989"/>
    <row r="500990"/>
    <row r="500991"/>
    <row r="500992"/>
    <row r="500993"/>
    <row r="500994"/>
    <row r="500995"/>
    <row r="500996"/>
    <row r="500997"/>
    <row r="500998"/>
    <row r="500999"/>
    <row r="501000"/>
    <row r="501001"/>
    <row r="501002"/>
    <row r="501003"/>
    <row r="501004"/>
    <row r="501005"/>
    <row r="501006"/>
    <row r="501007"/>
    <row r="501008"/>
    <row r="501009"/>
    <row r="501010"/>
    <row r="501011"/>
    <row r="501012"/>
    <row r="501013"/>
    <row r="501014"/>
    <row r="501015"/>
    <row r="501016"/>
    <row r="501017"/>
    <row r="501018"/>
    <row r="501019"/>
    <row r="501020"/>
    <row r="501021"/>
    <row r="501022"/>
    <row r="501023"/>
    <row r="501024"/>
    <row r="501025"/>
    <row r="501026"/>
    <row r="501027"/>
    <row r="501028"/>
    <row r="501029"/>
    <row r="501030"/>
    <row r="501031"/>
    <row r="501032"/>
    <row r="501033"/>
    <row r="501034"/>
    <row r="501035"/>
    <row r="501036"/>
    <row r="501037"/>
    <row r="501038"/>
    <row r="501039"/>
    <row r="501040"/>
    <row r="501041"/>
    <row r="501042"/>
    <row r="501043"/>
    <row r="501044"/>
    <row r="501045"/>
    <row r="501046"/>
    <row r="501047"/>
    <row r="501048"/>
    <row r="501049"/>
    <row r="501050"/>
    <row r="501051"/>
    <row r="501052"/>
    <row r="501053"/>
    <row r="501054"/>
    <row r="501055"/>
    <row r="501056"/>
    <row r="501057"/>
    <row r="501058"/>
    <row r="501059"/>
    <row r="501060"/>
    <row r="501061"/>
    <row r="501062"/>
    <row r="501063"/>
    <row r="501064"/>
    <row r="501065"/>
    <row r="501066"/>
    <row r="501067"/>
    <row r="501068"/>
    <row r="501069"/>
    <row r="501070"/>
    <row r="501071"/>
    <row r="501072"/>
    <row r="501073"/>
    <row r="501074"/>
    <row r="501075"/>
    <row r="501076"/>
    <row r="501077"/>
    <row r="501078"/>
    <row r="501079"/>
    <row r="501080"/>
    <row r="501081"/>
    <row r="501082"/>
    <row r="501083"/>
    <row r="501084"/>
    <row r="501085"/>
    <row r="501086"/>
    <row r="501087"/>
    <row r="501088"/>
    <row r="501089"/>
    <row r="501090"/>
    <row r="501091"/>
    <row r="501092"/>
    <row r="501093"/>
    <row r="501094"/>
    <row r="501095"/>
    <row r="501096"/>
    <row r="501097"/>
    <row r="501098"/>
    <row r="501099"/>
    <row r="501100"/>
    <row r="501101"/>
    <row r="501102"/>
    <row r="501103"/>
    <row r="501104"/>
    <row r="501105"/>
    <row r="501106"/>
    <row r="501107"/>
    <row r="501108"/>
    <row r="501109"/>
    <row r="501110"/>
    <row r="501111"/>
    <row r="501112"/>
    <row r="501113"/>
    <row r="501114"/>
    <row r="501115"/>
    <row r="501116"/>
    <row r="501117"/>
    <row r="501118"/>
    <row r="501119"/>
    <row r="501120"/>
    <row r="501121"/>
    <row r="501122"/>
    <row r="501123"/>
    <row r="501124"/>
    <row r="501125"/>
    <row r="501126"/>
    <row r="501127"/>
    <row r="501128"/>
    <row r="501129"/>
    <row r="501130"/>
    <row r="501131"/>
    <row r="501132"/>
    <row r="501133"/>
    <row r="501134"/>
    <row r="501135"/>
    <row r="501136"/>
    <row r="501137"/>
    <row r="501138"/>
    <row r="501139"/>
    <row r="501140"/>
    <row r="501141"/>
    <row r="501142"/>
    <row r="501143"/>
    <row r="501144"/>
    <row r="501145"/>
    <row r="501146"/>
    <row r="501147"/>
    <row r="501148"/>
    <row r="501149"/>
    <row r="501150"/>
    <row r="501151"/>
    <row r="501152"/>
    <row r="501153"/>
    <row r="501154"/>
    <row r="501155"/>
    <row r="501156"/>
    <row r="501157"/>
    <row r="501158"/>
    <row r="501159"/>
    <row r="501160"/>
    <row r="501161"/>
    <row r="501162"/>
    <row r="501163"/>
    <row r="501164"/>
    <row r="501165"/>
    <row r="501166"/>
    <row r="501167"/>
    <row r="501168"/>
    <row r="501169"/>
    <row r="501170"/>
    <row r="501171"/>
    <row r="501172"/>
    <row r="501173"/>
    <row r="501174"/>
    <row r="501175"/>
    <row r="501176"/>
    <row r="501177"/>
    <row r="501178"/>
    <row r="501179"/>
    <row r="501180"/>
    <row r="501181"/>
    <row r="501182"/>
    <row r="501183"/>
    <row r="501184"/>
    <row r="501185"/>
    <row r="501186"/>
    <row r="501187"/>
    <row r="501188"/>
    <row r="501189"/>
    <row r="501190"/>
    <row r="501191"/>
    <row r="501192"/>
    <row r="501193"/>
    <row r="501194"/>
    <row r="501195"/>
    <row r="501196"/>
    <row r="501197"/>
    <row r="501198"/>
    <row r="501199"/>
    <row r="501200"/>
    <row r="501201"/>
    <row r="501202"/>
    <row r="501203"/>
    <row r="501204"/>
    <row r="501205"/>
    <row r="501206"/>
    <row r="501207"/>
    <row r="501208"/>
    <row r="501209"/>
    <row r="501210"/>
    <row r="501211"/>
    <row r="501212"/>
    <row r="501213"/>
    <row r="501214"/>
    <row r="501215"/>
    <row r="501216"/>
    <row r="501217"/>
    <row r="501218"/>
    <row r="501219"/>
    <row r="501220"/>
    <row r="501221"/>
    <row r="501222"/>
    <row r="501223"/>
    <row r="501224"/>
    <row r="501225"/>
    <row r="501226"/>
    <row r="501227"/>
    <row r="501228"/>
    <row r="501229"/>
    <row r="501230"/>
    <row r="501231"/>
    <row r="501232"/>
    <row r="501233"/>
    <row r="501234"/>
    <row r="501235"/>
    <row r="501236"/>
    <row r="501237"/>
    <row r="501238"/>
    <row r="501239"/>
    <row r="501240"/>
    <row r="501241"/>
    <row r="501242"/>
    <row r="501243"/>
    <row r="501244"/>
    <row r="501245"/>
    <row r="501246"/>
    <row r="501247"/>
    <row r="501248"/>
    <row r="501249"/>
    <row r="501250"/>
    <row r="501251"/>
    <row r="501252"/>
    <row r="501253"/>
    <row r="501254"/>
    <row r="501255"/>
    <row r="501256"/>
    <row r="501257"/>
    <row r="501258"/>
    <row r="501259"/>
    <row r="501260"/>
    <row r="501261"/>
    <row r="501262"/>
    <row r="501263"/>
    <row r="501264"/>
    <row r="501265"/>
    <row r="501266"/>
    <row r="501267"/>
    <row r="501268"/>
    <row r="501269"/>
    <row r="501270"/>
    <row r="501271"/>
    <row r="501272"/>
    <row r="501273"/>
    <row r="501274"/>
    <row r="501275"/>
    <row r="501276"/>
    <row r="501277"/>
    <row r="501278"/>
    <row r="501279"/>
    <row r="501280"/>
    <row r="501281"/>
    <row r="501282"/>
    <row r="501283"/>
    <row r="501284"/>
    <row r="501285"/>
    <row r="501286"/>
    <row r="501287"/>
    <row r="501288"/>
    <row r="501289"/>
    <row r="501290"/>
    <row r="501291"/>
    <row r="501292"/>
    <row r="501293"/>
    <row r="501294"/>
    <row r="501295"/>
    <row r="501296"/>
    <row r="501297"/>
    <row r="501298"/>
    <row r="501299"/>
    <row r="501300"/>
    <row r="501301"/>
    <row r="501302"/>
    <row r="501303"/>
    <row r="501304"/>
    <row r="501305"/>
    <row r="501306"/>
    <row r="501307"/>
    <row r="501308"/>
    <row r="501309"/>
    <row r="501310"/>
    <row r="501311"/>
    <row r="501312"/>
    <row r="501313"/>
    <row r="501314"/>
    <row r="501315"/>
    <row r="501316"/>
    <row r="501317"/>
    <row r="501318"/>
    <row r="501319"/>
    <row r="501320"/>
    <row r="501321"/>
    <row r="501322"/>
    <row r="501323"/>
    <row r="501324"/>
    <row r="501325"/>
    <row r="501326"/>
    <row r="501327"/>
    <row r="501328"/>
    <row r="501329"/>
    <row r="501330"/>
    <row r="501331"/>
    <row r="501332"/>
    <row r="501333"/>
    <row r="501334"/>
    <row r="501335"/>
    <row r="501336"/>
    <row r="501337"/>
    <row r="501338"/>
    <row r="501339"/>
    <row r="501340"/>
    <row r="501341"/>
    <row r="501342"/>
    <row r="501343"/>
    <row r="501344"/>
    <row r="501345"/>
    <row r="501346"/>
    <row r="501347"/>
    <row r="501348"/>
    <row r="501349"/>
    <row r="501350"/>
    <row r="501351"/>
    <row r="501352"/>
    <row r="501353"/>
    <row r="501354"/>
    <row r="501355"/>
    <row r="501356"/>
    <row r="501357"/>
    <row r="501358"/>
    <row r="501359"/>
    <row r="501360"/>
    <row r="501361"/>
    <row r="501362"/>
    <row r="501363"/>
    <row r="501364"/>
    <row r="501365"/>
    <row r="501366"/>
    <row r="501367"/>
    <row r="501368"/>
    <row r="501369"/>
    <row r="501370"/>
    <row r="501371"/>
    <row r="501372"/>
    <row r="501373"/>
    <row r="501374"/>
    <row r="501375"/>
    <row r="501376"/>
    <row r="501377"/>
    <row r="501378"/>
    <row r="501379"/>
    <row r="501380"/>
    <row r="501381"/>
    <row r="501382"/>
    <row r="501383"/>
    <row r="501384"/>
    <row r="501385"/>
    <row r="501386"/>
    <row r="501387"/>
    <row r="501388"/>
    <row r="501389"/>
    <row r="501390"/>
    <row r="501391"/>
    <row r="501392"/>
    <row r="501393"/>
    <row r="501394"/>
    <row r="501395"/>
    <row r="501396"/>
    <row r="501397"/>
    <row r="501398"/>
    <row r="501399"/>
    <row r="501400"/>
    <row r="501401"/>
    <row r="501402"/>
    <row r="501403"/>
    <row r="501404"/>
    <row r="501405"/>
    <row r="501406"/>
    <row r="501407"/>
    <row r="501408"/>
    <row r="501409"/>
    <row r="501410"/>
    <row r="501411"/>
    <row r="501412"/>
    <row r="501413"/>
    <row r="501414"/>
    <row r="501415"/>
    <row r="501416"/>
    <row r="501417"/>
    <row r="501418"/>
    <row r="501419"/>
    <row r="501420"/>
    <row r="501421"/>
    <row r="501422"/>
    <row r="501423"/>
    <row r="501424"/>
    <row r="501425"/>
    <row r="501426"/>
    <row r="501427"/>
    <row r="501428"/>
    <row r="501429"/>
    <row r="501430"/>
    <row r="501431"/>
    <row r="501432"/>
    <row r="501433"/>
    <row r="501434"/>
    <row r="501435"/>
    <row r="501436"/>
    <row r="501437"/>
    <row r="501438"/>
    <row r="501439"/>
    <row r="501440"/>
    <row r="501441"/>
    <row r="501442"/>
    <row r="501443"/>
    <row r="501444"/>
    <row r="501445"/>
    <row r="501446"/>
    <row r="501447"/>
    <row r="501448"/>
    <row r="501449"/>
    <row r="501450"/>
    <row r="501451"/>
    <row r="501452"/>
    <row r="501453"/>
    <row r="501454"/>
    <row r="501455"/>
    <row r="501456"/>
    <row r="501457"/>
    <row r="501458"/>
    <row r="501459"/>
    <row r="501460"/>
    <row r="501461"/>
    <row r="501462"/>
    <row r="501463"/>
    <row r="501464"/>
    <row r="501465"/>
    <row r="501466"/>
    <row r="501467"/>
    <row r="501468"/>
    <row r="501469"/>
    <row r="501470"/>
    <row r="501471"/>
    <row r="501472"/>
    <row r="501473"/>
    <row r="501474"/>
    <row r="501475"/>
    <row r="501476"/>
    <row r="501477"/>
    <row r="501478"/>
    <row r="501479"/>
    <row r="501480"/>
    <row r="501481"/>
    <row r="501482"/>
    <row r="501483"/>
    <row r="501484"/>
    <row r="501485"/>
    <row r="501486"/>
    <row r="501487"/>
    <row r="501488"/>
    <row r="501489"/>
    <row r="501490"/>
    <row r="501491"/>
    <row r="501492"/>
    <row r="501493"/>
    <row r="501494"/>
    <row r="501495"/>
    <row r="501496"/>
    <row r="501497"/>
    <row r="501498"/>
    <row r="501499"/>
    <row r="501500"/>
    <row r="501501"/>
    <row r="501502"/>
    <row r="501503"/>
    <row r="501504"/>
    <row r="501505"/>
    <row r="501506"/>
    <row r="501507"/>
    <row r="501508"/>
    <row r="501509"/>
    <row r="501510"/>
    <row r="501511"/>
    <row r="501512"/>
    <row r="501513"/>
    <row r="501514"/>
    <row r="501515"/>
    <row r="501516"/>
    <row r="501517"/>
    <row r="501518"/>
    <row r="501519"/>
    <row r="501520"/>
    <row r="501521"/>
    <row r="501522"/>
    <row r="501523"/>
    <row r="501524"/>
    <row r="501525"/>
    <row r="501526"/>
    <row r="501527"/>
    <row r="501528"/>
    <row r="501529"/>
    <row r="501530"/>
    <row r="501531"/>
    <row r="501532"/>
    <row r="501533"/>
    <row r="501534"/>
    <row r="501535"/>
    <row r="501536"/>
    <row r="501537"/>
    <row r="501538"/>
    <row r="501539"/>
    <row r="501540"/>
    <row r="501541"/>
    <row r="501542"/>
    <row r="501543"/>
    <row r="501544"/>
    <row r="501545"/>
    <row r="501546"/>
    <row r="501547"/>
    <row r="501548"/>
    <row r="501549"/>
    <row r="501550"/>
    <row r="501551"/>
    <row r="501552"/>
    <row r="501553"/>
    <row r="501554"/>
    <row r="501555"/>
    <row r="501556"/>
    <row r="501557"/>
    <row r="501558"/>
    <row r="501559"/>
    <row r="501560"/>
    <row r="501561"/>
    <row r="501562"/>
    <row r="501563"/>
    <row r="501564"/>
    <row r="501565"/>
    <row r="501566"/>
    <row r="501567"/>
    <row r="501568"/>
    <row r="501569"/>
    <row r="501570"/>
    <row r="501571"/>
    <row r="501572"/>
    <row r="501573"/>
    <row r="501574"/>
    <row r="501575"/>
    <row r="501576"/>
    <row r="501577"/>
    <row r="501578"/>
    <row r="501579"/>
    <row r="501580"/>
    <row r="501581"/>
    <row r="501582"/>
    <row r="501583"/>
    <row r="501584"/>
    <row r="501585"/>
    <row r="501586"/>
    <row r="501587"/>
    <row r="501588"/>
    <row r="501589"/>
    <row r="501590"/>
    <row r="501591"/>
    <row r="501592"/>
    <row r="501593"/>
    <row r="501594"/>
    <row r="501595"/>
    <row r="501596"/>
    <row r="501597"/>
    <row r="501598"/>
    <row r="501599"/>
    <row r="501600"/>
    <row r="501601"/>
    <row r="501602"/>
    <row r="501603"/>
    <row r="501604"/>
    <row r="501605"/>
    <row r="501606"/>
    <row r="501607"/>
    <row r="501608"/>
    <row r="501609"/>
    <row r="501610"/>
    <row r="501611"/>
    <row r="501612"/>
    <row r="501613"/>
    <row r="501614"/>
    <row r="501615"/>
    <row r="501616"/>
    <row r="501617"/>
    <row r="501618"/>
    <row r="501619"/>
    <row r="501620"/>
    <row r="501621"/>
    <row r="501622"/>
    <row r="501623"/>
    <row r="501624"/>
    <row r="501625"/>
    <row r="501626"/>
    <row r="501627"/>
    <row r="501628"/>
    <row r="501629"/>
    <row r="501630"/>
    <row r="501631"/>
    <row r="501632"/>
    <row r="501633"/>
    <row r="501634"/>
    <row r="501635"/>
    <row r="501636"/>
    <row r="501637"/>
    <row r="501638"/>
    <row r="501639"/>
    <row r="501640"/>
    <row r="501641"/>
    <row r="501642"/>
    <row r="501643"/>
    <row r="501644"/>
    <row r="501645"/>
    <row r="501646"/>
    <row r="501647"/>
    <row r="501648"/>
    <row r="501649"/>
    <row r="501650"/>
    <row r="501651"/>
    <row r="501652"/>
    <row r="501653"/>
    <row r="501654"/>
    <row r="501655"/>
    <row r="501656"/>
    <row r="501657"/>
    <row r="501658"/>
    <row r="501659"/>
    <row r="501660"/>
    <row r="501661"/>
    <row r="501662"/>
    <row r="501663"/>
    <row r="501664"/>
    <row r="501665"/>
    <row r="501666"/>
    <row r="501667"/>
    <row r="501668"/>
    <row r="501669"/>
    <row r="501670"/>
    <row r="501671"/>
    <row r="501672"/>
    <row r="501673"/>
    <row r="501674"/>
    <row r="501675"/>
    <row r="501676"/>
    <row r="501677"/>
    <row r="501678"/>
    <row r="501679"/>
    <row r="501680"/>
    <row r="501681"/>
    <row r="501682"/>
    <row r="501683"/>
    <row r="501684"/>
    <row r="501685"/>
    <row r="501686"/>
    <row r="501687"/>
    <row r="501688"/>
    <row r="501689"/>
    <row r="501690"/>
    <row r="501691"/>
    <row r="501692"/>
    <row r="501693"/>
    <row r="501694"/>
    <row r="501695"/>
    <row r="501696"/>
    <row r="501697"/>
    <row r="501698"/>
    <row r="501699"/>
    <row r="501700"/>
    <row r="501701"/>
    <row r="501702"/>
    <row r="501703"/>
    <row r="501704"/>
    <row r="501705"/>
    <row r="501706"/>
    <row r="501707"/>
    <row r="501708"/>
    <row r="501709"/>
    <row r="501710"/>
    <row r="501711"/>
    <row r="501712"/>
    <row r="501713"/>
    <row r="501714"/>
    <row r="501715"/>
    <row r="501716"/>
    <row r="501717"/>
    <row r="501718"/>
    <row r="501719"/>
    <row r="501720"/>
    <row r="501721"/>
    <row r="501722"/>
    <row r="501723"/>
    <row r="501724"/>
    <row r="501725"/>
    <row r="501726"/>
    <row r="501727"/>
    <row r="501728"/>
    <row r="501729"/>
    <row r="501730"/>
    <row r="501731"/>
    <row r="501732"/>
    <row r="501733"/>
    <row r="501734"/>
    <row r="501735"/>
    <row r="501736"/>
    <row r="501737"/>
    <row r="501738"/>
    <row r="501739"/>
    <row r="501740"/>
    <row r="501741"/>
    <row r="501742"/>
    <row r="501743"/>
    <row r="501744"/>
    <row r="501745"/>
    <row r="501746"/>
    <row r="501747"/>
    <row r="501748"/>
    <row r="501749"/>
    <row r="501750"/>
    <row r="501751"/>
    <row r="501752"/>
    <row r="501753"/>
    <row r="501754"/>
    <row r="501755"/>
    <row r="501756"/>
    <row r="501757"/>
    <row r="501758"/>
    <row r="501759"/>
    <row r="501760"/>
    <row r="501761"/>
    <row r="501762"/>
    <row r="501763"/>
    <row r="501764"/>
    <row r="501765"/>
    <row r="501766"/>
    <row r="501767"/>
    <row r="501768"/>
    <row r="501769"/>
    <row r="501770"/>
    <row r="501771"/>
    <row r="501772"/>
    <row r="501773"/>
    <row r="501774"/>
    <row r="501775"/>
    <row r="501776"/>
    <row r="501777"/>
    <row r="501778"/>
    <row r="501779"/>
    <row r="501780"/>
    <row r="501781"/>
    <row r="501782"/>
    <row r="501783"/>
    <row r="501784"/>
    <row r="501785"/>
    <row r="501786"/>
    <row r="501787"/>
    <row r="501788"/>
    <row r="501789"/>
    <row r="501790"/>
    <row r="501791"/>
    <row r="501792"/>
    <row r="501793"/>
    <row r="501794"/>
    <row r="501795"/>
    <row r="501796"/>
    <row r="501797"/>
    <row r="501798"/>
    <row r="501799"/>
    <row r="501800"/>
    <row r="501801"/>
    <row r="501802"/>
    <row r="501803"/>
    <row r="501804"/>
    <row r="501805"/>
    <row r="501806"/>
    <row r="501807"/>
    <row r="501808"/>
    <row r="501809"/>
    <row r="501810"/>
    <row r="501811"/>
    <row r="501812"/>
    <row r="501813"/>
    <row r="501814"/>
    <row r="501815"/>
    <row r="501816"/>
    <row r="501817"/>
    <row r="501818"/>
    <row r="501819"/>
    <row r="501820"/>
    <row r="501821"/>
    <row r="501822"/>
    <row r="501823"/>
    <row r="501824"/>
    <row r="501825"/>
    <row r="501826"/>
    <row r="501827"/>
    <row r="501828"/>
    <row r="501829"/>
    <row r="501830"/>
    <row r="501831"/>
    <row r="501832"/>
    <row r="501833"/>
    <row r="501834"/>
    <row r="501835"/>
    <row r="501836"/>
    <row r="501837"/>
    <row r="501838"/>
    <row r="501839"/>
    <row r="501840"/>
    <row r="501841"/>
    <row r="501842"/>
    <row r="501843"/>
    <row r="501844"/>
    <row r="501845"/>
    <row r="501846"/>
    <row r="501847"/>
    <row r="501848"/>
    <row r="501849"/>
    <row r="501850"/>
    <row r="501851"/>
    <row r="501852"/>
    <row r="501853"/>
    <row r="501854"/>
    <row r="501855"/>
    <row r="501856"/>
    <row r="501857"/>
    <row r="501858"/>
    <row r="501859"/>
    <row r="501860"/>
    <row r="501861"/>
    <row r="501862"/>
    <row r="501863"/>
    <row r="501864"/>
    <row r="501865"/>
    <row r="501866"/>
    <row r="501867"/>
    <row r="501868"/>
    <row r="501869"/>
    <row r="501870"/>
    <row r="501871"/>
    <row r="501872"/>
    <row r="501873"/>
    <row r="501874"/>
    <row r="501875"/>
    <row r="501876"/>
    <row r="501877"/>
    <row r="501878"/>
    <row r="501879"/>
    <row r="501880"/>
    <row r="501881"/>
    <row r="501882"/>
    <row r="501883"/>
    <row r="501884"/>
    <row r="501885"/>
    <row r="501886"/>
    <row r="501887"/>
    <row r="501888"/>
    <row r="501889"/>
    <row r="501890"/>
    <row r="501891"/>
    <row r="501892"/>
    <row r="501893"/>
    <row r="501894"/>
    <row r="501895"/>
    <row r="501896"/>
    <row r="501897"/>
    <row r="501898"/>
    <row r="501899"/>
    <row r="501900"/>
    <row r="501901"/>
    <row r="501902"/>
    <row r="501903"/>
    <row r="501904"/>
    <row r="501905"/>
    <row r="501906"/>
    <row r="501907"/>
    <row r="501908"/>
    <row r="501909"/>
    <row r="501910"/>
    <row r="501911"/>
    <row r="501912"/>
    <row r="501913"/>
    <row r="501914"/>
    <row r="501915"/>
    <row r="501916"/>
    <row r="501917"/>
    <row r="501918"/>
    <row r="501919"/>
    <row r="501920"/>
    <row r="501921"/>
    <row r="501922"/>
    <row r="501923"/>
    <row r="501924"/>
    <row r="501925"/>
    <row r="501926"/>
    <row r="501927"/>
    <row r="501928"/>
    <row r="501929"/>
    <row r="501930"/>
    <row r="501931"/>
    <row r="501932"/>
    <row r="501933"/>
    <row r="501934"/>
    <row r="501935"/>
    <row r="501936"/>
    <row r="501937"/>
    <row r="501938"/>
    <row r="501939"/>
    <row r="501940"/>
    <row r="501941"/>
    <row r="501942"/>
    <row r="501943"/>
    <row r="501944"/>
    <row r="501945"/>
    <row r="501946"/>
    <row r="501947"/>
    <row r="501948"/>
    <row r="501949"/>
    <row r="501950"/>
    <row r="501951"/>
    <row r="501952"/>
    <row r="501953"/>
    <row r="501954"/>
    <row r="501955"/>
    <row r="501956"/>
    <row r="501957"/>
    <row r="501958"/>
    <row r="501959"/>
    <row r="501960"/>
    <row r="501961"/>
    <row r="501962"/>
    <row r="501963"/>
    <row r="501964"/>
    <row r="501965"/>
    <row r="501966"/>
    <row r="501967"/>
    <row r="501968"/>
    <row r="501969"/>
    <row r="501970"/>
    <row r="501971"/>
    <row r="501972"/>
    <row r="501973"/>
    <row r="501974"/>
    <row r="501975"/>
    <row r="501976"/>
    <row r="501977"/>
    <row r="501978"/>
    <row r="501979"/>
    <row r="501980"/>
    <row r="501981"/>
    <row r="501982"/>
    <row r="501983"/>
    <row r="501984"/>
    <row r="501985"/>
    <row r="501986"/>
    <row r="501987"/>
    <row r="501988"/>
    <row r="501989"/>
    <row r="501990"/>
    <row r="501991"/>
    <row r="501992"/>
    <row r="501993"/>
    <row r="501994"/>
    <row r="501995"/>
    <row r="501996"/>
    <row r="501997"/>
    <row r="501998"/>
    <row r="501999"/>
    <row r="502000"/>
    <row r="502001"/>
    <row r="502002"/>
    <row r="502003"/>
    <row r="502004"/>
    <row r="502005"/>
    <row r="502006"/>
    <row r="502007"/>
    <row r="502008"/>
    <row r="502009"/>
    <row r="502010"/>
    <row r="502011"/>
    <row r="502012"/>
    <row r="502013"/>
    <row r="502014"/>
    <row r="502015"/>
    <row r="502016"/>
    <row r="502017"/>
    <row r="502018"/>
    <row r="502019"/>
    <row r="502020"/>
    <row r="502021"/>
    <row r="502022"/>
    <row r="502023"/>
    <row r="502024"/>
    <row r="502025"/>
    <row r="502026"/>
    <row r="502027"/>
    <row r="502028"/>
    <row r="502029"/>
    <row r="502030"/>
    <row r="502031"/>
    <row r="502032"/>
    <row r="502033"/>
    <row r="502034"/>
    <row r="502035"/>
    <row r="502036"/>
    <row r="502037"/>
    <row r="502038"/>
    <row r="502039"/>
    <row r="502040"/>
    <row r="502041"/>
    <row r="502042"/>
    <row r="502043"/>
    <row r="502044"/>
    <row r="502045"/>
    <row r="502046"/>
    <row r="502047"/>
    <row r="502048"/>
    <row r="502049"/>
    <row r="502050"/>
    <row r="502051"/>
    <row r="502052"/>
    <row r="502053"/>
    <row r="502054"/>
    <row r="502055"/>
    <row r="502056"/>
    <row r="502057"/>
    <row r="502058"/>
    <row r="502059"/>
    <row r="502060"/>
    <row r="502061"/>
    <row r="502062"/>
    <row r="502063"/>
    <row r="502064"/>
    <row r="502065"/>
    <row r="502066"/>
    <row r="502067"/>
    <row r="502068"/>
    <row r="502069"/>
    <row r="502070"/>
    <row r="502071"/>
    <row r="502072"/>
    <row r="502073"/>
    <row r="502074"/>
    <row r="502075"/>
    <row r="502076"/>
    <row r="502077"/>
    <row r="502078"/>
    <row r="502079"/>
    <row r="502080"/>
    <row r="502081"/>
    <row r="502082"/>
    <row r="502083"/>
    <row r="502084"/>
    <row r="502085"/>
    <row r="502086"/>
    <row r="502087"/>
    <row r="502088"/>
    <row r="502089"/>
    <row r="502090"/>
    <row r="502091"/>
    <row r="502092"/>
    <row r="502093"/>
    <row r="502094"/>
    <row r="502095"/>
    <row r="502096"/>
    <row r="502097"/>
    <row r="502098"/>
    <row r="502099"/>
    <row r="502100"/>
    <row r="502101"/>
    <row r="502102"/>
    <row r="502103"/>
    <row r="502104"/>
    <row r="502105"/>
    <row r="502106"/>
    <row r="502107"/>
    <row r="502108"/>
    <row r="502109"/>
    <row r="502110"/>
    <row r="502111"/>
    <row r="502112"/>
    <row r="502113"/>
    <row r="502114"/>
    <row r="502115"/>
    <row r="502116"/>
    <row r="502117"/>
    <row r="502118"/>
    <row r="502119"/>
    <row r="502120"/>
    <row r="502121"/>
    <row r="502122"/>
    <row r="502123"/>
    <row r="502124"/>
    <row r="502125"/>
    <row r="502126"/>
    <row r="502127"/>
    <row r="502128"/>
    <row r="502129"/>
    <row r="502130"/>
    <row r="502131"/>
    <row r="502132"/>
    <row r="502133"/>
    <row r="502134"/>
    <row r="502135"/>
    <row r="502136"/>
    <row r="502137"/>
    <row r="502138"/>
    <row r="502139"/>
    <row r="502140"/>
    <row r="502141"/>
    <row r="502142"/>
    <row r="502143"/>
    <row r="502144"/>
    <row r="502145"/>
    <row r="502146"/>
    <row r="502147"/>
    <row r="502148"/>
    <row r="502149"/>
    <row r="502150"/>
    <row r="502151"/>
    <row r="502152"/>
    <row r="502153"/>
    <row r="502154"/>
    <row r="502155"/>
    <row r="502156"/>
    <row r="502157"/>
    <row r="502158"/>
    <row r="502159"/>
    <row r="502160"/>
    <row r="502161"/>
    <row r="502162"/>
    <row r="502163"/>
    <row r="502164"/>
    <row r="502165"/>
    <row r="502166"/>
    <row r="502167"/>
    <row r="502168"/>
    <row r="502169"/>
    <row r="502170"/>
    <row r="502171"/>
    <row r="502172"/>
    <row r="502173"/>
    <row r="502174"/>
    <row r="502175"/>
    <row r="502176"/>
    <row r="502177"/>
    <row r="502178"/>
    <row r="502179"/>
    <row r="502180"/>
    <row r="502181"/>
    <row r="502182"/>
    <row r="502183"/>
    <row r="502184"/>
    <row r="502185"/>
    <row r="502186"/>
    <row r="502187"/>
    <row r="502188"/>
    <row r="502189"/>
    <row r="502190"/>
    <row r="502191"/>
    <row r="502192"/>
    <row r="502193"/>
    <row r="502194"/>
    <row r="502195"/>
    <row r="502196"/>
    <row r="502197"/>
    <row r="502198"/>
    <row r="502199"/>
    <row r="502200"/>
    <row r="502201"/>
    <row r="502202"/>
    <row r="502203"/>
    <row r="502204"/>
    <row r="502205"/>
    <row r="502206"/>
    <row r="502207"/>
    <row r="502208"/>
    <row r="502209"/>
    <row r="502210"/>
    <row r="502211"/>
    <row r="502212"/>
    <row r="502213"/>
    <row r="502214"/>
    <row r="502215"/>
    <row r="502216"/>
    <row r="502217"/>
    <row r="502218"/>
    <row r="502219"/>
    <row r="502220"/>
    <row r="502221"/>
    <row r="502222"/>
    <row r="502223"/>
    <row r="502224"/>
    <row r="502225"/>
    <row r="502226"/>
    <row r="502227"/>
    <row r="502228"/>
    <row r="502229"/>
    <row r="502230"/>
    <row r="502231"/>
    <row r="502232"/>
    <row r="502233"/>
    <row r="502234"/>
    <row r="502235"/>
    <row r="502236"/>
    <row r="502237"/>
    <row r="502238"/>
    <row r="502239"/>
    <row r="502240"/>
    <row r="502241"/>
    <row r="502242"/>
    <row r="502243"/>
    <row r="502244"/>
    <row r="502245"/>
    <row r="502246"/>
    <row r="502247"/>
    <row r="502248"/>
    <row r="502249"/>
    <row r="502250"/>
    <row r="502251"/>
    <row r="502252"/>
    <row r="502253"/>
    <row r="502254"/>
    <row r="502255"/>
    <row r="502256"/>
    <row r="502257"/>
    <row r="502258"/>
    <row r="502259"/>
    <row r="502260"/>
    <row r="502261"/>
    <row r="502262"/>
    <row r="502263"/>
    <row r="502264"/>
    <row r="502265"/>
    <row r="502266"/>
    <row r="502267"/>
    <row r="502268"/>
    <row r="502269"/>
    <row r="502270"/>
    <row r="502271"/>
    <row r="502272"/>
    <row r="502273"/>
    <row r="502274"/>
    <row r="502275"/>
    <row r="502276"/>
    <row r="502277"/>
    <row r="502278"/>
    <row r="502279"/>
    <row r="502280"/>
    <row r="502281"/>
    <row r="502282"/>
    <row r="502283"/>
    <row r="502284"/>
    <row r="502285"/>
    <row r="502286"/>
    <row r="502287"/>
    <row r="502288"/>
    <row r="502289"/>
    <row r="502290"/>
    <row r="502291"/>
    <row r="502292"/>
    <row r="502293"/>
    <row r="502294"/>
    <row r="502295"/>
    <row r="502296"/>
    <row r="502297"/>
    <row r="502298"/>
    <row r="502299"/>
    <row r="502300"/>
    <row r="502301"/>
    <row r="502302"/>
    <row r="502303"/>
    <row r="502304"/>
    <row r="502305"/>
    <row r="502306"/>
    <row r="502307"/>
    <row r="502308"/>
    <row r="502309"/>
    <row r="502310"/>
    <row r="502311"/>
    <row r="502312"/>
    <row r="502313"/>
    <row r="502314"/>
    <row r="502315"/>
    <row r="502316"/>
    <row r="502317"/>
    <row r="502318"/>
    <row r="502319"/>
    <row r="502320"/>
    <row r="502321"/>
    <row r="502322"/>
    <row r="502323"/>
    <row r="502324"/>
    <row r="502325"/>
    <row r="502326"/>
    <row r="502327"/>
    <row r="502328"/>
    <row r="502329"/>
    <row r="502330"/>
    <row r="502331"/>
    <row r="502332"/>
    <row r="502333"/>
    <row r="502334"/>
    <row r="502335"/>
    <row r="502336"/>
    <row r="502337"/>
    <row r="502338"/>
    <row r="502339"/>
    <row r="502340"/>
    <row r="502341"/>
    <row r="502342"/>
    <row r="502343"/>
    <row r="502344"/>
    <row r="502345"/>
    <row r="502346"/>
    <row r="502347"/>
    <row r="502348"/>
    <row r="502349"/>
    <row r="502350"/>
    <row r="502351"/>
    <row r="502352"/>
    <row r="502353"/>
    <row r="502354"/>
    <row r="502355"/>
    <row r="502356"/>
    <row r="502357"/>
    <row r="502358"/>
    <row r="502359"/>
    <row r="502360"/>
    <row r="502361"/>
    <row r="502362"/>
    <row r="502363"/>
    <row r="502364"/>
    <row r="502365"/>
    <row r="502366"/>
    <row r="502367"/>
    <row r="502368"/>
    <row r="502369"/>
    <row r="502370"/>
    <row r="502371"/>
    <row r="502372"/>
    <row r="502373"/>
    <row r="502374"/>
    <row r="502375"/>
    <row r="502376"/>
    <row r="502377"/>
    <row r="502378"/>
    <row r="502379"/>
    <row r="502380"/>
    <row r="502381"/>
    <row r="502382"/>
    <row r="502383"/>
    <row r="502384"/>
    <row r="502385"/>
    <row r="502386"/>
    <row r="502387"/>
    <row r="502388"/>
    <row r="502389"/>
    <row r="502390"/>
    <row r="502391"/>
    <row r="502392"/>
    <row r="502393"/>
    <row r="502394"/>
    <row r="502395"/>
    <row r="502396"/>
    <row r="502397"/>
    <row r="502398"/>
    <row r="502399"/>
    <row r="502400"/>
    <row r="502401"/>
    <row r="502402"/>
    <row r="502403"/>
    <row r="502404"/>
    <row r="502405"/>
    <row r="502406"/>
    <row r="502407"/>
    <row r="502408"/>
    <row r="502409"/>
    <row r="502410"/>
    <row r="502411"/>
    <row r="502412"/>
    <row r="502413"/>
    <row r="502414"/>
    <row r="502415"/>
    <row r="502416"/>
    <row r="502417"/>
    <row r="502418"/>
    <row r="502419"/>
    <row r="502420"/>
    <row r="502421"/>
    <row r="502422"/>
    <row r="502423"/>
    <row r="502424"/>
    <row r="502425"/>
    <row r="502426"/>
    <row r="502427"/>
    <row r="502428"/>
    <row r="502429"/>
    <row r="502430"/>
    <row r="502431"/>
    <row r="502432"/>
    <row r="502433"/>
    <row r="502434"/>
    <row r="502435"/>
    <row r="502436"/>
    <row r="502437"/>
    <row r="502438"/>
    <row r="502439"/>
    <row r="502440"/>
    <row r="502441"/>
    <row r="502442"/>
    <row r="502443"/>
    <row r="502444"/>
    <row r="502445"/>
    <row r="502446"/>
    <row r="502447"/>
    <row r="502448"/>
    <row r="502449"/>
    <row r="502450"/>
    <row r="502451"/>
    <row r="502452"/>
    <row r="502453"/>
    <row r="502454"/>
    <row r="502455"/>
    <row r="502456"/>
    <row r="502457"/>
    <row r="502458"/>
    <row r="502459"/>
    <row r="502460"/>
    <row r="502461"/>
    <row r="502462"/>
    <row r="502463"/>
    <row r="502464"/>
    <row r="502465"/>
    <row r="502466"/>
    <row r="502467"/>
    <row r="502468"/>
    <row r="502469"/>
    <row r="502470"/>
    <row r="502471"/>
    <row r="502472"/>
    <row r="502473"/>
    <row r="502474"/>
    <row r="502475"/>
    <row r="502476"/>
    <row r="502477"/>
    <row r="502478"/>
    <row r="502479"/>
    <row r="502480"/>
    <row r="502481"/>
    <row r="502482"/>
    <row r="502483"/>
    <row r="502484"/>
    <row r="502485"/>
    <row r="502486"/>
    <row r="502487"/>
    <row r="502488"/>
    <row r="502489"/>
    <row r="502490"/>
    <row r="502491"/>
    <row r="502492"/>
    <row r="502493"/>
    <row r="502494"/>
    <row r="502495"/>
    <row r="502496"/>
    <row r="502497"/>
    <row r="502498"/>
    <row r="502499"/>
    <row r="502500"/>
    <row r="502501"/>
    <row r="502502"/>
    <row r="502503"/>
    <row r="502504"/>
    <row r="502505"/>
    <row r="502506"/>
    <row r="502507"/>
    <row r="502508"/>
    <row r="502509"/>
    <row r="502510"/>
    <row r="502511"/>
    <row r="502512"/>
    <row r="502513"/>
    <row r="502514"/>
    <row r="502515"/>
    <row r="502516"/>
    <row r="502517"/>
    <row r="502518"/>
    <row r="502519"/>
    <row r="502520"/>
    <row r="502521"/>
    <row r="502522"/>
    <row r="502523"/>
    <row r="502524"/>
    <row r="502525"/>
    <row r="502526"/>
    <row r="502527"/>
    <row r="502528"/>
    <row r="502529"/>
    <row r="502530"/>
    <row r="502531"/>
    <row r="502532"/>
    <row r="502533"/>
    <row r="502534"/>
    <row r="502535"/>
    <row r="502536"/>
    <row r="502537"/>
    <row r="502538"/>
    <row r="502539"/>
    <row r="502540"/>
    <row r="502541"/>
    <row r="502542"/>
    <row r="502543"/>
    <row r="502544"/>
    <row r="502545"/>
    <row r="502546"/>
    <row r="502547"/>
    <row r="502548"/>
    <row r="502549"/>
    <row r="502550"/>
    <row r="502551"/>
    <row r="502552"/>
    <row r="502553"/>
    <row r="502554"/>
    <row r="502555"/>
    <row r="502556"/>
    <row r="502557"/>
    <row r="502558"/>
    <row r="502559"/>
    <row r="502560"/>
    <row r="502561"/>
    <row r="502562"/>
    <row r="502563"/>
    <row r="502564"/>
    <row r="502565"/>
    <row r="502566"/>
    <row r="502567"/>
    <row r="502568"/>
    <row r="502569"/>
    <row r="502570"/>
    <row r="502571"/>
    <row r="502572"/>
    <row r="502573"/>
    <row r="502574"/>
    <row r="502575"/>
    <row r="502576"/>
    <row r="502577"/>
    <row r="502578"/>
    <row r="502579"/>
    <row r="502580"/>
    <row r="502581"/>
    <row r="502582"/>
    <row r="502583"/>
    <row r="502584"/>
    <row r="502585"/>
    <row r="502586"/>
    <row r="502587"/>
    <row r="502588"/>
    <row r="502589"/>
    <row r="502590"/>
    <row r="502591"/>
    <row r="502592"/>
    <row r="502593"/>
    <row r="502594"/>
    <row r="502595"/>
    <row r="502596"/>
    <row r="502597"/>
    <row r="502598"/>
    <row r="502599"/>
    <row r="502600"/>
    <row r="502601"/>
    <row r="502602"/>
    <row r="502603"/>
    <row r="502604"/>
    <row r="502605"/>
    <row r="502606"/>
    <row r="502607"/>
    <row r="502608"/>
    <row r="502609"/>
    <row r="502610"/>
    <row r="502611"/>
    <row r="502612"/>
    <row r="502613"/>
    <row r="502614"/>
    <row r="502615"/>
    <row r="502616"/>
    <row r="502617"/>
    <row r="502618"/>
    <row r="502619"/>
    <row r="502620"/>
    <row r="502621"/>
    <row r="502622"/>
    <row r="502623"/>
    <row r="502624"/>
    <row r="502625"/>
    <row r="502626"/>
    <row r="502627"/>
    <row r="502628"/>
    <row r="502629"/>
    <row r="502630"/>
    <row r="502631"/>
    <row r="502632"/>
    <row r="502633"/>
    <row r="502634"/>
    <row r="502635"/>
    <row r="502636"/>
    <row r="502637"/>
    <row r="502638"/>
    <row r="502639"/>
    <row r="502640"/>
    <row r="502641"/>
    <row r="502642"/>
    <row r="502643"/>
    <row r="502644"/>
    <row r="502645"/>
    <row r="502646"/>
    <row r="502647"/>
    <row r="502648"/>
    <row r="502649"/>
    <row r="502650"/>
    <row r="502651"/>
    <row r="502652"/>
    <row r="502653"/>
    <row r="502654"/>
    <row r="502655"/>
    <row r="502656"/>
    <row r="502657"/>
    <row r="502658"/>
    <row r="502659"/>
    <row r="502660"/>
    <row r="502661"/>
    <row r="502662"/>
    <row r="502663"/>
    <row r="502664"/>
    <row r="502665"/>
    <row r="502666"/>
    <row r="502667"/>
    <row r="502668"/>
    <row r="502669"/>
    <row r="502670"/>
    <row r="502671"/>
    <row r="502672"/>
    <row r="502673"/>
    <row r="502674"/>
    <row r="502675"/>
    <row r="502676"/>
    <row r="502677"/>
    <row r="502678"/>
    <row r="502679"/>
    <row r="502680"/>
    <row r="502681"/>
    <row r="502682"/>
    <row r="502683"/>
    <row r="502684"/>
    <row r="502685"/>
    <row r="502686"/>
    <row r="502687"/>
    <row r="502688"/>
    <row r="502689"/>
    <row r="502690"/>
    <row r="502691"/>
    <row r="502692"/>
    <row r="502693"/>
    <row r="502694"/>
    <row r="502695"/>
    <row r="502696"/>
    <row r="502697"/>
    <row r="502698"/>
    <row r="502699"/>
    <row r="502700"/>
    <row r="502701"/>
    <row r="502702"/>
    <row r="502703"/>
    <row r="502704"/>
    <row r="502705"/>
    <row r="502706"/>
    <row r="502707"/>
    <row r="502708"/>
    <row r="502709"/>
    <row r="502710"/>
    <row r="502711"/>
    <row r="502712"/>
    <row r="502713"/>
    <row r="502714"/>
    <row r="502715"/>
    <row r="502716"/>
    <row r="502717"/>
    <row r="502718"/>
    <row r="502719"/>
    <row r="502720"/>
    <row r="502721"/>
    <row r="502722"/>
    <row r="502723"/>
    <row r="502724"/>
    <row r="502725"/>
    <row r="502726"/>
    <row r="502727"/>
    <row r="502728"/>
    <row r="502729"/>
    <row r="502730"/>
    <row r="502731"/>
    <row r="502732"/>
    <row r="502733"/>
    <row r="502734"/>
    <row r="502735"/>
    <row r="502736"/>
    <row r="502737"/>
    <row r="502738"/>
    <row r="502739"/>
    <row r="502740"/>
    <row r="502741"/>
    <row r="502742"/>
    <row r="502743"/>
    <row r="502744"/>
    <row r="502745"/>
    <row r="502746"/>
    <row r="502747"/>
    <row r="502748"/>
    <row r="502749"/>
    <row r="502750"/>
    <row r="502751"/>
    <row r="502752"/>
    <row r="502753"/>
    <row r="502754"/>
    <row r="502755"/>
    <row r="502756"/>
    <row r="502757"/>
    <row r="502758"/>
    <row r="502759"/>
    <row r="502760"/>
    <row r="502761"/>
    <row r="502762"/>
    <row r="502763"/>
    <row r="502764"/>
    <row r="502765"/>
    <row r="502766"/>
    <row r="502767"/>
    <row r="502768"/>
    <row r="502769"/>
    <row r="502770"/>
    <row r="502771"/>
    <row r="502772"/>
    <row r="502773"/>
    <row r="502774"/>
    <row r="502775"/>
    <row r="502776"/>
    <row r="502777"/>
    <row r="502778"/>
    <row r="502779"/>
    <row r="502780"/>
    <row r="502781"/>
    <row r="502782"/>
    <row r="502783"/>
    <row r="502784"/>
    <row r="502785"/>
    <row r="502786"/>
    <row r="502787"/>
    <row r="502788"/>
    <row r="502789"/>
    <row r="502790"/>
    <row r="502791"/>
    <row r="502792"/>
    <row r="502793"/>
    <row r="502794"/>
    <row r="502795"/>
    <row r="502796"/>
    <row r="502797"/>
    <row r="502798"/>
    <row r="502799"/>
    <row r="502800"/>
    <row r="502801"/>
    <row r="502802"/>
    <row r="502803"/>
    <row r="502804"/>
    <row r="502805"/>
    <row r="502806"/>
    <row r="502807"/>
    <row r="502808"/>
    <row r="502809"/>
    <row r="502810"/>
    <row r="502811"/>
    <row r="502812"/>
    <row r="502813"/>
    <row r="502814"/>
    <row r="502815"/>
    <row r="502816"/>
    <row r="502817"/>
    <row r="502818"/>
    <row r="502819"/>
    <row r="502820"/>
    <row r="502821"/>
    <row r="502822"/>
    <row r="502823"/>
    <row r="502824"/>
    <row r="502825"/>
    <row r="502826"/>
    <row r="502827"/>
    <row r="502828"/>
    <row r="502829"/>
    <row r="502830"/>
    <row r="502831"/>
    <row r="502832"/>
    <row r="502833"/>
    <row r="502834"/>
    <row r="502835"/>
    <row r="502836"/>
    <row r="502837"/>
    <row r="502838"/>
    <row r="502839"/>
    <row r="502840"/>
    <row r="502841"/>
    <row r="502842"/>
    <row r="502843"/>
    <row r="502844"/>
    <row r="502845"/>
    <row r="502846"/>
    <row r="502847"/>
    <row r="502848"/>
    <row r="502849"/>
    <row r="502850"/>
    <row r="502851"/>
    <row r="502852"/>
    <row r="502853"/>
    <row r="502854"/>
    <row r="502855"/>
    <row r="502856"/>
    <row r="502857"/>
    <row r="502858"/>
    <row r="502859"/>
    <row r="502860"/>
    <row r="502861"/>
    <row r="502862"/>
    <row r="502863"/>
    <row r="502864"/>
    <row r="502865"/>
    <row r="502866"/>
    <row r="502867"/>
    <row r="502868"/>
    <row r="502869"/>
    <row r="502870"/>
    <row r="502871"/>
    <row r="502872"/>
    <row r="502873"/>
    <row r="502874"/>
    <row r="502875"/>
    <row r="502876"/>
    <row r="502877"/>
    <row r="502878"/>
    <row r="502879"/>
    <row r="502880"/>
    <row r="502881"/>
    <row r="502882"/>
    <row r="502883"/>
    <row r="502884"/>
    <row r="502885"/>
    <row r="502886"/>
    <row r="502887"/>
    <row r="502888"/>
    <row r="502889"/>
    <row r="502890"/>
    <row r="502891"/>
    <row r="502892"/>
    <row r="502893"/>
    <row r="502894"/>
    <row r="502895"/>
    <row r="502896"/>
    <row r="502897"/>
    <row r="502898"/>
    <row r="502899"/>
    <row r="502900"/>
    <row r="502901"/>
    <row r="502902"/>
    <row r="502903"/>
    <row r="502904"/>
    <row r="502905"/>
    <row r="502906"/>
    <row r="502907"/>
    <row r="502908"/>
    <row r="502909"/>
    <row r="502910"/>
    <row r="502911"/>
    <row r="502912"/>
    <row r="502913"/>
    <row r="502914"/>
    <row r="502915"/>
    <row r="502916"/>
    <row r="502917"/>
    <row r="502918"/>
    <row r="502919"/>
    <row r="502920"/>
    <row r="502921"/>
    <row r="502922"/>
    <row r="502923"/>
    <row r="502924"/>
    <row r="502925"/>
    <row r="502926"/>
    <row r="502927"/>
    <row r="502928"/>
    <row r="502929"/>
    <row r="502930"/>
    <row r="502931"/>
    <row r="502932"/>
    <row r="502933"/>
    <row r="502934"/>
    <row r="502935"/>
    <row r="502936"/>
    <row r="502937"/>
    <row r="502938"/>
    <row r="502939"/>
    <row r="502940"/>
    <row r="502941"/>
    <row r="502942"/>
    <row r="502943"/>
    <row r="502944"/>
    <row r="502945"/>
    <row r="502946"/>
    <row r="502947"/>
    <row r="502948"/>
    <row r="502949"/>
    <row r="502950"/>
    <row r="502951"/>
    <row r="502952"/>
    <row r="502953"/>
    <row r="502954"/>
    <row r="502955"/>
    <row r="502956"/>
    <row r="502957"/>
    <row r="502958"/>
    <row r="502959"/>
    <row r="502960"/>
    <row r="502961"/>
    <row r="502962"/>
    <row r="502963"/>
    <row r="502964"/>
    <row r="502965"/>
    <row r="502966"/>
    <row r="502967"/>
    <row r="502968"/>
    <row r="502969"/>
    <row r="502970"/>
    <row r="502971"/>
    <row r="502972"/>
    <row r="502973"/>
    <row r="502974"/>
    <row r="502975"/>
    <row r="502976"/>
    <row r="502977"/>
    <row r="502978"/>
    <row r="502979"/>
    <row r="502980"/>
    <row r="502981"/>
    <row r="502982"/>
    <row r="502983"/>
    <row r="502984"/>
    <row r="502985"/>
    <row r="502986"/>
    <row r="502987"/>
    <row r="502988"/>
    <row r="502989"/>
    <row r="502990"/>
    <row r="502991"/>
    <row r="502992"/>
    <row r="502993"/>
    <row r="502994"/>
    <row r="502995"/>
    <row r="502996"/>
    <row r="502997"/>
    <row r="502998"/>
    <row r="502999"/>
    <row r="503000"/>
    <row r="503001"/>
    <row r="503002"/>
    <row r="503003"/>
    <row r="503004"/>
    <row r="503005"/>
    <row r="503006"/>
    <row r="503007"/>
    <row r="503008"/>
    <row r="503009"/>
    <row r="503010"/>
    <row r="503011"/>
    <row r="503012"/>
    <row r="503013"/>
    <row r="503014"/>
    <row r="503015"/>
    <row r="503016"/>
    <row r="503017"/>
    <row r="503018"/>
    <row r="503019"/>
    <row r="503020"/>
    <row r="503021"/>
    <row r="503022"/>
    <row r="503023"/>
    <row r="503024"/>
    <row r="503025"/>
    <row r="503026"/>
    <row r="503027"/>
    <row r="503028"/>
    <row r="503029"/>
    <row r="503030"/>
    <row r="503031"/>
    <row r="503032"/>
    <row r="503033"/>
    <row r="503034"/>
    <row r="503035"/>
    <row r="503036"/>
    <row r="503037"/>
    <row r="503038"/>
    <row r="503039"/>
    <row r="503040"/>
    <row r="503041"/>
    <row r="503042"/>
    <row r="503043"/>
    <row r="503044"/>
    <row r="503045"/>
    <row r="503046"/>
    <row r="503047"/>
    <row r="503048"/>
    <row r="503049"/>
    <row r="503050"/>
    <row r="503051"/>
    <row r="503052"/>
    <row r="503053"/>
    <row r="503054"/>
    <row r="503055"/>
    <row r="503056"/>
    <row r="503057"/>
    <row r="503058"/>
    <row r="503059"/>
    <row r="503060"/>
    <row r="503061"/>
    <row r="503062"/>
    <row r="503063"/>
    <row r="503064"/>
    <row r="503065"/>
    <row r="503066"/>
    <row r="503067"/>
    <row r="503068"/>
    <row r="503069"/>
    <row r="503070"/>
    <row r="503071"/>
    <row r="503072"/>
    <row r="503073"/>
    <row r="503074"/>
    <row r="503075"/>
    <row r="503076"/>
    <row r="503077"/>
    <row r="503078"/>
    <row r="503079"/>
    <row r="503080"/>
    <row r="503081"/>
    <row r="503082"/>
    <row r="503083"/>
    <row r="503084"/>
    <row r="503085"/>
    <row r="503086"/>
    <row r="503087"/>
    <row r="503088"/>
    <row r="503089"/>
    <row r="503090"/>
    <row r="503091"/>
    <row r="503092"/>
    <row r="503093"/>
    <row r="503094"/>
    <row r="503095"/>
    <row r="503096"/>
    <row r="503097"/>
    <row r="503098"/>
    <row r="503099"/>
    <row r="503100"/>
    <row r="503101"/>
    <row r="503102"/>
    <row r="503103"/>
    <row r="503104"/>
    <row r="503105"/>
    <row r="503106"/>
    <row r="503107"/>
    <row r="503108"/>
    <row r="503109"/>
    <row r="503110"/>
    <row r="503111"/>
    <row r="503112"/>
    <row r="503113"/>
    <row r="503114"/>
    <row r="503115"/>
    <row r="503116"/>
    <row r="503117"/>
    <row r="503118"/>
    <row r="503119"/>
    <row r="503120"/>
    <row r="503121"/>
    <row r="503122"/>
    <row r="503123"/>
    <row r="503124"/>
    <row r="503125"/>
    <row r="503126"/>
    <row r="503127"/>
    <row r="503128"/>
    <row r="503129"/>
    <row r="503130"/>
    <row r="503131"/>
    <row r="503132"/>
    <row r="503133"/>
    <row r="503134"/>
    <row r="503135"/>
    <row r="503136"/>
    <row r="503137"/>
    <row r="503138"/>
    <row r="503139"/>
    <row r="503140"/>
    <row r="503141"/>
    <row r="503142"/>
    <row r="503143"/>
    <row r="503144"/>
    <row r="503145"/>
    <row r="503146"/>
    <row r="503147"/>
    <row r="503148"/>
    <row r="503149"/>
    <row r="503150"/>
    <row r="503151"/>
    <row r="503152"/>
    <row r="503153"/>
    <row r="503154"/>
    <row r="503155"/>
    <row r="503156"/>
    <row r="503157"/>
    <row r="503158"/>
    <row r="503159"/>
    <row r="503160"/>
    <row r="503161"/>
    <row r="503162"/>
    <row r="503163"/>
    <row r="503164"/>
    <row r="503165"/>
    <row r="503166"/>
    <row r="503167"/>
    <row r="503168"/>
    <row r="503169"/>
    <row r="503170"/>
    <row r="503171"/>
    <row r="503172"/>
    <row r="503173"/>
    <row r="503174"/>
    <row r="503175"/>
    <row r="503176"/>
    <row r="503177"/>
    <row r="503178"/>
    <row r="503179"/>
    <row r="503180"/>
    <row r="503181"/>
    <row r="503182"/>
    <row r="503183"/>
    <row r="503184"/>
    <row r="503185"/>
    <row r="503186"/>
    <row r="503187"/>
    <row r="503188"/>
    <row r="503189"/>
    <row r="503190"/>
    <row r="503191"/>
    <row r="503192"/>
    <row r="503193"/>
    <row r="503194"/>
    <row r="503195"/>
    <row r="503196"/>
    <row r="503197"/>
    <row r="503198"/>
    <row r="503199"/>
    <row r="503200"/>
    <row r="503201"/>
    <row r="503202"/>
    <row r="503203"/>
    <row r="503204"/>
    <row r="503205"/>
    <row r="503206"/>
    <row r="503207"/>
    <row r="503208"/>
    <row r="503209"/>
    <row r="503210"/>
    <row r="503211"/>
    <row r="503212"/>
    <row r="503213"/>
    <row r="503214"/>
    <row r="503215"/>
    <row r="503216"/>
    <row r="503217"/>
    <row r="503218"/>
    <row r="503219"/>
    <row r="503220"/>
    <row r="503221"/>
    <row r="503222"/>
    <row r="503223"/>
    <row r="503224"/>
    <row r="503225"/>
    <row r="503226"/>
    <row r="503227"/>
    <row r="503228"/>
    <row r="503229"/>
    <row r="503230"/>
    <row r="503231"/>
    <row r="503232"/>
    <row r="503233"/>
    <row r="503234"/>
    <row r="503235"/>
    <row r="503236"/>
    <row r="503237"/>
    <row r="503238"/>
    <row r="503239"/>
    <row r="503240"/>
    <row r="503241"/>
    <row r="503242"/>
    <row r="503243"/>
    <row r="503244"/>
    <row r="503245"/>
    <row r="503246"/>
    <row r="503247"/>
    <row r="503248"/>
    <row r="503249"/>
    <row r="503250"/>
    <row r="503251"/>
    <row r="503252"/>
    <row r="503253"/>
    <row r="503254"/>
    <row r="503255"/>
    <row r="503256"/>
    <row r="503257"/>
    <row r="503258"/>
    <row r="503259"/>
    <row r="503260"/>
    <row r="503261"/>
    <row r="503262"/>
    <row r="503263"/>
    <row r="503264"/>
    <row r="503265"/>
    <row r="503266"/>
    <row r="503267"/>
    <row r="503268"/>
    <row r="503269"/>
    <row r="503270"/>
    <row r="503271"/>
    <row r="503272"/>
    <row r="503273"/>
    <row r="503274"/>
    <row r="503275"/>
    <row r="503276"/>
    <row r="503277"/>
    <row r="503278"/>
    <row r="503279"/>
    <row r="503280"/>
    <row r="503281"/>
    <row r="503282"/>
    <row r="503283"/>
    <row r="503284"/>
    <row r="503285"/>
    <row r="503286"/>
    <row r="503287"/>
    <row r="503288"/>
    <row r="503289"/>
    <row r="503290"/>
    <row r="503291"/>
    <row r="503292"/>
    <row r="503293"/>
    <row r="503294"/>
    <row r="503295"/>
    <row r="503296"/>
    <row r="503297"/>
    <row r="503298"/>
    <row r="503299"/>
    <row r="503300"/>
    <row r="503301"/>
    <row r="503302"/>
    <row r="503303"/>
    <row r="503304"/>
    <row r="503305"/>
    <row r="503306"/>
    <row r="503307"/>
    <row r="503308"/>
    <row r="503309"/>
    <row r="503310"/>
    <row r="503311"/>
    <row r="503312"/>
    <row r="503313"/>
    <row r="503314"/>
    <row r="503315"/>
    <row r="503316"/>
    <row r="503317"/>
    <row r="503318"/>
    <row r="503319"/>
    <row r="503320"/>
    <row r="503321"/>
    <row r="503322"/>
    <row r="503323"/>
    <row r="503324"/>
    <row r="503325"/>
    <row r="503326"/>
    <row r="503327"/>
    <row r="503328"/>
    <row r="503329"/>
    <row r="503330"/>
    <row r="503331"/>
    <row r="503332"/>
    <row r="503333"/>
    <row r="503334"/>
    <row r="503335"/>
    <row r="503336"/>
    <row r="503337"/>
    <row r="503338"/>
    <row r="503339"/>
    <row r="503340"/>
    <row r="503341"/>
    <row r="503342"/>
    <row r="503343"/>
    <row r="503344"/>
    <row r="503345"/>
    <row r="503346"/>
    <row r="503347"/>
    <row r="503348"/>
    <row r="503349"/>
    <row r="503350"/>
    <row r="503351"/>
    <row r="503352"/>
    <row r="503353"/>
    <row r="503354"/>
    <row r="503355"/>
    <row r="503356"/>
    <row r="503357"/>
    <row r="503358"/>
    <row r="503359"/>
    <row r="503360"/>
    <row r="503361"/>
    <row r="503362"/>
    <row r="503363"/>
    <row r="503364"/>
    <row r="503365"/>
    <row r="503366"/>
    <row r="503367"/>
    <row r="503368"/>
    <row r="503369"/>
    <row r="503370"/>
    <row r="503371"/>
    <row r="503372"/>
    <row r="503373"/>
    <row r="503374"/>
    <row r="503375"/>
    <row r="503376"/>
    <row r="503377"/>
    <row r="503378"/>
    <row r="503379"/>
    <row r="503380"/>
    <row r="503381"/>
    <row r="503382"/>
    <row r="503383"/>
    <row r="503384"/>
    <row r="503385"/>
    <row r="503386"/>
    <row r="503387"/>
    <row r="503388"/>
    <row r="503389"/>
    <row r="503390"/>
    <row r="503391"/>
    <row r="503392"/>
    <row r="503393"/>
    <row r="503394"/>
    <row r="503395"/>
    <row r="503396"/>
    <row r="503397"/>
    <row r="503398"/>
    <row r="503399"/>
    <row r="503400"/>
    <row r="503401"/>
    <row r="503402"/>
    <row r="503403"/>
    <row r="503404"/>
    <row r="503405"/>
    <row r="503406"/>
    <row r="503407"/>
    <row r="503408"/>
    <row r="503409"/>
    <row r="503410"/>
    <row r="503411"/>
    <row r="503412"/>
    <row r="503413"/>
    <row r="503414"/>
    <row r="503415"/>
    <row r="503416"/>
    <row r="503417"/>
    <row r="503418"/>
    <row r="503419"/>
    <row r="503420"/>
    <row r="503421"/>
    <row r="503422"/>
    <row r="503423"/>
    <row r="503424"/>
    <row r="503425"/>
    <row r="503426"/>
    <row r="503427"/>
    <row r="503428"/>
    <row r="503429"/>
    <row r="503430"/>
    <row r="503431"/>
    <row r="503432"/>
    <row r="503433"/>
    <row r="503434"/>
    <row r="503435"/>
    <row r="503436"/>
    <row r="503437"/>
    <row r="503438"/>
    <row r="503439"/>
    <row r="503440"/>
    <row r="503441"/>
    <row r="503442"/>
    <row r="503443"/>
    <row r="503444"/>
    <row r="503445"/>
    <row r="503446"/>
    <row r="503447"/>
    <row r="503448"/>
    <row r="503449"/>
    <row r="503450"/>
    <row r="503451"/>
    <row r="503452"/>
    <row r="503453"/>
    <row r="503454"/>
    <row r="503455"/>
    <row r="503456"/>
    <row r="503457"/>
    <row r="503458"/>
    <row r="503459"/>
    <row r="503460"/>
    <row r="503461"/>
    <row r="503462"/>
    <row r="503463"/>
    <row r="503464"/>
    <row r="503465"/>
    <row r="503466"/>
    <row r="503467"/>
    <row r="503468"/>
    <row r="503469"/>
    <row r="503470"/>
    <row r="503471"/>
    <row r="503472"/>
    <row r="503473"/>
    <row r="503474"/>
    <row r="503475"/>
    <row r="503476"/>
    <row r="503477"/>
    <row r="503478"/>
    <row r="503479"/>
    <row r="503480"/>
    <row r="503481"/>
    <row r="503482"/>
    <row r="503483"/>
    <row r="503484"/>
    <row r="503485"/>
    <row r="503486"/>
    <row r="503487"/>
    <row r="503488"/>
    <row r="503489"/>
    <row r="503490"/>
    <row r="503491"/>
    <row r="503492"/>
    <row r="503493"/>
    <row r="503494"/>
    <row r="503495"/>
    <row r="503496"/>
    <row r="503497"/>
    <row r="503498"/>
    <row r="503499"/>
    <row r="503500"/>
    <row r="503501"/>
    <row r="503502"/>
    <row r="503503"/>
    <row r="503504"/>
    <row r="503505"/>
    <row r="503506"/>
    <row r="503507"/>
    <row r="503508"/>
    <row r="503509"/>
    <row r="503510"/>
    <row r="503511"/>
    <row r="503512"/>
    <row r="503513"/>
    <row r="503514"/>
    <row r="503515"/>
    <row r="503516"/>
    <row r="503517"/>
    <row r="503518"/>
    <row r="503519"/>
    <row r="503520"/>
    <row r="503521"/>
    <row r="503522"/>
    <row r="503523"/>
    <row r="503524"/>
    <row r="503525"/>
    <row r="503526"/>
    <row r="503527"/>
    <row r="503528"/>
    <row r="503529"/>
    <row r="503530"/>
    <row r="503531"/>
    <row r="503532"/>
    <row r="503533"/>
    <row r="503534"/>
    <row r="503535"/>
    <row r="503536"/>
    <row r="503537"/>
    <row r="503538"/>
    <row r="503539"/>
    <row r="503540"/>
    <row r="503541"/>
    <row r="503542"/>
    <row r="503543"/>
    <row r="503544"/>
    <row r="503545"/>
    <row r="503546"/>
    <row r="503547"/>
    <row r="503548"/>
    <row r="503549"/>
    <row r="503550"/>
    <row r="503551"/>
    <row r="503552"/>
    <row r="503553"/>
    <row r="503554"/>
    <row r="503555"/>
    <row r="503556"/>
    <row r="503557"/>
    <row r="503558"/>
    <row r="503559"/>
    <row r="503560"/>
    <row r="503561"/>
    <row r="503562"/>
    <row r="503563"/>
    <row r="503564"/>
    <row r="503565"/>
    <row r="503566"/>
    <row r="503567"/>
    <row r="503568"/>
    <row r="503569"/>
    <row r="503570"/>
    <row r="503571"/>
    <row r="503572"/>
    <row r="503573"/>
    <row r="503574"/>
    <row r="503575"/>
    <row r="503576"/>
    <row r="503577"/>
    <row r="503578"/>
    <row r="503579"/>
    <row r="503580"/>
    <row r="503581"/>
    <row r="503582"/>
    <row r="503583"/>
    <row r="503584"/>
    <row r="503585"/>
    <row r="503586"/>
    <row r="503587"/>
    <row r="503588"/>
    <row r="503589"/>
    <row r="503590"/>
    <row r="503591"/>
    <row r="503592"/>
    <row r="503593"/>
    <row r="503594"/>
    <row r="503595"/>
    <row r="503596"/>
    <row r="503597"/>
    <row r="503598"/>
    <row r="503599"/>
    <row r="503600"/>
    <row r="503601"/>
    <row r="503602"/>
    <row r="503603"/>
    <row r="503604"/>
    <row r="503605"/>
    <row r="503606"/>
    <row r="503607"/>
    <row r="503608"/>
    <row r="503609"/>
    <row r="503610"/>
    <row r="503611"/>
    <row r="503612"/>
    <row r="503613"/>
    <row r="503614"/>
    <row r="503615"/>
    <row r="503616"/>
    <row r="503617"/>
    <row r="503618"/>
    <row r="503619"/>
    <row r="503620"/>
    <row r="503621"/>
    <row r="503622"/>
    <row r="503623"/>
    <row r="503624"/>
    <row r="503625"/>
    <row r="503626"/>
    <row r="503627"/>
    <row r="503628"/>
    <row r="503629"/>
    <row r="503630"/>
    <row r="503631"/>
    <row r="503632"/>
    <row r="503633"/>
    <row r="503634"/>
    <row r="503635"/>
    <row r="503636"/>
    <row r="503637"/>
    <row r="503638"/>
    <row r="503639"/>
    <row r="503640"/>
    <row r="503641"/>
    <row r="503642"/>
    <row r="503643"/>
    <row r="503644"/>
    <row r="503645"/>
    <row r="503646"/>
    <row r="503647"/>
    <row r="503648"/>
    <row r="503649"/>
    <row r="503650"/>
    <row r="503651"/>
    <row r="503652"/>
    <row r="503653"/>
    <row r="503654"/>
    <row r="503655"/>
    <row r="503656"/>
    <row r="503657"/>
    <row r="503658"/>
    <row r="503659"/>
    <row r="503660"/>
    <row r="503661"/>
    <row r="503662"/>
    <row r="503663"/>
    <row r="503664"/>
    <row r="503665"/>
    <row r="503666"/>
    <row r="503667"/>
    <row r="503668"/>
    <row r="503669"/>
    <row r="503670"/>
    <row r="503671"/>
    <row r="503672"/>
    <row r="503673"/>
    <row r="503674"/>
    <row r="503675"/>
    <row r="503676"/>
    <row r="503677"/>
    <row r="503678"/>
    <row r="503679"/>
    <row r="503680"/>
    <row r="503681"/>
    <row r="503682"/>
    <row r="503683"/>
    <row r="503684"/>
    <row r="503685"/>
    <row r="503686"/>
    <row r="503687"/>
    <row r="503688"/>
    <row r="503689"/>
    <row r="503690"/>
    <row r="503691"/>
    <row r="503692"/>
    <row r="503693"/>
    <row r="503694"/>
    <row r="503695"/>
    <row r="503696"/>
    <row r="503697"/>
    <row r="503698"/>
    <row r="503699"/>
    <row r="503700"/>
    <row r="503701"/>
    <row r="503702"/>
    <row r="503703"/>
    <row r="503704"/>
    <row r="503705"/>
    <row r="503706"/>
    <row r="503707"/>
    <row r="503708"/>
    <row r="503709"/>
    <row r="503710"/>
    <row r="503711"/>
    <row r="503712"/>
    <row r="503713"/>
    <row r="503714"/>
    <row r="503715"/>
    <row r="503716"/>
    <row r="503717"/>
    <row r="503718"/>
    <row r="503719"/>
    <row r="503720"/>
    <row r="503721"/>
    <row r="503722"/>
    <row r="503723"/>
    <row r="503724"/>
    <row r="503725"/>
    <row r="503726"/>
    <row r="503727"/>
    <row r="503728"/>
    <row r="503729"/>
    <row r="503730"/>
    <row r="503731"/>
    <row r="503732"/>
    <row r="503733"/>
    <row r="503734"/>
    <row r="503735"/>
    <row r="503736"/>
    <row r="503737"/>
    <row r="503738"/>
    <row r="503739"/>
    <row r="503740"/>
    <row r="503741"/>
    <row r="503742"/>
    <row r="503743"/>
    <row r="503744"/>
    <row r="503745"/>
    <row r="503746"/>
    <row r="503747"/>
    <row r="503748"/>
    <row r="503749"/>
    <row r="503750"/>
    <row r="503751"/>
    <row r="503752"/>
    <row r="503753"/>
    <row r="503754"/>
    <row r="503755"/>
    <row r="503756"/>
    <row r="503757"/>
    <row r="503758"/>
    <row r="503759"/>
    <row r="503760"/>
    <row r="503761"/>
    <row r="503762"/>
    <row r="503763"/>
    <row r="503764"/>
    <row r="503765"/>
    <row r="503766"/>
    <row r="503767"/>
    <row r="503768"/>
    <row r="503769"/>
    <row r="503770"/>
    <row r="503771"/>
    <row r="503772"/>
    <row r="503773"/>
    <row r="503774"/>
    <row r="503775"/>
    <row r="503776"/>
    <row r="503777"/>
    <row r="503778"/>
    <row r="503779"/>
    <row r="503780"/>
    <row r="503781"/>
    <row r="503782"/>
    <row r="503783"/>
    <row r="503784"/>
    <row r="503785"/>
    <row r="503786"/>
    <row r="503787"/>
    <row r="503788"/>
    <row r="503789"/>
    <row r="503790"/>
    <row r="503791"/>
    <row r="503792"/>
    <row r="503793"/>
    <row r="503794"/>
    <row r="503795"/>
    <row r="503796"/>
    <row r="503797"/>
    <row r="503798"/>
    <row r="503799"/>
    <row r="503800"/>
    <row r="503801"/>
    <row r="503802"/>
    <row r="503803"/>
    <row r="503804"/>
    <row r="503805"/>
    <row r="503806"/>
    <row r="503807"/>
    <row r="503808"/>
    <row r="503809"/>
    <row r="503810"/>
    <row r="503811"/>
    <row r="503812"/>
    <row r="503813"/>
    <row r="503814"/>
    <row r="503815"/>
    <row r="503816"/>
    <row r="503817"/>
    <row r="503818"/>
    <row r="503819"/>
    <row r="503820"/>
    <row r="503821"/>
    <row r="503822"/>
    <row r="503823"/>
    <row r="503824"/>
    <row r="503825"/>
    <row r="503826"/>
    <row r="503827"/>
    <row r="503828"/>
    <row r="503829"/>
    <row r="503830"/>
    <row r="503831"/>
    <row r="503832"/>
    <row r="503833"/>
    <row r="503834"/>
    <row r="503835"/>
    <row r="503836"/>
    <row r="503837"/>
    <row r="503838"/>
    <row r="503839"/>
    <row r="503840"/>
    <row r="503841"/>
    <row r="503842"/>
    <row r="503843"/>
    <row r="503844"/>
    <row r="503845"/>
    <row r="503846"/>
    <row r="503847"/>
    <row r="503848"/>
    <row r="503849"/>
    <row r="503850"/>
    <row r="503851"/>
    <row r="503852"/>
    <row r="503853"/>
    <row r="503854"/>
    <row r="503855"/>
    <row r="503856"/>
    <row r="503857"/>
    <row r="503858"/>
    <row r="503859"/>
    <row r="503860"/>
    <row r="503861"/>
    <row r="503862"/>
    <row r="503863"/>
    <row r="503864"/>
    <row r="503865"/>
    <row r="503866"/>
    <row r="503867"/>
    <row r="503868"/>
    <row r="503869"/>
    <row r="503870"/>
    <row r="503871"/>
    <row r="503872"/>
    <row r="503873"/>
    <row r="503874"/>
    <row r="503875"/>
    <row r="503876"/>
    <row r="503877"/>
    <row r="503878"/>
    <row r="503879"/>
    <row r="503880"/>
    <row r="503881"/>
    <row r="503882"/>
    <row r="503883"/>
    <row r="503884"/>
    <row r="503885"/>
    <row r="503886"/>
    <row r="503887"/>
    <row r="503888"/>
    <row r="503889"/>
    <row r="503890"/>
    <row r="503891"/>
    <row r="503892"/>
    <row r="503893"/>
    <row r="503894"/>
    <row r="503895"/>
    <row r="503896"/>
    <row r="503897"/>
    <row r="503898"/>
    <row r="503899"/>
    <row r="503900"/>
    <row r="503901"/>
    <row r="503902"/>
    <row r="503903"/>
    <row r="503904"/>
    <row r="503905"/>
    <row r="503906"/>
    <row r="503907"/>
    <row r="503908"/>
    <row r="503909"/>
    <row r="503910"/>
    <row r="503911"/>
    <row r="503912"/>
    <row r="503913"/>
    <row r="503914"/>
    <row r="503915"/>
    <row r="503916"/>
    <row r="503917"/>
    <row r="503918"/>
    <row r="503919"/>
    <row r="503920"/>
    <row r="503921"/>
    <row r="503922"/>
    <row r="503923"/>
    <row r="503924"/>
    <row r="503925"/>
    <row r="503926"/>
    <row r="503927"/>
    <row r="503928"/>
    <row r="503929"/>
    <row r="503930"/>
    <row r="503931"/>
    <row r="503932"/>
    <row r="503933"/>
    <row r="503934"/>
    <row r="503935"/>
    <row r="503936"/>
    <row r="503937"/>
    <row r="503938"/>
    <row r="503939"/>
    <row r="503940"/>
    <row r="503941"/>
    <row r="503942"/>
    <row r="503943"/>
    <row r="503944"/>
    <row r="503945"/>
    <row r="503946"/>
    <row r="503947"/>
    <row r="503948"/>
    <row r="503949"/>
    <row r="503950"/>
    <row r="503951"/>
    <row r="503952"/>
    <row r="503953"/>
    <row r="503954"/>
    <row r="503955"/>
    <row r="503956"/>
    <row r="503957"/>
    <row r="503958"/>
    <row r="503959"/>
    <row r="503960"/>
    <row r="503961"/>
    <row r="503962"/>
    <row r="503963"/>
    <row r="503964"/>
    <row r="503965"/>
    <row r="503966"/>
    <row r="503967"/>
    <row r="503968"/>
    <row r="503969"/>
    <row r="503970"/>
    <row r="503971"/>
    <row r="503972"/>
    <row r="503973"/>
    <row r="503974"/>
    <row r="503975"/>
    <row r="503976"/>
    <row r="503977"/>
    <row r="503978"/>
    <row r="503979"/>
    <row r="503980"/>
    <row r="503981"/>
    <row r="503982"/>
    <row r="503983"/>
    <row r="503984"/>
    <row r="503985"/>
    <row r="503986"/>
    <row r="503987"/>
    <row r="503988"/>
    <row r="503989"/>
    <row r="503990"/>
    <row r="503991"/>
    <row r="503992"/>
    <row r="503993"/>
    <row r="503994"/>
    <row r="503995"/>
    <row r="503996"/>
    <row r="503997"/>
    <row r="503998"/>
    <row r="503999"/>
    <row r="504000"/>
    <row r="504001"/>
    <row r="504002"/>
    <row r="504003"/>
    <row r="504004"/>
    <row r="504005"/>
    <row r="504006"/>
    <row r="504007"/>
    <row r="504008"/>
    <row r="504009"/>
    <row r="504010"/>
    <row r="504011"/>
    <row r="504012"/>
    <row r="504013"/>
    <row r="504014"/>
    <row r="504015"/>
    <row r="504016"/>
    <row r="504017"/>
    <row r="504018"/>
    <row r="504019"/>
    <row r="504020"/>
    <row r="504021"/>
    <row r="504022"/>
    <row r="504023"/>
    <row r="504024"/>
    <row r="504025"/>
    <row r="504026"/>
    <row r="504027"/>
    <row r="504028"/>
    <row r="504029"/>
    <row r="504030"/>
    <row r="504031"/>
    <row r="504032"/>
    <row r="504033"/>
    <row r="504034"/>
    <row r="504035"/>
    <row r="504036"/>
    <row r="504037"/>
    <row r="504038"/>
    <row r="504039"/>
    <row r="504040"/>
    <row r="504041"/>
    <row r="504042"/>
    <row r="504043"/>
    <row r="504044"/>
    <row r="504045"/>
    <row r="504046"/>
    <row r="504047"/>
    <row r="504048"/>
    <row r="504049"/>
    <row r="504050"/>
    <row r="504051"/>
    <row r="504052"/>
    <row r="504053"/>
    <row r="504054"/>
    <row r="504055"/>
    <row r="504056"/>
    <row r="504057"/>
    <row r="504058"/>
    <row r="504059"/>
    <row r="504060"/>
    <row r="504061"/>
    <row r="504062"/>
    <row r="504063"/>
    <row r="504064"/>
    <row r="504065"/>
    <row r="504066"/>
    <row r="504067"/>
    <row r="504068"/>
    <row r="504069"/>
    <row r="504070"/>
    <row r="504071"/>
    <row r="504072"/>
    <row r="504073"/>
    <row r="504074"/>
    <row r="504075"/>
    <row r="504076"/>
    <row r="504077"/>
    <row r="504078"/>
    <row r="504079"/>
    <row r="504080"/>
    <row r="504081"/>
    <row r="504082"/>
    <row r="504083"/>
    <row r="504084"/>
    <row r="504085"/>
    <row r="504086"/>
    <row r="504087"/>
    <row r="504088"/>
    <row r="504089"/>
    <row r="504090"/>
    <row r="504091"/>
    <row r="504092"/>
    <row r="504093"/>
    <row r="504094"/>
    <row r="504095"/>
    <row r="504096"/>
    <row r="504097"/>
    <row r="504098"/>
    <row r="504099"/>
    <row r="504100"/>
    <row r="504101"/>
    <row r="504102"/>
    <row r="504103"/>
    <row r="504104"/>
    <row r="504105"/>
    <row r="504106"/>
    <row r="504107"/>
    <row r="504108"/>
    <row r="504109"/>
    <row r="504110"/>
    <row r="504111"/>
    <row r="504112"/>
    <row r="504113"/>
    <row r="504114"/>
    <row r="504115"/>
    <row r="504116"/>
    <row r="504117"/>
    <row r="504118"/>
    <row r="504119"/>
    <row r="504120"/>
    <row r="504121"/>
    <row r="504122"/>
    <row r="504123"/>
    <row r="504124"/>
    <row r="504125"/>
    <row r="504126"/>
    <row r="504127"/>
    <row r="504128"/>
    <row r="504129"/>
    <row r="504130"/>
    <row r="504131"/>
    <row r="504132"/>
    <row r="504133"/>
    <row r="504134"/>
    <row r="504135"/>
    <row r="504136"/>
    <row r="504137"/>
    <row r="504138"/>
    <row r="504139"/>
    <row r="504140"/>
    <row r="504141"/>
    <row r="504142"/>
    <row r="504143"/>
    <row r="504144"/>
    <row r="504145"/>
    <row r="504146"/>
    <row r="504147"/>
    <row r="504148"/>
    <row r="504149"/>
    <row r="504150"/>
    <row r="504151"/>
    <row r="504152"/>
    <row r="504153"/>
    <row r="504154"/>
    <row r="504155"/>
    <row r="504156"/>
    <row r="504157"/>
    <row r="504158"/>
    <row r="504159"/>
    <row r="504160"/>
    <row r="504161"/>
    <row r="504162"/>
    <row r="504163"/>
    <row r="504164"/>
    <row r="504165"/>
    <row r="504166"/>
    <row r="504167"/>
    <row r="504168"/>
    <row r="504169"/>
    <row r="504170"/>
    <row r="504171"/>
    <row r="504172"/>
    <row r="504173"/>
    <row r="504174"/>
    <row r="504175"/>
    <row r="504176"/>
    <row r="504177"/>
    <row r="504178"/>
    <row r="504179"/>
    <row r="504180"/>
    <row r="504181"/>
    <row r="504182"/>
    <row r="504183"/>
    <row r="504184"/>
    <row r="504185"/>
    <row r="504186"/>
    <row r="504187"/>
    <row r="504188"/>
    <row r="504189"/>
    <row r="504190"/>
    <row r="504191"/>
    <row r="504192"/>
    <row r="504193"/>
    <row r="504194"/>
    <row r="504195"/>
    <row r="504196"/>
    <row r="504197"/>
    <row r="504198"/>
    <row r="504199"/>
    <row r="504200"/>
    <row r="504201"/>
    <row r="504202"/>
    <row r="504203"/>
    <row r="504204"/>
    <row r="504205"/>
    <row r="504206"/>
    <row r="504207"/>
    <row r="504208"/>
    <row r="504209"/>
    <row r="504210"/>
    <row r="504211"/>
    <row r="504212"/>
    <row r="504213"/>
    <row r="504214"/>
    <row r="504215"/>
    <row r="504216"/>
    <row r="504217"/>
    <row r="504218"/>
    <row r="504219"/>
    <row r="504220"/>
    <row r="504221"/>
    <row r="504222"/>
    <row r="504223"/>
    <row r="504224"/>
    <row r="504225"/>
    <row r="504226"/>
    <row r="504227"/>
    <row r="504228"/>
    <row r="504229"/>
    <row r="504230"/>
    <row r="504231"/>
    <row r="504232"/>
    <row r="504233"/>
    <row r="504234"/>
    <row r="504235"/>
    <row r="504236"/>
    <row r="504237"/>
    <row r="504238"/>
    <row r="504239"/>
    <row r="504240"/>
    <row r="504241"/>
    <row r="504242"/>
    <row r="504243"/>
    <row r="504244"/>
    <row r="504245"/>
    <row r="504246"/>
    <row r="504247"/>
    <row r="504248"/>
    <row r="504249"/>
    <row r="504250"/>
    <row r="504251"/>
    <row r="504252"/>
    <row r="504253"/>
    <row r="504254"/>
    <row r="504255"/>
    <row r="504256"/>
    <row r="504257"/>
    <row r="504258"/>
    <row r="504259"/>
    <row r="504260"/>
    <row r="504261"/>
    <row r="504262"/>
    <row r="504263"/>
    <row r="504264"/>
    <row r="504265"/>
    <row r="504266"/>
    <row r="504267"/>
    <row r="504268"/>
    <row r="504269"/>
    <row r="504270"/>
    <row r="504271"/>
    <row r="504272"/>
    <row r="504273"/>
    <row r="504274"/>
    <row r="504275"/>
    <row r="504276"/>
    <row r="504277"/>
    <row r="504278"/>
    <row r="504279"/>
    <row r="504280"/>
    <row r="504281"/>
    <row r="504282"/>
    <row r="504283"/>
    <row r="504284"/>
    <row r="504285"/>
    <row r="504286"/>
    <row r="504287"/>
    <row r="504288"/>
    <row r="504289"/>
    <row r="504290"/>
    <row r="504291"/>
    <row r="504292"/>
    <row r="504293"/>
    <row r="504294"/>
    <row r="504295"/>
    <row r="504296"/>
    <row r="504297"/>
    <row r="504298"/>
    <row r="504299"/>
    <row r="504300"/>
    <row r="504301"/>
    <row r="504302"/>
    <row r="504303"/>
    <row r="504304"/>
    <row r="504305"/>
    <row r="504306"/>
    <row r="504307"/>
    <row r="504308"/>
    <row r="504309"/>
    <row r="504310"/>
    <row r="504311"/>
    <row r="504312"/>
    <row r="504313"/>
    <row r="504314"/>
    <row r="504315"/>
    <row r="504316"/>
    <row r="504317"/>
    <row r="504318"/>
    <row r="504319"/>
    <row r="504320"/>
    <row r="504321"/>
    <row r="504322"/>
    <row r="504323"/>
    <row r="504324"/>
    <row r="504325"/>
    <row r="504326"/>
    <row r="504327"/>
    <row r="504328"/>
    <row r="504329"/>
    <row r="504330"/>
    <row r="504331"/>
    <row r="504332"/>
    <row r="504333"/>
    <row r="504334"/>
    <row r="504335"/>
    <row r="504336"/>
    <row r="504337"/>
    <row r="504338"/>
    <row r="504339"/>
    <row r="504340"/>
    <row r="504341"/>
    <row r="504342"/>
    <row r="504343"/>
    <row r="504344"/>
    <row r="504345"/>
    <row r="504346"/>
    <row r="504347"/>
    <row r="504348"/>
    <row r="504349"/>
    <row r="504350"/>
    <row r="504351"/>
    <row r="504352"/>
    <row r="504353"/>
    <row r="504354"/>
    <row r="504355"/>
    <row r="504356"/>
    <row r="504357"/>
    <row r="504358"/>
    <row r="504359"/>
    <row r="504360"/>
    <row r="504361"/>
    <row r="504362"/>
    <row r="504363"/>
    <row r="504364"/>
    <row r="504365"/>
    <row r="504366"/>
    <row r="504367"/>
    <row r="504368"/>
    <row r="504369"/>
    <row r="504370"/>
    <row r="504371"/>
    <row r="504372"/>
    <row r="504373"/>
    <row r="504374"/>
    <row r="504375"/>
    <row r="504376"/>
    <row r="504377"/>
    <row r="504378"/>
    <row r="504379"/>
    <row r="504380"/>
    <row r="504381"/>
    <row r="504382"/>
    <row r="504383"/>
    <row r="504384"/>
    <row r="504385"/>
    <row r="504386"/>
    <row r="504387"/>
    <row r="504388"/>
    <row r="504389"/>
    <row r="504390"/>
    <row r="504391"/>
    <row r="504392"/>
    <row r="504393"/>
    <row r="504394"/>
    <row r="504395"/>
    <row r="504396"/>
    <row r="504397"/>
    <row r="504398"/>
    <row r="504399"/>
    <row r="504400"/>
    <row r="504401"/>
    <row r="504402"/>
    <row r="504403"/>
    <row r="504404"/>
    <row r="504405"/>
    <row r="504406"/>
    <row r="504407"/>
    <row r="504408"/>
    <row r="504409"/>
    <row r="504410"/>
    <row r="504411"/>
    <row r="504412"/>
    <row r="504413"/>
    <row r="504414"/>
    <row r="504415"/>
    <row r="504416"/>
    <row r="504417"/>
    <row r="504418"/>
    <row r="504419"/>
    <row r="504420"/>
    <row r="504421"/>
    <row r="504422"/>
    <row r="504423"/>
    <row r="504424"/>
    <row r="504425"/>
    <row r="504426"/>
    <row r="504427"/>
    <row r="504428"/>
    <row r="504429"/>
    <row r="504430"/>
    <row r="504431"/>
    <row r="504432"/>
    <row r="504433"/>
    <row r="504434"/>
    <row r="504435"/>
    <row r="504436"/>
    <row r="504437"/>
    <row r="504438"/>
    <row r="504439"/>
    <row r="504440"/>
    <row r="504441"/>
    <row r="504442"/>
    <row r="504443"/>
    <row r="504444"/>
    <row r="504445"/>
    <row r="504446"/>
    <row r="504447"/>
    <row r="504448"/>
    <row r="504449"/>
    <row r="504450"/>
    <row r="504451"/>
    <row r="504452"/>
    <row r="504453"/>
    <row r="504454"/>
    <row r="504455"/>
    <row r="504456"/>
    <row r="504457"/>
    <row r="504458"/>
    <row r="504459"/>
    <row r="504460"/>
    <row r="504461"/>
    <row r="504462"/>
    <row r="504463"/>
    <row r="504464"/>
    <row r="504465"/>
    <row r="504466"/>
    <row r="504467"/>
    <row r="504468"/>
    <row r="504469"/>
    <row r="504470"/>
    <row r="504471"/>
    <row r="504472"/>
    <row r="504473"/>
    <row r="504474"/>
    <row r="504475"/>
    <row r="504476"/>
    <row r="504477"/>
    <row r="504478"/>
    <row r="504479"/>
    <row r="504480"/>
    <row r="504481"/>
    <row r="504482"/>
    <row r="504483"/>
    <row r="504484"/>
    <row r="504485"/>
    <row r="504486"/>
    <row r="504487"/>
    <row r="504488"/>
    <row r="504489"/>
    <row r="504490"/>
    <row r="504491"/>
    <row r="504492"/>
    <row r="504493"/>
    <row r="504494"/>
    <row r="504495"/>
    <row r="504496"/>
    <row r="504497"/>
    <row r="504498"/>
    <row r="504499"/>
    <row r="504500"/>
    <row r="504501"/>
    <row r="504502"/>
    <row r="504503"/>
    <row r="504504"/>
    <row r="504505"/>
    <row r="504506"/>
    <row r="504507"/>
    <row r="504508"/>
    <row r="504509"/>
    <row r="504510"/>
    <row r="504511"/>
    <row r="504512"/>
    <row r="504513"/>
    <row r="504514"/>
    <row r="504515"/>
    <row r="504516"/>
    <row r="504517"/>
    <row r="504518"/>
    <row r="504519"/>
    <row r="504520"/>
    <row r="504521"/>
    <row r="504522"/>
    <row r="504523"/>
    <row r="504524"/>
    <row r="504525"/>
    <row r="504526"/>
    <row r="504527"/>
    <row r="504528"/>
    <row r="504529"/>
    <row r="504530"/>
    <row r="504531"/>
    <row r="504532"/>
    <row r="504533"/>
    <row r="504534"/>
    <row r="504535"/>
    <row r="504536"/>
    <row r="504537"/>
    <row r="504538"/>
    <row r="504539"/>
    <row r="504540"/>
    <row r="504541"/>
    <row r="504542"/>
    <row r="504543"/>
    <row r="504544"/>
    <row r="504545"/>
    <row r="504546"/>
    <row r="504547"/>
    <row r="504548"/>
    <row r="504549"/>
    <row r="504550"/>
    <row r="504551"/>
    <row r="504552"/>
    <row r="504553"/>
    <row r="504554"/>
    <row r="504555"/>
    <row r="504556"/>
    <row r="504557"/>
    <row r="504558"/>
    <row r="504559"/>
    <row r="504560"/>
    <row r="504561"/>
    <row r="504562"/>
    <row r="504563"/>
    <row r="504564"/>
    <row r="504565"/>
    <row r="504566"/>
    <row r="504567"/>
    <row r="504568"/>
    <row r="504569"/>
    <row r="504570"/>
    <row r="504571"/>
    <row r="504572"/>
    <row r="504573"/>
    <row r="504574"/>
    <row r="504575"/>
    <row r="504576"/>
    <row r="504577"/>
    <row r="504578"/>
    <row r="504579"/>
    <row r="504580"/>
    <row r="504581"/>
    <row r="504582"/>
    <row r="504583"/>
    <row r="504584"/>
    <row r="504585"/>
    <row r="504586"/>
    <row r="504587"/>
    <row r="504588"/>
    <row r="504589"/>
    <row r="504590"/>
    <row r="504591"/>
    <row r="504592"/>
    <row r="504593"/>
    <row r="504594"/>
    <row r="504595"/>
    <row r="504596"/>
    <row r="504597"/>
    <row r="504598"/>
    <row r="504599"/>
    <row r="504600"/>
    <row r="504601"/>
    <row r="504602"/>
    <row r="504603"/>
    <row r="504604"/>
    <row r="504605"/>
    <row r="504606"/>
    <row r="504607"/>
    <row r="504608"/>
    <row r="504609"/>
    <row r="504610"/>
    <row r="504611"/>
    <row r="504612"/>
    <row r="504613"/>
    <row r="504614"/>
    <row r="504615"/>
    <row r="504616"/>
    <row r="504617"/>
    <row r="504618"/>
    <row r="504619"/>
    <row r="504620"/>
    <row r="504621"/>
    <row r="504622"/>
    <row r="504623"/>
    <row r="504624"/>
    <row r="504625"/>
    <row r="504626"/>
    <row r="504627"/>
    <row r="504628"/>
    <row r="504629"/>
    <row r="504630"/>
    <row r="504631"/>
    <row r="504632"/>
    <row r="504633"/>
    <row r="504634"/>
    <row r="504635"/>
    <row r="504636"/>
    <row r="504637"/>
    <row r="504638"/>
    <row r="504639"/>
    <row r="504640"/>
    <row r="504641"/>
    <row r="504642"/>
    <row r="504643"/>
    <row r="504644"/>
    <row r="504645"/>
    <row r="504646"/>
    <row r="504647"/>
    <row r="504648"/>
    <row r="504649"/>
    <row r="504650"/>
    <row r="504651"/>
    <row r="504652"/>
    <row r="504653"/>
    <row r="504654"/>
    <row r="504655"/>
    <row r="504656"/>
    <row r="504657"/>
    <row r="504658"/>
    <row r="504659"/>
    <row r="504660"/>
    <row r="504661"/>
    <row r="504662"/>
    <row r="504663"/>
    <row r="504664"/>
    <row r="504665"/>
    <row r="504666"/>
    <row r="504667"/>
    <row r="504668"/>
    <row r="504669"/>
    <row r="504670"/>
    <row r="504671"/>
    <row r="504672"/>
    <row r="504673"/>
    <row r="504674"/>
    <row r="504675"/>
    <row r="504676"/>
    <row r="504677"/>
    <row r="504678"/>
    <row r="504679"/>
    <row r="504680"/>
    <row r="504681"/>
    <row r="504682"/>
    <row r="504683"/>
    <row r="504684"/>
    <row r="504685"/>
    <row r="504686"/>
    <row r="504687"/>
    <row r="504688"/>
    <row r="504689"/>
    <row r="504690"/>
    <row r="504691"/>
    <row r="504692"/>
    <row r="504693"/>
    <row r="504694"/>
    <row r="504695"/>
    <row r="504696"/>
    <row r="504697"/>
    <row r="504698"/>
    <row r="504699"/>
    <row r="504700"/>
    <row r="504701"/>
    <row r="504702"/>
    <row r="504703"/>
    <row r="504704"/>
    <row r="504705"/>
    <row r="504706"/>
    <row r="504707"/>
    <row r="504708"/>
    <row r="504709"/>
    <row r="504710"/>
    <row r="504711"/>
    <row r="504712"/>
    <row r="504713"/>
    <row r="504714"/>
    <row r="504715"/>
    <row r="504716"/>
    <row r="504717"/>
    <row r="504718"/>
    <row r="504719"/>
    <row r="504720"/>
    <row r="504721"/>
    <row r="504722"/>
    <row r="504723"/>
    <row r="504724"/>
    <row r="504725"/>
    <row r="504726"/>
    <row r="504727"/>
    <row r="504728"/>
    <row r="504729"/>
    <row r="504730"/>
    <row r="504731"/>
    <row r="504732"/>
    <row r="504733"/>
    <row r="504734"/>
    <row r="504735"/>
    <row r="504736"/>
    <row r="504737"/>
    <row r="504738"/>
    <row r="504739"/>
    <row r="504740"/>
    <row r="504741"/>
    <row r="504742"/>
    <row r="504743"/>
    <row r="504744"/>
    <row r="504745"/>
    <row r="504746"/>
    <row r="504747"/>
    <row r="504748"/>
    <row r="504749"/>
    <row r="504750"/>
    <row r="504751"/>
    <row r="504752"/>
    <row r="504753"/>
    <row r="504754"/>
    <row r="504755"/>
    <row r="504756"/>
    <row r="504757"/>
    <row r="504758"/>
    <row r="504759"/>
    <row r="504760"/>
    <row r="504761"/>
    <row r="504762"/>
    <row r="504763"/>
    <row r="504764"/>
    <row r="504765"/>
    <row r="504766"/>
    <row r="504767"/>
    <row r="504768"/>
    <row r="504769"/>
    <row r="504770"/>
    <row r="504771"/>
    <row r="504772"/>
    <row r="504773"/>
    <row r="504774"/>
    <row r="504775"/>
    <row r="504776"/>
    <row r="504777"/>
    <row r="504778"/>
    <row r="504779"/>
    <row r="504780"/>
    <row r="504781"/>
    <row r="504782"/>
    <row r="504783"/>
    <row r="504784"/>
    <row r="504785"/>
    <row r="504786"/>
    <row r="504787"/>
    <row r="504788"/>
    <row r="504789"/>
    <row r="504790"/>
    <row r="504791"/>
    <row r="504792"/>
    <row r="504793"/>
    <row r="504794"/>
    <row r="504795"/>
    <row r="504796"/>
    <row r="504797"/>
    <row r="504798"/>
    <row r="504799"/>
    <row r="504800"/>
    <row r="504801"/>
    <row r="504802"/>
    <row r="504803"/>
    <row r="504804"/>
    <row r="504805"/>
    <row r="504806"/>
    <row r="504807"/>
    <row r="504808"/>
    <row r="504809"/>
    <row r="504810"/>
    <row r="504811"/>
    <row r="504812"/>
    <row r="504813"/>
    <row r="504814"/>
    <row r="504815"/>
    <row r="504816"/>
    <row r="504817"/>
    <row r="504818"/>
    <row r="504819"/>
    <row r="504820"/>
    <row r="504821"/>
    <row r="504822"/>
    <row r="504823"/>
    <row r="504824"/>
    <row r="504825"/>
    <row r="504826"/>
    <row r="504827"/>
    <row r="504828"/>
    <row r="504829"/>
    <row r="504830"/>
    <row r="504831"/>
    <row r="504832"/>
    <row r="504833"/>
    <row r="504834"/>
    <row r="504835"/>
    <row r="504836"/>
    <row r="504837"/>
    <row r="504838"/>
    <row r="504839"/>
    <row r="504840"/>
    <row r="504841"/>
    <row r="504842"/>
    <row r="504843"/>
    <row r="504844"/>
    <row r="504845"/>
    <row r="504846"/>
    <row r="504847"/>
    <row r="504848"/>
    <row r="504849"/>
    <row r="504850"/>
    <row r="504851"/>
    <row r="504852"/>
    <row r="504853"/>
    <row r="504854"/>
    <row r="504855"/>
    <row r="504856"/>
    <row r="504857"/>
    <row r="504858"/>
    <row r="504859"/>
    <row r="504860"/>
    <row r="504861"/>
    <row r="504862"/>
    <row r="504863"/>
    <row r="504864"/>
    <row r="504865"/>
    <row r="504866"/>
    <row r="504867"/>
    <row r="504868"/>
    <row r="504869"/>
    <row r="504870"/>
    <row r="504871"/>
    <row r="504872"/>
    <row r="504873"/>
    <row r="504874"/>
    <row r="504875"/>
    <row r="504876"/>
    <row r="504877"/>
    <row r="504878"/>
    <row r="504879"/>
    <row r="504880"/>
    <row r="504881"/>
    <row r="504882"/>
    <row r="504883"/>
    <row r="504884"/>
    <row r="504885"/>
    <row r="504886"/>
    <row r="504887"/>
    <row r="504888"/>
    <row r="504889"/>
    <row r="504890"/>
    <row r="504891"/>
    <row r="504892"/>
    <row r="504893"/>
    <row r="504894"/>
    <row r="504895"/>
    <row r="504896"/>
    <row r="504897"/>
    <row r="504898"/>
    <row r="504899"/>
    <row r="504900"/>
    <row r="504901"/>
    <row r="504902"/>
    <row r="504903"/>
    <row r="504904"/>
    <row r="504905"/>
    <row r="504906"/>
    <row r="504907"/>
    <row r="504908"/>
    <row r="504909"/>
    <row r="504910"/>
    <row r="504911"/>
    <row r="504912"/>
    <row r="504913"/>
    <row r="504914"/>
    <row r="504915"/>
    <row r="504916"/>
    <row r="504917"/>
    <row r="504918"/>
    <row r="504919"/>
    <row r="504920"/>
    <row r="504921"/>
    <row r="504922"/>
    <row r="504923"/>
    <row r="504924"/>
    <row r="504925"/>
    <row r="504926"/>
    <row r="504927"/>
    <row r="504928"/>
    <row r="504929"/>
    <row r="504930"/>
    <row r="504931"/>
    <row r="504932"/>
    <row r="504933"/>
    <row r="504934"/>
    <row r="504935"/>
    <row r="504936"/>
    <row r="504937"/>
    <row r="504938"/>
    <row r="504939"/>
    <row r="504940"/>
    <row r="504941"/>
    <row r="504942"/>
    <row r="504943"/>
    <row r="504944"/>
    <row r="504945"/>
    <row r="504946"/>
    <row r="504947"/>
    <row r="504948"/>
    <row r="504949"/>
    <row r="504950"/>
    <row r="504951"/>
    <row r="504952"/>
    <row r="504953"/>
    <row r="504954"/>
    <row r="504955"/>
    <row r="504956"/>
    <row r="504957"/>
    <row r="504958"/>
    <row r="504959"/>
    <row r="504960"/>
    <row r="504961"/>
    <row r="504962"/>
    <row r="504963"/>
    <row r="504964"/>
    <row r="504965"/>
    <row r="504966"/>
    <row r="504967"/>
    <row r="504968"/>
    <row r="504969"/>
    <row r="504970"/>
    <row r="504971"/>
    <row r="504972"/>
    <row r="504973"/>
    <row r="504974"/>
    <row r="504975"/>
    <row r="504976"/>
    <row r="504977"/>
    <row r="504978"/>
    <row r="504979"/>
    <row r="504980"/>
    <row r="504981"/>
    <row r="504982"/>
    <row r="504983"/>
    <row r="504984"/>
    <row r="504985"/>
    <row r="504986"/>
    <row r="504987"/>
    <row r="504988"/>
    <row r="504989"/>
    <row r="504990"/>
    <row r="504991"/>
    <row r="504992"/>
    <row r="504993"/>
    <row r="504994"/>
    <row r="504995"/>
    <row r="504996"/>
    <row r="504997"/>
    <row r="504998"/>
    <row r="504999"/>
    <row r="505000"/>
    <row r="505001"/>
    <row r="505002"/>
    <row r="505003"/>
    <row r="505004"/>
    <row r="505005"/>
    <row r="505006"/>
    <row r="505007"/>
    <row r="505008"/>
    <row r="505009"/>
    <row r="505010"/>
    <row r="505011"/>
    <row r="505012"/>
    <row r="505013"/>
    <row r="505014"/>
    <row r="505015"/>
    <row r="505016"/>
    <row r="505017"/>
    <row r="505018"/>
    <row r="505019"/>
    <row r="505020"/>
    <row r="505021"/>
    <row r="505022"/>
    <row r="505023"/>
    <row r="505024"/>
    <row r="505025"/>
    <row r="505026"/>
    <row r="505027"/>
    <row r="505028"/>
    <row r="505029"/>
    <row r="505030"/>
    <row r="505031"/>
    <row r="505032"/>
    <row r="505033"/>
    <row r="505034"/>
    <row r="505035"/>
    <row r="505036"/>
    <row r="505037"/>
    <row r="505038"/>
    <row r="505039"/>
    <row r="505040"/>
    <row r="505041"/>
    <row r="505042"/>
    <row r="505043"/>
    <row r="505044"/>
    <row r="505045"/>
    <row r="505046"/>
    <row r="505047"/>
    <row r="505048"/>
    <row r="505049"/>
    <row r="505050"/>
    <row r="505051"/>
    <row r="505052"/>
    <row r="505053"/>
    <row r="505054"/>
    <row r="505055"/>
    <row r="505056"/>
    <row r="505057"/>
    <row r="505058"/>
    <row r="505059"/>
    <row r="505060"/>
    <row r="505061"/>
    <row r="505062"/>
    <row r="505063"/>
    <row r="505064"/>
    <row r="505065"/>
    <row r="505066"/>
    <row r="505067"/>
    <row r="505068"/>
    <row r="505069"/>
    <row r="505070"/>
    <row r="505071"/>
    <row r="505072"/>
    <row r="505073"/>
    <row r="505074"/>
    <row r="505075"/>
    <row r="505076"/>
    <row r="505077"/>
    <row r="505078"/>
    <row r="505079"/>
    <row r="505080"/>
    <row r="505081"/>
    <row r="505082"/>
    <row r="505083"/>
    <row r="505084"/>
    <row r="505085"/>
    <row r="505086"/>
    <row r="505087"/>
    <row r="505088"/>
    <row r="505089"/>
    <row r="505090"/>
    <row r="505091"/>
    <row r="505092"/>
    <row r="505093"/>
    <row r="505094"/>
    <row r="505095"/>
    <row r="505096"/>
    <row r="505097"/>
    <row r="505098"/>
    <row r="505099"/>
    <row r="505100"/>
    <row r="505101"/>
    <row r="505102"/>
    <row r="505103"/>
    <row r="505104"/>
    <row r="505105"/>
    <row r="505106"/>
    <row r="505107"/>
    <row r="505108"/>
    <row r="505109"/>
    <row r="505110"/>
    <row r="505111"/>
    <row r="505112"/>
    <row r="505113"/>
    <row r="505114"/>
    <row r="505115"/>
    <row r="505116"/>
    <row r="505117"/>
    <row r="505118"/>
    <row r="505119"/>
    <row r="505120"/>
    <row r="505121"/>
    <row r="505122"/>
    <row r="505123"/>
    <row r="505124"/>
    <row r="505125"/>
    <row r="505126"/>
    <row r="505127"/>
    <row r="505128"/>
    <row r="505129"/>
    <row r="505130"/>
    <row r="505131"/>
    <row r="505132"/>
    <row r="505133"/>
    <row r="505134"/>
    <row r="505135"/>
    <row r="505136"/>
    <row r="505137"/>
    <row r="505138"/>
    <row r="505139"/>
    <row r="505140"/>
    <row r="505141"/>
    <row r="505142"/>
    <row r="505143"/>
    <row r="505144"/>
    <row r="505145"/>
    <row r="505146"/>
    <row r="505147"/>
    <row r="505148"/>
    <row r="505149"/>
    <row r="505150"/>
    <row r="505151"/>
    <row r="505152"/>
    <row r="505153"/>
    <row r="505154"/>
    <row r="505155"/>
    <row r="505156"/>
    <row r="505157"/>
    <row r="505158"/>
    <row r="505159"/>
    <row r="505160"/>
    <row r="505161"/>
    <row r="505162"/>
    <row r="505163"/>
    <row r="505164"/>
    <row r="505165"/>
    <row r="505166"/>
    <row r="505167"/>
    <row r="505168"/>
    <row r="505169"/>
    <row r="505170"/>
    <row r="505171"/>
    <row r="505172"/>
    <row r="505173"/>
    <row r="505174"/>
    <row r="505175"/>
    <row r="505176"/>
    <row r="505177"/>
    <row r="505178"/>
    <row r="505179"/>
    <row r="505180"/>
    <row r="505181"/>
    <row r="505182"/>
    <row r="505183"/>
    <row r="505184"/>
    <row r="505185"/>
    <row r="505186"/>
    <row r="505187"/>
    <row r="505188"/>
    <row r="505189"/>
    <row r="505190"/>
    <row r="505191"/>
    <row r="505192"/>
    <row r="505193"/>
    <row r="505194"/>
    <row r="505195"/>
    <row r="505196"/>
    <row r="505197"/>
    <row r="505198"/>
    <row r="505199"/>
    <row r="505200"/>
    <row r="505201"/>
    <row r="505202"/>
    <row r="505203"/>
    <row r="505204"/>
    <row r="505205"/>
    <row r="505206"/>
    <row r="505207"/>
    <row r="505208"/>
    <row r="505209"/>
    <row r="505210"/>
    <row r="505211"/>
    <row r="505212"/>
    <row r="505213"/>
    <row r="505214"/>
    <row r="505215"/>
    <row r="505216"/>
    <row r="505217"/>
    <row r="505218"/>
    <row r="505219"/>
    <row r="505220"/>
    <row r="505221"/>
    <row r="505222"/>
    <row r="505223"/>
    <row r="505224"/>
    <row r="505225"/>
    <row r="505226"/>
    <row r="505227"/>
    <row r="505228"/>
    <row r="505229"/>
    <row r="505230"/>
    <row r="505231"/>
    <row r="505232"/>
    <row r="505233"/>
    <row r="505234"/>
    <row r="505235"/>
    <row r="505236"/>
    <row r="505237"/>
    <row r="505238"/>
    <row r="505239"/>
    <row r="505240"/>
    <row r="505241"/>
    <row r="505242"/>
    <row r="505243"/>
    <row r="505244"/>
    <row r="505245"/>
    <row r="505246"/>
    <row r="505247"/>
    <row r="505248"/>
    <row r="505249"/>
    <row r="505250"/>
    <row r="505251"/>
    <row r="505252"/>
    <row r="505253"/>
    <row r="505254"/>
    <row r="505255"/>
    <row r="505256"/>
    <row r="505257"/>
    <row r="505258"/>
    <row r="505259"/>
    <row r="505260"/>
    <row r="505261"/>
    <row r="505262"/>
    <row r="505263"/>
    <row r="505264"/>
    <row r="505265"/>
    <row r="505266"/>
    <row r="505267"/>
    <row r="505268"/>
    <row r="505269"/>
    <row r="505270"/>
    <row r="505271"/>
    <row r="505272"/>
    <row r="505273"/>
    <row r="505274"/>
    <row r="505275"/>
    <row r="505276"/>
    <row r="505277"/>
    <row r="505278"/>
    <row r="505279"/>
    <row r="505280"/>
    <row r="505281"/>
    <row r="505282"/>
    <row r="505283"/>
    <row r="505284"/>
    <row r="505285"/>
    <row r="505286"/>
    <row r="505287"/>
    <row r="505288"/>
    <row r="505289"/>
    <row r="505290"/>
    <row r="505291"/>
    <row r="505292"/>
    <row r="505293"/>
    <row r="505294"/>
    <row r="505295"/>
    <row r="505296"/>
    <row r="505297"/>
    <row r="505298"/>
    <row r="505299"/>
    <row r="505300"/>
    <row r="505301"/>
    <row r="505302"/>
    <row r="505303"/>
    <row r="505304"/>
    <row r="505305"/>
    <row r="505306"/>
    <row r="505307"/>
    <row r="505308"/>
    <row r="505309"/>
    <row r="505310"/>
    <row r="505311"/>
    <row r="505312"/>
    <row r="505313"/>
    <row r="505314"/>
    <row r="505315"/>
    <row r="505316"/>
    <row r="505317"/>
    <row r="505318"/>
    <row r="505319"/>
    <row r="505320"/>
    <row r="505321"/>
    <row r="505322"/>
    <row r="505323"/>
    <row r="505324"/>
    <row r="505325"/>
    <row r="505326"/>
    <row r="505327"/>
    <row r="505328"/>
    <row r="505329"/>
    <row r="505330"/>
    <row r="505331"/>
    <row r="505332"/>
    <row r="505333"/>
    <row r="505334"/>
    <row r="505335"/>
    <row r="505336"/>
    <row r="505337"/>
    <row r="505338"/>
    <row r="505339"/>
    <row r="505340"/>
    <row r="505341"/>
    <row r="505342"/>
    <row r="505343"/>
    <row r="505344"/>
    <row r="505345"/>
    <row r="505346"/>
    <row r="505347"/>
    <row r="505348"/>
    <row r="505349"/>
    <row r="505350"/>
    <row r="505351"/>
    <row r="505352"/>
    <row r="505353"/>
    <row r="505354"/>
    <row r="505355"/>
    <row r="505356"/>
    <row r="505357"/>
    <row r="505358"/>
    <row r="505359"/>
    <row r="505360"/>
    <row r="505361"/>
    <row r="505362"/>
    <row r="505363"/>
    <row r="505364"/>
    <row r="505365"/>
    <row r="505366"/>
    <row r="505367"/>
    <row r="505368"/>
    <row r="505369"/>
    <row r="505370"/>
    <row r="505371"/>
    <row r="505372"/>
    <row r="505373"/>
    <row r="505374"/>
    <row r="505375"/>
    <row r="505376"/>
    <row r="505377"/>
    <row r="505378"/>
    <row r="505379"/>
    <row r="505380"/>
    <row r="505381"/>
    <row r="505382"/>
    <row r="505383"/>
    <row r="505384"/>
    <row r="505385"/>
    <row r="505386"/>
    <row r="505387"/>
    <row r="505388"/>
    <row r="505389"/>
    <row r="505390"/>
    <row r="505391"/>
    <row r="505392"/>
    <row r="505393"/>
    <row r="505394"/>
    <row r="505395"/>
    <row r="505396"/>
    <row r="505397"/>
    <row r="505398"/>
    <row r="505399"/>
    <row r="505400"/>
    <row r="505401"/>
    <row r="505402"/>
    <row r="505403"/>
    <row r="505404"/>
    <row r="505405"/>
    <row r="505406"/>
    <row r="505407"/>
    <row r="505408"/>
    <row r="505409"/>
    <row r="505410"/>
    <row r="505411"/>
    <row r="505412"/>
    <row r="505413"/>
    <row r="505414"/>
    <row r="505415"/>
    <row r="505416"/>
    <row r="505417"/>
    <row r="505418"/>
    <row r="505419"/>
    <row r="505420"/>
    <row r="505421"/>
    <row r="505422"/>
    <row r="505423"/>
    <row r="505424"/>
    <row r="505425"/>
    <row r="505426"/>
    <row r="505427"/>
    <row r="505428"/>
    <row r="505429"/>
    <row r="505430"/>
    <row r="505431"/>
    <row r="505432"/>
    <row r="505433"/>
    <row r="505434"/>
    <row r="505435"/>
    <row r="505436"/>
    <row r="505437"/>
    <row r="505438"/>
    <row r="505439"/>
    <row r="505440"/>
    <row r="505441"/>
    <row r="505442"/>
    <row r="505443"/>
    <row r="505444"/>
    <row r="505445"/>
    <row r="505446"/>
    <row r="505447"/>
    <row r="505448"/>
    <row r="505449"/>
    <row r="505450"/>
    <row r="505451"/>
    <row r="505452"/>
    <row r="505453"/>
    <row r="505454"/>
    <row r="505455"/>
    <row r="505456"/>
    <row r="505457"/>
    <row r="505458"/>
    <row r="505459"/>
    <row r="505460"/>
    <row r="505461"/>
    <row r="505462"/>
    <row r="505463"/>
    <row r="505464"/>
    <row r="505465"/>
    <row r="505466"/>
    <row r="505467"/>
    <row r="505468"/>
    <row r="505469"/>
    <row r="505470"/>
    <row r="505471"/>
    <row r="505472"/>
    <row r="505473"/>
    <row r="505474"/>
    <row r="505475"/>
    <row r="505476"/>
    <row r="505477"/>
    <row r="505478"/>
    <row r="505479"/>
    <row r="505480"/>
    <row r="505481"/>
    <row r="505482"/>
    <row r="505483"/>
    <row r="505484"/>
    <row r="505485"/>
    <row r="505486"/>
    <row r="505487"/>
    <row r="505488"/>
    <row r="505489"/>
    <row r="505490"/>
    <row r="505491"/>
    <row r="505492"/>
    <row r="505493"/>
    <row r="505494"/>
    <row r="505495"/>
    <row r="505496"/>
    <row r="505497"/>
    <row r="505498"/>
    <row r="505499"/>
    <row r="505500"/>
    <row r="505501"/>
    <row r="505502"/>
    <row r="505503"/>
    <row r="505504"/>
    <row r="505505"/>
    <row r="505506"/>
    <row r="505507"/>
    <row r="505508"/>
    <row r="505509"/>
    <row r="505510"/>
    <row r="505511"/>
    <row r="505512"/>
    <row r="505513"/>
    <row r="505514"/>
    <row r="505515"/>
    <row r="505516"/>
    <row r="505517"/>
    <row r="505518"/>
    <row r="505519"/>
    <row r="505520"/>
    <row r="505521"/>
    <row r="505522"/>
    <row r="505523"/>
    <row r="505524"/>
    <row r="505525"/>
    <row r="505526"/>
    <row r="505527"/>
    <row r="505528"/>
    <row r="505529"/>
    <row r="505530"/>
    <row r="505531"/>
    <row r="505532"/>
    <row r="505533"/>
    <row r="505534"/>
    <row r="505535"/>
    <row r="505536"/>
    <row r="505537"/>
    <row r="505538"/>
    <row r="505539"/>
    <row r="505540"/>
    <row r="505541"/>
    <row r="505542"/>
    <row r="505543"/>
    <row r="505544"/>
    <row r="505545"/>
    <row r="505546"/>
    <row r="505547"/>
    <row r="505548"/>
    <row r="505549"/>
    <row r="505550"/>
    <row r="505551"/>
    <row r="505552"/>
    <row r="505553"/>
    <row r="505554"/>
    <row r="505555"/>
    <row r="505556"/>
    <row r="505557"/>
    <row r="505558"/>
    <row r="505559"/>
    <row r="505560"/>
    <row r="505561"/>
    <row r="505562"/>
    <row r="505563"/>
    <row r="505564"/>
    <row r="505565"/>
    <row r="505566"/>
    <row r="505567"/>
    <row r="505568"/>
    <row r="505569"/>
    <row r="505570"/>
    <row r="505571"/>
    <row r="505572"/>
    <row r="505573"/>
    <row r="505574"/>
    <row r="505575"/>
    <row r="505576"/>
    <row r="505577"/>
    <row r="505578"/>
    <row r="505579"/>
    <row r="505580"/>
    <row r="505581"/>
    <row r="505582"/>
    <row r="505583"/>
    <row r="505584"/>
    <row r="505585"/>
    <row r="505586"/>
    <row r="505587"/>
    <row r="505588"/>
    <row r="505589"/>
    <row r="505590"/>
    <row r="505591"/>
    <row r="505592"/>
    <row r="505593"/>
    <row r="505594"/>
    <row r="505595"/>
    <row r="505596"/>
    <row r="505597"/>
    <row r="505598"/>
    <row r="505599"/>
    <row r="505600"/>
    <row r="505601"/>
    <row r="505602"/>
    <row r="505603"/>
    <row r="505604"/>
    <row r="505605"/>
    <row r="505606"/>
    <row r="505607"/>
    <row r="505608"/>
    <row r="505609"/>
    <row r="505610"/>
    <row r="505611"/>
    <row r="505612"/>
    <row r="505613"/>
    <row r="505614"/>
    <row r="505615"/>
    <row r="505616"/>
    <row r="505617"/>
    <row r="505618"/>
    <row r="505619"/>
    <row r="505620"/>
    <row r="505621"/>
    <row r="505622"/>
    <row r="505623"/>
    <row r="505624"/>
    <row r="505625"/>
    <row r="505626"/>
    <row r="505627"/>
    <row r="505628"/>
    <row r="505629"/>
    <row r="505630"/>
    <row r="505631"/>
    <row r="505632"/>
    <row r="505633"/>
    <row r="505634"/>
    <row r="505635"/>
    <row r="505636"/>
    <row r="505637"/>
    <row r="505638"/>
    <row r="505639"/>
    <row r="505640"/>
    <row r="505641"/>
    <row r="505642"/>
    <row r="505643"/>
    <row r="505644"/>
    <row r="505645"/>
    <row r="505646"/>
    <row r="505647"/>
    <row r="505648"/>
    <row r="505649"/>
    <row r="505650"/>
    <row r="505651"/>
    <row r="505652"/>
    <row r="505653"/>
    <row r="505654"/>
    <row r="505655"/>
    <row r="505656"/>
    <row r="505657"/>
    <row r="505658"/>
    <row r="505659"/>
    <row r="505660"/>
    <row r="505661"/>
    <row r="505662"/>
    <row r="505663"/>
    <row r="505664"/>
    <row r="505665"/>
    <row r="505666"/>
    <row r="505667"/>
    <row r="505668"/>
    <row r="505669"/>
    <row r="505670"/>
    <row r="505671"/>
    <row r="505672"/>
    <row r="505673"/>
    <row r="505674"/>
    <row r="505675"/>
    <row r="505676"/>
    <row r="505677"/>
    <row r="505678"/>
    <row r="505679"/>
    <row r="505680"/>
    <row r="505681"/>
    <row r="505682"/>
    <row r="505683"/>
    <row r="505684"/>
    <row r="505685"/>
    <row r="505686"/>
    <row r="505687"/>
    <row r="505688"/>
    <row r="505689"/>
    <row r="505690"/>
    <row r="505691"/>
    <row r="505692"/>
    <row r="505693"/>
    <row r="505694"/>
    <row r="505695"/>
    <row r="505696"/>
    <row r="505697"/>
    <row r="505698"/>
    <row r="505699"/>
    <row r="505700"/>
    <row r="505701"/>
    <row r="505702"/>
    <row r="505703"/>
    <row r="505704"/>
    <row r="505705"/>
    <row r="505706"/>
    <row r="505707"/>
    <row r="505708"/>
    <row r="505709"/>
    <row r="505710"/>
    <row r="505711"/>
    <row r="505712"/>
    <row r="505713"/>
    <row r="505714"/>
    <row r="505715"/>
    <row r="505716"/>
    <row r="505717"/>
    <row r="505718"/>
    <row r="505719"/>
    <row r="505720"/>
    <row r="505721"/>
    <row r="505722"/>
    <row r="505723"/>
    <row r="505724"/>
    <row r="505725"/>
    <row r="505726"/>
    <row r="505727"/>
    <row r="505728"/>
    <row r="505729"/>
    <row r="505730"/>
    <row r="505731"/>
    <row r="505732"/>
    <row r="505733"/>
    <row r="505734"/>
    <row r="505735"/>
    <row r="505736"/>
    <row r="505737"/>
    <row r="505738"/>
    <row r="505739"/>
    <row r="505740"/>
    <row r="505741"/>
    <row r="505742"/>
    <row r="505743"/>
    <row r="505744"/>
    <row r="505745"/>
    <row r="505746"/>
    <row r="505747"/>
    <row r="505748"/>
    <row r="505749"/>
    <row r="505750"/>
    <row r="505751"/>
    <row r="505752"/>
    <row r="505753"/>
    <row r="505754"/>
    <row r="505755"/>
    <row r="505756"/>
    <row r="505757"/>
    <row r="505758"/>
    <row r="505759"/>
    <row r="505760"/>
    <row r="505761"/>
    <row r="505762"/>
    <row r="505763"/>
    <row r="505764"/>
    <row r="505765"/>
    <row r="505766"/>
    <row r="505767"/>
    <row r="505768"/>
    <row r="505769"/>
    <row r="505770"/>
    <row r="505771"/>
    <row r="505772"/>
    <row r="505773"/>
    <row r="505774"/>
    <row r="505775"/>
    <row r="505776"/>
    <row r="505777"/>
    <row r="505778"/>
    <row r="505779"/>
    <row r="505780"/>
    <row r="505781"/>
    <row r="505782"/>
    <row r="505783"/>
    <row r="505784"/>
    <row r="505785"/>
    <row r="505786"/>
    <row r="505787"/>
    <row r="505788"/>
    <row r="505789"/>
    <row r="505790"/>
    <row r="505791"/>
    <row r="505792"/>
    <row r="505793"/>
    <row r="505794"/>
    <row r="505795"/>
    <row r="505796"/>
    <row r="505797"/>
    <row r="505798"/>
    <row r="505799"/>
    <row r="505800"/>
    <row r="505801"/>
    <row r="505802"/>
    <row r="505803"/>
    <row r="505804"/>
    <row r="505805"/>
    <row r="505806"/>
    <row r="505807"/>
    <row r="505808"/>
    <row r="505809"/>
    <row r="505810"/>
    <row r="505811"/>
    <row r="505812"/>
    <row r="505813"/>
    <row r="505814"/>
    <row r="505815"/>
    <row r="505816"/>
    <row r="505817"/>
    <row r="505818"/>
    <row r="505819"/>
    <row r="505820"/>
    <row r="505821"/>
    <row r="505822"/>
    <row r="505823"/>
    <row r="505824"/>
    <row r="505825"/>
    <row r="505826"/>
    <row r="505827"/>
    <row r="505828"/>
    <row r="505829"/>
    <row r="505830"/>
    <row r="505831"/>
    <row r="505832"/>
    <row r="505833"/>
    <row r="505834"/>
    <row r="505835"/>
    <row r="505836"/>
    <row r="505837"/>
    <row r="505838"/>
    <row r="505839"/>
    <row r="505840"/>
    <row r="505841"/>
    <row r="505842"/>
    <row r="505843"/>
    <row r="505844"/>
    <row r="505845"/>
    <row r="505846"/>
    <row r="505847"/>
    <row r="505848"/>
    <row r="505849"/>
    <row r="505850"/>
    <row r="505851"/>
    <row r="505852"/>
    <row r="505853"/>
    <row r="505854"/>
    <row r="505855"/>
    <row r="505856"/>
    <row r="505857"/>
    <row r="505858"/>
    <row r="505859"/>
    <row r="505860"/>
    <row r="505861"/>
    <row r="505862"/>
    <row r="505863"/>
    <row r="505864"/>
    <row r="505865"/>
    <row r="505866"/>
    <row r="505867"/>
    <row r="505868"/>
    <row r="505869"/>
    <row r="505870"/>
    <row r="505871"/>
    <row r="505872"/>
    <row r="505873"/>
    <row r="505874"/>
    <row r="505875"/>
    <row r="505876"/>
    <row r="505877"/>
    <row r="505878"/>
    <row r="505879"/>
    <row r="505880"/>
    <row r="505881"/>
    <row r="505882"/>
    <row r="505883"/>
    <row r="505884"/>
    <row r="505885"/>
    <row r="505886"/>
    <row r="505887"/>
    <row r="505888"/>
    <row r="505889"/>
    <row r="505890"/>
    <row r="505891"/>
    <row r="505892"/>
    <row r="505893"/>
    <row r="505894"/>
    <row r="505895"/>
    <row r="505896"/>
    <row r="505897"/>
    <row r="505898"/>
    <row r="505899"/>
    <row r="505900"/>
    <row r="505901"/>
    <row r="505902"/>
    <row r="505903"/>
    <row r="505904"/>
    <row r="505905"/>
    <row r="505906"/>
    <row r="505907"/>
    <row r="505908"/>
    <row r="505909"/>
    <row r="505910"/>
    <row r="505911"/>
    <row r="505912"/>
    <row r="505913"/>
    <row r="505914"/>
    <row r="505915"/>
    <row r="505916"/>
    <row r="505917"/>
    <row r="505918"/>
    <row r="505919"/>
    <row r="505920"/>
    <row r="505921"/>
    <row r="505922"/>
    <row r="505923"/>
    <row r="505924"/>
    <row r="505925"/>
    <row r="505926"/>
    <row r="505927"/>
    <row r="505928"/>
    <row r="505929"/>
    <row r="505930"/>
    <row r="505931"/>
    <row r="505932"/>
    <row r="505933"/>
    <row r="505934"/>
    <row r="505935"/>
    <row r="505936"/>
    <row r="505937"/>
    <row r="505938"/>
    <row r="505939"/>
    <row r="505940"/>
    <row r="505941"/>
    <row r="505942"/>
    <row r="505943"/>
    <row r="505944"/>
    <row r="505945"/>
    <row r="505946"/>
    <row r="505947"/>
    <row r="505948"/>
    <row r="505949"/>
    <row r="505950"/>
    <row r="505951"/>
    <row r="505952"/>
    <row r="505953"/>
    <row r="505954"/>
    <row r="505955"/>
    <row r="505956"/>
    <row r="505957"/>
    <row r="505958"/>
    <row r="505959"/>
    <row r="505960"/>
    <row r="505961"/>
    <row r="505962"/>
    <row r="505963"/>
    <row r="505964"/>
    <row r="505965"/>
    <row r="505966"/>
    <row r="505967"/>
    <row r="505968"/>
    <row r="505969"/>
    <row r="505970"/>
    <row r="505971"/>
    <row r="505972"/>
    <row r="505973"/>
    <row r="505974"/>
    <row r="505975"/>
    <row r="505976"/>
    <row r="505977"/>
    <row r="505978"/>
    <row r="505979"/>
    <row r="505980"/>
    <row r="505981"/>
    <row r="505982"/>
    <row r="505983"/>
    <row r="505984"/>
    <row r="505985"/>
    <row r="505986"/>
    <row r="505987"/>
    <row r="505988"/>
    <row r="505989"/>
    <row r="505990"/>
    <row r="505991"/>
    <row r="505992"/>
    <row r="505993"/>
    <row r="505994"/>
    <row r="505995"/>
    <row r="505996"/>
    <row r="505997"/>
    <row r="505998"/>
    <row r="505999"/>
    <row r="506000"/>
    <row r="506001"/>
    <row r="506002"/>
    <row r="506003"/>
    <row r="506004"/>
    <row r="506005"/>
    <row r="506006"/>
    <row r="506007"/>
    <row r="506008"/>
    <row r="506009"/>
    <row r="506010"/>
    <row r="506011"/>
    <row r="506012"/>
    <row r="506013"/>
    <row r="506014"/>
    <row r="506015"/>
    <row r="506016"/>
    <row r="506017"/>
    <row r="506018"/>
    <row r="506019"/>
    <row r="506020"/>
    <row r="506021"/>
    <row r="506022"/>
    <row r="506023"/>
    <row r="506024"/>
    <row r="506025"/>
    <row r="506026"/>
    <row r="506027"/>
    <row r="506028"/>
    <row r="506029"/>
    <row r="506030"/>
    <row r="506031"/>
    <row r="506032"/>
    <row r="506033"/>
    <row r="506034"/>
    <row r="506035"/>
    <row r="506036"/>
    <row r="506037"/>
    <row r="506038"/>
    <row r="506039"/>
    <row r="506040"/>
    <row r="506041"/>
    <row r="506042"/>
    <row r="506043"/>
    <row r="506044"/>
    <row r="506045"/>
    <row r="506046"/>
    <row r="506047"/>
    <row r="506048"/>
    <row r="506049"/>
    <row r="506050"/>
    <row r="506051"/>
    <row r="506052"/>
    <row r="506053"/>
    <row r="506054"/>
    <row r="506055"/>
    <row r="506056"/>
    <row r="506057"/>
    <row r="506058"/>
    <row r="506059"/>
    <row r="506060"/>
    <row r="506061"/>
    <row r="506062"/>
    <row r="506063"/>
    <row r="506064"/>
    <row r="506065"/>
    <row r="506066"/>
    <row r="506067"/>
    <row r="506068"/>
    <row r="506069"/>
    <row r="506070"/>
    <row r="506071"/>
    <row r="506072"/>
    <row r="506073"/>
    <row r="506074"/>
    <row r="506075"/>
    <row r="506076"/>
    <row r="506077"/>
    <row r="506078"/>
    <row r="506079"/>
    <row r="506080"/>
    <row r="506081"/>
    <row r="506082"/>
    <row r="506083"/>
    <row r="506084"/>
    <row r="506085"/>
    <row r="506086"/>
    <row r="506087"/>
    <row r="506088"/>
    <row r="506089"/>
    <row r="506090"/>
    <row r="506091"/>
    <row r="506092"/>
    <row r="506093"/>
    <row r="506094"/>
    <row r="506095"/>
    <row r="506096"/>
    <row r="506097"/>
    <row r="506098"/>
    <row r="506099"/>
    <row r="506100"/>
    <row r="506101"/>
    <row r="506102"/>
    <row r="506103"/>
    <row r="506104"/>
    <row r="506105"/>
    <row r="506106"/>
    <row r="506107"/>
    <row r="506108"/>
    <row r="506109"/>
    <row r="506110"/>
    <row r="506111"/>
    <row r="506112"/>
    <row r="506113"/>
    <row r="506114"/>
    <row r="506115"/>
    <row r="506116"/>
    <row r="506117"/>
    <row r="506118"/>
    <row r="506119"/>
    <row r="506120"/>
    <row r="506121"/>
    <row r="506122"/>
    <row r="506123"/>
    <row r="506124"/>
    <row r="506125"/>
    <row r="506126"/>
    <row r="506127"/>
    <row r="506128"/>
    <row r="506129"/>
    <row r="506130"/>
    <row r="506131"/>
    <row r="506132"/>
    <row r="506133"/>
    <row r="506134"/>
    <row r="506135"/>
    <row r="506136"/>
    <row r="506137"/>
    <row r="506138"/>
    <row r="506139"/>
    <row r="506140"/>
    <row r="506141"/>
    <row r="506142"/>
    <row r="506143"/>
    <row r="506144"/>
    <row r="506145"/>
    <row r="506146"/>
    <row r="506147"/>
    <row r="506148"/>
    <row r="506149"/>
    <row r="506150"/>
    <row r="506151"/>
    <row r="506152"/>
    <row r="506153"/>
    <row r="506154"/>
    <row r="506155"/>
    <row r="506156"/>
    <row r="506157"/>
    <row r="506158"/>
    <row r="506159"/>
    <row r="506160"/>
    <row r="506161"/>
    <row r="506162"/>
    <row r="506163"/>
    <row r="506164"/>
    <row r="506165"/>
    <row r="506166"/>
    <row r="506167"/>
    <row r="506168"/>
    <row r="506169"/>
    <row r="506170"/>
    <row r="506171"/>
    <row r="506172"/>
    <row r="506173"/>
    <row r="506174"/>
    <row r="506175"/>
    <row r="506176"/>
    <row r="506177"/>
    <row r="506178"/>
    <row r="506179"/>
    <row r="506180"/>
    <row r="506181"/>
    <row r="506182"/>
    <row r="506183"/>
    <row r="506184"/>
    <row r="506185"/>
    <row r="506186"/>
    <row r="506187"/>
    <row r="506188"/>
    <row r="506189"/>
    <row r="506190"/>
    <row r="506191"/>
    <row r="506192"/>
    <row r="506193"/>
    <row r="506194"/>
    <row r="506195"/>
    <row r="506196"/>
    <row r="506197"/>
    <row r="506198"/>
    <row r="506199"/>
    <row r="506200"/>
    <row r="506201"/>
    <row r="506202"/>
    <row r="506203"/>
    <row r="506204"/>
    <row r="506205"/>
    <row r="506206"/>
    <row r="506207"/>
    <row r="506208"/>
    <row r="506209"/>
    <row r="506210"/>
    <row r="506211"/>
    <row r="506212"/>
    <row r="506213"/>
    <row r="506214"/>
    <row r="506215"/>
    <row r="506216"/>
    <row r="506217"/>
    <row r="506218"/>
    <row r="506219"/>
    <row r="506220"/>
    <row r="506221"/>
    <row r="506222"/>
    <row r="506223"/>
    <row r="506224"/>
    <row r="506225"/>
    <row r="506226"/>
    <row r="506227"/>
    <row r="506228"/>
    <row r="506229"/>
    <row r="506230"/>
    <row r="506231"/>
    <row r="506232"/>
    <row r="506233"/>
    <row r="506234"/>
    <row r="506235"/>
    <row r="506236"/>
    <row r="506237"/>
    <row r="506238"/>
    <row r="506239"/>
    <row r="506240"/>
    <row r="506241"/>
    <row r="506242"/>
    <row r="506243"/>
    <row r="506244"/>
    <row r="506245"/>
    <row r="506246"/>
    <row r="506247"/>
    <row r="506248"/>
    <row r="506249"/>
    <row r="506250"/>
    <row r="506251"/>
    <row r="506252"/>
    <row r="506253"/>
    <row r="506254"/>
    <row r="506255"/>
    <row r="506256"/>
    <row r="506257"/>
    <row r="506258"/>
    <row r="506259"/>
    <row r="506260"/>
    <row r="506261"/>
    <row r="506262"/>
    <row r="506263"/>
    <row r="506264"/>
    <row r="506265"/>
    <row r="506266"/>
    <row r="506267"/>
    <row r="506268"/>
    <row r="506269"/>
    <row r="506270"/>
    <row r="506271"/>
    <row r="506272"/>
    <row r="506273"/>
    <row r="506274"/>
    <row r="506275"/>
    <row r="506276"/>
    <row r="506277"/>
    <row r="506278"/>
    <row r="506279"/>
    <row r="506280"/>
    <row r="506281"/>
    <row r="506282"/>
    <row r="506283"/>
    <row r="506284"/>
    <row r="506285"/>
    <row r="506286"/>
    <row r="506287"/>
    <row r="506288"/>
    <row r="506289"/>
    <row r="506290"/>
    <row r="506291"/>
    <row r="506292"/>
    <row r="506293"/>
    <row r="506294"/>
    <row r="506295"/>
    <row r="506296"/>
    <row r="506297"/>
    <row r="506298"/>
    <row r="506299"/>
    <row r="506300"/>
    <row r="506301"/>
    <row r="506302"/>
    <row r="506303"/>
    <row r="506304"/>
    <row r="506305"/>
    <row r="506306"/>
    <row r="506307"/>
    <row r="506308"/>
    <row r="506309"/>
    <row r="506310"/>
    <row r="506311"/>
    <row r="506312"/>
    <row r="506313"/>
    <row r="506314"/>
    <row r="506315"/>
    <row r="506316"/>
    <row r="506317"/>
    <row r="506318"/>
    <row r="506319"/>
    <row r="506320"/>
    <row r="506321"/>
    <row r="506322"/>
    <row r="506323"/>
    <row r="506324"/>
    <row r="506325"/>
    <row r="506326"/>
    <row r="506327"/>
    <row r="506328"/>
    <row r="506329"/>
    <row r="506330"/>
    <row r="506331"/>
    <row r="506332"/>
    <row r="506333"/>
    <row r="506334"/>
    <row r="506335"/>
    <row r="506336"/>
    <row r="506337"/>
    <row r="506338"/>
    <row r="506339"/>
    <row r="506340"/>
    <row r="506341"/>
    <row r="506342"/>
    <row r="506343"/>
    <row r="506344"/>
    <row r="506345"/>
    <row r="506346"/>
    <row r="506347"/>
    <row r="506348"/>
    <row r="506349"/>
    <row r="506350"/>
    <row r="506351"/>
    <row r="506352"/>
    <row r="506353"/>
    <row r="506354"/>
    <row r="506355"/>
    <row r="506356"/>
    <row r="506357"/>
    <row r="506358"/>
    <row r="506359"/>
    <row r="506360"/>
    <row r="506361"/>
    <row r="506362"/>
    <row r="506363"/>
    <row r="506364"/>
    <row r="506365"/>
    <row r="506366"/>
    <row r="506367"/>
    <row r="506368"/>
    <row r="506369"/>
    <row r="506370"/>
    <row r="506371"/>
    <row r="506372"/>
    <row r="506373"/>
    <row r="506374"/>
    <row r="506375"/>
    <row r="506376"/>
    <row r="506377"/>
    <row r="506378"/>
    <row r="506379"/>
    <row r="506380"/>
    <row r="506381"/>
    <row r="506382"/>
    <row r="506383"/>
    <row r="506384"/>
    <row r="506385"/>
    <row r="506386"/>
    <row r="506387"/>
    <row r="506388"/>
    <row r="506389"/>
    <row r="506390"/>
    <row r="506391"/>
    <row r="506392"/>
    <row r="506393"/>
    <row r="506394"/>
    <row r="506395"/>
    <row r="506396"/>
    <row r="506397"/>
    <row r="506398"/>
    <row r="506399"/>
    <row r="506400"/>
    <row r="506401"/>
    <row r="506402"/>
    <row r="506403"/>
    <row r="506404"/>
    <row r="506405"/>
    <row r="506406"/>
    <row r="506407"/>
    <row r="506408"/>
    <row r="506409"/>
    <row r="506410"/>
    <row r="506411"/>
    <row r="506412"/>
    <row r="506413"/>
    <row r="506414"/>
    <row r="506415"/>
    <row r="506416"/>
    <row r="506417"/>
    <row r="506418"/>
    <row r="506419"/>
    <row r="506420"/>
    <row r="506421"/>
    <row r="506422"/>
    <row r="506423"/>
    <row r="506424"/>
    <row r="506425"/>
    <row r="506426"/>
    <row r="506427"/>
    <row r="506428"/>
    <row r="506429"/>
    <row r="506430"/>
    <row r="506431"/>
    <row r="506432"/>
    <row r="506433"/>
    <row r="506434"/>
    <row r="506435"/>
    <row r="506436"/>
    <row r="506437"/>
    <row r="506438"/>
    <row r="506439"/>
    <row r="506440"/>
    <row r="506441"/>
    <row r="506442"/>
    <row r="506443"/>
    <row r="506444"/>
    <row r="506445"/>
    <row r="506446"/>
    <row r="506447"/>
    <row r="506448"/>
    <row r="506449"/>
    <row r="506450"/>
    <row r="506451"/>
    <row r="506452"/>
    <row r="506453"/>
    <row r="506454"/>
    <row r="506455"/>
    <row r="506456"/>
    <row r="506457"/>
    <row r="506458"/>
    <row r="506459"/>
    <row r="506460"/>
    <row r="506461"/>
    <row r="506462"/>
    <row r="506463"/>
    <row r="506464"/>
    <row r="506465"/>
    <row r="506466"/>
    <row r="506467"/>
    <row r="506468"/>
    <row r="506469"/>
    <row r="506470"/>
    <row r="506471"/>
    <row r="506472"/>
    <row r="506473"/>
    <row r="506474"/>
    <row r="506475"/>
    <row r="506476"/>
    <row r="506477"/>
    <row r="506478"/>
    <row r="506479"/>
    <row r="506480"/>
    <row r="506481"/>
    <row r="506482"/>
    <row r="506483"/>
    <row r="506484"/>
    <row r="506485"/>
    <row r="506486"/>
    <row r="506487"/>
    <row r="506488"/>
    <row r="506489"/>
    <row r="506490"/>
    <row r="506491"/>
    <row r="506492"/>
    <row r="506493"/>
    <row r="506494"/>
    <row r="506495"/>
    <row r="506496"/>
    <row r="506497"/>
    <row r="506498"/>
    <row r="506499"/>
    <row r="506500"/>
    <row r="506501"/>
    <row r="506502"/>
    <row r="506503"/>
    <row r="506504"/>
    <row r="506505"/>
    <row r="506506"/>
    <row r="506507"/>
    <row r="506508"/>
    <row r="506509"/>
    <row r="506510"/>
    <row r="506511"/>
    <row r="506512"/>
    <row r="506513"/>
    <row r="506514"/>
    <row r="506515"/>
    <row r="506516"/>
    <row r="506517"/>
    <row r="506518"/>
    <row r="506519"/>
    <row r="506520"/>
    <row r="506521"/>
    <row r="506522"/>
    <row r="506523"/>
    <row r="506524"/>
    <row r="506525"/>
    <row r="506526"/>
    <row r="506527"/>
    <row r="506528"/>
    <row r="506529"/>
    <row r="506530"/>
    <row r="506531"/>
    <row r="506532"/>
    <row r="506533"/>
    <row r="506534"/>
    <row r="506535"/>
    <row r="506536"/>
    <row r="506537"/>
    <row r="506538"/>
    <row r="506539"/>
    <row r="506540"/>
    <row r="506541"/>
    <row r="506542"/>
    <row r="506543"/>
    <row r="506544"/>
    <row r="506545"/>
    <row r="506546"/>
    <row r="506547"/>
    <row r="506548"/>
    <row r="506549"/>
    <row r="506550"/>
    <row r="506551"/>
    <row r="506552"/>
    <row r="506553"/>
    <row r="506554"/>
    <row r="506555"/>
    <row r="506556"/>
    <row r="506557"/>
    <row r="506558"/>
    <row r="506559"/>
    <row r="506560"/>
    <row r="506561"/>
    <row r="506562"/>
    <row r="506563"/>
    <row r="506564"/>
    <row r="506565"/>
    <row r="506566"/>
    <row r="506567"/>
    <row r="506568"/>
    <row r="506569"/>
    <row r="506570"/>
    <row r="506571"/>
    <row r="506572"/>
    <row r="506573"/>
    <row r="506574"/>
    <row r="506575"/>
    <row r="506576"/>
    <row r="506577"/>
    <row r="506578"/>
    <row r="506579"/>
    <row r="506580"/>
    <row r="506581"/>
    <row r="506582"/>
    <row r="506583"/>
    <row r="506584"/>
    <row r="506585"/>
    <row r="506586"/>
    <row r="506587"/>
    <row r="506588"/>
    <row r="506589"/>
    <row r="506590"/>
    <row r="506591"/>
    <row r="506592"/>
    <row r="506593"/>
    <row r="506594"/>
    <row r="506595"/>
    <row r="506596"/>
    <row r="506597"/>
    <row r="506598"/>
    <row r="506599"/>
    <row r="506600"/>
    <row r="506601"/>
    <row r="506602"/>
    <row r="506603"/>
    <row r="506604"/>
    <row r="506605"/>
    <row r="506606"/>
    <row r="506607"/>
    <row r="506608"/>
    <row r="506609"/>
    <row r="506610"/>
    <row r="506611"/>
    <row r="506612"/>
    <row r="506613"/>
    <row r="506614"/>
    <row r="506615"/>
    <row r="506616"/>
    <row r="506617"/>
    <row r="506618"/>
    <row r="506619"/>
    <row r="506620"/>
    <row r="506621"/>
    <row r="506622"/>
    <row r="506623"/>
    <row r="506624"/>
    <row r="506625"/>
    <row r="506626"/>
    <row r="506627"/>
    <row r="506628"/>
    <row r="506629"/>
    <row r="506630"/>
    <row r="506631"/>
    <row r="506632"/>
    <row r="506633"/>
    <row r="506634"/>
    <row r="506635"/>
    <row r="506636"/>
    <row r="506637"/>
    <row r="506638"/>
    <row r="506639"/>
    <row r="506640"/>
    <row r="506641"/>
    <row r="506642"/>
    <row r="506643"/>
    <row r="506644"/>
    <row r="506645"/>
    <row r="506646"/>
    <row r="506647"/>
    <row r="506648"/>
    <row r="506649"/>
    <row r="506650"/>
    <row r="506651"/>
    <row r="506652"/>
    <row r="506653"/>
    <row r="506654"/>
    <row r="506655"/>
    <row r="506656"/>
    <row r="506657"/>
    <row r="506658"/>
    <row r="506659"/>
    <row r="506660"/>
    <row r="506661"/>
    <row r="506662"/>
    <row r="506663"/>
    <row r="506664"/>
    <row r="506665"/>
    <row r="506666"/>
    <row r="506667"/>
    <row r="506668"/>
    <row r="506669"/>
    <row r="506670"/>
    <row r="506671"/>
    <row r="506672"/>
    <row r="506673"/>
    <row r="506674"/>
    <row r="506675"/>
    <row r="506676"/>
    <row r="506677"/>
    <row r="506678"/>
    <row r="506679"/>
    <row r="506680"/>
    <row r="506681"/>
    <row r="506682"/>
    <row r="506683"/>
    <row r="506684"/>
    <row r="506685"/>
    <row r="506686"/>
    <row r="506687"/>
    <row r="506688"/>
    <row r="506689"/>
    <row r="506690"/>
    <row r="506691"/>
    <row r="506692"/>
    <row r="506693"/>
    <row r="506694"/>
    <row r="506695"/>
    <row r="506696"/>
    <row r="506697"/>
    <row r="506698"/>
    <row r="506699"/>
    <row r="506700"/>
    <row r="506701"/>
    <row r="506702"/>
    <row r="506703"/>
    <row r="506704"/>
    <row r="506705"/>
    <row r="506706"/>
    <row r="506707"/>
    <row r="506708"/>
    <row r="506709"/>
    <row r="506710"/>
    <row r="506711"/>
    <row r="506712"/>
    <row r="506713"/>
    <row r="506714"/>
    <row r="506715"/>
    <row r="506716"/>
    <row r="506717"/>
    <row r="506718"/>
    <row r="506719"/>
    <row r="506720"/>
    <row r="506721"/>
    <row r="506722"/>
    <row r="506723"/>
    <row r="506724"/>
    <row r="506725"/>
    <row r="506726"/>
    <row r="506727"/>
    <row r="506728"/>
    <row r="506729"/>
    <row r="506730"/>
    <row r="506731"/>
    <row r="506732"/>
    <row r="506733"/>
    <row r="506734"/>
    <row r="506735"/>
    <row r="506736"/>
    <row r="506737"/>
    <row r="506738"/>
    <row r="506739"/>
    <row r="506740"/>
    <row r="506741"/>
    <row r="506742"/>
    <row r="506743"/>
    <row r="506744"/>
    <row r="506745"/>
    <row r="506746"/>
    <row r="506747"/>
    <row r="506748"/>
    <row r="506749"/>
    <row r="506750"/>
    <row r="506751"/>
    <row r="506752"/>
    <row r="506753"/>
    <row r="506754"/>
    <row r="506755"/>
    <row r="506756"/>
    <row r="506757"/>
    <row r="506758"/>
    <row r="506759"/>
    <row r="506760"/>
    <row r="506761"/>
    <row r="506762"/>
    <row r="506763"/>
    <row r="506764"/>
    <row r="506765"/>
    <row r="506766"/>
    <row r="506767"/>
    <row r="506768"/>
    <row r="506769"/>
    <row r="506770"/>
    <row r="506771"/>
    <row r="506772"/>
    <row r="506773"/>
    <row r="506774"/>
    <row r="506775"/>
    <row r="506776"/>
    <row r="506777"/>
    <row r="506778"/>
    <row r="506779"/>
    <row r="506780"/>
    <row r="506781"/>
    <row r="506782"/>
    <row r="506783"/>
    <row r="506784"/>
    <row r="506785"/>
    <row r="506786"/>
    <row r="506787"/>
    <row r="506788"/>
    <row r="506789"/>
    <row r="506790"/>
    <row r="506791"/>
    <row r="506792"/>
    <row r="506793"/>
    <row r="506794"/>
    <row r="506795"/>
    <row r="506796"/>
    <row r="506797"/>
    <row r="506798"/>
    <row r="506799"/>
    <row r="506800"/>
    <row r="506801"/>
    <row r="506802"/>
    <row r="506803"/>
    <row r="506804"/>
    <row r="506805"/>
    <row r="506806"/>
    <row r="506807"/>
    <row r="506808"/>
    <row r="506809"/>
    <row r="506810"/>
    <row r="506811"/>
    <row r="506812"/>
    <row r="506813"/>
    <row r="506814"/>
    <row r="506815"/>
    <row r="506816"/>
    <row r="506817"/>
    <row r="506818"/>
    <row r="506819"/>
    <row r="506820"/>
    <row r="506821"/>
    <row r="506822"/>
    <row r="506823"/>
    <row r="506824"/>
    <row r="506825"/>
    <row r="506826"/>
    <row r="506827"/>
    <row r="506828"/>
    <row r="506829"/>
    <row r="506830"/>
    <row r="506831"/>
    <row r="506832"/>
    <row r="506833"/>
    <row r="506834"/>
    <row r="506835"/>
    <row r="506836"/>
    <row r="506837"/>
    <row r="506838"/>
    <row r="506839"/>
    <row r="506840"/>
    <row r="506841"/>
    <row r="506842"/>
    <row r="506843"/>
    <row r="506844"/>
    <row r="506845"/>
    <row r="506846"/>
    <row r="506847"/>
    <row r="506848"/>
    <row r="506849"/>
    <row r="506850"/>
    <row r="506851"/>
    <row r="506852"/>
    <row r="506853"/>
    <row r="506854"/>
    <row r="506855"/>
    <row r="506856"/>
    <row r="506857"/>
    <row r="506858"/>
    <row r="506859"/>
    <row r="506860"/>
    <row r="506861"/>
    <row r="506862"/>
    <row r="506863"/>
    <row r="506864"/>
    <row r="506865"/>
    <row r="506866"/>
    <row r="506867"/>
    <row r="506868"/>
    <row r="506869"/>
    <row r="506870"/>
    <row r="506871"/>
    <row r="506872"/>
    <row r="506873"/>
    <row r="506874"/>
    <row r="506875"/>
    <row r="506876"/>
    <row r="506877"/>
    <row r="506878"/>
    <row r="506879"/>
    <row r="506880"/>
    <row r="506881"/>
    <row r="506882"/>
    <row r="506883"/>
    <row r="506884"/>
    <row r="506885"/>
    <row r="506886"/>
    <row r="506887"/>
    <row r="506888"/>
    <row r="506889"/>
    <row r="506890"/>
    <row r="506891"/>
    <row r="506892"/>
    <row r="506893"/>
    <row r="506894"/>
    <row r="506895"/>
    <row r="506896"/>
    <row r="506897"/>
    <row r="506898"/>
    <row r="506899"/>
    <row r="506900"/>
    <row r="506901"/>
    <row r="506902"/>
    <row r="506903"/>
    <row r="506904"/>
    <row r="506905"/>
    <row r="506906"/>
    <row r="506907"/>
    <row r="506908"/>
    <row r="506909"/>
    <row r="506910"/>
    <row r="506911"/>
    <row r="506912"/>
    <row r="506913"/>
    <row r="506914"/>
    <row r="506915"/>
    <row r="506916"/>
    <row r="506917"/>
    <row r="506918"/>
    <row r="506919"/>
    <row r="506920"/>
    <row r="506921"/>
    <row r="506922"/>
    <row r="506923"/>
    <row r="506924"/>
    <row r="506925"/>
    <row r="506926"/>
    <row r="506927"/>
    <row r="506928"/>
    <row r="506929"/>
    <row r="506930"/>
    <row r="506931"/>
    <row r="506932"/>
    <row r="506933"/>
    <row r="506934"/>
    <row r="506935"/>
    <row r="506936"/>
    <row r="506937"/>
    <row r="506938"/>
    <row r="506939"/>
    <row r="506940"/>
    <row r="506941"/>
    <row r="506942"/>
    <row r="506943"/>
    <row r="506944"/>
    <row r="506945"/>
    <row r="506946"/>
    <row r="506947"/>
    <row r="506948"/>
    <row r="506949"/>
    <row r="506950"/>
    <row r="506951"/>
    <row r="506952"/>
    <row r="506953"/>
    <row r="506954"/>
    <row r="506955"/>
    <row r="506956"/>
    <row r="506957"/>
    <row r="506958"/>
    <row r="506959"/>
    <row r="506960"/>
    <row r="506961"/>
    <row r="506962"/>
    <row r="506963"/>
    <row r="506964"/>
    <row r="506965"/>
    <row r="506966"/>
    <row r="506967"/>
    <row r="506968"/>
    <row r="506969"/>
    <row r="506970"/>
    <row r="506971"/>
    <row r="506972"/>
    <row r="506973"/>
    <row r="506974"/>
    <row r="506975"/>
    <row r="506976"/>
    <row r="506977"/>
    <row r="506978"/>
    <row r="506979"/>
    <row r="506980"/>
    <row r="506981"/>
    <row r="506982"/>
    <row r="506983"/>
    <row r="506984"/>
    <row r="506985"/>
    <row r="506986"/>
    <row r="506987"/>
    <row r="506988"/>
    <row r="506989"/>
    <row r="506990"/>
    <row r="506991"/>
    <row r="506992"/>
    <row r="506993"/>
    <row r="506994"/>
    <row r="506995"/>
    <row r="506996"/>
    <row r="506997"/>
    <row r="506998"/>
    <row r="506999"/>
    <row r="507000"/>
    <row r="507001"/>
    <row r="507002"/>
    <row r="507003"/>
    <row r="507004"/>
    <row r="507005"/>
    <row r="507006"/>
    <row r="507007"/>
    <row r="507008"/>
    <row r="507009"/>
    <row r="507010"/>
    <row r="507011"/>
    <row r="507012"/>
    <row r="507013"/>
    <row r="507014"/>
    <row r="507015"/>
    <row r="507016"/>
    <row r="507017"/>
    <row r="507018"/>
    <row r="507019"/>
    <row r="507020"/>
    <row r="507021"/>
    <row r="507022"/>
    <row r="507023"/>
    <row r="507024"/>
    <row r="507025"/>
    <row r="507026"/>
    <row r="507027"/>
    <row r="507028"/>
    <row r="507029"/>
    <row r="507030"/>
    <row r="507031"/>
    <row r="507032"/>
    <row r="507033"/>
    <row r="507034"/>
    <row r="507035"/>
    <row r="507036"/>
    <row r="507037"/>
    <row r="507038"/>
    <row r="507039"/>
    <row r="507040"/>
    <row r="507041"/>
    <row r="507042"/>
    <row r="507043"/>
    <row r="507044"/>
    <row r="507045"/>
    <row r="507046"/>
    <row r="507047"/>
    <row r="507048"/>
    <row r="507049"/>
    <row r="507050"/>
    <row r="507051"/>
    <row r="507052"/>
    <row r="507053"/>
    <row r="507054"/>
    <row r="507055"/>
    <row r="507056"/>
    <row r="507057"/>
    <row r="507058"/>
    <row r="507059"/>
    <row r="507060"/>
    <row r="507061"/>
    <row r="507062"/>
    <row r="507063"/>
    <row r="507064"/>
    <row r="507065"/>
    <row r="507066"/>
    <row r="507067"/>
    <row r="507068"/>
    <row r="507069"/>
    <row r="507070"/>
    <row r="507071"/>
    <row r="507072"/>
    <row r="507073"/>
    <row r="507074"/>
    <row r="507075"/>
    <row r="507076"/>
    <row r="507077"/>
    <row r="507078"/>
    <row r="507079"/>
    <row r="507080"/>
    <row r="507081"/>
    <row r="507082"/>
    <row r="507083"/>
    <row r="507084"/>
    <row r="507085"/>
    <row r="507086"/>
    <row r="507087"/>
    <row r="507088"/>
    <row r="507089"/>
    <row r="507090"/>
    <row r="507091"/>
    <row r="507092"/>
    <row r="507093"/>
    <row r="507094"/>
    <row r="507095"/>
    <row r="507096"/>
    <row r="507097"/>
    <row r="507098"/>
    <row r="507099"/>
    <row r="507100"/>
    <row r="507101"/>
    <row r="507102"/>
    <row r="507103"/>
    <row r="507104"/>
    <row r="507105"/>
    <row r="507106"/>
    <row r="507107"/>
    <row r="507108"/>
    <row r="507109"/>
    <row r="507110"/>
    <row r="507111"/>
    <row r="507112"/>
    <row r="507113"/>
    <row r="507114"/>
    <row r="507115"/>
    <row r="507116"/>
    <row r="507117"/>
    <row r="507118"/>
    <row r="507119"/>
    <row r="507120"/>
    <row r="507121"/>
    <row r="507122"/>
    <row r="507123"/>
    <row r="507124"/>
    <row r="507125"/>
    <row r="507126"/>
    <row r="507127"/>
    <row r="507128"/>
    <row r="507129"/>
    <row r="507130"/>
    <row r="507131"/>
    <row r="507132"/>
    <row r="507133"/>
    <row r="507134"/>
    <row r="507135"/>
    <row r="507136"/>
    <row r="507137"/>
    <row r="507138"/>
    <row r="507139"/>
    <row r="507140"/>
    <row r="507141"/>
    <row r="507142"/>
    <row r="507143"/>
    <row r="507144"/>
    <row r="507145"/>
    <row r="507146"/>
    <row r="507147"/>
    <row r="507148"/>
    <row r="507149"/>
    <row r="507150"/>
    <row r="507151"/>
    <row r="507152"/>
    <row r="507153"/>
    <row r="507154"/>
    <row r="507155"/>
    <row r="507156"/>
    <row r="507157"/>
    <row r="507158"/>
    <row r="507159"/>
    <row r="507160"/>
    <row r="507161"/>
    <row r="507162"/>
    <row r="507163"/>
    <row r="507164"/>
    <row r="507165"/>
    <row r="507166"/>
    <row r="507167"/>
    <row r="507168"/>
    <row r="507169"/>
    <row r="507170"/>
    <row r="507171"/>
    <row r="507172"/>
    <row r="507173"/>
    <row r="507174"/>
    <row r="507175"/>
    <row r="507176"/>
    <row r="507177"/>
    <row r="507178"/>
    <row r="507179"/>
    <row r="507180"/>
    <row r="507181"/>
    <row r="507182"/>
    <row r="507183"/>
    <row r="507184"/>
    <row r="507185"/>
    <row r="507186"/>
    <row r="507187"/>
    <row r="507188"/>
    <row r="507189"/>
    <row r="507190"/>
    <row r="507191"/>
    <row r="507192"/>
    <row r="507193"/>
    <row r="507194"/>
    <row r="507195"/>
    <row r="507196"/>
    <row r="507197"/>
    <row r="507198"/>
    <row r="507199"/>
    <row r="507200"/>
    <row r="507201"/>
    <row r="507202"/>
    <row r="507203"/>
    <row r="507204"/>
    <row r="507205"/>
    <row r="507206"/>
    <row r="507207"/>
    <row r="507208"/>
    <row r="507209"/>
    <row r="507210"/>
    <row r="507211"/>
    <row r="507212"/>
    <row r="507213"/>
    <row r="507214"/>
    <row r="507215"/>
    <row r="507216"/>
    <row r="507217"/>
    <row r="507218"/>
    <row r="507219"/>
    <row r="507220"/>
    <row r="507221"/>
    <row r="507222"/>
    <row r="507223"/>
    <row r="507224"/>
    <row r="507225"/>
    <row r="507226"/>
    <row r="507227"/>
    <row r="507228"/>
    <row r="507229"/>
    <row r="507230"/>
    <row r="507231"/>
    <row r="507232"/>
    <row r="507233"/>
    <row r="507234"/>
    <row r="507235"/>
    <row r="507236"/>
    <row r="507237"/>
    <row r="507238"/>
    <row r="507239"/>
    <row r="507240"/>
    <row r="507241"/>
    <row r="507242"/>
    <row r="507243"/>
    <row r="507244"/>
    <row r="507245"/>
    <row r="507246"/>
    <row r="507247"/>
    <row r="507248"/>
    <row r="507249"/>
    <row r="507250"/>
    <row r="507251"/>
    <row r="507252"/>
    <row r="507253"/>
    <row r="507254"/>
    <row r="507255"/>
    <row r="507256"/>
    <row r="507257"/>
    <row r="507258"/>
    <row r="507259"/>
    <row r="507260"/>
    <row r="507261"/>
    <row r="507262"/>
    <row r="507263"/>
    <row r="507264"/>
    <row r="507265"/>
    <row r="507266"/>
    <row r="507267"/>
    <row r="507268"/>
    <row r="507269"/>
    <row r="507270"/>
    <row r="507271"/>
    <row r="507272"/>
    <row r="507273"/>
    <row r="507274"/>
    <row r="507275"/>
    <row r="507276"/>
    <row r="507277"/>
    <row r="507278"/>
    <row r="507279"/>
    <row r="507280"/>
    <row r="507281"/>
    <row r="507282"/>
    <row r="507283"/>
    <row r="507284"/>
    <row r="507285"/>
    <row r="507286"/>
    <row r="507287"/>
    <row r="507288"/>
    <row r="507289"/>
    <row r="507290"/>
    <row r="507291"/>
    <row r="507292"/>
    <row r="507293"/>
    <row r="507294"/>
    <row r="507295"/>
    <row r="507296"/>
    <row r="507297"/>
    <row r="507298"/>
    <row r="507299"/>
    <row r="507300"/>
    <row r="507301"/>
    <row r="507302"/>
    <row r="507303"/>
    <row r="507304"/>
    <row r="507305"/>
    <row r="507306"/>
    <row r="507307"/>
    <row r="507308"/>
    <row r="507309"/>
    <row r="507310"/>
    <row r="507311"/>
    <row r="507312"/>
    <row r="507313"/>
    <row r="507314"/>
    <row r="507315"/>
    <row r="507316"/>
    <row r="507317"/>
    <row r="507318"/>
    <row r="507319"/>
    <row r="507320"/>
    <row r="507321"/>
    <row r="507322"/>
    <row r="507323"/>
    <row r="507324"/>
    <row r="507325"/>
    <row r="507326"/>
    <row r="507327"/>
    <row r="507328"/>
    <row r="507329"/>
    <row r="507330"/>
    <row r="507331"/>
    <row r="507332"/>
    <row r="507333"/>
    <row r="507334"/>
    <row r="507335"/>
    <row r="507336"/>
    <row r="507337"/>
    <row r="507338"/>
    <row r="507339"/>
    <row r="507340"/>
    <row r="507341"/>
    <row r="507342"/>
    <row r="507343"/>
    <row r="507344"/>
    <row r="507345"/>
    <row r="507346"/>
    <row r="507347"/>
    <row r="507348"/>
    <row r="507349"/>
    <row r="507350"/>
    <row r="507351"/>
    <row r="507352"/>
    <row r="507353"/>
    <row r="507354"/>
    <row r="507355"/>
    <row r="507356"/>
    <row r="507357"/>
    <row r="507358"/>
    <row r="507359"/>
    <row r="507360"/>
    <row r="507361"/>
    <row r="507362"/>
    <row r="507363"/>
    <row r="507364"/>
    <row r="507365"/>
    <row r="507366"/>
    <row r="507367"/>
    <row r="507368"/>
    <row r="507369"/>
    <row r="507370"/>
    <row r="507371"/>
    <row r="507372"/>
    <row r="507373"/>
    <row r="507374"/>
    <row r="507375"/>
    <row r="507376"/>
    <row r="507377"/>
    <row r="507378"/>
    <row r="507379"/>
    <row r="507380"/>
    <row r="507381"/>
    <row r="507382"/>
    <row r="507383"/>
    <row r="507384"/>
    <row r="507385"/>
    <row r="507386"/>
    <row r="507387"/>
    <row r="507388"/>
    <row r="507389"/>
    <row r="507390"/>
    <row r="507391"/>
    <row r="507392"/>
    <row r="507393"/>
    <row r="507394"/>
    <row r="507395"/>
    <row r="507396"/>
    <row r="507397"/>
    <row r="507398"/>
    <row r="507399"/>
    <row r="507400"/>
    <row r="507401"/>
    <row r="507402"/>
    <row r="507403"/>
    <row r="507404"/>
    <row r="507405"/>
    <row r="507406"/>
    <row r="507407"/>
    <row r="507408"/>
    <row r="507409"/>
    <row r="507410"/>
    <row r="507411"/>
    <row r="507412"/>
    <row r="507413"/>
    <row r="507414"/>
    <row r="507415"/>
    <row r="507416"/>
    <row r="507417"/>
    <row r="507418"/>
    <row r="507419"/>
    <row r="507420"/>
    <row r="507421"/>
    <row r="507422"/>
    <row r="507423"/>
    <row r="507424"/>
    <row r="507425"/>
    <row r="507426"/>
    <row r="507427"/>
    <row r="507428"/>
    <row r="507429"/>
    <row r="507430"/>
    <row r="507431"/>
    <row r="507432"/>
    <row r="507433"/>
    <row r="507434"/>
    <row r="507435"/>
    <row r="507436"/>
    <row r="507437"/>
    <row r="507438"/>
    <row r="507439"/>
    <row r="507440"/>
    <row r="507441"/>
    <row r="507442"/>
    <row r="507443"/>
    <row r="507444"/>
    <row r="507445"/>
    <row r="507446"/>
    <row r="507447"/>
    <row r="507448"/>
    <row r="507449"/>
    <row r="507450"/>
    <row r="507451"/>
    <row r="507452"/>
    <row r="507453"/>
    <row r="507454"/>
    <row r="507455"/>
    <row r="507456"/>
    <row r="507457"/>
    <row r="507458"/>
    <row r="507459"/>
    <row r="507460"/>
    <row r="507461"/>
    <row r="507462"/>
    <row r="507463"/>
    <row r="507464"/>
    <row r="507465"/>
    <row r="507466"/>
    <row r="507467"/>
    <row r="507468"/>
    <row r="507469"/>
    <row r="507470"/>
    <row r="507471"/>
    <row r="507472"/>
    <row r="507473"/>
    <row r="507474"/>
    <row r="507475"/>
    <row r="507476"/>
    <row r="507477"/>
    <row r="507478"/>
    <row r="507479"/>
    <row r="507480"/>
    <row r="507481"/>
    <row r="507482"/>
    <row r="507483"/>
    <row r="507484"/>
    <row r="507485"/>
    <row r="507486"/>
    <row r="507487"/>
    <row r="507488"/>
    <row r="507489"/>
    <row r="507490"/>
    <row r="507491"/>
    <row r="507492"/>
    <row r="507493"/>
    <row r="507494"/>
    <row r="507495"/>
    <row r="507496"/>
    <row r="507497"/>
    <row r="507498"/>
    <row r="507499"/>
    <row r="507500"/>
    <row r="507501"/>
    <row r="507502"/>
    <row r="507503"/>
    <row r="507504"/>
    <row r="507505"/>
    <row r="507506"/>
    <row r="507507"/>
    <row r="507508"/>
    <row r="507509"/>
    <row r="507510"/>
    <row r="507511"/>
    <row r="507512"/>
    <row r="507513"/>
    <row r="507514"/>
    <row r="507515"/>
    <row r="507516"/>
    <row r="507517"/>
    <row r="507518"/>
    <row r="507519"/>
    <row r="507520"/>
    <row r="507521"/>
    <row r="507522"/>
    <row r="507523"/>
    <row r="507524"/>
    <row r="507525"/>
    <row r="507526"/>
    <row r="507527"/>
    <row r="507528"/>
    <row r="507529"/>
    <row r="507530"/>
    <row r="507531"/>
    <row r="507532"/>
    <row r="507533"/>
    <row r="507534"/>
    <row r="507535"/>
    <row r="507536"/>
    <row r="507537"/>
    <row r="507538"/>
    <row r="507539"/>
    <row r="507540"/>
    <row r="507541"/>
    <row r="507542"/>
    <row r="507543"/>
    <row r="507544"/>
    <row r="507545"/>
    <row r="507546"/>
    <row r="507547"/>
    <row r="507548"/>
    <row r="507549"/>
    <row r="507550"/>
    <row r="507551"/>
    <row r="507552"/>
    <row r="507553"/>
    <row r="507554"/>
    <row r="507555"/>
    <row r="507556"/>
    <row r="507557"/>
    <row r="507558"/>
    <row r="507559"/>
    <row r="507560"/>
    <row r="507561"/>
    <row r="507562"/>
    <row r="507563"/>
    <row r="507564"/>
    <row r="507565"/>
    <row r="507566"/>
    <row r="507567"/>
    <row r="507568"/>
    <row r="507569"/>
    <row r="507570"/>
    <row r="507571"/>
    <row r="507572"/>
    <row r="507573"/>
    <row r="507574"/>
    <row r="507575"/>
    <row r="507576"/>
    <row r="507577"/>
    <row r="507578"/>
    <row r="507579"/>
    <row r="507580"/>
    <row r="507581"/>
    <row r="507582"/>
    <row r="507583"/>
    <row r="507584"/>
    <row r="507585"/>
    <row r="507586"/>
    <row r="507587"/>
    <row r="507588"/>
    <row r="507589"/>
    <row r="507590"/>
    <row r="507591"/>
    <row r="507592"/>
    <row r="507593"/>
    <row r="507594"/>
    <row r="507595"/>
    <row r="507596"/>
    <row r="507597"/>
    <row r="507598"/>
    <row r="507599"/>
    <row r="507600"/>
    <row r="507601"/>
    <row r="507602"/>
    <row r="507603"/>
    <row r="507604"/>
    <row r="507605"/>
    <row r="507606"/>
    <row r="507607"/>
    <row r="507608"/>
    <row r="507609"/>
    <row r="507610"/>
    <row r="507611"/>
    <row r="507612"/>
    <row r="507613"/>
    <row r="507614"/>
    <row r="507615"/>
    <row r="507616"/>
    <row r="507617"/>
    <row r="507618"/>
    <row r="507619"/>
    <row r="507620"/>
    <row r="507621"/>
    <row r="507622"/>
    <row r="507623"/>
    <row r="507624"/>
    <row r="507625"/>
    <row r="507626"/>
    <row r="507627"/>
    <row r="507628"/>
    <row r="507629"/>
    <row r="507630"/>
    <row r="507631"/>
    <row r="507632"/>
    <row r="507633"/>
    <row r="507634"/>
    <row r="507635"/>
    <row r="507636"/>
    <row r="507637"/>
    <row r="507638"/>
    <row r="507639"/>
    <row r="507640"/>
    <row r="507641"/>
    <row r="507642"/>
    <row r="507643"/>
    <row r="507644"/>
    <row r="507645"/>
    <row r="507646"/>
    <row r="507647"/>
    <row r="507648"/>
    <row r="507649"/>
    <row r="507650"/>
    <row r="507651"/>
    <row r="507652"/>
    <row r="507653"/>
    <row r="507654"/>
    <row r="507655"/>
    <row r="507656"/>
    <row r="507657"/>
    <row r="507658"/>
    <row r="507659"/>
    <row r="507660"/>
    <row r="507661"/>
    <row r="507662"/>
    <row r="507663"/>
    <row r="507664"/>
    <row r="507665"/>
    <row r="507666"/>
    <row r="507667"/>
    <row r="507668"/>
    <row r="507669"/>
    <row r="507670"/>
    <row r="507671"/>
    <row r="507672"/>
    <row r="507673"/>
    <row r="507674"/>
    <row r="507675"/>
    <row r="507676"/>
    <row r="507677"/>
    <row r="507678"/>
    <row r="507679"/>
    <row r="507680"/>
    <row r="507681"/>
    <row r="507682"/>
    <row r="507683"/>
    <row r="507684"/>
    <row r="507685"/>
    <row r="507686"/>
    <row r="507687"/>
    <row r="507688"/>
    <row r="507689"/>
    <row r="507690"/>
    <row r="507691"/>
    <row r="507692"/>
    <row r="507693"/>
    <row r="507694"/>
    <row r="507695"/>
    <row r="507696"/>
    <row r="507697"/>
    <row r="507698"/>
    <row r="507699"/>
    <row r="507700"/>
    <row r="507701"/>
    <row r="507702"/>
    <row r="507703"/>
    <row r="507704"/>
    <row r="507705"/>
    <row r="507706"/>
    <row r="507707"/>
    <row r="507708"/>
    <row r="507709"/>
    <row r="507710"/>
    <row r="507711"/>
    <row r="507712"/>
    <row r="507713"/>
    <row r="507714"/>
    <row r="507715"/>
    <row r="507716"/>
    <row r="507717"/>
    <row r="507718"/>
    <row r="507719"/>
    <row r="507720"/>
    <row r="507721"/>
    <row r="507722"/>
    <row r="507723"/>
    <row r="507724"/>
    <row r="507725"/>
    <row r="507726"/>
    <row r="507727"/>
    <row r="507728"/>
    <row r="507729"/>
    <row r="507730"/>
    <row r="507731"/>
    <row r="507732"/>
    <row r="507733"/>
    <row r="507734"/>
    <row r="507735"/>
    <row r="507736"/>
    <row r="507737"/>
    <row r="507738"/>
    <row r="507739"/>
    <row r="507740"/>
    <row r="507741"/>
    <row r="507742"/>
    <row r="507743"/>
    <row r="507744"/>
    <row r="507745"/>
    <row r="507746"/>
    <row r="507747"/>
    <row r="507748"/>
    <row r="507749"/>
    <row r="507750"/>
    <row r="507751"/>
    <row r="507752"/>
    <row r="507753"/>
    <row r="507754"/>
    <row r="507755"/>
    <row r="507756"/>
    <row r="507757"/>
    <row r="507758"/>
    <row r="507759"/>
    <row r="507760"/>
    <row r="507761"/>
    <row r="507762"/>
    <row r="507763"/>
    <row r="507764"/>
    <row r="507765"/>
    <row r="507766"/>
    <row r="507767"/>
    <row r="507768"/>
    <row r="507769"/>
    <row r="507770"/>
    <row r="507771"/>
    <row r="507772"/>
    <row r="507773"/>
    <row r="507774"/>
    <row r="507775"/>
    <row r="507776"/>
    <row r="507777"/>
    <row r="507778"/>
    <row r="507779"/>
    <row r="507780"/>
    <row r="507781"/>
    <row r="507782"/>
    <row r="507783"/>
    <row r="507784"/>
    <row r="507785"/>
    <row r="507786"/>
    <row r="507787"/>
    <row r="507788"/>
    <row r="507789"/>
    <row r="507790"/>
    <row r="507791"/>
    <row r="507792"/>
    <row r="507793"/>
    <row r="507794"/>
    <row r="507795"/>
    <row r="507796"/>
    <row r="507797"/>
    <row r="507798"/>
    <row r="507799"/>
    <row r="507800"/>
    <row r="507801"/>
    <row r="507802"/>
    <row r="507803"/>
    <row r="507804"/>
    <row r="507805"/>
    <row r="507806"/>
    <row r="507807"/>
    <row r="507808"/>
    <row r="507809"/>
    <row r="507810"/>
    <row r="507811"/>
    <row r="507812"/>
    <row r="507813"/>
    <row r="507814"/>
    <row r="507815"/>
    <row r="507816"/>
    <row r="507817"/>
    <row r="507818"/>
    <row r="507819"/>
    <row r="507820"/>
    <row r="507821"/>
    <row r="507822"/>
    <row r="507823"/>
    <row r="507824"/>
    <row r="507825"/>
    <row r="507826"/>
    <row r="507827"/>
    <row r="507828"/>
    <row r="507829"/>
    <row r="507830"/>
    <row r="507831"/>
    <row r="507832"/>
    <row r="507833"/>
    <row r="507834"/>
    <row r="507835"/>
    <row r="507836"/>
    <row r="507837"/>
    <row r="507838"/>
    <row r="507839"/>
    <row r="507840"/>
    <row r="507841"/>
    <row r="507842"/>
    <row r="507843"/>
    <row r="507844"/>
    <row r="507845"/>
    <row r="507846"/>
    <row r="507847"/>
    <row r="507848"/>
    <row r="507849"/>
    <row r="507850"/>
    <row r="507851"/>
    <row r="507852"/>
    <row r="507853"/>
    <row r="507854"/>
    <row r="507855"/>
    <row r="507856"/>
    <row r="507857"/>
    <row r="507858"/>
    <row r="507859"/>
    <row r="507860"/>
    <row r="507861"/>
    <row r="507862"/>
    <row r="507863"/>
    <row r="507864"/>
    <row r="507865"/>
    <row r="507866"/>
    <row r="507867"/>
    <row r="507868"/>
    <row r="507869"/>
    <row r="507870"/>
    <row r="507871"/>
    <row r="507872"/>
    <row r="507873"/>
    <row r="507874"/>
    <row r="507875"/>
    <row r="507876"/>
    <row r="507877"/>
    <row r="507878"/>
    <row r="507879"/>
    <row r="507880"/>
    <row r="507881"/>
    <row r="507882"/>
    <row r="507883"/>
    <row r="507884"/>
    <row r="507885"/>
    <row r="507886"/>
    <row r="507887"/>
    <row r="507888"/>
    <row r="507889"/>
    <row r="507890"/>
    <row r="507891"/>
    <row r="507892"/>
    <row r="507893"/>
    <row r="507894"/>
    <row r="507895"/>
    <row r="507896"/>
    <row r="507897"/>
    <row r="507898"/>
    <row r="507899"/>
    <row r="507900"/>
    <row r="507901"/>
    <row r="507902"/>
    <row r="507903"/>
    <row r="507904"/>
    <row r="507905"/>
    <row r="507906"/>
    <row r="507907"/>
    <row r="507908"/>
    <row r="507909"/>
    <row r="507910"/>
    <row r="507911"/>
    <row r="507912"/>
    <row r="507913"/>
    <row r="507914"/>
    <row r="507915"/>
    <row r="507916"/>
    <row r="507917"/>
    <row r="507918"/>
    <row r="507919"/>
    <row r="507920"/>
    <row r="507921"/>
    <row r="507922"/>
    <row r="507923"/>
    <row r="507924"/>
    <row r="507925"/>
    <row r="507926"/>
    <row r="507927"/>
    <row r="507928"/>
    <row r="507929"/>
    <row r="507930"/>
    <row r="507931"/>
    <row r="507932"/>
    <row r="507933"/>
    <row r="507934"/>
    <row r="507935"/>
    <row r="507936"/>
    <row r="507937"/>
    <row r="507938"/>
    <row r="507939"/>
    <row r="507940"/>
    <row r="507941"/>
    <row r="507942"/>
    <row r="507943"/>
    <row r="507944"/>
    <row r="507945"/>
    <row r="507946"/>
    <row r="507947"/>
    <row r="507948"/>
    <row r="507949"/>
    <row r="507950"/>
    <row r="507951"/>
    <row r="507952"/>
    <row r="507953"/>
    <row r="507954"/>
    <row r="507955"/>
    <row r="507956"/>
    <row r="507957"/>
    <row r="507958"/>
    <row r="507959"/>
    <row r="507960"/>
    <row r="507961"/>
    <row r="507962"/>
    <row r="507963"/>
    <row r="507964"/>
    <row r="507965"/>
    <row r="507966"/>
    <row r="507967"/>
    <row r="507968"/>
    <row r="507969"/>
    <row r="507970"/>
    <row r="507971"/>
    <row r="507972"/>
    <row r="507973"/>
    <row r="507974"/>
    <row r="507975"/>
    <row r="507976"/>
    <row r="507977"/>
    <row r="507978"/>
    <row r="507979"/>
    <row r="507980"/>
    <row r="507981"/>
    <row r="507982"/>
    <row r="507983"/>
    <row r="507984"/>
    <row r="507985"/>
    <row r="507986"/>
    <row r="507987"/>
    <row r="507988"/>
    <row r="507989"/>
    <row r="507990"/>
    <row r="507991"/>
    <row r="507992"/>
    <row r="507993"/>
    <row r="507994"/>
    <row r="507995"/>
    <row r="507996"/>
    <row r="507997"/>
    <row r="507998"/>
    <row r="507999"/>
    <row r="508000"/>
    <row r="508001"/>
    <row r="508002"/>
    <row r="508003"/>
    <row r="508004"/>
    <row r="508005"/>
    <row r="508006"/>
    <row r="508007"/>
    <row r="508008"/>
    <row r="508009"/>
    <row r="508010"/>
    <row r="508011"/>
    <row r="508012"/>
    <row r="508013"/>
    <row r="508014"/>
    <row r="508015"/>
    <row r="508016"/>
    <row r="508017"/>
    <row r="508018"/>
    <row r="508019"/>
    <row r="508020"/>
    <row r="508021"/>
    <row r="508022"/>
    <row r="508023"/>
    <row r="508024"/>
    <row r="508025"/>
    <row r="508026"/>
    <row r="508027"/>
    <row r="508028"/>
    <row r="508029"/>
    <row r="508030"/>
    <row r="508031"/>
    <row r="508032"/>
    <row r="508033"/>
    <row r="508034"/>
    <row r="508035"/>
    <row r="508036"/>
    <row r="508037"/>
    <row r="508038"/>
    <row r="508039"/>
    <row r="508040"/>
    <row r="508041"/>
    <row r="508042"/>
    <row r="508043"/>
    <row r="508044"/>
    <row r="508045"/>
    <row r="508046"/>
    <row r="508047"/>
    <row r="508048"/>
    <row r="508049"/>
    <row r="508050"/>
    <row r="508051"/>
    <row r="508052"/>
    <row r="508053"/>
    <row r="508054"/>
    <row r="508055"/>
    <row r="508056"/>
    <row r="508057"/>
    <row r="508058"/>
    <row r="508059"/>
    <row r="508060"/>
    <row r="508061"/>
    <row r="508062"/>
    <row r="508063"/>
    <row r="508064"/>
    <row r="508065"/>
    <row r="508066"/>
    <row r="508067"/>
    <row r="508068"/>
    <row r="508069"/>
    <row r="508070"/>
    <row r="508071"/>
    <row r="508072"/>
    <row r="508073"/>
    <row r="508074"/>
    <row r="508075"/>
    <row r="508076"/>
    <row r="508077"/>
    <row r="508078"/>
    <row r="508079"/>
    <row r="508080"/>
    <row r="508081"/>
    <row r="508082"/>
    <row r="508083"/>
    <row r="508084"/>
    <row r="508085"/>
    <row r="508086"/>
    <row r="508087"/>
    <row r="508088"/>
    <row r="508089"/>
    <row r="508090"/>
    <row r="508091"/>
    <row r="508092"/>
    <row r="508093"/>
    <row r="508094"/>
    <row r="508095"/>
    <row r="508096"/>
    <row r="508097"/>
    <row r="508098"/>
    <row r="508099"/>
    <row r="508100"/>
    <row r="508101"/>
    <row r="508102"/>
    <row r="508103"/>
    <row r="508104"/>
    <row r="508105"/>
    <row r="508106"/>
    <row r="508107"/>
    <row r="508108"/>
    <row r="508109"/>
    <row r="508110"/>
    <row r="508111"/>
    <row r="508112"/>
    <row r="508113"/>
    <row r="508114"/>
    <row r="508115"/>
    <row r="508116"/>
    <row r="508117"/>
    <row r="508118"/>
    <row r="508119"/>
    <row r="508120"/>
    <row r="508121"/>
    <row r="508122"/>
    <row r="508123"/>
    <row r="508124"/>
    <row r="508125"/>
    <row r="508126"/>
    <row r="508127"/>
    <row r="508128"/>
    <row r="508129"/>
    <row r="508130"/>
    <row r="508131"/>
    <row r="508132"/>
    <row r="508133"/>
    <row r="508134"/>
    <row r="508135"/>
    <row r="508136"/>
    <row r="508137"/>
    <row r="508138"/>
    <row r="508139"/>
    <row r="508140"/>
    <row r="508141"/>
    <row r="508142"/>
    <row r="508143"/>
    <row r="508144"/>
    <row r="508145"/>
    <row r="508146"/>
    <row r="508147"/>
    <row r="508148"/>
    <row r="508149"/>
    <row r="508150"/>
    <row r="508151"/>
    <row r="508152"/>
    <row r="508153"/>
    <row r="508154"/>
    <row r="508155"/>
    <row r="508156"/>
    <row r="508157"/>
    <row r="508158"/>
    <row r="508159"/>
    <row r="508160"/>
    <row r="508161"/>
    <row r="508162"/>
    <row r="508163"/>
    <row r="508164"/>
    <row r="508165"/>
    <row r="508166"/>
    <row r="508167"/>
    <row r="508168"/>
    <row r="508169"/>
    <row r="508170"/>
    <row r="508171"/>
    <row r="508172"/>
    <row r="508173"/>
    <row r="508174"/>
    <row r="508175"/>
    <row r="508176"/>
    <row r="508177"/>
    <row r="508178"/>
    <row r="508179"/>
    <row r="508180"/>
    <row r="508181"/>
    <row r="508182"/>
    <row r="508183"/>
    <row r="508184"/>
    <row r="508185"/>
    <row r="508186"/>
    <row r="508187"/>
    <row r="508188"/>
    <row r="508189"/>
    <row r="508190"/>
    <row r="508191"/>
    <row r="508192"/>
    <row r="508193"/>
    <row r="508194"/>
    <row r="508195"/>
    <row r="508196"/>
    <row r="508197"/>
    <row r="508198"/>
    <row r="508199"/>
    <row r="508200"/>
    <row r="508201"/>
    <row r="508202"/>
    <row r="508203"/>
    <row r="508204"/>
    <row r="508205"/>
    <row r="508206"/>
    <row r="508207"/>
    <row r="508208"/>
    <row r="508209"/>
    <row r="508210"/>
    <row r="508211"/>
    <row r="508212"/>
    <row r="508213"/>
    <row r="508214"/>
    <row r="508215"/>
    <row r="508216"/>
    <row r="508217"/>
    <row r="508218"/>
    <row r="508219"/>
    <row r="508220"/>
    <row r="508221"/>
    <row r="508222"/>
    <row r="508223"/>
    <row r="508224"/>
    <row r="508225"/>
    <row r="508226"/>
    <row r="508227"/>
    <row r="508228"/>
    <row r="508229"/>
    <row r="508230"/>
    <row r="508231"/>
    <row r="508232"/>
    <row r="508233"/>
    <row r="508234"/>
    <row r="508235"/>
    <row r="508236"/>
    <row r="508237"/>
    <row r="508238"/>
    <row r="508239"/>
    <row r="508240"/>
    <row r="508241"/>
    <row r="508242"/>
    <row r="508243"/>
    <row r="508244"/>
    <row r="508245"/>
    <row r="508246"/>
    <row r="508247"/>
    <row r="508248"/>
    <row r="508249"/>
    <row r="508250"/>
    <row r="508251"/>
    <row r="508252"/>
    <row r="508253"/>
    <row r="508254"/>
    <row r="508255"/>
    <row r="508256"/>
    <row r="508257"/>
    <row r="508258"/>
    <row r="508259"/>
    <row r="508260"/>
    <row r="508261"/>
    <row r="508262"/>
    <row r="508263"/>
    <row r="508264"/>
    <row r="508265"/>
    <row r="508266"/>
    <row r="508267"/>
    <row r="508268"/>
    <row r="508269"/>
    <row r="508270"/>
    <row r="508271"/>
    <row r="508272"/>
    <row r="508273"/>
    <row r="508274"/>
    <row r="508275"/>
    <row r="508276"/>
    <row r="508277"/>
    <row r="508278"/>
    <row r="508279"/>
    <row r="508280"/>
    <row r="508281"/>
    <row r="508282"/>
    <row r="508283"/>
    <row r="508284"/>
    <row r="508285"/>
    <row r="508286"/>
    <row r="508287"/>
    <row r="508288"/>
    <row r="508289"/>
    <row r="508290"/>
    <row r="508291"/>
    <row r="508292"/>
    <row r="508293"/>
    <row r="508294"/>
    <row r="508295"/>
    <row r="508296"/>
    <row r="508297"/>
    <row r="508298"/>
    <row r="508299"/>
    <row r="508300"/>
    <row r="508301"/>
    <row r="508302"/>
    <row r="508303"/>
    <row r="508304"/>
    <row r="508305"/>
    <row r="508306"/>
    <row r="508307"/>
    <row r="508308"/>
    <row r="508309"/>
    <row r="508310"/>
    <row r="508311"/>
    <row r="508312"/>
    <row r="508313"/>
    <row r="508314"/>
    <row r="508315"/>
    <row r="508316"/>
    <row r="508317"/>
    <row r="508318"/>
    <row r="508319"/>
    <row r="508320"/>
    <row r="508321"/>
    <row r="508322"/>
    <row r="508323"/>
    <row r="508324"/>
    <row r="508325"/>
    <row r="508326"/>
    <row r="508327"/>
    <row r="508328"/>
    <row r="508329"/>
    <row r="508330"/>
    <row r="508331"/>
    <row r="508332"/>
    <row r="508333"/>
    <row r="508334"/>
    <row r="508335"/>
    <row r="508336"/>
    <row r="508337"/>
    <row r="508338"/>
    <row r="508339"/>
    <row r="508340"/>
    <row r="508341"/>
    <row r="508342"/>
    <row r="508343"/>
    <row r="508344"/>
    <row r="508345"/>
    <row r="508346"/>
    <row r="508347"/>
    <row r="508348"/>
    <row r="508349"/>
    <row r="508350"/>
    <row r="508351"/>
    <row r="508352"/>
    <row r="508353"/>
    <row r="508354"/>
    <row r="508355"/>
    <row r="508356"/>
    <row r="508357"/>
    <row r="508358"/>
    <row r="508359"/>
    <row r="508360"/>
    <row r="508361"/>
    <row r="508362"/>
    <row r="508363"/>
    <row r="508364"/>
    <row r="508365"/>
    <row r="508366"/>
    <row r="508367"/>
    <row r="508368"/>
    <row r="508369"/>
    <row r="508370"/>
    <row r="508371"/>
    <row r="508372"/>
    <row r="508373"/>
    <row r="508374"/>
    <row r="508375"/>
    <row r="508376"/>
    <row r="508377"/>
    <row r="508378"/>
    <row r="508379"/>
    <row r="508380"/>
    <row r="508381"/>
    <row r="508382"/>
    <row r="508383"/>
    <row r="508384"/>
    <row r="508385"/>
    <row r="508386"/>
    <row r="508387"/>
    <row r="508388"/>
    <row r="508389"/>
    <row r="508390"/>
    <row r="508391"/>
    <row r="508392"/>
    <row r="508393"/>
    <row r="508394"/>
    <row r="508395"/>
    <row r="508396"/>
    <row r="508397"/>
    <row r="508398"/>
    <row r="508399"/>
    <row r="508400"/>
    <row r="508401"/>
    <row r="508402"/>
    <row r="508403"/>
    <row r="508404"/>
    <row r="508405"/>
    <row r="508406"/>
    <row r="508407"/>
    <row r="508408"/>
    <row r="508409"/>
    <row r="508410"/>
    <row r="508411"/>
    <row r="508412"/>
    <row r="508413"/>
    <row r="508414"/>
    <row r="508415"/>
    <row r="508416"/>
    <row r="508417"/>
    <row r="508418"/>
    <row r="508419"/>
    <row r="508420"/>
    <row r="508421"/>
    <row r="508422"/>
    <row r="508423"/>
    <row r="508424"/>
    <row r="508425"/>
    <row r="508426"/>
    <row r="508427"/>
    <row r="508428"/>
    <row r="508429"/>
    <row r="508430"/>
    <row r="508431"/>
    <row r="508432"/>
    <row r="508433"/>
    <row r="508434"/>
    <row r="508435"/>
    <row r="508436"/>
    <row r="508437"/>
    <row r="508438"/>
    <row r="508439"/>
    <row r="508440"/>
    <row r="508441"/>
    <row r="508442"/>
    <row r="508443"/>
    <row r="508444"/>
    <row r="508445"/>
    <row r="508446"/>
    <row r="508447"/>
    <row r="508448"/>
    <row r="508449"/>
    <row r="508450"/>
    <row r="508451"/>
    <row r="508452"/>
    <row r="508453"/>
    <row r="508454"/>
    <row r="508455"/>
    <row r="508456"/>
    <row r="508457"/>
    <row r="508458"/>
    <row r="508459"/>
    <row r="508460"/>
    <row r="508461"/>
    <row r="508462"/>
    <row r="508463"/>
    <row r="508464"/>
    <row r="508465"/>
    <row r="508466"/>
    <row r="508467"/>
    <row r="508468"/>
    <row r="508469"/>
    <row r="508470"/>
    <row r="508471"/>
    <row r="508472"/>
    <row r="508473"/>
    <row r="508474"/>
    <row r="508475"/>
    <row r="508476"/>
    <row r="508477"/>
    <row r="508478"/>
    <row r="508479"/>
    <row r="508480"/>
    <row r="508481"/>
    <row r="508482"/>
    <row r="508483"/>
    <row r="508484"/>
    <row r="508485"/>
    <row r="508486"/>
    <row r="508487"/>
    <row r="508488"/>
    <row r="508489"/>
    <row r="508490"/>
    <row r="508491"/>
    <row r="508492"/>
    <row r="508493"/>
    <row r="508494"/>
    <row r="508495"/>
    <row r="508496"/>
    <row r="508497"/>
    <row r="508498"/>
    <row r="508499"/>
    <row r="508500"/>
    <row r="508501"/>
    <row r="508502"/>
    <row r="508503"/>
    <row r="508504"/>
    <row r="508505"/>
    <row r="508506"/>
    <row r="508507"/>
    <row r="508508"/>
    <row r="508509"/>
    <row r="508510"/>
    <row r="508511"/>
    <row r="508512"/>
    <row r="508513"/>
    <row r="508514"/>
    <row r="508515"/>
    <row r="508516"/>
    <row r="508517"/>
    <row r="508518"/>
    <row r="508519"/>
    <row r="508520"/>
    <row r="508521"/>
    <row r="508522"/>
    <row r="508523"/>
    <row r="508524"/>
    <row r="508525"/>
    <row r="508526"/>
    <row r="508527"/>
    <row r="508528"/>
    <row r="508529"/>
    <row r="508530"/>
    <row r="508531"/>
    <row r="508532"/>
    <row r="508533"/>
    <row r="508534"/>
    <row r="508535"/>
    <row r="508536"/>
    <row r="508537"/>
    <row r="508538"/>
    <row r="508539"/>
    <row r="508540"/>
    <row r="508541"/>
    <row r="508542"/>
    <row r="508543"/>
    <row r="508544"/>
    <row r="508545"/>
    <row r="508546"/>
    <row r="508547"/>
    <row r="508548"/>
    <row r="508549"/>
    <row r="508550"/>
    <row r="508551"/>
    <row r="508552"/>
    <row r="508553"/>
    <row r="508554"/>
    <row r="508555"/>
    <row r="508556"/>
    <row r="508557"/>
    <row r="508558"/>
    <row r="508559"/>
    <row r="508560"/>
    <row r="508561"/>
    <row r="508562"/>
    <row r="508563"/>
    <row r="508564"/>
    <row r="508565"/>
    <row r="508566"/>
    <row r="508567"/>
    <row r="508568"/>
    <row r="508569"/>
    <row r="508570"/>
    <row r="508571"/>
    <row r="508572"/>
    <row r="508573"/>
    <row r="508574"/>
    <row r="508575"/>
    <row r="508576"/>
    <row r="508577"/>
    <row r="508578"/>
    <row r="508579"/>
    <row r="508580"/>
    <row r="508581"/>
    <row r="508582"/>
    <row r="508583"/>
    <row r="508584"/>
    <row r="508585"/>
    <row r="508586"/>
    <row r="508587"/>
    <row r="508588"/>
    <row r="508589"/>
    <row r="508590"/>
    <row r="508591"/>
    <row r="508592"/>
    <row r="508593"/>
    <row r="508594"/>
    <row r="508595"/>
    <row r="508596"/>
    <row r="508597"/>
    <row r="508598"/>
    <row r="508599"/>
    <row r="508600"/>
    <row r="508601"/>
    <row r="508602"/>
    <row r="508603"/>
    <row r="508604"/>
    <row r="508605"/>
    <row r="508606"/>
    <row r="508607"/>
    <row r="508608"/>
    <row r="508609"/>
    <row r="508610"/>
    <row r="508611"/>
    <row r="508612"/>
    <row r="508613"/>
    <row r="508614"/>
    <row r="508615"/>
    <row r="508616"/>
    <row r="508617"/>
    <row r="508618"/>
    <row r="508619"/>
    <row r="508620"/>
    <row r="508621"/>
    <row r="508622"/>
    <row r="508623"/>
    <row r="508624"/>
    <row r="508625"/>
    <row r="508626"/>
    <row r="508627"/>
    <row r="508628"/>
    <row r="508629"/>
    <row r="508630"/>
    <row r="508631"/>
    <row r="508632"/>
    <row r="508633"/>
    <row r="508634"/>
    <row r="508635"/>
    <row r="508636"/>
    <row r="508637"/>
    <row r="508638"/>
    <row r="508639"/>
    <row r="508640"/>
    <row r="508641"/>
    <row r="508642"/>
    <row r="508643"/>
    <row r="508644"/>
    <row r="508645"/>
    <row r="508646"/>
    <row r="508647"/>
    <row r="508648"/>
    <row r="508649"/>
    <row r="508650"/>
    <row r="508651"/>
    <row r="508652"/>
    <row r="508653"/>
    <row r="508654"/>
    <row r="508655"/>
    <row r="508656"/>
    <row r="508657"/>
    <row r="508658"/>
    <row r="508659"/>
    <row r="508660"/>
    <row r="508661"/>
    <row r="508662"/>
    <row r="508663"/>
    <row r="508664"/>
    <row r="508665"/>
    <row r="508666"/>
    <row r="508667"/>
    <row r="508668"/>
    <row r="508669"/>
    <row r="508670"/>
    <row r="508671"/>
    <row r="508672"/>
    <row r="508673"/>
    <row r="508674"/>
    <row r="508675"/>
    <row r="508676"/>
    <row r="508677"/>
    <row r="508678"/>
    <row r="508679"/>
    <row r="508680"/>
    <row r="508681"/>
    <row r="508682"/>
    <row r="508683"/>
    <row r="508684"/>
    <row r="508685"/>
    <row r="508686"/>
    <row r="508687"/>
    <row r="508688"/>
    <row r="508689"/>
    <row r="508690"/>
    <row r="508691"/>
    <row r="508692"/>
    <row r="508693"/>
    <row r="508694"/>
    <row r="508695"/>
    <row r="508696"/>
    <row r="508697"/>
    <row r="508698"/>
    <row r="508699"/>
    <row r="508700"/>
    <row r="508701"/>
    <row r="508702"/>
    <row r="508703"/>
    <row r="508704"/>
    <row r="508705"/>
    <row r="508706"/>
    <row r="508707"/>
    <row r="508708"/>
    <row r="508709"/>
    <row r="508710"/>
    <row r="508711"/>
    <row r="508712"/>
    <row r="508713"/>
    <row r="508714"/>
    <row r="508715"/>
    <row r="508716"/>
    <row r="508717"/>
    <row r="508718"/>
    <row r="508719"/>
    <row r="508720"/>
    <row r="508721"/>
    <row r="508722"/>
    <row r="508723"/>
    <row r="508724"/>
    <row r="508725"/>
    <row r="508726"/>
    <row r="508727"/>
    <row r="508728"/>
    <row r="508729"/>
    <row r="508730"/>
    <row r="508731"/>
    <row r="508732"/>
    <row r="508733"/>
    <row r="508734"/>
    <row r="508735"/>
    <row r="508736"/>
    <row r="508737"/>
    <row r="508738"/>
    <row r="508739"/>
    <row r="508740"/>
    <row r="508741"/>
    <row r="508742"/>
    <row r="508743"/>
    <row r="508744"/>
    <row r="508745"/>
    <row r="508746"/>
    <row r="508747"/>
    <row r="508748"/>
    <row r="508749"/>
    <row r="508750"/>
    <row r="508751"/>
    <row r="508752"/>
    <row r="508753"/>
    <row r="508754"/>
    <row r="508755"/>
    <row r="508756"/>
    <row r="508757"/>
    <row r="508758"/>
    <row r="508759"/>
    <row r="508760"/>
    <row r="508761"/>
    <row r="508762"/>
    <row r="508763"/>
    <row r="508764"/>
    <row r="508765"/>
    <row r="508766"/>
    <row r="508767"/>
    <row r="508768"/>
    <row r="508769"/>
    <row r="508770"/>
    <row r="508771"/>
    <row r="508772"/>
    <row r="508773"/>
    <row r="508774"/>
    <row r="508775"/>
    <row r="508776"/>
    <row r="508777"/>
    <row r="508778"/>
    <row r="508779"/>
    <row r="508780"/>
    <row r="508781"/>
    <row r="508782"/>
    <row r="508783"/>
    <row r="508784"/>
    <row r="508785"/>
    <row r="508786"/>
    <row r="508787"/>
    <row r="508788"/>
    <row r="508789"/>
    <row r="508790"/>
    <row r="508791"/>
    <row r="508792"/>
    <row r="508793"/>
    <row r="508794"/>
    <row r="508795"/>
    <row r="508796"/>
    <row r="508797"/>
    <row r="508798"/>
    <row r="508799"/>
    <row r="508800"/>
    <row r="508801"/>
    <row r="508802"/>
    <row r="508803"/>
    <row r="508804"/>
    <row r="508805"/>
    <row r="508806"/>
    <row r="508807"/>
    <row r="508808"/>
    <row r="508809"/>
    <row r="508810"/>
    <row r="508811"/>
    <row r="508812"/>
    <row r="508813"/>
    <row r="508814"/>
    <row r="508815"/>
    <row r="508816"/>
    <row r="508817"/>
    <row r="508818"/>
    <row r="508819"/>
    <row r="508820"/>
    <row r="508821"/>
    <row r="508822"/>
    <row r="508823"/>
    <row r="508824"/>
    <row r="508825"/>
    <row r="508826"/>
    <row r="508827"/>
    <row r="508828"/>
    <row r="508829"/>
    <row r="508830"/>
    <row r="508831"/>
    <row r="508832"/>
    <row r="508833"/>
    <row r="508834"/>
    <row r="508835"/>
    <row r="508836"/>
    <row r="508837"/>
    <row r="508838"/>
    <row r="508839"/>
    <row r="508840"/>
    <row r="508841"/>
    <row r="508842"/>
    <row r="508843"/>
    <row r="508844"/>
    <row r="508845"/>
    <row r="508846"/>
    <row r="508847"/>
    <row r="508848"/>
    <row r="508849"/>
    <row r="508850"/>
    <row r="508851"/>
    <row r="508852"/>
    <row r="508853"/>
    <row r="508854"/>
    <row r="508855"/>
    <row r="508856"/>
    <row r="508857"/>
    <row r="508858"/>
    <row r="508859"/>
    <row r="508860"/>
    <row r="508861"/>
    <row r="508862"/>
    <row r="508863"/>
    <row r="508864"/>
    <row r="508865"/>
    <row r="508866"/>
    <row r="508867"/>
    <row r="508868"/>
    <row r="508869"/>
    <row r="508870"/>
    <row r="508871"/>
    <row r="508872"/>
    <row r="508873"/>
    <row r="508874"/>
    <row r="508875"/>
    <row r="508876"/>
    <row r="508877"/>
    <row r="508878"/>
    <row r="508879"/>
    <row r="508880"/>
    <row r="508881"/>
    <row r="508882"/>
    <row r="508883"/>
    <row r="508884"/>
    <row r="508885"/>
    <row r="508886"/>
    <row r="508887"/>
    <row r="508888"/>
    <row r="508889"/>
    <row r="508890"/>
    <row r="508891"/>
    <row r="508892"/>
    <row r="508893"/>
    <row r="508894"/>
    <row r="508895"/>
    <row r="508896"/>
    <row r="508897"/>
    <row r="508898"/>
    <row r="508899"/>
    <row r="508900"/>
    <row r="508901"/>
    <row r="508902"/>
    <row r="508903"/>
    <row r="508904"/>
    <row r="508905"/>
    <row r="508906"/>
    <row r="508907"/>
    <row r="508908"/>
    <row r="508909"/>
    <row r="508910"/>
    <row r="508911"/>
    <row r="508912"/>
    <row r="508913"/>
    <row r="508914"/>
    <row r="508915"/>
    <row r="508916"/>
    <row r="508917"/>
    <row r="508918"/>
    <row r="508919"/>
    <row r="508920"/>
    <row r="508921"/>
    <row r="508922"/>
    <row r="508923"/>
    <row r="508924"/>
    <row r="508925"/>
    <row r="508926"/>
    <row r="508927"/>
    <row r="508928"/>
    <row r="508929"/>
    <row r="508930"/>
    <row r="508931"/>
    <row r="508932"/>
    <row r="508933"/>
    <row r="508934"/>
    <row r="508935"/>
    <row r="508936"/>
    <row r="508937"/>
    <row r="508938"/>
    <row r="508939"/>
    <row r="508940"/>
    <row r="508941"/>
    <row r="508942"/>
    <row r="508943"/>
    <row r="508944"/>
    <row r="508945"/>
    <row r="508946"/>
    <row r="508947"/>
    <row r="508948"/>
    <row r="508949"/>
    <row r="508950"/>
    <row r="508951"/>
    <row r="508952"/>
    <row r="508953"/>
    <row r="508954"/>
    <row r="508955"/>
    <row r="508956"/>
    <row r="508957"/>
    <row r="508958"/>
    <row r="508959"/>
    <row r="508960"/>
    <row r="508961"/>
    <row r="508962"/>
    <row r="508963"/>
    <row r="508964"/>
    <row r="508965"/>
    <row r="508966"/>
    <row r="508967"/>
    <row r="508968"/>
    <row r="508969"/>
    <row r="508970"/>
    <row r="508971"/>
    <row r="508972"/>
    <row r="508973"/>
    <row r="508974"/>
    <row r="508975"/>
    <row r="508976"/>
    <row r="508977"/>
    <row r="508978"/>
    <row r="508979"/>
    <row r="508980"/>
    <row r="508981"/>
    <row r="508982"/>
    <row r="508983"/>
    <row r="508984"/>
    <row r="508985"/>
    <row r="508986"/>
    <row r="508987"/>
    <row r="508988"/>
    <row r="508989"/>
    <row r="508990"/>
    <row r="508991"/>
    <row r="508992"/>
    <row r="508993"/>
    <row r="508994"/>
    <row r="508995"/>
    <row r="508996"/>
    <row r="508997"/>
    <row r="508998"/>
    <row r="508999"/>
    <row r="509000"/>
    <row r="509001"/>
    <row r="509002"/>
    <row r="509003"/>
    <row r="509004"/>
    <row r="509005"/>
    <row r="509006"/>
    <row r="509007"/>
    <row r="509008"/>
    <row r="509009"/>
    <row r="509010"/>
    <row r="509011"/>
    <row r="509012"/>
    <row r="509013"/>
    <row r="509014"/>
    <row r="509015"/>
    <row r="509016"/>
    <row r="509017"/>
    <row r="509018"/>
    <row r="509019"/>
    <row r="509020"/>
    <row r="509021"/>
    <row r="509022"/>
    <row r="509023"/>
    <row r="509024"/>
    <row r="509025"/>
    <row r="509026"/>
    <row r="509027"/>
    <row r="509028"/>
    <row r="509029"/>
    <row r="509030"/>
    <row r="509031"/>
    <row r="509032"/>
    <row r="509033"/>
    <row r="509034"/>
    <row r="509035"/>
    <row r="509036"/>
    <row r="509037"/>
    <row r="509038"/>
    <row r="509039"/>
    <row r="509040"/>
    <row r="509041"/>
    <row r="509042"/>
    <row r="509043"/>
    <row r="509044"/>
    <row r="509045"/>
    <row r="509046"/>
    <row r="509047"/>
    <row r="509048"/>
    <row r="509049"/>
    <row r="509050"/>
    <row r="509051"/>
    <row r="509052"/>
    <row r="509053"/>
    <row r="509054"/>
    <row r="509055"/>
    <row r="509056"/>
    <row r="509057"/>
    <row r="509058"/>
    <row r="509059"/>
    <row r="509060"/>
    <row r="509061"/>
    <row r="509062"/>
    <row r="509063"/>
    <row r="509064"/>
    <row r="509065"/>
    <row r="509066"/>
    <row r="509067"/>
    <row r="509068"/>
    <row r="509069"/>
    <row r="509070"/>
    <row r="509071"/>
    <row r="509072"/>
    <row r="509073"/>
    <row r="509074"/>
    <row r="509075"/>
    <row r="509076"/>
    <row r="509077"/>
    <row r="509078"/>
    <row r="509079"/>
    <row r="509080"/>
    <row r="509081"/>
    <row r="509082"/>
    <row r="509083"/>
    <row r="509084"/>
    <row r="509085"/>
    <row r="509086"/>
    <row r="509087"/>
    <row r="509088"/>
    <row r="509089"/>
    <row r="509090"/>
    <row r="509091"/>
    <row r="509092"/>
    <row r="509093"/>
    <row r="509094"/>
    <row r="509095"/>
    <row r="509096"/>
    <row r="509097"/>
    <row r="509098"/>
    <row r="509099"/>
    <row r="509100"/>
    <row r="509101"/>
    <row r="509102"/>
    <row r="509103"/>
    <row r="509104"/>
    <row r="509105"/>
    <row r="509106"/>
    <row r="509107"/>
    <row r="509108"/>
    <row r="509109"/>
    <row r="509110"/>
    <row r="509111"/>
    <row r="509112"/>
    <row r="509113"/>
    <row r="509114"/>
    <row r="509115"/>
    <row r="509116"/>
    <row r="509117"/>
    <row r="509118"/>
    <row r="509119"/>
    <row r="509120"/>
    <row r="509121"/>
    <row r="509122"/>
    <row r="509123"/>
    <row r="509124"/>
    <row r="509125"/>
    <row r="509126"/>
    <row r="509127"/>
    <row r="509128"/>
    <row r="509129"/>
    <row r="509130"/>
    <row r="509131"/>
    <row r="509132"/>
    <row r="509133"/>
    <row r="509134"/>
    <row r="509135"/>
    <row r="509136"/>
    <row r="509137"/>
    <row r="509138"/>
    <row r="509139"/>
    <row r="509140"/>
    <row r="509141"/>
    <row r="509142"/>
    <row r="509143"/>
    <row r="509144"/>
    <row r="509145"/>
    <row r="509146"/>
    <row r="509147"/>
    <row r="509148"/>
    <row r="509149"/>
    <row r="509150"/>
    <row r="509151"/>
    <row r="509152"/>
    <row r="509153"/>
    <row r="509154"/>
    <row r="509155"/>
    <row r="509156"/>
    <row r="509157"/>
    <row r="509158"/>
    <row r="509159"/>
    <row r="509160"/>
    <row r="509161"/>
    <row r="509162"/>
    <row r="509163"/>
    <row r="509164"/>
    <row r="509165"/>
    <row r="509166"/>
    <row r="509167"/>
    <row r="509168"/>
    <row r="509169"/>
    <row r="509170"/>
    <row r="509171"/>
    <row r="509172"/>
    <row r="509173"/>
    <row r="509174"/>
    <row r="509175"/>
    <row r="509176"/>
    <row r="509177"/>
    <row r="509178"/>
    <row r="509179"/>
    <row r="509180"/>
    <row r="509181"/>
    <row r="509182"/>
    <row r="509183"/>
    <row r="509184"/>
    <row r="509185"/>
    <row r="509186"/>
    <row r="509187"/>
    <row r="509188"/>
    <row r="509189"/>
    <row r="509190"/>
    <row r="509191"/>
    <row r="509192"/>
    <row r="509193"/>
    <row r="509194"/>
    <row r="509195"/>
    <row r="509196"/>
    <row r="509197"/>
    <row r="509198"/>
    <row r="509199"/>
    <row r="509200"/>
    <row r="509201"/>
    <row r="509202"/>
    <row r="509203"/>
    <row r="509204"/>
    <row r="509205"/>
    <row r="509206"/>
    <row r="509207"/>
    <row r="509208"/>
    <row r="509209"/>
    <row r="509210"/>
    <row r="509211"/>
    <row r="509212"/>
    <row r="509213"/>
    <row r="509214"/>
    <row r="509215"/>
    <row r="509216"/>
    <row r="509217"/>
    <row r="509218"/>
    <row r="509219"/>
    <row r="509220"/>
    <row r="509221"/>
    <row r="509222"/>
    <row r="509223"/>
    <row r="509224"/>
    <row r="509225"/>
    <row r="509226"/>
    <row r="509227"/>
    <row r="509228"/>
    <row r="509229"/>
    <row r="509230"/>
    <row r="509231"/>
    <row r="509232"/>
    <row r="509233"/>
    <row r="509234"/>
    <row r="509235"/>
    <row r="509236"/>
    <row r="509237"/>
    <row r="509238"/>
    <row r="509239"/>
    <row r="509240"/>
    <row r="509241"/>
    <row r="509242"/>
    <row r="509243"/>
    <row r="509244"/>
    <row r="509245"/>
    <row r="509246"/>
    <row r="509247"/>
    <row r="509248"/>
    <row r="509249"/>
    <row r="509250"/>
    <row r="509251"/>
    <row r="509252"/>
    <row r="509253"/>
    <row r="509254"/>
    <row r="509255"/>
    <row r="509256"/>
    <row r="509257"/>
    <row r="509258"/>
    <row r="509259"/>
    <row r="509260"/>
    <row r="509261"/>
    <row r="509262"/>
    <row r="509263"/>
    <row r="509264"/>
    <row r="509265"/>
    <row r="509266"/>
    <row r="509267"/>
    <row r="509268"/>
    <row r="509269"/>
    <row r="509270"/>
    <row r="509271"/>
    <row r="509272"/>
    <row r="509273"/>
    <row r="509274"/>
    <row r="509275"/>
    <row r="509276"/>
    <row r="509277"/>
    <row r="509278"/>
    <row r="509279"/>
    <row r="509280"/>
    <row r="509281"/>
    <row r="509282"/>
    <row r="509283"/>
    <row r="509284"/>
    <row r="509285"/>
    <row r="509286"/>
    <row r="509287"/>
    <row r="509288"/>
    <row r="509289"/>
    <row r="509290"/>
    <row r="509291"/>
    <row r="509292"/>
    <row r="509293"/>
    <row r="509294"/>
    <row r="509295"/>
    <row r="509296"/>
    <row r="509297"/>
    <row r="509298"/>
    <row r="509299"/>
    <row r="509300"/>
    <row r="509301"/>
    <row r="509302"/>
    <row r="509303"/>
    <row r="509304"/>
    <row r="509305"/>
    <row r="509306"/>
    <row r="509307"/>
    <row r="509308"/>
    <row r="509309"/>
    <row r="509310"/>
    <row r="509311"/>
    <row r="509312"/>
    <row r="509313"/>
    <row r="509314"/>
    <row r="509315"/>
    <row r="509316"/>
    <row r="509317"/>
    <row r="509318"/>
    <row r="509319"/>
    <row r="509320"/>
    <row r="509321"/>
    <row r="509322"/>
    <row r="509323"/>
    <row r="509324"/>
    <row r="509325"/>
    <row r="509326"/>
    <row r="509327"/>
    <row r="509328"/>
    <row r="509329"/>
    <row r="509330"/>
    <row r="509331"/>
    <row r="509332"/>
    <row r="509333"/>
    <row r="509334"/>
    <row r="509335"/>
    <row r="509336"/>
    <row r="509337"/>
    <row r="509338"/>
    <row r="509339"/>
    <row r="509340"/>
    <row r="509341"/>
    <row r="509342"/>
    <row r="509343"/>
    <row r="509344"/>
    <row r="509345"/>
    <row r="509346"/>
    <row r="509347"/>
    <row r="509348"/>
    <row r="509349"/>
    <row r="509350"/>
    <row r="509351"/>
    <row r="509352"/>
    <row r="509353"/>
    <row r="509354"/>
    <row r="509355"/>
    <row r="509356"/>
    <row r="509357"/>
    <row r="509358"/>
    <row r="509359"/>
    <row r="509360"/>
    <row r="509361"/>
    <row r="509362"/>
    <row r="509363"/>
    <row r="509364"/>
    <row r="509365"/>
    <row r="509366"/>
    <row r="509367"/>
    <row r="509368"/>
    <row r="509369"/>
    <row r="509370"/>
    <row r="509371"/>
    <row r="509372"/>
    <row r="509373"/>
    <row r="509374"/>
    <row r="509375"/>
    <row r="509376"/>
    <row r="509377"/>
    <row r="509378"/>
    <row r="509379"/>
    <row r="509380"/>
    <row r="509381"/>
    <row r="509382"/>
    <row r="509383"/>
    <row r="509384"/>
    <row r="509385"/>
    <row r="509386"/>
    <row r="509387"/>
    <row r="509388"/>
    <row r="509389"/>
    <row r="509390"/>
    <row r="509391"/>
    <row r="509392"/>
    <row r="509393"/>
    <row r="509394"/>
    <row r="509395"/>
    <row r="509396"/>
    <row r="509397"/>
    <row r="509398"/>
    <row r="509399"/>
    <row r="509400"/>
    <row r="509401"/>
    <row r="509402"/>
    <row r="509403"/>
    <row r="509404"/>
    <row r="509405"/>
    <row r="509406"/>
    <row r="509407"/>
    <row r="509408"/>
    <row r="509409"/>
    <row r="509410"/>
    <row r="509411"/>
    <row r="509412"/>
    <row r="509413"/>
    <row r="509414"/>
    <row r="509415"/>
    <row r="509416"/>
    <row r="509417"/>
    <row r="509418"/>
    <row r="509419"/>
    <row r="509420"/>
    <row r="509421"/>
    <row r="509422"/>
    <row r="509423"/>
    <row r="509424"/>
    <row r="509425"/>
    <row r="509426"/>
    <row r="509427"/>
    <row r="509428"/>
    <row r="509429"/>
    <row r="509430"/>
    <row r="509431"/>
    <row r="509432"/>
    <row r="509433"/>
    <row r="509434"/>
    <row r="509435"/>
    <row r="509436"/>
    <row r="509437"/>
    <row r="509438"/>
    <row r="509439"/>
    <row r="509440"/>
    <row r="509441"/>
    <row r="509442"/>
    <row r="509443"/>
    <row r="509444"/>
    <row r="509445"/>
    <row r="509446"/>
    <row r="509447"/>
    <row r="509448"/>
    <row r="509449"/>
    <row r="509450"/>
    <row r="509451"/>
    <row r="509452"/>
    <row r="509453"/>
    <row r="509454"/>
    <row r="509455"/>
    <row r="509456"/>
    <row r="509457"/>
    <row r="509458"/>
    <row r="509459"/>
    <row r="509460"/>
    <row r="509461"/>
    <row r="509462"/>
    <row r="509463"/>
    <row r="509464"/>
    <row r="509465"/>
    <row r="509466"/>
    <row r="509467"/>
    <row r="509468"/>
    <row r="509469"/>
    <row r="509470"/>
    <row r="509471"/>
    <row r="509472"/>
    <row r="509473"/>
    <row r="509474"/>
    <row r="509475"/>
    <row r="509476"/>
    <row r="509477"/>
    <row r="509478"/>
    <row r="509479"/>
    <row r="509480"/>
    <row r="509481"/>
    <row r="509482"/>
    <row r="509483"/>
    <row r="509484"/>
    <row r="509485"/>
    <row r="509486"/>
    <row r="509487"/>
    <row r="509488"/>
    <row r="509489"/>
    <row r="509490"/>
    <row r="509491"/>
    <row r="509492"/>
    <row r="509493"/>
    <row r="509494"/>
    <row r="509495"/>
    <row r="509496"/>
    <row r="509497"/>
    <row r="509498"/>
    <row r="509499"/>
    <row r="509500"/>
    <row r="509501"/>
    <row r="509502"/>
    <row r="509503"/>
    <row r="509504"/>
    <row r="509505"/>
    <row r="509506"/>
    <row r="509507"/>
    <row r="509508"/>
    <row r="509509"/>
    <row r="509510"/>
    <row r="509511"/>
    <row r="509512"/>
    <row r="509513"/>
    <row r="509514"/>
    <row r="509515"/>
    <row r="509516"/>
    <row r="509517"/>
    <row r="509518"/>
    <row r="509519"/>
    <row r="509520"/>
    <row r="509521"/>
    <row r="509522"/>
    <row r="509523"/>
    <row r="509524"/>
    <row r="509525"/>
    <row r="509526"/>
    <row r="509527"/>
    <row r="509528"/>
    <row r="509529"/>
    <row r="509530"/>
    <row r="509531"/>
    <row r="509532"/>
    <row r="509533"/>
    <row r="509534"/>
    <row r="509535"/>
    <row r="509536"/>
    <row r="509537"/>
    <row r="509538"/>
    <row r="509539"/>
    <row r="509540"/>
    <row r="509541"/>
    <row r="509542"/>
    <row r="509543"/>
    <row r="509544"/>
    <row r="509545"/>
    <row r="509546"/>
    <row r="509547"/>
    <row r="509548"/>
    <row r="509549"/>
    <row r="509550"/>
    <row r="509551"/>
    <row r="509552"/>
    <row r="509553"/>
    <row r="509554"/>
    <row r="509555"/>
    <row r="509556"/>
    <row r="509557"/>
    <row r="509558"/>
    <row r="509559"/>
    <row r="509560"/>
    <row r="509561"/>
    <row r="509562"/>
    <row r="509563"/>
    <row r="509564"/>
    <row r="509565"/>
    <row r="509566"/>
    <row r="509567"/>
    <row r="509568"/>
    <row r="509569"/>
    <row r="509570"/>
    <row r="509571"/>
    <row r="509572"/>
    <row r="509573"/>
    <row r="509574"/>
    <row r="509575"/>
    <row r="509576"/>
    <row r="509577"/>
    <row r="509578"/>
    <row r="509579"/>
    <row r="509580"/>
    <row r="509581"/>
    <row r="509582"/>
    <row r="509583"/>
    <row r="509584"/>
    <row r="509585"/>
    <row r="509586"/>
    <row r="509587"/>
    <row r="509588"/>
    <row r="509589"/>
    <row r="509590"/>
    <row r="509591"/>
    <row r="509592"/>
    <row r="509593"/>
    <row r="509594"/>
    <row r="509595"/>
    <row r="509596"/>
    <row r="509597"/>
    <row r="509598"/>
    <row r="509599"/>
    <row r="509600"/>
    <row r="509601"/>
    <row r="509602"/>
    <row r="509603"/>
    <row r="509604"/>
    <row r="509605"/>
    <row r="509606"/>
    <row r="509607"/>
    <row r="509608"/>
    <row r="509609"/>
    <row r="509610"/>
    <row r="509611"/>
    <row r="509612"/>
    <row r="509613"/>
    <row r="509614"/>
    <row r="509615"/>
    <row r="509616"/>
    <row r="509617"/>
    <row r="509618"/>
    <row r="509619"/>
    <row r="509620"/>
    <row r="509621"/>
    <row r="509622"/>
    <row r="509623"/>
    <row r="509624"/>
    <row r="509625"/>
    <row r="509626"/>
    <row r="509627"/>
    <row r="509628"/>
    <row r="509629"/>
    <row r="509630"/>
    <row r="509631"/>
    <row r="509632"/>
    <row r="509633"/>
    <row r="509634"/>
    <row r="509635"/>
    <row r="509636"/>
    <row r="509637"/>
    <row r="509638"/>
    <row r="509639"/>
    <row r="509640"/>
    <row r="509641"/>
    <row r="509642"/>
    <row r="509643"/>
    <row r="509644"/>
    <row r="509645"/>
    <row r="509646"/>
    <row r="509647"/>
    <row r="509648"/>
    <row r="509649"/>
    <row r="509650"/>
    <row r="509651"/>
    <row r="509652"/>
    <row r="509653"/>
    <row r="509654"/>
    <row r="509655"/>
    <row r="509656"/>
    <row r="509657"/>
    <row r="509658"/>
    <row r="509659"/>
    <row r="509660"/>
    <row r="509661"/>
    <row r="509662"/>
    <row r="509663"/>
    <row r="509664"/>
    <row r="509665"/>
    <row r="509666"/>
    <row r="509667"/>
    <row r="509668"/>
    <row r="509669"/>
    <row r="509670"/>
    <row r="509671"/>
    <row r="509672"/>
    <row r="509673"/>
    <row r="509674"/>
    <row r="509675"/>
    <row r="509676"/>
    <row r="509677"/>
    <row r="509678"/>
    <row r="509679"/>
    <row r="509680"/>
    <row r="509681"/>
    <row r="509682"/>
    <row r="509683"/>
    <row r="509684"/>
    <row r="509685"/>
    <row r="509686"/>
    <row r="509687"/>
    <row r="509688"/>
    <row r="509689"/>
    <row r="509690"/>
    <row r="509691"/>
    <row r="509692"/>
    <row r="509693"/>
    <row r="509694"/>
    <row r="509695"/>
    <row r="509696"/>
    <row r="509697"/>
    <row r="509698"/>
    <row r="509699"/>
    <row r="509700"/>
    <row r="509701"/>
    <row r="509702"/>
    <row r="509703"/>
    <row r="509704"/>
    <row r="509705"/>
    <row r="509706"/>
    <row r="509707"/>
    <row r="509708"/>
    <row r="509709"/>
    <row r="509710"/>
    <row r="509711"/>
    <row r="509712"/>
    <row r="509713"/>
    <row r="509714"/>
    <row r="509715"/>
    <row r="509716"/>
    <row r="509717"/>
    <row r="509718"/>
    <row r="509719"/>
    <row r="509720"/>
    <row r="509721"/>
    <row r="509722"/>
    <row r="509723"/>
    <row r="509724"/>
    <row r="509725"/>
    <row r="509726"/>
    <row r="509727"/>
    <row r="509728"/>
    <row r="509729"/>
    <row r="509730"/>
    <row r="509731"/>
    <row r="509732"/>
    <row r="509733"/>
    <row r="509734"/>
    <row r="509735"/>
    <row r="509736"/>
    <row r="509737"/>
    <row r="509738"/>
    <row r="509739"/>
    <row r="509740"/>
    <row r="509741"/>
    <row r="509742"/>
    <row r="509743"/>
    <row r="509744"/>
    <row r="509745"/>
    <row r="509746"/>
    <row r="509747"/>
    <row r="509748"/>
    <row r="509749"/>
    <row r="509750"/>
    <row r="509751"/>
    <row r="509752"/>
    <row r="509753"/>
    <row r="509754"/>
    <row r="509755"/>
    <row r="509756"/>
    <row r="509757"/>
    <row r="509758"/>
    <row r="509759"/>
    <row r="509760"/>
    <row r="509761"/>
    <row r="509762"/>
    <row r="509763"/>
    <row r="509764"/>
    <row r="509765"/>
    <row r="509766"/>
    <row r="509767"/>
    <row r="509768"/>
    <row r="509769"/>
    <row r="509770"/>
    <row r="509771"/>
    <row r="509772"/>
    <row r="509773"/>
    <row r="509774"/>
    <row r="509775"/>
    <row r="509776"/>
    <row r="509777"/>
    <row r="509778"/>
    <row r="509779"/>
    <row r="509780"/>
    <row r="509781"/>
    <row r="509782"/>
    <row r="509783"/>
    <row r="509784"/>
    <row r="509785"/>
    <row r="509786"/>
    <row r="509787"/>
    <row r="509788"/>
    <row r="509789"/>
    <row r="509790"/>
    <row r="509791"/>
    <row r="509792"/>
    <row r="509793"/>
    <row r="509794"/>
    <row r="509795"/>
    <row r="509796"/>
    <row r="509797"/>
    <row r="509798"/>
    <row r="509799"/>
    <row r="509800"/>
    <row r="509801"/>
    <row r="509802"/>
    <row r="509803"/>
    <row r="509804"/>
    <row r="509805"/>
    <row r="509806"/>
    <row r="509807"/>
    <row r="509808"/>
    <row r="509809"/>
    <row r="509810"/>
    <row r="509811"/>
    <row r="509812"/>
    <row r="509813"/>
    <row r="509814"/>
    <row r="509815"/>
    <row r="509816"/>
    <row r="509817"/>
    <row r="509818"/>
    <row r="509819"/>
    <row r="509820"/>
    <row r="509821"/>
    <row r="509822"/>
    <row r="509823"/>
    <row r="509824"/>
    <row r="509825"/>
    <row r="509826"/>
    <row r="509827"/>
    <row r="509828"/>
    <row r="509829"/>
    <row r="509830"/>
    <row r="509831"/>
    <row r="509832"/>
    <row r="509833"/>
    <row r="509834"/>
    <row r="509835"/>
    <row r="509836"/>
    <row r="509837"/>
    <row r="509838"/>
    <row r="509839"/>
    <row r="509840"/>
    <row r="509841"/>
    <row r="509842"/>
    <row r="509843"/>
    <row r="509844"/>
    <row r="509845"/>
    <row r="509846"/>
    <row r="509847"/>
    <row r="509848"/>
    <row r="509849"/>
    <row r="509850"/>
    <row r="509851"/>
    <row r="509852"/>
    <row r="509853"/>
    <row r="509854"/>
    <row r="509855"/>
    <row r="509856"/>
    <row r="509857"/>
    <row r="509858"/>
    <row r="509859"/>
    <row r="509860"/>
    <row r="509861"/>
    <row r="509862"/>
    <row r="509863"/>
    <row r="509864"/>
    <row r="509865"/>
    <row r="509866"/>
    <row r="509867"/>
    <row r="509868"/>
    <row r="509869"/>
    <row r="509870"/>
    <row r="509871"/>
    <row r="509872"/>
    <row r="509873"/>
    <row r="509874"/>
    <row r="509875"/>
    <row r="509876"/>
    <row r="509877"/>
    <row r="509878"/>
    <row r="509879"/>
    <row r="509880"/>
    <row r="509881"/>
    <row r="509882"/>
    <row r="509883"/>
    <row r="509884"/>
    <row r="509885"/>
    <row r="509886"/>
    <row r="509887"/>
    <row r="509888"/>
    <row r="509889"/>
    <row r="509890"/>
    <row r="509891"/>
    <row r="509892"/>
    <row r="509893"/>
    <row r="509894"/>
    <row r="509895"/>
    <row r="509896"/>
    <row r="509897"/>
    <row r="509898"/>
    <row r="509899"/>
    <row r="509900"/>
    <row r="509901"/>
    <row r="509902"/>
    <row r="509903"/>
    <row r="509904"/>
    <row r="509905"/>
    <row r="509906"/>
    <row r="509907"/>
    <row r="509908"/>
    <row r="509909"/>
    <row r="509910"/>
    <row r="509911"/>
    <row r="509912"/>
    <row r="509913"/>
    <row r="509914"/>
    <row r="509915"/>
    <row r="509916"/>
    <row r="509917"/>
    <row r="509918"/>
    <row r="509919"/>
    <row r="509920"/>
    <row r="509921"/>
    <row r="509922"/>
    <row r="509923"/>
    <row r="509924"/>
    <row r="509925"/>
    <row r="509926"/>
    <row r="509927"/>
    <row r="509928"/>
    <row r="509929"/>
    <row r="509930"/>
    <row r="509931"/>
    <row r="509932"/>
    <row r="509933"/>
    <row r="509934"/>
    <row r="509935"/>
    <row r="509936"/>
    <row r="509937"/>
    <row r="509938"/>
    <row r="509939"/>
    <row r="509940"/>
    <row r="509941"/>
    <row r="509942"/>
    <row r="509943"/>
    <row r="509944"/>
    <row r="509945"/>
    <row r="509946"/>
    <row r="509947"/>
    <row r="509948"/>
    <row r="509949"/>
    <row r="509950"/>
    <row r="509951"/>
    <row r="509952"/>
    <row r="509953"/>
    <row r="509954"/>
    <row r="509955"/>
    <row r="509956"/>
    <row r="509957"/>
    <row r="509958"/>
    <row r="509959"/>
    <row r="509960"/>
    <row r="509961"/>
    <row r="509962"/>
    <row r="509963"/>
    <row r="509964"/>
    <row r="509965"/>
    <row r="509966"/>
    <row r="509967"/>
    <row r="509968"/>
    <row r="509969"/>
    <row r="509970"/>
    <row r="509971"/>
    <row r="509972"/>
    <row r="509973"/>
    <row r="509974"/>
    <row r="509975"/>
    <row r="509976"/>
    <row r="509977"/>
    <row r="509978"/>
    <row r="509979"/>
    <row r="509980"/>
    <row r="509981"/>
    <row r="509982"/>
    <row r="509983"/>
    <row r="509984"/>
    <row r="509985"/>
    <row r="509986"/>
    <row r="509987"/>
    <row r="509988"/>
    <row r="509989"/>
    <row r="509990"/>
    <row r="509991"/>
    <row r="509992"/>
    <row r="509993"/>
    <row r="509994"/>
    <row r="509995"/>
    <row r="509996"/>
    <row r="509997"/>
    <row r="509998"/>
    <row r="509999"/>
    <row r="510000"/>
    <row r="510001"/>
    <row r="510002"/>
    <row r="510003"/>
    <row r="510004"/>
    <row r="510005"/>
    <row r="510006"/>
    <row r="510007"/>
    <row r="510008"/>
    <row r="510009"/>
    <row r="510010"/>
    <row r="510011"/>
    <row r="510012"/>
    <row r="510013"/>
    <row r="510014"/>
    <row r="510015"/>
    <row r="510016"/>
    <row r="510017"/>
    <row r="510018"/>
    <row r="510019"/>
    <row r="510020"/>
    <row r="510021"/>
    <row r="510022"/>
    <row r="510023"/>
    <row r="510024"/>
    <row r="510025"/>
    <row r="510026"/>
    <row r="510027"/>
    <row r="510028"/>
    <row r="510029"/>
    <row r="510030"/>
    <row r="510031"/>
    <row r="510032"/>
    <row r="510033"/>
    <row r="510034"/>
    <row r="510035"/>
    <row r="510036"/>
    <row r="510037"/>
    <row r="510038"/>
    <row r="510039"/>
    <row r="510040"/>
    <row r="510041"/>
    <row r="510042"/>
    <row r="510043"/>
    <row r="510044"/>
    <row r="510045"/>
    <row r="510046"/>
    <row r="510047"/>
    <row r="510048"/>
    <row r="510049"/>
    <row r="510050"/>
    <row r="510051"/>
    <row r="510052"/>
    <row r="510053"/>
    <row r="510054"/>
    <row r="510055"/>
    <row r="510056"/>
    <row r="510057"/>
    <row r="510058"/>
    <row r="510059"/>
    <row r="510060"/>
    <row r="510061"/>
    <row r="510062"/>
    <row r="510063"/>
    <row r="510064"/>
    <row r="510065"/>
    <row r="510066"/>
    <row r="510067"/>
    <row r="510068"/>
    <row r="510069"/>
    <row r="510070"/>
    <row r="510071"/>
    <row r="510072"/>
    <row r="510073"/>
    <row r="510074"/>
    <row r="510075"/>
    <row r="510076"/>
    <row r="510077"/>
    <row r="510078"/>
    <row r="510079"/>
    <row r="510080"/>
    <row r="510081"/>
    <row r="510082"/>
    <row r="510083"/>
    <row r="510084"/>
    <row r="510085"/>
    <row r="510086"/>
    <row r="510087"/>
    <row r="510088"/>
    <row r="510089"/>
    <row r="510090"/>
    <row r="510091"/>
    <row r="510092"/>
    <row r="510093"/>
    <row r="510094"/>
    <row r="510095"/>
    <row r="510096"/>
    <row r="510097"/>
    <row r="510098"/>
    <row r="510099"/>
    <row r="510100"/>
    <row r="510101"/>
    <row r="510102"/>
    <row r="510103"/>
    <row r="510104"/>
    <row r="510105"/>
    <row r="510106"/>
    <row r="510107"/>
    <row r="510108"/>
    <row r="510109"/>
    <row r="510110"/>
    <row r="510111"/>
    <row r="510112"/>
    <row r="510113"/>
    <row r="510114"/>
    <row r="510115"/>
    <row r="510116"/>
    <row r="510117"/>
    <row r="510118"/>
    <row r="510119"/>
    <row r="510120"/>
    <row r="510121"/>
    <row r="510122"/>
    <row r="510123"/>
    <row r="510124"/>
    <row r="510125"/>
    <row r="510126"/>
    <row r="510127"/>
    <row r="510128"/>
    <row r="510129"/>
    <row r="510130"/>
    <row r="510131"/>
    <row r="510132"/>
    <row r="510133"/>
    <row r="510134"/>
    <row r="510135"/>
    <row r="510136"/>
    <row r="510137"/>
    <row r="510138"/>
    <row r="510139"/>
    <row r="510140"/>
    <row r="510141"/>
    <row r="510142"/>
    <row r="510143"/>
    <row r="510144"/>
    <row r="510145"/>
    <row r="510146"/>
    <row r="510147"/>
    <row r="510148"/>
    <row r="510149"/>
    <row r="510150"/>
    <row r="510151"/>
    <row r="510152"/>
    <row r="510153"/>
    <row r="510154"/>
    <row r="510155"/>
    <row r="510156"/>
    <row r="510157"/>
    <row r="510158"/>
    <row r="510159"/>
    <row r="510160"/>
    <row r="510161"/>
    <row r="510162"/>
    <row r="510163"/>
    <row r="510164"/>
    <row r="510165"/>
    <row r="510166"/>
    <row r="510167"/>
    <row r="510168"/>
    <row r="510169"/>
    <row r="510170"/>
    <row r="510171"/>
    <row r="510172"/>
    <row r="510173"/>
    <row r="510174"/>
    <row r="510175"/>
    <row r="510176"/>
    <row r="510177"/>
    <row r="510178"/>
    <row r="510179"/>
    <row r="510180"/>
    <row r="510181"/>
    <row r="510182"/>
    <row r="510183"/>
    <row r="510184"/>
    <row r="510185"/>
    <row r="510186"/>
    <row r="510187"/>
    <row r="510188"/>
    <row r="510189"/>
    <row r="510190"/>
    <row r="510191"/>
    <row r="510192"/>
    <row r="510193"/>
    <row r="510194"/>
    <row r="510195"/>
    <row r="510196"/>
    <row r="510197"/>
    <row r="510198"/>
    <row r="510199"/>
    <row r="510200"/>
    <row r="510201"/>
    <row r="510202"/>
    <row r="510203"/>
    <row r="510204"/>
    <row r="510205"/>
    <row r="510206"/>
    <row r="510207"/>
    <row r="510208"/>
    <row r="510209"/>
    <row r="510210"/>
    <row r="510211"/>
    <row r="510212"/>
    <row r="510213"/>
    <row r="510214"/>
    <row r="510215"/>
    <row r="510216"/>
    <row r="510217"/>
    <row r="510218"/>
    <row r="510219"/>
    <row r="510220"/>
    <row r="510221"/>
    <row r="510222"/>
    <row r="510223"/>
    <row r="510224"/>
    <row r="510225"/>
    <row r="510226"/>
    <row r="510227"/>
    <row r="510228"/>
    <row r="510229"/>
    <row r="510230"/>
    <row r="510231"/>
    <row r="510232"/>
    <row r="510233"/>
    <row r="510234"/>
    <row r="510235"/>
    <row r="510236"/>
    <row r="510237"/>
    <row r="510238"/>
    <row r="510239"/>
    <row r="510240"/>
    <row r="510241"/>
    <row r="510242"/>
    <row r="510243"/>
    <row r="510244"/>
    <row r="510245"/>
    <row r="510246"/>
    <row r="510247"/>
    <row r="510248"/>
    <row r="510249"/>
    <row r="510250"/>
    <row r="510251"/>
    <row r="510252"/>
    <row r="510253"/>
    <row r="510254"/>
    <row r="510255"/>
    <row r="510256"/>
    <row r="510257"/>
    <row r="510258"/>
    <row r="510259"/>
    <row r="510260"/>
    <row r="510261"/>
    <row r="510262"/>
    <row r="510263"/>
    <row r="510264"/>
    <row r="510265"/>
    <row r="510266"/>
    <row r="510267"/>
    <row r="510268"/>
    <row r="510269"/>
    <row r="510270"/>
    <row r="510271"/>
    <row r="510272"/>
    <row r="510273"/>
    <row r="510274"/>
    <row r="510275"/>
    <row r="510276"/>
    <row r="510277"/>
    <row r="510278"/>
    <row r="510279"/>
    <row r="510280"/>
    <row r="510281"/>
    <row r="510282"/>
    <row r="510283"/>
    <row r="510284"/>
    <row r="510285"/>
    <row r="510286"/>
    <row r="510287"/>
    <row r="510288"/>
    <row r="510289"/>
    <row r="510290"/>
    <row r="510291"/>
    <row r="510292"/>
    <row r="510293"/>
    <row r="510294"/>
    <row r="510295"/>
    <row r="510296"/>
    <row r="510297"/>
    <row r="510298"/>
    <row r="510299"/>
    <row r="510300"/>
    <row r="510301"/>
    <row r="510302"/>
    <row r="510303"/>
    <row r="510304"/>
    <row r="510305"/>
    <row r="510306"/>
    <row r="510307"/>
    <row r="510308"/>
    <row r="510309"/>
    <row r="510310"/>
    <row r="510311"/>
    <row r="510312"/>
    <row r="510313"/>
    <row r="510314"/>
    <row r="510315"/>
    <row r="510316"/>
    <row r="510317"/>
    <row r="510318"/>
    <row r="510319"/>
    <row r="510320"/>
    <row r="510321"/>
    <row r="510322"/>
    <row r="510323"/>
    <row r="510324"/>
    <row r="510325"/>
    <row r="510326"/>
    <row r="510327"/>
    <row r="510328"/>
    <row r="510329"/>
    <row r="510330"/>
    <row r="510331"/>
    <row r="510332"/>
    <row r="510333"/>
    <row r="510334"/>
    <row r="510335"/>
    <row r="510336"/>
    <row r="510337"/>
    <row r="510338"/>
    <row r="510339"/>
    <row r="510340"/>
    <row r="510341"/>
    <row r="510342"/>
    <row r="510343"/>
    <row r="510344"/>
    <row r="510345"/>
    <row r="510346"/>
    <row r="510347"/>
    <row r="510348"/>
    <row r="510349"/>
    <row r="510350"/>
    <row r="510351"/>
    <row r="510352"/>
    <row r="510353"/>
    <row r="510354"/>
    <row r="510355"/>
    <row r="510356"/>
    <row r="510357"/>
    <row r="510358"/>
    <row r="510359"/>
    <row r="510360"/>
    <row r="510361"/>
    <row r="510362"/>
    <row r="510363"/>
    <row r="510364"/>
    <row r="510365"/>
    <row r="510366"/>
    <row r="510367"/>
    <row r="510368"/>
    <row r="510369"/>
    <row r="510370"/>
    <row r="510371"/>
    <row r="510372"/>
    <row r="510373"/>
    <row r="510374"/>
    <row r="510375"/>
    <row r="510376"/>
    <row r="510377"/>
    <row r="510378"/>
    <row r="510379"/>
    <row r="510380"/>
    <row r="510381"/>
    <row r="510382"/>
    <row r="510383"/>
    <row r="510384"/>
    <row r="510385"/>
    <row r="510386"/>
    <row r="510387"/>
    <row r="510388"/>
    <row r="510389"/>
    <row r="510390"/>
    <row r="510391"/>
    <row r="510392"/>
    <row r="510393"/>
    <row r="510394"/>
    <row r="510395"/>
    <row r="510396"/>
    <row r="510397"/>
    <row r="510398"/>
    <row r="510399"/>
    <row r="510400"/>
    <row r="510401"/>
    <row r="510402"/>
    <row r="510403"/>
    <row r="510404"/>
    <row r="510405"/>
    <row r="510406"/>
    <row r="510407"/>
    <row r="510408"/>
    <row r="510409"/>
    <row r="510410"/>
    <row r="510411"/>
    <row r="510412"/>
    <row r="510413"/>
    <row r="510414"/>
    <row r="510415"/>
    <row r="510416"/>
    <row r="510417"/>
    <row r="510418"/>
    <row r="510419"/>
    <row r="510420"/>
    <row r="510421"/>
    <row r="510422"/>
    <row r="510423"/>
    <row r="510424"/>
    <row r="510425"/>
    <row r="510426"/>
    <row r="510427"/>
    <row r="510428"/>
    <row r="510429"/>
    <row r="510430"/>
    <row r="510431"/>
    <row r="510432"/>
    <row r="510433"/>
    <row r="510434"/>
    <row r="510435"/>
    <row r="510436"/>
    <row r="510437"/>
    <row r="510438"/>
    <row r="510439"/>
    <row r="510440"/>
    <row r="510441"/>
    <row r="510442"/>
    <row r="510443"/>
    <row r="510444"/>
    <row r="510445"/>
    <row r="510446"/>
    <row r="510447"/>
    <row r="510448"/>
    <row r="510449"/>
    <row r="510450"/>
    <row r="510451"/>
    <row r="510452"/>
    <row r="510453"/>
    <row r="510454"/>
    <row r="510455"/>
    <row r="510456"/>
    <row r="510457"/>
    <row r="510458"/>
    <row r="510459"/>
    <row r="510460"/>
    <row r="510461"/>
    <row r="510462"/>
    <row r="510463"/>
    <row r="510464"/>
    <row r="510465"/>
    <row r="510466"/>
    <row r="510467"/>
    <row r="510468"/>
    <row r="510469"/>
    <row r="510470"/>
    <row r="510471"/>
    <row r="510472"/>
    <row r="510473"/>
    <row r="510474"/>
    <row r="510475"/>
    <row r="510476"/>
    <row r="510477"/>
    <row r="510478"/>
    <row r="510479"/>
    <row r="510480"/>
    <row r="510481"/>
    <row r="510482"/>
    <row r="510483"/>
    <row r="510484"/>
    <row r="510485"/>
    <row r="510486"/>
    <row r="510487"/>
    <row r="510488"/>
    <row r="510489"/>
    <row r="510490"/>
    <row r="510491"/>
    <row r="510492"/>
    <row r="510493"/>
    <row r="510494"/>
    <row r="510495"/>
    <row r="510496"/>
    <row r="510497"/>
    <row r="510498"/>
    <row r="510499"/>
    <row r="510500"/>
    <row r="510501"/>
    <row r="510502"/>
    <row r="510503"/>
    <row r="510504"/>
    <row r="510505"/>
    <row r="510506"/>
    <row r="510507"/>
    <row r="510508"/>
    <row r="510509"/>
    <row r="510510"/>
    <row r="510511"/>
    <row r="510512"/>
    <row r="510513"/>
    <row r="510514"/>
    <row r="510515"/>
    <row r="510516"/>
    <row r="510517"/>
    <row r="510518"/>
    <row r="510519"/>
    <row r="510520"/>
    <row r="510521"/>
    <row r="510522"/>
    <row r="510523"/>
    <row r="510524"/>
    <row r="510525"/>
    <row r="510526"/>
    <row r="510527"/>
    <row r="510528"/>
    <row r="510529"/>
    <row r="510530"/>
    <row r="510531"/>
    <row r="510532"/>
    <row r="510533"/>
    <row r="510534"/>
    <row r="510535"/>
    <row r="510536"/>
    <row r="510537"/>
    <row r="510538"/>
    <row r="510539"/>
    <row r="510540"/>
    <row r="510541"/>
    <row r="510542"/>
    <row r="510543"/>
    <row r="510544"/>
    <row r="510545"/>
    <row r="510546"/>
    <row r="510547"/>
    <row r="510548"/>
    <row r="510549"/>
    <row r="510550"/>
    <row r="510551"/>
    <row r="510552"/>
    <row r="510553"/>
    <row r="510554"/>
    <row r="510555"/>
    <row r="510556"/>
    <row r="510557"/>
    <row r="510558"/>
    <row r="510559"/>
    <row r="510560"/>
    <row r="510561"/>
    <row r="510562"/>
    <row r="510563"/>
    <row r="510564"/>
    <row r="510565"/>
    <row r="510566"/>
    <row r="510567"/>
    <row r="510568"/>
    <row r="510569"/>
    <row r="510570"/>
    <row r="510571"/>
    <row r="510572"/>
    <row r="510573"/>
    <row r="510574"/>
    <row r="510575"/>
    <row r="510576"/>
    <row r="510577"/>
    <row r="510578"/>
    <row r="510579"/>
    <row r="510580"/>
    <row r="510581"/>
    <row r="510582"/>
    <row r="510583"/>
    <row r="510584"/>
    <row r="510585"/>
    <row r="510586"/>
    <row r="510587"/>
    <row r="510588"/>
    <row r="510589"/>
    <row r="510590"/>
    <row r="510591"/>
    <row r="510592"/>
    <row r="510593"/>
    <row r="510594"/>
    <row r="510595"/>
    <row r="510596"/>
    <row r="510597"/>
    <row r="510598"/>
    <row r="510599"/>
    <row r="510600"/>
    <row r="510601"/>
    <row r="510602"/>
    <row r="510603"/>
    <row r="510604"/>
    <row r="510605"/>
    <row r="510606"/>
    <row r="510607"/>
    <row r="510608"/>
    <row r="510609"/>
    <row r="510610"/>
    <row r="510611"/>
    <row r="510612"/>
    <row r="510613"/>
    <row r="510614"/>
    <row r="510615"/>
    <row r="510616"/>
    <row r="510617"/>
    <row r="510618"/>
    <row r="510619"/>
    <row r="510620"/>
    <row r="510621"/>
    <row r="510622"/>
    <row r="510623"/>
    <row r="510624"/>
    <row r="510625"/>
    <row r="510626"/>
    <row r="510627"/>
    <row r="510628"/>
    <row r="510629"/>
    <row r="510630"/>
    <row r="510631"/>
    <row r="510632"/>
    <row r="510633"/>
    <row r="510634"/>
    <row r="510635"/>
    <row r="510636"/>
    <row r="510637"/>
    <row r="510638"/>
    <row r="510639"/>
    <row r="510640"/>
    <row r="510641"/>
    <row r="510642"/>
    <row r="510643"/>
    <row r="510644"/>
    <row r="510645"/>
    <row r="510646"/>
    <row r="510647"/>
    <row r="510648"/>
    <row r="510649"/>
    <row r="510650"/>
    <row r="510651"/>
    <row r="510652"/>
    <row r="510653"/>
    <row r="510654"/>
    <row r="510655"/>
    <row r="510656"/>
    <row r="510657"/>
    <row r="510658"/>
    <row r="510659"/>
    <row r="510660"/>
    <row r="510661"/>
    <row r="510662"/>
    <row r="510663"/>
    <row r="510664"/>
    <row r="510665"/>
    <row r="510666"/>
    <row r="510667"/>
    <row r="510668"/>
    <row r="510669"/>
    <row r="510670"/>
    <row r="510671"/>
    <row r="510672"/>
    <row r="510673"/>
    <row r="510674"/>
    <row r="510675"/>
    <row r="510676"/>
    <row r="510677"/>
    <row r="510678"/>
    <row r="510679"/>
    <row r="510680"/>
    <row r="510681"/>
    <row r="510682"/>
    <row r="510683"/>
    <row r="510684"/>
    <row r="510685"/>
    <row r="510686"/>
    <row r="510687"/>
    <row r="510688"/>
    <row r="510689"/>
    <row r="510690"/>
    <row r="510691"/>
    <row r="510692"/>
    <row r="510693"/>
    <row r="510694"/>
    <row r="510695"/>
    <row r="510696"/>
    <row r="510697"/>
    <row r="510698"/>
    <row r="510699"/>
    <row r="510700"/>
    <row r="510701"/>
    <row r="510702"/>
    <row r="510703"/>
    <row r="510704"/>
    <row r="510705"/>
    <row r="510706"/>
    <row r="510707"/>
    <row r="510708"/>
    <row r="510709"/>
    <row r="510710"/>
    <row r="510711"/>
    <row r="510712"/>
    <row r="510713"/>
    <row r="510714"/>
    <row r="510715"/>
    <row r="510716"/>
    <row r="510717"/>
    <row r="510718"/>
    <row r="510719"/>
    <row r="510720"/>
    <row r="510721"/>
    <row r="510722"/>
    <row r="510723"/>
    <row r="510724"/>
    <row r="510725"/>
    <row r="510726"/>
    <row r="510727"/>
    <row r="510728"/>
    <row r="510729"/>
    <row r="510730"/>
    <row r="510731"/>
    <row r="510732"/>
    <row r="510733"/>
    <row r="510734"/>
    <row r="510735"/>
    <row r="510736"/>
    <row r="510737"/>
    <row r="510738"/>
    <row r="510739"/>
    <row r="510740"/>
    <row r="510741"/>
    <row r="510742"/>
    <row r="510743"/>
    <row r="510744"/>
    <row r="510745"/>
    <row r="510746"/>
    <row r="510747"/>
    <row r="510748"/>
    <row r="510749"/>
    <row r="510750"/>
    <row r="510751"/>
    <row r="510752"/>
    <row r="510753"/>
    <row r="510754"/>
    <row r="510755"/>
    <row r="510756"/>
    <row r="510757"/>
    <row r="510758"/>
    <row r="510759"/>
    <row r="510760"/>
    <row r="510761"/>
    <row r="510762"/>
    <row r="510763"/>
    <row r="510764"/>
    <row r="510765"/>
    <row r="510766"/>
    <row r="510767"/>
    <row r="510768"/>
    <row r="510769"/>
    <row r="510770"/>
    <row r="510771"/>
    <row r="510772"/>
    <row r="510773"/>
    <row r="510774"/>
    <row r="510775"/>
    <row r="510776"/>
    <row r="510777"/>
    <row r="510778"/>
    <row r="510779"/>
    <row r="510780"/>
    <row r="510781"/>
    <row r="510782"/>
    <row r="510783"/>
    <row r="510784"/>
    <row r="510785"/>
    <row r="510786"/>
    <row r="510787"/>
    <row r="510788"/>
    <row r="510789"/>
    <row r="510790"/>
    <row r="510791"/>
    <row r="510792"/>
    <row r="510793"/>
    <row r="510794"/>
    <row r="510795"/>
    <row r="510796"/>
    <row r="510797"/>
    <row r="510798"/>
    <row r="510799"/>
    <row r="510800"/>
    <row r="510801"/>
    <row r="510802"/>
    <row r="510803"/>
    <row r="510804"/>
    <row r="510805"/>
    <row r="510806"/>
    <row r="510807"/>
    <row r="510808"/>
    <row r="510809"/>
    <row r="510810"/>
    <row r="510811"/>
    <row r="510812"/>
    <row r="510813"/>
    <row r="510814"/>
    <row r="510815"/>
    <row r="510816"/>
    <row r="510817"/>
    <row r="510818"/>
    <row r="510819"/>
    <row r="510820"/>
    <row r="510821"/>
    <row r="510822"/>
    <row r="510823"/>
    <row r="510824"/>
    <row r="510825"/>
    <row r="510826"/>
    <row r="510827"/>
    <row r="510828"/>
    <row r="510829"/>
    <row r="510830"/>
    <row r="510831"/>
    <row r="510832"/>
    <row r="510833"/>
    <row r="510834"/>
    <row r="510835"/>
    <row r="510836"/>
    <row r="510837"/>
    <row r="510838"/>
    <row r="510839"/>
    <row r="510840"/>
    <row r="510841"/>
    <row r="510842"/>
    <row r="510843"/>
    <row r="510844"/>
    <row r="510845"/>
    <row r="510846"/>
    <row r="510847"/>
    <row r="510848"/>
    <row r="510849"/>
    <row r="510850"/>
    <row r="510851"/>
    <row r="510852"/>
    <row r="510853"/>
    <row r="510854"/>
    <row r="510855"/>
    <row r="510856"/>
    <row r="510857"/>
    <row r="510858"/>
    <row r="510859"/>
    <row r="510860"/>
    <row r="510861"/>
    <row r="510862"/>
    <row r="510863"/>
    <row r="510864"/>
    <row r="510865"/>
    <row r="510866"/>
    <row r="510867"/>
    <row r="510868"/>
    <row r="510869"/>
    <row r="510870"/>
    <row r="510871"/>
    <row r="510872"/>
    <row r="510873"/>
    <row r="510874"/>
    <row r="510875"/>
    <row r="510876"/>
    <row r="510877"/>
    <row r="510878"/>
    <row r="510879"/>
    <row r="510880"/>
    <row r="510881"/>
    <row r="510882"/>
    <row r="510883"/>
    <row r="510884"/>
    <row r="510885"/>
    <row r="510886"/>
    <row r="510887"/>
    <row r="510888"/>
    <row r="510889"/>
    <row r="510890"/>
    <row r="510891"/>
    <row r="510892"/>
    <row r="510893"/>
    <row r="510894"/>
    <row r="510895"/>
    <row r="510896"/>
    <row r="510897"/>
    <row r="510898"/>
    <row r="510899"/>
    <row r="510900"/>
    <row r="510901"/>
    <row r="510902"/>
    <row r="510903"/>
    <row r="510904"/>
    <row r="510905"/>
    <row r="510906"/>
    <row r="510907"/>
    <row r="510908"/>
    <row r="510909"/>
    <row r="510910"/>
    <row r="510911"/>
    <row r="510912"/>
    <row r="510913"/>
    <row r="510914"/>
    <row r="510915"/>
    <row r="510916"/>
    <row r="510917"/>
    <row r="510918"/>
    <row r="510919"/>
    <row r="510920"/>
    <row r="510921"/>
    <row r="510922"/>
    <row r="510923"/>
    <row r="510924"/>
    <row r="510925"/>
    <row r="510926"/>
    <row r="510927"/>
    <row r="510928"/>
    <row r="510929"/>
    <row r="510930"/>
    <row r="510931"/>
    <row r="510932"/>
    <row r="510933"/>
    <row r="510934"/>
    <row r="510935"/>
    <row r="510936"/>
    <row r="510937"/>
    <row r="510938"/>
    <row r="510939"/>
    <row r="510940"/>
    <row r="510941"/>
    <row r="510942"/>
    <row r="510943"/>
    <row r="510944"/>
    <row r="510945"/>
    <row r="510946"/>
    <row r="510947"/>
    <row r="510948"/>
    <row r="510949"/>
    <row r="510950"/>
    <row r="510951"/>
    <row r="510952"/>
    <row r="510953"/>
    <row r="510954"/>
    <row r="510955"/>
    <row r="510956"/>
    <row r="510957"/>
    <row r="510958"/>
    <row r="510959"/>
    <row r="510960"/>
    <row r="510961"/>
    <row r="510962"/>
    <row r="510963"/>
    <row r="510964"/>
    <row r="510965"/>
    <row r="510966"/>
    <row r="510967"/>
    <row r="510968"/>
    <row r="510969"/>
    <row r="510970"/>
    <row r="510971"/>
    <row r="510972"/>
    <row r="510973"/>
    <row r="510974"/>
    <row r="510975"/>
    <row r="510976"/>
    <row r="510977"/>
    <row r="510978"/>
    <row r="510979"/>
    <row r="510980"/>
    <row r="510981"/>
    <row r="510982"/>
    <row r="510983"/>
    <row r="510984"/>
    <row r="510985"/>
    <row r="510986"/>
    <row r="510987"/>
    <row r="510988"/>
    <row r="510989"/>
    <row r="510990"/>
    <row r="510991"/>
    <row r="510992"/>
    <row r="510993"/>
    <row r="510994"/>
    <row r="510995"/>
    <row r="510996"/>
    <row r="510997"/>
    <row r="510998"/>
    <row r="510999"/>
    <row r="511000"/>
    <row r="511001"/>
    <row r="511002"/>
    <row r="511003"/>
    <row r="511004"/>
    <row r="511005"/>
    <row r="511006"/>
    <row r="511007"/>
    <row r="511008"/>
    <row r="511009"/>
    <row r="511010"/>
    <row r="511011"/>
    <row r="511012"/>
    <row r="511013"/>
    <row r="511014"/>
    <row r="511015"/>
    <row r="511016"/>
    <row r="511017"/>
    <row r="511018"/>
    <row r="511019"/>
    <row r="511020"/>
    <row r="511021"/>
    <row r="511022"/>
    <row r="511023"/>
    <row r="511024"/>
    <row r="511025"/>
    <row r="511026"/>
    <row r="511027"/>
    <row r="511028"/>
    <row r="511029"/>
    <row r="511030"/>
    <row r="511031"/>
    <row r="511032"/>
    <row r="511033"/>
    <row r="511034"/>
    <row r="511035"/>
    <row r="511036"/>
    <row r="511037"/>
    <row r="511038"/>
    <row r="511039"/>
    <row r="511040"/>
    <row r="511041"/>
    <row r="511042"/>
    <row r="511043"/>
    <row r="511044"/>
    <row r="511045"/>
    <row r="511046"/>
    <row r="511047"/>
    <row r="511048"/>
    <row r="511049"/>
    <row r="511050"/>
    <row r="511051"/>
    <row r="511052"/>
    <row r="511053"/>
    <row r="511054"/>
    <row r="511055"/>
    <row r="511056"/>
    <row r="511057"/>
    <row r="511058"/>
    <row r="511059"/>
    <row r="511060"/>
    <row r="511061"/>
    <row r="511062"/>
    <row r="511063"/>
    <row r="511064"/>
    <row r="511065"/>
    <row r="511066"/>
    <row r="511067"/>
    <row r="511068"/>
    <row r="511069"/>
    <row r="511070"/>
    <row r="511071"/>
    <row r="511072"/>
    <row r="511073"/>
    <row r="511074"/>
    <row r="511075"/>
    <row r="511076"/>
    <row r="511077"/>
    <row r="511078"/>
    <row r="511079"/>
    <row r="511080"/>
    <row r="511081"/>
    <row r="511082"/>
    <row r="511083"/>
    <row r="511084"/>
    <row r="511085"/>
    <row r="511086"/>
    <row r="511087"/>
    <row r="511088"/>
    <row r="511089"/>
    <row r="511090"/>
    <row r="511091"/>
    <row r="511092"/>
    <row r="511093"/>
    <row r="511094"/>
    <row r="511095"/>
    <row r="511096"/>
    <row r="511097"/>
    <row r="511098"/>
    <row r="511099"/>
    <row r="511100"/>
    <row r="511101"/>
    <row r="511102"/>
    <row r="511103"/>
    <row r="511104"/>
    <row r="511105"/>
    <row r="511106"/>
    <row r="511107"/>
    <row r="511108"/>
    <row r="511109"/>
    <row r="511110"/>
    <row r="511111"/>
    <row r="511112"/>
    <row r="511113"/>
    <row r="511114"/>
    <row r="511115"/>
    <row r="511116"/>
    <row r="511117"/>
    <row r="511118"/>
    <row r="511119"/>
    <row r="511120"/>
    <row r="511121"/>
    <row r="511122"/>
    <row r="511123"/>
    <row r="511124"/>
    <row r="511125"/>
    <row r="511126"/>
    <row r="511127"/>
    <row r="511128"/>
    <row r="511129"/>
    <row r="511130"/>
    <row r="511131"/>
    <row r="511132"/>
    <row r="511133"/>
    <row r="511134"/>
    <row r="511135"/>
    <row r="511136"/>
    <row r="511137"/>
    <row r="511138"/>
    <row r="511139"/>
    <row r="511140"/>
    <row r="511141"/>
    <row r="511142"/>
    <row r="511143"/>
    <row r="511144"/>
    <row r="511145"/>
    <row r="511146"/>
    <row r="511147"/>
    <row r="511148"/>
    <row r="511149"/>
    <row r="511150"/>
    <row r="511151"/>
    <row r="511152"/>
    <row r="511153"/>
    <row r="511154"/>
    <row r="511155"/>
    <row r="511156"/>
    <row r="511157"/>
    <row r="511158"/>
    <row r="511159"/>
    <row r="511160"/>
    <row r="511161"/>
    <row r="511162"/>
    <row r="511163"/>
    <row r="511164"/>
    <row r="511165"/>
    <row r="511166"/>
    <row r="511167"/>
    <row r="511168"/>
    <row r="511169"/>
    <row r="511170"/>
    <row r="511171"/>
    <row r="511172"/>
    <row r="511173"/>
    <row r="511174"/>
    <row r="511175"/>
    <row r="511176"/>
    <row r="511177"/>
    <row r="511178"/>
    <row r="511179"/>
    <row r="511180"/>
    <row r="511181"/>
    <row r="511182"/>
    <row r="511183"/>
    <row r="511184"/>
    <row r="511185"/>
    <row r="511186"/>
    <row r="511187"/>
    <row r="511188"/>
    <row r="511189"/>
    <row r="511190"/>
    <row r="511191"/>
    <row r="511192"/>
    <row r="511193"/>
    <row r="511194"/>
    <row r="511195"/>
    <row r="511196"/>
    <row r="511197"/>
    <row r="511198"/>
    <row r="511199"/>
    <row r="511200"/>
    <row r="511201"/>
    <row r="511202"/>
    <row r="511203"/>
    <row r="511204"/>
    <row r="511205"/>
    <row r="511206"/>
    <row r="511207"/>
    <row r="511208"/>
    <row r="511209"/>
    <row r="511210"/>
    <row r="511211"/>
    <row r="511212"/>
    <row r="511213"/>
    <row r="511214"/>
    <row r="511215"/>
    <row r="511216"/>
    <row r="511217"/>
    <row r="511218"/>
    <row r="511219"/>
    <row r="511220"/>
    <row r="511221"/>
    <row r="511222"/>
    <row r="511223"/>
    <row r="511224"/>
    <row r="511225"/>
    <row r="511226"/>
    <row r="511227"/>
    <row r="511228"/>
    <row r="511229"/>
    <row r="511230"/>
    <row r="511231"/>
    <row r="511232"/>
    <row r="511233"/>
    <row r="511234"/>
    <row r="511235"/>
    <row r="511236"/>
    <row r="511237"/>
    <row r="511238"/>
    <row r="511239"/>
    <row r="511240"/>
    <row r="511241"/>
    <row r="511242"/>
    <row r="511243"/>
    <row r="511244"/>
    <row r="511245"/>
    <row r="511246"/>
    <row r="511247"/>
    <row r="511248"/>
    <row r="511249"/>
    <row r="511250"/>
    <row r="511251"/>
    <row r="511252"/>
    <row r="511253"/>
    <row r="511254"/>
    <row r="511255"/>
    <row r="511256"/>
    <row r="511257"/>
    <row r="511258"/>
    <row r="511259"/>
    <row r="511260"/>
    <row r="511261"/>
    <row r="511262"/>
    <row r="511263"/>
    <row r="511264"/>
    <row r="511265"/>
    <row r="511266"/>
    <row r="511267"/>
    <row r="511268"/>
    <row r="511269"/>
    <row r="511270"/>
    <row r="511271"/>
    <row r="511272"/>
    <row r="511273"/>
    <row r="511274"/>
    <row r="511275"/>
    <row r="511276"/>
    <row r="511277"/>
    <row r="511278"/>
    <row r="511279"/>
    <row r="511280"/>
    <row r="511281"/>
    <row r="511282"/>
    <row r="511283"/>
    <row r="511284"/>
    <row r="511285"/>
    <row r="511286"/>
    <row r="511287"/>
    <row r="511288"/>
    <row r="511289"/>
    <row r="511290"/>
    <row r="511291"/>
    <row r="511292"/>
    <row r="511293"/>
    <row r="511294"/>
    <row r="511295"/>
    <row r="511296"/>
    <row r="511297"/>
    <row r="511298"/>
    <row r="511299"/>
    <row r="511300"/>
    <row r="511301"/>
    <row r="511302"/>
    <row r="511303"/>
    <row r="511304"/>
    <row r="511305"/>
    <row r="511306"/>
    <row r="511307"/>
    <row r="511308"/>
    <row r="511309"/>
    <row r="511310"/>
    <row r="511311"/>
    <row r="511312"/>
    <row r="511313"/>
    <row r="511314"/>
    <row r="511315"/>
    <row r="511316"/>
    <row r="511317"/>
    <row r="511318"/>
    <row r="511319"/>
    <row r="511320"/>
    <row r="511321"/>
    <row r="511322"/>
    <row r="511323"/>
    <row r="511324"/>
    <row r="511325"/>
    <row r="511326"/>
    <row r="511327"/>
    <row r="511328"/>
    <row r="511329"/>
    <row r="511330"/>
    <row r="511331"/>
    <row r="511332"/>
    <row r="511333"/>
    <row r="511334"/>
    <row r="511335"/>
    <row r="511336"/>
    <row r="511337"/>
    <row r="511338"/>
    <row r="511339"/>
    <row r="511340"/>
    <row r="511341"/>
    <row r="511342"/>
    <row r="511343"/>
    <row r="511344"/>
    <row r="511345"/>
    <row r="511346"/>
    <row r="511347"/>
    <row r="511348"/>
    <row r="511349"/>
    <row r="511350"/>
    <row r="511351"/>
    <row r="511352"/>
    <row r="511353"/>
    <row r="511354"/>
    <row r="511355"/>
    <row r="511356"/>
    <row r="511357"/>
    <row r="511358"/>
    <row r="511359"/>
    <row r="511360"/>
    <row r="511361"/>
    <row r="511362"/>
    <row r="511363"/>
    <row r="511364"/>
    <row r="511365"/>
    <row r="511366"/>
    <row r="511367"/>
    <row r="511368"/>
    <row r="511369"/>
    <row r="511370"/>
    <row r="511371"/>
    <row r="511372"/>
    <row r="511373"/>
    <row r="511374"/>
    <row r="511375"/>
    <row r="511376"/>
    <row r="511377"/>
    <row r="511378"/>
    <row r="511379"/>
    <row r="511380"/>
    <row r="511381"/>
    <row r="511382"/>
    <row r="511383"/>
    <row r="511384"/>
    <row r="511385"/>
    <row r="511386"/>
    <row r="511387"/>
    <row r="511388"/>
    <row r="511389"/>
    <row r="511390"/>
    <row r="511391"/>
    <row r="511392"/>
    <row r="511393"/>
    <row r="511394"/>
    <row r="511395"/>
    <row r="511396"/>
    <row r="511397"/>
    <row r="511398"/>
    <row r="511399"/>
    <row r="511400"/>
    <row r="511401"/>
    <row r="511402"/>
    <row r="511403"/>
    <row r="511404"/>
    <row r="511405"/>
    <row r="511406"/>
    <row r="511407"/>
    <row r="511408"/>
    <row r="511409"/>
    <row r="511410"/>
    <row r="511411"/>
    <row r="511412"/>
    <row r="511413"/>
    <row r="511414"/>
    <row r="511415"/>
    <row r="511416"/>
    <row r="511417"/>
    <row r="511418"/>
    <row r="511419"/>
    <row r="511420"/>
    <row r="511421"/>
    <row r="511422"/>
    <row r="511423"/>
    <row r="511424"/>
    <row r="511425"/>
    <row r="511426"/>
    <row r="511427"/>
    <row r="511428"/>
    <row r="511429"/>
    <row r="511430"/>
    <row r="511431"/>
    <row r="511432"/>
    <row r="511433"/>
    <row r="511434"/>
    <row r="511435"/>
    <row r="511436"/>
    <row r="511437"/>
    <row r="511438"/>
    <row r="511439"/>
    <row r="511440"/>
    <row r="511441"/>
    <row r="511442"/>
    <row r="511443"/>
    <row r="511444"/>
    <row r="511445"/>
    <row r="511446"/>
    <row r="511447"/>
    <row r="511448"/>
    <row r="511449"/>
    <row r="511450"/>
    <row r="511451"/>
    <row r="511452"/>
    <row r="511453"/>
    <row r="511454"/>
    <row r="511455"/>
    <row r="511456"/>
    <row r="511457"/>
    <row r="511458"/>
    <row r="511459"/>
    <row r="511460"/>
    <row r="511461"/>
    <row r="511462"/>
    <row r="511463"/>
    <row r="511464"/>
    <row r="511465"/>
    <row r="511466"/>
    <row r="511467"/>
    <row r="511468"/>
    <row r="511469"/>
    <row r="511470"/>
    <row r="511471"/>
    <row r="511472"/>
    <row r="511473"/>
    <row r="511474"/>
    <row r="511475"/>
    <row r="511476"/>
    <row r="511477"/>
    <row r="511478"/>
    <row r="511479"/>
    <row r="511480"/>
    <row r="511481"/>
    <row r="511482"/>
    <row r="511483"/>
    <row r="511484"/>
    <row r="511485"/>
    <row r="511486"/>
    <row r="511487"/>
    <row r="511488"/>
    <row r="511489"/>
    <row r="511490"/>
    <row r="511491"/>
    <row r="511492"/>
    <row r="511493"/>
    <row r="511494"/>
    <row r="511495"/>
    <row r="511496"/>
    <row r="511497"/>
    <row r="511498"/>
    <row r="511499"/>
    <row r="511500"/>
    <row r="511501"/>
    <row r="511502"/>
    <row r="511503"/>
    <row r="511504"/>
    <row r="511505"/>
    <row r="511506"/>
    <row r="511507"/>
    <row r="511508"/>
    <row r="511509"/>
    <row r="511510"/>
    <row r="511511"/>
    <row r="511512"/>
    <row r="511513"/>
    <row r="511514"/>
    <row r="511515"/>
    <row r="511516"/>
    <row r="511517"/>
    <row r="511518"/>
    <row r="511519"/>
    <row r="511520"/>
    <row r="511521"/>
    <row r="511522"/>
    <row r="511523"/>
    <row r="511524"/>
    <row r="511525"/>
    <row r="511526"/>
    <row r="511527"/>
    <row r="511528"/>
    <row r="511529"/>
    <row r="511530"/>
    <row r="511531"/>
    <row r="511532"/>
    <row r="511533"/>
    <row r="511534"/>
    <row r="511535"/>
    <row r="511536"/>
    <row r="511537"/>
    <row r="511538"/>
    <row r="511539"/>
    <row r="511540"/>
    <row r="511541"/>
    <row r="511542"/>
    <row r="511543"/>
    <row r="511544"/>
    <row r="511545"/>
    <row r="511546"/>
    <row r="511547"/>
    <row r="511548"/>
    <row r="511549"/>
    <row r="511550"/>
    <row r="511551"/>
    <row r="511552"/>
    <row r="511553"/>
    <row r="511554"/>
    <row r="511555"/>
    <row r="511556"/>
    <row r="511557"/>
    <row r="511558"/>
    <row r="511559"/>
    <row r="511560"/>
    <row r="511561"/>
    <row r="511562"/>
    <row r="511563"/>
    <row r="511564"/>
    <row r="511565"/>
    <row r="511566"/>
    <row r="511567"/>
    <row r="511568"/>
    <row r="511569"/>
    <row r="511570"/>
    <row r="511571"/>
    <row r="511572"/>
    <row r="511573"/>
    <row r="511574"/>
    <row r="511575"/>
    <row r="511576"/>
    <row r="511577"/>
    <row r="511578"/>
    <row r="511579"/>
    <row r="511580"/>
    <row r="511581"/>
    <row r="511582"/>
    <row r="511583"/>
    <row r="511584"/>
    <row r="511585"/>
    <row r="511586"/>
    <row r="511587"/>
    <row r="511588"/>
    <row r="511589"/>
    <row r="511590"/>
    <row r="511591"/>
    <row r="511592"/>
    <row r="511593"/>
    <row r="511594"/>
    <row r="511595"/>
    <row r="511596"/>
    <row r="511597"/>
    <row r="511598"/>
    <row r="511599"/>
    <row r="511600"/>
    <row r="511601"/>
    <row r="511602"/>
    <row r="511603"/>
    <row r="511604"/>
    <row r="511605"/>
    <row r="511606"/>
    <row r="511607"/>
    <row r="511608"/>
    <row r="511609"/>
    <row r="511610"/>
    <row r="511611"/>
    <row r="511612"/>
    <row r="511613"/>
    <row r="511614"/>
    <row r="511615"/>
    <row r="511616"/>
    <row r="511617"/>
    <row r="511618"/>
    <row r="511619"/>
    <row r="511620"/>
    <row r="511621"/>
    <row r="511622"/>
    <row r="511623"/>
    <row r="511624"/>
    <row r="511625"/>
    <row r="511626"/>
    <row r="511627"/>
    <row r="511628"/>
    <row r="511629"/>
    <row r="511630"/>
    <row r="511631"/>
    <row r="511632"/>
    <row r="511633"/>
    <row r="511634"/>
    <row r="511635"/>
    <row r="511636"/>
    <row r="511637"/>
    <row r="511638"/>
    <row r="511639"/>
    <row r="511640"/>
    <row r="511641"/>
    <row r="511642"/>
    <row r="511643"/>
    <row r="511644"/>
    <row r="511645"/>
    <row r="511646"/>
    <row r="511647"/>
    <row r="511648"/>
    <row r="511649"/>
    <row r="511650"/>
    <row r="511651"/>
    <row r="511652"/>
    <row r="511653"/>
    <row r="511654"/>
    <row r="511655"/>
    <row r="511656"/>
    <row r="511657"/>
    <row r="511658"/>
    <row r="511659"/>
    <row r="511660"/>
    <row r="511661"/>
    <row r="511662"/>
    <row r="511663"/>
    <row r="511664"/>
    <row r="511665"/>
    <row r="511666"/>
    <row r="511667"/>
    <row r="511668"/>
    <row r="511669"/>
    <row r="511670"/>
    <row r="511671"/>
    <row r="511672"/>
    <row r="511673"/>
    <row r="511674"/>
    <row r="511675"/>
    <row r="511676"/>
    <row r="511677"/>
    <row r="511678"/>
    <row r="511679"/>
    <row r="511680"/>
    <row r="511681"/>
    <row r="511682"/>
    <row r="511683"/>
    <row r="511684"/>
    <row r="511685"/>
    <row r="511686"/>
    <row r="511687"/>
    <row r="511688"/>
    <row r="511689"/>
    <row r="511690"/>
    <row r="511691"/>
    <row r="511692"/>
    <row r="511693"/>
    <row r="511694"/>
    <row r="511695"/>
    <row r="511696"/>
    <row r="511697"/>
    <row r="511698"/>
    <row r="511699"/>
    <row r="511700"/>
    <row r="511701"/>
    <row r="511702"/>
    <row r="511703"/>
    <row r="511704"/>
    <row r="511705"/>
    <row r="511706"/>
    <row r="511707"/>
    <row r="511708"/>
    <row r="511709"/>
    <row r="511710"/>
    <row r="511711"/>
    <row r="511712"/>
    <row r="511713"/>
    <row r="511714"/>
    <row r="511715"/>
    <row r="511716"/>
    <row r="511717"/>
    <row r="511718"/>
    <row r="511719"/>
    <row r="511720"/>
    <row r="511721"/>
    <row r="511722"/>
    <row r="511723"/>
    <row r="511724"/>
    <row r="511725"/>
    <row r="511726"/>
    <row r="511727"/>
    <row r="511728"/>
    <row r="511729"/>
    <row r="511730"/>
    <row r="511731"/>
    <row r="511732"/>
    <row r="511733"/>
    <row r="511734"/>
    <row r="511735"/>
    <row r="511736"/>
    <row r="511737"/>
    <row r="511738"/>
    <row r="511739"/>
    <row r="511740"/>
    <row r="511741"/>
    <row r="511742"/>
    <row r="511743"/>
    <row r="511744"/>
    <row r="511745"/>
    <row r="511746"/>
    <row r="511747"/>
    <row r="511748"/>
    <row r="511749"/>
    <row r="511750"/>
    <row r="511751"/>
    <row r="511752"/>
    <row r="511753"/>
    <row r="511754"/>
    <row r="511755"/>
    <row r="511756"/>
    <row r="511757"/>
    <row r="511758"/>
    <row r="511759"/>
    <row r="511760"/>
    <row r="511761"/>
    <row r="511762"/>
    <row r="511763"/>
    <row r="511764"/>
    <row r="511765"/>
    <row r="511766"/>
    <row r="511767"/>
    <row r="511768"/>
    <row r="511769"/>
    <row r="511770"/>
    <row r="511771"/>
    <row r="511772"/>
    <row r="511773"/>
    <row r="511774"/>
    <row r="511775"/>
    <row r="511776"/>
    <row r="511777"/>
    <row r="511778"/>
    <row r="511779"/>
    <row r="511780"/>
    <row r="511781"/>
    <row r="511782"/>
    <row r="511783"/>
    <row r="511784"/>
    <row r="511785"/>
    <row r="511786"/>
    <row r="511787"/>
    <row r="511788"/>
    <row r="511789"/>
    <row r="511790"/>
    <row r="511791"/>
    <row r="511792"/>
    <row r="511793"/>
    <row r="511794"/>
    <row r="511795"/>
    <row r="511796"/>
    <row r="511797"/>
    <row r="511798"/>
    <row r="511799"/>
    <row r="511800"/>
    <row r="511801"/>
    <row r="511802"/>
    <row r="511803"/>
    <row r="511804"/>
    <row r="511805"/>
    <row r="511806"/>
    <row r="511807"/>
    <row r="511808"/>
    <row r="511809"/>
    <row r="511810"/>
    <row r="511811"/>
    <row r="511812"/>
    <row r="511813"/>
    <row r="511814"/>
    <row r="511815"/>
    <row r="511816"/>
    <row r="511817"/>
    <row r="511818"/>
    <row r="511819"/>
    <row r="511820"/>
    <row r="511821"/>
    <row r="511822"/>
    <row r="511823"/>
    <row r="511824"/>
    <row r="511825"/>
    <row r="511826"/>
    <row r="511827"/>
    <row r="511828"/>
    <row r="511829"/>
    <row r="511830"/>
    <row r="511831"/>
    <row r="511832"/>
    <row r="511833"/>
    <row r="511834"/>
    <row r="511835"/>
    <row r="511836"/>
    <row r="511837"/>
    <row r="511838"/>
    <row r="511839"/>
    <row r="511840"/>
    <row r="511841"/>
    <row r="511842"/>
    <row r="511843"/>
    <row r="511844"/>
    <row r="511845"/>
    <row r="511846"/>
    <row r="511847"/>
    <row r="511848"/>
    <row r="511849"/>
    <row r="511850"/>
    <row r="511851"/>
    <row r="511852"/>
    <row r="511853"/>
    <row r="511854"/>
    <row r="511855"/>
    <row r="511856"/>
    <row r="511857"/>
    <row r="511858"/>
    <row r="511859"/>
    <row r="511860"/>
    <row r="511861"/>
    <row r="511862"/>
    <row r="511863"/>
    <row r="511864"/>
    <row r="511865"/>
    <row r="511866"/>
    <row r="511867"/>
    <row r="511868"/>
    <row r="511869"/>
    <row r="511870"/>
    <row r="511871"/>
    <row r="511872"/>
    <row r="511873"/>
    <row r="511874"/>
    <row r="511875"/>
    <row r="511876"/>
    <row r="511877"/>
    <row r="511878"/>
    <row r="511879"/>
    <row r="511880"/>
    <row r="511881"/>
    <row r="511882"/>
    <row r="511883"/>
    <row r="511884"/>
    <row r="511885"/>
    <row r="511886"/>
    <row r="511887"/>
    <row r="511888"/>
    <row r="511889"/>
    <row r="511890"/>
    <row r="511891"/>
    <row r="511892"/>
    <row r="511893"/>
    <row r="511894"/>
    <row r="511895"/>
    <row r="511896"/>
    <row r="511897"/>
    <row r="511898"/>
    <row r="511899"/>
    <row r="511900"/>
    <row r="511901"/>
    <row r="511902"/>
    <row r="511903"/>
    <row r="511904"/>
    <row r="511905"/>
    <row r="511906"/>
    <row r="511907"/>
    <row r="511908"/>
    <row r="511909"/>
    <row r="511910"/>
    <row r="511911"/>
    <row r="511912"/>
    <row r="511913"/>
    <row r="511914"/>
    <row r="511915"/>
    <row r="511916"/>
    <row r="511917"/>
    <row r="511918"/>
    <row r="511919"/>
    <row r="511920"/>
    <row r="511921"/>
    <row r="511922"/>
    <row r="511923"/>
    <row r="511924"/>
    <row r="511925"/>
    <row r="511926"/>
    <row r="511927"/>
    <row r="511928"/>
    <row r="511929"/>
    <row r="511930"/>
    <row r="511931"/>
    <row r="511932"/>
    <row r="511933"/>
    <row r="511934"/>
    <row r="511935"/>
    <row r="511936"/>
    <row r="511937"/>
    <row r="511938"/>
    <row r="511939"/>
    <row r="511940"/>
    <row r="511941"/>
    <row r="511942"/>
    <row r="511943"/>
    <row r="511944"/>
    <row r="511945"/>
    <row r="511946"/>
    <row r="511947"/>
    <row r="511948"/>
    <row r="511949"/>
    <row r="511950"/>
    <row r="511951"/>
    <row r="511952"/>
    <row r="511953"/>
    <row r="511954"/>
    <row r="511955"/>
    <row r="511956"/>
    <row r="511957"/>
    <row r="511958"/>
    <row r="511959"/>
    <row r="511960"/>
    <row r="511961"/>
    <row r="511962"/>
    <row r="511963"/>
    <row r="511964"/>
    <row r="511965"/>
    <row r="511966"/>
    <row r="511967"/>
    <row r="511968"/>
    <row r="511969"/>
    <row r="511970"/>
    <row r="511971"/>
    <row r="511972"/>
    <row r="511973"/>
    <row r="511974"/>
    <row r="511975"/>
    <row r="511976"/>
    <row r="511977"/>
    <row r="511978"/>
    <row r="511979"/>
    <row r="511980"/>
    <row r="511981"/>
    <row r="511982"/>
    <row r="511983"/>
    <row r="511984"/>
    <row r="511985"/>
    <row r="511986"/>
    <row r="511987"/>
    <row r="511988"/>
    <row r="511989"/>
    <row r="511990"/>
    <row r="511991"/>
    <row r="511992"/>
    <row r="511993"/>
    <row r="511994"/>
    <row r="511995"/>
    <row r="511996"/>
    <row r="511997"/>
    <row r="511998"/>
    <row r="511999"/>
    <row r="512000"/>
    <row r="512001"/>
    <row r="512002"/>
    <row r="512003"/>
    <row r="512004"/>
    <row r="512005"/>
    <row r="512006"/>
    <row r="512007"/>
    <row r="512008"/>
    <row r="512009"/>
    <row r="512010"/>
    <row r="512011"/>
    <row r="512012"/>
    <row r="512013"/>
    <row r="512014"/>
    <row r="512015"/>
    <row r="512016"/>
    <row r="512017"/>
    <row r="512018"/>
    <row r="512019"/>
    <row r="512020"/>
    <row r="512021"/>
    <row r="512022"/>
    <row r="512023"/>
    <row r="512024"/>
    <row r="512025"/>
    <row r="512026"/>
    <row r="512027"/>
    <row r="512028"/>
    <row r="512029"/>
    <row r="512030"/>
    <row r="512031"/>
    <row r="512032"/>
    <row r="512033"/>
    <row r="512034"/>
    <row r="512035"/>
    <row r="512036"/>
    <row r="512037"/>
    <row r="512038"/>
    <row r="512039"/>
    <row r="512040"/>
    <row r="512041"/>
    <row r="512042"/>
    <row r="512043"/>
    <row r="512044"/>
    <row r="512045"/>
    <row r="512046"/>
    <row r="512047"/>
    <row r="512048"/>
    <row r="512049"/>
    <row r="512050"/>
    <row r="512051"/>
    <row r="512052"/>
    <row r="512053"/>
    <row r="512054"/>
    <row r="512055"/>
    <row r="512056"/>
    <row r="512057"/>
    <row r="512058"/>
    <row r="512059"/>
    <row r="512060"/>
    <row r="512061"/>
    <row r="512062"/>
    <row r="512063"/>
    <row r="512064"/>
    <row r="512065"/>
    <row r="512066"/>
    <row r="512067"/>
    <row r="512068"/>
    <row r="512069"/>
    <row r="512070"/>
    <row r="512071"/>
    <row r="512072"/>
    <row r="512073"/>
    <row r="512074"/>
    <row r="512075"/>
    <row r="512076"/>
    <row r="512077"/>
    <row r="512078"/>
    <row r="512079"/>
    <row r="512080"/>
    <row r="512081"/>
    <row r="512082"/>
    <row r="512083"/>
    <row r="512084"/>
    <row r="512085"/>
    <row r="512086"/>
    <row r="512087"/>
    <row r="512088"/>
    <row r="512089"/>
    <row r="512090"/>
    <row r="512091"/>
    <row r="512092"/>
    <row r="512093"/>
    <row r="512094"/>
    <row r="512095"/>
    <row r="512096"/>
    <row r="512097"/>
    <row r="512098"/>
    <row r="512099"/>
    <row r="512100"/>
    <row r="512101"/>
    <row r="512102"/>
    <row r="512103"/>
    <row r="512104"/>
    <row r="512105"/>
    <row r="512106"/>
    <row r="512107"/>
    <row r="512108"/>
    <row r="512109"/>
    <row r="512110"/>
    <row r="512111"/>
    <row r="512112"/>
    <row r="512113"/>
    <row r="512114"/>
    <row r="512115"/>
    <row r="512116"/>
    <row r="512117"/>
    <row r="512118"/>
    <row r="512119"/>
    <row r="512120"/>
    <row r="512121"/>
    <row r="512122"/>
    <row r="512123"/>
    <row r="512124"/>
    <row r="512125"/>
    <row r="512126"/>
    <row r="512127"/>
    <row r="512128"/>
    <row r="512129"/>
    <row r="512130"/>
    <row r="512131"/>
    <row r="512132"/>
    <row r="512133"/>
    <row r="512134"/>
    <row r="512135"/>
    <row r="512136"/>
    <row r="512137"/>
    <row r="512138"/>
    <row r="512139"/>
    <row r="512140"/>
    <row r="512141"/>
    <row r="512142"/>
    <row r="512143"/>
    <row r="512144"/>
    <row r="512145"/>
    <row r="512146"/>
    <row r="512147"/>
    <row r="512148"/>
    <row r="512149"/>
    <row r="512150"/>
    <row r="512151"/>
    <row r="512152"/>
    <row r="512153"/>
    <row r="512154"/>
    <row r="512155"/>
    <row r="512156"/>
    <row r="512157"/>
    <row r="512158"/>
    <row r="512159"/>
    <row r="512160"/>
    <row r="512161"/>
    <row r="512162"/>
    <row r="512163"/>
    <row r="512164"/>
    <row r="512165"/>
    <row r="512166"/>
    <row r="512167"/>
    <row r="512168"/>
    <row r="512169"/>
    <row r="512170"/>
    <row r="512171"/>
    <row r="512172"/>
    <row r="512173"/>
    <row r="512174"/>
    <row r="512175"/>
    <row r="512176"/>
    <row r="512177"/>
    <row r="512178"/>
    <row r="512179"/>
    <row r="512180"/>
    <row r="512181"/>
    <row r="512182"/>
    <row r="512183"/>
    <row r="512184"/>
    <row r="512185"/>
    <row r="512186"/>
    <row r="512187"/>
    <row r="512188"/>
    <row r="512189"/>
    <row r="512190"/>
    <row r="512191"/>
    <row r="512192"/>
    <row r="512193"/>
    <row r="512194"/>
    <row r="512195"/>
    <row r="512196"/>
    <row r="512197"/>
    <row r="512198"/>
    <row r="512199"/>
    <row r="512200"/>
    <row r="512201"/>
    <row r="512202"/>
    <row r="512203"/>
    <row r="512204"/>
    <row r="512205"/>
    <row r="512206"/>
    <row r="512207"/>
    <row r="512208"/>
    <row r="512209"/>
    <row r="512210"/>
    <row r="512211"/>
    <row r="512212"/>
    <row r="512213"/>
    <row r="512214"/>
    <row r="512215"/>
    <row r="512216"/>
    <row r="512217"/>
    <row r="512218"/>
    <row r="512219"/>
    <row r="512220"/>
    <row r="512221"/>
    <row r="512222"/>
    <row r="512223"/>
    <row r="512224"/>
    <row r="512225"/>
    <row r="512226"/>
    <row r="512227"/>
    <row r="512228"/>
    <row r="512229"/>
    <row r="512230"/>
    <row r="512231"/>
    <row r="512232"/>
    <row r="512233"/>
    <row r="512234"/>
    <row r="512235"/>
    <row r="512236"/>
    <row r="512237"/>
    <row r="512238"/>
    <row r="512239"/>
    <row r="512240"/>
    <row r="512241"/>
    <row r="512242"/>
    <row r="512243"/>
    <row r="512244"/>
    <row r="512245"/>
    <row r="512246"/>
    <row r="512247"/>
    <row r="512248"/>
    <row r="512249"/>
    <row r="512250"/>
    <row r="512251"/>
    <row r="512252"/>
    <row r="512253"/>
    <row r="512254"/>
    <row r="512255"/>
    <row r="512256"/>
    <row r="512257"/>
    <row r="512258"/>
    <row r="512259"/>
    <row r="512260"/>
    <row r="512261"/>
    <row r="512262"/>
    <row r="512263"/>
    <row r="512264"/>
    <row r="512265"/>
    <row r="512266"/>
    <row r="512267"/>
    <row r="512268"/>
    <row r="512269"/>
    <row r="512270"/>
    <row r="512271"/>
    <row r="512272"/>
    <row r="512273"/>
    <row r="512274"/>
    <row r="512275"/>
    <row r="512276"/>
    <row r="512277"/>
    <row r="512278"/>
    <row r="512279"/>
    <row r="512280"/>
    <row r="512281"/>
    <row r="512282"/>
    <row r="512283"/>
    <row r="512284"/>
    <row r="512285"/>
    <row r="512286"/>
    <row r="512287"/>
    <row r="512288"/>
    <row r="512289"/>
    <row r="512290"/>
    <row r="512291"/>
    <row r="512292"/>
    <row r="512293"/>
    <row r="512294"/>
    <row r="512295"/>
    <row r="512296"/>
    <row r="512297"/>
    <row r="512298"/>
    <row r="512299"/>
    <row r="512300"/>
    <row r="512301"/>
    <row r="512302"/>
    <row r="512303"/>
    <row r="512304"/>
    <row r="512305"/>
    <row r="512306"/>
    <row r="512307"/>
    <row r="512308"/>
    <row r="512309"/>
    <row r="512310"/>
    <row r="512311"/>
    <row r="512312"/>
    <row r="512313"/>
    <row r="512314"/>
    <row r="512315"/>
    <row r="512316"/>
    <row r="512317"/>
    <row r="512318"/>
    <row r="512319"/>
    <row r="512320"/>
    <row r="512321"/>
    <row r="512322"/>
    <row r="512323"/>
    <row r="512324"/>
    <row r="512325"/>
    <row r="512326"/>
    <row r="512327"/>
    <row r="512328"/>
    <row r="512329"/>
    <row r="512330"/>
    <row r="512331"/>
    <row r="512332"/>
    <row r="512333"/>
    <row r="512334"/>
    <row r="512335"/>
    <row r="512336"/>
    <row r="512337"/>
    <row r="512338"/>
    <row r="512339"/>
    <row r="512340"/>
    <row r="512341"/>
    <row r="512342"/>
    <row r="512343"/>
    <row r="512344"/>
    <row r="512345"/>
    <row r="512346"/>
    <row r="512347"/>
    <row r="512348"/>
    <row r="512349"/>
    <row r="512350"/>
    <row r="512351"/>
    <row r="512352"/>
    <row r="512353"/>
    <row r="512354"/>
    <row r="512355"/>
    <row r="512356"/>
    <row r="512357"/>
    <row r="512358"/>
    <row r="512359"/>
    <row r="512360"/>
    <row r="512361"/>
    <row r="512362"/>
    <row r="512363"/>
    <row r="512364"/>
    <row r="512365"/>
    <row r="512366"/>
    <row r="512367"/>
    <row r="512368"/>
    <row r="512369"/>
    <row r="512370"/>
    <row r="512371"/>
    <row r="512372"/>
    <row r="512373"/>
    <row r="512374"/>
    <row r="512375"/>
    <row r="512376"/>
    <row r="512377"/>
    <row r="512378"/>
    <row r="512379"/>
    <row r="512380"/>
    <row r="512381"/>
    <row r="512382"/>
    <row r="512383"/>
    <row r="512384"/>
    <row r="512385"/>
    <row r="512386"/>
    <row r="512387"/>
    <row r="512388"/>
    <row r="512389"/>
    <row r="512390"/>
    <row r="512391"/>
    <row r="512392"/>
    <row r="512393"/>
    <row r="512394"/>
    <row r="512395"/>
    <row r="512396"/>
    <row r="512397"/>
    <row r="512398"/>
    <row r="512399"/>
    <row r="512400"/>
    <row r="512401"/>
    <row r="512402"/>
    <row r="512403"/>
    <row r="512404"/>
    <row r="512405"/>
    <row r="512406"/>
    <row r="512407"/>
    <row r="512408"/>
    <row r="512409"/>
    <row r="512410"/>
    <row r="512411"/>
    <row r="512412"/>
    <row r="512413"/>
    <row r="512414"/>
    <row r="512415"/>
    <row r="512416"/>
    <row r="512417"/>
    <row r="512418"/>
    <row r="512419"/>
    <row r="512420"/>
    <row r="512421"/>
    <row r="512422"/>
    <row r="512423"/>
    <row r="512424"/>
    <row r="512425"/>
    <row r="512426"/>
    <row r="512427"/>
    <row r="512428"/>
    <row r="512429"/>
    <row r="512430"/>
    <row r="512431"/>
    <row r="512432"/>
    <row r="512433"/>
    <row r="512434"/>
    <row r="512435"/>
    <row r="512436"/>
    <row r="512437"/>
    <row r="512438"/>
    <row r="512439"/>
    <row r="512440"/>
    <row r="512441"/>
    <row r="512442"/>
    <row r="512443"/>
    <row r="512444"/>
    <row r="512445"/>
    <row r="512446"/>
    <row r="512447"/>
    <row r="512448"/>
    <row r="512449"/>
    <row r="512450"/>
    <row r="512451"/>
    <row r="512452"/>
    <row r="512453"/>
    <row r="512454"/>
    <row r="512455"/>
    <row r="512456"/>
    <row r="512457"/>
    <row r="512458"/>
    <row r="512459"/>
    <row r="512460"/>
    <row r="512461"/>
    <row r="512462"/>
    <row r="512463"/>
    <row r="512464"/>
    <row r="512465"/>
    <row r="512466"/>
    <row r="512467"/>
    <row r="512468"/>
    <row r="512469"/>
    <row r="512470"/>
    <row r="512471"/>
    <row r="512472"/>
    <row r="512473"/>
    <row r="512474"/>
    <row r="512475"/>
    <row r="512476"/>
    <row r="512477"/>
    <row r="512478"/>
    <row r="512479"/>
    <row r="512480"/>
    <row r="512481"/>
    <row r="512482"/>
    <row r="512483"/>
    <row r="512484"/>
    <row r="512485"/>
    <row r="512486"/>
    <row r="512487"/>
    <row r="512488"/>
    <row r="512489"/>
    <row r="512490"/>
    <row r="512491"/>
    <row r="512492"/>
    <row r="512493"/>
    <row r="512494"/>
    <row r="512495"/>
    <row r="512496"/>
    <row r="512497"/>
    <row r="512498"/>
    <row r="512499"/>
    <row r="512500"/>
    <row r="512501"/>
    <row r="512502"/>
    <row r="512503"/>
    <row r="512504"/>
    <row r="512505"/>
    <row r="512506"/>
    <row r="512507"/>
    <row r="512508"/>
    <row r="512509"/>
    <row r="512510"/>
    <row r="512511"/>
    <row r="512512"/>
    <row r="512513"/>
    <row r="512514"/>
    <row r="512515"/>
    <row r="512516"/>
    <row r="512517"/>
    <row r="512518"/>
    <row r="512519"/>
    <row r="512520"/>
    <row r="512521"/>
    <row r="512522"/>
    <row r="512523"/>
    <row r="512524"/>
    <row r="512525"/>
    <row r="512526"/>
    <row r="512527"/>
    <row r="512528"/>
    <row r="512529"/>
    <row r="512530"/>
    <row r="512531"/>
    <row r="512532"/>
    <row r="512533"/>
    <row r="512534"/>
    <row r="512535"/>
    <row r="512536"/>
    <row r="512537"/>
    <row r="512538"/>
    <row r="512539"/>
    <row r="512540"/>
    <row r="512541"/>
    <row r="512542"/>
    <row r="512543"/>
    <row r="512544"/>
    <row r="512545"/>
    <row r="512546"/>
    <row r="512547"/>
    <row r="512548"/>
    <row r="512549"/>
    <row r="512550"/>
    <row r="512551"/>
    <row r="512552"/>
    <row r="512553"/>
    <row r="512554"/>
    <row r="512555"/>
    <row r="512556"/>
    <row r="512557"/>
    <row r="512558"/>
    <row r="512559"/>
    <row r="512560"/>
    <row r="512561"/>
    <row r="512562"/>
    <row r="512563"/>
    <row r="512564"/>
    <row r="512565"/>
    <row r="512566"/>
    <row r="512567"/>
    <row r="512568"/>
    <row r="512569"/>
    <row r="512570"/>
    <row r="512571"/>
    <row r="512572"/>
    <row r="512573"/>
    <row r="512574"/>
    <row r="512575"/>
    <row r="512576"/>
    <row r="512577"/>
    <row r="512578"/>
    <row r="512579"/>
    <row r="512580"/>
    <row r="512581"/>
    <row r="512582"/>
    <row r="512583"/>
    <row r="512584"/>
    <row r="512585"/>
    <row r="512586"/>
    <row r="512587"/>
    <row r="512588"/>
    <row r="512589"/>
    <row r="512590"/>
    <row r="512591"/>
    <row r="512592"/>
    <row r="512593"/>
    <row r="512594"/>
    <row r="512595"/>
    <row r="512596"/>
    <row r="512597"/>
    <row r="512598"/>
    <row r="512599"/>
    <row r="512600"/>
    <row r="512601"/>
    <row r="512602"/>
    <row r="512603"/>
    <row r="512604"/>
    <row r="512605"/>
    <row r="512606"/>
    <row r="512607"/>
    <row r="512608"/>
    <row r="512609"/>
    <row r="512610"/>
    <row r="512611"/>
    <row r="512612"/>
    <row r="512613"/>
    <row r="512614"/>
    <row r="512615"/>
    <row r="512616"/>
    <row r="512617"/>
    <row r="512618"/>
    <row r="512619"/>
    <row r="512620"/>
    <row r="512621"/>
    <row r="512622"/>
    <row r="512623"/>
    <row r="512624"/>
    <row r="512625"/>
    <row r="512626"/>
    <row r="512627"/>
    <row r="512628"/>
    <row r="512629"/>
    <row r="512630"/>
    <row r="512631"/>
    <row r="512632"/>
    <row r="512633"/>
    <row r="512634"/>
    <row r="512635"/>
    <row r="512636"/>
    <row r="512637"/>
    <row r="512638"/>
    <row r="512639"/>
    <row r="512640"/>
    <row r="512641"/>
    <row r="512642"/>
    <row r="512643"/>
    <row r="512644"/>
    <row r="512645"/>
    <row r="512646"/>
    <row r="512647"/>
    <row r="512648"/>
    <row r="512649"/>
    <row r="512650"/>
    <row r="512651"/>
    <row r="512652"/>
    <row r="512653"/>
    <row r="512654"/>
    <row r="512655"/>
    <row r="512656"/>
    <row r="512657"/>
    <row r="512658"/>
    <row r="512659"/>
    <row r="512660"/>
    <row r="512661"/>
    <row r="512662"/>
    <row r="512663"/>
    <row r="512664"/>
    <row r="512665"/>
    <row r="512666"/>
    <row r="512667"/>
    <row r="512668"/>
    <row r="512669"/>
    <row r="512670"/>
    <row r="512671"/>
    <row r="512672"/>
    <row r="512673"/>
    <row r="512674"/>
    <row r="512675"/>
    <row r="512676"/>
    <row r="512677"/>
    <row r="512678"/>
    <row r="512679"/>
    <row r="512680"/>
    <row r="512681"/>
    <row r="512682"/>
    <row r="512683"/>
    <row r="512684"/>
    <row r="512685"/>
    <row r="512686"/>
    <row r="512687"/>
    <row r="512688"/>
    <row r="512689"/>
    <row r="512690"/>
    <row r="512691"/>
    <row r="512692"/>
    <row r="512693"/>
    <row r="512694"/>
    <row r="512695"/>
    <row r="512696"/>
    <row r="512697"/>
    <row r="512698"/>
    <row r="512699"/>
    <row r="512700"/>
    <row r="512701"/>
    <row r="512702"/>
    <row r="512703"/>
    <row r="512704"/>
    <row r="512705"/>
    <row r="512706"/>
    <row r="512707"/>
    <row r="512708"/>
    <row r="512709"/>
    <row r="512710"/>
    <row r="512711"/>
    <row r="512712"/>
    <row r="512713"/>
    <row r="512714"/>
    <row r="512715"/>
    <row r="512716"/>
    <row r="512717"/>
    <row r="512718"/>
    <row r="512719"/>
    <row r="512720"/>
    <row r="512721"/>
    <row r="512722"/>
    <row r="512723"/>
    <row r="512724"/>
    <row r="512725"/>
    <row r="512726"/>
    <row r="512727"/>
    <row r="512728"/>
    <row r="512729"/>
    <row r="512730"/>
    <row r="512731"/>
    <row r="512732"/>
    <row r="512733"/>
    <row r="512734"/>
    <row r="512735"/>
    <row r="512736"/>
    <row r="512737"/>
    <row r="512738"/>
    <row r="512739"/>
    <row r="512740"/>
    <row r="512741"/>
    <row r="512742"/>
    <row r="512743"/>
    <row r="512744"/>
    <row r="512745"/>
    <row r="512746"/>
    <row r="512747"/>
    <row r="512748"/>
    <row r="512749"/>
    <row r="512750"/>
    <row r="512751"/>
    <row r="512752"/>
    <row r="512753"/>
    <row r="512754"/>
    <row r="512755"/>
    <row r="512756"/>
    <row r="512757"/>
    <row r="512758"/>
    <row r="512759"/>
    <row r="512760"/>
    <row r="512761"/>
    <row r="512762"/>
    <row r="512763"/>
    <row r="512764"/>
    <row r="512765"/>
    <row r="512766"/>
    <row r="512767"/>
    <row r="512768"/>
    <row r="512769"/>
    <row r="512770"/>
    <row r="512771"/>
    <row r="512772"/>
    <row r="512773"/>
    <row r="512774"/>
    <row r="512775"/>
    <row r="512776"/>
    <row r="512777"/>
    <row r="512778"/>
    <row r="512779"/>
    <row r="512780"/>
    <row r="512781"/>
    <row r="512782"/>
    <row r="512783"/>
    <row r="512784"/>
    <row r="512785"/>
    <row r="512786"/>
    <row r="512787"/>
    <row r="512788"/>
    <row r="512789"/>
    <row r="512790"/>
    <row r="512791"/>
    <row r="512792"/>
    <row r="512793"/>
    <row r="512794"/>
    <row r="512795"/>
    <row r="512796"/>
    <row r="512797"/>
    <row r="512798"/>
    <row r="512799"/>
    <row r="512800"/>
    <row r="512801"/>
    <row r="512802"/>
    <row r="512803"/>
    <row r="512804"/>
    <row r="512805"/>
    <row r="512806"/>
    <row r="512807"/>
    <row r="512808"/>
    <row r="512809"/>
    <row r="512810"/>
    <row r="512811"/>
    <row r="512812"/>
    <row r="512813"/>
    <row r="512814"/>
    <row r="512815"/>
    <row r="512816"/>
    <row r="512817"/>
    <row r="512818"/>
    <row r="512819"/>
    <row r="512820"/>
    <row r="512821"/>
    <row r="512822"/>
    <row r="512823"/>
    <row r="512824"/>
    <row r="512825"/>
    <row r="512826"/>
    <row r="512827"/>
    <row r="512828"/>
    <row r="512829"/>
    <row r="512830"/>
    <row r="512831"/>
    <row r="512832"/>
    <row r="512833"/>
    <row r="512834"/>
    <row r="512835"/>
    <row r="512836"/>
    <row r="512837"/>
    <row r="512838"/>
    <row r="512839"/>
    <row r="512840"/>
    <row r="512841"/>
    <row r="512842"/>
    <row r="512843"/>
    <row r="512844"/>
    <row r="512845"/>
    <row r="512846"/>
    <row r="512847"/>
    <row r="512848"/>
    <row r="512849"/>
    <row r="512850"/>
    <row r="512851"/>
    <row r="512852"/>
    <row r="512853"/>
    <row r="512854"/>
    <row r="512855"/>
    <row r="512856"/>
    <row r="512857"/>
    <row r="512858"/>
    <row r="512859"/>
    <row r="512860"/>
    <row r="512861"/>
    <row r="512862"/>
    <row r="512863"/>
    <row r="512864"/>
    <row r="512865"/>
    <row r="512866"/>
    <row r="512867"/>
    <row r="512868"/>
    <row r="512869"/>
    <row r="512870"/>
    <row r="512871"/>
    <row r="512872"/>
    <row r="512873"/>
    <row r="512874"/>
    <row r="512875"/>
    <row r="512876"/>
    <row r="512877"/>
    <row r="512878"/>
    <row r="512879"/>
    <row r="512880"/>
    <row r="512881"/>
    <row r="512882"/>
    <row r="512883"/>
    <row r="512884"/>
    <row r="512885"/>
    <row r="512886"/>
    <row r="512887"/>
    <row r="512888"/>
    <row r="512889"/>
    <row r="512890"/>
    <row r="512891"/>
    <row r="512892"/>
    <row r="512893"/>
    <row r="512894"/>
    <row r="512895"/>
    <row r="512896"/>
    <row r="512897"/>
    <row r="512898"/>
    <row r="512899"/>
    <row r="512900"/>
    <row r="512901"/>
    <row r="512902"/>
    <row r="512903"/>
    <row r="512904"/>
    <row r="512905"/>
    <row r="512906"/>
    <row r="512907"/>
    <row r="512908"/>
    <row r="512909"/>
    <row r="512910"/>
    <row r="512911"/>
    <row r="512912"/>
    <row r="512913"/>
    <row r="512914"/>
    <row r="512915"/>
    <row r="512916"/>
    <row r="512917"/>
    <row r="512918"/>
    <row r="512919"/>
    <row r="512920"/>
    <row r="512921"/>
    <row r="512922"/>
    <row r="512923"/>
    <row r="512924"/>
    <row r="512925"/>
    <row r="512926"/>
    <row r="512927"/>
    <row r="512928"/>
    <row r="512929"/>
    <row r="512930"/>
    <row r="512931"/>
    <row r="512932"/>
    <row r="512933"/>
    <row r="512934"/>
    <row r="512935"/>
    <row r="512936"/>
    <row r="512937"/>
    <row r="512938"/>
    <row r="512939"/>
    <row r="512940"/>
    <row r="512941"/>
    <row r="512942"/>
    <row r="512943"/>
    <row r="512944"/>
    <row r="512945"/>
    <row r="512946"/>
    <row r="512947"/>
    <row r="512948"/>
    <row r="512949"/>
    <row r="512950"/>
    <row r="512951"/>
    <row r="512952"/>
    <row r="512953"/>
    <row r="512954"/>
    <row r="512955"/>
    <row r="512956"/>
    <row r="512957"/>
    <row r="512958"/>
    <row r="512959"/>
    <row r="512960"/>
    <row r="512961"/>
    <row r="512962"/>
    <row r="512963"/>
    <row r="512964"/>
    <row r="512965"/>
    <row r="512966"/>
    <row r="512967"/>
    <row r="512968"/>
    <row r="512969"/>
    <row r="512970"/>
    <row r="512971"/>
    <row r="512972"/>
    <row r="512973"/>
    <row r="512974"/>
    <row r="512975"/>
    <row r="512976"/>
    <row r="512977"/>
    <row r="512978"/>
    <row r="512979"/>
    <row r="512980"/>
    <row r="512981"/>
    <row r="512982"/>
    <row r="512983"/>
    <row r="512984"/>
    <row r="512985"/>
    <row r="512986"/>
    <row r="512987"/>
    <row r="512988"/>
    <row r="512989"/>
    <row r="512990"/>
    <row r="512991"/>
    <row r="512992"/>
    <row r="512993"/>
    <row r="512994"/>
    <row r="512995"/>
    <row r="512996"/>
    <row r="512997"/>
    <row r="512998"/>
    <row r="512999"/>
    <row r="513000"/>
    <row r="513001"/>
    <row r="513002"/>
    <row r="513003"/>
    <row r="513004"/>
    <row r="513005"/>
    <row r="513006"/>
    <row r="513007"/>
    <row r="513008"/>
    <row r="513009"/>
    <row r="513010"/>
    <row r="513011"/>
    <row r="513012"/>
    <row r="513013"/>
    <row r="513014"/>
    <row r="513015"/>
    <row r="513016"/>
    <row r="513017"/>
    <row r="513018"/>
    <row r="513019"/>
    <row r="513020"/>
    <row r="513021"/>
    <row r="513022"/>
    <row r="513023"/>
    <row r="513024"/>
    <row r="513025"/>
    <row r="513026"/>
    <row r="513027"/>
    <row r="513028"/>
    <row r="513029"/>
    <row r="513030"/>
    <row r="513031"/>
    <row r="513032"/>
    <row r="513033"/>
    <row r="513034"/>
    <row r="513035"/>
    <row r="513036"/>
    <row r="513037"/>
    <row r="513038"/>
    <row r="513039"/>
    <row r="513040"/>
    <row r="513041"/>
    <row r="513042"/>
    <row r="513043"/>
    <row r="513044"/>
    <row r="513045"/>
    <row r="513046"/>
    <row r="513047"/>
    <row r="513048"/>
    <row r="513049"/>
    <row r="513050"/>
    <row r="513051"/>
    <row r="513052"/>
    <row r="513053"/>
    <row r="513054"/>
    <row r="513055"/>
    <row r="513056"/>
    <row r="513057"/>
    <row r="513058"/>
    <row r="513059"/>
    <row r="513060"/>
    <row r="513061"/>
    <row r="513062"/>
    <row r="513063"/>
    <row r="513064"/>
    <row r="513065"/>
    <row r="513066"/>
    <row r="513067"/>
    <row r="513068"/>
    <row r="513069"/>
    <row r="513070"/>
    <row r="513071"/>
    <row r="513072"/>
    <row r="513073"/>
    <row r="513074"/>
    <row r="513075"/>
    <row r="513076"/>
    <row r="513077"/>
    <row r="513078"/>
    <row r="513079"/>
    <row r="513080"/>
    <row r="513081"/>
    <row r="513082"/>
    <row r="513083"/>
    <row r="513084"/>
    <row r="513085"/>
    <row r="513086"/>
    <row r="513087"/>
    <row r="513088"/>
    <row r="513089"/>
    <row r="513090"/>
    <row r="513091"/>
    <row r="513092"/>
    <row r="513093"/>
    <row r="513094"/>
    <row r="513095"/>
    <row r="513096"/>
    <row r="513097"/>
    <row r="513098"/>
    <row r="513099"/>
    <row r="513100"/>
    <row r="513101"/>
    <row r="513102"/>
    <row r="513103"/>
    <row r="513104"/>
    <row r="513105"/>
    <row r="513106"/>
    <row r="513107"/>
    <row r="513108"/>
    <row r="513109"/>
    <row r="513110"/>
    <row r="513111"/>
    <row r="513112"/>
    <row r="513113"/>
    <row r="513114"/>
    <row r="513115"/>
    <row r="513116"/>
    <row r="513117"/>
    <row r="513118"/>
    <row r="513119"/>
    <row r="513120"/>
    <row r="513121"/>
    <row r="513122"/>
    <row r="513123"/>
    <row r="513124"/>
    <row r="513125"/>
    <row r="513126"/>
    <row r="513127"/>
    <row r="513128"/>
    <row r="513129"/>
    <row r="513130"/>
    <row r="513131"/>
    <row r="513132"/>
    <row r="513133"/>
    <row r="513134"/>
    <row r="513135"/>
    <row r="513136"/>
    <row r="513137"/>
    <row r="513138"/>
    <row r="513139"/>
    <row r="513140"/>
    <row r="513141"/>
    <row r="513142"/>
    <row r="513143"/>
    <row r="513144"/>
    <row r="513145"/>
    <row r="513146"/>
    <row r="513147"/>
    <row r="513148"/>
    <row r="513149"/>
    <row r="513150"/>
    <row r="513151"/>
    <row r="513152"/>
    <row r="513153"/>
    <row r="513154"/>
    <row r="513155"/>
    <row r="513156"/>
    <row r="513157"/>
    <row r="513158"/>
    <row r="513159"/>
    <row r="513160"/>
    <row r="513161"/>
    <row r="513162"/>
    <row r="513163"/>
    <row r="513164"/>
    <row r="513165"/>
    <row r="513166"/>
    <row r="513167"/>
    <row r="513168"/>
    <row r="513169"/>
    <row r="513170"/>
    <row r="513171"/>
    <row r="513172"/>
    <row r="513173"/>
    <row r="513174"/>
    <row r="513175"/>
    <row r="513176"/>
    <row r="513177"/>
    <row r="513178"/>
    <row r="513179"/>
    <row r="513180"/>
    <row r="513181"/>
    <row r="513182"/>
    <row r="513183"/>
    <row r="513184"/>
    <row r="513185"/>
    <row r="513186"/>
    <row r="513187"/>
    <row r="513188"/>
    <row r="513189"/>
    <row r="513190"/>
    <row r="513191"/>
    <row r="513192"/>
    <row r="513193"/>
    <row r="513194"/>
    <row r="513195"/>
    <row r="513196"/>
    <row r="513197"/>
    <row r="513198"/>
    <row r="513199"/>
    <row r="513200"/>
    <row r="513201"/>
    <row r="513202"/>
    <row r="513203"/>
    <row r="513204"/>
    <row r="513205"/>
    <row r="513206"/>
    <row r="513207"/>
    <row r="513208"/>
    <row r="513209"/>
    <row r="513210"/>
    <row r="513211"/>
    <row r="513212"/>
    <row r="513213"/>
    <row r="513214"/>
    <row r="513215"/>
    <row r="513216"/>
    <row r="513217"/>
    <row r="513218"/>
    <row r="513219"/>
    <row r="513220"/>
    <row r="513221"/>
    <row r="513222"/>
    <row r="513223"/>
    <row r="513224"/>
    <row r="513225"/>
    <row r="513226"/>
    <row r="513227"/>
    <row r="513228"/>
    <row r="513229"/>
    <row r="513230"/>
    <row r="513231"/>
    <row r="513232"/>
    <row r="513233"/>
    <row r="513234"/>
    <row r="513235"/>
    <row r="513236"/>
    <row r="513237"/>
    <row r="513238"/>
    <row r="513239"/>
    <row r="513240"/>
    <row r="513241"/>
    <row r="513242"/>
    <row r="513243"/>
    <row r="513244"/>
    <row r="513245"/>
    <row r="513246"/>
    <row r="513247"/>
    <row r="513248"/>
    <row r="513249"/>
    <row r="513250"/>
    <row r="513251"/>
    <row r="513252"/>
    <row r="513253"/>
    <row r="513254"/>
    <row r="513255"/>
    <row r="513256"/>
    <row r="513257"/>
    <row r="513258"/>
    <row r="513259"/>
    <row r="513260"/>
    <row r="513261"/>
    <row r="513262"/>
    <row r="513263"/>
    <row r="513264"/>
    <row r="513265"/>
    <row r="513266"/>
    <row r="513267"/>
    <row r="513268"/>
    <row r="513269"/>
    <row r="513270"/>
    <row r="513271"/>
    <row r="513272"/>
    <row r="513273"/>
    <row r="513274"/>
    <row r="513275"/>
    <row r="513276"/>
    <row r="513277"/>
    <row r="513278"/>
    <row r="513279"/>
    <row r="513280"/>
    <row r="513281"/>
    <row r="513282"/>
    <row r="513283"/>
    <row r="513284"/>
    <row r="513285"/>
    <row r="513286"/>
    <row r="513287"/>
    <row r="513288"/>
    <row r="513289"/>
    <row r="513290"/>
    <row r="513291"/>
    <row r="513292"/>
    <row r="513293"/>
    <row r="513294"/>
    <row r="513295"/>
    <row r="513296"/>
    <row r="513297"/>
    <row r="513298"/>
    <row r="513299"/>
    <row r="513300"/>
    <row r="513301"/>
    <row r="513302"/>
    <row r="513303"/>
    <row r="513304"/>
    <row r="513305"/>
    <row r="513306"/>
    <row r="513307"/>
    <row r="513308"/>
    <row r="513309"/>
    <row r="513310"/>
    <row r="513311"/>
    <row r="513312"/>
    <row r="513313"/>
    <row r="513314"/>
    <row r="513315"/>
    <row r="513316"/>
    <row r="513317"/>
    <row r="513318"/>
    <row r="513319"/>
    <row r="513320"/>
    <row r="513321"/>
    <row r="513322"/>
    <row r="513323"/>
    <row r="513324"/>
    <row r="513325"/>
    <row r="513326"/>
    <row r="513327"/>
    <row r="513328"/>
    <row r="513329"/>
    <row r="513330"/>
    <row r="513331"/>
    <row r="513332"/>
    <row r="513333"/>
    <row r="513334"/>
    <row r="513335"/>
    <row r="513336"/>
    <row r="513337"/>
    <row r="513338"/>
    <row r="513339"/>
    <row r="513340"/>
    <row r="513341"/>
    <row r="513342"/>
    <row r="513343"/>
    <row r="513344"/>
    <row r="513345"/>
    <row r="513346"/>
    <row r="513347"/>
    <row r="513348"/>
    <row r="513349"/>
    <row r="513350"/>
    <row r="513351"/>
    <row r="513352"/>
    <row r="513353"/>
    <row r="513354"/>
    <row r="513355"/>
    <row r="513356"/>
    <row r="513357"/>
    <row r="513358"/>
    <row r="513359"/>
    <row r="513360"/>
    <row r="513361"/>
    <row r="513362"/>
    <row r="513363"/>
    <row r="513364"/>
    <row r="513365"/>
    <row r="513366"/>
    <row r="513367"/>
    <row r="513368"/>
    <row r="513369"/>
    <row r="513370"/>
    <row r="513371"/>
    <row r="513372"/>
    <row r="513373"/>
    <row r="513374"/>
    <row r="513375"/>
    <row r="513376"/>
    <row r="513377"/>
    <row r="513378"/>
    <row r="513379"/>
    <row r="513380"/>
    <row r="513381"/>
    <row r="513382"/>
    <row r="513383"/>
    <row r="513384"/>
    <row r="513385"/>
    <row r="513386"/>
    <row r="513387"/>
    <row r="513388"/>
    <row r="513389"/>
    <row r="513390"/>
    <row r="513391"/>
    <row r="513392"/>
    <row r="513393"/>
    <row r="513394"/>
    <row r="513395"/>
    <row r="513396"/>
    <row r="513397"/>
    <row r="513398"/>
    <row r="513399"/>
    <row r="513400"/>
    <row r="513401"/>
    <row r="513402"/>
    <row r="513403"/>
    <row r="513404"/>
    <row r="513405"/>
    <row r="513406"/>
    <row r="513407"/>
    <row r="513408"/>
    <row r="513409"/>
    <row r="513410"/>
    <row r="513411"/>
    <row r="513412"/>
    <row r="513413"/>
    <row r="513414"/>
    <row r="513415"/>
    <row r="513416"/>
    <row r="513417"/>
    <row r="513418"/>
    <row r="513419"/>
    <row r="513420"/>
    <row r="513421"/>
    <row r="513422"/>
    <row r="513423"/>
    <row r="513424"/>
    <row r="513425"/>
    <row r="513426"/>
    <row r="513427"/>
    <row r="513428"/>
    <row r="513429"/>
    <row r="513430"/>
    <row r="513431"/>
    <row r="513432"/>
    <row r="513433"/>
    <row r="513434"/>
    <row r="513435"/>
    <row r="513436"/>
    <row r="513437"/>
    <row r="513438"/>
    <row r="513439"/>
    <row r="513440"/>
    <row r="513441"/>
    <row r="513442"/>
    <row r="513443"/>
    <row r="513444"/>
    <row r="513445"/>
    <row r="513446"/>
    <row r="513447"/>
    <row r="513448"/>
    <row r="513449"/>
    <row r="513450"/>
    <row r="513451"/>
    <row r="513452"/>
    <row r="513453"/>
    <row r="513454"/>
    <row r="513455"/>
    <row r="513456"/>
    <row r="513457"/>
    <row r="513458"/>
    <row r="513459"/>
    <row r="513460"/>
    <row r="513461"/>
    <row r="513462"/>
    <row r="513463"/>
    <row r="513464"/>
    <row r="513465"/>
    <row r="513466"/>
    <row r="513467"/>
    <row r="513468"/>
    <row r="513469"/>
    <row r="513470"/>
    <row r="513471"/>
    <row r="513472"/>
    <row r="513473"/>
    <row r="513474"/>
    <row r="513475"/>
    <row r="513476"/>
    <row r="513477"/>
    <row r="513478"/>
    <row r="513479"/>
    <row r="513480"/>
    <row r="513481"/>
    <row r="513482"/>
    <row r="513483"/>
    <row r="513484"/>
    <row r="513485"/>
    <row r="513486"/>
    <row r="513487"/>
    <row r="513488"/>
    <row r="513489"/>
    <row r="513490"/>
    <row r="513491"/>
    <row r="513492"/>
    <row r="513493"/>
    <row r="513494"/>
    <row r="513495"/>
    <row r="513496"/>
    <row r="513497"/>
    <row r="513498"/>
    <row r="513499"/>
    <row r="513500"/>
    <row r="513501"/>
    <row r="513502"/>
    <row r="513503"/>
    <row r="513504"/>
    <row r="513505"/>
    <row r="513506"/>
    <row r="513507"/>
    <row r="513508"/>
    <row r="513509"/>
    <row r="513510"/>
    <row r="513511"/>
    <row r="513512"/>
    <row r="513513"/>
    <row r="513514"/>
    <row r="513515"/>
    <row r="513516"/>
    <row r="513517"/>
    <row r="513518"/>
    <row r="513519"/>
    <row r="513520"/>
    <row r="513521"/>
    <row r="513522"/>
    <row r="513523"/>
    <row r="513524"/>
    <row r="513525"/>
    <row r="513526"/>
    <row r="513527"/>
    <row r="513528"/>
    <row r="513529"/>
    <row r="513530"/>
    <row r="513531"/>
    <row r="513532"/>
    <row r="513533"/>
    <row r="513534"/>
    <row r="513535"/>
    <row r="513536"/>
    <row r="513537"/>
    <row r="513538"/>
    <row r="513539"/>
    <row r="513540"/>
    <row r="513541"/>
    <row r="513542"/>
    <row r="513543"/>
    <row r="513544"/>
    <row r="513545"/>
    <row r="513546"/>
    <row r="513547"/>
    <row r="513548"/>
    <row r="513549"/>
    <row r="513550"/>
    <row r="513551"/>
    <row r="513552"/>
    <row r="513553"/>
    <row r="513554"/>
    <row r="513555"/>
    <row r="513556"/>
    <row r="513557"/>
    <row r="513558"/>
    <row r="513559"/>
    <row r="513560"/>
    <row r="513561"/>
    <row r="513562"/>
    <row r="513563"/>
    <row r="513564"/>
    <row r="513565"/>
    <row r="513566"/>
    <row r="513567"/>
    <row r="513568"/>
    <row r="513569"/>
    <row r="513570"/>
    <row r="513571"/>
    <row r="513572"/>
    <row r="513573"/>
    <row r="513574"/>
    <row r="513575"/>
    <row r="513576"/>
    <row r="513577"/>
    <row r="513578"/>
    <row r="513579"/>
    <row r="513580"/>
    <row r="513581"/>
    <row r="513582"/>
    <row r="513583"/>
    <row r="513584"/>
    <row r="513585"/>
    <row r="513586"/>
    <row r="513587"/>
    <row r="513588"/>
    <row r="513589"/>
    <row r="513590"/>
    <row r="513591"/>
    <row r="513592"/>
    <row r="513593"/>
    <row r="513594"/>
    <row r="513595"/>
    <row r="513596"/>
    <row r="513597"/>
    <row r="513598"/>
    <row r="513599"/>
    <row r="513600"/>
    <row r="513601"/>
    <row r="513602"/>
    <row r="513603"/>
    <row r="513604"/>
    <row r="513605"/>
    <row r="513606"/>
    <row r="513607"/>
    <row r="513608"/>
    <row r="513609"/>
    <row r="513610"/>
    <row r="513611"/>
    <row r="513612"/>
    <row r="513613"/>
    <row r="513614"/>
    <row r="513615"/>
    <row r="513616"/>
    <row r="513617"/>
    <row r="513618"/>
    <row r="513619"/>
    <row r="513620"/>
    <row r="513621"/>
    <row r="513622"/>
    <row r="513623"/>
    <row r="513624"/>
    <row r="513625"/>
    <row r="513626"/>
    <row r="513627"/>
    <row r="513628"/>
    <row r="513629"/>
    <row r="513630"/>
    <row r="513631"/>
    <row r="513632"/>
    <row r="513633"/>
    <row r="513634"/>
    <row r="513635"/>
    <row r="513636"/>
    <row r="513637"/>
    <row r="513638"/>
    <row r="513639"/>
    <row r="513640"/>
    <row r="513641"/>
    <row r="513642"/>
    <row r="513643"/>
    <row r="513644"/>
    <row r="513645"/>
    <row r="513646"/>
    <row r="513647"/>
    <row r="513648"/>
    <row r="513649"/>
    <row r="513650"/>
    <row r="513651"/>
    <row r="513652"/>
    <row r="513653"/>
    <row r="513654"/>
    <row r="513655"/>
    <row r="513656"/>
    <row r="513657"/>
    <row r="513658"/>
    <row r="513659"/>
    <row r="513660"/>
    <row r="513661"/>
    <row r="513662"/>
    <row r="513663"/>
    <row r="513664"/>
    <row r="513665"/>
    <row r="513666"/>
    <row r="513667"/>
    <row r="513668"/>
    <row r="513669"/>
    <row r="513670"/>
    <row r="513671"/>
    <row r="513672"/>
    <row r="513673"/>
    <row r="513674"/>
    <row r="513675"/>
    <row r="513676"/>
    <row r="513677"/>
    <row r="513678"/>
    <row r="513679"/>
    <row r="513680"/>
    <row r="513681"/>
    <row r="513682"/>
    <row r="513683"/>
    <row r="513684"/>
    <row r="513685"/>
    <row r="513686"/>
    <row r="513687"/>
    <row r="513688"/>
    <row r="513689"/>
    <row r="513690"/>
    <row r="513691"/>
    <row r="513692"/>
    <row r="513693"/>
    <row r="513694"/>
    <row r="513695"/>
    <row r="513696"/>
    <row r="513697"/>
    <row r="513698"/>
    <row r="513699"/>
    <row r="513700"/>
    <row r="513701"/>
    <row r="513702"/>
    <row r="513703"/>
    <row r="513704"/>
    <row r="513705"/>
    <row r="513706"/>
    <row r="513707"/>
    <row r="513708"/>
    <row r="513709"/>
    <row r="513710"/>
    <row r="513711"/>
    <row r="513712"/>
    <row r="513713"/>
    <row r="513714"/>
    <row r="513715"/>
    <row r="513716"/>
    <row r="513717"/>
    <row r="513718"/>
    <row r="513719"/>
    <row r="513720"/>
    <row r="513721"/>
    <row r="513722"/>
    <row r="513723"/>
    <row r="513724"/>
    <row r="513725"/>
    <row r="513726"/>
    <row r="513727"/>
    <row r="513728"/>
    <row r="513729"/>
    <row r="513730"/>
    <row r="513731"/>
    <row r="513732"/>
    <row r="513733"/>
    <row r="513734"/>
    <row r="513735"/>
    <row r="513736"/>
    <row r="513737"/>
    <row r="513738"/>
    <row r="513739"/>
    <row r="513740"/>
    <row r="513741"/>
    <row r="513742"/>
    <row r="513743"/>
    <row r="513744"/>
    <row r="513745"/>
    <row r="513746"/>
    <row r="513747"/>
    <row r="513748"/>
    <row r="513749"/>
    <row r="513750"/>
    <row r="513751"/>
    <row r="513752"/>
    <row r="513753"/>
    <row r="513754"/>
    <row r="513755"/>
    <row r="513756"/>
    <row r="513757"/>
    <row r="513758"/>
    <row r="513759"/>
    <row r="513760"/>
    <row r="513761"/>
    <row r="513762"/>
    <row r="513763"/>
    <row r="513764"/>
    <row r="513765"/>
    <row r="513766"/>
    <row r="513767"/>
    <row r="513768"/>
    <row r="513769"/>
    <row r="513770"/>
    <row r="513771"/>
    <row r="513772"/>
    <row r="513773"/>
    <row r="513774"/>
    <row r="513775"/>
    <row r="513776"/>
    <row r="513777"/>
    <row r="513778"/>
    <row r="513779"/>
    <row r="513780"/>
    <row r="513781"/>
    <row r="513782"/>
    <row r="513783"/>
    <row r="513784"/>
    <row r="513785"/>
    <row r="513786"/>
    <row r="513787"/>
    <row r="513788"/>
    <row r="513789"/>
    <row r="513790"/>
    <row r="513791"/>
    <row r="513792"/>
    <row r="513793"/>
    <row r="513794"/>
    <row r="513795"/>
    <row r="513796"/>
    <row r="513797"/>
    <row r="513798"/>
    <row r="513799"/>
    <row r="513800"/>
    <row r="513801"/>
    <row r="513802"/>
    <row r="513803"/>
    <row r="513804"/>
    <row r="513805"/>
    <row r="513806"/>
    <row r="513807"/>
    <row r="513808"/>
    <row r="513809"/>
    <row r="513810"/>
    <row r="513811"/>
    <row r="513812"/>
    <row r="513813"/>
    <row r="513814"/>
    <row r="513815"/>
    <row r="513816"/>
    <row r="513817"/>
    <row r="513818"/>
    <row r="513819"/>
    <row r="513820"/>
    <row r="513821"/>
    <row r="513822"/>
    <row r="513823"/>
    <row r="513824"/>
    <row r="513825"/>
    <row r="513826"/>
    <row r="513827"/>
    <row r="513828"/>
    <row r="513829"/>
    <row r="513830"/>
    <row r="513831"/>
    <row r="513832"/>
    <row r="513833"/>
    <row r="513834"/>
    <row r="513835"/>
    <row r="513836"/>
    <row r="513837"/>
    <row r="513838"/>
    <row r="513839"/>
    <row r="513840"/>
    <row r="513841"/>
    <row r="513842"/>
    <row r="513843"/>
    <row r="513844"/>
    <row r="513845"/>
    <row r="513846"/>
    <row r="513847"/>
    <row r="513848"/>
    <row r="513849"/>
    <row r="513850"/>
    <row r="513851"/>
    <row r="513852"/>
    <row r="513853"/>
    <row r="513854"/>
    <row r="513855"/>
    <row r="513856"/>
    <row r="513857"/>
    <row r="513858"/>
    <row r="513859"/>
    <row r="513860"/>
    <row r="513861"/>
    <row r="513862"/>
    <row r="513863"/>
    <row r="513864"/>
    <row r="513865"/>
    <row r="513866"/>
    <row r="513867"/>
    <row r="513868"/>
    <row r="513869"/>
    <row r="513870"/>
    <row r="513871"/>
    <row r="513872"/>
    <row r="513873"/>
    <row r="513874"/>
    <row r="513875"/>
    <row r="513876"/>
    <row r="513877"/>
    <row r="513878"/>
    <row r="513879"/>
    <row r="513880"/>
    <row r="513881"/>
    <row r="513882"/>
    <row r="513883"/>
    <row r="513884"/>
    <row r="513885"/>
    <row r="513886"/>
    <row r="513887"/>
    <row r="513888"/>
    <row r="513889"/>
    <row r="513890"/>
    <row r="513891"/>
    <row r="513892"/>
    <row r="513893"/>
    <row r="513894"/>
    <row r="513895"/>
    <row r="513896"/>
    <row r="513897"/>
    <row r="513898"/>
    <row r="513899"/>
    <row r="513900"/>
    <row r="513901"/>
    <row r="513902"/>
    <row r="513903"/>
    <row r="513904"/>
    <row r="513905"/>
    <row r="513906"/>
    <row r="513907"/>
    <row r="513908"/>
    <row r="513909"/>
    <row r="513910"/>
    <row r="513911"/>
    <row r="513912"/>
    <row r="513913"/>
    <row r="513914"/>
    <row r="513915"/>
    <row r="513916"/>
    <row r="513917"/>
    <row r="513918"/>
    <row r="513919"/>
    <row r="513920"/>
    <row r="513921"/>
    <row r="513922"/>
    <row r="513923"/>
    <row r="513924"/>
    <row r="513925"/>
    <row r="513926"/>
    <row r="513927"/>
    <row r="513928"/>
    <row r="513929"/>
    <row r="513930"/>
    <row r="513931"/>
    <row r="513932"/>
    <row r="513933"/>
    <row r="513934"/>
    <row r="513935"/>
    <row r="513936"/>
    <row r="513937"/>
    <row r="513938"/>
    <row r="513939"/>
    <row r="513940"/>
    <row r="513941"/>
    <row r="513942"/>
    <row r="513943"/>
    <row r="513944"/>
    <row r="513945"/>
    <row r="513946"/>
    <row r="513947"/>
    <row r="513948"/>
    <row r="513949"/>
    <row r="513950"/>
    <row r="513951"/>
    <row r="513952"/>
    <row r="513953"/>
    <row r="513954"/>
    <row r="513955"/>
    <row r="513956"/>
    <row r="513957"/>
    <row r="513958"/>
    <row r="513959"/>
    <row r="513960"/>
    <row r="513961"/>
    <row r="513962"/>
    <row r="513963"/>
    <row r="513964"/>
    <row r="513965"/>
    <row r="513966"/>
    <row r="513967"/>
    <row r="513968"/>
    <row r="513969"/>
    <row r="513970"/>
    <row r="513971"/>
    <row r="513972"/>
    <row r="513973"/>
    <row r="513974"/>
    <row r="513975"/>
    <row r="513976"/>
    <row r="513977"/>
    <row r="513978"/>
    <row r="513979"/>
    <row r="513980"/>
    <row r="513981"/>
    <row r="513982"/>
    <row r="513983"/>
    <row r="513984"/>
    <row r="513985"/>
    <row r="513986"/>
    <row r="513987"/>
    <row r="513988"/>
    <row r="513989"/>
    <row r="513990"/>
    <row r="513991"/>
    <row r="513992"/>
    <row r="513993"/>
    <row r="513994"/>
    <row r="513995"/>
    <row r="513996"/>
    <row r="513997"/>
    <row r="513998"/>
    <row r="513999"/>
    <row r="514000"/>
    <row r="514001"/>
    <row r="514002"/>
    <row r="514003"/>
    <row r="514004"/>
    <row r="514005"/>
    <row r="514006"/>
    <row r="514007"/>
    <row r="514008"/>
    <row r="514009"/>
    <row r="514010"/>
    <row r="514011"/>
    <row r="514012"/>
    <row r="514013"/>
    <row r="514014"/>
    <row r="514015"/>
    <row r="514016"/>
    <row r="514017"/>
    <row r="514018"/>
    <row r="514019"/>
    <row r="514020"/>
    <row r="514021"/>
    <row r="514022"/>
    <row r="514023"/>
    <row r="514024"/>
    <row r="514025"/>
    <row r="514026"/>
    <row r="514027"/>
    <row r="514028"/>
    <row r="514029"/>
    <row r="514030"/>
    <row r="514031"/>
    <row r="514032"/>
    <row r="514033"/>
    <row r="514034"/>
    <row r="514035"/>
    <row r="514036"/>
    <row r="514037"/>
    <row r="514038"/>
    <row r="514039"/>
    <row r="514040"/>
    <row r="514041"/>
    <row r="514042"/>
    <row r="514043"/>
    <row r="514044"/>
    <row r="514045"/>
    <row r="514046"/>
    <row r="514047"/>
    <row r="514048"/>
    <row r="514049"/>
    <row r="514050"/>
    <row r="514051"/>
    <row r="514052"/>
    <row r="514053"/>
    <row r="514054"/>
    <row r="514055"/>
    <row r="514056"/>
    <row r="514057"/>
    <row r="514058"/>
    <row r="514059"/>
    <row r="514060"/>
    <row r="514061"/>
    <row r="514062"/>
    <row r="514063"/>
    <row r="514064"/>
    <row r="514065"/>
    <row r="514066"/>
    <row r="514067"/>
    <row r="514068"/>
    <row r="514069"/>
    <row r="514070"/>
    <row r="514071"/>
    <row r="514072"/>
    <row r="514073"/>
    <row r="514074"/>
    <row r="514075"/>
    <row r="514076"/>
    <row r="514077"/>
    <row r="514078"/>
    <row r="514079"/>
    <row r="514080"/>
    <row r="514081"/>
    <row r="514082"/>
    <row r="514083"/>
    <row r="514084"/>
    <row r="514085"/>
    <row r="514086"/>
    <row r="514087"/>
    <row r="514088"/>
    <row r="514089"/>
    <row r="514090"/>
    <row r="514091"/>
    <row r="514092"/>
    <row r="514093"/>
    <row r="514094"/>
    <row r="514095"/>
    <row r="514096"/>
    <row r="514097"/>
    <row r="514098"/>
    <row r="514099"/>
    <row r="514100"/>
    <row r="514101"/>
    <row r="514102"/>
    <row r="514103"/>
    <row r="514104"/>
    <row r="514105"/>
    <row r="514106"/>
    <row r="514107"/>
    <row r="514108"/>
    <row r="514109"/>
    <row r="514110"/>
    <row r="514111"/>
    <row r="514112"/>
    <row r="514113"/>
    <row r="514114"/>
    <row r="514115"/>
    <row r="514116"/>
    <row r="514117"/>
    <row r="514118"/>
    <row r="514119"/>
    <row r="514120"/>
    <row r="514121"/>
    <row r="514122"/>
    <row r="514123"/>
    <row r="514124"/>
    <row r="514125"/>
    <row r="514126"/>
    <row r="514127"/>
    <row r="514128"/>
    <row r="514129"/>
    <row r="514130"/>
    <row r="514131"/>
    <row r="514132"/>
    <row r="514133"/>
    <row r="514134"/>
    <row r="514135"/>
    <row r="514136"/>
    <row r="514137"/>
    <row r="514138"/>
    <row r="514139"/>
    <row r="514140"/>
    <row r="514141"/>
    <row r="514142"/>
    <row r="514143"/>
    <row r="514144"/>
    <row r="514145"/>
    <row r="514146"/>
    <row r="514147"/>
    <row r="514148"/>
    <row r="514149"/>
    <row r="514150"/>
    <row r="514151"/>
    <row r="514152"/>
    <row r="514153"/>
    <row r="514154"/>
    <row r="514155"/>
    <row r="514156"/>
    <row r="514157"/>
    <row r="514158"/>
    <row r="514159"/>
    <row r="514160"/>
    <row r="514161"/>
    <row r="514162"/>
    <row r="514163"/>
    <row r="514164"/>
    <row r="514165"/>
    <row r="514166"/>
    <row r="514167"/>
    <row r="514168"/>
    <row r="514169"/>
    <row r="514170"/>
    <row r="514171"/>
    <row r="514172"/>
    <row r="514173"/>
    <row r="514174"/>
    <row r="514175"/>
    <row r="514176"/>
    <row r="514177"/>
    <row r="514178"/>
    <row r="514179"/>
    <row r="514180"/>
    <row r="514181"/>
    <row r="514182"/>
    <row r="514183"/>
    <row r="514184"/>
    <row r="514185"/>
    <row r="514186"/>
    <row r="514187"/>
    <row r="514188"/>
    <row r="514189"/>
    <row r="514190"/>
    <row r="514191"/>
    <row r="514192"/>
    <row r="514193"/>
    <row r="514194"/>
    <row r="514195"/>
    <row r="514196"/>
    <row r="514197"/>
    <row r="514198"/>
    <row r="514199"/>
    <row r="514200"/>
    <row r="514201"/>
    <row r="514202"/>
    <row r="514203"/>
    <row r="514204"/>
    <row r="514205"/>
    <row r="514206"/>
    <row r="514207"/>
    <row r="514208"/>
    <row r="514209"/>
    <row r="514210"/>
    <row r="514211"/>
    <row r="514212"/>
    <row r="514213"/>
    <row r="514214"/>
    <row r="514215"/>
    <row r="514216"/>
    <row r="514217"/>
    <row r="514218"/>
    <row r="514219"/>
    <row r="514220"/>
    <row r="514221"/>
    <row r="514222"/>
    <row r="514223"/>
    <row r="514224"/>
    <row r="514225"/>
    <row r="514226"/>
    <row r="514227"/>
    <row r="514228"/>
    <row r="514229"/>
    <row r="514230"/>
    <row r="514231"/>
    <row r="514232"/>
    <row r="514233"/>
    <row r="514234"/>
    <row r="514235"/>
    <row r="514236"/>
    <row r="514237"/>
    <row r="514238"/>
    <row r="514239"/>
    <row r="514240"/>
    <row r="514241"/>
    <row r="514242"/>
    <row r="514243"/>
    <row r="514244"/>
    <row r="514245"/>
    <row r="514246"/>
    <row r="514247"/>
    <row r="514248"/>
    <row r="514249"/>
    <row r="514250"/>
    <row r="514251"/>
    <row r="514252"/>
    <row r="514253"/>
    <row r="514254"/>
    <row r="514255"/>
    <row r="514256"/>
    <row r="514257"/>
    <row r="514258"/>
    <row r="514259"/>
    <row r="514260"/>
    <row r="514261"/>
    <row r="514262"/>
    <row r="514263"/>
    <row r="514264"/>
    <row r="514265"/>
    <row r="514266"/>
    <row r="514267"/>
    <row r="514268"/>
    <row r="514269"/>
    <row r="514270"/>
    <row r="514271"/>
    <row r="514272"/>
    <row r="514273"/>
    <row r="514274"/>
    <row r="514275"/>
    <row r="514276"/>
    <row r="514277"/>
    <row r="514278"/>
    <row r="514279"/>
    <row r="514280"/>
    <row r="514281"/>
    <row r="514282"/>
    <row r="514283"/>
    <row r="514284"/>
    <row r="514285"/>
    <row r="514286"/>
    <row r="514287"/>
    <row r="514288"/>
    <row r="514289"/>
    <row r="514290"/>
    <row r="514291"/>
    <row r="514292"/>
    <row r="514293"/>
    <row r="514294"/>
    <row r="514295"/>
    <row r="514296"/>
    <row r="514297"/>
    <row r="514298"/>
    <row r="514299"/>
    <row r="514300"/>
    <row r="514301"/>
    <row r="514302"/>
    <row r="514303"/>
    <row r="514304"/>
    <row r="514305"/>
    <row r="514306"/>
    <row r="514307"/>
    <row r="514308"/>
    <row r="514309"/>
    <row r="514310"/>
    <row r="514311"/>
    <row r="514312"/>
    <row r="514313"/>
    <row r="514314"/>
    <row r="514315"/>
    <row r="514316"/>
    <row r="514317"/>
    <row r="514318"/>
    <row r="514319"/>
    <row r="514320"/>
    <row r="514321"/>
    <row r="514322"/>
    <row r="514323"/>
    <row r="514324"/>
    <row r="514325"/>
    <row r="514326"/>
    <row r="514327"/>
    <row r="514328"/>
    <row r="514329"/>
    <row r="514330"/>
    <row r="514331"/>
    <row r="514332"/>
    <row r="514333"/>
    <row r="514334"/>
    <row r="514335"/>
    <row r="514336"/>
    <row r="514337"/>
    <row r="514338"/>
    <row r="514339"/>
    <row r="514340"/>
    <row r="514341"/>
    <row r="514342"/>
    <row r="514343"/>
    <row r="514344"/>
    <row r="514345"/>
    <row r="514346"/>
    <row r="514347"/>
    <row r="514348"/>
    <row r="514349"/>
    <row r="514350"/>
    <row r="514351"/>
    <row r="514352"/>
    <row r="514353"/>
    <row r="514354"/>
    <row r="514355"/>
    <row r="514356"/>
    <row r="514357"/>
    <row r="514358"/>
    <row r="514359"/>
    <row r="514360"/>
    <row r="514361"/>
    <row r="514362"/>
    <row r="514363"/>
    <row r="514364"/>
    <row r="514365"/>
    <row r="514366"/>
    <row r="514367"/>
    <row r="514368"/>
    <row r="514369"/>
    <row r="514370"/>
    <row r="514371"/>
    <row r="514372"/>
    <row r="514373"/>
    <row r="514374"/>
    <row r="514375"/>
    <row r="514376"/>
    <row r="514377"/>
    <row r="514378"/>
    <row r="514379"/>
    <row r="514380"/>
    <row r="514381"/>
    <row r="514382"/>
    <row r="514383"/>
    <row r="514384"/>
    <row r="514385"/>
    <row r="514386"/>
    <row r="514387"/>
    <row r="514388"/>
    <row r="514389"/>
    <row r="514390"/>
    <row r="514391"/>
    <row r="514392"/>
    <row r="514393"/>
    <row r="514394"/>
    <row r="514395"/>
    <row r="514396"/>
    <row r="514397"/>
    <row r="514398"/>
    <row r="514399"/>
    <row r="514400"/>
    <row r="514401"/>
    <row r="514402"/>
    <row r="514403"/>
    <row r="514404"/>
    <row r="514405"/>
    <row r="514406"/>
    <row r="514407"/>
    <row r="514408"/>
    <row r="514409"/>
    <row r="514410"/>
    <row r="514411"/>
    <row r="514412"/>
    <row r="514413"/>
    <row r="514414"/>
    <row r="514415"/>
    <row r="514416"/>
    <row r="514417"/>
    <row r="514418"/>
    <row r="514419"/>
    <row r="514420"/>
    <row r="514421"/>
    <row r="514422"/>
    <row r="514423"/>
    <row r="514424"/>
    <row r="514425"/>
    <row r="514426"/>
    <row r="514427"/>
    <row r="514428"/>
    <row r="514429"/>
    <row r="514430"/>
    <row r="514431"/>
    <row r="514432"/>
    <row r="514433"/>
    <row r="514434"/>
    <row r="514435"/>
    <row r="514436"/>
    <row r="514437"/>
    <row r="514438"/>
    <row r="514439"/>
    <row r="514440"/>
    <row r="514441"/>
    <row r="514442"/>
    <row r="514443"/>
    <row r="514444"/>
    <row r="514445"/>
    <row r="514446"/>
    <row r="514447"/>
    <row r="514448"/>
    <row r="514449"/>
    <row r="514450"/>
    <row r="514451"/>
    <row r="514452"/>
    <row r="514453"/>
    <row r="514454"/>
    <row r="514455"/>
    <row r="514456"/>
    <row r="514457"/>
    <row r="514458"/>
    <row r="514459"/>
    <row r="514460"/>
    <row r="514461"/>
    <row r="514462"/>
    <row r="514463"/>
    <row r="514464"/>
    <row r="514465"/>
    <row r="514466"/>
    <row r="514467"/>
    <row r="514468"/>
    <row r="514469"/>
    <row r="514470"/>
    <row r="514471"/>
    <row r="514472"/>
    <row r="514473"/>
    <row r="514474"/>
    <row r="514475"/>
    <row r="514476"/>
    <row r="514477"/>
    <row r="514478"/>
    <row r="514479"/>
    <row r="514480"/>
    <row r="514481"/>
    <row r="514482"/>
    <row r="514483"/>
    <row r="514484"/>
    <row r="514485"/>
    <row r="514486"/>
    <row r="514487"/>
    <row r="514488"/>
    <row r="514489"/>
    <row r="514490"/>
    <row r="514491"/>
    <row r="514492"/>
    <row r="514493"/>
    <row r="514494"/>
    <row r="514495"/>
    <row r="514496"/>
    <row r="514497"/>
    <row r="514498"/>
    <row r="514499"/>
    <row r="514500"/>
    <row r="514501"/>
    <row r="514502"/>
    <row r="514503"/>
    <row r="514504"/>
    <row r="514505"/>
    <row r="514506"/>
    <row r="514507"/>
    <row r="514508"/>
    <row r="514509"/>
    <row r="514510"/>
    <row r="514511"/>
    <row r="514512"/>
    <row r="514513"/>
    <row r="514514"/>
    <row r="514515"/>
    <row r="514516"/>
    <row r="514517"/>
    <row r="514518"/>
    <row r="514519"/>
    <row r="514520"/>
    <row r="514521"/>
    <row r="514522"/>
    <row r="514523"/>
    <row r="514524"/>
    <row r="514525"/>
    <row r="514526"/>
    <row r="514527"/>
    <row r="514528"/>
    <row r="514529"/>
    <row r="514530"/>
    <row r="514531"/>
    <row r="514532"/>
    <row r="514533"/>
    <row r="514534"/>
    <row r="514535"/>
    <row r="514536"/>
    <row r="514537"/>
    <row r="514538"/>
    <row r="514539"/>
    <row r="514540"/>
    <row r="514541"/>
    <row r="514542"/>
    <row r="514543"/>
    <row r="514544"/>
    <row r="514545"/>
    <row r="514546"/>
    <row r="514547"/>
    <row r="514548"/>
    <row r="514549"/>
    <row r="514550"/>
    <row r="514551"/>
    <row r="514552"/>
    <row r="514553"/>
    <row r="514554"/>
    <row r="514555"/>
    <row r="514556"/>
    <row r="514557"/>
    <row r="514558"/>
    <row r="514559"/>
    <row r="514560"/>
    <row r="514561"/>
    <row r="514562"/>
    <row r="514563"/>
    <row r="514564"/>
    <row r="514565"/>
    <row r="514566"/>
    <row r="514567"/>
    <row r="514568"/>
    <row r="514569"/>
    <row r="514570"/>
    <row r="514571"/>
    <row r="514572"/>
    <row r="514573"/>
    <row r="514574"/>
    <row r="514575"/>
    <row r="514576"/>
    <row r="514577"/>
    <row r="514578"/>
    <row r="514579"/>
    <row r="514580"/>
    <row r="514581"/>
    <row r="514582"/>
    <row r="514583"/>
    <row r="514584"/>
    <row r="514585"/>
    <row r="514586"/>
    <row r="514587"/>
    <row r="514588"/>
    <row r="514589"/>
    <row r="514590"/>
    <row r="514591"/>
    <row r="514592"/>
    <row r="514593"/>
    <row r="514594"/>
    <row r="514595"/>
    <row r="514596"/>
    <row r="514597"/>
    <row r="514598"/>
    <row r="514599"/>
    <row r="514600"/>
    <row r="514601"/>
    <row r="514602"/>
    <row r="514603"/>
    <row r="514604"/>
    <row r="514605"/>
    <row r="514606"/>
    <row r="514607"/>
    <row r="514608"/>
    <row r="514609"/>
    <row r="514610"/>
    <row r="514611"/>
    <row r="514612"/>
    <row r="514613"/>
    <row r="514614"/>
    <row r="514615"/>
    <row r="514616"/>
    <row r="514617"/>
    <row r="514618"/>
    <row r="514619"/>
    <row r="514620"/>
    <row r="514621"/>
    <row r="514622"/>
    <row r="514623"/>
    <row r="514624"/>
    <row r="514625"/>
    <row r="514626"/>
    <row r="514627"/>
    <row r="514628"/>
    <row r="514629"/>
    <row r="514630"/>
    <row r="514631"/>
    <row r="514632"/>
    <row r="514633"/>
    <row r="514634"/>
    <row r="514635"/>
    <row r="514636"/>
    <row r="514637"/>
    <row r="514638"/>
    <row r="514639"/>
    <row r="514640"/>
    <row r="514641"/>
    <row r="514642"/>
    <row r="514643"/>
    <row r="514644"/>
    <row r="514645"/>
    <row r="514646"/>
    <row r="514647"/>
    <row r="514648"/>
    <row r="514649"/>
    <row r="514650"/>
    <row r="514651"/>
    <row r="514652"/>
    <row r="514653"/>
    <row r="514654"/>
    <row r="514655"/>
    <row r="514656"/>
    <row r="514657"/>
    <row r="514658"/>
    <row r="514659"/>
    <row r="514660"/>
    <row r="514661"/>
    <row r="514662"/>
    <row r="514663"/>
    <row r="514664"/>
    <row r="514665"/>
    <row r="514666"/>
    <row r="514667"/>
    <row r="514668"/>
    <row r="514669"/>
    <row r="514670"/>
    <row r="514671"/>
    <row r="514672"/>
    <row r="514673"/>
    <row r="514674"/>
    <row r="514675"/>
    <row r="514676"/>
    <row r="514677"/>
    <row r="514678"/>
    <row r="514679"/>
    <row r="514680"/>
    <row r="514681"/>
    <row r="514682"/>
    <row r="514683"/>
    <row r="514684"/>
    <row r="514685"/>
    <row r="514686"/>
    <row r="514687"/>
    <row r="514688"/>
    <row r="514689"/>
    <row r="514690"/>
    <row r="514691"/>
    <row r="514692"/>
    <row r="514693"/>
    <row r="514694"/>
    <row r="514695"/>
    <row r="514696"/>
    <row r="514697"/>
    <row r="514698"/>
    <row r="514699"/>
    <row r="514700"/>
    <row r="514701"/>
    <row r="514702"/>
    <row r="514703"/>
    <row r="514704"/>
    <row r="514705"/>
    <row r="514706"/>
    <row r="514707"/>
    <row r="514708"/>
    <row r="514709"/>
    <row r="514710"/>
    <row r="514711"/>
    <row r="514712"/>
    <row r="514713"/>
    <row r="514714"/>
    <row r="514715"/>
    <row r="514716"/>
    <row r="514717"/>
    <row r="514718"/>
    <row r="514719"/>
    <row r="514720"/>
    <row r="514721"/>
    <row r="514722"/>
    <row r="514723"/>
    <row r="514724"/>
    <row r="514725"/>
    <row r="514726"/>
    <row r="514727"/>
    <row r="514728"/>
    <row r="514729"/>
    <row r="514730"/>
    <row r="514731"/>
    <row r="514732"/>
    <row r="514733"/>
    <row r="514734"/>
    <row r="514735"/>
    <row r="514736"/>
    <row r="514737"/>
    <row r="514738"/>
    <row r="514739"/>
    <row r="514740"/>
    <row r="514741"/>
    <row r="514742"/>
    <row r="514743"/>
    <row r="514744"/>
    <row r="514745"/>
    <row r="514746"/>
    <row r="514747"/>
    <row r="514748"/>
    <row r="514749"/>
    <row r="514750"/>
    <row r="514751"/>
    <row r="514752"/>
    <row r="514753"/>
    <row r="514754"/>
    <row r="514755"/>
    <row r="514756"/>
    <row r="514757"/>
    <row r="514758"/>
    <row r="514759"/>
    <row r="514760"/>
    <row r="514761"/>
    <row r="514762"/>
    <row r="514763"/>
    <row r="514764"/>
    <row r="514765"/>
    <row r="514766"/>
    <row r="514767"/>
    <row r="514768"/>
    <row r="514769"/>
    <row r="514770"/>
    <row r="514771"/>
    <row r="514772"/>
    <row r="514773"/>
    <row r="514774"/>
    <row r="514775"/>
    <row r="514776"/>
    <row r="514777"/>
    <row r="514778"/>
    <row r="514779"/>
    <row r="514780"/>
    <row r="514781"/>
    <row r="514782"/>
    <row r="514783"/>
    <row r="514784"/>
    <row r="514785"/>
    <row r="514786"/>
    <row r="514787"/>
    <row r="514788"/>
    <row r="514789"/>
    <row r="514790"/>
    <row r="514791"/>
    <row r="514792"/>
    <row r="514793"/>
    <row r="514794"/>
    <row r="514795"/>
    <row r="514796"/>
    <row r="514797"/>
    <row r="514798"/>
    <row r="514799"/>
    <row r="514800"/>
    <row r="514801"/>
    <row r="514802"/>
    <row r="514803"/>
    <row r="514804"/>
    <row r="514805"/>
    <row r="514806"/>
    <row r="514807"/>
    <row r="514808"/>
    <row r="514809"/>
    <row r="514810"/>
    <row r="514811"/>
    <row r="514812"/>
    <row r="514813"/>
    <row r="514814"/>
    <row r="514815"/>
    <row r="514816"/>
    <row r="514817"/>
    <row r="514818"/>
    <row r="514819"/>
    <row r="514820"/>
    <row r="514821"/>
    <row r="514822"/>
    <row r="514823"/>
    <row r="514824"/>
    <row r="514825"/>
    <row r="514826"/>
    <row r="514827"/>
    <row r="514828"/>
    <row r="514829"/>
    <row r="514830"/>
    <row r="514831"/>
    <row r="514832"/>
    <row r="514833"/>
    <row r="514834"/>
    <row r="514835"/>
    <row r="514836"/>
    <row r="514837"/>
    <row r="514838"/>
    <row r="514839"/>
    <row r="514840"/>
    <row r="514841"/>
    <row r="514842"/>
    <row r="514843"/>
    <row r="514844"/>
    <row r="514845"/>
    <row r="514846"/>
    <row r="514847"/>
    <row r="514848"/>
    <row r="514849"/>
    <row r="514850"/>
    <row r="514851"/>
    <row r="514852"/>
    <row r="514853"/>
    <row r="514854"/>
    <row r="514855"/>
    <row r="514856"/>
    <row r="514857"/>
    <row r="514858"/>
    <row r="514859"/>
    <row r="514860"/>
    <row r="514861"/>
    <row r="514862"/>
    <row r="514863"/>
    <row r="514864"/>
    <row r="514865"/>
    <row r="514866"/>
    <row r="514867"/>
    <row r="514868"/>
    <row r="514869"/>
    <row r="514870"/>
    <row r="514871"/>
    <row r="514872"/>
    <row r="514873"/>
    <row r="514874"/>
    <row r="514875"/>
    <row r="514876"/>
    <row r="514877"/>
    <row r="514878"/>
    <row r="514879"/>
    <row r="514880"/>
    <row r="514881"/>
    <row r="514882"/>
    <row r="514883"/>
    <row r="514884"/>
    <row r="514885"/>
    <row r="514886"/>
    <row r="514887"/>
    <row r="514888"/>
    <row r="514889"/>
    <row r="514890"/>
    <row r="514891"/>
    <row r="514892"/>
    <row r="514893"/>
    <row r="514894"/>
    <row r="514895"/>
    <row r="514896"/>
    <row r="514897"/>
    <row r="514898"/>
    <row r="514899"/>
    <row r="514900"/>
    <row r="514901"/>
    <row r="514902"/>
    <row r="514903"/>
    <row r="514904"/>
    <row r="514905"/>
    <row r="514906"/>
    <row r="514907"/>
    <row r="514908"/>
    <row r="514909"/>
    <row r="514910"/>
    <row r="514911"/>
    <row r="514912"/>
    <row r="514913"/>
    <row r="514914"/>
    <row r="514915"/>
    <row r="514916"/>
    <row r="514917"/>
    <row r="514918"/>
    <row r="514919"/>
    <row r="514920"/>
    <row r="514921"/>
    <row r="514922"/>
    <row r="514923"/>
    <row r="514924"/>
    <row r="514925"/>
    <row r="514926"/>
    <row r="514927"/>
    <row r="514928"/>
    <row r="514929"/>
    <row r="514930"/>
    <row r="514931"/>
    <row r="514932"/>
    <row r="514933"/>
    <row r="514934"/>
    <row r="514935"/>
    <row r="514936"/>
    <row r="514937"/>
    <row r="514938"/>
    <row r="514939"/>
    <row r="514940"/>
    <row r="514941"/>
    <row r="514942"/>
    <row r="514943"/>
    <row r="514944"/>
    <row r="514945"/>
    <row r="514946"/>
    <row r="514947"/>
    <row r="514948"/>
    <row r="514949"/>
    <row r="514950"/>
    <row r="514951"/>
    <row r="514952"/>
    <row r="514953"/>
    <row r="514954"/>
    <row r="514955"/>
    <row r="514956"/>
    <row r="514957"/>
    <row r="514958"/>
    <row r="514959"/>
    <row r="514960"/>
    <row r="514961"/>
    <row r="514962"/>
    <row r="514963"/>
    <row r="514964"/>
    <row r="514965"/>
    <row r="514966"/>
    <row r="514967"/>
    <row r="514968"/>
    <row r="514969"/>
    <row r="514970"/>
    <row r="514971"/>
    <row r="514972"/>
    <row r="514973"/>
    <row r="514974"/>
    <row r="514975"/>
    <row r="514976"/>
    <row r="514977"/>
    <row r="514978"/>
    <row r="514979"/>
    <row r="514980"/>
    <row r="514981"/>
    <row r="514982"/>
    <row r="514983"/>
    <row r="514984"/>
    <row r="514985"/>
    <row r="514986"/>
    <row r="514987"/>
    <row r="514988"/>
    <row r="514989"/>
    <row r="514990"/>
    <row r="514991"/>
    <row r="514992"/>
    <row r="514993"/>
    <row r="514994"/>
    <row r="514995"/>
    <row r="514996"/>
    <row r="514997"/>
    <row r="514998"/>
    <row r="514999"/>
    <row r="515000"/>
    <row r="515001"/>
    <row r="515002"/>
    <row r="515003"/>
    <row r="515004"/>
    <row r="515005"/>
    <row r="515006"/>
    <row r="515007"/>
    <row r="515008"/>
    <row r="515009"/>
    <row r="515010"/>
    <row r="515011"/>
    <row r="515012"/>
    <row r="515013"/>
    <row r="515014"/>
    <row r="515015"/>
    <row r="515016"/>
    <row r="515017"/>
    <row r="515018"/>
    <row r="515019"/>
    <row r="515020"/>
    <row r="515021"/>
    <row r="515022"/>
    <row r="515023"/>
    <row r="515024"/>
    <row r="515025"/>
    <row r="515026"/>
    <row r="515027"/>
    <row r="515028"/>
    <row r="515029"/>
    <row r="515030"/>
    <row r="515031"/>
    <row r="515032"/>
    <row r="515033"/>
    <row r="515034"/>
    <row r="515035"/>
    <row r="515036"/>
    <row r="515037"/>
    <row r="515038"/>
    <row r="515039"/>
    <row r="515040"/>
    <row r="515041"/>
    <row r="515042"/>
    <row r="515043"/>
    <row r="515044"/>
    <row r="515045"/>
    <row r="515046"/>
    <row r="515047"/>
    <row r="515048"/>
    <row r="515049"/>
    <row r="515050"/>
    <row r="515051"/>
    <row r="515052"/>
    <row r="515053"/>
    <row r="515054"/>
    <row r="515055"/>
    <row r="515056"/>
    <row r="515057"/>
    <row r="515058"/>
    <row r="515059"/>
    <row r="515060"/>
    <row r="515061"/>
    <row r="515062"/>
    <row r="515063"/>
    <row r="515064"/>
    <row r="515065"/>
    <row r="515066"/>
    <row r="515067"/>
    <row r="515068"/>
    <row r="515069"/>
    <row r="515070"/>
    <row r="515071"/>
    <row r="515072"/>
    <row r="515073"/>
    <row r="515074"/>
    <row r="515075"/>
    <row r="515076"/>
    <row r="515077"/>
    <row r="515078"/>
    <row r="515079"/>
    <row r="515080"/>
    <row r="515081"/>
    <row r="515082"/>
    <row r="515083"/>
    <row r="515084"/>
    <row r="515085"/>
    <row r="515086"/>
    <row r="515087"/>
    <row r="515088"/>
    <row r="515089"/>
    <row r="515090"/>
    <row r="515091"/>
    <row r="515092"/>
    <row r="515093"/>
    <row r="515094"/>
    <row r="515095"/>
    <row r="515096"/>
    <row r="515097"/>
    <row r="515098"/>
    <row r="515099"/>
    <row r="515100"/>
    <row r="515101"/>
    <row r="515102"/>
    <row r="515103"/>
    <row r="515104"/>
    <row r="515105"/>
    <row r="515106"/>
    <row r="515107"/>
    <row r="515108"/>
    <row r="515109"/>
    <row r="515110"/>
    <row r="515111"/>
    <row r="515112"/>
    <row r="515113"/>
    <row r="515114"/>
    <row r="515115"/>
    <row r="515116"/>
    <row r="515117"/>
    <row r="515118"/>
    <row r="515119"/>
    <row r="515120"/>
    <row r="515121"/>
    <row r="515122"/>
    <row r="515123"/>
    <row r="515124"/>
    <row r="515125"/>
    <row r="515126"/>
    <row r="515127"/>
    <row r="515128"/>
    <row r="515129"/>
    <row r="515130"/>
    <row r="515131"/>
    <row r="515132"/>
    <row r="515133"/>
    <row r="515134"/>
    <row r="515135"/>
    <row r="515136"/>
    <row r="515137"/>
    <row r="515138"/>
    <row r="515139"/>
    <row r="515140"/>
    <row r="515141"/>
    <row r="515142"/>
    <row r="515143"/>
    <row r="515144"/>
    <row r="515145"/>
    <row r="515146"/>
    <row r="515147"/>
    <row r="515148"/>
    <row r="515149"/>
    <row r="515150"/>
    <row r="515151"/>
    <row r="515152"/>
    <row r="515153"/>
    <row r="515154"/>
    <row r="515155"/>
    <row r="515156"/>
    <row r="515157"/>
    <row r="515158"/>
    <row r="515159"/>
    <row r="515160"/>
    <row r="515161"/>
    <row r="515162"/>
    <row r="515163"/>
    <row r="515164"/>
    <row r="515165"/>
    <row r="515166"/>
    <row r="515167"/>
    <row r="515168"/>
    <row r="515169"/>
    <row r="515170"/>
    <row r="515171"/>
    <row r="515172"/>
    <row r="515173"/>
    <row r="515174"/>
    <row r="515175"/>
    <row r="515176"/>
    <row r="515177"/>
    <row r="515178"/>
    <row r="515179"/>
    <row r="515180"/>
    <row r="515181"/>
    <row r="515182"/>
    <row r="515183"/>
    <row r="515184"/>
    <row r="515185"/>
    <row r="515186"/>
    <row r="515187"/>
    <row r="515188"/>
    <row r="515189"/>
    <row r="515190"/>
    <row r="515191"/>
    <row r="515192"/>
    <row r="515193"/>
    <row r="515194"/>
    <row r="515195"/>
    <row r="515196"/>
    <row r="515197"/>
    <row r="515198"/>
    <row r="515199"/>
    <row r="515200"/>
    <row r="515201"/>
    <row r="515202"/>
    <row r="515203"/>
    <row r="515204"/>
    <row r="515205"/>
    <row r="515206"/>
    <row r="515207"/>
    <row r="515208"/>
    <row r="515209"/>
    <row r="515210"/>
    <row r="515211"/>
    <row r="515212"/>
    <row r="515213"/>
    <row r="515214"/>
    <row r="515215"/>
    <row r="515216"/>
    <row r="515217"/>
    <row r="515218"/>
    <row r="515219"/>
    <row r="515220"/>
    <row r="515221"/>
    <row r="515222"/>
    <row r="515223"/>
    <row r="515224"/>
    <row r="515225"/>
    <row r="515226"/>
    <row r="515227"/>
    <row r="515228"/>
    <row r="515229"/>
    <row r="515230"/>
    <row r="515231"/>
    <row r="515232"/>
    <row r="515233"/>
    <row r="515234"/>
    <row r="515235"/>
    <row r="515236"/>
    <row r="515237"/>
    <row r="515238"/>
    <row r="515239"/>
    <row r="515240"/>
    <row r="515241"/>
    <row r="515242"/>
    <row r="515243"/>
    <row r="515244"/>
    <row r="515245"/>
    <row r="515246"/>
    <row r="515247"/>
    <row r="515248"/>
    <row r="515249"/>
    <row r="515250"/>
    <row r="515251"/>
    <row r="515252"/>
    <row r="515253"/>
    <row r="515254"/>
    <row r="515255"/>
    <row r="515256"/>
    <row r="515257"/>
    <row r="515258"/>
    <row r="515259"/>
    <row r="515260"/>
    <row r="515261"/>
    <row r="515262"/>
    <row r="515263"/>
    <row r="515264"/>
    <row r="515265"/>
    <row r="515266"/>
    <row r="515267"/>
    <row r="515268"/>
    <row r="515269"/>
    <row r="515270"/>
    <row r="515271"/>
    <row r="515272"/>
    <row r="515273"/>
    <row r="515274"/>
    <row r="515275"/>
    <row r="515276"/>
    <row r="515277"/>
    <row r="515278"/>
    <row r="515279"/>
    <row r="515280"/>
    <row r="515281"/>
    <row r="515282"/>
    <row r="515283"/>
    <row r="515284"/>
    <row r="515285"/>
    <row r="515286"/>
    <row r="515287"/>
    <row r="515288"/>
    <row r="515289"/>
    <row r="515290"/>
    <row r="515291"/>
    <row r="515292"/>
    <row r="515293"/>
    <row r="515294"/>
    <row r="515295"/>
    <row r="515296"/>
    <row r="515297"/>
    <row r="515298"/>
    <row r="515299"/>
    <row r="515300"/>
    <row r="515301"/>
    <row r="515302"/>
    <row r="515303"/>
    <row r="515304"/>
    <row r="515305"/>
    <row r="515306"/>
    <row r="515307"/>
    <row r="515308"/>
    <row r="515309"/>
    <row r="515310"/>
    <row r="515311"/>
    <row r="515312"/>
    <row r="515313"/>
    <row r="515314"/>
    <row r="515315"/>
    <row r="515316"/>
    <row r="515317"/>
    <row r="515318"/>
    <row r="515319"/>
    <row r="515320"/>
    <row r="515321"/>
    <row r="515322"/>
    <row r="515323"/>
    <row r="515324"/>
    <row r="515325"/>
    <row r="515326"/>
    <row r="515327"/>
    <row r="515328"/>
    <row r="515329"/>
    <row r="515330"/>
    <row r="515331"/>
    <row r="515332"/>
    <row r="515333"/>
    <row r="515334"/>
    <row r="515335"/>
    <row r="515336"/>
    <row r="515337"/>
    <row r="515338"/>
    <row r="515339"/>
    <row r="515340"/>
    <row r="515341"/>
    <row r="515342"/>
    <row r="515343"/>
    <row r="515344"/>
    <row r="515345"/>
    <row r="515346"/>
    <row r="515347"/>
    <row r="515348"/>
    <row r="515349"/>
    <row r="515350"/>
    <row r="515351"/>
    <row r="515352"/>
    <row r="515353"/>
    <row r="515354"/>
    <row r="515355"/>
    <row r="515356"/>
    <row r="515357"/>
    <row r="515358"/>
    <row r="515359"/>
    <row r="515360"/>
    <row r="515361"/>
    <row r="515362"/>
    <row r="515363"/>
    <row r="515364"/>
    <row r="515365"/>
    <row r="515366"/>
    <row r="515367"/>
    <row r="515368"/>
    <row r="515369"/>
    <row r="515370"/>
    <row r="515371"/>
    <row r="515372"/>
    <row r="515373"/>
    <row r="515374"/>
    <row r="515375"/>
    <row r="515376"/>
    <row r="515377"/>
    <row r="515378"/>
    <row r="515379"/>
    <row r="515380"/>
    <row r="515381"/>
    <row r="515382"/>
    <row r="515383"/>
    <row r="515384"/>
    <row r="515385"/>
    <row r="515386"/>
    <row r="515387"/>
    <row r="515388"/>
    <row r="515389"/>
    <row r="515390"/>
    <row r="515391"/>
    <row r="515392"/>
    <row r="515393"/>
    <row r="515394"/>
    <row r="515395"/>
    <row r="515396"/>
    <row r="515397"/>
    <row r="515398"/>
    <row r="515399"/>
    <row r="515400"/>
    <row r="515401"/>
    <row r="515402"/>
    <row r="515403"/>
    <row r="515404"/>
    <row r="515405"/>
    <row r="515406"/>
    <row r="515407"/>
    <row r="515408"/>
    <row r="515409"/>
    <row r="515410"/>
    <row r="515411"/>
    <row r="515412"/>
    <row r="515413"/>
    <row r="515414"/>
    <row r="515415"/>
    <row r="515416"/>
    <row r="515417"/>
    <row r="515418"/>
    <row r="515419"/>
    <row r="515420"/>
    <row r="515421"/>
    <row r="515422"/>
    <row r="515423"/>
    <row r="515424"/>
    <row r="515425"/>
    <row r="515426"/>
    <row r="515427"/>
    <row r="515428"/>
    <row r="515429"/>
    <row r="515430"/>
    <row r="515431"/>
    <row r="515432"/>
    <row r="515433"/>
    <row r="515434"/>
    <row r="515435"/>
    <row r="515436"/>
    <row r="515437"/>
    <row r="515438"/>
    <row r="515439"/>
    <row r="515440"/>
    <row r="515441"/>
    <row r="515442"/>
    <row r="515443"/>
    <row r="515444"/>
    <row r="515445"/>
    <row r="515446"/>
    <row r="515447"/>
    <row r="515448"/>
    <row r="515449"/>
    <row r="515450"/>
    <row r="515451"/>
    <row r="515452"/>
    <row r="515453"/>
    <row r="515454"/>
    <row r="515455"/>
    <row r="515456"/>
    <row r="515457"/>
    <row r="515458"/>
    <row r="515459"/>
    <row r="515460"/>
    <row r="515461"/>
    <row r="515462"/>
    <row r="515463"/>
    <row r="515464"/>
    <row r="515465"/>
    <row r="515466"/>
    <row r="515467"/>
    <row r="515468"/>
    <row r="515469"/>
    <row r="515470"/>
    <row r="515471"/>
    <row r="515472"/>
    <row r="515473"/>
    <row r="515474"/>
    <row r="515475"/>
    <row r="515476"/>
    <row r="515477"/>
    <row r="515478"/>
    <row r="515479"/>
    <row r="515480"/>
    <row r="515481"/>
    <row r="515482"/>
    <row r="515483"/>
    <row r="515484"/>
    <row r="515485"/>
    <row r="515486"/>
    <row r="515487"/>
    <row r="515488"/>
    <row r="515489"/>
    <row r="515490"/>
    <row r="515491"/>
    <row r="515492"/>
    <row r="515493"/>
    <row r="515494"/>
    <row r="515495"/>
    <row r="515496"/>
    <row r="515497"/>
    <row r="515498"/>
    <row r="515499"/>
    <row r="515500"/>
    <row r="515501"/>
    <row r="515502"/>
    <row r="515503"/>
    <row r="515504"/>
    <row r="515505"/>
    <row r="515506"/>
    <row r="515507"/>
    <row r="515508"/>
    <row r="515509"/>
    <row r="515510"/>
    <row r="515511"/>
    <row r="515512"/>
    <row r="515513"/>
    <row r="515514"/>
    <row r="515515"/>
    <row r="515516"/>
    <row r="515517"/>
    <row r="515518"/>
    <row r="515519"/>
    <row r="515520"/>
    <row r="515521"/>
    <row r="515522"/>
    <row r="515523"/>
    <row r="515524"/>
    <row r="515525"/>
    <row r="515526"/>
    <row r="515527"/>
    <row r="515528"/>
    <row r="515529"/>
    <row r="515530"/>
    <row r="515531"/>
    <row r="515532"/>
    <row r="515533"/>
    <row r="515534"/>
    <row r="515535"/>
    <row r="515536"/>
    <row r="515537"/>
    <row r="515538"/>
    <row r="515539"/>
    <row r="515540"/>
    <row r="515541"/>
    <row r="515542"/>
    <row r="515543"/>
    <row r="515544"/>
    <row r="515545"/>
    <row r="515546"/>
    <row r="515547"/>
    <row r="515548"/>
    <row r="515549"/>
    <row r="515550"/>
    <row r="515551"/>
    <row r="515552"/>
    <row r="515553"/>
    <row r="515554"/>
    <row r="515555"/>
    <row r="515556"/>
    <row r="515557"/>
    <row r="515558"/>
    <row r="515559"/>
    <row r="515560"/>
    <row r="515561"/>
    <row r="515562"/>
    <row r="515563"/>
    <row r="515564"/>
    <row r="515565"/>
    <row r="515566"/>
    <row r="515567"/>
    <row r="515568"/>
    <row r="515569"/>
    <row r="515570"/>
    <row r="515571"/>
    <row r="515572"/>
    <row r="515573"/>
    <row r="515574"/>
    <row r="515575"/>
    <row r="515576"/>
    <row r="515577"/>
    <row r="515578"/>
    <row r="515579"/>
    <row r="515580"/>
    <row r="515581"/>
    <row r="515582"/>
    <row r="515583"/>
    <row r="515584"/>
    <row r="515585"/>
    <row r="515586"/>
    <row r="515587"/>
    <row r="515588"/>
    <row r="515589"/>
    <row r="515590"/>
    <row r="515591"/>
    <row r="515592"/>
    <row r="515593"/>
    <row r="515594"/>
    <row r="515595"/>
    <row r="515596"/>
    <row r="515597"/>
    <row r="515598"/>
    <row r="515599"/>
    <row r="515600"/>
    <row r="515601"/>
    <row r="515602"/>
    <row r="515603"/>
    <row r="515604"/>
    <row r="515605"/>
    <row r="515606"/>
    <row r="515607"/>
    <row r="515608"/>
    <row r="515609"/>
    <row r="515610"/>
    <row r="515611"/>
    <row r="515612"/>
    <row r="515613"/>
    <row r="515614"/>
    <row r="515615"/>
    <row r="515616"/>
    <row r="515617"/>
    <row r="515618"/>
    <row r="515619"/>
    <row r="515620"/>
    <row r="515621"/>
    <row r="515622"/>
    <row r="515623"/>
    <row r="515624"/>
    <row r="515625"/>
    <row r="515626"/>
    <row r="515627"/>
    <row r="515628"/>
    <row r="515629"/>
    <row r="515630"/>
    <row r="515631"/>
    <row r="515632"/>
    <row r="515633"/>
    <row r="515634"/>
    <row r="515635"/>
    <row r="515636"/>
    <row r="515637"/>
    <row r="515638"/>
    <row r="515639"/>
    <row r="515640"/>
    <row r="515641"/>
    <row r="515642"/>
    <row r="515643"/>
    <row r="515644"/>
    <row r="515645"/>
    <row r="515646"/>
    <row r="515647"/>
    <row r="515648"/>
    <row r="515649"/>
    <row r="515650"/>
    <row r="515651"/>
    <row r="515652"/>
    <row r="515653"/>
    <row r="515654"/>
    <row r="515655"/>
    <row r="515656"/>
    <row r="515657"/>
    <row r="515658"/>
    <row r="515659"/>
    <row r="515660"/>
    <row r="515661"/>
    <row r="515662"/>
    <row r="515663"/>
    <row r="515664"/>
    <row r="515665"/>
    <row r="515666"/>
    <row r="515667"/>
    <row r="515668"/>
    <row r="515669"/>
    <row r="515670"/>
    <row r="515671"/>
    <row r="515672"/>
    <row r="515673"/>
    <row r="515674"/>
    <row r="515675"/>
    <row r="515676"/>
    <row r="515677"/>
    <row r="515678"/>
    <row r="515679"/>
    <row r="515680"/>
    <row r="515681"/>
    <row r="515682"/>
    <row r="515683"/>
    <row r="515684"/>
    <row r="515685"/>
    <row r="515686"/>
    <row r="515687"/>
    <row r="515688"/>
    <row r="515689"/>
    <row r="515690"/>
    <row r="515691"/>
    <row r="515692"/>
    <row r="515693"/>
    <row r="515694"/>
    <row r="515695"/>
    <row r="515696"/>
    <row r="515697"/>
    <row r="515698"/>
    <row r="515699"/>
    <row r="515700"/>
    <row r="515701"/>
    <row r="515702"/>
    <row r="515703"/>
    <row r="515704"/>
    <row r="515705"/>
    <row r="515706"/>
    <row r="515707"/>
    <row r="515708"/>
    <row r="515709"/>
    <row r="515710"/>
    <row r="515711"/>
    <row r="515712"/>
    <row r="515713"/>
    <row r="515714"/>
    <row r="515715"/>
    <row r="515716"/>
    <row r="515717"/>
    <row r="515718"/>
    <row r="515719"/>
    <row r="515720"/>
    <row r="515721"/>
    <row r="515722"/>
    <row r="515723"/>
    <row r="515724"/>
    <row r="515725"/>
    <row r="515726"/>
    <row r="515727"/>
    <row r="515728"/>
    <row r="515729"/>
    <row r="515730"/>
    <row r="515731"/>
    <row r="515732"/>
    <row r="515733"/>
    <row r="515734"/>
    <row r="515735"/>
    <row r="515736"/>
    <row r="515737"/>
    <row r="515738"/>
    <row r="515739"/>
    <row r="515740"/>
    <row r="515741"/>
    <row r="515742"/>
    <row r="515743"/>
    <row r="515744"/>
    <row r="515745"/>
    <row r="515746"/>
    <row r="515747"/>
    <row r="515748"/>
    <row r="515749"/>
    <row r="515750"/>
    <row r="515751"/>
    <row r="515752"/>
    <row r="515753"/>
    <row r="515754"/>
    <row r="515755"/>
    <row r="515756"/>
    <row r="515757"/>
    <row r="515758"/>
    <row r="515759"/>
    <row r="515760"/>
    <row r="515761"/>
    <row r="515762"/>
    <row r="515763"/>
    <row r="515764"/>
    <row r="515765"/>
    <row r="515766"/>
    <row r="515767"/>
    <row r="515768"/>
    <row r="515769"/>
    <row r="515770"/>
    <row r="515771"/>
    <row r="515772"/>
    <row r="515773"/>
    <row r="515774"/>
    <row r="515775"/>
    <row r="515776"/>
    <row r="515777"/>
    <row r="515778"/>
    <row r="515779"/>
    <row r="515780"/>
    <row r="515781"/>
    <row r="515782"/>
    <row r="515783"/>
    <row r="515784"/>
    <row r="515785"/>
    <row r="515786"/>
    <row r="515787"/>
    <row r="515788"/>
    <row r="515789"/>
    <row r="515790"/>
    <row r="515791"/>
    <row r="515792"/>
    <row r="515793"/>
    <row r="515794"/>
    <row r="515795"/>
    <row r="515796"/>
    <row r="515797"/>
    <row r="515798"/>
    <row r="515799"/>
    <row r="515800"/>
    <row r="515801"/>
    <row r="515802"/>
    <row r="515803"/>
    <row r="515804"/>
    <row r="515805"/>
    <row r="515806"/>
    <row r="515807"/>
    <row r="515808"/>
    <row r="515809"/>
    <row r="515810"/>
    <row r="515811"/>
    <row r="515812"/>
    <row r="515813"/>
    <row r="515814"/>
    <row r="515815"/>
    <row r="515816"/>
    <row r="515817"/>
    <row r="515818"/>
    <row r="515819"/>
    <row r="515820"/>
    <row r="515821"/>
    <row r="515822"/>
    <row r="515823"/>
    <row r="515824"/>
    <row r="515825"/>
    <row r="515826"/>
    <row r="515827"/>
    <row r="515828"/>
    <row r="515829"/>
    <row r="515830"/>
    <row r="515831"/>
    <row r="515832"/>
    <row r="515833"/>
    <row r="515834"/>
    <row r="515835"/>
    <row r="515836"/>
    <row r="515837"/>
    <row r="515838"/>
    <row r="515839"/>
    <row r="515840"/>
    <row r="515841"/>
    <row r="515842"/>
    <row r="515843"/>
    <row r="515844"/>
    <row r="515845"/>
    <row r="515846"/>
    <row r="515847"/>
    <row r="515848"/>
    <row r="515849"/>
    <row r="515850"/>
    <row r="515851"/>
    <row r="515852"/>
    <row r="515853"/>
    <row r="515854"/>
    <row r="515855"/>
    <row r="515856"/>
    <row r="515857"/>
    <row r="515858"/>
    <row r="515859"/>
    <row r="515860"/>
    <row r="515861"/>
    <row r="515862"/>
    <row r="515863"/>
    <row r="515864"/>
    <row r="515865"/>
    <row r="515866"/>
    <row r="515867"/>
    <row r="515868"/>
    <row r="515869"/>
    <row r="515870"/>
    <row r="515871"/>
    <row r="515872"/>
    <row r="515873"/>
    <row r="515874"/>
    <row r="515875"/>
    <row r="515876"/>
    <row r="515877"/>
    <row r="515878"/>
    <row r="515879"/>
    <row r="515880"/>
    <row r="515881"/>
    <row r="515882"/>
    <row r="515883"/>
    <row r="515884"/>
    <row r="515885"/>
    <row r="515886"/>
    <row r="515887"/>
    <row r="515888"/>
    <row r="515889"/>
    <row r="515890"/>
    <row r="515891"/>
    <row r="515892"/>
    <row r="515893"/>
    <row r="515894"/>
    <row r="515895"/>
    <row r="515896"/>
    <row r="515897"/>
    <row r="515898"/>
    <row r="515899"/>
    <row r="515900"/>
    <row r="515901"/>
    <row r="515902"/>
    <row r="515903"/>
    <row r="515904"/>
    <row r="515905"/>
    <row r="515906"/>
    <row r="515907"/>
    <row r="515908"/>
    <row r="515909"/>
    <row r="515910"/>
    <row r="515911"/>
    <row r="515912"/>
    <row r="515913"/>
    <row r="515914"/>
    <row r="515915"/>
    <row r="515916"/>
    <row r="515917"/>
    <row r="515918"/>
    <row r="515919"/>
    <row r="515920"/>
    <row r="515921"/>
    <row r="515922"/>
    <row r="515923"/>
    <row r="515924"/>
    <row r="515925"/>
    <row r="515926"/>
    <row r="515927"/>
    <row r="515928"/>
    <row r="515929"/>
    <row r="515930"/>
    <row r="515931"/>
    <row r="515932"/>
    <row r="515933"/>
    <row r="515934"/>
    <row r="515935"/>
    <row r="515936"/>
    <row r="515937"/>
    <row r="515938"/>
    <row r="515939"/>
    <row r="515940"/>
    <row r="515941"/>
    <row r="515942"/>
    <row r="515943"/>
    <row r="515944"/>
    <row r="515945"/>
    <row r="515946"/>
    <row r="515947"/>
    <row r="515948"/>
    <row r="515949"/>
    <row r="515950"/>
    <row r="515951"/>
    <row r="515952"/>
    <row r="515953"/>
    <row r="515954"/>
    <row r="515955"/>
    <row r="515956"/>
    <row r="515957"/>
    <row r="515958"/>
    <row r="515959"/>
    <row r="515960"/>
    <row r="515961"/>
    <row r="515962"/>
    <row r="515963"/>
    <row r="515964"/>
    <row r="515965"/>
    <row r="515966"/>
    <row r="515967"/>
    <row r="515968"/>
    <row r="515969"/>
    <row r="515970"/>
    <row r="515971"/>
    <row r="515972"/>
    <row r="515973"/>
    <row r="515974"/>
    <row r="515975"/>
    <row r="515976"/>
    <row r="515977"/>
    <row r="515978"/>
    <row r="515979"/>
    <row r="515980"/>
    <row r="515981"/>
    <row r="515982"/>
    <row r="515983"/>
    <row r="515984"/>
    <row r="515985"/>
    <row r="515986"/>
    <row r="515987"/>
    <row r="515988"/>
    <row r="515989"/>
    <row r="515990"/>
    <row r="515991"/>
    <row r="515992"/>
    <row r="515993"/>
    <row r="515994"/>
    <row r="515995"/>
    <row r="515996"/>
    <row r="515997"/>
    <row r="515998"/>
    <row r="515999"/>
    <row r="516000"/>
    <row r="516001"/>
    <row r="516002"/>
    <row r="516003"/>
    <row r="516004"/>
    <row r="516005"/>
    <row r="516006"/>
    <row r="516007"/>
    <row r="516008"/>
    <row r="516009"/>
    <row r="516010"/>
    <row r="516011"/>
    <row r="516012"/>
    <row r="516013"/>
    <row r="516014"/>
    <row r="516015"/>
    <row r="516016"/>
    <row r="516017"/>
    <row r="516018"/>
    <row r="516019"/>
    <row r="516020"/>
    <row r="516021"/>
    <row r="516022"/>
    <row r="516023"/>
    <row r="516024"/>
    <row r="516025"/>
    <row r="516026"/>
    <row r="516027"/>
    <row r="516028"/>
    <row r="516029"/>
    <row r="516030"/>
    <row r="516031"/>
    <row r="516032"/>
    <row r="516033"/>
    <row r="516034"/>
    <row r="516035"/>
    <row r="516036"/>
    <row r="516037"/>
    <row r="516038"/>
    <row r="516039"/>
    <row r="516040"/>
    <row r="516041"/>
    <row r="516042"/>
    <row r="516043"/>
    <row r="516044"/>
    <row r="516045"/>
    <row r="516046"/>
    <row r="516047"/>
    <row r="516048"/>
    <row r="516049"/>
    <row r="516050"/>
    <row r="516051"/>
    <row r="516052"/>
    <row r="516053"/>
    <row r="516054"/>
    <row r="516055"/>
    <row r="516056"/>
    <row r="516057"/>
    <row r="516058"/>
    <row r="516059"/>
    <row r="516060"/>
    <row r="516061"/>
    <row r="516062"/>
    <row r="516063"/>
    <row r="516064"/>
    <row r="516065"/>
    <row r="516066"/>
    <row r="516067"/>
    <row r="516068"/>
    <row r="516069"/>
    <row r="516070"/>
    <row r="516071"/>
    <row r="516072"/>
    <row r="516073"/>
    <row r="516074"/>
    <row r="516075"/>
    <row r="516076"/>
    <row r="516077"/>
    <row r="516078"/>
    <row r="516079"/>
    <row r="516080"/>
    <row r="516081"/>
    <row r="516082"/>
    <row r="516083"/>
    <row r="516084"/>
    <row r="516085"/>
    <row r="516086"/>
    <row r="516087"/>
    <row r="516088"/>
    <row r="516089"/>
    <row r="516090"/>
    <row r="516091"/>
    <row r="516092"/>
    <row r="516093"/>
    <row r="516094"/>
    <row r="516095"/>
    <row r="516096"/>
    <row r="516097"/>
    <row r="516098"/>
    <row r="516099"/>
    <row r="516100"/>
    <row r="516101"/>
    <row r="516102"/>
    <row r="516103"/>
    <row r="516104"/>
    <row r="516105"/>
    <row r="516106"/>
    <row r="516107"/>
    <row r="516108"/>
    <row r="516109"/>
    <row r="516110"/>
    <row r="516111"/>
    <row r="516112"/>
    <row r="516113"/>
    <row r="516114"/>
    <row r="516115"/>
    <row r="516116"/>
    <row r="516117"/>
    <row r="516118"/>
    <row r="516119"/>
    <row r="516120"/>
    <row r="516121"/>
    <row r="516122"/>
    <row r="516123"/>
    <row r="516124"/>
    <row r="516125"/>
    <row r="516126"/>
    <row r="516127"/>
    <row r="516128"/>
    <row r="516129"/>
    <row r="516130"/>
    <row r="516131"/>
    <row r="516132"/>
    <row r="516133"/>
    <row r="516134"/>
    <row r="516135"/>
    <row r="516136"/>
    <row r="516137"/>
    <row r="516138"/>
    <row r="516139"/>
    <row r="516140"/>
    <row r="516141"/>
    <row r="516142"/>
    <row r="516143"/>
    <row r="516144"/>
    <row r="516145"/>
    <row r="516146"/>
    <row r="516147"/>
    <row r="516148"/>
    <row r="516149"/>
    <row r="516150"/>
    <row r="516151"/>
    <row r="516152"/>
    <row r="516153"/>
    <row r="516154"/>
    <row r="516155"/>
    <row r="516156"/>
    <row r="516157"/>
    <row r="516158"/>
    <row r="516159"/>
    <row r="516160"/>
    <row r="516161"/>
    <row r="516162"/>
    <row r="516163"/>
    <row r="516164"/>
    <row r="516165"/>
    <row r="516166"/>
    <row r="516167"/>
    <row r="516168"/>
    <row r="516169"/>
    <row r="516170"/>
    <row r="516171"/>
    <row r="516172"/>
    <row r="516173"/>
    <row r="516174"/>
    <row r="516175"/>
    <row r="516176"/>
    <row r="516177"/>
    <row r="516178"/>
    <row r="516179"/>
    <row r="516180"/>
    <row r="516181"/>
    <row r="516182"/>
    <row r="516183"/>
    <row r="516184"/>
    <row r="516185"/>
    <row r="516186"/>
    <row r="516187"/>
    <row r="516188"/>
    <row r="516189"/>
    <row r="516190"/>
    <row r="516191"/>
    <row r="516192"/>
    <row r="516193"/>
    <row r="516194"/>
    <row r="516195"/>
    <row r="516196"/>
    <row r="516197"/>
    <row r="516198"/>
    <row r="516199"/>
    <row r="516200"/>
    <row r="516201"/>
    <row r="516202"/>
    <row r="516203"/>
    <row r="516204"/>
    <row r="516205"/>
    <row r="516206"/>
    <row r="516207"/>
    <row r="516208"/>
    <row r="516209"/>
    <row r="516210"/>
    <row r="516211"/>
    <row r="516212"/>
    <row r="516213"/>
    <row r="516214"/>
    <row r="516215"/>
    <row r="516216"/>
    <row r="516217"/>
    <row r="516218"/>
    <row r="516219"/>
    <row r="516220"/>
    <row r="516221"/>
    <row r="516222"/>
    <row r="516223"/>
    <row r="516224"/>
    <row r="516225"/>
    <row r="516226"/>
    <row r="516227"/>
    <row r="516228"/>
    <row r="516229"/>
    <row r="516230"/>
    <row r="516231"/>
    <row r="516232"/>
    <row r="516233"/>
    <row r="516234"/>
    <row r="516235"/>
    <row r="516236"/>
    <row r="516237"/>
    <row r="516238"/>
    <row r="516239"/>
    <row r="516240"/>
    <row r="516241"/>
    <row r="516242"/>
    <row r="516243"/>
    <row r="516244"/>
    <row r="516245"/>
    <row r="516246"/>
    <row r="516247"/>
    <row r="516248"/>
    <row r="516249"/>
    <row r="516250"/>
    <row r="516251"/>
    <row r="516252"/>
    <row r="516253"/>
    <row r="516254"/>
    <row r="516255"/>
    <row r="516256"/>
    <row r="516257"/>
    <row r="516258"/>
    <row r="516259"/>
    <row r="516260"/>
    <row r="516261"/>
    <row r="516262"/>
    <row r="516263"/>
    <row r="516264"/>
    <row r="516265"/>
    <row r="516266"/>
    <row r="516267"/>
    <row r="516268"/>
    <row r="516269"/>
    <row r="516270"/>
    <row r="516271"/>
    <row r="516272"/>
    <row r="516273"/>
    <row r="516274"/>
    <row r="516275"/>
    <row r="516276"/>
    <row r="516277"/>
    <row r="516278"/>
    <row r="516279"/>
    <row r="516280"/>
    <row r="516281"/>
    <row r="516282"/>
    <row r="516283"/>
    <row r="516284"/>
    <row r="516285"/>
    <row r="516286"/>
    <row r="516287"/>
    <row r="516288"/>
    <row r="516289"/>
    <row r="516290"/>
    <row r="516291"/>
    <row r="516292"/>
    <row r="516293"/>
    <row r="516294"/>
    <row r="516295"/>
    <row r="516296"/>
    <row r="516297"/>
    <row r="516298"/>
    <row r="516299"/>
    <row r="516300"/>
    <row r="516301"/>
    <row r="516302"/>
    <row r="516303"/>
    <row r="516304"/>
    <row r="516305"/>
    <row r="516306"/>
    <row r="516307"/>
    <row r="516308"/>
    <row r="516309"/>
    <row r="516310"/>
    <row r="516311"/>
    <row r="516312"/>
    <row r="516313"/>
    <row r="516314"/>
    <row r="516315"/>
    <row r="516316"/>
    <row r="516317"/>
    <row r="516318"/>
    <row r="516319"/>
    <row r="516320"/>
    <row r="516321"/>
    <row r="516322"/>
    <row r="516323"/>
    <row r="516324"/>
    <row r="516325"/>
    <row r="516326"/>
    <row r="516327"/>
    <row r="516328"/>
    <row r="516329"/>
    <row r="516330"/>
    <row r="516331"/>
    <row r="516332"/>
    <row r="516333"/>
    <row r="516334"/>
    <row r="516335"/>
    <row r="516336"/>
    <row r="516337"/>
    <row r="516338"/>
    <row r="516339"/>
    <row r="516340"/>
    <row r="516341"/>
    <row r="516342"/>
    <row r="516343"/>
    <row r="516344"/>
    <row r="516345"/>
    <row r="516346"/>
    <row r="516347"/>
    <row r="516348"/>
    <row r="516349"/>
    <row r="516350"/>
    <row r="516351"/>
    <row r="516352"/>
    <row r="516353"/>
    <row r="516354"/>
    <row r="516355"/>
    <row r="516356"/>
    <row r="516357"/>
    <row r="516358"/>
    <row r="516359"/>
    <row r="516360"/>
    <row r="516361"/>
    <row r="516362"/>
    <row r="516363"/>
    <row r="516364"/>
    <row r="516365"/>
    <row r="516366"/>
    <row r="516367"/>
    <row r="516368"/>
    <row r="516369"/>
    <row r="516370"/>
    <row r="516371"/>
    <row r="516372"/>
    <row r="516373"/>
    <row r="516374"/>
    <row r="516375"/>
    <row r="516376"/>
    <row r="516377"/>
    <row r="516378"/>
    <row r="516379"/>
    <row r="516380"/>
    <row r="516381"/>
    <row r="516382"/>
    <row r="516383"/>
    <row r="516384"/>
    <row r="516385"/>
    <row r="516386"/>
    <row r="516387"/>
    <row r="516388"/>
    <row r="516389"/>
    <row r="516390"/>
    <row r="516391"/>
    <row r="516392"/>
    <row r="516393"/>
    <row r="516394"/>
    <row r="516395"/>
    <row r="516396"/>
    <row r="516397"/>
    <row r="516398"/>
    <row r="516399"/>
    <row r="516400"/>
    <row r="516401"/>
    <row r="516402"/>
    <row r="516403"/>
    <row r="516404"/>
    <row r="516405"/>
    <row r="516406"/>
    <row r="516407"/>
    <row r="516408"/>
    <row r="516409"/>
    <row r="516410"/>
    <row r="516411"/>
    <row r="516412"/>
    <row r="516413"/>
    <row r="516414"/>
    <row r="516415"/>
    <row r="516416"/>
    <row r="516417"/>
    <row r="516418"/>
    <row r="516419"/>
    <row r="516420"/>
    <row r="516421"/>
    <row r="516422"/>
    <row r="516423"/>
    <row r="516424"/>
    <row r="516425"/>
    <row r="516426"/>
    <row r="516427"/>
    <row r="516428"/>
    <row r="516429"/>
    <row r="516430"/>
    <row r="516431"/>
    <row r="516432"/>
    <row r="516433"/>
    <row r="516434"/>
    <row r="516435"/>
    <row r="516436"/>
    <row r="516437"/>
    <row r="516438"/>
    <row r="516439"/>
    <row r="516440"/>
    <row r="516441"/>
    <row r="516442"/>
    <row r="516443"/>
    <row r="516444"/>
    <row r="516445"/>
    <row r="516446"/>
    <row r="516447"/>
    <row r="516448"/>
    <row r="516449"/>
    <row r="516450"/>
    <row r="516451"/>
    <row r="516452"/>
    <row r="516453"/>
    <row r="516454"/>
    <row r="516455"/>
    <row r="516456"/>
    <row r="516457"/>
    <row r="516458"/>
    <row r="516459"/>
    <row r="516460"/>
    <row r="516461"/>
    <row r="516462"/>
    <row r="516463"/>
    <row r="516464"/>
    <row r="516465"/>
    <row r="516466"/>
    <row r="516467"/>
    <row r="516468"/>
    <row r="516469"/>
    <row r="516470"/>
    <row r="516471"/>
    <row r="516472"/>
    <row r="516473"/>
    <row r="516474"/>
    <row r="516475"/>
    <row r="516476"/>
    <row r="516477"/>
    <row r="516478"/>
    <row r="516479"/>
    <row r="516480"/>
    <row r="516481"/>
    <row r="516482"/>
    <row r="516483"/>
    <row r="516484"/>
    <row r="516485"/>
    <row r="516486"/>
    <row r="516487"/>
    <row r="516488"/>
    <row r="516489"/>
    <row r="516490"/>
    <row r="516491"/>
    <row r="516492"/>
    <row r="516493"/>
    <row r="516494"/>
    <row r="516495"/>
    <row r="516496"/>
    <row r="516497"/>
    <row r="516498"/>
    <row r="516499"/>
    <row r="516500"/>
    <row r="516501"/>
    <row r="516502"/>
    <row r="516503"/>
    <row r="516504"/>
    <row r="516505"/>
    <row r="516506"/>
    <row r="516507"/>
    <row r="516508"/>
    <row r="516509"/>
    <row r="516510"/>
    <row r="516511"/>
    <row r="516512"/>
    <row r="516513"/>
    <row r="516514"/>
    <row r="516515"/>
    <row r="516516"/>
    <row r="516517"/>
    <row r="516518"/>
    <row r="516519"/>
    <row r="516520"/>
    <row r="516521"/>
    <row r="516522"/>
    <row r="516523"/>
    <row r="516524"/>
    <row r="516525"/>
    <row r="516526"/>
    <row r="516527"/>
    <row r="516528"/>
    <row r="516529"/>
    <row r="516530"/>
    <row r="516531"/>
    <row r="516532"/>
    <row r="516533"/>
    <row r="516534"/>
    <row r="516535"/>
    <row r="516536"/>
    <row r="516537"/>
    <row r="516538"/>
    <row r="516539"/>
    <row r="516540"/>
    <row r="516541"/>
    <row r="516542"/>
    <row r="516543"/>
    <row r="516544"/>
    <row r="516545"/>
    <row r="516546"/>
    <row r="516547"/>
    <row r="516548"/>
    <row r="516549"/>
    <row r="516550"/>
    <row r="516551"/>
    <row r="516552"/>
    <row r="516553"/>
    <row r="516554"/>
    <row r="516555"/>
    <row r="516556"/>
    <row r="516557"/>
    <row r="516558"/>
    <row r="516559"/>
    <row r="516560"/>
    <row r="516561"/>
    <row r="516562"/>
    <row r="516563"/>
    <row r="516564"/>
    <row r="516565"/>
    <row r="516566"/>
    <row r="516567"/>
    <row r="516568"/>
    <row r="516569"/>
    <row r="516570"/>
    <row r="516571"/>
    <row r="516572"/>
    <row r="516573"/>
    <row r="516574"/>
    <row r="516575"/>
    <row r="516576"/>
    <row r="516577"/>
    <row r="516578"/>
    <row r="516579"/>
    <row r="516580"/>
    <row r="516581"/>
    <row r="516582"/>
    <row r="516583"/>
    <row r="516584"/>
    <row r="516585"/>
    <row r="516586"/>
    <row r="516587"/>
    <row r="516588"/>
    <row r="516589"/>
    <row r="516590"/>
    <row r="516591"/>
    <row r="516592"/>
    <row r="516593"/>
    <row r="516594"/>
    <row r="516595"/>
    <row r="516596"/>
    <row r="516597"/>
    <row r="516598"/>
    <row r="516599"/>
    <row r="516600"/>
    <row r="516601"/>
    <row r="516602"/>
    <row r="516603"/>
    <row r="516604"/>
    <row r="516605"/>
    <row r="516606"/>
    <row r="516607"/>
    <row r="516608"/>
    <row r="516609"/>
    <row r="516610"/>
    <row r="516611"/>
    <row r="516612"/>
    <row r="516613"/>
    <row r="516614"/>
    <row r="516615"/>
    <row r="516616"/>
    <row r="516617"/>
    <row r="516618"/>
    <row r="516619"/>
    <row r="516620"/>
    <row r="516621"/>
    <row r="516622"/>
    <row r="516623"/>
    <row r="516624"/>
    <row r="516625"/>
    <row r="516626"/>
    <row r="516627"/>
    <row r="516628"/>
    <row r="516629"/>
    <row r="516630"/>
    <row r="516631"/>
    <row r="516632"/>
    <row r="516633"/>
    <row r="516634"/>
    <row r="516635"/>
    <row r="516636"/>
    <row r="516637"/>
    <row r="516638"/>
    <row r="516639"/>
    <row r="516640"/>
    <row r="516641"/>
    <row r="516642"/>
    <row r="516643"/>
    <row r="516644"/>
    <row r="516645"/>
    <row r="516646"/>
    <row r="516647"/>
    <row r="516648"/>
    <row r="516649"/>
    <row r="516650"/>
    <row r="516651"/>
    <row r="516652"/>
    <row r="516653"/>
    <row r="516654"/>
    <row r="516655"/>
    <row r="516656"/>
    <row r="516657"/>
    <row r="516658"/>
    <row r="516659"/>
    <row r="516660"/>
    <row r="516661"/>
    <row r="516662"/>
    <row r="516663"/>
    <row r="516664"/>
    <row r="516665"/>
    <row r="516666"/>
    <row r="516667"/>
    <row r="516668"/>
    <row r="516669"/>
    <row r="516670"/>
    <row r="516671"/>
    <row r="516672"/>
    <row r="516673"/>
    <row r="516674"/>
    <row r="516675"/>
    <row r="516676"/>
    <row r="516677"/>
    <row r="516678"/>
    <row r="516679"/>
    <row r="516680"/>
    <row r="516681"/>
    <row r="516682"/>
    <row r="516683"/>
    <row r="516684"/>
    <row r="516685"/>
    <row r="516686"/>
    <row r="516687"/>
    <row r="516688"/>
    <row r="516689"/>
    <row r="516690"/>
    <row r="516691"/>
    <row r="516692"/>
    <row r="516693"/>
    <row r="516694"/>
    <row r="516695"/>
    <row r="516696"/>
    <row r="516697"/>
    <row r="516698"/>
    <row r="516699"/>
    <row r="516700"/>
    <row r="516701"/>
    <row r="516702"/>
    <row r="516703"/>
    <row r="516704"/>
    <row r="516705"/>
    <row r="516706"/>
    <row r="516707"/>
    <row r="516708"/>
    <row r="516709"/>
    <row r="516710"/>
    <row r="516711"/>
    <row r="516712"/>
    <row r="516713"/>
    <row r="516714"/>
    <row r="516715"/>
    <row r="516716"/>
    <row r="516717"/>
    <row r="516718"/>
    <row r="516719"/>
    <row r="516720"/>
    <row r="516721"/>
    <row r="516722"/>
    <row r="516723"/>
    <row r="516724"/>
    <row r="516725"/>
    <row r="516726"/>
    <row r="516727"/>
    <row r="516728"/>
    <row r="516729"/>
    <row r="516730"/>
    <row r="516731"/>
    <row r="516732"/>
    <row r="516733"/>
    <row r="516734"/>
    <row r="516735"/>
    <row r="516736"/>
    <row r="516737"/>
    <row r="516738"/>
    <row r="516739"/>
    <row r="516740"/>
    <row r="516741"/>
    <row r="516742"/>
    <row r="516743"/>
    <row r="516744"/>
    <row r="516745"/>
    <row r="516746"/>
    <row r="516747"/>
    <row r="516748"/>
    <row r="516749"/>
    <row r="516750"/>
    <row r="516751"/>
    <row r="516752"/>
    <row r="516753"/>
    <row r="516754"/>
    <row r="516755"/>
    <row r="516756"/>
    <row r="516757"/>
    <row r="516758"/>
    <row r="516759"/>
    <row r="516760"/>
    <row r="516761"/>
    <row r="516762"/>
    <row r="516763"/>
    <row r="516764"/>
    <row r="516765"/>
    <row r="516766"/>
    <row r="516767"/>
    <row r="516768"/>
    <row r="516769"/>
    <row r="516770"/>
    <row r="516771"/>
    <row r="516772"/>
    <row r="516773"/>
    <row r="516774"/>
    <row r="516775"/>
    <row r="516776"/>
    <row r="516777"/>
    <row r="516778"/>
    <row r="516779"/>
    <row r="516780"/>
    <row r="516781"/>
    <row r="516782"/>
    <row r="516783"/>
    <row r="516784"/>
    <row r="516785"/>
    <row r="516786"/>
    <row r="516787"/>
    <row r="516788"/>
    <row r="516789"/>
    <row r="516790"/>
    <row r="516791"/>
    <row r="516792"/>
    <row r="516793"/>
    <row r="516794"/>
    <row r="516795"/>
    <row r="516796"/>
    <row r="516797"/>
    <row r="516798"/>
    <row r="516799"/>
    <row r="516800"/>
    <row r="516801"/>
    <row r="516802"/>
    <row r="516803"/>
    <row r="516804"/>
    <row r="516805"/>
    <row r="516806"/>
    <row r="516807"/>
    <row r="516808"/>
    <row r="516809"/>
    <row r="516810"/>
    <row r="516811"/>
    <row r="516812"/>
    <row r="516813"/>
    <row r="516814"/>
    <row r="516815"/>
    <row r="516816"/>
    <row r="516817"/>
    <row r="516818"/>
    <row r="516819"/>
    <row r="516820"/>
    <row r="516821"/>
    <row r="516822"/>
    <row r="516823"/>
    <row r="516824"/>
    <row r="516825"/>
    <row r="516826"/>
    <row r="516827"/>
    <row r="516828"/>
    <row r="516829"/>
    <row r="516830"/>
    <row r="516831"/>
    <row r="516832"/>
    <row r="516833"/>
    <row r="516834"/>
    <row r="516835"/>
    <row r="516836"/>
    <row r="516837"/>
    <row r="516838"/>
    <row r="516839"/>
    <row r="516840"/>
    <row r="516841"/>
    <row r="516842"/>
    <row r="516843"/>
    <row r="516844"/>
    <row r="516845"/>
    <row r="516846"/>
    <row r="516847"/>
    <row r="516848"/>
    <row r="516849"/>
    <row r="516850"/>
    <row r="516851"/>
    <row r="516852"/>
    <row r="516853"/>
    <row r="516854"/>
    <row r="516855"/>
    <row r="516856"/>
    <row r="516857"/>
    <row r="516858"/>
    <row r="516859"/>
    <row r="516860"/>
    <row r="516861"/>
    <row r="516862"/>
    <row r="516863"/>
    <row r="516864"/>
    <row r="516865"/>
    <row r="516866"/>
    <row r="516867"/>
    <row r="516868"/>
    <row r="516869"/>
    <row r="516870"/>
    <row r="516871"/>
    <row r="516872"/>
    <row r="516873"/>
    <row r="516874"/>
    <row r="516875"/>
    <row r="516876"/>
    <row r="516877"/>
    <row r="516878"/>
    <row r="516879"/>
    <row r="516880"/>
    <row r="516881"/>
    <row r="516882"/>
    <row r="516883"/>
    <row r="516884"/>
    <row r="516885"/>
    <row r="516886"/>
    <row r="516887"/>
    <row r="516888"/>
    <row r="516889"/>
    <row r="516890"/>
    <row r="516891"/>
    <row r="516892"/>
    <row r="516893"/>
    <row r="516894"/>
    <row r="516895"/>
    <row r="516896"/>
    <row r="516897"/>
    <row r="516898"/>
    <row r="516899"/>
    <row r="516900"/>
    <row r="516901"/>
    <row r="516902"/>
    <row r="516903"/>
    <row r="516904"/>
    <row r="516905"/>
    <row r="516906"/>
    <row r="516907"/>
    <row r="516908"/>
    <row r="516909"/>
    <row r="516910"/>
    <row r="516911"/>
    <row r="516912"/>
    <row r="516913"/>
    <row r="516914"/>
    <row r="516915"/>
    <row r="516916"/>
    <row r="516917"/>
    <row r="516918"/>
    <row r="516919"/>
    <row r="516920"/>
    <row r="516921"/>
    <row r="516922"/>
    <row r="516923"/>
    <row r="516924"/>
    <row r="516925"/>
    <row r="516926"/>
    <row r="516927"/>
    <row r="516928"/>
    <row r="516929"/>
    <row r="516930"/>
    <row r="516931"/>
    <row r="516932"/>
    <row r="516933"/>
    <row r="516934"/>
    <row r="516935"/>
    <row r="516936"/>
    <row r="516937"/>
    <row r="516938"/>
    <row r="516939"/>
    <row r="516940"/>
    <row r="516941"/>
    <row r="516942"/>
    <row r="516943"/>
    <row r="516944"/>
    <row r="516945"/>
    <row r="516946"/>
    <row r="516947"/>
    <row r="516948"/>
    <row r="516949"/>
    <row r="516950"/>
    <row r="516951"/>
    <row r="516952"/>
    <row r="516953"/>
    <row r="516954"/>
    <row r="516955"/>
    <row r="516956"/>
    <row r="516957"/>
    <row r="516958"/>
    <row r="516959"/>
    <row r="516960"/>
    <row r="516961"/>
    <row r="516962"/>
    <row r="516963"/>
    <row r="516964"/>
    <row r="516965"/>
    <row r="516966"/>
    <row r="516967"/>
    <row r="516968"/>
    <row r="516969"/>
    <row r="516970"/>
    <row r="516971"/>
    <row r="516972"/>
    <row r="516973"/>
    <row r="516974"/>
    <row r="516975"/>
    <row r="516976"/>
    <row r="516977"/>
    <row r="516978"/>
    <row r="516979"/>
    <row r="516980"/>
    <row r="516981"/>
    <row r="516982"/>
    <row r="516983"/>
    <row r="516984"/>
    <row r="516985"/>
    <row r="516986"/>
    <row r="516987"/>
    <row r="516988"/>
    <row r="516989"/>
    <row r="516990"/>
    <row r="516991"/>
    <row r="516992"/>
    <row r="516993"/>
    <row r="516994"/>
    <row r="516995"/>
    <row r="516996"/>
    <row r="516997"/>
    <row r="516998"/>
    <row r="516999"/>
    <row r="517000"/>
    <row r="517001"/>
    <row r="517002"/>
    <row r="517003"/>
    <row r="517004"/>
    <row r="517005"/>
    <row r="517006"/>
    <row r="517007"/>
    <row r="517008"/>
    <row r="517009"/>
    <row r="517010"/>
    <row r="517011"/>
    <row r="517012"/>
    <row r="517013"/>
    <row r="517014"/>
    <row r="517015"/>
    <row r="517016"/>
    <row r="517017"/>
    <row r="517018"/>
    <row r="517019"/>
    <row r="517020"/>
    <row r="517021"/>
    <row r="517022"/>
    <row r="517023"/>
    <row r="517024"/>
    <row r="517025"/>
    <row r="517026"/>
    <row r="517027"/>
    <row r="517028"/>
    <row r="517029"/>
    <row r="517030"/>
    <row r="517031"/>
    <row r="517032"/>
    <row r="517033"/>
    <row r="517034"/>
    <row r="517035"/>
    <row r="517036"/>
    <row r="517037"/>
    <row r="517038"/>
    <row r="517039"/>
    <row r="517040"/>
    <row r="517041"/>
    <row r="517042"/>
    <row r="517043"/>
    <row r="517044"/>
    <row r="517045"/>
    <row r="517046"/>
    <row r="517047"/>
    <row r="517048"/>
    <row r="517049"/>
    <row r="517050"/>
    <row r="517051"/>
    <row r="517052"/>
    <row r="517053"/>
    <row r="517054"/>
    <row r="517055"/>
    <row r="517056"/>
    <row r="517057"/>
    <row r="517058"/>
    <row r="517059"/>
    <row r="517060"/>
    <row r="517061"/>
    <row r="517062"/>
    <row r="517063"/>
    <row r="517064"/>
    <row r="517065"/>
    <row r="517066"/>
    <row r="517067"/>
    <row r="517068"/>
    <row r="517069"/>
    <row r="517070"/>
    <row r="517071"/>
    <row r="517072"/>
    <row r="517073"/>
    <row r="517074"/>
    <row r="517075"/>
    <row r="517076"/>
    <row r="517077"/>
    <row r="517078"/>
    <row r="517079"/>
    <row r="517080"/>
    <row r="517081"/>
    <row r="517082"/>
    <row r="517083"/>
    <row r="517084"/>
    <row r="517085"/>
    <row r="517086"/>
    <row r="517087"/>
    <row r="517088"/>
    <row r="517089"/>
    <row r="517090"/>
    <row r="517091"/>
    <row r="517092"/>
    <row r="517093"/>
    <row r="517094"/>
    <row r="517095"/>
    <row r="517096"/>
    <row r="517097"/>
    <row r="517098"/>
    <row r="517099"/>
    <row r="517100"/>
    <row r="517101"/>
    <row r="517102"/>
    <row r="517103"/>
    <row r="517104"/>
    <row r="517105"/>
    <row r="517106"/>
    <row r="517107"/>
    <row r="517108"/>
    <row r="517109"/>
    <row r="517110"/>
    <row r="517111"/>
    <row r="517112"/>
    <row r="517113"/>
    <row r="517114"/>
    <row r="517115"/>
    <row r="517116"/>
    <row r="517117"/>
    <row r="517118"/>
    <row r="517119"/>
    <row r="517120"/>
    <row r="517121"/>
    <row r="517122"/>
    <row r="517123"/>
    <row r="517124"/>
    <row r="517125"/>
    <row r="517126"/>
    <row r="517127"/>
    <row r="517128"/>
    <row r="517129"/>
    <row r="517130"/>
    <row r="517131"/>
    <row r="517132"/>
    <row r="517133"/>
    <row r="517134"/>
    <row r="517135"/>
    <row r="517136"/>
    <row r="517137"/>
    <row r="517138"/>
    <row r="517139"/>
    <row r="517140"/>
    <row r="517141"/>
    <row r="517142"/>
    <row r="517143"/>
    <row r="517144"/>
    <row r="517145"/>
    <row r="517146"/>
    <row r="517147"/>
    <row r="517148"/>
    <row r="517149"/>
    <row r="517150"/>
    <row r="517151"/>
    <row r="517152"/>
    <row r="517153"/>
    <row r="517154"/>
    <row r="517155"/>
    <row r="517156"/>
    <row r="517157"/>
    <row r="517158"/>
    <row r="517159"/>
    <row r="517160"/>
    <row r="517161"/>
    <row r="517162"/>
    <row r="517163"/>
    <row r="517164"/>
    <row r="517165"/>
    <row r="517166"/>
    <row r="517167"/>
    <row r="517168"/>
    <row r="517169"/>
    <row r="517170"/>
    <row r="517171"/>
    <row r="517172"/>
    <row r="517173"/>
    <row r="517174"/>
    <row r="517175"/>
    <row r="517176"/>
    <row r="517177"/>
    <row r="517178"/>
    <row r="517179"/>
    <row r="517180"/>
    <row r="517181"/>
    <row r="517182"/>
    <row r="517183"/>
    <row r="517184"/>
    <row r="517185"/>
    <row r="517186"/>
    <row r="517187"/>
    <row r="517188"/>
    <row r="517189"/>
    <row r="517190"/>
    <row r="517191"/>
    <row r="517192"/>
    <row r="517193"/>
    <row r="517194"/>
    <row r="517195"/>
    <row r="517196"/>
    <row r="517197"/>
    <row r="517198"/>
    <row r="517199"/>
    <row r="517200"/>
    <row r="517201"/>
    <row r="517202"/>
    <row r="517203"/>
    <row r="517204"/>
    <row r="517205"/>
    <row r="517206"/>
    <row r="517207"/>
    <row r="517208"/>
    <row r="517209"/>
    <row r="517210"/>
    <row r="517211"/>
    <row r="517212"/>
    <row r="517213"/>
    <row r="517214"/>
    <row r="517215"/>
    <row r="517216"/>
    <row r="517217"/>
    <row r="517218"/>
    <row r="517219"/>
    <row r="517220"/>
    <row r="517221"/>
    <row r="517222"/>
    <row r="517223"/>
    <row r="517224"/>
    <row r="517225"/>
    <row r="517226"/>
    <row r="517227"/>
    <row r="517228"/>
    <row r="517229"/>
    <row r="517230"/>
    <row r="517231"/>
    <row r="517232"/>
    <row r="517233"/>
    <row r="517234"/>
    <row r="517235"/>
    <row r="517236"/>
    <row r="517237"/>
    <row r="517238"/>
    <row r="517239"/>
    <row r="517240"/>
    <row r="517241"/>
    <row r="517242"/>
    <row r="517243"/>
    <row r="517244"/>
    <row r="517245"/>
    <row r="517246"/>
    <row r="517247"/>
    <row r="517248"/>
    <row r="517249"/>
    <row r="517250"/>
    <row r="517251"/>
    <row r="517252"/>
    <row r="517253"/>
    <row r="517254"/>
    <row r="517255"/>
    <row r="517256"/>
    <row r="517257"/>
    <row r="517258"/>
    <row r="517259"/>
    <row r="517260"/>
    <row r="517261"/>
    <row r="517262"/>
    <row r="517263"/>
    <row r="517264"/>
    <row r="517265"/>
    <row r="517266"/>
    <row r="517267"/>
    <row r="517268"/>
    <row r="517269"/>
    <row r="517270"/>
    <row r="517271"/>
    <row r="517272"/>
    <row r="517273"/>
    <row r="517274"/>
    <row r="517275"/>
    <row r="517276"/>
    <row r="517277"/>
    <row r="517278"/>
    <row r="517279"/>
    <row r="517280"/>
    <row r="517281"/>
    <row r="517282"/>
    <row r="517283"/>
    <row r="517284"/>
    <row r="517285"/>
    <row r="517286"/>
    <row r="517287"/>
    <row r="517288"/>
    <row r="517289"/>
    <row r="517290"/>
    <row r="517291"/>
    <row r="517292"/>
    <row r="517293"/>
    <row r="517294"/>
    <row r="517295"/>
    <row r="517296"/>
    <row r="517297"/>
    <row r="517298"/>
    <row r="517299"/>
    <row r="517300"/>
    <row r="517301"/>
    <row r="517302"/>
    <row r="517303"/>
    <row r="517304"/>
    <row r="517305"/>
    <row r="517306"/>
    <row r="517307"/>
    <row r="517308"/>
    <row r="517309"/>
    <row r="517310"/>
    <row r="517311"/>
    <row r="517312"/>
    <row r="517313"/>
    <row r="517314"/>
    <row r="517315"/>
    <row r="517316"/>
    <row r="517317"/>
    <row r="517318"/>
    <row r="517319"/>
    <row r="517320"/>
    <row r="517321"/>
    <row r="517322"/>
    <row r="517323"/>
    <row r="517324"/>
    <row r="517325"/>
    <row r="517326"/>
    <row r="517327"/>
    <row r="517328"/>
    <row r="517329"/>
    <row r="517330"/>
    <row r="517331"/>
    <row r="517332"/>
    <row r="517333"/>
    <row r="517334"/>
    <row r="517335"/>
    <row r="517336"/>
    <row r="517337"/>
    <row r="517338"/>
    <row r="517339"/>
    <row r="517340"/>
    <row r="517341"/>
    <row r="517342"/>
    <row r="517343"/>
    <row r="517344"/>
    <row r="517345"/>
    <row r="517346"/>
    <row r="517347"/>
    <row r="517348"/>
    <row r="517349"/>
    <row r="517350"/>
    <row r="517351"/>
    <row r="517352"/>
    <row r="517353"/>
    <row r="517354"/>
    <row r="517355"/>
    <row r="517356"/>
    <row r="517357"/>
    <row r="517358"/>
    <row r="517359"/>
    <row r="517360"/>
    <row r="517361"/>
    <row r="517362"/>
    <row r="517363"/>
    <row r="517364"/>
    <row r="517365"/>
    <row r="517366"/>
    <row r="517367"/>
    <row r="517368"/>
    <row r="517369"/>
    <row r="517370"/>
    <row r="517371"/>
    <row r="517372"/>
    <row r="517373"/>
    <row r="517374"/>
    <row r="517375"/>
    <row r="517376"/>
    <row r="517377"/>
    <row r="517378"/>
    <row r="517379"/>
    <row r="517380"/>
    <row r="517381"/>
    <row r="517382"/>
    <row r="517383"/>
    <row r="517384"/>
    <row r="517385"/>
    <row r="517386"/>
    <row r="517387"/>
    <row r="517388"/>
    <row r="517389"/>
    <row r="517390"/>
    <row r="517391"/>
    <row r="517392"/>
    <row r="517393"/>
    <row r="517394"/>
    <row r="517395"/>
    <row r="517396"/>
    <row r="517397"/>
    <row r="517398"/>
    <row r="517399"/>
    <row r="517400"/>
    <row r="517401"/>
    <row r="517402"/>
    <row r="517403"/>
    <row r="517404"/>
    <row r="517405"/>
    <row r="517406"/>
    <row r="517407"/>
    <row r="517408"/>
    <row r="517409"/>
    <row r="517410"/>
    <row r="517411"/>
    <row r="517412"/>
    <row r="517413"/>
    <row r="517414"/>
    <row r="517415"/>
    <row r="517416"/>
    <row r="517417"/>
    <row r="517418"/>
    <row r="517419"/>
    <row r="517420"/>
    <row r="517421"/>
    <row r="517422"/>
    <row r="517423"/>
    <row r="517424"/>
    <row r="517425"/>
    <row r="517426"/>
    <row r="517427"/>
    <row r="517428"/>
    <row r="517429"/>
    <row r="517430"/>
    <row r="517431"/>
    <row r="517432"/>
    <row r="517433"/>
    <row r="517434"/>
    <row r="517435"/>
    <row r="517436"/>
    <row r="517437"/>
    <row r="517438"/>
    <row r="517439"/>
    <row r="517440"/>
    <row r="517441"/>
    <row r="517442"/>
    <row r="517443"/>
    <row r="517444"/>
    <row r="517445"/>
    <row r="517446"/>
    <row r="517447"/>
    <row r="517448"/>
    <row r="517449"/>
    <row r="517450"/>
    <row r="517451"/>
    <row r="517452"/>
    <row r="517453"/>
    <row r="517454"/>
    <row r="517455"/>
    <row r="517456"/>
    <row r="517457"/>
    <row r="517458"/>
    <row r="517459"/>
    <row r="517460"/>
    <row r="517461"/>
    <row r="517462"/>
    <row r="517463"/>
    <row r="517464"/>
    <row r="517465"/>
    <row r="517466"/>
    <row r="517467"/>
    <row r="517468"/>
    <row r="517469"/>
    <row r="517470"/>
    <row r="517471"/>
    <row r="517472"/>
    <row r="517473"/>
    <row r="517474"/>
    <row r="517475"/>
    <row r="517476"/>
    <row r="517477"/>
    <row r="517478"/>
    <row r="517479"/>
    <row r="517480"/>
    <row r="517481"/>
    <row r="517482"/>
    <row r="517483"/>
    <row r="517484"/>
    <row r="517485"/>
    <row r="517486"/>
    <row r="517487"/>
    <row r="517488"/>
    <row r="517489"/>
    <row r="517490"/>
    <row r="517491"/>
    <row r="517492"/>
    <row r="517493"/>
    <row r="517494"/>
    <row r="517495"/>
    <row r="517496"/>
    <row r="517497"/>
    <row r="517498"/>
    <row r="517499"/>
    <row r="517500"/>
    <row r="517501"/>
    <row r="517502"/>
    <row r="517503"/>
    <row r="517504"/>
    <row r="517505"/>
    <row r="517506"/>
    <row r="517507"/>
    <row r="517508"/>
    <row r="517509"/>
    <row r="517510"/>
    <row r="517511"/>
    <row r="517512"/>
    <row r="517513"/>
    <row r="517514"/>
    <row r="517515"/>
    <row r="517516"/>
    <row r="517517"/>
    <row r="517518"/>
    <row r="517519"/>
    <row r="517520"/>
    <row r="517521"/>
    <row r="517522"/>
    <row r="517523"/>
    <row r="517524"/>
    <row r="517525"/>
    <row r="517526"/>
    <row r="517527"/>
    <row r="517528"/>
    <row r="517529"/>
    <row r="517530"/>
    <row r="517531"/>
    <row r="517532"/>
    <row r="517533"/>
    <row r="517534"/>
    <row r="517535"/>
    <row r="517536"/>
    <row r="517537"/>
    <row r="517538"/>
    <row r="517539"/>
    <row r="517540"/>
    <row r="517541"/>
    <row r="517542"/>
    <row r="517543"/>
    <row r="517544"/>
    <row r="517545"/>
    <row r="517546"/>
    <row r="517547"/>
    <row r="517548"/>
    <row r="517549"/>
    <row r="517550"/>
    <row r="517551"/>
    <row r="517552"/>
    <row r="517553"/>
    <row r="517554"/>
    <row r="517555"/>
    <row r="517556"/>
    <row r="517557"/>
    <row r="517558"/>
    <row r="517559"/>
    <row r="517560"/>
    <row r="517561"/>
    <row r="517562"/>
    <row r="517563"/>
    <row r="517564"/>
    <row r="517565"/>
    <row r="517566"/>
    <row r="517567"/>
    <row r="517568"/>
    <row r="517569"/>
    <row r="517570"/>
    <row r="517571"/>
    <row r="517572"/>
    <row r="517573"/>
    <row r="517574"/>
    <row r="517575"/>
    <row r="517576"/>
    <row r="517577"/>
    <row r="517578"/>
    <row r="517579"/>
    <row r="517580"/>
    <row r="517581"/>
    <row r="517582"/>
    <row r="517583"/>
    <row r="517584"/>
    <row r="517585"/>
    <row r="517586"/>
    <row r="517587"/>
    <row r="517588"/>
    <row r="517589"/>
    <row r="517590"/>
    <row r="517591"/>
    <row r="517592"/>
    <row r="517593"/>
    <row r="517594"/>
    <row r="517595"/>
    <row r="517596"/>
    <row r="517597"/>
    <row r="517598"/>
    <row r="517599"/>
    <row r="517600"/>
    <row r="517601"/>
    <row r="517602"/>
    <row r="517603"/>
    <row r="517604"/>
    <row r="517605"/>
    <row r="517606"/>
    <row r="517607"/>
    <row r="517608"/>
    <row r="517609"/>
    <row r="517610"/>
    <row r="517611"/>
    <row r="517612"/>
    <row r="517613"/>
    <row r="517614"/>
    <row r="517615"/>
    <row r="517616"/>
    <row r="517617"/>
    <row r="517618"/>
    <row r="517619"/>
    <row r="517620"/>
    <row r="517621"/>
    <row r="517622"/>
    <row r="517623"/>
    <row r="517624"/>
    <row r="517625"/>
    <row r="517626"/>
    <row r="517627"/>
    <row r="517628"/>
    <row r="517629"/>
    <row r="517630"/>
    <row r="517631"/>
    <row r="517632"/>
    <row r="517633"/>
    <row r="517634"/>
    <row r="517635"/>
    <row r="517636"/>
    <row r="517637"/>
    <row r="517638"/>
    <row r="517639"/>
    <row r="517640"/>
    <row r="517641"/>
    <row r="517642"/>
    <row r="517643"/>
    <row r="517644"/>
    <row r="517645"/>
    <row r="517646"/>
    <row r="517647"/>
    <row r="517648"/>
    <row r="517649"/>
    <row r="517650"/>
    <row r="517651"/>
    <row r="517652"/>
    <row r="517653"/>
    <row r="517654"/>
    <row r="517655"/>
    <row r="517656"/>
    <row r="517657"/>
    <row r="517658"/>
    <row r="517659"/>
    <row r="517660"/>
    <row r="517661"/>
    <row r="517662"/>
    <row r="517663"/>
    <row r="517664"/>
    <row r="517665"/>
    <row r="517666"/>
    <row r="517667"/>
    <row r="517668"/>
    <row r="517669"/>
    <row r="517670"/>
    <row r="517671"/>
    <row r="517672"/>
    <row r="517673"/>
    <row r="517674"/>
    <row r="517675"/>
    <row r="517676"/>
    <row r="517677"/>
    <row r="517678"/>
    <row r="517679"/>
    <row r="517680"/>
    <row r="517681"/>
    <row r="517682"/>
    <row r="517683"/>
    <row r="517684"/>
    <row r="517685"/>
    <row r="517686"/>
    <row r="517687"/>
    <row r="517688"/>
    <row r="517689"/>
    <row r="517690"/>
    <row r="517691"/>
    <row r="517692"/>
    <row r="517693"/>
    <row r="517694"/>
    <row r="517695"/>
    <row r="517696"/>
    <row r="517697"/>
    <row r="517698"/>
    <row r="517699"/>
    <row r="517700"/>
    <row r="517701"/>
    <row r="517702"/>
    <row r="517703"/>
    <row r="517704"/>
    <row r="517705"/>
    <row r="517706"/>
    <row r="517707"/>
    <row r="517708"/>
    <row r="517709"/>
    <row r="517710"/>
    <row r="517711"/>
    <row r="517712"/>
    <row r="517713"/>
    <row r="517714"/>
    <row r="517715"/>
    <row r="517716"/>
    <row r="517717"/>
    <row r="517718"/>
    <row r="517719"/>
    <row r="517720"/>
    <row r="517721"/>
    <row r="517722"/>
    <row r="517723"/>
    <row r="517724"/>
    <row r="517725"/>
    <row r="517726"/>
    <row r="517727"/>
    <row r="517728"/>
    <row r="517729"/>
    <row r="517730"/>
    <row r="517731"/>
    <row r="517732"/>
    <row r="517733"/>
    <row r="517734"/>
    <row r="517735"/>
    <row r="517736"/>
    <row r="517737"/>
    <row r="517738"/>
    <row r="517739"/>
    <row r="517740"/>
    <row r="517741"/>
    <row r="517742"/>
    <row r="517743"/>
    <row r="517744"/>
    <row r="517745"/>
    <row r="517746"/>
    <row r="517747"/>
    <row r="517748"/>
    <row r="517749"/>
    <row r="517750"/>
    <row r="517751"/>
    <row r="517752"/>
    <row r="517753"/>
    <row r="517754"/>
    <row r="517755"/>
    <row r="517756"/>
    <row r="517757"/>
    <row r="517758"/>
    <row r="517759"/>
    <row r="517760"/>
    <row r="517761"/>
    <row r="517762"/>
    <row r="517763"/>
    <row r="517764"/>
    <row r="517765"/>
    <row r="517766"/>
    <row r="517767"/>
    <row r="517768"/>
    <row r="517769"/>
    <row r="517770"/>
    <row r="517771"/>
    <row r="517772"/>
    <row r="517773"/>
    <row r="517774"/>
    <row r="517775"/>
    <row r="517776"/>
    <row r="517777"/>
    <row r="517778"/>
    <row r="517779"/>
    <row r="517780"/>
    <row r="517781"/>
    <row r="517782"/>
    <row r="517783"/>
    <row r="517784"/>
    <row r="517785"/>
    <row r="517786"/>
    <row r="517787"/>
    <row r="517788"/>
    <row r="517789"/>
    <row r="517790"/>
    <row r="517791"/>
    <row r="517792"/>
    <row r="517793"/>
    <row r="517794"/>
    <row r="517795"/>
    <row r="517796"/>
    <row r="517797"/>
    <row r="517798"/>
    <row r="517799"/>
    <row r="517800"/>
    <row r="517801"/>
    <row r="517802"/>
    <row r="517803"/>
    <row r="517804"/>
    <row r="517805"/>
    <row r="517806"/>
    <row r="517807"/>
    <row r="517808"/>
    <row r="517809"/>
    <row r="517810"/>
    <row r="517811"/>
    <row r="517812"/>
    <row r="517813"/>
    <row r="517814"/>
    <row r="517815"/>
    <row r="517816"/>
    <row r="517817"/>
    <row r="517818"/>
    <row r="517819"/>
    <row r="517820"/>
    <row r="517821"/>
    <row r="517822"/>
    <row r="517823"/>
    <row r="517824"/>
    <row r="517825"/>
    <row r="517826"/>
    <row r="517827"/>
    <row r="517828"/>
    <row r="517829"/>
    <row r="517830"/>
    <row r="517831"/>
    <row r="517832"/>
    <row r="517833"/>
    <row r="517834"/>
    <row r="517835"/>
    <row r="517836"/>
    <row r="517837"/>
    <row r="517838"/>
    <row r="517839"/>
    <row r="517840"/>
    <row r="517841"/>
    <row r="517842"/>
    <row r="517843"/>
    <row r="517844"/>
    <row r="517845"/>
    <row r="517846"/>
    <row r="517847"/>
    <row r="517848"/>
    <row r="517849"/>
    <row r="517850"/>
    <row r="517851"/>
    <row r="517852"/>
    <row r="517853"/>
    <row r="517854"/>
    <row r="517855"/>
    <row r="517856"/>
    <row r="517857"/>
    <row r="517858"/>
    <row r="517859"/>
    <row r="517860"/>
    <row r="517861"/>
    <row r="517862"/>
    <row r="517863"/>
    <row r="517864"/>
    <row r="517865"/>
    <row r="517866"/>
    <row r="517867"/>
    <row r="517868"/>
    <row r="517869"/>
    <row r="517870"/>
    <row r="517871"/>
    <row r="517872"/>
    <row r="517873"/>
    <row r="517874"/>
    <row r="517875"/>
    <row r="517876"/>
    <row r="517877"/>
    <row r="517878"/>
    <row r="517879"/>
    <row r="517880"/>
    <row r="517881"/>
    <row r="517882"/>
    <row r="517883"/>
    <row r="517884"/>
    <row r="517885"/>
    <row r="517886"/>
    <row r="517887"/>
    <row r="517888"/>
    <row r="517889"/>
    <row r="517890"/>
    <row r="517891"/>
    <row r="517892"/>
    <row r="517893"/>
    <row r="517894"/>
    <row r="517895"/>
    <row r="517896"/>
    <row r="517897"/>
    <row r="517898"/>
    <row r="517899"/>
    <row r="517900"/>
    <row r="517901"/>
    <row r="517902"/>
    <row r="517903"/>
    <row r="517904"/>
    <row r="517905"/>
    <row r="517906"/>
    <row r="517907"/>
    <row r="517908"/>
    <row r="517909"/>
    <row r="517910"/>
    <row r="517911"/>
    <row r="517912"/>
    <row r="517913"/>
    <row r="517914"/>
    <row r="517915"/>
    <row r="517916"/>
    <row r="517917"/>
    <row r="517918"/>
    <row r="517919"/>
    <row r="517920"/>
    <row r="517921"/>
    <row r="517922"/>
    <row r="517923"/>
    <row r="517924"/>
    <row r="517925"/>
    <row r="517926"/>
    <row r="517927"/>
    <row r="517928"/>
    <row r="517929"/>
    <row r="517930"/>
    <row r="517931"/>
    <row r="517932"/>
    <row r="517933"/>
    <row r="517934"/>
    <row r="517935"/>
    <row r="517936"/>
    <row r="517937"/>
    <row r="517938"/>
    <row r="517939"/>
    <row r="517940"/>
    <row r="517941"/>
    <row r="517942"/>
    <row r="517943"/>
    <row r="517944"/>
    <row r="517945"/>
    <row r="517946"/>
    <row r="517947"/>
    <row r="517948"/>
    <row r="517949"/>
    <row r="517950"/>
    <row r="517951"/>
    <row r="517952"/>
    <row r="517953"/>
    <row r="517954"/>
    <row r="517955"/>
    <row r="517956"/>
    <row r="517957"/>
    <row r="517958"/>
    <row r="517959"/>
    <row r="517960"/>
    <row r="517961"/>
    <row r="517962"/>
    <row r="517963"/>
    <row r="517964"/>
    <row r="517965"/>
    <row r="517966"/>
    <row r="517967"/>
    <row r="517968"/>
    <row r="517969"/>
    <row r="517970"/>
    <row r="517971"/>
    <row r="517972"/>
    <row r="517973"/>
    <row r="517974"/>
    <row r="517975"/>
    <row r="517976"/>
    <row r="517977"/>
    <row r="517978"/>
    <row r="517979"/>
    <row r="517980"/>
    <row r="517981"/>
    <row r="517982"/>
    <row r="517983"/>
    <row r="517984"/>
    <row r="517985"/>
    <row r="517986"/>
    <row r="517987"/>
    <row r="517988"/>
    <row r="517989"/>
    <row r="517990"/>
    <row r="517991"/>
    <row r="517992"/>
    <row r="517993"/>
    <row r="517994"/>
    <row r="517995"/>
    <row r="517996"/>
    <row r="517997"/>
    <row r="517998"/>
    <row r="517999"/>
    <row r="518000"/>
    <row r="518001"/>
    <row r="518002"/>
    <row r="518003"/>
    <row r="518004"/>
    <row r="518005"/>
    <row r="518006"/>
    <row r="518007"/>
    <row r="518008"/>
    <row r="518009"/>
    <row r="518010"/>
    <row r="518011"/>
    <row r="518012"/>
    <row r="518013"/>
    <row r="518014"/>
    <row r="518015"/>
    <row r="518016"/>
    <row r="518017"/>
    <row r="518018"/>
    <row r="518019"/>
    <row r="518020"/>
    <row r="518021"/>
    <row r="518022"/>
    <row r="518023"/>
    <row r="518024"/>
    <row r="518025"/>
    <row r="518026"/>
    <row r="518027"/>
    <row r="518028"/>
    <row r="518029"/>
    <row r="518030"/>
    <row r="518031"/>
    <row r="518032"/>
    <row r="518033"/>
    <row r="518034"/>
    <row r="518035"/>
    <row r="518036"/>
    <row r="518037"/>
    <row r="518038"/>
    <row r="518039"/>
    <row r="518040"/>
    <row r="518041"/>
    <row r="518042"/>
    <row r="518043"/>
    <row r="518044"/>
    <row r="518045"/>
    <row r="518046"/>
    <row r="518047"/>
    <row r="518048"/>
    <row r="518049"/>
    <row r="518050"/>
    <row r="518051"/>
    <row r="518052"/>
    <row r="518053"/>
    <row r="518054"/>
    <row r="518055"/>
    <row r="518056"/>
    <row r="518057"/>
    <row r="518058"/>
    <row r="518059"/>
    <row r="518060"/>
    <row r="518061"/>
    <row r="518062"/>
    <row r="518063"/>
    <row r="518064"/>
    <row r="518065"/>
    <row r="518066"/>
    <row r="518067"/>
    <row r="518068"/>
    <row r="518069"/>
    <row r="518070"/>
    <row r="518071"/>
    <row r="518072"/>
    <row r="518073"/>
    <row r="518074"/>
    <row r="518075"/>
    <row r="518076"/>
    <row r="518077"/>
    <row r="518078"/>
    <row r="518079"/>
    <row r="518080"/>
    <row r="518081"/>
    <row r="518082"/>
    <row r="518083"/>
    <row r="518084"/>
    <row r="518085"/>
    <row r="518086"/>
    <row r="518087"/>
    <row r="518088"/>
    <row r="518089"/>
    <row r="518090"/>
    <row r="518091"/>
    <row r="518092"/>
    <row r="518093"/>
    <row r="518094"/>
    <row r="518095"/>
    <row r="518096"/>
    <row r="518097"/>
    <row r="518098"/>
    <row r="518099"/>
    <row r="518100"/>
    <row r="518101"/>
    <row r="518102"/>
    <row r="518103"/>
    <row r="518104"/>
    <row r="518105"/>
    <row r="518106"/>
    <row r="518107"/>
    <row r="518108"/>
    <row r="518109"/>
    <row r="518110"/>
    <row r="518111"/>
    <row r="518112"/>
    <row r="518113"/>
    <row r="518114"/>
    <row r="518115"/>
    <row r="518116"/>
    <row r="518117"/>
    <row r="518118"/>
    <row r="518119"/>
    <row r="518120"/>
    <row r="518121"/>
    <row r="518122"/>
    <row r="518123"/>
    <row r="518124"/>
    <row r="518125"/>
    <row r="518126"/>
    <row r="518127"/>
    <row r="518128"/>
    <row r="518129"/>
    <row r="518130"/>
    <row r="518131"/>
    <row r="518132"/>
    <row r="518133"/>
    <row r="518134"/>
    <row r="518135"/>
    <row r="518136"/>
    <row r="518137"/>
    <row r="518138"/>
    <row r="518139"/>
    <row r="518140"/>
    <row r="518141"/>
    <row r="518142"/>
    <row r="518143"/>
    <row r="518144"/>
    <row r="518145"/>
    <row r="518146"/>
    <row r="518147"/>
    <row r="518148"/>
    <row r="518149"/>
    <row r="518150"/>
    <row r="518151"/>
    <row r="518152"/>
    <row r="518153"/>
    <row r="518154"/>
    <row r="518155"/>
    <row r="518156"/>
    <row r="518157"/>
    <row r="518158"/>
    <row r="518159"/>
    <row r="518160"/>
    <row r="518161"/>
    <row r="518162"/>
    <row r="518163"/>
    <row r="518164"/>
    <row r="518165"/>
    <row r="518166"/>
    <row r="518167"/>
    <row r="518168"/>
    <row r="518169"/>
    <row r="518170"/>
    <row r="518171"/>
    <row r="518172"/>
    <row r="518173"/>
    <row r="518174"/>
    <row r="518175"/>
    <row r="518176"/>
    <row r="518177"/>
    <row r="518178"/>
    <row r="518179"/>
    <row r="518180"/>
    <row r="518181"/>
    <row r="518182"/>
    <row r="518183"/>
    <row r="518184"/>
    <row r="518185"/>
    <row r="518186"/>
    <row r="518187"/>
    <row r="518188"/>
    <row r="518189"/>
    <row r="518190"/>
    <row r="518191"/>
    <row r="518192"/>
    <row r="518193"/>
    <row r="518194"/>
    <row r="518195"/>
    <row r="518196"/>
    <row r="518197"/>
    <row r="518198"/>
    <row r="518199"/>
    <row r="518200"/>
    <row r="518201"/>
    <row r="518202"/>
    <row r="518203"/>
    <row r="518204"/>
    <row r="518205"/>
    <row r="518206"/>
    <row r="518207"/>
    <row r="518208"/>
    <row r="518209"/>
    <row r="518210"/>
    <row r="518211"/>
    <row r="518212"/>
    <row r="518213"/>
    <row r="518214"/>
    <row r="518215"/>
    <row r="518216"/>
    <row r="518217"/>
    <row r="518218"/>
    <row r="518219"/>
    <row r="518220"/>
    <row r="518221"/>
    <row r="518222"/>
    <row r="518223"/>
    <row r="518224"/>
    <row r="518225"/>
    <row r="518226"/>
    <row r="518227"/>
    <row r="518228"/>
    <row r="518229"/>
    <row r="518230"/>
    <row r="518231"/>
    <row r="518232"/>
    <row r="518233"/>
    <row r="518234"/>
    <row r="518235"/>
    <row r="518236"/>
    <row r="518237"/>
    <row r="518238"/>
    <row r="518239"/>
    <row r="518240"/>
    <row r="518241"/>
    <row r="518242"/>
    <row r="518243"/>
    <row r="518244"/>
    <row r="518245"/>
    <row r="518246"/>
    <row r="518247"/>
    <row r="518248"/>
    <row r="518249"/>
    <row r="518250"/>
    <row r="518251"/>
    <row r="518252"/>
    <row r="518253"/>
    <row r="518254"/>
    <row r="518255"/>
    <row r="518256"/>
    <row r="518257"/>
    <row r="518258"/>
    <row r="518259"/>
    <row r="518260"/>
    <row r="518261"/>
    <row r="518262"/>
    <row r="518263"/>
    <row r="518264"/>
    <row r="518265"/>
    <row r="518266"/>
    <row r="518267"/>
    <row r="518268"/>
    <row r="518269"/>
    <row r="518270"/>
    <row r="518271"/>
    <row r="518272"/>
    <row r="518273"/>
    <row r="518274"/>
    <row r="518275"/>
    <row r="518276"/>
    <row r="518277"/>
    <row r="518278"/>
    <row r="518279"/>
    <row r="518280"/>
    <row r="518281"/>
    <row r="518282"/>
    <row r="518283"/>
    <row r="518284"/>
    <row r="518285"/>
    <row r="518286"/>
    <row r="518287"/>
    <row r="518288"/>
    <row r="518289"/>
    <row r="518290"/>
    <row r="518291"/>
    <row r="518292"/>
    <row r="518293"/>
    <row r="518294"/>
    <row r="518295"/>
    <row r="518296"/>
    <row r="518297"/>
    <row r="518298"/>
    <row r="518299"/>
    <row r="518300"/>
    <row r="518301"/>
    <row r="518302"/>
    <row r="518303"/>
    <row r="518304"/>
    <row r="518305"/>
    <row r="518306"/>
    <row r="518307"/>
    <row r="518308"/>
    <row r="518309"/>
    <row r="518310"/>
    <row r="518311"/>
    <row r="518312"/>
    <row r="518313"/>
    <row r="518314"/>
    <row r="518315"/>
    <row r="518316"/>
    <row r="518317"/>
    <row r="518318"/>
    <row r="518319"/>
    <row r="518320"/>
    <row r="518321"/>
    <row r="518322"/>
    <row r="518323"/>
    <row r="518324"/>
    <row r="518325"/>
    <row r="518326"/>
    <row r="518327"/>
    <row r="518328"/>
    <row r="518329"/>
    <row r="518330"/>
    <row r="518331"/>
    <row r="518332"/>
    <row r="518333"/>
    <row r="518334"/>
    <row r="518335"/>
    <row r="518336"/>
    <row r="518337"/>
    <row r="518338"/>
    <row r="518339"/>
    <row r="518340"/>
    <row r="518341"/>
    <row r="518342"/>
    <row r="518343"/>
    <row r="518344"/>
    <row r="518345"/>
    <row r="518346"/>
    <row r="518347"/>
    <row r="518348"/>
    <row r="518349"/>
    <row r="518350"/>
    <row r="518351"/>
    <row r="518352"/>
    <row r="518353"/>
    <row r="518354"/>
    <row r="518355"/>
    <row r="518356"/>
    <row r="518357"/>
    <row r="518358"/>
    <row r="518359"/>
    <row r="518360"/>
    <row r="518361"/>
    <row r="518362"/>
    <row r="518363"/>
    <row r="518364"/>
    <row r="518365"/>
    <row r="518366"/>
    <row r="518367"/>
    <row r="518368"/>
    <row r="518369"/>
    <row r="518370"/>
    <row r="518371"/>
    <row r="518372"/>
    <row r="518373"/>
    <row r="518374"/>
    <row r="518375"/>
    <row r="518376"/>
    <row r="518377"/>
    <row r="518378"/>
    <row r="518379"/>
    <row r="518380"/>
    <row r="518381"/>
    <row r="518382"/>
    <row r="518383"/>
    <row r="518384"/>
    <row r="518385"/>
    <row r="518386"/>
    <row r="518387"/>
    <row r="518388"/>
    <row r="518389"/>
    <row r="518390"/>
    <row r="518391"/>
    <row r="518392"/>
    <row r="518393"/>
    <row r="518394"/>
    <row r="518395"/>
    <row r="518396"/>
    <row r="518397"/>
    <row r="518398"/>
    <row r="518399"/>
    <row r="518400"/>
    <row r="518401"/>
    <row r="518402"/>
    <row r="518403"/>
    <row r="518404"/>
    <row r="518405"/>
    <row r="518406"/>
    <row r="518407"/>
    <row r="518408"/>
    <row r="518409"/>
    <row r="518410"/>
    <row r="518411"/>
    <row r="518412"/>
    <row r="518413"/>
    <row r="518414"/>
    <row r="518415"/>
    <row r="518416"/>
    <row r="518417"/>
    <row r="518418"/>
    <row r="518419"/>
    <row r="518420"/>
    <row r="518421"/>
    <row r="518422"/>
    <row r="518423"/>
    <row r="518424"/>
    <row r="518425"/>
    <row r="518426"/>
    <row r="518427"/>
    <row r="518428"/>
    <row r="518429"/>
    <row r="518430"/>
    <row r="518431"/>
    <row r="518432"/>
    <row r="518433"/>
    <row r="518434"/>
    <row r="518435"/>
    <row r="518436"/>
    <row r="518437"/>
    <row r="518438"/>
    <row r="518439"/>
    <row r="518440"/>
    <row r="518441"/>
    <row r="518442"/>
    <row r="518443"/>
    <row r="518444"/>
    <row r="518445"/>
    <row r="518446"/>
    <row r="518447"/>
    <row r="518448"/>
    <row r="518449"/>
    <row r="518450"/>
    <row r="518451"/>
    <row r="518452"/>
    <row r="518453"/>
    <row r="518454"/>
    <row r="518455"/>
    <row r="518456"/>
    <row r="518457"/>
    <row r="518458"/>
    <row r="518459"/>
    <row r="518460"/>
    <row r="518461"/>
    <row r="518462"/>
    <row r="518463"/>
    <row r="518464"/>
    <row r="518465"/>
    <row r="518466"/>
    <row r="518467"/>
    <row r="518468"/>
    <row r="518469"/>
    <row r="518470"/>
    <row r="518471"/>
    <row r="518472"/>
    <row r="518473"/>
    <row r="518474"/>
    <row r="518475"/>
    <row r="518476"/>
    <row r="518477"/>
    <row r="518478"/>
    <row r="518479"/>
    <row r="518480"/>
    <row r="518481"/>
    <row r="518482"/>
    <row r="518483"/>
    <row r="518484"/>
    <row r="518485"/>
    <row r="518486"/>
    <row r="518487"/>
    <row r="518488"/>
    <row r="518489"/>
    <row r="518490"/>
    <row r="518491"/>
    <row r="518492"/>
    <row r="518493"/>
    <row r="518494"/>
    <row r="518495"/>
    <row r="518496"/>
    <row r="518497"/>
    <row r="518498"/>
    <row r="518499"/>
    <row r="518500"/>
    <row r="518501"/>
    <row r="518502"/>
    <row r="518503"/>
    <row r="518504"/>
    <row r="518505"/>
    <row r="518506"/>
    <row r="518507"/>
    <row r="518508"/>
    <row r="518509"/>
    <row r="518510"/>
    <row r="518511"/>
    <row r="518512"/>
    <row r="518513"/>
    <row r="518514"/>
    <row r="518515"/>
    <row r="518516"/>
    <row r="518517"/>
    <row r="518518"/>
    <row r="518519"/>
    <row r="518520"/>
    <row r="518521"/>
    <row r="518522"/>
    <row r="518523"/>
    <row r="518524"/>
    <row r="518525"/>
    <row r="518526"/>
    <row r="518527"/>
    <row r="518528"/>
    <row r="518529"/>
    <row r="518530"/>
    <row r="518531"/>
    <row r="518532"/>
    <row r="518533"/>
    <row r="518534"/>
    <row r="518535"/>
    <row r="518536"/>
    <row r="518537"/>
    <row r="518538"/>
    <row r="518539"/>
    <row r="518540"/>
    <row r="518541"/>
    <row r="518542"/>
    <row r="518543"/>
    <row r="518544"/>
    <row r="518545"/>
    <row r="518546"/>
    <row r="518547"/>
    <row r="518548"/>
    <row r="518549"/>
    <row r="518550"/>
    <row r="518551"/>
    <row r="518552"/>
    <row r="518553"/>
    <row r="518554"/>
    <row r="518555"/>
    <row r="518556"/>
    <row r="518557"/>
    <row r="518558"/>
    <row r="518559"/>
    <row r="518560"/>
    <row r="518561"/>
    <row r="518562"/>
    <row r="518563"/>
    <row r="518564"/>
    <row r="518565"/>
    <row r="518566"/>
    <row r="518567"/>
    <row r="518568"/>
    <row r="518569"/>
    <row r="518570"/>
    <row r="518571"/>
    <row r="518572"/>
    <row r="518573"/>
    <row r="518574"/>
    <row r="518575"/>
    <row r="518576"/>
    <row r="518577"/>
    <row r="518578"/>
    <row r="518579"/>
    <row r="518580"/>
    <row r="518581"/>
    <row r="518582"/>
    <row r="518583"/>
    <row r="518584"/>
    <row r="518585"/>
    <row r="518586"/>
    <row r="518587"/>
    <row r="518588"/>
    <row r="518589"/>
    <row r="518590"/>
    <row r="518591"/>
    <row r="518592"/>
    <row r="518593"/>
    <row r="518594"/>
    <row r="518595"/>
    <row r="518596"/>
    <row r="518597"/>
    <row r="518598"/>
    <row r="518599"/>
    <row r="518600"/>
    <row r="518601"/>
    <row r="518602"/>
    <row r="518603"/>
    <row r="518604"/>
    <row r="518605"/>
    <row r="518606"/>
    <row r="518607"/>
    <row r="518608"/>
    <row r="518609"/>
    <row r="518610"/>
    <row r="518611"/>
    <row r="518612"/>
    <row r="518613"/>
    <row r="518614"/>
    <row r="518615"/>
    <row r="518616"/>
    <row r="518617"/>
    <row r="518618"/>
    <row r="518619"/>
    <row r="518620"/>
    <row r="518621"/>
    <row r="518622"/>
    <row r="518623"/>
    <row r="518624"/>
    <row r="518625"/>
    <row r="518626"/>
    <row r="518627"/>
    <row r="518628"/>
    <row r="518629"/>
    <row r="518630"/>
    <row r="518631"/>
    <row r="518632"/>
    <row r="518633"/>
    <row r="518634"/>
    <row r="518635"/>
    <row r="518636"/>
    <row r="518637"/>
    <row r="518638"/>
    <row r="518639"/>
    <row r="518640"/>
    <row r="518641"/>
    <row r="518642"/>
    <row r="518643"/>
    <row r="518644"/>
    <row r="518645"/>
    <row r="518646"/>
    <row r="518647"/>
    <row r="518648"/>
    <row r="518649"/>
    <row r="518650"/>
    <row r="518651"/>
    <row r="518652"/>
    <row r="518653"/>
    <row r="518654"/>
    <row r="518655"/>
    <row r="518656"/>
    <row r="518657"/>
    <row r="518658"/>
    <row r="518659"/>
    <row r="518660"/>
    <row r="518661"/>
    <row r="518662"/>
    <row r="518663"/>
    <row r="518664"/>
    <row r="518665"/>
    <row r="518666"/>
    <row r="518667"/>
    <row r="518668"/>
    <row r="518669"/>
    <row r="518670"/>
    <row r="518671"/>
    <row r="518672"/>
    <row r="518673"/>
    <row r="518674"/>
    <row r="518675"/>
    <row r="518676"/>
    <row r="518677"/>
    <row r="518678"/>
    <row r="518679"/>
    <row r="518680"/>
    <row r="518681"/>
    <row r="518682"/>
    <row r="518683"/>
    <row r="518684"/>
    <row r="518685"/>
    <row r="518686"/>
    <row r="518687"/>
    <row r="518688"/>
    <row r="518689"/>
    <row r="518690"/>
    <row r="518691"/>
    <row r="518692"/>
    <row r="518693"/>
    <row r="518694"/>
    <row r="518695"/>
    <row r="518696"/>
    <row r="518697"/>
    <row r="518698"/>
    <row r="518699"/>
    <row r="518700"/>
    <row r="518701"/>
    <row r="518702"/>
    <row r="518703"/>
    <row r="518704"/>
    <row r="518705"/>
    <row r="518706"/>
    <row r="518707"/>
    <row r="518708"/>
    <row r="518709"/>
    <row r="518710"/>
    <row r="518711"/>
    <row r="518712"/>
    <row r="518713"/>
    <row r="518714"/>
    <row r="518715"/>
    <row r="518716"/>
    <row r="518717"/>
    <row r="518718"/>
    <row r="518719"/>
    <row r="518720"/>
    <row r="518721"/>
    <row r="518722"/>
    <row r="518723"/>
    <row r="518724"/>
    <row r="518725"/>
    <row r="518726"/>
    <row r="518727"/>
    <row r="518728"/>
    <row r="518729"/>
    <row r="518730"/>
    <row r="518731"/>
    <row r="518732"/>
    <row r="518733"/>
    <row r="518734"/>
    <row r="518735"/>
    <row r="518736"/>
    <row r="518737"/>
    <row r="518738"/>
    <row r="518739"/>
    <row r="518740"/>
    <row r="518741"/>
    <row r="518742"/>
    <row r="518743"/>
    <row r="518744"/>
    <row r="518745"/>
    <row r="518746"/>
    <row r="518747"/>
    <row r="518748"/>
    <row r="518749"/>
    <row r="518750"/>
    <row r="518751"/>
    <row r="518752"/>
    <row r="518753"/>
    <row r="518754"/>
    <row r="518755"/>
    <row r="518756"/>
    <row r="518757"/>
    <row r="518758"/>
    <row r="518759"/>
    <row r="518760"/>
    <row r="518761"/>
    <row r="518762"/>
    <row r="518763"/>
    <row r="518764"/>
    <row r="518765"/>
    <row r="518766"/>
    <row r="518767"/>
    <row r="518768"/>
    <row r="518769"/>
    <row r="518770"/>
    <row r="518771"/>
    <row r="518772"/>
    <row r="518773"/>
    <row r="518774"/>
    <row r="518775"/>
    <row r="518776"/>
    <row r="518777"/>
    <row r="518778"/>
    <row r="518779"/>
    <row r="518780"/>
    <row r="518781"/>
    <row r="518782"/>
    <row r="518783"/>
    <row r="518784"/>
    <row r="518785"/>
    <row r="518786"/>
    <row r="518787"/>
    <row r="518788"/>
    <row r="518789"/>
    <row r="518790"/>
    <row r="518791"/>
    <row r="518792"/>
    <row r="518793"/>
    <row r="518794"/>
    <row r="518795"/>
    <row r="518796"/>
    <row r="518797"/>
    <row r="518798"/>
    <row r="518799"/>
    <row r="518800"/>
    <row r="518801"/>
    <row r="518802"/>
    <row r="518803"/>
    <row r="518804"/>
    <row r="518805"/>
    <row r="518806"/>
    <row r="518807"/>
    <row r="518808"/>
    <row r="518809"/>
    <row r="518810"/>
    <row r="518811"/>
    <row r="518812"/>
    <row r="518813"/>
    <row r="518814"/>
    <row r="518815"/>
    <row r="518816"/>
    <row r="518817"/>
    <row r="518818"/>
    <row r="518819"/>
    <row r="518820"/>
    <row r="518821"/>
    <row r="518822"/>
    <row r="518823"/>
    <row r="518824"/>
    <row r="518825"/>
    <row r="518826"/>
    <row r="518827"/>
    <row r="518828"/>
    <row r="518829"/>
    <row r="518830"/>
    <row r="518831"/>
    <row r="518832"/>
    <row r="518833"/>
    <row r="518834"/>
    <row r="518835"/>
    <row r="518836"/>
    <row r="518837"/>
    <row r="518838"/>
    <row r="518839"/>
    <row r="518840"/>
    <row r="518841"/>
    <row r="518842"/>
    <row r="518843"/>
    <row r="518844"/>
    <row r="518845"/>
    <row r="518846"/>
    <row r="518847"/>
    <row r="518848"/>
    <row r="518849"/>
    <row r="518850"/>
    <row r="518851"/>
    <row r="518852"/>
    <row r="518853"/>
    <row r="518854"/>
    <row r="518855"/>
    <row r="518856"/>
    <row r="518857"/>
    <row r="518858"/>
    <row r="518859"/>
    <row r="518860"/>
    <row r="518861"/>
    <row r="518862"/>
    <row r="518863"/>
    <row r="518864"/>
    <row r="518865"/>
    <row r="518866"/>
    <row r="518867"/>
    <row r="518868"/>
    <row r="518869"/>
    <row r="518870"/>
    <row r="518871"/>
    <row r="518872"/>
    <row r="518873"/>
    <row r="518874"/>
    <row r="518875"/>
    <row r="518876"/>
    <row r="518877"/>
    <row r="518878"/>
    <row r="518879"/>
    <row r="518880"/>
    <row r="518881"/>
    <row r="518882"/>
    <row r="518883"/>
    <row r="518884"/>
    <row r="518885"/>
    <row r="518886"/>
    <row r="518887"/>
    <row r="518888"/>
    <row r="518889"/>
    <row r="518890"/>
    <row r="518891"/>
    <row r="518892"/>
    <row r="518893"/>
    <row r="518894"/>
    <row r="518895"/>
    <row r="518896"/>
    <row r="518897"/>
    <row r="518898"/>
    <row r="518899"/>
    <row r="518900"/>
    <row r="518901"/>
    <row r="518902"/>
    <row r="518903"/>
    <row r="518904"/>
    <row r="518905"/>
    <row r="518906"/>
    <row r="518907"/>
    <row r="518908"/>
    <row r="518909"/>
    <row r="518910"/>
    <row r="518911"/>
    <row r="518912"/>
    <row r="518913"/>
    <row r="518914"/>
    <row r="518915"/>
    <row r="518916"/>
    <row r="518917"/>
    <row r="518918"/>
    <row r="518919"/>
    <row r="518920"/>
    <row r="518921"/>
    <row r="518922"/>
    <row r="518923"/>
    <row r="518924"/>
    <row r="518925"/>
    <row r="518926"/>
    <row r="518927"/>
    <row r="518928"/>
    <row r="518929"/>
    <row r="518930"/>
    <row r="518931"/>
    <row r="518932"/>
    <row r="518933"/>
    <row r="518934"/>
    <row r="518935"/>
    <row r="518936"/>
    <row r="518937"/>
    <row r="518938"/>
    <row r="518939"/>
    <row r="518940"/>
    <row r="518941"/>
    <row r="518942"/>
    <row r="518943"/>
    <row r="518944"/>
    <row r="518945"/>
    <row r="518946"/>
    <row r="518947"/>
    <row r="518948"/>
    <row r="518949"/>
    <row r="518950"/>
    <row r="518951"/>
    <row r="518952"/>
    <row r="518953"/>
    <row r="518954"/>
    <row r="518955"/>
    <row r="518956"/>
    <row r="518957"/>
    <row r="518958"/>
    <row r="518959"/>
    <row r="518960"/>
    <row r="518961"/>
    <row r="518962"/>
    <row r="518963"/>
    <row r="518964"/>
    <row r="518965"/>
    <row r="518966"/>
    <row r="518967"/>
    <row r="518968"/>
    <row r="518969"/>
    <row r="518970"/>
    <row r="518971"/>
    <row r="518972"/>
    <row r="518973"/>
    <row r="518974"/>
    <row r="518975"/>
    <row r="518976"/>
    <row r="518977"/>
    <row r="518978"/>
    <row r="518979"/>
    <row r="518980"/>
    <row r="518981"/>
    <row r="518982"/>
    <row r="518983"/>
    <row r="518984"/>
    <row r="518985"/>
    <row r="518986"/>
    <row r="518987"/>
    <row r="518988"/>
    <row r="518989"/>
    <row r="518990"/>
    <row r="518991"/>
    <row r="518992"/>
    <row r="518993"/>
    <row r="518994"/>
    <row r="518995"/>
    <row r="518996"/>
    <row r="518997"/>
    <row r="518998"/>
    <row r="518999"/>
    <row r="519000"/>
    <row r="519001"/>
    <row r="519002"/>
    <row r="519003"/>
    <row r="519004"/>
    <row r="519005"/>
    <row r="519006"/>
    <row r="519007"/>
    <row r="519008"/>
    <row r="519009"/>
    <row r="519010"/>
    <row r="519011"/>
    <row r="519012"/>
    <row r="519013"/>
    <row r="519014"/>
    <row r="519015"/>
    <row r="519016"/>
    <row r="519017"/>
    <row r="519018"/>
    <row r="519019"/>
    <row r="519020"/>
    <row r="519021"/>
    <row r="519022"/>
    <row r="519023"/>
    <row r="519024"/>
    <row r="519025"/>
    <row r="519026"/>
    <row r="519027"/>
    <row r="519028"/>
    <row r="519029"/>
    <row r="519030"/>
    <row r="519031"/>
    <row r="519032"/>
    <row r="519033"/>
    <row r="519034"/>
    <row r="519035"/>
    <row r="519036"/>
    <row r="519037"/>
    <row r="519038"/>
    <row r="519039"/>
    <row r="519040"/>
    <row r="519041"/>
    <row r="519042"/>
    <row r="519043"/>
    <row r="519044"/>
    <row r="519045"/>
    <row r="519046"/>
    <row r="519047"/>
    <row r="519048"/>
    <row r="519049"/>
    <row r="519050"/>
    <row r="519051"/>
    <row r="519052"/>
    <row r="519053"/>
    <row r="519054"/>
    <row r="519055"/>
    <row r="519056"/>
    <row r="519057"/>
    <row r="519058"/>
    <row r="519059"/>
    <row r="519060"/>
    <row r="519061"/>
    <row r="519062"/>
    <row r="519063"/>
    <row r="519064"/>
    <row r="519065"/>
    <row r="519066"/>
    <row r="519067"/>
    <row r="519068"/>
    <row r="519069"/>
    <row r="519070"/>
    <row r="519071"/>
    <row r="519072"/>
    <row r="519073"/>
    <row r="519074"/>
    <row r="519075"/>
    <row r="519076"/>
    <row r="519077"/>
    <row r="519078"/>
    <row r="519079"/>
    <row r="519080"/>
    <row r="519081"/>
    <row r="519082"/>
    <row r="519083"/>
    <row r="519084"/>
    <row r="519085"/>
    <row r="519086"/>
    <row r="519087"/>
    <row r="519088"/>
    <row r="519089"/>
    <row r="519090"/>
    <row r="519091"/>
    <row r="519092"/>
    <row r="519093"/>
    <row r="519094"/>
    <row r="519095"/>
    <row r="519096"/>
    <row r="519097"/>
    <row r="519098"/>
    <row r="519099"/>
    <row r="519100"/>
    <row r="519101"/>
    <row r="519102"/>
    <row r="519103"/>
    <row r="519104"/>
    <row r="519105"/>
    <row r="519106"/>
    <row r="519107"/>
    <row r="519108"/>
    <row r="519109"/>
    <row r="519110"/>
    <row r="519111"/>
    <row r="519112"/>
    <row r="519113"/>
    <row r="519114"/>
    <row r="519115"/>
    <row r="519116"/>
    <row r="519117"/>
    <row r="519118"/>
    <row r="519119"/>
    <row r="519120"/>
    <row r="519121"/>
    <row r="519122"/>
    <row r="519123"/>
    <row r="519124"/>
    <row r="519125"/>
    <row r="519126"/>
    <row r="519127"/>
    <row r="519128"/>
    <row r="519129"/>
    <row r="519130"/>
    <row r="519131"/>
    <row r="519132"/>
    <row r="519133"/>
    <row r="519134"/>
    <row r="519135"/>
    <row r="519136"/>
    <row r="519137"/>
    <row r="519138"/>
    <row r="519139"/>
    <row r="519140"/>
    <row r="519141"/>
    <row r="519142"/>
    <row r="519143"/>
    <row r="519144"/>
    <row r="519145"/>
    <row r="519146"/>
    <row r="519147"/>
    <row r="519148"/>
    <row r="519149"/>
    <row r="519150"/>
    <row r="519151"/>
    <row r="519152"/>
    <row r="519153"/>
    <row r="519154"/>
    <row r="519155"/>
    <row r="519156"/>
    <row r="519157"/>
    <row r="519158"/>
    <row r="519159"/>
    <row r="519160"/>
    <row r="519161"/>
    <row r="519162"/>
    <row r="519163"/>
    <row r="519164"/>
    <row r="519165"/>
    <row r="519166"/>
    <row r="519167"/>
    <row r="519168"/>
    <row r="519169"/>
    <row r="519170"/>
    <row r="519171"/>
    <row r="519172"/>
    <row r="519173"/>
    <row r="519174"/>
    <row r="519175"/>
    <row r="519176"/>
    <row r="519177"/>
    <row r="519178"/>
    <row r="519179"/>
    <row r="519180"/>
    <row r="519181"/>
    <row r="519182"/>
    <row r="519183"/>
    <row r="519184"/>
    <row r="519185"/>
    <row r="519186"/>
    <row r="519187"/>
    <row r="519188"/>
    <row r="519189"/>
    <row r="519190"/>
    <row r="519191"/>
    <row r="519192"/>
    <row r="519193"/>
    <row r="519194"/>
    <row r="519195"/>
    <row r="519196"/>
    <row r="519197"/>
    <row r="519198"/>
    <row r="519199"/>
    <row r="519200"/>
    <row r="519201"/>
    <row r="519202"/>
    <row r="519203"/>
    <row r="519204"/>
    <row r="519205"/>
    <row r="519206"/>
    <row r="519207"/>
    <row r="519208"/>
    <row r="519209"/>
    <row r="519210"/>
    <row r="519211"/>
    <row r="519212"/>
    <row r="519213"/>
    <row r="519214"/>
    <row r="519215"/>
    <row r="519216"/>
    <row r="519217"/>
    <row r="519218"/>
    <row r="519219"/>
    <row r="519220"/>
    <row r="519221"/>
    <row r="519222"/>
    <row r="519223"/>
    <row r="519224"/>
    <row r="519225"/>
    <row r="519226"/>
    <row r="519227"/>
    <row r="519228"/>
    <row r="519229"/>
    <row r="519230"/>
    <row r="519231"/>
    <row r="519232"/>
    <row r="519233"/>
    <row r="519234"/>
    <row r="519235"/>
    <row r="519236"/>
    <row r="519237"/>
    <row r="519238"/>
    <row r="519239"/>
    <row r="519240"/>
    <row r="519241"/>
    <row r="519242"/>
    <row r="519243"/>
    <row r="519244"/>
    <row r="519245"/>
    <row r="519246"/>
    <row r="519247"/>
    <row r="519248"/>
    <row r="519249"/>
    <row r="519250"/>
    <row r="519251"/>
    <row r="519252"/>
    <row r="519253"/>
    <row r="519254"/>
    <row r="519255"/>
    <row r="519256"/>
    <row r="519257"/>
    <row r="519258"/>
    <row r="519259"/>
    <row r="519260"/>
    <row r="519261"/>
    <row r="519262"/>
    <row r="519263"/>
    <row r="519264"/>
    <row r="519265"/>
    <row r="519266"/>
    <row r="519267"/>
    <row r="519268"/>
    <row r="519269"/>
    <row r="519270"/>
    <row r="519271"/>
    <row r="519272"/>
    <row r="519273"/>
    <row r="519274"/>
    <row r="519275"/>
    <row r="519276"/>
    <row r="519277"/>
    <row r="519278"/>
    <row r="519279"/>
    <row r="519280"/>
    <row r="519281"/>
    <row r="519282"/>
    <row r="519283"/>
    <row r="519284"/>
    <row r="519285"/>
    <row r="519286"/>
    <row r="519287"/>
    <row r="519288"/>
    <row r="519289"/>
    <row r="519290"/>
    <row r="519291"/>
    <row r="519292"/>
    <row r="519293"/>
    <row r="519294"/>
    <row r="519295"/>
    <row r="519296"/>
    <row r="519297"/>
    <row r="519298"/>
    <row r="519299"/>
    <row r="519300"/>
    <row r="519301"/>
    <row r="519302"/>
    <row r="519303"/>
    <row r="519304"/>
    <row r="519305"/>
    <row r="519306"/>
    <row r="519307"/>
    <row r="519308"/>
    <row r="519309"/>
    <row r="519310"/>
    <row r="519311"/>
    <row r="519312"/>
    <row r="519313"/>
    <row r="519314"/>
    <row r="519315"/>
    <row r="519316"/>
    <row r="519317"/>
    <row r="519318"/>
    <row r="519319"/>
    <row r="519320"/>
    <row r="519321"/>
    <row r="519322"/>
    <row r="519323"/>
    <row r="519324"/>
    <row r="519325"/>
    <row r="519326"/>
    <row r="519327"/>
    <row r="519328"/>
    <row r="519329"/>
    <row r="519330"/>
    <row r="519331"/>
    <row r="519332"/>
    <row r="519333"/>
    <row r="519334"/>
    <row r="519335"/>
    <row r="519336"/>
    <row r="519337"/>
    <row r="519338"/>
    <row r="519339"/>
    <row r="519340"/>
    <row r="519341"/>
    <row r="519342"/>
    <row r="519343"/>
    <row r="519344"/>
    <row r="519345"/>
    <row r="519346"/>
    <row r="519347"/>
    <row r="519348"/>
    <row r="519349"/>
    <row r="519350"/>
    <row r="519351"/>
    <row r="519352"/>
    <row r="519353"/>
    <row r="519354"/>
    <row r="519355"/>
    <row r="519356"/>
    <row r="519357"/>
    <row r="519358"/>
    <row r="519359"/>
    <row r="519360"/>
    <row r="519361"/>
    <row r="519362"/>
    <row r="519363"/>
    <row r="519364"/>
    <row r="519365"/>
    <row r="519366"/>
    <row r="519367"/>
    <row r="519368"/>
    <row r="519369"/>
    <row r="519370"/>
    <row r="519371"/>
    <row r="519372"/>
    <row r="519373"/>
    <row r="519374"/>
    <row r="519375"/>
    <row r="519376"/>
    <row r="519377"/>
    <row r="519378"/>
    <row r="519379"/>
    <row r="519380"/>
    <row r="519381"/>
    <row r="519382"/>
    <row r="519383"/>
    <row r="519384"/>
    <row r="519385"/>
    <row r="519386"/>
    <row r="519387"/>
    <row r="519388"/>
    <row r="519389"/>
    <row r="519390"/>
    <row r="519391"/>
    <row r="519392"/>
    <row r="519393"/>
    <row r="519394"/>
    <row r="519395"/>
    <row r="519396"/>
    <row r="519397"/>
    <row r="519398"/>
    <row r="519399"/>
    <row r="519400"/>
    <row r="519401"/>
    <row r="519402"/>
    <row r="519403"/>
    <row r="519404"/>
    <row r="519405"/>
    <row r="519406"/>
    <row r="519407"/>
    <row r="519408"/>
    <row r="519409"/>
    <row r="519410"/>
    <row r="519411"/>
    <row r="519412"/>
    <row r="519413"/>
    <row r="519414"/>
    <row r="519415"/>
    <row r="519416"/>
    <row r="519417"/>
    <row r="519418"/>
    <row r="519419"/>
    <row r="519420"/>
    <row r="519421"/>
    <row r="519422"/>
    <row r="519423"/>
    <row r="519424"/>
    <row r="519425"/>
    <row r="519426"/>
    <row r="519427"/>
    <row r="519428"/>
    <row r="519429"/>
    <row r="519430"/>
    <row r="519431"/>
    <row r="519432"/>
    <row r="519433"/>
    <row r="519434"/>
    <row r="519435"/>
    <row r="519436"/>
    <row r="519437"/>
    <row r="519438"/>
    <row r="519439"/>
    <row r="519440"/>
    <row r="519441"/>
    <row r="519442"/>
    <row r="519443"/>
    <row r="519444"/>
    <row r="519445"/>
    <row r="519446"/>
    <row r="519447"/>
    <row r="519448"/>
    <row r="519449"/>
    <row r="519450"/>
    <row r="519451"/>
    <row r="519452"/>
    <row r="519453"/>
    <row r="519454"/>
    <row r="519455"/>
    <row r="519456"/>
    <row r="519457"/>
    <row r="519458"/>
    <row r="519459"/>
    <row r="519460"/>
    <row r="519461"/>
    <row r="519462"/>
    <row r="519463"/>
    <row r="519464"/>
    <row r="519465"/>
    <row r="519466"/>
    <row r="519467"/>
    <row r="519468"/>
    <row r="519469"/>
    <row r="519470"/>
    <row r="519471"/>
    <row r="519472"/>
    <row r="519473"/>
    <row r="519474"/>
    <row r="519475"/>
    <row r="519476"/>
    <row r="519477"/>
    <row r="519478"/>
    <row r="519479"/>
    <row r="519480"/>
    <row r="519481"/>
    <row r="519482"/>
    <row r="519483"/>
    <row r="519484"/>
    <row r="519485"/>
    <row r="519486"/>
    <row r="519487"/>
    <row r="519488"/>
    <row r="519489"/>
    <row r="519490"/>
    <row r="519491"/>
    <row r="519492"/>
    <row r="519493"/>
    <row r="519494"/>
    <row r="519495"/>
    <row r="519496"/>
    <row r="519497"/>
    <row r="519498"/>
    <row r="519499"/>
    <row r="519500"/>
    <row r="519501"/>
    <row r="519502"/>
    <row r="519503"/>
    <row r="519504"/>
    <row r="519505"/>
    <row r="519506"/>
    <row r="519507"/>
    <row r="519508"/>
    <row r="519509"/>
    <row r="519510"/>
    <row r="519511"/>
    <row r="519512"/>
    <row r="519513"/>
    <row r="519514"/>
    <row r="519515"/>
    <row r="519516"/>
    <row r="519517"/>
    <row r="519518"/>
    <row r="519519"/>
    <row r="519520"/>
    <row r="519521"/>
    <row r="519522"/>
    <row r="519523"/>
    <row r="519524"/>
    <row r="519525"/>
    <row r="519526"/>
    <row r="519527"/>
    <row r="519528"/>
    <row r="519529"/>
    <row r="519530"/>
    <row r="519531"/>
    <row r="519532"/>
    <row r="519533"/>
    <row r="519534"/>
    <row r="519535"/>
    <row r="519536"/>
    <row r="519537"/>
    <row r="519538"/>
    <row r="519539"/>
    <row r="519540"/>
    <row r="519541"/>
    <row r="519542"/>
    <row r="519543"/>
    <row r="519544"/>
    <row r="519545"/>
    <row r="519546"/>
    <row r="519547"/>
    <row r="519548"/>
    <row r="519549"/>
    <row r="519550"/>
    <row r="519551"/>
    <row r="519552"/>
    <row r="519553"/>
    <row r="519554"/>
    <row r="519555"/>
    <row r="519556"/>
    <row r="519557"/>
    <row r="519558"/>
    <row r="519559"/>
    <row r="519560"/>
    <row r="519561"/>
    <row r="519562"/>
    <row r="519563"/>
    <row r="519564"/>
    <row r="519565"/>
    <row r="519566"/>
    <row r="519567"/>
    <row r="519568"/>
    <row r="519569"/>
    <row r="519570"/>
    <row r="519571"/>
    <row r="519572"/>
    <row r="519573"/>
    <row r="519574"/>
    <row r="519575"/>
    <row r="519576"/>
    <row r="519577"/>
    <row r="519578"/>
    <row r="519579"/>
    <row r="519580"/>
    <row r="519581"/>
    <row r="519582"/>
    <row r="519583"/>
    <row r="519584"/>
    <row r="519585"/>
    <row r="519586"/>
    <row r="519587"/>
    <row r="519588"/>
    <row r="519589"/>
    <row r="519590"/>
    <row r="519591"/>
    <row r="519592"/>
    <row r="519593"/>
    <row r="519594"/>
    <row r="519595"/>
    <row r="519596"/>
    <row r="519597"/>
    <row r="519598"/>
    <row r="519599"/>
    <row r="519600"/>
    <row r="519601"/>
    <row r="519602"/>
    <row r="519603"/>
    <row r="519604"/>
    <row r="519605"/>
    <row r="519606"/>
    <row r="519607"/>
    <row r="519608"/>
    <row r="519609"/>
    <row r="519610"/>
    <row r="519611"/>
    <row r="519612"/>
    <row r="519613"/>
    <row r="519614"/>
    <row r="519615"/>
    <row r="519616"/>
    <row r="519617"/>
    <row r="519618"/>
    <row r="519619"/>
    <row r="519620"/>
    <row r="519621"/>
    <row r="519622"/>
    <row r="519623"/>
    <row r="519624"/>
    <row r="519625"/>
    <row r="519626"/>
    <row r="519627"/>
    <row r="519628"/>
    <row r="519629"/>
    <row r="519630"/>
    <row r="519631"/>
    <row r="519632"/>
    <row r="519633"/>
    <row r="519634"/>
    <row r="519635"/>
    <row r="519636"/>
    <row r="519637"/>
    <row r="519638"/>
    <row r="519639"/>
    <row r="519640"/>
    <row r="519641"/>
    <row r="519642"/>
    <row r="519643"/>
    <row r="519644"/>
    <row r="519645"/>
    <row r="519646"/>
    <row r="519647"/>
    <row r="519648"/>
    <row r="519649"/>
    <row r="519650"/>
    <row r="519651"/>
    <row r="519652"/>
    <row r="519653"/>
    <row r="519654"/>
    <row r="519655"/>
    <row r="519656"/>
    <row r="519657"/>
    <row r="519658"/>
    <row r="519659"/>
    <row r="519660"/>
    <row r="519661"/>
    <row r="519662"/>
    <row r="519663"/>
    <row r="519664"/>
    <row r="519665"/>
    <row r="519666"/>
    <row r="519667"/>
    <row r="519668"/>
    <row r="519669"/>
    <row r="519670"/>
    <row r="519671"/>
    <row r="519672"/>
    <row r="519673"/>
    <row r="519674"/>
    <row r="519675"/>
    <row r="519676"/>
    <row r="519677"/>
    <row r="519678"/>
    <row r="519679"/>
    <row r="519680"/>
    <row r="519681"/>
    <row r="519682"/>
    <row r="519683"/>
    <row r="519684"/>
    <row r="519685"/>
    <row r="519686"/>
    <row r="519687"/>
    <row r="519688"/>
    <row r="519689"/>
    <row r="519690"/>
    <row r="519691"/>
    <row r="519692"/>
    <row r="519693"/>
    <row r="519694"/>
    <row r="519695"/>
    <row r="519696"/>
    <row r="519697"/>
    <row r="519698"/>
    <row r="519699"/>
    <row r="519700"/>
    <row r="519701"/>
    <row r="519702"/>
    <row r="519703"/>
    <row r="519704"/>
    <row r="519705"/>
    <row r="519706"/>
    <row r="519707"/>
    <row r="519708"/>
    <row r="519709"/>
    <row r="519710"/>
    <row r="519711"/>
    <row r="519712"/>
    <row r="519713"/>
    <row r="519714"/>
    <row r="519715"/>
    <row r="519716"/>
    <row r="519717"/>
    <row r="519718"/>
    <row r="519719"/>
    <row r="519720"/>
    <row r="519721"/>
    <row r="519722"/>
    <row r="519723"/>
    <row r="519724"/>
    <row r="519725"/>
    <row r="519726"/>
    <row r="519727"/>
    <row r="519728"/>
    <row r="519729"/>
    <row r="519730"/>
    <row r="519731"/>
    <row r="519732"/>
    <row r="519733"/>
    <row r="519734"/>
    <row r="519735"/>
    <row r="519736"/>
    <row r="519737"/>
    <row r="519738"/>
    <row r="519739"/>
    <row r="519740"/>
    <row r="519741"/>
    <row r="519742"/>
    <row r="519743"/>
    <row r="519744"/>
    <row r="519745"/>
    <row r="519746"/>
    <row r="519747"/>
    <row r="519748"/>
    <row r="519749"/>
    <row r="519750"/>
    <row r="519751"/>
    <row r="519752"/>
    <row r="519753"/>
    <row r="519754"/>
    <row r="519755"/>
    <row r="519756"/>
    <row r="519757"/>
    <row r="519758"/>
    <row r="519759"/>
    <row r="519760"/>
    <row r="519761"/>
    <row r="519762"/>
    <row r="519763"/>
    <row r="519764"/>
    <row r="519765"/>
    <row r="519766"/>
    <row r="519767"/>
    <row r="519768"/>
    <row r="519769"/>
    <row r="519770"/>
    <row r="519771"/>
    <row r="519772"/>
    <row r="519773"/>
    <row r="519774"/>
    <row r="519775"/>
    <row r="519776"/>
    <row r="519777"/>
    <row r="519778"/>
    <row r="519779"/>
    <row r="519780"/>
    <row r="519781"/>
    <row r="519782"/>
    <row r="519783"/>
    <row r="519784"/>
    <row r="519785"/>
    <row r="519786"/>
    <row r="519787"/>
    <row r="519788"/>
    <row r="519789"/>
    <row r="519790"/>
    <row r="519791"/>
    <row r="519792"/>
    <row r="519793"/>
    <row r="519794"/>
    <row r="519795"/>
    <row r="519796"/>
    <row r="519797"/>
    <row r="519798"/>
    <row r="519799"/>
    <row r="519800"/>
    <row r="519801"/>
    <row r="519802"/>
    <row r="519803"/>
    <row r="519804"/>
    <row r="519805"/>
    <row r="519806"/>
    <row r="519807"/>
    <row r="519808"/>
    <row r="519809"/>
    <row r="519810"/>
    <row r="519811"/>
    <row r="519812"/>
    <row r="519813"/>
    <row r="519814"/>
    <row r="519815"/>
    <row r="519816"/>
    <row r="519817"/>
    <row r="519818"/>
    <row r="519819"/>
    <row r="519820"/>
    <row r="519821"/>
    <row r="519822"/>
    <row r="519823"/>
    <row r="519824"/>
    <row r="519825"/>
    <row r="519826"/>
    <row r="519827"/>
    <row r="519828"/>
    <row r="519829"/>
    <row r="519830"/>
    <row r="519831"/>
    <row r="519832"/>
    <row r="519833"/>
    <row r="519834"/>
    <row r="519835"/>
    <row r="519836"/>
    <row r="519837"/>
    <row r="519838"/>
    <row r="519839"/>
    <row r="519840"/>
    <row r="519841"/>
    <row r="519842"/>
    <row r="519843"/>
    <row r="519844"/>
    <row r="519845"/>
    <row r="519846"/>
    <row r="519847"/>
    <row r="519848"/>
    <row r="519849"/>
    <row r="519850"/>
    <row r="519851"/>
    <row r="519852"/>
    <row r="519853"/>
    <row r="519854"/>
    <row r="519855"/>
    <row r="519856"/>
    <row r="519857"/>
    <row r="519858"/>
    <row r="519859"/>
    <row r="519860"/>
    <row r="519861"/>
    <row r="519862"/>
    <row r="519863"/>
    <row r="519864"/>
    <row r="519865"/>
    <row r="519866"/>
    <row r="519867"/>
    <row r="519868"/>
    <row r="519869"/>
    <row r="519870"/>
    <row r="519871"/>
    <row r="519872"/>
    <row r="519873"/>
    <row r="519874"/>
    <row r="519875"/>
    <row r="519876"/>
    <row r="519877"/>
    <row r="519878"/>
    <row r="519879"/>
    <row r="519880"/>
    <row r="519881"/>
    <row r="519882"/>
    <row r="519883"/>
    <row r="519884"/>
    <row r="519885"/>
    <row r="519886"/>
    <row r="519887"/>
    <row r="519888"/>
    <row r="519889"/>
    <row r="519890"/>
    <row r="519891"/>
    <row r="519892"/>
    <row r="519893"/>
    <row r="519894"/>
    <row r="519895"/>
    <row r="519896"/>
    <row r="519897"/>
    <row r="519898"/>
    <row r="519899"/>
    <row r="519900"/>
    <row r="519901"/>
    <row r="519902"/>
    <row r="519903"/>
    <row r="519904"/>
    <row r="519905"/>
    <row r="519906"/>
    <row r="519907"/>
    <row r="519908"/>
    <row r="519909"/>
    <row r="519910"/>
    <row r="519911"/>
    <row r="519912"/>
    <row r="519913"/>
    <row r="519914"/>
    <row r="519915"/>
    <row r="519916"/>
    <row r="519917"/>
    <row r="519918"/>
    <row r="519919"/>
    <row r="519920"/>
    <row r="519921"/>
    <row r="519922"/>
    <row r="519923"/>
    <row r="519924"/>
    <row r="519925"/>
    <row r="519926"/>
    <row r="519927"/>
    <row r="519928"/>
    <row r="519929"/>
    <row r="519930"/>
    <row r="519931"/>
    <row r="519932"/>
    <row r="519933"/>
    <row r="519934"/>
    <row r="519935"/>
    <row r="519936"/>
    <row r="519937"/>
    <row r="519938"/>
    <row r="519939"/>
    <row r="519940"/>
    <row r="519941"/>
    <row r="519942"/>
    <row r="519943"/>
    <row r="519944"/>
    <row r="519945"/>
    <row r="519946"/>
    <row r="519947"/>
    <row r="519948"/>
    <row r="519949"/>
    <row r="519950"/>
    <row r="519951"/>
    <row r="519952"/>
    <row r="519953"/>
    <row r="519954"/>
    <row r="519955"/>
    <row r="519956"/>
    <row r="519957"/>
    <row r="519958"/>
    <row r="519959"/>
    <row r="519960"/>
    <row r="519961"/>
    <row r="519962"/>
    <row r="519963"/>
    <row r="519964"/>
    <row r="519965"/>
    <row r="519966"/>
    <row r="519967"/>
    <row r="519968"/>
    <row r="519969"/>
    <row r="519970"/>
    <row r="519971"/>
    <row r="519972"/>
    <row r="519973"/>
    <row r="519974"/>
    <row r="519975"/>
    <row r="519976"/>
    <row r="519977"/>
    <row r="519978"/>
    <row r="519979"/>
    <row r="519980"/>
    <row r="519981"/>
    <row r="519982"/>
    <row r="519983"/>
    <row r="519984"/>
    <row r="519985"/>
    <row r="519986"/>
    <row r="519987"/>
    <row r="519988"/>
    <row r="519989"/>
    <row r="519990"/>
    <row r="519991"/>
    <row r="519992"/>
    <row r="519993"/>
    <row r="519994"/>
    <row r="519995"/>
    <row r="519996"/>
    <row r="519997"/>
    <row r="519998"/>
    <row r="519999"/>
    <row r="520000"/>
    <row r="520001"/>
    <row r="520002"/>
    <row r="520003"/>
    <row r="520004"/>
    <row r="520005"/>
    <row r="520006"/>
    <row r="520007"/>
    <row r="520008"/>
    <row r="520009"/>
    <row r="520010"/>
    <row r="520011"/>
    <row r="520012"/>
    <row r="520013"/>
    <row r="520014"/>
    <row r="520015"/>
    <row r="520016"/>
    <row r="520017"/>
    <row r="520018"/>
    <row r="520019"/>
    <row r="520020"/>
    <row r="520021"/>
    <row r="520022"/>
    <row r="520023"/>
    <row r="520024"/>
    <row r="520025"/>
    <row r="520026"/>
    <row r="520027"/>
    <row r="520028"/>
    <row r="520029"/>
    <row r="520030"/>
    <row r="520031"/>
    <row r="520032"/>
    <row r="520033"/>
    <row r="520034"/>
    <row r="520035"/>
    <row r="520036"/>
    <row r="520037"/>
    <row r="520038"/>
    <row r="520039"/>
    <row r="520040"/>
    <row r="520041"/>
    <row r="520042"/>
    <row r="520043"/>
    <row r="520044"/>
    <row r="520045"/>
    <row r="520046"/>
    <row r="520047"/>
    <row r="520048"/>
    <row r="520049"/>
    <row r="520050"/>
    <row r="520051"/>
    <row r="520052"/>
    <row r="520053"/>
    <row r="520054"/>
    <row r="520055"/>
    <row r="520056"/>
    <row r="520057"/>
    <row r="520058"/>
    <row r="520059"/>
    <row r="520060"/>
    <row r="520061"/>
    <row r="520062"/>
    <row r="520063"/>
    <row r="520064"/>
    <row r="520065"/>
    <row r="520066"/>
    <row r="520067"/>
    <row r="520068"/>
    <row r="520069"/>
    <row r="520070"/>
    <row r="520071"/>
    <row r="520072"/>
    <row r="520073"/>
    <row r="520074"/>
    <row r="520075"/>
    <row r="520076"/>
    <row r="520077"/>
    <row r="520078"/>
    <row r="520079"/>
    <row r="520080"/>
    <row r="520081"/>
    <row r="520082"/>
    <row r="520083"/>
    <row r="520084"/>
    <row r="520085"/>
    <row r="520086"/>
    <row r="520087"/>
    <row r="520088"/>
    <row r="520089"/>
    <row r="520090"/>
    <row r="520091"/>
    <row r="520092"/>
    <row r="520093"/>
    <row r="520094"/>
    <row r="520095"/>
    <row r="520096"/>
    <row r="520097"/>
    <row r="520098"/>
    <row r="520099"/>
    <row r="520100"/>
    <row r="520101"/>
    <row r="520102"/>
    <row r="520103"/>
    <row r="520104"/>
    <row r="520105"/>
    <row r="520106"/>
    <row r="520107"/>
    <row r="520108"/>
    <row r="520109"/>
    <row r="520110"/>
    <row r="520111"/>
    <row r="520112"/>
    <row r="520113"/>
    <row r="520114"/>
    <row r="520115"/>
    <row r="520116"/>
    <row r="520117"/>
    <row r="520118"/>
    <row r="520119"/>
    <row r="520120"/>
    <row r="520121"/>
    <row r="520122"/>
    <row r="520123"/>
    <row r="520124"/>
    <row r="520125"/>
    <row r="520126"/>
    <row r="520127"/>
    <row r="520128"/>
    <row r="520129"/>
    <row r="520130"/>
    <row r="520131"/>
    <row r="520132"/>
    <row r="520133"/>
    <row r="520134"/>
    <row r="520135"/>
    <row r="520136"/>
    <row r="520137"/>
    <row r="520138"/>
    <row r="520139"/>
    <row r="520140"/>
    <row r="520141"/>
    <row r="520142"/>
    <row r="520143"/>
    <row r="520144"/>
    <row r="520145"/>
    <row r="520146"/>
    <row r="520147"/>
    <row r="520148"/>
    <row r="520149"/>
    <row r="520150"/>
    <row r="520151"/>
    <row r="520152"/>
    <row r="520153"/>
    <row r="520154"/>
    <row r="520155"/>
    <row r="520156"/>
    <row r="520157"/>
    <row r="520158"/>
    <row r="520159"/>
    <row r="520160"/>
    <row r="520161"/>
    <row r="520162"/>
    <row r="520163"/>
    <row r="520164"/>
    <row r="520165"/>
    <row r="520166"/>
    <row r="520167"/>
    <row r="520168"/>
    <row r="520169"/>
    <row r="520170"/>
    <row r="520171"/>
    <row r="520172"/>
    <row r="520173"/>
    <row r="520174"/>
    <row r="520175"/>
    <row r="520176"/>
    <row r="520177"/>
    <row r="520178"/>
    <row r="520179"/>
    <row r="520180"/>
    <row r="520181"/>
    <row r="520182"/>
    <row r="520183"/>
    <row r="520184"/>
    <row r="520185"/>
    <row r="520186"/>
    <row r="520187"/>
    <row r="520188"/>
    <row r="520189"/>
    <row r="520190"/>
    <row r="520191"/>
    <row r="520192"/>
    <row r="520193"/>
    <row r="520194"/>
    <row r="520195"/>
    <row r="520196"/>
    <row r="520197"/>
    <row r="520198"/>
    <row r="520199"/>
    <row r="520200"/>
    <row r="520201"/>
    <row r="520202"/>
    <row r="520203"/>
    <row r="520204"/>
    <row r="520205"/>
    <row r="520206"/>
    <row r="520207"/>
    <row r="520208"/>
    <row r="520209"/>
    <row r="520210"/>
    <row r="520211"/>
    <row r="520212"/>
    <row r="520213"/>
    <row r="520214"/>
    <row r="520215"/>
    <row r="520216"/>
    <row r="520217"/>
    <row r="520218"/>
    <row r="520219"/>
    <row r="520220"/>
    <row r="520221"/>
    <row r="520222"/>
    <row r="520223"/>
    <row r="520224"/>
    <row r="520225"/>
    <row r="520226"/>
    <row r="520227"/>
    <row r="520228"/>
    <row r="520229"/>
    <row r="520230"/>
    <row r="520231"/>
    <row r="520232"/>
    <row r="520233"/>
    <row r="520234"/>
    <row r="520235"/>
    <row r="520236"/>
    <row r="520237"/>
    <row r="520238"/>
    <row r="520239"/>
    <row r="520240"/>
    <row r="520241"/>
    <row r="520242"/>
    <row r="520243"/>
    <row r="520244"/>
    <row r="520245"/>
    <row r="520246"/>
    <row r="520247"/>
    <row r="520248"/>
    <row r="520249"/>
    <row r="520250"/>
    <row r="520251"/>
    <row r="520252"/>
    <row r="520253"/>
    <row r="520254"/>
    <row r="520255"/>
    <row r="520256"/>
    <row r="520257"/>
    <row r="520258"/>
    <row r="520259"/>
    <row r="520260"/>
    <row r="520261"/>
    <row r="520262"/>
    <row r="520263"/>
    <row r="520264"/>
    <row r="520265"/>
    <row r="520266"/>
    <row r="520267"/>
    <row r="520268"/>
    <row r="520269"/>
    <row r="520270"/>
    <row r="520271"/>
    <row r="520272"/>
    <row r="520273"/>
    <row r="520274"/>
    <row r="520275"/>
    <row r="520276"/>
    <row r="520277"/>
    <row r="520278"/>
    <row r="520279"/>
    <row r="520280"/>
    <row r="520281"/>
    <row r="520282"/>
    <row r="520283"/>
    <row r="520284"/>
    <row r="520285"/>
    <row r="520286"/>
    <row r="520287"/>
    <row r="520288"/>
    <row r="520289"/>
    <row r="520290"/>
    <row r="520291"/>
    <row r="520292"/>
    <row r="520293"/>
    <row r="520294"/>
    <row r="520295"/>
    <row r="520296"/>
    <row r="520297"/>
    <row r="520298"/>
    <row r="520299"/>
    <row r="520300"/>
    <row r="520301"/>
    <row r="520302"/>
    <row r="520303"/>
    <row r="520304"/>
    <row r="520305"/>
    <row r="520306"/>
    <row r="520307"/>
    <row r="520308"/>
    <row r="520309"/>
    <row r="520310"/>
    <row r="520311"/>
    <row r="520312"/>
    <row r="520313"/>
    <row r="520314"/>
    <row r="520315"/>
    <row r="520316"/>
    <row r="520317"/>
    <row r="520318"/>
    <row r="520319"/>
    <row r="520320"/>
    <row r="520321"/>
    <row r="520322"/>
    <row r="520323"/>
    <row r="520324"/>
    <row r="520325"/>
    <row r="520326"/>
    <row r="520327"/>
    <row r="520328"/>
    <row r="520329"/>
    <row r="520330"/>
    <row r="520331"/>
    <row r="520332"/>
    <row r="520333"/>
    <row r="520334"/>
    <row r="520335"/>
    <row r="520336"/>
    <row r="520337"/>
    <row r="520338"/>
    <row r="520339"/>
    <row r="520340"/>
    <row r="520341"/>
    <row r="520342"/>
    <row r="520343"/>
    <row r="520344"/>
    <row r="520345"/>
    <row r="520346"/>
    <row r="520347"/>
    <row r="520348"/>
    <row r="520349"/>
    <row r="520350"/>
    <row r="520351"/>
    <row r="520352"/>
    <row r="520353"/>
    <row r="520354"/>
    <row r="520355"/>
    <row r="520356"/>
    <row r="520357"/>
    <row r="520358"/>
    <row r="520359"/>
    <row r="520360"/>
    <row r="520361"/>
    <row r="520362"/>
    <row r="520363"/>
    <row r="520364"/>
    <row r="520365"/>
    <row r="520366"/>
    <row r="520367"/>
    <row r="520368"/>
    <row r="520369"/>
    <row r="520370"/>
    <row r="520371"/>
    <row r="520372"/>
    <row r="520373"/>
    <row r="520374"/>
    <row r="520375"/>
    <row r="520376"/>
    <row r="520377"/>
    <row r="520378"/>
    <row r="520379"/>
    <row r="520380"/>
    <row r="520381"/>
    <row r="520382"/>
    <row r="520383"/>
    <row r="520384"/>
    <row r="520385"/>
    <row r="520386"/>
    <row r="520387"/>
    <row r="520388"/>
    <row r="520389"/>
    <row r="520390"/>
    <row r="520391"/>
    <row r="520392"/>
    <row r="520393"/>
    <row r="520394"/>
    <row r="520395"/>
    <row r="520396"/>
    <row r="520397"/>
    <row r="520398"/>
    <row r="520399"/>
    <row r="520400"/>
    <row r="520401"/>
    <row r="520402"/>
    <row r="520403"/>
    <row r="520404"/>
    <row r="520405"/>
    <row r="520406"/>
    <row r="520407"/>
    <row r="520408"/>
    <row r="520409"/>
    <row r="520410"/>
    <row r="520411"/>
    <row r="520412"/>
    <row r="520413"/>
    <row r="520414"/>
    <row r="520415"/>
    <row r="520416"/>
    <row r="520417"/>
    <row r="520418"/>
    <row r="520419"/>
    <row r="520420"/>
    <row r="520421"/>
    <row r="520422"/>
    <row r="520423"/>
    <row r="520424"/>
    <row r="520425"/>
    <row r="520426"/>
    <row r="520427"/>
    <row r="520428"/>
    <row r="520429"/>
    <row r="520430"/>
    <row r="520431"/>
    <row r="520432"/>
    <row r="520433"/>
    <row r="520434"/>
    <row r="520435"/>
    <row r="520436"/>
    <row r="520437"/>
    <row r="520438"/>
    <row r="520439"/>
    <row r="520440"/>
    <row r="520441"/>
    <row r="520442"/>
    <row r="520443"/>
    <row r="520444"/>
    <row r="520445"/>
    <row r="520446"/>
    <row r="520447"/>
    <row r="520448"/>
    <row r="520449"/>
    <row r="520450"/>
    <row r="520451"/>
    <row r="520452"/>
    <row r="520453"/>
    <row r="520454"/>
    <row r="520455"/>
    <row r="520456"/>
    <row r="520457"/>
    <row r="520458"/>
    <row r="520459"/>
    <row r="520460"/>
    <row r="520461"/>
    <row r="520462"/>
    <row r="520463"/>
    <row r="520464"/>
    <row r="520465"/>
    <row r="520466"/>
    <row r="520467"/>
    <row r="520468"/>
    <row r="520469"/>
    <row r="520470"/>
    <row r="520471"/>
    <row r="520472"/>
    <row r="520473"/>
    <row r="520474"/>
    <row r="520475"/>
    <row r="520476"/>
    <row r="520477"/>
    <row r="520478"/>
    <row r="520479"/>
    <row r="520480"/>
    <row r="520481"/>
    <row r="520482"/>
    <row r="520483"/>
    <row r="520484"/>
    <row r="520485"/>
    <row r="520486"/>
    <row r="520487"/>
    <row r="520488"/>
    <row r="520489"/>
    <row r="520490"/>
    <row r="520491"/>
    <row r="520492"/>
    <row r="520493"/>
    <row r="520494"/>
    <row r="520495"/>
    <row r="520496"/>
    <row r="520497"/>
    <row r="520498"/>
    <row r="520499"/>
    <row r="520500"/>
    <row r="520501"/>
    <row r="520502"/>
    <row r="520503"/>
    <row r="520504"/>
    <row r="520505"/>
    <row r="520506"/>
    <row r="520507"/>
    <row r="520508"/>
    <row r="520509"/>
    <row r="520510"/>
    <row r="520511"/>
    <row r="520512"/>
    <row r="520513"/>
    <row r="520514"/>
    <row r="520515"/>
    <row r="520516"/>
    <row r="520517"/>
    <row r="520518"/>
    <row r="520519"/>
    <row r="520520"/>
    <row r="520521"/>
    <row r="520522"/>
    <row r="520523"/>
    <row r="520524"/>
    <row r="520525"/>
    <row r="520526"/>
    <row r="520527"/>
    <row r="520528"/>
    <row r="520529"/>
    <row r="520530"/>
    <row r="520531"/>
    <row r="520532"/>
    <row r="520533"/>
    <row r="520534"/>
    <row r="520535"/>
    <row r="520536"/>
    <row r="520537"/>
    <row r="520538"/>
    <row r="520539"/>
    <row r="520540"/>
    <row r="520541"/>
    <row r="520542"/>
    <row r="520543"/>
    <row r="520544"/>
    <row r="520545"/>
    <row r="520546"/>
    <row r="520547"/>
    <row r="520548"/>
    <row r="520549"/>
    <row r="520550"/>
    <row r="520551"/>
    <row r="520552"/>
    <row r="520553"/>
    <row r="520554"/>
    <row r="520555"/>
    <row r="520556"/>
    <row r="520557"/>
    <row r="520558"/>
    <row r="520559"/>
    <row r="520560"/>
    <row r="520561"/>
    <row r="520562"/>
    <row r="520563"/>
    <row r="520564"/>
    <row r="520565"/>
    <row r="520566"/>
    <row r="520567"/>
    <row r="520568"/>
    <row r="520569"/>
    <row r="520570"/>
    <row r="520571"/>
    <row r="520572"/>
    <row r="520573"/>
    <row r="520574"/>
    <row r="520575"/>
    <row r="520576"/>
    <row r="520577"/>
    <row r="520578"/>
    <row r="520579"/>
    <row r="520580"/>
    <row r="520581"/>
    <row r="520582"/>
    <row r="520583"/>
    <row r="520584"/>
    <row r="520585"/>
    <row r="520586"/>
    <row r="520587"/>
    <row r="520588"/>
    <row r="520589"/>
    <row r="520590"/>
    <row r="520591"/>
    <row r="520592"/>
    <row r="520593"/>
    <row r="520594"/>
    <row r="520595"/>
    <row r="520596"/>
    <row r="520597"/>
    <row r="520598"/>
    <row r="520599"/>
    <row r="520600"/>
    <row r="520601"/>
    <row r="520602"/>
    <row r="520603"/>
    <row r="520604"/>
    <row r="520605"/>
    <row r="520606"/>
    <row r="520607"/>
    <row r="520608"/>
    <row r="520609"/>
    <row r="520610"/>
    <row r="520611"/>
    <row r="520612"/>
    <row r="520613"/>
    <row r="520614"/>
    <row r="520615"/>
    <row r="520616"/>
    <row r="520617"/>
    <row r="520618"/>
    <row r="520619"/>
    <row r="520620"/>
    <row r="520621"/>
    <row r="520622"/>
    <row r="520623"/>
    <row r="520624"/>
    <row r="520625"/>
    <row r="520626"/>
    <row r="520627"/>
    <row r="520628"/>
    <row r="520629"/>
    <row r="520630"/>
    <row r="520631"/>
    <row r="520632"/>
    <row r="520633"/>
    <row r="520634"/>
    <row r="520635"/>
    <row r="520636"/>
    <row r="520637"/>
    <row r="520638"/>
    <row r="520639"/>
    <row r="520640"/>
    <row r="520641"/>
    <row r="520642"/>
    <row r="520643"/>
    <row r="520644"/>
    <row r="520645"/>
    <row r="520646"/>
    <row r="520647"/>
    <row r="520648"/>
    <row r="520649"/>
    <row r="520650"/>
    <row r="520651"/>
    <row r="520652"/>
    <row r="520653"/>
    <row r="520654"/>
    <row r="520655"/>
    <row r="520656"/>
    <row r="520657"/>
    <row r="520658"/>
    <row r="520659"/>
    <row r="520660"/>
    <row r="520661"/>
    <row r="520662"/>
    <row r="520663"/>
    <row r="520664"/>
    <row r="520665"/>
    <row r="520666"/>
    <row r="520667"/>
    <row r="520668"/>
    <row r="520669"/>
    <row r="520670"/>
    <row r="520671"/>
    <row r="520672"/>
    <row r="520673"/>
    <row r="520674"/>
    <row r="520675"/>
    <row r="520676"/>
    <row r="520677"/>
    <row r="520678"/>
    <row r="520679"/>
    <row r="520680"/>
    <row r="520681"/>
    <row r="520682"/>
    <row r="520683"/>
    <row r="520684"/>
    <row r="520685"/>
    <row r="520686"/>
    <row r="520687"/>
    <row r="520688"/>
    <row r="520689"/>
    <row r="520690"/>
    <row r="520691"/>
    <row r="520692"/>
    <row r="520693"/>
    <row r="520694"/>
    <row r="520695"/>
    <row r="520696"/>
    <row r="520697"/>
    <row r="520698"/>
    <row r="520699"/>
    <row r="520700"/>
    <row r="520701"/>
    <row r="520702"/>
    <row r="520703"/>
    <row r="520704"/>
    <row r="520705"/>
    <row r="520706"/>
    <row r="520707"/>
    <row r="520708"/>
    <row r="520709"/>
    <row r="520710"/>
    <row r="520711"/>
    <row r="520712"/>
    <row r="520713"/>
    <row r="520714"/>
    <row r="520715"/>
    <row r="520716"/>
    <row r="520717"/>
    <row r="520718"/>
    <row r="520719"/>
    <row r="520720"/>
    <row r="520721"/>
    <row r="520722"/>
    <row r="520723"/>
    <row r="520724"/>
    <row r="520725"/>
    <row r="520726"/>
    <row r="520727"/>
    <row r="520728"/>
    <row r="520729"/>
    <row r="520730"/>
    <row r="520731"/>
    <row r="520732"/>
    <row r="520733"/>
    <row r="520734"/>
    <row r="520735"/>
    <row r="520736"/>
    <row r="520737"/>
    <row r="520738"/>
    <row r="520739"/>
    <row r="520740"/>
    <row r="520741"/>
    <row r="520742"/>
    <row r="520743"/>
    <row r="520744"/>
    <row r="520745"/>
    <row r="520746"/>
    <row r="520747"/>
    <row r="520748"/>
    <row r="520749"/>
    <row r="520750"/>
    <row r="520751"/>
    <row r="520752"/>
    <row r="520753"/>
    <row r="520754"/>
    <row r="520755"/>
    <row r="520756"/>
    <row r="520757"/>
    <row r="520758"/>
    <row r="520759"/>
    <row r="520760"/>
    <row r="520761"/>
    <row r="520762"/>
    <row r="520763"/>
    <row r="520764"/>
    <row r="520765"/>
    <row r="520766"/>
    <row r="520767"/>
    <row r="520768"/>
    <row r="520769"/>
    <row r="520770"/>
    <row r="520771"/>
    <row r="520772"/>
    <row r="520773"/>
    <row r="520774"/>
    <row r="520775"/>
    <row r="520776"/>
    <row r="520777"/>
    <row r="520778"/>
    <row r="520779"/>
    <row r="520780"/>
    <row r="520781"/>
    <row r="520782"/>
    <row r="520783"/>
    <row r="520784"/>
    <row r="520785"/>
    <row r="520786"/>
    <row r="520787"/>
    <row r="520788"/>
    <row r="520789"/>
    <row r="520790"/>
    <row r="520791"/>
    <row r="520792"/>
    <row r="520793"/>
    <row r="520794"/>
    <row r="520795"/>
    <row r="520796"/>
    <row r="520797"/>
    <row r="520798"/>
    <row r="520799"/>
    <row r="520800"/>
    <row r="520801"/>
    <row r="520802"/>
    <row r="520803"/>
    <row r="520804"/>
    <row r="520805"/>
    <row r="520806"/>
    <row r="520807"/>
    <row r="520808"/>
    <row r="520809"/>
    <row r="520810"/>
    <row r="520811"/>
    <row r="520812"/>
    <row r="520813"/>
    <row r="520814"/>
    <row r="520815"/>
    <row r="520816"/>
    <row r="520817"/>
    <row r="520818"/>
    <row r="520819"/>
    <row r="520820"/>
    <row r="520821"/>
    <row r="520822"/>
    <row r="520823"/>
    <row r="520824"/>
    <row r="520825"/>
    <row r="520826"/>
    <row r="520827"/>
    <row r="520828"/>
    <row r="520829"/>
    <row r="520830"/>
    <row r="520831"/>
    <row r="520832"/>
    <row r="520833"/>
    <row r="520834"/>
    <row r="520835"/>
    <row r="520836"/>
    <row r="520837"/>
    <row r="520838"/>
    <row r="520839"/>
    <row r="520840"/>
    <row r="520841"/>
    <row r="520842"/>
    <row r="520843"/>
    <row r="520844"/>
    <row r="520845"/>
    <row r="520846"/>
    <row r="520847"/>
    <row r="520848"/>
    <row r="520849"/>
    <row r="520850"/>
    <row r="520851"/>
    <row r="520852"/>
    <row r="520853"/>
    <row r="520854"/>
    <row r="520855"/>
    <row r="520856"/>
    <row r="520857"/>
    <row r="520858"/>
    <row r="520859"/>
    <row r="520860"/>
    <row r="520861"/>
    <row r="520862"/>
    <row r="520863"/>
    <row r="520864"/>
    <row r="520865"/>
    <row r="520866"/>
    <row r="520867"/>
    <row r="520868"/>
    <row r="520869"/>
    <row r="520870"/>
    <row r="520871"/>
    <row r="520872"/>
    <row r="520873"/>
    <row r="520874"/>
    <row r="520875"/>
    <row r="520876"/>
    <row r="520877"/>
    <row r="520878"/>
    <row r="520879"/>
    <row r="520880"/>
    <row r="520881"/>
    <row r="520882"/>
    <row r="520883"/>
    <row r="520884"/>
    <row r="520885"/>
    <row r="520886"/>
    <row r="520887"/>
    <row r="520888"/>
    <row r="520889"/>
    <row r="520890"/>
    <row r="520891"/>
    <row r="520892"/>
    <row r="520893"/>
    <row r="520894"/>
    <row r="520895"/>
    <row r="520896"/>
    <row r="520897"/>
    <row r="520898"/>
    <row r="520899"/>
    <row r="520900"/>
    <row r="520901"/>
    <row r="520902"/>
    <row r="520903"/>
    <row r="520904"/>
    <row r="520905"/>
    <row r="520906"/>
    <row r="520907"/>
    <row r="520908"/>
    <row r="520909"/>
    <row r="520910"/>
    <row r="520911"/>
    <row r="520912"/>
    <row r="520913"/>
    <row r="520914"/>
    <row r="520915"/>
    <row r="520916"/>
    <row r="520917"/>
    <row r="520918"/>
    <row r="520919"/>
    <row r="520920"/>
    <row r="520921"/>
    <row r="520922"/>
    <row r="520923"/>
    <row r="520924"/>
    <row r="520925"/>
    <row r="520926"/>
    <row r="520927"/>
    <row r="520928"/>
    <row r="520929"/>
    <row r="520930"/>
    <row r="520931"/>
    <row r="520932"/>
    <row r="520933"/>
    <row r="520934"/>
    <row r="520935"/>
    <row r="520936"/>
    <row r="520937"/>
    <row r="520938"/>
    <row r="520939"/>
    <row r="520940"/>
    <row r="520941"/>
    <row r="520942"/>
    <row r="520943"/>
    <row r="520944"/>
    <row r="520945"/>
    <row r="520946"/>
    <row r="520947"/>
    <row r="520948"/>
    <row r="520949"/>
    <row r="520950"/>
    <row r="520951"/>
    <row r="520952"/>
    <row r="520953"/>
    <row r="520954"/>
    <row r="520955"/>
    <row r="520956"/>
    <row r="520957"/>
    <row r="520958"/>
    <row r="520959"/>
    <row r="520960"/>
    <row r="520961"/>
    <row r="520962"/>
    <row r="520963"/>
    <row r="520964"/>
    <row r="520965"/>
    <row r="520966"/>
    <row r="520967"/>
    <row r="520968"/>
    <row r="520969"/>
    <row r="520970"/>
    <row r="520971"/>
    <row r="520972"/>
    <row r="520973"/>
    <row r="520974"/>
    <row r="520975"/>
    <row r="520976"/>
    <row r="520977"/>
    <row r="520978"/>
    <row r="520979"/>
    <row r="520980"/>
    <row r="520981"/>
    <row r="520982"/>
    <row r="520983"/>
    <row r="520984"/>
    <row r="520985"/>
    <row r="520986"/>
    <row r="520987"/>
    <row r="520988"/>
    <row r="520989"/>
    <row r="520990"/>
    <row r="520991"/>
    <row r="520992"/>
    <row r="520993"/>
    <row r="520994"/>
    <row r="520995"/>
    <row r="520996"/>
    <row r="520997"/>
    <row r="520998"/>
    <row r="520999"/>
    <row r="521000"/>
    <row r="521001"/>
    <row r="521002"/>
    <row r="521003"/>
    <row r="521004"/>
    <row r="521005"/>
    <row r="521006"/>
    <row r="521007"/>
    <row r="521008"/>
    <row r="521009"/>
    <row r="521010"/>
    <row r="521011"/>
    <row r="521012"/>
    <row r="521013"/>
    <row r="521014"/>
    <row r="521015"/>
    <row r="521016"/>
    <row r="521017"/>
    <row r="521018"/>
    <row r="521019"/>
    <row r="521020"/>
    <row r="521021"/>
    <row r="521022"/>
    <row r="521023"/>
    <row r="521024"/>
    <row r="521025"/>
    <row r="521026"/>
    <row r="521027"/>
    <row r="521028"/>
    <row r="521029"/>
    <row r="521030"/>
    <row r="521031"/>
    <row r="521032"/>
    <row r="521033"/>
    <row r="521034"/>
    <row r="521035"/>
    <row r="521036"/>
    <row r="521037"/>
    <row r="521038"/>
    <row r="521039"/>
    <row r="521040"/>
    <row r="521041"/>
    <row r="521042"/>
    <row r="521043"/>
    <row r="521044"/>
    <row r="521045"/>
    <row r="521046"/>
    <row r="521047"/>
    <row r="521048"/>
    <row r="521049"/>
    <row r="521050"/>
    <row r="521051"/>
    <row r="521052"/>
    <row r="521053"/>
    <row r="521054"/>
    <row r="521055"/>
    <row r="521056"/>
    <row r="521057"/>
    <row r="521058"/>
    <row r="521059"/>
    <row r="521060"/>
    <row r="521061"/>
    <row r="521062"/>
    <row r="521063"/>
    <row r="521064"/>
    <row r="521065"/>
    <row r="521066"/>
    <row r="521067"/>
    <row r="521068"/>
    <row r="521069"/>
    <row r="521070"/>
    <row r="521071"/>
    <row r="521072"/>
    <row r="521073"/>
    <row r="521074"/>
    <row r="521075"/>
    <row r="521076"/>
    <row r="521077"/>
    <row r="521078"/>
    <row r="521079"/>
    <row r="521080"/>
    <row r="521081"/>
    <row r="521082"/>
    <row r="521083"/>
    <row r="521084"/>
    <row r="521085"/>
    <row r="521086"/>
    <row r="521087"/>
    <row r="521088"/>
    <row r="521089"/>
    <row r="521090"/>
    <row r="521091"/>
    <row r="521092"/>
    <row r="521093"/>
    <row r="521094"/>
    <row r="521095"/>
    <row r="521096"/>
    <row r="521097"/>
    <row r="521098"/>
    <row r="521099"/>
    <row r="521100"/>
    <row r="521101"/>
    <row r="521102"/>
    <row r="521103"/>
    <row r="521104"/>
    <row r="521105"/>
    <row r="521106"/>
    <row r="521107"/>
    <row r="521108"/>
    <row r="521109"/>
    <row r="521110"/>
    <row r="521111"/>
    <row r="521112"/>
    <row r="521113"/>
    <row r="521114"/>
    <row r="521115"/>
    <row r="521116"/>
    <row r="521117"/>
    <row r="521118"/>
    <row r="521119"/>
    <row r="521120"/>
    <row r="521121"/>
    <row r="521122"/>
    <row r="521123"/>
    <row r="521124"/>
    <row r="521125"/>
    <row r="521126"/>
    <row r="521127"/>
    <row r="521128"/>
    <row r="521129"/>
    <row r="521130"/>
    <row r="521131"/>
    <row r="521132"/>
    <row r="521133"/>
    <row r="521134"/>
    <row r="521135"/>
    <row r="521136"/>
    <row r="521137"/>
    <row r="521138"/>
    <row r="521139"/>
    <row r="521140"/>
    <row r="521141"/>
    <row r="521142"/>
    <row r="521143"/>
    <row r="521144"/>
    <row r="521145"/>
    <row r="521146"/>
    <row r="521147"/>
    <row r="521148"/>
    <row r="521149"/>
    <row r="521150"/>
    <row r="521151"/>
    <row r="521152"/>
    <row r="521153"/>
    <row r="521154"/>
    <row r="521155"/>
    <row r="521156"/>
    <row r="521157"/>
    <row r="521158"/>
    <row r="521159"/>
    <row r="521160"/>
    <row r="521161"/>
    <row r="521162"/>
    <row r="521163"/>
    <row r="521164"/>
    <row r="521165"/>
    <row r="521166"/>
    <row r="521167"/>
    <row r="521168"/>
    <row r="521169"/>
    <row r="521170"/>
    <row r="521171"/>
    <row r="521172"/>
    <row r="521173"/>
    <row r="521174"/>
    <row r="521175"/>
    <row r="521176"/>
    <row r="521177"/>
    <row r="521178"/>
    <row r="521179"/>
    <row r="521180"/>
    <row r="521181"/>
    <row r="521182"/>
    <row r="521183"/>
    <row r="521184"/>
    <row r="521185"/>
    <row r="521186"/>
    <row r="521187"/>
    <row r="521188"/>
    <row r="521189"/>
    <row r="521190"/>
    <row r="521191"/>
    <row r="521192"/>
    <row r="521193"/>
    <row r="521194"/>
    <row r="521195"/>
    <row r="521196"/>
    <row r="521197"/>
    <row r="521198"/>
    <row r="521199"/>
    <row r="521200"/>
    <row r="521201"/>
    <row r="521202"/>
    <row r="521203"/>
    <row r="521204"/>
    <row r="521205"/>
    <row r="521206"/>
    <row r="521207"/>
    <row r="521208"/>
    <row r="521209"/>
    <row r="521210"/>
    <row r="521211"/>
    <row r="521212"/>
    <row r="521213"/>
    <row r="521214"/>
    <row r="521215"/>
    <row r="521216"/>
    <row r="521217"/>
    <row r="521218"/>
    <row r="521219"/>
    <row r="521220"/>
    <row r="521221"/>
    <row r="521222"/>
    <row r="521223"/>
    <row r="521224"/>
    <row r="521225"/>
    <row r="521226"/>
    <row r="521227"/>
    <row r="521228"/>
    <row r="521229"/>
    <row r="521230"/>
    <row r="521231"/>
    <row r="521232"/>
    <row r="521233"/>
    <row r="521234"/>
    <row r="521235"/>
    <row r="521236"/>
    <row r="521237"/>
    <row r="521238"/>
    <row r="521239"/>
    <row r="521240"/>
    <row r="521241"/>
    <row r="521242"/>
    <row r="521243"/>
    <row r="521244"/>
    <row r="521245"/>
    <row r="521246"/>
    <row r="521247"/>
    <row r="521248"/>
    <row r="521249"/>
    <row r="521250"/>
    <row r="521251"/>
    <row r="521252"/>
    <row r="521253"/>
    <row r="521254"/>
    <row r="521255"/>
    <row r="521256"/>
    <row r="521257"/>
    <row r="521258"/>
    <row r="521259"/>
    <row r="521260"/>
    <row r="521261"/>
    <row r="521262"/>
    <row r="521263"/>
    <row r="521264"/>
    <row r="521265"/>
    <row r="521266"/>
    <row r="521267"/>
    <row r="521268"/>
    <row r="521269"/>
    <row r="521270"/>
    <row r="521271"/>
    <row r="521272"/>
    <row r="521273"/>
    <row r="521274"/>
    <row r="521275"/>
    <row r="521276"/>
    <row r="521277"/>
    <row r="521278"/>
    <row r="521279"/>
    <row r="521280"/>
    <row r="521281"/>
    <row r="521282"/>
    <row r="521283"/>
    <row r="521284"/>
    <row r="521285"/>
    <row r="521286"/>
    <row r="521287"/>
    <row r="521288"/>
    <row r="521289"/>
    <row r="521290"/>
    <row r="521291"/>
    <row r="521292"/>
    <row r="521293"/>
    <row r="521294"/>
    <row r="521295"/>
    <row r="521296"/>
    <row r="521297"/>
    <row r="521298"/>
    <row r="521299"/>
    <row r="521300"/>
    <row r="521301"/>
    <row r="521302"/>
    <row r="521303"/>
    <row r="521304"/>
    <row r="521305"/>
    <row r="521306"/>
    <row r="521307"/>
    <row r="521308"/>
    <row r="521309"/>
    <row r="521310"/>
    <row r="521311"/>
    <row r="521312"/>
    <row r="521313"/>
    <row r="521314"/>
    <row r="521315"/>
    <row r="521316"/>
    <row r="521317"/>
    <row r="521318"/>
    <row r="521319"/>
    <row r="521320"/>
    <row r="521321"/>
    <row r="521322"/>
    <row r="521323"/>
    <row r="521324"/>
    <row r="521325"/>
    <row r="521326"/>
    <row r="521327"/>
    <row r="521328"/>
    <row r="521329"/>
    <row r="521330"/>
    <row r="521331"/>
    <row r="521332"/>
    <row r="521333"/>
    <row r="521334"/>
    <row r="521335"/>
    <row r="521336"/>
    <row r="521337"/>
    <row r="521338"/>
    <row r="521339"/>
    <row r="521340"/>
    <row r="521341"/>
    <row r="521342"/>
    <row r="521343"/>
    <row r="521344"/>
    <row r="521345"/>
    <row r="521346"/>
    <row r="521347"/>
    <row r="521348"/>
    <row r="521349"/>
    <row r="521350"/>
    <row r="521351"/>
    <row r="521352"/>
    <row r="521353"/>
    <row r="521354"/>
    <row r="521355"/>
    <row r="521356"/>
    <row r="521357"/>
    <row r="521358"/>
    <row r="521359"/>
    <row r="521360"/>
    <row r="521361"/>
    <row r="521362"/>
    <row r="521363"/>
    <row r="521364"/>
    <row r="521365"/>
    <row r="521366"/>
    <row r="521367"/>
    <row r="521368"/>
    <row r="521369"/>
    <row r="521370"/>
    <row r="521371"/>
    <row r="521372"/>
    <row r="521373"/>
    <row r="521374"/>
    <row r="521375"/>
    <row r="521376"/>
    <row r="521377"/>
    <row r="521378"/>
    <row r="521379"/>
    <row r="521380"/>
    <row r="521381"/>
    <row r="521382"/>
    <row r="521383"/>
    <row r="521384"/>
    <row r="521385"/>
    <row r="521386"/>
    <row r="521387"/>
    <row r="521388"/>
    <row r="521389"/>
    <row r="521390"/>
    <row r="521391"/>
    <row r="521392"/>
    <row r="521393"/>
    <row r="521394"/>
    <row r="521395"/>
    <row r="521396"/>
    <row r="521397"/>
    <row r="521398"/>
    <row r="521399"/>
    <row r="521400"/>
    <row r="521401"/>
    <row r="521402"/>
    <row r="521403"/>
    <row r="521404"/>
    <row r="521405"/>
    <row r="521406"/>
    <row r="521407"/>
    <row r="521408"/>
    <row r="521409"/>
    <row r="521410"/>
    <row r="521411"/>
    <row r="521412"/>
    <row r="521413"/>
    <row r="521414"/>
    <row r="521415"/>
    <row r="521416"/>
    <row r="521417"/>
    <row r="521418"/>
    <row r="521419"/>
    <row r="521420"/>
    <row r="521421"/>
    <row r="521422"/>
    <row r="521423"/>
    <row r="521424"/>
    <row r="521425"/>
    <row r="521426"/>
    <row r="521427"/>
    <row r="521428"/>
    <row r="521429"/>
    <row r="521430"/>
    <row r="521431"/>
    <row r="521432"/>
    <row r="521433"/>
    <row r="521434"/>
    <row r="521435"/>
    <row r="521436"/>
    <row r="521437"/>
    <row r="521438"/>
    <row r="521439"/>
    <row r="521440"/>
    <row r="521441"/>
    <row r="521442"/>
    <row r="521443"/>
    <row r="521444"/>
    <row r="521445"/>
    <row r="521446"/>
    <row r="521447"/>
    <row r="521448"/>
    <row r="521449"/>
    <row r="521450"/>
    <row r="521451"/>
    <row r="521452"/>
    <row r="521453"/>
    <row r="521454"/>
    <row r="521455"/>
    <row r="521456"/>
    <row r="521457"/>
    <row r="521458"/>
    <row r="521459"/>
    <row r="521460"/>
    <row r="521461"/>
    <row r="521462"/>
    <row r="521463"/>
    <row r="521464"/>
    <row r="521465"/>
    <row r="521466"/>
    <row r="521467"/>
    <row r="521468"/>
    <row r="521469"/>
    <row r="521470"/>
    <row r="521471"/>
    <row r="521472"/>
    <row r="521473"/>
    <row r="521474"/>
    <row r="521475"/>
    <row r="521476"/>
    <row r="521477"/>
    <row r="521478"/>
    <row r="521479"/>
    <row r="521480"/>
    <row r="521481"/>
    <row r="521482"/>
    <row r="521483"/>
    <row r="521484"/>
    <row r="521485"/>
    <row r="521486"/>
    <row r="521487"/>
    <row r="521488"/>
    <row r="521489"/>
    <row r="521490"/>
    <row r="521491"/>
    <row r="521492"/>
    <row r="521493"/>
    <row r="521494"/>
    <row r="521495"/>
    <row r="521496"/>
    <row r="521497"/>
    <row r="521498"/>
    <row r="521499"/>
    <row r="521500"/>
    <row r="521501"/>
    <row r="521502"/>
    <row r="521503"/>
    <row r="521504"/>
    <row r="521505"/>
    <row r="521506"/>
    <row r="521507"/>
    <row r="521508"/>
    <row r="521509"/>
    <row r="521510"/>
    <row r="521511"/>
    <row r="521512"/>
    <row r="521513"/>
    <row r="521514"/>
    <row r="521515"/>
    <row r="521516"/>
    <row r="521517"/>
    <row r="521518"/>
    <row r="521519"/>
    <row r="521520"/>
    <row r="521521"/>
    <row r="521522"/>
    <row r="521523"/>
    <row r="521524"/>
    <row r="521525"/>
    <row r="521526"/>
    <row r="521527"/>
    <row r="521528"/>
    <row r="521529"/>
    <row r="521530"/>
    <row r="521531"/>
    <row r="521532"/>
    <row r="521533"/>
    <row r="521534"/>
    <row r="521535"/>
    <row r="521536"/>
    <row r="521537"/>
    <row r="521538"/>
    <row r="521539"/>
    <row r="521540"/>
    <row r="521541"/>
    <row r="521542"/>
    <row r="521543"/>
    <row r="521544"/>
    <row r="521545"/>
    <row r="521546"/>
    <row r="521547"/>
    <row r="521548"/>
    <row r="521549"/>
    <row r="521550"/>
    <row r="521551"/>
    <row r="521552"/>
    <row r="521553"/>
    <row r="521554"/>
    <row r="521555"/>
    <row r="521556"/>
    <row r="521557"/>
    <row r="521558"/>
    <row r="521559"/>
    <row r="521560"/>
    <row r="521561"/>
    <row r="521562"/>
    <row r="521563"/>
    <row r="521564"/>
    <row r="521565"/>
    <row r="521566"/>
    <row r="521567"/>
    <row r="521568"/>
    <row r="521569"/>
    <row r="521570"/>
    <row r="521571"/>
    <row r="521572"/>
    <row r="521573"/>
    <row r="521574"/>
    <row r="521575"/>
    <row r="521576"/>
    <row r="521577"/>
    <row r="521578"/>
    <row r="521579"/>
    <row r="521580"/>
    <row r="521581"/>
    <row r="521582"/>
    <row r="521583"/>
    <row r="521584"/>
    <row r="521585"/>
    <row r="521586"/>
    <row r="521587"/>
    <row r="521588"/>
    <row r="521589"/>
    <row r="521590"/>
    <row r="521591"/>
    <row r="521592"/>
    <row r="521593"/>
    <row r="521594"/>
    <row r="521595"/>
    <row r="521596"/>
    <row r="521597"/>
    <row r="521598"/>
    <row r="521599"/>
    <row r="521600"/>
    <row r="521601"/>
    <row r="521602"/>
    <row r="521603"/>
    <row r="521604"/>
    <row r="521605"/>
    <row r="521606"/>
    <row r="521607"/>
    <row r="521608"/>
    <row r="521609"/>
    <row r="521610"/>
    <row r="521611"/>
    <row r="521612"/>
    <row r="521613"/>
    <row r="521614"/>
    <row r="521615"/>
    <row r="521616"/>
    <row r="521617"/>
    <row r="521618"/>
    <row r="521619"/>
    <row r="521620"/>
    <row r="521621"/>
    <row r="521622"/>
    <row r="521623"/>
    <row r="521624"/>
    <row r="521625"/>
    <row r="521626"/>
    <row r="521627"/>
    <row r="521628"/>
    <row r="521629"/>
    <row r="521630"/>
    <row r="521631"/>
    <row r="521632"/>
    <row r="521633"/>
    <row r="521634"/>
    <row r="521635"/>
    <row r="521636"/>
    <row r="521637"/>
    <row r="521638"/>
    <row r="521639"/>
    <row r="521640"/>
    <row r="521641"/>
    <row r="521642"/>
    <row r="521643"/>
    <row r="521644"/>
    <row r="521645"/>
    <row r="521646"/>
    <row r="521647"/>
    <row r="521648"/>
    <row r="521649"/>
    <row r="521650"/>
    <row r="521651"/>
    <row r="521652"/>
    <row r="521653"/>
    <row r="521654"/>
    <row r="521655"/>
    <row r="521656"/>
    <row r="521657"/>
    <row r="521658"/>
    <row r="521659"/>
    <row r="521660"/>
    <row r="521661"/>
    <row r="521662"/>
    <row r="521663"/>
    <row r="521664"/>
    <row r="521665"/>
    <row r="521666"/>
    <row r="521667"/>
    <row r="521668"/>
    <row r="521669"/>
    <row r="521670"/>
    <row r="521671"/>
    <row r="521672"/>
    <row r="521673"/>
    <row r="521674"/>
    <row r="521675"/>
    <row r="521676"/>
    <row r="521677"/>
    <row r="521678"/>
    <row r="521679"/>
    <row r="521680"/>
    <row r="521681"/>
    <row r="521682"/>
    <row r="521683"/>
    <row r="521684"/>
    <row r="521685"/>
    <row r="521686"/>
    <row r="521687"/>
    <row r="521688"/>
    <row r="521689"/>
    <row r="521690"/>
    <row r="521691"/>
    <row r="521692"/>
    <row r="521693"/>
    <row r="521694"/>
    <row r="521695"/>
    <row r="521696"/>
    <row r="521697"/>
    <row r="521698"/>
    <row r="521699"/>
    <row r="521700"/>
    <row r="521701"/>
    <row r="521702"/>
    <row r="521703"/>
    <row r="521704"/>
    <row r="521705"/>
    <row r="521706"/>
    <row r="521707"/>
    <row r="521708"/>
    <row r="521709"/>
    <row r="521710"/>
    <row r="521711"/>
    <row r="521712"/>
    <row r="521713"/>
    <row r="521714"/>
    <row r="521715"/>
    <row r="521716"/>
    <row r="521717"/>
    <row r="521718"/>
    <row r="521719"/>
    <row r="521720"/>
    <row r="521721"/>
    <row r="521722"/>
    <row r="521723"/>
    <row r="521724"/>
    <row r="521725"/>
    <row r="521726"/>
    <row r="521727"/>
    <row r="521728"/>
    <row r="521729"/>
    <row r="521730"/>
    <row r="521731"/>
    <row r="521732"/>
    <row r="521733"/>
    <row r="521734"/>
    <row r="521735"/>
    <row r="521736"/>
    <row r="521737"/>
    <row r="521738"/>
    <row r="521739"/>
    <row r="521740"/>
    <row r="521741"/>
    <row r="521742"/>
    <row r="521743"/>
    <row r="521744"/>
    <row r="521745"/>
    <row r="521746"/>
    <row r="521747"/>
    <row r="521748"/>
    <row r="521749"/>
    <row r="521750"/>
    <row r="521751"/>
    <row r="521752"/>
    <row r="521753"/>
    <row r="521754"/>
    <row r="521755"/>
    <row r="521756"/>
    <row r="521757"/>
    <row r="521758"/>
    <row r="521759"/>
    <row r="521760"/>
    <row r="521761"/>
    <row r="521762"/>
    <row r="521763"/>
    <row r="521764"/>
    <row r="521765"/>
    <row r="521766"/>
    <row r="521767"/>
    <row r="521768"/>
    <row r="521769"/>
    <row r="521770"/>
    <row r="521771"/>
    <row r="521772"/>
    <row r="521773"/>
    <row r="521774"/>
    <row r="521775"/>
    <row r="521776"/>
    <row r="521777"/>
    <row r="521778"/>
    <row r="521779"/>
    <row r="521780"/>
    <row r="521781"/>
    <row r="521782"/>
    <row r="521783"/>
    <row r="521784"/>
    <row r="521785"/>
    <row r="521786"/>
    <row r="521787"/>
    <row r="521788"/>
    <row r="521789"/>
    <row r="521790"/>
    <row r="521791"/>
    <row r="521792"/>
    <row r="521793"/>
    <row r="521794"/>
    <row r="521795"/>
    <row r="521796"/>
    <row r="521797"/>
    <row r="521798"/>
    <row r="521799"/>
    <row r="521800"/>
    <row r="521801"/>
    <row r="521802"/>
    <row r="521803"/>
    <row r="521804"/>
    <row r="521805"/>
    <row r="521806"/>
    <row r="521807"/>
    <row r="521808"/>
    <row r="521809"/>
    <row r="521810"/>
    <row r="521811"/>
    <row r="521812"/>
    <row r="521813"/>
    <row r="521814"/>
    <row r="521815"/>
    <row r="521816"/>
    <row r="521817"/>
    <row r="521818"/>
    <row r="521819"/>
    <row r="521820"/>
    <row r="521821"/>
    <row r="521822"/>
    <row r="521823"/>
    <row r="521824"/>
    <row r="521825"/>
    <row r="521826"/>
    <row r="521827"/>
    <row r="521828"/>
    <row r="521829"/>
    <row r="521830"/>
    <row r="521831"/>
    <row r="521832"/>
    <row r="521833"/>
    <row r="521834"/>
    <row r="521835"/>
    <row r="521836"/>
    <row r="521837"/>
    <row r="521838"/>
    <row r="521839"/>
    <row r="521840"/>
    <row r="521841"/>
    <row r="521842"/>
    <row r="521843"/>
    <row r="521844"/>
    <row r="521845"/>
    <row r="521846"/>
    <row r="521847"/>
    <row r="521848"/>
    <row r="521849"/>
    <row r="521850"/>
    <row r="521851"/>
    <row r="521852"/>
    <row r="521853"/>
    <row r="521854"/>
    <row r="521855"/>
    <row r="521856"/>
    <row r="521857"/>
    <row r="521858"/>
    <row r="521859"/>
    <row r="521860"/>
    <row r="521861"/>
    <row r="521862"/>
    <row r="521863"/>
    <row r="521864"/>
    <row r="521865"/>
    <row r="521866"/>
    <row r="521867"/>
    <row r="521868"/>
    <row r="521869"/>
    <row r="521870"/>
    <row r="521871"/>
    <row r="521872"/>
    <row r="521873"/>
    <row r="521874"/>
    <row r="521875"/>
    <row r="521876"/>
    <row r="521877"/>
    <row r="521878"/>
    <row r="521879"/>
    <row r="521880"/>
    <row r="521881"/>
    <row r="521882"/>
    <row r="521883"/>
    <row r="521884"/>
    <row r="521885"/>
    <row r="521886"/>
    <row r="521887"/>
    <row r="521888"/>
    <row r="521889"/>
    <row r="521890"/>
    <row r="521891"/>
    <row r="521892"/>
    <row r="521893"/>
    <row r="521894"/>
    <row r="521895"/>
    <row r="521896"/>
    <row r="521897"/>
    <row r="521898"/>
    <row r="521899"/>
    <row r="521900"/>
    <row r="521901"/>
    <row r="521902"/>
    <row r="521903"/>
    <row r="521904"/>
    <row r="521905"/>
    <row r="521906"/>
    <row r="521907"/>
    <row r="521908"/>
    <row r="521909"/>
    <row r="521910"/>
    <row r="521911"/>
    <row r="521912"/>
    <row r="521913"/>
    <row r="521914"/>
    <row r="521915"/>
    <row r="521916"/>
    <row r="521917"/>
    <row r="521918"/>
    <row r="521919"/>
    <row r="521920"/>
    <row r="521921"/>
    <row r="521922"/>
    <row r="521923"/>
    <row r="521924"/>
    <row r="521925"/>
    <row r="521926"/>
    <row r="521927"/>
    <row r="521928"/>
    <row r="521929"/>
    <row r="521930"/>
    <row r="521931"/>
    <row r="521932"/>
    <row r="521933"/>
    <row r="521934"/>
    <row r="521935"/>
    <row r="521936"/>
    <row r="521937"/>
    <row r="521938"/>
    <row r="521939"/>
    <row r="521940"/>
    <row r="521941"/>
    <row r="521942"/>
    <row r="521943"/>
    <row r="521944"/>
    <row r="521945"/>
    <row r="521946"/>
    <row r="521947"/>
    <row r="521948"/>
    <row r="521949"/>
    <row r="521950"/>
    <row r="521951"/>
    <row r="521952"/>
    <row r="521953"/>
    <row r="521954"/>
    <row r="521955"/>
    <row r="521956"/>
    <row r="521957"/>
    <row r="521958"/>
    <row r="521959"/>
    <row r="521960"/>
    <row r="521961"/>
    <row r="521962"/>
    <row r="521963"/>
    <row r="521964"/>
    <row r="521965"/>
    <row r="521966"/>
    <row r="521967"/>
    <row r="521968"/>
    <row r="521969"/>
    <row r="521970"/>
    <row r="521971"/>
    <row r="521972"/>
    <row r="521973"/>
    <row r="521974"/>
    <row r="521975"/>
    <row r="521976"/>
    <row r="521977"/>
    <row r="521978"/>
    <row r="521979"/>
    <row r="521980"/>
    <row r="521981"/>
    <row r="521982"/>
    <row r="521983"/>
    <row r="521984"/>
    <row r="521985"/>
    <row r="521986"/>
    <row r="521987"/>
    <row r="521988"/>
    <row r="521989"/>
    <row r="521990"/>
    <row r="521991"/>
    <row r="521992"/>
    <row r="521993"/>
    <row r="521994"/>
    <row r="521995"/>
    <row r="521996"/>
    <row r="521997"/>
    <row r="521998"/>
    <row r="521999"/>
    <row r="522000"/>
    <row r="522001"/>
    <row r="522002"/>
    <row r="522003"/>
    <row r="522004"/>
    <row r="522005"/>
    <row r="522006"/>
    <row r="522007"/>
    <row r="522008"/>
    <row r="522009"/>
    <row r="522010"/>
    <row r="522011"/>
    <row r="522012"/>
    <row r="522013"/>
    <row r="522014"/>
    <row r="522015"/>
    <row r="522016"/>
    <row r="522017"/>
    <row r="522018"/>
    <row r="522019"/>
    <row r="522020"/>
    <row r="522021"/>
    <row r="522022"/>
    <row r="522023"/>
    <row r="522024"/>
    <row r="522025"/>
    <row r="522026"/>
    <row r="522027"/>
    <row r="522028"/>
    <row r="522029"/>
    <row r="522030"/>
    <row r="522031"/>
    <row r="522032"/>
    <row r="522033"/>
    <row r="522034"/>
    <row r="522035"/>
    <row r="522036"/>
    <row r="522037"/>
    <row r="522038"/>
    <row r="522039"/>
    <row r="522040"/>
    <row r="522041"/>
    <row r="522042"/>
    <row r="522043"/>
    <row r="522044"/>
    <row r="522045"/>
    <row r="522046"/>
    <row r="522047"/>
    <row r="522048"/>
    <row r="522049"/>
    <row r="522050"/>
    <row r="522051"/>
    <row r="522052"/>
    <row r="522053"/>
    <row r="522054"/>
    <row r="522055"/>
    <row r="522056"/>
    <row r="522057"/>
    <row r="522058"/>
    <row r="522059"/>
    <row r="522060"/>
    <row r="522061"/>
    <row r="522062"/>
    <row r="522063"/>
    <row r="522064"/>
    <row r="522065"/>
    <row r="522066"/>
    <row r="522067"/>
    <row r="522068"/>
    <row r="522069"/>
    <row r="522070"/>
    <row r="522071"/>
    <row r="522072"/>
    <row r="522073"/>
    <row r="522074"/>
    <row r="522075"/>
    <row r="522076"/>
    <row r="522077"/>
    <row r="522078"/>
    <row r="522079"/>
    <row r="522080"/>
    <row r="522081"/>
    <row r="522082"/>
    <row r="522083"/>
    <row r="522084"/>
    <row r="522085"/>
    <row r="522086"/>
    <row r="522087"/>
    <row r="522088"/>
    <row r="522089"/>
    <row r="522090"/>
    <row r="522091"/>
    <row r="522092"/>
    <row r="522093"/>
    <row r="522094"/>
    <row r="522095"/>
    <row r="522096"/>
    <row r="522097"/>
    <row r="522098"/>
    <row r="522099"/>
    <row r="522100"/>
    <row r="522101"/>
    <row r="522102"/>
    <row r="522103"/>
    <row r="522104"/>
    <row r="522105"/>
    <row r="522106"/>
    <row r="522107"/>
    <row r="522108"/>
    <row r="522109"/>
    <row r="522110"/>
    <row r="522111"/>
    <row r="522112"/>
    <row r="522113"/>
    <row r="522114"/>
    <row r="522115"/>
    <row r="522116"/>
    <row r="522117"/>
    <row r="522118"/>
    <row r="522119"/>
    <row r="522120"/>
    <row r="522121"/>
    <row r="522122"/>
    <row r="522123"/>
    <row r="522124"/>
    <row r="522125"/>
    <row r="522126"/>
    <row r="522127"/>
    <row r="522128"/>
    <row r="522129"/>
    <row r="522130"/>
    <row r="522131"/>
    <row r="522132"/>
    <row r="522133"/>
    <row r="522134"/>
    <row r="522135"/>
    <row r="522136"/>
    <row r="522137"/>
    <row r="522138"/>
    <row r="522139"/>
    <row r="522140"/>
    <row r="522141"/>
    <row r="522142"/>
    <row r="522143"/>
    <row r="522144"/>
    <row r="522145"/>
    <row r="522146"/>
    <row r="522147"/>
    <row r="522148"/>
    <row r="522149"/>
    <row r="522150"/>
    <row r="522151"/>
    <row r="522152"/>
    <row r="522153"/>
    <row r="522154"/>
    <row r="522155"/>
    <row r="522156"/>
    <row r="522157"/>
    <row r="522158"/>
    <row r="522159"/>
    <row r="522160"/>
    <row r="522161"/>
    <row r="522162"/>
    <row r="522163"/>
    <row r="522164"/>
    <row r="522165"/>
    <row r="522166"/>
    <row r="522167"/>
    <row r="522168"/>
    <row r="522169"/>
    <row r="522170"/>
    <row r="522171"/>
    <row r="522172"/>
    <row r="522173"/>
    <row r="522174"/>
    <row r="522175"/>
    <row r="522176"/>
    <row r="522177"/>
    <row r="522178"/>
    <row r="522179"/>
    <row r="522180"/>
    <row r="522181"/>
    <row r="522182"/>
    <row r="522183"/>
    <row r="522184"/>
    <row r="522185"/>
    <row r="522186"/>
    <row r="522187"/>
    <row r="522188"/>
    <row r="522189"/>
    <row r="522190"/>
    <row r="522191"/>
    <row r="522192"/>
    <row r="522193"/>
    <row r="522194"/>
    <row r="522195"/>
    <row r="522196"/>
    <row r="522197"/>
    <row r="522198"/>
    <row r="522199"/>
    <row r="522200"/>
    <row r="522201"/>
    <row r="522202"/>
    <row r="522203"/>
    <row r="522204"/>
    <row r="522205"/>
    <row r="522206"/>
    <row r="522207"/>
    <row r="522208"/>
    <row r="522209"/>
    <row r="522210"/>
    <row r="522211"/>
    <row r="522212"/>
    <row r="522213"/>
    <row r="522214"/>
    <row r="522215"/>
    <row r="522216"/>
    <row r="522217"/>
    <row r="522218"/>
    <row r="522219"/>
    <row r="522220"/>
    <row r="522221"/>
    <row r="522222"/>
    <row r="522223"/>
    <row r="522224"/>
    <row r="522225"/>
    <row r="522226"/>
    <row r="522227"/>
    <row r="522228"/>
    <row r="522229"/>
    <row r="522230"/>
    <row r="522231"/>
    <row r="522232"/>
    <row r="522233"/>
    <row r="522234"/>
    <row r="522235"/>
    <row r="522236"/>
    <row r="522237"/>
    <row r="522238"/>
    <row r="522239"/>
    <row r="522240"/>
    <row r="522241"/>
    <row r="522242"/>
    <row r="522243"/>
    <row r="522244"/>
    <row r="522245"/>
    <row r="522246"/>
    <row r="522247"/>
    <row r="522248"/>
    <row r="522249"/>
    <row r="522250"/>
    <row r="522251"/>
    <row r="522252"/>
    <row r="522253"/>
    <row r="522254"/>
    <row r="522255"/>
    <row r="522256"/>
    <row r="522257"/>
    <row r="522258"/>
    <row r="522259"/>
    <row r="522260"/>
    <row r="522261"/>
    <row r="522262"/>
    <row r="522263"/>
    <row r="522264"/>
    <row r="522265"/>
    <row r="522266"/>
    <row r="522267"/>
    <row r="522268"/>
    <row r="522269"/>
    <row r="522270"/>
    <row r="522271"/>
    <row r="522272"/>
    <row r="522273"/>
    <row r="522274"/>
    <row r="522275"/>
    <row r="522276"/>
    <row r="522277"/>
    <row r="522278"/>
    <row r="522279"/>
    <row r="522280"/>
    <row r="522281"/>
    <row r="522282"/>
    <row r="522283"/>
    <row r="522284"/>
    <row r="522285"/>
    <row r="522286"/>
    <row r="522287"/>
    <row r="522288"/>
    <row r="522289"/>
    <row r="522290"/>
    <row r="522291"/>
    <row r="522292"/>
    <row r="522293"/>
    <row r="522294"/>
    <row r="522295"/>
    <row r="522296"/>
    <row r="522297"/>
    <row r="522298"/>
    <row r="522299"/>
    <row r="522300"/>
    <row r="522301"/>
    <row r="522302"/>
    <row r="522303"/>
    <row r="522304"/>
    <row r="522305"/>
    <row r="522306"/>
    <row r="522307"/>
    <row r="522308"/>
    <row r="522309"/>
    <row r="522310"/>
    <row r="522311"/>
    <row r="522312"/>
    <row r="522313"/>
    <row r="522314"/>
    <row r="522315"/>
    <row r="522316"/>
    <row r="522317"/>
    <row r="522318"/>
    <row r="522319"/>
    <row r="522320"/>
    <row r="522321"/>
    <row r="522322"/>
    <row r="522323"/>
    <row r="522324"/>
    <row r="522325"/>
    <row r="522326"/>
    <row r="522327"/>
    <row r="522328"/>
    <row r="522329"/>
    <row r="522330"/>
    <row r="522331"/>
    <row r="522332"/>
    <row r="522333"/>
    <row r="522334"/>
    <row r="522335"/>
    <row r="522336"/>
    <row r="522337"/>
    <row r="522338"/>
    <row r="522339"/>
    <row r="522340"/>
    <row r="522341"/>
    <row r="522342"/>
    <row r="522343"/>
    <row r="522344"/>
    <row r="522345"/>
    <row r="522346"/>
    <row r="522347"/>
    <row r="522348"/>
    <row r="522349"/>
    <row r="522350"/>
    <row r="522351"/>
    <row r="522352"/>
    <row r="522353"/>
    <row r="522354"/>
    <row r="522355"/>
    <row r="522356"/>
    <row r="522357"/>
    <row r="522358"/>
    <row r="522359"/>
    <row r="522360"/>
    <row r="522361"/>
    <row r="522362"/>
    <row r="522363"/>
    <row r="522364"/>
    <row r="522365"/>
    <row r="522366"/>
    <row r="522367"/>
    <row r="522368"/>
    <row r="522369"/>
    <row r="522370"/>
    <row r="522371"/>
    <row r="522372"/>
    <row r="522373"/>
    <row r="522374"/>
    <row r="522375"/>
    <row r="522376"/>
    <row r="522377"/>
    <row r="522378"/>
    <row r="522379"/>
    <row r="522380"/>
    <row r="522381"/>
    <row r="522382"/>
    <row r="522383"/>
    <row r="522384"/>
    <row r="522385"/>
    <row r="522386"/>
    <row r="522387"/>
    <row r="522388"/>
    <row r="522389"/>
    <row r="522390"/>
    <row r="522391"/>
    <row r="522392"/>
    <row r="522393"/>
    <row r="522394"/>
    <row r="522395"/>
    <row r="522396"/>
    <row r="522397"/>
    <row r="522398"/>
    <row r="522399"/>
    <row r="522400"/>
    <row r="522401"/>
    <row r="522402"/>
    <row r="522403"/>
    <row r="522404"/>
    <row r="522405"/>
    <row r="522406"/>
    <row r="522407"/>
    <row r="522408"/>
    <row r="522409"/>
    <row r="522410"/>
    <row r="522411"/>
    <row r="522412"/>
    <row r="522413"/>
    <row r="522414"/>
    <row r="522415"/>
    <row r="522416"/>
    <row r="522417"/>
    <row r="522418"/>
    <row r="522419"/>
    <row r="522420"/>
    <row r="522421"/>
    <row r="522422"/>
    <row r="522423"/>
    <row r="522424"/>
    <row r="522425"/>
    <row r="522426"/>
    <row r="522427"/>
    <row r="522428"/>
    <row r="522429"/>
    <row r="522430"/>
    <row r="522431"/>
    <row r="522432"/>
    <row r="522433"/>
    <row r="522434"/>
    <row r="522435"/>
    <row r="522436"/>
    <row r="522437"/>
    <row r="522438"/>
    <row r="522439"/>
    <row r="522440"/>
    <row r="522441"/>
    <row r="522442"/>
    <row r="522443"/>
    <row r="522444"/>
    <row r="522445"/>
    <row r="522446"/>
    <row r="522447"/>
    <row r="522448"/>
    <row r="522449"/>
    <row r="522450"/>
    <row r="522451"/>
    <row r="522452"/>
    <row r="522453"/>
    <row r="522454"/>
    <row r="522455"/>
    <row r="522456"/>
    <row r="522457"/>
    <row r="522458"/>
    <row r="522459"/>
    <row r="522460"/>
    <row r="522461"/>
    <row r="522462"/>
    <row r="522463"/>
    <row r="522464"/>
    <row r="522465"/>
    <row r="522466"/>
    <row r="522467"/>
    <row r="522468"/>
    <row r="522469"/>
    <row r="522470"/>
    <row r="522471"/>
    <row r="522472"/>
    <row r="522473"/>
    <row r="522474"/>
    <row r="522475"/>
    <row r="522476"/>
    <row r="522477"/>
    <row r="522478"/>
    <row r="522479"/>
    <row r="522480"/>
    <row r="522481"/>
    <row r="522482"/>
    <row r="522483"/>
    <row r="522484"/>
    <row r="522485"/>
    <row r="522486"/>
    <row r="522487"/>
    <row r="522488"/>
    <row r="522489"/>
    <row r="522490"/>
    <row r="522491"/>
    <row r="522492"/>
    <row r="522493"/>
    <row r="522494"/>
    <row r="522495"/>
    <row r="522496"/>
    <row r="522497"/>
    <row r="522498"/>
    <row r="522499"/>
    <row r="522500"/>
    <row r="522501"/>
    <row r="522502"/>
    <row r="522503"/>
    <row r="522504"/>
    <row r="522505"/>
    <row r="522506"/>
    <row r="522507"/>
    <row r="522508"/>
    <row r="522509"/>
    <row r="522510"/>
    <row r="522511"/>
    <row r="522512"/>
    <row r="522513"/>
    <row r="522514"/>
    <row r="522515"/>
    <row r="522516"/>
    <row r="522517"/>
    <row r="522518"/>
    <row r="522519"/>
    <row r="522520"/>
    <row r="522521"/>
    <row r="522522"/>
    <row r="522523"/>
    <row r="522524"/>
    <row r="522525"/>
    <row r="522526"/>
    <row r="522527"/>
    <row r="522528"/>
    <row r="522529"/>
    <row r="522530"/>
    <row r="522531"/>
    <row r="522532"/>
    <row r="522533"/>
    <row r="522534"/>
    <row r="522535"/>
    <row r="522536"/>
    <row r="522537"/>
    <row r="522538"/>
    <row r="522539"/>
    <row r="522540"/>
    <row r="522541"/>
    <row r="522542"/>
    <row r="522543"/>
    <row r="522544"/>
    <row r="522545"/>
    <row r="522546"/>
    <row r="522547"/>
    <row r="522548"/>
    <row r="522549"/>
    <row r="522550"/>
    <row r="522551"/>
    <row r="522552"/>
    <row r="522553"/>
    <row r="522554"/>
    <row r="522555"/>
    <row r="522556"/>
    <row r="522557"/>
    <row r="522558"/>
    <row r="522559"/>
    <row r="522560"/>
    <row r="522561"/>
    <row r="522562"/>
    <row r="522563"/>
    <row r="522564"/>
    <row r="522565"/>
    <row r="522566"/>
    <row r="522567"/>
    <row r="522568"/>
    <row r="522569"/>
    <row r="522570"/>
    <row r="522571"/>
    <row r="522572"/>
    <row r="522573"/>
    <row r="522574"/>
    <row r="522575"/>
    <row r="522576"/>
    <row r="522577"/>
    <row r="522578"/>
    <row r="522579"/>
    <row r="522580"/>
    <row r="522581"/>
    <row r="522582"/>
    <row r="522583"/>
    <row r="522584"/>
    <row r="522585"/>
    <row r="522586"/>
    <row r="522587"/>
    <row r="522588"/>
    <row r="522589"/>
    <row r="522590"/>
    <row r="522591"/>
    <row r="522592"/>
    <row r="522593"/>
    <row r="522594"/>
    <row r="522595"/>
    <row r="522596"/>
    <row r="522597"/>
    <row r="522598"/>
    <row r="522599"/>
    <row r="522600"/>
    <row r="522601"/>
    <row r="522602"/>
    <row r="522603"/>
    <row r="522604"/>
    <row r="522605"/>
    <row r="522606"/>
    <row r="522607"/>
    <row r="522608"/>
    <row r="522609"/>
    <row r="522610"/>
    <row r="522611"/>
    <row r="522612"/>
    <row r="522613"/>
    <row r="522614"/>
    <row r="522615"/>
    <row r="522616"/>
    <row r="522617"/>
    <row r="522618"/>
    <row r="522619"/>
    <row r="522620"/>
    <row r="522621"/>
    <row r="522622"/>
    <row r="522623"/>
    <row r="522624"/>
    <row r="522625"/>
    <row r="522626"/>
    <row r="522627"/>
    <row r="522628"/>
    <row r="522629"/>
    <row r="522630"/>
    <row r="522631"/>
    <row r="522632"/>
    <row r="522633"/>
    <row r="522634"/>
    <row r="522635"/>
    <row r="522636"/>
    <row r="522637"/>
    <row r="522638"/>
    <row r="522639"/>
    <row r="522640"/>
    <row r="522641"/>
    <row r="522642"/>
    <row r="522643"/>
    <row r="522644"/>
    <row r="522645"/>
    <row r="522646"/>
    <row r="522647"/>
    <row r="522648"/>
    <row r="522649"/>
    <row r="522650"/>
    <row r="522651"/>
    <row r="522652"/>
    <row r="522653"/>
    <row r="522654"/>
    <row r="522655"/>
    <row r="522656"/>
    <row r="522657"/>
    <row r="522658"/>
    <row r="522659"/>
    <row r="522660"/>
    <row r="522661"/>
    <row r="522662"/>
    <row r="522663"/>
    <row r="522664"/>
    <row r="522665"/>
    <row r="522666"/>
    <row r="522667"/>
    <row r="522668"/>
    <row r="522669"/>
    <row r="522670"/>
    <row r="522671"/>
    <row r="522672"/>
    <row r="522673"/>
    <row r="522674"/>
    <row r="522675"/>
    <row r="522676"/>
    <row r="522677"/>
    <row r="522678"/>
    <row r="522679"/>
    <row r="522680"/>
    <row r="522681"/>
    <row r="522682"/>
    <row r="522683"/>
    <row r="522684"/>
    <row r="522685"/>
    <row r="522686"/>
    <row r="522687"/>
    <row r="522688"/>
    <row r="522689"/>
    <row r="522690"/>
    <row r="522691"/>
    <row r="522692"/>
    <row r="522693"/>
    <row r="522694"/>
    <row r="522695"/>
    <row r="522696"/>
    <row r="522697"/>
    <row r="522698"/>
    <row r="522699"/>
    <row r="522700"/>
    <row r="522701"/>
    <row r="522702"/>
    <row r="522703"/>
    <row r="522704"/>
    <row r="522705"/>
    <row r="522706"/>
    <row r="522707"/>
    <row r="522708"/>
    <row r="522709"/>
    <row r="522710"/>
    <row r="522711"/>
    <row r="522712"/>
    <row r="522713"/>
    <row r="522714"/>
    <row r="522715"/>
    <row r="522716"/>
    <row r="522717"/>
    <row r="522718"/>
    <row r="522719"/>
    <row r="522720"/>
    <row r="522721"/>
    <row r="522722"/>
    <row r="522723"/>
    <row r="522724"/>
    <row r="522725"/>
    <row r="522726"/>
    <row r="522727"/>
    <row r="522728"/>
    <row r="522729"/>
    <row r="522730"/>
    <row r="522731"/>
    <row r="522732"/>
    <row r="522733"/>
    <row r="522734"/>
    <row r="522735"/>
    <row r="522736"/>
    <row r="522737"/>
    <row r="522738"/>
    <row r="522739"/>
    <row r="522740"/>
    <row r="522741"/>
    <row r="522742"/>
    <row r="522743"/>
    <row r="522744"/>
    <row r="522745"/>
    <row r="522746"/>
    <row r="522747"/>
    <row r="522748"/>
    <row r="522749"/>
    <row r="522750"/>
    <row r="522751"/>
    <row r="522752"/>
    <row r="522753"/>
    <row r="522754"/>
    <row r="522755"/>
    <row r="522756"/>
    <row r="522757"/>
    <row r="522758"/>
    <row r="522759"/>
    <row r="522760"/>
    <row r="522761"/>
    <row r="522762"/>
    <row r="522763"/>
    <row r="522764"/>
    <row r="522765"/>
    <row r="522766"/>
    <row r="522767"/>
    <row r="522768"/>
    <row r="522769"/>
    <row r="522770"/>
    <row r="522771"/>
    <row r="522772"/>
    <row r="522773"/>
    <row r="522774"/>
    <row r="522775"/>
    <row r="522776"/>
    <row r="522777"/>
    <row r="522778"/>
    <row r="522779"/>
    <row r="522780"/>
    <row r="522781"/>
    <row r="522782"/>
    <row r="522783"/>
    <row r="522784"/>
    <row r="522785"/>
    <row r="522786"/>
    <row r="522787"/>
    <row r="522788"/>
    <row r="522789"/>
    <row r="522790"/>
    <row r="522791"/>
    <row r="522792"/>
    <row r="522793"/>
    <row r="522794"/>
    <row r="522795"/>
    <row r="522796"/>
    <row r="522797"/>
    <row r="522798"/>
    <row r="522799"/>
    <row r="522800"/>
    <row r="522801"/>
    <row r="522802"/>
    <row r="522803"/>
    <row r="522804"/>
    <row r="522805"/>
    <row r="522806"/>
    <row r="522807"/>
    <row r="522808"/>
    <row r="522809"/>
    <row r="522810"/>
    <row r="522811"/>
    <row r="522812"/>
    <row r="522813"/>
    <row r="522814"/>
    <row r="522815"/>
    <row r="522816"/>
    <row r="522817"/>
    <row r="522818"/>
    <row r="522819"/>
    <row r="522820"/>
    <row r="522821"/>
    <row r="522822"/>
    <row r="522823"/>
    <row r="522824"/>
    <row r="522825"/>
    <row r="522826"/>
    <row r="522827"/>
    <row r="522828"/>
    <row r="522829"/>
    <row r="522830"/>
    <row r="522831"/>
    <row r="522832"/>
    <row r="522833"/>
    <row r="522834"/>
    <row r="522835"/>
    <row r="522836"/>
    <row r="522837"/>
    <row r="522838"/>
    <row r="522839"/>
    <row r="522840"/>
    <row r="522841"/>
    <row r="522842"/>
    <row r="522843"/>
    <row r="522844"/>
    <row r="522845"/>
    <row r="522846"/>
    <row r="522847"/>
    <row r="522848"/>
    <row r="522849"/>
    <row r="522850"/>
    <row r="522851"/>
    <row r="522852"/>
    <row r="522853"/>
    <row r="522854"/>
    <row r="522855"/>
    <row r="522856"/>
    <row r="522857"/>
    <row r="522858"/>
    <row r="522859"/>
    <row r="522860"/>
    <row r="522861"/>
    <row r="522862"/>
    <row r="522863"/>
    <row r="522864"/>
    <row r="522865"/>
    <row r="522866"/>
    <row r="522867"/>
    <row r="522868"/>
    <row r="522869"/>
    <row r="522870"/>
    <row r="522871"/>
    <row r="522872"/>
    <row r="522873"/>
    <row r="522874"/>
    <row r="522875"/>
    <row r="522876"/>
    <row r="522877"/>
    <row r="522878"/>
    <row r="522879"/>
    <row r="522880"/>
    <row r="522881"/>
    <row r="522882"/>
    <row r="522883"/>
    <row r="522884"/>
    <row r="522885"/>
    <row r="522886"/>
    <row r="522887"/>
    <row r="522888"/>
    <row r="522889"/>
    <row r="522890"/>
    <row r="522891"/>
    <row r="522892"/>
    <row r="522893"/>
    <row r="522894"/>
    <row r="522895"/>
    <row r="522896"/>
    <row r="522897"/>
    <row r="522898"/>
    <row r="522899"/>
    <row r="522900"/>
    <row r="522901"/>
    <row r="522902"/>
    <row r="522903"/>
    <row r="522904"/>
    <row r="522905"/>
    <row r="522906"/>
    <row r="522907"/>
    <row r="522908"/>
    <row r="522909"/>
    <row r="522910"/>
    <row r="522911"/>
    <row r="522912"/>
    <row r="522913"/>
    <row r="522914"/>
    <row r="522915"/>
    <row r="522916"/>
    <row r="522917"/>
    <row r="522918"/>
    <row r="522919"/>
    <row r="522920"/>
    <row r="522921"/>
    <row r="522922"/>
    <row r="522923"/>
    <row r="522924"/>
    <row r="522925"/>
    <row r="522926"/>
    <row r="522927"/>
    <row r="522928"/>
    <row r="522929"/>
    <row r="522930"/>
    <row r="522931"/>
    <row r="522932"/>
    <row r="522933"/>
    <row r="522934"/>
    <row r="522935"/>
    <row r="522936"/>
    <row r="522937"/>
    <row r="522938"/>
    <row r="522939"/>
    <row r="522940"/>
    <row r="522941"/>
    <row r="522942"/>
    <row r="522943"/>
    <row r="522944"/>
    <row r="522945"/>
    <row r="522946"/>
    <row r="522947"/>
    <row r="522948"/>
    <row r="522949"/>
    <row r="522950"/>
    <row r="522951"/>
    <row r="522952"/>
    <row r="522953"/>
    <row r="522954"/>
    <row r="522955"/>
    <row r="522956"/>
    <row r="522957"/>
    <row r="522958"/>
    <row r="522959"/>
    <row r="522960"/>
    <row r="522961"/>
    <row r="522962"/>
    <row r="522963"/>
    <row r="522964"/>
    <row r="522965"/>
    <row r="522966"/>
    <row r="522967"/>
    <row r="522968"/>
    <row r="522969"/>
    <row r="522970"/>
    <row r="522971"/>
    <row r="522972"/>
    <row r="522973"/>
    <row r="522974"/>
    <row r="522975"/>
    <row r="522976"/>
    <row r="522977"/>
    <row r="522978"/>
    <row r="522979"/>
    <row r="522980"/>
    <row r="522981"/>
    <row r="522982"/>
    <row r="522983"/>
    <row r="522984"/>
    <row r="522985"/>
    <row r="522986"/>
    <row r="522987"/>
    <row r="522988"/>
    <row r="522989"/>
    <row r="522990"/>
    <row r="522991"/>
    <row r="522992"/>
    <row r="522993"/>
    <row r="522994"/>
    <row r="522995"/>
    <row r="522996"/>
    <row r="522997"/>
    <row r="522998"/>
    <row r="522999"/>
    <row r="523000"/>
    <row r="523001"/>
    <row r="523002"/>
    <row r="523003"/>
    <row r="523004"/>
    <row r="523005"/>
    <row r="523006"/>
    <row r="523007"/>
    <row r="523008"/>
    <row r="523009"/>
    <row r="523010"/>
    <row r="523011"/>
    <row r="523012"/>
    <row r="523013"/>
    <row r="523014"/>
    <row r="523015"/>
    <row r="523016"/>
    <row r="523017"/>
    <row r="523018"/>
    <row r="523019"/>
    <row r="523020"/>
    <row r="523021"/>
    <row r="523022"/>
    <row r="523023"/>
    <row r="523024"/>
    <row r="523025"/>
    <row r="523026"/>
    <row r="523027"/>
    <row r="523028"/>
    <row r="523029"/>
    <row r="523030"/>
    <row r="523031"/>
    <row r="523032"/>
    <row r="523033"/>
    <row r="523034"/>
    <row r="523035"/>
    <row r="523036"/>
    <row r="523037"/>
    <row r="523038"/>
    <row r="523039"/>
    <row r="523040"/>
    <row r="523041"/>
    <row r="523042"/>
    <row r="523043"/>
    <row r="523044"/>
    <row r="523045"/>
    <row r="523046"/>
    <row r="523047"/>
    <row r="523048"/>
    <row r="523049"/>
    <row r="523050"/>
    <row r="523051"/>
    <row r="523052"/>
    <row r="523053"/>
    <row r="523054"/>
    <row r="523055"/>
    <row r="523056"/>
    <row r="523057"/>
    <row r="523058"/>
    <row r="523059"/>
    <row r="523060"/>
    <row r="523061"/>
    <row r="523062"/>
    <row r="523063"/>
    <row r="523064"/>
    <row r="523065"/>
    <row r="523066"/>
    <row r="523067"/>
    <row r="523068"/>
    <row r="523069"/>
    <row r="523070"/>
    <row r="523071"/>
    <row r="523072"/>
    <row r="523073"/>
    <row r="523074"/>
    <row r="523075"/>
    <row r="523076"/>
    <row r="523077"/>
    <row r="523078"/>
    <row r="523079"/>
    <row r="523080"/>
    <row r="523081"/>
    <row r="523082"/>
    <row r="523083"/>
    <row r="523084"/>
    <row r="523085"/>
    <row r="523086"/>
    <row r="523087"/>
    <row r="523088"/>
    <row r="523089"/>
    <row r="523090"/>
    <row r="523091"/>
    <row r="523092"/>
    <row r="523093"/>
    <row r="523094"/>
    <row r="523095"/>
    <row r="523096"/>
    <row r="523097"/>
    <row r="523098"/>
    <row r="523099"/>
    <row r="523100"/>
    <row r="523101"/>
    <row r="523102"/>
    <row r="523103"/>
    <row r="523104"/>
    <row r="523105"/>
    <row r="523106"/>
    <row r="523107"/>
    <row r="523108"/>
    <row r="523109"/>
    <row r="523110"/>
    <row r="523111"/>
    <row r="523112"/>
    <row r="523113"/>
    <row r="523114"/>
    <row r="523115"/>
    <row r="523116"/>
    <row r="523117"/>
    <row r="523118"/>
    <row r="523119"/>
    <row r="523120"/>
    <row r="523121"/>
    <row r="523122"/>
    <row r="523123"/>
    <row r="523124"/>
    <row r="523125"/>
    <row r="523126"/>
    <row r="523127"/>
    <row r="523128"/>
    <row r="523129"/>
    <row r="523130"/>
    <row r="523131"/>
    <row r="523132"/>
    <row r="523133"/>
    <row r="523134"/>
    <row r="523135"/>
    <row r="523136"/>
    <row r="523137"/>
    <row r="523138"/>
    <row r="523139"/>
    <row r="523140"/>
    <row r="523141"/>
    <row r="523142"/>
    <row r="523143"/>
    <row r="523144"/>
    <row r="523145"/>
    <row r="523146"/>
    <row r="523147"/>
    <row r="523148"/>
    <row r="523149"/>
    <row r="523150"/>
    <row r="523151"/>
    <row r="523152"/>
    <row r="523153"/>
    <row r="523154"/>
    <row r="523155"/>
    <row r="523156"/>
    <row r="523157"/>
    <row r="523158"/>
    <row r="523159"/>
    <row r="523160"/>
    <row r="523161"/>
    <row r="523162"/>
    <row r="523163"/>
    <row r="523164"/>
    <row r="523165"/>
    <row r="523166"/>
    <row r="523167"/>
    <row r="523168"/>
    <row r="523169"/>
    <row r="523170"/>
    <row r="523171"/>
    <row r="523172"/>
    <row r="523173"/>
    <row r="523174"/>
    <row r="523175"/>
    <row r="523176"/>
    <row r="523177"/>
    <row r="523178"/>
    <row r="523179"/>
    <row r="523180"/>
    <row r="523181"/>
    <row r="523182"/>
    <row r="523183"/>
    <row r="523184"/>
    <row r="523185"/>
    <row r="523186"/>
    <row r="523187"/>
    <row r="523188"/>
    <row r="523189"/>
    <row r="523190"/>
    <row r="523191"/>
    <row r="523192"/>
    <row r="523193"/>
    <row r="523194"/>
    <row r="523195"/>
    <row r="523196"/>
    <row r="523197"/>
    <row r="523198"/>
    <row r="523199"/>
    <row r="523200"/>
    <row r="523201"/>
    <row r="523202"/>
    <row r="523203"/>
    <row r="523204"/>
    <row r="523205"/>
    <row r="523206"/>
    <row r="523207"/>
    <row r="523208"/>
    <row r="523209"/>
    <row r="523210"/>
    <row r="523211"/>
    <row r="523212"/>
    <row r="523213"/>
    <row r="523214"/>
    <row r="523215"/>
    <row r="523216"/>
    <row r="523217"/>
    <row r="523218"/>
    <row r="523219"/>
    <row r="523220"/>
    <row r="523221"/>
    <row r="523222"/>
    <row r="523223"/>
    <row r="523224"/>
    <row r="523225"/>
    <row r="523226"/>
    <row r="523227"/>
    <row r="523228"/>
    <row r="523229"/>
    <row r="523230"/>
    <row r="523231"/>
    <row r="523232"/>
    <row r="523233"/>
    <row r="523234"/>
    <row r="523235"/>
    <row r="523236"/>
    <row r="523237"/>
    <row r="523238"/>
    <row r="523239"/>
    <row r="523240"/>
    <row r="523241"/>
    <row r="523242"/>
    <row r="523243"/>
    <row r="523244"/>
    <row r="523245"/>
    <row r="523246"/>
    <row r="523247"/>
    <row r="523248"/>
    <row r="523249"/>
    <row r="523250"/>
    <row r="523251"/>
    <row r="523252"/>
    <row r="523253"/>
    <row r="523254"/>
    <row r="523255"/>
    <row r="523256"/>
    <row r="523257"/>
    <row r="523258"/>
    <row r="523259"/>
    <row r="523260"/>
    <row r="523261"/>
    <row r="523262"/>
    <row r="523263"/>
    <row r="523264"/>
    <row r="523265"/>
    <row r="523266"/>
    <row r="523267"/>
    <row r="523268"/>
    <row r="523269"/>
    <row r="523270"/>
    <row r="523271"/>
    <row r="523272"/>
    <row r="523273"/>
    <row r="523274"/>
    <row r="523275"/>
    <row r="523276"/>
    <row r="523277"/>
    <row r="523278"/>
    <row r="523279"/>
    <row r="523280"/>
    <row r="523281"/>
    <row r="523282"/>
    <row r="523283"/>
    <row r="523284"/>
    <row r="523285"/>
    <row r="523286"/>
    <row r="523287"/>
    <row r="523288"/>
    <row r="523289"/>
    <row r="523290"/>
    <row r="523291"/>
    <row r="523292"/>
    <row r="523293"/>
    <row r="523294"/>
    <row r="523295"/>
    <row r="523296"/>
    <row r="523297"/>
    <row r="523298"/>
    <row r="523299"/>
    <row r="523300"/>
    <row r="523301"/>
    <row r="523302"/>
    <row r="523303"/>
    <row r="523304"/>
    <row r="523305"/>
    <row r="523306"/>
    <row r="523307"/>
    <row r="523308"/>
    <row r="523309"/>
    <row r="523310"/>
    <row r="523311"/>
    <row r="523312"/>
    <row r="523313"/>
    <row r="523314"/>
    <row r="523315"/>
    <row r="523316"/>
    <row r="523317"/>
    <row r="523318"/>
    <row r="523319"/>
    <row r="523320"/>
    <row r="523321"/>
    <row r="523322"/>
    <row r="523323"/>
    <row r="523324"/>
    <row r="523325"/>
    <row r="523326"/>
    <row r="523327"/>
    <row r="523328"/>
    <row r="523329"/>
    <row r="523330"/>
    <row r="523331"/>
    <row r="523332"/>
    <row r="523333"/>
    <row r="523334"/>
    <row r="523335"/>
    <row r="523336"/>
    <row r="523337"/>
    <row r="523338"/>
    <row r="523339"/>
    <row r="523340"/>
    <row r="523341"/>
    <row r="523342"/>
    <row r="523343"/>
    <row r="523344"/>
    <row r="523345"/>
    <row r="523346"/>
    <row r="523347"/>
    <row r="523348"/>
    <row r="523349"/>
    <row r="523350"/>
    <row r="523351"/>
    <row r="523352"/>
    <row r="523353"/>
    <row r="523354"/>
    <row r="523355"/>
    <row r="523356"/>
    <row r="523357"/>
    <row r="523358"/>
    <row r="523359"/>
    <row r="523360"/>
    <row r="523361"/>
    <row r="523362"/>
    <row r="523363"/>
    <row r="523364"/>
    <row r="523365"/>
    <row r="523366"/>
    <row r="523367"/>
    <row r="523368"/>
    <row r="523369"/>
    <row r="523370"/>
    <row r="523371"/>
    <row r="523372"/>
    <row r="523373"/>
    <row r="523374"/>
    <row r="523375"/>
    <row r="523376"/>
    <row r="523377"/>
    <row r="523378"/>
    <row r="523379"/>
    <row r="523380"/>
    <row r="523381"/>
    <row r="523382"/>
    <row r="523383"/>
    <row r="523384"/>
    <row r="523385"/>
    <row r="523386"/>
    <row r="523387"/>
    <row r="523388"/>
    <row r="523389"/>
    <row r="523390"/>
    <row r="523391"/>
    <row r="523392"/>
    <row r="523393"/>
    <row r="523394"/>
    <row r="523395"/>
    <row r="523396"/>
    <row r="523397"/>
    <row r="523398"/>
    <row r="523399"/>
    <row r="523400"/>
    <row r="523401"/>
    <row r="523402"/>
    <row r="523403"/>
    <row r="523404"/>
    <row r="523405"/>
    <row r="523406"/>
    <row r="523407"/>
    <row r="523408"/>
    <row r="523409"/>
    <row r="523410"/>
    <row r="523411"/>
    <row r="523412"/>
    <row r="523413"/>
    <row r="523414"/>
    <row r="523415"/>
    <row r="523416"/>
    <row r="523417"/>
    <row r="523418"/>
    <row r="523419"/>
    <row r="523420"/>
    <row r="523421"/>
    <row r="523422"/>
    <row r="523423"/>
    <row r="523424"/>
    <row r="523425"/>
    <row r="523426"/>
    <row r="523427"/>
    <row r="523428"/>
    <row r="523429"/>
    <row r="523430"/>
    <row r="523431"/>
    <row r="523432"/>
    <row r="523433"/>
    <row r="523434"/>
    <row r="523435"/>
    <row r="523436"/>
    <row r="523437"/>
    <row r="523438"/>
    <row r="523439"/>
    <row r="523440"/>
    <row r="523441"/>
    <row r="523442"/>
    <row r="523443"/>
    <row r="523444"/>
    <row r="523445"/>
    <row r="523446"/>
    <row r="523447"/>
    <row r="523448"/>
    <row r="523449"/>
    <row r="523450"/>
    <row r="523451"/>
    <row r="523452"/>
    <row r="523453"/>
    <row r="523454"/>
    <row r="523455"/>
    <row r="523456"/>
    <row r="523457"/>
    <row r="523458"/>
    <row r="523459"/>
    <row r="523460"/>
    <row r="523461"/>
    <row r="523462"/>
    <row r="523463"/>
    <row r="523464"/>
    <row r="523465"/>
    <row r="523466"/>
    <row r="523467"/>
    <row r="523468"/>
    <row r="523469"/>
    <row r="523470"/>
    <row r="523471"/>
    <row r="523472"/>
    <row r="523473"/>
    <row r="523474"/>
    <row r="523475"/>
    <row r="523476"/>
    <row r="523477"/>
    <row r="523478"/>
    <row r="523479"/>
    <row r="523480"/>
    <row r="523481"/>
    <row r="523482"/>
    <row r="523483"/>
    <row r="523484"/>
    <row r="523485"/>
    <row r="523486"/>
    <row r="523487"/>
    <row r="523488"/>
    <row r="523489"/>
    <row r="523490"/>
    <row r="523491"/>
    <row r="523492"/>
    <row r="523493"/>
    <row r="523494"/>
    <row r="523495"/>
    <row r="523496"/>
    <row r="523497"/>
    <row r="523498"/>
    <row r="523499"/>
    <row r="523500"/>
    <row r="523501"/>
    <row r="523502"/>
    <row r="523503"/>
    <row r="523504"/>
    <row r="523505"/>
    <row r="523506"/>
    <row r="523507"/>
    <row r="523508"/>
    <row r="523509"/>
    <row r="523510"/>
    <row r="523511"/>
    <row r="523512"/>
    <row r="523513"/>
    <row r="523514"/>
    <row r="523515"/>
    <row r="523516"/>
    <row r="523517"/>
    <row r="523518"/>
    <row r="523519"/>
    <row r="523520"/>
    <row r="523521"/>
    <row r="523522"/>
    <row r="523523"/>
    <row r="523524"/>
    <row r="523525"/>
    <row r="523526"/>
    <row r="523527"/>
    <row r="523528"/>
    <row r="523529"/>
    <row r="523530"/>
    <row r="523531"/>
    <row r="523532"/>
    <row r="523533"/>
    <row r="523534"/>
    <row r="523535"/>
    <row r="523536"/>
    <row r="523537"/>
    <row r="523538"/>
    <row r="523539"/>
    <row r="523540"/>
    <row r="523541"/>
    <row r="523542"/>
    <row r="523543"/>
    <row r="523544"/>
    <row r="523545"/>
    <row r="523546"/>
    <row r="523547"/>
    <row r="523548"/>
    <row r="523549"/>
    <row r="523550"/>
    <row r="523551"/>
    <row r="523552"/>
    <row r="523553"/>
    <row r="523554"/>
    <row r="523555"/>
    <row r="523556"/>
    <row r="523557"/>
    <row r="523558"/>
    <row r="523559"/>
    <row r="523560"/>
    <row r="523561"/>
    <row r="523562"/>
    <row r="523563"/>
    <row r="523564"/>
    <row r="523565"/>
    <row r="523566"/>
    <row r="523567"/>
    <row r="523568"/>
    <row r="523569"/>
    <row r="523570"/>
    <row r="523571"/>
    <row r="523572"/>
    <row r="523573"/>
    <row r="523574"/>
    <row r="523575"/>
    <row r="523576"/>
    <row r="523577"/>
    <row r="523578"/>
    <row r="523579"/>
    <row r="523580"/>
    <row r="523581"/>
    <row r="523582"/>
    <row r="523583"/>
    <row r="523584"/>
    <row r="523585"/>
    <row r="523586"/>
    <row r="523587"/>
    <row r="523588"/>
    <row r="523589"/>
    <row r="523590"/>
    <row r="523591"/>
    <row r="523592"/>
    <row r="523593"/>
    <row r="523594"/>
    <row r="523595"/>
    <row r="523596"/>
    <row r="523597"/>
    <row r="523598"/>
    <row r="523599"/>
    <row r="523600"/>
    <row r="523601"/>
    <row r="523602"/>
    <row r="523603"/>
    <row r="523604"/>
    <row r="523605"/>
    <row r="523606"/>
    <row r="523607"/>
    <row r="523608"/>
    <row r="523609"/>
    <row r="523610"/>
    <row r="523611"/>
    <row r="523612"/>
    <row r="523613"/>
    <row r="523614"/>
    <row r="523615"/>
    <row r="523616"/>
    <row r="523617"/>
    <row r="523618"/>
    <row r="523619"/>
    <row r="523620"/>
    <row r="523621"/>
    <row r="523622"/>
    <row r="523623"/>
    <row r="523624"/>
    <row r="523625"/>
    <row r="523626"/>
    <row r="523627"/>
    <row r="523628"/>
    <row r="523629"/>
    <row r="523630"/>
    <row r="523631"/>
    <row r="523632"/>
    <row r="523633"/>
    <row r="523634"/>
    <row r="523635"/>
    <row r="523636"/>
    <row r="523637"/>
    <row r="523638"/>
    <row r="523639"/>
    <row r="523640"/>
    <row r="523641"/>
    <row r="523642"/>
    <row r="523643"/>
    <row r="523644"/>
    <row r="523645"/>
    <row r="523646"/>
    <row r="523647"/>
    <row r="523648"/>
    <row r="523649"/>
    <row r="523650"/>
    <row r="523651"/>
    <row r="523652"/>
    <row r="523653"/>
    <row r="523654"/>
    <row r="523655"/>
    <row r="523656"/>
    <row r="523657"/>
    <row r="523658"/>
    <row r="523659"/>
    <row r="523660"/>
    <row r="523661"/>
    <row r="523662"/>
    <row r="523663"/>
    <row r="523664"/>
    <row r="523665"/>
    <row r="523666"/>
    <row r="523667"/>
    <row r="523668"/>
    <row r="523669"/>
    <row r="523670"/>
    <row r="523671"/>
    <row r="523672"/>
    <row r="523673"/>
    <row r="523674"/>
    <row r="523675"/>
    <row r="523676"/>
    <row r="523677"/>
    <row r="523678"/>
    <row r="523679"/>
    <row r="523680"/>
    <row r="523681"/>
    <row r="523682"/>
    <row r="523683"/>
    <row r="523684"/>
    <row r="523685"/>
    <row r="523686"/>
    <row r="523687"/>
    <row r="523688"/>
    <row r="523689"/>
    <row r="523690"/>
    <row r="523691"/>
    <row r="523692"/>
    <row r="523693"/>
    <row r="523694"/>
    <row r="523695"/>
    <row r="523696"/>
    <row r="523697"/>
    <row r="523698"/>
    <row r="523699"/>
    <row r="523700"/>
    <row r="523701"/>
    <row r="523702"/>
    <row r="523703"/>
    <row r="523704"/>
    <row r="523705"/>
    <row r="523706"/>
    <row r="523707"/>
    <row r="523708"/>
    <row r="523709"/>
    <row r="523710"/>
    <row r="523711"/>
    <row r="523712"/>
    <row r="523713"/>
    <row r="523714"/>
    <row r="523715"/>
    <row r="523716"/>
    <row r="523717"/>
    <row r="523718"/>
    <row r="523719"/>
    <row r="523720"/>
    <row r="523721"/>
    <row r="523722"/>
    <row r="523723"/>
    <row r="523724"/>
    <row r="523725"/>
    <row r="523726"/>
    <row r="523727"/>
    <row r="523728"/>
    <row r="523729"/>
    <row r="523730"/>
    <row r="523731"/>
    <row r="523732"/>
    <row r="523733"/>
    <row r="523734"/>
    <row r="523735"/>
    <row r="523736"/>
    <row r="523737"/>
    <row r="523738"/>
    <row r="523739"/>
    <row r="523740"/>
    <row r="523741"/>
    <row r="523742"/>
    <row r="523743"/>
    <row r="523744"/>
    <row r="523745"/>
    <row r="523746"/>
    <row r="523747"/>
    <row r="523748"/>
    <row r="523749"/>
    <row r="523750"/>
    <row r="523751"/>
    <row r="523752"/>
    <row r="523753"/>
    <row r="523754"/>
    <row r="523755"/>
    <row r="523756"/>
    <row r="523757"/>
    <row r="523758"/>
    <row r="523759"/>
    <row r="523760"/>
    <row r="523761"/>
    <row r="523762"/>
    <row r="523763"/>
    <row r="523764"/>
    <row r="523765"/>
    <row r="523766"/>
    <row r="523767"/>
    <row r="523768"/>
    <row r="523769"/>
    <row r="523770"/>
    <row r="523771"/>
    <row r="523772"/>
    <row r="523773"/>
    <row r="523774"/>
    <row r="523775"/>
    <row r="523776"/>
    <row r="523777"/>
    <row r="523778"/>
    <row r="523779"/>
    <row r="523780"/>
    <row r="523781"/>
    <row r="523782"/>
    <row r="523783"/>
    <row r="523784"/>
    <row r="523785"/>
    <row r="523786"/>
    <row r="523787"/>
    <row r="523788"/>
    <row r="523789"/>
    <row r="523790"/>
    <row r="523791"/>
    <row r="523792"/>
    <row r="523793"/>
    <row r="523794"/>
    <row r="523795"/>
    <row r="523796"/>
    <row r="523797"/>
    <row r="523798"/>
    <row r="523799"/>
    <row r="523800"/>
    <row r="523801"/>
    <row r="523802"/>
    <row r="523803"/>
    <row r="523804"/>
    <row r="523805"/>
    <row r="523806"/>
    <row r="523807"/>
    <row r="523808"/>
    <row r="523809"/>
    <row r="523810"/>
    <row r="523811"/>
    <row r="523812"/>
    <row r="523813"/>
    <row r="523814"/>
    <row r="523815"/>
    <row r="523816"/>
    <row r="523817"/>
    <row r="523818"/>
    <row r="523819"/>
    <row r="523820"/>
    <row r="523821"/>
    <row r="523822"/>
    <row r="523823"/>
    <row r="523824"/>
    <row r="523825"/>
    <row r="523826"/>
    <row r="523827"/>
    <row r="523828"/>
    <row r="523829"/>
    <row r="523830"/>
    <row r="523831"/>
    <row r="523832"/>
    <row r="523833"/>
    <row r="523834"/>
    <row r="523835"/>
    <row r="523836"/>
    <row r="523837"/>
    <row r="523838"/>
    <row r="523839"/>
    <row r="523840"/>
    <row r="523841"/>
    <row r="523842"/>
    <row r="523843"/>
    <row r="523844"/>
    <row r="523845"/>
    <row r="523846"/>
    <row r="523847"/>
    <row r="523848"/>
    <row r="523849"/>
    <row r="523850"/>
    <row r="523851"/>
    <row r="523852"/>
    <row r="523853"/>
    <row r="523854"/>
    <row r="523855"/>
    <row r="523856"/>
    <row r="523857"/>
    <row r="523858"/>
    <row r="523859"/>
    <row r="523860"/>
    <row r="523861"/>
    <row r="523862"/>
    <row r="523863"/>
    <row r="523864"/>
    <row r="523865"/>
    <row r="523866"/>
    <row r="523867"/>
    <row r="523868"/>
    <row r="523869"/>
    <row r="523870"/>
    <row r="523871"/>
    <row r="523872"/>
    <row r="523873"/>
    <row r="523874"/>
    <row r="523875"/>
    <row r="523876"/>
    <row r="523877"/>
    <row r="523878"/>
    <row r="523879"/>
    <row r="523880"/>
    <row r="523881"/>
    <row r="523882"/>
    <row r="523883"/>
    <row r="523884"/>
    <row r="523885"/>
    <row r="523886"/>
    <row r="523887"/>
    <row r="523888"/>
    <row r="523889"/>
    <row r="523890"/>
    <row r="523891"/>
    <row r="523892"/>
    <row r="523893"/>
    <row r="523894"/>
    <row r="523895"/>
    <row r="523896"/>
    <row r="523897"/>
    <row r="523898"/>
    <row r="523899"/>
    <row r="523900"/>
    <row r="523901"/>
    <row r="523902"/>
    <row r="523903"/>
    <row r="523904"/>
    <row r="523905"/>
    <row r="523906"/>
    <row r="523907"/>
    <row r="523908"/>
    <row r="523909"/>
    <row r="523910"/>
    <row r="523911"/>
    <row r="523912"/>
    <row r="523913"/>
    <row r="523914"/>
    <row r="523915"/>
    <row r="523916"/>
    <row r="523917"/>
    <row r="523918"/>
    <row r="523919"/>
    <row r="523920"/>
    <row r="523921"/>
    <row r="523922"/>
    <row r="523923"/>
    <row r="523924"/>
    <row r="523925"/>
    <row r="523926"/>
    <row r="523927"/>
    <row r="523928"/>
    <row r="523929"/>
    <row r="523930"/>
    <row r="523931"/>
    <row r="523932"/>
    <row r="523933"/>
    <row r="523934"/>
    <row r="523935"/>
    <row r="523936"/>
    <row r="523937"/>
    <row r="523938"/>
    <row r="523939"/>
    <row r="523940"/>
    <row r="523941"/>
    <row r="523942"/>
    <row r="523943"/>
    <row r="523944"/>
    <row r="523945"/>
    <row r="523946"/>
    <row r="523947"/>
    <row r="523948"/>
    <row r="523949"/>
    <row r="523950"/>
    <row r="523951"/>
    <row r="523952"/>
    <row r="523953"/>
    <row r="523954"/>
    <row r="523955"/>
    <row r="523956"/>
    <row r="523957"/>
    <row r="523958"/>
    <row r="523959"/>
    <row r="523960"/>
    <row r="523961"/>
    <row r="523962"/>
    <row r="523963"/>
    <row r="523964"/>
    <row r="523965"/>
    <row r="523966"/>
    <row r="523967"/>
    <row r="523968"/>
    <row r="523969"/>
    <row r="523970"/>
    <row r="523971"/>
    <row r="523972"/>
    <row r="523973"/>
    <row r="523974"/>
    <row r="523975"/>
    <row r="523976"/>
    <row r="523977"/>
    <row r="523978"/>
    <row r="523979"/>
    <row r="523980"/>
    <row r="523981"/>
    <row r="523982"/>
    <row r="523983"/>
    <row r="523984"/>
    <row r="523985"/>
    <row r="523986"/>
    <row r="523987"/>
    <row r="523988"/>
    <row r="523989"/>
    <row r="523990"/>
    <row r="523991"/>
    <row r="523992"/>
    <row r="523993"/>
    <row r="523994"/>
    <row r="523995"/>
    <row r="523996"/>
    <row r="523997"/>
    <row r="523998"/>
    <row r="523999"/>
    <row r="524000"/>
    <row r="524001"/>
    <row r="524002"/>
    <row r="524003"/>
    <row r="524004"/>
    <row r="524005"/>
    <row r="524006"/>
    <row r="524007"/>
    <row r="524008"/>
    <row r="524009"/>
    <row r="524010"/>
    <row r="524011"/>
    <row r="524012"/>
    <row r="524013"/>
    <row r="524014"/>
    <row r="524015"/>
    <row r="524016"/>
    <row r="524017"/>
    <row r="524018"/>
    <row r="524019"/>
    <row r="524020"/>
    <row r="524021"/>
    <row r="524022"/>
    <row r="524023"/>
    <row r="524024"/>
    <row r="524025"/>
    <row r="524026"/>
    <row r="524027"/>
    <row r="524028"/>
    <row r="524029"/>
    <row r="524030"/>
    <row r="524031"/>
    <row r="524032"/>
    <row r="524033"/>
    <row r="524034"/>
    <row r="524035"/>
    <row r="524036"/>
    <row r="524037"/>
    <row r="524038"/>
    <row r="524039"/>
    <row r="524040"/>
    <row r="524041"/>
    <row r="524042"/>
    <row r="524043"/>
    <row r="524044"/>
    <row r="524045"/>
    <row r="524046"/>
    <row r="524047"/>
    <row r="524048"/>
    <row r="524049"/>
    <row r="524050"/>
    <row r="524051"/>
    <row r="524052"/>
    <row r="524053"/>
    <row r="524054"/>
    <row r="524055"/>
    <row r="524056"/>
    <row r="524057"/>
    <row r="524058"/>
    <row r="524059"/>
    <row r="524060"/>
    <row r="524061"/>
    <row r="524062"/>
    <row r="524063"/>
    <row r="524064"/>
    <row r="524065"/>
    <row r="524066"/>
    <row r="524067"/>
    <row r="524068"/>
    <row r="524069"/>
    <row r="524070"/>
    <row r="524071"/>
    <row r="524072"/>
    <row r="524073"/>
    <row r="524074"/>
    <row r="524075"/>
    <row r="524076"/>
    <row r="524077"/>
    <row r="524078"/>
    <row r="524079"/>
    <row r="524080"/>
    <row r="524081"/>
    <row r="524082"/>
    <row r="524083"/>
    <row r="524084"/>
    <row r="524085"/>
    <row r="524086"/>
    <row r="524087"/>
    <row r="524088"/>
    <row r="524089"/>
    <row r="524090"/>
    <row r="524091"/>
    <row r="524092"/>
    <row r="524093"/>
    <row r="524094"/>
    <row r="524095"/>
    <row r="524096"/>
    <row r="524097"/>
    <row r="524098"/>
    <row r="524099"/>
    <row r="524100"/>
    <row r="524101"/>
    <row r="524102"/>
    <row r="524103"/>
    <row r="524104"/>
    <row r="524105"/>
    <row r="524106"/>
    <row r="524107"/>
    <row r="524108"/>
    <row r="524109"/>
    <row r="524110"/>
    <row r="524111"/>
    <row r="524112"/>
    <row r="524113"/>
    <row r="524114"/>
    <row r="524115"/>
    <row r="524116"/>
    <row r="524117"/>
    <row r="524118"/>
    <row r="524119"/>
    <row r="524120"/>
    <row r="524121"/>
    <row r="524122"/>
    <row r="524123"/>
    <row r="524124"/>
    <row r="524125"/>
    <row r="524126"/>
    <row r="524127"/>
    <row r="524128"/>
    <row r="524129"/>
    <row r="524130"/>
    <row r="524131"/>
    <row r="524132"/>
    <row r="524133"/>
    <row r="524134"/>
    <row r="524135"/>
    <row r="524136"/>
    <row r="524137"/>
    <row r="524138"/>
    <row r="524139"/>
    <row r="524140"/>
    <row r="524141"/>
    <row r="524142"/>
    <row r="524143"/>
    <row r="524144"/>
    <row r="524145"/>
    <row r="524146"/>
    <row r="524147"/>
    <row r="524148"/>
    <row r="524149"/>
    <row r="524150"/>
    <row r="524151"/>
    <row r="524152"/>
    <row r="524153"/>
    <row r="524154"/>
    <row r="524155"/>
    <row r="524156"/>
    <row r="524157"/>
    <row r="524158"/>
    <row r="524159"/>
    <row r="524160"/>
    <row r="524161"/>
    <row r="524162"/>
    <row r="524163"/>
    <row r="524164"/>
    <row r="524165"/>
    <row r="524166"/>
    <row r="524167"/>
    <row r="524168"/>
    <row r="524169"/>
    <row r="524170"/>
    <row r="524171"/>
    <row r="524172"/>
    <row r="524173"/>
    <row r="524174"/>
    <row r="524175"/>
    <row r="524176"/>
    <row r="524177"/>
    <row r="524178"/>
    <row r="524179"/>
    <row r="524180"/>
    <row r="524181"/>
    <row r="524182"/>
    <row r="524183"/>
    <row r="524184"/>
    <row r="524185"/>
    <row r="524186"/>
    <row r="524187"/>
    <row r="524188"/>
    <row r="524189"/>
    <row r="524190"/>
    <row r="524191"/>
    <row r="524192"/>
    <row r="524193"/>
    <row r="524194"/>
    <row r="524195"/>
    <row r="524196"/>
    <row r="524197"/>
    <row r="524198"/>
    <row r="524199"/>
    <row r="524200"/>
    <row r="524201"/>
    <row r="524202"/>
    <row r="524203"/>
    <row r="524204"/>
    <row r="524205"/>
    <row r="524206"/>
    <row r="524207"/>
    <row r="524208"/>
    <row r="524209"/>
    <row r="524210"/>
    <row r="524211"/>
    <row r="524212"/>
    <row r="524213"/>
    <row r="524214"/>
    <row r="524215"/>
    <row r="524216"/>
    <row r="524217"/>
    <row r="524218"/>
    <row r="524219"/>
    <row r="524220"/>
    <row r="524221"/>
    <row r="524222"/>
    <row r="524223"/>
    <row r="524224"/>
    <row r="524225"/>
    <row r="524226"/>
    <row r="524227"/>
    <row r="524228"/>
    <row r="524229"/>
    <row r="524230"/>
    <row r="524231"/>
    <row r="524232"/>
    <row r="524233"/>
    <row r="524234"/>
    <row r="524235"/>
    <row r="524236"/>
    <row r="524237"/>
    <row r="524238"/>
    <row r="524239"/>
    <row r="524240"/>
    <row r="524241"/>
    <row r="524242"/>
    <row r="524243"/>
    <row r="524244"/>
    <row r="524245"/>
    <row r="524246"/>
    <row r="524247"/>
    <row r="524248"/>
    <row r="524249"/>
    <row r="524250"/>
    <row r="524251"/>
    <row r="524252"/>
    <row r="524253"/>
    <row r="524254"/>
    <row r="524255"/>
    <row r="524256"/>
    <row r="524257"/>
    <row r="524258"/>
    <row r="524259"/>
    <row r="524260"/>
    <row r="524261"/>
    <row r="524262"/>
    <row r="524263"/>
    <row r="524264"/>
    <row r="524265"/>
    <row r="524266"/>
    <row r="524267"/>
    <row r="524268"/>
    <row r="524269"/>
    <row r="524270"/>
    <row r="524271"/>
    <row r="524272"/>
    <row r="524273"/>
    <row r="524274"/>
    <row r="524275"/>
    <row r="524276"/>
    <row r="524277"/>
    <row r="524278"/>
    <row r="524279"/>
    <row r="524280"/>
    <row r="524281"/>
    <row r="524282"/>
    <row r="524283"/>
    <row r="524284"/>
    <row r="524285"/>
    <row r="524286"/>
    <row r="524287"/>
    <row r="524288"/>
    <row r="524289"/>
    <row r="524290"/>
    <row r="524291"/>
    <row r="524292"/>
    <row r="524293"/>
    <row r="524294"/>
    <row r="524295"/>
    <row r="524296"/>
    <row r="524297"/>
    <row r="524298"/>
    <row r="524299"/>
    <row r="524300"/>
    <row r="524301"/>
    <row r="524302"/>
    <row r="524303"/>
    <row r="524304"/>
    <row r="524305"/>
    <row r="524306"/>
    <row r="524307"/>
    <row r="524308"/>
    <row r="524309"/>
    <row r="524310"/>
    <row r="524311"/>
    <row r="524312"/>
    <row r="524313"/>
    <row r="524314"/>
    <row r="524315"/>
    <row r="524316"/>
    <row r="524317"/>
    <row r="524318"/>
    <row r="524319"/>
    <row r="524320"/>
    <row r="524321"/>
    <row r="524322"/>
    <row r="524323"/>
    <row r="524324"/>
    <row r="524325"/>
    <row r="524326"/>
    <row r="524327"/>
    <row r="524328"/>
    <row r="524329"/>
    <row r="524330"/>
    <row r="524331"/>
    <row r="524332"/>
    <row r="524333"/>
    <row r="524334"/>
    <row r="524335"/>
    <row r="524336"/>
    <row r="524337"/>
    <row r="524338"/>
    <row r="524339"/>
    <row r="524340"/>
    <row r="524341"/>
    <row r="524342"/>
    <row r="524343"/>
    <row r="524344"/>
    <row r="524345"/>
    <row r="524346"/>
    <row r="524347"/>
    <row r="524348"/>
    <row r="524349"/>
    <row r="524350"/>
    <row r="524351"/>
    <row r="524352"/>
    <row r="524353"/>
    <row r="524354"/>
    <row r="524355"/>
    <row r="524356"/>
    <row r="524357"/>
    <row r="524358"/>
    <row r="524359"/>
    <row r="524360"/>
    <row r="524361"/>
    <row r="524362"/>
    <row r="524363"/>
    <row r="524364"/>
    <row r="524365"/>
    <row r="524366"/>
    <row r="524367"/>
    <row r="524368"/>
    <row r="524369"/>
    <row r="524370"/>
    <row r="524371"/>
    <row r="524372"/>
    <row r="524373"/>
    <row r="524374"/>
    <row r="524375"/>
    <row r="524376"/>
    <row r="524377"/>
    <row r="524378"/>
    <row r="524379"/>
    <row r="524380"/>
    <row r="524381"/>
    <row r="524382"/>
    <row r="524383"/>
    <row r="524384"/>
    <row r="524385"/>
    <row r="524386"/>
    <row r="524387"/>
    <row r="524388"/>
    <row r="524389"/>
    <row r="524390"/>
    <row r="524391"/>
    <row r="524392"/>
    <row r="524393"/>
    <row r="524394"/>
    <row r="524395"/>
    <row r="524396"/>
    <row r="524397"/>
    <row r="524398"/>
    <row r="524399"/>
    <row r="524400"/>
    <row r="524401"/>
    <row r="524402"/>
    <row r="524403"/>
    <row r="524404"/>
    <row r="524405"/>
    <row r="524406"/>
    <row r="524407"/>
    <row r="524408"/>
    <row r="524409"/>
    <row r="524410"/>
    <row r="524411"/>
    <row r="524412"/>
    <row r="524413"/>
    <row r="524414"/>
    <row r="524415"/>
    <row r="524416"/>
    <row r="524417"/>
    <row r="524418"/>
    <row r="524419"/>
    <row r="524420"/>
    <row r="524421"/>
    <row r="524422"/>
    <row r="524423"/>
    <row r="524424"/>
    <row r="524425"/>
    <row r="524426"/>
    <row r="524427"/>
    <row r="524428"/>
    <row r="524429"/>
    <row r="524430"/>
    <row r="524431"/>
    <row r="524432"/>
    <row r="524433"/>
    <row r="524434"/>
    <row r="524435"/>
    <row r="524436"/>
    <row r="524437"/>
    <row r="524438"/>
    <row r="524439"/>
    <row r="524440"/>
    <row r="524441"/>
    <row r="524442"/>
    <row r="524443"/>
    <row r="524444"/>
    <row r="524445"/>
    <row r="524446"/>
    <row r="524447"/>
    <row r="524448"/>
    <row r="524449"/>
    <row r="524450"/>
    <row r="524451"/>
    <row r="524452"/>
    <row r="524453"/>
    <row r="524454"/>
    <row r="524455"/>
    <row r="524456"/>
    <row r="524457"/>
    <row r="524458"/>
    <row r="524459"/>
    <row r="524460"/>
    <row r="524461"/>
    <row r="524462"/>
    <row r="524463"/>
    <row r="524464"/>
    <row r="524465"/>
    <row r="524466"/>
    <row r="524467"/>
    <row r="524468"/>
    <row r="524469"/>
    <row r="524470"/>
    <row r="524471"/>
    <row r="524472"/>
    <row r="524473"/>
    <row r="524474"/>
    <row r="524475"/>
    <row r="524476"/>
    <row r="524477"/>
    <row r="524478"/>
    <row r="524479"/>
    <row r="524480"/>
    <row r="524481"/>
    <row r="524482"/>
    <row r="524483"/>
    <row r="524484"/>
    <row r="524485"/>
    <row r="524486"/>
    <row r="524487"/>
    <row r="524488"/>
    <row r="524489"/>
    <row r="524490"/>
    <row r="524491"/>
    <row r="524492"/>
    <row r="524493"/>
    <row r="524494"/>
    <row r="524495"/>
    <row r="524496"/>
    <row r="524497"/>
    <row r="524498"/>
    <row r="524499"/>
    <row r="524500"/>
    <row r="524501"/>
    <row r="524502"/>
    <row r="524503"/>
    <row r="524504"/>
    <row r="524505"/>
    <row r="524506"/>
    <row r="524507"/>
    <row r="524508"/>
    <row r="524509"/>
    <row r="524510"/>
    <row r="524511"/>
    <row r="524512"/>
    <row r="524513"/>
    <row r="524514"/>
    <row r="524515"/>
    <row r="524516"/>
    <row r="524517"/>
    <row r="524518"/>
    <row r="524519"/>
    <row r="524520"/>
    <row r="524521"/>
    <row r="524522"/>
    <row r="524523"/>
    <row r="524524"/>
    <row r="524525"/>
    <row r="524526"/>
    <row r="524527"/>
    <row r="524528"/>
    <row r="524529"/>
    <row r="524530"/>
    <row r="524531"/>
    <row r="524532"/>
    <row r="524533"/>
    <row r="524534"/>
    <row r="524535"/>
    <row r="524536"/>
    <row r="524537"/>
    <row r="524538"/>
    <row r="524539"/>
    <row r="524540"/>
    <row r="524541"/>
    <row r="524542"/>
    <row r="524543"/>
    <row r="524544"/>
    <row r="524545"/>
    <row r="524546"/>
    <row r="524547"/>
    <row r="524548"/>
    <row r="524549"/>
    <row r="524550"/>
    <row r="524551"/>
    <row r="524552"/>
    <row r="524553"/>
    <row r="524554"/>
    <row r="524555"/>
    <row r="524556"/>
    <row r="524557"/>
    <row r="524558"/>
    <row r="524559"/>
    <row r="524560"/>
    <row r="524561"/>
    <row r="524562"/>
    <row r="524563"/>
    <row r="524564"/>
    <row r="524565"/>
    <row r="524566"/>
    <row r="524567"/>
    <row r="524568"/>
    <row r="524569"/>
    <row r="524570"/>
    <row r="524571"/>
    <row r="524572"/>
    <row r="524573"/>
    <row r="524574"/>
    <row r="524575"/>
    <row r="524576"/>
    <row r="524577"/>
    <row r="524578"/>
    <row r="524579"/>
    <row r="524580"/>
    <row r="524581"/>
    <row r="524582"/>
    <row r="524583"/>
    <row r="524584"/>
    <row r="524585"/>
    <row r="524586"/>
    <row r="524587"/>
    <row r="524588"/>
    <row r="524589"/>
    <row r="524590"/>
    <row r="524591"/>
    <row r="524592"/>
    <row r="524593"/>
    <row r="524594"/>
    <row r="524595"/>
    <row r="524596"/>
    <row r="524597"/>
    <row r="524598"/>
    <row r="524599"/>
    <row r="524600"/>
    <row r="524601"/>
    <row r="524602"/>
    <row r="524603"/>
    <row r="524604"/>
    <row r="524605"/>
    <row r="524606"/>
    <row r="524607"/>
    <row r="524608"/>
    <row r="524609"/>
    <row r="524610"/>
    <row r="524611"/>
    <row r="524612"/>
    <row r="524613"/>
    <row r="524614"/>
    <row r="524615"/>
    <row r="524616"/>
    <row r="524617"/>
    <row r="524618"/>
    <row r="524619"/>
    <row r="524620"/>
    <row r="524621"/>
    <row r="524622"/>
    <row r="524623"/>
    <row r="524624"/>
    <row r="524625"/>
    <row r="524626"/>
    <row r="524627"/>
    <row r="524628"/>
    <row r="524629"/>
    <row r="524630"/>
    <row r="524631"/>
    <row r="524632"/>
    <row r="524633"/>
    <row r="524634"/>
    <row r="524635"/>
    <row r="524636"/>
    <row r="524637"/>
    <row r="524638"/>
    <row r="524639"/>
    <row r="524640"/>
    <row r="524641"/>
    <row r="524642"/>
    <row r="524643"/>
    <row r="524644"/>
    <row r="524645"/>
    <row r="524646"/>
    <row r="524647"/>
    <row r="524648"/>
    <row r="524649"/>
    <row r="524650"/>
    <row r="524651"/>
    <row r="524652"/>
    <row r="524653"/>
    <row r="524654"/>
    <row r="524655"/>
    <row r="524656"/>
    <row r="524657"/>
    <row r="524658"/>
    <row r="524659"/>
    <row r="524660"/>
    <row r="524661"/>
    <row r="524662"/>
    <row r="524663"/>
    <row r="524664"/>
    <row r="524665"/>
    <row r="524666"/>
    <row r="524667"/>
    <row r="524668"/>
    <row r="524669"/>
    <row r="524670"/>
    <row r="524671"/>
    <row r="524672"/>
    <row r="524673"/>
    <row r="524674"/>
    <row r="524675"/>
    <row r="524676"/>
    <row r="524677"/>
    <row r="524678"/>
    <row r="524679"/>
    <row r="524680"/>
    <row r="524681"/>
    <row r="524682"/>
    <row r="524683"/>
    <row r="524684"/>
    <row r="524685"/>
    <row r="524686"/>
    <row r="524687"/>
    <row r="524688"/>
    <row r="524689"/>
    <row r="524690"/>
    <row r="524691"/>
    <row r="524692"/>
    <row r="524693"/>
    <row r="524694"/>
    <row r="524695"/>
    <row r="524696"/>
    <row r="524697"/>
    <row r="524698"/>
    <row r="524699"/>
    <row r="524700"/>
    <row r="524701"/>
    <row r="524702"/>
    <row r="524703"/>
    <row r="524704"/>
    <row r="524705"/>
    <row r="524706"/>
    <row r="524707"/>
    <row r="524708"/>
    <row r="524709"/>
    <row r="524710"/>
    <row r="524711"/>
    <row r="524712"/>
    <row r="524713"/>
    <row r="524714"/>
    <row r="524715"/>
    <row r="524716"/>
    <row r="524717"/>
    <row r="524718"/>
    <row r="524719"/>
    <row r="524720"/>
    <row r="524721"/>
    <row r="524722"/>
    <row r="524723"/>
    <row r="524724"/>
    <row r="524725"/>
    <row r="524726"/>
    <row r="524727"/>
    <row r="524728"/>
    <row r="524729"/>
    <row r="524730"/>
    <row r="524731"/>
    <row r="524732"/>
    <row r="524733"/>
    <row r="524734"/>
    <row r="524735"/>
    <row r="524736"/>
    <row r="524737"/>
    <row r="524738"/>
    <row r="524739"/>
    <row r="524740"/>
    <row r="524741"/>
    <row r="524742"/>
    <row r="524743"/>
    <row r="524744"/>
    <row r="524745"/>
    <row r="524746"/>
    <row r="524747"/>
    <row r="524748"/>
    <row r="524749"/>
    <row r="524750"/>
    <row r="524751"/>
    <row r="524752"/>
    <row r="524753"/>
    <row r="524754"/>
    <row r="524755"/>
    <row r="524756"/>
    <row r="524757"/>
    <row r="524758"/>
    <row r="524759"/>
    <row r="524760"/>
    <row r="524761"/>
    <row r="524762"/>
    <row r="524763"/>
    <row r="524764"/>
    <row r="524765"/>
    <row r="524766"/>
    <row r="524767"/>
    <row r="524768"/>
    <row r="524769"/>
    <row r="524770"/>
    <row r="524771"/>
    <row r="524772"/>
    <row r="524773"/>
    <row r="524774"/>
    <row r="524775"/>
    <row r="524776"/>
    <row r="524777"/>
    <row r="524778"/>
    <row r="524779"/>
    <row r="524780"/>
    <row r="524781"/>
    <row r="524782"/>
    <row r="524783"/>
    <row r="524784"/>
    <row r="524785"/>
    <row r="524786"/>
    <row r="524787"/>
    <row r="524788"/>
    <row r="524789"/>
    <row r="524790"/>
    <row r="524791"/>
    <row r="524792"/>
    <row r="524793"/>
    <row r="524794"/>
    <row r="524795"/>
    <row r="524796"/>
    <row r="524797"/>
    <row r="524798"/>
    <row r="524799"/>
    <row r="524800"/>
    <row r="524801"/>
    <row r="524802"/>
    <row r="524803"/>
    <row r="524804"/>
    <row r="524805"/>
    <row r="524806"/>
    <row r="524807"/>
    <row r="524808"/>
    <row r="524809"/>
    <row r="524810"/>
    <row r="524811"/>
    <row r="524812"/>
    <row r="524813"/>
    <row r="524814"/>
    <row r="524815"/>
    <row r="524816"/>
    <row r="524817"/>
    <row r="524818"/>
    <row r="524819"/>
    <row r="524820"/>
    <row r="524821"/>
    <row r="524822"/>
    <row r="524823"/>
    <row r="524824"/>
    <row r="524825"/>
    <row r="524826"/>
    <row r="524827"/>
    <row r="524828"/>
    <row r="524829"/>
    <row r="524830"/>
    <row r="524831"/>
    <row r="524832"/>
    <row r="524833"/>
    <row r="524834"/>
    <row r="524835"/>
    <row r="524836"/>
    <row r="524837"/>
    <row r="524838"/>
    <row r="524839"/>
    <row r="524840"/>
    <row r="524841"/>
    <row r="524842"/>
    <row r="524843"/>
    <row r="524844"/>
    <row r="524845"/>
    <row r="524846"/>
    <row r="524847"/>
    <row r="524848"/>
    <row r="524849"/>
    <row r="524850"/>
    <row r="524851"/>
    <row r="524852"/>
    <row r="524853"/>
    <row r="524854"/>
    <row r="524855"/>
    <row r="524856"/>
    <row r="524857"/>
    <row r="524858"/>
    <row r="524859"/>
    <row r="524860"/>
    <row r="524861"/>
    <row r="524862"/>
    <row r="524863"/>
    <row r="524864"/>
    <row r="524865"/>
    <row r="524866"/>
    <row r="524867"/>
    <row r="524868"/>
    <row r="524869"/>
    <row r="524870"/>
    <row r="524871"/>
    <row r="524872"/>
    <row r="524873"/>
    <row r="524874"/>
    <row r="524875"/>
    <row r="524876"/>
    <row r="524877"/>
    <row r="524878"/>
    <row r="524879"/>
    <row r="524880"/>
    <row r="524881"/>
    <row r="524882"/>
    <row r="524883"/>
    <row r="524884"/>
    <row r="524885"/>
    <row r="524886"/>
    <row r="524887"/>
    <row r="524888"/>
    <row r="524889"/>
    <row r="524890"/>
    <row r="524891"/>
    <row r="524892"/>
    <row r="524893"/>
    <row r="524894"/>
    <row r="524895"/>
    <row r="524896"/>
    <row r="524897"/>
    <row r="524898"/>
    <row r="524899"/>
    <row r="524900"/>
    <row r="524901"/>
    <row r="524902"/>
    <row r="524903"/>
    <row r="524904"/>
    <row r="524905"/>
    <row r="524906"/>
    <row r="524907"/>
    <row r="524908"/>
    <row r="524909"/>
    <row r="524910"/>
    <row r="524911"/>
    <row r="524912"/>
    <row r="524913"/>
    <row r="524914"/>
    <row r="524915"/>
    <row r="524916"/>
    <row r="524917"/>
    <row r="524918"/>
    <row r="524919"/>
    <row r="524920"/>
    <row r="524921"/>
    <row r="524922"/>
    <row r="524923"/>
    <row r="524924"/>
    <row r="524925"/>
    <row r="524926"/>
    <row r="524927"/>
    <row r="524928"/>
    <row r="524929"/>
    <row r="524930"/>
    <row r="524931"/>
    <row r="524932"/>
    <row r="524933"/>
    <row r="524934"/>
    <row r="524935"/>
    <row r="524936"/>
    <row r="524937"/>
    <row r="524938"/>
    <row r="524939"/>
    <row r="524940"/>
    <row r="524941"/>
    <row r="524942"/>
    <row r="524943"/>
    <row r="524944"/>
    <row r="524945"/>
    <row r="524946"/>
    <row r="524947"/>
    <row r="524948"/>
    <row r="524949"/>
    <row r="524950"/>
    <row r="524951"/>
    <row r="524952"/>
    <row r="524953"/>
    <row r="524954"/>
    <row r="524955"/>
    <row r="524956"/>
    <row r="524957"/>
    <row r="524958"/>
    <row r="524959"/>
    <row r="524960"/>
    <row r="524961"/>
    <row r="524962"/>
    <row r="524963"/>
    <row r="524964"/>
    <row r="524965"/>
    <row r="524966"/>
    <row r="524967"/>
    <row r="524968"/>
    <row r="524969"/>
    <row r="524970"/>
    <row r="524971"/>
    <row r="524972"/>
    <row r="524973"/>
    <row r="524974"/>
    <row r="524975"/>
    <row r="524976"/>
    <row r="524977"/>
    <row r="524978"/>
    <row r="524979"/>
    <row r="524980"/>
    <row r="524981"/>
    <row r="524982"/>
    <row r="524983"/>
    <row r="524984"/>
    <row r="524985"/>
    <row r="524986"/>
    <row r="524987"/>
    <row r="524988"/>
    <row r="524989"/>
    <row r="524990"/>
    <row r="524991"/>
    <row r="524992"/>
    <row r="524993"/>
    <row r="524994"/>
    <row r="524995"/>
    <row r="524996"/>
    <row r="524997"/>
    <row r="524998"/>
    <row r="524999"/>
    <row r="525000"/>
    <row r="525001"/>
    <row r="525002"/>
    <row r="525003"/>
    <row r="525004"/>
    <row r="525005"/>
    <row r="525006"/>
    <row r="525007"/>
    <row r="525008"/>
    <row r="525009"/>
    <row r="525010"/>
    <row r="525011"/>
    <row r="525012"/>
    <row r="525013"/>
    <row r="525014"/>
    <row r="525015"/>
    <row r="525016"/>
    <row r="525017"/>
    <row r="525018"/>
    <row r="525019"/>
    <row r="525020"/>
    <row r="525021"/>
    <row r="525022"/>
    <row r="525023"/>
    <row r="525024"/>
    <row r="525025"/>
    <row r="525026"/>
    <row r="525027"/>
    <row r="525028"/>
    <row r="525029"/>
    <row r="525030"/>
    <row r="525031"/>
    <row r="525032"/>
    <row r="525033"/>
    <row r="525034"/>
    <row r="525035"/>
    <row r="525036"/>
    <row r="525037"/>
    <row r="525038"/>
    <row r="525039"/>
    <row r="525040"/>
    <row r="525041"/>
    <row r="525042"/>
    <row r="525043"/>
    <row r="525044"/>
    <row r="525045"/>
    <row r="525046"/>
    <row r="525047"/>
    <row r="525048"/>
    <row r="525049"/>
    <row r="525050"/>
    <row r="525051"/>
    <row r="525052"/>
    <row r="525053"/>
    <row r="525054"/>
    <row r="525055"/>
    <row r="525056"/>
    <row r="525057"/>
    <row r="525058"/>
    <row r="525059"/>
    <row r="525060"/>
    <row r="525061"/>
    <row r="525062"/>
    <row r="525063"/>
    <row r="525064"/>
    <row r="525065"/>
    <row r="525066"/>
    <row r="525067"/>
    <row r="525068"/>
    <row r="525069"/>
    <row r="525070"/>
    <row r="525071"/>
    <row r="525072"/>
    <row r="525073"/>
    <row r="525074"/>
    <row r="525075"/>
    <row r="525076"/>
    <row r="525077"/>
    <row r="525078"/>
    <row r="525079"/>
    <row r="525080"/>
    <row r="525081"/>
    <row r="525082"/>
    <row r="525083"/>
    <row r="525084"/>
    <row r="525085"/>
    <row r="525086"/>
    <row r="525087"/>
    <row r="525088"/>
    <row r="525089"/>
    <row r="525090"/>
    <row r="525091"/>
    <row r="525092"/>
    <row r="525093"/>
    <row r="525094"/>
    <row r="525095"/>
    <row r="525096"/>
    <row r="525097"/>
    <row r="525098"/>
    <row r="525099"/>
    <row r="525100"/>
    <row r="525101"/>
    <row r="525102"/>
    <row r="525103"/>
    <row r="525104"/>
    <row r="525105"/>
    <row r="525106"/>
    <row r="525107"/>
    <row r="525108"/>
    <row r="525109"/>
    <row r="525110"/>
    <row r="525111"/>
    <row r="525112"/>
    <row r="525113"/>
    <row r="525114"/>
    <row r="525115"/>
    <row r="525116"/>
    <row r="525117"/>
    <row r="525118"/>
    <row r="525119"/>
    <row r="525120"/>
    <row r="525121"/>
    <row r="525122"/>
    <row r="525123"/>
    <row r="525124"/>
    <row r="525125"/>
    <row r="525126"/>
    <row r="525127"/>
    <row r="525128"/>
    <row r="525129"/>
    <row r="525130"/>
    <row r="525131"/>
    <row r="525132"/>
    <row r="525133"/>
    <row r="525134"/>
    <row r="525135"/>
    <row r="525136"/>
    <row r="525137"/>
    <row r="525138"/>
    <row r="525139"/>
    <row r="525140"/>
    <row r="525141"/>
    <row r="525142"/>
    <row r="525143"/>
    <row r="525144"/>
    <row r="525145"/>
    <row r="525146"/>
    <row r="525147"/>
    <row r="525148"/>
    <row r="525149"/>
    <row r="525150"/>
    <row r="525151"/>
    <row r="525152"/>
    <row r="525153"/>
    <row r="525154"/>
    <row r="525155"/>
    <row r="525156"/>
    <row r="525157"/>
    <row r="525158"/>
    <row r="525159"/>
    <row r="525160"/>
    <row r="525161"/>
    <row r="525162"/>
    <row r="525163"/>
    <row r="525164"/>
    <row r="525165"/>
    <row r="525166"/>
    <row r="525167"/>
    <row r="525168"/>
    <row r="525169"/>
    <row r="525170"/>
    <row r="525171"/>
    <row r="525172"/>
    <row r="525173"/>
    <row r="525174"/>
    <row r="525175"/>
    <row r="525176"/>
    <row r="525177"/>
    <row r="525178"/>
    <row r="525179"/>
    <row r="525180"/>
    <row r="525181"/>
    <row r="525182"/>
    <row r="525183"/>
    <row r="525184"/>
    <row r="525185"/>
    <row r="525186"/>
    <row r="525187"/>
    <row r="525188"/>
    <row r="525189"/>
    <row r="525190"/>
    <row r="525191"/>
    <row r="525192"/>
    <row r="525193"/>
    <row r="525194"/>
    <row r="525195"/>
    <row r="525196"/>
    <row r="525197"/>
    <row r="525198"/>
    <row r="525199"/>
    <row r="525200"/>
    <row r="525201"/>
    <row r="525202"/>
    <row r="525203"/>
    <row r="525204"/>
    <row r="525205"/>
    <row r="525206"/>
    <row r="525207"/>
    <row r="525208"/>
    <row r="525209"/>
    <row r="525210"/>
    <row r="525211"/>
    <row r="525212"/>
    <row r="525213"/>
    <row r="525214"/>
    <row r="525215"/>
    <row r="525216"/>
    <row r="525217"/>
    <row r="525218"/>
    <row r="525219"/>
    <row r="525220"/>
    <row r="525221"/>
    <row r="525222"/>
    <row r="525223"/>
    <row r="525224"/>
    <row r="525225"/>
    <row r="525226"/>
    <row r="525227"/>
    <row r="525228"/>
    <row r="525229"/>
    <row r="525230"/>
    <row r="525231"/>
    <row r="525232"/>
    <row r="525233"/>
    <row r="525234"/>
    <row r="525235"/>
    <row r="525236"/>
    <row r="525237"/>
    <row r="525238"/>
    <row r="525239"/>
    <row r="525240"/>
    <row r="525241"/>
    <row r="525242"/>
    <row r="525243"/>
    <row r="525244"/>
    <row r="525245"/>
    <row r="525246"/>
    <row r="525247"/>
    <row r="525248"/>
    <row r="525249"/>
    <row r="525250"/>
    <row r="525251"/>
    <row r="525252"/>
    <row r="525253"/>
    <row r="525254"/>
    <row r="525255"/>
    <row r="525256"/>
    <row r="525257"/>
    <row r="525258"/>
    <row r="525259"/>
    <row r="525260"/>
    <row r="525261"/>
    <row r="525262"/>
    <row r="525263"/>
    <row r="525264"/>
    <row r="525265"/>
    <row r="525266"/>
    <row r="525267"/>
    <row r="525268"/>
    <row r="525269"/>
    <row r="525270"/>
    <row r="525271"/>
    <row r="525272"/>
    <row r="525273"/>
    <row r="525274"/>
    <row r="525275"/>
    <row r="525276"/>
    <row r="525277"/>
    <row r="525278"/>
    <row r="525279"/>
    <row r="525280"/>
    <row r="525281"/>
    <row r="525282"/>
    <row r="525283"/>
    <row r="525284"/>
    <row r="525285"/>
    <row r="525286"/>
    <row r="525287"/>
    <row r="525288"/>
    <row r="525289"/>
    <row r="525290"/>
    <row r="525291"/>
    <row r="525292"/>
    <row r="525293"/>
    <row r="525294"/>
    <row r="525295"/>
    <row r="525296"/>
    <row r="525297"/>
    <row r="525298"/>
    <row r="525299"/>
    <row r="525300"/>
    <row r="525301"/>
    <row r="525302"/>
    <row r="525303"/>
    <row r="525304"/>
    <row r="525305"/>
    <row r="525306"/>
    <row r="525307"/>
    <row r="525308"/>
    <row r="525309"/>
    <row r="525310"/>
    <row r="525311"/>
    <row r="525312"/>
    <row r="525313"/>
    <row r="525314"/>
    <row r="525315"/>
    <row r="525316"/>
    <row r="525317"/>
    <row r="525318"/>
    <row r="525319"/>
    <row r="525320"/>
    <row r="525321"/>
    <row r="525322"/>
    <row r="525323"/>
    <row r="525324"/>
    <row r="525325"/>
    <row r="525326"/>
    <row r="525327"/>
    <row r="525328"/>
    <row r="525329"/>
    <row r="525330"/>
    <row r="525331"/>
    <row r="525332"/>
    <row r="525333"/>
    <row r="525334"/>
    <row r="525335"/>
    <row r="525336"/>
    <row r="525337"/>
    <row r="525338"/>
    <row r="525339"/>
    <row r="525340"/>
    <row r="525341"/>
    <row r="525342"/>
    <row r="525343"/>
    <row r="525344"/>
    <row r="525345"/>
    <row r="525346"/>
    <row r="525347"/>
    <row r="525348"/>
    <row r="525349"/>
    <row r="525350"/>
    <row r="525351"/>
    <row r="525352"/>
    <row r="525353"/>
    <row r="525354"/>
    <row r="525355"/>
    <row r="525356"/>
    <row r="525357"/>
    <row r="525358"/>
    <row r="525359"/>
    <row r="525360"/>
    <row r="525361"/>
    <row r="525362"/>
    <row r="525363"/>
    <row r="525364"/>
    <row r="525365"/>
    <row r="525366"/>
    <row r="525367"/>
    <row r="525368"/>
    <row r="525369"/>
    <row r="525370"/>
    <row r="525371"/>
    <row r="525372"/>
    <row r="525373"/>
    <row r="525374"/>
    <row r="525375"/>
    <row r="525376"/>
    <row r="525377"/>
    <row r="525378"/>
    <row r="525379"/>
    <row r="525380"/>
    <row r="525381"/>
    <row r="525382"/>
    <row r="525383"/>
    <row r="525384"/>
    <row r="525385"/>
    <row r="525386"/>
    <row r="525387"/>
    <row r="525388"/>
    <row r="525389"/>
    <row r="525390"/>
    <row r="525391"/>
    <row r="525392"/>
    <row r="525393"/>
    <row r="525394"/>
    <row r="525395"/>
    <row r="525396"/>
    <row r="525397"/>
    <row r="525398"/>
    <row r="525399"/>
    <row r="525400"/>
    <row r="525401"/>
    <row r="525402"/>
    <row r="525403"/>
    <row r="525404"/>
    <row r="525405"/>
    <row r="525406"/>
    <row r="525407"/>
    <row r="525408"/>
    <row r="525409"/>
    <row r="525410"/>
    <row r="525411"/>
    <row r="525412"/>
    <row r="525413"/>
    <row r="525414"/>
    <row r="525415"/>
    <row r="525416"/>
    <row r="525417"/>
    <row r="525418"/>
    <row r="525419"/>
    <row r="525420"/>
    <row r="525421"/>
    <row r="525422"/>
    <row r="525423"/>
    <row r="525424"/>
    <row r="525425"/>
    <row r="525426"/>
    <row r="525427"/>
    <row r="525428"/>
    <row r="525429"/>
    <row r="525430"/>
    <row r="525431"/>
    <row r="525432"/>
    <row r="525433"/>
    <row r="525434"/>
    <row r="525435"/>
    <row r="525436"/>
    <row r="525437"/>
    <row r="525438"/>
    <row r="525439"/>
    <row r="525440"/>
    <row r="525441"/>
    <row r="525442"/>
    <row r="525443"/>
    <row r="525444"/>
    <row r="525445"/>
    <row r="525446"/>
    <row r="525447"/>
    <row r="525448"/>
    <row r="525449"/>
    <row r="525450"/>
    <row r="525451"/>
    <row r="525452"/>
    <row r="525453"/>
    <row r="525454"/>
    <row r="525455"/>
    <row r="525456"/>
    <row r="525457"/>
    <row r="525458"/>
    <row r="525459"/>
    <row r="525460"/>
    <row r="525461"/>
    <row r="525462"/>
    <row r="525463"/>
    <row r="525464"/>
    <row r="525465"/>
    <row r="525466"/>
    <row r="525467"/>
    <row r="525468"/>
    <row r="525469"/>
    <row r="525470"/>
    <row r="525471"/>
    <row r="525472"/>
    <row r="525473"/>
    <row r="525474"/>
    <row r="525475"/>
    <row r="525476"/>
    <row r="525477"/>
    <row r="525478"/>
    <row r="525479"/>
    <row r="525480"/>
    <row r="525481"/>
    <row r="525482"/>
    <row r="525483"/>
    <row r="525484"/>
    <row r="525485"/>
    <row r="525486"/>
    <row r="525487"/>
    <row r="525488"/>
    <row r="525489"/>
    <row r="525490"/>
    <row r="525491"/>
    <row r="525492"/>
    <row r="525493"/>
    <row r="525494"/>
    <row r="525495"/>
    <row r="525496"/>
    <row r="525497"/>
    <row r="525498"/>
    <row r="525499"/>
    <row r="525500"/>
    <row r="525501"/>
    <row r="525502"/>
    <row r="525503"/>
    <row r="525504"/>
    <row r="525505"/>
    <row r="525506"/>
    <row r="525507"/>
    <row r="525508"/>
    <row r="525509"/>
    <row r="525510"/>
    <row r="525511"/>
    <row r="525512"/>
    <row r="525513"/>
    <row r="525514"/>
    <row r="525515"/>
    <row r="525516"/>
    <row r="525517"/>
    <row r="525518"/>
    <row r="525519"/>
    <row r="525520"/>
    <row r="525521"/>
    <row r="525522"/>
    <row r="525523"/>
    <row r="525524"/>
    <row r="525525"/>
    <row r="525526"/>
    <row r="525527"/>
    <row r="525528"/>
    <row r="525529"/>
    <row r="525530"/>
    <row r="525531"/>
    <row r="525532"/>
    <row r="525533"/>
    <row r="525534"/>
    <row r="525535"/>
    <row r="525536"/>
    <row r="525537"/>
    <row r="525538"/>
    <row r="525539"/>
    <row r="525540"/>
    <row r="525541"/>
    <row r="525542"/>
    <row r="525543"/>
    <row r="525544"/>
    <row r="525545"/>
    <row r="525546"/>
    <row r="525547"/>
    <row r="525548"/>
    <row r="525549"/>
    <row r="525550"/>
    <row r="525551"/>
    <row r="525552"/>
    <row r="525553"/>
    <row r="525554"/>
    <row r="525555"/>
    <row r="525556"/>
    <row r="525557"/>
    <row r="525558"/>
    <row r="525559"/>
    <row r="525560"/>
    <row r="525561"/>
    <row r="525562"/>
    <row r="525563"/>
    <row r="525564"/>
    <row r="525565"/>
    <row r="525566"/>
    <row r="525567"/>
    <row r="525568"/>
    <row r="525569"/>
    <row r="525570"/>
    <row r="525571"/>
    <row r="525572"/>
    <row r="525573"/>
    <row r="525574"/>
    <row r="525575"/>
    <row r="525576"/>
    <row r="525577"/>
    <row r="525578"/>
    <row r="525579"/>
    <row r="525580"/>
    <row r="525581"/>
    <row r="525582"/>
    <row r="525583"/>
    <row r="525584"/>
    <row r="525585"/>
    <row r="525586"/>
    <row r="525587"/>
    <row r="525588"/>
    <row r="525589"/>
    <row r="525590"/>
    <row r="525591"/>
    <row r="525592"/>
    <row r="525593"/>
    <row r="525594"/>
    <row r="525595"/>
    <row r="525596"/>
    <row r="525597"/>
    <row r="525598"/>
    <row r="525599"/>
    <row r="525600"/>
    <row r="525601"/>
    <row r="525602"/>
    <row r="525603"/>
    <row r="525604"/>
    <row r="525605"/>
    <row r="525606"/>
    <row r="525607"/>
    <row r="525608"/>
    <row r="525609"/>
    <row r="525610"/>
    <row r="525611"/>
    <row r="525612"/>
    <row r="525613"/>
    <row r="525614"/>
    <row r="525615"/>
    <row r="525616"/>
    <row r="525617"/>
    <row r="525618"/>
    <row r="525619"/>
    <row r="525620"/>
    <row r="525621"/>
    <row r="525622"/>
    <row r="525623"/>
    <row r="525624"/>
    <row r="525625"/>
    <row r="525626"/>
    <row r="525627"/>
    <row r="525628"/>
    <row r="525629"/>
    <row r="525630"/>
    <row r="525631"/>
    <row r="525632"/>
    <row r="525633"/>
    <row r="525634"/>
    <row r="525635"/>
    <row r="525636"/>
    <row r="525637"/>
    <row r="525638"/>
    <row r="525639"/>
    <row r="525640"/>
    <row r="525641"/>
    <row r="525642"/>
    <row r="525643"/>
    <row r="525644"/>
    <row r="525645"/>
    <row r="525646"/>
    <row r="525647"/>
    <row r="525648"/>
    <row r="525649"/>
    <row r="525650"/>
    <row r="525651"/>
    <row r="525652"/>
    <row r="525653"/>
    <row r="525654"/>
    <row r="525655"/>
    <row r="525656"/>
    <row r="525657"/>
    <row r="525658"/>
    <row r="525659"/>
    <row r="525660"/>
    <row r="525661"/>
    <row r="525662"/>
    <row r="525663"/>
    <row r="525664"/>
    <row r="525665"/>
    <row r="525666"/>
    <row r="525667"/>
    <row r="525668"/>
    <row r="525669"/>
    <row r="525670"/>
    <row r="525671"/>
    <row r="525672"/>
    <row r="525673"/>
    <row r="525674"/>
    <row r="525675"/>
    <row r="525676"/>
    <row r="525677"/>
    <row r="525678"/>
    <row r="525679"/>
    <row r="525680"/>
    <row r="525681"/>
    <row r="525682"/>
    <row r="525683"/>
    <row r="525684"/>
    <row r="525685"/>
    <row r="525686"/>
    <row r="525687"/>
    <row r="525688"/>
    <row r="525689"/>
    <row r="525690"/>
    <row r="525691"/>
    <row r="525692"/>
    <row r="525693"/>
    <row r="525694"/>
    <row r="525695"/>
    <row r="525696"/>
    <row r="525697"/>
    <row r="525698"/>
    <row r="525699"/>
    <row r="525700"/>
    <row r="525701"/>
    <row r="525702"/>
    <row r="525703"/>
    <row r="525704"/>
    <row r="525705"/>
    <row r="525706"/>
    <row r="525707"/>
    <row r="525708"/>
    <row r="525709"/>
    <row r="525710"/>
    <row r="525711"/>
    <row r="525712"/>
    <row r="525713"/>
    <row r="525714"/>
    <row r="525715"/>
    <row r="525716"/>
    <row r="525717"/>
    <row r="525718"/>
    <row r="525719"/>
    <row r="525720"/>
    <row r="525721"/>
    <row r="525722"/>
    <row r="525723"/>
    <row r="525724"/>
    <row r="525725"/>
    <row r="525726"/>
    <row r="525727"/>
    <row r="525728"/>
    <row r="525729"/>
    <row r="525730"/>
    <row r="525731"/>
    <row r="525732"/>
    <row r="525733"/>
    <row r="525734"/>
    <row r="525735"/>
    <row r="525736"/>
    <row r="525737"/>
    <row r="525738"/>
    <row r="525739"/>
    <row r="525740"/>
    <row r="525741"/>
    <row r="525742"/>
    <row r="525743"/>
    <row r="525744"/>
    <row r="525745"/>
    <row r="525746"/>
    <row r="525747"/>
    <row r="525748"/>
    <row r="525749"/>
    <row r="525750"/>
    <row r="525751"/>
    <row r="525752"/>
    <row r="525753"/>
    <row r="525754"/>
    <row r="525755"/>
    <row r="525756"/>
    <row r="525757"/>
    <row r="525758"/>
    <row r="525759"/>
    <row r="525760"/>
    <row r="525761"/>
    <row r="525762"/>
    <row r="525763"/>
    <row r="525764"/>
    <row r="525765"/>
    <row r="525766"/>
    <row r="525767"/>
    <row r="525768"/>
    <row r="525769"/>
    <row r="525770"/>
    <row r="525771"/>
    <row r="525772"/>
    <row r="525773"/>
    <row r="525774"/>
    <row r="525775"/>
    <row r="525776"/>
    <row r="525777"/>
    <row r="525778"/>
    <row r="525779"/>
    <row r="525780"/>
    <row r="525781"/>
    <row r="525782"/>
    <row r="525783"/>
    <row r="525784"/>
    <row r="525785"/>
    <row r="525786"/>
    <row r="525787"/>
    <row r="525788"/>
    <row r="525789"/>
    <row r="525790"/>
    <row r="525791"/>
    <row r="525792"/>
    <row r="525793"/>
    <row r="525794"/>
    <row r="525795"/>
    <row r="525796"/>
    <row r="525797"/>
    <row r="525798"/>
    <row r="525799"/>
    <row r="525800"/>
    <row r="525801"/>
    <row r="525802"/>
    <row r="525803"/>
    <row r="525804"/>
    <row r="525805"/>
    <row r="525806"/>
    <row r="525807"/>
    <row r="525808"/>
    <row r="525809"/>
    <row r="525810"/>
    <row r="525811"/>
    <row r="525812"/>
    <row r="525813"/>
    <row r="525814"/>
    <row r="525815"/>
    <row r="525816"/>
    <row r="525817"/>
    <row r="525818"/>
    <row r="525819"/>
    <row r="525820"/>
    <row r="525821"/>
    <row r="525822"/>
    <row r="525823"/>
    <row r="525824"/>
    <row r="525825"/>
    <row r="525826"/>
    <row r="525827"/>
    <row r="525828"/>
    <row r="525829"/>
    <row r="525830"/>
    <row r="525831"/>
    <row r="525832"/>
    <row r="525833"/>
    <row r="525834"/>
    <row r="525835"/>
    <row r="525836"/>
    <row r="525837"/>
    <row r="525838"/>
    <row r="525839"/>
    <row r="525840"/>
    <row r="525841"/>
    <row r="525842"/>
    <row r="525843"/>
    <row r="525844"/>
    <row r="525845"/>
    <row r="525846"/>
    <row r="525847"/>
    <row r="525848"/>
    <row r="525849"/>
    <row r="525850"/>
    <row r="525851"/>
    <row r="525852"/>
    <row r="525853"/>
    <row r="525854"/>
    <row r="525855"/>
    <row r="525856"/>
    <row r="525857"/>
    <row r="525858"/>
    <row r="525859"/>
    <row r="525860"/>
    <row r="525861"/>
    <row r="525862"/>
    <row r="525863"/>
    <row r="525864"/>
    <row r="525865"/>
    <row r="525866"/>
    <row r="525867"/>
    <row r="525868"/>
    <row r="525869"/>
    <row r="525870"/>
    <row r="525871"/>
    <row r="525872"/>
    <row r="525873"/>
    <row r="525874"/>
    <row r="525875"/>
    <row r="525876"/>
    <row r="525877"/>
    <row r="525878"/>
    <row r="525879"/>
    <row r="525880"/>
    <row r="525881"/>
    <row r="525882"/>
    <row r="525883"/>
    <row r="525884"/>
    <row r="525885"/>
    <row r="525886"/>
    <row r="525887"/>
    <row r="525888"/>
    <row r="525889"/>
    <row r="525890"/>
    <row r="525891"/>
    <row r="525892"/>
    <row r="525893"/>
    <row r="525894"/>
    <row r="525895"/>
    <row r="525896"/>
    <row r="525897"/>
    <row r="525898"/>
    <row r="525899"/>
    <row r="525900"/>
    <row r="525901"/>
    <row r="525902"/>
    <row r="525903"/>
    <row r="525904"/>
    <row r="525905"/>
    <row r="525906"/>
    <row r="525907"/>
    <row r="525908"/>
    <row r="525909"/>
    <row r="525910"/>
    <row r="525911"/>
    <row r="525912"/>
    <row r="525913"/>
    <row r="525914"/>
    <row r="525915"/>
    <row r="525916"/>
    <row r="525917"/>
    <row r="525918"/>
    <row r="525919"/>
    <row r="525920"/>
    <row r="525921"/>
    <row r="525922"/>
    <row r="525923"/>
    <row r="525924"/>
    <row r="525925"/>
    <row r="525926"/>
    <row r="525927"/>
    <row r="525928"/>
    <row r="525929"/>
    <row r="525930"/>
    <row r="525931"/>
    <row r="525932"/>
    <row r="525933"/>
    <row r="525934"/>
    <row r="525935"/>
    <row r="525936"/>
    <row r="525937"/>
    <row r="525938"/>
    <row r="525939"/>
    <row r="525940"/>
    <row r="525941"/>
    <row r="525942"/>
    <row r="525943"/>
    <row r="525944"/>
    <row r="525945"/>
    <row r="525946"/>
    <row r="525947"/>
    <row r="525948"/>
    <row r="525949"/>
    <row r="525950"/>
    <row r="525951"/>
    <row r="525952"/>
    <row r="525953"/>
    <row r="525954"/>
    <row r="525955"/>
    <row r="525956"/>
    <row r="525957"/>
    <row r="525958"/>
    <row r="525959"/>
    <row r="525960"/>
    <row r="525961"/>
    <row r="525962"/>
    <row r="525963"/>
    <row r="525964"/>
    <row r="525965"/>
    <row r="525966"/>
    <row r="525967"/>
    <row r="525968"/>
    <row r="525969"/>
    <row r="525970"/>
    <row r="525971"/>
    <row r="525972"/>
    <row r="525973"/>
    <row r="525974"/>
    <row r="525975"/>
    <row r="525976"/>
    <row r="525977"/>
    <row r="525978"/>
    <row r="525979"/>
    <row r="525980"/>
    <row r="525981"/>
    <row r="525982"/>
    <row r="525983"/>
    <row r="525984"/>
    <row r="525985"/>
    <row r="525986"/>
    <row r="525987"/>
    <row r="525988"/>
    <row r="525989"/>
    <row r="525990"/>
    <row r="525991"/>
    <row r="525992"/>
    <row r="525993"/>
    <row r="525994"/>
    <row r="525995"/>
    <row r="525996"/>
    <row r="525997"/>
    <row r="525998"/>
    <row r="525999"/>
    <row r="526000"/>
    <row r="526001"/>
    <row r="526002"/>
    <row r="526003"/>
    <row r="526004"/>
    <row r="526005"/>
    <row r="526006"/>
    <row r="526007"/>
    <row r="526008"/>
    <row r="526009"/>
    <row r="526010"/>
    <row r="526011"/>
    <row r="526012"/>
    <row r="526013"/>
    <row r="526014"/>
    <row r="526015"/>
    <row r="526016"/>
    <row r="526017"/>
    <row r="526018"/>
    <row r="526019"/>
    <row r="526020"/>
    <row r="526021"/>
    <row r="526022"/>
    <row r="526023"/>
    <row r="526024"/>
    <row r="526025"/>
    <row r="526026"/>
    <row r="526027"/>
    <row r="526028"/>
    <row r="526029"/>
    <row r="526030"/>
    <row r="526031"/>
    <row r="526032"/>
    <row r="526033"/>
    <row r="526034"/>
    <row r="526035"/>
    <row r="526036"/>
    <row r="526037"/>
    <row r="526038"/>
    <row r="526039"/>
    <row r="526040"/>
    <row r="526041"/>
    <row r="526042"/>
    <row r="526043"/>
    <row r="526044"/>
    <row r="526045"/>
    <row r="526046"/>
    <row r="526047"/>
    <row r="526048"/>
    <row r="526049"/>
    <row r="526050"/>
    <row r="526051"/>
    <row r="526052"/>
    <row r="526053"/>
    <row r="526054"/>
    <row r="526055"/>
    <row r="526056"/>
    <row r="526057"/>
    <row r="526058"/>
    <row r="526059"/>
    <row r="526060"/>
    <row r="526061"/>
    <row r="526062"/>
    <row r="526063"/>
    <row r="526064"/>
    <row r="526065"/>
    <row r="526066"/>
    <row r="526067"/>
    <row r="526068"/>
    <row r="526069"/>
    <row r="526070"/>
    <row r="526071"/>
    <row r="526072"/>
    <row r="526073"/>
    <row r="526074"/>
    <row r="526075"/>
    <row r="526076"/>
    <row r="526077"/>
    <row r="526078"/>
    <row r="526079"/>
    <row r="526080"/>
    <row r="526081"/>
    <row r="526082"/>
    <row r="526083"/>
    <row r="526084"/>
    <row r="526085"/>
    <row r="526086"/>
    <row r="526087"/>
    <row r="526088"/>
    <row r="526089"/>
    <row r="526090"/>
    <row r="526091"/>
    <row r="526092"/>
    <row r="526093"/>
    <row r="526094"/>
    <row r="526095"/>
    <row r="526096"/>
    <row r="526097"/>
    <row r="526098"/>
    <row r="526099"/>
    <row r="526100"/>
    <row r="526101"/>
    <row r="526102"/>
    <row r="526103"/>
    <row r="526104"/>
    <row r="526105"/>
    <row r="526106"/>
    <row r="526107"/>
    <row r="526108"/>
    <row r="526109"/>
    <row r="526110"/>
    <row r="526111"/>
    <row r="526112"/>
    <row r="526113"/>
    <row r="526114"/>
    <row r="526115"/>
    <row r="526116"/>
    <row r="526117"/>
    <row r="526118"/>
    <row r="526119"/>
    <row r="526120"/>
    <row r="526121"/>
    <row r="526122"/>
    <row r="526123"/>
    <row r="526124"/>
    <row r="526125"/>
    <row r="526126"/>
    <row r="526127"/>
    <row r="526128"/>
    <row r="526129"/>
    <row r="526130"/>
    <row r="526131"/>
    <row r="526132"/>
    <row r="526133"/>
    <row r="526134"/>
    <row r="526135"/>
    <row r="526136"/>
    <row r="526137"/>
    <row r="526138"/>
    <row r="526139"/>
    <row r="526140"/>
    <row r="526141"/>
    <row r="526142"/>
    <row r="526143"/>
    <row r="526144"/>
    <row r="526145"/>
    <row r="526146"/>
    <row r="526147"/>
    <row r="526148"/>
    <row r="526149"/>
    <row r="526150"/>
    <row r="526151"/>
    <row r="526152"/>
    <row r="526153"/>
    <row r="526154"/>
    <row r="526155"/>
    <row r="526156"/>
    <row r="526157"/>
    <row r="526158"/>
    <row r="526159"/>
    <row r="526160"/>
    <row r="526161"/>
    <row r="526162"/>
    <row r="526163"/>
    <row r="526164"/>
    <row r="526165"/>
    <row r="526166"/>
    <row r="526167"/>
    <row r="526168"/>
    <row r="526169"/>
    <row r="526170"/>
    <row r="526171"/>
    <row r="526172"/>
    <row r="526173"/>
    <row r="526174"/>
    <row r="526175"/>
    <row r="526176"/>
    <row r="526177"/>
    <row r="526178"/>
    <row r="526179"/>
    <row r="526180"/>
    <row r="526181"/>
    <row r="526182"/>
    <row r="526183"/>
    <row r="526184"/>
    <row r="526185"/>
    <row r="526186"/>
    <row r="526187"/>
    <row r="526188"/>
    <row r="526189"/>
    <row r="526190"/>
    <row r="526191"/>
    <row r="526192"/>
    <row r="526193"/>
    <row r="526194"/>
    <row r="526195"/>
    <row r="526196"/>
    <row r="526197"/>
    <row r="526198"/>
    <row r="526199"/>
    <row r="526200"/>
    <row r="526201"/>
    <row r="526202"/>
    <row r="526203"/>
    <row r="526204"/>
    <row r="526205"/>
    <row r="526206"/>
    <row r="526207"/>
    <row r="526208"/>
    <row r="526209"/>
    <row r="526210"/>
    <row r="526211"/>
    <row r="526212"/>
    <row r="526213"/>
    <row r="526214"/>
    <row r="526215"/>
    <row r="526216"/>
    <row r="526217"/>
    <row r="526218"/>
    <row r="526219"/>
    <row r="526220"/>
    <row r="526221"/>
    <row r="526222"/>
    <row r="526223"/>
    <row r="526224"/>
    <row r="526225"/>
    <row r="526226"/>
    <row r="526227"/>
    <row r="526228"/>
    <row r="526229"/>
    <row r="526230"/>
    <row r="526231"/>
    <row r="526232"/>
    <row r="526233"/>
    <row r="526234"/>
    <row r="526235"/>
    <row r="526236"/>
    <row r="526237"/>
    <row r="526238"/>
    <row r="526239"/>
    <row r="526240"/>
    <row r="526241"/>
    <row r="526242"/>
    <row r="526243"/>
    <row r="526244"/>
    <row r="526245"/>
    <row r="526246"/>
    <row r="526247"/>
    <row r="526248"/>
    <row r="526249"/>
    <row r="526250"/>
    <row r="526251"/>
    <row r="526252"/>
    <row r="526253"/>
    <row r="526254"/>
    <row r="526255"/>
    <row r="526256"/>
    <row r="526257"/>
    <row r="526258"/>
    <row r="526259"/>
    <row r="526260"/>
    <row r="526261"/>
    <row r="526262"/>
    <row r="526263"/>
    <row r="526264"/>
    <row r="526265"/>
    <row r="526266"/>
    <row r="526267"/>
    <row r="526268"/>
    <row r="526269"/>
    <row r="526270"/>
    <row r="526271"/>
    <row r="526272"/>
    <row r="526273"/>
    <row r="526274"/>
    <row r="526275"/>
    <row r="526276"/>
    <row r="526277"/>
    <row r="526278"/>
    <row r="526279"/>
    <row r="526280"/>
    <row r="526281"/>
    <row r="526282"/>
    <row r="526283"/>
    <row r="526284"/>
    <row r="526285"/>
    <row r="526286"/>
    <row r="526287"/>
    <row r="526288"/>
    <row r="526289"/>
    <row r="526290"/>
    <row r="526291"/>
    <row r="526292"/>
    <row r="526293"/>
    <row r="526294"/>
    <row r="526295"/>
    <row r="526296"/>
    <row r="526297"/>
    <row r="526298"/>
    <row r="526299"/>
    <row r="526300"/>
    <row r="526301"/>
    <row r="526302"/>
    <row r="526303"/>
    <row r="526304"/>
    <row r="526305"/>
    <row r="526306"/>
    <row r="526307"/>
    <row r="526308"/>
    <row r="526309"/>
    <row r="526310"/>
    <row r="526311"/>
    <row r="526312"/>
    <row r="526313"/>
    <row r="526314"/>
    <row r="526315"/>
    <row r="526316"/>
    <row r="526317"/>
    <row r="526318"/>
    <row r="526319"/>
    <row r="526320"/>
    <row r="526321"/>
    <row r="526322"/>
    <row r="526323"/>
    <row r="526324"/>
    <row r="526325"/>
    <row r="526326"/>
    <row r="526327"/>
    <row r="526328"/>
    <row r="526329"/>
    <row r="526330"/>
    <row r="526331"/>
    <row r="526332"/>
    <row r="526333"/>
    <row r="526334"/>
    <row r="526335"/>
    <row r="526336"/>
    <row r="526337"/>
    <row r="526338"/>
    <row r="526339"/>
    <row r="526340"/>
    <row r="526341"/>
    <row r="526342"/>
    <row r="526343"/>
    <row r="526344"/>
    <row r="526345"/>
    <row r="526346"/>
    <row r="526347"/>
    <row r="526348"/>
    <row r="526349"/>
    <row r="526350"/>
    <row r="526351"/>
    <row r="526352"/>
    <row r="526353"/>
    <row r="526354"/>
    <row r="526355"/>
    <row r="526356"/>
    <row r="526357"/>
    <row r="526358"/>
    <row r="526359"/>
    <row r="526360"/>
    <row r="526361"/>
    <row r="526362"/>
    <row r="526363"/>
    <row r="526364"/>
    <row r="526365"/>
    <row r="526366"/>
    <row r="526367"/>
    <row r="526368"/>
    <row r="526369"/>
    <row r="526370"/>
    <row r="526371"/>
    <row r="526372"/>
    <row r="526373"/>
    <row r="526374"/>
    <row r="526375"/>
    <row r="526376"/>
    <row r="526377"/>
    <row r="526378"/>
    <row r="526379"/>
    <row r="526380"/>
    <row r="526381"/>
    <row r="526382"/>
    <row r="526383"/>
    <row r="526384"/>
    <row r="526385"/>
    <row r="526386"/>
    <row r="526387"/>
    <row r="526388"/>
    <row r="526389"/>
    <row r="526390"/>
    <row r="526391"/>
    <row r="526392"/>
    <row r="526393"/>
    <row r="526394"/>
    <row r="526395"/>
    <row r="526396"/>
    <row r="526397"/>
    <row r="526398"/>
    <row r="526399"/>
    <row r="526400"/>
    <row r="526401"/>
    <row r="526402"/>
    <row r="526403"/>
    <row r="526404"/>
    <row r="526405"/>
    <row r="526406"/>
    <row r="526407"/>
    <row r="526408"/>
    <row r="526409"/>
    <row r="526410"/>
    <row r="526411"/>
    <row r="526412"/>
    <row r="526413"/>
    <row r="526414"/>
    <row r="526415"/>
    <row r="526416"/>
    <row r="526417"/>
    <row r="526418"/>
    <row r="526419"/>
    <row r="526420"/>
    <row r="526421"/>
    <row r="526422"/>
    <row r="526423"/>
    <row r="526424"/>
    <row r="526425"/>
    <row r="526426"/>
    <row r="526427"/>
    <row r="526428"/>
    <row r="526429"/>
    <row r="526430"/>
    <row r="526431"/>
    <row r="526432"/>
    <row r="526433"/>
    <row r="526434"/>
    <row r="526435"/>
    <row r="526436"/>
    <row r="526437"/>
    <row r="526438"/>
    <row r="526439"/>
    <row r="526440"/>
    <row r="526441"/>
    <row r="526442"/>
    <row r="526443"/>
    <row r="526444"/>
    <row r="526445"/>
    <row r="526446"/>
    <row r="526447"/>
    <row r="526448"/>
    <row r="526449"/>
    <row r="526450"/>
    <row r="526451"/>
    <row r="526452"/>
    <row r="526453"/>
    <row r="526454"/>
    <row r="526455"/>
    <row r="526456"/>
    <row r="526457"/>
    <row r="526458"/>
    <row r="526459"/>
    <row r="526460"/>
    <row r="526461"/>
    <row r="526462"/>
    <row r="526463"/>
    <row r="526464"/>
    <row r="526465"/>
    <row r="526466"/>
    <row r="526467"/>
    <row r="526468"/>
    <row r="526469"/>
    <row r="526470"/>
    <row r="526471"/>
    <row r="526472"/>
    <row r="526473"/>
    <row r="526474"/>
    <row r="526475"/>
    <row r="526476"/>
    <row r="526477"/>
    <row r="526478"/>
    <row r="526479"/>
    <row r="526480"/>
    <row r="526481"/>
    <row r="526482"/>
    <row r="526483"/>
    <row r="526484"/>
    <row r="526485"/>
    <row r="526486"/>
    <row r="526487"/>
    <row r="526488"/>
    <row r="526489"/>
    <row r="526490"/>
    <row r="526491"/>
    <row r="526492"/>
    <row r="526493"/>
    <row r="526494"/>
    <row r="526495"/>
    <row r="526496"/>
    <row r="526497"/>
    <row r="526498"/>
    <row r="526499"/>
    <row r="526500"/>
    <row r="526501"/>
    <row r="526502"/>
    <row r="526503"/>
    <row r="526504"/>
    <row r="526505"/>
    <row r="526506"/>
    <row r="526507"/>
    <row r="526508"/>
    <row r="526509"/>
    <row r="526510"/>
    <row r="526511"/>
    <row r="526512"/>
    <row r="526513"/>
    <row r="526514"/>
    <row r="526515"/>
    <row r="526516"/>
    <row r="526517"/>
    <row r="526518"/>
    <row r="526519"/>
    <row r="526520"/>
    <row r="526521"/>
    <row r="526522"/>
    <row r="526523"/>
    <row r="526524"/>
    <row r="526525"/>
    <row r="526526"/>
    <row r="526527"/>
    <row r="526528"/>
    <row r="526529"/>
    <row r="526530"/>
    <row r="526531"/>
    <row r="526532"/>
    <row r="526533"/>
    <row r="526534"/>
    <row r="526535"/>
    <row r="526536"/>
    <row r="526537"/>
    <row r="526538"/>
    <row r="526539"/>
    <row r="526540"/>
    <row r="526541"/>
    <row r="526542"/>
    <row r="526543"/>
    <row r="526544"/>
    <row r="526545"/>
    <row r="526546"/>
    <row r="526547"/>
    <row r="526548"/>
    <row r="526549"/>
    <row r="526550"/>
    <row r="526551"/>
    <row r="526552"/>
    <row r="526553"/>
    <row r="526554"/>
    <row r="526555"/>
    <row r="526556"/>
    <row r="526557"/>
    <row r="526558"/>
    <row r="526559"/>
    <row r="526560"/>
    <row r="526561"/>
    <row r="526562"/>
    <row r="526563"/>
    <row r="526564"/>
    <row r="526565"/>
    <row r="526566"/>
    <row r="526567"/>
    <row r="526568"/>
    <row r="526569"/>
    <row r="526570"/>
    <row r="526571"/>
    <row r="526572"/>
    <row r="526573"/>
    <row r="526574"/>
    <row r="526575"/>
    <row r="526576"/>
    <row r="526577"/>
    <row r="526578"/>
    <row r="526579"/>
    <row r="526580"/>
    <row r="526581"/>
    <row r="526582"/>
    <row r="526583"/>
    <row r="526584"/>
    <row r="526585"/>
    <row r="526586"/>
    <row r="526587"/>
    <row r="526588"/>
    <row r="526589"/>
    <row r="526590"/>
    <row r="526591"/>
    <row r="526592"/>
    <row r="526593"/>
    <row r="526594"/>
    <row r="526595"/>
    <row r="526596"/>
    <row r="526597"/>
    <row r="526598"/>
    <row r="526599"/>
    <row r="526600"/>
    <row r="526601"/>
    <row r="526602"/>
    <row r="526603"/>
    <row r="526604"/>
    <row r="526605"/>
    <row r="526606"/>
    <row r="526607"/>
    <row r="526608"/>
    <row r="526609"/>
    <row r="526610"/>
    <row r="526611"/>
    <row r="526612"/>
    <row r="526613"/>
    <row r="526614"/>
    <row r="526615"/>
    <row r="526616"/>
    <row r="526617"/>
    <row r="526618"/>
    <row r="526619"/>
    <row r="526620"/>
    <row r="526621"/>
    <row r="526622"/>
    <row r="526623"/>
    <row r="526624"/>
    <row r="526625"/>
    <row r="526626"/>
    <row r="526627"/>
    <row r="526628"/>
    <row r="526629"/>
    <row r="526630"/>
    <row r="526631"/>
    <row r="526632"/>
    <row r="526633"/>
    <row r="526634"/>
    <row r="526635"/>
    <row r="526636"/>
    <row r="526637"/>
    <row r="526638"/>
    <row r="526639"/>
    <row r="526640"/>
    <row r="526641"/>
    <row r="526642"/>
    <row r="526643"/>
    <row r="526644"/>
    <row r="526645"/>
    <row r="526646"/>
    <row r="526647"/>
    <row r="526648"/>
    <row r="526649"/>
    <row r="526650"/>
    <row r="526651"/>
    <row r="526652"/>
    <row r="526653"/>
    <row r="526654"/>
    <row r="526655"/>
    <row r="526656"/>
    <row r="526657"/>
    <row r="526658"/>
    <row r="526659"/>
    <row r="526660"/>
    <row r="526661"/>
    <row r="526662"/>
    <row r="526663"/>
    <row r="526664"/>
    <row r="526665"/>
    <row r="526666"/>
    <row r="526667"/>
    <row r="526668"/>
    <row r="526669"/>
    <row r="526670"/>
    <row r="526671"/>
    <row r="526672"/>
    <row r="526673"/>
    <row r="526674"/>
    <row r="526675"/>
    <row r="526676"/>
    <row r="526677"/>
    <row r="526678"/>
    <row r="526679"/>
    <row r="526680"/>
    <row r="526681"/>
    <row r="526682"/>
    <row r="526683"/>
    <row r="526684"/>
    <row r="526685"/>
    <row r="526686"/>
    <row r="526687"/>
    <row r="526688"/>
    <row r="526689"/>
    <row r="526690"/>
    <row r="526691"/>
    <row r="526692"/>
    <row r="526693"/>
    <row r="526694"/>
    <row r="526695"/>
    <row r="526696"/>
    <row r="526697"/>
    <row r="526698"/>
    <row r="526699"/>
    <row r="526700"/>
    <row r="526701"/>
    <row r="526702"/>
    <row r="526703"/>
    <row r="526704"/>
    <row r="526705"/>
    <row r="526706"/>
    <row r="526707"/>
    <row r="526708"/>
    <row r="526709"/>
    <row r="526710"/>
    <row r="526711"/>
    <row r="526712"/>
    <row r="526713"/>
    <row r="526714"/>
    <row r="526715"/>
    <row r="526716"/>
    <row r="526717"/>
    <row r="526718"/>
    <row r="526719"/>
    <row r="526720"/>
    <row r="526721"/>
    <row r="526722"/>
    <row r="526723"/>
    <row r="526724"/>
    <row r="526725"/>
    <row r="526726"/>
    <row r="526727"/>
    <row r="526728"/>
    <row r="526729"/>
    <row r="526730"/>
    <row r="526731"/>
    <row r="526732"/>
    <row r="526733"/>
    <row r="526734"/>
    <row r="526735"/>
    <row r="526736"/>
    <row r="526737"/>
    <row r="526738"/>
    <row r="526739"/>
    <row r="526740"/>
    <row r="526741"/>
    <row r="526742"/>
    <row r="526743"/>
    <row r="526744"/>
    <row r="526745"/>
    <row r="526746"/>
    <row r="526747"/>
    <row r="526748"/>
    <row r="526749"/>
    <row r="526750"/>
    <row r="526751"/>
    <row r="526752"/>
    <row r="526753"/>
    <row r="526754"/>
    <row r="526755"/>
    <row r="526756"/>
    <row r="526757"/>
    <row r="526758"/>
    <row r="526759"/>
    <row r="526760"/>
    <row r="526761"/>
    <row r="526762"/>
    <row r="526763"/>
    <row r="526764"/>
    <row r="526765"/>
    <row r="526766"/>
    <row r="526767"/>
    <row r="526768"/>
    <row r="526769"/>
    <row r="526770"/>
    <row r="526771"/>
    <row r="526772"/>
    <row r="526773"/>
    <row r="526774"/>
    <row r="526775"/>
    <row r="526776"/>
    <row r="526777"/>
    <row r="526778"/>
    <row r="526779"/>
    <row r="526780"/>
    <row r="526781"/>
    <row r="526782"/>
    <row r="526783"/>
    <row r="526784"/>
    <row r="526785"/>
    <row r="526786"/>
    <row r="526787"/>
    <row r="526788"/>
    <row r="526789"/>
    <row r="526790"/>
    <row r="526791"/>
    <row r="526792"/>
    <row r="526793"/>
    <row r="526794"/>
    <row r="526795"/>
    <row r="526796"/>
    <row r="526797"/>
    <row r="526798"/>
    <row r="526799"/>
    <row r="526800"/>
    <row r="526801"/>
    <row r="526802"/>
    <row r="526803"/>
    <row r="526804"/>
    <row r="526805"/>
    <row r="526806"/>
    <row r="526807"/>
    <row r="526808"/>
    <row r="526809"/>
    <row r="526810"/>
    <row r="526811"/>
    <row r="526812"/>
    <row r="526813"/>
    <row r="526814"/>
    <row r="526815"/>
    <row r="526816"/>
    <row r="526817"/>
    <row r="526818"/>
    <row r="526819"/>
    <row r="526820"/>
    <row r="526821"/>
    <row r="526822"/>
    <row r="526823"/>
    <row r="526824"/>
    <row r="526825"/>
    <row r="526826"/>
    <row r="526827"/>
    <row r="526828"/>
    <row r="526829"/>
    <row r="526830"/>
    <row r="526831"/>
    <row r="526832"/>
    <row r="526833"/>
    <row r="526834"/>
    <row r="526835"/>
    <row r="526836"/>
    <row r="526837"/>
    <row r="526838"/>
    <row r="526839"/>
    <row r="526840"/>
    <row r="526841"/>
    <row r="526842"/>
    <row r="526843"/>
    <row r="526844"/>
    <row r="526845"/>
    <row r="526846"/>
    <row r="526847"/>
    <row r="526848"/>
    <row r="526849"/>
    <row r="526850"/>
    <row r="526851"/>
    <row r="526852"/>
    <row r="526853"/>
    <row r="526854"/>
    <row r="526855"/>
    <row r="526856"/>
    <row r="526857"/>
    <row r="526858"/>
    <row r="526859"/>
    <row r="526860"/>
    <row r="526861"/>
    <row r="526862"/>
    <row r="526863"/>
    <row r="526864"/>
    <row r="526865"/>
    <row r="526866"/>
    <row r="526867"/>
    <row r="526868"/>
    <row r="526869"/>
    <row r="526870"/>
    <row r="526871"/>
    <row r="526872"/>
    <row r="526873"/>
    <row r="526874"/>
    <row r="526875"/>
    <row r="526876"/>
    <row r="526877"/>
    <row r="526878"/>
    <row r="526879"/>
    <row r="526880"/>
    <row r="526881"/>
    <row r="526882"/>
    <row r="526883"/>
    <row r="526884"/>
    <row r="526885"/>
    <row r="526886"/>
    <row r="526887"/>
    <row r="526888"/>
    <row r="526889"/>
    <row r="526890"/>
    <row r="526891"/>
    <row r="526892"/>
    <row r="526893"/>
    <row r="526894"/>
    <row r="526895"/>
    <row r="526896"/>
    <row r="526897"/>
    <row r="526898"/>
    <row r="526899"/>
    <row r="526900"/>
    <row r="526901"/>
    <row r="526902"/>
    <row r="526903"/>
    <row r="526904"/>
    <row r="526905"/>
    <row r="526906"/>
    <row r="526907"/>
    <row r="526908"/>
    <row r="526909"/>
    <row r="526910"/>
    <row r="526911"/>
    <row r="526912"/>
    <row r="526913"/>
    <row r="526914"/>
    <row r="526915"/>
    <row r="526916"/>
    <row r="526917"/>
    <row r="526918"/>
    <row r="526919"/>
    <row r="526920"/>
    <row r="526921"/>
    <row r="526922"/>
    <row r="526923"/>
    <row r="526924"/>
    <row r="526925"/>
    <row r="526926"/>
    <row r="526927"/>
    <row r="526928"/>
    <row r="526929"/>
    <row r="526930"/>
    <row r="526931"/>
    <row r="526932"/>
    <row r="526933"/>
    <row r="526934"/>
    <row r="526935"/>
    <row r="526936"/>
    <row r="526937"/>
    <row r="526938"/>
    <row r="526939"/>
    <row r="526940"/>
    <row r="526941"/>
    <row r="526942"/>
    <row r="526943"/>
    <row r="526944"/>
    <row r="526945"/>
    <row r="526946"/>
    <row r="526947"/>
    <row r="526948"/>
    <row r="526949"/>
    <row r="526950"/>
    <row r="526951"/>
    <row r="526952"/>
    <row r="526953"/>
    <row r="526954"/>
    <row r="526955"/>
    <row r="526956"/>
    <row r="526957"/>
    <row r="526958"/>
    <row r="526959"/>
    <row r="526960"/>
    <row r="526961"/>
    <row r="526962"/>
    <row r="526963"/>
    <row r="526964"/>
    <row r="526965"/>
    <row r="526966"/>
    <row r="526967"/>
    <row r="526968"/>
    <row r="526969"/>
    <row r="526970"/>
    <row r="526971"/>
    <row r="526972"/>
    <row r="526973"/>
    <row r="526974"/>
    <row r="526975"/>
    <row r="526976"/>
    <row r="526977"/>
    <row r="526978"/>
    <row r="526979"/>
    <row r="526980"/>
    <row r="526981"/>
    <row r="526982"/>
    <row r="526983"/>
    <row r="526984"/>
    <row r="526985"/>
    <row r="526986"/>
    <row r="526987"/>
    <row r="526988"/>
    <row r="526989"/>
    <row r="526990"/>
    <row r="526991"/>
    <row r="526992"/>
    <row r="526993"/>
    <row r="526994"/>
    <row r="526995"/>
    <row r="526996"/>
    <row r="526997"/>
    <row r="526998"/>
    <row r="526999"/>
    <row r="527000"/>
    <row r="527001"/>
    <row r="527002"/>
    <row r="527003"/>
    <row r="527004"/>
    <row r="527005"/>
    <row r="527006"/>
    <row r="527007"/>
    <row r="527008"/>
    <row r="527009"/>
    <row r="527010"/>
    <row r="527011"/>
    <row r="527012"/>
    <row r="527013"/>
    <row r="527014"/>
    <row r="527015"/>
    <row r="527016"/>
    <row r="527017"/>
    <row r="527018"/>
    <row r="527019"/>
    <row r="527020"/>
    <row r="527021"/>
    <row r="527022"/>
    <row r="527023"/>
    <row r="527024"/>
    <row r="527025"/>
    <row r="527026"/>
    <row r="527027"/>
    <row r="527028"/>
    <row r="527029"/>
    <row r="527030"/>
    <row r="527031"/>
    <row r="527032"/>
    <row r="527033"/>
    <row r="527034"/>
    <row r="527035"/>
    <row r="527036"/>
    <row r="527037"/>
    <row r="527038"/>
    <row r="527039"/>
    <row r="527040"/>
    <row r="527041"/>
    <row r="527042"/>
    <row r="527043"/>
    <row r="527044"/>
    <row r="527045"/>
    <row r="527046"/>
    <row r="527047"/>
    <row r="527048"/>
    <row r="527049"/>
    <row r="527050"/>
    <row r="527051"/>
    <row r="527052"/>
    <row r="527053"/>
    <row r="527054"/>
    <row r="527055"/>
    <row r="527056"/>
    <row r="527057"/>
    <row r="527058"/>
    <row r="527059"/>
    <row r="527060"/>
    <row r="527061"/>
    <row r="527062"/>
    <row r="527063"/>
    <row r="527064"/>
    <row r="527065"/>
    <row r="527066"/>
    <row r="527067"/>
    <row r="527068"/>
    <row r="527069"/>
    <row r="527070"/>
    <row r="527071"/>
    <row r="527072"/>
    <row r="527073"/>
    <row r="527074"/>
    <row r="527075"/>
    <row r="527076"/>
    <row r="527077"/>
    <row r="527078"/>
    <row r="527079"/>
    <row r="527080"/>
    <row r="527081"/>
    <row r="527082"/>
    <row r="527083"/>
    <row r="527084"/>
    <row r="527085"/>
    <row r="527086"/>
    <row r="527087"/>
    <row r="527088"/>
    <row r="527089"/>
    <row r="527090"/>
    <row r="527091"/>
    <row r="527092"/>
    <row r="527093"/>
    <row r="527094"/>
    <row r="527095"/>
    <row r="527096"/>
    <row r="527097"/>
    <row r="527098"/>
    <row r="527099"/>
    <row r="527100"/>
    <row r="527101"/>
    <row r="527102"/>
    <row r="527103"/>
    <row r="527104"/>
    <row r="527105"/>
    <row r="527106"/>
    <row r="527107"/>
    <row r="527108"/>
    <row r="527109"/>
    <row r="527110"/>
    <row r="527111"/>
    <row r="527112"/>
    <row r="527113"/>
    <row r="527114"/>
    <row r="527115"/>
    <row r="527116"/>
    <row r="527117"/>
    <row r="527118"/>
    <row r="527119"/>
    <row r="527120"/>
    <row r="527121"/>
    <row r="527122"/>
    <row r="527123"/>
    <row r="527124"/>
    <row r="527125"/>
    <row r="527126"/>
    <row r="527127"/>
    <row r="527128"/>
    <row r="527129"/>
    <row r="527130"/>
    <row r="527131"/>
    <row r="527132"/>
    <row r="527133"/>
    <row r="527134"/>
    <row r="527135"/>
    <row r="527136"/>
    <row r="527137"/>
    <row r="527138"/>
    <row r="527139"/>
    <row r="527140"/>
    <row r="527141"/>
    <row r="527142"/>
    <row r="527143"/>
    <row r="527144"/>
    <row r="527145"/>
    <row r="527146"/>
    <row r="527147"/>
    <row r="527148"/>
    <row r="527149"/>
    <row r="527150"/>
    <row r="527151"/>
    <row r="527152"/>
    <row r="527153"/>
    <row r="527154"/>
    <row r="527155"/>
    <row r="527156"/>
    <row r="527157"/>
    <row r="527158"/>
    <row r="527159"/>
    <row r="527160"/>
    <row r="527161"/>
    <row r="527162"/>
    <row r="527163"/>
    <row r="527164"/>
    <row r="527165"/>
    <row r="527166"/>
    <row r="527167"/>
    <row r="527168"/>
    <row r="527169"/>
    <row r="527170"/>
    <row r="527171"/>
    <row r="527172"/>
    <row r="527173"/>
    <row r="527174"/>
    <row r="527175"/>
    <row r="527176"/>
    <row r="527177"/>
    <row r="527178"/>
    <row r="527179"/>
    <row r="527180"/>
    <row r="527181"/>
    <row r="527182"/>
    <row r="527183"/>
    <row r="527184"/>
    <row r="527185"/>
    <row r="527186"/>
    <row r="527187"/>
    <row r="527188"/>
    <row r="527189"/>
    <row r="527190"/>
    <row r="527191"/>
    <row r="527192"/>
    <row r="527193"/>
    <row r="527194"/>
    <row r="527195"/>
    <row r="527196"/>
    <row r="527197"/>
    <row r="527198"/>
    <row r="527199"/>
    <row r="527200"/>
    <row r="527201"/>
    <row r="527202"/>
    <row r="527203"/>
    <row r="527204"/>
    <row r="527205"/>
    <row r="527206"/>
    <row r="527207"/>
    <row r="527208"/>
    <row r="527209"/>
    <row r="527210"/>
    <row r="527211"/>
    <row r="527212"/>
    <row r="527213"/>
    <row r="527214"/>
    <row r="527215"/>
    <row r="527216"/>
    <row r="527217"/>
    <row r="527218"/>
    <row r="527219"/>
    <row r="527220"/>
    <row r="527221"/>
    <row r="527222"/>
    <row r="527223"/>
    <row r="527224"/>
    <row r="527225"/>
    <row r="527226"/>
    <row r="527227"/>
    <row r="527228"/>
    <row r="527229"/>
    <row r="527230"/>
    <row r="527231"/>
    <row r="527232"/>
    <row r="527233"/>
    <row r="527234"/>
    <row r="527235"/>
    <row r="527236"/>
    <row r="527237"/>
    <row r="527238"/>
    <row r="527239"/>
    <row r="527240"/>
    <row r="527241"/>
    <row r="527242"/>
    <row r="527243"/>
    <row r="527244"/>
    <row r="527245"/>
    <row r="527246"/>
    <row r="527247"/>
    <row r="527248"/>
    <row r="527249"/>
    <row r="527250"/>
    <row r="527251"/>
    <row r="527252"/>
    <row r="527253"/>
    <row r="527254"/>
    <row r="527255"/>
    <row r="527256"/>
    <row r="527257"/>
    <row r="527258"/>
    <row r="527259"/>
    <row r="527260"/>
    <row r="527261"/>
    <row r="527262"/>
    <row r="527263"/>
    <row r="527264"/>
    <row r="527265"/>
    <row r="527266"/>
    <row r="527267"/>
    <row r="527268"/>
    <row r="527269"/>
    <row r="527270"/>
    <row r="527271"/>
    <row r="527272"/>
    <row r="527273"/>
    <row r="527274"/>
    <row r="527275"/>
    <row r="527276"/>
    <row r="527277"/>
    <row r="527278"/>
    <row r="527279"/>
    <row r="527280"/>
    <row r="527281"/>
    <row r="527282"/>
    <row r="527283"/>
    <row r="527284"/>
    <row r="527285"/>
    <row r="527286"/>
    <row r="527287"/>
    <row r="527288"/>
    <row r="527289"/>
    <row r="527290"/>
    <row r="527291"/>
    <row r="527292"/>
    <row r="527293"/>
    <row r="527294"/>
    <row r="527295"/>
    <row r="527296"/>
    <row r="527297"/>
    <row r="527298"/>
    <row r="527299"/>
    <row r="527300"/>
    <row r="527301"/>
    <row r="527302"/>
    <row r="527303"/>
    <row r="527304"/>
    <row r="527305"/>
    <row r="527306"/>
    <row r="527307"/>
    <row r="527308"/>
    <row r="527309"/>
    <row r="527310"/>
    <row r="527311"/>
    <row r="527312"/>
    <row r="527313"/>
    <row r="527314"/>
    <row r="527315"/>
    <row r="527316"/>
    <row r="527317"/>
    <row r="527318"/>
    <row r="527319"/>
    <row r="527320"/>
    <row r="527321"/>
    <row r="527322"/>
    <row r="527323"/>
    <row r="527324"/>
    <row r="527325"/>
    <row r="527326"/>
    <row r="527327"/>
    <row r="527328"/>
    <row r="527329"/>
    <row r="527330"/>
    <row r="527331"/>
    <row r="527332"/>
    <row r="527333"/>
    <row r="527334"/>
    <row r="527335"/>
    <row r="527336"/>
    <row r="527337"/>
    <row r="527338"/>
    <row r="527339"/>
    <row r="527340"/>
    <row r="527341"/>
    <row r="527342"/>
    <row r="527343"/>
    <row r="527344"/>
    <row r="527345"/>
    <row r="527346"/>
    <row r="527347"/>
    <row r="527348"/>
    <row r="527349"/>
    <row r="527350"/>
    <row r="527351"/>
    <row r="527352"/>
    <row r="527353"/>
    <row r="527354"/>
    <row r="527355"/>
    <row r="527356"/>
    <row r="527357"/>
    <row r="527358"/>
    <row r="527359"/>
    <row r="527360"/>
    <row r="527361"/>
    <row r="527362"/>
    <row r="527363"/>
    <row r="527364"/>
    <row r="527365"/>
    <row r="527366"/>
    <row r="527367"/>
    <row r="527368"/>
    <row r="527369"/>
    <row r="527370"/>
    <row r="527371"/>
    <row r="527372"/>
    <row r="527373"/>
    <row r="527374"/>
    <row r="527375"/>
    <row r="527376"/>
    <row r="527377"/>
    <row r="527378"/>
    <row r="527379"/>
    <row r="527380"/>
    <row r="527381"/>
    <row r="527382"/>
    <row r="527383"/>
    <row r="527384"/>
    <row r="527385"/>
    <row r="527386"/>
    <row r="527387"/>
    <row r="527388"/>
    <row r="527389"/>
    <row r="527390"/>
    <row r="527391"/>
    <row r="527392"/>
    <row r="527393"/>
    <row r="527394"/>
    <row r="527395"/>
    <row r="527396"/>
    <row r="527397"/>
    <row r="527398"/>
    <row r="527399"/>
    <row r="527400"/>
    <row r="527401"/>
    <row r="527402"/>
    <row r="527403"/>
    <row r="527404"/>
    <row r="527405"/>
    <row r="527406"/>
    <row r="527407"/>
    <row r="527408"/>
    <row r="527409"/>
    <row r="527410"/>
    <row r="527411"/>
    <row r="527412"/>
    <row r="527413"/>
    <row r="527414"/>
    <row r="527415"/>
    <row r="527416"/>
    <row r="527417"/>
    <row r="527418"/>
    <row r="527419"/>
    <row r="527420"/>
    <row r="527421"/>
    <row r="527422"/>
    <row r="527423"/>
    <row r="527424"/>
    <row r="527425"/>
    <row r="527426"/>
    <row r="527427"/>
    <row r="527428"/>
    <row r="527429"/>
    <row r="527430"/>
    <row r="527431"/>
    <row r="527432"/>
    <row r="527433"/>
    <row r="527434"/>
    <row r="527435"/>
    <row r="527436"/>
    <row r="527437"/>
    <row r="527438"/>
    <row r="527439"/>
    <row r="527440"/>
    <row r="527441"/>
    <row r="527442"/>
    <row r="527443"/>
    <row r="527444"/>
    <row r="527445"/>
    <row r="527446"/>
    <row r="527447"/>
    <row r="527448"/>
    <row r="527449"/>
    <row r="527450"/>
    <row r="527451"/>
    <row r="527452"/>
    <row r="527453"/>
    <row r="527454"/>
    <row r="527455"/>
    <row r="527456"/>
    <row r="527457"/>
    <row r="527458"/>
    <row r="527459"/>
    <row r="527460"/>
    <row r="527461"/>
    <row r="527462"/>
    <row r="527463"/>
    <row r="527464"/>
    <row r="527465"/>
    <row r="527466"/>
    <row r="527467"/>
    <row r="527468"/>
    <row r="527469"/>
    <row r="527470"/>
    <row r="527471"/>
    <row r="527472"/>
    <row r="527473"/>
    <row r="527474"/>
    <row r="527475"/>
    <row r="527476"/>
    <row r="527477"/>
    <row r="527478"/>
    <row r="527479"/>
    <row r="527480"/>
    <row r="527481"/>
    <row r="527482"/>
    <row r="527483"/>
    <row r="527484"/>
    <row r="527485"/>
    <row r="527486"/>
    <row r="527487"/>
    <row r="527488"/>
    <row r="527489"/>
    <row r="527490"/>
    <row r="527491"/>
    <row r="527492"/>
    <row r="527493"/>
    <row r="527494"/>
    <row r="527495"/>
    <row r="527496"/>
    <row r="527497"/>
    <row r="527498"/>
    <row r="527499"/>
    <row r="527500"/>
    <row r="527501"/>
    <row r="527502"/>
    <row r="527503"/>
    <row r="527504"/>
    <row r="527505"/>
    <row r="527506"/>
    <row r="527507"/>
    <row r="527508"/>
    <row r="527509"/>
    <row r="527510"/>
    <row r="527511"/>
    <row r="527512"/>
    <row r="527513"/>
    <row r="527514"/>
    <row r="527515"/>
    <row r="527516"/>
    <row r="527517"/>
    <row r="527518"/>
    <row r="527519"/>
    <row r="527520"/>
    <row r="527521"/>
    <row r="527522"/>
    <row r="527523"/>
    <row r="527524"/>
    <row r="527525"/>
    <row r="527526"/>
    <row r="527527"/>
    <row r="527528"/>
    <row r="527529"/>
    <row r="527530"/>
    <row r="527531"/>
    <row r="527532"/>
    <row r="527533"/>
    <row r="527534"/>
    <row r="527535"/>
    <row r="527536"/>
    <row r="527537"/>
    <row r="527538"/>
    <row r="527539"/>
    <row r="527540"/>
    <row r="527541"/>
    <row r="527542"/>
    <row r="527543"/>
    <row r="527544"/>
    <row r="527545"/>
    <row r="527546"/>
    <row r="527547"/>
    <row r="527548"/>
    <row r="527549"/>
    <row r="527550"/>
    <row r="527551"/>
    <row r="527552"/>
    <row r="527553"/>
    <row r="527554"/>
    <row r="527555"/>
    <row r="527556"/>
    <row r="527557"/>
    <row r="527558"/>
    <row r="527559"/>
    <row r="527560"/>
    <row r="527561"/>
    <row r="527562"/>
    <row r="527563"/>
    <row r="527564"/>
    <row r="527565"/>
    <row r="527566"/>
    <row r="527567"/>
    <row r="527568"/>
    <row r="527569"/>
    <row r="527570"/>
    <row r="527571"/>
    <row r="527572"/>
    <row r="527573"/>
    <row r="527574"/>
    <row r="527575"/>
    <row r="527576"/>
    <row r="527577"/>
    <row r="527578"/>
    <row r="527579"/>
    <row r="527580"/>
    <row r="527581"/>
    <row r="527582"/>
    <row r="527583"/>
    <row r="527584"/>
    <row r="527585"/>
    <row r="527586"/>
    <row r="527587"/>
    <row r="527588"/>
    <row r="527589"/>
    <row r="527590"/>
    <row r="527591"/>
    <row r="527592"/>
    <row r="527593"/>
    <row r="527594"/>
    <row r="527595"/>
    <row r="527596"/>
    <row r="527597"/>
    <row r="527598"/>
    <row r="527599"/>
    <row r="527600"/>
    <row r="527601"/>
    <row r="527602"/>
    <row r="527603"/>
    <row r="527604"/>
    <row r="527605"/>
    <row r="527606"/>
    <row r="527607"/>
    <row r="527608"/>
    <row r="527609"/>
    <row r="527610"/>
    <row r="527611"/>
    <row r="527612"/>
    <row r="527613"/>
    <row r="527614"/>
    <row r="527615"/>
    <row r="527616"/>
    <row r="527617"/>
    <row r="527618"/>
    <row r="527619"/>
    <row r="527620"/>
    <row r="527621"/>
    <row r="527622"/>
    <row r="527623"/>
    <row r="527624"/>
    <row r="527625"/>
    <row r="527626"/>
    <row r="527627"/>
    <row r="527628"/>
    <row r="527629"/>
    <row r="527630"/>
    <row r="527631"/>
    <row r="527632"/>
    <row r="527633"/>
    <row r="527634"/>
    <row r="527635"/>
    <row r="527636"/>
    <row r="527637"/>
    <row r="527638"/>
    <row r="527639"/>
    <row r="527640"/>
    <row r="527641"/>
    <row r="527642"/>
    <row r="527643"/>
    <row r="527644"/>
    <row r="527645"/>
    <row r="527646"/>
    <row r="527647"/>
    <row r="527648"/>
    <row r="527649"/>
    <row r="527650"/>
    <row r="527651"/>
    <row r="527652"/>
    <row r="527653"/>
    <row r="527654"/>
    <row r="527655"/>
    <row r="527656"/>
    <row r="527657"/>
    <row r="527658"/>
    <row r="527659"/>
    <row r="527660"/>
    <row r="527661"/>
    <row r="527662"/>
    <row r="527663"/>
    <row r="527664"/>
    <row r="527665"/>
    <row r="527666"/>
    <row r="527667"/>
    <row r="527668"/>
    <row r="527669"/>
    <row r="527670"/>
    <row r="527671"/>
    <row r="527672"/>
    <row r="527673"/>
    <row r="527674"/>
    <row r="527675"/>
    <row r="527676"/>
    <row r="527677"/>
    <row r="527678"/>
    <row r="527679"/>
    <row r="527680"/>
    <row r="527681"/>
    <row r="527682"/>
    <row r="527683"/>
    <row r="527684"/>
    <row r="527685"/>
    <row r="527686"/>
    <row r="527687"/>
    <row r="527688"/>
    <row r="527689"/>
    <row r="527690"/>
    <row r="527691"/>
    <row r="527692"/>
    <row r="527693"/>
    <row r="527694"/>
    <row r="527695"/>
    <row r="527696"/>
    <row r="527697"/>
    <row r="527698"/>
    <row r="527699"/>
    <row r="527700"/>
    <row r="527701"/>
    <row r="527702"/>
    <row r="527703"/>
    <row r="527704"/>
    <row r="527705"/>
    <row r="527706"/>
    <row r="527707"/>
    <row r="527708"/>
    <row r="527709"/>
    <row r="527710"/>
    <row r="527711"/>
    <row r="527712"/>
    <row r="527713"/>
    <row r="527714"/>
    <row r="527715"/>
    <row r="527716"/>
    <row r="527717"/>
    <row r="527718"/>
    <row r="527719"/>
    <row r="527720"/>
    <row r="527721"/>
    <row r="527722"/>
    <row r="527723"/>
    <row r="527724"/>
    <row r="527725"/>
    <row r="527726"/>
    <row r="527727"/>
    <row r="527728"/>
    <row r="527729"/>
    <row r="527730"/>
    <row r="527731"/>
    <row r="527732"/>
    <row r="527733"/>
    <row r="527734"/>
    <row r="527735"/>
    <row r="527736"/>
    <row r="527737"/>
    <row r="527738"/>
    <row r="527739"/>
    <row r="527740"/>
    <row r="527741"/>
    <row r="527742"/>
    <row r="527743"/>
    <row r="527744"/>
    <row r="527745"/>
    <row r="527746"/>
    <row r="527747"/>
    <row r="527748"/>
    <row r="527749"/>
    <row r="527750"/>
    <row r="527751"/>
    <row r="527752"/>
    <row r="527753"/>
    <row r="527754"/>
    <row r="527755"/>
    <row r="527756"/>
    <row r="527757"/>
    <row r="527758"/>
    <row r="527759"/>
    <row r="527760"/>
    <row r="527761"/>
    <row r="527762"/>
    <row r="527763"/>
    <row r="527764"/>
    <row r="527765"/>
    <row r="527766"/>
    <row r="527767"/>
    <row r="527768"/>
    <row r="527769"/>
    <row r="527770"/>
    <row r="527771"/>
    <row r="527772"/>
    <row r="527773"/>
    <row r="527774"/>
    <row r="527775"/>
    <row r="527776"/>
    <row r="527777"/>
    <row r="527778"/>
    <row r="527779"/>
    <row r="527780"/>
    <row r="527781"/>
    <row r="527782"/>
    <row r="527783"/>
    <row r="527784"/>
    <row r="527785"/>
    <row r="527786"/>
    <row r="527787"/>
    <row r="527788"/>
    <row r="527789"/>
    <row r="527790"/>
    <row r="527791"/>
    <row r="527792"/>
    <row r="527793"/>
    <row r="527794"/>
    <row r="527795"/>
    <row r="527796"/>
    <row r="527797"/>
    <row r="527798"/>
    <row r="527799"/>
    <row r="527800"/>
    <row r="527801"/>
    <row r="527802"/>
    <row r="527803"/>
    <row r="527804"/>
    <row r="527805"/>
    <row r="527806"/>
    <row r="527807"/>
    <row r="527808"/>
    <row r="527809"/>
    <row r="527810"/>
    <row r="527811"/>
    <row r="527812"/>
    <row r="527813"/>
    <row r="527814"/>
    <row r="527815"/>
    <row r="527816"/>
    <row r="527817"/>
    <row r="527818"/>
    <row r="527819"/>
    <row r="527820"/>
    <row r="527821"/>
    <row r="527822"/>
    <row r="527823"/>
    <row r="527824"/>
    <row r="527825"/>
    <row r="527826"/>
    <row r="527827"/>
    <row r="527828"/>
    <row r="527829"/>
    <row r="527830"/>
    <row r="527831"/>
    <row r="527832"/>
    <row r="527833"/>
    <row r="527834"/>
    <row r="527835"/>
    <row r="527836"/>
    <row r="527837"/>
    <row r="527838"/>
    <row r="527839"/>
    <row r="527840"/>
    <row r="527841"/>
    <row r="527842"/>
    <row r="527843"/>
    <row r="527844"/>
    <row r="527845"/>
    <row r="527846"/>
    <row r="527847"/>
    <row r="527848"/>
    <row r="527849"/>
    <row r="527850"/>
    <row r="527851"/>
    <row r="527852"/>
    <row r="527853"/>
    <row r="527854"/>
    <row r="527855"/>
    <row r="527856"/>
    <row r="527857"/>
    <row r="527858"/>
    <row r="527859"/>
    <row r="527860"/>
    <row r="527861"/>
    <row r="527862"/>
    <row r="527863"/>
    <row r="527864"/>
    <row r="527865"/>
    <row r="527866"/>
    <row r="527867"/>
    <row r="527868"/>
    <row r="527869"/>
    <row r="527870"/>
    <row r="527871"/>
    <row r="527872"/>
    <row r="527873"/>
    <row r="527874"/>
    <row r="527875"/>
    <row r="527876"/>
    <row r="527877"/>
    <row r="527878"/>
    <row r="527879"/>
    <row r="527880"/>
    <row r="527881"/>
    <row r="527882"/>
    <row r="527883"/>
    <row r="527884"/>
    <row r="527885"/>
    <row r="527886"/>
    <row r="527887"/>
    <row r="527888"/>
    <row r="527889"/>
    <row r="527890"/>
    <row r="527891"/>
    <row r="527892"/>
    <row r="527893"/>
    <row r="527894"/>
    <row r="527895"/>
    <row r="527896"/>
    <row r="527897"/>
    <row r="527898"/>
    <row r="527899"/>
    <row r="527900"/>
    <row r="527901"/>
    <row r="527902"/>
    <row r="527903"/>
    <row r="527904"/>
    <row r="527905"/>
    <row r="527906"/>
    <row r="527907"/>
    <row r="527908"/>
    <row r="527909"/>
    <row r="527910"/>
    <row r="527911"/>
    <row r="527912"/>
    <row r="527913"/>
    <row r="527914"/>
    <row r="527915"/>
    <row r="527916"/>
    <row r="527917"/>
    <row r="527918"/>
    <row r="527919"/>
    <row r="527920"/>
    <row r="527921"/>
    <row r="527922"/>
    <row r="527923"/>
    <row r="527924"/>
    <row r="527925"/>
    <row r="527926"/>
    <row r="527927"/>
    <row r="527928"/>
    <row r="527929"/>
    <row r="527930"/>
    <row r="527931"/>
    <row r="527932"/>
    <row r="527933"/>
    <row r="527934"/>
    <row r="527935"/>
    <row r="527936"/>
    <row r="527937"/>
    <row r="527938"/>
    <row r="527939"/>
    <row r="527940"/>
    <row r="527941"/>
    <row r="527942"/>
    <row r="527943"/>
    <row r="527944"/>
    <row r="527945"/>
    <row r="527946"/>
    <row r="527947"/>
    <row r="527948"/>
    <row r="527949"/>
    <row r="527950"/>
    <row r="527951"/>
    <row r="527952"/>
    <row r="527953"/>
    <row r="527954"/>
    <row r="527955"/>
    <row r="527956"/>
    <row r="527957"/>
    <row r="527958"/>
    <row r="527959"/>
    <row r="527960"/>
    <row r="527961"/>
    <row r="527962"/>
    <row r="527963"/>
    <row r="527964"/>
    <row r="527965"/>
    <row r="527966"/>
    <row r="527967"/>
    <row r="527968"/>
    <row r="527969"/>
    <row r="527970"/>
    <row r="527971"/>
    <row r="527972"/>
    <row r="527973"/>
    <row r="527974"/>
    <row r="527975"/>
    <row r="527976"/>
    <row r="527977"/>
    <row r="527978"/>
    <row r="527979"/>
    <row r="527980"/>
    <row r="527981"/>
    <row r="527982"/>
    <row r="527983"/>
    <row r="527984"/>
    <row r="527985"/>
    <row r="527986"/>
    <row r="527987"/>
    <row r="527988"/>
    <row r="527989"/>
    <row r="527990"/>
    <row r="527991"/>
    <row r="527992"/>
    <row r="527993"/>
    <row r="527994"/>
    <row r="527995"/>
    <row r="527996"/>
    <row r="527997"/>
    <row r="527998"/>
    <row r="527999"/>
    <row r="528000"/>
    <row r="528001"/>
    <row r="528002"/>
    <row r="528003"/>
    <row r="528004"/>
    <row r="528005"/>
    <row r="528006"/>
    <row r="528007"/>
    <row r="528008"/>
    <row r="528009"/>
    <row r="528010"/>
    <row r="528011"/>
    <row r="528012"/>
    <row r="528013"/>
    <row r="528014"/>
    <row r="528015"/>
    <row r="528016"/>
    <row r="528017"/>
    <row r="528018"/>
    <row r="528019"/>
    <row r="528020"/>
    <row r="528021"/>
    <row r="528022"/>
    <row r="528023"/>
    <row r="528024"/>
    <row r="528025"/>
    <row r="528026"/>
    <row r="528027"/>
    <row r="528028"/>
    <row r="528029"/>
    <row r="528030"/>
    <row r="528031"/>
    <row r="528032"/>
    <row r="528033"/>
    <row r="528034"/>
    <row r="528035"/>
    <row r="528036"/>
    <row r="528037"/>
    <row r="528038"/>
    <row r="528039"/>
    <row r="528040"/>
    <row r="528041"/>
    <row r="528042"/>
    <row r="528043"/>
    <row r="528044"/>
    <row r="528045"/>
    <row r="528046"/>
    <row r="528047"/>
    <row r="528048"/>
    <row r="528049"/>
    <row r="528050"/>
    <row r="528051"/>
    <row r="528052"/>
    <row r="528053"/>
    <row r="528054"/>
    <row r="528055"/>
    <row r="528056"/>
    <row r="528057"/>
    <row r="528058"/>
    <row r="528059"/>
    <row r="528060"/>
    <row r="528061"/>
    <row r="528062"/>
    <row r="528063"/>
    <row r="528064"/>
    <row r="528065"/>
    <row r="528066"/>
    <row r="528067"/>
    <row r="528068"/>
    <row r="528069"/>
    <row r="528070"/>
    <row r="528071"/>
    <row r="528072"/>
    <row r="528073"/>
    <row r="528074"/>
    <row r="528075"/>
    <row r="528076"/>
    <row r="528077"/>
    <row r="528078"/>
    <row r="528079"/>
    <row r="528080"/>
    <row r="528081"/>
    <row r="528082"/>
    <row r="528083"/>
    <row r="528084"/>
    <row r="528085"/>
    <row r="528086"/>
    <row r="528087"/>
    <row r="528088"/>
    <row r="528089"/>
    <row r="528090"/>
    <row r="528091"/>
    <row r="528092"/>
    <row r="528093"/>
    <row r="528094"/>
    <row r="528095"/>
    <row r="528096"/>
    <row r="528097"/>
    <row r="528098"/>
    <row r="528099"/>
    <row r="528100"/>
    <row r="528101"/>
    <row r="528102"/>
    <row r="528103"/>
    <row r="528104"/>
    <row r="528105"/>
    <row r="528106"/>
    <row r="528107"/>
    <row r="528108"/>
    <row r="528109"/>
    <row r="528110"/>
    <row r="528111"/>
    <row r="528112"/>
    <row r="528113"/>
    <row r="528114"/>
    <row r="528115"/>
    <row r="528116"/>
    <row r="528117"/>
    <row r="528118"/>
    <row r="528119"/>
    <row r="528120"/>
    <row r="528121"/>
    <row r="528122"/>
    <row r="528123"/>
    <row r="528124"/>
    <row r="528125"/>
    <row r="528126"/>
    <row r="528127"/>
    <row r="528128"/>
    <row r="528129"/>
    <row r="528130"/>
    <row r="528131"/>
    <row r="528132"/>
    <row r="528133"/>
    <row r="528134"/>
    <row r="528135"/>
    <row r="528136"/>
    <row r="528137"/>
    <row r="528138"/>
    <row r="528139"/>
    <row r="528140"/>
    <row r="528141"/>
    <row r="528142"/>
    <row r="528143"/>
    <row r="528144"/>
    <row r="528145"/>
    <row r="528146"/>
    <row r="528147"/>
    <row r="528148"/>
    <row r="528149"/>
    <row r="528150"/>
    <row r="528151"/>
    <row r="528152"/>
    <row r="528153"/>
    <row r="528154"/>
    <row r="528155"/>
    <row r="528156"/>
    <row r="528157"/>
    <row r="528158"/>
    <row r="528159"/>
    <row r="528160"/>
    <row r="528161"/>
    <row r="528162"/>
    <row r="528163"/>
    <row r="528164"/>
    <row r="528165"/>
    <row r="528166"/>
    <row r="528167"/>
    <row r="528168"/>
    <row r="528169"/>
    <row r="528170"/>
    <row r="528171"/>
    <row r="528172"/>
    <row r="528173"/>
    <row r="528174"/>
    <row r="528175"/>
    <row r="528176"/>
    <row r="528177"/>
    <row r="528178"/>
    <row r="528179"/>
    <row r="528180"/>
    <row r="528181"/>
    <row r="528182"/>
    <row r="528183"/>
    <row r="528184"/>
    <row r="528185"/>
    <row r="528186"/>
    <row r="528187"/>
    <row r="528188"/>
    <row r="528189"/>
    <row r="528190"/>
    <row r="528191"/>
    <row r="528192"/>
    <row r="528193"/>
    <row r="528194"/>
    <row r="528195"/>
    <row r="528196"/>
    <row r="528197"/>
    <row r="528198"/>
    <row r="528199"/>
    <row r="528200"/>
    <row r="528201"/>
    <row r="528202"/>
    <row r="528203"/>
    <row r="528204"/>
    <row r="528205"/>
    <row r="528206"/>
    <row r="528207"/>
    <row r="528208"/>
    <row r="528209"/>
    <row r="528210"/>
    <row r="528211"/>
    <row r="528212"/>
    <row r="528213"/>
    <row r="528214"/>
    <row r="528215"/>
    <row r="528216"/>
    <row r="528217"/>
    <row r="528218"/>
    <row r="528219"/>
    <row r="528220"/>
    <row r="528221"/>
    <row r="528222"/>
    <row r="528223"/>
    <row r="528224"/>
    <row r="528225"/>
    <row r="528226"/>
    <row r="528227"/>
    <row r="528228"/>
    <row r="528229"/>
    <row r="528230"/>
    <row r="528231"/>
    <row r="528232"/>
    <row r="528233"/>
    <row r="528234"/>
    <row r="528235"/>
    <row r="528236"/>
    <row r="528237"/>
    <row r="528238"/>
    <row r="528239"/>
    <row r="528240"/>
    <row r="528241"/>
    <row r="528242"/>
    <row r="528243"/>
    <row r="528244"/>
    <row r="528245"/>
    <row r="528246"/>
    <row r="528247"/>
    <row r="528248"/>
    <row r="528249"/>
    <row r="528250"/>
    <row r="528251"/>
    <row r="528252"/>
    <row r="528253"/>
    <row r="528254"/>
    <row r="528255"/>
    <row r="528256"/>
    <row r="528257"/>
    <row r="528258"/>
    <row r="528259"/>
    <row r="528260"/>
    <row r="528261"/>
    <row r="528262"/>
    <row r="528263"/>
    <row r="528264"/>
    <row r="528265"/>
    <row r="528266"/>
    <row r="528267"/>
    <row r="528268"/>
    <row r="528269"/>
    <row r="528270"/>
    <row r="528271"/>
    <row r="528272"/>
    <row r="528273"/>
    <row r="528274"/>
    <row r="528275"/>
    <row r="528276"/>
    <row r="528277"/>
    <row r="528278"/>
    <row r="528279"/>
    <row r="528280"/>
    <row r="528281"/>
    <row r="528282"/>
    <row r="528283"/>
    <row r="528284"/>
    <row r="528285"/>
    <row r="528286"/>
    <row r="528287"/>
    <row r="528288"/>
    <row r="528289"/>
    <row r="528290"/>
    <row r="528291"/>
    <row r="528292"/>
    <row r="528293"/>
    <row r="528294"/>
    <row r="528295"/>
    <row r="528296"/>
    <row r="528297"/>
    <row r="528298"/>
    <row r="528299"/>
    <row r="528300"/>
    <row r="528301"/>
    <row r="528302"/>
    <row r="528303"/>
    <row r="528304"/>
    <row r="528305"/>
    <row r="528306"/>
    <row r="528307"/>
    <row r="528308"/>
    <row r="528309"/>
    <row r="528310"/>
    <row r="528311"/>
    <row r="528312"/>
    <row r="528313"/>
    <row r="528314"/>
    <row r="528315"/>
    <row r="528316"/>
    <row r="528317"/>
    <row r="528318"/>
    <row r="528319"/>
    <row r="528320"/>
    <row r="528321"/>
    <row r="528322"/>
    <row r="528323"/>
    <row r="528324"/>
    <row r="528325"/>
    <row r="528326"/>
    <row r="528327"/>
    <row r="528328"/>
    <row r="528329"/>
    <row r="528330"/>
    <row r="528331"/>
    <row r="528332"/>
    <row r="528333"/>
    <row r="528334"/>
    <row r="528335"/>
    <row r="528336"/>
    <row r="528337"/>
    <row r="528338"/>
    <row r="528339"/>
    <row r="528340"/>
    <row r="528341"/>
    <row r="528342"/>
    <row r="528343"/>
    <row r="528344"/>
    <row r="528345"/>
    <row r="528346"/>
    <row r="528347"/>
    <row r="528348"/>
    <row r="528349"/>
    <row r="528350"/>
    <row r="528351"/>
    <row r="528352"/>
    <row r="528353"/>
    <row r="528354"/>
    <row r="528355"/>
    <row r="528356"/>
    <row r="528357"/>
    <row r="528358"/>
    <row r="528359"/>
    <row r="528360"/>
    <row r="528361"/>
    <row r="528362"/>
    <row r="528363"/>
    <row r="528364"/>
    <row r="528365"/>
    <row r="528366"/>
    <row r="528367"/>
    <row r="528368"/>
    <row r="528369"/>
    <row r="528370"/>
    <row r="528371"/>
    <row r="528372"/>
    <row r="528373"/>
    <row r="528374"/>
    <row r="528375"/>
    <row r="528376"/>
    <row r="528377"/>
    <row r="528378"/>
    <row r="528379"/>
    <row r="528380"/>
    <row r="528381"/>
    <row r="528382"/>
    <row r="528383"/>
    <row r="528384"/>
    <row r="528385"/>
    <row r="528386"/>
    <row r="528387"/>
    <row r="528388"/>
    <row r="528389"/>
    <row r="528390"/>
    <row r="528391"/>
    <row r="528392"/>
    <row r="528393"/>
    <row r="528394"/>
    <row r="528395"/>
    <row r="528396"/>
    <row r="528397"/>
    <row r="528398"/>
    <row r="528399"/>
    <row r="528400"/>
    <row r="528401"/>
    <row r="528402"/>
    <row r="528403"/>
    <row r="528404"/>
    <row r="528405"/>
    <row r="528406"/>
    <row r="528407"/>
    <row r="528408"/>
    <row r="528409"/>
    <row r="528410"/>
    <row r="528411"/>
    <row r="528412"/>
    <row r="528413"/>
    <row r="528414"/>
    <row r="528415"/>
    <row r="528416"/>
    <row r="528417"/>
    <row r="528418"/>
    <row r="528419"/>
    <row r="528420"/>
    <row r="528421"/>
    <row r="528422"/>
    <row r="528423"/>
    <row r="528424"/>
    <row r="528425"/>
    <row r="528426"/>
    <row r="528427"/>
    <row r="528428"/>
    <row r="528429"/>
    <row r="528430"/>
    <row r="528431"/>
    <row r="528432"/>
    <row r="528433"/>
    <row r="528434"/>
    <row r="528435"/>
    <row r="528436"/>
    <row r="528437"/>
    <row r="528438"/>
    <row r="528439"/>
    <row r="528440"/>
    <row r="528441"/>
    <row r="528442"/>
    <row r="528443"/>
    <row r="528444"/>
    <row r="528445"/>
    <row r="528446"/>
    <row r="528447"/>
    <row r="528448"/>
    <row r="528449"/>
    <row r="528450"/>
    <row r="528451"/>
    <row r="528452"/>
    <row r="528453"/>
    <row r="528454"/>
    <row r="528455"/>
    <row r="528456"/>
    <row r="528457"/>
    <row r="528458"/>
    <row r="528459"/>
    <row r="528460"/>
    <row r="528461"/>
    <row r="528462"/>
    <row r="528463"/>
    <row r="528464"/>
    <row r="528465"/>
    <row r="528466"/>
    <row r="528467"/>
    <row r="528468"/>
    <row r="528469"/>
    <row r="528470"/>
    <row r="528471"/>
    <row r="528472"/>
    <row r="528473"/>
    <row r="528474"/>
    <row r="528475"/>
    <row r="528476"/>
    <row r="528477"/>
    <row r="528478"/>
    <row r="528479"/>
    <row r="528480"/>
    <row r="528481"/>
    <row r="528482"/>
    <row r="528483"/>
    <row r="528484"/>
    <row r="528485"/>
    <row r="528486"/>
    <row r="528487"/>
    <row r="528488"/>
    <row r="528489"/>
    <row r="528490"/>
    <row r="528491"/>
    <row r="528492"/>
    <row r="528493"/>
    <row r="528494"/>
    <row r="528495"/>
    <row r="528496"/>
    <row r="528497"/>
    <row r="528498"/>
    <row r="528499"/>
    <row r="528500"/>
    <row r="528501"/>
    <row r="528502"/>
    <row r="528503"/>
    <row r="528504"/>
    <row r="528505"/>
    <row r="528506"/>
    <row r="528507"/>
    <row r="528508"/>
    <row r="528509"/>
    <row r="528510"/>
    <row r="528511"/>
    <row r="528512"/>
    <row r="528513"/>
    <row r="528514"/>
    <row r="528515"/>
    <row r="528516"/>
    <row r="528517"/>
    <row r="528518"/>
    <row r="528519"/>
    <row r="528520"/>
    <row r="528521"/>
    <row r="528522"/>
    <row r="528523"/>
    <row r="528524"/>
    <row r="528525"/>
    <row r="528526"/>
    <row r="528527"/>
    <row r="528528"/>
    <row r="528529"/>
    <row r="528530"/>
    <row r="528531"/>
    <row r="528532"/>
    <row r="528533"/>
    <row r="528534"/>
    <row r="528535"/>
    <row r="528536"/>
    <row r="528537"/>
    <row r="528538"/>
    <row r="528539"/>
    <row r="528540"/>
    <row r="528541"/>
    <row r="528542"/>
    <row r="528543"/>
    <row r="528544"/>
    <row r="528545"/>
    <row r="528546"/>
    <row r="528547"/>
    <row r="528548"/>
    <row r="528549"/>
    <row r="528550"/>
    <row r="528551"/>
    <row r="528552"/>
    <row r="528553"/>
    <row r="528554"/>
    <row r="528555"/>
    <row r="528556"/>
    <row r="528557"/>
    <row r="528558"/>
    <row r="528559"/>
    <row r="528560"/>
    <row r="528561"/>
    <row r="528562"/>
    <row r="528563"/>
    <row r="528564"/>
    <row r="528565"/>
    <row r="528566"/>
    <row r="528567"/>
    <row r="528568"/>
    <row r="528569"/>
    <row r="528570"/>
    <row r="528571"/>
    <row r="528572"/>
    <row r="528573"/>
    <row r="528574"/>
    <row r="528575"/>
    <row r="528576"/>
    <row r="528577"/>
    <row r="528578"/>
    <row r="528579"/>
    <row r="528580"/>
    <row r="528581"/>
    <row r="528582"/>
    <row r="528583"/>
    <row r="528584"/>
    <row r="528585"/>
    <row r="528586"/>
    <row r="528587"/>
    <row r="528588"/>
    <row r="528589"/>
    <row r="528590"/>
    <row r="528591"/>
    <row r="528592"/>
    <row r="528593"/>
    <row r="528594"/>
    <row r="528595"/>
    <row r="528596"/>
    <row r="528597"/>
    <row r="528598"/>
    <row r="528599"/>
    <row r="528600"/>
    <row r="528601"/>
    <row r="528602"/>
    <row r="528603"/>
    <row r="528604"/>
    <row r="528605"/>
    <row r="528606"/>
    <row r="528607"/>
    <row r="528608"/>
    <row r="528609"/>
    <row r="528610"/>
    <row r="528611"/>
    <row r="528612"/>
    <row r="528613"/>
    <row r="528614"/>
    <row r="528615"/>
    <row r="528616"/>
    <row r="528617"/>
    <row r="528618"/>
    <row r="528619"/>
    <row r="528620"/>
    <row r="528621"/>
    <row r="528622"/>
    <row r="528623"/>
    <row r="528624"/>
    <row r="528625"/>
    <row r="528626"/>
    <row r="528627"/>
    <row r="528628"/>
    <row r="528629"/>
    <row r="528630"/>
    <row r="528631"/>
    <row r="528632"/>
    <row r="528633"/>
    <row r="528634"/>
    <row r="528635"/>
    <row r="528636"/>
    <row r="528637"/>
    <row r="528638"/>
    <row r="528639"/>
    <row r="528640"/>
    <row r="528641"/>
    <row r="528642"/>
    <row r="528643"/>
    <row r="528644"/>
    <row r="528645"/>
    <row r="528646"/>
    <row r="528647"/>
    <row r="528648"/>
    <row r="528649"/>
    <row r="528650"/>
    <row r="528651"/>
    <row r="528652"/>
    <row r="528653"/>
    <row r="528654"/>
    <row r="528655"/>
    <row r="528656"/>
    <row r="528657"/>
    <row r="528658"/>
    <row r="528659"/>
    <row r="528660"/>
    <row r="528661"/>
    <row r="528662"/>
    <row r="528663"/>
    <row r="528664"/>
    <row r="528665"/>
    <row r="528666"/>
    <row r="528667"/>
    <row r="528668"/>
    <row r="528669"/>
    <row r="528670"/>
    <row r="528671"/>
    <row r="528672"/>
    <row r="528673"/>
    <row r="528674"/>
    <row r="528675"/>
    <row r="528676"/>
    <row r="528677"/>
    <row r="528678"/>
    <row r="528679"/>
    <row r="528680"/>
    <row r="528681"/>
    <row r="528682"/>
    <row r="528683"/>
    <row r="528684"/>
    <row r="528685"/>
    <row r="528686"/>
    <row r="528687"/>
    <row r="528688"/>
    <row r="528689"/>
    <row r="528690"/>
    <row r="528691"/>
    <row r="528692"/>
    <row r="528693"/>
    <row r="528694"/>
    <row r="528695"/>
    <row r="528696"/>
    <row r="528697"/>
    <row r="528698"/>
    <row r="528699"/>
    <row r="528700"/>
    <row r="528701"/>
    <row r="528702"/>
    <row r="528703"/>
    <row r="528704"/>
    <row r="528705"/>
    <row r="528706"/>
    <row r="528707"/>
    <row r="528708"/>
    <row r="528709"/>
    <row r="528710"/>
    <row r="528711"/>
    <row r="528712"/>
    <row r="528713"/>
    <row r="528714"/>
    <row r="528715"/>
    <row r="528716"/>
    <row r="528717"/>
    <row r="528718"/>
    <row r="528719"/>
    <row r="528720"/>
    <row r="528721"/>
    <row r="528722"/>
    <row r="528723"/>
    <row r="528724"/>
    <row r="528725"/>
    <row r="528726"/>
    <row r="528727"/>
    <row r="528728"/>
    <row r="528729"/>
    <row r="528730"/>
    <row r="528731"/>
    <row r="528732"/>
    <row r="528733"/>
    <row r="528734"/>
    <row r="528735"/>
    <row r="528736"/>
    <row r="528737"/>
    <row r="528738"/>
    <row r="528739"/>
    <row r="528740"/>
    <row r="528741"/>
    <row r="528742"/>
    <row r="528743"/>
    <row r="528744"/>
    <row r="528745"/>
    <row r="528746"/>
    <row r="528747"/>
    <row r="528748"/>
    <row r="528749"/>
    <row r="528750"/>
    <row r="528751"/>
    <row r="528752"/>
    <row r="528753"/>
    <row r="528754"/>
    <row r="528755"/>
    <row r="528756"/>
    <row r="528757"/>
    <row r="528758"/>
    <row r="528759"/>
    <row r="528760"/>
    <row r="528761"/>
    <row r="528762"/>
    <row r="528763"/>
    <row r="528764"/>
    <row r="528765"/>
    <row r="528766"/>
    <row r="528767"/>
    <row r="528768"/>
    <row r="528769"/>
    <row r="528770"/>
    <row r="528771"/>
    <row r="528772"/>
    <row r="528773"/>
    <row r="528774"/>
    <row r="528775"/>
    <row r="528776"/>
    <row r="528777"/>
    <row r="528778"/>
    <row r="528779"/>
    <row r="528780"/>
    <row r="528781"/>
    <row r="528782"/>
    <row r="528783"/>
    <row r="528784"/>
    <row r="528785"/>
    <row r="528786"/>
    <row r="528787"/>
    <row r="528788"/>
    <row r="528789"/>
    <row r="528790"/>
    <row r="528791"/>
    <row r="528792"/>
    <row r="528793"/>
    <row r="528794"/>
    <row r="528795"/>
    <row r="528796"/>
    <row r="528797"/>
    <row r="528798"/>
    <row r="528799"/>
    <row r="528800"/>
    <row r="528801"/>
    <row r="528802"/>
    <row r="528803"/>
    <row r="528804"/>
    <row r="528805"/>
    <row r="528806"/>
    <row r="528807"/>
    <row r="528808"/>
    <row r="528809"/>
    <row r="528810"/>
    <row r="528811"/>
    <row r="528812"/>
    <row r="528813"/>
    <row r="528814"/>
    <row r="528815"/>
    <row r="528816"/>
    <row r="528817"/>
    <row r="528818"/>
    <row r="528819"/>
    <row r="528820"/>
    <row r="528821"/>
    <row r="528822"/>
    <row r="528823"/>
    <row r="528824"/>
    <row r="528825"/>
    <row r="528826"/>
    <row r="528827"/>
    <row r="528828"/>
    <row r="528829"/>
    <row r="528830"/>
    <row r="528831"/>
    <row r="528832"/>
    <row r="528833"/>
    <row r="528834"/>
    <row r="528835"/>
    <row r="528836"/>
    <row r="528837"/>
    <row r="528838"/>
    <row r="528839"/>
    <row r="528840"/>
    <row r="528841"/>
    <row r="528842"/>
    <row r="528843"/>
    <row r="528844"/>
    <row r="528845"/>
    <row r="528846"/>
    <row r="528847"/>
    <row r="528848"/>
    <row r="528849"/>
    <row r="528850"/>
    <row r="528851"/>
    <row r="528852"/>
    <row r="528853"/>
    <row r="528854"/>
    <row r="528855"/>
    <row r="528856"/>
    <row r="528857"/>
    <row r="528858"/>
    <row r="528859"/>
    <row r="528860"/>
    <row r="528861"/>
    <row r="528862"/>
    <row r="528863"/>
    <row r="528864"/>
    <row r="528865"/>
    <row r="528866"/>
    <row r="528867"/>
    <row r="528868"/>
    <row r="528869"/>
    <row r="528870"/>
    <row r="528871"/>
    <row r="528872"/>
    <row r="528873"/>
    <row r="528874"/>
    <row r="528875"/>
    <row r="528876"/>
    <row r="528877"/>
    <row r="528878"/>
    <row r="528879"/>
    <row r="528880"/>
    <row r="528881"/>
    <row r="528882"/>
    <row r="528883"/>
    <row r="528884"/>
    <row r="528885"/>
    <row r="528886"/>
    <row r="528887"/>
    <row r="528888"/>
    <row r="528889"/>
    <row r="528890"/>
    <row r="528891"/>
    <row r="528892"/>
    <row r="528893"/>
    <row r="528894"/>
    <row r="528895"/>
    <row r="528896"/>
    <row r="528897"/>
    <row r="528898"/>
    <row r="528899"/>
    <row r="528900"/>
    <row r="528901"/>
    <row r="528902"/>
    <row r="528903"/>
    <row r="528904"/>
    <row r="528905"/>
    <row r="528906"/>
    <row r="528907"/>
    <row r="528908"/>
    <row r="528909"/>
    <row r="528910"/>
    <row r="528911"/>
    <row r="528912"/>
    <row r="528913"/>
    <row r="528914"/>
    <row r="528915"/>
    <row r="528916"/>
    <row r="528917"/>
    <row r="528918"/>
    <row r="528919"/>
    <row r="528920"/>
    <row r="528921"/>
    <row r="528922"/>
    <row r="528923"/>
    <row r="528924"/>
    <row r="528925"/>
    <row r="528926"/>
    <row r="528927"/>
    <row r="528928"/>
    <row r="528929"/>
    <row r="528930"/>
    <row r="528931"/>
    <row r="528932"/>
    <row r="528933"/>
    <row r="528934"/>
    <row r="528935"/>
    <row r="528936"/>
    <row r="528937"/>
    <row r="528938"/>
    <row r="528939"/>
    <row r="528940"/>
    <row r="528941"/>
    <row r="528942"/>
    <row r="528943"/>
    <row r="528944"/>
    <row r="528945"/>
    <row r="528946"/>
    <row r="528947"/>
    <row r="528948"/>
    <row r="528949"/>
    <row r="528950"/>
    <row r="528951"/>
    <row r="528952"/>
    <row r="528953"/>
    <row r="528954"/>
    <row r="528955"/>
    <row r="528956"/>
    <row r="528957"/>
    <row r="528958"/>
    <row r="528959"/>
    <row r="528960"/>
    <row r="528961"/>
    <row r="528962"/>
    <row r="528963"/>
    <row r="528964"/>
    <row r="528965"/>
    <row r="528966"/>
    <row r="528967"/>
    <row r="528968"/>
    <row r="528969"/>
    <row r="528970"/>
    <row r="528971"/>
    <row r="528972"/>
    <row r="528973"/>
    <row r="528974"/>
    <row r="528975"/>
    <row r="528976"/>
    <row r="528977"/>
    <row r="528978"/>
    <row r="528979"/>
    <row r="528980"/>
    <row r="528981"/>
    <row r="528982"/>
    <row r="528983"/>
    <row r="528984"/>
    <row r="528985"/>
    <row r="528986"/>
    <row r="528987"/>
    <row r="528988"/>
    <row r="528989"/>
    <row r="528990"/>
    <row r="528991"/>
    <row r="528992"/>
    <row r="528993"/>
    <row r="528994"/>
    <row r="528995"/>
    <row r="528996"/>
    <row r="528997"/>
    <row r="528998"/>
    <row r="528999"/>
    <row r="529000"/>
    <row r="529001"/>
    <row r="529002"/>
    <row r="529003"/>
    <row r="529004"/>
    <row r="529005"/>
    <row r="529006"/>
    <row r="529007"/>
    <row r="529008"/>
    <row r="529009"/>
    <row r="529010"/>
    <row r="529011"/>
    <row r="529012"/>
    <row r="529013"/>
    <row r="529014"/>
    <row r="529015"/>
    <row r="529016"/>
    <row r="529017"/>
    <row r="529018"/>
    <row r="529019"/>
    <row r="529020"/>
    <row r="529021"/>
    <row r="529022"/>
    <row r="529023"/>
    <row r="529024"/>
    <row r="529025"/>
    <row r="529026"/>
    <row r="529027"/>
    <row r="529028"/>
    <row r="529029"/>
    <row r="529030"/>
    <row r="529031"/>
    <row r="529032"/>
    <row r="529033"/>
    <row r="529034"/>
    <row r="529035"/>
    <row r="529036"/>
    <row r="529037"/>
    <row r="529038"/>
    <row r="529039"/>
    <row r="529040"/>
    <row r="529041"/>
    <row r="529042"/>
    <row r="529043"/>
    <row r="529044"/>
    <row r="529045"/>
    <row r="529046"/>
    <row r="529047"/>
    <row r="529048"/>
    <row r="529049"/>
    <row r="529050"/>
    <row r="529051"/>
    <row r="529052"/>
    <row r="529053"/>
    <row r="529054"/>
    <row r="529055"/>
    <row r="529056"/>
    <row r="529057"/>
    <row r="529058"/>
    <row r="529059"/>
    <row r="529060"/>
    <row r="529061"/>
    <row r="529062"/>
    <row r="529063"/>
    <row r="529064"/>
    <row r="529065"/>
    <row r="529066"/>
    <row r="529067"/>
    <row r="529068"/>
    <row r="529069"/>
    <row r="529070"/>
    <row r="529071"/>
    <row r="529072"/>
    <row r="529073"/>
    <row r="529074"/>
    <row r="529075"/>
    <row r="529076"/>
    <row r="529077"/>
    <row r="529078"/>
    <row r="529079"/>
    <row r="529080"/>
    <row r="529081"/>
    <row r="529082"/>
    <row r="529083"/>
    <row r="529084"/>
    <row r="529085"/>
    <row r="529086"/>
    <row r="529087"/>
    <row r="529088"/>
    <row r="529089"/>
    <row r="529090"/>
    <row r="529091"/>
    <row r="529092"/>
    <row r="529093"/>
    <row r="529094"/>
    <row r="529095"/>
    <row r="529096"/>
    <row r="529097"/>
    <row r="529098"/>
    <row r="529099"/>
    <row r="529100"/>
    <row r="529101"/>
    <row r="529102"/>
    <row r="529103"/>
    <row r="529104"/>
    <row r="529105"/>
    <row r="529106"/>
    <row r="529107"/>
    <row r="529108"/>
    <row r="529109"/>
    <row r="529110"/>
    <row r="529111"/>
    <row r="529112"/>
    <row r="529113"/>
    <row r="529114"/>
    <row r="529115"/>
    <row r="529116"/>
    <row r="529117"/>
    <row r="529118"/>
    <row r="529119"/>
    <row r="529120"/>
    <row r="529121"/>
    <row r="529122"/>
    <row r="529123"/>
    <row r="529124"/>
    <row r="529125"/>
    <row r="529126"/>
    <row r="529127"/>
    <row r="529128"/>
    <row r="529129"/>
    <row r="529130"/>
    <row r="529131"/>
    <row r="529132"/>
    <row r="529133"/>
    <row r="529134"/>
    <row r="529135"/>
    <row r="529136"/>
    <row r="529137"/>
    <row r="529138"/>
    <row r="529139"/>
    <row r="529140"/>
    <row r="529141"/>
    <row r="529142"/>
    <row r="529143"/>
    <row r="529144"/>
    <row r="529145"/>
    <row r="529146"/>
    <row r="529147"/>
    <row r="529148"/>
    <row r="529149"/>
    <row r="529150"/>
    <row r="529151"/>
    <row r="529152"/>
    <row r="529153"/>
    <row r="529154"/>
    <row r="529155"/>
    <row r="529156"/>
    <row r="529157"/>
    <row r="529158"/>
    <row r="529159"/>
    <row r="529160"/>
    <row r="529161"/>
    <row r="529162"/>
    <row r="529163"/>
    <row r="529164"/>
    <row r="529165"/>
    <row r="529166"/>
    <row r="529167"/>
    <row r="529168"/>
    <row r="529169"/>
    <row r="529170"/>
    <row r="529171"/>
    <row r="529172"/>
    <row r="529173"/>
    <row r="529174"/>
    <row r="529175"/>
    <row r="529176"/>
    <row r="529177"/>
    <row r="529178"/>
    <row r="529179"/>
    <row r="529180"/>
    <row r="529181"/>
    <row r="529182"/>
    <row r="529183"/>
    <row r="529184"/>
    <row r="529185"/>
    <row r="529186"/>
    <row r="529187"/>
    <row r="529188"/>
    <row r="529189"/>
    <row r="529190"/>
    <row r="529191"/>
    <row r="529192"/>
    <row r="529193"/>
    <row r="529194"/>
    <row r="529195"/>
    <row r="529196"/>
    <row r="529197"/>
    <row r="529198"/>
    <row r="529199"/>
    <row r="529200"/>
    <row r="529201"/>
    <row r="529202"/>
    <row r="529203"/>
    <row r="529204"/>
    <row r="529205"/>
    <row r="529206"/>
    <row r="529207"/>
    <row r="529208"/>
    <row r="529209"/>
    <row r="529210"/>
    <row r="529211"/>
    <row r="529212"/>
    <row r="529213"/>
    <row r="529214"/>
    <row r="529215"/>
    <row r="529216"/>
    <row r="529217"/>
    <row r="529218"/>
    <row r="529219"/>
    <row r="529220"/>
    <row r="529221"/>
    <row r="529222"/>
    <row r="529223"/>
    <row r="529224"/>
    <row r="529225"/>
    <row r="529226"/>
    <row r="529227"/>
    <row r="529228"/>
    <row r="529229"/>
    <row r="529230"/>
    <row r="529231"/>
    <row r="529232"/>
    <row r="529233"/>
    <row r="529234"/>
    <row r="529235"/>
    <row r="529236"/>
    <row r="529237"/>
    <row r="529238"/>
    <row r="529239"/>
    <row r="529240"/>
    <row r="529241"/>
    <row r="529242"/>
    <row r="529243"/>
    <row r="529244"/>
    <row r="529245"/>
    <row r="529246"/>
    <row r="529247"/>
    <row r="529248"/>
    <row r="529249"/>
    <row r="529250"/>
    <row r="529251"/>
    <row r="529252"/>
    <row r="529253"/>
    <row r="529254"/>
    <row r="529255"/>
    <row r="529256"/>
    <row r="529257"/>
    <row r="529258"/>
    <row r="529259"/>
    <row r="529260"/>
    <row r="529261"/>
    <row r="529262"/>
    <row r="529263"/>
    <row r="529264"/>
    <row r="529265"/>
    <row r="529266"/>
    <row r="529267"/>
    <row r="529268"/>
    <row r="529269"/>
    <row r="529270"/>
    <row r="529271"/>
    <row r="529272"/>
    <row r="529273"/>
    <row r="529274"/>
    <row r="529275"/>
    <row r="529276"/>
    <row r="529277"/>
    <row r="529278"/>
    <row r="529279"/>
    <row r="529280"/>
    <row r="529281"/>
    <row r="529282"/>
    <row r="529283"/>
    <row r="529284"/>
    <row r="529285"/>
    <row r="529286"/>
    <row r="529287"/>
    <row r="529288"/>
    <row r="529289"/>
    <row r="529290"/>
    <row r="529291"/>
    <row r="529292"/>
    <row r="529293"/>
    <row r="529294"/>
    <row r="529295"/>
    <row r="529296"/>
    <row r="529297"/>
    <row r="529298"/>
    <row r="529299"/>
    <row r="529300"/>
    <row r="529301"/>
    <row r="529302"/>
    <row r="529303"/>
    <row r="529304"/>
    <row r="529305"/>
    <row r="529306"/>
    <row r="529307"/>
    <row r="529308"/>
    <row r="529309"/>
    <row r="529310"/>
    <row r="529311"/>
    <row r="529312"/>
    <row r="529313"/>
    <row r="529314"/>
    <row r="529315"/>
    <row r="529316"/>
    <row r="529317"/>
    <row r="529318"/>
    <row r="529319"/>
    <row r="529320"/>
    <row r="529321"/>
    <row r="529322"/>
    <row r="529323"/>
    <row r="529324"/>
    <row r="529325"/>
    <row r="529326"/>
    <row r="529327"/>
    <row r="529328"/>
    <row r="529329"/>
    <row r="529330"/>
    <row r="529331"/>
    <row r="529332"/>
    <row r="529333"/>
    <row r="529334"/>
    <row r="529335"/>
    <row r="529336"/>
    <row r="529337"/>
    <row r="529338"/>
    <row r="529339"/>
    <row r="529340"/>
    <row r="529341"/>
    <row r="529342"/>
    <row r="529343"/>
    <row r="529344"/>
    <row r="529345"/>
    <row r="529346"/>
    <row r="529347"/>
    <row r="529348"/>
    <row r="529349"/>
    <row r="529350"/>
    <row r="529351"/>
    <row r="529352"/>
    <row r="529353"/>
    <row r="529354"/>
    <row r="529355"/>
    <row r="529356"/>
    <row r="529357"/>
    <row r="529358"/>
    <row r="529359"/>
    <row r="529360"/>
    <row r="529361"/>
    <row r="529362"/>
    <row r="529363"/>
    <row r="529364"/>
    <row r="529365"/>
    <row r="529366"/>
    <row r="529367"/>
    <row r="529368"/>
    <row r="529369"/>
    <row r="529370"/>
    <row r="529371"/>
    <row r="529372"/>
    <row r="529373"/>
    <row r="529374"/>
    <row r="529375"/>
    <row r="529376"/>
    <row r="529377"/>
    <row r="529378"/>
    <row r="529379"/>
    <row r="529380"/>
    <row r="529381"/>
    <row r="529382"/>
    <row r="529383"/>
    <row r="529384"/>
    <row r="529385"/>
    <row r="529386"/>
    <row r="529387"/>
    <row r="529388"/>
    <row r="529389"/>
    <row r="529390"/>
    <row r="529391"/>
    <row r="529392"/>
    <row r="529393"/>
    <row r="529394"/>
    <row r="529395"/>
    <row r="529396"/>
    <row r="529397"/>
    <row r="529398"/>
    <row r="529399"/>
    <row r="529400"/>
    <row r="529401"/>
    <row r="529402"/>
    <row r="529403"/>
    <row r="529404"/>
    <row r="529405"/>
    <row r="529406"/>
    <row r="529407"/>
    <row r="529408"/>
    <row r="529409"/>
    <row r="529410"/>
    <row r="529411"/>
    <row r="529412"/>
    <row r="529413"/>
    <row r="529414"/>
    <row r="529415"/>
    <row r="529416"/>
    <row r="529417"/>
    <row r="529418"/>
    <row r="529419"/>
    <row r="529420"/>
    <row r="529421"/>
    <row r="529422"/>
    <row r="529423"/>
    <row r="529424"/>
    <row r="529425"/>
    <row r="529426"/>
    <row r="529427"/>
    <row r="529428"/>
    <row r="529429"/>
    <row r="529430"/>
    <row r="529431"/>
    <row r="529432"/>
    <row r="529433"/>
    <row r="529434"/>
    <row r="529435"/>
    <row r="529436"/>
    <row r="529437"/>
    <row r="529438"/>
    <row r="529439"/>
    <row r="529440"/>
    <row r="529441"/>
    <row r="529442"/>
    <row r="529443"/>
    <row r="529444"/>
    <row r="529445"/>
    <row r="529446"/>
    <row r="529447"/>
    <row r="529448"/>
    <row r="529449"/>
    <row r="529450"/>
    <row r="529451"/>
    <row r="529452"/>
    <row r="529453"/>
    <row r="529454"/>
    <row r="529455"/>
    <row r="529456"/>
    <row r="529457"/>
    <row r="529458"/>
    <row r="529459"/>
    <row r="529460"/>
    <row r="529461"/>
    <row r="529462"/>
    <row r="529463"/>
    <row r="529464"/>
    <row r="529465"/>
    <row r="529466"/>
    <row r="529467"/>
    <row r="529468"/>
    <row r="529469"/>
    <row r="529470"/>
    <row r="529471"/>
    <row r="529472"/>
    <row r="529473"/>
    <row r="529474"/>
    <row r="529475"/>
    <row r="529476"/>
    <row r="529477"/>
    <row r="529478"/>
    <row r="529479"/>
    <row r="529480"/>
    <row r="529481"/>
    <row r="529482"/>
    <row r="529483"/>
    <row r="529484"/>
    <row r="529485"/>
    <row r="529486"/>
    <row r="529487"/>
    <row r="529488"/>
    <row r="529489"/>
    <row r="529490"/>
    <row r="529491"/>
    <row r="529492"/>
    <row r="529493"/>
    <row r="529494"/>
    <row r="529495"/>
    <row r="529496"/>
    <row r="529497"/>
    <row r="529498"/>
    <row r="529499"/>
    <row r="529500"/>
    <row r="529501"/>
    <row r="529502"/>
    <row r="529503"/>
    <row r="529504"/>
    <row r="529505"/>
    <row r="529506"/>
    <row r="529507"/>
    <row r="529508"/>
    <row r="529509"/>
    <row r="529510"/>
    <row r="529511"/>
    <row r="529512"/>
    <row r="529513"/>
    <row r="529514"/>
    <row r="529515"/>
    <row r="529516"/>
    <row r="529517"/>
    <row r="529518"/>
    <row r="529519"/>
    <row r="529520"/>
    <row r="529521"/>
    <row r="529522"/>
    <row r="529523"/>
    <row r="529524"/>
    <row r="529525"/>
    <row r="529526"/>
    <row r="529527"/>
    <row r="529528"/>
    <row r="529529"/>
    <row r="529530"/>
    <row r="529531"/>
    <row r="529532"/>
    <row r="529533"/>
    <row r="529534"/>
    <row r="529535"/>
    <row r="529536"/>
    <row r="529537"/>
    <row r="529538"/>
    <row r="529539"/>
    <row r="529540"/>
    <row r="529541"/>
    <row r="529542"/>
    <row r="529543"/>
    <row r="529544"/>
    <row r="529545"/>
    <row r="529546"/>
    <row r="529547"/>
    <row r="529548"/>
    <row r="529549"/>
    <row r="529550"/>
    <row r="529551"/>
    <row r="529552"/>
    <row r="529553"/>
    <row r="529554"/>
    <row r="529555"/>
    <row r="529556"/>
    <row r="529557"/>
    <row r="529558"/>
    <row r="529559"/>
    <row r="529560"/>
    <row r="529561"/>
    <row r="529562"/>
    <row r="529563"/>
    <row r="529564"/>
    <row r="529565"/>
    <row r="529566"/>
    <row r="529567"/>
    <row r="529568"/>
    <row r="529569"/>
    <row r="529570"/>
    <row r="529571"/>
    <row r="529572"/>
    <row r="529573"/>
    <row r="529574"/>
    <row r="529575"/>
    <row r="529576"/>
    <row r="529577"/>
    <row r="529578"/>
    <row r="529579"/>
    <row r="529580"/>
    <row r="529581"/>
    <row r="529582"/>
    <row r="529583"/>
    <row r="529584"/>
    <row r="529585"/>
    <row r="529586"/>
    <row r="529587"/>
    <row r="529588"/>
    <row r="529589"/>
    <row r="529590"/>
    <row r="529591"/>
    <row r="529592"/>
    <row r="529593"/>
    <row r="529594"/>
    <row r="529595"/>
    <row r="529596"/>
    <row r="529597"/>
    <row r="529598"/>
    <row r="529599"/>
    <row r="529600"/>
    <row r="529601"/>
    <row r="529602"/>
    <row r="529603"/>
    <row r="529604"/>
    <row r="529605"/>
    <row r="529606"/>
    <row r="529607"/>
    <row r="529608"/>
    <row r="529609"/>
    <row r="529610"/>
    <row r="529611"/>
    <row r="529612"/>
    <row r="529613"/>
    <row r="529614"/>
    <row r="529615"/>
    <row r="529616"/>
    <row r="529617"/>
    <row r="529618"/>
    <row r="529619"/>
    <row r="529620"/>
    <row r="529621"/>
    <row r="529622"/>
    <row r="529623"/>
    <row r="529624"/>
    <row r="529625"/>
    <row r="529626"/>
    <row r="529627"/>
    <row r="529628"/>
    <row r="529629"/>
    <row r="529630"/>
    <row r="529631"/>
    <row r="529632"/>
    <row r="529633"/>
    <row r="529634"/>
    <row r="529635"/>
    <row r="529636"/>
    <row r="529637"/>
    <row r="529638"/>
    <row r="529639"/>
    <row r="529640"/>
    <row r="529641"/>
    <row r="529642"/>
    <row r="529643"/>
    <row r="529644"/>
    <row r="529645"/>
    <row r="529646"/>
    <row r="529647"/>
    <row r="529648"/>
    <row r="529649"/>
    <row r="529650"/>
    <row r="529651"/>
    <row r="529652"/>
    <row r="529653"/>
    <row r="529654"/>
    <row r="529655"/>
    <row r="529656"/>
    <row r="529657"/>
    <row r="529658"/>
    <row r="529659"/>
    <row r="529660"/>
    <row r="529661"/>
    <row r="529662"/>
    <row r="529663"/>
    <row r="529664"/>
    <row r="529665"/>
    <row r="529666"/>
    <row r="529667"/>
    <row r="529668"/>
    <row r="529669"/>
    <row r="529670"/>
    <row r="529671"/>
    <row r="529672"/>
    <row r="529673"/>
    <row r="529674"/>
    <row r="529675"/>
    <row r="529676"/>
    <row r="529677"/>
    <row r="529678"/>
    <row r="529679"/>
    <row r="529680"/>
    <row r="529681"/>
    <row r="529682"/>
    <row r="529683"/>
    <row r="529684"/>
    <row r="529685"/>
    <row r="529686"/>
    <row r="529687"/>
    <row r="529688"/>
    <row r="529689"/>
    <row r="529690"/>
    <row r="529691"/>
    <row r="529692"/>
    <row r="529693"/>
    <row r="529694"/>
    <row r="529695"/>
    <row r="529696"/>
    <row r="529697"/>
    <row r="529698"/>
    <row r="529699"/>
    <row r="529700"/>
    <row r="529701"/>
    <row r="529702"/>
    <row r="529703"/>
    <row r="529704"/>
    <row r="529705"/>
    <row r="529706"/>
    <row r="529707"/>
    <row r="529708"/>
    <row r="529709"/>
    <row r="529710"/>
    <row r="529711"/>
    <row r="529712"/>
    <row r="529713"/>
    <row r="529714"/>
    <row r="529715"/>
    <row r="529716"/>
    <row r="529717"/>
    <row r="529718"/>
    <row r="529719"/>
    <row r="529720"/>
    <row r="529721"/>
    <row r="529722"/>
    <row r="529723"/>
    <row r="529724"/>
    <row r="529725"/>
    <row r="529726"/>
    <row r="529727"/>
    <row r="529728"/>
    <row r="529729"/>
    <row r="529730"/>
    <row r="529731"/>
    <row r="529732"/>
    <row r="529733"/>
    <row r="529734"/>
    <row r="529735"/>
    <row r="529736"/>
    <row r="529737"/>
    <row r="529738"/>
    <row r="529739"/>
    <row r="529740"/>
    <row r="529741"/>
    <row r="529742"/>
    <row r="529743"/>
    <row r="529744"/>
    <row r="529745"/>
    <row r="529746"/>
    <row r="529747"/>
    <row r="529748"/>
    <row r="529749"/>
    <row r="529750"/>
    <row r="529751"/>
    <row r="529752"/>
    <row r="529753"/>
    <row r="529754"/>
    <row r="529755"/>
    <row r="529756"/>
    <row r="529757"/>
    <row r="529758"/>
    <row r="529759"/>
    <row r="529760"/>
    <row r="529761"/>
    <row r="529762"/>
    <row r="529763"/>
    <row r="529764"/>
    <row r="529765"/>
    <row r="529766"/>
    <row r="529767"/>
    <row r="529768"/>
    <row r="529769"/>
    <row r="529770"/>
    <row r="529771"/>
    <row r="529772"/>
    <row r="529773"/>
    <row r="529774"/>
    <row r="529775"/>
    <row r="529776"/>
    <row r="529777"/>
    <row r="529778"/>
    <row r="529779"/>
    <row r="529780"/>
    <row r="529781"/>
    <row r="529782"/>
    <row r="529783"/>
    <row r="529784"/>
    <row r="529785"/>
    <row r="529786"/>
    <row r="529787"/>
    <row r="529788"/>
    <row r="529789"/>
    <row r="529790"/>
    <row r="529791"/>
    <row r="529792"/>
    <row r="529793"/>
    <row r="529794"/>
    <row r="529795"/>
    <row r="529796"/>
    <row r="529797"/>
    <row r="529798"/>
    <row r="529799"/>
    <row r="529800"/>
    <row r="529801"/>
    <row r="529802"/>
    <row r="529803"/>
    <row r="529804"/>
    <row r="529805"/>
    <row r="529806"/>
    <row r="529807"/>
    <row r="529808"/>
    <row r="529809"/>
    <row r="529810"/>
    <row r="529811"/>
    <row r="529812"/>
    <row r="529813"/>
    <row r="529814"/>
    <row r="529815"/>
    <row r="529816"/>
    <row r="529817"/>
    <row r="529818"/>
    <row r="529819"/>
    <row r="529820"/>
    <row r="529821"/>
    <row r="529822"/>
    <row r="529823"/>
    <row r="529824"/>
    <row r="529825"/>
    <row r="529826"/>
    <row r="529827"/>
    <row r="529828"/>
    <row r="529829"/>
    <row r="529830"/>
    <row r="529831"/>
    <row r="529832"/>
    <row r="529833"/>
    <row r="529834"/>
    <row r="529835"/>
    <row r="529836"/>
    <row r="529837"/>
    <row r="529838"/>
    <row r="529839"/>
    <row r="529840"/>
    <row r="529841"/>
    <row r="529842"/>
    <row r="529843"/>
    <row r="529844"/>
    <row r="529845"/>
    <row r="529846"/>
    <row r="529847"/>
    <row r="529848"/>
    <row r="529849"/>
    <row r="529850"/>
    <row r="529851"/>
    <row r="529852"/>
    <row r="529853"/>
    <row r="529854"/>
    <row r="529855"/>
    <row r="529856"/>
    <row r="529857"/>
    <row r="529858"/>
    <row r="529859"/>
    <row r="529860"/>
    <row r="529861"/>
    <row r="529862"/>
    <row r="529863"/>
    <row r="529864"/>
    <row r="529865"/>
    <row r="529866"/>
    <row r="529867"/>
    <row r="529868"/>
    <row r="529869"/>
    <row r="529870"/>
    <row r="529871"/>
    <row r="529872"/>
    <row r="529873"/>
    <row r="529874"/>
    <row r="529875"/>
    <row r="529876"/>
    <row r="529877"/>
    <row r="529878"/>
    <row r="529879"/>
    <row r="529880"/>
    <row r="529881"/>
    <row r="529882"/>
    <row r="529883"/>
    <row r="529884"/>
    <row r="529885"/>
    <row r="529886"/>
    <row r="529887"/>
    <row r="529888"/>
    <row r="529889"/>
    <row r="529890"/>
    <row r="529891"/>
    <row r="529892"/>
    <row r="529893"/>
    <row r="529894"/>
    <row r="529895"/>
    <row r="529896"/>
    <row r="529897"/>
    <row r="529898"/>
    <row r="529899"/>
    <row r="529900"/>
    <row r="529901"/>
    <row r="529902"/>
    <row r="529903"/>
    <row r="529904"/>
    <row r="529905"/>
    <row r="529906"/>
    <row r="529907"/>
    <row r="529908"/>
    <row r="529909"/>
    <row r="529910"/>
    <row r="529911"/>
    <row r="529912"/>
    <row r="529913"/>
    <row r="529914"/>
    <row r="529915"/>
    <row r="529916"/>
    <row r="529917"/>
    <row r="529918"/>
    <row r="529919"/>
    <row r="529920"/>
    <row r="529921"/>
    <row r="529922"/>
    <row r="529923"/>
    <row r="529924"/>
    <row r="529925"/>
    <row r="529926"/>
    <row r="529927"/>
    <row r="529928"/>
    <row r="529929"/>
    <row r="529930"/>
    <row r="529931"/>
    <row r="529932"/>
    <row r="529933"/>
    <row r="529934"/>
    <row r="529935"/>
    <row r="529936"/>
    <row r="529937"/>
    <row r="529938"/>
    <row r="529939"/>
    <row r="529940"/>
    <row r="529941"/>
    <row r="529942"/>
    <row r="529943"/>
    <row r="529944"/>
    <row r="529945"/>
    <row r="529946"/>
    <row r="529947"/>
    <row r="529948"/>
    <row r="529949"/>
    <row r="529950"/>
    <row r="529951"/>
    <row r="529952"/>
    <row r="529953"/>
    <row r="529954"/>
    <row r="529955"/>
    <row r="529956"/>
    <row r="529957"/>
    <row r="529958"/>
    <row r="529959"/>
    <row r="529960"/>
    <row r="529961"/>
    <row r="529962"/>
    <row r="529963"/>
    <row r="529964"/>
    <row r="529965"/>
    <row r="529966"/>
    <row r="529967"/>
    <row r="529968"/>
    <row r="529969"/>
    <row r="529970"/>
    <row r="529971"/>
    <row r="529972"/>
    <row r="529973"/>
    <row r="529974"/>
    <row r="529975"/>
    <row r="529976"/>
    <row r="529977"/>
    <row r="529978"/>
    <row r="529979"/>
    <row r="529980"/>
    <row r="529981"/>
    <row r="529982"/>
    <row r="529983"/>
    <row r="529984"/>
    <row r="529985"/>
    <row r="529986"/>
    <row r="529987"/>
    <row r="529988"/>
    <row r="529989"/>
    <row r="529990"/>
    <row r="529991"/>
    <row r="529992"/>
    <row r="529993"/>
    <row r="529994"/>
    <row r="529995"/>
    <row r="529996"/>
    <row r="529997"/>
    <row r="529998"/>
    <row r="529999"/>
    <row r="530000"/>
    <row r="530001"/>
    <row r="530002"/>
    <row r="530003"/>
    <row r="530004"/>
    <row r="530005"/>
    <row r="530006"/>
    <row r="530007"/>
    <row r="530008"/>
    <row r="530009"/>
    <row r="530010"/>
    <row r="530011"/>
    <row r="530012"/>
    <row r="530013"/>
    <row r="530014"/>
    <row r="530015"/>
    <row r="530016"/>
    <row r="530017"/>
    <row r="530018"/>
    <row r="530019"/>
    <row r="530020"/>
    <row r="530021"/>
    <row r="530022"/>
    <row r="530023"/>
    <row r="530024"/>
    <row r="530025"/>
    <row r="530026"/>
    <row r="530027"/>
    <row r="530028"/>
    <row r="530029"/>
    <row r="530030"/>
    <row r="530031"/>
    <row r="530032"/>
    <row r="530033"/>
    <row r="530034"/>
    <row r="530035"/>
    <row r="530036"/>
    <row r="530037"/>
    <row r="530038"/>
    <row r="530039"/>
    <row r="530040"/>
    <row r="530041"/>
    <row r="530042"/>
    <row r="530043"/>
    <row r="530044"/>
    <row r="530045"/>
    <row r="530046"/>
    <row r="530047"/>
    <row r="530048"/>
    <row r="530049"/>
    <row r="530050"/>
    <row r="530051"/>
    <row r="530052"/>
    <row r="530053"/>
    <row r="530054"/>
    <row r="530055"/>
    <row r="530056"/>
    <row r="530057"/>
    <row r="530058"/>
    <row r="530059"/>
    <row r="530060"/>
    <row r="530061"/>
    <row r="530062"/>
    <row r="530063"/>
    <row r="530064"/>
    <row r="530065"/>
    <row r="530066"/>
    <row r="530067"/>
    <row r="530068"/>
    <row r="530069"/>
    <row r="530070"/>
    <row r="530071"/>
    <row r="530072"/>
    <row r="530073"/>
    <row r="530074"/>
    <row r="530075"/>
    <row r="530076"/>
    <row r="530077"/>
    <row r="530078"/>
    <row r="530079"/>
    <row r="530080"/>
    <row r="530081"/>
    <row r="530082"/>
    <row r="530083"/>
    <row r="530084"/>
    <row r="530085"/>
    <row r="530086"/>
    <row r="530087"/>
    <row r="530088"/>
    <row r="530089"/>
    <row r="530090"/>
    <row r="530091"/>
    <row r="530092"/>
    <row r="530093"/>
    <row r="530094"/>
    <row r="530095"/>
    <row r="530096"/>
    <row r="530097"/>
    <row r="530098"/>
    <row r="530099"/>
    <row r="530100"/>
    <row r="530101"/>
    <row r="530102"/>
    <row r="530103"/>
    <row r="530104"/>
    <row r="530105"/>
    <row r="530106"/>
    <row r="530107"/>
    <row r="530108"/>
    <row r="530109"/>
    <row r="530110"/>
    <row r="530111"/>
    <row r="530112"/>
    <row r="530113"/>
    <row r="530114"/>
    <row r="530115"/>
    <row r="530116"/>
    <row r="530117"/>
    <row r="530118"/>
    <row r="530119"/>
    <row r="530120"/>
    <row r="530121"/>
    <row r="530122"/>
    <row r="530123"/>
    <row r="530124"/>
    <row r="530125"/>
    <row r="530126"/>
    <row r="530127"/>
    <row r="530128"/>
    <row r="530129"/>
    <row r="530130"/>
    <row r="530131"/>
    <row r="530132"/>
    <row r="530133"/>
    <row r="530134"/>
    <row r="530135"/>
    <row r="530136"/>
    <row r="530137"/>
    <row r="530138"/>
    <row r="530139"/>
    <row r="530140"/>
    <row r="530141"/>
    <row r="530142"/>
    <row r="530143"/>
    <row r="530144"/>
    <row r="530145"/>
    <row r="530146"/>
    <row r="530147"/>
    <row r="530148"/>
    <row r="530149"/>
    <row r="530150"/>
    <row r="530151"/>
    <row r="530152"/>
    <row r="530153"/>
    <row r="530154"/>
    <row r="530155"/>
    <row r="530156"/>
    <row r="530157"/>
    <row r="530158"/>
    <row r="530159"/>
    <row r="530160"/>
    <row r="530161"/>
    <row r="530162"/>
    <row r="530163"/>
    <row r="530164"/>
    <row r="530165"/>
    <row r="530166"/>
    <row r="530167"/>
    <row r="530168"/>
    <row r="530169"/>
    <row r="530170"/>
    <row r="530171"/>
    <row r="530172"/>
    <row r="530173"/>
    <row r="530174"/>
    <row r="530175"/>
    <row r="530176"/>
    <row r="530177"/>
    <row r="530178"/>
    <row r="530179"/>
    <row r="530180"/>
    <row r="530181"/>
    <row r="530182"/>
    <row r="530183"/>
    <row r="530184"/>
    <row r="530185"/>
    <row r="530186"/>
    <row r="530187"/>
    <row r="530188"/>
    <row r="530189"/>
    <row r="530190"/>
    <row r="530191"/>
    <row r="530192"/>
    <row r="530193"/>
    <row r="530194"/>
    <row r="530195"/>
    <row r="530196"/>
    <row r="530197"/>
    <row r="530198"/>
    <row r="530199"/>
    <row r="530200"/>
    <row r="530201"/>
    <row r="530202"/>
    <row r="530203"/>
    <row r="530204"/>
    <row r="530205"/>
    <row r="530206"/>
    <row r="530207"/>
    <row r="530208"/>
    <row r="530209"/>
    <row r="530210"/>
    <row r="530211"/>
    <row r="530212"/>
    <row r="530213"/>
    <row r="530214"/>
    <row r="530215"/>
    <row r="530216"/>
    <row r="530217"/>
    <row r="530218"/>
    <row r="530219"/>
    <row r="530220"/>
    <row r="530221"/>
    <row r="530222"/>
    <row r="530223"/>
    <row r="530224"/>
    <row r="530225"/>
    <row r="530226"/>
    <row r="530227"/>
    <row r="530228"/>
    <row r="530229"/>
    <row r="530230"/>
    <row r="530231"/>
    <row r="530232"/>
    <row r="530233"/>
    <row r="530234"/>
    <row r="530235"/>
    <row r="530236"/>
    <row r="530237"/>
    <row r="530238"/>
    <row r="530239"/>
    <row r="530240"/>
    <row r="530241"/>
    <row r="530242"/>
    <row r="530243"/>
    <row r="530244"/>
    <row r="530245"/>
    <row r="530246"/>
    <row r="530247"/>
    <row r="530248"/>
    <row r="530249"/>
    <row r="530250"/>
    <row r="530251"/>
    <row r="530252"/>
    <row r="530253"/>
    <row r="530254"/>
    <row r="530255"/>
    <row r="530256"/>
    <row r="530257"/>
    <row r="530258"/>
    <row r="530259"/>
    <row r="530260"/>
    <row r="530261"/>
    <row r="530262"/>
    <row r="530263"/>
    <row r="530264"/>
    <row r="530265"/>
    <row r="530266"/>
    <row r="530267"/>
    <row r="530268"/>
    <row r="530269"/>
    <row r="530270"/>
    <row r="530271"/>
    <row r="530272"/>
    <row r="530273"/>
    <row r="530274"/>
    <row r="530275"/>
    <row r="530276"/>
    <row r="530277"/>
    <row r="530278"/>
    <row r="530279"/>
    <row r="530280"/>
    <row r="530281"/>
    <row r="530282"/>
    <row r="530283"/>
    <row r="530284"/>
    <row r="530285"/>
    <row r="530286"/>
    <row r="530287"/>
    <row r="530288"/>
    <row r="530289"/>
    <row r="530290"/>
    <row r="530291"/>
    <row r="530292"/>
    <row r="530293"/>
    <row r="530294"/>
    <row r="530295"/>
    <row r="530296"/>
    <row r="530297"/>
    <row r="530298"/>
    <row r="530299"/>
    <row r="530300"/>
    <row r="530301"/>
    <row r="530302"/>
    <row r="530303"/>
    <row r="530304"/>
    <row r="530305"/>
    <row r="530306"/>
    <row r="530307"/>
    <row r="530308"/>
    <row r="530309"/>
    <row r="530310"/>
    <row r="530311"/>
    <row r="530312"/>
    <row r="530313"/>
    <row r="530314"/>
    <row r="530315"/>
    <row r="530316"/>
    <row r="530317"/>
    <row r="530318"/>
    <row r="530319"/>
    <row r="530320"/>
    <row r="530321"/>
    <row r="530322"/>
    <row r="530323"/>
    <row r="530324"/>
    <row r="530325"/>
    <row r="530326"/>
    <row r="530327"/>
    <row r="530328"/>
    <row r="530329"/>
    <row r="530330"/>
    <row r="530331"/>
    <row r="530332"/>
    <row r="530333"/>
    <row r="530334"/>
    <row r="530335"/>
    <row r="530336"/>
    <row r="530337"/>
    <row r="530338"/>
    <row r="530339"/>
    <row r="530340"/>
    <row r="530341"/>
    <row r="530342"/>
    <row r="530343"/>
    <row r="530344"/>
    <row r="530345"/>
    <row r="530346"/>
    <row r="530347"/>
    <row r="530348"/>
    <row r="530349"/>
    <row r="530350"/>
    <row r="530351"/>
    <row r="530352"/>
    <row r="530353"/>
    <row r="530354"/>
    <row r="530355"/>
    <row r="530356"/>
    <row r="530357"/>
    <row r="530358"/>
    <row r="530359"/>
    <row r="530360"/>
    <row r="530361"/>
    <row r="530362"/>
    <row r="530363"/>
    <row r="530364"/>
    <row r="530365"/>
    <row r="530366"/>
    <row r="530367"/>
    <row r="530368"/>
    <row r="530369"/>
    <row r="530370"/>
    <row r="530371"/>
    <row r="530372"/>
    <row r="530373"/>
    <row r="530374"/>
    <row r="530375"/>
    <row r="530376"/>
    <row r="530377"/>
    <row r="530378"/>
    <row r="530379"/>
    <row r="530380"/>
    <row r="530381"/>
    <row r="530382"/>
    <row r="530383"/>
    <row r="530384"/>
    <row r="530385"/>
    <row r="530386"/>
    <row r="530387"/>
    <row r="530388"/>
    <row r="530389"/>
    <row r="530390"/>
    <row r="530391"/>
    <row r="530392"/>
    <row r="530393"/>
    <row r="530394"/>
    <row r="530395"/>
    <row r="530396"/>
    <row r="530397"/>
    <row r="530398"/>
    <row r="530399"/>
    <row r="530400"/>
    <row r="530401"/>
    <row r="530402"/>
    <row r="530403"/>
    <row r="530404"/>
    <row r="530405"/>
    <row r="530406"/>
    <row r="530407"/>
    <row r="530408"/>
    <row r="530409"/>
    <row r="530410"/>
    <row r="530411"/>
    <row r="530412"/>
    <row r="530413"/>
    <row r="530414"/>
    <row r="530415"/>
    <row r="530416"/>
    <row r="530417"/>
    <row r="530418"/>
    <row r="530419"/>
    <row r="530420"/>
    <row r="530421"/>
    <row r="530422"/>
    <row r="530423"/>
    <row r="530424"/>
    <row r="530425"/>
    <row r="530426"/>
    <row r="530427"/>
    <row r="530428"/>
    <row r="530429"/>
    <row r="530430"/>
    <row r="530431"/>
    <row r="530432"/>
    <row r="530433"/>
    <row r="530434"/>
    <row r="530435"/>
    <row r="530436"/>
    <row r="530437"/>
    <row r="530438"/>
    <row r="530439"/>
    <row r="530440"/>
    <row r="530441"/>
    <row r="530442"/>
    <row r="530443"/>
    <row r="530444"/>
    <row r="530445"/>
    <row r="530446"/>
    <row r="530447"/>
    <row r="530448"/>
    <row r="530449"/>
    <row r="530450"/>
    <row r="530451"/>
    <row r="530452"/>
    <row r="530453"/>
    <row r="530454"/>
    <row r="530455"/>
    <row r="530456"/>
    <row r="530457"/>
    <row r="530458"/>
    <row r="530459"/>
    <row r="530460"/>
    <row r="530461"/>
    <row r="530462"/>
    <row r="530463"/>
    <row r="530464"/>
    <row r="530465"/>
    <row r="530466"/>
    <row r="530467"/>
    <row r="530468"/>
    <row r="530469"/>
    <row r="530470"/>
    <row r="530471"/>
    <row r="530472"/>
    <row r="530473"/>
    <row r="530474"/>
    <row r="530475"/>
    <row r="530476"/>
    <row r="530477"/>
    <row r="530478"/>
    <row r="530479"/>
    <row r="530480"/>
    <row r="530481"/>
    <row r="530482"/>
    <row r="530483"/>
    <row r="530484"/>
    <row r="530485"/>
    <row r="530486"/>
    <row r="530487"/>
    <row r="530488"/>
    <row r="530489"/>
    <row r="530490"/>
    <row r="530491"/>
    <row r="530492"/>
    <row r="530493"/>
    <row r="530494"/>
    <row r="530495"/>
    <row r="530496"/>
    <row r="530497"/>
    <row r="530498"/>
    <row r="530499"/>
    <row r="530500"/>
    <row r="530501"/>
    <row r="530502"/>
    <row r="530503"/>
    <row r="530504"/>
    <row r="530505"/>
    <row r="530506"/>
    <row r="530507"/>
    <row r="530508"/>
    <row r="530509"/>
    <row r="530510"/>
    <row r="530511"/>
    <row r="530512"/>
    <row r="530513"/>
    <row r="530514"/>
    <row r="530515"/>
    <row r="530516"/>
    <row r="530517"/>
    <row r="530518"/>
    <row r="530519"/>
    <row r="530520"/>
    <row r="530521"/>
    <row r="530522"/>
    <row r="530523"/>
    <row r="530524"/>
    <row r="530525"/>
    <row r="530526"/>
    <row r="530527"/>
    <row r="530528"/>
    <row r="530529"/>
    <row r="530530"/>
    <row r="530531"/>
    <row r="530532"/>
    <row r="530533"/>
    <row r="530534"/>
    <row r="530535"/>
    <row r="530536"/>
    <row r="530537"/>
    <row r="530538"/>
    <row r="530539"/>
    <row r="530540"/>
    <row r="530541"/>
    <row r="530542"/>
    <row r="530543"/>
    <row r="530544"/>
    <row r="530545"/>
    <row r="530546"/>
    <row r="530547"/>
    <row r="530548"/>
    <row r="530549"/>
    <row r="530550"/>
    <row r="530551"/>
    <row r="530552"/>
    <row r="530553"/>
    <row r="530554"/>
    <row r="530555"/>
    <row r="530556"/>
    <row r="530557"/>
    <row r="530558"/>
    <row r="530559"/>
    <row r="530560"/>
    <row r="530561"/>
    <row r="530562"/>
    <row r="530563"/>
    <row r="530564"/>
    <row r="530565"/>
    <row r="530566"/>
    <row r="530567"/>
    <row r="530568"/>
    <row r="530569"/>
    <row r="530570"/>
    <row r="530571"/>
    <row r="530572"/>
    <row r="530573"/>
    <row r="530574"/>
    <row r="530575"/>
    <row r="530576"/>
    <row r="530577"/>
    <row r="530578"/>
    <row r="530579"/>
    <row r="530580"/>
    <row r="530581"/>
    <row r="530582"/>
    <row r="530583"/>
    <row r="530584"/>
    <row r="530585"/>
    <row r="530586"/>
    <row r="530587"/>
    <row r="530588"/>
    <row r="530589"/>
    <row r="530590"/>
    <row r="530591"/>
    <row r="530592"/>
    <row r="530593"/>
    <row r="530594"/>
    <row r="530595"/>
    <row r="530596"/>
    <row r="530597"/>
    <row r="530598"/>
    <row r="530599"/>
    <row r="530600"/>
    <row r="530601"/>
    <row r="530602"/>
    <row r="530603"/>
    <row r="530604"/>
    <row r="530605"/>
    <row r="530606"/>
    <row r="530607"/>
    <row r="530608"/>
    <row r="530609"/>
    <row r="530610"/>
    <row r="530611"/>
    <row r="530612"/>
    <row r="530613"/>
    <row r="530614"/>
    <row r="530615"/>
    <row r="530616"/>
    <row r="530617"/>
    <row r="530618"/>
    <row r="530619"/>
    <row r="530620"/>
    <row r="530621"/>
    <row r="530622"/>
    <row r="530623"/>
    <row r="530624"/>
    <row r="530625"/>
    <row r="530626"/>
    <row r="530627"/>
    <row r="530628"/>
    <row r="530629"/>
    <row r="530630"/>
    <row r="530631"/>
    <row r="530632"/>
    <row r="530633"/>
    <row r="530634"/>
    <row r="530635"/>
    <row r="530636"/>
    <row r="530637"/>
    <row r="530638"/>
    <row r="530639"/>
    <row r="530640"/>
    <row r="530641"/>
    <row r="530642"/>
    <row r="530643"/>
    <row r="530644"/>
    <row r="530645"/>
    <row r="530646"/>
    <row r="530647"/>
    <row r="530648"/>
    <row r="530649"/>
    <row r="530650"/>
    <row r="530651"/>
    <row r="530652"/>
    <row r="530653"/>
    <row r="530654"/>
    <row r="530655"/>
    <row r="530656"/>
    <row r="530657"/>
    <row r="530658"/>
    <row r="530659"/>
    <row r="530660"/>
    <row r="530661"/>
    <row r="530662"/>
    <row r="530663"/>
    <row r="530664"/>
    <row r="530665"/>
    <row r="530666"/>
    <row r="530667"/>
    <row r="530668"/>
    <row r="530669"/>
    <row r="530670"/>
    <row r="530671"/>
    <row r="530672"/>
    <row r="530673"/>
    <row r="530674"/>
    <row r="530675"/>
    <row r="530676"/>
    <row r="530677"/>
    <row r="530678"/>
    <row r="530679"/>
    <row r="530680"/>
    <row r="530681"/>
    <row r="530682"/>
    <row r="530683"/>
    <row r="530684"/>
    <row r="530685"/>
    <row r="530686"/>
    <row r="530687"/>
    <row r="530688"/>
    <row r="530689"/>
    <row r="530690"/>
    <row r="530691"/>
    <row r="530692"/>
    <row r="530693"/>
    <row r="530694"/>
    <row r="530695"/>
    <row r="530696"/>
    <row r="530697"/>
    <row r="530698"/>
    <row r="530699"/>
    <row r="530700"/>
    <row r="530701"/>
    <row r="530702"/>
    <row r="530703"/>
    <row r="530704"/>
    <row r="530705"/>
    <row r="530706"/>
    <row r="530707"/>
    <row r="530708"/>
    <row r="530709"/>
    <row r="530710"/>
    <row r="530711"/>
    <row r="530712"/>
    <row r="530713"/>
    <row r="530714"/>
    <row r="530715"/>
    <row r="530716"/>
    <row r="530717"/>
    <row r="530718"/>
    <row r="530719"/>
    <row r="530720"/>
    <row r="530721"/>
    <row r="530722"/>
    <row r="530723"/>
    <row r="530724"/>
    <row r="530725"/>
    <row r="530726"/>
    <row r="530727"/>
    <row r="530728"/>
    <row r="530729"/>
    <row r="530730"/>
    <row r="530731"/>
    <row r="530732"/>
    <row r="530733"/>
    <row r="530734"/>
    <row r="530735"/>
    <row r="530736"/>
    <row r="530737"/>
    <row r="530738"/>
    <row r="530739"/>
    <row r="530740"/>
    <row r="530741"/>
    <row r="530742"/>
    <row r="530743"/>
    <row r="530744"/>
    <row r="530745"/>
    <row r="530746"/>
    <row r="530747"/>
    <row r="530748"/>
    <row r="530749"/>
    <row r="530750"/>
    <row r="530751"/>
    <row r="530752"/>
    <row r="530753"/>
    <row r="530754"/>
    <row r="530755"/>
    <row r="530756"/>
    <row r="530757"/>
    <row r="530758"/>
    <row r="530759"/>
    <row r="530760"/>
    <row r="530761"/>
    <row r="530762"/>
    <row r="530763"/>
    <row r="530764"/>
    <row r="530765"/>
    <row r="530766"/>
    <row r="530767"/>
    <row r="530768"/>
    <row r="530769"/>
    <row r="530770"/>
    <row r="530771"/>
    <row r="530772"/>
    <row r="530773"/>
    <row r="530774"/>
    <row r="530775"/>
    <row r="530776"/>
    <row r="530777"/>
    <row r="530778"/>
    <row r="530779"/>
    <row r="530780"/>
    <row r="530781"/>
    <row r="530782"/>
    <row r="530783"/>
    <row r="530784"/>
    <row r="530785"/>
    <row r="530786"/>
    <row r="530787"/>
    <row r="530788"/>
    <row r="530789"/>
    <row r="530790"/>
    <row r="530791"/>
    <row r="530792"/>
    <row r="530793"/>
    <row r="530794"/>
    <row r="530795"/>
    <row r="530796"/>
    <row r="530797"/>
    <row r="530798"/>
    <row r="530799"/>
    <row r="530800"/>
    <row r="530801"/>
    <row r="530802"/>
    <row r="530803"/>
    <row r="530804"/>
    <row r="530805"/>
    <row r="530806"/>
    <row r="530807"/>
    <row r="530808"/>
    <row r="530809"/>
    <row r="530810"/>
    <row r="530811"/>
    <row r="530812"/>
    <row r="530813"/>
    <row r="530814"/>
    <row r="530815"/>
    <row r="530816"/>
    <row r="530817"/>
    <row r="530818"/>
    <row r="530819"/>
    <row r="530820"/>
    <row r="530821"/>
    <row r="530822"/>
    <row r="530823"/>
    <row r="530824"/>
    <row r="530825"/>
    <row r="530826"/>
    <row r="530827"/>
    <row r="530828"/>
    <row r="530829"/>
    <row r="530830"/>
    <row r="530831"/>
    <row r="530832"/>
    <row r="530833"/>
    <row r="530834"/>
    <row r="530835"/>
    <row r="530836"/>
    <row r="530837"/>
    <row r="530838"/>
    <row r="530839"/>
    <row r="530840"/>
    <row r="530841"/>
    <row r="530842"/>
    <row r="530843"/>
    <row r="530844"/>
    <row r="530845"/>
    <row r="530846"/>
    <row r="530847"/>
    <row r="530848"/>
    <row r="530849"/>
    <row r="530850"/>
    <row r="530851"/>
    <row r="530852"/>
    <row r="530853"/>
    <row r="530854"/>
    <row r="530855"/>
    <row r="530856"/>
    <row r="530857"/>
    <row r="530858"/>
    <row r="530859"/>
    <row r="530860"/>
    <row r="530861"/>
    <row r="530862"/>
    <row r="530863"/>
    <row r="530864"/>
    <row r="530865"/>
    <row r="530866"/>
    <row r="530867"/>
    <row r="530868"/>
    <row r="530869"/>
    <row r="530870"/>
    <row r="530871"/>
    <row r="530872"/>
    <row r="530873"/>
    <row r="530874"/>
    <row r="530875"/>
    <row r="530876"/>
    <row r="530877"/>
    <row r="530878"/>
    <row r="530879"/>
    <row r="530880"/>
    <row r="530881"/>
    <row r="530882"/>
    <row r="530883"/>
    <row r="530884"/>
    <row r="530885"/>
    <row r="530886"/>
    <row r="530887"/>
    <row r="530888"/>
    <row r="530889"/>
    <row r="530890"/>
    <row r="530891"/>
    <row r="530892"/>
    <row r="530893"/>
    <row r="530894"/>
    <row r="530895"/>
    <row r="530896"/>
    <row r="530897"/>
    <row r="530898"/>
    <row r="530899"/>
    <row r="530900"/>
    <row r="530901"/>
    <row r="530902"/>
    <row r="530903"/>
    <row r="530904"/>
    <row r="530905"/>
    <row r="530906"/>
    <row r="530907"/>
    <row r="530908"/>
    <row r="530909"/>
    <row r="530910"/>
    <row r="530911"/>
    <row r="530912"/>
    <row r="530913"/>
    <row r="530914"/>
    <row r="530915"/>
    <row r="530916"/>
    <row r="530917"/>
    <row r="530918"/>
    <row r="530919"/>
    <row r="530920"/>
    <row r="530921"/>
    <row r="530922"/>
    <row r="530923"/>
    <row r="530924"/>
    <row r="530925"/>
    <row r="530926"/>
    <row r="530927"/>
    <row r="530928"/>
    <row r="530929"/>
    <row r="530930"/>
    <row r="530931"/>
    <row r="530932"/>
    <row r="530933"/>
    <row r="530934"/>
    <row r="530935"/>
    <row r="530936"/>
    <row r="530937"/>
    <row r="530938"/>
    <row r="530939"/>
    <row r="530940"/>
    <row r="530941"/>
    <row r="530942"/>
    <row r="530943"/>
    <row r="530944"/>
    <row r="530945"/>
    <row r="530946"/>
    <row r="530947"/>
    <row r="530948"/>
    <row r="530949"/>
    <row r="530950"/>
    <row r="530951"/>
    <row r="530952"/>
    <row r="530953"/>
    <row r="530954"/>
    <row r="530955"/>
    <row r="530956"/>
    <row r="530957"/>
    <row r="530958"/>
    <row r="530959"/>
    <row r="530960"/>
    <row r="530961"/>
    <row r="530962"/>
    <row r="530963"/>
    <row r="530964"/>
    <row r="530965"/>
    <row r="530966"/>
    <row r="530967"/>
    <row r="530968"/>
    <row r="530969"/>
    <row r="530970"/>
    <row r="530971"/>
    <row r="530972"/>
    <row r="530973"/>
    <row r="530974"/>
    <row r="530975"/>
    <row r="530976"/>
    <row r="530977"/>
    <row r="530978"/>
    <row r="530979"/>
    <row r="530980"/>
    <row r="530981"/>
    <row r="530982"/>
    <row r="530983"/>
    <row r="530984"/>
    <row r="530985"/>
    <row r="530986"/>
    <row r="530987"/>
    <row r="530988"/>
    <row r="530989"/>
    <row r="530990"/>
    <row r="530991"/>
    <row r="530992"/>
    <row r="530993"/>
    <row r="530994"/>
    <row r="530995"/>
    <row r="530996"/>
    <row r="530997"/>
    <row r="530998"/>
    <row r="530999"/>
    <row r="531000"/>
    <row r="531001"/>
    <row r="531002"/>
    <row r="531003"/>
    <row r="531004"/>
    <row r="531005"/>
    <row r="531006"/>
    <row r="531007"/>
    <row r="531008"/>
    <row r="531009"/>
    <row r="531010"/>
    <row r="531011"/>
    <row r="531012"/>
    <row r="531013"/>
    <row r="531014"/>
    <row r="531015"/>
    <row r="531016"/>
    <row r="531017"/>
    <row r="531018"/>
    <row r="531019"/>
    <row r="531020"/>
    <row r="531021"/>
    <row r="531022"/>
    <row r="531023"/>
    <row r="531024"/>
    <row r="531025"/>
    <row r="531026"/>
    <row r="531027"/>
    <row r="531028"/>
    <row r="531029"/>
    <row r="531030"/>
    <row r="531031"/>
    <row r="531032"/>
    <row r="531033"/>
    <row r="531034"/>
    <row r="531035"/>
    <row r="531036"/>
    <row r="531037"/>
    <row r="531038"/>
    <row r="531039"/>
    <row r="531040"/>
    <row r="531041"/>
    <row r="531042"/>
    <row r="531043"/>
    <row r="531044"/>
    <row r="531045"/>
    <row r="531046"/>
    <row r="531047"/>
    <row r="531048"/>
    <row r="531049"/>
    <row r="531050"/>
    <row r="531051"/>
    <row r="531052"/>
    <row r="531053"/>
    <row r="531054"/>
    <row r="531055"/>
    <row r="531056"/>
    <row r="531057"/>
    <row r="531058"/>
    <row r="531059"/>
    <row r="531060"/>
    <row r="531061"/>
    <row r="531062"/>
    <row r="531063"/>
    <row r="531064"/>
    <row r="531065"/>
    <row r="531066"/>
    <row r="531067"/>
    <row r="531068"/>
    <row r="531069"/>
    <row r="531070"/>
    <row r="531071"/>
    <row r="531072"/>
    <row r="531073"/>
    <row r="531074"/>
    <row r="531075"/>
    <row r="531076"/>
    <row r="531077"/>
    <row r="531078"/>
    <row r="531079"/>
    <row r="531080"/>
    <row r="531081"/>
    <row r="531082"/>
    <row r="531083"/>
    <row r="531084"/>
    <row r="531085"/>
    <row r="531086"/>
    <row r="531087"/>
    <row r="531088"/>
    <row r="531089"/>
    <row r="531090"/>
    <row r="531091"/>
    <row r="531092"/>
    <row r="531093"/>
    <row r="531094"/>
    <row r="531095"/>
    <row r="531096"/>
    <row r="531097"/>
    <row r="531098"/>
    <row r="531099"/>
    <row r="531100"/>
    <row r="531101"/>
    <row r="531102"/>
    <row r="531103"/>
    <row r="531104"/>
    <row r="531105"/>
    <row r="531106"/>
    <row r="531107"/>
    <row r="531108"/>
    <row r="531109"/>
    <row r="531110"/>
    <row r="531111"/>
    <row r="531112"/>
    <row r="531113"/>
    <row r="531114"/>
    <row r="531115"/>
    <row r="531116"/>
    <row r="531117"/>
    <row r="531118"/>
    <row r="531119"/>
    <row r="531120"/>
    <row r="531121"/>
    <row r="531122"/>
    <row r="531123"/>
    <row r="531124"/>
    <row r="531125"/>
    <row r="531126"/>
    <row r="531127"/>
    <row r="531128"/>
    <row r="531129"/>
    <row r="531130"/>
    <row r="531131"/>
    <row r="531132"/>
    <row r="531133"/>
    <row r="531134"/>
    <row r="531135"/>
    <row r="531136"/>
    <row r="531137"/>
    <row r="531138"/>
    <row r="531139"/>
    <row r="531140"/>
    <row r="531141"/>
    <row r="531142"/>
    <row r="531143"/>
    <row r="531144"/>
    <row r="531145"/>
    <row r="531146"/>
    <row r="531147"/>
    <row r="531148"/>
    <row r="531149"/>
    <row r="531150"/>
    <row r="531151"/>
    <row r="531152"/>
    <row r="531153"/>
    <row r="531154"/>
    <row r="531155"/>
    <row r="531156"/>
    <row r="531157"/>
    <row r="531158"/>
    <row r="531159"/>
    <row r="531160"/>
    <row r="531161"/>
    <row r="531162"/>
    <row r="531163"/>
    <row r="531164"/>
    <row r="531165"/>
    <row r="531166"/>
    <row r="531167"/>
    <row r="531168"/>
    <row r="531169"/>
    <row r="531170"/>
    <row r="531171"/>
    <row r="531172"/>
    <row r="531173"/>
    <row r="531174"/>
    <row r="531175"/>
    <row r="531176"/>
    <row r="531177"/>
    <row r="531178"/>
    <row r="531179"/>
    <row r="531180"/>
    <row r="531181"/>
    <row r="531182"/>
    <row r="531183"/>
    <row r="531184"/>
    <row r="531185"/>
    <row r="531186"/>
    <row r="531187"/>
    <row r="531188"/>
    <row r="531189"/>
    <row r="531190"/>
    <row r="531191"/>
    <row r="531192"/>
    <row r="531193"/>
    <row r="531194"/>
    <row r="531195"/>
    <row r="531196"/>
    <row r="531197"/>
    <row r="531198"/>
    <row r="531199"/>
    <row r="531200"/>
    <row r="531201"/>
    <row r="531202"/>
    <row r="531203"/>
    <row r="531204"/>
    <row r="531205"/>
    <row r="531206"/>
    <row r="531207"/>
    <row r="531208"/>
    <row r="531209"/>
    <row r="531210"/>
    <row r="531211"/>
    <row r="531212"/>
    <row r="531213"/>
    <row r="531214"/>
    <row r="531215"/>
    <row r="531216"/>
    <row r="531217"/>
    <row r="531218"/>
    <row r="531219"/>
    <row r="531220"/>
    <row r="531221"/>
    <row r="531222"/>
    <row r="531223"/>
    <row r="531224"/>
    <row r="531225"/>
    <row r="531226"/>
    <row r="531227"/>
    <row r="531228"/>
    <row r="531229"/>
    <row r="531230"/>
    <row r="531231"/>
    <row r="531232"/>
    <row r="531233"/>
    <row r="531234"/>
    <row r="531235"/>
    <row r="531236"/>
    <row r="531237"/>
    <row r="531238"/>
    <row r="531239"/>
    <row r="531240"/>
    <row r="531241"/>
    <row r="531242"/>
    <row r="531243"/>
    <row r="531244"/>
    <row r="531245"/>
    <row r="531246"/>
    <row r="531247"/>
    <row r="531248"/>
    <row r="531249"/>
    <row r="531250"/>
    <row r="531251"/>
    <row r="531252"/>
    <row r="531253"/>
    <row r="531254"/>
    <row r="531255"/>
    <row r="531256"/>
    <row r="531257"/>
    <row r="531258"/>
    <row r="531259"/>
    <row r="531260"/>
    <row r="531261"/>
    <row r="531262"/>
    <row r="531263"/>
    <row r="531264"/>
    <row r="531265"/>
    <row r="531266"/>
    <row r="531267"/>
    <row r="531268"/>
    <row r="531269"/>
    <row r="531270"/>
    <row r="531271"/>
    <row r="531272"/>
    <row r="531273"/>
    <row r="531274"/>
    <row r="531275"/>
    <row r="531276"/>
    <row r="531277"/>
    <row r="531278"/>
    <row r="531279"/>
    <row r="531280"/>
    <row r="531281"/>
    <row r="531282"/>
    <row r="531283"/>
    <row r="531284"/>
    <row r="531285"/>
    <row r="531286"/>
    <row r="531287"/>
    <row r="531288"/>
    <row r="531289"/>
    <row r="531290"/>
    <row r="531291"/>
    <row r="531292"/>
    <row r="531293"/>
    <row r="531294"/>
    <row r="531295"/>
    <row r="531296"/>
    <row r="531297"/>
    <row r="531298"/>
    <row r="531299"/>
    <row r="531300"/>
    <row r="531301"/>
    <row r="531302"/>
    <row r="531303"/>
    <row r="531304"/>
    <row r="531305"/>
    <row r="531306"/>
    <row r="531307"/>
    <row r="531308"/>
    <row r="531309"/>
    <row r="531310"/>
    <row r="531311"/>
    <row r="531312"/>
    <row r="531313"/>
    <row r="531314"/>
    <row r="531315"/>
    <row r="531316"/>
    <row r="531317"/>
    <row r="531318"/>
    <row r="531319"/>
    <row r="531320"/>
    <row r="531321"/>
    <row r="531322"/>
    <row r="531323"/>
    <row r="531324"/>
    <row r="531325"/>
    <row r="531326"/>
    <row r="531327"/>
    <row r="531328"/>
    <row r="531329"/>
    <row r="531330"/>
    <row r="531331"/>
    <row r="531332"/>
    <row r="531333"/>
    <row r="531334"/>
    <row r="531335"/>
    <row r="531336"/>
    <row r="531337"/>
    <row r="531338"/>
    <row r="531339"/>
    <row r="531340"/>
    <row r="531341"/>
    <row r="531342"/>
    <row r="531343"/>
    <row r="531344"/>
    <row r="531345"/>
    <row r="531346"/>
    <row r="531347"/>
    <row r="531348"/>
    <row r="531349"/>
    <row r="531350"/>
    <row r="531351"/>
    <row r="531352"/>
    <row r="531353"/>
    <row r="531354"/>
    <row r="531355"/>
    <row r="531356"/>
    <row r="531357"/>
    <row r="531358"/>
    <row r="531359"/>
    <row r="531360"/>
    <row r="531361"/>
    <row r="531362"/>
    <row r="531363"/>
    <row r="531364"/>
    <row r="531365"/>
    <row r="531366"/>
    <row r="531367"/>
    <row r="531368"/>
    <row r="531369"/>
    <row r="531370"/>
    <row r="531371"/>
    <row r="531372"/>
    <row r="531373"/>
    <row r="531374"/>
    <row r="531375"/>
    <row r="531376"/>
    <row r="531377"/>
    <row r="531378"/>
    <row r="531379"/>
    <row r="531380"/>
    <row r="531381"/>
    <row r="531382"/>
    <row r="531383"/>
    <row r="531384"/>
    <row r="531385"/>
    <row r="531386"/>
    <row r="531387"/>
    <row r="531388"/>
    <row r="531389"/>
    <row r="531390"/>
    <row r="531391"/>
    <row r="531392"/>
    <row r="531393"/>
    <row r="531394"/>
    <row r="531395"/>
    <row r="531396"/>
    <row r="531397"/>
    <row r="531398"/>
    <row r="531399"/>
    <row r="531400"/>
    <row r="531401"/>
    <row r="531402"/>
    <row r="531403"/>
    <row r="531404"/>
    <row r="531405"/>
    <row r="531406"/>
    <row r="531407"/>
    <row r="531408"/>
    <row r="531409"/>
    <row r="531410"/>
    <row r="531411"/>
    <row r="531412"/>
    <row r="531413"/>
    <row r="531414"/>
    <row r="531415"/>
    <row r="531416"/>
    <row r="531417"/>
    <row r="531418"/>
    <row r="531419"/>
    <row r="531420"/>
    <row r="531421"/>
    <row r="531422"/>
    <row r="531423"/>
    <row r="531424"/>
    <row r="531425"/>
    <row r="531426"/>
    <row r="531427"/>
    <row r="531428"/>
    <row r="531429"/>
    <row r="531430"/>
    <row r="531431"/>
    <row r="531432"/>
    <row r="531433"/>
    <row r="531434"/>
    <row r="531435"/>
    <row r="531436"/>
    <row r="531437"/>
    <row r="531438"/>
    <row r="531439"/>
    <row r="531440"/>
    <row r="531441"/>
    <row r="531442"/>
    <row r="531443"/>
    <row r="531444"/>
    <row r="531445"/>
    <row r="531446"/>
    <row r="531447"/>
    <row r="531448"/>
    <row r="531449"/>
    <row r="531450"/>
    <row r="531451"/>
    <row r="531452"/>
    <row r="531453"/>
    <row r="531454"/>
    <row r="531455"/>
    <row r="531456"/>
    <row r="531457"/>
    <row r="531458"/>
    <row r="531459"/>
    <row r="531460"/>
    <row r="531461"/>
    <row r="531462"/>
    <row r="531463"/>
    <row r="531464"/>
    <row r="531465"/>
    <row r="531466"/>
    <row r="531467"/>
    <row r="531468"/>
    <row r="531469"/>
    <row r="531470"/>
    <row r="531471"/>
    <row r="531472"/>
    <row r="531473"/>
    <row r="531474"/>
    <row r="531475"/>
    <row r="531476"/>
    <row r="531477"/>
    <row r="531478"/>
    <row r="531479"/>
    <row r="531480"/>
    <row r="531481"/>
    <row r="531482"/>
    <row r="531483"/>
    <row r="531484"/>
    <row r="531485"/>
    <row r="531486"/>
    <row r="531487"/>
    <row r="531488"/>
    <row r="531489"/>
    <row r="531490"/>
    <row r="531491"/>
    <row r="531492"/>
    <row r="531493"/>
    <row r="531494"/>
    <row r="531495"/>
    <row r="531496"/>
    <row r="531497"/>
    <row r="531498"/>
    <row r="531499"/>
    <row r="531500"/>
    <row r="531501"/>
    <row r="531502"/>
    <row r="531503"/>
    <row r="531504"/>
    <row r="531505"/>
    <row r="531506"/>
    <row r="531507"/>
    <row r="531508"/>
    <row r="531509"/>
    <row r="531510"/>
    <row r="531511"/>
    <row r="531512"/>
    <row r="531513"/>
    <row r="531514"/>
    <row r="531515"/>
    <row r="531516"/>
    <row r="531517"/>
    <row r="531518"/>
    <row r="531519"/>
    <row r="531520"/>
    <row r="531521"/>
    <row r="531522"/>
    <row r="531523"/>
    <row r="531524"/>
    <row r="531525"/>
    <row r="531526"/>
    <row r="531527"/>
    <row r="531528"/>
    <row r="531529"/>
    <row r="531530"/>
    <row r="531531"/>
    <row r="531532"/>
    <row r="531533"/>
    <row r="531534"/>
    <row r="531535"/>
    <row r="531536"/>
    <row r="531537"/>
    <row r="531538"/>
    <row r="531539"/>
    <row r="531540"/>
    <row r="531541"/>
    <row r="531542"/>
    <row r="531543"/>
    <row r="531544"/>
    <row r="531545"/>
    <row r="531546"/>
    <row r="531547"/>
    <row r="531548"/>
    <row r="531549"/>
    <row r="531550"/>
    <row r="531551"/>
    <row r="531552"/>
    <row r="531553"/>
    <row r="531554"/>
    <row r="531555"/>
    <row r="531556"/>
    <row r="531557"/>
    <row r="531558"/>
    <row r="531559"/>
    <row r="531560"/>
    <row r="531561"/>
    <row r="531562"/>
    <row r="531563"/>
    <row r="531564"/>
    <row r="531565"/>
    <row r="531566"/>
    <row r="531567"/>
    <row r="531568"/>
    <row r="531569"/>
    <row r="531570"/>
    <row r="531571"/>
    <row r="531572"/>
    <row r="531573"/>
    <row r="531574"/>
    <row r="531575"/>
    <row r="531576"/>
    <row r="531577"/>
    <row r="531578"/>
    <row r="531579"/>
    <row r="531580"/>
    <row r="531581"/>
    <row r="531582"/>
    <row r="531583"/>
    <row r="531584"/>
    <row r="531585"/>
    <row r="531586"/>
    <row r="531587"/>
    <row r="531588"/>
    <row r="531589"/>
    <row r="531590"/>
    <row r="531591"/>
    <row r="531592"/>
    <row r="531593"/>
    <row r="531594"/>
    <row r="531595"/>
    <row r="531596"/>
    <row r="531597"/>
    <row r="531598"/>
    <row r="531599"/>
    <row r="531600"/>
    <row r="531601"/>
    <row r="531602"/>
    <row r="531603"/>
    <row r="531604"/>
    <row r="531605"/>
    <row r="531606"/>
    <row r="531607"/>
    <row r="531608"/>
    <row r="531609"/>
    <row r="531610"/>
    <row r="531611"/>
    <row r="531612"/>
    <row r="531613"/>
    <row r="531614"/>
    <row r="531615"/>
    <row r="531616"/>
    <row r="531617"/>
    <row r="531618"/>
    <row r="531619"/>
    <row r="531620"/>
    <row r="531621"/>
    <row r="531622"/>
    <row r="531623"/>
    <row r="531624"/>
    <row r="531625"/>
    <row r="531626"/>
    <row r="531627"/>
    <row r="531628"/>
    <row r="531629"/>
    <row r="531630"/>
    <row r="531631"/>
    <row r="531632"/>
    <row r="531633"/>
    <row r="531634"/>
    <row r="531635"/>
    <row r="531636"/>
    <row r="531637"/>
    <row r="531638"/>
    <row r="531639"/>
    <row r="531640"/>
    <row r="531641"/>
    <row r="531642"/>
    <row r="531643"/>
    <row r="531644"/>
    <row r="531645"/>
    <row r="531646"/>
    <row r="531647"/>
    <row r="531648"/>
    <row r="531649"/>
    <row r="531650"/>
    <row r="531651"/>
    <row r="531652"/>
    <row r="531653"/>
    <row r="531654"/>
    <row r="531655"/>
    <row r="531656"/>
    <row r="531657"/>
    <row r="531658"/>
    <row r="531659"/>
    <row r="531660"/>
    <row r="531661"/>
    <row r="531662"/>
    <row r="531663"/>
    <row r="531664"/>
    <row r="531665"/>
    <row r="531666"/>
    <row r="531667"/>
    <row r="531668"/>
    <row r="531669"/>
    <row r="531670"/>
    <row r="531671"/>
    <row r="531672"/>
    <row r="531673"/>
    <row r="531674"/>
    <row r="531675"/>
    <row r="531676"/>
    <row r="531677"/>
    <row r="531678"/>
    <row r="531679"/>
    <row r="531680"/>
    <row r="531681"/>
    <row r="531682"/>
    <row r="531683"/>
    <row r="531684"/>
    <row r="531685"/>
    <row r="531686"/>
    <row r="531687"/>
    <row r="531688"/>
    <row r="531689"/>
    <row r="531690"/>
    <row r="531691"/>
    <row r="531692"/>
    <row r="531693"/>
    <row r="531694"/>
    <row r="531695"/>
    <row r="531696"/>
    <row r="531697"/>
    <row r="531698"/>
    <row r="531699"/>
    <row r="531700"/>
    <row r="531701"/>
    <row r="531702"/>
    <row r="531703"/>
    <row r="531704"/>
    <row r="531705"/>
    <row r="531706"/>
    <row r="531707"/>
    <row r="531708"/>
    <row r="531709"/>
    <row r="531710"/>
    <row r="531711"/>
    <row r="531712"/>
    <row r="531713"/>
    <row r="531714"/>
    <row r="531715"/>
    <row r="531716"/>
    <row r="531717"/>
    <row r="531718"/>
    <row r="531719"/>
    <row r="531720"/>
    <row r="531721"/>
    <row r="531722"/>
    <row r="531723"/>
    <row r="531724"/>
    <row r="531725"/>
    <row r="531726"/>
    <row r="531727"/>
    <row r="531728"/>
    <row r="531729"/>
    <row r="531730"/>
    <row r="531731"/>
    <row r="531732"/>
    <row r="531733"/>
    <row r="531734"/>
    <row r="531735"/>
    <row r="531736"/>
    <row r="531737"/>
    <row r="531738"/>
    <row r="531739"/>
    <row r="531740"/>
    <row r="531741"/>
    <row r="531742"/>
    <row r="531743"/>
    <row r="531744"/>
    <row r="531745"/>
    <row r="531746"/>
    <row r="531747"/>
    <row r="531748"/>
    <row r="531749"/>
    <row r="531750"/>
    <row r="531751"/>
    <row r="531752"/>
    <row r="531753"/>
    <row r="531754"/>
    <row r="531755"/>
    <row r="531756"/>
    <row r="531757"/>
    <row r="531758"/>
    <row r="531759"/>
    <row r="531760"/>
    <row r="531761"/>
    <row r="531762"/>
    <row r="531763"/>
    <row r="531764"/>
    <row r="531765"/>
    <row r="531766"/>
    <row r="531767"/>
    <row r="531768"/>
    <row r="531769"/>
    <row r="531770"/>
    <row r="531771"/>
    <row r="531772"/>
    <row r="531773"/>
    <row r="531774"/>
    <row r="531775"/>
    <row r="531776"/>
    <row r="531777"/>
    <row r="531778"/>
    <row r="531779"/>
    <row r="531780"/>
    <row r="531781"/>
    <row r="531782"/>
    <row r="531783"/>
    <row r="531784"/>
    <row r="531785"/>
    <row r="531786"/>
    <row r="531787"/>
    <row r="531788"/>
    <row r="531789"/>
    <row r="531790"/>
    <row r="531791"/>
    <row r="531792"/>
    <row r="531793"/>
    <row r="531794"/>
    <row r="531795"/>
    <row r="531796"/>
    <row r="531797"/>
    <row r="531798"/>
    <row r="531799"/>
    <row r="531800"/>
    <row r="531801"/>
    <row r="531802"/>
    <row r="531803"/>
    <row r="531804"/>
    <row r="531805"/>
    <row r="531806"/>
    <row r="531807"/>
    <row r="531808"/>
    <row r="531809"/>
    <row r="531810"/>
    <row r="531811"/>
    <row r="531812"/>
    <row r="531813"/>
    <row r="531814"/>
    <row r="531815"/>
    <row r="531816"/>
    <row r="531817"/>
    <row r="531818"/>
    <row r="531819"/>
    <row r="531820"/>
    <row r="531821"/>
    <row r="531822"/>
    <row r="531823"/>
    <row r="531824"/>
    <row r="531825"/>
    <row r="531826"/>
    <row r="531827"/>
    <row r="531828"/>
    <row r="531829"/>
    <row r="531830"/>
    <row r="531831"/>
    <row r="531832"/>
    <row r="531833"/>
    <row r="531834"/>
    <row r="531835"/>
    <row r="531836"/>
    <row r="531837"/>
    <row r="531838"/>
    <row r="531839"/>
    <row r="531840"/>
    <row r="531841"/>
    <row r="531842"/>
    <row r="531843"/>
    <row r="531844"/>
    <row r="531845"/>
    <row r="531846"/>
    <row r="531847"/>
    <row r="531848"/>
    <row r="531849"/>
    <row r="531850"/>
    <row r="531851"/>
    <row r="531852"/>
    <row r="531853"/>
    <row r="531854"/>
    <row r="531855"/>
    <row r="531856"/>
    <row r="531857"/>
    <row r="531858"/>
    <row r="531859"/>
    <row r="531860"/>
    <row r="531861"/>
    <row r="531862"/>
    <row r="531863"/>
    <row r="531864"/>
    <row r="531865"/>
    <row r="531866"/>
    <row r="531867"/>
    <row r="531868"/>
    <row r="531869"/>
    <row r="531870"/>
    <row r="531871"/>
    <row r="531872"/>
    <row r="531873"/>
    <row r="531874"/>
    <row r="531875"/>
    <row r="531876"/>
    <row r="531877"/>
    <row r="531878"/>
    <row r="531879"/>
    <row r="531880"/>
    <row r="531881"/>
    <row r="531882"/>
    <row r="531883"/>
    <row r="531884"/>
    <row r="531885"/>
    <row r="531886"/>
    <row r="531887"/>
    <row r="531888"/>
    <row r="531889"/>
    <row r="531890"/>
    <row r="531891"/>
    <row r="531892"/>
    <row r="531893"/>
    <row r="531894"/>
    <row r="531895"/>
    <row r="531896"/>
    <row r="531897"/>
    <row r="531898"/>
    <row r="531899"/>
    <row r="531900"/>
    <row r="531901"/>
    <row r="531902"/>
    <row r="531903"/>
    <row r="531904"/>
    <row r="531905"/>
    <row r="531906"/>
    <row r="531907"/>
    <row r="531908"/>
    <row r="531909"/>
    <row r="531910"/>
    <row r="531911"/>
    <row r="531912"/>
    <row r="531913"/>
    <row r="531914"/>
    <row r="531915"/>
    <row r="531916"/>
    <row r="531917"/>
    <row r="531918"/>
    <row r="531919"/>
    <row r="531920"/>
    <row r="531921"/>
    <row r="531922"/>
    <row r="531923"/>
    <row r="531924"/>
    <row r="531925"/>
    <row r="531926"/>
    <row r="531927"/>
    <row r="531928"/>
    <row r="531929"/>
    <row r="531930"/>
    <row r="531931"/>
    <row r="531932"/>
    <row r="531933"/>
    <row r="531934"/>
    <row r="531935"/>
    <row r="531936"/>
    <row r="531937"/>
    <row r="531938"/>
    <row r="531939"/>
    <row r="531940"/>
    <row r="531941"/>
    <row r="531942"/>
    <row r="531943"/>
    <row r="531944"/>
    <row r="531945"/>
    <row r="531946"/>
    <row r="531947"/>
    <row r="531948"/>
    <row r="531949"/>
    <row r="531950"/>
    <row r="531951"/>
    <row r="531952"/>
    <row r="531953"/>
    <row r="531954"/>
    <row r="531955"/>
    <row r="531956"/>
    <row r="531957"/>
    <row r="531958"/>
    <row r="531959"/>
    <row r="531960"/>
    <row r="531961"/>
    <row r="531962"/>
    <row r="531963"/>
    <row r="531964"/>
    <row r="531965"/>
    <row r="531966"/>
    <row r="531967"/>
    <row r="531968"/>
    <row r="531969"/>
    <row r="531970"/>
    <row r="531971"/>
    <row r="531972"/>
    <row r="531973"/>
    <row r="531974"/>
    <row r="531975"/>
    <row r="531976"/>
    <row r="531977"/>
    <row r="531978"/>
    <row r="531979"/>
    <row r="531980"/>
    <row r="531981"/>
    <row r="531982"/>
    <row r="531983"/>
    <row r="531984"/>
    <row r="531985"/>
    <row r="531986"/>
    <row r="531987"/>
    <row r="531988"/>
    <row r="531989"/>
    <row r="531990"/>
    <row r="531991"/>
    <row r="531992"/>
    <row r="531993"/>
    <row r="531994"/>
    <row r="531995"/>
    <row r="531996"/>
    <row r="531997"/>
    <row r="531998"/>
    <row r="531999"/>
    <row r="532000"/>
    <row r="532001"/>
    <row r="532002"/>
    <row r="532003"/>
    <row r="532004"/>
    <row r="532005"/>
    <row r="532006"/>
    <row r="532007"/>
    <row r="532008"/>
    <row r="532009"/>
    <row r="532010"/>
    <row r="532011"/>
    <row r="532012"/>
    <row r="532013"/>
    <row r="532014"/>
    <row r="532015"/>
    <row r="532016"/>
    <row r="532017"/>
    <row r="532018"/>
    <row r="532019"/>
    <row r="532020"/>
    <row r="532021"/>
    <row r="532022"/>
    <row r="532023"/>
    <row r="532024"/>
    <row r="532025"/>
    <row r="532026"/>
    <row r="532027"/>
    <row r="532028"/>
    <row r="532029"/>
    <row r="532030"/>
    <row r="532031"/>
    <row r="532032"/>
    <row r="532033"/>
    <row r="532034"/>
    <row r="532035"/>
    <row r="532036"/>
    <row r="532037"/>
    <row r="532038"/>
    <row r="532039"/>
    <row r="532040"/>
    <row r="532041"/>
    <row r="532042"/>
    <row r="532043"/>
    <row r="532044"/>
    <row r="532045"/>
    <row r="532046"/>
    <row r="532047"/>
    <row r="532048"/>
    <row r="532049"/>
    <row r="532050"/>
    <row r="532051"/>
    <row r="532052"/>
    <row r="532053"/>
    <row r="532054"/>
    <row r="532055"/>
    <row r="532056"/>
    <row r="532057"/>
    <row r="532058"/>
    <row r="532059"/>
    <row r="532060"/>
    <row r="532061"/>
    <row r="532062"/>
    <row r="532063"/>
    <row r="532064"/>
    <row r="532065"/>
    <row r="532066"/>
    <row r="532067"/>
    <row r="532068"/>
    <row r="532069"/>
    <row r="532070"/>
    <row r="532071"/>
    <row r="532072"/>
    <row r="532073"/>
    <row r="532074"/>
    <row r="532075"/>
    <row r="532076"/>
    <row r="532077"/>
    <row r="532078"/>
    <row r="532079"/>
    <row r="532080"/>
    <row r="532081"/>
    <row r="532082"/>
    <row r="532083"/>
    <row r="532084"/>
    <row r="532085"/>
    <row r="532086"/>
    <row r="532087"/>
    <row r="532088"/>
    <row r="532089"/>
    <row r="532090"/>
    <row r="532091"/>
    <row r="532092"/>
    <row r="532093"/>
    <row r="532094"/>
    <row r="532095"/>
    <row r="532096"/>
    <row r="532097"/>
    <row r="532098"/>
    <row r="532099"/>
    <row r="532100"/>
    <row r="532101"/>
    <row r="532102"/>
    <row r="532103"/>
    <row r="532104"/>
    <row r="532105"/>
    <row r="532106"/>
    <row r="532107"/>
    <row r="532108"/>
    <row r="532109"/>
    <row r="532110"/>
    <row r="532111"/>
    <row r="532112"/>
    <row r="532113"/>
    <row r="532114"/>
    <row r="532115"/>
    <row r="532116"/>
    <row r="532117"/>
    <row r="532118"/>
    <row r="532119"/>
    <row r="532120"/>
    <row r="532121"/>
    <row r="532122"/>
    <row r="532123"/>
    <row r="532124"/>
    <row r="532125"/>
    <row r="532126"/>
    <row r="532127"/>
    <row r="532128"/>
    <row r="532129"/>
    <row r="532130"/>
    <row r="532131"/>
    <row r="532132"/>
    <row r="532133"/>
    <row r="532134"/>
    <row r="532135"/>
    <row r="532136"/>
    <row r="532137"/>
    <row r="532138"/>
    <row r="532139"/>
    <row r="532140"/>
    <row r="532141"/>
    <row r="532142"/>
    <row r="532143"/>
    <row r="532144"/>
    <row r="532145"/>
    <row r="532146"/>
    <row r="532147"/>
    <row r="532148"/>
    <row r="532149"/>
    <row r="532150"/>
    <row r="532151"/>
    <row r="532152"/>
    <row r="532153"/>
    <row r="532154"/>
    <row r="532155"/>
    <row r="532156"/>
    <row r="532157"/>
    <row r="532158"/>
    <row r="532159"/>
    <row r="532160"/>
    <row r="532161"/>
    <row r="532162"/>
    <row r="532163"/>
    <row r="532164"/>
    <row r="532165"/>
    <row r="532166"/>
    <row r="532167"/>
    <row r="532168"/>
    <row r="532169"/>
    <row r="532170"/>
    <row r="532171"/>
    <row r="532172"/>
    <row r="532173"/>
    <row r="532174"/>
    <row r="532175"/>
    <row r="532176"/>
    <row r="532177"/>
    <row r="532178"/>
    <row r="532179"/>
    <row r="532180"/>
    <row r="532181"/>
    <row r="532182"/>
    <row r="532183"/>
    <row r="532184"/>
    <row r="532185"/>
    <row r="532186"/>
    <row r="532187"/>
    <row r="532188"/>
    <row r="532189"/>
    <row r="532190"/>
    <row r="532191"/>
    <row r="532192"/>
    <row r="532193"/>
    <row r="532194"/>
    <row r="532195"/>
    <row r="532196"/>
    <row r="532197"/>
    <row r="532198"/>
    <row r="532199"/>
    <row r="532200"/>
    <row r="532201"/>
    <row r="532202"/>
    <row r="532203"/>
    <row r="532204"/>
    <row r="532205"/>
    <row r="532206"/>
    <row r="532207"/>
    <row r="532208"/>
    <row r="532209"/>
    <row r="532210"/>
    <row r="532211"/>
    <row r="532212"/>
    <row r="532213"/>
    <row r="532214"/>
    <row r="532215"/>
    <row r="532216"/>
    <row r="532217"/>
    <row r="532218"/>
    <row r="532219"/>
    <row r="532220"/>
    <row r="532221"/>
    <row r="532222"/>
    <row r="532223"/>
    <row r="532224"/>
    <row r="532225"/>
    <row r="532226"/>
    <row r="532227"/>
    <row r="532228"/>
    <row r="532229"/>
    <row r="532230"/>
    <row r="532231"/>
    <row r="532232"/>
    <row r="532233"/>
    <row r="532234"/>
    <row r="532235"/>
    <row r="532236"/>
    <row r="532237"/>
    <row r="532238"/>
    <row r="532239"/>
    <row r="532240"/>
    <row r="532241"/>
    <row r="532242"/>
    <row r="532243"/>
    <row r="532244"/>
    <row r="532245"/>
    <row r="532246"/>
    <row r="532247"/>
    <row r="532248"/>
    <row r="532249"/>
    <row r="532250"/>
    <row r="532251"/>
    <row r="532252"/>
    <row r="532253"/>
    <row r="532254"/>
    <row r="532255"/>
    <row r="532256"/>
    <row r="532257"/>
    <row r="532258"/>
    <row r="532259"/>
    <row r="532260"/>
    <row r="532261"/>
    <row r="532262"/>
    <row r="532263"/>
    <row r="532264"/>
    <row r="532265"/>
    <row r="532266"/>
    <row r="532267"/>
    <row r="532268"/>
    <row r="532269"/>
    <row r="532270"/>
    <row r="532271"/>
    <row r="532272"/>
    <row r="532273"/>
    <row r="532274"/>
    <row r="532275"/>
    <row r="532276"/>
    <row r="532277"/>
    <row r="532278"/>
    <row r="532279"/>
    <row r="532280"/>
    <row r="532281"/>
    <row r="532282"/>
    <row r="532283"/>
    <row r="532284"/>
    <row r="532285"/>
    <row r="532286"/>
    <row r="532287"/>
    <row r="532288"/>
    <row r="532289"/>
    <row r="532290"/>
    <row r="532291"/>
    <row r="532292"/>
    <row r="532293"/>
    <row r="532294"/>
    <row r="532295"/>
    <row r="532296"/>
    <row r="532297"/>
    <row r="532298"/>
    <row r="532299"/>
    <row r="532300"/>
    <row r="532301"/>
    <row r="532302"/>
    <row r="532303"/>
    <row r="532304"/>
    <row r="532305"/>
    <row r="532306"/>
    <row r="532307"/>
    <row r="532308"/>
    <row r="532309"/>
    <row r="532310"/>
    <row r="532311"/>
    <row r="532312"/>
    <row r="532313"/>
    <row r="532314"/>
    <row r="532315"/>
    <row r="532316"/>
    <row r="532317"/>
    <row r="532318"/>
    <row r="532319"/>
    <row r="532320"/>
    <row r="532321"/>
    <row r="532322"/>
    <row r="532323"/>
    <row r="532324"/>
    <row r="532325"/>
    <row r="532326"/>
    <row r="532327"/>
    <row r="532328"/>
    <row r="532329"/>
    <row r="532330"/>
    <row r="532331"/>
    <row r="532332"/>
    <row r="532333"/>
    <row r="532334"/>
    <row r="532335"/>
    <row r="532336"/>
    <row r="532337"/>
    <row r="532338"/>
    <row r="532339"/>
    <row r="532340"/>
    <row r="532341"/>
    <row r="532342"/>
    <row r="532343"/>
    <row r="532344"/>
    <row r="532345"/>
    <row r="532346"/>
    <row r="532347"/>
    <row r="532348"/>
    <row r="532349"/>
    <row r="532350"/>
    <row r="532351"/>
    <row r="532352"/>
    <row r="532353"/>
    <row r="532354"/>
    <row r="532355"/>
    <row r="532356"/>
    <row r="532357"/>
    <row r="532358"/>
    <row r="532359"/>
    <row r="532360"/>
    <row r="532361"/>
    <row r="532362"/>
    <row r="532363"/>
    <row r="532364"/>
    <row r="532365"/>
    <row r="532366"/>
    <row r="532367"/>
    <row r="532368"/>
    <row r="532369"/>
    <row r="532370"/>
    <row r="532371"/>
    <row r="532372"/>
    <row r="532373"/>
    <row r="532374"/>
    <row r="532375"/>
    <row r="532376"/>
    <row r="532377"/>
    <row r="532378"/>
    <row r="532379"/>
    <row r="532380"/>
    <row r="532381"/>
    <row r="532382"/>
    <row r="532383"/>
    <row r="532384"/>
    <row r="532385"/>
    <row r="532386"/>
    <row r="532387"/>
    <row r="532388"/>
    <row r="532389"/>
    <row r="532390"/>
    <row r="532391"/>
    <row r="532392"/>
    <row r="532393"/>
    <row r="532394"/>
    <row r="532395"/>
    <row r="532396"/>
    <row r="532397"/>
    <row r="532398"/>
    <row r="532399"/>
    <row r="532400"/>
    <row r="532401"/>
    <row r="532402"/>
    <row r="532403"/>
    <row r="532404"/>
    <row r="532405"/>
    <row r="532406"/>
    <row r="532407"/>
    <row r="532408"/>
    <row r="532409"/>
    <row r="532410"/>
    <row r="532411"/>
    <row r="532412"/>
    <row r="532413"/>
    <row r="532414"/>
    <row r="532415"/>
    <row r="532416"/>
    <row r="532417"/>
    <row r="532418"/>
    <row r="532419"/>
    <row r="532420"/>
    <row r="532421"/>
    <row r="532422"/>
    <row r="532423"/>
    <row r="532424"/>
    <row r="532425"/>
    <row r="532426"/>
    <row r="532427"/>
    <row r="532428"/>
    <row r="532429"/>
    <row r="532430"/>
    <row r="532431"/>
    <row r="532432"/>
    <row r="532433"/>
    <row r="532434"/>
    <row r="532435"/>
    <row r="532436"/>
    <row r="532437"/>
    <row r="532438"/>
    <row r="532439"/>
    <row r="532440"/>
    <row r="532441"/>
    <row r="532442"/>
    <row r="532443"/>
    <row r="532444"/>
    <row r="532445"/>
    <row r="532446"/>
    <row r="532447"/>
    <row r="532448"/>
    <row r="532449"/>
    <row r="532450"/>
    <row r="532451"/>
    <row r="532452"/>
    <row r="532453"/>
    <row r="532454"/>
    <row r="532455"/>
    <row r="532456"/>
    <row r="532457"/>
    <row r="532458"/>
    <row r="532459"/>
    <row r="532460"/>
    <row r="532461"/>
    <row r="532462"/>
    <row r="532463"/>
    <row r="532464"/>
    <row r="532465"/>
    <row r="532466"/>
    <row r="532467"/>
    <row r="532468"/>
    <row r="532469"/>
    <row r="532470"/>
    <row r="532471"/>
    <row r="532472"/>
    <row r="532473"/>
    <row r="532474"/>
    <row r="532475"/>
    <row r="532476"/>
    <row r="532477"/>
    <row r="532478"/>
    <row r="532479"/>
    <row r="532480"/>
    <row r="532481"/>
    <row r="532482"/>
    <row r="532483"/>
    <row r="532484"/>
    <row r="532485"/>
    <row r="532486"/>
    <row r="532487"/>
    <row r="532488"/>
    <row r="532489"/>
    <row r="532490"/>
    <row r="532491"/>
    <row r="532492"/>
    <row r="532493"/>
    <row r="532494"/>
    <row r="532495"/>
    <row r="532496"/>
    <row r="532497"/>
    <row r="532498"/>
    <row r="532499"/>
    <row r="532500"/>
    <row r="532501"/>
    <row r="532502"/>
    <row r="532503"/>
    <row r="532504"/>
    <row r="532505"/>
    <row r="532506"/>
    <row r="532507"/>
    <row r="532508"/>
    <row r="532509"/>
    <row r="532510"/>
    <row r="532511"/>
    <row r="532512"/>
    <row r="532513"/>
    <row r="532514"/>
    <row r="532515"/>
    <row r="532516"/>
    <row r="532517"/>
    <row r="532518"/>
    <row r="532519"/>
    <row r="532520"/>
    <row r="532521"/>
    <row r="532522"/>
    <row r="532523"/>
    <row r="532524"/>
    <row r="532525"/>
    <row r="532526"/>
    <row r="532527"/>
    <row r="532528"/>
    <row r="532529"/>
    <row r="532530"/>
    <row r="532531"/>
    <row r="532532"/>
    <row r="532533"/>
    <row r="532534"/>
    <row r="532535"/>
    <row r="532536"/>
    <row r="532537"/>
    <row r="532538"/>
    <row r="532539"/>
    <row r="532540"/>
    <row r="532541"/>
    <row r="532542"/>
    <row r="532543"/>
    <row r="532544"/>
    <row r="532545"/>
    <row r="532546"/>
    <row r="532547"/>
    <row r="532548"/>
    <row r="532549"/>
    <row r="532550"/>
    <row r="532551"/>
    <row r="532552"/>
    <row r="532553"/>
    <row r="532554"/>
    <row r="532555"/>
    <row r="532556"/>
    <row r="532557"/>
    <row r="532558"/>
    <row r="532559"/>
    <row r="532560"/>
    <row r="532561"/>
    <row r="532562"/>
    <row r="532563"/>
    <row r="532564"/>
    <row r="532565"/>
    <row r="532566"/>
    <row r="532567"/>
    <row r="532568"/>
    <row r="532569"/>
    <row r="532570"/>
    <row r="532571"/>
    <row r="532572"/>
    <row r="532573"/>
    <row r="532574"/>
    <row r="532575"/>
    <row r="532576"/>
    <row r="532577"/>
    <row r="532578"/>
    <row r="532579"/>
    <row r="532580"/>
    <row r="532581"/>
    <row r="532582"/>
    <row r="532583"/>
    <row r="532584"/>
    <row r="532585"/>
    <row r="532586"/>
    <row r="532587"/>
    <row r="532588"/>
    <row r="532589"/>
    <row r="532590"/>
    <row r="532591"/>
    <row r="532592"/>
    <row r="532593"/>
    <row r="532594"/>
    <row r="532595"/>
    <row r="532596"/>
    <row r="532597"/>
    <row r="532598"/>
    <row r="532599"/>
    <row r="532600"/>
    <row r="532601"/>
    <row r="532602"/>
    <row r="532603"/>
    <row r="532604"/>
    <row r="532605"/>
    <row r="532606"/>
    <row r="532607"/>
    <row r="532608"/>
    <row r="532609"/>
    <row r="532610"/>
    <row r="532611"/>
    <row r="532612"/>
    <row r="532613"/>
    <row r="532614"/>
    <row r="532615"/>
    <row r="532616"/>
    <row r="532617"/>
    <row r="532618"/>
    <row r="532619"/>
    <row r="532620"/>
    <row r="532621"/>
    <row r="532622"/>
    <row r="532623"/>
    <row r="532624"/>
    <row r="532625"/>
    <row r="532626"/>
    <row r="532627"/>
    <row r="532628"/>
    <row r="532629"/>
    <row r="532630"/>
    <row r="532631"/>
    <row r="532632"/>
    <row r="532633"/>
    <row r="532634"/>
    <row r="532635"/>
    <row r="532636"/>
    <row r="532637"/>
    <row r="532638"/>
    <row r="532639"/>
    <row r="532640"/>
    <row r="532641"/>
    <row r="532642"/>
    <row r="532643"/>
    <row r="532644"/>
    <row r="532645"/>
    <row r="532646"/>
    <row r="532647"/>
    <row r="532648"/>
    <row r="532649"/>
    <row r="532650"/>
    <row r="532651"/>
    <row r="532652"/>
    <row r="532653"/>
    <row r="532654"/>
    <row r="532655"/>
    <row r="532656"/>
    <row r="532657"/>
    <row r="532658"/>
    <row r="532659"/>
    <row r="532660"/>
    <row r="532661"/>
    <row r="532662"/>
    <row r="532663"/>
    <row r="532664"/>
    <row r="532665"/>
    <row r="532666"/>
    <row r="532667"/>
    <row r="532668"/>
    <row r="532669"/>
    <row r="532670"/>
    <row r="532671"/>
    <row r="532672"/>
    <row r="532673"/>
    <row r="532674"/>
    <row r="532675"/>
    <row r="532676"/>
    <row r="532677"/>
    <row r="532678"/>
    <row r="532679"/>
    <row r="532680"/>
    <row r="532681"/>
    <row r="532682"/>
    <row r="532683"/>
    <row r="532684"/>
    <row r="532685"/>
    <row r="532686"/>
    <row r="532687"/>
    <row r="532688"/>
    <row r="532689"/>
    <row r="532690"/>
    <row r="532691"/>
    <row r="532692"/>
    <row r="532693"/>
    <row r="532694"/>
    <row r="532695"/>
    <row r="532696"/>
    <row r="532697"/>
    <row r="532698"/>
    <row r="532699"/>
    <row r="532700"/>
    <row r="532701"/>
    <row r="532702"/>
    <row r="532703"/>
    <row r="532704"/>
    <row r="532705"/>
    <row r="532706"/>
    <row r="532707"/>
    <row r="532708"/>
    <row r="532709"/>
    <row r="532710"/>
    <row r="532711"/>
    <row r="532712"/>
    <row r="532713"/>
    <row r="532714"/>
    <row r="532715"/>
    <row r="532716"/>
    <row r="532717"/>
    <row r="532718"/>
    <row r="532719"/>
    <row r="532720"/>
    <row r="532721"/>
    <row r="532722"/>
    <row r="532723"/>
    <row r="532724"/>
    <row r="532725"/>
    <row r="532726"/>
    <row r="532727"/>
    <row r="532728"/>
    <row r="532729"/>
    <row r="532730"/>
    <row r="532731"/>
    <row r="532732"/>
    <row r="532733"/>
    <row r="532734"/>
    <row r="532735"/>
    <row r="532736"/>
    <row r="532737"/>
    <row r="532738"/>
    <row r="532739"/>
    <row r="532740"/>
    <row r="532741"/>
    <row r="532742"/>
    <row r="532743"/>
    <row r="532744"/>
    <row r="532745"/>
    <row r="532746"/>
    <row r="532747"/>
    <row r="532748"/>
    <row r="532749"/>
    <row r="532750"/>
    <row r="532751"/>
    <row r="532752"/>
    <row r="532753"/>
    <row r="532754"/>
    <row r="532755"/>
    <row r="532756"/>
    <row r="532757"/>
    <row r="532758"/>
    <row r="532759"/>
    <row r="532760"/>
    <row r="532761"/>
    <row r="532762"/>
    <row r="532763"/>
    <row r="532764"/>
    <row r="532765"/>
    <row r="532766"/>
    <row r="532767"/>
    <row r="532768"/>
    <row r="532769"/>
    <row r="532770"/>
    <row r="532771"/>
    <row r="532772"/>
    <row r="532773"/>
    <row r="532774"/>
    <row r="532775"/>
    <row r="532776"/>
    <row r="532777"/>
    <row r="532778"/>
    <row r="532779"/>
    <row r="532780"/>
    <row r="532781"/>
    <row r="532782"/>
    <row r="532783"/>
    <row r="532784"/>
    <row r="532785"/>
    <row r="532786"/>
    <row r="532787"/>
    <row r="532788"/>
    <row r="532789"/>
    <row r="532790"/>
    <row r="532791"/>
    <row r="532792"/>
    <row r="532793"/>
    <row r="532794"/>
    <row r="532795"/>
    <row r="532796"/>
    <row r="532797"/>
    <row r="532798"/>
    <row r="532799"/>
    <row r="532800"/>
    <row r="532801"/>
    <row r="532802"/>
    <row r="532803"/>
    <row r="532804"/>
    <row r="532805"/>
    <row r="532806"/>
    <row r="532807"/>
    <row r="532808"/>
    <row r="532809"/>
    <row r="532810"/>
    <row r="532811"/>
    <row r="532812"/>
    <row r="532813"/>
    <row r="532814"/>
    <row r="532815"/>
    <row r="532816"/>
    <row r="532817"/>
    <row r="532818"/>
    <row r="532819"/>
    <row r="532820"/>
    <row r="532821"/>
    <row r="532822"/>
    <row r="532823"/>
    <row r="532824"/>
    <row r="532825"/>
    <row r="532826"/>
    <row r="532827"/>
    <row r="532828"/>
    <row r="532829"/>
    <row r="532830"/>
    <row r="532831"/>
    <row r="532832"/>
    <row r="532833"/>
    <row r="532834"/>
    <row r="532835"/>
    <row r="532836"/>
    <row r="532837"/>
    <row r="532838"/>
    <row r="532839"/>
    <row r="532840"/>
    <row r="532841"/>
    <row r="532842"/>
    <row r="532843"/>
    <row r="532844"/>
    <row r="532845"/>
    <row r="532846"/>
    <row r="532847"/>
    <row r="532848"/>
    <row r="532849"/>
    <row r="532850"/>
    <row r="532851"/>
    <row r="532852"/>
    <row r="532853"/>
    <row r="532854"/>
    <row r="532855"/>
    <row r="532856"/>
    <row r="532857"/>
    <row r="532858"/>
    <row r="532859"/>
    <row r="532860"/>
    <row r="532861"/>
    <row r="532862"/>
    <row r="532863"/>
    <row r="532864"/>
    <row r="532865"/>
    <row r="532866"/>
    <row r="532867"/>
    <row r="532868"/>
    <row r="532869"/>
    <row r="532870"/>
    <row r="532871"/>
    <row r="532872"/>
    <row r="532873"/>
    <row r="532874"/>
    <row r="532875"/>
    <row r="532876"/>
    <row r="532877"/>
    <row r="532878"/>
    <row r="532879"/>
    <row r="532880"/>
    <row r="532881"/>
    <row r="532882"/>
    <row r="532883"/>
    <row r="532884"/>
    <row r="532885"/>
    <row r="532886"/>
    <row r="532887"/>
    <row r="532888"/>
    <row r="532889"/>
    <row r="532890"/>
    <row r="532891"/>
    <row r="532892"/>
    <row r="532893"/>
    <row r="532894"/>
    <row r="532895"/>
    <row r="532896"/>
    <row r="532897"/>
    <row r="532898"/>
    <row r="532899"/>
    <row r="532900"/>
    <row r="532901"/>
    <row r="532902"/>
    <row r="532903"/>
    <row r="532904"/>
    <row r="532905"/>
    <row r="532906"/>
    <row r="532907"/>
    <row r="532908"/>
    <row r="532909"/>
    <row r="532910"/>
    <row r="532911"/>
    <row r="532912"/>
    <row r="532913"/>
    <row r="532914"/>
    <row r="532915"/>
    <row r="532916"/>
    <row r="532917"/>
    <row r="532918"/>
    <row r="532919"/>
    <row r="532920"/>
    <row r="532921"/>
    <row r="532922"/>
    <row r="532923"/>
    <row r="532924"/>
    <row r="532925"/>
    <row r="532926"/>
    <row r="532927"/>
    <row r="532928"/>
    <row r="532929"/>
    <row r="532930"/>
    <row r="532931"/>
    <row r="532932"/>
    <row r="532933"/>
    <row r="532934"/>
    <row r="532935"/>
    <row r="532936"/>
    <row r="532937"/>
    <row r="532938"/>
    <row r="532939"/>
    <row r="532940"/>
    <row r="532941"/>
    <row r="532942"/>
    <row r="532943"/>
    <row r="532944"/>
    <row r="532945"/>
    <row r="532946"/>
    <row r="532947"/>
    <row r="532948"/>
    <row r="532949"/>
    <row r="532950"/>
    <row r="532951"/>
    <row r="532952"/>
    <row r="532953"/>
    <row r="532954"/>
    <row r="532955"/>
    <row r="532956"/>
    <row r="532957"/>
    <row r="532958"/>
    <row r="532959"/>
    <row r="532960"/>
    <row r="532961"/>
    <row r="532962"/>
    <row r="532963"/>
    <row r="532964"/>
    <row r="532965"/>
    <row r="532966"/>
    <row r="532967"/>
    <row r="532968"/>
    <row r="532969"/>
    <row r="532970"/>
    <row r="532971"/>
    <row r="532972"/>
    <row r="532973"/>
    <row r="532974"/>
    <row r="532975"/>
    <row r="532976"/>
    <row r="532977"/>
    <row r="532978"/>
    <row r="532979"/>
    <row r="532980"/>
    <row r="532981"/>
    <row r="532982"/>
    <row r="532983"/>
    <row r="532984"/>
    <row r="532985"/>
    <row r="532986"/>
    <row r="532987"/>
    <row r="532988"/>
    <row r="532989"/>
    <row r="532990"/>
    <row r="532991"/>
    <row r="532992"/>
    <row r="532993"/>
    <row r="532994"/>
    <row r="532995"/>
    <row r="532996"/>
    <row r="532997"/>
    <row r="532998"/>
    <row r="532999"/>
    <row r="533000"/>
    <row r="533001"/>
    <row r="533002"/>
    <row r="533003"/>
    <row r="533004"/>
    <row r="533005"/>
    <row r="533006"/>
    <row r="533007"/>
    <row r="533008"/>
    <row r="533009"/>
    <row r="533010"/>
    <row r="533011"/>
    <row r="533012"/>
    <row r="533013"/>
    <row r="533014"/>
    <row r="533015"/>
    <row r="533016"/>
    <row r="533017"/>
    <row r="533018"/>
    <row r="533019"/>
    <row r="533020"/>
    <row r="533021"/>
    <row r="533022"/>
    <row r="533023"/>
    <row r="533024"/>
    <row r="533025"/>
    <row r="533026"/>
    <row r="533027"/>
    <row r="533028"/>
    <row r="533029"/>
    <row r="533030"/>
    <row r="533031"/>
    <row r="533032"/>
    <row r="533033"/>
    <row r="533034"/>
    <row r="533035"/>
    <row r="533036"/>
    <row r="533037"/>
    <row r="533038"/>
    <row r="533039"/>
    <row r="533040"/>
    <row r="533041"/>
    <row r="533042"/>
    <row r="533043"/>
    <row r="533044"/>
    <row r="533045"/>
    <row r="533046"/>
    <row r="533047"/>
    <row r="533048"/>
    <row r="533049"/>
    <row r="533050"/>
    <row r="533051"/>
    <row r="533052"/>
    <row r="533053"/>
    <row r="533054"/>
    <row r="533055"/>
    <row r="533056"/>
    <row r="533057"/>
    <row r="533058"/>
    <row r="533059"/>
    <row r="533060"/>
    <row r="533061"/>
    <row r="533062"/>
    <row r="533063"/>
    <row r="533064"/>
    <row r="533065"/>
    <row r="533066"/>
    <row r="533067"/>
    <row r="533068"/>
    <row r="533069"/>
    <row r="533070"/>
    <row r="533071"/>
    <row r="533072"/>
    <row r="533073"/>
    <row r="533074"/>
    <row r="533075"/>
    <row r="533076"/>
    <row r="533077"/>
    <row r="533078"/>
    <row r="533079"/>
    <row r="533080"/>
    <row r="533081"/>
    <row r="533082"/>
    <row r="533083"/>
    <row r="533084"/>
    <row r="533085"/>
    <row r="533086"/>
    <row r="533087"/>
    <row r="533088"/>
    <row r="533089"/>
    <row r="533090"/>
    <row r="533091"/>
    <row r="533092"/>
    <row r="533093"/>
    <row r="533094"/>
    <row r="533095"/>
    <row r="533096"/>
    <row r="533097"/>
    <row r="533098"/>
    <row r="533099"/>
    <row r="533100"/>
    <row r="533101"/>
    <row r="533102"/>
    <row r="533103"/>
    <row r="533104"/>
    <row r="533105"/>
    <row r="533106"/>
    <row r="533107"/>
    <row r="533108"/>
    <row r="533109"/>
    <row r="533110"/>
    <row r="533111"/>
    <row r="533112"/>
    <row r="533113"/>
    <row r="533114"/>
    <row r="533115"/>
    <row r="533116"/>
    <row r="533117"/>
    <row r="533118"/>
    <row r="533119"/>
    <row r="533120"/>
    <row r="533121"/>
    <row r="533122"/>
    <row r="533123"/>
    <row r="533124"/>
    <row r="533125"/>
    <row r="533126"/>
    <row r="533127"/>
    <row r="533128"/>
    <row r="533129"/>
    <row r="533130"/>
    <row r="533131"/>
    <row r="533132"/>
    <row r="533133"/>
    <row r="533134"/>
    <row r="533135"/>
    <row r="533136"/>
    <row r="533137"/>
    <row r="533138"/>
    <row r="533139"/>
    <row r="533140"/>
    <row r="533141"/>
    <row r="533142"/>
    <row r="533143"/>
    <row r="533144"/>
    <row r="533145"/>
    <row r="533146"/>
    <row r="533147"/>
    <row r="533148"/>
    <row r="533149"/>
    <row r="533150"/>
    <row r="533151"/>
    <row r="533152"/>
    <row r="533153"/>
    <row r="533154"/>
    <row r="533155"/>
    <row r="533156"/>
    <row r="533157"/>
    <row r="533158"/>
    <row r="533159"/>
    <row r="533160"/>
    <row r="533161"/>
    <row r="533162"/>
    <row r="533163"/>
    <row r="533164"/>
    <row r="533165"/>
    <row r="533166"/>
    <row r="533167"/>
    <row r="533168"/>
    <row r="533169"/>
    <row r="533170"/>
    <row r="533171"/>
    <row r="533172"/>
    <row r="533173"/>
    <row r="533174"/>
    <row r="533175"/>
    <row r="533176"/>
    <row r="533177"/>
    <row r="533178"/>
    <row r="533179"/>
    <row r="533180"/>
    <row r="533181"/>
    <row r="533182"/>
    <row r="533183"/>
    <row r="533184"/>
    <row r="533185"/>
    <row r="533186"/>
    <row r="533187"/>
    <row r="533188"/>
    <row r="533189"/>
    <row r="533190"/>
    <row r="533191"/>
    <row r="533192"/>
    <row r="533193"/>
    <row r="533194"/>
    <row r="533195"/>
    <row r="533196"/>
    <row r="533197"/>
    <row r="533198"/>
    <row r="533199"/>
    <row r="533200"/>
    <row r="533201"/>
    <row r="533202"/>
    <row r="533203"/>
    <row r="533204"/>
    <row r="533205"/>
    <row r="533206"/>
    <row r="533207"/>
    <row r="533208"/>
    <row r="533209"/>
    <row r="533210"/>
    <row r="533211"/>
    <row r="533212"/>
    <row r="533213"/>
    <row r="533214"/>
    <row r="533215"/>
    <row r="533216"/>
    <row r="533217"/>
    <row r="533218"/>
    <row r="533219"/>
    <row r="533220"/>
    <row r="533221"/>
    <row r="533222"/>
    <row r="533223"/>
    <row r="533224"/>
    <row r="533225"/>
    <row r="533226"/>
    <row r="533227"/>
    <row r="533228"/>
    <row r="533229"/>
    <row r="533230"/>
    <row r="533231"/>
    <row r="533232"/>
    <row r="533233"/>
    <row r="533234"/>
    <row r="533235"/>
    <row r="533236"/>
    <row r="533237"/>
    <row r="533238"/>
    <row r="533239"/>
    <row r="533240"/>
    <row r="533241"/>
    <row r="533242"/>
    <row r="533243"/>
    <row r="533244"/>
    <row r="533245"/>
    <row r="533246"/>
    <row r="533247"/>
    <row r="533248"/>
    <row r="533249"/>
    <row r="533250"/>
    <row r="533251"/>
    <row r="533252"/>
    <row r="533253"/>
    <row r="533254"/>
    <row r="533255"/>
    <row r="533256"/>
    <row r="533257"/>
    <row r="533258"/>
    <row r="533259"/>
    <row r="533260"/>
    <row r="533261"/>
    <row r="533262"/>
    <row r="533263"/>
    <row r="533264"/>
    <row r="533265"/>
    <row r="533266"/>
    <row r="533267"/>
    <row r="533268"/>
    <row r="533269"/>
    <row r="533270"/>
    <row r="533271"/>
    <row r="533272"/>
    <row r="533273"/>
    <row r="533274"/>
    <row r="533275"/>
    <row r="533276"/>
    <row r="533277"/>
    <row r="533278"/>
    <row r="533279"/>
    <row r="533280"/>
    <row r="533281"/>
    <row r="533282"/>
    <row r="533283"/>
    <row r="533284"/>
    <row r="533285"/>
    <row r="533286"/>
    <row r="533287"/>
    <row r="533288"/>
    <row r="533289"/>
    <row r="533290"/>
    <row r="533291"/>
    <row r="533292"/>
    <row r="533293"/>
    <row r="533294"/>
    <row r="533295"/>
    <row r="533296"/>
    <row r="533297"/>
    <row r="533298"/>
    <row r="533299"/>
    <row r="533300"/>
    <row r="533301"/>
    <row r="533302"/>
    <row r="533303"/>
    <row r="533304"/>
    <row r="533305"/>
    <row r="533306"/>
    <row r="533307"/>
    <row r="533308"/>
    <row r="533309"/>
    <row r="533310"/>
    <row r="533311"/>
    <row r="533312"/>
    <row r="533313"/>
    <row r="533314"/>
    <row r="533315"/>
    <row r="533316"/>
    <row r="533317"/>
    <row r="533318"/>
    <row r="533319"/>
    <row r="533320"/>
    <row r="533321"/>
    <row r="533322"/>
    <row r="533323"/>
    <row r="533324"/>
    <row r="533325"/>
    <row r="533326"/>
    <row r="533327"/>
    <row r="533328"/>
    <row r="533329"/>
    <row r="533330"/>
    <row r="533331"/>
    <row r="533332"/>
    <row r="533333"/>
    <row r="533334"/>
    <row r="533335"/>
    <row r="533336"/>
    <row r="533337"/>
    <row r="533338"/>
    <row r="533339"/>
    <row r="533340"/>
    <row r="533341"/>
    <row r="533342"/>
    <row r="533343"/>
    <row r="533344"/>
    <row r="533345"/>
    <row r="533346"/>
    <row r="533347"/>
    <row r="533348"/>
    <row r="533349"/>
    <row r="533350"/>
    <row r="533351"/>
    <row r="533352"/>
    <row r="533353"/>
    <row r="533354"/>
    <row r="533355"/>
    <row r="533356"/>
    <row r="533357"/>
    <row r="533358"/>
    <row r="533359"/>
    <row r="533360"/>
    <row r="533361"/>
    <row r="533362"/>
    <row r="533363"/>
    <row r="533364"/>
    <row r="533365"/>
    <row r="533366"/>
    <row r="533367"/>
    <row r="533368"/>
    <row r="533369"/>
    <row r="533370"/>
    <row r="533371"/>
    <row r="533372"/>
    <row r="533373"/>
    <row r="533374"/>
    <row r="533375"/>
    <row r="533376"/>
    <row r="533377"/>
    <row r="533378"/>
    <row r="533379"/>
    <row r="533380"/>
    <row r="533381"/>
    <row r="533382"/>
    <row r="533383"/>
    <row r="533384"/>
    <row r="533385"/>
    <row r="533386"/>
    <row r="533387"/>
    <row r="533388"/>
    <row r="533389"/>
    <row r="533390"/>
    <row r="533391"/>
    <row r="533392"/>
    <row r="533393"/>
    <row r="533394"/>
    <row r="533395"/>
    <row r="533396"/>
    <row r="533397"/>
    <row r="533398"/>
    <row r="533399"/>
    <row r="533400"/>
    <row r="533401"/>
    <row r="533402"/>
    <row r="533403"/>
    <row r="533404"/>
    <row r="533405"/>
    <row r="533406"/>
    <row r="533407"/>
    <row r="533408"/>
    <row r="533409"/>
    <row r="533410"/>
    <row r="533411"/>
    <row r="533412"/>
    <row r="533413"/>
    <row r="533414"/>
    <row r="533415"/>
    <row r="533416"/>
    <row r="533417"/>
    <row r="533418"/>
    <row r="533419"/>
    <row r="533420"/>
    <row r="533421"/>
    <row r="533422"/>
    <row r="533423"/>
    <row r="533424"/>
    <row r="533425"/>
    <row r="533426"/>
    <row r="533427"/>
    <row r="533428"/>
    <row r="533429"/>
    <row r="533430"/>
    <row r="533431"/>
    <row r="533432"/>
    <row r="533433"/>
    <row r="533434"/>
    <row r="533435"/>
    <row r="533436"/>
    <row r="533437"/>
    <row r="533438"/>
    <row r="533439"/>
    <row r="533440"/>
    <row r="533441"/>
    <row r="533442"/>
    <row r="533443"/>
    <row r="533444"/>
    <row r="533445"/>
    <row r="533446"/>
    <row r="533447"/>
    <row r="533448"/>
    <row r="533449"/>
    <row r="533450"/>
    <row r="533451"/>
    <row r="533452"/>
    <row r="533453"/>
    <row r="533454"/>
    <row r="533455"/>
    <row r="533456"/>
    <row r="533457"/>
    <row r="533458"/>
    <row r="533459"/>
    <row r="533460"/>
    <row r="533461"/>
    <row r="533462"/>
    <row r="533463"/>
    <row r="533464"/>
    <row r="533465"/>
    <row r="533466"/>
    <row r="533467"/>
    <row r="533468"/>
    <row r="533469"/>
    <row r="533470"/>
    <row r="533471"/>
    <row r="533472"/>
    <row r="533473"/>
    <row r="533474"/>
    <row r="533475"/>
    <row r="533476"/>
    <row r="533477"/>
    <row r="533478"/>
    <row r="533479"/>
    <row r="533480"/>
    <row r="533481"/>
    <row r="533482"/>
    <row r="533483"/>
    <row r="533484"/>
    <row r="533485"/>
    <row r="533486"/>
    <row r="533487"/>
    <row r="533488"/>
    <row r="533489"/>
    <row r="533490"/>
    <row r="533491"/>
    <row r="533492"/>
    <row r="533493"/>
    <row r="533494"/>
    <row r="533495"/>
    <row r="533496"/>
    <row r="533497"/>
    <row r="533498"/>
    <row r="533499"/>
    <row r="533500"/>
    <row r="533501"/>
    <row r="533502"/>
    <row r="533503"/>
    <row r="533504"/>
    <row r="533505"/>
    <row r="533506"/>
    <row r="533507"/>
    <row r="533508"/>
    <row r="533509"/>
    <row r="533510"/>
    <row r="533511"/>
    <row r="533512"/>
    <row r="533513"/>
    <row r="533514"/>
    <row r="533515"/>
    <row r="533516"/>
    <row r="533517"/>
    <row r="533518"/>
    <row r="533519"/>
    <row r="533520"/>
    <row r="533521"/>
    <row r="533522"/>
    <row r="533523"/>
    <row r="533524"/>
    <row r="533525"/>
    <row r="533526"/>
    <row r="533527"/>
    <row r="533528"/>
    <row r="533529"/>
    <row r="533530"/>
    <row r="533531"/>
    <row r="533532"/>
    <row r="533533"/>
    <row r="533534"/>
    <row r="533535"/>
    <row r="533536"/>
    <row r="533537"/>
    <row r="533538"/>
    <row r="533539"/>
    <row r="533540"/>
    <row r="533541"/>
    <row r="533542"/>
    <row r="533543"/>
    <row r="533544"/>
    <row r="533545"/>
    <row r="533546"/>
    <row r="533547"/>
    <row r="533548"/>
    <row r="533549"/>
    <row r="533550"/>
    <row r="533551"/>
    <row r="533552"/>
    <row r="533553"/>
    <row r="533554"/>
    <row r="533555"/>
    <row r="533556"/>
    <row r="533557"/>
    <row r="533558"/>
    <row r="533559"/>
    <row r="533560"/>
    <row r="533561"/>
    <row r="533562"/>
    <row r="533563"/>
    <row r="533564"/>
    <row r="533565"/>
    <row r="533566"/>
    <row r="533567"/>
    <row r="533568"/>
    <row r="533569"/>
    <row r="533570"/>
    <row r="533571"/>
    <row r="533572"/>
    <row r="533573"/>
    <row r="533574"/>
    <row r="533575"/>
    <row r="533576"/>
    <row r="533577"/>
    <row r="533578"/>
    <row r="533579"/>
    <row r="533580"/>
    <row r="533581"/>
    <row r="533582"/>
    <row r="533583"/>
    <row r="533584"/>
    <row r="533585"/>
    <row r="533586"/>
    <row r="533587"/>
    <row r="533588"/>
    <row r="533589"/>
    <row r="533590"/>
    <row r="533591"/>
    <row r="533592"/>
    <row r="533593"/>
    <row r="533594"/>
    <row r="533595"/>
    <row r="533596"/>
    <row r="533597"/>
    <row r="533598"/>
    <row r="533599"/>
    <row r="533600"/>
    <row r="533601"/>
    <row r="533602"/>
    <row r="533603"/>
    <row r="533604"/>
    <row r="533605"/>
    <row r="533606"/>
    <row r="533607"/>
    <row r="533608"/>
    <row r="533609"/>
    <row r="533610"/>
    <row r="533611"/>
    <row r="533612"/>
    <row r="533613"/>
    <row r="533614"/>
    <row r="533615"/>
    <row r="533616"/>
    <row r="533617"/>
    <row r="533618"/>
    <row r="533619"/>
    <row r="533620"/>
    <row r="533621"/>
    <row r="533622"/>
    <row r="533623"/>
    <row r="533624"/>
    <row r="533625"/>
    <row r="533626"/>
    <row r="533627"/>
    <row r="533628"/>
    <row r="533629"/>
    <row r="533630"/>
    <row r="533631"/>
    <row r="533632"/>
    <row r="533633"/>
    <row r="533634"/>
    <row r="533635"/>
    <row r="533636"/>
    <row r="533637"/>
    <row r="533638"/>
    <row r="533639"/>
    <row r="533640"/>
    <row r="533641"/>
    <row r="533642"/>
    <row r="533643"/>
    <row r="533644"/>
    <row r="533645"/>
    <row r="533646"/>
    <row r="533647"/>
    <row r="533648"/>
    <row r="533649"/>
    <row r="533650"/>
    <row r="533651"/>
    <row r="533652"/>
    <row r="533653"/>
    <row r="533654"/>
    <row r="533655"/>
    <row r="533656"/>
    <row r="533657"/>
    <row r="533658"/>
    <row r="533659"/>
    <row r="533660"/>
    <row r="533661"/>
    <row r="533662"/>
    <row r="533663"/>
    <row r="533664"/>
    <row r="533665"/>
    <row r="533666"/>
    <row r="533667"/>
    <row r="533668"/>
    <row r="533669"/>
    <row r="533670"/>
    <row r="533671"/>
    <row r="533672"/>
    <row r="533673"/>
    <row r="533674"/>
    <row r="533675"/>
    <row r="533676"/>
    <row r="533677"/>
    <row r="533678"/>
    <row r="533679"/>
    <row r="533680"/>
    <row r="533681"/>
    <row r="533682"/>
    <row r="533683"/>
    <row r="533684"/>
    <row r="533685"/>
    <row r="533686"/>
    <row r="533687"/>
    <row r="533688"/>
    <row r="533689"/>
    <row r="533690"/>
    <row r="533691"/>
    <row r="533692"/>
    <row r="533693"/>
    <row r="533694"/>
    <row r="533695"/>
    <row r="533696"/>
    <row r="533697"/>
    <row r="533698"/>
    <row r="533699"/>
    <row r="533700"/>
    <row r="533701"/>
    <row r="533702"/>
    <row r="533703"/>
    <row r="533704"/>
    <row r="533705"/>
    <row r="533706"/>
    <row r="533707"/>
    <row r="533708"/>
    <row r="533709"/>
    <row r="533710"/>
    <row r="533711"/>
    <row r="533712"/>
    <row r="533713"/>
    <row r="533714"/>
    <row r="533715"/>
    <row r="533716"/>
    <row r="533717"/>
    <row r="533718"/>
    <row r="533719"/>
    <row r="533720"/>
    <row r="533721"/>
    <row r="533722"/>
    <row r="533723"/>
    <row r="533724"/>
    <row r="533725"/>
    <row r="533726"/>
    <row r="533727"/>
    <row r="533728"/>
    <row r="533729"/>
    <row r="533730"/>
    <row r="533731"/>
    <row r="533732"/>
    <row r="533733"/>
    <row r="533734"/>
    <row r="533735"/>
    <row r="533736"/>
    <row r="533737"/>
    <row r="533738"/>
    <row r="533739"/>
    <row r="533740"/>
    <row r="533741"/>
    <row r="533742"/>
    <row r="533743"/>
    <row r="533744"/>
    <row r="533745"/>
    <row r="533746"/>
    <row r="533747"/>
    <row r="533748"/>
    <row r="533749"/>
    <row r="533750"/>
    <row r="533751"/>
    <row r="533752"/>
    <row r="533753"/>
    <row r="533754"/>
    <row r="533755"/>
    <row r="533756"/>
    <row r="533757"/>
    <row r="533758"/>
    <row r="533759"/>
    <row r="533760"/>
    <row r="533761"/>
    <row r="533762"/>
    <row r="533763"/>
    <row r="533764"/>
    <row r="533765"/>
    <row r="533766"/>
    <row r="533767"/>
    <row r="533768"/>
    <row r="533769"/>
    <row r="533770"/>
    <row r="533771"/>
    <row r="533772"/>
    <row r="533773"/>
    <row r="533774"/>
    <row r="533775"/>
    <row r="533776"/>
    <row r="533777"/>
    <row r="533778"/>
    <row r="533779"/>
    <row r="533780"/>
    <row r="533781"/>
    <row r="533782"/>
    <row r="533783"/>
    <row r="533784"/>
    <row r="533785"/>
    <row r="533786"/>
    <row r="533787"/>
    <row r="533788"/>
    <row r="533789"/>
    <row r="533790"/>
    <row r="533791"/>
    <row r="533792"/>
    <row r="533793"/>
    <row r="533794"/>
    <row r="533795"/>
    <row r="533796"/>
    <row r="533797"/>
    <row r="533798"/>
    <row r="533799"/>
    <row r="533800"/>
    <row r="533801"/>
    <row r="533802"/>
    <row r="533803"/>
    <row r="533804"/>
    <row r="533805"/>
    <row r="533806"/>
    <row r="533807"/>
    <row r="533808"/>
    <row r="533809"/>
    <row r="533810"/>
    <row r="533811"/>
    <row r="533812"/>
    <row r="533813"/>
    <row r="533814"/>
    <row r="533815"/>
    <row r="533816"/>
    <row r="533817"/>
    <row r="533818"/>
    <row r="533819"/>
    <row r="533820"/>
    <row r="533821"/>
    <row r="533822"/>
    <row r="533823"/>
    <row r="533824"/>
    <row r="533825"/>
    <row r="533826"/>
    <row r="533827"/>
    <row r="533828"/>
    <row r="533829"/>
    <row r="533830"/>
    <row r="533831"/>
    <row r="533832"/>
    <row r="533833"/>
    <row r="533834"/>
    <row r="533835"/>
    <row r="533836"/>
    <row r="533837"/>
    <row r="533838"/>
    <row r="533839"/>
    <row r="533840"/>
    <row r="533841"/>
    <row r="533842"/>
    <row r="533843"/>
    <row r="533844"/>
    <row r="533845"/>
    <row r="533846"/>
    <row r="533847"/>
    <row r="533848"/>
    <row r="533849"/>
    <row r="533850"/>
    <row r="533851"/>
    <row r="533852"/>
    <row r="533853"/>
    <row r="533854"/>
    <row r="533855"/>
    <row r="533856"/>
    <row r="533857"/>
    <row r="533858"/>
    <row r="533859"/>
    <row r="533860"/>
    <row r="533861"/>
    <row r="533862"/>
    <row r="533863"/>
    <row r="533864"/>
    <row r="533865"/>
    <row r="533866"/>
    <row r="533867"/>
    <row r="533868"/>
    <row r="533869"/>
    <row r="533870"/>
    <row r="533871"/>
    <row r="533872"/>
    <row r="533873"/>
    <row r="533874"/>
    <row r="533875"/>
    <row r="533876"/>
    <row r="533877"/>
    <row r="533878"/>
    <row r="533879"/>
    <row r="533880"/>
    <row r="533881"/>
    <row r="533882"/>
    <row r="533883"/>
    <row r="533884"/>
    <row r="533885"/>
    <row r="533886"/>
    <row r="533887"/>
    <row r="533888"/>
    <row r="533889"/>
    <row r="533890"/>
    <row r="533891"/>
    <row r="533892"/>
    <row r="533893"/>
    <row r="533894"/>
    <row r="533895"/>
    <row r="533896"/>
    <row r="533897"/>
    <row r="533898"/>
    <row r="533899"/>
    <row r="533900"/>
    <row r="533901"/>
    <row r="533902"/>
    <row r="533903"/>
    <row r="533904"/>
    <row r="533905"/>
    <row r="533906"/>
    <row r="533907"/>
    <row r="533908"/>
    <row r="533909"/>
    <row r="533910"/>
    <row r="533911"/>
    <row r="533912"/>
    <row r="533913"/>
    <row r="533914"/>
    <row r="533915"/>
    <row r="533916"/>
    <row r="533917"/>
    <row r="533918"/>
    <row r="533919"/>
    <row r="533920"/>
    <row r="533921"/>
    <row r="533922"/>
    <row r="533923"/>
    <row r="533924"/>
    <row r="533925"/>
    <row r="533926"/>
    <row r="533927"/>
    <row r="533928"/>
    <row r="533929"/>
    <row r="533930"/>
    <row r="533931"/>
    <row r="533932"/>
    <row r="533933"/>
    <row r="533934"/>
    <row r="533935"/>
    <row r="533936"/>
    <row r="533937"/>
    <row r="533938"/>
    <row r="533939"/>
    <row r="533940"/>
    <row r="533941"/>
    <row r="533942"/>
    <row r="533943"/>
    <row r="533944"/>
    <row r="533945"/>
    <row r="533946"/>
    <row r="533947"/>
    <row r="533948"/>
    <row r="533949"/>
    <row r="533950"/>
    <row r="533951"/>
    <row r="533952"/>
    <row r="533953"/>
    <row r="533954"/>
    <row r="533955"/>
    <row r="533956"/>
    <row r="533957"/>
    <row r="533958"/>
    <row r="533959"/>
    <row r="533960"/>
    <row r="533961"/>
    <row r="533962"/>
    <row r="533963"/>
    <row r="533964"/>
    <row r="533965"/>
    <row r="533966"/>
    <row r="533967"/>
    <row r="533968"/>
    <row r="533969"/>
    <row r="533970"/>
    <row r="533971"/>
    <row r="533972"/>
    <row r="533973"/>
    <row r="533974"/>
    <row r="533975"/>
    <row r="533976"/>
    <row r="533977"/>
    <row r="533978"/>
    <row r="533979"/>
    <row r="533980"/>
    <row r="533981"/>
    <row r="533982"/>
    <row r="533983"/>
    <row r="533984"/>
    <row r="533985"/>
    <row r="533986"/>
    <row r="533987"/>
    <row r="533988"/>
    <row r="533989"/>
    <row r="533990"/>
    <row r="533991"/>
    <row r="533992"/>
    <row r="533993"/>
    <row r="533994"/>
    <row r="533995"/>
    <row r="533996"/>
    <row r="533997"/>
    <row r="533998"/>
    <row r="533999"/>
    <row r="534000"/>
    <row r="534001"/>
    <row r="534002"/>
    <row r="534003"/>
    <row r="534004"/>
    <row r="534005"/>
    <row r="534006"/>
    <row r="534007"/>
    <row r="534008"/>
    <row r="534009"/>
    <row r="534010"/>
    <row r="534011"/>
    <row r="534012"/>
    <row r="534013"/>
    <row r="534014"/>
    <row r="534015"/>
    <row r="534016"/>
    <row r="534017"/>
    <row r="534018"/>
    <row r="534019"/>
    <row r="534020"/>
    <row r="534021"/>
    <row r="534022"/>
    <row r="534023"/>
    <row r="534024"/>
    <row r="534025"/>
    <row r="534026"/>
    <row r="534027"/>
    <row r="534028"/>
    <row r="534029"/>
    <row r="534030"/>
    <row r="534031"/>
    <row r="534032"/>
    <row r="534033"/>
    <row r="534034"/>
    <row r="534035"/>
    <row r="534036"/>
    <row r="534037"/>
    <row r="534038"/>
    <row r="534039"/>
    <row r="534040"/>
    <row r="534041"/>
    <row r="534042"/>
    <row r="534043"/>
    <row r="534044"/>
    <row r="534045"/>
    <row r="534046"/>
    <row r="534047"/>
    <row r="534048"/>
    <row r="534049"/>
    <row r="534050"/>
    <row r="534051"/>
    <row r="534052"/>
    <row r="534053"/>
    <row r="534054"/>
    <row r="534055"/>
    <row r="534056"/>
    <row r="534057"/>
    <row r="534058"/>
    <row r="534059"/>
    <row r="534060"/>
    <row r="534061"/>
    <row r="534062"/>
    <row r="534063"/>
    <row r="534064"/>
    <row r="534065"/>
    <row r="534066"/>
    <row r="534067"/>
    <row r="534068"/>
    <row r="534069"/>
    <row r="534070"/>
    <row r="534071"/>
    <row r="534072"/>
    <row r="534073"/>
    <row r="534074"/>
    <row r="534075"/>
    <row r="534076"/>
    <row r="534077"/>
    <row r="534078"/>
    <row r="534079"/>
    <row r="534080"/>
    <row r="534081"/>
    <row r="534082"/>
    <row r="534083"/>
    <row r="534084"/>
    <row r="534085"/>
    <row r="534086"/>
    <row r="534087"/>
    <row r="534088"/>
    <row r="534089"/>
    <row r="534090"/>
    <row r="534091"/>
    <row r="534092"/>
    <row r="534093"/>
    <row r="534094"/>
    <row r="534095"/>
    <row r="534096"/>
    <row r="534097"/>
    <row r="534098"/>
    <row r="534099"/>
    <row r="534100"/>
    <row r="534101"/>
    <row r="534102"/>
    <row r="534103"/>
    <row r="534104"/>
    <row r="534105"/>
    <row r="534106"/>
    <row r="534107"/>
    <row r="534108"/>
    <row r="534109"/>
    <row r="534110"/>
    <row r="534111"/>
    <row r="534112"/>
    <row r="534113"/>
    <row r="534114"/>
    <row r="534115"/>
    <row r="534116"/>
    <row r="534117"/>
    <row r="534118"/>
    <row r="534119"/>
    <row r="534120"/>
    <row r="534121"/>
    <row r="534122"/>
    <row r="534123"/>
    <row r="534124"/>
    <row r="534125"/>
    <row r="534126"/>
    <row r="534127"/>
    <row r="534128"/>
    <row r="534129"/>
    <row r="534130"/>
    <row r="534131"/>
    <row r="534132"/>
    <row r="534133"/>
    <row r="534134"/>
    <row r="534135"/>
    <row r="534136"/>
    <row r="534137"/>
    <row r="534138"/>
    <row r="534139"/>
    <row r="534140"/>
    <row r="534141"/>
    <row r="534142"/>
    <row r="534143"/>
    <row r="534144"/>
    <row r="534145"/>
    <row r="534146"/>
    <row r="534147"/>
    <row r="534148"/>
    <row r="534149"/>
    <row r="534150"/>
    <row r="534151"/>
    <row r="534152"/>
    <row r="534153"/>
    <row r="534154"/>
    <row r="534155"/>
    <row r="534156"/>
    <row r="534157"/>
    <row r="534158"/>
    <row r="534159"/>
    <row r="534160"/>
    <row r="534161"/>
    <row r="534162"/>
    <row r="534163"/>
    <row r="534164"/>
    <row r="534165"/>
    <row r="534166"/>
    <row r="534167"/>
    <row r="534168"/>
    <row r="534169"/>
    <row r="534170"/>
    <row r="534171"/>
    <row r="534172"/>
    <row r="534173"/>
    <row r="534174"/>
    <row r="534175"/>
    <row r="534176"/>
    <row r="534177"/>
    <row r="534178"/>
    <row r="534179"/>
    <row r="534180"/>
    <row r="534181"/>
    <row r="534182"/>
    <row r="534183"/>
    <row r="534184"/>
    <row r="534185"/>
    <row r="534186"/>
    <row r="534187"/>
    <row r="534188"/>
    <row r="534189"/>
    <row r="534190"/>
    <row r="534191"/>
    <row r="534192"/>
    <row r="534193"/>
    <row r="534194"/>
    <row r="534195"/>
    <row r="534196"/>
    <row r="534197"/>
    <row r="534198"/>
    <row r="534199"/>
    <row r="534200"/>
    <row r="534201"/>
    <row r="534202"/>
    <row r="534203"/>
    <row r="534204"/>
    <row r="534205"/>
    <row r="534206"/>
    <row r="534207"/>
    <row r="534208"/>
    <row r="534209"/>
    <row r="534210"/>
    <row r="534211"/>
    <row r="534212"/>
    <row r="534213"/>
    <row r="534214"/>
    <row r="534215"/>
    <row r="534216"/>
    <row r="534217"/>
    <row r="534218"/>
    <row r="534219"/>
    <row r="534220"/>
    <row r="534221"/>
    <row r="534222"/>
    <row r="534223"/>
    <row r="534224"/>
    <row r="534225"/>
    <row r="534226"/>
    <row r="534227"/>
    <row r="534228"/>
    <row r="534229"/>
    <row r="534230"/>
    <row r="534231"/>
    <row r="534232"/>
    <row r="534233"/>
    <row r="534234"/>
    <row r="534235"/>
    <row r="534236"/>
    <row r="534237"/>
    <row r="534238"/>
    <row r="534239"/>
    <row r="534240"/>
    <row r="534241"/>
    <row r="534242"/>
    <row r="534243"/>
    <row r="534244"/>
    <row r="534245"/>
    <row r="534246"/>
    <row r="534247"/>
    <row r="534248"/>
    <row r="534249"/>
    <row r="534250"/>
    <row r="534251"/>
    <row r="534252"/>
    <row r="534253"/>
    <row r="534254"/>
    <row r="534255"/>
    <row r="534256"/>
    <row r="534257"/>
    <row r="534258"/>
    <row r="534259"/>
    <row r="534260"/>
    <row r="534261"/>
    <row r="534262"/>
    <row r="534263"/>
    <row r="534264"/>
    <row r="534265"/>
    <row r="534266"/>
    <row r="534267"/>
    <row r="534268"/>
    <row r="534269"/>
    <row r="534270"/>
    <row r="534271"/>
    <row r="534272"/>
    <row r="534273"/>
    <row r="534274"/>
    <row r="534275"/>
    <row r="534276"/>
    <row r="534277"/>
    <row r="534278"/>
    <row r="534279"/>
    <row r="534280"/>
    <row r="534281"/>
    <row r="534282"/>
    <row r="534283"/>
    <row r="534284"/>
    <row r="534285"/>
    <row r="534286"/>
    <row r="534287"/>
    <row r="534288"/>
    <row r="534289"/>
    <row r="534290"/>
    <row r="534291"/>
    <row r="534292"/>
    <row r="534293"/>
    <row r="534294"/>
    <row r="534295"/>
    <row r="534296"/>
    <row r="534297"/>
    <row r="534298"/>
    <row r="534299"/>
    <row r="534300"/>
    <row r="534301"/>
    <row r="534302"/>
    <row r="534303"/>
    <row r="534304"/>
    <row r="534305"/>
    <row r="534306"/>
    <row r="534307"/>
    <row r="534308"/>
    <row r="534309"/>
    <row r="534310"/>
    <row r="534311"/>
    <row r="534312"/>
    <row r="534313"/>
    <row r="534314"/>
    <row r="534315"/>
    <row r="534316"/>
    <row r="534317"/>
    <row r="534318"/>
    <row r="534319"/>
    <row r="534320"/>
    <row r="534321"/>
    <row r="534322"/>
    <row r="534323"/>
    <row r="534324"/>
    <row r="534325"/>
    <row r="534326"/>
    <row r="534327"/>
    <row r="534328"/>
    <row r="534329"/>
    <row r="534330"/>
    <row r="534331"/>
    <row r="534332"/>
    <row r="534333"/>
    <row r="534334"/>
    <row r="534335"/>
    <row r="534336"/>
    <row r="534337"/>
    <row r="534338"/>
    <row r="534339"/>
    <row r="534340"/>
    <row r="534341"/>
    <row r="534342"/>
    <row r="534343"/>
    <row r="534344"/>
    <row r="534345"/>
    <row r="534346"/>
    <row r="534347"/>
    <row r="534348"/>
    <row r="534349"/>
    <row r="534350"/>
    <row r="534351"/>
    <row r="534352"/>
    <row r="534353"/>
    <row r="534354"/>
    <row r="534355"/>
    <row r="534356"/>
    <row r="534357"/>
    <row r="534358"/>
    <row r="534359"/>
    <row r="534360"/>
    <row r="534361"/>
    <row r="534362"/>
    <row r="534363"/>
    <row r="534364"/>
    <row r="534365"/>
    <row r="534366"/>
    <row r="534367"/>
    <row r="534368"/>
    <row r="534369"/>
    <row r="534370"/>
    <row r="534371"/>
    <row r="534372"/>
    <row r="534373"/>
    <row r="534374"/>
    <row r="534375"/>
    <row r="534376"/>
    <row r="534377"/>
    <row r="534378"/>
    <row r="534379"/>
    <row r="534380"/>
    <row r="534381"/>
    <row r="534382"/>
    <row r="534383"/>
    <row r="534384"/>
    <row r="534385"/>
    <row r="534386"/>
    <row r="534387"/>
    <row r="534388"/>
    <row r="534389"/>
    <row r="534390"/>
    <row r="534391"/>
    <row r="534392"/>
    <row r="534393"/>
    <row r="534394"/>
    <row r="534395"/>
    <row r="534396"/>
    <row r="534397"/>
    <row r="534398"/>
    <row r="534399"/>
    <row r="534400"/>
    <row r="534401"/>
    <row r="534402"/>
    <row r="534403"/>
    <row r="534404"/>
    <row r="534405"/>
    <row r="534406"/>
    <row r="534407"/>
    <row r="534408"/>
    <row r="534409"/>
    <row r="534410"/>
    <row r="534411"/>
    <row r="534412"/>
    <row r="534413"/>
    <row r="534414"/>
    <row r="534415"/>
    <row r="534416"/>
    <row r="534417"/>
    <row r="534418"/>
    <row r="534419"/>
    <row r="534420"/>
    <row r="534421"/>
    <row r="534422"/>
    <row r="534423"/>
    <row r="534424"/>
    <row r="534425"/>
    <row r="534426"/>
    <row r="534427"/>
    <row r="534428"/>
    <row r="534429"/>
    <row r="534430"/>
    <row r="534431"/>
    <row r="534432"/>
    <row r="534433"/>
    <row r="534434"/>
    <row r="534435"/>
    <row r="534436"/>
    <row r="534437"/>
    <row r="534438"/>
    <row r="534439"/>
    <row r="534440"/>
    <row r="534441"/>
    <row r="534442"/>
    <row r="534443"/>
    <row r="534444"/>
    <row r="534445"/>
    <row r="534446"/>
    <row r="534447"/>
    <row r="534448"/>
    <row r="534449"/>
    <row r="534450"/>
    <row r="534451"/>
    <row r="534452"/>
    <row r="534453"/>
    <row r="534454"/>
    <row r="534455"/>
    <row r="534456"/>
    <row r="534457"/>
    <row r="534458"/>
    <row r="534459"/>
    <row r="534460"/>
    <row r="534461"/>
    <row r="534462"/>
    <row r="534463"/>
    <row r="534464"/>
    <row r="534465"/>
    <row r="534466"/>
    <row r="534467"/>
    <row r="534468"/>
    <row r="534469"/>
    <row r="534470"/>
    <row r="534471"/>
    <row r="534472"/>
    <row r="534473"/>
    <row r="534474"/>
    <row r="534475"/>
    <row r="534476"/>
    <row r="534477"/>
    <row r="534478"/>
    <row r="534479"/>
    <row r="534480"/>
    <row r="534481"/>
    <row r="534482"/>
    <row r="534483"/>
    <row r="534484"/>
    <row r="534485"/>
    <row r="534486"/>
    <row r="534487"/>
    <row r="534488"/>
    <row r="534489"/>
    <row r="534490"/>
    <row r="534491"/>
    <row r="534492"/>
    <row r="534493"/>
    <row r="534494"/>
    <row r="534495"/>
    <row r="534496"/>
    <row r="534497"/>
    <row r="534498"/>
    <row r="534499"/>
    <row r="534500"/>
    <row r="534501"/>
    <row r="534502"/>
    <row r="534503"/>
    <row r="534504"/>
    <row r="534505"/>
    <row r="534506"/>
    <row r="534507"/>
    <row r="534508"/>
    <row r="534509"/>
    <row r="534510"/>
    <row r="534511"/>
    <row r="534512"/>
    <row r="534513"/>
    <row r="534514"/>
    <row r="534515"/>
    <row r="534516"/>
    <row r="534517"/>
    <row r="534518"/>
    <row r="534519"/>
    <row r="534520"/>
    <row r="534521"/>
    <row r="534522"/>
    <row r="534523"/>
    <row r="534524"/>
    <row r="534525"/>
    <row r="534526"/>
    <row r="534527"/>
    <row r="534528"/>
    <row r="534529"/>
    <row r="534530"/>
    <row r="534531"/>
    <row r="534532"/>
    <row r="534533"/>
    <row r="534534"/>
    <row r="534535"/>
    <row r="534536"/>
    <row r="534537"/>
    <row r="534538"/>
    <row r="534539"/>
    <row r="534540"/>
    <row r="534541"/>
    <row r="534542"/>
    <row r="534543"/>
    <row r="534544"/>
    <row r="534545"/>
    <row r="534546"/>
    <row r="534547"/>
    <row r="534548"/>
    <row r="534549"/>
    <row r="534550"/>
    <row r="534551"/>
    <row r="534552"/>
    <row r="534553"/>
    <row r="534554"/>
    <row r="534555"/>
    <row r="534556"/>
    <row r="534557"/>
    <row r="534558"/>
    <row r="534559"/>
    <row r="534560"/>
    <row r="534561"/>
    <row r="534562"/>
    <row r="534563"/>
    <row r="534564"/>
    <row r="534565"/>
    <row r="534566"/>
    <row r="534567"/>
    <row r="534568"/>
    <row r="534569"/>
    <row r="534570"/>
    <row r="534571"/>
    <row r="534572"/>
    <row r="534573"/>
    <row r="534574"/>
    <row r="534575"/>
    <row r="534576"/>
    <row r="534577"/>
    <row r="534578"/>
    <row r="534579"/>
    <row r="534580"/>
    <row r="534581"/>
    <row r="534582"/>
    <row r="534583"/>
    <row r="534584"/>
    <row r="534585"/>
    <row r="534586"/>
    <row r="534587"/>
    <row r="534588"/>
    <row r="534589"/>
    <row r="534590"/>
    <row r="534591"/>
    <row r="534592"/>
    <row r="534593"/>
    <row r="534594"/>
    <row r="534595"/>
    <row r="534596"/>
    <row r="534597"/>
    <row r="534598"/>
    <row r="534599"/>
    <row r="534600"/>
    <row r="534601"/>
    <row r="534602"/>
    <row r="534603"/>
    <row r="534604"/>
    <row r="534605"/>
    <row r="534606"/>
    <row r="534607"/>
    <row r="534608"/>
    <row r="534609"/>
    <row r="534610"/>
    <row r="534611"/>
    <row r="534612"/>
    <row r="534613"/>
    <row r="534614"/>
    <row r="534615"/>
    <row r="534616"/>
    <row r="534617"/>
    <row r="534618"/>
    <row r="534619"/>
    <row r="534620"/>
    <row r="534621"/>
    <row r="534622"/>
    <row r="534623"/>
    <row r="534624"/>
    <row r="534625"/>
    <row r="534626"/>
    <row r="534627"/>
    <row r="534628"/>
    <row r="534629"/>
    <row r="534630"/>
    <row r="534631"/>
    <row r="534632"/>
    <row r="534633"/>
    <row r="534634"/>
    <row r="534635"/>
    <row r="534636"/>
    <row r="534637"/>
    <row r="534638"/>
    <row r="534639"/>
    <row r="534640"/>
    <row r="534641"/>
    <row r="534642"/>
    <row r="534643"/>
    <row r="534644"/>
    <row r="534645"/>
    <row r="534646"/>
    <row r="534647"/>
    <row r="534648"/>
    <row r="534649"/>
    <row r="534650"/>
    <row r="534651"/>
    <row r="534652"/>
    <row r="534653"/>
    <row r="534654"/>
    <row r="534655"/>
    <row r="534656"/>
    <row r="534657"/>
    <row r="534658"/>
    <row r="534659"/>
    <row r="534660"/>
    <row r="534661"/>
    <row r="534662"/>
    <row r="534663"/>
    <row r="534664"/>
    <row r="534665"/>
    <row r="534666"/>
    <row r="534667"/>
    <row r="534668"/>
    <row r="534669"/>
    <row r="534670"/>
    <row r="534671"/>
    <row r="534672"/>
    <row r="534673"/>
    <row r="534674"/>
    <row r="534675"/>
    <row r="534676"/>
    <row r="534677"/>
    <row r="534678"/>
    <row r="534679"/>
    <row r="534680"/>
    <row r="534681"/>
    <row r="534682"/>
    <row r="534683"/>
    <row r="534684"/>
    <row r="534685"/>
    <row r="534686"/>
    <row r="534687"/>
    <row r="534688"/>
    <row r="534689"/>
    <row r="534690"/>
    <row r="534691"/>
    <row r="534692"/>
    <row r="534693"/>
    <row r="534694"/>
    <row r="534695"/>
    <row r="534696"/>
    <row r="534697"/>
    <row r="534698"/>
    <row r="534699"/>
    <row r="534700"/>
    <row r="534701"/>
    <row r="534702"/>
    <row r="534703"/>
    <row r="534704"/>
    <row r="534705"/>
    <row r="534706"/>
    <row r="534707"/>
    <row r="534708"/>
    <row r="534709"/>
    <row r="534710"/>
    <row r="534711"/>
    <row r="534712"/>
    <row r="534713"/>
    <row r="534714"/>
    <row r="534715"/>
    <row r="534716"/>
    <row r="534717"/>
    <row r="534718"/>
    <row r="534719"/>
    <row r="534720"/>
    <row r="534721"/>
    <row r="534722"/>
    <row r="534723"/>
    <row r="534724"/>
    <row r="534725"/>
    <row r="534726"/>
    <row r="534727"/>
    <row r="534728"/>
    <row r="534729"/>
    <row r="534730"/>
    <row r="534731"/>
    <row r="534732"/>
    <row r="534733"/>
    <row r="534734"/>
    <row r="534735"/>
    <row r="534736"/>
    <row r="534737"/>
    <row r="534738"/>
    <row r="534739"/>
    <row r="534740"/>
    <row r="534741"/>
    <row r="534742"/>
    <row r="534743"/>
    <row r="534744"/>
    <row r="534745"/>
    <row r="534746"/>
    <row r="534747"/>
    <row r="534748"/>
    <row r="534749"/>
    <row r="534750"/>
    <row r="534751"/>
    <row r="534752"/>
    <row r="534753"/>
    <row r="534754"/>
    <row r="534755"/>
    <row r="534756"/>
    <row r="534757"/>
    <row r="534758"/>
    <row r="534759"/>
    <row r="534760"/>
    <row r="534761"/>
    <row r="534762"/>
    <row r="534763"/>
    <row r="534764"/>
    <row r="534765"/>
    <row r="534766"/>
    <row r="534767"/>
    <row r="534768"/>
    <row r="534769"/>
    <row r="534770"/>
    <row r="534771"/>
    <row r="534772"/>
    <row r="534773"/>
    <row r="534774"/>
    <row r="534775"/>
    <row r="534776"/>
    <row r="534777"/>
    <row r="534778"/>
    <row r="534779"/>
    <row r="534780"/>
    <row r="534781"/>
    <row r="534782"/>
    <row r="534783"/>
    <row r="534784"/>
    <row r="534785"/>
    <row r="534786"/>
    <row r="534787"/>
    <row r="534788"/>
    <row r="534789"/>
    <row r="534790"/>
    <row r="534791"/>
    <row r="534792"/>
    <row r="534793"/>
    <row r="534794"/>
    <row r="534795"/>
    <row r="534796"/>
    <row r="534797"/>
    <row r="534798"/>
    <row r="534799"/>
    <row r="534800"/>
    <row r="534801"/>
    <row r="534802"/>
    <row r="534803"/>
    <row r="534804"/>
    <row r="534805"/>
    <row r="534806"/>
    <row r="534807"/>
    <row r="534808"/>
    <row r="534809"/>
    <row r="534810"/>
    <row r="534811"/>
    <row r="534812"/>
    <row r="534813"/>
    <row r="534814"/>
    <row r="534815"/>
    <row r="534816"/>
    <row r="534817"/>
    <row r="534818"/>
    <row r="534819"/>
    <row r="534820"/>
    <row r="534821"/>
    <row r="534822"/>
    <row r="534823"/>
    <row r="534824"/>
    <row r="534825"/>
    <row r="534826"/>
    <row r="534827"/>
    <row r="534828"/>
    <row r="534829"/>
    <row r="534830"/>
    <row r="534831"/>
    <row r="534832"/>
    <row r="534833"/>
    <row r="534834"/>
    <row r="534835"/>
    <row r="534836"/>
    <row r="534837"/>
    <row r="534838"/>
    <row r="534839"/>
    <row r="534840"/>
    <row r="534841"/>
    <row r="534842"/>
    <row r="534843"/>
    <row r="534844"/>
    <row r="534845"/>
    <row r="534846"/>
    <row r="534847"/>
    <row r="534848"/>
    <row r="534849"/>
    <row r="534850"/>
    <row r="534851"/>
    <row r="534852"/>
    <row r="534853"/>
    <row r="534854"/>
    <row r="534855"/>
    <row r="534856"/>
    <row r="534857"/>
    <row r="534858"/>
    <row r="534859"/>
    <row r="534860"/>
    <row r="534861"/>
    <row r="534862"/>
    <row r="534863"/>
    <row r="534864"/>
    <row r="534865"/>
    <row r="534866"/>
    <row r="534867"/>
    <row r="534868"/>
    <row r="534869"/>
    <row r="534870"/>
    <row r="534871"/>
    <row r="534872"/>
    <row r="534873"/>
    <row r="534874"/>
    <row r="534875"/>
    <row r="534876"/>
    <row r="534877"/>
    <row r="534878"/>
    <row r="534879"/>
    <row r="534880"/>
    <row r="534881"/>
    <row r="534882"/>
    <row r="534883"/>
    <row r="534884"/>
    <row r="534885"/>
    <row r="534886"/>
    <row r="534887"/>
    <row r="534888"/>
    <row r="534889"/>
    <row r="534890"/>
    <row r="534891"/>
    <row r="534892"/>
    <row r="534893"/>
    <row r="534894"/>
    <row r="534895"/>
    <row r="534896"/>
    <row r="534897"/>
    <row r="534898"/>
    <row r="534899"/>
    <row r="534900"/>
    <row r="534901"/>
    <row r="534902"/>
    <row r="534903"/>
    <row r="534904"/>
    <row r="534905"/>
    <row r="534906"/>
    <row r="534907"/>
    <row r="534908"/>
    <row r="534909"/>
    <row r="534910"/>
    <row r="534911"/>
    <row r="534912"/>
    <row r="534913"/>
    <row r="534914"/>
    <row r="534915"/>
    <row r="534916"/>
    <row r="534917"/>
    <row r="534918"/>
    <row r="534919"/>
    <row r="534920"/>
    <row r="534921"/>
    <row r="534922"/>
    <row r="534923"/>
    <row r="534924"/>
    <row r="534925"/>
    <row r="534926"/>
    <row r="534927"/>
    <row r="534928"/>
    <row r="534929"/>
    <row r="534930"/>
    <row r="534931"/>
    <row r="534932"/>
    <row r="534933"/>
    <row r="534934"/>
    <row r="534935"/>
    <row r="534936"/>
    <row r="534937"/>
    <row r="534938"/>
    <row r="534939"/>
    <row r="534940"/>
    <row r="534941"/>
    <row r="534942"/>
    <row r="534943"/>
    <row r="534944"/>
    <row r="534945"/>
    <row r="534946"/>
    <row r="534947"/>
    <row r="534948"/>
    <row r="534949"/>
    <row r="534950"/>
    <row r="534951"/>
    <row r="534952"/>
    <row r="534953"/>
    <row r="534954"/>
    <row r="534955"/>
    <row r="534956"/>
    <row r="534957"/>
    <row r="534958"/>
    <row r="534959"/>
    <row r="534960"/>
    <row r="534961"/>
    <row r="534962"/>
    <row r="534963"/>
    <row r="534964"/>
    <row r="534965"/>
    <row r="534966"/>
    <row r="534967"/>
    <row r="534968"/>
    <row r="534969"/>
    <row r="534970"/>
    <row r="534971"/>
    <row r="534972"/>
    <row r="534973"/>
    <row r="534974"/>
    <row r="534975"/>
    <row r="534976"/>
    <row r="534977"/>
    <row r="534978"/>
    <row r="534979"/>
    <row r="534980"/>
    <row r="534981"/>
    <row r="534982"/>
    <row r="534983"/>
    <row r="534984"/>
    <row r="534985"/>
    <row r="534986"/>
    <row r="534987"/>
    <row r="534988"/>
    <row r="534989"/>
    <row r="534990"/>
    <row r="534991"/>
    <row r="534992"/>
    <row r="534993"/>
    <row r="534994"/>
    <row r="534995"/>
    <row r="534996"/>
    <row r="534997"/>
    <row r="534998"/>
    <row r="534999"/>
    <row r="535000"/>
    <row r="535001"/>
    <row r="535002"/>
    <row r="535003"/>
    <row r="535004"/>
    <row r="535005"/>
    <row r="535006"/>
    <row r="535007"/>
    <row r="535008"/>
    <row r="535009"/>
    <row r="535010"/>
    <row r="535011"/>
    <row r="535012"/>
    <row r="535013"/>
    <row r="535014"/>
    <row r="535015"/>
    <row r="535016"/>
    <row r="535017"/>
    <row r="535018"/>
    <row r="535019"/>
    <row r="535020"/>
    <row r="535021"/>
    <row r="535022"/>
    <row r="535023"/>
    <row r="535024"/>
    <row r="535025"/>
    <row r="535026"/>
    <row r="535027"/>
    <row r="535028"/>
    <row r="535029"/>
    <row r="535030"/>
    <row r="535031"/>
    <row r="535032"/>
    <row r="535033"/>
    <row r="535034"/>
    <row r="535035"/>
    <row r="535036"/>
    <row r="535037"/>
    <row r="535038"/>
    <row r="535039"/>
    <row r="535040"/>
    <row r="535041"/>
    <row r="535042"/>
    <row r="535043"/>
    <row r="535044"/>
    <row r="535045"/>
    <row r="535046"/>
    <row r="535047"/>
    <row r="535048"/>
    <row r="535049"/>
    <row r="535050"/>
    <row r="535051"/>
    <row r="535052"/>
    <row r="535053"/>
    <row r="535054"/>
    <row r="535055"/>
    <row r="535056"/>
    <row r="535057"/>
    <row r="535058"/>
    <row r="535059"/>
    <row r="535060"/>
    <row r="535061"/>
    <row r="535062"/>
    <row r="535063"/>
    <row r="535064"/>
    <row r="535065"/>
    <row r="535066"/>
    <row r="535067"/>
    <row r="535068"/>
    <row r="535069"/>
    <row r="535070"/>
    <row r="535071"/>
    <row r="535072"/>
    <row r="535073"/>
    <row r="535074"/>
    <row r="535075"/>
    <row r="535076"/>
    <row r="535077"/>
    <row r="535078"/>
    <row r="535079"/>
    <row r="535080"/>
    <row r="535081"/>
    <row r="535082"/>
    <row r="535083"/>
    <row r="535084"/>
    <row r="535085"/>
    <row r="535086"/>
    <row r="535087"/>
    <row r="535088"/>
    <row r="535089"/>
    <row r="535090"/>
    <row r="535091"/>
    <row r="535092"/>
    <row r="535093"/>
    <row r="535094"/>
    <row r="535095"/>
    <row r="535096"/>
    <row r="535097"/>
    <row r="535098"/>
    <row r="535099"/>
    <row r="535100"/>
    <row r="535101"/>
    <row r="535102"/>
    <row r="535103"/>
    <row r="535104"/>
    <row r="535105"/>
    <row r="535106"/>
    <row r="535107"/>
    <row r="535108"/>
    <row r="535109"/>
    <row r="535110"/>
    <row r="535111"/>
    <row r="535112"/>
    <row r="535113"/>
    <row r="535114"/>
    <row r="535115"/>
    <row r="535116"/>
    <row r="535117"/>
    <row r="535118"/>
    <row r="535119"/>
    <row r="535120"/>
    <row r="535121"/>
    <row r="535122"/>
    <row r="535123"/>
    <row r="535124"/>
    <row r="535125"/>
    <row r="535126"/>
    <row r="535127"/>
    <row r="535128"/>
    <row r="535129"/>
    <row r="535130"/>
    <row r="535131"/>
    <row r="535132"/>
    <row r="535133"/>
    <row r="535134"/>
    <row r="535135"/>
    <row r="535136"/>
    <row r="535137"/>
    <row r="535138"/>
    <row r="535139"/>
    <row r="535140"/>
    <row r="535141"/>
    <row r="535142"/>
    <row r="535143"/>
    <row r="535144"/>
    <row r="535145"/>
    <row r="535146"/>
    <row r="535147"/>
    <row r="535148"/>
    <row r="535149"/>
    <row r="535150"/>
    <row r="535151"/>
    <row r="535152"/>
    <row r="535153"/>
    <row r="535154"/>
    <row r="535155"/>
    <row r="535156"/>
    <row r="535157"/>
    <row r="535158"/>
    <row r="535159"/>
    <row r="535160"/>
    <row r="535161"/>
    <row r="535162"/>
    <row r="535163"/>
    <row r="535164"/>
    <row r="535165"/>
    <row r="535166"/>
    <row r="535167"/>
    <row r="535168"/>
    <row r="535169"/>
    <row r="535170"/>
    <row r="535171"/>
    <row r="535172"/>
    <row r="535173"/>
    <row r="535174"/>
    <row r="535175"/>
    <row r="535176"/>
    <row r="535177"/>
    <row r="535178"/>
    <row r="535179"/>
    <row r="535180"/>
    <row r="535181"/>
    <row r="535182"/>
    <row r="535183"/>
    <row r="535184"/>
    <row r="535185"/>
    <row r="535186"/>
    <row r="535187"/>
    <row r="535188"/>
    <row r="535189"/>
    <row r="535190"/>
    <row r="535191"/>
    <row r="535192"/>
    <row r="535193"/>
    <row r="535194"/>
    <row r="535195"/>
    <row r="535196"/>
    <row r="535197"/>
    <row r="535198"/>
    <row r="535199"/>
    <row r="535200"/>
    <row r="535201"/>
    <row r="535202"/>
    <row r="535203"/>
    <row r="535204"/>
    <row r="535205"/>
    <row r="535206"/>
    <row r="535207"/>
    <row r="535208"/>
    <row r="535209"/>
    <row r="535210"/>
    <row r="535211"/>
    <row r="535212"/>
    <row r="535213"/>
    <row r="535214"/>
    <row r="535215"/>
    <row r="535216"/>
    <row r="535217"/>
    <row r="535218"/>
    <row r="535219"/>
    <row r="535220"/>
    <row r="535221"/>
    <row r="535222"/>
    <row r="535223"/>
    <row r="535224"/>
    <row r="535225"/>
    <row r="535226"/>
    <row r="535227"/>
    <row r="535228"/>
    <row r="535229"/>
    <row r="535230"/>
    <row r="535231"/>
    <row r="535232"/>
    <row r="535233"/>
    <row r="535234"/>
    <row r="535235"/>
    <row r="535236"/>
    <row r="535237"/>
    <row r="535238"/>
    <row r="535239"/>
    <row r="535240"/>
    <row r="535241"/>
    <row r="535242"/>
    <row r="535243"/>
    <row r="535244"/>
    <row r="535245"/>
    <row r="535246"/>
    <row r="535247"/>
    <row r="535248"/>
    <row r="535249"/>
    <row r="535250"/>
    <row r="535251"/>
    <row r="535252"/>
    <row r="535253"/>
    <row r="535254"/>
    <row r="535255"/>
    <row r="535256"/>
    <row r="535257"/>
    <row r="535258"/>
    <row r="535259"/>
    <row r="535260"/>
    <row r="535261"/>
    <row r="535262"/>
    <row r="535263"/>
    <row r="535264"/>
    <row r="535265"/>
    <row r="535266"/>
    <row r="535267"/>
    <row r="535268"/>
    <row r="535269"/>
    <row r="535270"/>
    <row r="535271"/>
    <row r="535272"/>
    <row r="535273"/>
    <row r="535274"/>
    <row r="535275"/>
    <row r="535276"/>
    <row r="535277"/>
    <row r="535278"/>
    <row r="535279"/>
    <row r="535280"/>
    <row r="535281"/>
    <row r="535282"/>
    <row r="535283"/>
    <row r="535284"/>
    <row r="535285"/>
    <row r="535286"/>
    <row r="535287"/>
    <row r="535288"/>
    <row r="535289"/>
    <row r="535290"/>
    <row r="535291"/>
    <row r="535292"/>
    <row r="535293"/>
    <row r="535294"/>
    <row r="535295"/>
    <row r="535296"/>
    <row r="535297"/>
    <row r="535298"/>
    <row r="535299"/>
    <row r="535300"/>
    <row r="535301"/>
    <row r="535302"/>
    <row r="535303"/>
    <row r="535304"/>
    <row r="535305"/>
    <row r="535306"/>
    <row r="535307"/>
    <row r="535308"/>
    <row r="535309"/>
    <row r="535310"/>
    <row r="535311"/>
    <row r="535312"/>
    <row r="535313"/>
    <row r="535314"/>
    <row r="535315"/>
    <row r="535316"/>
    <row r="535317"/>
    <row r="535318"/>
    <row r="535319"/>
    <row r="535320"/>
    <row r="535321"/>
    <row r="535322"/>
    <row r="535323"/>
    <row r="535324"/>
    <row r="535325"/>
    <row r="535326"/>
    <row r="535327"/>
    <row r="535328"/>
    <row r="535329"/>
    <row r="535330"/>
    <row r="535331"/>
    <row r="535332"/>
    <row r="535333"/>
    <row r="535334"/>
    <row r="535335"/>
    <row r="535336"/>
    <row r="535337"/>
    <row r="535338"/>
    <row r="535339"/>
    <row r="535340"/>
    <row r="535341"/>
    <row r="535342"/>
    <row r="535343"/>
    <row r="535344"/>
    <row r="535345"/>
    <row r="535346"/>
    <row r="535347"/>
    <row r="535348"/>
    <row r="535349"/>
    <row r="535350"/>
    <row r="535351"/>
    <row r="535352"/>
    <row r="535353"/>
    <row r="535354"/>
    <row r="535355"/>
    <row r="535356"/>
    <row r="535357"/>
    <row r="535358"/>
    <row r="535359"/>
    <row r="535360"/>
    <row r="535361"/>
    <row r="535362"/>
    <row r="535363"/>
    <row r="535364"/>
    <row r="535365"/>
    <row r="535366"/>
    <row r="535367"/>
    <row r="535368"/>
    <row r="535369"/>
    <row r="535370"/>
    <row r="535371"/>
    <row r="535372"/>
    <row r="535373"/>
    <row r="535374"/>
    <row r="535375"/>
    <row r="535376"/>
    <row r="535377"/>
    <row r="535378"/>
    <row r="535379"/>
    <row r="535380"/>
    <row r="535381"/>
    <row r="535382"/>
    <row r="535383"/>
    <row r="535384"/>
    <row r="535385"/>
    <row r="535386"/>
    <row r="535387"/>
    <row r="535388"/>
    <row r="535389"/>
    <row r="535390"/>
    <row r="535391"/>
    <row r="535392"/>
    <row r="535393"/>
    <row r="535394"/>
    <row r="535395"/>
    <row r="535396"/>
    <row r="535397"/>
    <row r="535398"/>
    <row r="535399"/>
    <row r="535400"/>
    <row r="535401"/>
    <row r="535402"/>
    <row r="535403"/>
    <row r="535404"/>
    <row r="535405"/>
    <row r="535406"/>
    <row r="535407"/>
    <row r="535408"/>
    <row r="535409"/>
    <row r="535410"/>
    <row r="535411"/>
    <row r="535412"/>
    <row r="535413"/>
    <row r="535414"/>
    <row r="535415"/>
    <row r="535416"/>
    <row r="535417"/>
    <row r="535418"/>
    <row r="535419"/>
    <row r="535420"/>
    <row r="535421"/>
    <row r="535422"/>
    <row r="535423"/>
    <row r="535424"/>
    <row r="535425"/>
    <row r="535426"/>
    <row r="535427"/>
    <row r="535428"/>
    <row r="535429"/>
    <row r="535430"/>
    <row r="535431"/>
    <row r="535432"/>
    <row r="535433"/>
    <row r="535434"/>
    <row r="535435"/>
    <row r="535436"/>
    <row r="535437"/>
    <row r="535438"/>
    <row r="535439"/>
    <row r="535440"/>
    <row r="535441"/>
    <row r="535442"/>
    <row r="535443"/>
    <row r="535444"/>
    <row r="535445"/>
    <row r="535446"/>
    <row r="535447"/>
    <row r="535448"/>
    <row r="535449"/>
    <row r="535450"/>
    <row r="535451"/>
    <row r="535452"/>
    <row r="535453"/>
    <row r="535454"/>
    <row r="535455"/>
    <row r="535456"/>
    <row r="535457"/>
    <row r="535458"/>
    <row r="535459"/>
    <row r="535460"/>
    <row r="535461"/>
    <row r="535462"/>
    <row r="535463"/>
    <row r="535464"/>
    <row r="535465"/>
    <row r="535466"/>
    <row r="535467"/>
    <row r="535468"/>
    <row r="535469"/>
    <row r="535470"/>
    <row r="535471"/>
    <row r="535472"/>
    <row r="535473"/>
    <row r="535474"/>
    <row r="535475"/>
    <row r="535476"/>
    <row r="535477"/>
    <row r="535478"/>
    <row r="535479"/>
    <row r="535480"/>
    <row r="535481"/>
    <row r="535482"/>
    <row r="535483"/>
    <row r="535484"/>
    <row r="535485"/>
    <row r="535486"/>
    <row r="535487"/>
    <row r="535488"/>
    <row r="535489"/>
    <row r="535490"/>
    <row r="535491"/>
    <row r="535492"/>
    <row r="535493"/>
    <row r="535494"/>
    <row r="535495"/>
    <row r="535496"/>
    <row r="535497"/>
    <row r="535498"/>
    <row r="535499"/>
    <row r="535500"/>
    <row r="535501"/>
    <row r="535502"/>
    <row r="535503"/>
    <row r="535504"/>
    <row r="535505"/>
    <row r="535506"/>
    <row r="535507"/>
    <row r="535508"/>
    <row r="535509"/>
    <row r="535510"/>
    <row r="535511"/>
    <row r="535512"/>
    <row r="535513"/>
    <row r="535514"/>
    <row r="535515"/>
    <row r="535516"/>
    <row r="535517"/>
    <row r="535518"/>
    <row r="535519"/>
    <row r="535520"/>
    <row r="535521"/>
    <row r="535522"/>
    <row r="535523"/>
    <row r="535524"/>
    <row r="535525"/>
    <row r="535526"/>
    <row r="535527"/>
    <row r="535528"/>
    <row r="535529"/>
    <row r="535530"/>
    <row r="535531"/>
    <row r="535532"/>
    <row r="535533"/>
    <row r="535534"/>
    <row r="535535"/>
    <row r="535536"/>
    <row r="535537"/>
    <row r="535538"/>
    <row r="535539"/>
    <row r="535540"/>
    <row r="535541"/>
    <row r="535542"/>
    <row r="535543"/>
    <row r="535544"/>
    <row r="535545"/>
    <row r="535546"/>
    <row r="535547"/>
    <row r="535548"/>
    <row r="535549"/>
    <row r="535550"/>
    <row r="535551"/>
    <row r="535552"/>
    <row r="535553"/>
    <row r="535554"/>
    <row r="535555"/>
    <row r="535556"/>
    <row r="535557"/>
    <row r="535558"/>
    <row r="535559"/>
    <row r="535560"/>
    <row r="535561"/>
    <row r="535562"/>
    <row r="535563"/>
    <row r="535564"/>
    <row r="535565"/>
    <row r="535566"/>
    <row r="535567"/>
    <row r="535568"/>
    <row r="535569"/>
    <row r="535570"/>
    <row r="535571"/>
    <row r="535572"/>
    <row r="535573"/>
    <row r="535574"/>
    <row r="535575"/>
    <row r="535576"/>
    <row r="535577"/>
    <row r="535578"/>
    <row r="535579"/>
    <row r="535580"/>
    <row r="535581"/>
    <row r="535582"/>
    <row r="535583"/>
    <row r="535584"/>
    <row r="535585"/>
    <row r="535586"/>
    <row r="535587"/>
    <row r="535588"/>
    <row r="535589"/>
    <row r="535590"/>
    <row r="535591"/>
    <row r="535592"/>
    <row r="535593"/>
    <row r="535594"/>
    <row r="535595"/>
    <row r="535596"/>
    <row r="535597"/>
    <row r="535598"/>
    <row r="535599"/>
    <row r="535600"/>
    <row r="535601"/>
    <row r="535602"/>
    <row r="535603"/>
    <row r="535604"/>
    <row r="535605"/>
    <row r="535606"/>
    <row r="535607"/>
    <row r="535608"/>
    <row r="535609"/>
    <row r="535610"/>
    <row r="535611"/>
    <row r="535612"/>
    <row r="535613"/>
    <row r="535614"/>
    <row r="535615"/>
    <row r="535616"/>
    <row r="535617"/>
    <row r="535618"/>
    <row r="535619"/>
    <row r="535620"/>
    <row r="535621"/>
    <row r="535622"/>
    <row r="535623"/>
    <row r="535624"/>
    <row r="535625"/>
    <row r="535626"/>
    <row r="535627"/>
    <row r="535628"/>
    <row r="535629"/>
    <row r="535630"/>
    <row r="535631"/>
    <row r="535632"/>
    <row r="535633"/>
    <row r="535634"/>
    <row r="535635"/>
    <row r="535636"/>
    <row r="535637"/>
    <row r="535638"/>
    <row r="535639"/>
    <row r="535640"/>
    <row r="535641"/>
    <row r="535642"/>
    <row r="535643"/>
    <row r="535644"/>
    <row r="535645"/>
    <row r="535646"/>
    <row r="535647"/>
    <row r="535648"/>
    <row r="535649"/>
    <row r="535650"/>
    <row r="535651"/>
    <row r="535652"/>
    <row r="535653"/>
    <row r="535654"/>
    <row r="535655"/>
    <row r="535656"/>
    <row r="535657"/>
    <row r="535658"/>
    <row r="535659"/>
    <row r="535660"/>
    <row r="535661"/>
    <row r="535662"/>
    <row r="535663"/>
    <row r="535664"/>
    <row r="535665"/>
    <row r="535666"/>
    <row r="535667"/>
    <row r="535668"/>
    <row r="535669"/>
    <row r="535670"/>
    <row r="535671"/>
    <row r="535672"/>
    <row r="535673"/>
    <row r="535674"/>
    <row r="535675"/>
    <row r="535676"/>
    <row r="535677"/>
    <row r="535678"/>
    <row r="535679"/>
    <row r="535680"/>
    <row r="535681"/>
    <row r="535682"/>
    <row r="535683"/>
    <row r="535684"/>
    <row r="535685"/>
    <row r="535686"/>
    <row r="535687"/>
    <row r="535688"/>
    <row r="535689"/>
    <row r="535690"/>
    <row r="535691"/>
    <row r="535692"/>
    <row r="535693"/>
    <row r="535694"/>
    <row r="535695"/>
    <row r="535696"/>
    <row r="535697"/>
    <row r="535698"/>
    <row r="535699"/>
    <row r="535700"/>
    <row r="535701"/>
    <row r="535702"/>
    <row r="535703"/>
    <row r="535704"/>
    <row r="535705"/>
    <row r="535706"/>
    <row r="535707"/>
    <row r="535708"/>
    <row r="535709"/>
    <row r="535710"/>
    <row r="535711"/>
    <row r="535712"/>
    <row r="535713"/>
    <row r="535714"/>
    <row r="535715"/>
    <row r="535716"/>
    <row r="535717"/>
    <row r="535718"/>
    <row r="535719"/>
    <row r="535720"/>
    <row r="535721"/>
    <row r="535722"/>
    <row r="535723"/>
    <row r="535724"/>
    <row r="535725"/>
    <row r="535726"/>
    <row r="535727"/>
    <row r="535728"/>
    <row r="535729"/>
    <row r="535730"/>
    <row r="535731"/>
    <row r="535732"/>
    <row r="535733"/>
    <row r="535734"/>
    <row r="535735"/>
    <row r="535736"/>
    <row r="535737"/>
    <row r="535738"/>
    <row r="535739"/>
    <row r="535740"/>
    <row r="535741"/>
    <row r="535742"/>
    <row r="535743"/>
    <row r="535744"/>
    <row r="535745"/>
    <row r="535746"/>
    <row r="535747"/>
    <row r="535748"/>
    <row r="535749"/>
    <row r="535750"/>
    <row r="535751"/>
    <row r="535752"/>
    <row r="535753"/>
    <row r="535754"/>
    <row r="535755"/>
    <row r="535756"/>
    <row r="535757"/>
    <row r="535758"/>
    <row r="535759"/>
    <row r="535760"/>
    <row r="535761"/>
    <row r="535762"/>
    <row r="535763"/>
    <row r="535764"/>
    <row r="535765"/>
    <row r="535766"/>
    <row r="535767"/>
    <row r="535768"/>
    <row r="535769"/>
    <row r="535770"/>
    <row r="535771"/>
    <row r="535772"/>
    <row r="535773"/>
    <row r="535774"/>
    <row r="535775"/>
    <row r="535776"/>
    <row r="535777"/>
    <row r="535778"/>
    <row r="535779"/>
    <row r="535780"/>
    <row r="535781"/>
    <row r="535782"/>
    <row r="535783"/>
    <row r="535784"/>
    <row r="535785"/>
    <row r="535786"/>
    <row r="535787"/>
    <row r="535788"/>
    <row r="535789"/>
    <row r="535790"/>
    <row r="535791"/>
    <row r="535792"/>
    <row r="535793"/>
    <row r="535794"/>
    <row r="535795"/>
    <row r="535796"/>
    <row r="535797"/>
    <row r="535798"/>
    <row r="535799"/>
    <row r="535800"/>
    <row r="535801"/>
    <row r="535802"/>
    <row r="535803"/>
    <row r="535804"/>
    <row r="535805"/>
    <row r="535806"/>
    <row r="535807"/>
    <row r="535808"/>
    <row r="535809"/>
    <row r="535810"/>
    <row r="535811"/>
    <row r="535812"/>
    <row r="535813"/>
    <row r="535814"/>
    <row r="535815"/>
    <row r="535816"/>
    <row r="535817"/>
    <row r="535818"/>
    <row r="535819"/>
    <row r="535820"/>
    <row r="535821"/>
    <row r="535822"/>
    <row r="535823"/>
    <row r="535824"/>
    <row r="535825"/>
    <row r="535826"/>
    <row r="535827"/>
    <row r="535828"/>
    <row r="535829"/>
    <row r="535830"/>
    <row r="535831"/>
    <row r="535832"/>
    <row r="535833"/>
    <row r="535834"/>
    <row r="535835"/>
    <row r="535836"/>
    <row r="535837"/>
    <row r="535838"/>
    <row r="535839"/>
    <row r="535840"/>
    <row r="535841"/>
    <row r="535842"/>
    <row r="535843"/>
    <row r="535844"/>
    <row r="535845"/>
    <row r="535846"/>
    <row r="535847"/>
    <row r="535848"/>
    <row r="535849"/>
    <row r="535850"/>
    <row r="535851"/>
    <row r="535852"/>
    <row r="535853"/>
    <row r="535854"/>
    <row r="535855"/>
    <row r="535856"/>
    <row r="535857"/>
    <row r="535858"/>
    <row r="535859"/>
    <row r="535860"/>
    <row r="535861"/>
    <row r="535862"/>
    <row r="535863"/>
    <row r="535864"/>
    <row r="535865"/>
    <row r="535866"/>
    <row r="535867"/>
    <row r="535868"/>
    <row r="535869"/>
    <row r="535870"/>
    <row r="535871"/>
    <row r="535872"/>
    <row r="535873"/>
    <row r="535874"/>
    <row r="535875"/>
    <row r="535876"/>
    <row r="535877"/>
    <row r="535878"/>
    <row r="535879"/>
    <row r="535880"/>
    <row r="535881"/>
    <row r="535882"/>
    <row r="535883"/>
    <row r="535884"/>
    <row r="535885"/>
    <row r="535886"/>
    <row r="535887"/>
    <row r="535888"/>
    <row r="535889"/>
    <row r="535890"/>
    <row r="535891"/>
    <row r="535892"/>
    <row r="535893"/>
    <row r="535894"/>
    <row r="535895"/>
    <row r="535896"/>
    <row r="535897"/>
    <row r="535898"/>
    <row r="535899"/>
    <row r="535900"/>
    <row r="535901"/>
    <row r="535902"/>
    <row r="535903"/>
    <row r="535904"/>
    <row r="535905"/>
    <row r="535906"/>
    <row r="535907"/>
    <row r="535908"/>
    <row r="535909"/>
    <row r="535910"/>
    <row r="535911"/>
    <row r="535912"/>
    <row r="535913"/>
    <row r="535914"/>
    <row r="535915"/>
    <row r="535916"/>
    <row r="535917"/>
    <row r="535918"/>
    <row r="535919"/>
    <row r="535920"/>
    <row r="535921"/>
    <row r="535922"/>
    <row r="535923"/>
    <row r="535924"/>
    <row r="535925"/>
    <row r="535926"/>
    <row r="535927"/>
    <row r="535928"/>
    <row r="535929"/>
    <row r="535930"/>
    <row r="535931"/>
    <row r="535932"/>
    <row r="535933"/>
    <row r="535934"/>
    <row r="535935"/>
    <row r="535936"/>
    <row r="535937"/>
    <row r="535938"/>
    <row r="535939"/>
    <row r="535940"/>
    <row r="535941"/>
    <row r="535942"/>
    <row r="535943"/>
    <row r="535944"/>
    <row r="535945"/>
    <row r="535946"/>
    <row r="535947"/>
    <row r="535948"/>
    <row r="535949"/>
    <row r="535950"/>
    <row r="535951"/>
    <row r="535952"/>
    <row r="535953"/>
    <row r="535954"/>
    <row r="535955"/>
    <row r="535956"/>
    <row r="535957"/>
    <row r="535958"/>
    <row r="535959"/>
    <row r="535960"/>
    <row r="535961"/>
    <row r="535962"/>
    <row r="535963"/>
    <row r="535964"/>
    <row r="535965"/>
    <row r="535966"/>
    <row r="535967"/>
    <row r="535968"/>
    <row r="535969"/>
    <row r="535970"/>
    <row r="535971"/>
    <row r="535972"/>
    <row r="535973"/>
    <row r="535974"/>
    <row r="535975"/>
    <row r="535976"/>
    <row r="535977"/>
    <row r="535978"/>
    <row r="535979"/>
    <row r="535980"/>
    <row r="535981"/>
    <row r="535982"/>
    <row r="535983"/>
    <row r="535984"/>
    <row r="535985"/>
    <row r="535986"/>
    <row r="535987"/>
    <row r="535988"/>
    <row r="535989"/>
    <row r="535990"/>
    <row r="535991"/>
    <row r="535992"/>
    <row r="535993"/>
    <row r="535994"/>
    <row r="535995"/>
    <row r="535996"/>
    <row r="535997"/>
    <row r="535998"/>
    <row r="535999"/>
    <row r="536000"/>
    <row r="536001"/>
    <row r="536002"/>
    <row r="536003"/>
    <row r="536004"/>
    <row r="536005"/>
    <row r="536006"/>
    <row r="536007"/>
    <row r="536008"/>
    <row r="536009"/>
    <row r="536010"/>
    <row r="536011"/>
    <row r="536012"/>
    <row r="536013"/>
    <row r="536014"/>
    <row r="536015"/>
    <row r="536016"/>
    <row r="536017"/>
    <row r="536018"/>
    <row r="536019"/>
    <row r="536020"/>
    <row r="536021"/>
    <row r="536022"/>
    <row r="536023"/>
    <row r="536024"/>
    <row r="536025"/>
    <row r="536026"/>
    <row r="536027"/>
    <row r="536028"/>
    <row r="536029"/>
    <row r="536030"/>
    <row r="536031"/>
    <row r="536032"/>
    <row r="536033"/>
    <row r="536034"/>
    <row r="536035"/>
    <row r="536036"/>
    <row r="536037"/>
    <row r="536038"/>
    <row r="536039"/>
    <row r="536040"/>
    <row r="536041"/>
    <row r="536042"/>
    <row r="536043"/>
    <row r="536044"/>
    <row r="536045"/>
    <row r="536046"/>
    <row r="536047"/>
    <row r="536048"/>
    <row r="536049"/>
    <row r="536050"/>
    <row r="536051"/>
    <row r="536052"/>
    <row r="536053"/>
    <row r="536054"/>
    <row r="536055"/>
    <row r="536056"/>
    <row r="536057"/>
    <row r="536058"/>
    <row r="536059"/>
    <row r="536060"/>
    <row r="536061"/>
    <row r="536062"/>
    <row r="536063"/>
    <row r="536064"/>
    <row r="536065"/>
    <row r="536066"/>
    <row r="536067"/>
    <row r="536068"/>
    <row r="536069"/>
    <row r="536070"/>
    <row r="536071"/>
    <row r="536072"/>
    <row r="536073"/>
    <row r="536074"/>
    <row r="536075"/>
    <row r="536076"/>
    <row r="536077"/>
    <row r="536078"/>
    <row r="536079"/>
    <row r="536080"/>
    <row r="536081"/>
    <row r="536082"/>
    <row r="536083"/>
    <row r="536084"/>
    <row r="536085"/>
    <row r="536086"/>
    <row r="536087"/>
    <row r="536088"/>
    <row r="536089"/>
    <row r="536090"/>
    <row r="536091"/>
    <row r="536092"/>
    <row r="536093"/>
    <row r="536094"/>
    <row r="536095"/>
    <row r="536096"/>
    <row r="536097"/>
    <row r="536098"/>
    <row r="536099"/>
    <row r="536100"/>
    <row r="536101"/>
    <row r="536102"/>
    <row r="536103"/>
    <row r="536104"/>
    <row r="536105"/>
    <row r="536106"/>
    <row r="536107"/>
    <row r="536108"/>
    <row r="536109"/>
    <row r="536110"/>
    <row r="536111"/>
    <row r="536112"/>
    <row r="536113"/>
    <row r="536114"/>
    <row r="536115"/>
    <row r="536116"/>
    <row r="536117"/>
    <row r="536118"/>
    <row r="536119"/>
    <row r="536120"/>
    <row r="536121"/>
    <row r="536122"/>
    <row r="536123"/>
    <row r="536124"/>
    <row r="536125"/>
    <row r="536126"/>
    <row r="536127"/>
    <row r="536128"/>
    <row r="536129"/>
    <row r="536130"/>
    <row r="536131"/>
    <row r="536132"/>
    <row r="536133"/>
    <row r="536134"/>
    <row r="536135"/>
    <row r="536136"/>
    <row r="536137"/>
    <row r="536138"/>
    <row r="536139"/>
    <row r="536140"/>
    <row r="536141"/>
    <row r="536142"/>
    <row r="536143"/>
    <row r="536144"/>
    <row r="536145"/>
    <row r="536146"/>
    <row r="536147"/>
    <row r="536148"/>
    <row r="536149"/>
    <row r="536150"/>
    <row r="536151"/>
    <row r="536152"/>
    <row r="536153"/>
    <row r="536154"/>
    <row r="536155"/>
    <row r="536156"/>
    <row r="536157"/>
    <row r="536158"/>
    <row r="536159"/>
    <row r="536160"/>
    <row r="536161"/>
    <row r="536162"/>
    <row r="536163"/>
    <row r="536164"/>
    <row r="536165"/>
    <row r="536166"/>
    <row r="536167"/>
    <row r="536168"/>
    <row r="536169"/>
    <row r="536170"/>
    <row r="536171"/>
    <row r="536172"/>
    <row r="536173"/>
    <row r="536174"/>
    <row r="536175"/>
    <row r="536176"/>
    <row r="536177"/>
    <row r="536178"/>
    <row r="536179"/>
    <row r="536180"/>
    <row r="536181"/>
    <row r="536182"/>
    <row r="536183"/>
    <row r="536184"/>
    <row r="536185"/>
    <row r="536186"/>
    <row r="536187"/>
    <row r="536188"/>
    <row r="536189"/>
    <row r="536190"/>
    <row r="536191"/>
    <row r="536192"/>
    <row r="536193"/>
    <row r="536194"/>
    <row r="536195"/>
    <row r="536196"/>
    <row r="536197"/>
    <row r="536198"/>
    <row r="536199"/>
    <row r="536200"/>
    <row r="536201"/>
    <row r="536202"/>
    <row r="536203"/>
    <row r="536204"/>
    <row r="536205"/>
    <row r="536206"/>
    <row r="536207"/>
    <row r="536208"/>
    <row r="536209"/>
    <row r="536210"/>
    <row r="536211"/>
    <row r="536212"/>
    <row r="536213"/>
    <row r="536214"/>
    <row r="536215"/>
    <row r="536216"/>
    <row r="536217"/>
    <row r="536218"/>
    <row r="536219"/>
    <row r="536220"/>
    <row r="536221"/>
    <row r="536222"/>
    <row r="536223"/>
    <row r="536224"/>
    <row r="536225"/>
    <row r="536226"/>
    <row r="536227"/>
    <row r="536228"/>
    <row r="536229"/>
    <row r="536230"/>
    <row r="536231"/>
    <row r="536232"/>
    <row r="536233"/>
    <row r="536234"/>
    <row r="536235"/>
    <row r="536236"/>
    <row r="536237"/>
    <row r="536238"/>
    <row r="536239"/>
    <row r="536240"/>
    <row r="536241"/>
    <row r="536242"/>
    <row r="536243"/>
    <row r="536244"/>
    <row r="536245"/>
    <row r="536246"/>
    <row r="536247"/>
    <row r="536248"/>
    <row r="536249"/>
    <row r="536250"/>
    <row r="536251"/>
    <row r="536252"/>
    <row r="536253"/>
    <row r="536254"/>
    <row r="536255"/>
    <row r="536256"/>
    <row r="536257"/>
    <row r="536258"/>
    <row r="536259"/>
    <row r="536260"/>
    <row r="536261"/>
    <row r="536262"/>
    <row r="536263"/>
    <row r="536264"/>
    <row r="536265"/>
    <row r="536266"/>
    <row r="536267"/>
    <row r="536268"/>
    <row r="536269"/>
    <row r="536270"/>
    <row r="536271"/>
    <row r="536272"/>
    <row r="536273"/>
    <row r="536274"/>
    <row r="536275"/>
    <row r="536276"/>
    <row r="536277"/>
    <row r="536278"/>
    <row r="536279"/>
    <row r="536280"/>
    <row r="536281"/>
    <row r="536282"/>
    <row r="536283"/>
    <row r="536284"/>
    <row r="536285"/>
    <row r="536286"/>
    <row r="536287"/>
    <row r="536288"/>
    <row r="536289"/>
    <row r="536290"/>
    <row r="536291"/>
    <row r="536292"/>
    <row r="536293"/>
    <row r="536294"/>
    <row r="536295"/>
    <row r="536296"/>
    <row r="536297"/>
    <row r="536298"/>
    <row r="536299"/>
    <row r="536300"/>
    <row r="536301"/>
    <row r="536302"/>
    <row r="536303"/>
    <row r="536304"/>
    <row r="536305"/>
    <row r="536306"/>
    <row r="536307"/>
    <row r="536308"/>
    <row r="536309"/>
    <row r="536310"/>
    <row r="536311"/>
    <row r="536312"/>
    <row r="536313"/>
    <row r="536314"/>
    <row r="536315"/>
    <row r="536316"/>
    <row r="536317"/>
    <row r="536318"/>
    <row r="536319"/>
    <row r="536320"/>
    <row r="536321"/>
    <row r="536322"/>
    <row r="536323"/>
    <row r="536324"/>
    <row r="536325"/>
    <row r="536326"/>
    <row r="536327"/>
    <row r="536328"/>
    <row r="536329"/>
    <row r="536330"/>
    <row r="536331"/>
    <row r="536332"/>
    <row r="536333"/>
    <row r="536334"/>
    <row r="536335"/>
    <row r="536336"/>
    <row r="536337"/>
    <row r="536338"/>
    <row r="536339"/>
    <row r="536340"/>
    <row r="536341"/>
    <row r="536342"/>
    <row r="536343"/>
    <row r="536344"/>
    <row r="536345"/>
    <row r="536346"/>
    <row r="536347"/>
    <row r="536348"/>
    <row r="536349"/>
    <row r="536350"/>
    <row r="536351"/>
    <row r="536352"/>
    <row r="536353"/>
    <row r="536354"/>
    <row r="536355"/>
    <row r="536356"/>
    <row r="536357"/>
    <row r="536358"/>
    <row r="536359"/>
    <row r="536360"/>
    <row r="536361"/>
    <row r="536362"/>
    <row r="536363"/>
    <row r="536364"/>
    <row r="536365"/>
    <row r="536366"/>
    <row r="536367"/>
    <row r="536368"/>
    <row r="536369"/>
    <row r="536370"/>
    <row r="536371"/>
    <row r="536372"/>
    <row r="536373"/>
    <row r="536374"/>
    <row r="536375"/>
    <row r="536376"/>
    <row r="536377"/>
    <row r="536378"/>
    <row r="536379"/>
    <row r="536380"/>
    <row r="536381"/>
    <row r="536382"/>
    <row r="536383"/>
    <row r="536384"/>
    <row r="536385"/>
    <row r="536386"/>
    <row r="536387"/>
    <row r="536388"/>
    <row r="536389"/>
    <row r="536390"/>
    <row r="536391"/>
    <row r="536392"/>
    <row r="536393"/>
    <row r="536394"/>
    <row r="536395"/>
    <row r="536396"/>
    <row r="536397"/>
    <row r="536398"/>
    <row r="536399"/>
    <row r="536400"/>
    <row r="536401"/>
    <row r="536402"/>
    <row r="536403"/>
    <row r="536404"/>
    <row r="536405"/>
    <row r="536406"/>
    <row r="536407"/>
    <row r="536408"/>
    <row r="536409"/>
    <row r="536410"/>
    <row r="536411"/>
    <row r="536412"/>
    <row r="536413"/>
    <row r="536414"/>
    <row r="536415"/>
    <row r="536416"/>
    <row r="536417"/>
    <row r="536418"/>
    <row r="536419"/>
    <row r="536420"/>
    <row r="536421"/>
    <row r="536422"/>
    <row r="536423"/>
    <row r="536424"/>
    <row r="536425"/>
    <row r="536426"/>
    <row r="536427"/>
    <row r="536428"/>
    <row r="536429"/>
    <row r="536430"/>
    <row r="536431"/>
    <row r="536432"/>
    <row r="536433"/>
    <row r="536434"/>
    <row r="536435"/>
    <row r="536436"/>
    <row r="536437"/>
    <row r="536438"/>
    <row r="536439"/>
    <row r="536440"/>
    <row r="536441"/>
    <row r="536442"/>
    <row r="536443"/>
    <row r="536444"/>
    <row r="536445"/>
    <row r="536446"/>
    <row r="536447"/>
    <row r="536448"/>
    <row r="536449"/>
    <row r="536450"/>
    <row r="536451"/>
    <row r="536452"/>
    <row r="536453"/>
    <row r="536454"/>
    <row r="536455"/>
    <row r="536456"/>
    <row r="536457"/>
    <row r="536458"/>
    <row r="536459"/>
    <row r="536460"/>
    <row r="536461"/>
    <row r="536462"/>
    <row r="536463"/>
    <row r="536464"/>
    <row r="536465"/>
    <row r="536466"/>
    <row r="536467"/>
    <row r="536468"/>
    <row r="536469"/>
    <row r="536470"/>
    <row r="536471"/>
    <row r="536472"/>
    <row r="536473"/>
    <row r="536474"/>
    <row r="536475"/>
    <row r="536476"/>
    <row r="536477"/>
    <row r="536478"/>
    <row r="536479"/>
    <row r="536480"/>
    <row r="536481"/>
    <row r="536482"/>
    <row r="536483"/>
    <row r="536484"/>
    <row r="536485"/>
    <row r="536486"/>
    <row r="536487"/>
    <row r="536488"/>
    <row r="536489"/>
    <row r="536490"/>
    <row r="536491"/>
    <row r="536492"/>
    <row r="536493"/>
    <row r="536494"/>
    <row r="536495"/>
    <row r="536496"/>
    <row r="536497"/>
    <row r="536498"/>
    <row r="536499"/>
    <row r="536500"/>
    <row r="536501"/>
    <row r="536502"/>
    <row r="536503"/>
    <row r="536504"/>
    <row r="536505"/>
    <row r="536506"/>
    <row r="536507"/>
    <row r="536508"/>
    <row r="536509"/>
    <row r="536510"/>
    <row r="536511"/>
    <row r="536512"/>
    <row r="536513"/>
    <row r="536514"/>
    <row r="536515"/>
    <row r="536516"/>
    <row r="536517"/>
    <row r="536518"/>
    <row r="536519"/>
    <row r="536520"/>
    <row r="536521"/>
    <row r="536522"/>
    <row r="536523"/>
    <row r="536524"/>
    <row r="536525"/>
    <row r="536526"/>
    <row r="536527"/>
    <row r="536528"/>
    <row r="536529"/>
    <row r="536530"/>
    <row r="536531"/>
    <row r="536532"/>
    <row r="536533"/>
    <row r="536534"/>
    <row r="536535"/>
    <row r="536536"/>
    <row r="536537"/>
    <row r="536538"/>
    <row r="536539"/>
    <row r="536540"/>
    <row r="536541"/>
    <row r="536542"/>
    <row r="536543"/>
    <row r="536544"/>
    <row r="536545"/>
    <row r="536546"/>
    <row r="536547"/>
    <row r="536548"/>
    <row r="536549"/>
    <row r="536550"/>
    <row r="536551"/>
    <row r="536552"/>
    <row r="536553"/>
    <row r="536554"/>
    <row r="536555"/>
    <row r="536556"/>
    <row r="536557"/>
    <row r="536558"/>
    <row r="536559"/>
    <row r="536560"/>
    <row r="536561"/>
    <row r="536562"/>
    <row r="536563"/>
    <row r="536564"/>
    <row r="536565"/>
    <row r="536566"/>
    <row r="536567"/>
    <row r="536568"/>
    <row r="536569"/>
    <row r="536570"/>
    <row r="536571"/>
    <row r="536572"/>
    <row r="536573"/>
    <row r="536574"/>
    <row r="536575"/>
    <row r="536576"/>
    <row r="536577"/>
    <row r="536578"/>
    <row r="536579"/>
    <row r="536580"/>
    <row r="536581"/>
    <row r="536582"/>
    <row r="536583"/>
    <row r="536584"/>
    <row r="536585"/>
    <row r="536586"/>
    <row r="536587"/>
    <row r="536588"/>
    <row r="536589"/>
    <row r="536590"/>
    <row r="536591"/>
    <row r="536592"/>
    <row r="536593"/>
    <row r="536594"/>
    <row r="536595"/>
    <row r="536596"/>
    <row r="536597"/>
    <row r="536598"/>
    <row r="536599"/>
    <row r="536600"/>
    <row r="536601"/>
    <row r="536602"/>
    <row r="536603"/>
    <row r="536604"/>
    <row r="536605"/>
    <row r="536606"/>
    <row r="536607"/>
    <row r="536608"/>
    <row r="536609"/>
    <row r="536610"/>
    <row r="536611"/>
    <row r="536612"/>
    <row r="536613"/>
    <row r="536614"/>
    <row r="536615"/>
    <row r="536616"/>
    <row r="536617"/>
    <row r="536618"/>
    <row r="536619"/>
    <row r="536620"/>
    <row r="536621"/>
    <row r="536622"/>
    <row r="536623"/>
    <row r="536624"/>
    <row r="536625"/>
    <row r="536626"/>
    <row r="536627"/>
    <row r="536628"/>
    <row r="536629"/>
    <row r="536630"/>
    <row r="536631"/>
    <row r="536632"/>
    <row r="536633"/>
    <row r="536634"/>
    <row r="536635"/>
    <row r="536636"/>
    <row r="536637"/>
    <row r="536638"/>
    <row r="536639"/>
    <row r="536640"/>
    <row r="536641"/>
    <row r="536642"/>
    <row r="536643"/>
    <row r="536644"/>
    <row r="536645"/>
    <row r="536646"/>
    <row r="536647"/>
    <row r="536648"/>
    <row r="536649"/>
    <row r="536650"/>
    <row r="536651"/>
    <row r="536652"/>
    <row r="536653"/>
    <row r="536654"/>
    <row r="536655"/>
    <row r="536656"/>
    <row r="536657"/>
    <row r="536658"/>
    <row r="536659"/>
    <row r="536660"/>
    <row r="536661"/>
    <row r="536662"/>
    <row r="536663"/>
    <row r="536664"/>
    <row r="536665"/>
    <row r="536666"/>
    <row r="536667"/>
    <row r="536668"/>
    <row r="536669"/>
    <row r="536670"/>
    <row r="536671"/>
    <row r="536672"/>
    <row r="536673"/>
    <row r="536674"/>
    <row r="536675"/>
    <row r="536676"/>
    <row r="536677"/>
    <row r="536678"/>
    <row r="536679"/>
    <row r="536680"/>
    <row r="536681"/>
    <row r="536682"/>
    <row r="536683"/>
    <row r="536684"/>
    <row r="536685"/>
    <row r="536686"/>
    <row r="536687"/>
    <row r="536688"/>
    <row r="536689"/>
    <row r="536690"/>
    <row r="536691"/>
    <row r="536692"/>
    <row r="536693"/>
    <row r="536694"/>
    <row r="536695"/>
    <row r="536696"/>
    <row r="536697"/>
    <row r="536698"/>
    <row r="536699"/>
    <row r="536700"/>
    <row r="536701"/>
    <row r="536702"/>
    <row r="536703"/>
    <row r="536704"/>
    <row r="536705"/>
    <row r="536706"/>
    <row r="536707"/>
    <row r="536708"/>
    <row r="536709"/>
    <row r="536710"/>
    <row r="536711"/>
    <row r="536712"/>
    <row r="536713"/>
    <row r="536714"/>
    <row r="536715"/>
    <row r="536716"/>
    <row r="536717"/>
    <row r="536718"/>
    <row r="536719"/>
    <row r="536720"/>
    <row r="536721"/>
    <row r="536722"/>
    <row r="536723"/>
    <row r="536724"/>
    <row r="536725"/>
    <row r="536726"/>
    <row r="536727"/>
    <row r="536728"/>
    <row r="536729"/>
    <row r="536730"/>
    <row r="536731"/>
    <row r="536732"/>
    <row r="536733"/>
    <row r="536734"/>
    <row r="536735"/>
    <row r="536736"/>
    <row r="536737"/>
    <row r="536738"/>
    <row r="536739"/>
    <row r="536740"/>
    <row r="536741"/>
    <row r="536742"/>
    <row r="536743"/>
    <row r="536744"/>
    <row r="536745"/>
    <row r="536746"/>
    <row r="536747"/>
    <row r="536748"/>
    <row r="536749"/>
    <row r="536750"/>
    <row r="536751"/>
    <row r="536752"/>
    <row r="536753"/>
    <row r="536754"/>
    <row r="536755"/>
    <row r="536756"/>
    <row r="536757"/>
    <row r="536758"/>
    <row r="536759"/>
    <row r="536760"/>
    <row r="536761"/>
    <row r="536762"/>
    <row r="536763"/>
    <row r="536764"/>
    <row r="536765"/>
    <row r="536766"/>
    <row r="536767"/>
    <row r="536768"/>
    <row r="536769"/>
    <row r="536770"/>
    <row r="536771"/>
    <row r="536772"/>
    <row r="536773"/>
    <row r="536774"/>
    <row r="536775"/>
    <row r="536776"/>
    <row r="536777"/>
    <row r="536778"/>
    <row r="536779"/>
    <row r="536780"/>
    <row r="536781"/>
    <row r="536782"/>
    <row r="536783"/>
    <row r="536784"/>
    <row r="536785"/>
    <row r="536786"/>
    <row r="536787"/>
    <row r="536788"/>
    <row r="536789"/>
    <row r="536790"/>
    <row r="536791"/>
    <row r="536792"/>
    <row r="536793"/>
    <row r="536794"/>
    <row r="536795"/>
    <row r="536796"/>
    <row r="536797"/>
    <row r="536798"/>
    <row r="536799"/>
    <row r="536800"/>
    <row r="536801"/>
    <row r="536802"/>
    <row r="536803"/>
    <row r="536804"/>
    <row r="536805"/>
    <row r="536806"/>
    <row r="536807"/>
    <row r="536808"/>
    <row r="536809"/>
    <row r="536810"/>
    <row r="536811"/>
    <row r="536812"/>
    <row r="536813"/>
    <row r="536814"/>
    <row r="536815"/>
    <row r="536816"/>
    <row r="536817"/>
    <row r="536818"/>
    <row r="536819"/>
    <row r="536820"/>
    <row r="536821"/>
    <row r="536822"/>
    <row r="536823"/>
    <row r="536824"/>
    <row r="536825"/>
    <row r="536826"/>
    <row r="536827"/>
    <row r="536828"/>
    <row r="536829"/>
    <row r="536830"/>
    <row r="536831"/>
    <row r="536832"/>
    <row r="536833"/>
    <row r="536834"/>
    <row r="536835"/>
    <row r="536836"/>
    <row r="536837"/>
    <row r="536838"/>
    <row r="536839"/>
    <row r="536840"/>
    <row r="536841"/>
    <row r="536842"/>
    <row r="536843"/>
    <row r="536844"/>
    <row r="536845"/>
    <row r="536846"/>
    <row r="536847"/>
    <row r="536848"/>
    <row r="536849"/>
    <row r="536850"/>
    <row r="536851"/>
    <row r="536852"/>
    <row r="536853"/>
    <row r="536854"/>
    <row r="536855"/>
    <row r="536856"/>
    <row r="536857"/>
    <row r="536858"/>
    <row r="536859"/>
    <row r="536860"/>
    <row r="536861"/>
    <row r="536862"/>
    <row r="536863"/>
    <row r="536864"/>
    <row r="536865"/>
    <row r="536866"/>
    <row r="536867"/>
    <row r="536868"/>
    <row r="536869"/>
    <row r="536870"/>
    <row r="536871"/>
    <row r="536872"/>
    <row r="536873"/>
    <row r="536874"/>
    <row r="536875"/>
    <row r="536876"/>
    <row r="536877"/>
    <row r="536878"/>
    <row r="536879"/>
    <row r="536880"/>
    <row r="536881"/>
    <row r="536882"/>
    <row r="536883"/>
    <row r="536884"/>
    <row r="536885"/>
    <row r="536886"/>
    <row r="536887"/>
    <row r="536888"/>
    <row r="536889"/>
    <row r="536890"/>
    <row r="536891"/>
    <row r="536892"/>
    <row r="536893"/>
    <row r="536894"/>
    <row r="536895"/>
    <row r="536896"/>
    <row r="536897"/>
    <row r="536898"/>
    <row r="536899"/>
    <row r="536900"/>
    <row r="536901"/>
    <row r="536902"/>
    <row r="536903"/>
    <row r="536904"/>
    <row r="536905"/>
    <row r="536906"/>
    <row r="536907"/>
    <row r="536908"/>
    <row r="536909"/>
    <row r="536910"/>
    <row r="536911"/>
    <row r="536912"/>
    <row r="536913"/>
    <row r="536914"/>
    <row r="536915"/>
    <row r="536916"/>
    <row r="536917"/>
    <row r="536918"/>
    <row r="536919"/>
    <row r="536920"/>
    <row r="536921"/>
    <row r="536922"/>
    <row r="536923"/>
    <row r="536924"/>
    <row r="536925"/>
    <row r="536926"/>
    <row r="536927"/>
    <row r="536928"/>
    <row r="536929"/>
    <row r="536930"/>
    <row r="536931"/>
    <row r="536932"/>
    <row r="536933"/>
    <row r="536934"/>
    <row r="536935"/>
    <row r="536936"/>
    <row r="536937"/>
    <row r="536938"/>
    <row r="536939"/>
    <row r="536940"/>
    <row r="536941"/>
    <row r="536942"/>
    <row r="536943"/>
    <row r="536944"/>
    <row r="536945"/>
    <row r="536946"/>
    <row r="536947"/>
    <row r="536948"/>
    <row r="536949"/>
    <row r="536950"/>
    <row r="536951"/>
    <row r="536952"/>
    <row r="536953"/>
    <row r="536954"/>
    <row r="536955"/>
    <row r="536956"/>
    <row r="536957"/>
    <row r="536958"/>
    <row r="536959"/>
    <row r="536960"/>
    <row r="536961"/>
    <row r="536962"/>
    <row r="536963"/>
    <row r="536964"/>
    <row r="536965"/>
    <row r="536966"/>
    <row r="536967"/>
    <row r="536968"/>
    <row r="536969"/>
    <row r="536970"/>
    <row r="536971"/>
    <row r="536972"/>
    <row r="536973"/>
    <row r="536974"/>
    <row r="536975"/>
    <row r="536976"/>
    <row r="536977"/>
    <row r="536978"/>
    <row r="536979"/>
    <row r="536980"/>
    <row r="536981"/>
    <row r="536982"/>
    <row r="536983"/>
    <row r="536984"/>
    <row r="536985"/>
    <row r="536986"/>
    <row r="536987"/>
    <row r="536988"/>
    <row r="536989"/>
    <row r="536990"/>
    <row r="536991"/>
    <row r="536992"/>
    <row r="536993"/>
    <row r="536994"/>
    <row r="536995"/>
    <row r="536996"/>
    <row r="536997"/>
    <row r="536998"/>
    <row r="536999"/>
    <row r="537000"/>
    <row r="537001"/>
    <row r="537002"/>
    <row r="537003"/>
    <row r="537004"/>
    <row r="537005"/>
    <row r="537006"/>
    <row r="537007"/>
    <row r="537008"/>
    <row r="537009"/>
    <row r="537010"/>
    <row r="537011"/>
    <row r="537012"/>
    <row r="537013"/>
    <row r="537014"/>
    <row r="537015"/>
    <row r="537016"/>
    <row r="537017"/>
    <row r="537018"/>
    <row r="537019"/>
    <row r="537020"/>
    <row r="537021"/>
    <row r="537022"/>
    <row r="537023"/>
    <row r="537024"/>
    <row r="537025"/>
    <row r="537026"/>
    <row r="537027"/>
    <row r="537028"/>
    <row r="537029"/>
    <row r="537030"/>
    <row r="537031"/>
    <row r="537032"/>
    <row r="537033"/>
    <row r="537034"/>
    <row r="537035"/>
    <row r="537036"/>
    <row r="537037"/>
    <row r="537038"/>
    <row r="537039"/>
    <row r="537040"/>
    <row r="537041"/>
    <row r="537042"/>
    <row r="537043"/>
    <row r="537044"/>
    <row r="537045"/>
    <row r="537046"/>
    <row r="537047"/>
    <row r="537048"/>
    <row r="537049"/>
    <row r="537050"/>
    <row r="537051"/>
    <row r="537052"/>
    <row r="537053"/>
    <row r="537054"/>
    <row r="537055"/>
    <row r="537056"/>
    <row r="537057"/>
    <row r="537058"/>
    <row r="537059"/>
    <row r="537060"/>
    <row r="537061"/>
    <row r="537062"/>
    <row r="537063"/>
    <row r="537064"/>
    <row r="537065"/>
    <row r="537066"/>
    <row r="537067"/>
    <row r="537068"/>
    <row r="537069"/>
    <row r="537070"/>
    <row r="537071"/>
    <row r="537072"/>
    <row r="537073"/>
    <row r="537074"/>
    <row r="537075"/>
    <row r="537076"/>
    <row r="537077"/>
    <row r="537078"/>
    <row r="537079"/>
    <row r="537080"/>
    <row r="537081"/>
    <row r="537082"/>
    <row r="537083"/>
    <row r="537084"/>
    <row r="537085"/>
    <row r="537086"/>
    <row r="537087"/>
    <row r="537088"/>
    <row r="537089"/>
    <row r="537090"/>
    <row r="537091"/>
    <row r="537092"/>
    <row r="537093"/>
    <row r="537094"/>
    <row r="537095"/>
    <row r="537096"/>
    <row r="537097"/>
    <row r="537098"/>
    <row r="537099"/>
    <row r="537100"/>
    <row r="537101"/>
    <row r="537102"/>
    <row r="537103"/>
    <row r="537104"/>
    <row r="537105"/>
    <row r="537106"/>
    <row r="537107"/>
    <row r="537108"/>
    <row r="537109"/>
    <row r="537110"/>
    <row r="537111"/>
    <row r="537112"/>
    <row r="537113"/>
    <row r="537114"/>
    <row r="537115"/>
    <row r="537116"/>
    <row r="537117"/>
    <row r="537118"/>
    <row r="537119"/>
    <row r="537120"/>
    <row r="537121"/>
    <row r="537122"/>
    <row r="537123"/>
    <row r="537124"/>
    <row r="537125"/>
    <row r="537126"/>
    <row r="537127"/>
    <row r="537128"/>
    <row r="537129"/>
    <row r="537130"/>
    <row r="537131"/>
    <row r="537132"/>
    <row r="537133"/>
    <row r="537134"/>
    <row r="537135"/>
    <row r="537136"/>
    <row r="537137"/>
    <row r="537138"/>
    <row r="537139"/>
    <row r="537140"/>
    <row r="537141"/>
    <row r="537142"/>
    <row r="537143"/>
    <row r="537144"/>
    <row r="537145"/>
    <row r="537146"/>
    <row r="537147"/>
    <row r="537148"/>
    <row r="537149"/>
    <row r="537150"/>
    <row r="537151"/>
    <row r="537152"/>
    <row r="537153"/>
    <row r="537154"/>
    <row r="537155"/>
    <row r="537156"/>
    <row r="537157"/>
    <row r="537158"/>
    <row r="537159"/>
    <row r="537160"/>
    <row r="537161"/>
    <row r="537162"/>
    <row r="537163"/>
    <row r="537164"/>
    <row r="537165"/>
    <row r="537166"/>
    <row r="537167"/>
    <row r="537168"/>
    <row r="537169"/>
    <row r="537170"/>
    <row r="537171"/>
    <row r="537172"/>
    <row r="537173"/>
    <row r="537174"/>
    <row r="537175"/>
    <row r="537176"/>
    <row r="537177"/>
    <row r="537178"/>
    <row r="537179"/>
    <row r="537180"/>
    <row r="537181"/>
    <row r="537182"/>
    <row r="537183"/>
    <row r="537184"/>
    <row r="537185"/>
    <row r="537186"/>
    <row r="537187"/>
    <row r="537188"/>
    <row r="537189"/>
    <row r="537190"/>
    <row r="537191"/>
    <row r="537192"/>
    <row r="537193"/>
    <row r="537194"/>
    <row r="537195"/>
    <row r="537196"/>
    <row r="537197"/>
    <row r="537198"/>
    <row r="537199"/>
    <row r="537200"/>
    <row r="537201"/>
    <row r="537202"/>
    <row r="537203"/>
    <row r="537204"/>
    <row r="537205"/>
    <row r="537206"/>
    <row r="537207"/>
    <row r="537208"/>
    <row r="537209"/>
    <row r="537210"/>
    <row r="537211"/>
    <row r="537212"/>
    <row r="537213"/>
    <row r="537214"/>
    <row r="537215"/>
    <row r="537216"/>
    <row r="537217"/>
    <row r="537218"/>
    <row r="537219"/>
    <row r="537220"/>
    <row r="537221"/>
    <row r="537222"/>
    <row r="537223"/>
    <row r="537224"/>
    <row r="537225"/>
    <row r="537226"/>
    <row r="537227"/>
    <row r="537228"/>
    <row r="537229"/>
    <row r="537230"/>
    <row r="537231"/>
    <row r="537232"/>
    <row r="537233"/>
    <row r="537234"/>
    <row r="537235"/>
    <row r="537236"/>
    <row r="537237"/>
    <row r="537238"/>
    <row r="537239"/>
    <row r="537240"/>
    <row r="537241"/>
    <row r="537242"/>
    <row r="537243"/>
    <row r="537244"/>
    <row r="537245"/>
    <row r="537246"/>
    <row r="537247"/>
    <row r="537248"/>
    <row r="537249"/>
    <row r="537250"/>
    <row r="537251"/>
    <row r="537252"/>
    <row r="537253"/>
    <row r="537254"/>
    <row r="537255"/>
    <row r="537256"/>
    <row r="537257"/>
    <row r="537258"/>
    <row r="537259"/>
    <row r="537260"/>
    <row r="537261"/>
    <row r="537262"/>
    <row r="537263"/>
    <row r="537264"/>
    <row r="537265"/>
    <row r="537266"/>
    <row r="537267"/>
    <row r="537268"/>
    <row r="537269"/>
    <row r="537270"/>
    <row r="537271"/>
    <row r="537272"/>
    <row r="537273"/>
    <row r="537274"/>
    <row r="537275"/>
    <row r="537276"/>
    <row r="537277"/>
    <row r="537278"/>
    <row r="537279"/>
    <row r="537280"/>
    <row r="537281"/>
    <row r="537282"/>
    <row r="537283"/>
    <row r="537284"/>
    <row r="537285"/>
    <row r="537286"/>
    <row r="537287"/>
    <row r="537288"/>
    <row r="537289"/>
    <row r="537290"/>
    <row r="537291"/>
    <row r="537292"/>
    <row r="537293"/>
    <row r="537294"/>
    <row r="537295"/>
    <row r="537296"/>
    <row r="537297"/>
    <row r="537298"/>
    <row r="537299"/>
    <row r="537300"/>
    <row r="537301"/>
    <row r="537302"/>
    <row r="537303"/>
    <row r="537304"/>
    <row r="537305"/>
    <row r="537306"/>
    <row r="537307"/>
    <row r="537308"/>
    <row r="537309"/>
    <row r="537310"/>
    <row r="537311"/>
    <row r="537312"/>
    <row r="537313"/>
    <row r="537314"/>
    <row r="537315"/>
    <row r="537316"/>
    <row r="537317"/>
    <row r="537318"/>
    <row r="537319"/>
    <row r="537320"/>
    <row r="537321"/>
    <row r="537322"/>
    <row r="537323"/>
    <row r="537324"/>
    <row r="537325"/>
    <row r="537326"/>
    <row r="537327"/>
    <row r="537328"/>
    <row r="537329"/>
    <row r="537330"/>
    <row r="537331"/>
    <row r="537332"/>
    <row r="537333"/>
    <row r="537334"/>
    <row r="537335"/>
    <row r="537336"/>
    <row r="537337"/>
    <row r="537338"/>
    <row r="537339"/>
    <row r="537340"/>
    <row r="537341"/>
    <row r="537342"/>
    <row r="537343"/>
    <row r="537344"/>
    <row r="537345"/>
    <row r="537346"/>
    <row r="537347"/>
    <row r="537348"/>
    <row r="537349"/>
    <row r="537350"/>
    <row r="537351"/>
    <row r="537352"/>
    <row r="537353"/>
    <row r="537354"/>
    <row r="537355"/>
    <row r="537356"/>
    <row r="537357"/>
    <row r="537358"/>
    <row r="537359"/>
    <row r="537360"/>
    <row r="537361"/>
    <row r="537362"/>
    <row r="537363"/>
    <row r="537364"/>
    <row r="537365"/>
    <row r="537366"/>
    <row r="537367"/>
    <row r="537368"/>
    <row r="537369"/>
    <row r="537370"/>
    <row r="537371"/>
    <row r="537372"/>
    <row r="537373"/>
    <row r="537374"/>
    <row r="537375"/>
    <row r="537376"/>
    <row r="537377"/>
    <row r="537378"/>
    <row r="537379"/>
    <row r="537380"/>
    <row r="537381"/>
    <row r="537382"/>
    <row r="537383"/>
    <row r="537384"/>
    <row r="537385"/>
    <row r="537386"/>
    <row r="537387"/>
    <row r="537388"/>
    <row r="537389"/>
    <row r="537390"/>
    <row r="537391"/>
    <row r="537392"/>
    <row r="537393"/>
    <row r="537394"/>
    <row r="537395"/>
    <row r="537396"/>
    <row r="537397"/>
    <row r="537398"/>
    <row r="537399"/>
    <row r="537400"/>
    <row r="537401"/>
    <row r="537402"/>
    <row r="537403"/>
    <row r="537404"/>
    <row r="537405"/>
    <row r="537406"/>
    <row r="537407"/>
    <row r="537408"/>
    <row r="537409"/>
    <row r="537410"/>
    <row r="537411"/>
    <row r="537412"/>
    <row r="537413"/>
    <row r="537414"/>
    <row r="537415"/>
    <row r="537416"/>
    <row r="537417"/>
    <row r="537418"/>
    <row r="537419"/>
    <row r="537420"/>
    <row r="537421"/>
    <row r="537422"/>
    <row r="537423"/>
    <row r="537424"/>
    <row r="537425"/>
    <row r="537426"/>
    <row r="537427"/>
    <row r="537428"/>
    <row r="537429"/>
    <row r="537430"/>
    <row r="537431"/>
    <row r="537432"/>
    <row r="537433"/>
    <row r="537434"/>
    <row r="537435"/>
    <row r="537436"/>
    <row r="537437"/>
    <row r="537438"/>
    <row r="537439"/>
    <row r="537440"/>
    <row r="537441"/>
    <row r="537442"/>
    <row r="537443"/>
    <row r="537444"/>
    <row r="537445"/>
    <row r="537446"/>
    <row r="537447"/>
    <row r="537448"/>
    <row r="537449"/>
    <row r="537450"/>
    <row r="537451"/>
    <row r="537452"/>
    <row r="537453"/>
    <row r="537454"/>
    <row r="537455"/>
    <row r="537456"/>
    <row r="537457"/>
    <row r="537458"/>
    <row r="537459"/>
    <row r="537460"/>
    <row r="537461"/>
    <row r="537462"/>
    <row r="537463"/>
    <row r="537464"/>
    <row r="537465"/>
    <row r="537466"/>
    <row r="537467"/>
    <row r="537468"/>
    <row r="537469"/>
    <row r="537470"/>
    <row r="537471"/>
    <row r="537472"/>
    <row r="537473"/>
    <row r="537474"/>
    <row r="537475"/>
    <row r="537476"/>
    <row r="537477"/>
    <row r="537478"/>
    <row r="537479"/>
    <row r="537480"/>
    <row r="537481"/>
    <row r="537482"/>
    <row r="537483"/>
    <row r="537484"/>
    <row r="537485"/>
    <row r="537486"/>
    <row r="537487"/>
    <row r="537488"/>
    <row r="537489"/>
    <row r="537490"/>
    <row r="537491"/>
    <row r="537492"/>
    <row r="537493"/>
    <row r="537494"/>
    <row r="537495"/>
    <row r="537496"/>
    <row r="537497"/>
    <row r="537498"/>
    <row r="537499"/>
    <row r="537500"/>
    <row r="537501"/>
    <row r="537502"/>
    <row r="537503"/>
    <row r="537504"/>
    <row r="537505"/>
    <row r="537506"/>
    <row r="537507"/>
    <row r="537508"/>
    <row r="537509"/>
    <row r="537510"/>
    <row r="537511"/>
    <row r="537512"/>
    <row r="537513"/>
    <row r="537514"/>
    <row r="537515"/>
    <row r="537516"/>
    <row r="537517"/>
    <row r="537518"/>
    <row r="537519"/>
    <row r="537520"/>
    <row r="537521"/>
    <row r="537522"/>
    <row r="537523"/>
    <row r="537524"/>
    <row r="537525"/>
    <row r="537526"/>
    <row r="537527"/>
    <row r="537528"/>
    <row r="537529"/>
    <row r="537530"/>
    <row r="537531"/>
    <row r="537532"/>
    <row r="537533"/>
    <row r="537534"/>
    <row r="537535"/>
    <row r="537536"/>
    <row r="537537"/>
    <row r="537538"/>
    <row r="537539"/>
    <row r="537540"/>
    <row r="537541"/>
    <row r="537542"/>
    <row r="537543"/>
    <row r="537544"/>
    <row r="537545"/>
    <row r="537546"/>
    <row r="537547"/>
    <row r="537548"/>
    <row r="537549"/>
    <row r="537550"/>
    <row r="537551"/>
    <row r="537552"/>
    <row r="537553"/>
    <row r="537554"/>
    <row r="537555"/>
    <row r="537556"/>
    <row r="537557"/>
    <row r="537558"/>
    <row r="537559"/>
    <row r="537560"/>
    <row r="537561"/>
    <row r="537562"/>
    <row r="537563"/>
    <row r="537564"/>
    <row r="537565"/>
    <row r="537566"/>
    <row r="537567"/>
    <row r="537568"/>
    <row r="537569"/>
    <row r="537570"/>
    <row r="537571"/>
    <row r="537572"/>
    <row r="537573"/>
    <row r="537574"/>
    <row r="537575"/>
    <row r="537576"/>
    <row r="537577"/>
    <row r="537578"/>
    <row r="537579"/>
    <row r="537580"/>
    <row r="537581"/>
    <row r="537582"/>
    <row r="537583"/>
    <row r="537584"/>
    <row r="537585"/>
    <row r="537586"/>
    <row r="537587"/>
    <row r="537588"/>
    <row r="537589"/>
    <row r="537590"/>
    <row r="537591"/>
    <row r="537592"/>
    <row r="537593"/>
    <row r="537594"/>
    <row r="537595"/>
    <row r="537596"/>
    <row r="537597"/>
    <row r="537598"/>
    <row r="537599"/>
    <row r="537600"/>
    <row r="537601"/>
    <row r="537602"/>
    <row r="537603"/>
    <row r="537604"/>
    <row r="537605"/>
    <row r="537606"/>
    <row r="537607"/>
    <row r="537608"/>
    <row r="537609"/>
    <row r="537610"/>
    <row r="537611"/>
    <row r="537612"/>
    <row r="537613"/>
    <row r="537614"/>
    <row r="537615"/>
    <row r="537616"/>
    <row r="537617"/>
    <row r="537618"/>
    <row r="537619"/>
    <row r="537620"/>
    <row r="537621"/>
    <row r="537622"/>
    <row r="537623"/>
    <row r="537624"/>
    <row r="537625"/>
    <row r="537626"/>
    <row r="537627"/>
    <row r="537628"/>
    <row r="537629"/>
    <row r="537630"/>
    <row r="537631"/>
    <row r="537632"/>
    <row r="537633"/>
    <row r="537634"/>
    <row r="537635"/>
    <row r="537636"/>
    <row r="537637"/>
    <row r="537638"/>
    <row r="537639"/>
    <row r="537640"/>
    <row r="537641"/>
    <row r="537642"/>
    <row r="537643"/>
    <row r="537644"/>
    <row r="537645"/>
    <row r="537646"/>
    <row r="537647"/>
    <row r="537648"/>
    <row r="537649"/>
    <row r="537650"/>
    <row r="537651"/>
    <row r="537652"/>
    <row r="537653"/>
    <row r="537654"/>
    <row r="537655"/>
    <row r="537656"/>
    <row r="537657"/>
    <row r="537658"/>
    <row r="537659"/>
    <row r="537660"/>
    <row r="537661"/>
    <row r="537662"/>
    <row r="537663"/>
    <row r="537664"/>
    <row r="537665"/>
    <row r="537666"/>
    <row r="537667"/>
    <row r="537668"/>
    <row r="537669"/>
    <row r="537670"/>
    <row r="537671"/>
    <row r="537672"/>
    <row r="537673"/>
    <row r="537674"/>
    <row r="537675"/>
    <row r="537676"/>
    <row r="537677"/>
    <row r="537678"/>
    <row r="537679"/>
    <row r="537680"/>
    <row r="537681"/>
    <row r="537682"/>
    <row r="537683"/>
    <row r="537684"/>
    <row r="537685"/>
    <row r="537686"/>
    <row r="537687"/>
    <row r="537688"/>
    <row r="537689"/>
    <row r="537690"/>
    <row r="537691"/>
    <row r="537692"/>
    <row r="537693"/>
    <row r="537694"/>
    <row r="537695"/>
    <row r="537696"/>
    <row r="537697"/>
    <row r="537698"/>
    <row r="537699"/>
    <row r="537700"/>
    <row r="537701"/>
    <row r="537702"/>
    <row r="537703"/>
    <row r="537704"/>
    <row r="537705"/>
    <row r="537706"/>
    <row r="537707"/>
    <row r="537708"/>
    <row r="537709"/>
    <row r="537710"/>
    <row r="537711"/>
    <row r="537712"/>
    <row r="537713"/>
    <row r="537714"/>
    <row r="537715"/>
    <row r="537716"/>
    <row r="537717"/>
    <row r="537718"/>
    <row r="537719"/>
    <row r="537720"/>
    <row r="537721"/>
    <row r="537722"/>
    <row r="537723"/>
    <row r="537724"/>
    <row r="537725"/>
    <row r="537726"/>
    <row r="537727"/>
    <row r="537728"/>
    <row r="537729"/>
    <row r="537730"/>
    <row r="537731"/>
    <row r="537732"/>
    <row r="537733"/>
    <row r="537734"/>
    <row r="537735"/>
    <row r="537736"/>
    <row r="537737"/>
    <row r="537738"/>
    <row r="537739"/>
    <row r="537740"/>
    <row r="537741"/>
    <row r="537742"/>
    <row r="537743"/>
    <row r="537744"/>
    <row r="537745"/>
    <row r="537746"/>
    <row r="537747"/>
    <row r="537748"/>
    <row r="537749"/>
    <row r="537750"/>
    <row r="537751"/>
    <row r="537752"/>
    <row r="537753"/>
    <row r="537754"/>
    <row r="537755"/>
    <row r="537756"/>
    <row r="537757"/>
    <row r="537758"/>
    <row r="537759"/>
    <row r="537760"/>
    <row r="537761"/>
    <row r="537762"/>
    <row r="537763"/>
    <row r="537764"/>
    <row r="537765"/>
    <row r="537766"/>
    <row r="537767"/>
    <row r="537768"/>
    <row r="537769"/>
    <row r="537770"/>
    <row r="537771"/>
    <row r="537772"/>
    <row r="537773"/>
    <row r="537774"/>
    <row r="537775"/>
    <row r="537776"/>
    <row r="537777"/>
    <row r="537778"/>
    <row r="537779"/>
    <row r="537780"/>
    <row r="537781"/>
    <row r="537782"/>
    <row r="537783"/>
    <row r="537784"/>
    <row r="537785"/>
    <row r="537786"/>
    <row r="537787"/>
    <row r="537788"/>
    <row r="537789"/>
    <row r="537790"/>
    <row r="537791"/>
    <row r="537792"/>
    <row r="537793"/>
    <row r="537794"/>
    <row r="537795"/>
    <row r="537796"/>
    <row r="537797"/>
    <row r="537798"/>
    <row r="537799"/>
    <row r="537800"/>
    <row r="537801"/>
    <row r="537802"/>
    <row r="537803"/>
    <row r="537804"/>
    <row r="537805"/>
    <row r="537806"/>
    <row r="537807"/>
    <row r="537808"/>
    <row r="537809"/>
    <row r="537810"/>
    <row r="537811"/>
    <row r="537812"/>
    <row r="537813"/>
    <row r="537814"/>
    <row r="537815"/>
    <row r="537816"/>
    <row r="537817"/>
    <row r="537818"/>
    <row r="537819"/>
    <row r="537820"/>
    <row r="537821"/>
    <row r="537822"/>
    <row r="537823"/>
    <row r="537824"/>
    <row r="537825"/>
    <row r="537826"/>
    <row r="537827"/>
    <row r="537828"/>
    <row r="537829"/>
    <row r="537830"/>
    <row r="537831"/>
    <row r="537832"/>
    <row r="537833"/>
    <row r="537834"/>
    <row r="537835"/>
    <row r="537836"/>
    <row r="537837"/>
    <row r="537838"/>
    <row r="537839"/>
    <row r="537840"/>
    <row r="537841"/>
    <row r="537842"/>
    <row r="537843"/>
    <row r="537844"/>
    <row r="537845"/>
    <row r="537846"/>
    <row r="537847"/>
    <row r="537848"/>
    <row r="537849"/>
    <row r="537850"/>
    <row r="537851"/>
    <row r="537852"/>
    <row r="537853"/>
    <row r="537854"/>
    <row r="537855"/>
    <row r="537856"/>
    <row r="537857"/>
    <row r="537858"/>
    <row r="537859"/>
    <row r="537860"/>
    <row r="537861"/>
    <row r="537862"/>
    <row r="537863"/>
    <row r="537864"/>
    <row r="537865"/>
    <row r="537866"/>
    <row r="537867"/>
    <row r="537868"/>
    <row r="537869"/>
    <row r="537870"/>
    <row r="537871"/>
    <row r="537872"/>
    <row r="537873"/>
    <row r="537874"/>
    <row r="537875"/>
    <row r="537876"/>
    <row r="537877"/>
    <row r="537878"/>
    <row r="537879"/>
    <row r="537880"/>
    <row r="537881"/>
    <row r="537882"/>
    <row r="537883"/>
    <row r="537884"/>
    <row r="537885"/>
    <row r="537886"/>
    <row r="537887"/>
    <row r="537888"/>
    <row r="537889"/>
    <row r="537890"/>
    <row r="537891"/>
    <row r="537892"/>
    <row r="537893"/>
    <row r="537894"/>
    <row r="537895"/>
    <row r="537896"/>
    <row r="537897"/>
    <row r="537898"/>
    <row r="537899"/>
    <row r="537900"/>
    <row r="537901"/>
    <row r="537902"/>
    <row r="537903"/>
    <row r="537904"/>
    <row r="537905"/>
    <row r="537906"/>
    <row r="537907"/>
    <row r="537908"/>
    <row r="537909"/>
    <row r="537910"/>
    <row r="537911"/>
    <row r="537912"/>
    <row r="537913"/>
    <row r="537914"/>
    <row r="537915"/>
    <row r="537916"/>
    <row r="537917"/>
    <row r="537918"/>
    <row r="537919"/>
    <row r="537920"/>
    <row r="537921"/>
    <row r="537922"/>
    <row r="537923"/>
    <row r="537924"/>
    <row r="537925"/>
    <row r="537926"/>
    <row r="537927"/>
    <row r="537928"/>
    <row r="537929"/>
    <row r="537930"/>
    <row r="537931"/>
    <row r="537932"/>
    <row r="537933"/>
    <row r="537934"/>
    <row r="537935"/>
    <row r="537936"/>
    <row r="537937"/>
    <row r="537938"/>
    <row r="537939"/>
    <row r="537940"/>
    <row r="537941"/>
    <row r="537942"/>
    <row r="537943"/>
    <row r="537944"/>
    <row r="537945"/>
    <row r="537946"/>
    <row r="537947"/>
    <row r="537948"/>
    <row r="537949"/>
    <row r="537950"/>
    <row r="537951"/>
    <row r="537952"/>
    <row r="537953"/>
    <row r="537954"/>
    <row r="537955"/>
    <row r="537956"/>
    <row r="537957"/>
    <row r="537958"/>
    <row r="537959"/>
    <row r="537960"/>
    <row r="537961"/>
    <row r="537962"/>
    <row r="537963"/>
    <row r="537964"/>
    <row r="537965"/>
    <row r="537966"/>
    <row r="537967"/>
    <row r="537968"/>
    <row r="537969"/>
    <row r="537970"/>
    <row r="537971"/>
    <row r="537972"/>
    <row r="537973"/>
    <row r="537974"/>
    <row r="537975"/>
    <row r="537976"/>
    <row r="537977"/>
    <row r="537978"/>
    <row r="537979"/>
    <row r="537980"/>
    <row r="537981"/>
    <row r="537982"/>
    <row r="537983"/>
    <row r="537984"/>
    <row r="537985"/>
    <row r="537986"/>
    <row r="537987"/>
    <row r="537988"/>
    <row r="537989"/>
    <row r="537990"/>
    <row r="537991"/>
    <row r="537992"/>
    <row r="537993"/>
    <row r="537994"/>
    <row r="537995"/>
    <row r="537996"/>
    <row r="537997"/>
    <row r="537998"/>
    <row r="537999"/>
    <row r="538000"/>
    <row r="538001"/>
    <row r="538002"/>
    <row r="538003"/>
    <row r="538004"/>
    <row r="538005"/>
    <row r="538006"/>
    <row r="538007"/>
    <row r="538008"/>
    <row r="538009"/>
    <row r="538010"/>
    <row r="538011"/>
    <row r="538012"/>
    <row r="538013"/>
    <row r="538014"/>
    <row r="538015"/>
    <row r="538016"/>
    <row r="538017"/>
    <row r="538018"/>
    <row r="538019"/>
    <row r="538020"/>
    <row r="538021"/>
    <row r="538022"/>
    <row r="538023"/>
    <row r="538024"/>
    <row r="538025"/>
    <row r="538026"/>
    <row r="538027"/>
    <row r="538028"/>
    <row r="538029"/>
    <row r="538030"/>
    <row r="538031"/>
    <row r="538032"/>
    <row r="538033"/>
    <row r="538034"/>
    <row r="538035"/>
    <row r="538036"/>
    <row r="538037"/>
    <row r="538038"/>
    <row r="538039"/>
    <row r="538040"/>
    <row r="538041"/>
    <row r="538042"/>
    <row r="538043"/>
    <row r="538044"/>
    <row r="538045"/>
    <row r="538046"/>
    <row r="538047"/>
    <row r="538048"/>
    <row r="538049"/>
    <row r="538050"/>
    <row r="538051"/>
    <row r="538052"/>
    <row r="538053"/>
    <row r="538054"/>
    <row r="538055"/>
    <row r="538056"/>
    <row r="538057"/>
    <row r="538058"/>
    <row r="538059"/>
    <row r="538060"/>
    <row r="538061"/>
    <row r="538062"/>
    <row r="538063"/>
    <row r="538064"/>
    <row r="538065"/>
    <row r="538066"/>
    <row r="538067"/>
    <row r="538068"/>
    <row r="538069"/>
    <row r="538070"/>
    <row r="538071"/>
    <row r="538072"/>
    <row r="538073"/>
    <row r="538074"/>
    <row r="538075"/>
    <row r="538076"/>
    <row r="538077"/>
    <row r="538078"/>
    <row r="538079"/>
    <row r="538080"/>
    <row r="538081"/>
    <row r="538082"/>
    <row r="538083"/>
    <row r="538084"/>
    <row r="538085"/>
    <row r="538086"/>
    <row r="538087"/>
    <row r="538088"/>
    <row r="538089"/>
    <row r="538090"/>
    <row r="538091"/>
    <row r="538092"/>
    <row r="538093"/>
    <row r="538094"/>
    <row r="538095"/>
    <row r="538096"/>
    <row r="538097"/>
    <row r="538098"/>
    <row r="538099"/>
    <row r="538100"/>
    <row r="538101"/>
    <row r="538102"/>
    <row r="538103"/>
    <row r="538104"/>
    <row r="538105"/>
    <row r="538106"/>
    <row r="538107"/>
    <row r="538108"/>
    <row r="538109"/>
    <row r="538110"/>
    <row r="538111"/>
    <row r="538112"/>
    <row r="538113"/>
    <row r="538114"/>
    <row r="538115"/>
    <row r="538116"/>
    <row r="538117"/>
    <row r="538118"/>
    <row r="538119"/>
    <row r="538120"/>
    <row r="538121"/>
    <row r="538122"/>
    <row r="538123"/>
    <row r="538124"/>
    <row r="538125"/>
    <row r="538126"/>
    <row r="538127"/>
    <row r="538128"/>
    <row r="538129"/>
    <row r="538130"/>
    <row r="538131"/>
    <row r="538132"/>
    <row r="538133"/>
    <row r="538134"/>
    <row r="538135"/>
    <row r="538136"/>
    <row r="538137"/>
    <row r="538138"/>
    <row r="538139"/>
    <row r="538140"/>
    <row r="538141"/>
    <row r="538142"/>
    <row r="538143"/>
    <row r="538144"/>
    <row r="538145"/>
    <row r="538146"/>
    <row r="538147"/>
    <row r="538148"/>
    <row r="538149"/>
    <row r="538150"/>
    <row r="538151"/>
    <row r="538152"/>
    <row r="538153"/>
    <row r="538154"/>
    <row r="538155"/>
    <row r="538156"/>
    <row r="538157"/>
    <row r="538158"/>
    <row r="538159"/>
    <row r="538160"/>
    <row r="538161"/>
    <row r="538162"/>
    <row r="538163"/>
    <row r="538164"/>
    <row r="538165"/>
    <row r="538166"/>
    <row r="538167"/>
    <row r="538168"/>
    <row r="538169"/>
    <row r="538170"/>
    <row r="538171"/>
    <row r="538172"/>
    <row r="538173"/>
    <row r="538174"/>
    <row r="538175"/>
    <row r="538176"/>
    <row r="538177"/>
    <row r="538178"/>
    <row r="538179"/>
    <row r="538180"/>
    <row r="538181"/>
    <row r="538182"/>
    <row r="538183"/>
    <row r="538184"/>
    <row r="538185"/>
    <row r="538186"/>
    <row r="538187"/>
    <row r="538188"/>
    <row r="538189"/>
    <row r="538190"/>
    <row r="538191"/>
    <row r="538192"/>
    <row r="538193"/>
    <row r="538194"/>
    <row r="538195"/>
    <row r="538196"/>
    <row r="538197"/>
    <row r="538198"/>
    <row r="538199"/>
    <row r="538200"/>
    <row r="538201"/>
    <row r="538202"/>
    <row r="538203"/>
    <row r="538204"/>
    <row r="538205"/>
    <row r="538206"/>
    <row r="538207"/>
    <row r="538208"/>
    <row r="538209"/>
    <row r="538210"/>
    <row r="538211"/>
    <row r="538212"/>
    <row r="538213"/>
    <row r="538214"/>
    <row r="538215"/>
    <row r="538216"/>
    <row r="538217"/>
    <row r="538218"/>
    <row r="538219"/>
    <row r="538220"/>
    <row r="538221"/>
    <row r="538222"/>
    <row r="538223"/>
    <row r="538224"/>
    <row r="538225"/>
    <row r="538226"/>
    <row r="538227"/>
    <row r="538228"/>
    <row r="538229"/>
    <row r="538230"/>
    <row r="538231"/>
    <row r="538232"/>
    <row r="538233"/>
    <row r="538234"/>
    <row r="538235"/>
    <row r="538236"/>
    <row r="538237"/>
    <row r="538238"/>
    <row r="538239"/>
    <row r="538240"/>
    <row r="538241"/>
    <row r="538242"/>
    <row r="538243"/>
    <row r="538244"/>
    <row r="538245"/>
    <row r="538246"/>
    <row r="538247"/>
    <row r="538248"/>
    <row r="538249"/>
    <row r="538250"/>
    <row r="538251"/>
    <row r="538252"/>
    <row r="538253"/>
    <row r="538254"/>
    <row r="538255"/>
    <row r="538256"/>
    <row r="538257"/>
    <row r="538258"/>
    <row r="538259"/>
    <row r="538260"/>
    <row r="538261"/>
    <row r="538262"/>
    <row r="538263"/>
    <row r="538264"/>
    <row r="538265"/>
    <row r="538266"/>
    <row r="538267"/>
    <row r="538268"/>
    <row r="538269"/>
    <row r="538270"/>
    <row r="538271"/>
    <row r="538272"/>
    <row r="538273"/>
    <row r="538274"/>
    <row r="538275"/>
    <row r="538276"/>
    <row r="538277"/>
    <row r="538278"/>
    <row r="538279"/>
    <row r="538280"/>
    <row r="538281"/>
    <row r="538282"/>
    <row r="538283"/>
    <row r="538284"/>
    <row r="538285"/>
    <row r="538286"/>
    <row r="538287"/>
    <row r="538288"/>
    <row r="538289"/>
    <row r="538290"/>
    <row r="538291"/>
    <row r="538292"/>
    <row r="538293"/>
    <row r="538294"/>
    <row r="538295"/>
    <row r="538296"/>
    <row r="538297"/>
    <row r="538298"/>
    <row r="538299"/>
    <row r="538300"/>
    <row r="538301"/>
    <row r="538302"/>
    <row r="538303"/>
    <row r="538304"/>
    <row r="538305"/>
    <row r="538306"/>
    <row r="538307"/>
    <row r="538308"/>
    <row r="538309"/>
    <row r="538310"/>
    <row r="538311"/>
    <row r="538312"/>
    <row r="538313"/>
    <row r="538314"/>
    <row r="538315"/>
    <row r="538316"/>
    <row r="538317"/>
    <row r="538318"/>
    <row r="538319"/>
    <row r="538320"/>
    <row r="538321"/>
    <row r="538322"/>
    <row r="538323"/>
    <row r="538324"/>
    <row r="538325"/>
    <row r="538326"/>
    <row r="538327"/>
    <row r="538328"/>
    <row r="538329"/>
    <row r="538330"/>
    <row r="538331"/>
    <row r="538332"/>
    <row r="538333"/>
    <row r="538334"/>
    <row r="538335"/>
    <row r="538336"/>
    <row r="538337"/>
    <row r="538338"/>
    <row r="538339"/>
    <row r="538340"/>
    <row r="538341"/>
    <row r="538342"/>
    <row r="538343"/>
    <row r="538344"/>
    <row r="538345"/>
    <row r="538346"/>
    <row r="538347"/>
    <row r="538348"/>
    <row r="538349"/>
    <row r="538350"/>
    <row r="538351"/>
    <row r="538352"/>
    <row r="538353"/>
    <row r="538354"/>
    <row r="538355"/>
    <row r="538356"/>
    <row r="538357"/>
    <row r="538358"/>
    <row r="538359"/>
    <row r="538360"/>
    <row r="538361"/>
    <row r="538362"/>
    <row r="538363"/>
    <row r="538364"/>
    <row r="538365"/>
    <row r="538366"/>
    <row r="538367"/>
    <row r="538368"/>
    <row r="538369"/>
    <row r="538370"/>
    <row r="538371"/>
    <row r="538372"/>
    <row r="538373"/>
    <row r="538374"/>
    <row r="538375"/>
    <row r="538376"/>
    <row r="538377"/>
    <row r="538378"/>
    <row r="538379"/>
    <row r="538380"/>
    <row r="538381"/>
    <row r="538382"/>
    <row r="538383"/>
    <row r="538384"/>
    <row r="538385"/>
    <row r="538386"/>
    <row r="538387"/>
    <row r="538388"/>
    <row r="538389"/>
    <row r="538390"/>
    <row r="538391"/>
    <row r="538392"/>
    <row r="538393"/>
    <row r="538394"/>
    <row r="538395"/>
    <row r="538396"/>
    <row r="538397"/>
    <row r="538398"/>
    <row r="538399"/>
    <row r="538400"/>
    <row r="538401"/>
    <row r="538402"/>
    <row r="538403"/>
    <row r="538404"/>
    <row r="538405"/>
    <row r="538406"/>
    <row r="538407"/>
    <row r="538408"/>
    <row r="538409"/>
    <row r="538410"/>
    <row r="538411"/>
    <row r="538412"/>
    <row r="538413"/>
    <row r="538414"/>
    <row r="538415"/>
    <row r="538416"/>
    <row r="538417"/>
    <row r="538418"/>
    <row r="538419"/>
    <row r="538420"/>
    <row r="538421"/>
    <row r="538422"/>
    <row r="538423"/>
    <row r="538424"/>
    <row r="538425"/>
    <row r="538426"/>
    <row r="538427"/>
    <row r="538428"/>
    <row r="538429"/>
    <row r="538430"/>
    <row r="538431"/>
    <row r="538432"/>
    <row r="538433"/>
    <row r="538434"/>
    <row r="538435"/>
    <row r="538436"/>
    <row r="538437"/>
    <row r="538438"/>
    <row r="538439"/>
    <row r="538440"/>
    <row r="538441"/>
    <row r="538442"/>
    <row r="538443"/>
    <row r="538444"/>
    <row r="538445"/>
    <row r="538446"/>
    <row r="538447"/>
    <row r="538448"/>
    <row r="538449"/>
    <row r="538450"/>
    <row r="538451"/>
    <row r="538452"/>
    <row r="538453"/>
    <row r="538454"/>
    <row r="538455"/>
    <row r="538456"/>
    <row r="538457"/>
    <row r="538458"/>
    <row r="538459"/>
    <row r="538460"/>
    <row r="538461"/>
    <row r="538462"/>
    <row r="538463"/>
    <row r="538464"/>
    <row r="538465"/>
    <row r="538466"/>
    <row r="538467"/>
    <row r="538468"/>
    <row r="538469"/>
    <row r="538470"/>
    <row r="538471"/>
    <row r="538472"/>
    <row r="538473"/>
    <row r="538474"/>
    <row r="538475"/>
    <row r="538476"/>
    <row r="538477"/>
    <row r="538478"/>
    <row r="538479"/>
    <row r="538480"/>
    <row r="538481"/>
    <row r="538482"/>
    <row r="538483"/>
    <row r="538484"/>
    <row r="538485"/>
    <row r="538486"/>
    <row r="538487"/>
    <row r="538488"/>
    <row r="538489"/>
    <row r="538490"/>
    <row r="538491"/>
    <row r="538492"/>
    <row r="538493"/>
    <row r="538494"/>
    <row r="538495"/>
    <row r="538496"/>
    <row r="538497"/>
    <row r="538498"/>
    <row r="538499"/>
    <row r="538500"/>
    <row r="538501"/>
    <row r="538502"/>
    <row r="538503"/>
    <row r="538504"/>
    <row r="538505"/>
    <row r="538506"/>
    <row r="538507"/>
    <row r="538508"/>
    <row r="538509"/>
    <row r="538510"/>
    <row r="538511"/>
    <row r="538512"/>
    <row r="538513"/>
    <row r="538514"/>
    <row r="538515"/>
    <row r="538516"/>
    <row r="538517"/>
    <row r="538518"/>
    <row r="538519"/>
    <row r="538520"/>
    <row r="538521"/>
    <row r="538522"/>
    <row r="538523"/>
    <row r="538524"/>
    <row r="538525"/>
    <row r="538526"/>
    <row r="538527"/>
    <row r="538528"/>
    <row r="538529"/>
    <row r="538530"/>
    <row r="538531"/>
    <row r="538532"/>
    <row r="538533"/>
    <row r="538534"/>
    <row r="538535"/>
    <row r="538536"/>
    <row r="538537"/>
    <row r="538538"/>
    <row r="538539"/>
    <row r="538540"/>
    <row r="538541"/>
    <row r="538542"/>
    <row r="538543"/>
    <row r="538544"/>
    <row r="538545"/>
    <row r="538546"/>
    <row r="538547"/>
    <row r="538548"/>
    <row r="538549"/>
    <row r="538550"/>
    <row r="538551"/>
    <row r="538552"/>
    <row r="538553"/>
    <row r="538554"/>
    <row r="538555"/>
    <row r="538556"/>
    <row r="538557"/>
    <row r="538558"/>
    <row r="538559"/>
    <row r="538560"/>
    <row r="538561"/>
    <row r="538562"/>
    <row r="538563"/>
    <row r="538564"/>
    <row r="538565"/>
    <row r="538566"/>
    <row r="538567"/>
    <row r="538568"/>
    <row r="538569"/>
    <row r="538570"/>
    <row r="538571"/>
    <row r="538572"/>
    <row r="538573"/>
    <row r="538574"/>
    <row r="538575"/>
    <row r="538576"/>
    <row r="538577"/>
    <row r="538578"/>
    <row r="538579"/>
    <row r="538580"/>
    <row r="538581"/>
    <row r="538582"/>
    <row r="538583"/>
    <row r="538584"/>
    <row r="538585"/>
    <row r="538586"/>
    <row r="538587"/>
    <row r="538588"/>
    <row r="538589"/>
    <row r="538590"/>
    <row r="538591"/>
    <row r="538592"/>
    <row r="538593"/>
    <row r="538594"/>
    <row r="538595"/>
    <row r="538596"/>
    <row r="538597"/>
    <row r="538598"/>
    <row r="538599"/>
    <row r="538600"/>
    <row r="538601"/>
    <row r="538602"/>
    <row r="538603"/>
    <row r="538604"/>
    <row r="538605"/>
    <row r="538606"/>
    <row r="538607"/>
    <row r="538608"/>
    <row r="538609"/>
    <row r="538610"/>
    <row r="538611"/>
    <row r="538612"/>
    <row r="538613"/>
    <row r="538614"/>
    <row r="538615"/>
    <row r="538616"/>
    <row r="538617"/>
    <row r="538618"/>
    <row r="538619"/>
    <row r="538620"/>
    <row r="538621"/>
    <row r="538622"/>
    <row r="538623"/>
    <row r="538624"/>
    <row r="538625"/>
    <row r="538626"/>
    <row r="538627"/>
    <row r="538628"/>
    <row r="538629"/>
    <row r="538630"/>
    <row r="538631"/>
    <row r="538632"/>
    <row r="538633"/>
    <row r="538634"/>
    <row r="538635"/>
    <row r="538636"/>
    <row r="538637"/>
    <row r="538638"/>
    <row r="538639"/>
    <row r="538640"/>
    <row r="538641"/>
    <row r="538642"/>
    <row r="538643"/>
    <row r="538644"/>
    <row r="538645"/>
    <row r="538646"/>
    <row r="538647"/>
    <row r="538648"/>
    <row r="538649"/>
    <row r="538650"/>
    <row r="538651"/>
    <row r="538652"/>
    <row r="538653"/>
    <row r="538654"/>
    <row r="538655"/>
    <row r="538656"/>
    <row r="538657"/>
    <row r="538658"/>
    <row r="538659"/>
    <row r="538660"/>
    <row r="538661"/>
    <row r="538662"/>
    <row r="538663"/>
    <row r="538664"/>
    <row r="538665"/>
    <row r="538666"/>
    <row r="538667"/>
    <row r="538668"/>
    <row r="538669"/>
    <row r="538670"/>
    <row r="538671"/>
    <row r="538672"/>
    <row r="538673"/>
    <row r="538674"/>
    <row r="538675"/>
    <row r="538676"/>
    <row r="538677"/>
    <row r="538678"/>
    <row r="538679"/>
    <row r="538680"/>
    <row r="538681"/>
    <row r="538682"/>
    <row r="538683"/>
    <row r="538684"/>
    <row r="538685"/>
    <row r="538686"/>
    <row r="538687"/>
    <row r="538688"/>
    <row r="538689"/>
    <row r="538690"/>
    <row r="538691"/>
    <row r="538692"/>
    <row r="538693"/>
    <row r="538694"/>
    <row r="538695"/>
    <row r="538696"/>
    <row r="538697"/>
    <row r="538698"/>
    <row r="538699"/>
    <row r="538700"/>
    <row r="538701"/>
    <row r="538702"/>
    <row r="538703"/>
    <row r="538704"/>
    <row r="538705"/>
    <row r="538706"/>
    <row r="538707"/>
    <row r="538708"/>
    <row r="538709"/>
    <row r="538710"/>
    <row r="538711"/>
    <row r="538712"/>
    <row r="538713"/>
    <row r="538714"/>
    <row r="538715"/>
    <row r="538716"/>
    <row r="538717"/>
    <row r="538718"/>
    <row r="538719"/>
    <row r="538720"/>
    <row r="538721"/>
    <row r="538722"/>
    <row r="538723"/>
    <row r="538724"/>
    <row r="538725"/>
    <row r="538726"/>
    <row r="538727"/>
    <row r="538728"/>
    <row r="538729"/>
    <row r="538730"/>
    <row r="538731"/>
    <row r="538732"/>
    <row r="538733"/>
    <row r="538734"/>
    <row r="538735"/>
    <row r="538736"/>
    <row r="538737"/>
    <row r="538738"/>
    <row r="538739"/>
    <row r="538740"/>
    <row r="538741"/>
    <row r="538742"/>
    <row r="538743"/>
    <row r="538744"/>
    <row r="538745"/>
    <row r="538746"/>
    <row r="538747"/>
    <row r="538748"/>
    <row r="538749"/>
    <row r="538750"/>
    <row r="538751"/>
    <row r="538752"/>
    <row r="538753"/>
    <row r="538754"/>
    <row r="538755"/>
    <row r="538756"/>
    <row r="538757"/>
    <row r="538758"/>
    <row r="538759"/>
    <row r="538760"/>
    <row r="538761"/>
    <row r="538762"/>
    <row r="538763"/>
    <row r="538764"/>
    <row r="538765"/>
    <row r="538766"/>
    <row r="538767"/>
    <row r="538768"/>
    <row r="538769"/>
    <row r="538770"/>
    <row r="538771"/>
    <row r="538772"/>
    <row r="538773"/>
    <row r="538774"/>
    <row r="538775"/>
    <row r="538776"/>
    <row r="538777"/>
    <row r="538778"/>
    <row r="538779"/>
    <row r="538780"/>
    <row r="538781"/>
    <row r="538782"/>
    <row r="538783"/>
    <row r="538784"/>
    <row r="538785"/>
    <row r="538786"/>
    <row r="538787"/>
    <row r="538788"/>
    <row r="538789"/>
    <row r="538790"/>
    <row r="538791"/>
    <row r="538792"/>
    <row r="538793"/>
    <row r="538794"/>
    <row r="538795"/>
    <row r="538796"/>
    <row r="538797"/>
    <row r="538798"/>
    <row r="538799"/>
    <row r="538800"/>
    <row r="538801"/>
    <row r="538802"/>
    <row r="538803"/>
    <row r="538804"/>
    <row r="538805"/>
    <row r="538806"/>
    <row r="538807"/>
    <row r="538808"/>
    <row r="538809"/>
    <row r="538810"/>
    <row r="538811"/>
    <row r="538812"/>
    <row r="538813"/>
    <row r="538814"/>
    <row r="538815"/>
    <row r="538816"/>
    <row r="538817"/>
    <row r="538818"/>
    <row r="538819"/>
    <row r="538820"/>
    <row r="538821"/>
    <row r="538822"/>
    <row r="538823"/>
    <row r="538824"/>
    <row r="538825"/>
    <row r="538826"/>
    <row r="538827"/>
    <row r="538828"/>
    <row r="538829"/>
    <row r="538830"/>
    <row r="538831"/>
    <row r="538832"/>
    <row r="538833"/>
    <row r="538834"/>
    <row r="538835"/>
    <row r="538836"/>
    <row r="538837"/>
    <row r="538838"/>
    <row r="538839"/>
    <row r="538840"/>
    <row r="538841"/>
    <row r="538842"/>
    <row r="538843"/>
    <row r="538844"/>
    <row r="538845"/>
    <row r="538846"/>
    <row r="538847"/>
    <row r="538848"/>
    <row r="538849"/>
    <row r="538850"/>
    <row r="538851"/>
    <row r="538852"/>
    <row r="538853"/>
    <row r="538854"/>
    <row r="538855"/>
    <row r="538856"/>
    <row r="538857"/>
    <row r="538858"/>
    <row r="538859"/>
    <row r="538860"/>
    <row r="538861"/>
    <row r="538862"/>
    <row r="538863"/>
    <row r="538864"/>
    <row r="538865"/>
    <row r="538866"/>
    <row r="538867"/>
    <row r="538868"/>
    <row r="538869"/>
    <row r="538870"/>
    <row r="538871"/>
    <row r="538872"/>
    <row r="538873"/>
    <row r="538874"/>
    <row r="538875"/>
    <row r="538876"/>
    <row r="538877"/>
    <row r="538878"/>
    <row r="538879"/>
    <row r="538880"/>
    <row r="538881"/>
    <row r="538882"/>
    <row r="538883"/>
    <row r="538884"/>
    <row r="538885"/>
    <row r="538886"/>
    <row r="538887"/>
    <row r="538888"/>
    <row r="538889"/>
    <row r="538890"/>
    <row r="538891"/>
    <row r="538892"/>
    <row r="538893"/>
    <row r="538894"/>
    <row r="538895"/>
    <row r="538896"/>
    <row r="538897"/>
    <row r="538898"/>
    <row r="538899"/>
    <row r="538900"/>
    <row r="538901"/>
    <row r="538902"/>
    <row r="538903"/>
    <row r="538904"/>
    <row r="538905"/>
    <row r="538906"/>
    <row r="538907"/>
    <row r="538908"/>
    <row r="538909"/>
    <row r="538910"/>
    <row r="538911"/>
    <row r="538912"/>
    <row r="538913"/>
    <row r="538914"/>
    <row r="538915"/>
    <row r="538916"/>
    <row r="538917"/>
    <row r="538918"/>
    <row r="538919"/>
    <row r="538920"/>
    <row r="538921"/>
    <row r="538922"/>
    <row r="538923"/>
    <row r="538924"/>
    <row r="538925"/>
    <row r="538926"/>
    <row r="538927"/>
    <row r="538928"/>
    <row r="538929"/>
    <row r="538930"/>
    <row r="538931"/>
    <row r="538932"/>
    <row r="538933"/>
    <row r="538934"/>
    <row r="538935"/>
    <row r="538936"/>
    <row r="538937"/>
    <row r="538938"/>
    <row r="538939"/>
    <row r="538940"/>
    <row r="538941"/>
    <row r="538942"/>
    <row r="538943"/>
    <row r="538944"/>
    <row r="538945"/>
    <row r="538946"/>
    <row r="538947"/>
    <row r="538948"/>
    <row r="538949"/>
    <row r="538950"/>
    <row r="538951"/>
    <row r="538952"/>
    <row r="538953"/>
    <row r="538954"/>
    <row r="538955"/>
    <row r="538956"/>
    <row r="538957"/>
    <row r="538958"/>
    <row r="538959"/>
    <row r="538960"/>
    <row r="538961"/>
    <row r="538962"/>
    <row r="538963"/>
    <row r="538964"/>
    <row r="538965"/>
    <row r="538966"/>
    <row r="538967"/>
    <row r="538968"/>
    <row r="538969"/>
    <row r="538970"/>
    <row r="538971"/>
    <row r="538972"/>
    <row r="538973"/>
    <row r="538974"/>
    <row r="538975"/>
    <row r="538976"/>
    <row r="538977"/>
    <row r="538978"/>
    <row r="538979"/>
    <row r="538980"/>
    <row r="538981"/>
    <row r="538982"/>
    <row r="538983"/>
    <row r="538984"/>
    <row r="538985"/>
    <row r="538986"/>
    <row r="538987"/>
    <row r="538988"/>
    <row r="538989"/>
    <row r="538990"/>
    <row r="538991"/>
    <row r="538992"/>
    <row r="538993"/>
    <row r="538994"/>
    <row r="538995"/>
    <row r="538996"/>
    <row r="538997"/>
    <row r="538998"/>
    <row r="538999"/>
    <row r="539000"/>
    <row r="539001"/>
    <row r="539002"/>
    <row r="539003"/>
    <row r="539004"/>
    <row r="539005"/>
    <row r="539006"/>
    <row r="539007"/>
    <row r="539008"/>
    <row r="539009"/>
    <row r="539010"/>
    <row r="539011"/>
    <row r="539012"/>
    <row r="539013"/>
    <row r="539014"/>
    <row r="539015"/>
    <row r="539016"/>
    <row r="539017"/>
    <row r="539018"/>
    <row r="539019"/>
    <row r="539020"/>
    <row r="539021"/>
    <row r="539022"/>
    <row r="539023"/>
    <row r="539024"/>
    <row r="539025"/>
    <row r="539026"/>
    <row r="539027"/>
    <row r="539028"/>
    <row r="539029"/>
    <row r="539030"/>
    <row r="539031"/>
    <row r="539032"/>
    <row r="539033"/>
    <row r="539034"/>
    <row r="539035"/>
    <row r="539036"/>
    <row r="539037"/>
    <row r="539038"/>
    <row r="539039"/>
    <row r="539040"/>
    <row r="539041"/>
    <row r="539042"/>
    <row r="539043"/>
    <row r="539044"/>
    <row r="539045"/>
    <row r="539046"/>
    <row r="539047"/>
    <row r="539048"/>
    <row r="539049"/>
    <row r="539050"/>
    <row r="539051"/>
    <row r="539052"/>
    <row r="539053"/>
    <row r="539054"/>
    <row r="539055"/>
    <row r="539056"/>
    <row r="539057"/>
    <row r="539058"/>
    <row r="539059"/>
    <row r="539060"/>
    <row r="539061"/>
    <row r="539062"/>
    <row r="539063"/>
    <row r="539064"/>
    <row r="539065"/>
    <row r="539066"/>
    <row r="539067"/>
    <row r="539068"/>
    <row r="539069"/>
    <row r="539070"/>
    <row r="539071"/>
    <row r="539072"/>
    <row r="539073"/>
    <row r="539074"/>
    <row r="539075"/>
    <row r="539076"/>
    <row r="539077"/>
    <row r="539078"/>
    <row r="539079"/>
    <row r="539080"/>
    <row r="539081"/>
    <row r="539082"/>
    <row r="539083"/>
    <row r="539084"/>
    <row r="539085"/>
    <row r="539086"/>
    <row r="539087"/>
    <row r="539088"/>
    <row r="539089"/>
    <row r="539090"/>
    <row r="539091"/>
    <row r="539092"/>
    <row r="539093"/>
    <row r="539094"/>
    <row r="539095"/>
    <row r="539096"/>
    <row r="539097"/>
    <row r="539098"/>
    <row r="539099"/>
    <row r="539100"/>
    <row r="539101"/>
    <row r="539102"/>
    <row r="539103"/>
    <row r="539104"/>
    <row r="539105"/>
    <row r="539106"/>
    <row r="539107"/>
    <row r="539108"/>
    <row r="539109"/>
    <row r="539110"/>
    <row r="539111"/>
    <row r="539112"/>
    <row r="539113"/>
    <row r="539114"/>
    <row r="539115"/>
    <row r="539116"/>
    <row r="539117"/>
    <row r="539118"/>
    <row r="539119"/>
    <row r="539120"/>
    <row r="539121"/>
    <row r="539122"/>
    <row r="539123"/>
    <row r="539124"/>
    <row r="539125"/>
    <row r="539126"/>
    <row r="539127"/>
    <row r="539128"/>
    <row r="539129"/>
    <row r="539130"/>
    <row r="539131"/>
    <row r="539132"/>
    <row r="539133"/>
    <row r="539134"/>
    <row r="539135"/>
    <row r="539136"/>
    <row r="539137"/>
    <row r="539138"/>
    <row r="539139"/>
    <row r="539140"/>
    <row r="539141"/>
    <row r="539142"/>
    <row r="539143"/>
    <row r="539144"/>
    <row r="539145"/>
    <row r="539146"/>
    <row r="539147"/>
    <row r="539148"/>
    <row r="539149"/>
    <row r="539150"/>
    <row r="539151"/>
    <row r="539152"/>
    <row r="539153"/>
    <row r="539154"/>
    <row r="539155"/>
    <row r="539156"/>
    <row r="539157"/>
    <row r="539158"/>
    <row r="539159"/>
    <row r="539160"/>
    <row r="539161"/>
    <row r="539162"/>
    <row r="539163"/>
    <row r="539164"/>
    <row r="539165"/>
    <row r="539166"/>
    <row r="539167"/>
    <row r="539168"/>
    <row r="539169"/>
    <row r="539170"/>
    <row r="539171"/>
    <row r="539172"/>
    <row r="539173"/>
    <row r="539174"/>
    <row r="539175"/>
    <row r="539176"/>
    <row r="539177"/>
    <row r="539178"/>
    <row r="539179"/>
    <row r="539180"/>
    <row r="539181"/>
    <row r="539182"/>
    <row r="539183"/>
    <row r="539184"/>
    <row r="539185"/>
    <row r="539186"/>
    <row r="539187"/>
    <row r="539188"/>
    <row r="539189"/>
    <row r="539190"/>
    <row r="539191"/>
    <row r="539192"/>
    <row r="539193"/>
    <row r="539194"/>
    <row r="539195"/>
    <row r="539196"/>
    <row r="539197"/>
    <row r="539198"/>
    <row r="539199"/>
    <row r="539200"/>
    <row r="539201"/>
    <row r="539202"/>
    <row r="539203"/>
    <row r="539204"/>
    <row r="539205"/>
    <row r="539206"/>
    <row r="539207"/>
    <row r="539208"/>
    <row r="539209"/>
    <row r="539210"/>
    <row r="539211"/>
    <row r="539212"/>
    <row r="539213"/>
    <row r="539214"/>
    <row r="539215"/>
    <row r="539216"/>
    <row r="539217"/>
    <row r="539218"/>
    <row r="539219"/>
    <row r="539220"/>
    <row r="539221"/>
    <row r="539222"/>
    <row r="539223"/>
    <row r="539224"/>
    <row r="539225"/>
    <row r="539226"/>
    <row r="539227"/>
    <row r="539228"/>
    <row r="539229"/>
    <row r="539230"/>
    <row r="539231"/>
    <row r="539232"/>
    <row r="539233"/>
    <row r="539234"/>
    <row r="539235"/>
    <row r="539236"/>
    <row r="539237"/>
    <row r="539238"/>
    <row r="539239"/>
    <row r="539240"/>
    <row r="539241"/>
    <row r="539242"/>
    <row r="539243"/>
    <row r="539244"/>
    <row r="539245"/>
    <row r="539246"/>
    <row r="539247"/>
    <row r="539248"/>
    <row r="539249"/>
    <row r="539250"/>
    <row r="539251"/>
    <row r="539252"/>
    <row r="539253"/>
    <row r="539254"/>
    <row r="539255"/>
    <row r="539256"/>
    <row r="539257"/>
    <row r="539258"/>
    <row r="539259"/>
    <row r="539260"/>
    <row r="539261"/>
    <row r="539262"/>
    <row r="539263"/>
    <row r="539264"/>
    <row r="539265"/>
    <row r="539266"/>
    <row r="539267"/>
    <row r="539268"/>
    <row r="539269"/>
    <row r="539270"/>
    <row r="539271"/>
    <row r="539272"/>
    <row r="539273"/>
    <row r="539274"/>
    <row r="539275"/>
    <row r="539276"/>
    <row r="539277"/>
    <row r="539278"/>
    <row r="539279"/>
    <row r="539280"/>
    <row r="539281"/>
    <row r="539282"/>
    <row r="539283"/>
    <row r="539284"/>
    <row r="539285"/>
    <row r="539286"/>
    <row r="539287"/>
    <row r="539288"/>
    <row r="539289"/>
    <row r="539290"/>
    <row r="539291"/>
    <row r="539292"/>
    <row r="539293"/>
    <row r="539294"/>
    <row r="539295"/>
    <row r="539296"/>
    <row r="539297"/>
    <row r="539298"/>
    <row r="539299"/>
    <row r="539300"/>
    <row r="539301"/>
    <row r="539302"/>
    <row r="539303"/>
    <row r="539304"/>
    <row r="539305"/>
    <row r="539306"/>
    <row r="539307"/>
    <row r="539308"/>
    <row r="539309"/>
    <row r="539310"/>
    <row r="539311"/>
    <row r="539312"/>
    <row r="539313"/>
    <row r="539314"/>
    <row r="539315"/>
    <row r="539316"/>
    <row r="539317"/>
    <row r="539318"/>
    <row r="539319"/>
    <row r="539320"/>
    <row r="539321"/>
    <row r="539322"/>
    <row r="539323"/>
    <row r="539324"/>
    <row r="539325"/>
    <row r="539326"/>
    <row r="539327"/>
    <row r="539328"/>
    <row r="539329"/>
    <row r="539330"/>
    <row r="539331"/>
    <row r="539332"/>
    <row r="539333"/>
    <row r="539334"/>
    <row r="539335"/>
    <row r="539336"/>
    <row r="539337"/>
    <row r="539338"/>
    <row r="539339"/>
    <row r="539340"/>
    <row r="539341"/>
    <row r="539342"/>
    <row r="539343"/>
    <row r="539344"/>
    <row r="539345"/>
    <row r="539346"/>
    <row r="539347"/>
    <row r="539348"/>
    <row r="539349"/>
    <row r="539350"/>
    <row r="539351"/>
    <row r="539352"/>
    <row r="539353"/>
    <row r="539354"/>
    <row r="539355"/>
    <row r="539356"/>
    <row r="539357"/>
    <row r="539358"/>
    <row r="539359"/>
    <row r="539360"/>
    <row r="539361"/>
    <row r="539362"/>
    <row r="539363"/>
    <row r="539364"/>
    <row r="539365"/>
    <row r="539366"/>
    <row r="539367"/>
    <row r="539368"/>
    <row r="539369"/>
    <row r="539370"/>
    <row r="539371"/>
    <row r="539372"/>
    <row r="539373"/>
    <row r="539374"/>
    <row r="539375"/>
    <row r="539376"/>
    <row r="539377"/>
    <row r="539378"/>
    <row r="539379"/>
    <row r="539380"/>
    <row r="539381"/>
    <row r="539382"/>
    <row r="539383"/>
    <row r="539384"/>
    <row r="539385"/>
    <row r="539386"/>
    <row r="539387"/>
    <row r="539388"/>
    <row r="539389"/>
    <row r="539390"/>
    <row r="539391"/>
    <row r="539392"/>
    <row r="539393"/>
    <row r="539394"/>
    <row r="539395"/>
    <row r="539396"/>
    <row r="539397"/>
    <row r="539398"/>
    <row r="539399"/>
    <row r="539400"/>
    <row r="539401"/>
    <row r="539402"/>
    <row r="539403"/>
    <row r="539404"/>
    <row r="539405"/>
    <row r="539406"/>
    <row r="539407"/>
    <row r="539408"/>
    <row r="539409"/>
    <row r="539410"/>
    <row r="539411"/>
    <row r="539412"/>
    <row r="539413"/>
    <row r="539414"/>
    <row r="539415"/>
    <row r="539416"/>
    <row r="539417"/>
    <row r="539418"/>
    <row r="539419"/>
    <row r="539420"/>
    <row r="539421"/>
    <row r="539422"/>
    <row r="539423"/>
    <row r="539424"/>
    <row r="539425"/>
    <row r="539426"/>
    <row r="539427"/>
    <row r="539428"/>
    <row r="539429"/>
    <row r="539430"/>
    <row r="539431"/>
    <row r="539432"/>
    <row r="539433"/>
    <row r="539434"/>
    <row r="539435"/>
    <row r="539436"/>
    <row r="539437"/>
    <row r="539438"/>
    <row r="539439"/>
    <row r="539440"/>
    <row r="539441"/>
    <row r="539442"/>
    <row r="539443"/>
    <row r="539444"/>
    <row r="539445"/>
    <row r="539446"/>
    <row r="539447"/>
    <row r="539448"/>
    <row r="539449"/>
    <row r="539450"/>
    <row r="539451"/>
    <row r="539452"/>
    <row r="539453"/>
    <row r="539454"/>
    <row r="539455"/>
    <row r="539456"/>
    <row r="539457"/>
    <row r="539458"/>
    <row r="539459"/>
    <row r="539460"/>
    <row r="539461"/>
    <row r="539462"/>
    <row r="539463"/>
    <row r="539464"/>
    <row r="539465"/>
    <row r="539466"/>
    <row r="539467"/>
    <row r="539468"/>
    <row r="539469"/>
    <row r="539470"/>
    <row r="539471"/>
    <row r="539472"/>
    <row r="539473"/>
    <row r="539474"/>
    <row r="539475"/>
    <row r="539476"/>
    <row r="539477"/>
    <row r="539478"/>
    <row r="539479"/>
    <row r="539480"/>
    <row r="539481"/>
    <row r="539482"/>
    <row r="539483"/>
    <row r="539484"/>
    <row r="539485"/>
    <row r="539486"/>
    <row r="539487"/>
    <row r="539488"/>
    <row r="539489"/>
    <row r="539490"/>
    <row r="539491"/>
    <row r="539492"/>
    <row r="539493"/>
    <row r="539494"/>
    <row r="539495"/>
    <row r="539496"/>
    <row r="539497"/>
    <row r="539498"/>
    <row r="539499"/>
    <row r="539500"/>
    <row r="539501"/>
    <row r="539502"/>
    <row r="539503"/>
    <row r="539504"/>
    <row r="539505"/>
    <row r="539506"/>
    <row r="539507"/>
    <row r="539508"/>
    <row r="539509"/>
    <row r="539510"/>
    <row r="539511"/>
    <row r="539512"/>
    <row r="539513"/>
    <row r="539514"/>
    <row r="539515"/>
    <row r="539516"/>
    <row r="539517"/>
    <row r="539518"/>
    <row r="539519"/>
    <row r="539520"/>
    <row r="539521"/>
    <row r="539522"/>
    <row r="539523"/>
    <row r="539524"/>
    <row r="539525"/>
    <row r="539526"/>
    <row r="539527"/>
    <row r="539528"/>
    <row r="539529"/>
    <row r="539530"/>
    <row r="539531"/>
    <row r="539532"/>
    <row r="539533"/>
    <row r="539534"/>
    <row r="539535"/>
    <row r="539536"/>
    <row r="539537"/>
    <row r="539538"/>
    <row r="539539"/>
    <row r="539540"/>
    <row r="539541"/>
    <row r="539542"/>
    <row r="539543"/>
    <row r="539544"/>
    <row r="539545"/>
    <row r="539546"/>
    <row r="539547"/>
    <row r="539548"/>
    <row r="539549"/>
    <row r="539550"/>
    <row r="539551"/>
    <row r="539552"/>
    <row r="539553"/>
    <row r="539554"/>
    <row r="539555"/>
    <row r="539556"/>
    <row r="539557"/>
    <row r="539558"/>
    <row r="539559"/>
    <row r="539560"/>
    <row r="539561"/>
    <row r="539562"/>
    <row r="539563"/>
    <row r="539564"/>
    <row r="539565"/>
    <row r="539566"/>
    <row r="539567"/>
    <row r="539568"/>
    <row r="539569"/>
    <row r="539570"/>
    <row r="539571"/>
    <row r="539572"/>
    <row r="539573"/>
    <row r="539574"/>
    <row r="539575"/>
    <row r="539576"/>
    <row r="539577"/>
    <row r="539578"/>
    <row r="539579"/>
    <row r="539580"/>
    <row r="539581"/>
    <row r="539582"/>
    <row r="539583"/>
    <row r="539584"/>
    <row r="539585"/>
    <row r="539586"/>
    <row r="539587"/>
    <row r="539588"/>
    <row r="539589"/>
    <row r="539590"/>
    <row r="539591"/>
    <row r="539592"/>
    <row r="539593"/>
    <row r="539594"/>
    <row r="539595"/>
    <row r="539596"/>
    <row r="539597"/>
    <row r="539598"/>
    <row r="539599"/>
    <row r="539600"/>
    <row r="539601"/>
    <row r="539602"/>
    <row r="539603"/>
    <row r="539604"/>
    <row r="539605"/>
    <row r="539606"/>
    <row r="539607"/>
    <row r="539608"/>
    <row r="539609"/>
    <row r="539610"/>
    <row r="539611"/>
    <row r="539612"/>
    <row r="539613"/>
    <row r="539614"/>
    <row r="539615"/>
    <row r="539616"/>
    <row r="539617"/>
    <row r="539618"/>
    <row r="539619"/>
    <row r="539620"/>
    <row r="539621"/>
    <row r="539622"/>
    <row r="539623"/>
    <row r="539624"/>
    <row r="539625"/>
    <row r="539626"/>
    <row r="539627"/>
    <row r="539628"/>
    <row r="539629"/>
    <row r="539630"/>
    <row r="539631"/>
    <row r="539632"/>
    <row r="539633"/>
    <row r="539634"/>
    <row r="539635"/>
    <row r="539636"/>
    <row r="539637"/>
    <row r="539638"/>
    <row r="539639"/>
    <row r="539640"/>
    <row r="539641"/>
    <row r="539642"/>
    <row r="539643"/>
    <row r="539644"/>
    <row r="539645"/>
    <row r="539646"/>
    <row r="539647"/>
    <row r="539648"/>
    <row r="539649"/>
    <row r="539650"/>
    <row r="539651"/>
    <row r="539652"/>
    <row r="539653"/>
    <row r="539654"/>
    <row r="539655"/>
    <row r="539656"/>
    <row r="539657"/>
    <row r="539658"/>
    <row r="539659"/>
    <row r="539660"/>
    <row r="539661"/>
    <row r="539662"/>
    <row r="539663"/>
    <row r="539664"/>
    <row r="539665"/>
    <row r="539666"/>
    <row r="539667"/>
    <row r="539668"/>
    <row r="539669"/>
    <row r="539670"/>
    <row r="539671"/>
    <row r="539672"/>
    <row r="539673"/>
    <row r="539674"/>
    <row r="539675"/>
    <row r="539676"/>
    <row r="539677"/>
    <row r="539678"/>
    <row r="539679"/>
    <row r="539680"/>
    <row r="539681"/>
    <row r="539682"/>
    <row r="539683"/>
    <row r="539684"/>
    <row r="539685"/>
    <row r="539686"/>
    <row r="539687"/>
    <row r="539688"/>
    <row r="539689"/>
    <row r="539690"/>
    <row r="539691"/>
    <row r="539692"/>
    <row r="539693"/>
    <row r="539694"/>
    <row r="539695"/>
    <row r="539696"/>
    <row r="539697"/>
    <row r="539698"/>
    <row r="539699"/>
    <row r="539700"/>
    <row r="539701"/>
    <row r="539702"/>
    <row r="539703"/>
    <row r="539704"/>
    <row r="539705"/>
    <row r="539706"/>
    <row r="539707"/>
    <row r="539708"/>
    <row r="539709"/>
    <row r="539710"/>
    <row r="539711"/>
    <row r="539712"/>
    <row r="539713"/>
    <row r="539714"/>
    <row r="539715"/>
    <row r="539716"/>
    <row r="539717"/>
    <row r="539718"/>
    <row r="539719"/>
    <row r="539720"/>
    <row r="539721"/>
    <row r="539722"/>
    <row r="539723"/>
    <row r="539724"/>
    <row r="539725"/>
    <row r="539726"/>
    <row r="539727"/>
    <row r="539728"/>
    <row r="539729"/>
    <row r="539730"/>
    <row r="539731"/>
    <row r="539732"/>
    <row r="539733"/>
    <row r="539734"/>
    <row r="539735"/>
    <row r="539736"/>
    <row r="539737"/>
    <row r="539738"/>
    <row r="539739"/>
    <row r="539740"/>
    <row r="539741"/>
    <row r="539742"/>
    <row r="539743"/>
    <row r="539744"/>
    <row r="539745"/>
    <row r="539746"/>
    <row r="539747"/>
    <row r="539748"/>
    <row r="539749"/>
    <row r="539750"/>
    <row r="539751"/>
    <row r="539752"/>
    <row r="539753"/>
    <row r="539754"/>
    <row r="539755"/>
    <row r="539756"/>
    <row r="539757"/>
    <row r="539758"/>
    <row r="539759"/>
    <row r="539760"/>
    <row r="539761"/>
    <row r="539762"/>
    <row r="539763"/>
    <row r="539764"/>
    <row r="539765"/>
    <row r="539766"/>
    <row r="539767"/>
    <row r="539768"/>
    <row r="539769"/>
    <row r="539770"/>
    <row r="539771"/>
    <row r="539772"/>
    <row r="539773"/>
    <row r="539774"/>
    <row r="539775"/>
    <row r="539776"/>
    <row r="539777"/>
    <row r="539778"/>
    <row r="539779"/>
    <row r="539780"/>
    <row r="539781"/>
    <row r="539782"/>
    <row r="539783"/>
    <row r="539784"/>
    <row r="539785"/>
    <row r="539786"/>
    <row r="539787"/>
    <row r="539788"/>
    <row r="539789"/>
    <row r="539790"/>
    <row r="539791"/>
    <row r="539792"/>
    <row r="539793"/>
    <row r="539794"/>
    <row r="539795"/>
    <row r="539796"/>
    <row r="539797"/>
    <row r="539798"/>
    <row r="539799"/>
    <row r="539800"/>
    <row r="539801"/>
    <row r="539802"/>
    <row r="539803"/>
    <row r="539804"/>
    <row r="539805"/>
    <row r="539806"/>
    <row r="539807"/>
    <row r="539808"/>
    <row r="539809"/>
    <row r="539810"/>
    <row r="539811"/>
    <row r="539812"/>
    <row r="539813"/>
    <row r="539814"/>
    <row r="539815"/>
    <row r="539816"/>
    <row r="539817"/>
    <row r="539818"/>
    <row r="539819"/>
    <row r="539820"/>
    <row r="539821"/>
    <row r="539822"/>
    <row r="539823"/>
    <row r="539824"/>
    <row r="539825"/>
    <row r="539826"/>
    <row r="539827"/>
    <row r="539828"/>
    <row r="539829"/>
    <row r="539830"/>
    <row r="539831"/>
    <row r="539832"/>
    <row r="539833"/>
    <row r="539834"/>
    <row r="539835"/>
    <row r="539836"/>
    <row r="539837"/>
    <row r="539838"/>
    <row r="539839"/>
    <row r="539840"/>
    <row r="539841"/>
    <row r="539842"/>
    <row r="539843"/>
    <row r="539844"/>
    <row r="539845"/>
    <row r="539846"/>
    <row r="539847"/>
    <row r="539848"/>
    <row r="539849"/>
    <row r="539850"/>
    <row r="539851"/>
    <row r="539852"/>
    <row r="539853"/>
    <row r="539854"/>
    <row r="539855"/>
    <row r="539856"/>
    <row r="539857"/>
    <row r="539858"/>
    <row r="539859"/>
    <row r="539860"/>
    <row r="539861"/>
    <row r="539862"/>
    <row r="539863"/>
    <row r="539864"/>
    <row r="539865"/>
    <row r="539866"/>
    <row r="539867"/>
    <row r="539868"/>
    <row r="539869"/>
    <row r="539870"/>
    <row r="539871"/>
    <row r="539872"/>
    <row r="539873"/>
    <row r="539874"/>
    <row r="539875"/>
    <row r="539876"/>
    <row r="539877"/>
    <row r="539878"/>
    <row r="539879"/>
    <row r="539880"/>
    <row r="539881"/>
    <row r="539882"/>
    <row r="539883"/>
    <row r="539884"/>
    <row r="539885"/>
    <row r="539886"/>
    <row r="539887"/>
    <row r="539888"/>
    <row r="539889"/>
    <row r="539890"/>
    <row r="539891"/>
    <row r="539892"/>
    <row r="539893"/>
    <row r="539894"/>
    <row r="539895"/>
    <row r="539896"/>
    <row r="539897"/>
    <row r="539898"/>
    <row r="539899"/>
    <row r="539900"/>
    <row r="539901"/>
    <row r="539902"/>
    <row r="539903"/>
    <row r="539904"/>
    <row r="539905"/>
    <row r="539906"/>
    <row r="539907"/>
    <row r="539908"/>
    <row r="539909"/>
    <row r="539910"/>
    <row r="539911"/>
    <row r="539912"/>
    <row r="539913"/>
    <row r="539914"/>
    <row r="539915"/>
    <row r="539916"/>
    <row r="539917"/>
    <row r="539918"/>
    <row r="539919"/>
    <row r="539920"/>
    <row r="539921"/>
    <row r="539922"/>
    <row r="539923"/>
    <row r="539924"/>
    <row r="539925"/>
    <row r="539926"/>
    <row r="539927"/>
    <row r="539928"/>
    <row r="539929"/>
    <row r="539930"/>
    <row r="539931"/>
    <row r="539932"/>
    <row r="539933"/>
    <row r="539934"/>
    <row r="539935"/>
    <row r="539936"/>
    <row r="539937"/>
    <row r="539938"/>
    <row r="539939"/>
    <row r="539940"/>
    <row r="539941"/>
    <row r="539942"/>
    <row r="539943"/>
    <row r="539944"/>
    <row r="539945"/>
    <row r="539946"/>
    <row r="539947"/>
    <row r="539948"/>
    <row r="539949"/>
    <row r="539950"/>
    <row r="539951"/>
    <row r="539952"/>
    <row r="539953"/>
    <row r="539954"/>
    <row r="539955"/>
    <row r="539956"/>
    <row r="539957"/>
    <row r="539958"/>
    <row r="539959"/>
    <row r="539960"/>
    <row r="539961"/>
    <row r="539962"/>
    <row r="539963"/>
    <row r="539964"/>
    <row r="539965"/>
    <row r="539966"/>
    <row r="539967"/>
    <row r="539968"/>
    <row r="539969"/>
    <row r="539970"/>
    <row r="539971"/>
    <row r="539972"/>
    <row r="539973"/>
    <row r="539974"/>
    <row r="539975"/>
    <row r="539976"/>
    <row r="539977"/>
    <row r="539978"/>
    <row r="539979"/>
    <row r="539980"/>
    <row r="539981"/>
    <row r="539982"/>
    <row r="539983"/>
    <row r="539984"/>
    <row r="539985"/>
    <row r="539986"/>
    <row r="539987"/>
    <row r="539988"/>
    <row r="539989"/>
    <row r="539990"/>
    <row r="539991"/>
    <row r="539992"/>
    <row r="539993"/>
    <row r="539994"/>
    <row r="539995"/>
    <row r="539996"/>
    <row r="539997"/>
    <row r="539998"/>
    <row r="539999"/>
    <row r="540000"/>
    <row r="540001"/>
    <row r="540002"/>
    <row r="540003"/>
    <row r="540004"/>
    <row r="540005"/>
    <row r="540006"/>
    <row r="540007"/>
    <row r="540008"/>
    <row r="540009"/>
    <row r="540010"/>
    <row r="540011"/>
    <row r="540012"/>
    <row r="540013"/>
    <row r="540014"/>
    <row r="540015"/>
    <row r="540016"/>
    <row r="540017"/>
    <row r="540018"/>
    <row r="540019"/>
    <row r="540020"/>
    <row r="540021"/>
    <row r="540022"/>
    <row r="540023"/>
    <row r="540024"/>
    <row r="540025"/>
    <row r="540026"/>
    <row r="540027"/>
    <row r="540028"/>
    <row r="540029"/>
    <row r="540030"/>
    <row r="540031"/>
    <row r="540032"/>
    <row r="540033"/>
    <row r="540034"/>
    <row r="540035"/>
    <row r="540036"/>
    <row r="540037"/>
    <row r="540038"/>
    <row r="540039"/>
    <row r="540040"/>
    <row r="540041"/>
    <row r="540042"/>
    <row r="540043"/>
    <row r="540044"/>
    <row r="540045"/>
    <row r="540046"/>
    <row r="540047"/>
    <row r="540048"/>
    <row r="540049"/>
    <row r="540050"/>
    <row r="540051"/>
    <row r="540052"/>
    <row r="540053"/>
    <row r="540054"/>
    <row r="540055"/>
    <row r="540056"/>
    <row r="540057"/>
    <row r="540058"/>
    <row r="540059"/>
    <row r="540060"/>
    <row r="540061"/>
    <row r="540062"/>
    <row r="540063"/>
    <row r="540064"/>
    <row r="540065"/>
    <row r="540066"/>
    <row r="540067"/>
    <row r="540068"/>
    <row r="540069"/>
    <row r="540070"/>
    <row r="540071"/>
    <row r="540072"/>
    <row r="540073"/>
    <row r="540074"/>
    <row r="540075"/>
    <row r="540076"/>
    <row r="540077"/>
    <row r="540078"/>
    <row r="540079"/>
    <row r="540080"/>
    <row r="540081"/>
    <row r="540082"/>
    <row r="540083"/>
    <row r="540084"/>
    <row r="540085"/>
    <row r="540086"/>
    <row r="540087"/>
    <row r="540088"/>
    <row r="540089"/>
    <row r="540090"/>
    <row r="540091"/>
    <row r="540092"/>
    <row r="540093"/>
    <row r="540094"/>
    <row r="540095"/>
    <row r="540096"/>
    <row r="540097"/>
    <row r="540098"/>
    <row r="540099"/>
    <row r="540100"/>
    <row r="540101"/>
    <row r="540102"/>
    <row r="540103"/>
    <row r="540104"/>
    <row r="540105"/>
    <row r="540106"/>
    <row r="540107"/>
    <row r="540108"/>
    <row r="540109"/>
    <row r="540110"/>
    <row r="540111"/>
    <row r="540112"/>
    <row r="540113"/>
    <row r="540114"/>
    <row r="540115"/>
    <row r="540116"/>
    <row r="540117"/>
    <row r="540118"/>
    <row r="540119"/>
    <row r="540120"/>
    <row r="540121"/>
    <row r="540122"/>
    <row r="540123"/>
    <row r="540124"/>
    <row r="540125"/>
    <row r="540126"/>
    <row r="540127"/>
    <row r="540128"/>
    <row r="540129"/>
    <row r="540130"/>
    <row r="540131"/>
    <row r="540132"/>
    <row r="540133"/>
    <row r="540134"/>
    <row r="540135"/>
    <row r="540136"/>
    <row r="540137"/>
    <row r="540138"/>
    <row r="540139"/>
    <row r="540140"/>
    <row r="540141"/>
    <row r="540142"/>
    <row r="540143"/>
    <row r="540144"/>
    <row r="540145"/>
    <row r="540146"/>
    <row r="540147"/>
    <row r="540148"/>
    <row r="540149"/>
    <row r="540150"/>
    <row r="540151"/>
    <row r="540152"/>
    <row r="540153"/>
    <row r="540154"/>
    <row r="540155"/>
    <row r="540156"/>
    <row r="540157"/>
    <row r="540158"/>
    <row r="540159"/>
    <row r="540160"/>
    <row r="540161"/>
    <row r="540162"/>
    <row r="540163"/>
    <row r="540164"/>
    <row r="540165"/>
    <row r="540166"/>
    <row r="540167"/>
    <row r="540168"/>
    <row r="540169"/>
    <row r="540170"/>
    <row r="540171"/>
    <row r="540172"/>
    <row r="540173"/>
    <row r="540174"/>
    <row r="540175"/>
    <row r="540176"/>
    <row r="540177"/>
    <row r="540178"/>
    <row r="540179"/>
    <row r="540180"/>
    <row r="540181"/>
    <row r="540182"/>
    <row r="540183"/>
    <row r="540184"/>
    <row r="540185"/>
    <row r="540186"/>
    <row r="540187"/>
    <row r="540188"/>
    <row r="540189"/>
    <row r="540190"/>
    <row r="540191"/>
    <row r="540192"/>
    <row r="540193"/>
    <row r="540194"/>
    <row r="540195"/>
    <row r="540196"/>
    <row r="540197"/>
    <row r="540198"/>
    <row r="540199"/>
    <row r="540200"/>
    <row r="540201"/>
    <row r="540202"/>
    <row r="540203"/>
    <row r="540204"/>
    <row r="540205"/>
    <row r="540206"/>
    <row r="540207"/>
    <row r="540208"/>
    <row r="540209"/>
    <row r="540210"/>
    <row r="540211"/>
    <row r="540212"/>
    <row r="540213"/>
    <row r="540214"/>
    <row r="540215"/>
    <row r="540216"/>
    <row r="540217"/>
    <row r="540218"/>
    <row r="540219"/>
    <row r="540220"/>
    <row r="540221"/>
    <row r="540222"/>
    <row r="540223"/>
    <row r="540224"/>
    <row r="540225"/>
    <row r="540226"/>
    <row r="540227"/>
    <row r="540228"/>
    <row r="540229"/>
    <row r="540230"/>
    <row r="540231"/>
    <row r="540232"/>
    <row r="540233"/>
    <row r="540234"/>
    <row r="540235"/>
    <row r="540236"/>
    <row r="540237"/>
    <row r="540238"/>
    <row r="540239"/>
    <row r="540240"/>
    <row r="540241"/>
    <row r="540242"/>
    <row r="540243"/>
    <row r="540244"/>
    <row r="540245"/>
    <row r="540246"/>
    <row r="540247"/>
    <row r="540248"/>
    <row r="540249"/>
    <row r="540250"/>
    <row r="540251"/>
    <row r="540252"/>
    <row r="540253"/>
    <row r="540254"/>
    <row r="540255"/>
    <row r="540256"/>
    <row r="540257"/>
    <row r="540258"/>
    <row r="540259"/>
    <row r="540260"/>
    <row r="540261"/>
    <row r="540262"/>
    <row r="540263"/>
    <row r="540264"/>
    <row r="540265"/>
    <row r="540266"/>
    <row r="540267"/>
    <row r="540268"/>
    <row r="540269"/>
    <row r="540270"/>
    <row r="540271"/>
    <row r="540272"/>
    <row r="540273"/>
    <row r="540274"/>
    <row r="540275"/>
    <row r="540276"/>
    <row r="540277"/>
    <row r="540278"/>
    <row r="540279"/>
    <row r="540280"/>
    <row r="540281"/>
    <row r="540282"/>
    <row r="540283"/>
    <row r="540284"/>
    <row r="540285"/>
    <row r="540286"/>
    <row r="540287"/>
    <row r="540288"/>
    <row r="540289"/>
    <row r="540290"/>
    <row r="540291"/>
    <row r="540292"/>
    <row r="540293"/>
    <row r="540294"/>
    <row r="540295"/>
    <row r="540296"/>
    <row r="540297"/>
    <row r="540298"/>
    <row r="540299"/>
    <row r="540300"/>
    <row r="540301"/>
    <row r="540302"/>
    <row r="540303"/>
    <row r="540304"/>
    <row r="540305"/>
    <row r="540306"/>
    <row r="540307"/>
    <row r="540308"/>
    <row r="540309"/>
    <row r="540310"/>
    <row r="540311"/>
    <row r="540312"/>
    <row r="540313"/>
    <row r="540314"/>
    <row r="540315"/>
    <row r="540316"/>
    <row r="540317"/>
    <row r="540318"/>
    <row r="540319"/>
    <row r="540320"/>
    <row r="540321"/>
    <row r="540322"/>
    <row r="540323"/>
    <row r="540324"/>
    <row r="540325"/>
    <row r="540326"/>
    <row r="540327"/>
    <row r="540328"/>
    <row r="540329"/>
    <row r="540330"/>
    <row r="540331"/>
    <row r="540332"/>
    <row r="540333"/>
    <row r="540334"/>
    <row r="540335"/>
    <row r="540336"/>
    <row r="540337"/>
    <row r="540338"/>
    <row r="540339"/>
    <row r="540340"/>
    <row r="540341"/>
    <row r="540342"/>
    <row r="540343"/>
    <row r="540344"/>
    <row r="540345"/>
    <row r="540346"/>
    <row r="540347"/>
    <row r="540348"/>
    <row r="540349"/>
    <row r="540350"/>
    <row r="540351"/>
    <row r="540352"/>
    <row r="540353"/>
    <row r="540354"/>
    <row r="540355"/>
    <row r="540356"/>
    <row r="540357"/>
    <row r="540358"/>
    <row r="540359"/>
    <row r="540360"/>
    <row r="540361"/>
    <row r="540362"/>
    <row r="540363"/>
    <row r="540364"/>
    <row r="540365"/>
    <row r="540366"/>
    <row r="540367"/>
    <row r="540368"/>
    <row r="540369"/>
    <row r="540370"/>
    <row r="540371"/>
    <row r="540372"/>
    <row r="540373"/>
    <row r="540374"/>
    <row r="540375"/>
    <row r="540376"/>
    <row r="540377"/>
    <row r="540378"/>
    <row r="540379"/>
    <row r="540380"/>
    <row r="540381"/>
    <row r="540382"/>
    <row r="540383"/>
    <row r="540384"/>
    <row r="540385"/>
    <row r="540386"/>
    <row r="540387"/>
    <row r="540388"/>
    <row r="540389"/>
    <row r="540390"/>
    <row r="540391"/>
    <row r="540392"/>
    <row r="540393"/>
    <row r="540394"/>
    <row r="540395"/>
    <row r="540396"/>
    <row r="540397"/>
    <row r="540398"/>
    <row r="540399"/>
    <row r="540400"/>
    <row r="540401"/>
    <row r="540402"/>
    <row r="540403"/>
    <row r="540404"/>
    <row r="540405"/>
    <row r="540406"/>
    <row r="540407"/>
    <row r="540408"/>
    <row r="540409"/>
    <row r="540410"/>
    <row r="540411"/>
    <row r="540412"/>
    <row r="540413"/>
    <row r="540414"/>
    <row r="540415"/>
    <row r="540416"/>
    <row r="540417"/>
    <row r="540418"/>
    <row r="540419"/>
    <row r="540420"/>
    <row r="540421"/>
    <row r="540422"/>
    <row r="540423"/>
    <row r="540424"/>
    <row r="540425"/>
    <row r="540426"/>
    <row r="540427"/>
    <row r="540428"/>
    <row r="540429"/>
    <row r="540430"/>
    <row r="540431"/>
    <row r="540432"/>
    <row r="540433"/>
    <row r="540434"/>
    <row r="540435"/>
    <row r="540436"/>
    <row r="540437"/>
    <row r="540438"/>
    <row r="540439"/>
    <row r="540440"/>
    <row r="540441"/>
    <row r="540442"/>
    <row r="540443"/>
    <row r="540444"/>
    <row r="540445"/>
    <row r="540446"/>
    <row r="540447"/>
    <row r="540448"/>
    <row r="540449"/>
    <row r="540450"/>
    <row r="540451"/>
    <row r="540452"/>
    <row r="540453"/>
    <row r="540454"/>
    <row r="540455"/>
    <row r="540456"/>
    <row r="540457"/>
    <row r="540458"/>
    <row r="540459"/>
    <row r="540460"/>
    <row r="540461"/>
    <row r="540462"/>
    <row r="540463"/>
    <row r="540464"/>
    <row r="540465"/>
    <row r="540466"/>
    <row r="540467"/>
    <row r="540468"/>
    <row r="540469"/>
    <row r="540470"/>
    <row r="540471"/>
    <row r="540472"/>
    <row r="540473"/>
    <row r="540474"/>
    <row r="540475"/>
    <row r="540476"/>
    <row r="540477"/>
    <row r="540478"/>
    <row r="540479"/>
    <row r="540480"/>
    <row r="540481"/>
    <row r="540482"/>
    <row r="540483"/>
    <row r="540484"/>
    <row r="540485"/>
    <row r="540486"/>
    <row r="540487"/>
    <row r="540488"/>
    <row r="540489"/>
    <row r="540490"/>
    <row r="540491"/>
    <row r="540492"/>
    <row r="540493"/>
    <row r="540494"/>
    <row r="540495"/>
    <row r="540496"/>
    <row r="540497"/>
    <row r="540498"/>
    <row r="540499"/>
    <row r="540500"/>
    <row r="540501"/>
    <row r="540502"/>
    <row r="540503"/>
    <row r="540504"/>
    <row r="540505"/>
    <row r="540506"/>
    <row r="540507"/>
    <row r="540508"/>
    <row r="540509"/>
    <row r="540510"/>
    <row r="540511"/>
    <row r="540512"/>
    <row r="540513"/>
    <row r="540514"/>
    <row r="540515"/>
    <row r="540516"/>
    <row r="540517"/>
    <row r="540518"/>
    <row r="540519"/>
    <row r="540520"/>
    <row r="540521"/>
    <row r="540522"/>
    <row r="540523"/>
    <row r="540524"/>
    <row r="540525"/>
    <row r="540526"/>
    <row r="540527"/>
    <row r="540528"/>
    <row r="540529"/>
    <row r="540530"/>
    <row r="540531"/>
    <row r="540532"/>
    <row r="540533"/>
    <row r="540534"/>
    <row r="540535"/>
    <row r="540536"/>
    <row r="540537"/>
    <row r="540538"/>
    <row r="540539"/>
    <row r="540540"/>
    <row r="540541"/>
    <row r="540542"/>
    <row r="540543"/>
    <row r="540544"/>
    <row r="540545"/>
    <row r="540546"/>
    <row r="540547"/>
    <row r="540548"/>
    <row r="540549"/>
    <row r="540550"/>
    <row r="540551"/>
    <row r="540552"/>
    <row r="540553"/>
    <row r="540554"/>
    <row r="540555"/>
    <row r="540556"/>
    <row r="540557"/>
    <row r="540558"/>
    <row r="540559"/>
    <row r="540560"/>
    <row r="540561"/>
    <row r="540562"/>
    <row r="540563"/>
    <row r="540564"/>
    <row r="540565"/>
    <row r="540566"/>
    <row r="540567"/>
    <row r="540568"/>
    <row r="540569"/>
    <row r="540570"/>
    <row r="540571"/>
    <row r="540572"/>
    <row r="540573"/>
    <row r="540574"/>
    <row r="540575"/>
    <row r="540576"/>
    <row r="540577"/>
    <row r="540578"/>
    <row r="540579"/>
    <row r="540580"/>
    <row r="540581"/>
    <row r="540582"/>
    <row r="540583"/>
    <row r="540584"/>
    <row r="540585"/>
    <row r="540586"/>
    <row r="540587"/>
    <row r="540588"/>
    <row r="540589"/>
    <row r="540590"/>
    <row r="540591"/>
    <row r="540592"/>
    <row r="540593"/>
    <row r="540594"/>
    <row r="540595"/>
    <row r="540596"/>
    <row r="540597"/>
    <row r="540598"/>
    <row r="540599"/>
    <row r="540600"/>
    <row r="540601"/>
    <row r="540602"/>
    <row r="540603"/>
    <row r="540604"/>
    <row r="540605"/>
    <row r="540606"/>
    <row r="540607"/>
    <row r="540608"/>
    <row r="540609"/>
    <row r="540610"/>
    <row r="540611"/>
    <row r="540612"/>
    <row r="540613"/>
    <row r="540614"/>
    <row r="540615"/>
    <row r="540616"/>
    <row r="540617"/>
    <row r="540618"/>
    <row r="540619"/>
    <row r="540620"/>
    <row r="540621"/>
    <row r="540622"/>
    <row r="540623"/>
    <row r="540624"/>
    <row r="540625"/>
    <row r="540626"/>
    <row r="540627"/>
    <row r="540628"/>
    <row r="540629"/>
    <row r="540630"/>
    <row r="540631"/>
    <row r="540632"/>
    <row r="540633"/>
    <row r="540634"/>
    <row r="540635"/>
    <row r="540636"/>
    <row r="540637"/>
    <row r="540638"/>
    <row r="540639"/>
    <row r="540640"/>
    <row r="540641"/>
    <row r="540642"/>
    <row r="540643"/>
    <row r="540644"/>
    <row r="540645"/>
    <row r="540646"/>
    <row r="540647"/>
    <row r="540648"/>
    <row r="540649"/>
    <row r="540650"/>
    <row r="540651"/>
    <row r="540652"/>
    <row r="540653"/>
    <row r="540654"/>
    <row r="540655"/>
    <row r="540656"/>
    <row r="540657"/>
    <row r="540658"/>
    <row r="540659"/>
    <row r="540660"/>
    <row r="540661"/>
    <row r="540662"/>
    <row r="540663"/>
    <row r="540664"/>
    <row r="540665"/>
    <row r="540666"/>
    <row r="540667"/>
    <row r="540668"/>
    <row r="540669"/>
    <row r="540670"/>
    <row r="540671"/>
    <row r="540672"/>
    <row r="540673"/>
    <row r="540674"/>
    <row r="540675"/>
    <row r="540676"/>
    <row r="540677"/>
    <row r="540678"/>
    <row r="540679"/>
    <row r="540680"/>
    <row r="540681"/>
    <row r="540682"/>
    <row r="540683"/>
    <row r="540684"/>
    <row r="540685"/>
    <row r="540686"/>
    <row r="540687"/>
    <row r="540688"/>
    <row r="540689"/>
    <row r="540690"/>
    <row r="540691"/>
    <row r="540692"/>
    <row r="540693"/>
    <row r="540694"/>
    <row r="540695"/>
    <row r="540696"/>
    <row r="540697"/>
    <row r="540698"/>
    <row r="540699"/>
    <row r="540700"/>
    <row r="540701"/>
    <row r="540702"/>
    <row r="540703"/>
    <row r="540704"/>
    <row r="540705"/>
    <row r="540706"/>
    <row r="540707"/>
    <row r="540708"/>
    <row r="540709"/>
    <row r="540710"/>
    <row r="540711"/>
    <row r="540712"/>
    <row r="540713"/>
    <row r="540714"/>
    <row r="540715"/>
    <row r="540716"/>
    <row r="540717"/>
    <row r="540718"/>
    <row r="540719"/>
    <row r="540720"/>
    <row r="540721"/>
    <row r="540722"/>
    <row r="540723"/>
    <row r="540724"/>
    <row r="540725"/>
    <row r="540726"/>
    <row r="540727"/>
    <row r="540728"/>
    <row r="540729"/>
    <row r="540730"/>
    <row r="540731"/>
    <row r="540732"/>
    <row r="540733"/>
    <row r="540734"/>
    <row r="540735"/>
    <row r="540736"/>
    <row r="540737"/>
    <row r="540738"/>
    <row r="540739"/>
    <row r="540740"/>
    <row r="540741"/>
    <row r="540742"/>
    <row r="540743"/>
    <row r="540744"/>
    <row r="540745"/>
    <row r="540746"/>
    <row r="540747"/>
    <row r="540748"/>
    <row r="540749"/>
    <row r="540750"/>
    <row r="540751"/>
    <row r="540752"/>
    <row r="540753"/>
    <row r="540754"/>
    <row r="540755"/>
    <row r="540756"/>
    <row r="540757"/>
    <row r="540758"/>
    <row r="540759"/>
    <row r="540760"/>
    <row r="540761"/>
    <row r="540762"/>
    <row r="540763"/>
    <row r="540764"/>
    <row r="540765"/>
    <row r="540766"/>
    <row r="540767"/>
    <row r="540768"/>
    <row r="540769"/>
    <row r="540770"/>
    <row r="540771"/>
    <row r="540772"/>
    <row r="540773"/>
    <row r="540774"/>
    <row r="540775"/>
    <row r="540776"/>
    <row r="540777"/>
    <row r="540778"/>
    <row r="540779"/>
    <row r="540780"/>
    <row r="540781"/>
    <row r="540782"/>
    <row r="540783"/>
    <row r="540784"/>
    <row r="540785"/>
    <row r="540786"/>
    <row r="540787"/>
    <row r="540788"/>
    <row r="540789"/>
    <row r="540790"/>
    <row r="540791"/>
    <row r="540792"/>
    <row r="540793"/>
    <row r="540794"/>
    <row r="540795"/>
    <row r="540796"/>
    <row r="540797"/>
    <row r="540798"/>
    <row r="540799"/>
    <row r="540800"/>
    <row r="540801"/>
    <row r="540802"/>
    <row r="540803"/>
    <row r="540804"/>
    <row r="540805"/>
    <row r="540806"/>
    <row r="540807"/>
    <row r="540808"/>
    <row r="540809"/>
    <row r="540810"/>
    <row r="540811"/>
    <row r="540812"/>
    <row r="540813"/>
    <row r="540814"/>
    <row r="540815"/>
    <row r="540816"/>
    <row r="540817"/>
    <row r="540818"/>
    <row r="540819"/>
    <row r="540820"/>
    <row r="540821"/>
    <row r="540822"/>
    <row r="540823"/>
    <row r="540824"/>
    <row r="540825"/>
    <row r="540826"/>
    <row r="540827"/>
    <row r="540828"/>
    <row r="540829"/>
    <row r="540830"/>
    <row r="540831"/>
    <row r="540832"/>
    <row r="540833"/>
    <row r="540834"/>
    <row r="540835"/>
    <row r="540836"/>
    <row r="540837"/>
    <row r="540838"/>
    <row r="540839"/>
    <row r="540840"/>
    <row r="540841"/>
    <row r="540842"/>
    <row r="540843"/>
    <row r="540844"/>
    <row r="540845"/>
    <row r="540846"/>
    <row r="540847"/>
    <row r="540848"/>
    <row r="540849"/>
    <row r="540850"/>
    <row r="540851"/>
    <row r="540852"/>
    <row r="540853"/>
    <row r="540854"/>
    <row r="540855"/>
    <row r="540856"/>
    <row r="540857"/>
    <row r="540858"/>
    <row r="540859"/>
    <row r="540860"/>
    <row r="540861"/>
    <row r="540862"/>
    <row r="540863"/>
    <row r="540864"/>
    <row r="540865"/>
    <row r="540866"/>
    <row r="540867"/>
    <row r="540868"/>
    <row r="540869"/>
    <row r="540870"/>
    <row r="540871"/>
    <row r="540872"/>
    <row r="540873"/>
    <row r="540874"/>
    <row r="540875"/>
    <row r="540876"/>
    <row r="540877"/>
    <row r="540878"/>
    <row r="540879"/>
    <row r="540880"/>
    <row r="540881"/>
    <row r="540882"/>
    <row r="540883"/>
    <row r="540884"/>
    <row r="540885"/>
    <row r="540886"/>
    <row r="540887"/>
    <row r="540888"/>
    <row r="540889"/>
    <row r="540890"/>
    <row r="540891"/>
    <row r="540892"/>
    <row r="540893"/>
    <row r="540894"/>
    <row r="540895"/>
    <row r="540896"/>
    <row r="540897"/>
    <row r="540898"/>
    <row r="540899"/>
    <row r="540900"/>
    <row r="540901"/>
    <row r="540902"/>
    <row r="540903"/>
    <row r="540904"/>
    <row r="540905"/>
    <row r="540906"/>
    <row r="540907"/>
    <row r="540908"/>
    <row r="540909"/>
    <row r="540910"/>
    <row r="540911"/>
    <row r="540912"/>
    <row r="540913"/>
    <row r="540914"/>
    <row r="540915"/>
    <row r="540916"/>
    <row r="540917"/>
    <row r="540918"/>
    <row r="540919"/>
    <row r="540920"/>
    <row r="540921"/>
    <row r="540922"/>
    <row r="540923"/>
    <row r="540924"/>
    <row r="540925"/>
    <row r="540926"/>
    <row r="540927"/>
    <row r="540928"/>
    <row r="540929"/>
    <row r="540930"/>
    <row r="540931"/>
    <row r="540932"/>
    <row r="540933"/>
    <row r="540934"/>
    <row r="540935"/>
    <row r="540936"/>
    <row r="540937"/>
    <row r="540938"/>
    <row r="540939"/>
    <row r="540940"/>
    <row r="540941"/>
    <row r="540942"/>
    <row r="540943"/>
    <row r="540944"/>
    <row r="540945"/>
    <row r="540946"/>
    <row r="540947"/>
    <row r="540948"/>
    <row r="540949"/>
    <row r="540950"/>
    <row r="540951"/>
    <row r="540952"/>
    <row r="540953"/>
    <row r="540954"/>
    <row r="540955"/>
    <row r="540956"/>
    <row r="540957"/>
    <row r="540958"/>
    <row r="540959"/>
    <row r="540960"/>
    <row r="540961"/>
    <row r="540962"/>
    <row r="540963"/>
    <row r="540964"/>
    <row r="540965"/>
    <row r="540966"/>
    <row r="540967"/>
    <row r="540968"/>
    <row r="540969"/>
    <row r="540970"/>
    <row r="540971"/>
    <row r="540972"/>
    <row r="540973"/>
    <row r="540974"/>
    <row r="540975"/>
    <row r="540976"/>
    <row r="540977"/>
    <row r="540978"/>
    <row r="540979"/>
    <row r="540980"/>
    <row r="540981"/>
    <row r="540982"/>
    <row r="540983"/>
    <row r="540984"/>
    <row r="540985"/>
    <row r="540986"/>
    <row r="540987"/>
    <row r="540988"/>
    <row r="540989"/>
    <row r="540990"/>
    <row r="540991"/>
    <row r="540992"/>
    <row r="540993"/>
    <row r="540994"/>
    <row r="540995"/>
    <row r="540996"/>
    <row r="540997"/>
    <row r="540998"/>
    <row r="540999"/>
    <row r="541000"/>
    <row r="541001"/>
    <row r="541002"/>
    <row r="541003"/>
    <row r="541004"/>
    <row r="541005"/>
    <row r="541006"/>
    <row r="541007"/>
    <row r="541008"/>
    <row r="541009"/>
    <row r="541010"/>
    <row r="541011"/>
    <row r="541012"/>
    <row r="541013"/>
    <row r="541014"/>
    <row r="541015"/>
    <row r="541016"/>
    <row r="541017"/>
    <row r="541018"/>
    <row r="541019"/>
    <row r="541020"/>
    <row r="541021"/>
    <row r="541022"/>
    <row r="541023"/>
    <row r="541024"/>
    <row r="541025"/>
    <row r="541026"/>
    <row r="541027"/>
    <row r="541028"/>
    <row r="541029"/>
    <row r="541030"/>
    <row r="541031"/>
    <row r="541032"/>
    <row r="541033"/>
    <row r="541034"/>
    <row r="541035"/>
    <row r="541036"/>
    <row r="541037"/>
    <row r="541038"/>
    <row r="541039"/>
    <row r="541040"/>
    <row r="541041"/>
    <row r="541042"/>
    <row r="541043"/>
    <row r="541044"/>
    <row r="541045"/>
    <row r="541046"/>
    <row r="541047"/>
    <row r="541048"/>
    <row r="541049"/>
    <row r="541050"/>
    <row r="541051"/>
    <row r="541052"/>
    <row r="541053"/>
    <row r="541054"/>
    <row r="541055"/>
    <row r="541056"/>
    <row r="541057"/>
    <row r="541058"/>
    <row r="541059"/>
    <row r="541060"/>
    <row r="541061"/>
    <row r="541062"/>
    <row r="541063"/>
    <row r="541064"/>
    <row r="541065"/>
    <row r="541066"/>
    <row r="541067"/>
    <row r="541068"/>
    <row r="541069"/>
    <row r="541070"/>
    <row r="541071"/>
    <row r="541072"/>
    <row r="541073"/>
    <row r="541074"/>
    <row r="541075"/>
    <row r="541076"/>
    <row r="541077"/>
    <row r="541078"/>
    <row r="541079"/>
    <row r="541080"/>
    <row r="541081"/>
    <row r="541082"/>
    <row r="541083"/>
    <row r="541084"/>
    <row r="541085"/>
    <row r="541086"/>
    <row r="541087"/>
    <row r="541088"/>
    <row r="541089"/>
    <row r="541090"/>
    <row r="541091"/>
    <row r="541092"/>
    <row r="541093"/>
    <row r="541094"/>
    <row r="541095"/>
    <row r="541096"/>
    <row r="541097"/>
    <row r="541098"/>
    <row r="541099"/>
    <row r="541100"/>
    <row r="541101"/>
    <row r="541102"/>
    <row r="541103"/>
    <row r="541104"/>
    <row r="541105"/>
    <row r="541106"/>
    <row r="541107"/>
    <row r="541108"/>
    <row r="541109"/>
    <row r="541110"/>
    <row r="541111"/>
    <row r="541112"/>
    <row r="541113"/>
    <row r="541114"/>
    <row r="541115"/>
    <row r="541116"/>
    <row r="541117"/>
    <row r="541118"/>
    <row r="541119"/>
    <row r="541120"/>
    <row r="541121"/>
    <row r="541122"/>
    <row r="541123"/>
    <row r="541124"/>
    <row r="541125"/>
    <row r="541126"/>
    <row r="541127"/>
    <row r="541128"/>
    <row r="541129"/>
    <row r="541130"/>
    <row r="541131"/>
    <row r="541132"/>
    <row r="541133"/>
    <row r="541134"/>
    <row r="541135"/>
    <row r="541136"/>
    <row r="541137"/>
    <row r="541138"/>
    <row r="541139"/>
    <row r="541140"/>
    <row r="541141"/>
    <row r="541142"/>
    <row r="541143"/>
    <row r="541144"/>
    <row r="541145"/>
    <row r="541146"/>
    <row r="541147"/>
    <row r="541148"/>
    <row r="541149"/>
    <row r="541150"/>
    <row r="541151"/>
    <row r="541152"/>
    <row r="541153"/>
    <row r="541154"/>
    <row r="541155"/>
    <row r="541156"/>
    <row r="541157"/>
    <row r="541158"/>
    <row r="541159"/>
    <row r="541160"/>
    <row r="541161"/>
    <row r="541162"/>
    <row r="541163"/>
    <row r="541164"/>
    <row r="541165"/>
    <row r="541166"/>
    <row r="541167"/>
    <row r="541168"/>
    <row r="541169"/>
    <row r="541170"/>
    <row r="541171"/>
    <row r="541172"/>
    <row r="541173"/>
    <row r="541174"/>
    <row r="541175"/>
    <row r="541176"/>
    <row r="541177"/>
    <row r="541178"/>
    <row r="541179"/>
    <row r="541180"/>
    <row r="541181"/>
    <row r="541182"/>
    <row r="541183"/>
    <row r="541184"/>
    <row r="541185"/>
    <row r="541186"/>
    <row r="541187"/>
    <row r="541188"/>
    <row r="541189"/>
    <row r="541190"/>
    <row r="541191"/>
    <row r="541192"/>
    <row r="541193"/>
    <row r="541194"/>
    <row r="541195"/>
    <row r="541196"/>
    <row r="541197"/>
    <row r="541198"/>
    <row r="541199"/>
    <row r="541200"/>
    <row r="541201"/>
    <row r="541202"/>
    <row r="541203"/>
    <row r="541204"/>
    <row r="541205"/>
    <row r="541206"/>
    <row r="541207"/>
    <row r="541208"/>
    <row r="541209"/>
    <row r="541210"/>
    <row r="541211"/>
    <row r="541212"/>
    <row r="541213"/>
    <row r="541214"/>
    <row r="541215"/>
    <row r="541216"/>
    <row r="541217"/>
    <row r="541218"/>
    <row r="541219"/>
    <row r="541220"/>
    <row r="541221"/>
    <row r="541222"/>
    <row r="541223"/>
    <row r="541224"/>
    <row r="541225"/>
    <row r="541226"/>
    <row r="541227"/>
    <row r="541228"/>
    <row r="541229"/>
    <row r="541230"/>
    <row r="541231"/>
    <row r="541232"/>
    <row r="541233"/>
    <row r="541234"/>
    <row r="541235"/>
    <row r="541236"/>
    <row r="541237"/>
    <row r="541238"/>
    <row r="541239"/>
    <row r="541240"/>
    <row r="541241"/>
    <row r="541242"/>
    <row r="541243"/>
    <row r="541244"/>
    <row r="541245"/>
    <row r="541246"/>
    <row r="541247"/>
    <row r="541248"/>
    <row r="541249"/>
    <row r="541250"/>
    <row r="541251"/>
    <row r="541252"/>
    <row r="541253"/>
    <row r="541254"/>
    <row r="541255"/>
    <row r="541256"/>
    <row r="541257"/>
    <row r="541258"/>
    <row r="541259"/>
    <row r="541260"/>
    <row r="541261"/>
    <row r="541262"/>
    <row r="541263"/>
    <row r="541264"/>
    <row r="541265"/>
    <row r="541266"/>
    <row r="541267"/>
    <row r="541268"/>
    <row r="541269"/>
    <row r="541270"/>
    <row r="541271"/>
    <row r="541272"/>
    <row r="541273"/>
    <row r="541274"/>
    <row r="541275"/>
    <row r="541276"/>
    <row r="541277"/>
    <row r="541278"/>
    <row r="541279"/>
    <row r="541280"/>
    <row r="541281"/>
    <row r="541282"/>
    <row r="541283"/>
    <row r="541284"/>
    <row r="541285"/>
    <row r="541286"/>
    <row r="541287"/>
    <row r="541288"/>
    <row r="541289"/>
    <row r="541290"/>
    <row r="541291"/>
    <row r="541292"/>
    <row r="541293"/>
    <row r="541294"/>
    <row r="541295"/>
    <row r="541296"/>
    <row r="541297"/>
    <row r="541298"/>
    <row r="541299"/>
    <row r="541300"/>
    <row r="541301"/>
    <row r="541302"/>
    <row r="541303"/>
    <row r="541304"/>
    <row r="541305"/>
    <row r="541306"/>
    <row r="541307"/>
    <row r="541308"/>
    <row r="541309"/>
    <row r="541310"/>
    <row r="541311"/>
    <row r="541312"/>
    <row r="541313"/>
    <row r="541314"/>
    <row r="541315"/>
    <row r="541316"/>
    <row r="541317"/>
    <row r="541318"/>
    <row r="541319"/>
    <row r="541320"/>
    <row r="541321"/>
    <row r="541322"/>
    <row r="541323"/>
    <row r="541324"/>
    <row r="541325"/>
    <row r="541326"/>
    <row r="541327"/>
    <row r="541328"/>
    <row r="541329"/>
    <row r="541330"/>
    <row r="541331"/>
    <row r="541332"/>
    <row r="541333"/>
    <row r="541334"/>
    <row r="541335"/>
    <row r="541336"/>
    <row r="541337"/>
    <row r="541338"/>
    <row r="541339"/>
    <row r="541340"/>
    <row r="541341"/>
    <row r="541342"/>
    <row r="541343"/>
    <row r="541344"/>
    <row r="541345"/>
    <row r="541346"/>
    <row r="541347"/>
    <row r="541348"/>
    <row r="541349"/>
    <row r="541350"/>
    <row r="541351"/>
    <row r="541352"/>
    <row r="541353"/>
    <row r="541354"/>
    <row r="541355"/>
    <row r="541356"/>
    <row r="541357"/>
    <row r="541358"/>
    <row r="541359"/>
    <row r="541360"/>
    <row r="541361"/>
    <row r="541362"/>
    <row r="541363"/>
    <row r="541364"/>
    <row r="541365"/>
    <row r="541366"/>
    <row r="541367"/>
    <row r="541368"/>
    <row r="541369"/>
    <row r="541370"/>
    <row r="541371"/>
    <row r="541372"/>
    <row r="541373"/>
    <row r="541374"/>
    <row r="541375"/>
    <row r="541376"/>
    <row r="541377"/>
    <row r="541378"/>
    <row r="541379"/>
    <row r="541380"/>
    <row r="541381"/>
    <row r="541382"/>
    <row r="541383"/>
    <row r="541384"/>
    <row r="541385"/>
    <row r="541386"/>
    <row r="541387"/>
    <row r="541388"/>
    <row r="541389"/>
    <row r="541390"/>
    <row r="541391"/>
    <row r="541392"/>
    <row r="541393"/>
    <row r="541394"/>
    <row r="541395"/>
    <row r="541396"/>
    <row r="541397"/>
    <row r="541398"/>
    <row r="541399"/>
    <row r="541400"/>
    <row r="541401"/>
    <row r="541402"/>
    <row r="541403"/>
    <row r="541404"/>
    <row r="541405"/>
    <row r="541406"/>
    <row r="541407"/>
    <row r="541408"/>
    <row r="541409"/>
    <row r="541410"/>
    <row r="541411"/>
    <row r="541412"/>
    <row r="541413"/>
    <row r="541414"/>
    <row r="541415"/>
    <row r="541416"/>
    <row r="541417"/>
    <row r="541418"/>
    <row r="541419"/>
    <row r="541420"/>
    <row r="541421"/>
    <row r="541422"/>
    <row r="541423"/>
    <row r="541424"/>
    <row r="541425"/>
    <row r="541426"/>
    <row r="541427"/>
    <row r="541428"/>
    <row r="541429"/>
    <row r="541430"/>
    <row r="541431"/>
    <row r="541432"/>
    <row r="541433"/>
    <row r="541434"/>
    <row r="541435"/>
    <row r="541436"/>
    <row r="541437"/>
    <row r="541438"/>
    <row r="541439"/>
    <row r="541440"/>
    <row r="541441"/>
    <row r="541442"/>
    <row r="541443"/>
    <row r="541444"/>
    <row r="541445"/>
    <row r="541446"/>
    <row r="541447"/>
    <row r="541448"/>
    <row r="541449"/>
    <row r="541450"/>
    <row r="541451"/>
    <row r="541452"/>
    <row r="541453"/>
    <row r="541454"/>
    <row r="541455"/>
    <row r="541456"/>
    <row r="541457"/>
    <row r="541458"/>
    <row r="541459"/>
    <row r="541460"/>
    <row r="541461"/>
    <row r="541462"/>
    <row r="541463"/>
    <row r="541464"/>
    <row r="541465"/>
    <row r="541466"/>
    <row r="541467"/>
    <row r="541468"/>
    <row r="541469"/>
    <row r="541470"/>
    <row r="541471"/>
    <row r="541472"/>
    <row r="541473"/>
    <row r="541474"/>
    <row r="541475"/>
    <row r="541476"/>
    <row r="541477"/>
    <row r="541478"/>
    <row r="541479"/>
    <row r="541480"/>
    <row r="541481"/>
    <row r="541482"/>
    <row r="541483"/>
    <row r="541484"/>
    <row r="541485"/>
    <row r="541486"/>
    <row r="541487"/>
    <row r="541488"/>
    <row r="541489"/>
    <row r="541490"/>
    <row r="541491"/>
    <row r="541492"/>
    <row r="541493"/>
    <row r="541494"/>
    <row r="541495"/>
    <row r="541496"/>
    <row r="541497"/>
    <row r="541498"/>
    <row r="541499"/>
    <row r="541500"/>
    <row r="541501"/>
    <row r="541502"/>
    <row r="541503"/>
    <row r="541504"/>
    <row r="541505"/>
    <row r="541506"/>
    <row r="541507"/>
    <row r="541508"/>
    <row r="541509"/>
    <row r="541510"/>
    <row r="541511"/>
    <row r="541512"/>
    <row r="541513"/>
    <row r="541514"/>
    <row r="541515"/>
    <row r="541516"/>
    <row r="541517"/>
    <row r="541518"/>
    <row r="541519"/>
    <row r="541520"/>
    <row r="541521"/>
    <row r="541522"/>
    <row r="541523"/>
    <row r="541524"/>
    <row r="541525"/>
    <row r="541526"/>
    <row r="541527"/>
    <row r="541528"/>
    <row r="541529"/>
    <row r="541530"/>
    <row r="541531"/>
    <row r="541532"/>
    <row r="541533"/>
    <row r="541534"/>
    <row r="541535"/>
    <row r="541536"/>
    <row r="541537"/>
    <row r="541538"/>
    <row r="541539"/>
    <row r="541540"/>
    <row r="541541"/>
    <row r="541542"/>
    <row r="541543"/>
    <row r="541544"/>
    <row r="541545"/>
    <row r="541546"/>
    <row r="541547"/>
    <row r="541548"/>
    <row r="541549"/>
    <row r="541550"/>
    <row r="541551"/>
    <row r="541552"/>
    <row r="541553"/>
    <row r="541554"/>
    <row r="541555"/>
    <row r="541556"/>
    <row r="541557"/>
    <row r="541558"/>
    <row r="541559"/>
    <row r="541560"/>
    <row r="541561"/>
    <row r="541562"/>
    <row r="541563"/>
    <row r="541564"/>
    <row r="541565"/>
    <row r="541566"/>
    <row r="541567"/>
    <row r="541568"/>
    <row r="541569"/>
    <row r="541570"/>
    <row r="541571"/>
    <row r="541572"/>
    <row r="541573"/>
    <row r="541574"/>
    <row r="541575"/>
    <row r="541576"/>
    <row r="541577"/>
    <row r="541578"/>
    <row r="541579"/>
    <row r="541580"/>
    <row r="541581"/>
    <row r="541582"/>
    <row r="541583"/>
    <row r="541584"/>
    <row r="541585"/>
    <row r="541586"/>
    <row r="541587"/>
    <row r="541588"/>
    <row r="541589"/>
    <row r="541590"/>
    <row r="541591"/>
    <row r="541592"/>
    <row r="541593"/>
    <row r="541594"/>
    <row r="541595"/>
    <row r="541596"/>
    <row r="541597"/>
    <row r="541598"/>
    <row r="541599"/>
    <row r="541600"/>
    <row r="541601"/>
    <row r="541602"/>
    <row r="541603"/>
    <row r="541604"/>
    <row r="541605"/>
    <row r="541606"/>
    <row r="541607"/>
    <row r="541608"/>
    <row r="541609"/>
    <row r="541610"/>
    <row r="541611"/>
    <row r="541612"/>
    <row r="541613"/>
    <row r="541614"/>
    <row r="541615"/>
    <row r="541616"/>
    <row r="541617"/>
    <row r="541618"/>
    <row r="541619"/>
    <row r="541620"/>
    <row r="541621"/>
    <row r="541622"/>
    <row r="541623"/>
    <row r="541624"/>
    <row r="541625"/>
    <row r="541626"/>
    <row r="541627"/>
    <row r="541628"/>
    <row r="541629"/>
    <row r="541630"/>
    <row r="541631"/>
    <row r="541632"/>
    <row r="541633"/>
    <row r="541634"/>
    <row r="541635"/>
    <row r="541636"/>
    <row r="541637"/>
    <row r="541638"/>
    <row r="541639"/>
    <row r="541640"/>
    <row r="541641"/>
    <row r="541642"/>
    <row r="541643"/>
    <row r="541644"/>
    <row r="541645"/>
    <row r="541646"/>
    <row r="541647"/>
    <row r="541648"/>
    <row r="541649"/>
    <row r="541650"/>
    <row r="541651"/>
    <row r="541652"/>
    <row r="541653"/>
    <row r="541654"/>
    <row r="541655"/>
    <row r="541656"/>
    <row r="541657"/>
    <row r="541658"/>
    <row r="541659"/>
    <row r="541660"/>
    <row r="541661"/>
    <row r="541662"/>
    <row r="541663"/>
    <row r="541664"/>
    <row r="541665"/>
    <row r="541666"/>
    <row r="541667"/>
    <row r="541668"/>
    <row r="541669"/>
    <row r="541670"/>
    <row r="541671"/>
    <row r="541672"/>
    <row r="541673"/>
    <row r="541674"/>
    <row r="541675"/>
    <row r="541676"/>
    <row r="541677"/>
    <row r="541678"/>
    <row r="541679"/>
    <row r="541680"/>
    <row r="541681"/>
    <row r="541682"/>
    <row r="541683"/>
    <row r="541684"/>
    <row r="541685"/>
    <row r="541686"/>
    <row r="541687"/>
    <row r="541688"/>
    <row r="541689"/>
    <row r="541690"/>
    <row r="541691"/>
    <row r="541692"/>
    <row r="541693"/>
    <row r="541694"/>
    <row r="541695"/>
    <row r="541696"/>
    <row r="541697"/>
    <row r="541698"/>
    <row r="541699"/>
    <row r="541700"/>
    <row r="541701"/>
    <row r="541702"/>
    <row r="541703"/>
    <row r="541704"/>
    <row r="541705"/>
    <row r="541706"/>
    <row r="541707"/>
    <row r="541708"/>
    <row r="541709"/>
    <row r="541710"/>
    <row r="541711"/>
    <row r="541712"/>
    <row r="541713"/>
    <row r="541714"/>
    <row r="541715"/>
    <row r="541716"/>
    <row r="541717"/>
    <row r="541718"/>
    <row r="541719"/>
    <row r="541720"/>
    <row r="541721"/>
    <row r="541722"/>
    <row r="541723"/>
    <row r="541724"/>
    <row r="541725"/>
    <row r="541726"/>
    <row r="541727"/>
    <row r="541728"/>
    <row r="541729"/>
    <row r="541730"/>
    <row r="541731"/>
    <row r="541732"/>
    <row r="541733"/>
    <row r="541734"/>
    <row r="541735"/>
    <row r="541736"/>
    <row r="541737"/>
    <row r="541738"/>
    <row r="541739"/>
    <row r="541740"/>
    <row r="541741"/>
    <row r="541742"/>
    <row r="541743"/>
    <row r="541744"/>
    <row r="541745"/>
    <row r="541746"/>
    <row r="541747"/>
    <row r="541748"/>
    <row r="541749"/>
    <row r="541750"/>
    <row r="541751"/>
    <row r="541752"/>
    <row r="541753"/>
    <row r="541754"/>
    <row r="541755"/>
    <row r="541756"/>
    <row r="541757"/>
    <row r="541758"/>
    <row r="541759"/>
    <row r="541760"/>
    <row r="541761"/>
    <row r="541762"/>
    <row r="541763"/>
    <row r="541764"/>
    <row r="541765"/>
    <row r="541766"/>
    <row r="541767"/>
    <row r="541768"/>
    <row r="541769"/>
    <row r="541770"/>
    <row r="541771"/>
    <row r="541772"/>
    <row r="541773"/>
    <row r="541774"/>
    <row r="541775"/>
    <row r="541776"/>
    <row r="541777"/>
    <row r="541778"/>
    <row r="541779"/>
    <row r="541780"/>
    <row r="541781"/>
    <row r="541782"/>
    <row r="541783"/>
    <row r="541784"/>
    <row r="541785"/>
    <row r="541786"/>
    <row r="541787"/>
    <row r="541788"/>
    <row r="541789"/>
    <row r="541790"/>
    <row r="541791"/>
    <row r="541792"/>
    <row r="541793"/>
    <row r="541794"/>
    <row r="541795"/>
    <row r="541796"/>
    <row r="541797"/>
    <row r="541798"/>
    <row r="541799"/>
    <row r="541800"/>
    <row r="541801"/>
    <row r="541802"/>
    <row r="541803"/>
    <row r="541804"/>
    <row r="541805"/>
    <row r="541806"/>
    <row r="541807"/>
    <row r="541808"/>
    <row r="541809"/>
    <row r="541810"/>
    <row r="541811"/>
    <row r="541812"/>
    <row r="541813"/>
    <row r="541814"/>
    <row r="541815"/>
    <row r="541816"/>
    <row r="541817"/>
    <row r="541818"/>
    <row r="541819"/>
    <row r="541820"/>
    <row r="541821"/>
    <row r="541822"/>
    <row r="541823"/>
    <row r="541824"/>
    <row r="541825"/>
    <row r="541826"/>
    <row r="541827"/>
    <row r="541828"/>
    <row r="541829"/>
    <row r="541830"/>
    <row r="541831"/>
    <row r="541832"/>
    <row r="541833"/>
    <row r="541834"/>
    <row r="541835"/>
    <row r="541836"/>
    <row r="541837"/>
    <row r="541838"/>
    <row r="541839"/>
    <row r="541840"/>
    <row r="541841"/>
    <row r="541842"/>
    <row r="541843"/>
    <row r="541844"/>
    <row r="541845"/>
    <row r="541846"/>
    <row r="541847"/>
    <row r="541848"/>
    <row r="541849"/>
    <row r="541850"/>
    <row r="541851"/>
    <row r="541852"/>
    <row r="541853"/>
    <row r="541854"/>
    <row r="541855"/>
    <row r="541856"/>
    <row r="541857"/>
    <row r="541858"/>
    <row r="541859"/>
    <row r="541860"/>
    <row r="541861"/>
    <row r="541862"/>
    <row r="541863"/>
    <row r="541864"/>
    <row r="541865"/>
    <row r="541866"/>
    <row r="541867"/>
    <row r="541868"/>
    <row r="541869"/>
    <row r="541870"/>
    <row r="541871"/>
    <row r="541872"/>
    <row r="541873"/>
    <row r="541874"/>
    <row r="541875"/>
    <row r="541876"/>
    <row r="541877"/>
    <row r="541878"/>
    <row r="541879"/>
    <row r="541880"/>
    <row r="541881"/>
    <row r="541882"/>
    <row r="541883"/>
    <row r="541884"/>
    <row r="541885"/>
    <row r="541886"/>
    <row r="541887"/>
    <row r="541888"/>
    <row r="541889"/>
    <row r="541890"/>
    <row r="541891"/>
    <row r="541892"/>
    <row r="541893"/>
    <row r="541894"/>
    <row r="541895"/>
    <row r="541896"/>
    <row r="541897"/>
    <row r="541898"/>
    <row r="541899"/>
    <row r="541900"/>
    <row r="541901"/>
    <row r="541902"/>
    <row r="541903"/>
    <row r="541904"/>
    <row r="541905"/>
    <row r="541906"/>
    <row r="541907"/>
    <row r="541908"/>
    <row r="541909"/>
    <row r="541910"/>
    <row r="541911"/>
    <row r="541912"/>
    <row r="541913"/>
    <row r="541914"/>
    <row r="541915"/>
    <row r="541916"/>
    <row r="541917"/>
    <row r="541918"/>
    <row r="541919"/>
    <row r="541920"/>
    <row r="541921"/>
    <row r="541922"/>
    <row r="541923"/>
    <row r="541924"/>
    <row r="541925"/>
    <row r="541926"/>
    <row r="541927"/>
    <row r="541928"/>
    <row r="541929"/>
    <row r="541930"/>
    <row r="541931"/>
    <row r="541932"/>
    <row r="541933"/>
    <row r="541934"/>
    <row r="541935"/>
    <row r="541936"/>
    <row r="541937"/>
    <row r="541938"/>
    <row r="541939"/>
    <row r="541940"/>
    <row r="541941"/>
    <row r="541942"/>
    <row r="541943"/>
    <row r="541944"/>
    <row r="541945"/>
    <row r="541946"/>
    <row r="541947"/>
    <row r="541948"/>
    <row r="541949"/>
    <row r="541950"/>
    <row r="541951"/>
    <row r="541952"/>
    <row r="541953"/>
    <row r="541954"/>
    <row r="541955"/>
    <row r="541956"/>
    <row r="541957"/>
    <row r="541958"/>
    <row r="541959"/>
    <row r="541960"/>
    <row r="541961"/>
    <row r="541962"/>
    <row r="541963"/>
    <row r="541964"/>
    <row r="541965"/>
    <row r="541966"/>
    <row r="541967"/>
    <row r="541968"/>
    <row r="541969"/>
    <row r="541970"/>
    <row r="541971"/>
    <row r="541972"/>
    <row r="541973"/>
    <row r="541974"/>
    <row r="541975"/>
    <row r="541976"/>
    <row r="541977"/>
    <row r="541978"/>
    <row r="541979"/>
    <row r="541980"/>
    <row r="541981"/>
    <row r="541982"/>
    <row r="541983"/>
    <row r="541984"/>
    <row r="541985"/>
    <row r="541986"/>
    <row r="541987"/>
    <row r="541988"/>
    <row r="541989"/>
    <row r="541990"/>
    <row r="541991"/>
    <row r="541992"/>
    <row r="541993"/>
    <row r="541994"/>
    <row r="541995"/>
    <row r="541996"/>
    <row r="541997"/>
    <row r="541998"/>
    <row r="541999"/>
    <row r="542000"/>
    <row r="542001"/>
    <row r="542002"/>
    <row r="542003"/>
    <row r="542004"/>
    <row r="542005"/>
    <row r="542006"/>
    <row r="542007"/>
    <row r="542008"/>
    <row r="542009"/>
    <row r="542010"/>
    <row r="542011"/>
    <row r="542012"/>
    <row r="542013"/>
    <row r="542014"/>
    <row r="542015"/>
    <row r="542016"/>
    <row r="542017"/>
    <row r="542018"/>
    <row r="542019"/>
    <row r="542020"/>
    <row r="542021"/>
    <row r="542022"/>
    <row r="542023"/>
    <row r="542024"/>
    <row r="542025"/>
    <row r="542026"/>
    <row r="542027"/>
    <row r="542028"/>
    <row r="542029"/>
    <row r="542030"/>
    <row r="542031"/>
    <row r="542032"/>
    <row r="542033"/>
    <row r="542034"/>
    <row r="542035"/>
    <row r="542036"/>
    <row r="542037"/>
    <row r="542038"/>
    <row r="542039"/>
    <row r="542040"/>
    <row r="542041"/>
    <row r="542042"/>
    <row r="542043"/>
    <row r="542044"/>
    <row r="542045"/>
    <row r="542046"/>
    <row r="542047"/>
    <row r="542048"/>
    <row r="542049"/>
    <row r="542050"/>
    <row r="542051"/>
    <row r="542052"/>
    <row r="542053"/>
    <row r="542054"/>
    <row r="542055"/>
    <row r="542056"/>
    <row r="542057"/>
    <row r="542058"/>
    <row r="542059"/>
    <row r="542060"/>
    <row r="542061"/>
    <row r="542062"/>
    <row r="542063"/>
    <row r="542064"/>
    <row r="542065"/>
    <row r="542066"/>
    <row r="542067"/>
    <row r="542068"/>
    <row r="542069"/>
    <row r="542070"/>
    <row r="542071"/>
    <row r="542072"/>
    <row r="542073"/>
    <row r="542074"/>
    <row r="542075"/>
    <row r="542076"/>
    <row r="542077"/>
    <row r="542078"/>
    <row r="542079"/>
    <row r="542080"/>
    <row r="542081"/>
    <row r="542082"/>
    <row r="542083"/>
    <row r="542084"/>
    <row r="542085"/>
    <row r="542086"/>
    <row r="542087"/>
    <row r="542088"/>
    <row r="542089"/>
    <row r="542090"/>
    <row r="542091"/>
    <row r="542092"/>
    <row r="542093"/>
    <row r="542094"/>
    <row r="542095"/>
    <row r="542096"/>
    <row r="542097"/>
    <row r="542098"/>
    <row r="542099"/>
    <row r="542100"/>
    <row r="542101"/>
    <row r="542102"/>
    <row r="542103"/>
    <row r="542104"/>
    <row r="542105"/>
    <row r="542106"/>
    <row r="542107"/>
    <row r="542108"/>
    <row r="542109"/>
    <row r="542110"/>
    <row r="542111"/>
    <row r="542112"/>
    <row r="542113"/>
    <row r="542114"/>
    <row r="542115"/>
    <row r="542116"/>
    <row r="542117"/>
    <row r="542118"/>
    <row r="542119"/>
    <row r="542120"/>
    <row r="542121"/>
    <row r="542122"/>
    <row r="542123"/>
    <row r="542124"/>
    <row r="542125"/>
    <row r="542126"/>
    <row r="542127"/>
    <row r="542128"/>
    <row r="542129"/>
    <row r="542130"/>
    <row r="542131"/>
    <row r="542132"/>
    <row r="542133"/>
    <row r="542134"/>
    <row r="542135"/>
    <row r="542136"/>
    <row r="542137"/>
    <row r="542138"/>
    <row r="542139"/>
    <row r="542140"/>
    <row r="542141"/>
    <row r="542142"/>
    <row r="542143"/>
    <row r="542144"/>
    <row r="542145"/>
    <row r="542146"/>
    <row r="542147"/>
    <row r="542148"/>
    <row r="542149"/>
    <row r="542150"/>
    <row r="542151"/>
    <row r="542152"/>
    <row r="542153"/>
    <row r="542154"/>
    <row r="542155"/>
    <row r="542156"/>
    <row r="542157"/>
    <row r="542158"/>
    <row r="542159"/>
    <row r="542160"/>
    <row r="542161"/>
    <row r="542162"/>
    <row r="542163"/>
    <row r="542164"/>
    <row r="542165"/>
    <row r="542166"/>
    <row r="542167"/>
    <row r="542168"/>
    <row r="542169"/>
    <row r="542170"/>
    <row r="542171"/>
    <row r="542172"/>
    <row r="542173"/>
    <row r="542174"/>
    <row r="542175"/>
    <row r="542176"/>
    <row r="542177"/>
    <row r="542178"/>
    <row r="542179"/>
    <row r="542180"/>
    <row r="542181"/>
    <row r="542182"/>
    <row r="542183"/>
    <row r="542184"/>
    <row r="542185"/>
    <row r="542186"/>
    <row r="542187"/>
    <row r="542188"/>
    <row r="542189"/>
    <row r="542190"/>
    <row r="542191"/>
    <row r="542192"/>
    <row r="542193"/>
    <row r="542194"/>
    <row r="542195"/>
    <row r="542196"/>
    <row r="542197"/>
    <row r="542198"/>
    <row r="542199"/>
    <row r="542200"/>
    <row r="542201"/>
    <row r="542202"/>
    <row r="542203"/>
    <row r="542204"/>
    <row r="542205"/>
    <row r="542206"/>
    <row r="542207"/>
    <row r="542208"/>
    <row r="542209"/>
    <row r="542210"/>
    <row r="542211"/>
    <row r="542212"/>
    <row r="542213"/>
    <row r="542214"/>
    <row r="542215"/>
    <row r="542216"/>
    <row r="542217"/>
    <row r="542218"/>
    <row r="542219"/>
    <row r="542220"/>
    <row r="542221"/>
    <row r="542222"/>
    <row r="542223"/>
    <row r="542224"/>
    <row r="542225"/>
    <row r="542226"/>
    <row r="542227"/>
    <row r="542228"/>
    <row r="542229"/>
    <row r="542230"/>
    <row r="542231"/>
    <row r="542232"/>
    <row r="542233"/>
    <row r="542234"/>
    <row r="542235"/>
    <row r="542236"/>
    <row r="542237"/>
    <row r="542238"/>
    <row r="542239"/>
    <row r="542240"/>
    <row r="542241"/>
    <row r="542242"/>
    <row r="542243"/>
    <row r="542244"/>
    <row r="542245"/>
    <row r="542246"/>
    <row r="542247"/>
    <row r="542248"/>
    <row r="542249"/>
    <row r="542250"/>
    <row r="542251"/>
    <row r="542252"/>
    <row r="542253"/>
    <row r="542254"/>
    <row r="542255"/>
    <row r="542256"/>
    <row r="542257"/>
    <row r="542258"/>
    <row r="542259"/>
    <row r="542260"/>
    <row r="542261"/>
    <row r="542262"/>
    <row r="542263"/>
    <row r="542264"/>
    <row r="542265"/>
    <row r="542266"/>
    <row r="542267"/>
    <row r="542268"/>
    <row r="542269"/>
    <row r="542270"/>
    <row r="542271"/>
    <row r="542272"/>
    <row r="542273"/>
    <row r="542274"/>
    <row r="542275"/>
    <row r="542276"/>
    <row r="542277"/>
    <row r="542278"/>
    <row r="542279"/>
    <row r="542280"/>
    <row r="542281"/>
    <row r="542282"/>
    <row r="542283"/>
    <row r="542284"/>
    <row r="542285"/>
    <row r="542286"/>
    <row r="542287"/>
    <row r="542288"/>
    <row r="542289"/>
    <row r="542290"/>
    <row r="542291"/>
    <row r="542292"/>
    <row r="542293"/>
    <row r="542294"/>
    <row r="542295"/>
    <row r="542296"/>
    <row r="542297"/>
    <row r="542298"/>
    <row r="542299"/>
    <row r="542300"/>
    <row r="542301"/>
    <row r="542302"/>
    <row r="542303"/>
    <row r="542304"/>
    <row r="542305"/>
    <row r="542306"/>
    <row r="542307"/>
    <row r="542308"/>
    <row r="542309"/>
    <row r="542310"/>
    <row r="542311"/>
    <row r="542312"/>
    <row r="542313"/>
    <row r="542314"/>
    <row r="542315"/>
    <row r="542316"/>
    <row r="542317"/>
    <row r="542318"/>
    <row r="542319"/>
    <row r="542320"/>
    <row r="542321"/>
    <row r="542322"/>
    <row r="542323"/>
    <row r="542324"/>
    <row r="542325"/>
    <row r="542326"/>
    <row r="542327"/>
    <row r="542328"/>
    <row r="542329"/>
    <row r="542330"/>
    <row r="542331"/>
    <row r="542332"/>
    <row r="542333"/>
    <row r="542334"/>
    <row r="542335"/>
    <row r="542336"/>
    <row r="542337"/>
    <row r="542338"/>
    <row r="542339"/>
    <row r="542340"/>
    <row r="542341"/>
    <row r="542342"/>
    <row r="542343"/>
    <row r="542344"/>
    <row r="542345"/>
    <row r="542346"/>
    <row r="542347"/>
    <row r="542348"/>
    <row r="542349"/>
    <row r="542350"/>
    <row r="542351"/>
    <row r="542352"/>
    <row r="542353"/>
    <row r="542354"/>
    <row r="542355"/>
    <row r="542356"/>
    <row r="542357"/>
    <row r="542358"/>
    <row r="542359"/>
    <row r="542360"/>
    <row r="542361"/>
    <row r="542362"/>
    <row r="542363"/>
    <row r="542364"/>
    <row r="542365"/>
    <row r="542366"/>
    <row r="542367"/>
    <row r="542368"/>
    <row r="542369"/>
    <row r="542370"/>
    <row r="542371"/>
    <row r="542372"/>
    <row r="542373"/>
    <row r="542374"/>
    <row r="542375"/>
    <row r="542376"/>
    <row r="542377"/>
    <row r="542378"/>
    <row r="542379"/>
    <row r="542380"/>
    <row r="542381"/>
    <row r="542382"/>
    <row r="542383"/>
    <row r="542384"/>
    <row r="542385"/>
    <row r="542386"/>
    <row r="542387"/>
    <row r="542388"/>
    <row r="542389"/>
    <row r="542390"/>
    <row r="542391"/>
    <row r="542392"/>
    <row r="542393"/>
    <row r="542394"/>
    <row r="542395"/>
    <row r="542396"/>
    <row r="542397"/>
    <row r="542398"/>
    <row r="542399"/>
    <row r="542400"/>
    <row r="542401"/>
    <row r="542402"/>
    <row r="542403"/>
    <row r="542404"/>
    <row r="542405"/>
    <row r="542406"/>
    <row r="542407"/>
    <row r="542408"/>
    <row r="542409"/>
    <row r="542410"/>
    <row r="542411"/>
    <row r="542412"/>
    <row r="542413"/>
    <row r="542414"/>
    <row r="542415"/>
    <row r="542416"/>
    <row r="542417"/>
    <row r="542418"/>
    <row r="542419"/>
    <row r="542420"/>
    <row r="542421"/>
    <row r="542422"/>
    <row r="542423"/>
    <row r="542424"/>
    <row r="542425"/>
    <row r="542426"/>
    <row r="542427"/>
    <row r="542428"/>
    <row r="542429"/>
    <row r="542430"/>
    <row r="542431"/>
    <row r="542432"/>
    <row r="542433"/>
    <row r="542434"/>
    <row r="542435"/>
    <row r="542436"/>
    <row r="542437"/>
    <row r="542438"/>
    <row r="542439"/>
    <row r="542440"/>
    <row r="542441"/>
    <row r="542442"/>
    <row r="542443"/>
    <row r="542444"/>
    <row r="542445"/>
    <row r="542446"/>
    <row r="542447"/>
    <row r="542448"/>
    <row r="542449"/>
    <row r="542450"/>
    <row r="542451"/>
    <row r="542452"/>
    <row r="542453"/>
    <row r="542454"/>
    <row r="542455"/>
    <row r="542456"/>
    <row r="542457"/>
    <row r="542458"/>
    <row r="542459"/>
    <row r="542460"/>
    <row r="542461"/>
    <row r="542462"/>
    <row r="542463"/>
    <row r="542464"/>
    <row r="542465"/>
    <row r="542466"/>
    <row r="542467"/>
    <row r="542468"/>
    <row r="542469"/>
    <row r="542470"/>
    <row r="542471"/>
    <row r="542472"/>
    <row r="542473"/>
    <row r="542474"/>
    <row r="542475"/>
    <row r="542476"/>
    <row r="542477"/>
    <row r="542478"/>
    <row r="542479"/>
    <row r="542480"/>
    <row r="542481"/>
    <row r="542482"/>
    <row r="542483"/>
    <row r="542484"/>
    <row r="542485"/>
    <row r="542486"/>
    <row r="542487"/>
    <row r="542488"/>
    <row r="542489"/>
    <row r="542490"/>
    <row r="542491"/>
    <row r="542492"/>
    <row r="542493"/>
    <row r="542494"/>
    <row r="542495"/>
    <row r="542496"/>
    <row r="542497"/>
    <row r="542498"/>
    <row r="542499"/>
    <row r="542500"/>
    <row r="542501"/>
    <row r="542502"/>
    <row r="542503"/>
    <row r="542504"/>
    <row r="542505"/>
    <row r="542506"/>
    <row r="542507"/>
    <row r="542508"/>
    <row r="542509"/>
    <row r="542510"/>
    <row r="542511"/>
    <row r="542512"/>
    <row r="542513"/>
    <row r="542514"/>
    <row r="542515"/>
    <row r="542516"/>
    <row r="542517"/>
    <row r="542518"/>
    <row r="542519"/>
    <row r="542520"/>
    <row r="542521"/>
    <row r="542522"/>
    <row r="542523"/>
    <row r="542524"/>
    <row r="542525"/>
    <row r="542526"/>
    <row r="542527"/>
    <row r="542528"/>
    <row r="542529"/>
    <row r="542530"/>
    <row r="542531"/>
    <row r="542532"/>
    <row r="542533"/>
    <row r="542534"/>
    <row r="542535"/>
    <row r="542536"/>
    <row r="542537"/>
    <row r="542538"/>
    <row r="542539"/>
    <row r="542540"/>
    <row r="542541"/>
    <row r="542542"/>
    <row r="542543"/>
    <row r="542544"/>
    <row r="542545"/>
    <row r="542546"/>
    <row r="542547"/>
    <row r="542548"/>
    <row r="542549"/>
    <row r="542550"/>
    <row r="542551"/>
    <row r="542552"/>
    <row r="542553"/>
    <row r="542554"/>
    <row r="542555"/>
    <row r="542556"/>
    <row r="542557"/>
    <row r="542558"/>
    <row r="542559"/>
    <row r="542560"/>
    <row r="542561"/>
    <row r="542562"/>
    <row r="542563"/>
    <row r="542564"/>
    <row r="542565"/>
    <row r="542566"/>
    <row r="542567"/>
    <row r="542568"/>
    <row r="542569"/>
    <row r="542570"/>
    <row r="542571"/>
    <row r="542572"/>
    <row r="542573"/>
    <row r="542574"/>
    <row r="542575"/>
    <row r="542576"/>
    <row r="542577"/>
    <row r="542578"/>
    <row r="542579"/>
    <row r="542580"/>
    <row r="542581"/>
    <row r="542582"/>
    <row r="542583"/>
    <row r="542584"/>
    <row r="542585"/>
    <row r="542586"/>
    <row r="542587"/>
    <row r="542588"/>
    <row r="542589"/>
    <row r="542590"/>
    <row r="542591"/>
    <row r="542592"/>
    <row r="542593"/>
    <row r="542594"/>
    <row r="542595"/>
    <row r="542596"/>
    <row r="542597"/>
    <row r="542598"/>
    <row r="542599"/>
    <row r="542600"/>
    <row r="542601"/>
    <row r="542602"/>
    <row r="542603"/>
    <row r="542604"/>
    <row r="542605"/>
    <row r="542606"/>
    <row r="542607"/>
    <row r="542608"/>
    <row r="542609"/>
    <row r="542610"/>
    <row r="542611"/>
    <row r="542612"/>
    <row r="542613"/>
    <row r="542614"/>
    <row r="542615"/>
    <row r="542616"/>
    <row r="542617"/>
    <row r="542618"/>
    <row r="542619"/>
    <row r="542620"/>
    <row r="542621"/>
    <row r="542622"/>
    <row r="542623"/>
    <row r="542624"/>
    <row r="542625"/>
    <row r="542626"/>
    <row r="542627"/>
    <row r="542628"/>
    <row r="542629"/>
    <row r="542630"/>
    <row r="542631"/>
    <row r="542632"/>
    <row r="542633"/>
    <row r="542634"/>
    <row r="542635"/>
    <row r="542636"/>
    <row r="542637"/>
    <row r="542638"/>
    <row r="542639"/>
    <row r="542640"/>
    <row r="542641"/>
    <row r="542642"/>
    <row r="542643"/>
    <row r="542644"/>
    <row r="542645"/>
    <row r="542646"/>
    <row r="542647"/>
    <row r="542648"/>
    <row r="542649"/>
    <row r="542650"/>
    <row r="542651"/>
    <row r="542652"/>
    <row r="542653"/>
    <row r="542654"/>
    <row r="542655"/>
    <row r="542656"/>
    <row r="542657"/>
    <row r="542658"/>
    <row r="542659"/>
    <row r="542660"/>
    <row r="542661"/>
    <row r="542662"/>
    <row r="542663"/>
    <row r="542664"/>
    <row r="542665"/>
    <row r="542666"/>
    <row r="542667"/>
    <row r="542668"/>
    <row r="542669"/>
    <row r="542670"/>
    <row r="542671"/>
    <row r="542672"/>
    <row r="542673"/>
    <row r="542674"/>
    <row r="542675"/>
    <row r="542676"/>
    <row r="542677"/>
    <row r="542678"/>
    <row r="542679"/>
    <row r="542680"/>
    <row r="542681"/>
    <row r="542682"/>
    <row r="542683"/>
    <row r="542684"/>
    <row r="542685"/>
    <row r="542686"/>
    <row r="542687"/>
    <row r="542688"/>
    <row r="542689"/>
    <row r="542690"/>
    <row r="542691"/>
    <row r="542692"/>
    <row r="542693"/>
    <row r="542694"/>
    <row r="542695"/>
    <row r="542696"/>
    <row r="542697"/>
    <row r="542698"/>
    <row r="542699"/>
    <row r="542700"/>
    <row r="542701"/>
    <row r="542702"/>
    <row r="542703"/>
    <row r="542704"/>
    <row r="542705"/>
    <row r="542706"/>
    <row r="542707"/>
    <row r="542708"/>
    <row r="542709"/>
    <row r="542710"/>
    <row r="542711"/>
    <row r="542712"/>
    <row r="542713"/>
    <row r="542714"/>
    <row r="542715"/>
    <row r="542716"/>
    <row r="542717"/>
    <row r="542718"/>
    <row r="542719"/>
    <row r="542720"/>
    <row r="542721"/>
    <row r="542722"/>
    <row r="542723"/>
    <row r="542724"/>
    <row r="542725"/>
    <row r="542726"/>
    <row r="542727"/>
    <row r="542728"/>
    <row r="542729"/>
    <row r="542730"/>
    <row r="542731"/>
    <row r="542732"/>
    <row r="542733"/>
    <row r="542734"/>
    <row r="542735"/>
    <row r="542736"/>
    <row r="542737"/>
    <row r="542738"/>
    <row r="542739"/>
    <row r="542740"/>
    <row r="542741"/>
    <row r="542742"/>
    <row r="542743"/>
    <row r="542744"/>
    <row r="542745"/>
    <row r="542746"/>
    <row r="542747"/>
    <row r="542748"/>
    <row r="542749"/>
    <row r="542750"/>
    <row r="542751"/>
    <row r="542752"/>
    <row r="542753"/>
    <row r="542754"/>
    <row r="542755"/>
    <row r="542756"/>
    <row r="542757"/>
    <row r="542758"/>
    <row r="542759"/>
    <row r="542760"/>
    <row r="542761"/>
    <row r="542762"/>
    <row r="542763"/>
    <row r="542764"/>
    <row r="542765"/>
    <row r="542766"/>
    <row r="542767"/>
    <row r="542768"/>
    <row r="542769"/>
    <row r="542770"/>
    <row r="542771"/>
    <row r="542772"/>
    <row r="542773"/>
    <row r="542774"/>
    <row r="542775"/>
    <row r="542776"/>
    <row r="542777"/>
    <row r="542778"/>
    <row r="542779"/>
    <row r="542780"/>
    <row r="542781"/>
    <row r="542782"/>
    <row r="542783"/>
    <row r="542784"/>
    <row r="542785"/>
    <row r="542786"/>
    <row r="542787"/>
    <row r="542788"/>
    <row r="542789"/>
    <row r="542790"/>
    <row r="542791"/>
    <row r="542792"/>
    <row r="542793"/>
    <row r="542794"/>
    <row r="542795"/>
    <row r="542796"/>
    <row r="542797"/>
    <row r="542798"/>
    <row r="542799"/>
    <row r="542800"/>
    <row r="542801"/>
    <row r="542802"/>
    <row r="542803"/>
    <row r="542804"/>
    <row r="542805"/>
    <row r="542806"/>
    <row r="542807"/>
    <row r="542808"/>
    <row r="542809"/>
    <row r="542810"/>
    <row r="542811"/>
    <row r="542812"/>
    <row r="542813"/>
    <row r="542814"/>
    <row r="542815"/>
    <row r="542816"/>
    <row r="542817"/>
    <row r="542818"/>
    <row r="542819"/>
    <row r="542820"/>
    <row r="542821"/>
    <row r="542822"/>
    <row r="542823"/>
    <row r="542824"/>
    <row r="542825"/>
    <row r="542826"/>
    <row r="542827"/>
    <row r="542828"/>
    <row r="542829"/>
    <row r="542830"/>
    <row r="542831"/>
    <row r="542832"/>
    <row r="542833"/>
    <row r="542834"/>
    <row r="542835"/>
    <row r="542836"/>
    <row r="542837"/>
    <row r="542838"/>
    <row r="542839"/>
    <row r="542840"/>
    <row r="542841"/>
    <row r="542842"/>
    <row r="542843"/>
    <row r="542844"/>
    <row r="542845"/>
    <row r="542846"/>
    <row r="542847"/>
    <row r="542848"/>
    <row r="542849"/>
    <row r="542850"/>
    <row r="542851"/>
    <row r="542852"/>
    <row r="542853"/>
    <row r="542854"/>
    <row r="542855"/>
    <row r="542856"/>
    <row r="542857"/>
    <row r="542858"/>
    <row r="542859"/>
    <row r="542860"/>
    <row r="542861"/>
    <row r="542862"/>
    <row r="542863"/>
    <row r="542864"/>
    <row r="542865"/>
    <row r="542866"/>
    <row r="542867"/>
    <row r="542868"/>
    <row r="542869"/>
    <row r="542870"/>
    <row r="542871"/>
    <row r="542872"/>
    <row r="542873"/>
    <row r="542874"/>
    <row r="542875"/>
    <row r="542876"/>
    <row r="542877"/>
    <row r="542878"/>
    <row r="542879"/>
    <row r="542880"/>
    <row r="542881"/>
    <row r="542882"/>
    <row r="542883"/>
    <row r="542884"/>
    <row r="542885"/>
    <row r="542886"/>
    <row r="542887"/>
    <row r="542888"/>
    <row r="542889"/>
    <row r="542890"/>
    <row r="542891"/>
    <row r="542892"/>
    <row r="542893"/>
    <row r="542894"/>
    <row r="542895"/>
    <row r="542896"/>
    <row r="542897"/>
    <row r="542898"/>
    <row r="542899"/>
    <row r="542900"/>
    <row r="542901"/>
    <row r="542902"/>
    <row r="542903"/>
    <row r="542904"/>
    <row r="542905"/>
    <row r="542906"/>
    <row r="542907"/>
    <row r="542908"/>
    <row r="542909"/>
    <row r="542910"/>
    <row r="542911"/>
    <row r="542912"/>
    <row r="542913"/>
    <row r="542914"/>
    <row r="542915"/>
    <row r="542916"/>
    <row r="542917"/>
    <row r="542918"/>
    <row r="542919"/>
    <row r="542920"/>
    <row r="542921"/>
    <row r="542922"/>
    <row r="542923"/>
    <row r="542924"/>
    <row r="542925"/>
    <row r="542926"/>
    <row r="542927"/>
    <row r="542928"/>
    <row r="542929"/>
    <row r="542930"/>
    <row r="542931"/>
    <row r="542932"/>
    <row r="542933"/>
    <row r="542934"/>
    <row r="542935"/>
    <row r="542936"/>
    <row r="542937"/>
    <row r="542938"/>
    <row r="542939"/>
    <row r="542940"/>
    <row r="542941"/>
    <row r="542942"/>
    <row r="542943"/>
    <row r="542944"/>
    <row r="542945"/>
    <row r="542946"/>
    <row r="542947"/>
    <row r="542948"/>
    <row r="542949"/>
    <row r="542950"/>
    <row r="542951"/>
    <row r="542952"/>
    <row r="542953"/>
    <row r="542954"/>
    <row r="542955"/>
    <row r="542956"/>
    <row r="542957"/>
    <row r="542958"/>
    <row r="542959"/>
    <row r="542960"/>
    <row r="542961"/>
    <row r="542962"/>
    <row r="542963"/>
    <row r="542964"/>
    <row r="542965"/>
    <row r="542966"/>
    <row r="542967"/>
    <row r="542968"/>
    <row r="542969"/>
    <row r="542970"/>
    <row r="542971"/>
    <row r="542972"/>
    <row r="542973"/>
    <row r="542974"/>
    <row r="542975"/>
    <row r="542976"/>
    <row r="542977"/>
    <row r="542978"/>
    <row r="542979"/>
    <row r="542980"/>
    <row r="542981"/>
    <row r="542982"/>
    <row r="542983"/>
    <row r="542984"/>
    <row r="542985"/>
    <row r="542986"/>
    <row r="542987"/>
    <row r="542988"/>
    <row r="542989"/>
    <row r="542990"/>
    <row r="542991"/>
    <row r="542992"/>
    <row r="542993"/>
    <row r="542994"/>
    <row r="542995"/>
    <row r="542996"/>
    <row r="542997"/>
    <row r="542998"/>
    <row r="542999"/>
    <row r="543000"/>
    <row r="543001"/>
    <row r="543002"/>
    <row r="543003"/>
    <row r="543004"/>
    <row r="543005"/>
    <row r="543006"/>
    <row r="543007"/>
    <row r="543008"/>
    <row r="543009"/>
    <row r="543010"/>
    <row r="543011"/>
    <row r="543012"/>
    <row r="543013"/>
    <row r="543014"/>
    <row r="543015"/>
    <row r="543016"/>
    <row r="543017"/>
    <row r="543018"/>
    <row r="543019"/>
    <row r="543020"/>
    <row r="543021"/>
    <row r="543022"/>
    <row r="543023"/>
    <row r="543024"/>
    <row r="543025"/>
    <row r="543026"/>
    <row r="543027"/>
    <row r="543028"/>
    <row r="543029"/>
    <row r="543030"/>
    <row r="543031"/>
    <row r="543032"/>
    <row r="543033"/>
    <row r="543034"/>
    <row r="543035"/>
    <row r="543036"/>
    <row r="543037"/>
    <row r="543038"/>
    <row r="543039"/>
    <row r="543040"/>
    <row r="543041"/>
    <row r="543042"/>
    <row r="543043"/>
    <row r="543044"/>
    <row r="543045"/>
    <row r="543046"/>
    <row r="543047"/>
    <row r="543048"/>
    <row r="543049"/>
    <row r="543050"/>
    <row r="543051"/>
    <row r="543052"/>
    <row r="543053"/>
    <row r="543054"/>
    <row r="543055"/>
    <row r="543056"/>
    <row r="543057"/>
    <row r="543058"/>
    <row r="543059"/>
    <row r="543060"/>
    <row r="543061"/>
    <row r="543062"/>
    <row r="543063"/>
    <row r="543064"/>
    <row r="543065"/>
    <row r="543066"/>
    <row r="543067"/>
    <row r="543068"/>
    <row r="543069"/>
    <row r="543070"/>
    <row r="543071"/>
    <row r="543072"/>
    <row r="543073"/>
    <row r="543074"/>
    <row r="543075"/>
    <row r="543076"/>
    <row r="543077"/>
    <row r="543078"/>
    <row r="543079"/>
    <row r="543080"/>
    <row r="543081"/>
    <row r="543082"/>
    <row r="543083"/>
    <row r="543084"/>
    <row r="543085"/>
    <row r="543086"/>
    <row r="543087"/>
    <row r="543088"/>
    <row r="543089"/>
    <row r="543090"/>
    <row r="543091"/>
    <row r="543092"/>
    <row r="543093"/>
    <row r="543094"/>
    <row r="543095"/>
    <row r="543096"/>
    <row r="543097"/>
    <row r="543098"/>
    <row r="543099"/>
    <row r="543100"/>
    <row r="543101"/>
    <row r="543102"/>
    <row r="543103"/>
    <row r="543104"/>
    <row r="543105"/>
    <row r="543106"/>
    <row r="543107"/>
    <row r="543108"/>
    <row r="543109"/>
    <row r="543110"/>
    <row r="543111"/>
    <row r="543112"/>
    <row r="543113"/>
    <row r="543114"/>
    <row r="543115"/>
    <row r="543116"/>
    <row r="543117"/>
    <row r="543118"/>
    <row r="543119"/>
    <row r="543120"/>
    <row r="543121"/>
    <row r="543122"/>
    <row r="543123"/>
    <row r="543124"/>
    <row r="543125"/>
    <row r="543126"/>
    <row r="543127"/>
    <row r="543128"/>
    <row r="543129"/>
    <row r="543130"/>
    <row r="543131"/>
    <row r="543132"/>
    <row r="543133"/>
    <row r="543134"/>
    <row r="543135"/>
    <row r="543136"/>
    <row r="543137"/>
    <row r="543138"/>
    <row r="543139"/>
    <row r="543140"/>
    <row r="543141"/>
    <row r="543142"/>
    <row r="543143"/>
    <row r="543144"/>
    <row r="543145"/>
    <row r="543146"/>
    <row r="543147"/>
    <row r="543148"/>
    <row r="543149"/>
    <row r="543150"/>
    <row r="543151"/>
    <row r="543152"/>
    <row r="543153"/>
    <row r="543154"/>
    <row r="543155"/>
    <row r="543156"/>
    <row r="543157"/>
    <row r="543158"/>
    <row r="543159"/>
    <row r="543160"/>
    <row r="543161"/>
    <row r="543162"/>
    <row r="543163"/>
    <row r="543164"/>
    <row r="543165"/>
    <row r="543166"/>
    <row r="543167"/>
    <row r="543168"/>
    <row r="543169"/>
    <row r="543170"/>
    <row r="543171"/>
    <row r="543172"/>
    <row r="543173"/>
    <row r="543174"/>
    <row r="543175"/>
    <row r="543176"/>
    <row r="543177"/>
    <row r="543178"/>
    <row r="543179"/>
    <row r="543180"/>
    <row r="543181"/>
    <row r="543182"/>
    <row r="543183"/>
    <row r="543184"/>
    <row r="543185"/>
    <row r="543186"/>
    <row r="543187"/>
    <row r="543188"/>
    <row r="543189"/>
    <row r="543190"/>
    <row r="543191"/>
    <row r="543192"/>
    <row r="543193"/>
    <row r="543194"/>
    <row r="543195"/>
    <row r="543196"/>
    <row r="543197"/>
    <row r="543198"/>
    <row r="543199"/>
    <row r="543200"/>
    <row r="543201"/>
    <row r="543202"/>
    <row r="543203"/>
    <row r="543204"/>
    <row r="543205"/>
    <row r="543206"/>
    <row r="543207"/>
    <row r="543208"/>
    <row r="543209"/>
    <row r="543210"/>
    <row r="543211"/>
    <row r="543212"/>
    <row r="543213"/>
    <row r="543214"/>
    <row r="543215"/>
    <row r="543216"/>
    <row r="543217"/>
    <row r="543218"/>
    <row r="543219"/>
    <row r="543220"/>
    <row r="543221"/>
    <row r="543222"/>
    <row r="543223"/>
    <row r="543224"/>
    <row r="543225"/>
    <row r="543226"/>
    <row r="543227"/>
    <row r="543228"/>
    <row r="543229"/>
    <row r="543230"/>
    <row r="543231"/>
    <row r="543232"/>
    <row r="543233"/>
    <row r="543234"/>
    <row r="543235"/>
    <row r="543236"/>
    <row r="543237"/>
    <row r="543238"/>
    <row r="543239"/>
    <row r="543240"/>
    <row r="543241"/>
    <row r="543242"/>
    <row r="543243"/>
    <row r="543244"/>
    <row r="543245"/>
    <row r="543246"/>
    <row r="543247"/>
    <row r="543248"/>
    <row r="543249"/>
    <row r="543250"/>
    <row r="543251"/>
    <row r="543252"/>
    <row r="543253"/>
    <row r="543254"/>
    <row r="543255"/>
    <row r="543256"/>
    <row r="543257"/>
    <row r="543258"/>
    <row r="543259"/>
    <row r="543260"/>
    <row r="543261"/>
    <row r="543262"/>
    <row r="543263"/>
    <row r="543264"/>
    <row r="543265"/>
    <row r="543266"/>
    <row r="543267"/>
    <row r="543268"/>
    <row r="543269"/>
    <row r="543270"/>
    <row r="543271"/>
    <row r="543272"/>
    <row r="543273"/>
    <row r="543274"/>
    <row r="543275"/>
    <row r="543276"/>
    <row r="543277"/>
    <row r="543278"/>
    <row r="543279"/>
    <row r="543280"/>
    <row r="543281"/>
    <row r="543282"/>
    <row r="543283"/>
    <row r="543284"/>
    <row r="543285"/>
    <row r="543286"/>
    <row r="543287"/>
    <row r="543288"/>
    <row r="543289"/>
    <row r="543290"/>
    <row r="543291"/>
    <row r="543292"/>
    <row r="543293"/>
    <row r="543294"/>
    <row r="543295"/>
    <row r="543296"/>
    <row r="543297"/>
    <row r="543298"/>
    <row r="543299"/>
    <row r="543300"/>
    <row r="543301"/>
    <row r="543302"/>
    <row r="543303"/>
    <row r="543304"/>
    <row r="543305"/>
    <row r="543306"/>
    <row r="543307"/>
    <row r="543308"/>
    <row r="543309"/>
    <row r="543310"/>
    <row r="543311"/>
    <row r="543312"/>
    <row r="543313"/>
    <row r="543314"/>
    <row r="543315"/>
    <row r="543316"/>
    <row r="543317"/>
    <row r="543318"/>
    <row r="543319"/>
    <row r="543320"/>
    <row r="543321"/>
    <row r="543322"/>
    <row r="543323"/>
    <row r="543324"/>
    <row r="543325"/>
    <row r="543326"/>
    <row r="543327"/>
    <row r="543328"/>
    <row r="543329"/>
    <row r="543330"/>
    <row r="543331"/>
    <row r="543332"/>
    <row r="543333"/>
    <row r="543334"/>
    <row r="543335"/>
    <row r="543336"/>
    <row r="543337"/>
    <row r="543338"/>
    <row r="543339"/>
    <row r="543340"/>
    <row r="543341"/>
    <row r="543342"/>
    <row r="543343"/>
    <row r="543344"/>
    <row r="543345"/>
    <row r="543346"/>
    <row r="543347"/>
    <row r="543348"/>
    <row r="543349"/>
    <row r="543350"/>
    <row r="543351"/>
    <row r="543352"/>
    <row r="543353"/>
    <row r="543354"/>
    <row r="543355"/>
    <row r="543356"/>
    <row r="543357"/>
    <row r="543358"/>
    <row r="543359"/>
    <row r="543360"/>
    <row r="543361"/>
    <row r="543362"/>
    <row r="543363"/>
    <row r="543364"/>
    <row r="543365"/>
    <row r="543366"/>
    <row r="543367"/>
    <row r="543368"/>
    <row r="543369"/>
    <row r="543370"/>
    <row r="543371"/>
    <row r="543372"/>
    <row r="543373"/>
    <row r="543374"/>
    <row r="543375"/>
    <row r="543376"/>
    <row r="543377"/>
    <row r="543378"/>
    <row r="543379"/>
    <row r="543380"/>
    <row r="543381"/>
    <row r="543382"/>
    <row r="543383"/>
    <row r="543384"/>
    <row r="543385"/>
    <row r="543386"/>
    <row r="543387"/>
    <row r="543388"/>
    <row r="543389"/>
    <row r="543390"/>
    <row r="543391"/>
    <row r="543392"/>
    <row r="543393"/>
    <row r="543394"/>
    <row r="543395"/>
    <row r="543396"/>
    <row r="543397"/>
    <row r="543398"/>
    <row r="543399"/>
    <row r="543400"/>
    <row r="543401"/>
    <row r="543402"/>
    <row r="543403"/>
    <row r="543404"/>
    <row r="543405"/>
    <row r="543406"/>
    <row r="543407"/>
    <row r="543408"/>
    <row r="543409"/>
    <row r="543410"/>
    <row r="543411"/>
    <row r="543412"/>
    <row r="543413"/>
    <row r="543414"/>
    <row r="543415"/>
    <row r="543416"/>
    <row r="543417"/>
    <row r="543418"/>
    <row r="543419"/>
    <row r="543420"/>
    <row r="543421"/>
    <row r="543422"/>
    <row r="543423"/>
    <row r="543424"/>
    <row r="543425"/>
    <row r="543426"/>
    <row r="543427"/>
    <row r="543428"/>
    <row r="543429"/>
    <row r="543430"/>
    <row r="543431"/>
    <row r="543432"/>
    <row r="543433"/>
    <row r="543434"/>
    <row r="543435"/>
    <row r="543436"/>
    <row r="543437"/>
    <row r="543438"/>
    <row r="543439"/>
    <row r="543440"/>
    <row r="543441"/>
    <row r="543442"/>
    <row r="543443"/>
    <row r="543444"/>
    <row r="543445"/>
    <row r="543446"/>
    <row r="543447"/>
    <row r="543448"/>
    <row r="543449"/>
    <row r="543450"/>
    <row r="543451"/>
    <row r="543452"/>
    <row r="543453"/>
    <row r="543454"/>
    <row r="543455"/>
    <row r="543456"/>
    <row r="543457"/>
    <row r="543458"/>
    <row r="543459"/>
    <row r="543460"/>
    <row r="543461"/>
    <row r="543462"/>
    <row r="543463"/>
    <row r="543464"/>
    <row r="543465"/>
    <row r="543466"/>
    <row r="543467"/>
    <row r="543468"/>
    <row r="543469"/>
    <row r="543470"/>
    <row r="543471"/>
    <row r="543472"/>
    <row r="543473"/>
    <row r="543474"/>
    <row r="543475"/>
    <row r="543476"/>
    <row r="543477"/>
    <row r="543478"/>
    <row r="543479"/>
    <row r="543480"/>
    <row r="543481"/>
    <row r="543482"/>
    <row r="543483"/>
    <row r="543484"/>
    <row r="543485"/>
    <row r="543486"/>
    <row r="543487"/>
    <row r="543488"/>
    <row r="543489"/>
    <row r="543490"/>
    <row r="543491"/>
    <row r="543492"/>
    <row r="543493"/>
    <row r="543494"/>
    <row r="543495"/>
    <row r="543496"/>
    <row r="543497"/>
    <row r="543498"/>
    <row r="543499"/>
    <row r="543500"/>
    <row r="543501"/>
    <row r="543502"/>
    <row r="543503"/>
    <row r="543504"/>
    <row r="543505"/>
    <row r="543506"/>
    <row r="543507"/>
    <row r="543508"/>
    <row r="543509"/>
    <row r="543510"/>
    <row r="543511"/>
    <row r="543512"/>
    <row r="543513"/>
    <row r="543514"/>
    <row r="543515"/>
    <row r="543516"/>
    <row r="543517"/>
    <row r="543518"/>
    <row r="543519"/>
    <row r="543520"/>
    <row r="543521"/>
    <row r="543522"/>
    <row r="543523"/>
    <row r="543524"/>
    <row r="543525"/>
    <row r="543526"/>
    <row r="543527"/>
    <row r="543528"/>
    <row r="543529"/>
    <row r="543530"/>
    <row r="543531"/>
    <row r="543532"/>
    <row r="543533"/>
    <row r="543534"/>
    <row r="543535"/>
    <row r="543536"/>
    <row r="543537"/>
    <row r="543538"/>
    <row r="543539"/>
    <row r="543540"/>
    <row r="543541"/>
    <row r="543542"/>
    <row r="543543"/>
    <row r="543544"/>
    <row r="543545"/>
    <row r="543546"/>
    <row r="543547"/>
    <row r="543548"/>
    <row r="543549"/>
    <row r="543550"/>
    <row r="543551"/>
    <row r="543552"/>
    <row r="543553"/>
    <row r="543554"/>
    <row r="543555"/>
    <row r="543556"/>
    <row r="543557"/>
    <row r="543558"/>
    <row r="543559"/>
    <row r="543560"/>
    <row r="543561"/>
    <row r="543562"/>
    <row r="543563"/>
    <row r="543564"/>
    <row r="543565"/>
    <row r="543566"/>
    <row r="543567"/>
    <row r="543568"/>
    <row r="543569"/>
    <row r="543570"/>
    <row r="543571"/>
    <row r="543572"/>
    <row r="543573"/>
    <row r="543574"/>
    <row r="543575"/>
    <row r="543576"/>
    <row r="543577"/>
    <row r="543578"/>
    <row r="543579"/>
    <row r="543580"/>
    <row r="543581"/>
    <row r="543582"/>
    <row r="543583"/>
    <row r="543584"/>
    <row r="543585"/>
    <row r="543586"/>
    <row r="543587"/>
    <row r="543588"/>
    <row r="543589"/>
    <row r="543590"/>
    <row r="543591"/>
    <row r="543592"/>
    <row r="543593"/>
    <row r="543594"/>
    <row r="543595"/>
    <row r="543596"/>
    <row r="543597"/>
    <row r="543598"/>
    <row r="543599"/>
    <row r="543600"/>
    <row r="543601"/>
    <row r="543602"/>
    <row r="543603"/>
    <row r="543604"/>
    <row r="543605"/>
    <row r="543606"/>
    <row r="543607"/>
    <row r="543608"/>
    <row r="543609"/>
    <row r="543610"/>
    <row r="543611"/>
    <row r="543612"/>
    <row r="543613"/>
    <row r="543614"/>
    <row r="543615"/>
    <row r="543616"/>
    <row r="543617"/>
    <row r="543618"/>
    <row r="543619"/>
    <row r="543620"/>
    <row r="543621"/>
    <row r="543622"/>
    <row r="543623"/>
    <row r="543624"/>
    <row r="543625"/>
    <row r="543626"/>
    <row r="543627"/>
    <row r="543628"/>
    <row r="543629"/>
    <row r="543630"/>
    <row r="543631"/>
    <row r="543632"/>
    <row r="543633"/>
    <row r="543634"/>
    <row r="543635"/>
    <row r="543636"/>
    <row r="543637"/>
    <row r="543638"/>
    <row r="543639"/>
    <row r="543640"/>
    <row r="543641"/>
    <row r="543642"/>
    <row r="543643"/>
    <row r="543644"/>
    <row r="543645"/>
    <row r="543646"/>
    <row r="543647"/>
    <row r="543648"/>
    <row r="543649"/>
    <row r="543650"/>
    <row r="543651"/>
    <row r="543652"/>
    <row r="543653"/>
    <row r="543654"/>
    <row r="543655"/>
    <row r="543656"/>
    <row r="543657"/>
    <row r="543658"/>
    <row r="543659"/>
    <row r="543660"/>
    <row r="543661"/>
    <row r="543662"/>
    <row r="543663"/>
    <row r="543664"/>
    <row r="543665"/>
    <row r="543666"/>
    <row r="543667"/>
    <row r="543668"/>
    <row r="543669"/>
    <row r="543670"/>
    <row r="543671"/>
    <row r="543672"/>
    <row r="543673"/>
    <row r="543674"/>
    <row r="543675"/>
    <row r="543676"/>
    <row r="543677"/>
    <row r="543678"/>
    <row r="543679"/>
    <row r="543680"/>
    <row r="543681"/>
    <row r="543682"/>
    <row r="543683"/>
    <row r="543684"/>
    <row r="543685"/>
    <row r="543686"/>
    <row r="543687"/>
    <row r="543688"/>
    <row r="543689"/>
    <row r="543690"/>
    <row r="543691"/>
    <row r="543692"/>
    <row r="543693"/>
    <row r="543694"/>
    <row r="543695"/>
    <row r="543696"/>
    <row r="543697"/>
    <row r="543698"/>
    <row r="543699"/>
    <row r="543700"/>
    <row r="543701"/>
    <row r="543702"/>
    <row r="543703"/>
    <row r="543704"/>
    <row r="543705"/>
    <row r="543706"/>
    <row r="543707"/>
    <row r="543708"/>
    <row r="543709"/>
    <row r="543710"/>
    <row r="543711"/>
    <row r="543712"/>
    <row r="543713"/>
    <row r="543714"/>
    <row r="543715"/>
    <row r="543716"/>
    <row r="543717"/>
    <row r="543718"/>
    <row r="543719"/>
    <row r="543720"/>
    <row r="543721"/>
    <row r="543722"/>
    <row r="543723"/>
    <row r="543724"/>
    <row r="543725"/>
    <row r="543726"/>
    <row r="543727"/>
    <row r="543728"/>
    <row r="543729"/>
    <row r="543730"/>
    <row r="543731"/>
    <row r="543732"/>
    <row r="543733"/>
    <row r="543734"/>
    <row r="543735"/>
    <row r="543736"/>
    <row r="543737"/>
    <row r="543738"/>
    <row r="543739"/>
    <row r="543740"/>
    <row r="543741"/>
    <row r="543742"/>
    <row r="543743"/>
    <row r="543744"/>
    <row r="543745"/>
    <row r="543746"/>
    <row r="543747"/>
    <row r="543748"/>
    <row r="543749"/>
    <row r="543750"/>
    <row r="543751"/>
    <row r="543752"/>
    <row r="543753"/>
    <row r="543754"/>
    <row r="543755"/>
    <row r="543756"/>
    <row r="543757"/>
    <row r="543758"/>
    <row r="543759"/>
    <row r="543760"/>
    <row r="543761"/>
    <row r="543762"/>
    <row r="543763"/>
    <row r="543764"/>
    <row r="543765"/>
    <row r="543766"/>
    <row r="543767"/>
    <row r="543768"/>
    <row r="543769"/>
    <row r="543770"/>
    <row r="543771"/>
    <row r="543772"/>
    <row r="543773"/>
    <row r="543774"/>
    <row r="543775"/>
    <row r="543776"/>
    <row r="543777"/>
    <row r="543778"/>
    <row r="543779"/>
    <row r="543780"/>
    <row r="543781"/>
    <row r="543782"/>
    <row r="543783"/>
    <row r="543784"/>
    <row r="543785"/>
    <row r="543786"/>
    <row r="543787"/>
    <row r="543788"/>
    <row r="543789"/>
    <row r="543790"/>
    <row r="543791"/>
    <row r="543792"/>
    <row r="543793"/>
    <row r="543794"/>
    <row r="543795"/>
    <row r="543796"/>
    <row r="543797"/>
    <row r="543798"/>
    <row r="543799"/>
    <row r="543800"/>
    <row r="543801"/>
    <row r="543802"/>
    <row r="543803"/>
    <row r="543804"/>
    <row r="543805"/>
    <row r="543806"/>
    <row r="543807"/>
    <row r="543808"/>
    <row r="543809"/>
    <row r="543810"/>
    <row r="543811"/>
    <row r="543812"/>
    <row r="543813"/>
    <row r="543814"/>
    <row r="543815"/>
    <row r="543816"/>
    <row r="543817"/>
    <row r="543818"/>
    <row r="543819"/>
    <row r="543820"/>
    <row r="543821"/>
    <row r="543822"/>
    <row r="543823"/>
    <row r="543824"/>
    <row r="543825"/>
    <row r="543826"/>
    <row r="543827"/>
    <row r="543828"/>
    <row r="543829"/>
    <row r="543830"/>
    <row r="543831"/>
    <row r="543832"/>
    <row r="543833"/>
    <row r="543834"/>
    <row r="543835"/>
    <row r="543836"/>
    <row r="543837"/>
    <row r="543838"/>
    <row r="543839"/>
    <row r="543840"/>
    <row r="543841"/>
    <row r="543842"/>
    <row r="543843"/>
    <row r="543844"/>
    <row r="543845"/>
    <row r="543846"/>
    <row r="543847"/>
    <row r="543848"/>
    <row r="543849"/>
    <row r="543850"/>
    <row r="543851"/>
    <row r="543852"/>
    <row r="543853"/>
    <row r="543854"/>
    <row r="543855"/>
    <row r="543856"/>
    <row r="543857"/>
    <row r="543858"/>
    <row r="543859"/>
    <row r="543860"/>
    <row r="543861"/>
    <row r="543862"/>
    <row r="543863"/>
    <row r="543864"/>
    <row r="543865"/>
    <row r="543866"/>
    <row r="543867"/>
    <row r="543868"/>
    <row r="543869"/>
    <row r="543870"/>
    <row r="543871"/>
    <row r="543872"/>
    <row r="543873"/>
    <row r="543874"/>
    <row r="543875"/>
    <row r="543876"/>
    <row r="543877"/>
    <row r="543878"/>
    <row r="543879"/>
    <row r="543880"/>
    <row r="543881"/>
    <row r="543882"/>
    <row r="543883"/>
    <row r="543884"/>
    <row r="543885"/>
    <row r="543886"/>
    <row r="543887"/>
    <row r="543888"/>
    <row r="543889"/>
    <row r="543890"/>
    <row r="543891"/>
    <row r="543892"/>
    <row r="543893"/>
    <row r="543894"/>
    <row r="543895"/>
    <row r="543896"/>
    <row r="543897"/>
    <row r="543898"/>
    <row r="543899"/>
    <row r="543900"/>
    <row r="543901"/>
    <row r="543902"/>
    <row r="543903"/>
    <row r="543904"/>
    <row r="543905"/>
    <row r="543906"/>
    <row r="543907"/>
    <row r="543908"/>
    <row r="543909"/>
    <row r="543910"/>
    <row r="543911"/>
    <row r="543912"/>
    <row r="543913"/>
    <row r="543914"/>
    <row r="543915"/>
    <row r="543916"/>
    <row r="543917"/>
    <row r="543918"/>
    <row r="543919"/>
    <row r="543920"/>
    <row r="543921"/>
    <row r="543922"/>
    <row r="543923"/>
    <row r="543924"/>
    <row r="543925"/>
    <row r="543926"/>
    <row r="543927"/>
    <row r="543928"/>
    <row r="543929"/>
    <row r="543930"/>
    <row r="543931"/>
    <row r="543932"/>
    <row r="543933"/>
    <row r="543934"/>
    <row r="543935"/>
    <row r="543936"/>
    <row r="543937"/>
    <row r="543938"/>
    <row r="543939"/>
    <row r="543940"/>
    <row r="543941"/>
    <row r="543942"/>
    <row r="543943"/>
    <row r="543944"/>
    <row r="543945"/>
    <row r="543946"/>
    <row r="543947"/>
    <row r="543948"/>
    <row r="543949"/>
    <row r="543950"/>
    <row r="543951"/>
    <row r="543952"/>
    <row r="543953"/>
    <row r="543954"/>
    <row r="543955"/>
    <row r="543956"/>
    <row r="543957"/>
    <row r="543958"/>
    <row r="543959"/>
    <row r="543960"/>
    <row r="543961"/>
    <row r="543962"/>
    <row r="543963"/>
    <row r="543964"/>
    <row r="543965"/>
    <row r="543966"/>
    <row r="543967"/>
    <row r="543968"/>
    <row r="543969"/>
    <row r="543970"/>
    <row r="543971"/>
    <row r="543972"/>
    <row r="543973"/>
    <row r="543974"/>
    <row r="543975"/>
    <row r="543976"/>
    <row r="543977"/>
    <row r="543978"/>
    <row r="543979"/>
    <row r="543980"/>
    <row r="543981"/>
    <row r="543982"/>
    <row r="543983"/>
    <row r="543984"/>
    <row r="543985"/>
    <row r="543986"/>
    <row r="543987"/>
    <row r="543988"/>
    <row r="543989"/>
    <row r="543990"/>
    <row r="543991"/>
    <row r="543992"/>
    <row r="543993"/>
    <row r="543994"/>
    <row r="543995"/>
    <row r="543996"/>
    <row r="543997"/>
    <row r="543998"/>
    <row r="543999"/>
    <row r="544000"/>
    <row r="544001"/>
    <row r="544002"/>
    <row r="544003"/>
    <row r="544004"/>
    <row r="544005"/>
    <row r="544006"/>
    <row r="544007"/>
    <row r="544008"/>
    <row r="544009"/>
    <row r="544010"/>
    <row r="544011"/>
    <row r="544012"/>
    <row r="544013"/>
    <row r="544014"/>
    <row r="544015"/>
    <row r="544016"/>
    <row r="544017"/>
    <row r="544018"/>
    <row r="544019"/>
    <row r="544020"/>
    <row r="544021"/>
    <row r="544022"/>
    <row r="544023"/>
    <row r="544024"/>
    <row r="544025"/>
    <row r="544026"/>
    <row r="544027"/>
    <row r="544028"/>
    <row r="544029"/>
    <row r="544030"/>
    <row r="544031"/>
    <row r="544032"/>
    <row r="544033"/>
    <row r="544034"/>
    <row r="544035"/>
    <row r="544036"/>
    <row r="544037"/>
    <row r="544038"/>
    <row r="544039"/>
    <row r="544040"/>
    <row r="544041"/>
    <row r="544042"/>
    <row r="544043"/>
    <row r="544044"/>
    <row r="544045"/>
    <row r="544046"/>
    <row r="544047"/>
    <row r="544048"/>
    <row r="544049"/>
    <row r="544050"/>
    <row r="544051"/>
    <row r="544052"/>
    <row r="544053"/>
    <row r="544054"/>
    <row r="544055"/>
    <row r="544056"/>
    <row r="544057"/>
    <row r="544058"/>
    <row r="544059"/>
    <row r="544060"/>
    <row r="544061"/>
    <row r="544062"/>
    <row r="544063"/>
    <row r="544064"/>
    <row r="544065"/>
    <row r="544066"/>
    <row r="544067"/>
    <row r="544068"/>
    <row r="544069"/>
    <row r="544070"/>
    <row r="544071"/>
    <row r="544072"/>
    <row r="544073"/>
    <row r="544074"/>
    <row r="544075"/>
    <row r="544076"/>
    <row r="544077"/>
    <row r="544078"/>
    <row r="544079"/>
    <row r="544080"/>
    <row r="544081"/>
    <row r="544082"/>
    <row r="544083"/>
    <row r="544084"/>
    <row r="544085"/>
    <row r="544086"/>
    <row r="544087"/>
    <row r="544088"/>
    <row r="544089"/>
    <row r="544090"/>
    <row r="544091"/>
    <row r="544092"/>
    <row r="544093"/>
    <row r="544094"/>
    <row r="544095"/>
    <row r="544096"/>
    <row r="544097"/>
    <row r="544098"/>
    <row r="544099"/>
    <row r="544100"/>
    <row r="544101"/>
    <row r="544102"/>
    <row r="544103"/>
    <row r="544104"/>
    <row r="544105"/>
    <row r="544106"/>
    <row r="544107"/>
    <row r="544108"/>
    <row r="544109"/>
    <row r="544110"/>
    <row r="544111"/>
    <row r="544112"/>
    <row r="544113"/>
    <row r="544114"/>
    <row r="544115"/>
    <row r="544116"/>
    <row r="544117"/>
    <row r="544118"/>
    <row r="544119"/>
    <row r="544120"/>
    <row r="544121"/>
    <row r="544122"/>
    <row r="544123"/>
    <row r="544124"/>
    <row r="544125"/>
    <row r="544126"/>
    <row r="544127"/>
    <row r="544128"/>
    <row r="544129"/>
    <row r="544130"/>
    <row r="544131"/>
    <row r="544132"/>
    <row r="544133"/>
    <row r="544134"/>
    <row r="544135"/>
    <row r="544136"/>
    <row r="544137"/>
    <row r="544138"/>
    <row r="544139"/>
    <row r="544140"/>
    <row r="544141"/>
    <row r="544142"/>
    <row r="544143"/>
    <row r="544144"/>
    <row r="544145"/>
    <row r="544146"/>
    <row r="544147"/>
    <row r="544148"/>
    <row r="544149"/>
    <row r="544150"/>
    <row r="544151"/>
    <row r="544152"/>
    <row r="544153"/>
    <row r="544154"/>
    <row r="544155"/>
    <row r="544156"/>
    <row r="544157"/>
    <row r="544158"/>
    <row r="544159"/>
    <row r="544160"/>
    <row r="544161"/>
    <row r="544162"/>
    <row r="544163"/>
    <row r="544164"/>
    <row r="544165"/>
    <row r="544166"/>
    <row r="544167"/>
    <row r="544168"/>
    <row r="544169"/>
    <row r="544170"/>
    <row r="544171"/>
    <row r="544172"/>
    <row r="544173"/>
    <row r="544174"/>
    <row r="544175"/>
    <row r="544176"/>
    <row r="544177"/>
    <row r="544178"/>
    <row r="544179"/>
    <row r="544180"/>
    <row r="544181"/>
    <row r="544182"/>
    <row r="544183"/>
    <row r="544184"/>
    <row r="544185"/>
    <row r="544186"/>
    <row r="544187"/>
    <row r="544188"/>
    <row r="544189"/>
    <row r="544190"/>
    <row r="544191"/>
    <row r="544192"/>
    <row r="544193"/>
    <row r="544194"/>
    <row r="544195"/>
    <row r="544196"/>
    <row r="544197"/>
    <row r="544198"/>
    <row r="544199"/>
    <row r="544200"/>
    <row r="544201"/>
    <row r="544202"/>
    <row r="544203"/>
    <row r="544204"/>
    <row r="544205"/>
    <row r="544206"/>
    <row r="544207"/>
    <row r="544208"/>
    <row r="544209"/>
    <row r="544210"/>
    <row r="544211"/>
    <row r="544212"/>
    <row r="544213"/>
    <row r="544214"/>
    <row r="544215"/>
    <row r="544216"/>
    <row r="544217"/>
    <row r="544218"/>
    <row r="544219"/>
    <row r="544220"/>
    <row r="544221"/>
    <row r="544222"/>
    <row r="544223"/>
    <row r="544224"/>
    <row r="544225"/>
    <row r="544226"/>
    <row r="544227"/>
    <row r="544228"/>
    <row r="544229"/>
    <row r="544230"/>
    <row r="544231"/>
    <row r="544232"/>
    <row r="544233"/>
    <row r="544234"/>
    <row r="544235"/>
    <row r="544236"/>
    <row r="544237"/>
    <row r="544238"/>
    <row r="544239"/>
    <row r="544240"/>
    <row r="544241"/>
    <row r="544242"/>
    <row r="544243"/>
    <row r="544244"/>
    <row r="544245"/>
    <row r="544246"/>
    <row r="544247"/>
    <row r="544248"/>
    <row r="544249"/>
    <row r="544250"/>
    <row r="544251"/>
    <row r="544252"/>
    <row r="544253"/>
    <row r="544254"/>
    <row r="544255"/>
    <row r="544256"/>
    <row r="544257"/>
    <row r="544258"/>
    <row r="544259"/>
    <row r="544260"/>
    <row r="544261"/>
    <row r="544262"/>
    <row r="544263"/>
    <row r="544264"/>
    <row r="544265"/>
    <row r="544266"/>
    <row r="544267"/>
    <row r="544268"/>
    <row r="544269"/>
    <row r="544270"/>
    <row r="544271"/>
    <row r="544272"/>
    <row r="544273"/>
    <row r="544274"/>
    <row r="544275"/>
    <row r="544276"/>
    <row r="544277"/>
    <row r="544278"/>
    <row r="544279"/>
    <row r="544280"/>
    <row r="544281"/>
    <row r="544282"/>
    <row r="544283"/>
    <row r="544284"/>
    <row r="544285"/>
    <row r="544286"/>
    <row r="544287"/>
    <row r="544288"/>
    <row r="544289"/>
    <row r="544290"/>
    <row r="544291"/>
    <row r="544292"/>
    <row r="544293"/>
    <row r="544294"/>
    <row r="544295"/>
    <row r="544296"/>
    <row r="544297"/>
    <row r="544298"/>
    <row r="544299"/>
    <row r="544300"/>
    <row r="544301"/>
    <row r="544302"/>
    <row r="544303"/>
    <row r="544304"/>
    <row r="544305"/>
    <row r="544306"/>
    <row r="544307"/>
    <row r="544308"/>
    <row r="544309"/>
    <row r="544310"/>
    <row r="544311"/>
    <row r="544312"/>
    <row r="544313"/>
    <row r="544314"/>
    <row r="544315"/>
    <row r="544316"/>
    <row r="544317"/>
    <row r="544318"/>
    <row r="544319"/>
    <row r="544320"/>
    <row r="544321"/>
    <row r="544322"/>
    <row r="544323"/>
    <row r="544324"/>
    <row r="544325"/>
    <row r="544326"/>
    <row r="544327"/>
    <row r="544328"/>
    <row r="544329"/>
    <row r="544330"/>
    <row r="544331"/>
    <row r="544332"/>
    <row r="544333"/>
    <row r="544334"/>
    <row r="544335"/>
    <row r="544336"/>
    <row r="544337"/>
    <row r="544338"/>
    <row r="544339"/>
    <row r="544340"/>
    <row r="544341"/>
    <row r="544342"/>
    <row r="544343"/>
    <row r="544344"/>
    <row r="544345"/>
    <row r="544346"/>
    <row r="544347"/>
    <row r="544348"/>
    <row r="544349"/>
    <row r="544350"/>
    <row r="544351"/>
    <row r="544352"/>
    <row r="544353"/>
    <row r="544354"/>
    <row r="544355"/>
    <row r="544356"/>
    <row r="544357"/>
    <row r="544358"/>
    <row r="544359"/>
    <row r="544360"/>
    <row r="544361"/>
    <row r="544362"/>
    <row r="544363"/>
    <row r="544364"/>
    <row r="544365"/>
    <row r="544366"/>
    <row r="544367"/>
    <row r="544368"/>
    <row r="544369"/>
    <row r="544370"/>
    <row r="544371"/>
    <row r="544372"/>
    <row r="544373"/>
    <row r="544374"/>
    <row r="544375"/>
    <row r="544376"/>
    <row r="544377"/>
    <row r="544378"/>
    <row r="544379"/>
    <row r="544380"/>
    <row r="544381"/>
    <row r="544382"/>
    <row r="544383"/>
    <row r="544384"/>
    <row r="544385"/>
    <row r="544386"/>
    <row r="544387"/>
    <row r="544388"/>
    <row r="544389"/>
    <row r="544390"/>
    <row r="544391"/>
    <row r="544392"/>
    <row r="544393"/>
    <row r="544394"/>
    <row r="544395"/>
    <row r="544396"/>
    <row r="544397"/>
    <row r="544398"/>
    <row r="544399"/>
    <row r="544400"/>
    <row r="544401"/>
    <row r="544402"/>
    <row r="544403"/>
    <row r="544404"/>
    <row r="544405"/>
    <row r="544406"/>
    <row r="544407"/>
    <row r="544408"/>
    <row r="544409"/>
    <row r="544410"/>
    <row r="544411"/>
    <row r="544412"/>
    <row r="544413"/>
    <row r="544414"/>
    <row r="544415"/>
    <row r="544416"/>
    <row r="544417"/>
    <row r="544418"/>
    <row r="544419"/>
    <row r="544420"/>
    <row r="544421"/>
    <row r="544422"/>
    <row r="544423"/>
    <row r="544424"/>
    <row r="544425"/>
    <row r="544426"/>
    <row r="544427"/>
    <row r="544428"/>
    <row r="544429"/>
    <row r="544430"/>
    <row r="544431"/>
    <row r="544432"/>
    <row r="544433"/>
    <row r="544434"/>
    <row r="544435"/>
    <row r="544436"/>
    <row r="544437"/>
    <row r="544438"/>
    <row r="544439"/>
    <row r="544440"/>
    <row r="544441"/>
    <row r="544442"/>
    <row r="544443"/>
    <row r="544444"/>
    <row r="544445"/>
    <row r="544446"/>
    <row r="544447"/>
    <row r="544448"/>
    <row r="544449"/>
    <row r="544450"/>
    <row r="544451"/>
    <row r="544452"/>
    <row r="544453"/>
    <row r="544454"/>
    <row r="544455"/>
    <row r="544456"/>
    <row r="544457"/>
    <row r="544458"/>
    <row r="544459"/>
    <row r="544460"/>
    <row r="544461"/>
    <row r="544462"/>
    <row r="544463"/>
    <row r="544464"/>
    <row r="544465"/>
    <row r="544466"/>
    <row r="544467"/>
    <row r="544468"/>
    <row r="544469"/>
    <row r="544470"/>
    <row r="544471"/>
    <row r="544472"/>
    <row r="544473"/>
    <row r="544474"/>
    <row r="544475"/>
    <row r="544476"/>
    <row r="544477"/>
    <row r="544478"/>
    <row r="544479"/>
    <row r="544480"/>
    <row r="544481"/>
    <row r="544482"/>
    <row r="544483"/>
    <row r="544484"/>
    <row r="544485"/>
    <row r="544486"/>
    <row r="544487"/>
    <row r="544488"/>
    <row r="544489"/>
    <row r="544490"/>
    <row r="544491"/>
    <row r="544492"/>
    <row r="544493"/>
    <row r="544494"/>
    <row r="544495"/>
    <row r="544496"/>
    <row r="544497"/>
    <row r="544498"/>
    <row r="544499"/>
    <row r="544500"/>
    <row r="544501"/>
    <row r="544502"/>
    <row r="544503"/>
    <row r="544504"/>
    <row r="544505"/>
    <row r="544506"/>
    <row r="544507"/>
    <row r="544508"/>
    <row r="544509"/>
    <row r="544510"/>
    <row r="544511"/>
    <row r="544512"/>
    <row r="544513"/>
    <row r="544514"/>
    <row r="544515"/>
    <row r="544516"/>
    <row r="544517"/>
    <row r="544518"/>
    <row r="544519"/>
    <row r="544520"/>
    <row r="544521"/>
    <row r="544522"/>
    <row r="544523"/>
    <row r="544524"/>
    <row r="544525"/>
    <row r="544526"/>
    <row r="544527"/>
    <row r="544528"/>
    <row r="544529"/>
    <row r="544530"/>
    <row r="544531"/>
    <row r="544532"/>
    <row r="544533"/>
    <row r="544534"/>
    <row r="544535"/>
    <row r="544536"/>
    <row r="544537"/>
    <row r="544538"/>
    <row r="544539"/>
    <row r="544540"/>
    <row r="544541"/>
    <row r="544542"/>
    <row r="544543"/>
    <row r="544544"/>
    <row r="544545"/>
    <row r="544546"/>
    <row r="544547"/>
    <row r="544548"/>
    <row r="544549"/>
    <row r="544550"/>
    <row r="544551"/>
    <row r="544552"/>
    <row r="544553"/>
    <row r="544554"/>
    <row r="544555"/>
    <row r="544556"/>
    <row r="544557"/>
    <row r="544558"/>
    <row r="544559"/>
    <row r="544560"/>
    <row r="544561"/>
    <row r="544562"/>
    <row r="544563"/>
    <row r="544564"/>
    <row r="544565"/>
    <row r="544566"/>
    <row r="544567"/>
    <row r="544568"/>
    <row r="544569"/>
    <row r="544570"/>
    <row r="544571"/>
    <row r="544572"/>
    <row r="544573"/>
    <row r="544574"/>
    <row r="544575"/>
    <row r="544576"/>
    <row r="544577"/>
    <row r="544578"/>
    <row r="544579"/>
    <row r="544580"/>
    <row r="544581"/>
    <row r="544582"/>
    <row r="544583"/>
    <row r="544584"/>
    <row r="544585"/>
    <row r="544586"/>
    <row r="544587"/>
    <row r="544588"/>
    <row r="544589"/>
    <row r="544590"/>
    <row r="544591"/>
    <row r="544592"/>
    <row r="544593"/>
    <row r="544594"/>
    <row r="544595"/>
    <row r="544596"/>
    <row r="544597"/>
    <row r="544598"/>
    <row r="544599"/>
    <row r="544600"/>
    <row r="544601"/>
    <row r="544602"/>
    <row r="544603"/>
    <row r="544604"/>
    <row r="544605"/>
    <row r="544606"/>
    <row r="544607"/>
    <row r="544608"/>
    <row r="544609"/>
    <row r="544610"/>
    <row r="544611"/>
    <row r="544612"/>
    <row r="544613"/>
    <row r="544614"/>
    <row r="544615"/>
    <row r="544616"/>
    <row r="544617"/>
    <row r="544618"/>
    <row r="544619"/>
    <row r="544620"/>
    <row r="544621"/>
    <row r="544622"/>
    <row r="544623"/>
    <row r="544624"/>
    <row r="544625"/>
    <row r="544626"/>
    <row r="544627"/>
    <row r="544628"/>
    <row r="544629"/>
    <row r="544630"/>
    <row r="544631"/>
    <row r="544632"/>
    <row r="544633"/>
    <row r="544634"/>
    <row r="544635"/>
    <row r="544636"/>
    <row r="544637"/>
    <row r="544638"/>
    <row r="544639"/>
    <row r="544640"/>
    <row r="544641"/>
    <row r="544642"/>
    <row r="544643"/>
    <row r="544644"/>
    <row r="544645"/>
    <row r="544646"/>
    <row r="544647"/>
    <row r="544648"/>
    <row r="544649"/>
    <row r="544650"/>
    <row r="544651"/>
    <row r="544652"/>
    <row r="544653"/>
    <row r="544654"/>
    <row r="544655"/>
    <row r="544656"/>
    <row r="544657"/>
    <row r="544658"/>
    <row r="544659"/>
    <row r="544660"/>
    <row r="544661"/>
    <row r="544662"/>
    <row r="544663"/>
    <row r="544664"/>
    <row r="544665"/>
    <row r="544666"/>
    <row r="544667"/>
    <row r="544668"/>
    <row r="544669"/>
    <row r="544670"/>
    <row r="544671"/>
    <row r="544672"/>
    <row r="544673"/>
    <row r="544674"/>
    <row r="544675"/>
    <row r="544676"/>
    <row r="544677"/>
    <row r="544678"/>
    <row r="544679"/>
    <row r="544680"/>
    <row r="544681"/>
    <row r="544682"/>
    <row r="544683"/>
    <row r="544684"/>
    <row r="544685"/>
    <row r="544686"/>
    <row r="544687"/>
    <row r="544688"/>
    <row r="544689"/>
    <row r="544690"/>
    <row r="544691"/>
    <row r="544692"/>
    <row r="544693"/>
    <row r="544694"/>
    <row r="544695"/>
    <row r="544696"/>
    <row r="544697"/>
    <row r="544698"/>
    <row r="544699"/>
    <row r="544700"/>
    <row r="544701"/>
    <row r="544702"/>
    <row r="544703"/>
    <row r="544704"/>
    <row r="544705"/>
    <row r="544706"/>
    <row r="544707"/>
    <row r="544708"/>
    <row r="544709"/>
    <row r="544710"/>
    <row r="544711"/>
    <row r="544712"/>
    <row r="544713"/>
    <row r="544714"/>
    <row r="544715"/>
    <row r="544716"/>
    <row r="544717"/>
    <row r="544718"/>
    <row r="544719"/>
    <row r="544720"/>
    <row r="544721"/>
    <row r="544722"/>
    <row r="544723"/>
    <row r="544724"/>
    <row r="544725"/>
    <row r="544726"/>
    <row r="544727"/>
    <row r="544728"/>
    <row r="544729"/>
    <row r="544730"/>
    <row r="544731"/>
    <row r="544732"/>
    <row r="544733"/>
    <row r="544734"/>
    <row r="544735"/>
    <row r="544736"/>
    <row r="544737"/>
    <row r="544738"/>
    <row r="544739"/>
    <row r="544740"/>
    <row r="544741"/>
    <row r="544742"/>
    <row r="544743"/>
    <row r="544744"/>
    <row r="544745"/>
    <row r="544746"/>
    <row r="544747"/>
    <row r="544748"/>
    <row r="544749"/>
    <row r="544750"/>
    <row r="544751"/>
    <row r="544752"/>
    <row r="544753"/>
    <row r="544754"/>
    <row r="544755"/>
    <row r="544756"/>
    <row r="544757"/>
    <row r="544758"/>
    <row r="544759"/>
    <row r="544760"/>
    <row r="544761"/>
    <row r="544762"/>
    <row r="544763"/>
    <row r="544764"/>
    <row r="544765"/>
    <row r="544766"/>
    <row r="544767"/>
    <row r="544768"/>
    <row r="544769"/>
    <row r="544770"/>
    <row r="544771"/>
    <row r="544772"/>
    <row r="544773"/>
    <row r="544774"/>
    <row r="544775"/>
    <row r="544776"/>
    <row r="544777"/>
    <row r="544778"/>
    <row r="544779"/>
    <row r="544780"/>
    <row r="544781"/>
    <row r="544782"/>
    <row r="544783"/>
    <row r="544784"/>
    <row r="544785"/>
    <row r="544786"/>
    <row r="544787"/>
    <row r="544788"/>
    <row r="544789"/>
    <row r="544790"/>
    <row r="544791"/>
    <row r="544792"/>
    <row r="544793"/>
    <row r="544794"/>
    <row r="544795"/>
    <row r="544796"/>
    <row r="544797"/>
    <row r="544798"/>
    <row r="544799"/>
    <row r="544800"/>
    <row r="544801"/>
    <row r="544802"/>
    <row r="544803"/>
    <row r="544804"/>
    <row r="544805"/>
    <row r="544806"/>
    <row r="544807"/>
    <row r="544808"/>
    <row r="544809"/>
    <row r="544810"/>
    <row r="544811"/>
    <row r="544812"/>
    <row r="544813"/>
    <row r="544814"/>
    <row r="544815"/>
    <row r="544816"/>
    <row r="544817"/>
    <row r="544818"/>
    <row r="544819"/>
    <row r="544820"/>
    <row r="544821"/>
    <row r="544822"/>
    <row r="544823"/>
    <row r="544824"/>
    <row r="544825"/>
    <row r="544826"/>
    <row r="544827"/>
    <row r="544828"/>
    <row r="544829"/>
    <row r="544830"/>
    <row r="544831"/>
    <row r="544832"/>
    <row r="544833"/>
    <row r="544834"/>
    <row r="544835"/>
    <row r="544836"/>
    <row r="544837"/>
    <row r="544838"/>
    <row r="544839"/>
    <row r="544840"/>
    <row r="544841"/>
    <row r="544842"/>
    <row r="544843"/>
    <row r="544844"/>
    <row r="544845"/>
    <row r="544846"/>
    <row r="544847"/>
    <row r="544848"/>
    <row r="544849"/>
    <row r="544850"/>
    <row r="544851"/>
    <row r="544852"/>
    <row r="544853"/>
    <row r="544854"/>
    <row r="544855"/>
    <row r="544856"/>
    <row r="544857"/>
    <row r="544858"/>
    <row r="544859"/>
    <row r="544860"/>
    <row r="544861"/>
    <row r="544862"/>
    <row r="544863"/>
    <row r="544864"/>
    <row r="544865"/>
    <row r="544866"/>
    <row r="544867"/>
    <row r="544868"/>
    <row r="544869"/>
    <row r="544870"/>
    <row r="544871"/>
    <row r="544872"/>
    <row r="544873"/>
    <row r="544874"/>
    <row r="544875"/>
    <row r="544876"/>
    <row r="544877"/>
    <row r="544878"/>
    <row r="544879"/>
    <row r="544880"/>
    <row r="544881"/>
    <row r="544882"/>
    <row r="544883"/>
    <row r="544884"/>
    <row r="544885"/>
    <row r="544886"/>
    <row r="544887"/>
    <row r="544888"/>
    <row r="544889"/>
    <row r="544890"/>
    <row r="544891"/>
    <row r="544892"/>
    <row r="544893"/>
    <row r="544894"/>
    <row r="544895"/>
    <row r="544896"/>
    <row r="544897"/>
    <row r="544898"/>
    <row r="544899"/>
    <row r="544900"/>
    <row r="544901"/>
    <row r="544902"/>
    <row r="544903"/>
    <row r="544904"/>
    <row r="544905"/>
    <row r="544906"/>
    <row r="544907"/>
    <row r="544908"/>
    <row r="544909"/>
    <row r="544910"/>
    <row r="544911"/>
    <row r="544912"/>
    <row r="544913"/>
    <row r="544914"/>
    <row r="544915"/>
    <row r="544916"/>
    <row r="544917"/>
    <row r="544918"/>
    <row r="544919"/>
    <row r="544920"/>
    <row r="544921"/>
    <row r="544922"/>
    <row r="544923"/>
    <row r="544924"/>
    <row r="544925"/>
    <row r="544926"/>
    <row r="544927"/>
    <row r="544928"/>
    <row r="544929"/>
    <row r="544930"/>
    <row r="544931"/>
    <row r="544932"/>
    <row r="544933"/>
    <row r="544934"/>
    <row r="544935"/>
    <row r="544936"/>
    <row r="544937"/>
    <row r="544938"/>
    <row r="544939"/>
    <row r="544940"/>
    <row r="544941"/>
    <row r="544942"/>
    <row r="544943"/>
    <row r="544944"/>
    <row r="544945"/>
    <row r="544946"/>
    <row r="544947"/>
    <row r="544948"/>
    <row r="544949"/>
    <row r="544950"/>
    <row r="544951"/>
    <row r="544952"/>
    <row r="544953"/>
    <row r="544954"/>
    <row r="544955"/>
    <row r="544956"/>
    <row r="544957"/>
    <row r="544958"/>
    <row r="544959"/>
    <row r="544960"/>
    <row r="544961"/>
    <row r="544962"/>
    <row r="544963"/>
    <row r="544964"/>
    <row r="544965"/>
    <row r="544966"/>
    <row r="544967"/>
    <row r="544968"/>
    <row r="544969"/>
    <row r="544970"/>
    <row r="544971"/>
    <row r="544972"/>
    <row r="544973"/>
    <row r="544974"/>
    <row r="544975"/>
    <row r="544976"/>
    <row r="544977"/>
    <row r="544978"/>
    <row r="544979"/>
    <row r="544980"/>
    <row r="544981"/>
    <row r="544982"/>
    <row r="544983"/>
    <row r="544984"/>
    <row r="544985"/>
    <row r="544986"/>
    <row r="544987"/>
    <row r="544988"/>
    <row r="544989"/>
    <row r="544990"/>
    <row r="544991"/>
    <row r="544992"/>
    <row r="544993"/>
    <row r="544994"/>
    <row r="544995"/>
    <row r="544996"/>
    <row r="544997"/>
    <row r="544998"/>
    <row r="544999"/>
    <row r="545000"/>
    <row r="545001"/>
    <row r="545002"/>
    <row r="545003"/>
    <row r="545004"/>
    <row r="545005"/>
    <row r="545006"/>
    <row r="545007"/>
    <row r="545008"/>
    <row r="545009"/>
    <row r="545010"/>
    <row r="545011"/>
    <row r="545012"/>
    <row r="545013"/>
    <row r="545014"/>
    <row r="545015"/>
    <row r="545016"/>
    <row r="545017"/>
    <row r="545018"/>
    <row r="545019"/>
    <row r="545020"/>
    <row r="545021"/>
    <row r="545022"/>
    <row r="545023"/>
    <row r="545024"/>
    <row r="545025"/>
    <row r="545026"/>
    <row r="545027"/>
    <row r="545028"/>
    <row r="545029"/>
    <row r="545030"/>
    <row r="545031"/>
    <row r="545032"/>
    <row r="545033"/>
    <row r="545034"/>
    <row r="545035"/>
    <row r="545036"/>
    <row r="545037"/>
    <row r="545038"/>
    <row r="545039"/>
    <row r="545040"/>
    <row r="545041"/>
    <row r="545042"/>
    <row r="545043"/>
    <row r="545044"/>
    <row r="545045"/>
    <row r="545046"/>
    <row r="545047"/>
    <row r="545048"/>
    <row r="545049"/>
    <row r="545050"/>
    <row r="545051"/>
    <row r="545052"/>
    <row r="545053"/>
    <row r="545054"/>
    <row r="545055"/>
    <row r="545056"/>
    <row r="545057"/>
    <row r="545058"/>
    <row r="545059"/>
    <row r="545060"/>
    <row r="545061"/>
    <row r="545062"/>
    <row r="545063"/>
    <row r="545064"/>
    <row r="545065"/>
    <row r="545066"/>
    <row r="545067"/>
    <row r="545068"/>
    <row r="545069"/>
    <row r="545070"/>
    <row r="545071"/>
    <row r="545072"/>
    <row r="545073"/>
    <row r="545074"/>
    <row r="545075"/>
    <row r="545076"/>
    <row r="545077"/>
    <row r="545078"/>
    <row r="545079"/>
    <row r="545080"/>
    <row r="545081"/>
    <row r="545082"/>
    <row r="545083"/>
    <row r="545084"/>
    <row r="545085"/>
    <row r="545086"/>
    <row r="545087"/>
    <row r="545088"/>
    <row r="545089"/>
    <row r="545090"/>
    <row r="545091"/>
    <row r="545092"/>
    <row r="545093"/>
    <row r="545094"/>
    <row r="545095"/>
    <row r="545096"/>
    <row r="545097"/>
    <row r="545098"/>
    <row r="545099"/>
    <row r="545100"/>
    <row r="545101"/>
    <row r="545102"/>
    <row r="545103"/>
    <row r="545104"/>
    <row r="545105"/>
    <row r="545106"/>
    <row r="545107"/>
    <row r="545108"/>
    <row r="545109"/>
    <row r="545110"/>
    <row r="545111"/>
    <row r="545112"/>
    <row r="545113"/>
    <row r="545114"/>
    <row r="545115"/>
    <row r="545116"/>
    <row r="545117"/>
    <row r="545118"/>
    <row r="545119"/>
    <row r="545120"/>
    <row r="545121"/>
    <row r="545122"/>
    <row r="545123"/>
    <row r="545124"/>
    <row r="545125"/>
    <row r="545126"/>
    <row r="545127"/>
    <row r="545128"/>
    <row r="545129"/>
    <row r="545130"/>
    <row r="545131"/>
    <row r="545132"/>
    <row r="545133"/>
    <row r="545134"/>
    <row r="545135"/>
    <row r="545136"/>
    <row r="545137"/>
    <row r="545138"/>
    <row r="545139"/>
    <row r="545140"/>
    <row r="545141"/>
    <row r="545142"/>
    <row r="545143"/>
    <row r="545144"/>
    <row r="545145"/>
    <row r="545146"/>
    <row r="545147"/>
    <row r="545148"/>
    <row r="545149"/>
    <row r="545150"/>
    <row r="545151"/>
    <row r="545152"/>
    <row r="545153"/>
    <row r="545154"/>
    <row r="545155"/>
    <row r="545156"/>
    <row r="545157"/>
    <row r="545158"/>
    <row r="545159"/>
    <row r="545160"/>
    <row r="545161"/>
    <row r="545162"/>
    <row r="545163"/>
    <row r="545164"/>
    <row r="545165"/>
    <row r="545166"/>
    <row r="545167"/>
    <row r="545168"/>
    <row r="545169"/>
    <row r="545170"/>
    <row r="545171"/>
    <row r="545172"/>
    <row r="545173"/>
    <row r="545174"/>
    <row r="545175"/>
    <row r="545176"/>
    <row r="545177"/>
    <row r="545178"/>
    <row r="545179"/>
    <row r="545180"/>
    <row r="545181"/>
    <row r="545182"/>
    <row r="545183"/>
    <row r="545184"/>
    <row r="545185"/>
    <row r="545186"/>
    <row r="545187"/>
    <row r="545188"/>
    <row r="545189"/>
    <row r="545190"/>
    <row r="545191"/>
    <row r="545192"/>
    <row r="545193"/>
    <row r="545194"/>
    <row r="545195"/>
    <row r="545196"/>
    <row r="545197"/>
    <row r="545198"/>
    <row r="545199"/>
    <row r="545200"/>
    <row r="545201"/>
    <row r="545202"/>
    <row r="545203"/>
    <row r="545204"/>
    <row r="545205"/>
    <row r="545206"/>
    <row r="545207"/>
    <row r="545208"/>
    <row r="545209"/>
    <row r="545210"/>
    <row r="545211"/>
    <row r="545212"/>
    <row r="545213"/>
    <row r="545214"/>
    <row r="545215"/>
    <row r="545216"/>
    <row r="545217"/>
    <row r="545218"/>
    <row r="545219"/>
    <row r="545220"/>
    <row r="545221"/>
    <row r="545222"/>
    <row r="545223"/>
    <row r="545224"/>
    <row r="545225"/>
    <row r="545226"/>
    <row r="545227"/>
    <row r="545228"/>
    <row r="545229"/>
    <row r="545230"/>
    <row r="545231"/>
    <row r="545232"/>
    <row r="545233"/>
    <row r="545234"/>
    <row r="545235"/>
    <row r="545236"/>
    <row r="545237"/>
    <row r="545238"/>
    <row r="545239"/>
    <row r="545240"/>
    <row r="545241"/>
    <row r="545242"/>
    <row r="545243"/>
    <row r="545244"/>
    <row r="545245"/>
    <row r="545246"/>
    <row r="545247"/>
    <row r="545248"/>
    <row r="545249"/>
    <row r="545250"/>
    <row r="545251"/>
    <row r="545252"/>
    <row r="545253"/>
    <row r="545254"/>
    <row r="545255"/>
    <row r="545256"/>
    <row r="545257"/>
    <row r="545258"/>
    <row r="545259"/>
    <row r="545260"/>
    <row r="545261"/>
    <row r="545262"/>
    <row r="545263"/>
    <row r="545264"/>
    <row r="545265"/>
    <row r="545266"/>
    <row r="545267"/>
    <row r="545268"/>
    <row r="545269"/>
    <row r="545270"/>
    <row r="545271"/>
    <row r="545272"/>
    <row r="545273"/>
    <row r="545274"/>
    <row r="545275"/>
    <row r="545276"/>
    <row r="545277"/>
    <row r="545278"/>
    <row r="545279"/>
    <row r="545280"/>
    <row r="545281"/>
    <row r="545282"/>
    <row r="545283"/>
    <row r="545284"/>
    <row r="545285"/>
    <row r="545286"/>
    <row r="545287"/>
    <row r="545288"/>
    <row r="545289"/>
    <row r="545290"/>
    <row r="545291"/>
    <row r="545292"/>
    <row r="545293"/>
    <row r="545294"/>
    <row r="545295"/>
    <row r="545296"/>
    <row r="545297"/>
    <row r="545298"/>
    <row r="545299"/>
    <row r="545300"/>
    <row r="545301"/>
    <row r="545302"/>
    <row r="545303"/>
    <row r="545304"/>
    <row r="545305"/>
    <row r="545306"/>
    <row r="545307"/>
    <row r="545308"/>
    <row r="545309"/>
    <row r="545310"/>
    <row r="545311"/>
    <row r="545312"/>
    <row r="545313"/>
    <row r="545314"/>
    <row r="545315"/>
    <row r="545316"/>
    <row r="545317"/>
    <row r="545318"/>
    <row r="545319"/>
    <row r="545320"/>
    <row r="545321"/>
    <row r="545322"/>
    <row r="545323"/>
    <row r="545324"/>
    <row r="545325"/>
    <row r="545326"/>
    <row r="545327"/>
    <row r="545328"/>
    <row r="545329"/>
    <row r="545330"/>
    <row r="545331"/>
    <row r="545332"/>
    <row r="545333"/>
    <row r="545334"/>
    <row r="545335"/>
    <row r="545336"/>
    <row r="545337"/>
    <row r="545338"/>
    <row r="545339"/>
    <row r="545340"/>
    <row r="545341"/>
    <row r="545342"/>
    <row r="545343"/>
    <row r="545344"/>
    <row r="545345"/>
    <row r="545346"/>
    <row r="545347"/>
    <row r="545348"/>
    <row r="545349"/>
    <row r="545350"/>
    <row r="545351"/>
    <row r="545352"/>
    <row r="545353"/>
    <row r="545354"/>
    <row r="545355"/>
    <row r="545356"/>
    <row r="545357"/>
    <row r="545358"/>
    <row r="545359"/>
    <row r="545360"/>
    <row r="545361"/>
    <row r="545362"/>
    <row r="545363"/>
    <row r="545364"/>
    <row r="545365"/>
    <row r="545366"/>
    <row r="545367"/>
    <row r="545368"/>
    <row r="545369"/>
    <row r="545370"/>
    <row r="545371"/>
    <row r="545372"/>
    <row r="545373"/>
    <row r="545374"/>
    <row r="545375"/>
    <row r="545376"/>
    <row r="545377"/>
    <row r="545378"/>
    <row r="545379"/>
    <row r="545380"/>
    <row r="545381"/>
    <row r="545382"/>
    <row r="545383"/>
    <row r="545384"/>
    <row r="545385"/>
    <row r="545386"/>
    <row r="545387"/>
    <row r="545388"/>
    <row r="545389"/>
    <row r="545390"/>
    <row r="545391"/>
    <row r="545392"/>
    <row r="545393"/>
    <row r="545394"/>
    <row r="545395"/>
    <row r="545396"/>
    <row r="545397"/>
    <row r="545398"/>
    <row r="545399"/>
    <row r="545400"/>
    <row r="545401"/>
    <row r="545402"/>
    <row r="545403"/>
    <row r="545404"/>
    <row r="545405"/>
    <row r="545406"/>
    <row r="545407"/>
    <row r="545408"/>
    <row r="545409"/>
    <row r="545410"/>
    <row r="545411"/>
    <row r="545412"/>
    <row r="545413"/>
    <row r="545414"/>
    <row r="545415"/>
    <row r="545416"/>
    <row r="545417"/>
    <row r="545418"/>
    <row r="545419"/>
    <row r="545420"/>
    <row r="545421"/>
    <row r="545422"/>
    <row r="545423"/>
    <row r="545424"/>
    <row r="545425"/>
    <row r="545426"/>
    <row r="545427"/>
    <row r="545428"/>
    <row r="545429"/>
    <row r="545430"/>
    <row r="545431"/>
    <row r="545432"/>
    <row r="545433"/>
    <row r="545434"/>
    <row r="545435"/>
    <row r="545436"/>
    <row r="545437"/>
    <row r="545438"/>
    <row r="545439"/>
    <row r="545440"/>
    <row r="545441"/>
    <row r="545442"/>
    <row r="545443"/>
    <row r="545444"/>
    <row r="545445"/>
    <row r="545446"/>
    <row r="545447"/>
    <row r="545448"/>
    <row r="545449"/>
    <row r="545450"/>
    <row r="545451"/>
    <row r="545452"/>
    <row r="545453"/>
    <row r="545454"/>
    <row r="545455"/>
    <row r="545456"/>
    <row r="545457"/>
    <row r="545458"/>
    <row r="545459"/>
    <row r="545460"/>
    <row r="545461"/>
    <row r="545462"/>
    <row r="545463"/>
    <row r="545464"/>
    <row r="545465"/>
    <row r="545466"/>
    <row r="545467"/>
    <row r="545468"/>
    <row r="545469"/>
    <row r="545470"/>
    <row r="545471"/>
    <row r="545472"/>
    <row r="545473"/>
    <row r="545474"/>
    <row r="545475"/>
    <row r="545476"/>
    <row r="545477"/>
    <row r="545478"/>
    <row r="545479"/>
    <row r="545480"/>
    <row r="545481"/>
    <row r="545482"/>
    <row r="545483"/>
    <row r="545484"/>
    <row r="545485"/>
    <row r="545486"/>
    <row r="545487"/>
    <row r="545488"/>
    <row r="545489"/>
    <row r="545490"/>
    <row r="545491"/>
    <row r="545492"/>
    <row r="545493"/>
    <row r="545494"/>
    <row r="545495"/>
    <row r="545496"/>
    <row r="545497"/>
    <row r="545498"/>
    <row r="545499"/>
    <row r="545500"/>
    <row r="545501"/>
    <row r="545502"/>
    <row r="545503"/>
    <row r="545504"/>
    <row r="545505"/>
    <row r="545506"/>
    <row r="545507"/>
    <row r="545508"/>
    <row r="545509"/>
    <row r="545510"/>
    <row r="545511"/>
    <row r="545512"/>
    <row r="545513"/>
    <row r="545514"/>
    <row r="545515"/>
    <row r="545516"/>
    <row r="545517"/>
    <row r="545518"/>
    <row r="545519"/>
    <row r="545520"/>
    <row r="545521"/>
    <row r="545522"/>
    <row r="545523"/>
    <row r="545524"/>
    <row r="545525"/>
    <row r="545526"/>
    <row r="545527"/>
    <row r="545528"/>
    <row r="545529"/>
    <row r="545530"/>
    <row r="545531"/>
    <row r="545532"/>
    <row r="545533"/>
    <row r="545534"/>
    <row r="545535"/>
    <row r="545536"/>
    <row r="545537"/>
    <row r="545538"/>
    <row r="545539"/>
    <row r="545540"/>
    <row r="545541"/>
    <row r="545542"/>
    <row r="545543"/>
    <row r="545544"/>
    <row r="545545"/>
    <row r="545546"/>
    <row r="545547"/>
    <row r="545548"/>
    <row r="545549"/>
    <row r="545550"/>
    <row r="545551"/>
    <row r="545552"/>
    <row r="545553"/>
    <row r="545554"/>
    <row r="545555"/>
    <row r="545556"/>
    <row r="545557"/>
    <row r="545558"/>
    <row r="545559"/>
    <row r="545560"/>
    <row r="545561"/>
    <row r="545562"/>
    <row r="545563"/>
    <row r="545564"/>
    <row r="545565"/>
    <row r="545566"/>
    <row r="545567"/>
    <row r="545568"/>
    <row r="545569"/>
    <row r="545570"/>
    <row r="545571"/>
    <row r="545572"/>
    <row r="545573"/>
    <row r="545574"/>
    <row r="545575"/>
    <row r="545576"/>
    <row r="545577"/>
    <row r="545578"/>
    <row r="545579"/>
    <row r="545580"/>
    <row r="545581"/>
    <row r="545582"/>
    <row r="545583"/>
    <row r="545584"/>
    <row r="545585"/>
    <row r="545586"/>
    <row r="545587"/>
    <row r="545588"/>
    <row r="545589"/>
    <row r="545590"/>
    <row r="545591"/>
    <row r="545592"/>
    <row r="545593"/>
    <row r="545594"/>
    <row r="545595"/>
    <row r="545596"/>
    <row r="545597"/>
    <row r="545598"/>
    <row r="545599"/>
    <row r="545600"/>
    <row r="545601"/>
    <row r="545602"/>
    <row r="545603"/>
    <row r="545604"/>
    <row r="545605"/>
    <row r="545606"/>
    <row r="545607"/>
    <row r="545608"/>
    <row r="545609"/>
    <row r="545610"/>
    <row r="545611"/>
    <row r="545612"/>
    <row r="545613"/>
    <row r="545614"/>
    <row r="545615"/>
    <row r="545616"/>
    <row r="545617"/>
    <row r="545618"/>
    <row r="545619"/>
    <row r="545620"/>
    <row r="545621"/>
    <row r="545622"/>
    <row r="545623"/>
    <row r="545624"/>
    <row r="545625"/>
    <row r="545626"/>
    <row r="545627"/>
    <row r="545628"/>
    <row r="545629"/>
    <row r="545630"/>
    <row r="545631"/>
    <row r="545632"/>
    <row r="545633"/>
    <row r="545634"/>
    <row r="545635"/>
    <row r="545636"/>
    <row r="545637"/>
    <row r="545638"/>
    <row r="545639"/>
    <row r="545640"/>
    <row r="545641"/>
    <row r="545642"/>
    <row r="545643"/>
    <row r="545644"/>
    <row r="545645"/>
    <row r="545646"/>
    <row r="545647"/>
    <row r="545648"/>
    <row r="545649"/>
    <row r="545650"/>
    <row r="545651"/>
    <row r="545652"/>
    <row r="545653"/>
    <row r="545654"/>
    <row r="545655"/>
    <row r="545656"/>
    <row r="545657"/>
    <row r="545658"/>
    <row r="545659"/>
    <row r="545660"/>
    <row r="545661"/>
    <row r="545662"/>
    <row r="545663"/>
    <row r="545664"/>
    <row r="545665"/>
    <row r="545666"/>
    <row r="545667"/>
    <row r="545668"/>
    <row r="545669"/>
    <row r="545670"/>
    <row r="545671"/>
    <row r="545672"/>
    <row r="545673"/>
    <row r="545674"/>
    <row r="545675"/>
    <row r="545676"/>
    <row r="545677"/>
    <row r="545678"/>
    <row r="545679"/>
    <row r="545680"/>
    <row r="545681"/>
    <row r="545682"/>
    <row r="545683"/>
    <row r="545684"/>
    <row r="545685"/>
    <row r="545686"/>
    <row r="545687"/>
    <row r="545688"/>
    <row r="545689"/>
    <row r="545690"/>
    <row r="545691"/>
    <row r="545692"/>
    <row r="545693"/>
    <row r="545694"/>
    <row r="545695"/>
    <row r="545696"/>
    <row r="545697"/>
    <row r="545698"/>
    <row r="545699"/>
    <row r="545700"/>
    <row r="545701"/>
    <row r="545702"/>
    <row r="545703"/>
    <row r="545704"/>
    <row r="545705"/>
    <row r="545706"/>
    <row r="545707"/>
    <row r="545708"/>
    <row r="545709"/>
    <row r="545710"/>
    <row r="545711"/>
    <row r="545712"/>
    <row r="545713"/>
    <row r="545714"/>
    <row r="545715"/>
    <row r="545716"/>
    <row r="545717"/>
    <row r="545718"/>
    <row r="545719"/>
    <row r="545720"/>
    <row r="545721"/>
    <row r="545722"/>
    <row r="545723"/>
    <row r="545724"/>
    <row r="545725"/>
    <row r="545726"/>
    <row r="545727"/>
    <row r="545728"/>
    <row r="545729"/>
    <row r="545730"/>
    <row r="545731"/>
    <row r="545732"/>
    <row r="545733"/>
    <row r="545734"/>
    <row r="545735"/>
    <row r="545736"/>
    <row r="545737"/>
    <row r="545738"/>
    <row r="545739"/>
    <row r="545740"/>
    <row r="545741"/>
    <row r="545742"/>
    <row r="545743"/>
    <row r="545744"/>
    <row r="545745"/>
    <row r="545746"/>
    <row r="545747"/>
    <row r="545748"/>
    <row r="545749"/>
    <row r="545750"/>
    <row r="545751"/>
    <row r="545752"/>
    <row r="545753"/>
    <row r="545754"/>
    <row r="545755"/>
    <row r="545756"/>
    <row r="545757"/>
    <row r="545758"/>
    <row r="545759"/>
    <row r="545760"/>
    <row r="545761"/>
    <row r="545762"/>
    <row r="545763"/>
    <row r="545764"/>
    <row r="545765"/>
    <row r="545766"/>
    <row r="545767"/>
    <row r="545768"/>
    <row r="545769"/>
    <row r="545770"/>
    <row r="545771"/>
    <row r="545772"/>
    <row r="545773"/>
    <row r="545774"/>
    <row r="545775"/>
    <row r="545776"/>
    <row r="545777"/>
    <row r="545778"/>
    <row r="545779"/>
    <row r="545780"/>
    <row r="545781"/>
    <row r="545782"/>
    <row r="545783"/>
    <row r="545784"/>
    <row r="545785"/>
    <row r="545786"/>
    <row r="545787"/>
    <row r="545788"/>
    <row r="545789"/>
    <row r="545790"/>
    <row r="545791"/>
    <row r="545792"/>
    <row r="545793"/>
    <row r="545794"/>
    <row r="545795"/>
    <row r="545796"/>
    <row r="545797"/>
    <row r="545798"/>
    <row r="545799"/>
    <row r="545800"/>
    <row r="545801"/>
    <row r="545802"/>
    <row r="545803"/>
    <row r="545804"/>
    <row r="545805"/>
    <row r="545806"/>
    <row r="545807"/>
    <row r="545808"/>
    <row r="545809"/>
    <row r="545810"/>
    <row r="545811"/>
    <row r="545812"/>
    <row r="545813"/>
    <row r="545814"/>
    <row r="545815"/>
    <row r="545816"/>
    <row r="545817"/>
    <row r="545818"/>
    <row r="545819"/>
    <row r="545820"/>
    <row r="545821"/>
    <row r="545822"/>
    <row r="545823"/>
    <row r="545824"/>
    <row r="545825"/>
    <row r="545826"/>
    <row r="545827"/>
    <row r="545828"/>
    <row r="545829"/>
    <row r="545830"/>
    <row r="545831"/>
    <row r="545832"/>
    <row r="545833"/>
    <row r="545834"/>
    <row r="545835"/>
    <row r="545836"/>
    <row r="545837"/>
    <row r="545838"/>
    <row r="545839"/>
    <row r="545840"/>
    <row r="545841"/>
    <row r="545842"/>
    <row r="545843"/>
    <row r="545844"/>
    <row r="545845"/>
    <row r="545846"/>
    <row r="545847"/>
    <row r="545848"/>
    <row r="545849"/>
    <row r="545850"/>
    <row r="545851"/>
    <row r="545852"/>
    <row r="545853"/>
    <row r="545854"/>
    <row r="545855"/>
    <row r="545856"/>
    <row r="545857"/>
    <row r="545858"/>
    <row r="545859"/>
    <row r="545860"/>
    <row r="545861"/>
    <row r="545862"/>
    <row r="545863"/>
    <row r="545864"/>
    <row r="545865"/>
    <row r="545866"/>
    <row r="545867"/>
    <row r="545868"/>
    <row r="545869"/>
    <row r="545870"/>
    <row r="545871"/>
    <row r="545872"/>
    <row r="545873"/>
    <row r="545874"/>
    <row r="545875"/>
    <row r="545876"/>
    <row r="545877"/>
    <row r="545878"/>
    <row r="545879"/>
    <row r="545880"/>
    <row r="545881"/>
    <row r="545882"/>
    <row r="545883"/>
    <row r="545884"/>
    <row r="545885"/>
    <row r="545886"/>
    <row r="545887"/>
    <row r="545888"/>
    <row r="545889"/>
    <row r="545890"/>
    <row r="545891"/>
    <row r="545892"/>
    <row r="545893"/>
    <row r="545894"/>
    <row r="545895"/>
    <row r="545896"/>
    <row r="545897"/>
    <row r="545898"/>
    <row r="545899"/>
    <row r="545900"/>
    <row r="545901"/>
    <row r="545902"/>
    <row r="545903"/>
    <row r="545904"/>
    <row r="545905"/>
    <row r="545906"/>
    <row r="545907"/>
    <row r="545908"/>
    <row r="545909"/>
    <row r="545910"/>
    <row r="545911"/>
    <row r="545912"/>
    <row r="545913"/>
    <row r="545914"/>
    <row r="545915"/>
    <row r="545916"/>
    <row r="545917"/>
    <row r="545918"/>
    <row r="545919"/>
    <row r="545920"/>
    <row r="545921"/>
    <row r="545922"/>
    <row r="545923"/>
    <row r="545924"/>
    <row r="545925"/>
    <row r="545926"/>
    <row r="545927"/>
    <row r="545928"/>
    <row r="545929"/>
    <row r="545930"/>
    <row r="545931"/>
    <row r="545932"/>
    <row r="545933"/>
    <row r="545934"/>
    <row r="545935"/>
    <row r="545936"/>
    <row r="545937"/>
    <row r="545938"/>
    <row r="545939"/>
    <row r="545940"/>
    <row r="545941"/>
    <row r="545942"/>
    <row r="545943"/>
    <row r="545944"/>
    <row r="545945"/>
    <row r="545946"/>
    <row r="545947"/>
    <row r="545948"/>
    <row r="545949"/>
    <row r="545950"/>
    <row r="545951"/>
    <row r="545952"/>
    <row r="545953"/>
    <row r="545954"/>
    <row r="545955"/>
    <row r="545956"/>
    <row r="545957"/>
    <row r="545958"/>
    <row r="545959"/>
    <row r="545960"/>
    <row r="545961"/>
    <row r="545962"/>
    <row r="545963"/>
    <row r="545964"/>
    <row r="545965"/>
    <row r="545966"/>
    <row r="545967"/>
    <row r="545968"/>
    <row r="545969"/>
    <row r="545970"/>
    <row r="545971"/>
    <row r="545972"/>
    <row r="545973"/>
    <row r="545974"/>
    <row r="545975"/>
    <row r="545976"/>
    <row r="545977"/>
    <row r="545978"/>
    <row r="545979"/>
    <row r="545980"/>
    <row r="545981"/>
    <row r="545982"/>
    <row r="545983"/>
    <row r="545984"/>
    <row r="545985"/>
    <row r="545986"/>
    <row r="545987"/>
    <row r="545988"/>
    <row r="545989"/>
    <row r="545990"/>
    <row r="545991"/>
    <row r="545992"/>
    <row r="545993"/>
    <row r="545994"/>
    <row r="545995"/>
    <row r="545996"/>
    <row r="545997"/>
    <row r="545998"/>
    <row r="545999"/>
    <row r="546000"/>
    <row r="546001"/>
    <row r="546002"/>
    <row r="546003"/>
    <row r="546004"/>
    <row r="546005"/>
    <row r="546006"/>
    <row r="546007"/>
    <row r="546008"/>
    <row r="546009"/>
    <row r="546010"/>
    <row r="546011"/>
    <row r="546012"/>
    <row r="546013"/>
    <row r="546014"/>
    <row r="546015"/>
    <row r="546016"/>
    <row r="546017"/>
    <row r="546018"/>
    <row r="546019"/>
    <row r="546020"/>
    <row r="546021"/>
    <row r="546022"/>
    <row r="546023"/>
    <row r="546024"/>
    <row r="546025"/>
    <row r="546026"/>
    <row r="546027"/>
    <row r="546028"/>
    <row r="546029"/>
    <row r="546030"/>
    <row r="546031"/>
    <row r="546032"/>
    <row r="546033"/>
    <row r="546034"/>
    <row r="546035"/>
    <row r="546036"/>
    <row r="546037"/>
    <row r="546038"/>
    <row r="546039"/>
    <row r="546040"/>
    <row r="546041"/>
    <row r="546042"/>
    <row r="546043"/>
    <row r="546044"/>
    <row r="546045"/>
    <row r="546046"/>
    <row r="546047"/>
    <row r="546048"/>
    <row r="546049"/>
    <row r="546050"/>
    <row r="546051"/>
    <row r="546052"/>
    <row r="546053"/>
    <row r="546054"/>
    <row r="546055"/>
    <row r="546056"/>
    <row r="546057"/>
    <row r="546058"/>
    <row r="546059"/>
    <row r="546060"/>
    <row r="546061"/>
    <row r="546062"/>
    <row r="546063"/>
    <row r="546064"/>
    <row r="546065"/>
    <row r="546066"/>
    <row r="546067"/>
    <row r="546068"/>
    <row r="546069"/>
    <row r="546070"/>
    <row r="546071"/>
    <row r="546072"/>
    <row r="546073"/>
    <row r="546074"/>
    <row r="546075"/>
    <row r="546076"/>
    <row r="546077"/>
    <row r="546078"/>
    <row r="546079"/>
    <row r="546080"/>
    <row r="546081"/>
    <row r="546082"/>
    <row r="546083"/>
    <row r="546084"/>
    <row r="546085"/>
    <row r="546086"/>
    <row r="546087"/>
    <row r="546088"/>
    <row r="546089"/>
    <row r="546090"/>
    <row r="546091"/>
    <row r="546092"/>
    <row r="546093"/>
    <row r="546094"/>
    <row r="546095"/>
    <row r="546096"/>
    <row r="546097"/>
    <row r="546098"/>
    <row r="546099"/>
    <row r="546100"/>
    <row r="546101"/>
    <row r="546102"/>
    <row r="546103"/>
    <row r="546104"/>
    <row r="546105"/>
    <row r="546106"/>
    <row r="546107"/>
    <row r="546108"/>
    <row r="546109"/>
    <row r="546110"/>
    <row r="546111"/>
    <row r="546112"/>
    <row r="546113"/>
    <row r="546114"/>
    <row r="546115"/>
    <row r="546116"/>
    <row r="546117"/>
    <row r="546118"/>
    <row r="546119"/>
    <row r="546120"/>
    <row r="546121"/>
    <row r="546122"/>
    <row r="546123"/>
    <row r="546124"/>
    <row r="546125"/>
    <row r="546126"/>
    <row r="546127"/>
    <row r="546128"/>
    <row r="546129"/>
    <row r="546130"/>
    <row r="546131"/>
    <row r="546132"/>
    <row r="546133"/>
    <row r="546134"/>
    <row r="546135"/>
    <row r="546136"/>
    <row r="546137"/>
    <row r="546138"/>
    <row r="546139"/>
    <row r="546140"/>
    <row r="546141"/>
    <row r="546142"/>
    <row r="546143"/>
    <row r="546144"/>
    <row r="546145"/>
    <row r="546146"/>
    <row r="546147"/>
    <row r="546148"/>
    <row r="546149"/>
    <row r="546150"/>
    <row r="546151"/>
    <row r="546152"/>
    <row r="546153"/>
    <row r="546154"/>
    <row r="546155"/>
    <row r="546156"/>
    <row r="546157"/>
    <row r="546158"/>
    <row r="546159"/>
    <row r="546160"/>
    <row r="546161"/>
    <row r="546162"/>
    <row r="546163"/>
    <row r="546164"/>
    <row r="546165"/>
    <row r="546166"/>
    <row r="546167"/>
    <row r="546168"/>
    <row r="546169"/>
    <row r="546170"/>
    <row r="546171"/>
    <row r="546172"/>
    <row r="546173"/>
    <row r="546174"/>
    <row r="546175"/>
    <row r="546176"/>
    <row r="546177"/>
    <row r="546178"/>
    <row r="546179"/>
    <row r="546180"/>
    <row r="546181"/>
    <row r="546182"/>
    <row r="546183"/>
    <row r="546184"/>
    <row r="546185"/>
    <row r="546186"/>
    <row r="546187"/>
    <row r="546188"/>
    <row r="546189"/>
    <row r="546190"/>
    <row r="546191"/>
    <row r="546192"/>
    <row r="546193"/>
    <row r="546194"/>
    <row r="546195"/>
    <row r="546196"/>
    <row r="546197"/>
    <row r="546198"/>
    <row r="546199"/>
    <row r="546200"/>
    <row r="546201"/>
    <row r="546202"/>
    <row r="546203"/>
    <row r="546204"/>
    <row r="546205"/>
    <row r="546206"/>
    <row r="546207"/>
    <row r="546208"/>
    <row r="546209"/>
    <row r="546210"/>
    <row r="546211"/>
    <row r="546212"/>
    <row r="546213"/>
    <row r="546214"/>
    <row r="546215"/>
    <row r="546216"/>
    <row r="546217"/>
    <row r="546218"/>
    <row r="546219"/>
    <row r="546220"/>
    <row r="546221"/>
    <row r="546222"/>
    <row r="546223"/>
    <row r="546224"/>
    <row r="546225"/>
    <row r="546226"/>
    <row r="546227"/>
    <row r="546228"/>
    <row r="546229"/>
    <row r="546230"/>
    <row r="546231"/>
    <row r="546232"/>
    <row r="546233"/>
    <row r="546234"/>
    <row r="546235"/>
    <row r="546236"/>
    <row r="546237"/>
    <row r="546238"/>
    <row r="546239"/>
    <row r="546240"/>
    <row r="546241"/>
    <row r="546242"/>
    <row r="546243"/>
    <row r="546244"/>
    <row r="546245"/>
    <row r="546246"/>
    <row r="546247"/>
    <row r="546248"/>
    <row r="546249"/>
    <row r="546250"/>
    <row r="546251"/>
    <row r="546252"/>
    <row r="546253"/>
    <row r="546254"/>
    <row r="546255"/>
    <row r="546256"/>
    <row r="546257"/>
    <row r="546258"/>
    <row r="546259"/>
    <row r="546260"/>
    <row r="546261"/>
    <row r="546262"/>
    <row r="546263"/>
    <row r="546264"/>
    <row r="546265"/>
    <row r="546266"/>
    <row r="546267"/>
    <row r="546268"/>
    <row r="546269"/>
    <row r="546270"/>
    <row r="546271"/>
    <row r="546272"/>
    <row r="546273"/>
    <row r="546274"/>
    <row r="546275"/>
    <row r="546276"/>
    <row r="546277"/>
    <row r="546278"/>
    <row r="546279"/>
    <row r="546280"/>
    <row r="546281"/>
    <row r="546282"/>
    <row r="546283"/>
    <row r="546284"/>
    <row r="546285"/>
    <row r="546286"/>
    <row r="546287"/>
    <row r="546288"/>
    <row r="546289"/>
    <row r="546290"/>
    <row r="546291"/>
    <row r="546292"/>
    <row r="546293"/>
    <row r="546294"/>
    <row r="546295"/>
    <row r="546296"/>
    <row r="546297"/>
    <row r="546298"/>
    <row r="546299"/>
    <row r="546300"/>
    <row r="546301"/>
    <row r="546302"/>
    <row r="546303"/>
    <row r="546304"/>
    <row r="546305"/>
    <row r="546306"/>
    <row r="546307"/>
    <row r="546308"/>
    <row r="546309"/>
    <row r="546310"/>
    <row r="546311"/>
    <row r="546312"/>
    <row r="546313"/>
    <row r="546314"/>
    <row r="546315"/>
    <row r="546316"/>
    <row r="546317"/>
    <row r="546318"/>
    <row r="546319"/>
    <row r="546320"/>
    <row r="546321"/>
    <row r="546322"/>
    <row r="546323"/>
    <row r="546324"/>
    <row r="546325"/>
    <row r="546326"/>
    <row r="546327"/>
    <row r="546328"/>
    <row r="546329"/>
    <row r="546330"/>
    <row r="546331"/>
    <row r="546332"/>
    <row r="546333"/>
    <row r="546334"/>
    <row r="546335"/>
    <row r="546336"/>
    <row r="546337"/>
    <row r="546338"/>
    <row r="546339"/>
    <row r="546340"/>
    <row r="546341"/>
    <row r="546342"/>
    <row r="546343"/>
    <row r="546344"/>
    <row r="546345"/>
    <row r="546346"/>
    <row r="546347"/>
    <row r="546348"/>
    <row r="546349"/>
    <row r="546350"/>
    <row r="546351"/>
    <row r="546352"/>
    <row r="546353"/>
    <row r="546354"/>
    <row r="546355"/>
    <row r="546356"/>
    <row r="546357"/>
    <row r="546358"/>
    <row r="546359"/>
    <row r="546360"/>
    <row r="546361"/>
    <row r="546362"/>
    <row r="546363"/>
    <row r="546364"/>
    <row r="546365"/>
    <row r="546366"/>
    <row r="546367"/>
    <row r="546368"/>
    <row r="546369"/>
    <row r="546370"/>
    <row r="546371"/>
    <row r="546372"/>
    <row r="546373"/>
    <row r="546374"/>
    <row r="546375"/>
    <row r="546376"/>
    <row r="546377"/>
    <row r="546378"/>
    <row r="546379"/>
    <row r="546380"/>
    <row r="546381"/>
    <row r="546382"/>
    <row r="546383"/>
    <row r="546384"/>
    <row r="546385"/>
    <row r="546386"/>
    <row r="546387"/>
    <row r="546388"/>
    <row r="546389"/>
    <row r="546390"/>
    <row r="546391"/>
    <row r="546392"/>
    <row r="546393"/>
    <row r="546394"/>
    <row r="546395"/>
    <row r="546396"/>
    <row r="546397"/>
    <row r="546398"/>
    <row r="546399"/>
    <row r="546400"/>
    <row r="546401"/>
    <row r="546402"/>
    <row r="546403"/>
    <row r="546404"/>
    <row r="546405"/>
    <row r="546406"/>
    <row r="546407"/>
    <row r="546408"/>
    <row r="546409"/>
    <row r="546410"/>
    <row r="546411"/>
    <row r="546412"/>
    <row r="546413"/>
    <row r="546414"/>
    <row r="546415"/>
    <row r="546416"/>
    <row r="546417"/>
    <row r="546418"/>
    <row r="546419"/>
    <row r="546420"/>
    <row r="546421"/>
    <row r="546422"/>
    <row r="546423"/>
    <row r="546424"/>
    <row r="546425"/>
    <row r="546426"/>
    <row r="546427"/>
    <row r="546428"/>
    <row r="546429"/>
    <row r="546430"/>
    <row r="546431"/>
    <row r="546432"/>
    <row r="546433"/>
    <row r="546434"/>
    <row r="546435"/>
    <row r="546436"/>
    <row r="546437"/>
    <row r="546438"/>
    <row r="546439"/>
    <row r="546440"/>
    <row r="546441"/>
    <row r="546442"/>
    <row r="546443"/>
    <row r="546444"/>
    <row r="546445"/>
    <row r="546446"/>
    <row r="546447"/>
    <row r="546448"/>
    <row r="546449"/>
    <row r="546450"/>
    <row r="546451"/>
    <row r="546452"/>
    <row r="546453"/>
    <row r="546454"/>
    <row r="546455"/>
    <row r="546456"/>
    <row r="546457"/>
    <row r="546458"/>
    <row r="546459"/>
    <row r="546460"/>
    <row r="546461"/>
    <row r="546462"/>
    <row r="546463"/>
    <row r="546464"/>
    <row r="546465"/>
    <row r="546466"/>
    <row r="546467"/>
    <row r="546468"/>
    <row r="546469"/>
    <row r="546470"/>
    <row r="546471"/>
    <row r="546472"/>
    <row r="546473"/>
    <row r="546474"/>
    <row r="546475"/>
    <row r="546476"/>
    <row r="546477"/>
    <row r="546478"/>
    <row r="546479"/>
    <row r="546480"/>
    <row r="546481"/>
    <row r="546482"/>
    <row r="546483"/>
    <row r="546484"/>
    <row r="546485"/>
    <row r="546486"/>
    <row r="546487"/>
    <row r="546488"/>
    <row r="546489"/>
    <row r="546490"/>
    <row r="546491"/>
    <row r="546492"/>
    <row r="546493"/>
    <row r="546494"/>
    <row r="546495"/>
    <row r="546496"/>
    <row r="546497"/>
    <row r="546498"/>
    <row r="546499"/>
    <row r="546500"/>
    <row r="546501"/>
    <row r="546502"/>
    <row r="546503"/>
    <row r="546504"/>
    <row r="546505"/>
    <row r="546506"/>
    <row r="546507"/>
    <row r="546508"/>
    <row r="546509"/>
    <row r="546510"/>
    <row r="546511"/>
    <row r="546512"/>
    <row r="546513"/>
    <row r="546514"/>
    <row r="546515"/>
    <row r="546516"/>
    <row r="546517"/>
    <row r="546518"/>
    <row r="546519"/>
    <row r="546520"/>
    <row r="546521"/>
    <row r="546522"/>
    <row r="546523"/>
    <row r="546524"/>
    <row r="546525"/>
    <row r="546526"/>
    <row r="546527"/>
    <row r="546528"/>
    <row r="546529"/>
    <row r="546530"/>
    <row r="546531"/>
    <row r="546532"/>
    <row r="546533"/>
    <row r="546534"/>
    <row r="546535"/>
    <row r="546536"/>
    <row r="546537"/>
    <row r="546538"/>
    <row r="546539"/>
    <row r="546540"/>
    <row r="546541"/>
    <row r="546542"/>
    <row r="546543"/>
    <row r="546544"/>
    <row r="546545"/>
    <row r="546546"/>
    <row r="546547"/>
    <row r="546548"/>
    <row r="546549"/>
    <row r="546550"/>
    <row r="546551"/>
    <row r="546552"/>
    <row r="546553"/>
    <row r="546554"/>
    <row r="546555"/>
    <row r="546556"/>
    <row r="546557"/>
    <row r="546558"/>
    <row r="546559"/>
    <row r="546560"/>
    <row r="546561"/>
    <row r="546562"/>
    <row r="546563"/>
    <row r="546564"/>
    <row r="546565"/>
    <row r="546566"/>
    <row r="546567"/>
    <row r="546568"/>
    <row r="546569"/>
    <row r="546570"/>
    <row r="546571"/>
    <row r="546572"/>
    <row r="546573"/>
    <row r="546574"/>
    <row r="546575"/>
    <row r="546576"/>
    <row r="546577"/>
    <row r="546578"/>
    <row r="546579"/>
    <row r="546580"/>
    <row r="546581"/>
    <row r="546582"/>
    <row r="546583"/>
    <row r="546584"/>
    <row r="546585"/>
    <row r="546586"/>
    <row r="546587"/>
    <row r="546588"/>
    <row r="546589"/>
    <row r="546590"/>
    <row r="546591"/>
    <row r="546592"/>
    <row r="546593"/>
    <row r="546594"/>
    <row r="546595"/>
    <row r="546596"/>
    <row r="546597"/>
    <row r="546598"/>
    <row r="546599"/>
    <row r="546600"/>
    <row r="546601"/>
    <row r="546602"/>
    <row r="546603"/>
    <row r="546604"/>
    <row r="546605"/>
    <row r="546606"/>
    <row r="546607"/>
    <row r="546608"/>
    <row r="546609"/>
    <row r="546610"/>
    <row r="546611"/>
    <row r="546612"/>
    <row r="546613"/>
    <row r="546614"/>
    <row r="546615"/>
    <row r="546616"/>
    <row r="546617"/>
    <row r="546618"/>
    <row r="546619"/>
    <row r="546620"/>
    <row r="546621"/>
    <row r="546622"/>
    <row r="546623"/>
    <row r="546624"/>
    <row r="546625"/>
    <row r="546626"/>
    <row r="546627"/>
    <row r="546628"/>
    <row r="546629"/>
    <row r="546630"/>
    <row r="546631"/>
    <row r="546632"/>
    <row r="546633"/>
    <row r="546634"/>
    <row r="546635"/>
    <row r="546636"/>
    <row r="546637"/>
    <row r="546638"/>
    <row r="546639"/>
    <row r="546640"/>
    <row r="546641"/>
    <row r="546642"/>
    <row r="546643"/>
    <row r="546644"/>
    <row r="546645"/>
    <row r="546646"/>
    <row r="546647"/>
    <row r="546648"/>
    <row r="546649"/>
    <row r="546650"/>
    <row r="546651"/>
    <row r="546652"/>
    <row r="546653"/>
    <row r="546654"/>
    <row r="546655"/>
    <row r="546656"/>
    <row r="546657"/>
    <row r="546658"/>
    <row r="546659"/>
    <row r="546660"/>
    <row r="546661"/>
    <row r="546662"/>
    <row r="546663"/>
    <row r="546664"/>
    <row r="546665"/>
    <row r="546666"/>
    <row r="546667"/>
    <row r="546668"/>
    <row r="546669"/>
    <row r="546670"/>
    <row r="546671"/>
    <row r="546672"/>
    <row r="546673"/>
    <row r="546674"/>
    <row r="546675"/>
    <row r="546676"/>
    <row r="546677"/>
    <row r="546678"/>
    <row r="546679"/>
    <row r="546680"/>
    <row r="546681"/>
    <row r="546682"/>
    <row r="546683"/>
    <row r="546684"/>
    <row r="546685"/>
    <row r="546686"/>
    <row r="546687"/>
    <row r="546688"/>
    <row r="546689"/>
    <row r="546690"/>
    <row r="546691"/>
    <row r="546692"/>
    <row r="546693"/>
    <row r="546694"/>
    <row r="546695"/>
    <row r="546696"/>
    <row r="546697"/>
    <row r="546698"/>
    <row r="546699"/>
    <row r="546700"/>
    <row r="546701"/>
    <row r="546702"/>
    <row r="546703"/>
    <row r="546704"/>
    <row r="546705"/>
    <row r="546706"/>
    <row r="546707"/>
    <row r="546708"/>
    <row r="546709"/>
    <row r="546710"/>
    <row r="546711"/>
    <row r="546712"/>
    <row r="546713"/>
    <row r="546714"/>
    <row r="546715"/>
    <row r="546716"/>
    <row r="546717"/>
    <row r="546718"/>
    <row r="546719"/>
    <row r="546720"/>
    <row r="546721"/>
    <row r="546722"/>
    <row r="546723"/>
    <row r="546724"/>
    <row r="546725"/>
    <row r="546726"/>
    <row r="546727"/>
    <row r="546728"/>
    <row r="546729"/>
    <row r="546730"/>
    <row r="546731"/>
    <row r="546732"/>
    <row r="546733"/>
    <row r="546734"/>
    <row r="546735"/>
    <row r="546736"/>
    <row r="546737"/>
    <row r="546738"/>
    <row r="546739"/>
    <row r="546740"/>
    <row r="546741"/>
    <row r="546742"/>
    <row r="546743"/>
    <row r="546744"/>
    <row r="546745"/>
    <row r="546746"/>
    <row r="546747"/>
    <row r="546748"/>
    <row r="546749"/>
    <row r="546750"/>
    <row r="546751"/>
    <row r="546752"/>
    <row r="546753"/>
    <row r="546754"/>
    <row r="546755"/>
    <row r="546756"/>
    <row r="546757"/>
    <row r="546758"/>
    <row r="546759"/>
    <row r="546760"/>
    <row r="546761"/>
    <row r="546762"/>
    <row r="546763"/>
    <row r="546764"/>
    <row r="546765"/>
    <row r="546766"/>
    <row r="546767"/>
    <row r="546768"/>
    <row r="546769"/>
    <row r="546770"/>
    <row r="546771"/>
    <row r="546772"/>
    <row r="546773"/>
    <row r="546774"/>
    <row r="546775"/>
    <row r="546776"/>
    <row r="546777"/>
    <row r="546778"/>
    <row r="546779"/>
    <row r="546780"/>
    <row r="546781"/>
    <row r="546782"/>
    <row r="546783"/>
    <row r="546784"/>
    <row r="546785"/>
    <row r="546786"/>
    <row r="546787"/>
    <row r="546788"/>
    <row r="546789"/>
    <row r="546790"/>
    <row r="546791"/>
    <row r="546792"/>
    <row r="546793"/>
    <row r="546794"/>
    <row r="546795"/>
    <row r="546796"/>
    <row r="546797"/>
    <row r="546798"/>
    <row r="546799"/>
    <row r="546800"/>
    <row r="546801"/>
    <row r="546802"/>
    <row r="546803"/>
    <row r="546804"/>
    <row r="546805"/>
    <row r="546806"/>
    <row r="546807"/>
    <row r="546808"/>
    <row r="546809"/>
    <row r="546810"/>
    <row r="546811"/>
    <row r="546812"/>
    <row r="546813"/>
    <row r="546814"/>
    <row r="546815"/>
    <row r="546816"/>
    <row r="546817"/>
    <row r="546818"/>
    <row r="546819"/>
    <row r="546820"/>
    <row r="546821"/>
    <row r="546822"/>
    <row r="546823"/>
    <row r="546824"/>
    <row r="546825"/>
    <row r="546826"/>
    <row r="546827"/>
    <row r="546828"/>
    <row r="546829"/>
    <row r="546830"/>
    <row r="546831"/>
    <row r="546832"/>
    <row r="546833"/>
    <row r="546834"/>
    <row r="546835"/>
    <row r="546836"/>
    <row r="546837"/>
    <row r="546838"/>
    <row r="546839"/>
    <row r="546840"/>
    <row r="546841"/>
    <row r="546842"/>
    <row r="546843"/>
    <row r="546844"/>
    <row r="546845"/>
    <row r="546846"/>
    <row r="546847"/>
    <row r="546848"/>
    <row r="546849"/>
    <row r="546850"/>
    <row r="546851"/>
    <row r="546852"/>
    <row r="546853"/>
    <row r="546854"/>
    <row r="546855"/>
    <row r="546856"/>
    <row r="546857"/>
    <row r="546858"/>
    <row r="546859"/>
    <row r="546860"/>
    <row r="546861"/>
    <row r="546862"/>
    <row r="546863"/>
    <row r="546864"/>
    <row r="546865"/>
    <row r="546866"/>
    <row r="546867"/>
    <row r="546868"/>
    <row r="546869"/>
    <row r="546870"/>
    <row r="546871"/>
    <row r="546872"/>
    <row r="546873"/>
    <row r="546874"/>
    <row r="546875"/>
    <row r="546876"/>
    <row r="546877"/>
    <row r="546878"/>
    <row r="546879"/>
    <row r="546880"/>
    <row r="546881"/>
    <row r="546882"/>
    <row r="546883"/>
    <row r="546884"/>
    <row r="546885"/>
    <row r="546886"/>
    <row r="546887"/>
    <row r="546888"/>
    <row r="546889"/>
    <row r="546890"/>
    <row r="546891"/>
    <row r="546892"/>
    <row r="546893"/>
    <row r="546894"/>
    <row r="546895"/>
    <row r="546896"/>
    <row r="546897"/>
    <row r="546898"/>
    <row r="546899"/>
    <row r="546900"/>
    <row r="546901"/>
    <row r="546902"/>
    <row r="546903"/>
    <row r="546904"/>
    <row r="546905"/>
    <row r="546906"/>
    <row r="546907"/>
    <row r="546908"/>
    <row r="546909"/>
    <row r="546910"/>
    <row r="546911"/>
    <row r="546912"/>
    <row r="546913"/>
    <row r="546914"/>
    <row r="546915"/>
    <row r="546916"/>
    <row r="546917"/>
    <row r="546918"/>
    <row r="546919"/>
    <row r="546920"/>
    <row r="546921"/>
    <row r="546922"/>
    <row r="546923"/>
    <row r="546924"/>
    <row r="546925"/>
    <row r="546926"/>
    <row r="546927"/>
    <row r="546928"/>
    <row r="546929"/>
    <row r="546930"/>
    <row r="546931"/>
    <row r="546932"/>
    <row r="546933"/>
    <row r="546934"/>
    <row r="546935"/>
    <row r="546936"/>
    <row r="546937"/>
    <row r="546938"/>
    <row r="546939"/>
    <row r="546940"/>
    <row r="546941"/>
    <row r="546942"/>
    <row r="546943"/>
    <row r="546944"/>
    <row r="546945"/>
    <row r="546946"/>
    <row r="546947"/>
    <row r="546948"/>
    <row r="546949"/>
    <row r="546950"/>
    <row r="546951"/>
    <row r="546952"/>
    <row r="546953"/>
    <row r="546954"/>
    <row r="546955"/>
    <row r="546956"/>
    <row r="546957"/>
    <row r="546958"/>
    <row r="546959"/>
    <row r="546960"/>
    <row r="546961"/>
    <row r="546962"/>
    <row r="546963"/>
    <row r="546964"/>
    <row r="546965"/>
    <row r="546966"/>
    <row r="546967"/>
    <row r="546968"/>
    <row r="546969"/>
    <row r="546970"/>
    <row r="546971"/>
    <row r="546972"/>
    <row r="546973"/>
    <row r="546974"/>
    <row r="546975"/>
    <row r="546976"/>
    <row r="546977"/>
    <row r="546978"/>
    <row r="546979"/>
    <row r="546980"/>
    <row r="546981"/>
    <row r="546982"/>
    <row r="546983"/>
    <row r="546984"/>
    <row r="546985"/>
    <row r="546986"/>
    <row r="546987"/>
    <row r="546988"/>
    <row r="546989"/>
    <row r="546990"/>
    <row r="546991"/>
    <row r="546992"/>
    <row r="546993"/>
    <row r="546994"/>
    <row r="546995"/>
    <row r="546996"/>
    <row r="546997"/>
    <row r="546998"/>
    <row r="546999"/>
    <row r="547000"/>
    <row r="547001"/>
    <row r="547002"/>
    <row r="547003"/>
    <row r="547004"/>
    <row r="547005"/>
    <row r="547006"/>
    <row r="547007"/>
    <row r="547008"/>
    <row r="547009"/>
    <row r="547010"/>
    <row r="547011"/>
    <row r="547012"/>
    <row r="547013"/>
    <row r="547014"/>
    <row r="547015"/>
    <row r="547016"/>
    <row r="547017"/>
    <row r="547018"/>
    <row r="547019"/>
    <row r="547020"/>
    <row r="547021"/>
    <row r="547022"/>
    <row r="547023"/>
    <row r="547024"/>
    <row r="547025"/>
    <row r="547026"/>
    <row r="547027"/>
    <row r="547028"/>
    <row r="547029"/>
    <row r="547030"/>
    <row r="547031"/>
    <row r="547032"/>
    <row r="547033"/>
    <row r="547034"/>
    <row r="547035"/>
    <row r="547036"/>
    <row r="547037"/>
    <row r="547038"/>
    <row r="547039"/>
    <row r="547040"/>
    <row r="547041"/>
    <row r="547042"/>
    <row r="547043"/>
    <row r="547044"/>
    <row r="547045"/>
    <row r="547046"/>
    <row r="547047"/>
    <row r="547048"/>
    <row r="547049"/>
    <row r="547050"/>
    <row r="547051"/>
    <row r="547052"/>
    <row r="547053"/>
    <row r="547054"/>
    <row r="547055"/>
    <row r="547056"/>
    <row r="547057"/>
    <row r="547058"/>
    <row r="547059"/>
    <row r="547060"/>
    <row r="547061"/>
    <row r="547062"/>
    <row r="547063"/>
    <row r="547064"/>
    <row r="547065"/>
    <row r="547066"/>
    <row r="547067"/>
    <row r="547068"/>
    <row r="547069"/>
    <row r="547070"/>
    <row r="547071"/>
    <row r="547072"/>
    <row r="547073"/>
    <row r="547074"/>
    <row r="547075"/>
    <row r="547076"/>
    <row r="547077"/>
    <row r="547078"/>
    <row r="547079"/>
    <row r="547080"/>
    <row r="547081"/>
    <row r="547082"/>
    <row r="547083"/>
    <row r="547084"/>
    <row r="547085"/>
    <row r="547086"/>
    <row r="547087"/>
    <row r="547088"/>
    <row r="547089"/>
    <row r="547090"/>
    <row r="547091"/>
    <row r="547092"/>
    <row r="547093"/>
    <row r="547094"/>
    <row r="547095"/>
    <row r="547096"/>
    <row r="547097"/>
    <row r="547098"/>
    <row r="547099"/>
    <row r="547100"/>
    <row r="547101"/>
    <row r="547102"/>
    <row r="547103"/>
    <row r="547104"/>
    <row r="547105"/>
    <row r="547106"/>
    <row r="547107"/>
    <row r="547108"/>
    <row r="547109"/>
    <row r="547110"/>
    <row r="547111"/>
    <row r="547112"/>
    <row r="547113"/>
    <row r="547114"/>
    <row r="547115"/>
    <row r="547116"/>
    <row r="547117"/>
    <row r="547118"/>
    <row r="547119"/>
    <row r="547120"/>
    <row r="547121"/>
    <row r="547122"/>
    <row r="547123"/>
    <row r="547124"/>
    <row r="547125"/>
    <row r="547126"/>
    <row r="547127"/>
    <row r="547128"/>
    <row r="547129"/>
    <row r="547130"/>
    <row r="547131"/>
    <row r="547132"/>
    <row r="547133"/>
    <row r="547134"/>
    <row r="547135"/>
    <row r="547136"/>
    <row r="547137"/>
    <row r="547138"/>
    <row r="547139"/>
    <row r="547140"/>
    <row r="547141"/>
    <row r="547142"/>
    <row r="547143"/>
    <row r="547144"/>
    <row r="547145"/>
    <row r="547146"/>
    <row r="547147"/>
    <row r="547148"/>
    <row r="547149"/>
    <row r="547150"/>
    <row r="547151"/>
    <row r="547152"/>
    <row r="547153"/>
    <row r="547154"/>
    <row r="547155"/>
    <row r="547156"/>
    <row r="547157"/>
    <row r="547158"/>
    <row r="547159"/>
    <row r="547160"/>
    <row r="547161"/>
    <row r="547162"/>
    <row r="547163"/>
    <row r="547164"/>
    <row r="547165"/>
    <row r="547166"/>
    <row r="547167"/>
    <row r="547168"/>
    <row r="547169"/>
    <row r="547170"/>
    <row r="547171"/>
    <row r="547172"/>
    <row r="547173"/>
    <row r="547174"/>
    <row r="547175"/>
    <row r="547176"/>
    <row r="547177"/>
    <row r="547178"/>
    <row r="547179"/>
    <row r="547180"/>
    <row r="547181"/>
    <row r="547182"/>
    <row r="547183"/>
    <row r="547184"/>
    <row r="547185"/>
    <row r="547186"/>
    <row r="547187"/>
    <row r="547188"/>
    <row r="547189"/>
    <row r="547190"/>
    <row r="547191"/>
    <row r="547192"/>
    <row r="547193"/>
    <row r="547194"/>
    <row r="547195"/>
    <row r="547196"/>
    <row r="547197"/>
    <row r="547198"/>
    <row r="547199"/>
    <row r="547200"/>
    <row r="547201"/>
    <row r="547202"/>
    <row r="547203"/>
    <row r="547204"/>
    <row r="547205"/>
    <row r="547206"/>
    <row r="547207"/>
    <row r="547208"/>
    <row r="547209"/>
    <row r="547210"/>
    <row r="547211"/>
    <row r="547212"/>
    <row r="547213"/>
    <row r="547214"/>
    <row r="547215"/>
    <row r="547216"/>
    <row r="547217"/>
    <row r="547218"/>
    <row r="547219"/>
    <row r="547220"/>
    <row r="547221"/>
    <row r="547222"/>
    <row r="547223"/>
    <row r="547224"/>
    <row r="547225"/>
    <row r="547226"/>
    <row r="547227"/>
    <row r="547228"/>
    <row r="547229"/>
    <row r="547230"/>
    <row r="547231"/>
    <row r="547232"/>
    <row r="547233"/>
    <row r="547234"/>
    <row r="547235"/>
    <row r="547236"/>
    <row r="547237"/>
    <row r="547238"/>
    <row r="547239"/>
    <row r="547240"/>
    <row r="547241"/>
    <row r="547242"/>
    <row r="547243"/>
    <row r="547244"/>
    <row r="547245"/>
    <row r="547246"/>
    <row r="547247"/>
    <row r="547248"/>
    <row r="547249"/>
    <row r="547250"/>
    <row r="547251"/>
    <row r="547252"/>
    <row r="547253"/>
    <row r="547254"/>
    <row r="547255"/>
    <row r="547256"/>
    <row r="547257"/>
    <row r="547258"/>
    <row r="547259"/>
    <row r="547260"/>
    <row r="547261"/>
    <row r="547262"/>
    <row r="547263"/>
    <row r="547264"/>
    <row r="547265"/>
    <row r="547266"/>
    <row r="547267"/>
    <row r="547268"/>
    <row r="547269"/>
    <row r="547270"/>
    <row r="547271"/>
    <row r="547272"/>
    <row r="547273"/>
    <row r="547274"/>
    <row r="547275"/>
    <row r="547276"/>
    <row r="547277"/>
    <row r="547278"/>
    <row r="547279"/>
    <row r="547280"/>
    <row r="547281"/>
    <row r="547282"/>
    <row r="547283"/>
    <row r="547284"/>
    <row r="547285"/>
    <row r="547286"/>
    <row r="547287"/>
    <row r="547288"/>
    <row r="547289"/>
    <row r="547290"/>
    <row r="547291"/>
    <row r="547292"/>
    <row r="547293"/>
    <row r="547294"/>
    <row r="547295"/>
    <row r="547296"/>
    <row r="547297"/>
    <row r="547298"/>
    <row r="547299"/>
    <row r="547300"/>
    <row r="547301"/>
    <row r="547302"/>
    <row r="547303"/>
    <row r="547304"/>
    <row r="547305"/>
    <row r="547306"/>
    <row r="547307"/>
    <row r="547308"/>
    <row r="547309"/>
    <row r="547310"/>
    <row r="547311"/>
    <row r="547312"/>
    <row r="547313"/>
    <row r="547314"/>
    <row r="547315"/>
    <row r="547316"/>
    <row r="547317"/>
    <row r="547318"/>
    <row r="547319"/>
    <row r="547320"/>
    <row r="547321"/>
    <row r="547322"/>
    <row r="547323"/>
    <row r="547324"/>
    <row r="547325"/>
    <row r="547326"/>
    <row r="547327"/>
    <row r="547328"/>
    <row r="547329"/>
    <row r="547330"/>
    <row r="547331"/>
    <row r="547332"/>
    <row r="547333"/>
    <row r="547334"/>
    <row r="547335"/>
    <row r="547336"/>
    <row r="547337"/>
    <row r="547338"/>
    <row r="547339"/>
    <row r="547340"/>
    <row r="547341"/>
    <row r="547342"/>
    <row r="547343"/>
    <row r="547344"/>
    <row r="547345"/>
    <row r="547346"/>
    <row r="547347"/>
    <row r="547348"/>
    <row r="547349"/>
    <row r="547350"/>
    <row r="547351"/>
    <row r="547352"/>
    <row r="547353"/>
    <row r="547354"/>
    <row r="547355"/>
    <row r="547356"/>
    <row r="547357"/>
    <row r="547358"/>
    <row r="547359"/>
    <row r="547360"/>
    <row r="547361"/>
    <row r="547362"/>
    <row r="547363"/>
    <row r="547364"/>
    <row r="547365"/>
    <row r="547366"/>
    <row r="547367"/>
    <row r="547368"/>
    <row r="547369"/>
    <row r="547370"/>
    <row r="547371"/>
    <row r="547372"/>
    <row r="547373"/>
    <row r="547374"/>
    <row r="547375"/>
    <row r="547376"/>
    <row r="547377"/>
    <row r="547378"/>
    <row r="547379"/>
    <row r="547380"/>
    <row r="547381"/>
    <row r="547382"/>
    <row r="547383"/>
    <row r="547384"/>
    <row r="547385"/>
    <row r="547386"/>
    <row r="547387"/>
    <row r="547388"/>
    <row r="547389"/>
    <row r="547390"/>
    <row r="547391"/>
    <row r="547392"/>
    <row r="547393"/>
    <row r="547394"/>
    <row r="547395"/>
    <row r="547396"/>
    <row r="547397"/>
    <row r="547398"/>
    <row r="547399"/>
    <row r="547400"/>
    <row r="547401"/>
    <row r="547402"/>
    <row r="547403"/>
    <row r="547404"/>
    <row r="547405"/>
    <row r="547406"/>
    <row r="547407"/>
    <row r="547408"/>
    <row r="547409"/>
    <row r="547410"/>
    <row r="547411"/>
    <row r="547412"/>
    <row r="547413"/>
    <row r="547414"/>
    <row r="547415"/>
    <row r="547416"/>
    <row r="547417"/>
    <row r="547418"/>
    <row r="547419"/>
    <row r="547420"/>
    <row r="547421"/>
    <row r="547422"/>
    <row r="547423"/>
    <row r="547424"/>
    <row r="547425"/>
    <row r="547426"/>
    <row r="547427"/>
    <row r="547428"/>
    <row r="547429"/>
    <row r="547430"/>
    <row r="547431"/>
    <row r="547432"/>
    <row r="547433"/>
    <row r="547434"/>
    <row r="547435"/>
    <row r="547436"/>
    <row r="547437"/>
    <row r="547438"/>
    <row r="547439"/>
    <row r="547440"/>
    <row r="547441"/>
    <row r="547442"/>
    <row r="547443"/>
    <row r="547444"/>
    <row r="547445"/>
    <row r="547446"/>
    <row r="547447"/>
    <row r="547448"/>
    <row r="547449"/>
    <row r="547450"/>
    <row r="547451"/>
    <row r="547452"/>
    <row r="547453"/>
    <row r="547454"/>
    <row r="547455"/>
    <row r="547456"/>
    <row r="547457"/>
    <row r="547458"/>
    <row r="547459"/>
    <row r="547460"/>
    <row r="547461"/>
    <row r="547462"/>
    <row r="547463"/>
    <row r="547464"/>
    <row r="547465"/>
    <row r="547466"/>
    <row r="547467"/>
    <row r="547468"/>
    <row r="547469"/>
    <row r="547470"/>
    <row r="547471"/>
    <row r="547472"/>
    <row r="547473"/>
    <row r="547474"/>
    <row r="547475"/>
    <row r="547476"/>
    <row r="547477"/>
    <row r="547478"/>
    <row r="547479"/>
    <row r="547480"/>
    <row r="547481"/>
    <row r="547482"/>
    <row r="547483"/>
    <row r="547484"/>
    <row r="547485"/>
    <row r="547486"/>
    <row r="547487"/>
    <row r="547488"/>
    <row r="547489"/>
    <row r="547490"/>
    <row r="547491"/>
    <row r="547492"/>
    <row r="547493"/>
    <row r="547494"/>
    <row r="547495"/>
    <row r="547496"/>
    <row r="547497"/>
    <row r="547498"/>
    <row r="547499"/>
    <row r="547500"/>
    <row r="547501"/>
    <row r="547502"/>
    <row r="547503"/>
    <row r="547504"/>
    <row r="547505"/>
    <row r="547506"/>
    <row r="547507"/>
    <row r="547508"/>
    <row r="547509"/>
    <row r="547510"/>
    <row r="547511"/>
    <row r="547512"/>
    <row r="547513"/>
    <row r="547514"/>
    <row r="547515"/>
    <row r="547516"/>
    <row r="547517"/>
    <row r="547518"/>
    <row r="547519"/>
    <row r="547520"/>
    <row r="547521"/>
    <row r="547522"/>
    <row r="547523"/>
    <row r="547524"/>
    <row r="547525"/>
    <row r="547526"/>
    <row r="547527"/>
    <row r="547528"/>
    <row r="547529"/>
    <row r="547530"/>
    <row r="547531"/>
    <row r="547532"/>
    <row r="547533"/>
    <row r="547534"/>
    <row r="547535"/>
    <row r="547536"/>
    <row r="547537"/>
    <row r="547538"/>
    <row r="547539"/>
    <row r="547540"/>
    <row r="547541"/>
    <row r="547542"/>
    <row r="547543"/>
    <row r="547544"/>
    <row r="547545"/>
    <row r="547546"/>
    <row r="547547"/>
    <row r="547548"/>
    <row r="547549"/>
    <row r="547550"/>
    <row r="547551"/>
    <row r="547552"/>
    <row r="547553"/>
    <row r="547554"/>
    <row r="547555"/>
    <row r="547556"/>
    <row r="547557"/>
    <row r="547558"/>
    <row r="547559"/>
    <row r="547560"/>
    <row r="547561"/>
    <row r="547562"/>
    <row r="547563"/>
    <row r="547564"/>
    <row r="547565"/>
    <row r="547566"/>
    <row r="547567"/>
    <row r="547568"/>
    <row r="547569"/>
    <row r="547570"/>
    <row r="547571"/>
    <row r="547572"/>
    <row r="547573"/>
    <row r="547574"/>
    <row r="547575"/>
    <row r="547576"/>
    <row r="547577"/>
    <row r="547578"/>
    <row r="547579"/>
    <row r="547580"/>
    <row r="547581"/>
    <row r="547582"/>
    <row r="547583"/>
    <row r="547584"/>
    <row r="547585"/>
    <row r="547586"/>
    <row r="547587"/>
    <row r="547588"/>
    <row r="547589"/>
    <row r="547590"/>
    <row r="547591"/>
    <row r="547592"/>
    <row r="547593"/>
    <row r="547594"/>
    <row r="547595"/>
    <row r="547596"/>
    <row r="547597"/>
    <row r="547598"/>
    <row r="547599"/>
    <row r="547600"/>
    <row r="547601"/>
    <row r="547602"/>
    <row r="547603"/>
    <row r="547604"/>
    <row r="547605"/>
    <row r="547606"/>
    <row r="547607"/>
    <row r="547608"/>
    <row r="547609"/>
    <row r="547610"/>
    <row r="547611"/>
    <row r="547612"/>
    <row r="547613"/>
    <row r="547614"/>
    <row r="547615"/>
    <row r="547616"/>
    <row r="547617"/>
    <row r="547618"/>
    <row r="547619"/>
    <row r="547620"/>
    <row r="547621"/>
    <row r="547622"/>
    <row r="547623"/>
    <row r="547624"/>
    <row r="547625"/>
    <row r="547626"/>
    <row r="547627"/>
    <row r="547628"/>
    <row r="547629"/>
    <row r="547630"/>
    <row r="547631"/>
    <row r="547632"/>
    <row r="547633"/>
    <row r="547634"/>
    <row r="547635"/>
    <row r="547636"/>
    <row r="547637"/>
    <row r="547638"/>
    <row r="547639"/>
    <row r="547640"/>
    <row r="547641"/>
    <row r="547642"/>
    <row r="547643"/>
    <row r="547644"/>
    <row r="547645"/>
    <row r="547646"/>
    <row r="547647"/>
    <row r="547648"/>
    <row r="547649"/>
    <row r="547650"/>
    <row r="547651"/>
    <row r="547652"/>
    <row r="547653"/>
    <row r="547654"/>
    <row r="547655"/>
    <row r="547656"/>
    <row r="547657"/>
    <row r="547658"/>
    <row r="547659"/>
    <row r="547660"/>
    <row r="547661"/>
    <row r="547662"/>
    <row r="547663"/>
    <row r="547664"/>
    <row r="547665"/>
    <row r="547666"/>
    <row r="547667"/>
    <row r="547668"/>
    <row r="547669"/>
    <row r="547670"/>
    <row r="547671"/>
    <row r="547672"/>
    <row r="547673"/>
    <row r="547674"/>
    <row r="547675"/>
    <row r="547676"/>
    <row r="547677"/>
    <row r="547678"/>
    <row r="547679"/>
    <row r="547680"/>
    <row r="547681"/>
    <row r="547682"/>
    <row r="547683"/>
    <row r="547684"/>
    <row r="547685"/>
    <row r="547686"/>
    <row r="547687"/>
    <row r="547688"/>
    <row r="547689"/>
    <row r="547690"/>
    <row r="547691"/>
    <row r="547692"/>
    <row r="547693"/>
    <row r="547694"/>
    <row r="547695"/>
    <row r="547696"/>
    <row r="547697"/>
    <row r="547698"/>
    <row r="547699"/>
    <row r="547700"/>
    <row r="547701"/>
    <row r="547702"/>
    <row r="547703"/>
    <row r="547704"/>
    <row r="547705"/>
    <row r="547706"/>
    <row r="547707"/>
    <row r="547708"/>
    <row r="547709"/>
    <row r="547710"/>
    <row r="547711"/>
    <row r="547712"/>
    <row r="547713"/>
    <row r="547714"/>
    <row r="547715"/>
    <row r="547716"/>
    <row r="547717"/>
    <row r="547718"/>
    <row r="547719"/>
    <row r="547720"/>
    <row r="547721"/>
    <row r="547722"/>
    <row r="547723"/>
    <row r="547724"/>
    <row r="547725"/>
    <row r="547726"/>
    <row r="547727"/>
    <row r="547728"/>
    <row r="547729"/>
    <row r="547730"/>
    <row r="547731"/>
    <row r="547732"/>
    <row r="547733"/>
    <row r="547734"/>
    <row r="547735"/>
    <row r="547736"/>
    <row r="547737"/>
    <row r="547738"/>
    <row r="547739"/>
    <row r="547740"/>
    <row r="547741"/>
    <row r="547742"/>
    <row r="547743"/>
    <row r="547744"/>
    <row r="547745"/>
    <row r="547746"/>
    <row r="547747"/>
    <row r="547748"/>
    <row r="547749"/>
    <row r="547750"/>
    <row r="547751"/>
    <row r="547752"/>
    <row r="547753"/>
    <row r="547754"/>
    <row r="547755"/>
    <row r="547756"/>
    <row r="547757"/>
    <row r="547758"/>
    <row r="547759"/>
    <row r="547760"/>
    <row r="547761"/>
    <row r="547762"/>
    <row r="547763"/>
    <row r="547764"/>
    <row r="547765"/>
    <row r="547766"/>
    <row r="547767"/>
    <row r="547768"/>
    <row r="547769"/>
    <row r="547770"/>
    <row r="547771"/>
    <row r="547772"/>
    <row r="547773"/>
    <row r="547774"/>
    <row r="547775"/>
    <row r="547776"/>
    <row r="547777"/>
    <row r="547778"/>
    <row r="547779"/>
    <row r="547780"/>
    <row r="547781"/>
    <row r="547782"/>
    <row r="547783"/>
    <row r="547784"/>
    <row r="547785"/>
    <row r="547786"/>
    <row r="547787"/>
    <row r="547788"/>
    <row r="547789"/>
    <row r="547790"/>
    <row r="547791"/>
    <row r="547792"/>
    <row r="547793"/>
    <row r="547794"/>
    <row r="547795"/>
    <row r="547796"/>
    <row r="547797"/>
    <row r="547798"/>
    <row r="547799"/>
    <row r="547800"/>
    <row r="547801"/>
    <row r="547802"/>
    <row r="547803"/>
    <row r="547804"/>
    <row r="547805"/>
    <row r="547806"/>
    <row r="547807"/>
    <row r="547808"/>
    <row r="547809"/>
    <row r="547810"/>
    <row r="547811"/>
    <row r="547812"/>
    <row r="547813"/>
    <row r="547814"/>
    <row r="547815"/>
    <row r="547816"/>
    <row r="547817"/>
    <row r="547818"/>
    <row r="547819"/>
    <row r="547820"/>
    <row r="547821"/>
    <row r="547822"/>
    <row r="547823"/>
    <row r="547824"/>
    <row r="547825"/>
    <row r="547826"/>
    <row r="547827"/>
    <row r="547828"/>
    <row r="547829"/>
    <row r="547830"/>
    <row r="547831"/>
    <row r="547832"/>
    <row r="547833"/>
    <row r="547834"/>
    <row r="547835"/>
    <row r="547836"/>
    <row r="547837"/>
    <row r="547838"/>
    <row r="547839"/>
    <row r="547840"/>
    <row r="547841"/>
    <row r="547842"/>
    <row r="547843"/>
    <row r="547844"/>
    <row r="547845"/>
    <row r="547846"/>
    <row r="547847"/>
    <row r="547848"/>
    <row r="547849"/>
    <row r="547850"/>
    <row r="547851"/>
    <row r="547852"/>
    <row r="547853"/>
    <row r="547854"/>
    <row r="547855"/>
    <row r="547856"/>
    <row r="547857"/>
    <row r="547858"/>
    <row r="547859"/>
    <row r="547860"/>
    <row r="547861"/>
    <row r="547862"/>
    <row r="547863"/>
    <row r="547864"/>
    <row r="547865"/>
    <row r="547866"/>
    <row r="547867"/>
    <row r="547868"/>
    <row r="547869"/>
    <row r="547870"/>
    <row r="547871"/>
    <row r="547872"/>
    <row r="547873"/>
    <row r="547874"/>
    <row r="547875"/>
    <row r="547876"/>
    <row r="547877"/>
    <row r="547878"/>
    <row r="547879"/>
    <row r="547880"/>
    <row r="547881"/>
    <row r="547882"/>
    <row r="547883"/>
    <row r="547884"/>
    <row r="547885"/>
    <row r="547886"/>
    <row r="547887"/>
    <row r="547888"/>
    <row r="547889"/>
    <row r="547890"/>
    <row r="547891"/>
    <row r="547892"/>
    <row r="547893"/>
    <row r="547894"/>
    <row r="547895"/>
    <row r="547896"/>
    <row r="547897"/>
    <row r="547898"/>
    <row r="547899"/>
    <row r="547900"/>
    <row r="547901"/>
    <row r="547902"/>
    <row r="547903"/>
    <row r="547904"/>
    <row r="547905"/>
    <row r="547906"/>
    <row r="547907"/>
    <row r="547908"/>
    <row r="547909"/>
    <row r="547910"/>
    <row r="547911"/>
    <row r="547912"/>
    <row r="547913"/>
    <row r="547914"/>
    <row r="547915"/>
    <row r="547916"/>
    <row r="547917"/>
    <row r="547918"/>
    <row r="547919"/>
    <row r="547920"/>
    <row r="547921"/>
    <row r="547922"/>
    <row r="547923"/>
    <row r="547924"/>
    <row r="547925"/>
    <row r="547926"/>
    <row r="547927"/>
    <row r="547928"/>
    <row r="547929"/>
    <row r="547930"/>
    <row r="547931"/>
    <row r="547932"/>
    <row r="547933"/>
    <row r="547934"/>
    <row r="547935"/>
    <row r="547936"/>
    <row r="547937"/>
    <row r="547938"/>
    <row r="547939"/>
    <row r="547940"/>
    <row r="547941"/>
    <row r="547942"/>
    <row r="547943"/>
    <row r="547944"/>
    <row r="547945"/>
    <row r="547946"/>
    <row r="547947"/>
    <row r="547948"/>
    <row r="547949"/>
    <row r="547950"/>
    <row r="547951"/>
    <row r="547952"/>
    <row r="547953"/>
    <row r="547954"/>
    <row r="547955"/>
    <row r="547956"/>
    <row r="547957"/>
    <row r="547958"/>
    <row r="547959"/>
    <row r="547960"/>
    <row r="547961"/>
    <row r="547962"/>
    <row r="547963"/>
    <row r="547964"/>
    <row r="547965"/>
    <row r="547966"/>
    <row r="547967"/>
    <row r="547968"/>
    <row r="547969"/>
    <row r="547970"/>
    <row r="547971"/>
    <row r="547972"/>
    <row r="547973"/>
    <row r="547974"/>
    <row r="547975"/>
    <row r="547976"/>
    <row r="547977"/>
    <row r="547978"/>
    <row r="547979"/>
    <row r="547980"/>
    <row r="547981"/>
    <row r="547982"/>
    <row r="547983"/>
    <row r="547984"/>
    <row r="547985"/>
    <row r="547986"/>
    <row r="547987"/>
    <row r="547988"/>
    <row r="547989"/>
    <row r="547990"/>
    <row r="547991"/>
    <row r="547992"/>
    <row r="547993"/>
    <row r="547994"/>
    <row r="547995"/>
    <row r="547996"/>
    <row r="547997"/>
    <row r="547998"/>
    <row r="547999"/>
    <row r="548000"/>
    <row r="548001"/>
    <row r="548002"/>
    <row r="548003"/>
    <row r="548004"/>
    <row r="548005"/>
    <row r="548006"/>
    <row r="548007"/>
    <row r="548008"/>
    <row r="548009"/>
    <row r="548010"/>
    <row r="548011"/>
    <row r="548012"/>
    <row r="548013"/>
    <row r="548014"/>
    <row r="548015"/>
    <row r="548016"/>
    <row r="548017"/>
    <row r="548018"/>
    <row r="548019"/>
    <row r="548020"/>
    <row r="548021"/>
    <row r="548022"/>
    <row r="548023"/>
    <row r="548024"/>
    <row r="548025"/>
    <row r="548026"/>
    <row r="548027"/>
    <row r="548028"/>
    <row r="548029"/>
    <row r="548030"/>
    <row r="548031"/>
    <row r="548032"/>
    <row r="548033"/>
    <row r="548034"/>
    <row r="548035"/>
    <row r="548036"/>
    <row r="548037"/>
    <row r="548038"/>
    <row r="548039"/>
    <row r="548040"/>
    <row r="548041"/>
    <row r="548042"/>
    <row r="548043"/>
    <row r="548044"/>
    <row r="548045"/>
    <row r="548046"/>
    <row r="548047"/>
    <row r="548048"/>
    <row r="548049"/>
    <row r="548050"/>
    <row r="548051"/>
    <row r="548052"/>
    <row r="548053"/>
    <row r="548054"/>
    <row r="548055"/>
    <row r="548056"/>
    <row r="548057"/>
    <row r="548058"/>
    <row r="548059"/>
    <row r="548060"/>
    <row r="548061"/>
    <row r="548062"/>
    <row r="548063"/>
    <row r="548064"/>
    <row r="548065"/>
    <row r="548066"/>
    <row r="548067"/>
    <row r="548068"/>
    <row r="548069"/>
    <row r="548070"/>
    <row r="548071"/>
    <row r="548072"/>
    <row r="548073"/>
    <row r="548074"/>
    <row r="548075"/>
    <row r="548076"/>
    <row r="548077"/>
    <row r="548078"/>
    <row r="548079"/>
    <row r="548080"/>
    <row r="548081"/>
    <row r="548082"/>
    <row r="548083"/>
    <row r="548084"/>
    <row r="548085"/>
    <row r="548086"/>
    <row r="548087"/>
    <row r="548088"/>
    <row r="548089"/>
    <row r="548090"/>
    <row r="548091"/>
    <row r="548092"/>
    <row r="548093"/>
    <row r="548094"/>
    <row r="548095"/>
    <row r="548096"/>
    <row r="548097"/>
    <row r="548098"/>
    <row r="548099"/>
    <row r="548100"/>
    <row r="548101"/>
    <row r="548102"/>
    <row r="548103"/>
    <row r="548104"/>
    <row r="548105"/>
    <row r="548106"/>
    <row r="548107"/>
    <row r="548108"/>
    <row r="548109"/>
    <row r="548110"/>
    <row r="548111"/>
    <row r="548112"/>
    <row r="548113"/>
    <row r="548114"/>
    <row r="548115"/>
    <row r="548116"/>
    <row r="548117"/>
    <row r="548118"/>
    <row r="548119"/>
    <row r="548120"/>
    <row r="548121"/>
    <row r="548122"/>
    <row r="548123"/>
    <row r="548124"/>
    <row r="548125"/>
    <row r="548126"/>
    <row r="548127"/>
    <row r="548128"/>
    <row r="548129"/>
    <row r="548130"/>
    <row r="548131"/>
    <row r="548132"/>
    <row r="548133"/>
    <row r="548134"/>
    <row r="548135"/>
    <row r="548136"/>
    <row r="548137"/>
    <row r="548138"/>
    <row r="548139"/>
    <row r="548140"/>
    <row r="548141"/>
    <row r="548142"/>
    <row r="548143"/>
    <row r="548144"/>
    <row r="548145"/>
    <row r="548146"/>
    <row r="548147"/>
    <row r="548148"/>
    <row r="548149"/>
    <row r="548150"/>
    <row r="548151"/>
    <row r="548152"/>
    <row r="548153"/>
    <row r="548154"/>
    <row r="548155"/>
    <row r="548156"/>
    <row r="548157"/>
    <row r="548158"/>
    <row r="548159"/>
    <row r="548160"/>
    <row r="548161"/>
    <row r="548162"/>
    <row r="548163"/>
    <row r="548164"/>
    <row r="548165"/>
    <row r="548166"/>
    <row r="548167"/>
    <row r="548168"/>
    <row r="548169"/>
    <row r="548170"/>
    <row r="548171"/>
    <row r="548172"/>
    <row r="548173"/>
    <row r="548174"/>
    <row r="548175"/>
    <row r="548176"/>
    <row r="548177"/>
    <row r="548178"/>
    <row r="548179"/>
    <row r="548180"/>
    <row r="548181"/>
    <row r="548182"/>
    <row r="548183"/>
    <row r="548184"/>
    <row r="548185"/>
    <row r="548186"/>
    <row r="548187"/>
    <row r="548188"/>
    <row r="548189"/>
    <row r="548190"/>
    <row r="548191"/>
    <row r="548192"/>
    <row r="548193"/>
    <row r="548194"/>
    <row r="548195"/>
    <row r="548196"/>
    <row r="548197"/>
    <row r="548198"/>
    <row r="548199"/>
    <row r="548200"/>
    <row r="548201"/>
    <row r="548202"/>
    <row r="548203"/>
    <row r="548204"/>
    <row r="548205"/>
    <row r="548206"/>
    <row r="548207"/>
    <row r="548208"/>
    <row r="548209"/>
    <row r="548210"/>
    <row r="548211"/>
    <row r="548212"/>
    <row r="548213"/>
    <row r="548214"/>
    <row r="548215"/>
    <row r="548216"/>
    <row r="548217"/>
    <row r="548218"/>
    <row r="548219"/>
    <row r="548220"/>
    <row r="548221"/>
    <row r="548222"/>
    <row r="548223"/>
    <row r="548224"/>
    <row r="548225"/>
    <row r="548226"/>
    <row r="548227"/>
    <row r="548228"/>
    <row r="548229"/>
    <row r="548230"/>
    <row r="548231"/>
    <row r="548232"/>
    <row r="548233"/>
    <row r="548234"/>
    <row r="548235"/>
    <row r="548236"/>
    <row r="548237"/>
    <row r="548238"/>
    <row r="548239"/>
    <row r="548240"/>
    <row r="548241"/>
    <row r="548242"/>
    <row r="548243"/>
    <row r="548244"/>
    <row r="548245"/>
    <row r="548246"/>
    <row r="548247"/>
    <row r="548248"/>
    <row r="548249"/>
    <row r="548250"/>
    <row r="548251"/>
    <row r="548252"/>
    <row r="548253"/>
    <row r="548254"/>
    <row r="548255"/>
    <row r="548256"/>
    <row r="548257"/>
    <row r="548258"/>
    <row r="548259"/>
    <row r="548260"/>
    <row r="548261"/>
    <row r="548262"/>
    <row r="548263"/>
    <row r="548264"/>
    <row r="548265"/>
    <row r="548266"/>
    <row r="548267"/>
    <row r="548268"/>
    <row r="548269"/>
    <row r="548270"/>
    <row r="548271"/>
    <row r="548272"/>
    <row r="548273"/>
    <row r="548274"/>
    <row r="548275"/>
    <row r="548276"/>
    <row r="548277"/>
    <row r="548278"/>
    <row r="548279"/>
    <row r="548280"/>
    <row r="548281"/>
    <row r="548282"/>
    <row r="548283"/>
    <row r="548284"/>
    <row r="548285"/>
    <row r="548286"/>
    <row r="548287"/>
    <row r="548288"/>
    <row r="548289"/>
    <row r="548290"/>
    <row r="548291"/>
    <row r="548292"/>
    <row r="548293"/>
    <row r="548294"/>
    <row r="548295"/>
    <row r="548296"/>
    <row r="548297"/>
    <row r="548298"/>
    <row r="548299"/>
    <row r="548300"/>
    <row r="548301"/>
    <row r="548302"/>
    <row r="548303"/>
    <row r="548304"/>
    <row r="548305"/>
    <row r="548306"/>
    <row r="548307"/>
    <row r="548308"/>
    <row r="548309"/>
    <row r="548310"/>
    <row r="548311"/>
    <row r="548312"/>
    <row r="548313"/>
    <row r="548314"/>
    <row r="548315"/>
    <row r="548316"/>
    <row r="548317"/>
    <row r="548318"/>
    <row r="548319"/>
    <row r="548320"/>
    <row r="548321"/>
    <row r="548322"/>
    <row r="548323"/>
    <row r="548324"/>
    <row r="548325"/>
    <row r="548326"/>
    <row r="548327"/>
    <row r="548328"/>
    <row r="548329"/>
    <row r="548330"/>
    <row r="548331"/>
    <row r="548332"/>
    <row r="548333"/>
    <row r="548334"/>
    <row r="548335"/>
    <row r="548336"/>
    <row r="548337"/>
    <row r="548338"/>
    <row r="548339"/>
    <row r="548340"/>
    <row r="548341"/>
    <row r="548342"/>
    <row r="548343"/>
    <row r="548344"/>
    <row r="548345"/>
    <row r="548346"/>
    <row r="548347"/>
    <row r="548348"/>
    <row r="548349"/>
    <row r="548350"/>
    <row r="548351"/>
    <row r="548352"/>
    <row r="548353"/>
    <row r="548354"/>
    <row r="548355"/>
    <row r="548356"/>
    <row r="548357"/>
    <row r="548358"/>
    <row r="548359"/>
    <row r="548360"/>
    <row r="548361"/>
    <row r="548362"/>
    <row r="548363"/>
    <row r="548364"/>
    <row r="548365"/>
    <row r="548366"/>
    <row r="548367"/>
    <row r="548368"/>
    <row r="548369"/>
    <row r="548370"/>
    <row r="548371"/>
    <row r="548372"/>
    <row r="548373"/>
    <row r="548374"/>
    <row r="548375"/>
    <row r="548376"/>
    <row r="548377"/>
    <row r="548378"/>
    <row r="548379"/>
    <row r="548380"/>
    <row r="548381"/>
    <row r="548382"/>
    <row r="548383"/>
    <row r="548384"/>
    <row r="548385"/>
    <row r="548386"/>
    <row r="548387"/>
    <row r="548388"/>
    <row r="548389"/>
    <row r="548390"/>
    <row r="548391"/>
    <row r="548392"/>
    <row r="548393"/>
    <row r="548394"/>
    <row r="548395"/>
    <row r="548396"/>
    <row r="548397"/>
    <row r="548398"/>
    <row r="548399"/>
    <row r="548400"/>
    <row r="548401"/>
    <row r="548402"/>
    <row r="548403"/>
    <row r="548404"/>
    <row r="548405"/>
    <row r="548406"/>
    <row r="548407"/>
    <row r="548408"/>
    <row r="548409"/>
    <row r="548410"/>
    <row r="548411"/>
    <row r="548412"/>
    <row r="548413"/>
    <row r="548414"/>
    <row r="548415"/>
    <row r="548416"/>
    <row r="548417"/>
    <row r="548418"/>
    <row r="548419"/>
    <row r="548420"/>
    <row r="548421"/>
    <row r="548422"/>
    <row r="548423"/>
    <row r="548424"/>
    <row r="548425"/>
    <row r="548426"/>
    <row r="548427"/>
    <row r="548428"/>
    <row r="548429"/>
    <row r="548430"/>
    <row r="548431"/>
    <row r="548432"/>
    <row r="548433"/>
    <row r="548434"/>
    <row r="548435"/>
    <row r="548436"/>
    <row r="548437"/>
    <row r="548438"/>
    <row r="548439"/>
    <row r="548440"/>
    <row r="548441"/>
    <row r="548442"/>
    <row r="548443"/>
    <row r="548444"/>
    <row r="548445"/>
    <row r="548446"/>
    <row r="548447"/>
    <row r="548448"/>
    <row r="548449"/>
    <row r="548450"/>
    <row r="548451"/>
    <row r="548452"/>
    <row r="548453"/>
    <row r="548454"/>
    <row r="548455"/>
    <row r="548456"/>
    <row r="548457"/>
    <row r="548458"/>
    <row r="548459"/>
    <row r="548460"/>
    <row r="548461"/>
    <row r="548462"/>
    <row r="548463"/>
    <row r="548464"/>
    <row r="548465"/>
    <row r="548466"/>
    <row r="548467"/>
    <row r="548468"/>
    <row r="548469"/>
    <row r="548470"/>
    <row r="548471"/>
    <row r="548472"/>
    <row r="548473"/>
    <row r="548474"/>
    <row r="548475"/>
    <row r="548476"/>
    <row r="548477"/>
    <row r="548478"/>
    <row r="548479"/>
    <row r="548480"/>
    <row r="548481"/>
    <row r="548482"/>
    <row r="548483"/>
    <row r="548484"/>
    <row r="548485"/>
    <row r="548486"/>
    <row r="548487"/>
    <row r="548488"/>
    <row r="548489"/>
    <row r="548490"/>
    <row r="548491"/>
    <row r="548492"/>
    <row r="548493"/>
    <row r="548494"/>
    <row r="548495"/>
    <row r="548496"/>
    <row r="548497"/>
    <row r="548498"/>
    <row r="548499"/>
    <row r="548500"/>
    <row r="548501"/>
    <row r="548502"/>
    <row r="548503"/>
    <row r="548504"/>
    <row r="548505"/>
    <row r="548506"/>
    <row r="548507"/>
    <row r="548508"/>
    <row r="548509"/>
    <row r="548510"/>
    <row r="548511"/>
    <row r="548512"/>
    <row r="548513"/>
    <row r="548514"/>
    <row r="548515"/>
    <row r="548516"/>
    <row r="548517"/>
    <row r="548518"/>
    <row r="548519"/>
    <row r="548520"/>
    <row r="548521"/>
    <row r="548522"/>
    <row r="548523"/>
    <row r="548524"/>
    <row r="548525"/>
    <row r="548526"/>
    <row r="548527"/>
    <row r="548528"/>
    <row r="548529"/>
    <row r="548530"/>
    <row r="548531"/>
    <row r="548532"/>
    <row r="548533"/>
    <row r="548534"/>
    <row r="548535"/>
    <row r="548536"/>
    <row r="548537"/>
    <row r="548538"/>
    <row r="548539"/>
    <row r="548540"/>
    <row r="548541"/>
    <row r="548542"/>
    <row r="548543"/>
    <row r="548544"/>
    <row r="548545"/>
    <row r="548546"/>
    <row r="548547"/>
    <row r="548548"/>
    <row r="548549"/>
    <row r="548550"/>
    <row r="548551"/>
    <row r="548552"/>
    <row r="548553"/>
    <row r="548554"/>
    <row r="548555"/>
    <row r="548556"/>
    <row r="548557"/>
    <row r="548558"/>
    <row r="548559"/>
    <row r="548560"/>
    <row r="548561"/>
    <row r="548562"/>
    <row r="548563"/>
    <row r="548564"/>
    <row r="548565"/>
    <row r="548566"/>
    <row r="548567"/>
    <row r="548568"/>
    <row r="548569"/>
    <row r="548570"/>
    <row r="548571"/>
    <row r="548572"/>
    <row r="548573"/>
    <row r="548574"/>
    <row r="548575"/>
    <row r="548576"/>
    <row r="548577"/>
    <row r="548578"/>
    <row r="548579"/>
    <row r="548580"/>
    <row r="548581"/>
    <row r="548582"/>
    <row r="548583"/>
    <row r="548584"/>
    <row r="548585"/>
    <row r="548586"/>
    <row r="548587"/>
    <row r="548588"/>
    <row r="548589"/>
    <row r="548590"/>
    <row r="548591"/>
    <row r="548592"/>
    <row r="548593"/>
    <row r="548594"/>
    <row r="548595"/>
    <row r="548596"/>
    <row r="548597"/>
    <row r="548598"/>
    <row r="548599"/>
    <row r="548600"/>
    <row r="548601"/>
    <row r="548602"/>
    <row r="548603"/>
    <row r="548604"/>
    <row r="548605"/>
    <row r="548606"/>
    <row r="548607"/>
    <row r="548608"/>
    <row r="548609"/>
    <row r="548610"/>
    <row r="548611"/>
    <row r="548612"/>
    <row r="548613"/>
    <row r="548614"/>
    <row r="548615"/>
    <row r="548616"/>
    <row r="548617"/>
    <row r="548618"/>
    <row r="548619"/>
    <row r="548620"/>
    <row r="548621"/>
    <row r="548622"/>
    <row r="548623"/>
    <row r="548624"/>
    <row r="548625"/>
    <row r="548626"/>
    <row r="548627"/>
    <row r="548628"/>
    <row r="548629"/>
    <row r="548630"/>
    <row r="548631"/>
    <row r="548632"/>
    <row r="548633"/>
    <row r="548634"/>
    <row r="548635"/>
    <row r="548636"/>
    <row r="548637"/>
    <row r="548638"/>
    <row r="548639"/>
    <row r="548640"/>
    <row r="548641"/>
    <row r="548642"/>
    <row r="548643"/>
    <row r="548644"/>
    <row r="548645"/>
    <row r="548646"/>
    <row r="548647"/>
    <row r="548648"/>
    <row r="548649"/>
    <row r="548650"/>
    <row r="548651"/>
    <row r="548652"/>
    <row r="548653"/>
    <row r="548654"/>
    <row r="548655"/>
    <row r="548656"/>
    <row r="548657"/>
    <row r="548658"/>
    <row r="548659"/>
    <row r="548660"/>
    <row r="548661"/>
    <row r="548662"/>
    <row r="548663"/>
    <row r="548664"/>
    <row r="548665"/>
    <row r="548666"/>
    <row r="548667"/>
    <row r="548668"/>
    <row r="548669"/>
    <row r="548670"/>
    <row r="548671"/>
    <row r="548672"/>
    <row r="548673"/>
    <row r="548674"/>
    <row r="548675"/>
    <row r="548676"/>
    <row r="548677"/>
    <row r="548678"/>
    <row r="548679"/>
    <row r="548680"/>
    <row r="548681"/>
    <row r="548682"/>
    <row r="548683"/>
    <row r="548684"/>
    <row r="548685"/>
    <row r="548686"/>
    <row r="548687"/>
    <row r="548688"/>
    <row r="548689"/>
    <row r="548690"/>
    <row r="548691"/>
    <row r="548692"/>
    <row r="548693"/>
    <row r="548694"/>
    <row r="548695"/>
    <row r="548696"/>
    <row r="548697"/>
    <row r="548698"/>
    <row r="548699"/>
    <row r="548700"/>
    <row r="548701"/>
    <row r="548702"/>
    <row r="548703"/>
    <row r="548704"/>
    <row r="548705"/>
    <row r="548706"/>
    <row r="548707"/>
    <row r="548708"/>
    <row r="548709"/>
    <row r="548710"/>
    <row r="548711"/>
    <row r="548712"/>
    <row r="548713"/>
    <row r="548714"/>
    <row r="548715"/>
    <row r="548716"/>
    <row r="548717"/>
    <row r="548718"/>
    <row r="548719"/>
    <row r="548720"/>
    <row r="548721"/>
    <row r="548722"/>
    <row r="548723"/>
    <row r="548724"/>
    <row r="548725"/>
    <row r="548726"/>
    <row r="548727"/>
    <row r="548728"/>
    <row r="548729"/>
    <row r="548730"/>
    <row r="548731"/>
    <row r="548732"/>
    <row r="548733"/>
    <row r="548734"/>
    <row r="548735"/>
    <row r="548736"/>
    <row r="548737"/>
    <row r="548738"/>
    <row r="548739"/>
    <row r="548740"/>
    <row r="548741"/>
    <row r="548742"/>
    <row r="548743"/>
    <row r="548744"/>
    <row r="548745"/>
    <row r="548746"/>
    <row r="548747"/>
    <row r="548748"/>
    <row r="548749"/>
    <row r="548750"/>
    <row r="548751"/>
    <row r="548752"/>
    <row r="548753"/>
    <row r="548754"/>
    <row r="548755"/>
    <row r="548756"/>
    <row r="548757"/>
    <row r="548758"/>
    <row r="548759"/>
    <row r="548760"/>
    <row r="548761"/>
    <row r="548762"/>
    <row r="548763"/>
    <row r="548764"/>
    <row r="548765"/>
    <row r="548766"/>
    <row r="548767"/>
    <row r="548768"/>
    <row r="548769"/>
    <row r="548770"/>
    <row r="548771"/>
    <row r="548772"/>
    <row r="548773"/>
    <row r="548774"/>
    <row r="548775"/>
    <row r="548776"/>
    <row r="548777"/>
    <row r="548778"/>
    <row r="548779"/>
    <row r="548780"/>
    <row r="548781"/>
    <row r="548782"/>
    <row r="548783"/>
    <row r="548784"/>
    <row r="548785"/>
    <row r="548786"/>
    <row r="548787"/>
    <row r="548788"/>
    <row r="548789"/>
    <row r="548790"/>
    <row r="548791"/>
    <row r="548792"/>
    <row r="548793"/>
    <row r="548794"/>
    <row r="548795"/>
    <row r="548796"/>
    <row r="548797"/>
    <row r="548798"/>
    <row r="548799"/>
    <row r="548800"/>
    <row r="548801"/>
    <row r="548802"/>
    <row r="548803"/>
    <row r="548804"/>
    <row r="548805"/>
    <row r="548806"/>
    <row r="548807"/>
    <row r="548808"/>
    <row r="548809"/>
    <row r="548810"/>
    <row r="548811"/>
    <row r="548812"/>
    <row r="548813"/>
    <row r="548814"/>
    <row r="548815"/>
    <row r="548816"/>
    <row r="548817"/>
    <row r="548818"/>
    <row r="548819"/>
    <row r="548820"/>
    <row r="548821"/>
    <row r="548822"/>
    <row r="548823"/>
    <row r="548824"/>
    <row r="548825"/>
    <row r="548826"/>
    <row r="548827"/>
    <row r="548828"/>
    <row r="548829"/>
    <row r="548830"/>
    <row r="548831"/>
    <row r="548832"/>
    <row r="548833"/>
    <row r="548834"/>
    <row r="548835"/>
    <row r="548836"/>
    <row r="548837"/>
    <row r="548838"/>
    <row r="548839"/>
    <row r="548840"/>
    <row r="548841"/>
    <row r="548842"/>
    <row r="548843"/>
    <row r="548844"/>
    <row r="548845"/>
    <row r="548846"/>
    <row r="548847"/>
    <row r="548848"/>
    <row r="548849"/>
    <row r="548850"/>
    <row r="548851"/>
    <row r="548852"/>
    <row r="548853"/>
    <row r="548854"/>
    <row r="548855"/>
    <row r="548856"/>
    <row r="548857"/>
    <row r="548858"/>
    <row r="548859"/>
    <row r="548860"/>
    <row r="548861"/>
    <row r="548862"/>
    <row r="548863"/>
    <row r="548864"/>
    <row r="548865"/>
    <row r="548866"/>
    <row r="548867"/>
    <row r="548868"/>
    <row r="548869"/>
    <row r="548870"/>
    <row r="548871"/>
    <row r="548872"/>
    <row r="548873"/>
    <row r="548874"/>
    <row r="548875"/>
    <row r="548876"/>
    <row r="548877"/>
    <row r="548878"/>
    <row r="548879"/>
    <row r="548880"/>
    <row r="548881"/>
    <row r="548882"/>
    <row r="548883"/>
    <row r="548884"/>
    <row r="548885"/>
    <row r="548886"/>
    <row r="548887"/>
    <row r="548888"/>
    <row r="548889"/>
    <row r="548890"/>
    <row r="548891"/>
    <row r="548892"/>
    <row r="548893"/>
    <row r="548894"/>
    <row r="548895"/>
    <row r="548896"/>
    <row r="548897"/>
    <row r="548898"/>
    <row r="548899"/>
    <row r="548900"/>
    <row r="548901"/>
    <row r="548902"/>
    <row r="548903"/>
    <row r="548904"/>
    <row r="548905"/>
    <row r="548906"/>
    <row r="548907"/>
    <row r="548908"/>
    <row r="548909"/>
    <row r="548910"/>
    <row r="548911"/>
    <row r="548912"/>
    <row r="548913"/>
    <row r="548914"/>
    <row r="548915"/>
    <row r="548916"/>
    <row r="548917"/>
    <row r="548918"/>
    <row r="548919"/>
    <row r="548920"/>
    <row r="548921"/>
    <row r="548922"/>
    <row r="548923"/>
    <row r="548924"/>
    <row r="548925"/>
    <row r="548926"/>
    <row r="548927"/>
    <row r="548928"/>
    <row r="548929"/>
    <row r="548930"/>
    <row r="548931"/>
    <row r="548932"/>
    <row r="548933"/>
    <row r="548934"/>
    <row r="548935"/>
    <row r="548936"/>
    <row r="548937"/>
    <row r="548938"/>
    <row r="548939"/>
    <row r="548940"/>
    <row r="548941"/>
    <row r="548942"/>
    <row r="548943"/>
    <row r="548944"/>
    <row r="548945"/>
    <row r="548946"/>
    <row r="548947"/>
    <row r="548948"/>
    <row r="548949"/>
    <row r="548950"/>
    <row r="548951"/>
    <row r="548952"/>
    <row r="548953"/>
    <row r="548954"/>
    <row r="548955"/>
    <row r="548956"/>
    <row r="548957"/>
    <row r="548958"/>
    <row r="548959"/>
    <row r="548960"/>
    <row r="548961"/>
    <row r="548962"/>
    <row r="548963"/>
    <row r="548964"/>
    <row r="548965"/>
    <row r="548966"/>
    <row r="548967"/>
    <row r="548968"/>
    <row r="548969"/>
    <row r="548970"/>
    <row r="548971"/>
    <row r="548972"/>
    <row r="548973"/>
    <row r="548974"/>
    <row r="548975"/>
    <row r="548976"/>
    <row r="548977"/>
    <row r="548978"/>
    <row r="548979"/>
    <row r="548980"/>
    <row r="548981"/>
    <row r="548982"/>
    <row r="548983"/>
    <row r="548984"/>
    <row r="548985"/>
    <row r="548986"/>
    <row r="548987"/>
    <row r="548988"/>
    <row r="548989"/>
    <row r="548990"/>
    <row r="548991"/>
    <row r="548992"/>
    <row r="548993"/>
    <row r="548994"/>
    <row r="548995"/>
    <row r="548996"/>
    <row r="548997"/>
    <row r="548998"/>
    <row r="548999"/>
    <row r="549000"/>
    <row r="549001"/>
    <row r="549002"/>
    <row r="549003"/>
    <row r="549004"/>
    <row r="549005"/>
    <row r="549006"/>
    <row r="549007"/>
    <row r="549008"/>
    <row r="549009"/>
    <row r="549010"/>
    <row r="549011"/>
    <row r="549012"/>
    <row r="549013"/>
    <row r="549014"/>
    <row r="549015"/>
    <row r="549016"/>
    <row r="549017"/>
    <row r="549018"/>
    <row r="549019"/>
    <row r="549020"/>
    <row r="549021"/>
    <row r="549022"/>
    <row r="549023"/>
    <row r="549024"/>
    <row r="549025"/>
    <row r="549026"/>
    <row r="549027"/>
    <row r="549028"/>
    <row r="549029"/>
    <row r="549030"/>
    <row r="549031"/>
    <row r="549032"/>
    <row r="549033"/>
    <row r="549034"/>
    <row r="549035"/>
    <row r="549036"/>
    <row r="549037"/>
    <row r="549038"/>
    <row r="549039"/>
    <row r="549040"/>
    <row r="549041"/>
    <row r="549042"/>
    <row r="549043"/>
    <row r="549044"/>
    <row r="549045"/>
    <row r="549046"/>
    <row r="549047"/>
    <row r="549048"/>
    <row r="549049"/>
    <row r="549050"/>
    <row r="549051"/>
    <row r="549052"/>
    <row r="549053"/>
    <row r="549054"/>
    <row r="549055"/>
    <row r="549056"/>
    <row r="549057"/>
    <row r="549058"/>
    <row r="549059"/>
    <row r="549060"/>
    <row r="549061"/>
    <row r="549062"/>
    <row r="549063"/>
    <row r="549064"/>
    <row r="549065"/>
    <row r="549066"/>
    <row r="549067"/>
    <row r="549068"/>
    <row r="549069"/>
    <row r="549070"/>
    <row r="549071"/>
    <row r="549072"/>
    <row r="549073"/>
    <row r="549074"/>
    <row r="549075"/>
    <row r="549076"/>
    <row r="549077"/>
    <row r="549078"/>
    <row r="549079"/>
    <row r="549080"/>
    <row r="549081"/>
    <row r="549082"/>
    <row r="549083"/>
    <row r="549084"/>
    <row r="549085"/>
    <row r="549086"/>
    <row r="549087"/>
    <row r="549088"/>
    <row r="549089"/>
    <row r="549090"/>
    <row r="549091"/>
    <row r="549092"/>
    <row r="549093"/>
    <row r="549094"/>
    <row r="549095"/>
    <row r="549096"/>
    <row r="549097"/>
    <row r="549098"/>
    <row r="549099"/>
    <row r="549100"/>
    <row r="549101"/>
    <row r="549102"/>
    <row r="549103"/>
    <row r="549104"/>
    <row r="549105"/>
    <row r="549106"/>
    <row r="549107"/>
    <row r="549108"/>
    <row r="549109"/>
    <row r="549110"/>
    <row r="549111"/>
    <row r="549112"/>
    <row r="549113"/>
    <row r="549114"/>
    <row r="549115"/>
    <row r="549116"/>
    <row r="549117"/>
    <row r="549118"/>
    <row r="549119"/>
    <row r="549120"/>
    <row r="549121"/>
    <row r="549122"/>
    <row r="549123"/>
    <row r="549124"/>
    <row r="549125"/>
    <row r="549126"/>
    <row r="549127"/>
    <row r="549128"/>
    <row r="549129"/>
    <row r="549130"/>
    <row r="549131"/>
    <row r="549132"/>
    <row r="549133"/>
    <row r="549134"/>
    <row r="549135"/>
    <row r="549136"/>
    <row r="549137"/>
    <row r="549138"/>
    <row r="549139"/>
    <row r="549140"/>
    <row r="549141"/>
    <row r="549142"/>
    <row r="549143"/>
    <row r="549144"/>
    <row r="549145"/>
    <row r="549146"/>
    <row r="549147"/>
    <row r="549148"/>
    <row r="549149"/>
    <row r="549150"/>
    <row r="549151"/>
    <row r="549152"/>
    <row r="549153"/>
    <row r="549154"/>
    <row r="549155"/>
    <row r="549156"/>
    <row r="549157"/>
    <row r="549158"/>
    <row r="549159"/>
    <row r="549160"/>
    <row r="549161"/>
    <row r="549162"/>
    <row r="549163"/>
    <row r="549164"/>
    <row r="549165"/>
    <row r="549166"/>
    <row r="549167"/>
    <row r="549168"/>
    <row r="549169"/>
    <row r="549170"/>
    <row r="549171"/>
    <row r="549172"/>
    <row r="549173"/>
    <row r="549174"/>
    <row r="549175"/>
    <row r="549176"/>
    <row r="549177"/>
    <row r="549178"/>
    <row r="549179"/>
    <row r="549180"/>
    <row r="549181"/>
    <row r="549182"/>
    <row r="549183"/>
    <row r="549184"/>
    <row r="549185"/>
    <row r="549186"/>
    <row r="549187"/>
    <row r="549188"/>
    <row r="549189"/>
    <row r="549190"/>
    <row r="549191"/>
    <row r="549192"/>
    <row r="549193"/>
    <row r="549194"/>
    <row r="549195"/>
    <row r="549196"/>
    <row r="549197"/>
    <row r="549198"/>
    <row r="549199"/>
    <row r="549200"/>
    <row r="549201"/>
    <row r="549202"/>
    <row r="549203"/>
    <row r="549204"/>
    <row r="549205"/>
    <row r="549206"/>
    <row r="549207"/>
    <row r="549208"/>
    <row r="549209"/>
    <row r="549210"/>
    <row r="549211"/>
    <row r="549212"/>
    <row r="549213"/>
    <row r="549214"/>
    <row r="549215"/>
    <row r="549216"/>
    <row r="549217"/>
    <row r="549218"/>
    <row r="549219"/>
    <row r="549220"/>
    <row r="549221"/>
    <row r="549222"/>
    <row r="549223"/>
    <row r="549224"/>
    <row r="549225"/>
    <row r="549226"/>
    <row r="549227"/>
    <row r="549228"/>
    <row r="549229"/>
    <row r="549230"/>
    <row r="549231"/>
    <row r="549232"/>
    <row r="549233"/>
    <row r="549234"/>
    <row r="549235"/>
    <row r="549236"/>
    <row r="549237"/>
    <row r="549238"/>
    <row r="549239"/>
    <row r="549240"/>
    <row r="549241"/>
    <row r="549242"/>
    <row r="549243"/>
    <row r="549244"/>
    <row r="549245"/>
    <row r="549246"/>
    <row r="549247"/>
    <row r="549248"/>
    <row r="549249"/>
    <row r="549250"/>
    <row r="549251"/>
    <row r="549252"/>
    <row r="549253"/>
    <row r="549254"/>
    <row r="549255"/>
    <row r="549256"/>
    <row r="549257"/>
    <row r="549258"/>
    <row r="549259"/>
    <row r="549260"/>
    <row r="549261"/>
    <row r="549262"/>
    <row r="549263"/>
    <row r="549264"/>
    <row r="549265"/>
    <row r="549266"/>
    <row r="549267"/>
    <row r="549268"/>
    <row r="549269"/>
    <row r="549270"/>
    <row r="549271"/>
    <row r="549272"/>
    <row r="549273"/>
    <row r="549274"/>
    <row r="549275"/>
    <row r="549276"/>
    <row r="549277"/>
    <row r="549278"/>
    <row r="549279"/>
    <row r="549280"/>
    <row r="549281"/>
    <row r="549282"/>
    <row r="549283"/>
    <row r="549284"/>
    <row r="549285"/>
    <row r="549286"/>
    <row r="549287"/>
    <row r="549288"/>
    <row r="549289"/>
    <row r="549290"/>
    <row r="549291"/>
    <row r="549292"/>
    <row r="549293"/>
    <row r="549294"/>
    <row r="549295"/>
    <row r="549296"/>
    <row r="549297"/>
    <row r="549298"/>
    <row r="549299"/>
    <row r="549300"/>
    <row r="549301"/>
    <row r="549302"/>
    <row r="549303"/>
    <row r="549304"/>
    <row r="549305"/>
    <row r="549306"/>
    <row r="549307"/>
    <row r="549308"/>
    <row r="549309"/>
    <row r="549310"/>
    <row r="549311"/>
    <row r="549312"/>
    <row r="549313"/>
    <row r="549314"/>
    <row r="549315"/>
    <row r="549316"/>
    <row r="549317"/>
    <row r="549318"/>
    <row r="549319"/>
    <row r="549320"/>
    <row r="549321"/>
    <row r="549322"/>
    <row r="549323"/>
    <row r="549324"/>
    <row r="549325"/>
    <row r="549326"/>
    <row r="549327"/>
    <row r="549328"/>
    <row r="549329"/>
    <row r="549330"/>
    <row r="549331"/>
    <row r="549332"/>
    <row r="549333"/>
    <row r="549334"/>
    <row r="549335"/>
    <row r="549336"/>
    <row r="549337"/>
    <row r="549338"/>
    <row r="549339"/>
    <row r="549340"/>
    <row r="549341"/>
    <row r="549342"/>
    <row r="549343"/>
    <row r="549344"/>
    <row r="549345"/>
    <row r="549346"/>
    <row r="549347"/>
    <row r="549348"/>
    <row r="549349"/>
    <row r="549350"/>
    <row r="549351"/>
    <row r="549352"/>
    <row r="549353"/>
    <row r="549354"/>
    <row r="549355"/>
    <row r="549356"/>
    <row r="549357"/>
    <row r="549358"/>
    <row r="549359"/>
    <row r="549360"/>
    <row r="549361"/>
    <row r="549362"/>
    <row r="549363"/>
    <row r="549364"/>
    <row r="549365"/>
    <row r="549366"/>
    <row r="549367"/>
    <row r="549368"/>
    <row r="549369"/>
    <row r="549370"/>
    <row r="549371"/>
    <row r="549372"/>
    <row r="549373"/>
    <row r="549374"/>
    <row r="549375"/>
    <row r="549376"/>
    <row r="549377"/>
    <row r="549378"/>
    <row r="549379"/>
    <row r="549380"/>
    <row r="549381"/>
    <row r="549382"/>
    <row r="549383"/>
    <row r="549384"/>
    <row r="549385"/>
    <row r="549386"/>
    <row r="549387"/>
    <row r="549388"/>
    <row r="549389"/>
    <row r="549390"/>
    <row r="549391"/>
    <row r="549392"/>
    <row r="549393"/>
    <row r="549394"/>
    <row r="549395"/>
    <row r="549396"/>
    <row r="549397"/>
    <row r="549398"/>
    <row r="549399"/>
    <row r="549400"/>
    <row r="549401"/>
    <row r="549402"/>
    <row r="549403"/>
    <row r="549404"/>
    <row r="549405"/>
    <row r="549406"/>
    <row r="549407"/>
    <row r="549408"/>
    <row r="549409"/>
    <row r="549410"/>
    <row r="549411"/>
    <row r="549412"/>
    <row r="549413"/>
    <row r="549414"/>
    <row r="549415"/>
    <row r="549416"/>
    <row r="549417"/>
    <row r="549418"/>
    <row r="549419"/>
    <row r="549420"/>
    <row r="549421"/>
    <row r="549422"/>
    <row r="549423"/>
    <row r="549424"/>
    <row r="549425"/>
    <row r="549426"/>
    <row r="549427"/>
    <row r="549428"/>
    <row r="549429"/>
    <row r="549430"/>
    <row r="549431"/>
    <row r="549432"/>
    <row r="549433"/>
    <row r="549434"/>
    <row r="549435"/>
    <row r="549436"/>
    <row r="549437"/>
    <row r="549438"/>
    <row r="549439"/>
    <row r="549440"/>
    <row r="549441"/>
    <row r="549442"/>
    <row r="549443"/>
    <row r="549444"/>
    <row r="549445"/>
    <row r="549446"/>
    <row r="549447"/>
    <row r="549448"/>
    <row r="549449"/>
    <row r="549450"/>
    <row r="549451"/>
    <row r="549452"/>
    <row r="549453"/>
    <row r="549454"/>
    <row r="549455"/>
    <row r="549456"/>
    <row r="549457"/>
    <row r="549458"/>
    <row r="549459"/>
    <row r="549460"/>
    <row r="549461"/>
    <row r="549462"/>
    <row r="549463"/>
    <row r="549464"/>
    <row r="549465"/>
    <row r="549466"/>
    <row r="549467"/>
    <row r="549468"/>
    <row r="549469"/>
    <row r="549470"/>
    <row r="549471"/>
    <row r="549472"/>
    <row r="549473"/>
    <row r="549474"/>
    <row r="549475"/>
    <row r="549476"/>
    <row r="549477"/>
    <row r="549478"/>
    <row r="549479"/>
    <row r="549480"/>
    <row r="549481"/>
    <row r="549482"/>
    <row r="549483"/>
    <row r="549484"/>
    <row r="549485"/>
    <row r="549486"/>
    <row r="549487"/>
    <row r="549488"/>
    <row r="549489"/>
    <row r="549490"/>
    <row r="549491"/>
    <row r="549492"/>
    <row r="549493"/>
    <row r="549494"/>
    <row r="549495"/>
    <row r="549496"/>
    <row r="549497"/>
    <row r="549498"/>
    <row r="549499"/>
    <row r="549500"/>
    <row r="549501"/>
    <row r="549502"/>
    <row r="549503"/>
    <row r="549504"/>
    <row r="549505"/>
    <row r="549506"/>
    <row r="549507"/>
    <row r="549508"/>
    <row r="549509"/>
    <row r="549510"/>
    <row r="549511"/>
    <row r="549512"/>
    <row r="549513"/>
    <row r="549514"/>
    <row r="549515"/>
    <row r="549516"/>
    <row r="549517"/>
    <row r="549518"/>
    <row r="549519"/>
    <row r="549520"/>
    <row r="549521"/>
    <row r="549522"/>
    <row r="549523"/>
    <row r="549524"/>
    <row r="549525"/>
    <row r="549526"/>
    <row r="549527"/>
    <row r="549528"/>
    <row r="549529"/>
    <row r="549530"/>
    <row r="549531"/>
    <row r="549532"/>
    <row r="549533"/>
    <row r="549534"/>
    <row r="549535"/>
    <row r="549536"/>
    <row r="549537"/>
    <row r="549538"/>
    <row r="549539"/>
    <row r="549540"/>
    <row r="549541"/>
    <row r="549542"/>
    <row r="549543"/>
    <row r="549544"/>
    <row r="549545"/>
    <row r="549546"/>
    <row r="549547"/>
    <row r="549548"/>
    <row r="549549"/>
    <row r="549550"/>
    <row r="549551"/>
    <row r="549552"/>
    <row r="549553"/>
    <row r="549554"/>
    <row r="549555"/>
    <row r="549556"/>
    <row r="549557"/>
    <row r="549558"/>
    <row r="549559"/>
    <row r="549560"/>
    <row r="549561"/>
    <row r="549562"/>
    <row r="549563"/>
    <row r="549564"/>
    <row r="549565"/>
    <row r="549566"/>
    <row r="549567"/>
    <row r="549568"/>
    <row r="549569"/>
    <row r="549570"/>
    <row r="549571"/>
    <row r="549572"/>
    <row r="549573"/>
    <row r="549574"/>
    <row r="549575"/>
    <row r="549576"/>
    <row r="549577"/>
    <row r="549578"/>
    <row r="549579"/>
    <row r="549580"/>
    <row r="549581"/>
    <row r="549582"/>
    <row r="549583"/>
    <row r="549584"/>
    <row r="549585"/>
    <row r="549586"/>
    <row r="549587"/>
    <row r="549588"/>
    <row r="549589"/>
    <row r="549590"/>
    <row r="549591"/>
    <row r="549592"/>
    <row r="549593"/>
    <row r="549594"/>
    <row r="549595"/>
    <row r="549596"/>
    <row r="549597"/>
    <row r="549598"/>
    <row r="549599"/>
    <row r="549600"/>
    <row r="549601"/>
    <row r="549602"/>
    <row r="549603"/>
    <row r="549604"/>
    <row r="549605"/>
    <row r="549606"/>
    <row r="549607"/>
    <row r="549608"/>
    <row r="549609"/>
    <row r="549610"/>
    <row r="549611"/>
    <row r="549612"/>
    <row r="549613"/>
    <row r="549614"/>
    <row r="549615"/>
    <row r="549616"/>
    <row r="549617"/>
    <row r="549618"/>
    <row r="549619"/>
    <row r="549620"/>
    <row r="549621"/>
    <row r="549622"/>
    <row r="549623"/>
    <row r="549624"/>
    <row r="549625"/>
    <row r="549626"/>
    <row r="549627"/>
    <row r="549628"/>
    <row r="549629"/>
    <row r="549630"/>
    <row r="549631"/>
    <row r="549632"/>
    <row r="549633"/>
    <row r="549634"/>
    <row r="549635"/>
    <row r="549636"/>
    <row r="549637"/>
    <row r="549638"/>
    <row r="549639"/>
    <row r="549640"/>
    <row r="549641"/>
    <row r="549642"/>
    <row r="549643"/>
    <row r="549644"/>
    <row r="549645"/>
    <row r="549646"/>
    <row r="549647"/>
    <row r="549648"/>
    <row r="549649"/>
    <row r="549650"/>
    <row r="549651"/>
    <row r="549652"/>
    <row r="549653"/>
    <row r="549654"/>
    <row r="549655"/>
    <row r="549656"/>
    <row r="549657"/>
    <row r="549658"/>
    <row r="549659"/>
    <row r="549660"/>
    <row r="549661"/>
    <row r="549662"/>
    <row r="549663"/>
    <row r="549664"/>
    <row r="549665"/>
    <row r="549666"/>
    <row r="549667"/>
    <row r="549668"/>
    <row r="549669"/>
    <row r="549670"/>
    <row r="549671"/>
    <row r="549672"/>
    <row r="549673"/>
    <row r="549674"/>
    <row r="549675"/>
    <row r="549676"/>
    <row r="549677"/>
    <row r="549678"/>
    <row r="549679"/>
    <row r="549680"/>
    <row r="549681"/>
    <row r="549682"/>
    <row r="549683"/>
    <row r="549684"/>
    <row r="549685"/>
    <row r="549686"/>
    <row r="549687"/>
    <row r="549688"/>
    <row r="549689"/>
    <row r="549690"/>
    <row r="549691"/>
    <row r="549692"/>
    <row r="549693"/>
    <row r="549694"/>
    <row r="549695"/>
    <row r="549696"/>
    <row r="549697"/>
    <row r="549698"/>
    <row r="549699"/>
    <row r="549700"/>
    <row r="549701"/>
    <row r="549702"/>
    <row r="549703"/>
    <row r="549704"/>
    <row r="549705"/>
    <row r="549706"/>
    <row r="549707"/>
    <row r="549708"/>
    <row r="549709"/>
    <row r="549710"/>
    <row r="549711"/>
    <row r="549712"/>
    <row r="549713"/>
    <row r="549714"/>
    <row r="549715"/>
    <row r="549716"/>
    <row r="549717"/>
    <row r="549718"/>
    <row r="549719"/>
    <row r="549720"/>
    <row r="549721"/>
    <row r="549722"/>
    <row r="549723"/>
    <row r="549724"/>
    <row r="549725"/>
    <row r="549726"/>
    <row r="549727"/>
    <row r="549728"/>
    <row r="549729"/>
    <row r="549730"/>
    <row r="549731"/>
    <row r="549732"/>
    <row r="549733"/>
    <row r="549734"/>
    <row r="549735"/>
    <row r="549736"/>
    <row r="549737"/>
    <row r="549738"/>
    <row r="549739"/>
    <row r="549740"/>
    <row r="549741"/>
    <row r="549742"/>
    <row r="549743"/>
    <row r="549744"/>
    <row r="549745"/>
    <row r="549746"/>
    <row r="549747"/>
    <row r="549748"/>
    <row r="549749"/>
    <row r="549750"/>
    <row r="549751"/>
    <row r="549752"/>
    <row r="549753"/>
    <row r="549754"/>
    <row r="549755"/>
    <row r="549756"/>
    <row r="549757"/>
    <row r="549758"/>
    <row r="549759"/>
    <row r="549760"/>
    <row r="549761"/>
    <row r="549762"/>
    <row r="549763"/>
    <row r="549764"/>
    <row r="549765"/>
    <row r="549766"/>
    <row r="549767"/>
    <row r="549768"/>
    <row r="549769"/>
    <row r="549770"/>
    <row r="549771"/>
    <row r="549772"/>
    <row r="549773"/>
    <row r="549774"/>
    <row r="549775"/>
    <row r="549776"/>
    <row r="549777"/>
    <row r="549778"/>
    <row r="549779"/>
    <row r="549780"/>
    <row r="549781"/>
    <row r="549782"/>
    <row r="549783"/>
    <row r="549784"/>
    <row r="549785"/>
    <row r="549786"/>
    <row r="549787"/>
    <row r="549788"/>
    <row r="549789"/>
    <row r="549790"/>
    <row r="549791"/>
    <row r="549792"/>
    <row r="549793"/>
    <row r="549794"/>
    <row r="549795"/>
    <row r="549796"/>
    <row r="549797"/>
    <row r="549798"/>
    <row r="549799"/>
    <row r="549800"/>
    <row r="549801"/>
    <row r="549802"/>
    <row r="549803"/>
    <row r="549804"/>
    <row r="549805"/>
    <row r="549806"/>
    <row r="549807"/>
    <row r="549808"/>
    <row r="549809"/>
    <row r="549810"/>
    <row r="549811"/>
    <row r="549812"/>
    <row r="549813"/>
    <row r="549814"/>
    <row r="549815"/>
    <row r="549816"/>
    <row r="549817"/>
    <row r="549818"/>
    <row r="549819"/>
    <row r="549820"/>
    <row r="549821"/>
    <row r="549822"/>
    <row r="549823"/>
    <row r="549824"/>
    <row r="549825"/>
    <row r="549826"/>
    <row r="549827"/>
    <row r="549828"/>
    <row r="549829"/>
    <row r="549830"/>
    <row r="549831"/>
    <row r="549832"/>
    <row r="549833"/>
    <row r="549834"/>
    <row r="549835"/>
    <row r="549836"/>
    <row r="549837"/>
    <row r="549838"/>
    <row r="549839"/>
    <row r="549840"/>
    <row r="549841"/>
    <row r="549842"/>
    <row r="549843"/>
    <row r="549844"/>
    <row r="549845"/>
    <row r="549846"/>
    <row r="549847"/>
    <row r="549848"/>
    <row r="549849"/>
    <row r="549850"/>
    <row r="549851"/>
    <row r="549852"/>
    <row r="549853"/>
    <row r="549854"/>
    <row r="549855"/>
    <row r="549856"/>
    <row r="549857"/>
    <row r="549858"/>
    <row r="549859"/>
    <row r="549860"/>
    <row r="549861"/>
    <row r="549862"/>
    <row r="549863"/>
    <row r="549864"/>
    <row r="549865"/>
    <row r="549866"/>
    <row r="549867"/>
    <row r="549868"/>
    <row r="549869"/>
    <row r="549870"/>
    <row r="549871"/>
    <row r="549872"/>
    <row r="549873"/>
    <row r="549874"/>
    <row r="549875"/>
    <row r="549876"/>
    <row r="549877"/>
    <row r="549878"/>
    <row r="549879"/>
    <row r="549880"/>
    <row r="549881"/>
    <row r="549882"/>
    <row r="549883"/>
    <row r="549884"/>
    <row r="549885"/>
    <row r="549886"/>
    <row r="549887"/>
    <row r="549888"/>
    <row r="549889"/>
    <row r="549890"/>
    <row r="549891"/>
    <row r="549892"/>
    <row r="549893"/>
    <row r="549894"/>
    <row r="549895"/>
    <row r="549896"/>
    <row r="549897"/>
    <row r="549898"/>
    <row r="549899"/>
    <row r="549900"/>
    <row r="549901"/>
    <row r="549902"/>
    <row r="549903"/>
    <row r="549904"/>
    <row r="549905"/>
    <row r="549906"/>
    <row r="549907"/>
    <row r="549908"/>
    <row r="549909"/>
    <row r="549910"/>
    <row r="549911"/>
    <row r="549912"/>
    <row r="549913"/>
    <row r="549914"/>
    <row r="549915"/>
    <row r="549916"/>
    <row r="549917"/>
    <row r="549918"/>
    <row r="549919"/>
    <row r="549920"/>
    <row r="549921"/>
    <row r="549922"/>
    <row r="549923"/>
    <row r="549924"/>
    <row r="549925"/>
    <row r="549926"/>
    <row r="549927"/>
    <row r="549928"/>
    <row r="549929"/>
    <row r="549930"/>
    <row r="549931"/>
    <row r="549932"/>
    <row r="549933"/>
    <row r="549934"/>
    <row r="549935"/>
    <row r="549936"/>
    <row r="549937"/>
    <row r="549938"/>
    <row r="549939"/>
    <row r="549940"/>
    <row r="549941"/>
    <row r="549942"/>
    <row r="549943"/>
    <row r="549944"/>
    <row r="549945"/>
    <row r="549946"/>
    <row r="549947"/>
    <row r="549948"/>
    <row r="549949"/>
    <row r="549950"/>
    <row r="549951"/>
    <row r="549952"/>
    <row r="549953"/>
    <row r="549954"/>
    <row r="549955"/>
    <row r="549956"/>
    <row r="549957"/>
    <row r="549958"/>
    <row r="549959"/>
    <row r="549960"/>
    <row r="549961"/>
    <row r="549962"/>
    <row r="549963"/>
    <row r="549964"/>
    <row r="549965"/>
    <row r="549966"/>
    <row r="549967"/>
    <row r="549968"/>
    <row r="549969"/>
    <row r="549970"/>
    <row r="549971"/>
    <row r="549972"/>
    <row r="549973"/>
    <row r="549974"/>
    <row r="549975"/>
    <row r="549976"/>
    <row r="549977"/>
    <row r="549978"/>
    <row r="549979"/>
    <row r="549980"/>
    <row r="549981"/>
    <row r="549982"/>
    <row r="549983"/>
    <row r="549984"/>
    <row r="549985"/>
    <row r="549986"/>
    <row r="549987"/>
    <row r="549988"/>
    <row r="549989"/>
    <row r="549990"/>
    <row r="549991"/>
    <row r="549992"/>
    <row r="549993"/>
    <row r="549994"/>
    <row r="549995"/>
    <row r="549996"/>
    <row r="549997"/>
    <row r="549998"/>
    <row r="549999"/>
    <row r="550000"/>
    <row r="550001"/>
    <row r="550002"/>
    <row r="550003"/>
    <row r="550004"/>
    <row r="550005"/>
    <row r="550006"/>
    <row r="550007"/>
    <row r="550008"/>
    <row r="550009"/>
    <row r="550010"/>
    <row r="550011"/>
    <row r="550012"/>
    <row r="550013"/>
    <row r="550014"/>
    <row r="550015"/>
    <row r="550016"/>
    <row r="550017"/>
    <row r="550018"/>
    <row r="550019"/>
    <row r="550020"/>
    <row r="550021"/>
    <row r="550022"/>
    <row r="550023"/>
    <row r="550024"/>
    <row r="550025"/>
    <row r="550026"/>
    <row r="550027"/>
    <row r="550028"/>
    <row r="550029"/>
    <row r="550030"/>
    <row r="550031"/>
    <row r="550032"/>
    <row r="550033"/>
    <row r="550034"/>
    <row r="550035"/>
    <row r="550036"/>
    <row r="550037"/>
    <row r="550038"/>
    <row r="550039"/>
    <row r="550040"/>
    <row r="550041"/>
    <row r="550042"/>
    <row r="550043"/>
    <row r="550044"/>
    <row r="550045"/>
    <row r="550046"/>
    <row r="550047"/>
    <row r="550048"/>
    <row r="550049"/>
    <row r="550050"/>
    <row r="550051"/>
    <row r="550052"/>
    <row r="550053"/>
    <row r="550054"/>
    <row r="550055"/>
    <row r="550056"/>
    <row r="550057"/>
    <row r="550058"/>
    <row r="550059"/>
    <row r="550060"/>
    <row r="550061"/>
    <row r="550062"/>
    <row r="550063"/>
    <row r="550064"/>
    <row r="550065"/>
    <row r="550066"/>
    <row r="550067"/>
    <row r="550068"/>
    <row r="550069"/>
    <row r="550070"/>
    <row r="550071"/>
    <row r="550072"/>
    <row r="550073"/>
    <row r="550074"/>
    <row r="550075"/>
    <row r="550076"/>
    <row r="550077"/>
    <row r="550078"/>
    <row r="550079"/>
    <row r="550080"/>
    <row r="550081"/>
    <row r="550082"/>
    <row r="550083"/>
    <row r="550084"/>
    <row r="550085"/>
    <row r="550086"/>
    <row r="550087"/>
    <row r="550088"/>
    <row r="550089"/>
    <row r="550090"/>
    <row r="550091"/>
    <row r="550092"/>
    <row r="550093"/>
    <row r="550094"/>
    <row r="550095"/>
    <row r="550096"/>
    <row r="550097"/>
    <row r="550098"/>
    <row r="550099"/>
    <row r="550100"/>
    <row r="550101"/>
    <row r="550102"/>
    <row r="550103"/>
    <row r="550104"/>
    <row r="550105"/>
    <row r="550106"/>
    <row r="550107"/>
    <row r="550108"/>
    <row r="550109"/>
    <row r="550110"/>
    <row r="550111"/>
    <row r="550112"/>
    <row r="550113"/>
    <row r="550114"/>
    <row r="550115"/>
    <row r="550116"/>
    <row r="550117"/>
    <row r="550118"/>
    <row r="550119"/>
    <row r="550120"/>
    <row r="550121"/>
    <row r="550122"/>
    <row r="550123"/>
    <row r="550124"/>
    <row r="550125"/>
    <row r="550126"/>
    <row r="550127"/>
    <row r="550128"/>
    <row r="550129"/>
    <row r="550130"/>
    <row r="550131"/>
    <row r="550132"/>
    <row r="550133"/>
    <row r="550134"/>
    <row r="550135"/>
    <row r="550136"/>
    <row r="550137"/>
    <row r="550138"/>
    <row r="550139"/>
    <row r="550140"/>
    <row r="550141"/>
    <row r="550142"/>
    <row r="550143"/>
    <row r="550144"/>
    <row r="550145"/>
    <row r="550146"/>
    <row r="550147"/>
    <row r="550148"/>
    <row r="550149"/>
    <row r="550150"/>
    <row r="550151"/>
    <row r="550152"/>
    <row r="550153"/>
    <row r="550154"/>
    <row r="550155"/>
    <row r="550156"/>
    <row r="550157"/>
    <row r="550158"/>
    <row r="550159"/>
    <row r="550160"/>
    <row r="550161"/>
    <row r="550162"/>
    <row r="550163"/>
    <row r="550164"/>
    <row r="550165"/>
    <row r="550166"/>
    <row r="550167"/>
    <row r="550168"/>
    <row r="550169"/>
    <row r="550170"/>
    <row r="550171"/>
    <row r="550172"/>
    <row r="550173"/>
    <row r="550174"/>
    <row r="550175"/>
    <row r="550176"/>
    <row r="550177"/>
    <row r="550178"/>
    <row r="550179"/>
    <row r="550180"/>
    <row r="550181"/>
    <row r="550182"/>
    <row r="550183"/>
    <row r="550184"/>
    <row r="550185"/>
    <row r="550186"/>
    <row r="550187"/>
    <row r="550188"/>
    <row r="550189"/>
    <row r="550190"/>
    <row r="550191"/>
    <row r="550192"/>
    <row r="550193"/>
    <row r="550194"/>
    <row r="550195"/>
    <row r="550196"/>
    <row r="550197"/>
    <row r="550198"/>
    <row r="550199"/>
    <row r="550200"/>
    <row r="550201"/>
    <row r="550202"/>
    <row r="550203"/>
    <row r="550204"/>
    <row r="550205"/>
    <row r="550206"/>
    <row r="550207"/>
    <row r="550208"/>
    <row r="550209"/>
    <row r="550210"/>
    <row r="550211"/>
    <row r="550212"/>
    <row r="550213"/>
    <row r="550214"/>
    <row r="550215"/>
    <row r="550216"/>
    <row r="550217"/>
    <row r="550218"/>
    <row r="550219"/>
    <row r="550220"/>
    <row r="550221"/>
    <row r="550222"/>
    <row r="550223"/>
    <row r="550224"/>
    <row r="550225"/>
    <row r="550226"/>
    <row r="550227"/>
    <row r="550228"/>
    <row r="550229"/>
    <row r="550230"/>
    <row r="550231"/>
    <row r="550232"/>
    <row r="550233"/>
    <row r="550234"/>
    <row r="550235"/>
    <row r="550236"/>
    <row r="550237"/>
    <row r="550238"/>
    <row r="550239"/>
    <row r="550240"/>
    <row r="550241"/>
    <row r="550242"/>
    <row r="550243"/>
    <row r="550244"/>
    <row r="550245"/>
    <row r="550246"/>
    <row r="550247"/>
    <row r="550248"/>
    <row r="550249"/>
    <row r="550250"/>
    <row r="550251"/>
    <row r="550252"/>
    <row r="550253"/>
    <row r="550254"/>
    <row r="550255"/>
    <row r="550256"/>
    <row r="550257"/>
    <row r="550258"/>
    <row r="550259"/>
    <row r="550260"/>
    <row r="550261"/>
    <row r="550262"/>
    <row r="550263"/>
    <row r="550264"/>
    <row r="550265"/>
    <row r="550266"/>
    <row r="550267"/>
    <row r="550268"/>
    <row r="550269"/>
    <row r="550270"/>
    <row r="550271"/>
    <row r="550272"/>
    <row r="550273"/>
    <row r="550274"/>
    <row r="550275"/>
    <row r="550276"/>
    <row r="550277"/>
    <row r="550278"/>
    <row r="550279"/>
    <row r="550280"/>
    <row r="550281"/>
    <row r="550282"/>
    <row r="550283"/>
    <row r="550284"/>
    <row r="550285"/>
    <row r="550286"/>
    <row r="550287"/>
    <row r="550288"/>
    <row r="550289"/>
    <row r="550290"/>
    <row r="550291"/>
    <row r="550292"/>
    <row r="550293"/>
    <row r="550294"/>
    <row r="550295"/>
    <row r="550296"/>
    <row r="550297"/>
    <row r="550298"/>
    <row r="550299"/>
    <row r="550300"/>
    <row r="550301"/>
    <row r="550302"/>
    <row r="550303"/>
    <row r="550304"/>
    <row r="550305"/>
    <row r="550306"/>
    <row r="550307"/>
    <row r="550308"/>
    <row r="550309"/>
    <row r="550310"/>
    <row r="550311"/>
    <row r="550312"/>
    <row r="550313"/>
    <row r="550314"/>
    <row r="550315"/>
    <row r="550316"/>
    <row r="550317"/>
    <row r="550318"/>
    <row r="550319"/>
    <row r="550320"/>
    <row r="550321"/>
    <row r="550322"/>
    <row r="550323"/>
    <row r="550324"/>
    <row r="550325"/>
    <row r="550326"/>
    <row r="550327"/>
    <row r="550328"/>
    <row r="550329"/>
    <row r="550330"/>
    <row r="550331"/>
    <row r="550332"/>
    <row r="550333"/>
    <row r="550334"/>
    <row r="550335"/>
    <row r="550336"/>
    <row r="550337"/>
    <row r="550338"/>
    <row r="550339"/>
    <row r="550340"/>
    <row r="550341"/>
    <row r="550342"/>
    <row r="550343"/>
    <row r="550344"/>
    <row r="550345"/>
    <row r="550346"/>
    <row r="550347"/>
    <row r="550348"/>
    <row r="550349"/>
    <row r="550350"/>
    <row r="550351"/>
    <row r="550352"/>
    <row r="550353"/>
    <row r="550354"/>
    <row r="550355"/>
    <row r="550356"/>
    <row r="550357"/>
    <row r="550358"/>
    <row r="550359"/>
    <row r="550360"/>
    <row r="550361"/>
    <row r="550362"/>
    <row r="550363"/>
    <row r="550364"/>
    <row r="550365"/>
    <row r="550366"/>
    <row r="550367"/>
    <row r="550368"/>
    <row r="550369"/>
    <row r="550370"/>
    <row r="550371"/>
    <row r="550372"/>
    <row r="550373"/>
    <row r="550374"/>
    <row r="550375"/>
    <row r="550376"/>
    <row r="550377"/>
    <row r="550378"/>
    <row r="550379"/>
    <row r="550380"/>
    <row r="550381"/>
    <row r="550382"/>
    <row r="550383"/>
    <row r="550384"/>
    <row r="550385"/>
    <row r="550386"/>
    <row r="550387"/>
    <row r="550388"/>
    <row r="550389"/>
    <row r="550390"/>
    <row r="550391"/>
    <row r="550392"/>
    <row r="550393"/>
    <row r="550394"/>
    <row r="550395"/>
    <row r="550396"/>
    <row r="550397"/>
    <row r="550398"/>
    <row r="550399"/>
    <row r="550400"/>
    <row r="550401"/>
    <row r="550402"/>
    <row r="550403"/>
    <row r="550404"/>
    <row r="550405"/>
    <row r="550406"/>
    <row r="550407"/>
    <row r="550408"/>
    <row r="550409"/>
    <row r="550410"/>
    <row r="550411"/>
    <row r="550412"/>
    <row r="550413"/>
    <row r="550414"/>
    <row r="550415"/>
    <row r="550416"/>
    <row r="550417"/>
    <row r="550418"/>
    <row r="550419"/>
    <row r="550420"/>
    <row r="550421"/>
    <row r="550422"/>
    <row r="550423"/>
    <row r="550424"/>
    <row r="550425"/>
    <row r="550426"/>
    <row r="550427"/>
    <row r="550428"/>
    <row r="550429"/>
    <row r="550430"/>
    <row r="550431"/>
    <row r="550432"/>
    <row r="550433"/>
    <row r="550434"/>
    <row r="550435"/>
    <row r="550436"/>
    <row r="550437"/>
    <row r="550438"/>
    <row r="550439"/>
    <row r="550440"/>
    <row r="550441"/>
    <row r="550442"/>
    <row r="550443"/>
    <row r="550444"/>
    <row r="550445"/>
    <row r="550446"/>
    <row r="550447"/>
    <row r="550448"/>
    <row r="550449"/>
    <row r="550450"/>
    <row r="550451"/>
    <row r="550452"/>
    <row r="550453"/>
    <row r="550454"/>
    <row r="550455"/>
    <row r="550456"/>
    <row r="550457"/>
    <row r="550458"/>
    <row r="550459"/>
    <row r="550460"/>
    <row r="550461"/>
    <row r="550462"/>
    <row r="550463"/>
    <row r="550464"/>
    <row r="550465"/>
    <row r="550466"/>
    <row r="550467"/>
    <row r="550468"/>
    <row r="550469"/>
    <row r="550470"/>
    <row r="550471"/>
    <row r="550472"/>
    <row r="550473"/>
    <row r="550474"/>
    <row r="550475"/>
    <row r="550476"/>
    <row r="550477"/>
    <row r="550478"/>
    <row r="550479"/>
    <row r="550480"/>
    <row r="550481"/>
    <row r="550482"/>
    <row r="550483"/>
    <row r="550484"/>
    <row r="550485"/>
    <row r="550486"/>
    <row r="550487"/>
    <row r="550488"/>
    <row r="550489"/>
    <row r="550490"/>
    <row r="550491"/>
    <row r="550492"/>
    <row r="550493"/>
    <row r="550494"/>
    <row r="550495"/>
    <row r="550496"/>
    <row r="550497"/>
    <row r="550498"/>
    <row r="550499"/>
    <row r="550500"/>
    <row r="550501"/>
    <row r="550502"/>
    <row r="550503"/>
    <row r="550504"/>
    <row r="550505"/>
    <row r="550506"/>
    <row r="550507"/>
    <row r="550508"/>
    <row r="550509"/>
    <row r="550510"/>
    <row r="550511"/>
    <row r="550512"/>
    <row r="550513"/>
    <row r="550514"/>
    <row r="550515"/>
    <row r="550516"/>
    <row r="550517"/>
    <row r="550518"/>
    <row r="550519"/>
    <row r="550520"/>
    <row r="550521"/>
    <row r="550522"/>
    <row r="550523"/>
    <row r="550524"/>
    <row r="550525"/>
    <row r="550526"/>
    <row r="550527"/>
    <row r="550528"/>
    <row r="550529"/>
    <row r="550530"/>
    <row r="550531"/>
    <row r="550532"/>
    <row r="550533"/>
    <row r="550534"/>
    <row r="550535"/>
    <row r="550536"/>
    <row r="550537"/>
    <row r="550538"/>
    <row r="550539"/>
    <row r="550540"/>
    <row r="550541"/>
    <row r="550542"/>
    <row r="550543"/>
    <row r="550544"/>
    <row r="550545"/>
    <row r="550546"/>
    <row r="550547"/>
    <row r="550548"/>
    <row r="550549"/>
    <row r="550550"/>
    <row r="550551"/>
    <row r="550552"/>
    <row r="550553"/>
    <row r="550554"/>
    <row r="550555"/>
    <row r="550556"/>
    <row r="550557"/>
    <row r="550558"/>
    <row r="550559"/>
    <row r="550560"/>
    <row r="550561"/>
    <row r="550562"/>
    <row r="550563"/>
    <row r="550564"/>
    <row r="550565"/>
    <row r="550566"/>
    <row r="550567"/>
    <row r="550568"/>
    <row r="550569"/>
    <row r="550570"/>
    <row r="550571"/>
    <row r="550572"/>
    <row r="550573"/>
    <row r="550574"/>
    <row r="550575"/>
    <row r="550576"/>
    <row r="550577"/>
    <row r="550578"/>
    <row r="550579"/>
    <row r="550580"/>
    <row r="550581"/>
    <row r="550582"/>
    <row r="550583"/>
    <row r="550584"/>
    <row r="550585"/>
    <row r="550586"/>
    <row r="550587"/>
    <row r="550588"/>
    <row r="550589"/>
    <row r="550590"/>
    <row r="550591"/>
    <row r="550592"/>
    <row r="550593"/>
    <row r="550594"/>
    <row r="550595"/>
    <row r="550596"/>
    <row r="550597"/>
    <row r="550598"/>
    <row r="550599"/>
    <row r="550600"/>
    <row r="550601"/>
    <row r="550602"/>
    <row r="550603"/>
    <row r="550604"/>
    <row r="550605"/>
    <row r="550606"/>
    <row r="550607"/>
    <row r="550608"/>
    <row r="550609"/>
    <row r="550610"/>
    <row r="550611"/>
    <row r="550612"/>
    <row r="550613"/>
    <row r="550614"/>
    <row r="550615"/>
    <row r="550616"/>
    <row r="550617"/>
    <row r="550618"/>
    <row r="550619"/>
    <row r="550620"/>
    <row r="550621"/>
    <row r="550622"/>
    <row r="550623"/>
    <row r="550624"/>
    <row r="550625"/>
    <row r="550626"/>
    <row r="550627"/>
    <row r="550628"/>
    <row r="550629"/>
    <row r="550630"/>
    <row r="550631"/>
    <row r="550632"/>
    <row r="550633"/>
    <row r="550634"/>
    <row r="550635"/>
    <row r="550636"/>
    <row r="550637"/>
    <row r="550638"/>
    <row r="550639"/>
    <row r="550640"/>
    <row r="550641"/>
    <row r="550642"/>
    <row r="550643"/>
    <row r="550644"/>
    <row r="550645"/>
    <row r="550646"/>
    <row r="550647"/>
    <row r="550648"/>
    <row r="550649"/>
    <row r="550650"/>
    <row r="550651"/>
    <row r="550652"/>
    <row r="550653"/>
    <row r="550654"/>
    <row r="550655"/>
    <row r="550656"/>
    <row r="550657"/>
    <row r="550658"/>
    <row r="550659"/>
    <row r="550660"/>
    <row r="550661"/>
    <row r="550662"/>
    <row r="550663"/>
    <row r="550664"/>
    <row r="550665"/>
    <row r="550666"/>
    <row r="550667"/>
    <row r="550668"/>
    <row r="550669"/>
    <row r="550670"/>
    <row r="550671"/>
    <row r="550672"/>
    <row r="550673"/>
    <row r="550674"/>
    <row r="550675"/>
    <row r="550676"/>
    <row r="550677"/>
    <row r="550678"/>
    <row r="550679"/>
    <row r="550680"/>
    <row r="550681"/>
    <row r="550682"/>
    <row r="550683"/>
    <row r="550684"/>
    <row r="550685"/>
    <row r="550686"/>
    <row r="550687"/>
    <row r="550688"/>
    <row r="550689"/>
    <row r="550690"/>
    <row r="550691"/>
    <row r="550692"/>
    <row r="550693"/>
    <row r="550694"/>
    <row r="550695"/>
    <row r="550696"/>
    <row r="550697"/>
    <row r="550698"/>
    <row r="550699"/>
    <row r="550700"/>
    <row r="550701"/>
    <row r="550702"/>
    <row r="550703"/>
    <row r="550704"/>
    <row r="550705"/>
    <row r="550706"/>
    <row r="550707"/>
    <row r="550708"/>
    <row r="550709"/>
    <row r="550710"/>
    <row r="550711"/>
    <row r="550712"/>
    <row r="550713"/>
    <row r="550714"/>
    <row r="550715"/>
    <row r="550716"/>
    <row r="550717"/>
    <row r="550718"/>
    <row r="550719"/>
    <row r="550720"/>
    <row r="550721"/>
    <row r="550722"/>
    <row r="550723"/>
    <row r="550724"/>
    <row r="550725"/>
    <row r="550726"/>
    <row r="550727"/>
    <row r="550728"/>
    <row r="550729"/>
    <row r="550730"/>
    <row r="550731"/>
    <row r="550732"/>
    <row r="550733"/>
    <row r="550734"/>
    <row r="550735"/>
    <row r="550736"/>
    <row r="550737"/>
    <row r="550738"/>
    <row r="550739"/>
    <row r="550740"/>
    <row r="550741"/>
    <row r="550742"/>
    <row r="550743"/>
    <row r="550744"/>
    <row r="550745"/>
    <row r="550746"/>
    <row r="550747"/>
    <row r="550748"/>
    <row r="550749"/>
    <row r="550750"/>
    <row r="550751"/>
    <row r="550752"/>
    <row r="550753"/>
    <row r="550754"/>
    <row r="550755"/>
    <row r="550756"/>
    <row r="550757"/>
    <row r="550758"/>
    <row r="550759"/>
    <row r="550760"/>
    <row r="550761"/>
    <row r="550762"/>
    <row r="550763"/>
    <row r="550764"/>
    <row r="550765"/>
    <row r="550766"/>
    <row r="550767"/>
    <row r="550768"/>
    <row r="550769"/>
    <row r="550770"/>
    <row r="550771"/>
    <row r="550772"/>
    <row r="550773"/>
    <row r="550774"/>
    <row r="550775"/>
    <row r="550776"/>
    <row r="550777"/>
    <row r="550778"/>
    <row r="550779"/>
    <row r="550780"/>
    <row r="550781"/>
    <row r="550782"/>
    <row r="550783"/>
    <row r="550784"/>
    <row r="550785"/>
    <row r="550786"/>
    <row r="550787"/>
    <row r="550788"/>
    <row r="550789"/>
    <row r="550790"/>
    <row r="550791"/>
    <row r="550792"/>
    <row r="550793"/>
    <row r="550794"/>
    <row r="550795"/>
    <row r="550796"/>
    <row r="550797"/>
    <row r="550798"/>
    <row r="550799"/>
    <row r="550800"/>
    <row r="550801"/>
    <row r="550802"/>
    <row r="550803"/>
    <row r="550804"/>
    <row r="550805"/>
    <row r="550806"/>
    <row r="550807"/>
    <row r="550808"/>
    <row r="550809"/>
    <row r="550810"/>
    <row r="550811"/>
    <row r="550812"/>
    <row r="550813"/>
    <row r="550814"/>
    <row r="550815"/>
    <row r="550816"/>
    <row r="550817"/>
    <row r="550818"/>
    <row r="550819"/>
    <row r="550820"/>
    <row r="550821"/>
    <row r="550822"/>
    <row r="550823"/>
    <row r="550824"/>
    <row r="550825"/>
    <row r="550826"/>
    <row r="550827"/>
    <row r="550828"/>
    <row r="550829"/>
    <row r="550830"/>
    <row r="550831"/>
    <row r="550832"/>
    <row r="550833"/>
    <row r="550834"/>
    <row r="550835"/>
    <row r="550836"/>
    <row r="550837"/>
    <row r="550838"/>
    <row r="550839"/>
    <row r="550840"/>
    <row r="550841"/>
    <row r="550842"/>
    <row r="550843"/>
    <row r="550844"/>
    <row r="550845"/>
    <row r="550846"/>
    <row r="550847"/>
    <row r="550848"/>
    <row r="550849"/>
    <row r="550850"/>
    <row r="550851"/>
    <row r="550852"/>
    <row r="550853"/>
    <row r="550854"/>
    <row r="550855"/>
    <row r="550856"/>
    <row r="550857"/>
    <row r="550858"/>
    <row r="550859"/>
    <row r="550860"/>
    <row r="550861"/>
    <row r="550862"/>
    <row r="550863"/>
    <row r="550864"/>
    <row r="550865"/>
    <row r="550866"/>
    <row r="550867"/>
    <row r="550868"/>
    <row r="550869"/>
    <row r="550870"/>
    <row r="550871"/>
    <row r="550872"/>
    <row r="550873"/>
    <row r="550874"/>
    <row r="550875"/>
    <row r="550876"/>
    <row r="550877"/>
    <row r="550878"/>
    <row r="550879"/>
    <row r="550880"/>
    <row r="550881"/>
    <row r="550882"/>
    <row r="550883"/>
    <row r="550884"/>
    <row r="550885"/>
    <row r="550886"/>
    <row r="550887"/>
    <row r="550888"/>
    <row r="550889"/>
    <row r="550890"/>
    <row r="550891"/>
    <row r="550892"/>
    <row r="550893"/>
    <row r="550894"/>
    <row r="550895"/>
    <row r="550896"/>
    <row r="550897"/>
    <row r="550898"/>
    <row r="550899"/>
    <row r="550900"/>
    <row r="550901"/>
    <row r="550902"/>
    <row r="550903"/>
    <row r="550904"/>
    <row r="550905"/>
    <row r="550906"/>
    <row r="550907"/>
    <row r="550908"/>
    <row r="550909"/>
    <row r="550910"/>
    <row r="550911"/>
    <row r="550912"/>
    <row r="550913"/>
    <row r="550914"/>
    <row r="550915"/>
    <row r="550916"/>
    <row r="550917"/>
    <row r="550918"/>
    <row r="550919"/>
    <row r="550920"/>
    <row r="550921"/>
    <row r="550922"/>
    <row r="550923"/>
    <row r="550924"/>
    <row r="550925"/>
    <row r="550926"/>
    <row r="550927"/>
    <row r="550928"/>
    <row r="550929"/>
    <row r="550930"/>
    <row r="550931"/>
    <row r="550932"/>
    <row r="550933"/>
    <row r="550934"/>
    <row r="550935"/>
    <row r="550936"/>
    <row r="550937"/>
    <row r="550938"/>
    <row r="550939"/>
    <row r="550940"/>
    <row r="550941"/>
    <row r="550942"/>
    <row r="550943"/>
    <row r="550944"/>
    <row r="550945"/>
    <row r="550946"/>
    <row r="550947"/>
    <row r="550948"/>
    <row r="550949"/>
    <row r="550950"/>
    <row r="550951"/>
    <row r="550952"/>
    <row r="550953"/>
    <row r="550954"/>
    <row r="550955"/>
    <row r="550956"/>
    <row r="550957"/>
    <row r="550958"/>
    <row r="550959"/>
    <row r="550960"/>
    <row r="550961"/>
    <row r="550962"/>
    <row r="550963"/>
    <row r="550964"/>
    <row r="550965"/>
    <row r="550966"/>
    <row r="550967"/>
    <row r="550968"/>
    <row r="550969"/>
    <row r="550970"/>
    <row r="550971"/>
    <row r="550972"/>
    <row r="550973"/>
    <row r="550974"/>
    <row r="550975"/>
    <row r="550976"/>
    <row r="550977"/>
    <row r="550978"/>
    <row r="550979"/>
    <row r="550980"/>
    <row r="550981"/>
    <row r="550982"/>
    <row r="550983"/>
    <row r="550984"/>
    <row r="550985"/>
    <row r="550986"/>
    <row r="550987"/>
    <row r="550988"/>
    <row r="550989"/>
    <row r="550990"/>
    <row r="550991"/>
    <row r="550992"/>
    <row r="550993"/>
    <row r="550994"/>
    <row r="550995"/>
    <row r="550996"/>
    <row r="550997"/>
    <row r="550998"/>
    <row r="550999"/>
    <row r="551000"/>
    <row r="551001"/>
    <row r="551002"/>
    <row r="551003"/>
    <row r="551004"/>
    <row r="551005"/>
    <row r="551006"/>
    <row r="551007"/>
    <row r="551008"/>
    <row r="551009"/>
    <row r="551010"/>
    <row r="551011"/>
    <row r="551012"/>
    <row r="551013"/>
    <row r="551014"/>
    <row r="551015"/>
    <row r="551016"/>
    <row r="551017"/>
    <row r="551018"/>
    <row r="551019"/>
    <row r="551020"/>
    <row r="551021"/>
    <row r="551022"/>
    <row r="551023"/>
    <row r="551024"/>
    <row r="551025"/>
    <row r="551026"/>
    <row r="551027"/>
    <row r="551028"/>
    <row r="551029"/>
    <row r="551030"/>
    <row r="551031"/>
    <row r="551032"/>
    <row r="551033"/>
    <row r="551034"/>
    <row r="551035"/>
    <row r="551036"/>
    <row r="551037"/>
    <row r="551038"/>
    <row r="551039"/>
    <row r="551040"/>
    <row r="551041"/>
    <row r="551042"/>
    <row r="551043"/>
    <row r="551044"/>
    <row r="551045"/>
    <row r="551046"/>
    <row r="551047"/>
    <row r="551048"/>
    <row r="551049"/>
    <row r="551050"/>
    <row r="551051"/>
    <row r="551052"/>
    <row r="551053"/>
    <row r="551054"/>
    <row r="551055"/>
    <row r="551056"/>
    <row r="551057"/>
    <row r="551058"/>
    <row r="551059"/>
    <row r="551060"/>
    <row r="551061"/>
    <row r="551062"/>
    <row r="551063"/>
    <row r="551064"/>
    <row r="551065"/>
    <row r="551066"/>
    <row r="551067"/>
    <row r="551068"/>
    <row r="551069"/>
    <row r="551070"/>
    <row r="551071"/>
    <row r="551072"/>
    <row r="551073"/>
    <row r="551074"/>
    <row r="551075"/>
    <row r="551076"/>
    <row r="551077"/>
    <row r="551078"/>
    <row r="551079"/>
    <row r="551080"/>
    <row r="551081"/>
    <row r="551082"/>
    <row r="551083"/>
    <row r="551084"/>
    <row r="551085"/>
    <row r="551086"/>
    <row r="551087"/>
    <row r="551088"/>
    <row r="551089"/>
    <row r="551090"/>
    <row r="551091"/>
    <row r="551092"/>
    <row r="551093"/>
    <row r="551094"/>
    <row r="551095"/>
    <row r="551096"/>
    <row r="551097"/>
    <row r="551098"/>
    <row r="551099"/>
    <row r="551100"/>
    <row r="551101"/>
    <row r="551102"/>
    <row r="551103"/>
    <row r="551104"/>
    <row r="551105"/>
    <row r="551106"/>
    <row r="551107"/>
    <row r="551108"/>
    <row r="551109"/>
    <row r="551110"/>
    <row r="551111"/>
    <row r="551112"/>
    <row r="551113"/>
    <row r="551114"/>
    <row r="551115"/>
    <row r="551116"/>
    <row r="551117"/>
    <row r="551118"/>
    <row r="551119"/>
    <row r="551120"/>
    <row r="551121"/>
    <row r="551122"/>
    <row r="551123"/>
    <row r="551124"/>
    <row r="551125"/>
    <row r="551126"/>
    <row r="551127"/>
    <row r="551128"/>
    <row r="551129"/>
    <row r="551130"/>
    <row r="551131"/>
    <row r="551132"/>
    <row r="551133"/>
    <row r="551134"/>
    <row r="551135"/>
    <row r="551136"/>
    <row r="551137"/>
    <row r="551138"/>
    <row r="551139"/>
    <row r="551140"/>
    <row r="551141"/>
    <row r="551142"/>
    <row r="551143"/>
    <row r="551144"/>
    <row r="551145"/>
    <row r="551146"/>
    <row r="551147"/>
    <row r="551148"/>
    <row r="551149"/>
    <row r="551150"/>
    <row r="551151"/>
    <row r="551152"/>
    <row r="551153"/>
    <row r="551154"/>
    <row r="551155"/>
    <row r="551156"/>
    <row r="551157"/>
    <row r="551158"/>
    <row r="551159"/>
    <row r="551160"/>
    <row r="551161"/>
    <row r="551162"/>
    <row r="551163"/>
    <row r="551164"/>
    <row r="551165"/>
    <row r="551166"/>
    <row r="551167"/>
    <row r="551168"/>
    <row r="551169"/>
    <row r="551170"/>
    <row r="551171"/>
    <row r="551172"/>
    <row r="551173"/>
    <row r="551174"/>
    <row r="551175"/>
    <row r="551176"/>
    <row r="551177"/>
    <row r="551178"/>
    <row r="551179"/>
    <row r="551180"/>
    <row r="551181"/>
    <row r="551182"/>
    <row r="551183"/>
    <row r="551184"/>
    <row r="551185"/>
    <row r="551186"/>
    <row r="551187"/>
    <row r="551188"/>
    <row r="551189"/>
    <row r="551190"/>
    <row r="551191"/>
    <row r="551192"/>
    <row r="551193"/>
    <row r="551194"/>
    <row r="551195"/>
    <row r="551196"/>
    <row r="551197"/>
    <row r="551198"/>
    <row r="551199"/>
    <row r="551200"/>
    <row r="551201"/>
    <row r="551202"/>
    <row r="551203"/>
    <row r="551204"/>
    <row r="551205"/>
    <row r="551206"/>
    <row r="551207"/>
    <row r="551208"/>
    <row r="551209"/>
    <row r="551210"/>
    <row r="551211"/>
    <row r="551212"/>
    <row r="551213"/>
    <row r="551214"/>
    <row r="551215"/>
    <row r="551216"/>
    <row r="551217"/>
    <row r="551218"/>
    <row r="551219"/>
    <row r="551220"/>
    <row r="551221"/>
    <row r="551222"/>
    <row r="551223"/>
    <row r="551224"/>
    <row r="551225"/>
    <row r="551226"/>
    <row r="551227"/>
    <row r="551228"/>
    <row r="551229"/>
    <row r="551230"/>
    <row r="551231"/>
    <row r="551232"/>
    <row r="551233"/>
    <row r="551234"/>
    <row r="551235"/>
    <row r="551236"/>
    <row r="551237"/>
    <row r="551238"/>
    <row r="551239"/>
    <row r="551240"/>
    <row r="551241"/>
    <row r="551242"/>
    <row r="551243"/>
    <row r="551244"/>
    <row r="551245"/>
    <row r="551246"/>
    <row r="551247"/>
    <row r="551248"/>
    <row r="551249"/>
    <row r="551250"/>
    <row r="551251"/>
    <row r="551252"/>
    <row r="551253"/>
    <row r="551254"/>
    <row r="551255"/>
    <row r="551256"/>
    <row r="551257"/>
    <row r="551258"/>
    <row r="551259"/>
    <row r="551260"/>
    <row r="551261"/>
    <row r="551262"/>
    <row r="551263"/>
    <row r="551264"/>
    <row r="551265"/>
    <row r="551266"/>
    <row r="551267"/>
    <row r="551268"/>
    <row r="551269"/>
    <row r="551270"/>
    <row r="551271"/>
    <row r="551272"/>
    <row r="551273"/>
    <row r="551274"/>
    <row r="551275"/>
    <row r="551276"/>
    <row r="551277"/>
    <row r="551278"/>
    <row r="551279"/>
    <row r="551280"/>
    <row r="551281"/>
    <row r="551282"/>
    <row r="551283"/>
    <row r="551284"/>
    <row r="551285"/>
    <row r="551286"/>
    <row r="551287"/>
    <row r="551288"/>
    <row r="551289"/>
    <row r="551290"/>
    <row r="551291"/>
    <row r="551292"/>
    <row r="551293"/>
    <row r="551294"/>
    <row r="551295"/>
    <row r="551296"/>
    <row r="551297"/>
    <row r="551298"/>
    <row r="551299"/>
    <row r="551300"/>
    <row r="551301"/>
    <row r="551302"/>
    <row r="551303"/>
    <row r="551304"/>
    <row r="551305"/>
    <row r="551306"/>
    <row r="551307"/>
    <row r="551308"/>
    <row r="551309"/>
    <row r="551310"/>
    <row r="551311"/>
    <row r="551312"/>
    <row r="551313"/>
    <row r="551314"/>
    <row r="551315"/>
    <row r="551316"/>
    <row r="551317"/>
    <row r="551318"/>
    <row r="551319"/>
    <row r="551320"/>
    <row r="551321"/>
    <row r="551322"/>
    <row r="551323"/>
    <row r="551324"/>
    <row r="551325"/>
    <row r="551326"/>
    <row r="551327"/>
    <row r="551328"/>
    <row r="551329"/>
    <row r="551330"/>
    <row r="551331"/>
    <row r="551332"/>
    <row r="551333"/>
    <row r="551334"/>
    <row r="551335"/>
    <row r="551336"/>
    <row r="551337"/>
    <row r="551338"/>
    <row r="551339"/>
    <row r="551340"/>
    <row r="551341"/>
    <row r="551342"/>
    <row r="551343"/>
    <row r="551344"/>
    <row r="551345"/>
    <row r="551346"/>
    <row r="551347"/>
    <row r="551348"/>
    <row r="551349"/>
    <row r="551350"/>
    <row r="551351"/>
    <row r="551352"/>
    <row r="551353"/>
    <row r="551354"/>
    <row r="551355"/>
    <row r="551356"/>
    <row r="551357"/>
    <row r="551358"/>
    <row r="551359"/>
    <row r="551360"/>
    <row r="551361"/>
    <row r="551362"/>
    <row r="551363"/>
    <row r="551364"/>
    <row r="551365"/>
    <row r="551366"/>
    <row r="551367"/>
    <row r="551368"/>
    <row r="551369"/>
    <row r="551370"/>
    <row r="551371"/>
    <row r="551372"/>
    <row r="551373"/>
    <row r="551374"/>
    <row r="551375"/>
    <row r="551376"/>
    <row r="551377"/>
    <row r="551378"/>
    <row r="551379"/>
    <row r="551380"/>
    <row r="551381"/>
    <row r="551382"/>
    <row r="551383"/>
    <row r="551384"/>
    <row r="551385"/>
    <row r="551386"/>
    <row r="551387"/>
    <row r="551388"/>
    <row r="551389"/>
    <row r="551390"/>
    <row r="551391"/>
    <row r="551392"/>
    <row r="551393"/>
    <row r="551394"/>
    <row r="551395"/>
    <row r="551396"/>
    <row r="551397"/>
    <row r="551398"/>
    <row r="551399"/>
    <row r="551400"/>
    <row r="551401"/>
    <row r="551402"/>
    <row r="551403"/>
    <row r="551404"/>
    <row r="551405"/>
    <row r="551406"/>
    <row r="551407"/>
    <row r="551408"/>
    <row r="551409"/>
    <row r="551410"/>
    <row r="551411"/>
    <row r="551412"/>
    <row r="551413"/>
    <row r="551414"/>
    <row r="551415"/>
    <row r="551416"/>
    <row r="551417"/>
    <row r="551418"/>
    <row r="551419"/>
    <row r="551420"/>
    <row r="551421"/>
    <row r="551422"/>
    <row r="551423"/>
    <row r="551424"/>
    <row r="551425"/>
    <row r="551426"/>
    <row r="551427"/>
    <row r="551428"/>
    <row r="551429"/>
    <row r="551430"/>
    <row r="551431"/>
    <row r="551432"/>
    <row r="551433"/>
    <row r="551434"/>
    <row r="551435"/>
    <row r="551436"/>
    <row r="551437"/>
    <row r="551438"/>
    <row r="551439"/>
    <row r="551440"/>
    <row r="551441"/>
    <row r="551442"/>
    <row r="551443"/>
    <row r="551444"/>
    <row r="551445"/>
    <row r="551446"/>
    <row r="551447"/>
    <row r="551448"/>
    <row r="551449"/>
    <row r="551450"/>
    <row r="551451"/>
    <row r="551452"/>
    <row r="551453"/>
    <row r="551454"/>
    <row r="551455"/>
    <row r="551456"/>
    <row r="551457"/>
    <row r="551458"/>
    <row r="551459"/>
    <row r="551460"/>
    <row r="551461"/>
    <row r="551462"/>
    <row r="551463"/>
    <row r="551464"/>
    <row r="551465"/>
    <row r="551466"/>
    <row r="551467"/>
    <row r="551468"/>
    <row r="551469"/>
    <row r="551470"/>
    <row r="551471"/>
    <row r="551472"/>
    <row r="551473"/>
    <row r="551474"/>
    <row r="551475"/>
    <row r="551476"/>
    <row r="551477"/>
    <row r="551478"/>
    <row r="551479"/>
    <row r="551480"/>
    <row r="551481"/>
    <row r="551482"/>
    <row r="551483"/>
    <row r="551484"/>
    <row r="551485"/>
    <row r="551486"/>
    <row r="551487"/>
    <row r="551488"/>
    <row r="551489"/>
    <row r="551490"/>
    <row r="551491"/>
    <row r="551492"/>
    <row r="551493"/>
    <row r="551494"/>
    <row r="551495"/>
    <row r="551496"/>
    <row r="551497"/>
    <row r="551498"/>
    <row r="551499"/>
    <row r="551500"/>
    <row r="551501"/>
    <row r="551502"/>
    <row r="551503"/>
    <row r="551504"/>
    <row r="551505"/>
    <row r="551506"/>
    <row r="551507"/>
    <row r="551508"/>
    <row r="551509"/>
    <row r="551510"/>
    <row r="551511"/>
    <row r="551512"/>
    <row r="551513"/>
    <row r="551514"/>
    <row r="551515"/>
    <row r="551516"/>
    <row r="551517"/>
    <row r="551518"/>
    <row r="551519"/>
    <row r="551520"/>
    <row r="551521"/>
    <row r="551522"/>
    <row r="551523"/>
    <row r="551524"/>
    <row r="551525"/>
    <row r="551526"/>
    <row r="551527"/>
    <row r="551528"/>
    <row r="551529"/>
    <row r="551530"/>
    <row r="551531"/>
    <row r="551532"/>
    <row r="551533"/>
    <row r="551534"/>
    <row r="551535"/>
    <row r="551536"/>
    <row r="551537"/>
    <row r="551538"/>
    <row r="551539"/>
    <row r="551540"/>
    <row r="551541"/>
    <row r="551542"/>
    <row r="551543"/>
    <row r="551544"/>
    <row r="551545"/>
    <row r="551546"/>
    <row r="551547"/>
    <row r="551548"/>
    <row r="551549"/>
    <row r="551550"/>
    <row r="551551"/>
    <row r="551552"/>
    <row r="551553"/>
    <row r="551554"/>
    <row r="551555"/>
    <row r="551556"/>
    <row r="551557"/>
    <row r="551558"/>
    <row r="551559"/>
    <row r="551560"/>
    <row r="551561"/>
    <row r="551562"/>
    <row r="551563"/>
    <row r="551564"/>
    <row r="551565"/>
    <row r="551566"/>
    <row r="551567"/>
    <row r="551568"/>
    <row r="551569"/>
    <row r="551570"/>
    <row r="551571"/>
    <row r="551572"/>
    <row r="551573"/>
    <row r="551574"/>
    <row r="551575"/>
    <row r="551576"/>
    <row r="551577"/>
    <row r="551578"/>
    <row r="551579"/>
    <row r="551580"/>
    <row r="551581"/>
    <row r="551582"/>
    <row r="551583"/>
    <row r="551584"/>
    <row r="551585"/>
    <row r="551586"/>
    <row r="551587"/>
    <row r="551588"/>
    <row r="551589"/>
    <row r="551590"/>
    <row r="551591"/>
    <row r="551592"/>
    <row r="551593"/>
    <row r="551594"/>
    <row r="551595"/>
    <row r="551596"/>
    <row r="551597"/>
    <row r="551598"/>
    <row r="551599"/>
    <row r="551600"/>
    <row r="551601"/>
    <row r="551602"/>
    <row r="551603"/>
    <row r="551604"/>
    <row r="551605"/>
    <row r="551606"/>
    <row r="551607"/>
    <row r="551608"/>
    <row r="551609"/>
    <row r="551610"/>
    <row r="551611"/>
    <row r="551612"/>
    <row r="551613"/>
    <row r="551614"/>
    <row r="551615"/>
    <row r="551616"/>
    <row r="551617"/>
    <row r="551618"/>
    <row r="551619"/>
    <row r="551620"/>
    <row r="551621"/>
    <row r="551622"/>
    <row r="551623"/>
    <row r="551624"/>
    <row r="551625"/>
    <row r="551626"/>
    <row r="551627"/>
    <row r="551628"/>
    <row r="551629"/>
    <row r="551630"/>
    <row r="551631"/>
    <row r="551632"/>
    <row r="551633"/>
    <row r="551634"/>
    <row r="551635"/>
    <row r="551636"/>
    <row r="551637"/>
    <row r="551638"/>
    <row r="551639"/>
    <row r="551640"/>
    <row r="551641"/>
    <row r="551642"/>
    <row r="551643"/>
    <row r="551644"/>
    <row r="551645"/>
    <row r="551646"/>
    <row r="551647"/>
    <row r="551648"/>
    <row r="551649"/>
    <row r="551650"/>
    <row r="551651"/>
    <row r="551652"/>
    <row r="551653"/>
    <row r="551654"/>
    <row r="551655"/>
    <row r="551656"/>
    <row r="551657"/>
    <row r="551658"/>
    <row r="551659"/>
    <row r="551660"/>
    <row r="551661"/>
    <row r="551662"/>
    <row r="551663"/>
    <row r="551664"/>
    <row r="551665"/>
    <row r="551666"/>
    <row r="551667"/>
    <row r="551668"/>
    <row r="551669"/>
    <row r="551670"/>
    <row r="551671"/>
    <row r="551672"/>
    <row r="551673"/>
    <row r="551674"/>
    <row r="551675"/>
    <row r="551676"/>
    <row r="551677"/>
    <row r="551678"/>
    <row r="551679"/>
    <row r="551680"/>
    <row r="551681"/>
    <row r="551682"/>
    <row r="551683"/>
    <row r="551684"/>
    <row r="551685"/>
    <row r="551686"/>
    <row r="551687"/>
    <row r="551688"/>
    <row r="551689"/>
    <row r="551690"/>
    <row r="551691"/>
    <row r="551692"/>
    <row r="551693"/>
    <row r="551694"/>
    <row r="551695"/>
    <row r="551696"/>
    <row r="551697"/>
    <row r="551698"/>
    <row r="551699"/>
    <row r="551700"/>
    <row r="551701"/>
    <row r="551702"/>
    <row r="551703"/>
    <row r="551704"/>
    <row r="551705"/>
    <row r="551706"/>
    <row r="551707"/>
    <row r="551708"/>
    <row r="551709"/>
    <row r="551710"/>
    <row r="551711"/>
    <row r="551712"/>
    <row r="551713"/>
    <row r="551714"/>
    <row r="551715"/>
    <row r="551716"/>
    <row r="551717"/>
    <row r="551718"/>
    <row r="551719"/>
    <row r="551720"/>
    <row r="551721"/>
    <row r="551722"/>
    <row r="551723"/>
    <row r="551724"/>
    <row r="551725"/>
    <row r="551726"/>
    <row r="551727"/>
    <row r="551728"/>
    <row r="551729"/>
    <row r="551730"/>
    <row r="551731"/>
    <row r="551732"/>
    <row r="551733"/>
    <row r="551734"/>
    <row r="551735"/>
    <row r="551736"/>
    <row r="551737"/>
    <row r="551738"/>
    <row r="551739"/>
    <row r="551740"/>
    <row r="551741"/>
    <row r="551742"/>
    <row r="551743"/>
    <row r="551744"/>
    <row r="551745"/>
    <row r="551746"/>
    <row r="551747"/>
    <row r="551748"/>
    <row r="551749"/>
    <row r="551750"/>
    <row r="551751"/>
    <row r="551752"/>
    <row r="551753"/>
    <row r="551754"/>
    <row r="551755"/>
    <row r="551756"/>
    <row r="551757"/>
    <row r="551758"/>
    <row r="551759"/>
    <row r="551760"/>
    <row r="551761"/>
    <row r="551762"/>
    <row r="551763"/>
    <row r="551764"/>
    <row r="551765"/>
    <row r="551766"/>
    <row r="551767"/>
    <row r="551768"/>
    <row r="551769"/>
    <row r="551770"/>
    <row r="551771"/>
    <row r="551772"/>
    <row r="551773"/>
    <row r="551774"/>
    <row r="551775"/>
    <row r="551776"/>
    <row r="551777"/>
    <row r="551778"/>
    <row r="551779"/>
    <row r="551780"/>
    <row r="551781"/>
    <row r="551782"/>
    <row r="551783"/>
    <row r="551784"/>
    <row r="551785"/>
    <row r="551786"/>
    <row r="551787"/>
    <row r="551788"/>
    <row r="551789"/>
    <row r="551790"/>
    <row r="551791"/>
    <row r="551792"/>
    <row r="551793"/>
    <row r="551794"/>
    <row r="551795"/>
    <row r="551796"/>
    <row r="551797"/>
    <row r="551798"/>
    <row r="551799"/>
    <row r="551800"/>
    <row r="551801"/>
    <row r="551802"/>
    <row r="551803"/>
    <row r="551804"/>
    <row r="551805"/>
    <row r="551806"/>
    <row r="551807"/>
    <row r="551808"/>
    <row r="551809"/>
    <row r="551810"/>
    <row r="551811"/>
    <row r="551812"/>
    <row r="551813"/>
    <row r="551814"/>
    <row r="551815"/>
    <row r="551816"/>
    <row r="551817"/>
    <row r="551818"/>
    <row r="551819"/>
    <row r="551820"/>
    <row r="551821"/>
    <row r="551822"/>
    <row r="551823"/>
    <row r="551824"/>
    <row r="551825"/>
    <row r="551826"/>
    <row r="551827"/>
    <row r="551828"/>
    <row r="551829"/>
    <row r="551830"/>
    <row r="551831"/>
    <row r="551832"/>
    <row r="551833"/>
    <row r="551834"/>
    <row r="551835"/>
    <row r="551836"/>
    <row r="551837"/>
    <row r="551838"/>
    <row r="551839"/>
    <row r="551840"/>
    <row r="551841"/>
    <row r="551842"/>
    <row r="551843"/>
    <row r="551844"/>
    <row r="551845"/>
    <row r="551846"/>
    <row r="551847"/>
    <row r="551848"/>
    <row r="551849"/>
    <row r="551850"/>
    <row r="551851"/>
    <row r="551852"/>
    <row r="551853"/>
    <row r="551854"/>
    <row r="551855"/>
    <row r="551856"/>
    <row r="551857"/>
    <row r="551858"/>
    <row r="551859"/>
    <row r="551860"/>
    <row r="551861"/>
    <row r="551862"/>
    <row r="551863"/>
    <row r="551864"/>
    <row r="551865"/>
    <row r="551866"/>
    <row r="551867"/>
    <row r="551868"/>
    <row r="551869"/>
    <row r="551870"/>
    <row r="551871"/>
    <row r="551872"/>
    <row r="551873"/>
    <row r="551874"/>
    <row r="551875"/>
    <row r="551876"/>
    <row r="551877"/>
    <row r="551878"/>
    <row r="551879"/>
    <row r="551880"/>
    <row r="551881"/>
    <row r="551882"/>
    <row r="551883"/>
    <row r="551884"/>
    <row r="551885"/>
    <row r="551886"/>
    <row r="551887"/>
    <row r="551888"/>
    <row r="551889"/>
    <row r="551890"/>
    <row r="551891"/>
    <row r="551892"/>
    <row r="551893"/>
    <row r="551894"/>
    <row r="551895"/>
    <row r="551896"/>
    <row r="551897"/>
    <row r="551898"/>
    <row r="551899"/>
    <row r="551900"/>
    <row r="551901"/>
    <row r="551902"/>
    <row r="551903"/>
    <row r="551904"/>
    <row r="551905"/>
    <row r="551906"/>
    <row r="551907"/>
    <row r="551908"/>
    <row r="551909"/>
    <row r="551910"/>
    <row r="551911"/>
    <row r="551912"/>
    <row r="551913"/>
    <row r="551914"/>
    <row r="551915"/>
    <row r="551916"/>
    <row r="551917"/>
    <row r="551918"/>
    <row r="551919"/>
    <row r="551920"/>
    <row r="551921"/>
    <row r="551922"/>
    <row r="551923"/>
    <row r="551924"/>
    <row r="551925"/>
    <row r="551926"/>
    <row r="551927"/>
    <row r="551928"/>
    <row r="551929"/>
    <row r="551930"/>
    <row r="551931"/>
    <row r="551932"/>
    <row r="551933"/>
    <row r="551934"/>
    <row r="551935"/>
    <row r="551936"/>
    <row r="551937"/>
    <row r="551938"/>
    <row r="551939"/>
    <row r="551940"/>
    <row r="551941"/>
    <row r="551942"/>
    <row r="551943"/>
    <row r="551944"/>
    <row r="551945"/>
    <row r="551946"/>
    <row r="551947"/>
    <row r="551948"/>
    <row r="551949"/>
    <row r="551950"/>
    <row r="551951"/>
    <row r="551952"/>
    <row r="551953"/>
    <row r="551954"/>
    <row r="551955"/>
    <row r="551956"/>
    <row r="551957"/>
    <row r="551958"/>
    <row r="551959"/>
    <row r="551960"/>
    <row r="551961"/>
    <row r="551962"/>
    <row r="551963"/>
    <row r="551964"/>
    <row r="551965"/>
    <row r="551966"/>
    <row r="551967"/>
    <row r="551968"/>
    <row r="551969"/>
    <row r="551970"/>
    <row r="551971"/>
    <row r="551972"/>
    <row r="551973"/>
    <row r="551974"/>
    <row r="551975"/>
    <row r="551976"/>
    <row r="551977"/>
    <row r="551978"/>
    <row r="551979"/>
    <row r="551980"/>
    <row r="551981"/>
    <row r="551982"/>
    <row r="551983"/>
    <row r="551984"/>
    <row r="551985"/>
    <row r="551986"/>
    <row r="551987"/>
    <row r="551988"/>
    <row r="551989"/>
    <row r="551990"/>
    <row r="551991"/>
    <row r="551992"/>
    <row r="551993"/>
    <row r="551994"/>
    <row r="551995"/>
    <row r="551996"/>
    <row r="551997"/>
    <row r="551998"/>
    <row r="551999"/>
    <row r="552000"/>
    <row r="552001"/>
    <row r="552002"/>
    <row r="552003"/>
    <row r="552004"/>
    <row r="552005"/>
    <row r="552006"/>
    <row r="552007"/>
    <row r="552008"/>
    <row r="552009"/>
    <row r="552010"/>
    <row r="552011"/>
    <row r="552012"/>
    <row r="552013"/>
    <row r="552014"/>
    <row r="552015"/>
    <row r="552016"/>
    <row r="552017"/>
    <row r="552018"/>
    <row r="552019"/>
    <row r="552020"/>
    <row r="552021"/>
    <row r="552022"/>
    <row r="552023"/>
    <row r="552024"/>
    <row r="552025"/>
    <row r="552026"/>
    <row r="552027"/>
    <row r="552028"/>
    <row r="552029"/>
    <row r="552030"/>
    <row r="552031"/>
    <row r="552032"/>
    <row r="552033"/>
    <row r="552034"/>
    <row r="552035"/>
    <row r="552036"/>
    <row r="552037"/>
    <row r="552038"/>
    <row r="552039"/>
    <row r="552040"/>
    <row r="552041"/>
    <row r="552042"/>
    <row r="552043"/>
    <row r="552044"/>
    <row r="552045"/>
    <row r="552046"/>
    <row r="552047"/>
    <row r="552048"/>
    <row r="552049"/>
    <row r="552050"/>
    <row r="552051"/>
    <row r="552052"/>
    <row r="552053"/>
    <row r="552054"/>
    <row r="552055"/>
    <row r="552056"/>
    <row r="552057"/>
    <row r="552058"/>
    <row r="552059"/>
    <row r="552060"/>
    <row r="552061"/>
    <row r="552062"/>
    <row r="552063"/>
    <row r="552064"/>
    <row r="552065"/>
    <row r="552066"/>
    <row r="552067"/>
    <row r="552068"/>
    <row r="552069"/>
    <row r="552070"/>
    <row r="552071"/>
    <row r="552072"/>
    <row r="552073"/>
    <row r="552074"/>
    <row r="552075"/>
    <row r="552076"/>
    <row r="552077"/>
    <row r="552078"/>
    <row r="552079"/>
    <row r="552080"/>
    <row r="552081"/>
    <row r="552082"/>
    <row r="552083"/>
    <row r="552084"/>
    <row r="552085"/>
    <row r="552086"/>
    <row r="552087"/>
    <row r="552088"/>
    <row r="552089"/>
    <row r="552090"/>
    <row r="552091"/>
    <row r="552092"/>
    <row r="552093"/>
    <row r="552094"/>
    <row r="552095"/>
    <row r="552096"/>
    <row r="552097"/>
    <row r="552098"/>
    <row r="552099"/>
    <row r="552100"/>
    <row r="552101"/>
    <row r="552102"/>
    <row r="552103"/>
    <row r="552104"/>
    <row r="552105"/>
    <row r="552106"/>
    <row r="552107"/>
    <row r="552108"/>
    <row r="552109"/>
    <row r="552110"/>
    <row r="552111"/>
    <row r="552112"/>
    <row r="552113"/>
    <row r="552114"/>
    <row r="552115"/>
    <row r="552116"/>
    <row r="552117"/>
    <row r="552118"/>
    <row r="552119"/>
    <row r="552120"/>
    <row r="552121"/>
    <row r="552122"/>
    <row r="552123"/>
    <row r="552124"/>
    <row r="552125"/>
    <row r="552126"/>
    <row r="552127"/>
    <row r="552128"/>
    <row r="552129"/>
    <row r="552130"/>
    <row r="552131"/>
    <row r="552132"/>
    <row r="552133"/>
    <row r="552134"/>
    <row r="552135"/>
    <row r="552136"/>
    <row r="552137"/>
    <row r="552138"/>
    <row r="552139"/>
    <row r="552140"/>
    <row r="552141"/>
    <row r="552142"/>
    <row r="552143"/>
    <row r="552144"/>
    <row r="552145"/>
    <row r="552146"/>
    <row r="552147"/>
    <row r="552148"/>
    <row r="552149"/>
    <row r="552150"/>
    <row r="552151"/>
    <row r="552152"/>
    <row r="552153"/>
    <row r="552154"/>
    <row r="552155"/>
    <row r="552156"/>
    <row r="552157"/>
    <row r="552158"/>
    <row r="552159"/>
    <row r="552160"/>
    <row r="552161"/>
    <row r="552162"/>
    <row r="552163"/>
    <row r="552164"/>
    <row r="552165"/>
    <row r="552166"/>
    <row r="552167"/>
    <row r="552168"/>
    <row r="552169"/>
    <row r="552170"/>
    <row r="552171"/>
    <row r="552172"/>
    <row r="552173"/>
    <row r="552174"/>
    <row r="552175"/>
    <row r="552176"/>
    <row r="552177"/>
    <row r="552178"/>
    <row r="552179"/>
    <row r="552180"/>
    <row r="552181"/>
    <row r="552182"/>
    <row r="552183"/>
    <row r="552184"/>
    <row r="552185"/>
    <row r="552186"/>
    <row r="552187"/>
    <row r="552188"/>
    <row r="552189"/>
    <row r="552190"/>
    <row r="552191"/>
    <row r="552192"/>
    <row r="552193"/>
    <row r="552194"/>
    <row r="552195"/>
    <row r="552196"/>
    <row r="552197"/>
    <row r="552198"/>
    <row r="552199"/>
    <row r="552200"/>
    <row r="552201"/>
    <row r="552202"/>
    <row r="552203"/>
    <row r="552204"/>
    <row r="552205"/>
    <row r="552206"/>
    <row r="552207"/>
    <row r="552208"/>
    <row r="552209"/>
    <row r="552210"/>
    <row r="552211"/>
    <row r="552212"/>
    <row r="552213"/>
    <row r="552214"/>
    <row r="552215"/>
    <row r="552216"/>
    <row r="552217"/>
    <row r="552218"/>
    <row r="552219"/>
    <row r="552220"/>
    <row r="552221"/>
    <row r="552222"/>
    <row r="552223"/>
    <row r="552224"/>
    <row r="552225"/>
    <row r="552226"/>
    <row r="552227"/>
    <row r="552228"/>
    <row r="552229"/>
    <row r="552230"/>
    <row r="552231"/>
    <row r="552232"/>
    <row r="552233"/>
    <row r="552234"/>
    <row r="552235"/>
    <row r="552236"/>
    <row r="552237"/>
    <row r="552238"/>
    <row r="552239"/>
    <row r="552240"/>
    <row r="552241"/>
    <row r="552242"/>
    <row r="552243"/>
    <row r="552244"/>
    <row r="552245"/>
    <row r="552246"/>
    <row r="552247"/>
    <row r="552248"/>
    <row r="552249"/>
    <row r="552250"/>
    <row r="552251"/>
    <row r="552252"/>
    <row r="552253"/>
    <row r="552254"/>
    <row r="552255"/>
    <row r="552256"/>
    <row r="552257"/>
    <row r="552258"/>
    <row r="552259"/>
    <row r="552260"/>
    <row r="552261"/>
    <row r="552262"/>
    <row r="552263"/>
    <row r="552264"/>
    <row r="552265"/>
    <row r="552266"/>
    <row r="552267"/>
    <row r="552268"/>
    <row r="552269"/>
    <row r="552270"/>
    <row r="552271"/>
    <row r="552272"/>
    <row r="552273"/>
    <row r="552274"/>
    <row r="552275"/>
    <row r="552276"/>
    <row r="552277"/>
    <row r="552278"/>
    <row r="552279"/>
    <row r="552280"/>
    <row r="552281"/>
    <row r="552282"/>
    <row r="552283"/>
    <row r="552284"/>
    <row r="552285"/>
    <row r="552286"/>
    <row r="552287"/>
    <row r="552288"/>
    <row r="552289"/>
    <row r="552290"/>
    <row r="552291"/>
    <row r="552292"/>
    <row r="552293"/>
    <row r="552294"/>
    <row r="552295"/>
    <row r="552296"/>
    <row r="552297"/>
    <row r="552298"/>
    <row r="552299"/>
    <row r="552300"/>
    <row r="552301"/>
    <row r="552302"/>
    <row r="552303"/>
    <row r="552304"/>
    <row r="552305"/>
    <row r="552306"/>
    <row r="552307"/>
    <row r="552308"/>
    <row r="552309"/>
    <row r="552310"/>
    <row r="552311"/>
    <row r="552312"/>
    <row r="552313"/>
    <row r="552314"/>
    <row r="552315"/>
    <row r="552316"/>
    <row r="552317"/>
    <row r="552318"/>
    <row r="552319"/>
    <row r="552320"/>
    <row r="552321"/>
    <row r="552322"/>
    <row r="552323"/>
    <row r="552324"/>
    <row r="552325"/>
    <row r="552326"/>
    <row r="552327"/>
    <row r="552328"/>
    <row r="552329"/>
    <row r="552330"/>
    <row r="552331"/>
    <row r="552332"/>
    <row r="552333"/>
    <row r="552334"/>
    <row r="552335"/>
    <row r="552336"/>
    <row r="552337"/>
    <row r="552338"/>
    <row r="552339"/>
    <row r="552340"/>
    <row r="552341"/>
    <row r="552342"/>
    <row r="552343"/>
    <row r="552344"/>
    <row r="552345"/>
    <row r="552346"/>
    <row r="552347"/>
    <row r="552348"/>
    <row r="552349"/>
    <row r="552350"/>
    <row r="552351"/>
    <row r="552352"/>
    <row r="552353"/>
    <row r="552354"/>
    <row r="552355"/>
    <row r="552356"/>
    <row r="552357"/>
    <row r="552358"/>
    <row r="552359"/>
    <row r="552360"/>
    <row r="552361"/>
    <row r="552362"/>
    <row r="552363"/>
    <row r="552364"/>
    <row r="552365"/>
    <row r="552366"/>
    <row r="552367"/>
    <row r="552368"/>
    <row r="552369"/>
    <row r="552370"/>
    <row r="552371"/>
    <row r="552372"/>
    <row r="552373"/>
    <row r="552374"/>
    <row r="552375"/>
    <row r="552376"/>
    <row r="552377"/>
    <row r="552378"/>
    <row r="552379"/>
    <row r="552380"/>
    <row r="552381"/>
    <row r="552382"/>
    <row r="552383"/>
    <row r="552384"/>
    <row r="552385"/>
    <row r="552386"/>
    <row r="552387"/>
    <row r="552388"/>
    <row r="552389"/>
    <row r="552390"/>
    <row r="552391"/>
    <row r="552392"/>
    <row r="552393"/>
    <row r="552394"/>
    <row r="552395"/>
    <row r="552396"/>
    <row r="552397"/>
    <row r="552398"/>
    <row r="552399"/>
    <row r="552400"/>
    <row r="552401"/>
    <row r="552402"/>
    <row r="552403"/>
    <row r="552404"/>
    <row r="552405"/>
    <row r="552406"/>
    <row r="552407"/>
    <row r="552408"/>
    <row r="552409"/>
    <row r="552410"/>
    <row r="552411"/>
    <row r="552412"/>
    <row r="552413"/>
    <row r="552414"/>
    <row r="552415"/>
    <row r="552416"/>
    <row r="552417"/>
    <row r="552418"/>
    <row r="552419"/>
    <row r="552420"/>
    <row r="552421"/>
    <row r="552422"/>
    <row r="552423"/>
    <row r="552424"/>
    <row r="552425"/>
    <row r="552426"/>
    <row r="552427"/>
    <row r="552428"/>
    <row r="552429"/>
    <row r="552430"/>
    <row r="552431"/>
    <row r="552432"/>
    <row r="552433"/>
    <row r="552434"/>
    <row r="552435"/>
    <row r="552436"/>
    <row r="552437"/>
    <row r="552438"/>
    <row r="552439"/>
    <row r="552440"/>
    <row r="552441"/>
    <row r="552442"/>
    <row r="552443"/>
    <row r="552444"/>
    <row r="552445"/>
    <row r="552446"/>
    <row r="552447"/>
    <row r="552448"/>
    <row r="552449"/>
    <row r="552450"/>
    <row r="552451"/>
    <row r="552452"/>
    <row r="552453"/>
    <row r="552454"/>
    <row r="552455"/>
    <row r="552456"/>
    <row r="552457"/>
    <row r="552458"/>
    <row r="552459"/>
    <row r="552460"/>
    <row r="552461"/>
    <row r="552462"/>
    <row r="552463"/>
    <row r="552464"/>
    <row r="552465"/>
    <row r="552466"/>
    <row r="552467"/>
    <row r="552468"/>
    <row r="552469"/>
    <row r="552470"/>
    <row r="552471"/>
    <row r="552472"/>
    <row r="552473"/>
    <row r="552474"/>
    <row r="552475"/>
    <row r="552476"/>
    <row r="552477"/>
    <row r="552478"/>
    <row r="552479"/>
    <row r="552480"/>
    <row r="552481"/>
    <row r="552482"/>
    <row r="552483"/>
    <row r="552484"/>
    <row r="552485"/>
    <row r="552486"/>
    <row r="552487"/>
    <row r="552488"/>
    <row r="552489"/>
    <row r="552490"/>
    <row r="552491"/>
    <row r="552492"/>
    <row r="552493"/>
    <row r="552494"/>
    <row r="552495"/>
    <row r="552496"/>
    <row r="552497"/>
    <row r="552498"/>
    <row r="552499"/>
    <row r="552500"/>
    <row r="552501"/>
    <row r="552502"/>
    <row r="552503"/>
    <row r="552504"/>
    <row r="552505"/>
    <row r="552506"/>
    <row r="552507"/>
    <row r="552508"/>
    <row r="552509"/>
    <row r="552510"/>
    <row r="552511"/>
    <row r="552512"/>
    <row r="552513"/>
    <row r="552514"/>
    <row r="552515"/>
    <row r="552516"/>
    <row r="552517"/>
    <row r="552518"/>
    <row r="552519"/>
    <row r="552520"/>
    <row r="552521"/>
    <row r="552522"/>
    <row r="552523"/>
    <row r="552524"/>
    <row r="552525"/>
    <row r="552526"/>
    <row r="552527"/>
    <row r="552528"/>
    <row r="552529"/>
    <row r="552530"/>
    <row r="552531"/>
    <row r="552532"/>
    <row r="552533"/>
    <row r="552534"/>
    <row r="552535"/>
    <row r="552536"/>
    <row r="552537"/>
    <row r="552538"/>
    <row r="552539"/>
    <row r="552540"/>
    <row r="552541"/>
    <row r="552542"/>
    <row r="552543"/>
    <row r="552544"/>
    <row r="552545"/>
    <row r="552546"/>
    <row r="552547"/>
    <row r="552548"/>
    <row r="552549"/>
    <row r="552550"/>
    <row r="552551"/>
    <row r="552552"/>
    <row r="552553"/>
    <row r="552554"/>
    <row r="552555"/>
    <row r="552556"/>
    <row r="552557"/>
    <row r="552558"/>
    <row r="552559"/>
    <row r="552560"/>
    <row r="552561"/>
    <row r="552562"/>
    <row r="552563"/>
    <row r="552564"/>
    <row r="552565"/>
    <row r="552566"/>
    <row r="552567"/>
    <row r="552568"/>
    <row r="552569"/>
    <row r="552570"/>
    <row r="552571"/>
    <row r="552572"/>
    <row r="552573"/>
    <row r="552574"/>
    <row r="552575"/>
    <row r="552576"/>
    <row r="552577"/>
    <row r="552578"/>
    <row r="552579"/>
    <row r="552580"/>
    <row r="552581"/>
    <row r="552582"/>
    <row r="552583"/>
    <row r="552584"/>
    <row r="552585"/>
    <row r="552586"/>
    <row r="552587"/>
    <row r="552588"/>
    <row r="552589"/>
    <row r="552590"/>
    <row r="552591"/>
    <row r="552592"/>
    <row r="552593"/>
    <row r="552594"/>
    <row r="552595"/>
    <row r="552596"/>
    <row r="552597"/>
    <row r="552598"/>
    <row r="552599"/>
    <row r="552600"/>
    <row r="552601"/>
    <row r="552602"/>
    <row r="552603"/>
    <row r="552604"/>
    <row r="552605"/>
    <row r="552606"/>
    <row r="552607"/>
    <row r="552608"/>
    <row r="552609"/>
    <row r="552610"/>
    <row r="552611"/>
    <row r="552612"/>
    <row r="552613"/>
    <row r="552614"/>
    <row r="552615"/>
    <row r="552616"/>
    <row r="552617"/>
    <row r="552618"/>
    <row r="552619"/>
    <row r="552620"/>
    <row r="552621"/>
    <row r="552622"/>
    <row r="552623"/>
    <row r="552624"/>
    <row r="552625"/>
    <row r="552626"/>
    <row r="552627"/>
    <row r="552628"/>
    <row r="552629"/>
    <row r="552630"/>
    <row r="552631"/>
    <row r="552632"/>
    <row r="552633"/>
    <row r="552634"/>
    <row r="552635"/>
    <row r="552636"/>
    <row r="552637"/>
    <row r="552638"/>
    <row r="552639"/>
    <row r="552640"/>
    <row r="552641"/>
    <row r="552642"/>
    <row r="552643"/>
    <row r="552644"/>
    <row r="552645"/>
    <row r="552646"/>
    <row r="552647"/>
    <row r="552648"/>
    <row r="552649"/>
    <row r="552650"/>
    <row r="552651"/>
    <row r="552652"/>
    <row r="552653"/>
    <row r="552654"/>
    <row r="552655"/>
    <row r="552656"/>
    <row r="552657"/>
    <row r="552658"/>
    <row r="552659"/>
    <row r="552660"/>
    <row r="552661"/>
    <row r="552662"/>
    <row r="552663"/>
    <row r="552664"/>
    <row r="552665"/>
    <row r="552666"/>
    <row r="552667"/>
    <row r="552668"/>
    <row r="552669"/>
    <row r="552670"/>
    <row r="552671"/>
    <row r="552672"/>
    <row r="552673"/>
    <row r="552674"/>
    <row r="552675"/>
    <row r="552676"/>
    <row r="552677"/>
    <row r="552678"/>
    <row r="552679"/>
    <row r="552680"/>
    <row r="552681"/>
    <row r="552682"/>
    <row r="552683"/>
    <row r="552684"/>
    <row r="552685"/>
    <row r="552686"/>
    <row r="552687"/>
    <row r="552688"/>
    <row r="552689"/>
    <row r="552690"/>
    <row r="552691"/>
    <row r="552692"/>
    <row r="552693"/>
    <row r="552694"/>
    <row r="552695"/>
    <row r="552696"/>
    <row r="552697"/>
    <row r="552698"/>
    <row r="552699"/>
    <row r="552700"/>
    <row r="552701"/>
    <row r="552702"/>
    <row r="552703"/>
    <row r="552704"/>
    <row r="552705"/>
    <row r="552706"/>
    <row r="552707"/>
    <row r="552708"/>
    <row r="552709"/>
    <row r="552710"/>
    <row r="552711"/>
    <row r="552712"/>
    <row r="552713"/>
    <row r="552714"/>
    <row r="552715"/>
    <row r="552716"/>
    <row r="552717"/>
    <row r="552718"/>
    <row r="552719"/>
    <row r="552720"/>
    <row r="552721"/>
    <row r="552722"/>
    <row r="552723"/>
    <row r="552724"/>
    <row r="552725"/>
    <row r="552726"/>
    <row r="552727"/>
    <row r="552728"/>
    <row r="552729"/>
    <row r="552730"/>
    <row r="552731"/>
    <row r="552732"/>
    <row r="552733"/>
    <row r="552734"/>
    <row r="552735"/>
    <row r="552736"/>
    <row r="552737"/>
    <row r="552738"/>
    <row r="552739"/>
    <row r="552740"/>
    <row r="552741"/>
    <row r="552742"/>
    <row r="552743"/>
    <row r="552744"/>
    <row r="552745"/>
    <row r="552746"/>
    <row r="552747"/>
    <row r="552748"/>
    <row r="552749"/>
    <row r="552750"/>
    <row r="552751"/>
    <row r="552752"/>
    <row r="552753"/>
    <row r="552754"/>
    <row r="552755"/>
    <row r="552756"/>
    <row r="552757"/>
    <row r="552758"/>
    <row r="552759"/>
    <row r="552760"/>
    <row r="552761"/>
    <row r="552762"/>
    <row r="552763"/>
    <row r="552764"/>
    <row r="552765"/>
    <row r="552766"/>
    <row r="552767"/>
    <row r="552768"/>
    <row r="552769"/>
    <row r="552770"/>
    <row r="552771"/>
    <row r="552772"/>
    <row r="552773"/>
    <row r="552774"/>
    <row r="552775"/>
    <row r="552776"/>
    <row r="552777"/>
    <row r="552778"/>
    <row r="552779"/>
    <row r="552780"/>
    <row r="552781"/>
    <row r="552782"/>
    <row r="552783"/>
    <row r="552784"/>
    <row r="552785"/>
    <row r="552786"/>
    <row r="552787"/>
    <row r="552788"/>
    <row r="552789"/>
    <row r="552790"/>
    <row r="552791"/>
    <row r="552792"/>
    <row r="552793"/>
    <row r="552794"/>
    <row r="552795"/>
    <row r="552796"/>
    <row r="552797"/>
    <row r="552798"/>
    <row r="552799"/>
    <row r="552800"/>
    <row r="552801"/>
    <row r="552802"/>
    <row r="552803"/>
    <row r="552804"/>
    <row r="552805"/>
    <row r="552806"/>
    <row r="552807"/>
    <row r="552808"/>
    <row r="552809"/>
    <row r="552810"/>
    <row r="552811"/>
    <row r="552812"/>
    <row r="552813"/>
    <row r="552814"/>
    <row r="552815"/>
    <row r="552816"/>
    <row r="552817"/>
    <row r="552818"/>
    <row r="552819"/>
    <row r="552820"/>
    <row r="552821"/>
    <row r="552822"/>
    <row r="552823"/>
    <row r="552824"/>
    <row r="552825"/>
    <row r="552826"/>
    <row r="552827"/>
    <row r="552828"/>
    <row r="552829"/>
    <row r="552830"/>
    <row r="552831"/>
    <row r="552832"/>
    <row r="552833"/>
    <row r="552834"/>
    <row r="552835"/>
    <row r="552836"/>
    <row r="552837"/>
    <row r="552838"/>
    <row r="552839"/>
    <row r="552840"/>
    <row r="552841"/>
    <row r="552842"/>
    <row r="552843"/>
    <row r="552844"/>
    <row r="552845"/>
    <row r="552846"/>
    <row r="552847"/>
    <row r="552848"/>
    <row r="552849"/>
    <row r="552850"/>
    <row r="552851"/>
    <row r="552852"/>
    <row r="552853"/>
    <row r="552854"/>
    <row r="552855"/>
    <row r="552856"/>
    <row r="552857"/>
    <row r="552858"/>
    <row r="552859"/>
    <row r="552860"/>
    <row r="552861"/>
    <row r="552862"/>
    <row r="552863"/>
    <row r="552864"/>
    <row r="552865"/>
    <row r="552866"/>
    <row r="552867"/>
    <row r="552868"/>
    <row r="552869"/>
    <row r="552870"/>
    <row r="552871"/>
    <row r="552872"/>
    <row r="552873"/>
    <row r="552874"/>
    <row r="552875"/>
    <row r="552876"/>
    <row r="552877"/>
    <row r="552878"/>
    <row r="552879"/>
    <row r="552880"/>
    <row r="552881"/>
    <row r="552882"/>
    <row r="552883"/>
    <row r="552884"/>
    <row r="552885"/>
    <row r="552886"/>
    <row r="552887"/>
    <row r="552888"/>
    <row r="552889"/>
    <row r="552890"/>
    <row r="552891"/>
    <row r="552892"/>
    <row r="552893"/>
    <row r="552894"/>
    <row r="552895"/>
    <row r="552896"/>
    <row r="552897"/>
    <row r="552898"/>
    <row r="552899"/>
    <row r="552900"/>
    <row r="552901"/>
    <row r="552902"/>
    <row r="552903"/>
    <row r="552904"/>
    <row r="552905"/>
    <row r="552906"/>
    <row r="552907"/>
    <row r="552908"/>
    <row r="552909"/>
    <row r="552910"/>
    <row r="552911"/>
    <row r="552912"/>
    <row r="552913"/>
    <row r="552914"/>
    <row r="552915"/>
    <row r="552916"/>
    <row r="552917"/>
    <row r="552918"/>
    <row r="552919"/>
    <row r="552920"/>
    <row r="552921"/>
    <row r="552922"/>
    <row r="552923"/>
    <row r="552924"/>
    <row r="552925"/>
    <row r="552926"/>
    <row r="552927"/>
    <row r="552928"/>
    <row r="552929"/>
    <row r="552930"/>
    <row r="552931"/>
    <row r="552932"/>
    <row r="552933"/>
    <row r="552934"/>
    <row r="552935"/>
    <row r="552936"/>
    <row r="552937"/>
    <row r="552938"/>
    <row r="552939"/>
    <row r="552940"/>
    <row r="552941"/>
    <row r="552942"/>
    <row r="552943"/>
    <row r="552944"/>
    <row r="552945"/>
    <row r="552946"/>
    <row r="552947"/>
    <row r="552948"/>
    <row r="552949"/>
    <row r="552950"/>
    <row r="552951"/>
    <row r="552952"/>
    <row r="552953"/>
    <row r="552954"/>
    <row r="552955"/>
    <row r="552956"/>
    <row r="552957"/>
    <row r="552958"/>
    <row r="552959"/>
    <row r="552960"/>
    <row r="552961"/>
    <row r="552962"/>
    <row r="552963"/>
    <row r="552964"/>
    <row r="552965"/>
    <row r="552966"/>
    <row r="552967"/>
    <row r="552968"/>
    <row r="552969"/>
    <row r="552970"/>
    <row r="552971"/>
    <row r="552972"/>
    <row r="552973"/>
    <row r="552974"/>
    <row r="552975"/>
    <row r="552976"/>
    <row r="552977"/>
    <row r="552978"/>
    <row r="552979"/>
    <row r="552980"/>
    <row r="552981"/>
    <row r="552982"/>
    <row r="552983"/>
    <row r="552984"/>
    <row r="552985"/>
    <row r="552986"/>
    <row r="552987"/>
    <row r="552988"/>
    <row r="552989"/>
    <row r="552990"/>
    <row r="552991"/>
    <row r="552992"/>
    <row r="552993"/>
    <row r="552994"/>
    <row r="552995"/>
    <row r="552996"/>
    <row r="552997"/>
    <row r="552998"/>
    <row r="552999"/>
    <row r="553000"/>
    <row r="553001"/>
    <row r="553002"/>
    <row r="553003"/>
    <row r="553004"/>
    <row r="553005"/>
    <row r="553006"/>
    <row r="553007"/>
    <row r="553008"/>
    <row r="553009"/>
    <row r="553010"/>
    <row r="553011"/>
    <row r="553012"/>
    <row r="553013"/>
    <row r="553014"/>
    <row r="553015"/>
    <row r="553016"/>
    <row r="553017"/>
    <row r="553018"/>
    <row r="553019"/>
    <row r="553020"/>
    <row r="553021"/>
    <row r="553022"/>
    <row r="553023"/>
    <row r="553024"/>
    <row r="553025"/>
    <row r="553026"/>
    <row r="553027"/>
    <row r="553028"/>
    <row r="553029"/>
    <row r="553030"/>
    <row r="553031"/>
    <row r="553032"/>
    <row r="553033"/>
    <row r="553034"/>
    <row r="553035"/>
    <row r="553036"/>
    <row r="553037"/>
    <row r="553038"/>
    <row r="553039"/>
    <row r="553040"/>
    <row r="553041"/>
    <row r="553042"/>
    <row r="553043"/>
    <row r="553044"/>
    <row r="553045"/>
    <row r="553046"/>
    <row r="553047"/>
    <row r="553048"/>
    <row r="553049"/>
    <row r="553050"/>
    <row r="553051"/>
    <row r="553052"/>
    <row r="553053"/>
    <row r="553054"/>
    <row r="553055"/>
    <row r="553056"/>
    <row r="553057"/>
    <row r="553058"/>
    <row r="553059"/>
    <row r="553060"/>
    <row r="553061"/>
    <row r="553062"/>
    <row r="553063"/>
    <row r="553064"/>
    <row r="553065"/>
    <row r="553066"/>
    <row r="553067"/>
    <row r="553068"/>
    <row r="553069"/>
    <row r="553070"/>
    <row r="553071"/>
    <row r="553072"/>
    <row r="553073"/>
    <row r="553074"/>
    <row r="553075"/>
    <row r="553076"/>
    <row r="553077"/>
    <row r="553078"/>
    <row r="553079"/>
    <row r="553080"/>
    <row r="553081"/>
    <row r="553082"/>
    <row r="553083"/>
    <row r="553084"/>
    <row r="553085"/>
    <row r="553086"/>
    <row r="553087"/>
    <row r="553088"/>
    <row r="553089"/>
    <row r="553090"/>
    <row r="553091"/>
    <row r="553092"/>
    <row r="553093"/>
    <row r="553094"/>
    <row r="553095"/>
    <row r="553096"/>
    <row r="553097"/>
    <row r="553098"/>
    <row r="553099"/>
    <row r="553100"/>
    <row r="553101"/>
    <row r="553102"/>
    <row r="553103"/>
    <row r="553104"/>
    <row r="553105"/>
    <row r="553106"/>
    <row r="553107"/>
    <row r="553108"/>
    <row r="553109"/>
    <row r="553110"/>
    <row r="553111"/>
    <row r="553112"/>
    <row r="553113"/>
    <row r="553114"/>
    <row r="553115"/>
    <row r="553116"/>
    <row r="553117"/>
    <row r="553118"/>
    <row r="553119"/>
    <row r="553120"/>
    <row r="553121"/>
    <row r="553122"/>
    <row r="553123"/>
    <row r="553124"/>
    <row r="553125"/>
    <row r="553126"/>
    <row r="553127"/>
    <row r="553128"/>
    <row r="553129"/>
    <row r="553130"/>
    <row r="553131"/>
    <row r="553132"/>
    <row r="553133"/>
    <row r="553134"/>
    <row r="553135"/>
    <row r="553136"/>
    <row r="553137"/>
    <row r="553138"/>
    <row r="553139"/>
    <row r="553140"/>
    <row r="553141"/>
    <row r="553142"/>
    <row r="553143"/>
    <row r="553144"/>
    <row r="553145"/>
    <row r="553146"/>
    <row r="553147"/>
    <row r="553148"/>
    <row r="553149"/>
    <row r="553150"/>
    <row r="553151"/>
    <row r="553152"/>
    <row r="553153"/>
    <row r="553154"/>
    <row r="553155"/>
    <row r="553156"/>
    <row r="553157"/>
    <row r="553158"/>
    <row r="553159"/>
    <row r="553160"/>
    <row r="553161"/>
    <row r="553162"/>
    <row r="553163"/>
    <row r="553164"/>
    <row r="553165"/>
    <row r="553166"/>
    <row r="553167"/>
    <row r="553168"/>
    <row r="553169"/>
    <row r="553170"/>
    <row r="553171"/>
    <row r="553172"/>
    <row r="553173"/>
    <row r="553174"/>
    <row r="553175"/>
    <row r="553176"/>
    <row r="553177"/>
    <row r="553178"/>
    <row r="553179"/>
    <row r="553180"/>
    <row r="553181"/>
    <row r="553182"/>
    <row r="553183"/>
    <row r="553184"/>
    <row r="553185"/>
    <row r="553186"/>
    <row r="553187"/>
    <row r="553188"/>
    <row r="553189"/>
    <row r="553190"/>
    <row r="553191"/>
    <row r="553192"/>
    <row r="553193"/>
    <row r="553194"/>
    <row r="553195"/>
    <row r="553196"/>
    <row r="553197"/>
    <row r="553198"/>
    <row r="553199"/>
    <row r="553200"/>
    <row r="553201"/>
    <row r="553202"/>
    <row r="553203"/>
    <row r="553204"/>
    <row r="553205"/>
    <row r="553206"/>
    <row r="553207"/>
    <row r="553208"/>
    <row r="553209"/>
    <row r="553210"/>
    <row r="553211"/>
    <row r="553212"/>
    <row r="553213"/>
    <row r="553214"/>
    <row r="553215"/>
    <row r="553216"/>
    <row r="553217"/>
    <row r="553218"/>
    <row r="553219"/>
    <row r="553220"/>
    <row r="553221"/>
    <row r="553222"/>
    <row r="553223"/>
    <row r="553224"/>
    <row r="553225"/>
    <row r="553226"/>
    <row r="553227"/>
    <row r="553228"/>
    <row r="553229"/>
    <row r="553230"/>
    <row r="553231"/>
    <row r="553232"/>
    <row r="553233"/>
    <row r="553234"/>
    <row r="553235"/>
    <row r="553236"/>
    <row r="553237"/>
    <row r="553238"/>
    <row r="553239"/>
    <row r="553240"/>
    <row r="553241"/>
    <row r="553242"/>
    <row r="553243"/>
    <row r="553244"/>
    <row r="553245"/>
    <row r="553246"/>
    <row r="553247"/>
    <row r="553248"/>
    <row r="553249"/>
    <row r="553250"/>
    <row r="553251"/>
    <row r="553252"/>
    <row r="553253"/>
    <row r="553254"/>
    <row r="553255"/>
    <row r="553256"/>
    <row r="553257"/>
    <row r="553258"/>
    <row r="553259"/>
    <row r="553260"/>
    <row r="553261"/>
    <row r="553262"/>
    <row r="553263"/>
    <row r="553264"/>
    <row r="553265"/>
    <row r="553266"/>
    <row r="553267"/>
    <row r="553268"/>
    <row r="553269"/>
    <row r="553270"/>
    <row r="553271"/>
    <row r="553272"/>
    <row r="553273"/>
    <row r="553274"/>
    <row r="553275"/>
    <row r="553276"/>
    <row r="553277"/>
    <row r="553278"/>
    <row r="553279"/>
    <row r="553280"/>
    <row r="553281"/>
    <row r="553282"/>
    <row r="553283"/>
    <row r="553284"/>
    <row r="553285"/>
    <row r="553286"/>
    <row r="553287"/>
    <row r="553288"/>
    <row r="553289"/>
    <row r="553290"/>
    <row r="553291"/>
    <row r="553292"/>
    <row r="553293"/>
    <row r="553294"/>
    <row r="553295"/>
    <row r="553296"/>
    <row r="553297"/>
    <row r="553298"/>
    <row r="553299"/>
    <row r="553300"/>
    <row r="553301"/>
    <row r="553302"/>
    <row r="553303"/>
    <row r="553304"/>
    <row r="553305"/>
    <row r="553306"/>
    <row r="553307"/>
    <row r="553308"/>
    <row r="553309"/>
    <row r="553310"/>
    <row r="553311"/>
    <row r="553312"/>
    <row r="553313"/>
    <row r="553314"/>
    <row r="553315"/>
    <row r="553316"/>
    <row r="553317"/>
    <row r="553318"/>
    <row r="553319"/>
    <row r="553320"/>
    <row r="553321"/>
    <row r="553322"/>
    <row r="553323"/>
    <row r="553324"/>
    <row r="553325"/>
    <row r="553326"/>
    <row r="553327"/>
    <row r="553328"/>
    <row r="553329"/>
    <row r="553330"/>
    <row r="553331"/>
    <row r="553332"/>
    <row r="553333"/>
    <row r="553334"/>
    <row r="553335"/>
    <row r="553336"/>
    <row r="553337"/>
    <row r="553338"/>
    <row r="553339"/>
    <row r="553340"/>
    <row r="553341"/>
    <row r="553342"/>
    <row r="553343"/>
    <row r="553344"/>
    <row r="553345"/>
    <row r="553346"/>
    <row r="553347"/>
    <row r="553348"/>
    <row r="553349"/>
    <row r="553350"/>
    <row r="553351"/>
    <row r="553352"/>
    <row r="553353"/>
    <row r="553354"/>
    <row r="553355"/>
    <row r="553356"/>
    <row r="553357"/>
    <row r="553358"/>
    <row r="553359"/>
    <row r="553360"/>
    <row r="553361"/>
    <row r="553362"/>
    <row r="553363"/>
    <row r="553364"/>
    <row r="553365"/>
    <row r="553366"/>
    <row r="553367"/>
    <row r="553368"/>
    <row r="553369"/>
    <row r="553370"/>
    <row r="553371"/>
    <row r="553372"/>
    <row r="553373"/>
    <row r="553374"/>
    <row r="553375"/>
    <row r="553376"/>
    <row r="553377"/>
    <row r="553378"/>
    <row r="553379"/>
    <row r="553380"/>
    <row r="553381"/>
    <row r="553382"/>
    <row r="553383"/>
    <row r="553384"/>
    <row r="553385"/>
    <row r="553386"/>
    <row r="553387"/>
    <row r="553388"/>
    <row r="553389"/>
    <row r="553390"/>
    <row r="553391"/>
    <row r="553392"/>
    <row r="553393"/>
    <row r="553394"/>
    <row r="553395"/>
    <row r="553396"/>
    <row r="553397"/>
    <row r="553398"/>
    <row r="553399"/>
    <row r="553400"/>
    <row r="553401"/>
    <row r="553402"/>
    <row r="553403"/>
    <row r="553404"/>
    <row r="553405"/>
    <row r="553406"/>
    <row r="553407"/>
    <row r="553408"/>
    <row r="553409"/>
    <row r="553410"/>
    <row r="553411"/>
    <row r="553412"/>
    <row r="553413"/>
    <row r="553414"/>
    <row r="553415"/>
    <row r="553416"/>
    <row r="553417"/>
    <row r="553418"/>
    <row r="553419"/>
    <row r="553420"/>
    <row r="553421"/>
    <row r="553422"/>
    <row r="553423"/>
    <row r="553424"/>
    <row r="553425"/>
    <row r="553426"/>
    <row r="553427"/>
    <row r="553428"/>
    <row r="553429"/>
    <row r="553430"/>
    <row r="553431"/>
    <row r="553432"/>
    <row r="553433"/>
    <row r="553434"/>
    <row r="553435"/>
    <row r="553436"/>
    <row r="553437"/>
    <row r="553438"/>
    <row r="553439"/>
    <row r="553440"/>
    <row r="553441"/>
    <row r="553442"/>
    <row r="553443"/>
    <row r="553444"/>
    <row r="553445"/>
    <row r="553446"/>
    <row r="553447"/>
    <row r="553448"/>
    <row r="553449"/>
    <row r="553450"/>
    <row r="553451"/>
    <row r="553452"/>
    <row r="553453"/>
    <row r="553454"/>
    <row r="553455"/>
    <row r="553456"/>
    <row r="553457"/>
    <row r="553458"/>
    <row r="553459"/>
    <row r="553460"/>
    <row r="553461"/>
    <row r="553462"/>
    <row r="553463"/>
    <row r="553464"/>
    <row r="553465"/>
    <row r="553466"/>
    <row r="553467"/>
    <row r="553468"/>
    <row r="553469"/>
    <row r="553470"/>
    <row r="553471"/>
    <row r="553472"/>
    <row r="553473"/>
    <row r="553474"/>
    <row r="553475"/>
    <row r="553476"/>
    <row r="553477"/>
    <row r="553478"/>
    <row r="553479"/>
    <row r="553480"/>
    <row r="553481"/>
    <row r="553482"/>
    <row r="553483"/>
    <row r="553484"/>
    <row r="553485"/>
    <row r="553486"/>
    <row r="553487"/>
    <row r="553488"/>
    <row r="553489"/>
    <row r="553490"/>
    <row r="553491"/>
    <row r="553492"/>
    <row r="553493"/>
    <row r="553494"/>
    <row r="553495"/>
    <row r="553496"/>
    <row r="553497"/>
    <row r="553498"/>
    <row r="553499"/>
    <row r="553500"/>
    <row r="553501"/>
    <row r="553502"/>
    <row r="553503"/>
    <row r="553504"/>
    <row r="553505"/>
    <row r="553506"/>
    <row r="553507"/>
    <row r="553508"/>
    <row r="553509"/>
    <row r="553510"/>
    <row r="553511"/>
    <row r="553512"/>
    <row r="553513"/>
    <row r="553514"/>
    <row r="553515"/>
    <row r="553516"/>
    <row r="553517"/>
    <row r="553518"/>
    <row r="553519"/>
    <row r="553520"/>
    <row r="553521"/>
    <row r="553522"/>
    <row r="553523"/>
    <row r="553524"/>
    <row r="553525"/>
    <row r="553526"/>
    <row r="553527"/>
    <row r="553528"/>
    <row r="553529"/>
    <row r="553530"/>
    <row r="553531"/>
    <row r="553532"/>
    <row r="553533"/>
    <row r="553534"/>
    <row r="553535"/>
    <row r="553536"/>
    <row r="553537"/>
    <row r="553538"/>
    <row r="553539"/>
    <row r="553540"/>
    <row r="553541"/>
    <row r="553542"/>
    <row r="553543"/>
    <row r="553544"/>
    <row r="553545"/>
    <row r="553546"/>
    <row r="553547"/>
    <row r="553548"/>
    <row r="553549"/>
    <row r="553550"/>
    <row r="553551"/>
    <row r="553552"/>
    <row r="553553"/>
    <row r="553554"/>
    <row r="553555"/>
    <row r="553556"/>
    <row r="553557"/>
    <row r="553558"/>
    <row r="553559"/>
    <row r="553560"/>
    <row r="553561"/>
    <row r="553562"/>
    <row r="553563"/>
    <row r="553564"/>
    <row r="553565"/>
    <row r="553566"/>
    <row r="553567"/>
    <row r="553568"/>
    <row r="553569"/>
    <row r="553570"/>
    <row r="553571"/>
    <row r="553572"/>
    <row r="553573"/>
    <row r="553574"/>
    <row r="553575"/>
    <row r="553576"/>
    <row r="553577"/>
    <row r="553578"/>
    <row r="553579"/>
    <row r="553580"/>
    <row r="553581"/>
    <row r="553582"/>
    <row r="553583"/>
    <row r="553584"/>
    <row r="553585"/>
    <row r="553586"/>
    <row r="553587"/>
    <row r="553588"/>
    <row r="553589"/>
    <row r="553590"/>
    <row r="553591"/>
    <row r="553592"/>
    <row r="553593"/>
    <row r="553594"/>
    <row r="553595"/>
    <row r="553596"/>
    <row r="553597"/>
    <row r="553598"/>
    <row r="553599"/>
    <row r="553600"/>
    <row r="553601"/>
    <row r="553602"/>
    <row r="553603"/>
    <row r="553604"/>
    <row r="553605"/>
    <row r="553606"/>
    <row r="553607"/>
    <row r="553608"/>
    <row r="553609"/>
    <row r="553610"/>
    <row r="553611"/>
    <row r="553612"/>
    <row r="553613"/>
    <row r="553614"/>
    <row r="553615"/>
    <row r="553616"/>
    <row r="553617"/>
    <row r="553618"/>
    <row r="553619"/>
    <row r="553620"/>
    <row r="553621"/>
    <row r="553622"/>
    <row r="553623"/>
    <row r="553624"/>
    <row r="553625"/>
    <row r="553626"/>
    <row r="553627"/>
    <row r="553628"/>
    <row r="553629"/>
    <row r="553630"/>
    <row r="553631"/>
    <row r="553632"/>
    <row r="553633"/>
    <row r="553634"/>
    <row r="553635"/>
    <row r="553636"/>
    <row r="553637"/>
    <row r="553638"/>
    <row r="553639"/>
    <row r="553640"/>
    <row r="553641"/>
    <row r="553642"/>
    <row r="553643"/>
    <row r="553644"/>
    <row r="553645"/>
    <row r="553646"/>
    <row r="553647"/>
    <row r="553648"/>
    <row r="553649"/>
    <row r="553650"/>
    <row r="553651"/>
    <row r="553652"/>
    <row r="553653"/>
    <row r="553654"/>
    <row r="553655"/>
    <row r="553656"/>
    <row r="553657"/>
    <row r="553658"/>
    <row r="553659"/>
    <row r="553660"/>
    <row r="553661"/>
    <row r="553662"/>
    <row r="553663"/>
    <row r="553664"/>
    <row r="553665"/>
    <row r="553666"/>
    <row r="553667"/>
    <row r="553668"/>
    <row r="553669"/>
    <row r="553670"/>
    <row r="553671"/>
    <row r="553672"/>
    <row r="553673"/>
    <row r="553674"/>
    <row r="553675"/>
    <row r="553676"/>
    <row r="553677"/>
    <row r="553678"/>
    <row r="553679"/>
    <row r="553680"/>
    <row r="553681"/>
    <row r="553682"/>
    <row r="553683"/>
    <row r="553684"/>
    <row r="553685"/>
    <row r="553686"/>
    <row r="553687"/>
    <row r="553688"/>
    <row r="553689"/>
    <row r="553690"/>
    <row r="553691"/>
    <row r="553692"/>
    <row r="553693"/>
    <row r="553694"/>
    <row r="553695"/>
    <row r="553696"/>
    <row r="553697"/>
    <row r="553698"/>
    <row r="553699"/>
    <row r="553700"/>
    <row r="553701"/>
    <row r="553702"/>
    <row r="553703"/>
    <row r="553704"/>
    <row r="553705"/>
    <row r="553706"/>
    <row r="553707"/>
    <row r="553708"/>
    <row r="553709"/>
    <row r="553710"/>
    <row r="553711"/>
    <row r="553712"/>
    <row r="553713"/>
    <row r="553714"/>
    <row r="553715"/>
    <row r="553716"/>
    <row r="553717"/>
    <row r="553718"/>
    <row r="553719"/>
    <row r="553720"/>
    <row r="553721"/>
    <row r="553722"/>
    <row r="553723"/>
    <row r="553724"/>
    <row r="553725"/>
    <row r="553726"/>
    <row r="553727"/>
    <row r="553728"/>
    <row r="553729"/>
    <row r="553730"/>
    <row r="553731"/>
    <row r="553732"/>
    <row r="553733"/>
    <row r="553734"/>
    <row r="553735"/>
    <row r="553736"/>
    <row r="553737"/>
    <row r="553738"/>
    <row r="553739"/>
    <row r="553740"/>
    <row r="553741"/>
    <row r="553742"/>
    <row r="553743"/>
    <row r="553744"/>
    <row r="553745"/>
    <row r="553746"/>
    <row r="553747"/>
    <row r="553748"/>
    <row r="553749"/>
    <row r="553750"/>
    <row r="553751"/>
    <row r="553752"/>
    <row r="553753"/>
    <row r="553754"/>
    <row r="553755"/>
    <row r="553756"/>
    <row r="553757"/>
    <row r="553758"/>
    <row r="553759"/>
    <row r="553760"/>
    <row r="553761"/>
    <row r="553762"/>
    <row r="553763"/>
    <row r="553764"/>
    <row r="553765"/>
    <row r="553766"/>
    <row r="553767"/>
    <row r="553768"/>
    <row r="553769"/>
    <row r="553770"/>
    <row r="553771"/>
    <row r="553772"/>
    <row r="553773"/>
    <row r="553774"/>
    <row r="553775"/>
    <row r="553776"/>
    <row r="553777"/>
    <row r="553778"/>
    <row r="553779"/>
    <row r="553780"/>
    <row r="553781"/>
    <row r="553782"/>
    <row r="553783"/>
    <row r="553784"/>
    <row r="553785"/>
    <row r="553786"/>
    <row r="553787"/>
    <row r="553788"/>
    <row r="553789"/>
    <row r="553790"/>
    <row r="553791"/>
    <row r="553792"/>
    <row r="553793"/>
    <row r="553794"/>
    <row r="553795"/>
    <row r="553796"/>
    <row r="553797"/>
    <row r="553798"/>
    <row r="553799"/>
    <row r="553800"/>
    <row r="553801"/>
    <row r="553802"/>
    <row r="553803"/>
    <row r="553804"/>
    <row r="553805"/>
    <row r="553806"/>
    <row r="553807"/>
    <row r="553808"/>
    <row r="553809"/>
    <row r="553810"/>
    <row r="553811"/>
    <row r="553812"/>
    <row r="553813"/>
    <row r="553814"/>
    <row r="553815"/>
    <row r="553816"/>
    <row r="553817"/>
    <row r="553818"/>
    <row r="553819"/>
    <row r="553820"/>
    <row r="553821"/>
    <row r="553822"/>
    <row r="553823"/>
    <row r="553824"/>
    <row r="553825"/>
    <row r="553826"/>
    <row r="553827"/>
    <row r="553828"/>
    <row r="553829"/>
    <row r="553830"/>
    <row r="553831"/>
    <row r="553832"/>
    <row r="553833"/>
    <row r="553834"/>
    <row r="553835"/>
    <row r="553836"/>
    <row r="553837"/>
    <row r="553838"/>
    <row r="553839"/>
    <row r="553840"/>
    <row r="553841"/>
    <row r="553842"/>
    <row r="553843"/>
    <row r="553844"/>
    <row r="553845"/>
    <row r="553846"/>
    <row r="553847"/>
    <row r="553848"/>
    <row r="553849"/>
    <row r="553850"/>
    <row r="553851"/>
    <row r="553852"/>
    <row r="553853"/>
    <row r="553854"/>
    <row r="553855"/>
    <row r="553856"/>
    <row r="553857"/>
    <row r="553858"/>
    <row r="553859"/>
    <row r="553860"/>
    <row r="553861"/>
    <row r="553862"/>
    <row r="553863"/>
    <row r="553864"/>
    <row r="553865"/>
    <row r="553866"/>
    <row r="553867"/>
    <row r="553868"/>
    <row r="553869"/>
    <row r="553870"/>
    <row r="553871"/>
    <row r="553872"/>
    <row r="553873"/>
    <row r="553874"/>
    <row r="553875"/>
    <row r="553876"/>
    <row r="553877"/>
    <row r="553878"/>
    <row r="553879"/>
    <row r="553880"/>
    <row r="553881"/>
    <row r="553882"/>
    <row r="553883"/>
    <row r="553884"/>
    <row r="553885"/>
    <row r="553886"/>
    <row r="553887"/>
    <row r="553888"/>
    <row r="553889"/>
    <row r="553890"/>
    <row r="553891"/>
    <row r="553892"/>
    <row r="553893"/>
    <row r="553894"/>
    <row r="553895"/>
    <row r="553896"/>
    <row r="553897"/>
    <row r="553898"/>
    <row r="553899"/>
    <row r="553900"/>
    <row r="553901"/>
    <row r="553902"/>
    <row r="553903"/>
    <row r="553904"/>
    <row r="553905"/>
    <row r="553906"/>
    <row r="553907"/>
    <row r="553908"/>
    <row r="553909"/>
    <row r="553910"/>
    <row r="553911"/>
    <row r="553912"/>
    <row r="553913"/>
    <row r="553914"/>
    <row r="553915"/>
    <row r="553916"/>
    <row r="553917"/>
    <row r="553918"/>
    <row r="553919"/>
    <row r="553920"/>
    <row r="553921"/>
    <row r="553922"/>
    <row r="553923"/>
    <row r="553924"/>
    <row r="553925"/>
    <row r="553926"/>
    <row r="553927"/>
    <row r="553928"/>
    <row r="553929"/>
    <row r="553930"/>
    <row r="553931"/>
    <row r="553932"/>
    <row r="553933"/>
    <row r="553934"/>
    <row r="553935"/>
    <row r="553936"/>
    <row r="553937"/>
    <row r="553938"/>
    <row r="553939"/>
    <row r="553940"/>
    <row r="553941"/>
    <row r="553942"/>
    <row r="553943"/>
    <row r="553944"/>
    <row r="553945"/>
    <row r="553946"/>
    <row r="553947"/>
    <row r="553948"/>
    <row r="553949"/>
    <row r="553950"/>
    <row r="553951"/>
    <row r="553952"/>
    <row r="553953"/>
    <row r="553954"/>
    <row r="553955"/>
    <row r="553956"/>
    <row r="553957"/>
    <row r="553958"/>
    <row r="553959"/>
    <row r="553960"/>
    <row r="553961"/>
    <row r="553962"/>
    <row r="553963"/>
    <row r="553964"/>
    <row r="553965"/>
    <row r="553966"/>
    <row r="553967"/>
    <row r="553968"/>
    <row r="553969"/>
    <row r="553970"/>
    <row r="553971"/>
    <row r="553972"/>
    <row r="553973"/>
    <row r="553974"/>
    <row r="553975"/>
    <row r="553976"/>
    <row r="553977"/>
    <row r="553978"/>
    <row r="553979"/>
    <row r="553980"/>
    <row r="553981"/>
    <row r="553982"/>
    <row r="553983"/>
    <row r="553984"/>
    <row r="553985"/>
    <row r="553986"/>
    <row r="553987"/>
    <row r="553988"/>
    <row r="553989"/>
    <row r="553990"/>
    <row r="553991"/>
    <row r="553992"/>
    <row r="553993"/>
    <row r="553994"/>
    <row r="553995"/>
    <row r="553996"/>
    <row r="553997"/>
    <row r="553998"/>
    <row r="553999"/>
    <row r="554000"/>
    <row r="554001"/>
    <row r="554002"/>
    <row r="554003"/>
    <row r="554004"/>
    <row r="554005"/>
    <row r="554006"/>
    <row r="554007"/>
    <row r="554008"/>
    <row r="554009"/>
    <row r="554010"/>
    <row r="554011"/>
    <row r="554012"/>
    <row r="554013"/>
    <row r="554014"/>
    <row r="554015"/>
    <row r="554016"/>
    <row r="554017"/>
    <row r="554018"/>
    <row r="554019"/>
    <row r="554020"/>
    <row r="554021"/>
    <row r="554022"/>
    <row r="554023"/>
    <row r="554024"/>
    <row r="554025"/>
    <row r="554026"/>
    <row r="554027"/>
    <row r="554028"/>
    <row r="554029"/>
    <row r="554030"/>
    <row r="554031"/>
    <row r="554032"/>
    <row r="554033"/>
    <row r="554034"/>
    <row r="554035"/>
    <row r="554036"/>
    <row r="554037"/>
    <row r="554038"/>
    <row r="554039"/>
    <row r="554040"/>
    <row r="554041"/>
    <row r="554042"/>
    <row r="554043"/>
    <row r="554044"/>
    <row r="554045"/>
    <row r="554046"/>
    <row r="554047"/>
    <row r="554048"/>
    <row r="554049"/>
    <row r="554050"/>
    <row r="554051"/>
    <row r="554052"/>
    <row r="554053"/>
    <row r="554054"/>
    <row r="554055"/>
    <row r="554056"/>
    <row r="554057"/>
    <row r="554058"/>
    <row r="554059"/>
    <row r="554060"/>
    <row r="554061"/>
    <row r="554062"/>
    <row r="554063"/>
    <row r="554064"/>
    <row r="554065"/>
    <row r="554066"/>
    <row r="554067"/>
    <row r="554068"/>
    <row r="554069"/>
    <row r="554070"/>
    <row r="554071"/>
    <row r="554072"/>
    <row r="554073"/>
    <row r="554074"/>
    <row r="554075"/>
    <row r="554076"/>
    <row r="554077"/>
    <row r="554078"/>
    <row r="554079"/>
    <row r="554080"/>
    <row r="554081"/>
    <row r="554082"/>
    <row r="554083"/>
    <row r="554084"/>
    <row r="554085"/>
    <row r="554086"/>
    <row r="554087"/>
    <row r="554088"/>
    <row r="554089"/>
    <row r="554090"/>
    <row r="554091"/>
    <row r="554092"/>
    <row r="554093"/>
    <row r="554094"/>
    <row r="554095"/>
    <row r="554096"/>
    <row r="554097"/>
    <row r="554098"/>
    <row r="554099"/>
    <row r="554100"/>
    <row r="554101"/>
    <row r="554102"/>
    <row r="554103"/>
    <row r="554104"/>
    <row r="554105"/>
    <row r="554106"/>
    <row r="554107"/>
    <row r="554108"/>
    <row r="554109"/>
    <row r="554110"/>
    <row r="554111"/>
    <row r="554112"/>
    <row r="554113"/>
    <row r="554114"/>
    <row r="554115"/>
    <row r="554116"/>
    <row r="554117"/>
    <row r="554118"/>
    <row r="554119"/>
    <row r="554120"/>
    <row r="554121"/>
    <row r="554122"/>
    <row r="554123"/>
    <row r="554124"/>
    <row r="554125"/>
    <row r="554126"/>
    <row r="554127"/>
    <row r="554128"/>
    <row r="554129"/>
    <row r="554130"/>
    <row r="554131"/>
    <row r="554132"/>
    <row r="554133"/>
    <row r="554134"/>
    <row r="554135"/>
    <row r="554136"/>
    <row r="554137"/>
    <row r="554138"/>
    <row r="554139"/>
    <row r="554140"/>
    <row r="554141"/>
    <row r="554142"/>
    <row r="554143"/>
    <row r="554144"/>
    <row r="554145"/>
    <row r="554146"/>
    <row r="554147"/>
    <row r="554148"/>
    <row r="554149"/>
    <row r="554150"/>
    <row r="554151"/>
    <row r="554152"/>
    <row r="554153"/>
    <row r="554154"/>
    <row r="554155"/>
    <row r="554156"/>
    <row r="554157"/>
    <row r="554158"/>
    <row r="554159"/>
    <row r="554160"/>
    <row r="554161"/>
    <row r="554162"/>
    <row r="554163"/>
    <row r="554164"/>
    <row r="554165"/>
    <row r="554166"/>
    <row r="554167"/>
    <row r="554168"/>
    <row r="554169"/>
    <row r="554170"/>
    <row r="554171"/>
    <row r="554172"/>
    <row r="554173"/>
    <row r="554174"/>
    <row r="554175"/>
    <row r="554176"/>
    <row r="554177"/>
    <row r="554178"/>
    <row r="554179"/>
    <row r="554180"/>
    <row r="554181"/>
    <row r="554182"/>
    <row r="554183"/>
    <row r="554184"/>
    <row r="554185"/>
    <row r="554186"/>
    <row r="554187"/>
    <row r="554188"/>
    <row r="554189"/>
    <row r="554190"/>
    <row r="554191"/>
    <row r="554192"/>
    <row r="554193"/>
    <row r="554194"/>
    <row r="554195"/>
    <row r="554196"/>
    <row r="554197"/>
    <row r="554198"/>
    <row r="554199"/>
    <row r="554200"/>
    <row r="554201"/>
    <row r="554202"/>
    <row r="554203"/>
    <row r="554204"/>
    <row r="554205"/>
    <row r="554206"/>
    <row r="554207"/>
    <row r="554208"/>
    <row r="554209"/>
    <row r="554210"/>
    <row r="554211"/>
    <row r="554212"/>
    <row r="554213"/>
    <row r="554214"/>
    <row r="554215"/>
    <row r="554216"/>
    <row r="554217"/>
    <row r="554218"/>
    <row r="554219"/>
    <row r="554220"/>
    <row r="554221"/>
    <row r="554222"/>
    <row r="554223"/>
    <row r="554224"/>
    <row r="554225"/>
    <row r="554226"/>
    <row r="554227"/>
    <row r="554228"/>
    <row r="554229"/>
    <row r="554230"/>
    <row r="554231"/>
    <row r="554232"/>
    <row r="554233"/>
    <row r="554234"/>
    <row r="554235"/>
    <row r="554236"/>
    <row r="554237"/>
    <row r="554238"/>
    <row r="554239"/>
    <row r="554240"/>
    <row r="554241"/>
    <row r="554242"/>
    <row r="554243"/>
    <row r="554244"/>
    <row r="554245"/>
    <row r="554246"/>
    <row r="554247"/>
    <row r="554248"/>
    <row r="554249"/>
    <row r="554250"/>
    <row r="554251"/>
    <row r="554252"/>
    <row r="554253"/>
    <row r="554254"/>
    <row r="554255"/>
    <row r="554256"/>
    <row r="554257"/>
    <row r="554258"/>
    <row r="554259"/>
    <row r="554260"/>
    <row r="554261"/>
    <row r="554262"/>
    <row r="554263"/>
    <row r="554264"/>
    <row r="554265"/>
    <row r="554266"/>
    <row r="554267"/>
    <row r="554268"/>
    <row r="554269"/>
    <row r="554270"/>
    <row r="554271"/>
    <row r="554272"/>
    <row r="554273"/>
    <row r="554274"/>
    <row r="554275"/>
    <row r="554276"/>
    <row r="554277"/>
    <row r="554278"/>
    <row r="554279"/>
    <row r="554280"/>
    <row r="554281"/>
    <row r="554282"/>
    <row r="554283"/>
    <row r="554284"/>
    <row r="554285"/>
    <row r="554286"/>
    <row r="554287"/>
    <row r="554288"/>
    <row r="554289"/>
    <row r="554290"/>
    <row r="554291"/>
    <row r="554292"/>
    <row r="554293"/>
    <row r="554294"/>
    <row r="554295"/>
    <row r="554296"/>
    <row r="554297"/>
    <row r="554298"/>
    <row r="554299"/>
    <row r="554300"/>
    <row r="554301"/>
    <row r="554302"/>
    <row r="554303"/>
    <row r="554304"/>
    <row r="554305"/>
    <row r="554306"/>
    <row r="554307"/>
    <row r="554308"/>
    <row r="554309"/>
    <row r="554310"/>
    <row r="554311"/>
    <row r="554312"/>
    <row r="554313"/>
    <row r="554314"/>
    <row r="554315"/>
    <row r="554316"/>
    <row r="554317"/>
    <row r="554318"/>
    <row r="554319"/>
    <row r="554320"/>
    <row r="554321"/>
    <row r="554322"/>
    <row r="554323"/>
    <row r="554324"/>
    <row r="554325"/>
    <row r="554326"/>
    <row r="554327"/>
    <row r="554328"/>
    <row r="554329"/>
    <row r="554330"/>
    <row r="554331"/>
    <row r="554332"/>
    <row r="554333"/>
    <row r="554334"/>
    <row r="554335"/>
    <row r="554336"/>
    <row r="554337"/>
    <row r="554338"/>
    <row r="554339"/>
    <row r="554340"/>
    <row r="554341"/>
    <row r="554342"/>
    <row r="554343"/>
    <row r="554344"/>
    <row r="554345"/>
    <row r="554346"/>
    <row r="554347"/>
    <row r="554348"/>
    <row r="554349"/>
    <row r="554350"/>
    <row r="554351"/>
    <row r="554352"/>
    <row r="554353"/>
    <row r="554354"/>
    <row r="554355"/>
    <row r="554356"/>
    <row r="554357"/>
    <row r="554358"/>
    <row r="554359"/>
    <row r="554360"/>
    <row r="554361"/>
    <row r="554362"/>
    <row r="554363"/>
    <row r="554364"/>
    <row r="554365"/>
    <row r="554366"/>
    <row r="554367"/>
    <row r="554368"/>
    <row r="554369"/>
    <row r="554370"/>
    <row r="554371"/>
    <row r="554372"/>
    <row r="554373"/>
    <row r="554374"/>
    <row r="554375"/>
    <row r="554376"/>
    <row r="554377"/>
    <row r="554378"/>
    <row r="554379"/>
    <row r="554380"/>
    <row r="554381"/>
    <row r="554382"/>
    <row r="554383"/>
    <row r="554384"/>
    <row r="554385"/>
    <row r="554386"/>
    <row r="554387"/>
    <row r="554388"/>
    <row r="554389"/>
    <row r="554390"/>
    <row r="554391"/>
    <row r="554392"/>
    <row r="554393"/>
    <row r="554394"/>
    <row r="554395"/>
    <row r="554396"/>
    <row r="554397"/>
    <row r="554398"/>
    <row r="554399"/>
    <row r="554400"/>
    <row r="554401"/>
    <row r="554402"/>
    <row r="554403"/>
    <row r="554404"/>
    <row r="554405"/>
    <row r="554406"/>
    <row r="554407"/>
    <row r="554408"/>
    <row r="554409"/>
    <row r="554410"/>
    <row r="554411"/>
    <row r="554412"/>
    <row r="554413"/>
    <row r="554414"/>
    <row r="554415"/>
    <row r="554416"/>
    <row r="554417"/>
    <row r="554418"/>
    <row r="554419"/>
    <row r="554420"/>
    <row r="554421"/>
    <row r="554422"/>
    <row r="554423"/>
    <row r="554424"/>
    <row r="554425"/>
    <row r="554426"/>
    <row r="554427"/>
    <row r="554428"/>
    <row r="554429"/>
    <row r="554430"/>
    <row r="554431"/>
    <row r="554432"/>
    <row r="554433"/>
    <row r="554434"/>
    <row r="554435"/>
    <row r="554436"/>
    <row r="554437"/>
    <row r="554438"/>
    <row r="554439"/>
    <row r="554440"/>
    <row r="554441"/>
    <row r="554442"/>
    <row r="554443"/>
    <row r="554444"/>
    <row r="554445"/>
    <row r="554446"/>
    <row r="554447"/>
    <row r="554448"/>
    <row r="554449"/>
    <row r="554450"/>
    <row r="554451"/>
    <row r="554452"/>
    <row r="554453"/>
    <row r="554454"/>
    <row r="554455"/>
    <row r="554456"/>
    <row r="554457"/>
    <row r="554458"/>
    <row r="554459"/>
    <row r="554460"/>
    <row r="554461"/>
    <row r="554462"/>
    <row r="554463"/>
    <row r="554464"/>
    <row r="554465"/>
    <row r="554466"/>
    <row r="554467"/>
    <row r="554468"/>
    <row r="554469"/>
    <row r="554470"/>
    <row r="554471"/>
    <row r="554472"/>
    <row r="554473"/>
    <row r="554474"/>
    <row r="554475"/>
    <row r="554476"/>
    <row r="554477"/>
    <row r="554478"/>
    <row r="554479"/>
    <row r="554480"/>
    <row r="554481"/>
    <row r="554482"/>
    <row r="554483"/>
    <row r="554484"/>
    <row r="554485"/>
    <row r="554486"/>
    <row r="554487"/>
    <row r="554488"/>
    <row r="554489"/>
    <row r="554490"/>
    <row r="554491"/>
    <row r="554492"/>
    <row r="554493"/>
    <row r="554494"/>
    <row r="554495"/>
    <row r="554496"/>
    <row r="554497"/>
    <row r="554498"/>
    <row r="554499"/>
    <row r="554500"/>
    <row r="554501"/>
    <row r="554502"/>
    <row r="554503"/>
    <row r="554504"/>
    <row r="554505"/>
    <row r="554506"/>
    <row r="554507"/>
    <row r="554508"/>
    <row r="554509"/>
    <row r="554510"/>
    <row r="554511"/>
    <row r="554512"/>
    <row r="554513"/>
    <row r="554514"/>
    <row r="554515"/>
    <row r="554516"/>
    <row r="554517"/>
    <row r="554518"/>
    <row r="554519"/>
    <row r="554520"/>
    <row r="554521"/>
    <row r="554522"/>
    <row r="554523"/>
    <row r="554524"/>
    <row r="554525"/>
    <row r="554526"/>
    <row r="554527"/>
    <row r="554528"/>
    <row r="554529"/>
    <row r="554530"/>
    <row r="554531"/>
    <row r="554532"/>
    <row r="554533"/>
    <row r="554534"/>
    <row r="554535"/>
    <row r="554536"/>
    <row r="554537"/>
    <row r="554538"/>
    <row r="554539"/>
    <row r="554540"/>
    <row r="554541"/>
    <row r="554542"/>
    <row r="554543"/>
    <row r="554544"/>
    <row r="554545"/>
    <row r="554546"/>
    <row r="554547"/>
    <row r="554548"/>
    <row r="554549"/>
    <row r="554550"/>
    <row r="554551"/>
    <row r="554552"/>
    <row r="554553"/>
    <row r="554554"/>
    <row r="554555"/>
    <row r="554556"/>
    <row r="554557"/>
    <row r="554558"/>
    <row r="554559"/>
    <row r="554560"/>
    <row r="554561"/>
    <row r="554562"/>
    <row r="554563"/>
    <row r="554564"/>
    <row r="554565"/>
    <row r="554566"/>
    <row r="554567"/>
    <row r="554568"/>
    <row r="554569"/>
    <row r="554570"/>
    <row r="554571"/>
    <row r="554572"/>
    <row r="554573"/>
    <row r="554574"/>
    <row r="554575"/>
    <row r="554576"/>
    <row r="554577"/>
    <row r="554578"/>
    <row r="554579"/>
    <row r="554580"/>
    <row r="554581"/>
    <row r="554582"/>
    <row r="554583"/>
    <row r="554584"/>
    <row r="554585"/>
    <row r="554586"/>
    <row r="554587"/>
    <row r="554588"/>
    <row r="554589"/>
    <row r="554590"/>
    <row r="554591"/>
    <row r="554592"/>
    <row r="554593"/>
    <row r="554594"/>
    <row r="554595"/>
    <row r="554596"/>
    <row r="554597"/>
    <row r="554598"/>
    <row r="554599"/>
    <row r="554600"/>
    <row r="554601"/>
    <row r="554602"/>
    <row r="554603"/>
    <row r="554604"/>
    <row r="554605"/>
    <row r="554606"/>
    <row r="554607"/>
    <row r="554608"/>
    <row r="554609"/>
    <row r="554610"/>
    <row r="554611"/>
    <row r="554612"/>
    <row r="554613"/>
    <row r="554614"/>
    <row r="554615"/>
    <row r="554616"/>
    <row r="554617"/>
    <row r="554618"/>
    <row r="554619"/>
    <row r="554620"/>
    <row r="554621"/>
    <row r="554622"/>
    <row r="554623"/>
    <row r="554624"/>
    <row r="554625"/>
    <row r="554626"/>
    <row r="554627"/>
    <row r="554628"/>
    <row r="554629"/>
    <row r="554630"/>
    <row r="554631"/>
    <row r="554632"/>
    <row r="554633"/>
    <row r="554634"/>
    <row r="554635"/>
    <row r="554636"/>
    <row r="554637"/>
    <row r="554638"/>
    <row r="554639"/>
    <row r="554640"/>
    <row r="554641"/>
    <row r="554642"/>
    <row r="554643"/>
    <row r="554644"/>
    <row r="554645"/>
    <row r="554646"/>
    <row r="554647"/>
    <row r="554648"/>
    <row r="554649"/>
    <row r="554650"/>
    <row r="554651"/>
    <row r="554652"/>
    <row r="554653"/>
    <row r="554654"/>
    <row r="554655"/>
    <row r="554656"/>
    <row r="554657"/>
    <row r="554658"/>
    <row r="554659"/>
    <row r="554660"/>
    <row r="554661"/>
    <row r="554662"/>
    <row r="554663"/>
    <row r="554664"/>
    <row r="554665"/>
    <row r="554666"/>
    <row r="554667"/>
    <row r="554668"/>
    <row r="554669"/>
    <row r="554670"/>
    <row r="554671"/>
    <row r="554672"/>
    <row r="554673"/>
    <row r="554674"/>
    <row r="554675"/>
    <row r="554676"/>
    <row r="554677"/>
    <row r="554678"/>
    <row r="554679"/>
    <row r="554680"/>
    <row r="554681"/>
    <row r="554682"/>
    <row r="554683"/>
    <row r="554684"/>
    <row r="554685"/>
    <row r="554686"/>
    <row r="554687"/>
    <row r="554688"/>
    <row r="554689"/>
    <row r="554690"/>
    <row r="554691"/>
    <row r="554692"/>
    <row r="554693"/>
    <row r="554694"/>
    <row r="554695"/>
    <row r="554696"/>
    <row r="554697"/>
    <row r="554698"/>
    <row r="554699"/>
    <row r="554700"/>
    <row r="554701"/>
    <row r="554702"/>
    <row r="554703"/>
    <row r="554704"/>
    <row r="554705"/>
    <row r="554706"/>
    <row r="554707"/>
    <row r="554708"/>
    <row r="554709"/>
    <row r="554710"/>
    <row r="554711"/>
    <row r="554712"/>
    <row r="554713"/>
    <row r="554714"/>
    <row r="554715"/>
    <row r="554716"/>
    <row r="554717"/>
    <row r="554718"/>
    <row r="554719"/>
    <row r="554720"/>
    <row r="554721"/>
    <row r="554722"/>
    <row r="554723"/>
    <row r="554724"/>
    <row r="554725"/>
    <row r="554726"/>
    <row r="554727"/>
    <row r="554728"/>
    <row r="554729"/>
    <row r="554730"/>
    <row r="554731"/>
    <row r="554732"/>
    <row r="554733"/>
    <row r="554734"/>
    <row r="554735"/>
    <row r="554736"/>
    <row r="554737"/>
    <row r="554738"/>
    <row r="554739"/>
    <row r="554740"/>
    <row r="554741"/>
    <row r="554742"/>
    <row r="554743"/>
    <row r="554744"/>
    <row r="554745"/>
    <row r="554746"/>
    <row r="554747"/>
    <row r="554748"/>
    <row r="554749"/>
    <row r="554750"/>
    <row r="554751"/>
    <row r="554752"/>
    <row r="554753"/>
    <row r="554754"/>
    <row r="554755"/>
    <row r="554756"/>
    <row r="554757"/>
    <row r="554758"/>
    <row r="554759"/>
    <row r="554760"/>
    <row r="554761"/>
    <row r="554762"/>
    <row r="554763"/>
    <row r="554764"/>
    <row r="554765"/>
    <row r="554766"/>
    <row r="554767"/>
    <row r="554768"/>
    <row r="554769"/>
    <row r="554770"/>
    <row r="554771"/>
    <row r="554772"/>
    <row r="554773"/>
    <row r="554774"/>
    <row r="554775"/>
    <row r="554776"/>
    <row r="554777"/>
    <row r="554778"/>
    <row r="554779"/>
    <row r="554780"/>
    <row r="554781"/>
    <row r="554782"/>
    <row r="554783"/>
    <row r="554784"/>
    <row r="554785"/>
    <row r="554786"/>
    <row r="554787"/>
    <row r="554788"/>
    <row r="554789"/>
    <row r="554790"/>
    <row r="554791"/>
    <row r="554792"/>
    <row r="554793"/>
    <row r="554794"/>
    <row r="554795"/>
    <row r="554796"/>
    <row r="554797"/>
    <row r="554798"/>
    <row r="554799"/>
    <row r="554800"/>
    <row r="554801"/>
    <row r="554802"/>
    <row r="554803"/>
    <row r="554804"/>
    <row r="554805"/>
    <row r="554806"/>
    <row r="554807"/>
    <row r="554808"/>
    <row r="554809"/>
    <row r="554810"/>
    <row r="554811"/>
    <row r="554812"/>
    <row r="554813"/>
    <row r="554814"/>
    <row r="554815"/>
    <row r="554816"/>
    <row r="554817"/>
    <row r="554818"/>
    <row r="554819"/>
    <row r="554820"/>
    <row r="554821"/>
    <row r="554822"/>
    <row r="554823"/>
    <row r="554824"/>
    <row r="554825"/>
    <row r="554826"/>
    <row r="554827"/>
    <row r="554828"/>
    <row r="554829"/>
    <row r="554830"/>
    <row r="554831"/>
    <row r="554832"/>
    <row r="554833"/>
    <row r="554834"/>
    <row r="554835"/>
    <row r="554836"/>
    <row r="554837"/>
    <row r="554838"/>
    <row r="554839"/>
    <row r="554840"/>
    <row r="554841"/>
    <row r="554842"/>
    <row r="554843"/>
    <row r="554844"/>
    <row r="554845"/>
    <row r="554846"/>
    <row r="554847"/>
    <row r="554848"/>
    <row r="554849"/>
    <row r="554850"/>
    <row r="554851"/>
    <row r="554852"/>
    <row r="554853"/>
    <row r="554854"/>
    <row r="554855"/>
    <row r="554856"/>
    <row r="554857"/>
    <row r="554858"/>
    <row r="554859"/>
    <row r="554860"/>
    <row r="554861"/>
    <row r="554862"/>
    <row r="554863"/>
    <row r="554864"/>
    <row r="554865"/>
    <row r="554866"/>
    <row r="554867"/>
    <row r="554868"/>
    <row r="554869"/>
    <row r="554870"/>
    <row r="554871"/>
    <row r="554872"/>
    <row r="554873"/>
    <row r="554874"/>
    <row r="554875"/>
    <row r="554876"/>
    <row r="554877"/>
    <row r="554878"/>
    <row r="554879"/>
    <row r="554880"/>
    <row r="554881"/>
    <row r="554882"/>
    <row r="554883"/>
    <row r="554884"/>
    <row r="554885"/>
    <row r="554886"/>
    <row r="554887"/>
    <row r="554888"/>
    <row r="554889"/>
    <row r="554890"/>
    <row r="554891"/>
    <row r="554892"/>
    <row r="554893"/>
    <row r="554894"/>
    <row r="554895"/>
    <row r="554896"/>
    <row r="554897"/>
    <row r="554898"/>
    <row r="554899"/>
    <row r="554900"/>
    <row r="554901"/>
    <row r="554902"/>
    <row r="554903"/>
    <row r="554904"/>
    <row r="554905"/>
    <row r="554906"/>
    <row r="554907"/>
    <row r="554908"/>
    <row r="554909"/>
    <row r="554910"/>
    <row r="554911"/>
    <row r="554912"/>
    <row r="554913"/>
    <row r="554914"/>
    <row r="554915"/>
    <row r="554916"/>
    <row r="554917"/>
    <row r="554918"/>
    <row r="554919"/>
    <row r="554920"/>
    <row r="554921"/>
    <row r="554922"/>
    <row r="554923"/>
    <row r="554924"/>
    <row r="554925"/>
    <row r="554926"/>
    <row r="554927"/>
    <row r="554928"/>
    <row r="554929"/>
    <row r="554930"/>
    <row r="554931"/>
    <row r="554932"/>
    <row r="554933"/>
    <row r="554934"/>
    <row r="554935"/>
    <row r="554936"/>
    <row r="554937"/>
    <row r="554938"/>
    <row r="554939"/>
    <row r="554940"/>
    <row r="554941"/>
    <row r="554942"/>
    <row r="554943"/>
    <row r="554944"/>
    <row r="554945"/>
    <row r="554946"/>
    <row r="554947"/>
    <row r="554948"/>
    <row r="554949"/>
    <row r="554950"/>
    <row r="554951"/>
    <row r="554952"/>
    <row r="554953"/>
    <row r="554954"/>
    <row r="554955"/>
    <row r="554956"/>
    <row r="554957"/>
    <row r="554958"/>
    <row r="554959"/>
    <row r="554960"/>
    <row r="554961"/>
    <row r="554962"/>
    <row r="554963"/>
    <row r="554964"/>
    <row r="554965"/>
    <row r="554966"/>
    <row r="554967"/>
    <row r="554968"/>
    <row r="554969"/>
    <row r="554970"/>
    <row r="554971"/>
    <row r="554972"/>
    <row r="554973"/>
    <row r="554974"/>
    <row r="554975"/>
    <row r="554976"/>
    <row r="554977"/>
    <row r="554978"/>
    <row r="554979"/>
    <row r="554980"/>
    <row r="554981"/>
    <row r="554982"/>
    <row r="554983"/>
    <row r="554984"/>
    <row r="554985"/>
    <row r="554986"/>
    <row r="554987"/>
    <row r="554988"/>
    <row r="554989"/>
    <row r="554990"/>
    <row r="554991"/>
    <row r="554992"/>
    <row r="554993"/>
    <row r="554994"/>
    <row r="554995"/>
    <row r="554996"/>
    <row r="554997"/>
    <row r="554998"/>
    <row r="554999"/>
    <row r="555000"/>
    <row r="555001"/>
    <row r="555002"/>
    <row r="555003"/>
    <row r="555004"/>
    <row r="555005"/>
    <row r="555006"/>
    <row r="555007"/>
    <row r="555008"/>
    <row r="555009"/>
    <row r="555010"/>
    <row r="555011"/>
    <row r="555012"/>
    <row r="555013"/>
    <row r="555014"/>
    <row r="555015"/>
    <row r="555016"/>
    <row r="555017"/>
    <row r="555018"/>
    <row r="555019"/>
    <row r="555020"/>
    <row r="555021"/>
    <row r="555022"/>
    <row r="555023"/>
    <row r="555024"/>
    <row r="555025"/>
    <row r="555026"/>
    <row r="555027"/>
    <row r="555028"/>
    <row r="555029"/>
    <row r="555030"/>
    <row r="555031"/>
    <row r="555032"/>
    <row r="555033"/>
    <row r="555034"/>
    <row r="555035"/>
    <row r="555036"/>
    <row r="555037"/>
    <row r="555038"/>
    <row r="555039"/>
    <row r="555040"/>
    <row r="555041"/>
    <row r="555042"/>
    <row r="555043"/>
    <row r="555044"/>
    <row r="555045"/>
    <row r="555046"/>
    <row r="555047"/>
    <row r="555048"/>
    <row r="555049"/>
    <row r="555050"/>
    <row r="555051"/>
    <row r="555052"/>
    <row r="555053"/>
    <row r="555054"/>
    <row r="555055"/>
    <row r="555056"/>
    <row r="555057"/>
    <row r="555058"/>
    <row r="555059"/>
    <row r="555060"/>
    <row r="555061"/>
    <row r="555062"/>
    <row r="555063"/>
    <row r="555064"/>
    <row r="555065"/>
    <row r="555066"/>
    <row r="555067"/>
    <row r="555068"/>
    <row r="555069"/>
    <row r="555070"/>
    <row r="555071"/>
    <row r="555072"/>
    <row r="555073"/>
    <row r="555074"/>
    <row r="555075"/>
    <row r="555076"/>
    <row r="555077"/>
    <row r="555078"/>
    <row r="555079"/>
    <row r="555080"/>
    <row r="555081"/>
    <row r="555082"/>
    <row r="555083"/>
    <row r="555084"/>
    <row r="555085"/>
    <row r="555086"/>
    <row r="555087"/>
    <row r="555088"/>
    <row r="555089"/>
    <row r="555090"/>
    <row r="555091"/>
    <row r="555092"/>
    <row r="555093"/>
    <row r="555094"/>
    <row r="555095"/>
    <row r="555096"/>
    <row r="555097"/>
    <row r="555098"/>
    <row r="555099"/>
    <row r="555100"/>
    <row r="555101"/>
    <row r="555102"/>
    <row r="555103"/>
    <row r="555104"/>
    <row r="555105"/>
    <row r="555106"/>
    <row r="555107"/>
    <row r="555108"/>
    <row r="555109"/>
    <row r="555110"/>
    <row r="555111"/>
    <row r="555112"/>
    <row r="555113"/>
    <row r="555114"/>
    <row r="555115"/>
    <row r="555116"/>
    <row r="555117"/>
    <row r="555118"/>
    <row r="555119"/>
    <row r="555120"/>
    <row r="555121"/>
    <row r="555122"/>
    <row r="555123"/>
    <row r="555124"/>
    <row r="555125"/>
    <row r="555126"/>
    <row r="555127"/>
    <row r="555128"/>
    <row r="555129"/>
    <row r="555130"/>
    <row r="555131"/>
    <row r="555132"/>
    <row r="555133"/>
    <row r="555134"/>
    <row r="555135"/>
    <row r="555136"/>
    <row r="555137"/>
    <row r="555138"/>
    <row r="555139"/>
    <row r="555140"/>
    <row r="555141"/>
    <row r="555142"/>
    <row r="555143"/>
    <row r="555144"/>
    <row r="555145"/>
    <row r="555146"/>
    <row r="555147"/>
    <row r="555148"/>
    <row r="555149"/>
    <row r="555150"/>
    <row r="555151"/>
    <row r="555152"/>
    <row r="555153"/>
    <row r="555154"/>
    <row r="555155"/>
    <row r="555156"/>
    <row r="555157"/>
    <row r="555158"/>
    <row r="555159"/>
    <row r="555160"/>
    <row r="555161"/>
    <row r="555162"/>
    <row r="555163"/>
    <row r="555164"/>
    <row r="555165"/>
    <row r="555166"/>
    <row r="555167"/>
    <row r="555168"/>
    <row r="555169"/>
    <row r="555170"/>
    <row r="555171"/>
    <row r="555172"/>
    <row r="555173"/>
    <row r="555174"/>
    <row r="555175"/>
    <row r="555176"/>
    <row r="555177"/>
    <row r="555178"/>
    <row r="555179"/>
    <row r="555180"/>
    <row r="555181"/>
    <row r="555182"/>
    <row r="555183"/>
    <row r="555184"/>
    <row r="555185"/>
    <row r="555186"/>
    <row r="555187"/>
    <row r="555188"/>
    <row r="555189"/>
    <row r="555190"/>
    <row r="555191"/>
    <row r="555192"/>
    <row r="555193"/>
    <row r="555194"/>
    <row r="555195"/>
    <row r="555196"/>
    <row r="555197"/>
    <row r="555198"/>
    <row r="555199"/>
    <row r="555200"/>
    <row r="555201"/>
    <row r="555202"/>
    <row r="555203"/>
    <row r="555204"/>
    <row r="555205"/>
    <row r="555206"/>
    <row r="555207"/>
    <row r="555208"/>
    <row r="555209"/>
    <row r="555210"/>
    <row r="555211"/>
    <row r="555212"/>
    <row r="555213"/>
    <row r="555214"/>
    <row r="555215"/>
    <row r="555216"/>
    <row r="555217"/>
    <row r="555218"/>
    <row r="555219"/>
    <row r="555220"/>
    <row r="555221"/>
    <row r="555222"/>
    <row r="555223"/>
    <row r="555224"/>
    <row r="555225"/>
    <row r="555226"/>
    <row r="555227"/>
    <row r="555228"/>
    <row r="555229"/>
    <row r="555230"/>
    <row r="555231"/>
    <row r="555232"/>
    <row r="555233"/>
    <row r="555234"/>
    <row r="555235"/>
    <row r="555236"/>
    <row r="555237"/>
    <row r="555238"/>
    <row r="555239"/>
    <row r="555240"/>
    <row r="555241"/>
    <row r="555242"/>
    <row r="555243"/>
    <row r="555244"/>
    <row r="555245"/>
    <row r="555246"/>
    <row r="555247"/>
    <row r="555248"/>
    <row r="555249"/>
    <row r="555250"/>
    <row r="555251"/>
    <row r="555252"/>
    <row r="555253"/>
    <row r="555254"/>
    <row r="555255"/>
    <row r="555256"/>
    <row r="555257"/>
    <row r="555258"/>
    <row r="555259"/>
    <row r="555260"/>
    <row r="555261"/>
    <row r="555262"/>
    <row r="555263"/>
    <row r="555264"/>
    <row r="555265"/>
    <row r="555266"/>
    <row r="555267"/>
    <row r="555268"/>
    <row r="555269"/>
    <row r="555270"/>
    <row r="555271"/>
    <row r="555272"/>
    <row r="555273"/>
    <row r="555274"/>
    <row r="555275"/>
    <row r="555276"/>
    <row r="555277"/>
    <row r="555278"/>
    <row r="555279"/>
    <row r="555280"/>
    <row r="555281"/>
    <row r="555282"/>
    <row r="555283"/>
    <row r="555284"/>
    <row r="555285"/>
    <row r="555286"/>
    <row r="555287"/>
    <row r="555288"/>
    <row r="555289"/>
    <row r="555290"/>
    <row r="555291"/>
    <row r="555292"/>
    <row r="555293"/>
    <row r="555294"/>
    <row r="555295"/>
    <row r="555296"/>
    <row r="555297"/>
    <row r="555298"/>
    <row r="555299"/>
    <row r="555300"/>
    <row r="555301"/>
    <row r="555302"/>
    <row r="555303"/>
    <row r="555304"/>
    <row r="555305"/>
    <row r="555306"/>
    <row r="555307"/>
    <row r="555308"/>
    <row r="555309"/>
    <row r="555310"/>
    <row r="555311"/>
    <row r="555312"/>
    <row r="555313"/>
    <row r="555314"/>
    <row r="555315"/>
    <row r="555316"/>
    <row r="555317"/>
    <row r="555318"/>
    <row r="555319"/>
    <row r="555320"/>
    <row r="555321"/>
    <row r="555322"/>
    <row r="555323"/>
    <row r="555324"/>
    <row r="555325"/>
    <row r="555326"/>
    <row r="555327"/>
    <row r="555328"/>
    <row r="555329"/>
    <row r="555330"/>
    <row r="555331"/>
    <row r="555332"/>
    <row r="555333"/>
    <row r="555334"/>
    <row r="555335"/>
    <row r="555336"/>
    <row r="555337"/>
    <row r="555338"/>
    <row r="555339"/>
    <row r="555340"/>
    <row r="555341"/>
    <row r="555342"/>
    <row r="555343"/>
    <row r="555344"/>
    <row r="555345"/>
    <row r="555346"/>
    <row r="555347"/>
    <row r="555348"/>
    <row r="555349"/>
    <row r="555350"/>
    <row r="555351"/>
    <row r="555352"/>
    <row r="555353"/>
    <row r="555354"/>
    <row r="555355"/>
    <row r="555356"/>
    <row r="555357"/>
    <row r="555358"/>
    <row r="555359"/>
    <row r="555360"/>
    <row r="555361"/>
    <row r="555362"/>
    <row r="555363"/>
    <row r="555364"/>
    <row r="555365"/>
    <row r="555366"/>
    <row r="555367"/>
    <row r="555368"/>
    <row r="555369"/>
    <row r="555370"/>
    <row r="555371"/>
    <row r="555372"/>
    <row r="555373"/>
    <row r="555374"/>
    <row r="555375"/>
    <row r="555376"/>
    <row r="555377"/>
    <row r="555378"/>
    <row r="555379"/>
    <row r="555380"/>
    <row r="555381"/>
    <row r="555382"/>
    <row r="555383"/>
    <row r="555384"/>
    <row r="555385"/>
    <row r="555386"/>
    <row r="555387"/>
    <row r="555388"/>
    <row r="555389"/>
    <row r="555390"/>
    <row r="555391"/>
    <row r="555392"/>
    <row r="555393"/>
    <row r="555394"/>
    <row r="555395"/>
    <row r="555396"/>
    <row r="555397"/>
    <row r="555398"/>
    <row r="555399"/>
    <row r="555400"/>
    <row r="555401"/>
    <row r="555402"/>
    <row r="555403"/>
    <row r="555404"/>
    <row r="555405"/>
    <row r="555406"/>
    <row r="555407"/>
    <row r="555408"/>
    <row r="555409"/>
    <row r="555410"/>
    <row r="555411"/>
    <row r="555412"/>
    <row r="555413"/>
    <row r="555414"/>
    <row r="555415"/>
    <row r="555416"/>
    <row r="555417"/>
    <row r="555418"/>
    <row r="555419"/>
    <row r="555420"/>
    <row r="555421"/>
    <row r="555422"/>
    <row r="555423"/>
    <row r="555424"/>
    <row r="555425"/>
    <row r="555426"/>
    <row r="555427"/>
    <row r="555428"/>
    <row r="555429"/>
    <row r="555430"/>
    <row r="555431"/>
    <row r="555432"/>
    <row r="555433"/>
    <row r="555434"/>
    <row r="555435"/>
    <row r="555436"/>
    <row r="555437"/>
    <row r="555438"/>
    <row r="555439"/>
    <row r="555440"/>
    <row r="555441"/>
    <row r="555442"/>
    <row r="555443"/>
    <row r="555444"/>
    <row r="555445"/>
    <row r="555446"/>
    <row r="555447"/>
    <row r="555448"/>
    <row r="555449"/>
    <row r="555450"/>
    <row r="555451"/>
    <row r="555452"/>
    <row r="555453"/>
    <row r="555454"/>
    <row r="555455"/>
    <row r="555456"/>
    <row r="555457"/>
    <row r="555458"/>
    <row r="555459"/>
    <row r="555460"/>
    <row r="555461"/>
    <row r="555462"/>
    <row r="555463"/>
    <row r="555464"/>
    <row r="555465"/>
    <row r="555466"/>
    <row r="555467"/>
    <row r="555468"/>
    <row r="555469"/>
    <row r="555470"/>
    <row r="555471"/>
    <row r="555472"/>
    <row r="555473"/>
    <row r="555474"/>
    <row r="555475"/>
    <row r="555476"/>
    <row r="555477"/>
    <row r="555478"/>
    <row r="555479"/>
    <row r="555480"/>
    <row r="555481"/>
    <row r="555482"/>
    <row r="555483"/>
    <row r="555484"/>
    <row r="555485"/>
    <row r="555486"/>
    <row r="555487"/>
    <row r="555488"/>
    <row r="555489"/>
    <row r="555490"/>
    <row r="555491"/>
    <row r="555492"/>
    <row r="555493"/>
    <row r="555494"/>
    <row r="555495"/>
    <row r="555496"/>
    <row r="555497"/>
    <row r="555498"/>
    <row r="555499"/>
    <row r="555500"/>
    <row r="555501"/>
    <row r="555502"/>
    <row r="555503"/>
    <row r="555504"/>
    <row r="555505"/>
    <row r="555506"/>
    <row r="555507"/>
    <row r="555508"/>
    <row r="555509"/>
    <row r="555510"/>
    <row r="555511"/>
    <row r="555512"/>
    <row r="555513"/>
    <row r="555514"/>
    <row r="555515"/>
    <row r="555516"/>
    <row r="555517"/>
    <row r="555518"/>
    <row r="555519"/>
    <row r="555520"/>
    <row r="555521"/>
    <row r="555522"/>
    <row r="555523"/>
    <row r="555524"/>
    <row r="555525"/>
    <row r="555526"/>
    <row r="555527"/>
    <row r="555528"/>
    <row r="555529"/>
    <row r="555530"/>
    <row r="555531"/>
    <row r="555532"/>
    <row r="555533"/>
    <row r="555534"/>
    <row r="555535"/>
    <row r="555536"/>
    <row r="555537"/>
    <row r="555538"/>
    <row r="555539"/>
    <row r="555540"/>
    <row r="555541"/>
    <row r="555542"/>
    <row r="555543"/>
    <row r="555544"/>
    <row r="555545"/>
    <row r="555546"/>
    <row r="555547"/>
    <row r="555548"/>
    <row r="555549"/>
    <row r="555550"/>
    <row r="555551"/>
    <row r="555552"/>
    <row r="555553"/>
    <row r="555554"/>
    <row r="555555"/>
    <row r="555556"/>
    <row r="555557"/>
    <row r="555558"/>
    <row r="555559"/>
    <row r="555560"/>
    <row r="555561"/>
    <row r="555562"/>
    <row r="555563"/>
    <row r="555564"/>
    <row r="555565"/>
    <row r="555566"/>
    <row r="555567"/>
    <row r="555568"/>
    <row r="555569"/>
    <row r="555570"/>
    <row r="555571"/>
    <row r="555572"/>
    <row r="555573"/>
    <row r="555574"/>
    <row r="555575"/>
    <row r="555576"/>
    <row r="555577"/>
    <row r="555578"/>
    <row r="555579"/>
    <row r="555580"/>
    <row r="555581"/>
    <row r="555582"/>
    <row r="555583"/>
    <row r="555584"/>
    <row r="555585"/>
    <row r="555586"/>
    <row r="555587"/>
    <row r="555588"/>
    <row r="555589"/>
    <row r="555590"/>
    <row r="555591"/>
    <row r="555592"/>
    <row r="555593"/>
    <row r="555594"/>
    <row r="555595"/>
    <row r="555596"/>
    <row r="555597"/>
    <row r="555598"/>
    <row r="555599"/>
    <row r="555600"/>
    <row r="555601"/>
    <row r="555602"/>
    <row r="555603"/>
    <row r="555604"/>
    <row r="555605"/>
    <row r="555606"/>
    <row r="555607"/>
    <row r="555608"/>
    <row r="555609"/>
    <row r="555610"/>
    <row r="555611"/>
    <row r="555612"/>
    <row r="555613"/>
    <row r="555614"/>
    <row r="555615"/>
    <row r="555616"/>
    <row r="555617"/>
    <row r="555618"/>
    <row r="555619"/>
    <row r="555620"/>
    <row r="555621"/>
    <row r="555622"/>
    <row r="555623"/>
    <row r="555624"/>
    <row r="555625"/>
    <row r="555626"/>
    <row r="555627"/>
    <row r="555628"/>
    <row r="555629"/>
    <row r="555630"/>
    <row r="555631"/>
    <row r="555632"/>
    <row r="555633"/>
    <row r="555634"/>
    <row r="555635"/>
    <row r="555636"/>
    <row r="555637"/>
    <row r="555638"/>
    <row r="555639"/>
    <row r="555640"/>
    <row r="555641"/>
    <row r="555642"/>
    <row r="555643"/>
    <row r="555644"/>
    <row r="555645"/>
    <row r="555646"/>
    <row r="555647"/>
    <row r="555648"/>
    <row r="555649"/>
    <row r="555650"/>
    <row r="555651"/>
    <row r="555652"/>
    <row r="555653"/>
    <row r="555654"/>
    <row r="555655"/>
    <row r="555656"/>
    <row r="555657"/>
    <row r="555658"/>
    <row r="555659"/>
    <row r="555660"/>
    <row r="555661"/>
    <row r="555662"/>
    <row r="555663"/>
    <row r="555664"/>
    <row r="555665"/>
    <row r="555666"/>
    <row r="555667"/>
    <row r="555668"/>
    <row r="555669"/>
    <row r="555670"/>
    <row r="555671"/>
    <row r="555672"/>
    <row r="555673"/>
    <row r="555674"/>
    <row r="555675"/>
    <row r="555676"/>
    <row r="555677"/>
    <row r="555678"/>
    <row r="555679"/>
    <row r="555680"/>
    <row r="555681"/>
    <row r="555682"/>
    <row r="555683"/>
    <row r="555684"/>
    <row r="555685"/>
    <row r="555686"/>
    <row r="555687"/>
    <row r="555688"/>
    <row r="555689"/>
    <row r="555690"/>
    <row r="555691"/>
    <row r="555692"/>
    <row r="555693"/>
    <row r="555694"/>
    <row r="555695"/>
    <row r="555696"/>
    <row r="555697"/>
    <row r="555698"/>
    <row r="555699"/>
    <row r="555700"/>
    <row r="555701"/>
    <row r="555702"/>
    <row r="555703"/>
    <row r="555704"/>
    <row r="555705"/>
    <row r="555706"/>
    <row r="555707"/>
    <row r="555708"/>
    <row r="555709"/>
    <row r="555710"/>
    <row r="555711"/>
    <row r="555712"/>
    <row r="555713"/>
    <row r="555714"/>
    <row r="555715"/>
    <row r="555716"/>
    <row r="555717"/>
    <row r="555718"/>
    <row r="555719"/>
    <row r="555720"/>
    <row r="555721"/>
    <row r="555722"/>
    <row r="555723"/>
    <row r="555724"/>
    <row r="555725"/>
    <row r="555726"/>
    <row r="555727"/>
    <row r="555728"/>
    <row r="555729"/>
    <row r="555730"/>
    <row r="555731"/>
    <row r="555732"/>
    <row r="555733"/>
    <row r="555734"/>
    <row r="555735"/>
    <row r="555736"/>
    <row r="555737"/>
    <row r="555738"/>
    <row r="555739"/>
    <row r="555740"/>
    <row r="555741"/>
    <row r="555742"/>
    <row r="555743"/>
    <row r="555744"/>
    <row r="555745"/>
    <row r="555746"/>
    <row r="555747"/>
    <row r="555748"/>
    <row r="555749"/>
    <row r="555750"/>
    <row r="555751"/>
    <row r="555752"/>
    <row r="555753"/>
    <row r="555754"/>
    <row r="555755"/>
    <row r="555756"/>
    <row r="555757"/>
    <row r="555758"/>
    <row r="555759"/>
    <row r="555760"/>
    <row r="555761"/>
    <row r="555762"/>
    <row r="555763"/>
    <row r="555764"/>
    <row r="555765"/>
    <row r="555766"/>
    <row r="555767"/>
    <row r="555768"/>
    <row r="555769"/>
    <row r="555770"/>
    <row r="555771"/>
    <row r="555772"/>
    <row r="555773"/>
    <row r="555774"/>
    <row r="555775"/>
    <row r="555776"/>
    <row r="555777"/>
    <row r="555778"/>
    <row r="555779"/>
    <row r="555780"/>
    <row r="555781"/>
    <row r="555782"/>
    <row r="555783"/>
    <row r="555784"/>
    <row r="555785"/>
    <row r="555786"/>
    <row r="555787"/>
    <row r="555788"/>
    <row r="555789"/>
    <row r="555790"/>
    <row r="555791"/>
    <row r="555792"/>
    <row r="555793"/>
    <row r="555794"/>
    <row r="555795"/>
    <row r="555796"/>
    <row r="555797"/>
    <row r="555798"/>
    <row r="555799"/>
    <row r="555800"/>
    <row r="555801"/>
    <row r="555802"/>
    <row r="555803"/>
    <row r="555804"/>
    <row r="555805"/>
    <row r="555806"/>
    <row r="555807"/>
    <row r="555808"/>
    <row r="555809"/>
    <row r="555810"/>
    <row r="555811"/>
    <row r="555812"/>
    <row r="555813"/>
    <row r="555814"/>
    <row r="555815"/>
    <row r="555816"/>
    <row r="555817"/>
    <row r="555818"/>
    <row r="555819"/>
    <row r="555820"/>
    <row r="555821"/>
    <row r="555822"/>
    <row r="555823"/>
    <row r="555824"/>
    <row r="555825"/>
    <row r="555826"/>
    <row r="555827"/>
    <row r="555828"/>
    <row r="555829"/>
    <row r="555830"/>
    <row r="555831"/>
    <row r="555832"/>
    <row r="555833"/>
    <row r="555834"/>
    <row r="555835"/>
    <row r="555836"/>
    <row r="555837"/>
    <row r="555838"/>
    <row r="555839"/>
    <row r="555840"/>
    <row r="555841"/>
    <row r="555842"/>
    <row r="555843"/>
    <row r="555844"/>
    <row r="555845"/>
    <row r="555846"/>
    <row r="555847"/>
    <row r="555848"/>
    <row r="555849"/>
    <row r="555850"/>
    <row r="555851"/>
    <row r="555852"/>
    <row r="555853"/>
    <row r="555854"/>
    <row r="555855"/>
    <row r="555856"/>
    <row r="555857"/>
    <row r="555858"/>
    <row r="555859"/>
    <row r="555860"/>
    <row r="555861"/>
    <row r="555862"/>
    <row r="555863"/>
    <row r="555864"/>
    <row r="555865"/>
    <row r="555866"/>
    <row r="555867"/>
    <row r="555868"/>
    <row r="555869"/>
    <row r="555870"/>
    <row r="555871"/>
    <row r="555872"/>
    <row r="555873"/>
    <row r="555874"/>
    <row r="555875"/>
    <row r="555876"/>
    <row r="555877"/>
    <row r="555878"/>
    <row r="555879"/>
    <row r="555880"/>
    <row r="555881"/>
    <row r="555882"/>
    <row r="555883"/>
    <row r="555884"/>
    <row r="555885"/>
    <row r="555886"/>
    <row r="555887"/>
    <row r="555888"/>
    <row r="555889"/>
    <row r="555890"/>
    <row r="555891"/>
    <row r="555892"/>
    <row r="555893"/>
    <row r="555894"/>
    <row r="555895"/>
    <row r="555896"/>
    <row r="555897"/>
    <row r="555898"/>
    <row r="555899"/>
    <row r="555900"/>
    <row r="555901"/>
    <row r="555902"/>
    <row r="555903"/>
    <row r="555904"/>
    <row r="555905"/>
    <row r="555906"/>
    <row r="555907"/>
    <row r="555908"/>
    <row r="555909"/>
    <row r="555910"/>
    <row r="555911"/>
    <row r="555912"/>
    <row r="555913"/>
    <row r="555914"/>
    <row r="555915"/>
    <row r="555916"/>
    <row r="555917"/>
    <row r="555918"/>
    <row r="555919"/>
    <row r="555920"/>
    <row r="555921"/>
    <row r="555922"/>
    <row r="555923"/>
    <row r="555924"/>
    <row r="555925"/>
    <row r="555926"/>
    <row r="555927"/>
    <row r="555928"/>
    <row r="555929"/>
    <row r="555930"/>
    <row r="555931"/>
    <row r="555932"/>
    <row r="555933"/>
    <row r="555934"/>
    <row r="555935"/>
    <row r="555936"/>
    <row r="555937"/>
    <row r="555938"/>
    <row r="555939"/>
    <row r="555940"/>
    <row r="555941"/>
    <row r="555942"/>
    <row r="555943"/>
    <row r="555944"/>
    <row r="555945"/>
    <row r="555946"/>
    <row r="555947"/>
    <row r="555948"/>
    <row r="555949"/>
    <row r="555950"/>
    <row r="555951"/>
    <row r="555952"/>
    <row r="555953"/>
    <row r="555954"/>
    <row r="555955"/>
    <row r="555956"/>
    <row r="555957"/>
    <row r="555958"/>
    <row r="555959"/>
    <row r="555960"/>
    <row r="555961"/>
    <row r="555962"/>
    <row r="555963"/>
    <row r="555964"/>
    <row r="555965"/>
    <row r="555966"/>
    <row r="555967"/>
    <row r="555968"/>
    <row r="555969"/>
    <row r="555970"/>
    <row r="555971"/>
    <row r="555972"/>
    <row r="555973"/>
    <row r="555974"/>
    <row r="555975"/>
    <row r="555976"/>
    <row r="555977"/>
    <row r="555978"/>
    <row r="555979"/>
    <row r="555980"/>
    <row r="555981"/>
    <row r="555982"/>
    <row r="555983"/>
    <row r="555984"/>
    <row r="555985"/>
    <row r="555986"/>
    <row r="555987"/>
    <row r="555988"/>
    <row r="555989"/>
    <row r="555990"/>
    <row r="555991"/>
    <row r="555992"/>
    <row r="555993"/>
    <row r="555994"/>
    <row r="555995"/>
    <row r="555996"/>
    <row r="555997"/>
    <row r="555998"/>
    <row r="555999"/>
    <row r="556000"/>
    <row r="556001"/>
    <row r="556002"/>
    <row r="556003"/>
    <row r="556004"/>
    <row r="556005"/>
    <row r="556006"/>
    <row r="556007"/>
    <row r="556008"/>
    <row r="556009"/>
    <row r="556010"/>
    <row r="556011"/>
    <row r="556012"/>
    <row r="556013"/>
    <row r="556014"/>
    <row r="556015"/>
    <row r="556016"/>
    <row r="556017"/>
    <row r="556018"/>
    <row r="556019"/>
    <row r="556020"/>
    <row r="556021"/>
    <row r="556022"/>
    <row r="556023"/>
    <row r="556024"/>
    <row r="556025"/>
    <row r="556026"/>
    <row r="556027"/>
    <row r="556028"/>
    <row r="556029"/>
    <row r="556030"/>
    <row r="556031"/>
    <row r="556032"/>
    <row r="556033"/>
    <row r="556034"/>
    <row r="556035"/>
    <row r="556036"/>
    <row r="556037"/>
    <row r="556038"/>
    <row r="556039"/>
    <row r="556040"/>
    <row r="556041"/>
    <row r="556042"/>
    <row r="556043"/>
    <row r="556044"/>
    <row r="556045"/>
    <row r="556046"/>
    <row r="556047"/>
    <row r="556048"/>
    <row r="556049"/>
    <row r="556050"/>
    <row r="556051"/>
    <row r="556052"/>
    <row r="556053"/>
    <row r="556054"/>
    <row r="556055"/>
    <row r="556056"/>
    <row r="556057"/>
    <row r="556058"/>
    <row r="556059"/>
    <row r="556060"/>
    <row r="556061"/>
    <row r="556062"/>
    <row r="556063"/>
    <row r="556064"/>
    <row r="556065"/>
    <row r="556066"/>
    <row r="556067"/>
    <row r="556068"/>
    <row r="556069"/>
    <row r="556070"/>
    <row r="556071"/>
    <row r="556072"/>
    <row r="556073"/>
    <row r="556074"/>
    <row r="556075"/>
    <row r="556076"/>
    <row r="556077"/>
    <row r="556078"/>
    <row r="556079"/>
    <row r="556080"/>
    <row r="556081"/>
    <row r="556082"/>
    <row r="556083"/>
    <row r="556084"/>
    <row r="556085"/>
    <row r="556086"/>
    <row r="556087"/>
    <row r="556088"/>
    <row r="556089"/>
    <row r="556090"/>
    <row r="556091"/>
    <row r="556092"/>
    <row r="556093"/>
    <row r="556094"/>
    <row r="556095"/>
    <row r="556096"/>
    <row r="556097"/>
    <row r="556098"/>
    <row r="556099"/>
    <row r="556100"/>
    <row r="556101"/>
    <row r="556102"/>
    <row r="556103"/>
    <row r="556104"/>
    <row r="556105"/>
    <row r="556106"/>
    <row r="556107"/>
    <row r="556108"/>
    <row r="556109"/>
    <row r="556110"/>
    <row r="556111"/>
    <row r="556112"/>
    <row r="556113"/>
    <row r="556114"/>
    <row r="556115"/>
    <row r="556116"/>
    <row r="556117"/>
    <row r="556118"/>
    <row r="556119"/>
    <row r="556120"/>
    <row r="556121"/>
    <row r="556122"/>
    <row r="556123"/>
    <row r="556124"/>
    <row r="556125"/>
    <row r="556126"/>
    <row r="556127"/>
    <row r="556128"/>
    <row r="556129"/>
    <row r="556130"/>
    <row r="556131"/>
    <row r="556132"/>
    <row r="556133"/>
    <row r="556134"/>
    <row r="556135"/>
    <row r="556136"/>
    <row r="556137"/>
    <row r="556138"/>
    <row r="556139"/>
    <row r="556140"/>
    <row r="556141"/>
    <row r="556142"/>
    <row r="556143"/>
    <row r="556144"/>
    <row r="556145"/>
    <row r="556146"/>
    <row r="556147"/>
    <row r="556148"/>
    <row r="556149"/>
    <row r="556150"/>
    <row r="556151"/>
    <row r="556152"/>
    <row r="556153"/>
    <row r="556154"/>
    <row r="556155"/>
    <row r="556156"/>
    <row r="556157"/>
    <row r="556158"/>
    <row r="556159"/>
    <row r="556160"/>
    <row r="556161"/>
    <row r="556162"/>
    <row r="556163"/>
    <row r="556164"/>
    <row r="556165"/>
    <row r="556166"/>
    <row r="556167"/>
    <row r="556168"/>
    <row r="556169"/>
    <row r="556170"/>
    <row r="556171"/>
    <row r="556172"/>
    <row r="556173"/>
    <row r="556174"/>
    <row r="556175"/>
    <row r="556176"/>
    <row r="556177"/>
    <row r="556178"/>
    <row r="556179"/>
    <row r="556180"/>
    <row r="556181"/>
    <row r="556182"/>
    <row r="556183"/>
    <row r="556184"/>
    <row r="556185"/>
    <row r="556186"/>
    <row r="556187"/>
    <row r="556188"/>
    <row r="556189"/>
    <row r="556190"/>
    <row r="556191"/>
    <row r="556192"/>
    <row r="556193"/>
    <row r="556194"/>
    <row r="556195"/>
    <row r="556196"/>
    <row r="556197"/>
    <row r="556198"/>
    <row r="556199"/>
    <row r="556200"/>
    <row r="556201"/>
    <row r="556202"/>
    <row r="556203"/>
    <row r="556204"/>
    <row r="556205"/>
    <row r="556206"/>
    <row r="556207"/>
    <row r="556208"/>
    <row r="556209"/>
    <row r="556210"/>
    <row r="556211"/>
    <row r="556212"/>
    <row r="556213"/>
    <row r="556214"/>
    <row r="556215"/>
    <row r="556216"/>
    <row r="556217"/>
    <row r="556218"/>
    <row r="556219"/>
    <row r="556220"/>
    <row r="556221"/>
    <row r="556222"/>
    <row r="556223"/>
    <row r="556224"/>
    <row r="556225"/>
    <row r="556226"/>
    <row r="556227"/>
    <row r="556228"/>
    <row r="556229"/>
    <row r="556230"/>
    <row r="556231"/>
    <row r="556232"/>
    <row r="556233"/>
    <row r="556234"/>
    <row r="556235"/>
    <row r="556236"/>
    <row r="556237"/>
    <row r="556238"/>
    <row r="556239"/>
    <row r="556240"/>
    <row r="556241"/>
    <row r="556242"/>
    <row r="556243"/>
    <row r="556244"/>
    <row r="556245"/>
    <row r="556246"/>
    <row r="556247"/>
    <row r="556248"/>
    <row r="556249"/>
    <row r="556250"/>
    <row r="556251"/>
    <row r="556252"/>
    <row r="556253"/>
    <row r="556254"/>
    <row r="556255"/>
    <row r="556256"/>
    <row r="556257"/>
    <row r="556258"/>
    <row r="556259"/>
    <row r="556260"/>
    <row r="556261"/>
    <row r="556262"/>
    <row r="556263"/>
    <row r="556264"/>
    <row r="556265"/>
    <row r="556266"/>
    <row r="556267"/>
    <row r="556268"/>
    <row r="556269"/>
    <row r="556270"/>
    <row r="556271"/>
    <row r="556272"/>
    <row r="556273"/>
    <row r="556274"/>
    <row r="556275"/>
    <row r="556276"/>
    <row r="556277"/>
    <row r="556278"/>
    <row r="556279"/>
    <row r="556280"/>
    <row r="556281"/>
    <row r="556282"/>
    <row r="556283"/>
    <row r="556284"/>
    <row r="556285"/>
    <row r="556286"/>
    <row r="556287"/>
    <row r="556288"/>
    <row r="556289"/>
    <row r="556290"/>
    <row r="556291"/>
    <row r="556292"/>
    <row r="556293"/>
    <row r="556294"/>
    <row r="556295"/>
    <row r="556296"/>
    <row r="556297"/>
    <row r="556298"/>
    <row r="556299"/>
    <row r="556300"/>
    <row r="556301"/>
    <row r="556302"/>
    <row r="556303"/>
    <row r="556304"/>
    <row r="556305"/>
    <row r="556306"/>
    <row r="556307"/>
    <row r="556308"/>
    <row r="556309"/>
    <row r="556310"/>
    <row r="556311"/>
    <row r="556312"/>
    <row r="556313"/>
    <row r="556314"/>
    <row r="556315"/>
    <row r="556316"/>
    <row r="556317"/>
    <row r="556318"/>
    <row r="556319"/>
    <row r="556320"/>
    <row r="556321"/>
    <row r="556322"/>
    <row r="556323"/>
    <row r="556324"/>
    <row r="556325"/>
    <row r="556326"/>
    <row r="556327"/>
    <row r="556328"/>
    <row r="556329"/>
    <row r="556330"/>
    <row r="556331"/>
    <row r="556332"/>
    <row r="556333"/>
    <row r="556334"/>
    <row r="556335"/>
    <row r="556336"/>
    <row r="556337"/>
    <row r="556338"/>
    <row r="556339"/>
    <row r="556340"/>
    <row r="556341"/>
    <row r="556342"/>
    <row r="556343"/>
    <row r="556344"/>
    <row r="556345"/>
    <row r="556346"/>
    <row r="556347"/>
    <row r="556348"/>
    <row r="556349"/>
    <row r="556350"/>
    <row r="556351"/>
    <row r="556352"/>
    <row r="556353"/>
    <row r="556354"/>
    <row r="556355"/>
    <row r="556356"/>
    <row r="556357"/>
    <row r="556358"/>
    <row r="556359"/>
    <row r="556360"/>
    <row r="556361"/>
    <row r="556362"/>
    <row r="556363"/>
    <row r="556364"/>
    <row r="556365"/>
    <row r="556366"/>
    <row r="556367"/>
    <row r="556368"/>
    <row r="556369"/>
    <row r="556370"/>
    <row r="556371"/>
    <row r="556372"/>
    <row r="556373"/>
    <row r="556374"/>
    <row r="556375"/>
    <row r="556376"/>
    <row r="556377"/>
    <row r="556378"/>
    <row r="556379"/>
    <row r="556380"/>
    <row r="556381"/>
    <row r="556382"/>
    <row r="556383"/>
    <row r="556384"/>
    <row r="556385"/>
    <row r="556386"/>
    <row r="556387"/>
    <row r="556388"/>
    <row r="556389"/>
    <row r="556390"/>
    <row r="556391"/>
    <row r="556392"/>
    <row r="556393"/>
    <row r="556394"/>
    <row r="556395"/>
    <row r="556396"/>
    <row r="556397"/>
    <row r="556398"/>
    <row r="556399"/>
    <row r="556400"/>
    <row r="556401"/>
    <row r="556402"/>
    <row r="556403"/>
    <row r="556404"/>
    <row r="556405"/>
    <row r="556406"/>
    <row r="556407"/>
    <row r="556408"/>
    <row r="556409"/>
    <row r="556410"/>
    <row r="556411"/>
    <row r="556412"/>
    <row r="556413"/>
    <row r="556414"/>
    <row r="556415"/>
    <row r="556416"/>
    <row r="556417"/>
    <row r="556418"/>
    <row r="556419"/>
    <row r="556420"/>
    <row r="556421"/>
    <row r="556422"/>
    <row r="556423"/>
    <row r="556424"/>
    <row r="556425"/>
    <row r="556426"/>
    <row r="556427"/>
    <row r="556428"/>
    <row r="556429"/>
    <row r="556430"/>
    <row r="556431"/>
    <row r="556432"/>
    <row r="556433"/>
    <row r="556434"/>
    <row r="556435"/>
    <row r="556436"/>
    <row r="556437"/>
    <row r="556438"/>
    <row r="556439"/>
    <row r="556440"/>
    <row r="556441"/>
    <row r="556442"/>
    <row r="556443"/>
    <row r="556444"/>
    <row r="556445"/>
    <row r="556446"/>
    <row r="556447"/>
    <row r="556448"/>
    <row r="556449"/>
    <row r="556450"/>
    <row r="556451"/>
    <row r="556452"/>
    <row r="556453"/>
    <row r="556454"/>
    <row r="556455"/>
    <row r="556456"/>
    <row r="556457"/>
    <row r="556458"/>
    <row r="556459"/>
    <row r="556460"/>
    <row r="556461"/>
    <row r="556462"/>
    <row r="556463"/>
    <row r="556464"/>
    <row r="556465"/>
    <row r="556466"/>
    <row r="556467"/>
    <row r="556468"/>
    <row r="556469"/>
    <row r="556470"/>
    <row r="556471"/>
    <row r="556472"/>
    <row r="556473"/>
    <row r="556474"/>
    <row r="556475"/>
    <row r="556476"/>
    <row r="556477"/>
    <row r="556478"/>
    <row r="556479"/>
    <row r="556480"/>
    <row r="556481"/>
    <row r="556482"/>
    <row r="556483"/>
    <row r="556484"/>
    <row r="556485"/>
    <row r="556486"/>
    <row r="556487"/>
    <row r="556488"/>
    <row r="556489"/>
    <row r="556490"/>
    <row r="556491"/>
    <row r="556492"/>
    <row r="556493"/>
    <row r="556494"/>
    <row r="556495"/>
    <row r="556496"/>
    <row r="556497"/>
    <row r="556498"/>
    <row r="556499"/>
    <row r="556500"/>
    <row r="556501"/>
    <row r="556502"/>
    <row r="556503"/>
    <row r="556504"/>
    <row r="556505"/>
    <row r="556506"/>
    <row r="556507"/>
    <row r="556508"/>
    <row r="556509"/>
    <row r="556510"/>
    <row r="556511"/>
    <row r="556512"/>
    <row r="556513"/>
    <row r="556514"/>
    <row r="556515"/>
    <row r="556516"/>
    <row r="556517"/>
    <row r="556518"/>
    <row r="556519"/>
    <row r="556520"/>
    <row r="556521"/>
    <row r="556522"/>
    <row r="556523"/>
    <row r="556524"/>
    <row r="556525"/>
    <row r="556526"/>
    <row r="556527"/>
    <row r="556528"/>
    <row r="556529"/>
    <row r="556530"/>
    <row r="556531"/>
    <row r="556532"/>
    <row r="556533"/>
    <row r="556534"/>
    <row r="556535"/>
    <row r="556536"/>
    <row r="556537"/>
    <row r="556538"/>
    <row r="556539"/>
    <row r="556540"/>
    <row r="556541"/>
    <row r="556542"/>
    <row r="556543"/>
    <row r="556544"/>
    <row r="556545"/>
    <row r="556546"/>
    <row r="556547"/>
    <row r="556548"/>
    <row r="556549"/>
    <row r="556550"/>
    <row r="556551"/>
    <row r="556552"/>
    <row r="556553"/>
    <row r="556554"/>
    <row r="556555"/>
    <row r="556556"/>
    <row r="556557"/>
    <row r="556558"/>
    <row r="556559"/>
    <row r="556560"/>
    <row r="556561"/>
    <row r="556562"/>
    <row r="556563"/>
    <row r="556564"/>
    <row r="556565"/>
    <row r="556566"/>
    <row r="556567"/>
    <row r="556568"/>
    <row r="556569"/>
    <row r="556570"/>
    <row r="556571"/>
    <row r="556572"/>
    <row r="556573"/>
    <row r="556574"/>
    <row r="556575"/>
    <row r="556576"/>
    <row r="556577"/>
    <row r="556578"/>
    <row r="556579"/>
    <row r="556580"/>
    <row r="556581"/>
    <row r="556582"/>
    <row r="556583"/>
    <row r="556584"/>
    <row r="556585"/>
    <row r="556586"/>
    <row r="556587"/>
    <row r="556588"/>
    <row r="556589"/>
    <row r="556590"/>
    <row r="556591"/>
    <row r="556592"/>
    <row r="556593"/>
    <row r="556594"/>
    <row r="556595"/>
    <row r="556596"/>
    <row r="556597"/>
    <row r="556598"/>
    <row r="556599"/>
    <row r="556600"/>
    <row r="556601"/>
    <row r="556602"/>
    <row r="556603"/>
    <row r="556604"/>
    <row r="556605"/>
    <row r="556606"/>
    <row r="556607"/>
    <row r="556608"/>
    <row r="556609"/>
    <row r="556610"/>
    <row r="556611"/>
    <row r="556612"/>
    <row r="556613"/>
    <row r="556614"/>
    <row r="556615"/>
    <row r="556616"/>
    <row r="556617"/>
    <row r="556618"/>
    <row r="556619"/>
    <row r="556620"/>
    <row r="556621"/>
    <row r="556622"/>
    <row r="556623"/>
    <row r="556624"/>
    <row r="556625"/>
    <row r="556626"/>
    <row r="556627"/>
    <row r="556628"/>
    <row r="556629"/>
    <row r="556630"/>
    <row r="556631"/>
    <row r="556632"/>
    <row r="556633"/>
    <row r="556634"/>
    <row r="556635"/>
    <row r="556636"/>
    <row r="556637"/>
    <row r="556638"/>
    <row r="556639"/>
    <row r="556640"/>
    <row r="556641"/>
    <row r="556642"/>
    <row r="556643"/>
    <row r="556644"/>
    <row r="556645"/>
    <row r="556646"/>
    <row r="556647"/>
    <row r="556648"/>
    <row r="556649"/>
    <row r="556650"/>
    <row r="556651"/>
    <row r="556652"/>
    <row r="556653"/>
    <row r="556654"/>
    <row r="556655"/>
    <row r="556656"/>
    <row r="556657"/>
    <row r="556658"/>
    <row r="556659"/>
    <row r="556660"/>
    <row r="556661"/>
    <row r="556662"/>
    <row r="556663"/>
    <row r="556664"/>
    <row r="556665"/>
    <row r="556666"/>
    <row r="556667"/>
    <row r="556668"/>
    <row r="556669"/>
    <row r="556670"/>
    <row r="556671"/>
    <row r="556672"/>
    <row r="556673"/>
    <row r="556674"/>
    <row r="556675"/>
    <row r="556676"/>
    <row r="556677"/>
    <row r="556678"/>
    <row r="556679"/>
    <row r="556680"/>
    <row r="556681"/>
    <row r="556682"/>
    <row r="556683"/>
    <row r="556684"/>
    <row r="556685"/>
    <row r="556686"/>
    <row r="556687"/>
    <row r="556688"/>
    <row r="556689"/>
    <row r="556690"/>
    <row r="556691"/>
    <row r="556692"/>
    <row r="556693"/>
    <row r="556694"/>
    <row r="556695"/>
    <row r="556696"/>
    <row r="556697"/>
    <row r="556698"/>
    <row r="556699"/>
    <row r="556700"/>
    <row r="556701"/>
    <row r="556702"/>
    <row r="556703"/>
    <row r="556704"/>
    <row r="556705"/>
    <row r="556706"/>
    <row r="556707"/>
    <row r="556708"/>
    <row r="556709"/>
    <row r="556710"/>
    <row r="556711"/>
    <row r="556712"/>
    <row r="556713"/>
    <row r="556714"/>
    <row r="556715"/>
    <row r="556716"/>
    <row r="556717"/>
    <row r="556718"/>
    <row r="556719"/>
    <row r="556720"/>
    <row r="556721"/>
    <row r="556722"/>
    <row r="556723"/>
    <row r="556724"/>
    <row r="556725"/>
    <row r="556726"/>
    <row r="556727"/>
    <row r="556728"/>
    <row r="556729"/>
    <row r="556730"/>
    <row r="556731"/>
    <row r="556732"/>
    <row r="556733"/>
    <row r="556734"/>
    <row r="556735"/>
    <row r="556736"/>
    <row r="556737"/>
    <row r="556738"/>
    <row r="556739"/>
    <row r="556740"/>
    <row r="556741"/>
    <row r="556742"/>
    <row r="556743"/>
    <row r="556744"/>
    <row r="556745"/>
    <row r="556746"/>
    <row r="556747"/>
    <row r="556748"/>
    <row r="556749"/>
    <row r="556750"/>
    <row r="556751"/>
    <row r="556752"/>
    <row r="556753"/>
    <row r="556754"/>
    <row r="556755"/>
    <row r="556756"/>
    <row r="556757"/>
    <row r="556758"/>
    <row r="556759"/>
    <row r="556760"/>
    <row r="556761"/>
    <row r="556762"/>
    <row r="556763"/>
    <row r="556764"/>
    <row r="556765"/>
    <row r="556766"/>
    <row r="556767"/>
    <row r="556768"/>
    <row r="556769"/>
    <row r="556770"/>
    <row r="556771"/>
    <row r="556772"/>
    <row r="556773"/>
    <row r="556774"/>
    <row r="556775"/>
    <row r="556776"/>
    <row r="556777"/>
    <row r="556778"/>
    <row r="556779"/>
    <row r="556780"/>
    <row r="556781"/>
    <row r="556782"/>
    <row r="556783"/>
    <row r="556784"/>
    <row r="556785"/>
    <row r="556786"/>
    <row r="556787"/>
    <row r="556788"/>
    <row r="556789"/>
    <row r="556790"/>
    <row r="556791"/>
    <row r="556792"/>
    <row r="556793"/>
    <row r="556794"/>
    <row r="556795"/>
    <row r="556796"/>
    <row r="556797"/>
    <row r="556798"/>
    <row r="556799"/>
    <row r="556800"/>
    <row r="556801"/>
    <row r="556802"/>
    <row r="556803"/>
    <row r="556804"/>
    <row r="556805"/>
    <row r="556806"/>
    <row r="556807"/>
    <row r="556808"/>
    <row r="556809"/>
    <row r="556810"/>
    <row r="556811"/>
    <row r="556812"/>
    <row r="556813"/>
    <row r="556814"/>
    <row r="556815"/>
    <row r="556816"/>
    <row r="556817"/>
    <row r="556818"/>
    <row r="556819"/>
    <row r="556820"/>
    <row r="556821"/>
    <row r="556822"/>
    <row r="556823"/>
    <row r="556824"/>
    <row r="556825"/>
    <row r="556826"/>
    <row r="556827"/>
    <row r="556828"/>
    <row r="556829"/>
    <row r="556830"/>
    <row r="556831"/>
    <row r="556832"/>
    <row r="556833"/>
    <row r="556834"/>
    <row r="556835"/>
    <row r="556836"/>
    <row r="556837"/>
    <row r="556838"/>
    <row r="556839"/>
    <row r="556840"/>
    <row r="556841"/>
    <row r="556842"/>
    <row r="556843"/>
    <row r="556844"/>
    <row r="556845"/>
    <row r="556846"/>
    <row r="556847"/>
    <row r="556848"/>
    <row r="556849"/>
    <row r="556850"/>
    <row r="556851"/>
    <row r="556852"/>
    <row r="556853"/>
    <row r="556854"/>
    <row r="556855"/>
    <row r="556856"/>
    <row r="556857"/>
    <row r="556858"/>
    <row r="556859"/>
    <row r="556860"/>
    <row r="556861"/>
    <row r="556862"/>
    <row r="556863"/>
    <row r="556864"/>
    <row r="556865"/>
    <row r="556866"/>
    <row r="556867"/>
    <row r="556868"/>
    <row r="556869"/>
    <row r="556870"/>
    <row r="556871"/>
    <row r="556872"/>
    <row r="556873"/>
    <row r="556874"/>
    <row r="556875"/>
    <row r="556876"/>
    <row r="556877"/>
    <row r="556878"/>
    <row r="556879"/>
    <row r="556880"/>
    <row r="556881"/>
    <row r="556882"/>
    <row r="556883"/>
    <row r="556884"/>
    <row r="556885"/>
    <row r="556886"/>
    <row r="556887"/>
    <row r="556888"/>
    <row r="556889"/>
    <row r="556890"/>
    <row r="556891"/>
    <row r="556892"/>
    <row r="556893"/>
    <row r="556894"/>
    <row r="556895"/>
    <row r="556896"/>
    <row r="556897"/>
    <row r="556898"/>
    <row r="556899"/>
    <row r="556900"/>
    <row r="556901"/>
    <row r="556902"/>
    <row r="556903"/>
    <row r="556904"/>
    <row r="556905"/>
    <row r="556906"/>
    <row r="556907"/>
    <row r="556908"/>
    <row r="556909"/>
    <row r="556910"/>
    <row r="556911"/>
    <row r="556912"/>
    <row r="556913"/>
    <row r="556914"/>
    <row r="556915"/>
    <row r="556916"/>
    <row r="556917"/>
    <row r="556918"/>
    <row r="556919"/>
    <row r="556920"/>
    <row r="556921"/>
    <row r="556922"/>
    <row r="556923"/>
    <row r="556924"/>
    <row r="556925"/>
    <row r="556926"/>
    <row r="556927"/>
    <row r="556928"/>
    <row r="556929"/>
    <row r="556930"/>
    <row r="556931"/>
    <row r="556932"/>
    <row r="556933"/>
    <row r="556934"/>
    <row r="556935"/>
    <row r="556936"/>
    <row r="556937"/>
    <row r="556938"/>
    <row r="556939"/>
    <row r="556940"/>
    <row r="556941"/>
    <row r="556942"/>
    <row r="556943"/>
    <row r="556944"/>
    <row r="556945"/>
    <row r="556946"/>
    <row r="556947"/>
    <row r="556948"/>
    <row r="556949"/>
    <row r="556950"/>
    <row r="556951"/>
    <row r="556952"/>
    <row r="556953"/>
    <row r="556954"/>
    <row r="556955"/>
    <row r="556956"/>
    <row r="556957"/>
    <row r="556958"/>
    <row r="556959"/>
    <row r="556960"/>
    <row r="556961"/>
    <row r="556962"/>
    <row r="556963"/>
    <row r="556964"/>
    <row r="556965"/>
    <row r="556966"/>
    <row r="556967"/>
    <row r="556968"/>
    <row r="556969"/>
    <row r="556970"/>
    <row r="556971"/>
    <row r="556972"/>
    <row r="556973"/>
    <row r="556974"/>
    <row r="556975"/>
    <row r="556976"/>
    <row r="556977"/>
    <row r="556978"/>
    <row r="556979"/>
    <row r="556980"/>
    <row r="556981"/>
    <row r="556982"/>
    <row r="556983"/>
    <row r="556984"/>
    <row r="556985"/>
    <row r="556986"/>
    <row r="556987"/>
    <row r="556988"/>
    <row r="556989"/>
    <row r="556990"/>
    <row r="556991"/>
    <row r="556992"/>
    <row r="556993"/>
    <row r="556994"/>
    <row r="556995"/>
    <row r="556996"/>
    <row r="556997"/>
    <row r="556998"/>
    <row r="556999"/>
    <row r="557000"/>
    <row r="557001"/>
    <row r="557002"/>
    <row r="557003"/>
    <row r="557004"/>
    <row r="557005"/>
    <row r="557006"/>
    <row r="557007"/>
    <row r="557008"/>
    <row r="557009"/>
    <row r="557010"/>
    <row r="557011"/>
    <row r="557012"/>
    <row r="557013"/>
    <row r="557014"/>
    <row r="557015"/>
    <row r="557016"/>
    <row r="557017"/>
    <row r="557018"/>
    <row r="557019"/>
    <row r="557020"/>
    <row r="557021"/>
    <row r="557022"/>
    <row r="557023"/>
    <row r="557024"/>
    <row r="557025"/>
    <row r="557026"/>
    <row r="557027"/>
    <row r="557028"/>
    <row r="557029"/>
    <row r="557030"/>
    <row r="557031"/>
    <row r="557032"/>
    <row r="557033"/>
    <row r="557034"/>
    <row r="557035"/>
    <row r="557036"/>
    <row r="557037"/>
    <row r="557038"/>
    <row r="557039"/>
    <row r="557040"/>
    <row r="557041"/>
    <row r="557042"/>
    <row r="557043"/>
    <row r="557044"/>
    <row r="557045"/>
    <row r="557046"/>
    <row r="557047"/>
    <row r="557048"/>
    <row r="557049"/>
    <row r="557050"/>
    <row r="557051"/>
    <row r="557052"/>
    <row r="557053"/>
    <row r="557054"/>
    <row r="557055"/>
    <row r="557056"/>
    <row r="557057"/>
    <row r="557058"/>
    <row r="557059"/>
    <row r="557060"/>
    <row r="557061"/>
    <row r="557062"/>
    <row r="557063"/>
    <row r="557064"/>
    <row r="557065"/>
    <row r="557066"/>
    <row r="557067"/>
    <row r="557068"/>
    <row r="557069"/>
    <row r="557070"/>
    <row r="557071"/>
    <row r="557072"/>
    <row r="557073"/>
    <row r="557074"/>
    <row r="557075"/>
    <row r="557076"/>
    <row r="557077"/>
    <row r="557078"/>
    <row r="557079"/>
    <row r="557080"/>
    <row r="557081"/>
    <row r="557082"/>
    <row r="557083"/>
    <row r="557084"/>
    <row r="557085"/>
    <row r="557086"/>
    <row r="557087"/>
    <row r="557088"/>
    <row r="557089"/>
    <row r="557090"/>
    <row r="557091"/>
    <row r="557092"/>
    <row r="557093"/>
    <row r="557094"/>
    <row r="557095"/>
    <row r="557096"/>
    <row r="557097"/>
    <row r="557098"/>
    <row r="557099"/>
    <row r="557100"/>
    <row r="557101"/>
    <row r="557102"/>
    <row r="557103"/>
    <row r="557104"/>
    <row r="557105"/>
    <row r="557106"/>
    <row r="557107"/>
    <row r="557108"/>
    <row r="557109"/>
    <row r="557110"/>
    <row r="557111"/>
    <row r="557112"/>
    <row r="557113"/>
    <row r="557114"/>
    <row r="557115"/>
    <row r="557116"/>
    <row r="557117"/>
    <row r="557118"/>
    <row r="557119"/>
    <row r="557120"/>
    <row r="557121"/>
    <row r="557122"/>
    <row r="557123"/>
    <row r="557124"/>
    <row r="557125"/>
    <row r="557126"/>
    <row r="557127"/>
    <row r="557128"/>
    <row r="557129"/>
    <row r="557130"/>
    <row r="557131"/>
    <row r="557132"/>
    <row r="557133"/>
    <row r="557134"/>
    <row r="557135"/>
    <row r="557136"/>
    <row r="557137"/>
    <row r="557138"/>
    <row r="557139"/>
    <row r="557140"/>
    <row r="557141"/>
    <row r="557142"/>
    <row r="557143"/>
    <row r="557144"/>
    <row r="557145"/>
    <row r="557146"/>
    <row r="557147"/>
    <row r="557148"/>
    <row r="557149"/>
    <row r="557150"/>
    <row r="557151"/>
    <row r="557152"/>
    <row r="557153"/>
    <row r="557154"/>
    <row r="557155"/>
    <row r="557156"/>
    <row r="557157"/>
    <row r="557158"/>
    <row r="557159"/>
    <row r="557160"/>
    <row r="557161"/>
    <row r="557162"/>
    <row r="557163"/>
    <row r="557164"/>
    <row r="557165"/>
    <row r="557166"/>
    <row r="557167"/>
    <row r="557168"/>
    <row r="557169"/>
    <row r="557170"/>
    <row r="557171"/>
    <row r="557172"/>
    <row r="557173"/>
    <row r="557174"/>
    <row r="557175"/>
    <row r="557176"/>
    <row r="557177"/>
    <row r="557178"/>
    <row r="557179"/>
    <row r="557180"/>
    <row r="557181"/>
    <row r="557182"/>
    <row r="557183"/>
    <row r="557184"/>
    <row r="557185"/>
    <row r="557186"/>
    <row r="557187"/>
    <row r="557188"/>
    <row r="557189"/>
    <row r="557190"/>
    <row r="557191"/>
    <row r="557192"/>
    <row r="557193"/>
    <row r="557194"/>
    <row r="557195"/>
    <row r="557196"/>
    <row r="557197"/>
    <row r="557198"/>
    <row r="557199"/>
    <row r="557200"/>
    <row r="557201"/>
    <row r="557202"/>
    <row r="557203"/>
    <row r="557204"/>
    <row r="557205"/>
    <row r="557206"/>
    <row r="557207"/>
    <row r="557208"/>
    <row r="557209"/>
    <row r="557210"/>
    <row r="557211"/>
    <row r="557212"/>
    <row r="557213"/>
    <row r="557214"/>
    <row r="557215"/>
    <row r="557216"/>
    <row r="557217"/>
    <row r="557218"/>
    <row r="557219"/>
    <row r="557220"/>
    <row r="557221"/>
    <row r="557222"/>
    <row r="557223"/>
    <row r="557224"/>
    <row r="557225"/>
    <row r="557226"/>
    <row r="557227"/>
    <row r="557228"/>
    <row r="557229"/>
    <row r="557230"/>
    <row r="557231"/>
    <row r="557232"/>
    <row r="557233"/>
    <row r="557234"/>
    <row r="557235"/>
    <row r="557236"/>
    <row r="557237"/>
    <row r="557238"/>
    <row r="557239"/>
    <row r="557240"/>
    <row r="557241"/>
    <row r="557242"/>
    <row r="557243"/>
    <row r="557244"/>
    <row r="557245"/>
    <row r="557246"/>
    <row r="557247"/>
    <row r="557248"/>
    <row r="557249"/>
    <row r="557250"/>
    <row r="557251"/>
    <row r="557252"/>
    <row r="557253"/>
    <row r="557254"/>
    <row r="557255"/>
    <row r="557256"/>
    <row r="557257"/>
    <row r="557258"/>
    <row r="557259"/>
    <row r="557260"/>
    <row r="557261"/>
    <row r="557262"/>
    <row r="557263"/>
    <row r="557264"/>
    <row r="557265"/>
    <row r="557266"/>
    <row r="557267"/>
    <row r="557268"/>
    <row r="557269"/>
    <row r="557270"/>
    <row r="557271"/>
    <row r="557272"/>
    <row r="557273"/>
    <row r="557274"/>
    <row r="557275"/>
    <row r="557276"/>
    <row r="557277"/>
    <row r="557278"/>
    <row r="557279"/>
    <row r="557280"/>
    <row r="557281"/>
    <row r="557282"/>
    <row r="557283"/>
    <row r="557284"/>
    <row r="557285"/>
    <row r="557286"/>
    <row r="557287"/>
    <row r="557288"/>
    <row r="557289"/>
    <row r="557290"/>
    <row r="557291"/>
    <row r="557292"/>
    <row r="557293"/>
    <row r="557294"/>
    <row r="557295"/>
    <row r="557296"/>
    <row r="557297"/>
    <row r="557298"/>
    <row r="557299"/>
    <row r="557300"/>
    <row r="557301"/>
    <row r="557302"/>
    <row r="557303"/>
    <row r="557304"/>
    <row r="557305"/>
    <row r="557306"/>
    <row r="557307"/>
    <row r="557308"/>
    <row r="557309"/>
    <row r="557310"/>
    <row r="557311"/>
    <row r="557312"/>
    <row r="557313"/>
    <row r="557314"/>
    <row r="557315"/>
    <row r="557316"/>
    <row r="557317"/>
    <row r="557318"/>
    <row r="557319"/>
    <row r="557320"/>
    <row r="557321"/>
    <row r="557322"/>
    <row r="557323"/>
    <row r="557324"/>
    <row r="557325"/>
    <row r="557326"/>
    <row r="557327"/>
    <row r="557328"/>
    <row r="557329"/>
    <row r="557330"/>
    <row r="557331"/>
    <row r="557332"/>
    <row r="557333"/>
    <row r="557334"/>
    <row r="557335"/>
    <row r="557336"/>
    <row r="557337"/>
    <row r="557338"/>
    <row r="557339"/>
    <row r="557340"/>
    <row r="557341"/>
    <row r="557342"/>
    <row r="557343"/>
    <row r="557344"/>
    <row r="557345"/>
    <row r="557346"/>
    <row r="557347"/>
    <row r="557348"/>
    <row r="557349"/>
    <row r="557350"/>
    <row r="557351"/>
    <row r="557352"/>
    <row r="557353"/>
    <row r="557354"/>
    <row r="557355"/>
    <row r="557356"/>
    <row r="557357"/>
    <row r="557358"/>
    <row r="557359"/>
    <row r="557360"/>
    <row r="557361"/>
    <row r="557362"/>
    <row r="557363"/>
    <row r="557364"/>
    <row r="557365"/>
    <row r="557366"/>
    <row r="557367"/>
    <row r="557368"/>
    <row r="557369"/>
    <row r="557370"/>
    <row r="557371"/>
    <row r="557372"/>
    <row r="557373"/>
    <row r="557374"/>
    <row r="557375"/>
    <row r="557376"/>
    <row r="557377"/>
    <row r="557378"/>
    <row r="557379"/>
    <row r="557380"/>
    <row r="557381"/>
    <row r="557382"/>
    <row r="557383"/>
    <row r="557384"/>
    <row r="557385"/>
    <row r="557386"/>
    <row r="557387"/>
    <row r="557388"/>
    <row r="557389"/>
    <row r="557390"/>
    <row r="557391"/>
    <row r="557392"/>
    <row r="557393"/>
    <row r="557394"/>
    <row r="557395"/>
    <row r="557396"/>
    <row r="557397"/>
    <row r="557398"/>
    <row r="557399"/>
    <row r="557400"/>
    <row r="557401"/>
    <row r="557402"/>
    <row r="557403"/>
    <row r="557404"/>
    <row r="557405"/>
    <row r="557406"/>
    <row r="557407"/>
    <row r="557408"/>
    <row r="557409"/>
    <row r="557410"/>
    <row r="557411"/>
    <row r="557412"/>
    <row r="557413"/>
    <row r="557414"/>
    <row r="557415"/>
    <row r="557416"/>
    <row r="557417"/>
    <row r="557418"/>
    <row r="557419"/>
    <row r="557420"/>
    <row r="557421"/>
    <row r="557422"/>
    <row r="557423"/>
    <row r="557424"/>
    <row r="557425"/>
    <row r="557426"/>
    <row r="557427"/>
    <row r="557428"/>
    <row r="557429"/>
    <row r="557430"/>
    <row r="557431"/>
    <row r="557432"/>
    <row r="557433"/>
    <row r="557434"/>
    <row r="557435"/>
    <row r="557436"/>
    <row r="557437"/>
    <row r="557438"/>
    <row r="557439"/>
    <row r="557440"/>
    <row r="557441"/>
    <row r="557442"/>
    <row r="557443"/>
    <row r="557444"/>
    <row r="557445"/>
    <row r="557446"/>
    <row r="557447"/>
    <row r="557448"/>
    <row r="557449"/>
    <row r="557450"/>
    <row r="557451"/>
    <row r="557452"/>
    <row r="557453"/>
    <row r="557454"/>
    <row r="557455"/>
    <row r="557456"/>
    <row r="557457"/>
    <row r="557458"/>
    <row r="557459"/>
    <row r="557460"/>
    <row r="557461"/>
    <row r="557462"/>
    <row r="557463"/>
    <row r="557464"/>
    <row r="557465"/>
    <row r="557466"/>
    <row r="557467"/>
    <row r="557468"/>
    <row r="557469"/>
    <row r="557470"/>
    <row r="557471"/>
    <row r="557472"/>
    <row r="557473"/>
    <row r="557474"/>
    <row r="557475"/>
    <row r="557476"/>
    <row r="557477"/>
    <row r="557478"/>
    <row r="557479"/>
    <row r="557480"/>
    <row r="557481"/>
    <row r="557482"/>
    <row r="557483"/>
    <row r="557484"/>
    <row r="557485"/>
    <row r="557486"/>
    <row r="557487"/>
    <row r="557488"/>
    <row r="557489"/>
    <row r="557490"/>
    <row r="557491"/>
    <row r="557492"/>
    <row r="557493"/>
    <row r="557494"/>
    <row r="557495"/>
    <row r="557496"/>
    <row r="557497"/>
    <row r="557498"/>
    <row r="557499"/>
    <row r="557500"/>
    <row r="557501"/>
    <row r="557502"/>
    <row r="557503"/>
    <row r="557504"/>
    <row r="557505"/>
    <row r="557506"/>
    <row r="557507"/>
    <row r="557508"/>
    <row r="557509"/>
    <row r="557510"/>
    <row r="557511"/>
    <row r="557512"/>
    <row r="557513"/>
    <row r="557514"/>
    <row r="557515"/>
    <row r="557516"/>
    <row r="557517"/>
    <row r="557518"/>
    <row r="557519"/>
    <row r="557520"/>
    <row r="557521"/>
    <row r="557522"/>
    <row r="557523"/>
    <row r="557524"/>
    <row r="557525"/>
    <row r="557526"/>
    <row r="557527"/>
    <row r="557528"/>
    <row r="557529"/>
    <row r="557530"/>
    <row r="557531"/>
    <row r="557532"/>
    <row r="557533"/>
    <row r="557534"/>
    <row r="557535"/>
    <row r="557536"/>
    <row r="557537"/>
    <row r="557538"/>
    <row r="557539"/>
    <row r="557540"/>
    <row r="557541"/>
    <row r="557542"/>
    <row r="557543"/>
    <row r="557544"/>
    <row r="557545"/>
    <row r="557546"/>
    <row r="557547"/>
    <row r="557548"/>
    <row r="557549"/>
    <row r="557550"/>
    <row r="557551"/>
    <row r="557552"/>
    <row r="557553"/>
    <row r="557554"/>
    <row r="557555"/>
    <row r="557556"/>
    <row r="557557"/>
    <row r="557558"/>
    <row r="557559"/>
    <row r="557560"/>
    <row r="557561"/>
    <row r="557562"/>
    <row r="557563"/>
    <row r="557564"/>
    <row r="557565"/>
    <row r="557566"/>
    <row r="557567"/>
    <row r="557568"/>
    <row r="557569"/>
    <row r="557570"/>
    <row r="557571"/>
    <row r="557572"/>
    <row r="557573"/>
    <row r="557574"/>
    <row r="557575"/>
    <row r="557576"/>
    <row r="557577"/>
    <row r="557578"/>
    <row r="557579"/>
    <row r="557580"/>
    <row r="557581"/>
    <row r="557582"/>
    <row r="557583"/>
    <row r="557584"/>
    <row r="557585"/>
    <row r="557586"/>
    <row r="557587"/>
    <row r="557588"/>
    <row r="557589"/>
    <row r="557590"/>
    <row r="557591"/>
    <row r="557592"/>
    <row r="557593"/>
    <row r="557594"/>
    <row r="557595"/>
    <row r="557596"/>
    <row r="557597"/>
    <row r="557598"/>
    <row r="557599"/>
    <row r="557600"/>
    <row r="557601"/>
    <row r="557602"/>
    <row r="557603"/>
    <row r="557604"/>
    <row r="557605"/>
    <row r="557606"/>
    <row r="557607"/>
    <row r="557608"/>
    <row r="557609"/>
    <row r="557610"/>
    <row r="557611"/>
    <row r="557612"/>
    <row r="557613"/>
    <row r="557614"/>
    <row r="557615"/>
    <row r="557616"/>
    <row r="557617"/>
    <row r="557618"/>
    <row r="557619"/>
    <row r="557620"/>
    <row r="557621"/>
    <row r="557622"/>
    <row r="557623"/>
    <row r="557624"/>
    <row r="557625"/>
    <row r="557626"/>
    <row r="557627"/>
    <row r="557628"/>
    <row r="557629"/>
    <row r="557630"/>
    <row r="557631"/>
    <row r="557632"/>
    <row r="557633"/>
    <row r="557634"/>
    <row r="557635"/>
    <row r="557636"/>
    <row r="557637"/>
    <row r="557638"/>
    <row r="557639"/>
    <row r="557640"/>
    <row r="557641"/>
    <row r="557642"/>
    <row r="557643"/>
    <row r="557644"/>
    <row r="557645"/>
    <row r="557646"/>
    <row r="557647"/>
    <row r="557648"/>
    <row r="557649"/>
    <row r="557650"/>
    <row r="557651"/>
    <row r="557652"/>
    <row r="557653"/>
    <row r="557654"/>
    <row r="557655"/>
    <row r="557656"/>
    <row r="557657"/>
    <row r="557658"/>
    <row r="557659"/>
    <row r="557660"/>
    <row r="557661"/>
    <row r="557662"/>
    <row r="557663"/>
    <row r="557664"/>
    <row r="557665"/>
    <row r="557666"/>
    <row r="557667"/>
    <row r="557668"/>
    <row r="557669"/>
    <row r="557670"/>
    <row r="557671"/>
    <row r="557672"/>
    <row r="557673"/>
    <row r="557674"/>
    <row r="557675"/>
    <row r="557676"/>
    <row r="557677"/>
    <row r="557678"/>
    <row r="557679"/>
    <row r="557680"/>
    <row r="557681"/>
    <row r="557682"/>
    <row r="557683"/>
    <row r="557684"/>
    <row r="557685"/>
    <row r="557686"/>
    <row r="557687"/>
    <row r="557688"/>
    <row r="557689"/>
    <row r="557690"/>
    <row r="557691"/>
    <row r="557692"/>
    <row r="557693"/>
    <row r="557694"/>
    <row r="557695"/>
    <row r="557696"/>
    <row r="557697"/>
    <row r="557698"/>
    <row r="557699"/>
    <row r="557700"/>
    <row r="557701"/>
    <row r="557702"/>
    <row r="557703"/>
    <row r="557704"/>
    <row r="557705"/>
    <row r="557706"/>
    <row r="557707"/>
    <row r="557708"/>
    <row r="557709"/>
    <row r="557710"/>
    <row r="557711"/>
    <row r="557712"/>
    <row r="557713"/>
    <row r="557714"/>
    <row r="557715"/>
    <row r="557716"/>
    <row r="557717"/>
    <row r="557718"/>
    <row r="557719"/>
    <row r="557720"/>
    <row r="557721"/>
    <row r="557722"/>
    <row r="557723"/>
    <row r="557724"/>
    <row r="557725"/>
    <row r="557726"/>
    <row r="557727"/>
    <row r="557728"/>
    <row r="557729"/>
    <row r="557730"/>
    <row r="557731"/>
    <row r="557732"/>
    <row r="557733"/>
    <row r="557734"/>
    <row r="557735"/>
    <row r="557736"/>
    <row r="557737"/>
    <row r="557738"/>
    <row r="557739"/>
    <row r="557740"/>
    <row r="557741"/>
    <row r="557742"/>
    <row r="557743"/>
    <row r="557744"/>
    <row r="557745"/>
    <row r="557746"/>
    <row r="557747"/>
    <row r="557748"/>
    <row r="557749"/>
    <row r="557750"/>
    <row r="557751"/>
    <row r="557752"/>
    <row r="557753"/>
    <row r="557754"/>
    <row r="557755"/>
    <row r="557756"/>
    <row r="557757"/>
    <row r="557758"/>
    <row r="557759"/>
    <row r="557760"/>
    <row r="557761"/>
    <row r="557762"/>
    <row r="557763"/>
    <row r="557764"/>
    <row r="557765"/>
    <row r="557766"/>
    <row r="557767"/>
    <row r="557768"/>
    <row r="557769"/>
    <row r="557770"/>
    <row r="557771"/>
    <row r="557772"/>
    <row r="557773"/>
    <row r="557774"/>
    <row r="557775"/>
    <row r="557776"/>
    <row r="557777"/>
    <row r="557778"/>
    <row r="557779"/>
    <row r="557780"/>
    <row r="557781"/>
    <row r="557782"/>
    <row r="557783"/>
    <row r="557784"/>
    <row r="557785"/>
    <row r="557786"/>
    <row r="557787"/>
    <row r="557788"/>
    <row r="557789"/>
    <row r="557790"/>
    <row r="557791"/>
    <row r="557792"/>
    <row r="557793"/>
    <row r="557794"/>
    <row r="557795"/>
    <row r="557796"/>
    <row r="557797"/>
    <row r="557798"/>
    <row r="557799"/>
    <row r="557800"/>
    <row r="557801"/>
    <row r="557802"/>
    <row r="557803"/>
    <row r="557804"/>
    <row r="557805"/>
    <row r="557806"/>
    <row r="557807"/>
    <row r="557808"/>
    <row r="557809"/>
    <row r="557810"/>
    <row r="557811"/>
    <row r="557812"/>
    <row r="557813"/>
    <row r="557814"/>
    <row r="557815"/>
    <row r="557816"/>
    <row r="557817"/>
    <row r="557818"/>
    <row r="557819"/>
    <row r="557820"/>
    <row r="557821"/>
    <row r="557822"/>
    <row r="557823"/>
    <row r="557824"/>
    <row r="557825"/>
    <row r="557826"/>
    <row r="557827"/>
    <row r="557828"/>
    <row r="557829"/>
    <row r="557830"/>
    <row r="557831"/>
    <row r="557832"/>
    <row r="557833"/>
    <row r="557834"/>
    <row r="557835"/>
    <row r="557836"/>
    <row r="557837"/>
    <row r="557838"/>
    <row r="557839"/>
    <row r="557840"/>
    <row r="557841"/>
    <row r="557842"/>
    <row r="557843"/>
    <row r="557844"/>
    <row r="557845"/>
    <row r="557846"/>
    <row r="557847"/>
    <row r="557848"/>
    <row r="557849"/>
    <row r="557850"/>
    <row r="557851"/>
    <row r="557852"/>
    <row r="557853"/>
    <row r="557854"/>
    <row r="557855"/>
    <row r="557856"/>
    <row r="557857"/>
    <row r="557858"/>
    <row r="557859"/>
    <row r="557860"/>
    <row r="557861"/>
    <row r="557862"/>
    <row r="557863"/>
    <row r="557864"/>
    <row r="557865"/>
    <row r="557866"/>
    <row r="557867"/>
    <row r="557868"/>
    <row r="557869"/>
    <row r="557870"/>
    <row r="557871"/>
    <row r="557872"/>
    <row r="557873"/>
    <row r="557874"/>
    <row r="557875"/>
    <row r="557876"/>
    <row r="557877"/>
    <row r="557878"/>
    <row r="557879"/>
    <row r="557880"/>
    <row r="557881"/>
    <row r="557882"/>
    <row r="557883"/>
    <row r="557884"/>
    <row r="557885"/>
    <row r="557886"/>
    <row r="557887"/>
    <row r="557888"/>
    <row r="557889"/>
    <row r="557890"/>
    <row r="557891"/>
    <row r="557892"/>
    <row r="557893"/>
    <row r="557894"/>
    <row r="557895"/>
    <row r="557896"/>
    <row r="557897"/>
    <row r="557898"/>
    <row r="557899"/>
    <row r="557900"/>
    <row r="557901"/>
    <row r="557902"/>
    <row r="557903"/>
    <row r="557904"/>
    <row r="557905"/>
    <row r="557906"/>
    <row r="557907"/>
    <row r="557908"/>
    <row r="557909"/>
    <row r="557910"/>
    <row r="557911"/>
    <row r="557912"/>
    <row r="557913"/>
    <row r="557914"/>
    <row r="557915"/>
    <row r="557916"/>
    <row r="557917"/>
    <row r="557918"/>
    <row r="557919"/>
    <row r="557920"/>
    <row r="557921"/>
    <row r="557922"/>
    <row r="557923"/>
    <row r="557924"/>
    <row r="557925"/>
    <row r="557926"/>
    <row r="557927"/>
    <row r="557928"/>
    <row r="557929"/>
    <row r="557930"/>
    <row r="557931"/>
    <row r="557932"/>
    <row r="557933"/>
    <row r="557934"/>
    <row r="557935"/>
    <row r="557936"/>
    <row r="557937"/>
    <row r="557938"/>
    <row r="557939"/>
    <row r="557940"/>
    <row r="557941"/>
    <row r="557942"/>
    <row r="557943"/>
    <row r="557944"/>
    <row r="557945"/>
    <row r="557946"/>
    <row r="557947"/>
    <row r="557948"/>
    <row r="557949"/>
    <row r="557950"/>
    <row r="557951"/>
    <row r="557952"/>
    <row r="557953"/>
    <row r="557954"/>
    <row r="557955"/>
    <row r="557956"/>
    <row r="557957"/>
    <row r="557958"/>
    <row r="557959"/>
    <row r="557960"/>
    <row r="557961"/>
    <row r="557962"/>
    <row r="557963"/>
    <row r="557964"/>
    <row r="557965"/>
    <row r="557966"/>
    <row r="557967"/>
    <row r="557968"/>
    <row r="557969"/>
    <row r="557970"/>
    <row r="557971"/>
    <row r="557972"/>
    <row r="557973"/>
    <row r="557974"/>
    <row r="557975"/>
    <row r="557976"/>
    <row r="557977"/>
    <row r="557978"/>
    <row r="557979"/>
    <row r="557980"/>
    <row r="557981"/>
    <row r="557982"/>
    <row r="557983"/>
    <row r="557984"/>
    <row r="557985"/>
    <row r="557986"/>
    <row r="557987"/>
    <row r="557988"/>
    <row r="557989"/>
    <row r="557990"/>
    <row r="557991"/>
    <row r="557992"/>
    <row r="557993"/>
    <row r="557994"/>
    <row r="557995"/>
    <row r="557996"/>
    <row r="557997"/>
    <row r="557998"/>
    <row r="557999"/>
    <row r="558000"/>
    <row r="558001"/>
    <row r="558002"/>
    <row r="558003"/>
    <row r="558004"/>
    <row r="558005"/>
    <row r="558006"/>
    <row r="558007"/>
    <row r="558008"/>
    <row r="558009"/>
    <row r="558010"/>
    <row r="558011"/>
    <row r="558012"/>
    <row r="558013"/>
    <row r="558014"/>
    <row r="558015"/>
    <row r="558016"/>
    <row r="558017"/>
    <row r="558018"/>
    <row r="558019"/>
    <row r="558020"/>
    <row r="558021"/>
    <row r="558022"/>
    <row r="558023"/>
    <row r="558024"/>
    <row r="558025"/>
    <row r="558026"/>
    <row r="558027"/>
    <row r="558028"/>
    <row r="558029"/>
    <row r="558030"/>
    <row r="558031"/>
    <row r="558032"/>
    <row r="558033"/>
    <row r="558034"/>
    <row r="558035"/>
    <row r="558036"/>
    <row r="558037"/>
    <row r="558038"/>
    <row r="558039"/>
    <row r="558040"/>
    <row r="558041"/>
    <row r="558042"/>
    <row r="558043"/>
    <row r="558044"/>
    <row r="558045"/>
    <row r="558046"/>
    <row r="558047"/>
    <row r="558048"/>
    <row r="558049"/>
    <row r="558050"/>
    <row r="558051"/>
    <row r="558052"/>
    <row r="558053"/>
    <row r="558054"/>
    <row r="558055"/>
    <row r="558056"/>
    <row r="558057"/>
    <row r="558058"/>
    <row r="558059"/>
    <row r="558060"/>
    <row r="558061"/>
    <row r="558062"/>
    <row r="558063"/>
    <row r="558064"/>
    <row r="558065"/>
    <row r="558066"/>
    <row r="558067"/>
    <row r="558068"/>
    <row r="558069"/>
    <row r="558070"/>
    <row r="558071"/>
    <row r="558072"/>
    <row r="558073"/>
    <row r="558074"/>
    <row r="558075"/>
    <row r="558076"/>
    <row r="558077"/>
    <row r="558078"/>
    <row r="558079"/>
    <row r="558080"/>
    <row r="558081"/>
    <row r="558082"/>
    <row r="558083"/>
    <row r="558084"/>
    <row r="558085"/>
    <row r="558086"/>
    <row r="558087"/>
    <row r="558088"/>
    <row r="558089"/>
    <row r="558090"/>
    <row r="558091"/>
    <row r="558092"/>
    <row r="558093"/>
    <row r="558094"/>
    <row r="558095"/>
    <row r="558096"/>
    <row r="558097"/>
    <row r="558098"/>
    <row r="558099"/>
    <row r="558100"/>
    <row r="558101"/>
    <row r="558102"/>
    <row r="558103"/>
    <row r="558104"/>
    <row r="558105"/>
    <row r="558106"/>
    <row r="558107"/>
    <row r="558108"/>
    <row r="558109"/>
    <row r="558110"/>
    <row r="558111"/>
    <row r="558112"/>
    <row r="558113"/>
    <row r="558114"/>
    <row r="558115"/>
    <row r="558116"/>
    <row r="558117"/>
    <row r="558118"/>
    <row r="558119"/>
    <row r="558120"/>
    <row r="558121"/>
    <row r="558122"/>
    <row r="558123"/>
    <row r="558124"/>
    <row r="558125"/>
    <row r="558126"/>
    <row r="558127"/>
    <row r="558128"/>
    <row r="558129"/>
    <row r="558130"/>
    <row r="558131"/>
    <row r="558132"/>
    <row r="558133"/>
    <row r="558134"/>
    <row r="558135"/>
    <row r="558136"/>
    <row r="558137"/>
    <row r="558138"/>
    <row r="558139"/>
    <row r="558140"/>
    <row r="558141"/>
    <row r="558142"/>
    <row r="558143"/>
    <row r="558144"/>
    <row r="558145"/>
    <row r="558146"/>
    <row r="558147"/>
    <row r="558148"/>
    <row r="558149"/>
    <row r="558150"/>
    <row r="558151"/>
    <row r="558152"/>
    <row r="558153"/>
    <row r="558154"/>
    <row r="558155"/>
    <row r="558156"/>
    <row r="558157"/>
    <row r="558158"/>
    <row r="558159"/>
    <row r="558160"/>
    <row r="558161"/>
    <row r="558162"/>
    <row r="558163"/>
    <row r="558164"/>
    <row r="558165"/>
    <row r="558166"/>
    <row r="558167"/>
    <row r="558168"/>
    <row r="558169"/>
    <row r="558170"/>
    <row r="558171"/>
    <row r="558172"/>
    <row r="558173"/>
    <row r="558174"/>
    <row r="558175"/>
    <row r="558176"/>
    <row r="558177"/>
    <row r="558178"/>
    <row r="558179"/>
    <row r="558180"/>
    <row r="558181"/>
    <row r="558182"/>
    <row r="558183"/>
    <row r="558184"/>
    <row r="558185"/>
    <row r="558186"/>
    <row r="558187"/>
    <row r="558188"/>
    <row r="558189"/>
    <row r="558190"/>
    <row r="558191"/>
    <row r="558192"/>
    <row r="558193"/>
    <row r="558194"/>
    <row r="558195"/>
    <row r="558196"/>
    <row r="558197"/>
    <row r="558198"/>
    <row r="558199"/>
    <row r="558200"/>
    <row r="558201"/>
    <row r="558202"/>
    <row r="558203"/>
    <row r="558204"/>
    <row r="558205"/>
    <row r="558206"/>
    <row r="558207"/>
    <row r="558208"/>
    <row r="558209"/>
    <row r="558210"/>
    <row r="558211"/>
    <row r="558212"/>
    <row r="558213"/>
    <row r="558214"/>
    <row r="558215"/>
    <row r="558216"/>
    <row r="558217"/>
    <row r="558218"/>
    <row r="558219"/>
    <row r="558220"/>
    <row r="558221"/>
    <row r="558222"/>
    <row r="558223"/>
    <row r="558224"/>
    <row r="558225"/>
    <row r="558226"/>
    <row r="558227"/>
    <row r="558228"/>
    <row r="558229"/>
    <row r="558230"/>
    <row r="558231"/>
    <row r="558232"/>
    <row r="558233"/>
    <row r="558234"/>
    <row r="558235"/>
    <row r="558236"/>
    <row r="558237"/>
    <row r="558238"/>
    <row r="558239"/>
    <row r="558240"/>
    <row r="558241"/>
    <row r="558242"/>
    <row r="558243"/>
    <row r="558244"/>
    <row r="558245"/>
    <row r="558246"/>
    <row r="558247"/>
    <row r="558248"/>
    <row r="558249"/>
    <row r="558250"/>
    <row r="558251"/>
    <row r="558252"/>
    <row r="558253"/>
    <row r="558254"/>
    <row r="558255"/>
    <row r="558256"/>
    <row r="558257"/>
    <row r="558258"/>
    <row r="558259"/>
    <row r="558260"/>
    <row r="558261"/>
    <row r="558262"/>
    <row r="558263"/>
    <row r="558264"/>
    <row r="558265"/>
    <row r="558266"/>
    <row r="558267"/>
    <row r="558268"/>
    <row r="558269"/>
    <row r="558270"/>
    <row r="558271"/>
    <row r="558272"/>
    <row r="558273"/>
    <row r="558274"/>
    <row r="558275"/>
    <row r="558276"/>
    <row r="558277"/>
    <row r="558278"/>
    <row r="558279"/>
    <row r="558280"/>
    <row r="558281"/>
    <row r="558282"/>
    <row r="558283"/>
    <row r="558284"/>
    <row r="558285"/>
    <row r="558286"/>
    <row r="558287"/>
    <row r="558288"/>
    <row r="558289"/>
    <row r="558290"/>
    <row r="558291"/>
    <row r="558292"/>
    <row r="558293"/>
    <row r="558294"/>
    <row r="558295"/>
    <row r="558296"/>
    <row r="558297"/>
    <row r="558298"/>
    <row r="558299"/>
    <row r="558300"/>
    <row r="558301"/>
    <row r="558302"/>
    <row r="558303"/>
    <row r="558304"/>
    <row r="558305"/>
    <row r="558306"/>
    <row r="558307"/>
    <row r="558308"/>
    <row r="558309"/>
    <row r="558310"/>
    <row r="558311"/>
    <row r="558312"/>
    <row r="558313"/>
    <row r="558314"/>
    <row r="558315"/>
    <row r="558316"/>
    <row r="558317"/>
    <row r="558318"/>
    <row r="558319"/>
    <row r="558320"/>
    <row r="558321"/>
    <row r="558322"/>
    <row r="558323"/>
    <row r="558324"/>
    <row r="558325"/>
    <row r="558326"/>
    <row r="558327"/>
    <row r="558328"/>
    <row r="558329"/>
    <row r="558330"/>
    <row r="558331"/>
    <row r="558332"/>
    <row r="558333"/>
    <row r="558334"/>
    <row r="558335"/>
    <row r="558336"/>
    <row r="558337"/>
    <row r="558338"/>
    <row r="558339"/>
    <row r="558340"/>
    <row r="558341"/>
    <row r="558342"/>
    <row r="558343"/>
    <row r="558344"/>
    <row r="558345"/>
    <row r="558346"/>
    <row r="558347"/>
    <row r="558348"/>
    <row r="558349"/>
    <row r="558350"/>
    <row r="558351"/>
    <row r="558352"/>
    <row r="558353"/>
    <row r="558354"/>
    <row r="558355"/>
    <row r="558356"/>
    <row r="558357"/>
    <row r="558358"/>
    <row r="558359"/>
    <row r="558360"/>
    <row r="558361"/>
    <row r="558362"/>
    <row r="558363"/>
    <row r="558364"/>
    <row r="558365"/>
    <row r="558366"/>
    <row r="558367"/>
    <row r="558368"/>
    <row r="558369"/>
    <row r="558370"/>
    <row r="558371"/>
    <row r="558372"/>
    <row r="558373"/>
    <row r="558374"/>
    <row r="558375"/>
    <row r="558376"/>
    <row r="558377"/>
    <row r="558378"/>
    <row r="558379"/>
    <row r="558380"/>
    <row r="558381"/>
    <row r="558382"/>
    <row r="558383"/>
    <row r="558384"/>
    <row r="558385"/>
    <row r="558386"/>
    <row r="558387"/>
    <row r="558388"/>
    <row r="558389"/>
    <row r="558390"/>
    <row r="558391"/>
    <row r="558392"/>
    <row r="558393"/>
    <row r="558394"/>
    <row r="558395"/>
    <row r="558396"/>
    <row r="558397"/>
    <row r="558398"/>
    <row r="558399"/>
    <row r="558400"/>
    <row r="558401"/>
    <row r="558402"/>
    <row r="558403"/>
    <row r="558404"/>
    <row r="558405"/>
    <row r="558406"/>
    <row r="558407"/>
    <row r="558408"/>
    <row r="558409"/>
    <row r="558410"/>
    <row r="558411"/>
    <row r="558412"/>
    <row r="558413"/>
    <row r="558414"/>
    <row r="558415"/>
    <row r="558416"/>
    <row r="558417"/>
    <row r="558418"/>
    <row r="558419"/>
    <row r="558420"/>
    <row r="558421"/>
    <row r="558422"/>
    <row r="558423"/>
    <row r="558424"/>
    <row r="558425"/>
    <row r="558426"/>
    <row r="558427"/>
    <row r="558428"/>
    <row r="558429"/>
    <row r="558430"/>
    <row r="558431"/>
    <row r="558432"/>
    <row r="558433"/>
    <row r="558434"/>
    <row r="558435"/>
    <row r="558436"/>
    <row r="558437"/>
    <row r="558438"/>
    <row r="558439"/>
    <row r="558440"/>
    <row r="558441"/>
    <row r="558442"/>
    <row r="558443"/>
    <row r="558444"/>
    <row r="558445"/>
    <row r="558446"/>
    <row r="558447"/>
    <row r="558448"/>
    <row r="558449"/>
    <row r="558450"/>
    <row r="558451"/>
    <row r="558452"/>
    <row r="558453"/>
    <row r="558454"/>
    <row r="558455"/>
    <row r="558456"/>
    <row r="558457"/>
    <row r="558458"/>
    <row r="558459"/>
    <row r="558460"/>
    <row r="558461"/>
    <row r="558462"/>
    <row r="558463"/>
    <row r="558464"/>
    <row r="558465"/>
    <row r="558466"/>
    <row r="558467"/>
    <row r="558468"/>
    <row r="558469"/>
    <row r="558470"/>
    <row r="558471"/>
    <row r="558472"/>
    <row r="558473"/>
    <row r="558474"/>
    <row r="558475"/>
    <row r="558476"/>
    <row r="558477"/>
    <row r="558478"/>
    <row r="558479"/>
    <row r="558480"/>
    <row r="558481"/>
    <row r="558482"/>
    <row r="558483"/>
    <row r="558484"/>
    <row r="558485"/>
    <row r="558486"/>
    <row r="558487"/>
    <row r="558488"/>
    <row r="558489"/>
    <row r="558490"/>
    <row r="558491"/>
    <row r="558492"/>
    <row r="558493"/>
    <row r="558494"/>
    <row r="558495"/>
    <row r="558496"/>
    <row r="558497"/>
    <row r="558498"/>
    <row r="558499"/>
    <row r="558500"/>
    <row r="558501"/>
    <row r="558502"/>
    <row r="558503"/>
    <row r="558504"/>
    <row r="558505"/>
    <row r="558506"/>
    <row r="558507"/>
    <row r="558508"/>
    <row r="558509"/>
    <row r="558510"/>
    <row r="558511"/>
    <row r="558512"/>
    <row r="558513"/>
    <row r="558514"/>
    <row r="558515"/>
    <row r="558516"/>
    <row r="558517"/>
    <row r="558518"/>
    <row r="558519"/>
    <row r="558520"/>
    <row r="558521"/>
    <row r="558522"/>
    <row r="558523"/>
    <row r="558524"/>
    <row r="558525"/>
    <row r="558526"/>
    <row r="558527"/>
    <row r="558528"/>
    <row r="558529"/>
    <row r="558530"/>
    <row r="558531"/>
    <row r="558532"/>
    <row r="558533"/>
    <row r="558534"/>
    <row r="558535"/>
    <row r="558536"/>
    <row r="558537"/>
    <row r="558538"/>
    <row r="558539"/>
    <row r="558540"/>
    <row r="558541"/>
    <row r="558542"/>
    <row r="558543"/>
    <row r="558544"/>
    <row r="558545"/>
    <row r="558546"/>
    <row r="558547"/>
    <row r="558548"/>
    <row r="558549"/>
    <row r="558550"/>
    <row r="558551"/>
    <row r="558552"/>
    <row r="558553"/>
    <row r="558554"/>
    <row r="558555"/>
    <row r="558556"/>
    <row r="558557"/>
    <row r="558558"/>
    <row r="558559"/>
    <row r="558560"/>
    <row r="558561"/>
    <row r="558562"/>
    <row r="558563"/>
    <row r="558564"/>
    <row r="558565"/>
    <row r="558566"/>
    <row r="558567"/>
    <row r="558568"/>
    <row r="558569"/>
    <row r="558570"/>
    <row r="558571"/>
    <row r="558572"/>
    <row r="558573"/>
    <row r="558574"/>
    <row r="558575"/>
    <row r="558576"/>
    <row r="558577"/>
    <row r="558578"/>
    <row r="558579"/>
    <row r="558580"/>
    <row r="558581"/>
    <row r="558582"/>
    <row r="558583"/>
    <row r="558584"/>
    <row r="558585"/>
    <row r="558586"/>
    <row r="558587"/>
    <row r="558588"/>
    <row r="558589"/>
    <row r="558590"/>
    <row r="558591"/>
    <row r="558592"/>
    <row r="558593"/>
    <row r="558594"/>
    <row r="558595"/>
    <row r="558596"/>
    <row r="558597"/>
    <row r="558598"/>
    <row r="558599"/>
    <row r="558600"/>
    <row r="558601"/>
    <row r="558602"/>
    <row r="558603"/>
    <row r="558604"/>
    <row r="558605"/>
    <row r="558606"/>
    <row r="558607"/>
    <row r="558608"/>
    <row r="558609"/>
    <row r="558610"/>
    <row r="558611"/>
    <row r="558612"/>
    <row r="558613"/>
    <row r="558614"/>
    <row r="558615"/>
    <row r="558616"/>
    <row r="558617"/>
    <row r="558618"/>
    <row r="558619"/>
    <row r="558620"/>
    <row r="558621"/>
    <row r="558622"/>
    <row r="558623"/>
    <row r="558624"/>
    <row r="558625"/>
    <row r="558626"/>
    <row r="558627"/>
    <row r="558628"/>
    <row r="558629"/>
    <row r="558630"/>
    <row r="558631"/>
    <row r="558632"/>
    <row r="558633"/>
    <row r="558634"/>
    <row r="558635"/>
    <row r="558636"/>
    <row r="558637"/>
    <row r="558638"/>
    <row r="558639"/>
    <row r="558640"/>
    <row r="558641"/>
    <row r="558642"/>
    <row r="558643"/>
    <row r="558644"/>
    <row r="558645"/>
    <row r="558646"/>
    <row r="558647"/>
    <row r="558648"/>
    <row r="558649"/>
    <row r="558650"/>
    <row r="558651"/>
    <row r="558652"/>
    <row r="558653"/>
    <row r="558654"/>
    <row r="558655"/>
    <row r="558656"/>
    <row r="558657"/>
    <row r="558658"/>
    <row r="558659"/>
    <row r="558660"/>
    <row r="558661"/>
    <row r="558662"/>
    <row r="558663"/>
    <row r="558664"/>
    <row r="558665"/>
    <row r="558666"/>
    <row r="558667"/>
    <row r="558668"/>
    <row r="558669"/>
    <row r="558670"/>
    <row r="558671"/>
    <row r="558672"/>
    <row r="558673"/>
    <row r="558674"/>
    <row r="558675"/>
    <row r="558676"/>
    <row r="558677"/>
    <row r="558678"/>
    <row r="558679"/>
    <row r="558680"/>
    <row r="558681"/>
    <row r="558682"/>
    <row r="558683"/>
    <row r="558684"/>
    <row r="558685"/>
    <row r="558686"/>
    <row r="558687"/>
    <row r="558688"/>
    <row r="558689"/>
    <row r="558690"/>
    <row r="558691"/>
    <row r="558692"/>
    <row r="558693"/>
    <row r="558694"/>
    <row r="558695"/>
    <row r="558696"/>
    <row r="558697"/>
    <row r="558698"/>
    <row r="558699"/>
    <row r="558700"/>
    <row r="558701"/>
    <row r="558702"/>
    <row r="558703"/>
    <row r="558704"/>
    <row r="558705"/>
    <row r="558706"/>
    <row r="558707"/>
    <row r="558708"/>
    <row r="558709"/>
    <row r="558710"/>
    <row r="558711"/>
    <row r="558712"/>
    <row r="558713"/>
    <row r="558714"/>
    <row r="558715"/>
    <row r="558716"/>
    <row r="558717"/>
    <row r="558718"/>
    <row r="558719"/>
    <row r="558720"/>
    <row r="558721"/>
    <row r="558722"/>
    <row r="558723"/>
    <row r="558724"/>
    <row r="558725"/>
    <row r="558726"/>
    <row r="558727"/>
    <row r="558728"/>
    <row r="558729"/>
    <row r="558730"/>
    <row r="558731"/>
    <row r="558732"/>
    <row r="558733"/>
    <row r="558734"/>
    <row r="558735"/>
    <row r="558736"/>
    <row r="558737"/>
    <row r="558738"/>
    <row r="558739"/>
    <row r="558740"/>
    <row r="558741"/>
    <row r="558742"/>
    <row r="558743"/>
    <row r="558744"/>
    <row r="558745"/>
    <row r="558746"/>
    <row r="558747"/>
    <row r="558748"/>
    <row r="558749"/>
    <row r="558750"/>
    <row r="558751"/>
    <row r="558752"/>
    <row r="558753"/>
    <row r="558754"/>
    <row r="558755"/>
    <row r="558756"/>
    <row r="558757"/>
    <row r="558758"/>
    <row r="558759"/>
    <row r="558760"/>
    <row r="558761"/>
    <row r="558762"/>
    <row r="558763"/>
    <row r="558764"/>
    <row r="558765"/>
    <row r="558766"/>
    <row r="558767"/>
    <row r="558768"/>
    <row r="558769"/>
    <row r="558770"/>
    <row r="558771"/>
    <row r="558772"/>
    <row r="558773"/>
    <row r="558774"/>
    <row r="558775"/>
    <row r="558776"/>
    <row r="558777"/>
    <row r="558778"/>
    <row r="558779"/>
    <row r="558780"/>
    <row r="558781"/>
    <row r="558782"/>
    <row r="558783"/>
    <row r="558784"/>
    <row r="558785"/>
    <row r="558786"/>
    <row r="558787"/>
    <row r="558788"/>
    <row r="558789"/>
    <row r="558790"/>
    <row r="558791"/>
    <row r="558792"/>
    <row r="558793"/>
    <row r="558794"/>
    <row r="558795"/>
    <row r="558796"/>
    <row r="558797"/>
    <row r="558798"/>
    <row r="558799"/>
    <row r="558800"/>
    <row r="558801"/>
    <row r="558802"/>
    <row r="558803"/>
    <row r="558804"/>
    <row r="558805"/>
    <row r="558806"/>
    <row r="558807"/>
    <row r="558808"/>
    <row r="558809"/>
    <row r="558810"/>
    <row r="558811"/>
    <row r="558812"/>
    <row r="558813"/>
    <row r="558814"/>
    <row r="558815"/>
    <row r="558816"/>
    <row r="558817"/>
    <row r="558818"/>
    <row r="558819"/>
    <row r="558820"/>
    <row r="558821"/>
    <row r="558822"/>
    <row r="558823"/>
    <row r="558824"/>
    <row r="558825"/>
    <row r="558826"/>
    <row r="558827"/>
    <row r="558828"/>
    <row r="558829"/>
    <row r="558830"/>
    <row r="558831"/>
    <row r="558832"/>
    <row r="558833"/>
    <row r="558834"/>
    <row r="558835"/>
    <row r="558836"/>
    <row r="558837"/>
    <row r="558838"/>
    <row r="558839"/>
    <row r="558840"/>
    <row r="558841"/>
    <row r="558842"/>
    <row r="558843"/>
    <row r="558844"/>
    <row r="558845"/>
    <row r="558846"/>
    <row r="558847"/>
    <row r="558848"/>
    <row r="558849"/>
    <row r="558850"/>
    <row r="558851"/>
    <row r="558852"/>
    <row r="558853"/>
    <row r="558854"/>
    <row r="558855"/>
    <row r="558856"/>
    <row r="558857"/>
    <row r="558858"/>
    <row r="558859"/>
    <row r="558860"/>
    <row r="558861"/>
    <row r="558862"/>
    <row r="558863"/>
    <row r="558864"/>
    <row r="558865"/>
    <row r="558866"/>
    <row r="558867"/>
    <row r="558868"/>
    <row r="558869"/>
    <row r="558870"/>
    <row r="558871"/>
    <row r="558872"/>
    <row r="558873"/>
    <row r="558874"/>
    <row r="558875"/>
    <row r="558876"/>
    <row r="558877"/>
    <row r="558878"/>
    <row r="558879"/>
    <row r="558880"/>
    <row r="558881"/>
    <row r="558882"/>
    <row r="558883"/>
    <row r="558884"/>
    <row r="558885"/>
    <row r="558886"/>
    <row r="558887"/>
    <row r="558888"/>
    <row r="558889"/>
    <row r="558890"/>
    <row r="558891"/>
    <row r="558892"/>
    <row r="558893"/>
    <row r="558894"/>
    <row r="558895"/>
    <row r="558896"/>
    <row r="558897"/>
    <row r="558898"/>
    <row r="558899"/>
    <row r="558900"/>
    <row r="558901"/>
    <row r="558902"/>
    <row r="558903"/>
    <row r="558904"/>
    <row r="558905"/>
    <row r="558906"/>
    <row r="558907"/>
    <row r="558908"/>
    <row r="558909"/>
    <row r="558910"/>
    <row r="558911"/>
    <row r="558912"/>
    <row r="558913"/>
    <row r="558914"/>
    <row r="558915"/>
    <row r="558916"/>
    <row r="558917"/>
    <row r="558918"/>
    <row r="558919"/>
    <row r="558920"/>
    <row r="558921"/>
    <row r="558922"/>
    <row r="558923"/>
    <row r="558924"/>
    <row r="558925"/>
    <row r="558926"/>
    <row r="558927"/>
    <row r="558928"/>
    <row r="558929"/>
    <row r="558930"/>
    <row r="558931"/>
    <row r="558932"/>
    <row r="558933"/>
    <row r="558934"/>
    <row r="558935"/>
    <row r="558936"/>
    <row r="558937"/>
    <row r="558938"/>
    <row r="558939"/>
    <row r="558940"/>
    <row r="558941"/>
    <row r="558942"/>
    <row r="558943"/>
    <row r="558944"/>
    <row r="558945"/>
    <row r="558946"/>
    <row r="558947"/>
    <row r="558948"/>
    <row r="558949"/>
    <row r="558950"/>
    <row r="558951"/>
    <row r="558952"/>
    <row r="558953"/>
    <row r="558954"/>
    <row r="558955"/>
    <row r="558956"/>
    <row r="558957"/>
    <row r="558958"/>
    <row r="558959"/>
    <row r="558960"/>
    <row r="558961"/>
    <row r="558962"/>
    <row r="558963"/>
    <row r="558964"/>
    <row r="558965"/>
    <row r="558966"/>
    <row r="558967"/>
    <row r="558968"/>
    <row r="558969"/>
    <row r="558970"/>
    <row r="558971"/>
    <row r="558972"/>
    <row r="558973"/>
    <row r="558974"/>
    <row r="558975"/>
    <row r="558976"/>
    <row r="558977"/>
    <row r="558978"/>
    <row r="558979"/>
    <row r="558980"/>
    <row r="558981"/>
    <row r="558982"/>
    <row r="558983"/>
    <row r="558984"/>
    <row r="558985"/>
    <row r="558986"/>
    <row r="558987"/>
    <row r="558988"/>
    <row r="558989"/>
    <row r="558990"/>
    <row r="558991"/>
    <row r="558992"/>
    <row r="558993"/>
    <row r="558994"/>
    <row r="558995"/>
    <row r="558996"/>
    <row r="558997"/>
    <row r="558998"/>
    <row r="558999"/>
    <row r="559000"/>
    <row r="559001"/>
    <row r="559002"/>
    <row r="559003"/>
    <row r="559004"/>
    <row r="559005"/>
    <row r="559006"/>
    <row r="559007"/>
    <row r="559008"/>
    <row r="559009"/>
    <row r="559010"/>
    <row r="559011"/>
    <row r="559012"/>
    <row r="559013"/>
    <row r="559014"/>
    <row r="559015"/>
    <row r="559016"/>
    <row r="559017"/>
    <row r="559018"/>
    <row r="559019"/>
    <row r="559020"/>
    <row r="559021"/>
    <row r="559022"/>
    <row r="559023"/>
    <row r="559024"/>
    <row r="559025"/>
    <row r="559026"/>
    <row r="559027"/>
    <row r="559028"/>
    <row r="559029"/>
    <row r="559030"/>
    <row r="559031"/>
    <row r="559032"/>
    <row r="559033"/>
    <row r="559034"/>
    <row r="559035"/>
    <row r="559036"/>
    <row r="559037"/>
    <row r="559038"/>
    <row r="559039"/>
    <row r="559040"/>
    <row r="559041"/>
    <row r="559042"/>
    <row r="559043"/>
    <row r="559044"/>
    <row r="559045"/>
    <row r="559046"/>
    <row r="559047"/>
    <row r="559048"/>
    <row r="559049"/>
    <row r="559050"/>
    <row r="559051"/>
    <row r="559052"/>
    <row r="559053"/>
    <row r="559054"/>
    <row r="559055"/>
    <row r="559056"/>
    <row r="559057"/>
    <row r="559058"/>
    <row r="559059"/>
    <row r="559060"/>
    <row r="559061"/>
    <row r="559062"/>
    <row r="559063"/>
    <row r="559064"/>
    <row r="559065"/>
    <row r="559066"/>
    <row r="559067"/>
    <row r="559068"/>
    <row r="559069"/>
    <row r="559070"/>
    <row r="559071"/>
    <row r="559072"/>
    <row r="559073"/>
    <row r="559074"/>
    <row r="559075"/>
    <row r="559076"/>
    <row r="559077"/>
    <row r="559078"/>
    <row r="559079"/>
    <row r="559080"/>
    <row r="559081"/>
    <row r="559082"/>
    <row r="559083"/>
    <row r="559084"/>
    <row r="559085"/>
    <row r="559086"/>
    <row r="559087"/>
    <row r="559088"/>
    <row r="559089"/>
    <row r="559090"/>
    <row r="559091"/>
    <row r="559092"/>
    <row r="559093"/>
    <row r="559094"/>
    <row r="559095"/>
    <row r="559096"/>
    <row r="559097"/>
    <row r="559098"/>
    <row r="559099"/>
    <row r="559100"/>
    <row r="559101"/>
    <row r="559102"/>
    <row r="559103"/>
    <row r="559104"/>
    <row r="559105"/>
    <row r="559106"/>
    <row r="559107"/>
    <row r="559108"/>
    <row r="559109"/>
    <row r="559110"/>
    <row r="559111"/>
    <row r="559112"/>
    <row r="559113"/>
    <row r="559114"/>
    <row r="559115"/>
    <row r="559116"/>
    <row r="559117"/>
    <row r="559118"/>
    <row r="559119"/>
    <row r="559120"/>
    <row r="559121"/>
    <row r="559122"/>
    <row r="559123"/>
    <row r="559124"/>
    <row r="559125"/>
    <row r="559126"/>
    <row r="559127"/>
    <row r="559128"/>
    <row r="559129"/>
    <row r="559130"/>
    <row r="559131"/>
    <row r="559132"/>
    <row r="559133"/>
    <row r="559134"/>
    <row r="559135"/>
    <row r="559136"/>
    <row r="559137"/>
    <row r="559138"/>
    <row r="559139"/>
    <row r="559140"/>
    <row r="559141"/>
    <row r="559142"/>
    <row r="559143"/>
    <row r="559144"/>
    <row r="559145"/>
    <row r="559146"/>
    <row r="559147"/>
    <row r="559148"/>
    <row r="559149"/>
    <row r="559150"/>
    <row r="559151"/>
    <row r="559152"/>
    <row r="559153"/>
    <row r="559154"/>
    <row r="559155"/>
    <row r="559156"/>
    <row r="559157"/>
    <row r="559158"/>
    <row r="559159"/>
    <row r="559160"/>
    <row r="559161"/>
    <row r="559162"/>
    <row r="559163"/>
    <row r="559164"/>
    <row r="559165"/>
    <row r="559166"/>
    <row r="559167"/>
    <row r="559168"/>
    <row r="559169"/>
    <row r="559170"/>
    <row r="559171"/>
    <row r="559172"/>
    <row r="559173"/>
    <row r="559174"/>
    <row r="559175"/>
    <row r="559176"/>
    <row r="559177"/>
    <row r="559178"/>
    <row r="559179"/>
    <row r="559180"/>
    <row r="559181"/>
    <row r="559182"/>
    <row r="559183"/>
    <row r="559184"/>
    <row r="559185"/>
    <row r="559186"/>
    <row r="559187"/>
    <row r="559188"/>
    <row r="559189"/>
    <row r="559190"/>
    <row r="559191"/>
    <row r="559192"/>
    <row r="559193"/>
    <row r="559194"/>
    <row r="559195"/>
    <row r="559196"/>
    <row r="559197"/>
    <row r="559198"/>
    <row r="559199"/>
    <row r="559200"/>
    <row r="559201"/>
    <row r="559202"/>
    <row r="559203"/>
    <row r="559204"/>
    <row r="559205"/>
    <row r="559206"/>
    <row r="559207"/>
    <row r="559208"/>
    <row r="559209"/>
    <row r="559210"/>
    <row r="559211"/>
    <row r="559212"/>
    <row r="559213"/>
    <row r="559214"/>
    <row r="559215"/>
    <row r="559216"/>
    <row r="559217"/>
    <row r="559218"/>
    <row r="559219"/>
    <row r="559220"/>
    <row r="559221"/>
    <row r="559222"/>
    <row r="559223"/>
    <row r="559224"/>
    <row r="559225"/>
    <row r="559226"/>
    <row r="559227"/>
    <row r="559228"/>
    <row r="559229"/>
    <row r="559230"/>
    <row r="559231"/>
    <row r="559232"/>
    <row r="559233"/>
    <row r="559234"/>
    <row r="559235"/>
    <row r="559236"/>
    <row r="559237"/>
    <row r="559238"/>
    <row r="559239"/>
    <row r="559240"/>
    <row r="559241"/>
    <row r="559242"/>
    <row r="559243"/>
    <row r="559244"/>
    <row r="559245"/>
    <row r="559246"/>
    <row r="559247"/>
    <row r="559248"/>
    <row r="559249"/>
    <row r="559250"/>
    <row r="559251"/>
    <row r="559252"/>
    <row r="559253"/>
    <row r="559254"/>
    <row r="559255"/>
    <row r="559256"/>
    <row r="559257"/>
    <row r="559258"/>
    <row r="559259"/>
    <row r="559260"/>
    <row r="559261"/>
    <row r="559262"/>
    <row r="559263"/>
    <row r="559264"/>
    <row r="559265"/>
    <row r="559266"/>
    <row r="559267"/>
    <row r="559268"/>
    <row r="559269"/>
    <row r="559270"/>
    <row r="559271"/>
    <row r="559272"/>
    <row r="559273"/>
    <row r="559274"/>
    <row r="559275"/>
    <row r="559276"/>
    <row r="559277"/>
    <row r="559278"/>
    <row r="559279"/>
    <row r="559280"/>
    <row r="559281"/>
    <row r="559282"/>
    <row r="559283"/>
    <row r="559284"/>
    <row r="559285"/>
    <row r="559286"/>
    <row r="559287"/>
    <row r="559288"/>
    <row r="559289"/>
    <row r="559290"/>
    <row r="559291"/>
    <row r="559292"/>
    <row r="559293"/>
    <row r="559294"/>
    <row r="559295"/>
    <row r="559296"/>
    <row r="559297"/>
    <row r="559298"/>
    <row r="559299"/>
    <row r="559300"/>
    <row r="559301"/>
    <row r="559302"/>
    <row r="559303"/>
    <row r="559304"/>
    <row r="559305"/>
    <row r="559306"/>
    <row r="559307"/>
    <row r="559308"/>
    <row r="559309"/>
    <row r="559310"/>
    <row r="559311"/>
    <row r="559312"/>
    <row r="559313"/>
    <row r="559314"/>
    <row r="559315"/>
    <row r="559316"/>
    <row r="559317"/>
    <row r="559318"/>
    <row r="559319"/>
    <row r="559320"/>
    <row r="559321"/>
    <row r="559322"/>
    <row r="559323"/>
    <row r="559324"/>
    <row r="559325"/>
    <row r="559326"/>
    <row r="559327"/>
    <row r="559328"/>
    <row r="559329"/>
    <row r="559330"/>
    <row r="559331"/>
    <row r="559332"/>
    <row r="559333"/>
    <row r="559334"/>
    <row r="559335"/>
    <row r="559336"/>
    <row r="559337"/>
    <row r="559338"/>
    <row r="559339"/>
    <row r="559340"/>
    <row r="559341"/>
    <row r="559342"/>
    <row r="559343"/>
    <row r="559344"/>
    <row r="559345"/>
    <row r="559346"/>
    <row r="559347"/>
    <row r="559348"/>
    <row r="559349"/>
    <row r="559350"/>
    <row r="559351"/>
    <row r="559352"/>
    <row r="559353"/>
    <row r="559354"/>
    <row r="559355"/>
    <row r="559356"/>
    <row r="559357"/>
    <row r="559358"/>
    <row r="559359"/>
    <row r="559360"/>
    <row r="559361"/>
    <row r="559362"/>
    <row r="559363"/>
    <row r="559364"/>
    <row r="559365"/>
    <row r="559366"/>
    <row r="559367"/>
    <row r="559368"/>
    <row r="559369"/>
    <row r="559370"/>
    <row r="559371"/>
    <row r="559372"/>
    <row r="559373"/>
    <row r="559374"/>
    <row r="559375"/>
    <row r="559376"/>
    <row r="559377"/>
    <row r="559378"/>
    <row r="559379"/>
    <row r="559380"/>
    <row r="559381"/>
    <row r="559382"/>
    <row r="559383"/>
    <row r="559384"/>
    <row r="559385"/>
    <row r="559386"/>
    <row r="559387"/>
    <row r="559388"/>
    <row r="559389"/>
    <row r="559390"/>
    <row r="559391"/>
    <row r="559392"/>
    <row r="559393"/>
    <row r="559394"/>
    <row r="559395"/>
    <row r="559396"/>
    <row r="559397"/>
    <row r="559398"/>
    <row r="559399"/>
    <row r="559400"/>
    <row r="559401"/>
    <row r="559402"/>
    <row r="559403"/>
    <row r="559404"/>
    <row r="559405"/>
    <row r="559406"/>
    <row r="559407"/>
    <row r="559408"/>
    <row r="559409"/>
    <row r="559410"/>
    <row r="559411"/>
    <row r="559412"/>
    <row r="559413"/>
    <row r="559414"/>
    <row r="559415"/>
    <row r="559416"/>
    <row r="559417"/>
    <row r="559418"/>
    <row r="559419"/>
    <row r="559420"/>
    <row r="559421"/>
    <row r="559422"/>
    <row r="559423"/>
    <row r="559424"/>
    <row r="559425"/>
    <row r="559426"/>
    <row r="559427"/>
    <row r="559428"/>
    <row r="559429"/>
    <row r="559430"/>
    <row r="559431"/>
    <row r="559432"/>
    <row r="559433"/>
    <row r="559434"/>
    <row r="559435"/>
    <row r="559436"/>
    <row r="559437"/>
    <row r="559438"/>
    <row r="559439"/>
    <row r="559440"/>
    <row r="559441"/>
    <row r="559442"/>
    <row r="559443"/>
    <row r="559444"/>
    <row r="559445"/>
    <row r="559446"/>
    <row r="559447"/>
    <row r="559448"/>
    <row r="559449"/>
    <row r="559450"/>
    <row r="559451"/>
    <row r="559452"/>
    <row r="559453"/>
    <row r="559454"/>
    <row r="559455"/>
    <row r="559456"/>
    <row r="559457"/>
    <row r="559458"/>
    <row r="559459"/>
    <row r="559460"/>
    <row r="559461"/>
    <row r="559462"/>
    <row r="559463"/>
    <row r="559464"/>
    <row r="559465"/>
    <row r="559466"/>
    <row r="559467"/>
    <row r="559468"/>
    <row r="559469"/>
    <row r="559470"/>
    <row r="559471"/>
    <row r="559472"/>
    <row r="559473"/>
    <row r="559474"/>
    <row r="559475"/>
    <row r="559476"/>
    <row r="559477"/>
    <row r="559478"/>
    <row r="559479"/>
    <row r="559480"/>
    <row r="559481"/>
    <row r="559482"/>
    <row r="559483"/>
    <row r="559484"/>
    <row r="559485"/>
    <row r="559486"/>
    <row r="559487"/>
    <row r="559488"/>
    <row r="559489"/>
    <row r="559490"/>
    <row r="559491"/>
    <row r="559492"/>
    <row r="559493"/>
    <row r="559494"/>
    <row r="559495"/>
    <row r="559496"/>
    <row r="559497"/>
    <row r="559498"/>
    <row r="559499"/>
    <row r="559500"/>
    <row r="559501"/>
    <row r="559502"/>
    <row r="559503"/>
    <row r="559504"/>
    <row r="559505"/>
    <row r="559506"/>
    <row r="559507"/>
    <row r="559508"/>
    <row r="559509"/>
    <row r="559510"/>
    <row r="559511"/>
    <row r="559512"/>
    <row r="559513"/>
    <row r="559514"/>
    <row r="559515"/>
    <row r="559516"/>
    <row r="559517"/>
    <row r="559518"/>
    <row r="559519"/>
    <row r="559520"/>
    <row r="559521"/>
    <row r="559522"/>
    <row r="559523"/>
    <row r="559524"/>
    <row r="559525"/>
    <row r="559526"/>
    <row r="559527"/>
    <row r="559528"/>
    <row r="559529"/>
    <row r="559530"/>
    <row r="559531"/>
    <row r="559532"/>
    <row r="559533"/>
    <row r="559534"/>
    <row r="559535"/>
    <row r="559536"/>
    <row r="559537"/>
    <row r="559538"/>
    <row r="559539"/>
    <row r="559540"/>
    <row r="559541"/>
    <row r="559542"/>
    <row r="559543"/>
    <row r="559544"/>
    <row r="559545"/>
    <row r="559546"/>
    <row r="559547"/>
    <row r="559548"/>
    <row r="559549"/>
    <row r="559550"/>
    <row r="559551"/>
    <row r="559552"/>
    <row r="559553"/>
    <row r="559554"/>
    <row r="559555"/>
    <row r="559556"/>
    <row r="559557"/>
    <row r="559558"/>
    <row r="559559"/>
    <row r="559560"/>
    <row r="559561"/>
    <row r="559562"/>
    <row r="559563"/>
    <row r="559564"/>
    <row r="559565"/>
    <row r="559566"/>
    <row r="559567"/>
    <row r="559568"/>
    <row r="559569"/>
    <row r="559570"/>
    <row r="559571"/>
    <row r="559572"/>
    <row r="559573"/>
    <row r="559574"/>
    <row r="559575"/>
    <row r="559576"/>
    <row r="559577"/>
    <row r="559578"/>
    <row r="559579"/>
    <row r="559580"/>
    <row r="559581"/>
    <row r="559582"/>
    <row r="559583"/>
    <row r="559584"/>
    <row r="559585"/>
    <row r="559586"/>
    <row r="559587"/>
    <row r="559588"/>
    <row r="559589"/>
    <row r="559590"/>
    <row r="559591"/>
    <row r="559592"/>
    <row r="559593"/>
    <row r="559594"/>
    <row r="559595"/>
    <row r="559596"/>
    <row r="559597"/>
    <row r="559598"/>
    <row r="559599"/>
    <row r="559600"/>
    <row r="559601"/>
    <row r="559602"/>
    <row r="559603"/>
    <row r="559604"/>
    <row r="559605"/>
    <row r="559606"/>
    <row r="559607"/>
    <row r="559608"/>
    <row r="559609"/>
    <row r="559610"/>
    <row r="559611"/>
    <row r="559612"/>
    <row r="559613"/>
    <row r="559614"/>
    <row r="559615"/>
    <row r="559616"/>
    <row r="559617"/>
    <row r="559618"/>
    <row r="559619"/>
    <row r="559620"/>
    <row r="559621"/>
    <row r="559622"/>
    <row r="559623"/>
    <row r="559624"/>
    <row r="559625"/>
    <row r="559626"/>
    <row r="559627"/>
    <row r="559628"/>
    <row r="559629"/>
    <row r="559630"/>
    <row r="559631"/>
    <row r="559632"/>
    <row r="559633"/>
    <row r="559634"/>
    <row r="559635"/>
    <row r="559636"/>
    <row r="559637"/>
    <row r="559638"/>
    <row r="559639"/>
    <row r="559640"/>
    <row r="559641"/>
    <row r="559642"/>
    <row r="559643"/>
    <row r="559644"/>
    <row r="559645"/>
    <row r="559646"/>
    <row r="559647"/>
    <row r="559648"/>
    <row r="559649"/>
    <row r="559650"/>
    <row r="559651"/>
    <row r="559652"/>
    <row r="559653"/>
    <row r="559654"/>
    <row r="559655"/>
    <row r="559656"/>
    <row r="559657"/>
    <row r="559658"/>
    <row r="559659"/>
    <row r="559660"/>
    <row r="559661"/>
    <row r="559662"/>
    <row r="559663"/>
    <row r="559664"/>
    <row r="559665"/>
    <row r="559666"/>
    <row r="559667"/>
    <row r="559668"/>
    <row r="559669"/>
    <row r="559670"/>
    <row r="559671"/>
    <row r="559672"/>
    <row r="559673"/>
    <row r="559674"/>
    <row r="559675"/>
    <row r="559676"/>
    <row r="559677"/>
    <row r="559678"/>
    <row r="559679"/>
    <row r="559680"/>
    <row r="559681"/>
    <row r="559682"/>
    <row r="559683"/>
    <row r="559684"/>
    <row r="559685"/>
    <row r="559686"/>
    <row r="559687"/>
    <row r="559688"/>
    <row r="559689"/>
    <row r="559690"/>
    <row r="559691"/>
    <row r="559692"/>
    <row r="559693"/>
    <row r="559694"/>
    <row r="559695"/>
    <row r="559696"/>
    <row r="559697"/>
    <row r="559698"/>
    <row r="559699"/>
    <row r="559700"/>
    <row r="559701"/>
    <row r="559702"/>
    <row r="559703"/>
    <row r="559704"/>
    <row r="559705"/>
    <row r="559706"/>
    <row r="559707"/>
    <row r="559708"/>
    <row r="559709"/>
    <row r="559710"/>
    <row r="559711"/>
    <row r="559712"/>
    <row r="559713"/>
    <row r="559714"/>
    <row r="559715"/>
    <row r="559716"/>
    <row r="559717"/>
    <row r="559718"/>
    <row r="559719"/>
    <row r="559720"/>
    <row r="559721"/>
    <row r="559722"/>
    <row r="559723"/>
    <row r="559724"/>
    <row r="559725"/>
    <row r="559726"/>
    <row r="559727"/>
    <row r="559728"/>
    <row r="559729"/>
    <row r="559730"/>
    <row r="559731"/>
    <row r="559732"/>
    <row r="559733"/>
    <row r="559734"/>
    <row r="559735"/>
    <row r="559736"/>
    <row r="559737"/>
    <row r="559738"/>
    <row r="559739"/>
    <row r="559740"/>
    <row r="559741"/>
    <row r="559742"/>
    <row r="559743"/>
    <row r="559744"/>
    <row r="559745"/>
    <row r="559746"/>
    <row r="559747"/>
    <row r="559748"/>
    <row r="559749"/>
    <row r="559750"/>
    <row r="559751"/>
    <row r="559752"/>
    <row r="559753"/>
    <row r="559754"/>
    <row r="559755"/>
    <row r="559756"/>
    <row r="559757"/>
    <row r="559758"/>
    <row r="559759"/>
    <row r="559760"/>
    <row r="559761"/>
    <row r="559762"/>
    <row r="559763"/>
    <row r="559764"/>
    <row r="559765"/>
    <row r="559766"/>
    <row r="559767"/>
    <row r="559768"/>
    <row r="559769"/>
    <row r="559770"/>
    <row r="559771"/>
    <row r="559772"/>
    <row r="559773"/>
    <row r="559774"/>
    <row r="559775"/>
    <row r="559776"/>
    <row r="559777"/>
    <row r="559778"/>
    <row r="559779"/>
    <row r="559780"/>
    <row r="559781"/>
    <row r="559782"/>
    <row r="559783"/>
    <row r="559784"/>
    <row r="559785"/>
    <row r="559786"/>
    <row r="559787"/>
    <row r="559788"/>
    <row r="559789"/>
    <row r="559790"/>
    <row r="559791"/>
    <row r="559792"/>
    <row r="559793"/>
    <row r="559794"/>
    <row r="559795"/>
    <row r="559796"/>
    <row r="559797"/>
    <row r="559798"/>
    <row r="559799"/>
    <row r="559800"/>
    <row r="559801"/>
    <row r="559802"/>
    <row r="559803"/>
    <row r="559804"/>
    <row r="559805"/>
    <row r="559806"/>
    <row r="559807"/>
    <row r="559808"/>
    <row r="559809"/>
    <row r="559810"/>
    <row r="559811"/>
    <row r="559812"/>
    <row r="559813"/>
    <row r="559814"/>
    <row r="559815"/>
    <row r="559816"/>
    <row r="559817"/>
    <row r="559818"/>
    <row r="559819"/>
    <row r="559820"/>
    <row r="559821"/>
    <row r="559822"/>
    <row r="559823"/>
    <row r="559824"/>
    <row r="559825"/>
    <row r="559826"/>
    <row r="559827"/>
    <row r="559828"/>
    <row r="559829"/>
    <row r="559830"/>
    <row r="559831"/>
    <row r="559832"/>
    <row r="559833"/>
    <row r="559834"/>
    <row r="559835"/>
    <row r="559836"/>
    <row r="559837"/>
    <row r="559838"/>
    <row r="559839"/>
    <row r="559840"/>
    <row r="559841"/>
    <row r="559842"/>
    <row r="559843"/>
    <row r="559844"/>
    <row r="559845"/>
    <row r="559846"/>
    <row r="559847"/>
    <row r="559848"/>
    <row r="559849"/>
    <row r="559850"/>
    <row r="559851"/>
    <row r="559852"/>
    <row r="559853"/>
    <row r="559854"/>
    <row r="559855"/>
    <row r="559856"/>
    <row r="559857"/>
    <row r="559858"/>
    <row r="559859"/>
    <row r="559860"/>
    <row r="559861"/>
    <row r="559862"/>
    <row r="559863"/>
    <row r="559864"/>
    <row r="559865"/>
    <row r="559866"/>
    <row r="559867"/>
    <row r="559868"/>
    <row r="559869"/>
    <row r="559870"/>
    <row r="559871"/>
    <row r="559872"/>
    <row r="559873"/>
    <row r="559874"/>
    <row r="559875"/>
    <row r="559876"/>
    <row r="559877"/>
    <row r="559878"/>
    <row r="559879"/>
    <row r="559880"/>
    <row r="559881"/>
    <row r="559882"/>
    <row r="559883"/>
    <row r="559884"/>
    <row r="559885"/>
    <row r="559886"/>
    <row r="559887"/>
    <row r="559888"/>
    <row r="559889"/>
    <row r="559890"/>
    <row r="559891"/>
    <row r="559892"/>
    <row r="559893"/>
    <row r="559894"/>
    <row r="559895"/>
    <row r="559896"/>
    <row r="559897"/>
    <row r="559898"/>
    <row r="559899"/>
    <row r="559900"/>
    <row r="559901"/>
    <row r="559902"/>
    <row r="559903"/>
    <row r="559904"/>
    <row r="559905"/>
    <row r="559906"/>
    <row r="559907"/>
    <row r="559908"/>
    <row r="559909"/>
    <row r="559910"/>
    <row r="559911"/>
    <row r="559912"/>
    <row r="559913"/>
    <row r="559914"/>
    <row r="559915"/>
    <row r="559916"/>
    <row r="559917"/>
    <row r="559918"/>
    <row r="559919"/>
    <row r="559920"/>
    <row r="559921"/>
    <row r="559922"/>
    <row r="559923"/>
    <row r="559924"/>
    <row r="559925"/>
    <row r="559926"/>
    <row r="559927"/>
    <row r="559928"/>
    <row r="559929"/>
    <row r="559930"/>
    <row r="559931"/>
    <row r="559932"/>
    <row r="559933"/>
    <row r="559934"/>
    <row r="559935"/>
    <row r="559936"/>
    <row r="559937"/>
    <row r="559938"/>
    <row r="559939"/>
    <row r="559940"/>
    <row r="559941"/>
    <row r="559942"/>
    <row r="559943"/>
    <row r="559944"/>
    <row r="559945"/>
    <row r="559946"/>
    <row r="559947"/>
    <row r="559948"/>
    <row r="559949"/>
    <row r="559950"/>
    <row r="559951"/>
    <row r="559952"/>
    <row r="559953"/>
    <row r="559954"/>
    <row r="559955"/>
    <row r="559956"/>
    <row r="559957"/>
    <row r="559958"/>
    <row r="559959"/>
    <row r="559960"/>
    <row r="559961"/>
    <row r="559962"/>
    <row r="559963"/>
    <row r="559964"/>
    <row r="559965"/>
    <row r="559966"/>
    <row r="559967"/>
    <row r="559968"/>
    <row r="559969"/>
    <row r="559970"/>
    <row r="559971"/>
    <row r="559972"/>
    <row r="559973"/>
    <row r="559974"/>
    <row r="559975"/>
    <row r="559976"/>
    <row r="559977"/>
    <row r="559978"/>
    <row r="559979"/>
    <row r="559980"/>
    <row r="559981"/>
    <row r="559982"/>
    <row r="559983"/>
    <row r="559984"/>
    <row r="559985"/>
    <row r="559986"/>
    <row r="559987"/>
    <row r="559988"/>
    <row r="559989"/>
    <row r="559990"/>
    <row r="559991"/>
    <row r="559992"/>
    <row r="559993"/>
    <row r="559994"/>
    <row r="559995"/>
    <row r="559996"/>
    <row r="559997"/>
    <row r="559998"/>
    <row r="559999"/>
    <row r="560000"/>
    <row r="560001"/>
    <row r="560002"/>
    <row r="560003"/>
    <row r="560004"/>
    <row r="560005"/>
    <row r="560006"/>
    <row r="560007"/>
    <row r="560008"/>
    <row r="560009"/>
    <row r="560010"/>
    <row r="560011"/>
    <row r="560012"/>
    <row r="560013"/>
    <row r="560014"/>
    <row r="560015"/>
    <row r="560016"/>
    <row r="560017"/>
    <row r="560018"/>
    <row r="560019"/>
    <row r="560020"/>
    <row r="560021"/>
    <row r="560022"/>
    <row r="560023"/>
    <row r="560024"/>
    <row r="560025"/>
    <row r="560026"/>
    <row r="560027"/>
    <row r="560028"/>
    <row r="560029"/>
    <row r="560030"/>
    <row r="560031"/>
    <row r="560032"/>
    <row r="560033"/>
    <row r="560034"/>
    <row r="560035"/>
    <row r="560036"/>
    <row r="560037"/>
    <row r="560038"/>
    <row r="560039"/>
    <row r="560040"/>
    <row r="560041"/>
    <row r="560042"/>
    <row r="560043"/>
    <row r="560044"/>
    <row r="560045"/>
    <row r="560046"/>
    <row r="560047"/>
    <row r="560048"/>
    <row r="560049"/>
    <row r="560050"/>
    <row r="560051"/>
    <row r="560052"/>
    <row r="560053"/>
    <row r="560054"/>
    <row r="560055"/>
    <row r="560056"/>
    <row r="560057"/>
    <row r="560058"/>
    <row r="560059"/>
    <row r="560060"/>
    <row r="560061"/>
    <row r="560062"/>
    <row r="560063"/>
    <row r="560064"/>
    <row r="560065"/>
    <row r="560066"/>
    <row r="560067"/>
    <row r="560068"/>
    <row r="560069"/>
    <row r="560070"/>
    <row r="560071"/>
    <row r="560072"/>
    <row r="560073"/>
    <row r="560074"/>
    <row r="560075"/>
    <row r="560076"/>
    <row r="560077"/>
    <row r="560078"/>
    <row r="560079"/>
    <row r="560080"/>
    <row r="560081"/>
    <row r="560082"/>
    <row r="560083"/>
    <row r="560084"/>
    <row r="560085"/>
    <row r="560086"/>
    <row r="560087"/>
    <row r="560088"/>
    <row r="560089"/>
    <row r="560090"/>
    <row r="560091"/>
    <row r="560092"/>
    <row r="560093"/>
    <row r="560094"/>
    <row r="560095"/>
    <row r="560096"/>
    <row r="560097"/>
    <row r="560098"/>
    <row r="560099"/>
    <row r="560100"/>
    <row r="560101"/>
    <row r="560102"/>
    <row r="560103"/>
    <row r="560104"/>
    <row r="560105"/>
    <row r="560106"/>
    <row r="560107"/>
    <row r="560108"/>
    <row r="560109"/>
    <row r="560110"/>
    <row r="560111"/>
    <row r="560112"/>
    <row r="560113"/>
    <row r="560114"/>
    <row r="560115"/>
    <row r="560116"/>
    <row r="560117"/>
    <row r="560118"/>
    <row r="560119"/>
    <row r="560120"/>
    <row r="560121"/>
    <row r="560122"/>
    <row r="560123"/>
    <row r="560124"/>
    <row r="560125"/>
    <row r="560126"/>
    <row r="560127"/>
    <row r="560128"/>
    <row r="560129"/>
    <row r="560130"/>
    <row r="560131"/>
    <row r="560132"/>
    <row r="560133"/>
    <row r="560134"/>
    <row r="560135"/>
    <row r="560136"/>
    <row r="560137"/>
    <row r="560138"/>
    <row r="560139"/>
    <row r="560140"/>
    <row r="560141"/>
    <row r="560142"/>
    <row r="560143"/>
    <row r="560144"/>
    <row r="560145"/>
    <row r="560146"/>
    <row r="560147"/>
    <row r="560148"/>
    <row r="560149"/>
    <row r="560150"/>
    <row r="560151"/>
    <row r="560152"/>
    <row r="560153"/>
    <row r="560154"/>
    <row r="560155"/>
    <row r="560156"/>
    <row r="560157"/>
    <row r="560158"/>
    <row r="560159"/>
    <row r="560160"/>
    <row r="560161"/>
    <row r="560162"/>
    <row r="560163"/>
    <row r="560164"/>
    <row r="560165"/>
    <row r="560166"/>
    <row r="560167"/>
    <row r="560168"/>
    <row r="560169"/>
    <row r="560170"/>
    <row r="560171"/>
    <row r="560172"/>
    <row r="560173"/>
    <row r="560174"/>
    <row r="560175"/>
    <row r="560176"/>
    <row r="560177"/>
    <row r="560178"/>
    <row r="560179"/>
    <row r="560180"/>
    <row r="560181"/>
    <row r="560182"/>
    <row r="560183"/>
    <row r="560184"/>
    <row r="560185"/>
    <row r="560186"/>
    <row r="560187"/>
    <row r="560188"/>
    <row r="560189"/>
    <row r="560190"/>
    <row r="560191"/>
    <row r="560192"/>
    <row r="560193"/>
    <row r="560194"/>
    <row r="560195"/>
    <row r="560196"/>
    <row r="560197"/>
    <row r="560198"/>
    <row r="560199"/>
    <row r="560200"/>
    <row r="560201"/>
    <row r="560202"/>
    <row r="560203"/>
    <row r="560204"/>
    <row r="560205"/>
    <row r="560206"/>
    <row r="560207"/>
    <row r="560208"/>
    <row r="560209"/>
    <row r="560210"/>
    <row r="560211"/>
    <row r="560212"/>
    <row r="560213"/>
    <row r="560214"/>
    <row r="560215"/>
    <row r="560216"/>
    <row r="560217"/>
    <row r="560218"/>
    <row r="560219"/>
    <row r="560220"/>
    <row r="560221"/>
    <row r="560222"/>
    <row r="560223"/>
    <row r="560224"/>
    <row r="560225"/>
    <row r="560226"/>
    <row r="560227"/>
    <row r="560228"/>
    <row r="560229"/>
    <row r="560230"/>
    <row r="560231"/>
    <row r="560232"/>
    <row r="560233"/>
    <row r="560234"/>
    <row r="560235"/>
    <row r="560236"/>
    <row r="560237"/>
    <row r="560238"/>
    <row r="560239"/>
    <row r="560240"/>
    <row r="560241"/>
    <row r="560242"/>
    <row r="560243"/>
    <row r="560244"/>
    <row r="560245"/>
    <row r="560246"/>
    <row r="560247"/>
    <row r="560248"/>
    <row r="560249"/>
    <row r="560250"/>
    <row r="560251"/>
    <row r="560252"/>
    <row r="560253"/>
    <row r="560254"/>
    <row r="560255"/>
    <row r="560256"/>
    <row r="560257"/>
    <row r="560258"/>
    <row r="560259"/>
    <row r="560260"/>
    <row r="560261"/>
    <row r="560262"/>
    <row r="560263"/>
    <row r="560264"/>
    <row r="560265"/>
    <row r="560266"/>
    <row r="560267"/>
    <row r="560268"/>
    <row r="560269"/>
    <row r="560270"/>
    <row r="560271"/>
    <row r="560272"/>
    <row r="560273"/>
    <row r="560274"/>
    <row r="560275"/>
    <row r="560276"/>
    <row r="560277"/>
    <row r="560278"/>
    <row r="560279"/>
    <row r="560280"/>
    <row r="560281"/>
    <row r="560282"/>
    <row r="560283"/>
    <row r="560284"/>
    <row r="560285"/>
    <row r="560286"/>
    <row r="560287"/>
    <row r="560288"/>
    <row r="560289"/>
    <row r="560290"/>
    <row r="560291"/>
    <row r="560292"/>
    <row r="560293"/>
    <row r="560294"/>
    <row r="560295"/>
    <row r="560296"/>
    <row r="560297"/>
    <row r="560298"/>
    <row r="560299"/>
    <row r="560300"/>
    <row r="560301"/>
    <row r="560302"/>
    <row r="560303"/>
    <row r="560304"/>
    <row r="560305"/>
    <row r="560306"/>
    <row r="560307"/>
    <row r="560308"/>
    <row r="560309"/>
    <row r="560310"/>
    <row r="560311"/>
    <row r="560312"/>
    <row r="560313"/>
    <row r="560314"/>
    <row r="560315"/>
    <row r="560316"/>
    <row r="560317"/>
    <row r="560318"/>
    <row r="560319"/>
    <row r="560320"/>
    <row r="560321"/>
    <row r="560322"/>
    <row r="560323"/>
    <row r="560324"/>
    <row r="560325"/>
    <row r="560326"/>
    <row r="560327"/>
    <row r="560328"/>
    <row r="560329"/>
    <row r="560330"/>
    <row r="560331"/>
    <row r="560332"/>
    <row r="560333"/>
    <row r="560334"/>
    <row r="560335"/>
    <row r="560336"/>
    <row r="560337"/>
    <row r="560338"/>
    <row r="560339"/>
    <row r="560340"/>
    <row r="560341"/>
    <row r="560342"/>
    <row r="560343"/>
    <row r="560344"/>
    <row r="560345"/>
    <row r="560346"/>
    <row r="560347"/>
    <row r="560348"/>
    <row r="560349"/>
    <row r="560350"/>
    <row r="560351"/>
    <row r="560352"/>
    <row r="560353"/>
    <row r="560354"/>
    <row r="560355"/>
    <row r="560356"/>
    <row r="560357"/>
    <row r="560358"/>
    <row r="560359"/>
    <row r="560360"/>
    <row r="560361"/>
    <row r="560362"/>
    <row r="560363"/>
    <row r="560364"/>
    <row r="560365"/>
    <row r="560366"/>
    <row r="560367"/>
    <row r="560368"/>
    <row r="560369"/>
    <row r="560370"/>
    <row r="560371"/>
    <row r="560372"/>
    <row r="560373"/>
    <row r="560374"/>
    <row r="560375"/>
    <row r="560376"/>
    <row r="560377"/>
    <row r="560378"/>
    <row r="560379"/>
    <row r="560380"/>
    <row r="560381"/>
    <row r="560382"/>
    <row r="560383"/>
    <row r="560384"/>
    <row r="560385"/>
    <row r="560386"/>
    <row r="560387"/>
    <row r="560388"/>
    <row r="560389"/>
    <row r="560390"/>
    <row r="560391"/>
    <row r="560392"/>
    <row r="560393"/>
    <row r="560394"/>
    <row r="560395"/>
    <row r="560396"/>
    <row r="560397"/>
    <row r="560398"/>
    <row r="560399"/>
    <row r="560400"/>
    <row r="560401"/>
    <row r="560402"/>
    <row r="560403"/>
    <row r="560404"/>
    <row r="560405"/>
    <row r="560406"/>
    <row r="560407"/>
    <row r="560408"/>
    <row r="560409"/>
    <row r="560410"/>
    <row r="560411"/>
    <row r="560412"/>
    <row r="560413"/>
    <row r="560414"/>
    <row r="560415"/>
    <row r="560416"/>
    <row r="560417"/>
    <row r="560418"/>
    <row r="560419"/>
    <row r="560420"/>
    <row r="560421"/>
    <row r="560422"/>
    <row r="560423"/>
    <row r="560424"/>
    <row r="560425"/>
    <row r="560426"/>
    <row r="560427"/>
    <row r="560428"/>
    <row r="560429"/>
    <row r="560430"/>
    <row r="560431"/>
    <row r="560432"/>
    <row r="560433"/>
    <row r="560434"/>
    <row r="560435"/>
    <row r="560436"/>
    <row r="560437"/>
    <row r="560438"/>
    <row r="560439"/>
    <row r="560440"/>
    <row r="560441"/>
    <row r="560442"/>
    <row r="560443"/>
    <row r="560444"/>
    <row r="560445"/>
    <row r="560446"/>
    <row r="560447"/>
    <row r="560448"/>
    <row r="560449"/>
    <row r="560450"/>
    <row r="560451"/>
    <row r="560452"/>
    <row r="560453"/>
    <row r="560454"/>
    <row r="560455"/>
    <row r="560456"/>
    <row r="560457"/>
    <row r="560458"/>
    <row r="560459"/>
    <row r="560460"/>
    <row r="560461"/>
    <row r="560462"/>
    <row r="560463"/>
    <row r="560464"/>
    <row r="560465"/>
    <row r="560466"/>
    <row r="560467"/>
    <row r="560468"/>
    <row r="560469"/>
    <row r="560470"/>
    <row r="560471"/>
    <row r="560472"/>
    <row r="560473"/>
    <row r="560474"/>
    <row r="560475"/>
    <row r="560476"/>
    <row r="560477"/>
    <row r="560478"/>
    <row r="560479"/>
    <row r="560480"/>
    <row r="560481"/>
    <row r="560482"/>
    <row r="560483"/>
    <row r="560484"/>
    <row r="560485"/>
    <row r="560486"/>
    <row r="560487"/>
    <row r="560488"/>
    <row r="560489"/>
    <row r="560490"/>
    <row r="560491"/>
    <row r="560492"/>
    <row r="560493"/>
    <row r="560494"/>
    <row r="560495"/>
    <row r="560496"/>
    <row r="560497"/>
    <row r="560498"/>
    <row r="560499"/>
    <row r="560500"/>
    <row r="560501"/>
    <row r="560502"/>
    <row r="560503"/>
    <row r="560504"/>
    <row r="560505"/>
    <row r="560506"/>
    <row r="560507"/>
    <row r="560508"/>
    <row r="560509"/>
    <row r="560510"/>
    <row r="560511"/>
    <row r="560512"/>
    <row r="560513"/>
    <row r="560514"/>
    <row r="560515"/>
    <row r="560516"/>
    <row r="560517"/>
    <row r="560518"/>
    <row r="560519"/>
    <row r="560520"/>
    <row r="560521"/>
    <row r="560522"/>
    <row r="560523"/>
    <row r="560524"/>
    <row r="560525"/>
    <row r="560526"/>
    <row r="560527"/>
    <row r="560528"/>
    <row r="560529"/>
    <row r="560530"/>
    <row r="560531"/>
    <row r="560532"/>
    <row r="560533"/>
    <row r="560534"/>
    <row r="560535"/>
    <row r="560536"/>
    <row r="560537"/>
    <row r="560538"/>
    <row r="560539"/>
    <row r="560540"/>
    <row r="560541"/>
    <row r="560542"/>
    <row r="560543"/>
    <row r="560544"/>
    <row r="560545"/>
    <row r="560546"/>
    <row r="560547"/>
    <row r="560548"/>
    <row r="560549"/>
    <row r="560550"/>
    <row r="560551"/>
    <row r="560552"/>
    <row r="560553"/>
    <row r="560554"/>
    <row r="560555"/>
    <row r="560556"/>
    <row r="560557"/>
    <row r="560558"/>
    <row r="560559"/>
    <row r="560560"/>
    <row r="560561"/>
    <row r="560562"/>
    <row r="560563"/>
    <row r="560564"/>
    <row r="560565"/>
    <row r="560566"/>
    <row r="560567"/>
    <row r="560568"/>
    <row r="560569"/>
    <row r="560570"/>
    <row r="560571"/>
    <row r="560572"/>
    <row r="560573"/>
    <row r="560574"/>
    <row r="560575"/>
    <row r="560576"/>
    <row r="560577"/>
    <row r="560578"/>
    <row r="560579"/>
    <row r="560580"/>
    <row r="560581"/>
    <row r="560582"/>
    <row r="560583"/>
    <row r="560584"/>
    <row r="560585"/>
    <row r="560586"/>
    <row r="560587"/>
    <row r="560588"/>
    <row r="560589"/>
    <row r="560590"/>
    <row r="560591"/>
    <row r="560592"/>
    <row r="560593"/>
    <row r="560594"/>
    <row r="560595"/>
    <row r="560596"/>
    <row r="560597"/>
    <row r="560598"/>
    <row r="560599"/>
    <row r="560600"/>
    <row r="560601"/>
    <row r="560602"/>
    <row r="560603"/>
    <row r="560604"/>
    <row r="560605"/>
    <row r="560606"/>
    <row r="560607"/>
    <row r="560608"/>
    <row r="560609"/>
    <row r="560610"/>
    <row r="560611"/>
    <row r="560612"/>
    <row r="560613"/>
    <row r="560614"/>
    <row r="560615"/>
    <row r="560616"/>
    <row r="560617"/>
    <row r="560618"/>
    <row r="560619"/>
    <row r="560620"/>
    <row r="560621"/>
    <row r="560622"/>
    <row r="560623"/>
    <row r="560624"/>
    <row r="560625"/>
    <row r="560626"/>
    <row r="560627"/>
    <row r="560628"/>
    <row r="560629"/>
    <row r="560630"/>
    <row r="560631"/>
    <row r="560632"/>
    <row r="560633"/>
    <row r="560634"/>
    <row r="560635"/>
    <row r="560636"/>
    <row r="560637"/>
    <row r="560638"/>
    <row r="560639"/>
    <row r="560640"/>
    <row r="560641"/>
    <row r="560642"/>
    <row r="560643"/>
    <row r="560644"/>
    <row r="560645"/>
    <row r="560646"/>
    <row r="560647"/>
    <row r="560648"/>
    <row r="560649"/>
    <row r="560650"/>
    <row r="560651"/>
    <row r="560652"/>
    <row r="560653"/>
    <row r="560654"/>
    <row r="560655"/>
    <row r="560656"/>
    <row r="560657"/>
    <row r="560658"/>
    <row r="560659"/>
    <row r="560660"/>
    <row r="560661"/>
    <row r="560662"/>
    <row r="560663"/>
    <row r="560664"/>
    <row r="560665"/>
    <row r="560666"/>
    <row r="560667"/>
    <row r="560668"/>
    <row r="560669"/>
    <row r="560670"/>
    <row r="560671"/>
    <row r="560672"/>
    <row r="560673"/>
    <row r="560674"/>
    <row r="560675"/>
    <row r="560676"/>
    <row r="560677"/>
    <row r="560678"/>
    <row r="560679"/>
    <row r="560680"/>
    <row r="560681"/>
    <row r="560682"/>
    <row r="560683"/>
    <row r="560684"/>
    <row r="560685"/>
    <row r="560686"/>
    <row r="560687"/>
    <row r="560688"/>
    <row r="560689"/>
    <row r="560690"/>
    <row r="560691"/>
    <row r="560692"/>
    <row r="560693"/>
    <row r="560694"/>
    <row r="560695"/>
    <row r="560696"/>
    <row r="560697"/>
    <row r="560698"/>
    <row r="560699"/>
    <row r="560700"/>
    <row r="560701"/>
    <row r="560702"/>
    <row r="560703"/>
    <row r="560704"/>
    <row r="560705"/>
    <row r="560706"/>
    <row r="560707"/>
    <row r="560708"/>
    <row r="560709"/>
    <row r="560710"/>
    <row r="560711"/>
    <row r="560712"/>
    <row r="560713"/>
    <row r="560714"/>
    <row r="560715"/>
    <row r="560716"/>
    <row r="560717"/>
    <row r="560718"/>
    <row r="560719"/>
    <row r="560720"/>
    <row r="560721"/>
    <row r="560722"/>
    <row r="560723"/>
    <row r="560724"/>
    <row r="560725"/>
    <row r="560726"/>
    <row r="560727"/>
    <row r="560728"/>
    <row r="560729"/>
    <row r="560730"/>
    <row r="560731"/>
    <row r="560732"/>
    <row r="560733"/>
    <row r="560734"/>
    <row r="560735"/>
    <row r="560736"/>
    <row r="560737"/>
    <row r="560738"/>
    <row r="560739"/>
    <row r="560740"/>
    <row r="560741"/>
    <row r="560742"/>
    <row r="560743"/>
    <row r="560744"/>
    <row r="560745"/>
    <row r="560746"/>
    <row r="560747"/>
    <row r="560748"/>
    <row r="560749"/>
    <row r="560750"/>
    <row r="560751"/>
    <row r="560752"/>
    <row r="560753"/>
    <row r="560754"/>
    <row r="560755"/>
    <row r="560756"/>
    <row r="560757"/>
    <row r="560758"/>
    <row r="560759"/>
    <row r="560760"/>
    <row r="560761"/>
    <row r="560762"/>
    <row r="560763"/>
    <row r="560764"/>
    <row r="560765"/>
    <row r="560766"/>
    <row r="560767"/>
    <row r="560768"/>
    <row r="560769"/>
    <row r="560770"/>
    <row r="560771"/>
    <row r="560772"/>
    <row r="560773"/>
    <row r="560774"/>
    <row r="560775"/>
    <row r="560776"/>
    <row r="560777"/>
    <row r="560778"/>
    <row r="560779"/>
    <row r="560780"/>
    <row r="560781"/>
    <row r="560782"/>
    <row r="560783"/>
    <row r="560784"/>
    <row r="560785"/>
    <row r="560786"/>
    <row r="560787"/>
    <row r="560788"/>
    <row r="560789"/>
    <row r="560790"/>
    <row r="560791"/>
    <row r="560792"/>
    <row r="560793"/>
    <row r="560794"/>
    <row r="560795"/>
    <row r="560796"/>
    <row r="560797"/>
    <row r="560798"/>
    <row r="560799"/>
    <row r="560800"/>
    <row r="560801"/>
    <row r="560802"/>
    <row r="560803"/>
    <row r="560804"/>
    <row r="560805"/>
    <row r="560806"/>
    <row r="560807"/>
    <row r="560808"/>
    <row r="560809"/>
    <row r="560810"/>
    <row r="560811"/>
    <row r="560812"/>
    <row r="560813"/>
    <row r="560814"/>
    <row r="560815"/>
    <row r="560816"/>
    <row r="560817"/>
    <row r="560818"/>
    <row r="560819"/>
    <row r="560820"/>
    <row r="560821"/>
    <row r="560822"/>
    <row r="560823"/>
    <row r="560824"/>
    <row r="560825"/>
    <row r="560826"/>
    <row r="560827"/>
    <row r="560828"/>
    <row r="560829"/>
    <row r="560830"/>
    <row r="560831"/>
    <row r="560832"/>
    <row r="560833"/>
    <row r="560834"/>
    <row r="560835"/>
    <row r="560836"/>
    <row r="560837"/>
    <row r="560838"/>
    <row r="560839"/>
    <row r="560840"/>
    <row r="560841"/>
    <row r="560842"/>
    <row r="560843"/>
    <row r="560844"/>
    <row r="560845"/>
    <row r="560846"/>
    <row r="560847"/>
    <row r="560848"/>
    <row r="560849"/>
    <row r="560850"/>
    <row r="560851"/>
    <row r="560852"/>
    <row r="560853"/>
    <row r="560854"/>
    <row r="560855"/>
    <row r="560856"/>
    <row r="560857"/>
    <row r="560858"/>
    <row r="560859"/>
    <row r="560860"/>
    <row r="560861"/>
    <row r="560862"/>
    <row r="560863"/>
    <row r="560864"/>
    <row r="560865"/>
    <row r="560866"/>
    <row r="560867"/>
    <row r="560868"/>
    <row r="560869"/>
    <row r="560870"/>
    <row r="560871"/>
    <row r="560872"/>
    <row r="560873"/>
    <row r="560874"/>
    <row r="560875"/>
    <row r="560876"/>
    <row r="560877"/>
    <row r="560878"/>
    <row r="560879"/>
    <row r="560880"/>
    <row r="560881"/>
    <row r="560882"/>
    <row r="560883"/>
    <row r="560884"/>
    <row r="560885"/>
    <row r="560886"/>
    <row r="560887"/>
    <row r="560888"/>
    <row r="560889"/>
    <row r="560890"/>
    <row r="560891"/>
    <row r="560892"/>
    <row r="560893"/>
    <row r="560894"/>
    <row r="560895"/>
    <row r="560896"/>
    <row r="560897"/>
    <row r="560898"/>
    <row r="560899"/>
    <row r="560900"/>
    <row r="560901"/>
    <row r="560902"/>
    <row r="560903"/>
    <row r="560904"/>
    <row r="560905"/>
    <row r="560906"/>
    <row r="560907"/>
    <row r="560908"/>
    <row r="560909"/>
    <row r="560910"/>
    <row r="560911"/>
    <row r="560912"/>
    <row r="560913"/>
    <row r="560914"/>
    <row r="560915"/>
    <row r="560916"/>
    <row r="560917"/>
    <row r="560918"/>
    <row r="560919"/>
    <row r="560920"/>
    <row r="560921"/>
    <row r="560922"/>
    <row r="560923"/>
    <row r="560924"/>
    <row r="560925"/>
    <row r="560926"/>
    <row r="560927"/>
    <row r="560928"/>
    <row r="560929"/>
    <row r="560930"/>
    <row r="560931"/>
    <row r="560932"/>
    <row r="560933"/>
    <row r="560934"/>
    <row r="560935"/>
    <row r="560936"/>
    <row r="560937"/>
    <row r="560938"/>
    <row r="560939"/>
    <row r="560940"/>
    <row r="560941"/>
    <row r="560942"/>
    <row r="560943"/>
    <row r="560944"/>
    <row r="560945"/>
    <row r="560946"/>
    <row r="560947"/>
    <row r="560948"/>
    <row r="560949"/>
    <row r="560950"/>
    <row r="560951"/>
    <row r="560952"/>
    <row r="560953"/>
    <row r="560954"/>
    <row r="560955"/>
    <row r="560956"/>
    <row r="560957"/>
    <row r="560958"/>
    <row r="560959"/>
    <row r="560960"/>
    <row r="560961"/>
    <row r="560962"/>
    <row r="560963"/>
    <row r="560964"/>
    <row r="560965"/>
    <row r="560966"/>
    <row r="560967"/>
    <row r="560968"/>
    <row r="560969"/>
    <row r="560970"/>
    <row r="560971"/>
    <row r="560972"/>
    <row r="560973"/>
    <row r="560974"/>
    <row r="560975"/>
    <row r="560976"/>
    <row r="560977"/>
    <row r="560978"/>
    <row r="560979"/>
    <row r="560980"/>
    <row r="560981"/>
    <row r="560982"/>
    <row r="560983"/>
    <row r="560984"/>
    <row r="560985"/>
    <row r="560986"/>
    <row r="560987"/>
    <row r="560988"/>
    <row r="560989"/>
    <row r="560990"/>
    <row r="560991"/>
    <row r="560992"/>
    <row r="560993"/>
    <row r="560994"/>
    <row r="560995"/>
    <row r="560996"/>
    <row r="560997"/>
    <row r="560998"/>
    <row r="560999"/>
    <row r="561000"/>
    <row r="561001"/>
    <row r="561002"/>
    <row r="561003"/>
    <row r="561004"/>
    <row r="561005"/>
    <row r="561006"/>
    <row r="561007"/>
    <row r="561008"/>
    <row r="561009"/>
    <row r="561010"/>
    <row r="561011"/>
    <row r="561012"/>
    <row r="561013"/>
    <row r="561014"/>
    <row r="561015"/>
    <row r="561016"/>
    <row r="561017"/>
    <row r="561018"/>
    <row r="561019"/>
    <row r="561020"/>
    <row r="561021"/>
    <row r="561022"/>
    <row r="561023"/>
    <row r="561024"/>
    <row r="561025"/>
    <row r="561026"/>
    <row r="561027"/>
    <row r="561028"/>
    <row r="561029"/>
    <row r="561030"/>
    <row r="561031"/>
    <row r="561032"/>
    <row r="561033"/>
    <row r="561034"/>
    <row r="561035"/>
    <row r="561036"/>
    <row r="561037"/>
    <row r="561038"/>
    <row r="561039"/>
    <row r="561040"/>
    <row r="561041"/>
    <row r="561042"/>
    <row r="561043"/>
    <row r="561044"/>
    <row r="561045"/>
    <row r="561046"/>
    <row r="561047"/>
    <row r="561048"/>
    <row r="561049"/>
    <row r="561050"/>
    <row r="561051"/>
    <row r="561052"/>
    <row r="561053"/>
    <row r="561054"/>
    <row r="561055"/>
    <row r="561056"/>
    <row r="561057"/>
    <row r="561058"/>
    <row r="561059"/>
    <row r="561060"/>
    <row r="561061"/>
    <row r="561062"/>
    <row r="561063"/>
    <row r="561064"/>
    <row r="561065"/>
    <row r="561066"/>
    <row r="561067"/>
    <row r="561068"/>
    <row r="561069"/>
    <row r="561070"/>
    <row r="561071"/>
    <row r="561072"/>
    <row r="561073"/>
    <row r="561074"/>
    <row r="561075"/>
    <row r="561076"/>
    <row r="561077"/>
    <row r="561078"/>
    <row r="561079"/>
    <row r="561080"/>
    <row r="561081"/>
    <row r="561082"/>
    <row r="561083"/>
    <row r="561084"/>
    <row r="561085"/>
    <row r="561086"/>
    <row r="561087"/>
    <row r="561088"/>
    <row r="561089"/>
    <row r="561090"/>
    <row r="561091"/>
    <row r="561092"/>
    <row r="561093"/>
    <row r="561094"/>
    <row r="561095"/>
    <row r="561096"/>
    <row r="561097"/>
    <row r="561098"/>
    <row r="561099"/>
    <row r="561100"/>
    <row r="561101"/>
    <row r="561102"/>
    <row r="561103"/>
    <row r="561104"/>
    <row r="561105"/>
    <row r="561106"/>
    <row r="561107"/>
    <row r="561108"/>
    <row r="561109"/>
    <row r="561110"/>
    <row r="561111"/>
    <row r="561112"/>
    <row r="561113"/>
    <row r="561114"/>
    <row r="561115"/>
    <row r="561116"/>
    <row r="561117"/>
    <row r="561118"/>
    <row r="561119"/>
    <row r="561120"/>
    <row r="561121"/>
    <row r="561122"/>
    <row r="561123"/>
    <row r="561124"/>
    <row r="561125"/>
    <row r="561126"/>
    <row r="561127"/>
    <row r="561128"/>
    <row r="561129"/>
    <row r="561130"/>
    <row r="561131"/>
    <row r="561132"/>
    <row r="561133"/>
    <row r="561134"/>
    <row r="561135"/>
    <row r="561136"/>
    <row r="561137"/>
    <row r="561138"/>
    <row r="561139"/>
    <row r="561140"/>
    <row r="561141"/>
    <row r="561142"/>
    <row r="561143"/>
    <row r="561144"/>
    <row r="561145"/>
    <row r="561146"/>
    <row r="561147"/>
    <row r="561148"/>
    <row r="561149"/>
    <row r="561150"/>
    <row r="561151"/>
    <row r="561152"/>
    <row r="561153"/>
    <row r="561154"/>
    <row r="561155"/>
    <row r="561156"/>
    <row r="561157"/>
    <row r="561158"/>
    <row r="561159"/>
    <row r="561160"/>
    <row r="561161"/>
    <row r="561162"/>
    <row r="561163"/>
    <row r="561164"/>
    <row r="561165"/>
    <row r="561166"/>
    <row r="561167"/>
    <row r="561168"/>
    <row r="561169"/>
    <row r="561170"/>
    <row r="561171"/>
    <row r="561172"/>
    <row r="561173"/>
    <row r="561174"/>
    <row r="561175"/>
    <row r="561176"/>
    <row r="561177"/>
    <row r="561178"/>
    <row r="561179"/>
    <row r="561180"/>
    <row r="561181"/>
    <row r="561182"/>
    <row r="561183"/>
    <row r="561184"/>
    <row r="561185"/>
    <row r="561186"/>
    <row r="561187"/>
    <row r="561188"/>
    <row r="561189"/>
    <row r="561190"/>
    <row r="561191"/>
    <row r="561192"/>
    <row r="561193"/>
    <row r="561194"/>
    <row r="561195"/>
    <row r="561196"/>
    <row r="561197"/>
    <row r="561198"/>
    <row r="561199"/>
    <row r="561200"/>
    <row r="561201"/>
    <row r="561202"/>
    <row r="561203"/>
    <row r="561204"/>
    <row r="561205"/>
    <row r="561206"/>
    <row r="561207"/>
    <row r="561208"/>
    <row r="561209"/>
    <row r="561210"/>
    <row r="561211"/>
    <row r="561212"/>
    <row r="561213"/>
    <row r="561214"/>
    <row r="561215"/>
    <row r="561216"/>
    <row r="561217"/>
    <row r="561218"/>
    <row r="561219"/>
    <row r="561220"/>
    <row r="561221"/>
    <row r="561222"/>
    <row r="561223"/>
    <row r="561224"/>
    <row r="561225"/>
    <row r="561226"/>
    <row r="561227"/>
    <row r="561228"/>
    <row r="561229"/>
    <row r="561230"/>
    <row r="561231"/>
    <row r="561232"/>
    <row r="561233"/>
    <row r="561234"/>
    <row r="561235"/>
    <row r="561236"/>
    <row r="561237"/>
    <row r="561238"/>
    <row r="561239"/>
    <row r="561240"/>
    <row r="561241"/>
    <row r="561242"/>
    <row r="561243"/>
    <row r="561244"/>
    <row r="561245"/>
    <row r="561246"/>
    <row r="561247"/>
    <row r="561248"/>
    <row r="561249"/>
    <row r="561250"/>
    <row r="561251"/>
    <row r="561252"/>
    <row r="561253"/>
    <row r="561254"/>
    <row r="561255"/>
    <row r="561256"/>
    <row r="561257"/>
    <row r="561258"/>
    <row r="561259"/>
    <row r="561260"/>
    <row r="561261"/>
    <row r="561262"/>
    <row r="561263"/>
    <row r="561264"/>
    <row r="561265"/>
    <row r="561266"/>
    <row r="561267"/>
    <row r="561268"/>
    <row r="561269"/>
    <row r="561270"/>
    <row r="561271"/>
    <row r="561272"/>
    <row r="561273"/>
    <row r="561274"/>
    <row r="561275"/>
    <row r="561276"/>
    <row r="561277"/>
    <row r="561278"/>
    <row r="561279"/>
    <row r="561280"/>
    <row r="561281"/>
    <row r="561282"/>
    <row r="561283"/>
    <row r="561284"/>
    <row r="561285"/>
    <row r="561286"/>
    <row r="561287"/>
    <row r="561288"/>
    <row r="561289"/>
    <row r="561290"/>
    <row r="561291"/>
    <row r="561292"/>
    <row r="561293"/>
    <row r="561294"/>
    <row r="561295"/>
    <row r="561296"/>
    <row r="561297"/>
    <row r="561298"/>
    <row r="561299"/>
    <row r="561300"/>
    <row r="561301"/>
    <row r="561302"/>
    <row r="561303"/>
    <row r="561304"/>
    <row r="561305"/>
    <row r="561306"/>
    <row r="561307"/>
    <row r="561308"/>
    <row r="561309"/>
    <row r="561310"/>
    <row r="561311"/>
    <row r="561312"/>
    <row r="561313"/>
    <row r="561314"/>
    <row r="561315"/>
    <row r="561316"/>
    <row r="561317"/>
    <row r="561318"/>
    <row r="561319"/>
    <row r="561320"/>
    <row r="561321"/>
    <row r="561322"/>
    <row r="561323"/>
    <row r="561324"/>
    <row r="561325"/>
    <row r="561326"/>
    <row r="561327"/>
    <row r="561328"/>
    <row r="561329"/>
    <row r="561330"/>
    <row r="561331"/>
    <row r="561332"/>
    <row r="561333"/>
    <row r="561334"/>
    <row r="561335"/>
    <row r="561336"/>
    <row r="561337"/>
    <row r="561338"/>
    <row r="561339"/>
    <row r="561340"/>
    <row r="561341"/>
    <row r="561342"/>
    <row r="561343"/>
    <row r="561344"/>
    <row r="561345"/>
    <row r="561346"/>
    <row r="561347"/>
    <row r="561348"/>
    <row r="561349"/>
    <row r="561350"/>
    <row r="561351"/>
    <row r="561352"/>
    <row r="561353"/>
    <row r="561354"/>
    <row r="561355"/>
    <row r="561356"/>
    <row r="561357"/>
    <row r="561358"/>
    <row r="561359"/>
    <row r="561360"/>
    <row r="561361"/>
    <row r="561362"/>
    <row r="561363"/>
    <row r="561364"/>
    <row r="561365"/>
    <row r="561366"/>
    <row r="561367"/>
    <row r="561368"/>
    <row r="561369"/>
    <row r="561370"/>
    <row r="561371"/>
    <row r="561372"/>
    <row r="561373"/>
    <row r="561374"/>
    <row r="561375"/>
    <row r="561376"/>
    <row r="561377"/>
    <row r="561378"/>
    <row r="561379"/>
    <row r="561380"/>
    <row r="561381"/>
    <row r="561382"/>
    <row r="561383"/>
    <row r="561384"/>
    <row r="561385"/>
    <row r="561386"/>
    <row r="561387"/>
    <row r="561388"/>
    <row r="561389"/>
    <row r="561390"/>
    <row r="561391"/>
    <row r="561392"/>
    <row r="561393"/>
    <row r="561394"/>
    <row r="561395"/>
    <row r="561396"/>
    <row r="561397"/>
    <row r="561398"/>
    <row r="561399"/>
    <row r="561400"/>
    <row r="561401"/>
    <row r="561402"/>
    <row r="561403"/>
    <row r="561404"/>
    <row r="561405"/>
    <row r="561406"/>
    <row r="561407"/>
    <row r="561408"/>
    <row r="561409"/>
    <row r="561410"/>
    <row r="561411"/>
    <row r="561412"/>
    <row r="561413"/>
    <row r="561414"/>
    <row r="561415"/>
    <row r="561416"/>
    <row r="561417"/>
    <row r="561418"/>
    <row r="561419"/>
    <row r="561420"/>
    <row r="561421"/>
    <row r="561422"/>
    <row r="561423"/>
    <row r="561424"/>
    <row r="561425"/>
    <row r="561426"/>
    <row r="561427"/>
    <row r="561428"/>
    <row r="561429"/>
    <row r="561430"/>
    <row r="561431"/>
    <row r="561432"/>
    <row r="561433"/>
    <row r="561434"/>
    <row r="561435"/>
    <row r="561436"/>
    <row r="561437"/>
    <row r="561438"/>
    <row r="561439"/>
    <row r="561440"/>
    <row r="561441"/>
    <row r="561442"/>
    <row r="561443"/>
    <row r="561444"/>
    <row r="561445"/>
    <row r="561446"/>
    <row r="561447"/>
    <row r="561448"/>
    <row r="561449"/>
    <row r="561450"/>
    <row r="561451"/>
    <row r="561452"/>
    <row r="561453"/>
    <row r="561454"/>
    <row r="561455"/>
    <row r="561456"/>
    <row r="561457"/>
    <row r="561458"/>
    <row r="561459"/>
    <row r="561460"/>
    <row r="561461"/>
    <row r="561462"/>
    <row r="561463"/>
    <row r="561464"/>
    <row r="561465"/>
    <row r="561466"/>
    <row r="561467"/>
    <row r="561468"/>
    <row r="561469"/>
    <row r="561470"/>
    <row r="561471"/>
    <row r="561472"/>
    <row r="561473"/>
    <row r="561474"/>
    <row r="561475"/>
    <row r="561476"/>
    <row r="561477"/>
    <row r="561478"/>
    <row r="561479"/>
    <row r="561480"/>
    <row r="561481"/>
    <row r="561482"/>
    <row r="561483"/>
    <row r="561484"/>
    <row r="561485"/>
    <row r="561486"/>
    <row r="561487"/>
    <row r="561488"/>
    <row r="561489"/>
    <row r="561490"/>
    <row r="561491"/>
    <row r="561492"/>
    <row r="561493"/>
    <row r="561494"/>
    <row r="561495"/>
    <row r="561496"/>
    <row r="561497"/>
    <row r="561498"/>
    <row r="561499"/>
    <row r="561500"/>
    <row r="561501"/>
    <row r="561502"/>
    <row r="561503"/>
    <row r="561504"/>
    <row r="561505"/>
    <row r="561506"/>
    <row r="561507"/>
    <row r="561508"/>
    <row r="561509"/>
    <row r="561510"/>
    <row r="561511"/>
    <row r="561512"/>
    <row r="561513"/>
    <row r="561514"/>
    <row r="561515"/>
    <row r="561516"/>
    <row r="561517"/>
    <row r="561518"/>
    <row r="561519"/>
    <row r="561520"/>
    <row r="561521"/>
    <row r="561522"/>
    <row r="561523"/>
    <row r="561524"/>
    <row r="561525"/>
    <row r="561526"/>
    <row r="561527"/>
    <row r="561528"/>
    <row r="561529"/>
    <row r="561530"/>
    <row r="561531"/>
    <row r="561532"/>
    <row r="561533"/>
    <row r="561534"/>
    <row r="561535"/>
    <row r="561536"/>
    <row r="561537"/>
    <row r="561538"/>
    <row r="561539"/>
    <row r="561540"/>
    <row r="561541"/>
    <row r="561542"/>
    <row r="561543"/>
    <row r="561544"/>
    <row r="561545"/>
    <row r="561546"/>
    <row r="561547"/>
    <row r="561548"/>
    <row r="561549"/>
    <row r="561550"/>
    <row r="561551"/>
    <row r="561552"/>
    <row r="561553"/>
    <row r="561554"/>
    <row r="561555"/>
    <row r="561556"/>
    <row r="561557"/>
    <row r="561558"/>
    <row r="561559"/>
    <row r="561560"/>
    <row r="561561"/>
    <row r="561562"/>
    <row r="561563"/>
    <row r="561564"/>
    <row r="561565"/>
    <row r="561566"/>
    <row r="561567"/>
    <row r="561568"/>
    <row r="561569"/>
    <row r="561570"/>
    <row r="561571"/>
    <row r="561572"/>
    <row r="561573"/>
    <row r="561574"/>
    <row r="561575"/>
    <row r="561576"/>
    <row r="561577"/>
    <row r="561578"/>
    <row r="561579"/>
    <row r="561580"/>
    <row r="561581"/>
    <row r="561582"/>
    <row r="561583"/>
    <row r="561584"/>
    <row r="561585"/>
    <row r="561586"/>
    <row r="561587"/>
    <row r="561588"/>
    <row r="561589"/>
    <row r="561590"/>
    <row r="561591"/>
    <row r="561592"/>
    <row r="561593"/>
    <row r="561594"/>
    <row r="561595"/>
    <row r="561596"/>
    <row r="561597"/>
    <row r="561598"/>
    <row r="561599"/>
    <row r="561600"/>
    <row r="561601"/>
    <row r="561602"/>
    <row r="561603"/>
    <row r="561604"/>
    <row r="561605"/>
    <row r="561606"/>
    <row r="561607"/>
    <row r="561608"/>
    <row r="561609"/>
    <row r="561610"/>
    <row r="561611"/>
    <row r="561612"/>
    <row r="561613"/>
    <row r="561614"/>
    <row r="561615"/>
    <row r="561616"/>
    <row r="561617"/>
    <row r="561618"/>
    <row r="561619"/>
    <row r="561620"/>
    <row r="561621"/>
    <row r="561622"/>
    <row r="561623"/>
    <row r="561624"/>
    <row r="561625"/>
    <row r="561626"/>
    <row r="561627"/>
    <row r="561628"/>
    <row r="561629"/>
    <row r="561630"/>
    <row r="561631"/>
    <row r="561632"/>
    <row r="561633"/>
    <row r="561634"/>
    <row r="561635"/>
    <row r="561636"/>
    <row r="561637"/>
    <row r="561638"/>
    <row r="561639"/>
    <row r="561640"/>
    <row r="561641"/>
    <row r="561642"/>
    <row r="561643"/>
    <row r="561644"/>
    <row r="561645"/>
    <row r="561646"/>
    <row r="561647"/>
    <row r="561648"/>
    <row r="561649"/>
    <row r="561650"/>
    <row r="561651"/>
    <row r="561652"/>
    <row r="561653"/>
    <row r="561654"/>
    <row r="561655"/>
    <row r="561656"/>
    <row r="561657"/>
    <row r="561658"/>
    <row r="561659"/>
    <row r="561660"/>
    <row r="561661"/>
    <row r="561662"/>
    <row r="561663"/>
    <row r="561664"/>
    <row r="561665"/>
    <row r="561666"/>
    <row r="561667"/>
    <row r="561668"/>
    <row r="561669"/>
    <row r="561670"/>
    <row r="561671"/>
    <row r="561672"/>
    <row r="561673"/>
    <row r="561674"/>
    <row r="561675"/>
    <row r="561676"/>
    <row r="561677"/>
    <row r="561678"/>
    <row r="561679"/>
    <row r="561680"/>
    <row r="561681"/>
    <row r="561682"/>
    <row r="561683"/>
    <row r="561684"/>
    <row r="561685"/>
    <row r="561686"/>
    <row r="561687"/>
    <row r="561688"/>
    <row r="561689"/>
    <row r="561690"/>
    <row r="561691"/>
    <row r="561692"/>
    <row r="561693"/>
    <row r="561694"/>
    <row r="561695"/>
    <row r="561696"/>
    <row r="561697"/>
    <row r="561698"/>
    <row r="561699"/>
    <row r="561700"/>
    <row r="561701"/>
    <row r="561702"/>
    <row r="561703"/>
    <row r="561704"/>
    <row r="561705"/>
    <row r="561706"/>
    <row r="561707"/>
    <row r="561708"/>
    <row r="561709"/>
    <row r="561710"/>
    <row r="561711"/>
    <row r="561712"/>
    <row r="561713"/>
    <row r="561714"/>
    <row r="561715"/>
    <row r="561716"/>
    <row r="561717"/>
    <row r="561718"/>
    <row r="561719"/>
    <row r="561720"/>
    <row r="561721"/>
    <row r="561722"/>
    <row r="561723"/>
    <row r="561724"/>
    <row r="561725"/>
    <row r="561726"/>
    <row r="561727"/>
    <row r="561728"/>
    <row r="561729"/>
    <row r="561730"/>
    <row r="561731"/>
    <row r="561732"/>
    <row r="561733"/>
    <row r="561734"/>
    <row r="561735"/>
    <row r="561736"/>
    <row r="561737"/>
    <row r="561738"/>
    <row r="561739"/>
    <row r="561740"/>
    <row r="561741"/>
    <row r="561742"/>
    <row r="561743"/>
    <row r="561744"/>
    <row r="561745"/>
    <row r="561746"/>
    <row r="561747"/>
    <row r="561748"/>
    <row r="561749"/>
    <row r="561750"/>
    <row r="561751"/>
    <row r="561752"/>
    <row r="561753"/>
    <row r="561754"/>
    <row r="561755"/>
    <row r="561756"/>
    <row r="561757"/>
    <row r="561758"/>
    <row r="561759"/>
    <row r="561760"/>
    <row r="561761"/>
    <row r="561762"/>
    <row r="561763"/>
    <row r="561764"/>
    <row r="561765"/>
    <row r="561766"/>
    <row r="561767"/>
    <row r="561768"/>
    <row r="561769"/>
    <row r="561770"/>
    <row r="561771"/>
    <row r="561772"/>
    <row r="561773"/>
    <row r="561774"/>
    <row r="561775"/>
    <row r="561776"/>
    <row r="561777"/>
    <row r="561778"/>
    <row r="561779"/>
    <row r="561780"/>
    <row r="561781"/>
    <row r="561782"/>
    <row r="561783"/>
    <row r="561784"/>
    <row r="561785"/>
    <row r="561786"/>
    <row r="561787"/>
    <row r="561788"/>
    <row r="561789"/>
    <row r="561790"/>
    <row r="561791"/>
    <row r="561792"/>
    <row r="561793"/>
    <row r="561794"/>
    <row r="561795"/>
    <row r="561796"/>
    <row r="561797"/>
    <row r="561798"/>
    <row r="561799"/>
    <row r="561800"/>
    <row r="561801"/>
    <row r="561802"/>
    <row r="561803"/>
    <row r="561804"/>
    <row r="561805"/>
    <row r="561806"/>
    <row r="561807"/>
    <row r="561808"/>
    <row r="561809"/>
    <row r="561810"/>
    <row r="561811"/>
    <row r="561812"/>
    <row r="561813"/>
    <row r="561814"/>
    <row r="561815"/>
    <row r="561816"/>
    <row r="561817"/>
    <row r="561818"/>
    <row r="561819"/>
    <row r="561820"/>
    <row r="561821"/>
    <row r="561822"/>
    <row r="561823"/>
    <row r="561824"/>
    <row r="561825"/>
    <row r="561826"/>
    <row r="561827"/>
    <row r="561828"/>
    <row r="561829"/>
    <row r="561830"/>
    <row r="561831"/>
    <row r="561832"/>
    <row r="561833"/>
    <row r="561834"/>
    <row r="561835"/>
    <row r="561836"/>
    <row r="561837"/>
    <row r="561838"/>
    <row r="561839"/>
    <row r="561840"/>
    <row r="561841"/>
    <row r="561842"/>
    <row r="561843"/>
    <row r="561844"/>
    <row r="561845"/>
    <row r="561846"/>
    <row r="561847"/>
    <row r="561848"/>
    <row r="561849"/>
    <row r="561850"/>
    <row r="561851"/>
    <row r="561852"/>
    <row r="561853"/>
    <row r="561854"/>
    <row r="561855"/>
    <row r="561856"/>
    <row r="561857"/>
    <row r="561858"/>
    <row r="561859"/>
    <row r="561860"/>
    <row r="561861"/>
    <row r="561862"/>
    <row r="561863"/>
    <row r="561864"/>
    <row r="561865"/>
    <row r="561866"/>
    <row r="561867"/>
    <row r="561868"/>
    <row r="561869"/>
    <row r="561870"/>
    <row r="561871"/>
    <row r="561872"/>
    <row r="561873"/>
    <row r="561874"/>
    <row r="561875"/>
    <row r="561876"/>
    <row r="561877"/>
    <row r="561878"/>
    <row r="561879"/>
    <row r="561880"/>
    <row r="561881"/>
    <row r="561882"/>
    <row r="561883"/>
    <row r="561884"/>
    <row r="561885"/>
    <row r="561886"/>
    <row r="561887"/>
    <row r="561888"/>
    <row r="561889"/>
    <row r="561890"/>
    <row r="561891"/>
    <row r="561892"/>
    <row r="561893"/>
    <row r="561894"/>
    <row r="561895"/>
    <row r="561896"/>
    <row r="561897"/>
    <row r="561898"/>
    <row r="561899"/>
    <row r="561900"/>
    <row r="561901"/>
    <row r="561902"/>
    <row r="561903"/>
    <row r="561904"/>
    <row r="561905"/>
    <row r="561906"/>
    <row r="561907"/>
    <row r="561908"/>
    <row r="561909"/>
    <row r="561910"/>
    <row r="561911"/>
    <row r="561912"/>
    <row r="561913"/>
    <row r="561914"/>
    <row r="561915"/>
    <row r="561916"/>
    <row r="561917"/>
    <row r="561918"/>
    <row r="561919"/>
    <row r="561920"/>
    <row r="561921"/>
    <row r="561922"/>
    <row r="561923"/>
    <row r="561924"/>
    <row r="561925"/>
    <row r="561926"/>
    <row r="561927"/>
    <row r="561928"/>
    <row r="561929"/>
    <row r="561930"/>
    <row r="561931"/>
    <row r="561932"/>
    <row r="561933"/>
    <row r="561934"/>
    <row r="561935"/>
    <row r="561936"/>
    <row r="561937"/>
    <row r="561938"/>
    <row r="561939"/>
    <row r="561940"/>
    <row r="561941"/>
    <row r="561942"/>
    <row r="561943"/>
    <row r="561944"/>
    <row r="561945"/>
    <row r="561946"/>
    <row r="561947"/>
    <row r="561948"/>
    <row r="561949"/>
    <row r="561950"/>
    <row r="561951"/>
    <row r="561952"/>
    <row r="561953"/>
    <row r="561954"/>
    <row r="561955"/>
    <row r="561956"/>
    <row r="561957"/>
    <row r="561958"/>
    <row r="561959"/>
    <row r="561960"/>
    <row r="561961"/>
    <row r="561962"/>
    <row r="561963"/>
    <row r="561964"/>
    <row r="561965"/>
    <row r="561966"/>
    <row r="561967"/>
    <row r="561968"/>
    <row r="561969"/>
    <row r="561970"/>
    <row r="561971"/>
    <row r="561972"/>
    <row r="561973"/>
    <row r="561974"/>
    <row r="561975"/>
    <row r="561976"/>
    <row r="561977"/>
    <row r="561978"/>
    <row r="561979"/>
    <row r="561980"/>
    <row r="561981"/>
    <row r="561982"/>
    <row r="561983"/>
    <row r="561984"/>
    <row r="561985"/>
    <row r="561986"/>
    <row r="561987"/>
    <row r="561988"/>
    <row r="561989"/>
    <row r="561990"/>
    <row r="561991"/>
    <row r="561992"/>
    <row r="561993"/>
    <row r="561994"/>
    <row r="561995"/>
    <row r="561996"/>
    <row r="561997"/>
    <row r="561998"/>
    <row r="561999"/>
    <row r="562000"/>
    <row r="562001"/>
    <row r="562002"/>
    <row r="562003"/>
    <row r="562004"/>
    <row r="562005"/>
    <row r="562006"/>
    <row r="562007"/>
    <row r="562008"/>
    <row r="562009"/>
    <row r="562010"/>
    <row r="562011"/>
    <row r="562012"/>
    <row r="562013"/>
    <row r="562014"/>
    <row r="562015"/>
    <row r="562016"/>
    <row r="562017"/>
    <row r="562018"/>
    <row r="562019"/>
    <row r="562020"/>
    <row r="562021"/>
    <row r="562022"/>
    <row r="562023"/>
    <row r="562024"/>
    <row r="562025"/>
    <row r="562026"/>
    <row r="562027"/>
    <row r="562028"/>
    <row r="562029"/>
    <row r="562030"/>
    <row r="562031"/>
    <row r="562032"/>
    <row r="562033"/>
    <row r="562034"/>
    <row r="562035"/>
    <row r="562036"/>
    <row r="562037"/>
    <row r="562038"/>
    <row r="562039"/>
    <row r="562040"/>
    <row r="562041"/>
    <row r="562042"/>
    <row r="562043"/>
    <row r="562044"/>
    <row r="562045"/>
    <row r="562046"/>
    <row r="562047"/>
    <row r="562048"/>
    <row r="562049"/>
    <row r="562050"/>
    <row r="562051"/>
    <row r="562052"/>
    <row r="562053"/>
    <row r="562054"/>
    <row r="562055"/>
    <row r="562056"/>
    <row r="562057"/>
    <row r="562058"/>
    <row r="562059"/>
    <row r="562060"/>
    <row r="562061"/>
    <row r="562062"/>
    <row r="562063"/>
    <row r="562064"/>
    <row r="562065"/>
    <row r="562066"/>
    <row r="562067"/>
    <row r="562068"/>
    <row r="562069"/>
    <row r="562070"/>
    <row r="562071"/>
    <row r="562072"/>
    <row r="562073"/>
    <row r="562074"/>
    <row r="562075"/>
    <row r="562076"/>
    <row r="562077"/>
    <row r="562078"/>
    <row r="562079"/>
    <row r="562080"/>
    <row r="562081"/>
    <row r="562082"/>
    <row r="562083"/>
    <row r="562084"/>
    <row r="562085"/>
    <row r="562086"/>
    <row r="562087"/>
    <row r="562088"/>
    <row r="562089"/>
    <row r="562090"/>
    <row r="562091"/>
    <row r="562092"/>
    <row r="562093"/>
    <row r="562094"/>
    <row r="562095"/>
    <row r="562096"/>
    <row r="562097"/>
    <row r="562098"/>
    <row r="562099"/>
    <row r="562100"/>
    <row r="562101"/>
    <row r="562102"/>
    <row r="562103"/>
    <row r="562104"/>
    <row r="562105"/>
    <row r="562106"/>
    <row r="562107"/>
    <row r="562108"/>
    <row r="562109"/>
    <row r="562110"/>
    <row r="562111"/>
    <row r="562112"/>
    <row r="562113"/>
    <row r="562114"/>
    <row r="562115"/>
    <row r="562116"/>
    <row r="562117"/>
    <row r="562118"/>
    <row r="562119"/>
    <row r="562120"/>
    <row r="562121"/>
    <row r="562122"/>
    <row r="562123"/>
    <row r="562124"/>
    <row r="562125"/>
    <row r="562126"/>
    <row r="562127"/>
    <row r="562128"/>
    <row r="562129"/>
    <row r="562130"/>
    <row r="562131"/>
    <row r="562132"/>
    <row r="562133"/>
    <row r="562134"/>
    <row r="562135"/>
    <row r="562136"/>
    <row r="562137"/>
    <row r="562138"/>
    <row r="562139"/>
    <row r="562140"/>
    <row r="562141"/>
    <row r="562142"/>
    <row r="562143"/>
    <row r="562144"/>
    <row r="562145"/>
    <row r="562146"/>
    <row r="562147"/>
    <row r="562148"/>
    <row r="562149"/>
    <row r="562150"/>
    <row r="562151"/>
    <row r="562152"/>
    <row r="562153"/>
    <row r="562154"/>
    <row r="562155"/>
    <row r="562156"/>
    <row r="562157"/>
    <row r="562158"/>
    <row r="562159"/>
    <row r="562160"/>
    <row r="562161"/>
    <row r="562162"/>
    <row r="562163"/>
    <row r="562164"/>
    <row r="562165"/>
    <row r="562166"/>
    <row r="562167"/>
    <row r="562168"/>
    <row r="562169"/>
    <row r="562170"/>
    <row r="562171"/>
    <row r="562172"/>
    <row r="562173"/>
    <row r="562174"/>
    <row r="562175"/>
    <row r="562176"/>
    <row r="562177"/>
    <row r="562178"/>
    <row r="562179"/>
    <row r="562180"/>
    <row r="562181"/>
    <row r="562182"/>
    <row r="562183"/>
    <row r="562184"/>
    <row r="562185"/>
    <row r="562186"/>
    <row r="562187"/>
    <row r="562188"/>
    <row r="562189"/>
    <row r="562190"/>
    <row r="562191"/>
    <row r="562192"/>
    <row r="562193"/>
    <row r="562194"/>
    <row r="562195"/>
    <row r="562196"/>
    <row r="562197"/>
    <row r="562198"/>
    <row r="562199"/>
    <row r="562200"/>
    <row r="562201"/>
    <row r="562202"/>
    <row r="562203"/>
    <row r="562204"/>
    <row r="562205"/>
    <row r="562206"/>
    <row r="562207"/>
    <row r="562208"/>
    <row r="562209"/>
    <row r="562210"/>
    <row r="562211"/>
    <row r="562212"/>
    <row r="562213"/>
    <row r="562214"/>
    <row r="562215"/>
    <row r="562216"/>
    <row r="562217"/>
    <row r="562218"/>
    <row r="562219"/>
    <row r="562220"/>
    <row r="562221"/>
    <row r="562222"/>
    <row r="562223"/>
    <row r="562224"/>
    <row r="562225"/>
    <row r="562226"/>
    <row r="562227"/>
    <row r="562228"/>
    <row r="562229"/>
    <row r="562230"/>
    <row r="562231"/>
    <row r="562232"/>
    <row r="562233"/>
    <row r="562234"/>
    <row r="562235"/>
    <row r="562236"/>
    <row r="562237"/>
    <row r="562238"/>
    <row r="562239"/>
    <row r="562240"/>
    <row r="562241"/>
    <row r="562242"/>
    <row r="562243"/>
    <row r="562244"/>
    <row r="562245"/>
    <row r="562246"/>
    <row r="562247"/>
    <row r="562248"/>
    <row r="562249"/>
    <row r="562250"/>
    <row r="562251"/>
    <row r="562252"/>
    <row r="562253"/>
    <row r="562254"/>
    <row r="562255"/>
    <row r="562256"/>
    <row r="562257"/>
    <row r="562258"/>
    <row r="562259"/>
    <row r="562260"/>
    <row r="562261"/>
    <row r="562262"/>
    <row r="562263"/>
    <row r="562264"/>
    <row r="562265"/>
    <row r="562266"/>
    <row r="562267"/>
    <row r="562268"/>
    <row r="562269"/>
    <row r="562270"/>
    <row r="562271"/>
    <row r="562272"/>
    <row r="562273"/>
    <row r="562274"/>
    <row r="562275"/>
    <row r="562276"/>
    <row r="562277"/>
    <row r="562278"/>
    <row r="562279"/>
    <row r="562280"/>
    <row r="562281"/>
    <row r="562282"/>
    <row r="562283"/>
    <row r="562284"/>
    <row r="562285"/>
    <row r="562286"/>
    <row r="562287"/>
    <row r="562288"/>
    <row r="562289"/>
    <row r="562290"/>
    <row r="562291"/>
    <row r="562292"/>
    <row r="562293"/>
    <row r="562294"/>
    <row r="562295"/>
    <row r="562296"/>
    <row r="562297"/>
    <row r="562298"/>
    <row r="562299"/>
    <row r="562300"/>
    <row r="562301"/>
    <row r="562302"/>
    <row r="562303"/>
    <row r="562304"/>
    <row r="562305"/>
    <row r="562306"/>
    <row r="562307"/>
    <row r="562308"/>
    <row r="562309"/>
    <row r="562310"/>
    <row r="562311"/>
    <row r="562312"/>
    <row r="562313"/>
    <row r="562314"/>
    <row r="562315"/>
    <row r="562316"/>
    <row r="562317"/>
    <row r="562318"/>
    <row r="562319"/>
    <row r="562320"/>
    <row r="562321"/>
    <row r="562322"/>
    <row r="562323"/>
    <row r="562324"/>
    <row r="562325"/>
    <row r="562326"/>
    <row r="562327"/>
    <row r="562328"/>
    <row r="562329"/>
    <row r="562330"/>
    <row r="562331"/>
    <row r="562332"/>
    <row r="562333"/>
    <row r="562334"/>
    <row r="562335"/>
    <row r="562336"/>
    <row r="562337"/>
    <row r="562338"/>
    <row r="562339"/>
    <row r="562340"/>
    <row r="562341"/>
    <row r="562342"/>
    <row r="562343"/>
    <row r="562344"/>
    <row r="562345"/>
    <row r="562346"/>
    <row r="562347"/>
    <row r="562348"/>
    <row r="562349"/>
    <row r="562350"/>
    <row r="562351"/>
    <row r="562352"/>
    <row r="562353"/>
    <row r="562354"/>
    <row r="562355"/>
    <row r="562356"/>
    <row r="562357"/>
    <row r="562358"/>
    <row r="562359"/>
    <row r="562360"/>
    <row r="562361"/>
    <row r="562362"/>
    <row r="562363"/>
    <row r="562364"/>
    <row r="562365"/>
    <row r="562366"/>
    <row r="562367"/>
    <row r="562368"/>
    <row r="562369"/>
    <row r="562370"/>
    <row r="562371"/>
    <row r="562372"/>
    <row r="562373"/>
    <row r="562374"/>
    <row r="562375"/>
    <row r="562376"/>
    <row r="562377"/>
    <row r="562378"/>
    <row r="562379"/>
    <row r="562380"/>
    <row r="562381"/>
    <row r="562382"/>
    <row r="562383"/>
    <row r="562384"/>
    <row r="562385"/>
    <row r="562386"/>
    <row r="562387"/>
    <row r="562388"/>
    <row r="562389"/>
    <row r="562390"/>
    <row r="562391"/>
    <row r="562392"/>
    <row r="562393"/>
    <row r="562394"/>
    <row r="562395"/>
    <row r="562396"/>
    <row r="562397"/>
    <row r="562398"/>
    <row r="562399"/>
    <row r="562400"/>
    <row r="562401"/>
    <row r="562402"/>
    <row r="562403"/>
    <row r="562404"/>
    <row r="562405"/>
    <row r="562406"/>
    <row r="562407"/>
    <row r="562408"/>
    <row r="562409"/>
    <row r="562410"/>
    <row r="562411"/>
    <row r="562412"/>
    <row r="562413"/>
    <row r="562414"/>
    <row r="562415"/>
    <row r="562416"/>
    <row r="562417"/>
    <row r="562418"/>
    <row r="562419"/>
    <row r="562420"/>
    <row r="562421"/>
    <row r="562422"/>
    <row r="562423"/>
    <row r="562424"/>
    <row r="562425"/>
    <row r="562426"/>
    <row r="562427"/>
    <row r="562428"/>
    <row r="562429"/>
    <row r="562430"/>
    <row r="562431"/>
    <row r="562432"/>
    <row r="562433"/>
    <row r="562434"/>
    <row r="562435"/>
    <row r="562436"/>
    <row r="562437"/>
    <row r="562438"/>
    <row r="562439"/>
    <row r="562440"/>
    <row r="562441"/>
    <row r="562442"/>
    <row r="562443"/>
    <row r="562444"/>
    <row r="562445"/>
    <row r="562446"/>
    <row r="562447"/>
    <row r="562448"/>
    <row r="562449"/>
    <row r="562450"/>
    <row r="562451"/>
    <row r="562452"/>
    <row r="562453"/>
    <row r="562454"/>
    <row r="562455"/>
    <row r="562456"/>
    <row r="562457"/>
    <row r="562458"/>
    <row r="562459"/>
    <row r="562460"/>
    <row r="562461"/>
    <row r="562462"/>
    <row r="562463"/>
    <row r="562464"/>
    <row r="562465"/>
    <row r="562466"/>
    <row r="562467"/>
    <row r="562468"/>
    <row r="562469"/>
    <row r="562470"/>
    <row r="562471"/>
    <row r="562472"/>
    <row r="562473"/>
    <row r="562474"/>
    <row r="562475"/>
    <row r="562476"/>
    <row r="562477"/>
    <row r="562478"/>
    <row r="562479"/>
    <row r="562480"/>
    <row r="562481"/>
    <row r="562482"/>
    <row r="562483"/>
    <row r="562484"/>
    <row r="562485"/>
    <row r="562486"/>
    <row r="562487"/>
    <row r="562488"/>
    <row r="562489"/>
    <row r="562490"/>
    <row r="562491"/>
    <row r="562492"/>
    <row r="562493"/>
    <row r="562494"/>
    <row r="562495"/>
    <row r="562496"/>
    <row r="562497"/>
    <row r="562498"/>
    <row r="562499"/>
    <row r="562500"/>
    <row r="562501"/>
    <row r="562502"/>
    <row r="562503"/>
    <row r="562504"/>
    <row r="562505"/>
    <row r="562506"/>
    <row r="562507"/>
    <row r="562508"/>
    <row r="562509"/>
    <row r="562510"/>
    <row r="562511"/>
    <row r="562512"/>
    <row r="562513"/>
    <row r="562514"/>
    <row r="562515"/>
    <row r="562516"/>
    <row r="562517"/>
    <row r="562518"/>
    <row r="562519"/>
    <row r="562520"/>
    <row r="562521"/>
    <row r="562522"/>
    <row r="562523"/>
    <row r="562524"/>
    <row r="562525"/>
    <row r="562526"/>
    <row r="562527"/>
    <row r="562528"/>
    <row r="562529"/>
    <row r="562530"/>
    <row r="562531"/>
    <row r="562532"/>
    <row r="562533"/>
    <row r="562534"/>
    <row r="562535"/>
    <row r="562536"/>
    <row r="562537"/>
    <row r="562538"/>
    <row r="562539"/>
    <row r="562540"/>
    <row r="562541"/>
    <row r="562542"/>
    <row r="562543"/>
    <row r="562544"/>
    <row r="562545"/>
    <row r="562546"/>
    <row r="562547"/>
    <row r="562548"/>
    <row r="562549"/>
    <row r="562550"/>
    <row r="562551"/>
    <row r="562552"/>
    <row r="562553"/>
    <row r="562554"/>
    <row r="562555"/>
    <row r="562556"/>
    <row r="562557"/>
    <row r="562558"/>
    <row r="562559"/>
    <row r="562560"/>
    <row r="562561"/>
    <row r="562562"/>
    <row r="562563"/>
    <row r="562564"/>
    <row r="562565"/>
    <row r="562566"/>
    <row r="562567"/>
    <row r="562568"/>
    <row r="562569"/>
    <row r="562570"/>
    <row r="562571"/>
    <row r="562572"/>
    <row r="562573"/>
    <row r="562574"/>
    <row r="562575"/>
    <row r="562576"/>
    <row r="562577"/>
    <row r="562578"/>
    <row r="562579"/>
    <row r="562580"/>
    <row r="562581"/>
    <row r="562582"/>
    <row r="562583"/>
    <row r="562584"/>
    <row r="562585"/>
    <row r="562586"/>
    <row r="562587"/>
    <row r="562588"/>
    <row r="562589"/>
    <row r="562590"/>
    <row r="562591"/>
    <row r="562592"/>
    <row r="562593"/>
    <row r="562594"/>
    <row r="562595"/>
    <row r="562596"/>
    <row r="562597"/>
    <row r="562598"/>
    <row r="562599"/>
    <row r="562600"/>
    <row r="562601"/>
    <row r="562602"/>
    <row r="562603"/>
    <row r="562604"/>
    <row r="562605"/>
    <row r="562606"/>
    <row r="562607"/>
    <row r="562608"/>
    <row r="562609"/>
    <row r="562610"/>
    <row r="562611"/>
    <row r="562612"/>
    <row r="562613"/>
    <row r="562614"/>
    <row r="562615"/>
    <row r="562616"/>
    <row r="562617"/>
    <row r="562618"/>
    <row r="562619"/>
    <row r="562620"/>
    <row r="562621"/>
    <row r="562622"/>
    <row r="562623"/>
    <row r="562624"/>
    <row r="562625"/>
    <row r="562626"/>
    <row r="562627"/>
    <row r="562628"/>
    <row r="562629"/>
    <row r="562630"/>
    <row r="562631"/>
    <row r="562632"/>
    <row r="562633"/>
    <row r="562634"/>
    <row r="562635"/>
    <row r="562636"/>
    <row r="562637"/>
    <row r="562638"/>
    <row r="562639"/>
    <row r="562640"/>
    <row r="562641"/>
    <row r="562642"/>
    <row r="562643"/>
    <row r="562644"/>
    <row r="562645"/>
    <row r="562646"/>
    <row r="562647"/>
    <row r="562648"/>
    <row r="562649"/>
    <row r="562650"/>
    <row r="562651"/>
    <row r="562652"/>
    <row r="562653"/>
    <row r="562654"/>
    <row r="562655"/>
    <row r="562656"/>
    <row r="562657"/>
    <row r="562658"/>
    <row r="562659"/>
    <row r="562660"/>
    <row r="562661"/>
    <row r="562662"/>
    <row r="562663"/>
    <row r="562664"/>
    <row r="562665"/>
    <row r="562666"/>
    <row r="562667"/>
    <row r="562668"/>
    <row r="562669"/>
    <row r="562670"/>
    <row r="562671"/>
    <row r="562672"/>
    <row r="562673"/>
    <row r="562674"/>
    <row r="562675"/>
    <row r="562676"/>
    <row r="562677"/>
    <row r="562678"/>
    <row r="562679"/>
    <row r="562680"/>
    <row r="562681"/>
    <row r="562682"/>
    <row r="562683"/>
    <row r="562684"/>
    <row r="562685"/>
    <row r="562686"/>
    <row r="562687"/>
    <row r="562688"/>
    <row r="562689"/>
    <row r="562690"/>
    <row r="562691"/>
    <row r="562692"/>
    <row r="562693"/>
    <row r="562694"/>
    <row r="562695"/>
    <row r="562696"/>
    <row r="562697"/>
    <row r="562698"/>
    <row r="562699"/>
    <row r="562700"/>
    <row r="562701"/>
    <row r="562702"/>
    <row r="562703"/>
    <row r="562704"/>
    <row r="562705"/>
    <row r="562706"/>
    <row r="562707"/>
    <row r="562708"/>
    <row r="562709"/>
    <row r="562710"/>
    <row r="562711"/>
    <row r="562712"/>
    <row r="562713"/>
    <row r="562714"/>
    <row r="562715"/>
    <row r="562716"/>
    <row r="562717"/>
    <row r="562718"/>
    <row r="562719"/>
    <row r="562720"/>
    <row r="562721"/>
    <row r="562722"/>
    <row r="562723"/>
    <row r="562724"/>
    <row r="562725"/>
    <row r="562726"/>
    <row r="562727"/>
    <row r="562728"/>
    <row r="562729"/>
    <row r="562730"/>
    <row r="562731"/>
    <row r="562732"/>
    <row r="562733"/>
    <row r="562734"/>
    <row r="562735"/>
    <row r="562736"/>
    <row r="562737"/>
    <row r="562738"/>
    <row r="562739"/>
    <row r="562740"/>
    <row r="562741"/>
    <row r="562742"/>
    <row r="562743"/>
    <row r="562744"/>
    <row r="562745"/>
    <row r="562746"/>
    <row r="562747"/>
    <row r="562748"/>
    <row r="562749"/>
    <row r="562750"/>
    <row r="562751"/>
    <row r="562752"/>
    <row r="562753"/>
    <row r="562754"/>
    <row r="562755"/>
    <row r="562756"/>
    <row r="562757"/>
    <row r="562758"/>
    <row r="562759"/>
    <row r="562760"/>
    <row r="562761"/>
    <row r="562762"/>
    <row r="562763"/>
    <row r="562764"/>
    <row r="562765"/>
    <row r="562766"/>
    <row r="562767"/>
    <row r="562768"/>
    <row r="562769"/>
    <row r="562770"/>
    <row r="562771"/>
    <row r="562772"/>
    <row r="562773"/>
    <row r="562774"/>
    <row r="562775"/>
    <row r="562776"/>
    <row r="562777"/>
    <row r="562778"/>
    <row r="562779"/>
    <row r="562780"/>
    <row r="562781"/>
    <row r="562782"/>
    <row r="562783"/>
    <row r="562784"/>
    <row r="562785"/>
    <row r="562786"/>
    <row r="562787"/>
    <row r="562788"/>
    <row r="562789"/>
    <row r="562790"/>
    <row r="562791"/>
    <row r="562792"/>
    <row r="562793"/>
    <row r="562794"/>
    <row r="562795"/>
    <row r="562796"/>
    <row r="562797"/>
    <row r="562798"/>
    <row r="562799"/>
    <row r="562800"/>
    <row r="562801"/>
    <row r="562802"/>
    <row r="562803"/>
    <row r="562804"/>
    <row r="562805"/>
    <row r="562806"/>
    <row r="562807"/>
    <row r="562808"/>
    <row r="562809"/>
    <row r="562810"/>
    <row r="562811"/>
    <row r="562812"/>
    <row r="562813"/>
    <row r="562814"/>
    <row r="562815"/>
    <row r="562816"/>
    <row r="562817"/>
    <row r="562818"/>
    <row r="562819"/>
    <row r="562820"/>
    <row r="562821"/>
    <row r="562822"/>
    <row r="562823"/>
    <row r="562824"/>
    <row r="562825"/>
    <row r="562826"/>
    <row r="562827"/>
    <row r="562828"/>
    <row r="562829"/>
    <row r="562830"/>
    <row r="562831"/>
    <row r="562832"/>
    <row r="562833"/>
    <row r="562834"/>
    <row r="562835"/>
    <row r="562836"/>
    <row r="562837"/>
    <row r="562838"/>
    <row r="562839"/>
    <row r="562840"/>
    <row r="562841"/>
    <row r="562842"/>
    <row r="562843"/>
    <row r="562844"/>
    <row r="562845"/>
    <row r="562846"/>
    <row r="562847"/>
    <row r="562848"/>
    <row r="562849"/>
    <row r="562850"/>
    <row r="562851"/>
    <row r="562852"/>
    <row r="562853"/>
    <row r="562854"/>
    <row r="562855"/>
    <row r="562856"/>
    <row r="562857"/>
    <row r="562858"/>
    <row r="562859"/>
    <row r="562860"/>
    <row r="562861"/>
    <row r="562862"/>
    <row r="562863"/>
    <row r="562864"/>
    <row r="562865"/>
    <row r="562866"/>
    <row r="562867"/>
    <row r="562868"/>
    <row r="562869"/>
    <row r="562870"/>
    <row r="562871"/>
    <row r="562872"/>
    <row r="562873"/>
    <row r="562874"/>
    <row r="562875"/>
    <row r="562876"/>
    <row r="562877"/>
    <row r="562878"/>
    <row r="562879"/>
    <row r="562880"/>
    <row r="562881"/>
    <row r="562882"/>
    <row r="562883"/>
    <row r="562884"/>
    <row r="562885"/>
    <row r="562886"/>
    <row r="562887"/>
    <row r="562888"/>
    <row r="562889"/>
    <row r="562890"/>
    <row r="562891"/>
    <row r="562892"/>
    <row r="562893"/>
    <row r="562894"/>
    <row r="562895"/>
    <row r="562896"/>
    <row r="562897"/>
    <row r="562898"/>
    <row r="562899"/>
    <row r="562900"/>
    <row r="562901"/>
    <row r="562902"/>
    <row r="562903"/>
    <row r="562904"/>
    <row r="562905"/>
    <row r="562906"/>
    <row r="562907"/>
    <row r="562908"/>
    <row r="562909"/>
    <row r="562910"/>
    <row r="562911"/>
    <row r="562912"/>
    <row r="562913"/>
    <row r="562914"/>
    <row r="562915"/>
    <row r="562916"/>
    <row r="562917"/>
    <row r="562918"/>
    <row r="562919"/>
    <row r="562920"/>
    <row r="562921"/>
    <row r="562922"/>
    <row r="562923"/>
    <row r="562924"/>
    <row r="562925"/>
    <row r="562926"/>
    <row r="562927"/>
    <row r="562928"/>
    <row r="562929"/>
    <row r="562930"/>
    <row r="562931"/>
    <row r="562932"/>
    <row r="562933"/>
    <row r="562934"/>
    <row r="562935"/>
    <row r="562936"/>
    <row r="562937"/>
    <row r="562938"/>
    <row r="562939"/>
    <row r="562940"/>
    <row r="562941"/>
    <row r="562942"/>
    <row r="562943"/>
    <row r="562944"/>
    <row r="562945"/>
    <row r="562946"/>
    <row r="562947"/>
    <row r="562948"/>
    <row r="562949"/>
    <row r="562950"/>
    <row r="562951"/>
    <row r="562952"/>
    <row r="562953"/>
    <row r="562954"/>
    <row r="562955"/>
    <row r="562956"/>
    <row r="562957"/>
    <row r="562958"/>
    <row r="562959"/>
    <row r="562960"/>
    <row r="562961"/>
    <row r="562962"/>
    <row r="562963"/>
    <row r="562964"/>
    <row r="562965"/>
    <row r="562966"/>
    <row r="562967"/>
    <row r="562968"/>
    <row r="562969"/>
    <row r="562970"/>
    <row r="562971"/>
    <row r="562972"/>
    <row r="562973"/>
    <row r="562974"/>
    <row r="562975"/>
    <row r="562976"/>
    <row r="562977"/>
    <row r="562978"/>
    <row r="562979"/>
    <row r="562980"/>
    <row r="562981"/>
    <row r="562982"/>
    <row r="562983"/>
    <row r="562984"/>
    <row r="562985"/>
    <row r="562986"/>
    <row r="562987"/>
    <row r="562988"/>
    <row r="562989"/>
    <row r="562990"/>
    <row r="562991"/>
    <row r="562992"/>
    <row r="562993"/>
    <row r="562994"/>
    <row r="562995"/>
    <row r="562996"/>
    <row r="562997"/>
    <row r="562998"/>
    <row r="562999"/>
    <row r="563000"/>
    <row r="563001"/>
    <row r="563002"/>
    <row r="563003"/>
    <row r="563004"/>
    <row r="563005"/>
    <row r="563006"/>
    <row r="563007"/>
    <row r="563008"/>
    <row r="563009"/>
    <row r="563010"/>
    <row r="563011"/>
    <row r="563012"/>
    <row r="563013"/>
    <row r="563014"/>
    <row r="563015"/>
    <row r="563016"/>
    <row r="563017"/>
    <row r="563018"/>
    <row r="563019"/>
    <row r="563020"/>
    <row r="563021"/>
    <row r="563022"/>
    <row r="563023"/>
    <row r="563024"/>
    <row r="563025"/>
    <row r="563026"/>
    <row r="563027"/>
    <row r="563028"/>
    <row r="563029"/>
    <row r="563030"/>
    <row r="563031"/>
    <row r="563032"/>
    <row r="563033"/>
    <row r="563034"/>
    <row r="563035"/>
    <row r="563036"/>
    <row r="563037"/>
    <row r="563038"/>
    <row r="563039"/>
    <row r="563040"/>
    <row r="563041"/>
    <row r="563042"/>
    <row r="563043"/>
    <row r="563044"/>
    <row r="563045"/>
    <row r="563046"/>
    <row r="563047"/>
    <row r="563048"/>
    <row r="563049"/>
    <row r="563050"/>
    <row r="563051"/>
    <row r="563052"/>
    <row r="563053"/>
    <row r="563054"/>
    <row r="563055"/>
    <row r="563056"/>
    <row r="563057"/>
    <row r="563058"/>
    <row r="563059"/>
    <row r="563060"/>
    <row r="563061"/>
    <row r="563062"/>
    <row r="563063"/>
    <row r="563064"/>
    <row r="563065"/>
    <row r="563066"/>
    <row r="563067"/>
    <row r="563068"/>
    <row r="563069"/>
    <row r="563070"/>
    <row r="563071"/>
    <row r="563072"/>
    <row r="563073"/>
    <row r="563074"/>
    <row r="563075"/>
    <row r="563076"/>
    <row r="563077"/>
    <row r="563078"/>
    <row r="563079"/>
    <row r="563080"/>
    <row r="563081"/>
    <row r="563082"/>
    <row r="563083"/>
    <row r="563084"/>
    <row r="563085"/>
    <row r="563086"/>
    <row r="563087"/>
    <row r="563088"/>
    <row r="563089"/>
    <row r="563090"/>
    <row r="563091"/>
    <row r="563092"/>
    <row r="563093"/>
    <row r="563094"/>
    <row r="563095"/>
    <row r="563096"/>
    <row r="563097"/>
    <row r="563098"/>
    <row r="563099"/>
    <row r="563100"/>
    <row r="563101"/>
    <row r="563102"/>
    <row r="563103"/>
    <row r="563104"/>
    <row r="563105"/>
    <row r="563106"/>
    <row r="563107"/>
    <row r="563108"/>
    <row r="563109"/>
    <row r="563110"/>
    <row r="563111"/>
    <row r="563112"/>
    <row r="563113"/>
    <row r="563114"/>
    <row r="563115"/>
    <row r="563116"/>
    <row r="563117"/>
    <row r="563118"/>
    <row r="563119"/>
    <row r="563120"/>
    <row r="563121"/>
    <row r="563122"/>
    <row r="563123"/>
    <row r="563124"/>
    <row r="563125"/>
    <row r="563126"/>
    <row r="563127"/>
    <row r="563128"/>
    <row r="563129"/>
    <row r="563130"/>
    <row r="563131"/>
    <row r="563132"/>
    <row r="563133"/>
    <row r="563134"/>
    <row r="563135"/>
    <row r="563136"/>
    <row r="563137"/>
    <row r="563138"/>
    <row r="563139"/>
    <row r="563140"/>
    <row r="563141"/>
    <row r="563142"/>
    <row r="563143"/>
    <row r="563144"/>
    <row r="563145"/>
    <row r="563146"/>
    <row r="563147"/>
    <row r="563148"/>
    <row r="563149"/>
    <row r="563150"/>
    <row r="563151"/>
    <row r="563152"/>
    <row r="563153"/>
    <row r="563154"/>
    <row r="563155"/>
    <row r="563156"/>
    <row r="563157"/>
    <row r="563158"/>
    <row r="563159"/>
    <row r="563160"/>
    <row r="563161"/>
    <row r="563162"/>
    <row r="563163"/>
    <row r="563164"/>
    <row r="563165"/>
    <row r="563166"/>
    <row r="563167"/>
    <row r="563168"/>
    <row r="563169"/>
    <row r="563170"/>
    <row r="563171"/>
    <row r="563172"/>
    <row r="563173"/>
    <row r="563174"/>
    <row r="563175"/>
    <row r="563176"/>
    <row r="563177"/>
    <row r="563178"/>
    <row r="563179"/>
    <row r="563180"/>
    <row r="563181"/>
    <row r="563182"/>
    <row r="563183"/>
    <row r="563184"/>
    <row r="563185"/>
    <row r="563186"/>
    <row r="563187"/>
    <row r="563188"/>
    <row r="563189"/>
    <row r="563190"/>
    <row r="563191"/>
    <row r="563192"/>
    <row r="563193"/>
    <row r="563194"/>
    <row r="563195"/>
    <row r="563196"/>
    <row r="563197"/>
    <row r="563198"/>
    <row r="563199"/>
    <row r="563200"/>
    <row r="563201"/>
    <row r="563202"/>
    <row r="563203"/>
    <row r="563204"/>
    <row r="563205"/>
    <row r="563206"/>
    <row r="563207"/>
    <row r="563208"/>
    <row r="563209"/>
    <row r="563210"/>
    <row r="563211"/>
    <row r="563212"/>
    <row r="563213"/>
    <row r="563214"/>
    <row r="563215"/>
    <row r="563216"/>
    <row r="563217"/>
    <row r="563218"/>
    <row r="563219"/>
    <row r="563220"/>
    <row r="563221"/>
    <row r="563222"/>
    <row r="563223"/>
    <row r="563224"/>
    <row r="563225"/>
    <row r="563226"/>
    <row r="563227"/>
    <row r="563228"/>
    <row r="563229"/>
    <row r="563230"/>
    <row r="563231"/>
    <row r="563232"/>
    <row r="563233"/>
    <row r="563234"/>
    <row r="563235"/>
    <row r="563236"/>
    <row r="563237"/>
    <row r="563238"/>
    <row r="563239"/>
    <row r="563240"/>
    <row r="563241"/>
    <row r="563242"/>
    <row r="563243"/>
    <row r="563244"/>
    <row r="563245"/>
    <row r="563246"/>
    <row r="563247"/>
    <row r="563248"/>
    <row r="563249"/>
    <row r="563250"/>
    <row r="563251"/>
    <row r="563252"/>
    <row r="563253"/>
    <row r="563254"/>
    <row r="563255"/>
    <row r="563256"/>
    <row r="563257"/>
    <row r="563258"/>
    <row r="563259"/>
    <row r="563260"/>
    <row r="563261"/>
    <row r="563262"/>
    <row r="563263"/>
    <row r="563264"/>
    <row r="563265"/>
    <row r="563266"/>
    <row r="563267"/>
    <row r="563268"/>
    <row r="563269"/>
    <row r="563270"/>
    <row r="563271"/>
    <row r="563272"/>
    <row r="563273"/>
    <row r="563274"/>
    <row r="563275"/>
    <row r="563276"/>
    <row r="563277"/>
    <row r="563278"/>
    <row r="563279"/>
    <row r="563280"/>
    <row r="563281"/>
    <row r="563282"/>
    <row r="563283"/>
    <row r="563284"/>
    <row r="563285"/>
    <row r="563286"/>
    <row r="563287"/>
    <row r="563288"/>
    <row r="563289"/>
    <row r="563290"/>
    <row r="563291"/>
    <row r="563292"/>
    <row r="563293"/>
    <row r="563294"/>
    <row r="563295"/>
    <row r="563296"/>
    <row r="563297"/>
    <row r="563298"/>
    <row r="563299"/>
    <row r="563300"/>
    <row r="563301"/>
    <row r="563302"/>
    <row r="563303"/>
    <row r="563304"/>
    <row r="563305"/>
    <row r="563306"/>
    <row r="563307"/>
    <row r="563308"/>
    <row r="563309"/>
    <row r="563310"/>
    <row r="563311"/>
    <row r="563312"/>
    <row r="563313"/>
    <row r="563314"/>
    <row r="563315"/>
    <row r="563316"/>
    <row r="563317"/>
    <row r="563318"/>
    <row r="563319"/>
    <row r="563320"/>
    <row r="563321"/>
    <row r="563322"/>
    <row r="563323"/>
    <row r="563324"/>
    <row r="563325"/>
    <row r="563326"/>
    <row r="563327"/>
    <row r="563328"/>
    <row r="563329"/>
    <row r="563330"/>
    <row r="563331"/>
    <row r="563332"/>
    <row r="563333"/>
    <row r="563334"/>
    <row r="563335"/>
    <row r="563336"/>
    <row r="563337"/>
    <row r="563338"/>
    <row r="563339"/>
    <row r="563340"/>
    <row r="563341"/>
    <row r="563342"/>
    <row r="563343"/>
    <row r="563344"/>
    <row r="563345"/>
    <row r="563346"/>
    <row r="563347"/>
    <row r="563348"/>
    <row r="563349"/>
    <row r="563350"/>
    <row r="563351"/>
    <row r="563352"/>
    <row r="563353"/>
    <row r="563354"/>
    <row r="563355"/>
    <row r="563356"/>
    <row r="563357"/>
    <row r="563358"/>
    <row r="563359"/>
    <row r="563360"/>
    <row r="563361"/>
    <row r="563362"/>
    <row r="563363"/>
    <row r="563364"/>
    <row r="563365"/>
    <row r="563366"/>
    <row r="563367"/>
    <row r="563368"/>
    <row r="563369"/>
    <row r="563370"/>
    <row r="563371"/>
    <row r="563372"/>
    <row r="563373"/>
    <row r="563374"/>
    <row r="563375"/>
    <row r="563376"/>
    <row r="563377"/>
    <row r="563378"/>
    <row r="563379"/>
    <row r="563380"/>
    <row r="563381"/>
    <row r="563382"/>
    <row r="563383"/>
    <row r="563384"/>
    <row r="563385"/>
    <row r="563386"/>
    <row r="563387"/>
    <row r="563388"/>
    <row r="563389"/>
    <row r="563390"/>
    <row r="563391"/>
    <row r="563392"/>
    <row r="563393"/>
    <row r="563394"/>
    <row r="563395"/>
    <row r="563396"/>
    <row r="563397"/>
    <row r="563398"/>
    <row r="563399"/>
    <row r="563400"/>
    <row r="563401"/>
    <row r="563402"/>
    <row r="563403"/>
    <row r="563404"/>
    <row r="563405"/>
    <row r="563406"/>
    <row r="563407"/>
    <row r="563408"/>
    <row r="563409"/>
    <row r="563410"/>
    <row r="563411"/>
    <row r="563412"/>
    <row r="563413"/>
    <row r="563414"/>
    <row r="563415"/>
    <row r="563416"/>
    <row r="563417"/>
    <row r="563418"/>
    <row r="563419"/>
    <row r="563420"/>
    <row r="563421"/>
    <row r="563422"/>
    <row r="563423"/>
    <row r="563424"/>
    <row r="563425"/>
    <row r="563426"/>
    <row r="563427"/>
    <row r="563428"/>
    <row r="563429"/>
    <row r="563430"/>
    <row r="563431"/>
    <row r="563432"/>
    <row r="563433"/>
    <row r="563434"/>
    <row r="563435"/>
    <row r="563436"/>
    <row r="563437"/>
    <row r="563438"/>
    <row r="563439"/>
    <row r="563440"/>
    <row r="563441"/>
    <row r="563442"/>
    <row r="563443"/>
    <row r="563444"/>
    <row r="563445"/>
    <row r="563446"/>
    <row r="563447"/>
    <row r="563448"/>
    <row r="563449"/>
    <row r="563450"/>
    <row r="563451"/>
    <row r="563452"/>
    <row r="563453"/>
    <row r="563454"/>
    <row r="563455"/>
    <row r="563456"/>
    <row r="563457"/>
    <row r="563458"/>
    <row r="563459"/>
    <row r="563460"/>
    <row r="563461"/>
    <row r="563462"/>
    <row r="563463"/>
    <row r="563464"/>
    <row r="563465"/>
    <row r="563466"/>
    <row r="563467"/>
    <row r="563468"/>
    <row r="563469"/>
    <row r="563470"/>
    <row r="563471"/>
    <row r="563472"/>
    <row r="563473"/>
    <row r="563474"/>
    <row r="563475"/>
    <row r="563476"/>
    <row r="563477"/>
    <row r="563478"/>
    <row r="563479"/>
    <row r="563480"/>
    <row r="563481"/>
    <row r="563482"/>
    <row r="563483"/>
    <row r="563484"/>
    <row r="563485"/>
    <row r="563486"/>
    <row r="563487"/>
    <row r="563488"/>
    <row r="563489"/>
    <row r="563490"/>
    <row r="563491"/>
    <row r="563492"/>
    <row r="563493"/>
    <row r="563494"/>
    <row r="563495"/>
    <row r="563496"/>
    <row r="563497"/>
    <row r="563498"/>
    <row r="563499"/>
    <row r="563500"/>
    <row r="563501"/>
    <row r="563502"/>
    <row r="563503"/>
    <row r="563504"/>
    <row r="563505"/>
    <row r="563506"/>
    <row r="563507"/>
    <row r="563508"/>
    <row r="563509"/>
    <row r="563510"/>
    <row r="563511"/>
    <row r="563512"/>
    <row r="563513"/>
    <row r="563514"/>
    <row r="563515"/>
    <row r="563516"/>
    <row r="563517"/>
    <row r="563518"/>
    <row r="563519"/>
    <row r="563520"/>
    <row r="563521"/>
    <row r="563522"/>
    <row r="563523"/>
    <row r="563524"/>
    <row r="563525"/>
    <row r="563526"/>
    <row r="563527"/>
    <row r="563528"/>
    <row r="563529"/>
    <row r="563530"/>
    <row r="563531"/>
    <row r="563532"/>
    <row r="563533"/>
    <row r="563534"/>
    <row r="563535"/>
    <row r="563536"/>
    <row r="563537"/>
    <row r="563538"/>
    <row r="563539"/>
    <row r="563540"/>
    <row r="563541"/>
    <row r="563542"/>
    <row r="563543"/>
    <row r="563544"/>
    <row r="563545"/>
    <row r="563546"/>
    <row r="563547"/>
    <row r="563548"/>
    <row r="563549"/>
    <row r="563550"/>
    <row r="563551"/>
    <row r="563552"/>
    <row r="563553"/>
    <row r="563554"/>
    <row r="563555"/>
    <row r="563556"/>
    <row r="563557"/>
    <row r="563558"/>
    <row r="563559"/>
    <row r="563560"/>
    <row r="563561"/>
    <row r="563562"/>
    <row r="563563"/>
    <row r="563564"/>
    <row r="563565"/>
    <row r="563566"/>
    <row r="563567"/>
    <row r="563568"/>
    <row r="563569"/>
    <row r="563570"/>
    <row r="563571"/>
    <row r="563572"/>
    <row r="563573"/>
    <row r="563574"/>
    <row r="563575"/>
    <row r="563576"/>
    <row r="563577"/>
    <row r="563578"/>
    <row r="563579"/>
    <row r="563580"/>
    <row r="563581"/>
    <row r="563582"/>
    <row r="563583"/>
    <row r="563584"/>
    <row r="563585"/>
    <row r="563586"/>
    <row r="563587"/>
    <row r="563588"/>
    <row r="563589"/>
    <row r="563590"/>
    <row r="563591"/>
    <row r="563592"/>
    <row r="563593"/>
    <row r="563594"/>
    <row r="563595"/>
    <row r="563596"/>
    <row r="563597"/>
    <row r="563598"/>
    <row r="563599"/>
    <row r="563600"/>
    <row r="563601"/>
    <row r="563602"/>
    <row r="563603"/>
    <row r="563604"/>
    <row r="563605"/>
    <row r="563606"/>
    <row r="563607"/>
    <row r="563608"/>
    <row r="563609"/>
    <row r="563610"/>
    <row r="563611"/>
    <row r="563612"/>
    <row r="563613"/>
    <row r="563614"/>
    <row r="563615"/>
    <row r="563616"/>
    <row r="563617"/>
    <row r="563618"/>
    <row r="563619"/>
    <row r="563620"/>
    <row r="563621"/>
    <row r="563622"/>
    <row r="563623"/>
    <row r="563624"/>
    <row r="563625"/>
    <row r="563626"/>
    <row r="563627"/>
    <row r="563628"/>
    <row r="563629"/>
    <row r="563630"/>
    <row r="563631"/>
    <row r="563632"/>
    <row r="563633"/>
    <row r="563634"/>
    <row r="563635"/>
    <row r="563636"/>
    <row r="563637"/>
    <row r="563638"/>
    <row r="563639"/>
    <row r="563640"/>
    <row r="563641"/>
    <row r="563642"/>
    <row r="563643"/>
    <row r="563644"/>
    <row r="563645"/>
    <row r="563646"/>
    <row r="563647"/>
    <row r="563648"/>
    <row r="563649"/>
    <row r="563650"/>
    <row r="563651"/>
    <row r="563652"/>
    <row r="563653"/>
    <row r="563654"/>
    <row r="563655"/>
    <row r="563656"/>
    <row r="563657"/>
    <row r="563658"/>
    <row r="563659"/>
    <row r="563660"/>
    <row r="563661"/>
    <row r="563662"/>
    <row r="563663"/>
    <row r="563664"/>
    <row r="563665"/>
    <row r="563666"/>
    <row r="563667"/>
    <row r="563668"/>
    <row r="563669"/>
    <row r="563670"/>
    <row r="563671"/>
    <row r="563672"/>
    <row r="563673"/>
    <row r="563674"/>
    <row r="563675"/>
    <row r="563676"/>
    <row r="563677"/>
    <row r="563678"/>
    <row r="563679"/>
    <row r="563680"/>
    <row r="563681"/>
    <row r="563682"/>
    <row r="563683"/>
    <row r="563684"/>
    <row r="563685"/>
    <row r="563686"/>
    <row r="563687"/>
    <row r="563688"/>
    <row r="563689"/>
    <row r="563690"/>
    <row r="563691"/>
    <row r="563692"/>
    <row r="563693"/>
    <row r="563694"/>
    <row r="563695"/>
    <row r="563696"/>
    <row r="563697"/>
    <row r="563698"/>
    <row r="563699"/>
    <row r="563700"/>
    <row r="563701"/>
    <row r="563702"/>
    <row r="563703"/>
    <row r="563704"/>
    <row r="563705"/>
    <row r="563706"/>
    <row r="563707"/>
    <row r="563708"/>
    <row r="563709"/>
    <row r="563710"/>
    <row r="563711"/>
    <row r="563712"/>
    <row r="563713"/>
    <row r="563714"/>
    <row r="563715"/>
    <row r="563716"/>
    <row r="563717"/>
    <row r="563718"/>
    <row r="563719"/>
    <row r="563720"/>
    <row r="563721"/>
    <row r="563722"/>
    <row r="563723"/>
    <row r="563724"/>
    <row r="563725"/>
    <row r="563726"/>
    <row r="563727"/>
    <row r="563728"/>
    <row r="563729"/>
    <row r="563730"/>
    <row r="563731"/>
    <row r="563732"/>
    <row r="563733"/>
    <row r="563734"/>
    <row r="563735"/>
    <row r="563736"/>
    <row r="563737"/>
    <row r="563738"/>
    <row r="563739"/>
    <row r="563740"/>
    <row r="563741"/>
    <row r="563742"/>
    <row r="563743"/>
    <row r="563744"/>
    <row r="563745"/>
    <row r="563746"/>
    <row r="563747"/>
    <row r="563748"/>
    <row r="563749"/>
    <row r="563750"/>
    <row r="563751"/>
    <row r="563752"/>
    <row r="563753"/>
    <row r="563754"/>
    <row r="563755"/>
    <row r="563756"/>
    <row r="563757"/>
    <row r="563758"/>
    <row r="563759"/>
    <row r="563760"/>
    <row r="563761"/>
    <row r="563762"/>
    <row r="563763"/>
    <row r="563764"/>
    <row r="563765"/>
    <row r="563766"/>
    <row r="563767"/>
    <row r="563768"/>
    <row r="563769"/>
    <row r="563770"/>
    <row r="563771"/>
    <row r="563772"/>
    <row r="563773"/>
    <row r="563774"/>
    <row r="563775"/>
    <row r="563776"/>
    <row r="563777"/>
    <row r="563778"/>
    <row r="563779"/>
    <row r="563780"/>
    <row r="563781"/>
    <row r="563782"/>
    <row r="563783"/>
    <row r="563784"/>
    <row r="563785"/>
    <row r="563786"/>
    <row r="563787"/>
    <row r="563788"/>
    <row r="563789"/>
    <row r="563790"/>
    <row r="563791"/>
    <row r="563792"/>
    <row r="563793"/>
    <row r="563794"/>
    <row r="563795"/>
    <row r="563796"/>
    <row r="563797"/>
    <row r="563798"/>
    <row r="563799"/>
    <row r="563800"/>
    <row r="563801"/>
    <row r="563802"/>
    <row r="563803"/>
    <row r="563804"/>
    <row r="563805"/>
    <row r="563806"/>
    <row r="563807"/>
    <row r="563808"/>
    <row r="563809"/>
    <row r="563810"/>
    <row r="563811"/>
    <row r="563812"/>
    <row r="563813"/>
    <row r="563814"/>
    <row r="563815"/>
    <row r="563816"/>
    <row r="563817"/>
    <row r="563818"/>
    <row r="563819"/>
    <row r="563820"/>
    <row r="563821"/>
    <row r="563822"/>
    <row r="563823"/>
    <row r="563824"/>
    <row r="563825"/>
    <row r="563826"/>
    <row r="563827"/>
    <row r="563828"/>
    <row r="563829"/>
    <row r="563830"/>
    <row r="563831"/>
    <row r="563832"/>
    <row r="563833"/>
    <row r="563834"/>
    <row r="563835"/>
    <row r="563836"/>
    <row r="563837"/>
    <row r="563838"/>
    <row r="563839"/>
    <row r="563840"/>
    <row r="563841"/>
    <row r="563842"/>
    <row r="563843"/>
    <row r="563844"/>
    <row r="563845"/>
    <row r="563846"/>
    <row r="563847"/>
    <row r="563848"/>
    <row r="563849"/>
    <row r="563850"/>
    <row r="563851"/>
    <row r="563852"/>
    <row r="563853"/>
    <row r="563854"/>
    <row r="563855"/>
    <row r="563856"/>
    <row r="563857"/>
    <row r="563858"/>
    <row r="563859"/>
    <row r="563860"/>
    <row r="563861"/>
    <row r="563862"/>
    <row r="563863"/>
    <row r="563864"/>
    <row r="563865"/>
    <row r="563866"/>
    <row r="563867"/>
    <row r="563868"/>
    <row r="563869"/>
    <row r="563870"/>
    <row r="563871"/>
    <row r="563872"/>
    <row r="563873"/>
    <row r="563874"/>
    <row r="563875"/>
    <row r="563876"/>
    <row r="563877"/>
    <row r="563878"/>
    <row r="563879"/>
    <row r="563880"/>
    <row r="563881"/>
    <row r="563882"/>
    <row r="563883"/>
    <row r="563884"/>
    <row r="563885"/>
    <row r="563886"/>
    <row r="563887"/>
    <row r="563888"/>
    <row r="563889"/>
    <row r="563890"/>
    <row r="563891"/>
    <row r="563892"/>
    <row r="563893"/>
    <row r="563894"/>
    <row r="563895"/>
    <row r="563896"/>
    <row r="563897"/>
    <row r="563898"/>
    <row r="563899"/>
    <row r="563900"/>
    <row r="563901"/>
    <row r="563902"/>
    <row r="563903"/>
    <row r="563904"/>
    <row r="563905"/>
    <row r="563906"/>
    <row r="563907"/>
    <row r="563908"/>
    <row r="563909"/>
    <row r="563910"/>
    <row r="563911"/>
    <row r="563912"/>
    <row r="563913"/>
    <row r="563914"/>
    <row r="563915"/>
    <row r="563916"/>
    <row r="563917"/>
    <row r="563918"/>
    <row r="563919"/>
    <row r="563920"/>
    <row r="563921"/>
    <row r="563922"/>
    <row r="563923"/>
    <row r="563924"/>
    <row r="563925"/>
    <row r="563926"/>
    <row r="563927"/>
    <row r="563928"/>
    <row r="563929"/>
    <row r="563930"/>
    <row r="563931"/>
    <row r="563932"/>
    <row r="563933"/>
    <row r="563934"/>
    <row r="563935"/>
    <row r="563936"/>
    <row r="563937"/>
    <row r="563938"/>
    <row r="563939"/>
    <row r="563940"/>
    <row r="563941"/>
    <row r="563942"/>
    <row r="563943"/>
    <row r="563944"/>
    <row r="563945"/>
    <row r="563946"/>
    <row r="563947"/>
    <row r="563948"/>
    <row r="563949"/>
    <row r="563950"/>
    <row r="563951"/>
    <row r="563952"/>
    <row r="563953"/>
    <row r="563954"/>
    <row r="563955"/>
    <row r="563956"/>
    <row r="563957"/>
    <row r="563958"/>
    <row r="563959"/>
    <row r="563960"/>
    <row r="563961"/>
    <row r="563962"/>
    <row r="563963"/>
    <row r="563964"/>
    <row r="563965"/>
    <row r="563966"/>
    <row r="563967"/>
    <row r="563968"/>
    <row r="563969"/>
    <row r="563970"/>
    <row r="563971"/>
    <row r="563972"/>
    <row r="563973"/>
    <row r="563974"/>
    <row r="563975"/>
    <row r="563976"/>
    <row r="563977"/>
    <row r="563978"/>
    <row r="563979"/>
    <row r="563980"/>
    <row r="563981"/>
    <row r="563982"/>
    <row r="563983"/>
    <row r="563984"/>
    <row r="563985"/>
    <row r="563986"/>
    <row r="563987"/>
    <row r="563988"/>
    <row r="563989"/>
    <row r="563990"/>
    <row r="563991"/>
    <row r="563992"/>
    <row r="563993"/>
    <row r="563994"/>
    <row r="563995"/>
    <row r="563996"/>
    <row r="563997"/>
    <row r="563998"/>
    <row r="563999"/>
    <row r="564000"/>
    <row r="564001"/>
    <row r="564002"/>
    <row r="564003"/>
    <row r="564004"/>
    <row r="564005"/>
    <row r="564006"/>
    <row r="564007"/>
    <row r="564008"/>
    <row r="564009"/>
    <row r="564010"/>
    <row r="564011"/>
    <row r="564012"/>
    <row r="564013"/>
    <row r="564014"/>
    <row r="564015"/>
    <row r="564016"/>
    <row r="564017"/>
    <row r="564018"/>
    <row r="564019"/>
    <row r="564020"/>
    <row r="564021"/>
    <row r="564022"/>
    <row r="564023"/>
    <row r="564024"/>
    <row r="564025"/>
    <row r="564026"/>
    <row r="564027"/>
    <row r="564028"/>
    <row r="564029"/>
    <row r="564030"/>
    <row r="564031"/>
    <row r="564032"/>
    <row r="564033"/>
    <row r="564034"/>
    <row r="564035"/>
    <row r="564036"/>
    <row r="564037"/>
    <row r="564038"/>
    <row r="564039"/>
    <row r="564040"/>
    <row r="564041"/>
    <row r="564042"/>
    <row r="564043"/>
    <row r="564044"/>
    <row r="564045"/>
    <row r="564046"/>
    <row r="564047"/>
    <row r="564048"/>
    <row r="564049"/>
    <row r="564050"/>
    <row r="564051"/>
    <row r="564052"/>
    <row r="564053"/>
    <row r="564054"/>
    <row r="564055"/>
    <row r="564056"/>
    <row r="564057"/>
    <row r="564058"/>
    <row r="564059"/>
    <row r="564060"/>
    <row r="564061"/>
    <row r="564062"/>
    <row r="564063"/>
    <row r="564064"/>
    <row r="564065"/>
    <row r="564066"/>
    <row r="564067"/>
    <row r="564068"/>
    <row r="564069"/>
    <row r="564070"/>
    <row r="564071"/>
    <row r="564072"/>
    <row r="564073"/>
    <row r="564074"/>
    <row r="564075"/>
    <row r="564076"/>
    <row r="564077"/>
    <row r="564078"/>
    <row r="564079"/>
    <row r="564080"/>
    <row r="564081"/>
    <row r="564082"/>
    <row r="564083"/>
    <row r="564084"/>
    <row r="564085"/>
    <row r="564086"/>
    <row r="564087"/>
    <row r="564088"/>
    <row r="564089"/>
    <row r="564090"/>
    <row r="564091"/>
    <row r="564092"/>
    <row r="564093"/>
    <row r="564094"/>
    <row r="564095"/>
    <row r="564096"/>
    <row r="564097"/>
    <row r="564098"/>
    <row r="564099"/>
    <row r="564100"/>
    <row r="564101"/>
    <row r="564102"/>
    <row r="564103"/>
    <row r="564104"/>
    <row r="564105"/>
    <row r="564106"/>
    <row r="564107"/>
    <row r="564108"/>
    <row r="564109"/>
    <row r="564110"/>
    <row r="564111"/>
    <row r="564112"/>
    <row r="564113"/>
    <row r="564114"/>
    <row r="564115"/>
    <row r="564116"/>
    <row r="564117"/>
    <row r="564118"/>
    <row r="564119"/>
    <row r="564120"/>
    <row r="564121"/>
    <row r="564122"/>
    <row r="564123"/>
    <row r="564124"/>
    <row r="564125"/>
    <row r="564126"/>
    <row r="564127"/>
    <row r="564128"/>
    <row r="564129"/>
    <row r="564130"/>
    <row r="564131"/>
    <row r="564132"/>
    <row r="564133"/>
    <row r="564134"/>
    <row r="564135"/>
    <row r="564136"/>
    <row r="564137"/>
    <row r="564138"/>
    <row r="564139"/>
    <row r="564140"/>
    <row r="564141"/>
    <row r="564142"/>
    <row r="564143"/>
    <row r="564144"/>
    <row r="564145"/>
    <row r="564146"/>
    <row r="564147"/>
    <row r="564148"/>
    <row r="564149"/>
    <row r="564150"/>
    <row r="564151"/>
    <row r="564152"/>
    <row r="564153"/>
    <row r="564154"/>
    <row r="564155"/>
    <row r="564156"/>
    <row r="564157"/>
    <row r="564158"/>
    <row r="564159"/>
    <row r="564160"/>
    <row r="564161"/>
    <row r="564162"/>
    <row r="564163"/>
    <row r="564164"/>
    <row r="564165"/>
    <row r="564166"/>
    <row r="564167"/>
    <row r="564168"/>
    <row r="564169"/>
    <row r="564170"/>
    <row r="564171"/>
    <row r="564172"/>
    <row r="564173"/>
    <row r="564174"/>
    <row r="564175"/>
    <row r="564176"/>
    <row r="564177"/>
    <row r="564178"/>
    <row r="564179"/>
    <row r="564180"/>
    <row r="564181"/>
    <row r="564182"/>
    <row r="564183"/>
    <row r="564184"/>
    <row r="564185"/>
    <row r="564186"/>
    <row r="564187"/>
    <row r="564188"/>
    <row r="564189"/>
    <row r="564190"/>
    <row r="564191"/>
    <row r="564192"/>
    <row r="564193"/>
    <row r="564194"/>
    <row r="564195"/>
    <row r="564196"/>
    <row r="564197"/>
    <row r="564198"/>
    <row r="564199"/>
    <row r="564200"/>
    <row r="564201"/>
    <row r="564202"/>
    <row r="564203"/>
    <row r="564204"/>
    <row r="564205"/>
    <row r="564206"/>
    <row r="564207"/>
    <row r="564208"/>
    <row r="564209"/>
    <row r="564210"/>
    <row r="564211"/>
    <row r="564212"/>
    <row r="564213"/>
    <row r="564214"/>
    <row r="564215"/>
    <row r="564216"/>
    <row r="564217"/>
    <row r="564218"/>
    <row r="564219"/>
    <row r="564220"/>
    <row r="564221"/>
    <row r="564222"/>
    <row r="564223"/>
    <row r="564224"/>
    <row r="564225"/>
    <row r="564226"/>
    <row r="564227"/>
    <row r="564228"/>
    <row r="564229"/>
    <row r="564230"/>
    <row r="564231"/>
    <row r="564232"/>
    <row r="564233"/>
    <row r="564234"/>
    <row r="564235"/>
    <row r="564236"/>
    <row r="564237"/>
    <row r="564238"/>
    <row r="564239"/>
    <row r="564240"/>
    <row r="564241"/>
    <row r="564242"/>
    <row r="564243"/>
    <row r="564244"/>
    <row r="564245"/>
    <row r="564246"/>
    <row r="564247"/>
    <row r="564248"/>
    <row r="564249"/>
    <row r="564250"/>
    <row r="564251"/>
    <row r="564252"/>
    <row r="564253"/>
    <row r="564254"/>
    <row r="564255"/>
    <row r="564256"/>
    <row r="564257"/>
    <row r="564258"/>
    <row r="564259"/>
    <row r="564260"/>
    <row r="564261"/>
    <row r="564262"/>
    <row r="564263"/>
    <row r="564264"/>
    <row r="564265"/>
    <row r="564266"/>
    <row r="564267"/>
    <row r="564268"/>
    <row r="564269"/>
    <row r="564270"/>
    <row r="564271"/>
    <row r="564272"/>
    <row r="564273"/>
    <row r="564274"/>
    <row r="564275"/>
    <row r="564276"/>
    <row r="564277"/>
    <row r="564278"/>
    <row r="564279"/>
    <row r="564280"/>
    <row r="564281"/>
    <row r="564282"/>
    <row r="564283"/>
    <row r="564284"/>
    <row r="564285"/>
    <row r="564286"/>
    <row r="564287"/>
    <row r="564288"/>
    <row r="564289"/>
    <row r="564290"/>
    <row r="564291"/>
    <row r="564292"/>
    <row r="564293"/>
    <row r="564294"/>
    <row r="564295"/>
    <row r="564296"/>
    <row r="564297"/>
    <row r="564298"/>
    <row r="564299"/>
    <row r="564300"/>
    <row r="564301"/>
    <row r="564302"/>
    <row r="564303"/>
    <row r="564304"/>
    <row r="564305"/>
    <row r="564306"/>
    <row r="564307"/>
    <row r="564308"/>
    <row r="564309"/>
    <row r="564310"/>
    <row r="564311"/>
    <row r="564312"/>
    <row r="564313"/>
    <row r="564314"/>
    <row r="564315"/>
    <row r="564316"/>
    <row r="564317"/>
    <row r="564318"/>
    <row r="564319"/>
    <row r="564320"/>
    <row r="564321"/>
    <row r="564322"/>
    <row r="564323"/>
    <row r="564324"/>
    <row r="564325"/>
    <row r="564326"/>
    <row r="564327"/>
    <row r="564328"/>
    <row r="564329"/>
    <row r="564330"/>
    <row r="564331"/>
    <row r="564332"/>
    <row r="564333"/>
    <row r="564334"/>
    <row r="564335"/>
    <row r="564336"/>
    <row r="564337"/>
    <row r="564338"/>
    <row r="564339"/>
    <row r="564340"/>
    <row r="564341"/>
    <row r="564342"/>
    <row r="564343"/>
    <row r="564344"/>
    <row r="564345"/>
    <row r="564346"/>
    <row r="564347"/>
    <row r="564348"/>
    <row r="564349"/>
    <row r="564350"/>
    <row r="564351"/>
    <row r="564352"/>
    <row r="564353"/>
    <row r="564354"/>
    <row r="564355"/>
    <row r="564356"/>
    <row r="564357"/>
    <row r="564358"/>
    <row r="564359"/>
    <row r="564360"/>
    <row r="564361"/>
    <row r="564362"/>
    <row r="564363"/>
    <row r="564364"/>
    <row r="564365"/>
    <row r="564366"/>
    <row r="564367"/>
    <row r="564368"/>
    <row r="564369"/>
    <row r="564370"/>
    <row r="564371"/>
    <row r="564372"/>
    <row r="564373"/>
    <row r="564374"/>
    <row r="564375"/>
    <row r="564376"/>
    <row r="564377"/>
    <row r="564378"/>
    <row r="564379"/>
    <row r="564380"/>
    <row r="564381"/>
    <row r="564382"/>
    <row r="564383"/>
    <row r="564384"/>
    <row r="564385"/>
    <row r="564386"/>
    <row r="564387"/>
    <row r="564388"/>
    <row r="564389"/>
    <row r="564390"/>
    <row r="564391"/>
    <row r="564392"/>
    <row r="564393"/>
    <row r="564394"/>
    <row r="564395"/>
    <row r="564396"/>
    <row r="564397"/>
    <row r="564398"/>
    <row r="564399"/>
    <row r="564400"/>
    <row r="564401"/>
    <row r="564402"/>
    <row r="564403"/>
    <row r="564404"/>
    <row r="564405"/>
    <row r="564406"/>
    <row r="564407"/>
    <row r="564408"/>
    <row r="564409"/>
    <row r="564410"/>
    <row r="564411"/>
    <row r="564412"/>
    <row r="564413"/>
    <row r="564414"/>
    <row r="564415"/>
    <row r="564416"/>
    <row r="564417"/>
    <row r="564418"/>
    <row r="564419"/>
    <row r="564420"/>
    <row r="564421"/>
    <row r="564422"/>
    <row r="564423"/>
    <row r="564424"/>
    <row r="564425"/>
    <row r="564426"/>
    <row r="564427"/>
    <row r="564428"/>
    <row r="564429"/>
    <row r="564430"/>
    <row r="564431"/>
    <row r="564432"/>
    <row r="564433"/>
    <row r="564434"/>
    <row r="564435"/>
    <row r="564436"/>
    <row r="564437"/>
    <row r="564438"/>
    <row r="564439"/>
    <row r="564440"/>
    <row r="564441"/>
    <row r="564442"/>
    <row r="564443"/>
    <row r="564444"/>
    <row r="564445"/>
    <row r="564446"/>
    <row r="564447"/>
    <row r="564448"/>
    <row r="564449"/>
    <row r="564450"/>
    <row r="564451"/>
    <row r="564452"/>
    <row r="564453"/>
    <row r="564454"/>
    <row r="564455"/>
    <row r="564456"/>
    <row r="564457"/>
    <row r="564458"/>
    <row r="564459"/>
    <row r="564460"/>
    <row r="564461"/>
    <row r="564462"/>
    <row r="564463"/>
    <row r="564464"/>
    <row r="564465"/>
    <row r="564466"/>
    <row r="564467"/>
    <row r="564468"/>
    <row r="564469"/>
    <row r="564470"/>
    <row r="564471"/>
    <row r="564472"/>
    <row r="564473"/>
    <row r="564474"/>
    <row r="564475"/>
    <row r="564476"/>
    <row r="564477"/>
    <row r="564478"/>
    <row r="564479"/>
    <row r="564480"/>
    <row r="564481"/>
    <row r="564482"/>
    <row r="564483"/>
    <row r="564484"/>
    <row r="564485"/>
    <row r="564486"/>
    <row r="564487"/>
    <row r="564488"/>
    <row r="564489"/>
    <row r="564490"/>
    <row r="564491"/>
    <row r="564492"/>
    <row r="564493"/>
    <row r="564494"/>
    <row r="564495"/>
    <row r="564496"/>
    <row r="564497"/>
    <row r="564498"/>
    <row r="564499"/>
    <row r="564500"/>
    <row r="564501"/>
    <row r="564502"/>
    <row r="564503"/>
    <row r="564504"/>
    <row r="564505"/>
    <row r="564506"/>
    <row r="564507"/>
    <row r="564508"/>
    <row r="564509"/>
    <row r="564510"/>
    <row r="564511"/>
    <row r="564512"/>
    <row r="564513"/>
    <row r="564514"/>
    <row r="564515"/>
    <row r="564516"/>
    <row r="564517"/>
    <row r="564518"/>
    <row r="564519"/>
    <row r="564520"/>
    <row r="564521"/>
    <row r="564522"/>
    <row r="564523"/>
    <row r="564524"/>
    <row r="564525"/>
    <row r="564526"/>
    <row r="564527"/>
    <row r="564528"/>
    <row r="564529"/>
    <row r="564530"/>
    <row r="564531"/>
    <row r="564532"/>
    <row r="564533"/>
    <row r="564534"/>
    <row r="564535"/>
    <row r="564536"/>
    <row r="564537"/>
    <row r="564538"/>
    <row r="564539"/>
    <row r="564540"/>
    <row r="564541"/>
    <row r="564542"/>
    <row r="564543"/>
    <row r="564544"/>
    <row r="564545"/>
    <row r="564546"/>
    <row r="564547"/>
    <row r="564548"/>
    <row r="564549"/>
    <row r="564550"/>
    <row r="564551"/>
    <row r="564552"/>
    <row r="564553"/>
    <row r="564554"/>
    <row r="564555"/>
    <row r="564556"/>
    <row r="564557"/>
    <row r="564558"/>
    <row r="564559"/>
    <row r="564560"/>
    <row r="564561"/>
    <row r="564562"/>
    <row r="564563"/>
    <row r="564564"/>
    <row r="564565"/>
    <row r="564566"/>
    <row r="564567"/>
    <row r="564568"/>
    <row r="564569"/>
    <row r="564570"/>
    <row r="564571"/>
    <row r="564572"/>
    <row r="564573"/>
    <row r="564574"/>
    <row r="564575"/>
    <row r="564576"/>
    <row r="564577"/>
    <row r="564578"/>
    <row r="564579"/>
    <row r="564580"/>
    <row r="564581"/>
    <row r="564582"/>
    <row r="564583"/>
    <row r="564584"/>
    <row r="564585"/>
    <row r="564586"/>
    <row r="564587"/>
    <row r="564588"/>
    <row r="564589"/>
    <row r="564590"/>
    <row r="564591"/>
    <row r="564592"/>
    <row r="564593"/>
    <row r="564594"/>
    <row r="564595"/>
    <row r="564596"/>
    <row r="564597"/>
    <row r="564598"/>
    <row r="564599"/>
    <row r="564600"/>
    <row r="564601"/>
    <row r="564602"/>
    <row r="564603"/>
    <row r="564604"/>
    <row r="564605"/>
    <row r="564606"/>
    <row r="564607"/>
    <row r="564608"/>
    <row r="564609"/>
    <row r="564610"/>
    <row r="564611"/>
    <row r="564612"/>
    <row r="564613"/>
    <row r="564614"/>
    <row r="564615"/>
    <row r="564616"/>
    <row r="564617"/>
    <row r="564618"/>
    <row r="564619"/>
    <row r="564620"/>
    <row r="564621"/>
    <row r="564622"/>
    <row r="564623"/>
    <row r="564624"/>
    <row r="564625"/>
    <row r="564626"/>
    <row r="564627"/>
    <row r="564628"/>
    <row r="564629"/>
    <row r="564630"/>
    <row r="564631"/>
    <row r="564632"/>
    <row r="564633"/>
    <row r="564634"/>
    <row r="564635"/>
    <row r="564636"/>
    <row r="564637"/>
    <row r="564638"/>
    <row r="564639"/>
    <row r="564640"/>
    <row r="564641"/>
    <row r="564642"/>
    <row r="564643"/>
    <row r="564644"/>
    <row r="564645"/>
    <row r="564646"/>
    <row r="564647"/>
    <row r="564648"/>
    <row r="564649"/>
    <row r="564650"/>
    <row r="564651"/>
    <row r="564652"/>
    <row r="564653"/>
    <row r="564654"/>
    <row r="564655"/>
    <row r="564656"/>
    <row r="564657"/>
    <row r="564658"/>
    <row r="564659"/>
    <row r="564660"/>
    <row r="564661"/>
    <row r="564662"/>
    <row r="564663"/>
    <row r="564664"/>
    <row r="564665"/>
    <row r="564666"/>
    <row r="564667"/>
    <row r="564668"/>
    <row r="564669"/>
    <row r="564670"/>
    <row r="564671"/>
    <row r="564672"/>
    <row r="564673"/>
    <row r="564674"/>
    <row r="564675"/>
    <row r="564676"/>
    <row r="564677"/>
    <row r="564678"/>
    <row r="564679"/>
    <row r="564680"/>
    <row r="564681"/>
    <row r="564682"/>
    <row r="564683"/>
    <row r="564684"/>
    <row r="564685"/>
    <row r="564686"/>
    <row r="564687"/>
    <row r="564688"/>
    <row r="564689"/>
    <row r="564690"/>
    <row r="564691"/>
    <row r="564692"/>
    <row r="564693"/>
    <row r="564694"/>
    <row r="564695"/>
    <row r="564696"/>
    <row r="564697"/>
    <row r="564698"/>
    <row r="564699"/>
    <row r="564700"/>
    <row r="564701"/>
    <row r="564702"/>
    <row r="564703"/>
    <row r="564704"/>
    <row r="564705"/>
    <row r="564706"/>
    <row r="564707"/>
    <row r="564708"/>
    <row r="564709"/>
    <row r="564710"/>
    <row r="564711"/>
    <row r="564712"/>
    <row r="564713"/>
    <row r="564714"/>
    <row r="564715"/>
    <row r="564716"/>
    <row r="564717"/>
    <row r="564718"/>
    <row r="564719"/>
    <row r="564720"/>
    <row r="564721"/>
    <row r="564722"/>
    <row r="564723"/>
    <row r="564724"/>
    <row r="564725"/>
    <row r="564726"/>
    <row r="564727"/>
    <row r="564728"/>
    <row r="564729"/>
    <row r="564730"/>
    <row r="564731"/>
    <row r="564732"/>
    <row r="564733"/>
    <row r="564734"/>
    <row r="564735"/>
    <row r="564736"/>
    <row r="564737"/>
    <row r="564738"/>
    <row r="564739"/>
    <row r="564740"/>
    <row r="564741"/>
    <row r="564742"/>
    <row r="564743"/>
    <row r="564744"/>
    <row r="564745"/>
    <row r="564746"/>
    <row r="564747"/>
    <row r="564748"/>
    <row r="564749"/>
    <row r="564750"/>
    <row r="564751"/>
    <row r="564752"/>
    <row r="564753"/>
    <row r="564754"/>
    <row r="564755"/>
    <row r="564756"/>
    <row r="564757"/>
    <row r="564758"/>
    <row r="564759"/>
    <row r="564760"/>
    <row r="564761"/>
    <row r="564762"/>
    <row r="564763"/>
    <row r="564764"/>
    <row r="564765"/>
    <row r="564766"/>
    <row r="564767"/>
    <row r="564768"/>
    <row r="564769"/>
    <row r="564770"/>
    <row r="564771"/>
    <row r="564772"/>
    <row r="564773"/>
    <row r="564774"/>
    <row r="564775"/>
    <row r="564776"/>
    <row r="564777"/>
    <row r="564778"/>
    <row r="564779"/>
    <row r="564780"/>
    <row r="564781"/>
    <row r="564782"/>
    <row r="564783"/>
    <row r="564784"/>
    <row r="564785"/>
    <row r="564786"/>
    <row r="564787"/>
    <row r="564788"/>
    <row r="564789"/>
    <row r="564790"/>
    <row r="564791"/>
    <row r="564792"/>
    <row r="564793"/>
    <row r="564794"/>
    <row r="564795"/>
    <row r="564796"/>
    <row r="564797"/>
    <row r="564798"/>
    <row r="564799"/>
    <row r="564800"/>
    <row r="564801"/>
    <row r="564802"/>
    <row r="564803"/>
    <row r="564804"/>
    <row r="564805"/>
    <row r="564806"/>
    <row r="564807"/>
    <row r="564808"/>
    <row r="564809"/>
    <row r="564810"/>
    <row r="564811"/>
    <row r="564812"/>
    <row r="564813"/>
    <row r="564814"/>
    <row r="564815"/>
    <row r="564816"/>
    <row r="564817"/>
    <row r="564818"/>
    <row r="564819"/>
    <row r="564820"/>
    <row r="564821"/>
    <row r="564822"/>
    <row r="564823"/>
    <row r="564824"/>
    <row r="564825"/>
    <row r="564826"/>
    <row r="564827"/>
    <row r="564828"/>
    <row r="564829"/>
    <row r="564830"/>
    <row r="564831"/>
    <row r="564832"/>
    <row r="564833"/>
    <row r="564834"/>
    <row r="564835"/>
    <row r="564836"/>
    <row r="564837"/>
    <row r="564838"/>
    <row r="564839"/>
    <row r="564840"/>
    <row r="564841"/>
    <row r="564842"/>
    <row r="564843"/>
    <row r="564844"/>
    <row r="564845"/>
    <row r="564846"/>
    <row r="564847"/>
    <row r="564848"/>
    <row r="564849"/>
    <row r="564850"/>
    <row r="564851"/>
    <row r="564852"/>
    <row r="564853"/>
    <row r="564854"/>
    <row r="564855"/>
    <row r="564856"/>
    <row r="564857"/>
    <row r="564858"/>
    <row r="564859"/>
    <row r="564860"/>
    <row r="564861"/>
    <row r="564862"/>
    <row r="564863"/>
    <row r="564864"/>
    <row r="564865"/>
    <row r="564866"/>
    <row r="564867"/>
    <row r="564868"/>
    <row r="564869"/>
    <row r="564870"/>
    <row r="564871"/>
    <row r="564872"/>
    <row r="564873"/>
    <row r="564874"/>
    <row r="564875"/>
    <row r="564876"/>
    <row r="564877"/>
    <row r="564878"/>
    <row r="564879"/>
    <row r="564880"/>
    <row r="564881"/>
    <row r="564882"/>
    <row r="564883"/>
    <row r="564884"/>
    <row r="564885"/>
    <row r="564886"/>
    <row r="564887"/>
    <row r="564888"/>
    <row r="564889"/>
    <row r="564890"/>
    <row r="564891"/>
    <row r="564892"/>
    <row r="564893"/>
    <row r="564894"/>
    <row r="564895"/>
    <row r="564896"/>
    <row r="564897"/>
    <row r="564898"/>
    <row r="564899"/>
    <row r="564900"/>
    <row r="564901"/>
    <row r="564902"/>
    <row r="564903"/>
    <row r="564904"/>
    <row r="564905"/>
    <row r="564906"/>
    <row r="564907"/>
    <row r="564908"/>
    <row r="564909"/>
    <row r="564910"/>
    <row r="564911"/>
    <row r="564912"/>
    <row r="564913"/>
    <row r="564914"/>
    <row r="564915"/>
    <row r="564916"/>
    <row r="564917"/>
    <row r="564918"/>
    <row r="564919"/>
    <row r="564920"/>
    <row r="564921"/>
    <row r="564922"/>
    <row r="564923"/>
    <row r="564924"/>
    <row r="564925"/>
    <row r="564926"/>
    <row r="564927"/>
    <row r="564928"/>
    <row r="564929"/>
    <row r="564930"/>
    <row r="564931"/>
    <row r="564932"/>
    <row r="564933"/>
    <row r="564934"/>
    <row r="564935"/>
    <row r="564936"/>
    <row r="564937"/>
    <row r="564938"/>
    <row r="564939"/>
    <row r="564940"/>
    <row r="564941"/>
    <row r="564942"/>
    <row r="564943"/>
    <row r="564944"/>
    <row r="564945"/>
    <row r="564946"/>
    <row r="564947"/>
    <row r="564948"/>
    <row r="564949"/>
    <row r="564950"/>
    <row r="564951"/>
    <row r="564952"/>
    <row r="564953"/>
    <row r="564954"/>
    <row r="564955"/>
    <row r="564956"/>
    <row r="564957"/>
    <row r="564958"/>
    <row r="564959"/>
    <row r="564960"/>
    <row r="564961"/>
    <row r="564962"/>
    <row r="564963"/>
    <row r="564964"/>
    <row r="564965"/>
    <row r="564966"/>
    <row r="564967"/>
    <row r="564968"/>
    <row r="564969"/>
    <row r="564970"/>
    <row r="564971"/>
    <row r="564972"/>
    <row r="564973"/>
    <row r="564974"/>
    <row r="564975"/>
    <row r="564976"/>
    <row r="564977"/>
    <row r="564978"/>
    <row r="564979"/>
    <row r="564980"/>
    <row r="564981"/>
    <row r="564982"/>
    <row r="564983"/>
    <row r="564984"/>
    <row r="564985"/>
    <row r="564986"/>
    <row r="564987"/>
    <row r="564988"/>
    <row r="564989"/>
    <row r="564990"/>
    <row r="564991"/>
    <row r="564992"/>
    <row r="564993"/>
    <row r="564994"/>
    <row r="564995"/>
    <row r="564996"/>
    <row r="564997"/>
    <row r="564998"/>
    <row r="564999"/>
    <row r="565000"/>
    <row r="565001"/>
    <row r="565002"/>
    <row r="565003"/>
    <row r="565004"/>
    <row r="565005"/>
    <row r="565006"/>
    <row r="565007"/>
    <row r="565008"/>
    <row r="565009"/>
    <row r="565010"/>
    <row r="565011"/>
    <row r="565012"/>
    <row r="565013"/>
    <row r="565014"/>
    <row r="565015"/>
    <row r="565016"/>
    <row r="565017"/>
    <row r="565018"/>
    <row r="565019"/>
    <row r="565020"/>
    <row r="565021"/>
    <row r="565022"/>
    <row r="565023"/>
    <row r="565024"/>
    <row r="565025"/>
    <row r="565026"/>
    <row r="565027"/>
    <row r="565028"/>
    <row r="565029"/>
    <row r="565030"/>
    <row r="565031"/>
    <row r="565032"/>
    <row r="565033"/>
    <row r="565034"/>
    <row r="565035"/>
    <row r="565036"/>
    <row r="565037"/>
    <row r="565038"/>
    <row r="565039"/>
    <row r="565040"/>
    <row r="565041"/>
    <row r="565042"/>
    <row r="565043"/>
    <row r="565044"/>
    <row r="565045"/>
    <row r="565046"/>
    <row r="565047"/>
    <row r="565048"/>
    <row r="565049"/>
    <row r="565050"/>
    <row r="565051"/>
    <row r="565052"/>
    <row r="565053"/>
    <row r="565054"/>
    <row r="565055"/>
    <row r="565056"/>
    <row r="565057"/>
    <row r="565058"/>
    <row r="565059"/>
    <row r="565060"/>
    <row r="565061"/>
    <row r="565062"/>
    <row r="565063"/>
    <row r="565064"/>
    <row r="565065"/>
    <row r="565066"/>
    <row r="565067"/>
    <row r="565068"/>
    <row r="565069"/>
    <row r="565070"/>
    <row r="565071"/>
    <row r="565072"/>
    <row r="565073"/>
    <row r="565074"/>
    <row r="565075"/>
    <row r="565076"/>
    <row r="565077"/>
    <row r="565078"/>
    <row r="565079"/>
    <row r="565080"/>
    <row r="565081"/>
    <row r="565082"/>
    <row r="565083"/>
    <row r="565084"/>
    <row r="565085"/>
    <row r="565086"/>
    <row r="565087"/>
    <row r="565088"/>
    <row r="565089"/>
    <row r="565090"/>
    <row r="565091"/>
    <row r="565092"/>
    <row r="565093"/>
    <row r="565094"/>
    <row r="565095"/>
    <row r="565096"/>
    <row r="565097"/>
    <row r="565098"/>
    <row r="565099"/>
    <row r="565100"/>
    <row r="565101"/>
    <row r="565102"/>
    <row r="565103"/>
    <row r="565104"/>
    <row r="565105"/>
    <row r="565106"/>
    <row r="565107"/>
    <row r="565108"/>
    <row r="565109"/>
    <row r="565110"/>
    <row r="565111"/>
    <row r="565112"/>
    <row r="565113"/>
    <row r="565114"/>
    <row r="565115"/>
    <row r="565116"/>
    <row r="565117"/>
    <row r="565118"/>
    <row r="565119"/>
    <row r="565120"/>
    <row r="565121"/>
    <row r="565122"/>
    <row r="565123"/>
    <row r="565124"/>
    <row r="565125"/>
    <row r="565126"/>
    <row r="565127"/>
    <row r="565128"/>
    <row r="565129"/>
    <row r="565130"/>
    <row r="565131"/>
    <row r="565132"/>
    <row r="565133"/>
    <row r="565134"/>
    <row r="565135"/>
    <row r="565136"/>
    <row r="565137"/>
    <row r="565138"/>
    <row r="565139"/>
    <row r="565140"/>
    <row r="565141"/>
    <row r="565142"/>
    <row r="565143"/>
    <row r="565144"/>
    <row r="565145"/>
    <row r="565146"/>
    <row r="565147"/>
    <row r="565148"/>
    <row r="565149"/>
    <row r="565150"/>
    <row r="565151"/>
    <row r="565152"/>
    <row r="565153"/>
    <row r="565154"/>
    <row r="565155"/>
    <row r="565156"/>
    <row r="565157"/>
    <row r="565158"/>
    <row r="565159"/>
    <row r="565160"/>
    <row r="565161"/>
    <row r="565162"/>
    <row r="565163"/>
    <row r="565164"/>
    <row r="565165"/>
    <row r="565166"/>
    <row r="565167"/>
    <row r="565168"/>
    <row r="565169"/>
    <row r="565170"/>
    <row r="565171"/>
    <row r="565172"/>
    <row r="565173"/>
    <row r="565174"/>
    <row r="565175"/>
    <row r="565176"/>
    <row r="565177"/>
    <row r="565178"/>
    <row r="565179"/>
    <row r="565180"/>
    <row r="565181"/>
    <row r="565182"/>
    <row r="565183"/>
    <row r="565184"/>
    <row r="565185"/>
    <row r="565186"/>
    <row r="565187"/>
    <row r="565188"/>
    <row r="565189"/>
    <row r="565190"/>
    <row r="565191"/>
    <row r="565192"/>
    <row r="565193"/>
    <row r="565194"/>
    <row r="565195"/>
    <row r="565196"/>
    <row r="565197"/>
    <row r="565198"/>
    <row r="565199"/>
    <row r="565200"/>
    <row r="565201"/>
    <row r="565202"/>
    <row r="565203"/>
    <row r="565204"/>
    <row r="565205"/>
    <row r="565206"/>
    <row r="565207"/>
    <row r="565208"/>
    <row r="565209"/>
    <row r="565210"/>
    <row r="565211"/>
    <row r="565212"/>
    <row r="565213"/>
    <row r="565214"/>
    <row r="565215"/>
    <row r="565216"/>
    <row r="565217"/>
    <row r="565218"/>
    <row r="565219"/>
    <row r="565220"/>
    <row r="565221"/>
    <row r="565222"/>
    <row r="565223"/>
    <row r="565224"/>
    <row r="565225"/>
    <row r="565226"/>
    <row r="565227"/>
    <row r="565228"/>
    <row r="565229"/>
    <row r="565230"/>
    <row r="565231"/>
    <row r="565232"/>
    <row r="565233"/>
    <row r="565234"/>
    <row r="565235"/>
    <row r="565236"/>
    <row r="565237"/>
    <row r="565238"/>
    <row r="565239"/>
    <row r="565240"/>
    <row r="565241"/>
    <row r="565242"/>
    <row r="565243"/>
    <row r="565244"/>
    <row r="565245"/>
    <row r="565246"/>
    <row r="565247"/>
    <row r="565248"/>
    <row r="565249"/>
    <row r="565250"/>
    <row r="565251"/>
    <row r="565252"/>
    <row r="565253"/>
    <row r="565254"/>
    <row r="565255"/>
    <row r="565256"/>
    <row r="565257"/>
    <row r="565258"/>
    <row r="565259"/>
    <row r="565260"/>
    <row r="565261"/>
    <row r="565262"/>
    <row r="565263"/>
    <row r="565264"/>
    <row r="565265"/>
    <row r="565266"/>
    <row r="565267"/>
    <row r="565268"/>
    <row r="565269"/>
    <row r="565270"/>
    <row r="565271"/>
    <row r="565272"/>
    <row r="565273"/>
    <row r="565274"/>
    <row r="565275"/>
    <row r="565276"/>
    <row r="565277"/>
    <row r="565278"/>
    <row r="565279"/>
    <row r="565280"/>
    <row r="565281"/>
    <row r="565282"/>
    <row r="565283"/>
    <row r="565284"/>
    <row r="565285"/>
    <row r="565286"/>
    <row r="565287"/>
    <row r="565288"/>
    <row r="565289"/>
    <row r="565290"/>
    <row r="565291"/>
    <row r="565292"/>
    <row r="565293"/>
    <row r="565294"/>
    <row r="565295"/>
    <row r="565296"/>
    <row r="565297"/>
    <row r="565298"/>
    <row r="565299"/>
    <row r="565300"/>
    <row r="565301"/>
    <row r="565302"/>
    <row r="565303"/>
    <row r="565304"/>
    <row r="565305"/>
    <row r="565306"/>
    <row r="565307"/>
    <row r="565308"/>
    <row r="565309"/>
    <row r="565310"/>
    <row r="565311"/>
    <row r="565312"/>
    <row r="565313"/>
    <row r="565314"/>
    <row r="565315"/>
    <row r="565316"/>
    <row r="565317"/>
    <row r="565318"/>
    <row r="565319"/>
    <row r="565320"/>
    <row r="565321"/>
    <row r="565322"/>
    <row r="565323"/>
    <row r="565324"/>
    <row r="565325"/>
    <row r="565326"/>
    <row r="565327"/>
    <row r="565328"/>
    <row r="565329"/>
    <row r="565330"/>
    <row r="565331"/>
    <row r="565332"/>
    <row r="565333"/>
    <row r="565334"/>
    <row r="565335"/>
    <row r="565336"/>
    <row r="565337"/>
    <row r="565338"/>
    <row r="565339"/>
    <row r="565340"/>
    <row r="565341"/>
    <row r="565342"/>
    <row r="565343"/>
    <row r="565344"/>
    <row r="565345"/>
    <row r="565346"/>
    <row r="565347"/>
    <row r="565348"/>
    <row r="565349"/>
    <row r="565350"/>
    <row r="565351"/>
    <row r="565352"/>
    <row r="565353"/>
    <row r="565354"/>
    <row r="565355"/>
    <row r="565356"/>
    <row r="565357"/>
    <row r="565358"/>
    <row r="565359"/>
    <row r="565360"/>
    <row r="565361"/>
    <row r="565362"/>
    <row r="565363"/>
    <row r="565364"/>
    <row r="565365"/>
    <row r="565366"/>
    <row r="565367"/>
    <row r="565368"/>
    <row r="565369"/>
    <row r="565370"/>
    <row r="565371"/>
    <row r="565372"/>
    <row r="565373"/>
    <row r="565374"/>
    <row r="565375"/>
    <row r="565376"/>
    <row r="565377"/>
    <row r="565378"/>
    <row r="565379"/>
    <row r="565380"/>
    <row r="565381"/>
    <row r="565382"/>
    <row r="565383"/>
    <row r="565384"/>
    <row r="565385"/>
    <row r="565386"/>
    <row r="565387"/>
    <row r="565388"/>
    <row r="565389"/>
    <row r="565390"/>
    <row r="565391"/>
    <row r="565392"/>
    <row r="565393"/>
    <row r="565394"/>
    <row r="565395"/>
    <row r="565396"/>
    <row r="565397"/>
    <row r="565398"/>
    <row r="565399"/>
    <row r="565400"/>
    <row r="565401"/>
    <row r="565402"/>
    <row r="565403"/>
    <row r="565404"/>
    <row r="565405"/>
    <row r="565406"/>
    <row r="565407"/>
    <row r="565408"/>
    <row r="565409"/>
    <row r="565410"/>
    <row r="565411"/>
    <row r="565412"/>
    <row r="565413"/>
    <row r="565414"/>
    <row r="565415"/>
    <row r="565416"/>
    <row r="565417"/>
    <row r="565418"/>
    <row r="565419"/>
    <row r="565420"/>
    <row r="565421"/>
    <row r="565422"/>
    <row r="565423"/>
    <row r="565424"/>
    <row r="565425"/>
    <row r="565426"/>
    <row r="565427"/>
    <row r="565428"/>
    <row r="565429"/>
    <row r="565430"/>
    <row r="565431"/>
    <row r="565432"/>
    <row r="565433"/>
    <row r="565434"/>
    <row r="565435"/>
    <row r="565436"/>
    <row r="565437"/>
    <row r="565438"/>
    <row r="565439"/>
    <row r="565440"/>
    <row r="565441"/>
    <row r="565442"/>
    <row r="565443"/>
    <row r="565444"/>
    <row r="565445"/>
    <row r="565446"/>
    <row r="565447"/>
    <row r="565448"/>
    <row r="565449"/>
    <row r="565450"/>
    <row r="565451"/>
    <row r="565452"/>
    <row r="565453"/>
    <row r="565454"/>
    <row r="565455"/>
    <row r="565456"/>
    <row r="565457"/>
    <row r="565458"/>
    <row r="565459"/>
    <row r="565460"/>
    <row r="565461"/>
    <row r="565462"/>
    <row r="565463"/>
    <row r="565464"/>
    <row r="565465"/>
    <row r="565466"/>
    <row r="565467"/>
    <row r="565468"/>
    <row r="565469"/>
    <row r="565470"/>
    <row r="565471"/>
    <row r="565472"/>
    <row r="565473"/>
    <row r="565474"/>
    <row r="565475"/>
    <row r="565476"/>
    <row r="565477"/>
    <row r="565478"/>
    <row r="565479"/>
    <row r="565480"/>
    <row r="565481"/>
    <row r="565482"/>
    <row r="565483"/>
    <row r="565484"/>
    <row r="565485"/>
    <row r="565486"/>
    <row r="565487"/>
    <row r="565488"/>
    <row r="565489"/>
    <row r="565490"/>
    <row r="565491"/>
    <row r="565492"/>
    <row r="565493"/>
    <row r="565494"/>
    <row r="565495"/>
    <row r="565496"/>
    <row r="565497"/>
    <row r="565498"/>
    <row r="565499"/>
    <row r="565500"/>
    <row r="565501"/>
    <row r="565502"/>
    <row r="565503"/>
    <row r="565504"/>
    <row r="565505"/>
    <row r="565506"/>
    <row r="565507"/>
    <row r="565508"/>
    <row r="565509"/>
    <row r="565510"/>
    <row r="565511"/>
    <row r="565512"/>
    <row r="565513"/>
    <row r="565514"/>
    <row r="565515"/>
    <row r="565516"/>
    <row r="565517"/>
    <row r="565518"/>
    <row r="565519"/>
    <row r="565520"/>
    <row r="565521"/>
    <row r="565522"/>
    <row r="565523"/>
    <row r="565524"/>
    <row r="565525"/>
    <row r="565526"/>
    <row r="565527"/>
    <row r="565528"/>
    <row r="565529"/>
    <row r="565530"/>
    <row r="565531"/>
    <row r="565532"/>
    <row r="565533"/>
    <row r="565534"/>
    <row r="565535"/>
    <row r="565536"/>
    <row r="565537"/>
    <row r="565538"/>
    <row r="565539"/>
    <row r="565540"/>
    <row r="565541"/>
    <row r="565542"/>
    <row r="565543"/>
    <row r="565544"/>
    <row r="565545"/>
    <row r="565546"/>
    <row r="565547"/>
    <row r="565548"/>
    <row r="565549"/>
    <row r="565550"/>
    <row r="565551"/>
    <row r="565552"/>
    <row r="565553"/>
    <row r="565554"/>
    <row r="565555"/>
    <row r="565556"/>
    <row r="565557"/>
    <row r="565558"/>
    <row r="565559"/>
    <row r="565560"/>
    <row r="565561"/>
    <row r="565562"/>
    <row r="565563"/>
    <row r="565564"/>
    <row r="565565"/>
    <row r="565566"/>
    <row r="565567"/>
    <row r="565568"/>
    <row r="565569"/>
    <row r="565570"/>
    <row r="565571"/>
    <row r="565572"/>
    <row r="565573"/>
    <row r="565574"/>
    <row r="565575"/>
    <row r="565576"/>
    <row r="565577"/>
    <row r="565578"/>
    <row r="565579"/>
    <row r="565580"/>
    <row r="565581"/>
    <row r="565582"/>
    <row r="565583"/>
    <row r="565584"/>
    <row r="565585"/>
    <row r="565586"/>
    <row r="565587"/>
    <row r="565588"/>
    <row r="565589"/>
    <row r="565590"/>
    <row r="565591"/>
    <row r="565592"/>
    <row r="565593"/>
    <row r="565594"/>
    <row r="565595"/>
    <row r="565596"/>
    <row r="565597"/>
    <row r="565598"/>
    <row r="565599"/>
    <row r="565600"/>
    <row r="565601"/>
    <row r="565602"/>
    <row r="565603"/>
    <row r="565604"/>
    <row r="565605"/>
    <row r="565606"/>
    <row r="565607"/>
    <row r="565608"/>
    <row r="565609"/>
    <row r="565610"/>
    <row r="565611"/>
    <row r="565612"/>
    <row r="565613"/>
    <row r="565614"/>
    <row r="565615"/>
    <row r="565616"/>
    <row r="565617"/>
    <row r="565618"/>
    <row r="565619"/>
    <row r="565620"/>
    <row r="565621"/>
    <row r="565622"/>
    <row r="565623"/>
    <row r="565624"/>
    <row r="565625"/>
    <row r="565626"/>
    <row r="565627"/>
    <row r="565628"/>
    <row r="565629"/>
    <row r="565630"/>
    <row r="565631"/>
    <row r="565632"/>
    <row r="565633"/>
    <row r="565634"/>
    <row r="565635"/>
    <row r="565636"/>
    <row r="565637"/>
    <row r="565638"/>
    <row r="565639"/>
    <row r="565640"/>
    <row r="565641"/>
    <row r="565642"/>
    <row r="565643"/>
    <row r="565644"/>
    <row r="565645"/>
    <row r="565646"/>
    <row r="565647"/>
    <row r="565648"/>
    <row r="565649"/>
    <row r="565650"/>
    <row r="565651"/>
    <row r="565652"/>
    <row r="565653"/>
    <row r="565654"/>
    <row r="565655"/>
    <row r="565656"/>
    <row r="565657"/>
    <row r="565658"/>
    <row r="565659"/>
    <row r="565660"/>
    <row r="565661"/>
    <row r="565662"/>
    <row r="565663"/>
    <row r="565664"/>
    <row r="565665"/>
    <row r="565666"/>
    <row r="565667"/>
    <row r="565668"/>
    <row r="565669"/>
    <row r="565670"/>
    <row r="565671"/>
    <row r="565672"/>
    <row r="565673"/>
    <row r="565674"/>
    <row r="565675"/>
    <row r="565676"/>
    <row r="565677"/>
    <row r="565678"/>
    <row r="565679"/>
    <row r="565680"/>
    <row r="565681"/>
    <row r="565682"/>
    <row r="565683"/>
    <row r="565684"/>
    <row r="565685"/>
    <row r="565686"/>
    <row r="565687"/>
    <row r="565688"/>
    <row r="565689"/>
    <row r="565690"/>
    <row r="565691"/>
    <row r="565692"/>
    <row r="565693"/>
    <row r="565694"/>
    <row r="565695"/>
    <row r="565696"/>
    <row r="565697"/>
    <row r="565698"/>
    <row r="565699"/>
    <row r="565700"/>
    <row r="565701"/>
    <row r="565702"/>
    <row r="565703"/>
    <row r="565704"/>
    <row r="565705"/>
    <row r="565706"/>
    <row r="565707"/>
    <row r="565708"/>
    <row r="565709"/>
    <row r="565710"/>
    <row r="565711"/>
    <row r="565712"/>
    <row r="565713"/>
    <row r="565714"/>
    <row r="565715"/>
    <row r="565716"/>
    <row r="565717"/>
    <row r="565718"/>
    <row r="565719"/>
    <row r="565720"/>
    <row r="565721"/>
    <row r="565722"/>
    <row r="565723"/>
    <row r="565724"/>
    <row r="565725"/>
    <row r="565726"/>
    <row r="565727"/>
    <row r="565728"/>
    <row r="565729"/>
    <row r="565730"/>
    <row r="565731"/>
    <row r="565732"/>
    <row r="565733"/>
    <row r="565734"/>
    <row r="565735"/>
    <row r="565736"/>
    <row r="565737"/>
    <row r="565738"/>
    <row r="565739"/>
    <row r="565740"/>
    <row r="565741"/>
    <row r="565742"/>
    <row r="565743"/>
    <row r="565744"/>
    <row r="565745"/>
    <row r="565746"/>
    <row r="565747"/>
    <row r="565748"/>
    <row r="565749"/>
    <row r="565750"/>
    <row r="565751"/>
    <row r="565752"/>
    <row r="565753"/>
    <row r="565754"/>
    <row r="565755"/>
    <row r="565756"/>
    <row r="565757"/>
    <row r="565758"/>
    <row r="565759"/>
    <row r="565760"/>
    <row r="565761"/>
    <row r="565762"/>
    <row r="565763"/>
    <row r="565764"/>
    <row r="565765"/>
    <row r="565766"/>
    <row r="565767"/>
    <row r="565768"/>
    <row r="565769"/>
    <row r="565770"/>
    <row r="565771"/>
    <row r="565772"/>
    <row r="565773"/>
    <row r="565774"/>
    <row r="565775"/>
    <row r="565776"/>
    <row r="565777"/>
    <row r="565778"/>
    <row r="565779"/>
    <row r="565780"/>
    <row r="565781"/>
    <row r="565782"/>
    <row r="565783"/>
    <row r="565784"/>
    <row r="565785"/>
    <row r="565786"/>
    <row r="565787"/>
    <row r="565788"/>
    <row r="565789"/>
    <row r="565790"/>
    <row r="565791"/>
    <row r="565792"/>
    <row r="565793"/>
    <row r="565794"/>
    <row r="565795"/>
    <row r="565796"/>
    <row r="565797"/>
    <row r="565798"/>
    <row r="565799"/>
    <row r="565800"/>
    <row r="565801"/>
    <row r="565802"/>
    <row r="565803"/>
    <row r="565804"/>
    <row r="565805"/>
    <row r="565806"/>
    <row r="565807"/>
    <row r="565808"/>
    <row r="565809"/>
    <row r="565810"/>
    <row r="565811"/>
    <row r="565812"/>
    <row r="565813"/>
    <row r="565814"/>
    <row r="565815"/>
    <row r="565816"/>
    <row r="565817"/>
    <row r="565818"/>
    <row r="565819"/>
    <row r="565820"/>
    <row r="565821"/>
    <row r="565822"/>
    <row r="565823"/>
    <row r="565824"/>
    <row r="565825"/>
    <row r="565826"/>
    <row r="565827"/>
    <row r="565828"/>
    <row r="565829"/>
    <row r="565830"/>
    <row r="565831"/>
    <row r="565832"/>
    <row r="565833"/>
    <row r="565834"/>
    <row r="565835"/>
    <row r="565836"/>
    <row r="565837"/>
    <row r="565838"/>
    <row r="565839"/>
    <row r="565840"/>
    <row r="565841"/>
    <row r="565842"/>
    <row r="565843"/>
    <row r="565844"/>
    <row r="565845"/>
    <row r="565846"/>
    <row r="565847"/>
    <row r="565848"/>
    <row r="565849"/>
    <row r="565850"/>
    <row r="565851"/>
    <row r="565852"/>
    <row r="565853"/>
    <row r="565854"/>
    <row r="565855"/>
    <row r="565856"/>
    <row r="565857"/>
    <row r="565858"/>
    <row r="565859"/>
    <row r="565860"/>
    <row r="565861"/>
    <row r="565862"/>
    <row r="565863"/>
    <row r="565864"/>
    <row r="565865"/>
    <row r="565866"/>
    <row r="565867"/>
    <row r="565868"/>
    <row r="565869"/>
    <row r="565870"/>
    <row r="565871"/>
    <row r="565872"/>
    <row r="565873"/>
    <row r="565874"/>
    <row r="565875"/>
    <row r="565876"/>
    <row r="565877"/>
    <row r="565878"/>
    <row r="565879"/>
    <row r="565880"/>
    <row r="565881"/>
    <row r="565882"/>
    <row r="565883"/>
    <row r="565884"/>
    <row r="565885"/>
    <row r="565886"/>
    <row r="565887"/>
    <row r="565888"/>
    <row r="565889"/>
    <row r="565890"/>
    <row r="565891"/>
    <row r="565892"/>
    <row r="565893"/>
    <row r="565894"/>
    <row r="565895"/>
    <row r="565896"/>
    <row r="565897"/>
    <row r="565898"/>
    <row r="565899"/>
    <row r="565900"/>
    <row r="565901"/>
    <row r="565902"/>
    <row r="565903"/>
    <row r="565904"/>
    <row r="565905"/>
    <row r="565906"/>
    <row r="565907"/>
    <row r="565908"/>
    <row r="565909"/>
    <row r="565910"/>
    <row r="565911"/>
    <row r="565912"/>
    <row r="565913"/>
    <row r="565914"/>
    <row r="565915"/>
    <row r="565916"/>
    <row r="565917"/>
    <row r="565918"/>
    <row r="565919"/>
    <row r="565920"/>
    <row r="565921"/>
    <row r="565922"/>
    <row r="565923"/>
    <row r="565924"/>
    <row r="565925"/>
    <row r="565926"/>
    <row r="565927"/>
    <row r="565928"/>
    <row r="565929"/>
    <row r="565930"/>
    <row r="565931"/>
    <row r="565932"/>
    <row r="565933"/>
    <row r="565934"/>
    <row r="565935"/>
    <row r="565936"/>
    <row r="565937"/>
    <row r="565938"/>
    <row r="565939"/>
    <row r="565940"/>
    <row r="565941"/>
    <row r="565942"/>
    <row r="565943"/>
    <row r="565944"/>
    <row r="565945"/>
    <row r="565946"/>
    <row r="565947"/>
    <row r="565948"/>
    <row r="565949"/>
    <row r="565950"/>
    <row r="565951"/>
    <row r="565952"/>
    <row r="565953"/>
    <row r="565954"/>
    <row r="565955"/>
    <row r="565956"/>
    <row r="565957"/>
    <row r="565958"/>
    <row r="565959"/>
    <row r="565960"/>
    <row r="565961"/>
    <row r="565962"/>
    <row r="565963"/>
    <row r="565964"/>
    <row r="565965"/>
    <row r="565966"/>
    <row r="565967"/>
    <row r="565968"/>
    <row r="565969"/>
    <row r="565970"/>
    <row r="565971"/>
    <row r="565972"/>
    <row r="565973"/>
    <row r="565974"/>
    <row r="565975"/>
    <row r="565976"/>
    <row r="565977"/>
    <row r="565978"/>
    <row r="565979"/>
    <row r="565980"/>
    <row r="565981"/>
    <row r="565982"/>
    <row r="565983"/>
    <row r="565984"/>
    <row r="565985"/>
    <row r="565986"/>
    <row r="565987"/>
    <row r="565988"/>
    <row r="565989"/>
    <row r="565990"/>
    <row r="565991"/>
    <row r="565992"/>
    <row r="565993"/>
    <row r="565994"/>
    <row r="565995"/>
    <row r="565996"/>
    <row r="565997"/>
    <row r="565998"/>
    <row r="565999"/>
    <row r="566000"/>
    <row r="566001"/>
    <row r="566002"/>
    <row r="566003"/>
    <row r="566004"/>
    <row r="566005"/>
    <row r="566006"/>
    <row r="566007"/>
    <row r="566008"/>
    <row r="566009"/>
    <row r="566010"/>
    <row r="566011"/>
    <row r="566012"/>
    <row r="566013"/>
    <row r="566014"/>
    <row r="566015"/>
    <row r="566016"/>
    <row r="566017"/>
    <row r="566018"/>
    <row r="566019"/>
    <row r="566020"/>
    <row r="566021"/>
    <row r="566022"/>
    <row r="566023"/>
    <row r="566024"/>
    <row r="566025"/>
    <row r="566026"/>
    <row r="566027"/>
    <row r="566028"/>
    <row r="566029"/>
    <row r="566030"/>
    <row r="566031"/>
    <row r="566032"/>
    <row r="566033"/>
    <row r="566034"/>
    <row r="566035"/>
    <row r="566036"/>
    <row r="566037"/>
    <row r="566038"/>
    <row r="566039"/>
    <row r="566040"/>
    <row r="566041"/>
    <row r="566042"/>
    <row r="566043"/>
    <row r="566044"/>
    <row r="566045"/>
    <row r="566046"/>
    <row r="566047"/>
    <row r="566048"/>
    <row r="566049"/>
    <row r="566050"/>
    <row r="566051"/>
    <row r="566052"/>
    <row r="566053"/>
    <row r="566054"/>
    <row r="566055"/>
    <row r="566056"/>
    <row r="566057"/>
    <row r="566058"/>
    <row r="566059"/>
    <row r="566060"/>
    <row r="566061"/>
    <row r="566062"/>
    <row r="566063"/>
    <row r="566064"/>
    <row r="566065"/>
    <row r="566066"/>
    <row r="566067"/>
    <row r="566068"/>
    <row r="566069"/>
    <row r="566070"/>
    <row r="566071"/>
    <row r="566072"/>
    <row r="566073"/>
    <row r="566074"/>
    <row r="566075"/>
    <row r="566076"/>
    <row r="566077"/>
    <row r="566078"/>
    <row r="566079"/>
    <row r="566080"/>
    <row r="566081"/>
    <row r="566082"/>
    <row r="566083"/>
    <row r="566084"/>
    <row r="566085"/>
    <row r="566086"/>
    <row r="566087"/>
    <row r="566088"/>
    <row r="566089"/>
    <row r="566090"/>
    <row r="566091"/>
    <row r="566092"/>
    <row r="566093"/>
    <row r="566094"/>
    <row r="566095"/>
    <row r="566096"/>
    <row r="566097"/>
    <row r="566098"/>
    <row r="566099"/>
    <row r="566100"/>
    <row r="566101"/>
    <row r="566102"/>
    <row r="566103"/>
    <row r="566104"/>
    <row r="566105"/>
    <row r="566106"/>
    <row r="566107"/>
    <row r="566108"/>
    <row r="566109"/>
    <row r="566110"/>
    <row r="566111"/>
    <row r="566112"/>
    <row r="566113"/>
    <row r="566114"/>
    <row r="566115"/>
    <row r="566116"/>
    <row r="566117"/>
    <row r="566118"/>
    <row r="566119"/>
    <row r="566120"/>
    <row r="566121"/>
    <row r="566122"/>
    <row r="566123"/>
    <row r="566124"/>
    <row r="566125"/>
    <row r="566126"/>
    <row r="566127"/>
    <row r="566128"/>
    <row r="566129"/>
    <row r="566130"/>
    <row r="566131"/>
    <row r="566132"/>
    <row r="566133"/>
    <row r="566134"/>
    <row r="566135"/>
    <row r="566136"/>
    <row r="566137"/>
    <row r="566138"/>
    <row r="566139"/>
    <row r="566140"/>
    <row r="566141"/>
    <row r="566142"/>
    <row r="566143"/>
    <row r="566144"/>
    <row r="566145"/>
    <row r="566146"/>
    <row r="566147"/>
    <row r="566148"/>
    <row r="566149"/>
    <row r="566150"/>
    <row r="566151"/>
    <row r="566152"/>
    <row r="566153"/>
    <row r="566154"/>
    <row r="566155"/>
    <row r="566156"/>
    <row r="566157"/>
    <row r="566158"/>
    <row r="566159"/>
    <row r="566160"/>
    <row r="566161"/>
    <row r="566162"/>
    <row r="566163"/>
    <row r="566164"/>
    <row r="566165"/>
    <row r="566166"/>
    <row r="566167"/>
    <row r="566168"/>
    <row r="566169"/>
    <row r="566170"/>
    <row r="566171"/>
    <row r="566172"/>
    <row r="566173"/>
    <row r="566174"/>
    <row r="566175"/>
    <row r="566176"/>
    <row r="566177"/>
    <row r="566178"/>
    <row r="566179"/>
    <row r="566180"/>
    <row r="566181"/>
    <row r="566182"/>
    <row r="566183"/>
    <row r="566184"/>
    <row r="566185"/>
    <row r="566186"/>
    <row r="566187"/>
    <row r="566188"/>
    <row r="566189"/>
    <row r="566190"/>
    <row r="566191"/>
    <row r="566192"/>
    <row r="566193"/>
    <row r="566194"/>
    <row r="566195"/>
    <row r="566196"/>
    <row r="566197"/>
    <row r="566198"/>
    <row r="566199"/>
    <row r="566200"/>
    <row r="566201"/>
    <row r="566202"/>
    <row r="566203"/>
    <row r="566204"/>
    <row r="566205"/>
    <row r="566206"/>
    <row r="566207"/>
    <row r="566208"/>
    <row r="566209"/>
    <row r="566210"/>
    <row r="566211"/>
    <row r="566212"/>
    <row r="566213"/>
    <row r="566214"/>
    <row r="566215"/>
    <row r="566216"/>
    <row r="566217"/>
    <row r="566218"/>
    <row r="566219"/>
    <row r="566220"/>
    <row r="566221"/>
    <row r="566222"/>
    <row r="566223"/>
    <row r="566224"/>
    <row r="566225"/>
    <row r="566226"/>
    <row r="566227"/>
    <row r="566228"/>
    <row r="566229"/>
    <row r="566230"/>
    <row r="566231"/>
    <row r="566232"/>
    <row r="566233"/>
    <row r="566234"/>
    <row r="566235"/>
    <row r="566236"/>
    <row r="566237"/>
    <row r="566238"/>
    <row r="566239"/>
    <row r="566240"/>
    <row r="566241"/>
    <row r="566242"/>
    <row r="566243"/>
    <row r="566244"/>
    <row r="566245"/>
    <row r="566246"/>
    <row r="566247"/>
    <row r="566248"/>
    <row r="566249"/>
    <row r="566250"/>
    <row r="566251"/>
    <row r="566252"/>
    <row r="566253"/>
    <row r="566254"/>
    <row r="566255"/>
    <row r="566256"/>
    <row r="566257"/>
    <row r="566258"/>
    <row r="566259"/>
    <row r="566260"/>
    <row r="566261"/>
    <row r="566262"/>
    <row r="566263"/>
    <row r="566264"/>
    <row r="566265"/>
    <row r="566266"/>
    <row r="566267"/>
    <row r="566268"/>
    <row r="566269"/>
    <row r="566270"/>
    <row r="566271"/>
    <row r="566272"/>
    <row r="566273"/>
    <row r="566274"/>
    <row r="566275"/>
    <row r="566276"/>
    <row r="566277"/>
    <row r="566278"/>
    <row r="566279"/>
    <row r="566280"/>
    <row r="566281"/>
    <row r="566282"/>
    <row r="566283"/>
    <row r="566284"/>
    <row r="566285"/>
    <row r="566286"/>
    <row r="566287"/>
    <row r="566288"/>
    <row r="566289"/>
    <row r="566290"/>
    <row r="566291"/>
    <row r="566292"/>
    <row r="566293"/>
    <row r="566294"/>
    <row r="566295"/>
    <row r="566296"/>
    <row r="566297"/>
    <row r="566298"/>
    <row r="566299"/>
    <row r="566300"/>
    <row r="566301"/>
    <row r="566302"/>
    <row r="566303"/>
    <row r="566304"/>
    <row r="566305"/>
    <row r="566306"/>
    <row r="566307"/>
    <row r="566308"/>
    <row r="566309"/>
    <row r="566310"/>
    <row r="566311"/>
    <row r="566312"/>
    <row r="566313"/>
    <row r="566314"/>
    <row r="566315"/>
    <row r="566316"/>
    <row r="566317"/>
    <row r="566318"/>
    <row r="566319"/>
    <row r="566320"/>
    <row r="566321"/>
    <row r="566322"/>
    <row r="566323"/>
    <row r="566324"/>
    <row r="566325"/>
    <row r="566326"/>
    <row r="566327"/>
    <row r="566328"/>
    <row r="566329"/>
    <row r="566330"/>
    <row r="566331"/>
    <row r="566332"/>
    <row r="566333"/>
    <row r="566334"/>
    <row r="566335"/>
    <row r="566336"/>
    <row r="566337"/>
    <row r="566338"/>
    <row r="566339"/>
    <row r="566340"/>
    <row r="566341"/>
    <row r="566342"/>
    <row r="566343"/>
    <row r="566344"/>
    <row r="566345"/>
    <row r="566346"/>
    <row r="566347"/>
    <row r="566348"/>
    <row r="566349"/>
    <row r="566350"/>
    <row r="566351"/>
    <row r="566352"/>
    <row r="566353"/>
    <row r="566354"/>
    <row r="566355"/>
    <row r="566356"/>
    <row r="566357"/>
    <row r="566358"/>
    <row r="566359"/>
    <row r="566360"/>
    <row r="566361"/>
    <row r="566362"/>
    <row r="566363"/>
    <row r="566364"/>
    <row r="566365"/>
    <row r="566366"/>
    <row r="566367"/>
    <row r="566368"/>
    <row r="566369"/>
    <row r="566370"/>
    <row r="566371"/>
    <row r="566372"/>
    <row r="566373"/>
    <row r="566374"/>
    <row r="566375"/>
    <row r="566376"/>
    <row r="566377"/>
    <row r="566378"/>
    <row r="566379"/>
    <row r="566380"/>
    <row r="566381"/>
    <row r="566382"/>
    <row r="566383"/>
    <row r="566384"/>
    <row r="566385"/>
    <row r="566386"/>
    <row r="566387"/>
    <row r="566388"/>
    <row r="566389"/>
    <row r="566390"/>
    <row r="566391"/>
    <row r="566392"/>
    <row r="566393"/>
    <row r="566394"/>
    <row r="566395"/>
    <row r="566396"/>
    <row r="566397"/>
    <row r="566398"/>
    <row r="566399"/>
    <row r="566400"/>
    <row r="566401"/>
    <row r="566402"/>
    <row r="566403"/>
    <row r="566404"/>
    <row r="566405"/>
    <row r="566406"/>
    <row r="566407"/>
    <row r="566408"/>
    <row r="566409"/>
    <row r="566410"/>
    <row r="566411"/>
    <row r="566412"/>
    <row r="566413"/>
    <row r="566414"/>
    <row r="566415"/>
    <row r="566416"/>
    <row r="566417"/>
    <row r="566418"/>
    <row r="566419"/>
    <row r="566420"/>
    <row r="566421"/>
    <row r="566422"/>
    <row r="566423"/>
    <row r="566424"/>
    <row r="566425"/>
    <row r="566426"/>
    <row r="566427"/>
    <row r="566428"/>
    <row r="566429"/>
    <row r="566430"/>
    <row r="566431"/>
    <row r="566432"/>
    <row r="566433"/>
    <row r="566434"/>
    <row r="566435"/>
    <row r="566436"/>
    <row r="566437"/>
    <row r="566438"/>
    <row r="566439"/>
    <row r="566440"/>
    <row r="566441"/>
    <row r="566442"/>
    <row r="566443"/>
    <row r="566444"/>
    <row r="566445"/>
    <row r="566446"/>
    <row r="566447"/>
    <row r="566448"/>
    <row r="566449"/>
    <row r="566450"/>
    <row r="566451"/>
    <row r="566452"/>
    <row r="566453"/>
    <row r="566454"/>
    <row r="566455"/>
    <row r="566456"/>
    <row r="566457"/>
    <row r="566458"/>
    <row r="566459"/>
    <row r="566460"/>
    <row r="566461"/>
    <row r="566462"/>
    <row r="566463"/>
    <row r="566464"/>
    <row r="566465"/>
    <row r="566466"/>
    <row r="566467"/>
    <row r="566468"/>
    <row r="566469"/>
    <row r="566470"/>
    <row r="566471"/>
    <row r="566472"/>
    <row r="566473"/>
    <row r="566474"/>
    <row r="566475"/>
    <row r="566476"/>
    <row r="566477"/>
    <row r="566478"/>
    <row r="566479"/>
    <row r="566480"/>
    <row r="566481"/>
    <row r="566482"/>
    <row r="566483"/>
    <row r="566484"/>
    <row r="566485"/>
    <row r="566486"/>
    <row r="566487"/>
    <row r="566488"/>
    <row r="566489"/>
    <row r="566490"/>
    <row r="566491"/>
    <row r="566492"/>
    <row r="566493"/>
    <row r="566494"/>
    <row r="566495"/>
    <row r="566496"/>
    <row r="566497"/>
    <row r="566498"/>
    <row r="566499"/>
    <row r="566500"/>
    <row r="566501"/>
    <row r="566502"/>
    <row r="566503"/>
    <row r="566504"/>
    <row r="566505"/>
    <row r="566506"/>
    <row r="566507"/>
    <row r="566508"/>
    <row r="566509"/>
    <row r="566510"/>
    <row r="566511"/>
    <row r="566512"/>
    <row r="566513"/>
    <row r="566514"/>
    <row r="566515"/>
    <row r="566516"/>
    <row r="566517"/>
    <row r="566518"/>
    <row r="566519"/>
    <row r="566520"/>
    <row r="566521"/>
    <row r="566522"/>
    <row r="566523"/>
    <row r="566524"/>
    <row r="566525"/>
    <row r="566526"/>
    <row r="566527"/>
    <row r="566528"/>
    <row r="566529"/>
    <row r="566530"/>
    <row r="566531"/>
    <row r="566532"/>
    <row r="566533"/>
    <row r="566534"/>
    <row r="566535"/>
    <row r="566536"/>
    <row r="566537"/>
    <row r="566538"/>
    <row r="566539"/>
    <row r="566540"/>
    <row r="566541"/>
    <row r="566542"/>
    <row r="566543"/>
    <row r="566544"/>
    <row r="566545"/>
    <row r="566546"/>
    <row r="566547"/>
    <row r="566548"/>
    <row r="566549"/>
    <row r="566550"/>
    <row r="566551"/>
    <row r="566552"/>
    <row r="566553"/>
    <row r="566554"/>
    <row r="566555"/>
    <row r="566556"/>
    <row r="566557"/>
    <row r="566558"/>
    <row r="566559"/>
    <row r="566560"/>
    <row r="566561"/>
    <row r="566562"/>
    <row r="566563"/>
    <row r="566564"/>
    <row r="566565"/>
    <row r="566566"/>
    <row r="566567"/>
    <row r="566568"/>
    <row r="566569"/>
    <row r="566570"/>
    <row r="566571"/>
    <row r="566572"/>
    <row r="566573"/>
    <row r="566574"/>
    <row r="566575"/>
    <row r="566576"/>
    <row r="566577"/>
    <row r="566578"/>
    <row r="566579"/>
    <row r="566580"/>
    <row r="566581"/>
    <row r="566582"/>
    <row r="566583"/>
    <row r="566584"/>
    <row r="566585"/>
    <row r="566586"/>
    <row r="566587"/>
    <row r="566588"/>
    <row r="566589"/>
    <row r="566590"/>
    <row r="566591"/>
    <row r="566592"/>
    <row r="566593"/>
    <row r="566594"/>
    <row r="566595"/>
    <row r="566596"/>
    <row r="566597"/>
    <row r="566598"/>
    <row r="566599"/>
    <row r="566600"/>
    <row r="566601"/>
    <row r="566602"/>
    <row r="566603"/>
    <row r="566604"/>
    <row r="566605"/>
    <row r="566606"/>
    <row r="566607"/>
    <row r="566608"/>
    <row r="566609"/>
    <row r="566610"/>
    <row r="566611"/>
    <row r="566612"/>
    <row r="566613"/>
    <row r="566614"/>
    <row r="566615"/>
    <row r="566616"/>
    <row r="566617"/>
    <row r="566618"/>
    <row r="566619"/>
    <row r="566620"/>
    <row r="566621"/>
    <row r="566622"/>
    <row r="566623"/>
    <row r="566624"/>
    <row r="566625"/>
    <row r="566626"/>
    <row r="566627"/>
    <row r="566628"/>
    <row r="566629"/>
    <row r="566630"/>
    <row r="566631"/>
    <row r="566632"/>
    <row r="566633"/>
    <row r="566634"/>
    <row r="566635"/>
    <row r="566636"/>
    <row r="566637"/>
    <row r="566638"/>
    <row r="566639"/>
    <row r="566640"/>
    <row r="566641"/>
    <row r="566642"/>
    <row r="566643"/>
    <row r="566644"/>
    <row r="566645"/>
    <row r="566646"/>
    <row r="566647"/>
    <row r="566648"/>
    <row r="566649"/>
    <row r="566650"/>
    <row r="566651"/>
    <row r="566652"/>
    <row r="566653"/>
    <row r="566654"/>
    <row r="566655"/>
    <row r="566656"/>
    <row r="566657"/>
    <row r="566658"/>
    <row r="566659"/>
    <row r="566660"/>
    <row r="566661"/>
    <row r="566662"/>
    <row r="566663"/>
    <row r="566664"/>
    <row r="566665"/>
    <row r="566666"/>
    <row r="566667"/>
    <row r="566668"/>
    <row r="566669"/>
    <row r="566670"/>
    <row r="566671"/>
    <row r="566672"/>
    <row r="566673"/>
    <row r="566674"/>
    <row r="566675"/>
    <row r="566676"/>
    <row r="566677"/>
    <row r="566678"/>
    <row r="566679"/>
    <row r="566680"/>
    <row r="566681"/>
    <row r="566682"/>
    <row r="566683"/>
    <row r="566684"/>
    <row r="566685"/>
    <row r="566686"/>
    <row r="566687"/>
    <row r="566688"/>
    <row r="566689"/>
    <row r="566690"/>
    <row r="566691"/>
    <row r="566692"/>
    <row r="566693"/>
    <row r="566694"/>
    <row r="566695"/>
    <row r="566696"/>
    <row r="566697"/>
    <row r="566698"/>
    <row r="566699"/>
    <row r="566700"/>
    <row r="566701"/>
    <row r="566702"/>
    <row r="566703"/>
    <row r="566704"/>
    <row r="566705"/>
    <row r="566706"/>
    <row r="566707"/>
    <row r="566708"/>
    <row r="566709"/>
    <row r="566710"/>
    <row r="566711"/>
    <row r="566712"/>
    <row r="566713"/>
    <row r="566714"/>
    <row r="566715"/>
    <row r="566716"/>
    <row r="566717"/>
    <row r="566718"/>
    <row r="566719"/>
    <row r="566720"/>
    <row r="566721"/>
    <row r="566722"/>
    <row r="566723"/>
    <row r="566724"/>
    <row r="566725"/>
    <row r="566726"/>
    <row r="566727"/>
    <row r="566728"/>
    <row r="566729"/>
    <row r="566730"/>
    <row r="566731"/>
    <row r="566732"/>
    <row r="566733"/>
    <row r="566734"/>
    <row r="566735"/>
    <row r="566736"/>
    <row r="566737"/>
    <row r="566738"/>
    <row r="566739"/>
    <row r="566740"/>
    <row r="566741"/>
    <row r="566742"/>
    <row r="566743"/>
    <row r="566744"/>
    <row r="566745"/>
    <row r="566746"/>
    <row r="566747"/>
    <row r="566748"/>
    <row r="566749"/>
    <row r="566750"/>
    <row r="566751"/>
    <row r="566752"/>
    <row r="566753"/>
    <row r="566754"/>
    <row r="566755"/>
    <row r="566756"/>
    <row r="566757"/>
    <row r="566758"/>
    <row r="566759"/>
    <row r="566760"/>
    <row r="566761"/>
    <row r="566762"/>
    <row r="566763"/>
    <row r="566764"/>
    <row r="566765"/>
    <row r="566766"/>
    <row r="566767"/>
    <row r="566768"/>
    <row r="566769"/>
    <row r="566770"/>
    <row r="566771"/>
    <row r="566772"/>
    <row r="566773"/>
    <row r="566774"/>
    <row r="566775"/>
    <row r="566776"/>
    <row r="566777"/>
    <row r="566778"/>
    <row r="566779"/>
    <row r="566780"/>
    <row r="566781"/>
    <row r="566782"/>
    <row r="566783"/>
    <row r="566784"/>
    <row r="566785"/>
    <row r="566786"/>
    <row r="566787"/>
    <row r="566788"/>
    <row r="566789"/>
    <row r="566790"/>
    <row r="566791"/>
    <row r="566792"/>
    <row r="566793"/>
    <row r="566794"/>
    <row r="566795"/>
    <row r="566796"/>
    <row r="566797"/>
    <row r="566798"/>
    <row r="566799"/>
    <row r="566800"/>
    <row r="566801"/>
    <row r="566802"/>
    <row r="566803"/>
    <row r="566804"/>
    <row r="566805"/>
    <row r="566806"/>
    <row r="566807"/>
    <row r="566808"/>
    <row r="566809"/>
    <row r="566810"/>
    <row r="566811"/>
    <row r="566812"/>
    <row r="566813"/>
    <row r="566814"/>
    <row r="566815"/>
    <row r="566816"/>
    <row r="566817"/>
    <row r="566818"/>
    <row r="566819"/>
    <row r="566820"/>
    <row r="566821"/>
    <row r="566822"/>
    <row r="566823"/>
    <row r="566824"/>
    <row r="566825"/>
    <row r="566826"/>
    <row r="566827"/>
    <row r="566828"/>
    <row r="566829"/>
    <row r="566830"/>
    <row r="566831"/>
    <row r="566832"/>
    <row r="566833"/>
    <row r="566834"/>
    <row r="566835"/>
    <row r="566836"/>
    <row r="566837"/>
    <row r="566838"/>
    <row r="566839"/>
    <row r="566840"/>
    <row r="566841"/>
    <row r="566842"/>
    <row r="566843"/>
    <row r="566844"/>
    <row r="566845"/>
    <row r="566846"/>
    <row r="566847"/>
    <row r="566848"/>
    <row r="566849"/>
    <row r="566850"/>
    <row r="566851"/>
    <row r="566852"/>
    <row r="566853"/>
    <row r="566854"/>
    <row r="566855"/>
    <row r="566856"/>
    <row r="566857"/>
    <row r="566858"/>
    <row r="566859"/>
    <row r="566860"/>
    <row r="566861"/>
    <row r="566862"/>
    <row r="566863"/>
    <row r="566864"/>
    <row r="566865"/>
    <row r="566866"/>
    <row r="566867"/>
    <row r="566868"/>
    <row r="566869"/>
    <row r="566870"/>
    <row r="566871"/>
    <row r="566872"/>
    <row r="566873"/>
    <row r="566874"/>
    <row r="566875"/>
    <row r="566876"/>
    <row r="566877"/>
    <row r="566878"/>
    <row r="566879"/>
    <row r="566880"/>
    <row r="566881"/>
    <row r="566882"/>
    <row r="566883"/>
    <row r="566884"/>
    <row r="566885"/>
    <row r="566886"/>
    <row r="566887"/>
    <row r="566888"/>
    <row r="566889"/>
    <row r="566890"/>
    <row r="566891"/>
    <row r="566892"/>
    <row r="566893"/>
    <row r="566894"/>
    <row r="566895"/>
    <row r="566896"/>
    <row r="566897"/>
    <row r="566898"/>
    <row r="566899"/>
    <row r="566900"/>
    <row r="566901"/>
    <row r="566902"/>
    <row r="566903"/>
    <row r="566904"/>
    <row r="566905"/>
    <row r="566906"/>
    <row r="566907"/>
    <row r="566908"/>
    <row r="566909"/>
    <row r="566910"/>
    <row r="566911"/>
    <row r="566912"/>
    <row r="566913"/>
    <row r="566914"/>
    <row r="566915"/>
    <row r="566916"/>
    <row r="566917"/>
    <row r="566918"/>
    <row r="566919"/>
    <row r="566920"/>
    <row r="566921"/>
    <row r="566922"/>
    <row r="566923"/>
    <row r="566924"/>
    <row r="566925"/>
    <row r="566926"/>
    <row r="566927"/>
    <row r="566928"/>
    <row r="566929"/>
    <row r="566930"/>
    <row r="566931"/>
    <row r="566932"/>
    <row r="566933"/>
    <row r="566934"/>
    <row r="566935"/>
    <row r="566936"/>
    <row r="566937"/>
    <row r="566938"/>
    <row r="566939"/>
    <row r="566940"/>
    <row r="566941"/>
    <row r="566942"/>
    <row r="566943"/>
    <row r="566944"/>
    <row r="566945"/>
    <row r="566946"/>
    <row r="566947"/>
    <row r="566948"/>
    <row r="566949"/>
    <row r="566950"/>
    <row r="566951"/>
    <row r="566952"/>
    <row r="566953"/>
    <row r="566954"/>
    <row r="566955"/>
    <row r="566956"/>
    <row r="566957"/>
    <row r="566958"/>
    <row r="566959"/>
    <row r="566960"/>
    <row r="566961"/>
    <row r="566962"/>
    <row r="566963"/>
    <row r="566964"/>
    <row r="566965"/>
    <row r="566966"/>
    <row r="566967"/>
    <row r="566968"/>
    <row r="566969"/>
    <row r="566970"/>
    <row r="566971"/>
    <row r="566972"/>
    <row r="566973"/>
    <row r="566974"/>
    <row r="566975"/>
    <row r="566976"/>
    <row r="566977"/>
    <row r="566978"/>
    <row r="566979"/>
    <row r="566980"/>
    <row r="566981"/>
    <row r="566982"/>
    <row r="566983"/>
    <row r="566984"/>
    <row r="566985"/>
    <row r="566986"/>
    <row r="566987"/>
    <row r="566988"/>
    <row r="566989"/>
    <row r="566990"/>
    <row r="566991"/>
    <row r="566992"/>
    <row r="566993"/>
    <row r="566994"/>
    <row r="566995"/>
    <row r="566996"/>
    <row r="566997"/>
    <row r="566998"/>
    <row r="566999"/>
    <row r="567000"/>
    <row r="567001"/>
    <row r="567002"/>
    <row r="567003"/>
    <row r="567004"/>
    <row r="567005"/>
    <row r="567006"/>
    <row r="567007"/>
    <row r="567008"/>
    <row r="567009"/>
    <row r="567010"/>
    <row r="567011"/>
    <row r="567012"/>
    <row r="567013"/>
    <row r="567014"/>
    <row r="567015"/>
    <row r="567016"/>
    <row r="567017"/>
    <row r="567018"/>
    <row r="567019"/>
    <row r="567020"/>
    <row r="567021"/>
    <row r="567022"/>
    <row r="567023"/>
    <row r="567024"/>
    <row r="567025"/>
    <row r="567026"/>
    <row r="567027"/>
    <row r="567028"/>
    <row r="567029"/>
    <row r="567030"/>
    <row r="567031"/>
    <row r="567032"/>
    <row r="567033"/>
    <row r="567034"/>
    <row r="567035"/>
    <row r="567036"/>
    <row r="567037"/>
    <row r="567038"/>
    <row r="567039"/>
    <row r="567040"/>
    <row r="567041"/>
    <row r="567042"/>
    <row r="567043"/>
    <row r="567044"/>
    <row r="567045"/>
    <row r="567046"/>
    <row r="567047"/>
    <row r="567048"/>
    <row r="567049"/>
    <row r="567050"/>
    <row r="567051"/>
    <row r="567052"/>
    <row r="567053"/>
    <row r="567054"/>
    <row r="567055"/>
    <row r="567056"/>
    <row r="567057"/>
    <row r="567058"/>
    <row r="567059"/>
    <row r="567060"/>
    <row r="567061"/>
    <row r="567062"/>
    <row r="567063"/>
    <row r="567064"/>
    <row r="567065"/>
    <row r="567066"/>
    <row r="567067"/>
    <row r="567068"/>
    <row r="567069"/>
    <row r="567070"/>
    <row r="567071"/>
    <row r="567072"/>
    <row r="567073"/>
    <row r="567074"/>
    <row r="567075"/>
    <row r="567076"/>
    <row r="567077"/>
    <row r="567078"/>
    <row r="567079"/>
    <row r="567080"/>
    <row r="567081"/>
    <row r="567082"/>
    <row r="567083"/>
    <row r="567084"/>
    <row r="567085"/>
    <row r="567086"/>
    <row r="567087"/>
    <row r="567088"/>
    <row r="567089"/>
    <row r="567090"/>
    <row r="567091"/>
    <row r="567092"/>
    <row r="567093"/>
    <row r="567094"/>
    <row r="567095"/>
    <row r="567096"/>
    <row r="567097"/>
    <row r="567098"/>
    <row r="567099"/>
    <row r="567100"/>
    <row r="567101"/>
    <row r="567102"/>
    <row r="567103"/>
    <row r="567104"/>
    <row r="567105"/>
    <row r="567106"/>
    <row r="567107"/>
    <row r="567108"/>
    <row r="567109"/>
    <row r="567110"/>
    <row r="567111"/>
    <row r="567112"/>
    <row r="567113"/>
    <row r="567114"/>
    <row r="567115"/>
    <row r="567116"/>
    <row r="567117"/>
    <row r="567118"/>
    <row r="567119"/>
    <row r="567120"/>
    <row r="567121"/>
    <row r="567122"/>
    <row r="567123"/>
    <row r="567124"/>
    <row r="567125"/>
    <row r="567126"/>
    <row r="567127"/>
    <row r="567128"/>
    <row r="567129"/>
    <row r="567130"/>
    <row r="567131"/>
    <row r="567132"/>
    <row r="567133"/>
    <row r="567134"/>
    <row r="567135"/>
    <row r="567136"/>
    <row r="567137"/>
    <row r="567138"/>
    <row r="567139"/>
    <row r="567140"/>
    <row r="567141"/>
    <row r="567142"/>
    <row r="567143"/>
    <row r="567144"/>
    <row r="567145"/>
    <row r="567146"/>
    <row r="567147"/>
    <row r="567148"/>
    <row r="567149"/>
    <row r="567150"/>
    <row r="567151"/>
    <row r="567152"/>
    <row r="567153"/>
    <row r="567154"/>
    <row r="567155"/>
    <row r="567156"/>
    <row r="567157"/>
    <row r="567158"/>
    <row r="567159"/>
    <row r="567160"/>
    <row r="567161"/>
    <row r="567162"/>
    <row r="567163"/>
    <row r="567164"/>
    <row r="567165"/>
    <row r="567166"/>
    <row r="567167"/>
    <row r="567168"/>
    <row r="567169"/>
    <row r="567170"/>
    <row r="567171"/>
    <row r="567172"/>
    <row r="567173"/>
    <row r="567174"/>
    <row r="567175"/>
    <row r="567176"/>
    <row r="567177"/>
    <row r="567178"/>
    <row r="567179"/>
    <row r="567180"/>
    <row r="567181"/>
    <row r="567182"/>
    <row r="567183"/>
    <row r="567184"/>
    <row r="567185"/>
    <row r="567186"/>
    <row r="567187"/>
    <row r="567188"/>
    <row r="567189"/>
    <row r="567190"/>
    <row r="567191"/>
    <row r="567192"/>
    <row r="567193"/>
    <row r="567194"/>
    <row r="567195"/>
    <row r="567196"/>
    <row r="567197"/>
    <row r="567198"/>
    <row r="567199"/>
    <row r="567200"/>
    <row r="567201"/>
    <row r="567202"/>
    <row r="567203"/>
    <row r="567204"/>
    <row r="567205"/>
    <row r="567206"/>
    <row r="567207"/>
    <row r="567208"/>
    <row r="567209"/>
    <row r="567210"/>
    <row r="567211"/>
    <row r="567212"/>
    <row r="567213"/>
    <row r="567214"/>
    <row r="567215"/>
    <row r="567216"/>
    <row r="567217"/>
    <row r="567218"/>
    <row r="567219"/>
    <row r="567220"/>
    <row r="567221"/>
    <row r="567222"/>
    <row r="567223"/>
    <row r="567224"/>
    <row r="567225"/>
    <row r="567226"/>
    <row r="567227"/>
    <row r="567228"/>
    <row r="567229"/>
    <row r="567230"/>
    <row r="567231"/>
    <row r="567232"/>
    <row r="567233"/>
    <row r="567234"/>
    <row r="567235"/>
    <row r="567236"/>
    <row r="567237"/>
    <row r="567238"/>
    <row r="567239"/>
    <row r="567240"/>
    <row r="567241"/>
    <row r="567242"/>
    <row r="567243"/>
    <row r="567244"/>
    <row r="567245"/>
    <row r="567246"/>
    <row r="567247"/>
    <row r="567248"/>
    <row r="567249"/>
    <row r="567250"/>
    <row r="567251"/>
    <row r="567252"/>
    <row r="567253"/>
    <row r="567254"/>
    <row r="567255"/>
    <row r="567256"/>
    <row r="567257"/>
    <row r="567258"/>
    <row r="567259"/>
    <row r="567260"/>
    <row r="567261"/>
    <row r="567262"/>
    <row r="567263"/>
    <row r="567264"/>
    <row r="567265"/>
    <row r="567266"/>
    <row r="567267"/>
    <row r="567268"/>
    <row r="567269"/>
    <row r="567270"/>
    <row r="567271"/>
    <row r="567272"/>
    <row r="567273"/>
    <row r="567274"/>
    <row r="567275"/>
    <row r="567276"/>
    <row r="567277"/>
    <row r="567278"/>
    <row r="567279"/>
    <row r="567280"/>
    <row r="567281"/>
    <row r="567282"/>
    <row r="567283"/>
    <row r="567284"/>
    <row r="567285"/>
    <row r="567286"/>
    <row r="567287"/>
    <row r="567288"/>
    <row r="567289"/>
    <row r="567290"/>
    <row r="567291"/>
    <row r="567292"/>
    <row r="567293"/>
    <row r="567294"/>
    <row r="567295"/>
    <row r="567296"/>
    <row r="567297"/>
    <row r="567298"/>
    <row r="567299"/>
    <row r="567300"/>
    <row r="567301"/>
    <row r="567302"/>
    <row r="567303"/>
    <row r="567304"/>
    <row r="567305"/>
    <row r="567306"/>
    <row r="567307"/>
    <row r="567308"/>
    <row r="567309"/>
    <row r="567310"/>
    <row r="567311"/>
    <row r="567312"/>
    <row r="567313"/>
    <row r="567314"/>
    <row r="567315"/>
    <row r="567316"/>
    <row r="567317"/>
    <row r="567318"/>
    <row r="567319"/>
    <row r="567320"/>
    <row r="567321"/>
    <row r="567322"/>
    <row r="567323"/>
    <row r="567324"/>
    <row r="567325"/>
    <row r="567326"/>
    <row r="567327"/>
    <row r="567328"/>
    <row r="567329"/>
    <row r="567330"/>
    <row r="567331"/>
    <row r="567332"/>
    <row r="567333"/>
    <row r="567334"/>
    <row r="567335"/>
    <row r="567336"/>
    <row r="567337"/>
    <row r="567338"/>
    <row r="567339"/>
    <row r="567340"/>
    <row r="567341"/>
    <row r="567342"/>
    <row r="567343"/>
    <row r="567344"/>
    <row r="567345"/>
    <row r="567346"/>
    <row r="567347"/>
    <row r="567348"/>
    <row r="567349"/>
    <row r="567350"/>
    <row r="567351"/>
    <row r="567352"/>
    <row r="567353"/>
    <row r="567354"/>
    <row r="567355"/>
    <row r="567356"/>
    <row r="567357"/>
    <row r="567358"/>
    <row r="567359"/>
    <row r="567360"/>
    <row r="567361"/>
    <row r="567362"/>
    <row r="567363"/>
    <row r="567364"/>
    <row r="567365"/>
    <row r="567366"/>
    <row r="567367"/>
    <row r="567368"/>
    <row r="567369"/>
    <row r="567370"/>
    <row r="567371"/>
    <row r="567372"/>
    <row r="567373"/>
    <row r="567374"/>
    <row r="567375"/>
    <row r="567376"/>
    <row r="567377"/>
    <row r="567378"/>
    <row r="567379"/>
    <row r="567380"/>
    <row r="567381"/>
    <row r="567382"/>
    <row r="567383"/>
    <row r="567384"/>
    <row r="567385"/>
    <row r="567386"/>
    <row r="567387"/>
    <row r="567388"/>
    <row r="567389"/>
    <row r="567390"/>
    <row r="567391"/>
    <row r="567392"/>
    <row r="567393"/>
    <row r="567394"/>
    <row r="567395"/>
    <row r="567396"/>
    <row r="567397"/>
    <row r="567398"/>
    <row r="567399"/>
    <row r="567400"/>
    <row r="567401"/>
    <row r="567402"/>
    <row r="567403"/>
    <row r="567404"/>
    <row r="567405"/>
    <row r="567406"/>
    <row r="567407"/>
    <row r="567408"/>
    <row r="567409"/>
    <row r="567410"/>
    <row r="567411"/>
    <row r="567412"/>
    <row r="567413"/>
    <row r="567414"/>
    <row r="567415"/>
    <row r="567416"/>
    <row r="567417"/>
    <row r="567418"/>
    <row r="567419"/>
    <row r="567420"/>
    <row r="567421"/>
    <row r="567422"/>
    <row r="567423"/>
    <row r="567424"/>
    <row r="567425"/>
    <row r="567426"/>
    <row r="567427"/>
    <row r="567428"/>
    <row r="567429"/>
    <row r="567430"/>
    <row r="567431"/>
    <row r="567432"/>
    <row r="567433"/>
    <row r="567434"/>
    <row r="567435"/>
    <row r="567436"/>
    <row r="567437"/>
    <row r="567438"/>
    <row r="567439"/>
    <row r="567440"/>
    <row r="567441"/>
    <row r="567442"/>
    <row r="567443"/>
    <row r="567444"/>
    <row r="567445"/>
    <row r="567446"/>
    <row r="567447"/>
    <row r="567448"/>
    <row r="567449"/>
    <row r="567450"/>
    <row r="567451"/>
    <row r="567452"/>
    <row r="567453"/>
    <row r="567454"/>
    <row r="567455"/>
    <row r="567456"/>
    <row r="567457"/>
    <row r="567458"/>
    <row r="567459"/>
    <row r="567460"/>
    <row r="567461"/>
    <row r="567462"/>
    <row r="567463"/>
    <row r="567464"/>
    <row r="567465"/>
    <row r="567466"/>
    <row r="567467"/>
    <row r="567468"/>
    <row r="567469"/>
    <row r="567470"/>
    <row r="567471"/>
    <row r="567472"/>
    <row r="567473"/>
    <row r="567474"/>
    <row r="567475"/>
    <row r="567476"/>
    <row r="567477"/>
    <row r="567478"/>
    <row r="567479"/>
    <row r="567480"/>
    <row r="567481"/>
    <row r="567482"/>
    <row r="567483"/>
    <row r="567484"/>
    <row r="567485"/>
    <row r="567486"/>
    <row r="567487"/>
    <row r="567488"/>
    <row r="567489"/>
    <row r="567490"/>
    <row r="567491"/>
    <row r="567492"/>
    <row r="567493"/>
    <row r="567494"/>
    <row r="567495"/>
    <row r="567496"/>
    <row r="567497"/>
    <row r="567498"/>
    <row r="567499"/>
    <row r="567500"/>
    <row r="567501"/>
    <row r="567502"/>
    <row r="567503"/>
    <row r="567504"/>
    <row r="567505"/>
    <row r="567506"/>
    <row r="567507"/>
    <row r="567508"/>
    <row r="567509"/>
    <row r="567510"/>
    <row r="567511"/>
    <row r="567512"/>
    <row r="567513"/>
    <row r="567514"/>
    <row r="567515"/>
    <row r="567516"/>
    <row r="567517"/>
    <row r="567518"/>
    <row r="567519"/>
    <row r="567520"/>
    <row r="567521"/>
    <row r="567522"/>
    <row r="567523"/>
    <row r="567524"/>
    <row r="567525"/>
    <row r="567526"/>
    <row r="567527"/>
    <row r="567528"/>
    <row r="567529"/>
    <row r="567530"/>
    <row r="567531"/>
    <row r="567532"/>
    <row r="567533"/>
    <row r="567534"/>
    <row r="567535"/>
    <row r="567536"/>
    <row r="567537"/>
    <row r="567538"/>
    <row r="567539"/>
    <row r="567540"/>
    <row r="567541"/>
    <row r="567542"/>
    <row r="567543"/>
    <row r="567544"/>
    <row r="567545"/>
    <row r="567546"/>
    <row r="567547"/>
    <row r="567548"/>
    <row r="567549"/>
    <row r="567550"/>
    <row r="567551"/>
    <row r="567552"/>
    <row r="567553"/>
    <row r="567554"/>
    <row r="567555"/>
    <row r="567556"/>
    <row r="567557"/>
    <row r="567558"/>
    <row r="567559"/>
    <row r="567560"/>
    <row r="567561"/>
    <row r="567562"/>
    <row r="567563"/>
    <row r="567564"/>
    <row r="567565"/>
    <row r="567566"/>
    <row r="567567"/>
    <row r="567568"/>
    <row r="567569"/>
    <row r="567570"/>
    <row r="567571"/>
    <row r="567572"/>
    <row r="567573"/>
    <row r="567574"/>
    <row r="567575"/>
    <row r="567576"/>
    <row r="567577"/>
    <row r="567578"/>
    <row r="567579"/>
    <row r="567580"/>
    <row r="567581"/>
    <row r="567582"/>
    <row r="567583"/>
    <row r="567584"/>
    <row r="567585"/>
    <row r="567586"/>
    <row r="567587"/>
    <row r="567588"/>
    <row r="567589"/>
    <row r="567590"/>
    <row r="567591"/>
    <row r="567592"/>
    <row r="567593"/>
    <row r="567594"/>
    <row r="567595"/>
    <row r="567596"/>
    <row r="567597"/>
    <row r="567598"/>
    <row r="567599"/>
    <row r="567600"/>
    <row r="567601"/>
    <row r="567602"/>
    <row r="567603"/>
    <row r="567604"/>
    <row r="567605"/>
    <row r="567606"/>
    <row r="567607"/>
    <row r="567608"/>
    <row r="567609"/>
    <row r="567610"/>
    <row r="567611"/>
    <row r="567612"/>
    <row r="567613"/>
    <row r="567614"/>
    <row r="567615"/>
    <row r="567616"/>
    <row r="567617"/>
    <row r="567618"/>
    <row r="567619"/>
    <row r="567620"/>
    <row r="567621"/>
    <row r="567622"/>
    <row r="567623"/>
    <row r="567624"/>
    <row r="567625"/>
    <row r="567626"/>
    <row r="567627"/>
    <row r="567628"/>
    <row r="567629"/>
    <row r="567630"/>
    <row r="567631"/>
    <row r="567632"/>
    <row r="567633"/>
    <row r="567634"/>
    <row r="567635"/>
    <row r="567636"/>
    <row r="567637"/>
    <row r="567638"/>
    <row r="567639"/>
    <row r="567640"/>
    <row r="567641"/>
    <row r="567642"/>
    <row r="567643"/>
    <row r="567644"/>
    <row r="567645"/>
    <row r="567646"/>
    <row r="567647"/>
    <row r="567648"/>
    <row r="567649"/>
    <row r="567650"/>
    <row r="567651"/>
    <row r="567652"/>
    <row r="567653"/>
    <row r="567654"/>
    <row r="567655"/>
    <row r="567656"/>
    <row r="567657"/>
    <row r="567658"/>
    <row r="567659"/>
    <row r="567660"/>
    <row r="567661"/>
    <row r="567662"/>
    <row r="567663"/>
    <row r="567664"/>
    <row r="567665"/>
    <row r="567666"/>
    <row r="567667"/>
    <row r="567668"/>
    <row r="567669"/>
    <row r="567670"/>
    <row r="567671"/>
    <row r="567672"/>
    <row r="567673"/>
    <row r="567674"/>
    <row r="567675"/>
    <row r="567676"/>
    <row r="567677"/>
    <row r="567678"/>
    <row r="567679"/>
    <row r="567680"/>
    <row r="567681"/>
    <row r="567682"/>
    <row r="567683"/>
    <row r="567684"/>
    <row r="567685"/>
    <row r="567686"/>
    <row r="567687"/>
    <row r="567688"/>
    <row r="567689"/>
    <row r="567690"/>
    <row r="567691"/>
    <row r="567692"/>
    <row r="567693"/>
    <row r="567694"/>
    <row r="567695"/>
    <row r="567696"/>
    <row r="567697"/>
    <row r="567698"/>
    <row r="567699"/>
    <row r="567700"/>
    <row r="567701"/>
    <row r="567702"/>
    <row r="567703"/>
    <row r="567704"/>
    <row r="567705"/>
    <row r="567706"/>
    <row r="567707"/>
    <row r="567708"/>
    <row r="567709"/>
    <row r="567710"/>
    <row r="567711"/>
    <row r="567712"/>
    <row r="567713"/>
    <row r="567714"/>
    <row r="567715"/>
    <row r="567716"/>
    <row r="567717"/>
    <row r="567718"/>
    <row r="567719"/>
    <row r="567720"/>
    <row r="567721"/>
    <row r="567722"/>
    <row r="567723"/>
    <row r="567724"/>
    <row r="567725"/>
    <row r="567726"/>
    <row r="567727"/>
    <row r="567728"/>
    <row r="567729"/>
    <row r="567730"/>
    <row r="567731"/>
    <row r="567732"/>
    <row r="567733"/>
    <row r="567734"/>
    <row r="567735"/>
    <row r="567736"/>
    <row r="567737"/>
    <row r="567738"/>
    <row r="567739"/>
    <row r="567740"/>
    <row r="567741"/>
    <row r="567742"/>
    <row r="567743"/>
    <row r="567744"/>
    <row r="567745"/>
    <row r="567746"/>
    <row r="567747"/>
    <row r="567748"/>
    <row r="567749"/>
    <row r="567750"/>
    <row r="567751"/>
    <row r="567752"/>
    <row r="567753"/>
    <row r="567754"/>
    <row r="567755"/>
    <row r="567756"/>
    <row r="567757"/>
    <row r="567758"/>
    <row r="567759"/>
    <row r="567760"/>
    <row r="567761"/>
    <row r="567762"/>
    <row r="567763"/>
    <row r="567764"/>
    <row r="567765"/>
    <row r="567766"/>
    <row r="567767"/>
    <row r="567768"/>
    <row r="567769"/>
    <row r="567770"/>
    <row r="567771"/>
    <row r="567772"/>
    <row r="567773"/>
    <row r="567774"/>
    <row r="567775"/>
    <row r="567776"/>
    <row r="567777"/>
    <row r="567778"/>
    <row r="567779"/>
    <row r="567780"/>
    <row r="567781"/>
    <row r="567782"/>
    <row r="567783"/>
    <row r="567784"/>
    <row r="567785"/>
    <row r="567786"/>
    <row r="567787"/>
    <row r="567788"/>
    <row r="567789"/>
    <row r="567790"/>
    <row r="567791"/>
    <row r="567792"/>
    <row r="567793"/>
    <row r="567794"/>
    <row r="567795"/>
    <row r="567796"/>
    <row r="567797"/>
    <row r="567798"/>
    <row r="567799"/>
    <row r="567800"/>
    <row r="567801"/>
    <row r="567802"/>
    <row r="567803"/>
    <row r="567804"/>
    <row r="567805"/>
    <row r="567806"/>
    <row r="567807"/>
    <row r="567808"/>
    <row r="567809"/>
    <row r="567810"/>
    <row r="567811"/>
    <row r="567812"/>
    <row r="567813"/>
    <row r="567814"/>
    <row r="567815"/>
    <row r="567816"/>
    <row r="567817"/>
    <row r="567818"/>
    <row r="567819"/>
    <row r="567820"/>
    <row r="567821"/>
    <row r="567822"/>
    <row r="567823"/>
    <row r="567824"/>
    <row r="567825"/>
    <row r="567826"/>
    <row r="567827"/>
    <row r="567828"/>
    <row r="567829"/>
    <row r="567830"/>
    <row r="567831"/>
    <row r="567832"/>
    <row r="567833"/>
    <row r="567834"/>
    <row r="567835"/>
    <row r="567836"/>
    <row r="567837"/>
    <row r="567838"/>
    <row r="567839"/>
    <row r="567840"/>
    <row r="567841"/>
    <row r="567842"/>
    <row r="567843"/>
    <row r="567844"/>
    <row r="567845"/>
    <row r="567846"/>
    <row r="567847"/>
    <row r="567848"/>
    <row r="567849"/>
    <row r="567850"/>
    <row r="567851"/>
    <row r="567852"/>
    <row r="567853"/>
    <row r="567854"/>
    <row r="567855"/>
    <row r="567856"/>
    <row r="567857"/>
    <row r="567858"/>
    <row r="567859"/>
    <row r="567860"/>
    <row r="567861"/>
    <row r="567862"/>
    <row r="567863"/>
    <row r="567864"/>
    <row r="567865"/>
    <row r="567866"/>
    <row r="567867"/>
    <row r="567868"/>
    <row r="567869"/>
    <row r="567870"/>
    <row r="567871"/>
    <row r="567872"/>
    <row r="567873"/>
    <row r="567874"/>
    <row r="567875"/>
    <row r="567876"/>
    <row r="567877"/>
    <row r="567878"/>
    <row r="567879"/>
    <row r="567880"/>
    <row r="567881"/>
    <row r="567882"/>
    <row r="567883"/>
    <row r="567884"/>
    <row r="567885"/>
    <row r="567886"/>
    <row r="567887"/>
    <row r="567888"/>
    <row r="567889"/>
    <row r="567890"/>
    <row r="567891"/>
    <row r="567892"/>
    <row r="567893"/>
    <row r="567894"/>
    <row r="567895"/>
    <row r="567896"/>
    <row r="567897"/>
    <row r="567898"/>
    <row r="567899"/>
    <row r="567900"/>
    <row r="567901"/>
    <row r="567902"/>
    <row r="567903"/>
    <row r="567904"/>
    <row r="567905"/>
    <row r="567906"/>
    <row r="567907"/>
    <row r="567908"/>
    <row r="567909"/>
    <row r="567910"/>
    <row r="567911"/>
    <row r="567912"/>
    <row r="567913"/>
    <row r="567914"/>
    <row r="567915"/>
    <row r="567916"/>
    <row r="567917"/>
    <row r="567918"/>
    <row r="567919"/>
    <row r="567920"/>
    <row r="567921"/>
    <row r="567922"/>
    <row r="567923"/>
    <row r="567924"/>
    <row r="567925"/>
    <row r="567926"/>
    <row r="567927"/>
    <row r="567928"/>
    <row r="567929"/>
    <row r="567930"/>
    <row r="567931"/>
    <row r="567932"/>
    <row r="567933"/>
    <row r="567934"/>
    <row r="567935"/>
    <row r="567936"/>
    <row r="567937"/>
    <row r="567938"/>
    <row r="567939"/>
    <row r="567940"/>
    <row r="567941"/>
    <row r="567942"/>
    <row r="567943"/>
    <row r="567944"/>
    <row r="567945"/>
    <row r="567946"/>
    <row r="567947"/>
    <row r="567948"/>
    <row r="567949"/>
    <row r="567950"/>
    <row r="567951"/>
    <row r="567952"/>
    <row r="567953"/>
    <row r="567954"/>
    <row r="567955"/>
    <row r="567956"/>
    <row r="567957"/>
    <row r="567958"/>
    <row r="567959"/>
    <row r="567960"/>
    <row r="567961"/>
    <row r="567962"/>
    <row r="567963"/>
    <row r="567964"/>
    <row r="567965"/>
    <row r="567966"/>
    <row r="567967"/>
    <row r="567968"/>
    <row r="567969"/>
    <row r="567970"/>
    <row r="567971"/>
    <row r="567972"/>
    <row r="567973"/>
    <row r="567974"/>
    <row r="567975"/>
    <row r="567976"/>
    <row r="567977"/>
    <row r="567978"/>
    <row r="567979"/>
    <row r="567980"/>
    <row r="567981"/>
    <row r="567982"/>
    <row r="567983"/>
    <row r="567984"/>
    <row r="567985"/>
    <row r="567986"/>
    <row r="567987"/>
    <row r="567988"/>
    <row r="567989"/>
    <row r="567990"/>
    <row r="567991"/>
    <row r="567992"/>
    <row r="567993"/>
    <row r="567994"/>
    <row r="567995"/>
    <row r="567996"/>
    <row r="567997"/>
    <row r="567998"/>
    <row r="567999"/>
    <row r="568000"/>
    <row r="568001"/>
    <row r="568002"/>
    <row r="568003"/>
    <row r="568004"/>
    <row r="568005"/>
    <row r="568006"/>
    <row r="568007"/>
    <row r="568008"/>
    <row r="568009"/>
    <row r="568010"/>
    <row r="568011"/>
    <row r="568012"/>
    <row r="568013"/>
    <row r="568014"/>
    <row r="568015"/>
    <row r="568016"/>
    <row r="568017"/>
    <row r="568018"/>
    <row r="568019"/>
    <row r="568020"/>
    <row r="568021"/>
    <row r="568022"/>
    <row r="568023"/>
    <row r="568024"/>
    <row r="568025"/>
    <row r="568026"/>
    <row r="568027"/>
    <row r="568028"/>
    <row r="568029"/>
    <row r="568030"/>
    <row r="568031"/>
    <row r="568032"/>
    <row r="568033"/>
    <row r="568034"/>
    <row r="568035"/>
    <row r="568036"/>
    <row r="568037"/>
    <row r="568038"/>
    <row r="568039"/>
    <row r="568040"/>
    <row r="568041"/>
    <row r="568042"/>
    <row r="568043"/>
    <row r="568044"/>
    <row r="568045"/>
    <row r="568046"/>
    <row r="568047"/>
    <row r="568048"/>
    <row r="568049"/>
    <row r="568050"/>
    <row r="568051"/>
    <row r="568052"/>
    <row r="568053"/>
    <row r="568054"/>
    <row r="568055"/>
    <row r="568056"/>
    <row r="568057"/>
    <row r="568058"/>
    <row r="568059"/>
    <row r="568060"/>
    <row r="568061"/>
    <row r="568062"/>
    <row r="568063"/>
    <row r="568064"/>
    <row r="568065"/>
    <row r="568066"/>
    <row r="568067"/>
    <row r="568068"/>
    <row r="568069"/>
    <row r="568070"/>
    <row r="568071"/>
    <row r="568072"/>
    <row r="568073"/>
    <row r="568074"/>
    <row r="568075"/>
    <row r="568076"/>
    <row r="568077"/>
    <row r="568078"/>
    <row r="568079"/>
    <row r="568080"/>
    <row r="568081"/>
    <row r="568082"/>
    <row r="568083"/>
    <row r="568084"/>
    <row r="568085"/>
    <row r="568086"/>
    <row r="568087"/>
    <row r="568088"/>
    <row r="568089"/>
    <row r="568090"/>
    <row r="568091"/>
    <row r="568092"/>
    <row r="568093"/>
    <row r="568094"/>
    <row r="568095"/>
    <row r="568096"/>
    <row r="568097"/>
    <row r="568098"/>
    <row r="568099"/>
    <row r="568100"/>
    <row r="568101"/>
    <row r="568102"/>
    <row r="568103"/>
    <row r="568104"/>
    <row r="568105"/>
    <row r="568106"/>
    <row r="568107"/>
    <row r="568108"/>
    <row r="568109"/>
    <row r="568110"/>
    <row r="568111"/>
    <row r="568112"/>
    <row r="568113"/>
    <row r="568114"/>
    <row r="568115"/>
    <row r="568116"/>
    <row r="568117"/>
    <row r="568118"/>
    <row r="568119"/>
    <row r="568120"/>
    <row r="568121"/>
    <row r="568122"/>
    <row r="568123"/>
    <row r="568124"/>
    <row r="568125"/>
    <row r="568126"/>
    <row r="568127"/>
    <row r="568128"/>
    <row r="568129"/>
    <row r="568130"/>
    <row r="568131"/>
    <row r="568132"/>
    <row r="568133"/>
    <row r="568134"/>
    <row r="568135"/>
    <row r="568136"/>
    <row r="568137"/>
    <row r="568138"/>
    <row r="568139"/>
    <row r="568140"/>
    <row r="568141"/>
    <row r="568142"/>
    <row r="568143"/>
    <row r="568144"/>
    <row r="568145"/>
    <row r="568146"/>
    <row r="568147"/>
    <row r="568148"/>
    <row r="568149"/>
    <row r="568150"/>
    <row r="568151"/>
    <row r="568152"/>
    <row r="568153"/>
    <row r="568154"/>
    <row r="568155"/>
    <row r="568156"/>
    <row r="568157"/>
    <row r="568158"/>
    <row r="568159"/>
    <row r="568160"/>
    <row r="568161"/>
    <row r="568162"/>
    <row r="568163"/>
    <row r="568164"/>
    <row r="568165"/>
    <row r="568166"/>
    <row r="568167"/>
    <row r="568168"/>
    <row r="568169"/>
    <row r="568170"/>
    <row r="568171"/>
    <row r="568172"/>
    <row r="568173"/>
    <row r="568174"/>
    <row r="568175"/>
    <row r="568176"/>
    <row r="568177"/>
    <row r="568178"/>
    <row r="568179"/>
    <row r="568180"/>
    <row r="568181"/>
    <row r="568182"/>
    <row r="568183"/>
    <row r="568184"/>
    <row r="568185"/>
    <row r="568186"/>
    <row r="568187"/>
    <row r="568188"/>
    <row r="568189"/>
    <row r="568190"/>
    <row r="568191"/>
    <row r="568192"/>
    <row r="568193"/>
    <row r="568194"/>
    <row r="568195"/>
    <row r="568196"/>
    <row r="568197"/>
    <row r="568198"/>
    <row r="568199"/>
    <row r="568200"/>
    <row r="568201"/>
    <row r="568202"/>
    <row r="568203"/>
    <row r="568204"/>
    <row r="568205"/>
    <row r="568206"/>
    <row r="568207"/>
    <row r="568208"/>
    <row r="568209"/>
    <row r="568210"/>
    <row r="568211"/>
    <row r="568212"/>
    <row r="568213"/>
    <row r="568214"/>
    <row r="568215"/>
    <row r="568216"/>
    <row r="568217"/>
    <row r="568218"/>
    <row r="568219"/>
    <row r="568220"/>
    <row r="568221"/>
    <row r="568222"/>
    <row r="568223"/>
    <row r="568224"/>
    <row r="568225"/>
    <row r="568226"/>
    <row r="568227"/>
    <row r="568228"/>
    <row r="568229"/>
    <row r="568230"/>
    <row r="568231"/>
    <row r="568232"/>
    <row r="568233"/>
    <row r="568234"/>
    <row r="568235"/>
    <row r="568236"/>
    <row r="568237"/>
    <row r="568238"/>
    <row r="568239"/>
    <row r="568240"/>
    <row r="568241"/>
    <row r="568242"/>
    <row r="568243"/>
    <row r="568244"/>
    <row r="568245"/>
    <row r="568246"/>
    <row r="568247"/>
    <row r="568248"/>
    <row r="568249"/>
    <row r="568250"/>
    <row r="568251"/>
    <row r="568252"/>
    <row r="568253"/>
    <row r="568254"/>
    <row r="568255"/>
    <row r="568256"/>
    <row r="568257"/>
    <row r="568258"/>
    <row r="568259"/>
    <row r="568260"/>
    <row r="568261"/>
    <row r="568262"/>
    <row r="568263"/>
    <row r="568264"/>
    <row r="568265"/>
    <row r="568266"/>
    <row r="568267"/>
    <row r="568268"/>
    <row r="568269"/>
    <row r="568270"/>
    <row r="568271"/>
    <row r="568272"/>
    <row r="568273"/>
    <row r="568274"/>
    <row r="568275"/>
    <row r="568276"/>
    <row r="568277"/>
    <row r="568278"/>
    <row r="568279"/>
    <row r="568280"/>
    <row r="568281"/>
    <row r="568282"/>
    <row r="568283"/>
    <row r="568284"/>
    <row r="568285"/>
    <row r="568286"/>
    <row r="568287"/>
    <row r="568288"/>
    <row r="568289"/>
    <row r="568290"/>
    <row r="568291"/>
    <row r="568292"/>
    <row r="568293"/>
    <row r="568294"/>
    <row r="568295"/>
    <row r="568296"/>
    <row r="568297"/>
    <row r="568298"/>
    <row r="568299"/>
    <row r="568300"/>
    <row r="568301"/>
    <row r="568302"/>
    <row r="568303"/>
    <row r="568304"/>
    <row r="568305"/>
    <row r="568306"/>
    <row r="568307"/>
    <row r="568308"/>
    <row r="568309"/>
    <row r="568310"/>
    <row r="568311"/>
    <row r="568312"/>
    <row r="568313"/>
    <row r="568314"/>
    <row r="568315"/>
    <row r="568316"/>
    <row r="568317"/>
    <row r="568318"/>
    <row r="568319"/>
    <row r="568320"/>
    <row r="568321"/>
    <row r="568322"/>
    <row r="568323"/>
    <row r="568324"/>
    <row r="568325"/>
    <row r="568326"/>
    <row r="568327"/>
    <row r="568328"/>
    <row r="568329"/>
    <row r="568330"/>
    <row r="568331"/>
    <row r="568332"/>
    <row r="568333"/>
    <row r="568334"/>
    <row r="568335"/>
    <row r="568336"/>
    <row r="568337"/>
    <row r="568338"/>
    <row r="568339"/>
    <row r="568340"/>
    <row r="568341"/>
    <row r="568342"/>
    <row r="568343"/>
    <row r="568344"/>
    <row r="568345"/>
    <row r="568346"/>
    <row r="568347"/>
    <row r="568348"/>
    <row r="568349"/>
    <row r="568350"/>
    <row r="568351"/>
    <row r="568352"/>
    <row r="568353"/>
    <row r="568354"/>
    <row r="568355"/>
    <row r="568356"/>
    <row r="568357"/>
    <row r="568358"/>
    <row r="568359"/>
    <row r="568360"/>
    <row r="568361"/>
    <row r="568362"/>
    <row r="568363"/>
    <row r="568364"/>
    <row r="568365"/>
    <row r="568366"/>
    <row r="568367"/>
    <row r="568368"/>
    <row r="568369"/>
    <row r="568370"/>
    <row r="568371"/>
    <row r="568372"/>
    <row r="568373"/>
    <row r="568374"/>
    <row r="568375"/>
    <row r="568376"/>
    <row r="568377"/>
    <row r="568378"/>
    <row r="568379"/>
    <row r="568380"/>
    <row r="568381"/>
    <row r="568382"/>
    <row r="568383"/>
    <row r="568384"/>
    <row r="568385"/>
    <row r="568386"/>
    <row r="568387"/>
    <row r="568388"/>
    <row r="568389"/>
    <row r="568390"/>
    <row r="568391"/>
    <row r="568392"/>
    <row r="568393"/>
    <row r="568394"/>
    <row r="568395"/>
    <row r="568396"/>
    <row r="568397"/>
    <row r="568398"/>
    <row r="568399"/>
    <row r="568400"/>
    <row r="568401"/>
    <row r="568402"/>
    <row r="568403"/>
    <row r="568404"/>
    <row r="568405"/>
    <row r="568406"/>
    <row r="568407"/>
    <row r="568408"/>
    <row r="568409"/>
    <row r="568410"/>
    <row r="568411"/>
    <row r="568412"/>
    <row r="568413"/>
    <row r="568414"/>
    <row r="568415"/>
    <row r="568416"/>
    <row r="568417"/>
    <row r="568418"/>
    <row r="568419"/>
    <row r="568420"/>
    <row r="568421"/>
    <row r="568422"/>
    <row r="568423"/>
    <row r="568424"/>
    <row r="568425"/>
    <row r="568426"/>
    <row r="568427"/>
    <row r="568428"/>
    <row r="568429"/>
    <row r="568430"/>
    <row r="568431"/>
    <row r="568432"/>
    <row r="568433"/>
    <row r="568434"/>
    <row r="568435"/>
    <row r="568436"/>
    <row r="568437"/>
    <row r="568438"/>
    <row r="568439"/>
    <row r="568440"/>
    <row r="568441"/>
    <row r="568442"/>
    <row r="568443"/>
    <row r="568444"/>
    <row r="568445"/>
    <row r="568446"/>
    <row r="568447"/>
    <row r="568448"/>
    <row r="568449"/>
    <row r="568450"/>
    <row r="568451"/>
    <row r="568452"/>
    <row r="568453"/>
    <row r="568454"/>
    <row r="568455"/>
    <row r="568456"/>
    <row r="568457"/>
    <row r="568458"/>
    <row r="568459"/>
    <row r="568460"/>
    <row r="568461"/>
    <row r="568462"/>
    <row r="568463"/>
    <row r="568464"/>
    <row r="568465"/>
    <row r="568466"/>
    <row r="568467"/>
    <row r="568468"/>
    <row r="568469"/>
    <row r="568470"/>
    <row r="568471"/>
    <row r="568472"/>
    <row r="568473"/>
    <row r="568474"/>
    <row r="568475"/>
    <row r="568476"/>
    <row r="568477"/>
    <row r="568478"/>
    <row r="568479"/>
    <row r="568480"/>
    <row r="568481"/>
    <row r="568482"/>
    <row r="568483"/>
    <row r="568484"/>
    <row r="568485"/>
    <row r="568486"/>
    <row r="568487"/>
    <row r="568488"/>
    <row r="568489"/>
    <row r="568490"/>
    <row r="568491"/>
    <row r="568492"/>
    <row r="568493"/>
    <row r="568494"/>
    <row r="568495"/>
    <row r="568496"/>
    <row r="568497"/>
    <row r="568498"/>
    <row r="568499"/>
    <row r="568500"/>
    <row r="568501"/>
    <row r="568502"/>
    <row r="568503"/>
    <row r="568504"/>
    <row r="568505"/>
    <row r="568506"/>
    <row r="568507"/>
    <row r="568508"/>
    <row r="568509"/>
    <row r="568510"/>
    <row r="568511"/>
    <row r="568512"/>
    <row r="568513"/>
    <row r="568514"/>
    <row r="568515"/>
    <row r="568516"/>
    <row r="568517"/>
    <row r="568518"/>
    <row r="568519"/>
    <row r="568520"/>
    <row r="568521"/>
    <row r="568522"/>
    <row r="568523"/>
    <row r="568524"/>
    <row r="568525"/>
    <row r="568526"/>
    <row r="568527"/>
    <row r="568528"/>
    <row r="568529"/>
    <row r="568530"/>
    <row r="568531"/>
    <row r="568532"/>
    <row r="568533"/>
    <row r="568534"/>
    <row r="568535"/>
    <row r="568536"/>
    <row r="568537"/>
    <row r="568538"/>
    <row r="568539"/>
    <row r="568540"/>
    <row r="568541"/>
    <row r="568542"/>
    <row r="568543"/>
    <row r="568544"/>
    <row r="568545"/>
    <row r="568546"/>
    <row r="568547"/>
    <row r="568548"/>
    <row r="568549"/>
    <row r="568550"/>
    <row r="568551"/>
    <row r="568552"/>
    <row r="568553"/>
    <row r="568554"/>
    <row r="568555"/>
    <row r="568556"/>
    <row r="568557"/>
    <row r="568558"/>
    <row r="568559"/>
    <row r="568560"/>
    <row r="568561"/>
    <row r="568562"/>
    <row r="568563"/>
    <row r="568564"/>
    <row r="568565"/>
    <row r="568566"/>
    <row r="568567"/>
    <row r="568568"/>
    <row r="568569"/>
    <row r="568570"/>
    <row r="568571"/>
    <row r="568572"/>
    <row r="568573"/>
    <row r="568574"/>
    <row r="568575"/>
    <row r="568576"/>
    <row r="568577"/>
    <row r="568578"/>
    <row r="568579"/>
    <row r="568580"/>
    <row r="568581"/>
    <row r="568582"/>
    <row r="568583"/>
    <row r="568584"/>
    <row r="568585"/>
    <row r="568586"/>
    <row r="568587"/>
    <row r="568588"/>
    <row r="568589"/>
    <row r="568590"/>
    <row r="568591"/>
    <row r="568592"/>
    <row r="568593"/>
    <row r="568594"/>
    <row r="568595"/>
    <row r="568596"/>
    <row r="568597"/>
    <row r="568598"/>
    <row r="568599"/>
    <row r="568600"/>
    <row r="568601"/>
    <row r="568602"/>
    <row r="568603"/>
    <row r="568604"/>
    <row r="568605"/>
    <row r="568606"/>
    <row r="568607"/>
    <row r="568608"/>
    <row r="568609"/>
    <row r="568610"/>
    <row r="568611"/>
    <row r="568612"/>
    <row r="568613"/>
    <row r="568614"/>
    <row r="568615"/>
    <row r="568616"/>
    <row r="568617"/>
    <row r="568618"/>
    <row r="568619"/>
    <row r="568620"/>
    <row r="568621"/>
    <row r="568622"/>
    <row r="568623"/>
    <row r="568624"/>
    <row r="568625"/>
    <row r="568626"/>
    <row r="568627"/>
    <row r="568628"/>
    <row r="568629"/>
    <row r="568630"/>
    <row r="568631"/>
    <row r="568632"/>
    <row r="568633"/>
    <row r="568634"/>
    <row r="568635"/>
    <row r="568636"/>
    <row r="568637"/>
    <row r="568638"/>
    <row r="568639"/>
    <row r="568640"/>
    <row r="568641"/>
    <row r="568642"/>
    <row r="568643"/>
    <row r="568644"/>
    <row r="568645"/>
    <row r="568646"/>
    <row r="568647"/>
    <row r="568648"/>
    <row r="568649"/>
    <row r="568650"/>
    <row r="568651"/>
    <row r="568652"/>
    <row r="568653"/>
    <row r="568654"/>
    <row r="568655"/>
    <row r="568656"/>
    <row r="568657"/>
    <row r="568658"/>
    <row r="568659"/>
    <row r="568660"/>
    <row r="568661"/>
    <row r="568662"/>
    <row r="568663"/>
    <row r="568664"/>
    <row r="568665"/>
    <row r="568666"/>
    <row r="568667"/>
    <row r="568668"/>
    <row r="568669"/>
    <row r="568670"/>
    <row r="568671"/>
    <row r="568672"/>
    <row r="568673"/>
    <row r="568674"/>
    <row r="568675"/>
    <row r="568676"/>
    <row r="568677"/>
    <row r="568678"/>
    <row r="568679"/>
    <row r="568680"/>
    <row r="568681"/>
    <row r="568682"/>
    <row r="568683"/>
    <row r="568684"/>
    <row r="568685"/>
    <row r="568686"/>
    <row r="568687"/>
    <row r="568688"/>
    <row r="568689"/>
    <row r="568690"/>
    <row r="568691"/>
    <row r="568692"/>
    <row r="568693"/>
    <row r="568694"/>
    <row r="568695"/>
    <row r="568696"/>
    <row r="568697"/>
    <row r="568698"/>
    <row r="568699"/>
    <row r="568700"/>
    <row r="568701"/>
    <row r="568702"/>
    <row r="568703"/>
    <row r="568704"/>
    <row r="568705"/>
    <row r="568706"/>
    <row r="568707"/>
    <row r="568708"/>
    <row r="568709"/>
    <row r="568710"/>
    <row r="568711"/>
    <row r="568712"/>
    <row r="568713"/>
    <row r="568714"/>
    <row r="568715"/>
    <row r="568716"/>
    <row r="568717"/>
    <row r="568718"/>
    <row r="568719"/>
    <row r="568720"/>
    <row r="568721"/>
    <row r="568722"/>
    <row r="568723"/>
    <row r="568724"/>
    <row r="568725"/>
    <row r="568726"/>
    <row r="568727"/>
    <row r="568728"/>
    <row r="568729"/>
    <row r="568730"/>
    <row r="568731"/>
    <row r="568732"/>
    <row r="568733"/>
    <row r="568734"/>
    <row r="568735"/>
    <row r="568736"/>
    <row r="568737"/>
    <row r="568738"/>
    <row r="568739"/>
    <row r="568740"/>
    <row r="568741"/>
    <row r="568742"/>
    <row r="568743"/>
    <row r="568744"/>
    <row r="568745"/>
    <row r="568746"/>
    <row r="568747"/>
    <row r="568748"/>
    <row r="568749"/>
    <row r="568750"/>
    <row r="568751"/>
    <row r="568752"/>
    <row r="568753"/>
    <row r="568754"/>
    <row r="568755"/>
    <row r="568756"/>
    <row r="568757"/>
    <row r="568758"/>
    <row r="568759"/>
    <row r="568760"/>
    <row r="568761"/>
    <row r="568762"/>
    <row r="568763"/>
    <row r="568764"/>
    <row r="568765"/>
    <row r="568766"/>
    <row r="568767"/>
    <row r="568768"/>
    <row r="568769"/>
    <row r="568770"/>
    <row r="568771"/>
    <row r="568772"/>
    <row r="568773"/>
    <row r="568774"/>
    <row r="568775"/>
    <row r="568776"/>
    <row r="568777"/>
    <row r="568778"/>
    <row r="568779"/>
    <row r="568780"/>
    <row r="568781"/>
    <row r="568782"/>
    <row r="568783"/>
    <row r="568784"/>
    <row r="568785"/>
    <row r="568786"/>
    <row r="568787"/>
    <row r="568788"/>
    <row r="568789"/>
    <row r="568790"/>
    <row r="568791"/>
    <row r="568792"/>
    <row r="568793"/>
    <row r="568794"/>
    <row r="568795"/>
    <row r="568796"/>
    <row r="568797"/>
    <row r="568798"/>
    <row r="568799"/>
    <row r="568800"/>
    <row r="568801"/>
    <row r="568802"/>
    <row r="568803"/>
    <row r="568804"/>
    <row r="568805"/>
    <row r="568806"/>
    <row r="568807"/>
    <row r="568808"/>
    <row r="568809"/>
    <row r="568810"/>
    <row r="568811"/>
    <row r="568812"/>
    <row r="568813"/>
    <row r="568814"/>
    <row r="568815"/>
    <row r="568816"/>
    <row r="568817"/>
    <row r="568818"/>
    <row r="568819"/>
    <row r="568820"/>
    <row r="568821"/>
    <row r="568822"/>
    <row r="568823"/>
    <row r="568824"/>
    <row r="568825"/>
    <row r="568826"/>
    <row r="568827"/>
    <row r="568828"/>
    <row r="568829"/>
    <row r="568830"/>
    <row r="568831"/>
    <row r="568832"/>
    <row r="568833"/>
    <row r="568834"/>
    <row r="568835"/>
    <row r="568836"/>
    <row r="568837"/>
    <row r="568838"/>
    <row r="568839"/>
    <row r="568840"/>
    <row r="568841"/>
    <row r="568842"/>
    <row r="568843"/>
    <row r="568844"/>
    <row r="568845"/>
    <row r="568846"/>
    <row r="568847"/>
    <row r="568848"/>
    <row r="568849"/>
    <row r="568850"/>
    <row r="568851"/>
    <row r="568852"/>
    <row r="568853"/>
    <row r="568854"/>
    <row r="568855"/>
    <row r="568856"/>
    <row r="568857"/>
    <row r="568858"/>
    <row r="568859"/>
    <row r="568860"/>
    <row r="568861"/>
    <row r="568862"/>
    <row r="568863"/>
    <row r="568864"/>
    <row r="568865"/>
    <row r="568866"/>
    <row r="568867"/>
    <row r="568868"/>
    <row r="568869"/>
    <row r="568870"/>
    <row r="568871"/>
    <row r="568872"/>
    <row r="568873"/>
    <row r="568874"/>
    <row r="568875"/>
    <row r="568876"/>
    <row r="568877"/>
    <row r="568878"/>
    <row r="568879"/>
    <row r="568880"/>
    <row r="568881"/>
    <row r="568882"/>
    <row r="568883"/>
    <row r="568884"/>
    <row r="568885"/>
    <row r="568886"/>
    <row r="568887"/>
    <row r="568888"/>
    <row r="568889"/>
    <row r="568890"/>
    <row r="568891"/>
    <row r="568892"/>
    <row r="568893"/>
    <row r="568894"/>
    <row r="568895"/>
    <row r="568896"/>
    <row r="568897"/>
    <row r="568898"/>
    <row r="568899"/>
    <row r="568900"/>
    <row r="568901"/>
    <row r="568902"/>
    <row r="568903"/>
    <row r="568904"/>
    <row r="568905"/>
    <row r="568906"/>
    <row r="568907"/>
    <row r="568908"/>
    <row r="568909"/>
    <row r="568910"/>
    <row r="568911"/>
    <row r="568912"/>
    <row r="568913"/>
    <row r="568914"/>
    <row r="568915"/>
    <row r="568916"/>
    <row r="568917"/>
    <row r="568918"/>
    <row r="568919"/>
    <row r="568920"/>
    <row r="568921"/>
    <row r="568922"/>
    <row r="568923"/>
    <row r="568924"/>
    <row r="568925"/>
    <row r="568926"/>
    <row r="568927"/>
    <row r="568928"/>
    <row r="568929"/>
    <row r="568930"/>
    <row r="568931"/>
    <row r="568932"/>
    <row r="568933"/>
    <row r="568934"/>
    <row r="568935"/>
    <row r="568936"/>
    <row r="568937"/>
    <row r="568938"/>
    <row r="568939"/>
    <row r="568940"/>
    <row r="568941"/>
    <row r="568942"/>
    <row r="568943"/>
    <row r="568944"/>
    <row r="568945"/>
    <row r="568946"/>
    <row r="568947"/>
    <row r="568948"/>
    <row r="568949"/>
    <row r="568950"/>
    <row r="568951"/>
    <row r="568952"/>
    <row r="568953"/>
    <row r="568954"/>
    <row r="568955"/>
    <row r="568956"/>
    <row r="568957"/>
    <row r="568958"/>
    <row r="568959"/>
    <row r="568960"/>
    <row r="568961"/>
    <row r="568962"/>
    <row r="568963"/>
    <row r="568964"/>
    <row r="568965"/>
    <row r="568966"/>
    <row r="568967"/>
    <row r="568968"/>
    <row r="568969"/>
    <row r="568970"/>
    <row r="568971"/>
    <row r="568972"/>
    <row r="568973"/>
    <row r="568974"/>
    <row r="568975"/>
    <row r="568976"/>
    <row r="568977"/>
    <row r="568978"/>
    <row r="568979"/>
    <row r="568980"/>
    <row r="568981"/>
    <row r="568982"/>
    <row r="568983"/>
    <row r="568984"/>
    <row r="568985"/>
    <row r="568986"/>
    <row r="568987"/>
    <row r="568988"/>
    <row r="568989"/>
    <row r="568990"/>
    <row r="568991"/>
    <row r="568992"/>
    <row r="568993"/>
    <row r="568994"/>
    <row r="568995"/>
    <row r="568996"/>
    <row r="568997"/>
    <row r="568998"/>
    <row r="568999"/>
    <row r="569000"/>
    <row r="569001"/>
    <row r="569002"/>
    <row r="569003"/>
    <row r="569004"/>
    <row r="569005"/>
    <row r="569006"/>
    <row r="569007"/>
    <row r="569008"/>
    <row r="569009"/>
    <row r="569010"/>
    <row r="569011"/>
    <row r="569012"/>
    <row r="569013"/>
    <row r="569014"/>
    <row r="569015"/>
    <row r="569016"/>
    <row r="569017"/>
    <row r="569018"/>
    <row r="569019"/>
    <row r="569020"/>
    <row r="569021"/>
    <row r="569022"/>
    <row r="569023"/>
    <row r="569024"/>
    <row r="569025"/>
    <row r="569026"/>
    <row r="569027"/>
    <row r="569028"/>
    <row r="569029"/>
    <row r="569030"/>
    <row r="569031"/>
    <row r="569032"/>
    <row r="569033"/>
    <row r="569034"/>
    <row r="569035"/>
    <row r="569036"/>
    <row r="569037"/>
    <row r="569038"/>
    <row r="569039"/>
    <row r="569040"/>
    <row r="569041"/>
    <row r="569042"/>
    <row r="569043"/>
    <row r="569044"/>
    <row r="569045"/>
    <row r="569046"/>
    <row r="569047"/>
    <row r="569048"/>
    <row r="569049"/>
    <row r="569050"/>
    <row r="569051"/>
    <row r="569052"/>
    <row r="569053"/>
    <row r="569054"/>
    <row r="569055"/>
    <row r="569056"/>
    <row r="569057"/>
    <row r="569058"/>
    <row r="569059"/>
    <row r="569060"/>
    <row r="569061"/>
    <row r="569062"/>
    <row r="569063"/>
    <row r="569064"/>
    <row r="569065"/>
    <row r="569066"/>
    <row r="569067"/>
    <row r="569068"/>
    <row r="569069"/>
    <row r="569070"/>
    <row r="569071"/>
    <row r="569072"/>
    <row r="569073"/>
    <row r="569074"/>
    <row r="569075"/>
    <row r="569076"/>
    <row r="569077"/>
    <row r="569078"/>
    <row r="569079"/>
    <row r="569080"/>
    <row r="569081"/>
    <row r="569082"/>
    <row r="569083"/>
    <row r="569084"/>
    <row r="569085"/>
    <row r="569086"/>
    <row r="569087"/>
    <row r="569088"/>
    <row r="569089"/>
    <row r="569090"/>
    <row r="569091"/>
    <row r="569092"/>
    <row r="569093"/>
    <row r="569094"/>
    <row r="569095"/>
    <row r="569096"/>
    <row r="569097"/>
    <row r="569098"/>
    <row r="569099"/>
    <row r="569100"/>
    <row r="569101"/>
    <row r="569102"/>
    <row r="569103"/>
    <row r="569104"/>
    <row r="569105"/>
    <row r="569106"/>
    <row r="569107"/>
    <row r="569108"/>
    <row r="569109"/>
    <row r="569110"/>
    <row r="569111"/>
    <row r="569112"/>
    <row r="569113"/>
    <row r="569114"/>
    <row r="569115"/>
    <row r="569116"/>
    <row r="569117"/>
    <row r="569118"/>
    <row r="569119"/>
    <row r="569120"/>
    <row r="569121"/>
    <row r="569122"/>
    <row r="569123"/>
    <row r="569124"/>
    <row r="569125"/>
    <row r="569126"/>
    <row r="569127"/>
    <row r="569128"/>
    <row r="569129"/>
    <row r="569130"/>
    <row r="569131"/>
    <row r="569132"/>
    <row r="569133"/>
    <row r="569134"/>
    <row r="569135"/>
    <row r="569136"/>
    <row r="569137"/>
    <row r="569138"/>
    <row r="569139"/>
    <row r="569140"/>
    <row r="569141"/>
    <row r="569142"/>
    <row r="569143"/>
    <row r="569144"/>
    <row r="569145"/>
    <row r="569146"/>
    <row r="569147"/>
    <row r="569148"/>
    <row r="569149"/>
    <row r="569150"/>
    <row r="569151"/>
    <row r="569152"/>
    <row r="569153"/>
    <row r="569154"/>
    <row r="569155"/>
    <row r="569156"/>
    <row r="569157"/>
    <row r="569158"/>
    <row r="569159"/>
    <row r="569160"/>
    <row r="569161"/>
    <row r="569162"/>
    <row r="569163"/>
    <row r="569164"/>
    <row r="569165"/>
    <row r="569166"/>
    <row r="569167"/>
    <row r="569168"/>
    <row r="569169"/>
    <row r="569170"/>
    <row r="569171"/>
    <row r="569172"/>
    <row r="569173"/>
    <row r="569174"/>
    <row r="569175"/>
    <row r="569176"/>
    <row r="569177"/>
    <row r="569178"/>
    <row r="569179"/>
    <row r="569180"/>
    <row r="569181"/>
    <row r="569182"/>
    <row r="569183"/>
    <row r="569184"/>
    <row r="569185"/>
    <row r="569186"/>
    <row r="569187"/>
    <row r="569188"/>
    <row r="569189"/>
    <row r="569190"/>
    <row r="569191"/>
    <row r="569192"/>
    <row r="569193"/>
    <row r="569194"/>
    <row r="569195"/>
    <row r="569196"/>
    <row r="569197"/>
    <row r="569198"/>
    <row r="569199"/>
    <row r="569200"/>
    <row r="569201"/>
    <row r="569202"/>
    <row r="569203"/>
    <row r="569204"/>
    <row r="569205"/>
    <row r="569206"/>
    <row r="569207"/>
    <row r="569208"/>
    <row r="569209"/>
    <row r="569210"/>
    <row r="569211"/>
    <row r="569212"/>
    <row r="569213"/>
    <row r="569214"/>
    <row r="569215"/>
    <row r="569216"/>
    <row r="569217"/>
    <row r="569218"/>
    <row r="569219"/>
    <row r="569220"/>
    <row r="569221"/>
    <row r="569222"/>
    <row r="569223"/>
    <row r="569224"/>
    <row r="569225"/>
    <row r="569226"/>
    <row r="569227"/>
    <row r="569228"/>
    <row r="569229"/>
    <row r="569230"/>
    <row r="569231"/>
    <row r="569232"/>
    <row r="569233"/>
    <row r="569234"/>
    <row r="569235"/>
    <row r="569236"/>
    <row r="569237"/>
    <row r="569238"/>
    <row r="569239"/>
    <row r="569240"/>
    <row r="569241"/>
    <row r="569242"/>
    <row r="569243"/>
    <row r="569244"/>
    <row r="569245"/>
    <row r="569246"/>
    <row r="569247"/>
    <row r="569248"/>
    <row r="569249"/>
    <row r="569250"/>
    <row r="569251"/>
    <row r="569252"/>
    <row r="569253"/>
    <row r="569254"/>
    <row r="569255"/>
    <row r="569256"/>
    <row r="569257"/>
    <row r="569258"/>
    <row r="569259"/>
    <row r="569260"/>
    <row r="569261"/>
    <row r="569262"/>
    <row r="569263"/>
    <row r="569264"/>
    <row r="569265"/>
    <row r="569266"/>
    <row r="569267"/>
    <row r="569268"/>
    <row r="569269"/>
    <row r="569270"/>
    <row r="569271"/>
    <row r="569272"/>
    <row r="569273"/>
    <row r="569274"/>
    <row r="569275"/>
    <row r="569276"/>
    <row r="569277"/>
    <row r="569278"/>
    <row r="569279"/>
    <row r="569280"/>
    <row r="569281"/>
    <row r="569282"/>
    <row r="569283"/>
    <row r="569284"/>
    <row r="569285"/>
    <row r="569286"/>
    <row r="569287"/>
    <row r="569288"/>
    <row r="569289"/>
    <row r="569290"/>
    <row r="569291"/>
    <row r="569292"/>
    <row r="569293"/>
    <row r="569294"/>
    <row r="569295"/>
    <row r="569296"/>
    <row r="569297"/>
    <row r="569298"/>
    <row r="569299"/>
    <row r="569300"/>
    <row r="569301"/>
    <row r="569302"/>
    <row r="569303"/>
    <row r="569304"/>
    <row r="569305"/>
    <row r="569306"/>
    <row r="569307"/>
    <row r="569308"/>
    <row r="569309"/>
    <row r="569310"/>
    <row r="569311"/>
    <row r="569312"/>
    <row r="569313"/>
    <row r="569314"/>
    <row r="569315"/>
    <row r="569316"/>
    <row r="569317"/>
    <row r="569318"/>
    <row r="569319"/>
    <row r="569320"/>
    <row r="569321"/>
    <row r="569322"/>
    <row r="569323"/>
    <row r="569324"/>
    <row r="569325"/>
    <row r="569326"/>
    <row r="569327"/>
    <row r="569328"/>
    <row r="569329"/>
    <row r="569330"/>
    <row r="569331"/>
    <row r="569332"/>
    <row r="569333"/>
    <row r="569334"/>
    <row r="569335"/>
    <row r="569336"/>
    <row r="569337"/>
    <row r="569338"/>
    <row r="569339"/>
    <row r="569340"/>
    <row r="569341"/>
    <row r="569342"/>
    <row r="569343"/>
    <row r="569344"/>
    <row r="569345"/>
    <row r="569346"/>
    <row r="569347"/>
    <row r="569348"/>
    <row r="569349"/>
    <row r="569350"/>
    <row r="569351"/>
    <row r="569352"/>
    <row r="569353"/>
    <row r="569354"/>
    <row r="569355"/>
    <row r="569356"/>
    <row r="569357"/>
    <row r="569358"/>
    <row r="569359"/>
    <row r="569360"/>
    <row r="569361"/>
    <row r="569362"/>
    <row r="569363"/>
    <row r="569364"/>
    <row r="569365"/>
    <row r="569366"/>
    <row r="569367"/>
    <row r="569368"/>
    <row r="569369"/>
    <row r="569370"/>
    <row r="569371"/>
    <row r="569372"/>
    <row r="569373"/>
    <row r="569374"/>
    <row r="569375"/>
    <row r="569376"/>
    <row r="569377"/>
    <row r="569378"/>
    <row r="569379"/>
    <row r="569380"/>
    <row r="569381"/>
    <row r="569382"/>
    <row r="569383"/>
    <row r="569384"/>
    <row r="569385"/>
    <row r="569386"/>
    <row r="569387"/>
    <row r="569388"/>
    <row r="569389"/>
    <row r="569390"/>
    <row r="569391"/>
    <row r="569392"/>
    <row r="569393"/>
    <row r="569394"/>
    <row r="569395"/>
    <row r="569396"/>
    <row r="569397"/>
    <row r="569398"/>
    <row r="569399"/>
    <row r="569400"/>
    <row r="569401"/>
    <row r="569402"/>
    <row r="569403"/>
    <row r="569404"/>
    <row r="569405"/>
    <row r="569406"/>
    <row r="569407"/>
    <row r="569408"/>
    <row r="569409"/>
    <row r="569410"/>
    <row r="569411"/>
    <row r="569412"/>
    <row r="569413"/>
    <row r="569414"/>
    <row r="569415"/>
    <row r="569416"/>
    <row r="569417"/>
    <row r="569418"/>
    <row r="569419"/>
    <row r="569420"/>
    <row r="569421"/>
    <row r="569422"/>
    <row r="569423"/>
    <row r="569424"/>
    <row r="569425"/>
    <row r="569426"/>
    <row r="569427"/>
    <row r="569428"/>
    <row r="569429"/>
    <row r="569430"/>
    <row r="569431"/>
    <row r="569432"/>
    <row r="569433"/>
    <row r="569434"/>
    <row r="569435"/>
    <row r="569436"/>
    <row r="569437"/>
    <row r="569438"/>
    <row r="569439"/>
    <row r="569440"/>
    <row r="569441"/>
    <row r="569442"/>
    <row r="569443"/>
    <row r="569444"/>
    <row r="569445"/>
    <row r="569446"/>
    <row r="569447"/>
    <row r="569448"/>
    <row r="569449"/>
    <row r="569450"/>
    <row r="569451"/>
    <row r="569452"/>
    <row r="569453"/>
    <row r="569454"/>
    <row r="569455"/>
    <row r="569456"/>
    <row r="569457"/>
    <row r="569458"/>
    <row r="569459"/>
    <row r="569460"/>
    <row r="569461"/>
    <row r="569462"/>
    <row r="569463"/>
    <row r="569464"/>
    <row r="569465"/>
    <row r="569466"/>
    <row r="569467"/>
    <row r="569468"/>
    <row r="569469"/>
    <row r="569470"/>
    <row r="569471"/>
    <row r="569472"/>
    <row r="569473"/>
    <row r="569474"/>
    <row r="569475"/>
    <row r="569476"/>
    <row r="569477"/>
    <row r="569478"/>
    <row r="569479"/>
    <row r="569480"/>
    <row r="569481"/>
    <row r="569482"/>
    <row r="569483"/>
    <row r="569484"/>
    <row r="569485"/>
    <row r="569486"/>
    <row r="569487"/>
    <row r="569488"/>
    <row r="569489"/>
    <row r="569490"/>
    <row r="569491"/>
    <row r="569492"/>
    <row r="569493"/>
    <row r="569494"/>
    <row r="569495"/>
    <row r="569496"/>
    <row r="569497"/>
    <row r="569498"/>
    <row r="569499"/>
    <row r="569500"/>
    <row r="569501"/>
    <row r="569502"/>
    <row r="569503"/>
    <row r="569504"/>
    <row r="569505"/>
    <row r="569506"/>
    <row r="569507"/>
    <row r="569508"/>
    <row r="569509"/>
    <row r="569510"/>
    <row r="569511"/>
    <row r="569512"/>
    <row r="569513"/>
    <row r="569514"/>
    <row r="569515"/>
    <row r="569516"/>
    <row r="569517"/>
    <row r="569518"/>
    <row r="569519"/>
    <row r="569520"/>
    <row r="569521"/>
    <row r="569522"/>
    <row r="569523"/>
    <row r="569524"/>
    <row r="569525"/>
    <row r="569526"/>
    <row r="569527"/>
    <row r="569528"/>
    <row r="569529"/>
    <row r="569530"/>
    <row r="569531"/>
    <row r="569532"/>
    <row r="569533"/>
    <row r="569534"/>
    <row r="569535"/>
    <row r="569536"/>
    <row r="569537"/>
    <row r="569538"/>
    <row r="569539"/>
    <row r="569540"/>
    <row r="569541"/>
    <row r="569542"/>
    <row r="569543"/>
    <row r="569544"/>
    <row r="569545"/>
    <row r="569546"/>
    <row r="569547"/>
    <row r="569548"/>
    <row r="569549"/>
    <row r="569550"/>
    <row r="569551"/>
    <row r="569552"/>
    <row r="569553"/>
    <row r="569554"/>
    <row r="569555"/>
    <row r="569556"/>
    <row r="569557"/>
    <row r="569558"/>
    <row r="569559"/>
    <row r="569560"/>
    <row r="569561"/>
    <row r="569562"/>
    <row r="569563"/>
    <row r="569564"/>
    <row r="569565"/>
    <row r="569566"/>
    <row r="569567"/>
    <row r="569568"/>
    <row r="569569"/>
    <row r="569570"/>
    <row r="569571"/>
    <row r="569572"/>
    <row r="569573"/>
    <row r="569574"/>
    <row r="569575"/>
    <row r="569576"/>
    <row r="569577"/>
    <row r="569578"/>
    <row r="569579"/>
    <row r="569580"/>
    <row r="569581"/>
    <row r="569582"/>
    <row r="569583"/>
    <row r="569584"/>
    <row r="569585"/>
    <row r="569586"/>
    <row r="569587"/>
    <row r="569588"/>
    <row r="569589"/>
    <row r="569590"/>
    <row r="569591"/>
    <row r="569592"/>
    <row r="569593"/>
    <row r="569594"/>
    <row r="569595"/>
    <row r="569596"/>
    <row r="569597"/>
    <row r="569598"/>
    <row r="569599"/>
    <row r="569600"/>
    <row r="569601"/>
    <row r="569602"/>
    <row r="569603"/>
    <row r="569604"/>
    <row r="569605"/>
    <row r="569606"/>
    <row r="569607"/>
    <row r="569608"/>
    <row r="569609"/>
    <row r="569610"/>
    <row r="569611"/>
    <row r="569612"/>
    <row r="569613"/>
    <row r="569614"/>
    <row r="569615"/>
    <row r="569616"/>
    <row r="569617"/>
    <row r="569618"/>
    <row r="569619"/>
    <row r="569620"/>
    <row r="569621"/>
    <row r="569622"/>
    <row r="569623"/>
    <row r="569624"/>
    <row r="569625"/>
    <row r="569626"/>
    <row r="569627"/>
    <row r="569628"/>
    <row r="569629"/>
    <row r="569630"/>
    <row r="569631"/>
    <row r="569632"/>
    <row r="569633"/>
    <row r="569634"/>
    <row r="569635"/>
    <row r="569636"/>
    <row r="569637"/>
    <row r="569638"/>
    <row r="569639"/>
    <row r="569640"/>
    <row r="569641"/>
    <row r="569642"/>
    <row r="569643"/>
    <row r="569644"/>
    <row r="569645"/>
    <row r="569646"/>
    <row r="569647"/>
    <row r="569648"/>
    <row r="569649"/>
    <row r="569650"/>
    <row r="569651"/>
    <row r="569652"/>
    <row r="569653"/>
    <row r="569654"/>
    <row r="569655"/>
    <row r="569656"/>
    <row r="569657"/>
    <row r="569658"/>
    <row r="569659"/>
    <row r="569660"/>
    <row r="569661"/>
    <row r="569662"/>
    <row r="569663"/>
    <row r="569664"/>
    <row r="569665"/>
    <row r="569666"/>
    <row r="569667"/>
    <row r="569668"/>
    <row r="569669"/>
    <row r="569670"/>
    <row r="569671"/>
    <row r="569672"/>
    <row r="569673"/>
    <row r="569674"/>
    <row r="569675"/>
    <row r="569676"/>
    <row r="569677"/>
    <row r="569678"/>
    <row r="569679"/>
    <row r="569680"/>
    <row r="569681"/>
    <row r="569682"/>
    <row r="569683"/>
    <row r="569684"/>
    <row r="569685"/>
    <row r="569686"/>
    <row r="569687"/>
    <row r="569688"/>
    <row r="569689"/>
    <row r="569690"/>
    <row r="569691"/>
    <row r="569692"/>
    <row r="569693"/>
    <row r="569694"/>
    <row r="569695"/>
    <row r="569696"/>
    <row r="569697"/>
    <row r="569698"/>
    <row r="569699"/>
    <row r="569700"/>
    <row r="569701"/>
    <row r="569702"/>
    <row r="569703"/>
    <row r="569704"/>
    <row r="569705"/>
    <row r="569706"/>
    <row r="569707"/>
    <row r="569708"/>
    <row r="569709"/>
    <row r="569710"/>
    <row r="569711"/>
    <row r="569712"/>
    <row r="569713"/>
    <row r="569714"/>
    <row r="569715"/>
    <row r="569716"/>
    <row r="569717"/>
    <row r="569718"/>
    <row r="569719"/>
    <row r="569720"/>
    <row r="569721"/>
    <row r="569722"/>
    <row r="569723"/>
    <row r="569724"/>
    <row r="569725"/>
    <row r="569726"/>
    <row r="569727"/>
    <row r="569728"/>
    <row r="569729"/>
    <row r="569730"/>
    <row r="569731"/>
    <row r="569732"/>
    <row r="569733"/>
    <row r="569734"/>
    <row r="569735"/>
    <row r="569736"/>
    <row r="569737"/>
    <row r="569738"/>
    <row r="569739"/>
    <row r="569740"/>
    <row r="569741"/>
    <row r="569742"/>
    <row r="569743"/>
    <row r="569744"/>
    <row r="569745"/>
    <row r="569746"/>
    <row r="569747"/>
    <row r="569748"/>
    <row r="569749"/>
    <row r="569750"/>
    <row r="569751"/>
    <row r="569752"/>
    <row r="569753"/>
    <row r="569754"/>
    <row r="569755"/>
    <row r="569756"/>
    <row r="569757"/>
    <row r="569758"/>
    <row r="569759"/>
    <row r="569760"/>
    <row r="569761"/>
    <row r="569762"/>
    <row r="569763"/>
    <row r="569764"/>
    <row r="569765"/>
    <row r="569766"/>
    <row r="569767"/>
    <row r="569768"/>
    <row r="569769"/>
    <row r="569770"/>
    <row r="569771"/>
    <row r="569772"/>
    <row r="569773"/>
    <row r="569774"/>
    <row r="569775"/>
    <row r="569776"/>
    <row r="569777"/>
    <row r="569778"/>
    <row r="569779"/>
    <row r="569780"/>
    <row r="569781"/>
    <row r="569782"/>
    <row r="569783"/>
    <row r="569784"/>
    <row r="569785"/>
    <row r="569786"/>
    <row r="569787"/>
    <row r="569788"/>
    <row r="569789"/>
    <row r="569790"/>
    <row r="569791"/>
    <row r="569792"/>
    <row r="569793"/>
    <row r="569794"/>
    <row r="569795"/>
    <row r="569796"/>
    <row r="569797"/>
    <row r="569798"/>
    <row r="569799"/>
    <row r="569800"/>
    <row r="569801"/>
    <row r="569802"/>
    <row r="569803"/>
    <row r="569804"/>
    <row r="569805"/>
    <row r="569806"/>
    <row r="569807"/>
    <row r="569808"/>
    <row r="569809"/>
    <row r="569810"/>
    <row r="569811"/>
    <row r="569812"/>
    <row r="569813"/>
    <row r="569814"/>
    <row r="569815"/>
    <row r="569816"/>
    <row r="569817"/>
    <row r="569818"/>
    <row r="569819"/>
    <row r="569820"/>
    <row r="569821"/>
    <row r="569822"/>
    <row r="569823"/>
    <row r="569824"/>
    <row r="569825"/>
    <row r="569826"/>
    <row r="569827"/>
    <row r="569828"/>
    <row r="569829"/>
    <row r="569830"/>
    <row r="569831"/>
    <row r="569832"/>
    <row r="569833"/>
    <row r="569834"/>
    <row r="569835"/>
    <row r="569836"/>
    <row r="569837"/>
    <row r="569838"/>
    <row r="569839"/>
    <row r="569840"/>
    <row r="569841"/>
    <row r="569842"/>
    <row r="569843"/>
    <row r="569844"/>
    <row r="569845"/>
    <row r="569846"/>
    <row r="569847"/>
    <row r="569848"/>
    <row r="569849"/>
    <row r="569850"/>
    <row r="569851"/>
    <row r="569852"/>
    <row r="569853"/>
    <row r="569854"/>
    <row r="569855"/>
    <row r="569856"/>
    <row r="569857"/>
    <row r="569858"/>
    <row r="569859"/>
    <row r="569860"/>
    <row r="569861"/>
    <row r="569862"/>
    <row r="569863"/>
    <row r="569864"/>
    <row r="569865"/>
    <row r="569866"/>
    <row r="569867"/>
    <row r="569868"/>
    <row r="569869"/>
    <row r="569870"/>
    <row r="569871"/>
    <row r="569872"/>
    <row r="569873"/>
    <row r="569874"/>
    <row r="569875"/>
    <row r="569876"/>
    <row r="569877"/>
    <row r="569878"/>
    <row r="569879"/>
    <row r="569880"/>
    <row r="569881"/>
    <row r="569882"/>
    <row r="569883"/>
    <row r="569884"/>
    <row r="569885"/>
    <row r="569886"/>
    <row r="569887"/>
    <row r="569888"/>
    <row r="569889"/>
    <row r="569890"/>
    <row r="569891"/>
    <row r="569892"/>
    <row r="569893"/>
    <row r="569894"/>
    <row r="569895"/>
    <row r="569896"/>
    <row r="569897"/>
    <row r="569898"/>
    <row r="569899"/>
    <row r="569900"/>
    <row r="569901"/>
    <row r="569902"/>
    <row r="569903"/>
    <row r="569904"/>
    <row r="569905"/>
    <row r="569906"/>
    <row r="569907"/>
    <row r="569908"/>
    <row r="569909"/>
    <row r="569910"/>
    <row r="569911"/>
    <row r="569912"/>
    <row r="569913"/>
    <row r="569914"/>
    <row r="569915"/>
    <row r="569916"/>
    <row r="569917"/>
    <row r="569918"/>
    <row r="569919"/>
    <row r="569920"/>
    <row r="569921"/>
    <row r="569922"/>
    <row r="569923"/>
    <row r="569924"/>
    <row r="569925"/>
    <row r="569926"/>
    <row r="569927"/>
    <row r="569928"/>
    <row r="569929"/>
    <row r="569930"/>
    <row r="569931"/>
    <row r="569932"/>
    <row r="569933"/>
    <row r="569934"/>
    <row r="569935"/>
    <row r="569936"/>
    <row r="569937"/>
    <row r="569938"/>
    <row r="569939"/>
    <row r="569940"/>
    <row r="569941"/>
    <row r="569942"/>
    <row r="569943"/>
    <row r="569944"/>
    <row r="569945"/>
    <row r="569946"/>
    <row r="569947"/>
    <row r="569948"/>
    <row r="569949"/>
    <row r="569950"/>
    <row r="569951"/>
    <row r="569952"/>
    <row r="569953"/>
    <row r="569954"/>
    <row r="569955"/>
    <row r="569956"/>
    <row r="569957"/>
    <row r="569958"/>
    <row r="569959"/>
    <row r="569960"/>
    <row r="569961"/>
    <row r="569962"/>
    <row r="569963"/>
    <row r="569964"/>
    <row r="569965"/>
    <row r="569966"/>
    <row r="569967"/>
    <row r="569968"/>
    <row r="569969"/>
    <row r="569970"/>
    <row r="569971"/>
    <row r="569972"/>
    <row r="569973"/>
    <row r="569974"/>
    <row r="569975"/>
    <row r="569976"/>
    <row r="569977"/>
    <row r="569978"/>
    <row r="569979"/>
    <row r="569980"/>
    <row r="569981"/>
    <row r="569982"/>
    <row r="569983"/>
    <row r="569984"/>
    <row r="569985"/>
    <row r="569986"/>
    <row r="569987"/>
    <row r="569988"/>
    <row r="569989"/>
    <row r="569990"/>
    <row r="569991"/>
    <row r="569992"/>
    <row r="569993"/>
    <row r="569994"/>
    <row r="569995"/>
    <row r="569996"/>
    <row r="569997"/>
    <row r="569998"/>
    <row r="569999"/>
    <row r="570000"/>
    <row r="570001"/>
    <row r="570002"/>
    <row r="570003"/>
    <row r="570004"/>
    <row r="570005"/>
    <row r="570006"/>
    <row r="570007"/>
    <row r="570008"/>
    <row r="570009"/>
    <row r="570010"/>
    <row r="570011"/>
    <row r="570012"/>
    <row r="570013"/>
    <row r="570014"/>
    <row r="570015"/>
    <row r="570016"/>
    <row r="570017"/>
    <row r="570018"/>
    <row r="570019"/>
    <row r="570020"/>
    <row r="570021"/>
    <row r="570022"/>
    <row r="570023"/>
    <row r="570024"/>
    <row r="570025"/>
    <row r="570026"/>
    <row r="570027"/>
    <row r="570028"/>
    <row r="570029"/>
    <row r="570030"/>
    <row r="570031"/>
    <row r="570032"/>
    <row r="570033"/>
    <row r="570034"/>
    <row r="570035"/>
    <row r="570036"/>
    <row r="570037"/>
    <row r="570038"/>
    <row r="570039"/>
    <row r="570040"/>
    <row r="570041"/>
    <row r="570042"/>
    <row r="570043"/>
    <row r="570044"/>
    <row r="570045"/>
    <row r="570046"/>
    <row r="570047"/>
    <row r="570048"/>
    <row r="570049"/>
    <row r="570050"/>
    <row r="570051"/>
    <row r="570052"/>
    <row r="570053"/>
    <row r="570054"/>
    <row r="570055"/>
    <row r="570056"/>
    <row r="570057"/>
    <row r="570058"/>
    <row r="570059"/>
    <row r="570060"/>
    <row r="570061"/>
    <row r="570062"/>
    <row r="570063"/>
    <row r="570064"/>
    <row r="570065"/>
    <row r="570066"/>
    <row r="570067"/>
    <row r="570068"/>
    <row r="570069"/>
    <row r="570070"/>
    <row r="570071"/>
    <row r="570072"/>
    <row r="570073"/>
    <row r="570074"/>
    <row r="570075"/>
    <row r="570076"/>
    <row r="570077"/>
    <row r="570078"/>
    <row r="570079"/>
    <row r="570080"/>
    <row r="570081"/>
    <row r="570082"/>
    <row r="570083"/>
    <row r="570084"/>
    <row r="570085"/>
    <row r="570086"/>
    <row r="570087"/>
    <row r="570088"/>
    <row r="570089"/>
    <row r="570090"/>
    <row r="570091"/>
    <row r="570092"/>
    <row r="570093"/>
    <row r="570094"/>
    <row r="570095"/>
    <row r="570096"/>
    <row r="570097"/>
    <row r="570098"/>
    <row r="570099"/>
    <row r="570100"/>
    <row r="570101"/>
    <row r="570102"/>
    <row r="570103"/>
    <row r="570104"/>
    <row r="570105"/>
    <row r="570106"/>
    <row r="570107"/>
    <row r="570108"/>
    <row r="570109"/>
    <row r="570110"/>
    <row r="570111"/>
    <row r="570112"/>
    <row r="570113"/>
    <row r="570114"/>
    <row r="570115"/>
    <row r="570116"/>
    <row r="570117"/>
    <row r="570118"/>
    <row r="570119"/>
    <row r="570120"/>
    <row r="570121"/>
    <row r="570122"/>
    <row r="570123"/>
    <row r="570124"/>
    <row r="570125"/>
    <row r="570126"/>
    <row r="570127"/>
    <row r="570128"/>
    <row r="570129"/>
    <row r="570130"/>
    <row r="570131"/>
    <row r="570132"/>
    <row r="570133"/>
    <row r="570134"/>
    <row r="570135"/>
    <row r="570136"/>
    <row r="570137"/>
    <row r="570138"/>
    <row r="570139"/>
    <row r="570140"/>
    <row r="570141"/>
    <row r="570142"/>
    <row r="570143"/>
    <row r="570144"/>
    <row r="570145"/>
    <row r="570146"/>
    <row r="570147"/>
    <row r="570148"/>
    <row r="570149"/>
    <row r="570150"/>
    <row r="570151"/>
    <row r="570152"/>
    <row r="570153"/>
    <row r="570154"/>
    <row r="570155"/>
    <row r="570156"/>
    <row r="570157"/>
    <row r="570158"/>
    <row r="570159"/>
    <row r="570160"/>
    <row r="570161"/>
    <row r="570162"/>
    <row r="570163"/>
    <row r="570164"/>
    <row r="570165"/>
    <row r="570166"/>
    <row r="570167"/>
    <row r="570168"/>
    <row r="570169"/>
    <row r="570170"/>
    <row r="570171"/>
    <row r="570172"/>
    <row r="570173"/>
    <row r="570174"/>
    <row r="570175"/>
    <row r="570176"/>
    <row r="570177"/>
    <row r="570178"/>
    <row r="570179"/>
    <row r="570180"/>
    <row r="570181"/>
    <row r="570182"/>
    <row r="570183"/>
    <row r="570184"/>
    <row r="570185"/>
    <row r="570186"/>
    <row r="570187"/>
    <row r="570188"/>
    <row r="570189"/>
    <row r="570190"/>
    <row r="570191"/>
    <row r="570192"/>
    <row r="570193"/>
    <row r="570194"/>
    <row r="570195"/>
    <row r="570196"/>
    <row r="570197"/>
    <row r="570198"/>
    <row r="570199"/>
    <row r="570200"/>
    <row r="570201"/>
    <row r="570202"/>
    <row r="570203"/>
    <row r="570204"/>
    <row r="570205"/>
    <row r="570206"/>
    <row r="570207"/>
    <row r="570208"/>
    <row r="570209"/>
    <row r="570210"/>
    <row r="570211"/>
    <row r="570212"/>
    <row r="570213"/>
    <row r="570214"/>
    <row r="570215"/>
    <row r="570216"/>
    <row r="570217"/>
    <row r="570218"/>
    <row r="570219"/>
    <row r="570220"/>
    <row r="570221"/>
    <row r="570222"/>
    <row r="570223"/>
    <row r="570224"/>
    <row r="570225"/>
    <row r="570226"/>
    <row r="570227"/>
    <row r="570228"/>
    <row r="570229"/>
    <row r="570230"/>
    <row r="570231"/>
    <row r="570232"/>
    <row r="570233"/>
    <row r="570234"/>
    <row r="570235"/>
    <row r="570236"/>
    <row r="570237"/>
    <row r="570238"/>
    <row r="570239"/>
    <row r="570240"/>
    <row r="570241"/>
    <row r="570242"/>
    <row r="570243"/>
    <row r="570244"/>
    <row r="570245"/>
    <row r="570246"/>
    <row r="570247"/>
    <row r="570248"/>
    <row r="570249"/>
    <row r="570250"/>
    <row r="570251"/>
    <row r="570252"/>
    <row r="570253"/>
    <row r="570254"/>
    <row r="570255"/>
    <row r="570256"/>
    <row r="570257"/>
    <row r="570258"/>
    <row r="570259"/>
    <row r="570260"/>
    <row r="570261"/>
    <row r="570262"/>
    <row r="570263"/>
    <row r="570264"/>
    <row r="570265"/>
    <row r="570266"/>
    <row r="570267"/>
    <row r="570268"/>
    <row r="570269"/>
    <row r="570270"/>
    <row r="570271"/>
    <row r="570272"/>
    <row r="570273"/>
    <row r="570274"/>
    <row r="570275"/>
    <row r="570276"/>
    <row r="570277"/>
    <row r="570278"/>
    <row r="570279"/>
    <row r="570280"/>
    <row r="570281"/>
    <row r="570282"/>
    <row r="570283"/>
    <row r="570284"/>
    <row r="570285"/>
    <row r="570286"/>
    <row r="570287"/>
    <row r="570288"/>
    <row r="570289"/>
    <row r="570290"/>
    <row r="570291"/>
    <row r="570292"/>
    <row r="570293"/>
    <row r="570294"/>
    <row r="570295"/>
    <row r="570296"/>
    <row r="570297"/>
    <row r="570298"/>
    <row r="570299"/>
    <row r="570300"/>
    <row r="570301"/>
    <row r="570302"/>
    <row r="570303"/>
    <row r="570304"/>
    <row r="570305"/>
    <row r="570306"/>
    <row r="570307"/>
    <row r="570308"/>
    <row r="570309"/>
    <row r="570310"/>
    <row r="570311"/>
    <row r="570312"/>
    <row r="570313"/>
    <row r="570314"/>
    <row r="570315"/>
    <row r="570316"/>
    <row r="570317"/>
    <row r="570318"/>
    <row r="570319"/>
    <row r="570320"/>
    <row r="570321"/>
    <row r="570322"/>
    <row r="570323"/>
    <row r="570324"/>
    <row r="570325"/>
    <row r="570326"/>
    <row r="570327"/>
    <row r="570328"/>
    <row r="570329"/>
    <row r="570330"/>
    <row r="570331"/>
    <row r="570332"/>
    <row r="570333"/>
    <row r="570334"/>
    <row r="570335"/>
    <row r="570336"/>
    <row r="570337"/>
    <row r="570338"/>
    <row r="570339"/>
    <row r="570340"/>
    <row r="570341"/>
    <row r="570342"/>
    <row r="570343"/>
    <row r="570344"/>
    <row r="570345"/>
    <row r="570346"/>
    <row r="570347"/>
    <row r="570348"/>
    <row r="570349"/>
    <row r="570350"/>
    <row r="570351"/>
    <row r="570352"/>
    <row r="570353"/>
    <row r="570354"/>
    <row r="570355"/>
    <row r="570356"/>
    <row r="570357"/>
    <row r="570358"/>
    <row r="570359"/>
    <row r="570360"/>
    <row r="570361"/>
    <row r="570362"/>
    <row r="570363"/>
    <row r="570364"/>
    <row r="570365"/>
    <row r="570366"/>
    <row r="570367"/>
    <row r="570368"/>
    <row r="570369"/>
    <row r="570370"/>
    <row r="570371"/>
    <row r="570372"/>
    <row r="570373"/>
    <row r="570374"/>
    <row r="570375"/>
    <row r="570376"/>
    <row r="570377"/>
    <row r="570378"/>
    <row r="570379"/>
    <row r="570380"/>
    <row r="570381"/>
    <row r="570382"/>
    <row r="570383"/>
    <row r="570384"/>
    <row r="570385"/>
    <row r="570386"/>
    <row r="570387"/>
    <row r="570388"/>
    <row r="570389"/>
    <row r="570390"/>
    <row r="570391"/>
    <row r="570392"/>
    <row r="570393"/>
    <row r="570394"/>
    <row r="570395"/>
    <row r="570396"/>
    <row r="570397"/>
    <row r="570398"/>
    <row r="570399"/>
    <row r="570400"/>
    <row r="570401"/>
    <row r="570402"/>
    <row r="570403"/>
    <row r="570404"/>
    <row r="570405"/>
    <row r="570406"/>
    <row r="570407"/>
    <row r="570408"/>
    <row r="570409"/>
    <row r="570410"/>
    <row r="570411"/>
    <row r="570412"/>
    <row r="570413"/>
    <row r="570414"/>
    <row r="570415"/>
    <row r="570416"/>
    <row r="570417"/>
    <row r="570418"/>
    <row r="570419"/>
    <row r="570420"/>
    <row r="570421"/>
    <row r="570422"/>
    <row r="570423"/>
    <row r="570424"/>
    <row r="570425"/>
    <row r="570426"/>
    <row r="570427"/>
    <row r="570428"/>
    <row r="570429"/>
    <row r="570430"/>
    <row r="570431"/>
    <row r="570432"/>
    <row r="570433"/>
    <row r="570434"/>
    <row r="570435"/>
    <row r="570436"/>
    <row r="570437"/>
    <row r="570438"/>
    <row r="570439"/>
    <row r="570440"/>
    <row r="570441"/>
    <row r="570442"/>
    <row r="570443"/>
    <row r="570444"/>
    <row r="570445"/>
    <row r="570446"/>
    <row r="570447"/>
    <row r="570448"/>
    <row r="570449"/>
    <row r="570450"/>
    <row r="570451"/>
    <row r="570452"/>
    <row r="570453"/>
    <row r="570454"/>
    <row r="570455"/>
    <row r="570456"/>
    <row r="570457"/>
    <row r="570458"/>
    <row r="570459"/>
    <row r="570460"/>
    <row r="570461"/>
    <row r="570462"/>
    <row r="570463"/>
    <row r="570464"/>
    <row r="570465"/>
    <row r="570466"/>
    <row r="570467"/>
    <row r="570468"/>
    <row r="570469"/>
    <row r="570470"/>
    <row r="570471"/>
    <row r="570472"/>
    <row r="570473"/>
    <row r="570474"/>
    <row r="570475"/>
    <row r="570476"/>
    <row r="570477"/>
    <row r="570478"/>
    <row r="570479"/>
    <row r="570480"/>
    <row r="570481"/>
    <row r="570482"/>
    <row r="570483"/>
    <row r="570484"/>
    <row r="570485"/>
    <row r="570486"/>
    <row r="570487"/>
    <row r="570488"/>
    <row r="570489"/>
    <row r="570490"/>
    <row r="570491"/>
    <row r="570492"/>
    <row r="570493"/>
    <row r="570494"/>
    <row r="570495"/>
    <row r="570496"/>
    <row r="570497"/>
    <row r="570498"/>
    <row r="570499"/>
    <row r="570500"/>
    <row r="570501"/>
    <row r="570502"/>
    <row r="570503"/>
    <row r="570504"/>
    <row r="570505"/>
    <row r="570506"/>
    <row r="570507"/>
    <row r="570508"/>
    <row r="570509"/>
    <row r="570510"/>
    <row r="570511"/>
    <row r="570512"/>
    <row r="570513"/>
    <row r="570514"/>
    <row r="570515"/>
    <row r="570516"/>
    <row r="570517"/>
    <row r="570518"/>
    <row r="570519"/>
    <row r="570520"/>
    <row r="570521"/>
    <row r="570522"/>
    <row r="570523"/>
    <row r="570524"/>
    <row r="570525"/>
    <row r="570526"/>
    <row r="570527"/>
    <row r="570528"/>
    <row r="570529"/>
    <row r="570530"/>
    <row r="570531"/>
    <row r="570532"/>
    <row r="570533"/>
    <row r="570534"/>
    <row r="570535"/>
    <row r="570536"/>
    <row r="570537"/>
    <row r="570538"/>
    <row r="570539"/>
    <row r="570540"/>
    <row r="570541"/>
    <row r="570542"/>
    <row r="570543"/>
    <row r="570544"/>
    <row r="570545"/>
    <row r="570546"/>
    <row r="570547"/>
    <row r="570548"/>
    <row r="570549"/>
    <row r="570550"/>
    <row r="570551"/>
    <row r="570552"/>
    <row r="570553"/>
    <row r="570554"/>
    <row r="570555"/>
    <row r="570556"/>
    <row r="570557"/>
    <row r="570558"/>
    <row r="570559"/>
    <row r="570560"/>
    <row r="570561"/>
    <row r="570562"/>
    <row r="570563"/>
    <row r="570564"/>
    <row r="570565"/>
    <row r="570566"/>
    <row r="570567"/>
    <row r="570568"/>
    <row r="570569"/>
    <row r="570570"/>
    <row r="570571"/>
    <row r="570572"/>
    <row r="570573"/>
    <row r="570574"/>
    <row r="570575"/>
    <row r="570576"/>
    <row r="570577"/>
    <row r="570578"/>
    <row r="570579"/>
    <row r="570580"/>
    <row r="570581"/>
    <row r="570582"/>
    <row r="570583"/>
    <row r="570584"/>
    <row r="570585"/>
    <row r="570586"/>
    <row r="570587"/>
    <row r="570588"/>
    <row r="570589"/>
    <row r="570590"/>
    <row r="570591"/>
    <row r="570592"/>
    <row r="570593"/>
    <row r="570594"/>
    <row r="570595"/>
    <row r="570596"/>
    <row r="570597"/>
    <row r="570598"/>
    <row r="570599"/>
    <row r="570600"/>
    <row r="570601"/>
    <row r="570602"/>
    <row r="570603"/>
    <row r="570604"/>
    <row r="570605"/>
    <row r="570606"/>
    <row r="570607"/>
    <row r="570608"/>
    <row r="570609"/>
    <row r="570610"/>
    <row r="570611"/>
    <row r="570612"/>
    <row r="570613"/>
    <row r="570614"/>
    <row r="570615"/>
    <row r="570616"/>
    <row r="570617"/>
    <row r="570618"/>
    <row r="570619"/>
    <row r="570620"/>
    <row r="570621"/>
    <row r="570622"/>
    <row r="570623"/>
    <row r="570624"/>
    <row r="570625"/>
    <row r="570626"/>
    <row r="570627"/>
    <row r="570628"/>
    <row r="570629"/>
    <row r="570630"/>
    <row r="570631"/>
    <row r="570632"/>
    <row r="570633"/>
    <row r="570634"/>
    <row r="570635"/>
    <row r="570636"/>
    <row r="570637"/>
    <row r="570638"/>
    <row r="570639"/>
    <row r="570640"/>
    <row r="570641"/>
    <row r="570642"/>
    <row r="570643"/>
    <row r="570644"/>
    <row r="570645"/>
    <row r="570646"/>
    <row r="570647"/>
    <row r="570648"/>
    <row r="570649"/>
    <row r="570650"/>
    <row r="570651"/>
    <row r="570652"/>
    <row r="570653"/>
    <row r="570654"/>
    <row r="570655"/>
    <row r="570656"/>
    <row r="570657"/>
    <row r="570658"/>
    <row r="570659"/>
    <row r="570660"/>
    <row r="570661"/>
    <row r="570662"/>
    <row r="570663"/>
    <row r="570664"/>
    <row r="570665"/>
    <row r="570666"/>
    <row r="570667"/>
    <row r="570668"/>
    <row r="570669"/>
    <row r="570670"/>
    <row r="570671"/>
    <row r="570672"/>
    <row r="570673"/>
    <row r="570674"/>
    <row r="570675"/>
    <row r="570676"/>
    <row r="570677"/>
    <row r="570678"/>
    <row r="570679"/>
    <row r="570680"/>
    <row r="570681"/>
    <row r="570682"/>
    <row r="570683"/>
    <row r="570684"/>
    <row r="570685"/>
    <row r="570686"/>
    <row r="570687"/>
    <row r="570688"/>
    <row r="570689"/>
    <row r="570690"/>
    <row r="570691"/>
    <row r="570692"/>
    <row r="570693"/>
    <row r="570694"/>
    <row r="570695"/>
    <row r="570696"/>
    <row r="570697"/>
    <row r="570698"/>
    <row r="570699"/>
    <row r="570700"/>
    <row r="570701"/>
    <row r="570702"/>
    <row r="570703"/>
    <row r="570704"/>
    <row r="570705"/>
    <row r="570706"/>
    <row r="570707"/>
    <row r="570708"/>
    <row r="570709"/>
    <row r="570710"/>
    <row r="570711"/>
    <row r="570712"/>
    <row r="570713"/>
    <row r="570714"/>
    <row r="570715"/>
    <row r="570716"/>
    <row r="570717"/>
    <row r="570718"/>
    <row r="570719"/>
    <row r="570720"/>
    <row r="570721"/>
    <row r="570722"/>
    <row r="570723"/>
    <row r="570724"/>
    <row r="570725"/>
    <row r="570726"/>
    <row r="570727"/>
    <row r="570728"/>
    <row r="570729"/>
    <row r="570730"/>
    <row r="570731"/>
    <row r="570732"/>
    <row r="570733"/>
    <row r="570734"/>
    <row r="570735"/>
    <row r="570736"/>
    <row r="570737"/>
    <row r="570738"/>
    <row r="570739"/>
    <row r="570740"/>
    <row r="570741"/>
    <row r="570742"/>
    <row r="570743"/>
    <row r="570744"/>
    <row r="570745"/>
    <row r="570746"/>
    <row r="570747"/>
    <row r="570748"/>
    <row r="570749"/>
    <row r="570750"/>
    <row r="570751"/>
    <row r="570752"/>
    <row r="570753"/>
    <row r="570754"/>
    <row r="570755"/>
    <row r="570756"/>
    <row r="570757"/>
    <row r="570758"/>
    <row r="570759"/>
    <row r="570760"/>
    <row r="570761"/>
    <row r="570762"/>
    <row r="570763"/>
    <row r="570764"/>
    <row r="570765"/>
    <row r="570766"/>
    <row r="570767"/>
    <row r="570768"/>
    <row r="570769"/>
    <row r="570770"/>
    <row r="570771"/>
    <row r="570772"/>
    <row r="570773"/>
    <row r="570774"/>
    <row r="570775"/>
    <row r="570776"/>
    <row r="570777"/>
    <row r="570778"/>
    <row r="570779"/>
    <row r="570780"/>
    <row r="570781"/>
    <row r="570782"/>
    <row r="570783"/>
    <row r="570784"/>
    <row r="570785"/>
    <row r="570786"/>
    <row r="570787"/>
    <row r="570788"/>
    <row r="570789"/>
    <row r="570790"/>
    <row r="570791"/>
    <row r="570792"/>
    <row r="570793"/>
    <row r="570794"/>
    <row r="570795"/>
    <row r="570796"/>
    <row r="570797"/>
    <row r="570798"/>
    <row r="570799"/>
    <row r="570800"/>
    <row r="570801"/>
    <row r="570802"/>
    <row r="570803"/>
    <row r="570804"/>
    <row r="570805"/>
    <row r="570806"/>
    <row r="570807"/>
    <row r="570808"/>
    <row r="570809"/>
    <row r="570810"/>
    <row r="570811"/>
    <row r="570812"/>
    <row r="570813"/>
    <row r="570814"/>
    <row r="570815"/>
    <row r="570816"/>
    <row r="570817"/>
    <row r="570818"/>
    <row r="570819"/>
    <row r="570820"/>
    <row r="570821"/>
    <row r="570822"/>
    <row r="570823"/>
    <row r="570824"/>
    <row r="570825"/>
    <row r="570826"/>
    <row r="570827"/>
    <row r="570828"/>
    <row r="570829"/>
    <row r="570830"/>
    <row r="570831"/>
    <row r="570832"/>
    <row r="570833"/>
    <row r="570834"/>
    <row r="570835"/>
    <row r="570836"/>
    <row r="570837"/>
    <row r="570838"/>
    <row r="570839"/>
    <row r="570840"/>
    <row r="570841"/>
    <row r="570842"/>
    <row r="570843"/>
    <row r="570844"/>
    <row r="570845"/>
    <row r="570846"/>
    <row r="570847"/>
    <row r="570848"/>
    <row r="570849"/>
    <row r="570850"/>
    <row r="570851"/>
    <row r="570852"/>
    <row r="570853"/>
    <row r="570854"/>
    <row r="570855"/>
    <row r="570856"/>
    <row r="570857"/>
    <row r="570858"/>
    <row r="570859"/>
    <row r="570860"/>
    <row r="570861"/>
    <row r="570862"/>
    <row r="570863"/>
    <row r="570864"/>
    <row r="570865"/>
    <row r="570866"/>
    <row r="570867"/>
    <row r="570868"/>
    <row r="570869"/>
    <row r="570870"/>
    <row r="570871"/>
    <row r="570872"/>
    <row r="570873"/>
    <row r="570874"/>
    <row r="570875"/>
    <row r="570876"/>
    <row r="570877"/>
    <row r="570878"/>
    <row r="570879"/>
    <row r="570880"/>
    <row r="570881"/>
    <row r="570882"/>
    <row r="570883"/>
    <row r="570884"/>
    <row r="570885"/>
    <row r="570886"/>
    <row r="570887"/>
    <row r="570888"/>
    <row r="570889"/>
    <row r="570890"/>
    <row r="570891"/>
    <row r="570892"/>
    <row r="570893"/>
    <row r="570894"/>
    <row r="570895"/>
    <row r="570896"/>
    <row r="570897"/>
    <row r="570898"/>
    <row r="570899"/>
    <row r="570900"/>
    <row r="570901"/>
    <row r="570902"/>
    <row r="570903"/>
    <row r="570904"/>
    <row r="570905"/>
    <row r="570906"/>
    <row r="570907"/>
    <row r="570908"/>
    <row r="570909"/>
    <row r="570910"/>
    <row r="570911"/>
    <row r="570912"/>
    <row r="570913"/>
    <row r="570914"/>
    <row r="570915"/>
    <row r="570916"/>
    <row r="570917"/>
    <row r="570918"/>
    <row r="570919"/>
    <row r="570920"/>
    <row r="570921"/>
    <row r="570922"/>
    <row r="570923"/>
    <row r="570924"/>
    <row r="570925"/>
    <row r="570926"/>
    <row r="570927"/>
    <row r="570928"/>
    <row r="570929"/>
    <row r="570930"/>
    <row r="570931"/>
    <row r="570932"/>
    <row r="570933"/>
    <row r="570934"/>
    <row r="570935"/>
    <row r="570936"/>
    <row r="570937"/>
    <row r="570938"/>
    <row r="570939"/>
    <row r="570940"/>
    <row r="570941"/>
    <row r="570942"/>
    <row r="570943"/>
    <row r="570944"/>
    <row r="570945"/>
    <row r="570946"/>
    <row r="570947"/>
    <row r="570948"/>
    <row r="570949"/>
    <row r="570950"/>
    <row r="570951"/>
    <row r="570952"/>
    <row r="570953"/>
    <row r="570954"/>
    <row r="570955"/>
    <row r="570956"/>
    <row r="570957"/>
    <row r="570958"/>
    <row r="570959"/>
    <row r="570960"/>
    <row r="570961"/>
    <row r="570962"/>
    <row r="570963"/>
    <row r="570964"/>
    <row r="570965"/>
    <row r="570966"/>
    <row r="570967"/>
    <row r="570968"/>
    <row r="570969"/>
    <row r="570970"/>
    <row r="570971"/>
    <row r="570972"/>
    <row r="570973"/>
    <row r="570974"/>
    <row r="570975"/>
    <row r="570976"/>
    <row r="570977"/>
    <row r="570978"/>
    <row r="570979"/>
    <row r="570980"/>
    <row r="570981"/>
    <row r="570982"/>
    <row r="570983"/>
    <row r="570984"/>
    <row r="570985"/>
    <row r="570986"/>
    <row r="570987"/>
    <row r="570988"/>
    <row r="570989"/>
    <row r="570990"/>
    <row r="570991"/>
    <row r="570992"/>
    <row r="570993"/>
    <row r="570994"/>
    <row r="570995"/>
    <row r="570996"/>
    <row r="570997"/>
    <row r="570998"/>
    <row r="570999"/>
    <row r="571000"/>
    <row r="571001"/>
    <row r="571002"/>
    <row r="571003"/>
    <row r="571004"/>
    <row r="571005"/>
    <row r="571006"/>
    <row r="571007"/>
    <row r="571008"/>
    <row r="571009"/>
    <row r="571010"/>
    <row r="571011"/>
    <row r="571012"/>
    <row r="571013"/>
    <row r="571014"/>
    <row r="571015"/>
    <row r="571016"/>
    <row r="571017"/>
    <row r="571018"/>
    <row r="571019"/>
    <row r="571020"/>
    <row r="571021"/>
    <row r="571022"/>
    <row r="571023"/>
    <row r="571024"/>
    <row r="571025"/>
    <row r="571026"/>
    <row r="571027"/>
    <row r="571028"/>
    <row r="571029"/>
    <row r="571030"/>
    <row r="571031"/>
    <row r="571032"/>
    <row r="571033"/>
    <row r="571034"/>
    <row r="571035"/>
    <row r="571036"/>
    <row r="571037"/>
    <row r="571038"/>
    <row r="571039"/>
    <row r="571040"/>
    <row r="571041"/>
    <row r="571042"/>
    <row r="571043"/>
    <row r="571044"/>
    <row r="571045"/>
    <row r="571046"/>
    <row r="571047"/>
    <row r="571048"/>
    <row r="571049"/>
    <row r="571050"/>
    <row r="571051"/>
    <row r="571052"/>
    <row r="571053"/>
    <row r="571054"/>
    <row r="571055"/>
    <row r="571056"/>
    <row r="571057"/>
    <row r="571058"/>
    <row r="571059"/>
    <row r="571060"/>
    <row r="571061"/>
    <row r="571062"/>
    <row r="571063"/>
    <row r="571064"/>
    <row r="571065"/>
    <row r="571066"/>
    <row r="571067"/>
    <row r="571068"/>
    <row r="571069"/>
    <row r="571070"/>
    <row r="571071"/>
    <row r="571072"/>
    <row r="571073"/>
    <row r="571074"/>
    <row r="571075"/>
    <row r="571076"/>
    <row r="571077"/>
    <row r="571078"/>
    <row r="571079"/>
    <row r="571080"/>
    <row r="571081"/>
    <row r="571082"/>
    <row r="571083"/>
    <row r="571084"/>
    <row r="571085"/>
    <row r="571086"/>
    <row r="571087"/>
    <row r="571088"/>
    <row r="571089"/>
    <row r="571090"/>
    <row r="571091"/>
    <row r="571092"/>
    <row r="571093"/>
    <row r="571094"/>
    <row r="571095"/>
    <row r="571096"/>
    <row r="571097"/>
    <row r="571098"/>
    <row r="571099"/>
    <row r="571100"/>
    <row r="571101"/>
    <row r="571102"/>
    <row r="571103"/>
    <row r="571104"/>
    <row r="571105"/>
    <row r="571106"/>
    <row r="571107"/>
    <row r="571108"/>
    <row r="571109"/>
    <row r="571110"/>
    <row r="571111"/>
    <row r="571112"/>
    <row r="571113"/>
    <row r="571114"/>
    <row r="571115"/>
    <row r="571116"/>
    <row r="571117"/>
    <row r="571118"/>
    <row r="571119"/>
    <row r="571120"/>
    <row r="571121"/>
    <row r="571122"/>
    <row r="571123"/>
    <row r="571124"/>
    <row r="571125"/>
    <row r="571126"/>
    <row r="571127"/>
    <row r="571128"/>
    <row r="571129"/>
    <row r="571130"/>
    <row r="571131"/>
    <row r="571132"/>
    <row r="571133"/>
    <row r="571134"/>
    <row r="571135"/>
    <row r="571136"/>
    <row r="571137"/>
    <row r="571138"/>
    <row r="571139"/>
    <row r="571140"/>
    <row r="571141"/>
    <row r="571142"/>
    <row r="571143"/>
    <row r="571144"/>
    <row r="571145"/>
    <row r="571146"/>
    <row r="571147"/>
    <row r="571148"/>
    <row r="571149"/>
    <row r="571150"/>
    <row r="571151"/>
    <row r="571152"/>
    <row r="571153"/>
    <row r="571154"/>
    <row r="571155"/>
    <row r="571156"/>
    <row r="571157"/>
    <row r="571158"/>
    <row r="571159"/>
    <row r="571160"/>
    <row r="571161"/>
    <row r="571162"/>
    <row r="571163"/>
    <row r="571164"/>
    <row r="571165"/>
    <row r="571166"/>
    <row r="571167"/>
    <row r="571168"/>
    <row r="571169"/>
    <row r="571170"/>
    <row r="571171"/>
    <row r="571172"/>
    <row r="571173"/>
    <row r="571174"/>
    <row r="571175"/>
    <row r="571176"/>
    <row r="571177"/>
    <row r="571178"/>
    <row r="571179"/>
    <row r="571180"/>
    <row r="571181"/>
    <row r="571182"/>
    <row r="571183"/>
    <row r="571184"/>
    <row r="571185"/>
    <row r="571186"/>
    <row r="571187"/>
    <row r="571188"/>
    <row r="571189"/>
    <row r="571190"/>
    <row r="571191"/>
    <row r="571192"/>
    <row r="571193"/>
    <row r="571194"/>
    <row r="571195"/>
    <row r="571196"/>
    <row r="571197"/>
    <row r="571198"/>
    <row r="571199"/>
    <row r="571200"/>
    <row r="571201"/>
    <row r="571202"/>
    <row r="571203"/>
    <row r="571204"/>
    <row r="571205"/>
    <row r="571206"/>
    <row r="571207"/>
    <row r="571208"/>
    <row r="571209"/>
    <row r="571210"/>
    <row r="571211"/>
    <row r="571212"/>
    <row r="571213"/>
    <row r="571214"/>
    <row r="571215"/>
    <row r="571216"/>
    <row r="571217"/>
    <row r="571218"/>
    <row r="571219"/>
    <row r="571220"/>
    <row r="571221"/>
    <row r="571222"/>
    <row r="571223"/>
    <row r="571224"/>
    <row r="571225"/>
    <row r="571226"/>
    <row r="571227"/>
    <row r="571228"/>
    <row r="571229"/>
    <row r="571230"/>
    <row r="571231"/>
    <row r="571232"/>
    <row r="571233"/>
    <row r="571234"/>
    <row r="571235"/>
    <row r="571236"/>
    <row r="571237"/>
    <row r="571238"/>
    <row r="571239"/>
    <row r="571240"/>
    <row r="571241"/>
    <row r="571242"/>
    <row r="571243"/>
    <row r="571244"/>
    <row r="571245"/>
    <row r="571246"/>
    <row r="571247"/>
    <row r="571248"/>
    <row r="571249"/>
    <row r="571250"/>
    <row r="571251"/>
    <row r="571252"/>
    <row r="571253"/>
    <row r="571254"/>
    <row r="571255"/>
    <row r="571256"/>
    <row r="571257"/>
    <row r="571258"/>
    <row r="571259"/>
    <row r="571260"/>
    <row r="571261"/>
    <row r="571262"/>
    <row r="571263"/>
    <row r="571264"/>
    <row r="571265"/>
    <row r="571266"/>
    <row r="571267"/>
    <row r="571268"/>
    <row r="571269"/>
    <row r="571270"/>
    <row r="571271"/>
    <row r="571272"/>
    <row r="571273"/>
    <row r="571274"/>
    <row r="571275"/>
    <row r="571276"/>
    <row r="571277"/>
    <row r="571278"/>
    <row r="571279"/>
    <row r="571280"/>
    <row r="571281"/>
    <row r="571282"/>
    <row r="571283"/>
    <row r="571284"/>
    <row r="571285"/>
    <row r="571286"/>
    <row r="571287"/>
    <row r="571288"/>
    <row r="571289"/>
    <row r="571290"/>
    <row r="571291"/>
    <row r="571292"/>
    <row r="571293"/>
    <row r="571294"/>
    <row r="571295"/>
    <row r="571296"/>
    <row r="571297"/>
    <row r="571298"/>
    <row r="571299"/>
    <row r="571300"/>
    <row r="571301"/>
    <row r="571302"/>
    <row r="571303"/>
    <row r="571304"/>
    <row r="571305"/>
    <row r="571306"/>
    <row r="571307"/>
    <row r="571308"/>
    <row r="571309"/>
    <row r="571310"/>
    <row r="571311"/>
    <row r="571312"/>
    <row r="571313"/>
    <row r="571314"/>
    <row r="571315"/>
    <row r="571316"/>
    <row r="571317"/>
    <row r="571318"/>
    <row r="571319"/>
    <row r="571320"/>
    <row r="571321"/>
    <row r="571322"/>
    <row r="571323"/>
    <row r="571324"/>
    <row r="571325"/>
    <row r="571326"/>
    <row r="571327"/>
    <row r="571328"/>
    <row r="571329"/>
    <row r="571330"/>
    <row r="571331"/>
    <row r="571332"/>
    <row r="571333"/>
    <row r="571334"/>
    <row r="571335"/>
    <row r="571336"/>
    <row r="571337"/>
    <row r="571338"/>
    <row r="571339"/>
    <row r="571340"/>
    <row r="571341"/>
    <row r="571342"/>
    <row r="571343"/>
    <row r="571344"/>
    <row r="571345"/>
    <row r="571346"/>
    <row r="571347"/>
    <row r="571348"/>
    <row r="571349"/>
    <row r="571350"/>
    <row r="571351"/>
    <row r="571352"/>
    <row r="571353"/>
    <row r="571354"/>
    <row r="571355"/>
    <row r="571356"/>
    <row r="571357"/>
    <row r="571358"/>
    <row r="571359"/>
    <row r="571360"/>
    <row r="571361"/>
    <row r="571362"/>
    <row r="571363"/>
    <row r="571364"/>
    <row r="571365"/>
    <row r="571366"/>
    <row r="571367"/>
    <row r="571368"/>
    <row r="571369"/>
    <row r="571370"/>
    <row r="571371"/>
    <row r="571372"/>
    <row r="571373"/>
    <row r="571374"/>
    <row r="571375"/>
    <row r="571376"/>
    <row r="571377"/>
    <row r="571378"/>
    <row r="571379"/>
    <row r="571380"/>
    <row r="571381"/>
    <row r="571382"/>
    <row r="571383"/>
    <row r="571384"/>
    <row r="571385"/>
    <row r="571386"/>
    <row r="571387"/>
    <row r="571388"/>
    <row r="571389"/>
    <row r="571390"/>
    <row r="571391"/>
    <row r="571392"/>
    <row r="571393"/>
    <row r="571394"/>
    <row r="571395"/>
    <row r="571396"/>
    <row r="571397"/>
    <row r="571398"/>
    <row r="571399"/>
    <row r="571400"/>
    <row r="571401"/>
    <row r="571402"/>
    <row r="571403"/>
    <row r="571404"/>
    <row r="571405"/>
    <row r="571406"/>
    <row r="571407"/>
    <row r="571408"/>
    <row r="571409"/>
    <row r="571410"/>
    <row r="571411"/>
    <row r="571412"/>
    <row r="571413"/>
    <row r="571414"/>
    <row r="571415"/>
    <row r="571416"/>
    <row r="571417"/>
    <row r="571418"/>
    <row r="571419"/>
    <row r="571420"/>
    <row r="571421"/>
    <row r="571422"/>
    <row r="571423"/>
    <row r="571424"/>
    <row r="571425"/>
    <row r="571426"/>
    <row r="571427"/>
    <row r="571428"/>
    <row r="571429"/>
    <row r="571430"/>
    <row r="571431"/>
    <row r="571432"/>
    <row r="571433"/>
    <row r="571434"/>
    <row r="571435"/>
    <row r="571436"/>
    <row r="571437"/>
    <row r="571438"/>
    <row r="571439"/>
    <row r="571440"/>
    <row r="571441"/>
    <row r="571442"/>
    <row r="571443"/>
    <row r="571444"/>
    <row r="571445"/>
    <row r="571446"/>
    <row r="571447"/>
    <row r="571448"/>
    <row r="571449"/>
    <row r="571450"/>
    <row r="571451"/>
    <row r="571452"/>
    <row r="571453"/>
    <row r="571454"/>
    <row r="571455"/>
    <row r="571456"/>
    <row r="571457"/>
    <row r="571458"/>
    <row r="571459"/>
    <row r="571460"/>
    <row r="571461"/>
    <row r="571462"/>
    <row r="571463"/>
    <row r="571464"/>
    <row r="571465"/>
    <row r="571466"/>
    <row r="571467"/>
    <row r="571468"/>
    <row r="571469"/>
    <row r="571470"/>
    <row r="571471"/>
    <row r="571472"/>
    <row r="571473"/>
    <row r="571474"/>
    <row r="571475"/>
    <row r="571476"/>
    <row r="571477"/>
    <row r="571478"/>
    <row r="571479"/>
    <row r="571480"/>
    <row r="571481"/>
    <row r="571482"/>
    <row r="571483"/>
    <row r="571484"/>
    <row r="571485"/>
    <row r="571486"/>
    <row r="571487"/>
    <row r="571488"/>
    <row r="571489"/>
    <row r="571490"/>
    <row r="571491"/>
    <row r="571492"/>
    <row r="571493"/>
    <row r="571494"/>
    <row r="571495"/>
    <row r="571496"/>
    <row r="571497"/>
    <row r="571498"/>
    <row r="571499"/>
    <row r="571500"/>
    <row r="571501"/>
    <row r="571502"/>
    <row r="571503"/>
    <row r="571504"/>
    <row r="571505"/>
    <row r="571506"/>
    <row r="571507"/>
    <row r="571508"/>
    <row r="571509"/>
    <row r="571510"/>
    <row r="571511"/>
    <row r="571512"/>
    <row r="571513"/>
    <row r="571514"/>
    <row r="571515"/>
    <row r="571516"/>
    <row r="571517"/>
    <row r="571518"/>
    <row r="571519"/>
    <row r="571520"/>
    <row r="571521"/>
    <row r="571522"/>
    <row r="571523"/>
    <row r="571524"/>
    <row r="571525"/>
    <row r="571526"/>
    <row r="571527"/>
    <row r="571528"/>
    <row r="571529"/>
    <row r="571530"/>
    <row r="571531"/>
    <row r="571532"/>
    <row r="571533"/>
    <row r="571534"/>
    <row r="571535"/>
    <row r="571536"/>
    <row r="571537"/>
    <row r="571538"/>
    <row r="571539"/>
    <row r="571540"/>
    <row r="571541"/>
    <row r="571542"/>
    <row r="571543"/>
    <row r="571544"/>
    <row r="571545"/>
    <row r="571546"/>
    <row r="571547"/>
    <row r="571548"/>
    <row r="571549"/>
    <row r="571550"/>
    <row r="571551"/>
    <row r="571552"/>
    <row r="571553"/>
    <row r="571554"/>
    <row r="571555"/>
    <row r="571556"/>
    <row r="571557"/>
    <row r="571558"/>
    <row r="571559"/>
    <row r="571560"/>
    <row r="571561"/>
    <row r="571562"/>
    <row r="571563"/>
    <row r="571564"/>
    <row r="571565"/>
    <row r="571566"/>
    <row r="571567"/>
    <row r="571568"/>
    <row r="571569"/>
    <row r="571570"/>
    <row r="571571"/>
    <row r="571572"/>
    <row r="571573"/>
    <row r="571574"/>
    <row r="571575"/>
    <row r="571576"/>
    <row r="571577"/>
    <row r="571578"/>
    <row r="571579"/>
    <row r="571580"/>
    <row r="571581"/>
    <row r="571582"/>
    <row r="571583"/>
    <row r="571584"/>
    <row r="571585"/>
    <row r="571586"/>
    <row r="571587"/>
    <row r="571588"/>
    <row r="571589"/>
    <row r="571590"/>
    <row r="571591"/>
    <row r="571592"/>
    <row r="571593"/>
    <row r="571594"/>
    <row r="571595"/>
    <row r="571596"/>
    <row r="571597"/>
    <row r="571598"/>
    <row r="571599"/>
    <row r="571600"/>
    <row r="571601"/>
    <row r="571602"/>
    <row r="571603"/>
    <row r="571604"/>
    <row r="571605"/>
    <row r="571606"/>
    <row r="571607"/>
    <row r="571608"/>
    <row r="571609"/>
    <row r="571610"/>
    <row r="571611"/>
    <row r="571612"/>
    <row r="571613"/>
    <row r="571614"/>
    <row r="571615"/>
    <row r="571616"/>
    <row r="571617"/>
    <row r="571618"/>
    <row r="571619"/>
    <row r="571620"/>
    <row r="571621"/>
    <row r="571622"/>
    <row r="571623"/>
    <row r="571624"/>
    <row r="571625"/>
    <row r="571626"/>
    <row r="571627"/>
    <row r="571628"/>
    <row r="571629"/>
    <row r="571630"/>
    <row r="571631"/>
    <row r="571632"/>
    <row r="571633"/>
    <row r="571634"/>
    <row r="571635"/>
    <row r="571636"/>
    <row r="571637"/>
    <row r="571638"/>
    <row r="571639"/>
    <row r="571640"/>
    <row r="571641"/>
    <row r="571642"/>
    <row r="571643"/>
    <row r="571644"/>
    <row r="571645"/>
    <row r="571646"/>
    <row r="571647"/>
    <row r="571648"/>
    <row r="571649"/>
    <row r="571650"/>
    <row r="571651"/>
    <row r="571652"/>
    <row r="571653"/>
    <row r="571654"/>
    <row r="571655"/>
    <row r="571656"/>
    <row r="571657"/>
    <row r="571658"/>
    <row r="571659"/>
    <row r="571660"/>
    <row r="571661"/>
    <row r="571662"/>
    <row r="571663"/>
    <row r="571664"/>
    <row r="571665"/>
    <row r="571666"/>
    <row r="571667"/>
    <row r="571668"/>
    <row r="571669"/>
    <row r="571670"/>
    <row r="571671"/>
    <row r="571672"/>
    <row r="571673"/>
    <row r="571674"/>
    <row r="571675"/>
    <row r="571676"/>
    <row r="571677"/>
    <row r="571678"/>
    <row r="571679"/>
    <row r="571680"/>
    <row r="571681"/>
    <row r="571682"/>
    <row r="571683"/>
    <row r="571684"/>
    <row r="571685"/>
    <row r="571686"/>
    <row r="571687"/>
    <row r="571688"/>
    <row r="571689"/>
    <row r="571690"/>
    <row r="571691"/>
    <row r="571692"/>
    <row r="571693"/>
    <row r="571694"/>
    <row r="571695"/>
    <row r="571696"/>
    <row r="571697"/>
    <row r="571698"/>
    <row r="571699"/>
    <row r="571700"/>
    <row r="571701"/>
    <row r="571702"/>
    <row r="571703"/>
    <row r="571704"/>
    <row r="571705"/>
    <row r="571706"/>
    <row r="571707"/>
    <row r="571708"/>
    <row r="571709"/>
    <row r="571710"/>
    <row r="571711"/>
    <row r="571712"/>
    <row r="571713"/>
    <row r="571714"/>
    <row r="571715"/>
    <row r="571716"/>
    <row r="571717"/>
    <row r="571718"/>
    <row r="571719"/>
    <row r="571720"/>
    <row r="571721"/>
    <row r="571722"/>
    <row r="571723"/>
    <row r="571724"/>
    <row r="571725"/>
    <row r="571726"/>
    <row r="571727"/>
    <row r="571728"/>
    <row r="571729"/>
    <row r="571730"/>
    <row r="571731"/>
    <row r="571732"/>
    <row r="571733"/>
    <row r="571734"/>
    <row r="571735"/>
    <row r="571736"/>
    <row r="571737"/>
    <row r="571738"/>
    <row r="571739"/>
    <row r="571740"/>
    <row r="571741"/>
    <row r="571742"/>
    <row r="571743"/>
    <row r="571744"/>
    <row r="571745"/>
    <row r="571746"/>
    <row r="571747"/>
    <row r="571748"/>
    <row r="571749"/>
    <row r="571750"/>
    <row r="571751"/>
    <row r="571752"/>
    <row r="571753"/>
    <row r="571754"/>
    <row r="571755"/>
    <row r="571756"/>
    <row r="571757"/>
    <row r="571758"/>
    <row r="571759"/>
    <row r="571760"/>
    <row r="571761"/>
    <row r="571762"/>
    <row r="571763"/>
    <row r="571764"/>
    <row r="571765"/>
    <row r="571766"/>
    <row r="571767"/>
    <row r="571768"/>
    <row r="571769"/>
    <row r="571770"/>
    <row r="571771"/>
    <row r="571772"/>
    <row r="571773"/>
    <row r="571774"/>
    <row r="571775"/>
    <row r="571776"/>
    <row r="571777"/>
    <row r="571778"/>
    <row r="571779"/>
    <row r="571780"/>
    <row r="571781"/>
    <row r="571782"/>
    <row r="571783"/>
    <row r="571784"/>
    <row r="571785"/>
    <row r="571786"/>
    <row r="571787"/>
    <row r="571788"/>
    <row r="571789"/>
    <row r="571790"/>
    <row r="571791"/>
    <row r="571792"/>
    <row r="571793"/>
    <row r="571794"/>
    <row r="571795"/>
    <row r="571796"/>
    <row r="571797"/>
    <row r="571798"/>
    <row r="571799"/>
    <row r="571800"/>
    <row r="571801"/>
    <row r="571802"/>
    <row r="571803"/>
    <row r="571804"/>
    <row r="571805"/>
    <row r="571806"/>
    <row r="571807"/>
    <row r="571808"/>
    <row r="571809"/>
    <row r="571810"/>
    <row r="571811"/>
    <row r="571812"/>
    <row r="571813"/>
    <row r="571814"/>
    <row r="571815"/>
    <row r="571816"/>
    <row r="571817"/>
    <row r="571818"/>
    <row r="571819"/>
    <row r="571820"/>
    <row r="571821"/>
    <row r="571822"/>
    <row r="571823"/>
    <row r="571824"/>
    <row r="571825"/>
    <row r="571826"/>
    <row r="571827"/>
    <row r="571828"/>
    <row r="571829"/>
    <row r="571830"/>
    <row r="571831"/>
    <row r="571832"/>
    <row r="571833"/>
    <row r="571834"/>
    <row r="571835"/>
    <row r="571836"/>
    <row r="571837"/>
    <row r="571838"/>
    <row r="571839"/>
    <row r="571840"/>
    <row r="571841"/>
    <row r="571842"/>
    <row r="571843"/>
    <row r="571844"/>
    <row r="571845"/>
    <row r="571846"/>
    <row r="571847"/>
    <row r="571848"/>
    <row r="571849"/>
    <row r="571850"/>
    <row r="571851"/>
    <row r="571852"/>
    <row r="571853"/>
    <row r="571854"/>
    <row r="571855"/>
    <row r="571856"/>
    <row r="571857"/>
    <row r="571858"/>
    <row r="571859"/>
    <row r="571860"/>
    <row r="571861"/>
    <row r="571862"/>
    <row r="571863"/>
    <row r="571864"/>
    <row r="571865"/>
    <row r="571866"/>
    <row r="571867"/>
    <row r="571868"/>
    <row r="571869"/>
    <row r="571870"/>
    <row r="571871"/>
    <row r="571872"/>
    <row r="571873"/>
    <row r="571874"/>
    <row r="571875"/>
    <row r="571876"/>
    <row r="571877"/>
    <row r="571878"/>
    <row r="571879"/>
    <row r="571880"/>
    <row r="571881"/>
    <row r="571882"/>
    <row r="571883"/>
    <row r="571884"/>
    <row r="571885"/>
    <row r="571886"/>
    <row r="571887"/>
    <row r="571888"/>
    <row r="571889"/>
    <row r="571890"/>
    <row r="571891"/>
    <row r="571892"/>
    <row r="571893"/>
    <row r="571894"/>
    <row r="571895"/>
    <row r="571896"/>
    <row r="571897"/>
    <row r="571898"/>
    <row r="571899"/>
    <row r="571900"/>
    <row r="571901"/>
    <row r="571902"/>
    <row r="571903"/>
    <row r="571904"/>
    <row r="571905"/>
    <row r="571906"/>
    <row r="571907"/>
    <row r="571908"/>
    <row r="571909"/>
    <row r="571910"/>
    <row r="571911"/>
    <row r="571912"/>
    <row r="571913"/>
    <row r="571914"/>
    <row r="571915"/>
    <row r="571916"/>
    <row r="571917"/>
    <row r="571918"/>
    <row r="571919"/>
    <row r="571920"/>
    <row r="571921"/>
    <row r="571922"/>
    <row r="571923"/>
    <row r="571924"/>
    <row r="571925"/>
    <row r="571926"/>
    <row r="571927"/>
    <row r="571928"/>
    <row r="571929"/>
    <row r="571930"/>
    <row r="571931"/>
    <row r="571932"/>
    <row r="571933"/>
    <row r="571934"/>
    <row r="571935"/>
    <row r="571936"/>
    <row r="571937"/>
    <row r="571938"/>
    <row r="571939"/>
    <row r="571940"/>
    <row r="571941"/>
    <row r="571942"/>
    <row r="571943"/>
    <row r="571944"/>
    <row r="571945"/>
    <row r="571946"/>
    <row r="571947"/>
    <row r="571948"/>
    <row r="571949"/>
    <row r="571950"/>
    <row r="571951"/>
    <row r="571952"/>
    <row r="571953"/>
    <row r="571954"/>
    <row r="571955"/>
    <row r="571956"/>
    <row r="571957"/>
    <row r="571958"/>
    <row r="571959"/>
    <row r="571960"/>
    <row r="571961"/>
    <row r="571962"/>
    <row r="571963"/>
    <row r="571964"/>
    <row r="571965"/>
    <row r="571966"/>
    <row r="571967"/>
    <row r="571968"/>
    <row r="571969"/>
    <row r="571970"/>
    <row r="571971"/>
    <row r="571972"/>
    <row r="571973"/>
    <row r="571974"/>
    <row r="571975"/>
    <row r="571976"/>
    <row r="571977"/>
    <row r="571978"/>
    <row r="571979"/>
    <row r="571980"/>
    <row r="571981"/>
    <row r="571982"/>
    <row r="571983"/>
    <row r="571984"/>
    <row r="571985"/>
    <row r="571986"/>
    <row r="571987"/>
    <row r="571988"/>
    <row r="571989"/>
    <row r="571990"/>
    <row r="571991"/>
    <row r="571992"/>
    <row r="571993"/>
    <row r="571994"/>
    <row r="571995"/>
    <row r="571996"/>
    <row r="571997"/>
    <row r="571998"/>
    <row r="571999"/>
    <row r="572000"/>
    <row r="572001"/>
    <row r="572002"/>
    <row r="572003"/>
    <row r="572004"/>
    <row r="572005"/>
    <row r="572006"/>
    <row r="572007"/>
    <row r="572008"/>
    <row r="572009"/>
    <row r="572010"/>
    <row r="572011"/>
    <row r="572012"/>
    <row r="572013"/>
    <row r="572014"/>
    <row r="572015"/>
    <row r="572016"/>
    <row r="572017"/>
    <row r="572018"/>
    <row r="572019"/>
    <row r="572020"/>
    <row r="572021"/>
    <row r="572022"/>
    <row r="572023"/>
    <row r="572024"/>
    <row r="572025"/>
    <row r="572026"/>
    <row r="572027"/>
    <row r="572028"/>
    <row r="572029"/>
    <row r="572030"/>
    <row r="572031"/>
    <row r="572032"/>
    <row r="572033"/>
    <row r="572034"/>
    <row r="572035"/>
    <row r="572036"/>
    <row r="572037"/>
    <row r="572038"/>
    <row r="572039"/>
    <row r="572040"/>
    <row r="572041"/>
    <row r="572042"/>
    <row r="572043"/>
    <row r="572044"/>
    <row r="572045"/>
    <row r="572046"/>
    <row r="572047"/>
    <row r="572048"/>
    <row r="572049"/>
    <row r="572050"/>
    <row r="572051"/>
    <row r="572052"/>
    <row r="572053"/>
    <row r="572054"/>
    <row r="572055"/>
    <row r="572056"/>
    <row r="572057"/>
    <row r="572058"/>
    <row r="572059"/>
    <row r="572060"/>
    <row r="572061"/>
    <row r="572062"/>
    <row r="572063"/>
    <row r="572064"/>
    <row r="572065"/>
    <row r="572066"/>
    <row r="572067"/>
    <row r="572068"/>
    <row r="572069"/>
    <row r="572070"/>
    <row r="572071"/>
    <row r="572072"/>
    <row r="572073"/>
    <row r="572074"/>
    <row r="572075"/>
    <row r="572076"/>
    <row r="572077"/>
    <row r="572078"/>
    <row r="572079"/>
    <row r="572080"/>
    <row r="572081"/>
    <row r="572082"/>
    <row r="572083"/>
    <row r="572084"/>
    <row r="572085"/>
    <row r="572086"/>
    <row r="572087"/>
    <row r="572088"/>
    <row r="572089"/>
    <row r="572090"/>
    <row r="572091"/>
    <row r="572092"/>
    <row r="572093"/>
    <row r="572094"/>
    <row r="572095"/>
    <row r="572096"/>
    <row r="572097"/>
    <row r="572098"/>
    <row r="572099"/>
    <row r="572100"/>
    <row r="572101"/>
    <row r="572102"/>
    <row r="572103"/>
    <row r="572104"/>
    <row r="572105"/>
    <row r="572106"/>
    <row r="572107"/>
    <row r="572108"/>
    <row r="572109"/>
    <row r="572110"/>
    <row r="572111"/>
    <row r="572112"/>
    <row r="572113"/>
    <row r="572114"/>
    <row r="572115"/>
    <row r="572116"/>
    <row r="572117"/>
    <row r="572118"/>
    <row r="572119"/>
    <row r="572120"/>
    <row r="572121"/>
    <row r="572122"/>
    <row r="572123"/>
    <row r="572124"/>
    <row r="572125"/>
    <row r="572126"/>
    <row r="572127"/>
    <row r="572128"/>
    <row r="572129"/>
    <row r="572130"/>
    <row r="572131"/>
    <row r="572132"/>
    <row r="572133"/>
    <row r="572134"/>
    <row r="572135"/>
    <row r="572136"/>
    <row r="572137"/>
    <row r="572138"/>
    <row r="572139"/>
    <row r="572140"/>
    <row r="572141"/>
    <row r="572142"/>
    <row r="572143"/>
    <row r="572144"/>
    <row r="572145"/>
    <row r="572146"/>
    <row r="572147"/>
    <row r="572148"/>
    <row r="572149"/>
    <row r="572150"/>
    <row r="572151"/>
    <row r="572152"/>
    <row r="572153"/>
    <row r="572154"/>
    <row r="572155"/>
    <row r="572156"/>
    <row r="572157"/>
    <row r="572158"/>
    <row r="572159"/>
    <row r="572160"/>
    <row r="572161"/>
    <row r="572162"/>
    <row r="572163"/>
    <row r="572164"/>
    <row r="572165"/>
    <row r="572166"/>
    <row r="572167"/>
    <row r="572168"/>
    <row r="572169"/>
    <row r="572170"/>
    <row r="572171"/>
    <row r="572172"/>
    <row r="572173"/>
    <row r="572174"/>
    <row r="572175"/>
    <row r="572176"/>
    <row r="572177"/>
    <row r="572178"/>
    <row r="572179"/>
    <row r="572180"/>
    <row r="572181"/>
    <row r="572182"/>
    <row r="572183"/>
    <row r="572184"/>
    <row r="572185"/>
    <row r="572186"/>
    <row r="572187"/>
    <row r="572188"/>
    <row r="572189"/>
    <row r="572190"/>
    <row r="572191"/>
    <row r="572192"/>
    <row r="572193"/>
    <row r="572194"/>
    <row r="572195"/>
    <row r="572196"/>
    <row r="572197"/>
    <row r="572198"/>
    <row r="572199"/>
    <row r="572200"/>
    <row r="572201"/>
    <row r="572202"/>
    <row r="572203"/>
    <row r="572204"/>
    <row r="572205"/>
    <row r="572206"/>
    <row r="572207"/>
    <row r="572208"/>
    <row r="572209"/>
    <row r="572210"/>
    <row r="572211"/>
    <row r="572212"/>
    <row r="572213"/>
    <row r="572214"/>
    <row r="572215"/>
    <row r="572216"/>
    <row r="572217"/>
    <row r="572218"/>
    <row r="572219"/>
    <row r="572220"/>
    <row r="572221"/>
    <row r="572222"/>
    <row r="572223"/>
    <row r="572224"/>
    <row r="572225"/>
    <row r="572226"/>
    <row r="572227"/>
    <row r="572228"/>
    <row r="572229"/>
    <row r="572230"/>
    <row r="572231"/>
    <row r="572232"/>
    <row r="572233"/>
    <row r="572234"/>
    <row r="572235"/>
    <row r="572236"/>
    <row r="572237"/>
    <row r="572238"/>
    <row r="572239"/>
    <row r="572240"/>
    <row r="572241"/>
    <row r="572242"/>
    <row r="572243"/>
    <row r="572244"/>
    <row r="572245"/>
    <row r="572246"/>
    <row r="572247"/>
    <row r="572248"/>
    <row r="572249"/>
    <row r="572250"/>
    <row r="572251"/>
    <row r="572252"/>
    <row r="572253"/>
    <row r="572254"/>
    <row r="572255"/>
    <row r="572256"/>
    <row r="572257"/>
    <row r="572258"/>
    <row r="572259"/>
    <row r="572260"/>
    <row r="572261"/>
    <row r="572262"/>
    <row r="572263"/>
    <row r="572264"/>
    <row r="572265"/>
    <row r="572266"/>
    <row r="572267"/>
    <row r="572268"/>
    <row r="572269"/>
    <row r="572270"/>
    <row r="572271"/>
    <row r="572272"/>
    <row r="572273"/>
    <row r="572274"/>
    <row r="572275"/>
    <row r="572276"/>
    <row r="572277"/>
    <row r="572278"/>
    <row r="572279"/>
    <row r="572280"/>
    <row r="572281"/>
    <row r="572282"/>
    <row r="572283"/>
    <row r="572284"/>
    <row r="572285"/>
    <row r="572286"/>
    <row r="572287"/>
    <row r="572288"/>
    <row r="572289"/>
    <row r="572290"/>
    <row r="572291"/>
    <row r="572292"/>
    <row r="572293"/>
    <row r="572294"/>
    <row r="572295"/>
    <row r="572296"/>
    <row r="572297"/>
    <row r="572298"/>
    <row r="572299"/>
    <row r="572300"/>
    <row r="572301"/>
    <row r="572302"/>
    <row r="572303"/>
    <row r="572304"/>
    <row r="572305"/>
    <row r="572306"/>
    <row r="572307"/>
    <row r="572308"/>
    <row r="572309"/>
    <row r="572310"/>
    <row r="572311"/>
    <row r="572312"/>
    <row r="572313"/>
    <row r="572314"/>
    <row r="572315"/>
    <row r="572316"/>
    <row r="572317"/>
    <row r="572318"/>
    <row r="572319"/>
    <row r="572320"/>
    <row r="572321"/>
    <row r="572322"/>
    <row r="572323"/>
    <row r="572324"/>
    <row r="572325"/>
    <row r="572326"/>
    <row r="572327"/>
    <row r="572328"/>
    <row r="572329"/>
    <row r="572330"/>
    <row r="572331"/>
    <row r="572332"/>
    <row r="572333"/>
    <row r="572334"/>
    <row r="572335"/>
    <row r="572336"/>
    <row r="572337"/>
    <row r="572338"/>
    <row r="572339"/>
    <row r="572340"/>
    <row r="572341"/>
    <row r="572342"/>
    <row r="572343"/>
    <row r="572344"/>
    <row r="572345"/>
    <row r="572346"/>
    <row r="572347"/>
    <row r="572348"/>
    <row r="572349"/>
    <row r="572350"/>
    <row r="572351"/>
    <row r="572352"/>
    <row r="572353"/>
    <row r="572354"/>
    <row r="572355"/>
    <row r="572356"/>
    <row r="572357"/>
    <row r="572358"/>
    <row r="572359"/>
    <row r="572360"/>
    <row r="572361"/>
    <row r="572362"/>
    <row r="572363"/>
    <row r="572364"/>
    <row r="572365"/>
    <row r="572366"/>
    <row r="572367"/>
    <row r="572368"/>
    <row r="572369"/>
    <row r="572370"/>
    <row r="572371"/>
    <row r="572372"/>
    <row r="572373"/>
    <row r="572374"/>
    <row r="572375"/>
    <row r="572376"/>
    <row r="572377"/>
    <row r="572378"/>
    <row r="572379"/>
    <row r="572380"/>
    <row r="572381"/>
    <row r="572382"/>
    <row r="572383"/>
    <row r="572384"/>
    <row r="572385"/>
    <row r="572386"/>
    <row r="572387"/>
    <row r="572388"/>
    <row r="572389"/>
    <row r="572390"/>
    <row r="572391"/>
    <row r="572392"/>
    <row r="572393"/>
    <row r="572394"/>
    <row r="572395"/>
    <row r="572396"/>
    <row r="572397"/>
    <row r="572398"/>
    <row r="572399"/>
    <row r="572400"/>
    <row r="572401"/>
    <row r="572402"/>
    <row r="572403"/>
    <row r="572404"/>
    <row r="572405"/>
    <row r="572406"/>
    <row r="572407"/>
    <row r="572408"/>
    <row r="572409"/>
    <row r="572410"/>
    <row r="572411"/>
    <row r="572412"/>
    <row r="572413"/>
    <row r="572414"/>
    <row r="572415"/>
    <row r="572416"/>
    <row r="572417"/>
    <row r="572418"/>
    <row r="572419"/>
    <row r="572420"/>
    <row r="572421"/>
    <row r="572422"/>
    <row r="572423"/>
    <row r="572424"/>
    <row r="572425"/>
    <row r="572426"/>
    <row r="572427"/>
    <row r="572428"/>
    <row r="572429"/>
    <row r="572430"/>
    <row r="572431"/>
    <row r="572432"/>
    <row r="572433"/>
    <row r="572434"/>
    <row r="572435"/>
    <row r="572436"/>
    <row r="572437"/>
    <row r="572438"/>
    <row r="572439"/>
    <row r="572440"/>
    <row r="572441"/>
    <row r="572442"/>
    <row r="572443"/>
    <row r="572444"/>
    <row r="572445"/>
    <row r="572446"/>
    <row r="572447"/>
    <row r="572448"/>
    <row r="572449"/>
    <row r="572450"/>
    <row r="572451"/>
    <row r="572452"/>
    <row r="572453"/>
    <row r="572454"/>
    <row r="572455"/>
    <row r="572456"/>
    <row r="572457"/>
    <row r="572458"/>
    <row r="572459"/>
    <row r="572460"/>
    <row r="572461"/>
    <row r="572462"/>
    <row r="572463"/>
    <row r="572464"/>
    <row r="572465"/>
    <row r="572466"/>
    <row r="572467"/>
    <row r="572468"/>
    <row r="572469"/>
    <row r="572470"/>
    <row r="572471"/>
    <row r="572472"/>
    <row r="572473"/>
    <row r="572474"/>
    <row r="572475"/>
    <row r="572476"/>
    <row r="572477"/>
    <row r="572478"/>
    <row r="572479"/>
    <row r="572480"/>
    <row r="572481"/>
    <row r="572482"/>
    <row r="572483"/>
    <row r="572484"/>
    <row r="572485"/>
    <row r="572486"/>
    <row r="572487"/>
    <row r="572488"/>
    <row r="572489"/>
    <row r="572490"/>
    <row r="572491"/>
    <row r="572492"/>
    <row r="572493"/>
    <row r="572494"/>
    <row r="572495"/>
    <row r="572496"/>
    <row r="572497"/>
    <row r="572498"/>
    <row r="572499"/>
    <row r="572500"/>
    <row r="572501"/>
    <row r="572502"/>
    <row r="572503"/>
    <row r="572504"/>
    <row r="572505"/>
    <row r="572506"/>
    <row r="572507"/>
    <row r="572508"/>
    <row r="572509"/>
    <row r="572510"/>
    <row r="572511"/>
    <row r="572512"/>
    <row r="572513"/>
    <row r="572514"/>
    <row r="572515"/>
    <row r="572516"/>
    <row r="572517"/>
    <row r="572518"/>
    <row r="572519"/>
    <row r="572520"/>
    <row r="572521"/>
    <row r="572522"/>
    <row r="572523"/>
    <row r="572524"/>
    <row r="572525"/>
    <row r="572526"/>
    <row r="572527"/>
    <row r="572528"/>
    <row r="572529"/>
    <row r="572530"/>
    <row r="572531"/>
    <row r="572532"/>
    <row r="572533"/>
    <row r="572534"/>
    <row r="572535"/>
    <row r="572536"/>
    <row r="572537"/>
    <row r="572538"/>
    <row r="572539"/>
    <row r="572540"/>
    <row r="572541"/>
    <row r="572542"/>
    <row r="572543"/>
    <row r="572544"/>
    <row r="572545"/>
    <row r="572546"/>
    <row r="572547"/>
    <row r="572548"/>
    <row r="572549"/>
    <row r="572550"/>
    <row r="572551"/>
    <row r="572552"/>
    <row r="572553"/>
    <row r="572554"/>
    <row r="572555"/>
    <row r="572556"/>
    <row r="572557"/>
    <row r="572558"/>
    <row r="572559"/>
    <row r="572560"/>
    <row r="572561"/>
    <row r="572562"/>
    <row r="572563"/>
    <row r="572564"/>
    <row r="572565"/>
    <row r="572566"/>
    <row r="572567"/>
    <row r="572568"/>
    <row r="572569"/>
    <row r="572570"/>
    <row r="572571"/>
    <row r="572572"/>
    <row r="572573"/>
    <row r="572574"/>
    <row r="572575"/>
    <row r="572576"/>
    <row r="572577"/>
    <row r="572578"/>
    <row r="572579"/>
    <row r="572580"/>
    <row r="572581"/>
    <row r="572582"/>
    <row r="572583"/>
    <row r="572584"/>
    <row r="572585"/>
    <row r="572586"/>
    <row r="572587"/>
    <row r="572588"/>
    <row r="572589"/>
    <row r="572590"/>
    <row r="572591"/>
    <row r="572592"/>
    <row r="572593"/>
    <row r="572594"/>
    <row r="572595"/>
    <row r="572596"/>
    <row r="572597"/>
    <row r="572598"/>
    <row r="572599"/>
    <row r="572600"/>
    <row r="572601"/>
    <row r="572602"/>
    <row r="572603"/>
    <row r="572604"/>
    <row r="572605"/>
    <row r="572606"/>
    <row r="572607"/>
    <row r="572608"/>
    <row r="572609"/>
    <row r="572610"/>
    <row r="572611"/>
    <row r="572612"/>
    <row r="572613"/>
    <row r="572614"/>
    <row r="572615"/>
    <row r="572616"/>
    <row r="572617"/>
    <row r="572618"/>
    <row r="572619"/>
    <row r="572620"/>
    <row r="572621"/>
    <row r="572622"/>
    <row r="572623"/>
    <row r="572624"/>
    <row r="572625"/>
    <row r="572626"/>
    <row r="572627"/>
    <row r="572628"/>
    <row r="572629"/>
    <row r="572630"/>
    <row r="572631"/>
    <row r="572632"/>
    <row r="572633"/>
    <row r="572634"/>
    <row r="572635"/>
    <row r="572636"/>
    <row r="572637"/>
    <row r="572638"/>
    <row r="572639"/>
    <row r="572640"/>
    <row r="572641"/>
    <row r="572642"/>
    <row r="572643"/>
    <row r="572644"/>
    <row r="572645"/>
    <row r="572646"/>
    <row r="572647"/>
    <row r="572648"/>
    <row r="572649"/>
    <row r="572650"/>
    <row r="572651"/>
    <row r="572652"/>
    <row r="572653"/>
    <row r="572654"/>
    <row r="572655"/>
    <row r="572656"/>
    <row r="572657"/>
    <row r="572658"/>
    <row r="572659"/>
    <row r="572660"/>
    <row r="572661"/>
    <row r="572662"/>
    <row r="572663"/>
    <row r="572664"/>
    <row r="572665"/>
    <row r="572666"/>
    <row r="572667"/>
    <row r="572668"/>
    <row r="572669"/>
    <row r="572670"/>
    <row r="572671"/>
    <row r="572672"/>
    <row r="572673"/>
    <row r="572674"/>
    <row r="572675"/>
    <row r="572676"/>
    <row r="572677"/>
    <row r="572678"/>
    <row r="572679"/>
    <row r="572680"/>
    <row r="572681"/>
    <row r="572682"/>
    <row r="572683"/>
    <row r="572684"/>
    <row r="572685"/>
    <row r="572686"/>
    <row r="572687"/>
    <row r="572688"/>
    <row r="572689"/>
    <row r="572690"/>
    <row r="572691"/>
    <row r="572692"/>
    <row r="572693"/>
    <row r="572694"/>
    <row r="572695"/>
    <row r="572696"/>
    <row r="572697"/>
    <row r="572698"/>
    <row r="572699"/>
    <row r="572700"/>
    <row r="572701"/>
    <row r="572702"/>
    <row r="572703"/>
    <row r="572704"/>
    <row r="572705"/>
    <row r="572706"/>
    <row r="572707"/>
    <row r="572708"/>
    <row r="572709"/>
    <row r="572710"/>
    <row r="572711"/>
    <row r="572712"/>
    <row r="572713"/>
    <row r="572714"/>
    <row r="572715"/>
    <row r="572716"/>
    <row r="572717"/>
    <row r="572718"/>
    <row r="572719"/>
    <row r="572720"/>
    <row r="572721"/>
    <row r="572722"/>
    <row r="572723"/>
    <row r="572724"/>
    <row r="572725"/>
    <row r="572726"/>
    <row r="572727"/>
    <row r="572728"/>
    <row r="572729"/>
    <row r="572730"/>
    <row r="572731"/>
    <row r="572732"/>
    <row r="572733"/>
    <row r="572734"/>
    <row r="572735"/>
    <row r="572736"/>
    <row r="572737"/>
    <row r="572738"/>
    <row r="572739"/>
    <row r="572740"/>
    <row r="572741"/>
    <row r="572742"/>
    <row r="572743"/>
    <row r="572744"/>
    <row r="572745"/>
    <row r="572746"/>
    <row r="572747"/>
    <row r="572748"/>
    <row r="572749"/>
    <row r="572750"/>
    <row r="572751"/>
    <row r="572752"/>
    <row r="572753"/>
    <row r="572754"/>
    <row r="572755"/>
    <row r="572756"/>
    <row r="572757"/>
    <row r="572758"/>
    <row r="572759"/>
    <row r="572760"/>
    <row r="572761"/>
    <row r="572762"/>
    <row r="572763"/>
    <row r="572764"/>
    <row r="572765"/>
    <row r="572766"/>
    <row r="572767"/>
    <row r="572768"/>
    <row r="572769"/>
    <row r="572770"/>
    <row r="572771"/>
    <row r="572772"/>
    <row r="572773"/>
    <row r="572774"/>
    <row r="572775"/>
    <row r="572776"/>
    <row r="572777"/>
    <row r="572778"/>
    <row r="572779"/>
    <row r="572780"/>
    <row r="572781"/>
    <row r="572782"/>
    <row r="572783"/>
    <row r="572784"/>
    <row r="572785"/>
    <row r="572786"/>
    <row r="572787"/>
    <row r="572788"/>
    <row r="572789"/>
    <row r="572790"/>
    <row r="572791"/>
    <row r="572792"/>
    <row r="572793"/>
    <row r="572794"/>
    <row r="572795"/>
    <row r="572796"/>
    <row r="572797"/>
    <row r="572798"/>
    <row r="572799"/>
    <row r="572800"/>
    <row r="572801"/>
    <row r="572802"/>
    <row r="572803"/>
    <row r="572804"/>
    <row r="572805"/>
    <row r="572806"/>
    <row r="572807"/>
    <row r="572808"/>
    <row r="572809"/>
    <row r="572810"/>
    <row r="572811"/>
    <row r="572812"/>
    <row r="572813"/>
    <row r="572814"/>
    <row r="572815"/>
    <row r="572816"/>
    <row r="572817"/>
    <row r="572818"/>
    <row r="572819"/>
    <row r="572820"/>
    <row r="572821"/>
    <row r="572822"/>
    <row r="572823"/>
    <row r="572824"/>
    <row r="572825"/>
    <row r="572826"/>
    <row r="572827"/>
    <row r="572828"/>
    <row r="572829"/>
    <row r="572830"/>
    <row r="572831"/>
    <row r="572832"/>
    <row r="572833"/>
    <row r="572834"/>
    <row r="572835"/>
    <row r="572836"/>
    <row r="572837"/>
    <row r="572838"/>
    <row r="572839"/>
    <row r="572840"/>
    <row r="572841"/>
    <row r="572842"/>
    <row r="572843"/>
    <row r="572844"/>
    <row r="572845"/>
    <row r="572846"/>
    <row r="572847"/>
    <row r="572848"/>
    <row r="572849"/>
    <row r="572850"/>
    <row r="572851"/>
    <row r="572852"/>
    <row r="572853"/>
    <row r="572854"/>
    <row r="572855"/>
    <row r="572856"/>
    <row r="572857"/>
    <row r="572858"/>
    <row r="572859"/>
    <row r="572860"/>
    <row r="572861"/>
    <row r="572862"/>
    <row r="572863"/>
    <row r="572864"/>
    <row r="572865"/>
    <row r="572866"/>
    <row r="572867"/>
    <row r="572868"/>
    <row r="572869"/>
    <row r="572870"/>
    <row r="572871"/>
    <row r="572872"/>
    <row r="572873"/>
    <row r="572874"/>
    <row r="572875"/>
    <row r="572876"/>
    <row r="572877"/>
    <row r="572878"/>
    <row r="572879"/>
    <row r="572880"/>
    <row r="572881"/>
    <row r="572882"/>
    <row r="572883"/>
    <row r="572884"/>
    <row r="572885"/>
    <row r="572886"/>
    <row r="572887"/>
    <row r="572888"/>
    <row r="572889"/>
    <row r="572890"/>
    <row r="572891"/>
    <row r="572892"/>
    <row r="572893"/>
    <row r="572894"/>
    <row r="572895"/>
    <row r="572896"/>
    <row r="572897"/>
    <row r="572898"/>
    <row r="572899"/>
    <row r="572900"/>
    <row r="572901"/>
    <row r="572902"/>
    <row r="572903"/>
    <row r="572904"/>
    <row r="572905"/>
    <row r="572906"/>
    <row r="572907"/>
    <row r="572908"/>
    <row r="572909"/>
    <row r="572910"/>
    <row r="572911"/>
    <row r="572912"/>
    <row r="572913"/>
    <row r="572914"/>
    <row r="572915"/>
    <row r="572916"/>
    <row r="572917"/>
    <row r="572918"/>
    <row r="572919"/>
    <row r="572920"/>
    <row r="572921"/>
    <row r="572922"/>
    <row r="572923"/>
    <row r="572924"/>
    <row r="572925"/>
    <row r="572926"/>
    <row r="572927"/>
    <row r="572928"/>
    <row r="572929"/>
    <row r="572930"/>
    <row r="572931"/>
    <row r="572932"/>
    <row r="572933"/>
    <row r="572934"/>
    <row r="572935"/>
    <row r="572936"/>
    <row r="572937"/>
    <row r="572938"/>
    <row r="572939"/>
    <row r="572940"/>
    <row r="572941"/>
    <row r="572942"/>
    <row r="572943"/>
    <row r="572944"/>
    <row r="572945"/>
    <row r="572946"/>
    <row r="572947"/>
    <row r="572948"/>
    <row r="572949"/>
    <row r="572950"/>
    <row r="572951"/>
    <row r="572952"/>
    <row r="572953"/>
    <row r="572954"/>
    <row r="572955"/>
    <row r="572956"/>
    <row r="572957"/>
    <row r="572958"/>
    <row r="572959"/>
    <row r="572960"/>
    <row r="572961"/>
    <row r="572962"/>
    <row r="572963"/>
    <row r="572964"/>
    <row r="572965"/>
    <row r="572966"/>
    <row r="572967"/>
    <row r="572968"/>
    <row r="572969"/>
    <row r="572970"/>
    <row r="572971"/>
    <row r="572972"/>
    <row r="572973"/>
    <row r="572974"/>
    <row r="572975"/>
    <row r="572976"/>
    <row r="572977"/>
    <row r="572978"/>
    <row r="572979"/>
    <row r="572980"/>
    <row r="572981"/>
    <row r="572982"/>
    <row r="572983"/>
    <row r="572984"/>
    <row r="572985"/>
    <row r="572986"/>
    <row r="572987"/>
    <row r="572988"/>
    <row r="572989"/>
    <row r="572990"/>
    <row r="572991"/>
    <row r="572992"/>
    <row r="572993"/>
    <row r="572994"/>
    <row r="572995"/>
    <row r="572996"/>
    <row r="572997"/>
    <row r="572998"/>
    <row r="572999"/>
    <row r="573000"/>
    <row r="573001"/>
    <row r="573002"/>
    <row r="573003"/>
    <row r="573004"/>
    <row r="573005"/>
    <row r="573006"/>
    <row r="573007"/>
    <row r="573008"/>
    <row r="573009"/>
    <row r="573010"/>
    <row r="573011"/>
    <row r="573012"/>
    <row r="573013"/>
    <row r="573014"/>
    <row r="573015"/>
    <row r="573016"/>
    <row r="573017"/>
    <row r="573018"/>
    <row r="573019"/>
    <row r="573020"/>
    <row r="573021"/>
    <row r="573022"/>
    <row r="573023"/>
    <row r="573024"/>
    <row r="573025"/>
    <row r="573026"/>
    <row r="573027"/>
    <row r="573028"/>
    <row r="573029"/>
    <row r="573030"/>
    <row r="573031"/>
    <row r="573032"/>
    <row r="573033"/>
    <row r="573034"/>
    <row r="573035"/>
    <row r="573036"/>
    <row r="573037"/>
    <row r="573038"/>
    <row r="573039"/>
    <row r="573040"/>
    <row r="573041"/>
    <row r="573042"/>
    <row r="573043"/>
    <row r="573044"/>
    <row r="573045"/>
    <row r="573046"/>
    <row r="573047"/>
    <row r="573048"/>
    <row r="573049"/>
    <row r="573050"/>
    <row r="573051"/>
    <row r="573052"/>
    <row r="573053"/>
    <row r="573054"/>
    <row r="573055"/>
    <row r="573056"/>
    <row r="573057"/>
    <row r="573058"/>
    <row r="573059"/>
    <row r="573060"/>
    <row r="573061"/>
    <row r="573062"/>
    <row r="573063"/>
    <row r="573064"/>
    <row r="573065"/>
    <row r="573066"/>
    <row r="573067"/>
    <row r="573068"/>
    <row r="573069"/>
    <row r="573070"/>
    <row r="573071"/>
    <row r="573072"/>
    <row r="573073"/>
    <row r="573074"/>
    <row r="573075"/>
    <row r="573076"/>
    <row r="573077"/>
    <row r="573078"/>
    <row r="573079"/>
    <row r="573080"/>
    <row r="573081"/>
    <row r="573082"/>
    <row r="573083"/>
    <row r="573084"/>
    <row r="573085"/>
    <row r="573086"/>
    <row r="573087"/>
    <row r="573088"/>
    <row r="573089"/>
    <row r="573090"/>
    <row r="573091"/>
    <row r="573092"/>
    <row r="573093"/>
    <row r="573094"/>
    <row r="573095"/>
    <row r="573096"/>
    <row r="573097"/>
    <row r="573098"/>
    <row r="573099"/>
    <row r="573100"/>
    <row r="573101"/>
    <row r="573102"/>
    <row r="573103"/>
    <row r="573104"/>
    <row r="573105"/>
    <row r="573106"/>
    <row r="573107"/>
    <row r="573108"/>
    <row r="573109"/>
    <row r="573110"/>
    <row r="573111"/>
    <row r="573112"/>
    <row r="573113"/>
    <row r="573114"/>
    <row r="573115"/>
    <row r="573116"/>
    <row r="573117"/>
    <row r="573118"/>
    <row r="573119"/>
    <row r="573120"/>
    <row r="573121"/>
    <row r="573122"/>
    <row r="573123"/>
    <row r="573124"/>
    <row r="573125"/>
    <row r="573126"/>
    <row r="573127"/>
    <row r="573128"/>
    <row r="573129"/>
    <row r="573130"/>
    <row r="573131"/>
    <row r="573132"/>
    <row r="573133"/>
    <row r="573134"/>
    <row r="573135"/>
    <row r="573136"/>
    <row r="573137"/>
    <row r="573138"/>
    <row r="573139"/>
    <row r="573140"/>
    <row r="573141"/>
    <row r="573142"/>
    <row r="573143"/>
    <row r="573144"/>
    <row r="573145"/>
    <row r="573146"/>
    <row r="573147"/>
    <row r="573148"/>
    <row r="573149"/>
    <row r="573150"/>
    <row r="573151"/>
    <row r="573152"/>
    <row r="573153"/>
    <row r="573154"/>
    <row r="573155"/>
    <row r="573156"/>
    <row r="573157"/>
    <row r="573158"/>
    <row r="573159"/>
    <row r="573160"/>
    <row r="573161"/>
    <row r="573162"/>
    <row r="573163"/>
    <row r="573164"/>
    <row r="573165"/>
    <row r="573166"/>
    <row r="573167"/>
    <row r="573168"/>
    <row r="573169"/>
    <row r="573170"/>
    <row r="573171"/>
    <row r="573172"/>
    <row r="573173"/>
    <row r="573174"/>
    <row r="573175"/>
    <row r="573176"/>
    <row r="573177"/>
    <row r="573178"/>
    <row r="573179"/>
    <row r="573180"/>
    <row r="573181"/>
    <row r="573182"/>
    <row r="573183"/>
    <row r="573184"/>
    <row r="573185"/>
    <row r="573186"/>
    <row r="573187"/>
    <row r="573188"/>
    <row r="573189"/>
    <row r="573190"/>
    <row r="573191"/>
    <row r="573192"/>
    <row r="573193"/>
    <row r="573194"/>
    <row r="573195"/>
    <row r="573196"/>
    <row r="573197"/>
    <row r="573198"/>
    <row r="573199"/>
    <row r="573200"/>
    <row r="573201"/>
    <row r="573202"/>
    <row r="573203"/>
    <row r="573204"/>
    <row r="573205"/>
    <row r="573206"/>
    <row r="573207"/>
    <row r="573208"/>
    <row r="573209"/>
    <row r="573210"/>
    <row r="573211"/>
    <row r="573212"/>
    <row r="573213"/>
    <row r="573214"/>
    <row r="573215"/>
    <row r="573216"/>
    <row r="573217"/>
    <row r="573218"/>
    <row r="573219"/>
    <row r="573220"/>
    <row r="573221"/>
    <row r="573222"/>
    <row r="573223"/>
    <row r="573224"/>
    <row r="573225"/>
    <row r="573226"/>
    <row r="573227"/>
    <row r="573228"/>
    <row r="573229"/>
    <row r="573230"/>
    <row r="573231"/>
    <row r="573232"/>
    <row r="573233"/>
    <row r="573234"/>
    <row r="573235"/>
    <row r="573236"/>
    <row r="573237"/>
    <row r="573238"/>
    <row r="573239"/>
    <row r="573240"/>
    <row r="573241"/>
    <row r="573242"/>
    <row r="573243"/>
    <row r="573244"/>
    <row r="573245"/>
    <row r="573246"/>
    <row r="573247"/>
    <row r="573248"/>
    <row r="573249"/>
    <row r="573250"/>
    <row r="573251"/>
    <row r="573252"/>
    <row r="573253"/>
    <row r="573254"/>
    <row r="573255"/>
    <row r="573256"/>
    <row r="573257"/>
    <row r="573258"/>
    <row r="573259"/>
    <row r="573260"/>
    <row r="573261"/>
    <row r="573262"/>
    <row r="573263"/>
    <row r="573264"/>
    <row r="573265"/>
    <row r="573266"/>
    <row r="573267"/>
    <row r="573268"/>
    <row r="573269"/>
    <row r="573270"/>
    <row r="573271"/>
    <row r="573272"/>
    <row r="573273"/>
    <row r="573274"/>
    <row r="573275"/>
    <row r="573276"/>
    <row r="573277"/>
    <row r="573278"/>
    <row r="573279"/>
    <row r="573280"/>
    <row r="573281"/>
    <row r="573282"/>
    <row r="573283"/>
    <row r="573284"/>
    <row r="573285"/>
    <row r="573286"/>
    <row r="573287"/>
    <row r="573288"/>
    <row r="573289"/>
    <row r="573290"/>
    <row r="573291"/>
    <row r="573292"/>
    <row r="573293"/>
    <row r="573294"/>
    <row r="573295"/>
    <row r="573296"/>
    <row r="573297"/>
    <row r="573298"/>
    <row r="573299"/>
    <row r="573300"/>
    <row r="573301"/>
    <row r="573302"/>
    <row r="573303"/>
    <row r="573304"/>
    <row r="573305"/>
    <row r="573306"/>
    <row r="573307"/>
    <row r="573308"/>
    <row r="573309"/>
    <row r="573310"/>
    <row r="573311"/>
    <row r="573312"/>
    <row r="573313"/>
    <row r="573314"/>
    <row r="573315"/>
    <row r="573316"/>
    <row r="573317"/>
    <row r="573318"/>
    <row r="573319"/>
    <row r="573320"/>
    <row r="573321"/>
    <row r="573322"/>
    <row r="573323"/>
    <row r="573324"/>
    <row r="573325"/>
    <row r="573326"/>
    <row r="573327"/>
    <row r="573328"/>
    <row r="573329"/>
    <row r="573330"/>
    <row r="573331"/>
    <row r="573332"/>
    <row r="573333"/>
    <row r="573334"/>
    <row r="573335"/>
    <row r="573336"/>
    <row r="573337"/>
    <row r="573338"/>
    <row r="573339"/>
    <row r="573340"/>
    <row r="573341"/>
    <row r="573342"/>
    <row r="573343"/>
    <row r="573344"/>
    <row r="573345"/>
    <row r="573346"/>
    <row r="573347"/>
    <row r="573348"/>
    <row r="573349"/>
    <row r="573350"/>
    <row r="573351"/>
    <row r="573352"/>
    <row r="573353"/>
    <row r="573354"/>
    <row r="573355"/>
    <row r="573356"/>
    <row r="573357"/>
    <row r="573358"/>
    <row r="573359"/>
    <row r="573360"/>
    <row r="573361"/>
    <row r="573362"/>
    <row r="573363"/>
    <row r="573364"/>
    <row r="573365"/>
    <row r="573366"/>
    <row r="573367"/>
    <row r="573368"/>
    <row r="573369"/>
    <row r="573370"/>
    <row r="573371"/>
    <row r="573372"/>
    <row r="573373"/>
    <row r="573374"/>
    <row r="573375"/>
    <row r="573376"/>
    <row r="573377"/>
    <row r="573378"/>
    <row r="573379"/>
    <row r="573380"/>
    <row r="573381"/>
    <row r="573382"/>
    <row r="573383"/>
    <row r="573384"/>
    <row r="573385"/>
    <row r="573386"/>
    <row r="573387"/>
    <row r="573388"/>
    <row r="573389"/>
    <row r="573390"/>
    <row r="573391"/>
    <row r="573392"/>
    <row r="573393"/>
    <row r="573394"/>
    <row r="573395"/>
    <row r="573396"/>
    <row r="573397"/>
    <row r="573398"/>
    <row r="573399"/>
    <row r="573400"/>
    <row r="573401"/>
    <row r="573402"/>
    <row r="573403"/>
    <row r="573404"/>
    <row r="573405"/>
    <row r="573406"/>
    <row r="573407"/>
    <row r="573408"/>
    <row r="573409"/>
    <row r="573410"/>
    <row r="573411"/>
    <row r="573412"/>
    <row r="573413"/>
    <row r="573414"/>
    <row r="573415"/>
    <row r="573416"/>
    <row r="573417"/>
    <row r="573418"/>
    <row r="573419"/>
    <row r="573420"/>
    <row r="573421"/>
    <row r="573422"/>
    <row r="573423"/>
    <row r="573424"/>
    <row r="573425"/>
    <row r="573426"/>
    <row r="573427"/>
    <row r="573428"/>
    <row r="573429"/>
    <row r="573430"/>
    <row r="573431"/>
    <row r="573432"/>
    <row r="573433"/>
    <row r="573434"/>
    <row r="573435"/>
    <row r="573436"/>
    <row r="573437"/>
    <row r="573438"/>
    <row r="573439"/>
    <row r="573440"/>
    <row r="573441"/>
    <row r="573442"/>
    <row r="573443"/>
    <row r="573444"/>
    <row r="573445"/>
    <row r="573446"/>
    <row r="573447"/>
    <row r="573448"/>
    <row r="573449"/>
    <row r="573450"/>
    <row r="573451"/>
    <row r="573452"/>
    <row r="573453"/>
    <row r="573454"/>
    <row r="573455"/>
    <row r="573456"/>
    <row r="573457"/>
    <row r="573458"/>
    <row r="573459"/>
    <row r="573460"/>
    <row r="573461"/>
    <row r="573462"/>
    <row r="573463"/>
    <row r="573464"/>
    <row r="573465"/>
    <row r="573466"/>
    <row r="573467"/>
    <row r="573468"/>
    <row r="573469"/>
    <row r="573470"/>
    <row r="573471"/>
    <row r="573472"/>
    <row r="573473"/>
    <row r="573474"/>
    <row r="573475"/>
    <row r="573476"/>
    <row r="573477"/>
    <row r="573478"/>
    <row r="573479"/>
    <row r="573480"/>
    <row r="573481"/>
    <row r="573482"/>
    <row r="573483"/>
    <row r="573484"/>
    <row r="573485"/>
    <row r="573486"/>
    <row r="573487"/>
    <row r="573488"/>
    <row r="573489"/>
    <row r="573490"/>
    <row r="573491"/>
    <row r="573492"/>
    <row r="573493"/>
    <row r="573494"/>
    <row r="573495"/>
    <row r="573496"/>
    <row r="573497"/>
    <row r="573498"/>
    <row r="573499"/>
    <row r="573500"/>
    <row r="573501"/>
    <row r="573502"/>
    <row r="573503"/>
    <row r="573504"/>
    <row r="573505"/>
    <row r="573506"/>
    <row r="573507"/>
    <row r="573508"/>
    <row r="573509"/>
    <row r="573510"/>
    <row r="573511"/>
    <row r="573512"/>
    <row r="573513"/>
    <row r="573514"/>
    <row r="573515"/>
    <row r="573516"/>
    <row r="573517"/>
    <row r="573518"/>
    <row r="573519"/>
    <row r="573520"/>
    <row r="573521"/>
    <row r="573522"/>
    <row r="573523"/>
    <row r="573524"/>
    <row r="573525"/>
    <row r="573526"/>
    <row r="573527"/>
    <row r="573528"/>
    <row r="573529"/>
    <row r="573530"/>
    <row r="573531"/>
    <row r="573532"/>
    <row r="573533"/>
    <row r="573534"/>
    <row r="573535"/>
    <row r="573536"/>
    <row r="573537"/>
    <row r="573538"/>
    <row r="573539"/>
    <row r="573540"/>
    <row r="573541"/>
    <row r="573542"/>
    <row r="573543"/>
    <row r="573544"/>
    <row r="573545"/>
    <row r="573546"/>
    <row r="573547"/>
    <row r="573548"/>
    <row r="573549"/>
    <row r="573550"/>
    <row r="573551"/>
    <row r="573552"/>
    <row r="573553"/>
    <row r="573554"/>
    <row r="573555"/>
    <row r="573556"/>
    <row r="573557"/>
    <row r="573558"/>
    <row r="573559"/>
    <row r="573560"/>
    <row r="573561"/>
    <row r="573562"/>
    <row r="573563"/>
    <row r="573564"/>
    <row r="573565"/>
    <row r="573566"/>
    <row r="573567"/>
    <row r="573568"/>
    <row r="573569"/>
    <row r="573570"/>
    <row r="573571"/>
    <row r="573572"/>
    <row r="573573"/>
    <row r="573574"/>
    <row r="573575"/>
    <row r="573576"/>
    <row r="573577"/>
    <row r="573578"/>
    <row r="573579"/>
    <row r="573580"/>
    <row r="573581"/>
    <row r="573582"/>
    <row r="573583"/>
    <row r="573584"/>
    <row r="573585"/>
    <row r="573586"/>
    <row r="573587"/>
    <row r="573588"/>
    <row r="573589"/>
    <row r="573590"/>
    <row r="573591"/>
    <row r="573592"/>
    <row r="573593"/>
    <row r="573594"/>
    <row r="573595"/>
    <row r="573596"/>
    <row r="573597"/>
    <row r="573598"/>
    <row r="573599"/>
    <row r="573600"/>
    <row r="573601"/>
    <row r="573602"/>
    <row r="573603"/>
    <row r="573604"/>
    <row r="573605"/>
    <row r="573606"/>
    <row r="573607"/>
    <row r="573608"/>
    <row r="573609"/>
    <row r="573610"/>
    <row r="573611"/>
    <row r="573612"/>
    <row r="573613"/>
    <row r="573614"/>
    <row r="573615"/>
    <row r="573616"/>
    <row r="573617"/>
    <row r="573618"/>
    <row r="573619"/>
    <row r="573620"/>
    <row r="573621"/>
    <row r="573622"/>
    <row r="573623"/>
    <row r="573624"/>
    <row r="573625"/>
    <row r="573626"/>
    <row r="573627"/>
    <row r="573628"/>
    <row r="573629"/>
    <row r="573630"/>
    <row r="573631"/>
    <row r="573632"/>
    <row r="573633"/>
    <row r="573634"/>
    <row r="573635"/>
    <row r="573636"/>
    <row r="573637"/>
    <row r="573638"/>
    <row r="573639"/>
    <row r="573640"/>
    <row r="573641"/>
    <row r="573642"/>
    <row r="573643"/>
    <row r="573644"/>
    <row r="573645"/>
    <row r="573646"/>
    <row r="573647"/>
    <row r="573648"/>
    <row r="573649"/>
    <row r="573650"/>
    <row r="573651"/>
    <row r="573652"/>
    <row r="573653"/>
    <row r="573654"/>
    <row r="573655"/>
    <row r="573656"/>
    <row r="573657"/>
    <row r="573658"/>
    <row r="573659"/>
    <row r="573660"/>
    <row r="573661"/>
    <row r="573662"/>
    <row r="573663"/>
    <row r="573664"/>
    <row r="573665"/>
    <row r="573666"/>
    <row r="573667"/>
    <row r="573668"/>
    <row r="573669"/>
    <row r="573670"/>
    <row r="573671"/>
    <row r="573672"/>
    <row r="573673"/>
    <row r="573674"/>
    <row r="573675"/>
    <row r="573676"/>
    <row r="573677"/>
    <row r="573678"/>
    <row r="573679"/>
    <row r="573680"/>
    <row r="573681"/>
    <row r="573682"/>
    <row r="573683"/>
    <row r="573684"/>
    <row r="573685"/>
    <row r="573686"/>
    <row r="573687"/>
    <row r="573688"/>
    <row r="573689"/>
    <row r="573690"/>
    <row r="573691"/>
    <row r="573692"/>
    <row r="573693"/>
    <row r="573694"/>
    <row r="573695"/>
    <row r="573696"/>
    <row r="573697"/>
    <row r="573698"/>
    <row r="573699"/>
    <row r="573700"/>
    <row r="573701"/>
    <row r="573702"/>
    <row r="573703"/>
    <row r="573704"/>
    <row r="573705"/>
    <row r="573706"/>
    <row r="573707"/>
    <row r="573708"/>
    <row r="573709"/>
    <row r="573710"/>
    <row r="573711"/>
    <row r="573712"/>
    <row r="573713"/>
    <row r="573714"/>
    <row r="573715"/>
    <row r="573716"/>
    <row r="573717"/>
    <row r="573718"/>
    <row r="573719"/>
    <row r="573720"/>
    <row r="573721"/>
    <row r="573722"/>
    <row r="573723"/>
    <row r="573724"/>
    <row r="573725"/>
    <row r="573726"/>
    <row r="573727"/>
    <row r="573728"/>
    <row r="573729"/>
    <row r="573730"/>
    <row r="573731"/>
    <row r="573732"/>
    <row r="573733"/>
    <row r="573734"/>
    <row r="573735"/>
    <row r="573736"/>
    <row r="573737"/>
    <row r="573738"/>
    <row r="573739"/>
    <row r="573740"/>
    <row r="573741"/>
    <row r="573742"/>
    <row r="573743"/>
    <row r="573744"/>
    <row r="573745"/>
    <row r="573746"/>
    <row r="573747"/>
    <row r="573748"/>
    <row r="573749"/>
    <row r="573750"/>
    <row r="573751"/>
    <row r="573752"/>
    <row r="573753"/>
    <row r="573754"/>
    <row r="573755"/>
    <row r="573756"/>
    <row r="573757"/>
    <row r="573758"/>
    <row r="573759"/>
    <row r="573760"/>
    <row r="573761"/>
    <row r="573762"/>
    <row r="573763"/>
    <row r="573764"/>
    <row r="573765"/>
    <row r="573766"/>
    <row r="573767"/>
    <row r="573768"/>
    <row r="573769"/>
    <row r="573770"/>
    <row r="573771"/>
    <row r="573772"/>
    <row r="573773"/>
    <row r="573774"/>
    <row r="573775"/>
    <row r="573776"/>
    <row r="573777"/>
    <row r="573778"/>
    <row r="573779"/>
    <row r="573780"/>
    <row r="573781"/>
    <row r="573782"/>
    <row r="573783"/>
    <row r="573784"/>
    <row r="573785"/>
    <row r="573786"/>
    <row r="573787"/>
    <row r="573788"/>
    <row r="573789"/>
    <row r="573790"/>
    <row r="573791"/>
    <row r="573792"/>
    <row r="573793"/>
    <row r="573794"/>
    <row r="573795"/>
    <row r="573796"/>
    <row r="573797"/>
    <row r="573798"/>
    <row r="573799"/>
    <row r="573800"/>
    <row r="573801"/>
    <row r="573802"/>
    <row r="573803"/>
    <row r="573804"/>
    <row r="573805"/>
    <row r="573806"/>
    <row r="573807"/>
    <row r="573808"/>
    <row r="573809"/>
    <row r="573810"/>
    <row r="573811"/>
    <row r="573812"/>
    <row r="573813"/>
    <row r="573814"/>
    <row r="573815"/>
    <row r="573816"/>
    <row r="573817"/>
    <row r="573818"/>
    <row r="573819"/>
    <row r="573820"/>
    <row r="573821"/>
    <row r="573822"/>
    <row r="573823"/>
    <row r="573824"/>
    <row r="573825"/>
    <row r="573826"/>
    <row r="573827"/>
    <row r="573828"/>
    <row r="573829"/>
    <row r="573830"/>
    <row r="573831"/>
    <row r="573832"/>
    <row r="573833"/>
    <row r="573834"/>
    <row r="573835"/>
    <row r="573836"/>
    <row r="573837"/>
    <row r="573838"/>
    <row r="573839"/>
    <row r="573840"/>
    <row r="573841"/>
    <row r="573842"/>
    <row r="573843"/>
    <row r="573844"/>
    <row r="573845"/>
    <row r="573846"/>
    <row r="573847"/>
    <row r="573848"/>
    <row r="573849"/>
    <row r="573850"/>
    <row r="573851"/>
    <row r="573852"/>
    <row r="573853"/>
    <row r="573854"/>
    <row r="573855"/>
    <row r="573856"/>
    <row r="573857"/>
    <row r="573858"/>
    <row r="573859"/>
    <row r="573860"/>
    <row r="573861"/>
    <row r="573862"/>
    <row r="573863"/>
    <row r="573864"/>
    <row r="573865"/>
    <row r="573866"/>
    <row r="573867"/>
    <row r="573868"/>
    <row r="573869"/>
    <row r="573870"/>
    <row r="573871"/>
    <row r="573872"/>
    <row r="573873"/>
    <row r="573874"/>
    <row r="573875"/>
    <row r="573876"/>
    <row r="573877"/>
    <row r="573878"/>
    <row r="573879"/>
    <row r="573880"/>
    <row r="573881"/>
    <row r="573882"/>
    <row r="573883"/>
    <row r="573884"/>
    <row r="573885"/>
    <row r="573886"/>
    <row r="573887"/>
    <row r="573888"/>
    <row r="573889"/>
    <row r="573890"/>
    <row r="573891"/>
    <row r="573892"/>
    <row r="573893"/>
    <row r="573894"/>
    <row r="573895"/>
    <row r="573896"/>
    <row r="573897"/>
    <row r="573898"/>
    <row r="573899"/>
    <row r="573900"/>
    <row r="573901"/>
    <row r="573902"/>
    <row r="573903"/>
    <row r="573904"/>
    <row r="573905"/>
    <row r="573906"/>
    <row r="573907"/>
    <row r="573908"/>
    <row r="573909"/>
    <row r="573910"/>
    <row r="573911"/>
    <row r="573912"/>
    <row r="573913"/>
    <row r="573914"/>
    <row r="573915"/>
    <row r="573916"/>
    <row r="573917"/>
    <row r="573918"/>
    <row r="573919"/>
    <row r="573920"/>
    <row r="573921"/>
    <row r="573922"/>
    <row r="573923"/>
    <row r="573924"/>
    <row r="573925"/>
    <row r="573926"/>
    <row r="573927"/>
    <row r="573928"/>
    <row r="573929"/>
    <row r="573930"/>
    <row r="573931"/>
    <row r="573932"/>
    <row r="573933"/>
    <row r="573934"/>
    <row r="573935"/>
    <row r="573936"/>
    <row r="573937"/>
    <row r="573938"/>
    <row r="573939"/>
    <row r="573940"/>
    <row r="573941"/>
    <row r="573942"/>
    <row r="573943"/>
    <row r="573944"/>
    <row r="573945"/>
    <row r="573946"/>
    <row r="573947"/>
    <row r="573948"/>
    <row r="573949"/>
    <row r="573950"/>
    <row r="573951"/>
    <row r="573952"/>
    <row r="573953"/>
    <row r="573954"/>
    <row r="573955"/>
    <row r="573956"/>
    <row r="573957"/>
    <row r="573958"/>
    <row r="573959"/>
    <row r="573960"/>
    <row r="573961"/>
    <row r="573962"/>
    <row r="573963"/>
    <row r="573964"/>
    <row r="573965"/>
    <row r="573966"/>
    <row r="573967"/>
    <row r="573968"/>
    <row r="573969"/>
    <row r="573970"/>
    <row r="573971"/>
    <row r="573972"/>
    <row r="573973"/>
    <row r="573974"/>
    <row r="573975"/>
    <row r="573976"/>
    <row r="573977"/>
    <row r="573978"/>
    <row r="573979"/>
    <row r="573980"/>
    <row r="573981"/>
    <row r="573982"/>
    <row r="573983"/>
    <row r="573984"/>
    <row r="573985"/>
    <row r="573986"/>
    <row r="573987"/>
    <row r="573988"/>
    <row r="573989"/>
    <row r="573990"/>
    <row r="573991"/>
    <row r="573992"/>
    <row r="573993"/>
    <row r="573994"/>
    <row r="573995"/>
    <row r="573996"/>
    <row r="573997"/>
    <row r="573998"/>
    <row r="573999"/>
    <row r="574000"/>
    <row r="574001"/>
    <row r="574002"/>
    <row r="574003"/>
    <row r="574004"/>
    <row r="574005"/>
    <row r="574006"/>
    <row r="574007"/>
    <row r="574008"/>
    <row r="574009"/>
    <row r="574010"/>
    <row r="574011"/>
    <row r="574012"/>
    <row r="574013"/>
    <row r="574014"/>
    <row r="574015"/>
    <row r="574016"/>
    <row r="574017"/>
    <row r="574018"/>
    <row r="574019"/>
    <row r="574020"/>
    <row r="574021"/>
    <row r="574022"/>
    <row r="574023"/>
    <row r="574024"/>
    <row r="574025"/>
    <row r="574026"/>
    <row r="574027"/>
    <row r="574028"/>
    <row r="574029"/>
    <row r="574030"/>
    <row r="574031"/>
    <row r="574032"/>
    <row r="574033"/>
    <row r="574034"/>
    <row r="574035"/>
    <row r="574036"/>
    <row r="574037"/>
    <row r="574038"/>
    <row r="574039"/>
    <row r="574040"/>
    <row r="574041"/>
    <row r="574042"/>
    <row r="574043"/>
    <row r="574044"/>
    <row r="574045"/>
    <row r="574046"/>
    <row r="574047"/>
    <row r="574048"/>
    <row r="574049"/>
    <row r="574050"/>
    <row r="574051"/>
    <row r="574052"/>
    <row r="574053"/>
    <row r="574054"/>
    <row r="574055"/>
    <row r="574056"/>
    <row r="574057"/>
    <row r="574058"/>
    <row r="574059"/>
    <row r="574060"/>
    <row r="574061"/>
    <row r="574062"/>
    <row r="574063"/>
    <row r="574064"/>
    <row r="574065"/>
    <row r="574066"/>
    <row r="574067"/>
    <row r="574068"/>
    <row r="574069"/>
    <row r="574070"/>
    <row r="574071"/>
    <row r="574072"/>
    <row r="574073"/>
    <row r="574074"/>
    <row r="574075"/>
    <row r="574076"/>
    <row r="574077"/>
    <row r="574078"/>
    <row r="574079"/>
    <row r="574080"/>
    <row r="574081"/>
    <row r="574082"/>
    <row r="574083"/>
    <row r="574084"/>
    <row r="574085"/>
    <row r="574086"/>
    <row r="574087"/>
    <row r="574088"/>
    <row r="574089"/>
    <row r="574090"/>
    <row r="574091"/>
    <row r="574092"/>
    <row r="574093"/>
    <row r="574094"/>
    <row r="574095"/>
    <row r="574096"/>
    <row r="574097"/>
    <row r="574098"/>
    <row r="574099"/>
    <row r="574100"/>
    <row r="574101"/>
    <row r="574102"/>
    <row r="574103"/>
    <row r="574104"/>
    <row r="574105"/>
    <row r="574106"/>
    <row r="574107"/>
    <row r="574108"/>
    <row r="574109"/>
    <row r="574110"/>
    <row r="574111"/>
    <row r="574112"/>
    <row r="574113"/>
    <row r="574114"/>
    <row r="574115"/>
    <row r="574116"/>
    <row r="574117"/>
    <row r="574118"/>
    <row r="574119"/>
    <row r="574120"/>
    <row r="574121"/>
    <row r="574122"/>
    <row r="574123"/>
    <row r="574124"/>
    <row r="574125"/>
    <row r="574126"/>
    <row r="574127"/>
    <row r="574128"/>
    <row r="574129"/>
    <row r="574130"/>
    <row r="574131"/>
    <row r="574132"/>
    <row r="574133"/>
    <row r="574134"/>
    <row r="574135"/>
    <row r="574136"/>
    <row r="574137"/>
    <row r="574138"/>
    <row r="574139"/>
    <row r="574140"/>
    <row r="574141"/>
    <row r="574142"/>
    <row r="574143"/>
    <row r="574144"/>
    <row r="574145"/>
    <row r="574146"/>
    <row r="574147"/>
    <row r="574148"/>
    <row r="574149"/>
    <row r="574150"/>
    <row r="574151"/>
    <row r="574152"/>
    <row r="574153"/>
    <row r="574154"/>
    <row r="574155"/>
    <row r="574156"/>
    <row r="574157"/>
    <row r="574158"/>
    <row r="574159"/>
    <row r="574160"/>
    <row r="574161"/>
    <row r="574162"/>
    <row r="574163"/>
    <row r="574164"/>
    <row r="574165"/>
    <row r="574166"/>
    <row r="574167"/>
    <row r="574168"/>
    <row r="574169"/>
    <row r="574170"/>
    <row r="574171"/>
    <row r="574172"/>
    <row r="574173"/>
    <row r="574174"/>
    <row r="574175"/>
    <row r="574176"/>
    <row r="574177"/>
    <row r="574178"/>
    <row r="574179"/>
    <row r="574180"/>
    <row r="574181"/>
    <row r="574182"/>
    <row r="574183"/>
    <row r="574184"/>
    <row r="574185"/>
    <row r="574186"/>
    <row r="574187"/>
    <row r="574188"/>
    <row r="574189"/>
    <row r="574190"/>
    <row r="574191"/>
    <row r="574192"/>
    <row r="574193"/>
    <row r="574194"/>
    <row r="574195"/>
    <row r="574196"/>
    <row r="574197"/>
    <row r="574198"/>
    <row r="574199"/>
    <row r="574200"/>
    <row r="574201"/>
    <row r="574202"/>
    <row r="574203"/>
    <row r="574204"/>
    <row r="574205"/>
    <row r="574206"/>
    <row r="574207"/>
    <row r="574208"/>
    <row r="574209"/>
    <row r="574210"/>
    <row r="574211"/>
    <row r="574212"/>
    <row r="574213"/>
    <row r="574214"/>
    <row r="574215"/>
    <row r="574216"/>
    <row r="574217"/>
    <row r="574218"/>
    <row r="574219"/>
    <row r="574220"/>
    <row r="574221"/>
    <row r="574222"/>
    <row r="574223"/>
    <row r="574224"/>
    <row r="574225"/>
    <row r="574226"/>
    <row r="574227"/>
    <row r="574228"/>
    <row r="574229"/>
    <row r="574230"/>
    <row r="574231"/>
    <row r="574232"/>
    <row r="574233"/>
    <row r="574234"/>
    <row r="574235"/>
    <row r="574236"/>
    <row r="574237"/>
    <row r="574238"/>
    <row r="574239"/>
    <row r="574240"/>
    <row r="574241"/>
    <row r="574242"/>
    <row r="574243"/>
    <row r="574244"/>
    <row r="574245"/>
    <row r="574246"/>
    <row r="574247"/>
    <row r="574248"/>
    <row r="574249"/>
    <row r="574250"/>
    <row r="574251"/>
    <row r="574252"/>
    <row r="574253"/>
    <row r="574254"/>
    <row r="574255"/>
    <row r="574256"/>
    <row r="574257"/>
    <row r="574258"/>
    <row r="574259"/>
    <row r="574260"/>
    <row r="574261"/>
    <row r="574262"/>
    <row r="574263"/>
    <row r="574264"/>
    <row r="574265"/>
    <row r="574266"/>
    <row r="574267"/>
    <row r="574268"/>
    <row r="574269"/>
    <row r="574270"/>
    <row r="574271"/>
    <row r="574272"/>
    <row r="574273"/>
    <row r="574274"/>
    <row r="574275"/>
    <row r="574276"/>
    <row r="574277"/>
    <row r="574278"/>
    <row r="574279"/>
    <row r="574280"/>
    <row r="574281"/>
    <row r="574282"/>
    <row r="574283"/>
    <row r="574284"/>
    <row r="574285"/>
    <row r="574286"/>
    <row r="574287"/>
    <row r="574288"/>
    <row r="574289"/>
    <row r="574290"/>
    <row r="574291"/>
    <row r="574292"/>
    <row r="574293"/>
    <row r="574294"/>
    <row r="574295"/>
    <row r="574296"/>
    <row r="574297"/>
    <row r="574298"/>
    <row r="574299"/>
    <row r="574300"/>
    <row r="574301"/>
    <row r="574302"/>
    <row r="574303"/>
    <row r="574304"/>
    <row r="574305"/>
    <row r="574306"/>
    <row r="574307"/>
    <row r="574308"/>
    <row r="574309"/>
    <row r="574310"/>
    <row r="574311"/>
    <row r="574312"/>
    <row r="574313"/>
    <row r="574314"/>
    <row r="574315"/>
    <row r="574316"/>
    <row r="574317"/>
    <row r="574318"/>
    <row r="574319"/>
    <row r="574320"/>
    <row r="574321"/>
    <row r="574322"/>
    <row r="574323"/>
    <row r="574324"/>
    <row r="574325"/>
    <row r="574326"/>
    <row r="574327"/>
    <row r="574328"/>
    <row r="574329"/>
    <row r="574330"/>
    <row r="574331"/>
    <row r="574332"/>
    <row r="574333"/>
    <row r="574334"/>
    <row r="574335"/>
    <row r="574336"/>
    <row r="574337"/>
    <row r="574338"/>
    <row r="574339"/>
    <row r="574340"/>
    <row r="574341"/>
    <row r="574342"/>
    <row r="574343"/>
    <row r="574344"/>
    <row r="574345"/>
    <row r="574346"/>
    <row r="574347"/>
    <row r="574348"/>
    <row r="574349"/>
    <row r="574350"/>
    <row r="574351"/>
    <row r="574352"/>
    <row r="574353"/>
    <row r="574354"/>
    <row r="574355"/>
    <row r="574356"/>
    <row r="574357"/>
    <row r="574358"/>
    <row r="574359"/>
    <row r="574360"/>
    <row r="574361"/>
    <row r="574362"/>
    <row r="574363"/>
    <row r="574364"/>
    <row r="574365"/>
    <row r="574366"/>
    <row r="574367"/>
    <row r="574368"/>
    <row r="574369"/>
    <row r="574370"/>
    <row r="574371"/>
    <row r="574372"/>
    <row r="574373"/>
    <row r="574374"/>
    <row r="574375"/>
    <row r="574376"/>
    <row r="574377"/>
    <row r="574378"/>
    <row r="574379"/>
    <row r="574380"/>
    <row r="574381"/>
    <row r="574382"/>
    <row r="574383"/>
    <row r="574384"/>
    <row r="574385"/>
    <row r="574386"/>
    <row r="574387"/>
    <row r="574388"/>
    <row r="574389"/>
    <row r="574390"/>
    <row r="574391"/>
    <row r="574392"/>
    <row r="574393"/>
    <row r="574394"/>
    <row r="574395"/>
    <row r="574396"/>
    <row r="574397"/>
    <row r="574398"/>
    <row r="574399"/>
    <row r="574400"/>
    <row r="574401"/>
    <row r="574402"/>
    <row r="574403"/>
    <row r="574404"/>
    <row r="574405"/>
    <row r="574406"/>
    <row r="574407"/>
    <row r="574408"/>
    <row r="574409"/>
    <row r="574410"/>
    <row r="574411"/>
    <row r="574412"/>
    <row r="574413"/>
    <row r="574414"/>
    <row r="574415"/>
    <row r="574416"/>
    <row r="574417"/>
    <row r="574418"/>
    <row r="574419"/>
    <row r="574420"/>
    <row r="574421"/>
    <row r="574422"/>
    <row r="574423"/>
    <row r="574424"/>
    <row r="574425"/>
    <row r="574426"/>
    <row r="574427"/>
    <row r="574428"/>
    <row r="574429"/>
    <row r="574430"/>
    <row r="574431"/>
    <row r="574432"/>
    <row r="574433"/>
    <row r="574434"/>
    <row r="574435"/>
    <row r="574436"/>
    <row r="574437"/>
    <row r="574438"/>
    <row r="574439"/>
    <row r="574440"/>
    <row r="574441"/>
    <row r="574442"/>
    <row r="574443"/>
    <row r="574444"/>
    <row r="574445"/>
    <row r="574446"/>
    <row r="574447"/>
    <row r="574448"/>
    <row r="574449"/>
    <row r="574450"/>
    <row r="574451"/>
    <row r="574452"/>
    <row r="574453"/>
    <row r="574454"/>
    <row r="574455"/>
    <row r="574456"/>
    <row r="574457"/>
    <row r="574458"/>
    <row r="574459"/>
    <row r="574460"/>
    <row r="574461"/>
    <row r="574462"/>
    <row r="574463"/>
    <row r="574464"/>
    <row r="574465"/>
    <row r="574466"/>
    <row r="574467"/>
    <row r="574468"/>
    <row r="574469"/>
    <row r="574470"/>
    <row r="574471"/>
    <row r="574472"/>
    <row r="574473"/>
    <row r="574474"/>
    <row r="574475"/>
    <row r="574476"/>
    <row r="574477"/>
    <row r="574478"/>
    <row r="574479"/>
    <row r="574480"/>
    <row r="574481"/>
    <row r="574482"/>
    <row r="574483"/>
    <row r="574484"/>
    <row r="574485"/>
    <row r="574486"/>
    <row r="574487"/>
    <row r="574488"/>
    <row r="574489"/>
    <row r="574490"/>
    <row r="574491"/>
    <row r="574492"/>
    <row r="574493"/>
    <row r="574494"/>
    <row r="574495"/>
    <row r="574496"/>
    <row r="574497"/>
    <row r="574498"/>
    <row r="574499"/>
    <row r="574500"/>
    <row r="574501"/>
    <row r="574502"/>
    <row r="574503"/>
    <row r="574504"/>
    <row r="574505"/>
    <row r="574506"/>
    <row r="574507"/>
    <row r="574508"/>
    <row r="574509"/>
    <row r="574510"/>
    <row r="574511"/>
    <row r="574512"/>
    <row r="574513"/>
    <row r="574514"/>
    <row r="574515"/>
    <row r="574516"/>
    <row r="574517"/>
    <row r="574518"/>
    <row r="574519"/>
    <row r="574520"/>
    <row r="574521"/>
    <row r="574522"/>
    <row r="574523"/>
    <row r="574524"/>
    <row r="574525"/>
    <row r="574526"/>
    <row r="574527"/>
    <row r="574528"/>
    <row r="574529"/>
    <row r="574530"/>
    <row r="574531"/>
    <row r="574532"/>
    <row r="574533"/>
    <row r="574534"/>
    <row r="574535"/>
    <row r="574536"/>
    <row r="574537"/>
    <row r="574538"/>
    <row r="574539"/>
    <row r="574540"/>
    <row r="574541"/>
    <row r="574542"/>
    <row r="574543"/>
    <row r="574544"/>
    <row r="574545"/>
    <row r="574546"/>
    <row r="574547"/>
    <row r="574548"/>
    <row r="574549"/>
    <row r="574550"/>
    <row r="574551"/>
    <row r="574552"/>
    <row r="574553"/>
    <row r="574554"/>
    <row r="574555"/>
    <row r="574556"/>
    <row r="574557"/>
    <row r="574558"/>
    <row r="574559"/>
    <row r="574560"/>
    <row r="574561"/>
    <row r="574562"/>
    <row r="574563"/>
    <row r="574564"/>
    <row r="574565"/>
    <row r="574566"/>
    <row r="574567"/>
    <row r="574568"/>
    <row r="574569"/>
    <row r="574570"/>
    <row r="574571"/>
    <row r="574572"/>
    <row r="574573"/>
    <row r="574574"/>
    <row r="574575"/>
    <row r="574576"/>
    <row r="574577"/>
    <row r="574578"/>
    <row r="574579"/>
    <row r="574580"/>
    <row r="574581"/>
    <row r="574582"/>
    <row r="574583"/>
    <row r="574584"/>
    <row r="574585"/>
    <row r="574586"/>
    <row r="574587"/>
    <row r="574588"/>
    <row r="574589"/>
    <row r="574590"/>
    <row r="574591"/>
    <row r="574592"/>
    <row r="574593"/>
    <row r="574594"/>
    <row r="574595"/>
    <row r="574596"/>
    <row r="574597"/>
    <row r="574598"/>
    <row r="574599"/>
    <row r="574600"/>
    <row r="574601"/>
    <row r="574602"/>
    <row r="574603"/>
    <row r="574604"/>
    <row r="574605"/>
    <row r="574606"/>
    <row r="574607"/>
    <row r="574608"/>
    <row r="574609"/>
    <row r="574610"/>
    <row r="574611"/>
    <row r="574612"/>
    <row r="574613"/>
    <row r="574614"/>
    <row r="574615"/>
    <row r="574616"/>
    <row r="574617"/>
    <row r="574618"/>
    <row r="574619"/>
    <row r="574620"/>
    <row r="574621"/>
    <row r="574622"/>
    <row r="574623"/>
    <row r="574624"/>
    <row r="574625"/>
    <row r="574626"/>
    <row r="574627"/>
    <row r="574628"/>
    <row r="574629"/>
    <row r="574630"/>
    <row r="574631"/>
    <row r="574632"/>
    <row r="574633"/>
    <row r="574634"/>
    <row r="574635"/>
    <row r="574636"/>
    <row r="574637"/>
    <row r="574638"/>
    <row r="574639"/>
    <row r="574640"/>
    <row r="574641"/>
    <row r="574642"/>
    <row r="574643"/>
    <row r="574644"/>
    <row r="574645"/>
    <row r="574646"/>
    <row r="574647"/>
    <row r="574648"/>
    <row r="574649"/>
    <row r="574650"/>
    <row r="574651"/>
    <row r="574652"/>
    <row r="574653"/>
    <row r="574654"/>
    <row r="574655"/>
    <row r="574656"/>
    <row r="574657"/>
    <row r="574658"/>
    <row r="574659"/>
    <row r="574660"/>
    <row r="574661"/>
    <row r="574662"/>
    <row r="574663"/>
    <row r="574664"/>
    <row r="574665"/>
    <row r="574666"/>
    <row r="574667"/>
    <row r="574668"/>
    <row r="574669"/>
    <row r="574670"/>
    <row r="574671"/>
    <row r="574672"/>
    <row r="574673"/>
    <row r="574674"/>
    <row r="574675"/>
    <row r="574676"/>
    <row r="574677"/>
    <row r="574678"/>
    <row r="574679"/>
    <row r="574680"/>
    <row r="574681"/>
    <row r="574682"/>
    <row r="574683"/>
    <row r="574684"/>
    <row r="574685"/>
    <row r="574686"/>
    <row r="574687"/>
    <row r="574688"/>
    <row r="574689"/>
    <row r="574690"/>
    <row r="574691"/>
    <row r="574692"/>
    <row r="574693"/>
    <row r="574694"/>
    <row r="574695"/>
    <row r="574696"/>
    <row r="574697"/>
    <row r="574698"/>
    <row r="574699"/>
    <row r="574700"/>
    <row r="574701"/>
    <row r="574702"/>
    <row r="574703"/>
    <row r="574704"/>
    <row r="574705"/>
    <row r="574706"/>
    <row r="574707"/>
    <row r="574708"/>
    <row r="574709"/>
    <row r="574710"/>
    <row r="574711"/>
    <row r="574712"/>
    <row r="574713"/>
    <row r="574714"/>
    <row r="574715"/>
    <row r="574716"/>
    <row r="574717"/>
    <row r="574718"/>
    <row r="574719"/>
    <row r="574720"/>
    <row r="574721"/>
    <row r="574722"/>
    <row r="574723"/>
    <row r="574724"/>
    <row r="574725"/>
    <row r="574726"/>
    <row r="574727"/>
    <row r="574728"/>
    <row r="574729"/>
    <row r="574730"/>
    <row r="574731"/>
    <row r="574732"/>
    <row r="574733"/>
    <row r="574734"/>
    <row r="574735"/>
    <row r="574736"/>
    <row r="574737"/>
    <row r="574738"/>
    <row r="574739"/>
    <row r="574740"/>
    <row r="574741"/>
    <row r="574742"/>
    <row r="574743"/>
    <row r="574744"/>
    <row r="574745"/>
    <row r="574746"/>
    <row r="574747"/>
    <row r="574748"/>
    <row r="574749"/>
    <row r="574750"/>
    <row r="574751"/>
    <row r="574752"/>
    <row r="574753"/>
    <row r="574754"/>
    <row r="574755"/>
    <row r="574756"/>
    <row r="574757"/>
    <row r="574758"/>
    <row r="574759"/>
    <row r="574760"/>
    <row r="574761"/>
    <row r="574762"/>
    <row r="574763"/>
    <row r="574764"/>
    <row r="574765"/>
    <row r="574766"/>
    <row r="574767"/>
    <row r="574768"/>
    <row r="574769"/>
    <row r="574770"/>
    <row r="574771"/>
    <row r="574772"/>
    <row r="574773"/>
    <row r="574774"/>
    <row r="574775"/>
    <row r="574776"/>
    <row r="574777"/>
    <row r="574778"/>
    <row r="574779"/>
    <row r="574780"/>
    <row r="574781"/>
    <row r="574782"/>
    <row r="574783"/>
    <row r="574784"/>
    <row r="574785"/>
    <row r="574786"/>
    <row r="574787"/>
    <row r="574788"/>
    <row r="574789"/>
    <row r="574790"/>
    <row r="574791"/>
    <row r="574792"/>
    <row r="574793"/>
    <row r="574794"/>
    <row r="574795"/>
    <row r="574796"/>
    <row r="574797"/>
    <row r="574798"/>
    <row r="574799"/>
    <row r="574800"/>
    <row r="574801"/>
    <row r="574802"/>
    <row r="574803"/>
    <row r="574804"/>
    <row r="574805"/>
    <row r="574806"/>
    <row r="574807"/>
    <row r="574808"/>
    <row r="574809"/>
    <row r="574810"/>
    <row r="574811"/>
    <row r="574812"/>
    <row r="574813"/>
    <row r="574814"/>
    <row r="574815"/>
    <row r="574816"/>
    <row r="574817"/>
    <row r="574818"/>
    <row r="574819"/>
    <row r="574820"/>
    <row r="574821"/>
    <row r="574822"/>
    <row r="574823"/>
    <row r="574824"/>
    <row r="574825"/>
    <row r="574826"/>
    <row r="574827"/>
    <row r="574828"/>
    <row r="574829"/>
    <row r="574830"/>
    <row r="574831"/>
    <row r="574832"/>
    <row r="574833"/>
    <row r="574834"/>
    <row r="574835"/>
    <row r="574836"/>
    <row r="574837"/>
    <row r="574838"/>
    <row r="574839"/>
    <row r="574840"/>
    <row r="574841"/>
    <row r="574842"/>
    <row r="574843"/>
    <row r="574844"/>
    <row r="574845"/>
    <row r="574846"/>
    <row r="574847"/>
    <row r="574848"/>
    <row r="574849"/>
    <row r="574850"/>
    <row r="574851"/>
    <row r="574852"/>
    <row r="574853"/>
    <row r="574854"/>
    <row r="574855"/>
    <row r="574856"/>
    <row r="574857"/>
    <row r="574858"/>
    <row r="574859"/>
    <row r="574860"/>
    <row r="574861"/>
    <row r="574862"/>
    <row r="574863"/>
    <row r="574864"/>
    <row r="574865"/>
    <row r="574866"/>
    <row r="574867"/>
    <row r="574868"/>
    <row r="574869"/>
    <row r="574870"/>
    <row r="574871"/>
    <row r="574872"/>
    <row r="574873"/>
    <row r="574874"/>
    <row r="574875"/>
    <row r="574876"/>
    <row r="574877"/>
    <row r="574878"/>
    <row r="574879"/>
    <row r="574880"/>
    <row r="574881"/>
    <row r="574882"/>
    <row r="574883"/>
    <row r="574884"/>
    <row r="574885"/>
    <row r="574886"/>
    <row r="574887"/>
    <row r="574888"/>
    <row r="574889"/>
    <row r="574890"/>
    <row r="574891"/>
    <row r="574892"/>
    <row r="574893"/>
    <row r="574894"/>
    <row r="574895"/>
    <row r="574896"/>
    <row r="574897"/>
    <row r="574898"/>
    <row r="574899"/>
    <row r="574900"/>
    <row r="574901"/>
    <row r="574902"/>
    <row r="574903"/>
    <row r="574904"/>
    <row r="574905"/>
    <row r="574906"/>
    <row r="574907"/>
    <row r="574908"/>
    <row r="574909"/>
    <row r="574910"/>
    <row r="574911"/>
    <row r="574912"/>
    <row r="574913"/>
    <row r="574914"/>
    <row r="574915"/>
    <row r="574916"/>
    <row r="574917"/>
    <row r="574918"/>
    <row r="574919"/>
    <row r="574920"/>
    <row r="574921"/>
    <row r="574922"/>
    <row r="574923"/>
    <row r="574924"/>
    <row r="574925"/>
    <row r="574926"/>
    <row r="574927"/>
    <row r="574928"/>
    <row r="574929"/>
    <row r="574930"/>
    <row r="574931"/>
    <row r="574932"/>
    <row r="574933"/>
    <row r="574934"/>
    <row r="574935"/>
    <row r="574936"/>
    <row r="574937"/>
    <row r="574938"/>
    <row r="574939"/>
    <row r="574940"/>
    <row r="574941"/>
    <row r="574942"/>
    <row r="574943"/>
    <row r="574944"/>
    <row r="574945"/>
    <row r="574946"/>
    <row r="574947"/>
    <row r="574948"/>
    <row r="574949"/>
    <row r="574950"/>
    <row r="574951"/>
    <row r="574952"/>
    <row r="574953"/>
    <row r="574954"/>
    <row r="574955"/>
    <row r="574956"/>
    <row r="574957"/>
    <row r="574958"/>
    <row r="574959"/>
    <row r="574960"/>
    <row r="574961"/>
    <row r="574962"/>
    <row r="574963"/>
    <row r="574964"/>
    <row r="574965"/>
    <row r="574966"/>
    <row r="574967"/>
    <row r="574968"/>
    <row r="574969"/>
    <row r="574970"/>
    <row r="574971"/>
    <row r="574972"/>
    <row r="574973"/>
    <row r="574974"/>
    <row r="574975"/>
    <row r="574976"/>
    <row r="574977"/>
    <row r="574978"/>
    <row r="574979"/>
    <row r="574980"/>
    <row r="574981"/>
    <row r="574982"/>
    <row r="574983"/>
    <row r="574984"/>
    <row r="574985"/>
    <row r="574986"/>
    <row r="574987"/>
    <row r="574988"/>
    <row r="574989"/>
    <row r="574990"/>
    <row r="574991"/>
    <row r="574992"/>
    <row r="574993"/>
    <row r="574994"/>
    <row r="574995"/>
    <row r="574996"/>
    <row r="574997"/>
    <row r="574998"/>
    <row r="574999"/>
    <row r="575000"/>
    <row r="575001"/>
    <row r="575002"/>
    <row r="575003"/>
    <row r="575004"/>
    <row r="575005"/>
    <row r="575006"/>
    <row r="575007"/>
    <row r="575008"/>
    <row r="575009"/>
    <row r="575010"/>
    <row r="575011"/>
    <row r="575012"/>
    <row r="575013"/>
    <row r="575014"/>
    <row r="575015"/>
    <row r="575016"/>
    <row r="575017"/>
    <row r="575018"/>
    <row r="575019"/>
    <row r="575020"/>
    <row r="575021"/>
    <row r="575022"/>
    <row r="575023"/>
    <row r="575024"/>
    <row r="575025"/>
    <row r="575026"/>
    <row r="575027"/>
    <row r="575028"/>
    <row r="575029"/>
    <row r="575030"/>
    <row r="575031"/>
    <row r="575032"/>
    <row r="575033"/>
    <row r="575034"/>
    <row r="575035"/>
    <row r="575036"/>
    <row r="575037"/>
    <row r="575038"/>
    <row r="575039"/>
    <row r="575040"/>
    <row r="575041"/>
    <row r="575042"/>
    <row r="575043"/>
    <row r="575044"/>
    <row r="575045"/>
    <row r="575046"/>
    <row r="575047"/>
    <row r="575048"/>
    <row r="575049"/>
    <row r="575050"/>
    <row r="575051"/>
    <row r="575052"/>
    <row r="575053"/>
    <row r="575054"/>
    <row r="575055"/>
    <row r="575056"/>
    <row r="575057"/>
    <row r="575058"/>
    <row r="575059"/>
    <row r="575060"/>
    <row r="575061"/>
    <row r="575062"/>
    <row r="575063"/>
    <row r="575064"/>
    <row r="575065"/>
    <row r="575066"/>
    <row r="575067"/>
    <row r="575068"/>
    <row r="575069"/>
    <row r="575070"/>
    <row r="575071"/>
    <row r="575072"/>
    <row r="575073"/>
    <row r="575074"/>
    <row r="575075"/>
    <row r="575076"/>
    <row r="575077"/>
    <row r="575078"/>
    <row r="575079"/>
    <row r="575080"/>
    <row r="575081"/>
    <row r="575082"/>
    <row r="575083"/>
    <row r="575084"/>
    <row r="575085"/>
    <row r="575086"/>
    <row r="575087"/>
    <row r="575088"/>
    <row r="575089"/>
    <row r="575090"/>
    <row r="575091"/>
    <row r="575092"/>
    <row r="575093"/>
    <row r="575094"/>
    <row r="575095"/>
    <row r="575096"/>
    <row r="575097"/>
    <row r="575098"/>
    <row r="575099"/>
    <row r="575100"/>
    <row r="575101"/>
    <row r="575102"/>
    <row r="575103"/>
    <row r="575104"/>
    <row r="575105"/>
    <row r="575106"/>
    <row r="575107"/>
    <row r="575108"/>
    <row r="575109"/>
    <row r="575110"/>
    <row r="575111"/>
    <row r="575112"/>
    <row r="575113"/>
    <row r="575114"/>
    <row r="575115"/>
    <row r="575116"/>
    <row r="575117"/>
    <row r="575118"/>
    <row r="575119"/>
    <row r="575120"/>
    <row r="575121"/>
    <row r="575122"/>
    <row r="575123"/>
    <row r="575124"/>
    <row r="575125"/>
    <row r="575126"/>
    <row r="575127"/>
    <row r="575128"/>
    <row r="575129"/>
    <row r="575130"/>
    <row r="575131"/>
    <row r="575132"/>
    <row r="575133"/>
    <row r="575134"/>
    <row r="575135"/>
    <row r="575136"/>
    <row r="575137"/>
    <row r="575138"/>
    <row r="575139"/>
    <row r="575140"/>
    <row r="575141"/>
    <row r="575142"/>
    <row r="575143"/>
    <row r="575144"/>
    <row r="575145"/>
    <row r="575146"/>
    <row r="575147"/>
    <row r="575148"/>
    <row r="575149"/>
    <row r="575150"/>
    <row r="575151"/>
    <row r="575152"/>
    <row r="575153"/>
    <row r="575154"/>
    <row r="575155"/>
    <row r="575156"/>
    <row r="575157"/>
    <row r="575158"/>
    <row r="575159"/>
    <row r="575160"/>
    <row r="575161"/>
    <row r="575162"/>
    <row r="575163"/>
    <row r="575164"/>
    <row r="575165"/>
    <row r="575166"/>
    <row r="575167"/>
    <row r="575168"/>
    <row r="575169"/>
    <row r="575170"/>
    <row r="575171"/>
    <row r="575172"/>
    <row r="575173"/>
    <row r="575174"/>
    <row r="575175"/>
    <row r="575176"/>
    <row r="575177"/>
    <row r="575178"/>
    <row r="575179"/>
    <row r="575180"/>
    <row r="575181"/>
    <row r="575182"/>
    <row r="575183"/>
    <row r="575184"/>
    <row r="575185"/>
    <row r="575186"/>
    <row r="575187"/>
    <row r="575188"/>
    <row r="575189"/>
    <row r="575190"/>
    <row r="575191"/>
    <row r="575192"/>
    <row r="575193"/>
    <row r="575194"/>
    <row r="575195"/>
    <row r="575196"/>
    <row r="575197"/>
    <row r="575198"/>
    <row r="575199"/>
    <row r="575200"/>
    <row r="575201"/>
    <row r="575202"/>
    <row r="575203"/>
    <row r="575204"/>
    <row r="575205"/>
    <row r="575206"/>
    <row r="575207"/>
    <row r="575208"/>
    <row r="575209"/>
    <row r="575210"/>
    <row r="575211"/>
    <row r="575212"/>
    <row r="575213"/>
    <row r="575214"/>
    <row r="575215"/>
    <row r="575216"/>
    <row r="575217"/>
    <row r="575218"/>
    <row r="575219"/>
    <row r="575220"/>
    <row r="575221"/>
    <row r="575222"/>
    <row r="575223"/>
    <row r="575224"/>
    <row r="575225"/>
    <row r="575226"/>
    <row r="575227"/>
    <row r="575228"/>
    <row r="575229"/>
    <row r="575230"/>
    <row r="575231"/>
    <row r="575232"/>
    <row r="575233"/>
    <row r="575234"/>
    <row r="575235"/>
    <row r="575236"/>
    <row r="575237"/>
    <row r="575238"/>
    <row r="575239"/>
    <row r="575240"/>
    <row r="575241"/>
    <row r="575242"/>
    <row r="575243"/>
    <row r="575244"/>
    <row r="575245"/>
    <row r="575246"/>
    <row r="575247"/>
    <row r="575248"/>
    <row r="575249"/>
    <row r="575250"/>
    <row r="575251"/>
    <row r="575252"/>
    <row r="575253"/>
    <row r="575254"/>
    <row r="575255"/>
    <row r="575256"/>
    <row r="575257"/>
    <row r="575258"/>
    <row r="575259"/>
    <row r="575260"/>
    <row r="575261"/>
    <row r="575262"/>
    <row r="575263"/>
    <row r="575264"/>
    <row r="575265"/>
    <row r="575266"/>
    <row r="575267"/>
    <row r="575268"/>
    <row r="575269"/>
    <row r="575270"/>
    <row r="575271"/>
    <row r="575272"/>
    <row r="575273"/>
    <row r="575274"/>
    <row r="575275"/>
    <row r="575276"/>
    <row r="575277"/>
    <row r="575278"/>
    <row r="575279"/>
    <row r="575280"/>
    <row r="575281"/>
    <row r="575282"/>
    <row r="575283"/>
    <row r="575284"/>
    <row r="575285"/>
    <row r="575286"/>
    <row r="575287"/>
    <row r="575288"/>
    <row r="575289"/>
    <row r="575290"/>
    <row r="575291"/>
    <row r="575292"/>
    <row r="575293"/>
    <row r="575294"/>
    <row r="575295"/>
    <row r="575296"/>
    <row r="575297"/>
    <row r="575298"/>
    <row r="575299"/>
    <row r="575300"/>
    <row r="575301"/>
    <row r="575302"/>
    <row r="575303"/>
    <row r="575304"/>
    <row r="575305"/>
    <row r="575306"/>
    <row r="575307"/>
    <row r="575308"/>
    <row r="575309"/>
    <row r="575310"/>
    <row r="575311"/>
    <row r="575312"/>
    <row r="575313"/>
    <row r="575314"/>
    <row r="575315"/>
    <row r="575316"/>
    <row r="575317"/>
    <row r="575318"/>
    <row r="575319"/>
    <row r="575320"/>
    <row r="575321"/>
    <row r="575322"/>
    <row r="575323"/>
    <row r="575324"/>
    <row r="575325"/>
    <row r="575326"/>
    <row r="575327"/>
    <row r="575328"/>
    <row r="575329"/>
    <row r="575330"/>
    <row r="575331"/>
    <row r="575332"/>
    <row r="575333"/>
    <row r="575334"/>
    <row r="575335"/>
    <row r="575336"/>
    <row r="575337"/>
    <row r="575338"/>
    <row r="575339"/>
    <row r="575340"/>
    <row r="575341"/>
    <row r="575342"/>
    <row r="575343"/>
    <row r="575344"/>
    <row r="575345"/>
    <row r="575346"/>
    <row r="575347"/>
    <row r="575348"/>
    <row r="575349"/>
    <row r="575350"/>
    <row r="575351"/>
    <row r="575352"/>
    <row r="575353"/>
    <row r="575354"/>
    <row r="575355"/>
    <row r="575356"/>
    <row r="575357"/>
    <row r="575358"/>
    <row r="575359"/>
    <row r="575360"/>
    <row r="575361"/>
    <row r="575362"/>
    <row r="575363"/>
    <row r="575364"/>
    <row r="575365"/>
    <row r="575366"/>
    <row r="575367"/>
    <row r="575368"/>
    <row r="575369"/>
    <row r="575370"/>
    <row r="575371"/>
    <row r="575372"/>
    <row r="575373"/>
    <row r="575374"/>
    <row r="575375"/>
    <row r="575376"/>
    <row r="575377"/>
    <row r="575378"/>
    <row r="575379"/>
    <row r="575380"/>
    <row r="575381"/>
    <row r="575382"/>
    <row r="575383"/>
    <row r="575384"/>
    <row r="575385"/>
    <row r="575386"/>
    <row r="575387"/>
    <row r="575388"/>
    <row r="575389"/>
    <row r="575390"/>
    <row r="575391"/>
    <row r="575392"/>
    <row r="575393"/>
    <row r="575394"/>
    <row r="575395"/>
    <row r="575396"/>
    <row r="575397"/>
    <row r="575398"/>
    <row r="575399"/>
    <row r="575400"/>
    <row r="575401"/>
    <row r="575402"/>
    <row r="575403"/>
    <row r="575404"/>
    <row r="575405"/>
    <row r="575406"/>
    <row r="575407"/>
    <row r="575408"/>
    <row r="575409"/>
    <row r="575410"/>
    <row r="575411"/>
    <row r="575412"/>
    <row r="575413"/>
    <row r="575414"/>
    <row r="575415"/>
    <row r="575416"/>
    <row r="575417"/>
    <row r="575418"/>
    <row r="575419"/>
    <row r="575420"/>
    <row r="575421"/>
    <row r="575422"/>
    <row r="575423"/>
    <row r="575424"/>
    <row r="575425"/>
    <row r="575426"/>
    <row r="575427"/>
    <row r="575428"/>
    <row r="575429"/>
    <row r="575430"/>
    <row r="575431"/>
    <row r="575432"/>
    <row r="575433"/>
    <row r="575434"/>
    <row r="575435"/>
    <row r="575436"/>
    <row r="575437"/>
    <row r="575438"/>
    <row r="575439"/>
    <row r="575440"/>
    <row r="575441"/>
    <row r="575442"/>
    <row r="575443"/>
    <row r="575444"/>
    <row r="575445"/>
    <row r="575446"/>
    <row r="575447"/>
    <row r="575448"/>
    <row r="575449"/>
    <row r="575450"/>
    <row r="575451"/>
    <row r="575452"/>
    <row r="575453"/>
    <row r="575454"/>
    <row r="575455"/>
    <row r="575456"/>
    <row r="575457"/>
    <row r="575458"/>
    <row r="575459"/>
    <row r="575460"/>
    <row r="575461"/>
    <row r="575462"/>
    <row r="575463"/>
    <row r="575464"/>
    <row r="575465"/>
    <row r="575466"/>
    <row r="575467"/>
    <row r="575468"/>
    <row r="575469"/>
    <row r="575470"/>
    <row r="575471"/>
    <row r="575472"/>
    <row r="575473"/>
    <row r="575474"/>
    <row r="575475"/>
    <row r="575476"/>
    <row r="575477"/>
    <row r="575478"/>
    <row r="575479"/>
    <row r="575480"/>
    <row r="575481"/>
    <row r="575482"/>
    <row r="575483"/>
    <row r="575484"/>
    <row r="575485"/>
    <row r="575486"/>
    <row r="575487"/>
    <row r="575488"/>
    <row r="575489"/>
    <row r="575490"/>
    <row r="575491"/>
    <row r="575492"/>
    <row r="575493"/>
    <row r="575494"/>
    <row r="575495"/>
    <row r="575496"/>
    <row r="575497"/>
    <row r="575498"/>
    <row r="575499"/>
    <row r="575500"/>
    <row r="575501"/>
    <row r="575502"/>
    <row r="575503"/>
    <row r="575504"/>
    <row r="575505"/>
    <row r="575506"/>
    <row r="575507"/>
    <row r="575508"/>
    <row r="575509"/>
    <row r="575510"/>
    <row r="575511"/>
    <row r="575512"/>
    <row r="575513"/>
    <row r="575514"/>
    <row r="575515"/>
    <row r="575516"/>
    <row r="575517"/>
    <row r="575518"/>
    <row r="575519"/>
    <row r="575520"/>
    <row r="575521"/>
    <row r="575522"/>
    <row r="575523"/>
    <row r="575524"/>
    <row r="575525"/>
    <row r="575526"/>
    <row r="575527"/>
    <row r="575528"/>
    <row r="575529"/>
    <row r="575530"/>
    <row r="575531"/>
    <row r="575532"/>
    <row r="575533"/>
    <row r="575534"/>
    <row r="575535"/>
    <row r="575536"/>
    <row r="575537"/>
    <row r="575538"/>
    <row r="575539"/>
    <row r="575540"/>
    <row r="575541"/>
    <row r="575542"/>
    <row r="575543"/>
    <row r="575544"/>
    <row r="575545"/>
    <row r="575546"/>
    <row r="575547"/>
    <row r="575548"/>
    <row r="575549"/>
    <row r="575550"/>
    <row r="575551"/>
    <row r="575552"/>
    <row r="575553"/>
    <row r="575554"/>
    <row r="575555"/>
    <row r="575556"/>
    <row r="575557"/>
    <row r="575558"/>
    <row r="575559"/>
    <row r="575560"/>
    <row r="575561"/>
    <row r="575562"/>
    <row r="575563"/>
    <row r="575564"/>
    <row r="575565"/>
    <row r="575566"/>
    <row r="575567"/>
    <row r="575568"/>
    <row r="575569"/>
    <row r="575570"/>
    <row r="575571"/>
    <row r="575572"/>
    <row r="575573"/>
    <row r="575574"/>
    <row r="575575"/>
    <row r="575576"/>
    <row r="575577"/>
    <row r="575578"/>
    <row r="575579"/>
    <row r="575580"/>
    <row r="575581"/>
    <row r="575582"/>
    <row r="575583"/>
    <row r="575584"/>
    <row r="575585"/>
    <row r="575586"/>
    <row r="575587"/>
    <row r="575588"/>
    <row r="575589"/>
    <row r="575590"/>
    <row r="575591"/>
    <row r="575592"/>
    <row r="575593"/>
    <row r="575594"/>
    <row r="575595"/>
    <row r="575596"/>
    <row r="575597"/>
    <row r="575598"/>
    <row r="575599"/>
    <row r="575600"/>
    <row r="575601"/>
    <row r="575602"/>
    <row r="575603"/>
    <row r="575604"/>
    <row r="575605"/>
    <row r="575606"/>
    <row r="575607"/>
    <row r="575608"/>
    <row r="575609"/>
    <row r="575610"/>
    <row r="575611"/>
    <row r="575612"/>
    <row r="575613"/>
    <row r="575614"/>
    <row r="575615"/>
    <row r="575616"/>
    <row r="575617"/>
    <row r="575618"/>
    <row r="575619"/>
    <row r="575620"/>
    <row r="575621"/>
    <row r="575622"/>
    <row r="575623"/>
    <row r="575624"/>
    <row r="575625"/>
    <row r="575626"/>
    <row r="575627"/>
    <row r="575628"/>
    <row r="575629"/>
    <row r="575630"/>
    <row r="575631"/>
    <row r="575632"/>
    <row r="575633"/>
    <row r="575634"/>
    <row r="575635"/>
    <row r="575636"/>
    <row r="575637"/>
    <row r="575638"/>
    <row r="575639"/>
    <row r="575640"/>
    <row r="575641"/>
    <row r="575642"/>
    <row r="575643"/>
    <row r="575644"/>
    <row r="575645"/>
    <row r="575646"/>
    <row r="575647"/>
    <row r="575648"/>
    <row r="575649"/>
    <row r="575650"/>
    <row r="575651"/>
    <row r="575652"/>
    <row r="575653"/>
    <row r="575654"/>
    <row r="575655"/>
    <row r="575656"/>
    <row r="575657"/>
    <row r="575658"/>
    <row r="575659"/>
    <row r="575660"/>
    <row r="575661"/>
    <row r="575662"/>
    <row r="575663"/>
    <row r="575664"/>
    <row r="575665"/>
    <row r="575666"/>
    <row r="575667"/>
    <row r="575668"/>
    <row r="575669"/>
    <row r="575670"/>
    <row r="575671"/>
    <row r="575672"/>
    <row r="575673"/>
    <row r="575674"/>
    <row r="575675"/>
    <row r="575676"/>
    <row r="575677"/>
    <row r="575678"/>
    <row r="575679"/>
    <row r="575680"/>
    <row r="575681"/>
    <row r="575682"/>
    <row r="575683"/>
    <row r="575684"/>
    <row r="575685"/>
    <row r="575686"/>
    <row r="575687"/>
    <row r="575688"/>
    <row r="575689"/>
    <row r="575690"/>
    <row r="575691"/>
    <row r="575692"/>
    <row r="575693"/>
    <row r="575694"/>
    <row r="575695"/>
    <row r="575696"/>
    <row r="575697"/>
    <row r="575698"/>
    <row r="575699"/>
    <row r="575700"/>
    <row r="575701"/>
    <row r="575702"/>
    <row r="575703"/>
    <row r="575704"/>
    <row r="575705"/>
    <row r="575706"/>
    <row r="575707"/>
    <row r="575708"/>
    <row r="575709"/>
    <row r="575710"/>
    <row r="575711"/>
    <row r="575712"/>
    <row r="575713"/>
    <row r="575714"/>
    <row r="575715"/>
    <row r="575716"/>
    <row r="575717"/>
    <row r="575718"/>
    <row r="575719"/>
    <row r="575720"/>
    <row r="575721"/>
    <row r="575722"/>
    <row r="575723"/>
    <row r="575724"/>
    <row r="575725"/>
    <row r="575726"/>
    <row r="575727"/>
    <row r="575728"/>
    <row r="575729"/>
    <row r="575730"/>
    <row r="575731"/>
    <row r="575732"/>
    <row r="575733"/>
    <row r="575734"/>
    <row r="575735"/>
    <row r="575736"/>
    <row r="575737"/>
    <row r="575738"/>
    <row r="575739"/>
    <row r="575740"/>
    <row r="575741"/>
    <row r="575742"/>
    <row r="575743"/>
    <row r="575744"/>
    <row r="575745"/>
    <row r="575746"/>
    <row r="575747"/>
    <row r="575748"/>
    <row r="575749"/>
    <row r="575750"/>
    <row r="575751"/>
    <row r="575752"/>
    <row r="575753"/>
    <row r="575754"/>
    <row r="575755"/>
    <row r="575756"/>
    <row r="575757"/>
    <row r="575758"/>
    <row r="575759"/>
    <row r="575760"/>
    <row r="575761"/>
    <row r="575762"/>
    <row r="575763"/>
    <row r="575764"/>
    <row r="575765"/>
    <row r="575766"/>
    <row r="575767"/>
    <row r="575768"/>
    <row r="575769"/>
    <row r="575770"/>
    <row r="575771"/>
    <row r="575772"/>
    <row r="575773"/>
    <row r="575774"/>
    <row r="575775"/>
    <row r="575776"/>
    <row r="575777"/>
    <row r="575778"/>
    <row r="575779"/>
    <row r="575780"/>
    <row r="575781"/>
    <row r="575782"/>
    <row r="575783"/>
    <row r="575784"/>
    <row r="575785"/>
    <row r="575786"/>
    <row r="575787"/>
    <row r="575788"/>
    <row r="575789"/>
    <row r="575790"/>
    <row r="575791"/>
    <row r="575792"/>
    <row r="575793"/>
    <row r="575794"/>
    <row r="575795"/>
    <row r="575796"/>
    <row r="575797"/>
    <row r="575798"/>
    <row r="575799"/>
    <row r="575800"/>
    <row r="575801"/>
    <row r="575802"/>
    <row r="575803"/>
    <row r="575804"/>
    <row r="575805"/>
    <row r="575806"/>
    <row r="575807"/>
    <row r="575808"/>
    <row r="575809"/>
    <row r="575810"/>
    <row r="575811"/>
    <row r="575812"/>
    <row r="575813"/>
    <row r="575814"/>
    <row r="575815"/>
    <row r="575816"/>
    <row r="575817"/>
    <row r="575818"/>
    <row r="575819"/>
    <row r="575820"/>
    <row r="575821"/>
    <row r="575822"/>
    <row r="575823"/>
    <row r="575824"/>
    <row r="575825"/>
    <row r="575826"/>
    <row r="575827"/>
    <row r="575828"/>
    <row r="575829"/>
    <row r="575830"/>
    <row r="575831"/>
    <row r="575832"/>
    <row r="575833"/>
    <row r="575834"/>
    <row r="575835"/>
    <row r="575836"/>
    <row r="575837"/>
    <row r="575838"/>
    <row r="575839"/>
    <row r="575840"/>
    <row r="575841"/>
    <row r="575842"/>
    <row r="575843"/>
    <row r="575844"/>
    <row r="575845"/>
    <row r="575846"/>
    <row r="575847"/>
    <row r="575848"/>
    <row r="575849"/>
    <row r="575850"/>
    <row r="575851"/>
    <row r="575852"/>
    <row r="575853"/>
    <row r="575854"/>
    <row r="575855"/>
    <row r="575856"/>
    <row r="575857"/>
    <row r="575858"/>
    <row r="575859"/>
    <row r="575860"/>
    <row r="575861"/>
    <row r="575862"/>
    <row r="575863"/>
    <row r="575864"/>
    <row r="575865"/>
    <row r="575866"/>
    <row r="575867"/>
    <row r="575868"/>
    <row r="575869"/>
    <row r="575870"/>
    <row r="575871"/>
    <row r="575872"/>
    <row r="575873"/>
    <row r="575874"/>
    <row r="575875"/>
    <row r="575876"/>
    <row r="575877"/>
    <row r="575878"/>
    <row r="575879"/>
    <row r="575880"/>
    <row r="575881"/>
    <row r="575882"/>
    <row r="575883"/>
    <row r="575884"/>
    <row r="575885"/>
    <row r="575886"/>
    <row r="575887"/>
    <row r="575888"/>
    <row r="575889"/>
    <row r="575890"/>
    <row r="575891"/>
    <row r="575892"/>
    <row r="575893"/>
    <row r="575894"/>
    <row r="575895"/>
    <row r="575896"/>
    <row r="575897"/>
    <row r="575898"/>
    <row r="575899"/>
    <row r="575900"/>
    <row r="575901"/>
    <row r="575902"/>
    <row r="575903"/>
    <row r="575904"/>
    <row r="575905"/>
    <row r="575906"/>
    <row r="575907"/>
    <row r="575908"/>
    <row r="575909"/>
    <row r="575910"/>
    <row r="575911"/>
    <row r="575912"/>
    <row r="575913"/>
    <row r="575914"/>
    <row r="575915"/>
    <row r="575916"/>
    <row r="575917"/>
    <row r="575918"/>
    <row r="575919"/>
    <row r="575920"/>
    <row r="575921"/>
    <row r="575922"/>
    <row r="575923"/>
    <row r="575924"/>
    <row r="575925"/>
    <row r="575926"/>
    <row r="575927"/>
    <row r="575928"/>
    <row r="575929"/>
    <row r="575930"/>
    <row r="575931"/>
    <row r="575932"/>
    <row r="575933"/>
    <row r="575934"/>
    <row r="575935"/>
    <row r="575936"/>
    <row r="575937"/>
    <row r="575938"/>
    <row r="575939"/>
    <row r="575940"/>
    <row r="575941"/>
    <row r="575942"/>
    <row r="575943"/>
    <row r="575944"/>
    <row r="575945"/>
    <row r="575946"/>
    <row r="575947"/>
    <row r="575948"/>
    <row r="575949"/>
    <row r="575950"/>
    <row r="575951"/>
    <row r="575952"/>
    <row r="575953"/>
    <row r="575954"/>
    <row r="575955"/>
    <row r="575956"/>
    <row r="575957"/>
    <row r="575958"/>
    <row r="575959"/>
    <row r="575960"/>
    <row r="575961"/>
    <row r="575962"/>
    <row r="575963"/>
    <row r="575964"/>
    <row r="575965"/>
    <row r="575966"/>
    <row r="575967"/>
    <row r="575968"/>
    <row r="575969"/>
    <row r="575970"/>
    <row r="575971"/>
    <row r="575972"/>
    <row r="575973"/>
    <row r="575974"/>
    <row r="575975"/>
    <row r="575976"/>
    <row r="575977"/>
    <row r="575978"/>
    <row r="575979"/>
    <row r="575980"/>
    <row r="575981"/>
    <row r="575982"/>
    <row r="575983"/>
    <row r="575984"/>
    <row r="575985"/>
    <row r="575986"/>
    <row r="575987"/>
    <row r="575988"/>
    <row r="575989"/>
    <row r="575990"/>
    <row r="575991"/>
    <row r="575992"/>
    <row r="575993"/>
    <row r="575994"/>
    <row r="575995"/>
    <row r="575996"/>
    <row r="575997"/>
    <row r="575998"/>
    <row r="575999"/>
    <row r="576000"/>
    <row r="576001"/>
    <row r="576002"/>
    <row r="576003"/>
    <row r="576004"/>
    <row r="576005"/>
    <row r="576006"/>
    <row r="576007"/>
    <row r="576008"/>
    <row r="576009"/>
    <row r="576010"/>
    <row r="576011"/>
    <row r="576012"/>
    <row r="576013"/>
    <row r="576014"/>
    <row r="576015"/>
    <row r="576016"/>
    <row r="576017"/>
    <row r="576018"/>
    <row r="576019"/>
    <row r="576020"/>
    <row r="576021"/>
    <row r="576022"/>
    <row r="576023"/>
    <row r="576024"/>
    <row r="576025"/>
    <row r="576026"/>
    <row r="576027"/>
    <row r="576028"/>
    <row r="576029"/>
    <row r="576030"/>
    <row r="576031"/>
    <row r="576032"/>
    <row r="576033"/>
    <row r="576034"/>
    <row r="576035"/>
    <row r="576036"/>
    <row r="576037"/>
    <row r="576038"/>
    <row r="576039"/>
    <row r="576040"/>
    <row r="576041"/>
    <row r="576042"/>
    <row r="576043"/>
    <row r="576044"/>
    <row r="576045"/>
    <row r="576046"/>
    <row r="576047"/>
    <row r="576048"/>
    <row r="576049"/>
    <row r="576050"/>
    <row r="576051"/>
    <row r="576052"/>
    <row r="576053"/>
    <row r="576054"/>
    <row r="576055"/>
    <row r="576056"/>
    <row r="576057"/>
    <row r="576058"/>
    <row r="576059"/>
    <row r="576060"/>
    <row r="576061"/>
    <row r="576062"/>
    <row r="576063"/>
    <row r="576064"/>
    <row r="576065"/>
    <row r="576066"/>
    <row r="576067"/>
    <row r="576068"/>
    <row r="576069"/>
    <row r="576070"/>
    <row r="576071"/>
    <row r="576072"/>
    <row r="576073"/>
    <row r="576074"/>
    <row r="576075"/>
    <row r="576076"/>
    <row r="576077"/>
    <row r="576078"/>
    <row r="576079"/>
    <row r="576080"/>
    <row r="576081"/>
    <row r="576082"/>
    <row r="576083"/>
    <row r="576084"/>
    <row r="576085"/>
    <row r="576086"/>
    <row r="576087"/>
    <row r="576088"/>
    <row r="576089"/>
    <row r="576090"/>
    <row r="576091"/>
    <row r="576092"/>
    <row r="576093"/>
    <row r="576094"/>
    <row r="576095"/>
    <row r="576096"/>
    <row r="576097"/>
    <row r="576098"/>
    <row r="576099"/>
    <row r="576100"/>
    <row r="576101"/>
    <row r="576102"/>
    <row r="576103"/>
    <row r="576104"/>
    <row r="576105"/>
    <row r="576106"/>
    <row r="576107"/>
    <row r="576108"/>
    <row r="576109"/>
    <row r="576110"/>
    <row r="576111"/>
    <row r="576112"/>
    <row r="576113"/>
    <row r="576114"/>
    <row r="576115"/>
    <row r="576116"/>
    <row r="576117"/>
    <row r="576118"/>
    <row r="576119"/>
    <row r="576120"/>
    <row r="576121"/>
    <row r="576122"/>
    <row r="576123"/>
    <row r="576124"/>
    <row r="576125"/>
    <row r="576126"/>
    <row r="576127"/>
    <row r="576128"/>
    <row r="576129"/>
    <row r="576130"/>
    <row r="576131"/>
    <row r="576132"/>
    <row r="576133"/>
    <row r="576134"/>
    <row r="576135"/>
    <row r="576136"/>
    <row r="576137"/>
    <row r="576138"/>
    <row r="576139"/>
    <row r="576140"/>
    <row r="576141"/>
    <row r="576142"/>
    <row r="576143"/>
    <row r="576144"/>
    <row r="576145"/>
    <row r="576146"/>
    <row r="576147"/>
    <row r="576148"/>
    <row r="576149"/>
    <row r="576150"/>
    <row r="576151"/>
    <row r="576152"/>
    <row r="576153"/>
    <row r="576154"/>
    <row r="576155"/>
    <row r="576156"/>
    <row r="576157"/>
    <row r="576158"/>
    <row r="576159"/>
    <row r="576160"/>
    <row r="576161"/>
    <row r="576162"/>
    <row r="576163"/>
    <row r="576164"/>
    <row r="576165"/>
    <row r="576166"/>
    <row r="576167"/>
    <row r="576168"/>
    <row r="576169"/>
    <row r="576170"/>
    <row r="576171"/>
    <row r="576172"/>
    <row r="576173"/>
    <row r="576174"/>
    <row r="576175"/>
    <row r="576176"/>
    <row r="576177"/>
    <row r="576178"/>
    <row r="576179"/>
    <row r="576180"/>
    <row r="576181"/>
    <row r="576182"/>
    <row r="576183"/>
    <row r="576184"/>
    <row r="576185"/>
    <row r="576186"/>
    <row r="576187"/>
    <row r="576188"/>
    <row r="576189"/>
    <row r="576190"/>
    <row r="576191"/>
    <row r="576192"/>
    <row r="576193"/>
    <row r="576194"/>
    <row r="576195"/>
    <row r="576196"/>
    <row r="576197"/>
    <row r="576198"/>
    <row r="576199"/>
    <row r="576200"/>
    <row r="576201"/>
    <row r="576202"/>
    <row r="576203"/>
    <row r="576204"/>
    <row r="576205"/>
    <row r="576206"/>
    <row r="576207"/>
    <row r="576208"/>
    <row r="576209"/>
    <row r="576210"/>
    <row r="576211"/>
    <row r="576212"/>
    <row r="576213"/>
    <row r="576214"/>
    <row r="576215"/>
    <row r="576216"/>
    <row r="576217"/>
    <row r="576218"/>
    <row r="576219"/>
    <row r="576220"/>
    <row r="576221"/>
    <row r="576222"/>
    <row r="576223"/>
    <row r="576224"/>
    <row r="576225"/>
    <row r="576226"/>
    <row r="576227"/>
    <row r="576228"/>
    <row r="576229"/>
    <row r="576230"/>
    <row r="576231"/>
    <row r="576232"/>
    <row r="576233"/>
    <row r="576234"/>
    <row r="576235"/>
    <row r="576236"/>
    <row r="576237"/>
    <row r="576238"/>
    <row r="576239"/>
    <row r="576240"/>
    <row r="576241"/>
    <row r="576242"/>
    <row r="576243"/>
    <row r="576244"/>
    <row r="576245"/>
    <row r="576246"/>
    <row r="576247"/>
    <row r="576248"/>
    <row r="576249"/>
    <row r="576250"/>
    <row r="576251"/>
    <row r="576252"/>
    <row r="576253"/>
    <row r="576254"/>
    <row r="576255"/>
    <row r="576256"/>
    <row r="576257"/>
    <row r="576258"/>
    <row r="576259"/>
    <row r="576260"/>
    <row r="576261"/>
    <row r="576262"/>
    <row r="576263"/>
    <row r="576264"/>
    <row r="576265"/>
    <row r="576266"/>
    <row r="576267"/>
    <row r="576268"/>
    <row r="576269"/>
    <row r="576270"/>
    <row r="576271"/>
    <row r="576272"/>
    <row r="576273"/>
    <row r="576274"/>
    <row r="576275"/>
    <row r="576276"/>
    <row r="576277"/>
    <row r="576278"/>
    <row r="576279"/>
    <row r="576280"/>
    <row r="576281"/>
    <row r="576282"/>
    <row r="576283"/>
    <row r="576284"/>
    <row r="576285"/>
    <row r="576286"/>
    <row r="576287"/>
    <row r="576288"/>
    <row r="576289"/>
    <row r="576290"/>
    <row r="576291"/>
    <row r="576292"/>
    <row r="576293"/>
    <row r="576294"/>
    <row r="576295"/>
    <row r="576296"/>
    <row r="576297"/>
    <row r="576298"/>
    <row r="576299"/>
    <row r="576300"/>
    <row r="576301"/>
    <row r="576302"/>
    <row r="576303"/>
    <row r="576304"/>
    <row r="576305"/>
    <row r="576306"/>
    <row r="576307"/>
    <row r="576308"/>
    <row r="576309"/>
    <row r="576310"/>
    <row r="576311"/>
    <row r="576312"/>
    <row r="576313"/>
    <row r="576314"/>
    <row r="576315"/>
    <row r="576316"/>
    <row r="576317"/>
    <row r="576318"/>
    <row r="576319"/>
    <row r="576320"/>
    <row r="576321"/>
    <row r="576322"/>
    <row r="576323"/>
    <row r="576324"/>
    <row r="576325"/>
    <row r="576326"/>
    <row r="576327"/>
    <row r="576328"/>
    <row r="576329"/>
    <row r="576330"/>
    <row r="576331"/>
    <row r="576332"/>
    <row r="576333"/>
    <row r="576334"/>
    <row r="576335"/>
    <row r="576336"/>
    <row r="576337"/>
    <row r="576338"/>
    <row r="576339"/>
    <row r="576340"/>
    <row r="576341"/>
    <row r="576342"/>
    <row r="576343"/>
    <row r="576344"/>
    <row r="576345"/>
    <row r="576346"/>
    <row r="576347"/>
    <row r="576348"/>
    <row r="576349"/>
    <row r="576350"/>
    <row r="576351"/>
    <row r="576352"/>
    <row r="576353"/>
    <row r="576354"/>
    <row r="576355"/>
    <row r="576356"/>
    <row r="576357"/>
    <row r="576358"/>
    <row r="576359"/>
    <row r="576360"/>
    <row r="576361"/>
    <row r="576362"/>
    <row r="576363"/>
    <row r="576364"/>
    <row r="576365"/>
    <row r="576366"/>
    <row r="576367"/>
    <row r="576368"/>
    <row r="576369"/>
    <row r="576370"/>
    <row r="576371"/>
    <row r="576372"/>
    <row r="576373"/>
    <row r="576374"/>
    <row r="576375"/>
    <row r="576376"/>
    <row r="576377"/>
    <row r="576378"/>
    <row r="576379"/>
    <row r="576380"/>
    <row r="576381"/>
    <row r="576382"/>
    <row r="576383"/>
    <row r="576384"/>
    <row r="576385"/>
    <row r="576386"/>
    <row r="576387"/>
    <row r="576388"/>
    <row r="576389"/>
    <row r="576390"/>
    <row r="576391"/>
    <row r="576392"/>
    <row r="576393"/>
    <row r="576394"/>
    <row r="576395"/>
    <row r="576396"/>
    <row r="576397"/>
    <row r="576398"/>
    <row r="576399"/>
    <row r="576400"/>
    <row r="576401"/>
    <row r="576402"/>
    <row r="576403"/>
    <row r="576404"/>
    <row r="576405"/>
    <row r="576406"/>
    <row r="576407"/>
    <row r="576408"/>
    <row r="576409"/>
    <row r="576410"/>
    <row r="576411"/>
    <row r="576412"/>
    <row r="576413"/>
    <row r="576414"/>
    <row r="576415"/>
    <row r="576416"/>
    <row r="576417"/>
    <row r="576418"/>
    <row r="576419"/>
    <row r="576420"/>
    <row r="576421"/>
    <row r="576422"/>
    <row r="576423"/>
    <row r="576424"/>
    <row r="576425"/>
    <row r="576426"/>
    <row r="576427"/>
    <row r="576428"/>
    <row r="576429"/>
    <row r="576430"/>
    <row r="576431"/>
    <row r="576432"/>
    <row r="576433"/>
    <row r="576434"/>
    <row r="576435"/>
    <row r="576436"/>
    <row r="576437"/>
    <row r="576438"/>
    <row r="576439"/>
    <row r="576440"/>
    <row r="576441"/>
    <row r="576442"/>
    <row r="576443"/>
    <row r="576444"/>
    <row r="576445"/>
    <row r="576446"/>
    <row r="576447"/>
    <row r="576448"/>
    <row r="576449"/>
    <row r="576450"/>
    <row r="576451"/>
    <row r="576452"/>
    <row r="576453"/>
    <row r="576454"/>
    <row r="576455"/>
    <row r="576456"/>
    <row r="576457"/>
    <row r="576458"/>
    <row r="576459"/>
    <row r="576460"/>
    <row r="576461"/>
    <row r="576462"/>
    <row r="576463"/>
    <row r="576464"/>
    <row r="576465"/>
    <row r="576466"/>
    <row r="576467"/>
    <row r="576468"/>
    <row r="576469"/>
    <row r="576470"/>
    <row r="576471"/>
    <row r="576472"/>
    <row r="576473"/>
    <row r="576474"/>
    <row r="576475"/>
    <row r="576476"/>
    <row r="576477"/>
    <row r="576478"/>
    <row r="576479"/>
    <row r="576480"/>
    <row r="576481"/>
    <row r="576482"/>
    <row r="576483"/>
    <row r="576484"/>
    <row r="576485"/>
    <row r="576486"/>
    <row r="576487"/>
    <row r="576488"/>
    <row r="576489"/>
    <row r="576490"/>
    <row r="576491"/>
    <row r="576492"/>
    <row r="576493"/>
    <row r="576494"/>
    <row r="576495"/>
    <row r="576496"/>
    <row r="576497"/>
    <row r="576498"/>
    <row r="576499"/>
    <row r="576500"/>
    <row r="576501"/>
    <row r="576502"/>
    <row r="576503"/>
    <row r="576504"/>
    <row r="576505"/>
    <row r="576506"/>
    <row r="576507"/>
    <row r="576508"/>
    <row r="576509"/>
    <row r="576510"/>
    <row r="576511"/>
    <row r="576512"/>
    <row r="576513"/>
    <row r="576514"/>
    <row r="576515"/>
    <row r="576516"/>
    <row r="576517"/>
    <row r="576518"/>
    <row r="576519"/>
    <row r="576520"/>
    <row r="576521"/>
    <row r="576522"/>
    <row r="576523"/>
    <row r="576524"/>
    <row r="576525"/>
    <row r="576526"/>
    <row r="576527"/>
    <row r="576528"/>
    <row r="576529"/>
    <row r="576530"/>
    <row r="576531"/>
    <row r="576532"/>
    <row r="576533"/>
    <row r="576534"/>
    <row r="576535"/>
    <row r="576536"/>
    <row r="576537"/>
    <row r="576538"/>
    <row r="576539"/>
    <row r="576540"/>
    <row r="576541"/>
    <row r="576542"/>
    <row r="576543"/>
    <row r="576544"/>
    <row r="576545"/>
    <row r="576546"/>
    <row r="576547"/>
    <row r="576548"/>
    <row r="576549"/>
    <row r="576550"/>
    <row r="576551"/>
    <row r="576552"/>
    <row r="576553"/>
    <row r="576554"/>
    <row r="576555"/>
    <row r="576556"/>
    <row r="576557"/>
    <row r="576558"/>
    <row r="576559"/>
    <row r="576560"/>
    <row r="576561"/>
    <row r="576562"/>
    <row r="576563"/>
    <row r="576564"/>
    <row r="576565"/>
    <row r="576566"/>
    <row r="576567"/>
    <row r="576568"/>
    <row r="576569"/>
    <row r="576570"/>
    <row r="576571"/>
    <row r="576572"/>
    <row r="576573"/>
    <row r="576574"/>
    <row r="576575"/>
    <row r="576576"/>
    <row r="576577"/>
    <row r="576578"/>
    <row r="576579"/>
    <row r="576580"/>
    <row r="576581"/>
    <row r="576582"/>
    <row r="576583"/>
    <row r="576584"/>
    <row r="576585"/>
    <row r="576586"/>
    <row r="576587"/>
    <row r="576588"/>
    <row r="576589"/>
    <row r="576590"/>
    <row r="576591"/>
    <row r="576592"/>
    <row r="576593"/>
    <row r="576594"/>
    <row r="576595"/>
    <row r="576596"/>
    <row r="576597"/>
    <row r="576598"/>
    <row r="576599"/>
    <row r="576600"/>
    <row r="576601"/>
    <row r="576602"/>
    <row r="576603"/>
    <row r="576604"/>
    <row r="576605"/>
    <row r="576606"/>
    <row r="576607"/>
    <row r="576608"/>
    <row r="576609"/>
    <row r="576610"/>
    <row r="576611"/>
    <row r="576612"/>
    <row r="576613"/>
    <row r="576614"/>
    <row r="576615"/>
    <row r="576616"/>
    <row r="576617"/>
    <row r="576618"/>
    <row r="576619"/>
    <row r="576620"/>
    <row r="576621"/>
    <row r="576622"/>
    <row r="576623"/>
    <row r="576624"/>
    <row r="576625"/>
    <row r="576626"/>
    <row r="576627"/>
    <row r="576628"/>
    <row r="576629"/>
    <row r="576630"/>
    <row r="576631"/>
    <row r="576632"/>
    <row r="576633"/>
    <row r="576634"/>
    <row r="576635"/>
    <row r="576636"/>
    <row r="576637"/>
    <row r="576638"/>
    <row r="576639"/>
    <row r="576640"/>
    <row r="576641"/>
    <row r="576642"/>
    <row r="576643"/>
    <row r="576644"/>
    <row r="576645"/>
    <row r="576646"/>
    <row r="576647"/>
    <row r="576648"/>
    <row r="576649"/>
    <row r="576650"/>
    <row r="576651"/>
    <row r="576652"/>
    <row r="576653"/>
    <row r="576654"/>
    <row r="576655"/>
    <row r="576656"/>
    <row r="576657"/>
    <row r="576658"/>
    <row r="576659"/>
    <row r="576660"/>
    <row r="576661"/>
    <row r="576662"/>
    <row r="576663"/>
    <row r="576664"/>
    <row r="576665"/>
    <row r="576666"/>
    <row r="576667"/>
    <row r="576668"/>
    <row r="576669"/>
    <row r="576670"/>
    <row r="576671"/>
    <row r="576672"/>
    <row r="576673"/>
    <row r="576674"/>
    <row r="576675"/>
    <row r="576676"/>
    <row r="576677"/>
    <row r="576678"/>
    <row r="576679"/>
    <row r="576680"/>
    <row r="576681"/>
    <row r="576682"/>
    <row r="576683"/>
    <row r="576684"/>
    <row r="576685"/>
    <row r="576686"/>
    <row r="576687"/>
    <row r="576688"/>
    <row r="576689"/>
    <row r="576690"/>
    <row r="576691"/>
    <row r="576692"/>
    <row r="576693"/>
    <row r="576694"/>
    <row r="576695"/>
    <row r="576696"/>
    <row r="576697"/>
    <row r="576698"/>
    <row r="576699"/>
    <row r="576700"/>
    <row r="576701"/>
    <row r="576702"/>
    <row r="576703"/>
    <row r="576704"/>
    <row r="576705"/>
    <row r="576706"/>
    <row r="576707"/>
    <row r="576708"/>
    <row r="576709"/>
    <row r="576710"/>
    <row r="576711"/>
    <row r="576712"/>
    <row r="576713"/>
    <row r="576714"/>
    <row r="576715"/>
    <row r="576716"/>
    <row r="576717"/>
    <row r="576718"/>
    <row r="576719"/>
    <row r="576720"/>
    <row r="576721"/>
    <row r="576722"/>
    <row r="576723"/>
    <row r="576724"/>
    <row r="576725"/>
    <row r="576726"/>
    <row r="576727"/>
    <row r="576728"/>
    <row r="576729"/>
    <row r="576730"/>
    <row r="576731"/>
    <row r="576732"/>
    <row r="576733"/>
    <row r="576734"/>
    <row r="576735"/>
    <row r="576736"/>
    <row r="576737"/>
    <row r="576738"/>
    <row r="576739"/>
    <row r="576740"/>
    <row r="576741"/>
    <row r="576742"/>
    <row r="576743"/>
    <row r="576744"/>
    <row r="576745"/>
    <row r="576746"/>
    <row r="576747"/>
    <row r="576748"/>
    <row r="576749"/>
    <row r="576750"/>
    <row r="576751"/>
    <row r="576752"/>
    <row r="576753"/>
    <row r="576754"/>
    <row r="576755"/>
    <row r="576756"/>
    <row r="576757"/>
    <row r="576758"/>
    <row r="576759"/>
    <row r="576760"/>
    <row r="576761"/>
    <row r="576762"/>
    <row r="576763"/>
    <row r="576764"/>
    <row r="576765"/>
    <row r="576766"/>
    <row r="576767"/>
    <row r="576768"/>
    <row r="576769"/>
    <row r="576770"/>
    <row r="576771"/>
    <row r="576772"/>
    <row r="576773"/>
    <row r="576774"/>
    <row r="576775"/>
    <row r="576776"/>
    <row r="576777"/>
    <row r="576778"/>
    <row r="576779"/>
    <row r="576780"/>
    <row r="576781"/>
    <row r="576782"/>
    <row r="576783"/>
    <row r="576784"/>
    <row r="576785"/>
    <row r="576786"/>
    <row r="576787"/>
    <row r="576788"/>
    <row r="576789"/>
    <row r="576790"/>
    <row r="576791"/>
    <row r="576792"/>
    <row r="576793"/>
    <row r="576794"/>
    <row r="576795"/>
    <row r="576796"/>
    <row r="576797"/>
    <row r="576798"/>
    <row r="576799"/>
    <row r="576800"/>
    <row r="576801"/>
    <row r="576802"/>
    <row r="576803"/>
    <row r="576804"/>
    <row r="576805"/>
    <row r="576806"/>
    <row r="576807"/>
    <row r="576808"/>
    <row r="576809"/>
    <row r="576810"/>
    <row r="576811"/>
    <row r="576812"/>
    <row r="576813"/>
    <row r="576814"/>
    <row r="576815"/>
    <row r="576816"/>
    <row r="576817"/>
    <row r="576818"/>
    <row r="576819"/>
    <row r="576820"/>
    <row r="576821"/>
    <row r="576822"/>
    <row r="576823"/>
    <row r="576824"/>
    <row r="576825"/>
    <row r="576826"/>
    <row r="576827"/>
    <row r="576828"/>
    <row r="576829"/>
    <row r="576830"/>
    <row r="576831"/>
    <row r="576832"/>
    <row r="576833"/>
    <row r="576834"/>
    <row r="576835"/>
    <row r="576836"/>
    <row r="576837"/>
    <row r="576838"/>
    <row r="576839"/>
    <row r="576840"/>
    <row r="576841"/>
    <row r="576842"/>
    <row r="576843"/>
    <row r="576844"/>
    <row r="576845"/>
    <row r="576846"/>
    <row r="576847"/>
    <row r="576848"/>
    <row r="576849"/>
    <row r="576850"/>
    <row r="576851"/>
    <row r="576852"/>
    <row r="576853"/>
    <row r="576854"/>
    <row r="576855"/>
    <row r="576856"/>
    <row r="576857"/>
    <row r="576858"/>
    <row r="576859"/>
    <row r="576860"/>
    <row r="576861"/>
    <row r="576862"/>
    <row r="576863"/>
    <row r="576864"/>
    <row r="576865"/>
    <row r="576866"/>
    <row r="576867"/>
    <row r="576868"/>
    <row r="576869"/>
    <row r="576870"/>
    <row r="576871"/>
    <row r="576872"/>
    <row r="576873"/>
    <row r="576874"/>
    <row r="576875"/>
    <row r="576876"/>
    <row r="576877"/>
    <row r="576878"/>
    <row r="576879"/>
    <row r="576880"/>
    <row r="576881"/>
    <row r="576882"/>
    <row r="576883"/>
    <row r="576884"/>
    <row r="576885"/>
    <row r="576886"/>
    <row r="576887"/>
    <row r="576888"/>
    <row r="576889"/>
    <row r="576890"/>
    <row r="576891"/>
    <row r="576892"/>
    <row r="576893"/>
    <row r="576894"/>
    <row r="576895"/>
    <row r="576896"/>
    <row r="576897"/>
    <row r="576898"/>
    <row r="576899"/>
    <row r="576900"/>
    <row r="576901"/>
    <row r="576902"/>
    <row r="576903"/>
    <row r="576904"/>
    <row r="576905"/>
    <row r="576906"/>
    <row r="576907"/>
    <row r="576908"/>
    <row r="576909"/>
    <row r="576910"/>
    <row r="576911"/>
    <row r="576912"/>
    <row r="576913"/>
    <row r="576914"/>
    <row r="576915"/>
    <row r="576916"/>
    <row r="576917"/>
    <row r="576918"/>
    <row r="576919"/>
    <row r="576920"/>
    <row r="576921"/>
    <row r="576922"/>
    <row r="576923"/>
    <row r="576924"/>
    <row r="576925"/>
    <row r="576926"/>
    <row r="576927"/>
    <row r="576928"/>
    <row r="576929"/>
    <row r="576930"/>
    <row r="576931"/>
    <row r="576932"/>
    <row r="576933"/>
    <row r="576934"/>
    <row r="576935"/>
    <row r="576936"/>
    <row r="576937"/>
    <row r="576938"/>
    <row r="576939"/>
    <row r="576940"/>
    <row r="576941"/>
    <row r="576942"/>
    <row r="576943"/>
    <row r="576944"/>
    <row r="576945"/>
    <row r="576946"/>
    <row r="576947"/>
    <row r="576948"/>
    <row r="576949"/>
    <row r="576950"/>
    <row r="576951"/>
    <row r="576952"/>
    <row r="576953"/>
    <row r="576954"/>
    <row r="576955"/>
    <row r="576956"/>
    <row r="576957"/>
    <row r="576958"/>
    <row r="576959"/>
    <row r="576960"/>
    <row r="576961"/>
    <row r="576962"/>
    <row r="576963"/>
    <row r="576964"/>
    <row r="576965"/>
    <row r="576966"/>
    <row r="576967"/>
    <row r="576968"/>
    <row r="576969"/>
    <row r="576970"/>
    <row r="576971"/>
    <row r="576972"/>
    <row r="576973"/>
    <row r="576974"/>
    <row r="576975"/>
    <row r="576976"/>
    <row r="576977"/>
    <row r="576978"/>
    <row r="576979"/>
    <row r="576980"/>
    <row r="576981"/>
    <row r="576982"/>
    <row r="576983"/>
    <row r="576984"/>
    <row r="576985"/>
    <row r="576986"/>
    <row r="576987"/>
    <row r="576988"/>
    <row r="576989"/>
    <row r="576990"/>
    <row r="576991"/>
    <row r="576992"/>
    <row r="576993"/>
    <row r="576994"/>
    <row r="576995"/>
    <row r="576996"/>
    <row r="576997"/>
    <row r="576998"/>
    <row r="576999"/>
    <row r="577000"/>
    <row r="577001"/>
    <row r="577002"/>
    <row r="577003"/>
    <row r="577004"/>
    <row r="577005"/>
    <row r="577006"/>
    <row r="577007"/>
    <row r="577008"/>
    <row r="577009"/>
    <row r="577010"/>
    <row r="577011"/>
    <row r="577012"/>
    <row r="577013"/>
    <row r="577014"/>
    <row r="577015"/>
    <row r="577016"/>
    <row r="577017"/>
    <row r="577018"/>
    <row r="577019"/>
    <row r="577020"/>
    <row r="577021"/>
    <row r="577022"/>
    <row r="577023"/>
    <row r="577024"/>
    <row r="577025"/>
    <row r="577026"/>
    <row r="577027"/>
    <row r="577028"/>
    <row r="577029"/>
    <row r="577030"/>
    <row r="577031"/>
    <row r="577032"/>
    <row r="577033"/>
    <row r="577034"/>
    <row r="577035"/>
    <row r="577036"/>
    <row r="577037"/>
    <row r="577038"/>
    <row r="577039"/>
    <row r="577040"/>
    <row r="577041"/>
    <row r="577042"/>
    <row r="577043"/>
    <row r="577044"/>
    <row r="577045"/>
    <row r="577046"/>
    <row r="577047"/>
    <row r="577048"/>
    <row r="577049"/>
    <row r="577050"/>
    <row r="577051"/>
    <row r="577052"/>
    <row r="577053"/>
    <row r="577054"/>
    <row r="577055"/>
    <row r="577056"/>
    <row r="577057"/>
    <row r="577058"/>
    <row r="577059"/>
    <row r="577060"/>
    <row r="577061"/>
    <row r="577062"/>
    <row r="577063"/>
    <row r="577064"/>
    <row r="577065"/>
    <row r="577066"/>
    <row r="577067"/>
    <row r="577068"/>
    <row r="577069"/>
    <row r="577070"/>
    <row r="577071"/>
    <row r="577072"/>
    <row r="577073"/>
    <row r="577074"/>
    <row r="577075"/>
    <row r="577076"/>
    <row r="577077"/>
    <row r="577078"/>
    <row r="577079"/>
    <row r="577080"/>
    <row r="577081"/>
    <row r="577082"/>
    <row r="577083"/>
    <row r="577084"/>
    <row r="577085"/>
    <row r="577086"/>
    <row r="577087"/>
    <row r="577088"/>
    <row r="577089"/>
    <row r="577090"/>
    <row r="577091"/>
    <row r="577092"/>
    <row r="577093"/>
    <row r="577094"/>
    <row r="577095"/>
    <row r="577096"/>
    <row r="577097"/>
    <row r="577098"/>
    <row r="577099"/>
    <row r="577100"/>
    <row r="577101"/>
    <row r="577102"/>
    <row r="577103"/>
    <row r="577104"/>
    <row r="577105"/>
    <row r="577106"/>
    <row r="577107"/>
    <row r="577108"/>
    <row r="577109"/>
    <row r="577110"/>
    <row r="577111"/>
    <row r="577112"/>
    <row r="577113"/>
    <row r="577114"/>
    <row r="577115"/>
    <row r="577116"/>
    <row r="577117"/>
    <row r="577118"/>
    <row r="577119"/>
    <row r="577120"/>
    <row r="577121"/>
    <row r="577122"/>
    <row r="577123"/>
    <row r="577124"/>
    <row r="577125"/>
    <row r="577126"/>
    <row r="577127"/>
    <row r="577128"/>
    <row r="577129"/>
    <row r="577130"/>
    <row r="577131"/>
    <row r="577132"/>
    <row r="577133"/>
    <row r="577134"/>
    <row r="577135"/>
    <row r="577136"/>
    <row r="577137"/>
    <row r="577138"/>
    <row r="577139"/>
    <row r="577140"/>
    <row r="577141"/>
    <row r="577142"/>
    <row r="577143"/>
    <row r="577144"/>
    <row r="577145"/>
    <row r="577146"/>
    <row r="577147"/>
    <row r="577148"/>
    <row r="577149"/>
    <row r="577150"/>
    <row r="577151"/>
    <row r="577152"/>
    <row r="577153"/>
    <row r="577154"/>
    <row r="577155"/>
    <row r="577156"/>
    <row r="577157"/>
    <row r="577158"/>
    <row r="577159"/>
    <row r="577160"/>
    <row r="577161"/>
    <row r="577162"/>
    <row r="577163"/>
    <row r="577164"/>
    <row r="577165"/>
    <row r="577166"/>
    <row r="577167"/>
    <row r="577168"/>
    <row r="577169"/>
    <row r="577170"/>
    <row r="577171"/>
    <row r="577172"/>
    <row r="577173"/>
    <row r="577174"/>
    <row r="577175"/>
    <row r="577176"/>
    <row r="577177"/>
    <row r="577178"/>
    <row r="577179"/>
    <row r="577180"/>
    <row r="577181"/>
    <row r="577182"/>
    <row r="577183"/>
    <row r="577184"/>
    <row r="577185"/>
    <row r="577186"/>
    <row r="577187"/>
    <row r="577188"/>
    <row r="577189"/>
    <row r="577190"/>
    <row r="577191"/>
    <row r="577192"/>
    <row r="577193"/>
    <row r="577194"/>
    <row r="577195"/>
    <row r="577196"/>
    <row r="577197"/>
    <row r="577198"/>
    <row r="577199"/>
    <row r="577200"/>
    <row r="577201"/>
    <row r="577202"/>
    <row r="577203"/>
    <row r="577204"/>
    <row r="577205"/>
    <row r="577206"/>
    <row r="577207"/>
    <row r="577208"/>
    <row r="577209"/>
    <row r="577210"/>
    <row r="577211"/>
    <row r="577212"/>
    <row r="577213"/>
    <row r="577214"/>
    <row r="577215"/>
    <row r="577216"/>
    <row r="577217"/>
    <row r="577218"/>
    <row r="577219"/>
    <row r="577220"/>
    <row r="577221"/>
    <row r="577222"/>
    <row r="577223"/>
    <row r="577224"/>
    <row r="577225"/>
    <row r="577226"/>
    <row r="577227"/>
    <row r="577228"/>
    <row r="577229"/>
    <row r="577230"/>
    <row r="577231"/>
    <row r="577232"/>
    <row r="577233"/>
    <row r="577234"/>
    <row r="577235"/>
    <row r="577236"/>
    <row r="577237"/>
    <row r="577238"/>
    <row r="577239"/>
    <row r="577240"/>
    <row r="577241"/>
    <row r="577242"/>
    <row r="577243"/>
    <row r="577244"/>
    <row r="577245"/>
    <row r="577246"/>
    <row r="577247"/>
    <row r="577248"/>
    <row r="577249"/>
    <row r="577250"/>
    <row r="577251"/>
    <row r="577252"/>
    <row r="577253"/>
    <row r="577254"/>
    <row r="577255"/>
    <row r="577256"/>
    <row r="577257"/>
    <row r="577258"/>
    <row r="577259"/>
    <row r="577260"/>
    <row r="577261"/>
    <row r="577262"/>
    <row r="577263"/>
    <row r="577264"/>
    <row r="577265"/>
    <row r="577266"/>
    <row r="577267"/>
    <row r="577268"/>
    <row r="577269"/>
    <row r="577270"/>
    <row r="577271"/>
    <row r="577272"/>
    <row r="577273"/>
    <row r="577274"/>
    <row r="577275"/>
    <row r="577276"/>
    <row r="577277"/>
    <row r="577278"/>
    <row r="577279"/>
    <row r="577280"/>
    <row r="577281"/>
    <row r="577282"/>
    <row r="577283"/>
    <row r="577284"/>
    <row r="577285"/>
    <row r="577286"/>
    <row r="577287"/>
    <row r="577288"/>
    <row r="577289"/>
    <row r="577290"/>
    <row r="577291"/>
    <row r="577292"/>
    <row r="577293"/>
    <row r="577294"/>
    <row r="577295"/>
    <row r="577296"/>
    <row r="577297"/>
    <row r="577298"/>
    <row r="577299"/>
    <row r="577300"/>
    <row r="577301"/>
    <row r="577302"/>
    <row r="577303"/>
    <row r="577304"/>
    <row r="577305"/>
    <row r="577306"/>
    <row r="577307"/>
    <row r="577308"/>
    <row r="577309"/>
    <row r="577310"/>
    <row r="577311"/>
    <row r="577312"/>
    <row r="577313"/>
    <row r="577314"/>
    <row r="577315"/>
    <row r="577316"/>
    <row r="577317"/>
    <row r="577318"/>
    <row r="577319"/>
    <row r="577320"/>
    <row r="577321"/>
    <row r="577322"/>
    <row r="577323"/>
    <row r="577324"/>
    <row r="577325"/>
    <row r="577326"/>
    <row r="577327"/>
    <row r="577328"/>
    <row r="577329"/>
    <row r="577330"/>
    <row r="577331"/>
    <row r="577332"/>
    <row r="577333"/>
    <row r="577334"/>
    <row r="577335"/>
    <row r="577336"/>
    <row r="577337"/>
    <row r="577338"/>
    <row r="577339"/>
    <row r="577340"/>
    <row r="577341"/>
    <row r="577342"/>
    <row r="577343"/>
    <row r="577344"/>
    <row r="577345"/>
    <row r="577346"/>
    <row r="577347"/>
    <row r="577348"/>
    <row r="577349"/>
    <row r="577350"/>
    <row r="577351"/>
    <row r="577352"/>
    <row r="577353"/>
    <row r="577354"/>
    <row r="577355"/>
    <row r="577356"/>
    <row r="577357"/>
    <row r="577358"/>
    <row r="577359"/>
    <row r="577360"/>
    <row r="577361"/>
    <row r="577362"/>
    <row r="577363"/>
    <row r="577364"/>
    <row r="577365"/>
    <row r="577366"/>
    <row r="577367"/>
    <row r="577368"/>
    <row r="577369"/>
    <row r="577370"/>
    <row r="577371"/>
    <row r="577372"/>
    <row r="577373"/>
    <row r="577374"/>
    <row r="577375"/>
    <row r="577376"/>
    <row r="577377"/>
    <row r="577378"/>
    <row r="577379"/>
    <row r="577380"/>
    <row r="577381"/>
    <row r="577382"/>
    <row r="577383"/>
    <row r="577384"/>
    <row r="577385"/>
    <row r="577386"/>
    <row r="577387"/>
    <row r="577388"/>
    <row r="577389"/>
    <row r="577390"/>
    <row r="577391"/>
    <row r="577392"/>
    <row r="577393"/>
    <row r="577394"/>
    <row r="577395"/>
    <row r="577396"/>
    <row r="577397"/>
    <row r="577398"/>
    <row r="577399"/>
    <row r="577400"/>
    <row r="577401"/>
    <row r="577402"/>
    <row r="577403"/>
    <row r="577404"/>
    <row r="577405"/>
    <row r="577406"/>
    <row r="577407"/>
    <row r="577408"/>
    <row r="577409"/>
    <row r="577410"/>
    <row r="577411"/>
    <row r="577412"/>
    <row r="577413"/>
    <row r="577414"/>
    <row r="577415"/>
    <row r="577416"/>
    <row r="577417"/>
    <row r="577418"/>
    <row r="577419"/>
    <row r="577420"/>
    <row r="577421"/>
    <row r="577422"/>
    <row r="577423"/>
    <row r="577424"/>
    <row r="577425"/>
    <row r="577426"/>
    <row r="577427"/>
    <row r="577428"/>
    <row r="577429"/>
    <row r="577430"/>
    <row r="577431"/>
    <row r="577432"/>
    <row r="577433"/>
    <row r="577434"/>
    <row r="577435"/>
    <row r="577436"/>
    <row r="577437"/>
    <row r="577438"/>
    <row r="577439"/>
    <row r="577440"/>
    <row r="577441"/>
    <row r="577442"/>
    <row r="577443"/>
    <row r="577444"/>
    <row r="577445"/>
    <row r="577446"/>
    <row r="577447"/>
    <row r="577448"/>
    <row r="577449"/>
    <row r="577450"/>
    <row r="577451"/>
    <row r="577452"/>
    <row r="577453"/>
    <row r="577454"/>
    <row r="577455"/>
    <row r="577456"/>
    <row r="577457"/>
    <row r="577458"/>
    <row r="577459"/>
    <row r="577460"/>
    <row r="577461"/>
    <row r="577462"/>
    <row r="577463"/>
    <row r="577464"/>
    <row r="577465"/>
    <row r="577466"/>
    <row r="577467"/>
    <row r="577468"/>
    <row r="577469"/>
    <row r="577470"/>
    <row r="577471"/>
    <row r="577472"/>
    <row r="577473"/>
    <row r="577474"/>
    <row r="577475"/>
    <row r="577476"/>
    <row r="577477"/>
    <row r="577478"/>
    <row r="577479"/>
    <row r="577480"/>
    <row r="577481"/>
    <row r="577482"/>
    <row r="577483"/>
    <row r="577484"/>
    <row r="577485"/>
    <row r="577486"/>
    <row r="577487"/>
    <row r="577488"/>
    <row r="577489"/>
    <row r="577490"/>
    <row r="577491"/>
    <row r="577492"/>
    <row r="577493"/>
    <row r="577494"/>
    <row r="577495"/>
    <row r="577496"/>
    <row r="577497"/>
    <row r="577498"/>
    <row r="577499"/>
    <row r="577500"/>
    <row r="577501"/>
    <row r="577502"/>
    <row r="577503"/>
    <row r="577504"/>
    <row r="577505"/>
    <row r="577506"/>
    <row r="577507"/>
    <row r="577508"/>
    <row r="577509"/>
    <row r="577510"/>
    <row r="577511"/>
    <row r="577512"/>
    <row r="577513"/>
    <row r="577514"/>
    <row r="577515"/>
    <row r="577516"/>
    <row r="577517"/>
    <row r="577518"/>
    <row r="577519"/>
    <row r="577520"/>
    <row r="577521"/>
    <row r="577522"/>
    <row r="577523"/>
    <row r="577524"/>
    <row r="577525"/>
    <row r="577526"/>
    <row r="577527"/>
    <row r="577528"/>
    <row r="577529"/>
    <row r="577530"/>
    <row r="577531"/>
    <row r="577532"/>
    <row r="577533"/>
    <row r="577534"/>
    <row r="577535"/>
    <row r="577536"/>
    <row r="577537"/>
    <row r="577538"/>
    <row r="577539"/>
    <row r="577540"/>
    <row r="577541"/>
    <row r="577542"/>
    <row r="577543"/>
    <row r="577544"/>
    <row r="577545"/>
    <row r="577546"/>
    <row r="577547"/>
    <row r="577548"/>
    <row r="577549"/>
    <row r="577550"/>
    <row r="577551"/>
    <row r="577552"/>
    <row r="577553"/>
    <row r="577554"/>
    <row r="577555"/>
    <row r="577556"/>
    <row r="577557"/>
    <row r="577558"/>
    <row r="577559"/>
    <row r="577560"/>
    <row r="577561"/>
    <row r="577562"/>
    <row r="577563"/>
    <row r="577564"/>
    <row r="577565"/>
    <row r="577566"/>
    <row r="577567"/>
    <row r="577568"/>
    <row r="577569"/>
    <row r="577570"/>
    <row r="577571"/>
    <row r="577572"/>
    <row r="577573"/>
    <row r="577574"/>
    <row r="577575"/>
    <row r="577576"/>
    <row r="577577"/>
    <row r="577578"/>
    <row r="577579"/>
    <row r="577580"/>
    <row r="577581"/>
    <row r="577582"/>
    <row r="577583"/>
    <row r="577584"/>
    <row r="577585"/>
    <row r="577586"/>
    <row r="577587"/>
    <row r="577588"/>
    <row r="577589"/>
    <row r="577590"/>
    <row r="577591"/>
    <row r="577592"/>
    <row r="577593"/>
    <row r="577594"/>
    <row r="577595"/>
    <row r="577596"/>
    <row r="577597"/>
    <row r="577598"/>
    <row r="577599"/>
    <row r="577600"/>
    <row r="577601"/>
    <row r="577602"/>
    <row r="577603"/>
    <row r="577604"/>
    <row r="577605"/>
    <row r="577606"/>
    <row r="577607"/>
    <row r="577608"/>
    <row r="577609"/>
    <row r="577610"/>
    <row r="577611"/>
    <row r="577612"/>
    <row r="577613"/>
    <row r="577614"/>
    <row r="577615"/>
    <row r="577616"/>
    <row r="577617"/>
    <row r="577618"/>
    <row r="577619"/>
    <row r="577620"/>
    <row r="577621"/>
    <row r="577622"/>
    <row r="577623"/>
    <row r="577624"/>
    <row r="577625"/>
    <row r="577626"/>
    <row r="577627"/>
    <row r="577628"/>
    <row r="577629"/>
    <row r="577630"/>
    <row r="577631"/>
    <row r="577632"/>
    <row r="577633"/>
    <row r="577634"/>
    <row r="577635"/>
    <row r="577636"/>
    <row r="577637"/>
    <row r="577638"/>
    <row r="577639"/>
    <row r="577640"/>
    <row r="577641"/>
    <row r="577642"/>
    <row r="577643"/>
    <row r="577644"/>
    <row r="577645"/>
    <row r="577646"/>
    <row r="577647"/>
    <row r="577648"/>
    <row r="577649"/>
    <row r="577650"/>
    <row r="577651"/>
    <row r="577652"/>
    <row r="577653"/>
    <row r="577654"/>
    <row r="577655"/>
    <row r="577656"/>
    <row r="577657"/>
    <row r="577658"/>
    <row r="577659"/>
    <row r="577660"/>
    <row r="577661"/>
    <row r="577662"/>
    <row r="577663"/>
    <row r="577664"/>
    <row r="577665"/>
    <row r="577666"/>
    <row r="577667"/>
    <row r="577668"/>
    <row r="577669"/>
    <row r="577670"/>
    <row r="577671"/>
    <row r="577672"/>
    <row r="577673"/>
    <row r="577674"/>
    <row r="577675"/>
    <row r="577676"/>
    <row r="577677"/>
    <row r="577678"/>
    <row r="577679"/>
    <row r="577680"/>
    <row r="577681"/>
    <row r="577682"/>
    <row r="577683"/>
    <row r="577684"/>
    <row r="577685"/>
    <row r="577686"/>
    <row r="577687"/>
    <row r="577688"/>
    <row r="577689"/>
    <row r="577690"/>
    <row r="577691"/>
    <row r="577692"/>
    <row r="577693"/>
    <row r="577694"/>
    <row r="577695"/>
    <row r="577696"/>
    <row r="577697"/>
    <row r="577698"/>
    <row r="577699"/>
    <row r="577700"/>
    <row r="577701"/>
    <row r="577702"/>
    <row r="577703"/>
    <row r="577704"/>
    <row r="577705"/>
    <row r="577706"/>
    <row r="577707"/>
    <row r="577708"/>
    <row r="577709"/>
    <row r="577710"/>
    <row r="577711"/>
    <row r="577712"/>
    <row r="577713"/>
    <row r="577714"/>
    <row r="577715"/>
    <row r="577716"/>
    <row r="577717"/>
    <row r="577718"/>
    <row r="577719"/>
    <row r="577720"/>
    <row r="577721"/>
    <row r="577722"/>
    <row r="577723"/>
    <row r="577724"/>
    <row r="577725"/>
    <row r="577726"/>
    <row r="577727"/>
    <row r="577728"/>
    <row r="577729"/>
    <row r="577730"/>
    <row r="577731"/>
    <row r="577732"/>
    <row r="577733"/>
    <row r="577734"/>
    <row r="577735"/>
    <row r="577736"/>
    <row r="577737"/>
    <row r="577738"/>
    <row r="577739"/>
    <row r="577740"/>
    <row r="577741"/>
    <row r="577742"/>
    <row r="577743"/>
    <row r="577744"/>
    <row r="577745"/>
    <row r="577746"/>
    <row r="577747"/>
    <row r="577748"/>
    <row r="577749"/>
    <row r="577750"/>
    <row r="577751"/>
    <row r="577752"/>
    <row r="577753"/>
    <row r="577754"/>
    <row r="577755"/>
    <row r="577756"/>
    <row r="577757"/>
    <row r="577758"/>
    <row r="577759"/>
    <row r="577760"/>
    <row r="577761"/>
    <row r="577762"/>
    <row r="577763"/>
    <row r="577764"/>
    <row r="577765"/>
    <row r="577766"/>
    <row r="577767"/>
    <row r="577768"/>
    <row r="577769"/>
    <row r="577770"/>
    <row r="577771"/>
    <row r="577772"/>
    <row r="577773"/>
    <row r="577774"/>
    <row r="577775"/>
    <row r="577776"/>
    <row r="577777"/>
    <row r="577778"/>
    <row r="577779"/>
    <row r="577780"/>
    <row r="577781"/>
    <row r="577782"/>
    <row r="577783"/>
    <row r="577784"/>
    <row r="577785"/>
    <row r="577786"/>
    <row r="577787"/>
    <row r="577788"/>
    <row r="577789"/>
    <row r="577790"/>
    <row r="577791"/>
    <row r="577792"/>
    <row r="577793"/>
    <row r="577794"/>
    <row r="577795"/>
    <row r="577796"/>
    <row r="577797"/>
    <row r="577798"/>
    <row r="577799"/>
    <row r="577800"/>
    <row r="577801"/>
    <row r="577802"/>
    <row r="577803"/>
    <row r="577804"/>
    <row r="577805"/>
    <row r="577806"/>
    <row r="577807"/>
    <row r="577808"/>
    <row r="577809"/>
    <row r="577810"/>
    <row r="577811"/>
    <row r="577812"/>
    <row r="577813"/>
    <row r="577814"/>
    <row r="577815"/>
    <row r="577816"/>
    <row r="577817"/>
    <row r="577818"/>
    <row r="577819"/>
    <row r="577820"/>
    <row r="577821"/>
    <row r="577822"/>
    <row r="577823"/>
    <row r="577824"/>
    <row r="577825"/>
    <row r="577826"/>
    <row r="577827"/>
    <row r="577828"/>
    <row r="577829"/>
    <row r="577830"/>
    <row r="577831"/>
    <row r="577832"/>
    <row r="577833"/>
    <row r="577834"/>
    <row r="577835"/>
    <row r="577836"/>
    <row r="577837"/>
    <row r="577838"/>
    <row r="577839"/>
    <row r="577840"/>
    <row r="577841"/>
    <row r="577842"/>
    <row r="577843"/>
    <row r="577844"/>
    <row r="577845"/>
    <row r="577846"/>
    <row r="577847"/>
    <row r="577848"/>
    <row r="577849"/>
    <row r="577850"/>
    <row r="577851"/>
    <row r="577852"/>
    <row r="577853"/>
    <row r="577854"/>
    <row r="577855"/>
    <row r="577856"/>
    <row r="577857"/>
    <row r="577858"/>
    <row r="577859"/>
    <row r="577860"/>
    <row r="577861"/>
    <row r="577862"/>
    <row r="577863"/>
    <row r="577864"/>
    <row r="577865"/>
    <row r="577866"/>
    <row r="577867"/>
    <row r="577868"/>
    <row r="577869"/>
    <row r="577870"/>
    <row r="577871"/>
    <row r="577872"/>
    <row r="577873"/>
    <row r="577874"/>
    <row r="577875"/>
    <row r="577876"/>
    <row r="577877"/>
    <row r="577878"/>
    <row r="577879"/>
    <row r="577880"/>
    <row r="577881"/>
    <row r="577882"/>
    <row r="577883"/>
    <row r="577884"/>
    <row r="577885"/>
    <row r="577886"/>
    <row r="577887"/>
    <row r="577888"/>
    <row r="577889"/>
    <row r="577890"/>
    <row r="577891"/>
    <row r="577892"/>
    <row r="577893"/>
    <row r="577894"/>
    <row r="577895"/>
    <row r="577896"/>
    <row r="577897"/>
    <row r="577898"/>
    <row r="577899"/>
    <row r="577900"/>
    <row r="577901"/>
    <row r="577902"/>
    <row r="577903"/>
    <row r="577904"/>
    <row r="577905"/>
    <row r="577906"/>
    <row r="577907"/>
    <row r="577908"/>
    <row r="577909"/>
    <row r="577910"/>
    <row r="577911"/>
    <row r="577912"/>
    <row r="577913"/>
    <row r="577914"/>
    <row r="577915"/>
    <row r="577916"/>
    <row r="577917"/>
    <row r="577918"/>
    <row r="577919"/>
    <row r="577920"/>
    <row r="577921"/>
    <row r="577922"/>
    <row r="577923"/>
    <row r="577924"/>
    <row r="577925"/>
    <row r="577926"/>
    <row r="577927"/>
    <row r="577928"/>
    <row r="577929"/>
    <row r="577930"/>
    <row r="577931"/>
    <row r="577932"/>
    <row r="577933"/>
    <row r="577934"/>
    <row r="577935"/>
    <row r="577936"/>
    <row r="577937"/>
    <row r="577938"/>
    <row r="577939"/>
    <row r="577940"/>
    <row r="577941"/>
    <row r="577942"/>
    <row r="577943"/>
    <row r="577944"/>
    <row r="577945"/>
    <row r="577946"/>
    <row r="577947"/>
    <row r="577948"/>
    <row r="577949"/>
    <row r="577950"/>
    <row r="577951"/>
    <row r="577952"/>
    <row r="577953"/>
    <row r="577954"/>
    <row r="577955"/>
    <row r="577956"/>
    <row r="577957"/>
    <row r="577958"/>
    <row r="577959"/>
    <row r="577960"/>
    <row r="577961"/>
    <row r="577962"/>
    <row r="577963"/>
    <row r="577964"/>
    <row r="577965"/>
    <row r="577966"/>
    <row r="577967"/>
    <row r="577968"/>
    <row r="577969"/>
    <row r="577970"/>
    <row r="577971"/>
    <row r="577972"/>
    <row r="577973"/>
    <row r="577974"/>
    <row r="577975"/>
    <row r="577976"/>
    <row r="577977"/>
    <row r="577978"/>
    <row r="577979"/>
    <row r="577980"/>
    <row r="577981"/>
    <row r="577982"/>
    <row r="577983"/>
    <row r="577984"/>
    <row r="577985"/>
    <row r="577986"/>
    <row r="577987"/>
    <row r="577988"/>
    <row r="577989"/>
    <row r="577990"/>
    <row r="577991"/>
    <row r="577992"/>
    <row r="577993"/>
    <row r="577994"/>
    <row r="577995"/>
    <row r="577996"/>
    <row r="577997"/>
    <row r="577998"/>
    <row r="577999"/>
    <row r="578000"/>
    <row r="578001"/>
    <row r="578002"/>
    <row r="578003"/>
    <row r="578004"/>
    <row r="578005"/>
    <row r="578006"/>
    <row r="578007"/>
    <row r="578008"/>
    <row r="578009"/>
    <row r="578010"/>
    <row r="578011"/>
    <row r="578012"/>
    <row r="578013"/>
    <row r="578014"/>
    <row r="578015"/>
    <row r="578016"/>
    <row r="578017"/>
    <row r="578018"/>
    <row r="578019"/>
    <row r="578020"/>
    <row r="578021"/>
    <row r="578022"/>
    <row r="578023"/>
    <row r="578024"/>
    <row r="578025"/>
    <row r="578026"/>
    <row r="578027"/>
    <row r="578028"/>
    <row r="578029"/>
    <row r="578030"/>
    <row r="578031"/>
    <row r="578032"/>
    <row r="578033"/>
    <row r="578034"/>
    <row r="578035"/>
    <row r="578036"/>
    <row r="578037"/>
    <row r="578038"/>
    <row r="578039"/>
    <row r="578040"/>
    <row r="578041"/>
    <row r="578042"/>
    <row r="578043"/>
    <row r="578044"/>
    <row r="578045"/>
    <row r="578046"/>
    <row r="578047"/>
    <row r="578048"/>
    <row r="578049"/>
    <row r="578050"/>
    <row r="578051"/>
    <row r="578052"/>
    <row r="578053"/>
    <row r="578054"/>
    <row r="578055"/>
    <row r="578056"/>
    <row r="578057"/>
    <row r="578058"/>
    <row r="578059"/>
    <row r="578060"/>
    <row r="578061"/>
    <row r="578062"/>
    <row r="578063"/>
    <row r="578064"/>
    <row r="578065"/>
    <row r="578066"/>
    <row r="578067"/>
    <row r="578068"/>
    <row r="578069"/>
    <row r="578070"/>
    <row r="578071"/>
    <row r="578072"/>
    <row r="578073"/>
    <row r="578074"/>
    <row r="578075"/>
    <row r="578076"/>
    <row r="578077"/>
    <row r="578078"/>
    <row r="578079"/>
    <row r="578080"/>
    <row r="578081"/>
    <row r="578082"/>
    <row r="578083"/>
    <row r="578084"/>
    <row r="578085"/>
    <row r="578086"/>
    <row r="578087"/>
    <row r="578088"/>
    <row r="578089"/>
    <row r="578090"/>
    <row r="578091"/>
    <row r="578092"/>
    <row r="578093"/>
    <row r="578094"/>
    <row r="578095"/>
    <row r="578096"/>
    <row r="578097"/>
    <row r="578098"/>
    <row r="578099"/>
    <row r="578100"/>
    <row r="578101"/>
    <row r="578102"/>
    <row r="578103"/>
    <row r="578104"/>
    <row r="578105"/>
    <row r="578106"/>
    <row r="578107"/>
    <row r="578108"/>
    <row r="578109"/>
    <row r="578110"/>
    <row r="578111"/>
    <row r="578112"/>
    <row r="578113"/>
    <row r="578114"/>
    <row r="578115"/>
    <row r="578116"/>
    <row r="578117"/>
    <row r="578118"/>
    <row r="578119"/>
    <row r="578120"/>
    <row r="578121"/>
    <row r="578122"/>
    <row r="578123"/>
    <row r="578124"/>
    <row r="578125"/>
    <row r="578126"/>
    <row r="578127"/>
    <row r="578128"/>
    <row r="578129"/>
    <row r="578130"/>
    <row r="578131"/>
    <row r="578132"/>
    <row r="578133"/>
    <row r="578134"/>
    <row r="578135"/>
    <row r="578136"/>
    <row r="578137"/>
    <row r="578138"/>
    <row r="578139"/>
    <row r="578140"/>
    <row r="578141"/>
    <row r="578142"/>
    <row r="578143"/>
    <row r="578144"/>
    <row r="578145"/>
    <row r="578146"/>
    <row r="578147"/>
    <row r="578148"/>
    <row r="578149"/>
    <row r="578150"/>
    <row r="578151"/>
    <row r="578152"/>
    <row r="578153"/>
    <row r="578154"/>
    <row r="578155"/>
    <row r="578156"/>
    <row r="578157"/>
    <row r="578158"/>
    <row r="578159"/>
    <row r="578160"/>
    <row r="578161"/>
    <row r="578162"/>
    <row r="578163"/>
    <row r="578164"/>
    <row r="578165"/>
    <row r="578166"/>
    <row r="578167"/>
    <row r="578168"/>
    <row r="578169"/>
    <row r="578170"/>
    <row r="578171"/>
    <row r="578172"/>
    <row r="578173"/>
    <row r="578174"/>
    <row r="578175"/>
    <row r="578176"/>
    <row r="578177"/>
    <row r="578178"/>
    <row r="578179"/>
    <row r="578180"/>
    <row r="578181"/>
    <row r="578182"/>
    <row r="578183"/>
    <row r="578184"/>
    <row r="578185"/>
    <row r="578186"/>
    <row r="578187"/>
    <row r="578188"/>
    <row r="578189"/>
    <row r="578190"/>
    <row r="578191"/>
    <row r="578192"/>
    <row r="578193"/>
    <row r="578194"/>
    <row r="578195"/>
    <row r="578196"/>
    <row r="578197"/>
    <row r="578198"/>
    <row r="578199"/>
    <row r="578200"/>
    <row r="578201"/>
    <row r="578202"/>
    <row r="578203"/>
    <row r="578204"/>
    <row r="578205"/>
    <row r="578206"/>
    <row r="578207"/>
    <row r="578208"/>
    <row r="578209"/>
    <row r="578210"/>
    <row r="578211"/>
    <row r="578212"/>
    <row r="578213"/>
    <row r="578214"/>
    <row r="578215"/>
    <row r="578216"/>
    <row r="578217"/>
    <row r="578218"/>
    <row r="578219"/>
    <row r="578220"/>
    <row r="578221"/>
    <row r="578222"/>
    <row r="578223"/>
    <row r="578224"/>
    <row r="578225"/>
    <row r="578226"/>
    <row r="578227"/>
    <row r="578228"/>
    <row r="578229"/>
    <row r="578230"/>
    <row r="578231"/>
    <row r="578232"/>
    <row r="578233"/>
    <row r="578234"/>
    <row r="578235"/>
    <row r="578236"/>
    <row r="578237"/>
    <row r="578238"/>
    <row r="578239"/>
    <row r="578240"/>
    <row r="578241"/>
    <row r="578242"/>
    <row r="578243"/>
    <row r="578244"/>
    <row r="578245"/>
    <row r="578246"/>
    <row r="578247"/>
    <row r="578248"/>
    <row r="578249"/>
    <row r="578250"/>
    <row r="578251"/>
    <row r="578252"/>
    <row r="578253"/>
    <row r="578254"/>
    <row r="578255"/>
    <row r="578256"/>
    <row r="578257"/>
    <row r="578258"/>
    <row r="578259"/>
    <row r="578260"/>
    <row r="578261"/>
    <row r="578262"/>
    <row r="578263"/>
    <row r="578264"/>
    <row r="578265"/>
    <row r="578266"/>
    <row r="578267"/>
    <row r="578268"/>
    <row r="578269"/>
    <row r="578270"/>
    <row r="578271"/>
    <row r="578272"/>
    <row r="578273"/>
    <row r="578274"/>
    <row r="578275"/>
    <row r="578276"/>
    <row r="578277"/>
    <row r="578278"/>
    <row r="578279"/>
    <row r="578280"/>
    <row r="578281"/>
    <row r="578282"/>
    <row r="578283"/>
    <row r="578284"/>
    <row r="578285"/>
    <row r="578286"/>
    <row r="578287"/>
    <row r="578288"/>
    <row r="578289"/>
    <row r="578290"/>
    <row r="578291"/>
    <row r="578292"/>
    <row r="578293"/>
    <row r="578294"/>
    <row r="578295"/>
    <row r="578296"/>
    <row r="578297"/>
    <row r="578298"/>
    <row r="578299"/>
    <row r="578300"/>
    <row r="578301"/>
    <row r="578302"/>
    <row r="578303"/>
    <row r="578304"/>
    <row r="578305"/>
    <row r="578306"/>
    <row r="578307"/>
    <row r="578308"/>
    <row r="578309"/>
    <row r="578310"/>
    <row r="578311"/>
    <row r="578312"/>
    <row r="578313"/>
    <row r="578314"/>
    <row r="578315"/>
    <row r="578316"/>
    <row r="578317"/>
    <row r="578318"/>
    <row r="578319"/>
    <row r="578320"/>
    <row r="578321"/>
    <row r="578322"/>
    <row r="578323"/>
    <row r="578324"/>
    <row r="578325"/>
    <row r="578326"/>
    <row r="578327"/>
    <row r="578328"/>
    <row r="578329"/>
    <row r="578330"/>
    <row r="578331"/>
    <row r="578332"/>
    <row r="578333"/>
    <row r="578334"/>
    <row r="578335"/>
    <row r="578336"/>
    <row r="578337"/>
    <row r="578338"/>
    <row r="578339"/>
    <row r="578340"/>
    <row r="578341"/>
    <row r="578342"/>
    <row r="578343"/>
    <row r="578344"/>
    <row r="578345"/>
    <row r="578346"/>
    <row r="578347"/>
    <row r="578348"/>
    <row r="578349"/>
    <row r="578350"/>
    <row r="578351"/>
    <row r="578352"/>
    <row r="578353"/>
    <row r="578354"/>
    <row r="578355"/>
    <row r="578356"/>
    <row r="578357"/>
    <row r="578358"/>
    <row r="578359"/>
    <row r="578360"/>
    <row r="578361"/>
    <row r="578362"/>
    <row r="578363"/>
    <row r="578364"/>
    <row r="578365"/>
    <row r="578366"/>
    <row r="578367"/>
    <row r="578368"/>
    <row r="578369"/>
    <row r="578370"/>
    <row r="578371"/>
    <row r="578372"/>
    <row r="578373"/>
    <row r="578374"/>
    <row r="578375"/>
    <row r="578376"/>
    <row r="578377"/>
    <row r="578378"/>
    <row r="578379"/>
    <row r="578380"/>
    <row r="578381"/>
    <row r="578382"/>
    <row r="578383"/>
    <row r="578384"/>
    <row r="578385"/>
    <row r="578386"/>
    <row r="578387"/>
    <row r="578388"/>
    <row r="578389"/>
    <row r="578390"/>
    <row r="578391"/>
    <row r="578392"/>
    <row r="578393"/>
    <row r="578394"/>
    <row r="578395"/>
    <row r="578396"/>
    <row r="578397"/>
    <row r="578398"/>
    <row r="578399"/>
    <row r="578400"/>
    <row r="578401"/>
    <row r="578402"/>
    <row r="578403"/>
    <row r="578404"/>
    <row r="578405"/>
    <row r="578406"/>
    <row r="578407"/>
    <row r="578408"/>
    <row r="578409"/>
    <row r="578410"/>
    <row r="578411"/>
    <row r="578412"/>
    <row r="578413"/>
    <row r="578414"/>
    <row r="578415"/>
    <row r="578416"/>
    <row r="578417"/>
    <row r="578418"/>
    <row r="578419"/>
    <row r="578420"/>
    <row r="578421"/>
    <row r="578422"/>
    <row r="578423"/>
    <row r="578424"/>
    <row r="578425"/>
    <row r="578426"/>
    <row r="578427"/>
    <row r="578428"/>
    <row r="578429"/>
    <row r="578430"/>
    <row r="578431"/>
    <row r="578432"/>
    <row r="578433"/>
    <row r="578434"/>
    <row r="578435"/>
    <row r="578436"/>
    <row r="578437"/>
    <row r="578438"/>
    <row r="578439"/>
    <row r="578440"/>
    <row r="578441"/>
    <row r="578442"/>
    <row r="578443"/>
    <row r="578444"/>
    <row r="578445"/>
    <row r="578446"/>
    <row r="578447"/>
    <row r="578448"/>
    <row r="578449"/>
    <row r="578450"/>
    <row r="578451"/>
    <row r="578452"/>
    <row r="578453"/>
    <row r="578454"/>
    <row r="578455"/>
    <row r="578456"/>
    <row r="578457"/>
    <row r="578458"/>
    <row r="578459"/>
    <row r="578460"/>
    <row r="578461"/>
    <row r="578462"/>
    <row r="578463"/>
    <row r="578464"/>
    <row r="578465"/>
    <row r="578466"/>
    <row r="578467"/>
    <row r="578468"/>
    <row r="578469"/>
    <row r="578470"/>
    <row r="578471"/>
    <row r="578472"/>
    <row r="578473"/>
    <row r="578474"/>
    <row r="578475"/>
    <row r="578476"/>
    <row r="578477"/>
    <row r="578478"/>
    <row r="578479"/>
    <row r="578480"/>
    <row r="578481"/>
    <row r="578482"/>
    <row r="578483"/>
    <row r="578484"/>
    <row r="578485"/>
    <row r="578486"/>
    <row r="578487"/>
    <row r="578488"/>
    <row r="578489"/>
    <row r="578490"/>
    <row r="578491"/>
    <row r="578492"/>
    <row r="578493"/>
    <row r="578494"/>
    <row r="578495"/>
    <row r="578496"/>
    <row r="578497"/>
    <row r="578498"/>
    <row r="578499"/>
    <row r="578500"/>
    <row r="578501"/>
    <row r="578502"/>
    <row r="578503"/>
    <row r="578504"/>
    <row r="578505"/>
    <row r="578506"/>
    <row r="578507"/>
    <row r="578508"/>
    <row r="578509"/>
    <row r="578510"/>
    <row r="578511"/>
    <row r="578512"/>
    <row r="578513"/>
    <row r="578514"/>
    <row r="578515"/>
    <row r="578516"/>
    <row r="578517"/>
    <row r="578518"/>
    <row r="578519"/>
    <row r="578520"/>
    <row r="578521"/>
    <row r="578522"/>
    <row r="578523"/>
    <row r="578524"/>
    <row r="578525"/>
    <row r="578526"/>
    <row r="578527"/>
    <row r="578528"/>
    <row r="578529"/>
    <row r="578530"/>
    <row r="578531"/>
    <row r="578532"/>
    <row r="578533"/>
    <row r="578534"/>
    <row r="578535"/>
    <row r="578536"/>
    <row r="578537"/>
    <row r="578538"/>
    <row r="578539"/>
    <row r="578540"/>
    <row r="578541"/>
    <row r="578542"/>
    <row r="578543"/>
    <row r="578544"/>
    <row r="578545"/>
    <row r="578546"/>
    <row r="578547"/>
    <row r="578548"/>
    <row r="578549"/>
    <row r="578550"/>
    <row r="578551"/>
    <row r="578552"/>
    <row r="578553"/>
    <row r="578554"/>
    <row r="578555"/>
    <row r="578556"/>
    <row r="578557"/>
    <row r="578558"/>
    <row r="578559"/>
    <row r="578560"/>
    <row r="578561"/>
    <row r="578562"/>
    <row r="578563"/>
    <row r="578564"/>
    <row r="578565"/>
    <row r="578566"/>
    <row r="578567"/>
    <row r="578568"/>
    <row r="578569"/>
    <row r="578570"/>
    <row r="578571"/>
    <row r="578572"/>
    <row r="578573"/>
    <row r="578574"/>
    <row r="578575"/>
    <row r="578576"/>
    <row r="578577"/>
    <row r="578578"/>
    <row r="578579"/>
    <row r="578580"/>
    <row r="578581"/>
    <row r="578582"/>
    <row r="578583"/>
    <row r="578584"/>
    <row r="578585"/>
    <row r="578586"/>
    <row r="578587"/>
    <row r="578588"/>
    <row r="578589"/>
    <row r="578590"/>
    <row r="578591"/>
    <row r="578592"/>
    <row r="578593"/>
    <row r="578594"/>
    <row r="578595"/>
    <row r="578596"/>
    <row r="578597"/>
    <row r="578598"/>
    <row r="578599"/>
    <row r="578600"/>
    <row r="578601"/>
    <row r="578602"/>
    <row r="578603"/>
    <row r="578604"/>
    <row r="578605"/>
    <row r="578606"/>
    <row r="578607"/>
    <row r="578608"/>
    <row r="578609"/>
    <row r="578610"/>
    <row r="578611"/>
    <row r="578612"/>
    <row r="578613"/>
    <row r="578614"/>
    <row r="578615"/>
    <row r="578616"/>
    <row r="578617"/>
    <row r="578618"/>
    <row r="578619"/>
    <row r="578620"/>
    <row r="578621"/>
    <row r="578622"/>
    <row r="578623"/>
    <row r="578624"/>
    <row r="578625"/>
    <row r="578626"/>
    <row r="578627"/>
    <row r="578628"/>
    <row r="578629"/>
    <row r="578630"/>
    <row r="578631"/>
    <row r="578632"/>
    <row r="578633"/>
    <row r="578634"/>
    <row r="578635"/>
    <row r="578636"/>
    <row r="578637"/>
    <row r="578638"/>
    <row r="578639"/>
    <row r="578640"/>
    <row r="578641"/>
    <row r="578642"/>
    <row r="578643"/>
    <row r="578644"/>
    <row r="578645"/>
    <row r="578646"/>
    <row r="578647"/>
    <row r="578648"/>
    <row r="578649"/>
    <row r="578650"/>
    <row r="578651"/>
    <row r="578652"/>
    <row r="578653"/>
    <row r="578654"/>
    <row r="578655"/>
    <row r="578656"/>
    <row r="578657"/>
    <row r="578658"/>
    <row r="578659"/>
    <row r="578660"/>
    <row r="578661"/>
    <row r="578662"/>
    <row r="578663"/>
    <row r="578664"/>
    <row r="578665"/>
    <row r="578666"/>
    <row r="578667"/>
    <row r="578668"/>
    <row r="578669"/>
    <row r="578670"/>
    <row r="578671"/>
    <row r="578672"/>
    <row r="578673"/>
    <row r="578674"/>
    <row r="578675"/>
    <row r="578676"/>
    <row r="578677"/>
    <row r="578678"/>
    <row r="578679"/>
    <row r="578680"/>
    <row r="578681"/>
    <row r="578682"/>
    <row r="578683"/>
    <row r="578684"/>
    <row r="578685"/>
    <row r="578686"/>
    <row r="578687"/>
    <row r="578688"/>
    <row r="578689"/>
    <row r="578690"/>
    <row r="578691"/>
    <row r="578692"/>
    <row r="578693"/>
    <row r="578694"/>
    <row r="578695"/>
    <row r="578696"/>
    <row r="578697"/>
    <row r="578698"/>
    <row r="578699"/>
    <row r="578700"/>
    <row r="578701"/>
    <row r="578702"/>
    <row r="578703"/>
    <row r="578704"/>
    <row r="578705"/>
    <row r="578706"/>
    <row r="578707"/>
    <row r="578708"/>
    <row r="578709"/>
    <row r="578710"/>
    <row r="578711"/>
    <row r="578712"/>
    <row r="578713"/>
    <row r="578714"/>
    <row r="578715"/>
    <row r="578716"/>
    <row r="578717"/>
    <row r="578718"/>
    <row r="578719"/>
    <row r="578720"/>
    <row r="578721"/>
    <row r="578722"/>
    <row r="578723"/>
    <row r="578724"/>
    <row r="578725"/>
    <row r="578726"/>
    <row r="578727"/>
    <row r="578728"/>
    <row r="578729"/>
    <row r="578730"/>
    <row r="578731"/>
    <row r="578732"/>
    <row r="578733"/>
    <row r="578734"/>
    <row r="578735"/>
    <row r="578736"/>
    <row r="578737"/>
    <row r="578738"/>
    <row r="578739"/>
    <row r="578740"/>
    <row r="578741"/>
    <row r="578742"/>
    <row r="578743"/>
    <row r="578744"/>
    <row r="578745"/>
    <row r="578746"/>
    <row r="578747"/>
    <row r="578748"/>
    <row r="578749"/>
    <row r="578750"/>
    <row r="578751"/>
    <row r="578752"/>
    <row r="578753"/>
    <row r="578754"/>
    <row r="578755"/>
    <row r="578756"/>
    <row r="578757"/>
    <row r="578758"/>
    <row r="578759"/>
    <row r="578760"/>
    <row r="578761"/>
    <row r="578762"/>
    <row r="578763"/>
    <row r="578764"/>
    <row r="578765"/>
    <row r="578766"/>
    <row r="578767"/>
    <row r="578768"/>
    <row r="578769"/>
    <row r="578770"/>
    <row r="578771"/>
    <row r="578772"/>
    <row r="578773"/>
    <row r="578774"/>
    <row r="578775"/>
    <row r="578776"/>
    <row r="578777"/>
    <row r="578778"/>
    <row r="578779"/>
    <row r="578780"/>
    <row r="578781"/>
    <row r="578782"/>
    <row r="578783"/>
    <row r="578784"/>
    <row r="578785"/>
    <row r="578786"/>
    <row r="578787"/>
    <row r="578788"/>
    <row r="578789"/>
    <row r="578790"/>
    <row r="578791"/>
    <row r="578792"/>
    <row r="578793"/>
    <row r="578794"/>
    <row r="578795"/>
    <row r="578796"/>
    <row r="578797"/>
    <row r="578798"/>
    <row r="578799"/>
    <row r="578800"/>
    <row r="578801"/>
    <row r="578802"/>
    <row r="578803"/>
    <row r="578804"/>
    <row r="578805"/>
    <row r="578806"/>
    <row r="578807"/>
    <row r="578808"/>
    <row r="578809"/>
    <row r="578810"/>
    <row r="578811"/>
    <row r="578812"/>
    <row r="578813"/>
    <row r="578814"/>
    <row r="578815"/>
    <row r="578816"/>
    <row r="578817"/>
    <row r="578818"/>
    <row r="578819"/>
    <row r="578820"/>
    <row r="578821"/>
    <row r="578822"/>
    <row r="578823"/>
    <row r="578824"/>
    <row r="578825"/>
    <row r="578826"/>
    <row r="578827"/>
    <row r="578828"/>
    <row r="578829"/>
    <row r="578830"/>
    <row r="578831"/>
    <row r="578832"/>
    <row r="578833"/>
    <row r="578834"/>
    <row r="578835"/>
    <row r="578836"/>
    <row r="578837"/>
    <row r="578838"/>
    <row r="578839"/>
    <row r="578840"/>
    <row r="578841"/>
    <row r="578842"/>
    <row r="578843"/>
    <row r="578844"/>
    <row r="578845"/>
    <row r="578846"/>
    <row r="578847"/>
    <row r="578848"/>
    <row r="578849"/>
    <row r="578850"/>
    <row r="578851"/>
    <row r="578852"/>
    <row r="578853"/>
    <row r="578854"/>
    <row r="578855"/>
    <row r="578856"/>
    <row r="578857"/>
    <row r="578858"/>
    <row r="578859"/>
    <row r="578860"/>
    <row r="578861"/>
    <row r="578862"/>
    <row r="578863"/>
    <row r="578864"/>
    <row r="578865"/>
    <row r="578866"/>
    <row r="578867"/>
    <row r="578868"/>
    <row r="578869"/>
    <row r="578870"/>
    <row r="578871"/>
    <row r="578872"/>
    <row r="578873"/>
    <row r="578874"/>
    <row r="578875"/>
    <row r="578876"/>
    <row r="578877"/>
    <row r="578878"/>
    <row r="578879"/>
    <row r="578880"/>
    <row r="578881"/>
    <row r="578882"/>
    <row r="578883"/>
    <row r="578884"/>
    <row r="578885"/>
    <row r="578886"/>
    <row r="578887"/>
    <row r="578888"/>
    <row r="578889"/>
    <row r="578890"/>
    <row r="578891"/>
    <row r="578892"/>
    <row r="578893"/>
    <row r="578894"/>
    <row r="578895"/>
    <row r="578896"/>
    <row r="578897"/>
    <row r="578898"/>
    <row r="578899"/>
    <row r="578900"/>
    <row r="578901"/>
    <row r="578902"/>
    <row r="578903"/>
    <row r="578904"/>
    <row r="578905"/>
    <row r="578906"/>
    <row r="578907"/>
    <row r="578908"/>
    <row r="578909"/>
    <row r="578910"/>
    <row r="578911"/>
    <row r="578912"/>
    <row r="578913"/>
    <row r="578914"/>
    <row r="578915"/>
    <row r="578916"/>
    <row r="578917"/>
    <row r="578918"/>
    <row r="578919"/>
    <row r="578920"/>
    <row r="578921"/>
    <row r="578922"/>
    <row r="578923"/>
    <row r="578924"/>
    <row r="578925"/>
    <row r="578926"/>
    <row r="578927"/>
    <row r="578928"/>
    <row r="578929"/>
    <row r="578930"/>
    <row r="578931"/>
    <row r="578932"/>
    <row r="578933"/>
    <row r="578934"/>
    <row r="578935"/>
    <row r="578936"/>
    <row r="578937"/>
    <row r="578938"/>
    <row r="578939"/>
    <row r="578940"/>
    <row r="578941"/>
    <row r="578942"/>
    <row r="578943"/>
    <row r="578944"/>
    <row r="578945"/>
    <row r="578946"/>
    <row r="578947"/>
    <row r="578948"/>
    <row r="578949"/>
    <row r="578950"/>
    <row r="578951"/>
    <row r="578952"/>
    <row r="578953"/>
    <row r="578954"/>
    <row r="578955"/>
    <row r="578956"/>
    <row r="578957"/>
    <row r="578958"/>
    <row r="578959"/>
    <row r="578960"/>
    <row r="578961"/>
    <row r="578962"/>
    <row r="578963"/>
    <row r="578964"/>
    <row r="578965"/>
    <row r="578966"/>
    <row r="578967"/>
    <row r="578968"/>
    <row r="578969"/>
    <row r="578970"/>
    <row r="578971"/>
    <row r="578972"/>
    <row r="578973"/>
    <row r="578974"/>
    <row r="578975"/>
    <row r="578976"/>
    <row r="578977"/>
    <row r="578978"/>
    <row r="578979"/>
    <row r="578980"/>
    <row r="578981"/>
    <row r="578982"/>
    <row r="578983"/>
    <row r="578984"/>
    <row r="578985"/>
    <row r="578986"/>
    <row r="578987"/>
    <row r="578988"/>
    <row r="578989"/>
    <row r="578990"/>
    <row r="578991"/>
    <row r="578992"/>
    <row r="578993"/>
    <row r="578994"/>
    <row r="578995"/>
    <row r="578996"/>
    <row r="578997"/>
    <row r="578998"/>
    <row r="578999"/>
    <row r="579000"/>
    <row r="579001"/>
    <row r="579002"/>
    <row r="579003"/>
    <row r="579004"/>
    <row r="579005"/>
    <row r="579006"/>
    <row r="579007"/>
    <row r="579008"/>
    <row r="579009"/>
    <row r="579010"/>
    <row r="579011"/>
    <row r="579012"/>
    <row r="579013"/>
    <row r="579014"/>
    <row r="579015"/>
    <row r="579016"/>
    <row r="579017"/>
    <row r="579018"/>
    <row r="579019"/>
    <row r="579020"/>
    <row r="579021"/>
    <row r="579022"/>
    <row r="579023"/>
    <row r="579024"/>
    <row r="579025"/>
    <row r="579026"/>
    <row r="579027"/>
    <row r="579028"/>
    <row r="579029"/>
    <row r="579030"/>
    <row r="579031"/>
    <row r="579032"/>
    <row r="579033"/>
    <row r="579034"/>
    <row r="579035"/>
    <row r="579036"/>
    <row r="579037"/>
    <row r="579038"/>
    <row r="579039"/>
    <row r="579040"/>
    <row r="579041"/>
    <row r="579042"/>
    <row r="579043"/>
    <row r="579044"/>
    <row r="579045"/>
    <row r="579046"/>
    <row r="579047"/>
    <row r="579048"/>
    <row r="579049"/>
    <row r="579050"/>
    <row r="579051"/>
    <row r="579052"/>
    <row r="579053"/>
    <row r="579054"/>
    <row r="579055"/>
    <row r="579056"/>
    <row r="579057"/>
    <row r="579058"/>
    <row r="579059"/>
    <row r="579060"/>
    <row r="579061"/>
    <row r="579062"/>
    <row r="579063"/>
    <row r="579064"/>
    <row r="579065"/>
    <row r="579066"/>
    <row r="579067"/>
    <row r="579068"/>
    <row r="579069"/>
    <row r="579070"/>
    <row r="579071"/>
    <row r="579072"/>
    <row r="579073"/>
    <row r="579074"/>
    <row r="579075"/>
    <row r="579076"/>
    <row r="579077"/>
    <row r="579078"/>
    <row r="579079"/>
    <row r="579080"/>
    <row r="579081"/>
    <row r="579082"/>
    <row r="579083"/>
    <row r="579084"/>
    <row r="579085"/>
    <row r="579086"/>
    <row r="579087"/>
    <row r="579088"/>
    <row r="579089"/>
    <row r="579090"/>
    <row r="579091"/>
    <row r="579092"/>
    <row r="579093"/>
    <row r="579094"/>
    <row r="579095"/>
    <row r="579096"/>
    <row r="579097"/>
    <row r="579098"/>
    <row r="579099"/>
    <row r="579100"/>
    <row r="579101"/>
    <row r="579102"/>
    <row r="579103"/>
    <row r="579104"/>
    <row r="579105"/>
    <row r="579106"/>
    <row r="579107"/>
    <row r="579108"/>
    <row r="579109"/>
    <row r="579110"/>
    <row r="579111"/>
    <row r="579112"/>
    <row r="579113"/>
    <row r="579114"/>
    <row r="579115"/>
    <row r="579116"/>
    <row r="579117"/>
    <row r="579118"/>
    <row r="579119"/>
    <row r="579120"/>
    <row r="579121"/>
    <row r="579122"/>
    <row r="579123"/>
    <row r="579124"/>
    <row r="579125"/>
    <row r="579126"/>
    <row r="579127"/>
    <row r="579128"/>
    <row r="579129"/>
    <row r="579130"/>
    <row r="579131"/>
    <row r="579132"/>
    <row r="579133"/>
    <row r="579134"/>
    <row r="579135"/>
    <row r="579136"/>
    <row r="579137"/>
    <row r="579138"/>
    <row r="579139"/>
    <row r="579140"/>
    <row r="579141"/>
    <row r="579142"/>
    <row r="579143"/>
    <row r="579144"/>
    <row r="579145"/>
    <row r="579146"/>
    <row r="579147"/>
    <row r="579148"/>
    <row r="579149"/>
    <row r="579150"/>
    <row r="579151"/>
    <row r="579152"/>
    <row r="579153"/>
    <row r="579154"/>
    <row r="579155"/>
    <row r="579156"/>
    <row r="579157"/>
    <row r="579158"/>
    <row r="579159"/>
    <row r="579160"/>
    <row r="579161"/>
    <row r="579162"/>
    <row r="579163"/>
    <row r="579164"/>
    <row r="579165"/>
    <row r="579166"/>
    <row r="579167"/>
    <row r="579168"/>
    <row r="579169"/>
    <row r="579170"/>
    <row r="579171"/>
    <row r="579172"/>
    <row r="579173"/>
    <row r="579174"/>
    <row r="579175"/>
    <row r="579176"/>
    <row r="579177"/>
    <row r="579178"/>
    <row r="579179"/>
    <row r="579180"/>
    <row r="579181"/>
    <row r="579182"/>
    <row r="579183"/>
    <row r="579184"/>
    <row r="579185"/>
    <row r="579186"/>
    <row r="579187"/>
    <row r="579188"/>
    <row r="579189"/>
    <row r="579190"/>
    <row r="579191"/>
    <row r="579192"/>
    <row r="579193"/>
    <row r="579194"/>
    <row r="579195"/>
    <row r="579196"/>
    <row r="579197"/>
    <row r="579198"/>
    <row r="579199"/>
    <row r="579200"/>
    <row r="579201"/>
    <row r="579202"/>
    <row r="579203"/>
    <row r="579204"/>
    <row r="579205"/>
    <row r="579206"/>
    <row r="579207"/>
    <row r="579208"/>
    <row r="579209"/>
    <row r="579210"/>
    <row r="579211"/>
    <row r="579212"/>
    <row r="579213"/>
    <row r="579214"/>
    <row r="579215"/>
    <row r="579216"/>
    <row r="579217"/>
    <row r="579218"/>
    <row r="579219"/>
    <row r="579220"/>
    <row r="579221"/>
    <row r="579222"/>
    <row r="579223"/>
    <row r="579224"/>
    <row r="579225"/>
    <row r="579226"/>
    <row r="579227"/>
    <row r="579228"/>
    <row r="579229"/>
    <row r="579230"/>
    <row r="579231"/>
    <row r="579232"/>
    <row r="579233"/>
    <row r="579234"/>
    <row r="579235"/>
    <row r="579236"/>
    <row r="579237"/>
    <row r="579238"/>
    <row r="579239"/>
    <row r="579240"/>
    <row r="579241"/>
    <row r="579242"/>
    <row r="579243"/>
    <row r="579244"/>
    <row r="579245"/>
    <row r="579246"/>
    <row r="579247"/>
    <row r="579248"/>
    <row r="579249"/>
    <row r="579250"/>
    <row r="579251"/>
    <row r="579252"/>
    <row r="579253"/>
    <row r="579254"/>
    <row r="579255"/>
    <row r="579256"/>
    <row r="579257"/>
    <row r="579258"/>
    <row r="579259"/>
    <row r="579260"/>
    <row r="579261"/>
    <row r="579262"/>
    <row r="579263"/>
    <row r="579264"/>
    <row r="579265"/>
    <row r="579266"/>
    <row r="579267"/>
    <row r="579268"/>
    <row r="579269"/>
    <row r="579270"/>
    <row r="579271"/>
    <row r="579272"/>
    <row r="579273"/>
    <row r="579274"/>
    <row r="579275"/>
    <row r="579276"/>
    <row r="579277"/>
    <row r="579278"/>
    <row r="579279"/>
    <row r="579280"/>
    <row r="579281"/>
    <row r="579282"/>
    <row r="579283"/>
    <row r="579284"/>
    <row r="579285"/>
    <row r="579286"/>
    <row r="579287"/>
    <row r="579288"/>
    <row r="579289"/>
    <row r="579290"/>
    <row r="579291"/>
    <row r="579292"/>
    <row r="579293"/>
    <row r="579294"/>
    <row r="579295"/>
    <row r="579296"/>
    <row r="579297"/>
    <row r="579298"/>
    <row r="579299"/>
    <row r="579300"/>
    <row r="579301"/>
    <row r="579302"/>
    <row r="579303"/>
    <row r="579304"/>
    <row r="579305"/>
    <row r="579306"/>
    <row r="579307"/>
    <row r="579308"/>
    <row r="579309"/>
    <row r="579310"/>
    <row r="579311"/>
    <row r="579312"/>
    <row r="579313"/>
    <row r="579314"/>
    <row r="579315"/>
    <row r="579316"/>
    <row r="579317"/>
    <row r="579318"/>
    <row r="579319"/>
    <row r="579320"/>
    <row r="579321"/>
    <row r="579322"/>
    <row r="579323"/>
    <row r="579324"/>
    <row r="579325"/>
    <row r="579326"/>
    <row r="579327"/>
    <row r="579328"/>
    <row r="579329"/>
    <row r="579330"/>
    <row r="579331"/>
    <row r="579332"/>
    <row r="579333"/>
    <row r="579334"/>
    <row r="579335"/>
    <row r="579336"/>
    <row r="579337"/>
    <row r="579338"/>
    <row r="579339"/>
    <row r="579340"/>
    <row r="579341"/>
    <row r="579342"/>
    <row r="579343"/>
    <row r="579344"/>
    <row r="579345"/>
    <row r="579346"/>
    <row r="579347"/>
    <row r="579348"/>
    <row r="579349"/>
    <row r="579350"/>
    <row r="579351"/>
    <row r="579352"/>
    <row r="579353"/>
    <row r="579354"/>
    <row r="579355"/>
    <row r="579356"/>
    <row r="579357"/>
    <row r="579358"/>
    <row r="579359"/>
    <row r="579360"/>
    <row r="579361"/>
    <row r="579362"/>
    <row r="579363"/>
    <row r="579364"/>
    <row r="579365"/>
    <row r="579366"/>
    <row r="579367"/>
    <row r="579368"/>
    <row r="579369"/>
    <row r="579370"/>
    <row r="579371"/>
    <row r="579372"/>
    <row r="579373"/>
    <row r="579374"/>
    <row r="579375"/>
    <row r="579376"/>
    <row r="579377"/>
    <row r="579378"/>
    <row r="579379"/>
    <row r="579380"/>
    <row r="579381"/>
    <row r="579382"/>
    <row r="579383"/>
    <row r="579384"/>
    <row r="579385"/>
    <row r="579386"/>
    <row r="579387"/>
    <row r="579388"/>
    <row r="579389"/>
    <row r="579390"/>
    <row r="579391"/>
    <row r="579392"/>
    <row r="579393"/>
    <row r="579394"/>
    <row r="579395"/>
    <row r="579396"/>
    <row r="579397"/>
    <row r="579398"/>
    <row r="579399"/>
    <row r="579400"/>
    <row r="579401"/>
    <row r="579402"/>
    <row r="579403"/>
    <row r="579404"/>
    <row r="579405"/>
    <row r="579406"/>
    <row r="579407"/>
    <row r="579408"/>
    <row r="579409"/>
    <row r="579410"/>
    <row r="579411"/>
    <row r="579412"/>
    <row r="579413"/>
    <row r="579414"/>
    <row r="579415"/>
    <row r="579416"/>
    <row r="579417"/>
    <row r="579418"/>
    <row r="579419"/>
    <row r="579420"/>
    <row r="579421"/>
    <row r="579422"/>
    <row r="579423"/>
    <row r="579424"/>
    <row r="579425"/>
    <row r="579426"/>
    <row r="579427"/>
    <row r="579428"/>
    <row r="579429"/>
    <row r="579430"/>
    <row r="579431"/>
    <row r="579432"/>
    <row r="579433"/>
    <row r="579434"/>
    <row r="579435"/>
    <row r="579436"/>
    <row r="579437"/>
    <row r="579438"/>
    <row r="579439"/>
    <row r="579440"/>
    <row r="579441"/>
    <row r="579442"/>
    <row r="579443"/>
    <row r="579444"/>
    <row r="579445"/>
    <row r="579446"/>
    <row r="579447"/>
    <row r="579448"/>
    <row r="579449"/>
    <row r="579450"/>
    <row r="579451"/>
    <row r="579452"/>
    <row r="579453"/>
    <row r="579454"/>
    <row r="579455"/>
    <row r="579456"/>
    <row r="579457"/>
    <row r="579458"/>
    <row r="579459"/>
    <row r="579460"/>
    <row r="579461"/>
    <row r="579462"/>
    <row r="579463"/>
    <row r="579464"/>
    <row r="579465"/>
    <row r="579466"/>
    <row r="579467"/>
    <row r="579468"/>
    <row r="579469"/>
    <row r="579470"/>
    <row r="579471"/>
    <row r="579472"/>
    <row r="579473"/>
    <row r="579474"/>
    <row r="579475"/>
    <row r="579476"/>
    <row r="579477"/>
    <row r="579478"/>
    <row r="579479"/>
    <row r="579480"/>
    <row r="579481"/>
    <row r="579482"/>
    <row r="579483"/>
    <row r="579484"/>
    <row r="579485"/>
    <row r="579486"/>
    <row r="579487"/>
    <row r="579488"/>
    <row r="579489"/>
    <row r="579490"/>
    <row r="579491"/>
    <row r="579492"/>
    <row r="579493"/>
    <row r="579494"/>
    <row r="579495"/>
    <row r="579496"/>
    <row r="579497"/>
    <row r="579498"/>
    <row r="579499"/>
    <row r="579500"/>
    <row r="579501"/>
    <row r="579502"/>
    <row r="579503"/>
    <row r="579504"/>
    <row r="579505"/>
    <row r="579506"/>
    <row r="579507"/>
    <row r="579508"/>
    <row r="579509"/>
    <row r="579510"/>
    <row r="579511"/>
    <row r="579512"/>
    <row r="579513"/>
    <row r="579514"/>
    <row r="579515"/>
    <row r="579516"/>
    <row r="579517"/>
    <row r="579518"/>
    <row r="579519"/>
    <row r="579520"/>
    <row r="579521"/>
    <row r="579522"/>
    <row r="579523"/>
    <row r="579524"/>
    <row r="579525"/>
    <row r="579526"/>
    <row r="579527"/>
    <row r="579528"/>
    <row r="579529"/>
    <row r="579530"/>
    <row r="579531"/>
    <row r="579532"/>
    <row r="579533"/>
    <row r="579534"/>
    <row r="579535"/>
    <row r="579536"/>
    <row r="579537"/>
    <row r="579538"/>
    <row r="579539"/>
    <row r="579540"/>
    <row r="579541"/>
    <row r="579542"/>
    <row r="579543"/>
    <row r="579544"/>
    <row r="579545"/>
    <row r="579546"/>
    <row r="579547"/>
    <row r="579548"/>
    <row r="579549"/>
    <row r="579550"/>
    <row r="579551"/>
    <row r="579552"/>
    <row r="579553"/>
    <row r="579554"/>
    <row r="579555"/>
    <row r="579556"/>
    <row r="579557"/>
    <row r="579558"/>
    <row r="579559"/>
    <row r="579560"/>
    <row r="579561"/>
    <row r="579562"/>
    <row r="579563"/>
    <row r="579564"/>
    <row r="579565"/>
    <row r="579566"/>
    <row r="579567"/>
    <row r="579568"/>
    <row r="579569"/>
    <row r="579570"/>
    <row r="579571"/>
    <row r="579572"/>
    <row r="579573"/>
    <row r="579574"/>
    <row r="579575"/>
    <row r="579576"/>
    <row r="579577"/>
    <row r="579578"/>
    <row r="579579"/>
    <row r="579580"/>
    <row r="579581"/>
    <row r="579582"/>
    <row r="579583"/>
    <row r="579584"/>
    <row r="579585"/>
    <row r="579586"/>
    <row r="579587"/>
    <row r="579588"/>
    <row r="579589"/>
    <row r="579590"/>
    <row r="579591"/>
    <row r="579592"/>
    <row r="579593"/>
    <row r="579594"/>
    <row r="579595"/>
    <row r="579596"/>
    <row r="579597"/>
    <row r="579598"/>
    <row r="579599"/>
    <row r="579600"/>
    <row r="579601"/>
    <row r="579602"/>
    <row r="579603"/>
    <row r="579604"/>
    <row r="579605"/>
    <row r="579606"/>
    <row r="579607"/>
    <row r="579608"/>
    <row r="579609"/>
    <row r="579610"/>
    <row r="579611"/>
    <row r="579612"/>
    <row r="579613"/>
    <row r="579614"/>
    <row r="579615"/>
    <row r="579616"/>
    <row r="579617"/>
    <row r="579618"/>
    <row r="579619"/>
    <row r="579620"/>
    <row r="579621"/>
    <row r="579622"/>
    <row r="579623"/>
    <row r="579624"/>
    <row r="579625"/>
    <row r="579626"/>
    <row r="579627"/>
    <row r="579628"/>
    <row r="579629"/>
    <row r="579630"/>
    <row r="579631"/>
    <row r="579632"/>
    <row r="579633"/>
    <row r="579634"/>
    <row r="579635"/>
    <row r="579636"/>
    <row r="579637"/>
    <row r="579638"/>
    <row r="579639"/>
    <row r="579640"/>
    <row r="579641"/>
    <row r="579642"/>
    <row r="579643"/>
    <row r="579644"/>
    <row r="579645"/>
    <row r="579646"/>
    <row r="579647"/>
    <row r="579648"/>
    <row r="579649"/>
    <row r="579650"/>
    <row r="579651"/>
    <row r="579652"/>
    <row r="579653"/>
    <row r="579654"/>
    <row r="579655"/>
    <row r="579656"/>
    <row r="579657"/>
    <row r="579658"/>
    <row r="579659"/>
    <row r="579660"/>
    <row r="579661"/>
    <row r="579662"/>
    <row r="579663"/>
    <row r="579664"/>
    <row r="579665"/>
    <row r="579666"/>
    <row r="579667"/>
    <row r="579668"/>
    <row r="579669"/>
    <row r="579670"/>
    <row r="579671"/>
    <row r="579672"/>
    <row r="579673"/>
    <row r="579674"/>
    <row r="579675"/>
    <row r="579676"/>
    <row r="579677"/>
    <row r="579678"/>
    <row r="579679"/>
    <row r="579680"/>
    <row r="579681"/>
    <row r="579682"/>
    <row r="579683"/>
    <row r="579684"/>
    <row r="579685"/>
    <row r="579686"/>
    <row r="579687"/>
    <row r="579688"/>
    <row r="579689"/>
    <row r="579690"/>
    <row r="579691"/>
    <row r="579692"/>
    <row r="579693"/>
    <row r="579694"/>
    <row r="579695"/>
    <row r="579696"/>
    <row r="579697"/>
    <row r="579698"/>
    <row r="579699"/>
    <row r="579700"/>
    <row r="579701"/>
    <row r="579702"/>
    <row r="579703"/>
    <row r="579704"/>
    <row r="579705"/>
    <row r="579706"/>
    <row r="579707"/>
    <row r="579708"/>
    <row r="579709"/>
    <row r="579710"/>
    <row r="579711"/>
    <row r="579712"/>
    <row r="579713"/>
    <row r="579714"/>
    <row r="579715"/>
    <row r="579716"/>
    <row r="579717"/>
    <row r="579718"/>
    <row r="579719"/>
    <row r="579720"/>
    <row r="579721"/>
    <row r="579722"/>
    <row r="579723"/>
    <row r="579724"/>
    <row r="579725"/>
    <row r="579726"/>
    <row r="579727"/>
    <row r="579728"/>
    <row r="579729"/>
    <row r="579730"/>
    <row r="579731"/>
    <row r="579732"/>
    <row r="579733"/>
    <row r="579734"/>
    <row r="579735"/>
    <row r="579736"/>
    <row r="579737"/>
    <row r="579738"/>
    <row r="579739"/>
    <row r="579740"/>
    <row r="579741"/>
    <row r="579742"/>
    <row r="579743"/>
    <row r="579744"/>
    <row r="579745"/>
    <row r="579746"/>
    <row r="579747"/>
    <row r="579748"/>
    <row r="579749"/>
    <row r="579750"/>
    <row r="579751"/>
    <row r="579752"/>
    <row r="579753"/>
    <row r="579754"/>
    <row r="579755"/>
    <row r="579756"/>
    <row r="579757"/>
    <row r="579758"/>
    <row r="579759"/>
    <row r="579760"/>
    <row r="579761"/>
    <row r="579762"/>
    <row r="579763"/>
    <row r="579764"/>
    <row r="579765"/>
    <row r="579766"/>
    <row r="579767"/>
    <row r="579768"/>
    <row r="579769"/>
    <row r="579770"/>
    <row r="579771"/>
    <row r="579772"/>
    <row r="579773"/>
    <row r="579774"/>
    <row r="579775"/>
    <row r="579776"/>
    <row r="579777"/>
    <row r="579778"/>
    <row r="579779"/>
    <row r="579780"/>
    <row r="579781"/>
    <row r="579782"/>
    <row r="579783"/>
    <row r="579784"/>
    <row r="579785"/>
    <row r="579786"/>
    <row r="579787"/>
    <row r="579788"/>
    <row r="579789"/>
    <row r="579790"/>
    <row r="579791"/>
    <row r="579792"/>
    <row r="579793"/>
    <row r="579794"/>
    <row r="579795"/>
    <row r="579796"/>
    <row r="579797"/>
    <row r="579798"/>
    <row r="579799"/>
    <row r="579800"/>
    <row r="579801"/>
    <row r="579802"/>
    <row r="579803"/>
    <row r="579804"/>
    <row r="579805"/>
    <row r="579806"/>
    <row r="579807"/>
    <row r="579808"/>
    <row r="579809"/>
    <row r="579810"/>
    <row r="579811"/>
    <row r="579812"/>
    <row r="579813"/>
    <row r="579814"/>
    <row r="579815"/>
    <row r="579816"/>
    <row r="579817"/>
    <row r="579818"/>
    <row r="579819"/>
    <row r="579820"/>
    <row r="579821"/>
    <row r="579822"/>
    <row r="579823"/>
    <row r="579824"/>
    <row r="579825"/>
    <row r="579826"/>
    <row r="579827"/>
    <row r="579828"/>
    <row r="579829"/>
    <row r="579830"/>
    <row r="579831"/>
    <row r="579832"/>
    <row r="579833"/>
    <row r="579834"/>
    <row r="579835"/>
    <row r="579836"/>
    <row r="579837"/>
    <row r="579838"/>
    <row r="579839"/>
    <row r="579840"/>
    <row r="579841"/>
    <row r="579842"/>
    <row r="579843"/>
    <row r="579844"/>
    <row r="579845"/>
    <row r="579846"/>
    <row r="579847"/>
    <row r="579848"/>
    <row r="579849"/>
    <row r="579850"/>
    <row r="579851"/>
    <row r="579852"/>
    <row r="579853"/>
    <row r="579854"/>
    <row r="579855"/>
    <row r="579856"/>
    <row r="579857"/>
    <row r="579858"/>
    <row r="579859"/>
    <row r="579860"/>
    <row r="579861"/>
    <row r="579862"/>
    <row r="579863"/>
    <row r="579864"/>
    <row r="579865"/>
    <row r="579866"/>
    <row r="579867"/>
    <row r="579868"/>
    <row r="579869"/>
    <row r="579870"/>
    <row r="579871"/>
    <row r="579872"/>
    <row r="579873"/>
    <row r="579874"/>
    <row r="579875"/>
    <row r="579876"/>
    <row r="579877"/>
    <row r="579878"/>
    <row r="579879"/>
    <row r="579880"/>
    <row r="579881"/>
    <row r="579882"/>
    <row r="579883"/>
    <row r="579884"/>
    <row r="579885"/>
    <row r="579886"/>
    <row r="579887"/>
    <row r="579888"/>
    <row r="579889"/>
    <row r="579890"/>
    <row r="579891"/>
    <row r="579892"/>
    <row r="579893"/>
    <row r="579894"/>
    <row r="579895"/>
    <row r="579896"/>
    <row r="579897"/>
    <row r="579898"/>
    <row r="579899"/>
    <row r="579900"/>
    <row r="579901"/>
    <row r="579902"/>
    <row r="579903"/>
    <row r="579904"/>
    <row r="579905"/>
    <row r="579906"/>
    <row r="579907"/>
    <row r="579908"/>
    <row r="579909"/>
    <row r="579910"/>
    <row r="579911"/>
    <row r="579912"/>
    <row r="579913"/>
    <row r="579914"/>
    <row r="579915"/>
    <row r="579916"/>
    <row r="579917"/>
    <row r="579918"/>
    <row r="579919"/>
    <row r="579920"/>
    <row r="579921"/>
    <row r="579922"/>
    <row r="579923"/>
    <row r="579924"/>
    <row r="579925"/>
    <row r="579926"/>
    <row r="579927"/>
    <row r="579928"/>
    <row r="579929"/>
    <row r="579930"/>
    <row r="579931"/>
    <row r="579932"/>
    <row r="579933"/>
    <row r="579934"/>
    <row r="579935"/>
    <row r="579936"/>
    <row r="579937"/>
    <row r="579938"/>
    <row r="579939"/>
    <row r="579940"/>
    <row r="579941"/>
    <row r="579942"/>
    <row r="579943"/>
    <row r="579944"/>
    <row r="579945"/>
    <row r="579946"/>
    <row r="579947"/>
    <row r="579948"/>
    <row r="579949"/>
    <row r="579950"/>
    <row r="579951"/>
    <row r="579952"/>
    <row r="579953"/>
    <row r="579954"/>
    <row r="579955"/>
    <row r="579956"/>
    <row r="579957"/>
    <row r="579958"/>
    <row r="579959"/>
    <row r="579960"/>
    <row r="579961"/>
    <row r="579962"/>
    <row r="579963"/>
    <row r="579964"/>
    <row r="579965"/>
    <row r="579966"/>
    <row r="579967"/>
    <row r="579968"/>
    <row r="579969"/>
    <row r="579970"/>
    <row r="579971"/>
    <row r="579972"/>
    <row r="579973"/>
    <row r="579974"/>
    <row r="579975"/>
    <row r="579976"/>
    <row r="579977"/>
    <row r="579978"/>
    <row r="579979"/>
    <row r="579980"/>
    <row r="579981"/>
    <row r="579982"/>
    <row r="579983"/>
    <row r="579984"/>
    <row r="579985"/>
    <row r="579986"/>
    <row r="579987"/>
    <row r="579988"/>
    <row r="579989"/>
    <row r="579990"/>
    <row r="579991"/>
    <row r="579992"/>
    <row r="579993"/>
    <row r="579994"/>
    <row r="579995"/>
    <row r="579996"/>
    <row r="579997"/>
    <row r="579998"/>
    <row r="579999"/>
    <row r="580000"/>
    <row r="580001"/>
    <row r="580002"/>
    <row r="580003"/>
    <row r="580004"/>
    <row r="580005"/>
    <row r="580006"/>
    <row r="580007"/>
    <row r="580008"/>
    <row r="580009"/>
    <row r="580010"/>
    <row r="580011"/>
    <row r="580012"/>
    <row r="580013"/>
    <row r="580014"/>
    <row r="580015"/>
    <row r="580016"/>
    <row r="580017"/>
    <row r="580018"/>
    <row r="580019"/>
    <row r="580020"/>
    <row r="580021"/>
    <row r="580022"/>
    <row r="580023"/>
    <row r="580024"/>
    <row r="580025"/>
    <row r="580026"/>
    <row r="580027"/>
    <row r="580028"/>
    <row r="580029"/>
    <row r="580030"/>
    <row r="580031"/>
    <row r="580032"/>
    <row r="580033"/>
    <row r="580034"/>
    <row r="580035"/>
    <row r="580036"/>
    <row r="580037"/>
    <row r="580038"/>
    <row r="580039"/>
    <row r="580040"/>
    <row r="580041"/>
    <row r="580042"/>
    <row r="580043"/>
    <row r="580044"/>
    <row r="580045"/>
    <row r="580046"/>
    <row r="580047"/>
    <row r="580048"/>
    <row r="580049"/>
    <row r="580050"/>
    <row r="580051"/>
    <row r="580052"/>
    <row r="580053"/>
    <row r="580054"/>
    <row r="580055"/>
    <row r="580056"/>
    <row r="580057"/>
    <row r="580058"/>
    <row r="580059"/>
    <row r="580060"/>
    <row r="580061"/>
    <row r="580062"/>
    <row r="580063"/>
    <row r="580064"/>
    <row r="580065"/>
    <row r="580066"/>
    <row r="580067"/>
    <row r="580068"/>
    <row r="580069"/>
    <row r="580070"/>
    <row r="580071"/>
    <row r="580072"/>
    <row r="580073"/>
    <row r="580074"/>
    <row r="580075"/>
    <row r="580076"/>
    <row r="580077"/>
    <row r="580078"/>
    <row r="580079"/>
    <row r="580080"/>
    <row r="580081"/>
    <row r="580082"/>
    <row r="580083"/>
    <row r="580084"/>
    <row r="580085"/>
    <row r="580086"/>
    <row r="580087"/>
    <row r="580088"/>
    <row r="580089"/>
    <row r="580090"/>
    <row r="580091"/>
    <row r="580092"/>
    <row r="580093"/>
    <row r="580094"/>
    <row r="580095"/>
    <row r="580096"/>
    <row r="580097"/>
    <row r="580098"/>
    <row r="580099"/>
    <row r="580100"/>
    <row r="580101"/>
    <row r="580102"/>
    <row r="580103"/>
    <row r="580104"/>
    <row r="580105"/>
    <row r="580106"/>
    <row r="580107"/>
    <row r="580108"/>
    <row r="580109"/>
    <row r="580110"/>
    <row r="580111"/>
    <row r="580112"/>
    <row r="580113"/>
    <row r="580114"/>
    <row r="580115"/>
    <row r="580116"/>
    <row r="580117"/>
    <row r="580118"/>
    <row r="580119"/>
    <row r="580120"/>
    <row r="580121"/>
    <row r="580122"/>
    <row r="580123"/>
    <row r="580124"/>
    <row r="580125"/>
    <row r="580126"/>
    <row r="580127"/>
    <row r="580128"/>
    <row r="580129"/>
    <row r="580130"/>
    <row r="580131"/>
    <row r="580132"/>
    <row r="580133"/>
    <row r="580134"/>
    <row r="580135"/>
    <row r="580136"/>
    <row r="580137"/>
    <row r="580138"/>
    <row r="580139"/>
    <row r="580140"/>
    <row r="580141"/>
    <row r="580142"/>
    <row r="580143"/>
    <row r="580144"/>
    <row r="580145"/>
    <row r="580146"/>
    <row r="580147"/>
    <row r="580148"/>
    <row r="580149"/>
    <row r="580150"/>
    <row r="580151"/>
    <row r="580152"/>
    <row r="580153"/>
    <row r="580154"/>
    <row r="580155"/>
    <row r="580156"/>
    <row r="580157"/>
    <row r="580158"/>
    <row r="580159"/>
    <row r="580160"/>
    <row r="580161"/>
    <row r="580162"/>
    <row r="580163"/>
    <row r="580164"/>
    <row r="580165"/>
    <row r="580166"/>
    <row r="580167"/>
    <row r="580168"/>
    <row r="580169"/>
    <row r="580170"/>
    <row r="580171"/>
    <row r="580172"/>
    <row r="580173"/>
    <row r="580174"/>
    <row r="580175"/>
    <row r="580176"/>
    <row r="580177"/>
    <row r="580178"/>
    <row r="580179"/>
    <row r="580180"/>
    <row r="580181"/>
    <row r="580182"/>
    <row r="580183"/>
    <row r="580184"/>
    <row r="580185"/>
    <row r="580186"/>
    <row r="580187"/>
    <row r="580188"/>
    <row r="580189"/>
    <row r="580190"/>
    <row r="580191"/>
    <row r="580192"/>
    <row r="580193"/>
    <row r="580194"/>
    <row r="580195"/>
    <row r="580196"/>
    <row r="580197"/>
    <row r="580198"/>
    <row r="580199"/>
    <row r="580200"/>
    <row r="580201"/>
    <row r="580202"/>
    <row r="580203"/>
    <row r="580204"/>
    <row r="580205"/>
    <row r="580206"/>
    <row r="580207"/>
    <row r="580208"/>
    <row r="580209"/>
    <row r="580210"/>
    <row r="580211"/>
    <row r="580212"/>
    <row r="580213"/>
    <row r="580214"/>
    <row r="580215"/>
    <row r="580216"/>
    <row r="580217"/>
    <row r="580218"/>
    <row r="580219"/>
    <row r="580220"/>
    <row r="580221"/>
    <row r="580222"/>
    <row r="580223"/>
    <row r="580224"/>
    <row r="580225"/>
    <row r="580226"/>
    <row r="580227"/>
    <row r="580228"/>
    <row r="580229"/>
    <row r="580230"/>
    <row r="580231"/>
    <row r="580232"/>
    <row r="580233"/>
    <row r="580234"/>
    <row r="580235"/>
    <row r="580236"/>
    <row r="580237"/>
    <row r="580238"/>
    <row r="580239"/>
    <row r="580240"/>
    <row r="580241"/>
    <row r="580242"/>
    <row r="580243"/>
    <row r="580244"/>
    <row r="580245"/>
    <row r="580246"/>
    <row r="580247"/>
    <row r="580248"/>
    <row r="580249"/>
    <row r="580250"/>
    <row r="580251"/>
    <row r="580252"/>
    <row r="580253"/>
    <row r="580254"/>
    <row r="580255"/>
    <row r="580256"/>
    <row r="580257"/>
    <row r="580258"/>
    <row r="580259"/>
    <row r="580260"/>
    <row r="580261"/>
    <row r="580262"/>
    <row r="580263"/>
    <row r="580264"/>
    <row r="580265"/>
    <row r="580266"/>
    <row r="580267"/>
    <row r="580268"/>
    <row r="580269"/>
    <row r="580270"/>
    <row r="580271"/>
    <row r="580272"/>
    <row r="580273"/>
    <row r="580274"/>
    <row r="580275"/>
    <row r="580276"/>
    <row r="580277"/>
    <row r="580278"/>
    <row r="580279"/>
    <row r="580280"/>
    <row r="580281"/>
    <row r="580282"/>
    <row r="580283"/>
    <row r="580284"/>
    <row r="580285"/>
    <row r="580286"/>
    <row r="580287"/>
    <row r="580288"/>
    <row r="580289"/>
    <row r="580290"/>
    <row r="580291"/>
    <row r="580292"/>
    <row r="580293"/>
    <row r="580294"/>
    <row r="580295"/>
    <row r="580296"/>
    <row r="580297"/>
    <row r="580298"/>
    <row r="580299"/>
    <row r="580300"/>
    <row r="580301"/>
    <row r="580302"/>
    <row r="580303"/>
    <row r="580304"/>
    <row r="580305"/>
    <row r="580306"/>
    <row r="580307"/>
    <row r="580308"/>
    <row r="580309"/>
    <row r="580310"/>
    <row r="580311"/>
    <row r="580312"/>
    <row r="580313"/>
    <row r="580314"/>
    <row r="580315"/>
    <row r="580316"/>
    <row r="580317"/>
    <row r="580318"/>
    <row r="580319"/>
    <row r="580320"/>
    <row r="580321"/>
    <row r="580322"/>
    <row r="580323"/>
    <row r="580324"/>
    <row r="580325"/>
    <row r="580326"/>
    <row r="580327"/>
    <row r="580328"/>
    <row r="580329"/>
    <row r="580330"/>
    <row r="580331"/>
    <row r="580332"/>
    <row r="580333"/>
    <row r="580334"/>
    <row r="580335"/>
    <row r="580336"/>
    <row r="580337"/>
    <row r="580338"/>
    <row r="580339"/>
    <row r="580340"/>
    <row r="580341"/>
    <row r="580342"/>
    <row r="580343"/>
    <row r="580344"/>
    <row r="580345"/>
    <row r="580346"/>
    <row r="580347"/>
    <row r="580348"/>
    <row r="580349"/>
    <row r="580350"/>
    <row r="580351"/>
    <row r="580352"/>
    <row r="580353"/>
    <row r="580354"/>
    <row r="580355"/>
    <row r="580356"/>
    <row r="580357"/>
    <row r="580358"/>
    <row r="580359"/>
    <row r="580360"/>
    <row r="580361"/>
    <row r="580362"/>
    <row r="580363"/>
    <row r="580364"/>
    <row r="580365"/>
    <row r="580366"/>
    <row r="580367"/>
    <row r="580368"/>
    <row r="580369"/>
    <row r="580370"/>
    <row r="580371"/>
    <row r="580372"/>
    <row r="580373"/>
    <row r="580374"/>
    <row r="580375"/>
    <row r="580376"/>
    <row r="580377"/>
    <row r="580378"/>
    <row r="580379"/>
    <row r="580380"/>
    <row r="580381"/>
    <row r="580382"/>
    <row r="580383"/>
    <row r="580384"/>
    <row r="580385"/>
    <row r="580386"/>
    <row r="580387"/>
    <row r="580388"/>
    <row r="580389"/>
    <row r="580390"/>
    <row r="580391"/>
    <row r="580392"/>
    <row r="580393"/>
    <row r="580394"/>
    <row r="580395"/>
    <row r="580396"/>
    <row r="580397"/>
    <row r="580398"/>
    <row r="580399"/>
    <row r="580400"/>
    <row r="580401"/>
    <row r="580402"/>
    <row r="580403"/>
    <row r="580404"/>
    <row r="580405"/>
    <row r="580406"/>
    <row r="580407"/>
    <row r="580408"/>
    <row r="580409"/>
    <row r="580410"/>
    <row r="580411"/>
    <row r="580412"/>
    <row r="580413"/>
    <row r="580414"/>
    <row r="580415"/>
    <row r="580416"/>
    <row r="580417"/>
    <row r="580418"/>
    <row r="580419"/>
    <row r="580420"/>
    <row r="580421"/>
    <row r="580422"/>
    <row r="580423"/>
    <row r="580424"/>
    <row r="580425"/>
    <row r="580426"/>
    <row r="580427"/>
    <row r="580428"/>
    <row r="580429"/>
    <row r="580430"/>
    <row r="580431"/>
    <row r="580432"/>
    <row r="580433"/>
    <row r="580434"/>
    <row r="580435"/>
    <row r="580436"/>
    <row r="580437"/>
    <row r="580438"/>
    <row r="580439"/>
    <row r="580440"/>
    <row r="580441"/>
    <row r="580442"/>
    <row r="580443"/>
    <row r="580444"/>
    <row r="580445"/>
    <row r="580446"/>
    <row r="580447"/>
    <row r="580448"/>
    <row r="580449"/>
    <row r="580450"/>
    <row r="580451"/>
    <row r="580452"/>
    <row r="580453"/>
    <row r="580454"/>
    <row r="580455"/>
    <row r="580456"/>
    <row r="580457"/>
    <row r="580458"/>
    <row r="580459"/>
    <row r="580460"/>
    <row r="580461"/>
    <row r="580462"/>
    <row r="580463"/>
    <row r="580464"/>
    <row r="580465"/>
    <row r="580466"/>
    <row r="580467"/>
    <row r="580468"/>
    <row r="580469"/>
    <row r="580470"/>
    <row r="580471"/>
    <row r="580472"/>
    <row r="580473"/>
    <row r="580474"/>
    <row r="580475"/>
    <row r="580476"/>
    <row r="580477"/>
    <row r="580478"/>
    <row r="580479"/>
    <row r="580480"/>
    <row r="580481"/>
    <row r="580482"/>
    <row r="580483"/>
    <row r="580484"/>
    <row r="580485"/>
    <row r="580486"/>
    <row r="580487"/>
    <row r="580488"/>
    <row r="580489"/>
    <row r="580490"/>
    <row r="580491"/>
    <row r="580492"/>
    <row r="580493"/>
    <row r="580494"/>
    <row r="580495"/>
    <row r="580496"/>
    <row r="580497"/>
    <row r="580498"/>
    <row r="580499"/>
    <row r="580500"/>
    <row r="580501"/>
    <row r="580502"/>
    <row r="580503"/>
    <row r="580504"/>
    <row r="580505"/>
    <row r="580506"/>
    <row r="580507"/>
    <row r="580508"/>
    <row r="580509"/>
    <row r="580510"/>
    <row r="580511"/>
    <row r="580512"/>
    <row r="580513"/>
    <row r="580514"/>
    <row r="580515"/>
    <row r="580516"/>
    <row r="580517"/>
    <row r="580518"/>
    <row r="580519"/>
    <row r="580520"/>
    <row r="580521"/>
    <row r="580522"/>
    <row r="580523"/>
    <row r="580524"/>
    <row r="580525"/>
    <row r="580526"/>
    <row r="580527"/>
    <row r="580528"/>
    <row r="580529"/>
    <row r="580530"/>
    <row r="580531"/>
    <row r="580532"/>
    <row r="580533"/>
    <row r="580534"/>
    <row r="580535"/>
    <row r="580536"/>
    <row r="580537"/>
    <row r="580538"/>
    <row r="580539"/>
    <row r="580540"/>
    <row r="580541"/>
    <row r="580542"/>
    <row r="580543"/>
    <row r="580544"/>
    <row r="580545"/>
    <row r="580546"/>
    <row r="580547"/>
    <row r="580548"/>
    <row r="580549"/>
    <row r="580550"/>
    <row r="580551"/>
    <row r="580552"/>
    <row r="580553"/>
    <row r="580554"/>
    <row r="580555"/>
    <row r="580556"/>
    <row r="580557"/>
    <row r="580558"/>
    <row r="580559"/>
    <row r="580560"/>
    <row r="580561"/>
    <row r="580562"/>
    <row r="580563"/>
    <row r="580564"/>
    <row r="580565"/>
    <row r="580566"/>
    <row r="580567"/>
    <row r="580568"/>
    <row r="580569"/>
    <row r="580570"/>
    <row r="580571"/>
    <row r="580572"/>
    <row r="580573"/>
    <row r="580574"/>
    <row r="580575"/>
    <row r="580576"/>
    <row r="580577"/>
    <row r="580578"/>
    <row r="580579"/>
    <row r="580580"/>
    <row r="580581"/>
    <row r="580582"/>
    <row r="580583"/>
    <row r="580584"/>
    <row r="580585"/>
    <row r="580586"/>
    <row r="580587"/>
    <row r="580588"/>
    <row r="580589"/>
    <row r="580590"/>
    <row r="580591"/>
    <row r="580592"/>
    <row r="580593"/>
    <row r="580594"/>
    <row r="580595"/>
    <row r="580596"/>
    <row r="580597"/>
    <row r="580598"/>
    <row r="580599"/>
    <row r="580600"/>
    <row r="580601"/>
    <row r="580602"/>
    <row r="580603"/>
    <row r="580604"/>
    <row r="580605"/>
    <row r="580606"/>
    <row r="580607"/>
    <row r="580608"/>
    <row r="580609"/>
    <row r="580610"/>
    <row r="580611"/>
    <row r="580612"/>
    <row r="580613"/>
    <row r="580614"/>
    <row r="580615"/>
    <row r="580616"/>
    <row r="580617"/>
    <row r="580618"/>
    <row r="580619"/>
    <row r="580620"/>
    <row r="580621"/>
    <row r="580622"/>
    <row r="580623"/>
    <row r="580624"/>
    <row r="580625"/>
    <row r="580626"/>
    <row r="580627"/>
    <row r="580628"/>
    <row r="580629"/>
    <row r="580630"/>
    <row r="580631"/>
    <row r="580632"/>
    <row r="580633"/>
    <row r="580634"/>
    <row r="580635"/>
    <row r="580636"/>
    <row r="580637"/>
    <row r="580638"/>
    <row r="580639"/>
    <row r="580640"/>
    <row r="580641"/>
    <row r="580642"/>
    <row r="580643"/>
    <row r="580644"/>
    <row r="580645"/>
    <row r="580646"/>
    <row r="580647"/>
    <row r="580648"/>
    <row r="580649"/>
    <row r="580650"/>
    <row r="580651"/>
    <row r="580652"/>
    <row r="580653"/>
    <row r="580654"/>
    <row r="580655"/>
    <row r="580656"/>
    <row r="580657"/>
    <row r="580658"/>
    <row r="580659"/>
    <row r="580660"/>
    <row r="580661"/>
    <row r="580662"/>
    <row r="580663"/>
    <row r="580664"/>
    <row r="580665"/>
    <row r="580666"/>
    <row r="580667"/>
    <row r="580668"/>
    <row r="580669"/>
    <row r="580670"/>
    <row r="580671"/>
    <row r="580672"/>
    <row r="580673"/>
    <row r="580674"/>
    <row r="580675"/>
    <row r="580676"/>
    <row r="580677"/>
    <row r="580678"/>
    <row r="580679"/>
    <row r="580680"/>
    <row r="580681"/>
    <row r="580682"/>
    <row r="580683"/>
    <row r="580684"/>
    <row r="580685"/>
    <row r="580686"/>
    <row r="580687"/>
    <row r="580688"/>
    <row r="580689"/>
    <row r="580690"/>
    <row r="580691"/>
    <row r="580692"/>
    <row r="580693"/>
    <row r="580694"/>
    <row r="580695"/>
    <row r="580696"/>
    <row r="580697"/>
    <row r="580698"/>
    <row r="580699"/>
    <row r="580700"/>
    <row r="580701"/>
    <row r="580702"/>
    <row r="580703"/>
    <row r="580704"/>
    <row r="580705"/>
    <row r="580706"/>
    <row r="580707"/>
    <row r="580708"/>
    <row r="580709"/>
    <row r="580710"/>
    <row r="580711"/>
    <row r="580712"/>
    <row r="580713"/>
    <row r="580714"/>
    <row r="580715"/>
    <row r="580716"/>
    <row r="580717"/>
    <row r="580718"/>
    <row r="580719"/>
    <row r="580720"/>
    <row r="580721"/>
    <row r="580722"/>
    <row r="580723"/>
    <row r="580724"/>
    <row r="580725"/>
    <row r="580726"/>
    <row r="580727"/>
    <row r="580728"/>
    <row r="580729"/>
    <row r="580730"/>
    <row r="580731"/>
    <row r="580732"/>
    <row r="580733"/>
    <row r="580734"/>
    <row r="580735"/>
    <row r="580736"/>
    <row r="580737"/>
    <row r="580738"/>
    <row r="580739"/>
    <row r="580740"/>
    <row r="580741"/>
    <row r="580742"/>
    <row r="580743"/>
    <row r="580744"/>
    <row r="580745"/>
    <row r="580746"/>
    <row r="580747"/>
    <row r="580748"/>
    <row r="580749"/>
    <row r="580750"/>
    <row r="580751"/>
    <row r="580752"/>
    <row r="580753"/>
    <row r="580754"/>
    <row r="580755"/>
    <row r="580756"/>
    <row r="580757"/>
    <row r="580758"/>
    <row r="580759"/>
    <row r="580760"/>
    <row r="580761"/>
    <row r="580762"/>
    <row r="580763"/>
    <row r="580764"/>
    <row r="580765"/>
    <row r="580766"/>
    <row r="580767"/>
    <row r="580768"/>
    <row r="580769"/>
    <row r="580770"/>
    <row r="580771"/>
    <row r="580772"/>
    <row r="580773"/>
    <row r="580774"/>
    <row r="580775"/>
    <row r="580776"/>
    <row r="580777"/>
    <row r="580778"/>
    <row r="580779"/>
    <row r="580780"/>
    <row r="580781"/>
    <row r="580782"/>
    <row r="580783"/>
    <row r="580784"/>
    <row r="580785"/>
    <row r="580786"/>
    <row r="580787"/>
    <row r="580788"/>
    <row r="580789"/>
    <row r="580790"/>
    <row r="580791"/>
    <row r="580792"/>
    <row r="580793"/>
    <row r="580794"/>
    <row r="580795"/>
    <row r="580796"/>
    <row r="580797"/>
    <row r="580798"/>
    <row r="580799"/>
    <row r="580800"/>
    <row r="580801"/>
    <row r="580802"/>
    <row r="580803"/>
    <row r="580804"/>
    <row r="580805"/>
    <row r="580806"/>
    <row r="580807"/>
    <row r="580808"/>
    <row r="580809"/>
    <row r="580810"/>
    <row r="580811"/>
    <row r="580812"/>
    <row r="580813"/>
    <row r="580814"/>
    <row r="580815"/>
    <row r="580816"/>
    <row r="580817"/>
    <row r="580818"/>
    <row r="580819"/>
    <row r="580820"/>
    <row r="580821"/>
    <row r="580822"/>
    <row r="580823"/>
    <row r="580824"/>
    <row r="580825"/>
    <row r="580826"/>
    <row r="580827"/>
    <row r="580828"/>
    <row r="580829"/>
    <row r="580830"/>
    <row r="580831"/>
    <row r="580832"/>
    <row r="580833"/>
    <row r="580834"/>
    <row r="580835"/>
    <row r="580836"/>
    <row r="580837"/>
    <row r="580838"/>
    <row r="580839"/>
    <row r="580840"/>
    <row r="580841"/>
    <row r="580842"/>
    <row r="580843"/>
    <row r="580844"/>
    <row r="580845"/>
    <row r="580846"/>
    <row r="580847"/>
    <row r="580848"/>
    <row r="580849"/>
    <row r="580850"/>
    <row r="580851"/>
    <row r="580852"/>
    <row r="580853"/>
    <row r="580854"/>
    <row r="580855"/>
    <row r="580856"/>
    <row r="580857"/>
    <row r="580858"/>
    <row r="580859"/>
    <row r="580860"/>
    <row r="580861"/>
    <row r="580862"/>
    <row r="580863"/>
    <row r="580864"/>
    <row r="580865"/>
    <row r="580866"/>
    <row r="580867"/>
    <row r="580868"/>
    <row r="580869"/>
    <row r="580870"/>
    <row r="580871"/>
    <row r="580872"/>
    <row r="580873"/>
    <row r="580874"/>
    <row r="580875"/>
    <row r="580876"/>
    <row r="580877"/>
    <row r="580878"/>
    <row r="580879"/>
    <row r="580880"/>
    <row r="580881"/>
    <row r="580882"/>
    <row r="580883"/>
    <row r="580884"/>
    <row r="580885"/>
    <row r="580886"/>
    <row r="580887"/>
    <row r="580888"/>
    <row r="580889"/>
    <row r="580890"/>
    <row r="580891"/>
    <row r="580892"/>
    <row r="580893"/>
    <row r="580894"/>
    <row r="580895"/>
    <row r="580896"/>
    <row r="580897"/>
    <row r="580898"/>
    <row r="580899"/>
    <row r="580900"/>
    <row r="580901"/>
    <row r="580902"/>
    <row r="580903"/>
    <row r="580904"/>
    <row r="580905"/>
    <row r="580906"/>
    <row r="580907"/>
    <row r="580908"/>
    <row r="580909"/>
    <row r="580910"/>
    <row r="580911"/>
    <row r="580912"/>
    <row r="580913"/>
    <row r="580914"/>
    <row r="580915"/>
    <row r="580916"/>
    <row r="580917"/>
    <row r="580918"/>
    <row r="580919"/>
    <row r="580920"/>
    <row r="580921"/>
    <row r="580922"/>
    <row r="580923"/>
    <row r="580924"/>
    <row r="580925"/>
    <row r="580926"/>
    <row r="580927"/>
    <row r="580928"/>
    <row r="580929"/>
    <row r="580930"/>
    <row r="580931"/>
    <row r="580932"/>
    <row r="580933"/>
    <row r="580934"/>
    <row r="580935"/>
    <row r="580936"/>
    <row r="580937"/>
    <row r="580938"/>
    <row r="580939"/>
    <row r="580940"/>
    <row r="580941"/>
    <row r="580942"/>
    <row r="580943"/>
    <row r="580944"/>
    <row r="580945"/>
    <row r="580946"/>
    <row r="580947"/>
    <row r="580948"/>
    <row r="580949"/>
    <row r="580950"/>
    <row r="580951"/>
    <row r="580952"/>
    <row r="580953"/>
    <row r="580954"/>
    <row r="580955"/>
    <row r="580956"/>
    <row r="580957"/>
    <row r="580958"/>
    <row r="580959"/>
    <row r="580960"/>
    <row r="580961"/>
    <row r="580962"/>
    <row r="580963"/>
    <row r="580964"/>
    <row r="580965"/>
    <row r="580966"/>
    <row r="580967"/>
    <row r="580968"/>
    <row r="580969"/>
    <row r="580970"/>
    <row r="580971"/>
    <row r="580972"/>
    <row r="580973"/>
    <row r="580974"/>
    <row r="580975"/>
    <row r="580976"/>
    <row r="580977"/>
    <row r="580978"/>
    <row r="580979"/>
    <row r="580980"/>
    <row r="580981"/>
    <row r="580982"/>
    <row r="580983"/>
    <row r="580984"/>
    <row r="580985"/>
    <row r="580986"/>
    <row r="580987"/>
    <row r="580988"/>
    <row r="580989"/>
    <row r="580990"/>
    <row r="580991"/>
    <row r="580992"/>
    <row r="580993"/>
    <row r="580994"/>
    <row r="580995"/>
    <row r="580996"/>
    <row r="580997"/>
    <row r="580998"/>
    <row r="580999"/>
    <row r="581000"/>
    <row r="581001"/>
    <row r="581002"/>
    <row r="581003"/>
    <row r="581004"/>
    <row r="581005"/>
    <row r="581006"/>
    <row r="581007"/>
    <row r="581008"/>
    <row r="581009"/>
    <row r="581010"/>
    <row r="581011"/>
    <row r="581012"/>
    <row r="581013"/>
    <row r="581014"/>
    <row r="581015"/>
    <row r="581016"/>
    <row r="581017"/>
    <row r="581018"/>
    <row r="581019"/>
    <row r="581020"/>
    <row r="581021"/>
    <row r="581022"/>
    <row r="581023"/>
    <row r="581024"/>
    <row r="581025"/>
    <row r="581026"/>
    <row r="581027"/>
    <row r="581028"/>
    <row r="581029"/>
    <row r="581030"/>
    <row r="581031"/>
    <row r="581032"/>
    <row r="581033"/>
    <row r="581034"/>
    <row r="581035"/>
    <row r="581036"/>
    <row r="581037"/>
    <row r="581038"/>
    <row r="581039"/>
    <row r="581040"/>
    <row r="581041"/>
    <row r="581042"/>
    <row r="581043"/>
    <row r="581044"/>
    <row r="581045"/>
    <row r="581046"/>
    <row r="581047"/>
    <row r="581048"/>
    <row r="581049"/>
    <row r="581050"/>
    <row r="581051"/>
    <row r="581052"/>
    <row r="581053"/>
    <row r="581054"/>
    <row r="581055"/>
    <row r="581056"/>
    <row r="581057"/>
    <row r="581058"/>
    <row r="581059"/>
    <row r="581060"/>
    <row r="581061"/>
    <row r="581062"/>
    <row r="581063"/>
    <row r="581064"/>
    <row r="581065"/>
    <row r="581066"/>
    <row r="581067"/>
    <row r="581068"/>
    <row r="581069"/>
    <row r="581070"/>
    <row r="581071"/>
    <row r="581072"/>
    <row r="581073"/>
    <row r="581074"/>
    <row r="581075"/>
    <row r="581076"/>
    <row r="581077"/>
    <row r="581078"/>
    <row r="581079"/>
    <row r="581080"/>
    <row r="581081"/>
    <row r="581082"/>
    <row r="581083"/>
    <row r="581084"/>
    <row r="581085"/>
    <row r="581086"/>
    <row r="581087"/>
    <row r="581088"/>
    <row r="581089"/>
    <row r="581090"/>
    <row r="581091"/>
    <row r="581092"/>
    <row r="581093"/>
    <row r="581094"/>
    <row r="581095"/>
    <row r="581096"/>
    <row r="581097"/>
    <row r="581098"/>
    <row r="581099"/>
    <row r="581100"/>
    <row r="581101"/>
    <row r="581102"/>
    <row r="581103"/>
    <row r="581104"/>
    <row r="581105"/>
    <row r="581106"/>
    <row r="581107"/>
    <row r="581108"/>
    <row r="581109"/>
    <row r="581110"/>
    <row r="581111"/>
    <row r="581112"/>
    <row r="581113"/>
    <row r="581114"/>
    <row r="581115"/>
    <row r="581116"/>
    <row r="581117"/>
    <row r="581118"/>
    <row r="581119"/>
    <row r="581120"/>
    <row r="581121"/>
    <row r="581122"/>
    <row r="581123"/>
    <row r="581124"/>
    <row r="581125"/>
    <row r="581126"/>
    <row r="581127"/>
    <row r="581128"/>
    <row r="581129"/>
    <row r="581130"/>
    <row r="581131"/>
    <row r="581132"/>
    <row r="581133"/>
    <row r="581134"/>
    <row r="581135"/>
    <row r="581136"/>
    <row r="581137"/>
    <row r="581138"/>
    <row r="581139"/>
    <row r="581140"/>
    <row r="581141"/>
    <row r="581142"/>
    <row r="581143"/>
    <row r="581144"/>
    <row r="581145"/>
    <row r="581146"/>
    <row r="581147"/>
    <row r="581148"/>
    <row r="581149"/>
    <row r="581150"/>
    <row r="581151"/>
    <row r="581152"/>
    <row r="581153"/>
    <row r="581154"/>
    <row r="581155"/>
    <row r="581156"/>
    <row r="581157"/>
    <row r="581158"/>
    <row r="581159"/>
    <row r="581160"/>
    <row r="581161"/>
    <row r="581162"/>
    <row r="581163"/>
    <row r="581164"/>
    <row r="581165"/>
    <row r="581166"/>
    <row r="581167"/>
    <row r="581168"/>
    <row r="581169"/>
    <row r="581170"/>
    <row r="581171"/>
    <row r="581172"/>
    <row r="581173"/>
    <row r="581174"/>
    <row r="581175"/>
    <row r="581176"/>
    <row r="581177"/>
    <row r="581178"/>
    <row r="581179"/>
    <row r="581180"/>
    <row r="581181"/>
    <row r="581182"/>
    <row r="581183"/>
    <row r="581184"/>
    <row r="581185"/>
    <row r="581186"/>
    <row r="581187"/>
    <row r="581188"/>
    <row r="581189"/>
    <row r="581190"/>
    <row r="581191"/>
    <row r="581192"/>
    <row r="581193"/>
    <row r="581194"/>
    <row r="581195"/>
    <row r="581196"/>
    <row r="581197"/>
    <row r="581198"/>
    <row r="581199"/>
    <row r="581200"/>
    <row r="581201"/>
    <row r="581202"/>
    <row r="581203"/>
    <row r="581204"/>
    <row r="581205"/>
    <row r="581206"/>
    <row r="581207"/>
    <row r="581208"/>
    <row r="581209"/>
    <row r="581210"/>
    <row r="581211"/>
    <row r="581212"/>
    <row r="581213"/>
    <row r="581214"/>
    <row r="581215"/>
    <row r="581216"/>
    <row r="581217"/>
    <row r="581218"/>
    <row r="581219"/>
    <row r="581220"/>
    <row r="581221"/>
    <row r="581222"/>
    <row r="581223"/>
    <row r="581224"/>
    <row r="581225"/>
    <row r="581226"/>
    <row r="581227"/>
    <row r="581228"/>
    <row r="581229"/>
    <row r="581230"/>
    <row r="581231"/>
    <row r="581232"/>
    <row r="581233"/>
    <row r="581234"/>
    <row r="581235"/>
    <row r="581236"/>
    <row r="581237"/>
    <row r="581238"/>
    <row r="581239"/>
    <row r="581240"/>
    <row r="581241"/>
    <row r="581242"/>
    <row r="581243"/>
    <row r="581244"/>
    <row r="581245"/>
    <row r="581246"/>
    <row r="581247"/>
    <row r="581248"/>
    <row r="581249"/>
    <row r="581250"/>
    <row r="581251"/>
    <row r="581252"/>
    <row r="581253"/>
    <row r="581254"/>
    <row r="581255"/>
    <row r="581256"/>
    <row r="581257"/>
    <row r="581258"/>
    <row r="581259"/>
    <row r="581260"/>
    <row r="581261"/>
    <row r="581262"/>
    <row r="581263"/>
    <row r="581264"/>
    <row r="581265"/>
    <row r="581266"/>
    <row r="581267"/>
    <row r="581268"/>
    <row r="581269"/>
    <row r="581270"/>
    <row r="581271"/>
    <row r="581272"/>
    <row r="581273"/>
    <row r="581274"/>
    <row r="581275"/>
    <row r="581276"/>
    <row r="581277"/>
    <row r="581278"/>
    <row r="581279"/>
    <row r="581280"/>
    <row r="581281"/>
    <row r="581282"/>
    <row r="581283"/>
    <row r="581284"/>
    <row r="581285"/>
    <row r="581286"/>
    <row r="581287"/>
    <row r="581288"/>
    <row r="581289"/>
    <row r="581290"/>
    <row r="581291"/>
    <row r="581292"/>
    <row r="581293"/>
    <row r="581294"/>
    <row r="581295"/>
    <row r="581296"/>
    <row r="581297"/>
    <row r="581298"/>
    <row r="581299"/>
    <row r="581300"/>
    <row r="581301"/>
    <row r="581302"/>
    <row r="581303"/>
    <row r="581304"/>
    <row r="581305"/>
    <row r="581306"/>
    <row r="581307"/>
    <row r="581308"/>
    <row r="581309"/>
    <row r="581310"/>
    <row r="581311"/>
    <row r="581312"/>
    <row r="581313"/>
    <row r="581314"/>
    <row r="581315"/>
    <row r="581316"/>
    <row r="581317"/>
    <row r="581318"/>
    <row r="581319"/>
    <row r="581320"/>
    <row r="581321"/>
    <row r="581322"/>
    <row r="581323"/>
    <row r="581324"/>
    <row r="581325"/>
    <row r="581326"/>
    <row r="581327"/>
    <row r="581328"/>
    <row r="581329"/>
    <row r="581330"/>
    <row r="581331"/>
    <row r="581332"/>
    <row r="581333"/>
    <row r="581334"/>
    <row r="581335"/>
    <row r="581336"/>
    <row r="581337"/>
    <row r="581338"/>
    <row r="581339"/>
    <row r="581340"/>
    <row r="581341"/>
    <row r="581342"/>
    <row r="581343"/>
    <row r="581344"/>
    <row r="581345"/>
    <row r="581346"/>
    <row r="581347"/>
    <row r="581348"/>
    <row r="581349"/>
    <row r="581350"/>
    <row r="581351"/>
    <row r="581352"/>
    <row r="581353"/>
    <row r="581354"/>
    <row r="581355"/>
    <row r="581356"/>
    <row r="581357"/>
    <row r="581358"/>
    <row r="581359"/>
    <row r="581360"/>
    <row r="581361"/>
    <row r="581362"/>
    <row r="581363"/>
    <row r="581364"/>
    <row r="581365"/>
    <row r="581366"/>
    <row r="581367"/>
    <row r="581368"/>
    <row r="581369"/>
    <row r="581370"/>
    <row r="581371"/>
    <row r="581372"/>
    <row r="581373"/>
    <row r="581374"/>
    <row r="581375"/>
    <row r="581376"/>
    <row r="581377"/>
    <row r="581378"/>
    <row r="581379"/>
    <row r="581380"/>
    <row r="581381"/>
    <row r="581382"/>
    <row r="581383"/>
    <row r="581384"/>
    <row r="581385"/>
    <row r="581386"/>
    <row r="581387"/>
    <row r="581388"/>
    <row r="581389"/>
    <row r="581390"/>
    <row r="581391"/>
    <row r="581392"/>
    <row r="581393"/>
    <row r="581394"/>
    <row r="581395"/>
    <row r="581396"/>
    <row r="581397"/>
    <row r="581398"/>
    <row r="581399"/>
    <row r="581400"/>
    <row r="581401"/>
    <row r="581402"/>
    <row r="581403"/>
    <row r="581404"/>
    <row r="581405"/>
    <row r="581406"/>
    <row r="581407"/>
    <row r="581408"/>
    <row r="581409"/>
    <row r="581410"/>
    <row r="581411"/>
    <row r="581412"/>
    <row r="581413"/>
    <row r="581414"/>
    <row r="581415"/>
    <row r="581416"/>
    <row r="581417"/>
    <row r="581418"/>
    <row r="581419"/>
    <row r="581420"/>
    <row r="581421"/>
    <row r="581422"/>
    <row r="581423"/>
    <row r="581424"/>
    <row r="581425"/>
    <row r="581426"/>
    <row r="581427"/>
    <row r="581428"/>
    <row r="581429"/>
    <row r="581430"/>
    <row r="581431"/>
    <row r="581432"/>
    <row r="581433"/>
    <row r="581434"/>
    <row r="581435"/>
    <row r="581436"/>
    <row r="581437"/>
    <row r="581438"/>
    <row r="581439"/>
    <row r="581440"/>
    <row r="581441"/>
    <row r="581442"/>
    <row r="581443"/>
    <row r="581444"/>
    <row r="581445"/>
    <row r="581446"/>
    <row r="581447"/>
    <row r="581448"/>
    <row r="581449"/>
    <row r="581450"/>
    <row r="581451"/>
    <row r="581452"/>
    <row r="581453"/>
    <row r="581454"/>
    <row r="581455"/>
    <row r="581456"/>
    <row r="581457"/>
    <row r="581458"/>
    <row r="581459"/>
    <row r="581460"/>
    <row r="581461"/>
    <row r="581462"/>
    <row r="581463"/>
    <row r="581464"/>
    <row r="581465"/>
    <row r="581466"/>
    <row r="581467"/>
    <row r="581468"/>
    <row r="581469"/>
    <row r="581470"/>
    <row r="581471"/>
    <row r="581472"/>
    <row r="581473"/>
    <row r="581474"/>
    <row r="581475"/>
    <row r="581476"/>
    <row r="581477"/>
    <row r="581478"/>
    <row r="581479"/>
    <row r="581480"/>
    <row r="581481"/>
    <row r="581482"/>
    <row r="581483"/>
    <row r="581484"/>
    <row r="581485"/>
    <row r="581486"/>
    <row r="581487"/>
    <row r="581488"/>
    <row r="581489"/>
    <row r="581490"/>
    <row r="581491"/>
    <row r="581492"/>
    <row r="581493"/>
    <row r="581494"/>
    <row r="581495"/>
    <row r="581496"/>
    <row r="581497"/>
    <row r="581498"/>
    <row r="581499"/>
    <row r="581500"/>
    <row r="581501"/>
    <row r="581502"/>
    <row r="581503"/>
    <row r="581504"/>
    <row r="581505"/>
    <row r="581506"/>
    <row r="581507"/>
    <row r="581508"/>
    <row r="581509"/>
    <row r="581510"/>
    <row r="581511"/>
    <row r="581512"/>
    <row r="581513"/>
    <row r="581514"/>
    <row r="581515"/>
    <row r="581516"/>
    <row r="581517"/>
    <row r="581518"/>
    <row r="581519"/>
    <row r="581520"/>
    <row r="581521"/>
    <row r="581522"/>
    <row r="581523"/>
    <row r="581524"/>
    <row r="581525"/>
    <row r="581526"/>
    <row r="581527"/>
    <row r="581528"/>
    <row r="581529"/>
    <row r="581530"/>
    <row r="581531"/>
    <row r="581532"/>
    <row r="581533"/>
    <row r="581534"/>
    <row r="581535"/>
    <row r="581536"/>
    <row r="581537"/>
    <row r="581538"/>
    <row r="581539"/>
    <row r="581540"/>
    <row r="581541"/>
    <row r="581542"/>
    <row r="581543"/>
    <row r="581544"/>
    <row r="581545"/>
    <row r="581546"/>
    <row r="581547"/>
    <row r="581548"/>
    <row r="581549"/>
    <row r="581550"/>
    <row r="581551"/>
    <row r="581552"/>
    <row r="581553"/>
    <row r="581554"/>
    <row r="581555"/>
    <row r="581556"/>
    <row r="581557"/>
    <row r="581558"/>
    <row r="581559"/>
    <row r="581560"/>
    <row r="581561"/>
    <row r="581562"/>
    <row r="581563"/>
    <row r="581564"/>
    <row r="581565"/>
    <row r="581566"/>
    <row r="581567"/>
    <row r="581568"/>
    <row r="581569"/>
    <row r="581570"/>
    <row r="581571"/>
    <row r="581572"/>
    <row r="581573"/>
    <row r="581574"/>
    <row r="581575"/>
    <row r="581576"/>
    <row r="581577"/>
    <row r="581578"/>
    <row r="581579"/>
    <row r="581580"/>
    <row r="581581"/>
    <row r="581582"/>
    <row r="581583"/>
    <row r="581584"/>
    <row r="581585"/>
    <row r="581586"/>
    <row r="581587"/>
    <row r="581588"/>
    <row r="581589"/>
    <row r="581590"/>
    <row r="581591"/>
    <row r="581592"/>
    <row r="581593"/>
    <row r="581594"/>
    <row r="581595"/>
    <row r="581596"/>
    <row r="581597"/>
    <row r="581598"/>
    <row r="581599"/>
    <row r="581600"/>
    <row r="581601"/>
    <row r="581602"/>
    <row r="581603"/>
    <row r="581604"/>
    <row r="581605"/>
    <row r="581606"/>
    <row r="581607"/>
    <row r="581608"/>
    <row r="581609"/>
    <row r="581610"/>
    <row r="581611"/>
    <row r="581612"/>
    <row r="581613"/>
    <row r="581614"/>
    <row r="581615"/>
    <row r="581616"/>
    <row r="581617"/>
    <row r="581618"/>
    <row r="581619"/>
    <row r="581620"/>
    <row r="581621"/>
    <row r="581622"/>
    <row r="581623"/>
    <row r="581624"/>
    <row r="581625"/>
    <row r="581626"/>
    <row r="581627"/>
    <row r="581628"/>
    <row r="581629"/>
    <row r="581630"/>
    <row r="581631"/>
    <row r="581632"/>
    <row r="581633"/>
    <row r="581634"/>
    <row r="581635"/>
    <row r="581636"/>
    <row r="581637"/>
    <row r="581638"/>
    <row r="581639"/>
    <row r="581640"/>
    <row r="581641"/>
    <row r="581642"/>
    <row r="581643"/>
    <row r="581644"/>
    <row r="581645"/>
    <row r="581646"/>
    <row r="581647"/>
    <row r="581648"/>
    <row r="581649"/>
    <row r="581650"/>
    <row r="581651"/>
    <row r="581652"/>
    <row r="581653"/>
    <row r="581654"/>
    <row r="581655"/>
    <row r="581656"/>
    <row r="581657"/>
    <row r="581658"/>
    <row r="581659"/>
    <row r="581660"/>
    <row r="581661"/>
    <row r="581662"/>
    <row r="581663"/>
    <row r="581664"/>
    <row r="581665"/>
    <row r="581666"/>
    <row r="581667"/>
    <row r="581668"/>
    <row r="581669"/>
    <row r="581670"/>
    <row r="581671"/>
    <row r="581672"/>
    <row r="581673"/>
    <row r="581674"/>
    <row r="581675"/>
    <row r="581676"/>
    <row r="581677"/>
    <row r="581678"/>
    <row r="581679"/>
    <row r="581680"/>
    <row r="581681"/>
    <row r="581682"/>
    <row r="581683"/>
    <row r="581684"/>
    <row r="581685"/>
    <row r="581686"/>
    <row r="581687"/>
    <row r="581688"/>
    <row r="581689"/>
    <row r="581690"/>
    <row r="581691"/>
    <row r="581692"/>
    <row r="581693"/>
    <row r="581694"/>
    <row r="581695"/>
    <row r="581696"/>
    <row r="581697"/>
    <row r="581698"/>
    <row r="581699"/>
    <row r="581700"/>
    <row r="581701"/>
    <row r="581702"/>
    <row r="581703"/>
    <row r="581704"/>
    <row r="581705"/>
    <row r="581706"/>
    <row r="581707"/>
    <row r="581708"/>
    <row r="581709"/>
    <row r="581710"/>
    <row r="581711"/>
    <row r="581712"/>
    <row r="581713"/>
    <row r="581714"/>
    <row r="581715"/>
    <row r="581716"/>
    <row r="581717"/>
    <row r="581718"/>
    <row r="581719"/>
    <row r="581720"/>
    <row r="581721"/>
    <row r="581722"/>
    <row r="581723"/>
    <row r="581724"/>
    <row r="581725"/>
    <row r="581726"/>
    <row r="581727"/>
    <row r="581728"/>
    <row r="581729"/>
    <row r="581730"/>
    <row r="581731"/>
    <row r="581732"/>
    <row r="581733"/>
    <row r="581734"/>
    <row r="581735"/>
    <row r="581736"/>
    <row r="581737"/>
    <row r="581738"/>
    <row r="581739"/>
    <row r="581740"/>
    <row r="581741"/>
    <row r="581742"/>
    <row r="581743"/>
    <row r="581744"/>
    <row r="581745"/>
    <row r="581746"/>
    <row r="581747"/>
    <row r="581748"/>
    <row r="581749"/>
    <row r="581750"/>
    <row r="581751"/>
    <row r="581752"/>
    <row r="581753"/>
    <row r="581754"/>
    <row r="581755"/>
    <row r="581756"/>
    <row r="581757"/>
    <row r="581758"/>
    <row r="581759"/>
    <row r="581760"/>
    <row r="581761"/>
    <row r="581762"/>
    <row r="581763"/>
    <row r="581764"/>
    <row r="581765"/>
    <row r="581766"/>
    <row r="581767"/>
    <row r="581768"/>
    <row r="581769"/>
    <row r="581770"/>
    <row r="581771"/>
    <row r="581772"/>
    <row r="581773"/>
    <row r="581774"/>
    <row r="581775"/>
    <row r="581776"/>
    <row r="581777"/>
    <row r="581778"/>
    <row r="581779"/>
    <row r="581780"/>
    <row r="581781"/>
    <row r="581782"/>
    <row r="581783"/>
    <row r="581784"/>
    <row r="581785"/>
    <row r="581786"/>
    <row r="581787"/>
    <row r="581788"/>
    <row r="581789"/>
    <row r="581790"/>
    <row r="581791"/>
    <row r="581792"/>
    <row r="581793"/>
    <row r="581794"/>
    <row r="581795"/>
    <row r="581796"/>
    <row r="581797"/>
    <row r="581798"/>
    <row r="581799"/>
    <row r="581800"/>
    <row r="581801"/>
    <row r="581802"/>
    <row r="581803"/>
    <row r="581804"/>
    <row r="581805"/>
    <row r="581806"/>
    <row r="581807"/>
    <row r="581808"/>
    <row r="581809"/>
    <row r="581810"/>
    <row r="581811"/>
    <row r="581812"/>
    <row r="581813"/>
    <row r="581814"/>
    <row r="581815"/>
    <row r="581816"/>
    <row r="581817"/>
    <row r="581818"/>
    <row r="581819"/>
    <row r="581820"/>
    <row r="581821"/>
    <row r="581822"/>
    <row r="581823"/>
    <row r="581824"/>
    <row r="581825"/>
    <row r="581826"/>
    <row r="581827"/>
    <row r="581828"/>
    <row r="581829"/>
    <row r="581830"/>
    <row r="581831"/>
    <row r="581832"/>
    <row r="581833"/>
    <row r="581834"/>
    <row r="581835"/>
    <row r="581836"/>
    <row r="581837"/>
    <row r="581838"/>
    <row r="581839"/>
    <row r="581840"/>
    <row r="581841"/>
    <row r="581842"/>
    <row r="581843"/>
    <row r="581844"/>
    <row r="581845"/>
    <row r="581846"/>
    <row r="581847"/>
    <row r="581848"/>
    <row r="581849"/>
    <row r="581850"/>
    <row r="581851"/>
    <row r="581852"/>
    <row r="581853"/>
    <row r="581854"/>
    <row r="581855"/>
    <row r="581856"/>
    <row r="581857"/>
    <row r="581858"/>
    <row r="581859"/>
    <row r="581860"/>
    <row r="581861"/>
    <row r="581862"/>
    <row r="581863"/>
    <row r="581864"/>
    <row r="581865"/>
    <row r="581866"/>
    <row r="581867"/>
    <row r="581868"/>
    <row r="581869"/>
    <row r="581870"/>
    <row r="581871"/>
    <row r="581872"/>
    <row r="581873"/>
    <row r="581874"/>
    <row r="581875"/>
    <row r="581876"/>
    <row r="581877"/>
    <row r="581878"/>
    <row r="581879"/>
    <row r="581880"/>
    <row r="581881"/>
    <row r="581882"/>
    <row r="581883"/>
    <row r="581884"/>
    <row r="581885"/>
    <row r="581886"/>
    <row r="581887"/>
    <row r="581888"/>
    <row r="581889"/>
    <row r="581890"/>
    <row r="581891"/>
    <row r="581892"/>
    <row r="581893"/>
    <row r="581894"/>
    <row r="581895"/>
    <row r="581896"/>
    <row r="581897"/>
    <row r="581898"/>
    <row r="581899"/>
    <row r="581900"/>
    <row r="581901"/>
    <row r="581902"/>
    <row r="581903"/>
    <row r="581904"/>
    <row r="581905"/>
    <row r="581906"/>
    <row r="581907"/>
    <row r="581908"/>
    <row r="581909"/>
    <row r="581910"/>
    <row r="581911"/>
    <row r="581912"/>
    <row r="581913"/>
    <row r="581914"/>
    <row r="581915"/>
    <row r="581916"/>
    <row r="581917"/>
    <row r="581918"/>
    <row r="581919"/>
    <row r="581920"/>
    <row r="581921"/>
    <row r="581922"/>
    <row r="581923"/>
    <row r="581924"/>
    <row r="581925"/>
    <row r="581926"/>
    <row r="581927"/>
    <row r="581928"/>
    <row r="581929"/>
    <row r="581930"/>
    <row r="581931"/>
    <row r="581932"/>
    <row r="581933"/>
    <row r="581934"/>
    <row r="581935"/>
    <row r="581936"/>
    <row r="581937"/>
    <row r="581938"/>
    <row r="581939"/>
    <row r="581940"/>
    <row r="581941"/>
    <row r="581942"/>
    <row r="581943"/>
    <row r="581944"/>
    <row r="581945"/>
    <row r="581946"/>
    <row r="581947"/>
    <row r="581948"/>
    <row r="581949"/>
    <row r="581950"/>
    <row r="581951"/>
    <row r="581952"/>
    <row r="581953"/>
    <row r="581954"/>
    <row r="581955"/>
    <row r="581956"/>
    <row r="581957"/>
    <row r="581958"/>
    <row r="581959"/>
    <row r="581960"/>
    <row r="581961"/>
    <row r="581962"/>
    <row r="581963"/>
    <row r="581964"/>
    <row r="581965"/>
    <row r="581966"/>
    <row r="581967"/>
    <row r="581968"/>
    <row r="581969"/>
    <row r="581970"/>
    <row r="581971"/>
    <row r="581972"/>
    <row r="581973"/>
    <row r="581974"/>
    <row r="581975"/>
    <row r="581976"/>
    <row r="581977"/>
    <row r="581978"/>
    <row r="581979"/>
    <row r="581980"/>
    <row r="581981"/>
    <row r="581982"/>
    <row r="581983"/>
    <row r="581984"/>
    <row r="581985"/>
    <row r="581986"/>
    <row r="581987"/>
    <row r="581988"/>
    <row r="581989"/>
    <row r="581990"/>
    <row r="581991"/>
    <row r="581992"/>
    <row r="581993"/>
    <row r="581994"/>
    <row r="581995"/>
    <row r="581996"/>
    <row r="581997"/>
    <row r="581998"/>
    <row r="581999"/>
    <row r="582000"/>
    <row r="582001"/>
    <row r="582002"/>
    <row r="582003"/>
    <row r="582004"/>
    <row r="582005"/>
    <row r="582006"/>
    <row r="582007"/>
    <row r="582008"/>
    <row r="582009"/>
    <row r="582010"/>
    <row r="582011"/>
    <row r="582012"/>
    <row r="582013"/>
    <row r="582014"/>
    <row r="582015"/>
    <row r="582016"/>
    <row r="582017"/>
    <row r="582018"/>
    <row r="582019"/>
    <row r="582020"/>
    <row r="582021"/>
    <row r="582022"/>
    <row r="582023"/>
    <row r="582024"/>
    <row r="582025"/>
    <row r="582026"/>
    <row r="582027"/>
    <row r="582028"/>
    <row r="582029"/>
    <row r="582030"/>
    <row r="582031"/>
    <row r="582032"/>
    <row r="582033"/>
    <row r="582034"/>
    <row r="582035"/>
    <row r="582036"/>
    <row r="582037"/>
    <row r="582038"/>
    <row r="582039"/>
    <row r="582040"/>
    <row r="582041"/>
    <row r="582042"/>
    <row r="582043"/>
    <row r="582044"/>
    <row r="582045"/>
    <row r="582046"/>
    <row r="582047"/>
    <row r="582048"/>
    <row r="582049"/>
    <row r="582050"/>
    <row r="582051"/>
    <row r="582052"/>
    <row r="582053"/>
    <row r="582054"/>
    <row r="582055"/>
    <row r="582056"/>
    <row r="582057"/>
    <row r="582058"/>
    <row r="582059"/>
    <row r="582060"/>
    <row r="582061"/>
    <row r="582062"/>
    <row r="582063"/>
    <row r="582064"/>
    <row r="582065"/>
    <row r="582066"/>
    <row r="582067"/>
    <row r="582068"/>
    <row r="582069"/>
    <row r="582070"/>
    <row r="582071"/>
    <row r="582072"/>
    <row r="582073"/>
    <row r="582074"/>
    <row r="582075"/>
    <row r="582076"/>
    <row r="582077"/>
    <row r="582078"/>
    <row r="582079"/>
    <row r="582080"/>
    <row r="582081"/>
    <row r="582082"/>
    <row r="582083"/>
    <row r="582084"/>
    <row r="582085"/>
    <row r="582086"/>
    <row r="582087"/>
    <row r="582088"/>
    <row r="582089"/>
    <row r="582090"/>
    <row r="582091"/>
    <row r="582092"/>
    <row r="582093"/>
    <row r="582094"/>
    <row r="582095"/>
    <row r="582096"/>
    <row r="582097"/>
    <row r="582098"/>
    <row r="582099"/>
    <row r="582100"/>
    <row r="582101"/>
    <row r="582102"/>
    <row r="582103"/>
    <row r="582104"/>
    <row r="582105"/>
    <row r="582106"/>
    <row r="582107"/>
    <row r="582108"/>
    <row r="582109"/>
    <row r="582110"/>
    <row r="582111"/>
    <row r="582112"/>
    <row r="582113"/>
    <row r="582114"/>
    <row r="582115"/>
    <row r="582116"/>
    <row r="582117"/>
    <row r="582118"/>
    <row r="582119"/>
    <row r="582120"/>
    <row r="582121"/>
    <row r="582122"/>
    <row r="582123"/>
    <row r="582124"/>
    <row r="582125"/>
    <row r="582126"/>
    <row r="582127"/>
    <row r="582128"/>
    <row r="582129"/>
    <row r="582130"/>
    <row r="582131"/>
    <row r="582132"/>
    <row r="582133"/>
    <row r="582134"/>
    <row r="582135"/>
    <row r="582136"/>
    <row r="582137"/>
    <row r="582138"/>
    <row r="582139"/>
    <row r="582140"/>
    <row r="582141"/>
    <row r="582142"/>
    <row r="582143"/>
    <row r="582144"/>
    <row r="582145"/>
    <row r="582146"/>
    <row r="582147"/>
    <row r="582148"/>
    <row r="582149"/>
    <row r="582150"/>
    <row r="582151"/>
    <row r="582152"/>
    <row r="582153"/>
    <row r="582154"/>
    <row r="582155"/>
    <row r="582156"/>
    <row r="582157"/>
    <row r="582158"/>
    <row r="582159"/>
    <row r="582160"/>
    <row r="582161"/>
    <row r="582162"/>
    <row r="582163"/>
    <row r="582164"/>
    <row r="582165"/>
    <row r="582166"/>
    <row r="582167"/>
    <row r="582168"/>
    <row r="582169"/>
    <row r="582170"/>
    <row r="582171"/>
    <row r="582172"/>
    <row r="582173"/>
    <row r="582174"/>
    <row r="582175"/>
    <row r="582176"/>
    <row r="582177"/>
    <row r="582178"/>
    <row r="582179"/>
    <row r="582180"/>
    <row r="582181"/>
    <row r="582182"/>
    <row r="582183"/>
    <row r="582184"/>
    <row r="582185"/>
    <row r="582186"/>
    <row r="582187"/>
    <row r="582188"/>
    <row r="582189"/>
    <row r="582190"/>
    <row r="582191"/>
    <row r="582192"/>
    <row r="582193"/>
    <row r="582194"/>
    <row r="582195"/>
    <row r="582196"/>
    <row r="582197"/>
    <row r="582198"/>
    <row r="582199"/>
    <row r="582200"/>
    <row r="582201"/>
    <row r="582202"/>
    <row r="582203"/>
    <row r="582204"/>
    <row r="582205"/>
    <row r="582206"/>
    <row r="582207"/>
    <row r="582208"/>
    <row r="582209"/>
    <row r="582210"/>
    <row r="582211"/>
    <row r="582212"/>
    <row r="582213"/>
    <row r="582214"/>
    <row r="582215"/>
    <row r="582216"/>
    <row r="582217"/>
    <row r="582218"/>
    <row r="582219"/>
    <row r="582220"/>
    <row r="582221"/>
    <row r="582222"/>
    <row r="582223"/>
    <row r="582224"/>
    <row r="582225"/>
    <row r="582226"/>
    <row r="582227"/>
    <row r="582228"/>
    <row r="582229"/>
    <row r="582230"/>
    <row r="582231"/>
    <row r="582232"/>
    <row r="582233"/>
    <row r="582234"/>
    <row r="582235"/>
    <row r="582236"/>
    <row r="582237"/>
    <row r="582238"/>
    <row r="582239"/>
    <row r="582240"/>
    <row r="582241"/>
    <row r="582242"/>
    <row r="582243"/>
    <row r="582244"/>
    <row r="582245"/>
    <row r="582246"/>
    <row r="582247"/>
    <row r="582248"/>
    <row r="582249"/>
    <row r="582250"/>
    <row r="582251"/>
    <row r="582252"/>
    <row r="582253"/>
    <row r="582254"/>
    <row r="582255"/>
    <row r="582256"/>
    <row r="582257"/>
    <row r="582258"/>
    <row r="582259"/>
    <row r="582260"/>
    <row r="582261"/>
    <row r="582262"/>
    <row r="582263"/>
    <row r="582264"/>
    <row r="582265"/>
    <row r="582266"/>
    <row r="582267"/>
    <row r="582268"/>
    <row r="582269"/>
    <row r="582270"/>
    <row r="582271"/>
    <row r="582272"/>
    <row r="582273"/>
    <row r="582274"/>
    <row r="582275"/>
    <row r="582276"/>
    <row r="582277"/>
    <row r="582278"/>
    <row r="582279"/>
    <row r="582280"/>
    <row r="582281"/>
    <row r="582282"/>
    <row r="582283"/>
    <row r="582284"/>
    <row r="582285"/>
    <row r="582286"/>
    <row r="582287"/>
    <row r="582288"/>
    <row r="582289"/>
    <row r="582290"/>
    <row r="582291"/>
    <row r="582292"/>
    <row r="582293"/>
    <row r="582294"/>
    <row r="582295"/>
    <row r="582296"/>
    <row r="582297"/>
    <row r="582298"/>
    <row r="582299"/>
    <row r="582300"/>
    <row r="582301"/>
    <row r="582302"/>
    <row r="582303"/>
    <row r="582304"/>
    <row r="582305"/>
    <row r="582306"/>
    <row r="582307"/>
    <row r="582308"/>
    <row r="582309"/>
    <row r="582310"/>
    <row r="582311"/>
    <row r="582312"/>
    <row r="582313"/>
    <row r="582314"/>
    <row r="582315"/>
    <row r="582316"/>
    <row r="582317"/>
    <row r="582318"/>
    <row r="582319"/>
    <row r="582320"/>
    <row r="582321"/>
    <row r="582322"/>
    <row r="582323"/>
    <row r="582324"/>
    <row r="582325"/>
    <row r="582326"/>
    <row r="582327"/>
    <row r="582328"/>
    <row r="582329"/>
    <row r="582330"/>
    <row r="582331"/>
    <row r="582332"/>
    <row r="582333"/>
    <row r="582334"/>
    <row r="582335"/>
    <row r="582336"/>
    <row r="582337"/>
    <row r="582338"/>
    <row r="582339"/>
    <row r="582340"/>
    <row r="582341"/>
    <row r="582342"/>
    <row r="582343"/>
    <row r="582344"/>
    <row r="582345"/>
    <row r="582346"/>
    <row r="582347"/>
    <row r="582348"/>
    <row r="582349"/>
    <row r="582350"/>
    <row r="582351"/>
    <row r="582352"/>
    <row r="582353"/>
    <row r="582354"/>
    <row r="582355"/>
    <row r="582356"/>
    <row r="582357"/>
    <row r="582358"/>
    <row r="582359"/>
    <row r="582360"/>
    <row r="582361"/>
    <row r="582362"/>
    <row r="582363"/>
    <row r="582364"/>
    <row r="582365"/>
    <row r="582366"/>
    <row r="582367"/>
    <row r="582368"/>
    <row r="582369"/>
    <row r="582370"/>
    <row r="582371"/>
    <row r="582372"/>
    <row r="582373"/>
    <row r="582374"/>
    <row r="582375"/>
    <row r="582376"/>
    <row r="582377"/>
    <row r="582378"/>
    <row r="582379"/>
    <row r="582380"/>
    <row r="582381"/>
    <row r="582382"/>
    <row r="582383"/>
    <row r="582384"/>
    <row r="582385"/>
    <row r="582386"/>
    <row r="582387"/>
    <row r="582388"/>
    <row r="582389"/>
    <row r="582390"/>
    <row r="582391"/>
    <row r="582392"/>
    <row r="582393"/>
    <row r="582394"/>
    <row r="582395"/>
    <row r="582396"/>
    <row r="582397"/>
    <row r="582398"/>
    <row r="582399"/>
    <row r="582400"/>
    <row r="582401"/>
    <row r="582402"/>
    <row r="582403"/>
    <row r="582404"/>
    <row r="582405"/>
    <row r="582406"/>
    <row r="582407"/>
    <row r="582408"/>
    <row r="582409"/>
    <row r="582410"/>
    <row r="582411"/>
    <row r="582412"/>
    <row r="582413"/>
    <row r="582414"/>
    <row r="582415"/>
    <row r="582416"/>
    <row r="582417"/>
    <row r="582418"/>
    <row r="582419"/>
    <row r="582420"/>
    <row r="582421"/>
    <row r="582422"/>
    <row r="582423"/>
    <row r="582424"/>
    <row r="582425"/>
    <row r="582426"/>
    <row r="582427"/>
    <row r="582428"/>
    <row r="582429"/>
    <row r="582430"/>
    <row r="582431"/>
    <row r="582432"/>
    <row r="582433"/>
    <row r="582434"/>
    <row r="582435"/>
    <row r="582436"/>
    <row r="582437"/>
    <row r="582438"/>
    <row r="582439"/>
    <row r="582440"/>
    <row r="582441"/>
    <row r="582442"/>
    <row r="582443"/>
    <row r="582444"/>
    <row r="582445"/>
    <row r="582446"/>
    <row r="582447"/>
    <row r="582448"/>
    <row r="582449"/>
    <row r="582450"/>
    <row r="582451"/>
    <row r="582452"/>
    <row r="582453"/>
    <row r="582454"/>
    <row r="582455"/>
    <row r="582456"/>
    <row r="582457"/>
    <row r="582458"/>
    <row r="582459"/>
    <row r="582460"/>
    <row r="582461"/>
    <row r="582462"/>
    <row r="582463"/>
    <row r="582464"/>
    <row r="582465"/>
    <row r="582466"/>
    <row r="582467"/>
    <row r="582468"/>
    <row r="582469"/>
    <row r="582470"/>
    <row r="582471"/>
    <row r="582472"/>
    <row r="582473"/>
    <row r="582474"/>
    <row r="582475"/>
    <row r="582476"/>
    <row r="582477"/>
    <row r="582478"/>
    <row r="582479"/>
    <row r="582480"/>
    <row r="582481"/>
    <row r="582482"/>
    <row r="582483"/>
    <row r="582484"/>
    <row r="582485"/>
    <row r="582486"/>
    <row r="582487"/>
    <row r="582488"/>
    <row r="582489"/>
    <row r="582490"/>
    <row r="582491"/>
    <row r="582492"/>
    <row r="582493"/>
    <row r="582494"/>
    <row r="582495"/>
    <row r="582496"/>
    <row r="582497"/>
    <row r="582498"/>
    <row r="582499"/>
    <row r="582500"/>
    <row r="582501"/>
    <row r="582502"/>
    <row r="582503"/>
    <row r="582504"/>
    <row r="582505"/>
    <row r="582506"/>
    <row r="582507"/>
    <row r="582508"/>
    <row r="582509"/>
    <row r="582510"/>
    <row r="582511"/>
    <row r="582512"/>
    <row r="582513"/>
    <row r="582514"/>
    <row r="582515"/>
    <row r="582516"/>
    <row r="582517"/>
    <row r="582518"/>
    <row r="582519"/>
    <row r="582520"/>
    <row r="582521"/>
    <row r="582522"/>
    <row r="582523"/>
    <row r="582524"/>
    <row r="582525"/>
    <row r="582526"/>
    <row r="582527"/>
    <row r="582528"/>
    <row r="582529"/>
    <row r="582530"/>
    <row r="582531"/>
    <row r="582532"/>
    <row r="582533"/>
    <row r="582534"/>
    <row r="582535"/>
    <row r="582536"/>
    <row r="582537"/>
    <row r="582538"/>
    <row r="582539"/>
    <row r="582540"/>
    <row r="582541"/>
    <row r="582542"/>
    <row r="582543"/>
    <row r="582544"/>
    <row r="582545"/>
    <row r="582546"/>
    <row r="582547"/>
    <row r="582548"/>
    <row r="582549"/>
    <row r="582550"/>
    <row r="582551"/>
    <row r="582552"/>
    <row r="582553"/>
    <row r="582554"/>
    <row r="582555"/>
    <row r="582556"/>
    <row r="582557"/>
    <row r="582558"/>
    <row r="582559"/>
    <row r="582560"/>
    <row r="582561"/>
    <row r="582562"/>
    <row r="582563"/>
    <row r="582564"/>
    <row r="582565"/>
    <row r="582566"/>
    <row r="582567"/>
    <row r="582568"/>
    <row r="582569"/>
    <row r="582570"/>
    <row r="582571"/>
    <row r="582572"/>
    <row r="582573"/>
    <row r="582574"/>
    <row r="582575"/>
    <row r="582576"/>
    <row r="582577"/>
    <row r="582578"/>
    <row r="582579"/>
    <row r="582580"/>
    <row r="582581"/>
    <row r="582582"/>
    <row r="582583"/>
    <row r="582584"/>
    <row r="582585"/>
    <row r="582586"/>
    <row r="582587"/>
    <row r="582588"/>
    <row r="582589"/>
    <row r="582590"/>
    <row r="582591"/>
    <row r="582592"/>
    <row r="582593"/>
    <row r="582594"/>
    <row r="582595"/>
    <row r="582596"/>
    <row r="582597"/>
    <row r="582598"/>
    <row r="582599"/>
    <row r="582600"/>
    <row r="582601"/>
    <row r="582602"/>
    <row r="582603"/>
    <row r="582604"/>
    <row r="582605"/>
    <row r="582606"/>
    <row r="582607"/>
    <row r="582608"/>
    <row r="582609"/>
    <row r="582610"/>
    <row r="582611"/>
    <row r="582612"/>
    <row r="582613"/>
    <row r="582614"/>
    <row r="582615"/>
    <row r="582616"/>
    <row r="582617"/>
    <row r="582618"/>
    <row r="582619"/>
    <row r="582620"/>
    <row r="582621"/>
    <row r="582622"/>
    <row r="582623"/>
    <row r="582624"/>
    <row r="582625"/>
    <row r="582626"/>
    <row r="582627"/>
    <row r="582628"/>
    <row r="582629"/>
    <row r="582630"/>
    <row r="582631"/>
    <row r="582632"/>
    <row r="582633"/>
    <row r="582634"/>
    <row r="582635"/>
    <row r="582636"/>
    <row r="582637"/>
    <row r="582638"/>
    <row r="582639"/>
    <row r="582640"/>
    <row r="582641"/>
    <row r="582642"/>
    <row r="582643"/>
    <row r="582644"/>
    <row r="582645"/>
    <row r="582646"/>
    <row r="582647"/>
    <row r="582648"/>
    <row r="582649"/>
    <row r="582650"/>
    <row r="582651"/>
    <row r="582652"/>
    <row r="582653"/>
    <row r="582654"/>
    <row r="582655"/>
    <row r="582656"/>
    <row r="582657"/>
    <row r="582658"/>
    <row r="582659"/>
    <row r="582660"/>
    <row r="582661"/>
    <row r="582662"/>
    <row r="582663"/>
    <row r="582664"/>
    <row r="582665"/>
    <row r="582666"/>
    <row r="582667"/>
    <row r="582668"/>
    <row r="582669"/>
    <row r="582670"/>
    <row r="582671"/>
    <row r="582672"/>
    <row r="582673"/>
    <row r="582674"/>
    <row r="582675"/>
    <row r="582676"/>
    <row r="582677"/>
    <row r="582678"/>
    <row r="582679"/>
    <row r="582680"/>
    <row r="582681"/>
    <row r="582682"/>
    <row r="582683"/>
    <row r="582684"/>
    <row r="582685"/>
    <row r="582686"/>
    <row r="582687"/>
    <row r="582688"/>
    <row r="582689"/>
    <row r="582690"/>
    <row r="582691"/>
    <row r="582692"/>
    <row r="582693"/>
    <row r="582694"/>
    <row r="582695"/>
    <row r="582696"/>
    <row r="582697"/>
    <row r="582698"/>
    <row r="582699"/>
    <row r="582700"/>
    <row r="582701"/>
    <row r="582702"/>
    <row r="582703"/>
    <row r="582704"/>
    <row r="582705"/>
    <row r="582706"/>
    <row r="582707"/>
    <row r="582708"/>
    <row r="582709"/>
    <row r="582710"/>
    <row r="582711"/>
    <row r="582712"/>
    <row r="582713"/>
    <row r="582714"/>
    <row r="582715"/>
    <row r="582716"/>
    <row r="582717"/>
    <row r="582718"/>
    <row r="582719"/>
    <row r="582720"/>
    <row r="582721"/>
    <row r="582722"/>
    <row r="582723"/>
    <row r="582724"/>
    <row r="582725"/>
    <row r="582726"/>
    <row r="582727"/>
    <row r="582728"/>
    <row r="582729"/>
    <row r="582730"/>
    <row r="582731"/>
    <row r="582732"/>
    <row r="582733"/>
    <row r="582734"/>
    <row r="582735"/>
    <row r="582736"/>
    <row r="582737"/>
    <row r="582738"/>
    <row r="582739"/>
    <row r="582740"/>
    <row r="582741"/>
    <row r="582742"/>
    <row r="582743"/>
    <row r="582744"/>
    <row r="582745"/>
    <row r="582746"/>
    <row r="582747"/>
    <row r="582748"/>
    <row r="582749"/>
    <row r="582750"/>
    <row r="582751"/>
    <row r="582752"/>
    <row r="582753"/>
    <row r="582754"/>
    <row r="582755"/>
    <row r="582756"/>
    <row r="582757"/>
    <row r="582758"/>
    <row r="582759"/>
    <row r="582760"/>
    <row r="582761"/>
    <row r="582762"/>
    <row r="582763"/>
    <row r="582764"/>
    <row r="582765"/>
    <row r="582766"/>
    <row r="582767"/>
    <row r="582768"/>
    <row r="582769"/>
    <row r="582770"/>
    <row r="582771"/>
    <row r="582772"/>
    <row r="582773"/>
    <row r="582774"/>
    <row r="582775"/>
    <row r="582776"/>
    <row r="582777"/>
    <row r="582778"/>
    <row r="582779"/>
    <row r="582780"/>
    <row r="582781"/>
    <row r="582782"/>
    <row r="582783"/>
    <row r="582784"/>
    <row r="582785"/>
    <row r="582786"/>
    <row r="582787"/>
    <row r="582788"/>
    <row r="582789"/>
    <row r="582790"/>
    <row r="582791"/>
    <row r="582792"/>
    <row r="582793"/>
    <row r="582794"/>
    <row r="582795"/>
    <row r="582796"/>
    <row r="582797"/>
    <row r="582798"/>
    <row r="582799"/>
    <row r="582800"/>
    <row r="582801"/>
    <row r="582802"/>
    <row r="582803"/>
    <row r="582804"/>
    <row r="582805"/>
    <row r="582806"/>
    <row r="582807"/>
    <row r="582808"/>
    <row r="582809"/>
    <row r="582810"/>
    <row r="582811"/>
    <row r="582812"/>
    <row r="582813"/>
    <row r="582814"/>
    <row r="582815"/>
    <row r="582816"/>
    <row r="582817"/>
    <row r="582818"/>
    <row r="582819"/>
    <row r="582820"/>
    <row r="582821"/>
    <row r="582822"/>
    <row r="582823"/>
    <row r="582824"/>
    <row r="582825"/>
    <row r="582826"/>
    <row r="582827"/>
    <row r="582828"/>
    <row r="582829"/>
    <row r="582830"/>
    <row r="582831"/>
    <row r="582832"/>
    <row r="582833"/>
    <row r="582834"/>
    <row r="582835"/>
    <row r="582836"/>
    <row r="582837"/>
    <row r="582838"/>
    <row r="582839"/>
    <row r="582840"/>
    <row r="582841"/>
    <row r="582842"/>
    <row r="582843"/>
    <row r="582844"/>
    <row r="582845"/>
    <row r="582846"/>
    <row r="582847"/>
    <row r="582848"/>
    <row r="582849"/>
    <row r="582850"/>
    <row r="582851"/>
    <row r="582852"/>
    <row r="582853"/>
    <row r="582854"/>
    <row r="582855"/>
    <row r="582856"/>
    <row r="582857"/>
    <row r="582858"/>
    <row r="582859"/>
    <row r="582860"/>
    <row r="582861"/>
    <row r="582862"/>
    <row r="582863"/>
    <row r="582864"/>
    <row r="582865"/>
    <row r="582866"/>
    <row r="582867"/>
    <row r="582868"/>
    <row r="582869"/>
    <row r="582870"/>
    <row r="582871"/>
    <row r="582872"/>
    <row r="582873"/>
    <row r="582874"/>
    <row r="582875"/>
    <row r="582876"/>
    <row r="582877"/>
    <row r="582878"/>
    <row r="582879"/>
    <row r="582880"/>
    <row r="582881"/>
    <row r="582882"/>
    <row r="582883"/>
    <row r="582884"/>
    <row r="582885"/>
    <row r="582886"/>
    <row r="582887"/>
    <row r="582888"/>
    <row r="582889"/>
    <row r="582890"/>
    <row r="582891"/>
    <row r="582892"/>
    <row r="582893"/>
    <row r="582894"/>
    <row r="582895"/>
    <row r="582896"/>
    <row r="582897"/>
    <row r="582898"/>
    <row r="582899"/>
    <row r="582900"/>
    <row r="582901"/>
    <row r="582902"/>
    <row r="582903"/>
    <row r="582904"/>
    <row r="582905"/>
    <row r="582906"/>
    <row r="582907"/>
    <row r="582908"/>
    <row r="582909"/>
    <row r="582910"/>
    <row r="582911"/>
    <row r="582912"/>
    <row r="582913"/>
    <row r="582914"/>
    <row r="582915"/>
    <row r="582916"/>
    <row r="582917"/>
    <row r="582918"/>
    <row r="582919"/>
    <row r="582920"/>
    <row r="582921"/>
    <row r="582922"/>
    <row r="582923"/>
    <row r="582924"/>
    <row r="582925"/>
    <row r="582926"/>
    <row r="582927"/>
    <row r="582928"/>
    <row r="582929"/>
    <row r="582930"/>
    <row r="582931"/>
    <row r="582932"/>
    <row r="582933"/>
    <row r="582934"/>
    <row r="582935"/>
    <row r="582936"/>
    <row r="582937"/>
    <row r="582938"/>
    <row r="582939"/>
    <row r="582940"/>
    <row r="582941"/>
    <row r="582942"/>
    <row r="582943"/>
    <row r="582944"/>
    <row r="582945"/>
    <row r="582946"/>
    <row r="582947"/>
    <row r="582948"/>
    <row r="582949"/>
    <row r="582950"/>
    <row r="582951"/>
    <row r="582952"/>
    <row r="582953"/>
    <row r="582954"/>
    <row r="582955"/>
    <row r="582956"/>
    <row r="582957"/>
    <row r="582958"/>
    <row r="582959"/>
    <row r="582960"/>
    <row r="582961"/>
    <row r="582962"/>
    <row r="582963"/>
    <row r="582964"/>
    <row r="582965"/>
    <row r="582966"/>
    <row r="582967"/>
    <row r="582968"/>
    <row r="582969"/>
    <row r="582970"/>
    <row r="582971"/>
    <row r="582972"/>
    <row r="582973"/>
    <row r="582974"/>
    <row r="582975"/>
    <row r="582976"/>
    <row r="582977"/>
    <row r="582978"/>
    <row r="582979"/>
    <row r="582980"/>
    <row r="582981"/>
    <row r="582982"/>
    <row r="582983"/>
    <row r="582984"/>
    <row r="582985"/>
    <row r="582986"/>
    <row r="582987"/>
    <row r="582988"/>
    <row r="582989"/>
    <row r="582990"/>
    <row r="582991"/>
    <row r="582992"/>
    <row r="582993"/>
    <row r="582994"/>
    <row r="582995"/>
    <row r="582996"/>
    <row r="582997"/>
    <row r="582998"/>
    <row r="582999"/>
    <row r="583000"/>
    <row r="583001"/>
    <row r="583002"/>
    <row r="583003"/>
    <row r="583004"/>
    <row r="583005"/>
    <row r="583006"/>
    <row r="583007"/>
    <row r="583008"/>
    <row r="583009"/>
    <row r="583010"/>
    <row r="583011"/>
    <row r="583012"/>
    <row r="583013"/>
    <row r="583014"/>
    <row r="583015"/>
    <row r="583016"/>
    <row r="583017"/>
    <row r="583018"/>
    <row r="583019"/>
    <row r="583020"/>
    <row r="583021"/>
    <row r="583022"/>
    <row r="583023"/>
    <row r="583024"/>
    <row r="583025"/>
    <row r="583026"/>
    <row r="583027"/>
    <row r="583028"/>
    <row r="583029"/>
    <row r="583030"/>
    <row r="583031"/>
    <row r="583032"/>
    <row r="583033"/>
    <row r="583034"/>
    <row r="583035"/>
    <row r="583036"/>
    <row r="583037"/>
    <row r="583038"/>
    <row r="583039"/>
    <row r="583040"/>
    <row r="583041"/>
    <row r="583042"/>
    <row r="583043"/>
    <row r="583044"/>
    <row r="583045"/>
    <row r="583046"/>
    <row r="583047"/>
    <row r="583048"/>
    <row r="583049"/>
    <row r="583050"/>
    <row r="583051"/>
    <row r="583052"/>
    <row r="583053"/>
    <row r="583054"/>
    <row r="583055"/>
    <row r="583056"/>
    <row r="583057"/>
    <row r="583058"/>
    <row r="583059"/>
    <row r="583060"/>
    <row r="583061"/>
    <row r="583062"/>
    <row r="583063"/>
    <row r="583064"/>
    <row r="583065"/>
    <row r="583066"/>
    <row r="583067"/>
    <row r="583068"/>
    <row r="583069"/>
    <row r="583070"/>
    <row r="583071"/>
    <row r="583072"/>
    <row r="583073"/>
    <row r="583074"/>
    <row r="583075"/>
    <row r="583076"/>
    <row r="583077"/>
    <row r="583078"/>
    <row r="583079"/>
    <row r="583080"/>
    <row r="583081"/>
    <row r="583082"/>
    <row r="583083"/>
    <row r="583084"/>
    <row r="583085"/>
    <row r="583086"/>
    <row r="583087"/>
    <row r="583088"/>
    <row r="583089"/>
    <row r="583090"/>
    <row r="583091"/>
    <row r="583092"/>
    <row r="583093"/>
    <row r="583094"/>
    <row r="583095"/>
    <row r="583096"/>
    <row r="583097"/>
    <row r="583098"/>
    <row r="583099"/>
    <row r="583100"/>
    <row r="583101"/>
    <row r="583102"/>
    <row r="583103"/>
    <row r="583104"/>
    <row r="583105"/>
    <row r="583106"/>
    <row r="583107"/>
    <row r="583108"/>
    <row r="583109"/>
    <row r="583110"/>
    <row r="583111"/>
    <row r="583112"/>
    <row r="583113"/>
    <row r="583114"/>
    <row r="583115"/>
    <row r="583116"/>
    <row r="583117"/>
    <row r="583118"/>
    <row r="583119"/>
    <row r="583120"/>
    <row r="583121"/>
    <row r="583122"/>
    <row r="583123"/>
    <row r="583124"/>
    <row r="583125"/>
    <row r="583126"/>
    <row r="583127"/>
    <row r="583128"/>
    <row r="583129"/>
    <row r="583130"/>
    <row r="583131"/>
    <row r="583132"/>
    <row r="583133"/>
    <row r="583134"/>
    <row r="583135"/>
    <row r="583136"/>
    <row r="583137"/>
    <row r="583138"/>
    <row r="583139"/>
    <row r="583140"/>
    <row r="583141"/>
    <row r="583142"/>
    <row r="583143"/>
    <row r="583144"/>
    <row r="583145"/>
    <row r="583146"/>
    <row r="583147"/>
    <row r="583148"/>
    <row r="583149"/>
    <row r="583150"/>
    <row r="583151"/>
    <row r="583152"/>
    <row r="583153"/>
    <row r="583154"/>
    <row r="583155"/>
    <row r="583156"/>
    <row r="583157"/>
    <row r="583158"/>
    <row r="583159"/>
    <row r="583160"/>
    <row r="583161"/>
    <row r="583162"/>
    <row r="583163"/>
    <row r="583164"/>
    <row r="583165"/>
    <row r="583166"/>
    <row r="583167"/>
    <row r="583168"/>
    <row r="583169"/>
    <row r="583170"/>
    <row r="583171"/>
    <row r="583172"/>
    <row r="583173"/>
    <row r="583174"/>
    <row r="583175"/>
    <row r="583176"/>
    <row r="583177"/>
    <row r="583178"/>
    <row r="583179"/>
    <row r="583180"/>
    <row r="583181"/>
    <row r="583182"/>
    <row r="583183"/>
    <row r="583184"/>
    <row r="583185"/>
    <row r="583186"/>
    <row r="583187"/>
    <row r="583188"/>
    <row r="583189"/>
    <row r="583190"/>
    <row r="583191"/>
    <row r="583192"/>
    <row r="583193"/>
    <row r="583194"/>
    <row r="583195"/>
    <row r="583196"/>
    <row r="583197"/>
    <row r="583198"/>
    <row r="583199"/>
    <row r="583200"/>
    <row r="583201"/>
    <row r="583202"/>
    <row r="583203"/>
    <row r="583204"/>
    <row r="583205"/>
    <row r="583206"/>
    <row r="583207"/>
    <row r="583208"/>
    <row r="583209"/>
    <row r="583210"/>
    <row r="583211"/>
    <row r="583212"/>
    <row r="583213"/>
    <row r="583214"/>
    <row r="583215"/>
    <row r="583216"/>
    <row r="583217"/>
    <row r="583218"/>
    <row r="583219"/>
    <row r="583220"/>
    <row r="583221"/>
    <row r="583222"/>
    <row r="583223"/>
    <row r="583224"/>
    <row r="583225"/>
    <row r="583226"/>
    <row r="583227"/>
    <row r="583228"/>
    <row r="583229"/>
    <row r="583230"/>
    <row r="583231"/>
    <row r="583232"/>
    <row r="583233"/>
    <row r="583234"/>
    <row r="583235"/>
    <row r="583236"/>
    <row r="583237"/>
    <row r="583238"/>
    <row r="583239"/>
    <row r="583240"/>
    <row r="583241"/>
    <row r="583242"/>
    <row r="583243"/>
    <row r="583244"/>
    <row r="583245"/>
    <row r="583246"/>
    <row r="583247"/>
    <row r="583248"/>
    <row r="583249"/>
    <row r="583250"/>
    <row r="583251"/>
    <row r="583252"/>
    <row r="583253"/>
    <row r="583254"/>
    <row r="583255"/>
    <row r="583256"/>
    <row r="583257"/>
    <row r="583258"/>
    <row r="583259"/>
    <row r="583260"/>
    <row r="583261"/>
    <row r="583262"/>
    <row r="583263"/>
    <row r="583264"/>
    <row r="583265"/>
    <row r="583266"/>
    <row r="583267"/>
    <row r="583268"/>
    <row r="583269"/>
    <row r="583270"/>
    <row r="583271"/>
    <row r="583272"/>
    <row r="583273"/>
    <row r="583274"/>
    <row r="583275"/>
    <row r="583276"/>
    <row r="583277"/>
    <row r="583278"/>
    <row r="583279"/>
    <row r="583280"/>
    <row r="583281"/>
    <row r="583282"/>
    <row r="583283"/>
    <row r="583284"/>
    <row r="583285"/>
    <row r="583286"/>
    <row r="583287"/>
    <row r="583288"/>
    <row r="583289"/>
    <row r="583290"/>
    <row r="583291"/>
    <row r="583292"/>
    <row r="583293"/>
    <row r="583294"/>
    <row r="583295"/>
    <row r="583296"/>
    <row r="583297"/>
    <row r="583298"/>
    <row r="583299"/>
    <row r="583300"/>
    <row r="583301"/>
    <row r="583302"/>
    <row r="583303"/>
    <row r="583304"/>
    <row r="583305"/>
    <row r="583306"/>
    <row r="583307"/>
    <row r="583308"/>
    <row r="583309"/>
    <row r="583310"/>
    <row r="583311"/>
    <row r="583312"/>
    <row r="583313"/>
    <row r="583314"/>
    <row r="583315"/>
    <row r="583316"/>
    <row r="583317"/>
    <row r="583318"/>
    <row r="583319"/>
    <row r="583320"/>
    <row r="583321"/>
    <row r="583322"/>
    <row r="583323"/>
    <row r="583324"/>
    <row r="583325"/>
    <row r="583326"/>
    <row r="583327"/>
    <row r="583328"/>
    <row r="583329"/>
    <row r="583330"/>
    <row r="583331"/>
    <row r="583332"/>
    <row r="583333"/>
    <row r="583334"/>
    <row r="583335"/>
    <row r="583336"/>
    <row r="583337"/>
    <row r="583338"/>
    <row r="583339"/>
    <row r="583340"/>
    <row r="583341"/>
    <row r="583342"/>
    <row r="583343"/>
    <row r="583344"/>
    <row r="583345"/>
    <row r="583346"/>
    <row r="583347"/>
    <row r="583348"/>
    <row r="583349"/>
    <row r="583350"/>
    <row r="583351"/>
    <row r="583352"/>
    <row r="583353"/>
    <row r="583354"/>
    <row r="583355"/>
    <row r="583356"/>
    <row r="583357"/>
    <row r="583358"/>
    <row r="583359"/>
    <row r="583360"/>
    <row r="583361"/>
    <row r="583362"/>
    <row r="583363"/>
    <row r="583364"/>
    <row r="583365"/>
    <row r="583366"/>
    <row r="583367"/>
    <row r="583368"/>
    <row r="583369"/>
    <row r="583370"/>
    <row r="583371"/>
    <row r="583372"/>
    <row r="583373"/>
    <row r="583374"/>
    <row r="583375"/>
    <row r="583376"/>
    <row r="583377"/>
    <row r="583378"/>
    <row r="583379"/>
    <row r="583380"/>
    <row r="583381"/>
    <row r="583382"/>
    <row r="583383"/>
    <row r="583384"/>
    <row r="583385"/>
    <row r="583386"/>
    <row r="583387"/>
    <row r="583388"/>
    <row r="583389"/>
    <row r="583390"/>
    <row r="583391"/>
    <row r="583392"/>
    <row r="583393"/>
    <row r="583394"/>
    <row r="583395"/>
    <row r="583396"/>
    <row r="583397"/>
    <row r="583398"/>
    <row r="583399"/>
    <row r="583400"/>
    <row r="583401"/>
    <row r="583402"/>
    <row r="583403"/>
    <row r="583404"/>
    <row r="583405"/>
    <row r="583406"/>
    <row r="583407"/>
    <row r="583408"/>
    <row r="583409"/>
    <row r="583410"/>
    <row r="583411"/>
    <row r="583412"/>
    <row r="583413"/>
    <row r="583414"/>
    <row r="583415"/>
    <row r="583416"/>
    <row r="583417"/>
    <row r="583418"/>
    <row r="583419"/>
    <row r="583420"/>
    <row r="583421"/>
    <row r="583422"/>
    <row r="583423"/>
    <row r="583424"/>
    <row r="583425"/>
    <row r="583426"/>
    <row r="583427"/>
    <row r="583428"/>
    <row r="583429"/>
    <row r="583430"/>
    <row r="583431"/>
    <row r="583432"/>
    <row r="583433"/>
    <row r="583434"/>
    <row r="583435"/>
    <row r="583436"/>
    <row r="583437"/>
    <row r="583438"/>
    <row r="583439"/>
    <row r="583440"/>
    <row r="583441"/>
    <row r="583442"/>
    <row r="583443"/>
    <row r="583444"/>
    <row r="583445"/>
    <row r="583446"/>
    <row r="583447"/>
    <row r="583448"/>
    <row r="583449"/>
    <row r="583450"/>
    <row r="583451"/>
    <row r="583452"/>
    <row r="583453"/>
    <row r="583454"/>
    <row r="583455"/>
    <row r="583456"/>
    <row r="583457"/>
    <row r="583458"/>
    <row r="583459"/>
    <row r="583460"/>
    <row r="583461"/>
    <row r="583462"/>
    <row r="583463"/>
    <row r="583464"/>
    <row r="583465"/>
    <row r="583466"/>
    <row r="583467"/>
    <row r="583468"/>
    <row r="583469"/>
    <row r="583470"/>
    <row r="583471"/>
    <row r="583472"/>
    <row r="583473"/>
    <row r="583474"/>
    <row r="583475"/>
    <row r="583476"/>
    <row r="583477"/>
    <row r="583478"/>
    <row r="583479"/>
    <row r="583480"/>
    <row r="583481"/>
    <row r="583482"/>
    <row r="583483"/>
    <row r="583484"/>
    <row r="583485"/>
    <row r="583486"/>
    <row r="583487"/>
    <row r="583488"/>
    <row r="583489"/>
    <row r="583490"/>
    <row r="583491"/>
    <row r="583492"/>
    <row r="583493"/>
    <row r="583494"/>
    <row r="583495"/>
    <row r="583496"/>
    <row r="583497"/>
    <row r="583498"/>
    <row r="583499"/>
    <row r="583500"/>
    <row r="583501"/>
    <row r="583502"/>
    <row r="583503"/>
    <row r="583504"/>
    <row r="583505"/>
    <row r="583506"/>
    <row r="583507"/>
    <row r="583508"/>
    <row r="583509"/>
    <row r="583510"/>
    <row r="583511"/>
    <row r="583512"/>
    <row r="583513"/>
    <row r="583514"/>
    <row r="583515"/>
    <row r="583516"/>
    <row r="583517"/>
    <row r="583518"/>
    <row r="583519"/>
    <row r="583520"/>
    <row r="583521"/>
    <row r="583522"/>
    <row r="583523"/>
    <row r="583524"/>
    <row r="583525"/>
    <row r="583526"/>
    <row r="583527"/>
    <row r="583528"/>
    <row r="583529"/>
    <row r="583530"/>
    <row r="583531"/>
    <row r="583532"/>
    <row r="583533"/>
    <row r="583534"/>
    <row r="583535"/>
    <row r="583536"/>
    <row r="583537"/>
    <row r="583538"/>
    <row r="583539"/>
    <row r="583540"/>
    <row r="583541"/>
    <row r="583542"/>
    <row r="583543"/>
    <row r="583544"/>
    <row r="583545"/>
    <row r="583546"/>
    <row r="583547"/>
    <row r="583548"/>
    <row r="583549"/>
    <row r="583550"/>
    <row r="583551"/>
    <row r="583552"/>
    <row r="583553"/>
    <row r="583554"/>
    <row r="583555"/>
    <row r="583556"/>
    <row r="583557"/>
    <row r="583558"/>
    <row r="583559"/>
    <row r="583560"/>
    <row r="583561"/>
    <row r="583562"/>
    <row r="583563"/>
    <row r="583564"/>
    <row r="583565"/>
    <row r="583566"/>
    <row r="583567"/>
    <row r="583568"/>
    <row r="583569"/>
    <row r="583570"/>
    <row r="583571"/>
    <row r="583572"/>
    <row r="583573"/>
    <row r="583574"/>
    <row r="583575"/>
    <row r="583576"/>
    <row r="583577"/>
    <row r="583578"/>
    <row r="583579"/>
    <row r="583580"/>
    <row r="583581"/>
    <row r="583582"/>
    <row r="583583"/>
    <row r="583584"/>
    <row r="583585"/>
    <row r="583586"/>
    <row r="583587"/>
    <row r="583588"/>
    <row r="583589"/>
    <row r="583590"/>
    <row r="583591"/>
    <row r="583592"/>
    <row r="583593"/>
    <row r="583594"/>
    <row r="583595"/>
    <row r="583596"/>
    <row r="583597"/>
    <row r="583598"/>
    <row r="583599"/>
    <row r="583600"/>
    <row r="583601"/>
    <row r="583602"/>
    <row r="583603"/>
    <row r="583604"/>
    <row r="583605"/>
    <row r="583606"/>
    <row r="583607"/>
    <row r="583608"/>
    <row r="583609"/>
    <row r="583610"/>
    <row r="583611"/>
    <row r="583612"/>
    <row r="583613"/>
    <row r="583614"/>
    <row r="583615"/>
    <row r="583616"/>
    <row r="583617"/>
    <row r="583618"/>
    <row r="583619"/>
    <row r="583620"/>
    <row r="583621"/>
    <row r="583622"/>
    <row r="583623"/>
    <row r="583624"/>
    <row r="583625"/>
    <row r="583626"/>
    <row r="583627"/>
    <row r="583628"/>
    <row r="583629"/>
    <row r="583630"/>
    <row r="583631"/>
    <row r="583632"/>
    <row r="583633"/>
    <row r="583634"/>
    <row r="583635"/>
    <row r="583636"/>
    <row r="583637"/>
    <row r="583638"/>
    <row r="583639"/>
    <row r="583640"/>
    <row r="583641"/>
    <row r="583642"/>
    <row r="583643"/>
    <row r="583644"/>
    <row r="583645"/>
    <row r="583646"/>
    <row r="583647"/>
    <row r="583648"/>
    <row r="583649"/>
    <row r="583650"/>
    <row r="583651"/>
    <row r="583652"/>
    <row r="583653"/>
    <row r="583654"/>
    <row r="583655"/>
    <row r="583656"/>
    <row r="583657"/>
    <row r="583658"/>
    <row r="583659"/>
    <row r="583660"/>
    <row r="583661"/>
    <row r="583662"/>
    <row r="583663"/>
    <row r="583664"/>
    <row r="583665"/>
    <row r="583666"/>
    <row r="583667"/>
    <row r="583668"/>
    <row r="583669"/>
    <row r="583670"/>
    <row r="583671"/>
    <row r="583672"/>
    <row r="583673"/>
    <row r="583674"/>
    <row r="583675"/>
    <row r="583676"/>
    <row r="583677"/>
    <row r="583678"/>
    <row r="583679"/>
    <row r="583680"/>
    <row r="583681"/>
    <row r="583682"/>
    <row r="583683"/>
    <row r="583684"/>
    <row r="583685"/>
    <row r="583686"/>
    <row r="583687"/>
    <row r="583688"/>
    <row r="583689"/>
    <row r="583690"/>
    <row r="583691"/>
    <row r="583692"/>
    <row r="583693"/>
    <row r="583694"/>
    <row r="583695"/>
    <row r="583696"/>
    <row r="583697"/>
    <row r="583698"/>
    <row r="583699"/>
    <row r="583700"/>
    <row r="583701"/>
    <row r="583702"/>
    <row r="583703"/>
    <row r="583704"/>
    <row r="583705"/>
    <row r="583706"/>
    <row r="583707"/>
    <row r="583708"/>
    <row r="583709"/>
    <row r="583710"/>
    <row r="583711"/>
    <row r="583712"/>
    <row r="583713"/>
    <row r="583714"/>
    <row r="583715"/>
    <row r="583716"/>
    <row r="583717"/>
    <row r="583718"/>
    <row r="583719"/>
    <row r="583720"/>
    <row r="583721"/>
    <row r="583722"/>
    <row r="583723"/>
    <row r="583724"/>
    <row r="583725"/>
    <row r="583726"/>
    <row r="583727"/>
    <row r="583728"/>
    <row r="583729"/>
    <row r="583730"/>
    <row r="583731"/>
    <row r="583732"/>
    <row r="583733"/>
    <row r="583734"/>
    <row r="583735"/>
    <row r="583736"/>
    <row r="583737"/>
    <row r="583738"/>
    <row r="583739"/>
    <row r="583740"/>
    <row r="583741"/>
    <row r="583742"/>
    <row r="583743"/>
    <row r="583744"/>
    <row r="583745"/>
    <row r="583746"/>
    <row r="583747"/>
    <row r="583748"/>
    <row r="583749"/>
    <row r="583750"/>
    <row r="583751"/>
    <row r="583752"/>
    <row r="583753"/>
    <row r="583754"/>
    <row r="583755"/>
    <row r="583756"/>
    <row r="583757"/>
    <row r="583758"/>
    <row r="583759"/>
    <row r="583760"/>
    <row r="583761"/>
    <row r="583762"/>
    <row r="583763"/>
    <row r="583764"/>
    <row r="583765"/>
    <row r="583766"/>
    <row r="583767"/>
    <row r="583768"/>
    <row r="583769"/>
    <row r="583770"/>
    <row r="583771"/>
    <row r="583772"/>
    <row r="583773"/>
    <row r="583774"/>
    <row r="583775"/>
    <row r="583776"/>
    <row r="583777"/>
    <row r="583778"/>
    <row r="583779"/>
    <row r="583780"/>
    <row r="583781"/>
    <row r="583782"/>
    <row r="583783"/>
    <row r="583784"/>
    <row r="583785"/>
    <row r="583786"/>
    <row r="583787"/>
    <row r="583788"/>
    <row r="583789"/>
    <row r="583790"/>
    <row r="583791"/>
    <row r="583792"/>
    <row r="583793"/>
    <row r="583794"/>
    <row r="583795"/>
    <row r="583796"/>
    <row r="583797"/>
    <row r="583798"/>
    <row r="583799"/>
    <row r="583800"/>
    <row r="583801"/>
    <row r="583802"/>
    <row r="583803"/>
    <row r="583804"/>
    <row r="583805"/>
    <row r="583806"/>
    <row r="583807"/>
    <row r="583808"/>
    <row r="583809"/>
    <row r="583810"/>
    <row r="583811"/>
    <row r="583812"/>
    <row r="583813"/>
    <row r="583814"/>
    <row r="583815"/>
    <row r="583816"/>
    <row r="583817"/>
    <row r="583818"/>
    <row r="583819"/>
    <row r="583820"/>
    <row r="583821"/>
    <row r="583822"/>
    <row r="583823"/>
    <row r="583824"/>
    <row r="583825"/>
    <row r="583826"/>
    <row r="583827"/>
    <row r="583828"/>
    <row r="583829"/>
    <row r="583830"/>
    <row r="583831"/>
    <row r="583832"/>
    <row r="583833"/>
    <row r="583834"/>
    <row r="583835"/>
    <row r="583836"/>
    <row r="583837"/>
    <row r="583838"/>
    <row r="583839"/>
    <row r="583840"/>
    <row r="583841"/>
    <row r="583842"/>
    <row r="583843"/>
    <row r="583844"/>
    <row r="583845"/>
    <row r="583846"/>
    <row r="583847"/>
    <row r="583848"/>
    <row r="583849"/>
    <row r="583850"/>
    <row r="583851"/>
    <row r="583852"/>
    <row r="583853"/>
    <row r="583854"/>
    <row r="583855"/>
    <row r="583856"/>
    <row r="583857"/>
    <row r="583858"/>
    <row r="583859"/>
    <row r="583860"/>
    <row r="583861"/>
    <row r="583862"/>
    <row r="583863"/>
    <row r="583864"/>
    <row r="583865"/>
    <row r="583866"/>
    <row r="583867"/>
    <row r="583868"/>
    <row r="583869"/>
    <row r="583870"/>
    <row r="583871"/>
    <row r="583872"/>
    <row r="583873"/>
    <row r="583874"/>
    <row r="583875"/>
    <row r="583876"/>
    <row r="583877"/>
    <row r="583878"/>
    <row r="583879"/>
    <row r="583880"/>
    <row r="583881"/>
    <row r="583882"/>
    <row r="583883"/>
    <row r="583884"/>
    <row r="583885"/>
    <row r="583886"/>
    <row r="583887"/>
    <row r="583888"/>
    <row r="583889"/>
    <row r="583890"/>
    <row r="583891"/>
    <row r="583892"/>
    <row r="583893"/>
    <row r="583894"/>
    <row r="583895"/>
    <row r="583896"/>
    <row r="583897"/>
    <row r="583898"/>
    <row r="583899"/>
    <row r="583900"/>
    <row r="583901"/>
    <row r="583902"/>
    <row r="583903"/>
    <row r="583904"/>
    <row r="583905"/>
    <row r="583906"/>
    <row r="583907"/>
    <row r="583908"/>
    <row r="583909"/>
    <row r="583910"/>
    <row r="583911"/>
    <row r="583912"/>
    <row r="583913"/>
    <row r="583914"/>
    <row r="583915"/>
    <row r="583916"/>
    <row r="583917"/>
    <row r="583918"/>
    <row r="583919"/>
    <row r="583920"/>
    <row r="583921"/>
    <row r="583922"/>
    <row r="583923"/>
    <row r="583924"/>
    <row r="583925"/>
    <row r="583926"/>
    <row r="583927"/>
    <row r="583928"/>
    <row r="583929"/>
    <row r="583930"/>
    <row r="583931"/>
    <row r="583932"/>
    <row r="583933"/>
    <row r="583934"/>
    <row r="583935"/>
    <row r="583936"/>
    <row r="583937"/>
    <row r="583938"/>
    <row r="583939"/>
    <row r="583940"/>
    <row r="583941"/>
    <row r="583942"/>
    <row r="583943"/>
    <row r="583944"/>
    <row r="583945"/>
    <row r="583946"/>
    <row r="583947"/>
    <row r="583948"/>
    <row r="583949"/>
    <row r="583950"/>
    <row r="583951"/>
    <row r="583952"/>
    <row r="583953"/>
    <row r="583954"/>
    <row r="583955"/>
    <row r="583956"/>
    <row r="583957"/>
    <row r="583958"/>
    <row r="583959"/>
    <row r="583960"/>
    <row r="583961"/>
    <row r="583962"/>
    <row r="583963"/>
    <row r="583964"/>
    <row r="583965"/>
    <row r="583966"/>
    <row r="583967"/>
    <row r="583968"/>
    <row r="583969"/>
    <row r="583970"/>
    <row r="583971"/>
    <row r="583972"/>
    <row r="583973"/>
    <row r="583974"/>
    <row r="583975"/>
    <row r="583976"/>
    <row r="583977"/>
    <row r="583978"/>
    <row r="583979"/>
    <row r="583980"/>
    <row r="583981"/>
    <row r="583982"/>
    <row r="583983"/>
    <row r="583984"/>
    <row r="583985"/>
    <row r="583986"/>
    <row r="583987"/>
    <row r="583988"/>
    <row r="583989"/>
    <row r="583990"/>
    <row r="583991"/>
    <row r="583992"/>
    <row r="583993"/>
    <row r="583994"/>
    <row r="583995"/>
    <row r="583996"/>
    <row r="583997"/>
    <row r="583998"/>
    <row r="583999"/>
    <row r="584000"/>
    <row r="584001"/>
    <row r="584002"/>
    <row r="584003"/>
    <row r="584004"/>
    <row r="584005"/>
    <row r="584006"/>
    <row r="584007"/>
    <row r="584008"/>
    <row r="584009"/>
    <row r="584010"/>
    <row r="584011"/>
    <row r="584012"/>
    <row r="584013"/>
    <row r="584014"/>
    <row r="584015"/>
    <row r="584016"/>
    <row r="584017"/>
    <row r="584018"/>
    <row r="584019"/>
    <row r="584020"/>
    <row r="584021"/>
    <row r="584022"/>
    <row r="584023"/>
    <row r="584024"/>
    <row r="584025"/>
    <row r="584026"/>
    <row r="584027"/>
    <row r="584028"/>
    <row r="584029"/>
    <row r="584030"/>
    <row r="584031"/>
    <row r="584032"/>
    <row r="584033"/>
    <row r="584034"/>
    <row r="584035"/>
    <row r="584036"/>
    <row r="584037"/>
    <row r="584038"/>
    <row r="584039"/>
    <row r="584040"/>
    <row r="584041"/>
    <row r="584042"/>
    <row r="584043"/>
    <row r="584044"/>
    <row r="584045"/>
    <row r="584046"/>
    <row r="584047"/>
    <row r="584048"/>
    <row r="584049"/>
    <row r="584050"/>
    <row r="584051"/>
    <row r="584052"/>
    <row r="584053"/>
    <row r="584054"/>
    <row r="584055"/>
    <row r="584056"/>
    <row r="584057"/>
    <row r="584058"/>
    <row r="584059"/>
    <row r="584060"/>
    <row r="584061"/>
    <row r="584062"/>
    <row r="584063"/>
    <row r="584064"/>
    <row r="584065"/>
    <row r="584066"/>
    <row r="584067"/>
    <row r="584068"/>
    <row r="584069"/>
    <row r="584070"/>
    <row r="584071"/>
    <row r="584072"/>
    <row r="584073"/>
    <row r="584074"/>
    <row r="584075"/>
    <row r="584076"/>
    <row r="584077"/>
    <row r="584078"/>
    <row r="584079"/>
    <row r="584080"/>
    <row r="584081"/>
    <row r="584082"/>
    <row r="584083"/>
    <row r="584084"/>
    <row r="584085"/>
    <row r="584086"/>
    <row r="584087"/>
    <row r="584088"/>
    <row r="584089"/>
    <row r="584090"/>
    <row r="584091"/>
    <row r="584092"/>
    <row r="584093"/>
    <row r="584094"/>
    <row r="584095"/>
    <row r="584096"/>
    <row r="584097"/>
    <row r="584098"/>
    <row r="584099"/>
    <row r="584100"/>
    <row r="584101"/>
    <row r="584102"/>
    <row r="584103"/>
    <row r="584104"/>
    <row r="584105"/>
    <row r="584106"/>
    <row r="584107"/>
    <row r="584108"/>
    <row r="584109"/>
    <row r="584110"/>
    <row r="584111"/>
    <row r="584112"/>
    <row r="584113"/>
    <row r="584114"/>
    <row r="584115"/>
    <row r="584116"/>
    <row r="584117"/>
    <row r="584118"/>
    <row r="584119"/>
    <row r="584120"/>
    <row r="584121"/>
    <row r="584122"/>
    <row r="584123"/>
    <row r="584124"/>
    <row r="584125"/>
    <row r="584126"/>
    <row r="584127"/>
    <row r="584128"/>
    <row r="584129"/>
    <row r="584130"/>
    <row r="584131"/>
    <row r="584132"/>
    <row r="584133"/>
    <row r="584134"/>
    <row r="584135"/>
    <row r="584136"/>
    <row r="584137"/>
    <row r="584138"/>
    <row r="584139"/>
    <row r="584140"/>
    <row r="584141"/>
    <row r="584142"/>
    <row r="584143"/>
    <row r="584144"/>
    <row r="584145"/>
    <row r="584146"/>
    <row r="584147"/>
    <row r="584148"/>
    <row r="584149"/>
    <row r="584150"/>
    <row r="584151"/>
    <row r="584152"/>
    <row r="584153"/>
    <row r="584154"/>
    <row r="584155"/>
    <row r="584156"/>
    <row r="584157"/>
    <row r="584158"/>
    <row r="584159"/>
    <row r="584160"/>
    <row r="584161"/>
    <row r="584162"/>
    <row r="584163"/>
    <row r="584164"/>
    <row r="584165"/>
    <row r="584166"/>
    <row r="584167"/>
    <row r="584168"/>
    <row r="584169"/>
    <row r="584170"/>
    <row r="584171"/>
    <row r="584172"/>
    <row r="584173"/>
    <row r="584174"/>
    <row r="584175"/>
    <row r="584176"/>
    <row r="584177"/>
    <row r="584178"/>
    <row r="584179"/>
    <row r="584180"/>
    <row r="584181"/>
    <row r="584182"/>
    <row r="584183"/>
    <row r="584184"/>
    <row r="584185"/>
    <row r="584186"/>
    <row r="584187"/>
    <row r="584188"/>
    <row r="584189"/>
    <row r="584190"/>
    <row r="584191"/>
    <row r="584192"/>
    <row r="584193"/>
    <row r="584194"/>
    <row r="584195"/>
    <row r="584196"/>
    <row r="584197"/>
    <row r="584198"/>
    <row r="584199"/>
    <row r="584200"/>
    <row r="584201"/>
    <row r="584202"/>
    <row r="584203"/>
    <row r="584204"/>
    <row r="584205"/>
    <row r="584206"/>
    <row r="584207"/>
    <row r="584208"/>
    <row r="584209"/>
    <row r="584210"/>
    <row r="584211"/>
    <row r="584212"/>
    <row r="584213"/>
    <row r="584214"/>
    <row r="584215"/>
    <row r="584216"/>
    <row r="584217"/>
    <row r="584218"/>
    <row r="584219"/>
    <row r="584220"/>
    <row r="584221"/>
    <row r="584222"/>
    <row r="584223"/>
    <row r="584224"/>
    <row r="584225"/>
    <row r="584226"/>
    <row r="584227"/>
    <row r="584228"/>
    <row r="584229"/>
    <row r="584230"/>
    <row r="584231"/>
    <row r="584232"/>
    <row r="584233"/>
    <row r="584234"/>
    <row r="584235"/>
    <row r="584236"/>
    <row r="584237"/>
    <row r="584238"/>
    <row r="584239"/>
    <row r="584240"/>
    <row r="584241"/>
    <row r="584242"/>
    <row r="584243"/>
    <row r="584244"/>
    <row r="584245"/>
    <row r="584246"/>
    <row r="584247"/>
    <row r="584248"/>
    <row r="584249"/>
    <row r="584250"/>
    <row r="584251"/>
    <row r="584252"/>
    <row r="584253"/>
    <row r="584254"/>
    <row r="584255"/>
    <row r="584256"/>
    <row r="584257"/>
    <row r="584258"/>
    <row r="584259"/>
    <row r="584260"/>
    <row r="584261"/>
    <row r="584262"/>
    <row r="584263"/>
    <row r="584264"/>
    <row r="584265"/>
    <row r="584266"/>
    <row r="584267"/>
    <row r="584268"/>
    <row r="584269"/>
    <row r="584270"/>
    <row r="584271"/>
    <row r="584272"/>
    <row r="584273"/>
    <row r="584274"/>
    <row r="584275"/>
    <row r="584276"/>
    <row r="584277"/>
    <row r="584278"/>
    <row r="584279"/>
    <row r="584280"/>
    <row r="584281"/>
    <row r="584282"/>
    <row r="584283"/>
    <row r="584284"/>
    <row r="584285"/>
    <row r="584286"/>
    <row r="584287"/>
    <row r="584288"/>
    <row r="584289"/>
    <row r="584290"/>
    <row r="584291"/>
    <row r="584292"/>
    <row r="584293"/>
    <row r="584294"/>
    <row r="584295"/>
    <row r="584296"/>
    <row r="584297"/>
    <row r="584298"/>
    <row r="584299"/>
    <row r="584300"/>
    <row r="584301"/>
    <row r="584302"/>
    <row r="584303"/>
    <row r="584304"/>
    <row r="584305"/>
    <row r="584306"/>
    <row r="584307"/>
    <row r="584308"/>
    <row r="584309"/>
    <row r="584310"/>
    <row r="584311"/>
    <row r="584312"/>
    <row r="584313"/>
    <row r="584314"/>
    <row r="584315"/>
    <row r="584316"/>
    <row r="584317"/>
    <row r="584318"/>
    <row r="584319"/>
    <row r="584320"/>
    <row r="584321"/>
    <row r="584322"/>
    <row r="584323"/>
    <row r="584324"/>
    <row r="584325"/>
    <row r="584326"/>
    <row r="584327"/>
    <row r="584328"/>
    <row r="584329"/>
    <row r="584330"/>
    <row r="584331"/>
    <row r="584332"/>
    <row r="584333"/>
    <row r="584334"/>
    <row r="584335"/>
    <row r="584336"/>
    <row r="584337"/>
    <row r="584338"/>
    <row r="584339"/>
    <row r="584340"/>
    <row r="584341"/>
    <row r="584342"/>
    <row r="584343"/>
    <row r="584344"/>
    <row r="584345"/>
    <row r="584346"/>
    <row r="584347"/>
    <row r="584348"/>
    <row r="584349"/>
    <row r="584350"/>
    <row r="584351"/>
    <row r="584352"/>
    <row r="584353"/>
    <row r="584354"/>
    <row r="584355"/>
    <row r="584356"/>
    <row r="584357"/>
    <row r="584358"/>
    <row r="584359"/>
    <row r="584360"/>
    <row r="584361"/>
    <row r="584362"/>
    <row r="584363"/>
    <row r="584364"/>
    <row r="584365"/>
    <row r="584366"/>
    <row r="584367"/>
    <row r="584368"/>
    <row r="584369"/>
    <row r="584370"/>
    <row r="584371"/>
    <row r="584372"/>
    <row r="584373"/>
    <row r="584374"/>
    <row r="584375"/>
    <row r="584376"/>
    <row r="584377"/>
    <row r="584378"/>
    <row r="584379"/>
    <row r="584380"/>
    <row r="584381"/>
    <row r="584382"/>
    <row r="584383"/>
    <row r="584384"/>
    <row r="584385"/>
    <row r="584386"/>
    <row r="584387"/>
    <row r="584388"/>
    <row r="584389"/>
    <row r="584390"/>
    <row r="584391"/>
    <row r="584392"/>
    <row r="584393"/>
    <row r="584394"/>
    <row r="584395"/>
    <row r="584396"/>
    <row r="584397"/>
    <row r="584398"/>
    <row r="584399"/>
    <row r="584400"/>
    <row r="584401"/>
    <row r="584402"/>
    <row r="584403"/>
    <row r="584404"/>
    <row r="584405"/>
    <row r="584406"/>
    <row r="584407"/>
    <row r="584408"/>
    <row r="584409"/>
    <row r="584410"/>
    <row r="584411"/>
    <row r="584412"/>
    <row r="584413"/>
    <row r="584414"/>
    <row r="584415"/>
    <row r="584416"/>
    <row r="584417"/>
    <row r="584418"/>
    <row r="584419"/>
    <row r="584420"/>
    <row r="584421"/>
    <row r="584422"/>
    <row r="584423"/>
    <row r="584424"/>
    <row r="584425"/>
    <row r="584426"/>
    <row r="584427"/>
    <row r="584428"/>
    <row r="584429"/>
    <row r="584430"/>
    <row r="584431"/>
    <row r="584432"/>
    <row r="584433"/>
    <row r="584434"/>
    <row r="584435"/>
    <row r="584436"/>
    <row r="584437"/>
    <row r="584438"/>
    <row r="584439"/>
    <row r="584440"/>
    <row r="584441"/>
    <row r="584442"/>
    <row r="584443"/>
    <row r="584444"/>
    <row r="584445"/>
    <row r="584446"/>
    <row r="584447"/>
    <row r="584448"/>
    <row r="584449"/>
    <row r="584450"/>
    <row r="584451"/>
    <row r="584452"/>
    <row r="584453"/>
    <row r="584454"/>
    <row r="584455"/>
    <row r="584456"/>
    <row r="584457"/>
    <row r="584458"/>
    <row r="584459"/>
    <row r="584460"/>
    <row r="584461"/>
    <row r="584462"/>
    <row r="584463"/>
    <row r="584464"/>
    <row r="584465"/>
    <row r="584466"/>
    <row r="584467"/>
    <row r="584468"/>
    <row r="584469"/>
    <row r="584470"/>
    <row r="584471"/>
    <row r="584472"/>
    <row r="584473"/>
    <row r="584474"/>
    <row r="584475"/>
    <row r="584476"/>
    <row r="584477"/>
    <row r="584478"/>
    <row r="584479"/>
    <row r="584480"/>
    <row r="584481"/>
    <row r="584482"/>
    <row r="584483"/>
    <row r="584484"/>
    <row r="584485"/>
    <row r="584486"/>
    <row r="584487"/>
    <row r="584488"/>
    <row r="584489"/>
    <row r="584490"/>
    <row r="584491"/>
    <row r="584492"/>
    <row r="584493"/>
    <row r="584494"/>
    <row r="584495"/>
    <row r="584496"/>
    <row r="584497"/>
    <row r="584498"/>
    <row r="584499"/>
    <row r="584500"/>
    <row r="584501"/>
    <row r="584502"/>
    <row r="584503"/>
    <row r="584504"/>
    <row r="584505"/>
    <row r="584506"/>
    <row r="584507"/>
    <row r="584508"/>
    <row r="584509"/>
    <row r="584510"/>
    <row r="584511"/>
    <row r="584512"/>
    <row r="584513"/>
    <row r="584514"/>
    <row r="584515"/>
    <row r="584516"/>
    <row r="584517"/>
    <row r="584518"/>
    <row r="584519"/>
    <row r="584520"/>
    <row r="584521"/>
    <row r="584522"/>
    <row r="584523"/>
    <row r="584524"/>
    <row r="584525"/>
    <row r="584526"/>
    <row r="584527"/>
    <row r="584528"/>
    <row r="584529"/>
    <row r="584530"/>
    <row r="584531"/>
    <row r="584532"/>
    <row r="584533"/>
    <row r="584534"/>
    <row r="584535"/>
    <row r="584536"/>
    <row r="584537"/>
    <row r="584538"/>
    <row r="584539"/>
    <row r="584540"/>
    <row r="584541"/>
    <row r="584542"/>
    <row r="584543"/>
    <row r="584544"/>
    <row r="584545"/>
    <row r="584546"/>
    <row r="584547"/>
    <row r="584548"/>
    <row r="584549"/>
    <row r="584550"/>
    <row r="584551"/>
    <row r="584552"/>
    <row r="584553"/>
    <row r="584554"/>
    <row r="584555"/>
    <row r="584556"/>
    <row r="584557"/>
    <row r="584558"/>
    <row r="584559"/>
    <row r="584560"/>
    <row r="584561"/>
    <row r="584562"/>
    <row r="584563"/>
    <row r="584564"/>
    <row r="584565"/>
    <row r="584566"/>
    <row r="584567"/>
    <row r="584568"/>
    <row r="584569"/>
    <row r="584570"/>
    <row r="584571"/>
    <row r="584572"/>
    <row r="584573"/>
    <row r="584574"/>
    <row r="584575"/>
    <row r="584576"/>
    <row r="584577"/>
    <row r="584578"/>
    <row r="584579"/>
    <row r="584580"/>
    <row r="584581"/>
    <row r="584582"/>
    <row r="584583"/>
    <row r="584584"/>
    <row r="584585"/>
    <row r="584586"/>
    <row r="584587"/>
    <row r="584588"/>
    <row r="584589"/>
    <row r="584590"/>
    <row r="584591"/>
    <row r="584592"/>
    <row r="584593"/>
    <row r="584594"/>
    <row r="584595"/>
    <row r="584596"/>
    <row r="584597"/>
    <row r="584598"/>
    <row r="584599"/>
    <row r="584600"/>
    <row r="584601"/>
    <row r="584602"/>
    <row r="584603"/>
    <row r="584604"/>
    <row r="584605"/>
    <row r="584606"/>
    <row r="584607"/>
    <row r="584608"/>
    <row r="584609"/>
    <row r="584610"/>
    <row r="584611"/>
    <row r="584612"/>
    <row r="584613"/>
    <row r="584614"/>
    <row r="584615"/>
    <row r="584616"/>
    <row r="584617"/>
    <row r="584618"/>
    <row r="584619"/>
    <row r="584620"/>
    <row r="584621"/>
    <row r="584622"/>
    <row r="584623"/>
    <row r="584624"/>
    <row r="584625"/>
    <row r="584626"/>
    <row r="584627"/>
    <row r="584628"/>
    <row r="584629"/>
    <row r="584630"/>
    <row r="584631"/>
    <row r="584632"/>
    <row r="584633"/>
    <row r="584634"/>
    <row r="584635"/>
    <row r="584636"/>
    <row r="584637"/>
    <row r="584638"/>
    <row r="584639"/>
    <row r="584640"/>
    <row r="584641"/>
    <row r="584642"/>
    <row r="584643"/>
    <row r="584644"/>
    <row r="584645"/>
    <row r="584646"/>
    <row r="584647"/>
    <row r="584648"/>
    <row r="584649"/>
    <row r="584650"/>
    <row r="584651"/>
    <row r="584652"/>
    <row r="584653"/>
    <row r="584654"/>
    <row r="584655"/>
    <row r="584656"/>
    <row r="584657"/>
    <row r="584658"/>
    <row r="584659"/>
    <row r="584660"/>
    <row r="584661"/>
    <row r="584662"/>
    <row r="584663"/>
    <row r="584664"/>
    <row r="584665"/>
    <row r="584666"/>
    <row r="584667"/>
    <row r="584668"/>
    <row r="584669"/>
    <row r="584670"/>
    <row r="584671"/>
    <row r="584672"/>
    <row r="584673"/>
    <row r="584674"/>
    <row r="584675"/>
    <row r="584676"/>
    <row r="584677"/>
    <row r="584678"/>
    <row r="584679"/>
    <row r="584680"/>
    <row r="584681"/>
    <row r="584682"/>
    <row r="584683"/>
    <row r="584684"/>
    <row r="584685"/>
    <row r="584686"/>
    <row r="584687"/>
    <row r="584688"/>
    <row r="584689"/>
    <row r="584690"/>
    <row r="584691"/>
    <row r="584692"/>
    <row r="584693"/>
    <row r="584694"/>
    <row r="584695"/>
    <row r="584696"/>
    <row r="584697"/>
    <row r="584698"/>
    <row r="584699"/>
    <row r="584700"/>
    <row r="584701"/>
    <row r="584702"/>
    <row r="584703"/>
    <row r="584704"/>
    <row r="584705"/>
    <row r="584706"/>
    <row r="584707"/>
    <row r="584708"/>
    <row r="584709"/>
    <row r="584710"/>
    <row r="584711"/>
    <row r="584712"/>
    <row r="584713"/>
    <row r="584714"/>
    <row r="584715"/>
    <row r="584716"/>
    <row r="584717"/>
    <row r="584718"/>
    <row r="584719"/>
    <row r="584720"/>
    <row r="584721"/>
    <row r="584722"/>
    <row r="584723"/>
    <row r="584724"/>
    <row r="584725"/>
    <row r="584726"/>
    <row r="584727"/>
    <row r="584728"/>
    <row r="584729"/>
    <row r="584730"/>
    <row r="584731"/>
    <row r="584732"/>
    <row r="584733"/>
    <row r="584734"/>
    <row r="584735"/>
    <row r="584736"/>
    <row r="584737"/>
    <row r="584738"/>
    <row r="584739"/>
    <row r="584740"/>
    <row r="584741"/>
    <row r="584742"/>
    <row r="584743"/>
    <row r="584744"/>
    <row r="584745"/>
    <row r="584746"/>
    <row r="584747"/>
    <row r="584748"/>
    <row r="584749"/>
    <row r="584750"/>
    <row r="584751"/>
    <row r="584752"/>
    <row r="584753"/>
    <row r="584754"/>
    <row r="584755"/>
    <row r="584756"/>
    <row r="584757"/>
    <row r="584758"/>
    <row r="584759"/>
    <row r="584760"/>
    <row r="584761"/>
    <row r="584762"/>
    <row r="584763"/>
    <row r="584764"/>
    <row r="584765"/>
    <row r="584766"/>
    <row r="584767"/>
    <row r="584768"/>
    <row r="584769"/>
    <row r="584770"/>
    <row r="584771"/>
    <row r="584772"/>
    <row r="584773"/>
    <row r="584774"/>
    <row r="584775"/>
    <row r="584776"/>
    <row r="584777"/>
    <row r="584778"/>
    <row r="584779"/>
    <row r="584780"/>
    <row r="584781"/>
    <row r="584782"/>
    <row r="584783"/>
    <row r="584784"/>
    <row r="584785"/>
    <row r="584786"/>
    <row r="584787"/>
    <row r="584788"/>
    <row r="584789"/>
    <row r="584790"/>
    <row r="584791"/>
    <row r="584792"/>
    <row r="584793"/>
    <row r="584794"/>
    <row r="584795"/>
    <row r="584796"/>
    <row r="584797"/>
    <row r="584798"/>
    <row r="584799"/>
    <row r="584800"/>
    <row r="584801"/>
    <row r="584802"/>
    <row r="584803"/>
    <row r="584804"/>
    <row r="584805"/>
    <row r="584806"/>
    <row r="584807"/>
    <row r="584808"/>
    <row r="584809"/>
    <row r="584810"/>
    <row r="584811"/>
    <row r="584812"/>
    <row r="584813"/>
    <row r="584814"/>
    <row r="584815"/>
    <row r="584816"/>
    <row r="584817"/>
    <row r="584818"/>
    <row r="584819"/>
    <row r="584820"/>
    <row r="584821"/>
    <row r="584822"/>
    <row r="584823"/>
    <row r="584824"/>
    <row r="584825"/>
    <row r="584826"/>
    <row r="584827"/>
    <row r="584828"/>
    <row r="584829"/>
    <row r="584830"/>
    <row r="584831"/>
    <row r="584832"/>
    <row r="584833"/>
    <row r="584834"/>
    <row r="584835"/>
    <row r="584836"/>
    <row r="584837"/>
    <row r="584838"/>
    <row r="584839"/>
    <row r="584840"/>
    <row r="584841"/>
    <row r="584842"/>
    <row r="584843"/>
    <row r="584844"/>
    <row r="584845"/>
    <row r="584846"/>
    <row r="584847"/>
    <row r="584848"/>
    <row r="584849"/>
    <row r="584850"/>
    <row r="584851"/>
    <row r="584852"/>
    <row r="584853"/>
    <row r="584854"/>
    <row r="584855"/>
    <row r="584856"/>
    <row r="584857"/>
    <row r="584858"/>
    <row r="584859"/>
    <row r="584860"/>
    <row r="584861"/>
    <row r="584862"/>
    <row r="584863"/>
    <row r="584864"/>
    <row r="584865"/>
    <row r="584866"/>
    <row r="584867"/>
    <row r="584868"/>
    <row r="584869"/>
    <row r="584870"/>
    <row r="584871"/>
    <row r="584872"/>
    <row r="584873"/>
    <row r="584874"/>
    <row r="584875"/>
    <row r="584876"/>
    <row r="584877"/>
    <row r="584878"/>
    <row r="584879"/>
    <row r="584880"/>
    <row r="584881"/>
    <row r="584882"/>
    <row r="584883"/>
    <row r="584884"/>
    <row r="584885"/>
    <row r="584886"/>
    <row r="584887"/>
    <row r="584888"/>
    <row r="584889"/>
    <row r="584890"/>
    <row r="584891"/>
    <row r="584892"/>
    <row r="584893"/>
    <row r="584894"/>
    <row r="584895"/>
    <row r="584896"/>
    <row r="584897"/>
    <row r="584898"/>
    <row r="584899"/>
    <row r="584900"/>
    <row r="584901"/>
    <row r="584902"/>
    <row r="584903"/>
    <row r="584904"/>
    <row r="584905"/>
    <row r="584906"/>
    <row r="584907"/>
    <row r="584908"/>
    <row r="584909"/>
    <row r="584910"/>
    <row r="584911"/>
    <row r="584912"/>
    <row r="584913"/>
    <row r="584914"/>
    <row r="584915"/>
    <row r="584916"/>
    <row r="584917"/>
    <row r="584918"/>
    <row r="584919"/>
    <row r="584920"/>
    <row r="584921"/>
    <row r="584922"/>
    <row r="584923"/>
    <row r="584924"/>
    <row r="584925"/>
    <row r="584926"/>
    <row r="584927"/>
    <row r="584928"/>
    <row r="584929"/>
    <row r="584930"/>
    <row r="584931"/>
    <row r="584932"/>
    <row r="584933"/>
    <row r="584934"/>
    <row r="584935"/>
    <row r="584936"/>
    <row r="584937"/>
    <row r="584938"/>
    <row r="584939"/>
    <row r="584940"/>
    <row r="584941"/>
    <row r="584942"/>
    <row r="584943"/>
    <row r="584944"/>
    <row r="584945"/>
    <row r="584946"/>
    <row r="584947"/>
    <row r="584948"/>
    <row r="584949"/>
    <row r="584950"/>
    <row r="584951"/>
    <row r="584952"/>
    <row r="584953"/>
    <row r="584954"/>
    <row r="584955"/>
    <row r="584956"/>
    <row r="584957"/>
    <row r="584958"/>
    <row r="584959"/>
    <row r="584960"/>
    <row r="584961"/>
    <row r="584962"/>
    <row r="584963"/>
    <row r="584964"/>
    <row r="584965"/>
    <row r="584966"/>
    <row r="584967"/>
    <row r="584968"/>
    <row r="584969"/>
    <row r="584970"/>
    <row r="584971"/>
    <row r="584972"/>
    <row r="584973"/>
    <row r="584974"/>
    <row r="584975"/>
    <row r="584976"/>
    <row r="584977"/>
    <row r="584978"/>
    <row r="584979"/>
    <row r="584980"/>
    <row r="584981"/>
    <row r="584982"/>
    <row r="584983"/>
    <row r="584984"/>
    <row r="584985"/>
    <row r="584986"/>
    <row r="584987"/>
    <row r="584988"/>
    <row r="584989"/>
    <row r="584990"/>
    <row r="584991"/>
    <row r="584992"/>
    <row r="584993"/>
    <row r="584994"/>
    <row r="584995"/>
    <row r="584996"/>
    <row r="584997"/>
    <row r="584998"/>
    <row r="584999"/>
    <row r="585000"/>
    <row r="585001"/>
    <row r="585002"/>
    <row r="585003"/>
    <row r="585004"/>
    <row r="585005"/>
    <row r="585006"/>
    <row r="585007"/>
    <row r="585008"/>
    <row r="585009"/>
    <row r="585010"/>
    <row r="585011"/>
    <row r="585012"/>
    <row r="585013"/>
    <row r="585014"/>
    <row r="585015"/>
    <row r="585016"/>
    <row r="585017"/>
    <row r="585018"/>
    <row r="585019"/>
    <row r="585020"/>
    <row r="585021"/>
    <row r="585022"/>
    <row r="585023"/>
    <row r="585024"/>
    <row r="585025"/>
    <row r="585026"/>
    <row r="585027"/>
    <row r="585028"/>
    <row r="585029"/>
    <row r="585030"/>
    <row r="585031"/>
    <row r="585032"/>
    <row r="585033"/>
    <row r="585034"/>
    <row r="585035"/>
    <row r="585036"/>
    <row r="585037"/>
    <row r="585038"/>
    <row r="585039"/>
    <row r="585040"/>
    <row r="585041"/>
    <row r="585042"/>
    <row r="585043"/>
    <row r="585044"/>
    <row r="585045"/>
    <row r="585046"/>
    <row r="585047"/>
    <row r="585048"/>
    <row r="585049"/>
    <row r="585050"/>
    <row r="585051"/>
    <row r="585052"/>
    <row r="585053"/>
    <row r="585054"/>
    <row r="585055"/>
    <row r="585056"/>
    <row r="585057"/>
    <row r="585058"/>
    <row r="585059"/>
    <row r="585060"/>
    <row r="585061"/>
    <row r="585062"/>
    <row r="585063"/>
    <row r="585064"/>
    <row r="585065"/>
    <row r="585066"/>
    <row r="585067"/>
    <row r="585068"/>
    <row r="585069"/>
    <row r="585070"/>
    <row r="585071"/>
    <row r="585072"/>
    <row r="585073"/>
    <row r="585074"/>
    <row r="585075"/>
    <row r="585076"/>
    <row r="585077"/>
    <row r="585078"/>
    <row r="585079"/>
    <row r="585080"/>
    <row r="585081"/>
    <row r="585082"/>
    <row r="585083"/>
    <row r="585084"/>
    <row r="585085"/>
    <row r="585086"/>
    <row r="585087"/>
    <row r="585088"/>
    <row r="585089"/>
    <row r="585090"/>
    <row r="585091"/>
    <row r="585092"/>
    <row r="585093"/>
    <row r="585094"/>
    <row r="585095"/>
    <row r="585096"/>
    <row r="585097"/>
    <row r="585098"/>
    <row r="585099"/>
    <row r="585100"/>
    <row r="585101"/>
    <row r="585102"/>
    <row r="585103"/>
    <row r="585104"/>
    <row r="585105"/>
    <row r="585106"/>
    <row r="585107"/>
    <row r="585108"/>
    <row r="585109"/>
    <row r="585110"/>
    <row r="585111"/>
    <row r="585112"/>
    <row r="585113"/>
    <row r="585114"/>
    <row r="585115"/>
    <row r="585116"/>
    <row r="585117"/>
    <row r="585118"/>
    <row r="585119"/>
    <row r="585120"/>
    <row r="585121"/>
    <row r="585122"/>
    <row r="585123"/>
    <row r="585124"/>
    <row r="585125"/>
    <row r="585126"/>
    <row r="585127"/>
    <row r="585128"/>
    <row r="585129"/>
    <row r="585130"/>
    <row r="585131"/>
    <row r="585132"/>
    <row r="585133"/>
    <row r="585134"/>
    <row r="585135"/>
    <row r="585136"/>
    <row r="585137"/>
    <row r="585138"/>
    <row r="585139"/>
    <row r="585140"/>
    <row r="585141"/>
    <row r="585142"/>
    <row r="585143"/>
    <row r="585144"/>
    <row r="585145"/>
    <row r="585146"/>
    <row r="585147"/>
    <row r="585148"/>
    <row r="585149"/>
    <row r="585150"/>
    <row r="585151"/>
    <row r="585152"/>
    <row r="585153"/>
    <row r="585154"/>
    <row r="585155"/>
    <row r="585156"/>
    <row r="585157"/>
    <row r="585158"/>
    <row r="585159"/>
    <row r="585160"/>
    <row r="585161"/>
    <row r="585162"/>
    <row r="585163"/>
    <row r="585164"/>
    <row r="585165"/>
    <row r="585166"/>
    <row r="585167"/>
    <row r="585168"/>
    <row r="585169"/>
    <row r="585170"/>
    <row r="585171"/>
    <row r="585172"/>
    <row r="585173"/>
    <row r="585174"/>
    <row r="585175"/>
    <row r="585176"/>
    <row r="585177"/>
    <row r="585178"/>
    <row r="585179"/>
    <row r="585180"/>
    <row r="585181"/>
    <row r="585182"/>
    <row r="585183"/>
    <row r="585184"/>
    <row r="585185"/>
    <row r="585186"/>
    <row r="585187"/>
    <row r="585188"/>
    <row r="585189"/>
    <row r="585190"/>
    <row r="585191"/>
    <row r="585192"/>
    <row r="585193"/>
    <row r="585194"/>
    <row r="585195"/>
    <row r="585196"/>
    <row r="585197"/>
    <row r="585198"/>
    <row r="585199"/>
    <row r="585200"/>
    <row r="585201"/>
    <row r="585202"/>
    <row r="585203"/>
    <row r="585204"/>
    <row r="585205"/>
    <row r="585206"/>
    <row r="585207"/>
    <row r="585208"/>
    <row r="585209"/>
    <row r="585210"/>
    <row r="585211"/>
    <row r="585212"/>
    <row r="585213"/>
    <row r="585214"/>
    <row r="585215"/>
    <row r="585216"/>
    <row r="585217"/>
    <row r="585218"/>
    <row r="585219"/>
    <row r="585220"/>
    <row r="585221"/>
    <row r="585222"/>
    <row r="585223"/>
    <row r="585224"/>
    <row r="585225"/>
    <row r="585226"/>
    <row r="585227"/>
    <row r="585228"/>
    <row r="585229"/>
    <row r="585230"/>
    <row r="585231"/>
    <row r="585232"/>
    <row r="585233"/>
    <row r="585234"/>
    <row r="585235"/>
    <row r="585236"/>
    <row r="585237"/>
    <row r="585238"/>
    <row r="585239"/>
    <row r="585240"/>
    <row r="585241"/>
    <row r="585242"/>
    <row r="585243"/>
    <row r="585244"/>
    <row r="585245"/>
    <row r="585246"/>
    <row r="585247"/>
    <row r="585248"/>
    <row r="585249"/>
    <row r="585250"/>
    <row r="585251"/>
    <row r="585252"/>
    <row r="585253"/>
    <row r="585254"/>
    <row r="585255"/>
    <row r="585256"/>
    <row r="585257"/>
    <row r="585258"/>
    <row r="585259"/>
    <row r="585260"/>
    <row r="585261"/>
    <row r="585262"/>
    <row r="585263"/>
    <row r="585264"/>
    <row r="585265"/>
    <row r="585266"/>
    <row r="585267"/>
    <row r="585268"/>
    <row r="585269"/>
    <row r="585270"/>
    <row r="585271"/>
    <row r="585272"/>
    <row r="585273"/>
    <row r="585274"/>
    <row r="585275"/>
    <row r="585276"/>
    <row r="585277"/>
    <row r="585278"/>
    <row r="585279"/>
    <row r="585280"/>
    <row r="585281"/>
    <row r="585282"/>
    <row r="585283"/>
    <row r="585284"/>
    <row r="585285"/>
    <row r="585286"/>
    <row r="585287"/>
    <row r="585288"/>
    <row r="585289"/>
    <row r="585290"/>
    <row r="585291"/>
    <row r="585292"/>
    <row r="585293"/>
    <row r="585294"/>
    <row r="585295"/>
    <row r="585296"/>
    <row r="585297"/>
    <row r="585298"/>
    <row r="585299"/>
    <row r="585300"/>
    <row r="585301"/>
    <row r="585302"/>
    <row r="585303"/>
    <row r="585304"/>
    <row r="585305"/>
    <row r="585306"/>
    <row r="585307"/>
    <row r="585308"/>
    <row r="585309"/>
    <row r="585310"/>
    <row r="585311"/>
    <row r="585312"/>
    <row r="585313"/>
    <row r="585314"/>
    <row r="585315"/>
    <row r="585316"/>
    <row r="585317"/>
    <row r="585318"/>
    <row r="585319"/>
    <row r="585320"/>
    <row r="585321"/>
    <row r="585322"/>
    <row r="585323"/>
    <row r="585324"/>
    <row r="585325"/>
    <row r="585326"/>
    <row r="585327"/>
    <row r="585328"/>
    <row r="585329"/>
    <row r="585330"/>
    <row r="585331"/>
    <row r="585332"/>
    <row r="585333"/>
    <row r="585334"/>
    <row r="585335"/>
    <row r="585336"/>
    <row r="585337"/>
    <row r="585338"/>
    <row r="585339"/>
    <row r="585340"/>
    <row r="585341"/>
    <row r="585342"/>
    <row r="585343"/>
    <row r="585344"/>
    <row r="585345"/>
    <row r="585346"/>
    <row r="585347"/>
    <row r="585348"/>
    <row r="585349"/>
    <row r="585350"/>
    <row r="585351"/>
    <row r="585352"/>
    <row r="585353"/>
    <row r="585354"/>
    <row r="585355"/>
    <row r="585356"/>
    <row r="585357"/>
    <row r="585358"/>
    <row r="585359"/>
    <row r="585360"/>
    <row r="585361"/>
    <row r="585362"/>
    <row r="585363"/>
    <row r="585364"/>
    <row r="585365"/>
    <row r="585366"/>
    <row r="585367"/>
    <row r="585368"/>
    <row r="585369"/>
    <row r="585370"/>
    <row r="585371"/>
    <row r="585372"/>
    <row r="585373"/>
    <row r="585374"/>
    <row r="585375"/>
    <row r="585376"/>
    <row r="585377"/>
    <row r="585378"/>
    <row r="585379"/>
    <row r="585380"/>
    <row r="585381"/>
    <row r="585382"/>
    <row r="585383"/>
    <row r="585384"/>
    <row r="585385"/>
    <row r="585386"/>
    <row r="585387"/>
    <row r="585388"/>
    <row r="585389"/>
    <row r="585390"/>
    <row r="585391"/>
    <row r="585392"/>
    <row r="585393"/>
    <row r="585394"/>
    <row r="585395"/>
    <row r="585396"/>
    <row r="585397"/>
    <row r="585398"/>
    <row r="585399"/>
    <row r="585400"/>
    <row r="585401"/>
    <row r="585402"/>
    <row r="585403"/>
    <row r="585404"/>
    <row r="585405"/>
    <row r="585406"/>
    <row r="585407"/>
    <row r="585408"/>
    <row r="585409"/>
    <row r="585410"/>
    <row r="585411"/>
    <row r="585412"/>
    <row r="585413"/>
    <row r="585414"/>
    <row r="585415"/>
    <row r="585416"/>
    <row r="585417"/>
    <row r="585418"/>
    <row r="585419"/>
    <row r="585420"/>
    <row r="585421"/>
    <row r="585422"/>
    <row r="585423"/>
    <row r="585424"/>
    <row r="585425"/>
    <row r="585426"/>
    <row r="585427"/>
    <row r="585428"/>
    <row r="585429"/>
    <row r="585430"/>
    <row r="585431"/>
    <row r="585432"/>
    <row r="585433"/>
    <row r="585434"/>
    <row r="585435"/>
    <row r="585436"/>
    <row r="585437"/>
    <row r="585438"/>
    <row r="585439"/>
    <row r="585440"/>
    <row r="585441"/>
    <row r="585442"/>
    <row r="585443"/>
    <row r="585444"/>
    <row r="585445"/>
    <row r="585446"/>
    <row r="585447"/>
    <row r="585448"/>
    <row r="585449"/>
    <row r="585450"/>
    <row r="585451"/>
    <row r="585452"/>
    <row r="585453"/>
    <row r="585454"/>
    <row r="585455"/>
    <row r="585456"/>
    <row r="585457"/>
    <row r="585458"/>
    <row r="585459"/>
    <row r="585460"/>
    <row r="585461"/>
    <row r="585462"/>
    <row r="585463"/>
    <row r="585464"/>
    <row r="585465"/>
    <row r="585466"/>
    <row r="585467"/>
    <row r="585468"/>
    <row r="585469"/>
    <row r="585470"/>
    <row r="585471"/>
    <row r="585472"/>
    <row r="585473"/>
    <row r="585474"/>
    <row r="585475"/>
    <row r="585476"/>
    <row r="585477"/>
    <row r="585478"/>
    <row r="585479"/>
    <row r="585480"/>
    <row r="585481"/>
    <row r="585482"/>
    <row r="585483"/>
    <row r="585484"/>
    <row r="585485"/>
    <row r="585486"/>
    <row r="585487"/>
    <row r="585488"/>
    <row r="585489"/>
    <row r="585490"/>
    <row r="585491"/>
    <row r="585492"/>
    <row r="585493"/>
    <row r="585494"/>
    <row r="585495"/>
    <row r="585496"/>
    <row r="585497"/>
    <row r="585498"/>
    <row r="585499"/>
    <row r="585500"/>
    <row r="585501"/>
    <row r="585502"/>
    <row r="585503"/>
    <row r="585504"/>
    <row r="585505"/>
    <row r="585506"/>
    <row r="585507"/>
    <row r="585508"/>
    <row r="585509"/>
    <row r="585510"/>
    <row r="585511"/>
    <row r="585512"/>
    <row r="585513"/>
    <row r="585514"/>
    <row r="585515"/>
    <row r="585516"/>
    <row r="585517"/>
    <row r="585518"/>
    <row r="585519"/>
    <row r="585520"/>
    <row r="585521"/>
    <row r="585522"/>
    <row r="585523"/>
    <row r="585524"/>
    <row r="585525"/>
    <row r="585526"/>
    <row r="585527"/>
    <row r="585528"/>
    <row r="585529"/>
    <row r="585530"/>
    <row r="585531"/>
    <row r="585532"/>
    <row r="585533"/>
    <row r="585534"/>
    <row r="585535"/>
    <row r="585536"/>
    <row r="585537"/>
    <row r="585538"/>
    <row r="585539"/>
    <row r="585540"/>
    <row r="585541"/>
    <row r="585542"/>
    <row r="585543"/>
    <row r="585544"/>
    <row r="585545"/>
    <row r="585546"/>
    <row r="585547"/>
    <row r="585548"/>
    <row r="585549"/>
    <row r="585550"/>
    <row r="585551"/>
    <row r="585552"/>
    <row r="585553"/>
    <row r="585554"/>
    <row r="585555"/>
    <row r="585556"/>
    <row r="585557"/>
    <row r="585558"/>
    <row r="585559"/>
    <row r="585560"/>
    <row r="585561"/>
    <row r="585562"/>
    <row r="585563"/>
    <row r="585564"/>
    <row r="585565"/>
    <row r="585566"/>
    <row r="585567"/>
    <row r="585568"/>
    <row r="585569"/>
    <row r="585570"/>
    <row r="585571"/>
    <row r="585572"/>
    <row r="585573"/>
    <row r="585574"/>
    <row r="585575"/>
    <row r="585576"/>
    <row r="585577"/>
    <row r="585578"/>
    <row r="585579"/>
    <row r="585580"/>
    <row r="585581"/>
    <row r="585582"/>
    <row r="585583"/>
    <row r="585584"/>
    <row r="585585"/>
    <row r="585586"/>
    <row r="585587"/>
    <row r="585588"/>
    <row r="585589"/>
    <row r="585590"/>
    <row r="585591"/>
    <row r="585592"/>
    <row r="585593"/>
    <row r="585594"/>
    <row r="585595"/>
    <row r="585596"/>
    <row r="585597"/>
    <row r="585598"/>
    <row r="585599"/>
    <row r="585600"/>
    <row r="585601"/>
    <row r="585602"/>
    <row r="585603"/>
    <row r="585604"/>
    <row r="585605"/>
    <row r="585606"/>
    <row r="585607"/>
    <row r="585608"/>
    <row r="585609"/>
    <row r="585610"/>
    <row r="585611"/>
    <row r="585612"/>
    <row r="585613"/>
    <row r="585614"/>
    <row r="585615"/>
    <row r="585616"/>
    <row r="585617"/>
    <row r="585618"/>
    <row r="585619"/>
    <row r="585620"/>
    <row r="585621"/>
    <row r="585622"/>
    <row r="585623"/>
    <row r="585624"/>
    <row r="585625"/>
    <row r="585626"/>
    <row r="585627"/>
    <row r="585628"/>
    <row r="585629"/>
    <row r="585630"/>
    <row r="585631"/>
    <row r="585632"/>
    <row r="585633"/>
    <row r="585634"/>
    <row r="585635"/>
    <row r="585636"/>
    <row r="585637"/>
    <row r="585638"/>
    <row r="585639"/>
    <row r="585640"/>
    <row r="585641"/>
    <row r="585642"/>
    <row r="585643"/>
    <row r="585644"/>
    <row r="585645"/>
    <row r="585646"/>
    <row r="585647"/>
    <row r="585648"/>
    <row r="585649"/>
    <row r="585650"/>
    <row r="585651"/>
    <row r="585652"/>
    <row r="585653"/>
    <row r="585654"/>
    <row r="585655"/>
    <row r="585656"/>
    <row r="585657"/>
    <row r="585658"/>
    <row r="585659"/>
    <row r="585660"/>
    <row r="585661"/>
    <row r="585662"/>
    <row r="585663"/>
    <row r="585664"/>
    <row r="585665"/>
    <row r="585666"/>
    <row r="585667"/>
    <row r="585668"/>
    <row r="585669"/>
    <row r="585670"/>
    <row r="585671"/>
    <row r="585672"/>
    <row r="585673"/>
    <row r="585674"/>
    <row r="585675"/>
    <row r="585676"/>
    <row r="585677"/>
    <row r="585678"/>
    <row r="585679"/>
    <row r="585680"/>
    <row r="585681"/>
    <row r="585682"/>
    <row r="585683"/>
    <row r="585684"/>
    <row r="585685"/>
    <row r="585686"/>
    <row r="585687"/>
    <row r="585688"/>
    <row r="585689"/>
    <row r="585690"/>
    <row r="585691"/>
    <row r="585692"/>
    <row r="585693"/>
    <row r="585694"/>
    <row r="585695"/>
    <row r="585696"/>
    <row r="585697"/>
    <row r="585698"/>
    <row r="585699"/>
    <row r="585700"/>
    <row r="585701"/>
    <row r="585702"/>
    <row r="585703"/>
    <row r="585704"/>
    <row r="585705"/>
    <row r="585706"/>
    <row r="585707"/>
    <row r="585708"/>
    <row r="585709"/>
    <row r="585710"/>
    <row r="585711"/>
    <row r="585712"/>
    <row r="585713"/>
    <row r="585714"/>
    <row r="585715"/>
    <row r="585716"/>
    <row r="585717"/>
    <row r="585718"/>
    <row r="585719"/>
    <row r="585720"/>
    <row r="585721"/>
    <row r="585722"/>
    <row r="585723"/>
    <row r="585724"/>
    <row r="585725"/>
    <row r="585726"/>
    <row r="585727"/>
    <row r="585728"/>
    <row r="585729"/>
    <row r="585730"/>
    <row r="585731"/>
    <row r="585732"/>
    <row r="585733"/>
    <row r="585734"/>
    <row r="585735"/>
    <row r="585736"/>
    <row r="585737"/>
    <row r="585738"/>
    <row r="585739"/>
    <row r="585740"/>
    <row r="585741"/>
    <row r="585742"/>
    <row r="585743"/>
    <row r="585744"/>
    <row r="585745"/>
    <row r="585746"/>
    <row r="585747"/>
    <row r="585748"/>
    <row r="585749"/>
    <row r="585750"/>
    <row r="585751"/>
    <row r="585752"/>
    <row r="585753"/>
    <row r="585754"/>
    <row r="585755"/>
    <row r="585756"/>
    <row r="585757"/>
    <row r="585758"/>
    <row r="585759"/>
    <row r="585760"/>
    <row r="585761"/>
    <row r="585762"/>
    <row r="585763"/>
    <row r="585764"/>
    <row r="585765"/>
    <row r="585766"/>
    <row r="585767"/>
    <row r="585768"/>
    <row r="585769"/>
    <row r="585770"/>
    <row r="585771"/>
    <row r="585772"/>
    <row r="585773"/>
    <row r="585774"/>
    <row r="585775"/>
    <row r="585776"/>
    <row r="585777"/>
    <row r="585778"/>
    <row r="585779"/>
    <row r="585780"/>
    <row r="585781"/>
    <row r="585782"/>
    <row r="585783"/>
    <row r="585784"/>
    <row r="585785"/>
    <row r="585786"/>
    <row r="585787"/>
    <row r="585788"/>
    <row r="585789"/>
    <row r="585790"/>
    <row r="585791"/>
    <row r="585792"/>
    <row r="585793"/>
    <row r="585794"/>
    <row r="585795"/>
    <row r="585796"/>
    <row r="585797"/>
    <row r="585798"/>
    <row r="585799"/>
    <row r="585800"/>
    <row r="585801"/>
    <row r="585802"/>
    <row r="585803"/>
    <row r="585804"/>
    <row r="585805"/>
    <row r="585806"/>
    <row r="585807"/>
    <row r="585808"/>
    <row r="585809"/>
    <row r="585810"/>
    <row r="585811"/>
    <row r="585812"/>
    <row r="585813"/>
    <row r="585814"/>
    <row r="585815"/>
    <row r="585816"/>
    <row r="585817"/>
    <row r="585818"/>
    <row r="585819"/>
    <row r="585820"/>
    <row r="585821"/>
    <row r="585822"/>
    <row r="585823"/>
    <row r="585824"/>
    <row r="585825"/>
    <row r="585826"/>
    <row r="585827"/>
    <row r="585828"/>
    <row r="585829"/>
    <row r="585830"/>
    <row r="585831"/>
    <row r="585832"/>
    <row r="585833"/>
    <row r="585834"/>
    <row r="585835"/>
    <row r="585836"/>
    <row r="585837"/>
    <row r="585838"/>
    <row r="585839"/>
    <row r="585840"/>
    <row r="585841"/>
    <row r="585842"/>
    <row r="585843"/>
    <row r="585844"/>
    <row r="585845"/>
    <row r="585846"/>
    <row r="585847"/>
    <row r="585848"/>
    <row r="585849"/>
    <row r="585850"/>
    <row r="585851"/>
    <row r="585852"/>
    <row r="585853"/>
    <row r="585854"/>
    <row r="585855"/>
    <row r="585856"/>
    <row r="585857"/>
    <row r="585858"/>
    <row r="585859"/>
    <row r="585860"/>
    <row r="585861"/>
    <row r="585862"/>
    <row r="585863"/>
    <row r="585864"/>
    <row r="585865"/>
    <row r="585866"/>
    <row r="585867"/>
    <row r="585868"/>
    <row r="585869"/>
    <row r="585870"/>
    <row r="585871"/>
    <row r="585872"/>
    <row r="585873"/>
    <row r="585874"/>
    <row r="585875"/>
    <row r="585876"/>
    <row r="585877"/>
    <row r="585878"/>
    <row r="585879"/>
    <row r="585880"/>
    <row r="585881"/>
    <row r="585882"/>
    <row r="585883"/>
    <row r="585884"/>
    <row r="585885"/>
    <row r="585886"/>
    <row r="585887"/>
    <row r="585888"/>
    <row r="585889"/>
    <row r="585890"/>
    <row r="585891"/>
    <row r="585892"/>
    <row r="585893"/>
    <row r="585894"/>
    <row r="585895"/>
    <row r="585896"/>
    <row r="585897"/>
    <row r="585898"/>
    <row r="585899"/>
    <row r="585900"/>
    <row r="585901"/>
    <row r="585902"/>
    <row r="585903"/>
    <row r="585904"/>
    <row r="585905"/>
    <row r="585906"/>
    <row r="585907"/>
    <row r="585908"/>
    <row r="585909"/>
    <row r="585910"/>
    <row r="585911"/>
    <row r="585912"/>
    <row r="585913"/>
    <row r="585914"/>
    <row r="585915"/>
    <row r="585916"/>
    <row r="585917"/>
    <row r="585918"/>
    <row r="585919"/>
    <row r="585920"/>
    <row r="585921"/>
    <row r="585922"/>
    <row r="585923"/>
    <row r="585924"/>
    <row r="585925"/>
    <row r="585926"/>
    <row r="585927"/>
    <row r="585928"/>
    <row r="585929"/>
    <row r="585930"/>
    <row r="585931"/>
    <row r="585932"/>
    <row r="585933"/>
    <row r="585934"/>
    <row r="585935"/>
    <row r="585936"/>
    <row r="585937"/>
    <row r="585938"/>
    <row r="585939"/>
    <row r="585940"/>
    <row r="585941"/>
    <row r="585942"/>
    <row r="585943"/>
    <row r="585944"/>
    <row r="585945"/>
    <row r="585946"/>
    <row r="585947"/>
    <row r="585948"/>
    <row r="585949"/>
    <row r="585950"/>
    <row r="585951"/>
    <row r="585952"/>
    <row r="585953"/>
    <row r="585954"/>
    <row r="585955"/>
    <row r="585956"/>
    <row r="585957"/>
    <row r="585958"/>
    <row r="585959"/>
    <row r="585960"/>
    <row r="585961"/>
    <row r="585962"/>
    <row r="585963"/>
    <row r="585964"/>
    <row r="585965"/>
    <row r="585966"/>
    <row r="585967"/>
    <row r="585968"/>
    <row r="585969"/>
    <row r="585970"/>
    <row r="585971"/>
    <row r="585972"/>
    <row r="585973"/>
    <row r="585974"/>
    <row r="585975"/>
    <row r="585976"/>
    <row r="585977"/>
    <row r="585978"/>
    <row r="585979"/>
    <row r="585980"/>
    <row r="585981"/>
    <row r="585982"/>
    <row r="585983"/>
    <row r="585984"/>
    <row r="585985"/>
    <row r="585986"/>
    <row r="585987"/>
    <row r="585988"/>
    <row r="585989"/>
    <row r="585990"/>
    <row r="585991"/>
    <row r="585992"/>
    <row r="585993"/>
    <row r="585994"/>
    <row r="585995"/>
    <row r="585996"/>
    <row r="585997"/>
    <row r="585998"/>
    <row r="585999"/>
    <row r="586000"/>
    <row r="586001"/>
    <row r="586002"/>
    <row r="586003"/>
    <row r="586004"/>
    <row r="586005"/>
    <row r="586006"/>
    <row r="586007"/>
    <row r="586008"/>
    <row r="586009"/>
    <row r="586010"/>
    <row r="586011"/>
    <row r="586012"/>
    <row r="586013"/>
    <row r="586014"/>
    <row r="586015"/>
    <row r="586016"/>
    <row r="586017"/>
    <row r="586018"/>
    <row r="586019"/>
    <row r="586020"/>
    <row r="586021"/>
    <row r="586022"/>
    <row r="586023"/>
    <row r="586024"/>
    <row r="586025"/>
    <row r="586026"/>
    <row r="586027"/>
    <row r="586028"/>
    <row r="586029"/>
    <row r="586030"/>
    <row r="586031"/>
    <row r="586032"/>
    <row r="586033"/>
    <row r="586034"/>
    <row r="586035"/>
    <row r="586036"/>
    <row r="586037"/>
    <row r="586038"/>
    <row r="586039"/>
    <row r="586040"/>
    <row r="586041"/>
    <row r="586042"/>
    <row r="586043"/>
    <row r="586044"/>
    <row r="586045"/>
    <row r="586046"/>
    <row r="586047"/>
    <row r="586048"/>
    <row r="586049"/>
    <row r="586050"/>
    <row r="586051"/>
    <row r="586052"/>
    <row r="586053"/>
    <row r="586054"/>
    <row r="586055"/>
    <row r="586056"/>
    <row r="586057"/>
    <row r="586058"/>
    <row r="586059"/>
    <row r="586060"/>
    <row r="586061"/>
    <row r="586062"/>
    <row r="586063"/>
    <row r="586064"/>
    <row r="586065"/>
    <row r="586066"/>
    <row r="586067"/>
    <row r="586068"/>
    <row r="586069"/>
    <row r="586070"/>
    <row r="586071"/>
    <row r="586072"/>
    <row r="586073"/>
    <row r="586074"/>
    <row r="586075"/>
    <row r="586076"/>
    <row r="586077"/>
    <row r="586078"/>
    <row r="586079"/>
    <row r="586080"/>
    <row r="586081"/>
    <row r="586082"/>
    <row r="586083"/>
    <row r="586084"/>
    <row r="586085"/>
    <row r="586086"/>
    <row r="586087"/>
    <row r="586088"/>
    <row r="586089"/>
    <row r="586090"/>
    <row r="586091"/>
    <row r="586092"/>
    <row r="586093"/>
    <row r="586094"/>
    <row r="586095"/>
    <row r="586096"/>
    <row r="586097"/>
    <row r="586098"/>
    <row r="586099"/>
    <row r="586100"/>
    <row r="586101"/>
    <row r="586102"/>
    <row r="586103"/>
    <row r="586104"/>
    <row r="586105"/>
    <row r="586106"/>
    <row r="586107"/>
    <row r="586108"/>
    <row r="586109"/>
    <row r="586110"/>
    <row r="586111"/>
    <row r="586112"/>
    <row r="586113"/>
    <row r="586114"/>
    <row r="586115"/>
    <row r="586116"/>
    <row r="586117"/>
    <row r="586118"/>
    <row r="586119"/>
    <row r="586120"/>
    <row r="586121"/>
    <row r="586122"/>
    <row r="586123"/>
    <row r="586124"/>
    <row r="586125"/>
    <row r="586126"/>
    <row r="586127"/>
    <row r="586128"/>
    <row r="586129"/>
    <row r="586130"/>
    <row r="586131"/>
    <row r="586132"/>
    <row r="586133"/>
    <row r="586134"/>
    <row r="586135"/>
    <row r="586136"/>
    <row r="586137"/>
    <row r="586138"/>
    <row r="586139"/>
    <row r="586140"/>
    <row r="586141"/>
    <row r="586142"/>
    <row r="586143"/>
    <row r="586144"/>
    <row r="586145"/>
    <row r="586146"/>
    <row r="586147"/>
    <row r="586148"/>
    <row r="586149"/>
    <row r="586150"/>
    <row r="586151"/>
    <row r="586152"/>
    <row r="586153"/>
    <row r="586154"/>
    <row r="586155"/>
    <row r="586156"/>
    <row r="586157"/>
    <row r="586158"/>
    <row r="586159"/>
    <row r="586160"/>
    <row r="586161"/>
    <row r="586162"/>
    <row r="586163"/>
    <row r="586164"/>
    <row r="586165"/>
    <row r="586166"/>
    <row r="586167"/>
    <row r="586168"/>
    <row r="586169"/>
    <row r="586170"/>
    <row r="586171"/>
    <row r="586172"/>
    <row r="586173"/>
    <row r="586174"/>
    <row r="586175"/>
    <row r="586176"/>
    <row r="586177"/>
    <row r="586178"/>
    <row r="586179"/>
    <row r="586180"/>
    <row r="586181"/>
    <row r="586182"/>
    <row r="586183"/>
    <row r="586184"/>
    <row r="586185"/>
    <row r="586186"/>
    <row r="586187"/>
    <row r="586188"/>
    <row r="586189"/>
    <row r="586190"/>
    <row r="586191"/>
    <row r="586192"/>
    <row r="586193"/>
    <row r="586194"/>
    <row r="586195"/>
    <row r="586196"/>
    <row r="586197"/>
    <row r="586198"/>
    <row r="586199"/>
    <row r="586200"/>
    <row r="586201"/>
    <row r="586202"/>
    <row r="586203"/>
    <row r="586204"/>
    <row r="586205"/>
    <row r="586206"/>
    <row r="586207"/>
    <row r="586208"/>
    <row r="586209"/>
    <row r="586210"/>
    <row r="586211"/>
    <row r="586212"/>
    <row r="586213"/>
    <row r="586214"/>
    <row r="586215"/>
    <row r="586216"/>
    <row r="586217"/>
    <row r="586218"/>
    <row r="586219"/>
    <row r="586220"/>
    <row r="586221"/>
    <row r="586222"/>
    <row r="586223"/>
    <row r="586224"/>
    <row r="586225"/>
    <row r="586226"/>
    <row r="586227"/>
    <row r="586228"/>
    <row r="586229"/>
    <row r="586230"/>
    <row r="586231"/>
    <row r="586232"/>
    <row r="586233"/>
    <row r="586234"/>
    <row r="586235"/>
    <row r="586236"/>
    <row r="586237"/>
    <row r="586238"/>
    <row r="586239"/>
    <row r="586240"/>
    <row r="586241"/>
    <row r="586242"/>
    <row r="586243"/>
    <row r="586244"/>
    <row r="586245"/>
    <row r="586246"/>
    <row r="586247"/>
    <row r="586248"/>
    <row r="586249"/>
    <row r="586250"/>
    <row r="586251"/>
    <row r="586252"/>
    <row r="586253"/>
    <row r="586254"/>
    <row r="586255"/>
    <row r="586256"/>
    <row r="586257"/>
    <row r="586258"/>
    <row r="586259"/>
    <row r="586260"/>
    <row r="586261"/>
    <row r="586262"/>
    <row r="586263"/>
    <row r="586264"/>
    <row r="586265"/>
    <row r="586266"/>
    <row r="586267"/>
    <row r="586268"/>
    <row r="586269"/>
    <row r="586270"/>
    <row r="586271"/>
    <row r="586272"/>
    <row r="586273"/>
    <row r="586274"/>
    <row r="586275"/>
    <row r="586276"/>
    <row r="586277"/>
    <row r="586278"/>
    <row r="586279"/>
    <row r="586280"/>
    <row r="586281"/>
    <row r="586282"/>
    <row r="586283"/>
    <row r="586284"/>
    <row r="586285"/>
    <row r="586286"/>
    <row r="586287"/>
    <row r="586288"/>
    <row r="586289"/>
    <row r="586290"/>
    <row r="586291"/>
    <row r="586292"/>
    <row r="586293"/>
    <row r="586294"/>
    <row r="586295"/>
    <row r="586296"/>
    <row r="586297"/>
    <row r="586298"/>
    <row r="586299"/>
    <row r="586300"/>
    <row r="586301"/>
    <row r="586302"/>
    <row r="586303"/>
    <row r="586304"/>
    <row r="586305"/>
    <row r="586306"/>
    <row r="586307"/>
    <row r="586308"/>
    <row r="586309"/>
    <row r="586310"/>
    <row r="586311"/>
    <row r="586312"/>
    <row r="586313"/>
    <row r="586314"/>
    <row r="586315"/>
    <row r="586316"/>
    <row r="586317"/>
    <row r="586318"/>
    <row r="586319"/>
    <row r="586320"/>
    <row r="586321"/>
    <row r="586322"/>
    <row r="586323"/>
    <row r="586324"/>
    <row r="586325"/>
    <row r="586326"/>
    <row r="586327"/>
    <row r="586328"/>
    <row r="586329"/>
    <row r="586330"/>
    <row r="586331"/>
    <row r="586332"/>
    <row r="586333"/>
    <row r="586334"/>
    <row r="586335"/>
    <row r="586336"/>
    <row r="586337"/>
    <row r="586338"/>
    <row r="586339"/>
    <row r="586340"/>
    <row r="586341"/>
    <row r="586342"/>
    <row r="586343"/>
    <row r="586344"/>
    <row r="586345"/>
    <row r="586346"/>
    <row r="586347"/>
    <row r="586348"/>
    <row r="586349"/>
    <row r="586350"/>
    <row r="586351"/>
    <row r="586352"/>
    <row r="586353"/>
    <row r="586354"/>
    <row r="586355"/>
    <row r="586356"/>
    <row r="586357"/>
    <row r="586358"/>
    <row r="586359"/>
    <row r="586360"/>
    <row r="586361"/>
    <row r="586362"/>
    <row r="586363"/>
    <row r="586364"/>
    <row r="586365"/>
    <row r="586366"/>
    <row r="586367"/>
    <row r="586368"/>
    <row r="586369"/>
    <row r="586370"/>
    <row r="586371"/>
    <row r="586372"/>
    <row r="586373"/>
    <row r="586374"/>
    <row r="586375"/>
    <row r="586376"/>
    <row r="586377"/>
    <row r="586378"/>
    <row r="586379"/>
    <row r="586380"/>
    <row r="586381"/>
    <row r="586382"/>
    <row r="586383"/>
    <row r="586384"/>
    <row r="586385"/>
    <row r="586386"/>
    <row r="586387"/>
    <row r="586388"/>
    <row r="586389"/>
    <row r="586390"/>
    <row r="586391"/>
    <row r="586392"/>
    <row r="586393"/>
    <row r="586394"/>
    <row r="586395"/>
    <row r="586396"/>
    <row r="586397"/>
    <row r="586398"/>
    <row r="586399"/>
    <row r="586400"/>
    <row r="586401"/>
    <row r="586402"/>
    <row r="586403"/>
    <row r="586404"/>
    <row r="586405"/>
    <row r="586406"/>
    <row r="586407"/>
    <row r="586408"/>
    <row r="586409"/>
    <row r="586410"/>
    <row r="586411"/>
    <row r="586412"/>
    <row r="586413"/>
    <row r="586414"/>
    <row r="586415"/>
    <row r="586416"/>
    <row r="586417"/>
    <row r="586418"/>
    <row r="586419"/>
    <row r="586420"/>
    <row r="586421"/>
    <row r="586422"/>
    <row r="586423"/>
    <row r="586424"/>
    <row r="586425"/>
    <row r="586426"/>
    <row r="586427"/>
    <row r="586428"/>
    <row r="586429"/>
    <row r="586430"/>
    <row r="586431"/>
    <row r="586432"/>
    <row r="586433"/>
    <row r="586434"/>
    <row r="586435"/>
    <row r="586436"/>
    <row r="586437"/>
    <row r="586438"/>
    <row r="586439"/>
    <row r="586440"/>
    <row r="586441"/>
    <row r="586442"/>
    <row r="586443"/>
    <row r="586444"/>
    <row r="586445"/>
    <row r="586446"/>
    <row r="586447"/>
    <row r="586448"/>
    <row r="586449"/>
    <row r="586450"/>
    <row r="586451"/>
    <row r="586452"/>
    <row r="586453"/>
    <row r="586454"/>
    <row r="586455"/>
    <row r="586456"/>
    <row r="586457"/>
    <row r="586458"/>
    <row r="586459"/>
    <row r="586460"/>
    <row r="586461"/>
    <row r="586462"/>
    <row r="586463"/>
    <row r="586464"/>
    <row r="586465"/>
    <row r="586466"/>
    <row r="586467"/>
    <row r="586468"/>
    <row r="586469"/>
    <row r="586470"/>
    <row r="586471"/>
    <row r="586472"/>
    <row r="586473"/>
    <row r="586474"/>
    <row r="586475"/>
    <row r="586476"/>
    <row r="586477"/>
    <row r="586478"/>
    <row r="586479"/>
    <row r="586480"/>
    <row r="586481"/>
    <row r="586482"/>
    <row r="586483"/>
    <row r="586484"/>
    <row r="586485"/>
    <row r="586486"/>
    <row r="586487"/>
    <row r="586488"/>
    <row r="586489"/>
    <row r="586490"/>
    <row r="586491"/>
    <row r="586492"/>
    <row r="586493"/>
    <row r="586494"/>
    <row r="586495"/>
    <row r="586496"/>
    <row r="586497"/>
    <row r="586498"/>
    <row r="586499"/>
    <row r="586500"/>
    <row r="586501"/>
    <row r="586502"/>
    <row r="586503"/>
    <row r="586504"/>
    <row r="586505"/>
    <row r="586506"/>
    <row r="586507"/>
    <row r="586508"/>
    <row r="586509"/>
    <row r="586510"/>
    <row r="586511"/>
    <row r="586512"/>
    <row r="586513"/>
    <row r="586514"/>
    <row r="586515"/>
    <row r="586516"/>
    <row r="586517"/>
    <row r="586518"/>
    <row r="586519"/>
    <row r="586520"/>
    <row r="586521"/>
    <row r="586522"/>
    <row r="586523"/>
    <row r="586524"/>
    <row r="586525"/>
    <row r="586526"/>
    <row r="586527"/>
    <row r="586528"/>
    <row r="586529"/>
    <row r="586530"/>
    <row r="586531"/>
    <row r="586532"/>
    <row r="586533"/>
    <row r="586534"/>
    <row r="586535"/>
    <row r="586536"/>
    <row r="586537"/>
    <row r="586538"/>
    <row r="586539"/>
    <row r="586540"/>
    <row r="586541"/>
    <row r="586542"/>
    <row r="586543"/>
    <row r="586544"/>
    <row r="586545"/>
    <row r="586546"/>
    <row r="586547"/>
    <row r="586548"/>
    <row r="586549"/>
    <row r="586550"/>
    <row r="586551"/>
    <row r="586552"/>
    <row r="586553"/>
    <row r="586554"/>
    <row r="586555"/>
    <row r="586556"/>
    <row r="586557"/>
    <row r="586558"/>
    <row r="586559"/>
    <row r="586560"/>
    <row r="586561"/>
    <row r="586562"/>
    <row r="586563"/>
    <row r="586564"/>
    <row r="586565"/>
    <row r="586566"/>
    <row r="586567"/>
    <row r="586568"/>
    <row r="586569"/>
    <row r="586570"/>
    <row r="586571"/>
    <row r="586572"/>
    <row r="586573"/>
    <row r="586574"/>
    <row r="586575"/>
    <row r="586576"/>
    <row r="586577"/>
    <row r="586578"/>
    <row r="586579"/>
    <row r="586580"/>
    <row r="586581"/>
    <row r="586582"/>
    <row r="586583"/>
    <row r="586584"/>
    <row r="586585"/>
    <row r="586586"/>
    <row r="586587"/>
    <row r="586588"/>
    <row r="586589"/>
    <row r="586590"/>
    <row r="586591"/>
    <row r="586592"/>
    <row r="586593"/>
    <row r="586594"/>
    <row r="586595"/>
    <row r="586596"/>
    <row r="586597"/>
    <row r="586598"/>
    <row r="586599"/>
    <row r="586600"/>
    <row r="586601"/>
    <row r="586602"/>
    <row r="586603"/>
    <row r="586604"/>
    <row r="586605"/>
    <row r="586606"/>
    <row r="586607"/>
    <row r="586608"/>
    <row r="586609"/>
    <row r="586610"/>
    <row r="586611"/>
    <row r="586612"/>
    <row r="586613"/>
    <row r="586614"/>
    <row r="586615"/>
    <row r="586616"/>
    <row r="586617"/>
    <row r="586618"/>
    <row r="586619"/>
    <row r="586620"/>
    <row r="586621"/>
    <row r="586622"/>
    <row r="586623"/>
    <row r="586624"/>
    <row r="586625"/>
    <row r="586626"/>
    <row r="586627"/>
    <row r="586628"/>
    <row r="586629"/>
    <row r="586630"/>
    <row r="586631"/>
    <row r="586632"/>
    <row r="586633"/>
    <row r="586634"/>
    <row r="586635"/>
    <row r="586636"/>
    <row r="586637"/>
    <row r="586638"/>
    <row r="586639"/>
    <row r="586640"/>
    <row r="586641"/>
    <row r="586642"/>
    <row r="586643"/>
    <row r="586644"/>
    <row r="586645"/>
    <row r="586646"/>
    <row r="586647"/>
    <row r="586648"/>
    <row r="586649"/>
    <row r="586650"/>
    <row r="586651"/>
    <row r="586652"/>
    <row r="586653"/>
    <row r="586654"/>
    <row r="586655"/>
    <row r="586656"/>
    <row r="586657"/>
    <row r="586658"/>
    <row r="586659"/>
    <row r="586660"/>
    <row r="586661"/>
    <row r="586662"/>
    <row r="586663"/>
    <row r="586664"/>
    <row r="586665"/>
    <row r="586666"/>
    <row r="586667"/>
    <row r="586668"/>
    <row r="586669"/>
    <row r="586670"/>
    <row r="586671"/>
    <row r="586672"/>
    <row r="586673"/>
    <row r="586674"/>
    <row r="586675"/>
    <row r="586676"/>
    <row r="586677"/>
    <row r="586678"/>
    <row r="586679"/>
    <row r="586680"/>
    <row r="586681"/>
    <row r="586682"/>
    <row r="586683"/>
    <row r="586684"/>
    <row r="586685"/>
    <row r="586686"/>
    <row r="586687"/>
    <row r="586688"/>
    <row r="586689"/>
    <row r="586690"/>
    <row r="586691"/>
    <row r="586692"/>
    <row r="586693"/>
    <row r="586694"/>
    <row r="586695"/>
    <row r="586696"/>
    <row r="586697"/>
    <row r="586698"/>
    <row r="586699"/>
    <row r="586700"/>
    <row r="586701"/>
    <row r="586702"/>
    <row r="586703"/>
    <row r="586704"/>
    <row r="586705"/>
    <row r="586706"/>
    <row r="586707"/>
    <row r="586708"/>
    <row r="586709"/>
    <row r="586710"/>
    <row r="586711"/>
    <row r="586712"/>
    <row r="586713"/>
    <row r="586714"/>
    <row r="586715"/>
    <row r="586716"/>
    <row r="586717"/>
    <row r="586718"/>
    <row r="586719"/>
    <row r="586720"/>
    <row r="586721"/>
    <row r="586722"/>
    <row r="586723"/>
    <row r="586724"/>
    <row r="586725"/>
    <row r="586726"/>
    <row r="586727"/>
    <row r="586728"/>
    <row r="586729"/>
    <row r="586730"/>
    <row r="586731"/>
    <row r="586732"/>
    <row r="586733"/>
    <row r="586734"/>
    <row r="586735"/>
    <row r="586736"/>
    <row r="586737"/>
    <row r="586738"/>
    <row r="586739"/>
    <row r="586740"/>
    <row r="586741"/>
    <row r="586742"/>
    <row r="586743"/>
    <row r="586744"/>
    <row r="586745"/>
    <row r="586746"/>
    <row r="586747"/>
    <row r="586748"/>
    <row r="586749"/>
    <row r="586750"/>
    <row r="586751"/>
    <row r="586752"/>
    <row r="586753"/>
    <row r="586754"/>
    <row r="586755"/>
    <row r="586756"/>
    <row r="586757"/>
    <row r="586758"/>
    <row r="586759"/>
    <row r="586760"/>
    <row r="586761"/>
    <row r="586762"/>
    <row r="586763"/>
    <row r="586764"/>
    <row r="586765"/>
    <row r="586766"/>
    <row r="586767"/>
    <row r="586768"/>
    <row r="586769"/>
    <row r="586770"/>
    <row r="586771"/>
    <row r="586772"/>
    <row r="586773"/>
    <row r="586774"/>
    <row r="586775"/>
    <row r="586776"/>
    <row r="586777"/>
    <row r="586778"/>
    <row r="586779"/>
    <row r="586780"/>
    <row r="586781"/>
    <row r="586782"/>
    <row r="586783"/>
    <row r="586784"/>
    <row r="586785"/>
    <row r="586786"/>
    <row r="586787"/>
    <row r="586788"/>
    <row r="586789"/>
    <row r="586790"/>
    <row r="586791"/>
    <row r="586792"/>
    <row r="586793"/>
    <row r="586794"/>
    <row r="586795"/>
    <row r="586796"/>
    <row r="586797"/>
    <row r="586798"/>
    <row r="586799"/>
    <row r="586800"/>
    <row r="586801"/>
    <row r="586802"/>
    <row r="586803"/>
    <row r="586804"/>
    <row r="586805"/>
    <row r="586806"/>
    <row r="586807"/>
    <row r="586808"/>
    <row r="586809"/>
    <row r="586810"/>
    <row r="586811"/>
    <row r="586812"/>
    <row r="586813"/>
    <row r="586814"/>
    <row r="586815"/>
    <row r="586816"/>
    <row r="586817"/>
    <row r="586818"/>
    <row r="586819"/>
    <row r="586820"/>
    <row r="586821"/>
    <row r="586822"/>
    <row r="586823"/>
    <row r="586824"/>
    <row r="586825"/>
    <row r="586826"/>
    <row r="586827"/>
    <row r="586828"/>
    <row r="586829"/>
    <row r="586830"/>
    <row r="586831"/>
    <row r="586832"/>
    <row r="586833"/>
    <row r="586834"/>
    <row r="586835"/>
    <row r="586836"/>
    <row r="586837"/>
    <row r="586838"/>
    <row r="586839"/>
    <row r="586840"/>
    <row r="586841"/>
    <row r="586842"/>
    <row r="586843"/>
    <row r="586844"/>
    <row r="586845"/>
    <row r="586846"/>
    <row r="586847"/>
    <row r="586848"/>
    <row r="586849"/>
    <row r="586850"/>
    <row r="586851"/>
    <row r="586852"/>
    <row r="586853"/>
    <row r="586854"/>
    <row r="586855"/>
    <row r="586856"/>
    <row r="586857"/>
    <row r="586858"/>
    <row r="586859"/>
    <row r="586860"/>
    <row r="586861"/>
    <row r="586862"/>
    <row r="586863"/>
    <row r="586864"/>
    <row r="586865"/>
    <row r="586866"/>
    <row r="586867"/>
    <row r="586868"/>
    <row r="586869"/>
    <row r="586870"/>
    <row r="586871"/>
    <row r="586872"/>
    <row r="586873"/>
    <row r="586874"/>
    <row r="586875"/>
    <row r="586876"/>
    <row r="586877"/>
    <row r="586878"/>
    <row r="586879"/>
    <row r="586880"/>
    <row r="586881"/>
    <row r="586882"/>
    <row r="586883"/>
    <row r="586884"/>
    <row r="586885"/>
    <row r="586886"/>
    <row r="586887"/>
    <row r="586888"/>
    <row r="586889"/>
    <row r="586890"/>
    <row r="586891"/>
    <row r="586892"/>
    <row r="586893"/>
    <row r="586894"/>
    <row r="586895"/>
    <row r="586896"/>
    <row r="586897"/>
    <row r="586898"/>
    <row r="586899"/>
    <row r="586900"/>
    <row r="586901"/>
    <row r="586902"/>
    <row r="586903"/>
    <row r="586904"/>
    <row r="586905"/>
    <row r="586906"/>
    <row r="586907"/>
    <row r="586908"/>
    <row r="586909"/>
    <row r="586910"/>
    <row r="586911"/>
    <row r="586912"/>
    <row r="586913"/>
    <row r="586914"/>
    <row r="586915"/>
    <row r="586916"/>
    <row r="586917"/>
    <row r="586918"/>
    <row r="586919"/>
    <row r="586920"/>
    <row r="586921"/>
    <row r="586922"/>
    <row r="586923"/>
    <row r="586924"/>
    <row r="586925"/>
    <row r="586926"/>
    <row r="586927"/>
    <row r="586928"/>
    <row r="586929"/>
    <row r="586930"/>
    <row r="586931"/>
    <row r="586932"/>
    <row r="586933"/>
    <row r="586934"/>
    <row r="586935"/>
    <row r="586936"/>
    <row r="586937"/>
    <row r="586938"/>
    <row r="586939"/>
    <row r="586940"/>
    <row r="586941"/>
    <row r="586942"/>
    <row r="586943"/>
    <row r="586944"/>
    <row r="586945"/>
    <row r="586946"/>
    <row r="586947"/>
    <row r="586948"/>
    <row r="586949"/>
    <row r="586950"/>
    <row r="586951"/>
    <row r="586952"/>
    <row r="586953"/>
    <row r="586954"/>
    <row r="586955"/>
    <row r="586956"/>
    <row r="586957"/>
    <row r="586958"/>
    <row r="586959"/>
    <row r="586960"/>
    <row r="586961"/>
    <row r="586962"/>
    <row r="586963"/>
    <row r="586964"/>
    <row r="586965"/>
    <row r="586966"/>
    <row r="586967"/>
    <row r="586968"/>
    <row r="586969"/>
    <row r="586970"/>
    <row r="586971"/>
    <row r="586972"/>
    <row r="586973"/>
    <row r="586974"/>
    <row r="586975"/>
    <row r="586976"/>
    <row r="586977"/>
    <row r="586978"/>
    <row r="586979"/>
    <row r="586980"/>
    <row r="586981"/>
    <row r="586982"/>
    <row r="586983"/>
    <row r="586984"/>
    <row r="586985"/>
    <row r="586986"/>
    <row r="586987"/>
    <row r="586988"/>
    <row r="586989"/>
    <row r="586990"/>
    <row r="586991"/>
    <row r="586992"/>
    <row r="586993"/>
    <row r="586994"/>
    <row r="586995"/>
    <row r="586996"/>
    <row r="586997"/>
    <row r="586998"/>
    <row r="586999"/>
    <row r="587000"/>
    <row r="587001"/>
    <row r="587002"/>
    <row r="587003"/>
    <row r="587004"/>
    <row r="587005"/>
    <row r="587006"/>
    <row r="587007"/>
    <row r="587008"/>
    <row r="587009"/>
    <row r="587010"/>
    <row r="587011"/>
    <row r="587012"/>
    <row r="587013"/>
    <row r="587014"/>
    <row r="587015"/>
    <row r="587016"/>
    <row r="587017"/>
    <row r="587018"/>
    <row r="587019"/>
    <row r="587020"/>
    <row r="587021"/>
    <row r="587022"/>
    <row r="587023"/>
    <row r="587024"/>
    <row r="587025"/>
    <row r="587026"/>
    <row r="587027"/>
    <row r="587028"/>
    <row r="587029"/>
    <row r="587030"/>
    <row r="587031"/>
    <row r="587032"/>
    <row r="587033"/>
    <row r="587034"/>
    <row r="587035"/>
    <row r="587036"/>
    <row r="587037"/>
    <row r="587038"/>
    <row r="587039"/>
    <row r="587040"/>
    <row r="587041"/>
    <row r="587042"/>
    <row r="587043"/>
    <row r="587044"/>
    <row r="587045"/>
    <row r="587046"/>
    <row r="587047"/>
    <row r="587048"/>
    <row r="587049"/>
    <row r="587050"/>
    <row r="587051"/>
    <row r="587052"/>
    <row r="587053"/>
    <row r="587054"/>
    <row r="587055"/>
    <row r="587056"/>
    <row r="587057"/>
    <row r="587058"/>
    <row r="587059"/>
    <row r="587060"/>
    <row r="587061"/>
    <row r="587062"/>
    <row r="587063"/>
    <row r="587064"/>
    <row r="587065"/>
    <row r="587066"/>
    <row r="587067"/>
    <row r="587068"/>
    <row r="587069"/>
    <row r="587070"/>
    <row r="587071"/>
    <row r="587072"/>
    <row r="587073"/>
    <row r="587074"/>
    <row r="587075"/>
    <row r="587076"/>
    <row r="587077"/>
    <row r="587078"/>
    <row r="587079"/>
    <row r="587080"/>
    <row r="587081"/>
    <row r="587082"/>
    <row r="587083"/>
    <row r="587084"/>
    <row r="587085"/>
    <row r="587086"/>
    <row r="587087"/>
    <row r="587088"/>
    <row r="587089"/>
    <row r="587090"/>
    <row r="587091"/>
    <row r="587092"/>
    <row r="587093"/>
    <row r="587094"/>
    <row r="587095"/>
    <row r="587096"/>
    <row r="587097"/>
    <row r="587098"/>
    <row r="587099"/>
    <row r="587100"/>
    <row r="587101"/>
    <row r="587102"/>
    <row r="587103"/>
    <row r="587104"/>
    <row r="587105"/>
    <row r="587106"/>
    <row r="587107"/>
    <row r="587108"/>
    <row r="587109"/>
    <row r="587110"/>
    <row r="587111"/>
    <row r="587112"/>
    <row r="587113"/>
    <row r="587114"/>
    <row r="587115"/>
    <row r="587116"/>
    <row r="587117"/>
    <row r="587118"/>
    <row r="587119"/>
    <row r="587120"/>
    <row r="587121"/>
    <row r="587122"/>
    <row r="587123"/>
    <row r="587124"/>
    <row r="587125"/>
    <row r="587126"/>
    <row r="587127"/>
    <row r="587128"/>
    <row r="587129"/>
    <row r="587130"/>
    <row r="587131"/>
    <row r="587132"/>
    <row r="587133"/>
    <row r="587134"/>
    <row r="587135"/>
    <row r="587136"/>
    <row r="587137"/>
    <row r="587138"/>
    <row r="587139"/>
    <row r="587140"/>
    <row r="587141"/>
    <row r="587142"/>
    <row r="587143"/>
    <row r="587144"/>
    <row r="587145"/>
    <row r="587146"/>
    <row r="587147"/>
    <row r="587148"/>
    <row r="587149"/>
    <row r="587150"/>
    <row r="587151"/>
    <row r="587152"/>
    <row r="587153"/>
    <row r="587154"/>
    <row r="587155"/>
    <row r="587156"/>
    <row r="587157"/>
    <row r="587158"/>
    <row r="587159"/>
    <row r="587160"/>
    <row r="587161"/>
    <row r="587162"/>
    <row r="587163"/>
    <row r="587164"/>
    <row r="587165"/>
    <row r="587166"/>
    <row r="587167"/>
    <row r="587168"/>
    <row r="587169"/>
    <row r="587170"/>
    <row r="587171"/>
    <row r="587172"/>
    <row r="587173"/>
    <row r="587174"/>
    <row r="587175"/>
    <row r="587176"/>
    <row r="587177"/>
    <row r="587178"/>
    <row r="587179"/>
    <row r="587180"/>
    <row r="587181"/>
    <row r="587182"/>
    <row r="587183"/>
    <row r="587184"/>
    <row r="587185"/>
    <row r="587186"/>
    <row r="587187"/>
    <row r="587188"/>
    <row r="587189"/>
    <row r="587190"/>
    <row r="587191"/>
    <row r="587192"/>
    <row r="587193"/>
    <row r="587194"/>
    <row r="587195"/>
    <row r="587196"/>
    <row r="587197"/>
    <row r="587198"/>
    <row r="587199"/>
    <row r="587200"/>
    <row r="587201"/>
    <row r="587202"/>
    <row r="587203"/>
    <row r="587204"/>
    <row r="587205"/>
    <row r="587206"/>
    <row r="587207"/>
    <row r="587208"/>
    <row r="587209"/>
    <row r="587210"/>
    <row r="587211"/>
    <row r="587212"/>
    <row r="587213"/>
    <row r="587214"/>
    <row r="587215"/>
    <row r="587216"/>
    <row r="587217"/>
    <row r="587218"/>
    <row r="587219"/>
    <row r="587220"/>
    <row r="587221"/>
    <row r="587222"/>
    <row r="587223"/>
    <row r="587224"/>
    <row r="587225"/>
    <row r="587226"/>
    <row r="587227"/>
    <row r="587228"/>
    <row r="587229"/>
    <row r="587230"/>
    <row r="587231"/>
    <row r="587232"/>
    <row r="587233"/>
    <row r="587234"/>
    <row r="587235"/>
    <row r="587236"/>
    <row r="587237"/>
    <row r="587238"/>
    <row r="587239"/>
    <row r="587240"/>
    <row r="587241"/>
    <row r="587242"/>
    <row r="587243"/>
    <row r="587244"/>
    <row r="587245"/>
    <row r="587246"/>
    <row r="587247"/>
    <row r="587248"/>
    <row r="587249"/>
    <row r="587250"/>
    <row r="587251"/>
    <row r="587252"/>
    <row r="587253"/>
    <row r="587254"/>
    <row r="587255"/>
    <row r="587256"/>
    <row r="587257"/>
    <row r="587258"/>
    <row r="587259"/>
    <row r="587260"/>
    <row r="587261"/>
    <row r="587262"/>
    <row r="587263"/>
    <row r="587264"/>
    <row r="587265"/>
    <row r="587266"/>
    <row r="587267"/>
    <row r="587268"/>
    <row r="587269"/>
    <row r="587270"/>
    <row r="587271"/>
    <row r="587272"/>
    <row r="587273"/>
    <row r="587274"/>
    <row r="587275"/>
    <row r="587276"/>
    <row r="587277"/>
    <row r="587278"/>
    <row r="587279"/>
    <row r="587280"/>
    <row r="587281"/>
    <row r="587282"/>
    <row r="587283"/>
    <row r="587284"/>
    <row r="587285"/>
    <row r="587286"/>
    <row r="587287"/>
    <row r="587288"/>
    <row r="587289"/>
    <row r="587290"/>
    <row r="587291"/>
    <row r="587292"/>
    <row r="587293"/>
    <row r="587294"/>
    <row r="587295"/>
    <row r="587296"/>
    <row r="587297"/>
    <row r="587298"/>
    <row r="587299"/>
    <row r="587300"/>
    <row r="587301"/>
    <row r="587302"/>
    <row r="587303"/>
    <row r="587304"/>
    <row r="587305"/>
    <row r="587306"/>
    <row r="587307"/>
    <row r="587308"/>
    <row r="587309"/>
    <row r="587310"/>
    <row r="587311"/>
    <row r="587312"/>
    <row r="587313"/>
    <row r="587314"/>
    <row r="587315"/>
    <row r="587316"/>
    <row r="587317"/>
    <row r="587318"/>
    <row r="587319"/>
    <row r="587320"/>
    <row r="587321"/>
    <row r="587322"/>
    <row r="587323"/>
    <row r="587324"/>
    <row r="587325"/>
    <row r="587326"/>
    <row r="587327"/>
    <row r="587328"/>
    <row r="587329"/>
    <row r="587330"/>
    <row r="587331"/>
    <row r="587332"/>
    <row r="587333"/>
    <row r="587334"/>
    <row r="587335"/>
    <row r="587336"/>
    <row r="587337"/>
    <row r="587338"/>
    <row r="587339"/>
    <row r="587340"/>
    <row r="587341"/>
    <row r="587342"/>
    <row r="587343"/>
    <row r="587344"/>
    <row r="587345"/>
    <row r="587346"/>
    <row r="587347"/>
    <row r="587348"/>
    <row r="587349"/>
    <row r="587350"/>
    <row r="587351"/>
    <row r="587352"/>
    <row r="587353"/>
    <row r="587354"/>
    <row r="587355"/>
    <row r="587356"/>
    <row r="587357"/>
    <row r="587358"/>
    <row r="587359"/>
    <row r="587360"/>
    <row r="587361"/>
    <row r="587362"/>
    <row r="587363"/>
    <row r="587364"/>
    <row r="587365"/>
    <row r="587366"/>
    <row r="587367"/>
    <row r="587368"/>
    <row r="587369"/>
    <row r="587370"/>
    <row r="587371"/>
    <row r="587372"/>
    <row r="587373"/>
    <row r="587374"/>
    <row r="587375"/>
    <row r="587376"/>
    <row r="587377"/>
    <row r="587378"/>
    <row r="587379"/>
    <row r="587380"/>
    <row r="587381"/>
    <row r="587382"/>
    <row r="587383"/>
    <row r="587384"/>
    <row r="587385"/>
    <row r="587386"/>
    <row r="587387"/>
    <row r="587388"/>
    <row r="587389"/>
    <row r="587390"/>
    <row r="587391"/>
    <row r="587392"/>
    <row r="587393"/>
    <row r="587394"/>
    <row r="587395"/>
    <row r="587396"/>
    <row r="587397"/>
    <row r="587398"/>
    <row r="587399"/>
    <row r="587400"/>
    <row r="587401"/>
    <row r="587402"/>
    <row r="587403"/>
    <row r="587404"/>
    <row r="587405"/>
    <row r="587406"/>
    <row r="587407"/>
    <row r="587408"/>
    <row r="587409"/>
    <row r="587410"/>
    <row r="587411"/>
    <row r="587412"/>
    <row r="587413"/>
    <row r="587414"/>
    <row r="587415"/>
    <row r="587416"/>
    <row r="587417"/>
    <row r="587418"/>
    <row r="587419"/>
    <row r="587420"/>
    <row r="587421"/>
    <row r="587422"/>
    <row r="587423"/>
    <row r="587424"/>
    <row r="587425"/>
    <row r="587426"/>
    <row r="587427"/>
    <row r="587428"/>
    <row r="587429"/>
    <row r="587430"/>
    <row r="587431"/>
    <row r="587432"/>
    <row r="587433"/>
    <row r="587434"/>
    <row r="587435"/>
    <row r="587436"/>
    <row r="587437"/>
    <row r="587438"/>
    <row r="587439"/>
    <row r="587440"/>
    <row r="587441"/>
    <row r="587442"/>
    <row r="587443"/>
    <row r="587444"/>
    <row r="587445"/>
    <row r="587446"/>
    <row r="587447"/>
    <row r="587448"/>
    <row r="587449"/>
    <row r="587450"/>
    <row r="587451"/>
    <row r="587452"/>
    <row r="587453"/>
    <row r="587454"/>
    <row r="587455"/>
    <row r="587456"/>
    <row r="587457"/>
    <row r="587458"/>
    <row r="587459"/>
    <row r="587460"/>
    <row r="587461"/>
    <row r="587462"/>
    <row r="587463"/>
    <row r="587464"/>
    <row r="587465"/>
    <row r="587466"/>
    <row r="587467"/>
    <row r="587468"/>
    <row r="587469"/>
    <row r="587470"/>
    <row r="587471"/>
    <row r="587472"/>
    <row r="587473"/>
    <row r="587474"/>
    <row r="587475"/>
    <row r="587476"/>
    <row r="587477"/>
    <row r="587478"/>
    <row r="587479"/>
    <row r="587480"/>
    <row r="587481"/>
    <row r="587482"/>
    <row r="587483"/>
    <row r="587484"/>
    <row r="587485"/>
    <row r="587486"/>
    <row r="587487"/>
    <row r="587488"/>
    <row r="587489"/>
    <row r="587490"/>
    <row r="587491"/>
    <row r="587492"/>
    <row r="587493"/>
    <row r="587494"/>
    <row r="587495"/>
    <row r="587496"/>
    <row r="587497"/>
    <row r="587498"/>
    <row r="587499"/>
    <row r="587500"/>
    <row r="587501"/>
    <row r="587502"/>
    <row r="587503"/>
    <row r="587504"/>
    <row r="587505"/>
    <row r="587506"/>
    <row r="587507"/>
    <row r="587508"/>
    <row r="587509"/>
    <row r="587510"/>
    <row r="587511"/>
    <row r="587512"/>
    <row r="587513"/>
    <row r="587514"/>
    <row r="587515"/>
    <row r="587516"/>
    <row r="587517"/>
    <row r="587518"/>
    <row r="587519"/>
    <row r="587520"/>
    <row r="587521"/>
    <row r="587522"/>
    <row r="587523"/>
    <row r="587524"/>
    <row r="587525"/>
    <row r="587526"/>
    <row r="587527"/>
    <row r="587528"/>
    <row r="587529"/>
    <row r="587530"/>
    <row r="587531"/>
    <row r="587532"/>
    <row r="587533"/>
    <row r="587534"/>
    <row r="587535"/>
    <row r="587536"/>
    <row r="587537"/>
    <row r="587538"/>
    <row r="587539"/>
    <row r="587540"/>
    <row r="587541"/>
    <row r="587542"/>
    <row r="587543"/>
    <row r="587544"/>
    <row r="587545"/>
    <row r="587546"/>
    <row r="587547"/>
    <row r="587548"/>
    <row r="587549"/>
    <row r="587550"/>
    <row r="587551"/>
    <row r="587552"/>
    <row r="587553"/>
    <row r="587554"/>
    <row r="587555"/>
    <row r="587556"/>
    <row r="587557"/>
    <row r="587558"/>
    <row r="587559"/>
    <row r="587560"/>
    <row r="587561"/>
    <row r="587562"/>
    <row r="587563"/>
    <row r="587564"/>
    <row r="587565"/>
    <row r="587566"/>
    <row r="587567"/>
    <row r="587568"/>
    <row r="587569"/>
    <row r="587570"/>
    <row r="587571"/>
    <row r="587572"/>
    <row r="587573"/>
    <row r="587574"/>
    <row r="587575"/>
    <row r="587576"/>
    <row r="587577"/>
    <row r="587578"/>
    <row r="587579"/>
    <row r="587580"/>
    <row r="587581"/>
    <row r="587582"/>
    <row r="587583"/>
    <row r="587584"/>
    <row r="587585"/>
    <row r="587586"/>
    <row r="587587"/>
    <row r="587588"/>
    <row r="587589"/>
    <row r="587590"/>
    <row r="587591"/>
    <row r="587592"/>
    <row r="587593"/>
    <row r="587594"/>
    <row r="587595"/>
    <row r="587596"/>
    <row r="587597"/>
    <row r="587598"/>
    <row r="587599"/>
    <row r="587600"/>
    <row r="587601"/>
    <row r="587602"/>
    <row r="587603"/>
    <row r="587604"/>
    <row r="587605"/>
    <row r="587606"/>
    <row r="587607"/>
    <row r="587608"/>
    <row r="587609"/>
    <row r="587610"/>
    <row r="587611"/>
    <row r="587612"/>
    <row r="587613"/>
    <row r="587614"/>
    <row r="587615"/>
    <row r="587616"/>
    <row r="587617"/>
    <row r="587618"/>
    <row r="587619"/>
    <row r="587620"/>
    <row r="587621"/>
    <row r="587622"/>
    <row r="587623"/>
    <row r="587624"/>
    <row r="587625"/>
    <row r="587626"/>
    <row r="587627"/>
    <row r="587628"/>
    <row r="587629"/>
    <row r="587630"/>
    <row r="587631"/>
    <row r="587632"/>
    <row r="587633"/>
    <row r="587634"/>
    <row r="587635"/>
    <row r="587636"/>
    <row r="587637"/>
    <row r="587638"/>
    <row r="587639"/>
    <row r="587640"/>
    <row r="587641"/>
    <row r="587642"/>
    <row r="587643"/>
    <row r="587644"/>
    <row r="587645"/>
    <row r="587646"/>
    <row r="587647"/>
    <row r="587648"/>
    <row r="587649"/>
    <row r="587650"/>
    <row r="587651"/>
    <row r="587652"/>
    <row r="587653"/>
    <row r="587654"/>
    <row r="587655"/>
    <row r="587656"/>
    <row r="587657"/>
    <row r="587658"/>
    <row r="587659"/>
    <row r="587660"/>
    <row r="587661"/>
    <row r="587662"/>
    <row r="587663"/>
    <row r="587664"/>
    <row r="587665"/>
    <row r="587666"/>
    <row r="587667"/>
    <row r="587668"/>
    <row r="587669"/>
    <row r="587670"/>
    <row r="587671"/>
    <row r="587672"/>
    <row r="587673"/>
    <row r="587674"/>
    <row r="587675"/>
    <row r="587676"/>
    <row r="587677"/>
    <row r="587678"/>
    <row r="587679"/>
    <row r="587680"/>
    <row r="587681"/>
    <row r="587682"/>
    <row r="587683"/>
    <row r="587684"/>
    <row r="587685"/>
    <row r="587686"/>
    <row r="587687"/>
    <row r="587688"/>
    <row r="587689"/>
    <row r="587690"/>
    <row r="587691"/>
    <row r="587692"/>
    <row r="587693"/>
    <row r="587694"/>
    <row r="587695"/>
    <row r="587696"/>
    <row r="587697"/>
    <row r="587698"/>
    <row r="587699"/>
    <row r="587700"/>
    <row r="587701"/>
    <row r="587702"/>
    <row r="587703"/>
    <row r="587704"/>
    <row r="587705"/>
    <row r="587706"/>
    <row r="587707"/>
    <row r="587708"/>
    <row r="587709"/>
    <row r="587710"/>
    <row r="587711"/>
    <row r="587712"/>
    <row r="587713"/>
    <row r="587714"/>
    <row r="587715"/>
    <row r="587716"/>
    <row r="587717"/>
    <row r="587718"/>
    <row r="587719"/>
    <row r="587720"/>
    <row r="587721"/>
    <row r="587722"/>
    <row r="587723"/>
    <row r="587724"/>
    <row r="587725"/>
    <row r="587726"/>
    <row r="587727"/>
    <row r="587728"/>
    <row r="587729"/>
    <row r="587730"/>
    <row r="587731"/>
    <row r="587732"/>
    <row r="587733"/>
    <row r="587734"/>
    <row r="587735"/>
    <row r="587736"/>
    <row r="587737"/>
    <row r="587738"/>
    <row r="587739"/>
    <row r="587740"/>
    <row r="587741"/>
    <row r="587742"/>
    <row r="587743"/>
    <row r="587744"/>
    <row r="587745"/>
    <row r="587746"/>
    <row r="587747"/>
    <row r="587748"/>
    <row r="587749"/>
    <row r="587750"/>
    <row r="587751"/>
    <row r="587752"/>
    <row r="587753"/>
    <row r="587754"/>
    <row r="587755"/>
    <row r="587756"/>
    <row r="587757"/>
    <row r="587758"/>
    <row r="587759"/>
    <row r="587760"/>
    <row r="587761"/>
    <row r="587762"/>
    <row r="587763"/>
    <row r="587764"/>
    <row r="587765"/>
    <row r="587766"/>
    <row r="587767"/>
    <row r="587768"/>
    <row r="587769"/>
    <row r="587770"/>
    <row r="587771"/>
    <row r="587772"/>
    <row r="587773"/>
    <row r="587774"/>
    <row r="587775"/>
    <row r="587776"/>
    <row r="587777"/>
    <row r="587778"/>
    <row r="587779"/>
    <row r="587780"/>
    <row r="587781"/>
    <row r="587782"/>
    <row r="587783"/>
    <row r="587784"/>
    <row r="587785"/>
    <row r="587786"/>
    <row r="587787"/>
    <row r="587788"/>
    <row r="587789"/>
    <row r="587790"/>
    <row r="587791"/>
    <row r="587792"/>
    <row r="587793"/>
    <row r="587794"/>
    <row r="587795"/>
    <row r="587796"/>
    <row r="587797"/>
    <row r="587798"/>
    <row r="587799"/>
    <row r="587800"/>
    <row r="587801"/>
    <row r="587802"/>
    <row r="587803"/>
    <row r="587804"/>
    <row r="587805"/>
    <row r="587806"/>
    <row r="587807"/>
    <row r="587808"/>
    <row r="587809"/>
    <row r="587810"/>
    <row r="587811"/>
    <row r="587812"/>
    <row r="587813"/>
    <row r="587814"/>
    <row r="587815"/>
    <row r="587816"/>
    <row r="587817"/>
    <row r="587818"/>
    <row r="587819"/>
    <row r="587820"/>
    <row r="587821"/>
    <row r="587822"/>
    <row r="587823"/>
    <row r="587824"/>
    <row r="587825"/>
    <row r="587826"/>
    <row r="587827"/>
    <row r="587828"/>
    <row r="587829"/>
    <row r="587830"/>
    <row r="587831"/>
    <row r="587832"/>
    <row r="587833"/>
    <row r="587834"/>
    <row r="587835"/>
    <row r="587836"/>
    <row r="587837"/>
    <row r="587838"/>
    <row r="587839"/>
    <row r="587840"/>
    <row r="587841"/>
    <row r="587842"/>
    <row r="587843"/>
    <row r="587844"/>
    <row r="587845"/>
    <row r="587846"/>
    <row r="587847"/>
    <row r="587848"/>
    <row r="587849"/>
    <row r="587850"/>
    <row r="587851"/>
    <row r="587852"/>
    <row r="587853"/>
    <row r="587854"/>
    <row r="587855"/>
    <row r="587856"/>
    <row r="587857"/>
    <row r="587858"/>
    <row r="587859"/>
    <row r="587860"/>
    <row r="587861"/>
    <row r="587862"/>
    <row r="587863"/>
    <row r="587864"/>
    <row r="587865"/>
    <row r="587866"/>
    <row r="587867"/>
    <row r="587868"/>
    <row r="587869"/>
    <row r="587870"/>
    <row r="587871"/>
    <row r="587872"/>
    <row r="587873"/>
    <row r="587874"/>
    <row r="587875"/>
    <row r="587876"/>
    <row r="587877"/>
    <row r="587878"/>
    <row r="587879"/>
    <row r="587880"/>
    <row r="587881"/>
    <row r="587882"/>
    <row r="587883"/>
    <row r="587884"/>
    <row r="587885"/>
    <row r="587886"/>
    <row r="587887"/>
    <row r="587888"/>
    <row r="587889"/>
    <row r="587890"/>
    <row r="587891"/>
    <row r="587892"/>
    <row r="587893"/>
    <row r="587894"/>
    <row r="587895"/>
    <row r="587896"/>
    <row r="587897"/>
    <row r="587898"/>
    <row r="587899"/>
    <row r="587900"/>
    <row r="587901"/>
    <row r="587902"/>
    <row r="587903"/>
    <row r="587904"/>
    <row r="587905"/>
    <row r="587906"/>
    <row r="587907"/>
    <row r="587908"/>
    <row r="587909"/>
    <row r="587910"/>
    <row r="587911"/>
    <row r="587912"/>
    <row r="587913"/>
    <row r="587914"/>
    <row r="587915"/>
    <row r="587916"/>
    <row r="587917"/>
    <row r="587918"/>
    <row r="587919"/>
    <row r="587920"/>
    <row r="587921"/>
    <row r="587922"/>
    <row r="587923"/>
    <row r="587924"/>
    <row r="587925"/>
    <row r="587926"/>
    <row r="587927"/>
    <row r="587928"/>
    <row r="587929"/>
    <row r="587930"/>
    <row r="587931"/>
    <row r="587932"/>
    <row r="587933"/>
    <row r="587934"/>
    <row r="587935"/>
    <row r="587936"/>
    <row r="587937"/>
    <row r="587938"/>
    <row r="587939"/>
    <row r="587940"/>
    <row r="587941"/>
    <row r="587942"/>
    <row r="587943"/>
    <row r="587944"/>
    <row r="587945"/>
    <row r="587946"/>
    <row r="587947"/>
    <row r="587948"/>
    <row r="587949"/>
    <row r="587950"/>
    <row r="587951"/>
    <row r="587952"/>
    <row r="587953"/>
    <row r="587954"/>
    <row r="587955"/>
    <row r="587956"/>
    <row r="587957"/>
    <row r="587958"/>
    <row r="587959"/>
    <row r="587960"/>
    <row r="587961"/>
    <row r="587962"/>
    <row r="587963"/>
    <row r="587964"/>
    <row r="587965"/>
    <row r="587966"/>
    <row r="587967"/>
    <row r="587968"/>
    <row r="587969"/>
    <row r="587970"/>
    <row r="587971"/>
    <row r="587972"/>
    <row r="587973"/>
    <row r="587974"/>
    <row r="587975"/>
    <row r="587976"/>
    <row r="587977"/>
    <row r="587978"/>
    <row r="587979"/>
    <row r="587980"/>
    <row r="587981"/>
    <row r="587982"/>
    <row r="587983"/>
    <row r="587984"/>
    <row r="587985"/>
    <row r="587986"/>
    <row r="587987"/>
    <row r="587988"/>
    <row r="587989"/>
    <row r="587990"/>
    <row r="587991"/>
    <row r="587992"/>
    <row r="587993"/>
    <row r="587994"/>
    <row r="587995"/>
    <row r="587996"/>
    <row r="587997"/>
    <row r="587998"/>
    <row r="587999"/>
    <row r="588000"/>
    <row r="588001"/>
    <row r="588002"/>
    <row r="588003"/>
    <row r="588004"/>
    <row r="588005"/>
    <row r="588006"/>
    <row r="588007"/>
    <row r="588008"/>
    <row r="588009"/>
    <row r="588010"/>
    <row r="588011"/>
    <row r="588012"/>
    <row r="588013"/>
    <row r="588014"/>
    <row r="588015"/>
    <row r="588016"/>
    <row r="588017"/>
    <row r="588018"/>
    <row r="588019"/>
    <row r="588020"/>
    <row r="588021"/>
    <row r="588022"/>
    <row r="588023"/>
    <row r="588024"/>
    <row r="588025"/>
    <row r="588026"/>
    <row r="588027"/>
    <row r="588028"/>
    <row r="588029"/>
    <row r="588030"/>
    <row r="588031"/>
    <row r="588032"/>
    <row r="588033"/>
    <row r="588034"/>
    <row r="588035"/>
    <row r="588036"/>
    <row r="588037"/>
    <row r="588038"/>
    <row r="588039"/>
    <row r="588040"/>
    <row r="588041"/>
    <row r="588042"/>
    <row r="588043"/>
    <row r="588044"/>
    <row r="588045"/>
    <row r="588046"/>
    <row r="588047"/>
    <row r="588048"/>
    <row r="588049"/>
    <row r="588050"/>
    <row r="588051"/>
    <row r="588052"/>
    <row r="588053"/>
    <row r="588054"/>
    <row r="588055"/>
    <row r="588056"/>
    <row r="588057"/>
    <row r="588058"/>
    <row r="588059"/>
    <row r="588060"/>
    <row r="588061"/>
    <row r="588062"/>
    <row r="588063"/>
    <row r="588064"/>
    <row r="588065"/>
    <row r="588066"/>
    <row r="588067"/>
    <row r="588068"/>
    <row r="588069"/>
    <row r="588070"/>
    <row r="588071"/>
    <row r="588072"/>
    <row r="588073"/>
    <row r="588074"/>
    <row r="588075"/>
    <row r="588076"/>
    <row r="588077"/>
    <row r="588078"/>
    <row r="588079"/>
    <row r="588080"/>
    <row r="588081"/>
    <row r="588082"/>
    <row r="588083"/>
    <row r="588084"/>
    <row r="588085"/>
    <row r="588086"/>
    <row r="588087"/>
    <row r="588088"/>
    <row r="588089"/>
    <row r="588090"/>
    <row r="588091"/>
    <row r="588092"/>
    <row r="588093"/>
    <row r="588094"/>
    <row r="588095"/>
    <row r="588096"/>
    <row r="588097"/>
    <row r="588098"/>
    <row r="588099"/>
    <row r="588100"/>
    <row r="588101"/>
    <row r="588102"/>
    <row r="588103"/>
    <row r="588104"/>
    <row r="588105"/>
    <row r="588106"/>
    <row r="588107"/>
    <row r="588108"/>
    <row r="588109"/>
    <row r="588110"/>
    <row r="588111"/>
    <row r="588112"/>
    <row r="588113"/>
    <row r="588114"/>
    <row r="588115"/>
    <row r="588116"/>
    <row r="588117"/>
    <row r="588118"/>
    <row r="588119"/>
    <row r="588120"/>
    <row r="588121"/>
    <row r="588122"/>
    <row r="588123"/>
    <row r="588124"/>
    <row r="588125"/>
    <row r="588126"/>
    <row r="588127"/>
    <row r="588128"/>
    <row r="588129"/>
    <row r="588130"/>
    <row r="588131"/>
    <row r="588132"/>
    <row r="588133"/>
    <row r="588134"/>
    <row r="588135"/>
    <row r="588136"/>
    <row r="588137"/>
    <row r="588138"/>
    <row r="588139"/>
    <row r="588140"/>
    <row r="588141"/>
    <row r="588142"/>
    <row r="588143"/>
    <row r="588144"/>
    <row r="588145"/>
    <row r="588146"/>
    <row r="588147"/>
    <row r="588148"/>
    <row r="588149"/>
    <row r="588150"/>
    <row r="588151"/>
    <row r="588152"/>
    <row r="588153"/>
    <row r="588154"/>
    <row r="588155"/>
    <row r="588156"/>
    <row r="588157"/>
    <row r="588158"/>
    <row r="588159"/>
    <row r="588160"/>
    <row r="588161"/>
    <row r="588162"/>
    <row r="588163"/>
    <row r="588164"/>
    <row r="588165"/>
    <row r="588166"/>
    <row r="588167"/>
    <row r="588168"/>
    <row r="588169"/>
    <row r="588170"/>
    <row r="588171"/>
    <row r="588172"/>
    <row r="588173"/>
    <row r="588174"/>
    <row r="588175"/>
    <row r="588176"/>
    <row r="588177"/>
    <row r="588178"/>
    <row r="588179"/>
    <row r="588180"/>
    <row r="588181"/>
    <row r="588182"/>
    <row r="588183"/>
    <row r="588184"/>
    <row r="588185"/>
    <row r="588186"/>
    <row r="588187"/>
    <row r="588188"/>
    <row r="588189"/>
    <row r="588190"/>
    <row r="588191"/>
    <row r="588192"/>
    <row r="588193"/>
    <row r="588194"/>
    <row r="588195"/>
    <row r="588196"/>
    <row r="588197"/>
    <row r="588198"/>
    <row r="588199"/>
    <row r="588200"/>
    <row r="588201"/>
    <row r="588202"/>
    <row r="588203"/>
    <row r="588204"/>
    <row r="588205"/>
    <row r="588206"/>
    <row r="588207"/>
    <row r="588208"/>
    <row r="588209"/>
    <row r="588210"/>
    <row r="588211"/>
    <row r="588212"/>
    <row r="588213"/>
    <row r="588214"/>
    <row r="588215"/>
    <row r="588216"/>
    <row r="588217"/>
    <row r="588218"/>
    <row r="588219"/>
    <row r="588220"/>
    <row r="588221"/>
    <row r="588222"/>
    <row r="588223"/>
    <row r="588224"/>
    <row r="588225"/>
    <row r="588226"/>
    <row r="588227"/>
    <row r="588228"/>
    <row r="588229"/>
    <row r="588230"/>
    <row r="588231"/>
    <row r="588232"/>
    <row r="588233"/>
    <row r="588234"/>
    <row r="588235"/>
    <row r="588236"/>
    <row r="588237"/>
    <row r="588238"/>
    <row r="588239"/>
    <row r="588240"/>
    <row r="588241"/>
    <row r="588242"/>
    <row r="588243"/>
    <row r="588244"/>
    <row r="588245"/>
    <row r="588246"/>
    <row r="588247"/>
    <row r="588248"/>
    <row r="588249"/>
    <row r="588250"/>
    <row r="588251"/>
    <row r="588252"/>
    <row r="588253"/>
    <row r="588254"/>
    <row r="588255"/>
    <row r="588256"/>
    <row r="588257"/>
    <row r="588258"/>
    <row r="588259"/>
    <row r="588260"/>
    <row r="588261"/>
    <row r="588262"/>
    <row r="588263"/>
    <row r="588264"/>
    <row r="588265"/>
    <row r="588266"/>
    <row r="588267"/>
    <row r="588268"/>
    <row r="588269"/>
    <row r="588270"/>
    <row r="588271"/>
    <row r="588272"/>
    <row r="588273"/>
    <row r="588274"/>
    <row r="588275"/>
    <row r="588276"/>
    <row r="588277"/>
    <row r="588278"/>
    <row r="588279"/>
    <row r="588280"/>
    <row r="588281"/>
    <row r="588282"/>
    <row r="588283"/>
    <row r="588284"/>
    <row r="588285"/>
    <row r="588286"/>
    <row r="588287"/>
    <row r="588288"/>
    <row r="588289"/>
    <row r="588290"/>
    <row r="588291"/>
    <row r="588292"/>
    <row r="588293"/>
    <row r="588294"/>
    <row r="588295"/>
    <row r="588296"/>
    <row r="588297"/>
    <row r="588298"/>
    <row r="588299"/>
    <row r="588300"/>
    <row r="588301"/>
    <row r="588302"/>
    <row r="588303"/>
    <row r="588304"/>
    <row r="588305"/>
    <row r="588306"/>
    <row r="588307"/>
    <row r="588308"/>
    <row r="588309"/>
    <row r="588310"/>
    <row r="588311"/>
    <row r="588312"/>
    <row r="588313"/>
    <row r="588314"/>
    <row r="588315"/>
    <row r="588316"/>
    <row r="588317"/>
    <row r="588318"/>
    <row r="588319"/>
    <row r="588320"/>
    <row r="588321"/>
    <row r="588322"/>
    <row r="588323"/>
    <row r="588324"/>
    <row r="588325"/>
    <row r="588326"/>
    <row r="588327"/>
    <row r="588328"/>
    <row r="588329"/>
    <row r="588330"/>
    <row r="588331"/>
    <row r="588332"/>
    <row r="588333"/>
    <row r="588334"/>
    <row r="588335"/>
    <row r="588336"/>
    <row r="588337"/>
    <row r="588338"/>
    <row r="588339"/>
    <row r="588340"/>
    <row r="588341"/>
    <row r="588342"/>
    <row r="588343"/>
    <row r="588344"/>
    <row r="588345"/>
    <row r="588346"/>
    <row r="588347"/>
    <row r="588348"/>
    <row r="588349"/>
    <row r="588350"/>
    <row r="588351"/>
    <row r="588352"/>
    <row r="588353"/>
    <row r="588354"/>
    <row r="588355"/>
    <row r="588356"/>
    <row r="588357"/>
    <row r="588358"/>
    <row r="588359"/>
    <row r="588360"/>
    <row r="588361"/>
    <row r="588362"/>
    <row r="588363"/>
    <row r="588364"/>
    <row r="588365"/>
    <row r="588366"/>
    <row r="588367"/>
    <row r="588368"/>
    <row r="588369"/>
    <row r="588370"/>
    <row r="588371"/>
    <row r="588372"/>
    <row r="588373"/>
    <row r="588374"/>
    <row r="588375"/>
    <row r="588376"/>
    <row r="588377"/>
    <row r="588378"/>
    <row r="588379"/>
    <row r="588380"/>
    <row r="588381"/>
    <row r="588382"/>
    <row r="588383"/>
    <row r="588384"/>
    <row r="588385"/>
    <row r="588386"/>
    <row r="588387"/>
    <row r="588388"/>
    <row r="588389"/>
    <row r="588390"/>
    <row r="588391"/>
    <row r="588392"/>
    <row r="588393"/>
    <row r="588394"/>
    <row r="588395"/>
    <row r="588396"/>
    <row r="588397"/>
    <row r="588398"/>
    <row r="588399"/>
    <row r="588400"/>
    <row r="588401"/>
    <row r="588402"/>
    <row r="588403"/>
    <row r="588404"/>
    <row r="588405"/>
    <row r="588406"/>
    <row r="588407"/>
    <row r="588408"/>
    <row r="588409"/>
    <row r="588410"/>
    <row r="588411"/>
    <row r="588412"/>
    <row r="588413"/>
    <row r="588414"/>
    <row r="588415"/>
    <row r="588416"/>
    <row r="588417"/>
    <row r="588418"/>
    <row r="588419"/>
    <row r="588420"/>
    <row r="588421"/>
    <row r="588422"/>
    <row r="588423"/>
    <row r="588424"/>
    <row r="588425"/>
    <row r="588426"/>
    <row r="588427"/>
    <row r="588428"/>
    <row r="588429"/>
    <row r="588430"/>
    <row r="588431"/>
    <row r="588432"/>
    <row r="588433"/>
    <row r="588434"/>
    <row r="588435"/>
    <row r="588436"/>
    <row r="588437"/>
    <row r="588438"/>
    <row r="588439"/>
    <row r="588440"/>
    <row r="588441"/>
    <row r="588442"/>
    <row r="588443"/>
    <row r="588444"/>
    <row r="588445"/>
    <row r="588446"/>
    <row r="588447"/>
    <row r="588448"/>
    <row r="588449"/>
    <row r="588450"/>
    <row r="588451"/>
    <row r="588452"/>
    <row r="588453"/>
    <row r="588454"/>
    <row r="588455"/>
    <row r="588456"/>
    <row r="588457"/>
    <row r="588458"/>
    <row r="588459"/>
    <row r="588460"/>
    <row r="588461"/>
    <row r="588462"/>
    <row r="588463"/>
    <row r="588464"/>
    <row r="588465"/>
    <row r="588466"/>
    <row r="588467"/>
    <row r="588468"/>
    <row r="588469"/>
    <row r="588470"/>
    <row r="588471"/>
    <row r="588472"/>
    <row r="588473"/>
    <row r="588474"/>
    <row r="588475"/>
    <row r="588476"/>
    <row r="588477"/>
    <row r="588478"/>
    <row r="588479"/>
    <row r="588480"/>
    <row r="588481"/>
    <row r="588482"/>
    <row r="588483"/>
    <row r="588484"/>
    <row r="588485"/>
    <row r="588486"/>
    <row r="588487"/>
    <row r="588488"/>
    <row r="588489"/>
    <row r="588490"/>
    <row r="588491"/>
    <row r="588492"/>
    <row r="588493"/>
    <row r="588494"/>
    <row r="588495"/>
    <row r="588496"/>
    <row r="588497"/>
    <row r="588498"/>
    <row r="588499"/>
    <row r="588500"/>
    <row r="588501"/>
    <row r="588502"/>
    <row r="588503"/>
    <row r="588504"/>
    <row r="588505"/>
    <row r="588506"/>
    <row r="588507"/>
    <row r="588508"/>
    <row r="588509"/>
    <row r="588510"/>
    <row r="588511"/>
    <row r="588512"/>
    <row r="588513"/>
    <row r="588514"/>
    <row r="588515"/>
    <row r="588516"/>
    <row r="588517"/>
    <row r="588518"/>
    <row r="588519"/>
    <row r="588520"/>
    <row r="588521"/>
    <row r="588522"/>
    <row r="588523"/>
    <row r="588524"/>
    <row r="588525"/>
    <row r="588526"/>
    <row r="588527"/>
    <row r="588528"/>
    <row r="588529"/>
    <row r="588530"/>
    <row r="588531"/>
    <row r="588532"/>
    <row r="588533"/>
    <row r="588534"/>
    <row r="588535"/>
    <row r="588536"/>
    <row r="588537"/>
    <row r="588538"/>
    <row r="588539"/>
    <row r="588540"/>
    <row r="588541"/>
    <row r="588542"/>
    <row r="588543"/>
    <row r="588544"/>
    <row r="588545"/>
    <row r="588546"/>
    <row r="588547"/>
    <row r="588548"/>
    <row r="588549"/>
    <row r="588550"/>
    <row r="588551"/>
    <row r="588552"/>
    <row r="588553"/>
    <row r="588554"/>
    <row r="588555"/>
    <row r="588556"/>
    <row r="588557"/>
    <row r="588558"/>
    <row r="588559"/>
    <row r="588560"/>
    <row r="588561"/>
    <row r="588562"/>
    <row r="588563"/>
    <row r="588564"/>
    <row r="588565"/>
    <row r="588566"/>
    <row r="588567"/>
    <row r="588568"/>
    <row r="588569"/>
    <row r="588570"/>
    <row r="588571"/>
    <row r="588572"/>
    <row r="588573"/>
    <row r="588574"/>
    <row r="588575"/>
    <row r="588576"/>
    <row r="588577"/>
    <row r="588578"/>
    <row r="588579"/>
    <row r="588580"/>
    <row r="588581"/>
    <row r="588582"/>
    <row r="588583"/>
    <row r="588584"/>
    <row r="588585"/>
    <row r="588586"/>
    <row r="588587"/>
    <row r="588588"/>
    <row r="588589"/>
    <row r="588590"/>
    <row r="588591"/>
    <row r="588592"/>
    <row r="588593"/>
    <row r="588594"/>
    <row r="588595"/>
    <row r="588596"/>
    <row r="588597"/>
    <row r="588598"/>
    <row r="588599"/>
    <row r="588600"/>
    <row r="588601"/>
    <row r="588602"/>
    <row r="588603"/>
    <row r="588604"/>
    <row r="588605"/>
    <row r="588606"/>
    <row r="588607"/>
    <row r="588608"/>
    <row r="588609"/>
    <row r="588610"/>
    <row r="588611"/>
    <row r="588612"/>
    <row r="588613"/>
    <row r="588614"/>
    <row r="588615"/>
    <row r="588616"/>
    <row r="588617"/>
    <row r="588618"/>
    <row r="588619"/>
    <row r="588620"/>
    <row r="588621"/>
    <row r="588622"/>
    <row r="588623"/>
    <row r="588624"/>
    <row r="588625"/>
    <row r="588626"/>
    <row r="588627"/>
    <row r="588628"/>
    <row r="588629"/>
    <row r="588630"/>
    <row r="588631"/>
    <row r="588632"/>
    <row r="588633"/>
    <row r="588634"/>
    <row r="588635"/>
    <row r="588636"/>
    <row r="588637"/>
    <row r="588638"/>
    <row r="588639"/>
    <row r="588640"/>
    <row r="588641"/>
    <row r="588642"/>
    <row r="588643"/>
    <row r="588644"/>
    <row r="588645"/>
    <row r="588646"/>
    <row r="588647"/>
    <row r="588648"/>
    <row r="588649"/>
    <row r="588650"/>
    <row r="588651"/>
    <row r="588652"/>
    <row r="588653"/>
    <row r="588654"/>
    <row r="588655"/>
    <row r="588656"/>
    <row r="588657"/>
    <row r="588658"/>
    <row r="588659"/>
    <row r="588660"/>
    <row r="588661"/>
    <row r="588662"/>
    <row r="588663"/>
    <row r="588664"/>
    <row r="588665"/>
    <row r="588666"/>
    <row r="588667"/>
    <row r="588668"/>
    <row r="588669"/>
    <row r="588670"/>
    <row r="588671"/>
    <row r="588672"/>
    <row r="588673"/>
    <row r="588674"/>
    <row r="588675"/>
    <row r="588676"/>
    <row r="588677"/>
    <row r="588678"/>
    <row r="588679"/>
    <row r="588680"/>
    <row r="588681"/>
    <row r="588682"/>
    <row r="588683"/>
    <row r="588684"/>
    <row r="588685"/>
    <row r="588686"/>
    <row r="588687"/>
    <row r="588688"/>
    <row r="588689"/>
    <row r="588690"/>
    <row r="588691"/>
    <row r="588692"/>
    <row r="588693"/>
    <row r="588694"/>
    <row r="588695"/>
    <row r="588696"/>
    <row r="588697"/>
    <row r="588698"/>
    <row r="588699"/>
    <row r="588700"/>
    <row r="588701"/>
    <row r="588702"/>
    <row r="588703"/>
    <row r="588704"/>
    <row r="588705"/>
    <row r="588706"/>
    <row r="588707"/>
    <row r="588708"/>
    <row r="588709"/>
    <row r="588710"/>
    <row r="588711"/>
    <row r="588712"/>
    <row r="588713"/>
    <row r="588714"/>
    <row r="588715"/>
    <row r="588716"/>
    <row r="588717"/>
    <row r="588718"/>
    <row r="588719"/>
    <row r="588720"/>
    <row r="588721"/>
    <row r="588722"/>
    <row r="588723"/>
    <row r="588724"/>
    <row r="588725"/>
    <row r="588726"/>
    <row r="588727"/>
    <row r="588728"/>
    <row r="588729"/>
    <row r="588730"/>
    <row r="588731"/>
    <row r="588732"/>
    <row r="588733"/>
    <row r="588734"/>
    <row r="588735"/>
    <row r="588736"/>
    <row r="588737"/>
    <row r="588738"/>
    <row r="588739"/>
    <row r="588740"/>
    <row r="588741"/>
    <row r="588742"/>
    <row r="588743"/>
    <row r="588744"/>
    <row r="588745"/>
    <row r="588746"/>
    <row r="588747"/>
    <row r="588748"/>
    <row r="588749"/>
    <row r="588750"/>
    <row r="588751"/>
    <row r="588752"/>
    <row r="588753"/>
    <row r="588754"/>
    <row r="588755"/>
    <row r="588756"/>
    <row r="588757"/>
    <row r="588758"/>
    <row r="588759"/>
    <row r="588760"/>
    <row r="588761"/>
    <row r="588762"/>
    <row r="588763"/>
    <row r="588764"/>
    <row r="588765"/>
    <row r="588766"/>
    <row r="588767"/>
    <row r="588768"/>
    <row r="588769"/>
    <row r="588770"/>
    <row r="588771"/>
    <row r="588772"/>
    <row r="588773"/>
    <row r="588774"/>
    <row r="588775"/>
    <row r="588776"/>
    <row r="588777"/>
    <row r="588778"/>
    <row r="588779"/>
    <row r="588780"/>
    <row r="588781"/>
    <row r="588782"/>
    <row r="588783"/>
    <row r="588784"/>
    <row r="588785"/>
    <row r="588786"/>
    <row r="588787"/>
    <row r="588788"/>
    <row r="588789"/>
    <row r="588790"/>
    <row r="588791"/>
    <row r="588792"/>
    <row r="588793"/>
    <row r="588794"/>
    <row r="588795"/>
    <row r="588796"/>
    <row r="588797"/>
    <row r="588798"/>
    <row r="588799"/>
    <row r="588800"/>
    <row r="588801"/>
    <row r="588802"/>
    <row r="588803"/>
    <row r="588804"/>
    <row r="588805"/>
    <row r="588806"/>
    <row r="588807"/>
    <row r="588808"/>
    <row r="588809"/>
    <row r="588810"/>
    <row r="588811"/>
    <row r="588812"/>
    <row r="588813"/>
    <row r="588814"/>
    <row r="588815"/>
    <row r="588816"/>
    <row r="588817"/>
    <row r="588818"/>
    <row r="588819"/>
    <row r="588820"/>
    <row r="588821"/>
    <row r="588822"/>
    <row r="588823"/>
    <row r="588824"/>
    <row r="588825"/>
    <row r="588826"/>
    <row r="588827"/>
    <row r="588828"/>
    <row r="588829"/>
    <row r="588830"/>
    <row r="588831"/>
    <row r="588832"/>
    <row r="588833"/>
    <row r="588834"/>
    <row r="588835"/>
    <row r="588836"/>
    <row r="588837"/>
    <row r="588838"/>
    <row r="588839"/>
    <row r="588840"/>
    <row r="588841"/>
    <row r="588842"/>
    <row r="588843"/>
    <row r="588844"/>
    <row r="588845"/>
    <row r="588846"/>
    <row r="588847"/>
    <row r="588848"/>
    <row r="588849"/>
    <row r="588850"/>
    <row r="588851"/>
    <row r="588852"/>
    <row r="588853"/>
    <row r="588854"/>
    <row r="588855"/>
    <row r="588856"/>
    <row r="588857"/>
    <row r="588858"/>
    <row r="588859"/>
    <row r="588860"/>
    <row r="588861"/>
    <row r="588862"/>
    <row r="588863"/>
    <row r="588864"/>
    <row r="588865"/>
    <row r="588866"/>
    <row r="588867"/>
    <row r="588868"/>
    <row r="588869"/>
    <row r="588870"/>
    <row r="588871"/>
    <row r="588872"/>
    <row r="588873"/>
    <row r="588874"/>
    <row r="588875"/>
    <row r="588876"/>
    <row r="588877"/>
    <row r="588878"/>
    <row r="588879"/>
    <row r="588880"/>
    <row r="588881"/>
    <row r="588882"/>
    <row r="588883"/>
    <row r="588884"/>
    <row r="588885"/>
    <row r="588886"/>
    <row r="588887"/>
    <row r="588888"/>
    <row r="588889"/>
    <row r="588890"/>
    <row r="588891"/>
    <row r="588892"/>
    <row r="588893"/>
    <row r="588894"/>
    <row r="588895"/>
    <row r="588896"/>
    <row r="588897"/>
    <row r="588898"/>
    <row r="588899"/>
    <row r="588900"/>
    <row r="588901"/>
    <row r="588902"/>
    <row r="588903"/>
    <row r="588904"/>
    <row r="588905"/>
    <row r="588906"/>
    <row r="588907"/>
    <row r="588908"/>
    <row r="588909"/>
    <row r="588910"/>
    <row r="588911"/>
    <row r="588912"/>
    <row r="588913"/>
    <row r="588914"/>
    <row r="588915"/>
    <row r="588916"/>
    <row r="588917"/>
    <row r="588918"/>
    <row r="588919"/>
    <row r="588920"/>
    <row r="588921"/>
    <row r="588922"/>
    <row r="588923"/>
    <row r="588924"/>
    <row r="588925"/>
    <row r="588926"/>
    <row r="588927"/>
    <row r="588928"/>
    <row r="588929"/>
    <row r="588930"/>
    <row r="588931"/>
    <row r="588932"/>
    <row r="588933"/>
    <row r="588934"/>
    <row r="588935"/>
    <row r="588936"/>
    <row r="588937"/>
    <row r="588938"/>
    <row r="588939"/>
    <row r="588940"/>
    <row r="588941"/>
    <row r="588942"/>
    <row r="588943"/>
    <row r="588944"/>
    <row r="588945"/>
    <row r="588946"/>
    <row r="588947"/>
    <row r="588948"/>
    <row r="588949"/>
    <row r="588950"/>
    <row r="588951"/>
    <row r="588952"/>
    <row r="588953"/>
    <row r="588954"/>
    <row r="588955"/>
    <row r="588956"/>
    <row r="588957"/>
    <row r="588958"/>
    <row r="588959"/>
    <row r="588960"/>
    <row r="588961"/>
    <row r="588962"/>
    <row r="588963"/>
    <row r="588964"/>
    <row r="588965"/>
    <row r="588966"/>
    <row r="588967"/>
    <row r="588968"/>
    <row r="588969"/>
    <row r="588970"/>
    <row r="588971"/>
    <row r="588972"/>
    <row r="588973"/>
    <row r="588974"/>
    <row r="588975"/>
    <row r="588976"/>
    <row r="588977"/>
    <row r="588978"/>
    <row r="588979"/>
    <row r="588980"/>
    <row r="588981"/>
    <row r="588982"/>
    <row r="588983"/>
    <row r="588984"/>
    <row r="588985"/>
    <row r="588986"/>
    <row r="588987"/>
    <row r="588988"/>
    <row r="588989"/>
    <row r="588990"/>
    <row r="588991"/>
    <row r="588992"/>
    <row r="588993"/>
    <row r="588994"/>
    <row r="588995"/>
    <row r="588996"/>
    <row r="588997"/>
    <row r="588998"/>
    <row r="588999"/>
    <row r="589000"/>
    <row r="589001"/>
    <row r="589002"/>
    <row r="589003"/>
    <row r="589004"/>
    <row r="589005"/>
    <row r="589006"/>
    <row r="589007"/>
    <row r="589008"/>
    <row r="589009"/>
    <row r="589010"/>
    <row r="589011"/>
    <row r="589012"/>
    <row r="589013"/>
    <row r="589014"/>
    <row r="589015"/>
    <row r="589016"/>
    <row r="589017"/>
    <row r="589018"/>
    <row r="589019"/>
    <row r="589020"/>
    <row r="589021"/>
    <row r="589022"/>
    <row r="589023"/>
    <row r="589024"/>
    <row r="589025"/>
    <row r="589026"/>
    <row r="589027"/>
    <row r="589028"/>
    <row r="589029"/>
    <row r="589030"/>
    <row r="589031"/>
    <row r="589032"/>
    <row r="589033"/>
    <row r="589034"/>
    <row r="589035"/>
    <row r="589036"/>
    <row r="589037"/>
    <row r="589038"/>
    <row r="589039"/>
    <row r="589040"/>
    <row r="589041"/>
    <row r="589042"/>
    <row r="589043"/>
    <row r="589044"/>
    <row r="589045"/>
    <row r="589046"/>
    <row r="589047"/>
    <row r="589048"/>
    <row r="589049"/>
    <row r="589050"/>
    <row r="589051"/>
    <row r="589052"/>
    <row r="589053"/>
    <row r="589054"/>
    <row r="589055"/>
    <row r="589056"/>
    <row r="589057"/>
    <row r="589058"/>
    <row r="589059"/>
    <row r="589060"/>
    <row r="589061"/>
    <row r="589062"/>
    <row r="589063"/>
    <row r="589064"/>
    <row r="589065"/>
    <row r="589066"/>
    <row r="589067"/>
    <row r="589068"/>
    <row r="589069"/>
    <row r="589070"/>
    <row r="589071"/>
    <row r="589072"/>
    <row r="589073"/>
    <row r="589074"/>
    <row r="589075"/>
    <row r="589076"/>
    <row r="589077"/>
    <row r="589078"/>
    <row r="589079"/>
    <row r="589080"/>
    <row r="589081"/>
    <row r="589082"/>
    <row r="589083"/>
    <row r="589084"/>
    <row r="589085"/>
    <row r="589086"/>
    <row r="589087"/>
    <row r="589088"/>
    <row r="589089"/>
    <row r="589090"/>
    <row r="589091"/>
    <row r="589092"/>
    <row r="589093"/>
    <row r="589094"/>
    <row r="589095"/>
    <row r="589096"/>
    <row r="589097"/>
    <row r="589098"/>
    <row r="589099"/>
    <row r="589100"/>
    <row r="589101"/>
    <row r="589102"/>
    <row r="589103"/>
    <row r="589104"/>
    <row r="589105"/>
    <row r="589106"/>
    <row r="589107"/>
    <row r="589108"/>
    <row r="589109"/>
    <row r="589110"/>
    <row r="589111"/>
    <row r="589112"/>
    <row r="589113"/>
    <row r="589114"/>
    <row r="589115"/>
    <row r="589116"/>
    <row r="589117"/>
    <row r="589118"/>
    <row r="589119"/>
    <row r="589120"/>
    <row r="589121"/>
    <row r="589122"/>
    <row r="589123"/>
    <row r="589124"/>
    <row r="589125"/>
    <row r="589126"/>
    <row r="589127"/>
    <row r="589128"/>
    <row r="589129"/>
    <row r="589130"/>
    <row r="589131"/>
    <row r="589132"/>
    <row r="589133"/>
    <row r="589134"/>
    <row r="589135"/>
    <row r="589136"/>
    <row r="589137"/>
    <row r="589138"/>
    <row r="589139"/>
    <row r="589140"/>
    <row r="589141"/>
    <row r="589142"/>
    <row r="589143"/>
    <row r="589144"/>
    <row r="589145"/>
    <row r="589146"/>
    <row r="589147"/>
    <row r="589148"/>
    <row r="589149"/>
    <row r="589150"/>
    <row r="589151"/>
    <row r="589152"/>
    <row r="589153"/>
    <row r="589154"/>
    <row r="589155"/>
    <row r="589156"/>
    <row r="589157"/>
    <row r="589158"/>
    <row r="589159"/>
    <row r="589160"/>
    <row r="589161"/>
    <row r="589162"/>
    <row r="589163"/>
    <row r="589164"/>
    <row r="589165"/>
    <row r="589166"/>
    <row r="589167"/>
    <row r="589168"/>
    <row r="589169"/>
    <row r="589170"/>
    <row r="589171"/>
    <row r="589172"/>
    <row r="589173"/>
    <row r="589174"/>
    <row r="589175"/>
    <row r="589176"/>
    <row r="589177"/>
    <row r="589178"/>
    <row r="589179"/>
    <row r="589180"/>
    <row r="589181"/>
    <row r="589182"/>
    <row r="589183"/>
    <row r="589184"/>
    <row r="589185"/>
    <row r="589186"/>
    <row r="589187"/>
    <row r="589188"/>
    <row r="589189"/>
    <row r="589190"/>
    <row r="589191"/>
    <row r="589192"/>
    <row r="589193"/>
    <row r="589194"/>
    <row r="589195"/>
    <row r="589196"/>
    <row r="589197"/>
    <row r="589198"/>
    <row r="589199"/>
    <row r="589200"/>
    <row r="589201"/>
    <row r="589202"/>
    <row r="589203"/>
    <row r="589204"/>
    <row r="589205"/>
    <row r="589206"/>
    <row r="589207"/>
    <row r="589208"/>
    <row r="589209"/>
    <row r="589210"/>
    <row r="589211"/>
    <row r="589212"/>
    <row r="589213"/>
    <row r="589214"/>
    <row r="589215"/>
    <row r="589216"/>
    <row r="589217"/>
    <row r="589218"/>
    <row r="589219"/>
    <row r="589220"/>
    <row r="589221"/>
    <row r="589222"/>
    <row r="589223"/>
    <row r="589224"/>
    <row r="589225"/>
    <row r="589226"/>
    <row r="589227"/>
    <row r="589228"/>
    <row r="589229"/>
    <row r="589230"/>
    <row r="589231"/>
    <row r="589232"/>
    <row r="589233"/>
    <row r="589234"/>
    <row r="589235"/>
    <row r="589236"/>
    <row r="589237"/>
    <row r="589238"/>
    <row r="589239"/>
    <row r="589240"/>
    <row r="589241"/>
    <row r="589242"/>
    <row r="589243"/>
    <row r="589244"/>
    <row r="589245"/>
    <row r="589246"/>
    <row r="589247"/>
    <row r="589248"/>
    <row r="589249"/>
    <row r="589250"/>
    <row r="589251"/>
    <row r="589252"/>
    <row r="589253"/>
    <row r="589254"/>
    <row r="589255"/>
    <row r="589256"/>
    <row r="589257"/>
    <row r="589258"/>
    <row r="589259"/>
    <row r="589260"/>
    <row r="589261"/>
    <row r="589262"/>
    <row r="589263"/>
    <row r="589264"/>
    <row r="589265"/>
    <row r="589266"/>
    <row r="589267"/>
    <row r="589268"/>
    <row r="589269"/>
    <row r="589270"/>
    <row r="589271"/>
    <row r="589272"/>
    <row r="589273"/>
    <row r="589274"/>
    <row r="589275"/>
    <row r="589276"/>
    <row r="589277"/>
    <row r="589278"/>
    <row r="589279"/>
    <row r="589280"/>
    <row r="589281"/>
    <row r="589282"/>
    <row r="589283"/>
    <row r="589284"/>
    <row r="589285"/>
    <row r="589286"/>
    <row r="589287"/>
    <row r="589288"/>
    <row r="589289"/>
    <row r="589290"/>
    <row r="589291"/>
    <row r="589292"/>
    <row r="589293"/>
    <row r="589294"/>
    <row r="589295"/>
    <row r="589296"/>
    <row r="589297"/>
    <row r="589298"/>
    <row r="589299"/>
    <row r="589300"/>
    <row r="589301"/>
    <row r="589302"/>
    <row r="589303"/>
    <row r="589304"/>
    <row r="589305"/>
    <row r="589306"/>
    <row r="589307"/>
    <row r="589308"/>
    <row r="589309"/>
    <row r="589310"/>
    <row r="589311"/>
    <row r="589312"/>
    <row r="589313"/>
    <row r="589314"/>
    <row r="589315"/>
    <row r="589316"/>
    <row r="589317"/>
    <row r="589318"/>
    <row r="589319"/>
    <row r="589320"/>
    <row r="589321"/>
    <row r="589322"/>
    <row r="589323"/>
    <row r="589324"/>
    <row r="589325"/>
    <row r="589326"/>
    <row r="589327"/>
    <row r="589328"/>
    <row r="589329"/>
    <row r="589330"/>
    <row r="589331"/>
    <row r="589332"/>
    <row r="589333"/>
    <row r="589334"/>
    <row r="589335"/>
    <row r="589336"/>
    <row r="589337"/>
    <row r="589338"/>
    <row r="589339"/>
    <row r="589340"/>
    <row r="589341"/>
    <row r="589342"/>
    <row r="589343"/>
    <row r="589344"/>
    <row r="589345"/>
    <row r="589346"/>
    <row r="589347"/>
    <row r="589348"/>
    <row r="589349"/>
    <row r="589350"/>
    <row r="589351"/>
    <row r="589352"/>
    <row r="589353"/>
    <row r="589354"/>
    <row r="589355"/>
    <row r="589356"/>
    <row r="589357"/>
    <row r="589358"/>
    <row r="589359"/>
    <row r="589360"/>
    <row r="589361"/>
    <row r="589362"/>
    <row r="589363"/>
    <row r="589364"/>
    <row r="589365"/>
    <row r="589366"/>
    <row r="589367"/>
    <row r="589368"/>
    <row r="589369"/>
    <row r="589370"/>
    <row r="589371"/>
    <row r="589372"/>
    <row r="589373"/>
    <row r="589374"/>
    <row r="589375"/>
    <row r="589376"/>
    <row r="589377"/>
    <row r="589378"/>
    <row r="589379"/>
    <row r="589380"/>
    <row r="589381"/>
    <row r="589382"/>
    <row r="589383"/>
    <row r="589384"/>
    <row r="589385"/>
    <row r="589386"/>
    <row r="589387"/>
    <row r="589388"/>
    <row r="589389"/>
    <row r="589390"/>
    <row r="589391"/>
    <row r="589392"/>
    <row r="589393"/>
    <row r="589394"/>
    <row r="589395"/>
    <row r="589396"/>
    <row r="589397"/>
    <row r="589398"/>
    <row r="589399"/>
    <row r="589400"/>
    <row r="589401"/>
    <row r="589402"/>
    <row r="589403"/>
    <row r="589404"/>
    <row r="589405"/>
    <row r="589406"/>
    <row r="589407"/>
    <row r="589408"/>
    <row r="589409"/>
    <row r="589410"/>
    <row r="589411"/>
    <row r="589412"/>
    <row r="589413"/>
    <row r="589414"/>
    <row r="589415"/>
    <row r="589416"/>
    <row r="589417"/>
    <row r="589418"/>
    <row r="589419"/>
    <row r="589420"/>
    <row r="589421"/>
    <row r="589422"/>
    <row r="589423"/>
    <row r="589424"/>
    <row r="589425"/>
    <row r="589426"/>
    <row r="589427"/>
    <row r="589428"/>
    <row r="589429"/>
    <row r="589430"/>
    <row r="589431"/>
    <row r="589432"/>
    <row r="589433"/>
    <row r="589434"/>
    <row r="589435"/>
    <row r="589436"/>
    <row r="589437"/>
    <row r="589438"/>
    <row r="589439"/>
    <row r="589440"/>
    <row r="589441"/>
    <row r="589442"/>
    <row r="589443"/>
    <row r="589444"/>
    <row r="589445"/>
    <row r="589446"/>
    <row r="589447"/>
    <row r="589448"/>
    <row r="589449"/>
    <row r="589450"/>
    <row r="589451"/>
    <row r="589452"/>
    <row r="589453"/>
    <row r="589454"/>
    <row r="589455"/>
    <row r="589456"/>
    <row r="589457"/>
    <row r="589458"/>
    <row r="589459"/>
    <row r="589460"/>
    <row r="589461"/>
    <row r="589462"/>
    <row r="589463"/>
    <row r="589464"/>
    <row r="589465"/>
    <row r="589466"/>
    <row r="589467"/>
    <row r="589468"/>
    <row r="589469"/>
    <row r="589470"/>
    <row r="589471"/>
    <row r="589472"/>
    <row r="589473"/>
    <row r="589474"/>
    <row r="589475"/>
    <row r="589476"/>
    <row r="589477"/>
    <row r="589478"/>
    <row r="589479"/>
    <row r="589480"/>
    <row r="589481"/>
    <row r="589482"/>
    <row r="589483"/>
    <row r="589484"/>
    <row r="589485"/>
    <row r="589486"/>
    <row r="589487"/>
    <row r="589488"/>
    <row r="589489"/>
    <row r="589490"/>
    <row r="589491"/>
    <row r="589492"/>
    <row r="589493"/>
    <row r="589494"/>
    <row r="589495"/>
    <row r="589496"/>
    <row r="589497"/>
    <row r="589498"/>
    <row r="589499"/>
    <row r="589500"/>
    <row r="589501"/>
    <row r="589502"/>
    <row r="589503"/>
    <row r="589504"/>
    <row r="589505"/>
    <row r="589506"/>
    <row r="589507"/>
    <row r="589508"/>
    <row r="589509"/>
    <row r="589510"/>
    <row r="589511"/>
    <row r="589512"/>
    <row r="589513"/>
    <row r="589514"/>
    <row r="589515"/>
    <row r="589516"/>
    <row r="589517"/>
    <row r="589518"/>
    <row r="589519"/>
    <row r="589520"/>
    <row r="589521"/>
    <row r="589522"/>
    <row r="589523"/>
    <row r="589524"/>
    <row r="589525"/>
    <row r="589526"/>
    <row r="589527"/>
    <row r="589528"/>
    <row r="589529"/>
    <row r="589530"/>
    <row r="589531"/>
    <row r="589532"/>
    <row r="589533"/>
    <row r="589534"/>
    <row r="589535"/>
    <row r="589536"/>
    <row r="589537"/>
    <row r="589538"/>
    <row r="589539"/>
    <row r="589540"/>
    <row r="589541"/>
    <row r="589542"/>
    <row r="589543"/>
    <row r="589544"/>
    <row r="589545"/>
    <row r="589546"/>
    <row r="589547"/>
    <row r="589548"/>
    <row r="589549"/>
    <row r="589550"/>
    <row r="589551"/>
    <row r="589552"/>
    <row r="589553"/>
    <row r="589554"/>
    <row r="589555"/>
    <row r="589556"/>
    <row r="589557"/>
    <row r="589558"/>
    <row r="589559"/>
    <row r="589560"/>
    <row r="589561"/>
    <row r="589562"/>
    <row r="589563"/>
    <row r="589564"/>
    <row r="589565"/>
    <row r="589566"/>
    <row r="589567"/>
    <row r="589568"/>
    <row r="589569"/>
    <row r="589570"/>
    <row r="589571"/>
    <row r="589572"/>
    <row r="589573"/>
    <row r="589574"/>
    <row r="589575"/>
    <row r="589576"/>
    <row r="589577"/>
    <row r="589578"/>
    <row r="589579"/>
    <row r="589580"/>
    <row r="589581"/>
    <row r="589582"/>
    <row r="589583"/>
    <row r="589584"/>
    <row r="589585"/>
    <row r="589586"/>
    <row r="589587"/>
    <row r="589588"/>
    <row r="589589"/>
    <row r="589590"/>
    <row r="589591"/>
    <row r="589592"/>
    <row r="589593"/>
    <row r="589594"/>
    <row r="589595"/>
    <row r="589596"/>
    <row r="589597"/>
    <row r="589598"/>
    <row r="589599"/>
    <row r="589600"/>
    <row r="589601"/>
    <row r="589602"/>
    <row r="589603"/>
    <row r="589604"/>
    <row r="589605"/>
    <row r="589606"/>
    <row r="589607"/>
    <row r="589608"/>
    <row r="589609"/>
    <row r="589610"/>
    <row r="589611"/>
    <row r="589612"/>
    <row r="589613"/>
    <row r="589614"/>
    <row r="589615"/>
    <row r="589616"/>
    <row r="589617"/>
    <row r="589618"/>
    <row r="589619"/>
    <row r="589620"/>
    <row r="589621"/>
    <row r="589622"/>
    <row r="589623"/>
    <row r="589624"/>
    <row r="589625"/>
    <row r="589626"/>
    <row r="589627"/>
    <row r="589628"/>
    <row r="589629"/>
    <row r="589630"/>
    <row r="589631"/>
    <row r="589632"/>
    <row r="589633"/>
    <row r="589634"/>
    <row r="589635"/>
    <row r="589636"/>
    <row r="589637"/>
    <row r="589638"/>
    <row r="589639"/>
    <row r="589640"/>
    <row r="589641"/>
    <row r="589642"/>
    <row r="589643"/>
    <row r="589644"/>
    <row r="589645"/>
    <row r="589646"/>
    <row r="589647"/>
    <row r="589648"/>
    <row r="589649"/>
    <row r="589650"/>
    <row r="589651"/>
    <row r="589652"/>
    <row r="589653"/>
    <row r="589654"/>
    <row r="589655"/>
    <row r="589656"/>
    <row r="589657"/>
    <row r="589658"/>
    <row r="589659"/>
    <row r="589660"/>
    <row r="589661"/>
    <row r="589662"/>
    <row r="589663"/>
    <row r="589664"/>
    <row r="589665"/>
    <row r="589666"/>
    <row r="589667"/>
    <row r="589668"/>
    <row r="589669"/>
    <row r="589670"/>
    <row r="589671"/>
    <row r="589672"/>
    <row r="589673"/>
    <row r="589674"/>
    <row r="589675"/>
    <row r="589676"/>
    <row r="589677"/>
    <row r="589678"/>
    <row r="589679"/>
    <row r="589680"/>
    <row r="589681"/>
    <row r="589682"/>
    <row r="589683"/>
    <row r="589684"/>
    <row r="589685"/>
    <row r="589686"/>
    <row r="589687"/>
    <row r="589688"/>
    <row r="589689"/>
    <row r="589690"/>
    <row r="589691"/>
    <row r="589692"/>
    <row r="589693"/>
    <row r="589694"/>
    <row r="589695"/>
    <row r="589696"/>
    <row r="589697"/>
    <row r="589698"/>
    <row r="589699"/>
    <row r="589700"/>
    <row r="589701"/>
    <row r="589702"/>
    <row r="589703"/>
    <row r="589704"/>
    <row r="589705"/>
    <row r="589706"/>
    <row r="589707"/>
    <row r="589708"/>
    <row r="589709"/>
    <row r="589710"/>
    <row r="589711"/>
    <row r="589712"/>
    <row r="589713"/>
    <row r="589714"/>
    <row r="589715"/>
    <row r="589716"/>
    <row r="589717"/>
    <row r="589718"/>
    <row r="589719"/>
    <row r="589720"/>
    <row r="589721"/>
    <row r="589722"/>
    <row r="589723"/>
    <row r="589724"/>
    <row r="589725"/>
    <row r="589726"/>
    <row r="589727"/>
    <row r="589728"/>
    <row r="589729"/>
    <row r="589730"/>
    <row r="589731"/>
    <row r="589732"/>
    <row r="589733"/>
    <row r="589734"/>
    <row r="589735"/>
    <row r="589736"/>
    <row r="589737"/>
    <row r="589738"/>
    <row r="589739"/>
    <row r="589740"/>
    <row r="589741"/>
    <row r="589742"/>
    <row r="589743"/>
    <row r="589744"/>
    <row r="589745"/>
    <row r="589746"/>
    <row r="589747"/>
    <row r="589748"/>
    <row r="589749"/>
    <row r="589750"/>
    <row r="589751"/>
    <row r="589752"/>
    <row r="589753"/>
    <row r="589754"/>
    <row r="589755"/>
    <row r="589756"/>
    <row r="589757"/>
    <row r="589758"/>
    <row r="589759"/>
    <row r="589760"/>
    <row r="589761"/>
    <row r="589762"/>
    <row r="589763"/>
    <row r="589764"/>
    <row r="589765"/>
    <row r="589766"/>
    <row r="589767"/>
    <row r="589768"/>
    <row r="589769"/>
    <row r="589770"/>
    <row r="589771"/>
    <row r="589772"/>
    <row r="589773"/>
    <row r="589774"/>
    <row r="589775"/>
    <row r="589776"/>
    <row r="589777"/>
    <row r="589778"/>
    <row r="589779"/>
    <row r="589780"/>
    <row r="589781"/>
    <row r="589782"/>
    <row r="589783"/>
    <row r="589784"/>
    <row r="589785"/>
    <row r="589786"/>
    <row r="589787"/>
    <row r="589788"/>
    <row r="589789"/>
    <row r="589790"/>
    <row r="589791"/>
    <row r="589792"/>
    <row r="589793"/>
    <row r="589794"/>
    <row r="589795"/>
    <row r="589796"/>
    <row r="589797"/>
    <row r="589798"/>
    <row r="589799"/>
    <row r="589800"/>
    <row r="589801"/>
    <row r="589802"/>
    <row r="589803"/>
    <row r="589804"/>
    <row r="589805"/>
    <row r="589806"/>
    <row r="589807"/>
    <row r="589808"/>
    <row r="589809"/>
    <row r="589810"/>
    <row r="589811"/>
    <row r="589812"/>
    <row r="589813"/>
    <row r="589814"/>
    <row r="589815"/>
    <row r="589816"/>
    <row r="589817"/>
    <row r="589818"/>
    <row r="589819"/>
    <row r="589820"/>
    <row r="589821"/>
    <row r="589822"/>
    <row r="589823"/>
    <row r="589824"/>
    <row r="589825"/>
    <row r="589826"/>
    <row r="589827"/>
    <row r="589828"/>
    <row r="589829"/>
    <row r="589830"/>
    <row r="589831"/>
    <row r="589832"/>
    <row r="589833"/>
    <row r="589834"/>
    <row r="589835"/>
    <row r="589836"/>
    <row r="589837"/>
    <row r="589838"/>
    <row r="589839"/>
    <row r="589840"/>
    <row r="589841"/>
    <row r="589842"/>
    <row r="589843"/>
    <row r="589844"/>
    <row r="589845"/>
    <row r="589846"/>
    <row r="589847"/>
    <row r="589848"/>
    <row r="589849"/>
    <row r="589850"/>
    <row r="589851"/>
    <row r="589852"/>
    <row r="589853"/>
    <row r="589854"/>
    <row r="589855"/>
    <row r="589856"/>
    <row r="589857"/>
    <row r="589858"/>
    <row r="589859"/>
    <row r="589860"/>
    <row r="589861"/>
    <row r="589862"/>
    <row r="589863"/>
    <row r="589864"/>
    <row r="589865"/>
    <row r="589866"/>
    <row r="589867"/>
    <row r="589868"/>
    <row r="589869"/>
    <row r="589870"/>
    <row r="589871"/>
    <row r="589872"/>
    <row r="589873"/>
    <row r="589874"/>
    <row r="589875"/>
    <row r="589876"/>
    <row r="589877"/>
    <row r="589878"/>
    <row r="589879"/>
    <row r="589880"/>
    <row r="589881"/>
    <row r="589882"/>
    <row r="589883"/>
    <row r="589884"/>
    <row r="589885"/>
    <row r="589886"/>
    <row r="589887"/>
    <row r="589888"/>
    <row r="589889"/>
    <row r="589890"/>
    <row r="589891"/>
    <row r="589892"/>
    <row r="589893"/>
    <row r="589894"/>
    <row r="589895"/>
    <row r="589896"/>
    <row r="589897"/>
    <row r="589898"/>
    <row r="589899"/>
    <row r="589900"/>
    <row r="589901"/>
    <row r="589902"/>
    <row r="589903"/>
    <row r="589904"/>
    <row r="589905"/>
    <row r="589906"/>
    <row r="589907"/>
    <row r="589908"/>
    <row r="589909"/>
    <row r="589910"/>
    <row r="589911"/>
    <row r="589912"/>
    <row r="589913"/>
    <row r="589914"/>
    <row r="589915"/>
    <row r="589916"/>
    <row r="589917"/>
    <row r="589918"/>
    <row r="589919"/>
    <row r="589920"/>
    <row r="589921"/>
    <row r="589922"/>
    <row r="589923"/>
    <row r="589924"/>
    <row r="589925"/>
    <row r="589926"/>
    <row r="589927"/>
    <row r="589928"/>
    <row r="589929"/>
    <row r="589930"/>
    <row r="589931"/>
    <row r="589932"/>
    <row r="589933"/>
    <row r="589934"/>
    <row r="589935"/>
    <row r="589936"/>
    <row r="589937"/>
    <row r="589938"/>
    <row r="589939"/>
    <row r="589940"/>
    <row r="589941"/>
    <row r="589942"/>
    <row r="589943"/>
    <row r="589944"/>
    <row r="589945"/>
    <row r="589946"/>
    <row r="589947"/>
    <row r="589948"/>
    <row r="589949"/>
    <row r="589950"/>
    <row r="589951"/>
    <row r="589952"/>
    <row r="589953"/>
    <row r="589954"/>
    <row r="589955"/>
    <row r="589956"/>
    <row r="589957"/>
    <row r="589958"/>
    <row r="589959"/>
    <row r="589960"/>
    <row r="589961"/>
    <row r="589962"/>
    <row r="589963"/>
    <row r="589964"/>
    <row r="589965"/>
    <row r="589966"/>
    <row r="589967"/>
    <row r="589968"/>
    <row r="589969"/>
    <row r="589970"/>
    <row r="589971"/>
    <row r="589972"/>
    <row r="589973"/>
    <row r="589974"/>
    <row r="589975"/>
    <row r="589976"/>
    <row r="589977"/>
    <row r="589978"/>
    <row r="589979"/>
    <row r="589980"/>
    <row r="589981"/>
    <row r="589982"/>
    <row r="589983"/>
    <row r="589984"/>
    <row r="589985"/>
    <row r="589986"/>
    <row r="589987"/>
    <row r="589988"/>
    <row r="589989"/>
    <row r="589990"/>
    <row r="589991"/>
    <row r="589992"/>
    <row r="589993"/>
    <row r="589994"/>
    <row r="589995"/>
    <row r="589996"/>
    <row r="589997"/>
    <row r="589998"/>
    <row r="589999"/>
    <row r="590000"/>
    <row r="590001"/>
    <row r="590002"/>
    <row r="590003"/>
    <row r="590004"/>
    <row r="590005"/>
    <row r="590006"/>
    <row r="590007"/>
    <row r="590008"/>
    <row r="590009"/>
    <row r="590010"/>
    <row r="590011"/>
    <row r="590012"/>
    <row r="590013"/>
    <row r="590014"/>
    <row r="590015"/>
    <row r="590016"/>
    <row r="590017"/>
    <row r="590018"/>
    <row r="590019"/>
    <row r="590020"/>
    <row r="590021"/>
    <row r="590022"/>
    <row r="590023"/>
    <row r="590024"/>
    <row r="590025"/>
    <row r="590026"/>
    <row r="590027"/>
    <row r="590028"/>
    <row r="590029"/>
    <row r="590030"/>
    <row r="590031"/>
    <row r="590032"/>
    <row r="590033"/>
    <row r="590034"/>
    <row r="590035"/>
    <row r="590036"/>
    <row r="590037"/>
    <row r="590038"/>
    <row r="590039"/>
    <row r="590040"/>
    <row r="590041"/>
    <row r="590042"/>
    <row r="590043"/>
    <row r="590044"/>
    <row r="590045"/>
    <row r="590046"/>
    <row r="590047"/>
    <row r="590048"/>
    <row r="590049"/>
    <row r="590050"/>
    <row r="590051"/>
    <row r="590052"/>
    <row r="590053"/>
    <row r="590054"/>
    <row r="590055"/>
    <row r="590056"/>
    <row r="590057"/>
    <row r="590058"/>
    <row r="590059"/>
    <row r="590060"/>
    <row r="590061"/>
    <row r="590062"/>
    <row r="590063"/>
    <row r="590064"/>
    <row r="590065"/>
    <row r="590066"/>
    <row r="590067"/>
    <row r="590068"/>
    <row r="590069"/>
    <row r="590070"/>
    <row r="590071"/>
    <row r="590072"/>
    <row r="590073"/>
    <row r="590074"/>
    <row r="590075"/>
    <row r="590076"/>
    <row r="590077"/>
    <row r="590078"/>
    <row r="590079"/>
    <row r="590080"/>
    <row r="590081"/>
    <row r="590082"/>
    <row r="590083"/>
    <row r="590084"/>
    <row r="590085"/>
    <row r="590086"/>
    <row r="590087"/>
    <row r="590088"/>
    <row r="590089"/>
    <row r="590090"/>
    <row r="590091"/>
    <row r="590092"/>
    <row r="590093"/>
    <row r="590094"/>
    <row r="590095"/>
    <row r="590096"/>
    <row r="590097"/>
    <row r="590098"/>
    <row r="590099"/>
    <row r="590100"/>
    <row r="590101"/>
    <row r="590102"/>
    <row r="590103"/>
    <row r="590104"/>
    <row r="590105"/>
    <row r="590106"/>
    <row r="590107"/>
    <row r="590108"/>
    <row r="590109"/>
    <row r="590110"/>
    <row r="590111"/>
    <row r="590112"/>
    <row r="590113"/>
    <row r="590114"/>
    <row r="590115"/>
    <row r="590116"/>
    <row r="590117"/>
    <row r="590118"/>
    <row r="590119"/>
    <row r="590120"/>
    <row r="590121"/>
    <row r="590122"/>
    <row r="590123"/>
    <row r="590124"/>
    <row r="590125"/>
    <row r="590126"/>
    <row r="590127"/>
    <row r="590128"/>
    <row r="590129"/>
    <row r="590130"/>
    <row r="590131"/>
    <row r="590132"/>
    <row r="590133"/>
    <row r="590134"/>
    <row r="590135"/>
    <row r="590136"/>
    <row r="590137"/>
    <row r="590138"/>
    <row r="590139"/>
    <row r="590140"/>
    <row r="590141"/>
    <row r="590142"/>
    <row r="590143"/>
    <row r="590144"/>
    <row r="590145"/>
    <row r="590146"/>
    <row r="590147"/>
    <row r="590148"/>
    <row r="590149"/>
    <row r="590150"/>
    <row r="590151"/>
    <row r="590152"/>
    <row r="590153"/>
    <row r="590154"/>
    <row r="590155"/>
    <row r="590156"/>
    <row r="590157"/>
    <row r="590158"/>
    <row r="590159"/>
    <row r="590160"/>
    <row r="590161"/>
    <row r="590162"/>
    <row r="590163"/>
    <row r="590164"/>
    <row r="590165"/>
    <row r="590166"/>
    <row r="590167"/>
    <row r="590168"/>
    <row r="590169"/>
    <row r="590170"/>
    <row r="590171"/>
    <row r="590172"/>
    <row r="590173"/>
    <row r="590174"/>
    <row r="590175"/>
    <row r="590176"/>
    <row r="590177"/>
    <row r="590178"/>
    <row r="590179"/>
    <row r="590180"/>
    <row r="590181"/>
    <row r="590182"/>
    <row r="590183"/>
    <row r="590184"/>
    <row r="590185"/>
    <row r="590186"/>
    <row r="590187"/>
    <row r="590188"/>
    <row r="590189"/>
    <row r="590190"/>
    <row r="590191"/>
    <row r="590192"/>
    <row r="590193"/>
    <row r="590194"/>
    <row r="590195"/>
    <row r="590196"/>
    <row r="590197"/>
    <row r="590198"/>
    <row r="590199"/>
    <row r="590200"/>
    <row r="590201"/>
    <row r="590202"/>
    <row r="590203"/>
    <row r="590204"/>
    <row r="590205"/>
    <row r="590206"/>
    <row r="590207"/>
    <row r="590208"/>
    <row r="590209"/>
    <row r="590210"/>
    <row r="590211"/>
    <row r="590212"/>
    <row r="590213"/>
    <row r="590214"/>
    <row r="590215"/>
    <row r="590216"/>
    <row r="590217"/>
    <row r="590218"/>
    <row r="590219"/>
    <row r="590220"/>
    <row r="590221"/>
    <row r="590222"/>
    <row r="590223"/>
    <row r="590224"/>
    <row r="590225"/>
    <row r="590226"/>
    <row r="590227"/>
    <row r="590228"/>
    <row r="590229"/>
    <row r="590230"/>
    <row r="590231"/>
    <row r="590232"/>
    <row r="590233"/>
    <row r="590234"/>
    <row r="590235"/>
    <row r="590236"/>
    <row r="590237"/>
    <row r="590238"/>
    <row r="590239"/>
    <row r="590240"/>
    <row r="590241"/>
    <row r="590242"/>
    <row r="590243"/>
    <row r="590244"/>
    <row r="590245"/>
    <row r="590246"/>
    <row r="590247"/>
    <row r="590248"/>
    <row r="590249"/>
    <row r="590250"/>
    <row r="590251"/>
    <row r="590252"/>
    <row r="590253"/>
    <row r="590254"/>
    <row r="590255"/>
    <row r="590256"/>
    <row r="590257"/>
    <row r="590258"/>
    <row r="590259"/>
    <row r="590260"/>
    <row r="590261"/>
    <row r="590262"/>
    <row r="590263"/>
    <row r="590264"/>
    <row r="590265"/>
    <row r="590266"/>
    <row r="590267"/>
    <row r="590268"/>
    <row r="590269"/>
    <row r="590270"/>
    <row r="590271"/>
    <row r="590272"/>
    <row r="590273"/>
    <row r="590274"/>
    <row r="590275"/>
    <row r="590276"/>
    <row r="590277"/>
    <row r="590278"/>
    <row r="590279"/>
    <row r="590280"/>
    <row r="590281"/>
    <row r="590282"/>
    <row r="590283"/>
    <row r="590284"/>
    <row r="590285"/>
    <row r="590286"/>
    <row r="590287"/>
    <row r="590288"/>
    <row r="590289"/>
    <row r="590290"/>
    <row r="590291"/>
    <row r="590292"/>
    <row r="590293"/>
    <row r="590294"/>
    <row r="590295"/>
    <row r="590296"/>
    <row r="590297"/>
    <row r="590298"/>
    <row r="590299"/>
    <row r="590300"/>
    <row r="590301"/>
    <row r="590302"/>
    <row r="590303"/>
    <row r="590304"/>
    <row r="590305"/>
    <row r="590306"/>
    <row r="590307"/>
    <row r="590308"/>
    <row r="590309"/>
    <row r="590310"/>
    <row r="590311"/>
    <row r="590312"/>
    <row r="590313"/>
    <row r="590314"/>
    <row r="590315"/>
    <row r="590316"/>
    <row r="590317"/>
    <row r="590318"/>
    <row r="590319"/>
    <row r="590320"/>
    <row r="590321"/>
    <row r="590322"/>
    <row r="590323"/>
    <row r="590324"/>
    <row r="590325"/>
    <row r="590326"/>
    <row r="590327"/>
    <row r="590328"/>
    <row r="590329"/>
    <row r="590330"/>
    <row r="590331"/>
    <row r="590332"/>
    <row r="590333"/>
    <row r="590334"/>
    <row r="590335"/>
    <row r="590336"/>
    <row r="590337"/>
    <row r="590338"/>
    <row r="590339"/>
    <row r="590340"/>
    <row r="590341"/>
    <row r="590342"/>
    <row r="590343"/>
    <row r="590344"/>
    <row r="590345"/>
    <row r="590346"/>
    <row r="590347"/>
    <row r="590348"/>
    <row r="590349"/>
    <row r="590350"/>
    <row r="590351"/>
    <row r="590352"/>
    <row r="590353"/>
    <row r="590354"/>
    <row r="590355"/>
    <row r="590356"/>
    <row r="590357"/>
    <row r="590358"/>
    <row r="590359"/>
    <row r="590360"/>
    <row r="590361"/>
    <row r="590362"/>
    <row r="590363"/>
    <row r="590364"/>
    <row r="590365"/>
    <row r="590366"/>
    <row r="590367"/>
    <row r="590368"/>
    <row r="590369"/>
    <row r="590370"/>
    <row r="590371"/>
    <row r="590372"/>
    <row r="590373"/>
    <row r="590374"/>
    <row r="590375"/>
    <row r="590376"/>
    <row r="590377"/>
    <row r="590378"/>
    <row r="590379"/>
    <row r="590380"/>
    <row r="590381"/>
    <row r="590382"/>
    <row r="590383"/>
    <row r="590384"/>
    <row r="590385"/>
    <row r="590386"/>
    <row r="590387"/>
    <row r="590388"/>
    <row r="590389"/>
    <row r="590390"/>
    <row r="590391"/>
    <row r="590392"/>
    <row r="590393"/>
    <row r="590394"/>
    <row r="590395"/>
    <row r="590396"/>
    <row r="590397"/>
    <row r="590398"/>
    <row r="590399"/>
    <row r="590400"/>
    <row r="590401"/>
    <row r="590402"/>
    <row r="590403"/>
    <row r="590404"/>
    <row r="590405"/>
    <row r="590406"/>
    <row r="590407"/>
    <row r="590408"/>
    <row r="590409"/>
    <row r="590410"/>
    <row r="590411"/>
    <row r="590412"/>
    <row r="590413"/>
    <row r="590414"/>
    <row r="590415"/>
    <row r="590416"/>
    <row r="590417"/>
    <row r="590418"/>
    <row r="590419"/>
    <row r="590420"/>
    <row r="590421"/>
    <row r="590422"/>
    <row r="590423"/>
    <row r="590424"/>
    <row r="590425"/>
    <row r="590426"/>
    <row r="590427"/>
    <row r="590428"/>
    <row r="590429"/>
    <row r="590430"/>
    <row r="590431"/>
    <row r="590432"/>
    <row r="590433"/>
    <row r="590434"/>
    <row r="590435"/>
    <row r="590436"/>
    <row r="590437"/>
    <row r="590438"/>
    <row r="590439"/>
    <row r="590440"/>
    <row r="590441"/>
    <row r="590442"/>
    <row r="590443"/>
    <row r="590444"/>
    <row r="590445"/>
    <row r="590446"/>
    <row r="590447"/>
    <row r="590448"/>
    <row r="590449"/>
    <row r="590450"/>
    <row r="590451"/>
    <row r="590452"/>
    <row r="590453"/>
    <row r="590454"/>
    <row r="590455"/>
    <row r="590456"/>
    <row r="590457"/>
    <row r="590458"/>
    <row r="590459"/>
    <row r="590460"/>
    <row r="590461"/>
    <row r="590462"/>
    <row r="590463"/>
    <row r="590464"/>
    <row r="590465"/>
    <row r="590466"/>
    <row r="590467"/>
    <row r="590468"/>
    <row r="590469"/>
    <row r="590470"/>
    <row r="590471"/>
    <row r="590472"/>
    <row r="590473"/>
    <row r="590474"/>
    <row r="590475"/>
    <row r="590476"/>
    <row r="590477"/>
    <row r="590478"/>
    <row r="590479"/>
    <row r="590480"/>
    <row r="590481"/>
    <row r="590482"/>
    <row r="590483"/>
    <row r="590484"/>
    <row r="590485"/>
    <row r="590486"/>
    <row r="590487"/>
    <row r="590488"/>
    <row r="590489"/>
    <row r="590490"/>
    <row r="590491"/>
    <row r="590492"/>
    <row r="590493"/>
    <row r="590494"/>
    <row r="590495"/>
    <row r="590496"/>
    <row r="590497"/>
    <row r="590498"/>
    <row r="590499"/>
    <row r="590500"/>
    <row r="590501"/>
    <row r="590502"/>
    <row r="590503"/>
    <row r="590504"/>
    <row r="590505"/>
    <row r="590506"/>
    <row r="590507"/>
    <row r="590508"/>
    <row r="590509"/>
    <row r="590510"/>
    <row r="590511"/>
    <row r="590512"/>
    <row r="590513"/>
    <row r="590514"/>
    <row r="590515"/>
    <row r="590516"/>
    <row r="590517"/>
    <row r="590518"/>
    <row r="590519"/>
    <row r="590520"/>
    <row r="590521"/>
    <row r="590522"/>
    <row r="590523"/>
    <row r="590524"/>
    <row r="590525"/>
    <row r="590526"/>
    <row r="590527"/>
    <row r="590528"/>
    <row r="590529"/>
    <row r="590530"/>
    <row r="590531"/>
    <row r="590532"/>
    <row r="590533"/>
    <row r="590534"/>
    <row r="590535"/>
    <row r="590536"/>
    <row r="590537"/>
    <row r="590538"/>
    <row r="590539"/>
    <row r="590540"/>
    <row r="590541"/>
    <row r="590542"/>
    <row r="590543"/>
    <row r="590544"/>
    <row r="590545"/>
    <row r="590546"/>
    <row r="590547"/>
    <row r="590548"/>
    <row r="590549"/>
    <row r="590550"/>
    <row r="590551"/>
    <row r="590552"/>
    <row r="590553"/>
    <row r="590554"/>
    <row r="590555"/>
    <row r="590556"/>
    <row r="590557"/>
    <row r="590558"/>
    <row r="590559"/>
    <row r="590560"/>
    <row r="590561"/>
    <row r="590562"/>
    <row r="590563"/>
    <row r="590564"/>
    <row r="590565"/>
    <row r="590566"/>
    <row r="590567"/>
    <row r="590568"/>
    <row r="590569"/>
    <row r="590570"/>
    <row r="590571"/>
    <row r="590572"/>
    <row r="590573"/>
    <row r="590574"/>
    <row r="590575"/>
    <row r="590576"/>
    <row r="590577"/>
    <row r="590578"/>
    <row r="590579"/>
    <row r="590580"/>
    <row r="590581"/>
    <row r="590582"/>
    <row r="590583"/>
    <row r="590584"/>
    <row r="590585"/>
    <row r="590586"/>
    <row r="590587"/>
    <row r="590588"/>
    <row r="590589"/>
    <row r="590590"/>
    <row r="590591"/>
    <row r="590592"/>
    <row r="590593"/>
    <row r="590594"/>
    <row r="590595"/>
    <row r="590596"/>
    <row r="590597"/>
    <row r="590598"/>
    <row r="590599"/>
    <row r="590600"/>
    <row r="590601"/>
    <row r="590602"/>
    <row r="590603"/>
    <row r="590604"/>
    <row r="590605"/>
    <row r="590606"/>
    <row r="590607"/>
    <row r="590608"/>
    <row r="590609"/>
    <row r="590610"/>
    <row r="590611"/>
    <row r="590612"/>
    <row r="590613"/>
    <row r="590614"/>
    <row r="590615"/>
    <row r="590616"/>
    <row r="590617"/>
    <row r="590618"/>
    <row r="590619"/>
    <row r="590620"/>
    <row r="590621"/>
    <row r="590622"/>
    <row r="590623"/>
    <row r="590624"/>
    <row r="590625"/>
    <row r="590626"/>
    <row r="590627"/>
    <row r="590628"/>
    <row r="590629"/>
    <row r="590630"/>
    <row r="590631"/>
    <row r="590632"/>
    <row r="590633"/>
    <row r="590634"/>
    <row r="590635"/>
    <row r="590636"/>
    <row r="590637"/>
    <row r="590638"/>
    <row r="590639"/>
    <row r="590640"/>
    <row r="590641"/>
    <row r="590642"/>
    <row r="590643"/>
    <row r="590644"/>
    <row r="590645"/>
    <row r="590646"/>
    <row r="590647"/>
    <row r="590648"/>
    <row r="590649"/>
    <row r="590650"/>
    <row r="590651"/>
    <row r="590652"/>
    <row r="590653"/>
    <row r="590654"/>
    <row r="590655"/>
    <row r="590656"/>
    <row r="590657"/>
    <row r="590658"/>
    <row r="590659"/>
    <row r="590660"/>
    <row r="590661"/>
    <row r="590662"/>
    <row r="590663"/>
    <row r="590664"/>
    <row r="590665"/>
    <row r="590666"/>
    <row r="590667"/>
    <row r="590668"/>
    <row r="590669"/>
    <row r="590670"/>
    <row r="590671"/>
    <row r="590672"/>
    <row r="590673"/>
    <row r="590674"/>
    <row r="590675"/>
    <row r="590676"/>
    <row r="590677"/>
    <row r="590678"/>
    <row r="590679"/>
    <row r="590680"/>
    <row r="590681"/>
    <row r="590682"/>
    <row r="590683"/>
    <row r="590684"/>
    <row r="590685"/>
    <row r="590686"/>
    <row r="590687"/>
    <row r="590688"/>
    <row r="590689"/>
    <row r="590690"/>
    <row r="590691"/>
    <row r="590692"/>
    <row r="590693"/>
    <row r="590694"/>
    <row r="590695"/>
    <row r="590696"/>
    <row r="590697"/>
    <row r="590698"/>
    <row r="590699"/>
    <row r="590700"/>
    <row r="590701"/>
    <row r="590702"/>
    <row r="590703"/>
    <row r="590704"/>
    <row r="590705"/>
    <row r="590706"/>
    <row r="590707"/>
    <row r="590708"/>
    <row r="590709"/>
    <row r="590710"/>
    <row r="590711"/>
    <row r="590712"/>
    <row r="590713"/>
    <row r="590714"/>
    <row r="590715"/>
    <row r="590716"/>
    <row r="590717"/>
    <row r="590718"/>
    <row r="590719"/>
    <row r="590720"/>
    <row r="590721"/>
    <row r="590722"/>
    <row r="590723"/>
    <row r="590724"/>
    <row r="590725"/>
    <row r="590726"/>
    <row r="590727"/>
    <row r="590728"/>
    <row r="590729"/>
    <row r="590730"/>
    <row r="590731"/>
    <row r="590732"/>
    <row r="590733"/>
    <row r="590734"/>
    <row r="590735"/>
    <row r="590736"/>
    <row r="590737"/>
    <row r="590738"/>
    <row r="590739"/>
    <row r="590740"/>
    <row r="590741"/>
    <row r="590742"/>
    <row r="590743"/>
    <row r="590744"/>
    <row r="590745"/>
    <row r="590746"/>
    <row r="590747"/>
    <row r="590748"/>
    <row r="590749"/>
    <row r="590750"/>
    <row r="590751"/>
    <row r="590752"/>
    <row r="590753"/>
    <row r="590754"/>
    <row r="590755"/>
    <row r="590756"/>
    <row r="590757"/>
    <row r="590758"/>
    <row r="590759"/>
    <row r="590760"/>
    <row r="590761"/>
    <row r="590762"/>
    <row r="590763"/>
    <row r="590764"/>
    <row r="590765"/>
    <row r="590766"/>
    <row r="590767"/>
    <row r="590768"/>
    <row r="590769"/>
    <row r="590770"/>
    <row r="590771"/>
    <row r="590772"/>
    <row r="590773"/>
    <row r="590774"/>
    <row r="590775"/>
    <row r="590776"/>
    <row r="590777"/>
    <row r="590778"/>
    <row r="590779"/>
    <row r="590780"/>
    <row r="590781"/>
    <row r="590782"/>
    <row r="590783"/>
    <row r="590784"/>
    <row r="590785"/>
    <row r="590786"/>
    <row r="590787"/>
    <row r="590788"/>
    <row r="590789"/>
    <row r="590790"/>
    <row r="590791"/>
    <row r="590792"/>
    <row r="590793"/>
    <row r="590794"/>
    <row r="590795"/>
    <row r="590796"/>
    <row r="590797"/>
    <row r="590798"/>
    <row r="590799"/>
    <row r="590800"/>
    <row r="590801"/>
    <row r="590802"/>
    <row r="590803"/>
    <row r="590804"/>
    <row r="590805"/>
    <row r="590806"/>
    <row r="590807"/>
    <row r="590808"/>
    <row r="590809"/>
    <row r="590810"/>
    <row r="590811"/>
    <row r="590812"/>
    <row r="590813"/>
    <row r="590814"/>
    <row r="590815"/>
    <row r="590816"/>
    <row r="590817"/>
    <row r="590818"/>
    <row r="590819"/>
    <row r="590820"/>
    <row r="590821"/>
    <row r="590822"/>
    <row r="590823"/>
    <row r="590824"/>
    <row r="590825"/>
    <row r="590826"/>
    <row r="590827"/>
    <row r="590828"/>
    <row r="590829"/>
    <row r="590830"/>
    <row r="590831"/>
    <row r="590832"/>
    <row r="590833"/>
    <row r="590834"/>
    <row r="590835"/>
    <row r="590836"/>
    <row r="590837"/>
    <row r="590838"/>
    <row r="590839"/>
    <row r="590840"/>
    <row r="590841"/>
    <row r="590842"/>
    <row r="590843"/>
    <row r="590844"/>
    <row r="590845"/>
    <row r="590846"/>
    <row r="590847"/>
    <row r="590848"/>
    <row r="590849"/>
    <row r="590850"/>
    <row r="590851"/>
    <row r="590852"/>
    <row r="590853"/>
    <row r="590854"/>
    <row r="590855"/>
    <row r="590856"/>
    <row r="590857"/>
    <row r="590858"/>
    <row r="590859"/>
    <row r="590860"/>
    <row r="590861"/>
    <row r="590862"/>
    <row r="590863"/>
    <row r="590864"/>
    <row r="590865"/>
    <row r="590866"/>
    <row r="590867"/>
    <row r="590868"/>
    <row r="590869"/>
    <row r="590870"/>
    <row r="590871"/>
    <row r="590872"/>
    <row r="590873"/>
    <row r="590874"/>
    <row r="590875"/>
    <row r="590876"/>
    <row r="590877"/>
    <row r="590878"/>
    <row r="590879"/>
    <row r="590880"/>
    <row r="590881"/>
    <row r="590882"/>
    <row r="590883"/>
    <row r="590884"/>
    <row r="590885"/>
    <row r="590886"/>
    <row r="590887"/>
    <row r="590888"/>
    <row r="590889"/>
    <row r="590890"/>
    <row r="590891"/>
    <row r="590892"/>
    <row r="590893"/>
    <row r="590894"/>
    <row r="590895"/>
    <row r="590896"/>
    <row r="590897"/>
    <row r="590898"/>
    <row r="590899"/>
    <row r="590900"/>
    <row r="590901"/>
    <row r="590902"/>
    <row r="590903"/>
    <row r="590904"/>
    <row r="590905"/>
    <row r="590906"/>
    <row r="590907"/>
    <row r="590908"/>
    <row r="590909"/>
    <row r="590910"/>
    <row r="590911"/>
    <row r="590912"/>
    <row r="590913"/>
    <row r="590914"/>
    <row r="590915"/>
    <row r="590916"/>
    <row r="590917"/>
    <row r="590918"/>
    <row r="590919"/>
    <row r="590920"/>
    <row r="590921"/>
    <row r="590922"/>
    <row r="590923"/>
    <row r="590924"/>
    <row r="590925"/>
    <row r="590926"/>
    <row r="590927"/>
    <row r="590928"/>
    <row r="590929"/>
    <row r="590930"/>
    <row r="590931"/>
    <row r="590932"/>
    <row r="590933"/>
    <row r="590934"/>
    <row r="590935"/>
    <row r="590936"/>
    <row r="590937"/>
    <row r="590938"/>
    <row r="590939"/>
    <row r="590940"/>
    <row r="590941"/>
    <row r="590942"/>
    <row r="590943"/>
    <row r="590944"/>
    <row r="590945"/>
    <row r="590946"/>
    <row r="590947"/>
    <row r="590948"/>
    <row r="590949"/>
    <row r="590950"/>
    <row r="590951"/>
    <row r="590952"/>
    <row r="590953"/>
    <row r="590954"/>
    <row r="590955"/>
    <row r="590956"/>
    <row r="590957"/>
    <row r="590958"/>
    <row r="590959"/>
    <row r="590960"/>
    <row r="590961"/>
    <row r="590962"/>
    <row r="590963"/>
    <row r="590964"/>
    <row r="590965"/>
    <row r="590966"/>
    <row r="590967"/>
    <row r="590968"/>
    <row r="590969"/>
    <row r="590970"/>
    <row r="590971"/>
    <row r="590972"/>
    <row r="590973"/>
    <row r="590974"/>
    <row r="590975"/>
    <row r="590976"/>
    <row r="590977"/>
    <row r="590978"/>
    <row r="590979"/>
    <row r="590980"/>
    <row r="590981"/>
    <row r="590982"/>
    <row r="590983"/>
    <row r="590984"/>
    <row r="590985"/>
    <row r="590986"/>
    <row r="590987"/>
    <row r="590988"/>
    <row r="590989"/>
    <row r="590990"/>
    <row r="590991"/>
    <row r="590992"/>
    <row r="590993"/>
    <row r="590994"/>
    <row r="590995"/>
    <row r="590996"/>
    <row r="590997"/>
    <row r="590998"/>
    <row r="590999"/>
    <row r="591000"/>
    <row r="591001"/>
    <row r="591002"/>
    <row r="591003"/>
    <row r="591004"/>
    <row r="591005"/>
    <row r="591006"/>
    <row r="591007"/>
    <row r="591008"/>
    <row r="591009"/>
    <row r="591010"/>
    <row r="591011"/>
    <row r="591012"/>
    <row r="591013"/>
    <row r="591014"/>
    <row r="591015"/>
    <row r="591016"/>
    <row r="591017"/>
    <row r="591018"/>
    <row r="591019"/>
    <row r="591020"/>
    <row r="591021"/>
    <row r="591022"/>
    <row r="591023"/>
    <row r="591024"/>
    <row r="591025"/>
    <row r="591026"/>
    <row r="591027"/>
    <row r="591028"/>
    <row r="591029"/>
    <row r="591030"/>
    <row r="591031"/>
    <row r="591032"/>
    <row r="591033"/>
    <row r="591034"/>
    <row r="591035"/>
    <row r="591036"/>
    <row r="591037"/>
    <row r="591038"/>
    <row r="591039"/>
    <row r="591040"/>
    <row r="591041"/>
    <row r="591042"/>
    <row r="591043"/>
    <row r="591044"/>
    <row r="591045"/>
    <row r="591046"/>
    <row r="591047"/>
    <row r="591048"/>
    <row r="591049"/>
    <row r="591050"/>
    <row r="591051"/>
    <row r="591052"/>
    <row r="591053"/>
    <row r="591054"/>
    <row r="591055"/>
    <row r="591056"/>
    <row r="591057"/>
    <row r="591058"/>
    <row r="591059"/>
    <row r="591060"/>
    <row r="591061"/>
    <row r="591062"/>
    <row r="591063"/>
    <row r="591064"/>
    <row r="591065"/>
    <row r="591066"/>
    <row r="591067"/>
    <row r="591068"/>
    <row r="591069"/>
    <row r="591070"/>
    <row r="591071"/>
    <row r="591072"/>
    <row r="591073"/>
    <row r="591074"/>
    <row r="591075"/>
    <row r="591076"/>
    <row r="591077"/>
    <row r="591078"/>
    <row r="591079"/>
    <row r="591080"/>
    <row r="591081"/>
    <row r="591082"/>
    <row r="591083"/>
    <row r="591084"/>
    <row r="591085"/>
    <row r="591086"/>
    <row r="591087"/>
    <row r="591088"/>
    <row r="591089"/>
    <row r="591090"/>
    <row r="591091"/>
    <row r="591092"/>
    <row r="591093"/>
    <row r="591094"/>
    <row r="591095"/>
    <row r="591096"/>
    <row r="591097"/>
    <row r="591098"/>
    <row r="591099"/>
    <row r="591100"/>
    <row r="591101"/>
    <row r="591102"/>
    <row r="591103"/>
    <row r="591104"/>
    <row r="591105"/>
    <row r="591106"/>
    <row r="591107"/>
    <row r="591108"/>
    <row r="591109"/>
    <row r="591110"/>
    <row r="591111"/>
    <row r="591112"/>
    <row r="591113"/>
    <row r="591114"/>
    <row r="591115"/>
    <row r="591116"/>
    <row r="591117"/>
    <row r="591118"/>
    <row r="591119"/>
    <row r="591120"/>
    <row r="591121"/>
    <row r="591122"/>
    <row r="591123"/>
    <row r="591124"/>
    <row r="591125"/>
    <row r="591126"/>
    <row r="591127"/>
    <row r="591128"/>
    <row r="591129"/>
    <row r="591130"/>
    <row r="591131"/>
    <row r="591132"/>
    <row r="591133"/>
    <row r="591134"/>
    <row r="591135"/>
    <row r="591136"/>
    <row r="591137"/>
    <row r="591138"/>
    <row r="591139"/>
    <row r="591140"/>
    <row r="591141"/>
    <row r="591142"/>
    <row r="591143"/>
    <row r="591144"/>
    <row r="591145"/>
    <row r="591146"/>
    <row r="591147"/>
    <row r="591148"/>
    <row r="591149"/>
    <row r="591150"/>
    <row r="591151"/>
    <row r="591152"/>
    <row r="591153"/>
    <row r="591154"/>
    <row r="591155"/>
    <row r="591156"/>
    <row r="591157"/>
    <row r="591158"/>
    <row r="591159"/>
    <row r="591160"/>
    <row r="591161"/>
    <row r="591162"/>
    <row r="591163"/>
    <row r="591164"/>
    <row r="591165"/>
    <row r="591166"/>
    <row r="591167"/>
    <row r="591168"/>
    <row r="591169"/>
    <row r="591170"/>
    <row r="591171"/>
    <row r="591172"/>
    <row r="591173"/>
    <row r="591174"/>
    <row r="591175"/>
    <row r="591176"/>
    <row r="591177"/>
    <row r="591178"/>
    <row r="591179"/>
    <row r="591180"/>
    <row r="591181"/>
    <row r="591182"/>
    <row r="591183"/>
    <row r="591184"/>
    <row r="591185"/>
    <row r="591186"/>
    <row r="591187"/>
    <row r="591188"/>
    <row r="591189"/>
    <row r="591190"/>
    <row r="591191"/>
    <row r="591192"/>
    <row r="591193"/>
    <row r="591194"/>
    <row r="591195"/>
    <row r="591196"/>
    <row r="591197"/>
    <row r="591198"/>
    <row r="591199"/>
    <row r="591200"/>
    <row r="591201"/>
    <row r="591202"/>
    <row r="591203"/>
    <row r="591204"/>
    <row r="591205"/>
    <row r="591206"/>
    <row r="591207"/>
    <row r="591208"/>
    <row r="591209"/>
    <row r="591210"/>
    <row r="591211"/>
    <row r="591212"/>
    <row r="591213"/>
    <row r="591214"/>
    <row r="591215"/>
    <row r="591216"/>
    <row r="591217"/>
    <row r="591218"/>
    <row r="591219"/>
    <row r="591220"/>
    <row r="591221"/>
    <row r="591222"/>
    <row r="591223"/>
    <row r="591224"/>
    <row r="591225"/>
    <row r="591226"/>
    <row r="591227"/>
    <row r="591228"/>
    <row r="591229"/>
    <row r="591230"/>
    <row r="591231"/>
    <row r="591232"/>
    <row r="591233"/>
    <row r="591234"/>
    <row r="591235"/>
    <row r="591236"/>
    <row r="591237"/>
    <row r="591238"/>
    <row r="591239"/>
    <row r="591240"/>
    <row r="591241"/>
    <row r="591242"/>
    <row r="591243"/>
    <row r="591244"/>
    <row r="591245"/>
    <row r="591246"/>
    <row r="591247"/>
    <row r="591248"/>
    <row r="591249"/>
    <row r="591250"/>
    <row r="591251"/>
    <row r="591252"/>
    <row r="591253"/>
    <row r="591254"/>
    <row r="591255"/>
    <row r="591256"/>
    <row r="591257"/>
    <row r="591258"/>
    <row r="591259"/>
    <row r="591260"/>
    <row r="591261"/>
    <row r="591262"/>
    <row r="591263"/>
    <row r="591264"/>
    <row r="591265"/>
    <row r="591266"/>
    <row r="591267"/>
    <row r="591268"/>
    <row r="591269"/>
    <row r="591270"/>
    <row r="591271"/>
    <row r="591272"/>
    <row r="591273"/>
    <row r="591274"/>
    <row r="591275"/>
    <row r="591276"/>
    <row r="591277"/>
    <row r="591278"/>
    <row r="591279"/>
    <row r="591280"/>
    <row r="591281"/>
    <row r="591282"/>
    <row r="591283"/>
    <row r="591284"/>
    <row r="591285"/>
    <row r="591286"/>
    <row r="591287"/>
    <row r="591288"/>
    <row r="591289"/>
    <row r="591290"/>
    <row r="591291"/>
    <row r="591292"/>
    <row r="591293"/>
    <row r="591294"/>
    <row r="591295"/>
    <row r="591296"/>
    <row r="591297"/>
    <row r="591298"/>
    <row r="591299"/>
    <row r="591300"/>
    <row r="591301"/>
    <row r="591302"/>
    <row r="591303"/>
    <row r="591304"/>
    <row r="591305"/>
    <row r="591306"/>
    <row r="591307"/>
    <row r="591308"/>
    <row r="591309"/>
    <row r="591310"/>
    <row r="591311"/>
    <row r="591312"/>
    <row r="591313"/>
    <row r="591314"/>
    <row r="591315"/>
    <row r="591316"/>
    <row r="591317"/>
    <row r="591318"/>
    <row r="591319"/>
    <row r="591320"/>
    <row r="591321"/>
    <row r="591322"/>
    <row r="591323"/>
    <row r="591324"/>
    <row r="591325"/>
    <row r="591326"/>
    <row r="591327"/>
    <row r="591328"/>
    <row r="591329"/>
    <row r="591330"/>
    <row r="591331"/>
    <row r="591332"/>
    <row r="591333"/>
    <row r="591334"/>
    <row r="591335"/>
    <row r="591336"/>
    <row r="591337"/>
    <row r="591338"/>
    <row r="591339"/>
    <row r="591340"/>
    <row r="591341"/>
    <row r="591342"/>
    <row r="591343"/>
    <row r="591344"/>
    <row r="591345"/>
    <row r="591346"/>
    <row r="591347"/>
    <row r="591348"/>
    <row r="591349"/>
    <row r="591350"/>
    <row r="591351"/>
    <row r="591352"/>
    <row r="591353"/>
    <row r="591354"/>
    <row r="591355"/>
    <row r="591356"/>
    <row r="591357"/>
    <row r="591358"/>
    <row r="591359"/>
    <row r="591360"/>
    <row r="591361"/>
    <row r="591362"/>
    <row r="591363"/>
    <row r="591364"/>
    <row r="591365"/>
    <row r="591366"/>
    <row r="591367"/>
    <row r="591368"/>
    <row r="591369"/>
    <row r="591370"/>
    <row r="591371"/>
    <row r="591372"/>
    <row r="591373"/>
    <row r="591374"/>
    <row r="591375"/>
    <row r="591376"/>
    <row r="591377"/>
    <row r="591378"/>
    <row r="591379"/>
    <row r="591380"/>
    <row r="591381"/>
    <row r="591382"/>
    <row r="591383"/>
    <row r="591384"/>
    <row r="591385"/>
    <row r="591386"/>
    <row r="591387"/>
    <row r="591388"/>
    <row r="591389"/>
    <row r="591390"/>
    <row r="591391"/>
    <row r="591392"/>
    <row r="591393"/>
    <row r="591394"/>
    <row r="591395"/>
    <row r="591396"/>
    <row r="591397"/>
    <row r="591398"/>
    <row r="591399"/>
    <row r="591400"/>
    <row r="591401"/>
    <row r="591402"/>
    <row r="591403"/>
    <row r="591404"/>
    <row r="591405"/>
    <row r="591406"/>
    <row r="591407"/>
    <row r="591408"/>
    <row r="591409"/>
    <row r="591410"/>
    <row r="591411"/>
    <row r="591412"/>
    <row r="591413"/>
    <row r="591414"/>
    <row r="591415"/>
    <row r="591416"/>
    <row r="591417"/>
    <row r="591418"/>
    <row r="591419"/>
    <row r="591420"/>
    <row r="591421"/>
    <row r="591422"/>
    <row r="591423"/>
    <row r="591424"/>
    <row r="591425"/>
    <row r="591426"/>
    <row r="591427"/>
    <row r="591428"/>
    <row r="591429"/>
    <row r="591430"/>
    <row r="591431"/>
    <row r="591432"/>
    <row r="591433"/>
    <row r="591434"/>
    <row r="591435"/>
    <row r="591436"/>
    <row r="591437"/>
    <row r="591438"/>
    <row r="591439"/>
    <row r="591440"/>
    <row r="591441"/>
    <row r="591442"/>
    <row r="591443"/>
    <row r="591444"/>
    <row r="591445"/>
    <row r="591446"/>
    <row r="591447"/>
    <row r="591448"/>
    <row r="591449"/>
    <row r="591450"/>
    <row r="591451"/>
    <row r="591452"/>
    <row r="591453"/>
    <row r="591454"/>
    <row r="591455"/>
    <row r="591456"/>
    <row r="591457"/>
    <row r="591458"/>
    <row r="591459"/>
    <row r="591460"/>
    <row r="591461"/>
    <row r="591462"/>
    <row r="591463"/>
    <row r="591464"/>
    <row r="591465"/>
    <row r="591466"/>
    <row r="591467"/>
    <row r="591468"/>
    <row r="591469"/>
    <row r="591470"/>
    <row r="591471"/>
    <row r="591472"/>
    <row r="591473"/>
    <row r="591474"/>
    <row r="591475"/>
    <row r="591476"/>
    <row r="591477"/>
    <row r="591478"/>
    <row r="591479"/>
    <row r="591480"/>
    <row r="591481"/>
    <row r="591482"/>
    <row r="591483"/>
    <row r="591484"/>
    <row r="591485"/>
    <row r="591486"/>
    <row r="591487"/>
    <row r="591488"/>
    <row r="591489"/>
    <row r="591490"/>
    <row r="591491"/>
    <row r="591492"/>
    <row r="591493"/>
    <row r="591494"/>
    <row r="591495"/>
    <row r="591496"/>
    <row r="591497"/>
    <row r="591498"/>
    <row r="591499"/>
    <row r="591500"/>
    <row r="591501"/>
    <row r="591502"/>
    <row r="591503"/>
    <row r="591504"/>
    <row r="591505"/>
    <row r="591506"/>
    <row r="591507"/>
    <row r="591508"/>
    <row r="591509"/>
    <row r="591510"/>
    <row r="591511"/>
    <row r="591512"/>
    <row r="591513"/>
    <row r="591514"/>
    <row r="591515"/>
    <row r="591516"/>
    <row r="591517"/>
    <row r="591518"/>
    <row r="591519"/>
    <row r="591520"/>
    <row r="591521"/>
    <row r="591522"/>
    <row r="591523"/>
    <row r="591524"/>
    <row r="591525"/>
    <row r="591526"/>
    <row r="591527"/>
    <row r="591528"/>
    <row r="591529"/>
    <row r="591530"/>
    <row r="591531"/>
    <row r="591532"/>
    <row r="591533"/>
    <row r="591534"/>
    <row r="591535"/>
    <row r="591536"/>
    <row r="591537"/>
    <row r="591538"/>
    <row r="591539"/>
    <row r="591540"/>
    <row r="591541"/>
    <row r="591542"/>
    <row r="591543"/>
    <row r="591544"/>
    <row r="591545"/>
    <row r="591546"/>
    <row r="591547"/>
    <row r="591548"/>
    <row r="591549"/>
    <row r="591550"/>
    <row r="591551"/>
    <row r="591552"/>
    <row r="591553"/>
    <row r="591554"/>
    <row r="591555"/>
    <row r="591556"/>
    <row r="591557"/>
    <row r="591558"/>
    <row r="591559"/>
    <row r="591560"/>
    <row r="591561"/>
    <row r="591562"/>
    <row r="591563"/>
    <row r="591564"/>
    <row r="591565"/>
    <row r="591566"/>
    <row r="591567"/>
    <row r="591568"/>
    <row r="591569"/>
    <row r="591570"/>
    <row r="591571"/>
    <row r="591572"/>
    <row r="591573"/>
    <row r="591574"/>
    <row r="591575"/>
    <row r="591576"/>
    <row r="591577"/>
    <row r="591578"/>
    <row r="591579"/>
    <row r="591580"/>
    <row r="591581"/>
    <row r="591582"/>
    <row r="591583"/>
    <row r="591584"/>
    <row r="591585"/>
    <row r="591586"/>
    <row r="591587"/>
    <row r="591588"/>
    <row r="591589"/>
    <row r="591590"/>
    <row r="591591"/>
    <row r="591592"/>
    <row r="591593"/>
    <row r="591594"/>
    <row r="591595"/>
    <row r="591596"/>
    <row r="591597"/>
    <row r="591598"/>
    <row r="591599"/>
    <row r="591600"/>
    <row r="591601"/>
    <row r="591602"/>
    <row r="591603"/>
    <row r="591604"/>
    <row r="591605"/>
    <row r="591606"/>
    <row r="591607"/>
    <row r="591608"/>
    <row r="591609"/>
    <row r="591610"/>
    <row r="591611"/>
    <row r="591612"/>
    <row r="591613"/>
    <row r="591614"/>
    <row r="591615"/>
    <row r="591616"/>
    <row r="591617"/>
    <row r="591618"/>
    <row r="591619"/>
    <row r="591620"/>
    <row r="591621"/>
    <row r="591622"/>
    <row r="591623"/>
    <row r="591624"/>
    <row r="591625"/>
    <row r="591626"/>
    <row r="591627"/>
    <row r="591628"/>
    <row r="591629"/>
    <row r="591630"/>
    <row r="591631"/>
    <row r="591632"/>
    <row r="591633"/>
    <row r="591634"/>
    <row r="591635"/>
    <row r="591636"/>
    <row r="591637"/>
    <row r="591638"/>
    <row r="591639"/>
    <row r="591640"/>
    <row r="591641"/>
    <row r="591642"/>
    <row r="591643"/>
    <row r="591644"/>
    <row r="591645"/>
    <row r="591646"/>
    <row r="591647"/>
    <row r="591648"/>
    <row r="591649"/>
    <row r="591650"/>
    <row r="591651"/>
    <row r="591652"/>
    <row r="591653"/>
    <row r="591654"/>
    <row r="591655"/>
    <row r="591656"/>
    <row r="591657"/>
    <row r="591658"/>
    <row r="591659"/>
    <row r="591660"/>
    <row r="591661"/>
    <row r="591662"/>
    <row r="591663"/>
    <row r="591664"/>
    <row r="591665"/>
    <row r="591666"/>
    <row r="591667"/>
    <row r="591668"/>
    <row r="591669"/>
    <row r="591670"/>
    <row r="591671"/>
    <row r="591672"/>
    <row r="591673"/>
    <row r="591674"/>
    <row r="591675"/>
    <row r="591676"/>
    <row r="591677"/>
    <row r="591678"/>
    <row r="591679"/>
    <row r="591680"/>
    <row r="591681"/>
    <row r="591682"/>
    <row r="591683"/>
    <row r="591684"/>
    <row r="591685"/>
    <row r="591686"/>
    <row r="591687"/>
    <row r="591688"/>
    <row r="591689"/>
    <row r="591690"/>
    <row r="591691"/>
    <row r="591692"/>
    <row r="591693"/>
    <row r="591694"/>
    <row r="591695"/>
    <row r="591696"/>
    <row r="591697"/>
    <row r="591698"/>
    <row r="591699"/>
    <row r="591700"/>
    <row r="591701"/>
    <row r="591702"/>
    <row r="591703"/>
    <row r="591704"/>
    <row r="591705"/>
    <row r="591706"/>
    <row r="591707"/>
    <row r="591708"/>
    <row r="591709"/>
    <row r="591710"/>
    <row r="591711"/>
    <row r="591712"/>
    <row r="591713"/>
    <row r="591714"/>
    <row r="591715"/>
    <row r="591716"/>
    <row r="591717"/>
    <row r="591718"/>
    <row r="591719"/>
    <row r="591720"/>
    <row r="591721"/>
    <row r="591722"/>
    <row r="591723"/>
    <row r="591724"/>
    <row r="591725"/>
    <row r="591726"/>
    <row r="591727"/>
    <row r="591728"/>
    <row r="591729"/>
    <row r="591730"/>
    <row r="591731"/>
    <row r="591732"/>
    <row r="591733"/>
    <row r="591734"/>
    <row r="591735"/>
    <row r="591736"/>
    <row r="591737"/>
    <row r="591738"/>
    <row r="591739"/>
    <row r="591740"/>
    <row r="591741"/>
    <row r="591742"/>
    <row r="591743"/>
    <row r="591744"/>
    <row r="591745"/>
    <row r="591746"/>
    <row r="591747"/>
    <row r="591748"/>
    <row r="591749"/>
    <row r="591750"/>
    <row r="591751"/>
    <row r="591752"/>
    <row r="591753"/>
    <row r="591754"/>
    <row r="591755"/>
    <row r="591756"/>
    <row r="591757"/>
    <row r="591758"/>
    <row r="591759"/>
    <row r="591760"/>
    <row r="591761"/>
    <row r="591762"/>
    <row r="591763"/>
    <row r="591764"/>
    <row r="591765"/>
    <row r="591766"/>
    <row r="591767"/>
    <row r="591768"/>
    <row r="591769"/>
    <row r="591770"/>
    <row r="591771"/>
    <row r="591772"/>
    <row r="591773"/>
    <row r="591774"/>
    <row r="591775"/>
    <row r="591776"/>
    <row r="591777"/>
    <row r="591778"/>
    <row r="591779"/>
    <row r="591780"/>
    <row r="591781"/>
    <row r="591782"/>
    <row r="591783"/>
    <row r="591784"/>
    <row r="591785"/>
    <row r="591786"/>
    <row r="591787"/>
    <row r="591788"/>
    <row r="591789"/>
    <row r="591790"/>
    <row r="591791"/>
    <row r="591792"/>
    <row r="591793"/>
    <row r="591794"/>
    <row r="591795"/>
    <row r="591796"/>
    <row r="591797"/>
    <row r="591798"/>
    <row r="591799"/>
    <row r="591800"/>
    <row r="591801"/>
    <row r="591802"/>
    <row r="591803"/>
    <row r="591804"/>
    <row r="591805"/>
    <row r="591806"/>
    <row r="591807"/>
    <row r="591808"/>
    <row r="591809"/>
    <row r="591810"/>
    <row r="591811"/>
    <row r="591812"/>
    <row r="591813"/>
    <row r="591814"/>
    <row r="591815"/>
    <row r="591816"/>
    <row r="591817"/>
    <row r="591818"/>
    <row r="591819"/>
    <row r="591820"/>
    <row r="591821"/>
    <row r="591822"/>
    <row r="591823"/>
    <row r="591824"/>
    <row r="591825"/>
    <row r="591826"/>
    <row r="591827"/>
    <row r="591828"/>
    <row r="591829"/>
    <row r="591830"/>
    <row r="591831"/>
    <row r="591832"/>
    <row r="591833"/>
    <row r="591834"/>
    <row r="591835"/>
    <row r="591836"/>
    <row r="591837"/>
    <row r="591838"/>
    <row r="591839"/>
    <row r="591840"/>
    <row r="591841"/>
    <row r="591842"/>
    <row r="591843"/>
    <row r="591844"/>
    <row r="591845"/>
    <row r="591846"/>
    <row r="591847"/>
    <row r="591848"/>
    <row r="591849"/>
    <row r="591850"/>
    <row r="591851"/>
    <row r="591852"/>
    <row r="591853"/>
    <row r="591854"/>
    <row r="591855"/>
    <row r="591856"/>
    <row r="591857"/>
    <row r="591858"/>
    <row r="591859"/>
    <row r="591860"/>
    <row r="591861"/>
    <row r="591862"/>
    <row r="591863"/>
    <row r="591864"/>
    <row r="591865"/>
    <row r="591866"/>
    <row r="591867"/>
    <row r="591868"/>
    <row r="591869"/>
    <row r="591870"/>
    <row r="591871"/>
    <row r="591872"/>
    <row r="591873"/>
    <row r="591874"/>
    <row r="591875"/>
    <row r="591876"/>
    <row r="591877"/>
    <row r="591878"/>
    <row r="591879"/>
    <row r="591880"/>
    <row r="591881"/>
    <row r="591882"/>
    <row r="591883"/>
    <row r="591884"/>
    <row r="591885"/>
    <row r="591886"/>
    <row r="591887"/>
    <row r="591888"/>
    <row r="591889"/>
    <row r="591890"/>
    <row r="591891"/>
    <row r="591892"/>
    <row r="591893"/>
    <row r="591894"/>
    <row r="591895"/>
    <row r="591896"/>
    <row r="591897"/>
    <row r="591898"/>
    <row r="591899"/>
    <row r="591900"/>
    <row r="591901"/>
    <row r="591902"/>
    <row r="591903"/>
    <row r="591904"/>
    <row r="591905"/>
    <row r="591906"/>
    <row r="591907"/>
    <row r="591908"/>
    <row r="591909"/>
    <row r="591910"/>
    <row r="591911"/>
    <row r="591912"/>
    <row r="591913"/>
    <row r="591914"/>
    <row r="591915"/>
    <row r="591916"/>
    <row r="591917"/>
    <row r="591918"/>
    <row r="591919"/>
    <row r="591920"/>
    <row r="591921"/>
    <row r="591922"/>
    <row r="591923"/>
    <row r="591924"/>
    <row r="591925"/>
    <row r="591926"/>
    <row r="591927"/>
    <row r="591928"/>
    <row r="591929"/>
    <row r="591930"/>
    <row r="591931"/>
    <row r="591932"/>
    <row r="591933"/>
    <row r="591934"/>
    <row r="591935"/>
    <row r="591936"/>
    <row r="591937"/>
    <row r="591938"/>
    <row r="591939"/>
    <row r="591940"/>
    <row r="591941"/>
    <row r="591942"/>
    <row r="591943"/>
    <row r="591944"/>
    <row r="591945"/>
    <row r="591946"/>
    <row r="591947"/>
    <row r="591948"/>
    <row r="591949"/>
    <row r="591950"/>
    <row r="591951"/>
    <row r="591952"/>
    <row r="591953"/>
    <row r="591954"/>
    <row r="591955"/>
    <row r="591956"/>
    <row r="591957"/>
    <row r="591958"/>
    <row r="591959"/>
    <row r="591960"/>
    <row r="591961"/>
    <row r="591962"/>
    <row r="591963"/>
    <row r="591964"/>
    <row r="591965"/>
    <row r="591966"/>
    <row r="591967"/>
    <row r="591968"/>
    <row r="591969"/>
    <row r="591970"/>
    <row r="591971"/>
    <row r="591972"/>
    <row r="591973"/>
    <row r="591974"/>
    <row r="591975"/>
    <row r="591976"/>
    <row r="591977"/>
    <row r="591978"/>
    <row r="591979"/>
    <row r="591980"/>
    <row r="591981"/>
    <row r="591982"/>
    <row r="591983"/>
    <row r="591984"/>
    <row r="591985"/>
    <row r="591986"/>
    <row r="591987"/>
    <row r="591988"/>
    <row r="591989"/>
    <row r="591990"/>
    <row r="591991"/>
    <row r="591992"/>
    <row r="591993"/>
    <row r="591994"/>
    <row r="591995"/>
    <row r="591996"/>
    <row r="591997"/>
    <row r="591998"/>
    <row r="591999"/>
    <row r="592000"/>
    <row r="592001"/>
    <row r="592002"/>
    <row r="592003"/>
    <row r="592004"/>
    <row r="592005"/>
    <row r="592006"/>
    <row r="592007"/>
    <row r="592008"/>
    <row r="592009"/>
    <row r="592010"/>
    <row r="592011"/>
    <row r="592012"/>
    <row r="592013"/>
    <row r="592014"/>
    <row r="592015"/>
    <row r="592016"/>
    <row r="592017"/>
    <row r="592018"/>
    <row r="592019"/>
    <row r="592020"/>
    <row r="592021"/>
    <row r="592022"/>
    <row r="592023"/>
    <row r="592024"/>
    <row r="592025"/>
    <row r="592026"/>
    <row r="592027"/>
    <row r="592028"/>
    <row r="592029"/>
    <row r="592030"/>
    <row r="592031"/>
    <row r="592032"/>
    <row r="592033"/>
    <row r="592034"/>
    <row r="592035"/>
    <row r="592036"/>
    <row r="592037"/>
    <row r="592038"/>
    <row r="592039"/>
    <row r="592040"/>
    <row r="592041"/>
    <row r="592042"/>
    <row r="592043"/>
    <row r="592044"/>
    <row r="592045"/>
    <row r="592046"/>
    <row r="592047"/>
    <row r="592048"/>
    <row r="592049"/>
    <row r="592050"/>
    <row r="592051"/>
    <row r="592052"/>
    <row r="592053"/>
    <row r="592054"/>
    <row r="592055"/>
    <row r="592056"/>
    <row r="592057"/>
    <row r="592058"/>
    <row r="592059"/>
    <row r="592060"/>
    <row r="592061"/>
    <row r="592062"/>
    <row r="592063"/>
    <row r="592064"/>
    <row r="592065"/>
    <row r="592066"/>
    <row r="592067"/>
    <row r="592068"/>
    <row r="592069"/>
    <row r="592070"/>
    <row r="592071"/>
    <row r="592072"/>
    <row r="592073"/>
    <row r="592074"/>
    <row r="592075"/>
    <row r="592076"/>
    <row r="592077"/>
    <row r="592078"/>
    <row r="592079"/>
    <row r="592080"/>
    <row r="592081"/>
    <row r="592082"/>
    <row r="592083"/>
    <row r="592084"/>
    <row r="592085"/>
    <row r="592086"/>
    <row r="592087"/>
    <row r="592088"/>
    <row r="592089"/>
    <row r="592090"/>
    <row r="592091"/>
    <row r="592092"/>
    <row r="592093"/>
    <row r="592094"/>
    <row r="592095"/>
    <row r="592096"/>
    <row r="592097"/>
    <row r="592098"/>
    <row r="592099"/>
    <row r="592100"/>
    <row r="592101"/>
    <row r="592102"/>
    <row r="592103"/>
    <row r="592104"/>
    <row r="592105"/>
    <row r="592106"/>
    <row r="592107"/>
    <row r="592108"/>
    <row r="592109"/>
    <row r="592110"/>
    <row r="592111"/>
    <row r="592112"/>
    <row r="592113"/>
    <row r="592114"/>
    <row r="592115"/>
    <row r="592116"/>
    <row r="592117"/>
    <row r="592118"/>
    <row r="592119"/>
    <row r="592120"/>
    <row r="592121"/>
    <row r="592122"/>
    <row r="592123"/>
    <row r="592124"/>
    <row r="592125"/>
    <row r="592126"/>
    <row r="592127"/>
    <row r="592128"/>
    <row r="592129"/>
    <row r="592130"/>
    <row r="592131"/>
    <row r="592132"/>
    <row r="592133"/>
    <row r="592134"/>
    <row r="592135"/>
    <row r="592136"/>
    <row r="592137"/>
    <row r="592138"/>
    <row r="592139"/>
    <row r="592140"/>
    <row r="592141"/>
    <row r="592142"/>
    <row r="592143"/>
    <row r="592144"/>
    <row r="592145"/>
    <row r="592146"/>
    <row r="592147"/>
    <row r="592148"/>
    <row r="592149"/>
    <row r="592150"/>
    <row r="592151"/>
    <row r="592152"/>
    <row r="592153"/>
    <row r="592154"/>
    <row r="592155"/>
    <row r="592156"/>
    <row r="592157"/>
    <row r="592158"/>
    <row r="592159"/>
    <row r="592160"/>
    <row r="592161"/>
    <row r="592162"/>
    <row r="592163"/>
    <row r="592164"/>
    <row r="592165"/>
    <row r="592166"/>
    <row r="592167"/>
    <row r="592168"/>
    <row r="592169"/>
    <row r="592170"/>
    <row r="592171"/>
    <row r="592172"/>
    <row r="592173"/>
    <row r="592174"/>
    <row r="592175"/>
    <row r="592176"/>
    <row r="592177"/>
    <row r="592178"/>
    <row r="592179"/>
    <row r="592180"/>
    <row r="592181"/>
    <row r="592182"/>
    <row r="592183"/>
    <row r="592184"/>
    <row r="592185"/>
    <row r="592186"/>
    <row r="592187"/>
    <row r="592188"/>
    <row r="592189"/>
    <row r="592190"/>
    <row r="592191"/>
    <row r="592192"/>
    <row r="592193"/>
    <row r="592194"/>
    <row r="592195"/>
    <row r="592196"/>
    <row r="592197"/>
    <row r="592198"/>
    <row r="592199"/>
    <row r="592200"/>
    <row r="592201"/>
    <row r="592202"/>
    <row r="592203"/>
    <row r="592204"/>
    <row r="592205"/>
    <row r="592206"/>
    <row r="592207"/>
    <row r="592208"/>
    <row r="592209"/>
    <row r="592210"/>
    <row r="592211"/>
    <row r="592212"/>
    <row r="592213"/>
    <row r="592214"/>
    <row r="592215"/>
    <row r="592216"/>
    <row r="592217"/>
    <row r="592218"/>
    <row r="592219"/>
    <row r="592220"/>
    <row r="592221"/>
    <row r="592222"/>
    <row r="592223"/>
    <row r="592224"/>
    <row r="592225"/>
    <row r="592226"/>
    <row r="592227"/>
    <row r="592228"/>
    <row r="592229"/>
    <row r="592230"/>
    <row r="592231"/>
    <row r="592232"/>
    <row r="592233"/>
    <row r="592234"/>
    <row r="592235"/>
    <row r="592236"/>
    <row r="592237"/>
    <row r="592238"/>
    <row r="592239"/>
    <row r="592240"/>
    <row r="592241"/>
    <row r="592242"/>
    <row r="592243"/>
    <row r="592244"/>
    <row r="592245"/>
    <row r="592246"/>
    <row r="592247"/>
    <row r="592248"/>
    <row r="592249"/>
    <row r="592250"/>
    <row r="592251"/>
    <row r="592252"/>
    <row r="592253"/>
    <row r="592254"/>
    <row r="592255"/>
    <row r="592256"/>
    <row r="592257"/>
    <row r="592258"/>
    <row r="592259"/>
    <row r="592260"/>
    <row r="592261"/>
    <row r="592262"/>
    <row r="592263"/>
    <row r="592264"/>
    <row r="592265"/>
    <row r="592266"/>
    <row r="592267"/>
    <row r="592268"/>
    <row r="592269"/>
    <row r="592270"/>
    <row r="592271"/>
    <row r="592272"/>
    <row r="592273"/>
    <row r="592274"/>
    <row r="592275"/>
    <row r="592276"/>
    <row r="592277"/>
    <row r="592278"/>
    <row r="592279"/>
    <row r="592280"/>
    <row r="592281"/>
    <row r="592282"/>
    <row r="592283"/>
    <row r="592284"/>
    <row r="592285"/>
    <row r="592286"/>
    <row r="592287"/>
    <row r="592288"/>
    <row r="592289"/>
    <row r="592290"/>
    <row r="592291"/>
    <row r="592292"/>
    <row r="592293"/>
    <row r="592294"/>
    <row r="592295"/>
    <row r="592296"/>
    <row r="592297"/>
    <row r="592298"/>
    <row r="592299"/>
    <row r="592300"/>
    <row r="592301"/>
    <row r="592302"/>
    <row r="592303"/>
    <row r="592304"/>
    <row r="592305"/>
    <row r="592306"/>
    <row r="592307"/>
    <row r="592308"/>
    <row r="592309"/>
    <row r="592310"/>
    <row r="592311"/>
    <row r="592312"/>
    <row r="592313"/>
    <row r="592314"/>
    <row r="592315"/>
    <row r="592316"/>
    <row r="592317"/>
    <row r="592318"/>
    <row r="592319"/>
    <row r="592320"/>
    <row r="592321"/>
    <row r="592322"/>
    <row r="592323"/>
    <row r="592324"/>
    <row r="592325"/>
    <row r="592326"/>
    <row r="592327"/>
    <row r="592328"/>
    <row r="592329"/>
    <row r="592330"/>
    <row r="592331"/>
    <row r="592332"/>
    <row r="592333"/>
    <row r="592334"/>
    <row r="592335"/>
    <row r="592336"/>
    <row r="592337"/>
    <row r="592338"/>
    <row r="592339"/>
    <row r="592340"/>
    <row r="592341"/>
    <row r="592342"/>
    <row r="592343"/>
    <row r="592344"/>
    <row r="592345"/>
    <row r="592346"/>
    <row r="592347"/>
    <row r="592348"/>
    <row r="592349"/>
    <row r="592350"/>
    <row r="592351"/>
    <row r="592352"/>
    <row r="592353"/>
    <row r="592354"/>
    <row r="592355"/>
    <row r="592356"/>
    <row r="592357"/>
    <row r="592358"/>
    <row r="592359"/>
    <row r="592360"/>
    <row r="592361"/>
    <row r="592362"/>
    <row r="592363"/>
    <row r="592364"/>
    <row r="592365"/>
    <row r="592366"/>
    <row r="592367"/>
    <row r="592368"/>
    <row r="592369"/>
    <row r="592370"/>
    <row r="592371"/>
    <row r="592372"/>
    <row r="592373"/>
    <row r="592374"/>
    <row r="592375"/>
    <row r="592376"/>
    <row r="592377"/>
    <row r="592378"/>
    <row r="592379"/>
    <row r="592380"/>
    <row r="592381"/>
    <row r="592382"/>
    <row r="592383"/>
    <row r="592384"/>
    <row r="592385"/>
    <row r="592386"/>
    <row r="592387"/>
    <row r="592388"/>
    <row r="592389"/>
    <row r="592390"/>
    <row r="592391"/>
    <row r="592392"/>
    <row r="592393"/>
    <row r="592394"/>
    <row r="592395"/>
    <row r="592396"/>
    <row r="592397"/>
    <row r="592398"/>
    <row r="592399"/>
    <row r="592400"/>
    <row r="592401"/>
    <row r="592402"/>
    <row r="592403"/>
    <row r="592404"/>
    <row r="592405"/>
    <row r="592406"/>
    <row r="592407"/>
    <row r="592408"/>
    <row r="592409"/>
    <row r="592410"/>
    <row r="592411"/>
    <row r="592412"/>
    <row r="592413"/>
    <row r="592414"/>
    <row r="592415"/>
    <row r="592416"/>
    <row r="592417"/>
    <row r="592418"/>
    <row r="592419"/>
    <row r="592420"/>
    <row r="592421"/>
    <row r="592422"/>
    <row r="592423"/>
    <row r="592424"/>
    <row r="592425"/>
    <row r="592426"/>
    <row r="592427"/>
    <row r="592428"/>
    <row r="592429"/>
    <row r="592430"/>
    <row r="592431"/>
    <row r="592432"/>
    <row r="592433"/>
    <row r="592434"/>
    <row r="592435"/>
    <row r="592436"/>
    <row r="592437"/>
    <row r="592438"/>
    <row r="592439"/>
    <row r="592440"/>
    <row r="592441"/>
    <row r="592442"/>
    <row r="592443"/>
    <row r="592444"/>
    <row r="592445"/>
    <row r="592446"/>
    <row r="592447"/>
    <row r="592448"/>
    <row r="592449"/>
    <row r="592450"/>
    <row r="592451"/>
    <row r="592452"/>
    <row r="592453"/>
    <row r="592454"/>
    <row r="592455"/>
    <row r="592456"/>
    <row r="592457"/>
    <row r="592458"/>
    <row r="592459"/>
    <row r="592460"/>
    <row r="592461"/>
    <row r="592462"/>
    <row r="592463"/>
    <row r="592464"/>
    <row r="592465"/>
    <row r="592466"/>
    <row r="592467"/>
    <row r="592468"/>
    <row r="592469"/>
    <row r="592470"/>
    <row r="592471"/>
    <row r="592472"/>
    <row r="592473"/>
    <row r="592474"/>
    <row r="592475"/>
    <row r="592476"/>
    <row r="592477"/>
    <row r="592478"/>
    <row r="592479"/>
    <row r="592480"/>
    <row r="592481"/>
    <row r="592482"/>
    <row r="592483"/>
    <row r="592484"/>
    <row r="592485"/>
    <row r="592486"/>
    <row r="592487"/>
    <row r="592488"/>
    <row r="592489"/>
    <row r="592490"/>
    <row r="592491"/>
    <row r="592492"/>
    <row r="592493"/>
    <row r="592494"/>
    <row r="592495"/>
    <row r="592496"/>
    <row r="592497"/>
    <row r="592498"/>
    <row r="592499"/>
    <row r="592500"/>
    <row r="592501"/>
    <row r="592502"/>
    <row r="592503"/>
    <row r="592504"/>
    <row r="592505"/>
    <row r="592506"/>
    <row r="592507"/>
    <row r="592508"/>
    <row r="592509"/>
    <row r="592510"/>
    <row r="592511"/>
    <row r="592512"/>
    <row r="592513"/>
    <row r="592514"/>
    <row r="592515"/>
    <row r="592516"/>
    <row r="592517"/>
    <row r="592518"/>
    <row r="592519"/>
    <row r="592520"/>
    <row r="592521"/>
    <row r="592522"/>
    <row r="592523"/>
    <row r="592524"/>
    <row r="592525"/>
    <row r="592526"/>
    <row r="592527"/>
    <row r="592528"/>
    <row r="592529"/>
    <row r="592530"/>
    <row r="592531"/>
    <row r="592532"/>
    <row r="592533"/>
    <row r="592534"/>
    <row r="592535"/>
    <row r="592536"/>
    <row r="592537"/>
    <row r="592538"/>
    <row r="592539"/>
    <row r="592540"/>
    <row r="592541"/>
    <row r="592542"/>
    <row r="592543"/>
    <row r="592544"/>
    <row r="592545"/>
    <row r="592546"/>
    <row r="592547"/>
    <row r="592548"/>
    <row r="592549"/>
    <row r="592550"/>
    <row r="592551"/>
    <row r="592552"/>
    <row r="592553"/>
    <row r="592554"/>
    <row r="592555"/>
    <row r="592556"/>
    <row r="592557"/>
    <row r="592558"/>
    <row r="592559"/>
    <row r="592560"/>
    <row r="592561"/>
    <row r="592562"/>
    <row r="592563"/>
    <row r="592564"/>
    <row r="592565"/>
    <row r="592566"/>
    <row r="592567"/>
    <row r="592568"/>
    <row r="592569"/>
    <row r="592570"/>
    <row r="592571"/>
    <row r="592572"/>
    <row r="592573"/>
    <row r="592574"/>
    <row r="592575"/>
    <row r="592576"/>
    <row r="592577"/>
    <row r="592578"/>
    <row r="592579"/>
    <row r="592580"/>
    <row r="592581"/>
    <row r="592582"/>
    <row r="592583"/>
    <row r="592584"/>
    <row r="592585"/>
    <row r="592586"/>
    <row r="592587"/>
    <row r="592588"/>
    <row r="592589"/>
    <row r="592590"/>
    <row r="592591"/>
    <row r="592592"/>
    <row r="592593"/>
    <row r="592594"/>
    <row r="592595"/>
    <row r="592596"/>
    <row r="592597"/>
    <row r="592598"/>
    <row r="592599"/>
    <row r="592600"/>
    <row r="592601"/>
    <row r="592602"/>
    <row r="592603"/>
    <row r="592604"/>
    <row r="592605"/>
    <row r="592606"/>
    <row r="592607"/>
    <row r="592608"/>
    <row r="592609"/>
    <row r="592610"/>
    <row r="592611"/>
    <row r="592612"/>
    <row r="592613"/>
    <row r="592614"/>
    <row r="592615"/>
    <row r="592616"/>
    <row r="592617"/>
    <row r="592618"/>
    <row r="592619"/>
    <row r="592620"/>
    <row r="592621"/>
    <row r="592622"/>
    <row r="592623"/>
    <row r="592624"/>
    <row r="592625"/>
    <row r="592626"/>
    <row r="592627"/>
    <row r="592628"/>
    <row r="592629"/>
    <row r="592630"/>
    <row r="592631"/>
    <row r="592632"/>
    <row r="592633"/>
    <row r="592634"/>
    <row r="592635"/>
    <row r="592636"/>
    <row r="592637"/>
    <row r="592638"/>
    <row r="592639"/>
    <row r="592640"/>
    <row r="592641"/>
    <row r="592642"/>
    <row r="592643"/>
    <row r="592644"/>
    <row r="592645"/>
    <row r="592646"/>
    <row r="592647"/>
    <row r="592648"/>
    <row r="592649"/>
    <row r="592650"/>
    <row r="592651"/>
    <row r="592652"/>
    <row r="592653"/>
    <row r="592654"/>
    <row r="592655"/>
    <row r="592656"/>
    <row r="592657"/>
    <row r="592658"/>
    <row r="592659"/>
    <row r="592660"/>
    <row r="592661"/>
    <row r="592662"/>
    <row r="592663"/>
    <row r="592664"/>
    <row r="592665"/>
    <row r="592666"/>
    <row r="592667"/>
    <row r="592668"/>
    <row r="592669"/>
    <row r="592670"/>
    <row r="592671"/>
    <row r="592672"/>
    <row r="592673"/>
    <row r="592674"/>
    <row r="592675"/>
    <row r="592676"/>
    <row r="592677"/>
    <row r="592678"/>
    <row r="592679"/>
    <row r="592680"/>
    <row r="592681"/>
    <row r="592682"/>
    <row r="592683"/>
    <row r="592684"/>
    <row r="592685"/>
    <row r="592686"/>
    <row r="592687"/>
    <row r="592688"/>
    <row r="592689"/>
    <row r="592690"/>
    <row r="592691"/>
    <row r="592692"/>
    <row r="592693"/>
    <row r="592694"/>
    <row r="592695"/>
    <row r="592696"/>
    <row r="592697"/>
    <row r="592698"/>
    <row r="592699"/>
    <row r="592700"/>
    <row r="592701"/>
    <row r="592702"/>
    <row r="592703"/>
    <row r="592704"/>
    <row r="592705"/>
    <row r="592706"/>
    <row r="592707"/>
    <row r="592708"/>
    <row r="592709"/>
    <row r="592710"/>
    <row r="592711"/>
    <row r="592712"/>
    <row r="592713"/>
    <row r="592714"/>
    <row r="592715"/>
    <row r="592716"/>
    <row r="592717"/>
    <row r="592718"/>
    <row r="592719"/>
    <row r="592720"/>
    <row r="592721"/>
    <row r="592722"/>
    <row r="592723"/>
    <row r="592724"/>
    <row r="592725"/>
    <row r="592726"/>
    <row r="592727"/>
    <row r="592728"/>
    <row r="592729"/>
    <row r="592730"/>
    <row r="592731"/>
    <row r="592732"/>
    <row r="592733"/>
    <row r="592734"/>
    <row r="592735"/>
    <row r="592736"/>
    <row r="592737"/>
    <row r="592738"/>
    <row r="592739"/>
    <row r="592740"/>
    <row r="592741"/>
    <row r="592742"/>
    <row r="592743"/>
    <row r="592744"/>
    <row r="592745"/>
    <row r="592746"/>
    <row r="592747"/>
    <row r="592748"/>
    <row r="592749"/>
    <row r="592750"/>
    <row r="592751"/>
    <row r="592752"/>
    <row r="592753"/>
    <row r="592754"/>
    <row r="592755"/>
    <row r="592756"/>
    <row r="592757"/>
    <row r="592758"/>
    <row r="592759"/>
    <row r="592760"/>
    <row r="592761"/>
    <row r="592762"/>
    <row r="592763"/>
    <row r="592764"/>
    <row r="592765"/>
    <row r="592766"/>
    <row r="592767"/>
    <row r="592768"/>
    <row r="592769"/>
    <row r="592770"/>
    <row r="592771"/>
    <row r="592772"/>
    <row r="592773"/>
    <row r="592774"/>
    <row r="592775"/>
    <row r="592776"/>
    <row r="592777"/>
    <row r="592778"/>
    <row r="592779"/>
    <row r="592780"/>
    <row r="592781"/>
    <row r="592782"/>
    <row r="592783"/>
    <row r="592784"/>
    <row r="592785"/>
    <row r="592786"/>
    <row r="592787"/>
    <row r="592788"/>
    <row r="592789"/>
    <row r="592790"/>
    <row r="592791"/>
    <row r="592792"/>
    <row r="592793"/>
    <row r="592794"/>
    <row r="592795"/>
    <row r="592796"/>
    <row r="592797"/>
    <row r="592798"/>
    <row r="592799"/>
    <row r="592800"/>
    <row r="592801"/>
    <row r="592802"/>
    <row r="592803"/>
    <row r="592804"/>
    <row r="592805"/>
    <row r="592806"/>
    <row r="592807"/>
    <row r="592808"/>
    <row r="592809"/>
    <row r="592810"/>
    <row r="592811"/>
    <row r="592812"/>
    <row r="592813"/>
    <row r="592814"/>
    <row r="592815"/>
    <row r="592816"/>
    <row r="592817"/>
    <row r="592818"/>
    <row r="592819"/>
    <row r="592820"/>
    <row r="592821"/>
    <row r="592822"/>
    <row r="592823"/>
    <row r="592824"/>
    <row r="592825"/>
    <row r="592826"/>
    <row r="592827"/>
    <row r="592828"/>
    <row r="592829"/>
    <row r="592830"/>
    <row r="592831"/>
    <row r="592832"/>
    <row r="592833"/>
    <row r="592834"/>
    <row r="592835"/>
    <row r="592836"/>
    <row r="592837"/>
    <row r="592838"/>
    <row r="592839"/>
    <row r="592840"/>
    <row r="592841"/>
    <row r="592842"/>
    <row r="592843"/>
    <row r="592844"/>
    <row r="592845"/>
    <row r="592846"/>
    <row r="592847"/>
    <row r="592848"/>
    <row r="592849"/>
    <row r="592850"/>
    <row r="592851"/>
    <row r="592852"/>
    <row r="592853"/>
    <row r="592854"/>
    <row r="592855"/>
    <row r="592856"/>
    <row r="592857"/>
    <row r="592858"/>
    <row r="592859"/>
    <row r="592860"/>
    <row r="592861"/>
    <row r="592862"/>
    <row r="592863"/>
    <row r="592864"/>
    <row r="592865"/>
    <row r="592866"/>
    <row r="592867"/>
    <row r="592868"/>
    <row r="592869"/>
    <row r="592870"/>
    <row r="592871"/>
    <row r="592872"/>
    <row r="592873"/>
    <row r="592874"/>
    <row r="592875"/>
    <row r="592876"/>
    <row r="592877"/>
    <row r="592878"/>
    <row r="592879"/>
    <row r="592880"/>
    <row r="592881"/>
    <row r="592882"/>
    <row r="592883"/>
    <row r="592884"/>
    <row r="592885"/>
    <row r="592886"/>
    <row r="592887"/>
    <row r="592888"/>
    <row r="592889"/>
    <row r="592890"/>
    <row r="592891"/>
    <row r="592892"/>
    <row r="592893"/>
    <row r="592894"/>
    <row r="592895"/>
    <row r="592896"/>
    <row r="592897"/>
    <row r="592898"/>
    <row r="592899"/>
    <row r="592900"/>
    <row r="592901"/>
    <row r="592902"/>
    <row r="592903"/>
    <row r="592904"/>
    <row r="592905"/>
    <row r="592906"/>
    <row r="592907"/>
    <row r="592908"/>
    <row r="592909"/>
    <row r="592910"/>
    <row r="592911"/>
    <row r="592912"/>
    <row r="592913"/>
    <row r="592914"/>
    <row r="592915"/>
    <row r="592916"/>
    <row r="592917"/>
    <row r="592918"/>
    <row r="592919"/>
    <row r="592920"/>
    <row r="592921"/>
    <row r="592922"/>
    <row r="592923"/>
    <row r="592924"/>
    <row r="592925"/>
    <row r="592926"/>
    <row r="592927"/>
    <row r="592928"/>
    <row r="592929"/>
    <row r="592930"/>
    <row r="592931"/>
    <row r="592932"/>
    <row r="592933"/>
    <row r="592934"/>
    <row r="592935"/>
    <row r="592936"/>
    <row r="592937"/>
    <row r="592938"/>
    <row r="592939"/>
    <row r="592940"/>
    <row r="592941"/>
    <row r="592942"/>
    <row r="592943"/>
    <row r="592944"/>
    <row r="592945"/>
    <row r="592946"/>
    <row r="592947"/>
    <row r="592948"/>
    <row r="592949"/>
    <row r="592950"/>
    <row r="592951"/>
    <row r="592952"/>
    <row r="592953"/>
    <row r="592954"/>
    <row r="592955"/>
    <row r="592956"/>
    <row r="592957"/>
    <row r="592958"/>
    <row r="592959"/>
    <row r="592960"/>
    <row r="592961"/>
    <row r="592962"/>
    <row r="592963"/>
    <row r="592964"/>
    <row r="592965"/>
    <row r="592966"/>
    <row r="592967"/>
    <row r="592968"/>
    <row r="592969"/>
    <row r="592970"/>
    <row r="592971"/>
    <row r="592972"/>
    <row r="592973"/>
    <row r="592974"/>
    <row r="592975"/>
    <row r="592976"/>
    <row r="592977"/>
    <row r="592978"/>
    <row r="592979"/>
    <row r="592980"/>
    <row r="592981"/>
    <row r="592982"/>
    <row r="592983"/>
    <row r="592984"/>
    <row r="592985"/>
    <row r="592986"/>
    <row r="592987"/>
    <row r="592988"/>
    <row r="592989"/>
    <row r="592990"/>
    <row r="592991"/>
    <row r="592992"/>
    <row r="592993"/>
    <row r="592994"/>
    <row r="592995"/>
    <row r="592996"/>
    <row r="592997"/>
    <row r="592998"/>
    <row r="592999"/>
    <row r="593000"/>
    <row r="593001"/>
    <row r="593002"/>
    <row r="593003"/>
    <row r="593004"/>
    <row r="593005"/>
    <row r="593006"/>
    <row r="593007"/>
    <row r="593008"/>
    <row r="593009"/>
    <row r="593010"/>
    <row r="593011"/>
    <row r="593012"/>
    <row r="593013"/>
    <row r="593014"/>
    <row r="593015"/>
    <row r="593016"/>
    <row r="593017"/>
    <row r="593018"/>
    <row r="593019"/>
    <row r="593020"/>
    <row r="593021"/>
    <row r="593022"/>
    <row r="593023"/>
    <row r="593024"/>
    <row r="593025"/>
    <row r="593026"/>
    <row r="593027"/>
    <row r="593028"/>
    <row r="593029"/>
    <row r="593030"/>
    <row r="593031"/>
    <row r="593032"/>
    <row r="593033"/>
    <row r="593034"/>
    <row r="593035"/>
    <row r="593036"/>
    <row r="593037"/>
    <row r="593038"/>
    <row r="593039"/>
    <row r="593040"/>
    <row r="593041"/>
    <row r="593042"/>
    <row r="593043"/>
    <row r="593044"/>
    <row r="593045"/>
    <row r="593046"/>
    <row r="593047"/>
    <row r="593048"/>
    <row r="593049"/>
    <row r="593050"/>
    <row r="593051"/>
    <row r="593052"/>
    <row r="593053"/>
    <row r="593054"/>
    <row r="593055"/>
    <row r="593056"/>
    <row r="593057"/>
    <row r="593058"/>
    <row r="593059"/>
    <row r="593060"/>
    <row r="593061"/>
    <row r="593062"/>
    <row r="593063"/>
    <row r="593064"/>
    <row r="593065"/>
    <row r="593066"/>
    <row r="593067"/>
    <row r="593068"/>
    <row r="593069"/>
    <row r="593070"/>
    <row r="593071"/>
    <row r="593072"/>
    <row r="593073"/>
    <row r="593074"/>
    <row r="593075"/>
    <row r="593076"/>
    <row r="593077"/>
    <row r="593078"/>
    <row r="593079"/>
    <row r="593080"/>
    <row r="593081"/>
    <row r="593082"/>
    <row r="593083"/>
    <row r="593084"/>
    <row r="593085"/>
    <row r="593086"/>
    <row r="593087"/>
    <row r="593088"/>
    <row r="593089"/>
    <row r="593090"/>
    <row r="593091"/>
    <row r="593092"/>
    <row r="593093"/>
    <row r="593094"/>
    <row r="593095"/>
    <row r="593096"/>
    <row r="593097"/>
    <row r="593098"/>
    <row r="593099"/>
    <row r="593100"/>
    <row r="593101"/>
    <row r="593102"/>
    <row r="593103"/>
    <row r="593104"/>
    <row r="593105"/>
    <row r="593106"/>
    <row r="593107"/>
    <row r="593108"/>
    <row r="593109"/>
    <row r="593110"/>
    <row r="593111"/>
    <row r="593112"/>
    <row r="593113"/>
    <row r="593114"/>
    <row r="593115"/>
    <row r="593116"/>
    <row r="593117"/>
    <row r="593118"/>
    <row r="593119"/>
    <row r="593120"/>
    <row r="593121"/>
    <row r="593122"/>
    <row r="593123"/>
    <row r="593124"/>
    <row r="593125"/>
    <row r="593126"/>
    <row r="593127"/>
    <row r="593128"/>
    <row r="593129"/>
    <row r="593130"/>
    <row r="593131"/>
    <row r="593132"/>
    <row r="593133"/>
    <row r="593134"/>
    <row r="593135"/>
    <row r="593136"/>
    <row r="593137"/>
    <row r="593138"/>
    <row r="593139"/>
    <row r="593140"/>
    <row r="593141"/>
    <row r="593142"/>
    <row r="593143"/>
    <row r="593144"/>
    <row r="593145"/>
    <row r="593146"/>
    <row r="593147"/>
    <row r="593148"/>
    <row r="593149"/>
    <row r="593150"/>
    <row r="593151"/>
    <row r="593152"/>
    <row r="593153"/>
    <row r="593154"/>
    <row r="593155"/>
    <row r="593156"/>
    <row r="593157"/>
    <row r="593158"/>
    <row r="593159"/>
    <row r="593160"/>
    <row r="593161"/>
    <row r="593162"/>
    <row r="593163"/>
    <row r="593164"/>
    <row r="593165"/>
    <row r="593166"/>
    <row r="593167"/>
    <row r="593168"/>
    <row r="593169"/>
    <row r="593170"/>
    <row r="593171"/>
    <row r="593172"/>
    <row r="593173"/>
    <row r="593174"/>
    <row r="593175"/>
    <row r="593176"/>
    <row r="593177"/>
    <row r="593178"/>
    <row r="593179"/>
    <row r="593180"/>
    <row r="593181"/>
    <row r="593182"/>
    <row r="593183"/>
    <row r="593184"/>
    <row r="593185"/>
    <row r="593186"/>
    <row r="593187"/>
    <row r="593188"/>
    <row r="593189"/>
    <row r="593190"/>
    <row r="593191"/>
    <row r="593192"/>
    <row r="593193"/>
    <row r="593194"/>
    <row r="593195"/>
    <row r="593196"/>
    <row r="593197"/>
    <row r="593198"/>
    <row r="593199"/>
    <row r="593200"/>
    <row r="593201"/>
    <row r="593202"/>
    <row r="593203"/>
    <row r="593204"/>
    <row r="593205"/>
    <row r="593206"/>
    <row r="593207"/>
    <row r="593208"/>
    <row r="593209"/>
    <row r="593210"/>
    <row r="593211"/>
    <row r="593212"/>
    <row r="593213"/>
    <row r="593214"/>
    <row r="593215"/>
    <row r="593216"/>
    <row r="593217"/>
    <row r="593218"/>
    <row r="593219"/>
    <row r="593220"/>
    <row r="593221"/>
    <row r="593222"/>
    <row r="593223"/>
    <row r="593224"/>
    <row r="593225"/>
    <row r="593226"/>
    <row r="593227"/>
    <row r="593228"/>
    <row r="593229"/>
    <row r="593230"/>
    <row r="593231"/>
    <row r="593232"/>
    <row r="593233"/>
    <row r="593234"/>
    <row r="593235"/>
    <row r="593236"/>
    <row r="593237"/>
    <row r="593238"/>
    <row r="593239"/>
    <row r="593240"/>
    <row r="593241"/>
    <row r="593242"/>
    <row r="593243"/>
    <row r="593244"/>
    <row r="593245"/>
    <row r="593246"/>
    <row r="593247"/>
    <row r="593248"/>
    <row r="593249"/>
    <row r="593250"/>
    <row r="593251"/>
    <row r="593252"/>
    <row r="593253"/>
    <row r="593254"/>
    <row r="593255"/>
    <row r="593256"/>
    <row r="593257"/>
    <row r="593258"/>
    <row r="593259"/>
    <row r="593260"/>
    <row r="593261"/>
    <row r="593262"/>
    <row r="593263"/>
    <row r="593264"/>
    <row r="593265"/>
    <row r="593266"/>
    <row r="593267"/>
    <row r="593268"/>
    <row r="593269"/>
    <row r="593270"/>
    <row r="593271"/>
    <row r="593272"/>
    <row r="593273"/>
    <row r="593274"/>
    <row r="593275"/>
    <row r="593276"/>
    <row r="593277"/>
    <row r="593278"/>
    <row r="593279"/>
    <row r="593280"/>
    <row r="593281"/>
    <row r="593282"/>
    <row r="593283"/>
    <row r="593284"/>
    <row r="593285"/>
    <row r="593286"/>
    <row r="593287"/>
    <row r="593288"/>
    <row r="593289"/>
    <row r="593290"/>
    <row r="593291"/>
    <row r="593292"/>
    <row r="593293"/>
    <row r="593294"/>
    <row r="593295"/>
    <row r="593296"/>
    <row r="593297"/>
    <row r="593298"/>
    <row r="593299"/>
    <row r="593300"/>
    <row r="593301"/>
    <row r="593302"/>
    <row r="593303"/>
    <row r="593304"/>
    <row r="593305"/>
    <row r="593306"/>
    <row r="593307"/>
    <row r="593308"/>
    <row r="593309"/>
    <row r="593310"/>
    <row r="593311"/>
    <row r="593312"/>
    <row r="593313"/>
    <row r="593314"/>
    <row r="593315"/>
    <row r="593316"/>
    <row r="593317"/>
    <row r="593318"/>
    <row r="593319"/>
    <row r="593320"/>
    <row r="593321"/>
    <row r="593322"/>
    <row r="593323"/>
    <row r="593324"/>
    <row r="593325"/>
    <row r="593326"/>
    <row r="593327"/>
    <row r="593328"/>
    <row r="593329"/>
    <row r="593330"/>
    <row r="593331"/>
    <row r="593332"/>
    <row r="593333"/>
    <row r="593334"/>
    <row r="593335"/>
    <row r="593336"/>
    <row r="593337"/>
    <row r="593338"/>
    <row r="593339"/>
    <row r="593340"/>
    <row r="593341"/>
    <row r="593342"/>
    <row r="593343"/>
    <row r="593344"/>
    <row r="593345"/>
    <row r="593346"/>
    <row r="593347"/>
    <row r="593348"/>
    <row r="593349"/>
    <row r="593350"/>
    <row r="593351"/>
    <row r="593352"/>
    <row r="593353"/>
    <row r="593354"/>
    <row r="593355"/>
    <row r="593356"/>
    <row r="593357"/>
    <row r="593358"/>
    <row r="593359"/>
    <row r="593360"/>
    <row r="593361"/>
    <row r="593362"/>
    <row r="593363"/>
    <row r="593364"/>
    <row r="593365"/>
    <row r="593366"/>
    <row r="593367"/>
    <row r="593368"/>
    <row r="593369"/>
    <row r="593370"/>
    <row r="593371"/>
    <row r="593372"/>
    <row r="593373"/>
    <row r="593374"/>
    <row r="593375"/>
    <row r="593376"/>
    <row r="593377"/>
    <row r="593378"/>
    <row r="593379"/>
    <row r="593380"/>
    <row r="593381"/>
    <row r="593382"/>
    <row r="593383"/>
    <row r="593384"/>
    <row r="593385"/>
    <row r="593386"/>
    <row r="593387"/>
    <row r="593388"/>
    <row r="593389"/>
    <row r="593390"/>
    <row r="593391"/>
    <row r="593392"/>
    <row r="593393"/>
    <row r="593394"/>
    <row r="593395"/>
    <row r="593396"/>
    <row r="593397"/>
    <row r="593398"/>
    <row r="593399"/>
    <row r="593400"/>
    <row r="593401"/>
    <row r="593402"/>
    <row r="593403"/>
    <row r="593404"/>
    <row r="593405"/>
    <row r="593406"/>
    <row r="593407"/>
    <row r="593408"/>
    <row r="593409"/>
    <row r="593410"/>
    <row r="593411"/>
    <row r="593412"/>
    <row r="593413"/>
    <row r="593414"/>
    <row r="593415"/>
    <row r="593416"/>
    <row r="593417"/>
    <row r="593418"/>
    <row r="593419"/>
    <row r="593420"/>
    <row r="593421"/>
    <row r="593422"/>
    <row r="593423"/>
    <row r="593424"/>
    <row r="593425"/>
    <row r="593426"/>
    <row r="593427"/>
    <row r="593428"/>
    <row r="593429"/>
    <row r="593430"/>
    <row r="593431"/>
    <row r="593432"/>
    <row r="593433"/>
    <row r="593434"/>
    <row r="593435"/>
    <row r="593436"/>
    <row r="593437"/>
    <row r="593438"/>
    <row r="593439"/>
    <row r="593440"/>
    <row r="593441"/>
    <row r="593442"/>
    <row r="593443"/>
    <row r="593444"/>
    <row r="593445"/>
    <row r="593446"/>
    <row r="593447"/>
    <row r="593448"/>
    <row r="593449"/>
    <row r="593450"/>
    <row r="593451"/>
    <row r="593452"/>
    <row r="593453"/>
    <row r="593454"/>
    <row r="593455"/>
    <row r="593456"/>
    <row r="593457"/>
    <row r="593458"/>
    <row r="593459"/>
    <row r="593460"/>
    <row r="593461"/>
    <row r="593462"/>
    <row r="593463"/>
    <row r="593464"/>
    <row r="593465"/>
    <row r="593466"/>
    <row r="593467"/>
    <row r="593468"/>
    <row r="593469"/>
    <row r="593470"/>
    <row r="593471"/>
    <row r="593472"/>
    <row r="593473"/>
    <row r="593474"/>
    <row r="593475"/>
    <row r="593476"/>
    <row r="593477"/>
    <row r="593478"/>
    <row r="593479"/>
    <row r="593480"/>
    <row r="593481"/>
    <row r="593482"/>
    <row r="593483"/>
    <row r="593484"/>
    <row r="593485"/>
    <row r="593486"/>
    <row r="593487"/>
    <row r="593488"/>
    <row r="593489"/>
    <row r="593490"/>
    <row r="593491"/>
    <row r="593492"/>
    <row r="593493"/>
    <row r="593494"/>
    <row r="593495"/>
    <row r="593496"/>
    <row r="593497"/>
    <row r="593498"/>
    <row r="593499"/>
    <row r="593500"/>
    <row r="593501"/>
    <row r="593502"/>
    <row r="593503"/>
    <row r="593504"/>
    <row r="593505"/>
    <row r="593506"/>
    <row r="593507"/>
    <row r="593508"/>
    <row r="593509"/>
    <row r="593510"/>
    <row r="593511"/>
    <row r="593512"/>
    <row r="593513"/>
    <row r="593514"/>
    <row r="593515"/>
    <row r="593516"/>
    <row r="593517"/>
    <row r="593518"/>
    <row r="593519"/>
    <row r="593520"/>
    <row r="593521"/>
    <row r="593522"/>
    <row r="593523"/>
    <row r="593524"/>
    <row r="593525"/>
    <row r="593526"/>
    <row r="593527"/>
    <row r="593528"/>
    <row r="593529"/>
    <row r="593530"/>
    <row r="593531"/>
    <row r="593532"/>
    <row r="593533"/>
    <row r="593534"/>
    <row r="593535"/>
    <row r="593536"/>
    <row r="593537"/>
    <row r="593538"/>
    <row r="593539"/>
    <row r="593540"/>
    <row r="593541"/>
    <row r="593542"/>
    <row r="593543"/>
    <row r="593544"/>
    <row r="593545"/>
    <row r="593546"/>
    <row r="593547"/>
    <row r="593548"/>
    <row r="593549"/>
    <row r="593550"/>
    <row r="593551"/>
    <row r="593552"/>
    <row r="593553"/>
    <row r="593554"/>
    <row r="593555"/>
    <row r="593556"/>
    <row r="593557"/>
    <row r="593558"/>
    <row r="593559"/>
    <row r="593560"/>
    <row r="593561"/>
    <row r="593562"/>
    <row r="593563"/>
    <row r="593564"/>
    <row r="593565"/>
    <row r="593566"/>
    <row r="593567"/>
    <row r="593568"/>
    <row r="593569"/>
    <row r="593570"/>
    <row r="593571"/>
    <row r="593572"/>
    <row r="593573"/>
    <row r="593574"/>
    <row r="593575"/>
    <row r="593576"/>
    <row r="593577"/>
    <row r="593578"/>
    <row r="593579"/>
    <row r="593580"/>
    <row r="593581"/>
    <row r="593582"/>
    <row r="593583"/>
    <row r="593584"/>
    <row r="593585"/>
    <row r="593586"/>
    <row r="593587"/>
    <row r="593588"/>
    <row r="593589"/>
    <row r="593590"/>
    <row r="593591"/>
    <row r="593592"/>
    <row r="593593"/>
    <row r="593594"/>
    <row r="593595"/>
    <row r="593596"/>
    <row r="593597"/>
    <row r="593598"/>
    <row r="593599"/>
    <row r="593600"/>
    <row r="593601"/>
    <row r="593602"/>
    <row r="593603"/>
    <row r="593604"/>
    <row r="593605"/>
    <row r="593606"/>
    <row r="593607"/>
    <row r="593608"/>
    <row r="593609"/>
    <row r="593610"/>
    <row r="593611"/>
    <row r="593612"/>
    <row r="593613"/>
    <row r="593614"/>
    <row r="593615"/>
    <row r="593616"/>
    <row r="593617"/>
    <row r="593618"/>
    <row r="593619"/>
    <row r="593620"/>
    <row r="593621"/>
    <row r="593622"/>
    <row r="593623"/>
    <row r="593624"/>
    <row r="593625"/>
    <row r="593626"/>
    <row r="593627"/>
    <row r="593628"/>
    <row r="593629"/>
    <row r="593630"/>
    <row r="593631"/>
    <row r="593632"/>
    <row r="593633"/>
    <row r="593634"/>
    <row r="593635"/>
    <row r="593636"/>
    <row r="593637"/>
    <row r="593638"/>
    <row r="593639"/>
    <row r="593640"/>
    <row r="593641"/>
    <row r="593642"/>
    <row r="593643"/>
    <row r="593644"/>
    <row r="593645"/>
    <row r="593646"/>
    <row r="593647"/>
    <row r="593648"/>
    <row r="593649"/>
    <row r="593650"/>
    <row r="593651"/>
    <row r="593652"/>
    <row r="593653"/>
    <row r="593654"/>
    <row r="593655"/>
    <row r="593656"/>
    <row r="593657"/>
    <row r="593658"/>
    <row r="593659"/>
    <row r="593660"/>
    <row r="593661"/>
    <row r="593662"/>
    <row r="593663"/>
    <row r="593664"/>
    <row r="593665"/>
    <row r="593666"/>
    <row r="593667"/>
    <row r="593668"/>
    <row r="593669"/>
    <row r="593670"/>
    <row r="593671"/>
    <row r="593672"/>
    <row r="593673"/>
    <row r="593674"/>
    <row r="593675"/>
    <row r="593676"/>
    <row r="593677"/>
    <row r="593678"/>
    <row r="593679"/>
    <row r="593680"/>
    <row r="593681"/>
    <row r="593682"/>
    <row r="593683"/>
    <row r="593684"/>
    <row r="593685"/>
    <row r="593686"/>
    <row r="593687"/>
    <row r="593688"/>
    <row r="593689"/>
    <row r="593690"/>
    <row r="593691"/>
    <row r="593692"/>
    <row r="593693"/>
    <row r="593694"/>
    <row r="593695"/>
    <row r="593696"/>
    <row r="593697"/>
    <row r="593698"/>
    <row r="593699"/>
    <row r="593700"/>
    <row r="593701"/>
    <row r="593702"/>
    <row r="593703"/>
    <row r="593704"/>
    <row r="593705"/>
    <row r="593706"/>
    <row r="593707"/>
    <row r="593708"/>
    <row r="593709"/>
    <row r="593710"/>
    <row r="593711"/>
    <row r="593712"/>
    <row r="593713"/>
    <row r="593714"/>
    <row r="593715"/>
    <row r="593716"/>
    <row r="593717"/>
    <row r="593718"/>
    <row r="593719"/>
    <row r="593720"/>
    <row r="593721"/>
    <row r="593722"/>
    <row r="593723"/>
    <row r="593724"/>
    <row r="593725"/>
    <row r="593726"/>
    <row r="593727"/>
    <row r="593728"/>
    <row r="593729"/>
    <row r="593730"/>
    <row r="593731"/>
    <row r="593732"/>
    <row r="593733"/>
    <row r="593734"/>
    <row r="593735"/>
    <row r="593736"/>
    <row r="593737"/>
    <row r="593738"/>
    <row r="593739"/>
    <row r="593740"/>
    <row r="593741"/>
    <row r="593742"/>
    <row r="593743"/>
    <row r="593744"/>
    <row r="593745"/>
    <row r="593746"/>
    <row r="593747"/>
    <row r="593748"/>
    <row r="593749"/>
    <row r="593750"/>
    <row r="593751"/>
    <row r="593752"/>
    <row r="593753"/>
    <row r="593754"/>
    <row r="593755"/>
    <row r="593756"/>
    <row r="593757"/>
    <row r="593758"/>
    <row r="593759"/>
    <row r="593760"/>
    <row r="593761"/>
    <row r="593762"/>
    <row r="593763"/>
    <row r="593764"/>
    <row r="593765"/>
    <row r="593766"/>
    <row r="593767"/>
    <row r="593768"/>
    <row r="593769"/>
    <row r="593770"/>
    <row r="593771"/>
    <row r="593772"/>
    <row r="593773"/>
    <row r="593774"/>
    <row r="593775"/>
    <row r="593776"/>
    <row r="593777"/>
    <row r="593778"/>
    <row r="593779"/>
    <row r="593780"/>
    <row r="593781"/>
    <row r="593782"/>
    <row r="593783"/>
    <row r="593784"/>
    <row r="593785"/>
    <row r="593786"/>
    <row r="593787"/>
    <row r="593788"/>
    <row r="593789"/>
    <row r="593790"/>
    <row r="593791"/>
    <row r="593792"/>
    <row r="593793"/>
    <row r="593794"/>
    <row r="593795"/>
    <row r="593796"/>
    <row r="593797"/>
    <row r="593798"/>
    <row r="593799"/>
    <row r="593800"/>
    <row r="593801"/>
    <row r="593802"/>
    <row r="593803"/>
    <row r="593804"/>
    <row r="593805"/>
    <row r="593806"/>
    <row r="593807"/>
    <row r="593808"/>
    <row r="593809"/>
    <row r="593810"/>
    <row r="593811"/>
    <row r="593812"/>
    <row r="593813"/>
    <row r="593814"/>
    <row r="593815"/>
    <row r="593816"/>
    <row r="593817"/>
    <row r="593818"/>
    <row r="593819"/>
    <row r="593820"/>
    <row r="593821"/>
    <row r="593822"/>
    <row r="593823"/>
    <row r="593824"/>
    <row r="593825"/>
    <row r="593826"/>
    <row r="593827"/>
    <row r="593828"/>
    <row r="593829"/>
    <row r="593830"/>
    <row r="593831"/>
    <row r="593832"/>
    <row r="593833"/>
    <row r="593834"/>
    <row r="593835"/>
    <row r="593836"/>
    <row r="593837"/>
    <row r="593838"/>
    <row r="593839"/>
    <row r="593840"/>
    <row r="593841"/>
    <row r="593842"/>
    <row r="593843"/>
    <row r="593844"/>
    <row r="593845"/>
    <row r="593846"/>
    <row r="593847"/>
    <row r="593848"/>
    <row r="593849"/>
    <row r="593850"/>
    <row r="593851"/>
    <row r="593852"/>
    <row r="593853"/>
    <row r="593854"/>
    <row r="593855"/>
    <row r="593856"/>
    <row r="593857"/>
    <row r="593858"/>
    <row r="593859"/>
    <row r="593860"/>
    <row r="593861"/>
    <row r="593862"/>
    <row r="593863"/>
    <row r="593864"/>
    <row r="593865"/>
    <row r="593866"/>
    <row r="593867"/>
    <row r="593868"/>
    <row r="593869"/>
    <row r="593870"/>
    <row r="593871"/>
    <row r="593872"/>
    <row r="593873"/>
    <row r="593874"/>
    <row r="593875"/>
    <row r="593876"/>
    <row r="593877"/>
    <row r="593878"/>
    <row r="593879"/>
    <row r="593880"/>
    <row r="593881"/>
    <row r="593882"/>
    <row r="593883"/>
    <row r="593884"/>
    <row r="593885"/>
    <row r="593886"/>
    <row r="593887"/>
    <row r="593888"/>
    <row r="593889"/>
    <row r="593890"/>
    <row r="593891"/>
    <row r="593892"/>
    <row r="593893"/>
    <row r="593894"/>
    <row r="593895"/>
    <row r="593896"/>
    <row r="593897"/>
    <row r="593898"/>
    <row r="593899"/>
    <row r="593900"/>
    <row r="593901"/>
    <row r="593902"/>
    <row r="593903"/>
    <row r="593904"/>
    <row r="593905"/>
    <row r="593906"/>
    <row r="593907"/>
    <row r="593908"/>
    <row r="593909"/>
    <row r="593910"/>
    <row r="593911"/>
    <row r="593912"/>
    <row r="593913"/>
    <row r="593914"/>
    <row r="593915"/>
    <row r="593916"/>
    <row r="593917"/>
    <row r="593918"/>
    <row r="593919"/>
    <row r="593920"/>
    <row r="593921"/>
    <row r="593922"/>
    <row r="593923"/>
    <row r="593924"/>
    <row r="593925"/>
    <row r="593926"/>
    <row r="593927"/>
    <row r="593928"/>
    <row r="593929"/>
    <row r="593930"/>
    <row r="593931"/>
    <row r="593932"/>
    <row r="593933"/>
    <row r="593934"/>
    <row r="593935"/>
    <row r="593936"/>
    <row r="593937"/>
    <row r="593938"/>
    <row r="593939"/>
    <row r="593940"/>
    <row r="593941"/>
    <row r="593942"/>
    <row r="593943"/>
    <row r="593944"/>
    <row r="593945"/>
    <row r="593946"/>
    <row r="593947"/>
    <row r="593948"/>
    <row r="593949"/>
    <row r="593950"/>
    <row r="593951"/>
    <row r="593952"/>
    <row r="593953"/>
    <row r="593954"/>
    <row r="593955"/>
    <row r="593956"/>
    <row r="593957"/>
    <row r="593958"/>
    <row r="593959"/>
    <row r="593960"/>
    <row r="593961"/>
    <row r="593962"/>
    <row r="593963"/>
    <row r="593964"/>
    <row r="593965"/>
    <row r="593966"/>
    <row r="593967"/>
    <row r="593968"/>
    <row r="593969"/>
    <row r="593970"/>
    <row r="593971"/>
    <row r="593972"/>
    <row r="593973"/>
    <row r="593974"/>
    <row r="593975"/>
    <row r="593976"/>
    <row r="593977"/>
    <row r="593978"/>
    <row r="593979"/>
    <row r="593980"/>
    <row r="593981"/>
    <row r="593982"/>
    <row r="593983"/>
    <row r="593984"/>
    <row r="593985"/>
    <row r="593986"/>
    <row r="593987"/>
    <row r="593988"/>
    <row r="593989"/>
    <row r="593990"/>
    <row r="593991"/>
    <row r="593992"/>
    <row r="593993"/>
    <row r="593994"/>
    <row r="593995"/>
    <row r="593996"/>
    <row r="593997"/>
    <row r="593998"/>
    <row r="593999"/>
    <row r="594000"/>
    <row r="594001"/>
    <row r="594002"/>
    <row r="594003"/>
    <row r="594004"/>
    <row r="594005"/>
    <row r="594006"/>
    <row r="594007"/>
    <row r="594008"/>
    <row r="594009"/>
    <row r="594010"/>
    <row r="594011"/>
    <row r="594012"/>
    <row r="594013"/>
    <row r="594014"/>
    <row r="594015"/>
    <row r="594016"/>
    <row r="594017"/>
    <row r="594018"/>
    <row r="594019"/>
    <row r="594020"/>
    <row r="594021"/>
    <row r="594022"/>
    <row r="594023"/>
    <row r="594024"/>
    <row r="594025"/>
    <row r="594026"/>
    <row r="594027"/>
    <row r="594028"/>
    <row r="594029"/>
    <row r="594030"/>
    <row r="594031"/>
    <row r="594032"/>
    <row r="594033"/>
    <row r="594034"/>
    <row r="594035"/>
    <row r="594036"/>
    <row r="594037"/>
    <row r="594038"/>
    <row r="594039"/>
    <row r="594040"/>
    <row r="594041"/>
    <row r="594042"/>
    <row r="594043"/>
    <row r="594044"/>
    <row r="594045"/>
    <row r="594046"/>
    <row r="594047"/>
    <row r="594048"/>
    <row r="594049"/>
    <row r="594050"/>
    <row r="594051"/>
    <row r="594052"/>
    <row r="594053"/>
    <row r="594054"/>
    <row r="594055"/>
    <row r="594056"/>
    <row r="594057"/>
    <row r="594058"/>
    <row r="594059"/>
    <row r="594060"/>
    <row r="594061"/>
    <row r="594062"/>
    <row r="594063"/>
    <row r="594064"/>
    <row r="594065"/>
    <row r="594066"/>
    <row r="594067"/>
    <row r="594068"/>
    <row r="594069"/>
    <row r="594070"/>
    <row r="594071"/>
    <row r="594072"/>
    <row r="594073"/>
    <row r="594074"/>
    <row r="594075"/>
    <row r="594076"/>
    <row r="594077"/>
    <row r="594078"/>
    <row r="594079"/>
    <row r="594080"/>
    <row r="594081"/>
    <row r="594082"/>
    <row r="594083"/>
    <row r="594084"/>
    <row r="594085"/>
    <row r="594086"/>
    <row r="594087"/>
    <row r="594088"/>
    <row r="594089"/>
    <row r="594090"/>
    <row r="594091"/>
    <row r="594092"/>
    <row r="594093"/>
    <row r="594094"/>
    <row r="594095"/>
    <row r="594096"/>
    <row r="594097"/>
    <row r="594098"/>
    <row r="594099"/>
    <row r="594100"/>
    <row r="594101"/>
    <row r="594102"/>
    <row r="594103"/>
    <row r="594104"/>
    <row r="594105"/>
    <row r="594106"/>
    <row r="594107"/>
    <row r="594108"/>
    <row r="594109"/>
    <row r="594110"/>
    <row r="594111"/>
    <row r="594112"/>
    <row r="594113"/>
    <row r="594114"/>
    <row r="594115"/>
    <row r="594116"/>
    <row r="594117"/>
    <row r="594118"/>
    <row r="594119"/>
    <row r="594120"/>
    <row r="594121"/>
    <row r="594122"/>
    <row r="594123"/>
    <row r="594124"/>
    <row r="594125"/>
    <row r="594126"/>
    <row r="594127"/>
    <row r="594128"/>
    <row r="594129"/>
    <row r="594130"/>
    <row r="594131"/>
    <row r="594132"/>
    <row r="594133"/>
    <row r="594134"/>
    <row r="594135"/>
    <row r="594136"/>
    <row r="594137"/>
    <row r="594138"/>
    <row r="594139"/>
    <row r="594140"/>
    <row r="594141"/>
    <row r="594142"/>
    <row r="594143"/>
    <row r="594144"/>
    <row r="594145"/>
    <row r="594146"/>
    <row r="594147"/>
    <row r="594148"/>
    <row r="594149"/>
    <row r="594150"/>
    <row r="594151"/>
    <row r="594152"/>
    <row r="594153"/>
    <row r="594154"/>
    <row r="594155"/>
    <row r="594156"/>
    <row r="594157"/>
    <row r="594158"/>
    <row r="594159"/>
    <row r="594160"/>
    <row r="594161"/>
    <row r="594162"/>
    <row r="594163"/>
    <row r="594164"/>
    <row r="594165"/>
    <row r="594166"/>
    <row r="594167"/>
    <row r="594168"/>
    <row r="594169"/>
    <row r="594170"/>
    <row r="594171"/>
    <row r="594172"/>
    <row r="594173"/>
    <row r="594174"/>
    <row r="594175"/>
    <row r="594176"/>
    <row r="594177"/>
    <row r="594178"/>
    <row r="594179"/>
    <row r="594180"/>
    <row r="594181"/>
    <row r="594182"/>
    <row r="594183"/>
    <row r="594184"/>
    <row r="594185"/>
    <row r="594186"/>
    <row r="594187"/>
    <row r="594188"/>
    <row r="594189"/>
    <row r="594190"/>
    <row r="594191"/>
    <row r="594192"/>
    <row r="594193"/>
    <row r="594194"/>
    <row r="594195"/>
    <row r="594196"/>
    <row r="594197"/>
    <row r="594198"/>
    <row r="594199"/>
    <row r="594200"/>
    <row r="594201"/>
    <row r="594202"/>
    <row r="594203"/>
    <row r="594204"/>
    <row r="594205"/>
    <row r="594206"/>
    <row r="594207"/>
    <row r="594208"/>
    <row r="594209"/>
    <row r="594210"/>
    <row r="594211"/>
    <row r="594212"/>
    <row r="594213"/>
    <row r="594214"/>
    <row r="594215"/>
    <row r="594216"/>
    <row r="594217"/>
    <row r="594218"/>
    <row r="594219"/>
    <row r="594220"/>
    <row r="594221"/>
    <row r="594222"/>
    <row r="594223"/>
    <row r="594224"/>
    <row r="594225"/>
    <row r="594226"/>
    <row r="594227"/>
    <row r="594228"/>
    <row r="594229"/>
    <row r="594230"/>
    <row r="594231"/>
    <row r="594232"/>
    <row r="594233"/>
    <row r="594234"/>
    <row r="594235"/>
    <row r="594236"/>
    <row r="594237"/>
    <row r="594238"/>
    <row r="594239"/>
    <row r="594240"/>
    <row r="594241"/>
    <row r="594242"/>
    <row r="594243"/>
    <row r="594244"/>
    <row r="594245"/>
    <row r="594246"/>
    <row r="594247"/>
    <row r="594248"/>
    <row r="594249"/>
    <row r="594250"/>
    <row r="594251"/>
    <row r="594252"/>
    <row r="594253"/>
    <row r="594254"/>
    <row r="594255"/>
    <row r="594256"/>
    <row r="594257"/>
    <row r="594258"/>
    <row r="594259"/>
    <row r="594260"/>
    <row r="594261"/>
    <row r="594262"/>
    <row r="594263"/>
    <row r="594264"/>
    <row r="594265"/>
    <row r="594266"/>
    <row r="594267"/>
    <row r="594268"/>
    <row r="594269"/>
    <row r="594270"/>
    <row r="594271"/>
    <row r="594272"/>
    <row r="594273"/>
    <row r="594274"/>
    <row r="594275"/>
    <row r="594276"/>
    <row r="594277"/>
    <row r="594278"/>
    <row r="594279"/>
    <row r="594280"/>
    <row r="594281"/>
    <row r="594282"/>
    <row r="594283"/>
    <row r="594284"/>
    <row r="594285"/>
    <row r="594286"/>
    <row r="594287"/>
    <row r="594288"/>
    <row r="594289"/>
    <row r="594290"/>
    <row r="594291"/>
    <row r="594292"/>
    <row r="594293"/>
    <row r="594294"/>
    <row r="594295"/>
    <row r="594296"/>
    <row r="594297"/>
    <row r="594298"/>
    <row r="594299"/>
    <row r="594300"/>
    <row r="594301"/>
    <row r="594302"/>
    <row r="594303"/>
    <row r="594304"/>
    <row r="594305"/>
    <row r="594306"/>
    <row r="594307"/>
    <row r="594308"/>
    <row r="594309"/>
    <row r="594310"/>
    <row r="594311"/>
    <row r="594312"/>
    <row r="594313"/>
    <row r="594314"/>
    <row r="594315"/>
    <row r="594316"/>
    <row r="594317"/>
    <row r="594318"/>
    <row r="594319"/>
    <row r="594320"/>
    <row r="594321"/>
    <row r="594322"/>
    <row r="594323"/>
    <row r="594324"/>
    <row r="594325"/>
    <row r="594326"/>
    <row r="594327"/>
    <row r="594328"/>
    <row r="594329"/>
    <row r="594330"/>
    <row r="594331"/>
    <row r="594332"/>
    <row r="594333"/>
    <row r="594334"/>
    <row r="594335"/>
    <row r="594336"/>
    <row r="594337"/>
    <row r="594338"/>
    <row r="594339"/>
    <row r="594340"/>
    <row r="594341"/>
    <row r="594342"/>
    <row r="594343"/>
    <row r="594344"/>
    <row r="594345"/>
    <row r="594346"/>
    <row r="594347"/>
    <row r="594348"/>
    <row r="594349"/>
    <row r="594350"/>
    <row r="594351"/>
    <row r="594352"/>
    <row r="594353"/>
    <row r="594354"/>
    <row r="594355"/>
    <row r="594356"/>
    <row r="594357"/>
    <row r="594358"/>
    <row r="594359"/>
    <row r="594360"/>
    <row r="594361"/>
    <row r="594362"/>
    <row r="594363"/>
    <row r="594364"/>
    <row r="594365"/>
    <row r="594366"/>
    <row r="594367"/>
    <row r="594368"/>
    <row r="594369"/>
    <row r="594370"/>
    <row r="594371"/>
    <row r="594372"/>
    <row r="594373"/>
    <row r="594374"/>
    <row r="594375"/>
    <row r="594376"/>
    <row r="594377"/>
    <row r="594378"/>
    <row r="594379"/>
    <row r="594380"/>
    <row r="594381"/>
    <row r="594382"/>
    <row r="594383"/>
    <row r="594384"/>
    <row r="594385"/>
    <row r="594386"/>
    <row r="594387"/>
    <row r="594388"/>
    <row r="594389"/>
    <row r="594390"/>
    <row r="594391"/>
    <row r="594392"/>
    <row r="594393"/>
    <row r="594394"/>
    <row r="594395"/>
    <row r="594396"/>
    <row r="594397"/>
    <row r="594398"/>
    <row r="594399"/>
    <row r="594400"/>
    <row r="594401"/>
    <row r="594402"/>
    <row r="594403"/>
    <row r="594404"/>
    <row r="594405"/>
    <row r="594406"/>
    <row r="594407"/>
    <row r="594408"/>
    <row r="594409"/>
    <row r="594410"/>
    <row r="594411"/>
    <row r="594412"/>
    <row r="594413"/>
    <row r="594414"/>
    <row r="594415"/>
    <row r="594416"/>
    <row r="594417"/>
    <row r="594418"/>
    <row r="594419"/>
    <row r="594420"/>
    <row r="594421"/>
    <row r="594422"/>
    <row r="594423"/>
    <row r="594424"/>
    <row r="594425"/>
    <row r="594426"/>
    <row r="594427"/>
    <row r="594428"/>
    <row r="594429"/>
    <row r="594430"/>
    <row r="594431"/>
    <row r="594432"/>
    <row r="594433"/>
    <row r="594434"/>
    <row r="594435"/>
    <row r="594436"/>
    <row r="594437"/>
    <row r="594438"/>
    <row r="594439"/>
    <row r="594440"/>
    <row r="594441"/>
    <row r="594442"/>
    <row r="594443"/>
    <row r="594444"/>
    <row r="594445"/>
    <row r="594446"/>
    <row r="594447"/>
    <row r="594448"/>
    <row r="594449"/>
    <row r="594450"/>
    <row r="594451"/>
    <row r="594452"/>
    <row r="594453"/>
    <row r="594454"/>
    <row r="594455"/>
    <row r="594456"/>
    <row r="594457"/>
    <row r="594458"/>
    <row r="594459"/>
    <row r="594460"/>
    <row r="594461"/>
    <row r="594462"/>
    <row r="594463"/>
    <row r="594464"/>
    <row r="594465"/>
    <row r="594466"/>
    <row r="594467"/>
    <row r="594468"/>
    <row r="594469"/>
    <row r="594470"/>
    <row r="594471"/>
    <row r="594472"/>
    <row r="594473"/>
    <row r="594474"/>
    <row r="594475"/>
    <row r="594476"/>
    <row r="594477"/>
    <row r="594478"/>
    <row r="594479"/>
    <row r="594480"/>
    <row r="594481"/>
    <row r="594482"/>
    <row r="594483"/>
    <row r="594484"/>
    <row r="594485"/>
    <row r="594486"/>
    <row r="594487"/>
    <row r="594488"/>
    <row r="594489"/>
    <row r="594490"/>
    <row r="594491"/>
    <row r="594492"/>
    <row r="594493"/>
    <row r="594494"/>
    <row r="594495"/>
    <row r="594496"/>
    <row r="594497"/>
    <row r="594498"/>
    <row r="594499"/>
    <row r="594500"/>
    <row r="594501"/>
    <row r="594502"/>
    <row r="594503"/>
    <row r="594504"/>
    <row r="594505"/>
    <row r="594506"/>
    <row r="594507"/>
    <row r="594508"/>
    <row r="594509"/>
    <row r="594510"/>
    <row r="594511"/>
    <row r="594512"/>
    <row r="594513"/>
    <row r="594514"/>
    <row r="594515"/>
    <row r="594516"/>
    <row r="594517"/>
    <row r="594518"/>
    <row r="594519"/>
    <row r="594520"/>
    <row r="594521"/>
    <row r="594522"/>
    <row r="594523"/>
    <row r="594524"/>
    <row r="594525"/>
    <row r="594526"/>
    <row r="594527"/>
    <row r="594528"/>
    <row r="594529"/>
    <row r="594530"/>
    <row r="594531"/>
    <row r="594532"/>
    <row r="594533"/>
    <row r="594534"/>
    <row r="594535"/>
    <row r="594536"/>
    <row r="594537"/>
    <row r="594538"/>
    <row r="594539"/>
    <row r="594540"/>
    <row r="594541"/>
    <row r="594542"/>
    <row r="594543"/>
    <row r="594544"/>
    <row r="594545"/>
    <row r="594546"/>
    <row r="594547"/>
    <row r="594548"/>
    <row r="594549"/>
    <row r="594550"/>
    <row r="594551"/>
    <row r="594552"/>
    <row r="594553"/>
    <row r="594554"/>
    <row r="594555"/>
    <row r="594556"/>
    <row r="594557"/>
    <row r="594558"/>
    <row r="594559"/>
    <row r="594560"/>
    <row r="594561"/>
    <row r="594562"/>
    <row r="594563"/>
    <row r="594564"/>
    <row r="594565"/>
    <row r="594566"/>
    <row r="594567"/>
    <row r="594568"/>
    <row r="594569"/>
    <row r="594570"/>
    <row r="594571"/>
    <row r="594572"/>
    <row r="594573"/>
    <row r="594574"/>
    <row r="594575"/>
    <row r="594576"/>
    <row r="594577"/>
    <row r="594578"/>
    <row r="594579"/>
    <row r="594580"/>
    <row r="594581"/>
    <row r="594582"/>
    <row r="594583"/>
    <row r="594584"/>
    <row r="594585"/>
    <row r="594586"/>
    <row r="594587"/>
    <row r="594588"/>
    <row r="594589"/>
    <row r="594590"/>
    <row r="594591"/>
    <row r="594592"/>
    <row r="594593"/>
    <row r="594594"/>
    <row r="594595"/>
    <row r="594596"/>
    <row r="594597"/>
    <row r="594598"/>
    <row r="594599"/>
    <row r="594600"/>
    <row r="594601"/>
    <row r="594602"/>
    <row r="594603"/>
    <row r="594604"/>
    <row r="594605"/>
    <row r="594606"/>
    <row r="594607"/>
    <row r="594608"/>
    <row r="594609"/>
    <row r="594610"/>
    <row r="594611"/>
    <row r="594612"/>
    <row r="594613"/>
    <row r="594614"/>
    <row r="594615"/>
    <row r="594616"/>
    <row r="594617"/>
    <row r="594618"/>
    <row r="594619"/>
    <row r="594620"/>
    <row r="594621"/>
    <row r="594622"/>
    <row r="594623"/>
    <row r="594624"/>
    <row r="594625"/>
    <row r="594626"/>
    <row r="594627"/>
    <row r="594628"/>
    <row r="594629"/>
    <row r="594630"/>
    <row r="594631"/>
    <row r="594632"/>
    <row r="594633"/>
    <row r="594634"/>
    <row r="594635"/>
    <row r="594636"/>
    <row r="594637"/>
    <row r="594638"/>
    <row r="594639"/>
    <row r="594640"/>
    <row r="594641"/>
    <row r="594642"/>
    <row r="594643"/>
    <row r="594644"/>
    <row r="594645"/>
    <row r="594646"/>
    <row r="594647"/>
    <row r="594648"/>
    <row r="594649"/>
    <row r="594650"/>
    <row r="594651"/>
    <row r="594652"/>
    <row r="594653"/>
    <row r="594654"/>
    <row r="594655"/>
    <row r="594656"/>
    <row r="594657"/>
    <row r="594658"/>
    <row r="594659"/>
    <row r="594660"/>
    <row r="594661"/>
    <row r="594662"/>
    <row r="594663"/>
    <row r="594664"/>
    <row r="594665"/>
    <row r="594666"/>
    <row r="594667"/>
    <row r="594668"/>
    <row r="594669"/>
    <row r="594670"/>
    <row r="594671"/>
    <row r="594672"/>
    <row r="594673"/>
    <row r="594674"/>
    <row r="594675"/>
    <row r="594676"/>
    <row r="594677"/>
    <row r="594678"/>
    <row r="594679"/>
    <row r="594680"/>
    <row r="594681"/>
    <row r="594682"/>
    <row r="594683"/>
    <row r="594684"/>
    <row r="594685"/>
    <row r="594686"/>
    <row r="594687"/>
    <row r="594688"/>
    <row r="594689"/>
    <row r="594690"/>
    <row r="594691"/>
    <row r="594692"/>
    <row r="594693"/>
    <row r="594694"/>
    <row r="594695"/>
    <row r="594696"/>
    <row r="594697"/>
    <row r="594698"/>
    <row r="594699"/>
    <row r="594700"/>
    <row r="594701"/>
    <row r="594702"/>
    <row r="594703"/>
    <row r="594704"/>
    <row r="594705"/>
    <row r="594706"/>
    <row r="594707"/>
    <row r="594708"/>
    <row r="594709"/>
    <row r="594710"/>
    <row r="594711"/>
    <row r="594712"/>
    <row r="594713"/>
    <row r="594714"/>
    <row r="594715"/>
    <row r="594716"/>
    <row r="594717"/>
    <row r="594718"/>
    <row r="594719"/>
    <row r="594720"/>
    <row r="594721"/>
    <row r="594722"/>
    <row r="594723"/>
    <row r="594724"/>
    <row r="594725"/>
    <row r="594726"/>
    <row r="594727"/>
    <row r="594728"/>
    <row r="594729"/>
    <row r="594730"/>
    <row r="594731"/>
    <row r="594732"/>
    <row r="594733"/>
    <row r="594734"/>
    <row r="594735"/>
    <row r="594736"/>
    <row r="594737"/>
    <row r="594738"/>
    <row r="594739"/>
    <row r="594740"/>
    <row r="594741"/>
    <row r="594742"/>
    <row r="594743"/>
    <row r="594744"/>
    <row r="594745"/>
    <row r="594746"/>
    <row r="594747"/>
    <row r="594748"/>
    <row r="594749"/>
    <row r="594750"/>
    <row r="594751"/>
    <row r="594752"/>
    <row r="594753"/>
    <row r="594754"/>
    <row r="594755"/>
    <row r="594756"/>
    <row r="594757"/>
    <row r="594758"/>
    <row r="594759"/>
    <row r="594760"/>
    <row r="594761"/>
    <row r="594762"/>
    <row r="594763"/>
    <row r="594764"/>
    <row r="594765"/>
    <row r="594766"/>
    <row r="594767"/>
    <row r="594768"/>
    <row r="594769"/>
    <row r="594770"/>
    <row r="594771"/>
    <row r="594772"/>
    <row r="594773"/>
    <row r="594774"/>
    <row r="594775"/>
    <row r="594776"/>
    <row r="594777"/>
    <row r="594778"/>
    <row r="594779"/>
    <row r="594780"/>
    <row r="594781"/>
    <row r="594782"/>
    <row r="594783"/>
    <row r="594784"/>
    <row r="594785"/>
    <row r="594786"/>
    <row r="594787"/>
    <row r="594788"/>
    <row r="594789"/>
    <row r="594790"/>
    <row r="594791"/>
    <row r="594792"/>
    <row r="594793"/>
    <row r="594794"/>
    <row r="594795"/>
    <row r="594796"/>
    <row r="594797"/>
    <row r="594798"/>
    <row r="594799"/>
    <row r="594800"/>
    <row r="594801"/>
    <row r="594802"/>
    <row r="594803"/>
    <row r="594804"/>
    <row r="594805"/>
    <row r="594806"/>
    <row r="594807"/>
    <row r="594808"/>
    <row r="594809"/>
    <row r="594810"/>
    <row r="594811"/>
    <row r="594812"/>
    <row r="594813"/>
    <row r="594814"/>
    <row r="594815"/>
    <row r="594816"/>
    <row r="594817"/>
    <row r="594818"/>
    <row r="594819"/>
    <row r="594820"/>
    <row r="594821"/>
    <row r="594822"/>
    <row r="594823"/>
    <row r="594824"/>
    <row r="594825"/>
    <row r="594826"/>
    <row r="594827"/>
    <row r="594828"/>
    <row r="594829"/>
    <row r="594830"/>
    <row r="594831"/>
    <row r="594832"/>
    <row r="594833"/>
    <row r="594834"/>
    <row r="594835"/>
    <row r="594836"/>
    <row r="594837"/>
    <row r="594838"/>
    <row r="594839"/>
    <row r="594840"/>
    <row r="594841"/>
    <row r="594842"/>
    <row r="594843"/>
    <row r="594844"/>
    <row r="594845"/>
    <row r="594846"/>
    <row r="594847"/>
    <row r="594848"/>
    <row r="594849"/>
    <row r="594850"/>
    <row r="594851"/>
    <row r="594852"/>
    <row r="594853"/>
    <row r="594854"/>
    <row r="594855"/>
    <row r="594856"/>
    <row r="594857"/>
    <row r="594858"/>
    <row r="594859"/>
    <row r="594860"/>
    <row r="594861"/>
    <row r="594862"/>
    <row r="594863"/>
    <row r="594864"/>
    <row r="594865"/>
    <row r="594866"/>
    <row r="594867"/>
    <row r="594868"/>
    <row r="594869"/>
    <row r="594870"/>
    <row r="594871"/>
    <row r="594872"/>
    <row r="594873"/>
    <row r="594874"/>
    <row r="594875"/>
    <row r="594876"/>
    <row r="594877"/>
    <row r="594878"/>
    <row r="594879"/>
    <row r="594880"/>
    <row r="594881"/>
    <row r="594882"/>
    <row r="594883"/>
    <row r="594884"/>
    <row r="594885"/>
    <row r="594886"/>
    <row r="594887"/>
    <row r="594888"/>
    <row r="594889"/>
    <row r="594890"/>
    <row r="594891"/>
    <row r="594892"/>
    <row r="594893"/>
    <row r="594894"/>
    <row r="594895"/>
    <row r="594896"/>
    <row r="594897"/>
    <row r="594898"/>
    <row r="594899"/>
    <row r="594900"/>
    <row r="594901"/>
    <row r="594902"/>
    <row r="594903"/>
    <row r="594904"/>
    <row r="594905"/>
    <row r="594906"/>
    <row r="594907"/>
    <row r="594908"/>
    <row r="594909"/>
    <row r="594910"/>
    <row r="594911"/>
    <row r="594912"/>
    <row r="594913"/>
    <row r="594914"/>
    <row r="594915"/>
    <row r="594916"/>
    <row r="594917"/>
    <row r="594918"/>
    <row r="594919"/>
    <row r="594920"/>
    <row r="594921"/>
    <row r="594922"/>
    <row r="594923"/>
    <row r="594924"/>
    <row r="594925"/>
    <row r="594926"/>
    <row r="594927"/>
    <row r="594928"/>
    <row r="594929"/>
    <row r="594930"/>
    <row r="594931"/>
    <row r="594932"/>
    <row r="594933"/>
    <row r="594934"/>
    <row r="594935"/>
    <row r="594936"/>
    <row r="594937"/>
    <row r="594938"/>
    <row r="594939"/>
    <row r="594940"/>
    <row r="594941"/>
    <row r="594942"/>
    <row r="594943"/>
    <row r="594944"/>
    <row r="594945"/>
    <row r="594946"/>
    <row r="594947"/>
    <row r="594948"/>
    <row r="594949"/>
    <row r="594950"/>
    <row r="594951"/>
    <row r="594952"/>
    <row r="594953"/>
    <row r="594954"/>
    <row r="594955"/>
    <row r="594956"/>
    <row r="594957"/>
    <row r="594958"/>
    <row r="594959"/>
    <row r="594960"/>
    <row r="594961"/>
    <row r="594962"/>
    <row r="594963"/>
    <row r="594964"/>
    <row r="594965"/>
    <row r="594966"/>
    <row r="594967"/>
    <row r="594968"/>
    <row r="594969"/>
    <row r="594970"/>
    <row r="594971"/>
    <row r="594972"/>
    <row r="594973"/>
    <row r="594974"/>
    <row r="594975"/>
    <row r="594976"/>
    <row r="594977"/>
    <row r="594978"/>
    <row r="594979"/>
    <row r="594980"/>
    <row r="594981"/>
    <row r="594982"/>
    <row r="594983"/>
    <row r="594984"/>
    <row r="594985"/>
    <row r="594986"/>
    <row r="594987"/>
    <row r="594988"/>
    <row r="594989"/>
    <row r="594990"/>
    <row r="594991"/>
    <row r="594992"/>
    <row r="594993"/>
    <row r="594994"/>
    <row r="594995"/>
    <row r="594996"/>
    <row r="594997"/>
    <row r="594998"/>
    <row r="594999"/>
    <row r="595000"/>
    <row r="595001"/>
    <row r="595002"/>
    <row r="595003"/>
    <row r="595004"/>
    <row r="595005"/>
    <row r="595006"/>
    <row r="595007"/>
    <row r="595008"/>
    <row r="595009"/>
    <row r="595010"/>
    <row r="595011"/>
    <row r="595012"/>
    <row r="595013"/>
    <row r="595014"/>
    <row r="595015"/>
    <row r="595016"/>
    <row r="595017"/>
    <row r="595018"/>
    <row r="595019"/>
    <row r="595020"/>
    <row r="595021"/>
    <row r="595022"/>
    <row r="595023"/>
    <row r="595024"/>
    <row r="595025"/>
    <row r="595026"/>
    <row r="595027"/>
    <row r="595028"/>
    <row r="595029"/>
    <row r="595030"/>
    <row r="595031"/>
    <row r="595032"/>
    <row r="595033"/>
    <row r="595034"/>
    <row r="595035"/>
    <row r="595036"/>
    <row r="595037"/>
    <row r="595038"/>
    <row r="595039"/>
    <row r="595040"/>
    <row r="595041"/>
    <row r="595042"/>
    <row r="595043"/>
    <row r="595044"/>
    <row r="595045"/>
    <row r="595046"/>
    <row r="595047"/>
    <row r="595048"/>
    <row r="595049"/>
    <row r="595050"/>
    <row r="595051"/>
    <row r="595052"/>
    <row r="595053"/>
    <row r="595054"/>
    <row r="595055"/>
    <row r="595056"/>
    <row r="595057"/>
    <row r="595058"/>
    <row r="595059"/>
    <row r="595060"/>
    <row r="595061"/>
    <row r="595062"/>
    <row r="595063"/>
    <row r="595064"/>
    <row r="595065"/>
    <row r="595066"/>
    <row r="595067"/>
    <row r="595068"/>
    <row r="595069"/>
    <row r="595070"/>
    <row r="595071"/>
    <row r="595072"/>
    <row r="595073"/>
    <row r="595074"/>
    <row r="595075"/>
    <row r="595076"/>
    <row r="595077"/>
    <row r="595078"/>
    <row r="595079"/>
    <row r="595080"/>
    <row r="595081"/>
    <row r="595082"/>
    <row r="595083"/>
    <row r="595084"/>
    <row r="595085"/>
    <row r="595086"/>
    <row r="595087"/>
    <row r="595088"/>
    <row r="595089"/>
    <row r="595090"/>
    <row r="595091"/>
    <row r="595092"/>
    <row r="595093"/>
    <row r="595094"/>
    <row r="595095"/>
    <row r="595096"/>
    <row r="595097"/>
    <row r="595098"/>
    <row r="595099"/>
    <row r="595100"/>
    <row r="595101"/>
    <row r="595102"/>
    <row r="595103"/>
    <row r="595104"/>
    <row r="595105"/>
    <row r="595106"/>
    <row r="595107"/>
    <row r="595108"/>
    <row r="595109"/>
    <row r="595110"/>
    <row r="595111"/>
    <row r="595112"/>
    <row r="595113"/>
    <row r="595114"/>
    <row r="595115"/>
    <row r="595116"/>
    <row r="595117"/>
    <row r="595118"/>
    <row r="595119"/>
    <row r="595120"/>
    <row r="595121"/>
    <row r="595122"/>
    <row r="595123"/>
    <row r="595124"/>
    <row r="595125"/>
    <row r="595126"/>
    <row r="595127"/>
    <row r="595128"/>
    <row r="595129"/>
    <row r="595130"/>
    <row r="595131"/>
    <row r="595132"/>
    <row r="595133"/>
    <row r="595134"/>
    <row r="595135"/>
    <row r="595136"/>
    <row r="595137"/>
    <row r="595138"/>
    <row r="595139"/>
    <row r="595140"/>
    <row r="595141"/>
    <row r="595142"/>
    <row r="595143"/>
    <row r="595144"/>
    <row r="595145"/>
    <row r="595146"/>
    <row r="595147"/>
    <row r="595148"/>
    <row r="595149"/>
    <row r="595150"/>
    <row r="595151"/>
    <row r="595152"/>
    <row r="595153"/>
    <row r="595154"/>
    <row r="595155"/>
    <row r="595156"/>
    <row r="595157"/>
    <row r="595158"/>
    <row r="595159"/>
    <row r="595160"/>
    <row r="595161"/>
    <row r="595162"/>
    <row r="595163"/>
    <row r="595164"/>
    <row r="595165"/>
    <row r="595166"/>
    <row r="595167"/>
    <row r="595168"/>
    <row r="595169"/>
    <row r="595170"/>
    <row r="595171"/>
    <row r="595172"/>
    <row r="595173"/>
    <row r="595174"/>
    <row r="595175"/>
    <row r="595176"/>
    <row r="595177"/>
    <row r="595178"/>
    <row r="595179"/>
    <row r="595180"/>
    <row r="595181"/>
    <row r="595182"/>
    <row r="595183"/>
    <row r="595184"/>
    <row r="595185"/>
    <row r="595186"/>
    <row r="595187"/>
    <row r="595188"/>
    <row r="595189"/>
    <row r="595190"/>
    <row r="595191"/>
    <row r="595192"/>
    <row r="595193"/>
    <row r="595194"/>
    <row r="595195"/>
    <row r="595196"/>
    <row r="595197"/>
    <row r="595198"/>
    <row r="595199"/>
    <row r="595200"/>
    <row r="595201"/>
    <row r="595202"/>
    <row r="595203"/>
    <row r="595204"/>
    <row r="595205"/>
    <row r="595206"/>
    <row r="595207"/>
    <row r="595208"/>
    <row r="595209"/>
    <row r="595210"/>
    <row r="595211"/>
    <row r="595212"/>
    <row r="595213"/>
    <row r="595214"/>
    <row r="595215"/>
    <row r="595216"/>
    <row r="595217"/>
    <row r="595218"/>
    <row r="595219"/>
    <row r="595220"/>
    <row r="595221"/>
    <row r="595222"/>
    <row r="595223"/>
    <row r="595224"/>
    <row r="595225"/>
    <row r="595226"/>
    <row r="595227"/>
    <row r="595228"/>
    <row r="595229"/>
    <row r="595230"/>
    <row r="595231"/>
    <row r="595232"/>
    <row r="595233"/>
    <row r="595234"/>
    <row r="595235"/>
    <row r="595236"/>
    <row r="595237"/>
    <row r="595238"/>
    <row r="595239"/>
    <row r="595240"/>
    <row r="595241"/>
    <row r="595242"/>
    <row r="595243"/>
    <row r="595244"/>
    <row r="595245"/>
    <row r="595246"/>
    <row r="595247"/>
    <row r="595248"/>
    <row r="595249"/>
    <row r="595250"/>
    <row r="595251"/>
    <row r="595252"/>
    <row r="595253"/>
    <row r="595254"/>
    <row r="595255"/>
    <row r="595256"/>
    <row r="595257"/>
    <row r="595258"/>
    <row r="595259"/>
    <row r="595260"/>
    <row r="595261"/>
    <row r="595262"/>
    <row r="595263"/>
    <row r="595264"/>
    <row r="595265"/>
    <row r="595266"/>
    <row r="595267"/>
    <row r="595268"/>
    <row r="595269"/>
    <row r="595270"/>
    <row r="595271"/>
    <row r="595272"/>
    <row r="595273"/>
    <row r="595274"/>
    <row r="595275"/>
    <row r="595276"/>
    <row r="595277"/>
    <row r="595278"/>
    <row r="595279"/>
    <row r="595280"/>
    <row r="595281"/>
    <row r="595282"/>
    <row r="595283"/>
    <row r="595284"/>
    <row r="595285"/>
    <row r="595286"/>
    <row r="595287"/>
    <row r="595288"/>
    <row r="595289"/>
    <row r="595290"/>
    <row r="595291"/>
    <row r="595292"/>
    <row r="595293"/>
    <row r="595294"/>
    <row r="595295"/>
    <row r="595296"/>
    <row r="595297"/>
    <row r="595298"/>
    <row r="595299"/>
    <row r="595300"/>
    <row r="595301"/>
    <row r="595302"/>
    <row r="595303"/>
    <row r="595304"/>
    <row r="595305"/>
    <row r="595306"/>
    <row r="595307"/>
    <row r="595308"/>
    <row r="595309"/>
    <row r="595310"/>
    <row r="595311"/>
    <row r="595312"/>
    <row r="595313"/>
    <row r="595314"/>
    <row r="595315"/>
    <row r="595316"/>
    <row r="595317"/>
    <row r="595318"/>
    <row r="595319"/>
    <row r="595320"/>
    <row r="595321"/>
    <row r="595322"/>
    <row r="595323"/>
    <row r="595324"/>
    <row r="595325"/>
    <row r="595326"/>
    <row r="595327"/>
    <row r="595328"/>
    <row r="595329"/>
    <row r="595330"/>
    <row r="595331"/>
    <row r="595332"/>
    <row r="595333"/>
    <row r="595334"/>
    <row r="595335"/>
    <row r="595336"/>
    <row r="595337"/>
    <row r="595338"/>
    <row r="595339"/>
    <row r="595340"/>
    <row r="595341"/>
    <row r="595342"/>
    <row r="595343"/>
    <row r="595344"/>
    <row r="595345"/>
    <row r="595346"/>
    <row r="595347"/>
    <row r="595348"/>
    <row r="595349"/>
    <row r="595350"/>
    <row r="595351"/>
    <row r="595352"/>
    <row r="595353"/>
    <row r="595354"/>
    <row r="595355"/>
    <row r="595356"/>
    <row r="595357"/>
    <row r="595358"/>
    <row r="595359"/>
    <row r="595360"/>
    <row r="595361"/>
    <row r="595362"/>
    <row r="595363"/>
    <row r="595364"/>
    <row r="595365"/>
    <row r="595366"/>
    <row r="595367"/>
    <row r="595368"/>
    <row r="595369"/>
    <row r="595370"/>
    <row r="595371"/>
    <row r="595372"/>
    <row r="595373"/>
    <row r="595374"/>
    <row r="595375"/>
    <row r="595376"/>
    <row r="595377"/>
    <row r="595378"/>
    <row r="595379"/>
    <row r="595380"/>
    <row r="595381"/>
    <row r="595382"/>
    <row r="595383"/>
    <row r="595384"/>
    <row r="595385"/>
    <row r="595386"/>
    <row r="595387"/>
    <row r="595388"/>
    <row r="595389"/>
    <row r="595390"/>
    <row r="595391"/>
    <row r="595392"/>
    <row r="595393"/>
    <row r="595394"/>
    <row r="595395"/>
    <row r="595396"/>
    <row r="595397"/>
    <row r="595398"/>
    <row r="595399"/>
    <row r="595400"/>
    <row r="595401"/>
    <row r="595402"/>
    <row r="595403"/>
    <row r="595404"/>
    <row r="595405"/>
    <row r="595406"/>
    <row r="595407"/>
    <row r="595408"/>
    <row r="595409"/>
    <row r="595410"/>
    <row r="595411"/>
    <row r="595412"/>
    <row r="595413"/>
    <row r="595414"/>
    <row r="595415"/>
    <row r="595416"/>
    <row r="595417"/>
    <row r="595418"/>
    <row r="595419"/>
    <row r="595420"/>
    <row r="595421"/>
    <row r="595422"/>
    <row r="595423"/>
    <row r="595424"/>
    <row r="595425"/>
    <row r="595426"/>
    <row r="595427"/>
    <row r="595428"/>
    <row r="595429"/>
    <row r="595430"/>
    <row r="595431"/>
    <row r="595432"/>
    <row r="595433"/>
    <row r="595434"/>
    <row r="595435"/>
    <row r="595436"/>
    <row r="595437"/>
    <row r="595438"/>
    <row r="595439"/>
    <row r="595440"/>
    <row r="595441"/>
    <row r="595442"/>
    <row r="595443"/>
    <row r="595444"/>
    <row r="595445"/>
    <row r="595446"/>
    <row r="595447"/>
    <row r="595448"/>
    <row r="595449"/>
    <row r="595450"/>
    <row r="595451"/>
    <row r="595452"/>
    <row r="595453"/>
    <row r="595454"/>
    <row r="595455"/>
    <row r="595456"/>
    <row r="595457"/>
    <row r="595458"/>
    <row r="595459"/>
    <row r="595460"/>
    <row r="595461"/>
    <row r="595462"/>
    <row r="595463"/>
    <row r="595464"/>
    <row r="595465"/>
    <row r="595466"/>
    <row r="595467"/>
    <row r="595468"/>
    <row r="595469"/>
    <row r="595470"/>
    <row r="595471"/>
    <row r="595472"/>
    <row r="595473"/>
    <row r="595474"/>
    <row r="595475"/>
    <row r="595476"/>
    <row r="595477"/>
    <row r="595478"/>
    <row r="595479"/>
    <row r="595480"/>
    <row r="595481"/>
    <row r="595482"/>
    <row r="595483"/>
    <row r="595484"/>
    <row r="595485"/>
    <row r="595486"/>
    <row r="595487"/>
    <row r="595488"/>
    <row r="595489"/>
    <row r="595490"/>
    <row r="595491"/>
    <row r="595492"/>
    <row r="595493"/>
    <row r="595494"/>
    <row r="595495"/>
    <row r="595496"/>
    <row r="595497"/>
    <row r="595498"/>
    <row r="595499"/>
    <row r="595500"/>
    <row r="595501"/>
    <row r="595502"/>
    <row r="595503"/>
    <row r="595504"/>
    <row r="595505"/>
    <row r="595506"/>
    <row r="595507"/>
    <row r="595508"/>
    <row r="595509"/>
    <row r="595510"/>
    <row r="595511"/>
    <row r="595512"/>
    <row r="595513"/>
    <row r="595514"/>
    <row r="595515"/>
    <row r="595516"/>
    <row r="595517"/>
    <row r="595518"/>
    <row r="595519"/>
    <row r="595520"/>
    <row r="595521"/>
    <row r="595522"/>
    <row r="595523"/>
    <row r="595524"/>
    <row r="595525"/>
    <row r="595526"/>
    <row r="595527"/>
    <row r="595528"/>
    <row r="595529"/>
    <row r="595530"/>
    <row r="595531"/>
    <row r="595532"/>
    <row r="595533"/>
    <row r="595534"/>
    <row r="595535"/>
    <row r="595536"/>
    <row r="595537"/>
    <row r="595538"/>
    <row r="595539"/>
    <row r="595540"/>
    <row r="595541"/>
    <row r="595542"/>
    <row r="595543"/>
    <row r="595544"/>
    <row r="595545"/>
    <row r="595546"/>
    <row r="595547"/>
    <row r="595548"/>
    <row r="595549"/>
    <row r="595550"/>
    <row r="595551"/>
    <row r="595552"/>
    <row r="595553"/>
    <row r="595554"/>
    <row r="595555"/>
    <row r="595556"/>
    <row r="595557"/>
    <row r="595558"/>
    <row r="595559"/>
    <row r="595560"/>
    <row r="595561"/>
    <row r="595562"/>
    <row r="595563"/>
    <row r="595564"/>
    <row r="595565"/>
    <row r="595566"/>
    <row r="595567"/>
    <row r="595568"/>
    <row r="595569"/>
    <row r="595570"/>
    <row r="595571"/>
    <row r="595572"/>
    <row r="595573"/>
    <row r="595574"/>
    <row r="595575"/>
    <row r="595576"/>
    <row r="595577"/>
    <row r="595578"/>
    <row r="595579"/>
    <row r="595580"/>
    <row r="595581"/>
    <row r="595582"/>
    <row r="595583"/>
    <row r="595584"/>
    <row r="595585"/>
    <row r="595586"/>
    <row r="595587"/>
    <row r="595588"/>
    <row r="595589"/>
    <row r="595590"/>
    <row r="595591"/>
    <row r="595592"/>
    <row r="595593"/>
    <row r="595594"/>
    <row r="595595"/>
    <row r="595596"/>
    <row r="595597"/>
    <row r="595598"/>
    <row r="595599"/>
    <row r="595600"/>
    <row r="595601"/>
    <row r="595602"/>
    <row r="595603"/>
    <row r="595604"/>
    <row r="595605"/>
    <row r="595606"/>
    <row r="595607"/>
    <row r="595608"/>
    <row r="595609"/>
    <row r="595610"/>
    <row r="595611"/>
    <row r="595612"/>
    <row r="595613"/>
    <row r="595614"/>
    <row r="595615"/>
    <row r="595616"/>
    <row r="595617"/>
    <row r="595618"/>
    <row r="595619"/>
    <row r="595620"/>
    <row r="595621"/>
    <row r="595622"/>
    <row r="595623"/>
    <row r="595624"/>
    <row r="595625"/>
    <row r="595626"/>
    <row r="595627"/>
    <row r="595628"/>
    <row r="595629"/>
    <row r="595630"/>
    <row r="595631"/>
    <row r="595632"/>
    <row r="595633"/>
    <row r="595634"/>
    <row r="595635"/>
    <row r="595636"/>
    <row r="595637"/>
    <row r="595638"/>
    <row r="595639"/>
    <row r="595640"/>
    <row r="595641"/>
    <row r="595642"/>
    <row r="595643"/>
    <row r="595644"/>
    <row r="595645"/>
    <row r="595646"/>
    <row r="595647"/>
    <row r="595648"/>
    <row r="595649"/>
    <row r="595650"/>
    <row r="595651"/>
    <row r="595652"/>
    <row r="595653"/>
    <row r="595654"/>
    <row r="595655"/>
    <row r="595656"/>
    <row r="595657"/>
    <row r="595658"/>
    <row r="595659"/>
    <row r="595660"/>
    <row r="595661"/>
    <row r="595662"/>
    <row r="595663"/>
    <row r="595664"/>
    <row r="595665"/>
    <row r="595666"/>
    <row r="595667"/>
    <row r="595668"/>
    <row r="595669"/>
    <row r="595670"/>
    <row r="595671"/>
    <row r="595672"/>
    <row r="595673"/>
    <row r="595674"/>
    <row r="595675"/>
    <row r="595676"/>
    <row r="595677"/>
    <row r="595678"/>
    <row r="595679"/>
    <row r="595680"/>
    <row r="595681"/>
    <row r="595682"/>
    <row r="595683"/>
    <row r="595684"/>
    <row r="595685"/>
    <row r="595686"/>
    <row r="595687"/>
    <row r="595688"/>
    <row r="595689"/>
    <row r="595690"/>
    <row r="595691"/>
    <row r="595692"/>
    <row r="595693"/>
    <row r="595694"/>
    <row r="595695"/>
    <row r="595696"/>
    <row r="595697"/>
    <row r="595698"/>
    <row r="595699"/>
    <row r="595700"/>
    <row r="595701"/>
    <row r="595702"/>
    <row r="595703"/>
    <row r="595704"/>
    <row r="595705"/>
    <row r="595706"/>
    <row r="595707"/>
    <row r="595708"/>
    <row r="595709"/>
    <row r="595710"/>
    <row r="595711"/>
    <row r="595712"/>
    <row r="595713"/>
    <row r="595714"/>
    <row r="595715"/>
    <row r="595716"/>
    <row r="595717"/>
    <row r="595718"/>
    <row r="595719"/>
    <row r="595720"/>
    <row r="595721"/>
    <row r="595722"/>
    <row r="595723"/>
    <row r="595724"/>
    <row r="595725"/>
    <row r="595726"/>
    <row r="595727"/>
    <row r="595728"/>
    <row r="595729"/>
    <row r="595730"/>
    <row r="595731"/>
    <row r="595732"/>
    <row r="595733"/>
    <row r="595734"/>
    <row r="595735"/>
    <row r="595736"/>
    <row r="595737"/>
    <row r="595738"/>
    <row r="595739"/>
    <row r="595740"/>
    <row r="595741"/>
    <row r="595742"/>
    <row r="595743"/>
    <row r="595744"/>
    <row r="595745"/>
    <row r="595746"/>
    <row r="595747"/>
    <row r="595748"/>
    <row r="595749"/>
    <row r="595750"/>
    <row r="595751"/>
    <row r="595752"/>
    <row r="595753"/>
    <row r="595754"/>
    <row r="595755"/>
    <row r="595756"/>
    <row r="595757"/>
    <row r="595758"/>
    <row r="595759"/>
    <row r="595760"/>
    <row r="595761"/>
    <row r="595762"/>
    <row r="595763"/>
    <row r="595764"/>
    <row r="595765"/>
    <row r="595766"/>
    <row r="595767"/>
    <row r="595768"/>
    <row r="595769"/>
    <row r="595770"/>
    <row r="595771"/>
    <row r="595772"/>
    <row r="595773"/>
    <row r="595774"/>
    <row r="595775"/>
    <row r="595776"/>
    <row r="595777"/>
    <row r="595778"/>
    <row r="595779"/>
    <row r="595780"/>
    <row r="595781"/>
    <row r="595782"/>
    <row r="595783"/>
    <row r="595784"/>
    <row r="595785"/>
    <row r="595786"/>
    <row r="595787"/>
    <row r="595788"/>
    <row r="595789"/>
    <row r="595790"/>
    <row r="595791"/>
    <row r="595792"/>
    <row r="595793"/>
    <row r="595794"/>
    <row r="595795"/>
    <row r="595796"/>
    <row r="595797"/>
    <row r="595798"/>
    <row r="595799"/>
    <row r="595800"/>
    <row r="595801"/>
    <row r="595802"/>
    <row r="595803"/>
    <row r="595804"/>
    <row r="595805"/>
    <row r="595806"/>
    <row r="595807"/>
    <row r="595808"/>
    <row r="595809"/>
    <row r="595810"/>
    <row r="595811"/>
    <row r="595812"/>
    <row r="595813"/>
    <row r="595814"/>
    <row r="595815"/>
    <row r="595816"/>
    <row r="595817"/>
    <row r="595818"/>
    <row r="595819"/>
    <row r="595820"/>
    <row r="595821"/>
    <row r="595822"/>
    <row r="595823"/>
    <row r="595824"/>
    <row r="595825"/>
    <row r="595826"/>
    <row r="595827"/>
    <row r="595828"/>
    <row r="595829"/>
    <row r="595830"/>
    <row r="595831"/>
    <row r="595832"/>
    <row r="595833"/>
    <row r="595834"/>
    <row r="595835"/>
    <row r="595836"/>
    <row r="595837"/>
    <row r="595838"/>
    <row r="595839"/>
    <row r="595840"/>
    <row r="595841"/>
    <row r="595842"/>
    <row r="595843"/>
    <row r="595844"/>
    <row r="595845"/>
    <row r="595846"/>
    <row r="595847"/>
    <row r="595848"/>
    <row r="595849"/>
    <row r="595850"/>
    <row r="595851"/>
    <row r="595852"/>
    <row r="595853"/>
    <row r="595854"/>
    <row r="595855"/>
    <row r="595856"/>
    <row r="595857"/>
    <row r="595858"/>
    <row r="595859"/>
    <row r="595860"/>
    <row r="595861"/>
    <row r="595862"/>
    <row r="595863"/>
    <row r="595864"/>
    <row r="595865"/>
    <row r="595866"/>
    <row r="595867"/>
    <row r="595868"/>
    <row r="595869"/>
    <row r="595870"/>
    <row r="595871"/>
    <row r="595872"/>
    <row r="595873"/>
    <row r="595874"/>
    <row r="595875"/>
    <row r="595876"/>
    <row r="595877"/>
    <row r="595878"/>
    <row r="595879"/>
    <row r="595880"/>
    <row r="595881"/>
    <row r="595882"/>
    <row r="595883"/>
    <row r="595884"/>
    <row r="595885"/>
    <row r="595886"/>
    <row r="595887"/>
    <row r="595888"/>
    <row r="595889"/>
    <row r="595890"/>
    <row r="595891"/>
    <row r="595892"/>
    <row r="595893"/>
    <row r="595894"/>
    <row r="595895"/>
    <row r="595896"/>
    <row r="595897"/>
    <row r="595898"/>
    <row r="595899"/>
    <row r="595900"/>
    <row r="595901"/>
    <row r="595902"/>
    <row r="595903"/>
    <row r="595904"/>
    <row r="595905"/>
    <row r="595906"/>
    <row r="595907"/>
    <row r="595908"/>
    <row r="595909"/>
    <row r="595910"/>
    <row r="595911"/>
    <row r="595912"/>
    <row r="595913"/>
    <row r="595914"/>
    <row r="595915"/>
    <row r="595916"/>
    <row r="595917"/>
    <row r="595918"/>
    <row r="595919"/>
    <row r="595920"/>
    <row r="595921"/>
    <row r="595922"/>
    <row r="595923"/>
    <row r="595924"/>
    <row r="595925"/>
    <row r="595926"/>
    <row r="595927"/>
    <row r="595928"/>
    <row r="595929"/>
    <row r="595930"/>
    <row r="595931"/>
    <row r="595932"/>
    <row r="595933"/>
    <row r="595934"/>
    <row r="595935"/>
    <row r="595936"/>
    <row r="595937"/>
    <row r="595938"/>
    <row r="595939"/>
    <row r="595940"/>
    <row r="595941"/>
    <row r="595942"/>
    <row r="595943"/>
    <row r="595944"/>
    <row r="595945"/>
    <row r="595946"/>
    <row r="595947"/>
    <row r="595948"/>
    <row r="595949"/>
    <row r="595950"/>
    <row r="595951"/>
    <row r="595952"/>
    <row r="595953"/>
    <row r="595954"/>
    <row r="595955"/>
    <row r="595956"/>
    <row r="595957"/>
    <row r="595958"/>
    <row r="595959"/>
    <row r="595960"/>
    <row r="595961"/>
    <row r="595962"/>
    <row r="595963"/>
    <row r="595964"/>
    <row r="595965"/>
    <row r="595966"/>
    <row r="595967"/>
    <row r="595968"/>
    <row r="595969"/>
    <row r="595970"/>
    <row r="595971"/>
    <row r="595972"/>
    <row r="595973"/>
    <row r="595974"/>
    <row r="595975"/>
    <row r="595976"/>
    <row r="595977"/>
    <row r="595978"/>
    <row r="595979"/>
    <row r="595980"/>
    <row r="595981"/>
    <row r="595982"/>
    <row r="595983"/>
    <row r="595984"/>
    <row r="595985"/>
    <row r="595986"/>
    <row r="595987"/>
    <row r="595988"/>
    <row r="595989"/>
    <row r="595990"/>
    <row r="595991"/>
    <row r="595992"/>
    <row r="595993"/>
    <row r="595994"/>
    <row r="595995"/>
    <row r="595996"/>
    <row r="595997"/>
    <row r="595998"/>
    <row r="595999"/>
    <row r="596000"/>
    <row r="596001"/>
    <row r="596002"/>
    <row r="596003"/>
    <row r="596004"/>
    <row r="596005"/>
    <row r="596006"/>
    <row r="596007"/>
    <row r="596008"/>
    <row r="596009"/>
    <row r="596010"/>
    <row r="596011"/>
    <row r="596012"/>
    <row r="596013"/>
    <row r="596014"/>
    <row r="596015"/>
    <row r="596016"/>
    <row r="596017"/>
    <row r="596018"/>
    <row r="596019"/>
    <row r="596020"/>
    <row r="596021"/>
    <row r="596022"/>
    <row r="596023"/>
    <row r="596024"/>
    <row r="596025"/>
    <row r="596026"/>
    <row r="596027"/>
    <row r="596028"/>
    <row r="596029"/>
    <row r="596030"/>
    <row r="596031"/>
    <row r="596032"/>
    <row r="596033"/>
    <row r="596034"/>
    <row r="596035"/>
    <row r="596036"/>
    <row r="596037"/>
    <row r="596038"/>
    <row r="596039"/>
    <row r="596040"/>
    <row r="596041"/>
    <row r="596042"/>
    <row r="596043"/>
    <row r="596044"/>
    <row r="596045"/>
    <row r="596046"/>
    <row r="596047"/>
    <row r="596048"/>
    <row r="596049"/>
    <row r="596050"/>
    <row r="596051"/>
    <row r="596052"/>
    <row r="596053"/>
    <row r="596054"/>
    <row r="596055"/>
    <row r="596056"/>
    <row r="596057"/>
    <row r="596058"/>
    <row r="596059"/>
    <row r="596060"/>
    <row r="596061"/>
    <row r="596062"/>
    <row r="596063"/>
    <row r="596064"/>
    <row r="596065"/>
    <row r="596066"/>
    <row r="596067"/>
    <row r="596068"/>
    <row r="596069"/>
    <row r="596070"/>
    <row r="596071"/>
    <row r="596072"/>
    <row r="596073"/>
    <row r="596074"/>
    <row r="596075"/>
    <row r="596076"/>
    <row r="596077"/>
    <row r="596078"/>
    <row r="596079"/>
    <row r="596080"/>
    <row r="596081"/>
    <row r="596082"/>
    <row r="596083"/>
    <row r="596084"/>
    <row r="596085"/>
    <row r="596086"/>
    <row r="596087"/>
    <row r="596088"/>
    <row r="596089"/>
    <row r="596090"/>
    <row r="596091"/>
    <row r="596092"/>
    <row r="596093"/>
    <row r="596094"/>
    <row r="596095"/>
    <row r="596096"/>
    <row r="596097"/>
    <row r="596098"/>
    <row r="596099"/>
    <row r="596100"/>
    <row r="596101"/>
    <row r="596102"/>
    <row r="596103"/>
    <row r="596104"/>
    <row r="596105"/>
    <row r="596106"/>
    <row r="596107"/>
    <row r="596108"/>
    <row r="596109"/>
    <row r="596110"/>
    <row r="596111"/>
    <row r="596112"/>
    <row r="596113"/>
    <row r="596114"/>
    <row r="596115"/>
    <row r="596116"/>
    <row r="596117"/>
    <row r="596118"/>
    <row r="596119"/>
    <row r="596120"/>
    <row r="596121"/>
    <row r="596122"/>
    <row r="596123"/>
    <row r="596124"/>
    <row r="596125"/>
    <row r="596126"/>
    <row r="596127"/>
    <row r="596128"/>
    <row r="596129"/>
    <row r="596130"/>
    <row r="596131"/>
    <row r="596132"/>
    <row r="596133"/>
    <row r="596134"/>
    <row r="596135"/>
    <row r="596136"/>
    <row r="596137"/>
    <row r="596138"/>
    <row r="596139"/>
    <row r="596140"/>
    <row r="596141"/>
    <row r="596142"/>
    <row r="596143"/>
    <row r="596144"/>
    <row r="596145"/>
    <row r="596146"/>
    <row r="596147"/>
    <row r="596148"/>
    <row r="596149"/>
    <row r="596150"/>
    <row r="596151"/>
    <row r="596152"/>
    <row r="596153"/>
    <row r="596154"/>
    <row r="596155"/>
    <row r="596156"/>
    <row r="596157"/>
    <row r="596158"/>
    <row r="596159"/>
    <row r="596160"/>
    <row r="596161"/>
    <row r="596162"/>
    <row r="596163"/>
    <row r="596164"/>
    <row r="596165"/>
    <row r="596166"/>
    <row r="596167"/>
    <row r="596168"/>
    <row r="596169"/>
    <row r="596170"/>
    <row r="596171"/>
    <row r="596172"/>
    <row r="596173"/>
    <row r="596174"/>
    <row r="596175"/>
    <row r="596176"/>
    <row r="596177"/>
    <row r="596178"/>
    <row r="596179"/>
    <row r="596180"/>
    <row r="596181"/>
    <row r="596182"/>
    <row r="596183"/>
    <row r="596184"/>
    <row r="596185"/>
    <row r="596186"/>
    <row r="596187"/>
    <row r="596188"/>
    <row r="596189"/>
    <row r="596190"/>
    <row r="596191"/>
    <row r="596192"/>
    <row r="596193"/>
    <row r="596194"/>
    <row r="596195"/>
    <row r="596196"/>
    <row r="596197"/>
    <row r="596198"/>
    <row r="596199"/>
    <row r="596200"/>
    <row r="596201"/>
    <row r="596202"/>
    <row r="596203"/>
    <row r="596204"/>
    <row r="596205"/>
    <row r="596206"/>
    <row r="596207"/>
    <row r="596208"/>
    <row r="596209"/>
    <row r="596210"/>
    <row r="596211"/>
    <row r="596212"/>
    <row r="596213"/>
    <row r="596214"/>
    <row r="596215"/>
    <row r="596216"/>
    <row r="596217"/>
    <row r="596218"/>
    <row r="596219"/>
    <row r="596220"/>
    <row r="596221"/>
    <row r="596222"/>
    <row r="596223"/>
    <row r="596224"/>
    <row r="596225"/>
    <row r="596226"/>
    <row r="596227"/>
    <row r="596228"/>
    <row r="596229"/>
    <row r="596230"/>
    <row r="596231"/>
    <row r="596232"/>
    <row r="596233"/>
    <row r="596234"/>
    <row r="596235"/>
    <row r="596236"/>
    <row r="596237"/>
    <row r="596238"/>
    <row r="596239"/>
    <row r="596240"/>
    <row r="596241"/>
    <row r="596242"/>
    <row r="596243"/>
    <row r="596244"/>
    <row r="596245"/>
    <row r="596246"/>
    <row r="596247"/>
    <row r="596248"/>
    <row r="596249"/>
    <row r="596250"/>
    <row r="596251"/>
    <row r="596252"/>
    <row r="596253"/>
    <row r="596254"/>
    <row r="596255"/>
    <row r="596256"/>
    <row r="596257"/>
    <row r="596258"/>
    <row r="596259"/>
    <row r="596260"/>
    <row r="596261"/>
    <row r="596262"/>
    <row r="596263"/>
    <row r="596264"/>
    <row r="596265"/>
    <row r="596266"/>
    <row r="596267"/>
    <row r="596268"/>
    <row r="596269"/>
    <row r="596270"/>
    <row r="596271"/>
    <row r="596272"/>
    <row r="596273"/>
    <row r="596274"/>
    <row r="596275"/>
    <row r="596276"/>
    <row r="596277"/>
    <row r="596278"/>
    <row r="596279"/>
    <row r="596280"/>
    <row r="596281"/>
    <row r="596282"/>
    <row r="596283"/>
    <row r="596284"/>
    <row r="596285"/>
    <row r="596286"/>
    <row r="596287"/>
    <row r="596288"/>
    <row r="596289"/>
    <row r="596290"/>
    <row r="596291"/>
    <row r="596292"/>
    <row r="596293"/>
    <row r="596294"/>
    <row r="596295"/>
    <row r="596296"/>
    <row r="596297"/>
    <row r="596298"/>
    <row r="596299"/>
    <row r="596300"/>
    <row r="596301"/>
    <row r="596302"/>
    <row r="596303"/>
    <row r="596304"/>
    <row r="596305"/>
    <row r="596306"/>
    <row r="596307"/>
    <row r="596308"/>
    <row r="596309"/>
    <row r="596310"/>
    <row r="596311"/>
    <row r="596312"/>
    <row r="596313"/>
    <row r="596314"/>
    <row r="596315"/>
    <row r="596316"/>
    <row r="596317"/>
    <row r="596318"/>
    <row r="596319"/>
    <row r="596320"/>
    <row r="596321"/>
    <row r="596322"/>
    <row r="596323"/>
    <row r="596324"/>
    <row r="596325"/>
    <row r="596326"/>
    <row r="596327"/>
    <row r="596328"/>
    <row r="596329"/>
    <row r="596330"/>
    <row r="596331"/>
    <row r="596332"/>
    <row r="596333"/>
    <row r="596334"/>
    <row r="596335"/>
    <row r="596336"/>
    <row r="596337"/>
    <row r="596338"/>
    <row r="596339"/>
    <row r="596340"/>
    <row r="596341"/>
    <row r="596342"/>
    <row r="596343"/>
    <row r="596344"/>
    <row r="596345"/>
    <row r="596346"/>
    <row r="596347"/>
    <row r="596348"/>
    <row r="596349"/>
    <row r="596350"/>
    <row r="596351"/>
    <row r="596352"/>
    <row r="596353"/>
    <row r="596354"/>
    <row r="596355"/>
    <row r="596356"/>
    <row r="596357"/>
    <row r="596358"/>
    <row r="596359"/>
    <row r="596360"/>
    <row r="596361"/>
    <row r="596362"/>
    <row r="596363"/>
    <row r="596364"/>
    <row r="596365"/>
    <row r="596366"/>
    <row r="596367"/>
    <row r="596368"/>
    <row r="596369"/>
    <row r="596370"/>
    <row r="596371"/>
    <row r="596372"/>
    <row r="596373"/>
    <row r="596374"/>
    <row r="596375"/>
    <row r="596376"/>
    <row r="596377"/>
    <row r="596378"/>
    <row r="596379"/>
    <row r="596380"/>
    <row r="596381"/>
    <row r="596382"/>
    <row r="596383"/>
    <row r="596384"/>
    <row r="596385"/>
    <row r="596386"/>
    <row r="596387"/>
    <row r="596388"/>
    <row r="596389"/>
    <row r="596390"/>
    <row r="596391"/>
    <row r="596392"/>
    <row r="596393"/>
    <row r="596394"/>
    <row r="596395"/>
    <row r="596396"/>
    <row r="596397"/>
    <row r="596398"/>
    <row r="596399"/>
    <row r="596400"/>
    <row r="596401"/>
    <row r="596402"/>
    <row r="596403"/>
    <row r="596404"/>
    <row r="596405"/>
    <row r="596406"/>
    <row r="596407"/>
    <row r="596408"/>
    <row r="596409"/>
    <row r="596410"/>
    <row r="596411"/>
    <row r="596412"/>
    <row r="596413"/>
    <row r="596414"/>
    <row r="596415"/>
    <row r="596416"/>
    <row r="596417"/>
    <row r="596418"/>
    <row r="596419"/>
    <row r="596420"/>
    <row r="596421"/>
    <row r="596422"/>
    <row r="596423"/>
    <row r="596424"/>
    <row r="596425"/>
    <row r="596426"/>
    <row r="596427"/>
    <row r="596428"/>
    <row r="596429"/>
    <row r="596430"/>
    <row r="596431"/>
    <row r="596432"/>
    <row r="596433"/>
    <row r="596434"/>
    <row r="596435"/>
    <row r="596436"/>
    <row r="596437"/>
    <row r="596438"/>
    <row r="596439"/>
    <row r="596440"/>
    <row r="596441"/>
    <row r="596442"/>
    <row r="596443"/>
    <row r="596444"/>
    <row r="596445"/>
    <row r="596446"/>
    <row r="596447"/>
    <row r="596448"/>
    <row r="596449"/>
    <row r="596450"/>
    <row r="596451"/>
    <row r="596452"/>
    <row r="596453"/>
    <row r="596454"/>
    <row r="596455"/>
    <row r="596456"/>
    <row r="596457"/>
    <row r="596458"/>
    <row r="596459"/>
    <row r="596460"/>
    <row r="596461"/>
    <row r="596462"/>
    <row r="596463"/>
    <row r="596464"/>
    <row r="596465"/>
    <row r="596466"/>
    <row r="596467"/>
    <row r="596468"/>
    <row r="596469"/>
    <row r="596470"/>
    <row r="596471"/>
    <row r="596472"/>
    <row r="596473"/>
    <row r="596474"/>
    <row r="596475"/>
    <row r="596476"/>
    <row r="596477"/>
    <row r="596478"/>
    <row r="596479"/>
    <row r="596480"/>
    <row r="596481"/>
    <row r="596482"/>
    <row r="596483"/>
    <row r="596484"/>
    <row r="596485"/>
    <row r="596486"/>
    <row r="596487"/>
    <row r="596488"/>
    <row r="596489"/>
    <row r="596490"/>
    <row r="596491"/>
    <row r="596492"/>
    <row r="596493"/>
    <row r="596494"/>
    <row r="596495"/>
    <row r="596496"/>
    <row r="596497"/>
    <row r="596498"/>
    <row r="596499"/>
    <row r="596500"/>
    <row r="596501"/>
    <row r="596502"/>
    <row r="596503"/>
    <row r="596504"/>
    <row r="596505"/>
    <row r="596506"/>
    <row r="596507"/>
    <row r="596508"/>
    <row r="596509"/>
    <row r="596510"/>
    <row r="596511"/>
    <row r="596512"/>
    <row r="596513"/>
    <row r="596514"/>
    <row r="596515"/>
    <row r="596516"/>
    <row r="596517"/>
    <row r="596518"/>
    <row r="596519"/>
    <row r="596520"/>
    <row r="596521"/>
    <row r="596522"/>
    <row r="596523"/>
    <row r="596524"/>
    <row r="596525"/>
    <row r="596526"/>
    <row r="596527"/>
    <row r="596528"/>
    <row r="596529"/>
    <row r="596530"/>
    <row r="596531"/>
    <row r="596532"/>
    <row r="596533"/>
    <row r="596534"/>
    <row r="596535"/>
    <row r="596536"/>
    <row r="596537"/>
    <row r="596538"/>
    <row r="596539"/>
    <row r="596540"/>
    <row r="596541"/>
    <row r="596542"/>
    <row r="596543"/>
    <row r="596544"/>
    <row r="596545"/>
    <row r="596546"/>
    <row r="596547"/>
    <row r="596548"/>
    <row r="596549"/>
    <row r="596550"/>
    <row r="596551"/>
    <row r="596552"/>
    <row r="596553"/>
    <row r="596554"/>
    <row r="596555"/>
    <row r="596556"/>
    <row r="596557"/>
    <row r="596558"/>
    <row r="596559"/>
    <row r="596560"/>
    <row r="596561"/>
    <row r="596562"/>
    <row r="596563"/>
    <row r="596564"/>
    <row r="596565"/>
    <row r="596566"/>
    <row r="596567"/>
    <row r="596568"/>
    <row r="596569"/>
    <row r="596570"/>
    <row r="596571"/>
    <row r="596572"/>
    <row r="596573"/>
    <row r="596574"/>
    <row r="596575"/>
    <row r="596576"/>
    <row r="596577"/>
    <row r="596578"/>
    <row r="596579"/>
    <row r="596580"/>
    <row r="596581"/>
    <row r="596582"/>
    <row r="596583"/>
    <row r="596584"/>
    <row r="596585"/>
    <row r="596586"/>
    <row r="596587"/>
    <row r="596588"/>
    <row r="596589"/>
    <row r="596590"/>
    <row r="596591"/>
    <row r="596592"/>
    <row r="596593"/>
    <row r="596594"/>
    <row r="596595"/>
    <row r="596596"/>
    <row r="596597"/>
    <row r="596598"/>
    <row r="596599"/>
    <row r="596600"/>
    <row r="596601"/>
    <row r="596602"/>
    <row r="596603"/>
    <row r="596604"/>
    <row r="596605"/>
    <row r="596606"/>
    <row r="596607"/>
    <row r="596608"/>
    <row r="596609"/>
    <row r="596610"/>
    <row r="596611"/>
    <row r="596612"/>
    <row r="596613"/>
    <row r="596614"/>
    <row r="596615"/>
    <row r="596616"/>
    <row r="596617"/>
    <row r="596618"/>
    <row r="596619"/>
    <row r="596620"/>
    <row r="596621"/>
    <row r="596622"/>
    <row r="596623"/>
    <row r="596624"/>
    <row r="596625"/>
    <row r="596626"/>
    <row r="596627"/>
    <row r="596628"/>
    <row r="596629"/>
    <row r="596630"/>
    <row r="596631"/>
    <row r="596632"/>
    <row r="596633"/>
    <row r="596634"/>
    <row r="596635"/>
    <row r="596636"/>
    <row r="596637"/>
    <row r="596638"/>
    <row r="596639"/>
    <row r="596640"/>
    <row r="596641"/>
    <row r="596642"/>
    <row r="596643"/>
    <row r="596644"/>
    <row r="596645"/>
    <row r="596646"/>
    <row r="596647"/>
    <row r="596648"/>
    <row r="596649"/>
    <row r="596650"/>
    <row r="596651"/>
    <row r="596652"/>
    <row r="596653"/>
    <row r="596654"/>
    <row r="596655"/>
    <row r="596656"/>
    <row r="596657"/>
    <row r="596658"/>
    <row r="596659"/>
    <row r="596660"/>
    <row r="596661"/>
    <row r="596662"/>
    <row r="596663"/>
    <row r="596664"/>
    <row r="596665"/>
    <row r="596666"/>
    <row r="596667"/>
    <row r="596668"/>
    <row r="596669"/>
    <row r="596670"/>
    <row r="596671"/>
    <row r="596672"/>
    <row r="596673"/>
    <row r="596674"/>
    <row r="596675"/>
    <row r="596676"/>
    <row r="596677"/>
    <row r="596678"/>
    <row r="596679"/>
    <row r="596680"/>
    <row r="596681"/>
    <row r="596682"/>
    <row r="596683"/>
    <row r="596684"/>
    <row r="596685"/>
    <row r="596686"/>
    <row r="596687"/>
    <row r="596688"/>
    <row r="596689"/>
    <row r="596690"/>
    <row r="596691"/>
    <row r="596692"/>
    <row r="596693"/>
    <row r="596694"/>
    <row r="596695"/>
    <row r="596696"/>
    <row r="596697"/>
    <row r="596698"/>
    <row r="596699"/>
    <row r="596700"/>
    <row r="596701"/>
    <row r="596702"/>
    <row r="596703"/>
    <row r="596704"/>
    <row r="596705"/>
    <row r="596706"/>
    <row r="596707"/>
    <row r="596708"/>
    <row r="596709"/>
    <row r="596710"/>
    <row r="596711"/>
    <row r="596712"/>
    <row r="596713"/>
    <row r="596714"/>
    <row r="596715"/>
    <row r="596716"/>
    <row r="596717"/>
    <row r="596718"/>
    <row r="596719"/>
    <row r="596720"/>
    <row r="596721"/>
    <row r="596722"/>
    <row r="596723"/>
    <row r="596724"/>
    <row r="596725"/>
    <row r="596726"/>
    <row r="596727"/>
    <row r="596728"/>
    <row r="596729"/>
    <row r="596730"/>
    <row r="596731"/>
    <row r="596732"/>
    <row r="596733"/>
    <row r="596734"/>
    <row r="596735"/>
    <row r="596736"/>
    <row r="596737"/>
    <row r="596738"/>
    <row r="596739"/>
    <row r="596740"/>
    <row r="596741"/>
    <row r="596742"/>
    <row r="596743"/>
    <row r="596744"/>
    <row r="596745"/>
    <row r="596746"/>
    <row r="596747"/>
    <row r="596748"/>
    <row r="596749"/>
    <row r="596750"/>
    <row r="596751"/>
    <row r="596752"/>
    <row r="596753"/>
    <row r="596754"/>
    <row r="596755"/>
    <row r="596756"/>
    <row r="596757"/>
    <row r="596758"/>
    <row r="596759"/>
    <row r="596760"/>
    <row r="596761"/>
    <row r="596762"/>
    <row r="596763"/>
    <row r="596764"/>
    <row r="596765"/>
    <row r="596766"/>
    <row r="596767"/>
    <row r="596768"/>
    <row r="596769"/>
    <row r="596770"/>
    <row r="596771"/>
    <row r="596772"/>
    <row r="596773"/>
    <row r="596774"/>
    <row r="596775"/>
    <row r="596776"/>
    <row r="596777"/>
    <row r="596778"/>
    <row r="596779"/>
    <row r="596780"/>
    <row r="596781"/>
    <row r="596782"/>
    <row r="596783"/>
    <row r="596784"/>
    <row r="596785"/>
    <row r="596786"/>
    <row r="596787"/>
    <row r="596788"/>
    <row r="596789"/>
    <row r="596790"/>
    <row r="596791"/>
    <row r="596792"/>
    <row r="596793"/>
    <row r="596794"/>
    <row r="596795"/>
    <row r="596796"/>
    <row r="596797"/>
    <row r="596798"/>
    <row r="596799"/>
    <row r="596800"/>
    <row r="596801"/>
    <row r="596802"/>
    <row r="596803"/>
    <row r="596804"/>
    <row r="596805"/>
    <row r="596806"/>
    <row r="596807"/>
    <row r="596808"/>
    <row r="596809"/>
    <row r="596810"/>
    <row r="596811"/>
    <row r="596812"/>
    <row r="596813"/>
    <row r="596814"/>
    <row r="596815"/>
    <row r="596816"/>
    <row r="596817"/>
    <row r="596818"/>
    <row r="596819"/>
    <row r="596820"/>
    <row r="596821"/>
    <row r="596822"/>
    <row r="596823"/>
    <row r="596824"/>
    <row r="596825"/>
    <row r="596826"/>
    <row r="596827"/>
    <row r="596828"/>
    <row r="596829"/>
    <row r="596830"/>
    <row r="596831"/>
    <row r="596832"/>
    <row r="596833"/>
    <row r="596834"/>
    <row r="596835"/>
    <row r="596836"/>
    <row r="596837"/>
    <row r="596838"/>
    <row r="596839"/>
    <row r="596840"/>
    <row r="596841"/>
    <row r="596842"/>
    <row r="596843"/>
    <row r="596844"/>
    <row r="596845"/>
    <row r="596846"/>
    <row r="596847"/>
    <row r="596848"/>
    <row r="596849"/>
    <row r="596850"/>
    <row r="596851"/>
    <row r="596852"/>
    <row r="596853"/>
    <row r="596854"/>
    <row r="596855"/>
    <row r="596856"/>
    <row r="596857"/>
    <row r="596858"/>
    <row r="596859"/>
    <row r="596860"/>
    <row r="596861"/>
    <row r="596862"/>
    <row r="596863"/>
    <row r="596864"/>
    <row r="596865"/>
    <row r="596866"/>
    <row r="596867"/>
    <row r="596868"/>
    <row r="596869"/>
    <row r="596870"/>
    <row r="596871"/>
    <row r="596872"/>
    <row r="596873"/>
    <row r="596874"/>
    <row r="596875"/>
    <row r="596876"/>
    <row r="596877"/>
    <row r="596878"/>
    <row r="596879"/>
    <row r="596880"/>
    <row r="596881"/>
    <row r="596882"/>
    <row r="596883"/>
    <row r="596884"/>
    <row r="596885"/>
    <row r="596886"/>
    <row r="596887"/>
    <row r="596888"/>
    <row r="596889"/>
    <row r="596890"/>
    <row r="596891"/>
    <row r="596892"/>
    <row r="596893"/>
    <row r="596894"/>
    <row r="596895"/>
    <row r="596896"/>
    <row r="596897"/>
    <row r="596898"/>
    <row r="596899"/>
    <row r="596900"/>
    <row r="596901"/>
    <row r="596902"/>
    <row r="596903"/>
    <row r="596904"/>
    <row r="596905"/>
    <row r="596906"/>
    <row r="596907"/>
    <row r="596908"/>
    <row r="596909"/>
    <row r="596910"/>
    <row r="596911"/>
    <row r="596912"/>
    <row r="596913"/>
    <row r="596914"/>
    <row r="596915"/>
    <row r="596916"/>
    <row r="596917"/>
    <row r="596918"/>
    <row r="596919"/>
    <row r="596920"/>
    <row r="596921"/>
    <row r="596922"/>
    <row r="596923"/>
    <row r="596924"/>
    <row r="596925"/>
    <row r="596926"/>
    <row r="596927"/>
    <row r="596928"/>
    <row r="596929"/>
    <row r="596930"/>
    <row r="596931"/>
    <row r="596932"/>
    <row r="596933"/>
    <row r="596934"/>
    <row r="596935"/>
    <row r="596936"/>
    <row r="596937"/>
    <row r="596938"/>
    <row r="596939"/>
    <row r="596940"/>
    <row r="596941"/>
    <row r="596942"/>
    <row r="596943"/>
    <row r="596944"/>
    <row r="596945"/>
    <row r="596946"/>
    <row r="596947"/>
    <row r="596948"/>
    <row r="596949"/>
    <row r="596950"/>
    <row r="596951"/>
    <row r="596952"/>
    <row r="596953"/>
    <row r="596954"/>
    <row r="596955"/>
    <row r="596956"/>
    <row r="596957"/>
    <row r="596958"/>
    <row r="596959"/>
    <row r="596960"/>
    <row r="596961"/>
    <row r="596962"/>
    <row r="596963"/>
    <row r="596964"/>
    <row r="596965"/>
    <row r="596966"/>
    <row r="596967"/>
    <row r="596968"/>
    <row r="596969"/>
    <row r="596970"/>
    <row r="596971"/>
    <row r="596972"/>
    <row r="596973"/>
    <row r="596974"/>
    <row r="596975"/>
    <row r="596976"/>
    <row r="596977"/>
    <row r="596978"/>
    <row r="596979"/>
    <row r="596980"/>
    <row r="596981"/>
    <row r="596982"/>
    <row r="596983"/>
    <row r="596984"/>
    <row r="596985"/>
    <row r="596986"/>
    <row r="596987"/>
    <row r="596988"/>
    <row r="596989"/>
    <row r="596990"/>
    <row r="596991"/>
    <row r="596992"/>
    <row r="596993"/>
    <row r="596994"/>
    <row r="596995"/>
    <row r="596996"/>
    <row r="596997"/>
    <row r="596998"/>
    <row r="596999"/>
    <row r="597000"/>
    <row r="597001"/>
    <row r="597002"/>
    <row r="597003"/>
    <row r="597004"/>
    <row r="597005"/>
    <row r="597006"/>
    <row r="597007"/>
    <row r="597008"/>
    <row r="597009"/>
    <row r="597010"/>
    <row r="597011"/>
    <row r="597012"/>
    <row r="597013"/>
    <row r="597014"/>
    <row r="597015"/>
    <row r="597016"/>
    <row r="597017"/>
    <row r="597018"/>
    <row r="597019"/>
    <row r="597020"/>
    <row r="597021"/>
    <row r="597022"/>
    <row r="597023"/>
    <row r="597024"/>
    <row r="597025"/>
    <row r="597026"/>
    <row r="597027"/>
    <row r="597028"/>
    <row r="597029"/>
    <row r="597030"/>
    <row r="597031"/>
    <row r="597032"/>
    <row r="597033"/>
    <row r="597034"/>
    <row r="597035"/>
    <row r="597036"/>
    <row r="597037"/>
    <row r="597038"/>
    <row r="597039"/>
    <row r="597040"/>
    <row r="597041"/>
    <row r="597042"/>
    <row r="597043"/>
    <row r="597044"/>
    <row r="597045"/>
    <row r="597046"/>
    <row r="597047"/>
    <row r="597048"/>
    <row r="597049"/>
    <row r="597050"/>
    <row r="597051"/>
    <row r="597052"/>
    <row r="597053"/>
    <row r="597054"/>
    <row r="597055"/>
    <row r="597056"/>
    <row r="597057"/>
    <row r="597058"/>
    <row r="597059"/>
    <row r="597060"/>
    <row r="597061"/>
    <row r="597062"/>
    <row r="597063"/>
    <row r="597064"/>
    <row r="597065"/>
    <row r="597066"/>
    <row r="597067"/>
    <row r="597068"/>
    <row r="597069"/>
    <row r="597070"/>
    <row r="597071"/>
    <row r="597072"/>
    <row r="597073"/>
    <row r="597074"/>
    <row r="597075"/>
    <row r="597076"/>
    <row r="597077"/>
    <row r="597078"/>
    <row r="597079"/>
    <row r="597080"/>
    <row r="597081"/>
    <row r="597082"/>
    <row r="597083"/>
    <row r="597084"/>
    <row r="597085"/>
    <row r="597086"/>
    <row r="597087"/>
    <row r="597088"/>
    <row r="597089"/>
    <row r="597090"/>
    <row r="597091"/>
    <row r="597092"/>
    <row r="597093"/>
    <row r="597094"/>
    <row r="597095"/>
    <row r="597096"/>
    <row r="597097"/>
    <row r="597098"/>
    <row r="597099"/>
    <row r="597100"/>
    <row r="597101"/>
    <row r="597102"/>
    <row r="597103"/>
    <row r="597104"/>
    <row r="597105"/>
    <row r="597106"/>
    <row r="597107"/>
    <row r="597108"/>
    <row r="597109"/>
    <row r="597110"/>
    <row r="597111"/>
    <row r="597112"/>
    <row r="597113"/>
    <row r="597114"/>
    <row r="597115"/>
    <row r="597116"/>
    <row r="597117"/>
    <row r="597118"/>
    <row r="597119"/>
    <row r="597120"/>
    <row r="597121"/>
    <row r="597122"/>
    <row r="597123"/>
    <row r="597124"/>
    <row r="597125"/>
    <row r="597126"/>
    <row r="597127"/>
    <row r="597128"/>
    <row r="597129"/>
    <row r="597130"/>
    <row r="597131"/>
    <row r="597132"/>
    <row r="597133"/>
    <row r="597134"/>
    <row r="597135"/>
    <row r="597136"/>
    <row r="597137"/>
    <row r="597138"/>
    <row r="597139"/>
    <row r="597140"/>
    <row r="597141"/>
    <row r="597142"/>
    <row r="597143"/>
    <row r="597144"/>
    <row r="597145"/>
    <row r="597146"/>
    <row r="597147"/>
    <row r="597148"/>
    <row r="597149"/>
    <row r="597150"/>
    <row r="597151"/>
    <row r="597152"/>
    <row r="597153"/>
    <row r="597154"/>
    <row r="597155"/>
    <row r="597156"/>
    <row r="597157"/>
    <row r="597158"/>
    <row r="597159"/>
    <row r="597160"/>
    <row r="597161"/>
    <row r="597162"/>
    <row r="597163"/>
    <row r="597164"/>
    <row r="597165"/>
    <row r="597166"/>
    <row r="597167"/>
    <row r="597168"/>
    <row r="597169"/>
    <row r="597170"/>
    <row r="597171"/>
    <row r="597172"/>
    <row r="597173"/>
    <row r="597174"/>
    <row r="597175"/>
    <row r="597176"/>
    <row r="597177"/>
    <row r="597178"/>
    <row r="597179"/>
    <row r="597180"/>
    <row r="597181"/>
    <row r="597182"/>
    <row r="597183"/>
    <row r="597184"/>
    <row r="597185"/>
    <row r="597186"/>
    <row r="597187"/>
    <row r="597188"/>
    <row r="597189"/>
    <row r="597190"/>
    <row r="597191"/>
    <row r="597192"/>
    <row r="597193"/>
    <row r="597194"/>
    <row r="597195"/>
    <row r="597196"/>
    <row r="597197"/>
    <row r="597198"/>
    <row r="597199"/>
    <row r="597200"/>
    <row r="597201"/>
    <row r="597202"/>
    <row r="597203"/>
    <row r="597204"/>
    <row r="597205"/>
    <row r="597206"/>
    <row r="597207"/>
    <row r="597208"/>
    <row r="597209"/>
    <row r="597210"/>
    <row r="597211"/>
    <row r="597212"/>
    <row r="597213"/>
    <row r="597214"/>
    <row r="597215"/>
    <row r="597216"/>
    <row r="597217"/>
    <row r="597218"/>
    <row r="597219"/>
    <row r="597220"/>
    <row r="597221"/>
    <row r="597222"/>
    <row r="597223"/>
    <row r="597224"/>
    <row r="597225"/>
    <row r="597226"/>
    <row r="597227"/>
    <row r="597228"/>
    <row r="597229"/>
    <row r="597230"/>
    <row r="597231"/>
    <row r="597232"/>
    <row r="597233"/>
    <row r="597234"/>
    <row r="597235"/>
    <row r="597236"/>
    <row r="597237"/>
    <row r="597238"/>
    <row r="597239"/>
    <row r="597240"/>
    <row r="597241"/>
    <row r="597242"/>
    <row r="597243"/>
    <row r="597244"/>
    <row r="597245"/>
    <row r="597246"/>
    <row r="597247"/>
    <row r="597248"/>
    <row r="597249"/>
    <row r="597250"/>
    <row r="597251"/>
    <row r="597252"/>
    <row r="597253"/>
    <row r="597254"/>
    <row r="597255"/>
    <row r="597256"/>
    <row r="597257"/>
    <row r="597258"/>
    <row r="597259"/>
    <row r="597260"/>
    <row r="597261"/>
    <row r="597262"/>
    <row r="597263"/>
    <row r="597264"/>
    <row r="597265"/>
    <row r="597266"/>
    <row r="597267"/>
    <row r="597268"/>
    <row r="597269"/>
    <row r="597270"/>
    <row r="597271"/>
    <row r="597272"/>
    <row r="597273"/>
    <row r="597274"/>
    <row r="597275"/>
    <row r="597276"/>
    <row r="597277"/>
    <row r="597278"/>
    <row r="597279"/>
    <row r="597280"/>
    <row r="597281"/>
    <row r="597282"/>
    <row r="597283"/>
    <row r="597284"/>
    <row r="597285"/>
    <row r="597286"/>
    <row r="597287"/>
    <row r="597288"/>
    <row r="597289"/>
    <row r="597290"/>
    <row r="597291"/>
    <row r="597292"/>
    <row r="597293"/>
    <row r="597294"/>
    <row r="597295"/>
    <row r="597296"/>
    <row r="597297"/>
    <row r="597298"/>
    <row r="597299"/>
    <row r="597300"/>
    <row r="597301"/>
    <row r="597302"/>
    <row r="597303"/>
    <row r="597304"/>
    <row r="597305"/>
    <row r="597306"/>
    <row r="597307"/>
    <row r="597308"/>
    <row r="597309"/>
    <row r="597310"/>
    <row r="597311"/>
    <row r="597312"/>
    <row r="597313"/>
    <row r="597314"/>
    <row r="597315"/>
    <row r="597316"/>
    <row r="597317"/>
    <row r="597318"/>
    <row r="597319"/>
    <row r="597320"/>
    <row r="597321"/>
    <row r="597322"/>
    <row r="597323"/>
    <row r="597324"/>
    <row r="597325"/>
    <row r="597326"/>
    <row r="597327"/>
    <row r="597328"/>
    <row r="597329"/>
    <row r="597330"/>
    <row r="597331"/>
    <row r="597332"/>
    <row r="597333"/>
    <row r="597334"/>
    <row r="597335"/>
    <row r="597336"/>
    <row r="597337"/>
    <row r="597338"/>
    <row r="597339"/>
    <row r="597340"/>
    <row r="597341"/>
    <row r="597342"/>
    <row r="597343"/>
    <row r="597344"/>
    <row r="597345"/>
    <row r="597346"/>
    <row r="597347"/>
    <row r="597348"/>
    <row r="597349"/>
    <row r="597350"/>
    <row r="597351"/>
    <row r="597352"/>
    <row r="597353"/>
    <row r="597354"/>
    <row r="597355"/>
    <row r="597356"/>
    <row r="597357"/>
    <row r="597358"/>
    <row r="597359"/>
    <row r="597360"/>
    <row r="597361"/>
    <row r="597362"/>
    <row r="597363"/>
    <row r="597364"/>
    <row r="597365"/>
    <row r="597366"/>
    <row r="597367"/>
    <row r="597368"/>
    <row r="597369"/>
    <row r="597370"/>
    <row r="597371"/>
    <row r="597372"/>
    <row r="597373"/>
    <row r="597374"/>
    <row r="597375"/>
    <row r="597376"/>
    <row r="597377"/>
    <row r="597378"/>
    <row r="597379"/>
    <row r="597380"/>
    <row r="597381"/>
    <row r="597382"/>
    <row r="597383"/>
    <row r="597384"/>
    <row r="597385"/>
    <row r="597386"/>
    <row r="597387"/>
    <row r="597388"/>
    <row r="597389"/>
    <row r="597390"/>
    <row r="597391"/>
    <row r="597392"/>
    <row r="597393"/>
    <row r="597394"/>
    <row r="597395"/>
    <row r="597396"/>
    <row r="597397"/>
    <row r="597398"/>
    <row r="597399"/>
    <row r="597400"/>
    <row r="597401"/>
    <row r="597402"/>
    <row r="597403"/>
    <row r="597404"/>
    <row r="597405"/>
    <row r="597406"/>
    <row r="597407"/>
    <row r="597408"/>
    <row r="597409"/>
    <row r="597410"/>
    <row r="597411"/>
    <row r="597412"/>
    <row r="597413"/>
    <row r="597414"/>
    <row r="597415"/>
    <row r="597416"/>
    <row r="597417"/>
    <row r="597418"/>
    <row r="597419"/>
    <row r="597420"/>
    <row r="597421"/>
    <row r="597422"/>
    <row r="597423"/>
    <row r="597424"/>
    <row r="597425"/>
    <row r="597426"/>
    <row r="597427"/>
    <row r="597428"/>
    <row r="597429"/>
    <row r="597430"/>
    <row r="597431"/>
    <row r="597432"/>
    <row r="597433"/>
    <row r="597434"/>
    <row r="597435"/>
    <row r="597436"/>
    <row r="597437"/>
    <row r="597438"/>
    <row r="597439"/>
    <row r="597440"/>
    <row r="597441"/>
    <row r="597442"/>
    <row r="597443"/>
    <row r="597444"/>
    <row r="597445"/>
    <row r="597446"/>
    <row r="597447"/>
    <row r="597448"/>
    <row r="597449"/>
    <row r="597450"/>
    <row r="597451"/>
    <row r="597452"/>
    <row r="597453"/>
    <row r="597454"/>
    <row r="597455"/>
    <row r="597456"/>
    <row r="597457"/>
    <row r="597458"/>
    <row r="597459"/>
    <row r="597460"/>
    <row r="597461"/>
    <row r="597462"/>
    <row r="597463"/>
    <row r="597464"/>
    <row r="597465"/>
    <row r="597466"/>
    <row r="597467"/>
    <row r="597468"/>
    <row r="597469"/>
    <row r="597470"/>
    <row r="597471"/>
    <row r="597472"/>
    <row r="597473"/>
    <row r="597474"/>
    <row r="597475"/>
    <row r="597476"/>
    <row r="597477"/>
    <row r="597478"/>
    <row r="597479"/>
    <row r="597480"/>
    <row r="597481"/>
    <row r="597482"/>
    <row r="597483"/>
    <row r="597484"/>
    <row r="597485"/>
    <row r="597486"/>
    <row r="597487"/>
    <row r="597488"/>
    <row r="597489"/>
    <row r="597490"/>
    <row r="597491"/>
    <row r="597492"/>
    <row r="597493"/>
    <row r="597494"/>
    <row r="597495"/>
    <row r="597496"/>
    <row r="597497"/>
    <row r="597498"/>
    <row r="597499"/>
    <row r="597500"/>
    <row r="597501"/>
    <row r="597502"/>
    <row r="597503"/>
    <row r="597504"/>
    <row r="597505"/>
    <row r="597506"/>
    <row r="597507"/>
    <row r="597508"/>
    <row r="597509"/>
    <row r="597510"/>
    <row r="597511"/>
    <row r="597512"/>
    <row r="597513"/>
    <row r="597514"/>
    <row r="597515"/>
    <row r="597516"/>
    <row r="597517"/>
    <row r="597518"/>
    <row r="597519"/>
    <row r="597520"/>
    <row r="597521"/>
    <row r="597522"/>
    <row r="597523"/>
    <row r="597524"/>
    <row r="597525"/>
    <row r="597526"/>
    <row r="597527"/>
    <row r="597528"/>
    <row r="597529"/>
    <row r="597530"/>
    <row r="597531"/>
    <row r="597532"/>
    <row r="597533"/>
    <row r="597534"/>
    <row r="597535"/>
    <row r="597536"/>
    <row r="597537"/>
    <row r="597538"/>
    <row r="597539"/>
    <row r="597540"/>
    <row r="597541"/>
    <row r="597542"/>
    <row r="597543"/>
    <row r="597544"/>
    <row r="597545"/>
    <row r="597546"/>
    <row r="597547"/>
    <row r="597548"/>
    <row r="597549"/>
    <row r="597550"/>
    <row r="597551"/>
    <row r="597552"/>
    <row r="597553"/>
    <row r="597554"/>
    <row r="597555"/>
    <row r="597556"/>
    <row r="597557"/>
    <row r="597558"/>
    <row r="597559"/>
    <row r="597560"/>
    <row r="597561"/>
    <row r="597562"/>
    <row r="597563"/>
    <row r="597564"/>
    <row r="597565"/>
    <row r="597566"/>
    <row r="597567"/>
    <row r="597568"/>
    <row r="597569"/>
    <row r="597570"/>
    <row r="597571"/>
    <row r="597572"/>
    <row r="597573"/>
    <row r="597574"/>
    <row r="597575"/>
    <row r="597576"/>
    <row r="597577"/>
    <row r="597578"/>
    <row r="597579"/>
    <row r="597580"/>
    <row r="597581"/>
    <row r="597582"/>
    <row r="597583"/>
    <row r="597584"/>
    <row r="597585"/>
    <row r="597586"/>
    <row r="597587"/>
    <row r="597588"/>
    <row r="597589"/>
    <row r="597590"/>
    <row r="597591"/>
    <row r="597592"/>
    <row r="597593"/>
    <row r="597594"/>
    <row r="597595"/>
    <row r="597596"/>
    <row r="597597"/>
    <row r="597598"/>
    <row r="597599"/>
    <row r="597600"/>
    <row r="597601"/>
    <row r="597602"/>
    <row r="597603"/>
    <row r="597604"/>
    <row r="597605"/>
    <row r="597606"/>
    <row r="597607"/>
    <row r="597608"/>
    <row r="597609"/>
    <row r="597610"/>
    <row r="597611"/>
    <row r="597612"/>
    <row r="597613"/>
    <row r="597614"/>
    <row r="597615"/>
    <row r="597616"/>
    <row r="597617"/>
    <row r="597618"/>
    <row r="597619"/>
    <row r="597620"/>
    <row r="597621"/>
    <row r="597622"/>
    <row r="597623"/>
    <row r="597624"/>
    <row r="597625"/>
    <row r="597626"/>
    <row r="597627"/>
    <row r="597628"/>
    <row r="597629"/>
    <row r="597630"/>
    <row r="597631"/>
    <row r="597632"/>
    <row r="597633"/>
    <row r="597634"/>
    <row r="597635"/>
    <row r="597636"/>
    <row r="597637"/>
    <row r="597638"/>
    <row r="597639"/>
    <row r="597640"/>
    <row r="597641"/>
    <row r="597642"/>
    <row r="597643"/>
    <row r="597644"/>
    <row r="597645"/>
    <row r="597646"/>
    <row r="597647"/>
    <row r="597648"/>
    <row r="597649"/>
    <row r="597650"/>
    <row r="597651"/>
    <row r="597652"/>
    <row r="597653"/>
    <row r="597654"/>
    <row r="597655"/>
    <row r="597656"/>
    <row r="597657"/>
    <row r="597658"/>
    <row r="597659"/>
    <row r="597660"/>
    <row r="597661"/>
    <row r="597662"/>
    <row r="597663"/>
    <row r="597664"/>
    <row r="597665"/>
    <row r="597666"/>
    <row r="597667"/>
    <row r="597668"/>
    <row r="597669"/>
    <row r="597670"/>
    <row r="597671"/>
    <row r="597672"/>
    <row r="597673"/>
    <row r="597674"/>
    <row r="597675"/>
    <row r="597676"/>
    <row r="597677"/>
    <row r="597678"/>
    <row r="597679"/>
    <row r="597680"/>
    <row r="597681"/>
    <row r="597682"/>
    <row r="597683"/>
    <row r="597684"/>
    <row r="597685"/>
    <row r="597686"/>
    <row r="597687"/>
    <row r="597688"/>
    <row r="597689"/>
    <row r="597690"/>
    <row r="597691"/>
    <row r="597692"/>
    <row r="597693"/>
    <row r="597694"/>
    <row r="597695"/>
    <row r="597696"/>
    <row r="597697"/>
    <row r="597698"/>
    <row r="597699"/>
    <row r="597700"/>
    <row r="597701"/>
    <row r="597702"/>
    <row r="597703"/>
    <row r="597704"/>
    <row r="597705"/>
    <row r="597706"/>
    <row r="597707"/>
    <row r="597708"/>
    <row r="597709"/>
    <row r="597710"/>
    <row r="597711"/>
    <row r="597712"/>
    <row r="597713"/>
    <row r="597714"/>
    <row r="597715"/>
    <row r="597716"/>
    <row r="597717"/>
    <row r="597718"/>
    <row r="597719"/>
    <row r="597720"/>
    <row r="597721"/>
    <row r="597722"/>
    <row r="597723"/>
    <row r="597724"/>
    <row r="597725"/>
    <row r="597726"/>
    <row r="597727"/>
    <row r="597728"/>
    <row r="597729"/>
    <row r="597730"/>
    <row r="597731"/>
    <row r="597732"/>
    <row r="597733"/>
    <row r="597734"/>
    <row r="597735"/>
    <row r="597736"/>
    <row r="597737"/>
    <row r="597738"/>
    <row r="597739"/>
    <row r="597740"/>
    <row r="597741"/>
    <row r="597742"/>
    <row r="597743"/>
    <row r="597744"/>
    <row r="597745"/>
    <row r="597746"/>
    <row r="597747"/>
    <row r="597748"/>
    <row r="597749"/>
    <row r="597750"/>
    <row r="597751"/>
    <row r="597752"/>
    <row r="597753"/>
    <row r="597754"/>
    <row r="597755"/>
    <row r="597756"/>
    <row r="597757"/>
    <row r="597758"/>
    <row r="597759"/>
    <row r="597760"/>
    <row r="597761"/>
    <row r="597762"/>
    <row r="597763"/>
    <row r="597764"/>
    <row r="597765"/>
    <row r="597766"/>
    <row r="597767"/>
    <row r="597768"/>
    <row r="597769"/>
    <row r="597770"/>
    <row r="597771"/>
    <row r="597772"/>
    <row r="597773"/>
    <row r="597774"/>
    <row r="597775"/>
    <row r="597776"/>
    <row r="597777"/>
    <row r="597778"/>
    <row r="597779"/>
    <row r="597780"/>
    <row r="597781"/>
    <row r="597782"/>
    <row r="597783"/>
    <row r="597784"/>
    <row r="597785"/>
    <row r="597786"/>
    <row r="597787"/>
    <row r="597788"/>
    <row r="597789"/>
    <row r="597790"/>
    <row r="597791"/>
    <row r="597792"/>
    <row r="597793"/>
    <row r="597794"/>
    <row r="597795"/>
    <row r="597796"/>
    <row r="597797"/>
    <row r="597798"/>
    <row r="597799"/>
    <row r="597800"/>
    <row r="597801"/>
    <row r="597802"/>
    <row r="597803"/>
    <row r="597804"/>
    <row r="597805"/>
    <row r="597806"/>
    <row r="597807"/>
    <row r="597808"/>
    <row r="597809"/>
    <row r="597810"/>
    <row r="597811"/>
    <row r="597812"/>
    <row r="597813"/>
    <row r="597814"/>
    <row r="597815"/>
    <row r="597816"/>
    <row r="597817"/>
    <row r="597818"/>
    <row r="597819"/>
    <row r="597820"/>
    <row r="597821"/>
    <row r="597822"/>
    <row r="597823"/>
    <row r="597824"/>
    <row r="597825"/>
    <row r="597826"/>
    <row r="597827"/>
    <row r="597828"/>
    <row r="597829"/>
    <row r="597830"/>
    <row r="597831"/>
    <row r="597832"/>
    <row r="597833"/>
    <row r="597834"/>
    <row r="597835"/>
    <row r="597836"/>
    <row r="597837"/>
    <row r="597838"/>
    <row r="597839"/>
    <row r="597840"/>
    <row r="597841"/>
    <row r="597842"/>
    <row r="597843"/>
    <row r="597844"/>
    <row r="597845"/>
    <row r="597846"/>
    <row r="597847"/>
    <row r="597848"/>
    <row r="597849"/>
    <row r="597850"/>
    <row r="597851"/>
    <row r="597852"/>
    <row r="597853"/>
    <row r="597854"/>
    <row r="597855"/>
    <row r="597856"/>
    <row r="597857"/>
    <row r="597858"/>
    <row r="597859"/>
    <row r="597860"/>
    <row r="597861"/>
    <row r="597862"/>
    <row r="597863"/>
    <row r="597864"/>
    <row r="597865"/>
    <row r="597866"/>
    <row r="597867"/>
    <row r="597868"/>
    <row r="597869"/>
    <row r="597870"/>
    <row r="597871"/>
    <row r="597872"/>
    <row r="597873"/>
    <row r="597874"/>
    <row r="597875"/>
    <row r="597876"/>
    <row r="597877"/>
    <row r="597878"/>
    <row r="597879"/>
    <row r="597880"/>
    <row r="597881"/>
    <row r="597882"/>
    <row r="597883"/>
    <row r="597884"/>
    <row r="597885"/>
    <row r="597886"/>
    <row r="597887"/>
    <row r="597888"/>
    <row r="597889"/>
    <row r="597890"/>
    <row r="597891"/>
    <row r="597892"/>
    <row r="597893"/>
    <row r="597894"/>
    <row r="597895"/>
    <row r="597896"/>
    <row r="597897"/>
    <row r="597898"/>
    <row r="597899"/>
    <row r="597900"/>
    <row r="597901"/>
    <row r="597902"/>
    <row r="597903"/>
    <row r="597904"/>
    <row r="597905"/>
    <row r="597906"/>
    <row r="597907"/>
    <row r="597908"/>
    <row r="597909"/>
    <row r="597910"/>
    <row r="597911"/>
    <row r="597912"/>
    <row r="597913"/>
    <row r="597914"/>
    <row r="597915"/>
    <row r="597916"/>
    <row r="597917"/>
    <row r="597918"/>
    <row r="597919"/>
    <row r="597920"/>
    <row r="597921"/>
    <row r="597922"/>
    <row r="597923"/>
    <row r="597924"/>
    <row r="597925"/>
    <row r="597926"/>
    <row r="597927"/>
    <row r="597928"/>
    <row r="597929"/>
    <row r="597930"/>
    <row r="597931"/>
    <row r="597932"/>
    <row r="597933"/>
    <row r="597934"/>
    <row r="597935"/>
    <row r="597936"/>
    <row r="597937"/>
    <row r="597938"/>
    <row r="597939"/>
    <row r="597940"/>
    <row r="597941"/>
    <row r="597942"/>
    <row r="597943"/>
    <row r="597944"/>
    <row r="597945"/>
    <row r="597946"/>
    <row r="597947"/>
    <row r="597948"/>
    <row r="597949"/>
    <row r="597950"/>
    <row r="597951"/>
    <row r="597952"/>
    <row r="597953"/>
    <row r="597954"/>
    <row r="597955"/>
    <row r="597956"/>
    <row r="597957"/>
    <row r="597958"/>
    <row r="597959"/>
    <row r="597960"/>
    <row r="597961"/>
    <row r="597962"/>
    <row r="597963"/>
    <row r="597964"/>
    <row r="597965"/>
    <row r="597966"/>
    <row r="597967"/>
    <row r="597968"/>
    <row r="597969"/>
    <row r="597970"/>
    <row r="597971"/>
    <row r="597972"/>
    <row r="597973"/>
    <row r="597974"/>
    <row r="597975"/>
    <row r="597976"/>
    <row r="597977"/>
    <row r="597978"/>
    <row r="597979"/>
    <row r="597980"/>
    <row r="597981"/>
    <row r="597982"/>
    <row r="597983"/>
    <row r="597984"/>
    <row r="597985"/>
    <row r="597986"/>
    <row r="597987"/>
    <row r="597988"/>
    <row r="597989"/>
    <row r="597990"/>
    <row r="597991"/>
    <row r="597992"/>
    <row r="597993"/>
    <row r="597994"/>
    <row r="597995"/>
    <row r="597996"/>
    <row r="597997"/>
    <row r="597998"/>
    <row r="597999"/>
    <row r="598000"/>
    <row r="598001"/>
    <row r="598002"/>
    <row r="598003"/>
    <row r="598004"/>
    <row r="598005"/>
    <row r="598006"/>
    <row r="598007"/>
    <row r="598008"/>
    <row r="598009"/>
    <row r="598010"/>
    <row r="598011"/>
    <row r="598012"/>
    <row r="598013"/>
    <row r="598014"/>
    <row r="598015"/>
    <row r="598016"/>
    <row r="598017"/>
    <row r="598018"/>
    <row r="598019"/>
    <row r="598020"/>
    <row r="598021"/>
    <row r="598022"/>
    <row r="598023"/>
    <row r="598024"/>
    <row r="598025"/>
    <row r="598026"/>
    <row r="598027"/>
    <row r="598028"/>
    <row r="598029"/>
    <row r="598030"/>
    <row r="598031"/>
    <row r="598032"/>
    <row r="598033"/>
    <row r="598034"/>
    <row r="598035"/>
    <row r="598036"/>
    <row r="598037"/>
    <row r="598038"/>
    <row r="598039"/>
    <row r="598040"/>
    <row r="598041"/>
    <row r="598042"/>
    <row r="598043"/>
    <row r="598044"/>
    <row r="598045"/>
    <row r="598046"/>
    <row r="598047"/>
    <row r="598048"/>
    <row r="598049"/>
    <row r="598050"/>
    <row r="598051"/>
    <row r="598052"/>
    <row r="598053"/>
    <row r="598054"/>
    <row r="598055"/>
    <row r="598056"/>
    <row r="598057"/>
    <row r="598058"/>
    <row r="598059"/>
    <row r="598060"/>
    <row r="598061"/>
    <row r="598062"/>
    <row r="598063"/>
    <row r="598064"/>
    <row r="598065"/>
    <row r="598066"/>
    <row r="598067"/>
    <row r="598068"/>
    <row r="598069"/>
    <row r="598070"/>
    <row r="598071"/>
    <row r="598072"/>
    <row r="598073"/>
    <row r="598074"/>
    <row r="598075"/>
    <row r="598076"/>
    <row r="598077"/>
    <row r="598078"/>
    <row r="598079"/>
    <row r="598080"/>
    <row r="598081"/>
    <row r="598082"/>
    <row r="598083"/>
    <row r="598084"/>
    <row r="598085"/>
    <row r="598086"/>
    <row r="598087"/>
    <row r="598088"/>
    <row r="598089"/>
    <row r="598090"/>
    <row r="598091"/>
    <row r="598092"/>
    <row r="598093"/>
    <row r="598094"/>
    <row r="598095"/>
    <row r="598096"/>
    <row r="598097"/>
    <row r="598098"/>
    <row r="598099"/>
    <row r="598100"/>
    <row r="598101"/>
    <row r="598102"/>
    <row r="598103"/>
    <row r="598104"/>
    <row r="598105"/>
    <row r="598106"/>
    <row r="598107"/>
    <row r="598108"/>
    <row r="598109"/>
    <row r="598110"/>
    <row r="598111"/>
    <row r="598112"/>
    <row r="598113"/>
    <row r="598114"/>
    <row r="598115"/>
    <row r="598116"/>
    <row r="598117"/>
    <row r="598118"/>
    <row r="598119"/>
    <row r="598120"/>
    <row r="598121"/>
    <row r="598122"/>
    <row r="598123"/>
    <row r="598124"/>
    <row r="598125"/>
    <row r="598126"/>
    <row r="598127"/>
    <row r="598128"/>
    <row r="598129"/>
    <row r="598130"/>
    <row r="598131"/>
    <row r="598132"/>
    <row r="598133"/>
    <row r="598134"/>
    <row r="598135"/>
    <row r="598136"/>
    <row r="598137"/>
    <row r="598138"/>
    <row r="598139"/>
    <row r="598140"/>
    <row r="598141"/>
    <row r="598142"/>
    <row r="598143"/>
    <row r="598144"/>
    <row r="598145"/>
    <row r="598146"/>
    <row r="598147"/>
    <row r="598148"/>
    <row r="598149"/>
    <row r="598150"/>
    <row r="598151"/>
    <row r="598152"/>
    <row r="598153"/>
    <row r="598154"/>
    <row r="598155"/>
    <row r="598156"/>
    <row r="598157"/>
    <row r="598158"/>
    <row r="598159"/>
    <row r="598160"/>
    <row r="598161"/>
    <row r="598162"/>
    <row r="598163"/>
    <row r="598164"/>
    <row r="598165"/>
    <row r="598166"/>
    <row r="598167"/>
    <row r="598168"/>
    <row r="598169"/>
    <row r="598170"/>
    <row r="598171"/>
    <row r="598172"/>
    <row r="598173"/>
    <row r="598174"/>
    <row r="598175"/>
    <row r="598176"/>
    <row r="598177"/>
    <row r="598178"/>
    <row r="598179"/>
    <row r="598180"/>
    <row r="598181"/>
    <row r="598182"/>
    <row r="598183"/>
    <row r="598184"/>
    <row r="598185"/>
    <row r="598186"/>
    <row r="598187"/>
    <row r="598188"/>
    <row r="598189"/>
    <row r="598190"/>
    <row r="598191"/>
    <row r="598192"/>
    <row r="598193"/>
    <row r="598194"/>
    <row r="598195"/>
    <row r="598196"/>
    <row r="598197"/>
    <row r="598198"/>
    <row r="598199"/>
    <row r="598200"/>
    <row r="598201"/>
    <row r="598202"/>
    <row r="598203"/>
    <row r="598204"/>
    <row r="598205"/>
    <row r="598206"/>
    <row r="598207"/>
    <row r="598208"/>
    <row r="598209"/>
    <row r="598210"/>
    <row r="598211"/>
    <row r="598212"/>
    <row r="598213"/>
    <row r="598214"/>
    <row r="598215"/>
    <row r="598216"/>
    <row r="598217"/>
    <row r="598218"/>
    <row r="598219"/>
    <row r="598220"/>
    <row r="598221"/>
    <row r="598222"/>
    <row r="598223"/>
    <row r="598224"/>
    <row r="598225"/>
    <row r="598226"/>
    <row r="598227"/>
    <row r="598228"/>
    <row r="598229"/>
    <row r="598230"/>
    <row r="598231"/>
    <row r="598232"/>
    <row r="598233"/>
    <row r="598234"/>
    <row r="598235"/>
    <row r="598236"/>
    <row r="598237"/>
    <row r="598238"/>
    <row r="598239"/>
    <row r="598240"/>
    <row r="598241"/>
    <row r="598242"/>
    <row r="598243"/>
    <row r="598244"/>
    <row r="598245"/>
    <row r="598246"/>
    <row r="598247"/>
    <row r="598248"/>
    <row r="598249"/>
    <row r="598250"/>
    <row r="598251"/>
    <row r="598252"/>
    <row r="598253"/>
    <row r="598254"/>
    <row r="598255"/>
    <row r="598256"/>
    <row r="598257"/>
    <row r="598258"/>
    <row r="598259"/>
    <row r="598260"/>
    <row r="598261"/>
    <row r="598262"/>
    <row r="598263"/>
    <row r="598264"/>
    <row r="598265"/>
    <row r="598266"/>
    <row r="598267"/>
    <row r="598268"/>
    <row r="598269"/>
    <row r="598270"/>
    <row r="598271"/>
    <row r="598272"/>
    <row r="598273"/>
    <row r="598274"/>
    <row r="598275"/>
    <row r="598276"/>
    <row r="598277"/>
    <row r="598278"/>
    <row r="598279"/>
    <row r="598280"/>
    <row r="598281"/>
    <row r="598282"/>
    <row r="598283"/>
    <row r="598284"/>
    <row r="598285"/>
    <row r="598286"/>
    <row r="598287"/>
    <row r="598288"/>
    <row r="598289"/>
    <row r="598290"/>
    <row r="598291"/>
    <row r="598292"/>
    <row r="598293"/>
    <row r="598294"/>
    <row r="598295"/>
    <row r="598296"/>
    <row r="598297"/>
    <row r="598298"/>
    <row r="598299"/>
    <row r="598300"/>
    <row r="598301"/>
    <row r="598302"/>
    <row r="598303"/>
    <row r="598304"/>
    <row r="598305"/>
    <row r="598306"/>
    <row r="598307"/>
    <row r="598308"/>
    <row r="598309"/>
    <row r="598310"/>
    <row r="598311"/>
    <row r="598312"/>
    <row r="598313"/>
    <row r="598314"/>
    <row r="598315"/>
    <row r="598316"/>
    <row r="598317"/>
    <row r="598318"/>
    <row r="598319"/>
    <row r="598320"/>
    <row r="598321"/>
    <row r="598322"/>
    <row r="598323"/>
    <row r="598324"/>
    <row r="598325"/>
    <row r="598326"/>
    <row r="598327"/>
    <row r="598328"/>
    <row r="598329"/>
    <row r="598330"/>
    <row r="598331"/>
    <row r="598332"/>
    <row r="598333"/>
    <row r="598334"/>
    <row r="598335"/>
    <row r="598336"/>
    <row r="598337"/>
    <row r="598338"/>
    <row r="598339"/>
    <row r="598340"/>
    <row r="598341"/>
    <row r="598342"/>
    <row r="598343"/>
    <row r="598344"/>
    <row r="598345"/>
    <row r="598346"/>
    <row r="598347"/>
    <row r="598348"/>
    <row r="598349"/>
    <row r="598350"/>
    <row r="598351"/>
    <row r="598352"/>
    <row r="598353"/>
    <row r="598354"/>
    <row r="598355"/>
    <row r="598356"/>
    <row r="598357"/>
    <row r="598358"/>
    <row r="598359"/>
    <row r="598360"/>
    <row r="598361"/>
    <row r="598362"/>
    <row r="598363"/>
    <row r="598364"/>
    <row r="598365"/>
    <row r="598366"/>
    <row r="598367"/>
    <row r="598368"/>
    <row r="598369"/>
    <row r="598370"/>
    <row r="598371"/>
    <row r="598372"/>
    <row r="598373"/>
    <row r="598374"/>
    <row r="598375"/>
    <row r="598376"/>
    <row r="598377"/>
    <row r="598378"/>
    <row r="598379"/>
    <row r="598380"/>
    <row r="598381"/>
    <row r="598382"/>
    <row r="598383"/>
    <row r="598384"/>
    <row r="598385"/>
    <row r="598386"/>
    <row r="598387"/>
    <row r="598388"/>
    <row r="598389"/>
    <row r="598390"/>
    <row r="598391"/>
    <row r="598392"/>
    <row r="598393"/>
    <row r="598394"/>
    <row r="598395"/>
    <row r="598396"/>
    <row r="598397"/>
    <row r="598398"/>
    <row r="598399"/>
    <row r="598400"/>
    <row r="598401"/>
    <row r="598402"/>
    <row r="598403"/>
    <row r="598404"/>
    <row r="598405"/>
    <row r="598406"/>
    <row r="598407"/>
    <row r="598408"/>
    <row r="598409"/>
    <row r="598410"/>
    <row r="598411"/>
    <row r="598412"/>
    <row r="598413"/>
    <row r="598414"/>
    <row r="598415"/>
    <row r="598416"/>
    <row r="598417"/>
    <row r="598418"/>
    <row r="598419"/>
    <row r="598420"/>
    <row r="598421"/>
    <row r="598422"/>
    <row r="598423"/>
    <row r="598424"/>
    <row r="598425"/>
    <row r="598426"/>
    <row r="598427"/>
    <row r="598428"/>
    <row r="598429"/>
    <row r="598430"/>
    <row r="598431"/>
    <row r="598432"/>
    <row r="598433"/>
    <row r="598434"/>
    <row r="598435"/>
    <row r="598436"/>
    <row r="598437"/>
    <row r="598438"/>
    <row r="598439"/>
    <row r="598440"/>
    <row r="598441"/>
    <row r="598442"/>
    <row r="598443"/>
    <row r="598444"/>
    <row r="598445"/>
    <row r="598446"/>
    <row r="598447"/>
    <row r="598448"/>
    <row r="598449"/>
    <row r="598450"/>
    <row r="598451"/>
    <row r="598452"/>
    <row r="598453"/>
    <row r="598454"/>
    <row r="598455"/>
    <row r="598456"/>
    <row r="598457"/>
    <row r="598458"/>
    <row r="598459"/>
    <row r="598460"/>
    <row r="598461"/>
    <row r="598462"/>
    <row r="598463"/>
    <row r="598464"/>
    <row r="598465"/>
    <row r="598466"/>
    <row r="598467"/>
    <row r="598468"/>
    <row r="598469"/>
    <row r="598470"/>
    <row r="598471"/>
    <row r="598472"/>
    <row r="598473"/>
    <row r="598474"/>
    <row r="598475"/>
    <row r="598476"/>
    <row r="598477"/>
    <row r="598478"/>
    <row r="598479"/>
    <row r="598480"/>
    <row r="598481"/>
    <row r="598482"/>
    <row r="598483"/>
    <row r="598484"/>
    <row r="598485"/>
    <row r="598486"/>
    <row r="598487"/>
    <row r="598488"/>
    <row r="598489"/>
    <row r="598490"/>
    <row r="598491"/>
    <row r="598492"/>
    <row r="598493"/>
    <row r="598494"/>
    <row r="598495"/>
    <row r="598496"/>
    <row r="598497"/>
    <row r="598498"/>
    <row r="598499"/>
    <row r="598500"/>
    <row r="598501"/>
    <row r="598502"/>
    <row r="598503"/>
    <row r="598504"/>
    <row r="598505"/>
    <row r="598506"/>
    <row r="598507"/>
    <row r="598508"/>
    <row r="598509"/>
    <row r="598510"/>
    <row r="598511"/>
    <row r="598512"/>
    <row r="598513"/>
    <row r="598514"/>
    <row r="598515"/>
    <row r="598516"/>
    <row r="598517"/>
    <row r="598518"/>
    <row r="598519"/>
    <row r="598520"/>
    <row r="598521"/>
    <row r="598522"/>
    <row r="598523"/>
    <row r="598524"/>
    <row r="598525"/>
    <row r="598526"/>
    <row r="598527"/>
    <row r="598528"/>
    <row r="598529"/>
    <row r="598530"/>
    <row r="598531"/>
    <row r="598532"/>
    <row r="598533"/>
    <row r="598534"/>
    <row r="598535"/>
    <row r="598536"/>
    <row r="598537"/>
    <row r="598538"/>
    <row r="598539"/>
    <row r="598540"/>
    <row r="598541"/>
    <row r="598542"/>
    <row r="598543"/>
    <row r="598544"/>
    <row r="598545"/>
    <row r="598546"/>
    <row r="598547"/>
    <row r="598548"/>
    <row r="598549"/>
    <row r="598550"/>
    <row r="598551"/>
    <row r="598552"/>
    <row r="598553"/>
    <row r="598554"/>
    <row r="598555"/>
    <row r="598556"/>
    <row r="598557"/>
    <row r="598558"/>
    <row r="598559"/>
    <row r="598560"/>
    <row r="598561"/>
    <row r="598562"/>
    <row r="598563"/>
    <row r="598564"/>
    <row r="598565"/>
    <row r="598566"/>
    <row r="598567"/>
    <row r="598568"/>
    <row r="598569"/>
    <row r="598570"/>
    <row r="598571"/>
    <row r="598572"/>
    <row r="598573"/>
    <row r="598574"/>
    <row r="598575"/>
    <row r="598576"/>
    <row r="598577"/>
    <row r="598578"/>
    <row r="598579"/>
    <row r="598580"/>
    <row r="598581"/>
    <row r="598582"/>
    <row r="598583"/>
    <row r="598584"/>
    <row r="598585"/>
    <row r="598586"/>
    <row r="598587"/>
    <row r="598588"/>
    <row r="598589"/>
    <row r="598590"/>
    <row r="598591"/>
    <row r="598592"/>
    <row r="598593"/>
    <row r="598594"/>
    <row r="598595"/>
    <row r="598596"/>
    <row r="598597"/>
    <row r="598598"/>
    <row r="598599"/>
    <row r="598600"/>
    <row r="598601"/>
    <row r="598602"/>
    <row r="598603"/>
    <row r="598604"/>
    <row r="598605"/>
    <row r="598606"/>
    <row r="598607"/>
    <row r="598608"/>
    <row r="598609"/>
    <row r="598610"/>
    <row r="598611"/>
    <row r="598612"/>
    <row r="598613"/>
    <row r="598614"/>
    <row r="598615"/>
    <row r="598616"/>
    <row r="598617"/>
    <row r="598618"/>
    <row r="598619"/>
    <row r="598620"/>
    <row r="598621"/>
    <row r="598622"/>
    <row r="598623"/>
    <row r="598624"/>
    <row r="598625"/>
    <row r="598626"/>
    <row r="598627"/>
    <row r="598628"/>
    <row r="598629"/>
    <row r="598630"/>
    <row r="598631"/>
    <row r="598632"/>
    <row r="598633"/>
    <row r="598634"/>
    <row r="598635"/>
    <row r="598636"/>
    <row r="598637"/>
    <row r="598638"/>
    <row r="598639"/>
    <row r="598640"/>
    <row r="598641"/>
    <row r="598642"/>
    <row r="598643"/>
    <row r="598644"/>
    <row r="598645"/>
    <row r="598646"/>
    <row r="598647"/>
    <row r="598648"/>
    <row r="598649"/>
    <row r="598650"/>
    <row r="598651"/>
    <row r="598652"/>
    <row r="598653"/>
    <row r="598654"/>
    <row r="598655"/>
    <row r="598656"/>
    <row r="598657"/>
    <row r="598658"/>
    <row r="598659"/>
    <row r="598660"/>
    <row r="598661"/>
    <row r="598662"/>
    <row r="598663"/>
    <row r="598664"/>
    <row r="598665"/>
    <row r="598666"/>
    <row r="598667"/>
    <row r="598668"/>
    <row r="598669"/>
    <row r="598670"/>
    <row r="598671"/>
    <row r="598672"/>
    <row r="598673"/>
    <row r="598674"/>
    <row r="598675"/>
    <row r="598676"/>
    <row r="598677"/>
    <row r="598678"/>
    <row r="598679"/>
    <row r="598680"/>
    <row r="598681"/>
    <row r="598682"/>
    <row r="598683"/>
    <row r="598684"/>
    <row r="598685"/>
    <row r="598686"/>
    <row r="598687"/>
    <row r="598688"/>
    <row r="598689"/>
    <row r="598690"/>
    <row r="598691"/>
    <row r="598692"/>
    <row r="598693"/>
    <row r="598694"/>
    <row r="598695"/>
    <row r="598696"/>
    <row r="598697"/>
    <row r="598698"/>
    <row r="598699"/>
    <row r="598700"/>
    <row r="598701"/>
    <row r="598702"/>
    <row r="598703"/>
    <row r="598704"/>
    <row r="598705"/>
    <row r="598706"/>
    <row r="598707"/>
    <row r="598708"/>
    <row r="598709"/>
    <row r="598710"/>
    <row r="598711"/>
    <row r="598712"/>
    <row r="598713"/>
    <row r="598714"/>
    <row r="598715"/>
    <row r="598716"/>
    <row r="598717"/>
    <row r="598718"/>
    <row r="598719"/>
    <row r="598720"/>
    <row r="598721"/>
    <row r="598722"/>
    <row r="598723"/>
    <row r="598724"/>
    <row r="598725"/>
    <row r="598726"/>
    <row r="598727"/>
    <row r="598728"/>
    <row r="598729"/>
    <row r="598730"/>
    <row r="598731"/>
    <row r="598732"/>
    <row r="598733"/>
    <row r="598734"/>
    <row r="598735"/>
    <row r="598736"/>
    <row r="598737"/>
    <row r="598738"/>
    <row r="598739"/>
    <row r="598740"/>
    <row r="598741"/>
    <row r="598742"/>
    <row r="598743"/>
    <row r="598744"/>
    <row r="598745"/>
    <row r="598746"/>
    <row r="598747"/>
    <row r="598748"/>
    <row r="598749"/>
    <row r="598750"/>
    <row r="598751"/>
    <row r="598752"/>
    <row r="598753"/>
    <row r="598754"/>
    <row r="598755"/>
    <row r="598756"/>
    <row r="598757"/>
    <row r="598758"/>
    <row r="598759"/>
    <row r="598760"/>
    <row r="598761"/>
    <row r="598762"/>
    <row r="598763"/>
    <row r="598764"/>
    <row r="598765"/>
    <row r="598766"/>
    <row r="598767"/>
    <row r="598768"/>
    <row r="598769"/>
    <row r="598770"/>
    <row r="598771"/>
    <row r="598772"/>
    <row r="598773"/>
    <row r="598774"/>
    <row r="598775"/>
    <row r="598776"/>
    <row r="598777"/>
    <row r="598778"/>
    <row r="598779"/>
    <row r="598780"/>
    <row r="598781"/>
    <row r="598782"/>
    <row r="598783"/>
    <row r="598784"/>
    <row r="598785"/>
    <row r="598786"/>
    <row r="598787"/>
    <row r="598788"/>
    <row r="598789"/>
    <row r="598790"/>
    <row r="598791"/>
    <row r="598792"/>
    <row r="598793"/>
    <row r="598794"/>
    <row r="598795"/>
    <row r="598796"/>
    <row r="598797"/>
    <row r="598798"/>
    <row r="598799"/>
    <row r="598800"/>
    <row r="598801"/>
    <row r="598802"/>
    <row r="598803"/>
    <row r="598804"/>
    <row r="598805"/>
    <row r="598806"/>
    <row r="598807"/>
    <row r="598808"/>
    <row r="598809"/>
    <row r="598810"/>
    <row r="598811"/>
    <row r="598812"/>
    <row r="598813"/>
    <row r="598814"/>
    <row r="598815"/>
    <row r="598816"/>
    <row r="598817"/>
    <row r="598818"/>
    <row r="598819"/>
    <row r="598820"/>
    <row r="598821"/>
    <row r="598822"/>
    <row r="598823"/>
    <row r="598824"/>
    <row r="598825"/>
    <row r="598826"/>
    <row r="598827"/>
    <row r="598828"/>
    <row r="598829"/>
    <row r="598830"/>
    <row r="598831"/>
    <row r="598832"/>
    <row r="598833"/>
    <row r="598834"/>
    <row r="598835"/>
    <row r="598836"/>
    <row r="598837"/>
    <row r="598838"/>
    <row r="598839"/>
    <row r="598840"/>
    <row r="598841"/>
    <row r="598842"/>
    <row r="598843"/>
    <row r="598844"/>
    <row r="598845"/>
    <row r="598846"/>
    <row r="598847"/>
    <row r="598848"/>
    <row r="598849"/>
    <row r="598850"/>
    <row r="598851"/>
    <row r="598852"/>
    <row r="598853"/>
    <row r="598854"/>
    <row r="598855"/>
    <row r="598856"/>
    <row r="598857"/>
    <row r="598858"/>
    <row r="598859"/>
    <row r="598860"/>
    <row r="598861"/>
    <row r="598862"/>
    <row r="598863"/>
    <row r="598864"/>
    <row r="598865"/>
    <row r="598866"/>
    <row r="598867"/>
    <row r="598868"/>
    <row r="598869"/>
    <row r="598870"/>
    <row r="598871"/>
    <row r="598872"/>
    <row r="598873"/>
    <row r="598874"/>
    <row r="598875"/>
    <row r="598876"/>
    <row r="598877"/>
    <row r="598878"/>
    <row r="598879"/>
    <row r="598880"/>
    <row r="598881"/>
    <row r="598882"/>
    <row r="598883"/>
    <row r="598884"/>
    <row r="598885"/>
    <row r="598886"/>
    <row r="598887"/>
    <row r="598888"/>
    <row r="598889"/>
    <row r="598890"/>
    <row r="598891"/>
    <row r="598892"/>
    <row r="598893"/>
    <row r="598894"/>
    <row r="598895"/>
    <row r="598896"/>
    <row r="598897"/>
    <row r="598898"/>
    <row r="598899"/>
    <row r="598900"/>
    <row r="598901"/>
    <row r="598902"/>
    <row r="598903"/>
    <row r="598904"/>
    <row r="598905"/>
    <row r="598906"/>
    <row r="598907"/>
    <row r="598908"/>
    <row r="598909"/>
    <row r="598910"/>
    <row r="598911"/>
    <row r="598912"/>
    <row r="598913"/>
    <row r="598914"/>
    <row r="598915"/>
    <row r="598916"/>
    <row r="598917"/>
    <row r="598918"/>
    <row r="598919"/>
    <row r="598920"/>
    <row r="598921"/>
    <row r="598922"/>
    <row r="598923"/>
    <row r="598924"/>
    <row r="598925"/>
    <row r="598926"/>
    <row r="598927"/>
    <row r="598928"/>
    <row r="598929"/>
    <row r="598930"/>
    <row r="598931"/>
    <row r="598932"/>
    <row r="598933"/>
    <row r="598934"/>
    <row r="598935"/>
    <row r="598936"/>
    <row r="598937"/>
    <row r="598938"/>
    <row r="598939"/>
    <row r="598940"/>
    <row r="598941"/>
    <row r="598942"/>
    <row r="598943"/>
    <row r="598944"/>
    <row r="598945"/>
    <row r="598946"/>
    <row r="598947"/>
    <row r="598948"/>
    <row r="598949"/>
    <row r="598950"/>
    <row r="598951"/>
    <row r="598952"/>
    <row r="598953"/>
    <row r="598954"/>
    <row r="598955"/>
    <row r="598956"/>
    <row r="598957"/>
    <row r="598958"/>
    <row r="598959"/>
    <row r="598960"/>
    <row r="598961"/>
    <row r="598962"/>
    <row r="598963"/>
    <row r="598964"/>
    <row r="598965"/>
    <row r="598966"/>
    <row r="598967"/>
    <row r="598968"/>
    <row r="598969"/>
    <row r="598970"/>
    <row r="598971"/>
    <row r="598972"/>
    <row r="598973"/>
    <row r="598974"/>
    <row r="598975"/>
    <row r="598976"/>
    <row r="598977"/>
    <row r="598978"/>
    <row r="598979"/>
    <row r="598980"/>
    <row r="598981"/>
    <row r="598982"/>
    <row r="598983"/>
    <row r="598984"/>
    <row r="598985"/>
    <row r="598986"/>
    <row r="598987"/>
    <row r="598988"/>
    <row r="598989"/>
    <row r="598990"/>
    <row r="598991"/>
    <row r="598992"/>
    <row r="598993"/>
    <row r="598994"/>
    <row r="598995"/>
    <row r="598996"/>
    <row r="598997"/>
    <row r="598998"/>
    <row r="598999"/>
    <row r="599000"/>
    <row r="599001"/>
    <row r="599002"/>
    <row r="599003"/>
    <row r="599004"/>
    <row r="599005"/>
    <row r="599006"/>
    <row r="599007"/>
    <row r="599008"/>
    <row r="599009"/>
    <row r="599010"/>
    <row r="599011"/>
    <row r="599012"/>
    <row r="599013"/>
    <row r="599014"/>
    <row r="599015"/>
    <row r="599016"/>
    <row r="599017"/>
    <row r="599018"/>
    <row r="599019"/>
    <row r="599020"/>
    <row r="599021"/>
    <row r="599022"/>
    <row r="599023"/>
    <row r="599024"/>
    <row r="599025"/>
    <row r="599026"/>
    <row r="599027"/>
    <row r="599028"/>
    <row r="599029"/>
    <row r="599030"/>
    <row r="599031"/>
    <row r="599032"/>
    <row r="599033"/>
    <row r="599034"/>
    <row r="599035"/>
    <row r="599036"/>
    <row r="599037"/>
    <row r="599038"/>
    <row r="599039"/>
    <row r="599040"/>
    <row r="599041"/>
    <row r="599042"/>
    <row r="599043"/>
    <row r="599044"/>
    <row r="599045"/>
    <row r="599046"/>
    <row r="599047"/>
    <row r="599048"/>
    <row r="599049"/>
    <row r="599050"/>
    <row r="599051"/>
    <row r="599052"/>
    <row r="599053"/>
    <row r="599054"/>
    <row r="599055"/>
    <row r="599056"/>
    <row r="599057"/>
    <row r="599058"/>
    <row r="599059"/>
    <row r="599060"/>
    <row r="599061"/>
    <row r="599062"/>
    <row r="599063"/>
    <row r="599064"/>
    <row r="599065"/>
    <row r="599066"/>
    <row r="599067"/>
    <row r="599068"/>
    <row r="599069"/>
    <row r="599070"/>
    <row r="599071"/>
    <row r="599072"/>
    <row r="599073"/>
    <row r="599074"/>
    <row r="599075"/>
    <row r="599076"/>
    <row r="599077"/>
    <row r="599078"/>
    <row r="599079"/>
    <row r="599080"/>
    <row r="599081"/>
    <row r="599082"/>
    <row r="599083"/>
    <row r="599084"/>
    <row r="599085"/>
    <row r="599086"/>
    <row r="599087"/>
    <row r="599088"/>
    <row r="599089"/>
    <row r="599090"/>
    <row r="599091"/>
    <row r="599092"/>
    <row r="599093"/>
    <row r="599094"/>
    <row r="599095"/>
    <row r="599096"/>
    <row r="599097"/>
    <row r="599098"/>
    <row r="599099"/>
    <row r="599100"/>
    <row r="599101"/>
    <row r="599102"/>
    <row r="599103"/>
    <row r="599104"/>
    <row r="599105"/>
    <row r="599106"/>
    <row r="599107"/>
    <row r="599108"/>
    <row r="599109"/>
    <row r="599110"/>
    <row r="599111"/>
    <row r="599112"/>
    <row r="599113"/>
    <row r="599114"/>
    <row r="599115"/>
    <row r="599116"/>
    <row r="599117"/>
    <row r="599118"/>
    <row r="599119"/>
    <row r="599120"/>
    <row r="599121"/>
    <row r="599122"/>
    <row r="599123"/>
    <row r="599124"/>
    <row r="599125"/>
    <row r="599126"/>
    <row r="599127"/>
    <row r="599128"/>
    <row r="599129"/>
    <row r="599130"/>
    <row r="599131"/>
    <row r="599132"/>
    <row r="599133"/>
    <row r="599134"/>
    <row r="599135"/>
    <row r="599136"/>
    <row r="599137"/>
    <row r="599138"/>
    <row r="599139"/>
    <row r="599140"/>
    <row r="599141"/>
    <row r="599142"/>
    <row r="599143"/>
    <row r="599144"/>
    <row r="599145"/>
    <row r="599146"/>
    <row r="599147"/>
    <row r="599148"/>
    <row r="599149"/>
    <row r="599150"/>
    <row r="599151"/>
    <row r="599152"/>
    <row r="599153"/>
    <row r="599154"/>
    <row r="599155"/>
    <row r="599156"/>
    <row r="599157"/>
    <row r="599158"/>
    <row r="599159"/>
    <row r="599160"/>
    <row r="599161"/>
    <row r="599162"/>
    <row r="599163"/>
    <row r="599164"/>
    <row r="599165"/>
    <row r="599166"/>
    <row r="599167"/>
    <row r="599168"/>
    <row r="599169"/>
    <row r="599170"/>
    <row r="599171"/>
    <row r="599172"/>
    <row r="599173"/>
    <row r="599174"/>
    <row r="599175"/>
    <row r="599176"/>
    <row r="599177"/>
    <row r="599178"/>
    <row r="599179"/>
    <row r="599180"/>
    <row r="599181"/>
    <row r="599182"/>
    <row r="599183"/>
    <row r="599184"/>
    <row r="599185"/>
    <row r="599186"/>
    <row r="599187"/>
    <row r="599188"/>
    <row r="599189"/>
    <row r="599190"/>
    <row r="599191"/>
    <row r="599192"/>
    <row r="599193"/>
    <row r="599194"/>
    <row r="599195"/>
    <row r="599196"/>
    <row r="599197"/>
    <row r="599198"/>
    <row r="599199"/>
    <row r="599200"/>
    <row r="599201"/>
    <row r="599202"/>
    <row r="599203"/>
    <row r="599204"/>
    <row r="599205"/>
    <row r="599206"/>
    <row r="599207"/>
    <row r="599208"/>
    <row r="599209"/>
    <row r="599210"/>
    <row r="599211"/>
    <row r="599212"/>
    <row r="599213"/>
    <row r="599214"/>
    <row r="599215"/>
    <row r="599216"/>
    <row r="599217"/>
    <row r="599218"/>
    <row r="599219"/>
    <row r="599220"/>
    <row r="599221"/>
    <row r="599222"/>
    <row r="599223"/>
    <row r="599224"/>
    <row r="599225"/>
    <row r="599226"/>
    <row r="599227"/>
    <row r="599228"/>
    <row r="599229"/>
    <row r="599230"/>
    <row r="599231"/>
    <row r="599232"/>
    <row r="599233"/>
    <row r="599234"/>
    <row r="599235"/>
    <row r="599236"/>
    <row r="599237"/>
    <row r="599238"/>
    <row r="599239"/>
    <row r="599240"/>
    <row r="599241"/>
    <row r="599242"/>
    <row r="599243"/>
    <row r="599244"/>
    <row r="599245"/>
    <row r="599246"/>
    <row r="599247"/>
    <row r="599248"/>
    <row r="599249"/>
    <row r="599250"/>
    <row r="599251"/>
    <row r="599252"/>
    <row r="599253"/>
    <row r="599254"/>
    <row r="599255"/>
    <row r="599256"/>
    <row r="599257"/>
    <row r="599258"/>
    <row r="599259"/>
    <row r="599260"/>
    <row r="599261"/>
    <row r="599262"/>
    <row r="599263"/>
    <row r="599264"/>
    <row r="599265"/>
    <row r="599266"/>
    <row r="599267"/>
    <row r="599268"/>
    <row r="599269"/>
    <row r="599270"/>
    <row r="599271"/>
    <row r="599272"/>
    <row r="599273"/>
    <row r="599274"/>
    <row r="599275"/>
    <row r="599276"/>
    <row r="599277"/>
    <row r="599278"/>
    <row r="599279"/>
    <row r="599280"/>
    <row r="599281"/>
    <row r="599282"/>
    <row r="599283"/>
    <row r="599284"/>
    <row r="599285"/>
    <row r="599286"/>
    <row r="599287"/>
    <row r="599288"/>
    <row r="599289"/>
    <row r="599290"/>
    <row r="599291"/>
    <row r="599292"/>
    <row r="599293"/>
    <row r="599294"/>
    <row r="599295"/>
    <row r="599296"/>
    <row r="599297"/>
    <row r="599298"/>
    <row r="599299"/>
    <row r="599300"/>
    <row r="599301"/>
    <row r="599302"/>
    <row r="599303"/>
    <row r="599304"/>
    <row r="599305"/>
    <row r="599306"/>
    <row r="599307"/>
    <row r="599308"/>
    <row r="599309"/>
    <row r="599310"/>
    <row r="599311"/>
    <row r="599312"/>
    <row r="599313"/>
    <row r="599314"/>
    <row r="599315"/>
    <row r="599316"/>
    <row r="599317"/>
    <row r="599318"/>
    <row r="599319"/>
    <row r="599320"/>
    <row r="599321"/>
    <row r="599322"/>
    <row r="599323"/>
    <row r="599324"/>
    <row r="599325"/>
    <row r="599326"/>
    <row r="599327"/>
    <row r="599328"/>
    <row r="599329"/>
    <row r="599330"/>
    <row r="599331"/>
    <row r="599332"/>
    <row r="599333"/>
    <row r="599334"/>
    <row r="599335"/>
    <row r="599336"/>
    <row r="599337"/>
    <row r="599338"/>
    <row r="599339"/>
    <row r="599340"/>
    <row r="599341"/>
    <row r="599342"/>
    <row r="599343"/>
    <row r="599344"/>
    <row r="599345"/>
    <row r="599346"/>
    <row r="599347"/>
    <row r="599348"/>
    <row r="599349"/>
    <row r="599350"/>
    <row r="599351"/>
    <row r="599352"/>
    <row r="599353"/>
    <row r="599354"/>
    <row r="599355"/>
    <row r="599356"/>
    <row r="599357"/>
    <row r="599358"/>
    <row r="599359"/>
    <row r="599360"/>
    <row r="599361"/>
    <row r="599362"/>
    <row r="599363"/>
    <row r="599364"/>
    <row r="599365"/>
    <row r="599366"/>
    <row r="599367"/>
    <row r="599368"/>
    <row r="599369"/>
    <row r="599370"/>
    <row r="599371"/>
    <row r="599372"/>
    <row r="599373"/>
    <row r="599374"/>
    <row r="599375"/>
    <row r="599376"/>
    <row r="599377"/>
    <row r="599378"/>
    <row r="599379"/>
    <row r="599380"/>
    <row r="599381"/>
    <row r="599382"/>
    <row r="599383"/>
    <row r="599384"/>
    <row r="599385"/>
    <row r="599386"/>
    <row r="599387"/>
    <row r="599388"/>
    <row r="599389"/>
    <row r="599390"/>
    <row r="599391"/>
    <row r="599392"/>
    <row r="599393"/>
    <row r="599394"/>
    <row r="599395"/>
    <row r="599396"/>
    <row r="599397"/>
    <row r="599398"/>
    <row r="599399"/>
    <row r="599400"/>
    <row r="599401"/>
    <row r="599402"/>
    <row r="599403"/>
    <row r="599404"/>
    <row r="599405"/>
    <row r="599406"/>
    <row r="599407"/>
    <row r="599408"/>
    <row r="599409"/>
    <row r="599410"/>
    <row r="599411"/>
    <row r="599412"/>
    <row r="599413"/>
    <row r="599414"/>
    <row r="599415"/>
    <row r="599416"/>
    <row r="599417"/>
    <row r="599418"/>
    <row r="599419"/>
    <row r="599420"/>
    <row r="599421"/>
    <row r="599422"/>
    <row r="599423"/>
    <row r="599424"/>
    <row r="599425"/>
    <row r="599426"/>
    <row r="599427"/>
    <row r="599428"/>
    <row r="599429"/>
    <row r="599430"/>
    <row r="599431"/>
    <row r="599432"/>
    <row r="599433"/>
    <row r="599434"/>
    <row r="599435"/>
    <row r="599436"/>
    <row r="599437"/>
    <row r="599438"/>
    <row r="599439"/>
    <row r="599440"/>
    <row r="599441"/>
    <row r="599442"/>
    <row r="599443"/>
    <row r="599444"/>
    <row r="599445"/>
    <row r="599446"/>
    <row r="599447"/>
    <row r="599448"/>
    <row r="599449"/>
    <row r="599450"/>
    <row r="599451"/>
    <row r="599452"/>
    <row r="599453"/>
    <row r="599454"/>
    <row r="599455"/>
    <row r="599456"/>
    <row r="599457"/>
    <row r="599458"/>
    <row r="599459"/>
    <row r="599460"/>
    <row r="599461"/>
    <row r="599462"/>
    <row r="599463"/>
    <row r="599464"/>
    <row r="599465"/>
    <row r="599466"/>
    <row r="599467"/>
    <row r="599468"/>
    <row r="599469"/>
    <row r="599470"/>
    <row r="599471"/>
    <row r="599472"/>
    <row r="599473"/>
    <row r="599474"/>
    <row r="599475"/>
    <row r="599476"/>
    <row r="599477"/>
    <row r="599478"/>
    <row r="599479"/>
    <row r="599480"/>
    <row r="599481"/>
    <row r="599482"/>
    <row r="599483"/>
    <row r="599484"/>
    <row r="599485"/>
    <row r="599486"/>
    <row r="599487"/>
    <row r="599488"/>
    <row r="599489"/>
    <row r="599490"/>
    <row r="599491"/>
    <row r="599492"/>
    <row r="599493"/>
    <row r="599494"/>
    <row r="599495"/>
    <row r="599496"/>
    <row r="599497"/>
    <row r="599498"/>
    <row r="599499"/>
    <row r="599500"/>
    <row r="599501"/>
    <row r="599502"/>
    <row r="599503"/>
    <row r="599504"/>
    <row r="599505"/>
    <row r="599506"/>
    <row r="599507"/>
    <row r="599508"/>
    <row r="599509"/>
    <row r="599510"/>
    <row r="599511"/>
    <row r="599512"/>
    <row r="599513"/>
    <row r="599514"/>
    <row r="599515"/>
    <row r="599516"/>
    <row r="599517"/>
    <row r="599518"/>
    <row r="599519"/>
    <row r="599520"/>
    <row r="599521"/>
    <row r="599522"/>
    <row r="599523"/>
    <row r="599524"/>
    <row r="599525"/>
    <row r="599526"/>
    <row r="599527"/>
    <row r="599528"/>
    <row r="599529"/>
    <row r="599530"/>
    <row r="599531"/>
    <row r="599532"/>
    <row r="599533"/>
    <row r="599534"/>
    <row r="599535"/>
    <row r="599536"/>
    <row r="599537"/>
    <row r="599538"/>
    <row r="599539"/>
    <row r="599540"/>
    <row r="599541"/>
    <row r="599542"/>
    <row r="599543"/>
    <row r="599544"/>
    <row r="599545"/>
    <row r="599546"/>
    <row r="599547"/>
    <row r="599548"/>
    <row r="599549"/>
    <row r="599550"/>
    <row r="599551"/>
    <row r="599552"/>
    <row r="599553"/>
    <row r="599554"/>
    <row r="599555"/>
    <row r="599556"/>
    <row r="599557"/>
    <row r="599558"/>
    <row r="599559"/>
    <row r="599560"/>
    <row r="599561"/>
    <row r="599562"/>
    <row r="599563"/>
    <row r="599564"/>
    <row r="599565"/>
    <row r="599566"/>
    <row r="599567"/>
    <row r="599568"/>
    <row r="599569"/>
    <row r="599570"/>
    <row r="599571"/>
    <row r="599572"/>
    <row r="599573"/>
    <row r="599574"/>
    <row r="599575"/>
    <row r="599576"/>
    <row r="599577"/>
    <row r="599578"/>
    <row r="599579"/>
    <row r="599580"/>
    <row r="599581"/>
    <row r="599582"/>
    <row r="599583"/>
    <row r="599584"/>
    <row r="599585"/>
    <row r="599586"/>
    <row r="599587"/>
    <row r="599588"/>
    <row r="599589"/>
    <row r="599590"/>
    <row r="599591"/>
    <row r="599592"/>
    <row r="599593"/>
    <row r="599594"/>
    <row r="599595"/>
    <row r="599596"/>
    <row r="599597"/>
    <row r="599598"/>
    <row r="599599"/>
    <row r="599600"/>
    <row r="599601"/>
    <row r="599602"/>
    <row r="599603"/>
    <row r="599604"/>
    <row r="599605"/>
    <row r="599606"/>
    <row r="599607"/>
    <row r="599608"/>
    <row r="599609"/>
    <row r="599610"/>
    <row r="599611"/>
    <row r="599612"/>
    <row r="599613"/>
    <row r="599614"/>
    <row r="599615"/>
    <row r="599616"/>
    <row r="599617"/>
    <row r="599618"/>
    <row r="599619"/>
    <row r="599620"/>
    <row r="599621"/>
    <row r="599622"/>
    <row r="599623"/>
    <row r="599624"/>
    <row r="599625"/>
    <row r="599626"/>
    <row r="599627"/>
    <row r="599628"/>
    <row r="599629"/>
    <row r="599630"/>
    <row r="599631"/>
    <row r="599632"/>
    <row r="599633"/>
    <row r="599634"/>
    <row r="599635"/>
    <row r="599636"/>
    <row r="599637"/>
    <row r="599638"/>
    <row r="599639"/>
    <row r="599640"/>
    <row r="599641"/>
    <row r="599642"/>
    <row r="599643"/>
    <row r="599644"/>
    <row r="599645"/>
    <row r="599646"/>
    <row r="599647"/>
    <row r="599648"/>
    <row r="599649"/>
    <row r="599650"/>
    <row r="599651"/>
    <row r="599652"/>
    <row r="599653"/>
    <row r="599654"/>
    <row r="599655"/>
    <row r="599656"/>
    <row r="599657"/>
    <row r="599658"/>
    <row r="599659"/>
    <row r="599660"/>
    <row r="599661"/>
    <row r="599662"/>
    <row r="599663"/>
    <row r="599664"/>
    <row r="599665"/>
    <row r="599666"/>
    <row r="599667"/>
    <row r="599668"/>
    <row r="599669"/>
    <row r="599670"/>
    <row r="599671"/>
    <row r="599672"/>
    <row r="599673"/>
    <row r="599674"/>
    <row r="599675"/>
    <row r="599676"/>
    <row r="599677"/>
    <row r="599678"/>
    <row r="599679"/>
    <row r="599680"/>
    <row r="599681"/>
    <row r="599682"/>
    <row r="599683"/>
    <row r="599684"/>
    <row r="599685"/>
    <row r="599686"/>
    <row r="599687"/>
    <row r="599688"/>
    <row r="599689"/>
    <row r="599690"/>
    <row r="599691"/>
    <row r="599692"/>
    <row r="599693"/>
    <row r="599694"/>
    <row r="599695"/>
    <row r="599696"/>
    <row r="599697"/>
    <row r="599698"/>
    <row r="599699"/>
    <row r="599700"/>
    <row r="599701"/>
    <row r="599702"/>
    <row r="599703"/>
    <row r="599704"/>
    <row r="599705"/>
    <row r="599706"/>
    <row r="599707"/>
    <row r="599708"/>
    <row r="599709"/>
    <row r="599710"/>
    <row r="599711"/>
    <row r="599712"/>
    <row r="599713"/>
    <row r="599714"/>
    <row r="599715"/>
    <row r="599716"/>
    <row r="599717"/>
    <row r="599718"/>
    <row r="599719"/>
    <row r="599720"/>
    <row r="599721"/>
    <row r="599722"/>
    <row r="599723"/>
    <row r="599724"/>
    <row r="599725"/>
    <row r="599726"/>
    <row r="599727"/>
    <row r="599728"/>
    <row r="599729"/>
    <row r="599730"/>
    <row r="599731"/>
    <row r="599732"/>
    <row r="599733"/>
    <row r="599734"/>
    <row r="599735"/>
    <row r="599736"/>
    <row r="599737"/>
    <row r="599738"/>
    <row r="599739"/>
    <row r="599740"/>
    <row r="599741"/>
    <row r="599742"/>
    <row r="599743"/>
    <row r="599744"/>
    <row r="599745"/>
    <row r="599746"/>
    <row r="599747"/>
    <row r="599748"/>
    <row r="599749"/>
    <row r="599750"/>
    <row r="599751"/>
    <row r="599752"/>
    <row r="599753"/>
    <row r="599754"/>
    <row r="599755"/>
    <row r="599756"/>
    <row r="599757"/>
    <row r="599758"/>
    <row r="599759"/>
    <row r="599760"/>
    <row r="599761"/>
    <row r="599762"/>
    <row r="599763"/>
    <row r="599764"/>
    <row r="599765"/>
    <row r="599766"/>
    <row r="599767"/>
    <row r="599768"/>
    <row r="599769"/>
    <row r="599770"/>
    <row r="599771"/>
    <row r="599772"/>
    <row r="599773"/>
    <row r="599774"/>
    <row r="599775"/>
    <row r="599776"/>
    <row r="599777"/>
    <row r="599778"/>
    <row r="599779"/>
    <row r="599780"/>
    <row r="599781"/>
    <row r="599782"/>
    <row r="599783"/>
    <row r="599784"/>
    <row r="599785"/>
    <row r="599786"/>
    <row r="599787"/>
    <row r="599788"/>
    <row r="599789"/>
    <row r="599790"/>
    <row r="599791"/>
    <row r="599792"/>
    <row r="599793"/>
    <row r="599794"/>
    <row r="599795"/>
    <row r="599796"/>
    <row r="599797"/>
    <row r="599798"/>
    <row r="599799"/>
    <row r="599800"/>
    <row r="599801"/>
    <row r="599802"/>
    <row r="599803"/>
    <row r="599804"/>
    <row r="599805"/>
    <row r="599806"/>
    <row r="599807"/>
    <row r="599808"/>
    <row r="599809"/>
    <row r="599810"/>
    <row r="599811"/>
    <row r="599812"/>
    <row r="599813"/>
    <row r="599814"/>
    <row r="599815"/>
    <row r="599816"/>
    <row r="599817"/>
    <row r="599818"/>
    <row r="599819"/>
    <row r="599820"/>
    <row r="599821"/>
    <row r="599822"/>
    <row r="599823"/>
    <row r="599824"/>
    <row r="599825"/>
    <row r="599826"/>
    <row r="599827"/>
    <row r="599828"/>
    <row r="599829"/>
    <row r="599830"/>
    <row r="599831"/>
    <row r="599832"/>
    <row r="599833"/>
    <row r="599834"/>
    <row r="599835"/>
    <row r="599836"/>
    <row r="599837"/>
    <row r="599838"/>
    <row r="599839"/>
    <row r="599840"/>
    <row r="599841"/>
    <row r="599842"/>
    <row r="599843"/>
    <row r="599844"/>
    <row r="599845"/>
    <row r="599846"/>
    <row r="599847"/>
    <row r="599848"/>
    <row r="599849"/>
    <row r="599850"/>
    <row r="599851"/>
    <row r="599852"/>
    <row r="599853"/>
    <row r="599854"/>
    <row r="599855"/>
    <row r="599856"/>
    <row r="599857"/>
    <row r="599858"/>
    <row r="599859"/>
    <row r="599860"/>
    <row r="599861"/>
    <row r="599862"/>
    <row r="599863"/>
    <row r="599864"/>
    <row r="599865"/>
    <row r="599866"/>
    <row r="599867"/>
    <row r="599868"/>
    <row r="599869"/>
    <row r="599870"/>
    <row r="599871"/>
    <row r="599872"/>
    <row r="599873"/>
    <row r="599874"/>
    <row r="599875"/>
    <row r="599876"/>
    <row r="599877"/>
    <row r="599878"/>
    <row r="599879"/>
    <row r="599880"/>
    <row r="599881"/>
    <row r="599882"/>
    <row r="599883"/>
    <row r="599884"/>
    <row r="599885"/>
    <row r="599886"/>
    <row r="599887"/>
    <row r="599888"/>
    <row r="599889"/>
    <row r="599890"/>
    <row r="599891"/>
    <row r="599892"/>
    <row r="599893"/>
    <row r="599894"/>
    <row r="599895"/>
    <row r="599896"/>
    <row r="599897"/>
    <row r="599898"/>
    <row r="599899"/>
    <row r="599900"/>
    <row r="599901"/>
    <row r="599902"/>
    <row r="599903"/>
    <row r="599904"/>
    <row r="599905"/>
    <row r="599906"/>
    <row r="599907"/>
    <row r="599908"/>
    <row r="599909"/>
    <row r="599910"/>
    <row r="599911"/>
    <row r="599912"/>
    <row r="599913"/>
    <row r="599914"/>
    <row r="599915"/>
    <row r="599916"/>
    <row r="599917"/>
    <row r="599918"/>
    <row r="599919"/>
    <row r="599920"/>
    <row r="599921"/>
    <row r="599922"/>
    <row r="599923"/>
    <row r="599924"/>
    <row r="599925"/>
    <row r="599926"/>
    <row r="599927"/>
    <row r="599928"/>
    <row r="599929"/>
    <row r="599930"/>
    <row r="599931"/>
    <row r="599932"/>
    <row r="599933"/>
    <row r="599934"/>
    <row r="599935"/>
    <row r="599936"/>
    <row r="599937"/>
    <row r="599938"/>
    <row r="599939"/>
    <row r="599940"/>
    <row r="599941"/>
    <row r="599942"/>
    <row r="599943"/>
    <row r="599944"/>
    <row r="599945"/>
    <row r="599946"/>
    <row r="599947"/>
    <row r="599948"/>
    <row r="599949"/>
    <row r="599950"/>
    <row r="599951"/>
    <row r="599952"/>
    <row r="599953"/>
    <row r="599954"/>
    <row r="599955"/>
    <row r="599956"/>
    <row r="599957"/>
    <row r="599958"/>
    <row r="599959"/>
    <row r="599960"/>
    <row r="599961"/>
    <row r="599962"/>
    <row r="599963"/>
    <row r="599964"/>
    <row r="599965"/>
    <row r="599966"/>
    <row r="599967"/>
    <row r="599968"/>
    <row r="599969"/>
    <row r="599970"/>
    <row r="599971"/>
    <row r="599972"/>
    <row r="599973"/>
    <row r="599974"/>
    <row r="599975"/>
    <row r="599976"/>
    <row r="599977"/>
    <row r="599978"/>
    <row r="599979"/>
    <row r="599980"/>
    <row r="599981"/>
    <row r="599982"/>
    <row r="599983"/>
    <row r="599984"/>
    <row r="599985"/>
    <row r="599986"/>
    <row r="599987"/>
    <row r="599988"/>
    <row r="599989"/>
    <row r="599990"/>
    <row r="599991"/>
    <row r="599992"/>
    <row r="599993"/>
    <row r="599994"/>
    <row r="599995"/>
    <row r="599996"/>
    <row r="599997"/>
    <row r="599998"/>
    <row r="599999"/>
    <row r="600000"/>
    <row r="600001"/>
    <row r="600002"/>
    <row r="600003"/>
    <row r="600004"/>
    <row r="600005"/>
    <row r="600006"/>
    <row r="600007"/>
    <row r="600008"/>
    <row r="600009"/>
    <row r="600010"/>
    <row r="600011"/>
    <row r="600012"/>
    <row r="600013"/>
    <row r="600014"/>
    <row r="600015"/>
    <row r="600016"/>
    <row r="600017"/>
    <row r="600018"/>
    <row r="600019"/>
    <row r="600020"/>
    <row r="600021"/>
    <row r="600022"/>
    <row r="600023"/>
    <row r="600024"/>
    <row r="600025"/>
    <row r="600026"/>
    <row r="600027"/>
    <row r="600028"/>
    <row r="600029"/>
    <row r="600030"/>
    <row r="600031"/>
    <row r="600032"/>
    <row r="600033"/>
    <row r="600034"/>
    <row r="600035"/>
    <row r="600036"/>
    <row r="600037"/>
    <row r="600038"/>
    <row r="600039"/>
    <row r="600040"/>
    <row r="600041"/>
    <row r="600042"/>
    <row r="600043"/>
    <row r="600044"/>
    <row r="600045"/>
    <row r="600046"/>
    <row r="600047"/>
    <row r="600048"/>
    <row r="600049"/>
    <row r="600050"/>
    <row r="600051"/>
    <row r="600052"/>
    <row r="600053"/>
    <row r="600054"/>
    <row r="600055"/>
    <row r="600056"/>
    <row r="600057"/>
    <row r="600058"/>
    <row r="600059"/>
    <row r="600060"/>
    <row r="600061"/>
    <row r="600062"/>
    <row r="600063"/>
    <row r="600064"/>
    <row r="600065"/>
    <row r="600066"/>
    <row r="600067"/>
    <row r="600068"/>
    <row r="600069"/>
    <row r="600070"/>
    <row r="600071"/>
    <row r="600072"/>
    <row r="600073"/>
    <row r="600074"/>
    <row r="600075"/>
    <row r="600076"/>
    <row r="600077"/>
    <row r="600078"/>
    <row r="600079"/>
    <row r="600080"/>
    <row r="600081"/>
    <row r="600082"/>
    <row r="600083"/>
    <row r="600084"/>
    <row r="600085"/>
    <row r="600086"/>
    <row r="600087"/>
    <row r="600088"/>
    <row r="600089"/>
    <row r="600090"/>
    <row r="600091"/>
    <row r="600092"/>
    <row r="600093"/>
    <row r="600094"/>
    <row r="600095"/>
    <row r="600096"/>
    <row r="600097"/>
    <row r="600098"/>
    <row r="600099"/>
    <row r="600100"/>
    <row r="600101"/>
    <row r="600102"/>
    <row r="600103"/>
    <row r="600104"/>
    <row r="600105"/>
    <row r="600106"/>
    <row r="600107"/>
    <row r="600108"/>
    <row r="600109"/>
    <row r="600110"/>
    <row r="600111"/>
    <row r="600112"/>
    <row r="600113"/>
    <row r="600114"/>
    <row r="600115"/>
    <row r="600116"/>
    <row r="600117"/>
    <row r="600118"/>
    <row r="600119"/>
    <row r="600120"/>
    <row r="600121"/>
    <row r="600122"/>
    <row r="600123"/>
    <row r="600124"/>
    <row r="600125"/>
    <row r="600126"/>
    <row r="600127"/>
    <row r="600128"/>
    <row r="600129"/>
    <row r="600130"/>
    <row r="600131"/>
    <row r="600132"/>
    <row r="600133"/>
    <row r="600134"/>
    <row r="600135"/>
    <row r="600136"/>
    <row r="600137"/>
    <row r="600138"/>
    <row r="600139"/>
    <row r="600140"/>
    <row r="600141"/>
    <row r="600142"/>
    <row r="600143"/>
    <row r="600144"/>
    <row r="600145"/>
    <row r="600146"/>
    <row r="600147"/>
    <row r="600148"/>
    <row r="600149"/>
    <row r="600150"/>
    <row r="600151"/>
    <row r="600152"/>
    <row r="600153"/>
    <row r="600154"/>
    <row r="600155"/>
    <row r="600156"/>
    <row r="600157"/>
    <row r="600158"/>
    <row r="600159"/>
    <row r="600160"/>
    <row r="600161"/>
    <row r="600162"/>
    <row r="600163"/>
    <row r="600164"/>
    <row r="600165"/>
    <row r="600166"/>
    <row r="600167"/>
    <row r="600168"/>
    <row r="600169"/>
    <row r="600170"/>
    <row r="600171"/>
    <row r="600172"/>
    <row r="600173"/>
    <row r="600174"/>
    <row r="600175"/>
    <row r="600176"/>
    <row r="600177"/>
    <row r="600178"/>
    <row r="600179"/>
    <row r="600180"/>
    <row r="600181"/>
    <row r="600182"/>
    <row r="600183"/>
    <row r="600184"/>
    <row r="600185"/>
    <row r="600186"/>
    <row r="600187"/>
    <row r="600188"/>
    <row r="600189"/>
    <row r="600190"/>
    <row r="600191"/>
    <row r="600192"/>
    <row r="600193"/>
    <row r="600194"/>
    <row r="600195"/>
    <row r="600196"/>
    <row r="600197"/>
    <row r="600198"/>
    <row r="600199"/>
    <row r="600200"/>
    <row r="600201"/>
    <row r="600202"/>
    <row r="600203"/>
    <row r="600204"/>
    <row r="600205"/>
    <row r="600206"/>
    <row r="600207"/>
    <row r="600208"/>
    <row r="600209"/>
    <row r="600210"/>
    <row r="600211"/>
    <row r="600212"/>
    <row r="600213"/>
    <row r="600214"/>
    <row r="600215"/>
    <row r="600216"/>
    <row r="600217"/>
    <row r="600218"/>
    <row r="600219"/>
    <row r="600220"/>
    <row r="600221"/>
    <row r="600222"/>
    <row r="600223"/>
    <row r="600224"/>
    <row r="600225"/>
    <row r="600226"/>
    <row r="600227"/>
    <row r="600228"/>
    <row r="600229"/>
    <row r="600230"/>
    <row r="600231"/>
    <row r="600232"/>
    <row r="600233"/>
    <row r="600234"/>
    <row r="600235"/>
    <row r="600236"/>
    <row r="600237"/>
    <row r="600238"/>
    <row r="600239"/>
    <row r="600240"/>
    <row r="600241"/>
    <row r="600242"/>
    <row r="600243"/>
    <row r="600244"/>
    <row r="600245"/>
    <row r="600246"/>
    <row r="600247"/>
    <row r="600248"/>
    <row r="600249"/>
    <row r="600250"/>
    <row r="600251"/>
    <row r="600252"/>
    <row r="600253"/>
    <row r="600254"/>
    <row r="600255"/>
    <row r="600256"/>
    <row r="600257"/>
    <row r="600258"/>
    <row r="600259"/>
    <row r="600260"/>
    <row r="600261"/>
    <row r="600262"/>
    <row r="600263"/>
    <row r="600264"/>
    <row r="600265"/>
    <row r="600266"/>
    <row r="600267"/>
    <row r="600268"/>
    <row r="600269"/>
    <row r="600270"/>
    <row r="600271"/>
    <row r="600272"/>
    <row r="600273"/>
    <row r="600274"/>
    <row r="600275"/>
    <row r="600276"/>
    <row r="600277"/>
    <row r="600278"/>
    <row r="600279"/>
    <row r="600280"/>
    <row r="600281"/>
    <row r="600282"/>
    <row r="600283"/>
    <row r="600284"/>
    <row r="600285"/>
    <row r="600286"/>
    <row r="600287"/>
    <row r="600288"/>
    <row r="600289"/>
    <row r="600290"/>
    <row r="600291"/>
    <row r="600292"/>
    <row r="600293"/>
    <row r="600294"/>
    <row r="600295"/>
    <row r="600296"/>
    <row r="600297"/>
    <row r="600298"/>
    <row r="600299"/>
    <row r="600300"/>
    <row r="600301"/>
    <row r="600302"/>
    <row r="600303"/>
    <row r="600304"/>
    <row r="600305"/>
    <row r="600306"/>
    <row r="600307"/>
    <row r="600308"/>
    <row r="600309"/>
    <row r="600310"/>
    <row r="600311"/>
    <row r="600312"/>
    <row r="600313"/>
    <row r="600314"/>
    <row r="600315"/>
    <row r="600316"/>
    <row r="600317"/>
    <row r="600318"/>
    <row r="600319"/>
    <row r="600320"/>
    <row r="600321"/>
    <row r="600322"/>
    <row r="600323"/>
    <row r="600324"/>
    <row r="600325"/>
    <row r="600326"/>
    <row r="600327"/>
    <row r="600328"/>
    <row r="600329"/>
    <row r="600330"/>
    <row r="600331"/>
    <row r="600332"/>
    <row r="600333"/>
    <row r="600334"/>
    <row r="600335"/>
    <row r="600336"/>
    <row r="600337"/>
    <row r="600338"/>
    <row r="600339"/>
    <row r="600340"/>
    <row r="600341"/>
    <row r="600342"/>
    <row r="600343"/>
    <row r="600344"/>
    <row r="600345"/>
    <row r="600346"/>
    <row r="600347"/>
    <row r="600348"/>
    <row r="600349"/>
    <row r="600350"/>
    <row r="600351"/>
    <row r="600352"/>
    <row r="600353"/>
    <row r="600354"/>
    <row r="600355"/>
    <row r="600356"/>
    <row r="600357"/>
    <row r="600358"/>
    <row r="600359"/>
    <row r="600360"/>
    <row r="600361"/>
    <row r="600362"/>
    <row r="600363"/>
    <row r="600364"/>
    <row r="600365"/>
    <row r="600366"/>
    <row r="600367"/>
    <row r="600368"/>
    <row r="600369"/>
    <row r="600370"/>
    <row r="600371"/>
    <row r="600372"/>
    <row r="600373"/>
    <row r="600374"/>
    <row r="600375"/>
    <row r="600376"/>
    <row r="600377"/>
    <row r="600378"/>
    <row r="600379"/>
    <row r="600380"/>
    <row r="600381"/>
    <row r="600382"/>
    <row r="600383"/>
    <row r="600384"/>
    <row r="600385"/>
    <row r="600386"/>
    <row r="600387"/>
    <row r="600388"/>
    <row r="600389"/>
    <row r="600390"/>
    <row r="600391"/>
    <row r="600392"/>
    <row r="600393"/>
    <row r="600394"/>
    <row r="600395"/>
    <row r="600396"/>
    <row r="600397"/>
    <row r="600398"/>
    <row r="600399"/>
    <row r="600400"/>
    <row r="600401"/>
    <row r="600402"/>
    <row r="600403"/>
    <row r="600404"/>
    <row r="600405"/>
    <row r="600406"/>
    <row r="600407"/>
    <row r="600408"/>
    <row r="600409"/>
    <row r="600410"/>
    <row r="600411"/>
    <row r="600412"/>
    <row r="600413"/>
    <row r="600414"/>
    <row r="600415"/>
    <row r="600416"/>
    <row r="600417"/>
    <row r="600418"/>
    <row r="600419"/>
    <row r="600420"/>
    <row r="600421"/>
    <row r="600422"/>
    <row r="600423"/>
    <row r="600424"/>
    <row r="600425"/>
    <row r="600426"/>
    <row r="600427"/>
    <row r="600428"/>
    <row r="600429"/>
    <row r="600430"/>
    <row r="600431"/>
    <row r="600432"/>
    <row r="600433"/>
    <row r="600434"/>
    <row r="600435"/>
    <row r="600436"/>
    <row r="600437"/>
    <row r="600438"/>
    <row r="600439"/>
    <row r="600440"/>
    <row r="600441"/>
    <row r="600442"/>
    <row r="600443"/>
    <row r="600444"/>
    <row r="600445"/>
    <row r="600446"/>
    <row r="600447"/>
    <row r="600448"/>
    <row r="600449"/>
    <row r="600450"/>
    <row r="600451"/>
    <row r="600452"/>
    <row r="600453"/>
    <row r="600454"/>
    <row r="600455"/>
    <row r="600456"/>
    <row r="600457"/>
    <row r="600458"/>
    <row r="600459"/>
    <row r="600460"/>
    <row r="600461"/>
    <row r="600462"/>
    <row r="600463"/>
    <row r="600464"/>
    <row r="600465"/>
    <row r="600466"/>
    <row r="600467"/>
    <row r="600468"/>
    <row r="600469"/>
    <row r="600470"/>
    <row r="600471"/>
    <row r="600472"/>
    <row r="600473"/>
    <row r="600474"/>
    <row r="600475"/>
    <row r="600476"/>
    <row r="600477"/>
    <row r="600478"/>
    <row r="600479"/>
    <row r="600480"/>
    <row r="600481"/>
    <row r="600482"/>
    <row r="600483"/>
    <row r="600484"/>
    <row r="600485"/>
    <row r="600486"/>
    <row r="600487"/>
    <row r="600488"/>
    <row r="600489"/>
    <row r="600490"/>
    <row r="600491"/>
    <row r="600492"/>
    <row r="600493"/>
    <row r="600494"/>
    <row r="600495"/>
    <row r="600496"/>
    <row r="600497"/>
    <row r="600498"/>
    <row r="600499"/>
    <row r="600500"/>
    <row r="600501"/>
    <row r="600502"/>
    <row r="600503"/>
    <row r="600504"/>
    <row r="600505"/>
    <row r="600506"/>
    <row r="600507"/>
    <row r="600508"/>
    <row r="600509"/>
    <row r="600510"/>
    <row r="600511"/>
    <row r="600512"/>
    <row r="600513"/>
    <row r="600514"/>
    <row r="600515"/>
    <row r="600516"/>
    <row r="600517"/>
    <row r="600518"/>
    <row r="600519"/>
    <row r="600520"/>
    <row r="600521"/>
    <row r="600522"/>
    <row r="600523"/>
    <row r="600524"/>
    <row r="600525"/>
    <row r="600526"/>
    <row r="600527"/>
    <row r="600528"/>
    <row r="600529"/>
    <row r="600530"/>
    <row r="600531"/>
    <row r="600532"/>
    <row r="600533"/>
    <row r="600534"/>
    <row r="600535"/>
    <row r="600536"/>
    <row r="600537"/>
    <row r="600538"/>
    <row r="600539"/>
    <row r="600540"/>
    <row r="600541"/>
    <row r="600542"/>
    <row r="600543"/>
    <row r="600544"/>
    <row r="600545"/>
    <row r="600546"/>
    <row r="600547"/>
    <row r="600548"/>
    <row r="600549"/>
    <row r="600550"/>
    <row r="600551"/>
    <row r="600552"/>
    <row r="600553"/>
    <row r="600554"/>
    <row r="600555"/>
    <row r="600556"/>
    <row r="600557"/>
    <row r="600558"/>
    <row r="600559"/>
    <row r="600560"/>
    <row r="600561"/>
    <row r="600562"/>
    <row r="600563"/>
    <row r="600564"/>
    <row r="600565"/>
    <row r="600566"/>
    <row r="600567"/>
    <row r="600568"/>
    <row r="600569"/>
    <row r="600570"/>
    <row r="600571"/>
    <row r="600572"/>
    <row r="600573"/>
    <row r="600574"/>
    <row r="600575"/>
    <row r="600576"/>
    <row r="600577"/>
    <row r="600578"/>
    <row r="600579"/>
    <row r="600580"/>
    <row r="600581"/>
    <row r="600582"/>
    <row r="600583"/>
    <row r="600584"/>
    <row r="600585"/>
    <row r="600586"/>
    <row r="600587"/>
    <row r="600588"/>
    <row r="600589"/>
    <row r="600590"/>
    <row r="600591"/>
    <row r="600592"/>
    <row r="600593"/>
    <row r="600594"/>
    <row r="600595"/>
    <row r="600596"/>
    <row r="600597"/>
    <row r="600598"/>
    <row r="600599"/>
    <row r="600600"/>
    <row r="600601"/>
    <row r="600602"/>
    <row r="600603"/>
    <row r="600604"/>
    <row r="600605"/>
    <row r="600606"/>
    <row r="600607"/>
    <row r="600608"/>
    <row r="600609"/>
    <row r="600610"/>
    <row r="600611"/>
    <row r="600612"/>
    <row r="600613"/>
    <row r="600614"/>
    <row r="600615"/>
    <row r="600616"/>
    <row r="600617"/>
    <row r="600618"/>
    <row r="600619"/>
    <row r="600620"/>
    <row r="600621"/>
    <row r="600622"/>
    <row r="600623"/>
    <row r="600624"/>
    <row r="600625"/>
    <row r="600626"/>
    <row r="600627"/>
    <row r="600628"/>
    <row r="600629"/>
    <row r="600630"/>
    <row r="600631"/>
    <row r="600632"/>
    <row r="600633"/>
    <row r="600634"/>
    <row r="600635"/>
    <row r="600636"/>
    <row r="600637"/>
    <row r="600638"/>
    <row r="600639"/>
    <row r="600640"/>
    <row r="600641"/>
    <row r="600642"/>
    <row r="600643"/>
    <row r="600644"/>
    <row r="600645"/>
    <row r="600646"/>
    <row r="600647"/>
    <row r="600648"/>
    <row r="600649"/>
    <row r="600650"/>
    <row r="600651"/>
    <row r="600652"/>
    <row r="600653"/>
    <row r="600654"/>
    <row r="600655"/>
    <row r="600656"/>
    <row r="600657"/>
    <row r="600658"/>
    <row r="600659"/>
    <row r="600660"/>
    <row r="600661"/>
    <row r="600662"/>
    <row r="600663"/>
    <row r="600664"/>
    <row r="600665"/>
    <row r="600666"/>
    <row r="600667"/>
    <row r="600668"/>
    <row r="600669"/>
    <row r="600670"/>
    <row r="600671"/>
    <row r="600672"/>
    <row r="600673"/>
    <row r="600674"/>
    <row r="600675"/>
    <row r="600676"/>
    <row r="600677"/>
    <row r="600678"/>
    <row r="600679"/>
    <row r="600680"/>
    <row r="600681"/>
    <row r="600682"/>
    <row r="600683"/>
    <row r="600684"/>
    <row r="600685"/>
    <row r="600686"/>
    <row r="600687"/>
    <row r="600688"/>
    <row r="600689"/>
    <row r="600690"/>
    <row r="600691"/>
    <row r="600692"/>
    <row r="600693"/>
    <row r="600694"/>
    <row r="600695"/>
    <row r="600696"/>
    <row r="600697"/>
    <row r="600698"/>
    <row r="600699"/>
    <row r="600700"/>
    <row r="600701"/>
    <row r="600702"/>
    <row r="600703"/>
    <row r="600704"/>
    <row r="600705"/>
    <row r="600706"/>
    <row r="600707"/>
    <row r="600708"/>
    <row r="600709"/>
    <row r="600710"/>
    <row r="600711"/>
    <row r="600712"/>
    <row r="600713"/>
    <row r="600714"/>
    <row r="600715"/>
    <row r="600716"/>
    <row r="600717"/>
    <row r="600718"/>
    <row r="600719"/>
    <row r="600720"/>
    <row r="600721"/>
    <row r="600722"/>
    <row r="600723"/>
    <row r="600724"/>
    <row r="600725"/>
    <row r="600726"/>
    <row r="600727"/>
    <row r="600728"/>
    <row r="600729"/>
    <row r="600730"/>
    <row r="600731"/>
    <row r="600732"/>
    <row r="600733"/>
    <row r="600734"/>
    <row r="600735"/>
    <row r="600736"/>
    <row r="600737"/>
    <row r="600738"/>
    <row r="600739"/>
    <row r="600740"/>
    <row r="600741"/>
    <row r="600742"/>
    <row r="600743"/>
    <row r="600744"/>
    <row r="600745"/>
    <row r="600746"/>
    <row r="600747"/>
    <row r="600748"/>
    <row r="600749"/>
    <row r="600750"/>
    <row r="600751"/>
    <row r="600752"/>
    <row r="600753"/>
    <row r="600754"/>
    <row r="600755"/>
    <row r="600756"/>
    <row r="600757"/>
    <row r="600758"/>
    <row r="600759"/>
    <row r="600760"/>
    <row r="600761"/>
    <row r="600762"/>
    <row r="600763"/>
    <row r="600764"/>
    <row r="600765"/>
    <row r="600766"/>
    <row r="600767"/>
    <row r="600768"/>
    <row r="600769"/>
    <row r="600770"/>
    <row r="600771"/>
    <row r="600772"/>
    <row r="600773"/>
    <row r="600774"/>
    <row r="600775"/>
    <row r="600776"/>
    <row r="600777"/>
    <row r="600778"/>
    <row r="600779"/>
    <row r="600780"/>
    <row r="600781"/>
    <row r="600782"/>
    <row r="600783"/>
    <row r="600784"/>
    <row r="600785"/>
    <row r="600786"/>
    <row r="600787"/>
    <row r="600788"/>
    <row r="600789"/>
    <row r="600790"/>
    <row r="600791"/>
    <row r="600792"/>
    <row r="600793"/>
    <row r="600794"/>
    <row r="600795"/>
    <row r="600796"/>
    <row r="600797"/>
    <row r="600798"/>
    <row r="600799"/>
    <row r="600800"/>
    <row r="600801"/>
    <row r="600802"/>
    <row r="600803"/>
    <row r="600804"/>
    <row r="600805"/>
    <row r="600806"/>
    <row r="600807"/>
    <row r="600808"/>
    <row r="600809"/>
    <row r="600810"/>
    <row r="600811"/>
    <row r="600812"/>
    <row r="600813"/>
    <row r="600814"/>
    <row r="600815"/>
    <row r="600816"/>
    <row r="600817"/>
    <row r="600818"/>
    <row r="600819"/>
    <row r="600820"/>
    <row r="600821"/>
    <row r="600822"/>
    <row r="600823"/>
    <row r="600824"/>
    <row r="600825"/>
    <row r="600826"/>
    <row r="600827"/>
    <row r="600828"/>
    <row r="600829"/>
    <row r="600830"/>
    <row r="600831"/>
    <row r="600832"/>
    <row r="600833"/>
    <row r="600834"/>
    <row r="600835"/>
    <row r="600836"/>
    <row r="600837"/>
    <row r="600838"/>
    <row r="600839"/>
    <row r="600840"/>
    <row r="600841"/>
    <row r="600842"/>
    <row r="600843"/>
    <row r="600844"/>
    <row r="600845"/>
    <row r="600846"/>
    <row r="600847"/>
    <row r="600848"/>
    <row r="600849"/>
    <row r="600850"/>
    <row r="600851"/>
    <row r="600852"/>
    <row r="600853"/>
    <row r="600854"/>
    <row r="600855"/>
    <row r="600856"/>
    <row r="600857"/>
    <row r="600858"/>
    <row r="600859"/>
    <row r="600860"/>
    <row r="600861"/>
    <row r="600862"/>
    <row r="600863"/>
    <row r="600864"/>
    <row r="600865"/>
    <row r="600866"/>
    <row r="600867"/>
    <row r="600868"/>
    <row r="600869"/>
    <row r="600870"/>
    <row r="600871"/>
    <row r="600872"/>
    <row r="600873"/>
    <row r="600874"/>
    <row r="600875"/>
    <row r="600876"/>
    <row r="600877"/>
    <row r="600878"/>
    <row r="600879"/>
    <row r="600880"/>
    <row r="600881"/>
    <row r="600882"/>
    <row r="600883"/>
    <row r="600884"/>
    <row r="600885"/>
    <row r="600886"/>
    <row r="600887"/>
    <row r="600888"/>
    <row r="600889"/>
    <row r="600890"/>
    <row r="600891"/>
    <row r="600892"/>
    <row r="600893"/>
    <row r="600894"/>
    <row r="600895"/>
    <row r="600896"/>
    <row r="600897"/>
    <row r="600898"/>
    <row r="600899"/>
    <row r="600900"/>
    <row r="600901"/>
    <row r="600902"/>
    <row r="600903"/>
    <row r="600904"/>
    <row r="600905"/>
    <row r="600906"/>
    <row r="600907"/>
    <row r="600908"/>
    <row r="600909"/>
    <row r="600910"/>
    <row r="600911"/>
    <row r="600912"/>
    <row r="600913"/>
    <row r="600914"/>
    <row r="600915"/>
    <row r="600916"/>
    <row r="600917"/>
    <row r="600918"/>
    <row r="600919"/>
    <row r="600920"/>
    <row r="600921"/>
    <row r="600922"/>
    <row r="600923"/>
    <row r="600924"/>
    <row r="600925"/>
    <row r="600926"/>
    <row r="600927"/>
    <row r="600928"/>
    <row r="600929"/>
    <row r="600930"/>
    <row r="600931"/>
    <row r="600932"/>
    <row r="600933"/>
    <row r="600934"/>
    <row r="600935"/>
    <row r="600936"/>
    <row r="600937"/>
    <row r="600938"/>
    <row r="600939"/>
    <row r="600940"/>
    <row r="600941"/>
    <row r="600942"/>
    <row r="600943"/>
    <row r="600944"/>
    <row r="600945"/>
    <row r="600946"/>
    <row r="600947"/>
    <row r="600948"/>
    <row r="600949"/>
    <row r="600950"/>
    <row r="600951"/>
    <row r="600952"/>
    <row r="600953"/>
    <row r="600954"/>
    <row r="600955"/>
    <row r="600956"/>
    <row r="600957"/>
    <row r="600958"/>
    <row r="600959"/>
    <row r="600960"/>
    <row r="600961"/>
    <row r="600962"/>
    <row r="600963"/>
    <row r="600964"/>
    <row r="600965"/>
    <row r="600966"/>
    <row r="600967"/>
    <row r="600968"/>
    <row r="600969"/>
    <row r="600970"/>
    <row r="600971"/>
    <row r="600972"/>
    <row r="600973"/>
    <row r="600974"/>
    <row r="600975"/>
    <row r="600976"/>
    <row r="600977"/>
    <row r="600978"/>
    <row r="600979"/>
    <row r="600980"/>
    <row r="600981"/>
    <row r="600982"/>
    <row r="600983"/>
    <row r="600984"/>
    <row r="600985"/>
    <row r="600986"/>
    <row r="600987"/>
    <row r="600988"/>
    <row r="600989"/>
    <row r="600990"/>
    <row r="600991"/>
    <row r="600992"/>
    <row r="600993"/>
    <row r="600994"/>
    <row r="600995"/>
    <row r="600996"/>
    <row r="600997"/>
    <row r="600998"/>
    <row r="600999"/>
    <row r="601000"/>
    <row r="601001"/>
    <row r="601002"/>
    <row r="601003"/>
    <row r="601004"/>
    <row r="601005"/>
    <row r="601006"/>
    <row r="601007"/>
    <row r="601008"/>
    <row r="601009"/>
    <row r="601010"/>
    <row r="601011"/>
    <row r="601012"/>
    <row r="601013"/>
    <row r="601014"/>
    <row r="601015"/>
    <row r="601016"/>
    <row r="601017"/>
    <row r="601018"/>
    <row r="601019"/>
    <row r="601020"/>
    <row r="601021"/>
    <row r="601022"/>
    <row r="601023"/>
    <row r="601024"/>
    <row r="601025"/>
    <row r="601026"/>
    <row r="601027"/>
    <row r="601028"/>
    <row r="601029"/>
    <row r="601030"/>
    <row r="601031"/>
    <row r="601032"/>
    <row r="601033"/>
    <row r="601034"/>
    <row r="601035"/>
    <row r="601036"/>
    <row r="601037"/>
    <row r="601038"/>
    <row r="601039"/>
    <row r="601040"/>
    <row r="601041"/>
    <row r="601042"/>
    <row r="601043"/>
    <row r="601044"/>
    <row r="601045"/>
    <row r="601046"/>
    <row r="601047"/>
    <row r="601048"/>
    <row r="601049"/>
    <row r="601050"/>
    <row r="601051"/>
    <row r="601052"/>
    <row r="601053"/>
    <row r="601054"/>
    <row r="601055"/>
    <row r="601056"/>
    <row r="601057"/>
    <row r="601058"/>
    <row r="601059"/>
    <row r="601060"/>
    <row r="601061"/>
    <row r="601062"/>
    <row r="601063"/>
    <row r="601064"/>
    <row r="601065"/>
    <row r="601066"/>
    <row r="601067"/>
    <row r="601068"/>
    <row r="601069"/>
    <row r="601070"/>
    <row r="601071"/>
    <row r="601072"/>
    <row r="601073"/>
    <row r="601074"/>
    <row r="601075"/>
    <row r="601076"/>
    <row r="601077"/>
    <row r="601078"/>
    <row r="601079"/>
    <row r="601080"/>
    <row r="601081"/>
    <row r="601082"/>
    <row r="601083"/>
    <row r="601084"/>
    <row r="601085"/>
    <row r="601086"/>
    <row r="601087"/>
    <row r="601088"/>
    <row r="601089"/>
    <row r="601090"/>
    <row r="601091"/>
    <row r="601092"/>
    <row r="601093"/>
    <row r="601094"/>
    <row r="601095"/>
    <row r="601096"/>
    <row r="601097"/>
    <row r="601098"/>
    <row r="601099"/>
    <row r="601100"/>
    <row r="601101"/>
    <row r="601102"/>
    <row r="601103"/>
    <row r="601104"/>
    <row r="601105"/>
    <row r="601106"/>
    <row r="601107"/>
    <row r="601108"/>
    <row r="601109"/>
    <row r="601110"/>
    <row r="601111"/>
    <row r="601112"/>
    <row r="601113"/>
    <row r="601114"/>
    <row r="601115"/>
    <row r="601116"/>
    <row r="601117"/>
    <row r="601118"/>
    <row r="601119"/>
    <row r="601120"/>
    <row r="601121"/>
    <row r="601122"/>
    <row r="601123"/>
    <row r="601124"/>
    <row r="601125"/>
    <row r="601126"/>
    <row r="601127"/>
    <row r="601128"/>
    <row r="601129"/>
    <row r="601130"/>
    <row r="601131"/>
    <row r="601132"/>
    <row r="601133"/>
    <row r="601134"/>
    <row r="601135"/>
    <row r="601136"/>
    <row r="601137"/>
    <row r="601138"/>
    <row r="601139"/>
    <row r="601140"/>
    <row r="601141"/>
    <row r="601142"/>
    <row r="601143"/>
    <row r="601144"/>
    <row r="601145"/>
    <row r="601146"/>
    <row r="601147"/>
    <row r="601148"/>
    <row r="601149"/>
    <row r="601150"/>
    <row r="601151"/>
    <row r="601152"/>
    <row r="601153"/>
    <row r="601154"/>
    <row r="601155"/>
    <row r="601156"/>
    <row r="601157"/>
    <row r="601158"/>
    <row r="601159"/>
    <row r="601160"/>
    <row r="601161"/>
    <row r="601162"/>
    <row r="601163"/>
    <row r="601164"/>
    <row r="601165"/>
    <row r="601166"/>
    <row r="601167"/>
    <row r="601168"/>
    <row r="601169"/>
    <row r="601170"/>
    <row r="601171"/>
    <row r="601172"/>
    <row r="601173"/>
    <row r="601174"/>
    <row r="601175"/>
    <row r="601176"/>
    <row r="601177"/>
    <row r="601178"/>
    <row r="601179"/>
    <row r="601180"/>
    <row r="601181"/>
    <row r="601182"/>
    <row r="601183"/>
    <row r="601184"/>
    <row r="601185"/>
    <row r="601186"/>
    <row r="601187"/>
    <row r="601188"/>
    <row r="601189"/>
    <row r="601190"/>
    <row r="601191"/>
    <row r="601192"/>
    <row r="601193"/>
    <row r="601194"/>
    <row r="601195"/>
    <row r="601196"/>
    <row r="601197"/>
    <row r="601198"/>
    <row r="601199"/>
    <row r="601200"/>
    <row r="601201"/>
    <row r="601202"/>
    <row r="601203"/>
    <row r="601204"/>
    <row r="601205"/>
    <row r="601206"/>
    <row r="601207"/>
    <row r="601208"/>
    <row r="601209"/>
    <row r="601210"/>
    <row r="601211"/>
    <row r="601212"/>
    <row r="601213"/>
    <row r="601214"/>
    <row r="601215"/>
    <row r="601216"/>
    <row r="601217"/>
    <row r="601218"/>
    <row r="601219"/>
    <row r="601220"/>
    <row r="601221"/>
    <row r="601222"/>
    <row r="601223"/>
    <row r="601224"/>
    <row r="601225"/>
    <row r="601226"/>
    <row r="601227"/>
    <row r="601228"/>
    <row r="601229"/>
    <row r="601230"/>
    <row r="601231"/>
    <row r="601232"/>
    <row r="601233"/>
    <row r="601234"/>
    <row r="601235"/>
    <row r="601236"/>
    <row r="601237"/>
    <row r="601238"/>
    <row r="601239"/>
    <row r="601240"/>
    <row r="601241"/>
    <row r="601242"/>
    <row r="601243"/>
    <row r="601244"/>
    <row r="601245"/>
    <row r="601246"/>
    <row r="601247"/>
    <row r="601248"/>
    <row r="601249"/>
    <row r="601250"/>
    <row r="601251"/>
    <row r="601252"/>
    <row r="601253"/>
    <row r="601254"/>
    <row r="601255"/>
    <row r="601256"/>
    <row r="601257"/>
    <row r="601258"/>
    <row r="601259"/>
    <row r="601260"/>
    <row r="601261"/>
    <row r="601262"/>
    <row r="601263"/>
    <row r="601264"/>
    <row r="601265"/>
    <row r="601266"/>
    <row r="601267"/>
    <row r="601268"/>
    <row r="601269"/>
    <row r="601270"/>
    <row r="601271"/>
    <row r="601272"/>
    <row r="601273"/>
    <row r="601274"/>
    <row r="601275"/>
    <row r="601276"/>
    <row r="601277"/>
    <row r="601278"/>
    <row r="601279"/>
    <row r="601280"/>
    <row r="601281"/>
    <row r="601282"/>
    <row r="601283"/>
    <row r="601284"/>
    <row r="601285"/>
    <row r="601286"/>
    <row r="601287"/>
    <row r="601288"/>
    <row r="601289"/>
    <row r="601290"/>
    <row r="601291"/>
    <row r="601292"/>
    <row r="601293"/>
    <row r="601294"/>
    <row r="601295"/>
    <row r="601296"/>
    <row r="601297"/>
    <row r="601298"/>
    <row r="601299"/>
    <row r="601300"/>
    <row r="601301"/>
    <row r="601302"/>
    <row r="601303"/>
    <row r="601304"/>
    <row r="601305"/>
    <row r="601306"/>
    <row r="601307"/>
    <row r="601308"/>
    <row r="601309"/>
    <row r="601310"/>
    <row r="601311"/>
    <row r="601312"/>
    <row r="601313"/>
    <row r="601314"/>
    <row r="601315"/>
    <row r="601316"/>
    <row r="601317"/>
    <row r="601318"/>
    <row r="601319"/>
    <row r="601320"/>
    <row r="601321"/>
    <row r="601322"/>
    <row r="601323"/>
    <row r="601324"/>
    <row r="601325"/>
    <row r="601326"/>
    <row r="601327"/>
    <row r="601328"/>
    <row r="601329"/>
    <row r="601330"/>
    <row r="601331"/>
    <row r="601332"/>
    <row r="601333"/>
    <row r="601334"/>
    <row r="601335"/>
    <row r="601336"/>
    <row r="601337"/>
    <row r="601338"/>
    <row r="601339"/>
    <row r="601340"/>
    <row r="601341"/>
    <row r="601342"/>
    <row r="601343"/>
    <row r="601344"/>
    <row r="601345"/>
    <row r="601346"/>
    <row r="601347"/>
    <row r="601348"/>
    <row r="601349"/>
    <row r="601350"/>
    <row r="601351"/>
    <row r="601352"/>
    <row r="601353"/>
    <row r="601354"/>
    <row r="601355"/>
    <row r="601356"/>
    <row r="601357"/>
    <row r="601358"/>
    <row r="601359"/>
    <row r="601360"/>
    <row r="601361"/>
    <row r="601362"/>
    <row r="601363"/>
    <row r="601364"/>
    <row r="601365"/>
    <row r="601366"/>
    <row r="601367"/>
    <row r="601368"/>
    <row r="601369"/>
    <row r="601370"/>
    <row r="601371"/>
    <row r="601372"/>
    <row r="601373"/>
    <row r="601374"/>
    <row r="601375"/>
    <row r="601376"/>
    <row r="601377"/>
    <row r="601378"/>
    <row r="601379"/>
    <row r="601380"/>
    <row r="601381"/>
    <row r="601382"/>
    <row r="601383"/>
    <row r="601384"/>
    <row r="601385"/>
    <row r="601386"/>
    <row r="601387"/>
    <row r="601388"/>
    <row r="601389"/>
    <row r="601390"/>
    <row r="601391"/>
    <row r="601392"/>
    <row r="601393"/>
    <row r="601394"/>
    <row r="601395"/>
    <row r="601396"/>
    <row r="601397"/>
    <row r="601398"/>
    <row r="601399"/>
    <row r="601400"/>
    <row r="601401"/>
    <row r="601402"/>
    <row r="601403"/>
    <row r="601404"/>
    <row r="601405"/>
    <row r="601406"/>
    <row r="601407"/>
    <row r="601408"/>
    <row r="601409"/>
    <row r="601410"/>
    <row r="601411"/>
    <row r="601412"/>
    <row r="601413"/>
    <row r="601414"/>
    <row r="601415"/>
    <row r="601416"/>
    <row r="601417"/>
    <row r="601418"/>
    <row r="601419"/>
    <row r="601420"/>
    <row r="601421"/>
    <row r="601422"/>
    <row r="601423"/>
    <row r="601424"/>
    <row r="601425"/>
    <row r="601426"/>
    <row r="601427"/>
    <row r="601428"/>
    <row r="601429"/>
    <row r="601430"/>
    <row r="601431"/>
    <row r="601432"/>
    <row r="601433"/>
    <row r="601434"/>
    <row r="601435"/>
    <row r="601436"/>
    <row r="601437"/>
    <row r="601438"/>
    <row r="601439"/>
    <row r="601440"/>
    <row r="601441"/>
    <row r="601442"/>
    <row r="601443"/>
    <row r="601444"/>
    <row r="601445"/>
    <row r="601446"/>
    <row r="601447"/>
    <row r="601448"/>
    <row r="601449"/>
    <row r="601450"/>
    <row r="601451"/>
    <row r="601452"/>
    <row r="601453"/>
    <row r="601454"/>
    <row r="601455"/>
    <row r="601456"/>
    <row r="601457"/>
    <row r="601458"/>
    <row r="601459"/>
    <row r="601460"/>
    <row r="601461"/>
    <row r="601462"/>
    <row r="601463"/>
    <row r="601464"/>
    <row r="601465"/>
    <row r="601466"/>
    <row r="601467"/>
    <row r="601468"/>
    <row r="601469"/>
    <row r="601470"/>
    <row r="601471"/>
    <row r="601472"/>
    <row r="601473"/>
    <row r="601474"/>
    <row r="601475"/>
    <row r="601476"/>
    <row r="601477"/>
    <row r="601478"/>
    <row r="601479"/>
    <row r="601480"/>
    <row r="601481"/>
    <row r="601482"/>
    <row r="601483"/>
    <row r="601484"/>
    <row r="601485"/>
    <row r="601486"/>
    <row r="601487"/>
    <row r="601488"/>
    <row r="601489"/>
    <row r="601490"/>
    <row r="601491"/>
    <row r="601492"/>
    <row r="601493"/>
    <row r="601494"/>
    <row r="601495"/>
    <row r="601496"/>
    <row r="601497"/>
    <row r="601498"/>
    <row r="601499"/>
    <row r="601500"/>
    <row r="601501"/>
    <row r="601502"/>
    <row r="601503"/>
    <row r="601504"/>
    <row r="601505"/>
    <row r="601506"/>
    <row r="601507"/>
    <row r="601508"/>
    <row r="601509"/>
    <row r="601510"/>
    <row r="601511"/>
    <row r="601512"/>
    <row r="601513"/>
    <row r="601514"/>
    <row r="601515"/>
    <row r="601516"/>
    <row r="601517"/>
    <row r="601518"/>
    <row r="601519"/>
    <row r="601520"/>
    <row r="601521"/>
    <row r="601522"/>
    <row r="601523"/>
    <row r="601524"/>
    <row r="601525"/>
    <row r="601526"/>
    <row r="601527"/>
    <row r="601528"/>
    <row r="601529"/>
    <row r="601530"/>
    <row r="601531"/>
    <row r="601532"/>
    <row r="601533"/>
    <row r="601534"/>
    <row r="601535"/>
    <row r="601536"/>
    <row r="601537"/>
    <row r="601538"/>
    <row r="601539"/>
    <row r="601540"/>
    <row r="601541"/>
    <row r="601542"/>
    <row r="601543"/>
    <row r="601544"/>
    <row r="601545"/>
    <row r="601546"/>
    <row r="601547"/>
    <row r="601548"/>
    <row r="601549"/>
    <row r="601550"/>
    <row r="601551"/>
    <row r="601552"/>
    <row r="601553"/>
    <row r="601554"/>
    <row r="601555"/>
    <row r="601556"/>
    <row r="601557"/>
    <row r="601558"/>
    <row r="601559"/>
    <row r="601560"/>
    <row r="601561"/>
    <row r="601562"/>
    <row r="601563"/>
    <row r="601564"/>
    <row r="601565"/>
    <row r="601566"/>
    <row r="601567"/>
    <row r="601568"/>
    <row r="601569"/>
    <row r="601570"/>
    <row r="601571"/>
    <row r="601572"/>
    <row r="601573"/>
    <row r="601574"/>
    <row r="601575"/>
    <row r="601576"/>
    <row r="601577"/>
    <row r="601578"/>
    <row r="601579"/>
    <row r="601580"/>
    <row r="601581"/>
    <row r="601582"/>
    <row r="601583"/>
    <row r="601584"/>
    <row r="601585"/>
    <row r="601586"/>
    <row r="601587"/>
    <row r="601588"/>
    <row r="601589"/>
    <row r="601590"/>
    <row r="601591"/>
    <row r="601592"/>
    <row r="601593"/>
    <row r="601594"/>
    <row r="601595"/>
    <row r="601596"/>
    <row r="601597"/>
    <row r="601598"/>
    <row r="601599"/>
    <row r="601600"/>
    <row r="601601"/>
    <row r="601602"/>
    <row r="601603"/>
    <row r="601604"/>
    <row r="601605"/>
    <row r="601606"/>
    <row r="601607"/>
    <row r="601608"/>
    <row r="601609"/>
    <row r="601610"/>
    <row r="601611"/>
    <row r="601612"/>
    <row r="601613"/>
    <row r="601614"/>
    <row r="601615"/>
    <row r="601616"/>
    <row r="601617"/>
    <row r="601618"/>
    <row r="601619"/>
    <row r="601620"/>
    <row r="601621"/>
    <row r="601622"/>
    <row r="601623"/>
    <row r="601624"/>
    <row r="601625"/>
    <row r="601626"/>
    <row r="601627"/>
    <row r="601628"/>
    <row r="601629"/>
    <row r="601630"/>
    <row r="601631"/>
    <row r="601632"/>
    <row r="601633"/>
    <row r="601634"/>
    <row r="601635"/>
    <row r="601636"/>
    <row r="601637"/>
    <row r="601638"/>
    <row r="601639"/>
    <row r="601640"/>
    <row r="601641"/>
    <row r="601642"/>
    <row r="601643"/>
    <row r="601644"/>
    <row r="601645"/>
    <row r="601646"/>
    <row r="601647"/>
    <row r="601648"/>
    <row r="601649"/>
    <row r="601650"/>
    <row r="601651"/>
    <row r="601652"/>
    <row r="601653"/>
    <row r="601654"/>
    <row r="601655"/>
    <row r="601656"/>
    <row r="601657"/>
    <row r="601658"/>
    <row r="601659"/>
    <row r="601660"/>
    <row r="601661"/>
    <row r="601662"/>
    <row r="601663"/>
    <row r="601664"/>
    <row r="601665"/>
    <row r="601666"/>
    <row r="601667"/>
    <row r="601668"/>
    <row r="601669"/>
    <row r="601670"/>
    <row r="601671"/>
    <row r="601672"/>
    <row r="601673"/>
    <row r="601674"/>
    <row r="601675"/>
    <row r="601676"/>
    <row r="601677"/>
    <row r="601678"/>
    <row r="601679"/>
    <row r="601680"/>
    <row r="601681"/>
    <row r="601682"/>
    <row r="601683"/>
    <row r="601684"/>
    <row r="601685"/>
    <row r="601686"/>
    <row r="601687"/>
    <row r="601688"/>
    <row r="601689"/>
    <row r="601690"/>
    <row r="601691"/>
    <row r="601692"/>
    <row r="601693"/>
    <row r="601694"/>
    <row r="601695"/>
    <row r="601696"/>
    <row r="601697"/>
    <row r="601698"/>
    <row r="601699"/>
    <row r="601700"/>
    <row r="601701"/>
    <row r="601702"/>
    <row r="601703"/>
    <row r="601704"/>
    <row r="601705"/>
    <row r="601706"/>
    <row r="601707"/>
    <row r="601708"/>
    <row r="601709"/>
    <row r="601710"/>
    <row r="601711"/>
    <row r="601712"/>
    <row r="601713"/>
    <row r="601714"/>
    <row r="601715"/>
    <row r="601716"/>
    <row r="601717"/>
    <row r="601718"/>
    <row r="601719"/>
    <row r="601720"/>
    <row r="601721"/>
    <row r="601722"/>
    <row r="601723"/>
    <row r="601724"/>
    <row r="601725"/>
    <row r="601726"/>
    <row r="601727"/>
    <row r="601728"/>
    <row r="601729"/>
    <row r="601730"/>
    <row r="601731"/>
    <row r="601732"/>
    <row r="601733"/>
    <row r="601734"/>
    <row r="601735"/>
    <row r="601736"/>
    <row r="601737"/>
    <row r="601738"/>
    <row r="601739"/>
    <row r="601740"/>
    <row r="601741"/>
    <row r="601742"/>
    <row r="601743"/>
    <row r="601744"/>
    <row r="601745"/>
    <row r="601746"/>
    <row r="601747"/>
    <row r="601748"/>
    <row r="601749"/>
    <row r="601750"/>
    <row r="601751"/>
    <row r="601752"/>
    <row r="601753"/>
    <row r="601754"/>
    <row r="601755"/>
    <row r="601756"/>
    <row r="601757"/>
    <row r="601758"/>
    <row r="601759"/>
    <row r="601760"/>
    <row r="601761"/>
    <row r="601762"/>
    <row r="601763"/>
    <row r="601764"/>
    <row r="601765"/>
    <row r="601766"/>
    <row r="601767"/>
    <row r="601768"/>
    <row r="601769"/>
    <row r="601770"/>
    <row r="601771"/>
    <row r="601772"/>
    <row r="601773"/>
    <row r="601774"/>
    <row r="601775"/>
    <row r="601776"/>
    <row r="601777"/>
    <row r="601778"/>
    <row r="601779"/>
    <row r="601780"/>
    <row r="601781"/>
    <row r="601782"/>
    <row r="601783"/>
    <row r="601784"/>
    <row r="601785"/>
    <row r="601786"/>
    <row r="601787"/>
    <row r="601788"/>
    <row r="601789"/>
    <row r="601790"/>
    <row r="601791"/>
    <row r="601792"/>
    <row r="601793"/>
    <row r="601794"/>
    <row r="601795"/>
    <row r="601796"/>
    <row r="601797"/>
    <row r="601798"/>
    <row r="601799"/>
    <row r="601800"/>
    <row r="601801"/>
    <row r="601802"/>
    <row r="601803"/>
    <row r="601804"/>
    <row r="601805"/>
    <row r="601806"/>
    <row r="601807"/>
    <row r="601808"/>
    <row r="601809"/>
    <row r="601810"/>
    <row r="601811"/>
    <row r="601812"/>
    <row r="601813"/>
    <row r="601814"/>
    <row r="601815"/>
    <row r="601816"/>
    <row r="601817"/>
    <row r="601818"/>
    <row r="601819"/>
    <row r="601820"/>
    <row r="601821"/>
    <row r="601822"/>
    <row r="601823"/>
    <row r="601824"/>
    <row r="601825"/>
    <row r="601826"/>
    <row r="601827"/>
    <row r="601828"/>
    <row r="601829"/>
    <row r="601830"/>
    <row r="601831"/>
    <row r="601832"/>
    <row r="601833"/>
    <row r="601834"/>
    <row r="601835"/>
    <row r="601836"/>
    <row r="601837"/>
    <row r="601838"/>
    <row r="601839"/>
    <row r="601840"/>
    <row r="601841"/>
    <row r="601842"/>
    <row r="601843"/>
    <row r="601844"/>
    <row r="601845"/>
    <row r="601846"/>
    <row r="601847"/>
    <row r="601848"/>
    <row r="601849"/>
    <row r="601850"/>
    <row r="601851"/>
    <row r="601852"/>
    <row r="601853"/>
    <row r="601854"/>
    <row r="601855"/>
    <row r="601856"/>
    <row r="601857"/>
    <row r="601858"/>
    <row r="601859"/>
    <row r="601860"/>
    <row r="601861"/>
    <row r="601862"/>
    <row r="601863"/>
    <row r="601864"/>
    <row r="601865"/>
    <row r="601866"/>
    <row r="601867"/>
    <row r="601868"/>
    <row r="601869"/>
    <row r="601870"/>
    <row r="601871"/>
    <row r="601872"/>
    <row r="601873"/>
    <row r="601874"/>
    <row r="601875"/>
    <row r="601876"/>
    <row r="601877"/>
    <row r="601878"/>
    <row r="601879"/>
    <row r="601880"/>
    <row r="601881"/>
    <row r="601882"/>
    <row r="601883"/>
    <row r="601884"/>
    <row r="601885"/>
    <row r="601886"/>
    <row r="601887"/>
    <row r="601888"/>
    <row r="601889"/>
    <row r="601890"/>
    <row r="601891"/>
    <row r="601892"/>
    <row r="601893"/>
    <row r="601894"/>
    <row r="601895"/>
    <row r="601896"/>
    <row r="601897"/>
    <row r="601898"/>
    <row r="601899"/>
    <row r="601900"/>
    <row r="601901"/>
    <row r="601902"/>
    <row r="601903"/>
    <row r="601904"/>
    <row r="601905"/>
    <row r="601906"/>
    <row r="601907"/>
    <row r="601908"/>
    <row r="601909"/>
    <row r="601910"/>
    <row r="601911"/>
    <row r="601912"/>
    <row r="601913"/>
    <row r="601914"/>
    <row r="601915"/>
    <row r="601916"/>
    <row r="601917"/>
    <row r="601918"/>
    <row r="601919"/>
    <row r="601920"/>
    <row r="601921"/>
    <row r="601922"/>
    <row r="601923"/>
    <row r="601924"/>
    <row r="601925"/>
    <row r="601926"/>
    <row r="601927"/>
    <row r="601928"/>
    <row r="601929"/>
    <row r="601930"/>
    <row r="601931"/>
    <row r="601932"/>
    <row r="601933"/>
    <row r="601934"/>
    <row r="601935"/>
    <row r="601936"/>
    <row r="601937"/>
    <row r="601938"/>
    <row r="601939"/>
    <row r="601940"/>
    <row r="601941"/>
    <row r="601942"/>
    <row r="601943"/>
    <row r="601944"/>
    <row r="601945"/>
    <row r="601946"/>
    <row r="601947"/>
    <row r="601948"/>
    <row r="601949"/>
    <row r="601950"/>
    <row r="601951"/>
    <row r="601952"/>
    <row r="601953"/>
    <row r="601954"/>
    <row r="601955"/>
    <row r="601956"/>
    <row r="601957"/>
    <row r="601958"/>
    <row r="601959"/>
    <row r="601960"/>
    <row r="601961"/>
    <row r="601962"/>
    <row r="601963"/>
    <row r="601964"/>
    <row r="601965"/>
    <row r="601966"/>
    <row r="601967"/>
    <row r="601968"/>
    <row r="601969"/>
    <row r="601970"/>
    <row r="601971"/>
    <row r="601972"/>
    <row r="601973"/>
    <row r="601974"/>
    <row r="601975"/>
    <row r="601976"/>
    <row r="601977"/>
    <row r="601978"/>
    <row r="601979"/>
    <row r="601980"/>
    <row r="601981"/>
    <row r="601982"/>
    <row r="601983"/>
    <row r="601984"/>
    <row r="601985"/>
    <row r="601986"/>
    <row r="601987"/>
    <row r="601988"/>
    <row r="601989"/>
    <row r="601990"/>
    <row r="601991"/>
    <row r="601992"/>
    <row r="601993"/>
    <row r="601994"/>
    <row r="601995"/>
    <row r="601996"/>
    <row r="601997"/>
    <row r="601998"/>
    <row r="601999"/>
    <row r="602000"/>
    <row r="602001"/>
    <row r="602002"/>
    <row r="602003"/>
    <row r="602004"/>
    <row r="602005"/>
    <row r="602006"/>
    <row r="602007"/>
    <row r="602008"/>
    <row r="602009"/>
    <row r="602010"/>
    <row r="602011"/>
    <row r="602012"/>
    <row r="602013"/>
    <row r="602014"/>
    <row r="602015"/>
    <row r="602016"/>
    <row r="602017"/>
    <row r="602018"/>
    <row r="602019"/>
    <row r="602020"/>
    <row r="602021"/>
    <row r="602022"/>
    <row r="602023"/>
    <row r="602024"/>
    <row r="602025"/>
    <row r="602026"/>
    <row r="602027"/>
    <row r="602028"/>
    <row r="602029"/>
    <row r="602030"/>
    <row r="602031"/>
    <row r="602032"/>
    <row r="602033"/>
    <row r="602034"/>
    <row r="602035"/>
    <row r="602036"/>
    <row r="602037"/>
    <row r="602038"/>
    <row r="602039"/>
    <row r="602040"/>
    <row r="602041"/>
    <row r="602042"/>
    <row r="602043"/>
    <row r="602044"/>
    <row r="602045"/>
    <row r="602046"/>
    <row r="602047"/>
    <row r="602048"/>
    <row r="602049"/>
    <row r="602050"/>
    <row r="602051"/>
    <row r="602052"/>
    <row r="602053"/>
    <row r="602054"/>
    <row r="602055"/>
    <row r="602056"/>
    <row r="602057"/>
    <row r="602058"/>
    <row r="602059"/>
    <row r="602060"/>
    <row r="602061"/>
    <row r="602062"/>
    <row r="602063"/>
    <row r="602064"/>
    <row r="602065"/>
    <row r="602066"/>
    <row r="602067"/>
    <row r="602068"/>
    <row r="602069"/>
    <row r="602070"/>
    <row r="602071"/>
    <row r="602072"/>
    <row r="602073"/>
    <row r="602074"/>
    <row r="602075"/>
    <row r="602076"/>
    <row r="602077"/>
    <row r="602078"/>
    <row r="602079"/>
    <row r="602080"/>
    <row r="602081"/>
    <row r="602082"/>
    <row r="602083"/>
    <row r="602084"/>
    <row r="602085"/>
    <row r="602086"/>
    <row r="602087"/>
    <row r="602088"/>
    <row r="602089"/>
    <row r="602090"/>
    <row r="602091"/>
    <row r="602092"/>
    <row r="602093"/>
    <row r="602094"/>
    <row r="602095"/>
    <row r="602096"/>
    <row r="602097"/>
    <row r="602098"/>
    <row r="602099"/>
    <row r="602100"/>
    <row r="602101"/>
    <row r="602102"/>
    <row r="602103"/>
    <row r="602104"/>
    <row r="602105"/>
    <row r="602106"/>
    <row r="602107"/>
    <row r="602108"/>
    <row r="602109"/>
    <row r="602110"/>
    <row r="602111"/>
    <row r="602112"/>
    <row r="602113"/>
    <row r="602114"/>
    <row r="602115"/>
    <row r="602116"/>
    <row r="602117"/>
    <row r="602118"/>
    <row r="602119"/>
    <row r="602120"/>
    <row r="602121"/>
    <row r="602122"/>
    <row r="602123"/>
    <row r="602124"/>
    <row r="602125"/>
    <row r="602126"/>
    <row r="602127"/>
    <row r="602128"/>
    <row r="602129"/>
    <row r="602130"/>
    <row r="602131"/>
    <row r="602132"/>
    <row r="602133"/>
    <row r="602134"/>
    <row r="602135"/>
    <row r="602136"/>
    <row r="602137"/>
    <row r="602138"/>
    <row r="602139"/>
    <row r="602140"/>
    <row r="602141"/>
    <row r="602142"/>
    <row r="602143"/>
    <row r="602144"/>
    <row r="602145"/>
    <row r="602146"/>
    <row r="602147"/>
    <row r="602148"/>
    <row r="602149"/>
    <row r="602150"/>
    <row r="602151"/>
    <row r="602152"/>
    <row r="602153"/>
    <row r="602154"/>
    <row r="602155"/>
    <row r="602156"/>
    <row r="602157"/>
    <row r="602158"/>
    <row r="602159"/>
    <row r="602160"/>
    <row r="602161"/>
    <row r="602162"/>
    <row r="602163"/>
    <row r="602164"/>
    <row r="602165"/>
    <row r="602166"/>
    <row r="602167"/>
    <row r="602168"/>
    <row r="602169"/>
    <row r="602170"/>
    <row r="602171"/>
    <row r="602172"/>
    <row r="602173"/>
    <row r="602174"/>
    <row r="602175"/>
    <row r="602176"/>
    <row r="602177"/>
    <row r="602178"/>
    <row r="602179"/>
    <row r="602180"/>
    <row r="602181"/>
    <row r="602182"/>
    <row r="602183"/>
    <row r="602184"/>
    <row r="602185"/>
    <row r="602186"/>
    <row r="602187"/>
    <row r="602188"/>
    <row r="602189"/>
    <row r="602190"/>
    <row r="602191"/>
    <row r="602192"/>
    <row r="602193"/>
    <row r="602194"/>
    <row r="602195"/>
    <row r="602196"/>
    <row r="602197"/>
    <row r="602198"/>
    <row r="602199"/>
    <row r="602200"/>
    <row r="602201"/>
    <row r="602202"/>
    <row r="602203"/>
    <row r="602204"/>
    <row r="602205"/>
    <row r="602206"/>
    <row r="602207"/>
    <row r="602208"/>
    <row r="602209"/>
    <row r="602210"/>
    <row r="602211"/>
    <row r="602212"/>
    <row r="602213"/>
    <row r="602214"/>
    <row r="602215"/>
    <row r="602216"/>
    <row r="602217"/>
    <row r="602218"/>
    <row r="602219"/>
    <row r="602220"/>
    <row r="602221"/>
    <row r="602222"/>
    <row r="602223"/>
    <row r="602224"/>
    <row r="602225"/>
    <row r="602226"/>
    <row r="602227"/>
    <row r="602228"/>
    <row r="602229"/>
    <row r="602230"/>
    <row r="602231"/>
    <row r="602232"/>
    <row r="602233"/>
    <row r="602234"/>
    <row r="602235"/>
    <row r="602236"/>
    <row r="602237"/>
    <row r="602238"/>
    <row r="602239"/>
    <row r="602240"/>
    <row r="602241"/>
    <row r="602242"/>
    <row r="602243"/>
    <row r="602244"/>
    <row r="602245"/>
    <row r="602246"/>
    <row r="602247"/>
    <row r="602248"/>
    <row r="602249"/>
    <row r="602250"/>
    <row r="602251"/>
    <row r="602252"/>
    <row r="602253"/>
    <row r="602254"/>
    <row r="602255"/>
    <row r="602256"/>
    <row r="602257"/>
    <row r="602258"/>
    <row r="602259"/>
    <row r="602260"/>
    <row r="602261"/>
    <row r="602262"/>
    <row r="602263"/>
    <row r="602264"/>
    <row r="602265"/>
    <row r="602266"/>
    <row r="602267"/>
    <row r="602268"/>
    <row r="602269"/>
    <row r="602270"/>
    <row r="602271"/>
    <row r="602272"/>
    <row r="602273"/>
    <row r="602274"/>
    <row r="602275"/>
    <row r="602276"/>
    <row r="602277"/>
    <row r="602278"/>
    <row r="602279"/>
    <row r="602280"/>
    <row r="602281"/>
    <row r="602282"/>
    <row r="602283"/>
    <row r="602284"/>
    <row r="602285"/>
    <row r="602286"/>
    <row r="602287"/>
    <row r="602288"/>
    <row r="602289"/>
    <row r="602290"/>
    <row r="602291"/>
    <row r="602292"/>
    <row r="602293"/>
    <row r="602294"/>
    <row r="602295"/>
    <row r="602296"/>
    <row r="602297"/>
    <row r="602298"/>
    <row r="602299"/>
    <row r="602300"/>
    <row r="602301"/>
    <row r="602302"/>
    <row r="602303"/>
    <row r="602304"/>
    <row r="602305"/>
    <row r="602306"/>
    <row r="602307"/>
    <row r="602308"/>
    <row r="602309"/>
    <row r="602310"/>
    <row r="602311"/>
    <row r="602312"/>
    <row r="602313"/>
    <row r="602314"/>
    <row r="602315"/>
    <row r="602316"/>
    <row r="602317"/>
    <row r="602318"/>
    <row r="602319"/>
    <row r="602320"/>
    <row r="602321"/>
    <row r="602322"/>
    <row r="602323"/>
    <row r="602324"/>
    <row r="602325"/>
    <row r="602326"/>
    <row r="602327"/>
    <row r="602328"/>
    <row r="602329"/>
    <row r="602330"/>
    <row r="602331"/>
    <row r="602332"/>
    <row r="602333"/>
    <row r="602334"/>
    <row r="602335"/>
    <row r="602336"/>
    <row r="602337"/>
    <row r="602338"/>
    <row r="602339"/>
    <row r="602340"/>
    <row r="602341"/>
    <row r="602342"/>
    <row r="602343"/>
    <row r="602344"/>
    <row r="602345"/>
    <row r="602346"/>
    <row r="602347"/>
    <row r="602348"/>
    <row r="602349"/>
    <row r="602350"/>
    <row r="602351"/>
    <row r="602352"/>
    <row r="602353"/>
    <row r="602354"/>
    <row r="602355"/>
    <row r="602356"/>
    <row r="602357"/>
    <row r="602358"/>
    <row r="602359"/>
    <row r="602360"/>
    <row r="602361"/>
    <row r="602362"/>
    <row r="602363"/>
    <row r="602364"/>
    <row r="602365"/>
    <row r="602366"/>
    <row r="602367"/>
    <row r="602368"/>
    <row r="602369"/>
    <row r="602370"/>
    <row r="602371"/>
    <row r="602372"/>
    <row r="602373"/>
    <row r="602374"/>
    <row r="602375"/>
    <row r="602376"/>
    <row r="602377"/>
    <row r="602378"/>
    <row r="602379"/>
    <row r="602380"/>
    <row r="602381"/>
    <row r="602382"/>
    <row r="602383"/>
    <row r="602384"/>
    <row r="602385"/>
    <row r="602386"/>
    <row r="602387"/>
    <row r="602388"/>
    <row r="602389"/>
    <row r="602390"/>
    <row r="602391"/>
    <row r="602392"/>
    <row r="602393"/>
    <row r="602394"/>
    <row r="602395"/>
    <row r="602396"/>
    <row r="602397"/>
    <row r="602398"/>
    <row r="602399"/>
    <row r="602400"/>
    <row r="602401"/>
    <row r="602402"/>
    <row r="602403"/>
    <row r="602404"/>
    <row r="602405"/>
    <row r="602406"/>
    <row r="602407"/>
    <row r="602408"/>
    <row r="602409"/>
    <row r="602410"/>
    <row r="602411"/>
    <row r="602412"/>
    <row r="602413"/>
    <row r="602414"/>
    <row r="602415"/>
    <row r="602416"/>
    <row r="602417"/>
    <row r="602418"/>
    <row r="602419"/>
    <row r="602420"/>
    <row r="602421"/>
    <row r="602422"/>
    <row r="602423"/>
    <row r="602424"/>
    <row r="602425"/>
    <row r="602426"/>
    <row r="602427"/>
    <row r="602428"/>
    <row r="602429"/>
    <row r="602430"/>
    <row r="602431"/>
    <row r="602432"/>
    <row r="602433"/>
    <row r="602434"/>
    <row r="602435"/>
    <row r="602436"/>
    <row r="602437"/>
    <row r="602438"/>
    <row r="602439"/>
    <row r="602440"/>
    <row r="602441"/>
    <row r="602442"/>
    <row r="602443"/>
    <row r="602444"/>
    <row r="602445"/>
    <row r="602446"/>
    <row r="602447"/>
    <row r="602448"/>
    <row r="602449"/>
    <row r="602450"/>
    <row r="602451"/>
    <row r="602452"/>
    <row r="602453"/>
    <row r="602454"/>
    <row r="602455"/>
    <row r="602456"/>
    <row r="602457"/>
    <row r="602458"/>
    <row r="602459"/>
    <row r="602460"/>
    <row r="602461"/>
    <row r="602462"/>
    <row r="602463"/>
    <row r="602464"/>
    <row r="602465"/>
    <row r="602466"/>
    <row r="602467"/>
    <row r="602468"/>
    <row r="602469"/>
    <row r="602470"/>
    <row r="602471"/>
    <row r="602472"/>
    <row r="602473"/>
    <row r="602474"/>
    <row r="602475"/>
    <row r="602476"/>
    <row r="602477"/>
    <row r="602478"/>
    <row r="602479"/>
    <row r="602480"/>
    <row r="602481"/>
    <row r="602482"/>
    <row r="602483"/>
    <row r="602484"/>
    <row r="602485"/>
    <row r="602486"/>
    <row r="602487"/>
    <row r="602488"/>
    <row r="602489"/>
    <row r="602490"/>
    <row r="602491"/>
    <row r="602492"/>
    <row r="602493"/>
    <row r="602494"/>
    <row r="602495"/>
    <row r="602496"/>
    <row r="602497"/>
    <row r="602498"/>
    <row r="602499"/>
    <row r="602500"/>
    <row r="602501"/>
    <row r="602502"/>
    <row r="602503"/>
    <row r="602504"/>
    <row r="602505"/>
    <row r="602506"/>
    <row r="602507"/>
    <row r="602508"/>
    <row r="602509"/>
    <row r="602510"/>
    <row r="602511"/>
    <row r="602512"/>
    <row r="602513"/>
    <row r="602514"/>
    <row r="602515"/>
    <row r="602516"/>
    <row r="602517"/>
    <row r="602518"/>
    <row r="602519"/>
    <row r="602520"/>
    <row r="602521"/>
    <row r="602522"/>
    <row r="602523"/>
    <row r="602524"/>
    <row r="602525"/>
    <row r="602526"/>
    <row r="602527"/>
    <row r="602528"/>
    <row r="602529"/>
    <row r="602530"/>
    <row r="602531"/>
    <row r="602532"/>
    <row r="602533"/>
    <row r="602534"/>
    <row r="602535"/>
    <row r="602536"/>
    <row r="602537"/>
    <row r="602538"/>
    <row r="602539"/>
    <row r="602540"/>
    <row r="602541"/>
    <row r="602542"/>
    <row r="602543"/>
    <row r="602544"/>
    <row r="602545"/>
    <row r="602546"/>
    <row r="602547"/>
    <row r="602548"/>
    <row r="602549"/>
    <row r="602550"/>
    <row r="602551"/>
    <row r="602552"/>
    <row r="602553"/>
    <row r="602554"/>
    <row r="602555"/>
    <row r="602556"/>
    <row r="602557"/>
    <row r="602558"/>
    <row r="602559"/>
    <row r="602560"/>
    <row r="602561"/>
    <row r="602562"/>
    <row r="602563"/>
    <row r="602564"/>
    <row r="602565"/>
    <row r="602566"/>
    <row r="602567"/>
    <row r="602568"/>
    <row r="602569"/>
    <row r="602570"/>
    <row r="602571"/>
    <row r="602572"/>
    <row r="602573"/>
    <row r="602574"/>
    <row r="602575"/>
    <row r="602576"/>
    <row r="602577"/>
    <row r="602578"/>
    <row r="602579"/>
    <row r="602580"/>
    <row r="602581"/>
    <row r="602582"/>
    <row r="602583"/>
    <row r="602584"/>
    <row r="602585"/>
    <row r="602586"/>
    <row r="602587"/>
    <row r="602588"/>
    <row r="602589"/>
    <row r="602590"/>
    <row r="602591"/>
    <row r="602592"/>
    <row r="602593"/>
    <row r="602594"/>
    <row r="602595"/>
    <row r="602596"/>
    <row r="602597"/>
    <row r="602598"/>
    <row r="602599"/>
    <row r="602600"/>
    <row r="602601"/>
    <row r="602602"/>
    <row r="602603"/>
    <row r="602604"/>
    <row r="602605"/>
    <row r="602606"/>
    <row r="602607"/>
    <row r="602608"/>
    <row r="602609"/>
    <row r="602610"/>
    <row r="602611"/>
    <row r="602612"/>
    <row r="602613"/>
    <row r="602614"/>
    <row r="602615"/>
    <row r="602616"/>
    <row r="602617"/>
    <row r="602618"/>
    <row r="602619"/>
    <row r="602620"/>
    <row r="602621"/>
    <row r="602622"/>
    <row r="602623"/>
    <row r="602624"/>
    <row r="602625"/>
    <row r="602626"/>
    <row r="602627"/>
    <row r="602628"/>
    <row r="602629"/>
    <row r="602630"/>
    <row r="602631"/>
    <row r="602632"/>
    <row r="602633"/>
    <row r="602634"/>
    <row r="602635"/>
    <row r="602636"/>
    <row r="602637"/>
    <row r="602638"/>
    <row r="602639"/>
    <row r="602640"/>
    <row r="602641"/>
    <row r="602642"/>
    <row r="602643"/>
    <row r="602644"/>
    <row r="602645"/>
    <row r="602646"/>
    <row r="602647"/>
    <row r="602648"/>
    <row r="602649"/>
    <row r="602650"/>
    <row r="602651"/>
    <row r="602652"/>
    <row r="602653"/>
    <row r="602654"/>
    <row r="602655"/>
    <row r="602656"/>
    <row r="602657"/>
    <row r="602658"/>
    <row r="602659"/>
    <row r="602660"/>
    <row r="602661"/>
    <row r="602662"/>
    <row r="602663"/>
    <row r="602664"/>
    <row r="602665"/>
    <row r="602666"/>
    <row r="602667"/>
    <row r="602668"/>
    <row r="602669"/>
    <row r="602670"/>
    <row r="602671"/>
    <row r="602672"/>
    <row r="602673"/>
    <row r="602674"/>
    <row r="602675"/>
    <row r="602676"/>
    <row r="602677"/>
    <row r="602678"/>
    <row r="602679"/>
    <row r="602680"/>
    <row r="602681"/>
    <row r="602682"/>
    <row r="602683"/>
    <row r="602684"/>
    <row r="602685"/>
    <row r="602686"/>
    <row r="602687"/>
    <row r="602688"/>
    <row r="602689"/>
    <row r="602690"/>
    <row r="602691"/>
    <row r="602692"/>
    <row r="602693"/>
    <row r="602694"/>
    <row r="602695"/>
    <row r="602696"/>
    <row r="602697"/>
    <row r="602698"/>
    <row r="602699"/>
    <row r="602700"/>
    <row r="602701"/>
    <row r="602702"/>
    <row r="602703"/>
    <row r="602704"/>
    <row r="602705"/>
    <row r="602706"/>
    <row r="602707"/>
    <row r="602708"/>
    <row r="602709"/>
    <row r="602710"/>
    <row r="602711"/>
    <row r="602712"/>
    <row r="602713"/>
    <row r="602714"/>
    <row r="602715"/>
    <row r="602716"/>
    <row r="602717"/>
    <row r="602718"/>
    <row r="602719"/>
    <row r="602720"/>
    <row r="602721"/>
    <row r="602722"/>
    <row r="602723"/>
    <row r="602724"/>
    <row r="602725"/>
    <row r="602726"/>
    <row r="602727"/>
    <row r="602728"/>
    <row r="602729"/>
    <row r="602730"/>
    <row r="602731"/>
    <row r="602732"/>
    <row r="602733"/>
    <row r="602734"/>
    <row r="602735"/>
    <row r="602736"/>
    <row r="602737"/>
    <row r="602738"/>
    <row r="602739"/>
    <row r="602740"/>
    <row r="602741"/>
    <row r="602742"/>
    <row r="602743"/>
    <row r="602744"/>
    <row r="602745"/>
    <row r="602746"/>
    <row r="602747"/>
    <row r="602748"/>
    <row r="602749"/>
    <row r="602750"/>
    <row r="602751"/>
    <row r="602752"/>
    <row r="602753"/>
    <row r="602754"/>
    <row r="602755"/>
    <row r="602756"/>
    <row r="602757"/>
    <row r="602758"/>
    <row r="602759"/>
    <row r="602760"/>
    <row r="602761"/>
    <row r="602762"/>
    <row r="602763"/>
    <row r="602764"/>
    <row r="602765"/>
    <row r="602766"/>
    <row r="602767"/>
    <row r="602768"/>
    <row r="602769"/>
    <row r="602770"/>
    <row r="602771"/>
    <row r="602772"/>
    <row r="602773"/>
    <row r="602774"/>
    <row r="602775"/>
    <row r="602776"/>
    <row r="602777"/>
    <row r="602778"/>
    <row r="602779"/>
    <row r="602780"/>
    <row r="602781"/>
    <row r="602782"/>
    <row r="602783"/>
    <row r="602784"/>
    <row r="602785"/>
    <row r="602786"/>
    <row r="602787"/>
    <row r="602788"/>
    <row r="602789"/>
    <row r="602790"/>
    <row r="602791"/>
    <row r="602792"/>
    <row r="602793"/>
    <row r="602794"/>
    <row r="602795"/>
    <row r="602796"/>
    <row r="602797"/>
    <row r="602798"/>
    <row r="602799"/>
    <row r="602800"/>
    <row r="602801"/>
    <row r="602802"/>
    <row r="602803"/>
    <row r="602804"/>
    <row r="602805"/>
    <row r="602806"/>
    <row r="602807"/>
    <row r="602808"/>
    <row r="602809"/>
    <row r="602810"/>
    <row r="602811"/>
    <row r="602812"/>
    <row r="602813"/>
    <row r="602814"/>
    <row r="602815"/>
    <row r="602816"/>
    <row r="602817"/>
    <row r="602818"/>
    <row r="602819"/>
    <row r="602820"/>
    <row r="602821"/>
    <row r="602822"/>
    <row r="602823"/>
    <row r="602824"/>
    <row r="602825"/>
    <row r="602826"/>
    <row r="602827"/>
    <row r="602828"/>
    <row r="602829"/>
    <row r="602830"/>
    <row r="602831"/>
    <row r="602832"/>
    <row r="602833"/>
    <row r="602834"/>
    <row r="602835"/>
    <row r="602836"/>
    <row r="602837"/>
    <row r="602838"/>
    <row r="602839"/>
    <row r="602840"/>
    <row r="602841"/>
    <row r="602842"/>
    <row r="602843"/>
    <row r="602844"/>
    <row r="602845"/>
    <row r="602846"/>
    <row r="602847"/>
    <row r="602848"/>
    <row r="602849"/>
    <row r="602850"/>
    <row r="602851"/>
    <row r="602852"/>
    <row r="602853"/>
    <row r="602854"/>
    <row r="602855"/>
    <row r="602856"/>
    <row r="602857"/>
    <row r="602858"/>
    <row r="602859"/>
    <row r="602860"/>
    <row r="602861"/>
    <row r="602862"/>
    <row r="602863"/>
    <row r="602864"/>
    <row r="602865"/>
    <row r="602866"/>
    <row r="602867"/>
    <row r="602868"/>
    <row r="602869"/>
    <row r="602870"/>
    <row r="602871"/>
    <row r="602872"/>
    <row r="602873"/>
    <row r="602874"/>
    <row r="602875"/>
    <row r="602876"/>
    <row r="602877"/>
    <row r="602878"/>
    <row r="602879"/>
    <row r="602880"/>
    <row r="602881"/>
    <row r="602882"/>
    <row r="602883"/>
    <row r="602884"/>
    <row r="602885"/>
    <row r="602886"/>
    <row r="602887"/>
    <row r="602888"/>
    <row r="602889"/>
    <row r="602890"/>
    <row r="602891"/>
    <row r="602892"/>
    <row r="602893"/>
    <row r="602894"/>
    <row r="602895"/>
    <row r="602896"/>
    <row r="602897"/>
    <row r="602898"/>
    <row r="602899"/>
    <row r="602900"/>
    <row r="602901"/>
    <row r="602902"/>
    <row r="602903"/>
    <row r="602904"/>
    <row r="602905"/>
    <row r="602906"/>
    <row r="602907"/>
    <row r="602908"/>
    <row r="602909"/>
    <row r="602910"/>
    <row r="602911"/>
    <row r="602912"/>
    <row r="602913"/>
    <row r="602914"/>
    <row r="602915"/>
    <row r="602916"/>
    <row r="602917"/>
    <row r="602918"/>
    <row r="602919"/>
    <row r="602920"/>
    <row r="602921"/>
    <row r="602922"/>
    <row r="602923"/>
    <row r="602924"/>
    <row r="602925"/>
    <row r="602926"/>
    <row r="602927"/>
    <row r="602928"/>
    <row r="602929"/>
    <row r="602930"/>
    <row r="602931"/>
    <row r="602932"/>
    <row r="602933"/>
    <row r="602934"/>
    <row r="602935"/>
    <row r="602936"/>
    <row r="602937"/>
    <row r="602938"/>
    <row r="602939"/>
    <row r="602940"/>
    <row r="602941"/>
    <row r="602942"/>
    <row r="602943"/>
    <row r="602944"/>
    <row r="602945"/>
    <row r="602946"/>
    <row r="602947"/>
    <row r="602948"/>
    <row r="602949"/>
    <row r="602950"/>
    <row r="602951"/>
    <row r="602952"/>
    <row r="602953"/>
    <row r="602954"/>
    <row r="602955"/>
    <row r="602956"/>
    <row r="602957"/>
    <row r="602958"/>
    <row r="602959"/>
    <row r="602960"/>
    <row r="602961"/>
    <row r="602962"/>
    <row r="602963"/>
    <row r="602964"/>
    <row r="602965"/>
    <row r="602966"/>
    <row r="602967"/>
    <row r="602968"/>
    <row r="602969"/>
    <row r="602970"/>
    <row r="602971"/>
    <row r="602972"/>
    <row r="602973"/>
    <row r="602974"/>
    <row r="602975"/>
    <row r="602976"/>
    <row r="602977"/>
    <row r="602978"/>
    <row r="602979"/>
    <row r="602980"/>
    <row r="602981"/>
    <row r="602982"/>
    <row r="602983"/>
    <row r="602984"/>
    <row r="602985"/>
    <row r="602986"/>
    <row r="602987"/>
    <row r="602988"/>
    <row r="602989"/>
    <row r="602990"/>
    <row r="602991"/>
    <row r="602992"/>
    <row r="602993"/>
    <row r="602994"/>
    <row r="602995"/>
    <row r="602996"/>
    <row r="602997"/>
    <row r="602998"/>
    <row r="602999"/>
    <row r="603000"/>
    <row r="603001"/>
    <row r="603002"/>
    <row r="603003"/>
    <row r="603004"/>
    <row r="603005"/>
    <row r="603006"/>
    <row r="603007"/>
    <row r="603008"/>
    <row r="603009"/>
    <row r="603010"/>
    <row r="603011"/>
    <row r="603012"/>
    <row r="603013"/>
    <row r="603014"/>
    <row r="603015"/>
    <row r="603016"/>
    <row r="603017"/>
    <row r="603018"/>
    <row r="603019"/>
    <row r="603020"/>
    <row r="603021"/>
    <row r="603022"/>
    <row r="603023"/>
    <row r="603024"/>
    <row r="603025"/>
    <row r="603026"/>
    <row r="603027"/>
    <row r="603028"/>
    <row r="603029"/>
    <row r="603030"/>
    <row r="603031"/>
    <row r="603032"/>
    <row r="603033"/>
    <row r="603034"/>
    <row r="603035"/>
    <row r="603036"/>
    <row r="603037"/>
    <row r="603038"/>
    <row r="603039"/>
    <row r="603040"/>
    <row r="603041"/>
    <row r="603042"/>
    <row r="603043"/>
    <row r="603044"/>
    <row r="603045"/>
    <row r="603046"/>
    <row r="603047"/>
    <row r="603048"/>
    <row r="603049"/>
    <row r="603050"/>
    <row r="603051"/>
    <row r="603052"/>
    <row r="603053"/>
    <row r="603054"/>
    <row r="603055"/>
    <row r="603056"/>
    <row r="603057"/>
    <row r="603058"/>
    <row r="603059"/>
    <row r="603060"/>
    <row r="603061"/>
    <row r="603062"/>
    <row r="603063"/>
    <row r="603064"/>
    <row r="603065"/>
    <row r="603066"/>
    <row r="603067"/>
    <row r="603068"/>
    <row r="603069"/>
    <row r="603070"/>
    <row r="603071"/>
    <row r="603072"/>
    <row r="603073"/>
    <row r="603074"/>
    <row r="603075"/>
    <row r="603076"/>
    <row r="603077"/>
    <row r="603078"/>
    <row r="603079"/>
    <row r="603080"/>
    <row r="603081"/>
    <row r="603082"/>
    <row r="603083"/>
    <row r="603084"/>
    <row r="603085"/>
    <row r="603086"/>
    <row r="603087"/>
    <row r="603088"/>
    <row r="603089"/>
    <row r="603090"/>
    <row r="603091"/>
    <row r="603092"/>
    <row r="603093"/>
    <row r="603094"/>
    <row r="603095"/>
    <row r="603096"/>
    <row r="603097"/>
    <row r="603098"/>
    <row r="603099"/>
    <row r="603100"/>
    <row r="603101"/>
    <row r="603102"/>
    <row r="603103"/>
    <row r="603104"/>
    <row r="603105"/>
    <row r="603106"/>
    <row r="603107"/>
    <row r="603108"/>
    <row r="603109"/>
    <row r="603110"/>
    <row r="603111"/>
    <row r="603112"/>
    <row r="603113"/>
    <row r="603114"/>
    <row r="603115"/>
    <row r="603116"/>
    <row r="603117"/>
    <row r="603118"/>
    <row r="603119"/>
    <row r="603120"/>
    <row r="603121"/>
    <row r="603122"/>
    <row r="603123"/>
    <row r="603124"/>
    <row r="603125"/>
    <row r="603126"/>
    <row r="603127"/>
    <row r="603128"/>
    <row r="603129"/>
    <row r="603130"/>
    <row r="603131"/>
    <row r="603132"/>
    <row r="603133"/>
    <row r="603134"/>
    <row r="603135"/>
    <row r="603136"/>
    <row r="603137"/>
    <row r="603138"/>
    <row r="603139"/>
    <row r="603140"/>
    <row r="603141"/>
    <row r="603142"/>
    <row r="603143"/>
    <row r="603144"/>
    <row r="603145"/>
    <row r="603146"/>
    <row r="603147"/>
    <row r="603148"/>
    <row r="603149"/>
    <row r="603150"/>
    <row r="603151"/>
    <row r="603152"/>
    <row r="603153"/>
    <row r="603154"/>
    <row r="603155"/>
    <row r="603156"/>
    <row r="603157"/>
    <row r="603158"/>
    <row r="603159"/>
    <row r="603160"/>
    <row r="603161"/>
    <row r="603162"/>
    <row r="603163"/>
    <row r="603164"/>
    <row r="603165"/>
    <row r="603166"/>
    <row r="603167"/>
    <row r="603168"/>
    <row r="603169"/>
    <row r="603170"/>
    <row r="603171"/>
    <row r="603172"/>
    <row r="603173"/>
    <row r="603174"/>
    <row r="603175"/>
    <row r="603176"/>
    <row r="603177"/>
    <row r="603178"/>
    <row r="603179"/>
    <row r="603180"/>
    <row r="603181"/>
    <row r="603182"/>
    <row r="603183"/>
    <row r="603184"/>
    <row r="603185"/>
    <row r="603186"/>
    <row r="603187"/>
    <row r="603188"/>
    <row r="603189"/>
    <row r="603190"/>
    <row r="603191"/>
    <row r="603192"/>
    <row r="603193"/>
    <row r="603194"/>
    <row r="603195"/>
    <row r="603196"/>
    <row r="603197"/>
    <row r="603198"/>
    <row r="603199"/>
    <row r="603200"/>
    <row r="603201"/>
    <row r="603202"/>
    <row r="603203"/>
    <row r="603204"/>
    <row r="603205"/>
    <row r="603206"/>
    <row r="603207"/>
    <row r="603208"/>
    <row r="603209"/>
    <row r="603210"/>
    <row r="603211"/>
    <row r="603212"/>
    <row r="603213"/>
    <row r="603214"/>
    <row r="603215"/>
    <row r="603216"/>
    <row r="603217"/>
    <row r="603218"/>
    <row r="603219"/>
    <row r="603220"/>
    <row r="603221"/>
    <row r="603222"/>
    <row r="603223"/>
    <row r="603224"/>
    <row r="603225"/>
    <row r="603226"/>
    <row r="603227"/>
    <row r="603228"/>
    <row r="603229"/>
    <row r="603230"/>
    <row r="603231"/>
    <row r="603232"/>
    <row r="603233"/>
    <row r="603234"/>
    <row r="603235"/>
    <row r="603236"/>
    <row r="603237"/>
    <row r="603238"/>
    <row r="603239"/>
    <row r="603240"/>
    <row r="603241"/>
    <row r="603242"/>
    <row r="603243"/>
    <row r="603244"/>
    <row r="603245"/>
    <row r="603246"/>
    <row r="603247"/>
    <row r="603248"/>
    <row r="603249"/>
    <row r="603250"/>
    <row r="603251"/>
    <row r="603252"/>
    <row r="603253"/>
    <row r="603254"/>
    <row r="603255"/>
    <row r="603256"/>
    <row r="603257"/>
    <row r="603258"/>
    <row r="603259"/>
    <row r="603260"/>
    <row r="603261"/>
    <row r="603262"/>
    <row r="603263"/>
    <row r="603264"/>
    <row r="603265"/>
    <row r="603266"/>
    <row r="603267"/>
    <row r="603268"/>
    <row r="603269"/>
    <row r="603270"/>
    <row r="603271"/>
    <row r="603272"/>
    <row r="603273"/>
    <row r="603274"/>
    <row r="603275"/>
    <row r="603276"/>
    <row r="603277"/>
    <row r="603278"/>
    <row r="603279"/>
    <row r="603280"/>
    <row r="603281"/>
    <row r="603282"/>
    <row r="603283"/>
    <row r="603284"/>
    <row r="603285"/>
    <row r="603286"/>
    <row r="603287"/>
    <row r="603288"/>
    <row r="603289"/>
    <row r="603290"/>
    <row r="603291"/>
    <row r="603292"/>
    <row r="603293"/>
    <row r="603294"/>
    <row r="603295"/>
    <row r="603296"/>
    <row r="603297"/>
    <row r="603298"/>
    <row r="603299"/>
    <row r="603300"/>
    <row r="603301"/>
    <row r="603302"/>
    <row r="603303"/>
    <row r="603304"/>
    <row r="603305"/>
    <row r="603306"/>
    <row r="603307"/>
    <row r="603308"/>
    <row r="603309"/>
    <row r="603310"/>
    <row r="603311"/>
    <row r="603312"/>
    <row r="603313"/>
    <row r="603314"/>
    <row r="603315"/>
    <row r="603316"/>
    <row r="603317"/>
    <row r="603318"/>
    <row r="603319"/>
    <row r="603320"/>
    <row r="603321"/>
    <row r="603322"/>
    <row r="603323"/>
    <row r="603324"/>
    <row r="603325"/>
    <row r="603326"/>
    <row r="603327"/>
    <row r="603328"/>
    <row r="603329"/>
    <row r="603330"/>
    <row r="603331"/>
    <row r="603332"/>
    <row r="603333"/>
    <row r="603334"/>
    <row r="603335"/>
    <row r="603336"/>
    <row r="603337"/>
    <row r="603338"/>
    <row r="603339"/>
    <row r="603340"/>
    <row r="603341"/>
    <row r="603342"/>
    <row r="603343"/>
    <row r="603344"/>
    <row r="603345"/>
    <row r="603346"/>
    <row r="603347"/>
    <row r="603348"/>
    <row r="603349"/>
    <row r="603350"/>
    <row r="603351"/>
    <row r="603352"/>
    <row r="603353"/>
    <row r="603354"/>
    <row r="603355"/>
    <row r="603356"/>
    <row r="603357"/>
    <row r="603358"/>
    <row r="603359"/>
    <row r="603360"/>
    <row r="603361"/>
    <row r="603362"/>
    <row r="603363"/>
    <row r="603364"/>
    <row r="603365"/>
    <row r="603366"/>
    <row r="603367"/>
    <row r="603368"/>
    <row r="603369"/>
    <row r="603370"/>
    <row r="603371"/>
    <row r="603372"/>
    <row r="603373"/>
    <row r="603374"/>
    <row r="603375"/>
    <row r="603376"/>
    <row r="603377"/>
    <row r="603378"/>
    <row r="603379"/>
    <row r="603380"/>
    <row r="603381"/>
    <row r="603382"/>
    <row r="603383"/>
    <row r="603384"/>
    <row r="603385"/>
    <row r="603386"/>
    <row r="603387"/>
    <row r="603388"/>
    <row r="603389"/>
    <row r="603390"/>
    <row r="603391"/>
    <row r="603392"/>
    <row r="603393"/>
    <row r="603394"/>
    <row r="603395"/>
    <row r="603396"/>
    <row r="603397"/>
    <row r="603398"/>
    <row r="603399"/>
    <row r="603400"/>
    <row r="603401"/>
    <row r="603402"/>
    <row r="603403"/>
    <row r="603404"/>
    <row r="603405"/>
    <row r="603406"/>
    <row r="603407"/>
    <row r="603408"/>
    <row r="603409"/>
    <row r="603410"/>
    <row r="603411"/>
    <row r="603412"/>
    <row r="603413"/>
    <row r="603414"/>
    <row r="603415"/>
    <row r="603416"/>
    <row r="603417"/>
    <row r="603418"/>
    <row r="603419"/>
    <row r="603420"/>
    <row r="603421"/>
    <row r="603422"/>
    <row r="603423"/>
    <row r="603424"/>
    <row r="603425"/>
    <row r="603426"/>
    <row r="603427"/>
    <row r="603428"/>
    <row r="603429"/>
    <row r="603430"/>
    <row r="603431"/>
    <row r="603432"/>
    <row r="603433"/>
    <row r="603434"/>
    <row r="603435"/>
    <row r="603436"/>
    <row r="603437"/>
    <row r="603438"/>
    <row r="603439"/>
    <row r="603440"/>
    <row r="603441"/>
    <row r="603442"/>
    <row r="603443"/>
    <row r="603444"/>
    <row r="603445"/>
    <row r="603446"/>
    <row r="603447"/>
    <row r="603448"/>
    <row r="603449"/>
    <row r="603450"/>
    <row r="603451"/>
    <row r="603452"/>
    <row r="603453"/>
    <row r="603454"/>
    <row r="603455"/>
    <row r="603456"/>
    <row r="603457"/>
    <row r="603458"/>
    <row r="603459"/>
    <row r="603460"/>
    <row r="603461"/>
    <row r="603462"/>
    <row r="603463"/>
    <row r="603464"/>
    <row r="603465"/>
    <row r="603466"/>
    <row r="603467"/>
    <row r="603468"/>
    <row r="603469"/>
    <row r="603470"/>
    <row r="603471"/>
    <row r="603472"/>
    <row r="603473"/>
    <row r="603474"/>
    <row r="603475"/>
    <row r="603476"/>
    <row r="603477"/>
    <row r="603478"/>
    <row r="603479"/>
    <row r="603480"/>
    <row r="603481"/>
    <row r="603482"/>
    <row r="603483"/>
    <row r="603484"/>
    <row r="603485"/>
    <row r="603486"/>
    <row r="603487"/>
    <row r="603488"/>
    <row r="603489"/>
    <row r="603490"/>
    <row r="603491"/>
    <row r="603492"/>
    <row r="603493"/>
    <row r="603494"/>
    <row r="603495"/>
    <row r="603496"/>
    <row r="603497"/>
    <row r="603498"/>
    <row r="603499"/>
    <row r="603500"/>
    <row r="603501"/>
    <row r="603502"/>
    <row r="603503"/>
    <row r="603504"/>
    <row r="603505"/>
    <row r="603506"/>
    <row r="603507"/>
    <row r="603508"/>
    <row r="603509"/>
    <row r="603510"/>
    <row r="603511"/>
    <row r="603512"/>
    <row r="603513"/>
    <row r="603514"/>
    <row r="603515"/>
    <row r="603516"/>
    <row r="603517"/>
    <row r="603518"/>
    <row r="603519"/>
    <row r="603520"/>
    <row r="603521"/>
    <row r="603522"/>
    <row r="603523"/>
    <row r="603524"/>
    <row r="603525"/>
    <row r="603526"/>
    <row r="603527"/>
    <row r="603528"/>
    <row r="603529"/>
    <row r="603530"/>
    <row r="603531"/>
    <row r="603532"/>
    <row r="603533"/>
    <row r="603534"/>
    <row r="603535"/>
    <row r="603536"/>
    <row r="603537"/>
    <row r="603538"/>
    <row r="603539"/>
    <row r="603540"/>
    <row r="603541"/>
    <row r="603542"/>
    <row r="603543"/>
    <row r="603544"/>
    <row r="603545"/>
    <row r="603546"/>
    <row r="603547"/>
    <row r="603548"/>
    <row r="603549"/>
    <row r="603550"/>
    <row r="603551"/>
    <row r="603552"/>
    <row r="603553"/>
    <row r="603554"/>
    <row r="603555"/>
    <row r="603556"/>
    <row r="603557"/>
    <row r="603558"/>
    <row r="603559"/>
    <row r="603560"/>
    <row r="603561"/>
    <row r="603562"/>
    <row r="603563"/>
    <row r="603564"/>
    <row r="603565"/>
    <row r="603566"/>
    <row r="603567"/>
    <row r="603568"/>
    <row r="603569"/>
    <row r="603570"/>
    <row r="603571"/>
    <row r="603572"/>
    <row r="603573"/>
    <row r="603574"/>
    <row r="603575"/>
    <row r="603576"/>
    <row r="603577"/>
    <row r="603578"/>
    <row r="603579"/>
    <row r="603580"/>
    <row r="603581"/>
    <row r="603582"/>
    <row r="603583"/>
    <row r="603584"/>
    <row r="603585"/>
    <row r="603586"/>
    <row r="603587"/>
    <row r="603588"/>
    <row r="603589"/>
    <row r="603590"/>
    <row r="603591"/>
    <row r="603592"/>
    <row r="603593"/>
    <row r="603594"/>
    <row r="603595"/>
    <row r="603596"/>
    <row r="603597"/>
    <row r="603598"/>
    <row r="603599"/>
    <row r="603600"/>
    <row r="603601"/>
    <row r="603602"/>
    <row r="603603"/>
    <row r="603604"/>
    <row r="603605"/>
    <row r="603606"/>
    <row r="603607"/>
    <row r="603608"/>
    <row r="603609"/>
    <row r="603610"/>
    <row r="603611"/>
    <row r="603612"/>
    <row r="603613"/>
    <row r="603614"/>
    <row r="603615"/>
    <row r="603616"/>
    <row r="603617"/>
    <row r="603618"/>
    <row r="603619"/>
    <row r="603620"/>
    <row r="603621"/>
    <row r="603622"/>
    <row r="603623"/>
    <row r="603624"/>
    <row r="603625"/>
    <row r="603626"/>
    <row r="603627"/>
    <row r="603628"/>
    <row r="603629"/>
    <row r="603630"/>
    <row r="603631"/>
    <row r="603632"/>
    <row r="603633"/>
    <row r="603634"/>
    <row r="603635"/>
    <row r="603636"/>
    <row r="603637"/>
    <row r="603638"/>
    <row r="603639"/>
    <row r="603640"/>
    <row r="603641"/>
    <row r="603642"/>
    <row r="603643"/>
    <row r="603644"/>
    <row r="603645"/>
    <row r="603646"/>
    <row r="603647"/>
    <row r="603648"/>
    <row r="603649"/>
    <row r="603650"/>
    <row r="603651"/>
    <row r="603652"/>
    <row r="603653"/>
    <row r="603654"/>
    <row r="603655"/>
    <row r="603656"/>
    <row r="603657"/>
    <row r="603658"/>
    <row r="603659"/>
    <row r="603660"/>
    <row r="603661"/>
    <row r="603662"/>
    <row r="603663"/>
    <row r="603664"/>
    <row r="603665"/>
    <row r="603666"/>
    <row r="603667"/>
    <row r="603668"/>
    <row r="603669"/>
    <row r="603670"/>
    <row r="603671"/>
    <row r="603672"/>
    <row r="603673"/>
    <row r="603674"/>
    <row r="603675"/>
    <row r="603676"/>
    <row r="603677"/>
    <row r="603678"/>
    <row r="603679"/>
    <row r="603680"/>
    <row r="603681"/>
    <row r="603682"/>
    <row r="603683"/>
    <row r="603684"/>
    <row r="603685"/>
    <row r="603686"/>
    <row r="603687"/>
    <row r="603688"/>
    <row r="603689"/>
    <row r="603690"/>
    <row r="603691"/>
    <row r="603692"/>
    <row r="603693"/>
    <row r="603694"/>
    <row r="603695"/>
    <row r="603696"/>
    <row r="603697"/>
    <row r="603698"/>
    <row r="603699"/>
    <row r="603700"/>
    <row r="603701"/>
    <row r="603702"/>
    <row r="603703"/>
    <row r="603704"/>
    <row r="603705"/>
    <row r="603706"/>
    <row r="603707"/>
    <row r="603708"/>
    <row r="603709"/>
    <row r="603710"/>
    <row r="603711"/>
    <row r="603712"/>
    <row r="603713"/>
    <row r="603714"/>
    <row r="603715"/>
    <row r="603716"/>
    <row r="603717"/>
    <row r="603718"/>
    <row r="603719"/>
    <row r="603720"/>
    <row r="603721"/>
    <row r="603722"/>
    <row r="603723"/>
    <row r="603724"/>
    <row r="603725"/>
    <row r="603726"/>
    <row r="603727"/>
    <row r="603728"/>
    <row r="603729"/>
    <row r="603730"/>
    <row r="603731"/>
    <row r="603732"/>
    <row r="603733"/>
    <row r="603734"/>
    <row r="603735"/>
    <row r="603736"/>
    <row r="603737"/>
    <row r="603738"/>
    <row r="603739"/>
    <row r="603740"/>
    <row r="603741"/>
    <row r="603742"/>
    <row r="603743"/>
    <row r="603744"/>
    <row r="603745"/>
    <row r="603746"/>
    <row r="603747"/>
    <row r="603748"/>
    <row r="603749"/>
    <row r="603750"/>
    <row r="603751"/>
    <row r="603752"/>
    <row r="603753"/>
    <row r="603754"/>
    <row r="603755"/>
    <row r="603756"/>
    <row r="603757"/>
    <row r="603758"/>
    <row r="603759"/>
    <row r="603760"/>
    <row r="603761"/>
    <row r="603762"/>
    <row r="603763"/>
    <row r="603764"/>
    <row r="603765"/>
    <row r="603766"/>
    <row r="603767"/>
    <row r="603768"/>
    <row r="603769"/>
    <row r="603770"/>
    <row r="603771"/>
    <row r="603772"/>
    <row r="603773"/>
    <row r="603774"/>
    <row r="603775"/>
    <row r="603776"/>
    <row r="603777"/>
    <row r="603778"/>
    <row r="603779"/>
    <row r="603780"/>
    <row r="603781"/>
    <row r="603782"/>
    <row r="603783"/>
    <row r="603784"/>
    <row r="603785"/>
    <row r="603786"/>
    <row r="603787"/>
    <row r="603788"/>
    <row r="603789"/>
    <row r="603790"/>
    <row r="603791"/>
    <row r="603792"/>
    <row r="603793"/>
    <row r="603794"/>
    <row r="603795"/>
    <row r="603796"/>
    <row r="603797"/>
    <row r="603798"/>
    <row r="603799"/>
    <row r="603800"/>
    <row r="603801"/>
    <row r="603802"/>
    <row r="603803"/>
    <row r="603804"/>
    <row r="603805"/>
    <row r="603806"/>
    <row r="603807"/>
    <row r="603808"/>
    <row r="603809"/>
    <row r="603810"/>
    <row r="603811"/>
    <row r="603812"/>
    <row r="603813"/>
    <row r="603814"/>
    <row r="603815"/>
    <row r="603816"/>
    <row r="603817"/>
    <row r="603818"/>
    <row r="603819"/>
    <row r="603820"/>
    <row r="603821"/>
    <row r="603822"/>
    <row r="603823"/>
    <row r="603824"/>
    <row r="603825"/>
    <row r="603826"/>
    <row r="603827"/>
    <row r="603828"/>
    <row r="603829"/>
    <row r="603830"/>
    <row r="603831"/>
    <row r="603832"/>
    <row r="603833"/>
    <row r="603834"/>
    <row r="603835"/>
    <row r="603836"/>
    <row r="603837"/>
    <row r="603838"/>
    <row r="603839"/>
    <row r="603840"/>
    <row r="603841"/>
    <row r="603842"/>
    <row r="603843"/>
    <row r="603844"/>
    <row r="603845"/>
    <row r="603846"/>
    <row r="603847"/>
    <row r="603848"/>
    <row r="603849"/>
    <row r="603850"/>
    <row r="603851"/>
    <row r="603852"/>
    <row r="603853"/>
    <row r="603854"/>
    <row r="603855"/>
    <row r="603856"/>
    <row r="603857"/>
    <row r="603858"/>
    <row r="603859"/>
    <row r="603860"/>
    <row r="603861"/>
    <row r="603862"/>
    <row r="603863"/>
    <row r="603864"/>
    <row r="603865"/>
    <row r="603866"/>
    <row r="603867"/>
    <row r="603868"/>
    <row r="603869"/>
    <row r="603870"/>
    <row r="603871"/>
    <row r="603872"/>
    <row r="603873"/>
    <row r="603874"/>
    <row r="603875"/>
    <row r="603876"/>
    <row r="603877"/>
    <row r="603878"/>
    <row r="603879"/>
    <row r="603880"/>
    <row r="603881"/>
    <row r="603882"/>
    <row r="603883"/>
    <row r="603884"/>
    <row r="603885"/>
    <row r="603886"/>
    <row r="603887"/>
    <row r="603888"/>
    <row r="603889"/>
    <row r="603890"/>
    <row r="603891"/>
    <row r="603892"/>
    <row r="603893"/>
    <row r="603894"/>
    <row r="603895"/>
    <row r="603896"/>
    <row r="603897"/>
    <row r="603898"/>
    <row r="603899"/>
    <row r="603900"/>
    <row r="603901"/>
    <row r="603902"/>
    <row r="603903"/>
    <row r="603904"/>
    <row r="603905"/>
    <row r="603906"/>
    <row r="603907"/>
    <row r="603908"/>
    <row r="603909"/>
    <row r="603910"/>
    <row r="603911"/>
    <row r="603912"/>
    <row r="603913"/>
    <row r="603914"/>
    <row r="603915"/>
    <row r="603916"/>
    <row r="603917"/>
    <row r="603918"/>
    <row r="603919"/>
    <row r="603920"/>
    <row r="603921"/>
    <row r="603922"/>
    <row r="603923"/>
    <row r="603924"/>
    <row r="603925"/>
    <row r="603926"/>
    <row r="603927"/>
    <row r="603928"/>
    <row r="603929"/>
    <row r="603930"/>
    <row r="603931"/>
    <row r="603932"/>
    <row r="603933"/>
    <row r="603934"/>
    <row r="603935"/>
    <row r="603936"/>
    <row r="603937"/>
    <row r="603938"/>
    <row r="603939"/>
    <row r="603940"/>
    <row r="603941"/>
    <row r="603942"/>
    <row r="603943"/>
    <row r="603944"/>
    <row r="603945"/>
    <row r="603946"/>
    <row r="603947"/>
    <row r="603948"/>
    <row r="603949"/>
    <row r="603950"/>
    <row r="603951"/>
    <row r="603952"/>
    <row r="603953"/>
    <row r="603954"/>
    <row r="603955"/>
    <row r="603956"/>
    <row r="603957"/>
    <row r="603958"/>
    <row r="603959"/>
    <row r="603960"/>
    <row r="603961"/>
    <row r="603962"/>
    <row r="603963"/>
    <row r="603964"/>
    <row r="603965"/>
    <row r="603966"/>
    <row r="603967"/>
    <row r="603968"/>
    <row r="603969"/>
    <row r="603970"/>
    <row r="603971"/>
    <row r="603972"/>
    <row r="603973"/>
    <row r="603974"/>
    <row r="603975"/>
    <row r="603976"/>
    <row r="603977"/>
    <row r="603978"/>
    <row r="603979"/>
    <row r="603980"/>
    <row r="603981"/>
    <row r="603982"/>
    <row r="603983"/>
    <row r="603984"/>
    <row r="603985"/>
    <row r="603986"/>
    <row r="603987"/>
    <row r="603988"/>
    <row r="603989"/>
    <row r="603990"/>
    <row r="603991"/>
    <row r="603992"/>
    <row r="603993"/>
    <row r="603994"/>
    <row r="603995"/>
    <row r="603996"/>
    <row r="603997"/>
    <row r="603998"/>
    <row r="603999"/>
    <row r="604000"/>
    <row r="604001"/>
    <row r="604002"/>
    <row r="604003"/>
    <row r="604004"/>
    <row r="604005"/>
    <row r="604006"/>
    <row r="604007"/>
    <row r="604008"/>
    <row r="604009"/>
    <row r="604010"/>
    <row r="604011"/>
    <row r="604012"/>
    <row r="604013"/>
    <row r="604014"/>
    <row r="604015"/>
    <row r="604016"/>
    <row r="604017"/>
    <row r="604018"/>
    <row r="604019"/>
    <row r="604020"/>
    <row r="604021"/>
    <row r="604022"/>
    <row r="604023"/>
    <row r="604024"/>
    <row r="604025"/>
    <row r="604026"/>
    <row r="604027"/>
    <row r="604028"/>
    <row r="604029"/>
    <row r="604030"/>
    <row r="604031"/>
    <row r="604032"/>
    <row r="604033"/>
    <row r="604034"/>
    <row r="604035"/>
    <row r="604036"/>
    <row r="604037"/>
    <row r="604038"/>
    <row r="604039"/>
    <row r="604040"/>
    <row r="604041"/>
    <row r="604042"/>
    <row r="604043"/>
    <row r="604044"/>
    <row r="604045"/>
    <row r="604046"/>
    <row r="604047"/>
    <row r="604048"/>
    <row r="604049"/>
    <row r="604050"/>
    <row r="604051"/>
    <row r="604052"/>
    <row r="604053"/>
    <row r="604054"/>
    <row r="604055"/>
    <row r="604056"/>
    <row r="604057"/>
    <row r="604058"/>
    <row r="604059"/>
    <row r="604060"/>
    <row r="604061"/>
    <row r="604062"/>
    <row r="604063"/>
    <row r="604064"/>
    <row r="604065"/>
    <row r="604066"/>
    <row r="604067"/>
    <row r="604068"/>
    <row r="604069"/>
    <row r="604070"/>
    <row r="604071"/>
    <row r="604072"/>
    <row r="604073"/>
    <row r="604074"/>
    <row r="604075"/>
    <row r="604076"/>
    <row r="604077"/>
    <row r="604078"/>
    <row r="604079"/>
    <row r="604080"/>
    <row r="604081"/>
    <row r="604082"/>
    <row r="604083"/>
    <row r="604084"/>
    <row r="604085"/>
    <row r="604086"/>
    <row r="604087"/>
    <row r="604088"/>
    <row r="604089"/>
    <row r="604090"/>
    <row r="604091"/>
    <row r="604092"/>
    <row r="604093"/>
    <row r="604094"/>
    <row r="604095"/>
    <row r="604096"/>
    <row r="604097"/>
    <row r="604098"/>
    <row r="604099"/>
    <row r="604100"/>
    <row r="604101"/>
    <row r="604102"/>
    <row r="604103"/>
    <row r="604104"/>
    <row r="604105"/>
    <row r="604106"/>
    <row r="604107"/>
    <row r="604108"/>
    <row r="604109"/>
    <row r="604110"/>
    <row r="604111"/>
    <row r="604112"/>
    <row r="604113"/>
    <row r="604114"/>
    <row r="604115"/>
    <row r="604116"/>
    <row r="604117"/>
    <row r="604118"/>
    <row r="604119"/>
    <row r="604120"/>
    <row r="604121"/>
    <row r="604122"/>
    <row r="604123"/>
    <row r="604124"/>
    <row r="604125"/>
    <row r="604126"/>
    <row r="604127"/>
    <row r="604128"/>
    <row r="604129"/>
    <row r="604130"/>
    <row r="604131"/>
    <row r="604132"/>
    <row r="604133"/>
    <row r="604134"/>
    <row r="604135"/>
    <row r="604136"/>
    <row r="604137"/>
    <row r="604138"/>
    <row r="604139"/>
    <row r="604140"/>
    <row r="604141"/>
    <row r="604142"/>
    <row r="604143"/>
    <row r="604144"/>
    <row r="604145"/>
    <row r="604146"/>
    <row r="604147"/>
    <row r="604148"/>
    <row r="604149"/>
    <row r="604150"/>
    <row r="604151"/>
    <row r="604152"/>
    <row r="604153"/>
    <row r="604154"/>
    <row r="604155"/>
    <row r="604156"/>
    <row r="604157"/>
    <row r="604158"/>
    <row r="604159"/>
    <row r="604160"/>
    <row r="604161"/>
    <row r="604162"/>
    <row r="604163"/>
    <row r="604164"/>
    <row r="604165"/>
    <row r="604166"/>
    <row r="604167"/>
    <row r="604168"/>
    <row r="604169"/>
    <row r="604170"/>
    <row r="604171"/>
    <row r="604172"/>
    <row r="604173"/>
    <row r="604174"/>
    <row r="604175"/>
    <row r="604176"/>
    <row r="604177"/>
    <row r="604178"/>
    <row r="604179"/>
    <row r="604180"/>
    <row r="604181"/>
    <row r="604182"/>
    <row r="604183"/>
    <row r="604184"/>
    <row r="604185"/>
    <row r="604186"/>
    <row r="604187"/>
    <row r="604188"/>
    <row r="604189"/>
    <row r="604190"/>
    <row r="604191"/>
    <row r="604192"/>
    <row r="604193"/>
    <row r="604194"/>
    <row r="604195"/>
    <row r="604196"/>
    <row r="604197"/>
    <row r="604198"/>
    <row r="604199"/>
    <row r="604200"/>
    <row r="604201"/>
    <row r="604202"/>
    <row r="604203"/>
    <row r="604204"/>
    <row r="604205"/>
    <row r="604206"/>
    <row r="604207"/>
    <row r="604208"/>
    <row r="604209"/>
    <row r="604210"/>
    <row r="604211"/>
    <row r="604212"/>
    <row r="604213"/>
    <row r="604214"/>
    <row r="604215"/>
    <row r="604216"/>
    <row r="604217"/>
    <row r="604218"/>
    <row r="604219"/>
    <row r="604220"/>
    <row r="604221"/>
    <row r="604222"/>
    <row r="604223"/>
    <row r="604224"/>
    <row r="604225"/>
    <row r="604226"/>
    <row r="604227"/>
    <row r="604228"/>
    <row r="604229"/>
    <row r="604230"/>
    <row r="604231"/>
    <row r="604232"/>
    <row r="604233"/>
    <row r="604234"/>
    <row r="604235"/>
    <row r="604236"/>
    <row r="604237"/>
    <row r="604238"/>
    <row r="604239"/>
    <row r="604240"/>
    <row r="604241"/>
    <row r="604242"/>
    <row r="604243"/>
    <row r="604244"/>
    <row r="604245"/>
    <row r="604246"/>
    <row r="604247"/>
    <row r="604248"/>
    <row r="604249"/>
    <row r="604250"/>
    <row r="604251"/>
    <row r="604252"/>
    <row r="604253"/>
    <row r="604254"/>
    <row r="604255"/>
    <row r="604256"/>
    <row r="604257"/>
    <row r="604258"/>
    <row r="604259"/>
    <row r="604260"/>
    <row r="604261"/>
    <row r="604262"/>
    <row r="604263"/>
    <row r="604264"/>
    <row r="604265"/>
    <row r="604266"/>
    <row r="604267"/>
    <row r="604268"/>
    <row r="604269"/>
    <row r="604270"/>
    <row r="604271"/>
    <row r="604272"/>
    <row r="604273"/>
    <row r="604274"/>
    <row r="604275"/>
    <row r="604276"/>
    <row r="604277"/>
    <row r="604278"/>
    <row r="604279"/>
    <row r="604280"/>
    <row r="604281"/>
    <row r="604282"/>
    <row r="604283"/>
    <row r="604284"/>
    <row r="604285"/>
    <row r="604286"/>
    <row r="604287"/>
    <row r="604288"/>
    <row r="604289"/>
    <row r="604290"/>
    <row r="604291"/>
    <row r="604292"/>
    <row r="604293"/>
    <row r="604294"/>
    <row r="604295"/>
    <row r="604296"/>
    <row r="604297"/>
    <row r="604298"/>
    <row r="604299"/>
    <row r="604300"/>
    <row r="604301"/>
    <row r="604302"/>
    <row r="604303"/>
    <row r="604304"/>
    <row r="604305"/>
    <row r="604306"/>
    <row r="604307"/>
    <row r="604308"/>
    <row r="604309"/>
    <row r="604310"/>
    <row r="604311"/>
    <row r="604312"/>
    <row r="604313"/>
    <row r="604314"/>
    <row r="604315"/>
    <row r="604316"/>
    <row r="604317"/>
    <row r="604318"/>
    <row r="604319"/>
    <row r="604320"/>
    <row r="604321"/>
    <row r="604322"/>
    <row r="604323"/>
    <row r="604324"/>
    <row r="604325"/>
    <row r="604326"/>
    <row r="604327"/>
    <row r="604328"/>
    <row r="604329"/>
    <row r="604330"/>
    <row r="604331"/>
    <row r="604332"/>
    <row r="604333"/>
    <row r="604334"/>
    <row r="604335"/>
    <row r="604336"/>
    <row r="604337"/>
    <row r="604338"/>
    <row r="604339"/>
    <row r="604340"/>
    <row r="604341"/>
    <row r="604342"/>
    <row r="604343"/>
    <row r="604344"/>
    <row r="604345"/>
    <row r="604346"/>
    <row r="604347"/>
    <row r="604348"/>
    <row r="604349"/>
    <row r="604350"/>
    <row r="604351"/>
    <row r="604352"/>
    <row r="604353"/>
    <row r="604354"/>
    <row r="604355"/>
    <row r="604356"/>
    <row r="604357"/>
    <row r="604358"/>
    <row r="604359"/>
    <row r="604360"/>
    <row r="604361"/>
    <row r="604362"/>
    <row r="604363"/>
    <row r="604364"/>
    <row r="604365"/>
    <row r="604366"/>
    <row r="604367"/>
    <row r="604368"/>
    <row r="604369"/>
    <row r="604370"/>
    <row r="604371"/>
    <row r="604372"/>
    <row r="604373"/>
    <row r="604374"/>
    <row r="604375"/>
    <row r="604376"/>
    <row r="604377"/>
    <row r="604378"/>
    <row r="604379"/>
    <row r="604380"/>
    <row r="604381"/>
    <row r="604382"/>
    <row r="604383"/>
    <row r="604384"/>
    <row r="604385"/>
    <row r="604386"/>
    <row r="604387"/>
    <row r="604388"/>
    <row r="604389"/>
    <row r="604390"/>
    <row r="604391"/>
    <row r="604392"/>
    <row r="604393"/>
    <row r="604394"/>
    <row r="604395"/>
    <row r="604396"/>
    <row r="604397"/>
    <row r="604398"/>
    <row r="604399"/>
    <row r="604400"/>
    <row r="604401"/>
    <row r="604402"/>
    <row r="604403"/>
    <row r="604404"/>
    <row r="604405"/>
    <row r="604406"/>
    <row r="604407"/>
    <row r="604408"/>
    <row r="604409"/>
    <row r="604410"/>
    <row r="604411"/>
    <row r="604412"/>
    <row r="604413"/>
    <row r="604414"/>
    <row r="604415"/>
    <row r="604416"/>
    <row r="604417"/>
    <row r="604418"/>
    <row r="604419"/>
    <row r="604420"/>
    <row r="604421"/>
    <row r="604422"/>
    <row r="604423"/>
    <row r="604424"/>
    <row r="604425"/>
    <row r="604426"/>
    <row r="604427"/>
    <row r="604428"/>
    <row r="604429"/>
    <row r="604430"/>
    <row r="604431"/>
    <row r="604432"/>
    <row r="604433"/>
    <row r="604434"/>
    <row r="604435"/>
    <row r="604436"/>
    <row r="604437"/>
    <row r="604438"/>
    <row r="604439"/>
    <row r="604440"/>
    <row r="604441"/>
    <row r="604442"/>
    <row r="604443"/>
    <row r="604444"/>
    <row r="604445"/>
    <row r="604446"/>
    <row r="604447"/>
    <row r="604448"/>
    <row r="604449"/>
    <row r="604450"/>
    <row r="604451"/>
    <row r="604452"/>
    <row r="604453"/>
    <row r="604454"/>
    <row r="604455"/>
    <row r="604456"/>
    <row r="604457"/>
    <row r="604458"/>
    <row r="604459"/>
    <row r="604460"/>
    <row r="604461"/>
    <row r="604462"/>
    <row r="604463"/>
    <row r="604464"/>
    <row r="604465"/>
    <row r="604466"/>
    <row r="604467"/>
    <row r="604468"/>
    <row r="604469"/>
    <row r="604470"/>
    <row r="604471"/>
    <row r="604472"/>
    <row r="604473"/>
    <row r="604474"/>
    <row r="604475"/>
    <row r="604476"/>
    <row r="604477"/>
    <row r="604478"/>
    <row r="604479"/>
    <row r="604480"/>
    <row r="604481"/>
    <row r="604482"/>
    <row r="604483"/>
    <row r="604484"/>
    <row r="604485"/>
    <row r="604486"/>
    <row r="604487"/>
    <row r="604488"/>
    <row r="604489"/>
    <row r="604490"/>
    <row r="604491"/>
    <row r="604492"/>
    <row r="604493"/>
    <row r="604494"/>
    <row r="604495"/>
    <row r="604496"/>
    <row r="604497"/>
    <row r="604498"/>
    <row r="604499"/>
    <row r="604500"/>
    <row r="604501"/>
    <row r="604502"/>
    <row r="604503"/>
    <row r="604504"/>
    <row r="604505"/>
    <row r="604506"/>
    <row r="604507"/>
    <row r="604508"/>
    <row r="604509"/>
    <row r="604510"/>
    <row r="604511"/>
    <row r="604512"/>
    <row r="604513"/>
    <row r="604514"/>
    <row r="604515"/>
    <row r="604516"/>
    <row r="604517"/>
    <row r="604518"/>
    <row r="604519"/>
    <row r="604520"/>
    <row r="604521"/>
    <row r="604522"/>
    <row r="604523"/>
    <row r="604524"/>
    <row r="604525"/>
    <row r="604526"/>
    <row r="604527"/>
    <row r="604528"/>
    <row r="604529"/>
    <row r="604530"/>
    <row r="604531"/>
    <row r="604532"/>
    <row r="604533"/>
    <row r="604534"/>
    <row r="604535"/>
    <row r="604536"/>
    <row r="604537"/>
    <row r="604538"/>
    <row r="604539"/>
    <row r="604540"/>
    <row r="604541"/>
    <row r="604542"/>
    <row r="604543"/>
    <row r="604544"/>
    <row r="604545"/>
    <row r="604546"/>
    <row r="604547"/>
    <row r="604548"/>
    <row r="604549"/>
    <row r="604550"/>
    <row r="604551"/>
    <row r="604552"/>
    <row r="604553"/>
    <row r="604554"/>
    <row r="604555"/>
    <row r="604556"/>
    <row r="604557"/>
    <row r="604558"/>
    <row r="604559"/>
    <row r="604560"/>
    <row r="604561"/>
    <row r="604562"/>
    <row r="604563"/>
    <row r="604564"/>
    <row r="604565"/>
    <row r="604566"/>
    <row r="604567"/>
    <row r="604568"/>
    <row r="604569"/>
    <row r="604570"/>
    <row r="604571"/>
    <row r="604572"/>
    <row r="604573"/>
    <row r="604574"/>
    <row r="604575"/>
    <row r="604576"/>
    <row r="604577"/>
    <row r="604578"/>
    <row r="604579"/>
    <row r="604580"/>
    <row r="604581"/>
    <row r="604582"/>
    <row r="604583"/>
    <row r="604584"/>
    <row r="604585"/>
    <row r="604586"/>
    <row r="604587"/>
    <row r="604588"/>
    <row r="604589"/>
    <row r="604590"/>
    <row r="604591"/>
    <row r="604592"/>
    <row r="604593"/>
    <row r="604594"/>
    <row r="604595"/>
    <row r="604596"/>
    <row r="604597"/>
    <row r="604598"/>
    <row r="604599"/>
    <row r="604600"/>
    <row r="604601"/>
    <row r="604602"/>
    <row r="604603"/>
    <row r="604604"/>
    <row r="604605"/>
    <row r="604606"/>
    <row r="604607"/>
    <row r="604608"/>
    <row r="604609"/>
    <row r="604610"/>
    <row r="604611"/>
    <row r="604612"/>
    <row r="604613"/>
    <row r="604614"/>
    <row r="604615"/>
    <row r="604616"/>
    <row r="604617"/>
    <row r="604618"/>
    <row r="604619"/>
    <row r="604620"/>
    <row r="604621"/>
    <row r="604622"/>
    <row r="604623"/>
    <row r="604624"/>
    <row r="604625"/>
    <row r="604626"/>
    <row r="604627"/>
    <row r="604628"/>
    <row r="604629"/>
    <row r="604630"/>
    <row r="604631"/>
    <row r="604632"/>
    <row r="604633"/>
    <row r="604634"/>
    <row r="604635"/>
    <row r="604636"/>
    <row r="604637"/>
    <row r="604638"/>
    <row r="604639"/>
    <row r="604640"/>
    <row r="604641"/>
    <row r="604642"/>
    <row r="604643"/>
    <row r="604644"/>
    <row r="604645"/>
    <row r="604646"/>
    <row r="604647"/>
    <row r="604648"/>
    <row r="604649"/>
    <row r="604650"/>
    <row r="604651"/>
    <row r="604652"/>
    <row r="604653"/>
    <row r="604654"/>
    <row r="604655"/>
    <row r="604656"/>
    <row r="604657"/>
    <row r="604658"/>
    <row r="604659"/>
    <row r="604660"/>
    <row r="604661"/>
    <row r="604662"/>
    <row r="604663"/>
    <row r="604664"/>
    <row r="604665"/>
    <row r="604666"/>
    <row r="604667"/>
    <row r="604668"/>
    <row r="604669"/>
    <row r="604670"/>
    <row r="604671"/>
    <row r="604672"/>
    <row r="604673"/>
    <row r="604674"/>
    <row r="604675"/>
    <row r="604676"/>
    <row r="604677"/>
    <row r="604678"/>
    <row r="604679"/>
    <row r="604680"/>
    <row r="604681"/>
    <row r="604682"/>
    <row r="604683"/>
    <row r="604684"/>
    <row r="604685"/>
    <row r="604686"/>
    <row r="604687"/>
    <row r="604688"/>
    <row r="604689"/>
    <row r="604690"/>
    <row r="604691"/>
    <row r="604692"/>
    <row r="604693"/>
    <row r="604694"/>
    <row r="604695"/>
    <row r="604696"/>
    <row r="604697"/>
    <row r="604698"/>
    <row r="604699"/>
    <row r="604700"/>
    <row r="604701"/>
    <row r="604702"/>
    <row r="604703"/>
    <row r="604704"/>
    <row r="604705"/>
    <row r="604706"/>
    <row r="604707"/>
    <row r="604708"/>
    <row r="604709"/>
    <row r="604710"/>
    <row r="604711"/>
    <row r="604712"/>
    <row r="604713"/>
    <row r="604714"/>
    <row r="604715"/>
    <row r="604716"/>
    <row r="604717"/>
    <row r="604718"/>
    <row r="604719"/>
    <row r="604720"/>
    <row r="604721"/>
    <row r="604722"/>
    <row r="604723"/>
    <row r="604724"/>
    <row r="604725"/>
    <row r="604726"/>
    <row r="604727"/>
    <row r="604728"/>
    <row r="604729"/>
    <row r="604730"/>
    <row r="604731"/>
    <row r="604732"/>
    <row r="604733"/>
    <row r="604734"/>
    <row r="604735"/>
    <row r="604736"/>
    <row r="604737"/>
    <row r="604738"/>
    <row r="604739"/>
    <row r="604740"/>
    <row r="604741"/>
    <row r="604742"/>
    <row r="604743"/>
    <row r="604744"/>
    <row r="604745"/>
    <row r="604746"/>
    <row r="604747"/>
    <row r="604748"/>
    <row r="604749"/>
    <row r="604750"/>
    <row r="604751"/>
    <row r="604752"/>
    <row r="604753"/>
    <row r="604754"/>
    <row r="604755"/>
    <row r="604756"/>
    <row r="604757"/>
    <row r="604758"/>
    <row r="604759"/>
    <row r="604760"/>
    <row r="604761"/>
    <row r="604762"/>
    <row r="604763"/>
    <row r="604764"/>
    <row r="604765"/>
    <row r="604766"/>
    <row r="604767"/>
    <row r="604768"/>
    <row r="604769"/>
    <row r="604770"/>
    <row r="604771"/>
    <row r="604772"/>
    <row r="604773"/>
    <row r="604774"/>
    <row r="604775"/>
    <row r="604776"/>
    <row r="604777"/>
    <row r="604778"/>
    <row r="604779"/>
    <row r="604780"/>
    <row r="604781"/>
    <row r="604782"/>
    <row r="604783"/>
    <row r="604784"/>
    <row r="604785"/>
    <row r="604786"/>
    <row r="604787"/>
    <row r="604788"/>
    <row r="604789"/>
    <row r="604790"/>
    <row r="604791"/>
    <row r="604792"/>
    <row r="604793"/>
    <row r="604794"/>
    <row r="604795"/>
    <row r="604796"/>
    <row r="604797"/>
    <row r="604798"/>
    <row r="604799"/>
    <row r="604800"/>
    <row r="604801"/>
    <row r="604802"/>
    <row r="604803"/>
    <row r="604804"/>
    <row r="604805"/>
    <row r="604806"/>
    <row r="604807"/>
    <row r="604808"/>
    <row r="604809"/>
    <row r="604810"/>
    <row r="604811"/>
    <row r="604812"/>
    <row r="604813"/>
    <row r="604814"/>
    <row r="604815"/>
    <row r="604816"/>
    <row r="604817"/>
    <row r="604818"/>
    <row r="604819"/>
    <row r="604820"/>
    <row r="604821"/>
    <row r="604822"/>
    <row r="604823"/>
    <row r="604824"/>
    <row r="604825"/>
    <row r="604826"/>
    <row r="604827"/>
    <row r="604828"/>
    <row r="604829"/>
    <row r="604830"/>
    <row r="604831"/>
    <row r="604832"/>
    <row r="604833"/>
    <row r="604834"/>
    <row r="604835"/>
    <row r="604836"/>
    <row r="604837"/>
    <row r="604838"/>
    <row r="604839"/>
    <row r="604840"/>
    <row r="604841"/>
    <row r="604842"/>
    <row r="604843"/>
    <row r="604844"/>
    <row r="604845"/>
    <row r="604846"/>
    <row r="604847"/>
    <row r="604848"/>
    <row r="604849"/>
    <row r="604850"/>
    <row r="604851"/>
    <row r="604852"/>
    <row r="604853"/>
    <row r="604854"/>
    <row r="604855"/>
    <row r="604856"/>
    <row r="604857"/>
    <row r="604858"/>
    <row r="604859"/>
    <row r="604860"/>
    <row r="604861"/>
    <row r="604862"/>
    <row r="604863"/>
    <row r="604864"/>
    <row r="604865"/>
    <row r="604866"/>
    <row r="604867"/>
    <row r="604868"/>
    <row r="604869"/>
    <row r="604870"/>
    <row r="604871"/>
    <row r="604872"/>
    <row r="604873"/>
    <row r="604874"/>
    <row r="604875"/>
    <row r="604876"/>
    <row r="604877"/>
    <row r="604878"/>
    <row r="604879"/>
    <row r="604880"/>
    <row r="604881"/>
    <row r="604882"/>
    <row r="604883"/>
    <row r="604884"/>
    <row r="604885"/>
    <row r="604886"/>
    <row r="604887"/>
    <row r="604888"/>
    <row r="604889"/>
    <row r="604890"/>
    <row r="604891"/>
    <row r="604892"/>
    <row r="604893"/>
    <row r="604894"/>
    <row r="604895"/>
    <row r="604896"/>
    <row r="604897"/>
    <row r="604898"/>
    <row r="604899"/>
    <row r="604900"/>
    <row r="604901"/>
    <row r="604902"/>
    <row r="604903"/>
    <row r="604904"/>
    <row r="604905"/>
    <row r="604906"/>
    <row r="604907"/>
    <row r="604908"/>
    <row r="604909"/>
    <row r="604910"/>
    <row r="604911"/>
    <row r="604912"/>
    <row r="604913"/>
    <row r="604914"/>
    <row r="604915"/>
    <row r="604916"/>
    <row r="604917"/>
    <row r="604918"/>
    <row r="604919"/>
    <row r="604920"/>
    <row r="604921"/>
    <row r="604922"/>
    <row r="604923"/>
    <row r="604924"/>
    <row r="604925"/>
    <row r="604926"/>
    <row r="604927"/>
    <row r="604928"/>
    <row r="604929"/>
    <row r="604930"/>
    <row r="604931"/>
    <row r="604932"/>
    <row r="604933"/>
    <row r="604934"/>
    <row r="604935"/>
    <row r="604936"/>
    <row r="604937"/>
    <row r="604938"/>
    <row r="604939"/>
    <row r="604940"/>
    <row r="604941"/>
    <row r="604942"/>
    <row r="604943"/>
    <row r="604944"/>
    <row r="604945"/>
    <row r="604946"/>
    <row r="604947"/>
    <row r="604948"/>
    <row r="604949"/>
    <row r="604950"/>
    <row r="604951"/>
    <row r="604952"/>
    <row r="604953"/>
    <row r="604954"/>
    <row r="604955"/>
    <row r="604956"/>
    <row r="604957"/>
    <row r="604958"/>
    <row r="604959"/>
    <row r="604960"/>
    <row r="604961"/>
    <row r="604962"/>
    <row r="604963"/>
    <row r="604964"/>
    <row r="604965"/>
    <row r="604966"/>
    <row r="604967"/>
    <row r="604968"/>
    <row r="604969"/>
    <row r="604970"/>
    <row r="604971"/>
    <row r="604972"/>
    <row r="604973"/>
    <row r="604974"/>
    <row r="604975"/>
    <row r="604976"/>
    <row r="604977"/>
    <row r="604978"/>
    <row r="604979"/>
    <row r="604980"/>
    <row r="604981"/>
    <row r="604982"/>
    <row r="604983"/>
    <row r="604984"/>
    <row r="604985"/>
    <row r="604986"/>
    <row r="604987"/>
    <row r="604988"/>
    <row r="604989"/>
    <row r="604990"/>
    <row r="604991"/>
    <row r="604992"/>
    <row r="604993"/>
    <row r="604994"/>
    <row r="604995"/>
    <row r="604996"/>
    <row r="604997"/>
    <row r="604998"/>
    <row r="604999"/>
    <row r="605000"/>
    <row r="605001"/>
    <row r="605002"/>
    <row r="605003"/>
    <row r="605004"/>
    <row r="605005"/>
    <row r="605006"/>
    <row r="605007"/>
    <row r="605008"/>
    <row r="605009"/>
    <row r="605010"/>
    <row r="605011"/>
    <row r="605012"/>
    <row r="605013"/>
    <row r="605014"/>
    <row r="605015"/>
    <row r="605016"/>
    <row r="605017"/>
    <row r="605018"/>
    <row r="605019"/>
    <row r="605020"/>
    <row r="605021"/>
    <row r="605022"/>
    <row r="605023"/>
    <row r="605024"/>
    <row r="605025"/>
    <row r="605026"/>
    <row r="605027"/>
    <row r="605028"/>
    <row r="605029"/>
    <row r="605030"/>
    <row r="605031"/>
    <row r="605032"/>
    <row r="605033"/>
    <row r="605034"/>
    <row r="605035"/>
    <row r="605036"/>
    <row r="605037"/>
    <row r="605038"/>
    <row r="605039"/>
    <row r="605040"/>
    <row r="605041"/>
    <row r="605042"/>
    <row r="605043"/>
    <row r="605044"/>
    <row r="605045"/>
    <row r="605046"/>
    <row r="605047"/>
    <row r="605048"/>
    <row r="605049"/>
    <row r="605050"/>
    <row r="605051"/>
    <row r="605052"/>
    <row r="605053"/>
    <row r="605054"/>
    <row r="605055"/>
    <row r="605056"/>
    <row r="605057"/>
    <row r="605058"/>
    <row r="605059"/>
    <row r="605060"/>
    <row r="605061"/>
    <row r="605062"/>
    <row r="605063"/>
    <row r="605064"/>
    <row r="605065"/>
    <row r="605066"/>
    <row r="605067"/>
    <row r="605068"/>
    <row r="605069"/>
    <row r="605070"/>
    <row r="605071"/>
    <row r="605072"/>
    <row r="605073"/>
    <row r="605074"/>
    <row r="605075"/>
    <row r="605076"/>
    <row r="605077"/>
    <row r="605078"/>
    <row r="605079"/>
    <row r="605080"/>
    <row r="605081"/>
    <row r="605082"/>
    <row r="605083"/>
    <row r="605084"/>
    <row r="605085"/>
    <row r="605086"/>
    <row r="605087"/>
    <row r="605088"/>
    <row r="605089"/>
    <row r="605090"/>
    <row r="605091"/>
    <row r="605092"/>
    <row r="605093"/>
    <row r="605094"/>
    <row r="605095"/>
    <row r="605096"/>
    <row r="605097"/>
    <row r="605098"/>
    <row r="605099"/>
    <row r="605100"/>
    <row r="605101"/>
    <row r="605102"/>
    <row r="605103"/>
    <row r="605104"/>
    <row r="605105"/>
    <row r="605106"/>
    <row r="605107"/>
    <row r="605108"/>
    <row r="605109"/>
    <row r="605110"/>
    <row r="605111"/>
    <row r="605112"/>
    <row r="605113"/>
    <row r="605114"/>
    <row r="605115"/>
    <row r="605116"/>
    <row r="605117"/>
    <row r="605118"/>
    <row r="605119"/>
    <row r="605120"/>
    <row r="605121"/>
    <row r="605122"/>
    <row r="605123"/>
    <row r="605124"/>
    <row r="605125"/>
    <row r="605126"/>
    <row r="605127"/>
    <row r="605128"/>
    <row r="605129"/>
    <row r="605130"/>
    <row r="605131"/>
    <row r="605132"/>
    <row r="605133"/>
    <row r="605134"/>
    <row r="605135"/>
    <row r="605136"/>
    <row r="605137"/>
    <row r="605138"/>
    <row r="605139"/>
    <row r="605140"/>
    <row r="605141"/>
    <row r="605142"/>
    <row r="605143"/>
    <row r="605144"/>
    <row r="605145"/>
    <row r="605146"/>
    <row r="605147"/>
    <row r="605148"/>
    <row r="605149"/>
    <row r="605150"/>
    <row r="605151"/>
    <row r="605152"/>
    <row r="605153"/>
    <row r="605154"/>
    <row r="605155"/>
    <row r="605156"/>
    <row r="605157"/>
    <row r="605158"/>
    <row r="605159"/>
    <row r="605160"/>
    <row r="605161"/>
    <row r="605162"/>
    <row r="605163"/>
    <row r="605164"/>
    <row r="605165"/>
    <row r="605166"/>
    <row r="605167"/>
    <row r="605168"/>
    <row r="605169"/>
    <row r="605170"/>
    <row r="605171"/>
    <row r="605172"/>
    <row r="605173"/>
    <row r="605174"/>
    <row r="605175"/>
    <row r="605176"/>
    <row r="605177"/>
    <row r="605178"/>
    <row r="605179"/>
    <row r="605180"/>
    <row r="605181"/>
    <row r="605182"/>
    <row r="605183"/>
    <row r="605184"/>
    <row r="605185"/>
    <row r="605186"/>
    <row r="605187"/>
    <row r="605188"/>
    <row r="605189"/>
    <row r="605190"/>
    <row r="605191"/>
    <row r="605192"/>
    <row r="605193"/>
    <row r="605194"/>
    <row r="605195"/>
    <row r="605196"/>
    <row r="605197"/>
    <row r="605198"/>
    <row r="605199"/>
    <row r="605200"/>
    <row r="605201"/>
    <row r="605202"/>
    <row r="605203"/>
    <row r="605204"/>
    <row r="605205"/>
    <row r="605206"/>
    <row r="605207"/>
    <row r="605208"/>
    <row r="605209"/>
    <row r="605210"/>
    <row r="605211"/>
    <row r="605212"/>
    <row r="605213"/>
    <row r="605214"/>
    <row r="605215"/>
    <row r="605216"/>
    <row r="605217"/>
    <row r="605218"/>
    <row r="605219"/>
    <row r="605220"/>
    <row r="605221"/>
    <row r="605222"/>
    <row r="605223"/>
    <row r="605224"/>
    <row r="605225"/>
    <row r="605226"/>
    <row r="605227"/>
    <row r="605228"/>
    <row r="605229"/>
    <row r="605230"/>
    <row r="605231"/>
    <row r="605232"/>
    <row r="605233"/>
    <row r="605234"/>
    <row r="605235"/>
    <row r="605236"/>
    <row r="605237"/>
    <row r="605238"/>
    <row r="605239"/>
    <row r="605240"/>
    <row r="605241"/>
    <row r="605242"/>
    <row r="605243"/>
    <row r="605244"/>
    <row r="605245"/>
    <row r="605246"/>
    <row r="605247"/>
    <row r="605248"/>
    <row r="605249"/>
    <row r="605250"/>
    <row r="605251"/>
    <row r="605252"/>
    <row r="605253"/>
    <row r="605254"/>
    <row r="605255"/>
    <row r="605256"/>
    <row r="605257"/>
    <row r="605258"/>
    <row r="605259"/>
    <row r="605260"/>
    <row r="605261"/>
    <row r="605262"/>
    <row r="605263"/>
    <row r="605264"/>
    <row r="605265"/>
    <row r="605266"/>
    <row r="605267"/>
    <row r="605268"/>
    <row r="605269"/>
    <row r="605270"/>
    <row r="605271"/>
    <row r="605272"/>
    <row r="605273"/>
    <row r="605274"/>
    <row r="605275"/>
    <row r="605276"/>
    <row r="605277"/>
    <row r="605278"/>
    <row r="605279"/>
    <row r="605280"/>
    <row r="605281"/>
    <row r="605282"/>
    <row r="605283"/>
    <row r="605284"/>
    <row r="605285"/>
    <row r="605286"/>
    <row r="605287"/>
    <row r="605288"/>
    <row r="605289"/>
    <row r="605290"/>
    <row r="605291"/>
    <row r="605292"/>
    <row r="605293"/>
    <row r="605294"/>
    <row r="605295"/>
    <row r="605296"/>
    <row r="605297"/>
    <row r="605298"/>
    <row r="605299"/>
    <row r="605300"/>
    <row r="605301"/>
    <row r="605302"/>
    <row r="605303"/>
    <row r="605304"/>
    <row r="605305"/>
    <row r="605306"/>
    <row r="605307"/>
    <row r="605308"/>
    <row r="605309"/>
    <row r="605310"/>
    <row r="605311"/>
    <row r="605312"/>
    <row r="605313"/>
    <row r="605314"/>
    <row r="605315"/>
    <row r="605316"/>
    <row r="605317"/>
    <row r="605318"/>
    <row r="605319"/>
    <row r="605320"/>
    <row r="605321"/>
    <row r="605322"/>
    <row r="605323"/>
    <row r="605324"/>
    <row r="605325"/>
    <row r="605326"/>
    <row r="605327"/>
    <row r="605328"/>
    <row r="605329"/>
    <row r="605330"/>
    <row r="605331"/>
    <row r="605332"/>
    <row r="605333"/>
    <row r="605334"/>
    <row r="605335"/>
    <row r="605336"/>
    <row r="605337"/>
    <row r="605338"/>
    <row r="605339"/>
    <row r="605340"/>
    <row r="605341"/>
    <row r="605342"/>
    <row r="605343"/>
    <row r="605344"/>
    <row r="605345"/>
    <row r="605346"/>
    <row r="605347"/>
    <row r="605348"/>
    <row r="605349"/>
    <row r="605350"/>
    <row r="605351"/>
    <row r="605352"/>
    <row r="605353"/>
    <row r="605354"/>
    <row r="605355"/>
    <row r="605356"/>
    <row r="605357"/>
    <row r="605358"/>
    <row r="605359"/>
    <row r="605360"/>
    <row r="605361"/>
    <row r="605362"/>
    <row r="605363"/>
    <row r="605364"/>
    <row r="605365"/>
    <row r="605366"/>
    <row r="605367"/>
    <row r="605368"/>
    <row r="605369"/>
    <row r="605370"/>
    <row r="605371"/>
    <row r="605372"/>
    <row r="605373"/>
    <row r="605374"/>
    <row r="605375"/>
    <row r="605376"/>
    <row r="605377"/>
    <row r="605378"/>
    <row r="605379"/>
    <row r="605380"/>
    <row r="605381"/>
    <row r="605382"/>
    <row r="605383"/>
    <row r="605384"/>
    <row r="605385"/>
    <row r="605386"/>
    <row r="605387"/>
    <row r="605388"/>
    <row r="605389"/>
    <row r="605390"/>
    <row r="605391"/>
    <row r="605392"/>
    <row r="605393"/>
    <row r="605394"/>
    <row r="605395"/>
    <row r="605396"/>
    <row r="605397"/>
    <row r="605398"/>
    <row r="605399"/>
    <row r="605400"/>
    <row r="605401"/>
    <row r="605402"/>
    <row r="605403"/>
    <row r="605404"/>
    <row r="605405"/>
    <row r="605406"/>
    <row r="605407"/>
    <row r="605408"/>
    <row r="605409"/>
    <row r="605410"/>
    <row r="605411"/>
    <row r="605412"/>
    <row r="605413"/>
    <row r="605414"/>
    <row r="605415"/>
    <row r="605416"/>
    <row r="605417"/>
    <row r="605418"/>
    <row r="605419"/>
    <row r="605420"/>
    <row r="605421"/>
    <row r="605422"/>
    <row r="605423"/>
    <row r="605424"/>
    <row r="605425"/>
    <row r="605426"/>
    <row r="605427"/>
    <row r="605428"/>
    <row r="605429"/>
    <row r="605430"/>
    <row r="605431"/>
    <row r="605432"/>
    <row r="605433"/>
    <row r="605434"/>
    <row r="605435"/>
    <row r="605436"/>
    <row r="605437"/>
    <row r="605438"/>
    <row r="605439"/>
    <row r="605440"/>
    <row r="605441"/>
    <row r="605442"/>
    <row r="605443"/>
    <row r="605444"/>
    <row r="605445"/>
    <row r="605446"/>
    <row r="605447"/>
    <row r="605448"/>
    <row r="605449"/>
    <row r="605450"/>
    <row r="605451"/>
    <row r="605452"/>
    <row r="605453"/>
    <row r="605454"/>
    <row r="605455"/>
    <row r="605456"/>
    <row r="605457"/>
    <row r="605458"/>
    <row r="605459"/>
    <row r="605460"/>
    <row r="605461"/>
    <row r="605462"/>
    <row r="605463"/>
    <row r="605464"/>
    <row r="605465"/>
    <row r="605466"/>
    <row r="605467"/>
    <row r="605468"/>
    <row r="605469"/>
    <row r="605470"/>
    <row r="605471"/>
    <row r="605472"/>
    <row r="605473"/>
    <row r="605474"/>
    <row r="605475"/>
    <row r="605476"/>
    <row r="605477"/>
    <row r="605478"/>
    <row r="605479"/>
    <row r="605480"/>
    <row r="605481"/>
    <row r="605482"/>
    <row r="605483"/>
    <row r="605484"/>
    <row r="605485"/>
    <row r="605486"/>
    <row r="605487"/>
    <row r="605488"/>
    <row r="605489"/>
    <row r="605490"/>
    <row r="605491"/>
    <row r="605492"/>
    <row r="605493"/>
    <row r="605494"/>
    <row r="605495"/>
    <row r="605496"/>
    <row r="605497"/>
    <row r="605498"/>
    <row r="605499"/>
    <row r="605500"/>
    <row r="605501"/>
    <row r="605502"/>
    <row r="605503"/>
    <row r="605504"/>
    <row r="605505"/>
    <row r="605506"/>
    <row r="605507"/>
    <row r="605508"/>
    <row r="605509"/>
    <row r="605510"/>
    <row r="605511"/>
    <row r="605512"/>
    <row r="605513"/>
    <row r="605514"/>
    <row r="605515"/>
    <row r="605516"/>
    <row r="605517"/>
    <row r="605518"/>
    <row r="605519"/>
    <row r="605520"/>
    <row r="605521"/>
    <row r="605522"/>
    <row r="605523"/>
    <row r="605524"/>
    <row r="605525"/>
    <row r="605526"/>
    <row r="605527"/>
    <row r="605528"/>
    <row r="605529"/>
    <row r="605530"/>
    <row r="605531"/>
    <row r="605532"/>
    <row r="605533"/>
    <row r="605534"/>
    <row r="605535"/>
    <row r="605536"/>
    <row r="605537"/>
    <row r="605538"/>
    <row r="605539"/>
    <row r="605540"/>
    <row r="605541"/>
    <row r="605542"/>
    <row r="605543"/>
    <row r="605544"/>
    <row r="605545"/>
    <row r="605546"/>
    <row r="605547"/>
    <row r="605548"/>
    <row r="605549"/>
    <row r="605550"/>
    <row r="605551"/>
    <row r="605552"/>
    <row r="605553"/>
    <row r="605554"/>
    <row r="605555"/>
    <row r="605556"/>
    <row r="605557"/>
    <row r="605558"/>
    <row r="605559"/>
    <row r="605560"/>
    <row r="605561"/>
    <row r="605562"/>
    <row r="605563"/>
    <row r="605564"/>
    <row r="605565"/>
    <row r="605566"/>
    <row r="605567"/>
    <row r="605568"/>
    <row r="605569"/>
    <row r="605570"/>
    <row r="605571"/>
    <row r="605572"/>
    <row r="605573"/>
    <row r="605574"/>
    <row r="605575"/>
    <row r="605576"/>
    <row r="605577"/>
    <row r="605578"/>
    <row r="605579"/>
    <row r="605580"/>
    <row r="605581"/>
    <row r="605582"/>
    <row r="605583"/>
    <row r="605584"/>
    <row r="605585"/>
    <row r="605586"/>
    <row r="605587"/>
    <row r="605588"/>
    <row r="605589"/>
    <row r="605590"/>
    <row r="605591"/>
    <row r="605592"/>
    <row r="605593"/>
    <row r="605594"/>
    <row r="605595"/>
    <row r="605596"/>
    <row r="605597"/>
    <row r="605598"/>
    <row r="605599"/>
    <row r="605600"/>
    <row r="605601"/>
    <row r="605602"/>
    <row r="605603"/>
    <row r="605604"/>
    <row r="605605"/>
    <row r="605606"/>
    <row r="605607"/>
    <row r="605608"/>
    <row r="605609"/>
    <row r="605610"/>
    <row r="605611"/>
    <row r="605612"/>
    <row r="605613"/>
    <row r="605614"/>
    <row r="605615"/>
    <row r="605616"/>
    <row r="605617"/>
    <row r="605618"/>
    <row r="605619"/>
    <row r="605620"/>
    <row r="605621"/>
    <row r="605622"/>
    <row r="605623"/>
    <row r="605624"/>
    <row r="605625"/>
    <row r="605626"/>
    <row r="605627"/>
    <row r="605628"/>
    <row r="605629"/>
    <row r="605630"/>
    <row r="605631"/>
    <row r="605632"/>
    <row r="605633"/>
    <row r="605634"/>
    <row r="605635"/>
    <row r="605636"/>
    <row r="605637"/>
    <row r="605638"/>
    <row r="605639"/>
    <row r="605640"/>
    <row r="605641"/>
    <row r="605642"/>
    <row r="605643"/>
    <row r="605644"/>
    <row r="605645"/>
    <row r="605646"/>
    <row r="605647"/>
    <row r="605648"/>
    <row r="605649"/>
    <row r="605650"/>
    <row r="605651"/>
    <row r="605652"/>
    <row r="605653"/>
    <row r="605654"/>
    <row r="605655"/>
    <row r="605656"/>
    <row r="605657"/>
    <row r="605658"/>
    <row r="605659"/>
    <row r="605660"/>
    <row r="605661"/>
    <row r="605662"/>
    <row r="605663"/>
    <row r="605664"/>
    <row r="605665"/>
    <row r="605666"/>
    <row r="605667"/>
    <row r="605668"/>
    <row r="605669"/>
    <row r="605670"/>
    <row r="605671"/>
    <row r="605672"/>
    <row r="605673"/>
    <row r="605674"/>
    <row r="605675"/>
    <row r="605676"/>
    <row r="605677"/>
    <row r="605678"/>
    <row r="605679"/>
    <row r="605680"/>
    <row r="605681"/>
    <row r="605682"/>
    <row r="605683"/>
    <row r="605684"/>
    <row r="605685"/>
    <row r="605686"/>
    <row r="605687"/>
    <row r="605688"/>
    <row r="605689"/>
    <row r="605690"/>
    <row r="605691"/>
    <row r="605692"/>
    <row r="605693"/>
    <row r="605694"/>
    <row r="605695"/>
    <row r="605696"/>
    <row r="605697"/>
    <row r="605698"/>
    <row r="605699"/>
    <row r="605700"/>
    <row r="605701"/>
    <row r="605702"/>
    <row r="605703"/>
    <row r="605704"/>
    <row r="605705"/>
    <row r="605706"/>
    <row r="605707"/>
    <row r="605708"/>
    <row r="605709"/>
    <row r="605710"/>
    <row r="605711"/>
    <row r="605712"/>
    <row r="605713"/>
    <row r="605714"/>
    <row r="605715"/>
    <row r="605716"/>
    <row r="605717"/>
    <row r="605718"/>
    <row r="605719"/>
    <row r="605720"/>
    <row r="605721"/>
    <row r="605722"/>
    <row r="605723"/>
    <row r="605724"/>
    <row r="605725"/>
    <row r="605726"/>
    <row r="605727"/>
    <row r="605728"/>
    <row r="605729"/>
    <row r="605730"/>
    <row r="605731"/>
    <row r="605732"/>
    <row r="605733"/>
    <row r="605734"/>
    <row r="605735"/>
    <row r="605736"/>
    <row r="605737"/>
    <row r="605738"/>
    <row r="605739"/>
    <row r="605740"/>
    <row r="605741"/>
    <row r="605742"/>
    <row r="605743"/>
    <row r="605744"/>
    <row r="605745"/>
    <row r="605746"/>
    <row r="605747"/>
    <row r="605748"/>
    <row r="605749"/>
    <row r="605750"/>
    <row r="605751"/>
    <row r="605752"/>
    <row r="605753"/>
    <row r="605754"/>
    <row r="605755"/>
    <row r="605756"/>
    <row r="605757"/>
    <row r="605758"/>
    <row r="605759"/>
    <row r="605760"/>
    <row r="605761"/>
    <row r="605762"/>
    <row r="605763"/>
    <row r="605764"/>
    <row r="605765"/>
    <row r="605766"/>
    <row r="605767"/>
    <row r="605768"/>
    <row r="605769"/>
    <row r="605770"/>
    <row r="605771"/>
    <row r="605772"/>
    <row r="605773"/>
    <row r="605774"/>
    <row r="605775"/>
    <row r="605776"/>
    <row r="605777"/>
    <row r="605778"/>
    <row r="605779"/>
    <row r="605780"/>
    <row r="605781"/>
    <row r="605782"/>
    <row r="605783"/>
    <row r="605784"/>
    <row r="605785"/>
    <row r="605786"/>
    <row r="605787"/>
    <row r="605788"/>
    <row r="605789"/>
    <row r="605790"/>
    <row r="605791"/>
    <row r="605792"/>
    <row r="605793"/>
    <row r="605794"/>
    <row r="605795"/>
    <row r="605796"/>
    <row r="605797"/>
    <row r="605798"/>
    <row r="605799"/>
    <row r="605800"/>
    <row r="605801"/>
    <row r="605802"/>
    <row r="605803"/>
    <row r="605804"/>
    <row r="605805"/>
    <row r="605806"/>
    <row r="605807"/>
    <row r="605808"/>
    <row r="605809"/>
    <row r="605810"/>
    <row r="605811"/>
    <row r="605812"/>
    <row r="605813"/>
    <row r="605814"/>
    <row r="605815"/>
    <row r="605816"/>
    <row r="605817"/>
    <row r="605818"/>
    <row r="605819"/>
    <row r="605820"/>
    <row r="605821"/>
    <row r="605822"/>
    <row r="605823"/>
    <row r="605824"/>
    <row r="605825"/>
    <row r="605826"/>
    <row r="605827"/>
    <row r="605828"/>
    <row r="605829"/>
    <row r="605830"/>
    <row r="605831"/>
    <row r="605832"/>
    <row r="605833"/>
    <row r="605834"/>
    <row r="605835"/>
    <row r="605836"/>
    <row r="605837"/>
    <row r="605838"/>
    <row r="605839"/>
    <row r="605840"/>
    <row r="605841"/>
    <row r="605842"/>
    <row r="605843"/>
    <row r="605844"/>
    <row r="605845"/>
    <row r="605846"/>
    <row r="605847"/>
    <row r="605848"/>
    <row r="605849"/>
    <row r="605850"/>
    <row r="605851"/>
    <row r="605852"/>
    <row r="605853"/>
    <row r="605854"/>
    <row r="605855"/>
    <row r="605856"/>
    <row r="605857"/>
    <row r="605858"/>
    <row r="605859"/>
    <row r="605860"/>
    <row r="605861"/>
    <row r="605862"/>
    <row r="605863"/>
    <row r="605864"/>
    <row r="605865"/>
    <row r="605866"/>
    <row r="605867"/>
    <row r="605868"/>
    <row r="605869"/>
    <row r="605870"/>
    <row r="605871"/>
    <row r="605872"/>
    <row r="605873"/>
    <row r="605874"/>
    <row r="605875"/>
    <row r="605876"/>
    <row r="605877"/>
    <row r="605878"/>
    <row r="605879"/>
    <row r="605880"/>
    <row r="605881"/>
    <row r="605882"/>
    <row r="605883"/>
    <row r="605884"/>
    <row r="605885"/>
    <row r="605886"/>
    <row r="605887"/>
    <row r="605888"/>
    <row r="605889"/>
    <row r="605890"/>
    <row r="605891"/>
    <row r="605892"/>
    <row r="605893"/>
    <row r="605894"/>
    <row r="605895"/>
    <row r="605896"/>
    <row r="605897"/>
    <row r="605898"/>
    <row r="605899"/>
    <row r="605900"/>
    <row r="605901"/>
    <row r="605902"/>
    <row r="605903"/>
    <row r="605904"/>
    <row r="605905"/>
    <row r="605906"/>
    <row r="605907"/>
    <row r="605908"/>
    <row r="605909"/>
    <row r="605910"/>
    <row r="605911"/>
    <row r="605912"/>
    <row r="605913"/>
    <row r="605914"/>
    <row r="605915"/>
    <row r="605916"/>
    <row r="605917"/>
    <row r="605918"/>
    <row r="605919"/>
    <row r="605920"/>
    <row r="605921"/>
    <row r="605922"/>
    <row r="605923"/>
    <row r="605924"/>
    <row r="605925"/>
    <row r="605926"/>
    <row r="605927"/>
    <row r="605928"/>
    <row r="605929"/>
    <row r="605930"/>
    <row r="605931"/>
    <row r="605932"/>
    <row r="605933"/>
    <row r="605934"/>
    <row r="605935"/>
    <row r="605936"/>
    <row r="605937"/>
    <row r="605938"/>
    <row r="605939"/>
    <row r="605940"/>
    <row r="605941"/>
    <row r="605942"/>
    <row r="605943"/>
    <row r="605944"/>
    <row r="605945"/>
    <row r="605946"/>
    <row r="605947"/>
    <row r="605948"/>
    <row r="605949"/>
    <row r="605950"/>
    <row r="605951"/>
    <row r="605952"/>
    <row r="605953"/>
    <row r="605954"/>
    <row r="605955"/>
    <row r="605956"/>
    <row r="605957"/>
    <row r="605958"/>
    <row r="605959"/>
    <row r="605960"/>
    <row r="605961"/>
    <row r="605962"/>
    <row r="605963"/>
    <row r="605964"/>
    <row r="605965"/>
    <row r="605966"/>
    <row r="605967"/>
    <row r="605968"/>
    <row r="605969"/>
    <row r="605970"/>
    <row r="605971"/>
    <row r="605972"/>
    <row r="605973"/>
    <row r="605974"/>
    <row r="605975"/>
    <row r="605976"/>
    <row r="605977"/>
    <row r="605978"/>
    <row r="605979"/>
    <row r="605980"/>
    <row r="605981"/>
    <row r="605982"/>
    <row r="605983"/>
    <row r="605984"/>
    <row r="605985"/>
    <row r="605986"/>
    <row r="605987"/>
    <row r="605988"/>
    <row r="605989"/>
    <row r="605990"/>
    <row r="605991"/>
    <row r="605992"/>
    <row r="605993"/>
    <row r="605994"/>
    <row r="605995"/>
    <row r="605996"/>
    <row r="605997"/>
    <row r="605998"/>
    <row r="605999"/>
    <row r="606000"/>
    <row r="606001"/>
    <row r="606002"/>
    <row r="606003"/>
    <row r="606004"/>
    <row r="606005"/>
    <row r="606006"/>
    <row r="606007"/>
    <row r="606008"/>
    <row r="606009"/>
    <row r="606010"/>
    <row r="606011"/>
    <row r="606012"/>
    <row r="606013"/>
    <row r="606014"/>
    <row r="606015"/>
    <row r="606016"/>
    <row r="606017"/>
    <row r="606018"/>
    <row r="606019"/>
    <row r="606020"/>
    <row r="606021"/>
    <row r="606022"/>
    <row r="606023"/>
    <row r="606024"/>
    <row r="606025"/>
    <row r="606026"/>
    <row r="606027"/>
    <row r="606028"/>
    <row r="606029"/>
    <row r="606030"/>
    <row r="606031"/>
    <row r="606032"/>
    <row r="606033"/>
    <row r="606034"/>
    <row r="606035"/>
    <row r="606036"/>
    <row r="606037"/>
    <row r="606038"/>
    <row r="606039"/>
    <row r="606040"/>
    <row r="606041"/>
    <row r="606042"/>
    <row r="606043"/>
    <row r="606044"/>
    <row r="606045"/>
    <row r="606046"/>
    <row r="606047"/>
    <row r="606048"/>
    <row r="606049"/>
    <row r="606050"/>
    <row r="606051"/>
    <row r="606052"/>
    <row r="606053"/>
    <row r="606054"/>
    <row r="606055"/>
    <row r="606056"/>
    <row r="606057"/>
    <row r="606058"/>
    <row r="606059"/>
    <row r="606060"/>
    <row r="606061"/>
    <row r="606062"/>
    <row r="606063"/>
    <row r="606064"/>
    <row r="606065"/>
    <row r="606066"/>
    <row r="606067"/>
    <row r="606068"/>
    <row r="606069"/>
    <row r="606070"/>
    <row r="606071"/>
    <row r="606072"/>
    <row r="606073"/>
    <row r="606074"/>
    <row r="606075"/>
    <row r="606076"/>
    <row r="606077"/>
    <row r="606078"/>
    <row r="606079"/>
    <row r="606080"/>
    <row r="606081"/>
    <row r="606082"/>
    <row r="606083"/>
    <row r="606084"/>
    <row r="606085"/>
    <row r="606086"/>
    <row r="606087"/>
    <row r="606088"/>
    <row r="606089"/>
    <row r="606090"/>
    <row r="606091"/>
    <row r="606092"/>
    <row r="606093"/>
    <row r="606094"/>
    <row r="606095"/>
    <row r="606096"/>
    <row r="606097"/>
    <row r="606098"/>
    <row r="606099"/>
    <row r="606100"/>
    <row r="606101"/>
    <row r="606102"/>
    <row r="606103"/>
    <row r="606104"/>
    <row r="606105"/>
    <row r="606106"/>
    <row r="606107"/>
    <row r="606108"/>
    <row r="606109"/>
    <row r="606110"/>
    <row r="606111"/>
    <row r="606112"/>
    <row r="606113"/>
    <row r="606114"/>
    <row r="606115"/>
    <row r="606116"/>
    <row r="606117"/>
    <row r="606118"/>
    <row r="606119"/>
    <row r="606120"/>
    <row r="606121"/>
    <row r="606122"/>
    <row r="606123"/>
    <row r="606124"/>
    <row r="606125"/>
    <row r="606126"/>
    <row r="606127"/>
    <row r="606128"/>
    <row r="606129"/>
    <row r="606130"/>
    <row r="606131"/>
    <row r="606132"/>
    <row r="606133"/>
    <row r="606134"/>
    <row r="606135"/>
    <row r="606136"/>
    <row r="606137"/>
    <row r="606138"/>
    <row r="606139"/>
    <row r="606140"/>
    <row r="606141"/>
    <row r="606142"/>
    <row r="606143"/>
    <row r="606144"/>
    <row r="606145"/>
    <row r="606146"/>
    <row r="606147"/>
    <row r="606148"/>
    <row r="606149"/>
    <row r="606150"/>
    <row r="606151"/>
    <row r="606152"/>
    <row r="606153"/>
    <row r="606154"/>
    <row r="606155"/>
    <row r="606156"/>
    <row r="606157"/>
    <row r="606158"/>
    <row r="606159"/>
    <row r="606160"/>
    <row r="606161"/>
    <row r="606162"/>
    <row r="606163"/>
    <row r="606164"/>
    <row r="606165"/>
    <row r="606166"/>
    <row r="606167"/>
    <row r="606168"/>
    <row r="606169"/>
    <row r="606170"/>
    <row r="606171"/>
    <row r="606172"/>
    <row r="606173"/>
    <row r="606174"/>
    <row r="606175"/>
    <row r="606176"/>
    <row r="606177"/>
    <row r="606178"/>
    <row r="606179"/>
    <row r="606180"/>
    <row r="606181"/>
    <row r="606182"/>
    <row r="606183"/>
    <row r="606184"/>
    <row r="606185"/>
    <row r="606186"/>
    <row r="606187"/>
    <row r="606188"/>
    <row r="606189"/>
    <row r="606190"/>
    <row r="606191"/>
    <row r="606192"/>
    <row r="606193"/>
    <row r="606194"/>
    <row r="606195"/>
    <row r="606196"/>
    <row r="606197"/>
    <row r="606198"/>
    <row r="606199"/>
    <row r="606200"/>
    <row r="606201"/>
    <row r="606202"/>
    <row r="606203"/>
    <row r="606204"/>
    <row r="606205"/>
    <row r="606206"/>
    <row r="606207"/>
    <row r="606208"/>
    <row r="606209"/>
    <row r="606210"/>
    <row r="606211"/>
    <row r="606212"/>
    <row r="606213"/>
    <row r="606214"/>
    <row r="606215"/>
    <row r="606216"/>
    <row r="606217"/>
    <row r="606218"/>
    <row r="606219"/>
    <row r="606220"/>
    <row r="606221"/>
    <row r="606222"/>
    <row r="606223"/>
    <row r="606224"/>
    <row r="606225"/>
    <row r="606226"/>
    <row r="606227"/>
    <row r="606228"/>
    <row r="606229"/>
    <row r="606230"/>
    <row r="606231"/>
    <row r="606232"/>
    <row r="606233"/>
    <row r="606234"/>
    <row r="606235"/>
    <row r="606236"/>
    <row r="606237"/>
    <row r="606238"/>
    <row r="606239"/>
    <row r="606240"/>
    <row r="606241"/>
    <row r="606242"/>
    <row r="606243"/>
    <row r="606244"/>
    <row r="606245"/>
    <row r="606246"/>
    <row r="606247"/>
    <row r="606248"/>
    <row r="606249"/>
    <row r="606250"/>
    <row r="606251"/>
    <row r="606252"/>
    <row r="606253"/>
    <row r="606254"/>
    <row r="606255"/>
    <row r="606256"/>
    <row r="606257"/>
    <row r="606258"/>
    <row r="606259"/>
    <row r="606260"/>
    <row r="606261"/>
    <row r="606262"/>
    <row r="606263"/>
    <row r="606264"/>
    <row r="606265"/>
    <row r="606266"/>
    <row r="606267"/>
    <row r="606268"/>
    <row r="606269"/>
    <row r="606270"/>
    <row r="606271"/>
    <row r="606272"/>
    <row r="606273"/>
    <row r="606274"/>
    <row r="606275"/>
    <row r="606276"/>
    <row r="606277"/>
    <row r="606278"/>
    <row r="606279"/>
    <row r="606280"/>
    <row r="606281"/>
    <row r="606282"/>
    <row r="606283"/>
    <row r="606284"/>
    <row r="606285"/>
    <row r="606286"/>
    <row r="606287"/>
    <row r="606288"/>
    <row r="606289"/>
    <row r="606290"/>
    <row r="606291"/>
    <row r="606292"/>
    <row r="606293"/>
    <row r="606294"/>
    <row r="606295"/>
    <row r="606296"/>
    <row r="606297"/>
    <row r="606298"/>
    <row r="606299"/>
    <row r="606300"/>
    <row r="606301"/>
    <row r="606302"/>
    <row r="606303"/>
    <row r="606304"/>
    <row r="606305"/>
    <row r="606306"/>
    <row r="606307"/>
    <row r="606308"/>
    <row r="606309"/>
    <row r="606310"/>
    <row r="606311"/>
    <row r="606312"/>
    <row r="606313"/>
    <row r="606314"/>
    <row r="606315"/>
    <row r="606316"/>
    <row r="606317"/>
    <row r="606318"/>
    <row r="606319"/>
    <row r="606320"/>
    <row r="606321"/>
    <row r="606322"/>
    <row r="606323"/>
    <row r="606324"/>
    <row r="606325"/>
    <row r="606326"/>
    <row r="606327"/>
    <row r="606328"/>
    <row r="606329"/>
    <row r="606330"/>
    <row r="606331"/>
    <row r="606332"/>
    <row r="606333"/>
    <row r="606334"/>
    <row r="606335"/>
    <row r="606336"/>
    <row r="606337"/>
    <row r="606338"/>
    <row r="606339"/>
    <row r="606340"/>
    <row r="606341"/>
    <row r="606342"/>
    <row r="606343"/>
    <row r="606344"/>
    <row r="606345"/>
    <row r="606346"/>
    <row r="606347"/>
    <row r="606348"/>
    <row r="606349"/>
    <row r="606350"/>
    <row r="606351"/>
    <row r="606352"/>
    <row r="606353"/>
    <row r="606354"/>
    <row r="606355"/>
    <row r="606356"/>
    <row r="606357"/>
    <row r="606358"/>
    <row r="606359"/>
    <row r="606360"/>
    <row r="606361"/>
    <row r="606362"/>
    <row r="606363"/>
    <row r="606364"/>
    <row r="606365"/>
    <row r="606366"/>
    <row r="606367"/>
    <row r="606368"/>
    <row r="606369"/>
    <row r="606370"/>
    <row r="606371"/>
    <row r="606372"/>
    <row r="606373"/>
    <row r="606374"/>
    <row r="606375"/>
    <row r="606376"/>
    <row r="606377"/>
    <row r="606378"/>
    <row r="606379"/>
    <row r="606380"/>
    <row r="606381"/>
    <row r="606382"/>
    <row r="606383"/>
    <row r="606384"/>
    <row r="606385"/>
    <row r="606386"/>
    <row r="606387"/>
    <row r="606388"/>
    <row r="606389"/>
    <row r="606390"/>
    <row r="606391"/>
    <row r="606392"/>
    <row r="606393"/>
    <row r="606394"/>
    <row r="606395"/>
    <row r="606396"/>
    <row r="606397"/>
    <row r="606398"/>
    <row r="606399"/>
    <row r="606400"/>
    <row r="606401"/>
    <row r="606402"/>
    <row r="606403"/>
    <row r="606404"/>
    <row r="606405"/>
    <row r="606406"/>
    <row r="606407"/>
    <row r="606408"/>
    <row r="606409"/>
    <row r="606410"/>
    <row r="606411"/>
    <row r="606412"/>
    <row r="606413"/>
    <row r="606414"/>
    <row r="606415"/>
    <row r="606416"/>
    <row r="606417"/>
    <row r="606418"/>
    <row r="606419"/>
    <row r="606420"/>
    <row r="606421"/>
    <row r="606422"/>
    <row r="606423"/>
    <row r="606424"/>
    <row r="606425"/>
    <row r="606426"/>
    <row r="606427"/>
    <row r="606428"/>
    <row r="606429"/>
    <row r="606430"/>
    <row r="606431"/>
    <row r="606432"/>
    <row r="606433"/>
    <row r="606434"/>
    <row r="606435"/>
    <row r="606436"/>
    <row r="606437"/>
    <row r="606438"/>
    <row r="606439"/>
    <row r="606440"/>
    <row r="606441"/>
    <row r="606442"/>
    <row r="606443"/>
    <row r="606444"/>
    <row r="606445"/>
    <row r="606446"/>
    <row r="606447"/>
    <row r="606448"/>
    <row r="606449"/>
    <row r="606450"/>
    <row r="606451"/>
    <row r="606452"/>
    <row r="606453"/>
    <row r="606454"/>
    <row r="606455"/>
    <row r="606456"/>
    <row r="606457"/>
    <row r="606458"/>
    <row r="606459"/>
    <row r="606460"/>
    <row r="606461"/>
    <row r="606462"/>
    <row r="606463"/>
    <row r="606464"/>
    <row r="606465"/>
    <row r="606466"/>
    <row r="606467"/>
    <row r="606468"/>
    <row r="606469"/>
    <row r="606470"/>
    <row r="606471"/>
    <row r="606472"/>
    <row r="606473"/>
    <row r="606474"/>
    <row r="606475"/>
    <row r="606476"/>
    <row r="606477"/>
    <row r="606478"/>
    <row r="606479"/>
    <row r="606480"/>
    <row r="606481"/>
    <row r="606482"/>
    <row r="606483"/>
    <row r="606484"/>
    <row r="606485"/>
    <row r="606486"/>
    <row r="606487"/>
    <row r="606488"/>
    <row r="606489"/>
    <row r="606490"/>
    <row r="606491"/>
    <row r="606492"/>
    <row r="606493"/>
    <row r="606494"/>
    <row r="606495"/>
    <row r="606496"/>
    <row r="606497"/>
    <row r="606498"/>
    <row r="606499"/>
    <row r="606500"/>
    <row r="606501"/>
    <row r="606502"/>
    <row r="606503"/>
    <row r="606504"/>
    <row r="606505"/>
    <row r="606506"/>
    <row r="606507"/>
    <row r="606508"/>
    <row r="606509"/>
    <row r="606510"/>
    <row r="606511"/>
    <row r="606512"/>
    <row r="606513"/>
    <row r="606514"/>
    <row r="606515"/>
    <row r="606516"/>
    <row r="606517"/>
    <row r="606518"/>
    <row r="606519"/>
    <row r="606520"/>
    <row r="606521"/>
    <row r="606522"/>
    <row r="606523"/>
    <row r="606524"/>
    <row r="606525"/>
    <row r="606526"/>
    <row r="606527"/>
    <row r="606528"/>
    <row r="606529"/>
    <row r="606530"/>
    <row r="606531"/>
    <row r="606532"/>
    <row r="606533"/>
    <row r="606534"/>
    <row r="606535"/>
    <row r="606536"/>
    <row r="606537"/>
    <row r="606538"/>
    <row r="606539"/>
    <row r="606540"/>
    <row r="606541"/>
    <row r="606542"/>
    <row r="606543"/>
    <row r="606544"/>
    <row r="606545"/>
    <row r="606546"/>
    <row r="606547"/>
    <row r="606548"/>
    <row r="606549"/>
    <row r="606550"/>
    <row r="606551"/>
    <row r="606552"/>
    <row r="606553"/>
    <row r="606554"/>
    <row r="606555"/>
    <row r="606556"/>
    <row r="606557"/>
    <row r="606558"/>
    <row r="606559"/>
    <row r="606560"/>
    <row r="606561"/>
    <row r="606562"/>
    <row r="606563"/>
    <row r="606564"/>
    <row r="606565"/>
    <row r="606566"/>
    <row r="606567"/>
    <row r="606568"/>
    <row r="606569"/>
    <row r="606570"/>
    <row r="606571"/>
    <row r="606572"/>
    <row r="606573"/>
    <row r="606574"/>
    <row r="606575"/>
    <row r="606576"/>
    <row r="606577"/>
    <row r="606578"/>
    <row r="606579"/>
    <row r="606580"/>
    <row r="606581"/>
    <row r="606582"/>
    <row r="606583"/>
    <row r="606584"/>
    <row r="606585"/>
    <row r="606586"/>
    <row r="606587"/>
    <row r="606588"/>
    <row r="606589"/>
    <row r="606590"/>
    <row r="606591"/>
    <row r="606592"/>
    <row r="606593"/>
    <row r="606594"/>
    <row r="606595"/>
    <row r="606596"/>
    <row r="606597"/>
    <row r="606598"/>
    <row r="606599"/>
    <row r="606600"/>
    <row r="606601"/>
    <row r="606602"/>
    <row r="606603"/>
    <row r="606604"/>
    <row r="606605"/>
    <row r="606606"/>
    <row r="606607"/>
    <row r="606608"/>
    <row r="606609"/>
    <row r="606610"/>
    <row r="606611"/>
    <row r="606612"/>
    <row r="606613"/>
    <row r="606614"/>
    <row r="606615"/>
    <row r="606616"/>
    <row r="606617"/>
    <row r="606618"/>
    <row r="606619"/>
    <row r="606620"/>
    <row r="606621"/>
    <row r="606622"/>
    <row r="606623"/>
    <row r="606624"/>
    <row r="606625"/>
    <row r="606626"/>
    <row r="606627"/>
    <row r="606628"/>
    <row r="606629"/>
    <row r="606630"/>
    <row r="606631"/>
    <row r="606632"/>
    <row r="606633"/>
    <row r="606634"/>
    <row r="606635"/>
    <row r="606636"/>
    <row r="606637"/>
    <row r="606638"/>
    <row r="606639"/>
    <row r="606640"/>
    <row r="606641"/>
    <row r="606642"/>
    <row r="606643"/>
    <row r="606644"/>
    <row r="606645"/>
    <row r="606646"/>
    <row r="606647"/>
    <row r="606648"/>
    <row r="606649"/>
    <row r="606650"/>
    <row r="606651"/>
    <row r="606652"/>
    <row r="606653"/>
    <row r="606654"/>
    <row r="606655"/>
    <row r="606656"/>
    <row r="606657"/>
    <row r="606658"/>
    <row r="606659"/>
    <row r="606660"/>
    <row r="606661"/>
    <row r="606662"/>
    <row r="606663"/>
    <row r="606664"/>
    <row r="606665"/>
    <row r="606666"/>
    <row r="606667"/>
    <row r="606668"/>
    <row r="606669"/>
    <row r="606670"/>
    <row r="606671"/>
    <row r="606672"/>
    <row r="606673"/>
    <row r="606674"/>
    <row r="606675"/>
    <row r="606676"/>
    <row r="606677"/>
    <row r="606678"/>
    <row r="606679"/>
    <row r="606680"/>
    <row r="606681"/>
    <row r="606682"/>
    <row r="606683"/>
    <row r="606684"/>
    <row r="606685"/>
    <row r="606686"/>
    <row r="606687"/>
    <row r="606688"/>
    <row r="606689"/>
    <row r="606690"/>
    <row r="606691"/>
    <row r="606692"/>
    <row r="606693"/>
    <row r="606694"/>
    <row r="606695"/>
    <row r="606696"/>
    <row r="606697"/>
    <row r="606698"/>
    <row r="606699"/>
    <row r="606700"/>
    <row r="606701"/>
    <row r="606702"/>
    <row r="606703"/>
    <row r="606704"/>
    <row r="606705"/>
    <row r="606706"/>
    <row r="606707"/>
    <row r="606708"/>
    <row r="606709"/>
    <row r="606710"/>
    <row r="606711"/>
    <row r="606712"/>
    <row r="606713"/>
    <row r="606714"/>
    <row r="606715"/>
    <row r="606716"/>
    <row r="606717"/>
    <row r="606718"/>
    <row r="606719"/>
    <row r="606720"/>
    <row r="606721"/>
    <row r="606722"/>
    <row r="606723"/>
    <row r="606724"/>
    <row r="606725"/>
    <row r="606726"/>
    <row r="606727"/>
    <row r="606728"/>
    <row r="606729"/>
    <row r="606730"/>
    <row r="606731"/>
    <row r="606732"/>
    <row r="606733"/>
    <row r="606734"/>
    <row r="606735"/>
    <row r="606736"/>
    <row r="606737"/>
    <row r="606738"/>
    <row r="606739"/>
    <row r="606740"/>
    <row r="606741"/>
    <row r="606742"/>
    <row r="606743"/>
    <row r="606744"/>
    <row r="606745"/>
    <row r="606746"/>
    <row r="606747"/>
    <row r="606748"/>
    <row r="606749"/>
    <row r="606750"/>
    <row r="606751"/>
    <row r="606752"/>
    <row r="606753"/>
    <row r="606754"/>
    <row r="606755"/>
    <row r="606756"/>
    <row r="606757"/>
    <row r="606758"/>
    <row r="606759"/>
    <row r="606760"/>
    <row r="606761"/>
    <row r="606762"/>
    <row r="606763"/>
    <row r="606764"/>
    <row r="606765"/>
    <row r="606766"/>
    <row r="606767"/>
    <row r="606768"/>
    <row r="606769"/>
    <row r="606770"/>
    <row r="606771"/>
    <row r="606772"/>
    <row r="606773"/>
    <row r="606774"/>
    <row r="606775"/>
    <row r="606776"/>
    <row r="606777"/>
    <row r="606778"/>
    <row r="606779"/>
    <row r="606780"/>
    <row r="606781"/>
    <row r="606782"/>
    <row r="606783"/>
    <row r="606784"/>
    <row r="606785"/>
    <row r="606786"/>
    <row r="606787"/>
    <row r="606788"/>
    <row r="606789"/>
    <row r="606790"/>
    <row r="606791"/>
    <row r="606792"/>
    <row r="606793"/>
    <row r="606794"/>
    <row r="606795"/>
    <row r="606796"/>
    <row r="606797"/>
    <row r="606798"/>
    <row r="606799"/>
    <row r="606800"/>
    <row r="606801"/>
    <row r="606802"/>
    <row r="606803"/>
    <row r="606804"/>
    <row r="606805"/>
    <row r="606806"/>
    <row r="606807"/>
    <row r="606808"/>
    <row r="606809"/>
    <row r="606810"/>
    <row r="606811"/>
    <row r="606812"/>
    <row r="606813"/>
    <row r="606814"/>
    <row r="606815"/>
    <row r="606816"/>
    <row r="606817"/>
    <row r="606818"/>
    <row r="606819"/>
    <row r="606820"/>
    <row r="606821"/>
    <row r="606822"/>
    <row r="606823"/>
    <row r="606824"/>
    <row r="606825"/>
    <row r="606826"/>
    <row r="606827"/>
    <row r="606828"/>
    <row r="606829"/>
    <row r="606830"/>
    <row r="606831"/>
    <row r="606832"/>
    <row r="606833"/>
    <row r="606834"/>
    <row r="606835"/>
    <row r="606836"/>
    <row r="606837"/>
    <row r="606838"/>
    <row r="606839"/>
    <row r="606840"/>
    <row r="606841"/>
    <row r="606842"/>
    <row r="606843"/>
    <row r="606844"/>
    <row r="606845"/>
    <row r="606846"/>
    <row r="606847"/>
    <row r="606848"/>
    <row r="606849"/>
    <row r="606850"/>
    <row r="606851"/>
    <row r="606852"/>
    <row r="606853"/>
    <row r="606854"/>
    <row r="606855"/>
    <row r="606856"/>
    <row r="606857"/>
    <row r="606858"/>
    <row r="606859"/>
    <row r="606860"/>
    <row r="606861"/>
    <row r="606862"/>
    <row r="606863"/>
    <row r="606864"/>
    <row r="606865"/>
    <row r="606866"/>
    <row r="606867"/>
    <row r="606868"/>
    <row r="606869"/>
    <row r="606870"/>
    <row r="606871"/>
    <row r="606872"/>
    <row r="606873"/>
    <row r="606874"/>
    <row r="606875"/>
    <row r="606876"/>
    <row r="606877"/>
    <row r="606878"/>
    <row r="606879"/>
    <row r="606880"/>
    <row r="606881"/>
    <row r="606882"/>
    <row r="606883"/>
    <row r="606884"/>
    <row r="606885"/>
    <row r="606886"/>
    <row r="606887"/>
    <row r="606888"/>
    <row r="606889"/>
    <row r="606890"/>
    <row r="606891"/>
    <row r="606892"/>
    <row r="606893"/>
    <row r="606894"/>
    <row r="606895"/>
    <row r="606896"/>
    <row r="606897"/>
    <row r="606898"/>
    <row r="606899"/>
    <row r="606900"/>
    <row r="606901"/>
    <row r="606902"/>
    <row r="606903"/>
    <row r="606904"/>
    <row r="606905"/>
    <row r="606906"/>
    <row r="606907"/>
    <row r="606908"/>
    <row r="606909"/>
    <row r="606910"/>
    <row r="606911"/>
    <row r="606912"/>
    <row r="606913"/>
    <row r="606914"/>
    <row r="606915"/>
    <row r="606916"/>
    <row r="606917"/>
    <row r="606918"/>
    <row r="606919"/>
    <row r="606920"/>
    <row r="606921"/>
    <row r="606922"/>
    <row r="606923"/>
    <row r="606924"/>
    <row r="606925"/>
    <row r="606926"/>
    <row r="606927"/>
    <row r="606928"/>
    <row r="606929"/>
    <row r="606930"/>
    <row r="606931"/>
    <row r="606932"/>
    <row r="606933"/>
    <row r="606934"/>
    <row r="606935"/>
    <row r="606936"/>
    <row r="606937"/>
    <row r="606938"/>
    <row r="606939"/>
    <row r="606940"/>
    <row r="606941"/>
    <row r="606942"/>
    <row r="606943"/>
    <row r="606944"/>
    <row r="606945"/>
    <row r="606946"/>
    <row r="606947"/>
    <row r="606948"/>
    <row r="606949"/>
    <row r="606950"/>
    <row r="606951"/>
    <row r="606952"/>
    <row r="606953"/>
    <row r="606954"/>
    <row r="606955"/>
    <row r="606956"/>
    <row r="606957"/>
    <row r="606958"/>
    <row r="606959"/>
    <row r="606960"/>
    <row r="606961"/>
    <row r="606962"/>
    <row r="606963"/>
    <row r="606964"/>
    <row r="606965"/>
    <row r="606966"/>
    <row r="606967"/>
    <row r="606968"/>
    <row r="606969"/>
    <row r="606970"/>
    <row r="606971"/>
    <row r="606972"/>
    <row r="606973"/>
    <row r="606974"/>
    <row r="606975"/>
    <row r="606976"/>
    <row r="606977"/>
    <row r="606978"/>
    <row r="606979"/>
    <row r="606980"/>
    <row r="606981"/>
    <row r="606982"/>
    <row r="606983"/>
    <row r="606984"/>
    <row r="606985"/>
    <row r="606986"/>
    <row r="606987"/>
    <row r="606988"/>
    <row r="606989"/>
    <row r="606990"/>
    <row r="606991"/>
    <row r="606992"/>
    <row r="606993"/>
    <row r="606994"/>
    <row r="606995"/>
    <row r="606996"/>
    <row r="606997"/>
    <row r="606998"/>
    <row r="606999"/>
    <row r="607000"/>
    <row r="607001"/>
    <row r="607002"/>
    <row r="607003"/>
    <row r="607004"/>
    <row r="607005"/>
    <row r="607006"/>
    <row r="607007"/>
    <row r="607008"/>
    <row r="607009"/>
    <row r="607010"/>
    <row r="607011"/>
    <row r="607012"/>
    <row r="607013"/>
    <row r="607014"/>
    <row r="607015"/>
    <row r="607016"/>
    <row r="607017"/>
    <row r="607018"/>
    <row r="607019"/>
    <row r="607020"/>
    <row r="607021"/>
    <row r="607022"/>
    <row r="607023"/>
    <row r="607024"/>
    <row r="607025"/>
    <row r="607026"/>
    <row r="607027"/>
    <row r="607028"/>
    <row r="607029"/>
    <row r="607030"/>
    <row r="607031"/>
    <row r="607032"/>
    <row r="607033"/>
    <row r="607034"/>
    <row r="607035"/>
    <row r="607036"/>
    <row r="607037"/>
    <row r="607038"/>
    <row r="607039"/>
    <row r="607040"/>
    <row r="607041"/>
    <row r="607042"/>
    <row r="607043"/>
    <row r="607044"/>
    <row r="607045"/>
    <row r="607046"/>
    <row r="607047"/>
    <row r="607048"/>
    <row r="607049"/>
    <row r="607050"/>
    <row r="607051"/>
    <row r="607052"/>
    <row r="607053"/>
    <row r="607054"/>
    <row r="607055"/>
    <row r="607056"/>
    <row r="607057"/>
    <row r="607058"/>
    <row r="607059"/>
    <row r="607060"/>
    <row r="607061"/>
    <row r="607062"/>
    <row r="607063"/>
    <row r="607064"/>
    <row r="607065"/>
    <row r="607066"/>
    <row r="607067"/>
    <row r="607068"/>
    <row r="607069"/>
    <row r="607070"/>
    <row r="607071"/>
    <row r="607072"/>
    <row r="607073"/>
    <row r="607074"/>
    <row r="607075"/>
    <row r="607076"/>
    <row r="607077"/>
    <row r="607078"/>
    <row r="607079"/>
    <row r="607080"/>
    <row r="607081"/>
    <row r="607082"/>
    <row r="607083"/>
    <row r="607084"/>
    <row r="607085"/>
    <row r="607086"/>
    <row r="607087"/>
    <row r="607088"/>
    <row r="607089"/>
    <row r="607090"/>
    <row r="607091"/>
    <row r="607092"/>
    <row r="607093"/>
    <row r="607094"/>
    <row r="607095"/>
    <row r="607096"/>
    <row r="607097"/>
    <row r="607098"/>
    <row r="607099"/>
    <row r="607100"/>
    <row r="607101"/>
    <row r="607102"/>
    <row r="607103"/>
    <row r="607104"/>
    <row r="607105"/>
    <row r="607106"/>
    <row r="607107"/>
    <row r="607108"/>
    <row r="607109"/>
    <row r="607110"/>
    <row r="607111"/>
    <row r="607112"/>
    <row r="607113"/>
    <row r="607114"/>
    <row r="607115"/>
    <row r="607116"/>
    <row r="607117"/>
    <row r="607118"/>
    <row r="607119"/>
    <row r="607120"/>
    <row r="607121"/>
    <row r="607122"/>
    <row r="607123"/>
    <row r="607124"/>
    <row r="607125"/>
    <row r="607126"/>
    <row r="607127"/>
    <row r="607128"/>
    <row r="607129"/>
    <row r="607130"/>
    <row r="607131"/>
    <row r="607132"/>
    <row r="607133"/>
    <row r="607134"/>
    <row r="607135"/>
    <row r="607136"/>
    <row r="607137"/>
    <row r="607138"/>
    <row r="607139"/>
    <row r="607140"/>
    <row r="607141"/>
    <row r="607142"/>
    <row r="607143"/>
    <row r="607144"/>
    <row r="607145"/>
    <row r="607146"/>
    <row r="607147"/>
    <row r="607148"/>
    <row r="607149"/>
    <row r="607150"/>
    <row r="607151"/>
    <row r="607152"/>
    <row r="607153"/>
    <row r="607154"/>
    <row r="607155"/>
    <row r="607156"/>
    <row r="607157"/>
    <row r="607158"/>
    <row r="607159"/>
    <row r="607160"/>
    <row r="607161"/>
    <row r="607162"/>
    <row r="607163"/>
    <row r="607164"/>
    <row r="607165"/>
    <row r="607166"/>
    <row r="607167"/>
    <row r="607168"/>
    <row r="607169"/>
    <row r="607170"/>
    <row r="607171"/>
    <row r="607172"/>
    <row r="607173"/>
    <row r="607174"/>
    <row r="607175"/>
    <row r="607176"/>
    <row r="607177"/>
    <row r="607178"/>
    <row r="607179"/>
    <row r="607180"/>
    <row r="607181"/>
    <row r="607182"/>
    <row r="607183"/>
    <row r="607184"/>
    <row r="607185"/>
    <row r="607186"/>
    <row r="607187"/>
    <row r="607188"/>
    <row r="607189"/>
    <row r="607190"/>
    <row r="607191"/>
    <row r="607192"/>
    <row r="607193"/>
    <row r="607194"/>
    <row r="607195"/>
    <row r="607196"/>
    <row r="607197"/>
    <row r="607198"/>
    <row r="607199"/>
    <row r="607200"/>
    <row r="607201"/>
    <row r="607202"/>
    <row r="607203"/>
    <row r="607204"/>
    <row r="607205"/>
    <row r="607206"/>
    <row r="607207"/>
    <row r="607208"/>
    <row r="607209"/>
    <row r="607210"/>
    <row r="607211"/>
    <row r="607212"/>
    <row r="607213"/>
    <row r="607214"/>
    <row r="607215"/>
    <row r="607216"/>
    <row r="607217"/>
    <row r="607218"/>
    <row r="607219"/>
    <row r="607220"/>
    <row r="607221"/>
    <row r="607222"/>
    <row r="607223"/>
    <row r="607224"/>
    <row r="607225"/>
    <row r="607226"/>
    <row r="607227"/>
    <row r="607228"/>
    <row r="607229"/>
    <row r="607230"/>
    <row r="607231"/>
    <row r="607232"/>
    <row r="607233"/>
    <row r="607234"/>
    <row r="607235"/>
    <row r="607236"/>
    <row r="607237"/>
    <row r="607238"/>
    <row r="607239"/>
    <row r="607240"/>
    <row r="607241"/>
    <row r="607242"/>
    <row r="607243"/>
    <row r="607244"/>
    <row r="607245"/>
    <row r="607246"/>
    <row r="607247"/>
    <row r="607248"/>
    <row r="607249"/>
    <row r="607250"/>
    <row r="607251"/>
    <row r="607252"/>
    <row r="607253"/>
    <row r="607254"/>
    <row r="607255"/>
    <row r="607256"/>
    <row r="607257"/>
    <row r="607258"/>
    <row r="607259"/>
    <row r="607260"/>
    <row r="607261"/>
    <row r="607262"/>
    <row r="607263"/>
    <row r="607264"/>
    <row r="607265"/>
    <row r="607266"/>
    <row r="607267"/>
    <row r="607268"/>
    <row r="607269"/>
    <row r="607270"/>
    <row r="607271"/>
    <row r="607272"/>
    <row r="607273"/>
    <row r="607274"/>
    <row r="607275"/>
    <row r="607276"/>
    <row r="607277"/>
    <row r="607278"/>
    <row r="607279"/>
    <row r="607280"/>
    <row r="607281"/>
    <row r="607282"/>
    <row r="607283"/>
    <row r="607284"/>
    <row r="607285"/>
    <row r="607286"/>
    <row r="607287"/>
    <row r="607288"/>
    <row r="607289"/>
    <row r="607290"/>
    <row r="607291"/>
    <row r="607292"/>
    <row r="607293"/>
    <row r="607294"/>
    <row r="607295"/>
    <row r="607296"/>
    <row r="607297"/>
    <row r="607298"/>
    <row r="607299"/>
    <row r="607300"/>
    <row r="607301"/>
    <row r="607302"/>
    <row r="607303"/>
    <row r="607304"/>
    <row r="607305"/>
    <row r="607306"/>
    <row r="607307"/>
    <row r="607308"/>
    <row r="607309"/>
    <row r="607310"/>
    <row r="607311"/>
    <row r="607312"/>
    <row r="607313"/>
    <row r="607314"/>
    <row r="607315"/>
    <row r="607316"/>
    <row r="607317"/>
    <row r="607318"/>
    <row r="607319"/>
    <row r="607320"/>
    <row r="607321"/>
    <row r="607322"/>
    <row r="607323"/>
    <row r="607324"/>
    <row r="607325"/>
    <row r="607326"/>
    <row r="607327"/>
    <row r="607328"/>
    <row r="607329"/>
    <row r="607330"/>
    <row r="607331"/>
    <row r="607332"/>
    <row r="607333"/>
    <row r="607334"/>
    <row r="607335"/>
    <row r="607336"/>
    <row r="607337"/>
    <row r="607338"/>
    <row r="607339"/>
    <row r="607340"/>
    <row r="607341"/>
    <row r="607342"/>
    <row r="607343"/>
    <row r="607344"/>
    <row r="607345"/>
    <row r="607346"/>
    <row r="607347"/>
    <row r="607348"/>
    <row r="607349"/>
    <row r="607350"/>
    <row r="607351"/>
    <row r="607352"/>
    <row r="607353"/>
    <row r="607354"/>
    <row r="607355"/>
    <row r="607356"/>
    <row r="607357"/>
    <row r="607358"/>
    <row r="607359"/>
    <row r="607360"/>
    <row r="607361"/>
    <row r="607362"/>
    <row r="607363"/>
    <row r="607364"/>
    <row r="607365"/>
    <row r="607366"/>
    <row r="607367"/>
    <row r="607368"/>
    <row r="607369"/>
    <row r="607370"/>
    <row r="607371"/>
    <row r="607372"/>
    <row r="607373"/>
    <row r="607374"/>
    <row r="607375"/>
    <row r="607376"/>
    <row r="607377"/>
    <row r="607378"/>
    <row r="607379"/>
    <row r="607380"/>
    <row r="607381"/>
    <row r="607382"/>
    <row r="607383"/>
    <row r="607384"/>
    <row r="607385"/>
    <row r="607386"/>
    <row r="607387"/>
    <row r="607388"/>
    <row r="607389"/>
    <row r="607390"/>
    <row r="607391"/>
    <row r="607392"/>
    <row r="607393"/>
    <row r="607394"/>
    <row r="607395"/>
    <row r="607396"/>
    <row r="607397"/>
    <row r="607398"/>
    <row r="607399"/>
    <row r="607400"/>
    <row r="607401"/>
    <row r="607402"/>
    <row r="607403"/>
    <row r="607404"/>
    <row r="607405"/>
    <row r="607406"/>
    <row r="607407"/>
    <row r="607408"/>
    <row r="607409"/>
    <row r="607410"/>
    <row r="607411"/>
    <row r="607412"/>
    <row r="607413"/>
    <row r="607414"/>
    <row r="607415"/>
    <row r="607416"/>
    <row r="607417"/>
    <row r="607418"/>
    <row r="607419"/>
    <row r="607420"/>
    <row r="607421"/>
    <row r="607422"/>
    <row r="607423"/>
    <row r="607424"/>
    <row r="607425"/>
    <row r="607426"/>
    <row r="607427"/>
    <row r="607428"/>
    <row r="607429"/>
    <row r="607430"/>
    <row r="607431"/>
    <row r="607432"/>
    <row r="607433"/>
    <row r="607434"/>
    <row r="607435"/>
    <row r="607436"/>
    <row r="607437"/>
    <row r="607438"/>
    <row r="607439"/>
    <row r="607440"/>
    <row r="607441"/>
    <row r="607442"/>
    <row r="607443"/>
    <row r="607444"/>
    <row r="607445"/>
    <row r="607446"/>
    <row r="607447"/>
    <row r="607448"/>
    <row r="607449"/>
    <row r="607450"/>
    <row r="607451"/>
    <row r="607452"/>
    <row r="607453"/>
    <row r="607454"/>
    <row r="607455"/>
    <row r="607456"/>
    <row r="607457"/>
    <row r="607458"/>
    <row r="607459"/>
    <row r="607460"/>
    <row r="607461"/>
    <row r="607462"/>
    <row r="607463"/>
    <row r="607464"/>
    <row r="607465"/>
    <row r="607466"/>
    <row r="607467"/>
    <row r="607468"/>
    <row r="607469"/>
    <row r="607470"/>
    <row r="607471"/>
    <row r="607472"/>
    <row r="607473"/>
    <row r="607474"/>
    <row r="607475"/>
    <row r="607476"/>
    <row r="607477"/>
    <row r="607478"/>
    <row r="607479"/>
    <row r="607480"/>
    <row r="607481"/>
    <row r="607482"/>
    <row r="607483"/>
    <row r="607484"/>
    <row r="607485"/>
    <row r="607486"/>
    <row r="607487"/>
    <row r="607488"/>
    <row r="607489"/>
    <row r="607490"/>
    <row r="607491"/>
    <row r="607492"/>
    <row r="607493"/>
    <row r="607494"/>
    <row r="607495"/>
    <row r="607496"/>
    <row r="607497"/>
    <row r="607498"/>
    <row r="607499"/>
    <row r="607500"/>
    <row r="607501"/>
    <row r="607502"/>
    <row r="607503"/>
    <row r="607504"/>
    <row r="607505"/>
    <row r="607506"/>
    <row r="607507"/>
    <row r="607508"/>
    <row r="607509"/>
    <row r="607510"/>
    <row r="607511"/>
    <row r="607512"/>
    <row r="607513"/>
    <row r="607514"/>
    <row r="607515"/>
    <row r="607516"/>
    <row r="607517"/>
    <row r="607518"/>
    <row r="607519"/>
    <row r="607520"/>
    <row r="607521"/>
    <row r="607522"/>
    <row r="607523"/>
    <row r="607524"/>
    <row r="607525"/>
    <row r="607526"/>
    <row r="607527"/>
    <row r="607528"/>
    <row r="607529"/>
    <row r="607530"/>
    <row r="607531"/>
    <row r="607532"/>
    <row r="607533"/>
    <row r="607534"/>
    <row r="607535"/>
    <row r="607536"/>
    <row r="607537"/>
    <row r="607538"/>
    <row r="607539"/>
    <row r="607540"/>
    <row r="607541"/>
    <row r="607542"/>
    <row r="607543"/>
    <row r="607544"/>
    <row r="607545"/>
    <row r="607546"/>
    <row r="607547"/>
    <row r="607548"/>
    <row r="607549"/>
    <row r="607550"/>
    <row r="607551"/>
    <row r="607552"/>
    <row r="607553"/>
    <row r="607554"/>
    <row r="607555"/>
    <row r="607556"/>
    <row r="607557"/>
    <row r="607558"/>
    <row r="607559"/>
    <row r="607560"/>
    <row r="607561"/>
    <row r="607562"/>
    <row r="607563"/>
    <row r="607564"/>
    <row r="607565"/>
    <row r="607566"/>
    <row r="607567"/>
    <row r="607568"/>
    <row r="607569"/>
    <row r="607570"/>
    <row r="607571"/>
    <row r="607572"/>
    <row r="607573"/>
    <row r="607574"/>
    <row r="607575"/>
    <row r="607576"/>
    <row r="607577"/>
    <row r="607578"/>
    <row r="607579"/>
    <row r="607580"/>
    <row r="607581"/>
    <row r="607582"/>
    <row r="607583"/>
    <row r="607584"/>
    <row r="607585"/>
    <row r="607586"/>
    <row r="607587"/>
    <row r="607588"/>
    <row r="607589"/>
    <row r="607590"/>
    <row r="607591"/>
    <row r="607592"/>
    <row r="607593"/>
    <row r="607594"/>
    <row r="607595"/>
    <row r="607596"/>
    <row r="607597"/>
    <row r="607598"/>
    <row r="607599"/>
    <row r="607600"/>
    <row r="607601"/>
    <row r="607602"/>
    <row r="607603"/>
    <row r="607604"/>
    <row r="607605"/>
    <row r="607606"/>
    <row r="607607"/>
    <row r="607608"/>
    <row r="607609"/>
    <row r="607610"/>
    <row r="607611"/>
    <row r="607612"/>
    <row r="607613"/>
    <row r="607614"/>
    <row r="607615"/>
    <row r="607616"/>
    <row r="607617"/>
    <row r="607618"/>
    <row r="607619"/>
    <row r="607620"/>
    <row r="607621"/>
    <row r="607622"/>
    <row r="607623"/>
    <row r="607624"/>
    <row r="607625"/>
    <row r="607626"/>
    <row r="607627"/>
    <row r="607628"/>
    <row r="607629"/>
    <row r="607630"/>
    <row r="607631"/>
    <row r="607632"/>
    <row r="607633"/>
    <row r="607634"/>
    <row r="607635"/>
    <row r="607636"/>
    <row r="607637"/>
    <row r="607638"/>
    <row r="607639"/>
    <row r="607640"/>
    <row r="607641"/>
    <row r="607642"/>
    <row r="607643"/>
    <row r="607644"/>
    <row r="607645"/>
    <row r="607646"/>
    <row r="607647"/>
    <row r="607648"/>
    <row r="607649"/>
    <row r="607650"/>
    <row r="607651"/>
    <row r="607652"/>
    <row r="607653"/>
    <row r="607654"/>
    <row r="607655"/>
    <row r="607656"/>
    <row r="607657"/>
    <row r="607658"/>
    <row r="607659"/>
    <row r="607660"/>
    <row r="607661"/>
    <row r="607662"/>
    <row r="607663"/>
    <row r="607664"/>
    <row r="607665"/>
    <row r="607666"/>
    <row r="607667"/>
    <row r="607668"/>
    <row r="607669"/>
    <row r="607670"/>
    <row r="607671"/>
    <row r="607672"/>
    <row r="607673"/>
    <row r="607674"/>
    <row r="607675"/>
    <row r="607676"/>
    <row r="607677"/>
    <row r="607678"/>
    <row r="607679"/>
    <row r="607680"/>
    <row r="607681"/>
    <row r="607682"/>
    <row r="607683"/>
    <row r="607684"/>
    <row r="607685"/>
    <row r="607686"/>
    <row r="607687"/>
    <row r="607688"/>
    <row r="607689"/>
    <row r="607690"/>
    <row r="607691"/>
    <row r="607692"/>
    <row r="607693"/>
    <row r="607694"/>
    <row r="607695"/>
    <row r="607696"/>
    <row r="607697"/>
    <row r="607698"/>
    <row r="607699"/>
    <row r="607700"/>
    <row r="607701"/>
    <row r="607702"/>
    <row r="607703"/>
    <row r="607704"/>
    <row r="607705"/>
    <row r="607706"/>
    <row r="607707"/>
    <row r="607708"/>
    <row r="607709"/>
    <row r="607710"/>
    <row r="607711"/>
    <row r="607712"/>
    <row r="607713"/>
    <row r="607714"/>
    <row r="607715"/>
    <row r="607716"/>
    <row r="607717"/>
    <row r="607718"/>
    <row r="607719"/>
    <row r="607720"/>
    <row r="607721"/>
    <row r="607722"/>
    <row r="607723"/>
    <row r="607724"/>
    <row r="607725"/>
    <row r="607726"/>
    <row r="607727"/>
    <row r="607728"/>
    <row r="607729"/>
    <row r="607730"/>
    <row r="607731"/>
    <row r="607732"/>
    <row r="607733"/>
    <row r="607734"/>
    <row r="607735"/>
    <row r="607736"/>
    <row r="607737"/>
    <row r="607738"/>
    <row r="607739"/>
    <row r="607740"/>
    <row r="607741"/>
    <row r="607742"/>
    <row r="607743"/>
    <row r="607744"/>
    <row r="607745"/>
    <row r="607746"/>
    <row r="607747"/>
    <row r="607748"/>
    <row r="607749"/>
    <row r="607750"/>
    <row r="607751"/>
    <row r="607752"/>
    <row r="607753"/>
    <row r="607754"/>
    <row r="607755"/>
    <row r="607756"/>
    <row r="607757"/>
    <row r="607758"/>
    <row r="607759"/>
    <row r="607760"/>
    <row r="607761"/>
    <row r="607762"/>
    <row r="607763"/>
    <row r="607764"/>
    <row r="607765"/>
    <row r="607766"/>
    <row r="607767"/>
    <row r="607768"/>
    <row r="607769"/>
    <row r="607770"/>
    <row r="607771"/>
    <row r="607772"/>
    <row r="607773"/>
    <row r="607774"/>
    <row r="607775"/>
    <row r="607776"/>
    <row r="607777"/>
    <row r="607778"/>
    <row r="607779"/>
    <row r="607780"/>
    <row r="607781"/>
    <row r="607782"/>
    <row r="607783"/>
    <row r="607784"/>
    <row r="607785"/>
    <row r="607786"/>
    <row r="607787"/>
    <row r="607788"/>
    <row r="607789"/>
    <row r="607790"/>
    <row r="607791"/>
    <row r="607792"/>
    <row r="607793"/>
    <row r="607794"/>
    <row r="607795"/>
    <row r="607796"/>
    <row r="607797"/>
    <row r="607798"/>
    <row r="607799"/>
    <row r="607800"/>
    <row r="607801"/>
    <row r="607802"/>
    <row r="607803"/>
    <row r="607804"/>
    <row r="607805"/>
    <row r="607806"/>
    <row r="607807"/>
    <row r="607808"/>
    <row r="607809"/>
    <row r="607810"/>
    <row r="607811"/>
    <row r="607812"/>
    <row r="607813"/>
    <row r="607814"/>
    <row r="607815"/>
    <row r="607816"/>
    <row r="607817"/>
    <row r="607818"/>
    <row r="607819"/>
    <row r="607820"/>
    <row r="607821"/>
    <row r="607822"/>
    <row r="607823"/>
    <row r="607824"/>
    <row r="607825"/>
    <row r="607826"/>
    <row r="607827"/>
    <row r="607828"/>
    <row r="607829"/>
    <row r="607830"/>
    <row r="607831"/>
    <row r="607832"/>
    <row r="607833"/>
    <row r="607834"/>
    <row r="607835"/>
    <row r="607836"/>
    <row r="607837"/>
    <row r="607838"/>
    <row r="607839"/>
    <row r="607840"/>
    <row r="607841"/>
    <row r="607842"/>
    <row r="607843"/>
    <row r="607844"/>
    <row r="607845"/>
    <row r="607846"/>
    <row r="607847"/>
    <row r="607848"/>
    <row r="607849"/>
    <row r="607850"/>
    <row r="607851"/>
    <row r="607852"/>
    <row r="607853"/>
    <row r="607854"/>
    <row r="607855"/>
    <row r="607856"/>
    <row r="607857"/>
    <row r="607858"/>
    <row r="607859"/>
    <row r="607860"/>
    <row r="607861"/>
    <row r="607862"/>
    <row r="607863"/>
    <row r="607864"/>
    <row r="607865"/>
    <row r="607866"/>
    <row r="607867"/>
    <row r="607868"/>
    <row r="607869"/>
    <row r="607870"/>
    <row r="607871"/>
    <row r="607872"/>
    <row r="607873"/>
    <row r="607874"/>
    <row r="607875"/>
    <row r="607876"/>
    <row r="607877"/>
    <row r="607878"/>
    <row r="607879"/>
    <row r="607880"/>
    <row r="607881"/>
    <row r="607882"/>
    <row r="607883"/>
    <row r="607884"/>
    <row r="607885"/>
    <row r="607886"/>
    <row r="607887"/>
    <row r="607888"/>
    <row r="607889"/>
    <row r="607890"/>
    <row r="607891"/>
    <row r="607892"/>
    <row r="607893"/>
    <row r="607894"/>
    <row r="607895"/>
    <row r="607896"/>
    <row r="607897"/>
    <row r="607898"/>
    <row r="607899"/>
    <row r="607900"/>
    <row r="607901"/>
    <row r="607902"/>
    <row r="607903"/>
    <row r="607904"/>
    <row r="607905"/>
    <row r="607906"/>
    <row r="607907"/>
    <row r="607908"/>
    <row r="607909"/>
    <row r="607910"/>
    <row r="607911"/>
    <row r="607912"/>
    <row r="607913"/>
    <row r="607914"/>
    <row r="607915"/>
    <row r="607916"/>
    <row r="607917"/>
    <row r="607918"/>
    <row r="607919"/>
    <row r="607920"/>
    <row r="607921"/>
    <row r="607922"/>
    <row r="607923"/>
    <row r="607924"/>
    <row r="607925"/>
    <row r="607926"/>
    <row r="607927"/>
    <row r="607928"/>
    <row r="607929"/>
    <row r="607930"/>
    <row r="607931"/>
    <row r="607932"/>
    <row r="607933"/>
    <row r="607934"/>
    <row r="607935"/>
    <row r="607936"/>
    <row r="607937"/>
    <row r="607938"/>
    <row r="607939"/>
    <row r="607940"/>
    <row r="607941"/>
    <row r="607942"/>
    <row r="607943"/>
    <row r="607944"/>
    <row r="607945"/>
    <row r="607946"/>
    <row r="607947"/>
    <row r="607948"/>
    <row r="607949"/>
    <row r="607950"/>
    <row r="607951"/>
    <row r="607952"/>
    <row r="607953"/>
    <row r="607954"/>
    <row r="607955"/>
    <row r="607956"/>
    <row r="607957"/>
    <row r="607958"/>
    <row r="607959"/>
    <row r="607960"/>
    <row r="607961"/>
    <row r="607962"/>
    <row r="607963"/>
    <row r="607964"/>
    <row r="607965"/>
    <row r="607966"/>
    <row r="607967"/>
    <row r="607968"/>
    <row r="607969"/>
    <row r="607970"/>
    <row r="607971"/>
    <row r="607972"/>
    <row r="607973"/>
    <row r="607974"/>
    <row r="607975"/>
    <row r="607976"/>
    <row r="607977"/>
    <row r="607978"/>
    <row r="607979"/>
    <row r="607980"/>
    <row r="607981"/>
    <row r="607982"/>
    <row r="607983"/>
    <row r="607984"/>
    <row r="607985"/>
    <row r="607986"/>
    <row r="607987"/>
    <row r="607988"/>
    <row r="607989"/>
    <row r="607990"/>
    <row r="607991"/>
    <row r="607992"/>
    <row r="607993"/>
    <row r="607994"/>
    <row r="607995"/>
    <row r="607996"/>
    <row r="607997"/>
    <row r="607998"/>
    <row r="607999"/>
    <row r="608000"/>
    <row r="608001"/>
    <row r="608002"/>
    <row r="608003"/>
    <row r="608004"/>
    <row r="608005"/>
    <row r="608006"/>
    <row r="608007"/>
    <row r="608008"/>
    <row r="608009"/>
    <row r="608010"/>
    <row r="608011"/>
    <row r="608012"/>
    <row r="608013"/>
    <row r="608014"/>
    <row r="608015"/>
    <row r="608016"/>
    <row r="608017"/>
    <row r="608018"/>
    <row r="608019"/>
    <row r="608020"/>
    <row r="608021"/>
    <row r="608022"/>
    <row r="608023"/>
    <row r="608024"/>
    <row r="608025"/>
    <row r="608026"/>
    <row r="608027"/>
    <row r="608028"/>
    <row r="608029"/>
    <row r="608030"/>
    <row r="608031"/>
    <row r="608032"/>
    <row r="608033"/>
    <row r="608034"/>
    <row r="608035"/>
    <row r="608036"/>
    <row r="608037"/>
    <row r="608038"/>
    <row r="608039"/>
    <row r="608040"/>
    <row r="608041"/>
    <row r="608042"/>
    <row r="608043"/>
    <row r="608044"/>
    <row r="608045"/>
    <row r="608046"/>
    <row r="608047"/>
    <row r="608048"/>
    <row r="608049"/>
    <row r="608050"/>
    <row r="608051"/>
    <row r="608052"/>
    <row r="608053"/>
    <row r="608054"/>
    <row r="608055"/>
    <row r="608056"/>
    <row r="608057"/>
    <row r="608058"/>
    <row r="608059"/>
    <row r="608060"/>
    <row r="608061"/>
    <row r="608062"/>
    <row r="608063"/>
    <row r="608064"/>
    <row r="608065"/>
    <row r="608066"/>
    <row r="608067"/>
    <row r="608068"/>
    <row r="608069"/>
    <row r="608070"/>
    <row r="608071"/>
    <row r="608072"/>
    <row r="608073"/>
    <row r="608074"/>
    <row r="608075"/>
    <row r="608076"/>
    <row r="608077"/>
    <row r="608078"/>
    <row r="608079"/>
    <row r="608080"/>
    <row r="608081"/>
    <row r="608082"/>
    <row r="608083"/>
    <row r="608084"/>
    <row r="608085"/>
    <row r="608086"/>
    <row r="608087"/>
    <row r="608088"/>
    <row r="608089"/>
    <row r="608090"/>
    <row r="608091"/>
    <row r="608092"/>
    <row r="608093"/>
    <row r="608094"/>
    <row r="608095"/>
    <row r="608096"/>
    <row r="608097"/>
    <row r="608098"/>
    <row r="608099"/>
    <row r="608100"/>
    <row r="608101"/>
    <row r="608102"/>
    <row r="608103"/>
    <row r="608104"/>
    <row r="608105"/>
    <row r="608106"/>
    <row r="608107"/>
    <row r="608108"/>
    <row r="608109"/>
    <row r="608110"/>
    <row r="608111"/>
    <row r="608112"/>
    <row r="608113"/>
    <row r="608114"/>
    <row r="608115"/>
    <row r="608116"/>
    <row r="608117"/>
    <row r="608118"/>
    <row r="608119"/>
    <row r="608120"/>
    <row r="608121"/>
    <row r="608122"/>
    <row r="608123"/>
    <row r="608124"/>
    <row r="608125"/>
    <row r="608126"/>
    <row r="608127"/>
    <row r="608128"/>
    <row r="608129"/>
    <row r="608130"/>
    <row r="608131"/>
    <row r="608132"/>
    <row r="608133"/>
    <row r="608134"/>
    <row r="608135"/>
    <row r="608136"/>
    <row r="608137"/>
    <row r="608138"/>
    <row r="608139"/>
    <row r="608140"/>
    <row r="608141"/>
    <row r="608142"/>
    <row r="608143"/>
    <row r="608144"/>
    <row r="608145"/>
    <row r="608146"/>
    <row r="608147"/>
    <row r="608148"/>
    <row r="608149"/>
    <row r="608150"/>
    <row r="608151"/>
    <row r="608152"/>
    <row r="608153"/>
    <row r="608154"/>
    <row r="608155"/>
    <row r="608156"/>
    <row r="608157"/>
    <row r="608158"/>
    <row r="608159"/>
    <row r="608160"/>
    <row r="608161"/>
    <row r="608162"/>
    <row r="608163"/>
    <row r="608164"/>
    <row r="608165"/>
    <row r="608166"/>
    <row r="608167"/>
    <row r="608168"/>
    <row r="608169"/>
    <row r="608170"/>
    <row r="608171"/>
    <row r="608172"/>
    <row r="608173"/>
    <row r="608174"/>
    <row r="608175"/>
    <row r="608176"/>
    <row r="608177"/>
    <row r="608178"/>
    <row r="608179"/>
    <row r="608180"/>
    <row r="608181"/>
    <row r="608182"/>
    <row r="608183"/>
    <row r="608184"/>
    <row r="608185"/>
    <row r="608186"/>
    <row r="608187"/>
    <row r="608188"/>
    <row r="608189"/>
    <row r="608190"/>
    <row r="608191"/>
    <row r="608192"/>
    <row r="608193"/>
    <row r="608194"/>
    <row r="608195"/>
    <row r="608196"/>
    <row r="608197"/>
    <row r="608198"/>
    <row r="608199"/>
    <row r="608200"/>
    <row r="608201"/>
    <row r="608202"/>
    <row r="608203"/>
    <row r="608204"/>
    <row r="608205"/>
    <row r="608206"/>
    <row r="608207"/>
    <row r="608208"/>
    <row r="608209"/>
    <row r="608210"/>
    <row r="608211"/>
    <row r="608212"/>
    <row r="608213"/>
    <row r="608214"/>
    <row r="608215"/>
    <row r="608216"/>
    <row r="608217"/>
    <row r="608218"/>
    <row r="608219"/>
    <row r="608220"/>
    <row r="608221"/>
    <row r="608222"/>
    <row r="608223"/>
    <row r="608224"/>
    <row r="608225"/>
    <row r="608226"/>
    <row r="608227"/>
    <row r="608228"/>
    <row r="608229"/>
    <row r="608230"/>
    <row r="608231"/>
    <row r="608232"/>
    <row r="608233"/>
    <row r="608234"/>
    <row r="608235"/>
    <row r="608236"/>
    <row r="608237"/>
    <row r="608238"/>
    <row r="608239"/>
    <row r="608240"/>
    <row r="608241"/>
    <row r="608242"/>
    <row r="608243"/>
    <row r="608244"/>
    <row r="608245"/>
    <row r="608246"/>
    <row r="608247"/>
    <row r="608248"/>
    <row r="608249"/>
    <row r="608250"/>
    <row r="608251"/>
    <row r="608252"/>
    <row r="608253"/>
    <row r="608254"/>
    <row r="608255"/>
    <row r="608256"/>
    <row r="608257"/>
    <row r="608258"/>
    <row r="608259"/>
    <row r="608260"/>
    <row r="608261"/>
    <row r="608262"/>
    <row r="608263"/>
    <row r="608264"/>
    <row r="608265"/>
    <row r="608266"/>
    <row r="608267"/>
    <row r="608268"/>
    <row r="608269"/>
    <row r="608270"/>
    <row r="608271"/>
    <row r="608272"/>
    <row r="608273"/>
    <row r="608274"/>
    <row r="608275"/>
    <row r="608276"/>
    <row r="608277"/>
    <row r="608278"/>
    <row r="608279"/>
    <row r="608280"/>
    <row r="608281"/>
    <row r="608282"/>
    <row r="608283"/>
    <row r="608284"/>
    <row r="608285"/>
    <row r="608286"/>
    <row r="608287"/>
    <row r="608288"/>
    <row r="608289"/>
    <row r="608290"/>
    <row r="608291"/>
    <row r="608292"/>
    <row r="608293"/>
    <row r="608294"/>
    <row r="608295"/>
    <row r="608296"/>
    <row r="608297"/>
    <row r="608298"/>
    <row r="608299"/>
    <row r="608300"/>
    <row r="608301"/>
    <row r="608302"/>
    <row r="608303"/>
    <row r="608304"/>
    <row r="608305"/>
    <row r="608306"/>
    <row r="608307"/>
    <row r="608308"/>
    <row r="608309"/>
    <row r="608310"/>
    <row r="608311"/>
    <row r="608312"/>
    <row r="608313"/>
    <row r="608314"/>
    <row r="608315"/>
    <row r="608316"/>
    <row r="608317"/>
    <row r="608318"/>
    <row r="608319"/>
    <row r="608320"/>
    <row r="608321"/>
    <row r="608322"/>
    <row r="608323"/>
    <row r="608324"/>
    <row r="608325"/>
    <row r="608326"/>
    <row r="608327"/>
    <row r="608328"/>
    <row r="608329"/>
    <row r="608330"/>
    <row r="608331"/>
    <row r="608332"/>
    <row r="608333"/>
    <row r="608334"/>
    <row r="608335"/>
    <row r="608336"/>
    <row r="608337"/>
    <row r="608338"/>
    <row r="608339"/>
    <row r="608340"/>
    <row r="608341"/>
    <row r="608342"/>
    <row r="608343"/>
    <row r="608344"/>
    <row r="608345"/>
    <row r="608346"/>
    <row r="608347"/>
    <row r="608348"/>
    <row r="608349"/>
    <row r="608350"/>
    <row r="608351"/>
    <row r="608352"/>
    <row r="608353"/>
    <row r="608354"/>
    <row r="608355"/>
    <row r="608356"/>
    <row r="608357"/>
    <row r="608358"/>
    <row r="608359"/>
    <row r="608360"/>
    <row r="608361"/>
    <row r="608362"/>
    <row r="608363"/>
    <row r="608364"/>
    <row r="608365"/>
    <row r="608366"/>
    <row r="608367"/>
    <row r="608368"/>
    <row r="608369"/>
    <row r="608370"/>
    <row r="608371"/>
    <row r="608372"/>
    <row r="608373"/>
    <row r="608374"/>
    <row r="608375"/>
    <row r="608376"/>
    <row r="608377"/>
    <row r="608378"/>
    <row r="608379"/>
    <row r="608380"/>
    <row r="608381"/>
    <row r="608382"/>
    <row r="608383"/>
    <row r="608384"/>
    <row r="608385"/>
    <row r="608386"/>
    <row r="608387"/>
    <row r="608388"/>
    <row r="608389"/>
    <row r="608390"/>
    <row r="608391"/>
    <row r="608392"/>
    <row r="608393"/>
    <row r="608394"/>
    <row r="608395"/>
    <row r="608396"/>
    <row r="608397"/>
    <row r="608398"/>
    <row r="608399"/>
    <row r="608400"/>
    <row r="608401"/>
    <row r="608402"/>
    <row r="608403"/>
    <row r="608404"/>
    <row r="608405"/>
    <row r="608406"/>
    <row r="608407"/>
    <row r="608408"/>
    <row r="608409"/>
    <row r="608410"/>
    <row r="608411"/>
    <row r="608412"/>
    <row r="608413"/>
    <row r="608414"/>
    <row r="608415"/>
    <row r="608416"/>
    <row r="608417"/>
    <row r="608418"/>
    <row r="608419"/>
    <row r="608420"/>
    <row r="608421"/>
    <row r="608422"/>
    <row r="608423"/>
    <row r="608424"/>
    <row r="608425"/>
    <row r="608426"/>
    <row r="608427"/>
    <row r="608428"/>
    <row r="608429"/>
    <row r="608430"/>
    <row r="608431"/>
    <row r="608432"/>
    <row r="608433"/>
    <row r="608434"/>
    <row r="608435"/>
    <row r="608436"/>
    <row r="608437"/>
    <row r="608438"/>
    <row r="608439"/>
    <row r="608440"/>
    <row r="608441"/>
    <row r="608442"/>
    <row r="608443"/>
    <row r="608444"/>
    <row r="608445"/>
    <row r="608446"/>
    <row r="608447"/>
    <row r="608448"/>
    <row r="608449"/>
    <row r="608450"/>
    <row r="608451"/>
    <row r="608452"/>
    <row r="608453"/>
    <row r="608454"/>
    <row r="608455"/>
    <row r="608456"/>
    <row r="608457"/>
    <row r="608458"/>
    <row r="608459"/>
    <row r="608460"/>
    <row r="608461"/>
    <row r="608462"/>
    <row r="608463"/>
    <row r="608464"/>
    <row r="608465"/>
    <row r="608466"/>
    <row r="608467"/>
    <row r="608468"/>
    <row r="608469"/>
    <row r="608470"/>
    <row r="608471"/>
    <row r="608472"/>
    <row r="608473"/>
    <row r="608474"/>
    <row r="608475"/>
    <row r="608476"/>
    <row r="608477"/>
    <row r="608478"/>
    <row r="608479"/>
    <row r="608480"/>
    <row r="608481"/>
    <row r="608482"/>
    <row r="608483"/>
    <row r="608484"/>
    <row r="608485"/>
    <row r="608486"/>
    <row r="608487"/>
    <row r="608488"/>
    <row r="608489"/>
    <row r="608490"/>
    <row r="608491"/>
    <row r="608492"/>
    <row r="608493"/>
    <row r="608494"/>
    <row r="608495"/>
    <row r="608496"/>
    <row r="608497"/>
    <row r="608498"/>
    <row r="608499"/>
    <row r="608500"/>
    <row r="608501"/>
    <row r="608502"/>
    <row r="608503"/>
    <row r="608504"/>
    <row r="608505"/>
    <row r="608506"/>
    <row r="608507"/>
    <row r="608508"/>
    <row r="608509"/>
    <row r="608510"/>
    <row r="608511"/>
    <row r="608512"/>
    <row r="608513"/>
    <row r="608514"/>
    <row r="608515"/>
    <row r="608516"/>
    <row r="608517"/>
    <row r="608518"/>
    <row r="608519"/>
    <row r="608520"/>
    <row r="608521"/>
    <row r="608522"/>
    <row r="608523"/>
    <row r="608524"/>
    <row r="608525"/>
    <row r="608526"/>
    <row r="608527"/>
    <row r="608528"/>
    <row r="608529"/>
    <row r="608530"/>
    <row r="608531"/>
    <row r="608532"/>
    <row r="608533"/>
    <row r="608534"/>
    <row r="608535"/>
    <row r="608536"/>
    <row r="608537"/>
    <row r="608538"/>
    <row r="608539"/>
    <row r="608540"/>
    <row r="608541"/>
    <row r="608542"/>
    <row r="608543"/>
    <row r="608544"/>
    <row r="608545"/>
    <row r="608546"/>
    <row r="608547"/>
    <row r="608548"/>
    <row r="608549"/>
    <row r="608550"/>
    <row r="608551"/>
    <row r="608552"/>
    <row r="608553"/>
    <row r="608554"/>
    <row r="608555"/>
    <row r="608556"/>
    <row r="608557"/>
    <row r="608558"/>
    <row r="608559"/>
    <row r="608560"/>
    <row r="608561"/>
    <row r="608562"/>
    <row r="608563"/>
    <row r="608564"/>
    <row r="608565"/>
    <row r="608566"/>
    <row r="608567"/>
    <row r="608568"/>
    <row r="608569"/>
    <row r="608570"/>
    <row r="608571"/>
    <row r="608572"/>
    <row r="608573"/>
    <row r="608574"/>
    <row r="608575"/>
    <row r="608576"/>
    <row r="608577"/>
    <row r="608578"/>
    <row r="608579"/>
    <row r="608580"/>
    <row r="608581"/>
    <row r="608582"/>
    <row r="608583"/>
    <row r="608584"/>
    <row r="608585"/>
    <row r="608586"/>
    <row r="608587"/>
    <row r="608588"/>
    <row r="608589"/>
    <row r="608590"/>
    <row r="608591"/>
    <row r="608592"/>
    <row r="608593"/>
    <row r="608594"/>
    <row r="608595"/>
    <row r="608596"/>
    <row r="608597"/>
    <row r="608598"/>
    <row r="608599"/>
    <row r="608600"/>
    <row r="608601"/>
    <row r="608602"/>
    <row r="608603"/>
    <row r="608604"/>
    <row r="608605"/>
    <row r="608606"/>
    <row r="608607"/>
    <row r="608608"/>
    <row r="608609"/>
    <row r="608610"/>
    <row r="608611"/>
    <row r="608612"/>
    <row r="608613"/>
    <row r="608614"/>
    <row r="608615"/>
    <row r="608616"/>
    <row r="608617"/>
    <row r="608618"/>
    <row r="608619"/>
    <row r="608620"/>
    <row r="608621"/>
    <row r="608622"/>
    <row r="608623"/>
    <row r="608624"/>
    <row r="608625"/>
    <row r="608626"/>
    <row r="608627"/>
    <row r="608628"/>
    <row r="608629"/>
    <row r="608630"/>
    <row r="608631"/>
    <row r="608632"/>
    <row r="608633"/>
    <row r="608634"/>
    <row r="608635"/>
    <row r="608636"/>
    <row r="608637"/>
    <row r="608638"/>
    <row r="608639"/>
    <row r="608640"/>
    <row r="608641"/>
    <row r="608642"/>
    <row r="608643"/>
    <row r="608644"/>
    <row r="608645"/>
    <row r="608646"/>
    <row r="608647"/>
    <row r="608648"/>
    <row r="608649"/>
    <row r="608650"/>
    <row r="608651"/>
    <row r="608652"/>
    <row r="608653"/>
    <row r="608654"/>
    <row r="608655"/>
    <row r="608656"/>
    <row r="608657"/>
    <row r="608658"/>
    <row r="608659"/>
    <row r="608660"/>
    <row r="608661"/>
    <row r="608662"/>
    <row r="608663"/>
    <row r="608664"/>
    <row r="608665"/>
    <row r="608666"/>
    <row r="608667"/>
    <row r="608668"/>
    <row r="608669"/>
    <row r="608670"/>
    <row r="608671"/>
    <row r="608672"/>
    <row r="608673"/>
    <row r="608674"/>
    <row r="608675"/>
    <row r="608676"/>
    <row r="608677"/>
    <row r="608678"/>
    <row r="608679"/>
    <row r="608680"/>
    <row r="608681"/>
    <row r="608682"/>
    <row r="608683"/>
    <row r="608684"/>
    <row r="608685"/>
    <row r="608686"/>
    <row r="608687"/>
    <row r="608688"/>
    <row r="608689"/>
    <row r="608690"/>
    <row r="608691"/>
    <row r="608692"/>
    <row r="608693"/>
    <row r="608694"/>
    <row r="608695"/>
    <row r="608696"/>
    <row r="608697"/>
    <row r="608698"/>
    <row r="608699"/>
    <row r="608700"/>
    <row r="608701"/>
    <row r="608702"/>
    <row r="608703"/>
    <row r="608704"/>
    <row r="608705"/>
    <row r="608706"/>
    <row r="608707"/>
    <row r="608708"/>
    <row r="608709"/>
    <row r="608710"/>
    <row r="608711"/>
    <row r="608712"/>
    <row r="608713"/>
    <row r="608714"/>
    <row r="608715"/>
    <row r="608716"/>
    <row r="608717"/>
    <row r="608718"/>
    <row r="608719"/>
    <row r="608720"/>
    <row r="608721"/>
    <row r="608722"/>
    <row r="608723"/>
    <row r="608724"/>
    <row r="608725"/>
    <row r="608726"/>
    <row r="608727"/>
    <row r="608728"/>
    <row r="608729"/>
    <row r="608730"/>
    <row r="608731"/>
    <row r="608732"/>
    <row r="608733"/>
    <row r="608734"/>
    <row r="608735"/>
    <row r="608736"/>
    <row r="608737"/>
    <row r="608738"/>
    <row r="608739"/>
    <row r="608740"/>
    <row r="608741"/>
    <row r="608742"/>
    <row r="608743"/>
    <row r="608744"/>
    <row r="608745"/>
    <row r="608746"/>
    <row r="608747"/>
    <row r="608748"/>
    <row r="608749"/>
    <row r="608750"/>
    <row r="608751"/>
    <row r="608752"/>
    <row r="608753"/>
    <row r="608754"/>
    <row r="608755"/>
    <row r="608756"/>
    <row r="608757"/>
    <row r="608758"/>
    <row r="608759"/>
    <row r="608760"/>
    <row r="608761"/>
    <row r="608762"/>
    <row r="608763"/>
    <row r="608764"/>
    <row r="608765"/>
    <row r="608766"/>
    <row r="608767"/>
    <row r="608768"/>
    <row r="608769"/>
    <row r="608770"/>
    <row r="608771"/>
    <row r="608772"/>
    <row r="608773"/>
    <row r="608774"/>
    <row r="608775"/>
    <row r="608776"/>
    <row r="608777"/>
    <row r="608778"/>
    <row r="608779"/>
    <row r="608780"/>
    <row r="608781"/>
    <row r="608782"/>
    <row r="608783"/>
    <row r="608784"/>
    <row r="608785"/>
    <row r="608786"/>
    <row r="608787"/>
    <row r="608788"/>
    <row r="608789"/>
    <row r="608790"/>
    <row r="608791"/>
    <row r="608792"/>
    <row r="608793"/>
    <row r="608794"/>
    <row r="608795"/>
    <row r="608796"/>
    <row r="608797"/>
    <row r="608798"/>
    <row r="608799"/>
    <row r="608800"/>
    <row r="608801"/>
    <row r="608802"/>
    <row r="608803"/>
    <row r="608804"/>
    <row r="608805"/>
    <row r="608806"/>
    <row r="608807"/>
    <row r="608808"/>
    <row r="608809"/>
    <row r="608810"/>
    <row r="608811"/>
    <row r="608812"/>
    <row r="608813"/>
    <row r="608814"/>
    <row r="608815"/>
    <row r="608816"/>
    <row r="608817"/>
    <row r="608818"/>
    <row r="608819"/>
    <row r="608820"/>
    <row r="608821"/>
    <row r="608822"/>
    <row r="608823"/>
    <row r="608824"/>
    <row r="608825"/>
    <row r="608826"/>
    <row r="608827"/>
    <row r="608828"/>
    <row r="608829"/>
    <row r="608830"/>
    <row r="608831"/>
    <row r="608832"/>
    <row r="608833"/>
    <row r="608834"/>
    <row r="608835"/>
    <row r="608836"/>
    <row r="608837"/>
    <row r="608838"/>
    <row r="608839"/>
    <row r="608840"/>
    <row r="608841"/>
    <row r="608842"/>
    <row r="608843"/>
    <row r="608844"/>
    <row r="608845"/>
    <row r="608846"/>
    <row r="608847"/>
    <row r="608848"/>
    <row r="608849"/>
    <row r="608850"/>
    <row r="608851"/>
    <row r="608852"/>
    <row r="608853"/>
    <row r="608854"/>
    <row r="608855"/>
    <row r="608856"/>
    <row r="608857"/>
    <row r="608858"/>
    <row r="608859"/>
    <row r="608860"/>
    <row r="608861"/>
    <row r="608862"/>
    <row r="608863"/>
    <row r="608864"/>
    <row r="608865"/>
    <row r="608866"/>
    <row r="608867"/>
    <row r="608868"/>
    <row r="608869"/>
    <row r="608870"/>
    <row r="608871"/>
    <row r="608872"/>
    <row r="608873"/>
    <row r="608874"/>
    <row r="608875"/>
    <row r="608876"/>
    <row r="608877"/>
    <row r="608878"/>
    <row r="608879"/>
    <row r="608880"/>
    <row r="608881"/>
    <row r="608882"/>
    <row r="608883"/>
    <row r="608884"/>
    <row r="608885"/>
    <row r="608886"/>
    <row r="608887"/>
    <row r="608888"/>
    <row r="608889"/>
    <row r="608890"/>
    <row r="608891"/>
    <row r="608892"/>
    <row r="608893"/>
    <row r="608894"/>
    <row r="608895"/>
    <row r="608896"/>
    <row r="608897"/>
    <row r="608898"/>
    <row r="608899"/>
    <row r="608900"/>
    <row r="608901"/>
    <row r="608902"/>
    <row r="608903"/>
    <row r="608904"/>
    <row r="608905"/>
    <row r="608906"/>
    <row r="608907"/>
    <row r="608908"/>
    <row r="608909"/>
    <row r="608910"/>
    <row r="608911"/>
    <row r="608912"/>
    <row r="608913"/>
    <row r="608914"/>
    <row r="608915"/>
    <row r="608916"/>
    <row r="608917"/>
    <row r="608918"/>
    <row r="608919"/>
    <row r="608920"/>
    <row r="608921"/>
    <row r="608922"/>
    <row r="608923"/>
    <row r="608924"/>
    <row r="608925"/>
    <row r="608926"/>
    <row r="608927"/>
    <row r="608928"/>
    <row r="608929"/>
    <row r="608930"/>
    <row r="608931"/>
    <row r="608932"/>
    <row r="608933"/>
    <row r="608934"/>
    <row r="608935"/>
    <row r="608936"/>
    <row r="608937"/>
    <row r="608938"/>
    <row r="608939"/>
    <row r="608940"/>
    <row r="608941"/>
    <row r="608942"/>
    <row r="608943"/>
    <row r="608944"/>
    <row r="608945"/>
    <row r="608946"/>
    <row r="608947"/>
    <row r="608948"/>
    <row r="608949"/>
    <row r="608950"/>
    <row r="608951"/>
    <row r="608952"/>
    <row r="608953"/>
    <row r="608954"/>
    <row r="608955"/>
    <row r="608956"/>
    <row r="608957"/>
    <row r="608958"/>
    <row r="608959"/>
    <row r="608960"/>
    <row r="608961"/>
    <row r="608962"/>
    <row r="608963"/>
    <row r="608964"/>
    <row r="608965"/>
    <row r="608966"/>
    <row r="608967"/>
    <row r="608968"/>
    <row r="608969"/>
    <row r="608970"/>
    <row r="608971"/>
    <row r="608972"/>
    <row r="608973"/>
    <row r="608974"/>
    <row r="608975"/>
    <row r="608976"/>
    <row r="608977"/>
    <row r="608978"/>
    <row r="608979"/>
    <row r="608980"/>
    <row r="608981"/>
    <row r="608982"/>
    <row r="608983"/>
    <row r="608984"/>
    <row r="608985"/>
    <row r="608986"/>
    <row r="608987"/>
    <row r="608988"/>
    <row r="608989"/>
    <row r="608990"/>
    <row r="608991"/>
    <row r="608992"/>
    <row r="608993"/>
    <row r="608994"/>
    <row r="608995"/>
    <row r="608996"/>
    <row r="608997"/>
    <row r="608998"/>
    <row r="608999"/>
    <row r="609000"/>
    <row r="609001"/>
    <row r="609002"/>
    <row r="609003"/>
    <row r="609004"/>
    <row r="609005"/>
    <row r="609006"/>
    <row r="609007"/>
    <row r="609008"/>
    <row r="609009"/>
    <row r="609010"/>
    <row r="609011"/>
    <row r="609012"/>
    <row r="609013"/>
    <row r="609014"/>
    <row r="609015"/>
    <row r="609016"/>
    <row r="609017"/>
    <row r="609018"/>
    <row r="609019"/>
    <row r="609020"/>
    <row r="609021"/>
    <row r="609022"/>
    <row r="609023"/>
    <row r="609024"/>
    <row r="609025"/>
    <row r="609026"/>
    <row r="609027"/>
    <row r="609028"/>
    <row r="609029"/>
    <row r="609030"/>
    <row r="609031"/>
    <row r="609032"/>
    <row r="609033"/>
    <row r="609034"/>
    <row r="609035"/>
    <row r="609036"/>
    <row r="609037"/>
    <row r="609038"/>
    <row r="609039"/>
    <row r="609040"/>
    <row r="609041"/>
    <row r="609042"/>
    <row r="609043"/>
    <row r="609044"/>
    <row r="609045"/>
    <row r="609046"/>
    <row r="609047"/>
    <row r="609048"/>
    <row r="609049"/>
    <row r="609050"/>
    <row r="609051"/>
    <row r="609052"/>
    <row r="609053"/>
    <row r="609054"/>
    <row r="609055"/>
    <row r="609056"/>
    <row r="609057"/>
    <row r="609058"/>
    <row r="609059"/>
    <row r="609060"/>
    <row r="609061"/>
    <row r="609062"/>
    <row r="609063"/>
    <row r="609064"/>
    <row r="609065"/>
    <row r="609066"/>
    <row r="609067"/>
    <row r="609068"/>
    <row r="609069"/>
    <row r="609070"/>
    <row r="609071"/>
    <row r="609072"/>
    <row r="609073"/>
    <row r="609074"/>
    <row r="609075"/>
    <row r="609076"/>
    <row r="609077"/>
    <row r="609078"/>
    <row r="609079"/>
    <row r="609080"/>
    <row r="609081"/>
    <row r="609082"/>
    <row r="609083"/>
    <row r="609084"/>
    <row r="609085"/>
    <row r="609086"/>
    <row r="609087"/>
    <row r="609088"/>
    <row r="609089"/>
    <row r="609090"/>
    <row r="609091"/>
    <row r="609092"/>
    <row r="609093"/>
    <row r="609094"/>
    <row r="609095"/>
    <row r="609096"/>
    <row r="609097"/>
    <row r="609098"/>
    <row r="609099"/>
    <row r="609100"/>
    <row r="609101"/>
    <row r="609102"/>
    <row r="609103"/>
    <row r="609104"/>
    <row r="609105"/>
    <row r="609106"/>
    <row r="609107"/>
    <row r="609108"/>
    <row r="609109"/>
    <row r="609110"/>
    <row r="609111"/>
    <row r="609112"/>
    <row r="609113"/>
    <row r="609114"/>
    <row r="609115"/>
    <row r="609116"/>
    <row r="609117"/>
    <row r="609118"/>
    <row r="609119"/>
    <row r="609120"/>
    <row r="609121"/>
    <row r="609122"/>
    <row r="609123"/>
    <row r="609124"/>
    <row r="609125"/>
    <row r="609126"/>
    <row r="609127"/>
    <row r="609128"/>
    <row r="609129"/>
    <row r="609130"/>
    <row r="609131"/>
    <row r="609132"/>
    <row r="609133"/>
    <row r="609134"/>
    <row r="609135"/>
    <row r="609136"/>
    <row r="609137"/>
    <row r="609138"/>
    <row r="609139"/>
    <row r="609140"/>
    <row r="609141"/>
    <row r="609142"/>
    <row r="609143"/>
    <row r="609144"/>
    <row r="609145"/>
    <row r="609146"/>
    <row r="609147"/>
    <row r="609148"/>
    <row r="609149"/>
    <row r="609150"/>
    <row r="609151"/>
    <row r="609152"/>
    <row r="609153"/>
    <row r="609154"/>
    <row r="609155"/>
    <row r="609156"/>
    <row r="609157"/>
    <row r="609158"/>
    <row r="609159"/>
    <row r="609160"/>
    <row r="609161"/>
    <row r="609162"/>
    <row r="609163"/>
    <row r="609164"/>
    <row r="609165"/>
    <row r="609166"/>
    <row r="609167"/>
    <row r="609168"/>
    <row r="609169"/>
    <row r="609170"/>
    <row r="609171"/>
    <row r="609172"/>
    <row r="609173"/>
    <row r="609174"/>
    <row r="609175"/>
    <row r="609176"/>
    <row r="609177"/>
    <row r="609178"/>
    <row r="609179"/>
    <row r="609180"/>
    <row r="609181"/>
    <row r="609182"/>
    <row r="609183"/>
    <row r="609184"/>
    <row r="609185"/>
    <row r="609186"/>
    <row r="609187"/>
    <row r="609188"/>
    <row r="609189"/>
    <row r="609190"/>
    <row r="609191"/>
    <row r="609192"/>
    <row r="609193"/>
    <row r="609194"/>
    <row r="609195"/>
    <row r="609196"/>
    <row r="609197"/>
    <row r="609198"/>
    <row r="609199"/>
    <row r="609200"/>
    <row r="609201"/>
    <row r="609202"/>
    <row r="609203"/>
    <row r="609204"/>
    <row r="609205"/>
    <row r="609206"/>
    <row r="609207"/>
    <row r="609208"/>
    <row r="609209"/>
    <row r="609210"/>
    <row r="609211"/>
    <row r="609212"/>
    <row r="609213"/>
    <row r="609214"/>
    <row r="609215"/>
    <row r="609216"/>
    <row r="609217"/>
    <row r="609218"/>
    <row r="609219"/>
    <row r="609220"/>
    <row r="609221"/>
    <row r="609222"/>
    <row r="609223"/>
    <row r="609224"/>
    <row r="609225"/>
    <row r="609226"/>
    <row r="609227"/>
    <row r="609228"/>
    <row r="609229"/>
    <row r="609230"/>
    <row r="609231"/>
    <row r="609232"/>
    <row r="609233"/>
    <row r="609234"/>
    <row r="609235"/>
    <row r="609236"/>
    <row r="609237"/>
    <row r="609238"/>
    <row r="609239"/>
    <row r="609240"/>
    <row r="609241"/>
    <row r="609242"/>
    <row r="609243"/>
    <row r="609244"/>
    <row r="609245"/>
    <row r="609246"/>
    <row r="609247"/>
    <row r="609248"/>
    <row r="609249"/>
    <row r="609250"/>
    <row r="609251"/>
    <row r="609252"/>
    <row r="609253"/>
    <row r="609254"/>
    <row r="609255"/>
    <row r="609256"/>
    <row r="609257"/>
    <row r="609258"/>
    <row r="609259"/>
    <row r="609260"/>
    <row r="609261"/>
    <row r="609262"/>
    <row r="609263"/>
    <row r="609264"/>
    <row r="609265"/>
    <row r="609266"/>
    <row r="609267"/>
    <row r="609268"/>
    <row r="609269"/>
    <row r="609270"/>
    <row r="609271"/>
    <row r="609272"/>
    <row r="609273"/>
    <row r="609274"/>
    <row r="609275"/>
    <row r="609276"/>
    <row r="609277"/>
    <row r="609278"/>
    <row r="609279"/>
    <row r="609280"/>
    <row r="609281"/>
    <row r="609282"/>
    <row r="609283"/>
    <row r="609284"/>
    <row r="609285"/>
    <row r="609286"/>
    <row r="609287"/>
    <row r="609288"/>
    <row r="609289"/>
    <row r="609290"/>
    <row r="609291"/>
    <row r="609292"/>
    <row r="609293"/>
    <row r="609294"/>
    <row r="609295"/>
    <row r="609296"/>
    <row r="609297"/>
    <row r="609298"/>
    <row r="609299"/>
    <row r="609300"/>
    <row r="609301"/>
    <row r="609302"/>
    <row r="609303"/>
    <row r="609304"/>
    <row r="609305"/>
    <row r="609306"/>
    <row r="609307"/>
    <row r="609308"/>
    <row r="609309"/>
    <row r="609310"/>
    <row r="609311"/>
    <row r="609312"/>
    <row r="609313"/>
    <row r="609314"/>
    <row r="609315"/>
    <row r="609316"/>
    <row r="609317"/>
    <row r="609318"/>
    <row r="609319"/>
    <row r="609320"/>
    <row r="609321"/>
    <row r="609322"/>
    <row r="609323"/>
    <row r="609324"/>
    <row r="609325"/>
    <row r="609326"/>
    <row r="609327"/>
    <row r="609328"/>
    <row r="609329"/>
    <row r="609330"/>
    <row r="609331"/>
    <row r="609332"/>
    <row r="609333"/>
    <row r="609334"/>
    <row r="609335"/>
    <row r="609336"/>
    <row r="609337"/>
    <row r="609338"/>
    <row r="609339"/>
    <row r="609340"/>
    <row r="609341"/>
    <row r="609342"/>
    <row r="609343"/>
    <row r="609344"/>
    <row r="609345"/>
    <row r="609346"/>
    <row r="609347"/>
    <row r="609348"/>
    <row r="609349"/>
    <row r="609350"/>
    <row r="609351"/>
    <row r="609352"/>
    <row r="609353"/>
    <row r="609354"/>
    <row r="609355"/>
    <row r="609356"/>
    <row r="609357"/>
    <row r="609358"/>
    <row r="609359"/>
    <row r="609360"/>
    <row r="609361"/>
    <row r="609362"/>
    <row r="609363"/>
    <row r="609364"/>
    <row r="609365"/>
    <row r="609366"/>
    <row r="609367"/>
    <row r="609368"/>
    <row r="609369"/>
    <row r="609370"/>
    <row r="609371"/>
    <row r="609372"/>
    <row r="609373"/>
    <row r="609374"/>
    <row r="609375"/>
    <row r="609376"/>
    <row r="609377"/>
    <row r="609378"/>
    <row r="609379"/>
    <row r="609380"/>
    <row r="609381"/>
    <row r="609382"/>
    <row r="609383"/>
    <row r="609384"/>
    <row r="609385"/>
    <row r="609386"/>
    <row r="609387"/>
    <row r="609388"/>
    <row r="609389"/>
    <row r="609390"/>
    <row r="609391"/>
    <row r="609392"/>
    <row r="609393"/>
    <row r="609394"/>
    <row r="609395"/>
    <row r="609396"/>
    <row r="609397"/>
    <row r="609398"/>
    <row r="609399"/>
    <row r="609400"/>
    <row r="609401"/>
    <row r="609402"/>
    <row r="609403"/>
    <row r="609404"/>
    <row r="609405"/>
    <row r="609406"/>
    <row r="609407"/>
    <row r="609408"/>
    <row r="609409"/>
    <row r="609410"/>
    <row r="609411"/>
    <row r="609412"/>
    <row r="609413"/>
    <row r="609414"/>
    <row r="609415"/>
    <row r="609416"/>
    <row r="609417"/>
    <row r="609418"/>
    <row r="609419"/>
    <row r="609420"/>
    <row r="609421"/>
    <row r="609422"/>
    <row r="609423"/>
    <row r="609424"/>
    <row r="609425"/>
    <row r="609426"/>
    <row r="609427"/>
    <row r="609428"/>
    <row r="609429"/>
    <row r="609430"/>
    <row r="609431"/>
    <row r="609432"/>
    <row r="609433"/>
    <row r="609434"/>
    <row r="609435"/>
    <row r="609436"/>
    <row r="609437"/>
    <row r="609438"/>
    <row r="609439"/>
    <row r="609440"/>
    <row r="609441"/>
    <row r="609442"/>
    <row r="609443"/>
    <row r="609444"/>
    <row r="609445"/>
    <row r="609446"/>
    <row r="609447"/>
    <row r="609448"/>
    <row r="609449"/>
    <row r="609450"/>
    <row r="609451"/>
    <row r="609452"/>
    <row r="609453"/>
    <row r="609454"/>
    <row r="609455"/>
    <row r="609456"/>
    <row r="609457"/>
    <row r="609458"/>
    <row r="609459"/>
    <row r="609460"/>
    <row r="609461"/>
    <row r="609462"/>
    <row r="609463"/>
    <row r="609464"/>
    <row r="609465"/>
    <row r="609466"/>
    <row r="609467"/>
    <row r="609468"/>
    <row r="609469"/>
    <row r="609470"/>
    <row r="609471"/>
    <row r="609472"/>
    <row r="609473"/>
    <row r="609474"/>
    <row r="609475"/>
    <row r="609476"/>
    <row r="609477"/>
    <row r="609478"/>
    <row r="609479"/>
    <row r="609480"/>
    <row r="609481"/>
    <row r="609482"/>
    <row r="609483"/>
    <row r="609484"/>
    <row r="609485"/>
    <row r="609486"/>
    <row r="609487"/>
    <row r="609488"/>
    <row r="609489"/>
    <row r="609490"/>
    <row r="609491"/>
    <row r="609492"/>
    <row r="609493"/>
    <row r="609494"/>
    <row r="609495"/>
    <row r="609496"/>
    <row r="609497"/>
    <row r="609498"/>
    <row r="609499"/>
    <row r="609500"/>
    <row r="609501"/>
    <row r="609502"/>
    <row r="609503"/>
    <row r="609504"/>
    <row r="609505"/>
    <row r="609506"/>
    <row r="609507"/>
    <row r="609508"/>
    <row r="609509"/>
    <row r="609510"/>
    <row r="609511"/>
    <row r="609512"/>
    <row r="609513"/>
    <row r="609514"/>
    <row r="609515"/>
    <row r="609516"/>
    <row r="609517"/>
    <row r="609518"/>
    <row r="609519"/>
    <row r="609520"/>
    <row r="609521"/>
    <row r="609522"/>
    <row r="609523"/>
    <row r="609524"/>
    <row r="609525"/>
    <row r="609526"/>
    <row r="609527"/>
    <row r="609528"/>
    <row r="609529"/>
    <row r="609530"/>
    <row r="609531"/>
    <row r="609532"/>
    <row r="609533"/>
    <row r="609534"/>
    <row r="609535"/>
    <row r="609536"/>
    <row r="609537"/>
    <row r="609538"/>
    <row r="609539"/>
    <row r="609540"/>
    <row r="609541"/>
    <row r="609542"/>
    <row r="609543"/>
    <row r="609544"/>
    <row r="609545"/>
    <row r="609546"/>
    <row r="609547"/>
    <row r="609548"/>
    <row r="609549"/>
    <row r="609550"/>
    <row r="609551"/>
    <row r="609552"/>
    <row r="609553"/>
    <row r="609554"/>
    <row r="609555"/>
    <row r="609556"/>
    <row r="609557"/>
    <row r="609558"/>
    <row r="609559"/>
    <row r="609560"/>
    <row r="609561"/>
    <row r="609562"/>
    <row r="609563"/>
    <row r="609564"/>
    <row r="609565"/>
    <row r="609566"/>
    <row r="609567"/>
    <row r="609568"/>
    <row r="609569"/>
    <row r="609570"/>
    <row r="609571"/>
    <row r="609572"/>
    <row r="609573"/>
    <row r="609574"/>
    <row r="609575"/>
    <row r="609576"/>
    <row r="609577"/>
    <row r="609578"/>
    <row r="609579"/>
    <row r="609580"/>
    <row r="609581"/>
    <row r="609582"/>
    <row r="609583"/>
    <row r="609584"/>
    <row r="609585"/>
    <row r="609586"/>
    <row r="609587"/>
    <row r="609588"/>
    <row r="609589"/>
    <row r="609590"/>
    <row r="609591"/>
    <row r="609592"/>
    <row r="609593"/>
    <row r="609594"/>
    <row r="609595"/>
    <row r="609596"/>
    <row r="609597"/>
    <row r="609598"/>
    <row r="609599"/>
    <row r="609600"/>
    <row r="609601"/>
    <row r="609602"/>
    <row r="609603"/>
    <row r="609604"/>
    <row r="609605"/>
    <row r="609606"/>
    <row r="609607"/>
    <row r="609608"/>
    <row r="609609"/>
    <row r="609610"/>
    <row r="609611"/>
    <row r="609612"/>
    <row r="609613"/>
    <row r="609614"/>
    <row r="609615"/>
    <row r="609616"/>
    <row r="609617"/>
    <row r="609618"/>
    <row r="609619"/>
    <row r="609620"/>
    <row r="609621"/>
    <row r="609622"/>
    <row r="609623"/>
    <row r="609624"/>
    <row r="609625"/>
    <row r="609626"/>
    <row r="609627"/>
    <row r="609628"/>
    <row r="609629"/>
    <row r="609630"/>
    <row r="609631"/>
    <row r="609632"/>
    <row r="609633"/>
    <row r="609634"/>
    <row r="609635"/>
    <row r="609636"/>
    <row r="609637"/>
    <row r="609638"/>
    <row r="609639"/>
    <row r="609640"/>
    <row r="609641"/>
    <row r="609642"/>
    <row r="609643"/>
    <row r="609644"/>
    <row r="609645"/>
    <row r="609646"/>
    <row r="609647"/>
    <row r="609648"/>
    <row r="609649"/>
    <row r="609650"/>
    <row r="609651"/>
    <row r="609652"/>
    <row r="609653"/>
    <row r="609654"/>
    <row r="609655"/>
    <row r="609656"/>
    <row r="609657"/>
    <row r="609658"/>
    <row r="609659"/>
    <row r="609660"/>
    <row r="609661"/>
    <row r="609662"/>
    <row r="609663"/>
    <row r="609664"/>
    <row r="609665"/>
    <row r="609666"/>
    <row r="609667"/>
    <row r="609668"/>
    <row r="609669"/>
    <row r="609670"/>
    <row r="609671"/>
    <row r="609672"/>
    <row r="609673"/>
    <row r="609674"/>
    <row r="609675"/>
    <row r="609676"/>
    <row r="609677"/>
    <row r="609678"/>
    <row r="609679"/>
    <row r="609680"/>
    <row r="609681"/>
    <row r="609682"/>
    <row r="609683"/>
    <row r="609684"/>
    <row r="609685"/>
    <row r="609686"/>
    <row r="609687"/>
    <row r="609688"/>
    <row r="609689"/>
    <row r="609690"/>
    <row r="609691"/>
    <row r="609692"/>
    <row r="609693"/>
    <row r="609694"/>
    <row r="609695"/>
    <row r="609696"/>
    <row r="609697"/>
    <row r="609698"/>
    <row r="609699"/>
    <row r="609700"/>
    <row r="609701"/>
    <row r="609702"/>
    <row r="609703"/>
    <row r="609704"/>
    <row r="609705"/>
    <row r="609706"/>
    <row r="609707"/>
    <row r="609708"/>
    <row r="609709"/>
    <row r="609710"/>
    <row r="609711"/>
    <row r="609712"/>
    <row r="609713"/>
    <row r="609714"/>
    <row r="609715"/>
    <row r="609716"/>
    <row r="609717"/>
    <row r="609718"/>
    <row r="609719"/>
    <row r="609720"/>
    <row r="609721"/>
    <row r="609722"/>
    <row r="609723"/>
    <row r="609724"/>
    <row r="609725"/>
    <row r="609726"/>
    <row r="609727"/>
    <row r="609728"/>
    <row r="609729"/>
    <row r="609730"/>
    <row r="609731"/>
    <row r="609732"/>
    <row r="609733"/>
    <row r="609734"/>
    <row r="609735"/>
    <row r="609736"/>
    <row r="609737"/>
    <row r="609738"/>
    <row r="609739"/>
    <row r="609740"/>
    <row r="609741"/>
    <row r="609742"/>
    <row r="609743"/>
    <row r="609744"/>
    <row r="609745"/>
    <row r="609746"/>
    <row r="609747"/>
    <row r="609748"/>
    <row r="609749"/>
    <row r="609750"/>
    <row r="609751"/>
    <row r="609752"/>
    <row r="609753"/>
    <row r="609754"/>
    <row r="609755"/>
    <row r="609756"/>
    <row r="609757"/>
    <row r="609758"/>
    <row r="609759"/>
    <row r="609760"/>
    <row r="609761"/>
    <row r="609762"/>
    <row r="609763"/>
    <row r="609764"/>
    <row r="609765"/>
    <row r="609766"/>
    <row r="609767"/>
    <row r="609768"/>
    <row r="609769"/>
    <row r="609770"/>
    <row r="609771"/>
    <row r="609772"/>
    <row r="609773"/>
    <row r="609774"/>
    <row r="609775"/>
    <row r="609776"/>
    <row r="609777"/>
    <row r="609778"/>
    <row r="609779"/>
    <row r="609780"/>
    <row r="609781"/>
    <row r="609782"/>
    <row r="609783"/>
    <row r="609784"/>
    <row r="609785"/>
    <row r="609786"/>
    <row r="609787"/>
    <row r="609788"/>
    <row r="609789"/>
    <row r="609790"/>
    <row r="609791"/>
    <row r="609792"/>
    <row r="609793"/>
    <row r="609794"/>
    <row r="609795"/>
    <row r="609796"/>
    <row r="609797"/>
    <row r="609798"/>
    <row r="609799"/>
    <row r="609800"/>
    <row r="609801"/>
    <row r="609802"/>
    <row r="609803"/>
    <row r="609804"/>
    <row r="609805"/>
    <row r="609806"/>
    <row r="609807"/>
    <row r="609808"/>
    <row r="609809"/>
    <row r="609810"/>
    <row r="609811"/>
    <row r="609812"/>
    <row r="609813"/>
    <row r="609814"/>
    <row r="609815"/>
    <row r="609816"/>
    <row r="609817"/>
    <row r="609818"/>
    <row r="609819"/>
    <row r="609820"/>
    <row r="609821"/>
    <row r="609822"/>
    <row r="609823"/>
    <row r="609824"/>
    <row r="609825"/>
    <row r="609826"/>
    <row r="609827"/>
    <row r="609828"/>
    <row r="609829"/>
    <row r="609830"/>
    <row r="609831"/>
    <row r="609832"/>
    <row r="609833"/>
    <row r="609834"/>
    <row r="609835"/>
    <row r="609836"/>
    <row r="609837"/>
    <row r="609838"/>
    <row r="609839"/>
    <row r="609840"/>
    <row r="609841"/>
    <row r="609842"/>
    <row r="609843"/>
    <row r="609844"/>
    <row r="609845"/>
    <row r="609846"/>
    <row r="609847"/>
    <row r="609848"/>
    <row r="609849"/>
    <row r="609850"/>
    <row r="609851"/>
    <row r="609852"/>
    <row r="609853"/>
    <row r="609854"/>
    <row r="609855"/>
    <row r="609856"/>
    <row r="609857"/>
    <row r="609858"/>
    <row r="609859"/>
    <row r="609860"/>
    <row r="609861"/>
    <row r="609862"/>
    <row r="609863"/>
    <row r="609864"/>
    <row r="609865"/>
    <row r="609866"/>
    <row r="609867"/>
    <row r="609868"/>
    <row r="609869"/>
    <row r="609870"/>
    <row r="609871"/>
    <row r="609872"/>
    <row r="609873"/>
    <row r="609874"/>
    <row r="609875"/>
    <row r="609876"/>
    <row r="609877"/>
    <row r="609878"/>
    <row r="609879"/>
    <row r="609880"/>
    <row r="609881"/>
    <row r="609882"/>
    <row r="609883"/>
    <row r="609884"/>
    <row r="609885"/>
    <row r="609886"/>
    <row r="609887"/>
    <row r="609888"/>
    <row r="609889"/>
    <row r="609890"/>
    <row r="609891"/>
    <row r="609892"/>
    <row r="609893"/>
    <row r="609894"/>
    <row r="609895"/>
    <row r="609896"/>
    <row r="609897"/>
    <row r="609898"/>
    <row r="609899"/>
    <row r="609900"/>
    <row r="609901"/>
    <row r="609902"/>
    <row r="609903"/>
    <row r="609904"/>
    <row r="609905"/>
    <row r="609906"/>
    <row r="609907"/>
    <row r="609908"/>
    <row r="609909"/>
    <row r="609910"/>
    <row r="609911"/>
    <row r="609912"/>
    <row r="609913"/>
    <row r="609914"/>
    <row r="609915"/>
    <row r="609916"/>
    <row r="609917"/>
    <row r="609918"/>
    <row r="609919"/>
    <row r="609920"/>
    <row r="609921"/>
    <row r="609922"/>
    <row r="609923"/>
    <row r="609924"/>
    <row r="609925"/>
    <row r="609926"/>
    <row r="609927"/>
    <row r="609928"/>
    <row r="609929"/>
    <row r="609930"/>
    <row r="609931"/>
    <row r="609932"/>
    <row r="609933"/>
    <row r="609934"/>
    <row r="609935"/>
    <row r="609936"/>
    <row r="609937"/>
    <row r="609938"/>
    <row r="609939"/>
    <row r="609940"/>
    <row r="609941"/>
    <row r="609942"/>
    <row r="609943"/>
    <row r="609944"/>
    <row r="609945"/>
    <row r="609946"/>
    <row r="609947"/>
    <row r="609948"/>
    <row r="609949"/>
    <row r="609950"/>
    <row r="609951"/>
    <row r="609952"/>
    <row r="609953"/>
    <row r="609954"/>
    <row r="609955"/>
    <row r="609956"/>
    <row r="609957"/>
    <row r="609958"/>
    <row r="609959"/>
    <row r="609960"/>
    <row r="609961"/>
    <row r="609962"/>
    <row r="609963"/>
    <row r="609964"/>
    <row r="609965"/>
    <row r="609966"/>
    <row r="609967"/>
    <row r="609968"/>
    <row r="609969"/>
    <row r="609970"/>
    <row r="609971"/>
    <row r="609972"/>
    <row r="609973"/>
    <row r="609974"/>
    <row r="609975"/>
    <row r="609976"/>
    <row r="609977"/>
    <row r="609978"/>
    <row r="609979"/>
    <row r="609980"/>
    <row r="609981"/>
    <row r="609982"/>
    <row r="609983"/>
    <row r="609984"/>
    <row r="609985"/>
    <row r="609986"/>
    <row r="609987"/>
    <row r="609988"/>
    <row r="609989"/>
    <row r="609990"/>
    <row r="609991"/>
    <row r="609992"/>
    <row r="609993"/>
    <row r="609994"/>
    <row r="609995"/>
    <row r="609996"/>
    <row r="609997"/>
    <row r="609998"/>
    <row r="609999"/>
    <row r="610000"/>
    <row r="610001"/>
    <row r="610002"/>
    <row r="610003"/>
    <row r="610004"/>
    <row r="610005"/>
    <row r="610006"/>
    <row r="610007"/>
    <row r="610008"/>
    <row r="610009"/>
    <row r="610010"/>
    <row r="610011"/>
    <row r="610012"/>
    <row r="610013"/>
    <row r="610014"/>
    <row r="610015"/>
    <row r="610016"/>
    <row r="610017"/>
    <row r="610018"/>
    <row r="610019"/>
    <row r="610020"/>
    <row r="610021"/>
    <row r="610022"/>
    <row r="610023"/>
    <row r="610024"/>
    <row r="610025"/>
    <row r="610026"/>
    <row r="610027"/>
    <row r="610028"/>
    <row r="610029"/>
    <row r="610030"/>
    <row r="610031"/>
    <row r="610032"/>
    <row r="610033"/>
    <row r="610034"/>
    <row r="610035"/>
    <row r="610036"/>
    <row r="610037"/>
    <row r="610038"/>
    <row r="610039"/>
    <row r="610040"/>
    <row r="610041"/>
    <row r="610042"/>
    <row r="610043"/>
    <row r="610044"/>
    <row r="610045"/>
    <row r="610046"/>
    <row r="610047"/>
    <row r="610048"/>
    <row r="610049"/>
    <row r="610050"/>
    <row r="610051"/>
    <row r="610052"/>
    <row r="610053"/>
    <row r="610054"/>
    <row r="610055"/>
    <row r="610056"/>
    <row r="610057"/>
    <row r="610058"/>
    <row r="610059"/>
    <row r="610060"/>
    <row r="610061"/>
    <row r="610062"/>
    <row r="610063"/>
    <row r="610064"/>
    <row r="610065"/>
    <row r="610066"/>
    <row r="610067"/>
    <row r="610068"/>
    <row r="610069"/>
    <row r="610070"/>
    <row r="610071"/>
    <row r="610072"/>
    <row r="610073"/>
    <row r="610074"/>
    <row r="610075"/>
    <row r="610076"/>
    <row r="610077"/>
    <row r="610078"/>
    <row r="610079"/>
    <row r="610080"/>
    <row r="610081"/>
    <row r="610082"/>
    <row r="610083"/>
    <row r="610084"/>
    <row r="610085"/>
    <row r="610086"/>
    <row r="610087"/>
    <row r="610088"/>
    <row r="610089"/>
    <row r="610090"/>
    <row r="610091"/>
    <row r="610092"/>
    <row r="610093"/>
    <row r="610094"/>
    <row r="610095"/>
    <row r="610096"/>
    <row r="610097"/>
    <row r="610098"/>
    <row r="610099"/>
    <row r="610100"/>
    <row r="610101"/>
    <row r="610102"/>
    <row r="610103"/>
    <row r="610104"/>
    <row r="610105"/>
    <row r="610106"/>
    <row r="610107"/>
    <row r="610108"/>
    <row r="610109"/>
    <row r="610110"/>
    <row r="610111"/>
    <row r="610112"/>
    <row r="610113"/>
    <row r="610114"/>
    <row r="610115"/>
    <row r="610116"/>
    <row r="610117"/>
    <row r="610118"/>
    <row r="610119"/>
    <row r="610120"/>
    <row r="610121"/>
    <row r="610122"/>
    <row r="610123"/>
    <row r="610124"/>
    <row r="610125"/>
    <row r="610126"/>
    <row r="610127"/>
    <row r="610128"/>
    <row r="610129"/>
    <row r="610130"/>
    <row r="610131"/>
    <row r="610132"/>
    <row r="610133"/>
    <row r="610134"/>
    <row r="610135"/>
    <row r="610136"/>
    <row r="610137"/>
    <row r="610138"/>
    <row r="610139"/>
    <row r="610140"/>
    <row r="610141"/>
    <row r="610142"/>
    <row r="610143"/>
    <row r="610144"/>
    <row r="610145"/>
    <row r="610146"/>
    <row r="610147"/>
    <row r="610148"/>
    <row r="610149"/>
    <row r="610150"/>
    <row r="610151"/>
    <row r="610152"/>
    <row r="610153"/>
    <row r="610154"/>
    <row r="610155"/>
    <row r="610156"/>
    <row r="610157"/>
    <row r="610158"/>
    <row r="610159"/>
    <row r="610160"/>
    <row r="610161"/>
    <row r="610162"/>
    <row r="610163"/>
    <row r="610164"/>
    <row r="610165"/>
    <row r="610166"/>
    <row r="610167"/>
    <row r="610168"/>
    <row r="610169"/>
    <row r="610170"/>
    <row r="610171"/>
    <row r="610172"/>
    <row r="610173"/>
    <row r="610174"/>
    <row r="610175"/>
    <row r="610176"/>
    <row r="610177"/>
    <row r="610178"/>
    <row r="610179"/>
    <row r="610180"/>
    <row r="610181"/>
    <row r="610182"/>
    <row r="610183"/>
    <row r="610184"/>
    <row r="610185"/>
    <row r="610186"/>
    <row r="610187"/>
    <row r="610188"/>
    <row r="610189"/>
    <row r="610190"/>
    <row r="610191"/>
    <row r="610192"/>
    <row r="610193"/>
    <row r="610194"/>
    <row r="610195"/>
    <row r="610196"/>
    <row r="610197"/>
    <row r="610198"/>
    <row r="610199"/>
    <row r="610200"/>
    <row r="610201"/>
    <row r="610202"/>
    <row r="610203"/>
    <row r="610204"/>
    <row r="610205"/>
    <row r="610206"/>
    <row r="610207"/>
    <row r="610208"/>
    <row r="610209"/>
    <row r="610210"/>
    <row r="610211"/>
    <row r="610212"/>
    <row r="610213"/>
    <row r="610214"/>
    <row r="610215"/>
    <row r="610216"/>
    <row r="610217"/>
    <row r="610218"/>
    <row r="610219"/>
    <row r="610220"/>
    <row r="610221"/>
    <row r="610222"/>
    <row r="610223"/>
    <row r="610224"/>
    <row r="610225"/>
    <row r="610226"/>
    <row r="610227"/>
    <row r="610228"/>
    <row r="610229"/>
    <row r="610230"/>
    <row r="610231"/>
    <row r="610232"/>
    <row r="610233"/>
    <row r="610234"/>
    <row r="610235"/>
    <row r="610236"/>
    <row r="610237"/>
    <row r="610238"/>
    <row r="610239"/>
    <row r="610240"/>
    <row r="610241"/>
    <row r="610242"/>
    <row r="610243"/>
    <row r="610244"/>
    <row r="610245"/>
    <row r="610246"/>
    <row r="610247"/>
    <row r="610248"/>
    <row r="610249"/>
    <row r="610250"/>
    <row r="610251"/>
    <row r="610252"/>
    <row r="610253"/>
    <row r="610254"/>
    <row r="610255"/>
    <row r="610256"/>
    <row r="610257"/>
    <row r="610258"/>
    <row r="610259"/>
    <row r="610260"/>
    <row r="610261"/>
    <row r="610262"/>
    <row r="610263"/>
    <row r="610264"/>
    <row r="610265"/>
    <row r="610266"/>
    <row r="610267"/>
    <row r="610268"/>
    <row r="610269"/>
    <row r="610270"/>
    <row r="610271"/>
    <row r="610272"/>
    <row r="610273"/>
    <row r="610274"/>
    <row r="610275"/>
    <row r="610276"/>
    <row r="610277"/>
    <row r="610278"/>
    <row r="610279"/>
    <row r="610280"/>
    <row r="610281"/>
    <row r="610282"/>
    <row r="610283"/>
    <row r="610284"/>
    <row r="610285"/>
    <row r="610286"/>
    <row r="610287"/>
    <row r="610288"/>
    <row r="610289"/>
    <row r="610290"/>
    <row r="610291"/>
    <row r="610292"/>
    <row r="610293"/>
    <row r="610294"/>
    <row r="610295"/>
    <row r="610296"/>
    <row r="610297"/>
    <row r="610298"/>
    <row r="610299"/>
    <row r="610300"/>
    <row r="610301"/>
    <row r="610302"/>
    <row r="610303"/>
    <row r="610304"/>
    <row r="610305"/>
    <row r="610306"/>
    <row r="610307"/>
    <row r="610308"/>
    <row r="610309"/>
    <row r="610310"/>
    <row r="610311"/>
    <row r="610312"/>
    <row r="610313"/>
    <row r="610314"/>
    <row r="610315"/>
    <row r="610316"/>
    <row r="610317"/>
    <row r="610318"/>
    <row r="610319"/>
    <row r="610320"/>
    <row r="610321"/>
    <row r="610322"/>
    <row r="610323"/>
    <row r="610324"/>
    <row r="610325"/>
    <row r="610326"/>
    <row r="610327"/>
    <row r="610328"/>
    <row r="610329"/>
    <row r="610330"/>
    <row r="610331"/>
    <row r="610332"/>
    <row r="610333"/>
    <row r="610334"/>
    <row r="610335"/>
    <row r="610336"/>
    <row r="610337"/>
    <row r="610338"/>
    <row r="610339"/>
    <row r="610340"/>
    <row r="610341"/>
    <row r="610342"/>
    <row r="610343"/>
    <row r="610344"/>
    <row r="610345"/>
    <row r="610346"/>
    <row r="610347"/>
    <row r="610348"/>
    <row r="610349"/>
    <row r="610350"/>
    <row r="610351"/>
    <row r="610352"/>
    <row r="610353"/>
    <row r="610354"/>
    <row r="610355"/>
    <row r="610356"/>
    <row r="610357"/>
    <row r="610358"/>
    <row r="610359"/>
    <row r="610360"/>
    <row r="610361"/>
    <row r="610362"/>
    <row r="610363"/>
    <row r="610364"/>
    <row r="610365"/>
    <row r="610366"/>
    <row r="610367"/>
    <row r="610368"/>
    <row r="610369"/>
    <row r="610370"/>
    <row r="610371"/>
    <row r="610372"/>
    <row r="610373"/>
    <row r="610374"/>
    <row r="610375"/>
    <row r="610376"/>
    <row r="610377"/>
    <row r="610378"/>
    <row r="610379"/>
    <row r="610380"/>
    <row r="610381"/>
    <row r="610382"/>
    <row r="610383"/>
    <row r="610384"/>
    <row r="610385"/>
    <row r="610386"/>
    <row r="610387"/>
    <row r="610388"/>
    <row r="610389"/>
    <row r="610390"/>
    <row r="610391"/>
    <row r="610392"/>
    <row r="610393"/>
    <row r="610394"/>
    <row r="610395"/>
    <row r="610396"/>
    <row r="610397"/>
    <row r="610398"/>
    <row r="610399"/>
    <row r="610400"/>
    <row r="610401"/>
    <row r="610402"/>
    <row r="610403"/>
    <row r="610404"/>
    <row r="610405"/>
    <row r="610406"/>
    <row r="610407"/>
    <row r="610408"/>
    <row r="610409"/>
    <row r="610410"/>
    <row r="610411"/>
    <row r="610412"/>
    <row r="610413"/>
    <row r="610414"/>
    <row r="610415"/>
    <row r="610416"/>
    <row r="610417"/>
    <row r="610418"/>
    <row r="610419"/>
    <row r="610420"/>
    <row r="610421"/>
    <row r="610422"/>
    <row r="610423"/>
    <row r="610424"/>
    <row r="610425"/>
    <row r="610426"/>
    <row r="610427"/>
    <row r="610428"/>
    <row r="610429"/>
    <row r="610430"/>
    <row r="610431"/>
    <row r="610432"/>
    <row r="610433"/>
    <row r="610434"/>
    <row r="610435"/>
    <row r="610436"/>
    <row r="610437"/>
    <row r="610438"/>
    <row r="610439"/>
    <row r="610440"/>
    <row r="610441"/>
    <row r="610442"/>
    <row r="610443"/>
    <row r="610444"/>
    <row r="610445"/>
    <row r="610446"/>
    <row r="610447"/>
    <row r="610448"/>
    <row r="610449"/>
    <row r="610450"/>
    <row r="610451"/>
    <row r="610452"/>
    <row r="610453"/>
    <row r="610454"/>
    <row r="610455"/>
    <row r="610456"/>
    <row r="610457"/>
    <row r="610458"/>
    <row r="610459"/>
    <row r="610460"/>
    <row r="610461"/>
    <row r="610462"/>
    <row r="610463"/>
    <row r="610464"/>
    <row r="610465"/>
    <row r="610466"/>
    <row r="610467"/>
    <row r="610468"/>
    <row r="610469"/>
    <row r="610470"/>
    <row r="610471"/>
    <row r="610472"/>
    <row r="610473"/>
    <row r="610474"/>
    <row r="610475"/>
    <row r="610476"/>
    <row r="610477"/>
    <row r="610478"/>
    <row r="610479"/>
    <row r="610480"/>
    <row r="610481"/>
    <row r="610482"/>
    <row r="610483"/>
    <row r="610484"/>
    <row r="610485"/>
    <row r="610486"/>
    <row r="610487"/>
    <row r="610488"/>
    <row r="610489"/>
    <row r="610490"/>
    <row r="610491"/>
    <row r="610492"/>
    <row r="610493"/>
    <row r="610494"/>
    <row r="610495"/>
    <row r="610496"/>
    <row r="610497"/>
    <row r="610498"/>
    <row r="610499"/>
    <row r="610500"/>
    <row r="610501"/>
    <row r="610502"/>
    <row r="610503"/>
    <row r="610504"/>
    <row r="610505"/>
    <row r="610506"/>
    <row r="610507"/>
    <row r="610508"/>
    <row r="610509"/>
    <row r="610510"/>
    <row r="610511"/>
    <row r="610512"/>
    <row r="610513"/>
    <row r="610514"/>
    <row r="610515"/>
    <row r="610516"/>
    <row r="610517"/>
    <row r="610518"/>
    <row r="610519"/>
    <row r="610520"/>
    <row r="610521"/>
    <row r="610522"/>
    <row r="610523"/>
    <row r="610524"/>
    <row r="610525"/>
    <row r="610526"/>
    <row r="610527"/>
    <row r="610528"/>
    <row r="610529"/>
    <row r="610530"/>
    <row r="610531"/>
    <row r="610532"/>
    <row r="610533"/>
    <row r="610534"/>
    <row r="610535"/>
    <row r="610536"/>
    <row r="610537"/>
    <row r="610538"/>
    <row r="610539"/>
    <row r="610540"/>
    <row r="610541"/>
    <row r="610542"/>
    <row r="610543"/>
    <row r="610544"/>
    <row r="610545"/>
    <row r="610546"/>
    <row r="610547"/>
    <row r="610548"/>
    <row r="610549"/>
    <row r="610550"/>
    <row r="610551"/>
    <row r="610552"/>
    <row r="610553"/>
    <row r="610554"/>
    <row r="610555"/>
    <row r="610556"/>
    <row r="610557"/>
    <row r="610558"/>
    <row r="610559"/>
    <row r="610560"/>
    <row r="610561"/>
    <row r="610562"/>
    <row r="610563"/>
    <row r="610564"/>
    <row r="610565"/>
    <row r="610566"/>
    <row r="610567"/>
    <row r="610568"/>
    <row r="610569"/>
    <row r="610570"/>
    <row r="610571"/>
    <row r="610572"/>
    <row r="610573"/>
    <row r="610574"/>
    <row r="610575"/>
    <row r="610576"/>
    <row r="610577"/>
    <row r="610578"/>
    <row r="610579"/>
    <row r="610580"/>
    <row r="610581"/>
    <row r="610582"/>
    <row r="610583"/>
    <row r="610584"/>
    <row r="610585"/>
    <row r="610586"/>
    <row r="610587"/>
    <row r="610588"/>
    <row r="610589"/>
    <row r="610590"/>
    <row r="610591"/>
    <row r="610592"/>
    <row r="610593"/>
    <row r="610594"/>
    <row r="610595"/>
    <row r="610596"/>
    <row r="610597"/>
    <row r="610598"/>
    <row r="610599"/>
    <row r="610600"/>
    <row r="610601"/>
    <row r="610602"/>
    <row r="610603"/>
    <row r="610604"/>
    <row r="610605"/>
    <row r="610606"/>
    <row r="610607"/>
    <row r="610608"/>
    <row r="610609"/>
    <row r="610610"/>
    <row r="610611"/>
    <row r="610612"/>
    <row r="610613"/>
    <row r="610614"/>
    <row r="610615"/>
    <row r="610616"/>
    <row r="610617"/>
    <row r="610618"/>
    <row r="610619"/>
    <row r="610620"/>
    <row r="610621"/>
    <row r="610622"/>
    <row r="610623"/>
    <row r="610624"/>
    <row r="610625"/>
    <row r="610626"/>
    <row r="610627"/>
    <row r="610628"/>
    <row r="610629"/>
    <row r="610630"/>
    <row r="610631"/>
    <row r="610632"/>
    <row r="610633"/>
    <row r="610634"/>
    <row r="610635"/>
    <row r="610636"/>
    <row r="610637"/>
    <row r="610638"/>
    <row r="610639"/>
    <row r="610640"/>
    <row r="610641"/>
    <row r="610642"/>
    <row r="610643"/>
    <row r="610644"/>
    <row r="610645"/>
    <row r="610646"/>
    <row r="610647"/>
    <row r="610648"/>
    <row r="610649"/>
    <row r="610650"/>
    <row r="610651"/>
    <row r="610652"/>
    <row r="610653"/>
    <row r="610654"/>
    <row r="610655"/>
    <row r="610656"/>
    <row r="610657"/>
    <row r="610658"/>
    <row r="610659"/>
    <row r="610660"/>
    <row r="610661"/>
    <row r="610662"/>
    <row r="610663"/>
    <row r="610664"/>
    <row r="610665"/>
    <row r="610666"/>
    <row r="610667"/>
    <row r="610668"/>
    <row r="610669"/>
    <row r="610670"/>
    <row r="610671"/>
    <row r="610672"/>
    <row r="610673"/>
    <row r="610674"/>
    <row r="610675"/>
    <row r="610676"/>
    <row r="610677"/>
    <row r="610678"/>
    <row r="610679"/>
    <row r="610680"/>
    <row r="610681"/>
    <row r="610682"/>
    <row r="610683"/>
    <row r="610684"/>
    <row r="610685"/>
    <row r="610686"/>
    <row r="610687"/>
    <row r="610688"/>
    <row r="610689"/>
    <row r="610690"/>
    <row r="610691"/>
    <row r="610692"/>
    <row r="610693"/>
    <row r="610694"/>
    <row r="610695"/>
    <row r="610696"/>
    <row r="610697"/>
    <row r="610698"/>
    <row r="610699"/>
    <row r="610700"/>
    <row r="610701"/>
    <row r="610702"/>
    <row r="610703"/>
    <row r="610704"/>
    <row r="610705"/>
    <row r="610706"/>
    <row r="610707"/>
    <row r="610708"/>
    <row r="610709"/>
    <row r="610710"/>
    <row r="610711"/>
    <row r="610712"/>
    <row r="610713"/>
    <row r="610714"/>
    <row r="610715"/>
    <row r="610716"/>
    <row r="610717"/>
    <row r="610718"/>
    <row r="610719"/>
    <row r="610720"/>
    <row r="610721"/>
    <row r="610722"/>
    <row r="610723"/>
    <row r="610724"/>
    <row r="610725"/>
    <row r="610726"/>
    <row r="610727"/>
    <row r="610728"/>
    <row r="610729"/>
    <row r="610730"/>
    <row r="610731"/>
    <row r="610732"/>
    <row r="610733"/>
    <row r="610734"/>
    <row r="610735"/>
    <row r="610736"/>
    <row r="610737"/>
    <row r="610738"/>
    <row r="610739"/>
    <row r="610740"/>
    <row r="610741"/>
    <row r="610742"/>
    <row r="610743"/>
    <row r="610744"/>
    <row r="610745"/>
    <row r="610746"/>
    <row r="610747"/>
    <row r="610748"/>
    <row r="610749"/>
    <row r="610750"/>
    <row r="610751"/>
    <row r="610752"/>
    <row r="610753"/>
    <row r="610754"/>
    <row r="610755"/>
    <row r="610756"/>
    <row r="610757"/>
    <row r="610758"/>
    <row r="610759"/>
    <row r="610760"/>
    <row r="610761"/>
    <row r="610762"/>
    <row r="610763"/>
    <row r="610764"/>
    <row r="610765"/>
    <row r="610766"/>
    <row r="610767"/>
    <row r="610768"/>
    <row r="610769"/>
    <row r="610770"/>
    <row r="610771"/>
    <row r="610772"/>
    <row r="610773"/>
    <row r="610774"/>
    <row r="610775"/>
    <row r="610776"/>
    <row r="610777"/>
    <row r="610778"/>
    <row r="610779"/>
    <row r="610780"/>
    <row r="610781"/>
    <row r="610782"/>
    <row r="610783"/>
    <row r="610784"/>
    <row r="610785"/>
    <row r="610786"/>
    <row r="610787"/>
    <row r="610788"/>
    <row r="610789"/>
    <row r="610790"/>
    <row r="610791"/>
    <row r="610792"/>
    <row r="610793"/>
    <row r="610794"/>
    <row r="610795"/>
    <row r="610796"/>
    <row r="610797"/>
    <row r="610798"/>
    <row r="610799"/>
    <row r="610800"/>
    <row r="610801"/>
    <row r="610802"/>
    <row r="610803"/>
    <row r="610804"/>
    <row r="610805"/>
    <row r="610806"/>
    <row r="610807"/>
    <row r="610808"/>
    <row r="610809"/>
    <row r="610810"/>
    <row r="610811"/>
    <row r="610812"/>
    <row r="610813"/>
    <row r="610814"/>
    <row r="610815"/>
    <row r="610816"/>
    <row r="610817"/>
    <row r="610818"/>
    <row r="610819"/>
    <row r="610820"/>
    <row r="610821"/>
    <row r="610822"/>
    <row r="610823"/>
    <row r="610824"/>
    <row r="610825"/>
    <row r="610826"/>
    <row r="610827"/>
    <row r="610828"/>
    <row r="610829"/>
    <row r="610830"/>
    <row r="610831"/>
    <row r="610832"/>
    <row r="610833"/>
    <row r="610834"/>
    <row r="610835"/>
    <row r="610836"/>
    <row r="610837"/>
    <row r="610838"/>
    <row r="610839"/>
    <row r="610840"/>
    <row r="610841"/>
    <row r="610842"/>
    <row r="610843"/>
    <row r="610844"/>
    <row r="610845"/>
    <row r="610846"/>
    <row r="610847"/>
    <row r="610848"/>
    <row r="610849"/>
    <row r="610850"/>
    <row r="610851"/>
    <row r="610852"/>
    <row r="610853"/>
    <row r="610854"/>
    <row r="610855"/>
    <row r="610856"/>
    <row r="610857"/>
    <row r="610858"/>
    <row r="610859"/>
    <row r="610860"/>
    <row r="610861"/>
    <row r="610862"/>
    <row r="610863"/>
    <row r="610864"/>
    <row r="610865"/>
    <row r="610866"/>
    <row r="610867"/>
    <row r="610868"/>
    <row r="610869"/>
    <row r="610870"/>
    <row r="610871"/>
    <row r="610872"/>
    <row r="610873"/>
    <row r="610874"/>
    <row r="610875"/>
    <row r="610876"/>
    <row r="610877"/>
    <row r="610878"/>
    <row r="610879"/>
    <row r="610880"/>
    <row r="610881"/>
    <row r="610882"/>
    <row r="610883"/>
    <row r="610884"/>
    <row r="610885"/>
    <row r="610886"/>
    <row r="610887"/>
    <row r="610888"/>
    <row r="610889"/>
    <row r="610890"/>
    <row r="610891"/>
    <row r="610892"/>
    <row r="610893"/>
    <row r="610894"/>
    <row r="610895"/>
    <row r="610896"/>
    <row r="610897"/>
    <row r="610898"/>
    <row r="610899"/>
    <row r="610900"/>
    <row r="610901"/>
    <row r="610902"/>
    <row r="610903"/>
    <row r="610904"/>
    <row r="610905"/>
    <row r="610906"/>
    <row r="610907"/>
    <row r="610908"/>
    <row r="610909"/>
    <row r="610910"/>
    <row r="610911"/>
    <row r="610912"/>
    <row r="610913"/>
    <row r="610914"/>
    <row r="610915"/>
    <row r="610916"/>
    <row r="610917"/>
    <row r="610918"/>
    <row r="610919"/>
    <row r="610920"/>
    <row r="610921"/>
    <row r="610922"/>
    <row r="610923"/>
    <row r="610924"/>
    <row r="610925"/>
    <row r="610926"/>
    <row r="610927"/>
    <row r="610928"/>
    <row r="610929"/>
    <row r="610930"/>
    <row r="610931"/>
    <row r="610932"/>
    <row r="610933"/>
    <row r="610934"/>
    <row r="610935"/>
    <row r="610936"/>
    <row r="610937"/>
    <row r="610938"/>
    <row r="610939"/>
    <row r="610940"/>
    <row r="610941"/>
    <row r="610942"/>
    <row r="610943"/>
    <row r="610944"/>
    <row r="610945"/>
    <row r="610946"/>
    <row r="610947"/>
    <row r="610948"/>
    <row r="610949"/>
    <row r="610950"/>
    <row r="610951"/>
    <row r="610952"/>
    <row r="610953"/>
    <row r="610954"/>
    <row r="610955"/>
    <row r="610956"/>
    <row r="610957"/>
    <row r="610958"/>
    <row r="610959"/>
    <row r="610960"/>
    <row r="610961"/>
    <row r="610962"/>
    <row r="610963"/>
    <row r="610964"/>
    <row r="610965"/>
    <row r="610966"/>
    <row r="610967"/>
    <row r="610968"/>
    <row r="610969"/>
    <row r="610970"/>
    <row r="610971"/>
    <row r="610972"/>
    <row r="610973"/>
    <row r="610974"/>
    <row r="610975"/>
    <row r="610976"/>
    <row r="610977"/>
    <row r="610978"/>
    <row r="610979"/>
    <row r="610980"/>
    <row r="610981"/>
    <row r="610982"/>
    <row r="610983"/>
    <row r="610984"/>
    <row r="610985"/>
    <row r="610986"/>
    <row r="610987"/>
    <row r="610988"/>
    <row r="610989"/>
    <row r="610990"/>
    <row r="610991"/>
    <row r="610992"/>
    <row r="610993"/>
    <row r="610994"/>
    <row r="610995"/>
    <row r="610996"/>
    <row r="610997"/>
    <row r="610998"/>
    <row r="610999"/>
    <row r="611000"/>
    <row r="611001"/>
    <row r="611002"/>
    <row r="611003"/>
    <row r="611004"/>
    <row r="611005"/>
    <row r="611006"/>
    <row r="611007"/>
    <row r="611008"/>
    <row r="611009"/>
    <row r="611010"/>
    <row r="611011"/>
    <row r="611012"/>
    <row r="611013"/>
    <row r="611014"/>
    <row r="611015"/>
    <row r="611016"/>
    <row r="611017"/>
    <row r="611018"/>
    <row r="611019"/>
    <row r="611020"/>
    <row r="611021"/>
    <row r="611022"/>
    <row r="611023"/>
    <row r="611024"/>
    <row r="611025"/>
    <row r="611026"/>
    <row r="611027"/>
    <row r="611028"/>
    <row r="611029"/>
    <row r="611030"/>
    <row r="611031"/>
    <row r="611032"/>
    <row r="611033"/>
    <row r="611034"/>
    <row r="611035"/>
    <row r="611036"/>
    <row r="611037"/>
    <row r="611038"/>
    <row r="611039"/>
    <row r="611040"/>
    <row r="611041"/>
    <row r="611042"/>
    <row r="611043"/>
    <row r="611044"/>
    <row r="611045"/>
    <row r="611046"/>
    <row r="611047"/>
    <row r="611048"/>
    <row r="611049"/>
    <row r="611050"/>
    <row r="611051"/>
    <row r="611052"/>
    <row r="611053"/>
    <row r="611054"/>
    <row r="611055"/>
    <row r="611056"/>
    <row r="611057"/>
    <row r="611058"/>
    <row r="611059"/>
    <row r="611060"/>
    <row r="611061"/>
    <row r="611062"/>
    <row r="611063"/>
    <row r="611064"/>
    <row r="611065"/>
    <row r="611066"/>
    <row r="611067"/>
    <row r="611068"/>
    <row r="611069"/>
    <row r="611070"/>
    <row r="611071"/>
    <row r="611072"/>
    <row r="611073"/>
    <row r="611074"/>
    <row r="611075"/>
    <row r="611076"/>
    <row r="611077"/>
    <row r="611078"/>
    <row r="611079"/>
    <row r="611080"/>
    <row r="611081"/>
    <row r="611082"/>
    <row r="611083"/>
    <row r="611084"/>
    <row r="611085"/>
    <row r="611086"/>
    <row r="611087"/>
    <row r="611088"/>
    <row r="611089"/>
    <row r="611090"/>
    <row r="611091"/>
    <row r="611092"/>
    <row r="611093"/>
    <row r="611094"/>
    <row r="611095"/>
    <row r="611096"/>
    <row r="611097"/>
    <row r="611098"/>
    <row r="611099"/>
    <row r="611100"/>
    <row r="611101"/>
    <row r="611102"/>
    <row r="611103"/>
    <row r="611104"/>
    <row r="611105"/>
    <row r="611106"/>
    <row r="611107"/>
    <row r="611108"/>
    <row r="611109"/>
    <row r="611110"/>
    <row r="611111"/>
    <row r="611112"/>
    <row r="611113"/>
    <row r="611114"/>
    <row r="611115"/>
    <row r="611116"/>
    <row r="611117"/>
    <row r="611118"/>
    <row r="611119"/>
    <row r="611120"/>
    <row r="611121"/>
    <row r="611122"/>
    <row r="611123"/>
    <row r="611124"/>
    <row r="611125"/>
    <row r="611126"/>
    <row r="611127"/>
    <row r="611128"/>
    <row r="611129"/>
    <row r="611130"/>
    <row r="611131"/>
    <row r="611132"/>
    <row r="611133"/>
    <row r="611134"/>
    <row r="611135"/>
    <row r="611136"/>
    <row r="611137"/>
    <row r="611138"/>
    <row r="611139"/>
    <row r="611140"/>
    <row r="611141"/>
    <row r="611142"/>
    <row r="611143"/>
    <row r="611144"/>
    <row r="611145"/>
    <row r="611146"/>
    <row r="611147"/>
    <row r="611148"/>
    <row r="611149"/>
    <row r="611150"/>
    <row r="611151"/>
    <row r="611152"/>
    <row r="611153"/>
    <row r="611154"/>
    <row r="611155"/>
    <row r="611156"/>
    <row r="611157"/>
    <row r="611158"/>
    <row r="611159"/>
    <row r="611160"/>
    <row r="611161"/>
    <row r="611162"/>
    <row r="611163"/>
    <row r="611164"/>
    <row r="611165"/>
    <row r="611166"/>
    <row r="611167"/>
    <row r="611168"/>
    <row r="611169"/>
    <row r="611170"/>
    <row r="611171"/>
    <row r="611172"/>
    <row r="611173"/>
    <row r="611174"/>
    <row r="611175"/>
    <row r="611176"/>
    <row r="611177"/>
    <row r="611178"/>
    <row r="611179"/>
    <row r="611180"/>
    <row r="611181"/>
    <row r="611182"/>
    <row r="611183"/>
    <row r="611184"/>
    <row r="611185"/>
    <row r="611186"/>
    <row r="611187"/>
    <row r="611188"/>
    <row r="611189"/>
    <row r="611190"/>
    <row r="611191"/>
    <row r="611192"/>
    <row r="611193"/>
    <row r="611194"/>
    <row r="611195"/>
    <row r="611196"/>
    <row r="611197"/>
    <row r="611198"/>
    <row r="611199"/>
    <row r="611200"/>
    <row r="611201"/>
    <row r="611202"/>
    <row r="611203"/>
    <row r="611204"/>
    <row r="611205"/>
    <row r="611206"/>
    <row r="611207"/>
    <row r="611208"/>
    <row r="611209"/>
    <row r="611210"/>
    <row r="611211"/>
    <row r="611212"/>
    <row r="611213"/>
    <row r="611214"/>
    <row r="611215"/>
    <row r="611216"/>
    <row r="611217"/>
    <row r="611218"/>
    <row r="611219"/>
    <row r="611220"/>
    <row r="611221"/>
    <row r="611222"/>
    <row r="611223"/>
    <row r="611224"/>
    <row r="611225"/>
    <row r="611226"/>
    <row r="611227"/>
    <row r="611228"/>
    <row r="611229"/>
    <row r="611230"/>
    <row r="611231"/>
    <row r="611232"/>
    <row r="611233"/>
    <row r="611234"/>
    <row r="611235"/>
    <row r="611236"/>
    <row r="611237"/>
    <row r="611238"/>
    <row r="611239"/>
    <row r="611240"/>
    <row r="611241"/>
    <row r="611242"/>
    <row r="611243"/>
    <row r="611244"/>
    <row r="611245"/>
    <row r="611246"/>
    <row r="611247"/>
    <row r="611248"/>
    <row r="611249"/>
    <row r="611250"/>
    <row r="611251"/>
    <row r="611252"/>
    <row r="611253"/>
    <row r="611254"/>
    <row r="611255"/>
    <row r="611256"/>
    <row r="611257"/>
    <row r="611258"/>
    <row r="611259"/>
    <row r="611260"/>
    <row r="611261"/>
    <row r="611262"/>
    <row r="611263"/>
    <row r="611264"/>
    <row r="611265"/>
    <row r="611266"/>
    <row r="611267"/>
    <row r="611268"/>
    <row r="611269"/>
    <row r="611270"/>
    <row r="611271"/>
    <row r="611272"/>
    <row r="611273"/>
    <row r="611274"/>
    <row r="611275"/>
    <row r="611276"/>
    <row r="611277"/>
    <row r="611278"/>
    <row r="611279"/>
    <row r="611280"/>
    <row r="611281"/>
    <row r="611282"/>
    <row r="611283"/>
    <row r="611284"/>
    <row r="611285"/>
    <row r="611286"/>
    <row r="611287"/>
    <row r="611288"/>
    <row r="611289"/>
    <row r="611290"/>
    <row r="611291"/>
    <row r="611292"/>
    <row r="611293"/>
    <row r="611294"/>
    <row r="611295"/>
    <row r="611296"/>
    <row r="611297"/>
    <row r="611298"/>
    <row r="611299"/>
    <row r="611300"/>
    <row r="611301"/>
    <row r="611302"/>
    <row r="611303"/>
    <row r="611304"/>
    <row r="611305"/>
    <row r="611306"/>
    <row r="611307"/>
    <row r="611308"/>
    <row r="611309"/>
    <row r="611310"/>
    <row r="611311"/>
    <row r="611312"/>
    <row r="611313"/>
    <row r="611314"/>
    <row r="611315"/>
    <row r="611316"/>
    <row r="611317"/>
    <row r="611318"/>
    <row r="611319"/>
    <row r="611320"/>
    <row r="611321"/>
    <row r="611322"/>
    <row r="611323"/>
    <row r="611324"/>
    <row r="611325"/>
    <row r="611326"/>
    <row r="611327"/>
    <row r="611328"/>
    <row r="611329"/>
    <row r="611330"/>
    <row r="611331"/>
    <row r="611332"/>
    <row r="611333"/>
    <row r="611334"/>
    <row r="611335"/>
    <row r="611336"/>
    <row r="611337"/>
    <row r="611338"/>
    <row r="611339"/>
    <row r="611340"/>
    <row r="611341"/>
    <row r="611342"/>
    <row r="611343"/>
    <row r="611344"/>
    <row r="611345"/>
    <row r="611346"/>
    <row r="611347"/>
    <row r="611348"/>
    <row r="611349"/>
    <row r="611350"/>
    <row r="611351"/>
    <row r="611352"/>
    <row r="611353"/>
    <row r="611354"/>
    <row r="611355"/>
    <row r="611356"/>
    <row r="611357"/>
    <row r="611358"/>
    <row r="611359"/>
    <row r="611360"/>
    <row r="611361"/>
    <row r="611362"/>
    <row r="611363"/>
    <row r="611364"/>
    <row r="611365"/>
    <row r="611366"/>
    <row r="611367"/>
    <row r="611368"/>
    <row r="611369"/>
    <row r="611370"/>
    <row r="611371"/>
    <row r="611372"/>
    <row r="611373"/>
    <row r="611374"/>
    <row r="611375"/>
    <row r="611376"/>
    <row r="611377"/>
    <row r="611378"/>
    <row r="611379"/>
    <row r="611380"/>
    <row r="611381"/>
    <row r="611382"/>
    <row r="611383"/>
    <row r="611384"/>
    <row r="611385"/>
    <row r="611386"/>
    <row r="611387"/>
    <row r="611388"/>
    <row r="611389"/>
    <row r="611390"/>
    <row r="611391"/>
    <row r="611392"/>
    <row r="611393"/>
    <row r="611394"/>
    <row r="611395"/>
    <row r="611396"/>
    <row r="611397"/>
    <row r="611398"/>
    <row r="611399"/>
    <row r="611400"/>
    <row r="611401"/>
    <row r="611402"/>
    <row r="611403"/>
    <row r="611404"/>
    <row r="611405"/>
    <row r="611406"/>
    <row r="611407"/>
    <row r="611408"/>
    <row r="611409"/>
    <row r="611410"/>
    <row r="611411"/>
    <row r="611412"/>
    <row r="611413"/>
    <row r="611414"/>
    <row r="611415"/>
    <row r="611416"/>
    <row r="611417"/>
    <row r="611418"/>
    <row r="611419"/>
    <row r="611420"/>
    <row r="611421"/>
    <row r="611422"/>
    <row r="611423"/>
    <row r="611424"/>
    <row r="611425"/>
    <row r="611426"/>
    <row r="611427"/>
    <row r="611428"/>
    <row r="611429"/>
    <row r="611430"/>
    <row r="611431"/>
    <row r="611432"/>
    <row r="611433"/>
    <row r="611434"/>
    <row r="611435"/>
    <row r="611436"/>
    <row r="611437"/>
    <row r="611438"/>
    <row r="611439"/>
    <row r="611440"/>
    <row r="611441"/>
    <row r="611442"/>
    <row r="611443"/>
    <row r="611444"/>
    <row r="611445"/>
    <row r="611446"/>
    <row r="611447"/>
    <row r="611448"/>
    <row r="611449"/>
    <row r="611450"/>
    <row r="611451"/>
    <row r="611452"/>
    <row r="611453"/>
    <row r="611454"/>
    <row r="611455"/>
    <row r="611456"/>
    <row r="611457"/>
    <row r="611458"/>
    <row r="611459"/>
    <row r="611460"/>
    <row r="611461"/>
    <row r="611462"/>
    <row r="611463"/>
    <row r="611464"/>
    <row r="611465"/>
    <row r="611466"/>
    <row r="611467"/>
    <row r="611468"/>
    <row r="611469"/>
    <row r="611470"/>
    <row r="611471"/>
    <row r="611472"/>
    <row r="611473"/>
    <row r="611474"/>
    <row r="611475"/>
    <row r="611476"/>
    <row r="611477"/>
    <row r="611478"/>
    <row r="611479"/>
    <row r="611480"/>
    <row r="611481"/>
    <row r="611482"/>
    <row r="611483"/>
    <row r="611484"/>
    <row r="611485"/>
    <row r="611486"/>
    <row r="611487"/>
    <row r="611488"/>
    <row r="611489"/>
    <row r="611490"/>
    <row r="611491"/>
    <row r="611492"/>
    <row r="611493"/>
    <row r="611494"/>
    <row r="611495"/>
    <row r="611496"/>
    <row r="611497"/>
    <row r="611498"/>
    <row r="611499"/>
    <row r="611500"/>
    <row r="611501"/>
    <row r="611502"/>
    <row r="611503"/>
    <row r="611504"/>
    <row r="611505"/>
    <row r="611506"/>
    <row r="611507"/>
    <row r="611508"/>
    <row r="611509"/>
    <row r="611510"/>
    <row r="611511"/>
    <row r="611512"/>
    <row r="611513"/>
    <row r="611514"/>
    <row r="611515"/>
    <row r="611516"/>
    <row r="611517"/>
    <row r="611518"/>
    <row r="611519"/>
    <row r="611520"/>
    <row r="611521"/>
    <row r="611522"/>
    <row r="611523"/>
    <row r="611524"/>
    <row r="611525"/>
    <row r="611526"/>
    <row r="611527"/>
    <row r="611528"/>
    <row r="611529"/>
    <row r="611530"/>
    <row r="611531"/>
    <row r="611532"/>
    <row r="611533"/>
    <row r="611534"/>
    <row r="611535"/>
    <row r="611536"/>
    <row r="611537"/>
    <row r="611538"/>
    <row r="611539"/>
    <row r="611540"/>
    <row r="611541"/>
    <row r="611542"/>
    <row r="611543"/>
    <row r="611544"/>
    <row r="611545"/>
    <row r="611546"/>
    <row r="611547"/>
    <row r="611548"/>
    <row r="611549"/>
    <row r="611550"/>
    <row r="611551"/>
    <row r="611552"/>
    <row r="611553"/>
    <row r="611554"/>
    <row r="611555"/>
    <row r="611556"/>
    <row r="611557"/>
    <row r="611558"/>
    <row r="611559"/>
    <row r="611560"/>
    <row r="611561"/>
    <row r="611562"/>
    <row r="611563"/>
    <row r="611564"/>
    <row r="611565"/>
    <row r="611566"/>
    <row r="611567"/>
    <row r="611568"/>
    <row r="611569"/>
    <row r="611570"/>
    <row r="611571"/>
    <row r="611572"/>
    <row r="611573"/>
    <row r="611574"/>
    <row r="611575"/>
    <row r="611576"/>
    <row r="611577"/>
    <row r="611578"/>
    <row r="611579"/>
    <row r="611580"/>
    <row r="611581"/>
    <row r="611582"/>
    <row r="611583"/>
    <row r="611584"/>
    <row r="611585"/>
    <row r="611586"/>
    <row r="611587"/>
    <row r="611588"/>
    <row r="611589"/>
    <row r="611590"/>
    <row r="611591"/>
    <row r="611592"/>
    <row r="611593"/>
    <row r="611594"/>
    <row r="611595"/>
    <row r="611596"/>
    <row r="611597"/>
    <row r="611598"/>
    <row r="611599"/>
    <row r="611600"/>
    <row r="611601"/>
    <row r="611602"/>
    <row r="611603"/>
    <row r="611604"/>
    <row r="611605"/>
    <row r="611606"/>
    <row r="611607"/>
    <row r="611608"/>
    <row r="611609"/>
    <row r="611610"/>
    <row r="611611"/>
    <row r="611612"/>
    <row r="611613"/>
    <row r="611614"/>
    <row r="611615"/>
    <row r="611616"/>
    <row r="611617"/>
    <row r="611618"/>
    <row r="611619"/>
    <row r="611620"/>
    <row r="611621"/>
    <row r="611622"/>
    <row r="611623"/>
    <row r="611624"/>
    <row r="611625"/>
    <row r="611626"/>
    <row r="611627"/>
    <row r="611628"/>
    <row r="611629"/>
    <row r="611630"/>
    <row r="611631"/>
    <row r="611632"/>
    <row r="611633"/>
    <row r="611634"/>
    <row r="611635"/>
    <row r="611636"/>
    <row r="611637"/>
    <row r="611638"/>
    <row r="611639"/>
    <row r="611640"/>
    <row r="611641"/>
    <row r="611642"/>
    <row r="611643"/>
    <row r="611644"/>
    <row r="611645"/>
    <row r="611646"/>
    <row r="611647"/>
    <row r="611648"/>
    <row r="611649"/>
    <row r="611650"/>
    <row r="611651"/>
    <row r="611652"/>
    <row r="611653"/>
    <row r="611654"/>
    <row r="611655"/>
    <row r="611656"/>
    <row r="611657"/>
    <row r="611658"/>
    <row r="611659"/>
    <row r="611660"/>
    <row r="611661"/>
    <row r="611662"/>
    <row r="611663"/>
    <row r="611664"/>
    <row r="611665"/>
    <row r="611666"/>
    <row r="611667"/>
    <row r="611668"/>
    <row r="611669"/>
    <row r="611670"/>
    <row r="611671"/>
    <row r="611672"/>
    <row r="611673"/>
    <row r="611674"/>
    <row r="611675"/>
    <row r="611676"/>
    <row r="611677"/>
    <row r="611678"/>
    <row r="611679"/>
    <row r="611680"/>
    <row r="611681"/>
    <row r="611682"/>
    <row r="611683"/>
    <row r="611684"/>
    <row r="611685"/>
    <row r="611686"/>
    <row r="611687"/>
    <row r="611688"/>
    <row r="611689"/>
    <row r="611690"/>
    <row r="611691"/>
    <row r="611692"/>
    <row r="611693"/>
    <row r="611694"/>
    <row r="611695"/>
    <row r="611696"/>
    <row r="611697"/>
    <row r="611698"/>
    <row r="611699"/>
    <row r="611700"/>
    <row r="611701"/>
    <row r="611702"/>
    <row r="611703"/>
    <row r="611704"/>
    <row r="611705"/>
    <row r="611706"/>
    <row r="611707"/>
    <row r="611708"/>
    <row r="611709"/>
    <row r="611710"/>
    <row r="611711"/>
    <row r="611712"/>
    <row r="611713"/>
    <row r="611714"/>
    <row r="611715"/>
    <row r="611716"/>
    <row r="611717"/>
    <row r="611718"/>
    <row r="611719"/>
    <row r="611720"/>
    <row r="611721"/>
    <row r="611722"/>
    <row r="611723"/>
    <row r="611724"/>
    <row r="611725"/>
    <row r="611726"/>
    <row r="611727"/>
    <row r="611728"/>
    <row r="611729"/>
    <row r="611730"/>
    <row r="611731"/>
    <row r="611732"/>
    <row r="611733"/>
    <row r="611734"/>
    <row r="611735"/>
    <row r="611736"/>
    <row r="611737"/>
    <row r="611738"/>
    <row r="611739"/>
    <row r="611740"/>
    <row r="611741"/>
    <row r="611742"/>
    <row r="611743"/>
    <row r="611744"/>
    <row r="611745"/>
    <row r="611746"/>
    <row r="611747"/>
    <row r="611748"/>
    <row r="611749"/>
    <row r="611750"/>
    <row r="611751"/>
    <row r="611752"/>
    <row r="611753"/>
    <row r="611754"/>
    <row r="611755"/>
    <row r="611756"/>
    <row r="611757"/>
    <row r="611758"/>
    <row r="611759"/>
    <row r="611760"/>
    <row r="611761"/>
    <row r="611762"/>
    <row r="611763"/>
    <row r="611764"/>
    <row r="611765"/>
    <row r="611766"/>
    <row r="611767"/>
    <row r="611768"/>
    <row r="611769"/>
    <row r="611770"/>
    <row r="611771"/>
    <row r="611772"/>
    <row r="611773"/>
    <row r="611774"/>
    <row r="611775"/>
    <row r="611776"/>
    <row r="611777"/>
    <row r="611778"/>
    <row r="611779"/>
    <row r="611780"/>
    <row r="611781"/>
    <row r="611782"/>
    <row r="611783"/>
    <row r="611784"/>
    <row r="611785"/>
    <row r="611786"/>
    <row r="611787"/>
    <row r="611788"/>
    <row r="611789"/>
    <row r="611790"/>
    <row r="611791"/>
    <row r="611792"/>
    <row r="611793"/>
    <row r="611794"/>
    <row r="611795"/>
    <row r="611796"/>
    <row r="611797"/>
    <row r="611798"/>
    <row r="611799"/>
    <row r="611800"/>
    <row r="611801"/>
    <row r="611802"/>
    <row r="611803"/>
    <row r="611804"/>
    <row r="611805"/>
    <row r="611806"/>
    <row r="611807"/>
    <row r="611808"/>
    <row r="611809"/>
    <row r="611810"/>
    <row r="611811"/>
    <row r="611812"/>
    <row r="611813"/>
    <row r="611814"/>
    <row r="611815"/>
    <row r="611816"/>
    <row r="611817"/>
    <row r="611818"/>
    <row r="611819"/>
    <row r="611820"/>
    <row r="611821"/>
    <row r="611822"/>
    <row r="611823"/>
    <row r="611824"/>
    <row r="611825"/>
    <row r="611826"/>
    <row r="611827"/>
    <row r="611828"/>
    <row r="611829"/>
    <row r="611830"/>
    <row r="611831"/>
    <row r="611832"/>
    <row r="611833"/>
    <row r="611834"/>
    <row r="611835"/>
    <row r="611836"/>
    <row r="611837"/>
    <row r="611838"/>
    <row r="611839"/>
    <row r="611840"/>
    <row r="611841"/>
    <row r="611842"/>
    <row r="611843"/>
    <row r="611844"/>
    <row r="611845"/>
    <row r="611846"/>
    <row r="611847"/>
    <row r="611848"/>
    <row r="611849"/>
    <row r="611850"/>
    <row r="611851"/>
    <row r="611852"/>
    <row r="611853"/>
    <row r="611854"/>
    <row r="611855"/>
    <row r="611856"/>
    <row r="611857"/>
    <row r="611858"/>
    <row r="611859"/>
    <row r="611860"/>
    <row r="611861"/>
    <row r="611862"/>
    <row r="611863"/>
    <row r="611864"/>
    <row r="611865"/>
    <row r="611866"/>
    <row r="611867"/>
    <row r="611868"/>
    <row r="611869"/>
    <row r="611870"/>
    <row r="611871"/>
    <row r="611872"/>
    <row r="611873"/>
    <row r="611874"/>
    <row r="611875"/>
    <row r="611876"/>
    <row r="611877"/>
    <row r="611878"/>
    <row r="611879"/>
    <row r="611880"/>
    <row r="611881"/>
    <row r="611882"/>
    <row r="611883"/>
    <row r="611884"/>
    <row r="611885"/>
    <row r="611886"/>
    <row r="611887"/>
    <row r="611888"/>
    <row r="611889"/>
    <row r="611890"/>
    <row r="611891"/>
    <row r="611892"/>
    <row r="611893"/>
    <row r="611894"/>
    <row r="611895"/>
    <row r="611896"/>
    <row r="611897"/>
    <row r="611898"/>
    <row r="611899"/>
    <row r="611900"/>
    <row r="611901"/>
    <row r="611902"/>
    <row r="611903"/>
    <row r="611904"/>
    <row r="611905"/>
    <row r="611906"/>
    <row r="611907"/>
    <row r="611908"/>
    <row r="611909"/>
    <row r="611910"/>
    <row r="611911"/>
    <row r="611912"/>
    <row r="611913"/>
    <row r="611914"/>
    <row r="611915"/>
    <row r="611916"/>
    <row r="611917"/>
    <row r="611918"/>
    <row r="611919"/>
    <row r="611920"/>
    <row r="611921"/>
    <row r="611922"/>
    <row r="611923"/>
    <row r="611924"/>
    <row r="611925"/>
    <row r="611926"/>
    <row r="611927"/>
    <row r="611928"/>
    <row r="611929"/>
    <row r="611930"/>
    <row r="611931"/>
    <row r="611932"/>
    <row r="611933"/>
    <row r="611934"/>
    <row r="611935"/>
    <row r="611936"/>
    <row r="611937"/>
    <row r="611938"/>
    <row r="611939"/>
    <row r="611940"/>
    <row r="611941"/>
    <row r="611942"/>
    <row r="611943"/>
    <row r="611944"/>
    <row r="611945"/>
    <row r="611946"/>
    <row r="611947"/>
    <row r="611948"/>
    <row r="611949"/>
    <row r="611950"/>
    <row r="611951"/>
    <row r="611952"/>
    <row r="611953"/>
    <row r="611954"/>
    <row r="611955"/>
    <row r="611956"/>
    <row r="611957"/>
    <row r="611958"/>
    <row r="611959"/>
    <row r="611960"/>
    <row r="611961"/>
    <row r="611962"/>
    <row r="611963"/>
    <row r="611964"/>
    <row r="611965"/>
    <row r="611966"/>
    <row r="611967"/>
    <row r="611968"/>
    <row r="611969"/>
    <row r="611970"/>
    <row r="611971"/>
    <row r="611972"/>
    <row r="611973"/>
    <row r="611974"/>
    <row r="611975"/>
    <row r="611976"/>
    <row r="611977"/>
    <row r="611978"/>
    <row r="611979"/>
    <row r="611980"/>
    <row r="611981"/>
    <row r="611982"/>
    <row r="611983"/>
    <row r="611984"/>
    <row r="611985"/>
    <row r="611986"/>
    <row r="611987"/>
    <row r="611988"/>
    <row r="611989"/>
    <row r="611990"/>
    <row r="611991"/>
    <row r="611992"/>
    <row r="611993"/>
    <row r="611994"/>
    <row r="611995"/>
    <row r="611996"/>
    <row r="611997"/>
    <row r="611998"/>
    <row r="611999"/>
    <row r="612000"/>
    <row r="612001"/>
    <row r="612002"/>
    <row r="612003"/>
    <row r="612004"/>
    <row r="612005"/>
    <row r="612006"/>
    <row r="612007"/>
    <row r="612008"/>
    <row r="612009"/>
    <row r="612010"/>
    <row r="612011"/>
    <row r="612012"/>
    <row r="612013"/>
    <row r="612014"/>
    <row r="612015"/>
    <row r="612016"/>
    <row r="612017"/>
    <row r="612018"/>
    <row r="612019"/>
    <row r="612020"/>
    <row r="612021"/>
    <row r="612022"/>
    <row r="612023"/>
    <row r="612024"/>
    <row r="612025"/>
    <row r="612026"/>
    <row r="612027"/>
    <row r="612028"/>
    <row r="612029"/>
    <row r="612030"/>
    <row r="612031"/>
    <row r="612032"/>
    <row r="612033"/>
    <row r="612034"/>
    <row r="612035"/>
    <row r="612036"/>
    <row r="612037"/>
    <row r="612038"/>
    <row r="612039"/>
    <row r="612040"/>
    <row r="612041"/>
    <row r="612042"/>
    <row r="612043"/>
    <row r="612044"/>
    <row r="612045"/>
    <row r="612046"/>
    <row r="612047"/>
    <row r="612048"/>
    <row r="612049"/>
    <row r="612050"/>
    <row r="612051"/>
    <row r="612052"/>
    <row r="612053"/>
    <row r="612054"/>
    <row r="612055"/>
    <row r="612056"/>
    <row r="612057"/>
    <row r="612058"/>
    <row r="612059"/>
    <row r="612060"/>
    <row r="612061"/>
    <row r="612062"/>
    <row r="612063"/>
    <row r="612064"/>
    <row r="612065"/>
    <row r="612066"/>
    <row r="612067"/>
    <row r="612068"/>
    <row r="612069"/>
    <row r="612070"/>
    <row r="612071"/>
    <row r="612072"/>
    <row r="612073"/>
    <row r="612074"/>
    <row r="612075"/>
    <row r="612076"/>
    <row r="612077"/>
    <row r="612078"/>
    <row r="612079"/>
    <row r="612080"/>
    <row r="612081"/>
    <row r="612082"/>
    <row r="612083"/>
    <row r="612084"/>
    <row r="612085"/>
    <row r="612086"/>
    <row r="612087"/>
    <row r="612088"/>
    <row r="612089"/>
    <row r="612090"/>
    <row r="612091"/>
    <row r="612092"/>
    <row r="612093"/>
    <row r="612094"/>
    <row r="612095"/>
    <row r="612096"/>
    <row r="612097"/>
    <row r="612098"/>
    <row r="612099"/>
    <row r="612100"/>
    <row r="612101"/>
    <row r="612102"/>
    <row r="612103"/>
    <row r="612104"/>
    <row r="612105"/>
    <row r="612106"/>
    <row r="612107"/>
    <row r="612108"/>
    <row r="612109"/>
    <row r="612110"/>
    <row r="612111"/>
    <row r="612112"/>
    <row r="612113"/>
    <row r="612114"/>
    <row r="612115"/>
    <row r="612116"/>
    <row r="612117"/>
    <row r="612118"/>
    <row r="612119"/>
    <row r="612120"/>
    <row r="612121"/>
    <row r="612122"/>
    <row r="612123"/>
    <row r="612124"/>
    <row r="612125"/>
    <row r="612126"/>
    <row r="612127"/>
    <row r="612128"/>
    <row r="612129"/>
    <row r="612130"/>
    <row r="612131"/>
    <row r="612132"/>
    <row r="612133"/>
    <row r="612134"/>
    <row r="612135"/>
    <row r="612136"/>
    <row r="612137"/>
    <row r="612138"/>
    <row r="612139"/>
    <row r="612140"/>
    <row r="612141"/>
    <row r="612142"/>
    <row r="612143"/>
    <row r="612144"/>
    <row r="612145"/>
    <row r="612146"/>
    <row r="612147"/>
    <row r="612148"/>
    <row r="612149"/>
    <row r="612150"/>
    <row r="612151"/>
    <row r="612152"/>
    <row r="612153"/>
    <row r="612154"/>
    <row r="612155"/>
    <row r="612156"/>
    <row r="612157"/>
    <row r="612158"/>
    <row r="612159"/>
    <row r="612160"/>
    <row r="612161"/>
    <row r="612162"/>
    <row r="612163"/>
    <row r="612164"/>
    <row r="612165"/>
    <row r="612166"/>
    <row r="612167"/>
    <row r="612168"/>
    <row r="612169"/>
    <row r="612170"/>
    <row r="612171"/>
    <row r="612172"/>
    <row r="612173"/>
    <row r="612174"/>
    <row r="612175"/>
    <row r="612176"/>
    <row r="612177"/>
    <row r="612178"/>
    <row r="612179"/>
    <row r="612180"/>
    <row r="612181"/>
    <row r="612182"/>
    <row r="612183"/>
    <row r="612184"/>
    <row r="612185"/>
    <row r="612186"/>
    <row r="612187"/>
    <row r="612188"/>
    <row r="612189"/>
    <row r="612190"/>
    <row r="612191"/>
    <row r="612192"/>
    <row r="612193"/>
    <row r="612194"/>
    <row r="612195"/>
    <row r="612196"/>
    <row r="612197"/>
    <row r="612198"/>
    <row r="612199"/>
    <row r="612200"/>
    <row r="612201"/>
    <row r="612202"/>
    <row r="612203"/>
    <row r="612204"/>
    <row r="612205"/>
    <row r="612206"/>
    <row r="612207"/>
    <row r="612208"/>
    <row r="612209"/>
    <row r="612210"/>
    <row r="612211"/>
    <row r="612212"/>
    <row r="612213"/>
    <row r="612214"/>
    <row r="612215"/>
    <row r="612216"/>
    <row r="612217"/>
    <row r="612218"/>
    <row r="612219"/>
    <row r="612220"/>
    <row r="612221"/>
    <row r="612222"/>
    <row r="612223"/>
    <row r="612224"/>
    <row r="612225"/>
    <row r="612226"/>
    <row r="612227"/>
    <row r="612228"/>
    <row r="612229"/>
    <row r="612230"/>
    <row r="612231"/>
    <row r="612232"/>
    <row r="612233"/>
    <row r="612234"/>
    <row r="612235"/>
    <row r="612236"/>
    <row r="612237"/>
    <row r="612238"/>
    <row r="612239"/>
    <row r="612240"/>
    <row r="612241"/>
    <row r="612242"/>
    <row r="612243"/>
    <row r="612244"/>
    <row r="612245"/>
    <row r="612246"/>
    <row r="612247"/>
    <row r="612248"/>
    <row r="612249"/>
    <row r="612250"/>
    <row r="612251"/>
    <row r="612252"/>
    <row r="612253"/>
    <row r="612254"/>
    <row r="612255"/>
    <row r="612256"/>
    <row r="612257"/>
    <row r="612258"/>
    <row r="612259"/>
    <row r="612260"/>
    <row r="612261"/>
    <row r="612262"/>
    <row r="612263"/>
    <row r="612264"/>
    <row r="612265"/>
    <row r="612266"/>
    <row r="612267"/>
    <row r="612268"/>
    <row r="612269"/>
    <row r="612270"/>
    <row r="612271"/>
    <row r="612272"/>
    <row r="612273"/>
    <row r="612274"/>
    <row r="612275"/>
    <row r="612276"/>
    <row r="612277"/>
    <row r="612278"/>
    <row r="612279"/>
    <row r="612280"/>
    <row r="612281"/>
    <row r="612282"/>
    <row r="612283"/>
    <row r="612284"/>
    <row r="612285"/>
    <row r="612286"/>
    <row r="612287"/>
    <row r="612288"/>
    <row r="612289"/>
    <row r="612290"/>
    <row r="612291"/>
    <row r="612292"/>
    <row r="612293"/>
    <row r="612294"/>
    <row r="612295"/>
    <row r="612296"/>
    <row r="612297"/>
    <row r="612298"/>
    <row r="612299"/>
    <row r="612300"/>
    <row r="612301"/>
    <row r="612302"/>
    <row r="612303"/>
    <row r="612304"/>
    <row r="612305"/>
    <row r="612306"/>
    <row r="612307"/>
    <row r="612308"/>
    <row r="612309"/>
    <row r="612310"/>
    <row r="612311"/>
    <row r="612312"/>
    <row r="612313"/>
    <row r="612314"/>
    <row r="612315"/>
    <row r="612316"/>
    <row r="612317"/>
    <row r="612318"/>
    <row r="612319"/>
    <row r="612320"/>
    <row r="612321"/>
    <row r="612322"/>
    <row r="612323"/>
    <row r="612324"/>
    <row r="612325"/>
    <row r="612326"/>
    <row r="612327"/>
    <row r="612328"/>
    <row r="612329"/>
    <row r="612330"/>
    <row r="612331"/>
    <row r="612332"/>
    <row r="612333"/>
    <row r="612334"/>
    <row r="612335"/>
    <row r="612336"/>
    <row r="612337"/>
    <row r="612338"/>
    <row r="612339"/>
    <row r="612340"/>
    <row r="612341"/>
    <row r="612342"/>
    <row r="612343"/>
    <row r="612344"/>
    <row r="612345"/>
    <row r="612346"/>
    <row r="612347"/>
    <row r="612348"/>
    <row r="612349"/>
    <row r="612350"/>
    <row r="612351"/>
    <row r="612352"/>
    <row r="612353"/>
    <row r="612354"/>
    <row r="612355"/>
    <row r="612356"/>
    <row r="612357"/>
    <row r="612358"/>
    <row r="612359"/>
    <row r="612360"/>
    <row r="612361"/>
    <row r="612362"/>
    <row r="612363"/>
    <row r="612364"/>
    <row r="612365"/>
    <row r="612366"/>
    <row r="612367"/>
    <row r="612368"/>
    <row r="612369"/>
    <row r="612370"/>
    <row r="612371"/>
    <row r="612372"/>
    <row r="612373"/>
    <row r="612374"/>
    <row r="612375"/>
    <row r="612376"/>
    <row r="612377"/>
    <row r="612378"/>
    <row r="612379"/>
    <row r="612380"/>
    <row r="612381"/>
    <row r="612382"/>
    <row r="612383"/>
    <row r="612384"/>
    <row r="612385"/>
    <row r="612386"/>
    <row r="612387"/>
    <row r="612388"/>
    <row r="612389"/>
    <row r="612390"/>
    <row r="612391"/>
    <row r="612392"/>
    <row r="612393"/>
    <row r="612394"/>
    <row r="612395"/>
    <row r="612396"/>
    <row r="612397"/>
    <row r="612398"/>
    <row r="612399"/>
    <row r="612400"/>
    <row r="612401"/>
    <row r="612402"/>
    <row r="612403"/>
    <row r="612404"/>
    <row r="612405"/>
    <row r="612406"/>
    <row r="612407"/>
    <row r="612408"/>
    <row r="612409"/>
    <row r="612410"/>
    <row r="612411"/>
    <row r="612412"/>
    <row r="612413"/>
    <row r="612414"/>
    <row r="612415"/>
    <row r="612416"/>
    <row r="612417"/>
    <row r="612418"/>
    <row r="612419"/>
    <row r="612420"/>
    <row r="612421"/>
    <row r="612422"/>
    <row r="612423"/>
    <row r="612424"/>
    <row r="612425"/>
    <row r="612426"/>
    <row r="612427"/>
    <row r="612428"/>
    <row r="612429"/>
    <row r="612430"/>
    <row r="612431"/>
    <row r="612432"/>
    <row r="612433"/>
    <row r="612434"/>
    <row r="612435"/>
    <row r="612436"/>
    <row r="612437"/>
    <row r="612438"/>
    <row r="612439"/>
    <row r="612440"/>
    <row r="612441"/>
    <row r="612442"/>
    <row r="612443"/>
    <row r="612444"/>
    <row r="612445"/>
    <row r="612446"/>
    <row r="612447"/>
    <row r="612448"/>
    <row r="612449"/>
    <row r="612450"/>
    <row r="612451"/>
    <row r="612452"/>
    <row r="612453"/>
    <row r="612454"/>
    <row r="612455"/>
    <row r="612456"/>
    <row r="612457"/>
    <row r="612458"/>
    <row r="612459"/>
    <row r="612460"/>
    <row r="612461"/>
    <row r="612462"/>
    <row r="612463"/>
    <row r="612464"/>
    <row r="612465"/>
    <row r="612466"/>
    <row r="612467"/>
    <row r="612468"/>
    <row r="612469"/>
    <row r="612470"/>
    <row r="612471"/>
    <row r="612472"/>
    <row r="612473"/>
    <row r="612474"/>
    <row r="612475"/>
    <row r="612476"/>
    <row r="612477"/>
    <row r="612478"/>
    <row r="612479"/>
    <row r="612480"/>
    <row r="612481"/>
    <row r="612482"/>
    <row r="612483"/>
    <row r="612484"/>
    <row r="612485"/>
    <row r="612486"/>
    <row r="612487"/>
    <row r="612488"/>
    <row r="612489"/>
    <row r="612490"/>
    <row r="612491"/>
    <row r="612492"/>
    <row r="612493"/>
    <row r="612494"/>
    <row r="612495"/>
    <row r="612496"/>
    <row r="612497"/>
    <row r="612498"/>
    <row r="612499"/>
    <row r="612500"/>
    <row r="612501"/>
    <row r="612502"/>
    <row r="612503"/>
    <row r="612504"/>
    <row r="612505"/>
    <row r="612506"/>
    <row r="612507"/>
    <row r="612508"/>
    <row r="612509"/>
    <row r="612510"/>
    <row r="612511"/>
    <row r="612512"/>
    <row r="612513"/>
    <row r="612514"/>
    <row r="612515"/>
    <row r="612516"/>
    <row r="612517"/>
    <row r="612518"/>
    <row r="612519"/>
    <row r="612520"/>
    <row r="612521"/>
    <row r="612522"/>
    <row r="612523"/>
    <row r="612524"/>
    <row r="612525"/>
    <row r="612526"/>
    <row r="612527"/>
    <row r="612528"/>
    <row r="612529"/>
    <row r="612530"/>
    <row r="612531"/>
    <row r="612532"/>
    <row r="612533"/>
    <row r="612534"/>
    <row r="612535"/>
    <row r="612536"/>
    <row r="612537"/>
    <row r="612538"/>
    <row r="612539"/>
    <row r="612540"/>
    <row r="612541"/>
    <row r="612542"/>
    <row r="612543"/>
    <row r="612544"/>
    <row r="612545"/>
    <row r="612546"/>
    <row r="612547"/>
    <row r="612548"/>
    <row r="612549"/>
    <row r="612550"/>
    <row r="612551"/>
    <row r="612552"/>
    <row r="612553"/>
    <row r="612554"/>
    <row r="612555"/>
    <row r="612556"/>
    <row r="612557"/>
    <row r="612558"/>
    <row r="612559"/>
    <row r="612560"/>
    <row r="612561"/>
    <row r="612562"/>
    <row r="612563"/>
    <row r="612564"/>
    <row r="612565"/>
    <row r="612566"/>
    <row r="612567"/>
    <row r="612568"/>
    <row r="612569"/>
    <row r="612570"/>
    <row r="612571"/>
    <row r="612572"/>
    <row r="612573"/>
    <row r="612574"/>
    <row r="612575"/>
    <row r="612576"/>
    <row r="612577"/>
    <row r="612578"/>
    <row r="612579"/>
    <row r="612580"/>
    <row r="612581"/>
    <row r="612582"/>
    <row r="612583"/>
    <row r="612584"/>
    <row r="612585"/>
    <row r="612586"/>
    <row r="612587"/>
    <row r="612588"/>
    <row r="612589"/>
    <row r="612590"/>
    <row r="612591"/>
    <row r="612592"/>
    <row r="612593"/>
    <row r="612594"/>
    <row r="612595"/>
    <row r="612596"/>
    <row r="612597"/>
    <row r="612598"/>
    <row r="612599"/>
    <row r="612600"/>
    <row r="612601"/>
    <row r="612602"/>
    <row r="612603"/>
    <row r="612604"/>
    <row r="612605"/>
    <row r="612606"/>
    <row r="612607"/>
    <row r="612608"/>
    <row r="612609"/>
    <row r="612610"/>
    <row r="612611"/>
    <row r="612612"/>
    <row r="612613"/>
    <row r="612614"/>
    <row r="612615"/>
    <row r="612616"/>
    <row r="612617"/>
    <row r="612618"/>
    <row r="612619"/>
    <row r="612620"/>
    <row r="612621"/>
    <row r="612622"/>
    <row r="612623"/>
    <row r="612624"/>
    <row r="612625"/>
    <row r="612626"/>
    <row r="612627"/>
    <row r="612628"/>
    <row r="612629"/>
    <row r="612630"/>
    <row r="612631"/>
    <row r="612632"/>
    <row r="612633"/>
    <row r="612634"/>
    <row r="612635"/>
    <row r="612636"/>
    <row r="612637"/>
    <row r="612638"/>
    <row r="612639"/>
    <row r="612640"/>
    <row r="612641"/>
    <row r="612642"/>
    <row r="612643"/>
    <row r="612644"/>
    <row r="612645"/>
    <row r="612646"/>
    <row r="612647"/>
    <row r="612648"/>
    <row r="612649"/>
    <row r="612650"/>
    <row r="612651"/>
    <row r="612652"/>
    <row r="612653"/>
    <row r="612654"/>
    <row r="612655"/>
    <row r="612656"/>
    <row r="612657"/>
    <row r="612658"/>
    <row r="612659"/>
    <row r="612660"/>
    <row r="612661"/>
    <row r="612662"/>
    <row r="612663"/>
    <row r="612664"/>
    <row r="612665"/>
    <row r="612666"/>
    <row r="612667"/>
    <row r="612668"/>
    <row r="612669"/>
    <row r="612670"/>
    <row r="612671"/>
    <row r="612672"/>
    <row r="612673"/>
    <row r="612674"/>
    <row r="612675"/>
    <row r="612676"/>
    <row r="612677"/>
    <row r="612678"/>
    <row r="612679"/>
    <row r="612680"/>
    <row r="612681"/>
    <row r="612682"/>
    <row r="612683"/>
    <row r="612684"/>
    <row r="612685"/>
    <row r="612686"/>
    <row r="612687"/>
    <row r="612688"/>
    <row r="612689"/>
    <row r="612690"/>
    <row r="612691"/>
    <row r="612692"/>
    <row r="612693"/>
    <row r="612694"/>
    <row r="612695"/>
    <row r="612696"/>
    <row r="612697"/>
    <row r="612698"/>
    <row r="612699"/>
    <row r="612700"/>
    <row r="612701"/>
    <row r="612702"/>
    <row r="612703"/>
    <row r="612704"/>
    <row r="612705"/>
    <row r="612706"/>
    <row r="612707"/>
    <row r="612708"/>
    <row r="612709"/>
    <row r="612710"/>
    <row r="612711"/>
    <row r="612712"/>
    <row r="612713"/>
    <row r="612714"/>
    <row r="612715"/>
    <row r="612716"/>
    <row r="612717"/>
    <row r="612718"/>
    <row r="612719"/>
    <row r="612720"/>
    <row r="612721"/>
    <row r="612722"/>
    <row r="612723"/>
    <row r="612724"/>
    <row r="612725"/>
    <row r="612726"/>
    <row r="612727"/>
    <row r="612728"/>
    <row r="612729"/>
    <row r="612730"/>
    <row r="612731"/>
    <row r="612732"/>
    <row r="612733"/>
    <row r="612734"/>
    <row r="612735"/>
    <row r="612736"/>
    <row r="612737"/>
    <row r="612738"/>
    <row r="612739"/>
    <row r="612740"/>
    <row r="612741"/>
    <row r="612742"/>
    <row r="612743"/>
    <row r="612744"/>
    <row r="612745"/>
    <row r="612746"/>
    <row r="612747"/>
    <row r="612748"/>
    <row r="612749"/>
    <row r="612750"/>
    <row r="612751"/>
    <row r="612752"/>
    <row r="612753"/>
    <row r="612754"/>
    <row r="612755"/>
    <row r="612756"/>
    <row r="612757"/>
    <row r="612758"/>
    <row r="612759"/>
    <row r="612760"/>
    <row r="612761"/>
    <row r="612762"/>
    <row r="612763"/>
    <row r="612764"/>
    <row r="612765"/>
    <row r="612766"/>
    <row r="612767"/>
    <row r="612768"/>
    <row r="612769"/>
    <row r="612770"/>
    <row r="612771"/>
    <row r="612772"/>
    <row r="612773"/>
    <row r="612774"/>
    <row r="612775"/>
    <row r="612776"/>
    <row r="612777"/>
    <row r="612778"/>
    <row r="612779"/>
    <row r="612780"/>
    <row r="612781"/>
    <row r="612782"/>
    <row r="612783"/>
    <row r="612784"/>
    <row r="612785"/>
    <row r="612786"/>
    <row r="612787"/>
    <row r="612788"/>
    <row r="612789"/>
    <row r="612790"/>
    <row r="612791"/>
    <row r="612792"/>
    <row r="612793"/>
    <row r="612794"/>
    <row r="612795"/>
    <row r="612796"/>
    <row r="612797"/>
    <row r="612798"/>
    <row r="612799"/>
    <row r="612800"/>
    <row r="612801"/>
    <row r="612802"/>
    <row r="612803"/>
    <row r="612804"/>
    <row r="612805"/>
    <row r="612806"/>
    <row r="612807"/>
    <row r="612808"/>
    <row r="612809"/>
    <row r="612810"/>
    <row r="612811"/>
    <row r="612812"/>
    <row r="612813"/>
    <row r="612814"/>
    <row r="612815"/>
    <row r="612816"/>
    <row r="612817"/>
    <row r="612818"/>
    <row r="612819"/>
    <row r="612820"/>
    <row r="612821"/>
    <row r="612822"/>
    <row r="612823"/>
    <row r="612824"/>
    <row r="612825"/>
    <row r="612826"/>
    <row r="612827"/>
    <row r="612828"/>
    <row r="612829"/>
    <row r="612830"/>
    <row r="612831"/>
    <row r="612832"/>
    <row r="612833"/>
    <row r="612834"/>
    <row r="612835"/>
    <row r="612836"/>
    <row r="612837"/>
    <row r="612838"/>
    <row r="612839"/>
    <row r="612840"/>
    <row r="612841"/>
    <row r="612842"/>
    <row r="612843"/>
    <row r="612844"/>
    <row r="612845"/>
    <row r="612846"/>
    <row r="612847"/>
    <row r="612848"/>
    <row r="612849"/>
    <row r="612850"/>
    <row r="612851"/>
    <row r="612852"/>
    <row r="612853"/>
    <row r="612854"/>
    <row r="612855"/>
    <row r="612856"/>
    <row r="612857"/>
    <row r="612858"/>
    <row r="612859"/>
    <row r="612860"/>
    <row r="612861"/>
    <row r="612862"/>
    <row r="612863"/>
    <row r="612864"/>
    <row r="612865"/>
    <row r="612866"/>
    <row r="612867"/>
    <row r="612868"/>
    <row r="612869"/>
    <row r="612870"/>
    <row r="612871"/>
    <row r="612872"/>
    <row r="612873"/>
    <row r="612874"/>
    <row r="612875"/>
    <row r="612876"/>
    <row r="612877"/>
    <row r="612878"/>
    <row r="612879"/>
    <row r="612880"/>
    <row r="612881"/>
    <row r="612882"/>
    <row r="612883"/>
    <row r="612884"/>
    <row r="612885"/>
    <row r="612886"/>
    <row r="612887"/>
    <row r="612888"/>
    <row r="612889"/>
    <row r="612890"/>
    <row r="612891"/>
    <row r="612892"/>
    <row r="612893"/>
    <row r="612894"/>
    <row r="612895"/>
    <row r="612896"/>
    <row r="612897"/>
    <row r="612898"/>
    <row r="612899"/>
    <row r="612900"/>
    <row r="612901"/>
    <row r="612902"/>
    <row r="612903"/>
    <row r="612904"/>
    <row r="612905"/>
    <row r="612906"/>
    <row r="612907"/>
    <row r="612908"/>
    <row r="612909"/>
    <row r="612910"/>
    <row r="612911"/>
    <row r="612912"/>
    <row r="612913"/>
    <row r="612914"/>
    <row r="612915"/>
    <row r="612916"/>
    <row r="612917"/>
    <row r="612918"/>
    <row r="612919"/>
    <row r="612920"/>
    <row r="612921"/>
    <row r="612922"/>
    <row r="612923"/>
    <row r="612924"/>
    <row r="612925"/>
    <row r="612926"/>
    <row r="612927"/>
    <row r="612928"/>
    <row r="612929"/>
    <row r="612930"/>
    <row r="612931"/>
    <row r="612932"/>
    <row r="612933"/>
    <row r="612934"/>
    <row r="612935"/>
    <row r="612936"/>
    <row r="612937"/>
    <row r="612938"/>
    <row r="612939"/>
    <row r="612940"/>
    <row r="612941"/>
    <row r="612942"/>
    <row r="612943"/>
    <row r="612944"/>
    <row r="612945"/>
    <row r="612946"/>
    <row r="612947"/>
    <row r="612948"/>
    <row r="612949"/>
    <row r="612950"/>
    <row r="612951"/>
    <row r="612952"/>
    <row r="612953"/>
    <row r="612954"/>
    <row r="612955"/>
    <row r="612956"/>
    <row r="612957"/>
    <row r="612958"/>
    <row r="612959"/>
    <row r="612960"/>
    <row r="612961"/>
    <row r="612962"/>
    <row r="612963"/>
    <row r="612964"/>
    <row r="612965"/>
    <row r="612966"/>
    <row r="612967"/>
    <row r="612968"/>
    <row r="612969"/>
    <row r="612970"/>
    <row r="612971"/>
    <row r="612972"/>
    <row r="612973"/>
    <row r="612974"/>
    <row r="612975"/>
    <row r="612976"/>
    <row r="612977"/>
    <row r="612978"/>
    <row r="612979"/>
    <row r="612980"/>
    <row r="612981"/>
    <row r="612982"/>
    <row r="612983"/>
    <row r="612984"/>
    <row r="612985"/>
    <row r="612986"/>
    <row r="612987"/>
    <row r="612988"/>
    <row r="612989"/>
    <row r="612990"/>
    <row r="612991"/>
    <row r="612992"/>
    <row r="612993"/>
    <row r="612994"/>
    <row r="612995"/>
    <row r="612996"/>
    <row r="612997"/>
    <row r="612998"/>
    <row r="612999"/>
    <row r="613000"/>
    <row r="613001"/>
    <row r="613002"/>
    <row r="613003"/>
    <row r="613004"/>
    <row r="613005"/>
    <row r="613006"/>
    <row r="613007"/>
    <row r="613008"/>
    <row r="613009"/>
    <row r="613010"/>
    <row r="613011"/>
    <row r="613012"/>
    <row r="613013"/>
    <row r="613014"/>
    <row r="613015"/>
    <row r="613016"/>
    <row r="613017"/>
    <row r="613018"/>
    <row r="613019"/>
    <row r="613020"/>
    <row r="613021"/>
    <row r="613022"/>
    <row r="613023"/>
    <row r="613024"/>
    <row r="613025"/>
    <row r="613026"/>
    <row r="613027"/>
    <row r="613028"/>
    <row r="613029"/>
    <row r="613030"/>
    <row r="613031"/>
    <row r="613032"/>
    <row r="613033"/>
    <row r="613034"/>
    <row r="613035"/>
    <row r="613036"/>
    <row r="613037"/>
    <row r="613038"/>
    <row r="613039"/>
    <row r="613040"/>
    <row r="613041"/>
    <row r="613042"/>
    <row r="613043"/>
    <row r="613044"/>
    <row r="613045"/>
    <row r="613046"/>
    <row r="613047"/>
    <row r="613048"/>
    <row r="613049"/>
    <row r="613050"/>
    <row r="613051"/>
    <row r="613052"/>
    <row r="613053"/>
    <row r="613054"/>
    <row r="613055"/>
    <row r="613056"/>
    <row r="613057"/>
    <row r="613058"/>
    <row r="613059"/>
    <row r="613060"/>
    <row r="613061"/>
    <row r="613062"/>
    <row r="613063"/>
    <row r="613064"/>
    <row r="613065"/>
    <row r="613066"/>
    <row r="613067"/>
    <row r="613068"/>
    <row r="613069"/>
    <row r="613070"/>
    <row r="613071"/>
    <row r="613072"/>
    <row r="613073"/>
    <row r="613074"/>
    <row r="613075"/>
    <row r="613076"/>
    <row r="613077"/>
    <row r="613078"/>
    <row r="613079"/>
    <row r="613080"/>
    <row r="613081"/>
    <row r="613082"/>
    <row r="613083"/>
    <row r="613084"/>
    <row r="613085"/>
    <row r="613086"/>
    <row r="613087"/>
    <row r="613088"/>
    <row r="613089"/>
    <row r="613090"/>
    <row r="613091"/>
    <row r="613092"/>
    <row r="613093"/>
    <row r="613094"/>
    <row r="613095"/>
    <row r="613096"/>
    <row r="613097"/>
    <row r="613098"/>
    <row r="613099"/>
    <row r="613100"/>
    <row r="613101"/>
    <row r="613102"/>
    <row r="613103"/>
    <row r="613104"/>
    <row r="613105"/>
    <row r="613106"/>
    <row r="613107"/>
    <row r="613108"/>
    <row r="613109"/>
    <row r="613110"/>
    <row r="613111"/>
    <row r="613112"/>
    <row r="613113"/>
    <row r="613114"/>
    <row r="613115"/>
    <row r="613116"/>
    <row r="613117"/>
    <row r="613118"/>
    <row r="613119"/>
    <row r="613120"/>
    <row r="613121"/>
    <row r="613122"/>
    <row r="613123"/>
    <row r="613124"/>
    <row r="613125"/>
    <row r="613126"/>
    <row r="613127"/>
    <row r="613128"/>
    <row r="613129"/>
    <row r="613130"/>
    <row r="613131"/>
    <row r="613132"/>
    <row r="613133"/>
    <row r="613134"/>
    <row r="613135"/>
    <row r="613136"/>
    <row r="613137"/>
    <row r="613138"/>
    <row r="613139"/>
    <row r="613140"/>
    <row r="613141"/>
    <row r="613142"/>
    <row r="613143"/>
    <row r="613144"/>
    <row r="613145"/>
    <row r="613146"/>
    <row r="613147"/>
    <row r="613148"/>
    <row r="613149"/>
    <row r="613150"/>
    <row r="613151"/>
    <row r="613152"/>
    <row r="613153"/>
    <row r="613154"/>
    <row r="613155"/>
    <row r="613156"/>
    <row r="613157"/>
    <row r="613158"/>
    <row r="613159"/>
    <row r="613160"/>
    <row r="613161"/>
    <row r="613162"/>
    <row r="613163"/>
    <row r="613164"/>
    <row r="613165"/>
    <row r="613166"/>
    <row r="613167"/>
    <row r="613168"/>
    <row r="613169"/>
    <row r="613170"/>
    <row r="613171"/>
    <row r="613172"/>
    <row r="613173"/>
    <row r="613174"/>
    <row r="613175"/>
    <row r="613176"/>
    <row r="613177"/>
    <row r="613178"/>
    <row r="613179"/>
    <row r="613180"/>
    <row r="613181"/>
    <row r="613182"/>
    <row r="613183"/>
    <row r="613184"/>
    <row r="613185"/>
    <row r="613186"/>
    <row r="613187"/>
    <row r="613188"/>
    <row r="613189"/>
    <row r="613190"/>
    <row r="613191"/>
    <row r="613192"/>
    <row r="613193"/>
    <row r="613194"/>
    <row r="613195"/>
    <row r="613196"/>
    <row r="613197"/>
    <row r="613198"/>
    <row r="613199"/>
    <row r="613200"/>
    <row r="613201"/>
    <row r="613202"/>
    <row r="613203"/>
    <row r="613204"/>
    <row r="613205"/>
    <row r="613206"/>
    <row r="613207"/>
    <row r="613208"/>
    <row r="613209"/>
    <row r="613210"/>
    <row r="613211"/>
    <row r="613212"/>
    <row r="613213"/>
    <row r="613214"/>
    <row r="613215"/>
    <row r="613216"/>
    <row r="613217"/>
    <row r="613218"/>
    <row r="613219"/>
    <row r="613220"/>
    <row r="613221"/>
    <row r="613222"/>
    <row r="613223"/>
    <row r="613224"/>
    <row r="613225"/>
    <row r="613226"/>
    <row r="613227"/>
    <row r="613228"/>
    <row r="613229"/>
    <row r="613230"/>
    <row r="613231"/>
    <row r="613232"/>
    <row r="613233"/>
    <row r="613234"/>
    <row r="613235"/>
    <row r="613236"/>
    <row r="613237"/>
    <row r="613238"/>
    <row r="613239"/>
    <row r="613240"/>
    <row r="613241"/>
    <row r="613242"/>
    <row r="613243"/>
    <row r="613244"/>
    <row r="613245"/>
    <row r="613246"/>
    <row r="613247"/>
    <row r="613248"/>
    <row r="613249"/>
    <row r="613250"/>
    <row r="613251"/>
    <row r="613252"/>
    <row r="613253"/>
    <row r="613254"/>
    <row r="613255"/>
    <row r="613256"/>
    <row r="613257"/>
    <row r="613258"/>
    <row r="613259"/>
    <row r="613260"/>
    <row r="613261"/>
    <row r="613262"/>
    <row r="613263"/>
    <row r="613264"/>
    <row r="613265"/>
    <row r="613266"/>
    <row r="613267"/>
    <row r="613268"/>
    <row r="613269"/>
    <row r="613270"/>
    <row r="613271"/>
    <row r="613272"/>
    <row r="613273"/>
    <row r="613274"/>
    <row r="613275"/>
    <row r="613276"/>
    <row r="613277"/>
    <row r="613278"/>
    <row r="613279"/>
    <row r="613280"/>
    <row r="613281"/>
    <row r="613282"/>
    <row r="613283"/>
    <row r="613284"/>
    <row r="613285"/>
    <row r="613286"/>
    <row r="613287"/>
    <row r="613288"/>
    <row r="613289"/>
    <row r="613290"/>
    <row r="613291"/>
    <row r="613292"/>
    <row r="613293"/>
    <row r="613294"/>
    <row r="613295"/>
    <row r="613296"/>
    <row r="613297"/>
    <row r="613298"/>
    <row r="613299"/>
    <row r="613300"/>
    <row r="613301"/>
    <row r="613302"/>
    <row r="613303"/>
    <row r="613304"/>
    <row r="613305"/>
    <row r="613306"/>
    <row r="613307"/>
    <row r="613308"/>
    <row r="613309"/>
    <row r="613310"/>
    <row r="613311"/>
    <row r="613312"/>
    <row r="613313"/>
    <row r="613314"/>
    <row r="613315"/>
    <row r="613316"/>
    <row r="613317"/>
    <row r="613318"/>
    <row r="613319"/>
    <row r="613320"/>
    <row r="613321"/>
    <row r="613322"/>
    <row r="613323"/>
    <row r="613324"/>
    <row r="613325"/>
    <row r="613326"/>
    <row r="613327"/>
    <row r="613328"/>
    <row r="613329"/>
    <row r="613330"/>
    <row r="613331"/>
    <row r="613332"/>
    <row r="613333"/>
    <row r="613334"/>
    <row r="613335"/>
    <row r="613336"/>
    <row r="613337"/>
    <row r="613338"/>
    <row r="613339"/>
    <row r="613340"/>
    <row r="613341"/>
    <row r="613342"/>
    <row r="613343"/>
    <row r="613344"/>
    <row r="613345"/>
    <row r="613346"/>
    <row r="613347"/>
    <row r="613348"/>
    <row r="613349"/>
    <row r="613350"/>
    <row r="613351"/>
    <row r="613352"/>
    <row r="613353"/>
    <row r="613354"/>
    <row r="613355"/>
    <row r="613356"/>
    <row r="613357"/>
    <row r="613358"/>
    <row r="613359"/>
    <row r="613360"/>
    <row r="613361"/>
    <row r="613362"/>
    <row r="613363"/>
    <row r="613364"/>
    <row r="613365"/>
    <row r="613366"/>
    <row r="613367"/>
    <row r="613368"/>
    <row r="613369"/>
    <row r="613370"/>
    <row r="613371"/>
    <row r="613372"/>
    <row r="613373"/>
    <row r="613374"/>
    <row r="613375"/>
    <row r="613376"/>
    <row r="613377"/>
    <row r="613378"/>
    <row r="613379"/>
    <row r="613380"/>
    <row r="613381"/>
    <row r="613382"/>
    <row r="613383"/>
    <row r="613384"/>
    <row r="613385"/>
    <row r="613386"/>
    <row r="613387"/>
    <row r="613388"/>
    <row r="613389"/>
    <row r="613390"/>
    <row r="613391"/>
    <row r="613392"/>
    <row r="613393"/>
    <row r="613394"/>
    <row r="613395"/>
    <row r="613396"/>
    <row r="613397"/>
    <row r="613398"/>
    <row r="613399"/>
    <row r="613400"/>
    <row r="613401"/>
    <row r="613402"/>
    <row r="613403"/>
    <row r="613404"/>
    <row r="613405"/>
    <row r="613406"/>
    <row r="613407"/>
    <row r="613408"/>
    <row r="613409"/>
    <row r="613410"/>
    <row r="613411"/>
    <row r="613412"/>
    <row r="613413"/>
    <row r="613414"/>
    <row r="613415"/>
    <row r="613416"/>
    <row r="613417"/>
    <row r="613418"/>
    <row r="613419"/>
    <row r="613420"/>
    <row r="613421"/>
    <row r="613422"/>
    <row r="613423"/>
    <row r="613424"/>
    <row r="613425"/>
    <row r="613426"/>
    <row r="613427"/>
    <row r="613428"/>
    <row r="613429"/>
    <row r="613430"/>
    <row r="613431"/>
    <row r="613432"/>
    <row r="613433"/>
    <row r="613434"/>
    <row r="613435"/>
    <row r="613436"/>
    <row r="613437"/>
    <row r="613438"/>
    <row r="613439"/>
    <row r="613440"/>
    <row r="613441"/>
    <row r="613442"/>
    <row r="613443"/>
    <row r="613444"/>
    <row r="613445"/>
    <row r="613446"/>
    <row r="613447"/>
    <row r="613448"/>
    <row r="613449"/>
    <row r="613450"/>
    <row r="613451"/>
    <row r="613452"/>
    <row r="613453"/>
    <row r="613454"/>
    <row r="613455"/>
    <row r="613456"/>
    <row r="613457"/>
    <row r="613458"/>
    <row r="613459"/>
    <row r="613460"/>
    <row r="613461"/>
    <row r="613462"/>
    <row r="613463"/>
    <row r="613464"/>
    <row r="613465"/>
    <row r="613466"/>
    <row r="613467"/>
    <row r="613468"/>
    <row r="613469"/>
    <row r="613470"/>
    <row r="613471"/>
    <row r="613472"/>
    <row r="613473"/>
    <row r="613474"/>
    <row r="613475"/>
    <row r="613476"/>
    <row r="613477"/>
    <row r="613478"/>
    <row r="613479"/>
    <row r="613480"/>
    <row r="613481"/>
    <row r="613482"/>
    <row r="613483"/>
    <row r="613484"/>
    <row r="613485"/>
    <row r="613486"/>
    <row r="613487"/>
    <row r="613488"/>
    <row r="613489"/>
    <row r="613490"/>
    <row r="613491"/>
    <row r="613492"/>
    <row r="613493"/>
    <row r="613494"/>
    <row r="613495"/>
    <row r="613496"/>
    <row r="613497"/>
    <row r="613498"/>
    <row r="613499"/>
    <row r="613500"/>
    <row r="613501"/>
    <row r="613502"/>
    <row r="613503"/>
    <row r="613504"/>
    <row r="613505"/>
    <row r="613506"/>
    <row r="613507"/>
    <row r="613508"/>
    <row r="613509"/>
    <row r="613510"/>
    <row r="613511"/>
    <row r="613512"/>
    <row r="613513"/>
    <row r="613514"/>
    <row r="613515"/>
    <row r="613516"/>
    <row r="613517"/>
    <row r="613518"/>
    <row r="613519"/>
    <row r="613520"/>
    <row r="613521"/>
    <row r="613522"/>
    <row r="613523"/>
    <row r="613524"/>
    <row r="613525"/>
    <row r="613526"/>
    <row r="613527"/>
    <row r="613528"/>
    <row r="613529"/>
    <row r="613530"/>
    <row r="613531"/>
    <row r="613532"/>
    <row r="613533"/>
    <row r="613534"/>
    <row r="613535"/>
    <row r="613536"/>
    <row r="613537"/>
    <row r="613538"/>
    <row r="613539"/>
    <row r="613540"/>
    <row r="613541"/>
    <row r="613542"/>
    <row r="613543"/>
    <row r="613544"/>
    <row r="613545"/>
    <row r="613546"/>
    <row r="613547"/>
    <row r="613548"/>
    <row r="613549"/>
    <row r="613550"/>
    <row r="613551"/>
    <row r="613552"/>
    <row r="613553"/>
    <row r="613554"/>
    <row r="613555"/>
    <row r="613556"/>
    <row r="613557"/>
    <row r="613558"/>
    <row r="613559"/>
    <row r="613560"/>
    <row r="613561"/>
    <row r="613562"/>
    <row r="613563"/>
    <row r="613564"/>
    <row r="613565"/>
    <row r="613566"/>
    <row r="613567"/>
    <row r="613568"/>
    <row r="613569"/>
    <row r="613570"/>
    <row r="613571"/>
    <row r="613572"/>
    <row r="613573"/>
    <row r="613574"/>
    <row r="613575"/>
    <row r="613576"/>
    <row r="613577"/>
    <row r="613578"/>
    <row r="613579"/>
    <row r="613580"/>
    <row r="613581"/>
    <row r="613582"/>
    <row r="613583"/>
    <row r="613584"/>
    <row r="613585"/>
    <row r="613586"/>
    <row r="613587"/>
    <row r="613588"/>
    <row r="613589"/>
    <row r="613590"/>
    <row r="613591"/>
    <row r="613592"/>
    <row r="613593"/>
    <row r="613594"/>
    <row r="613595"/>
    <row r="613596"/>
    <row r="613597"/>
    <row r="613598"/>
    <row r="613599"/>
    <row r="613600"/>
    <row r="613601"/>
    <row r="613602"/>
    <row r="613603"/>
    <row r="613604"/>
    <row r="613605"/>
    <row r="613606"/>
    <row r="613607"/>
    <row r="613608"/>
    <row r="613609"/>
    <row r="613610"/>
    <row r="613611"/>
    <row r="613612"/>
    <row r="613613"/>
    <row r="613614"/>
    <row r="613615"/>
    <row r="613616"/>
    <row r="613617"/>
    <row r="613618"/>
    <row r="613619"/>
    <row r="613620"/>
    <row r="613621"/>
    <row r="613622"/>
    <row r="613623"/>
    <row r="613624"/>
    <row r="613625"/>
    <row r="613626"/>
    <row r="613627"/>
    <row r="613628"/>
    <row r="613629"/>
    <row r="613630"/>
    <row r="613631"/>
    <row r="613632"/>
    <row r="613633"/>
    <row r="613634"/>
    <row r="613635"/>
    <row r="613636"/>
    <row r="613637"/>
    <row r="613638"/>
    <row r="613639"/>
    <row r="613640"/>
    <row r="613641"/>
    <row r="613642"/>
    <row r="613643"/>
    <row r="613644"/>
    <row r="613645"/>
    <row r="613646"/>
    <row r="613647"/>
    <row r="613648"/>
    <row r="613649"/>
    <row r="613650"/>
    <row r="613651"/>
    <row r="613652"/>
    <row r="613653"/>
    <row r="613654"/>
    <row r="613655"/>
    <row r="613656"/>
    <row r="613657"/>
    <row r="613658"/>
    <row r="613659"/>
    <row r="613660"/>
    <row r="613661"/>
    <row r="613662"/>
    <row r="613663"/>
    <row r="613664"/>
    <row r="613665"/>
    <row r="613666"/>
    <row r="613667"/>
    <row r="613668"/>
    <row r="613669"/>
    <row r="613670"/>
    <row r="613671"/>
    <row r="613672"/>
    <row r="613673"/>
    <row r="613674"/>
    <row r="613675"/>
    <row r="613676"/>
    <row r="613677"/>
    <row r="613678"/>
    <row r="613679"/>
    <row r="613680"/>
    <row r="613681"/>
    <row r="613682"/>
    <row r="613683"/>
    <row r="613684"/>
    <row r="613685"/>
    <row r="613686"/>
    <row r="613687"/>
    <row r="613688"/>
    <row r="613689"/>
    <row r="613690"/>
    <row r="613691"/>
    <row r="613692"/>
    <row r="613693"/>
    <row r="613694"/>
    <row r="613695"/>
    <row r="613696"/>
    <row r="613697"/>
    <row r="613698"/>
    <row r="613699"/>
    <row r="613700"/>
    <row r="613701"/>
    <row r="613702"/>
    <row r="613703"/>
    <row r="613704"/>
    <row r="613705"/>
    <row r="613706"/>
    <row r="613707"/>
    <row r="613708"/>
    <row r="613709"/>
    <row r="613710"/>
    <row r="613711"/>
    <row r="613712"/>
    <row r="613713"/>
    <row r="613714"/>
    <row r="613715"/>
    <row r="613716"/>
    <row r="613717"/>
    <row r="613718"/>
    <row r="613719"/>
    <row r="613720"/>
    <row r="613721"/>
    <row r="613722"/>
    <row r="613723"/>
    <row r="613724"/>
    <row r="613725"/>
    <row r="613726"/>
    <row r="613727"/>
    <row r="613728"/>
    <row r="613729"/>
    <row r="613730"/>
    <row r="613731"/>
    <row r="613732"/>
    <row r="613733"/>
    <row r="613734"/>
    <row r="613735"/>
    <row r="613736"/>
    <row r="613737"/>
    <row r="613738"/>
    <row r="613739"/>
    <row r="613740"/>
    <row r="613741"/>
    <row r="613742"/>
    <row r="613743"/>
    <row r="613744"/>
    <row r="613745"/>
    <row r="613746"/>
    <row r="613747"/>
    <row r="613748"/>
    <row r="613749"/>
    <row r="613750"/>
    <row r="613751"/>
    <row r="613752"/>
    <row r="613753"/>
    <row r="613754"/>
    <row r="613755"/>
    <row r="613756"/>
    <row r="613757"/>
    <row r="613758"/>
    <row r="613759"/>
    <row r="613760"/>
    <row r="613761"/>
    <row r="613762"/>
    <row r="613763"/>
    <row r="613764"/>
    <row r="613765"/>
    <row r="613766"/>
    <row r="613767"/>
    <row r="613768"/>
    <row r="613769"/>
    <row r="613770"/>
    <row r="613771"/>
    <row r="613772"/>
    <row r="613773"/>
    <row r="613774"/>
    <row r="613775"/>
    <row r="613776"/>
    <row r="613777"/>
    <row r="613778"/>
    <row r="613779"/>
    <row r="613780"/>
    <row r="613781"/>
    <row r="613782"/>
    <row r="613783"/>
    <row r="613784"/>
    <row r="613785"/>
    <row r="613786"/>
    <row r="613787"/>
    <row r="613788"/>
    <row r="613789"/>
    <row r="613790"/>
    <row r="613791"/>
    <row r="613792"/>
    <row r="613793"/>
    <row r="613794"/>
    <row r="613795"/>
    <row r="613796"/>
    <row r="613797"/>
    <row r="613798"/>
    <row r="613799"/>
    <row r="613800"/>
    <row r="613801"/>
    <row r="613802"/>
    <row r="613803"/>
    <row r="613804"/>
    <row r="613805"/>
    <row r="613806"/>
    <row r="613807"/>
    <row r="613808"/>
    <row r="613809"/>
    <row r="613810"/>
    <row r="613811"/>
    <row r="613812"/>
    <row r="613813"/>
    <row r="613814"/>
    <row r="613815"/>
    <row r="613816"/>
    <row r="613817"/>
    <row r="613818"/>
    <row r="613819"/>
    <row r="613820"/>
    <row r="613821"/>
    <row r="613822"/>
    <row r="613823"/>
    <row r="613824"/>
    <row r="613825"/>
    <row r="613826"/>
    <row r="613827"/>
    <row r="613828"/>
    <row r="613829"/>
    <row r="613830"/>
    <row r="613831"/>
    <row r="613832"/>
    <row r="613833"/>
    <row r="613834"/>
    <row r="613835"/>
    <row r="613836"/>
    <row r="613837"/>
    <row r="613838"/>
    <row r="613839"/>
    <row r="613840"/>
    <row r="613841"/>
    <row r="613842"/>
    <row r="613843"/>
    <row r="613844"/>
    <row r="613845"/>
    <row r="613846"/>
    <row r="613847"/>
    <row r="613848"/>
    <row r="613849"/>
    <row r="613850"/>
    <row r="613851"/>
    <row r="613852"/>
    <row r="613853"/>
    <row r="613854"/>
    <row r="613855"/>
    <row r="613856"/>
    <row r="613857"/>
    <row r="613858"/>
    <row r="613859"/>
    <row r="613860"/>
    <row r="613861"/>
    <row r="613862"/>
    <row r="613863"/>
    <row r="613864"/>
    <row r="613865"/>
    <row r="613866"/>
    <row r="613867"/>
    <row r="613868"/>
    <row r="613869"/>
    <row r="613870"/>
    <row r="613871"/>
    <row r="613872"/>
    <row r="613873"/>
    <row r="613874"/>
    <row r="613875"/>
    <row r="613876"/>
    <row r="613877"/>
    <row r="613878"/>
    <row r="613879"/>
    <row r="613880"/>
    <row r="613881"/>
    <row r="613882"/>
    <row r="613883"/>
    <row r="613884"/>
    <row r="613885"/>
    <row r="613886"/>
    <row r="613887"/>
    <row r="613888"/>
    <row r="613889"/>
    <row r="613890"/>
    <row r="613891"/>
    <row r="613892"/>
    <row r="613893"/>
    <row r="613894"/>
    <row r="613895"/>
    <row r="613896"/>
    <row r="613897"/>
    <row r="613898"/>
    <row r="613899"/>
    <row r="613900"/>
    <row r="613901"/>
    <row r="613902"/>
    <row r="613903"/>
    <row r="613904"/>
    <row r="613905"/>
    <row r="613906"/>
    <row r="613907"/>
    <row r="613908"/>
    <row r="613909"/>
    <row r="613910"/>
    <row r="613911"/>
    <row r="613912"/>
    <row r="613913"/>
    <row r="613914"/>
    <row r="613915"/>
    <row r="613916"/>
    <row r="613917"/>
    <row r="613918"/>
    <row r="613919"/>
    <row r="613920"/>
    <row r="613921"/>
    <row r="613922"/>
    <row r="613923"/>
    <row r="613924"/>
    <row r="613925"/>
    <row r="613926"/>
    <row r="613927"/>
    <row r="613928"/>
    <row r="613929"/>
    <row r="613930"/>
    <row r="613931"/>
    <row r="613932"/>
    <row r="613933"/>
    <row r="613934"/>
    <row r="613935"/>
    <row r="613936"/>
    <row r="613937"/>
    <row r="613938"/>
    <row r="613939"/>
    <row r="613940"/>
    <row r="613941"/>
    <row r="613942"/>
    <row r="613943"/>
    <row r="613944"/>
    <row r="613945"/>
    <row r="613946"/>
    <row r="613947"/>
    <row r="613948"/>
    <row r="613949"/>
    <row r="613950"/>
    <row r="613951"/>
    <row r="613952"/>
    <row r="613953"/>
    <row r="613954"/>
    <row r="613955"/>
    <row r="613956"/>
    <row r="613957"/>
    <row r="613958"/>
    <row r="613959"/>
    <row r="613960"/>
    <row r="613961"/>
    <row r="613962"/>
    <row r="613963"/>
    <row r="613964"/>
    <row r="613965"/>
    <row r="613966"/>
    <row r="613967"/>
    <row r="613968"/>
    <row r="613969"/>
    <row r="613970"/>
    <row r="613971"/>
    <row r="613972"/>
    <row r="613973"/>
    <row r="613974"/>
    <row r="613975"/>
    <row r="613976"/>
    <row r="613977"/>
    <row r="613978"/>
    <row r="613979"/>
    <row r="613980"/>
    <row r="613981"/>
    <row r="613982"/>
    <row r="613983"/>
    <row r="613984"/>
    <row r="613985"/>
    <row r="613986"/>
    <row r="613987"/>
    <row r="613988"/>
    <row r="613989"/>
    <row r="613990"/>
    <row r="613991"/>
    <row r="613992"/>
    <row r="613993"/>
    <row r="613994"/>
    <row r="613995"/>
    <row r="613996"/>
    <row r="613997"/>
    <row r="613998"/>
    <row r="613999"/>
    <row r="614000"/>
    <row r="614001"/>
    <row r="614002"/>
    <row r="614003"/>
    <row r="614004"/>
    <row r="614005"/>
    <row r="614006"/>
    <row r="614007"/>
    <row r="614008"/>
    <row r="614009"/>
    <row r="614010"/>
    <row r="614011"/>
    <row r="614012"/>
    <row r="614013"/>
    <row r="614014"/>
    <row r="614015"/>
    <row r="614016"/>
    <row r="614017"/>
    <row r="614018"/>
    <row r="614019"/>
    <row r="614020"/>
    <row r="614021"/>
    <row r="614022"/>
    <row r="614023"/>
    <row r="614024"/>
    <row r="614025"/>
    <row r="614026"/>
    <row r="614027"/>
    <row r="614028"/>
    <row r="614029"/>
    <row r="614030"/>
    <row r="614031"/>
    <row r="614032"/>
    <row r="614033"/>
    <row r="614034"/>
    <row r="614035"/>
    <row r="614036"/>
    <row r="614037"/>
    <row r="614038"/>
    <row r="614039"/>
    <row r="614040"/>
    <row r="614041"/>
    <row r="614042"/>
    <row r="614043"/>
    <row r="614044"/>
    <row r="614045"/>
    <row r="614046"/>
    <row r="614047"/>
    <row r="614048"/>
    <row r="614049"/>
    <row r="614050"/>
    <row r="614051"/>
    <row r="614052"/>
    <row r="614053"/>
    <row r="614054"/>
    <row r="614055"/>
    <row r="614056"/>
    <row r="614057"/>
    <row r="614058"/>
    <row r="614059"/>
    <row r="614060"/>
    <row r="614061"/>
    <row r="614062"/>
    <row r="614063"/>
    <row r="614064"/>
    <row r="614065"/>
    <row r="614066"/>
    <row r="614067"/>
    <row r="614068"/>
    <row r="614069"/>
    <row r="614070"/>
    <row r="614071"/>
    <row r="614072"/>
    <row r="614073"/>
    <row r="614074"/>
    <row r="614075"/>
    <row r="614076"/>
    <row r="614077"/>
    <row r="614078"/>
    <row r="614079"/>
    <row r="614080"/>
    <row r="614081"/>
    <row r="614082"/>
    <row r="614083"/>
    <row r="614084"/>
    <row r="614085"/>
    <row r="614086"/>
    <row r="614087"/>
    <row r="614088"/>
    <row r="614089"/>
    <row r="614090"/>
    <row r="614091"/>
    <row r="614092"/>
    <row r="614093"/>
    <row r="614094"/>
    <row r="614095"/>
    <row r="614096"/>
    <row r="614097"/>
    <row r="614098"/>
    <row r="614099"/>
    <row r="614100"/>
    <row r="614101"/>
    <row r="614102"/>
    <row r="614103"/>
    <row r="614104"/>
    <row r="614105"/>
    <row r="614106"/>
    <row r="614107"/>
    <row r="614108"/>
    <row r="614109"/>
    <row r="614110"/>
    <row r="614111"/>
    <row r="614112"/>
    <row r="614113"/>
    <row r="614114"/>
    <row r="614115"/>
    <row r="614116"/>
    <row r="614117"/>
    <row r="614118"/>
    <row r="614119"/>
    <row r="614120"/>
    <row r="614121"/>
    <row r="614122"/>
    <row r="614123"/>
    <row r="614124"/>
    <row r="614125"/>
    <row r="614126"/>
    <row r="614127"/>
    <row r="614128"/>
    <row r="614129"/>
    <row r="614130"/>
    <row r="614131"/>
    <row r="614132"/>
    <row r="614133"/>
    <row r="614134"/>
    <row r="614135"/>
    <row r="614136"/>
    <row r="614137"/>
    <row r="614138"/>
    <row r="614139"/>
    <row r="614140"/>
    <row r="614141"/>
    <row r="614142"/>
    <row r="614143"/>
    <row r="614144"/>
    <row r="614145"/>
    <row r="614146"/>
    <row r="614147"/>
    <row r="614148"/>
    <row r="614149"/>
    <row r="614150"/>
    <row r="614151"/>
    <row r="614152"/>
    <row r="614153"/>
    <row r="614154"/>
    <row r="614155"/>
    <row r="614156"/>
    <row r="614157"/>
    <row r="614158"/>
    <row r="614159"/>
    <row r="614160"/>
    <row r="614161"/>
    <row r="614162"/>
    <row r="614163"/>
    <row r="614164"/>
    <row r="614165"/>
    <row r="614166"/>
    <row r="614167"/>
    <row r="614168"/>
    <row r="614169"/>
    <row r="614170"/>
    <row r="614171"/>
    <row r="614172"/>
    <row r="614173"/>
    <row r="614174"/>
    <row r="614175"/>
    <row r="614176"/>
    <row r="614177"/>
    <row r="614178"/>
    <row r="614179"/>
    <row r="614180"/>
    <row r="614181"/>
    <row r="614182"/>
    <row r="614183"/>
    <row r="614184"/>
    <row r="614185"/>
    <row r="614186"/>
    <row r="614187"/>
    <row r="614188"/>
    <row r="614189"/>
    <row r="614190"/>
    <row r="614191"/>
    <row r="614192"/>
    <row r="614193"/>
    <row r="614194"/>
    <row r="614195"/>
    <row r="614196"/>
    <row r="614197"/>
    <row r="614198"/>
    <row r="614199"/>
    <row r="614200"/>
    <row r="614201"/>
    <row r="614202"/>
    <row r="614203"/>
    <row r="614204"/>
    <row r="614205"/>
    <row r="614206"/>
    <row r="614207"/>
    <row r="614208"/>
    <row r="614209"/>
    <row r="614210"/>
    <row r="614211"/>
    <row r="614212"/>
    <row r="614213"/>
    <row r="614214"/>
    <row r="614215"/>
    <row r="614216"/>
    <row r="614217"/>
    <row r="614218"/>
    <row r="614219"/>
    <row r="614220"/>
    <row r="614221"/>
    <row r="614222"/>
    <row r="614223"/>
    <row r="614224"/>
    <row r="614225"/>
    <row r="614226"/>
    <row r="614227"/>
    <row r="614228"/>
    <row r="614229"/>
    <row r="614230"/>
    <row r="614231"/>
    <row r="614232"/>
    <row r="614233"/>
    <row r="614234"/>
    <row r="614235"/>
    <row r="614236"/>
    <row r="614237"/>
    <row r="614238"/>
    <row r="614239"/>
    <row r="614240"/>
    <row r="614241"/>
    <row r="614242"/>
    <row r="614243"/>
    <row r="614244"/>
    <row r="614245"/>
    <row r="614246"/>
    <row r="614247"/>
    <row r="614248"/>
    <row r="614249"/>
    <row r="614250"/>
    <row r="614251"/>
    <row r="614252"/>
    <row r="614253"/>
    <row r="614254"/>
    <row r="614255"/>
    <row r="614256"/>
    <row r="614257"/>
    <row r="614258"/>
    <row r="614259"/>
    <row r="614260"/>
    <row r="614261"/>
    <row r="614262"/>
    <row r="614263"/>
    <row r="614264"/>
    <row r="614265"/>
    <row r="614266"/>
    <row r="614267"/>
    <row r="614268"/>
    <row r="614269"/>
    <row r="614270"/>
    <row r="614271"/>
    <row r="614272"/>
    <row r="614273"/>
    <row r="614274"/>
    <row r="614275"/>
    <row r="614276"/>
    <row r="614277"/>
    <row r="614278"/>
    <row r="614279"/>
    <row r="614280"/>
    <row r="614281"/>
    <row r="614282"/>
    <row r="614283"/>
    <row r="614284"/>
    <row r="614285"/>
    <row r="614286"/>
    <row r="614287"/>
    <row r="614288"/>
    <row r="614289"/>
    <row r="614290"/>
    <row r="614291"/>
    <row r="614292"/>
    <row r="614293"/>
    <row r="614294"/>
    <row r="614295"/>
    <row r="614296"/>
    <row r="614297"/>
    <row r="614298"/>
    <row r="614299"/>
    <row r="614300"/>
    <row r="614301"/>
    <row r="614302"/>
    <row r="614303"/>
    <row r="614304"/>
    <row r="614305"/>
    <row r="614306"/>
    <row r="614307"/>
    <row r="614308"/>
    <row r="614309"/>
    <row r="614310"/>
    <row r="614311"/>
    <row r="614312"/>
    <row r="614313"/>
    <row r="614314"/>
    <row r="614315"/>
    <row r="614316"/>
    <row r="614317"/>
    <row r="614318"/>
    <row r="614319"/>
    <row r="614320"/>
    <row r="614321"/>
    <row r="614322"/>
    <row r="614323"/>
    <row r="614324"/>
    <row r="614325"/>
    <row r="614326"/>
    <row r="614327"/>
    <row r="614328"/>
    <row r="614329"/>
    <row r="614330"/>
    <row r="614331"/>
    <row r="614332"/>
    <row r="614333"/>
    <row r="614334"/>
    <row r="614335"/>
    <row r="614336"/>
    <row r="614337"/>
    <row r="614338"/>
    <row r="614339"/>
    <row r="614340"/>
    <row r="614341"/>
    <row r="614342"/>
    <row r="614343"/>
    <row r="614344"/>
    <row r="614345"/>
    <row r="614346"/>
    <row r="614347"/>
    <row r="614348"/>
    <row r="614349"/>
    <row r="614350"/>
    <row r="614351"/>
    <row r="614352"/>
    <row r="614353"/>
    <row r="614354"/>
    <row r="614355"/>
    <row r="614356"/>
    <row r="614357"/>
    <row r="614358"/>
    <row r="614359"/>
    <row r="614360"/>
    <row r="614361"/>
    <row r="614362"/>
    <row r="614363"/>
    <row r="614364"/>
    <row r="614365"/>
    <row r="614366"/>
    <row r="614367"/>
    <row r="614368"/>
    <row r="614369"/>
    <row r="614370"/>
    <row r="614371"/>
    <row r="614372"/>
    <row r="614373"/>
    <row r="614374"/>
    <row r="614375"/>
    <row r="614376"/>
    <row r="614377"/>
    <row r="614378"/>
    <row r="614379"/>
    <row r="614380"/>
    <row r="614381"/>
    <row r="614382"/>
    <row r="614383"/>
    <row r="614384"/>
    <row r="614385"/>
    <row r="614386"/>
    <row r="614387"/>
    <row r="614388"/>
    <row r="614389"/>
    <row r="614390"/>
    <row r="614391"/>
    <row r="614392"/>
    <row r="614393"/>
    <row r="614394"/>
    <row r="614395"/>
    <row r="614396"/>
    <row r="614397"/>
    <row r="614398"/>
    <row r="614399"/>
    <row r="614400"/>
    <row r="614401"/>
    <row r="614402"/>
    <row r="614403"/>
    <row r="614404"/>
    <row r="614405"/>
    <row r="614406"/>
    <row r="614407"/>
    <row r="614408"/>
    <row r="614409"/>
    <row r="614410"/>
    <row r="614411"/>
    <row r="614412"/>
    <row r="614413"/>
    <row r="614414"/>
    <row r="614415"/>
    <row r="614416"/>
    <row r="614417"/>
    <row r="614418"/>
    <row r="614419"/>
    <row r="614420"/>
    <row r="614421"/>
    <row r="614422"/>
    <row r="614423"/>
    <row r="614424"/>
    <row r="614425"/>
    <row r="614426"/>
    <row r="614427"/>
    <row r="614428"/>
    <row r="614429"/>
    <row r="614430"/>
    <row r="614431"/>
    <row r="614432"/>
    <row r="614433"/>
    <row r="614434"/>
    <row r="614435"/>
    <row r="614436"/>
    <row r="614437"/>
    <row r="614438"/>
    <row r="614439"/>
    <row r="614440"/>
    <row r="614441"/>
    <row r="614442"/>
    <row r="614443"/>
    <row r="614444"/>
    <row r="614445"/>
    <row r="614446"/>
    <row r="614447"/>
    <row r="614448"/>
    <row r="614449"/>
    <row r="614450"/>
    <row r="614451"/>
    <row r="614452"/>
    <row r="614453"/>
    <row r="614454"/>
    <row r="614455"/>
    <row r="614456"/>
    <row r="614457"/>
    <row r="614458"/>
    <row r="614459"/>
    <row r="614460"/>
    <row r="614461"/>
    <row r="614462"/>
    <row r="614463"/>
    <row r="614464"/>
    <row r="614465"/>
    <row r="614466"/>
    <row r="614467"/>
    <row r="614468"/>
    <row r="614469"/>
    <row r="614470"/>
    <row r="614471"/>
    <row r="614472"/>
    <row r="614473"/>
    <row r="614474"/>
    <row r="614475"/>
    <row r="614476"/>
    <row r="614477"/>
    <row r="614478"/>
    <row r="614479"/>
    <row r="614480"/>
    <row r="614481"/>
    <row r="614482"/>
    <row r="614483"/>
    <row r="614484"/>
    <row r="614485"/>
    <row r="614486"/>
    <row r="614487"/>
    <row r="614488"/>
    <row r="614489"/>
    <row r="614490"/>
    <row r="614491"/>
    <row r="614492"/>
    <row r="614493"/>
    <row r="614494"/>
    <row r="614495"/>
    <row r="614496"/>
    <row r="614497"/>
    <row r="614498"/>
    <row r="614499"/>
    <row r="614500"/>
    <row r="614501"/>
    <row r="614502"/>
    <row r="614503"/>
    <row r="614504"/>
    <row r="614505"/>
    <row r="614506"/>
    <row r="614507"/>
    <row r="614508"/>
    <row r="614509"/>
    <row r="614510"/>
    <row r="614511"/>
    <row r="614512"/>
    <row r="614513"/>
    <row r="614514"/>
    <row r="614515"/>
    <row r="614516"/>
    <row r="614517"/>
    <row r="614518"/>
    <row r="614519"/>
    <row r="614520"/>
    <row r="614521"/>
    <row r="614522"/>
    <row r="614523"/>
    <row r="614524"/>
    <row r="614525"/>
    <row r="614526"/>
    <row r="614527"/>
    <row r="614528"/>
    <row r="614529"/>
    <row r="614530"/>
    <row r="614531"/>
    <row r="614532"/>
    <row r="614533"/>
    <row r="614534"/>
    <row r="614535"/>
    <row r="614536"/>
    <row r="614537"/>
    <row r="614538"/>
    <row r="614539"/>
    <row r="614540"/>
    <row r="614541"/>
    <row r="614542"/>
    <row r="614543"/>
    <row r="614544"/>
    <row r="614545"/>
    <row r="614546"/>
    <row r="614547"/>
    <row r="614548"/>
    <row r="614549"/>
    <row r="614550"/>
    <row r="614551"/>
    <row r="614552"/>
    <row r="614553"/>
    <row r="614554"/>
    <row r="614555"/>
    <row r="614556"/>
    <row r="614557"/>
    <row r="614558"/>
    <row r="614559"/>
    <row r="614560"/>
    <row r="614561"/>
    <row r="614562"/>
    <row r="614563"/>
    <row r="614564"/>
    <row r="614565"/>
    <row r="614566"/>
    <row r="614567"/>
    <row r="614568"/>
    <row r="614569"/>
    <row r="614570"/>
    <row r="614571"/>
    <row r="614572"/>
    <row r="614573"/>
    <row r="614574"/>
    <row r="614575"/>
    <row r="614576"/>
    <row r="614577"/>
    <row r="614578"/>
    <row r="614579"/>
    <row r="614580"/>
    <row r="614581"/>
    <row r="614582"/>
    <row r="614583"/>
    <row r="614584"/>
    <row r="614585"/>
    <row r="614586"/>
    <row r="614587"/>
    <row r="614588"/>
    <row r="614589"/>
    <row r="614590"/>
    <row r="614591"/>
    <row r="614592"/>
    <row r="614593"/>
    <row r="614594"/>
    <row r="614595"/>
    <row r="614596"/>
    <row r="614597"/>
    <row r="614598"/>
    <row r="614599"/>
    <row r="614600"/>
    <row r="614601"/>
    <row r="614602"/>
    <row r="614603"/>
    <row r="614604"/>
    <row r="614605"/>
    <row r="614606"/>
    <row r="614607"/>
    <row r="614608"/>
    <row r="614609"/>
    <row r="614610"/>
    <row r="614611"/>
    <row r="614612"/>
    <row r="614613"/>
    <row r="614614"/>
    <row r="614615"/>
    <row r="614616"/>
    <row r="614617"/>
    <row r="614618"/>
    <row r="614619"/>
    <row r="614620"/>
    <row r="614621"/>
    <row r="614622"/>
    <row r="614623"/>
    <row r="614624"/>
    <row r="614625"/>
    <row r="614626"/>
    <row r="614627"/>
    <row r="614628"/>
    <row r="614629"/>
    <row r="614630"/>
    <row r="614631"/>
    <row r="614632"/>
    <row r="614633"/>
    <row r="614634"/>
    <row r="614635"/>
    <row r="614636"/>
    <row r="614637"/>
    <row r="614638"/>
    <row r="614639"/>
    <row r="614640"/>
    <row r="614641"/>
    <row r="614642"/>
    <row r="614643"/>
    <row r="614644"/>
    <row r="614645"/>
    <row r="614646"/>
    <row r="614647"/>
    <row r="614648"/>
    <row r="614649"/>
    <row r="614650"/>
    <row r="614651"/>
    <row r="614652"/>
    <row r="614653"/>
    <row r="614654"/>
    <row r="614655"/>
    <row r="614656"/>
    <row r="614657"/>
    <row r="614658"/>
    <row r="614659"/>
    <row r="614660"/>
    <row r="614661"/>
    <row r="614662"/>
    <row r="614663"/>
    <row r="614664"/>
    <row r="614665"/>
    <row r="614666"/>
    <row r="614667"/>
    <row r="614668"/>
    <row r="614669"/>
    <row r="614670"/>
    <row r="614671"/>
    <row r="614672"/>
    <row r="614673"/>
    <row r="614674"/>
    <row r="614675"/>
    <row r="614676"/>
    <row r="614677"/>
    <row r="614678"/>
    <row r="614679"/>
    <row r="614680"/>
    <row r="614681"/>
    <row r="614682"/>
    <row r="614683"/>
    <row r="614684"/>
    <row r="614685"/>
    <row r="614686"/>
    <row r="614687"/>
    <row r="614688"/>
    <row r="614689"/>
    <row r="614690"/>
    <row r="614691"/>
    <row r="614692"/>
    <row r="614693"/>
    <row r="614694"/>
    <row r="614695"/>
    <row r="614696"/>
    <row r="614697"/>
    <row r="614698"/>
    <row r="614699"/>
    <row r="614700"/>
    <row r="614701"/>
    <row r="614702"/>
    <row r="614703"/>
    <row r="614704"/>
    <row r="614705"/>
    <row r="614706"/>
    <row r="614707"/>
    <row r="614708"/>
    <row r="614709"/>
    <row r="614710"/>
    <row r="614711"/>
    <row r="614712"/>
    <row r="614713"/>
    <row r="614714"/>
    <row r="614715"/>
    <row r="614716"/>
    <row r="614717"/>
    <row r="614718"/>
    <row r="614719"/>
    <row r="614720"/>
    <row r="614721"/>
    <row r="614722"/>
    <row r="614723"/>
    <row r="614724"/>
    <row r="614725"/>
    <row r="614726"/>
    <row r="614727"/>
    <row r="614728"/>
    <row r="614729"/>
    <row r="614730"/>
    <row r="614731"/>
    <row r="614732"/>
    <row r="614733"/>
    <row r="614734"/>
    <row r="614735"/>
    <row r="614736"/>
    <row r="614737"/>
    <row r="614738"/>
    <row r="614739"/>
    <row r="614740"/>
    <row r="614741"/>
    <row r="614742"/>
    <row r="614743"/>
    <row r="614744"/>
    <row r="614745"/>
    <row r="614746"/>
    <row r="614747"/>
    <row r="614748"/>
    <row r="614749"/>
    <row r="614750"/>
    <row r="614751"/>
    <row r="614752"/>
    <row r="614753"/>
    <row r="614754"/>
    <row r="614755"/>
    <row r="614756"/>
    <row r="614757"/>
    <row r="614758"/>
    <row r="614759"/>
    <row r="614760"/>
    <row r="614761"/>
    <row r="614762"/>
    <row r="614763"/>
    <row r="614764"/>
    <row r="614765"/>
    <row r="614766"/>
    <row r="614767"/>
    <row r="614768"/>
    <row r="614769"/>
    <row r="614770"/>
    <row r="614771"/>
    <row r="614772"/>
    <row r="614773"/>
    <row r="614774"/>
    <row r="614775"/>
    <row r="614776"/>
    <row r="614777"/>
    <row r="614778"/>
    <row r="614779"/>
    <row r="614780"/>
    <row r="614781"/>
    <row r="614782"/>
    <row r="614783"/>
    <row r="614784"/>
    <row r="614785"/>
    <row r="614786"/>
    <row r="614787"/>
    <row r="614788"/>
    <row r="614789"/>
    <row r="614790"/>
    <row r="614791"/>
    <row r="614792"/>
    <row r="614793"/>
    <row r="614794"/>
    <row r="614795"/>
    <row r="614796"/>
    <row r="614797"/>
    <row r="614798"/>
    <row r="614799"/>
    <row r="614800"/>
    <row r="614801"/>
    <row r="614802"/>
    <row r="614803"/>
    <row r="614804"/>
    <row r="614805"/>
    <row r="614806"/>
    <row r="614807"/>
    <row r="614808"/>
    <row r="614809"/>
    <row r="614810"/>
    <row r="614811"/>
    <row r="614812"/>
    <row r="614813"/>
    <row r="614814"/>
    <row r="614815"/>
    <row r="614816"/>
    <row r="614817"/>
    <row r="614818"/>
    <row r="614819"/>
    <row r="614820"/>
    <row r="614821"/>
    <row r="614822"/>
    <row r="614823"/>
    <row r="614824"/>
    <row r="614825"/>
    <row r="614826"/>
    <row r="614827"/>
    <row r="614828"/>
    <row r="614829"/>
    <row r="614830"/>
    <row r="614831"/>
    <row r="614832"/>
    <row r="614833"/>
    <row r="614834"/>
    <row r="614835"/>
    <row r="614836"/>
    <row r="614837"/>
    <row r="614838"/>
    <row r="614839"/>
    <row r="614840"/>
    <row r="614841"/>
    <row r="614842"/>
    <row r="614843"/>
    <row r="614844"/>
    <row r="614845"/>
    <row r="614846"/>
    <row r="614847"/>
    <row r="614848"/>
    <row r="614849"/>
    <row r="614850"/>
    <row r="614851"/>
    <row r="614852"/>
    <row r="614853"/>
    <row r="614854"/>
    <row r="614855"/>
    <row r="614856"/>
    <row r="614857"/>
    <row r="614858"/>
    <row r="614859"/>
    <row r="614860"/>
    <row r="614861"/>
    <row r="614862"/>
    <row r="614863"/>
    <row r="614864"/>
    <row r="614865"/>
    <row r="614866"/>
    <row r="614867"/>
    <row r="614868"/>
    <row r="614869"/>
    <row r="614870"/>
    <row r="614871"/>
    <row r="614872"/>
    <row r="614873"/>
    <row r="614874"/>
    <row r="614875"/>
    <row r="614876"/>
    <row r="614877"/>
    <row r="614878"/>
    <row r="614879"/>
    <row r="614880"/>
    <row r="614881"/>
    <row r="614882"/>
    <row r="614883"/>
    <row r="614884"/>
    <row r="614885"/>
    <row r="614886"/>
    <row r="614887"/>
    <row r="614888"/>
    <row r="614889"/>
    <row r="614890"/>
    <row r="614891"/>
    <row r="614892"/>
    <row r="614893"/>
    <row r="614894"/>
    <row r="614895"/>
    <row r="614896"/>
    <row r="614897"/>
    <row r="614898"/>
    <row r="614899"/>
    <row r="614900"/>
    <row r="614901"/>
    <row r="614902"/>
    <row r="614903"/>
    <row r="614904"/>
    <row r="614905"/>
    <row r="614906"/>
    <row r="614907"/>
    <row r="614908"/>
    <row r="614909"/>
    <row r="614910"/>
    <row r="614911"/>
    <row r="614912"/>
    <row r="614913"/>
    <row r="614914"/>
    <row r="614915"/>
    <row r="614916"/>
    <row r="614917"/>
    <row r="614918"/>
    <row r="614919"/>
    <row r="614920"/>
    <row r="614921"/>
    <row r="614922"/>
    <row r="614923"/>
    <row r="614924"/>
    <row r="614925"/>
    <row r="614926"/>
    <row r="614927"/>
    <row r="614928"/>
    <row r="614929"/>
    <row r="614930"/>
    <row r="614931"/>
    <row r="614932"/>
    <row r="614933"/>
    <row r="614934"/>
    <row r="614935"/>
    <row r="614936"/>
    <row r="614937"/>
    <row r="614938"/>
    <row r="614939"/>
    <row r="614940"/>
    <row r="614941"/>
    <row r="614942"/>
    <row r="614943"/>
    <row r="614944"/>
    <row r="614945"/>
    <row r="614946"/>
    <row r="614947"/>
    <row r="614948"/>
    <row r="614949"/>
    <row r="614950"/>
    <row r="614951"/>
    <row r="614952"/>
    <row r="614953"/>
    <row r="614954"/>
    <row r="614955"/>
    <row r="614956"/>
    <row r="614957"/>
    <row r="614958"/>
    <row r="614959"/>
    <row r="614960"/>
    <row r="614961"/>
    <row r="614962"/>
    <row r="614963"/>
    <row r="614964"/>
    <row r="614965"/>
    <row r="614966"/>
    <row r="614967"/>
    <row r="614968"/>
    <row r="614969"/>
    <row r="614970"/>
    <row r="614971"/>
    <row r="614972"/>
    <row r="614973"/>
    <row r="614974"/>
    <row r="614975"/>
    <row r="614976"/>
    <row r="614977"/>
    <row r="614978"/>
    <row r="614979"/>
    <row r="614980"/>
    <row r="614981"/>
    <row r="614982"/>
    <row r="614983"/>
    <row r="614984"/>
    <row r="614985"/>
    <row r="614986"/>
    <row r="614987"/>
    <row r="614988"/>
    <row r="614989"/>
    <row r="614990"/>
    <row r="614991"/>
    <row r="614992"/>
    <row r="614993"/>
    <row r="614994"/>
    <row r="614995"/>
    <row r="614996"/>
    <row r="614997"/>
    <row r="614998"/>
    <row r="614999"/>
    <row r="615000"/>
    <row r="615001"/>
    <row r="615002"/>
    <row r="615003"/>
    <row r="615004"/>
    <row r="615005"/>
    <row r="615006"/>
    <row r="615007"/>
    <row r="615008"/>
    <row r="615009"/>
    <row r="615010"/>
    <row r="615011"/>
    <row r="615012"/>
    <row r="615013"/>
    <row r="615014"/>
    <row r="615015"/>
    <row r="615016"/>
    <row r="615017"/>
    <row r="615018"/>
    <row r="615019"/>
    <row r="615020"/>
    <row r="615021"/>
    <row r="615022"/>
    <row r="615023"/>
    <row r="615024"/>
    <row r="615025"/>
    <row r="615026"/>
    <row r="615027"/>
    <row r="615028"/>
    <row r="615029"/>
    <row r="615030"/>
    <row r="615031"/>
    <row r="615032"/>
    <row r="615033"/>
    <row r="615034"/>
    <row r="615035"/>
    <row r="615036"/>
    <row r="615037"/>
    <row r="615038"/>
    <row r="615039"/>
    <row r="615040"/>
    <row r="615041"/>
    <row r="615042"/>
    <row r="615043"/>
    <row r="615044"/>
    <row r="615045"/>
    <row r="615046"/>
    <row r="615047"/>
    <row r="615048"/>
    <row r="615049"/>
    <row r="615050"/>
    <row r="615051"/>
    <row r="615052"/>
    <row r="615053"/>
    <row r="615054"/>
    <row r="615055"/>
    <row r="615056"/>
    <row r="615057"/>
    <row r="615058"/>
    <row r="615059"/>
    <row r="615060"/>
    <row r="615061"/>
    <row r="615062"/>
    <row r="615063"/>
    <row r="615064"/>
    <row r="615065"/>
    <row r="615066"/>
    <row r="615067"/>
    <row r="615068"/>
    <row r="615069"/>
    <row r="615070"/>
    <row r="615071"/>
    <row r="615072"/>
    <row r="615073"/>
    <row r="615074"/>
    <row r="615075"/>
    <row r="615076"/>
    <row r="615077"/>
    <row r="615078"/>
    <row r="615079"/>
    <row r="615080"/>
    <row r="615081"/>
    <row r="615082"/>
    <row r="615083"/>
    <row r="615084"/>
    <row r="615085"/>
    <row r="615086"/>
    <row r="615087"/>
    <row r="615088"/>
    <row r="615089"/>
    <row r="615090"/>
    <row r="615091"/>
    <row r="615092"/>
    <row r="615093"/>
    <row r="615094"/>
    <row r="615095"/>
    <row r="615096"/>
    <row r="615097"/>
    <row r="615098"/>
    <row r="615099"/>
    <row r="615100"/>
    <row r="615101"/>
    <row r="615102"/>
    <row r="615103"/>
    <row r="615104"/>
    <row r="615105"/>
    <row r="615106"/>
    <row r="615107"/>
    <row r="615108"/>
    <row r="615109"/>
    <row r="615110"/>
    <row r="615111"/>
    <row r="615112"/>
    <row r="615113"/>
    <row r="615114"/>
    <row r="615115"/>
    <row r="615116"/>
    <row r="615117"/>
    <row r="615118"/>
    <row r="615119"/>
    <row r="615120"/>
    <row r="615121"/>
    <row r="615122"/>
    <row r="615123"/>
    <row r="615124"/>
    <row r="615125"/>
    <row r="615126"/>
    <row r="615127"/>
    <row r="615128"/>
    <row r="615129"/>
    <row r="615130"/>
    <row r="615131"/>
    <row r="615132"/>
    <row r="615133"/>
    <row r="615134"/>
    <row r="615135"/>
    <row r="615136"/>
    <row r="615137"/>
    <row r="615138"/>
    <row r="615139"/>
    <row r="615140"/>
    <row r="615141"/>
    <row r="615142"/>
    <row r="615143"/>
    <row r="615144"/>
    <row r="615145"/>
    <row r="615146"/>
    <row r="615147"/>
    <row r="615148"/>
    <row r="615149"/>
    <row r="615150"/>
    <row r="615151"/>
    <row r="615152"/>
    <row r="615153"/>
    <row r="615154"/>
    <row r="615155"/>
    <row r="615156"/>
    <row r="615157"/>
    <row r="615158"/>
    <row r="615159"/>
    <row r="615160"/>
    <row r="615161"/>
    <row r="615162"/>
    <row r="615163"/>
    <row r="615164"/>
    <row r="615165"/>
    <row r="615166"/>
    <row r="615167"/>
    <row r="615168"/>
    <row r="615169"/>
    <row r="615170"/>
    <row r="615171"/>
    <row r="615172"/>
    <row r="615173"/>
    <row r="615174"/>
    <row r="615175"/>
    <row r="615176"/>
    <row r="615177"/>
    <row r="615178"/>
    <row r="615179"/>
    <row r="615180"/>
    <row r="615181"/>
    <row r="615182"/>
    <row r="615183"/>
    <row r="615184"/>
    <row r="615185"/>
    <row r="615186"/>
    <row r="615187"/>
    <row r="615188"/>
    <row r="615189"/>
    <row r="615190"/>
    <row r="615191"/>
    <row r="615192"/>
    <row r="615193"/>
    <row r="615194"/>
    <row r="615195"/>
    <row r="615196"/>
    <row r="615197"/>
    <row r="615198"/>
    <row r="615199"/>
    <row r="615200"/>
    <row r="615201"/>
    <row r="615202"/>
    <row r="615203"/>
    <row r="615204"/>
    <row r="615205"/>
    <row r="615206"/>
    <row r="615207"/>
    <row r="615208"/>
    <row r="615209"/>
    <row r="615210"/>
    <row r="615211"/>
    <row r="615212"/>
    <row r="615213"/>
    <row r="615214"/>
    <row r="615215"/>
    <row r="615216"/>
    <row r="615217"/>
    <row r="615218"/>
    <row r="615219"/>
    <row r="615220"/>
    <row r="615221"/>
    <row r="615222"/>
    <row r="615223"/>
    <row r="615224"/>
    <row r="615225"/>
    <row r="615226"/>
    <row r="615227"/>
    <row r="615228"/>
    <row r="615229"/>
    <row r="615230"/>
    <row r="615231"/>
    <row r="615232"/>
    <row r="615233"/>
    <row r="615234"/>
    <row r="615235"/>
    <row r="615236"/>
    <row r="615237"/>
    <row r="615238"/>
    <row r="615239"/>
    <row r="615240"/>
    <row r="615241"/>
    <row r="615242"/>
    <row r="615243"/>
    <row r="615244"/>
    <row r="615245"/>
    <row r="615246"/>
    <row r="615247"/>
    <row r="615248"/>
    <row r="615249"/>
    <row r="615250"/>
    <row r="615251"/>
    <row r="615252"/>
    <row r="615253"/>
    <row r="615254"/>
    <row r="615255"/>
    <row r="615256"/>
    <row r="615257"/>
    <row r="615258"/>
    <row r="615259"/>
    <row r="615260"/>
    <row r="615261"/>
    <row r="615262"/>
    <row r="615263"/>
    <row r="615264"/>
    <row r="615265"/>
    <row r="615266"/>
    <row r="615267"/>
    <row r="615268"/>
    <row r="615269"/>
    <row r="615270"/>
    <row r="615271"/>
    <row r="615272"/>
    <row r="615273"/>
    <row r="615274"/>
    <row r="615275"/>
    <row r="615276"/>
    <row r="615277"/>
    <row r="615278"/>
    <row r="615279"/>
    <row r="615280"/>
    <row r="615281"/>
    <row r="615282"/>
    <row r="615283"/>
    <row r="615284"/>
    <row r="615285"/>
    <row r="615286"/>
    <row r="615287"/>
    <row r="615288"/>
    <row r="615289"/>
    <row r="615290"/>
    <row r="615291"/>
    <row r="615292"/>
    <row r="615293"/>
    <row r="615294"/>
    <row r="615295"/>
    <row r="615296"/>
    <row r="615297"/>
    <row r="615298"/>
    <row r="615299"/>
    <row r="615300"/>
    <row r="615301"/>
    <row r="615302"/>
    <row r="615303"/>
    <row r="615304"/>
    <row r="615305"/>
    <row r="615306"/>
    <row r="615307"/>
    <row r="615308"/>
    <row r="615309"/>
    <row r="615310"/>
    <row r="615311"/>
    <row r="615312"/>
    <row r="615313"/>
    <row r="615314"/>
    <row r="615315"/>
    <row r="615316"/>
    <row r="615317"/>
    <row r="615318"/>
    <row r="615319"/>
    <row r="615320"/>
    <row r="615321"/>
    <row r="615322"/>
    <row r="615323"/>
    <row r="615324"/>
    <row r="615325"/>
    <row r="615326"/>
    <row r="615327"/>
    <row r="615328"/>
    <row r="615329"/>
    <row r="615330"/>
    <row r="615331"/>
    <row r="615332"/>
    <row r="615333"/>
    <row r="615334"/>
    <row r="615335"/>
    <row r="615336"/>
    <row r="615337"/>
    <row r="615338"/>
    <row r="615339"/>
    <row r="615340"/>
    <row r="615341"/>
    <row r="615342"/>
    <row r="615343"/>
    <row r="615344"/>
    <row r="615345"/>
    <row r="615346"/>
    <row r="615347"/>
    <row r="615348"/>
    <row r="615349"/>
    <row r="615350"/>
    <row r="615351"/>
    <row r="615352"/>
    <row r="615353"/>
    <row r="615354"/>
    <row r="615355"/>
    <row r="615356"/>
    <row r="615357"/>
    <row r="615358"/>
    <row r="615359"/>
    <row r="615360"/>
    <row r="615361"/>
    <row r="615362"/>
    <row r="615363"/>
    <row r="615364"/>
    <row r="615365"/>
    <row r="615366"/>
    <row r="615367"/>
    <row r="615368"/>
    <row r="615369"/>
    <row r="615370"/>
    <row r="615371"/>
    <row r="615372"/>
    <row r="615373"/>
    <row r="615374"/>
    <row r="615375"/>
    <row r="615376"/>
    <row r="615377"/>
    <row r="615378"/>
    <row r="615379"/>
    <row r="615380"/>
    <row r="615381"/>
    <row r="615382"/>
    <row r="615383"/>
    <row r="615384"/>
    <row r="615385"/>
    <row r="615386"/>
    <row r="615387"/>
    <row r="615388"/>
    <row r="615389"/>
    <row r="615390"/>
    <row r="615391"/>
    <row r="615392"/>
    <row r="615393"/>
    <row r="615394"/>
    <row r="615395"/>
    <row r="615396"/>
    <row r="615397"/>
    <row r="615398"/>
    <row r="615399"/>
    <row r="615400"/>
    <row r="615401"/>
    <row r="615402"/>
    <row r="615403"/>
    <row r="615404"/>
    <row r="615405"/>
    <row r="615406"/>
    <row r="615407"/>
    <row r="615408"/>
    <row r="615409"/>
    <row r="615410"/>
    <row r="615411"/>
    <row r="615412"/>
    <row r="615413"/>
    <row r="615414"/>
    <row r="615415"/>
    <row r="615416"/>
    <row r="615417"/>
    <row r="615418"/>
    <row r="615419"/>
    <row r="615420"/>
    <row r="615421"/>
    <row r="615422"/>
    <row r="615423"/>
    <row r="615424"/>
    <row r="615425"/>
    <row r="615426"/>
    <row r="615427"/>
    <row r="615428"/>
    <row r="615429"/>
    <row r="615430"/>
    <row r="615431"/>
    <row r="615432"/>
    <row r="615433"/>
    <row r="615434"/>
    <row r="615435"/>
    <row r="615436"/>
    <row r="615437"/>
    <row r="615438"/>
    <row r="615439"/>
    <row r="615440"/>
    <row r="615441"/>
    <row r="615442"/>
    <row r="615443"/>
    <row r="615444"/>
    <row r="615445"/>
    <row r="615446"/>
    <row r="615447"/>
    <row r="615448"/>
    <row r="615449"/>
    <row r="615450"/>
    <row r="615451"/>
    <row r="615452"/>
    <row r="615453"/>
    <row r="615454"/>
    <row r="615455"/>
    <row r="615456"/>
    <row r="615457"/>
    <row r="615458"/>
    <row r="615459"/>
    <row r="615460"/>
    <row r="615461"/>
    <row r="615462"/>
    <row r="615463"/>
    <row r="615464"/>
    <row r="615465"/>
    <row r="615466"/>
    <row r="615467"/>
    <row r="615468"/>
    <row r="615469"/>
    <row r="615470"/>
    <row r="615471"/>
    <row r="615472"/>
    <row r="615473"/>
    <row r="615474"/>
    <row r="615475"/>
    <row r="615476"/>
    <row r="615477"/>
    <row r="615478"/>
    <row r="615479"/>
    <row r="615480"/>
    <row r="615481"/>
    <row r="615482"/>
    <row r="615483"/>
    <row r="615484"/>
    <row r="615485"/>
    <row r="615486"/>
    <row r="615487"/>
    <row r="615488"/>
    <row r="615489"/>
    <row r="615490"/>
    <row r="615491"/>
    <row r="615492"/>
    <row r="615493"/>
    <row r="615494"/>
    <row r="615495"/>
    <row r="615496"/>
    <row r="615497"/>
    <row r="615498"/>
    <row r="615499"/>
    <row r="615500"/>
    <row r="615501"/>
    <row r="615502"/>
    <row r="615503"/>
    <row r="615504"/>
    <row r="615505"/>
    <row r="615506"/>
    <row r="615507"/>
    <row r="615508"/>
    <row r="615509"/>
    <row r="615510"/>
    <row r="615511"/>
    <row r="615512"/>
    <row r="615513"/>
    <row r="615514"/>
    <row r="615515"/>
    <row r="615516"/>
    <row r="615517"/>
    <row r="615518"/>
    <row r="615519"/>
    <row r="615520"/>
    <row r="615521"/>
    <row r="615522"/>
    <row r="615523"/>
    <row r="615524"/>
    <row r="615525"/>
    <row r="615526"/>
    <row r="615527"/>
    <row r="615528"/>
    <row r="615529"/>
    <row r="615530"/>
    <row r="615531"/>
    <row r="615532"/>
    <row r="615533"/>
    <row r="615534"/>
    <row r="615535"/>
    <row r="615536"/>
    <row r="615537"/>
    <row r="615538"/>
    <row r="615539"/>
    <row r="615540"/>
    <row r="615541"/>
    <row r="615542"/>
    <row r="615543"/>
    <row r="615544"/>
    <row r="615545"/>
    <row r="615546"/>
    <row r="615547"/>
    <row r="615548"/>
    <row r="615549"/>
    <row r="615550"/>
    <row r="615551"/>
    <row r="615552"/>
    <row r="615553"/>
    <row r="615554"/>
    <row r="615555"/>
    <row r="615556"/>
    <row r="615557"/>
    <row r="615558"/>
    <row r="615559"/>
    <row r="615560"/>
    <row r="615561"/>
    <row r="615562"/>
    <row r="615563"/>
    <row r="615564"/>
    <row r="615565"/>
    <row r="615566"/>
    <row r="615567"/>
    <row r="615568"/>
    <row r="615569"/>
    <row r="615570"/>
    <row r="615571"/>
    <row r="615572"/>
    <row r="615573"/>
    <row r="615574"/>
    <row r="615575"/>
    <row r="615576"/>
    <row r="615577"/>
    <row r="615578"/>
    <row r="615579"/>
    <row r="615580"/>
    <row r="615581"/>
    <row r="615582"/>
    <row r="615583"/>
    <row r="615584"/>
    <row r="615585"/>
    <row r="615586"/>
    <row r="615587"/>
    <row r="615588"/>
    <row r="615589"/>
    <row r="615590"/>
    <row r="615591"/>
    <row r="615592"/>
    <row r="615593"/>
    <row r="615594"/>
    <row r="615595"/>
    <row r="615596"/>
    <row r="615597"/>
    <row r="615598"/>
    <row r="615599"/>
    <row r="615600"/>
    <row r="615601"/>
    <row r="615602"/>
    <row r="615603"/>
    <row r="615604"/>
    <row r="615605"/>
    <row r="615606"/>
    <row r="615607"/>
    <row r="615608"/>
    <row r="615609"/>
    <row r="615610"/>
    <row r="615611"/>
    <row r="615612"/>
    <row r="615613"/>
    <row r="615614"/>
    <row r="615615"/>
    <row r="615616"/>
    <row r="615617"/>
    <row r="615618"/>
    <row r="615619"/>
    <row r="615620"/>
    <row r="615621"/>
    <row r="615622"/>
    <row r="615623"/>
    <row r="615624"/>
    <row r="615625"/>
    <row r="615626"/>
    <row r="615627"/>
    <row r="615628"/>
    <row r="615629"/>
    <row r="615630"/>
    <row r="615631"/>
    <row r="615632"/>
    <row r="615633"/>
    <row r="615634"/>
    <row r="615635"/>
    <row r="615636"/>
    <row r="615637"/>
    <row r="615638"/>
    <row r="615639"/>
    <row r="615640"/>
    <row r="615641"/>
    <row r="615642"/>
    <row r="615643"/>
    <row r="615644"/>
    <row r="615645"/>
    <row r="615646"/>
    <row r="615647"/>
    <row r="615648"/>
    <row r="615649"/>
    <row r="615650"/>
    <row r="615651"/>
    <row r="615652"/>
    <row r="615653"/>
    <row r="615654"/>
    <row r="615655"/>
    <row r="615656"/>
    <row r="615657"/>
    <row r="615658"/>
    <row r="615659"/>
    <row r="615660"/>
    <row r="615661"/>
    <row r="615662"/>
    <row r="615663"/>
    <row r="615664"/>
    <row r="615665"/>
    <row r="615666"/>
    <row r="615667"/>
    <row r="615668"/>
    <row r="615669"/>
    <row r="615670"/>
    <row r="615671"/>
    <row r="615672"/>
    <row r="615673"/>
    <row r="615674"/>
    <row r="615675"/>
    <row r="615676"/>
    <row r="615677"/>
    <row r="615678"/>
    <row r="615679"/>
    <row r="615680"/>
    <row r="615681"/>
    <row r="615682"/>
    <row r="615683"/>
    <row r="615684"/>
    <row r="615685"/>
    <row r="615686"/>
    <row r="615687"/>
    <row r="615688"/>
    <row r="615689"/>
    <row r="615690"/>
    <row r="615691"/>
    <row r="615692"/>
    <row r="615693"/>
    <row r="615694"/>
    <row r="615695"/>
    <row r="615696"/>
    <row r="615697"/>
    <row r="615698"/>
    <row r="615699"/>
    <row r="615700"/>
    <row r="615701"/>
    <row r="615702"/>
    <row r="615703"/>
    <row r="615704"/>
    <row r="615705"/>
    <row r="615706"/>
    <row r="615707"/>
    <row r="615708"/>
    <row r="615709"/>
    <row r="615710"/>
    <row r="615711"/>
    <row r="615712"/>
    <row r="615713"/>
    <row r="615714"/>
    <row r="615715"/>
    <row r="615716"/>
    <row r="615717"/>
    <row r="615718"/>
    <row r="615719"/>
    <row r="615720"/>
    <row r="615721"/>
    <row r="615722"/>
    <row r="615723"/>
    <row r="615724"/>
    <row r="615725"/>
    <row r="615726"/>
    <row r="615727"/>
    <row r="615728"/>
    <row r="615729"/>
    <row r="615730"/>
    <row r="615731"/>
    <row r="615732"/>
    <row r="615733"/>
    <row r="615734"/>
    <row r="615735"/>
    <row r="615736"/>
    <row r="615737"/>
    <row r="615738"/>
    <row r="615739"/>
    <row r="615740"/>
    <row r="615741"/>
    <row r="615742"/>
    <row r="615743"/>
    <row r="615744"/>
    <row r="615745"/>
    <row r="615746"/>
    <row r="615747"/>
    <row r="615748"/>
    <row r="615749"/>
    <row r="615750"/>
    <row r="615751"/>
    <row r="615752"/>
    <row r="615753"/>
    <row r="615754"/>
    <row r="615755"/>
    <row r="615756"/>
    <row r="615757"/>
    <row r="615758"/>
    <row r="615759"/>
    <row r="615760"/>
    <row r="615761"/>
    <row r="615762"/>
    <row r="615763"/>
    <row r="615764"/>
    <row r="615765"/>
    <row r="615766"/>
    <row r="615767"/>
    <row r="615768"/>
    <row r="615769"/>
    <row r="615770"/>
    <row r="615771"/>
    <row r="615772"/>
    <row r="615773"/>
    <row r="615774"/>
    <row r="615775"/>
    <row r="615776"/>
    <row r="615777"/>
    <row r="615778"/>
    <row r="615779"/>
    <row r="615780"/>
    <row r="615781"/>
    <row r="615782"/>
    <row r="615783"/>
    <row r="615784"/>
    <row r="615785"/>
    <row r="615786"/>
    <row r="615787"/>
    <row r="615788"/>
    <row r="615789"/>
    <row r="615790"/>
    <row r="615791"/>
    <row r="615792"/>
    <row r="615793"/>
    <row r="615794"/>
    <row r="615795"/>
    <row r="615796"/>
    <row r="615797"/>
    <row r="615798"/>
    <row r="615799"/>
    <row r="615800"/>
    <row r="615801"/>
    <row r="615802"/>
    <row r="615803"/>
    <row r="615804"/>
    <row r="615805"/>
    <row r="615806"/>
    <row r="615807"/>
    <row r="615808"/>
    <row r="615809"/>
    <row r="615810"/>
    <row r="615811"/>
    <row r="615812"/>
    <row r="615813"/>
    <row r="615814"/>
    <row r="615815"/>
    <row r="615816"/>
    <row r="615817"/>
    <row r="615818"/>
    <row r="615819"/>
    <row r="615820"/>
    <row r="615821"/>
    <row r="615822"/>
    <row r="615823"/>
    <row r="615824"/>
    <row r="615825"/>
    <row r="615826"/>
    <row r="615827"/>
    <row r="615828"/>
    <row r="615829"/>
    <row r="615830"/>
    <row r="615831"/>
    <row r="615832"/>
    <row r="615833"/>
    <row r="615834"/>
    <row r="615835"/>
    <row r="615836"/>
    <row r="615837"/>
    <row r="615838"/>
    <row r="615839"/>
    <row r="615840"/>
    <row r="615841"/>
    <row r="615842"/>
    <row r="615843"/>
    <row r="615844"/>
    <row r="615845"/>
    <row r="615846"/>
    <row r="615847"/>
    <row r="615848"/>
    <row r="615849"/>
    <row r="615850"/>
    <row r="615851"/>
    <row r="615852"/>
    <row r="615853"/>
    <row r="615854"/>
    <row r="615855"/>
    <row r="615856"/>
    <row r="615857"/>
    <row r="615858"/>
    <row r="615859"/>
    <row r="615860"/>
    <row r="615861"/>
    <row r="615862"/>
    <row r="615863"/>
    <row r="615864"/>
    <row r="615865"/>
    <row r="615866"/>
    <row r="615867"/>
    <row r="615868"/>
    <row r="615869"/>
    <row r="615870"/>
    <row r="615871"/>
    <row r="615872"/>
    <row r="615873"/>
    <row r="615874"/>
    <row r="615875"/>
    <row r="615876"/>
    <row r="615877"/>
    <row r="615878"/>
    <row r="615879"/>
    <row r="615880"/>
    <row r="615881"/>
    <row r="615882"/>
    <row r="615883"/>
    <row r="615884"/>
    <row r="615885"/>
    <row r="615886"/>
    <row r="615887"/>
    <row r="615888"/>
    <row r="615889"/>
    <row r="615890"/>
    <row r="615891"/>
    <row r="615892"/>
    <row r="615893"/>
    <row r="615894"/>
    <row r="615895"/>
    <row r="615896"/>
    <row r="615897"/>
    <row r="615898"/>
    <row r="615899"/>
    <row r="615900"/>
    <row r="615901"/>
    <row r="615902"/>
    <row r="615903"/>
    <row r="615904"/>
    <row r="615905"/>
    <row r="615906"/>
    <row r="615907"/>
    <row r="615908"/>
    <row r="615909"/>
    <row r="615910"/>
    <row r="615911"/>
    <row r="615912"/>
    <row r="615913"/>
    <row r="615914"/>
    <row r="615915"/>
    <row r="615916"/>
    <row r="615917"/>
    <row r="615918"/>
    <row r="615919"/>
    <row r="615920"/>
    <row r="615921"/>
    <row r="615922"/>
    <row r="615923"/>
    <row r="615924"/>
    <row r="615925"/>
    <row r="615926"/>
    <row r="615927"/>
    <row r="615928"/>
    <row r="615929"/>
    <row r="615930"/>
    <row r="615931"/>
    <row r="615932"/>
    <row r="615933"/>
    <row r="615934"/>
    <row r="615935"/>
    <row r="615936"/>
    <row r="615937"/>
    <row r="615938"/>
    <row r="615939"/>
    <row r="615940"/>
    <row r="615941"/>
    <row r="615942"/>
    <row r="615943"/>
    <row r="615944"/>
    <row r="615945"/>
    <row r="615946"/>
    <row r="615947"/>
    <row r="615948"/>
    <row r="615949"/>
    <row r="615950"/>
    <row r="615951"/>
    <row r="615952"/>
    <row r="615953"/>
    <row r="615954"/>
    <row r="615955"/>
    <row r="615956"/>
    <row r="615957"/>
    <row r="615958"/>
    <row r="615959"/>
    <row r="615960"/>
    <row r="615961"/>
    <row r="615962"/>
    <row r="615963"/>
    <row r="615964"/>
    <row r="615965"/>
    <row r="615966"/>
    <row r="615967"/>
    <row r="615968"/>
    <row r="615969"/>
    <row r="615970"/>
    <row r="615971"/>
    <row r="615972"/>
    <row r="615973"/>
    <row r="615974"/>
    <row r="615975"/>
    <row r="615976"/>
    <row r="615977"/>
    <row r="615978"/>
    <row r="615979"/>
    <row r="615980"/>
    <row r="615981"/>
    <row r="615982"/>
    <row r="615983"/>
    <row r="615984"/>
    <row r="615985"/>
    <row r="615986"/>
    <row r="615987"/>
    <row r="615988"/>
    <row r="615989"/>
    <row r="615990"/>
    <row r="615991"/>
    <row r="615992"/>
    <row r="615993"/>
    <row r="615994"/>
    <row r="615995"/>
    <row r="615996"/>
    <row r="615997"/>
    <row r="615998"/>
    <row r="615999"/>
    <row r="616000"/>
    <row r="616001"/>
    <row r="616002"/>
    <row r="616003"/>
    <row r="616004"/>
    <row r="616005"/>
    <row r="616006"/>
    <row r="616007"/>
    <row r="616008"/>
    <row r="616009"/>
    <row r="616010"/>
    <row r="616011"/>
    <row r="616012"/>
    <row r="616013"/>
    <row r="616014"/>
    <row r="616015"/>
    <row r="616016"/>
    <row r="616017"/>
    <row r="616018"/>
    <row r="616019"/>
    <row r="616020"/>
    <row r="616021"/>
    <row r="616022"/>
    <row r="616023"/>
    <row r="616024"/>
    <row r="616025"/>
    <row r="616026"/>
    <row r="616027"/>
    <row r="616028"/>
    <row r="616029"/>
    <row r="616030"/>
    <row r="616031"/>
    <row r="616032"/>
    <row r="616033"/>
    <row r="616034"/>
    <row r="616035"/>
    <row r="616036"/>
    <row r="616037"/>
    <row r="616038"/>
    <row r="616039"/>
    <row r="616040"/>
    <row r="616041"/>
    <row r="616042"/>
    <row r="616043"/>
    <row r="616044"/>
    <row r="616045"/>
    <row r="616046"/>
    <row r="616047"/>
    <row r="616048"/>
    <row r="616049"/>
    <row r="616050"/>
    <row r="616051"/>
    <row r="616052"/>
    <row r="616053"/>
    <row r="616054"/>
    <row r="616055"/>
    <row r="616056"/>
    <row r="616057"/>
    <row r="616058"/>
    <row r="616059"/>
    <row r="616060"/>
    <row r="616061"/>
    <row r="616062"/>
    <row r="616063"/>
    <row r="616064"/>
    <row r="616065"/>
    <row r="616066"/>
    <row r="616067"/>
    <row r="616068"/>
    <row r="616069"/>
    <row r="616070"/>
    <row r="616071"/>
    <row r="616072"/>
    <row r="616073"/>
    <row r="616074"/>
    <row r="616075"/>
    <row r="616076"/>
    <row r="616077"/>
    <row r="616078"/>
    <row r="616079"/>
    <row r="616080"/>
    <row r="616081"/>
    <row r="616082"/>
    <row r="616083"/>
    <row r="616084"/>
    <row r="616085"/>
    <row r="616086"/>
    <row r="616087"/>
    <row r="616088"/>
    <row r="616089"/>
    <row r="616090"/>
    <row r="616091"/>
    <row r="616092"/>
    <row r="616093"/>
    <row r="616094"/>
    <row r="616095"/>
    <row r="616096"/>
    <row r="616097"/>
    <row r="616098"/>
    <row r="616099"/>
    <row r="616100"/>
    <row r="616101"/>
    <row r="616102"/>
    <row r="616103"/>
    <row r="616104"/>
    <row r="616105"/>
    <row r="616106"/>
    <row r="616107"/>
    <row r="616108"/>
    <row r="616109"/>
    <row r="616110"/>
    <row r="616111"/>
    <row r="616112"/>
    <row r="616113"/>
    <row r="616114"/>
    <row r="616115"/>
    <row r="616116"/>
    <row r="616117"/>
    <row r="616118"/>
    <row r="616119"/>
    <row r="616120"/>
    <row r="616121"/>
    <row r="616122"/>
    <row r="616123"/>
    <row r="616124"/>
    <row r="616125"/>
    <row r="616126"/>
    <row r="616127"/>
    <row r="616128"/>
    <row r="616129"/>
    <row r="616130"/>
    <row r="616131"/>
    <row r="616132"/>
    <row r="616133"/>
    <row r="616134"/>
    <row r="616135"/>
    <row r="616136"/>
    <row r="616137"/>
    <row r="616138"/>
    <row r="616139"/>
    <row r="616140"/>
    <row r="616141"/>
    <row r="616142"/>
    <row r="616143"/>
    <row r="616144"/>
    <row r="616145"/>
    <row r="616146"/>
    <row r="616147"/>
    <row r="616148"/>
    <row r="616149"/>
    <row r="616150"/>
    <row r="616151"/>
    <row r="616152"/>
    <row r="616153"/>
    <row r="616154"/>
    <row r="616155"/>
    <row r="616156"/>
    <row r="616157"/>
    <row r="616158"/>
    <row r="616159"/>
    <row r="616160"/>
    <row r="616161"/>
    <row r="616162"/>
    <row r="616163"/>
    <row r="616164"/>
    <row r="616165"/>
    <row r="616166"/>
    <row r="616167"/>
    <row r="616168"/>
    <row r="616169"/>
    <row r="616170"/>
    <row r="616171"/>
    <row r="616172"/>
    <row r="616173"/>
    <row r="616174"/>
    <row r="616175"/>
    <row r="616176"/>
    <row r="616177"/>
    <row r="616178"/>
    <row r="616179"/>
    <row r="616180"/>
    <row r="616181"/>
    <row r="616182"/>
    <row r="616183"/>
    <row r="616184"/>
    <row r="616185"/>
    <row r="616186"/>
    <row r="616187"/>
    <row r="616188"/>
    <row r="616189"/>
    <row r="616190"/>
    <row r="616191"/>
    <row r="616192"/>
    <row r="616193"/>
    <row r="616194"/>
    <row r="616195"/>
    <row r="616196"/>
    <row r="616197"/>
    <row r="616198"/>
    <row r="616199"/>
    <row r="616200"/>
    <row r="616201"/>
    <row r="616202"/>
    <row r="616203"/>
    <row r="616204"/>
    <row r="616205"/>
    <row r="616206"/>
    <row r="616207"/>
    <row r="616208"/>
    <row r="616209"/>
    <row r="616210"/>
    <row r="616211"/>
    <row r="616212"/>
    <row r="616213"/>
    <row r="616214"/>
    <row r="616215"/>
    <row r="616216"/>
    <row r="616217"/>
    <row r="616218"/>
    <row r="616219"/>
    <row r="616220"/>
    <row r="616221"/>
    <row r="616222"/>
    <row r="616223"/>
    <row r="616224"/>
    <row r="616225"/>
    <row r="616226"/>
    <row r="616227"/>
    <row r="616228"/>
    <row r="616229"/>
    <row r="616230"/>
    <row r="616231"/>
    <row r="616232"/>
    <row r="616233"/>
    <row r="616234"/>
    <row r="616235"/>
    <row r="616236"/>
    <row r="616237"/>
    <row r="616238"/>
    <row r="616239"/>
    <row r="616240"/>
    <row r="616241"/>
    <row r="616242"/>
    <row r="616243"/>
    <row r="616244"/>
    <row r="616245"/>
    <row r="616246"/>
    <row r="616247"/>
    <row r="616248"/>
    <row r="616249"/>
    <row r="616250"/>
    <row r="616251"/>
    <row r="616252"/>
    <row r="616253"/>
    <row r="616254"/>
    <row r="616255"/>
    <row r="616256"/>
    <row r="616257"/>
    <row r="616258"/>
    <row r="616259"/>
    <row r="616260"/>
    <row r="616261"/>
    <row r="616262"/>
    <row r="616263"/>
    <row r="616264"/>
    <row r="616265"/>
    <row r="616266"/>
    <row r="616267"/>
    <row r="616268"/>
    <row r="616269"/>
    <row r="616270"/>
    <row r="616271"/>
    <row r="616272"/>
    <row r="616273"/>
    <row r="616274"/>
    <row r="616275"/>
    <row r="616276"/>
    <row r="616277"/>
    <row r="616278"/>
    <row r="616279"/>
    <row r="616280"/>
    <row r="616281"/>
    <row r="616282"/>
    <row r="616283"/>
    <row r="616284"/>
    <row r="616285"/>
    <row r="616286"/>
    <row r="616287"/>
    <row r="616288"/>
    <row r="616289"/>
    <row r="616290"/>
    <row r="616291"/>
    <row r="616292"/>
    <row r="616293"/>
    <row r="616294"/>
    <row r="616295"/>
    <row r="616296"/>
    <row r="616297"/>
    <row r="616298"/>
    <row r="616299"/>
    <row r="616300"/>
    <row r="616301"/>
    <row r="616302"/>
    <row r="616303"/>
    <row r="616304"/>
    <row r="616305"/>
    <row r="616306"/>
    <row r="616307"/>
    <row r="616308"/>
    <row r="616309"/>
    <row r="616310"/>
    <row r="616311"/>
    <row r="616312"/>
    <row r="616313"/>
    <row r="616314"/>
    <row r="616315"/>
    <row r="616316"/>
    <row r="616317"/>
    <row r="616318"/>
    <row r="616319"/>
    <row r="616320"/>
    <row r="616321"/>
    <row r="616322"/>
    <row r="616323"/>
    <row r="616324"/>
    <row r="616325"/>
    <row r="616326"/>
    <row r="616327"/>
    <row r="616328"/>
    <row r="616329"/>
    <row r="616330"/>
    <row r="616331"/>
    <row r="616332"/>
    <row r="616333"/>
    <row r="616334"/>
    <row r="616335"/>
    <row r="616336"/>
    <row r="616337"/>
    <row r="616338"/>
    <row r="616339"/>
    <row r="616340"/>
    <row r="616341"/>
    <row r="616342"/>
    <row r="616343"/>
    <row r="616344"/>
    <row r="616345"/>
    <row r="616346"/>
    <row r="616347"/>
    <row r="616348"/>
    <row r="616349"/>
    <row r="616350"/>
    <row r="616351"/>
    <row r="616352"/>
    <row r="616353"/>
    <row r="616354"/>
    <row r="616355"/>
    <row r="616356"/>
    <row r="616357"/>
    <row r="616358"/>
    <row r="616359"/>
    <row r="616360"/>
    <row r="616361"/>
    <row r="616362"/>
    <row r="616363"/>
    <row r="616364"/>
    <row r="616365"/>
    <row r="616366"/>
    <row r="616367"/>
    <row r="616368"/>
    <row r="616369"/>
    <row r="616370"/>
    <row r="616371"/>
    <row r="616372"/>
    <row r="616373"/>
    <row r="616374"/>
    <row r="616375"/>
    <row r="616376"/>
    <row r="616377"/>
    <row r="616378"/>
    <row r="616379"/>
    <row r="616380"/>
    <row r="616381"/>
    <row r="616382"/>
    <row r="616383"/>
    <row r="616384"/>
    <row r="616385"/>
    <row r="616386"/>
    <row r="616387"/>
    <row r="616388"/>
    <row r="616389"/>
    <row r="616390"/>
    <row r="616391"/>
    <row r="616392"/>
    <row r="616393"/>
    <row r="616394"/>
    <row r="616395"/>
    <row r="616396"/>
    <row r="616397"/>
    <row r="616398"/>
    <row r="616399"/>
    <row r="616400"/>
    <row r="616401"/>
    <row r="616402"/>
    <row r="616403"/>
    <row r="616404"/>
    <row r="616405"/>
    <row r="616406"/>
    <row r="616407"/>
    <row r="616408"/>
    <row r="616409"/>
    <row r="616410"/>
    <row r="616411"/>
    <row r="616412"/>
    <row r="616413"/>
    <row r="616414"/>
    <row r="616415"/>
    <row r="616416"/>
    <row r="616417"/>
    <row r="616418"/>
    <row r="616419"/>
    <row r="616420"/>
    <row r="616421"/>
    <row r="616422"/>
    <row r="616423"/>
    <row r="616424"/>
    <row r="616425"/>
    <row r="616426"/>
    <row r="616427"/>
    <row r="616428"/>
    <row r="616429"/>
    <row r="616430"/>
    <row r="616431"/>
    <row r="616432"/>
    <row r="616433"/>
    <row r="616434"/>
    <row r="616435"/>
    <row r="616436"/>
    <row r="616437"/>
    <row r="616438"/>
    <row r="616439"/>
    <row r="616440"/>
    <row r="616441"/>
    <row r="616442"/>
    <row r="616443"/>
    <row r="616444"/>
    <row r="616445"/>
    <row r="616446"/>
    <row r="616447"/>
    <row r="616448"/>
    <row r="616449"/>
    <row r="616450"/>
    <row r="616451"/>
    <row r="616452"/>
    <row r="616453"/>
    <row r="616454"/>
    <row r="616455"/>
    <row r="616456"/>
    <row r="616457"/>
    <row r="616458"/>
    <row r="616459"/>
    <row r="616460"/>
    <row r="616461"/>
    <row r="616462"/>
    <row r="616463"/>
    <row r="616464"/>
    <row r="616465"/>
    <row r="616466"/>
    <row r="616467"/>
    <row r="616468"/>
    <row r="616469"/>
    <row r="616470"/>
    <row r="616471"/>
    <row r="616472"/>
    <row r="616473"/>
    <row r="616474"/>
    <row r="616475"/>
    <row r="616476"/>
    <row r="616477"/>
    <row r="616478"/>
    <row r="616479"/>
    <row r="616480"/>
    <row r="616481"/>
    <row r="616482"/>
    <row r="616483"/>
    <row r="616484"/>
    <row r="616485"/>
    <row r="616486"/>
    <row r="616487"/>
    <row r="616488"/>
    <row r="616489"/>
    <row r="616490"/>
    <row r="616491"/>
    <row r="616492"/>
    <row r="616493"/>
    <row r="616494"/>
    <row r="616495"/>
    <row r="616496"/>
    <row r="616497"/>
    <row r="616498"/>
    <row r="616499"/>
    <row r="616500"/>
    <row r="616501"/>
    <row r="616502"/>
    <row r="616503"/>
    <row r="616504"/>
    <row r="616505"/>
    <row r="616506"/>
    <row r="616507"/>
    <row r="616508"/>
    <row r="616509"/>
    <row r="616510"/>
    <row r="616511"/>
    <row r="616512"/>
    <row r="616513"/>
    <row r="616514"/>
    <row r="616515"/>
    <row r="616516"/>
    <row r="616517"/>
    <row r="616518"/>
    <row r="616519"/>
    <row r="616520"/>
    <row r="616521"/>
    <row r="616522"/>
    <row r="616523"/>
    <row r="616524"/>
    <row r="616525"/>
    <row r="616526"/>
    <row r="616527"/>
    <row r="616528"/>
    <row r="616529"/>
    <row r="616530"/>
    <row r="616531"/>
    <row r="616532"/>
    <row r="616533"/>
    <row r="616534"/>
    <row r="616535"/>
    <row r="616536"/>
    <row r="616537"/>
    <row r="616538"/>
    <row r="616539"/>
    <row r="616540"/>
    <row r="616541"/>
    <row r="616542"/>
    <row r="616543"/>
    <row r="616544"/>
    <row r="616545"/>
    <row r="616546"/>
    <row r="616547"/>
    <row r="616548"/>
    <row r="616549"/>
    <row r="616550"/>
    <row r="616551"/>
    <row r="616552"/>
    <row r="616553"/>
    <row r="616554"/>
    <row r="616555"/>
    <row r="616556"/>
    <row r="616557"/>
    <row r="616558"/>
    <row r="616559"/>
    <row r="616560"/>
    <row r="616561"/>
    <row r="616562"/>
    <row r="616563"/>
    <row r="616564"/>
    <row r="616565"/>
    <row r="616566"/>
    <row r="616567"/>
    <row r="616568"/>
    <row r="616569"/>
    <row r="616570"/>
    <row r="616571"/>
    <row r="616572"/>
    <row r="616573"/>
    <row r="616574"/>
    <row r="616575"/>
    <row r="616576"/>
    <row r="616577"/>
    <row r="616578"/>
    <row r="616579"/>
    <row r="616580"/>
    <row r="616581"/>
    <row r="616582"/>
    <row r="616583"/>
    <row r="616584"/>
    <row r="616585"/>
    <row r="616586"/>
    <row r="616587"/>
    <row r="616588"/>
    <row r="616589"/>
    <row r="616590"/>
    <row r="616591"/>
    <row r="616592"/>
    <row r="616593"/>
    <row r="616594"/>
    <row r="616595"/>
    <row r="616596"/>
    <row r="616597"/>
    <row r="616598"/>
    <row r="616599"/>
    <row r="616600"/>
    <row r="616601"/>
    <row r="616602"/>
    <row r="616603"/>
    <row r="616604"/>
    <row r="616605"/>
    <row r="616606"/>
    <row r="616607"/>
    <row r="616608"/>
    <row r="616609"/>
    <row r="616610"/>
    <row r="616611"/>
    <row r="616612"/>
    <row r="616613"/>
    <row r="616614"/>
    <row r="616615"/>
    <row r="616616"/>
    <row r="616617"/>
    <row r="616618"/>
    <row r="616619"/>
    <row r="616620"/>
    <row r="616621"/>
    <row r="616622"/>
    <row r="616623"/>
    <row r="616624"/>
    <row r="616625"/>
    <row r="616626"/>
    <row r="616627"/>
    <row r="616628"/>
    <row r="616629"/>
    <row r="616630"/>
    <row r="616631"/>
    <row r="616632"/>
    <row r="616633"/>
    <row r="616634"/>
    <row r="616635"/>
    <row r="616636"/>
    <row r="616637"/>
    <row r="616638"/>
    <row r="616639"/>
    <row r="616640"/>
    <row r="616641"/>
    <row r="616642"/>
    <row r="616643"/>
    <row r="616644"/>
    <row r="616645"/>
    <row r="616646"/>
    <row r="616647"/>
    <row r="616648"/>
    <row r="616649"/>
    <row r="616650"/>
    <row r="616651"/>
    <row r="616652"/>
    <row r="616653"/>
    <row r="616654"/>
    <row r="616655"/>
    <row r="616656"/>
    <row r="616657"/>
    <row r="616658"/>
    <row r="616659"/>
    <row r="616660"/>
    <row r="616661"/>
    <row r="616662"/>
    <row r="616663"/>
    <row r="616664"/>
    <row r="616665"/>
    <row r="616666"/>
    <row r="616667"/>
    <row r="616668"/>
    <row r="616669"/>
    <row r="616670"/>
    <row r="616671"/>
    <row r="616672"/>
    <row r="616673"/>
    <row r="616674"/>
    <row r="616675"/>
    <row r="616676"/>
    <row r="616677"/>
    <row r="616678"/>
    <row r="616679"/>
    <row r="616680"/>
    <row r="616681"/>
    <row r="616682"/>
    <row r="616683"/>
    <row r="616684"/>
    <row r="616685"/>
    <row r="616686"/>
    <row r="616687"/>
    <row r="616688"/>
    <row r="616689"/>
    <row r="616690"/>
    <row r="616691"/>
    <row r="616692"/>
    <row r="616693"/>
    <row r="616694"/>
    <row r="616695"/>
    <row r="616696"/>
    <row r="616697"/>
    <row r="616698"/>
    <row r="616699"/>
    <row r="616700"/>
    <row r="616701"/>
    <row r="616702"/>
    <row r="616703"/>
    <row r="616704"/>
    <row r="616705"/>
    <row r="616706"/>
    <row r="616707"/>
    <row r="616708"/>
    <row r="616709"/>
    <row r="616710"/>
    <row r="616711"/>
    <row r="616712"/>
    <row r="616713"/>
    <row r="616714"/>
    <row r="616715"/>
    <row r="616716"/>
    <row r="616717"/>
    <row r="616718"/>
    <row r="616719"/>
    <row r="616720"/>
    <row r="616721"/>
    <row r="616722"/>
    <row r="616723"/>
    <row r="616724"/>
    <row r="616725"/>
    <row r="616726"/>
    <row r="616727"/>
    <row r="616728"/>
    <row r="616729"/>
    <row r="616730"/>
    <row r="616731"/>
    <row r="616732"/>
    <row r="616733"/>
    <row r="616734"/>
    <row r="616735"/>
    <row r="616736"/>
    <row r="616737"/>
    <row r="616738"/>
    <row r="616739"/>
    <row r="616740"/>
    <row r="616741"/>
    <row r="616742"/>
    <row r="616743"/>
    <row r="616744"/>
    <row r="616745"/>
    <row r="616746"/>
    <row r="616747"/>
    <row r="616748"/>
    <row r="616749"/>
    <row r="616750"/>
    <row r="616751"/>
    <row r="616752"/>
    <row r="616753"/>
    <row r="616754"/>
    <row r="616755"/>
    <row r="616756"/>
    <row r="616757"/>
    <row r="616758"/>
    <row r="616759"/>
    <row r="616760"/>
    <row r="616761"/>
    <row r="616762"/>
    <row r="616763"/>
    <row r="616764"/>
    <row r="616765"/>
    <row r="616766"/>
    <row r="616767"/>
    <row r="616768"/>
    <row r="616769"/>
    <row r="616770"/>
    <row r="616771"/>
    <row r="616772"/>
    <row r="616773"/>
    <row r="616774"/>
    <row r="616775"/>
    <row r="616776"/>
    <row r="616777"/>
    <row r="616778"/>
    <row r="616779"/>
    <row r="616780"/>
    <row r="616781"/>
    <row r="616782"/>
    <row r="616783"/>
    <row r="616784"/>
    <row r="616785"/>
    <row r="616786"/>
    <row r="616787"/>
    <row r="616788"/>
    <row r="616789"/>
    <row r="616790"/>
    <row r="616791"/>
    <row r="616792"/>
    <row r="616793"/>
    <row r="616794"/>
    <row r="616795"/>
    <row r="616796"/>
    <row r="616797"/>
    <row r="616798"/>
    <row r="616799"/>
    <row r="616800"/>
    <row r="616801"/>
    <row r="616802"/>
    <row r="616803"/>
    <row r="616804"/>
    <row r="616805"/>
    <row r="616806"/>
    <row r="616807"/>
    <row r="616808"/>
    <row r="616809"/>
    <row r="616810"/>
    <row r="616811"/>
    <row r="616812"/>
    <row r="616813"/>
    <row r="616814"/>
    <row r="616815"/>
    <row r="616816"/>
    <row r="616817"/>
    <row r="616818"/>
    <row r="616819"/>
    <row r="616820"/>
    <row r="616821"/>
    <row r="616822"/>
    <row r="616823"/>
    <row r="616824"/>
    <row r="616825"/>
    <row r="616826"/>
    <row r="616827"/>
    <row r="616828"/>
    <row r="616829"/>
    <row r="616830"/>
    <row r="616831"/>
    <row r="616832"/>
    <row r="616833"/>
    <row r="616834"/>
    <row r="616835"/>
    <row r="616836"/>
    <row r="616837"/>
    <row r="616838"/>
    <row r="616839"/>
    <row r="616840"/>
    <row r="616841"/>
    <row r="616842"/>
    <row r="616843"/>
    <row r="616844"/>
    <row r="616845"/>
    <row r="616846"/>
    <row r="616847"/>
    <row r="616848"/>
    <row r="616849"/>
    <row r="616850"/>
    <row r="616851"/>
    <row r="616852"/>
    <row r="616853"/>
    <row r="616854"/>
    <row r="616855"/>
    <row r="616856"/>
    <row r="616857"/>
    <row r="616858"/>
    <row r="616859"/>
    <row r="616860"/>
    <row r="616861"/>
    <row r="616862"/>
    <row r="616863"/>
    <row r="616864"/>
    <row r="616865"/>
    <row r="616866"/>
    <row r="616867"/>
    <row r="616868"/>
    <row r="616869"/>
    <row r="616870"/>
    <row r="616871"/>
    <row r="616872"/>
    <row r="616873"/>
    <row r="616874"/>
    <row r="616875"/>
    <row r="616876"/>
    <row r="616877"/>
    <row r="616878"/>
    <row r="616879"/>
    <row r="616880"/>
    <row r="616881"/>
    <row r="616882"/>
    <row r="616883"/>
    <row r="616884"/>
    <row r="616885"/>
    <row r="616886"/>
    <row r="616887"/>
    <row r="616888"/>
    <row r="616889"/>
    <row r="616890"/>
    <row r="616891"/>
    <row r="616892"/>
    <row r="616893"/>
    <row r="616894"/>
    <row r="616895"/>
    <row r="616896"/>
    <row r="616897"/>
    <row r="616898"/>
    <row r="616899"/>
    <row r="616900"/>
    <row r="616901"/>
    <row r="616902"/>
    <row r="616903"/>
    <row r="616904"/>
    <row r="616905"/>
    <row r="616906"/>
    <row r="616907"/>
    <row r="616908"/>
    <row r="616909"/>
    <row r="616910"/>
    <row r="616911"/>
    <row r="616912"/>
    <row r="616913"/>
    <row r="616914"/>
    <row r="616915"/>
    <row r="616916"/>
    <row r="616917"/>
    <row r="616918"/>
    <row r="616919"/>
    <row r="616920"/>
    <row r="616921"/>
    <row r="616922"/>
    <row r="616923"/>
    <row r="616924"/>
    <row r="616925"/>
    <row r="616926"/>
    <row r="616927"/>
    <row r="616928"/>
    <row r="616929"/>
    <row r="616930"/>
    <row r="616931"/>
    <row r="616932"/>
    <row r="616933"/>
    <row r="616934"/>
    <row r="616935"/>
    <row r="616936"/>
    <row r="616937"/>
    <row r="616938"/>
    <row r="616939"/>
    <row r="616940"/>
    <row r="616941"/>
    <row r="616942"/>
    <row r="616943"/>
    <row r="616944"/>
    <row r="616945"/>
    <row r="616946"/>
    <row r="616947"/>
    <row r="616948"/>
    <row r="616949"/>
    <row r="616950"/>
    <row r="616951"/>
    <row r="616952"/>
    <row r="616953"/>
    <row r="616954"/>
    <row r="616955"/>
    <row r="616956"/>
    <row r="616957"/>
    <row r="616958"/>
    <row r="616959"/>
    <row r="616960"/>
    <row r="616961"/>
    <row r="616962"/>
    <row r="616963"/>
    <row r="616964"/>
    <row r="616965"/>
    <row r="616966"/>
    <row r="616967"/>
    <row r="616968"/>
    <row r="616969"/>
    <row r="616970"/>
    <row r="616971"/>
    <row r="616972"/>
    <row r="616973"/>
    <row r="616974"/>
    <row r="616975"/>
    <row r="616976"/>
    <row r="616977"/>
    <row r="616978"/>
    <row r="616979"/>
    <row r="616980"/>
    <row r="616981"/>
    <row r="616982"/>
    <row r="616983"/>
    <row r="616984"/>
    <row r="616985"/>
    <row r="616986"/>
    <row r="616987"/>
    <row r="616988"/>
    <row r="616989"/>
    <row r="616990"/>
    <row r="616991"/>
    <row r="616992"/>
    <row r="616993"/>
    <row r="616994"/>
    <row r="616995"/>
    <row r="616996"/>
    <row r="616997"/>
    <row r="616998"/>
    <row r="616999"/>
    <row r="617000"/>
    <row r="617001"/>
    <row r="617002"/>
    <row r="617003"/>
    <row r="617004"/>
    <row r="617005"/>
    <row r="617006"/>
    <row r="617007"/>
    <row r="617008"/>
    <row r="617009"/>
    <row r="617010"/>
    <row r="617011"/>
    <row r="617012"/>
    <row r="617013"/>
    <row r="617014"/>
    <row r="617015"/>
    <row r="617016"/>
    <row r="617017"/>
    <row r="617018"/>
    <row r="617019"/>
    <row r="617020"/>
    <row r="617021"/>
    <row r="617022"/>
    <row r="617023"/>
    <row r="617024"/>
    <row r="617025"/>
    <row r="617026"/>
    <row r="617027"/>
    <row r="617028"/>
    <row r="617029"/>
    <row r="617030"/>
    <row r="617031"/>
    <row r="617032"/>
    <row r="617033"/>
    <row r="617034"/>
    <row r="617035"/>
    <row r="617036"/>
    <row r="617037"/>
    <row r="617038"/>
    <row r="617039"/>
    <row r="617040"/>
    <row r="617041"/>
    <row r="617042"/>
    <row r="617043"/>
    <row r="617044"/>
    <row r="617045"/>
    <row r="617046"/>
    <row r="617047"/>
    <row r="617048"/>
    <row r="617049"/>
    <row r="617050"/>
    <row r="617051"/>
    <row r="617052"/>
    <row r="617053"/>
    <row r="617054"/>
    <row r="617055"/>
    <row r="617056"/>
    <row r="617057"/>
    <row r="617058"/>
    <row r="617059"/>
    <row r="617060"/>
    <row r="617061"/>
    <row r="617062"/>
    <row r="617063"/>
    <row r="617064"/>
    <row r="617065"/>
    <row r="617066"/>
    <row r="617067"/>
    <row r="617068"/>
    <row r="617069"/>
    <row r="617070"/>
    <row r="617071"/>
    <row r="617072"/>
    <row r="617073"/>
    <row r="617074"/>
    <row r="617075"/>
    <row r="617076"/>
    <row r="617077"/>
    <row r="617078"/>
    <row r="617079"/>
    <row r="617080"/>
    <row r="617081"/>
    <row r="617082"/>
    <row r="617083"/>
    <row r="617084"/>
    <row r="617085"/>
    <row r="617086"/>
    <row r="617087"/>
    <row r="617088"/>
    <row r="617089"/>
    <row r="617090"/>
    <row r="617091"/>
    <row r="617092"/>
    <row r="617093"/>
    <row r="617094"/>
    <row r="617095"/>
    <row r="617096"/>
    <row r="617097"/>
    <row r="617098"/>
    <row r="617099"/>
    <row r="617100"/>
    <row r="617101"/>
    <row r="617102"/>
    <row r="617103"/>
    <row r="617104"/>
    <row r="617105"/>
    <row r="617106"/>
    <row r="617107"/>
    <row r="617108"/>
    <row r="617109"/>
    <row r="617110"/>
    <row r="617111"/>
    <row r="617112"/>
    <row r="617113"/>
    <row r="617114"/>
    <row r="617115"/>
    <row r="617116"/>
    <row r="617117"/>
    <row r="617118"/>
    <row r="617119"/>
    <row r="617120"/>
    <row r="617121"/>
    <row r="617122"/>
    <row r="617123"/>
    <row r="617124"/>
    <row r="617125"/>
    <row r="617126"/>
    <row r="617127"/>
    <row r="617128"/>
    <row r="617129"/>
    <row r="617130"/>
    <row r="617131"/>
    <row r="617132"/>
    <row r="617133"/>
    <row r="617134"/>
    <row r="617135"/>
    <row r="617136"/>
    <row r="617137"/>
    <row r="617138"/>
    <row r="617139"/>
    <row r="617140"/>
    <row r="617141"/>
    <row r="617142"/>
    <row r="617143"/>
    <row r="617144"/>
    <row r="617145"/>
    <row r="617146"/>
    <row r="617147"/>
    <row r="617148"/>
    <row r="617149"/>
    <row r="617150"/>
    <row r="617151"/>
    <row r="617152"/>
    <row r="617153"/>
    <row r="617154"/>
    <row r="617155"/>
    <row r="617156"/>
    <row r="617157"/>
    <row r="617158"/>
    <row r="617159"/>
    <row r="617160"/>
    <row r="617161"/>
    <row r="617162"/>
    <row r="617163"/>
    <row r="617164"/>
    <row r="617165"/>
    <row r="617166"/>
    <row r="617167"/>
    <row r="617168"/>
    <row r="617169"/>
    <row r="617170"/>
    <row r="617171"/>
    <row r="617172"/>
    <row r="617173"/>
    <row r="617174"/>
    <row r="617175"/>
    <row r="617176"/>
    <row r="617177"/>
    <row r="617178"/>
    <row r="617179"/>
    <row r="617180"/>
    <row r="617181"/>
    <row r="617182"/>
    <row r="617183"/>
    <row r="617184"/>
    <row r="617185"/>
    <row r="617186"/>
    <row r="617187"/>
    <row r="617188"/>
    <row r="617189"/>
    <row r="617190"/>
    <row r="617191"/>
    <row r="617192"/>
    <row r="617193"/>
    <row r="617194"/>
    <row r="617195"/>
    <row r="617196"/>
    <row r="617197"/>
    <row r="617198"/>
    <row r="617199"/>
    <row r="617200"/>
    <row r="617201"/>
    <row r="617202"/>
    <row r="617203"/>
    <row r="617204"/>
    <row r="617205"/>
    <row r="617206"/>
    <row r="617207"/>
    <row r="617208"/>
    <row r="617209"/>
    <row r="617210"/>
    <row r="617211"/>
    <row r="617212"/>
    <row r="617213"/>
    <row r="617214"/>
    <row r="617215"/>
    <row r="617216"/>
    <row r="617217"/>
    <row r="617218"/>
    <row r="617219"/>
    <row r="617220"/>
    <row r="617221"/>
    <row r="617222"/>
    <row r="617223"/>
    <row r="617224"/>
    <row r="617225"/>
    <row r="617226"/>
    <row r="617227"/>
    <row r="617228"/>
    <row r="617229"/>
    <row r="617230"/>
    <row r="617231"/>
    <row r="617232"/>
    <row r="617233"/>
    <row r="617234"/>
    <row r="617235"/>
    <row r="617236"/>
    <row r="617237"/>
    <row r="617238"/>
    <row r="617239"/>
    <row r="617240"/>
    <row r="617241"/>
    <row r="617242"/>
    <row r="617243"/>
    <row r="617244"/>
    <row r="617245"/>
    <row r="617246"/>
    <row r="617247"/>
    <row r="617248"/>
    <row r="617249"/>
    <row r="617250"/>
    <row r="617251"/>
    <row r="617252"/>
    <row r="617253"/>
    <row r="617254"/>
    <row r="617255"/>
    <row r="617256"/>
    <row r="617257"/>
    <row r="617258"/>
    <row r="617259"/>
    <row r="617260"/>
    <row r="617261"/>
    <row r="617262"/>
    <row r="617263"/>
    <row r="617264"/>
    <row r="617265"/>
    <row r="617266"/>
    <row r="617267"/>
    <row r="617268"/>
    <row r="617269"/>
    <row r="617270"/>
    <row r="617271"/>
    <row r="617272"/>
    <row r="617273"/>
    <row r="617274"/>
    <row r="617275"/>
    <row r="617276"/>
    <row r="617277"/>
    <row r="617278"/>
    <row r="617279"/>
    <row r="617280"/>
    <row r="617281"/>
    <row r="617282"/>
    <row r="617283"/>
    <row r="617284"/>
    <row r="617285"/>
    <row r="617286"/>
    <row r="617287"/>
    <row r="617288"/>
    <row r="617289"/>
    <row r="617290"/>
    <row r="617291"/>
    <row r="617292"/>
    <row r="617293"/>
    <row r="617294"/>
    <row r="617295"/>
    <row r="617296"/>
    <row r="617297"/>
    <row r="617298"/>
    <row r="617299"/>
    <row r="617300"/>
    <row r="617301"/>
    <row r="617302"/>
    <row r="617303"/>
    <row r="617304"/>
    <row r="617305"/>
    <row r="617306"/>
    <row r="617307"/>
    <row r="617308"/>
    <row r="617309"/>
    <row r="617310"/>
    <row r="617311"/>
    <row r="617312"/>
    <row r="617313"/>
    <row r="617314"/>
    <row r="617315"/>
    <row r="617316"/>
    <row r="617317"/>
    <row r="617318"/>
    <row r="617319"/>
    <row r="617320"/>
    <row r="617321"/>
    <row r="617322"/>
    <row r="617323"/>
    <row r="617324"/>
    <row r="617325"/>
    <row r="617326"/>
    <row r="617327"/>
    <row r="617328"/>
    <row r="617329"/>
    <row r="617330"/>
    <row r="617331"/>
    <row r="617332"/>
    <row r="617333"/>
    <row r="617334"/>
    <row r="617335"/>
    <row r="617336"/>
    <row r="617337"/>
    <row r="617338"/>
    <row r="617339"/>
    <row r="617340"/>
    <row r="617341"/>
    <row r="617342"/>
    <row r="617343"/>
    <row r="617344"/>
    <row r="617345"/>
    <row r="617346"/>
    <row r="617347"/>
    <row r="617348"/>
    <row r="617349"/>
    <row r="617350"/>
    <row r="617351"/>
    <row r="617352"/>
    <row r="617353"/>
    <row r="617354"/>
    <row r="617355"/>
    <row r="617356"/>
    <row r="617357"/>
    <row r="617358"/>
    <row r="617359"/>
    <row r="617360"/>
    <row r="617361"/>
    <row r="617362"/>
    <row r="617363"/>
    <row r="617364"/>
    <row r="617365"/>
    <row r="617366"/>
    <row r="617367"/>
    <row r="617368"/>
    <row r="617369"/>
    <row r="617370"/>
    <row r="617371"/>
    <row r="617372"/>
    <row r="617373"/>
    <row r="617374"/>
    <row r="617375"/>
    <row r="617376"/>
    <row r="617377"/>
    <row r="617378"/>
    <row r="617379"/>
    <row r="617380"/>
    <row r="617381"/>
    <row r="617382"/>
    <row r="617383"/>
    <row r="617384"/>
    <row r="617385"/>
    <row r="617386"/>
    <row r="617387"/>
    <row r="617388"/>
    <row r="617389"/>
    <row r="617390"/>
    <row r="617391"/>
    <row r="617392"/>
    <row r="617393"/>
    <row r="617394"/>
    <row r="617395"/>
    <row r="617396"/>
    <row r="617397"/>
    <row r="617398"/>
    <row r="617399"/>
    <row r="617400"/>
    <row r="617401"/>
    <row r="617402"/>
    <row r="617403"/>
    <row r="617404"/>
    <row r="617405"/>
    <row r="617406"/>
    <row r="617407"/>
    <row r="617408"/>
    <row r="617409"/>
    <row r="617410"/>
    <row r="617411"/>
    <row r="617412"/>
    <row r="617413"/>
    <row r="617414"/>
    <row r="617415"/>
    <row r="617416"/>
    <row r="617417"/>
    <row r="617418"/>
    <row r="617419"/>
    <row r="617420"/>
    <row r="617421"/>
    <row r="617422"/>
    <row r="617423"/>
    <row r="617424"/>
    <row r="617425"/>
    <row r="617426"/>
    <row r="617427"/>
    <row r="617428"/>
    <row r="617429"/>
    <row r="617430"/>
    <row r="617431"/>
    <row r="617432"/>
    <row r="617433"/>
    <row r="617434"/>
    <row r="617435"/>
    <row r="617436"/>
    <row r="617437"/>
    <row r="617438"/>
    <row r="617439"/>
    <row r="617440"/>
    <row r="617441"/>
    <row r="617442"/>
    <row r="617443"/>
    <row r="617444"/>
    <row r="617445"/>
    <row r="617446"/>
    <row r="617447"/>
    <row r="617448"/>
    <row r="617449"/>
    <row r="617450"/>
    <row r="617451"/>
    <row r="617452"/>
    <row r="617453"/>
    <row r="617454"/>
    <row r="617455"/>
    <row r="617456"/>
    <row r="617457"/>
    <row r="617458"/>
    <row r="617459"/>
    <row r="617460"/>
    <row r="617461"/>
    <row r="617462"/>
    <row r="617463"/>
    <row r="617464"/>
    <row r="617465"/>
    <row r="617466"/>
    <row r="617467"/>
    <row r="617468"/>
    <row r="617469"/>
    <row r="617470"/>
    <row r="617471"/>
    <row r="617472"/>
    <row r="617473"/>
    <row r="617474"/>
    <row r="617475"/>
    <row r="617476"/>
    <row r="617477"/>
    <row r="617478"/>
    <row r="617479"/>
    <row r="617480"/>
    <row r="617481"/>
    <row r="617482"/>
    <row r="617483"/>
    <row r="617484"/>
    <row r="617485"/>
    <row r="617486"/>
    <row r="617487"/>
    <row r="617488"/>
    <row r="617489"/>
    <row r="617490"/>
    <row r="617491"/>
    <row r="617492"/>
    <row r="617493"/>
    <row r="617494"/>
    <row r="617495"/>
    <row r="617496"/>
    <row r="617497"/>
    <row r="617498"/>
    <row r="617499"/>
    <row r="617500"/>
    <row r="617501"/>
    <row r="617502"/>
    <row r="617503"/>
    <row r="617504"/>
    <row r="617505"/>
    <row r="617506"/>
    <row r="617507"/>
    <row r="617508"/>
    <row r="617509"/>
    <row r="617510"/>
    <row r="617511"/>
    <row r="617512"/>
    <row r="617513"/>
    <row r="617514"/>
    <row r="617515"/>
    <row r="617516"/>
    <row r="617517"/>
    <row r="617518"/>
    <row r="617519"/>
    <row r="617520"/>
    <row r="617521"/>
    <row r="617522"/>
    <row r="617523"/>
    <row r="617524"/>
    <row r="617525"/>
    <row r="617526"/>
    <row r="617527"/>
    <row r="617528"/>
    <row r="617529"/>
    <row r="617530"/>
    <row r="617531"/>
    <row r="617532"/>
    <row r="617533"/>
    <row r="617534"/>
    <row r="617535"/>
    <row r="617536"/>
    <row r="617537"/>
    <row r="617538"/>
    <row r="617539"/>
    <row r="617540"/>
    <row r="617541"/>
    <row r="617542"/>
    <row r="617543"/>
    <row r="617544"/>
    <row r="617545"/>
    <row r="617546"/>
    <row r="617547"/>
    <row r="617548"/>
    <row r="617549"/>
    <row r="617550"/>
    <row r="617551"/>
    <row r="617552"/>
    <row r="617553"/>
    <row r="617554"/>
    <row r="617555"/>
    <row r="617556"/>
    <row r="617557"/>
    <row r="617558"/>
    <row r="617559"/>
    <row r="617560"/>
    <row r="617561"/>
    <row r="617562"/>
    <row r="617563"/>
    <row r="617564"/>
    <row r="617565"/>
    <row r="617566"/>
    <row r="617567"/>
    <row r="617568"/>
    <row r="617569"/>
    <row r="617570"/>
    <row r="617571"/>
    <row r="617572"/>
    <row r="617573"/>
    <row r="617574"/>
    <row r="617575"/>
    <row r="617576"/>
    <row r="617577"/>
    <row r="617578"/>
    <row r="617579"/>
    <row r="617580"/>
    <row r="617581"/>
    <row r="617582"/>
    <row r="617583"/>
    <row r="617584"/>
    <row r="617585"/>
    <row r="617586"/>
    <row r="617587"/>
    <row r="617588"/>
    <row r="617589"/>
    <row r="617590"/>
    <row r="617591"/>
    <row r="617592"/>
    <row r="617593"/>
    <row r="617594"/>
    <row r="617595"/>
    <row r="617596"/>
    <row r="617597"/>
    <row r="617598"/>
    <row r="617599"/>
    <row r="617600"/>
    <row r="617601"/>
    <row r="617602"/>
    <row r="617603"/>
    <row r="617604"/>
    <row r="617605"/>
    <row r="617606"/>
    <row r="617607"/>
    <row r="617608"/>
    <row r="617609"/>
    <row r="617610"/>
    <row r="617611"/>
    <row r="617612"/>
    <row r="617613"/>
    <row r="617614"/>
    <row r="617615"/>
    <row r="617616"/>
    <row r="617617"/>
    <row r="617618"/>
    <row r="617619"/>
    <row r="617620"/>
    <row r="617621"/>
    <row r="617622"/>
    <row r="617623"/>
    <row r="617624"/>
    <row r="617625"/>
    <row r="617626"/>
    <row r="617627"/>
    <row r="617628"/>
    <row r="617629"/>
    <row r="617630"/>
    <row r="617631"/>
    <row r="617632"/>
    <row r="617633"/>
    <row r="617634"/>
    <row r="617635"/>
    <row r="617636"/>
    <row r="617637"/>
    <row r="617638"/>
    <row r="617639"/>
    <row r="617640"/>
    <row r="617641"/>
    <row r="617642"/>
    <row r="617643"/>
    <row r="617644"/>
    <row r="617645"/>
    <row r="617646"/>
    <row r="617647"/>
    <row r="617648"/>
    <row r="617649"/>
    <row r="617650"/>
    <row r="617651"/>
    <row r="617652"/>
    <row r="617653"/>
    <row r="617654"/>
    <row r="617655"/>
    <row r="617656"/>
    <row r="617657"/>
    <row r="617658"/>
    <row r="617659"/>
    <row r="617660"/>
    <row r="617661"/>
    <row r="617662"/>
    <row r="617663"/>
    <row r="617664"/>
    <row r="617665"/>
    <row r="617666"/>
    <row r="617667"/>
    <row r="617668"/>
    <row r="617669"/>
    <row r="617670"/>
    <row r="617671"/>
    <row r="617672"/>
    <row r="617673"/>
    <row r="617674"/>
    <row r="617675"/>
    <row r="617676"/>
    <row r="617677"/>
    <row r="617678"/>
    <row r="617679"/>
    <row r="617680"/>
    <row r="617681"/>
    <row r="617682"/>
    <row r="617683"/>
    <row r="617684"/>
    <row r="617685"/>
    <row r="617686"/>
    <row r="617687"/>
    <row r="617688"/>
    <row r="617689"/>
    <row r="617690"/>
    <row r="617691"/>
    <row r="617692"/>
    <row r="617693"/>
    <row r="617694"/>
    <row r="617695"/>
    <row r="617696"/>
    <row r="617697"/>
    <row r="617698"/>
    <row r="617699"/>
    <row r="617700"/>
    <row r="617701"/>
    <row r="617702"/>
    <row r="617703"/>
    <row r="617704"/>
    <row r="617705"/>
    <row r="617706"/>
    <row r="617707"/>
    <row r="617708"/>
    <row r="617709"/>
    <row r="617710"/>
    <row r="617711"/>
    <row r="617712"/>
    <row r="617713"/>
    <row r="617714"/>
    <row r="617715"/>
    <row r="617716"/>
    <row r="617717"/>
    <row r="617718"/>
    <row r="617719"/>
    <row r="617720"/>
    <row r="617721"/>
    <row r="617722"/>
    <row r="617723"/>
    <row r="617724"/>
    <row r="617725"/>
    <row r="617726"/>
    <row r="617727"/>
    <row r="617728"/>
    <row r="617729"/>
    <row r="617730"/>
    <row r="617731"/>
    <row r="617732"/>
    <row r="617733"/>
    <row r="617734"/>
    <row r="617735"/>
    <row r="617736"/>
    <row r="617737"/>
    <row r="617738"/>
    <row r="617739"/>
    <row r="617740"/>
    <row r="617741"/>
    <row r="617742"/>
    <row r="617743"/>
    <row r="617744"/>
    <row r="617745"/>
    <row r="617746"/>
    <row r="617747"/>
    <row r="617748"/>
    <row r="617749"/>
    <row r="617750"/>
    <row r="617751"/>
    <row r="617752"/>
    <row r="617753"/>
    <row r="617754"/>
    <row r="617755"/>
    <row r="617756"/>
    <row r="617757"/>
    <row r="617758"/>
    <row r="617759"/>
    <row r="617760"/>
    <row r="617761"/>
    <row r="617762"/>
    <row r="617763"/>
    <row r="617764"/>
    <row r="617765"/>
    <row r="617766"/>
    <row r="617767"/>
    <row r="617768"/>
    <row r="617769"/>
    <row r="617770"/>
    <row r="617771"/>
    <row r="617772"/>
    <row r="617773"/>
    <row r="617774"/>
    <row r="617775"/>
    <row r="617776"/>
    <row r="617777"/>
    <row r="617778"/>
    <row r="617779"/>
    <row r="617780"/>
    <row r="617781"/>
    <row r="617782"/>
    <row r="617783"/>
    <row r="617784"/>
    <row r="617785"/>
    <row r="617786"/>
    <row r="617787"/>
    <row r="617788"/>
    <row r="617789"/>
    <row r="617790"/>
    <row r="617791"/>
    <row r="617792"/>
    <row r="617793"/>
    <row r="617794"/>
    <row r="617795"/>
    <row r="617796"/>
    <row r="617797"/>
    <row r="617798"/>
    <row r="617799"/>
    <row r="617800"/>
    <row r="617801"/>
    <row r="617802"/>
    <row r="617803"/>
    <row r="617804"/>
    <row r="617805"/>
    <row r="617806"/>
    <row r="617807"/>
    <row r="617808"/>
    <row r="617809"/>
    <row r="617810"/>
    <row r="617811"/>
    <row r="617812"/>
    <row r="617813"/>
    <row r="617814"/>
    <row r="617815"/>
    <row r="617816"/>
    <row r="617817"/>
    <row r="617818"/>
    <row r="617819"/>
    <row r="617820"/>
    <row r="617821"/>
    <row r="617822"/>
    <row r="617823"/>
    <row r="617824"/>
    <row r="617825"/>
    <row r="617826"/>
    <row r="617827"/>
    <row r="617828"/>
    <row r="617829"/>
    <row r="617830"/>
    <row r="617831"/>
    <row r="617832"/>
    <row r="617833"/>
    <row r="617834"/>
    <row r="617835"/>
    <row r="617836"/>
    <row r="617837"/>
    <row r="617838"/>
    <row r="617839"/>
    <row r="617840"/>
    <row r="617841"/>
    <row r="617842"/>
    <row r="617843"/>
    <row r="617844"/>
    <row r="617845"/>
    <row r="617846"/>
    <row r="617847"/>
    <row r="617848"/>
    <row r="617849"/>
    <row r="617850"/>
    <row r="617851"/>
    <row r="617852"/>
    <row r="617853"/>
    <row r="617854"/>
    <row r="617855"/>
    <row r="617856"/>
    <row r="617857"/>
    <row r="617858"/>
    <row r="617859"/>
    <row r="617860"/>
    <row r="617861"/>
    <row r="617862"/>
    <row r="617863"/>
    <row r="617864"/>
    <row r="617865"/>
    <row r="617866"/>
    <row r="617867"/>
    <row r="617868"/>
    <row r="617869"/>
    <row r="617870"/>
    <row r="617871"/>
    <row r="617872"/>
    <row r="617873"/>
    <row r="617874"/>
    <row r="617875"/>
    <row r="617876"/>
    <row r="617877"/>
    <row r="617878"/>
    <row r="617879"/>
    <row r="617880"/>
    <row r="617881"/>
    <row r="617882"/>
    <row r="617883"/>
    <row r="617884"/>
    <row r="617885"/>
    <row r="617886"/>
    <row r="617887"/>
    <row r="617888"/>
    <row r="617889"/>
    <row r="617890"/>
    <row r="617891"/>
    <row r="617892"/>
    <row r="617893"/>
    <row r="617894"/>
    <row r="617895"/>
    <row r="617896"/>
    <row r="617897"/>
    <row r="617898"/>
    <row r="617899"/>
    <row r="617900"/>
    <row r="617901"/>
    <row r="617902"/>
    <row r="617903"/>
    <row r="617904"/>
    <row r="617905"/>
    <row r="617906"/>
    <row r="617907"/>
    <row r="617908"/>
    <row r="617909"/>
    <row r="617910"/>
    <row r="617911"/>
    <row r="617912"/>
    <row r="617913"/>
    <row r="617914"/>
    <row r="617915"/>
    <row r="617916"/>
    <row r="617917"/>
    <row r="617918"/>
    <row r="617919"/>
    <row r="617920"/>
    <row r="617921"/>
    <row r="617922"/>
    <row r="617923"/>
    <row r="617924"/>
    <row r="617925"/>
    <row r="617926"/>
    <row r="617927"/>
    <row r="617928"/>
    <row r="617929"/>
    <row r="617930"/>
    <row r="617931"/>
    <row r="617932"/>
    <row r="617933"/>
    <row r="617934"/>
    <row r="617935"/>
    <row r="617936"/>
    <row r="617937"/>
    <row r="617938"/>
    <row r="617939"/>
    <row r="617940"/>
    <row r="617941"/>
    <row r="617942"/>
    <row r="617943"/>
    <row r="617944"/>
    <row r="617945"/>
    <row r="617946"/>
    <row r="617947"/>
    <row r="617948"/>
    <row r="617949"/>
    <row r="617950"/>
    <row r="617951"/>
    <row r="617952"/>
    <row r="617953"/>
    <row r="617954"/>
    <row r="617955"/>
    <row r="617956"/>
    <row r="617957"/>
    <row r="617958"/>
    <row r="617959"/>
    <row r="617960"/>
    <row r="617961"/>
    <row r="617962"/>
    <row r="617963"/>
    <row r="617964"/>
    <row r="617965"/>
    <row r="617966"/>
    <row r="617967"/>
    <row r="617968"/>
    <row r="617969"/>
    <row r="617970"/>
    <row r="617971"/>
    <row r="617972"/>
    <row r="617973"/>
    <row r="617974"/>
    <row r="617975"/>
    <row r="617976"/>
    <row r="617977"/>
    <row r="617978"/>
    <row r="617979"/>
    <row r="617980"/>
    <row r="617981"/>
    <row r="617982"/>
    <row r="617983"/>
    <row r="617984"/>
    <row r="617985"/>
    <row r="617986"/>
    <row r="617987"/>
    <row r="617988"/>
    <row r="617989"/>
    <row r="617990"/>
    <row r="617991"/>
    <row r="617992"/>
    <row r="617993"/>
    <row r="617994"/>
    <row r="617995"/>
    <row r="617996"/>
    <row r="617997"/>
    <row r="617998"/>
    <row r="617999"/>
    <row r="618000"/>
    <row r="618001"/>
    <row r="618002"/>
    <row r="618003"/>
    <row r="618004"/>
    <row r="618005"/>
    <row r="618006"/>
    <row r="618007"/>
    <row r="618008"/>
    <row r="618009"/>
    <row r="618010"/>
    <row r="618011"/>
    <row r="618012"/>
    <row r="618013"/>
    <row r="618014"/>
    <row r="618015"/>
    <row r="618016"/>
    <row r="618017"/>
    <row r="618018"/>
    <row r="618019"/>
    <row r="618020"/>
    <row r="618021"/>
    <row r="618022"/>
    <row r="618023"/>
    <row r="618024"/>
    <row r="618025"/>
    <row r="618026"/>
    <row r="618027"/>
    <row r="618028"/>
    <row r="618029"/>
    <row r="618030"/>
    <row r="618031"/>
    <row r="618032"/>
    <row r="618033"/>
    <row r="618034"/>
    <row r="618035"/>
    <row r="618036"/>
    <row r="618037"/>
    <row r="618038"/>
    <row r="618039"/>
    <row r="618040"/>
    <row r="618041"/>
    <row r="618042"/>
    <row r="618043"/>
    <row r="618044"/>
    <row r="618045"/>
    <row r="618046"/>
    <row r="618047"/>
    <row r="618048"/>
    <row r="618049"/>
    <row r="618050"/>
    <row r="618051"/>
    <row r="618052"/>
    <row r="618053"/>
    <row r="618054"/>
    <row r="618055"/>
    <row r="618056"/>
    <row r="618057"/>
    <row r="618058"/>
    <row r="618059"/>
    <row r="618060"/>
    <row r="618061"/>
    <row r="618062"/>
    <row r="618063"/>
    <row r="618064"/>
    <row r="618065"/>
    <row r="618066"/>
    <row r="618067"/>
    <row r="618068"/>
    <row r="618069"/>
    <row r="618070"/>
    <row r="618071"/>
    <row r="618072"/>
    <row r="618073"/>
    <row r="618074"/>
    <row r="618075"/>
    <row r="618076"/>
    <row r="618077"/>
    <row r="618078"/>
    <row r="618079"/>
    <row r="618080"/>
    <row r="618081"/>
    <row r="618082"/>
    <row r="618083"/>
    <row r="618084"/>
    <row r="618085"/>
    <row r="618086"/>
    <row r="618087"/>
    <row r="618088"/>
    <row r="618089"/>
    <row r="618090"/>
    <row r="618091"/>
    <row r="618092"/>
    <row r="618093"/>
    <row r="618094"/>
    <row r="618095"/>
    <row r="618096"/>
    <row r="618097"/>
    <row r="618098"/>
    <row r="618099"/>
    <row r="618100"/>
    <row r="618101"/>
    <row r="618102"/>
    <row r="618103"/>
    <row r="618104"/>
    <row r="618105"/>
    <row r="618106"/>
    <row r="618107"/>
    <row r="618108"/>
    <row r="618109"/>
    <row r="618110"/>
    <row r="618111"/>
    <row r="618112"/>
    <row r="618113"/>
    <row r="618114"/>
    <row r="618115"/>
    <row r="618116"/>
    <row r="618117"/>
    <row r="618118"/>
    <row r="618119"/>
    <row r="618120"/>
    <row r="618121"/>
    <row r="618122"/>
    <row r="618123"/>
    <row r="618124"/>
    <row r="618125"/>
    <row r="618126"/>
    <row r="618127"/>
    <row r="618128"/>
    <row r="618129"/>
    <row r="618130"/>
    <row r="618131"/>
    <row r="618132"/>
    <row r="618133"/>
    <row r="618134"/>
    <row r="618135"/>
    <row r="618136"/>
    <row r="618137"/>
    <row r="618138"/>
    <row r="618139"/>
    <row r="618140"/>
    <row r="618141"/>
    <row r="618142"/>
    <row r="618143"/>
    <row r="618144"/>
    <row r="618145"/>
    <row r="618146"/>
    <row r="618147"/>
    <row r="618148"/>
    <row r="618149"/>
    <row r="618150"/>
    <row r="618151"/>
    <row r="618152"/>
    <row r="618153"/>
    <row r="618154"/>
    <row r="618155"/>
    <row r="618156"/>
    <row r="618157"/>
    <row r="618158"/>
    <row r="618159"/>
    <row r="618160"/>
    <row r="618161"/>
    <row r="618162"/>
    <row r="618163"/>
    <row r="618164"/>
    <row r="618165"/>
    <row r="618166"/>
    <row r="618167"/>
    <row r="618168"/>
    <row r="618169"/>
    <row r="618170"/>
    <row r="618171"/>
    <row r="618172"/>
    <row r="618173"/>
    <row r="618174"/>
    <row r="618175"/>
    <row r="618176"/>
    <row r="618177"/>
    <row r="618178"/>
    <row r="618179"/>
    <row r="618180"/>
    <row r="618181"/>
    <row r="618182"/>
    <row r="618183"/>
    <row r="618184"/>
    <row r="618185"/>
    <row r="618186"/>
    <row r="618187"/>
    <row r="618188"/>
    <row r="618189"/>
    <row r="618190"/>
    <row r="618191"/>
    <row r="618192"/>
    <row r="618193"/>
    <row r="618194"/>
    <row r="618195"/>
    <row r="618196"/>
    <row r="618197"/>
    <row r="618198"/>
    <row r="618199"/>
    <row r="618200"/>
    <row r="618201"/>
    <row r="618202"/>
    <row r="618203"/>
    <row r="618204"/>
    <row r="618205"/>
    <row r="618206"/>
    <row r="618207"/>
    <row r="618208"/>
    <row r="618209"/>
    <row r="618210"/>
    <row r="618211"/>
    <row r="618212"/>
    <row r="618213"/>
    <row r="618214"/>
    <row r="618215"/>
    <row r="618216"/>
    <row r="618217"/>
    <row r="618218"/>
    <row r="618219"/>
    <row r="618220"/>
    <row r="618221"/>
    <row r="618222"/>
    <row r="618223"/>
    <row r="618224"/>
    <row r="618225"/>
    <row r="618226"/>
    <row r="618227"/>
    <row r="618228"/>
    <row r="618229"/>
    <row r="618230"/>
    <row r="618231"/>
    <row r="618232"/>
    <row r="618233"/>
    <row r="618234"/>
    <row r="618235"/>
    <row r="618236"/>
    <row r="618237"/>
    <row r="618238"/>
    <row r="618239"/>
    <row r="618240"/>
    <row r="618241"/>
    <row r="618242"/>
    <row r="618243"/>
    <row r="618244"/>
    <row r="618245"/>
    <row r="618246"/>
    <row r="618247"/>
    <row r="618248"/>
    <row r="618249"/>
    <row r="618250"/>
    <row r="618251"/>
    <row r="618252"/>
    <row r="618253"/>
    <row r="618254"/>
    <row r="618255"/>
    <row r="618256"/>
    <row r="618257"/>
    <row r="618258"/>
    <row r="618259"/>
    <row r="618260"/>
    <row r="618261"/>
    <row r="618262"/>
    <row r="618263"/>
    <row r="618264"/>
    <row r="618265"/>
    <row r="618266"/>
    <row r="618267"/>
    <row r="618268"/>
    <row r="618269"/>
    <row r="618270"/>
    <row r="618271"/>
    <row r="618272"/>
    <row r="618273"/>
    <row r="618274"/>
    <row r="618275"/>
    <row r="618276"/>
    <row r="618277"/>
    <row r="618278"/>
    <row r="618279"/>
    <row r="618280"/>
    <row r="618281"/>
    <row r="618282"/>
    <row r="618283"/>
    <row r="618284"/>
    <row r="618285"/>
    <row r="618286"/>
    <row r="618287"/>
    <row r="618288"/>
    <row r="618289"/>
    <row r="618290"/>
    <row r="618291"/>
    <row r="618292"/>
    <row r="618293"/>
    <row r="618294"/>
    <row r="618295"/>
    <row r="618296"/>
    <row r="618297"/>
    <row r="618298"/>
    <row r="618299"/>
    <row r="618300"/>
    <row r="618301"/>
    <row r="618302"/>
    <row r="618303"/>
    <row r="618304"/>
    <row r="618305"/>
    <row r="618306"/>
    <row r="618307"/>
    <row r="618308"/>
    <row r="618309"/>
    <row r="618310"/>
    <row r="618311"/>
    <row r="618312"/>
    <row r="618313"/>
    <row r="618314"/>
    <row r="618315"/>
    <row r="618316"/>
    <row r="618317"/>
    <row r="618318"/>
    <row r="618319"/>
    <row r="618320"/>
    <row r="618321"/>
    <row r="618322"/>
    <row r="618323"/>
    <row r="618324"/>
    <row r="618325"/>
    <row r="618326"/>
    <row r="618327"/>
    <row r="618328"/>
    <row r="618329"/>
    <row r="618330"/>
    <row r="618331"/>
    <row r="618332"/>
    <row r="618333"/>
    <row r="618334"/>
    <row r="618335"/>
    <row r="618336"/>
    <row r="618337"/>
    <row r="618338"/>
    <row r="618339"/>
    <row r="618340"/>
    <row r="618341"/>
    <row r="618342"/>
    <row r="618343"/>
    <row r="618344"/>
    <row r="618345"/>
    <row r="618346"/>
    <row r="618347"/>
    <row r="618348"/>
    <row r="618349"/>
    <row r="618350"/>
    <row r="618351"/>
    <row r="618352"/>
    <row r="618353"/>
    <row r="618354"/>
    <row r="618355"/>
    <row r="618356"/>
    <row r="618357"/>
    <row r="618358"/>
    <row r="618359"/>
    <row r="618360"/>
    <row r="618361"/>
    <row r="618362"/>
    <row r="618363"/>
    <row r="618364"/>
    <row r="618365"/>
    <row r="618366"/>
    <row r="618367"/>
    <row r="618368"/>
    <row r="618369"/>
    <row r="618370"/>
    <row r="618371"/>
    <row r="618372"/>
    <row r="618373"/>
    <row r="618374"/>
    <row r="618375"/>
    <row r="618376"/>
    <row r="618377"/>
    <row r="618378"/>
    <row r="618379"/>
    <row r="618380"/>
    <row r="618381"/>
    <row r="618382"/>
    <row r="618383"/>
    <row r="618384"/>
    <row r="618385"/>
    <row r="618386"/>
    <row r="618387"/>
    <row r="618388"/>
    <row r="618389"/>
    <row r="618390"/>
    <row r="618391"/>
    <row r="618392"/>
    <row r="618393"/>
    <row r="618394"/>
    <row r="618395"/>
    <row r="618396"/>
    <row r="618397"/>
    <row r="618398"/>
    <row r="618399"/>
    <row r="618400"/>
    <row r="618401"/>
    <row r="618402"/>
    <row r="618403"/>
    <row r="618404"/>
    <row r="618405"/>
    <row r="618406"/>
    <row r="618407"/>
    <row r="618408"/>
    <row r="618409"/>
    <row r="618410"/>
    <row r="618411"/>
    <row r="618412"/>
    <row r="618413"/>
    <row r="618414"/>
    <row r="618415"/>
    <row r="618416"/>
    <row r="618417"/>
    <row r="618418"/>
    <row r="618419"/>
    <row r="618420"/>
    <row r="618421"/>
    <row r="618422"/>
    <row r="618423"/>
    <row r="618424"/>
    <row r="618425"/>
    <row r="618426"/>
    <row r="618427"/>
    <row r="618428"/>
    <row r="618429"/>
    <row r="618430"/>
    <row r="618431"/>
    <row r="618432"/>
    <row r="618433"/>
    <row r="618434"/>
    <row r="618435"/>
    <row r="618436"/>
    <row r="618437"/>
    <row r="618438"/>
    <row r="618439"/>
    <row r="618440"/>
    <row r="618441"/>
    <row r="618442"/>
    <row r="618443"/>
    <row r="618444"/>
    <row r="618445"/>
    <row r="618446"/>
    <row r="618447"/>
    <row r="618448"/>
    <row r="618449"/>
    <row r="618450"/>
    <row r="618451"/>
    <row r="618452"/>
    <row r="618453"/>
    <row r="618454"/>
    <row r="618455"/>
    <row r="618456"/>
    <row r="618457"/>
    <row r="618458"/>
    <row r="618459"/>
    <row r="618460"/>
    <row r="618461"/>
    <row r="618462"/>
    <row r="618463"/>
    <row r="618464"/>
    <row r="618465"/>
    <row r="618466"/>
    <row r="618467"/>
    <row r="618468"/>
    <row r="618469"/>
    <row r="618470"/>
    <row r="618471"/>
    <row r="618472"/>
    <row r="618473"/>
    <row r="618474"/>
    <row r="618475"/>
    <row r="618476"/>
    <row r="618477"/>
    <row r="618478"/>
    <row r="618479"/>
    <row r="618480"/>
    <row r="618481"/>
    <row r="618482"/>
    <row r="618483"/>
    <row r="618484"/>
    <row r="618485"/>
    <row r="618486"/>
    <row r="618487"/>
    <row r="618488"/>
    <row r="618489"/>
    <row r="618490"/>
    <row r="618491"/>
    <row r="618492"/>
    <row r="618493"/>
    <row r="618494"/>
    <row r="618495"/>
    <row r="618496"/>
    <row r="618497"/>
    <row r="618498"/>
    <row r="618499"/>
    <row r="618500"/>
    <row r="618501"/>
    <row r="618502"/>
    <row r="618503"/>
    <row r="618504"/>
    <row r="618505"/>
    <row r="618506"/>
    <row r="618507"/>
    <row r="618508"/>
    <row r="618509"/>
    <row r="618510"/>
    <row r="618511"/>
    <row r="618512"/>
    <row r="618513"/>
    <row r="618514"/>
    <row r="618515"/>
    <row r="618516"/>
    <row r="618517"/>
    <row r="618518"/>
    <row r="618519"/>
    <row r="618520"/>
    <row r="618521"/>
    <row r="618522"/>
    <row r="618523"/>
    <row r="618524"/>
    <row r="618525"/>
    <row r="618526"/>
    <row r="618527"/>
    <row r="618528"/>
    <row r="618529"/>
    <row r="618530"/>
    <row r="618531"/>
    <row r="618532"/>
    <row r="618533"/>
    <row r="618534"/>
    <row r="618535"/>
    <row r="618536"/>
    <row r="618537"/>
    <row r="618538"/>
    <row r="618539"/>
    <row r="618540"/>
    <row r="618541"/>
    <row r="618542"/>
    <row r="618543"/>
    <row r="618544"/>
    <row r="618545"/>
    <row r="618546"/>
    <row r="618547"/>
    <row r="618548"/>
    <row r="618549"/>
    <row r="618550"/>
    <row r="618551"/>
    <row r="618552"/>
    <row r="618553"/>
    <row r="618554"/>
    <row r="618555"/>
    <row r="618556"/>
    <row r="618557"/>
    <row r="618558"/>
    <row r="618559"/>
    <row r="618560"/>
    <row r="618561"/>
    <row r="618562"/>
    <row r="618563"/>
    <row r="618564"/>
    <row r="618565"/>
    <row r="618566"/>
    <row r="618567"/>
    <row r="618568"/>
    <row r="618569"/>
    <row r="618570"/>
    <row r="618571"/>
    <row r="618572"/>
    <row r="618573"/>
    <row r="618574"/>
    <row r="618575"/>
    <row r="618576"/>
    <row r="618577"/>
    <row r="618578"/>
    <row r="618579"/>
    <row r="618580"/>
    <row r="618581"/>
    <row r="618582"/>
    <row r="618583"/>
    <row r="618584"/>
    <row r="618585"/>
    <row r="618586"/>
    <row r="618587"/>
    <row r="618588"/>
    <row r="618589"/>
    <row r="618590"/>
    <row r="618591"/>
    <row r="618592"/>
    <row r="618593"/>
    <row r="618594"/>
    <row r="618595"/>
    <row r="618596"/>
    <row r="618597"/>
    <row r="618598"/>
    <row r="618599"/>
    <row r="618600"/>
    <row r="618601"/>
    <row r="618602"/>
    <row r="618603"/>
    <row r="618604"/>
    <row r="618605"/>
    <row r="618606"/>
    <row r="618607"/>
    <row r="618608"/>
    <row r="618609"/>
    <row r="618610"/>
    <row r="618611"/>
    <row r="618612"/>
    <row r="618613"/>
    <row r="618614"/>
    <row r="618615"/>
    <row r="618616"/>
    <row r="618617"/>
    <row r="618618"/>
    <row r="618619"/>
    <row r="618620"/>
    <row r="618621"/>
    <row r="618622"/>
    <row r="618623"/>
    <row r="618624"/>
    <row r="618625"/>
    <row r="618626"/>
    <row r="618627"/>
    <row r="618628"/>
    <row r="618629"/>
    <row r="618630"/>
    <row r="618631"/>
    <row r="618632"/>
    <row r="618633"/>
    <row r="618634"/>
    <row r="618635"/>
    <row r="618636"/>
    <row r="618637"/>
    <row r="618638"/>
    <row r="618639"/>
    <row r="618640"/>
    <row r="618641"/>
    <row r="618642"/>
    <row r="618643"/>
    <row r="618644"/>
    <row r="618645"/>
    <row r="618646"/>
    <row r="618647"/>
    <row r="618648"/>
    <row r="618649"/>
    <row r="618650"/>
    <row r="618651"/>
    <row r="618652"/>
    <row r="618653"/>
    <row r="618654"/>
    <row r="618655"/>
    <row r="618656"/>
    <row r="618657"/>
    <row r="618658"/>
    <row r="618659"/>
    <row r="618660"/>
    <row r="618661"/>
    <row r="618662"/>
    <row r="618663"/>
    <row r="618664"/>
    <row r="618665"/>
    <row r="618666"/>
    <row r="618667"/>
    <row r="618668"/>
    <row r="618669"/>
    <row r="618670"/>
    <row r="618671"/>
    <row r="618672"/>
    <row r="618673"/>
    <row r="618674"/>
    <row r="618675"/>
    <row r="618676"/>
    <row r="618677"/>
    <row r="618678"/>
    <row r="618679"/>
    <row r="618680"/>
    <row r="618681"/>
    <row r="618682"/>
    <row r="618683"/>
    <row r="618684"/>
    <row r="618685"/>
    <row r="618686"/>
    <row r="618687"/>
    <row r="618688"/>
    <row r="618689"/>
    <row r="618690"/>
    <row r="618691"/>
    <row r="618692"/>
    <row r="618693"/>
    <row r="618694"/>
    <row r="618695"/>
    <row r="618696"/>
    <row r="618697"/>
    <row r="618698"/>
    <row r="618699"/>
    <row r="618700"/>
    <row r="618701"/>
    <row r="618702"/>
    <row r="618703"/>
    <row r="618704"/>
    <row r="618705"/>
    <row r="618706"/>
    <row r="618707"/>
    <row r="618708"/>
    <row r="618709"/>
    <row r="618710"/>
    <row r="618711"/>
    <row r="618712"/>
    <row r="618713"/>
    <row r="618714"/>
    <row r="618715"/>
    <row r="618716"/>
    <row r="618717"/>
    <row r="618718"/>
    <row r="618719"/>
    <row r="618720"/>
    <row r="618721"/>
    <row r="618722"/>
    <row r="618723"/>
    <row r="618724"/>
    <row r="618725"/>
    <row r="618726"/>
    <row r="618727"/>
    <row r="618728"/>
    <row r="618729"/>
    <row r="618730"/>
    <row r="618731"/>
    <row r="618732"/>
    <row r="618733"/>
    <row r="618734"/>
    <row r="618735"/>
    <row r="618736"/>
    <row r="618737"/>
    <row r="618738"/>
    <row r="618739"/>
    <row r="618740"/>
    <row r="618741"/>
    <row r="618742"/>
    <row r="618743"/>
    <row r="618744"/>
    <row r="618745"/>
    <row r="618746"/>
    <row r="618747"/>
    <row r="618748"/>
    <row r="618749"/>
    <row r="618750"/>
    <row r="618751"/>
    <row r="618752"/>
    <row r="618753"/>
    <row r="618754"/>
    <row r="618755"/>
    <row r="618756"/>
    <row r="618757"/>
    <row r="618758"/>
    <row r="618759"/>
    <row r="618760"/>
    <row r="618761"/>
    <row r="618762"/>
    <row r="618763"/>
    <row r="618764"/>
    <row r="618765"/>
    <row r="618766"/>
    <row r="618767"/>
    <row r="618768"/>
    <row r="618769"/>
    <row r="618770"/>
    <row r="618771"/>
    <row r="618772"/>
    <row r="618773"/>
    <row r="618774"/>
    <row r="618775"/>
    <row r="618776"/>
    <row r="618777"/>
    <row r="618778"/>
    <row r="618779"/>
    <row r="618780"/>
    <row r="618781"/>
    <row r="618782"/>
    <row r="618783"/>
    <row r="618784"/>
    <row r="618785"/>
    <row r="618786"/>
    <row r="618787"/>
    <row r="618788"/>
    <row r="618789"/>
    <row r="618790"/>
    <row r="618791"/>
    <row r="618792"/>
    <row r="618793"/>
    <row r="618794"/>
    <row r="618795"/>
    <row r="618796"/>
    <row r="618797"/>
    <row r="618798"/>
    <row r="618799"/>
    <row r="618800"/>
    <row r="618801"/>
    <row r="618802"/>
    <row r="618803"/>
    <row r="618804"/>
    <row r="618805"/>
    <row r="618806"/>
    <row r="618807"/>
    <row r="618808"/>
    <row r="618809"/>
    <row r="618810"/>
    <row r="618811"/>
    <row r="618812"/>
    <row r="618813"/>
    <row r="618814"/>
    <row r="618815"/>
    <row r="618816"/>
    <row r="618817"/>
    <row r="618818"/>
    <row r="618819"/>
    <row r="618820"/>
    <row r="618821"/>
    <row r="618822"/>
    <row r="618823"/>
    <row r="618824"/>
    <row r="618825"/>
    <row r="618826"/>
    <row r="618827"/>
    <row r="618828"/>
    <row r="618829"/>
    <row r="618830"/>
    <row r="618831"/>
    <row r="618832"/>
    <row r="618833"/>
    <row r="618834"/>
    <row r="618835"/>
    <row r="618836"/>
    <row r="618837"/>
    <row r="618838"/>
    <row r="618839"/>
    <row r="618840"/>
    <row r="618841"/>
    <row r="618842"/>
    <row r="618843"/>
    <row r="618844"/>
    <row r="618845"/>
    <row r="618846"/>
    <row r="618847"/>
    <row r="618848"/>
    <row r="618849"/>
    <row r="618850"/>
    <row r="618851"/>
    <row r="618852"/>
    <row r="618853"/>
    <row r="618854"/>
    <row r="618855"/>
    <row r="618856"/>
    <row r="618857"/>
    <row r="618858"/>
    <row r="618859"/>
    <row r="618860"/>
    <row r="618861"/>
    <row r="618862"/>
    <row r="618863"/>
    <row r="618864"/>
    <row r="618865"/>
    <row r="618866"/>
    <row r="618867"/>
    <row r="618868"/>
    <row r="618869"/>
    <row r="618870"/>
    <row r="618871"/>
    <row r="618872"/>
    <row r="618873"/>
    <row r="618874"/>
    <row r="618875"/>
    <row r="618876"/>
    <row r="618877"/>
    <row r="618878"/>
    <row r="618879"/>
    <row r="618880"/>
    <row r="618881"/>
    <row r="618882"/>
    <row r="618883"/>
    <row r="618884"/>
    <row r="618885"/>
    <row r="618886"/>
    <row r="618887"/>
    <row r="618888"/>
    <row r="618889"/>
    <row r="618890"/>
    <row r="618891"/>
    <row r="618892"/>
    <row r="618893"/>
    <row r="618894"/>
    <row r="618895"/>
    <row r="618896"/>
    <row r="618897"/>
    <row r="618898"/>
    <row r="618899"/>
    <row r="618900"/>
    <row r="618901"/>
    <row r="618902"/>
    <row r="618903"/>
    <row r="618904"/>
    <row r="618905"/>
    <row r="618906"/>
    <row r="618907"/>
    <row r="618908"/>
    <row r="618909"/>
    <row r="618910"/>
    <row r="618911"/>
    <row r="618912"/>
    <row r="618913"/>
    <row r="618914"/>
    <row r="618915"/>
    <row r="618916"/>
    <row r="618917"/>
    <row r="618918"/>
    <row r="618919"/>
    <row r="618920"/>
    <row r="618921"/>
    <row r="618922"/>
    <row r="618923"/>
    <row r="618924"/>
    <row r="618925"/>
    <row r="618926"/>
    <row r="618927"/>
    <row r="618928"/>
    <row r="618929"/>
    <row r="618930"/>
    <row r="618931"/>
    <row r="618932"/>
    <row r="618933"/>
    <row r="618934"/>
    <row r="618935"/>
    <row r="618936"/>
    <row r="618937"/>
    <row r="618938"/>
    <row r="618939"/>
    <row r="618940"/>
    <row r="618941"/>
    <row r="618942"/>
    <row r="618943"/>
    <row r="618944"/>
    <row r="618945"/>
    <row r="618946"/>
    <row r="618947"/>
    <row r="618948"/>
    <row r="618949"/>
    <row r="618950"/>
    <row r="618951"/>
    <row r="618952"/>
    <row r="618953"/>
    <row r="618954"/>
    <row r="618955"/>
    <row r="618956"/>
    <row r="618957"/>
    <row r="618958"/>
    <row r="618959"/>
    <row r="618960"/>
    <row r="618961"/>
    <row r="618962"/>
    <row r="618963"/>
    <row r="618964"/>
    <row r="618965"/>
    <row r="618966"/>
    <row r="618967"/>
    <row r="618968"/>
    <row r="618969"/>
    <row r="618970"/>
    <row r="618971"/>
    <row r="618972"/>
    <row r="618973"/>
    <row r="618974"/>
    <row r="618975"/>
    <row r="618976"/>
    <row r="618977"/>
    <row r="618978"/>
    <row r="618979"/>
    <row r="618980"/>
    <row r="618981"/>
    <row r="618982"/>
    <row r="618983"/>
    <row r="618984"/>
    <row r="618985"/>
    <row r="618986"/>
    <row r="618987"/>
    <row r="618988"/>
    <row r="618989"/>
    <row r="618990"/>
    <row r="618991"/>
    <row r="618992"/>
    <row r="618993"/>
    <row r="618994"/>
    <row r="618995"/>
    <row r="618996"/>
    <row r="618997"/>
    <row r="618998"/>
    <row r="618999"/>
    <row r="619000"/>
    <row r="619001"/>
    <row r="619002"/>
    <row r="619003"/>
    <row r="619004"/>
    <row r="619005"/>
    <row r="619006"/>
    <row r="619007"/>
    <row r="619008"/>
    <row r="619009"/>
    <row r="619010"/>
    <row r="619011"/>
    <row r="619012"/>
    <row r="619013"/>
    <row r="619014"/>
    <row r="619015"/>
    <row r="619016"/>
    <row r="619017"/>
    <row r="619018"/>
    <row r="619019"/>
    <row r="619020"/>
    <row r="619021"/>
    <row r="619022"/>
    <row r="619023"/>
    <row r="619024"/>
    <row r="619025"/>
    <row r="619026"/>
    <row r="619027"/>
    <row r="619028"/>
    <row r="619029"/>
    <row r="619030"/>
    <row r="619031"/>
    <row r="619032"/>
    <row r="619033"/>
    <row r="619034"/>
    <row r="619035"/>
    <row r="619036"/>
    <row r="619037"/>
    <row r="619038"/>
    <row r="619039"/>
    <row r="619040"/>
    <row r="619041"/>
    <row r="619042"/>
    <row r="619043"/>
    <row r="619044"/>
    <row r="619045"/>
    <row r="619046"/>
    <row r="619047"/>
    <row r="619048"/>
    <row r="619049"/>
    <row r="619050"/>
    <row r="619051"/>
    <row r="619052"/>
    <row r="619053"/>
    <row r="619054"/>
    <row r="619055"/>
    <row r="619056"/>
    <row r="619057"/>
    <row r="619058"/>
    <row r="619059"/>
    <row r="619060"/>
    <row r="619061"/>
    <row r="619062"/>
    <row r="619063"/>
    <row r="619064"/>
    <row r="619065"/>
    <row r="619066"/>
    <row r="619067"/>
    <row r="619068"/>
    <row r="619069"/>
    <row r="619070"/>
    <row r="619071"/>
    <row r="619072"/>
    <row r="619073"/>
    <row r="619074"/>
    <row r="619075"/>
    <row r="619076"/>
    <row r="619077"/>
    <row r="619078"/>
    <row r="619079"/>
    <row r="619080"/>
    <row r="619081"/>
    <row r="619082"/>
    <row r="619083"/>
    <row r="619084"/>
    <row r="619085"/>
    <row r="619086"/>
    <row r="619087"/>
    <row r="619088"/>
    <row r="619089"/>
    <row r="619090"/>
    <row r="619091"/>
    <row r="619092"/>
    <row r="619093"/>
    <row r="619094"/>
    <row r="619095"/>
    <row r="619096"/>
    <row r="619097"/>
    <row r="619098"/>
    <row r="619099"/>
    <row r="619100"/>
    <row r="619101"/>
    <row r="619102"/>
    <row r="619103"/>
    <row r="619104"/>
    <row r="619105"/>
    <row r="619106"/>
    <row r="619107"/>
    <row r="619108"/>
    <row r="619109"/>
    <row r="619110"/>
    <row r="619111"/>
    <row r="619112"/>
    <row r="619113"/>
    <row r="619114"/>
    <row r="619115"/>
    <row r="619116"/>
    <row r="619117"/>
    <row r="619118"/>
    <row r="619119"/>
    <row r="619120"/>
    <row r="619121"/>
    <row r="619122"/>
    <row r="619123"/>
    <row r="619124"/>
    <row r="619125"/>
    <row r="619126"/>
    <row r="619127"/>
    <row r="619128"/>
    <row r="619129"/>
    <row r="619130"/>
    <row r="619131"/>
    <row r="619132"/>
    <row r="619133"/>
    <row r="619134"/>
    <row r="619135"/>
    <row r="619136"/>
    <row r="619137"/>
    <row r="619138"/>
    <row r="619139"/>
    <row r="619140"/>
    <row r="619141"/>
    <row r="619142"/>
    <row r="619143"/>
    <row r="619144"/>
    <row r="619145"/>
    <row r="619146"/>
    <row r="619147"/>
    <row r="619148"/>
    <row r="619149"/>
    <row r="619150"/>
    <row r="619151"/>
    <row r="619152"/>
    <row r="619153"/>
    <row r="619154"/>
    <row r="619155"/>
    <row r="619156"/>
    <row r="619157"/>
    <row r="619158"/>
    <row r="619159"/>
    <row r="619160"/>
    <row r="619161"/>
    <row r="619162"/>
    <row r="619163"/>
    <row r="619164"/>
    <row r="619165"/>
    <row r="619166"/>
    <row r="619167"/>
    <row r="619168"/>
    <row r="619169"/>
    <row r="619170"/>
    <row r="619171"/>
    <row r="619172"/>
    <row r="619173"/>
    <row r="619174"/>
    <row r="619175"/>
    <row r="619176"/>
    <row r="619177"/>
    <row r="619178"/>
    <row r="619179"/>
    <row r="619180"/>
    <row r="619181"/>
    <row r="619182"/>
    <row r="619183"/>
    <row r="619184"/>
    <row r="619185"/>
    <row r="619186"/>
    <row r="619187"/>
    <row r="619188"/>
    <row r="619189"/>
    <row r="619190"/>
    <row r="619191"/>
    <row r="619192"/>
    <row r="619193"/>
    <row r="619194"/>
    <row r="619195"/>
    <row r="619196"/>
    <row r="619197"/>
    <row r="619198"/>
    <row r="619199"/>
    <row r="619200"/>
    <row r="619201"/>
    <row r="619202"/>
    <row r="619203"/>
    <row r="619204"/>
    <row r="619205"/>
    <row r="619206"/>
    <row r="619207"/>
    <row r="619208"/>
    <row r="619209"/>
    <row r="619210"/>
    <row r="619211"/>
    <row r="619212"/>
    <row r="619213"/>
    <row r="619214"/>
    <row r="619215"/>
    <row r="619216"/>
    <row r="619217"/>
    <row r="619218"/>
    <row r="619219"/>
    <row r="619220"/>
    <row r="619221"/>
    <row r="619222"/>
    <row r="619223"/>
    <row r="619224"/>
    <row r="619225"/>
    <row r="619226"/>
    <row r="619227"/>
    <row r="619228"/>
    <row r="619229"/>
    <row r="619230"/>
    <row r="619231"/>
    <row r="619232"/>
    <row r="619233"/>
    <row r="619234"/>
    <row r="619235"/>
    <row r="619236"/>
    <row r="619237"/>
    <row r="619238"/>
    <row r="619239"/>
    <row r="619240"/>
    <row r="619241"/>
    <row r="619242"/>
    <row r="619243"/>
    <row r="619244"/>
    <row r="619245"/>
    <row r="619246"/>
    <row r="619247"/>
    <row r="619248"/>
    <row r="619249"/>
    <row r="619250"/>
    <row r="619251"/>
    <row r="619252"/>
    <row r="619253"/>
    <row r="619254"/>
    <row r="619255"/>
    <row r="619256"/>
    <row r="619257"/>
    <row r="619258"/>
    <row r="619259"/>
    <row r="619260"/>
    <row r="619261"/>
    <row r="619262"/>
    <row r="619263"/>
    <row r="619264"/>
    <row r="619265"/>
    <row r="619266"/>
    <row r="619267"/>
    <row r="619268"/>
    <row r="619269"/>
    <row r="619270"/>
    <row r="619271"/>
    <row r="619272"/>
    <row r="619273"/>
    <row r="619274"/>
    <row r="619275"/>
    <row r="619276"/>
    <row r="619277"/>
    <row r="619278"/>
    <row r="619279"/>
    <row r="619280"/>
    <row r="619281"/>
    <row r="619282"/>
    <row r="619283"/>
    <row r="619284"/>
    <row r="619285"/>
    <row r="619286"/>
    <row r="619287"/>
    <row r="619288"/>
    <row r="619289"/>
    <row r="619290"/>
    <row r="619291"/>
    <row r="619292"/>
    <row r="619293"/>
    <row r="619294"/>
    <row r="619295"/>
    <row r="619296"/>
    <row r="619297"/>
    <row r="619298"/>
    <row r="619299"/>
    <row r="619300"/>
    <row r="619301"/>
    <row r="619302"/>
    <row r="619303"/>
    <row r="619304"/>
    <row r="619305"/>
    <row r="619306"/>
    <row r="619307"/>
    <row r="619308"/>
    <row r="619309"/>
    <row r="619310"/>
    <row r="619311"/>
    <row r="619312"/>
    <row r="619313"/>
    <row r="619314"/>
    <row r="619315"/>
    <row r="619316"/>
    <row r="619317"/>
    <row r="619318"/>
    <row r="619319"/>
    <row r="619320"/>
    <row r="619321"/>
    <row r="619322"/>
    <row r="619323"/>
    <row r="619324"/>
    <row r="619325"/>
    <row r="619326"/>
    <row r="619327"/>
    <row r="619328"/>
    <row r="619329"/>
    <row r="619330"/>
    <row r="619331"/>
    <row r="619332"/>
    <row r="619333"/>
    <row r="619334"/>
    <row r="619335"/>
    <row r="619336"/>
    <row r="619337"/>
    <row r="619338"/>
    <row r="619339"/>
    <row r="619340"/>
    <row r="619341"/>
    <row r="619342"/>
    <row r="619343"/>
    <row r="619344"/>
    <row r="619345"/>
    <row r="619346"/>
    <row r="619347"/>
    <row r="619348"/>
    <row r="619349"/>
    <row r="619350"/>
    <row r="619351"/>
    <row r="619352"/>
    <row r="619353"/>
    <row r="619354"/>
    <row r="619355"/>
    <row r="619356"/>
    <row r="619357"/>
    <row r="619358"/>
    <row r="619359"/>
    <row r="619360"/>
    <row r="619361"/>
    <row r="619362"/>
    <row r="619363"/>
    <row r="619364"/>
    <row r="619365"/>
    <row r="619366"/>
    <row r="619367"/>
    <row r="619368"/>
    <row r="619369"/>
    <row r="619370"/>
    <row r="619371"/>
    <row r="619372"/>
    <row r="619373"/>
    <row r="619374"/>
    <row r="619375"/>
    <row r="619376"/>
    <row r="619377"/>
    <row r="619378"/>
    <row r="619379"/>
    <row r="619380"/>
    <row r="619381"/>
    <row r="619382"/>
    <row r="619383"/>
    <row r="619384"/>
    <row r="619385"/>
    <row r="619386"/>
    <row r="619387"/>
    <row r="619388"/>
    <row r="619389"/>
    <row r="619390"/>
    <row r="619391"/>
    <row r="619392"/>
    <row r="619393"/>
    <row r="619394"/>
    <row r="619395"/>
    <row r="619396"/>
    <row r="619397"/>
    <row r="619398"/>
    <row r="619399"/>
    <row r="619400"/>
    <row r="619401"/>
    <row r="619402"/>
    <row r="619403"/>
    <row r="619404"/>
    <row r="619405"/>
    <row r="619406"/>
    <row r="619407"/>
    <row r="619408"/>
    <row r="619409"/>
    <row r="619410"/>
    <row r="619411"/>
    <row r="619412"/>
    <row r="619413"/>
    <row r="619414"/>
    <row r="619415"/>
    <row r="619416"/>
    <row r="619417"/>
    <row r="619418"/>
    <row r="619419"/>
    <row r="619420"/>
    <row r="619421"/>
    <row r="619422"/>
    <row r="619423"/>
    <row r="619424"/>
    <row r="619425"/>
    <row r="619426"/>
    <row r="619427"/>
    <row r="619428"/>
    <row r="619429"/>
    <row r="619430"/>
    <row r="619431"/>
    <row r="619432"/>
    <row r="619433"/>
    <row r="619434"/>
    <row r="619435"/>
    <row r="619436"/>
    <row r="619437"/>
    <row r="619438"/>
    <row r="619439"/>
    <row r="619440"/>
    <row r="619441"/>
    <row r="619442"/>
    <row r="619443"/>
    <row r="619444"/>
    <row r="619445"/>
    <row r="619446"/>
    <row r="619447"/>
    <row r="619448"/>
    <row r="619449"/>
    <row r="619450"/>
    <row r="619451"/>
    <row r="619452"/>
    <row r="619453"/>
    <row r="619454"/>
    <row r="619455"/>
    <row r="619456"/>
    <row r="619457"/>
    <row r="619458"/>
    <row r="619459"/>
    <row r="619460"/>
    <row r="619461"/>
    <row r="619462"/>
    <row r="619463"/>
    <row r="619464"/>
    <row r="619465"/>
    <row r="619466"/>
    <row r="619467"/>
    <row r="619468"/>
    <row r="619469"/>
    <row r="619470"/>
    <row r="619471"/>
    <row r="619472"/>
    <row r="619473"/>
    <row r="619474"/>
    <row r="619475"/>
    <row r="619476"/>
    <row r="619477"/>
    <row r="619478"/>
    <row r="619479"/>
    <row r="619480"/>
    <row r="619481"/>
    <row r="619482"/>
    <row r="619483"/>
    <row r="619484"/>
    <row r="619485"/>
    <row r="619486"/>
    <row r="619487"/>
    <row r="619488"/>
    <row r="619489"/>
    <row r="619490"/>
    <row r="619491"/>
    <row r="619492"/>
    <row r="619493"/>
    <row r="619494"/>
    <row r="619495"/>
    <row r="619496"/>
    <row r="619497"/>
    <row r="619498"/>
    <row r="619499"/>
    <row r="619500"/>
    <row r="619501"/>
    <row r="619502"/>
    <row r="619503"/>
    <row r="619504"/>
    <row r="619505"/>
    <row r="619506"/>
    <row r="619507"/>
    <row r="619508"/>
    <row r="619509"/>
    <row r="619510"/>
    <row r="619511"/>
    <row r="619512"/>
    <row r="619513"/>
    <row r="619514"/>
    <row r="619515"/>
    <row r="619516"/>
    <row r="619517"/>
    <row r="619518"/>
    <row r="619519"/>
    <row r="619520"/>
    <row r="619521"/>
    <row r="619522"/>
    <row r="619523"/>
    <row r="619524"/>
    <row r="619525"/>
    <row r="619526"/>
    <row r="619527"/>
    <row r="619528"/>
    <row r="619529"/>
    <row r="619530"/>
    <row r="619531"/>
    <row r="619532"/>
    <row r="619533"/>
    <row r="619534"/>
    <row r="619535"/>
    <row r="619536"/>
    <row r="619537"/>
    <row r="619538"/>
    <row r="619539"/>
    <row r="619540"/>
    <row r="619541"/>
    <row r="619542"/>
    <row r="619543"/>
    <row r="619544"/>
    <row r="619545"/>
    <row r="619546"/>
    <row r="619547"/>
    <row r="619548"/>
    <row r="619549"/>
    <row r="619550"/>
    <row r="619551"/>
    <row r="619552"/>
    <row r="619553"/>
    <row r="619554"/>
    <row r="619555"/>
    <row r="619556"/>
    <row r="619557"/>
    <row r="619558"/>
    <row r="619559"/>
    <row r="619560"/>
    <row r="619561"/>
    <row r="619562"/>
    <row r="619563"/>
    <row r="619564"/>
    <row r="619565"/>
    <row r="619566"/>
    <row r="619567"/>
    <row r="619568"/>
    <row r="619569"/>
    <row r="619570"/>
    <row r="619571"/>
    <row r="619572"/>
    <row r="619573"/>
    <row r="619574"/>
    <row r="619575"/>
    <row r="619576"/>
    <row r="619577"/>
    <row r="619578"/>
    <row r="619579"/>
    <row r="619580"/>
    <row r="619581"/>
    <row r="619582"/>
    <row r="619583"/>
    <row r="619584"/>
    <row r="619585"/>
    <row r="619586"/>
    <row r="619587"/>
    <row r="619588"/>
    <row r="619589"/>
    <row r="619590"/>
    <row r="619591"/>
    <row r="619592"/>
    <row r="619593"/>
    <row r="619594"/>
    <row r="619595"/>
    <row r="619596"/>
    <row r="619597"/>
    <row r="619598"/>
    <row r="619599"/>
    <row r="619600"/>
    <row r="619601"/>
    <row r="619602"/>
    <row r="619603"/>
    <row r="619604"/>
    <row r="619605"/>
    <row r="619606"/>
    <row r="619607"/>
    <row r="619608"/>
    <row r="619609"/>
    <row r="619610"/>
    <row r="619611"/>
    <row r="619612"/>
    <row r="619613"/>
    <row r="619614"/>
    <row r="619615"/>
    <row r="619616"/>
    <row r="619617"/>
    <row r="619618"/>
    <row r="619619"/>
    <row r="619620"/>
    <row r="619621"/>
    <row r="619622"/>
    <row r="619623"/>
    <row r="619624"/>
    <row r="619625"/>
    <row r="619626"/>
    <row r="619627"/>
    <row r="619628"/>
    <row r="619629"/>
    <row r="619630"/>
    <row r="619631"/>
    <row r="619632"/>
    <row r="619633"/>
    <row r="619634"/>
    <row r="619635"/>
    <row r="619636"/>
    <row r="619637"/>
    <row r="619638"/>
    <row r="619639"/>
    <row r="619640"/>
    <row r="619641"/>
    <row r="619642"/>
    <row r="619643"/>
    <row r="619644"/>
    <row r="619645"/>
    <row r="619646"/>
    <row r="619647"/>
    <row r="619648"/>
    <row r="619649"/>
    <row r="619650"/>
    <row r="619651"/>
    <row r="619652"/>
    <row r="619653"/>
    <row r="619654"/>
    <row r="619655"/>
    <row r="619656"/>
    <row r="619657"/>
    <row r="619658"/>
    <row r="619659"/>
    <row r="619660"/>
    <row r="619661"/>
    <row r="619662"/>
    <row r="619663"/>
    <row r="619664"/>
    <row r="619665"/>
    <row r="619666"/>
    <row r="619667"/>
    <row r="619668"/>
    <row r="619669"/>
    <row r="619670"/>
    <row r="619671"/>
    <row r="619672"/>
    <row r="619673"/>
    <row r="619674"/>
    <row r="619675"/>
    <row r="619676"/>
    <row r="619677"/>
    <row r="619678"/>
    <row r="619679"/>
    <row r="619680"/>
    <row r="619681"/>
    <row r="619682"/>
    <row r="619683"/>
    <row r="619684"/>
    <row r="619685"/>
    <row r="619686"/>
    <row r="619687"/>
    <row r="619688"/>
    <row r="619689"/>
    <row r="619690"/>
    <row r="619691"/>
    <row r="619692"/>
    <row r="619693"/>
    <row r="619694"/>
    <row r="619695"/>
    <row r="619696"/>
    <row r="619697"/>
    <row r="619698"/>
    <row r="619699"/>
    <row r="619700"/>
    <row r="619701"/>
    <row r="619702"/>
    <row r="619703"/>
    <row r="619704"/>
    <row r="619705"/>
    <row r="619706"/>
    <row r="619707"/>
    <row r="619708"/>
    <row r="619709"/>
    <row r="619710"/>
    <row r="619711"/>
    <row r="619712"/>
    <row r="619713"/>
    <row r="619714"/>
    <row r="619715"/>
    <row r="619716"/>
    <row r="619717"/>
    <row r="619718"/>
    <row r="619719"/>
    <row r="619720"/>
    <row r="619721"/>
    <row r="619722"/>
    <row r="619723"/>
    <row r="619724"/>
    <row r="619725"/>
    <row r="619726"/>
    <row r="619727"/>
    <row r="619728"/>
    <row r="619729"/>
    <row r="619730"/>
    <row r="619731"/>
    <row r="619732"/>
    <row r="619733"/>
    <row r="619734"/>
    <row r="619735"/>
    <row r="619736"/>
    <row r="619737"/>
    <row r="619738"/>
    <row r="619739"/>
    <row r="619740"/>
    <row r="619741"/>
    <row r="619742"/>
    <row r="619743"/>
    <row r="619744"/>
    <row r="619745"/>
    <row r="619746"/>
    <row r="619747"/>
    <row r="619748"/>
    <row r="619749"/>
    <row r="619750"/>
    <row r="619751"/>
    <row r="619752"/>
    <row r="619753"/>
    <row r="619754"/>
    <row r="619755"/>
    <row r="619756"/>
    <row r="619757"/>
    <row r="619758"/>
    <row r="619759"/>
    <row r="619760"/>
    <row r="619761"/>
    <row r="619762"/>
    <row r="619763"/>
    <row r="619764"/>
    <row r="619765"/>
    <row r="619766"/>
    <row r="619767"/>
    <row r="619768"/>
    <row r="619769"/>
    <row r="619770"/>
    <row r="619771"/>
    <row r="619772"/>
    <row r="619773"/>
    <row r="619774"/>
    <row r="619775"/>
    <row r="619776"/>
    <row r="619777"/>
    <row r="619778"/>
    <row r="619779"/>
    <row r="619780"/>
    <row r="619781"/>
    <row r="619782"/>
    <row r="619783"/>
    <row r="619784"/>
    <row r="619785"/>
    <row r="619786"/>
    <row r="619787"/>
    <row r="619788"/>
    <row r="619789"/>
    <row r="619790"/>
    <row r="619791"/>
    <row r="619792"/>
    <row r="619793"/>
    <row r="619794"/>
    <row r="619795"/>
    <row r="619796"/>
    <row r="619797"/>
    <row r="619798"/>
    <row r="619799"/>
    <row r="619800"/>
    <row r="619801"/>
    <row r="619802"/>
    <row r="619803"/>
    <row r="619804"/>
    <row r="619805"/>
    <row r="619806"/>
    <row r="619807"/>
    <row r="619808"/>
    <row r="619809"/>
    <row r="619810"/>
    <row r="619811"/>
    <row r="619812"/>
    <row r="619813"/>
    <row r="619814"/>
    <row r="619815"/>
    <row r="619816"/>
    <row r="619817"/>
    <row r="619818"/>
    <row r="619819"/>
    <row r="619820"/>
    <row r="619821"/>
    <row r="619822"/>
    <row r="619823"/>
    <row r="619824"/>
    <row r="619825"/>
    <row r="619826"/>
    <row r="619827"/>
    <row r="619828"/>
    <row r="619829"/>
    <row r="619830"/>
    <row r="619831"/>
    <row r="619832"/>
    <row r="619833"/>
    <row r="619834"/>
    <row r="619835"/>
    <row r="619836"/>
    <row r="619837"/>
    <row r="619838"/>
    <row r="619839"/>
    <row r="619840"/>
    <row r="619841"/>
    <row r="619842"/>
    <row r="619843"/>
    <row r="619844"/>
    <row r="619845"/>
    <row r="619846"/>
    <row r="619847"/>
    <row r="619848"/>
    <row r="619849"/>
    <row r="619850"/>
    <row r="619851"/>
    <row r="619852"/>
    <row r="619853"/>
    <row r="619854"/>
    <row r="619855"/>
    <row r="619856"/>
    <row r="619857"/>
    <row r="619858"/>
    <row r="619859"/>
    <row r="619860"/>
    <row r="619861"/>
    <row r="619862"/>
    <row r="619863"/>
    <row r="619864"/>
    <row r="619865"/>
    <row r="619866"/>
    <row r="619867"/>
    <row r="619868"/>
    <row r="619869"/>
    <row r="619870"/>
    <row r="619871"/>
    <row r="619872"/>
    <row r="619873"/>
    <row r="619874"/>
    <row r="619875"/>
    <row r="619876"/>
    <row r="619877"/>
    <row r="619878"/>
    <row r="619879"/>
    <row r="619880"/>
    <row r="619881"/>
    <row r="619882"/>
    <row r="619883"/>
    <row r="619884"/>
    <row r="619885"/>
    <row r="619886"/>
    <row r="619887"/>
    <row r="619888"/>
    <row r="619889"/>
    <row r="619890"/>
    <row r="619891"/>
    <row r="619892"/>
    <row r="619893"/>
    <row r="619894"/>
    <row r="619895"/>
    <row r="619896"/>
    <row r="619897"/>
    <row r="619898"/>
    <row r="619899"/>
    <row r="619900"/>
    <row r="619901"/>
    <row r="619902"/>
    <row r="619903"/>
    <row r="619904"/>
    <row r="619905"/>
    <row r="619906"/>
    <row r="619907"/>
    <row r="619908"/>
    <row r="619909"/>
    <row r="619910"/>
    <row r="619911"/>
    <row r="619912"/>
    <row r="619913"/>
    <row r="619914"/>
    <row r="619915"/>
    <row r="619916"/>
    <row r="619917"/>
    <row r="619918"/>
    <row r="619919"/>
    <row r="619920"/>
    <row r="619921"/>
    <row r="619922"/>
    <row r="619923"/>
    <row r="619924"/>
    <row r="619925"/>
    <row r="619926"/>
    <row r="619927"/>
    <row r="619928"/>
    <row r="619929"/>
    <row r="619930"/>
    <row r="619931"/>
    <row r="619932"/>
    <row r="619933"/>
    <row r="619934"/>
    <row r="619935"/>
    <row r="619936"/>
    <row r="619937"/>
    <row r="619938"/>
    <row r="619939"/>
    <row r="619940"/>
    <row r="619941"/>
    <row r="619942"/>
    <row r="619943"/>
    <row r="619944"/>
    <row r="619945"/>
    <row r="619946"/>
    <row r="619947"/>
    <row r="619948"/>
    <row r="619949"/>
    <row r="619950"/>
    <row r="619951"/>
    <row r="619952"/>
    <row r="619953"/>
    <row r="619954"/>
    <row r="619955"/>
    <row r="619956"/>
    <row r="619957"/>
    <row r="619958"/>
    <row r="619959"/>
    <row r="619960"/>
    <row r="619961"/>
    <row r="619962"/>
    <row r="619963"/>
    <row r="619964"/>
    <row r="619965"/>
    <row r="619966"/>
    <row r="619967"/>
    <row r="619968"/>
    <row r="619969"/>
    <row r="619970"/>
    <row r="619971"/>
    <row r="619972"/>
    <row r="619973"/>
    <row r="619974"/>
    <row r="619975"/>
    <row r="619976"/>
    <row r="619977"/>
    <row r="619978"/>
    <row r="619979"/>
    <row r="619980"/>
    <row r="619981"/>
    <row r="619982"/>
    <row r="619983"/>
    <row r="619984"/>
    <row r="619985"/>
    <row r="619986"/>
    <row r="619987"/>
    <row r="619988"/>
    <row r="619989"/>
    <row r="619990"/>
    <row r="619991"/>
    <row r="619992"/>
    <row r="619993"/>
    <row r="619994"/>
    <row r="619995"/>
    <row r="619996"/>
    <row r="619997"/>
    <row r="619998"/>
    <row r="619999"/>
    <row r="620000"/>
    <row r="620001"/>
    <row r="620002"/>
    <row r="620003"/>
    <row r="620004"/>
    <row r="620005"/>
    <row r="620006"/>
    <row r="620007"/>
    <row r="620008"/>
    <row r="620009"/>
    <row r="620010"/>
    <row r="620011"/>
    <row r="620012"/>
    <row r="620013"/>
    <row r="620014"/>
    <row r="620015"/>
    <row r="620016"/>
    <row r="620017"/>
    <row r="620018"/>
    <row r="620019"/>
    <row r="620020"/>
    <row r="620021"/>
    <row r="620022"/>
    <row r="620023"/>
    <row r="620024"/>
    <row r="620025"/>
    <row r="620026"/>
    <row r="620027"/>
    <row r="620028"/>
    <row r="620029"/>
    <row r="620030"/>
    <row r="620031"/>
    <row r="620032"/>
    <row r="620033"/>
    <row r="620034"/>
    <row r="620035"/>
    <row r="620036"/>
    <row r="620037"/>
    <row r="620038"/>
    <row r="620039"/>
    <row r="620040"/>
    <row r="620041"/>
    <row r="620042"/>
    <row r="620043"/>
    <row r="620044"/>
    <row r="620045"/>
    <row r="620046"/>
    <row r="620047"/>
    <row r="620048"/>
    <row r="620049"/>
    <row r="620050"/>
    <row r="620051"/>
    <row r="620052"/>
    <row r="620053"/>
    <row r="620054"/>
    <row r="620055"/>
    <row r="620056"/>
    <row r="620057"/>
    <row r="620058"/>
    <row r="620059"/>
    <row r="620060"/>
    <row r="620061"/>
    <row r="620062"/>
    <row r="620063"/>
    <row r="620064"/>
    <row r="620065"/>
    <row r="620066"/>
    <row r="620067"/>
    <row r="620068"/>
    <row r="620069"/>
    <row r="620070"/>
    <row r="620071"/>
    <row r="620072"/>
    <row r="620073"/>
    <row r="620074"/>
    <row r="620075"/>
    <row r="620076"/>
    <row r="620077"/>
    <row r="620078"/>
    <row r="620079"/>
    <row r="620080"/>
    <row r="620081"/>
    <row r="620082"/>
    <row r="620083"/>
    <row r="620084"/>
    <row r="620085"/>
    <row r="620086"/>
    <row r="620087"/>
    <row r="620088"/>
    <row r="620089"/>
    <row r="620090"/>
    <row r="620091"/>
    <row r="620092"/>
    <row r="620093"/>
    <row r="620094"/>
    <row r="620095"/>
    <row r="620096"/>
    <row r="620097"/>
    <row r="620098"/>
    <row r="620099"/>
    <row r="620100"/>
    <row r="620101"/>
    <row r="620102"/>
    <row r="620103"/>
    <row r="620104"/>
    <row r="620105"/>
    <row r="620106"/>
    <row r="620107"/>
    <row r="620108"/>
    <row r="620109"/>
    <row r="620110"/>
    <row r="620111"/>
    <row r="620112"/>
    <row r="620113"/>
    <row r="620114"/>
    <row r="620115"/>
    <row r="620116"/>
    <row r="620117"/>
    <row r="620118"/>
    <row r="620119"/>
    <row r="620120"/>
    <row r="620121"/>
    <row r="620122"/>
    <row r="620123"/>
    <row r="620124"/>
    <row r="620125"/>
    <row r="620126"/>
    <row r="620127"/>
    <row r="620128"/>
    <row r="620129"/>
    <row r="620130"/>
    <row r="620131"/>
    <row r="620132"/>
    <row r="620133"/>
    <row r="620134"/>
    <row r="620135"/>
    <row r="620136"/>
    <row r="620137"/>
    <row r="620138"/>
    <row r="620139"/>
    <row r="620140"/>
    <row r="620141"/>
    <row r="620142"/>
    <row r="620143"/>
    <row r="620144"/>
    <row r="620145"/>
    <row r="620146"/>
    <row r="620147"/>
    <row r="620148"/>
    <row r="620149"/>
    <row r="620150"/>
    <row r="620151"/>
    <row r="620152"/>
    <row r="620153"/>
    <row r="620154"/>
    <row r="620155"/>
    <row r="620156"/>
    <row r="620157"/>
    <row r="620158"/>
    <row r="620159"/>
    <row r="620160"/>
    <row r="620161"/>
    <row r="620162"/>
    <row r="620163"/>
    <row r="620164"/>
    <row r="620165"/>
    <row r="620166"/>
    <row r="620167"/>
    <row r="620168"/>
    <row r="620169"/>
    <row r="620170"/>
    <row r="620171"/>
    <row r="620172"/>
    <row r="620173"/>
    <row r="620174"/>
    <row r="620175"/>
    <row r="620176"/>
    <row r="620177"/>
    <row r="620178"/>
    <row r="620179"/>
    <row r="620180"/>
    <row r="620181"/>
    <row r="620182"/>
    <row r="620183"/>
    <row r="620184"/>
    <row r="620185"/>
    <row r="620186"/>
    <row r="620187"/>
    <row r="620188"/>
    <row r="620189"/>
    <row r="620190"/>
    <row r="620191"/>
    <row r="620192"/>
    <row r="620193"/>
    <row r="620194"/>
    <row r="620195"/>
    <row r="620196"/>
    <row r="620197"/>
    <row r="620198"/>
    <row r="620199"/>
    <row r="620200"/>
    <row r="620201"/>
    <row r="620202"/>
    <row r="620203"/>
    <row r="620204"/>
    <row r="620205"/>
    <row r="620206"/>
    <row r="620207"/>
    <row r="620208"/>
    <row r="620209"/>
    <row r="620210"/>
    <row r="620211"/>
    <row r="620212"/>
    <row r="620213"/>
    <row r="620214"/>
    <row r="620215"/>
    <row r="620216"/>
    <row r="620217"/>
    <row r="620218"/>
    <row r="620219"/>
    <row r="620220"/>
    <row r="620221"/>
    <row r="620222"/>
    <row r="620223"/>
    <row r="620224"/>
    <row r="620225"/>
    <row r="620226"/>
    <row r="620227"/>
    <row r="620228"/>
    <row r="620229"/>
    <row r="620230"/>
    <row r="620231"/>
    <row r="620232"/>
    <row r="620233"/>
    <row r="620234"/>
    <row r="620235"/>
    <row r="620236"/>
    <row r="620237"/>
    <row r="620238"/>
    <row r="620239"/>
    <row r="620240"/>
    <row r="620241"/>
    <row r="620242"/>
    <row r="620243"/>
    <row r="620244"/>
    <row r="620245"/>
    <row r="620246"/>
    <row r="620247"/>
    <row r="620248"/>
    <row r="620249"/>
    <row r="620250"/>
    <row r="620251"/>
    <row r="620252"/>
    <row r="620253"/>
    <row r="620254"/>
    <row r="620255"/>
    <row r="620256"/>
    <row r="620257"/>
    <row r="620258"/>
    <row r="620259"/>
    <row r="620260"/>
    <row r="620261"/>
    <row r="620262"/>
    <row r="620263"/>
    <row r="620264"/>
    <row r="620265"/>
    <row r="620266"/>
    <row r="620267"/>
    <row r="620268"/>
    <row r="620269"/>
    <row r="620270"/>
    <row r="620271"/>
    <row r="620272"/>
    <row r="620273"/>
    <row r="620274"/>
    <row r="620275"/>
    <row r="620276"/>
    <row r="620277"/>
    <row r="620278"/>
    <row r="620279"/>
    <row r="620280"/>
    <row r="620281"/>
    <row r="620282"/>
    <row r="620283"/>
    <row r="620284"/>
    <row r="620285"/>
    <row r="620286"/>
    <row r="620287"/>
    <row r="620288"/>
    <row r="620289"/>
    <row r="620290"/>
    <row r="620291"/>
    <row r="620292"/>
    <row r="620293"/>
    <row r="620294"/>
    <row r="620295"/>
    <row r="620296"/>
    <row r="620297"/>
    <row r="620298"/>
    <row r="620299"/>
    <row r="620300"/>
    <row r="620301"/>
    <row r="620302"/>
    <row r="620303"/>
    <row r="620304"/>
    <row r="620305"/>
    <row r="620306"/>
    <row r="620307"/>
    <row r="620308"/>
    <row r="620309"/>
    <row r="620310"/>
    <row r="620311"/>
    <row r="620312"/>
    <row r="620313"/>
    <row r="620314"/>
    <row r="620315"/>
    <row r="620316"/>
    <row r="620317"/>
    <row r="620318"/>
    <row r="620319"/>
    <row r="620320"/>
    <row r="620321"/>
    <row r="620322"/>
    <row r="620323"/>
    <row r="620324"/>
    <row r="620325"/>
    <row r="620326"/>
    <row r="620327"/>
    <row r="620328"/>
    <row r="620329"/>
    <row r="620330"/>
    <row r="620331"/>
    <row r="620332"/>
    <row r="620333"/>
    <row r="620334"/>
    <row r="620335"/>
    <row r="620336"/>
    <row r="620337"/>
    <row r="620338"/>
    <row r="620339"/>
    <row r="620340"/>
    <row r="620341"/>
    <row r="620342"/>
    <row r="620343"/>
    <row r="620344"/>
    <row r="620345"/>
    <row r="620346"/>
    <row r="620347"/>
    <row r="620348"/>
    <row r="620349"/>
    <row r="620350"/>
    <row r="620351"/>
    <row r="620352"/>
    <row r="620353"/>
    <row r="620354"/>
    <row r="620355"/>
    <row r="620356"/>
    <row r="620357"/>
    <row r="620358"/>
    <row r="620359"/>
    <row r="620360"/>
    <row r="620361"/>
    <row r="620362"/>
    <row r="620363"/>
    <row r="620364"/>
    <row r="620365"/>
    <row r="620366"/>
    <row r="620367"/>
    <row r="620368"/>
    <row r="620369"/>
    <row r="620370"/>
    <row r="620371"/>
    <row r="620372"/>
    <row r="620373"/>
    <row r="620374"/>
    <row r="620375"/>
    <row r="620376"/>
    <row r="620377"/>
    <row r="620378"/>
    <row r="620379"/>
    <row r="620380"/>
    <row r="620381"/>
    <row r="620382"/>
    <row r="620383"/>
    <row r="620384"/>
    <row r="620385"/>
    <row r="620386"/>
    <row r="620387"/>
    <row r="620388"/>
    <row r="620389"/>
    <row r="620390"/>
    <row r="620391"/>
    <row r="620392"/>
    <row r="620393"/>
    <row r="620394"/>
    <row r="620395"/>
    <row r="620396"/>
    <row r="620397"/>
    <row r="620398"/>
    <row r="620399"/>
    <row r="620400"/>
    <row r="620401"/>
    <row r="620402"/>
    <row r="620403"/>
    <row r="620404"/>
    <row r="620405"/>
    <row r="620406"/>
    <row r="620407"/>
    <row r="620408"/>
    <row r="620409"/>
    <row r="620410"/>
    <row r="620411"/>
    <row r="620412"/>
    <row r="620413"/>
    <row r="620414"/>
    <row r="620415"/>
    <row r="620416"/>
    <row r="620417"/>
    <row r="620418"/>
    <row r="620419"/>
    <row r="620420"/>
    <row r="620421"/>
    <row r="620422"/>
    <row r="620423"/>
    <row r="620424"/>
    <row r="620425"/>
    <row r="620426"/>
    <row r="620427"/>
    <row r="620428"/>
    <row r="620429"/>
    <row r="620430"/>
    <row r="620431"/>
    <row r="620432"/>
    <row r="620433"/>
    <row r="620434"/>
    <row r="620435"/>
    <row r="620436"/>
    <row r="620437"/>
    <row r="620438"/>
    <row r="620439"/>
    <row r="620440"/>
    <row r="620441"/>
    <row r="620442"/>
    <row r="620443"/>
    <row r="620444"/>
    <row r="620445"/>
    <row r="620446"/>
    <row r="620447"/>
    <row r="620448"/>
    <row r="620449"/>
    <row r="620450"/>
    <row r="620451"/>
    <row r="620452"/>
    <row r="620453"/>
    <row r="620454"/>
    <row r="620455"/>
    <row r="620456"/>
    <row r="620457"/>
    <row r="620458"/>
    <row r="620459"/>
    <row r="620460"/>
    <row r="620461"/>
    <row r="620462"/>
    <row r="620463"/>
    <row r="620464"/>
    <row r="620465"/>
    <row r="620466"/>
    <row r="620467"/>
    <row r="620468"/>
    <row r="620469"/>
    <row r="620470"/>
    <row r="620471"/>
    <row r="620472"/>
    <row r="620473"/>
    <row r="620474"/>
    <row r="620475"/>
    <row r="620476"/>
    <row r="620477"/>
    <row r="620478"/>
    <row r="620479"/>
    <row r="620480"/>
    <row r="620481"/>
    <row r="620482"/>
    <row r="620483"/>
    <row r="620484"/>
    <row r="620485"/>
    <row r="620486"/>
    <row r="620487"/>
    <row r="620488"/>
    <row r="620489"/>
    <row r="620490"/>
    <row r="620491"/>
    <row r="620492"/>
    <row r="620493"/>
    <row r="620494"/>
    <row r="620495"/>
    <row r="620496"/>
    <row r="620497"/>
    <row r="620498"/>
    <row r="620499"/>
    <row r="620500"/>
    <row r="620501"/>
    <row r="620502"/>
    <row r="620503"/>
    <row r="620504"/>
    <row r="620505"/>
    <row r="620506"/>
    <row r="620507"/>
    <row r="620508"/>
    <row r="620509"/>
    <row r="620510"/>
    <row r="620511"/>
    <row r="620512"/>
    <row r="620513"/>
    <row r="620514"/>
    <row r="620515"/>
    <row r="620516"/>
    <row r="620517"/>
    <row r="620518"/>
    <row r="620519"/>
    <row r="620520"/>
    <row r="620521"/>
    <row r="620522"/>
    <row r="620523"/>
    <row r="620524"/>
    <row r="620525"/>
    <row r="620526"/>
    <row r="620527"/>
    <row r="620528"/>
    <row r="620529"/>
    <row r="620530"/>
    <row r="620531"/>
    <row r="620532"/>
    <row r="620533"/>
    <row r="620534"/>
    <row r="620535"/>
    <row r="620536"/>
    <row r="620537"/>
    <row r="620538"/>
    <row r="620539"/>
    <row r="620540"/>
    <row r="620541"/>
    <row r="620542"/>
    <row r="620543"/>
    <row r="620544"/>
    <row r="620545"/>
    <row r="620546"/>
    <row r="620547"/>
    <row r="620548"/>
    <row r="620549"/>
    <row r="620550"/>
    <row r="620551"/>
    <row r="620552"/>
    <row r="620553"/>
    <row r="620554"/>
    <row r="620555"/>
    <row r="620556"/>
    <row r="620557"/>
    <row r="620558"/>
    <row r="620559"/>
    <row r="620560"/>
    <row r="620561"/>
    <row r="620562"/>
    <row r="620563"/>
    <row r="620564"/>
    <row r="620565"/>
    <row r="620566"/>
    <row r="620567"/>
    <row r="620568"/>
    <row r="620569"/>
    <row r="620570"/>
    <row r="620571"/>
    <row r="620572"/>
    <row r="620573"/>
    <row r="620574"/>
    <row r="620575"/>
    <row r="620576"/>
    <row r="620577"/>
    <row r="620578"/>
    <row r="620579"/>
    <row r="620580"/>
    <row r="620581"/>
    <row r="620582"/>
    <row r="620583"/>
    <row r="620584"/>
    <row r="620585"/>
    <row r="620586"/>
    <row r="620587"/>
    <row r="620588"/>
    <row r="620589"/>
    <row r="620590"/>
    <row r="620591"/>
    <row r="620592"/>
    <row r="620593"/>
    <row r="620594"/>
    <row r="620595"/>
    <row r="620596"/>
    <row r="620597"/>
    <row r="620598"/>
    <row r="620599"/>
    <row r="620600"/>
    <row r="620601"/>
    <row r="620602"/>
    <row r="620603"/>
    <row r="620604"/>
    <row r="620605"/>
    <row r="620606"/>
    <row r="620607"/>
    <row r="620608"/>
    <row r="620609"/>
    <row r="620610"/>
    <row r="620611"/>
    <row r="620612"/>
    <row r="620613"/>
    <row r="620614"/>
    <row r="620615"/>
    <row r="620616"/>
    <row r="620617"/>
    <row r="620618"/>
    <row r="620619"/>
    <row r="620620"/>
    <row r="620621"/>
    <row r="620622"/>
    <row r="620623"/>
    <row r="620624"/>
    <row r="620625"/>
    <row r="620626"/>
    <row r="620627"/>
    <row r="620628"/>
    <row r="620629"/>
    <row r="620630"/>
    <row r="620631"/>
    <row r="620632"/>
    <row r="620633"/>
    <row r="620634"/>
    <row r="620635"/>
    <row r="620636"/>
    <row r="620637"/>
    <row r="620638"/>
    <row r="620639"/>
    <row r="620640"/>
    <row r="620641"/>
    <row r="620642"/>
    <row r="620643"/>
    <row r="620644"/>
    <row r="620645"/>
    <row r="620646"/>
    <row r="620647"/>
    <row r="620648"/>
    <row r="620649"/>
    <row r="620650"/>
    <row r="620651"/>
    <row r="620652"/>
    <row r="620653"/>
    <row r="620654"/>
    <row r="620655"/>
    <row r="620656"/>
    <row r="620657"/>
    <row r="620658"/>
    <row r="620659"/>
    <row r="620660"/>
    <row r="620661"/>
    <row r="620662"/>
    <row r="620663"/>
    <row r="620664"/>
    <row r="620665"/>
    <row r="620666"/>
    <row r="620667"/>
    <row r="620668"/>
    <row r="620669"/>
    <row r="620670"/>
    <row r="620671"/>
    <row r="620672"/>
    <row r="620673"/>
    <row r="620674"/>
    <row r="620675"/>
    <row r="620676"/>
    <row r="620677"/>
    <row r="620678"/>
    <row r="620679"/>
    <row r="620680"/>
    <row r="620681"/>
    <row r="620682"/>
    <row r="620683"/>
    <row r="620684"/>
    <row r="620685"/>
    <row r="620686"/>
    <row r="620687"/>
    <row r="620688"/>
    <row r="620689"/>
    <row r="620690"/>
    <row r="620691"/>
    <row r="620692"/>
    <row r="620693"/>
    <row r="620694"/>
    <row r="620695"/>
    <row r="620696"/>
    <row r="620697"/>
    <row r="620698"/>
    <row r="620699"/>
    <row r="620700"/>
    <row r="620701"/>
    <row r="620702"/>
    <row r="620703"/>
    <row r="620704"/>
    <row r="620705"/>
    <row r="620706"/>
    <row r="620707"/>
    <row r="620708"/>
    <row r="620709"/>
    <row r="620710"/>
    <row r="620711"/>
    <row r="620712"/>
    <row r="620713"/>
    <row r="620714"/>
    <row r="620715"/>
    <row r="620716"/>
    <row r="620717"/>
    <row r="620718"/>
    <row r="620719"/>
    <row r="620720"/>
    <row r="620721"/>
    <row r="620722"/>
    <row r="620723"/>
    <row r="620724"/>
    <row r="620725"/>
    <row r="620726"/>
    <row r="620727"/>
    <row r="620728"/>
    <row r="620729"/>
    <row r="620730"/>
    <row r="620731"/>
    <row r="620732"/>
    <row r="620733"/>
    <row r="620734"/>
    <row r="620735"/>
    <row r="620736"/>
    <row r="620737"/>
    <row r="620738"/>
    <row r="620739"/>
    <row r="620740"/>
    <row r="620741"/>
    <row r="620742"/>
    <row r="620743"/>
    <row r="620744"/>
    <row r="620745"/>
    <row r="620746"/>
    <row r="620747"/>
    <row r="620748"/>
    <row r="620749"/>
    <row r="620750"/>
    <row r="620751"/>
    <row r="620752"/>
    <row r="620753"/>
    <row r="620754"/>
    <row r="620755"/>
    <row r="620756"/>
    <row r="620757"/>
    <row r="620758"/>
    <row r="620759"/>
    <row r="620760"/>
    <row r="620761"/>
    <row r="620762"/>
    <row r="620763"/>
    <row r="620764"/>
    <row r="620765"/>
    <row r="620766"/>
    <row r="620767"/>
    <row r="620768"/>
    <row r="620769"/>
    <row r="620770"/>
    <row r="620771"/>
    <row r="620772"/>
    <row r="620773"/>
    <row r="620774"/>
    <row r="620775"/>
    <row r="620776"/>
    <row r="620777"/>
    <row r="620778"/>
    <row r="620779"/>
    <row r="620780"/>
    <row r="620781"/>
    <row r="620782"/>
    <row r="620783"/>
    <row r="620784"/>
    <row r="620785"/>
    <row r="620786"/>
    <row r="620787"/>
    <row r="620788"/>
    <row r="620789"/>
    <row r="620790"/>
    <row r="620791"/>
    <row r="620792"/>
    <row r="620793"/>
    <row r="620794"/>
    <row r="620795"/>
    <row r="620796"/>
    <row r="620797"/>
    <row r="620798"/>
    <row r="620799"/>
    <row r="620800"/>
    <row r="620801"/>
    <row r="620802"/>
    <row r="620803"/>
    <row r="620804"/>
    <row r="620805"/>
    <row r="620806"/>
    <row r="620807"/>
    <row r="620808"/>
    <row r="620809"/>
    <row r="620810"/>
    <row r="620811"/>
    <row r="620812"/>
    <row r="620813"/>
    <row r="620814"/>
    <row r="620815"/>
    <row r="620816"/>
    <row r="620817"/>
    <row r="620818"/>
    <row r="620819"/>
    <row r="620820"/>
    <row r="620821"/>
    <row r="620822"/>
    <row r="620823"/>
    <row r="620824"/>
    <row r="620825"/>
    <row r="620826"/>
    <row r="620827"/>
    <row r="620828"/>
    <row r="620829"/>
    <row r="620830"/>
    <row r="620831"/>
    <row r="620832"/>
    <row r="620833"/>
    <row r="620834"/>
    <row r="620835"/>
    <row r="620836"/>
    <row r="620837"/>
    <row r="620838"/>
    <row r="620839"/>
    <row r="620840"/>
    <row r="620841"/>
    <row r="620842"/>
    <row r="620843"/>
    <row r="620844"/>
    <row r="620845"/>
    <row r="620846"/>
    <row r="620847"/>
    <row r="620848"/>
    <row r="620849"/>
    <row r="620850"/>
    <row r="620851"/>
    <row r="620852"/>
    <row r="620853"/>
    <row r="620854"/>
    <row r="620855"/>
    <row r="620856"/>
    <row r="620857"/>
    <row r="620858"/>
    <row r="620859"/>
    <row r="620860"/>
    <row r="620861"/>
    <row r="620862"/>
    <row r="620863"/>
    <row r="620864"/>
    <row r="620865"/>
    <row r="620866"/>
    <row r="620867"/>
    <row r="620868"/>
    <row r="620869"/>
    <row r="620870"/>
    <row r="620871"/>
    <row r="620872"/>
    <row r="620873"/>
    <row r="620874"/>
    <row r="620875"/>
    <row r="620876"/>
    <row r="620877"/>
    <row r="620878"/>
    <row r="620879"/>
    <row r="620880"/>
    <row r="620881"/>
    <row r="620882"/>
    <row r="620883"/>
    <row r="620884"/>
    <row r="620885"/>
    <row r="620886"/>
    <row r="620887"/>
    <row r="620888"/>
    <row r="620889"/>
    <row r="620890"/>
    <row r="620891"/>
    <row r="620892"/>
    <row r="620893"/>
    <row r="620894"/>
    <row r="620895"/>
    <row r="620896"/>
    <row r="620897"/>
    <row r="620898"/>
    <row r="620899"/>
    <row r="620900"/>
    <row r="620901"/>
    <row r="620902"/>
    <row r="620903"/>
    <row r="620904"/>
    <row r="620905"/>
    <row r="620906"/>
    <row r="620907"/>
    <row r="620908"/>
    <row r="620909"/>
    <row r="620910"/>
    <row r="620911"/>
    <row r="620912"/>
    <row r="620913"/>
    <row r="620914"/>
    <row r="620915"/>
    <row r="620916"/>
    <row r="620917"/>
    <row r="620918"/>
    <row r="620919"/>
    <row r="620920"/>
    <row r="620921"/>
    <row r="620922"/>
    <row r="620923"/>
    <row r="620924"/>
    <row r="620925"/>
    <row r="620926"/>
    <row r="620927"/>
    <row r="620928"/>
    <row r="620929"/>
    <row r="620930"/>
    <row r="620931"/>
    <row r="620932"/>
    <row r="620933"/>
    <row r="620934"/>
    <row r="620935"/>
    <row r="620936"/>
    <row r="620937"/>
    <row r="620938"/>
    <row r="620939"/>
    <row r="620940"/>
    <row r="620941"/>
    <row r="620942"/>
    <row r="620943"/>
    <row r="620944"/>
    <row r="620945"/>
    <row r="620946"/>
    <row r="620947"/>
    <row r="620948"/>
    <row r="620949"/>
    <row r="620950"/>
    <row r="620951"/>
    <row r="620952"/>
    <row r="620953"/>
    <row r="620954"/>
    <row r="620955"/>
    <row r="620956"/>
    <row r="620957"/>
    <row r="620958"/>
    <row r="620959"/>
    <row r="620960"/>
    <row r="620961"/>
    <row r="620962"/>
    <row r="620963"/>
    <row r="620964"/>
    <row r="620965"/>
    <row r="620966"/>
    <row r="620967"/>
    <row r="620968"/>
    <row r="620969"/>
    <row r="620970"/>
    <row r="620971"/>
    <row r="620972"/>
    <row r="620973"/>
    <row r="620974"/>
    <row r="620975"/>
    <row r="620976"/>
    <row r="620977"/>
    <row r="620978"/>
    <row r="620979"/>
    <row r="620980"/>
    <row r="620981"/>
    <row r="620982"/>
    <row r="620983"/>
    <row r="620984"/>
    <row r="620985"/>
    <row r="620986"/>
    <row r="620987"/>
    <row r="620988"/>
    <row r="620989"/>
    <row r="620990"/>
    <row r="620991"/>
    <row r="620992"/>
    <row r="620993"/>
    <row r="620994"/>
    <row r="620995"/>
    <row r="620996"/>
    <row r="620997"/>
    <row r="620998"/>
    <row r="620999"/>
    <row r="621000"/>
    <row r="621001"/>
    <row r="621002"/>
    <row r="621003"/>
    <row r="621004"/>
    <row r="621005"/>
    <row r="621006"/>
    <row r="621007"/>
    <row r="621008"/>
    <row r="621009"/>
    <row r="621010"/>
    <row r="621011"/>
    <row r="621012"/>
    <row r="621013"/>
    <row r="621014"/>
    <row r="621015"/>
    <row r="621016"/>
    <row r="621017"/>
    <row r="621018"/>
    <row r="621019"/>
    <row r="621020"/>
    <row r="621021"/>
    <row r="621022"/>
    <row r="621023"/>
    <row r="621024"/>
    <row r="621025"/>
    <row r="621026"/>
    <row r="621027"/>
    <row r="621028"/>
    <row r="621029"/>
    <row r="621030"/>
    <row r="621031"/>
    <row r="621032"/>
    <row r="621033"/>
    <row r="621034"/>
    <row r="621035"/>
    <row r="621036"/>
    <row r="621037"/>
    <row r="621038"/>
    <row r="621039"/>
    <row r="621040"/>
    <row r="621041"/>
    <row r="621042"/>
    <row r="621043"/>
    <row r="621044"/>
    <row r="621045"/>
    <row r="621046"/>
    <row r="621047"/>
    <row r="621048"/>
    <row r="621049"/>
    <row r="621050"/>
    <row r="621051"/>
    <row r="621052"/>
    <row r="621053"/>
    <row r="621054"/>
    <row r="621055"/>
    <row r="621056"/>
    <row r="621057"/>
    <row r="621058"/>
    <row r="621059"/>
    <row r="621060"/>
    <row r="621061"/>
    <row r="621062"/>
    <row r="621063"/>
    <row r="621064"/>
    <row r="621065"/>
    <row r="621066"/>
    <row r="621067"/>
    <row r="621068"/>
    <row r="621069"/>
    <row r="621070"/>
    <row r="621071"/>
    <row r="621072"/>
    <row r="621073"/>
    <row r="621074"/>
    <row r="621075"/>
    <row r="621076"/>
    <row r="621077"/>
    <row r="621078"/>
    <row r="621079"/>
    <row r="621080"/>
    <row r="621081"/>
    <row r="621082"/>
    <row r="621083"/>
    <row r="621084"/>
    <row r="621085"/>
    <row r="621086"/>
    <row r="621087"/>
    <row r="621088"/>
    <row r="621089"/>
    <row r="621090"/>
    <row r="621091"/>
    <row r="621092"/>
    <row r="621093"/>
    <row r="621094"/>
    <row r="621095"/>
    <row r="621096"/>
    <row r="621097"/>
    <row r="621098"/>
    <row r="621099"/>
    <row r="621100"/>
    <row r="621101"/>
    <row r="621102"/>
    <row r="621103"/>
    <row r="621104"/>
    <row r="621105"/>
    <row r="621106"/>
    <row r="621107"/>
    <row r="621108"/>
    <row r="621109"/>
    <row r="621110"/>
    <row r="621111"/>
    <row r="621112"/>
    <row r="621113"/>
    <row r="621114"/>
    <row r="621115"/>
    <row r="621116"/>
    <row r="621117"/>
    <row r="621118"/>
    <row r="621119"/>
    <row r="621120"/>
    <row r="621121"/>
    <row r="621122"/>
    <row r="621123"/>
    <row r="621124"/>
    <row r="621125"/>
    <row r="621126"/>
    <row r="621127"/>
    <row r="621128"/>
    <row r="621129"/>
    <row r="621130"/>
    <row r="621131"/>
    <row r="621132"/>
    <row r="621133"/>
    <row r="621134"/>
    <row r="621135"/>
    <row r="621136"/>
    <row r="621137"/>
    <row r="621138"/>
    <row r="621139"/>
    <row r="621140"/>
    <row r="621141"/>
    <row r="621142"/>
    <row r="621143"/>
    <row r="621144"/>
    <row r="621145"/>
    <row r="621146"/>
    <row r="621147"/>
    <row r="621148"/>
    <row r="621149"/>
    <row r="621150"/>
    <row r="621151"/>
    <row r="621152"/>
    <row r="621153"/>
    <row r="621154"/>
    <row r="621155"/>
    <row r="621156"/>
    <row r="621157"/>
    <row r="621158"/>
    <row r="621159"/>
    <row r="621160"/>
    <row r="621161"/>
    <row r="621162"/>
    <row r="621163"/>
    <row r="621164"/>
    <row r="621165"/>
    <row r="621166"/>
    <row r="621167"/>
    <row r="621168"/>
    <row r="621169"/>
    <row r="621170"/>
    <row r="621171"/>
    <row r="621172"/>
    <row r="621173"/>
    <row r="621174"/>
    <row r="621175"/>
    <row r="621176"/>
    <row r="621177"/>
    <row r="621178"/>
    <row r="621179"/>
    <row r="621180"/>
    <row r="621181"/>
    <row r="621182"/>
    <row r="621183"/>
    <row r="621184"/>
    <row r="621185"/>
    <row r="621186"/>
    <row r="621187"/>
    <row r="621188"/>
    <row r="621189"/>
    <row r="621190"/>
    <row r="621191"/>
    <row r="621192"/>
    <row r="621193"/>
    <row r="621194"/>
    <row r="621195"/>
    <row r="621196"/>
    <row r="621197"/>
    <row r="621198"/>
    <row r="621199"/>
    <row r="621200"/>
    <row r="621201"/>
    <row r="621202"/>
    <row r="621203"/>
    <row r="621204"/>
    <row r="621205"/>
    <row r="621206"/>
    <row r="621207"/>
    <row r="621208"/>
    <row r="621209"/>
    <row r="621210"/>
    <row r="621211"/>
    <row r="621212"/>
    <row r="621213"/>
    <row r="621214"/>
    <row r="621215"/>
    <row r="621216"/>
    <row r="621217"/>
    <row r="621218"/>
    <row r="621219"/>
    <row r="621220"/>
    <row r="621221"/>
    <row r="621222"/>
    <row r="621223"/>
    <row r="621224"/>
    <row r="621225"/>
    <row r="621226"/>
    <row r="621227"/>
    <row r="621228"/>
    <row r="621229"/>
    <row r="621230"/>
    <row r="621231"/>
    <row r="621232"/>
    <row r="621233"/>
    <row r="621234"/>
    <row r="621235"/>
    <row r="621236"/>
    <row r="621237"/>
    <row r="621238"/>
    <row r="621239"/>
    <row r="621240"/>
    <row r="621241"/>
    <row r="621242"/>
    <row r="621243"/>
    <row r="621244"/>
    <row r="621245"/>
    <row r="621246"/>
    <row r="621247"/>
    <row r="621248"/>
    <row r="621249"/>
    <row r="621250"/>
    <row r="621251"/>
    <row r="621252"/>
    <row r="621253"/>
    <row r="621254"/>
    <row r="621255"/>
    <row r="621256"/>
    <row r="621257"/>
    <row r="621258"/>
    <row r="621259"/>
    <row r="621260"/>
    <row r="621261"/>
    <row r="621262"/>
    <row r="621263"/>
    <row r="621264"/>
    <row r="621265"/>
    <row r="621266"/>
    <row r="621267"/>
    <row r="621268"/>
    <row r="621269"/>
    <row r="621270"/>
    <row r="621271"/>
    <row r="621272"/>
    <row r="621273"/>
    <row r="621274"/>
    <row r="621275"/>
    <row r="621276"/>
    <row r="621277"/>
    <row r="621278"/>
    <row r="621279"/>
    <row r="621280"/>
    <row r="621281"/>
    <row r="621282"/>
    <row r="621283"/>
    <row r="621284"/>
    <row r="621285"/>
    <row r="621286"/>
    <row r="621287"/>
    <row r="621288"/>
    <row r="621289"/>
    <row r="621290"/>
    <row r="621291"/>
    <row r="621292"/>
    <row r="621293"/>
    <row r="621294"/>
    <row r="621295"/>
    <row r="621296"/>
    <row r="621297"/>
    <row r="621298"/>
    <row r="621299"/>
    <row r="621300"/>
    <row r="621301"/>
    <row r="621302"/>
    <row r="621303"/>
    <row r="621304"/>
    <row r="621305"/>
    <row r="621306"/>
    <row r="621307"/>
    <row r="621308"/>
    <row r="621309"/>
    <row r="621310"/>
    <row r="621311"/>
    <row r="621312"/>
    <row r="621313"/>
    <row r="621314"/>
    <row r="621315"/>
    <row r="621316"/>
    <row r="621317"/>
    <row r="621318"/>
    <row r="621319"/>
    <row r="621320"/>
    <row r="621321"/>
    <row r="621322"/>
    <row r="621323"/>
    <row r="621324"/>
    <row r="621325"/>
    <row r="621326"/>
    <row r="621327"/>
    <row r="621328"/>
    <row r="621329"/>
    <row r="621330"/>
    <row r="621331"/>
    <row r="621332"/>
    <row r="621333"/>
    <row r="621334"/>
    <row r="621335"/>
    <row r="621336"/>
    <row r="621337"/>
    <row r="621338"/>
    <row r="621339"/>
    <row r="621340"/>
    <row r="621341"/>
    <row r="621342"/>
    <row r="621343"/>
    <row r="621344"/>
    <row r="621345"/>
    <row r="621346"/>
    <row r="621347"/>
    <row r="621348"/>
    <row r="621349"/>
    <row r="621350"/>
    <row r="621351"/>
    <row r="621352"/>
    <row r="621353"/>
    <row r="621354"/>
    <row r="621355"/>
    <row r="621356"/>
    <row r="621357"/>
    <row r="621358"/>
    <row r="621359"/>
    <row r="621360"/>
    <row r="621361"/>
    <row r="621362"/>
    <row r="621363"/>
    <row r="621364"/>
    <row r="621365"/>
    <row r="621366"/>
    <row r="621367"/>
    <row r="621368"/>
    <row r="621369"/>
    <row r="621370"/>
    <row r="621371"/>
    <row r="621372"/>
    <row r="621373"/>
    <row r="621374"/>
    <row r="621375"/>
    <row r="621376"/>
    <row r="621377"/>
    <row r="621378"/>
    <row r="621379"/>
    <row r="621380"/>
    <row r="621381"/>
    <row r="621382"/>
    <row r="621383"/>
    <row r="621384"/>
    <row r="621385"/>
    <row r="621386"/>
    <row r="621387"/>
    <row r="621388"/>
    <row r="621389"/>
    <row r="621390"/>
    <row r="621391"/>
    <row r="621392"/>
    <row r="621393"/>
    <row r="621394"/>
    <row r="621395"/>
    <row r="621396"/>
    <row r="621397"/>
    <row r="621398"/>
    <row r="621399"/>
    <row r="621400"/>
    <row r="621401"/>
    <row r="621402"/>
    <row r="621403"/>
    <row r="621404"/>
    <row r="621405"/>
    <row r="621406"/>
    <row r="621407"/>
    <row r="621408"/>
    <row r="621409"/>
    <row r="621410"/>
    <row r="621411"/>
    <row r="621412"/>
    <row r="621413"/>
    <row r="621414"/>
    <row r="621415"/>
    <row r="621416"/>
    <row r="621417"/>
    <row r="621418"/>
    <row r="621419"/>
    <row r="621420"/>
    <row r="621421"/>
    <row r="621422"/>
    <row r="621423"/>
    <row r="621424"/>
    <row r="621425"/>
    <row r="621426"/>
    <row r="621427"/>
    <row r="621428"/>
    <row r="621429"/>
    <row r="621430"/>
    <row r="621431"/>
    <row r="621432"/>
    <row r="621433"/>
    <row r="621434"/>
    <row r="621435"/>
    <row r="621436"/>
    <row r="621437"/>
    <row r="621438"/>
    <row r="621439"/>
    <row r="621440"/>
    <row r="621441"/>
    <row r="621442"/>
    <row r="621443"/>
    <row r="621444"/>
    <row r="621445"/>
    <row r="621446"/>
    <row r="621447"/>
    <row r="621448"/>
    <row r="621449"/>
    <row r="621450"/>
    <row r="621451"/>
    <row r="621452"/>
    <row r="621453"/>
    <row r="621454"/>
    <row r="621455"/>
    <row r="621456"/>
    <row r="621457"/>
    <row r="621458"/>
    <row r="621459"/>
    <row r="621460"/>
    <row r="621461"/>
    <row r="621462"/>
    <row r="621463"/>
    <row r="621464"/>
    <row r="621465"/>
    <row r="621466"/>
    <row r="621467"/>
    <row r="621468"/>
    <row r="621469"/>
    <row r="621470"/>
    <row r="621471"/>
    <row r="621472"/>
    <row r="621473"/>
    <row r="621474"/>
    <row r="621475"/>
    <row r="621476"/>
    <row r="621477"/>
    <row r="621478"/>
    <row r="621479"/>
    <row r="621480"/>
    <row r="621481"/>
    <row r="621482"/>
    <row r="621483"/>
    <row r="621484"/>
    <row r="621485"/>
    <row r="621486"/>
    <row r="621487"/>
    <row r="621488"/>
    <row r="621489"/>
    <row r="621490"/>
    <row r="621491"/>
    <row r="621492"/>
    <row r="621493"/>
    <row r="621494"/>
    <row r="621495"/>
    <row r="621496"/>
    <row r="621497"/>
    <row r="621498"/>
    <row r="621499"/>
    <row r="621500"/>
    <row r="621501"/>
    <row r="621502"/>
    <row r="621503"/>
    <row r="621504"/>
    <row r="621505"/>
    <row r="621506"/>
    <row r="621507"/>
    <row r="621508"/>
    <row r="621509"/>
    <row r="621510"/>
    <row r="621511"/>
    <row r="621512"/>
    <row r="621513"/>
    <row r="621514"/>
    <row r="621515"/>
    <row r="621516"/>
    <row r="621517"/>
    <row r="621518"/>
    <row r="621519"/>
    <row r="621520"/>
    <row r="621521"/>
    <row r="621522"/>
    <row r="621523"/>
    <row r="621524"/>
    <row r="621525"/>
    <row r="621526"/>
    <row r="621527"/>
    <row r="621528"/>
    <row r="621529"/>
    <row r="621530"/>
    <row r="621531"/>
    <row r="621532"/>
    <row r="621533"/>
    <row r="621534"/>
    <row r="621535"/>
    <row r="621536"/>
    <row r="621537"/>
    <row r="621538"/>
    <row r="621539"/>
    <row r="621540"/>
    <row r="621541"/>
    <row r="621542"/>
    <row r="621543"/>
    <row r="621544"/>
    <row r="621545"/>
    <row r="621546"/>
    <row r="621547"/>
    <row r="621548"/>
    <row r="621549"/>
    <row r="621550"/>
    <row r="621551"/>
    <row r="621552"/>
    <row r="621553"/>
    <row r="621554"/>
    <row r="621555"/>
    <row r="621556"/>
    <row r="621557"/>
    <row r="621558"/>
    <row r="621559"/>
    <row r="621560"/>
    <row r="621561"/>
    <row r="621562"/>
    <row r="621563"/>
    <row r="621564"/>
    <row r="621565"/>
    <row r="621566"/>
    <row r="621567"/>
    <row r="621568"/>
    <row r="621569"/>
    <row r="621570"/>
    <row r="621571"/>
    <row r="621572"/>
    <row r="621573"/>
    <row r="621574"/>
    <row r="621575"/>
    <row r="621576"/>
    <row r="621577"/>
    <row r="621578"/>
    <row r="621579"/>
    <row r="621580"/>
    <row r="621581"/>
    <row r="621582"/>
    <row r="621583"/>
    <row r="621584"/>
    <row r="621585"/>
    <row r="621586"/>
    <row r="621587"/>
    <row r="621588"/>
    <row r="621589"/>
    <row r="621590"/>
    <row r="621591"/>
    <row r="621592"/>
    <row r="621593"/>
    <row r="621594"/>
    <row r="621595"/>
    <row r="621596"/>
    <row r="621597"/>
    <row r="621598"/>
    <row r="621599"/>
    <row r="621600"/>
    <row r="621601"/>
    <row r="621602"/>
    <row r="621603"/>
    <row r="621604"/>
    <row r="621605"/>
    <row r="621606"/>
    <row r="621607"/>
    <row r="621608"/>
    <row r="621609"/>
    <row r="621610"/>
    <row r="621611"/>
    <row r="621612"/>
    <row r="621613"/>
    <row r="621614"/>
    <row r="621615"/>
    <row r="621616"/>
    <row r="621617"/>
    <row r="621618"/>
    <row r="621619"/>
    <row r="621620"/>
    <row r="621621"/>
    <row r="621622"/>
    <row r="621623"/>
    <row r="621624"/>
    <row r="621625"/>
    <row r="621626"/>
    <row r="621627"/>
    <row r="621628"/>
    <row r="621629"/>
    <row r="621630"/>
    <row r="621631"/>
    <row r="621632"/>
    <row r="621633"/>
    <row r="621634"/>
    <row r="621635"/>
    <row r="621636"/>
    <row r="621637"/>
    <row r="621638"/>
    <row r="621639"/>
    <row r="621640"/>
    <row r="621641"/>
    <row r="621642"/>
    <row r="621643"/>
    <row r="621644"/>
    <row r="621645"/>
    <row r="621646"/>
    <row r="621647"/>
    <row r="621648"/>
    <row r="621649"/>
    <row r="621650"/>
    <row r="621651"/>
    <row r="621652"/>
    <row r="621653"/>
    <row r="621654"/>
    <row r="621655"/>
    <row r="621656"/>
    <row r="621657"/>
    <row r="621658"/>
    <row r="621659"/>
    <row r="621660"/>
    <row r="621661"/>
    <row r="621662"/>
    <row r="621663"/>
    <row r="621664"/>
    <row r="621665"/>
    <row r="621666"/>
    <row r="621667"/>
    <row r="621668"/>
    <row r="621669"/>
    <row r="621670"/>
    <row r="621671"/>
    <row r="621672"/>
    <row r="621673"/>
    <row r="621674"/>
    <row r="621675"/>
    <row r="621676"/>
    <row r="621677"/>
    <row r="621678"/>
    <row r="621679"/>
    <row r="621680"/>
    <row r="621681"/>
    <row r="621682"/>
    <row r="621683"/>
    <row r="621684"/>
    <row r="621685"/>
    <row r="621686"/>
    <row r="621687"/>
    <row r="621688"/>
    <row r="621689"/>
    <row r="621690"/>
    <row r="621691"/>
    <row r="621692"/>
    <row r="621693"/>
    <row r="621694"/>
    <row r="621695"/>
    <row r="621696"/>
    <row r="621697"/>
    <row r="621698"/>
    <row r="621699"/>
    <row r="621700"/>
    <row r="621701"/>
    <row r="621702"/>
    <row r="621703"/>
    <row r="621704"/>
    <row r="621705"/>
    <row r="621706"/>
    <row r="621707"/>
    <row r="621708"/>
    <row r="621709"/>
    <row r="621710"/>
    <row r="621711"/>
    <row r="621712"/>
    <row r="621713"/>
    <row r="621714"/>
    <row r="621715"/>
    <row r="621716"/>
    <row r="621717"/>
    <row r="621718"/>
    <row r="621719"/>
    <row r="621720"/>
    <row r="621721"/>
    <row r="621722"/>
    <row r="621723"/>
    <row r="621724"/>
    <row r="621725"/>
    <row r="621726"/>
    <row r="621727"/>
    <row r="621728"/>
    <row r="621729"/>
    <row r="621730"/>
    <row r="621731"/>
    <row r="621732"/>
    <row r="621733"/>
    <row r="621734"/>
    <row r="621735"/>
    <row r="621736"/>
    <row r="621737"/>
    <row r="621738"/>
    <row r="621739"/>
    <row r="621740"/>
    <row r="621741"/>
    <row r="621742"/>
    <row r="621743"/>
    <row r="621744"/>
    <row r="621745"/>
    <row r="621746"/>
    <row r="621747"/>
    <row r="621748"/>
    <row r="621749"/>
    <row r="621750"/>
    <row r="621751"/>
    <row r="621752"/>
    <row r="621753"/>
    <row r="621754"/>
    <row r="621755"/>
    <row r="621756"/>
    <row r="621757"/>
    <row r="621758"/>
    <row r="621759"/>
    <row r="621760"/>
    <row r="621761"/>
    <row r="621762"/>
    <row r="621763"/>
    <row r="621764"/>
    <row r="621765"/>
    <row r="621766"/>
    <row r="621767"/>
    <row r="621768"/>
    <row r="621769"/>
    <row r="621770"/>
    <row r="621771"/>
    <row r="621772"/>
    <row r="621773"/>
    <row r="621774"/>
    <row r="621775"/>
    <row r="621776"/>
    <row r="621777"/>
    <row r="621778"/>
    <row r="621779"/>
    <row r="621780"/>
    <row r="621781"/>
    <row r="621782"/>
    <row r="621783"/>
    <row r="621784"/>
    <row r="621785"/>
    <row r="621786"/>
    <row r="621787"/>
    <row r="621788"/>
    <row r="621789"/>
    <row r="621790"/>
    <row r="621791"/>
    <row r="621792"/>
    <row r="621793"/>
    <row r="621794"/>
    <row r="621795"/>
    <row r="621796"/>
    <row r="621797"/>
    <row r="621798"/>
    <row r="621799"/>
    <row r="621800"/>
    <row r="621801"/>
    <row r="621802"/>
    <row r="621803"/>
    <row r="621804"/>
    <row r="621805"/>
    <row r="621806"/>
    <row r="621807"/>
    <row r="621808"/>
    <row r="621809"/>
    <row r="621810"/>
    <row r="621811"/>
    <row r="621812"/>
    <row r="621813"/>
    <row r="621814"/>
    <row r="621815"/>
    <row r="621816"/>
    <row r="621817"/>
    <row r="621818"/>
    <row r="621819"/>
    <row r="621820"/>
    <row r="621821"/>
    <row r="621822"/>
    <row r="621823"/>
    <row r="621824"/>
    <row r="621825"/>
    <row r="621826"/>
    <row r="621827"/>
    <row r="621828"/>
    <row r="621829"/>
    <row r="621830"/>
    <row r="621831"/>
    <row r="621832"/>
    <row r="621833"/>
    <row r="621834"/>
    <row r="621835"/>
    <row r="621836"/>
    <row r="621837"/>
    <row r="621838"/>
    <row r="621839"/>
    <row r="621840"/>
    <row r="621841"/>
    <row r="621842"/>
    <row r="621843"/>
    <row r="621844"/>
    <row r="621845"/>
    <row r="621846"/>
    <row r="621847"/>
    <row r="621848"/>
    <row r="621849"/>
    <row r="621850"/>
    <row r="621851"/>
    <row r="621852"/>
    <row r="621853"/>
    <row r="621854"/>
    <row r="621855"/>
    <row r="621856"/>
    <row r="621857"/>
    <row r="621858"/>
    <row r="621859"/>
    <row r="621860"/>
    <row r="621861"/>
    <row r="621862"/>
    <row r="621863"/>
    <row r="621864"/>
    <row r="621865"/>
    <row r="621866"/>
    <row r="621867"/>
    <row r="621868"/>
    <row r="621869"/>
    <row r="621870"/>
    <row r="621871"/>
    <row r="621872"/>
    <row r="621873"/>
    <row r="621874"/>
    <row r="621875"/>
    <row r="621876"/>
    <row r="621877"/>
    <row r="621878"/>
    <row r="621879"/>
    <row r="621880"/>
    <row r="621881"/>
    <row r="621882"/>
    <row r="621883"/>
    <row r="621884"/>
    <row r="621885"/>
    <row r="621886"/>
    <row r="621887"/>
    <row r="621888"/>
    <row r="621889"/>
    <row r="621890"/>
    <row r="621891"/>
    <row r="621892"/>
    <row r="621893"/>
    <row r="621894"/>
    <row r="621895"/>
    <row r="621896"/>
    <row r="621897"/>
    <row r="621898"/>
    <row r="621899"/>
    <row r="621900"/>
    <row r="621901"/>
    <row r="621902"/>
    <row r="621903"/>
    <row r="621904"/>
    <row r="621905"/>
    <row r="621906"/>
    <row r="621907"/>
    <row r="621908"/>
    <row r="621909"/>
    <row r="621910"/>
    <row r="621911"/>
    <row r="621912"/>
    <row r="621913"/>
    <row r="621914"/>
    <row r="621915"/>
    <row r="621916"/>
    <row r="621917"/>
    <row r="621918"/>
    <row r="621919"/>
    <row r="621920"/>
    <row r="621921"/>
    <row r="621922"/>
    <row r="621923"/>
    <row r="621924"/>
    <row r="621925"/>
    <row r="621926"/>
    <row r="621927"/>
    <row r="621928"/>
    <row r="621929"/>
    <row r="621930"/>
    <row r="621931"/>
    <row r="621932"/>
    <row r="621933"/>
    <row r="621934"/>
    <row r="621935"/>
    <row r="621936"/>
    <row r="621937"/>
    <row r="621938"/>
    <row r="621939"/>
    <row r="621940"/>
    <row r="621941"/>
    <row r="621942"/>
    <row r="621943"/>
    <row r="621944"/>
    <row r="621945"/>
    <row r="621946"/>
    <row r="621947"/>
    <row r="621948"/>
    <row r="621949"/>
    <row r="621950"/>
    <row r="621951"/>
    <row r="621952"/>
    <row r="621953"/>
    <row r="621954"/>
    <row r="621955"/>
    <row r="621956"/>
    <row r="621957"/>
    <row r="621958"/>
    <row r="621959"/>
    <row r="621960"/>
    <row r="621961"/>
    <row r="621962"/>
    <row r="621963"/>
    <row r="621964"/>
    <row r="621965"/>
    <row r="621966"/>
    <row r="621967"/>
    <row r="621968"/>
    <row r="621969"/>
    <row r="621970"/>
    <row r="621971"/>
    <row r="621972"/>
    <row r="621973"/>
    <row r="621974"/>
    <row r="621975"/>
    <row r="621976"/>
    <row r="621977"/>
    <row r="621978"/>
    <row r="621979"/>
    <row r="621980"/>
    <row r="621981"/>
    <row r="621982"/>
    <row r="621983"/>
    <row r="621984"/>
    <row r="621985"/>
    <row r="621986"/>
    <row r="621987"/>
    <row r="621988"/>
    <row r="621989"/>
    <row r="621990"/>
    <row r="621991"/>
    <row r="621992"/>
    <row r="621993"/>
    <row r="621994"/>
    <row r="621995"/>
    <row r="621996"/>
    <row r="621997"/>
    <row r="621998"/>
    <row r="621999"/>
    <row r="622000"/>
    <row r="622001"/>
    <row r="622002"/>
    <row r="622003"/>
    <row r="622004"/>
    <row r="622005"/>
    <row r="622006"/>
    <row r="622007"/>
    <row r="622008"/>
    <row r="622009"/>
    <row r="622010"/>
    <row r="622011"/>
    <row r="622012"/>
    <row r="622013"/>
    <row r="622014"/>
    <row r="622015"/>
    <row r="622016"/>
    <row r="622017"/>
    <row r="622018"/>
    <row r="622019"/>
    <row r="622020"/>
    <row r="622021"/>
    <row r="622022"/>
    <row r="622023"/>
    <row r="622024"/>
    <row r="622025"/>
    <row r="622026"/>
    <row r="622027"/>
    <row r="622028"/>
    <row r="622029"/>
    <row r="622030"/>
    <row r="622031"/>
    <row r="622032"/>
    <row r="622033"/>
    <row r="622034"/>
    <row r="622035"/>
    <row r="622036"/>
    <row r="622037"/>
    <row r="622038"/>
    <row r="622039"/>
    <row r="622040"/>
    <row r="622041"/>
    <row r="622042"/>
    <row r="622043"/>
    <row r="622044"/>
    <row r="622045"/>
    <row r="622046"/>
    <row r="622047"/>
    <row r="622048"/>
    <row r="622049"/>
    <row r="622050"/>
    <row r="622051"/>
    <row r="622052"/>
    <row r="622053"/>
    <row r="622054"/>
    <row r="622055"/>
    <row r="622056"/>
    <row r="622057"/>
    <row r="622058"/>
    <row r="622059"/>
    <row r="622060"/>
    <row r="622061"/>
    <row r="622062"/>
    <row r="622063"/>
    <row r="622064"/>
    <row r="622065"/>
    <row r="622066"/>
    <row r="622067"/>
    <row r="622068"/>
    <row r="622069"/>
    <row r="622070"/>
    <row r="622071"/>
    <row r="622072"/>
    <row r="622073"/>
    <row r="622074"/>
    <row r="622075"/>
    <row r="622076"/>
    <row r="622077"/>
    <row r="622078"/>
    <row r="622079"/>
    <row r="622080"/>
    <row r="622081"/>
    <row r="622082"/>
    <row r="622083"/>
    <row r="622084"/>
    <row r="622085"/>
    <row r="622086"/>
    <row r="622087"/>
    <row r="622088"/>
    <row r="622089"/>
    <row r="622090"/>
    <row r="622091"/>
    <row r="622092"/>
    <row r="622093"/>
    <row r="622094"/>
    <row r="622095"/>
    <row r="622096"/>
    <row r="622097"/>
    <row r="622098"/>
    <row r="622099"/>
    <row r="622100"/>
    <row r="622101"/>
    <row r="622102"/>
    <row r="622103"/>
    <row r="622104"/>
    <row r="622105"/>
    <row r="622106"/>
    <row r="622107"/>
    <row r="622108"/>
    <row r="622109"/>
    <row r="622110"/>
    <row r="622111"/>
    <row r="622112"/>
    <row r="622113"/>
    <row r="622114"/>
    <row r="622115"/>
    <row r="622116"/>
    <row r="622117"/>
    <row r="622118"/>
    <row r="622119"/>
    <row r="622120"/>
    <row r="622121"/>
    <row r="622122"/>
    <row r="622123"/>
    <row r="622124"/>
    <row r="622125"/>
    <row r="622126"/>
    <row r="622127"/>
    <row r="622128"/>
    <row r="622129"/>
    <row r="622130"/>
    <row r="622131"/>
    <row r="622132"/>
    <row r="622133"/>
    <row r="622134"/>
    <row r="622135"/>
    <row r="622136"/>
    <row r="622137"/>
    <row r="622138"/>
    <row r="622139"/>
    <row r="622140"/>
    <row r="622141"/>
    <row r="622142"/>
    <row r="622143"/>
    <row r="622144"/>
    <row r="622145"/>
    <row r="622146"/>
    <row r="622147"/>
    <row r="622148"/>
    <row r="622149"/>
    <row r="622150"/>
    <row r="622151"/>
    <row r="622152"/>
    <row r="622153"/>
    <row r="622154"/>
    <row r="622155"/>
    <row r="622156"/>
    <row r="622157"/>
    <row r="622158"/>
    <row r="622159"/>
    <row r="622160"/>
    <row r="622161"/>
    <row r="622162"/>
    <row r="622163"/>
    <row r="622164"/>
    <row r="622165"/>
    <row r="622166"/>
    <row r="622167"/>
    <row r="622168"/>
    <row r="622169"/>
    <row r="622170"/>
    <row r="622171"/>
    <row r="622172"/>
    <row r="622173"/>
    <row r="622174"/>
    <row r="622175"/>
    <row r="622176"/>
    <row r="622177"/>
    <row r="622178"/>
    <row r="622179"/>
    <row r="622180"/>
    <row r="622181"/>
    <row r="622182"/>
    <row r="622183"/>
    <row r="622184"/>
    <row r="622185"/>
    <row r="622186"/>
    <row r="622187"/>
    <row r="622188"/>
    <row r="622189"/>
    <row r="622190"/>
    <row r="622191"/>
    <row r="622192"/>
    <row r="622193"/>
    <row r="622194"/>
    <row r="622195"/>
    <row r="622196"/>
    <row r="622197"/>
    <row r="622198"/>
    <row r="622199"/>
    <row r="622200"/>
    <row r="622201"/>
    <row r="622202"/>
    <row r="622203"/>
    <row r="622204"/>
    <row r="622205"/>
    <row r="622206"/>
    <row r="622207"/>
    <row r="622208"/>
    <row r="622209"/>
    <row r="622210"/>
    <row r="622211"/>
    <row r="622212"/>
    <row r="622213"/>
    <row r="622214"/>
    <row r="622215"/>
    <row r="622216"/>
    <row r="622217"/>
    <row r="622218"/>
    <row r="622219"/>
    <row r="622220"/>
    <row r="622221"/>
    <row r="622222"/>
    <row r="622223"/>
    <row r="622224"/>
    <row r="622225"/>
    <row r="622226"/>
    <row r="622227"/>
    <row r="622228"/>
    <row r="622229"/>
    <row r="622230"/>
    <row r="622231"/>
    <row r="622232"/>
    <row r="622233"/>
    <row r="622234"/>
    <row r="622235"/>
    <row r="622236"/>
    <row r="622237"/>
    <row r="622238"/>
    <row r="622239"/>
    <row r="622240"/>
    <row r="622241"/>
    <row r="622242"/>
    <row r="622243"/>
    <row r="622244"/>
    <row r="622245"/>
    <row r="622246"/>
    <row r="622247"/>
    <row r="622248"/>
    <row r="622249"/>
    <row r="622250"/>
    <row r="622251"/>
    <row r="622252"/>
    <row r="622253"/>
    <row r="622254"/>
    <row r="622255"/>
    <row r="622256"/>
    <row r="622257"/>
    <row r="622258"/>
    <row r="622259"/>
    <row r="622260"/>
    <row r="622261"/>
    <row r="622262"/>
    <row r="622263"/>
    <row r="622264"/>
    <row r="622265"/>
    <row r="622266"/>
    <row r="622267"/>
    <row r="622268"/>
    <row r="622269"/>
    <row r="622270"/>
    <row r="622271"/>
    <row r="622272"/>
    <row r="622273"/>
    <row r="622274"/>
    <row r="622275"/>
    <row r="622276"/>
    <row r="622277"/>
    <row r="622278"/>
    <row r="622279"/>
    <row r="622280"/>
    <row r="622281"/>
    <row r="622282"/>
    <row r="622283"/>
    <row r="622284"/>
    <row r="622285"/>
    <row r="622286"/>
    <row r="622287"/>
    <row r="622288"/>
    <row r="622289"/>
    <row r="622290"/>
    <row r="622291"/>
    <row r="622292"/>
    <row r="622293"/>
    <row r="622294"/>
    <row r="622295"/>
    <row r="622296"/>
    <row r="622297"/>
    <row r="622298"/>
    <row r="622299"/>
    <row r="622300"/>
    <row r="622301"/>
    <row r="622302"/>
    <row r="622303"/>
    <row r="622304"/>
    <row r="622305"/>
    <row r="622306"/>
    <row r="622307"/>
    <row r="622308"/>
    <row r="622309"/>
    <row r="622310"/>
    <row r="622311"/>
    <row r="622312"/>
    <row r="622313"/>
    <row r="622314"/>
    <row r="622315"/>
    <row r="622316"/>
    <row r="622317"/>
    <row r="622318"/>
    <row r="622319"/>
    <row r="622320"/>
    <row r="622321"/>
    <row r="622322"/>
    <row r="622323"/>
    <row r="622324"/>
    <row r="622325"/>
    <row r="622326"/>
    <row r="622327"/>
    <row r="622328"/>
    <row r="622329"/>
    <row r="622330"/>
    <row r="622331"/>
    <row r="622332"/>
    <row r="622333"/>
    <row r="622334"/>
    <row r="622335"/>
    <row r="622336"/>
    <row r="622337"/>
    <row r="622338"/>
    <row r="622339"/>
    <row r="622340"/>
    <row r="622341"/>
    <row r="622342"/>
    <row r="622343"/>
    <row r="622344"/>
    <row r="622345"/>
    <row r="622346"/>
    <row r="622347"/>
    <row r="622348"/>
    <row r="622349"/>
    <row r="622350"/>
    <row r="622351"/>
    <row r="622352"/>
    <row r="622353"/>
    <row r="622354"/>
    <row r="622355"/>
    <row r="622356"/>
    <row r="622357"/>
    <row r="622358"/>
    <row r="622359"/>
    <row r="622360"/>
    <row r="622361"/>
    <row r="622362"/>
    <row r="622363"/>
    <row r="622364"/>
    <row r="622365"/>
    <row r="622366"/>
    <row r="622367"/>
    <row r="622368"/>
    <row r="622369"/>
    <row r="622370"/>
    <row r="622371"/>
    <row r="622372"/>
    <row r="622373"/>
    <row r="622374"/>
    <row r="622375"/>
    <row r="622376"/>
    <row r="622377"/>
    <row r="622378"/>
    <row r="622379"/>
    <row r="622380"/>
    <row r="622381"/>
    <row r="622382"/>
    <row r="622383"/>
    <row r="622384"/>
    <row r="622385"/>
    <row r="622386"/>
    <row r="622387"/>
    <row r="622388"/>
    <row r="622389"/>
    <row r="622390"/>
    <row r="622391"/>
    <row r="622392"/>
    <row r="622393"/>
    <row r="622394"/>
    <row r="622395"/>
    <row r="622396"/>
    <row r="622397"/>
    <row r="622398"/>
    <row r="622399"/>
    <row r="622400"/>
    <row r="622401"/>
    <row r="622402"/>
    <row r="622403"/>
    <row r="622404"/>
    <row r="622405"/>
    <row r="622406"/>
    <row r="622407"/>
    <row r="622408"/>
    <row r="622409"/>
    <row r="622410"/>
    <row r="622411"/>
    <row r="622412"/>
    <row r="622413"/>
    <row r="622414"/>
    <row r="622415"/>
    <row r="622416"/>
    <row r="622417"/>
    <row r="622418"/>
    <row r="622419"/>
    <row r="622420"/>
    <row r="622421"/>
    <row r="622422"/>
    <row r="622423"/>
    <row r="622424"/>
    <row r="622425"/>
    <row r="622426"/>
    <row r="622427"/>
    <row r="622428"/>
    <row r="622429"/>
    <row r="622430"/>
    <row r="622431"/>
    <row r="622432"/>
    <row r="622433"/>
    <row r="622434"/>
    <row r="622435"/>
    <row r="622436"/>
    <row r="622437"/>
    <row r="622438"/>
    <row r="622439"/>
    <row r="622440"/>
    <row r="622441"/>
    <row r="622442"/>
    <row r="622443"/>
    <row r="622444"/>
    <row r="622445"/>
    <row r="622446"/>
    <row r="622447"/>
    <row r="622448"/>
    <row r="622449"/>
    <row r="622450"/>
    <row r="622451"/>
    <row r="622452"/>
    <row r="622453"/>
    <row r="622454"/>
    <row r="622455"/>
    <row r="622456"/>
    <row r="622457"/>
    <row r="622458"/>
    <row r="622459"/>
    <row r="622460"/>
    <row r="622461"/>
    <row r="622462"/>
    <row r="622463"/>
    <row r="622464"/>
    <row r="622465"/>
    <row r="622466"/>
    <row r="622467"/>
    <row r="622468"/>
    <row r="622469"/>
    <row r="622470"/>
    <row r="622471"/>
    <row r="622472"/>
    <row r="622473"/>
    <row r="622474"/>
    <row r="622475"/>
    <row r="622476"/>
    <row r="622477"/>
    <row r="622478"/>
    <row r="622479"/>
    <row r="622480"/>
    <row r="622481"/>
    <row r="622482"/>
    <row r="622483"/>
    <row r="622484"/>
    <row r="622485"/>
    <row r="622486"/>
    <row r="622487"/>
    <row r="622488"/>
    <row r="622489"/>
    <row r="622490"/>
    <row r="622491"/>
    <row r="622492"/>
    <row r="622493"/>
    <row r="622494"/>
    <row r="622495"/>
    <row r="622496"/>
    <row r="622497"/>
    <row r="622498"/>
    <row r="622499"/>
    <row r="622500"/>
    <row r="622501"/>
    <row r="622502"/>
    <row r="622503"/>
    <row r="622504"/>
    <row r="622505"/>
    <row r="622506"/>
    <row r="622507"/>
    <row r="622508"/>
    <row r="622509"/>
    <row r="622510"/>
    <row r="622511"/>
    <row r="622512"/>
    <row r="622513"/>
    <row r="622514"/>
    <row r="622515"/>
    <row r="622516"/>
    <row r="622517"/>
    <row r="622518"/>
    <row r="622519"/>
    <row r="622520"/>
    <row r="622521"/>
    <row r="622522"/>
    <row r="622523"/>
    <row r="622524"/>
    <row r="622525"/>
    <row r="622526"/>
    <row r="622527"/>
    <row r="622528"/>
    <row r="622529"/>
    <row r="622530"/>
    <row r="622531"/>
    <row r="622532"/>
    <row r="622533"/>
    <row r="622534"/>
    <row r="622535"/>
    <row r="622536"/>
    <row r="622537"/>
    <row r="622538"/>
    <row r="622539"/>
    <row r="622540"/>
    <row r="622541"/>
    <row r="622542"/>
    <row r="622543"/>
    <row r="622544"/>
    <row r="622545"/>
    <row r="622546"/>
    <row r="622547"/>
    <row r="622548"/>
    <row r="622549"/>
    <row r="622550"/>
    <row r="622551"/>
    <row r="622552"/>
    <row r="622553"/>
    <row r="622554"/>
    <row r="622555"/>
    <row r="622556"/>
    <row r="622557"/>
    <row r="622558"/>
    <row r="622559"/>
    <row r="622560"/>
    <row r="622561"/>
    <row r="622562"/>
    <row r="622563"/>
    <row r="622564"/>
    <row r="622565"/>
    <row r="622566"/>
    <row r="622567"/>
    <row r="622568"/>
    <row r="622569"/>
    <row r="622570"/>
    <row r="622571"/>
    <row r="622572"/>
    <row r="622573"/>
    <row r="622574"/>
    <row r="622575"/>
    <row r="622576"/>
    <row r="622577"/>
    <row r="622578"/>
    <row r="622579"/>
    <row r="622580"/>
    <row r="622581"/>
    <row r="622582"/>
    <row r="622583"/>
    <row r="622584"/>
    <row r="622585"/>
    <row r="622586"/>
    <row r="622587"/>
    <row r="622588"/>
    <row r="622589"/>
    <row r="622590"/>
    <row r="622591"/>
    <row r="622592"/>
    <row r="622593"/>
    <row r="622594"/>
    <row r="622595"/>
    <row r="622596"/>
    <row r="622597"/>
    <row r="622598"/>
    <row r="622599"/>
    <row r="622600"/>
    <row r="622601"/>
    <row r="622602"/>
    <row r="622603"/>
    <row r="622604"/>
    <row r="622605"/>
    <row r="622606"/>
    <row r="622607"/>
    <row r="622608"/>
    <row r="622609"/>
    <row r="622610"/>
    <row r="622611"/>
    <row r="622612"/>
    <row r="622613"/>
    <row r="622614"/>
    <row r="622615"/>
    <row r="622616"/>
    <row r="622617"/>
    <row r="622618"/>
    <row r="622619"/>
    <row r="622620"/>
    <row r="622621"/>
    <row r="622622"/>
    <row r="622623"/>
    <row r="622624"/>
    <row r="622625"/>
    <row r="622626"/>
    <row r="622627"/>
    <row r="622628"/>
    <row r="622629"/>
    <row r="622630"/>
    <row r="622631"/>
    <row r="622632"/>
    <row r="622633"/>
    <row r="622634"/>
    <row r="622635"/>
    <row r="622636"/>
    <row r="622637"/>
    <row r="622638"/>
    <row r="622639"/>
    <row r="622640"/>
    <row r="622641"/>
    <row r="622642"/>
    <row r="622643"/>
    <row r="622644"/>
    <row r="622645"/>
    <row r="622646"/>
    <row r="622647"/>
    <row r="622648"/>
    <row r="622649"/>
    <row r="622650"/>
    <row r="622651"/>
    <row r="622652"/>
    <row r="622653"/>
    <row r="622654"/>
    <row r="622655"/>
    <row r="622656"/>
    <row r="622657"/>
    <row r="622658"/>
    <row r="622659"/>
    <row r="622660"/>
    <row r="622661"/>
    <row r="622662"/>
    <row r="622663"/>
    <row r="622664"/>
    <row r="622665"/>
    <row r="622666"/>
    <row r="622667"/>
    <row r="622668"/>
    <row r="622669"/>
    <row r="622670"/>
    <row r="622671"/>
    <row r="622672"/>
    <row r="622673"/>
    <row r="622674"/>
    <row r="622675"/>
    <row r="622676"/>
    <row r="622677"/>
    <row r="622678"/>
    <row r="622679"/>
    <row r="622680"/>
    <row r="622681"/>
    <row r="622682"/>
    <row r="622683"/>
    <row r="622684"/>
    <row r="622685"/>
    <row r="622686"/>
    <row r="622687"/>
    <row r="622688"/>
    <row r="622689"/>
    <row r="622690"/>
    <row r="622691"/>
    <row r="622692"/>
    <row r="622693"/>
    <row r="622694"/>
    <row r="622695"/>
    <row r="622696"/>
    <row r="622697"/>
    <row r="622698"/>
    <row r="622699"/>
    <row r="622700"/>
    <row r="622701"/>
    <row r="622702"/>
    <row r="622703"/>
    <row r="622704"/>
    <row r="622705"/>
    <row r="622706"/>
    <row r="622707"/>
    <row r="622708"/>
    <row r="622709"/>
    <row r="622710"/>
    <row r="622711"/>
    <row r="622712"/>
    <row r="622713"/>
    <row r="622714"/>
    <row r="622715"/>
    <row r="622716"/>
    <row r="622717"/>
    <row r="622718"/>
    <row r="622719"/>
    <row r="622720"/>
    <row r="622721"/>
    <row r="622722"/>
    <row r="622723"/>
    <row r="622724"/>
    <row r="622725"/>
    <row r="622726"/>
    <row r="622727"/>
    <row r="622728"/>
    <row r="622729"/>
    <row r="622730"/>
    <row r="622731"/>
    <row r="622732"/>
    <row r="622733"/>
    <row r="622734"/>
    <row r="622735"/>
    <row r="622736"/>
    <row r="622737"/>
    <row r="622738"/>
    <row r="622739"/>
    <row r="622740"/>
    <row r="622741"/>
    <row r="622742"/>
    <row r="622743"/>
    <row r="622744"/>
    <row r="622745"/>
    <row r="622746"/>
    <row r="622747"/>
    <row r="622748"/>
    <row r="622749"/>
    <row r="622750"/>
    <row r="622751"/>
    <row r="622752"/>
    <row r="622753"/>
    <row r="622754"/>
    <row r="622755"/>
    <row r="622756"/>
    <row r="622757"/>
    <row r="622758"/>
    <row r="622759"/>
    <row r="622760"/>
    <row r="622761"/>
    <row r="622762"/>
    <row r="622763"/>
    <row r="622764"/>
    <row r="622765"/>
    <row r="622766"/>
    <row r="622767"/>
    <row r="622768"/>
    <row r="622769"/>
    <row r="622770"/>
    <row r="622771"/>
    <row r="622772"/>
    <row r="622773"/>
    <row r="622774"/>
    <row r="622775"/>
    <row r="622776"/>
    <row r="622777"/>
    <row r="622778"/>
    <row r="622779"/>
    <row r="622780"/>
    <row r="622781"/>
    <row r="622782"/>
    <row r="622783"/>
    <row r="622784"/>
    <row r="622785"/>
    <row r="622786"/>
    <row r="622787"/>
    <row r="622788"/>
    <row r="622789"/>
    <row r="622790"/>
    <row r="622791"/>
    <row r="622792"/>
    <row r="622793"/>
    <row r="622794"/>
    <row r="622795"/>
    <row r="622796"/>
    <row r="622797"/>
    <row r="622798"/>
    <row r="622799"/>
    <row r="622800"/>
    <row r="622801"/>
    <row r="622802"/>
    <row r="622803"/>
    <row r="622804"/>
    <row r="622805"/>
    <row r="622806"/>
    <row r="622807"/>
    <row r="622808"/>
    <row r="622809"/>
    <row r="622810"/>
    <row r="622811"/>
    <row r="622812"/>
    <row r="622813"/>
    <row r="622814"/>
    <row r="622815"/>
    <row r="622816"/>
    <row r="622817"/>
    <row r="622818"/>
    <row r="622819"/>
    <row r="622820"/>
    <row r="622821"/>
    <row r="622822"/>
    <row r="622823"/>
    <row r="622824"/>
    <row r="622825"/>
    <row r="622826"/>
    <row r="622827"/>
    <row r="622828"/>
    <row r="622829"/>
    <row r="622830"/>
    <row r="622831"/>
    <row r="622832"/>
    <row r="622833"/>
    <row r="622834"/>
    <row r="622835"/>
    <row r="622836"/>
    <row r="622837"/>
    <row r="622838"/>
    <row r="622839"/>
    <row r="622840"/>
    <row r="622841"/>
    <row r="622842"/>
    <row r="622843"/>
    <row r="622844"/>
    <row r="622845"/>
    <row r="622846"/>
    <row r="622847"/>
    <row r="622848"/>
    <row r="622849"/>
    <row r="622850"/>
    <row r="622851"/>
    <row r="622852"/>
    <row r="622853"/>
    <row r="622854"/>
    <row r="622855"/>
    <row r="622856"/>
    <row r="622857"/>
    <row r="622858"/>
    <row r="622859"/>
    <row r="622860"/>
    <row r="622861"/>
    <row r="622862"/>
    <row r="622863"/>
    <row r="622864"/>
    <row r="622865"/>
    <row r="622866"/>
    <row r="622867"/>
    <row r="622868"/>
    <row r="622869"/>
    <row r="622870"/>
    <row r="622871"/>
    <row r="622872"/>
    <row r="622873"/>
    <row r="622874"/>
    <row r="622875"/>
    <row r="622876"/>
    <row r="622877"/>
    <row r="622878"/>
    <row r="622879"/>
    <row r="622880"/>
    <row r="622881"/>
    <row r="622882"/>
    <row r="622883"/>
    <row r="622884"/>
    <row r="622885"/>
    <row r="622886"/>
    <row r="622887"/>
    <row r="622888"/>
    <row r="622889"/>
    <row r="622890"/>
    <row r="622891"/>
    <row r="622892"/>
    <row r="622893"/>
    <row r="622894"/>
    <row r="622895"/>
    <row r="622896"/>
    <row r="622897"/>
    <row r="622898"/>
    <row r="622899"/>
    <row r="622900"/>
    <row r="622901"/>
    <row r="622902"/>
    <row r="622903"/>
    <row r="622904"/>
    <row r="622905"/>
    <row r="622906"/>
    <row r="622907"/>
    <row r="622908"/>
    <row r="622909"/>
    <row r="622910"/>
    <row r="622911"/>
    <row r="622912"/>
    <row r="622913"/>
    <row r="622914"/>
    <row r="622915"/>
    <row r="622916"/>
    <row r="622917"/>
    <row r="622918"/>
    <row r="622919"/>
    <row r="622920"/>
    <row r="622921"/>
    <row r="622922"/>
    <row r="622923"/>
    <row r="622924"/>
    <row r="622925"/>
    <row r="622926"/>
    <row r="622927"/>
    <row r="622928"/>
    <row r="622929"/>
    <row r="622930"/>
    <row r="622931"/>
    <row r="622932"/>
    <row r="622933"/>
    <row r="622934"/>
    <row r="622935"/>
    <row r="622936"/>
    <row r="622937"/>
    <row r="622938"/>
    <row r="622939"/>
    <row r="622940"/>
    <row r="622941"/>
    <row r="622942"/>
    <row r="622943"/>
    <row r="622944"/>
    <row r="622945"/>
    <row r="622946"/>
    <row r="622947"/>
    <row r="622948"/>
    <row r="622949"/>
    <row r="622950"/>
    <row r="622951"/>
    <row r="622952"/>
    <row r="622953"/>
    <row r="622954"/>
    <row r="622955"/>
    <row r="622956"/>
    <row r="622957"/>
    <row r="622958"/>
    <row r="622959"/>
    <row r="622960"/>
    <row r="622961"/>
    <row r="622962"/>
    <row r="622963"/>
    <row r="622964"/>
    <row r="622965"/>
    <row r="622966"/>
    <row r="622967"/>
    <row r="622968"/>
    <row r="622969"/>
    <row r="622970"/>
    <row r="622971"/>
    <row r="622972"/>
    <row r="622973"/>
    <row r="622974"/>
    <row r="622975"/>
    <row r="622976"/>
    <row r="622977"/>
    <row r="622978"/>
    <row r="622979"/>
    <row r="622980"/>
    <row r="622981"/>
    <row r="622982"/>
    <row r="622983"/>
    <row r="622984"/>
    <row r="622985"/>
    <row r="622986"/>
    <row r="622987"/>
    <row r="622988"/>
    <row r="622989"/>
    <row r="622990"/>
    <row r="622991"/>
    <row r="622992"/>
    <row r="622993"/>
    <row r="622994"/>
    <row r="622995"/>
    <row r="622996"/>
    <row r="622997"/>
    <row r="622998"/>
    <row r="622999"/>
    <row r="623000"/>
    <row r="623001"/>
    <row r="623002"/>
    <row r="623003"/>
    <row r="623004"/>
    <row r="623005"/>
    <row r="623006"/>
    <row r="623007"/>
    <row r="623008"/>
    <row r="623009"/>
    <row r="623010"/>
    <row r="623011"/>
    <row r="623012"/>
    <row r="623013"/>
    <row r="623014"/>
    <row r="623015"/>
    <row r="623016"/>
    <row r="623017"/>
    <row r="623018"/>
    <row r="623019"/>
    <row r="623020"/>
    <row r="623021"/>
    <row r="623022"/>
    <row r="623023"/>
    <row r="623024"/>
    <row r="623025"/>
    <row r="623026"/>
    <row r="623027"/>
    <row r="623028"/>
    <row r="623029"/>
    <row r="623030"/>
    <row r="623031"/>
    <row r="623032"/>
    <row r="623033"/>
    <row r="623034"/>
    <row r="623035"/>
    <row r="623036"/>
    <row r="623037"/>
    <row r="623038"/>
    <row r="623039"/>
    <row r="623040"/>
    <row r="623041"/>
    <row r="623042"/>
    <row r="623043"/>
    <row r="623044"/>
    <row r="623045"/>
    <row r="623046"/>
    <row r="623047"/>
    <row r="623048"/>
    <row r="623049"/>
    <row r="623050"/>
    <row r="623051"/>
    <row r="623052"/>
    <row r="623053"/>
    <row r="623054"/>
    <row r="623055"/>
    <row r="623056"/>
    <row r="623057"/>
    <row r="623058"/>
    <row r="623059"/>
    <row r="623060"/>
    <row r="623061"/>
    <row r="623062"/>
    <row r="623063"/>
    <row r="623064"/>
    <row r="623065"/>
    <row r="623066"/>
    <row r="623067"/>
    <row r="623068"/>
    <row r="623069"/>
    <row r="623070"/>
    <row r="623071"/>
    <row r="623072"/>
    <row r="623073"/>
    <row r="623074"/>
    <row r="623075"/>
    <row r="623076"/>
    <row r="623077"/>
    <row r="623078"/>
    <row r="623079"/>
    <row r="623080"/>
    <row r="623081"/>
    <row r="623082"/>
    <row r="623083"/>
    <row r="623084"/>
    <row r="623085"/>
    <row r="623086"/>
    <row r="623087"/>
    <row r="623088"/>
    <row r="623089"/>
    <row r="623090"/>
    <row r="623091"/>
    <row r="623092"/>
    <row r="623093"/>
    <row r="623094"/>
    <row r="623095"/>
    <row r="623096"/>
    <row r="623097"/>
    <row r="623098"/>
    <row r="623099"/>
    <row r="623100"/>
    <row r="623101"/>
    <row r="623102"/>
    <row r="623103"/>
    <row r="623104"/>
    <row r="623105"/>
    <row r="623106"/>
    <row r="623107"/>
    <row r="623108"/>
    <row r="623109"/>
    <row r="623110"/>
    <row r="623111"/>
    <row r="623112"/>
    <row r="623113"/>
    <row r="623114"/>
    <row r="623115"/>
    <row r="623116"/>
    <row r="623117"/>
    <row r="623118"/>
    <row r="623119"/>
    <row r="623120"/>
    <row r="623121"/>
    <row r="623122"/>
    <row r="623123"/>
    <row r="623124"/>
    <row r="623125"/>
    <row r="623126"/>
    <row r="623127"/>
    <row r="623128"/>
    <row r="623129"/>
    <row r="623130"/>
    <row r="623131"/>
    <row r="623132"/>
    <row r="623133"/>
    <row r="623134"/>
    <row r="623135"/>
    <row r="623136"/>
    <row r="623137"/>
    <row r="623138"/>
    <row r="623139"/>
    <row r="623140"/>
    <row r="623141"/>
    <row r="623142"/>
    <row r="623143"/>
    <row r="623144"/>
    <row r="623145"/>
    <row r="623146"/>
    <row r="623147"/>
    <row r="623148"/>
    <row r="623149"/>
    <row r="623150"/>
    <row r="623151"/>
    <row r="623152"/>
    <row r="623153"/>
    <row r="623154"/>
    <row r="623155"/>
    <row r="623156"/>
    <row r="623157"/>
    <row r="623158"/>
    <row r="623159"/>
    <row r="623160"/>
    <row r="623161"/>
    <row r="623162"/>
    <row r="623163"/>
    <row r="623164"/>
    <row r="623165"/>
    <row r="623166"/>
    <row r="623167"/>
    <row r="623168"/>
    <row r="623169"/>
    <row r="623170"/>
    <row r="623171"/>
    <row r="623172"/>
    <row r="623173"/>
    <row r="623174"/>
    <row r="623175"/>
    <row r="623176"/>
    <row r="623177"/>
    <row r="623178"/>
    <row r="623179"/>
    <row r="623180"/>
    <row r="623181"/>
    <row r="623182"/>
    <row r="623183"/>
    <row r="623184"/>
    <row r="623185"/>
    <row r="623186"/>
    <row r="623187"/>
    <row r="623188"/>
    <row r="623189"/>
    <row r="623190"/>
    <row r="623191"/>
    <row r="623192"/>
    <row r="623193"/>
    <row r="623194"/>
    <row r="623195"/>
    <row r="623196"/>
    <row r="623197"/>
    <row r="623198"/>
    <row r="623199"/>
    <row r="623200"/>
    <row r="623201"/>
    <row r="623202"/>
    <row r="623203"/>
    <row r="623204"/>
    <row r="623205"/>
    <row r="623206"/>
    <row r="623207"/>
    <row r="623208"/>
    <row r="623209"/>
    <row r="623210"/>
    <row r="623211"/>
    <row r="623212"/>
    <row r="623213"/>
    <row r="623214"/>
    <row r="623215"/>
    <row r="623216"/>
    <row r="623217"/>
    <row r="623218"/>
    <row r="623219"/>
    <row r="623220"/>
    <row r="623221"/>
    <row r="623222"/>
    <row r="623223"/>
    <row r="623224"/>
    <row r="623225"/>
    <row r="623226"/>
    <row r="623227"/>
    <row r="623228"/>
    <row r="623229"/>
    <row r="623230"/>
    <row r="623231"/>
    <row r="623232"/>
    <row r="623233"/>
    <row r="623234"/>
    <row r="623235"/>
    <row r="623236"/>
    <row r="623237"/>
    <row r="623238"/>
    <row r="623239"/>
    <row r="623240"/>
    <row r="623241"/>
    <row r="623242"/>
    <row r="623243"/>
    <row r="623244"/>
    <row r="623245"/>
    <row r="623246"/>
    <row r="623247"/>
    <row r="623248"/>
    <row r="623249"/>
    <row r="623250"/>
    <row r="623251"/>
    <row r="623252"/>
    <row r="623253"/>
    <row r="623254"/>
    <row r="623255"/>
    <row r="623256"/>
    <row r="623257"/>
    <row r="623258"/>
    <row r="623259"/>
    <row r="623260"/>
    <row r="623261"/>
    <row r="623262"/>
    <row r="623263"/>
    <row r="623264"/>
    <row r="623265"/>
    <row r="623266"/>
    <row r="623267"/>
    <row r="623268"/>
    <row r="623269"/>
    <row r="623270"/>
    <row r="623271"/>
    <row r="623272"/>
    <row r="623273"/>
    <row r="623274"/>
    <row r="623275"/>
    <row r="623276"/>
    <row r="623277"/>
    <row r="623278"/>
    <row r="623279"/>
    <row r="623280"/>
    <row r="623281"/>
    <row r="623282"/>
    <row r="623283"/>
    <row r="623284"/>
    <row r="623285"/>
    <row r="623286"/>
    <row r="623287"/>
    <row r="623288"/>
    <row r="623289"/>
    <row r="623290"/>
    <row r="623291"/>
    <row r="623292"/>
    <row r="623293"/>
    <row r="623294"/>
    <row r="623295"/>
    <row r="623296"/>
    <row r="623297"/>
    <row r="623298"/>
    <row r="623299"/>
    <row r="623300"/>
    <row r="623301"/>
    <row r="623302"/>
    <row r="623303"/>
    <row r="623304"/>
    <row r="623305"/>
    <row r="623306"/>
    <row r="623307"/>
    <row r="623308"/>
    <row r="623309"/>
    <row r="623310"/>
    <row r="623311"/>
    <row r="623312"/>
    <row r="623313"/>
    <row r="623314"/>
    <row r="623315"/>
    <row r="623316"/>
    <row r="623317"/>
    <row r="623318"/>
    <row r="623319"/>
    <row r="623320"/>
    <row r="623321"/>
    <row r="623322"/>
    <row r="623323"/>
    <row r="623324"/>
    <row r="623325"/>
    <row r="623326"/>
    <row r="623327"/>
    <row r="623328"/>
    <row r="623329"/>
    <row r="623330"/>
    <row r="623331"/>
    <row r="623332"/>
    <row r="623333"/>
    <row r="623334"/>
    <row r="623335"/>
    <row r="623336"/>
    <row r="623337"/>
    <row r="623338"/>
    <row r="623339"/>
    <row r="623340"/>
    <row r="623341"/>
    <row r="623342"/>
    <row r="623343"/>
    <row r="623344"/>
    <row r="623345"/>
    <row r="623346"/>
    <row r="623347"/>
    <row r="623348"/>
    <row r="623349"/>
    <row r="623350"/>
    <row r="623351"/>
    <row r="623352"/>
    <row r="623353"/>
    <row r="623354"/>
    <row r="623355"/>
    <row r="623356"/>
    <row r="623357"/>
    <row r="623358"/>
    <row r="623359"/>
    <row r="623360"/>
    <row r="623361"/>
    <row r="623362"/>
    <row r="623363"/>
    <row r="623364"/>
    <row r="623365"/>
    <row r="623366"/>
    <row r="623367"/>
    <row r="623368"/>
    <row r="623369"/>
    <row r="623370"/>
    <row r="623371"/>
    <row r="623372"/>
    <row r="623373"/>
    <row r="623374"/>
    <row r="623375"/>
    <row r="623376"/>
    <row r="623377"/>
    <row r="623378"/>
    <row r="623379"/>
    <row r="623380"/>
    <row r="623381"/>
    <row r="623382"/>
    <row r="623383"/>
    <row r="623384"/>
    <row r="623385"/>
    <row r="623386"/>
    <row r="623387"/>
    <row r="623388"/>
    <row r="623389"/>
    <row r="623390"/>
    <row r="623391"/>
    <row r="623392"/>
    <row r="623393"/>
    <row r="623394"/>
    <row r="623395"/>
    <row r="623396"/>
    <row r="623397"/>
    <row r="623398"/>
    <row r="623399"/>
    <row r="623400"/>
    <row r="623401"/>
    <row r="623402"/>
    <row r="623403"/>
    <row r="623404"/>
    <row r="623405"/>
    <row r="623406"/>
    <row r="623407"/>
    <row r="623408"/>
    <row r="623409"/>
    <row r="623410"/>
    <row r="623411"/>
    <row r="623412"/>
    <row r="623413"/>
    <row r="623414"/>
    <row r="623415"/>
    <row r="623416"/>
    <row r="623417"/>
    <row r="623418"/>
    <row r="623419"/>
    <row r="623420"/>
    <row r="623421"/>
    <row r="623422"/>
    <row r="623423"/>
    <row r="623424"/>
    <row r="623425"/>
    <row r="623426"/>
    <row r="623427"/>
    <row r="623428"/>
    <row r="623429"/>
    <row r="623430"/>
    <row r="623431"/>
    <row r="623432"/>
    <row r="623433"/>
    <row r="623434"/>
    <row r="623435"/>
    <row r="623436"/>
    <row r="623437"/>
    <row r="623438"/>
    <row r="623439"/>
    <row r="623440"/>
    <row r="623441"/>
    <row r="623442"/>
    <row r="623443"/>
    <row r="623444"/>
    <row r="623445"/>
    <row r="623446"/>
    <row r="623447"/>
    <row r="623448"/>
    <row r="623449"/>
    <row r="623450"/>
    <row r="623451"/>
    <row r="623452"/>
    <row r="623453"/>
    <row r="623454"/>
    <row r="623455"/>
    <row r="623456"/>
    <row r="623457"/>
    <row r="623458"/>
    <row r="623459"/>
    <row r="623460"/>
    <row r="623461"/>
    <row r="623462"/>
    <row r="623463"/>
    <row r="623464"/>
    <row r="623465"/>
    <row r="623466"/>
    <row r="623467"/>
    <row r="623468"/>
    <row r="623469"/>
    <row r="623470"/>
    <row r="623471"/>
    <row r="623472"/>
    <row r="623473"/>
    <row r="623474"/>
    <row r="623475"/>
    <row r="623476"/>
    <row r="623477"/>
    <row r="623478"/>
    <row r="623479"/>
    <row r="623480"/>
    <row r="623481"/>
    <row r="623482"/>
    <row r="623483"/>
    <row r="623484"/>
    <row r="623485"/>
    <row r="623486"/>
    <row r="623487"/>
    <row r="623488"/>
    <row r="623489"/>
    <row r="623490"/>
    <row r="623491"/>
    <row r="623492"/>
    <row r="623493"/>
    <row r="623494"/>
    <row r="623495"/>
    <row r="623496"/>
    <row r="623497"/>
    <row r="623498"/>
    <row r="623499"/>
    <row r="623500"/>
    <row r="623501"/>
    <row r="623502"/>
    <row r="623503"/>
    <row r="623504"/>
    <row r="623505"/>
    <row r="623506"/>
    <row r="623507"/>
    <row r="623508"/>
    <row r="623509"/>
    <row r="623510"/>
    <row r="623511"/>
    <row r="623512"/>
    <row r="623513"/>
    <row r="623514"/>
    <row r="623515"/>
    <row r="623516"/>
    <row r="623517"/>
    <row r="623518"/>
    <row r="623519"/>
    <row r="623520"/>
    <row r="623521"/>
    <row r="623522"/>
    <row r="623523"/>
    <row r="623524"/>
    <row r="623525"/>
    <row r="623526"/>
    <row r="623527"/>
    <row r="623528"/>
    <row r="623529"/>
    <row r="623530"/>
    <row r="623531"/>
    <row r="623532"/>
    <row r="623533"/>
    <row r="623534"/>
    <row r="623535"/>
    <row r="623536"/>
    <row r="623537"/>
    <row r="623538"/>
    <row r="623539"/>
    <row r="623540"/>
    <row r="623541"/>
    <row r="623542"/>
    <row r="623543"/>
    <row r="623544"/>
    <row r="623545"/>
    <row r="623546"/>
    <row r="623547"/>
    <row r="623548"/>
    <row r="623549"/>
    <row r="623550"/>
    <row r="623551"/>
    <row r="623552"/>
    <row r="623553"/>
    <row r="623554"/>
    <row r="623555"/>
    <row r="623556"/>
    <row r="623557"/>
    <row r="623558"/>
    <row r="623559"/>
    <row r="623560"/>
    <row r="623561"/>
    <row r="623562"/>
    <row r="623563"/>
    <row r="623564"/>
    <row r="623565"/>
    <row r="623566"/>
    <row r="623567"/>
    <row r="623568"/>
    <row r="623569"/>
    <row r="623570"/>
    <row r="623571"/>
    <row r="623572"/>
    <row r="623573"/>
    <row r="623574"/>
    <row r="623575"/>
    <row r="623576"/>
    <row r="623577"/>
    <row r="623578"/>
    <row r="623579"/>
    <row r="623580"/>
    <row r="623581"/>
    <row r="623582"/>
    <row r="623583"/>
    <row r="623584"/>
    <row r="623585"/>
    <row r="623586"/>
    <row r="623587"/>
    <row r="623588"/>
    <row r="623589"/>
    <row r="623590"/>
    <row r="623591"/>
    <row r="623592"/>
    <row r="623593"/>
    <row r="623594"/>
    <row r="623595"/>
    <row r="623596"/>
    <row r="623597"/>
    <row r="623598"/>
    <row r="623599"/>
    <row r="623600"/>
    <row r="623601"/>
    <row r="623602"/>
    <row r="623603"/>
    <row r="623604"/>
    <row r="623605"/>
    <row r="623606"/>
    <row r="623607"/>
    <row r="623608"/>
    <row r="623609"/>
    <row r="623610"/>
    <row r="623611"/>
    <row r="623612"/>
    <row r="623613"/>
    <row r="623614"/>
    <row r="623615"/>
    <row r="623616"/>
    <row r="623617"/>
    <row r="623618"/>
    <row r="623619"/>
    <row r="623620"/>
    <row r="623621"/>
    <row r="623622"/>
    <row r="623623"/>
    <row r="623624"/>
    <row r="623625"/>
    <row r="623626"/>
    <row r="623627"/>
    <row r="623628"/>
    <row r="623629"/>
    <row r="623630"/>
    <row r="623631"/>
    <row r="623632"/>
    <row r="623633"/>
    <row r="623634"/>
    <row r="623635"/>
    <row r="623636"/>
    <row r="623637"/>
    <row r="623638"/>
    <row r="623639"/>
    <row r="623640"/>
    <row r="623641"/>
    <row r="623642"/>
    <row r="623643"/>
    <row r="623644"/>
    <row r="623645"/>
    <row r="623646"/>
    <row r="623647"/>
    <row r="623648"/>
    <row r="623649"/>
    <row r="623650"/>
    <row r="623651"/>
    <row r="623652"/>
    <row r="623653"/>
    <row r="623654"/>
    <row r="623655"/>
    <row r="623656"/>
    <row r="623657"/>
    <row r="623658"/>
    <row r="623659"/>
    <row r="623660"/>
    <row r="623661"/>
    <row r="623662"/>
    <row r="623663"/>
    <row r="623664"/>
    <row r="623665"/>
    <row r="623666"/>
    <row r="623667"/>
    <row r="623668"/>
    <row r="623669"/>
    <row r="623670"/>
    <row r="623671"/>
    <row r="623672"/>
    <row r="623673"/>
    <row r="623674"/>
    <row r="623675"/>
    <row r="623676"/>
    <row r="623677"/>
    <row r="623678"/>
    <row r="623679"/>
    <row r="623680"/>
    <row r="623681"/>
    <row r="623682"/>
    <row r="623683"/>
    <row r="623684"/>
    <row r="623685"/>
    <row r="623686"/>
    <row r="623687"/>
    <row r="623688"/>
    <row r="623689"/>
    <row r="623690"/>
    <row r="623691"/>
    <row r="623692"/>
    <row r="623693"/>
    <row r="623694"/>
    <row r="623695"/>
    <row r="623696"/>
    <row r="623697"/>
    <row r="623698"/>
    <row r="623699"/>
    <row r="623700"/>
    <row r="623701"/>
    <row r="623702"/>
    <row r="623703"/>
    <row r="623704"/>
    <row r="623705"/>
    <row r="623706"/>
    <row r="623707"/>
    <row r="623708"/>
    <row r="623709"/>
    <row r="623710"/>
    <row r="623711"/>
    <row r="623712"/>
    <row r="623713"/>
    <row r="623714"/>
    <row r="623715"/>
    <row r="623716"/>
    <row r="623717"/>
    <row r="623718"/>
    <row r="623719"/>
    <row r="623720"/>
    <row r="623721"/>
    <row r="623722"/>
    <row r="623723"/>
    <row r="623724"/>
    <row r="623725"/>
    <row r="623726"/>
    <row r="623727"/>
    <row r="623728"/>
    <row r="623729"/>
    <row r="623730"/>
    <row r="623731"/>
    <row r="623732"/>
    <row r="623733"/>
    <row r="623734"/>
    <row r="623735"/>
    <row r="623736"/>
    <row r="623737"/>
    <row r="623738"/>
    <row r="623739"/>
    <row r="623740"/>
    <row r="623741"/>
    <row r="623742"/>
    <row r="623743"/>
    <row r="623744"/>
    <row r="623745"/>
    <row r="623746"/>
    <row r="623747"/>
    <row r="623748"/>
    <row r="623749"/>
    <row r="623750"/>
    <row r="623751"/>
    <row r="623752"/>
    <row r="623753"/>
    <row r="623754"/>
    <row r="623755"/>
    <row r="623756"/>
    <row r="623757"/>
    <row r="623758"/>
    <row r="623759"/>
    <row r="623760"/>
    <row r="623761"/>
    <row r="623762"/>
    <row r="623763"/>
    <row r="623764"/>
    <row r="623765"/>
    <row r="623766"/>
    <row r="623767"/>
    <row r="623768"/>
    <row r="623769"/>
    <row r="623770"/>
    <row r="623771"/>
    <row r="623772"/>
    <row r="623773"/>
    <row r="623774"/>
    <row r="623775"/>
    <row r="623776"/>
    <row r="623777"/>
    <row r="623778"/>
    <row r="623779"/>
    <row r="623780"/>
    <row r="623781"/>
    <row r="623782"/>
    <row r="623783"/>
    <row r="623784"/>
    <row r="623785"/>
    <row r="623786"/>
    <row r="623787"/>
    <row r="623788"/>
    <row r="623789"/>
    <row r="623790"/>
    <row r="623791"/>
    <row r="623792"/>
    <row r="623793"/>
    <row r="623794"/>
    <row r="623795"/>
    <row r="623796"/>
    <row r="623797"/>
    <row r="623798"/>
    <row r="623799"/>
    <row r="623800"/>
    <row r="623801"/>
    <row r="623802"/>
    <row r="623803"/>
    <row r="623804"/>
    <row r="623805"/>
    <row r="623806"/>
    <row r="623807"/>
    <row r="623808"/>
    <row r="623809"/>
    <row r="623810"/>
    <row r="623811"/>
    <row r="623812"/>
    <row r="623813"/>
    <row r="623814"/>
    <row r="623815"/>
    <row r="623816"/>
    <row r="623817"/>
    <row r="623818"/>
    <row r="623819"/>
    <row r="623820"/>
    <row r="623821"/>
    <row r="623822"/>
    <row r="623823"/>
    <row r="623824"/>
    <row r="623825"/>
    <row r="623826"/>
    <row r="623827"/>
    <row r="623828"/>
    <row r="623829"/>
    <row r="623830"/>
    <row r="623831"/>
    <row r="623832"/>
    <row r="623833"/>
    <row r="623834"/>
    <row r="623835"/>
    <row r="623836"/>
    <row r="623837"/>
    <row r="623838"/>
    <row r="623839"/>
    <row r="623840"/>
    <row r="623841"/>
    <row r="623842"/>
    <row r="623843"/>
    <row r="623844"/>
    <row r="623845"/>
    <row r="623846"/>
    <row r="623847"/>
    <row r="623848"/>
    <row r="623849"/>
    <row r="623850"/>
    <row r="623851"/>
    <row r="623852"/>
    <row r="623853"/>
    <row r="623854"/>
    <row r="623855"/>
    <row r="623856"/>
    <row r="623857"/>
    <row r="623858"/>
    <row r="623859"/>
    <row r="623860"/>
    <row r="623861"/>
    <row r="623862"/>
    <row r="623863"/>
    <row r="623864"/>
    <row r="623865"/>
    <row r="623866"/>
    <row r="623867"/>
    <row r="623868"/>
    <row r="623869"/>
    <row r="623870"/>
    <row r="623871"/>
    <row r="623872"/>
    <row r="623873"/>
    <row r="623874"/>
    <row r="623875"/>
    <row r="623876"/>
    <row r="623877"/>
    <row r="623878"/>
    <row r="623879"/>
    <row r="623880"/>
    <row r="623881"/>
    <row r="623882"/>
    <row r="623883"/>
    <row r="623884"/>
    <row r="623885"/>
    <row r="623886"/>
    <row r="623887"/>
    <row r="623888"/>
    <row r="623889"/>
    <row r="623890"/>
    <row r="623891"/>
    <row r="623892"/>
    <row r="623893"/>
    <row r="623894"/>
    <row r="623895"/>
    <row r="623896"/>
    <row r="623897"/>
    <row r="623898"/>
    <row r="623899"/>
    <row r="623900"/>
    <row r="623901"/>
    <row r="623902"/>
    <row r="623903"/>
    <row r="623904"/>
    <row r="623905"/>
    <row r="623906"/>
    <row r="623907"/>
    <row r="623908"/>
    <row r="623909"/>
    <row r="623910"/>
    <row r="623911"/>
    <row r="623912"/>
    <row r="623913"/>
    <row r="623914"/>
    <row r="623915"/>
    <row r="623916"/>
    <row r="623917"/>
    <row r="623918"/>
    <row r="623919"/>
    <row r="623920"/>
    <row r="623921"/>
    <row r="623922"/>
    <row r="623923"/>
    <row r="623924"/>
    <row r="623925"/>
    <row r="623926"/>
    <row r="623927"/>
    <row r="623928"/>
    <row r="623929"/>
    <row r="623930"/>
    <row r="623931"/>
    <row r="623932"/>
    <row r="623933"/>
    <row r="623934"/>
    <row r="623935"/>
    <row r="623936"/>
    <row r="623937"/>
    <row r="623938"/>
    <row r="623939"/>
    <row r="623940"/>
    <row r="623941"/>
    <row r="623942"/>
    <row r="623943"/>
    <row r="623944"/>
    <row r="623945"/>
    <row r="623946"/>
    <row r="623947"/>
    <row r="623948"/>
    <row r="623949"/>
    <row r="623950"/>
    <row r="623951"/>
    <row r="623952"/>
    <row r="623953"/>
    <row r="623954"/>
    <row r="623955"/>
    <row r="623956"/>
    <row r="623957"/>
    <row r="623958"/>
    <row r="623959"/>
    <row r="623960"/>
    <row r="623961"/>
    <row r="623962"/>
    <row r="623963"/>
    <row r="623964"/>
    <row r="623965"/>
    <row r="623966"/>
    <row r="623967"/>
    <row r="623968"/>
    <row r="623969"/>
    <row r="623970"/>
    <row r="623971"/>
    <row r="623972"/>
    <row r="623973"/>
    <row r="623974"/>
    <row r="623975"/>
    <row r="623976"/>
    <row r="623977"/>
    <row r="623978"/>
    <row r="623979"/>
    <row r="623980"/>
    <row r="623981"/>
    <row r="623982"/>
    <row r="623983"/>
    <row r="623984"/>
    <row r="623985"/>
    <row r="623986"/>
    <row r="623987"/>
    <row r="623988"/>
    <row r="623989"/>
    <row r="623990"/>
    <row r="623991"/>
    <row r="623992"/>
    <row r="623993"/>
    <row r="623994"/>
    <row r="623995"/>
    <row r="623996"/>
    <row r="623997"/>
    <row r="623998"/>
    <row r="623999"/>
    <row r="624000"/>
    <row r="624001"/>
    <row r="624002"/>
    <row r="624003"/>
    <row r="624004"/>
    <row r="624005"/>
    <row r="624006"/>
    <row r="624007"/>
    <row r="624008"/>
    <row r="624009"/>
    <row r="624010"/>
    <row r="624011"/>
    <row r="624012"/>
    <row r="624013"/>
    <row r="624014"/>
    <row r="624015"/>
    <row r="624016"/>
    <row r="624017"/>
    <row r="624018"/>
    <row r="624019"/>
    <row r="624020"/>
    <row r="624021"/>
    <row r="624022"/>
    <row r="624023"/>
    <row r="624024"/>
    <row r="624025"/>
    <row r="624026"/>
    <row r="624027"/>
    <row r="624028"/>
    <row r="624029"/>
    <row r="624030"/>
    <row r="624031"/>
    <row r="624032"/>
    <row r="624033"/>
    <row r="624034"/>
    <row r="624035"/>
    <row r="624036"/>
    <row r="624037"/>
    <row r="624038"/>
    <row r="624039"/>
    <row r="624040"/>
    <row r="624041"/>
    <row r="624042"/>
    <row r="624043"/>
    <row r="624044"/>
    <row r="624045"/>
    <row r="624046"/>
    <row r="624047"/>
    <row r="624048"/>
    <row r="624049"/>
    <row r="624050"/>
    <row r="624051"/>
    <row r="624052"/>
    <row r="624053"/>
    <row r="624054"/>
    <row r="624055"/>
    <row r="624056"/>
    <row r="624057"/>
    <row r="624058"/>
    <row r="624059"/>
    <row r="624060"/>
    <row r="624061"/>
    <row r="624062"/>
    <row r="624063"/>
    <row r="624064"/>
    <row r="624065"/>
    <row r="624066"/>
    <row r="624067"/>
    <row r="624068"/>
    <row r="624069"/>
    <row r="624070"/>
    <row r="624071"/>
    <row r="624072"/>
    <row r="624073"/>
    <row r="624074"/>
    <row r="624075"/>
    <row r="624076"/>
    <row r="624077"/>
    <row r="624078"/>
    <row r="624079"/>
    <row r="624080"/>
    <row r="624081"/>
    <row r="624082"/>
    <row r="624083"/>
    <row r="624084"/>
    <row r="624085"/>
    <row r="624086"/>
    <row r="624087"/>
    <row r="624088"/>
    <row r="624089"/>
    <row r="624090"/>
    <row r="624091"/>
    <row r="624092"/>
    <row r="624093"/>
    <row r="624094"/>
    <row r="624095"/>
    <row r="624096"/>
    <row r="624097"/>
    <row r="624098"/>
    <row r="624099"/>
    <row r="624100"/>
    <row r="624101"/>
    <row r="624102"/>
    <row r="624103"/>
    <row r="624104"/>
    <row r="624105"/>
    <row r="624106"/>
    <row r="624107"/>
    <row r="624108"/>
    <row r="624109"/>
    <row r="624110"/>
    <row r="624111"/>
    <row r="624112"/>
    <row r="624113"/>
    <row r="624114"/>
    <row r="624115"/>
    <row r="624116"/>
    <row r="624117"/>
    <row r="624118"/>
    <row r="624119"/>
    <row r="624120"/>
    <row r="624121"/>
    <row r="624122"/>
    <row r="624123"/>
    <row r="624124"/>
    <row r="624125"/>
    <row r="624126"/>
    <row r="624127"/>
    <row r="624128"/>
    <row r="624129"/>
    <row r="624130"/>
    <row r="624131"/>
    <row r="624132"/>
    <row r="624133"/>
    <row r="624134"/>
    <row r="624135"/>
    <row r="624136"/>
    <row r="624137"/>
    <row r="624138"/>
    <row r="624139"/>
    <row r="624140"/>
    <row r="624141"/>
    <row r="624142"/>
    <row r="624143"/>
    <row r="624144"/>
    <row r="624145"/>
    <row r="624146"/>
    <row r="624147"/>
    <row r="624148"/>
    <row r="624149"/>
    <row r="624150"/>
    <row r="624151"/>
    <row r="624152"/>
    <row r="624153"/>
    <row r="624154"/>
    <row r="624155"/>
    <row r="624156"/>
    <row r="624157"/>
    <row r="624158"/>
    <row r="624159"/>
    <row r="624160"/>
    <row r="624161"/>
    <row r="624162"/>
    <row r="624163"/>
    <row r="624164"/>
    <row r="624165"/>
    <row r="624166"/>
    <row r="624167"/>
    <row r="624168"/>
    <row r="624169"/>
    <row r="624170"/>
    <row r="624171"/>
    <row r="624172"/>
    <row r="624173"/>
    <row r="624174"/>
    <row r="624175"/>
    <row r="624176"/>
    <row r="624177"/>
    <row r="624178"/>
    <row r="624179"/>
    <row r="624180"/>
    <row r="624181"/>
    <row r="624182"/>
    <row r="624183"/>
    <row r="624184"/>
    <row r="624185"/>
    <row r="624186"/>
    <row r="624187"/>
    <row r="624188"/>
    <row r="624189"/>
    <row r="624190"/>
    <row r="624191"/>
    <row r="624192"/>
    <row r="624193"/>
    <row r="624194"/>
    <row r="624195"/>
    <row r="624196"/>
    <row r="624197"/>
    <row r="624198"/>
    <row r="624199"/>
    <row r="624200"/>
    <row r="624201"/>
    <row r="624202"/>
    <row r="624203"/>
    <row r="624204"/>
    <row r="624205"/>
    <row r="624206"/>
    <row r="624207"/>
    <row r="624208"/>
    <row r="624209"/>
    <row r="624210"/>
    <row r="624211"/>
    <row r="624212"/>
    <row r="624213"/>
    <row r="624214"/>
    <row r="624215"/>
    <row r="624216"/>
    <row r="624217"/>
    <row r="624218"/>
    <row r="624219"/>
    <row r="624220"/>
    <row r="624221"/>
    <row r="624222"/>
    <row r="624223"/>
    <row r="624224"/>
    <row r="624225"/>
    <row r="624226"/>
    <row r="624227"/>
    <row r="624228"/>
    <row r="624229"/>
    <row r="624230"/>
    <row r="624231"/>
    <row r="624232"/>
    <row r="624233"/>
    <row r="624234"/>
    <row r="624235"/>
    <row r="624236"/>
    <row r="624237"/>
    <row r="624238"/>
    <row r="624239"/>
    <row r="624240"/>
    <row r="624241"/>
    <row r="624242"/>
    <row r="624243"/>
    <row r="624244"/>
    <row r="624245"/>
    <row r="624246"/>
    <row r="624247"/>
    <row r="624248"/>
    <row r="624249"/>
    <row r="624250"/>
    <row r="624251"/>
    <row r="624252"/>
    <row r="624253"/>
    <row r="624254"/>
    <row r="624255"/>
    <row r="624256"/>
    <row r="624257"/>
    <row r="624258"/>
    <row r="624259"/>
    <row r="624260"/>
    <row r="624261"/>
    <row r="624262"/>
    <row r="624263"/>
    <row r="624264"/>
    <row r="624265"/>
    <row r="624266"/>
    <row r="624267"/>
    <row r="624268"/>
    <row r="624269"/>
    <row r="624270"/>
    <row r="624271"/>
    <row r="624272"/>
    <row r="624273"/>
    <row r="624274"/>
    <row r="624275"/>
    <row r="624276"/>
    <row r="624277"/>
    <row r="624278"/>
    <row r="624279"/>
    <row r="624280"/>
    <row r="624281"/>
    <row r="624282"/>
    <row r="624283"/>
    <row r="624284"/>
    <row r="624285"/>
    <row r="624286"/>
    <row r="624287"/>
    <row r="624288"/>
    <row r="624289"/>
    <row r="624290"/>
    <row r="624291"/>
    <row r="624292"/>
    <row r="624293"/>
    <row r="624294"/>
    <row r="624295"/>
    <row r="624296"/>
    <row r="624297"/>
    <row r="624298"/>
    <row r="624299"/>
    <row r="624300"/>
    <row r="624301"/>
    <row r="624302"/>
    <row r="624303"/>
    <row r="624304"/>
    <row r="624305"/>
    <row r="624306"/>
    <row r="624307"/>
    <row r="624308"/>
    <row r="624309"/>
    <row r="624310"/>
    <row r="624311"/>
    <row r="624312"/>
    <row r="624313"/>
    <row r="624314"/>
    <row r="624315"/>
    <row r="624316"/>
    <row r="624317"/>
    <row r="624318"/>
    <row r="624319"/>
    <row r="624320"/>
    <row r="624321"/>
    <row r="624322"/>
    <row r="624323"/>
    <row r="624324"/>
    <row r="624325"/>
    <row r="624326"/>
    <row r="624327"/>
    <row r="624328"/>
    <row r="624329"/>
    <row r="624330"/>
    <row r="624331"/>
    <row r="624332"/>
    <row r="624333"/>
    <row r="624334"/>
    <row r="624335"/>
    <row r="624336"/>
    <row r="624337"/>
    <row r="624338"/>
    <row r="624339"/>
    <row r="624340"/>
    <row r="624341"/>
    <row r="624342"/>
    <row r="624343"/>
    <row r="624344"/>
    <row r="624345"/>
    <row r="624346"/>
    <row r="624347"/>
    <row r="624348"/>
    <row r="624349"/>
    <row r="624350"/>
    <row r="624351"/>
    <row r="624352"/>
    <row r="624353"/>
    <row r="624354"/>
    <row r="624355"/>
    <row r="624356"/>
    <row r="624357"/>
    <row r="624358"/>
    <row r="624359"/>
    <row r="624360"/>
    <row r="624361"/>
    <row r="624362"/>
    <row r="624363"/>
    <row r="624364"/>
    <row r="624365"/>
    <row r="624366"/>
    <row r="624367"/>
    <row r="624368"/>
    <row r="624369"/>
    <row r="624370"/>
    <row r="624371"/>
    <row r="624372"/>
    <row r="624373"/>
    <row r="624374"/>
    <row r="624375"/>
    <row r="624376"/>
    <row r="624377"/>
    <row r="624378"/>
    <row r="624379"/>
    <row r="624380"/>
    <row r="624381"/>
    <row r="624382"/>
    <row r="624383"/>
    <row r="624384"/>
    <row r="624385"/>
    <row r="624386"/>
    <row r="624387"/>
    <row r="624388"/>
    <row r="624389"/>
    <row r="624390"/>
    <row r="624391"/>
    <row r="624392"/>
    <row r="624393"/>
    <row r="624394"/>
    <row r="624395"/>
    <row r="624396"/>
    <row r="624397"/>
    <row r="624398"/>
    <row r="624399"/>
    <row r="624400"/>
    <row r="624401"/>
    <row r="624402"/>
    <row r="624403"/>
    <row r="624404"/>
    <row r="624405"/>
    <row r="624406"/>
    <row r="624407"/>
    <row r="624408"/>
    <row r="624409"/>
    <row r="624410"/>
    <row r="624411"/>
    <row r="624412"/>
    <row r="624413"/>
    <row r="624414"/>
    <row r="624415"/>
    <row r="624416"/>
    <row r="624417"/>
    <row r="624418"/>
    <row r="624419"/>
    <row r="624420"/>
    <row r="624421"/>
    <row r="624422"/>
    <row r="624423"/>
    <row r="624424"/>
    <row r="624425"/>
    <row r="624426"/>
    <row r="624427"/>
    <row r="624428"/>
    <row r="624429"/>
    <row r="624430"/>
    <row r="624431"/>
    <row r="624432"/>
    <row r="624433"/>
    <row r="624434"/>
    <row r="624435"/>
    <row r="624436"/>
    <row r="624437"/>
    <row r="624438"/>
    <row r="624439"/>
    <row r="624440"/>
    <row r="624441"/>
    <row r="624442"/>
    <row r="624443"/>
    <row r="624444"/>
    <row r="624445"/>
    <row r="624446"/>
    <row r="624447"/>
    <row r="624448"/>
    <row r="624449"/>
    <row r="624450"/>
    <row r="624451"/>
    <row r="624452"/>
    <row r="624453"/>
    <row r="624454"/>
    <row r="624455"/>
    <row r="624456"/>
    <row r="624457"/>
    <row r="624458"/>
    <row r="624459"/>
    <row r="624460"/>
    <row r="624461"/>
    <row r="624462"/>
    <row r="624463"/>
    <row r="624464"/>
    <row r="624465"/>
    <row r="624466"/>
    <row r="624467"/>
    <row r="624468"/>
    <row r="624469"/>
    <row r="624470"/>
    <row r="624471"/>
    <row r="624472"/>
    <row r="624473"/>
    <row r="624474"/>
    <row r="624475"/>
    <row r="624476"/>
    <row r="624477"/>
    <row r="624478"/>
    <row r="624479"/>
    <row r="624480"/>
    <row r="624481"/>
    <row r="624482"/>
    <row r="624483"/>
    <row r="624484"/>
    <row r="624485"/>
    <row r="624486"/>
    <row r="624487"/>
    <row r="624488"/>
    <row r="624489"/>
    <row r="624490"/>
    <row r="624491"/>
    <row r="624492"/>
    <row r="624493"/>
    <row r="624494"/>
    <row r="624495"/>
    <row r="624496"/>
    <row r="624497"/>
    <row r="624498"/>
    <row r="624499"/>
    <row r="624500"/>
    <row r="624501"/>
    <row r="624502"/>
    <row r="624503"/>
    <row r="624504"/>
    <row r="624505"/>
    <row r="624506"/>
    <row r="624507"/>
    <row r="624508"/>
    <row r="624509"/>
    <row r="624510"/>
    <row r="624511"/>
    <row r="624512"/>
    <row r="624513"/>
    <row r="624514"/>
    <row r="624515"/>
    <row r="624516"/>
    <row r="624517"/>
    <row r="624518"/>
    <row r="624519"/>
    <row r="624520"/>
    <row r="624521"/>
    <row r="624522"/>
    <row r="624523"/>
    <row r="624524"/>
    <row r="624525"/>
    <row r="624526"/>
    <row r="624527"/>
    <row r="624528"/>
    <row r="624529"/>
    <row r="624530"/>
    <row r="624531"/>
    <row r="624532"/>
    <row r="624533"/>
    <row r="624534"/>
    <row r="624535"/>
    <row r="624536"/>
    <row r="624537"/>
    <row r="624538"/>
    <row r="624539"/>
    <row r="624540"/>
    <row r="624541"/>
    <row r="624542"/>
    <row r="624543"/>
    <row r="624544"/>
    <row r="624545"/>
    <row r="624546"/>
    <row r="624547"/>
    <row r="624548"/>
    <row r="624549"/>
    <row r="624550"/>
    <row r="624551"/>
    <row r="624552"/>
    <row r="624553"/>
    <row r="624554"/>
    <row r="624555"/>
    <row r="624556"/>
    <row r="624557"/>
    <row r="624558"/>
    <row r="624559"/>
    <row r="624560"/>
    <row r="624561"/>
    <row r="624562"/>
    <row r="624563"/>
    <row r="624564"/>
    <row r="624565"/>
    <row r="624566"/>
    <row r="624567"/>
    <row r="624568"/>
    <row r="624569"/>
    <row r="624570"/>
    <row r="624571"/>
    <row r="624572"/>
    <row r="624573"/>
    <row r="624574"/>
    <row r="624575"/>
    <row r="624576"/>
    <row r="624577"/>
    <row r="624578"/>
    <row r="624579"/>
    <row r="624580"/>
    <row r="624581"/>
    <row r="624582"/>
    <row r="624583"/>
    <row r="624584"/>
    <row r="624585"/>
    <row r="624586"/>
    <row r="624587"/>
    <row r="624588"/>
    <row r="624589"/>
    <row r="624590"/>
    <row r="624591"/>
    <row r="624592"/>
    <row r="624593"/>
    <row r="624594"/>
    <row r="624595"/>
    <row r="624596"/>
    <row r="624597"/>
    <row r="624598"/>
    <row r="624599"/>
    <row r="624600"/>
    <row r="624601"/>
    <row r="624602"/>
    <row r="624603"/>
    <row r="624604"/>
    <row r="624605"/>
    <row r="624606"/>
    <row r="624607"/>
    <row r="624608"/>
    <row r="624609"/>
    <row r="624610"/>
    <row r="624611"/>
    <row r="624612"/>
    <row r="624613"/>
    <row r="624614"/>
    <row r="624615"/>
    <row r="624616"/>
    <row r="624617"/>
    <row r="624618"/>
    <row r="624619"/>
    <row r="624620"/>
    <row r="624621"/>
    <row r="624622"/>
    <row r="624623"/>
    <row r="624624"/>
    <row r="624625"/>
    <row r="624626"/>
    <row r="624627"/>
    <row r="624628"/>
    <row r="624629"/>
    <row r="624630"/>
    <row r="624631"/>
    <row r="624632"/>
    <row r="624633"/>
    <row r="624634"/>
    <row r="624635"/>
    <row r="624636"/>
    <row r="624637"/>
    <row r="624638"/>
    <row r="624639"/>
    <row r="624640"/>
    <row r="624641"/>
    <row r="624642"/>
    <row r="624643"/>
    <row r="624644"/>
    <row r="624645"/>
    <row r="624646"/>
    <row r="624647"/>
    <row r="624648"/>
    <row r="624649"/>
    <row r="624650"/>
    <row r="624651"/>
    <row r="624652"/>
    <row r="624653"/>
    <row r="624654"/>
    <row r="624655"/>
    <row r="624656"/>
    <row r="624657"/>
    <row r="624658"/>
    <row r="624659"/>
    <row r="624660"/>
    <row r="624661"/>
    <row r="624662"/>
    <row r="624663"/>
    <row r="624664"/>
    <row r="624665"/>
    <row r="624666"/>
    <row r="624667"/>
    <row r="624668"/>
    <row r="624669"/>
    <row r="624670"/>
    <row r="624671"/>
    <row r="624672"/>
    <row r="624673"/>
    <row r="624674"/>
    <row r="624675"/>
    <row r="624676"/>
    <row r="624677"/>
    <row r="624678"/>
    <row r="624679"/>
    <row r="624680"/>
    <row r="624681"/>
    <row r="624682"/>
    <row r="624683"/>
    <row r="624684"/>
    <row r="624685"/>
    <row r="624686"/>
    <row r="624687"/>
    <row r="624688"/>
    <row r="624689"/>
    <row r="624690"/>
    <row r="624691"/>
    <row r="624692"/>
    <row r="624693"/>
    <row r="624694"/>
    <row r="624695"/>
    <row r="624696"/>
    <row r="624697"/>
    <row r="624698"/>
    <row r="624699"/>
    <row r="624700"/>
    <row r="624701"/>
    <row r="624702"/>
    <row r="624703"/>
    <row r="624704"/>
    <row r="624705"/>
    <row r="624706"/>
    <row r="624707"/>
    <row r="624708"/>
    <row r="624709"/>
    <row r="624710"/>
    <row r="624711"/>
    <row r="624712"/>
    <row r="624713"/>
    <row r="624714"/>
    <row r="624715"/>
    <row r="624716"/>
    <row r="624717"/>
    <row r="624718"/>
    <row r="624719"/>
    <row r="624720"/>
    <row r="624721"/>
    <row r="624722"/>
    <row r="624723"/>
    <row r="624724"/>
    <row r="624725"/>
    <row r="624726"/>
    <row r="624727"/>
    <row r="624728"/>
    <row r="624729"/>
    <row r="624730"/>
    <row r="624731"/>
    <row r="624732"/>
    <row r="624733"/>
    <row r="624734"/>
    <row r="624735"/>
    <row r="624736"/>
    <row r="624737"/>
    <row r="624738"/>
    <row r="624739"/>
    <row r="624740"/>
    <row r="624741"/>
    <row r="624742"/>
    <row r="624743"/>
    <row r="624744"/>
    <row r="624745"/>
    <row r="624746"/>
    <row r="624747"/>
    <row r="624748"/>
    <row r="624749"/>
    <row r="624750"/>
    <row r="624751"/>
    <row r="624752"/>
    <row r="624753"/>
    <row r="624754"/>
    <row r="624755"/>
    <row r="624756"/>
    <row r="624757"/>
    <row r="624758"/>
    <row r="624759"/>
    <row r="624760"/>
    <row r="624761"/>
    <row r="624762"/>
    <row r="624763"/>
    <row r="624764"/>
    <row r="624765"/>
    <row r="624766"/>
    <row r="624767"/>
    <row r="624768"/>
    <row r="624769"/>
    <row r="624770"/>
    <row r="624771"/>
    <row r="624772"/>
    <row r="624773"/>
    <row r="624774"/>
    <row r="624775"/>
    <row r="624776"/>
    <row r="624777"/>
    <row r="624778"/>
    <row r="624779"/>
    <row r="624780"/>
    <row r="624781"/>
    <row r="624782"/>
    <row r="624783"/>
    <row r="624784"/>
    <row r="624785"/>
    <row r="624786"/>
    <row r="624787"/>
    <row r="624788"/>
    <row r="624789"/>
    <row r="624790"/>
    <row r="624791"/>
    <row r="624792"/>
    <row r="624793"/>
    <row r="624794"/>
    <row r="624795"/>
    <row r="624796"/>
    <row r="624797"/>
    <row r="624798"/>
    <row r="624799"/>
    <row r="624800"/>
    <row r="624801"/>
    <row r="624802"/>
    <row r="624803"/>
    <row r="624804"/>
    <row r="624805"/>
    <row r="624806"/>
    <row r="624807"/>
    <row r="624808"/>
    <row r="624809"/>
    <row r="624810"/>
    <row r="624811"/>
    <row r="624812"/>
    <row r="624813"/>
    <row r="624814"/>
    <row r="624815"/>
    <row r="624816"/>
    <row r="624817"/>
    <row r="624818"/>
    <row r="624819"/>
    <row r="624820"/>
    <row r="624821"/>
    <row r="624822"/>
    <row r="624823"/>
    <row r="624824"/>
    <row r="624825"/>
    <row r="624826"/>
    <row r="624827"/>
    <row r="624828"/>
    <row r="624829"/>
    <row r="624830"/>
    <row r="624831"/>
    <row r="624832"/>
    <row r="624833"/>
    <row r="624834"/>
    <row r="624835"/>
    <row r="624836"/>
    <row r="624837"/>
    <row r="624838"/>
    <row r="624839"/>
    <row r="624840"/>
    <row r="624841"/>
    <row r="624842"/>
    <row r="624843"/>
    <row r="624844"/>
    <row r="624845"/>
    <row r="624846"/>
    <row r="624847"/>
    <row r="624848"/>
    <row r="624849"/>
    <row r="624850"/>
    <row r="624851"/>
    <row r="624852"/>
    <row r="624853"/>
    <row r="624854"/>
    <row r="624855"/>
    <row r="624856"/>
    <row r="624857"/>
    <row r="624858"/>
    <row r="624859"/>
    <row r="624860"/>
    <row r="624861"/>
    <row r="624862"/>
    <row r="624863"/>
    <row r="624864"/>
    <row r="624865"/>
    <row r="624866"/>
    <row r="624867"/>
    <row r="624868"/>
    <row r="624869"/>
    <row r="624870"/>
    <row r="624871"/>
    <row r="624872"/>
    <row r="624873"/>
    <row r="624874"/>
    <row r="624875"/>
    <row r="624876"/>
    <row r="624877"/>
    <row r="624878"/>
    <row r="624879"/>
    <row r="624880"/>
    <row r="624881"/>
    <row r="624882"/>
    <row r="624883"/>
    <row r="624884"/>
    <row r="624885"/>
    <row r="624886"/>
    <row r="624887"/>
    <row r="624888"/>
    <row r="624889"/>
    <row r="624890"/>
    <row r="624891"/>
    <row r="624892"/>
    <row r="624893"/>
    <row r="624894"/>
    <row r="624895"/>
    <row r="624896"/>
    <row r="624897"/>
    <row r="624898"/>
    <row r="624899"/>
    <row r="624900"/>
    <row r="624901"/>
    <row r="624902"/>
    <row r="624903"/>
    <row r="624904"/>
    <row r="624905"/>
    <row r="624906"/>
    <row r="624907"/>
    <row r="624908"/>
    <row r="624909"/>
    <row r="624910"/>
    <row r="624911"/>
    <row r="624912"/>
    <row r="624913"/>
    <row r="624914"/>
    <row r="624915"/>
    <row r="624916"/>
    <row r="624917"/>
    <row r="624918"/>
    <row r="624919"/>
    <row r="624920"/>
    <row r="624921"/>
    <row r="624922"/>
    <row r="624923"/>
    <row r="624924"/>
    <row r="624925"/>
    <row r="624926"/>
    <row r="624927"/>
    <row r="624928"/>
    <row r="624929"/>
    <row r="624930"/>
    <row r="624931"/>
    <row r="624932"/>
    <row r="624933"/>
    <row r="624934"/>
    <row r="624935"/>
    <row r="624936"/>
    <row r="624937"/>
    <row r="624938"/>
    <row r="624939"/>
    <row r="624940"/>
    <row r="624941"/>
    <row r="624942"/>
    <row r="624943"/>
    <row r="624944"/>
    <row r="624945"/>
    <row r="624946"/>
    <row r="624947"/>
    <row r="624948"/>
    <row r="624949"/>
    <row r="624950"/>
    <row r="624951"/>
    <row r="624952"/>
    <row r="624953"/>
    <row r="624954"/>
    <row r="624955"/>
    <row r="624956"/>
    <row r="624957"/>
    <row r="624958"/>
    <row r="624959"/>
    <row r="624960"/>
    <row r="624961"/>
    <row r="624962"/>
    <row r="624963"/>
    <row r="624964"/>
    <row r="624965"/>
    <row r="624966"/>
    <row r="624967"/>
    <row r="624968"/>
    <row r="624969"/>
    <row r="624970"/>
    <row r="624971"/>
    <row r="624972"/>
    <row r="624973"/>
    <row r="624974"/>
    <row r="624975"/>
    <row r="624976"/>
    <row r="624977"/>
    <row r="624978"/>
    <row r="624979"/>
    <row r="624980"/>
    <row r="624981"/>
    <row r="624982"/>
    <row r="624983"/>
    <row r="624984"/>
    <row r="624985"/>
    <row r="624986"/>
    <row r="624987"/>
    <row r="624988"/>
    <row r="624989"/>
    <row r="624990"/>
    <row r="624991"/>
    <row r="624992"/>
    <row r="624993"/>
    <row r="624994"/>
    <row r="624995"/>
    <row r="624996"/>
    <row r="624997"/>
    <row r="624998"/>
    <row r="624999"/>
    <row r="625000"/>
    <row r="625001"/>
    <row r="625002"/>
    <row r="625003"/>
    <row r="625004"/>
    <row r="625005"/>
    <row r="625006"/>
    <row r="625007"/>
    <row r="625008"/>
    <row r="625009"/>
    <row r="625010"/>
    <row r="625011"/>
    <row r="625012"/>
    <row r="625013"/>
    <row r="625014"/>
    <row r="625015"/>
    <row r="625016"/>
    <row r="625017"/>
    <row r="625018"/>
    <row r="625019"/>
    <row r="625020"/>
    <row r="625021"/>
    <row r="625022"/>
    <row r="625023"/>
    <row r="625024"/>
    <row r="625025"/>
    <row r="625026"/>
    <row r="625027"/>
    <row r="625028"/>
    <row r="625029"/>
    <row r="625030"/>
    <row r="625031"/>
    <row r="625032"/>
    <row r="625033"/>
    <row r="625034"/>
    <row r="625035"/>
    <row r="625036"/>
    <row r="625037"/>
    <row r="625038"/>
    <row r="625039"/>
    <row r="625040"/>
    <row r="625041"/>
    <row r="625042"/>
    <row r="625043"/>
    <row r="625044"/>
    <row r="625045"/>
    <row r="625046"/>
    <row r="625047"/>
    <row r="625048"/>
    <row r="625049"/>
    <row r="625050"/>
    <row r="625051"/>
    <row r="625052"/>
    <row r="625053"/>
    <row r="625054"/>
    <row r="625055"/>
    <row r="625056"/>
    <row r="625057"/>
    <row r="625058"/>
    <row r="625059"/>
    <row r="625060"/>
    <row r="625061"/>
    <row r="625062"/>
    <row r="625063"/>
    <row r="625064"/>
    <row r="625065"/>
    <row r="625066"/>
    <row r="625067"/>
    <row r="625068"/>
    <row r="625069"/>
    <row r="625070"/>
    <row r="625071"/>
    <row r="625072"/>
    <row r="625073"/>
    <row r="625074"/>
    <row r="625075"/>
    <row r="625076"/>
    <row r="625077"/>
    <row r="625078"/>
    <row r="625079"/>
    <row r="625080"/>
    <row r="625081"/>
    <row r="625082"/>
    <row r="625083"/>
    <row r="625084"/>
    <row r="625085"/>
    <row r="625086"/>
    <row r="625087"/>
    <row r="625088"/>
    <row r="625089"/>
    <row r="625090"/>
    <row r="625091"/>
    <row r="625092"/>
    <row r="625093"/>
    <row r="625094"/>
    <row r="625095"/>
    <row r="625096"/>
    <row r="625097"/>
    <row r="625098"/>
    <row r="625099"/>
    <row r="625100"/>
    <row r="625101"/>
    <row r="625102"/>
    <row r="625103"/>
    <row r="625104"/>
    <row r="625105"/>
    <row r="625106"/>
    <row r="625107"/>
    <row r="625108"/>
    <row r="625109"/>
    <row r="625110"/>
    <row r="625111"/>
    <row r="625112"/>
    <row r="625113"/>
    <row r="625114"/>
    <row r="625115"/>
    <row r="625116"/>
    <row r="625117"/>
    <row r="625118"/>
    <row r="625119"/>
    <row r="625120"/>
    <row r="625121"/>
    <row r="625122"/>
    <row r="625123"/>
    <row r="625124"/>
    <row r="625125"/>
    <row r="625126"/>
    <row r="625127"/>
    <row r="625128"/>
    <row r="625129"/>
    <row r="625130"/>
    <row r="625131"/>
    <row r="625132"/>
    <row r="625133"/>
    <row r="625134"/>
    <row r="625135"/>
    <row r="625136"/>
    <row r="625137"/>
    <row r="625138"/>
    <row r="625139"/>
    <row r="625140"/>
    <row r="625141"/>
    <row r="625142"/>
    <row r="625143"/>
    <row r="625144"/>
    <row r="625145"/>
    <row r="625146"/>
    <row r="625147"/>
    <row r="625148"/>
    <row r="625149"/>
    <row r="625150"/>
    <row r="625151"/>
    <row r="625152"/>
    <row r="625153"/>
    <row r="625154"/>
    <row r="625155"/>
    <row r="625156"/>
    <row r="625157"/>
    <row r="625158"/>
    <row r="625159"/>
    <row r="625160"/>
    <row r="625161"/>
    <row r="625162"/>
    <row r="625163"/>
    <row r="625164"/>
    <row r="625165"/>
    <row r="625166"/>
    <row r="625167"/>
    <row r="625168"/>
    <row r="625169"/>
    <row r="625170"/>
    <row r="625171"/>
    <row r="625172"/>
    <row r="625173"/>
    <row r="625174"/>
    <row r="625175"/>
    <row r="625176"/>
    <row r="625177"/>
    <row r="625178"/>
    <row r="625179"/>
    <row r="625180"/>
    <row r="625181"/>
    <row r="625182"/>
    <row r="625183"/>
    <row r="625184"/>
    <row r="625185"/>
    <row r="625186"/>
    <row r="625187"/>
    <row r="625188"/>
    <row r="625189"/>
    <row r="625190"/>
    <row r="625191"/>
    <row r="625192"/>
    <row r="625193"/>
    <row r="625194"/>
    <row r="625195"/>
    <row r="625196"/>
    <row r="625197"/>
    <row r="625198"/>
    <row r="625199"/>
    <row r="625200"/>
    <row r="625201"/>
    <row r="625202"/>
    <row r="625203"/>
    <row r="625204"/>
    <row r="625205"/>
    <row r="625206"/>
    <row r="625207"/>
    <row r="625208"/>
    <row r="625209"/>
    <row r="625210"/>
    <row r="625211"/>
    <row r="625212"/>
    <row r="625213"/>
    <row r="625214"/>
    <row r="625215"/>
    <row r="625216"/>
    <row r="625217"/>
    <row r="625218"/>
    <row r="625219"/>
    <row r="625220"/>
    <row r="625221"/>
    <row r="625222"/>
    <row r="625223"/>
    <row r="625224"/>
    <row r="625225"/>
    <row r="625226"/>
    <row r="625227"/>
    <row r="625228"/>
    <row r="625229"/>
    <row r="625230"/>
    <row r="625231"/>
    <row r="625232"/>
    <row r="625233"/>
    <row r="625234"/>
    <row r="625235"/>
    <row r="625236"/>
    <row r="625237"/>
    <row r="625238"/>
    <row r="625239"/>
    <row r="625240"/>
    <row r="625241"/>
    <row r="625242"/>
    <row r="625243"/>
    <row r="625244"/>
    <row r="625245"/>
    <row r="625246"/>
    <row r="625247"/>
    <row r="625248"/>
    <row r="625249"/>
    <row r="625250"/>
    <row r="625251"/>
    <row r="625252"/>
    <row r="625253"/>
    <row r="625254"/>
    <row r="625255"/>
    <row r="625256"/>
    <row r="625257"/>
    <row r="625258"/>
    <row r="625259"/>
    <row r="625260"/>
    <row r="625261"/>
    <row r="625262"/>
    <row r="625263"/>
    <row r="625264"/>
    <row r="625265"/>
    <row r="625266"/>
    <row r="625267"/>
    <row r="625268"/>
    <row r="625269"/>
    <row r="625270"/>
    <row r="625271"/>
    <row r="625272"/>
    <row r="625273"/>
    <row r="625274"/>
    <row r="625275"/>
    <row r="625276"/>
    <row r="625277"/>
    <row r="625278"/>
    <row r="625279"/>
    <row r="625280"/>
    <row r="625281"/>
    <row r="625282"/>
    <row r="625283"/>
    <row r="625284"/>
    <row r="625285"/>
    <row r="625286"/>
    <row r="625287"/>
    <row r="625288"/>
    <row r="625289"/>
    <row r="625290"/>
    <row r="625291"/>
    <row r="625292"/>
    <row r="625293"/>
    <row r="625294"/>
    <row r="625295"/>
    <row r="625296"/>
    <row r="625297"/>
    <row r="625298"/>
    <row r="625299"/>
    <row r="625300"/>
    <row r="625301"/>
    <row r="625302"/>
    <row r="625303"/>
    <row r="625304"/>
    <row r="625305"/>
    <row r="625306"/>
    <row r="625307"/>
    <row r="625308"/>
    <row r="625309"/>
    <row r="625310"/>
    <row r="625311"/>
    <row r="625312"/>
    <row r="625313"/>
    <row r="625314"/>
    <row r="625315"/>
    <row r="625316"/>
    <row r="625317"/>
    <row r="625318"/>
    <row r="625319"/>
    <row r="625320"/>
    <row r="625321"/>
    <row r="625322"/>
    <row r="625323"/>
    <row r="625324"/>
    <row r="625325"/>
    <row r="625326"/>
    <row r="625327"/>
    <row r="625328"/>
    <row r="625329"/>
    <row r="625330"/>
    <row r="625331"/>
    <row r="625332"/>
    <row r="625333"/>
    <row r="625334"/>
    <row r="625335"/>
    <row r="625336"/>
    <row r="625337"/>
    <row r="625338"/>
    <row r="625339"/>
    <row r="625340"/>
    <row r="625341"/>
    <row r="625342"/>
    <row r="625343"/>
    <row r="625344"/>
    <row r="625345"/>
    <row r="625346"/>
    <row r="625347"/>
    <row r="625348"/>
    <row r="625349"/>
    <row r="625350"/>
    <row r="625351"/>
    <row r="625352"/>
    <row r="625353"/>
    <row r="625354"/>
    <row r="625355"/>
    <row r="625356"/>
    <row r="625357"/>
    <row r="625358"/>
    <row r="625359"/>
    <row r="625360"/>
    <row r="625361"/>
    <row r="625362"/>
    <row r="625363"/>
    <row r="625364"/>
    <row r="625365"/>
    <row r="625366"/>
    <row r="625367"/>
    <row r="625368"/>
    <row r="625369"/>
    <row r="625370"/>
    <row r="625371"/>
    <row r="625372"/>
    <row r="625373"/>
    <row r="625374"/>
    <row r="625375"/>
    <row r="625376"/>
    <row r="625377"/>
    <row r="625378"/>
    <row r="625379"/>
    <row r="625380"/>
    <row r="625381"/>
    <row r="625382"/>
    <row r="625383"/>
    <row r="625384"/>
    <row r="625385"/>
    <row r="625386"/>
    <row r="625387"/>
    <row r="625388"/>
    <row r="625389"/>
    <row r="625390"/>
    <row r="625391"/>
    <row r="625392"/>
    <row r="625393"/>
    <row r="625394"/>
    <row r="625395"/>
    <row r="625396"/>
    <row r="625397"/>
    <row r="625398"/>
    <row r="625399"/>
    <row r="625400"/>
    <row r="625401"/>
    <row r="625402"/>
    <row r="625403"/>
    <row r="625404"/>
    <row r="625405"/>
    <row r="625406"/>
    <row r="625407"/>
    <row r="625408"/>
    <row r="625409"/>
    <row r="625410"/>
    <row r="625411"/>
    <row r="625412"/>
    <row r="625413"/>
    <row r="625414"/>
    <row r="625415"/>
    <row r="625416"/>
    <row r="625417"/>
    <row r="625418"/>
    <row r="625419"/>
    <row r="625420"/>
    <row r="625421"/>
    <row r="625422"/>
    <row r="625423"/>
    <row r="625424"/>
    <row r="625425"/>
    <row r="625426"/>
    <row r="625427"/>
    <row r="625428"/>
    <row r="625429"/>
    <row r="625430"/>
    <row r="625431"/>
    <row r="625432"/>
    <row r="625433"/>
    <row r="625434"/>
    <row r="625435"/>
    <row r="625436"/>
    <row r="625437"/>
    <row r="625438"/>
    <row r="625439"/>
    <row r="625440"/>
    <row r="625441"/>
    <row r="625442"/>
    <row r="625443"/>
    <row r="625444"/>
    <row r="625445"/>
    <row r="625446"/>
    <row r="625447"/>
    <row r="625448"/>
    <row r="625449"/>
    <row r="625450"/>
    <row r="625451"/>
    <row r="625452"/>
    <row r="625453"/>
    <row r="625454"/>
    <row r="625455"/>
    <row r="625456"/>
    <row r="625457"/>
    <row r="625458"/>
    <row r="625459"/>
    <row r="625460"/>
    <row r="625461"/>
    <row r="625462"/>
    <row r="625463"/>
    <row r="625464"/>
    <row r="625465"/>
    <row r="625466"/>
    <row r="625467"/>
    <row r="625468"/>
    <row r="625469"/>
    <row r="625470"/>
    <row r="625471"/>
    <row r="625472"/>
    <row r="625473"/>
    <row r="625474"/>
    <row r="625475"/>
    <row r="625476"/>
    <row r="625477"/>
    <row r="625478"/>
    <row r="625479"/>
    <row r="625480"/>
    <row r="625481"/>
    <row r="625482"/>
    <row r="625483"/>
    <row r="625484"/>
    <row r="625485"/>
    <row r="625486"/>
    <row r="625487"/>
    <row r="625488"/>
    <row r="625489"/>
    <row r="625490"/>
    <row r="625491"/>
    <row r="625492"/>
    <row r="625493"/>
    <row r="625494"/>
    <row r="625495"/>
    <row r="625496"/>
    <row r="625497"/>
    <row r="625498"/>
    <row r="625499"/>
    <row r="625500"/>
    <row r="625501"/>
    <row r="625502"/>
    <row r="625503"/>
    <row r="625504"/>
    <row r="625505"/>
    <row r="625506"/>
    <row r="625507"/>
    <row r="625508"/>
    <row r="625509"/>
    <row r="625510"/>
    <row r="625511"/>
    <row r="625512"/>
    <row r="625513"/>
    <row r="625514"/>
    <row r="625515"/>
    <row r="625516"/>
    <row r="625517"/>
    <row r="625518"/>
    <row r="625519"/>
    <row r="625520"/>
    <row r="625521"/>
    <row r="625522"/>
    <row r="625523"/>
    <row r="625524"/>
    <row r="625525"/>
    <row r="625526"/>
    <row r="625527"/>
    <row r="625528"/>
    <row r="625529"/>
    <row r="625530"/>
    <row r="625531"/>
    <row r="625532"/>
    <row r="625533"/>
    <row r="625534"/>
    <row r="625535"/>
    <row r="625536"/>
    <row r="625537"/>
    <row r="625538"/>
    <row r="625539"/>
    <row r="625540"/>
    <row r="625541"/>
    <row r="625542"/>
    <row r="625543"/>
    <row r="625544"/>
    <row r="625545"/>
    <row r="625546"/>
    <row r="625547"/>
    <row r="625548"/>
    <row r="625549"/>
    <row r="625550"/>
    <row r="625551"/>
    <row r="625552"/>
    <row r="625553"/>
    <row r="625554"/>
    <row r="625555"/>
    <row r="625556"/>
    <row r="625557"/>
    <row r="625558"/>
    <row r="625559"/>
    <row r="625560"/>
    <row r="625561"/>
    <row r="625562"/>
    <row r="625563"/>
    <row r="625564"/>
    <row r="625565"/>
    <row r="625566"/>
    <row r="625567"/>
    <row r="625568"/>
    <row r="625569"/>
    <row r="625570"/>
    <row r="625571"/>
    <row r="625572"/>
    <row r="625573"/>
    <row r="625574"/>
    <row r="625575"/>
    <row r="625576"/>
    <row r="625577"/>
    <row r="625578"/>
    <row r="625579"/>
    <row r="625580"/>
    <row r="625581"/>
    <row r="625582"/>
    <row r="625583"/>
    <row r="625584"/>
    <row r="625585"/>
    <row r="625586"/>
    <row r="625587"/>
    <row r="625588"/>
    <row r="625589"/>
    <row r="625590"/>
    <row r="625591"/>
    <row r="625592"/>
    <row r="625593"/>
    <row r="625594"/>
    <row r="625595"/>
    <row r="625596"/>
    <row r="625597"/>
    <row r="625598"/>
    <row r="625599"/>
    <row r="625600"/>
    <row r="625601"/>
    <row r="625602"/>
    <row r="625603"/>
    <row r="625604"/>
    <row r="625605"/>
    <row r="625606"/>
    <row r="625607"/>
    <row r="625608"/>
    <row r="625609"/>
    <row r="625610"/>
    <row r="625611"/>
    <row r="625612"/>
    <row r="625613"/>
    <row r="625614"/>
    <row r="625615"/>
    <row r="625616"/>
    <row r="625617"/>
    <row r="625618"/>
    <row r="625619"/>
    <row r="625620"/>
    <row r="625621"/>
    <row r="625622"/>
    <row r="625623"/>
    <row r="625624"/>
    <row r="625625"/>
    <row r="625626"/>
    <row r="625627"/>
    <row r="625628"/>
    <row r="625629"/>
    <row r="625630"/>
    <row r="625631"/>
    <row r="625632"/>
    <row r="625633"/>
    <row r="625634"/>
    <row r="625635"/>
    <row r="625636"/>
    <row r="625637"/>
    <row r="625638"/>
    <row r="625639"/>
    <row r="625640"/>
    <row r="625641"/>
    <row r="625642"/>
    <row r="625643"/>
    <row r="625644"/>
    <row r="625645"/>
    <row r="625646"/>
    <row r="625647"/>
    <row r="625648"/>
    <row r="625649"/>
    <row r="625650"/>
    <row r="625651"/>
    <row r="625652"/>
    <row r="625653"/>
    <row r="625654"/>
    <row r="625655"/>
    <row r="625656"/>
    <row r="625657"/>
    <row r="625658"/>
    <row r="625659"/>
    <row r="625660"/>
    <row r="625661"/>
    <row r="625662"/>
    <row r="625663"/>
    <row r="625664"/>
    <row r="625665"/>
    <row r="625666"/>
    <row r="625667"/>
    <row r="625668"/>
    <row r="625669"/>
    <row r="625670"/>
    <row r="625671"/>
    <row r="625672"/>
    <row r="625673"/>
    <row r="625674"/>
    <row r="625675"/>
    <row r="625676"/>
    <row r="625677"/>
    <row r="625678"/>
    <row r="625679"/>
    <row r="625680"/>
    <row r="625681"/>
    <row r="625682"/>
    <row r="625683"/>
    <row r="625684"/>
    <row r="625685"/>
    <row r="625686"/>
    <row r="625687"/>
    <row r="625688"/>
    <row r="625689"/>
    <row r="625690"/>
    <row r="625691"/>
    <row r="625692"/>
    <row r="625693"/>
    <row r="625694"/>
    <row r="625695"/>
    <row r="625696"/>
    <row r="625697"/>
    <row r="625698"/>
    <row r="625699"/>
    <row r="625700"/>
    <row r="625701"/>
    <row r="625702"/>
    <row r="625703"/>
    <row r="625704"/>
    <row r="625705"/>
    <row r="625706"/>
    <row r="625707"/>
    <row r="625708"/>
    <row r="625709"/>
    <row r="625710"/>
    <row r="625711"/>
    <row r="625712"/>
    <row r="625713"/>
    <row r="625714"/>
    <row r="625715"/>
    <row r="625716"/>
    <row r="625717"/>
    <row r="625718"/>
    <row r="625719"/>
    <row r="625720"/>
    <row r="625721"/>
    <row r="625722"/>
    <row r="625723"/>
    <row r="625724"/>
    <row r="625725"/>
    <row r="625726"/>
    <row r="625727"/>
    <row r="625728"/>
    <row r="625729"/>
    <row r="625730"/>
    <row r="625731"/>
    <row r="625732"/>
    <row r="625733"/>
    <row r="625734"/>
    <row r="625735"/>
    <row r="625736"/>
    <row r="625737"/>
    <row r="625738"/>
    <row r="625739"/>
    <row r="625740"/>
    <row r="625741"/>
    <row r="625742"/>
    <row r="625743"/>
    <row r="625744"/>
    <row r="625745"/>
    <row r="625746"/>
    <row r="625747"/>
    <row r="625748"/>
    <row r="625749"/>
    <row r="625750"/>
    <row r="625751"/>
    <row r="625752"/>
    <row r="625753"/>
    <row r="625754"/>
    <row r="625755"/>
    <row r="625756"/>
    <row r="625757"/>
    <row r="625758"/>
    <row r="625759"/>
    <row r="625760"/>
    <row r="625761"/>
    <row r="625762"/>
    <row r="625763"/>
    <row r="625764"/>
    <row r="625765"/>
    <row r="625766"/>
    <row r="625767"/>
    <row r="625768"/>
    <row r="625769"/>
    <row r="625770"/>
    <row r="625771"/>
    <row r="625772"/>
    <row r="625773"/>
    <row r="625774"/>
    <row r="625775"/>
    <row r="625776"/>
    <row r="625777"/>
    <row r="625778"/>
    <row r="625779"/>
    <row r="625780"/>
    <row r="625781"/>
    <row r="625782"/>
    <row r="625783"/>
    <row r="625784"/>
    <row r="625785"/>
    <row r="625786"/>
    <row r="625787"/>
    <row r="625788"/>
    <row r="625789"/>
    <row r="625790"/>
    <row r="625791"/>
    <row r="625792"/>
    <row r="625793"/>
    <row r="625794"/>
    <row r="625795"/>
    <row r="625796"/>
    <row r="625797"/>
    <row r="625798"/>
    <row r="625799"/>
    <row r="625800"/>
    <row r="625801"/>
    <row r="625802"/>
    <row r="625803"/>
    <row r="625804"/>
    <row r="625805"/>
    <row r="625806"/>
    <row r="625807"/>
    <row r="625808"/>
    <row r="625809"/>
    <row r="625810"/>
    <row r="625811"/>
    <row r="625812"/>
    <row r="625813"/>
    <row r="625814"/>
    <row r="625815"/>
    <row r="625816"/>
    <row r="625817"/>
    <row r="625818"/>
    <row r="625819"/>
    <row r="625820"/>
    <row r="625821"/>
    <row r="625822"/>
    <row r="625823"/>
    <row r="625824"/>
    <row r="625825"/>
    <row r="625826"/>
    <row r="625827"/>
    <row r="625828"/>
    <row r="625829"/>
    <row r="625830"/>
    <row r="625831"/>
    <row r="625832"/>
    <row r="625833"/>
    <row r="625834"/>
    <row r="625835"/>
    <row r="625836"/>
    <row r="625837"/>
    <row r="625838"/>
    <row r="625839"/>
    <row r="625840"/>
    <row r="625841"/>
    <row r="625842"/>
    <row r="625843"/>
    <row r="625844"/>
    <row r="625845"/>
    <row r="625846"/>
    <row r="625847"/>
    <row r="625848"/>
    <row r="625849"/>
    <row r="625850"/>
    <row r="625851"/>
    <row r="625852"/>
    <row r="625853"/>
    <row r="625854"/>
    <row r="625855"/>
    <row r="625856"/>
    <row r="625857"/>
    <row r="625858"/>
    <row r="625859"/>
    <row r="625860"/>
    <row r="625861"/>
    <row r="625862"/>
    <row r="625863"/>
    <row r="625864"/>
    <row r="625865"/>
    <row r="625866"/>
    <row r="625867"/>
    <row r="625868"/>
    <row r="625869"/>
    <row r="625870"/>
    <row r="625871"/>
    <row r="625872"/>
    <row r="625873"/>
    <row r="625874"/>
    <row r="625875"/>
    <row r="625876"/>
    <row r="625877"/>
    <row r="625878"/>
    <row r="625879"/>
    <row r="625880"/>
    <row r="625881"/>
    <row r="625882"/>
    <row r="625883"/>
    <row r="625884"/>
    <row r="625885"/>
    <row r="625886"/>
    <row r="625887"/>
    <row r="625888"/>
    <row r="625889"/>
    <row r="625890"/>
    <row r="625891"/>
    <row r="625892"/>
    <row r="625893"/>
    <row r="625894"/>
    <row r="625895"/>
    <row r="625896"/>
    <row r="625897"/>
    <row r="625898"/>
    <row r="625899"/>
    <row r="625900"/>
    <row r="625901"/>
    <row r="625902"/>
    <row r="625903"/>
    <row r="625904"/>
    <row r="625905"/>
    <row r="625906"/>
    <row r="625907"/>
    <row r="625908"/>
    <row r="625909"/>
    <row r="625910"/>
    <row r="625911"/>
    <row r="625912"/>
    <row r="625913"/>
    <row r="625914"/>
    <row r="625915"/>
    <row r="625916"/>
    <row r="625917"/>
    <row r="625918"/>
    <row r="625919"/>
    <row r="625920"/>
    <row r="625921"/>
    <row r="625922"/>
    <row r="625923"/>
    <row r="625924"/>
    <row r="625925"/>
    <row r="625926"/>
    <row r="625927"/>
    <row r="625928"/>
    <row r="625929"/>
    <row r="625930"/>
    <row r="625931"/>
    <row r="625932"/>
    <row r="625933"/>
    <row r="625934"/>
    <row r="625935"/>
    <row r="625936"/>
    <row r="625937"/>
    <row r="625938"/>
    <row r="625939"/>
    <row r="625940"/>
    <row r="625941"/>
    <row r="625942"/>
    <row r="625943"/>
    <row r="625944"/>
    <row r="625945"/>
    <row r="625946"/>
    <row r="625947"/>
    <row r="625948"/>
    <row r="625949"/>
    <row r="625950"/>
    <row r="625951"/>
    <row r="625952"/>
    <row r="625953"/>
    <row r="625954"/>
    <row r="625955"/>
    <row r="625956"/>
    <row r="625957"/>
    <row r="625958"/>
    <row r="625959"/>
    <row r="625960"/>
    <row r="625961"/>
    <row r="625962"/>
    <row r="625963"/>
    <row r="625964"/>
    <row r="625965"/>
    <row r="625966"/>
    <row r="625967"/>
    <row r="625968"/>
    <row r="625969"/>
    <row r="625970"/>
    <row r="625971"/>
    <row r="625972"/>
    <row r="625973"/>
    <row r="625974"/>
    <row r="625975"/>
    <row r="625976"/>
    <row r="625977"/>
    <row r="625978"/>
    <row r="625979"/>
    <row r="625980"/>
    <row r="625981"/>
    <row r="625982"/>
    <row r="625983"/>
    <row r="625984"/>
    <row r="625985"/>
    <row r="625986"/>
    <row r="625987"/>
    <row r="625988"/>
    <row r="625989"/>
    <row r="625990"/>
    <row r="625991"/>
    <row r="625992"/>
    <row r="625993"/>
    <row r="625994"/>
    <row r="625995"/>
    <row r="625996"/>
    <row r="625997"/>
    <row r="625998"/>
    <row r="625999"/>
    <row r="626000"/>
    <row r="626001"/>
    <row r="626002"/>
    <row r="626003"/>
    <row r="626004"/>
    <row r="626005"/>
    <row r="626006"/>
    <row r="626007"/>
    <row r="626008"/>
    <row r="626009"/>
    <row r="626010"/>
    <row r="626011"/>
    <row r="626012"/>
    <row r="626013"/>
    <row r="626014"/>
    <row r="626015"/>
    <row r="626016"/>
    <row r="626017"/>
    <row r="626018"/>
    <row r="626019"/>
    <row r="626020"/>
    <row r="626021"/>
    <row r="626022"/>
    <row r="626023"/>
    <row r="626024"/>
    <row r="626025"/>
    <row r="626026"/>
    <row r="626027"/>
    <row r="626028"/>
    <row r="626029"/>
    <row r="626030"/>
    <row r="626031"/>
    <row r="626032"/>
    <row r="626033"/>
    <row r="626034"/>
    <row r="626035"/>
    <row r="626036"/>
    <row r="626037"/>
    <row r="626038"/>
    <row r="626039"/>
    <row r="626040"/>
    <row r="626041"/>
    <row r="626042"/>
    <row r="626043"/>
    <row r="626044"/>
    <row r="626045"/>
    <row r="626046"/>
    <row r="626047"/>
    <row r="626048"/>
    <row r="626049"/>
    <row r="626050"/>
    <row r="626051"/>
    <row r="626052"/>
    <row r="626053"/>
    <row r="626054"/>
    <row r="626055"/>
    <row r="626056"/>
    <row r="626057"/>
    <row r="626058"/>
    <row r="626059"/>
    <row r="626060"/>
    <row r="626061"/>
    <row r="626062"/>
    <row r="626063"/>
    <row r="626064"/>
    <row r="626065"/>
    <row r="626066"/>
    <row r="626067"/>
    <row r="626068"/>
    <row r="626069"/>
    <row r="626070"/>
    <row r="626071"/>
    <row r="626072"/>
    <row r="626073"/>
    <row r="626074"/>
    <row r="626075"/>
    <row r="626076"/>
    <row r="626077"/>
    <row r="626078"/>
    <row r="626079"/>
    <row r="626080"/>
    <row r="626081"/>
    <row r="626082"/>
    <row r="626083"/>
    <row r="626084"/>
    <row r="626085"/>
    <row r="626086"/>
    <row r="626087"/>
    <row r="626088"/>
    <row r="626089"/>
    <row r="626090"/>
    <row r="626091"/>
    <row r="626092"/>
    <row r="626093"/>
    <row r="626094"/>
    <row r="626095"/>
    <row r="626096"/>
    <row r="626097"/>
    <row r="626098"/>
    <row r="626099"/>
    <row r="626100"/>
    <row r="626101"/>
    <row r="626102"/>
    <row r="626103"/>
    <row r="626104"/>
    <row r="626105"/>
    <row r="626106"/>
    <row r="626107"/>
    <row r="626108"/>
    <row r="626109"/>
    <row r="626110"/>
    <row r="626111"/>
    <row r="626112"/>
    <row r="626113"/>
    <row r="626114"/>
    <row r="626115"/>
    <row r="626116"/>
    <row r="626117"/>
    <row r="626118"/>
    <row r="626119"/>
    <row r="626120"/>
    <row r="626121"/>
    <row r="626122"/>
    <row r="626123"/>
    <row r="626124"/>
    <row r="626125"/>
    <row r="626126"/>
    <row r="626127"/>
    <row r="626128"/>
    <row r="626129"/>
    <row r="626130"/>
    <row r="626131"/>
    <row r="626132"/>
    <row r="626133"/>
    <row r="626134"/>
    <row r="626135"/>
    <row r="626136"/>
    <row r="626137"/>
    <row r="626138"/>
    <row r="626139"/>
    <row r="626140"/>
    <row r="626141"/>
    <row r="626142"/>
    <row r="626143"/>
    <row r="626144"/>
    <row r="626145"/>
    <row r="626146"/>
    <row r="626147"/>
    <row r="626148"/>
    <row r="626149"/>
    <row r="626150"/>
    <row r="626151"/>
    <row r="626152"/>
    <row r="626153"/>
    <row r="626154"/>
    <row r="626155"/>
    <row r="626156"/>
    <row r="626157"/>
    <row r="626158"/>
    <row r="626159"/>
    <row r="626160"/>
    <row r="626161"/>
    <row r="626162"/>
    <row r="626163"/>
    <row r="626164"/>
    <row r="626165"/>
    <row r="626166"/>
    <row r="626167"/>
    <row r="626168"/>
    <row r="626169"/>
    <row r="626170"/>
    <row r="626171"/>
    <row r="626172"/>
    <row r="626173"/>
    <row r="626174"/>
    <row r="626175"/>
    <row r="626176"/>
    <row r="626177"/>
    <row r="626178"/>
    <row r="626179"/>
    <row r="626180"/>
    <row r="626181"/>
    <row r="626182"/>
    <row r="626183"/>
    <row r="626184"/>
    <row r="626185"/>
    <row r="626186"/>
    <row r="626187"/>
    <row r="626188"/>
    <row r="626189"/>
    <row r="626190"/>
    <row r="626191"/>
    <row r="626192"/>
    <row r="626193"/>
    <row r="626194"/>
    <row r="626195"/>
    <row r="626196"/>
    <row r="626197"/>
    <row r="626198"/>
    <row r="626199"/>
    <row r="626200"/>
    <row r="626201"/>
    <row r="626202"/>
    <row r="626203"/>
    <row r="626204"/>
    <row r="626205"/>
    <row r="626206"/>
    <row r="626207"/>
    <row r="626208"/>
    <row r="626209"/>
    <row r="626210"/>
    <row r="626211"/>
    <row r="626212"/>
    <row r="626213"/>
    <row r="626214"/>
    <row r="626215"/>
    <row r="626216"/>
    <row r="626217"/>
    <row r="626218"/>
    <row r="626219"/>
    <row r="626220"/>
    <row r="626221"/>
    <row r="626222"/>
    <row r="626223"/>
    <row r="626224"/>
    <row r="626225"/>
    <row r="626226"/>
    <row r="626227"/>
    <row r="626228"/>
    <row r="626229"/>
    <row r="626230"/>
    <row r="626231"/>
    <row r="626232"/>
    <row r="626233"/>
    <row r="626234"/>
    <row r="626235"/>
    <row r="626236"/>
    <row r="626237"/>
    <row r="626238"/>
    <row r="626239"/>
    <row r="626240"/>
    <row r="626241"/>
    <row r="626242"/>
    <row r="626243"/>
    <row r="626244"/>
    <row r="626245"/>
    <row r="626246"/>
    <row r="626247"/>
    <row r="626248"/>
    <row r="626249"/>
    <row r="626250"/>
    <row r="626251"/>
    <row r="626252"/>
    <row r="626253"/>
    <row r="626254"/>
    <row r="626255"/>
    <row r="626256"/>
    <row r="626257"/>
    <row r="626258"/>
    <row r="626259"/>
    <row r="626260"/>
    <row r="626261"/>
    <row r="626262"/>
    <row r="626263"/>
    <row r="626264"/>
    <row r="626265"/>
    <row r="626266"/>
    <row r="626267"/>
    <row r="626268"/>
    <row r="626269"/>
    <row r="626270"/>
    <row r="626271"/>
    <row r="626272"/>
    <row r="626273"/>
    <row r="626274"/>
    <row r="626275"/>
    <row r="626276"/>
    <row r="626277"/>
    <row r="626278"/>
    <row r="626279"/>
    <row r="626280"/>
    <row r="626281"/>
    <row r="626282"/>
    <row r="626283"/>
    <row r="626284"/>
    <row r="626285"/>
    <row r="626286"/>
    <row r="626287"/>
    <row r="626288"/>
    <row r="626289"/>
    <row r="626290"/>
    <row r="626291"/>
    <row r="626292"/>
    <row r="626293"/>
    <row r="626294"/>
    <row r="626295"/>
    <row r="626296"/>
    <row r="626297"/>
    <row r="626298"/>
    <row r="626299"/>
    <row r="626300"/>
    <row r="626301"/>
    <row r="626302"/>
    <row r="626303"/>
    <row r="626304"/>
    <row r="626305"/>
    <row r="626306"/>
    <row r="626307"/>
    <row r="626308"/>
    <row r="626309"/>
    <row r="626310"/>
    <row r="626311"/>
    <row r="626312"/>
    <row r="626313"/>
    <row r="626314"/>
    <row r="626315"/>
    <row r="626316"/>
    <row r="626317"/>
    <row r="626318"/>
    <row r="626319"/>
    <row r="626320"/>
    <row r="626321"/>
    <row r="626322"/>
    <row r="626323"/>
    <row r="626324"/>
    <row r="626325"/>
    <row r="626326"/>
    <row r="626327"/>
    <row r="626328"/>
    <row r="626329"/>
    <row r="626330"/>
    <row r="626331"/>
    <row r="626332"/>
    <row r="626333"/>
    <row r="626334"/>
    <row r="626335"/>
    <row r="626336"/>
    <row r="626337"/>
    <row r="626338"/>
    <row r="626339"/>
    <row r="626340"/>
    <row r="626341"/>
    <row r="626342"/>
    <row r="626343"/>
    <row r="626344"/>
    <row r="626345"/>
    <row r="626346"/>
    <row r="626347"/>
    <row r="626348"/>
    <row r="626349"/>
    <row r="626350"/>
    <row r="626351"/>
    <row r="626352"/>
    <row r="626353"/>
    <row r="626354"/>
    <row r="626355"/>
    <row r="626356"/>
    <row r="626357"/>
    <row r="626358"/>
    <row r="626359"/>
    <row r="626360"/>
    <row r="626361"/>
    <row r="626362"/>
    <row r="626363"/>
    <row r="626364"/>
    <row r="626365"/>
    <row r="626366"/>
    <row r="626367"/>
    <row r="626368"/>
    <row r="626369"/>
    <row r="626370"/>
    <row r="626371"/>
    <row r="626372"/>
    <row r="626373"/>
    <row r="626374"/>
    <row r="626375"/>
    <row r="626376"/>
    <row r="626377"/>
    <row r="626378"/>
    <row r="626379"/>
    <row r="626380"/>
    <row r="626381"/>
    <row r="626382"/>
    <row r="626383"/>
    <row r="626384"/>
    <row r="626385"/>
    <row r="626386"/>
    <row r="626387"/>
    <row r="626388"/>
    <row r="626389"/>
    <row r="626390"/>
    <row r="626391"/>
    <row r="626392"/>
    <row r="626393"/>
    <row r="626394"/>
    <row r="626395"/>
    <row r="626396"/>
    <row r="626397"/>
    <row r="626398"/>
    <row r="626399"/>
    <row r="626400"/>
    <row r="626401"/>
    <row r="626402"/>
    <row r="626403"/>
    <row r="626404"/>
    <row r="626405"/>
    <row r="626406"/>
    <row r="626407"/>
    <row r="626408"/>
    <row r="626409"/>
    <row r="626410"/>
    <row r="626411"/>
    <row r="626412"/>
    <row r="626413"/>
    <row r="626414"/>
    <row r="626415"/>
    <row r="626416"/>
    <row r="626417"/>
    <row r="626418"/>
    <row r="626419"/>
    <row r="626420"/>
    <row r="626421"/>
    <row r="626422"/>
    <row r="626423"/>
    <row r="626424"/>
    <row r="626425"/>
    <row r="626426"/>
    <row r="626427"/>
    <row r="626428"/>
    <row r="626429"/>
    <row r="626430"/>
    <row r="626431"/>
    <row r="626432"/>
    <row r="626433"/>
    <row r="626434"/>
    <row r="626435"/>
    <row r="626436"/>
    <row r="626437"/>
    <row r="626438"/>
    <row r="626439"/>
    <row r="626440"/>
    <row r="626441"/>
    <row r="626442"/>
    <row r="626443"/>
    <row r="626444"/>
    <row r="626445"/>
    <row r="626446"/>
    <row r="626447"/>
    <row r="626448"/>
    <row r="626449"/>
    <row r="626450"/>
    <row r="626451"/>
    <row r="626452"/>
    <row r="626453"/>
    <row r="626454"/>
    <row r="626455"/>
    <row r="626456"/>
    <row r="626457"/>
    <row r="626458"/>
    <row r="626459"/>
    <row r="626460"/>
    <row r="626461"/>
    <row r="626462"/>
    <row r="626463"/>
    <row r="626464"/>
    <row r="626465"/>
    <row r="626466"/>
    <row r="626467"/>
    <row r="626468"/>
    <row r="626469"/>
    <row r="626470"/>
    <row r="626471"/>
    <row r="626472"/>
    <row r="626473"/>
    <row r="626474"/>
    <row r="626475"/>
    <row r="626476"/>
    <row r="626477"/>
    <row r="626478"/>
    <row r="626479"/>
    <row r="626480"/>
    <row r="626481"/>
    <row r="626482"/>
    <row r="626483"/>
    <row r="626484"/>
    <row r="626485"/>
    <row r="626486"/>
    <row r="626487"/>
    <row r="626488"/>
    <row r="626489"/>
    <row r="626490"/>
    <row r="626491"/>
    <row r="626492"/>
    <row r="626493"/>
    <row r="626494"/>
    <row r="626495"/>
    <row r="626496"/>
    <row r="626497"/>
    <row r="626498"/>
    <row r="626499"/>
    <row r="626500"/>
    <row r="626501"/>
    <row r="626502"/>
    <row r="626503"/>
    <row r="626504"/>
    <row r="626505"/>
    <row r="626506"/>
    <row r="626507"/>
    <row r="626508"/>
    <row r="626509"/>
    <row r="626510"/>
    <row r="626511"/>
    <row r="626512"/>
    <row r="626513"/>
    <row r="626514"/>
    <row r="626515"/>
    <row r="626516"/>
    <row r="626517"/>
    <row r="626518"/>
    <row r="626519"/>
    <row r="626520"/>
    <row r="626521"/>
    <row r="626522"/>
    <row r="626523"/>
    <row r="626524"/>
    <row r="626525"/>
    <row r="626526"/>
    <row r="626527"/>
    <row r="626528"/>
    <row r="626529"/>
    <row r="626530"/>
    <row r="626531"/>
    <row r="626532"/>
    <row r="626533"/>
    <row r="626534"/>
    <row r="626535"/>
    <row r="626536"/>
    <row r="626537"/>
    <row r="626538"/>
    <row r="626539"/>
    <row r="626540"/>
    <row r="626541"/>
    <row r="626542"/>
    <row r="626543"/>
    <row r="626544"/>
    <row r="626545"/>
    <row r="626546"/>
    <row r="626547"/>
    <row r="626548"/>
    <row r="626549"/>
    <row r="626550"/>
    <row r="626551"/>
    <row r="626552"/>
    <row r="626553"/>
    <row r="626554"/>
    <row r="626555"/>
    <row r="626556"/>
    <row r="626557"/>
    <row r="626558"/>
    <row r="626559"/>
    <row r="626560"/>
    <row r="626561"/>
    <row r="626562"/>
    <row r="626563"/>
    <row r="626564"/>
    <row r="626565"/>
    <row r="626566"/>
    <row r="626567"/>
    <row r="626568"/>
    <row r="626569"/>
    <row r="626570"/>
    <row r="626571"/>
    <row r="626572"/>
    <row r="626573"/>
    <row r="626574"/>
    <row r="626575"/>
    <row r="626576"/>
    <row r="626577"/>
    <row r="626578"/>
    <row r="626579"/>
    <row r="626580"/>
    <row r="626581"/>
    <row r="626582"/>
    <row r="626583"/>
    <row r="626584"/>
    <row r="626585"/>
    <row r="626586"/>
    <row r="626587"/>
    <row r="626588"/>
    <row r="626589"/>
    <row r="626590"/>
    <row r="626591"/>
    <row r="626592"/>
    <row r="626593"/>
    <row r="626594"/>
    <row r="626595"/>
    <row r="626596"/>
    <row r="626597"/>
    <row r="626598"/>
    <row r="626599"/>
    <row r="626600"/>
    <row r="626601"/>
    <row r="626602"/>
    <row r="626603"/>
    <row r="626604"/>
    <row r="626605"/>
    <row r="626606"/>
    <row r="626607"/>
    <row r="626608"/>
    <row r="626609"/>
    <row r="626610"/>
    <row r="626611"/>
    <row r="626612"/>
    <row r="626613"/>
    <row r="626614"/>
    <row r="626615"/>
    <row r="626616"/>
    <row r="626617"/>
    <row r="626618"/>
    <row r="626619"/>
    <row r="626620"/>
    <row r="626621"/>
    <row r="626622"/>
    <row r="626623"/>
    <row r="626624"/>
    <row r="626625"/>
    <row r="626626"/>
    <row r="626627"/>
    <row r="626628"/>
    <row r="626629"/>
    <row r="626630"/>
    <row r="626631"/>
    <row r="626632"/>
    <row r="626633"/>
    <row r="626634"/>
    <row r="626635"/>
    <row r="626636"/>
    <row r="626637"/>
    <row r="626638"/>
    <row r="626639"/>
    <row r="626640"/>
    <row r="626641"/>
    <row r="626642"/>
    <row r="626643"/>
    <row r="626644"/>
    <row r="626645"/>
    <row r="626646"/>
    <row r="626647"/>
    <row r="626648"/>
    <row r="626649"/>
    <row r="626650"/>
    <row r="626651"/>
    <row r="626652"/>
    <row r="626653"/>
    <row r="626654"/>
    <row r="626655"/>
    <row r="626656"/>
    <row r="626657"/>
    <row r="626658"/>
    <row r="626659"/>
    <row r="626660"/>
    <row r="626661"/>
    <row r="626662"/>
    <row r="626663"/>
    <row r="626664"/>
    <row r="626665"/>
    <row r="626666"/>
    <row r="626667"/>
    <row r="626668"/>
    <row r="626669"/>
    <row r="626670"/>
    <row r="626671"/>
    <row r="626672"/>
    <row r="626673"/>
    <row r="626674"/>
    <row r="626675"/>
    <row r="626676"/>
    <row r="626677"/>
    <row r="626678"/>
    <row r="626679"/>
    <row r="626680"/>
    <row r="626681"/>
    <row r="626682"/>
    <row r="626683"/>
    <row r="626684"/>
    <row r="626685"/>
    <row r="626686"/>
    <row r="626687"/>
    <row r="626688"/>
    <row r="626689"/>
    <row r="626690"/>
    <row r="626691"/>
    <row r="626692"/>
    <row r="626693"/>
    <row r="626694"/>
    <row r="626695"/>
    <row r="626696"/>
    <row r="626697"/>
    <row r="626698"/>
    <row r="626699"/>
    <row r="626700"/>
    <row r="626701"/>
    <row r="626702"/>
    <row r="626703"/>
    <row r="626704"/>
    <row r="626705"/>
    <row r="626706"/>
    <row r="626707"/>
    <row r="626708"/>
    <row r="626709"/>
    <row r="626710"/>
    <row r="626711"/>
    <row r="626712"/>
    <row r="626713"/>
    <row r="626714"/>
    <row r="626715"/>
    <row r="626716"/>
    <row r="626717"/>
    <row r="626718"/>
    <row r="626719"/>
    <row r="626720"/>
    <row r="626721"/>
    <row r="626722"/>
    <row r="626723"/>
    <row r="626724"/>
    <row r="626725"/>
    <row r="626726"/>
    <row r="626727"/>
    <row r="626728"/>
    <row r="626729"/>
    <row r="626730"/>
    <row r="626731"/>
    <row r="626732"/>
    <row r="626733"/>
    <row r="626734"/>
    <row r="626735"/>
    <row r="626736"/>
    <row r="626737"/>
    <row r="626738"/>
    <row r="626739"/>
    <row r="626740"/>
    <row r="626741"/>
    <row r="626742"/>
    <row r="626743"/>
    <row r="626744"/>
    <row r="626745"/>
    <row r="626746"/>
    <row r="626747"/>
    <row r="626748"/>
    <row r="626749"/>
    <row r="626750"/>
    <row r="626751"/>
    <row r="626752"/>
    <row r="626753"/>
    <row r="626754"/>
    <row r="626755"/>
    <row r="626756"/>
    <row r="626757"/>
    <row r="626758"/>
    <row r="626759"/>
    <row r="626760"/>
    <row r="626761"/>
    <row r="626762"/>
    <row r="626763"/>
    <row r="626764"/>
    <row r="626765"/>
    <row r="626766"/>
    <row r="626767"/>
    <row r="626768"/>
    <row r="626769"/>
    <row r="626770"/>
    <row r="626771"/>
    <row r="626772"/>
    <row r="626773"/>
    <row r="626774"/>
    <row r="626775"/>
    <row r="626776"/>
    <row r="626777"/>
    <row r="626778"/>
    <row r="626779"/>
    <row r="626780"/>
    <row r="626781"/>
    <row r="626782"/>
    <row r="626783"/>
    <row r="626784"/>
    <row r="626785"/>
    <row r="626786"/>
    <row r="626787"/>
    <row r="626788"/>
    <row r="626789"/>
    <row r="626790"/>
    <row r="626791"/>
    <row r="626792"/>
    <row r="626793"/>
    <row r="626794"/>
    <row r="626795"/>
    <row r="626796"/>
    <row r="626797"/>
    <row r="626798"/>
    <row r="626799"/>
    <row r="626800"/>
    <row r="626801"/>
    <row r="626802"/>
    <row r="626803"/>
    <row r="626804"/>
    <row r="626805"/>
    <row r="626806"/>
    <row r="626807"/>
    <row r="626808"/>
    <row r="626809"/>
    <row r="626810"/>
    <row r="626811"/>
    <row r="626812"/>
    <row r="626813"/>
    <row r="626814"/>
    <row r="626815"/>
    <row r="626816"/>
    <row r="626817"/>
    <row r="626818"/>
    <row r="626819"/>
    <row r="626820"/>
    <row r="626821"/>
    <row r="626822"/>
    <row r="626823"/>
    <row r="626824"/>
    <row r="626825"/>
    <row r="626826"/>
    <row r="626827"/>
    <row r="626828"/>
    <row r="626829"/>
    <row r="626830"/>
    <row r="626831"/>
    <row r="626832"/>
    <row r="626833"/>
    <row r="626834"/>
    <row r="626835"/>
    <row r="626836"/>
    <row r="626837"/>
    <row r="626838"/>
    <row r="626839"/>
    <row r="626840"/>
    <row r="626841"/>
    <row r="626842"/>
    <row r="626843"/>
    <row r="626844"/>
    <row r="626845"/>
    <row r="626846"/>
    <row r="626847"/>
    <row r="626848"/>
    <row r="626849"/>
    <row r="626850"/>
    <row r="626851"/>
    <row r="626852"/>
    <row r="626853"/>
    <row r="626854"/>
    <row r="626855"/>
    <row r="626856"/>
    <row r="626857"/>
    <row r="626858"/>
    <row r="626859"/>
    <row r="626860"/>
    <row r="626861"/>
    <row r="626862"/>
    <row r="626863"/>
    <row r="626864"/>
    <row r="626865"/>
    <row r="626866"/>
    <row r="626867"/>
    <row r="626868"/>
    <row r="626869"/>
    <row r="626870"/>
    <row r="626871"/>
    <row r="626872"/>
    <row r="626873"/>
    <row r="626874"/>
    <row r="626875"/>
    <row r="626876"/>
    <row r="626877"/>
    <row r="626878"/>
    <row r="626879"/>
    <row r="626880"/>
    <row r="626881"/>
    <row r="626882"/>
    <row r="626883"/>
    <row r="626884"/>
    <row r="626885"/>
    <row r="626886"/>
    <row r="626887"/>
    <row r="626888"/>
    <row r="626889"/>
    <row r="626890"/>
    <row r="626891"/>
    <row r="626892"/>
    <row r="626893"/>
    <row r="626894"/>
    <row r="626895"/>
    <row r="626896"/>
    <row r="626897"/>
    <row r="626898"/>
    <row r="626899"/>
    <row r="626900"/>
    <row r="626901"/>
    <row r="626902"/>
    <row r="626903"/>
    <row r="626904"/>
    <row r="626905"/>
    <row r="626906"/>
    <row r="626907"/>
    <row r="626908"/>
    <row r="626909"/>
    <row r="626910"/>
    <row r="626911"/>
    <row r="626912"/>
    <row r="626913"/>
    <row r="626914"/>
    <row r="626915"/>
    <row r="626916"/>
    <row r="626917"/>
    <row r="626918"/>
    <row r="626919"/>
    <row r="626920"/>
    <row r="626921"/>
    <row r="626922"/>
    <row r="626923"/>
    <row r="626924"/>
    <row r="626925"/>
    <row r="626926"/>
    <row r="626927"/>
    <row r="626928"/>
    <row r="626929"/>
    <row r="626930"/>
    <row r="626931"/>
    <row r="626932"/>
    <row r="626933"/>
    <row r="626934"/>
    <row r="626935"/>
    <row r="626936"/>
    <row r="626937"/>
    <row r="626938"/>
    <row r="626939"/>
    <row r="626940"/>
    <row r="626941"/>
    <row r="626942"/>
    <row r="626943"/>
    <row r="626944"/>
    <row r="626945"/>
    <row r="626946"/>
    <row r="626947"/>
    <row r="626948"/>
    <row r="626949"/>
    <row r="626950"/>
    <row r="626951"/>
    <row r="626952"/>
    <row r="626953"/>
    <row r="626954"/>
    <row r="626955"/>
    <row r="626956"/>
    <row r="626957"/>
    <row r="626958"/>
    <row r="626959"/>
    <row r="626960"/>
    <row r="626961"/>
    <row r="626962"/>
    <row r="626963"/>
    <row r="626964"/>
    <row r="626965"/>
    <row r="626966"/>
    <row r="626967"/>
    <row r="626968"/>
    <row r="626969"/>
    <row r="626970"/>
    <row r="626971"/>
    <row r="626972"/>
    <row r="626973"/>
    <row r="626974"/>
    <row r="626975"/>
    <row r="626976"/>
    <row r="626977"/>
    <row r="626978"/>
    <row r="626979"/>
    <row r="626980"/>
    <row r="626981"/>
    <row r="626982"/>
    <row r="626983"/>
    <row r="626984"/>
    <row r="626985"/>
    <row r="626986"/>
    <row r="626987"/>
    <row r="626988"/>
    <row r="626989"/>
    <row r="626990"/>
    <row r="626991"/>
    <row r="626992"/>
    <row r="626993"/>
    <row r="626994"/>
    <row r="626995"/>
    <row r="626996"/>
    <row r="626997"/>
    <row r="626998"/>
    <row r="626999"/>
    <row r="627000"/>
    <row r="627001"/>
    <row r="627002"/>
    <row r="627003"/>
    <row r="627004"/>
    <row r="627005"/>
    <row r="627006"/>
    <row r="627007"/>
    <row r="627008"/>
    <row r="627009"/>
    <row r="627010"/>
    <row r="627011"/>
    <row r="627012"/>
    <row r="627013"/>
    <row r="627014"/>
    <row r="627015"/>
    <row r="627016"/>
    <row r="627017"/>
    <row r="627018"/>
    <row r="627019"/>
    <row r="627020"/>
    <row r="627021"/>
    <row r="627022"/>
    <row r="627023"/>
    <row r="627024"/>
    <row r="627025"/>
    <row r="627026"/>
    <row r="627027"/>
    <row r="627028"/>
    <row r="627029"/>
    <row r="627030"/>
    <row r="627031"/>
    <row r="627032"/>
    <row r="627033"/>
    <row r="627034"/>
    <row r="627035"/>
    <row r="627036"/>
    <row r="627037"/>
    <row r="627038"/>
    <row r="627039"/>
    <row r="627040"/>
    <row r="627041"/>
    <row r="627042"/>
    <row r="627043"/>
    <row r="627044"/>
    <row r="627045"/>
    <row r="627046"/>
    <row r="627047"/>
    <row r="627048"/>
    <row r="627049"/>
    <row r="627050"/>
    <row r="627051"/>
    <row r="627052"/>
    <row r="627053"/>
    <row r="627054"/>
    <row r="627055"/>
    <row r="627056"/>
    <row r="627057"/>
    <row r="627058"/>
    <row r="627059"/>
    <row r="627060"/>
    <row r="627061"/>
    <row r="627062"/>
    <row r="627063"/>
    <row r="627064"/>
    <row r="627065"/>
    <row r="627066"/>
    <row r="627067"/>
    <row r="627068"/>
    <row r="627069"/>
    <row r="627070"/>
    <row r="627071"/>
    <row r="627072"/>
    <row r="627073"/>
    <row r="627074"/>
    <row r="627075"/>
    <row r="627076"/>
    <row r="627077"/>
    <row r="627078"/>
    <row r="627079"/>
    <row r="627080"/>
    <row r="627081"/>
    <row r="627082"/>
    <row r="627083"/>
    <row r="627084"/>
    <row r="627085"/>
    <row r="627086"/>
    <row r="627087"/>
    <row r="627088"/>
    <row r="627089"/>
    <row r="627090"/>
    <row r="627091"/>
    <row r="627092"/>
    <row r="627093"/>
    <row r="627094"/>
    <row r="627095"/>
    <row r="627096"/>
    <row r="627097"/>
    <row r="627098"/>
    <row r="627099"/>
    <row r="627100"/>
    <row r="627101"/>
    <row r="627102"/>
    <row r="627103"/>
    <row r="627104"/>
    <row r="627105"/>
    <row r="627106"/>
    <row r="627107"/>
    <row r="627108"/>
    <row r="627109"/>
    <row r="627110"/>
    <row r="627111"/>
    <row r="627112"/>
    <row r="627113"/>
    <row r="627114"/>
    <row r="627115"/>
    <row r="627116"/>
    <row r="627117"/>
    <row r="627118"/>
    <row r="627119"/>
    <row r="627120"/>
    <row r="627121"/>
    <row r="627122"/>
    <row r="627123"/>
    <row r="627124"/>
    <row r="627125"/>
    <row r="627126"/>
    <row r="627127"/>
    <row r="627128"/>
    <row r="627129"/>
    <row r="627130"/>
    <row r="627131"/>
    <row r="627132"/>
    <row r="627133"/>
    <row r="627134"/>
    <row r="627135"/>
    <row r="627136"/>
    <row r="627137"/>
    <row r="627138"/>
    <row r="627139"/>
    <row r="627140"/>
    <row r="627141"/>
    <row r="627142"/>
    <row r="627143"/>
    <row r="627144"/>
    <row r="627145"/>
    <row r="627146"/>
    <row r="627147"/>
    <row r="627148"/>
    <row r="627149"/>
    <row r="627150"/>
    <row r="627151"/>
    <row r="627152"/>
    <row r="627153"/>
    <row r="627154"/>
    <row r="627155"/>
    <row r="627156"/>
    <row r="627157"/>
    <row r="627158"/>
    <row r="627159"/>
    <row r="627160"/>
    <row r="627161"/>
    <row r="627162"/>
    <row r="627163"/>
    <row r="627164"/>
    <row r="627165"/>
    <row r="627166"/>
    <row r="627167"/>
    <row r="627168"/>
    <row r="627169"/>
    <row r="627170"/>
    <row r="627171"/>
    <row r="627172"/>
    <row r="627173"/>
    <row r="627174"/>
    <row r="627175"/>
    <row r="627176"/>
    <row r="627177"/>
    <row r="627178"/>
    <row r="627179"/>
    <row r="627180"/>
    <row r="627181"/>
    <row r="627182"/>
    <row r="627183"/>
    <row r="627184"/>
    <row r="627185"/>
    <row r="627186"/>
    <row r="627187"/>
    <row r="627188"/>
    <row r="627189"/>
    <row r="627190"/>
    <row r="627191"/>
    <row r="627192"/>
    <row r="627193"/>
    <row r="627194"/>
    <row r="627195"/>
    <row r="627196"/>
    <row r="627197"/>
    <row r="627198"/>
    <row r="627199"/>
    <row r="627200"/>
    <row r="627201"/>
    <row r="627202"/>
    <row r="627203"/>
    <row r="627204"/>
    <row r="627205"/>
    <row r="627206"/>
    <row r="627207"/>
    <row r="627208"/>
    <row r="627209"/>
    <row r="627210"/>
    <row r="627211"/>
    <row r="627212"/>
    <row r="627213"/>
    <row r="627214"/>
    <row r="627215"/>
    <row r="627216"/>
    <row r="627217"/>
    <row r="627218"/>
    <row r="627219"/>
    <row r="627220"/>
    <row r="627221"/>
    <row r="627222"/>
    <row r="627223"/>
    <row r="627224"/>
    <row r="627225"/>
    <row r="627226"/>
    <row r="627227"/>
    <row r="627228"/>
    <row r="627229"/>
    <row r="627230"/>
    <row r="627231"/>
    <row r="627232"/>
    <row r="627233"/>
    <row r="627234"/>
    <row r="627235"/>
    <row r="627236"/>
    <row r="627237"/>
    <row r="627238"/>
    <row r="627239"/>
    <row r="627240"/>
    <row r="627241"/>
    <row r="627242"/>
    <row r="627243"/>
    <row r="627244"/>
    <row r="627245"/>
    <row r="627246"/>
    <row r="627247"/>
    <row r="627248"/>
    <row r="627249"/>
    <row r="627250"/>
    <row r="627251"/>
    <row r="627252"/>
    <row r="627253"/>
    <row r="627254"/>
    <row r="627255"/>
    <row r="627256"/>
    <row r="627257"/>
    <row r="627258"/>
    <row r="627259"/>
    <row r="627260"/>
    <row r="627261"/>
    <row r="627262"/>
    <row r="627263"/>
    <row r="627264"/>
    <row r="627265"/>
    <row r="627266"/>
    <row r="627267"/>
    <row r="627268"/>
    <row r="627269"/>
    <row r="627270"/>
    <row r="627271"/>
    <row r="627272"/>
    <row r="627273"/>
    <row r="627274"/>
    <row r="627275"/>
    <row r="627276"/>
    <row r="627277"/>
    <row r="627278"/>
    <row r="627279"/>
    <row r="627280"/>
    <row r="627281"/>
    <row r="627282"/>
    <row r="627283"/>
    <row r="627284"/>
    <row r="627285"/>
    <row r="627286"/>
    <row r="627287"/>
    <row r="627288"/>
    <row r="627289"/>
    <row r="627290"/>
    <row r="627291"/>
    <row r="627292"/>
    <row r="627293"/>
    <row r="627294"/>
    <row r="627295"/>
    <row r="627296"/>
    <row r="627297"/>
    <row r="627298"/>
    <row r="627299"/>
    <row r="627300"/>
    <row r="627301"/>
    <row r="627302"/>
    <row r="627303"/>
    <row r="627304"/>
    <row r="627305"/>
    <row r="627306"/>
    <row r="627307"/>
    <row r="627308"/>
    <row r="627309"/>
    <row r="627310"/>
    <row r="627311"/>
    <row r="627312"/>
    <row r="627313"/>
    <row r="627314"/>
    <row r="627315"/>
    <row r="627316"/>
    <row r="627317"/>
    <row r="627318"/>
    <row r="627319"/>
    <row r="627320"/>
    <row r="627321"/>
    <row r="627322"/>
    <row r="627323"/>
    <row r="627324"/>
    <row r="627325"/>
    <row r="627326"/>
    <row r="627327"/>
    <row r="627328"/>
    <row r="627329"/>
    <row r="627330"/>
    <row r="627331"/>
    <row r="627332"/>
    <row r="627333"/>
    <row r="627334"/>
    <row r="627335"/>
    <row r="627336"/>
    <row r="627337"/>
    <row r="627338"/>
    <row r="627339"/>
    <row r="627340"/>
    <row r="627341"/>
    <row r="627342"/>
    <row r="627343"/>
    <row r="627344"/>
    <row r="627345"/>
    <row r="627346"/>
    <row r="627347"/>
    <row r="627348"/>
    <row r="627349"/>
    <row r="627350"/>
    <row r="627351"/>
    <row r="627352"/>
    <row r="627353"/>
    <row r="627354"/>
    <row r="627355"/>
    <row r="627356"/>
    <row r="627357"/>
    <row r="627358"/>
    <row r="627359"/>
    <row r="627360"/>
    <row r="627361"/>
    <row r="627362"/>
    <row r="627363"/>
    <row r="627364"/>
    <row r="627365"/>
    <row r="627366"/>
    <row r="627367"/>
    <row r="627368"/>
    <row r="627369"/>
    <row r="627370"/>
    <row r="627371"/>
    <row r="627372"/>
    <row r="627373"/>
    <row r="627374"/>
    <row r="627375"/>
    <row r="627376"/>
    <row r="627377"/>
    <row r="627378"/>
    <row r="627379"/>
    <row r="627380"/>
    <row r="627381"/>
    <row r="627382"/>
    <row r="627383"/>
    <row r="627384"/>
    <row r="627385"/>
    <row r="627386"/>
    <row r="627387"/>
    <row r="627388"/>
    <row r="627389"/>
    <row r="627390"/>
    <row r="627391"/>
    <row r="627392"/>
    <row r="627393"/>
    <row r="627394"/>
    <row r="627395"/>
    <row r="627396"/>
    <row r="627397"/>
    <row r="627398"/>
    <row r="627399"/>
    <row r="627400"/>
    <row r="627401"/>
    <row r="627402"/>
    <row r="627403"/>
    <row r="627404"/>
    <row r="627405"/>
    <row r="627406"/>
    <row r="627407"/>
    <row r="627408"/>
    <row r="627409"/>
    <row r="627410"/>
    <row r="627411"/>
    <row r="627412"/>
    <row r="627413"/>
    <row r="627414"/>
    <row r="627415"/>
    <row r="627416"/>
    <row r="627417"/>
    <row r="627418"/>
    <row r="627419"/>
    <row r="627420"/>
    <row r="627421"/>
    <row r="627422"/>
    <row r="627423"/>
    <row r="627424"/>
    <row r="627425"/>
    <row r="627426"/>
    <row r="627427"/>
    <row r="627428"/>
    <row r="627429"/>
    <row r="627430"/>
    <row r="627431"/>
    <row r="627432"/>
    <row r="627433"/>
    <row r="627434"/>
    <row r="627435"/>
    <row r="627436"/>
    <row r="627437"/>
    <row r="627438"/>
    <row r="627439"/>
    <row r="627440"/>
    <row r="627441"/>
    <row r="627442"/>
    <row r="627443"/>
    <row r="627444"/>
    <row r="627445"/>
    <row r="627446"/>
    <row r="627447"/>
    <row r="627448"/>
    <row r="627449"/>
    <row r="627450"/>
    <row r="627451"/>
    <row r="627452"/>
    <row r="627453"/>
    <row r="627454"/>
    <row r="627455"/>
    <row r="627456"/>
    <row r="627457"/>
    <row r="627458"/>
    <row r="627459"/>
    <row r="627460"/>
    <row r="627461"/>
    <row r="627462"/>
    <row r="627463"/>
    <row r="627464"/>
    <row r="627465"/>
    <row r="627466"/>
    <row r="627467"/>
    <row r="627468"/>
    <row r="627469"/>
    <row r="627470"/>
    <row r="627471"/>
    <row r="627472"/>
    <row r="627473"/>
    <row r="627474"/>
    <row r="627475"/>
    <row r="627476"/>
    <row r="627477"/>
    <row r="627478"/>
    <row r="627479"/>
    <row r="627480"/>
    <row r="627481"/>
    <row r="627482"/>
    <row r="627483"/>
    <row r="627484"/>
    <row r="627485"/>
    <row r="627486"/>
    <row r="627487"/>
    <row r="627488"/>
    <row r="627489"/>
    <row r="627490"/>
    <row r="627491"/>
    <row r="627492"/>
    <row r="627493"/>
    <row r="627494"/>
    <row r="627495"/>
    <row r="627496"/>
    <row r="627497"/>
    <row r="627498"/>
    <row r="627499"/>
    <row r="627500"/>
    <row r="627501"/>
    <row r="627502"/>
    <row r="627503"/>
    <row r="627504"/>
    <row r="627505"/>
    <row r="627506"/>
    <row r="627507"/>
    <row r="627508"/>
    <row r="627509"/>
    <row r="627510"/>
    <row r="627511"/>
    <row r="627512"/>
    <row r="627513"/>
    <row r="627514"/>
    <row r="627515"/>
    <row r="627516"/>
    <row r="627517"/>
    <row r="627518"/>
    <row r="627519"/>
    <row r="627520"/>
    <row r="627521"/>
    <row r="627522"/>
    <row r="627523"/>
    <row r="627524"/>
    <row r="627525"/>
    <row r="627526"/>
    <row r="627527"/>
    <row r="627528"/>
    <row r="627529"/>
    <row r="627530"/>
    <row r="627531"/>
    <row r="627532"/>
    <row r="627533"/>
    <row r="627534"/>
    <row r="627535"/>
    <row r="627536"/>
    <row r="627537"/>
    <row r="627538"/>
    <row r="627539"/>
    <row r="627540"/>
    <row r="627541"/>
    <row r="627542"/>
    <row r="627543"/>
    <row r="627544"/>
    <row r="627545"/>
    <row r="627546"/>
    <row r="627547"/>
    <row r="627548"/>
    <row r="627549"/>
    <row r="627550"/>
    <row r="627551"/>
    <row r="627552"/>
    <row r="627553"/>
    <row r="627554"/>
    <row r="627555"/>
    <row r="627556"/>
    <row r="627557"/>
    <row r="627558"/>
    <row r="627559"/>
    <row r="627560"/>
    <row r="627561"/>
    <row r="627562"/>
    <row r="627563"/>
    <row r="627564"/>
    <row r="627565"/>
    <row r="627566"/>
    <row r="627567"/>
    <row r="627568"/>
    <row r="627569"/>
    <row r="627570"/>
    <row r="627571"/>
    <row r="627572"/>
    <row r="627573"/>
    <row r="627574"/>
    <row r="627575"/>
    <row r="627576"/>
    <row r="627577"/>
    <row r="627578"/>
    <row r="627579"/>
    <row r="627580"/>
    <row r="627581"/>
    <row r="627582"/>
    <row r="627583"/>
    <row r="627584"/>
    <row r="627585"/>
    <row r="627586"/>
    <row r="627587"/>
    <row r="627588"/>
    <row r="627589"/>
    <row r="627590"/>
    <row r="627591"/>
    <row r="627592"/>
    <row r="627593"/>
    <row r="627594"/>
    <row r="627595"/>
    <row r="627596"/>
    <row r="627597"/>
    <row r="627598"/>
    <row r="627599"/>
    <row r="627600"/>
    <row r="627601"/>
    <row r="627602"/>
    <row r="627603"/>
    <row r="627604"/>
    <row r="627605"/>
    <row r="627606"/>
    <row r="627607"/>
    <row r="627608"/>
    <row r="627609"/>
    <row r="627610"/>
    <row r="627611"/>
    <row r="627612"/>
    <row r="627613"/>
    <row r="627614"/>
    <row r="627615"/>
    <row r="627616"/>
    <row r="627617"/>
    <row r="627618"/>
    <row r="627619"/>
    <row r="627620"/>
    <row r="627621"/>
    <row r="627622"/>
    <row r="627623"/>
    <row r="627624"/>
    <row r="627625"/>
    <row r="627626"/>
    <row r="627627"/>
    <row r="627628"/>
    <row r="627629"/>
    <row r="627630"/>
    <row r="627631"/>
    <row r="627632"/>
    <row r="627633"/>
    <row r="627634"/>
    <row r="627635"/>
    <row r="627636"/>
    <row r="627637"/>
    <row r="627638"/>
    <row r="627639"/>
    <row r="627640"/>
    <row r="627641"/>
    <row r="627642"/>
    <row r="627643"/>
    <row r="627644"/>
    <row r="627645"/>
    <row r="627646"/>
    <row r="627647"/>
    <row r="627648"/>
    <row r="627649"/>
    <row r="627650"/>
    <row r="627651"/>
    <row r="627652"/>
    <row r="627653"/>
    <row r="627654"/>
    <row r="627655"/>
    <row r="627656"/>
    <row r="627657"/>
    <row r="627658"/>
    <row r="627659"/>
    <row r="627660"/>
    <row r="627661"/>
    <row r="627662"/>
    <row r="627663"/>
    <row r="627664"/>
    <row r="627665"/>
    <row r="627666"/>
    <row r="627667"/>
    <row r="627668"/>
    <row r="627669"/>
    <row r="627670"/>
    <row r="627671"/>
    <row r="627672"/>
    <row r="627673"/>
    <row r="627674"/>
    <row r="627675"/>
    <row r="627676"/>
    <row r="627677"/>
    <row r="627678"/>
    <row r="627679"/>
    <row r="627680"/>
    <row r="627681"/>
    <row r="627682"/>
    <row r="627683"/>
    <row r="627684"/>
    <row r="627685"/>
    <row r="627686"/>
    <row r="627687"/>
    <row r="627688"/>
    <row r="627689"/>
    <row r="627690"/>
    <row r="627691"/>
    <row r="627692"/>
    <row r="627693"/>
    <row r="627694"/>
    <row r="627695"/>
    <row r="627696"/>
    <row r="627697"/>
    <row r="627698"/>
    <row r="627699"/>
    <row r="627700"/>
    <row r="627701"/>
    <row r="627702"/>
    <row r="627703"/>
    <row r="627704"/>
    <row r="627705"/>
    <row r="627706"/>
    <row r="627707"/>
    <row r="627708"/>
    <row r="627709"/>
    <row r="627710"/>
    <row r="627711"/>
    <row r="627712"/>
    <row r="627713"/>
    <row r="627714"/>
    <row r="627715"/>
    <row r="627716"/>
    <row r="627717"/>
    <row r="627718"/>
    <row r="627719"/>
    <row r="627720"/>
    <row r="627721"/>
    <row r="627722"/>
    <row r="627723"/>
    <row r="627724"/>
    <row r="627725"/>
    <row r="627726"/>
    <row r="627727"/>
    <row r="627728"/>
    <row r="627729"/>
    <row r="627730"/>
    <row r="627731"/>
    <row r="627732"/>
    <row r="627733"/>
    <row r="627734"/>
    <row r="627735"/>
    <row r="627736"/>
    <row r="627737"/>
    <row r="627738"/>
    <row r="627739"/>
    <row r="627740"/>
    <row r="627741"/>
    <row r="627742"/>
    <row r="627743"/>
    <row r="627744"/>
    <row r="627745"/>
    <row r="627746"/>
    <row r="627747"/>
    <row r="627748"/>
    <row r="627749"/>
    <row r="627750"/>
    <row r="627751"/>
    <row r="627752"/>
    <row r="627753"/>
    <row r="627754"/>
    <row r="627755"/>
    <row r="627756"/>
    <row r="627757"/>
    <row r="627758"/>
    <row r="627759"/>
    <row r="627760"/>
    <row r="627761"/>
    <row r="627762"/>
    <row r="627763"/>
    <row r="627764"/>
    <row r="627765"/>
    <row r="627766"/>
    <row r="627767"/>
    <row r="627768"/>
    <row r="627769"/>
    <row r="627770"/>
    <row r="627771"/>
    <row r="627772"/>
    <row r="627773"/>
    <row r="627774"/>
    <row r="627775"/>
    <row r="627776"/>
    <row r="627777"/>
    <row r="627778"/>
    <row r="627779"/>
    <row r="627780"/>
    <row r="627781"/>
    <row r="627782"/>
    <row r="627783"/>
    <row r="627784"/>
    <row r="627785"/>
    <row r="627786"/>
    <row r="627787"/>
    <row r="627788"/>
    <row r="627789"/>
    <row r="627790"/>
    <row r="627791"/>
    <row r="627792"/>
    <row r="627793"/>
    <row r="627794"/>
    <row r="627795"/>
    <row r="627796"/>
    <row r="627797"/>
    <row r="627798"/>
    <row r="627799"/>
    <row r="627800"/>
    <row r="627801"/>
    <row r="627802"/>
    <row r="627803"/>
    <row r="627804"/>
    <row r="627805"/>
    <row r="627806"/>
    <row r="627807"/>
    <row r="627808"/>
    <row r="627809"/>
    <row r="627810"/>
    <row r="627811"/>
    <row r="627812"/>
    <row r="627813"/>
    <row r="627814"/>
    <row r="627815"/>
    <row r="627816"/>
    <row r="627817"/>
    <row r="627818"/>
    <row r="627819"/>
    <row r="627820"/>
    <row r="627821"/>
    <row r="627822"/>
    <row r="627823"/>
    <row r="627824"/>
    <row r="627825"/>
    <row r="627826"/>
    <row r="627827"/>
    <row r="627828"/>
    <row r="627829"/>
    <row r="627830"/>
    <row r="627831"/>
    <row r="627832"/>
    <row r="627833"/>
    <row r="627834"/>
    <row r="627835"/>
    <row r="627836"/>
    <row r="627837"/>
    <row r="627838"/>
    <row r="627839"/>
    <row r="627840"/>
    <row r="627841"/>
    <row r="627842"/>
    <row r="627843"/>
    <row r="627844"/>
    <row r="627845"/>
    <row r="627846"/>
    <row r="627847"/>
    <row r="627848"/>
    <row r="627849"/>
    <row r="627850"/>
    <row r="627851"/>
    <row r="627852"/>
    <row r="627853"/>
    <row r="627854"/>
    <row r="627855"/>
    <row r="627856"/>
    <row r="627857"/>
    <row r="627858"/>
    <row r="627859"/>
    <row r="627860"/>
    <row r="627861"/>
    <row r="627862"/>
    <row r="627863"/>
    <row r="627864"/>
    <row r="627865"/>
    <row r="627866"/>
    <row r="627867"/>
    <row r="627868"/>
    <row r="627869"/>
    <row r="627870"/>
    <row r="627871"/>
    <row r="627872"/>
    <row r="627873"/>
    <row r="627874"/>
    <row r="627875"/>
    <row r="627876"/>
    <row r="627877"/>
    <row r="627878"/>
    <row r="627879"/>
    <row r="627880"/>
    <row r="627881"/>
    <row r="627882"/>
    <row r="627883"/>
    <row r="627884"/>
    <row r="627885"/>
    <row r="627886"/>
    <row r="627887"/>
    <row r="627888"/>
    <row r="627889"/>
    <row r="627890"/>
    <row r="627891"/>
    <row r="627892"/>
    <row r="627893"/>
    <row r="627894"/>
    <row r="627895"/>
    <row r="627896"/>
    <row r="627897"/>
    <row r="627898"/>
    <row r="627899"/>
    <row r="627900"/>
    <row r="627901"/>
    <row r="627902"/>
    <row r="627903"/>
    <row r="627904"/>
    <row r="627905"/>
    <row r="627906"/>
    <row r="627907"/>
    <row r="627908"/>
    <row r="627909"/>
    <row r="627910"/>
    <row r="627911"/>
    <row r="627912"/>
    <row r="627913"/>
    <row r="627914"/>
    <row r="627915"/>
    <row r="627916"/>
    <row r="627917"/>
    <row r="627918"/>
    <row r="627919"/>
    <row r="627920"/>
    <row r="627921"/>
    <row r="627922"/>
    <row r="627923"/>
    <row r="627924"/>
    <row r="627925"/>
    <row r="627926"/>
    <row r="627927"/>
    <row r="627928"/>
    <row r="627929"/>
    <row r="627930"/>
    <row r="627931"/>
    <row r="627932"/>
    <row r="627933"/>
    <row r="627934"/>
    <row r="627935"/>
    <row r="627936"/>
    <row r="627937"/>
    <row r="627938"/>
    <row r="627939"/>
    <row r="627940"/>
    <row r="627941"/>
    <row r="627942"/>
    <row r="627943"/>
    <row r="627944"/>
    <row r="627945"/>
    <row r="627946"/>
    <row r="627947"/>
    <row r="627948"/>
    <row r="627949"/>
    <row r="627950"/>
    <row r="627951"/>
    <row r="627952"/>
    <row r="627953"/>
    <row r="627954"/>
    <row r="627955"/>
    <row r="627956"/>
    <row r="627957"/>
    <row r="627958"/>
    <row r="627959"/>
    <row r="627960"/>
    <row r="627961"/>
    <row r="627962"/>
    <row r="627963"/>
    <row r="627964"/>
    <row r="627965"/>
    <row r="627966"/>
    <row r="627967"/>
    <row r="627968"/>
    <row r="627969"/>
    <row r="627970"/>
    <row r="627971"/>
    <row r="627972"/>
    <row r="627973"/>
    <row r="627974"/>
    <row r="627975"/>
    <row r="627976"/>
    <row r="627977"/>
    <row r="627978"/>
    <row r="627979"/>
    <row r="627980"/>
    <row r="627981"/>
    <row r="627982"/>
    <row r="627983"/>
    <row r="627984"/>
    <row r="627985"/>
    <row r="627986"/>
    <row r="627987"/>
    <row r="627988"/>
    <row r="627989"/>
    <row r="627990"/>
    <row r="627991"/>
    <row r="627992"/>
    <row r="627993"/>
    <row r="627994"/>
    <row r="627995"/>
    <row r="627996"/>
    <row r="627997"/>
    <row r="627998"/>
    <row r="627999"/>
    <row r="628000"/>
    <row r="628001"/>
    <row r="628002"/>
    <row r="628003"/>
    <row r="628004"/>
    <row r="628005"/>
    <row r="628006"/>
    <row r="628007"/>
    <row r="628008"/>
    <row r="628009"/>
    <row r="628010"/>
    <row r="628011"/>
    <row r="628012"/>
    <row r="628013"/>
    <row r="628014"/>
    <row r="628015"/>
    <row r="628016"/>
    <row r="628017"/>
    <row r="628018"/>
    <row r="628019"/>
    <row r="628020"/>
    <row r="628021"/>
    <row r="628022"/>
    <row r="628023"/>
    <row r="628024"/>
    <row r="628025"/>
    <row r="628026"/>
    <row r="628027"/>
    <row r="628028"/>
    <row r="628029"/>
    <row r="628030"/>
    <row r="628031"/>
    <row r="628032"/>
    <row r="628033"/>
    <row r="628034"/>
    <row r="628035"/>
    <row r="628036"/>
    <row r="628037"/>
    <row r="628038"/>
    <row r="628039"/>
    <row r="628040"/>
    <row r="628041"/>
    <row r="628042"/>
    <row r="628043"/>
    <row r="628044"/>
    <row r="628045"/>
    <row r="628046"/>
    <row r="628047"/>
    <row r="628048"/>
    <row r="628049"/>
    <row r="628050"/>
    <row r="628051"/>
    <row r="628052"/>
    <row r="628053"/>
    <row r="628054"/>
    <row r="628055"/>
    <row r="628056"/>
    <row r="628057"/>
    <row r="628058"/>
    <row r="628059"/>
    <row r="628060"/>
    <row r="628061"/>
    <row r="628062"/>
    <row r="628063"/>
    <row r="628064"/>
    <row r="628065"/>
    <row r="628066"/>
    <row r="628067"/>
    <row r="628068"/>
    <row r="628069"/>
    <row r="628070"/>
    <row r="628071"/>
    <row r="628072"/>
    <row r="628073"/>
    <row r="628074"/>
    <row r="628075"/>
    <row r="628076"/>
    <row r="628077"/>
    <row r="628078"/>
    <row r="628079"/>
    <row r="628080"/>
    <row r="628081"/>
    <row r="628082"/>
    <row r="628083"/>
    <row r="628084"/>
    <row r="628085"/>
    <row r="628086"/>
    <row r="628087"/>
    <row r="628088"/>
    <row r="628089"/>
    <row r="628090"/>
    <row r="628091"/>
    <row r="628092"/>
    <row r="628093"/>
    <row r="628094"/>
    <row r="628095"/>
    <row r="628096"/>
    <row r="628097"/>
    <row r="628098"/>
    <row r="628099"/>
    <row r="628100"/>
    <row r="628101"/>
    <row r="628102"/>
    <row r="628103"/>
    <row r="628104"/>
    <row r="628105"/>
    <row r="628106"/>
    <row r="628107"/>
    <row r="628108"/>
    <row r="628109"/>
    <row r="628110"/>
    <row r="628111"/>
    <row r="628112"/>
    <row r="628113"/>
    <row r="628114"/>
    <row r="628115"/>
    <row r="628116"/>
    <row r="628117"/>
    <row r="628118"/>
    <row r="628119"/>
    <row r="628120"/>
    <row r="628121"/>
    <row r="628122"/>
    <row r="628123"/>
    <row r="628124"/>
    <row r="628125"/>
    <row r="628126"/>
    <row r="628127"/>
    <row r="628128"/>
    <row r="628129"/>
    <row r="628130"/>
    <row r="628131"/>
    <row r="628132"/>
    <row r="628133"/>
    <row r="628134"/>
    <row r="628135"/>
    <row r="628136"/>
    <row r="628137"/>
    <row r="628138"/>
    <row r="628139"/>
    <row r="628140"/>
    <row r="628141"/>
    <row r="628142"/>
    <row r="628143"/>
    <row r="628144"/>
    <row r="628145"/>
    <row r="628146"/>
    <row r="628147"/>
    <row r="628148"/>
    <row r="628149"/>
    <row r="628150"/>
    <row r="628151"/>
    <row r="628152"/>
    <row r="628153"/>
    <row r="628154"/>
    <row r="628155"/>
    <row r="628156"/>
    <row r="628157"/>
    <row r="628158"/>
    <row r="628159"/>
    <row r="628160"/>
    <row r="628161"/>
    <row r="628162"/>
    <row r="628163"/>
    <row r="628164"/>
    <row r="628165"/>
    <row r="628166"/>
    <row r="628167"/>
    <row r="628168"/>
    <row r="628169"/>
    <row r="628170"/>
    <row r="628171"/>
    <row r="628172"/>
    <row r="628173"/>
    <row r="628174"/>
    <row r="628175"/>
    <row r="628176"/>
    <row r="628177"/>
    <row r="628178"/>
    <row r="628179"/>
    <row r="628180"/>
    <row r="628181"/>
    <row r="628182"/>
    <row r="628183"/>
    <row r="628184"/>
    <row r="628185"/>
    <row r="628186"/>
    <row r="628187"/>
    <row r="628188"/>
    <row r="628189"/>
    <row r="628190"/>
    <row r="628191"/>
    <row r="628192"/>
    <row r="628193"/>
    <row r="628194"/>
    <row r="628195"/>
    <row r="628196"/>
    <row r="628197"/>
    <row r="628198"/>
    <row r="628199"/>
    <row r="628200"/>
    <row r="628201"/>
    <row r="628202"/>
    <row r="628203"/>
    <row r="628204"/>
    <row r="628205"/>
    <row r="628206"/>
    <row r="628207"/>
    <row r="628208"/>
    <row r="628209"/>
    <row r="628210"/>
    <row r="628211"/>
    <row r="628212"/>
    <row r="628213"/>
    <row r="628214"/>
    <row r="628215"/>
    <row r="628216"/>
    <row r="628217"/>
    <row r="628218"/>
    <row r="628219"/>
    <row r="628220"/>
    <row r="628221"/>
    <row r="628222"/>
    <row r="628223"/>
    <row r="628224"/>
    <row r="628225"/>
    <row r="628226"/>
    <row r="628227"/>
    <row r="628228"/>
    <row r="628229"/>
    <row r="628230"/>
    <row r="628231"/>
    <row r="628232"/>
    <row r="628233"/>
    <row r="628234"/>
    <row r="628235"/>
    <row r="628236"/>
    <row r="628237"/>
    <row r="628238"/>
    <row r="628239"/>
    <row r="628240"/>
    <row r="628241"/>
    <row r="628242"/>
    <row r="628243"/>
    <row r="628244"/>
    <row r="628245"/>
    <row r="628246"/>
    <row r="628247"/>
    <row r="628248"/>
    <row r="628249"/>
    <row r="628250"/>
    <row r="628251"/>
    <row r="628252"/>
    <row r="628253"/>
    <row r="628254"/>
    <row r="628255"/>
    <row r="628256"/>
    <row r="628257"/>
    <row r="628258"/>
    <row r="628259"/>
    <row r="628260"/>
    <row r="628261"/>
    <row r="628262"/>
    <row r="628263"/>
    <row r="628264"/>
    <row r="628265"/>
    <row r="628266"/>
    <row r="628267"/>
    <row r="628268"/>
    <row r="628269"/>
    <row r="628270"/>
    <row r="628271"/>
    <row r="628272"/>
    <row r="628273"/>
    <row r="628274"/>
    <row r="628275"/>
    <row r="628276"/>
    <row r="628277"/>
    <row r="628278"/>
    <row r="628279"/>
    <row r="628280"/>
    <row r="628281"/>
    <row r="628282"/>
    <row r="628283"/>
    <row r="628284"/>
    <row r="628285"/>
    <row r="628286"/>
    <row r="628287"/>
    <row r="628288"/>
    <row r="628289"/>
    <row r="628290"/>
    <row r="628291"/>
    <row r="628292"/>
    <row r="628293"/>
    <row r="628294"/>
    <row r="628295"/>
    <row r="628296"/>
    <row r="628297"/>
    <row r="628298"/>
    <row r="628299"/>
    <row r="628300"/>
    <row r="628301"/>
    <row r="628302"/>
    <row r="628303"/>
    <row r="628304"/>
    <row r="628305"/>
    <row r="628306"/>
    <row r="628307"/>
    <row r="628308"/>
    <row r="628309"/>
    <row r="628310"/>
    <row r="628311"/>
    <row r="628312"/>
    <row r="628313"/>
    <row r="628314"/>
    <row r="628315"/>
    <row r="628316"/>
    <row r="628317"/>
    <row r="628318"/>
    <row r="628319"/>
    <row r="628320"/>
    <row r="628321"/>
    <row r="628322"/>
    <row r="628323"/>
    <row r="628324"/>
    <row r="628325"/>
    <row r="628326"/>
    <row r="628327"/>
    <row r="628328"/>
    <row r="628329"/>
    <row r="628330"/>
    <row r="628331"/>
    <row r="628332"/>
    <row r="628333"/>
    <row r="628334"/>
    <row r="628335"/>
    <row r="628336"/>
    <row r="628337"/>
    <row r="628338"/>
    <row r="628339"/>
    <row r="628340"/>
    <row r="628341"/>
    <row r="628342"/>
    <row r="628343"/>
    <row r="628344"/>
    <row r="628345"/>
    <row r="628346"/>
    <row r="628347"/>
    <row r="628348"/>
    <row r="628349"/>
    <row r="628350"/>
    <row r="628351"/>
    <row r="628352"/>
    <row r="628353"/>
    <row r="628354"/>
    <row r="628355"/>
    <row r="628356"/>
    <row r="628357"/>
    <row r="628358"/>
    <row r="628359"/>
    <row r="628360"/>
    <row r="628361"/>
    <row r="628362"/>
    <row r="628363"/>
    <row r="628364"/>
    <row r="628365"/>
    <row r="628366"/>
    <row r="628367"/>
    <row r="628368"/>
    <row r="628369"/>
    <row r="628370"/>
    <row r="628371"/>
    <row r="628372"/>
    <row r="628373"/>
    <row r="628374"/>
    <row r="628375"/>
    <row r="628376"/>
    <row r="628377"/>
    <row r="628378"/>
    <row r="628379"/>
    <row r="628380"/>
    <row r="628381"/>
    <row r="628382"/>
    <row r="628383"/>
    <row r="628384"/>
    <row r="628385"/>
    <row r="628386"/>
    <row r="628387"/>
    <row r="628388"/>
    <row r="628389"/>
    <row r="628390"/>
    <row r="628391"/>
    <row r="628392"/>
    <row r="628393"/>
    <row r="628394"/>
    <row r="628395"/>
    <row r="628396"/>
    <row r="628397"/>
    <row r="628398"/>
    <row r="628399"/>
    <row r="628400"/>
    <row r="628401"/>
    <row r="628402"/>
    <row r="628403"/>
    <row r="628404"/>
    <row r="628405"/>
    <row r="628406"/>
    <row r="628407"/>
    <row r="628408"/>
    <row r="628409"/>
    <row r="628410"/>
    <row r="628411"/>
    <row r="628412"/>
    <row r="628413"/>
    <row r="628414"/>
    <row r="628415"/>
    <row r="628416"/>
    <row r="628417"/>
    <row r="628418"/>
    <row r="628419"/>
    <row r="628420"/>
    <row r="628421"/>
    <row r="628422"/>
    <row r="628423"/>
    <row r="628424"/>
    <row r="628425"/>
    <row r="628426"/>
    <row r="628427"/>
    <row r="628428"/>
    <row r="628429"/>
    <row r="628430"/>
    <row r="628431"/>
    <row r="628432"/>
    <row r="628433"/>
    <row r="628434"/>
    <row r="628435"/>
    <row r="628436"/>
    <row r="628437"/>
    <row r="628438"/>
    <row r="628439"/>
    <row r="628440"/>
    <row r="628441"/>
    <row r="628442"/>
    <row r="628443"/>
    <row r="628444"/>
    <row r="628445"/>
    <row r="628446"/>
    <row r="628447"/>
    <row r="628448"/>
    <row r="628449"/>
    <row r="628450"/>
    <row r="628451"/>
    <row r="628452"/>
    <row r="628453"/>
    <row r="628454"/>
    <row r="628455"/>
    <row r="628456"/>
    <row r="628457"/>
    <row r="628458"/>
    <row r="628459"/>
    <row r="628460"/>
    <row r="628461"/>
    <row r="628462"/>
    <row r="628463"/>
    <row r="628464"/>
    <row r="628465"/>
    <row r="628466"/>
    <row r="628467"/>
    <row r="628468"/>
    <row r="628469"/>
    <row r="628470"/>
    <row r="628471"/>
    <row r="628472"/>
    <row r="628473"/>
    <row r="628474"/>
    <row r="628475"/>
    <row r="628476"/>
    <row r="628477"/>
    <row r="628478"/>
    <row r="628479"/>
    <row r="628480"/>
    <row r="628481"/>
    <row r="628482"/>
    <row r="628483"/>
    <row r="628484"/>
    <row r="628485"/>
    <row r="628486"/>
    <row r="628487"/>
    <row r="628488"/>
    <row r="628489"/>
    <row r="628490"/>
    <row r="628491"/>
    <row r="628492"/>
    <row r="628493"/>
    <row r="628494"/>
    <row r="628495"/>
    <row r="628496"/>
    <row r="628497"/>
    <row r="628498"/>
    <row r="628499"/>
    <row r="628500"/>
    <row r="628501"/>
    <row r="628502"/>
    <row r="628503"/>
    <row r="628504"/>
    <row r="628505"/>
    <row r="628506"/>
    <row r="628507"/>
    <row r="628508"/>
    <row r="628509"/>
    <row r="628510"/>
    <row r="628511"/>
    <row r="628512"/>
    <row r="628513"/>
    <row r="628514"/>
    <row r="628515"/>
    <row r="628516"/>
    <row r="628517"/>
    <row r="628518"/>
    <row r="628519"/>
    <row r="628520"/>
    <row r="628521"/>
    <row r="628522"/>
    <row r="628523"/>
    <row r="628524"/>
    <row r="628525"/>
    <row r="628526"/>
    <row r="628527"/>
    <row r="628528"/>
    <row r="628529"/>
    <row r="628530"/>
    <row r="628531"/>
    <row r="628532"/>
    <row r="628533"/>
    <row r="628534"/>
    <row r="628535"/>
    <row r="628536"/>
    <row r="628537"/>
    <row r="628538"/>
    <row r="628539"/>
    <row r="628540"/>
    <row r="628541"/>
    <row r="628542"/>
    <row r="628543"/>
    <row r="628544"/>
    <row r="628545"/>
    <row r="628546"/>
    <row r="628547"/>
    <row r="628548"/>
    <row r="628549"/>
    <row r="628550"/>
    <row r="628551"/>
    <row r="628552"/>
    <row r="628553"/>
    <row r="628554"/>
    <row r="628555"/>
    <row r="628556"/>
    <row r="628557"/>
    <row r="628558"/>
    <row r="628559"/>
    <row r="628560"/>
    <row r="628561"/>
    <row r="628562"/>
    <row r="628563"/>
    <row r="628564"/>
    <row r="628565"/>
    <row r="628566"/>
    <row r="628567"/>
    <row r="628568"/>
    <row r="628569"/>
    <row r="628570"/>
    <row r="628571"/>
    <row r="628572"/>
    <row r="628573"/>
    <row r="628574"/>
    <row r="628575"/>
    <row r="628576"/>
    <row r="628577"/>
    <row r="628578"/>
    <row r="628579"/>
    <row r="628580"/>
    <row r="628581"/>
    <row r="628582"/>
    <row r="628583"/>
    <row r="628584"/>
    <row r="628585"/>
    <row r="628586"/>
    <row r="628587"/>
    <row r="628588"/>
    <row r="628589"/>
    <row r="628590"/>
    <row r="628591"/>
    <row r="628592"/>
    <row r="628593"/>
    <row r="628594"/>
    <row r="628595"/>
    <row r="628596"/>
    <row r="628597"/>
    <row r="628598"/>
    <row r="628599"/>
    <row r="628600"/>
    <row r="628601"/>
    <row r="628602"/>
    <row r="628603"/>
    <row r="628604"/>
    <row r="628605"/>
    <row r="628606"/>
    <row r="628607"/>
    <row r="628608"/>
    <row r="628609"/>
    <row r="628610"/>
    <row r="628611"/>
    <row r="628612"/>
    <row r="628613"/>
    <row r="628614"/>
    <row r="628615"/>
    <row r="628616"/>
    <row r="628617"/>
    <row r="628618"/>
    <row r="628619"/>
    <row r="628620"/>
    <row r="628621"/>
    <row r="628622"/>
    <row r="628623"/>
    <row r="628624"/>
    <row r="628625"/>
    <row r="628626"/>
    <row r="628627"/>
    <row r="628628"/>
    <row r="628629"/>
    <row r="628630"/>
    <row r="628631"/>
    <row r="628632"/>
    <row r="628633"/>
    <row r="628634"/>
    <row r="628635"/>
    <row r="628636"/>
    <row r="628637"/>
    <row r="628638"/>
    <row r="628639"/>
    <row r="628640"/>
    <row r="628641"/>
    <row r="628642"/>
    <row r="628643"/>
    <row r="628644"/>
    <row r="628645"/>
    <row r="628646"/>
    <row r="628647"/>
    <row r="628648"/>
    <row r="628649"/>
    <row r="628650"/>
    <row r="628651"/>
    <row r="628652"/>
    <row r="628653"/>
    <row r="628654"/>
    <row r="628655"/>
    <row r="628656"/>
    <row r="628657"/>
    <row r="628658"/>
    <row r="628659"/>
    <row r="628660"/>
    <row r="628661"/>
    <row r="628662"/>
    <row r="628663"/>
    <row r="628664"/>
    <row r="628665"/>
    <row r="628666"/>
    <row r="628667"/>
    <row r="628668"/>
    <row r="628669"/>
    <row r="628670"/>
    <row r="628671"/>
    <row r="628672"/>
    <row r="628673"/>
    <row r="628674"/>
    <row r="628675"/>
    <row r="628676"/>
    <row r="628677"/>
    <row r="628678"/>
    <row r="628679"/>
    <row r="628680"/>
    <row r="628681"/>
    <row r="628682"/>
    <row r="628683"/>
    <row r="628684"/>
    <row r="628685"/>
    <row r="628686"/>
    <row r="628687"/>
    <row r="628688"/>
    <row r="628689"/>
    <row r="628690"/>
    <row r="628691"/>
    <row r="628692"/>
    <row r="628693"/>
    <row r="628694"/>
    <row r="628695"/>
    <row r="628696"/>
    <row r="628697"/>
    <row r="628698"/>
    <row r="628699"/>
    <row r="628700"/>
    <row r="628701"/>
    <row r="628702"/>
    <row r="628703"/>
    <row r="628704"/>
    <row r="628705"/>
    <row r="628706"/>
    <row r="628707"/>
    <row r="628708"/>
    <row r="628709"/>
    <row r="628710"/>
    <row r="628711"/>
    <row r="628712"/>
    <row r="628713"/>
    <row r="628714"/>
    <row r="628715"/>
    <row r="628716"/>
    <row r="628717"/>
    <row r="628718"/>
    <row r="628719"/>
    <row r="628720"/>
    <row r="628721"/>
    <row r="628722"/>
    <row r="628723"/>
    <row r="628724"/>
    <row r="628725"/>
    <row r="628726"/>
    <row r="628727"/>
    <row r="628728"/>
    <row r="628729"/>
    <row r="628730"/>
    <row r="628731"/>
    <row r="628732"/>
    <row r="628733"/>
    <row r="628734"/>
    <row r="628735"/>
    <row r="628736"/>
    <row r="628737"/>
    <row r="628738"/>
    <row r="628739"/>
    <row r="628740"/>
    <row r="628741"/>
    <row r="628742"/>
    <row r="628743"/>
    <row r="628744"/>
    <row r="628745"/>
    <row r="628746"/>
    <row r="628747"/>
    <row r="628748"/>
    <row r="628749"/>
    <row r="628750"/>
    <row r="628751"/>
    <row r="628752"/>
    <row r="628753"/>
    <row r="628754"/>
    <row r="628755"/>
    <row r="628756"/>
    <row r="628757"/>
    <row r="628758"/>
    <row r="628759"/>
    <row r="628760"/>
    <row r="628761"/>
    <row r="628762"/>
    <row r="628763"/>
    <row r="628764"/>
    <row r="628765"/>
    <row r="628766"/>
    <row r="628767"/>
    <row r="628768"/>
    <row r="628769"/>
    <row r="628770"/>
    <row r="628771"/>
    <row r="628772"/>
    <row r="628773"/>
    <row r="628774"/>
    <row r="628775"/>
    <row r="628776"/>
    <row r="628777"/>
    <row r="628778"/>
    <row r="628779"/>
    <row r="628780"/>
    <row r="628781"/>
    <row r="628782"/>
    <row r="628783"/>
    <row r="628784"/>
    <row r="628785"/>
    <row r="628786"/>
    <row r="628787"/>
    <row r="628788"/>
    <row r="628789"/>
    <row r="628790"/>
    <row r="628791"/>
    <row r="628792"/>
    <row r="628793"/>
    <row r="628794"/>
    <row r="628795"/>
    <row r="628796"/>
    <row r="628797"/>
    <row r="628798"/>
    <row r="628799"/>
    <row r="628800"/>
    <row r="628801"/>
    <row r="628802"/>
    <row r="628803"/>
    <row r="628804"/>
    <row r="628805"/>
    <row r="628806"/>
    <row r="628807"/>
    <row r="628808"/>
    <row r="628809"/>
    <row r="628810"/>
    <row r="628811"/>
    <row r="628812"/>
    <row r="628813"/>
    <row r="628814"/>
    <row r="628815"/>
    <row r="628816"/>
    <row r="628817"/>
    <row r="628818"/>
    <row r="628819"/>
    <row r="628820"/>
    <row r="628821"/>
    <row r="628822"/>
    <row r="628823"/>
    <row r="628824"/>
    <row r="628825"/>
    <row r="628826"/>
    <row r="628827"/>
    <row r="628828"/>
    <row r="628829"/>
    <row r="628830"/>
    <row r="628831"/>
    <row r="628832"/>
    <row r="628833"/>
    <row r="628834"/>
    <row r="628835"/>
    <row r="628836"/>
    <row r="628837"/>
    <row r="628838"/>
    <row r="628839"/>
    <row r="628840"/>
    <row r="628841"/>
    <row r="628842"/>
    <row r="628843"/>
    <row r="628844"/>
    <row r="628845"/>
    <row r="628846"/>
    <row r="628847"/>
    <row r="628848"/>
    <row r="628849"/>
    <row r="628850"/>
    <row r="628851"/>
    <row r="628852"/>
    <row r="628853"/>
    <row r="628854"/>
    <row r="628855"/>
    <row r="628856"/>
    <row r="628857"/>
    <row r="628858"/>
    <row r="628859"/>
    <row r="628860"/>
    <row r="628861"/>
    <row r="628862"/>
    <row r="628863"/>
    <row r="628864"/>
    <row r="628865"/>
    <row r="628866"/>
    <row r="628867"/>
    <row r="628868"/>
    <row r="628869"/>
    <row r="628870"/>
    <row r="628871"/>
    <row r="628872"/>
    <row r="628873"/>
    <row r="628874"/>
    <row r="628875"/>
    <row r="628876"/>
    <row r="628877"/>
    <row r="628878"/>
    <row r="628879"/>
    <row r="628880"/>
    <row r="628881"/>
    <row r="628882"/>
    <row r="628883"/>
    <row r="628884"/>
    <row r="628885"/>
    <row r="628886"/>
    <row r="628887"/>
    <row r="628888"/>
    <row r="628889"/>
    <row r="628890"/>
    <row r="628891"/>
    <row r="628892"/>
    <row r="628893"/>
    <row r="628894"/>
    <row r="628895"/>
    <row r="628896"/>
    <row r="628897"/>
    <row r="628898"/>
    <row r="628899"/>
    <row r="628900"/>
    <row r="628901"/>
    <row r="628902"/>
    <row r="628903"/>
    <row r="628904"/>
    <row r="628905"/>
    <row r="628906"/>
    <row r="628907"/>
    <row r="628908"/>
    <row r="628909"/>
    <row r="628910"/>
    <row r="628911"/>
    <row r="628912"/>
    <row r="628913"/>
    <row r="628914"/>
    <row r="628915"/>
    <row r="628916"/>
    <row r="628917"/>
    <row r="628918"/>
    <row r="628919"/>
    <row r="628920"/>
    <row r="628921"/>
    <row r="628922"/>
    <row r="628923"/>
    <row r="628924"/>
    <row r="628925"/>
    <row r="628926"/>
    <row r="628927"/>
    <row r="628928"/>
    <row r="628929"/>
    <row r="628930"/>
    <row r="628931"/>
    <row r="628932"/>
    <row r="628933"/>
    <row r="628934"/>
    <row r="628935"/>
    <row r="628936"/>
    <row r="628937"/>
    <row r="628938"/>
    <row r="628939"/>
    <row r="628940"/>
    <row r="628941"/>
    <row r="628942"/>
    <row r="628943"/>
    <row r="628944"/>
    <row r="628945"/>
    <row r="628946"/>
    <row r="628947"/>
    <row r="628948"/>
    <row r="628949"/>
    <row r="628950"/>
    <row r="628951"/>
    <row r="628952"/>
    <row r="628953"/>
    <row r="628954"/>
    <row r="628955"/>
    <row r="628956"/>
    <row r="628957"/>
    <row r="628958"/>
    <row r="628959"/>
    <row r="628960"/>
    <row r="628961"/>
    <row r="628962"/>
    <row r="628963"/>
    <row r="628964"/>
    <row r="628965"/>
    <row r="628966"/>
    <row r="628967"/>
    <row r="628968"/>
    <row r="628969"/>
    <row r="628970"/>
    <row r="628971"/>
    <row r="628972"/>
    <row r="628973"/>
    <row r="628974"/>
    <row r="628975"/>
    <row r="628976"/>
    <row r="628977"/>
    <row r="628978"/>
    <row r="628979"/>
    <row r="628980"/>
    <row r="628981"/>
    <row r="628982"/>
    <row r="628983"/>
    <row r="628984"/>
    <row r="628985"/>
    <row r="628986"/>
    <row r="628987"/>
    <row r="628988"/>
    <row r="628989"/>
    <row r="628990"/>
    <row r="628991"/>
    <row r="628992"/>
    <row r="628993"/>
    <row r="628994"/>
    <row r="628995"/>
    <row r="628996"/>
    <row r="628997"/>
    <row r="628998"/>
    <row r="628999"/>
    <row r="629000"/>
    <row r="629001"/>
    <row r="629002"/>
    <row r="629003"/>
    <row r="629004"/>
    <row r="629005"/>
    <row r="629006"/>
    <row r="629007"/>
    <row r="629008"/>
    <row r="629009"/>
    <row r="629010"/>
    <row r="629011"/>
    <row r="629012"/>
    <row r="629013"/>
    <row r="629014"/>
    <row r="629015"/>
    <row r="629016"/>
    <row r="629017"/>
    <row r="629018"/>
    <row r="629019"/>
    <row r="629020"/>
    <row r="629021"/>
    <row r="629022"/>
    <row r="629023"/>
    <row r="629024"/>
    <row r="629025"/>
    <row r="629026"/>
    <row r="629027"/>
    <row r="629028"/>
    <row r="629029"/>
    <row r="629030"/>
    <row r="629031"/>
    <row r="629032"/>
    <row r="629033"/>
    <row r="629034"/>
    <row r="629035"/>
    <row r="629036"/>
    <row r="629037"/>
    <row r="629038"/>
    <row r="629039"/>
    <row r="629040"/>
    <row r="629041"/>
    <row r="629042"/>
    <row r="629043"/>
    <row r="629044"/>
    <row r="629045"/>
    <row r="629046"/>
    <row r="629047"/>
    <row r="629048"/>
    <row r="629049"/>
    <row r="629050"/>
    <row r="629051"/>
    <row r="629052"/>
    <row r="629053"/>
    <row r="629054"/>
    <row r="629055"/>
    <row r="629056"/>
    <row r="629057"/>
    <row r="629058"/>
    <row r="629059"/>
    <row r="629060"/>
    <row r="629061"/>
    <row r="629062"/>
    <row r="629063"/>
    <row r="629064"/>
    <row r="629065"/>
    <row r="629066"/>
    <row r="629067"/>
    <row r="629068"/>
    <row r="629069"/>
    <row r="629070"/>
    <row r="629071"/>
    <row r="629072"/>
    <row r="629073"/>
    <row r="629074"/>
    <row r="629075"/>
    <row r="629076"/>
    <row r="629077"/>
    <row r="629078"/>
    <row r="629079"/>
    <row r="629080"/>
    <row r="629081"/>
    <row r="629082"/>
    <row r="629083"/>
    <row r="629084"/>
    <row r="629085"/>
    <row r="629086"/>
    <row r="629087"/>
    <row r="629088"/>
    <row r="629089"/>
    <row r="629090"/>
    <row r="629091"/>
    <row r="629092"/>
    <row r="629093"/>
    <row r="629094"/>
    <row r="629095"/>
    <row r="629096"/>
    <row r="629097"/>
    <row r="629098"/>
    <row r="629099"/>
    <row r="629100"/>
    <row r="629101"/>
    <row r="629102"/>
    <row r="629103"/>
    <row r="629104"/>
    <row r="629105"/>
    <row r="629106"/>
    <row r="629107"/>
    <row r="629108"/>
    <row r="629109"/>
    <row r="629110"/>
    <row r="629111"/>
    <row r="629112"/>
    <row r="629113"/>
    <row r="629114"/>
    <row r="629115"/>
    <row r="629116"/>
    <row r="629117"/>
    <row r="629118"/>
    <row r="629119"/>
    <row r="629120"/>
    <row r="629121"/>
    <row r="629122"/>
    <row r="629123"/>
    <row r="629124"/>
    <row r="629125"/>
    <row r="629126"/>
    <row r="629127"/>
    <row r="629128"/>
    <row r="629129"/>
    <row r="629130"/>
    <row r="629131"/>
    <row r="629132"/>
    <row r="629133"/>
    <row r="629134"/>
    <row r="629135"/>
    <row r="629136"/>
    <row r="629137"/>
    <row r="629138"/>
    <row r="629139"/>
    <row r="629140"/>
    <row r="629141"/>
    <row r="629142"/>
    <row r="629143"/>
    <row r="629144"/>
    <row r="629145"/>
    <row r="629146"/>
    <row r="629147"/>
    <row r="629148"/>
    <row r="629149"/>
    <row r="629150"/>
    <row r="629151"/>
    <row r="629152"/>
    <row r="629153"/>
    <row r="629154"/>
    <row r="629155"/>
    <row r="629156"/>
    <row r="629157"/>
    <row r="629158"/>
    <row r="629159"/>
    <row r="629160"/>
    <row r="629161"/>
    <row r="629162"/>
    <row r="629163"/>
    <row r="629164"/>
    <row r="629165"/>
    <row r="629166"/>
    <row r="629167"/>
    <row r="629168"/>
    <row r="629169"/>
    <row r="629170"/>
    <row r="629171"/>
    <row r="629172"/>
    <row r="629173"/>
    <row r="629174"/>
    <row r="629175"/>
    <row r="629176"/>
    <row r="629177"/>
    <row r="629178"/>
    <row r="629179"/>
    <row r="629180"/>
    <row r="629181"/>
    <row r="629182"/>
    <row r="629183"/>
    <row r="629184"/>
    <row r="629185"/>
    <row r="629186"/>
    <row r="629187"/>
    <row r="629188"/>
    <row r="629189"/>
    <row r="629190"/>
    <row r="629191"/>
    <row r="629192"/>
    <row r="629193"/>
    <row r="629194"/>
    <row r="629195"/>
    <row r="629196"/>
    <row r="629197"/>
    <row r="629198"/>
    <row r="629199"/>
    <row r="629200"/>
    <row r="629201"/>
    <row r="629202"/>
    <row r="629203"/>
    <row r="629204"/>
    <row r="629205"/>
    <row r="629206"/>
    <row r="629207"/>
    <row r="629208"/>
    <row r="629209"/>
    <row r="629210"/>
    <row r="629211"/>
    <row r="629212"/>
    <row r="629213"/>
    <row r="629214"/>
    <row r="629215"/>
    <row r="629216"/>
    <row r="629217"/>
    <row r="629218"/>
    <row r="629219"/>
    <row r="629220"/>
    <row r="629221"/>
    <row r="629222"/>
    <row r="629223"/>
    <row r="629224"/>
    <row r="629225"/>
    <row r="629226"/>
    <row r="629227"/>
    <row r="629228"/>
    <row r="629229"/>
    <row r="629230"/>
    <row r="629231"/>
    <row r="629232"/>
    <row r="629233"/>
    <row r="629234"/>
    <row r="629235"/>
    <row r="629236"/>
    <row r="629237"/>
    <row r="629238"/>
    <row r="629239"/>
    <row r="629240"/>
    <row r="629241"/>
    <row r="629242"/>
    <row r="629243"/>
    <row r="629244"/>
    <row r="629245"/>
    <row r="629246"/>
    <row r="629247"/>
    <row r="629248"/>
    <row r="629249"/>
    <row r="629250"/>
    <row r="629251"/>
    <row r="629252"/>
    <row r="629253"/>
    <row r="629254"/>
    <row r="629255"/>
    <row r="629256"/>
    <row r="629257"/>
    <row r="629258"/>
    <row r="629259"/>
    <row r="629260"/>
    <row r="629261"/>
    <row r="629262"/>
    <row r="629263"/>
    <row r="629264"/>
    <row r="629265"/>
    <row r="629266"/>
    <row r="629267"/>
    <row r="629268"/>
    <row r="629269"/>
    <row r="629270"/>
    <row r="629271"/>
    <row r="629272"/>
    <row r="629273"/>
    <row r="629274"/>
    <row r="629275"/>
    <row r="629276"/>
    <row r="629277"/>
    <row r="629278"/>
    <row r="629279"/>
    <row r="629280"/>
    <row r="629281"/>
    <row r="629282"/>
    <row r="629283"/>
    <row r="629284"/>
    <row r="629285"/>
    <row r="629286"/>
    <row r="629287"/>
    <row r="629288"/>
    <row r="629289"/>
    <row r="629290"/>
    <row r="629291"/>
    <row r="629292"/>
    <row r="629293"/>
    <row r="629294"/>
    <row r="629295"/>
    <row r="629296"/>
    <row r="629297"/>
    <row r="629298"/>
    <row r="629299"/>
    <row r="629300"/>
    <row r="629301"/>
    <row r="629302"/>
    <row r="629303"/>
    <row r="629304"/>
    <row r="629305"/>
    <row r="629306"/>
    <row r="629307"/>
    <row r="629308"/>
    <row r="629309"/>
    <row r="629310"/>
    <row r="629311"/>
    <row r="629312"/>
    <row r="629313"/>
    <row r="629314"/>
    <row r="629315"/>
    <row r="629316"/>
    <row r="629317"/>
    <row r="629318"/>
    <row r="629319"/>
    <row r="629320"/>
    <row r="629321"/>
    <row r="629322"/>
    <row r="629323"/>
    <row r="629324"/>
    <row r="629325"/>
    <row r="629326"/>
    <row r="629327"/>
    <row r="629328"/>
    <row r="629329"/>
    <row r="629330"/>
    <row r="629331"/>
    <row r="629332"/>
    <row r="629333"/>
    <row r="629334"/>
    <row r="629335"/>
    <row r="629336"/>
    <row r="629337"/>
    <row r="629338"/>
    <row r="629339"/>
    <row r="629340"/>
    <row r="629341"/>
    <row r="629342"/>
    <row r="629343"/>
    <row r="629344"/>
    <row r="629345"/>
    <row r="629346"/>
    <row r="629347"/>
    <row r="629348"/>
    <row r="629349"/>
    <row r="629350"/>
    <row r="629351"/>
    <row r="629352"/>
    <row r="629353"/>
    <row r="629354"/>
    <row r="629355"/>
    <row r="629356"/>
    <row r="629357"/>
    <row r="629358"/>
    <row r="629359"/>
    <row r="629360"/>
    <row r="629361"/>
    <row r="629362"/>
    <row r="629363"/>
    <row r="629364"/>
    <row r="629365"/>
    <row r="629366"/>
    <row r="629367"/>
    <row r="629368"/>
    <row r="629369"/>
    <row r="629370"/>
    <row r="629371"/>
    <row r="629372"/>
    <row r="629373"/>
    <row r="629374"/>
    <row r="629375"/>
    <row r="629376"/>
    <row r="629377"/>
    <row r="629378"/>
    <row r="629379"/>
    <row r="629380"/>
    <row r="629381"/>
    <row r="629382"/>
    <row r="629383"/>
    <row r="629384"/>
    <row r="629385"/>
    <row r="629386"/>
    <row r="629387"/>
    <row r="629388"/>
    <row r="629389"/>
    <row r="629390"/>
    <row r="629391"/>
    <row r="629392"/>
    <row r="629393"/>
    <row r="629394"/>
    <row r="629395"/>
    <row r="629396"/>
    <row r="629397"/>
    <row r="629398"/>
    <row r="629399"/>
    <row r="629400"/>
    <row r="629401"/>
    <row r="629402"/>
    <row r="629403"/>
    <row r="629404"/>
    <row r="629405"/>
    <row r="629406"/>
    <row r="629407"/>
    <row r="629408"/>
    <row r="629409"/>
    <row r="629410"/>
    <row r="629411"/>
    <row r="629412"/>
    <row r="629413"/>
    <row r="629414"/>
    <row r="629415"/>
    <row r="629416"/>
    <row r="629417"/>
    <row r="629418"/>
    <row r="629419"/>
    <row r="629420"/>
    <row r="629421"/>
    <row r="629422"/>
    <row r="629423"/>
    <row r="629424"/>
    <row r="629425"/>
    <row r="629426"/>
    <row r="629427"/>
    <row r="629428"/>
    <row r="629429"/>
    <row r="629430"/>
    <row r="629431"/>
    <row r="629432"/>
    <row r="629433"/>
    <row r="629434"/>
    <row r="629435"/>
    <row r="629436"/>
    <row r="629437"/>
    <row r="629438"/>
    <row r="629439"/>
    <row r="629440"/>
    <row r="629441"/>
    <row r="629442"/>
    <row r="629443"/>
    <row r="629444"/>
    <row r="629445"/>
    <row r="629446"/>
    <row r="629447"/>
    <row r="629448"/>
    <row r="629449"/>
    <row r="629450"/>
    <row r="629451"/>
    <row r="629452"/>
    <row r="629453"/>
    <row r="629454"/>
    <row r="629455"/>
    <row r="629456"/>
    <row r="629457"/>
    <row r="629458"/>
    <row r="629459"/>
    <row r="629460"/>
    <row r="629461"/>
    <row r="629462"/>
    <row r="629463"/>
    <row r="629464"/>
    <row r="629465"/>
    <row r="629466"/>
    <row r="629467"/>
    <row r="629468"/>
    <row r="629469"/>
    <row r="629470"/>
    <row r="629471"/>
    <row r="629472"/>
    <row r="629473"/>
    <row r="629474"/>
    <row r="629475"/>
    <row r="629476"/>
    <row r="629477"/>
    <row r="629478"/>
    <row r="629479"/>
    <row r="629480"/>
    <row r="629481"/>
    <row r="629482"/>
    <row r="629483"/>
    <row r="629484"/>
    <row r="629485"/>
    <row r="629486"/>
    <row r="629487"/>
    <row r="629488"/>
    <row r="629489"/>
    <row r="629490"/>
    <row r="629491"/>
    <row r="629492"/>
    <row r="629493"/>
    <row r="629494"/>
    <row r="629495"/>
    <row r="629496"/>
    <row r="629497"/>
    <row r="629498"/>
    <row r="629499"/>
    <row r="629500"/>
    <row r="629501"/>
    <row r="629502"/>
    <row r="629503"/>
    <row r="629504"/>
    <row r="629505"/>
    <row r="629506"/>
    <row r="629507"/>
    <row r="629508"/>
    <row r="629509"/>
    <row r="629510"/>
    <row r="629511"/>
    <row r="629512"/>
    <row r="629513"/>
    <row r="629514"/>
    <row r="629515"/>
    <row r="629516"/>
    <row r="629517"/>
    <row r="629518"/>
    <row r="629519"/>
    <row r="629520"/>
    <row r="629521"/>
    <row r="629522"/>
    <row r="629523"/>
    <row r="629524"/>
    <row r="629525"/>
    <row r="629526"/>
    <row r="629527"/>
    <row r="629528"/>
    <row r="629529"/>
    <row r="629530"/>
    <row r="629531"/>
    <row r="629532"/>
    <row r="629533"/>
    <row r="629534"/>
    <row r="629535"/>
    <row r="629536"/>
    <row r="629537"/>
    <row r="629538"/>
    <row r="629539"/>
    <row r="629540"/>
    <row r="629541"/>
    <row r="629542"/>
    <row r="629543"/>
    <row r="629544"/>
    <row r="629545"/>
    <row r="629546"/>
    <row r="629547"/>
    <row r="629548"/>
    <row r="629549"/>
    <row r="629550"/>
    <row r="629551"/>
    <row r="629552"/>
    <row r="629553"/>
    <row r="629554"/>
    <row r="629555"/>
    <row r="629556"/>
    <row r="629557"/>
    <row r="629558"/>
    <row r="629559"/>
    <row r="629560"/>
    <row r="629561"/>
    <row r="629562"/>
    <row r="629563"/>
    <row r="629564"/>
    <row r="629565"/>
    <row r="629566"/>
    <row r="629567"/>
    <row r="629568"/>
    <row r="629569"/>
    <row r="629570"/>
    <row r="629571"/>
    <row r="629572"/>
    <row r="629573"/>
    <row r="629574"/>
    <row r="629575"/>
    <row r="629576"/>
    <row r="629577"/>
    <row r="629578"/>
    <row r="629579"/>
    <row r="629580"/>
    <row r="629581"/>
    <row r="629582"/>
    <row r="629583"/>
    <row r="629584"/>
    <row r="629585"/>
    <row r="629586"/>
    <row r="629587"/>
    <row r="629588"/>
    <row r="629589"/>
    <row r="629590"/>
    <row r="629591"/>
    <row r="629592"/>
    <row r="629593"/>
    <row r="629594"/>
    <row r="629595"/>
    <row r="629596"/>
    <row r="629597"/>
    <row r="629598"/>
    <row r="629599"/>
    <row r="629600"/>
    <row r="629601"/>
    <row r="629602"/>
    <row r="629603"/>
    <row r="629604"/>
    <row r="629605"/>
    <row r="629606"/>
    <row r="629607"/>
    <row r="629608"/>
    <row r="629609"/>
    <row r="629610"/>
    <row r="629611"/>
    <row r="629612"/>
    <row r="629613"/>
    <row r="629614"/>
    <row r="629615"/>
    <row r="629616"/>
    <row r="629617"/>
    <row r="629618"/>
    <row r="629619"/>
    <row r="629620"/>
    <row r="629621"/>
    <row r="629622"/>
    <row r="629623"/>
    <row r="629624"/>
    <row r="629625"/>
    <row r="629626"/>
    <row r="629627"/>
    <row r="629628"/>
    <row r="629629"/>
    <row r="629630"/>
    <row r="629631"/>
    <row r="629632"/>
    <row r="629633"/>
    <row r="629634"/>
    <row r="629635"/>
    <row r="629636"/>
    <row r="629637"/>
    <row r="629638"/>
    <row r="629639"/>
    <row r="629640"/>
    <row r="629641"/>
    <row r="629642"/>
    <row r="629643"/>
    <row r="629644"/>
    <row r="629645"/>
    <row r="629646"/>
    <row r="629647"/>
    <row r="629648"/>
    <row r="629649"/>
    <row r="629650"/>
    <row r="629651"/>
    <row r="629652"/>
    <row r="629653"/>
    <row r="629654"/>
    <row r="629655"/>
    <row r="629656"/>
    <row r="629657"/>
    <row r="629658"/>
    <row r="629659"/>
    <row r="629660"/>
    <row r="629661"/>
    <row r="629662"/>
    <row r="629663"/>
    <row r="629664"/>
    <row r="629665"/>
    <row r="629666"/>
    <row r="629667"/>
    <row r="629668"/>
    <row r="629669"/>
    <row r="629670"/>
    <row r="629671"/>
    <row r="629672"/>
    <row r="629673"/>
    <row r="629674"/>
    <row r="629675"/>
    <row r="629676"/>
    <row r="629677"/>
    <row r="629678"/>
    <row r="629679"/>
    <row r="629680"/>
    <row r="629681"/>
    <row r="629682"/>
    <row r="629683"/>
    <row r="629684"/>
    <row r="629685"/>
    <row r="629686"/>
    <row r="629687"/>
    <row r="629688"/>
    <row r="629689"/>
    <row r="629690"/>
    <row r="629691"/>
    <row r="629692"/>
    <row r="629693"/>
    <row r="629694"/>
    <row r="629695"/>
    <row r="629696"/>
    <row r="629697"/>
    <row r="629698"/>
    <row r="629699"/>
    <row r="629700"/>
    <row r="629701"/>
    <row r="629702"/>
    <row r="629703"/>
    <row r="629704"/>
    <row r="629705"/>
    <row r="629706"/>
    <row r="629707"/>
    <row r="629708"/>
    <row r="629709"/>
    <row r="629710"/>
    <row r="629711"/>
    <row r="629712"/>
    <row r="629713"/>
    <row r="629714"/>
    <row r="629715"/>
    <row r="629716"/>
    <row r="629717"/>
    <row r="629718"/>
    <row r="629719"/>
    <row r="629720"/>
    <row r="629721"/>
    <row r="629722"/>
    <row r="629723"/>
    <row r="629724"/>
    <row r="629725"/>
    <row r="629726"/>
    <row r="629727"/>
    <row r="629728"/>
    <row r="629729"/>
    <row r="629730"/>
    <row r="629731"/>
    <row r="629732"/>
    <row r="629733"/>
    <row r="629734"/>
    <row r="629735"/>
    <row r="629736"/>
    <row r="629737"/>
    <row r="629738"/>
    <row r="629739"/>
    <row r="629740"/>
    <row r="629741"/>
    <row r="629742"/>
    <row r="629743"/>
    <row r="629744"/>
    <row r="629745"/>
    <row r="629746"/>
    <row r="629747"/>
    <row r="629748"/>
    <row r="629749"/>
    <row r="629750"/>
    <row r="629751"/>
    <row r="629752"/>
    <row r="629753"/>
    <row r="629754"/>
    <row r="629755"/>
    <row r="629756"/>
    <row r="629757"/>
    <row r="629758"/>
    <row r="629759"/>
    <row r="629760"/>
    <row r="629761"/>
    <row r="629762"/>
    <row r="629763"/>
    <row r="629764"/>
    <row r="629765"/>
    <row r="629766"/>
    <row r="629767"/>
    <row r="629768"/>
    <row r="629769"/>
    <row r="629770"/>
    <row r="629771"/>
    <row r="629772"/>
    <row r="629773"/>
    <row r="629774"/>
    <row r="629775"/>
    <row r="629776"/>
    <row r="629777"/>
    <row r="629778"/>
    <row r="629779"/>
    <row r="629780"/>
    <row r="629781"/>
    <row r="629782"/>
    <row r="629783"/>
    <row r="629784"/>
    <row r="629785"/>
    <row r="629786"/>
    <row r="629787"/>
    <row r="629788"/>
    <row r="629789"/>
    <row r="629790"/>
    <row r="629791"/>
    <row r="629792"/>
    <row r="629793"/>
    <row r="629794"/>
    <row r="629795"/>
    <row r="629796"/>
    <row r="629797"/>
    <row r="629798"/>
    <row r="629799"/>
    <row r="629800"/>
    <row r="629801"/>
    <row r="629802"/>
    <row r="629803"/>
    <row r="629804"/>
    <row r="629805"/>
    <row r="629806"/>
    <row r="629807"/>
    <row r="629808"/>
    <row r="629809"/>
    <row r="629810"/>
    <row r="629811"/>
    <row r="629812"/>
    <row r="629813"/>
    <row r="629814"/>
    <row r="629815"/>
    <row r="629816"/>
    <row r="629817"/>
    <row r="629818"/>
    <row r="629819"/>
    <row r="629820"/>
    <row r="629821"/>
    <row r="629822"/>
    <row r="629823"/>
    <row r="629824"/>
    <row r="629825"/>
    <row r="629826"/>
    <row r="629827"/>
    <row r="629828"/>
    <row r="629829"/>
    <row r="629830"/>
    <row r="629831"/>
    <row r="629832"/>
    <row r="629833"/>
    <row r="629834"/>
    <row r="629835"/>
    <row r="629836"/>
    <row r="629837"/>
    <row r="629838"/>
    <row r="629839"/>
    <row r="629840"/>
    <row r="629841"/>
    <row r="629842"/>
    <row r="629843"/>
    <row r="629844"/>
    <row r="629845"/>
    <row r="629846"/>
    <row r="629847"/>
    <row r="629848"/>
    <row r="629849"/>
    <row r="629850"/>
    <row r="629851"/>
    <row r="629852"/>
    <row r="629853"/>
    <row r="629854"/>
    <row r="629855"/>
    <row r="629856"/>
    <row r="629857"/>
    <row r="629858"/>
    <row r="629859"/>
    <row r="629860"/>
    <row r="629861"/>
    <row r="629862"/>
    <row r="629863"/>
    <row r="629864"/>
    <row r="629865"/>
    <row r="629866"/>
    <row r="629867"/>
    <row r="629868"/>
    <row r="629869"/>
    <row r="629870"/>
    <row r="629871"/>
    <row r="629872"/>
    <row r="629873"/>
    <row r="629874"/>
    <row r="629875"/>
    <row r="629876"/>
    <row r="629877"/>
    <row r="629878"/>
    <row r="629879"/>
    <row r="629880"/>
    <row r="629881"/>
    <row r="629882"/>
    <row r="629883"/>
    <row r="629884"/>
    <row r="629885"/>
    <row r="629886"/>
    <row r="629887"/>
    <row r="629888"/>
    <row r="629889"/>
    <row r="629890"/>
    <row r="629891"/>
    <row r="629892"/>
    <row r="629893"/>
    <row r="629894"/>
    <row r="629895"/>
    <row r="629896"/>
    <row r="629897"/>
    <row r="629898"/>
    <row r="629899"/>
    <row r="629900"/>
    <row r="629901"/>
    <row r="629902"/>
    <row r="629903"/>
    <row r="629904"/>
    <row r="629905"/>
    <row r="629906"/>
    <row r="629907"/>
    <row r="629908"/>
    <row r="629909"/>
    <row r="629910"/>
    <row r="629911"/>
    <row r="629912"/>
    <row r="629913"/>
    <row r="629914"/>
    <row r="629915"/>
    <row r="629916"/>
    <row r="629917"/>
    <row r="629918"/>
    <row r="629919"/>
    <row r="629920"/>
    <row r="629921"/>
    <row r="629922"/>
    <row r="629923"/>
    <row r="629924"/>
    <row r="629925"/>
    <row r="629926"/>
    <row r="629927"/>
    <row r="629928"/>
    <row r="629929"/>
    <row r="629930"/>
    <row r="629931"/>
    <row r="629932"/>
    <row r="629933"/>
    <row r="629934"/>
    <row r="629935"/>
    <row r="629936"/>
    <row r="629937"/>
    <row r="629938"/>
    <row r="629939"/>
    <row r="629940"/>
    <row r="629941"/>
    <row r="629942"/>
    <row r="629943"/>
    <row r="629944"/>
    <row r="629945"/>
    <row r="629946"/>
    <row r="629947"/>
    <row r="629948"/>
    <row r="629949"/>
    <row r="629950"/>
    <row r="629951"/>
    <row r="629952"/>
    <row r="629953"/>
    <row r="629954"/>
    <row r="629955"/>
    <row r="629956"/>
    <row r="629957"/>
    <row r="629958"/>
    <row r="629959"/>
    <row r="629960"/>
    <row r="629961"/>
    <row r="629962"/>
    <row r="629963"/>
    <row r="629964"/>
    <row r="629965"/>
    <row r="629966"/>
    <row r="629967"/>
    <row r="629968"/>
    <row r="629969"/>
    <row r="629970"/>
    <row r="629971"/>
    <row r="629972"/>
    <row r="629973"/>
    <row r="629974"/>
    <row r="629975"/>
    <row r="629976"/>
    <row r="629977"/>
    <row r="629978"/>
    <row r="629979"/>
    <row r="629980"/>
    <row r="629981"/>
    <row r="629982"/>
    <row r="629983"/>
    <row r="629984"/>
    <row r="629985"/>
    <row r="629986"/>
    <row r="629987"/>
    <row r="629988"/>
    <row r="629989"/>
    <row r="629990"/>
    <row r="629991"/>
    <row r="629992"/>
    <row r="629993"/>
    <row r="629994"/>
    <row r="629995"/>
    <row r="629996"/>
    <row r="629997"/>
    <row r="629998"/>
    <row r="629999"/>
    <row r="630000"/>
    <row r="630001"/>
    <row r="630002"/>
    <row r="630003"/>
    <row r="630004"/>
    <row r="630005"/>
    <row r="630006"/>
    <row r="630007"/>
    <row r="630008"/>
    <row r="630009"/>
    <row r="630010"/>
    <row r="630011"/>
    <row r="630012"/>
    <row r="630013"/>
    <row r="630014"/>
    <row r="630015"/>
    <row r="630016"/>
    <row r="630017"/>
    <row r="630018"/>
    <row r="630019"/>
    <row r="630020"/>
    <row r="630021"/>
    <row r="630022"/>
    <row r="630023"/>
    <row r="630024"/>
    <row r="630025"/>
    <row r="630026"/>
    <row r="630027"/>
    <row r="630028"/>
    <row r="630029"/>
    <row r="630030"/>
    <row r="630031"/>
    <row r="630032"/>
    <row r="630033"/>
    <row r="630034"/>
    <row r="630035"/>
    <row r="630036"/>
    <row r="630037"/>
    <row r="630038"/>
    <row r="630039"/>
    <row r="630040"/>
    <row r="630041"/>
    <row r="630042"/>
    <row r="630043"/>
    <row r="630044"/>
    <row r="630045"/>
    <row r="630046"/>
    <row r="630047"/>
    <row r="630048"/>
    <row r="630049"/>
    <row r="630050"/>
    <row r="630051"/>
    <row r="630052"/>
    <row r="630053"/>
    <row r="630054"/>
    <row r="630055"/>
    <row r="630056"/>
    <row r="630057"/>
    <row r="630058"/>
    <row r="630059"/>
    <row r="630060"/>
    <row r="630061"/>
    <row r="630062"/>
    <row r="630063"/>
    <row r="630064"/>
    <row r="630065"/>
    <row r="630066"/>
    <row r="630067"/>
    <row r="630068"/>
    <row r="630069"/>
    <row r="630070"/>
    <row r="630071"/>
    <row r="630072"/>
    <row r="630073"/>
    <row r="630074"/>
    <row r="630075"/>
    <row r="630076"/>
    <row r="630077"/>
    <row r="630078"/>
    <row r="630079"/>
    <row r="630080"/>
    <row r="630081"/>
    <row r="630082"/>
    <row r="630083"/>
    <row r="630084"/>
    <row r="630085"/>
    <row r="630086"/>
    <row r="630087"/>
    <row r="630088"/>
    <row r="630089"/>
    <row r="630090"/>
    <row r="630091"/>
    <row r="630092"/>
    <row r="630093"/>
    <row r="630094"/>
    <row r="630095"/>
    <row r="630096"/>
    <row r="630097"/>
    <row r="630098"/>
    <row r="630099"/>
    <row r="630100"/>
    <row r="630101"/>
    <row r="630102"/>
    <row r="630103"/>
    <row r="630104"/>
    <row r="630105"/>
    <row r="630106"/>
    <row r="630107"/>
    <row r="630108"/>
    <row r="630109"/>
    <row r="630110"/>
    <row r="630111"/>
    <row r="630112"/>
    <row r="630113"/>
    <row r="630114"/>
    <row r="630115"/>
    <row r="630116"/>
    <row r="630117"/>
    <row r="630118"/>
    <row r="630119"/>
    <row r="630120"/>
    <row r="630121"/>
    <row r="630122"/>
    <row r="630123"/>
    <row r="630124"/>
    <row r="630125"/>
    <row r="630126"/>
    <row r="630127"/>
    <row r="630128"/>
    <row r="630129"/>
    <row r="630130"/>
    <row r="630131"/>
    <row r="630132"/>
    <row r="630133"/>
    <row r="630134"/>
    <row r="630135"/>
    <row r="630136"/>
    <row r="630137"/>
    <row r="630138"/>
    <row r="630139"/>
    <row r="630140"/>
    <row r="630141"/>
    <row r="630142"/>
    <row r="630143"/>
    <row r="630144"/>
    <row r="630145"/>
    <row r="630146"/>
    <row r="630147"/>
    <row r="630148"/>
    <row r="630149"/>
    <row r="630150"/>
    <row r="630151"/>
    <row r="630152"/>
    <row r="630153"/>
    <row r="630154"/>
    <row r="630155"/>
    <row r="630156"/>
    <row r="630157"/>
    <row r="630158"/>
    <row r="630159"/>
    <row r="630160"/>
    <row r="630161"/>
    <row r="630162"/>
    <row r="630163"/>
    <row r="630164"/>
    <row r="630165"/>
    <row r="630166"/>
    <row r="630167"/>
    <row r="630168"/>
    <row r="630169"/>
    <row r="630170"/>
    <row r="630171"/>
    <row r="630172"/>
    <row r="630173"/>
    <row r="630174"/>
    <row r="630175"/>
    <row r="630176"/>
    <row r="630177"/>
    <row r="630178"/>
    <row r="630179"/>
    <row r="630180"/>
    <row r="630181"/>
    <row r="630182"/>
    <row r="630183"/>
    <row r="630184"/>
    <row r="630185"/>
    <row r="630186"/>
    <row r="630187"/>
    <row r="630188"/>
    <row r="630189"/>
    <row r="630190"/>
    <row r="630191"/>
    <row r="630192"/>
    <row r="630193"/>
    <row r="630194"/>
    <row r="630195"/>
    <row r="630196"/>
    <row r="630197"/>
    <row r="630198"/>
    <row r="630199"/>
    <row r="630200"/>
    <row r="630201"/>
    <row r="630202"/>
    <row r="630203"/>
    <row r="630204"/>
    <row r="630205"/>
    <row r="630206"/>
    <row r="630207"/>
    <row r="630208"/>
    <row r="630209"/>
    <row r="630210"/>
    <row r="630211"/>
    <row r="630212"/>
    <row r="630213"/>
    <row r="630214"/>
    <row r="630215"/>
    <row r="630216"/>
    <row r="630217"/>
    <row r="630218"/>
    <row r="630219"/>
    <row r="630220"/>
    <row r="630221"/>
    <row r="630222"/>
    <row r="630223"/>
    <row r="630224"/>
    <row r="630225"/>
    <row r="630226"/>
    <row r="630227"/>
    <row r="630228"/>
    <row r="630229"/>
    <row r="630230"/>
    <row r="630231"/>
    <row r="630232"/>
    <row r="630233"/>
    <row r="630234"/>
    <row r="630235"/>
    <row r="630236"/>
    <row r="630237"/>
    <row r="630238"/>
    <row r="630239"/>
    <row r="630240"/>
    <row r="630241"/>
    <row r="630242"/>
    <row r="630243"/>
    <row r="630244"/>
    <row r="630245"/>
    <row r="630246"/>
    <row r="630247"/>
    <row r="630248"/>
    <row r="630249"/>
    <row r="630250"/>
    <row r="630251"/>
    <row r="630252"/>
    <row r="630253"/>
    <row r="630254"/>
    <row r="630255"/>
    <row r="630256"/>
    <row r="630257"/>
    <row r="630258"/>
    <row r="630259"/>
    <row r="630260"/>
    <row r="630261"/>
    <row r="630262"/>
    <row r="630263"/>
    <row r="630264"/>
    <row r="630265"/>
    <row r="630266"/>
    <row r="630267"/>
    <row r="630268"/>
    <row r="630269"/>
    <row r="630270"/>
    <row r="630271"/>
    <row r="630272"/>
    <row r="630273"/>
    <row r="630274"/>
    <row r="630275"/>
    <row r="630276"/>
    <row r="630277"/>
    <row r="630278"/>
    <row r="630279"/>
    <row r="630280"/>
    <row r="630281"/>
    <row r="630282"/>
    <row r="630283"/>
    <row r="630284"/>
    <row r="630285"/>
    <row r="630286"/>
    <row r="630287"/>
    <row r="630288"/>
    <row r="630289"/>
    <row r="630290"/>
    <row r="630291"/>
    <row r="630292"/>
    <row r="630293"/>
    <row r="630294"/>
    <row r="630295"/>
    <row r="630296"/>
    <row r="630297"/>
    <row r="630298"/>
    <row r="630299"/>
    <row r="630300"/>
    <row r="630301"/>
    <row r="630302"/>
    <row r="630303"/>
    <row r="630304"/>
    <row r="630305"/>
    <row r="630306"/>
    <row r="630307"/>
    <row r="630308"/>
    <row r="630309"/>
    <row r="630310"/>
    <row r="630311"/>
    <row r="630312"/>
    <row r="630313"/>
    <row r="630314"/>
    <row r="630315"/>
    <row r="630316"/>
    <row r="630317"/>
    <row r="630318"/>
    <row r="630319"/>
    <row r="630320"/>
    <row r="630321"/>
    <row r="630322"/>
    <row r="630323"/>
    <row r="630324"/>
    <row r="630325"/>
    <row r="630326"/>
    <row r="630327"/>
    <row r="630328"/>
    <row r="630329"/>
    <row r="630330"/>
    <row r="630331"/>
    <row r="630332"/>
    <row r="630333"/>
    <row r="630334"/>
    <row r="630335"/>
    <row r="630336"/>
    <row r="630337"/>
    <row r="630338"/>
    <row r="630339"/>
    <row r="630340"/>
    <row r="630341"/>
    <row r="630342"/>
    <row r="630343"/>
    <row r="630344"/>
    <row r="630345"/>
    <row r="630346"/>
    <row r="630347"/>
    <row r="630348"/>
    <row r="630349"/>
    <row r="630350"/>
    <row r="630351"/>
    <row r="630352"/>
    <row r="630353"/>
    <row r="630354"/>
    <row r="630355"/>
    <row r="630356"/>
    <row r="630357"/>
    <row r="630358"/>
    <row r="630359"/>
    <row r="630360"/>
    <row r="630361"/>
    <row r="630362"/>
    <row r="630363"/>
    <row r="630364"/>
    <row r="630365"/>
    <row r="630366"/>
    <row r="630367"/>
    <row r="630368"/>
    <row r="630369"/>
    <row r="630370"/>
    <row r="630371"/>
    <row r="630372"/>
    <row r="630373"/>
    <row r="630374"/>
    <row r="630375"/>
    <row r="630376"/>
    <row r="630377"/>
    <row r="630378"/>
    <row r="630379"/>
    <row r="630380"/>
    <row r="630381"/>
    <row r="630382"/>
    <row r="630383"/>
    <row r="630384"/>
    <row r="630385"/>
    <row r="630386"/>
    <row r="630387"/>
    <row r="630388"/>
    <row r="630389"/>
    <row r="630390"/>
    <row r="630391"/>
    <row r="630392"/>
    <row r="630393"/>
    <row r="630394"/>
    <row r="630395"/>
    <row r="630396"/>
    <row r="630397"/>
    <row r="630398"/>
    <row r="630399"/>
    <row r="630400"/>
    <row r="630401"/>
    <row r="630402"/>
    <row r="630403"/>
    <row r="630404"/>
    <row r="630405"/>
    <row r="630406"/>
    <row r="630407"/>
    <row r="630408"/>
    <row r="630409"/>
    <row r="630410"/>
    <row r="630411"/>
    <row r="630412"/>
    <row r="630413"/>
    <row r="630414"/>
    <row r="630415"/>
    <row r="630416"/>
    <row r="630417"/>
    <row r="630418"/>
    <row r="630419"/>
    <row r="630420"/>
    <row r="630421"/>
    <row r="630422"/>
    <row r="630423"/>
    <row r="630424"/>
    <row r="630425"/>
    <row r="630426"/>
    <row r="630427"/>
    <row r="630428"/>
    <row r="630429"/>
    <row r="630430"/>
    <row r="630431"/>
    <row r="630432"/>
    <row r="630433"/>
    <row r="630434"/>
    <row r="630435"/>
    <row r="630436"/>
    <row r="630437"/>
    <row r="630438"/>
    <row r="630439"/>
    <row r="630440"/>
    <row r="630441"/>
    <row r="630442"/>
    <row r="630443"/>
    <row r="630444"/>
    <row r="630445"/>
    <row r="630446"/>
    <row r="630447"/>
    <row r="630448"/>
    <row r="630449"/>
    <row r="630450"/>
    <row r="630451"/>
    <row r="630452"/>
    <row r="630453"/>
    <row r="630454"/>
    <row r="630455"/>
    <row r="630456"/>
    <row r="630457"/>
    <row r="630458"/>
    <row r="630459"/>
    <row r="630460"/>
    <row r="630461"/>
    <row r="630462"/>
    <row r="630463"/>
    <row r="630464"/>
    <row r="630465"/>
    <row r="630466"/>
    <row r="630467"/>
    <row r="630468"/>
    <row r="630469"/>
    <row r="630470"/>
    <row r="630471"/>
    <row r="630472"/>
    <row r="630473"/>
    <row r="630474"/>
    <row r="630475"/>
    <row r="630476"/>
    <row r="630477"/>
    <row r="630478"/>
    <row r="630479"/>
    <row r="630480"/>
    <row r="630481"/>
    <row r="630482"/>
    <row r="630483"/>
    <row r="630484"/>
    <row r="630485"/>
    <row r="630486"/>
    <row r="630487"/>
    <row r="630488"/>
    <row r="630489"/>
    <row r="630490"/>
    <row r="630491"/>
    <row r="630492"/>
    <row r="630493"/>
    <row r="630494"/>
    <row r="630495"/>
    <row r="630496"/>
    <row r="630497"/>
    <row r="630498"/>
    <row r="630499"/>
    <row r="630500"/>
    <row r="630501"/>
    <row r="630502"/>
    <row r="630503"/>
    <row r="630504"/>
    <row r="630505"/>
    <row r="630506"/>
    <row r="630507"/>
    <row r="630508"/>
    <row r="630509"/>
    <row r="630510"/>
    <row r="630511"/>
    <row r="630512"/>
    <row r="630513"/>
    <row r="630514"/>
    <row r="630515"/>
    <row r="630516"/>
    <row r="630517"/>
    <row r="630518"/>
    <row r="630519"/>
    <row r="630520"/>
    <row r="630521"/>
    <row r="630522"/>
    <row r="630523"/>
    <row r="630524"/>
    <row r="630525"/>
    <row r="630526"/>
    <row r="630527"/>
    <row r="630528"/>
    <row r="630529"/>
    <row r="630530"/>
    <row r="630531"/>
    <row r="630532"/>
    <row r="630533"/>
    <row r="630534"/>
    <row r="630535"/>
    <row r="630536"/>
    <row r="630537"/>
    <row r="630538"/>
    <row r="630539"/>
    <row r="630540"/>
    <row r="630541"/>
    <row r="630542"/>
    <row r="630543"/>
    <row r="630544"/>
    <row r="630545"/>
    <row r="630546"/>
    <row r="630547"/>
    <row r="630548"/>
    <row r="630549"/>
    <row r="630550"/>
    <row r="630551"/>
    <row r="630552"/>
    <row r="630553"/>
    <row r="630554"/>
    <row r="630555"/>
    <row r="630556"/>
    <row r="630557"/>
    <row r="630558"/>
    <row r="630559"/>
    <row r="630560"/>
    <row r="630561"/>
    <row r="630562"/>
    <row r="630563"/>
    <row r="630564"/>
    <row r="630565"/>
    <row r="630566"/>
    <row r="630567"/>
    <row r="630568"/>
    <row r="630569"/>
    <row r="630570"/>
    <row r="630571"/>
    <row r="630572"/>
    <row r="630573"/>
    <row r="630574"/>
    <row r="630575"/>
    <row r="630576"/>
    <row r="630577"/>
    <row r="630578"/>
    <row r="630579"/>
    <row r="630580"/>
    <row r="630581"/>
    <row r="630582"/>
    <row r="630583"/>
    <row r="630584"/>
    <row r="630585"/>
    <row r="630586"/>
    <row r="630587"/>
    <row r="630588"/>
    <row r="630589"/>
    <row r="630590"/>
    <row r="630591"/>
    <row r="630592"/>
    <row r="630593"/>
    <row r="630594"/>
    <row r="630595"/>
    <row r="630596"/>
    <row r="630597"/>
    <row r="630598"/>
    <row r="630599"/>
    <row r="630600"/>
    <row r="630601"/>
    <row r="630602"/>
    <row r="630603"/>
    <row r="630604"/>
    <row r="630605"/>
    <row r="630606"/>
    <row r="630607"/>
    <row r="630608"/>
    <row r="630609"/>
    <row r="630610"/>
    <row r="630611"/>
    <row r="630612"/>
    <row r="630613"/>
    <row r="630614"/>
    <row r="630615"/>
    <row r="630616"/>
    <row r="630617"/>
    <row r="630618"/>
    <row r="630619"/>
    <row r="630620"/>
    <row r="630621"/>
    <row r="630622"/>
    <row r="630623"/>
    <row r="630624"/>
    <row r="630625"/>
    <row r="630626"/>
    <row r="630627"/>
    <row r="630628"/>
    <row r="630629"/>
    <row r="630630"/>
    <row r="630631"/>
    <row r="630632"/>
    <row r="630633"/>
    <row r="630634"/>
    <row r="630635"/>
    <row r="630636"/>
    <row r="630637"/>
    <row r="630638"/>
    <row r="630639"/>
    <row r="630640"/>
    <row r="630641"/>
    <row r="630642"/>
    <row r="630643"/>
    <row r="630644"/>
    <row r="630645"/>
    <row r="630646"/>
    <row r="630647"/>
    <row r="630648"/>
    <row r="630649"/>
    <row r="630650"/>
    <row r="630651"/>
    <row r="630652"/>
    <row r="630653"/>
    <row r="630654"/>
    <row r="630655"/>
    <row r="630656"/>
    <row r="630657"/>
    <row r="630658"/>
    <row r="630659"/>
    <row r="630660"/>
    <row r="630661"/>
    <row r="630662"/>
    <row r="630663"/>
    <row r="630664"/>
    <row r="630665"/>
    <row r="630666"/>
    <row r="630667"/>
    <row r="630668"/>
    <row r="630669"/>
    <row r="630670"/>
    <row r="630671"/>
    <row r="630672"/>
    <row r="630673"/>
    <row r="630674"/>
    <row r="630675"/>
    <row r="630676"/>
    <row r="630677"/>
    <row r="630678"/>
    <row r="630679"/>
    <row r="630680"/>
    <row r="630681"/>
    <row r="630682"/>
    <row r="630683"/>
    <row r="630684"/>
    <row r="630685"/>
    <row r="630686"/>
    <row r="630687"/>
    <row r="630688"/>
    <row r="630689"/>
    <row r="630690"/>
    <row r="630691"/>
    <row r="630692"/>
    <row r="630693"/>
    <row r="630694"/>
    <row r="630695"/>
    <row r="630696"/>
    <row r="630697"/>
    <row r="630698"/>
    <row r="630699"/>
    <row r="630700"/>
    <row r="630701"/>
    <row r="630702"/>
    <row r="630703"/>
    <row r="630704"/>
    <row r="630705"/>
    <row r="630706"/>
    <row r="630707"/>
    <row r="630708"/>
    <row r="630709"/>
    <row r="630710"/>
    <row r="630711"/>
    <row r="630712"/>
    <row r="630713"/>
    <row r="630714"/>
    <row r="630715"/>
    <row r="630716"/>
    <row r="630717"/>
    <row r="630718"/>
    <row r="630719"/>
    <row r="630720"/>
    <row r="630721"/>
    <row r="630722"/>
    <row r="630723"/>
    <row r="630724"/>
    <row r="630725"/>
    <row r="630726"/>
    <row r="630727"/>
    <row r="630728"/>
    <row r="630729"/>
    <row r="630730"/>
    <row r="630731"/>
    <row r="630732"/>
    <row r="630733"/>
    <row r="630734"/>
    <row r="630735"/>
    <row r="630736"/>
    <row r="630737"/>
    <row r="630738"/>
    <row r="630739"/>
    <row r="630740"/>
    <row r="630741"/>
    <row r="630742"/>
    <row r="630743"/>
    <row r="630744"/>
    <row r="630745"/>
    <row r="630746"/>
    <row r="630747"/>
    <row r="630748"/>
    <row r="630749"/>
    <row r="630750"/>
    <row r="630751"/>
    <row r="630752"/>
    <row r="630753"/>
    <row r="630754"/>
    <row r="630755"/>
    <row r="630756"/>
    <row r="630757"/>
    <row r="630758"/>
    <row r="630759"/>
    <row r="630760"/>
    <row r="630761"/>
    <row r="630762"/>
    <row r="630763"/>
    <row r="630764"/>
    <row r="630765"/>
    <row r="630766"/>
    <row r="630767"/>
    <row r="630768"/>
    <row r="630769"/>
    <row r="630770"/>
    <row r="630771"/>
    <row r="630772"/>
    <row r="630773"/>
    <row r="630774"/>
    <row r="630775"/>
    <row r="630776"/>
    <row r="630777"/>
    <row r="630778"/>
    <row r="630779"/>
    <row r="630780"/>
    <row r="630781"/>
    <row r="630782"/>
    <row r="630783"/>
    <row r="630784"/>
    <row r="630785"/>
    <row r="630786"/>
    <row r="630787"/>
    <row r="630788"/>
    <row r="630789"/>
    <row r="630790"/>
    <row r="630791"/>
    <row r="630792"/>
    <row r="630793"/>
    <row r="630794"/>
    <row r="630795"/>
    <row r="630796"/>
    <row r="630797"/>
    <row r="630798"/>
    <row r="630799"/>
    <row r="630800"/>
    <row r="630801"/>
    <row r="630802"/>
    <row r="630803"/>
    <row r="630804"/>
    <row r="630805"/>
    <row r="630806"/>
    <row r="630807"/>
    <row r="630808"/>
    <row r="630809"/>
    <row r="630810"/>
    <row r="630811"/>
    <row r="630812"/>
    <row r="630813"/>
    <row r="630814"/>
    <row r="630815"/>
    <row r="630816"/>
    <row r="630817"/>
    <row r="630818"/>
    <row r="630819"/>
    <row r="630820"/>
    <row r="630821"/>
    <row r="630822"/>
    <row r="630823"/>
    <row r="630824"/>
    <row r="630825"/>
    <row r="630826"/>
    <row r="630827"/>
    <row r="630828"/>
    <row r="630829"/>
    <row r="630830"/>
    <row r="630831"/>
    <row r="630832"/>
    <row r="630833"/>
    <row r="630834"/>
    <row r="630835"/>
    <row r="630836"/>
    <row r="630837"/>
    <row r="630838"/>
    <row r="630839"/>
    <row r="630840"/>
    <row r="630841"/>
    <row r="630842"/>
    <row r="630843"/>
    <row r="630844"/>
    <row r="630845"/>
    <row r="630846"/>
    <row r="630847"/>
    <row r="630848"/>
    <row r="630849"/>
    <row r="630850"/>
    <row r="630851"/>
    <row r="630852"/>
    <row r="630853"/>
    <row r="630854"/>
    <row r="630855"/>
    <row r="630856"/>
    <row r="630857"/>
    <row r="630858"/>
    <row r="630859"/>
    <row r="630860"/>
    <row r="630861"/>
    <row r="630862"/>
    <row r="630863"/>
    <row r="630864"/>
    <row r="630865"/>
    <row r="630866"/>
    <row r="630867"/>
    <row r="630868"/>
    <row r="630869"/>
    <row r="630870"/>
    <row r="630871"/>
    <row r="630872"/>
    <row r="630873"/>
    <row r="630874"/>
    <row r="630875"/>
    <row r="630876"/>
    <row r="630877"/>
    <row r="630878"/>
    <row r="630879"/>
    <row r="630880"/>
    <row r="630881"/>
    <row r="630882"/>
    <row r="630883"/>
    <row r="630884"/>
    <row r="630885"/>
    <row r="630886"/>
    <row r="630887"/>
    <row r="630888"/>
    <row r="630889"/>
    <row r="630890"/>
    <row r="630891"/>
    <row r="630892"/>
    <row r="630893"/>
    <row r="630894"/>
    <row r="630895"/>
    <row r="630896"/>
    <row r="630897"/>
    <row r="630898"/>
    <row r="630899"/>
    <row r="630900"/>
    <row r="630901"/>
    <row r="630902"/>
    <row r="630903"/>
    <row r="630904"/>
    <row r="630905"/>
    <row r="630906"/>
    <row r="630907"/>
    <row r="630908"/>
    <row r="630909"/>
    <row r="630910"/>
    <row r="630911"/>
    <row r="630912"/>
    <row r="630913"/>
    <row r="630914"/>
    <row r="630915"/>
    <row r="630916"/>
    <row r="630917"/>
    <row r="630918"/>
    <row r="630919"/>
    <row r="630920"/>
    <row r="630921"/>
    <row r="630922"/>
    <row r="630923"/>
    <row r="630924"/>
    <row r="630925"/>
    <row r="630926"/>
    <row r="630927"/>
    <row r="630928"/>
    <row r="630929"/>
    <row r="630930"/>
    <row r="630931"/>
    <row r="630932"/>
    <row r="630933"/>
    <row r="630934"/>
    <row r="630935"/>
    <row r="630936"/>
    <row r="630937"/>
    <row r="630938"/>
    <row r="630939"/>
    <row r="630940"/>
    <row r="630941"/>
    <row r="630942"/>
    <row r="630943"/>
    <row r="630944"/>
    <row r="630945"/>
    <row r="630946"/>
    <row r="630947"/>
    <row r="630948"/>
    <row r="630949"/>
    <row r="630950"/>
    <row r="630951"/>
    <row r="630952"/>
    <row r="630953"/>
    <row r="630954"/>
    <row r="630955"/>
    <row r="630956"/>
    <row r="630957"/>
    <row r="630958"/>
    <row r="630959"/>
    <row r="630960"/>
    <row r="630961"/>
    <row r="630962"/>
    <row r="630963"/>
    <row r="630964"/>
    <row r="630965"/>
    <row r="630966"/>
    <row r="630967"/>
    <row r="630968"/>
    <row r="630969"/>
    <row r="630970"/>
    <row r="630971"/>
    <row r="630972"/>
    <row r="630973"/>
    <row r="630974"/>
    <row r="630975"/>
    <row r="630976"/>
    <row r="630977"/>
    <row r="630978"/>
    <row r="630979"/>
    <row r="630980"/>
    <row r="630981"/>
    <row r="630982"/>
    <row r="630983"/>
    <row r="630984"/>
    <row r="630985"/>
    <row r="630986"/>
    <row r="630987"/>
    <row r="630988"/>
    <row r="630989"/>
    <row r="630990"/>
    <row r="630991"/>
    <row r="630992"/>
    <row r="630993"/>
    <row r="630994"/>
    <row r="630995"/>
    <row r="630996"/>
    <row r="630997"/>
    <row r="630998"/>
    <row r="630999"/>
    <row r="631000"/>
    <row r="631001"/>
    <row r="631002"/>
    <row r="631003"/>
    <row r="631004"/>
    <row r="631005"/>
    <row r="631006"/>
    <row r="631007"/>
    <row r="631008"/>
    <row r="631009"/>
    <row r="631010"/>
    <row r="631011"/>
    <row r="631012"/>
    <row r="631013"/>
    <row r="631014"/>
    <row r="631015"/>
    <row r="631016"/>
    <row r="631017"/>
    <row r="631018"/>
    <row r="631019"/>
    <row r="631020"/>
    <row r="631021"/>
    <row r="631022"/>
    <row r="631023"/>
    <row r="631024"/>
    <row r="631025"/>
    <row r="631026"/>
    <row r="631027"/>
    <row r="631028"/>
    <row r="631029"/>
    <row r="631030"/>
    <row r="631031"/>
    <row r="631032"/>
    <row r="631033"/>
    <row r="631034"/>
    <row r="631035"/>
    <row r="631036"/>
    <row r="631037"/>
    <row r="631038"/>
    <row r="631039"/>
    <row r="631040"/>
    <row r="631041"/>
    <row r="631042"/>
    <row r="631043"/>
    <row r="631044"/>
    <row r="631045"/>
    <row r="631046"/>
    <row r="631047"/>
    <row r="631048"/>
    <row r="631049"/>
    <row r="631050"/>
    <row r="631051"/>
    <row r="631052"/>
    <row r="631053"/>
    <row r="631054"/>
    <row r="631055"/>
    <row r="631056"/>
    <row r="631057"/>
    <row r="631058"/>
    <row r="631059"/>
    <row r="631060"/>
    <row r="631061"/>
    <row r="631062"/>
    <row r="631063"/>
    <row r="631064"/>
    <row r="631065"/>
    <row r="631066"/>
    <row r="631067"/>
    <row r="631068"/>
    <row r="631069"/>
    <row r="631070"/>
    <row r="631071"/>
    <row r="631072"/>
    <row r="631073"/>
    <row r="631074"/>
    <row r="631075"/>
    <row r="631076"/>
    <row r="631077"/>
    <row r="631078"/>
    <row r="631079"/>
    <row r="631080"/>
    <row r="631081"/>
    <row r="631082"/>
    <row r="631083"/>
    <row r="631084"/>
    <row r="631085"/>
    <row r="631086"/>
    <row r="631087"/>
    <row r="631088"/>
    <row r="631089"/>
    <row r="631090"/>
    <row r="631091"/>
    <row r="631092"/>
    <row r="631093"/>
    <row r="631094"/>
    <row r="631095"/>
    <row r="631096"/>
    <row r="631097"/>
    <row r="631098"/>
    <row r="631099"/>
    <row r="631100"/>
    <row r="631101"/>
    <row r="631102"/>
    <row r="631103"/>
    <row r="631104"/>
    <row r="631105"/>
    <row r="631106"/>
    <row r="631107"/>
    <row r="631108"/>
    <row r="631109"/>
    <row r="631110"/>
    <row r="631111"/>
    <row r="631112"/>
    <row r="631113"/>
    <row r="631114"/>
    <row r="631115"/>
    <row r="631116"/>
    <row r="631117"/>
    <row r="631118"/>
    <row r="631119"/>
    <row r="631120"/>
    <row r="631121"/>
    <row r="631122"/>
    <row r="631123"/>
    <row r="631124"/>
    <row r="631125"/>
    <row r="631126"/>
    <row r="631127"/>
    <row r="631128"/>
    <row r="631129"/>
    <row r="631130"/>
    <row r="631131"/>
    <row r="631132"/>
    <row r="631133"/>
    <row r="631134"/>
    <row r="631135"/>
    <row r="631136"/>
    <row r="631137"/>
    <row r="631138"/>
    <row r="631139"/>
    <row r="631140"/>
    <row r="631141"/>
    <row r="631142"/>
    <row r="631143"/>
    <row r="631144"/>
    <row r="631145"/>
    <row r="631146"/>
    <row r="631147"/>
    <row r="631148"/>
    <row r="631149"/>
    <row r="631150"/>
    <row r="631151"/>
    <row r="631152"/>
    <row r="631153"/>
    <row r="631154"/>
    <row r="631155"/>
    <row r="631156"/>
    <row r="631157"/>
    <row r="631158"/>
    <row r="631159"/>
    <row r="631160"/>
    <row r="631161"/>
    <row r="631162"/>
    <row r="631163"/>
    <row r="631164"/>
    <row r="631165"/>
    <row r="631166"/>
    <row r="631167"/>
    <row r="631168"/>
    <row r="631169"/>
    <row r="631170"/>
    <row r="631171"/>
    <row r="631172"/>
    <row r="631173"/>
    <row r="631174"/>
    <row r="631175"/>
    <row r="631176"/>
    <row r="631177"/>
    <row r="631178"/>
    <row r="631179"/>
    <row r="631180"/>
    <row r="631181"/>
    <row r="631182"/>
    <row r="631183"/>
    <row r="631184"/>
    <row r="631185"/>
    <row r="631186"/>
    <row r="631187"/>
    <row r="631188"/>
    <row r="631189"/>
    <row r="631190"/>
    <row r="631191"/>
    <row r="631192"/>
    <row r="631193"/>
    <row r="631194"/>
    <row r="631195"/>
    <row r="631196"/>
    <row r="631197"/>
    <row r="631198"/>
    <row r="631199"/>
    <row r="631200"/>
    <row r="631201"/>
    <row r="631202"/>
    <row r="631203"/>
    <row r="631204"/>
    <row r="631205"/>
    <row r="631206"/>
    <row r="631207"/>
    <row r="631208"/>
    <row r="631209"/>
    <row r="631210"/>
    <row r="631211"/>
    <row r="631212"/>
    <row r="631213"/>
    <row r="631214"/>
    <row r="631215"/>
    <row r="631216"/>
    <row r="631217"/>
    <row r="631218"/>
    <row r="631219"/>
    <row r="631220"/>
    <row r="631221"/>
    <row r="631222"/>
    <row r="631223"/>
    <row r="631224"/>
    <row r="631225"/>
    <row r="631226"/>
    <row r="631227"/>
    <row r="631228"/>
    <row r="631229"/>
    <row r="631230"/>
    <row r="631231"/>
    <row r="631232"/>
    <row r="631233"/>
    <row r="631234"/>
    <row r="631235"/>
    <row r="631236"/>
    <row r="631237"/>
    <row r="631238"/>
    <row r="631239"/>
    <row r="631240"/>
    <row r="631241"/>
    <row r="631242"/>
    <row r="631243"/>
    <row r="631244"/>
    <row r="631245"/>
    <row r="631246"/>
    <row r="631247"/>
    <row r="631248"/>
    <row r="631249"/>
    <row r="631250"/>
    <row r="631251"/>
    <row r="631252"/>
    <row r="631253"/>
    <row r="631254"/>
    <row r="631255"/>
    <row r="631256"/>
    <row r="631257"/>
    <row r="631258"/>
    <row r="631259"/>
    <row r="631260"/>
    <row r="631261"/>
    <row r="631262"/>
    <row r="631263"/>
    <row r="631264"/>
    <row r="631265"/>
    <row r="631266"/>
    <row r="631267"/>
    <row r="631268"/>
    <row r="631269"/>
    <row r="631270"/>
    <row r="631271"/>
    <row r="631272"/>
    <row r="631273"/>
    <row r="631274"/>
    <row r="631275"/>
    <row r="631276"/>
    <row r="631277"/>
    <row r="631278"/>
    <row r="631279"/>
    <row r="631280"/>
    <row r="631281"/>
    <row r="631282"/>
    <row r="631283"/>
    <row r="631284"/>
    <row r="631285"/>
    <row r="631286"/>
    <row r="631287"/>
    <row r="631288"/>
    <row r="631289"/>
    <row r="631290"/>
    <row r="631291"/>
    <row r="631292"/>
    <row r="631293"/>
    <row r="631294"/>
    <row r="631295"/>
    <row r="631296"/>
    <row r="631297"/>
    <row r="631298"/>
    <row r="631299"/>
    <row r="631300"/>
    <row r="631301"/>
    <row r="631302"/>
    <row r="631303"/>
    <row r="631304"/>
    <row r="631305"/>
    <row r="631306"/>
    <row r="631307"/>
    <row r="631308"/>
    <row r="631309"/>
    <row r="631310"/>
    <row r="631311"/>
    <row r="631312"/>
    <row r="631313"/>
    <row r="631314"/>
    <row r="631315"/>
    <row r="631316"/>
    <row r="631317"/>
    <row r="631318"/>
    <row r="631319"/>
    <row r="631320"/>
    <row r="631321"/>
    <row r="631322"/>
    <row r="631323"/>
    <row r="631324"/>
    <row r="631325"/>
    <row r="631326"/>
    <row r="631327"/>
    <row r="631328"/>
    <row r="631329"/>
    <row r="631330"/>
    <row r="631331"/>
    <row r="631332"/>
    <row r="631333"/>
    <row r="631334"/>
    <row r="631335"/>
    <row r="631336"/>
    <row r="631337"/>
    <row r="631338"/>
    <row r="631339"/>
    <row r="631340"/>
    <row r="631341"/>
    <row r="631342"/>
    <row r="631343"/>
    <row r="631344"/>
    <row r="631345"/>
    <row r="631346"/>
    <row r="631347"/>
    <row r="631348"/>
    <row r="631349"/>
    <row r="631350"/>
    <row r="631351"/>
    <row r="631352"/>
    <row r="631353"/>
    <row r="631354"/>
    <row r="631355"/>
    <row r="631356"/>
    <row r="631357"/>
    <row r="631358"/>
    <row r="631359"/>
    <row r="631360"/>
    <row r="631361"/>
    <row r="631362"/>
    <row r="631363"/>
    <row r="631364"/>
    <row r="631365"/>
    <row r="631366"/>
    <row r="631367"/>
    <row r="631368"/>
    <row r="631369"/>
    <row r="631370"/>
    <row r="631371"/>
    <row r="631372"/>
    <row r="631373"/>
    <row r="631374"/>
    <row r="631375"/>
    <row r="631376"/>
    <row r="631377"/>
    <row r="631378"/>
    <row r="631379"/>
    <row r="631380"/>
    <row r="631381"/>
    <row r="631382"/>
    <row r="631383"/>
    <row r="631384"/>
    <row r="631385"/>
    <row r="631386"/>
    <row r="631387"/>
    <row r="631388"/>
    <row r="631389"/>
    <row r="631390"/>
    <row r="631391"/>
    <row r="631392"/>
    <row r="631393"/>
    <row r="631394"/>
    <row r="631395"/>
    <row r="631396"/>
    <row r="631397"/>
    <row r="631398"/>
    <row r="631399"/>
    <row r="631400"/>
    <row r="631401"/>
    <row r="631402"/>
    <row r="631403"/>
    <row r="631404"/>
    <row r="631405"/>
    <row r="631406"/>
    <row r="631407"/>
    <row r="631408"/>
    <row r="631409"/>
    <row r="631410"/>
    <row r="631411"/>
    <row r="631412"/>
    <row r="631413"/>
    <row r="631414"/>
    <row r="631415"/>
    <row r="631416"/>
    <row r="631417"/>
    <row r="631418"/>
    <row r="631419"/>
    <row r="631420"/>
    <row r="631421"/>
    <row r="631422"/>
    <row r="631423"/>
    <row r="631424"/>
    <row r="631425"/>
    <row r="631426"/>
    <row r="631427"/>
    <row r="631428"/>
    <row r="631429"/>
    <row r="631430"/>
    <row r="631431"/>
    <row r="631432"/>
    <row r="631433"/>
    <row r="631434"/>
    <row r="631435"/>
    <row r="631436"/>
    <row r="631437"/>
    <row r="631438"/>
    <row r="631439"/>
    <row r="631440"/>
    <row r="631441"/>
    <row r="631442"/>
    <row r="631443"/>
    <row r="631444"/>
    <row r="631445"/>
    <row r="631446"/>
    <row r="631447"/>
    <row r="631448"/>
    <row r="631449"/>
    <row r="631450"/>
    <row r="631451"/>
    <row r="631452"/>
    <row r="631453"/>
    <row r="631454"/>
    <row r="631455"/>
    <row r="631456"/>
    <row r="631457"/>
    <row r="631458"/>
    <row r="631459"/>
    <row r="631460"/>
    <row r="631461"/>
    <row r="631462"/>
    <row r="631463"/>
    <row r="631464"/>
    <row r="631465"/>
    <row r="631466"/>
    <row r="631467"/>
    <row r="631468"/>
    <row r="631469"/>
    <row r="631470"/>
    <row r="631471"/>
    <row r="631472"/>
    <row r="631473"/>
    <row r="631474"/>
    <row r="631475"/>
    <row r="631476"/>
    <row r="631477"/>
    <row r="631478"/>
    <row r="631479"/>
    <row r="631480"/>
    <row r="631481"/>
    <row r="631482"/>
    <row r="631483"/>
    <row r="631484"/>
    <row r="631485"/>
    <row r="631486"/>
    <row r="631487"/>
    <row r="631488"/>
    <row r="631489"/>
    <row r="631490"/>
    <row r="631491"/>
    <row r="631492"/>
    <row r="631493"/>
    <row r="631494"/>
    <row r="631495"/>
    <row r="631496"/>
    <row r="631497"/>
    <row r="631498"/>
    <row r="631499"/>
    <row r="631500"/>
    <row r="631501"/>
    <row r="631502"/>
    <row r="631503"/>
    <row r="631504"/>
    <row r="631505"/>
    <row r="631506"/>
    <row r="631507"/>
    <row r="631508"/>
    <row r="631509"/>
    <row r="631510"/>
    <row r="631511"/>
    <row r="631512"/>
    <row r="631513"/>
    <row r="631514"/>
    <row r="631515"/>
    <row r="631516"/>
    <row r="631517"/>
    <row r="631518"/>
    <row r="631519"/>
    <row r="631520"/>
    <row r="631521"/>
    <row r="631522"/>
    <row r="631523"/>
    <row r="631524"/>
    <row r="631525"/>
    <row r="631526"/>
    <row r="631527"/>
    <row r="631528"/>
    <row r="631529"/>
    <row r="631530"/>
    <row r="631531"/>
    <row r="631532"/>
    <row r="631533"/>
    <row r="631534"/>
    <row r="631535"/>
    <row r="631536"/>
    <row r="631537"/>
    <row r="631538"/>
    <row r="631539"/>
    <row r="631540"/>
    <row r="631541"/>
    <row r="631542"/>
    <row r="631543"/>
    <row r="631544"/>
    <row r="631545"/>
    <row r="631546"/>
    <row r="631547"/>
    <row r="631548"/>
    <row r="631549"/>
    <row r="631550"/>
    <row r="631551"/>
    <row r="631552"/>
    <row r="631553"/>
    <row r="631554"/>
    <row r="631555"/>
    <row r="631556"/>
    <row r="631557"/>
    <row r="631558"/>
    <row r="631559"/>
    <row r="631560"/>
    <row r="631561"/>
    <row r="631562"/>
    <row r="631563"/>
    <row r="631564"/>
    <row r="631565"/>
    <row r="631566"/>
    <row r="631567"/>
    <row r="631568"/>
    <row r="631569"/>
    <row r="631570"/>
    <row r="631571"/>
    <row r="631572"/>
    <row r="631573"/>
    <row r="631574"/>
    <row r="631575"/>
    <row r="631576"/>
    <row r="631577"/>
    <row r="631578"/>
    <row r="631579"/>
    <row r="631580"/>
    <row r="631581"/>
    <row r="631582"/>
    <row r="631583"/>
    <row r="631584"/>
    <row r="631585"/>
    <row r="631586"/>
    <row r="631587"/>
    <row r="631588"/>
    <row r="631589"/>
    <row r="631590"/>
    <row r="631591"/>
    <row r="631592"/>
    <row r="631593"/>
    <row r="631594"/>
    <row r="631595"/>
    <row r="631596"/>
    <row r="631597"/>
    <row r="631598"/>
    <row r="631599"/>
    <row r="631600"/>
    <row r="631601"/>
    <row r="631602"/>
    <row r="631603"/>
    <row r="631604"/>
    <row r="631605"/>
    <row r="631606"/>
    <row r="631607"/>
    <row r="631608"/>
    <row r="631609"/>
    <row r="631610"/>
    <row r="631611"/>
    <row r="631612"/>
    <row r="631613"/>
    <row r="631614"/>
    <row r="631615"/>
    <row r="631616"/>
    <row r="631617"/>
    <row r="631618"/>
    <row r="631619"/>
    <row r="631620"/>
    <row r="631621"/>
    <row r="631622"/>
    <row r="631623"/>
    <row r="631624"/>
    <row r="631625"/>
    <row r="631626"/>
    <row r="631627"/>
    <row r="631628"/>
    <row r="631629"/>
    <row r="631630"/>
    <row r="631631"/>
    <row r="631632"/>
    <row r="631633"/>
    <row r="631634"/>
    <row r="631635"/>
    <row r="631636"/>
    <row r="631637"/>
    <row r="631638"/>
    <row r="631639"/>
    <row r="631640"/>
    <row r="631641"/>
    <row r="631642"/>
    <row r="631643"/>
    <row r="631644"/>
    <row r="631645"/>
    <row r="631646"/>
    <row r="631647"/>
    <row r="631648"/>
    <row r="631649"/>
    <row r="631650"/>
    <row r="631651"/>
    <row r="631652"/>
    <row r="631653"/>
    <row r="631654"/>
    <row r="631655"/>
    <row r="631656"/>
    <row r="631657"/>
    <row r="631658"/>
    <row r="631659"/>
    <row r="631660"/>
    <row r="631661"/>
    <row r="631662"/>
    <row r="631663"/>
    <row r="631664"/>
    <row r="631665"/>
    <row r="631666"/>
    <row r="631667"/>
    <row r="631668"/>
    <row r="631669"/>
    <row r="631670"/>
    <row r="631671"/>
    <row r="631672"/>
    <row r="631673"/>
    <row r="631674"/>
    <row r="631675"/>
    <row r="631676"/>
    <row r="631677"/>
    <row r="631678"/>
    <row r="631679"/>
    <row r="631680"/>
    <row r="631681"/>
    <row r="631682"/>
    <row r="631683"/>
    <row r="631684"/>
    <row r="631685"/>
    <row r="631686"/>
    <row r="631687"/>
    <row r="631688"/>
    <row r="631689"/>
    <row r="631690"/>
    <row r="631691"/>
    <row r="631692"/>
    <row r="631693"/>
    <row r="631694"/>
    <row r="631695"/>
    <row r="631696"/>
    <row r="631697"/>
    <row r="631698"/>
    <row r="631699"/>
    <row r="631700"/>
    <row r="631701"/>
    <row r="631702"/>
    <row r="631703"/>
    <row r="631704"/>
    <row r="631705"/>
    <row r="631706"/>
    <row r="631707"/>
    <row r="631708"/>
    <row r="631709"/>
    <row r="631710"/>
    <row r="631711"/>
    <row r="631712"/>
    <row r="631713"/>
    <row r="631714"/>
    <row r="631715"/>
    <row r="631716"/>
    <row r="631717"/>
    <row r="631718"/>
    <row r="631719"/>
    <row r="631720"/>
    <row r="631721"/>
    <row r="631722"/>
    <row r="631723"/>
    <row r="631724"/>
    <row r="631725"/>
    <row r="631726"/>
    <row r="631727"/>
    <row r="631728"/>
    <row r="631729"/>
    <row r="631730"/>
    <row r="631731"/>
    <row r="631732"/>
    <row r="631733"/>
    <row r="631734"/>
    <row r="631735"/>
    <row r="631736"/>
    <row r="631737"/>
    <row r="631738"/>
    <row r="631739"/>
    <row r="631740"/>
    <row r="631741"/>
    <row r="631742"/>
    <row r="631743"/>
    <row r="631744"/>
    <row r="631745"/>
    <row r="631746"/>
    <row r="631747"/>
    <row r="631748"/>
    <row r="631749"/>
    <row r="631750"/>
    <row r="631751"/>
    <row r="631752"/>
    <row r="631753"/>
    <row r="631754"/>
    <row r="631755"/>
    <row r="631756"/>
    <row r="631757"/>
    <row r="631758"/>
    <row r="631759"/>
    <row r="631760"/>
    <row r="631761"/>
    <row r="631762"/>
    <row r="631763"/>
    <row r="631764"/>
    <row r="631765"/>
    <row r="631766"/>
    <row r="631767"/>
    <row r="631768"/>
    <row r="631769"/>
    <row r="631770"/>
    <row r="631771"/>
    <row r="631772"/>
    <row r="631773"/>
    <row r="631774"/>
    <row r="631775"/>
    <row r="631776"/>
    <row r="631777"/>
    <row r="631778"/>
    <row r="631779"/>
    <row r="631780"/>
    <row r="631781"/>
    <row r="631782"/>
    <row r="631783"/>
    <row r="631784"/>
    <row r="631785"/>
    <row r="631786"/>
    <row r="631787"/>
    <row r="631788"/>
    <row r="631789"/>
    <row r="631790"/>
    <row r="631791"/>
    <row r="631792"/>
    <row r="631793"/>
    <row r="631794"/>
    <row r="631795"/>
    <row r="631796"/>
    <row r="631797"/>
    <row r="631798"/>
    <row r="631799"/>
    <row r="631800"/>
    <row r="631801"/>
    <row r="631802"/>
    <row r="631803"/>
    <row r="631804"/>
    <row r="631805"/>
    <row r="631806"/>
    <row r="631807"/>
    <row r="631808"/>
    <row r="631809"/>
    <row r="631810"/>
    <row r="631811"/>
    <row r="631812"/>
    <row r="631813"/>
    <row r="631814"/>
    <row r="631815"/>
    <row r="631816"/>
    <row r="631817"/>
    <row r="631818"/>
    <row r="631819"/>
    <row r="631820"/>
    <row r="631821"/>
    <row r="631822"/>
    <row r="631823"/>
    <row r="631824"/>
    <row r="631825"/>
    <row r="631826"/>
    <row r="631827"/>
    <row r="631828"/>
    <row r="631829"/>
    <row r="631830"/>
    <row r="631831"/>
    <row r="631832"/>
    <row r="631833"/>
    <row r="631834"/>
    <row r="631835"/>
    <row r="631836"/>
    <row r="631837"/>
    <row r="631838"/>
    <row r="631839"/>
    <row r="631840"/>
    <row r="631841"/>
    <row r="631842"/>
    <row r="631843"/>
    <row r="631844"/>
    <row r="631845"/>
    <row r="631846"/>
    <row r="631847"/>
    <row r="631848"/>
    <row r="631849"/>
    <row r="631850"/>
    <row r="631851"/>
    <row r="631852"/>
    <row r="631853"/>
    <row r="631854"/>
    <row r="631855"/>
    <row r="631856"/>
    <row r="631857"/>
    <row r="631858"/>
    <row r="631859"/>
    <row r="631860"/>
    <row r="631861"/>
    <row r="631862"/>
    <row r="631863"/>
    <row r="631864"/>
    <row r="631865"/>
    <row r="631866"/>
    <row r="631867"/>
    <row r="631868"/>
    <row r="631869"/>
    <row r="631870"/>
    <row r="631871"/>
    <row r="631872"/>
    <row r="631873"/>
    <row r="631874"/>
    <row r="631875"/>
    <row r="631876"/>
    <row r="631877"/>
    <row r="631878"/>
    <row r="631879"/>
    <row r="631880"/>
    <row r="631881"/>
    <row r="631882"/>
    <row r="631883"/>
    <row r="631884"/>
    <row r="631885"/>
    <row r="631886"/>
    <row r="631887"/>
    <row r="631888"/>
    <row r="631889"/>
    <row r="631890"/>
    <row r="631891"/>
    <row r="631892"/>
    <row r="631893"/>
    <row r="631894"/>
    <row r="631895"/>
    <row r="631896"/>
    <row r="631897"/>
    <row r="631898"/>
    <row r="631899"/>
    <row r="631900"/>
    <row r="631901"/>
    <row r="631902"/>
    <row r="631903"/>
    <row r="631904"/>
    <row r="631905"/>
    <row r="631906"/>
    <row r="631907"/>
    <row r="631908"/>
    <row r="631909"/>
    <row r="631910"/>
    <row r="631911"/>
    <row r="631912"/>
    <row r="631913"/>
    <row r="631914"/>
    <row r="631915"/>
    <row r="631916"/>
    <row r="631917"/>
    <row r="631918"/>
    <row r="631919"/>
    <row r="631920"/>
    <row r="631921"/>
    <row r="631922"/>
    <row r="631923"/>
    <row r="631924"/>
    <row r="631925"/>
    <row r="631926"/>
    <row r="631927"/>
    <row r="631928"/>
    <row r="631929"/>
    <row r="631930"/>
    <row r="631931"/>
    <row r="631932"/>
    <row r="631933"/>
    <row r="631934"/>
    <row r="631935"/>
    <row r="631936"/>
    <row r="631937"/>
    <row r="631938"/>
    <row r="631939"/>
    <row r="631940"/>
    <row r="631941"/>
    <row r="631942"/>
    <row r="631943"/>
    <row r="631944"/>
    <row r="631945"/>
    <row r="631946"/>
    <row r="631947"/>
    <row r="631948"/>
    <row r="631949"/>
    <row r="631950"/>
    <row r="631951"/>
    <row r="631952"/>
    <row r="631953"/>
    <row r="631954"/>
    <row r="631955"/>
    <row r="631956"/>
    <row r="631957"/>
    <row r="631958"/>
    <row r="631959"/>
    <row r="631960"/>
    <row r="631961"/>
    <row r="631962"/>
    <row r="631963"/>
    <row r="631964"/>
    <row r="631965"/>
    <row r="631966"/>
    <row r="631967"/>
    <row r="631968"/>
    <row r="631969"/>
    <row r="631970"/>
    <row r="631971"/>
    <row r="631972"/>
    <row r="631973"/>
    <row r="631974"/>
    <row r="631975"/>
    <row r="631976"/>
    <row r="631977"/>
    <row r="631978"/>
    <row r="631979"/>
    <row r="631980"/>
    <row r="631981"/>
    <row r="631982"/>
    <row r="631983"/>
    <row r="631984"/>
    <row r="631985"/>
    <row r="631986"/>
    <row r="631987"/>
    <row r="631988"/>
    <row r="631989"/>
    <row r="631990"/>
    <row r="631991"/>
    <row r="631992"/>
    <row r="631993"/>
    <row r="631994"/>
    <row r="631995"/>
    <row r="631996"/>
    <row r="631997"/>
    <row r="631998"/>
    <row r="631999"/>
    <row r="632000"/>
    <row r="632001"/>
    <row r="632002"/>
    <row r="632003"/>
    <row r="632004"/>
    <row r="632005"/>
    <row r="632006"/>
    <row r="632007"/>
    <row r="632008"/>
    <row r="632009"/>
    <row r="632010"/>
    <row r="632011"/>
    <row r="632012"/>
    <row r="632013"/>
    <row r="632014"/>
    <row r="632015"/>
    <row r="632016"/>
    <row r="632017"/>
    <row r="632018"/>
    <row r="632019"/>
    <row r="632020"/>
    <row r="632021"/>
    <row r="632022"/>
    <row r="632023"/>
    <row r="632024"/>
    <row r="632025"/>
    <row r="632026"/>
    <row r="632027"/>
    <row r="632028"/>
    <row r="632029"/>
    <row r="632030"/>
    <row r="632031"/>
    <row r="632032"/>
    <row r="632033"/>
    <row r="632034"/>
    <row r="632035"/>
    <row r="632036"/>
    <row r="632037"/>
    <row r="632038"/>
    <row r="632039"/>
    <row r="632040"/>
    <row r="632041"/>
    <row r="632042"/>
    <row r="632043"/>
    <row r="632044"/>
    <row r="632045"/>
    <row r="632046"/>
    <row r="632047"/>
    <row r="632048"/>
    <row r="632049"/>
    <row r="632050"/>
    <row r="632051"/>
    <row r="632052"/>
    <row r="632053"/>
    <row r="632054"/>
    <row r="632055"/>
    <row r="632056"/>
    <row r="632057"/>
    <row r="632058"/>
    <row r="632059"/>
    <row r="632060"/>
    <row r="632061"/>
    <row r="632062"/>
    <row r="632063"/>
    <row r="632064"/>
    <row r="632065"/>
    <row r="632066"/>
    <row r="632067"/>
    <row r="632068"/>
    <row r="632069"/>
    <row r="632070"/>
    <row r="632071"/>
    <row r="632072"/>
    <row r="632073"/>
    <row r="632074"/>
    <row r="632075"/>
    <row r="632076"/>
    <row r="632077"/>
    <row r="632078"/>
    <row r="632079"/>
    <row r="632080"/>
    <row r="632081"/>
    <row r="632082"/>
    <row r="632083"/>
    <row r="632084"/>
    <row r="632085"/>
    <row r="632086"/>
    <row r="632087"/>
    <row r="632088"/>
    <row r="632089"/>
    <row r="632090"/>
    <row r="632091"/>
    <row r="632092"/>
    <row r="632093"/>
    <row r="632094"/>
    <row r="632095"/>
    <row r="632096"/>
    <row r="632097"/>
    <row r="632098"/>
    <row r="632099"/>
    <row r="632100"/>
    <row r="632101"/>
    <row r="632102"/>
    <row r="632103"/>
    <row r="632104"/>
    <row r="632105"/>
    <row r="632106"/>
    <row r="632107"/>
    <row r="632108"/>
    <row r="632109"/>
    <row r="632110"/>
    <row r="632111"/>
    <row r="632112"/>
    <row r="632113"/>
    <row r="632114"/>
    <row r="632115"/>
    <row r="632116"/>
    <row r="632117"/>
    <row r="632118"/>
    <row r="632119"/>
    <row r="632120"/>
    <row r="632121"/>
    <row r="632122"/>
    <row r="632123"/>
    <row r="632124"/>
    <row r="632125"/>
    <row r="632126"/>
    <row r="632127"/>
    <row r="632128"/>
    <row r="632129"/>
    <row r="632130"/>
    <row r="632131"/>
    <row r="632132"/>
    <row r="632133"/>
    <row r="632134"/>
    <row r="632135"/>
    <row r="632136"/>
    <row r="632137"/>
    <row r="632138"/>
    <row r="632139"/>
    <row r="632140"/>
    <row r="632141"/>
    <row r="632142"/>
    <row r="632143"/>
    <row r="632144"/>
    <row r="632145"/>
    <row r="632146"/>
    <row r="632147"/>
    <row r="632148"/>
    <row r="632149"/>
    <row r="632150"/>
    <row r="632151"/>
    <row r="632152"/>
    <row r="632153"/>
    <row r="632154"/>
    <row r="632155"/>
    <row r="632156"/>
    <row r="632157"/>
    <row r="632158"/>
    <row r="632159"/>
    <row r="632160"/>
    <row r="632161"/>
    <row r="632162"/>
    <row r="632163"/>
    <row r="632164"/>
    <row r="632165"/>
    <row r="632166"/>
    <row r="632167"/>
    <row r="632168"/>
    <row r="632169"/>
    <row r="632170"/>
    <row r="632171"/>
    <row r="632172"/>
    <row r="632173"/>
    <row r="632174"/>
    <row r="632175"/>
    <row r="632176"/>
    <row r="632177"/>
    <row r="632178"/>
    <row r="632179"/>
    <row r="632180"/>
    <row r="632181"/>
    <row r="632182"/>
    <row r="632183"/>
    <row r="632184"/>
    <row r="632185"/>
    <row r="632186"/>
    <row r="632187"/>
    <row r="632188"/>
    <row r="632189"/>
    <row r="632190"/>
    <row r="632191"/>
    <row r="632192"/>
    <row r="632193"/>
    <row r="632194"/>
    <row r="632195"/>
    <row r="632196"/>
    <row r="632197"/>
    <row r="632198"/>
    <row r="632199"/>
    <row r="632200"/>
    <row r="632201"/>
    <row r="632202"/>
    <row r="632203"/>
    <row r="632204"/>
    <row r="632205"/>
    <row r="632206"/>
    <row r="632207"/>
    <row r="632208"/>
    <row r="632209"/>
    <row r="632210"/>
    <row r="632211"/>
    <row r="632212"/>
    <row r="632213"/>
    <row r="632214"/>
    <row r="632215"/>
    <row r="632216"/>
    <row r="632217"/>
    <row r="632218"/>
    <row r="632219"/>
    <row r="632220"/>
    <row r="632221"/>
    <row r="632222"/>
    <row r="632223"/>
    <row r="632224"/>
    <row r="632225"/>
    <row r="632226"/>
    <row r="632227"/>
    <row r="632228"/>
    <row r="632229"/>
    <row r="632230"/>
    <row r="632231"/>
    <row r="632232"/>
    <row r="632233"/>
    <row r="632234"/>
    <row r="632235"/>
    <row r="632236"/>
    <row r="632237"/>
    <row r="632238"/>
    <row r="632239"/>
    <row r="632240"/>
    <row r="632241"/>
    <row r="632242"/>
    <row r="632243"/>
    <row r="632244"/>
    <row r="632245"/>
    <row r="632246"/>
    <row r="632247"/>
    <row r="632248"/>
    <row r="632249"/>
    <row r="632250"/>
    <row r="632251"/>
    <row r="632252"/>
    <row r="632253"/>
    <row r="632254"/>
    <row r="632255"/>
    <row r="632256"/>
    <row r="632257"/>
    <row r="632258"/>
    <row r="632259"/>
    <row r="632260"/>
    <row r="632261"/>
    <row r="632262"/>
    <row r="632263"/>
    <row r="632264"/>
    <row r="632265"/>
    <row r="632266"/>
    <row r="632267"/>
    <row r="632268"/>
    <row r="632269"/>
    <row r="632270"/>
    <row r="632271"/>
    <row r="632272"/>
    <row r="632273"/>
    <row r="632274"/>
    <row r="632275"/>
    <row r="632276"/>
    <row r="632277"/>
    <row r="632278"/>
    <row r="632279"/>
    <row r="632280"/>
    <row r="632281"/>
    <row r="632282"/>
    <row r="632283"/>
    <row r="632284"/>
    <row r="632285"/>
    <row r="632286"/>
    <row r="632287"/>
    <row r="632288"/>
    <row r="632289"/>
    <row r="632290"/>
    <row r="632291"/>
    <row r="632292"/>
    <row r="632293"/>
    <row r="632294"/>
    <row r="632295"/>
    <row r="632296"/>
    <row r="632297"/>
    <row r="632298"/>
    <row r="632299"/>
    <row r="632300"/>
    <row r="632301"/>
    <row r="632302"/>
    <row r="632303"/>
    <row r="632304"/>
    <row r="632305"/>
    <row r="632306"/>
    <row r="632307"/>
    <row r="632308"/>
    <row r="632309"/>
    <row r="632310"/>
    <row r="632311"/>
    <row r="632312"/>
    <row r="632313"/>
    <row r="632314"/>
    <row r="632315"/>
    <row r="632316"/>
    <row r="632317"/>
    <row r="632318"/>
    <row r="632319"/>
    <row r="632320"/>
    <row r="632321"/>
    <row r="632322"/>
    <row r="632323"/>
    <row r="632324"/>
    <row r="632325"/>
    <row r="632326"/>
    <row r="632327"/>
    <row r="632328"/>
    <row r="632329"/>
    <row r="632330"/>
    <row r="632331"/>
    <row r="632332"/>
    <row r="632333"/>
    <row r="632334"/>
    <row r="632335"/>
    <row r="632336"/>
    <row r="632337"/>
    <row r="632338"/>
    <row r="632339"/>
    <row r="632340"/>
    <row r="632341"/>
    <row r="632342"/>
    <row r="632343"/>
    <row r="632344"/>
    <row r="632345"/>
    <row r="632346"/>
    <row r="632347"/>
    <row r="632348"/>
    <row r="632349"/>
    <row r="632350"/>
    <row r="632351"/>
    <row r="632352"/>
    <row r="632353"/>
    <row r="632354"/>
    <row r="632355"/>
    <row r="632356"/>
    <row r="632357"/>
    <row r="632358"/>
    <row r="632359"/>
    <row r="632360"/>
    <row r="632361"/>
    <row r="632362"/>
    <row r="632363"/>
    <row r="632364"/>
    <row r="632365"/>
    <row r="632366"/>
    <row r="632367"/>
    <row r="632368"/>
    <row r="632369"/>
    <row r="632370"/>
    <row r="632371"/>
    <row r="632372"/>
    <row r="632373"/>
    <row r="632374"/>
    <row r="632375"/>
    <row r="632376"/>
    <row r="632377"/>
    <row r="632378"/>
    <row r="632379"/>
    <row r="632380"/>
    <row r="632381"/>
    <row r="632382"/>
    <row r="632383"/>
    <row r="632384"/>
    <row r="632385"/>
    <row r="632386"/>
    <row r="632387"/>
    <row r="632388"/>
    <row r="632389"/>
    <row r="632390"/>
    <row r="632391"/>
    <row r="632392"/>
    <row r="632393"/>
    <row r="632394"/>
    <row r="632395"/>
    <row r="632396"/>
    <row r="632397"/>
    <row r="632398"/>
    <row r="632399"/>
    <row r="632400"/>
    <row r="632401"/>
    <row r="632402"/>
    <row r="632403"/>
    <row r="632404"/>
    <row r="632405"/>
    <row r="632406"/>
    <row r="632407"/>
    <row r="632408"/>
    <row r="632409"/>
    <row r="632410"/>
    <row r="632411"/>
    <row r="632412"/>
    <row r="632413"/>
    <row r="632414"/>
    <row r="632415"/>
    <row r="632416"/>
    <row r="632417"/>
    <row r="632418"/>
    <row r="632419"/>
    <row r="632420"/>
    <row r="632421"/>
    <row r="632422"/>
    <row r="632423"/>
    <row r="632424"/>
    <row r="632425"/>
    <row r="632426"/>
    <row r="632427"/>
    <row r="632428"/>
    <row r="632429"/>
    <row r="632430"/>
    <row r="632431"/>
    <row r="632432"/>
    <row r="632433"/>
    <row r="632434"/>
    <row r="632435"/>
    <row r="632436"/>
    <row r="632437"/>
    <row r="632438"/>
    <row r="632439"/>
    <row r="632440"/>
    <row r="632441"/>
    <row r="632442"/>
    <row r="632443"/>
    <row r="632444"/>
    <row r="632445"/>
    <row r="632446"/>
    <row r="632447"/>
    <row r="632448"/>
    <row r="632449"/>
    <row r="632450"/>
    <row r="632451"/>
    <row r="632452"/>
    <row r="632453"/>
    <row r="632454"/>
    <row r="632455"/>
    <row r="632456"/>
    <row r="632457"/>
    <row r="632458"/>
    <row r="632459"/>
    <row r="632460"/>
    <row r="632461"/>
    <row r="632462"/>
    <row r="632463"/>
    <row r="632464"/>
    <row r="632465"/>
    <row r="632466"/>
    <row r="632467"/>
    <row r="632468"/>
    <row r="632469"/>
    <row r="632470"/>
    <row r="632471"/>
    <row r="632472"/>
    <row r="632473"/>
    <row r="632474"/>
    <row r="632475"/>
    <row r="632476"/>
    <row r="632477"/>
    <row r="632478"/>
    <row r="632479"/>
    <row r="632480"/>
    <row r="632481"/>
    <row r="632482"/>
    <row r="632483"/>
    <row r="632484"/>
    <row r="632485"/>
    <row r="632486"/>
    <row r="632487"/>
    <row r="632488"/>
    <row r="632489"/>
    <row r="632490"/>
    <row r="632491"/>
    <row r="632492"/>
    <row r="632493"/>
    <row r="632494"/>
    <row r="632495"/>
    <row r="632496"/>
    <row r="632497"/>
    <row r="632498"/>
    <row r="632499"/>
    <row r="632500"/>
    <row r="632501"/>
    <row r="632502"/>
    <row r="632503"/>
    <row r="632504"/>
    <row r="632505"/>
    <row r="632506"/>
    <row r="632507"/>
    <row r="632508"/>
    <row r="632509"/>
    <row r="632510"/>
    <row r="632511"/>
    <row r="632512"/>
    <row r="632513"/>
    <row r="632514"/>
    <row r="632515"/>
    <row r="632516"/>
    <row r="632517"/>
    <row r="632518"/>
    <row r="632519"/>
    <row r="632520"/>
    <row r="632521"/>
    <row r="632522"/>
    <row r="632523"/>
    <row r="632524"/>
    <row r="632525"/>
    <row r="632526"/>
    <row r="632527"/>
    <row r="632528"/>
    <row r="632529"/>
    <row r="632530"/>
    <row r="632531"/>
    <row r="632532"/>
    <row r="632533"/>
    <row r="632534"/>
    <row r="632535"/>
    <row r="632536"/>
    <row r="632537"/>
    <row r="632538"/>
    <row r="632539"/>
    <row r="632540"/>
    <row r="632541"/>
    <row r="632542"/>
    <row r="632543"/>
    <row r="632544"/>
    <row r="632545"/>
    <row r="632546"/>
    <row r="632547"/>
    <row r="632548"/>
    <row r="632549"/>
    <row r="632550"/>
    <row r="632551"/>
    <row r="632552"/>
    <row r="632553"/>
    <row r="632554"/>
    <row r="632555"/>
    <row r="632556"/>
    <row r="632557"/>
    <row r="632558"/>
    <row r="632559"/>
    <row r="632560"/>
    <row r="632561"/>
    <row r="632562"/>
    <row r="632563"/>
    <row r="632564"/>
    <row r="632565"/>
    <row r="632566"/>
    <row r="632567"/>
    <row r="632568"/>
    <row r="632569"/>
    <row r="632570"/>
    <row r="632571"/>
    <row r="632572"/>
    <row r="632573"/>
    <row r="632574"/>
    <row r="632575"/>
    <row r="632576"/>
    <row r="632577"/>
    <row r="632578"/>
    <row r="632579"/>
    <row r="632580"/>
    <row r="632581"/>
    <row r="632582"/>
    <row r="632583"/>
    <row r="632584"/>
    <row r="632585"/>
    <row r="632586"/>
    <row r="632587"/>
    <row r="632588"/>
    <row r="632589"/>
    <row r="632590"/>
    <row r="632591"/>
    <row r="632592"/>
    <row r="632593"/>
    <row r="632594"/>
    <row r="632595"/>
    <row r="632596"/>
    <row r="632597"/>
    <row r="632598"/>
    <row r="632599"/>
    <row r="632600"/>
    <row r="632601"/>
    <row r="632602"/>
    <row r="632603"/>
    <row r="632604"/>
    <row r="632605"/>
    <row r="632606"/>
    <row r="632607"/>
    <row r="632608"/>
    <row r="632609"/>
    <row r="632610"/>
    <row r="632611"/>
    <row r="632612"/>
    <row r="632613"/>
    <row r="632614"/>
    <row r="632615"/>
    <row r="632616"/>
    <row r="632617"/>
    <row r="632618"/>
    <row r="632619"/>
    <row r="632620"/>
    <row r="632621"/>
    <row r="632622"/>
    <row r="632623"/>
    <row r="632624"/>
    <row r="632625"/>
    <row r="632626"/>
    <row r="632627"/>
    <row r="632628"/>
    <row r="632629"/>
    <row r="632630"/>
    <row r="632631"/>
    <row r="632632"/>
    <row r="632633"/>
    <row r="632634"/>
    <row r="632635"/>
    <row r="632636"/>
    <row r="632637"/>
    <row r="632638"/>
    <row r="632639"/>
    <row r="632640"/>
    <row r="632641"/>
    <row r="632642"/>
    <row r="632643"/>
    <row r="632644"/>
    <row r="632645"/>
    <row r="632646"/>
    <row r="632647"/>
    <row r="632648"/>
    <row r="632649"/>
    <row r="632650"/>
    <row r="632651"/>
    <row r="632652"/>
    <row r="632653"/>
    <row r="632654"/>
    <row r="632655"/>
    <row r="632656"/>
    <row r="632657"/>
    <row r="632658"/>
    <row r="632659"/>
    <row r="632660"/>
    <row r="632661"/>
    <row r="632662"/>
    <row r="632663"/>
    <row r="632664"/>
    <row r="632665"/>
    <row r="632666"/>
    <row r="632667"/>
    <row r="632668"/>
    <row r="632669"/>
    <row r="632670"/>
    <row r="632671"/>
    <row r="632672"/>
    <row r="632673"/>
    <row r="632674"/>
    <row r="632675"/>
    <row r="632676"/>
    <row r="632677"/>
    <row r="632678"/>
    <row r="632679"/>
    <row r="632680"/>
    <row r="632681"/>
    <row r="632682"/>
    <row r="632683"/>
    <row r="632684"/>
    <row r="632685"/>
    <row r="632686"/>
    <row r="632687"/>
    <row r="632688"/>
    <row r="632689"/>
    <row r="632690"/>
    <row r="632691"/>
    <row r="632692"/>
    <row r="632693"/>
    <row r="632694"/>
    <row r="632695"/>
    <row r="632696"/>
    <row r="632697"/>
    <row r="632698"/>
    <row r="632699"/>
    <row r="632700"/>
    <row r="632701"/>
    <row r="632702"/>
    <row r="632703"/>
    <row r="632704"/>
    <row r="632705"/>
    <row r="632706"/>
    <row r="632707"/>
    <row r="632708"/>
    <row r="632709"/>
    <row r="632710"/>
    <row r="632711"/>
    <row r="632712"/>
    <row r="632713"/>
    <row r="632714"/>
    <row r="632715"/>
    <row r="632716"/>
    <row r="632717"/>
    <row r="632718"/>
    <row r="632719"/>
    <row r="632720"/>
    <row r="632721"/>
    <row r="632722"/>
    <row r="632723"/>
    <row r="632724"/>
    <row r="632725"/>
    <row r="632726"/>
    <row r="632727"/>
    <row r="632728"/>
    <row r="632729"/>
    <row r="632730"/>
    <row r="632731"/>
    <row r="632732"/>
    <row r="632733"/>
    <row r="632734"/>
    <row r="632735"/>
    <row r="632736"/>
    <row r="632737"/>
    <row r="632738"/>
    <row r="632739"/>
    <row r="632740"/>
    <row r="632741"/>
    <row r="632742"/>
    <row r="632743"/>
    <row r="632744"/>
    <row r="632745"/>
    <row r="632746"/>
    <row r="632747"/>
    <row r="632748"/>
    <row r="632749"/>
    <row r="632750"/>
    <row r="632751"/>
    <row r="632752"/>
    <row r="632753"/>
    <row r="632754"/>
    <row r="632755"/>
    <row r="632756"/>
    <row r="632757"/>
    <row r="632758"/>
    <row r="632759"/>
    <row r="632760"/>
    <row r="632761"/>
    <row r="632762"/>
    <row r="632763"/>
    <row r="632764"/>
    <row r="632765"/>
    <row r="632766"/>
    <row r="632767"/>
    <row r="632768"/>
    <row r="632769"/>
    <row r="632770"/>
    <row r="632771"/>
    <row r="632772"/>
    <row r="632773"/>
    <row r="632774"/>
    <row r="632775"/>
    <row r="632776"/>
    <row r="632777"/>
    <row r="632778"/>
    <row r="632779"/>
    <row r="632780"/>
    <row r="632781"/>
    <row r="632782"/>
    <row r="632783"/>
    <row r="632784"/>
    <row r="632785"/>
    <row r="632786"/>
    <row r="632787"/>
    <row r="632788"/>
    <row r="632789"/>
    <row r="632790"/>
    <row r="632791"/>
    <row r="632792"/>
    <row r="632793"/>
    <row r="632794"/>
    <row r="632795"/>
    <row r="632796"/>
    <row r="632797"/>
    <row r="632798"/>
    <row r="632799"/>
    <row r="632800"/>
    <row r="632801"/>
    <row r="632802"/>
    <row r="632803"/>
    <row r="632804"/>
    <row r="632805"/>
    <row r="632806"/>
    <row r="632807"/>
    <row r="632808"/>
    <row r="632809"/>
    <row r="632810"/>
    <row r="632811"/>
    <row r="632812"/>
    <row r="632813"/>
    <row r="632814"/>
    <row r="632815"/>
    <row r="632816"/>
    <row r="632817"/>
    <row r="632818"/>
    <row r="632819"/>
    <row r="632820"/>
    <row r="632821"/>
    <row r="632822"/>
    <row r="632823"/>
    <row r="632824"/>
    <row r="632825"/>
    <row r="632826"/>
    <row r="632827"/>
    <row r="632828"/>
    <row r="632829"/>
    <row r="632830"/>
    <row r="632831"/>
    <row r="632832"/>
    <row r="632833"/>
    <row r="632834"/>
    <row r="632835"/>
    <row r="632836"/>
    <row r="632837"/>
    <row r="632838"/>
    <row r="632839"/>
    <row r="632840"/>
    <row r="632841"/>
    <row r="632842"/>
    <row r="632843"/>
    <row r="632844"/>
    <row r="632845"/>
    <row r="632846"/>
    <row r="632847"/>
    <row r="632848"/>
    <row r="632849"/>
    <row r="632850"/>
    <row r="632851"/>
    <row r="632852"/>
    <row r="632853"/>
    <row r="632854"/>
    <row r="632855"/>
    <row r="632856"/>
    <row r="632857"/>
    <row r="632858"/>
    <row r="632859"/>
    <row r="632860"/>
    <row r="632861"/>
    <row r="632862"/>
    <row r="632863"/>
    <row r="632864"/>
    <row r="632865"/>
    <row r="632866"/>
    <row r="632867"/>
    <row r="632868"/>
    <row r="632869"/>
    <row r="632870"/>
    <row r="632871"/>
    <row r="632872"/>
    <row r="632873"/>
    <row r="632874"/>
    <row r="632875"/>
    <row r="632876"/>
    <row r="632877"/>
    <row r="632878"/>
    <row r="632879"/>
    <row r="632880"/>
    <row r="632881"/>
    <row r="632882"/>
    <row r="632883"/>
    <row r="632884"/>
    <row r="632885"/>
    <row r="632886"/>
    <row r="632887"/>
    <row r="632888"/>
    <row r="632889"/>
    <row r="632890"/>
    <row r="632891"/>
    <row r="632892"/>
    <row r="632893"/>
    <row r="632894"/>
    <row r="632895"/>
    <row r="632896"/>
    <row r="632897"/>
    <row r="632898"/>
    <row r="632899"/>
    <row r="632900"/>
    <row r="632901"/>
    <row r="632902"/>
    <row r="632903"/>
    <row r="632904"/>
    <row r="632905"/>
    <row r="632906"/>
    <row r="632907"/>
    <row r="632908"/>
    <row r="632909"/>
    <row r="632910"/>
    <row r="632911"/>
    <row r="632912"/>
    <row r="632913"/>
    <row r="632914"/>
    <row r="632915"/>
    <row r="632916"/>
    <row r="632917"/>
    <row r="632918"/>
    <row r="632919"/>
    <row r="632920"/>
    <row r="632921"/>
    <row r="632922"/>
    <row r="632923"/>
    <row r="632924"/>
    <row r="632925"/>
    <row r="632926"/>
    <row r="632927"/>
    <row r="632928"/>
    <row r="632929"/>
    <row r="632930"/>
    <row r="632931"/>
    <row r="632932"/>
    <row r="632933"/>
    <row r="632934"/>
    <row r="632935"/>
    <row r="632936"/>
    <row r="632937"/>
    <row r="632938"/>
    <row r="632939"/>
    <row r="632940"/>
    <row r="632941"/>
    <row r="632942"/>
    <row r="632943"/>
    <row r="632944"/>
    <row r="632945"/>
    <row r="632946"/>
    <row r="632947"/>
    <row r="632948"/>
    <row r="632949"/>
    <row r="632950"/>
    <row r="632951"/>
    <row r="632952"/>
    <row r="632953"/>
    <row r="632954"/>
    <row r="632955"/>
    <row r="632956"/>
    <row r="632957"/>
    <row r="632958"/>
    <row r="632959"/>
    <row r="632960"/>
    <row r="632961"/>
    <row r="632962"/>
    <row r="632963"/>
    <row r="632964"/>
    <row r="632965"/>
    <row r="632966"/>
    <row r="632967"/>
    <row r="632968"/>
    <row r="632969"/>
    <row r="632970"/>
    <row r="632971"/>
    <row r="632972"/>
    <row r="632973"/>
    <row r="632974"/>
    <row r="632975"/>
    <row r="632976"/>
    <row r="632977"/>
    <row r="632978"/>
    <row r="632979"/>
    <row r="632980"/>
    <row r="632981"/>
    <row r="632982"/>
    <row r="632983"/>
    <row r="632984"/>
    <row r="632985"/>
    <row r="632986"/>
    <row r="632987"/>
    <row r="632988"/>
    <row r="632989"/>
    <row r="632990"/>
    <row r="632991"/>
    <row r="632992"/>
    <row r="632993"/>
    <row r="632994"/>
    <row r="632995"/>
    <row r="632996"/>
    <row r="632997"/>
    <row r="632998"/>
    <row r="632999"/>
    <row r="633000"/>
    <row r="633001"/>
    <row r="633002"/>
    <row r="633003"/>
    <row r="633004"/>
    <row r="633005"/>
    <row r="633006"/>
    <row r="633007"/>
    <row r="633008"/>
    <row r="633009"/>
    <row r="633010"/>
    <row r="633011"/>
    <row r="633012"/>
    <row r="633013"/>
    <row r="633014"/>
    <row r="633015"/>
    <row r="633016"/>
    <row r="633017"/>
    <row r="633018"/>
    <row r="633019"/>
    <row r="633020"/>
    <row r="633021"/>
    <row r="633022"/>
    <row r="633023"/>
    <row r="633024"/>
    <row r="633025"/>
    <row r="633026"/>
    <row r="633027"/>
    <row r="633028"/>
    <row r="633029"/>
    <row r="633030"/>
    <row r="633031"/>
    <row r="633032"/>
    <row r="633033"/>
    <row r="633034"/>
    <row r="633035"/>
    <row r="633036"/>
    <row r="633037"/>
    <row r="633038"/>
    <row r="633039"/>
    <row r="633040"/>
    <row r="633041"/>
    <row r="633042"/>
    <row r="633043"/>
    <row r="633044"/>
    <row r="633045"/>
    <row r="633046"/>
    <row r="633047"/>
    <row r="633048"/>
    <row r="633049"/>
    <row r="633050"/>
    <row r="633051"/>
    <row r="633052"/>
    <row r="633053"/>
    <row r="633054"/>
    <row r="633055"/>
    <row r="633056"/>
    <row r="633057"/>
    <row r="633058"/>
    <row r="633059"/>
    <row r="633060"/>
    <row r="633061"/>
    <row r="633062"/>
    <row r="633063"/>
    <row r="633064"/>
    <row r="633065"/>
    <row r="633066"/>
    <row r="633067"/>
    <row r="633068"/>
    <row r="633069"/>
    <row r="633070"/>
    <row r="633071"/>
    <row r="633072"/>
    <row r="633073"/>
    <row r="633074"/>
    <row r="633075"/>
    <row r="633076"/>
    <row r="633077"/>
    <row r="633078"/>
    <row r="633079"/>
    <row r="633080"/>
    <row r="633081"/>
    <row r="633082"/>
    <row r="633083"/>
    <row r="633084"/>
    <row r="633085"/>
    <row r="633086"/>
    <row r="633087"/>
    <row r="633088"/>
    <row r="633089"/>
    <row r="633090"/>
    <row r="633091"/>
    <row r="633092"/>
    <row r="633093"/>
    <row r="633094"/>
    <row r="633095"/>
    <row r="633096"/>
    <row r="633097"/>
    <row r="633098"/>
    <row r="633099"/>
    <row r="633100"/>
    <row r="633101"/>
    <row r="633102"/>
    <row r="633103"/>
    <row r="633104"/>
    <row r="633105"/>
    <row r="633106"/>
    <row r="633107"/>
    <row r="633108"/>
    <row r="633109"/>
    <row r="633110"/>
    <row r="633111"/>
    <row r="633112"/>
    <row r="633113"/>
    <row r="633114"/>
    <row r="633115"/>
    <row r="633116"/>
    <row r="633117"/>
    <row r="633118"/>
    <row r="633119"/>
    <row r="633120"/>
    <row r="633121"/>
    <row r="633122"/>
    <row r="633123"/>
    <row r="633124"/>
    <row r="633125"/>
    <row r="633126"/>
    <row r="633127"/>
    <row r="633128"/>
    <row r="633129"/>
    <row r="633130"/>
    <row r="633131"/>
    <row r="633132"/>
    <row r="633133"/>
    <row r="633134"/>
    <row r="633135"/>
    <row r="633136"/>
    <row r="633137"/>
    <row r="633138"/>
    <row r="633139"/>
    <row r="633140"/>
    <row r="633141"/>
    <row r="633142"/>
    <row r="633143"/>
    <row r="633144"/>
    <row r="633145"/>
    <row r="633146"/>
    <row r="633147"/>
    <row r="633148"/>
    <row r="633149"/>
    <row r="633150"/>
    <row r="633151"/>
    <row r="633152"/>
    <row r="633153"/>
    <row r="633154"/>
    <row r="633155"/>
    <row r="633156"/>
    <row r="633157"/>
    <row r="633158"/>
    <row r="633159"/>
    <row r="633160"/>
    <row r="633161"/>
    <row r="633162"/>
    <row r="633163"/>
    <row r="633164"/>
    <row r="633165"/>
    <row r="633166"/>
    <row r="633167"/>
    <row r="633168"/>
    <row r="633169"/>
    <row r="633170"/>
    <row r="633171"/>
    <row r="633172"/>
    <row r="633173"/>
    <row r="633174"/>
    <row r="633175"/>
    <row r="633176"/>
    <row r="633177"/>
    <row r="633178"/>
    <row r="633179"/>
    <row r="633180"/>
    <row r="633181"/>
    <row r="633182"/>
    <row r="633183"/>
    <row r="633184"/>
    <row r="633185"/>
    <row r="633186"/>
    <row r="633187"/>
    <row r="633188"/>
    <row r="633189"/>
    <row r="633190"/>
    <row r="633191"/>
    <row r="633192"/>
    <row r="633193"/>
    <row r="633194"/>
    <row r="633195"/>
    <row r="633196"/>
    <row r="633197"/>
    <row r="633198"/>
    <row r="633199"/>
    <row r="633200"/>
    <row r="633201"/>
    <row r="633202"/>
    <row r="633203"/>
    <row r="633204"/>
    <row r="633205"/>
    <row r="633206"/>
    <row r="633207"/>
    <row r="633208"/>
    <row r="633209"/>
    <row r="633210"/>
    <row r="633211"/>
    <row r="633212"/>
    <row r="633213"/>
    <row r="633214"/>
    <row r="633215"/>
    <row r="633216"/>
    <row r="633217"/>
    <row r="633218"/>
    <row r="633219"/>
    <row r="633220"/>
    <row r="633221"/>
    <row r="633222"/>
    <row r="633223"/>
    <row r="633224"/>
    <row r="633225"/>
    <row r="633226"/>
    <row r="633227"/>
    <row r="633228"/>
    <row r="633229"/>
    <row r="633230"/>
    <row r="633231"/>
    <row r="633232"/>
    <row r="633233"/>
    <row r="633234"/>
    <row r="633235"/>
    <row r="633236"/>
    <row r="633237"/>
    <row r="633238"/>
    <row r="633239"/>
    <row r="633240"/>
    <row r="633241"/>
    <row r="633242"/>
    <row r="633243"/>
    <row r="633244"/>
    <row r="633245"/>
    <row r="633246"/>
    <row r="633247"/>
    <row r="633248"/>
    <row r="633249"/>
    <row r="633250"/>
    <row r="633251"/>
    <row r="633252"/>
    <row r="633253"/>
    <row r="633254"/>
    <row r="633255"/>
    <row r="633256"/>
    <row r="633257"/>
    <row r="633258"/>
    <row r="633259"/>
    <row r="633260"/>
    <row r="633261"/>
    <row r="633262"/>
    <row r="633263"/>
    <row r="633264"/>
    <row r="633265"/>
    <row r="633266"/>
    <row r="633267"/>
    <row r="633268"/>
    <row r="633269"/>
    <row r="633270"/>
    <row r="633271"/>
    <row r="633272"/>
    <row r="633273"/>
    <row r="633274"/>
    <row r="633275"/>
    <row r="633276"/>
    <row r="633277"/>
    <row r="633278"/>
    <row r="633279"/>
    <row r="633280"/>
    <row r="633281"/>
    <row r="633282"/>
    <row r="633283"/>
    <row r="633284"/>
    <row r="633285"/>
    <row r="633286"/>
    <row r="633287"/>
    <row r="633288"/>
    <row r="633289"/>
    <row r="633290"/>
    <row r="633291"/>
    <row r="633292"/>
    <row r="633293"/>
    <row r="633294"/>
    <row r="633295"/>
    <row r="633296"/>
    <row r="633297"/>
    <row r="633298"/>
    <row r="633299"/>
    <row r="633300"/>
    <row r="633301"/>
    <row r="633302"/>
    <row r="633303"/>
    <row r="633304"/>
    <row r="633305"/>
    <row r="633306"/>
    <row r="633307"/>
    <row r="633308"/>
    <row r="633309"/>
    <row r="633310"/>
    <row r="633311"/>
    <row r="633312"/>
    <row r="633313"/>
    <row r="633314"/>
    <row r="633315"/>
    <row r="633316"/>
    <row r="633317"/>
    <row r="633318"/>
    <row r="633319"/>
    <row r="633320"/>
    <row r="633321"/>
    <row r="633322"/>
    <row r="633323"/>
    <row r="633324"/>
    <row r="633325"/>
    <row r="633326"/>
    <row r="633327"/>
    <row r="633328"/>
    <row r="633329"/>
    <row r="633330"/>
    <row r="633331"/>
    <row r="633332"/>
    <row r="633333"/>
    <row r="633334"/>
    <row r="633335"/>
    <row r="633336"/>
    <row r="633337"/>
    <row r="633338"/>
    <row r="633339"/>
    <row r="633340"/>
    <row r="633341"/>
    <row r="633342"/>
    <row r="633343"/>
    <row r="633344"/>
    <row r="633345"/>
    <row r="633346"/>
    <row r="633347"/>
    <row r="633348"/>
    <row r="633349"/>
    <row r="633350"/>
    <row r="633351"/>
    <row r="633352"/>
    <row r="633353"/>
    <row r="633354"/>
    <row r="633355"/>
    <row r="633356"/>
    <row r="633357"/>
    <row r="633358"/>
    <row r="633359"/>
    <row r="633360"/>
    <row r="633361"/>
    <row r="633362"/>
    <row r="633363"/>
    <row r="633364"/>
    <row r="633365"/>
    <row r="633366"/>
    <row r="633367"/>
    <row r="633368"/>
    <row r="633369"/>
    <row r="633370"/>
    <row r="633371"/>
    <row r="633372"/>
    <row r="633373"/>
    <row r="633374"/>
    <row r="633375"/>
    <row r="633376"/>
    <row r="633377"/>
    <row r="633378"/>
    <row r="633379"/>
    <row r="633380"/>
    <row r="633381"/>
    <row r="633382"/>
    <row r="633383"/>
    <row r="633384"/>
    <row r="633385"/>
    <row r="633386"/>
    <row r="633387"/>
    <row r="633388"/>
    <row r="633389"/>
    <row r="633390"/>
    <row r="633391"/>
    <row r="633392"/>
    <row r="633393"/>
    <row r="633394"/>
    <row r="633395"/>
    <row r="633396"/>
    <row r="633397"/>
    <row r="633398"/>
    <row r="633399"/>
    <row r="633400"/>
    <row r="633401"/>
    <row r="633402"/>
    <row r="633403"/>
    <row r="633404"/>
    <row r="633405"/>
    <row r="633406"/>
    <row r="633407"/>
    <row r="633408"/>
    <row r="633409"/>
    <row r="633410"/>
    <row r="633411"/>
    <row r="633412"/>
    <row r="633413"/>
    <row r="633414"/>
    <row r="633415"/>
    <row r="633416"/>
    <row r="633417"/>
    <row r="633418"/>
    <row r="633419"/>
    <row r="633420"/>
    <row r="633421"/>
    <row r="633422"/>
    <row r="633423"/>
    <row r="633424"/>
    <row r="633425"/>
    <row r="633426"/>
    <row r="633427"/>
    <row r="633428"/>
    <row r="633429"/>
    <row r="633430"/>
    <row r="633431"/>
    <row r="633432"/>
    <row r="633433"/>
    <row r="633434"/>
    <row r="633435"/>
    <row r="633436"/>
    <row r="633437"/>
    <row r="633438"/>
    <row r="633439"/>
    <row r="633440"/>
    <row r="633441"/>
    <row r="633442"/>
    <row r="633443"/>
    <row r="633444"/>
    <row r="633445"/>
    <row r="633446"/>
    <row r="633447"/>
    <row r="633448"/>
    <row r="633449"/>
    <row r="633450"/>
    <row r="633451"/>
    <row r="633452"/>
    <row r="633453"/>
    <row r="633454"/>
    <row r="633455"/>
    <row r="633456"/>
    <row r="633457"/>
    <row r="633458"/>
    <row r="633459"/>
    <row r="633460"/>
    <row r="633461"/>
    <row r="633462"/>
    <row r="633463"/>
    <row r="633464"/>
    <row r="633465"/>
    <row r="633466"/>
    <row r="633467"/>
    <row r="633468"/>
    <row r="633469"/>
    <row r="633470"/>
    <row r="633471"/>
    <row r="633472"/>
    <row r="633473"/>
    <row r="633474"/>
    <row r="633475"/>
    <row r="633476"/>
    <row r="633477"/>
    <row r="633478"/>
    <row r="633479"/>
    <row r="633480"/>
    <row r="633481"/>
    <row r="633482"/>
    <row r="633483"/>
    <row r="633484"/>
    <row r="633485"/>
    <row r="633486"/>
    <row r="633487"/>
    <row r="633488"/>
    <row r="633489"/>
    <row r="633490"/>
    <row r="633491"/>
    <row r="633492"/>
    <row r="633493"/>
    <row r="633494"/>
    <row r="633495"/>
    <row r="633496"/>
    <row r="633497"/>
    <row r="633498"/>
    <row r="633499"/>
    <row r="633500"/>
    <row r="633501"/>
    <row r="633502"/>
    <row r="633503"/>
    <row r="633504"/>
    <row r="633505"/>
    <row r="633506"/>
    <row r="633507"/>
    <row r="633508"/>
    <row r="633509"/>
    <row r="633510"/>
    <row r="633511"/>
    <row r="633512"/>
    <row r="633513"/>
    <row r="633514"/>
    <row r="633515"/>
    <row r="633516"/>
    <row r="633517"/>
    <row r="633518"/>
    <row r="633519"/>
    <row r="633520"/>
    <row r="633521"/>
    <row r="633522"/>
    <row r="633523"/>
    <row r="633524"/>
    <row r="633525"/>
    <row r="633526"/>
    <row r="633527"/>
    <row r="633528"/>
    <row r="633529"/>
    <row r="633530"/>
    <row r="633531"/>
    <row r="633532"/>
    <row r="633533"/>
    <row r="633534"/>
    <row r="633535"/>
    <row r="633536"/>
    <row r="633537"/>
    <row r="633538"/>
    <row r="633539"/>
    <row r="633540"/>
    <row r="633541"/>
    <row r="633542"/>
    <row r="633543"/>
    <row r="633544"/>
    <row r="633545"/>
    <row r="633546"/>
    <row r="633547"/>
    <row r="633548"/>
    <row r="633549"/>
    <row r="633550"/>
    <row r="633551"/>
    <row r="633552"/>
    <row r="633553"/>
    <row r="633554"/>
    <row r="633555"/>
    <row r="633556"/>
    <row r="633557"/>
    <row r="633558"/>
    <row r="633559"/>
    <row r="633560"/>
    <row r="633561"/>
    <row r="633562"/>
    <row r="633563"/>
    <row r="633564"/>
    <row r="633565"/>
    <row r="633566"/>
    <row r="633567"/>
    <row r="633568"/>
    <row r="633569"/>
    <row r="633570"/>
    <row r="633571"/>
    <row r="633572"/>
    <row r="633573"/>
    <row r="633574"/>
    <row r="633575"/>
    <row r="633576"/>
    <row r="633577"/>
    <row r="633578"/>
    <row r="633579"/>
    <row r="633580"/>
    <row r="633581"/>
    <row r="633582"/>
    <row r="633583"/>
    <row r="633584"/>
    <row r="633585"/>
    <row r="633586"/>
    <row r="633587"/>
    <row r="633588"/>
    <row r="633589"/>
    <row r="633590"/>
    <row r="633591"/>
    <row r="633592"/>
    <row r="633593"/>
    <row r="633594"/>
    <row r="633595"/>
    <row r="633596"/>
    <row r="633597"/>
    <row r="633598"/>
    <row r="633599"/>
    <row r="633600"/>
    <row r="633601"/>
    <row r="633602"/>
    <row r="633603"/>
    <row r="633604"/>
    <row r="633605"/>
    <row r="633606"/>
    <row r="633607"/>
    <row r="633608"/>
    <row r="633609"/>
    <row r="633610"/>
    <row r="633611"/>
    <row r="633612"/>
    <row r="633613"/>
    <row r="633614"/>
    <row r="633615"/>
    <row r="633616"/>
    <row r="633617"/>
    <row r="633618"/>
    <row r="633619"/>
    <row r="633620"/>
    <row r="633621"/>
    <row r="633622"/>
    <row r="633623"/>
    <row r="633624"/>
    <row r="633625"/>
    <row r="633626"/>
    <row r="633627"/>
    <row r="633628"/>
    <row r="633629"/>
    <row r="633630"/>
    <row r="633631"/>
    <row r="633632"/>
    <row r="633633"/>
    <row r="633634"/>
    <row r="633635"/>
    <row r="633636"/>
    <row r="633637"/>
    <row r="633638"/>
    <row r="633639"/>
    <row r="633640"/>
    <row r="633641"/>
    <row r="633642"/>
    <row r="633643"/>
    <row r="633644"/>
    <row r="633645"/>
    <row r="633646"/>
    <row r="633647"/>
    <row r="633648"/>
    <row r="633649"/>
    <row r="633650"/>
    <row r="633651"/>
    <row r="633652"/>
    <row r="633653"/>
    <row r="633654"/>
    <row r="633655"/>
    <row r="633656"/>
    <row r="633657"/>
    <row r="633658"/>
    <row r="633659"/>
    <row r="633660"/>
    <row r="633661"/>
    <row r="633662"/>
    <row r="633663"/>
    <row r="633664"/>
    <row r="633665"/>
    <row r="633666"/>
    <row r="633667"/>
    <row r="633668"/>
    <row r="633669"/>
    <row r="633670"/>
    <row r="633671"/>
    <row r="633672"/>
    <row r="633673"/>
    <row r="633674"/>
    <row r="633675"/>
    <row r="633676"/>
    <row r="633677"/>
    <row r="633678"/>
    <row r="633679"/>
    <row r="633680"/>
    <row r="633681"/>
    <row r="633682"/>
    <row r="633683"/>
    <row r="633684"/>
    <row r="633685"/>
    <row r="633686"/>
    <row r="633687"/>
    <row r="633688"/>
    <row r="633689"/>
    <row r="633690"/>
    <row r="633691"/>
    <row r="633692"/>
    <row r="633693"/>
    <row r="633694"/>
    <row r="633695"/>
    <row r="633696"/>
    <row r="633697"/>
    <row r="633698"/>
    <row r="633699"/>
    <row r="633700"/>
    <row r="633701"/>
    <row r="633702"/>
    <row r="633703"/>
    <row r="633704"/>
    <row r="633705"/>
    <row r="633706"/>
    <row r="633707"/>
    <row r="633708"/>
    <row r="633709"/>
    <row r="633710"/>
    <row r="633711"/>
    <row r="633712"/>
    <row r="633713"/>
    <row r="633714"/>
    <row r="633715"/>
    <row r="633716"/>
    <row r="633717"/>
    <row r="633718"/>
    <row r="633719"/>
    <row r="633720"/>
    <row r="633721"/>
    <row r="633722"/>
    <row r="633723"/>
    <row r="633724"/>
    <row r="633725"/>
    <row r="633726"/>
    <row r="633727"/>
    <row r="633728"/>
    <row r="633729"/>
    <row r="633730"/>
    <row r="633731"/>
    <row r="633732"/>
    <row r="633733"/>
    <row r="633734"/>
    <row r="633735"/>
    <row r="633736"/>
    <row r="633737"/>
    <row r="633738"/>
    <row r="633739"/>
    <row r="633740"/>
    <row r="633741"/>
    <row r="633742"/>
    <row r="633743"/>
    <row r="633744"/>
    <row r="633745"/>
    <row r="633746"/>
    <row r="633747"/>
    <row r="633748"/>
    <row r="633749"/>
    <row r="633750"/>
    <row r="633751"/>
    <row r="633752"/>
    <row r="633753"/>
    <row r="633754"/>
    <row r="633755"/>
    <row r="633756"/>
    <row r="633757"/>
    <row r="633758"/>
    <row r="633759"/>
    <row r="633760"/>
    <row r="633761"/>
    <row r="633762"/>
    <row r="633763"/>
    <row r="633764"/>
    <row r="633765"/>
    <row r="633766"/>
    <row r="633767"/>
    <row r="633768"/>
    <row r="633769"/>
    <row r="633770"/>
    <row r="633771"/>
    <row r="633772"/>
    <row r="633773"/>
    <row r="633774"/>
    <row r="633775"/>
    <row r="633776"/>
    <row r="633777"/>
    <row r="633778"/>
    <row r="633779"/>
    <row r="633780"/>
    <row r="633781"/>
    <row r="633782"/>
    <row r="633783"/>
    <row r="633784"/>
    <row r="633785"/>
    <row r="633786"/>
    <row r="633787"/>
    <row r="633788"/>
    <row r="633789"/>
    <row r="633790"/>
    <row r="633791"/>
    <row r="633792"/>
    <row r="633793"/>
    <row r="633794"/>
    <row r="633795"/>
    <row r="633796"/>
    <row r="633797"/>
    <row r="633798"/>
    <row r="633799"/>
    <row r="633800"/>
    <row r="633801"/>
    <row r="633802"/>
    <row r="633803"/>
    <row r="633804"/>
    <row r="633805"/>
    <row r="633806"/>
    <row r="633807"/>
    <row r="633808"/>
    <row r="633809"/>
    <row r="633810"/>
    <row r="633811"/>
    <row r="633812"/>
    <row r="633813"/>
    <row r="633814"/>
    <row r="633815"/>
    <row r="633816"/>
    <row r="633817"/>
    <row r="633818"/>
    <row r="633819"/>
    <row r="633820"/>
    <row r="633821"/>
    <row r="633822"/>
    <row r="633823"/>
    <row r="633824"/>
    <row r="633825"/>
    <row r="633826"/>
    <row r="633827"/>
    <row r="633828"/>
    <row r="633829"/>
    <row r="633830"/>
    <row r="633831"/>
    <row r="633832"/>
    <row r="633833"/>
    <row r="633834"/>
    <row r="633835"/>
    <row r="633836"/>
    <row r="633837"/>
    <row r="633838"/>
    <row r="633839"/>
    <row r="633840"/>
    <row r="633841"/>
    <row r="633842"/>
    <row r="633843"/>
    <row r="633844"/>
    <row r="633845"/>
    <row r="633846"/>
    <row r="633847"/>
    <row r="633848"/>
    <row r="633849"/>
    <row r="633850"/>
    <row r="633851"/>
    <row r="633852"/>
    <row r="633853"/>
    <row r="633854"/>
    <row r="633855"/>
    <row r="633856"/>
    <row r="633857"/>
    <row r="633858"/>
    <row r="633859"/>
    <row r="633860"/>
    <row r="633861"/>
    <row r="633862"/>
    <row r="633863"/>
    <row r="633864"/>
    <row r="633865"/>
    <row r="633866"/>
    <row r="633867"/>
    <row r="633868"/>
    <row r="633869"/>
    <row r="633870"/>
    <row r="633871"/>
    <row r="633872"/>
    <row r="633873"/>
    <row r="633874"/>
    <row r="633875"/>
    <row r="633876"/>
    <row r="633877"/>
    <row r="633878"/>
    <row r="633879"/>
    <row r="633880"/>
    <row r="633881"/>
    <row r="633882"/>
    <row r="633883"/>
    <row r="633884"/>
    <row r="633885"/>
    <row r="633886"/>
    <row r="633887"/>
    <row r="633888"/>
    <row r="633889"/>
    <row r="633890"/>
    <row r="633891"/>
    <row r="633892"/>
    <row r="633893"/>
    <row r="633894"/>
    <row r="633895"/>
    <row r="633896"/>
    <row r="633897"/>
    <row r="633898"/>
    <row r="633899"/>
    <row r="633900"/>
    <row r="633901"/>
    <row r="633902"/>
    <row r="633903"/>
    <row r="633904"/>
    <row r="633905"/>
    <row r="633906"/>
    <row r="633907"/>
    <row r="633908"/>
    <row r="633909"/>
    <row r="633910"/>
    <row r="633911"/>
    <row r="633912"/>
    <row r="633913"/>
    <row r="633914"/>
    <row r="633915"/>
    <row r="633916"/>
    <row r="633917"/>
    <row r="633918"/>
    <row r="633919"/>
    <row r="633920"/>
    <row r="633921"/>
    <row r="633922"/>
    <row r="633923"/>
    <row r="633924"/>
    <row r="633925"/>
    <row r="633926"/>
    <row r="633927"/>
    <row r="633928"/>
    <row r="633929"/>
    <row r="633930"/>
    <row r="633931"/>
    <row r="633932"/>
    <row r="633933"/>
    <row r="633934"/>
    <row r="633935"/>
    <row r="633936"/>
    <row r="633937"/>
    <row r="633938"/>
    <row r="633939"/>
    <row r="633940"/>
    <row r="633941"/>
    <row r="633942"/>
    <row r="633943"/>
    <row r="633944"/>
    <row r="633945"/>
    <row r="633946"/>
    <row r="633947"/>
    <row r="633948"/>
    <row r="633949"/>
    <row r="633950"/>
    <row r="633951"/>
    <row r="633952"/>
    <row r="633953"/>
    <row r="633954"/>
    <row r="633955"/>
    <row r="633956"/>
    <row r="633957"/>
    <row r="633958"/>
    <row r="633959"/>
    <row r="633960"/>
    <row r="633961"/>
    <row r="633962"/>
    <row r="633963"/>
    <row r="633964"/>
    <row r="633965"/>
    <row r="633966"/>
    <row r="633967"/>
    <row r="633968"/>
    <row r="633969"/>
    <row r="633970"/>
    <row r="633971"/>
    <row r="633972"/>
    <row r="633973"/>
    <row r="633974"/>
    <row r="633975"/>
    <row r="633976"/>
    <row r="633977"/>
    <row r="633978"/>
    <row r="633979"/>
    <row r="633980"/>
    <row r="633981"/>
    <row r="633982"/>
    <row r="633983"/>
    <row r="633984"/>
    <row r="633985"/>
    <row r="633986"/>
    <row r="633987"/>
    <row r="633988"/>
    <row r="633989"/>
    <row r="633990"/>
    <row r="633991"/>
    <row r="633992"/>
    <row r="633993"/>
    <row r="633994"/>
    <row r="633995"/>
    <row r="633996"/>
    <row r="633997"/>
    <row r="633998"/>
    <row r="633999"/>
    <row r="634000"/>
    <row r="634001"/>
    <row r="634002"/>
    <row r="634003"/>
    <row r="634004"/>
    <row r="634005"/>
    <row r="634006"/>
    <row r="634007"/>
    <row r="634008"/>
    <row r="634009"/>
    <row r="634010"/>
    <row r="634011"/>
    <row r="634012"/>
    <row r="634013"/>
    <row r="634014"/>
    <row r="634015"/>
    <row r="634016"/>
    <row r="634017"/>
    <row r="634018"/>
    <row r="634019"/>
    <row r="634020"/>
    <row r="634021"/>
    <row r="634022"/>
    <row r="634023"/>
    <row r="634024"/>
    <row r="634025"/>
    <row r="634026"/>
    <row r="634027"/>
    <row r="634028"/>
    <row r="634029"/>
    <row r="634030"/>
    <row r="634031"/>
    <row r="634032"/>
    <row r="634033"/>
    <row r="634034"/>
    <row r="634035"/>
    <row r="634036"/>
    <row r="634037"/>
    <row r="634038"/>
    <row r="634039"/>
    <row r="634040"/>
    <row r="634041"/>
    <row r="634042"/>
    <row r="634043"/>
    <row r="634044"/>
    <row r="634045"/>
    <row r="634046"/>
    <row r="634047"/>
    <row r="634048"/>
    <row r="634049"/>
    <row r="634050"/>
    <row r="634051"/>
    <row r="634052"/>
    <row r="634053"/>
    <row r="634054"/>
    <row r="634055"/>
    <row r="634056"/>
    <row r="634057"/>
    <row r="634058"/>
    <row r="634059"/>
    <row r="634060"/>
    <row r="634061"/>
    <row r="634062"/>
    <row r="634063"/>
    <row r="634064"/>
    <row r="634065"/>
    <row r="634066"/>
    <row r="634067"/>
    <row r="634068"/>
    <row r="634069"/>
    <row r="634070"/>
    <row r="634071"/>
    <row r="634072"/>
    <row r="634073"/>
    <row r="634074"/>
    <row r="634075"/>
    <row r="634076"/>
    <row r="634077"/>
    <row r="634078"/>
    <row r="634079"/>
    <row r="634080"/>
    <row r="634081"/>
    <row r="634082"/>
    <row r="634083"/>
    <row r="634084"/>
    <row r="634085"/>
    <row r="634086"/>
    <row r="634087"/>
    <row r="634088"/>
    <row r="634089"/>
    <row r="634090"/>
    <row r="634091"/>
    <row r="634092"/>
    <row r="634093"/>
    <row r="634094"/>
    <row r="634095"/>
    <row r="634096"/>
    <row r="634097"/>
    <row r="634098"/>
    <row r="634099"/>
    <row r="634100"/>
    <row r="634101"/>
    <row r="634102"/>
    <row r="634103"/>
    <row r="634104"/>
    <row r="634105"/>
    <row r="634106"/>
    <row r="634107"/>
    <row r="634108"/>
    <row r="634109"/>
    <row r="634110"/>
    <row r="634111"/>
    <row r="634112"/>
    <row r="634113"/>
    <row r="634114"/>
    <row r="634115"/>
    <row r="634116"/>
    <row r="634117"/>
    <row r="634118"/>
    <row r="634119"/>
    <row r="634120"/>
    <row r="634121"/>
    <row r="634122"/>
    <row r="634123"/>
    <row r="634124"/>
    <row r="634125"/>
    <row r="634126"/>
    <row r="634127"/>
    <row r="634128"/>
    <row r="634129"/>
    <row r="634130"/>
    <row r="634131"/>
    <row r="634132"/>
    <row r="634133"/>
    <row r="634134"/>
    <row r="634135"/>
    <row r="634136"/>
    <row r="634137"/>
    <row r="634138"/>
    <row r="634139"/>
    <row r="634140"/>
    <row r="634141"/>
    <row r="634142"/>
    <row r="634143"/>
    <row r="634144"/>
    <row r="634145"/>
    <row r="634146"/>
    <row r="634147"/>
    <row r="634148"/>
    <row r="634149"/>
    <row r="634150"/>
    <row r="634151"/>
    <row r="634152"/>
    <row r="634153"/>
    <row r="634154"/>
    <row r="634155"/>
    <row r="634156"/>
    <row r="634157"/>
    <row r="634158"/>
    <row r="634159"/>
    <row r="634160"/>
    <row r="634161"/>
    <row r="634162"/>
    <row r="634163"/>
    <row r="634164"/>
    <row r="634165"/>
    <row r="634166"/>
    <row r="634167"/>
    <row r="634168"/>
    <row r="634169"/>
    <row r="634170"/>
    <row r="634171"/>
    <row r="634172"/>
    <row r="634173"/>
    <row r="634174"/>
    <row r="634175"/>
    <row r="634176"/>
    <row r="634177"/>
    <row r="634178"/>
    <row r="634179"/>
    <row r="634180"/>
    <row r="634181"/>
    <row r="634182"/>
    <row r="634183"/>
    <row r="634184"/>
    <row r="634185"/>
    <row r="634186"/>
    <row r="634187"/>
    <row r="634188"/>
    <row r="634189"/>
    <row r="634190"/>
    <row r="634191"/>
    <row r="634192"/>
    <row r="634193"/>
    <row r="634194"/>
    <row r="634195"/>
    <row r="634196"/>
    <row r="634197"/>
    <row r="634198"/>
    <row r="634199"/>
    <row r="634200"/>
    <row r="634201"/>
    <row r="634202"/>
    <row r="634203"/>
    <row r="634204"/>
    <row r="634205"/>
    <row r="634206"/>
    <row r="634207"/>
    <row r="634208"/>
    <row r="634209"/>
    <row r="634210"/>
    <row r="634211"/>
    <row r="634212"/>
    <row r="634213"/>
    <row r="634214"/>
    <row r="634215"/>
    <row r="634216"/>
    <row r="634217"/>
    <row r="634218"/>
    <row r="634219"/>
    <row r="634220"/>
    <row r="634221"/>
    <row r="634222"/>
    <row r="634223"/>
    <row r="634224"/>
    <row r="634225"/>
    <row r="634226"/>
    <row r="634227"/>
    <row r="634228"/>
    <row r="634229"/>
    <row r="634230"/>
    <row r="634231"/>
    <row r="634232"/>
    <row r="634233"/>
    <row r="634234"/>
    <row r="634235"/>
    <row r="634236"/>
    <row r="634237"/>
    <row r="634238"/>
    <row r="634239"/>
    <row r="634240"/>
    <row r="634241"/>
    <row r="634242"/>
    <row r="634243"/>
    <row r="634244"/>
    <row r="634245"/>
    <row r="634246"/>
    <row r="634247"/>
    <row r="634248"/>
    <row r="634249"/>
    <row r="634250"/>
    <row r="634251"/>
    <row r="634252"/>
    <row r="634253"/>
    <row r="634254"/>
    <row r="634255"/>
    <row r="634256"/>
    <row r="634257"/>
    <row r="634258"/>
    <row r="634259"/>
    <row r="634260"/>
    <row r="634261"/>
    <row r="634262"/>
    <row r="634263"/>
    <row r="634264"/>
    <row r="634265"/>
    <row r="634266"/>
    <row r="634267"/>
    <row r="634268"/>
    <row r="634269"/>
    <row r="634270"/>
    <row r="634271"/>
    <row r="634272"/>
    <row r="634273"/>
    <row r="634274"/>
    <row r="634275"/>
    <row r="634276"/>
    <row r="634277"/>
    <row r="634278"/>
    <row r="634279"/>
    <row r="634280"/>
    <row r="634281"/>
    <row r="634282"/>
    <row r="634283"/>
    <row r="634284"/>
    <row r="634285"/>
    <row r="634286"/>
    <row r="634287"/>
    <row r="634288"/>
    <row r="634289"/>
    <row r="634290"/>
    <row r="634291"/>
    <row r="634292"/>
    <row r="634293"/>
    <row r="634294"/>
    <row r="634295"/>
    <row r="634296"/>
    <row r="634297"/>
    <row r="634298"/>
    <row r="634299"/>
    <row r="634300"/>
    <row r="634301"/>
    <row r="634302"/>
    <row r="634303"/>
    <row r="634304"/>
    <row r="634305"/>
    <row r="634306"/>
    <row r="634307"/>
    <row r="634308"/>
    <row r="634309"/>
    <row r="634310"/>
    <row r="634311"/>
    <row r="634312"/>
    <row r="634313"/>
    <row r="634314"/>
    <row r="634315"/>
    <row r="634316"/>
    <row r="634317"/>
    <row r="634318"/>
    <row r="634319"/>
    <row r="634320"/>
    <row r="634321"/>
    <row r="634322"/>
    <row r="634323"/>
    <row r="634324"/>
    <row r="634325"/>
    <row r="634326"/>
    <row r="634327"/>
    <row r="634328"/>
    <row r="634329"/>
    <row r="634330"/>
    <row r="634331"/>
    <row r="634332"/>
    <row r="634333"/>
    <row r="634334"/>
    <row r="634335"/>
    <row r="634336"/>
    <row r="634337"/>
    <row r="634338"/>
    <row r="634339"/>
    <row r="634340"/>
    <row r="634341"/>
    <row r="634342"/>
    <row r="634343"/>
    <row r="634344"/>
    <row r="634345"/>
    <row r="634346"/>
    <row r="634347"/>
    <row r="634348"/>
    <row r="634349"/>
    <row r="634350"/>
    <row r="634351"/>
    <row r="634352"/>
    <row r="634353"/>
    <row r="634354"/>
    <row r="634355"/>
    <row r="634356"/>
    <row r="634357"/>
    <row r="634358"/>
    <row r="634359"/>
    <row r="634360"/>
    <row r="634361"/>
    <row r="634362"/>
    <row r="634363"/>
    <row r="634364"/>
    <row r="634365"/>
    <row r="634366"/>
    <row r="634367"/>
    <row r="634368"/>
    <row r="634369"/>
    <row r="634370"/>
    <row r="634371"/>
    <row r="634372"/>
    <row r="634373"/>
    <row r="634374"/>
    <row r="634375"/>
    <row r="634376"/>
    <row r="634377"/>
    <row r="634378"/>
    <row r="634379"/>
    <row r="634380"/>
    <row r="634381"/>
    <row r="634382"/>
    <row r="634383"/>
    <row r="634384"/>
    <row r="634385"/>
    <row r="634386"/>
    <row r="634387"/>
    <row r="634388"/>
    <row r="634389"/>
    <row r="634390"/>
    <row r="634391"/>
    <row r="634392"/>
    <row r="634393"/>
    <row r="634394"/>
    <row r="634395"/>
    <row r="634396"/>
    <row r="634397"/>
    <row r="634398"/>
    <row r="634399"/>
    <row r="634400"/>
    <row r="634401"/>
    <row r="634402"/>
    <row r="634403"/>
    <row r="634404"/>
    <row r="634405"/>
    <row r="634406"/>
    <row r="634407"/>
    <row r="634408"/>
    <row r="634409"/>
    <row r="634410"/>
    <row r="634411"/>
    <row r="634412"/>
    <row r="634413"/>
    <row r="634414"/>
    <row r="634415"/>
    <row r="634416"/>
    <row r="634417"/>
    <row r="634418"/>
    <row r="634419"/>
    <row r="634420"/>
    <row r="634421"/>
    <row r="634422"/>
    <row r="634423"/>
    <row r="634424"/>
    <row r="634425"/>
    <row r="634426"/>
    <row r="634427"/>
    <row r="634428"/>
    <row r="634429"/>
    <row r="634430"/>
    <row r="634431"/>
    <row r="634432"/>
    <row r="634433"/>
    <row r="634434"/>
    <row r="634435"/>
    <row r="634436"/>
    <row r="634437"/>
    <row r="634438"/>
    <row r="634439"/>
    <row r="634440"/>
    <row r="634441"/>
    <row r="634442"/>
    <row r="634443"/>
    <row r="634444"/>
    <row r="634445"/>
    <row r="634446"/>
    <row r="634447"/>
    <row r="634448"/>
    <row r="634449"/>
    <row r="634450"/>
    <row r="634451"/>
    <row r="634452"/>
    <row r="634453"/>
    <row r="634454"/>
    <row r="634455"/>
    <row r="634456"/>
    <row r="634457"/>
    <row r="634458"/>
    <row r="634459"/>
    <row r="634460"/>
    <row r="634461"/>
    <row r="634462"/>
    <row r="634463"/>
    <row r="634464"/>
    <row r="634465"/>
    <row r="634466"/>
    <row r="634467"/>
    <row r="634468"/>
    <row r="634469"/>
    <row r="634470"/>
    <row r="634471"/>
    <row r="634472"/>
    <row r="634473"/>
    <row r="634474"/>
    <row r="634475"/>
    <row r="634476"/>
    <row r="634477"/>
    <row r="634478"/>
    <row r="634479"/>
    <row r="634480"/>
    <row r="634481"/>
    <row r="634482"/>
    <row r="634483"/>
    <row r="634484"/>
    <row r="634485"/>
    <row r="634486"/>
    <row r="634487"/>
    <row r="634488"/>
    <row r="634489"/>
    <row r="634490"/>
    <row r="634491"/>
    <row r="634492"/>
    <row r="634493"/>
    <row r="634494"/>
    <row r="634495"/>
    <row r="634496"/>
    <row r="634497"/>
    <row r="634498"/>
    <row r="634499"/>
    <row r="634500"/>
    <row r="634501"/>
    <row r="634502"/>
    <row r="634503"/>
    <row r="634504"/>
    <row r="634505"/>
    <row r="634506"/>
    <row r="634507"/>
    <row r="634508"/>
    <row r="634509"/>
    <row r="634510"/>
    <row r="634511"/>
    <row r="634512"/>
    <row r="634513"/>
    <row r="634514"/>
    <row r="634515"/>
    <row r="634516"/>
    <row r="634517"/>
    <row r="634518"/>
    <row r="634519"/>
    <row r="634520"/>
    <row r="634521"/>
    <row r="634522"/>
    <row r="634523"/>
    <row r="634524"/>
    <row r="634525"/>
    <row r="634526"/>
    <row r="634527"/>
    <row r="634528"/>
    <row r="634529"/>
    <row r="634530"/>
    <row r="634531"/>
    <row r="634532"/>
    <row r="634533"/>
    <row r="634534"/>
    <row r="634535"/>
    <row r="634536"/>
    <row r="634537"/>
    <row r="634538"/>
    <row r="634539"/>
    <row r="634540"/>
    <row r="634541"/>
    <row r="634542"/>
    <row r="634543"/>
    <row r="634544"/>
    <row r="634545"/>
    <row r="634546"/>
    <row r="634547"/>
    <row r="634548"/>
    <row r="634549"/>
    <row r="634550"/>
    <row r="634551"/>
    <row r="634552"/>
    <row r="634553"/>
    <row r="634554"/>
    <row r="634555"/>
    <row r="634556"/>
    <row r="634557"/>
    <row r="634558"/>
    <row r="634559"/>
    <row r="634560"/>
    <row r="634561"/>
    <row r="634562"/>
    <row r="634563"/>
    <row r="634564"/>
    <row r="634565"/>
    <row r="634566"/>
    <row r="634567"/>
    <row r="634568"/>
    <row r="634569"/>
    <row r="634570"/>
    <row r="634571"/>
    <row r="634572"/>
    <row r="634573"/>
    <row r="634574"/>
    <row r="634575"/>
    <row r="634576"/>
    <row r="634577"/>
    <row r="634578"/>
    <row r="634579"/>
    <row r="634580"/>
    <row r="634581"/>
    <row r="634582"/>
    <row r="634583"/>
    <row r="634584"/>
    <row r="634585"/>
    <row r="634586"/>
    <row r="634587"/>
    <row r="634588"/>
    <row r="634589"/>
    <row r="634590"/>
    <row r="634591"/>
    <row r="634592"/>
    <row r="634593"/>
    <row r="634594"/>
    <row r="634595"/>
    <row r="634596"/>
    <row r="634597"/>
    <row r="634598"/>
    <row r="634599"/>
    <row r="634600"/>
    <row r="634601"/>
    <row r="634602"/>
    <row r="634603"/>
    <row r="634604"/>
    <row r="634605"/>
    <row r="634606"/>
    <row r="634607"/>
    <row r="634608"/>
    <row r="634609"/>
    <row r="634610"/>
    <row r="634611"/>
    <row r="634612"/>
    <row r="634613"/>
    <row r="634614"/>
    <row r="634615"/>
    <row r="634616"/>
    <row r="634617"/>
    <row r="634618"/>
    <row r="634619"/>
    <row r="634620"/>
    <row r="634621"/>
    <row r="634622"/>
    <row r="634623"/>
    <row r="634624"/>
    <row r="634625"/>
    <row r="634626"/>
    <row r="634627"/>
    <row r="634628"/>
    <row r="634629"/>
    <row r="634630"/>
    <row r="634631"/>
    <row r="634632"/>
    <row r="634633"/>
    <row r="634634"/>
    <row r="634635"/>
    <row r="634636"/>
    <row r="634637"/>
    <row r="634638"/>
    <row r="634639"/>
    <row r="634640"/>
    <row r="634641"/>
    <row r="634642"/>
    <row r="634643"/>
    <row r="634644"/>
    <row r="634645"/>
    <row r="634646"/>
    <row r="634647"/>
    <row r="634648"/>
    <row r="634649"/>
    <row r="634650"/>
    <row r="634651"/>
    <row r="634652"/>
    <row r="634653"/>
    <row r="634654"/>
    <row r="634655"/>
    <row r="634656"/>
    <row r="634657"/>
    <row r="634658"/>
    <row r="634659"/>
    <row r="634660"/>
    <row r="634661"/>
    <row r="634662"/>
    <row r="634663"/>
    <row r="634664"/>
    <row r="634665"/>
    <row r="634666"/>
    <row r="634667"/>
    <row r="634668"/>
    <row r="634669"/>
    <row r="634670"/>
    <row r="634671"/>
    <row r="634672"/>
    <row r="634673"/>
    <row r="634674"/>
    <row r="634675"/>
    <row r="634676"/>
    <row r="634677"/>
    <row r="634678"/>
    <row r="634679"/>
    <row r="634680"/>
    <row r="634681"/>
    <row r="634682"/>
    <row r="634683"/>
    <row r="634684"/>
    <row r="634685"/>
    <row r="634686"/>
    <row r="634687"/>
    <row r="634688"/>
    <row r="634689"/>
    <row r="634690"/>
    <row r="634691"/>
    <row r="634692"/>
    <row r="634693"/>
    <row r="634694"/>
    <row r="634695"/>
    <row r="634696"/>
    <row r="634697"/>
    <row r="634698"/>
    <row r="634699"/>
    <row r="634700"/>
    <row r="634701"/>
    <row r="634702"/>
    <row r="634703"/>
    <row r="634704"/>
    <row r="634705"/>
    <row r="634706"/>
    <row r="634707"/>
    <row r="634708"/>
    <row r="634709"/>
    <row r="634710"/>
    <row r="634711"/>
    <row r="634712"/>
    <row r="634713"/>
    <row r="634714"/>
    <row r="634715"/>
    <row r="634716"/>
    <row r="634717"/>
    <row r="634718"/>
    <row r="634719"/>
    <row r="634720"/>
    <row r="634721"/>
    <row r="634722"/>
    <row r="634723"/>
    <row r="634724"/>
    <row r="634725"/>
    <row r="634726"/>
    <row r="634727"/>
    <row r="634728"/>
    <row r="634729"/>
    <row r="634730"/>
    <row r="634731"/>
    <row r="634732"/>
    <row r="634733"/>
    <row r="634734"/>
    <row r="634735"/>
    <row r="634736"/>
    <row r="634737"/>
    <row r="634738"/>
    <row r="634739"/>
    <row r="634740"/>
    <row r="634741"/>
    <row r="634742"/>
    <row r="634743"/>
    <row r="634744"/>
    <row r="634745"/>
    <row r="634746"/>
    <row r="634747"/>
    <row r="634748"/>
    <row r="634749"/>
    <row r="634750"/>
    <row r="634751"/>
    <row r="634752"/>
    <row r="634753"/>
    <row r="634754"/>
    <row r="634755"/>
    <row r="634756"/>
    <row r="634757"/>
    <row r="634758"/>
    <row r="634759"/>
    <row r="634760"/>
    <row r="634761"/>
    <row r="634762"/>
    <row r="634763"/>
    <row r="634764"/>
    <row r="634765"/>
    <row r="634766"/>
    <row r="634767"/>
    <row r="634768"/>
    <row r="634769"/>
    <row r="634770"/>
    <row r="634771"/>
    <row r="634772"/>
    <row r="634773"/>
    <row r="634774"/>
    <row r="634775"/>
    <row r="634776"/>
    <row r="634777"/>
    <row r="634778"/>
    <row r="634779"/>
    <row r="634780"/>
    <row r="634781"/>
    <row r="634782"/>
    <row r="634783"/>
    <row r="634784"/>
    <row r="634785"/>
    <row r="634786"/>
    <row r="634787"/>
    <row r="634788"/>
    <row r="634789"/>
    <row r="634790"/>
    <row r="634791"/>
    <row r="634792"/>
    <row r="634793"/>
    <row r="634794"/>
    <row r="634795"/>
    <row r="634796"/>
    <row r="634797"/>
    <row r="634798"/>
    <row r="634799"/>
    <row r="634800"/>
    <row r="634801"/>
    <row r="634802"/>
    <row r="634803"/>
    <row r="634804"/>
    <row r="634805"/>
    <row r="634806"/>
    <row r="634807"/>
    <row r="634808"/>
    <row r="634809"/>
    <row r="634810"/>
    <row r="634811"/>
    <row r="634812"/>
    <row r="634813"/>
    <row r="634814"/>
    <row r="634815"/>
    <row r="634816"/>
    <row r="634817"/>
    <row r="634818"/>
    <row r="634819"/>
    <row r="634820"/>
    <row r="634821"/>
    <row r="634822"/>
    <row r="634823"/>
    <row r="634824"/>
    <row r="634825"/>
    <row r="634826"/>
    <row r="634827"/>
    <row r="634828"/>
    <row r="634829"/>
    <row r="634830"/>
    <row r="634831"/>
    <row r="634832"/>
    <row r="634833"/>
    <row r="634834"/>
    <row r="634835"/>
    <row r="634836"/>
    <row r="634837"/>
    <row r="634838"/>
    <row r="634839"/>
    <row r="634840"/>
    <row r="634841"/>
    <row r="634842"/>
    <row r="634843"/>
    <row r="634844"/>
    <row r="634845"/>
    <row r="634846"/>
    <row r="634847"/>
    <row r="634848"/>
    <row r="634849"/>
    <row r="634850"/>
    <row r="634851"/>
    <row r="634852"/>
    <row r="634853"/>
    <row r="634854"/>
    <row r="634855"/>
    <row r="634856"/>
    <row r="634857"/>
    <row r="634858"/>
    <row r="634859"/>
    <row r="634860"/>
    <row r="634861"/>
    <row r="634862"/>
    <row r="634863"/>
    <row r="634864"/>
    <row r="634865"/>
    <row r="634866"/>
    <row r="634867"/>
    <row r="634868"/>
    <row r="634869"/>
    <row r="634870"/>
    <row r="634871"/>
    <row r="634872"/>
    <row r="634873"/>
    <row r="634874"/>
    <row r="634875"/>
    <row r="634876"/>
    <row r="634877"/>
    <row r="634878"/>
    <row r="634879"/>
    <row r="634880"/>
    <row r="634881"/>
    <row r="634882"/>
    <row r="634883"/>
    <row r="634884"/>
    <row r="634885"/>
    <row r="634886"/>
    <row r="634887"/>
    <row r="634888"/>
    <row r="634889"/>
    <row r="634890"/>
    <row r="634891"/>
    <row r="634892"/>
    <row r="634893"/>
    <row r="634894"/>
    <row r="634895"/>
    <row r="634896"/>
    <row r="634897"/>
    <row r="634898"/>
    <row r="634899"/>
    <row r="634900"/>
    <row r="634901"/>
    <row r="634902"/>
    <row r="634903"/>
    <row r="634904"/>
    <row r="634905"/>
    <row r="634906"/>
    <row r="634907"/>
    <row r="634908"/>
    <row r="634909"/>
    <row r="634910"/>
    <row r="634911"/>
    <row r="634912"/>
    <row r="634913"/>
    <row r="634914"/>
    <row r="634915"/>
    <row r="634916"/>
    <row r="634917"/>
    <row r="634918"/>
    <row r="634919"/>
    <row r="634920"/>
    <row r="634921"/>
    <row r="634922"/>
    <row r="634923"/>
    <row r="634924"/>
    <row r="634925"/>
    <row r="634926"/>
    <row r="634927"/>
    <row r="634928"/>
    <row r="634929"/>
    <row r="634930"/>
    <row r="634931"/>
    <row r="634932"/>
    <row r="634933"/>
    <row r="634934"/>
    <row r="634935"/>
    <row r="634936"/>
    <row r="634937"/>
    <row r="634938"/>
    <row r="634939"/>
    <row r="634940"/>
    <row r="634941"/>
    <row r="634942"/>
    <row r="634943"/>
    <row r="634944"/>
    <row r="634945"/>
    <row r="634946"/>
    <row r="634947"/>
    <row r="634948"/>
    <row r="634949"/>
    <row r="634950"/>
    <row r="634951"/>
    <row r="634952"/>
    <row r="634953"/>
    <row r="634954"/>
    <row r="634955"/>
    <row r="634956"/>
    <row r="634957"/>
    <row r="634958"/>
    <row r="634959"/>
    <row r="634960"/>
    <row r="634961"/>
    <row r="634962"/>
    <row r="634963"/>
    <row r="634964"/>
    <row r="634965"/>
    <row r="634966"/>
    <row r="634967"/>
    <row r="634968"/>
    <row r="634969"/>
    <row r="634970"/>
    <row r="634971"/>
    <row r="634972"/>
    <row r="634973"/>
    <row r="634974"/>
    <row r="634975"/>
    <row r="634976"/>
    <row r="634977"/>
    <row r="634978"/>
    <row r="634979"/>
    <row r="634980"/>
    <row r="634981"/>
    <row r="634982"/>
    <row r="634983"/>
    <row r="634984"/>
    <row r="634985"/>
    <row r="634986"/>
    <row r="634987"/>
    <row r="634988"/>
    <row r="634989"/>
    <row r="634990"/>
    <row r="634991"/>
    <row r="634992"/>
    <row r="634993"/>
    <row r="634994"/>
    <row r="634995"/>
    <row r="634996"/>
    <row r="634997"/>
    <row r="634998"/>
    <row r="634999"/>
    <row r="635000"/>
    <row r="635001"/>
    <row r="635002"/>
    <row r="635003"/>
    <row r="635004"/>
    <row r="635005"/>
    <row r="635006"/>
    <row r="635007"/>
    <row r="635008"/>
    <row r="635009"/>
    <row r="635010"/>
    <row r="635011"/>
    <row r="635012"/>
    <row r="635013"/>
    <row r="635014"/>
    <row r="635015"/>
    <row r="635016"/>
    <row r="635017"/>
    <row r="635018"/>
    <row r="635019"/>
    <row r="635020"/>
    <row r="635021"/>
    <row r="635022"/>
    <row r="635023"/>
    <row r="635024"/>
    <row r="635025"/>
    <row r="635026"/>
    <row r="635027"/>
    <row r="635028"/>
    <row r="635029"/>
    <row r="635030"/>
    <row r="635031"/>
    <row r="635032"/>
    <row r="635033"/>
    <row r="635034"/>
    <row r="635035"/>
    <row r="635036"/>
    <row r="635037"/>
    <row r="635038"/>
    <row r="635039"/>
    <row r="635040"/>
    <row r="635041"/>
    <row r="635042"/>
    <row r="635043"/>
    <row r="635044"/>
    <row r="635045"/>
    <row r="635046"/>
    <row r="635047"/>
    <row r="635048"/>
    <row r="635049"/>
    <row r="635050"/>
    <row r="635051"/>
    <row r="635052"/>
    <row r="635053"/>
    <row r="635054"/>
    <row r="635055"/>
    <row r="635056"/>
    <row r="635057"/>
    <row r="635058"/>
    <row r="635059"/>
    <row r="635060"/>
    <row r="635061"/>
    <row r="635062"/>
    <row r="635063"/>
    <row r="635064"/>
    <row r="635065"/>
    <row r="635066"/>
    <row r="635067"/>
    <row r="635068"/>
    <row r="635069"/>
    <row r="635070"/>
    <row r="635071"/>
    <row r="635072"/>
    <row r="635073"/>
    <row r="635074"/>
    <row r="635075"/>
    <row r="635076"/>
    <row r="635077"/>
    <row r="635078"/>
    <row r="635079"/>
    <row r="635080"/>
    <row r="635081"/>
    <row r="635082"/>
    <row r="635083"/>
    <row r="635084"/>
    <row r="635085"/>
    <row r="635086"/>
    <row r="635087"/>
    <row r="635088"/>
    <row r="635089"/>
    <row r="635090"/>
    <row r="635091"/>
    <row r="635092"/>
    <row r="635093"/>
    <row r="635094"/>
    <row r="635095"/>
    <row r="635096"/>
    <row r="635097"/>
    <row r="635098"/>
    <row r="635099"/>
    <row r="635100"/>
    <row r="635101"/>
    <row r="635102"/>
    <row r="635103"/>
    <row r="635104"/>
    <row r="635105"/>
    <row r="635106"/>
    <row r="635107"/>
    <row r="635108"/>
    <row r="635109"/>
    <row r="635110"/>
    <row r="635111"/>
    <row r="635112"/>
    <row r="635113"/>
    <row r="635114"/>
    <row r="635115"/>
    <row r="635116"/>
    <row r="635117"/>
    <row r="635118"/>
    <row r="635119"/>
    <row r="635120"/>
    <row r="635121"/>
    <row r="635122"/>
    <row r="635123"/>
    <row r="635124"/>
    <row r="635125"/>
    <row r="635126"/>
    <row r="635127"/>
    <row r="635128"/>
    <row r="635129"/>
    <row r="635130"/>
    <row r="635131"/>
    <row r="635132"/>
    <row r="635133"/>
    <row r="635134"/>
    <row r="635135"/>
    <row r="635136"/>
    <row r="635137"/>
    <row r="635138"/>
    <row r="635139"/>
    <row r="635140"/>
    <row r="635141"/>
    <row r="635142"/>
    <row r="635143"/>
    <row r="635144"/>
    <row r="635145"/>
    <row r="635146"/>
    <row r="635147"/>
    <row r="635148"/>
    <row r="635149"/>
    <row r="635150"/>
    <row r="635151"/>
    <row r="635152"/>
    <row r="635153"/>
    <row r="635154"/>
    <row r="635155"/>
    <row r="635156"/>
    <row r="635157"/>
    <row r="635158"/>
    <row r="635159"/>
    <row r="635160"/>
    <row r="635161"/>
    <row r="635162"/>
    <row r="635163"/>
    <row r="635164"/>
    <row r="635165"/>
    <row r="635166"/>
    <row r="635167"/>
    <row r="635168"/>
    <row r="635169"/>
    <row r="635170"/>
    <row r="635171"/>
    <row r="635172"/>
    <row r="635173"/>
    <row r="635174"/>
    <row r="635175"/>
    <row r="635176"/>
    <row r="635177"/>
    <row r="635178"/>
    <row r="635179"/>
    <row r="635180"/>
    <row r="635181"/>
    <row r="635182"/>
    <row r="635183"/>
    <row r="635184"/>
    <row r="635185"/>
    <row r="635186"/>
    <row r="635187"/>
    <row r="635188"/>
    <row r="635189"/>
    <row r="635190"/>
    <row r="635191"/>
    <row r="635192"/>
    <row r="635193"/>
    <row r="635194"/>
    <row r="635195"/>
    <row r="635196"/>
    <row r="635197"/>
    <row r="635198"/>
    <row r="635199"/>
    <row r="635200"/>
    <row r="635201"/>
    <row r="635202"/>
    <row r="635203"/>
    <row r="635204"/>
    <row r="635205"/>
    <row r="635206"/>
    <row r="635207"/>
    <row r="635208"/>
    <row r="635209"/>
    <row r="635210"/>
    <row r="635211"/>
    <row r="635212"/>
    <row r="635213"/>
    <row r="635214"/>
    <row r="635215"/>
    <row r="635216"/>
    <row r="635217"/>
    <row r="635218"/>
    <row r="635219"/>
    <row r="635220"/>
    <row r="635221"/>
    <row r="635222"/>
    <row r="635223"/>
    <row r="635224"/>
    <row r="635225"/>
    <row r="635226"/>
    <row r="635227"/>
    <row r="635228"/>
    <row r="635229"/>
    <row r="635230"/>
    <row r="635231"/>
    <row r="635232"/>
    <row r="635233"/>
    <row r="635234"/>
    <row r="635235"/>
    <row r="635236"/>
    <row r="635237"/>
    <row r="635238"/>
    <row r="635239"/>
    <row r="635240"/>
    <row r="635241"/>
    <row r="635242"/>
    <row r="635243"/>
    <row r="635244"/>
    <row r="635245"/>
    <row r="635246"/>
    <row r="635247"/>
    <row r="635248"/>
    <row r="635249"/>
    <row r="635250"/>
    <row r="635251"/>
    <row r="635252"/>
    <row r="635253"/>
    <row r="635254"/>
    <row r="635255"/>
    <row r="635256"/>
    <row r="635257"/>
    <row r="635258"/>
    <row r="635259"/>
    <row r="635260"/>
    <row r="635261"/>
    <row r="635262"/>
    <row r="635263"/>
    <row r="635264"/>
    <row r="635265"/>
    <row r="635266"/>
    <row r="635267"/>
    <row r="635268"/>
    <row r="635269"/>
    <row r="635270"/>
    <row r="635271"/>
    <row r="635272"/>
    <row r="635273"/>
    <row r="635274"/>
    <row r="635275"/>
    <row r="635276"/>
    <row r="635277"/>
    <row r="635278"/>
    <row r="635279"/>
    <row r="635280"/>
    <row r="635281"/>
    <row r="635282"/>
    <row r="635283"/>
    <row r="635284"/>
    <row r="635285"/>
    <row r="635286"/>
    <row r="635287"/>
    <row r="635288"/>
    <row r="635289"/>
    <row r="635290"/>
    <row r="635291"/>
    <row r="635292"/>
    <row r="635293"/>
    <row r="635294"/>
    <row r="635295"/>
    <row r="635296"/>
    <row r="635297"/>
    <row r="635298"/>
    <row r="635299"/>
    <row r="635300"/>
    <row r="635301"/>
    <row r="635302"/>
    <row r="635303"/>
    <row r="635304"/>
    <row r="635305"/>
    <row r="635306"/>
    <row r="635307"/>
    <row r="635308"/>
    <row r="635309"/>
    <row r="635310"/>
    <row r="635311"/>
    <row r="635312"/>
    <row r="635313"/>
    <row r="635314"/>
    <row r="635315"/>
    <row r="635316"/>
    <row r="635317"/>
    <row r="635318"/>
    <row r="635319"/>
    <row r="635320"/>
    <row r="635321"/>
    <row r="635322"/>
    <row r="635323"/>
    <row r="635324"/>
    <row r="635325"/>
    <row r="635326"/>
    <row r="635327"/>
    <row r="635328"/>
    <row r="635329"/>
    <row r="635330"/>
    <row r="635331"/>
    <row r="635332"/>
    <row r="635333"/>
    <row r="635334"/>
    <row r="635335"/>
    <row r="635336"/>
    <row r="635337"/>
    <row r="635338"/>
    <row r="635339"/>
    <row r="635340"/>
    <row r="635341"/>
    <row r="635342"/>
    <row r="635343"/>
    <row r="635344"/>
    <row r="635345"/>
    <row r="635346"/>
    <row r="635347"/>
    <row r="635348"/>
    <row r="635349"/>
    <row r="635350"/>
    <row r="635351"/>
    <row r="635352"/>
    <row r="635353"/>
    <row r="635354"/>
    <row r="635355"/>
    <row r="635356"/>
    <row r="635357"/>
    <row r="635358"/>
    <row r="635359"/>
    <row r="635360"/>
    <row r="635361"/>
    <row r="635362"/>
    <row r="635363"/>
    <row r="635364"/>
    <row r="635365"/>
    <row r="635366"/>
    <row r="635367"/>
    <row r="635368"/>
    <row r="635369"/>
    <row r="635370"/>
    <row r="635371"/>
    <row r="635372"/>
    <row r="635373"/>
    <row r="635374"/>
    <row r="635375"/>
    <row r="635376"/>
    <row r="635377"/>
    <row r="635378"/>
    <row r="635379"/>
    <row r="635380"/>
    <row r="635381"/>
    <row r="635382"/>
    <row r="635383"/>
    <row r="635384"/>
    <row r="635385"/>
    <row r="635386"/>
    <row r="635387"/>
    <row r="635388"/>
    <row r="635389"/>
    <row r="635390"/>
    <row r="635391"/>
    <row r="635392"/>
    <row r="635393"/>
    <row r="635394"/>
    <row r="635395"/>
    <row r="635396"/>
    <row r="635397"/>
    <row r="635398"/>
    <row r="635399"/>
    <row r="635400"/>
    <row r="635401"/>
    <row r="635402"/>
    <row r="635403"/>
    <row r="635404"/>
    <row r="635405"/>
    <row r="635406"/>
    <row r="635407"/>
    <row r="635408"/>
    <row r="635409"/>
    <row r="635410"/>
    <row r="635411"/>
    <row r="635412"/>
    <row r="635413"/>
    <row r="635414"/>
    <row r="635415"/>
    <row r="635416"/>
    <row r="635417"/>
    <row r="635418"/>
    <row r="635419"/>
    <row r="635420"/>
    <row r="635421"/>
    <row r="635422"/>
    <row r="635423"/>
    <row r="635424"/>
    <row r="635425"/>
    <row r="635426"/>
    <row r="635427"/>
    <row r="635428"/>
    <row r="635429"/>
    <row r="635430"/>
    <row r="635431"/>
    <row r="635432"/>
    <row r="635433"/>
    <row r="635434"/>
    <row r="635435"/>
    <row r="635436"/>
    <row r="635437"/>
    <row r="635438"/>
    <row r="635439"/>
    <row r="635440"/>
    <row r="635441"/>
    <row r="635442"/>
    <row r="635443"/>
    <row r="635444"/>
    <row r="635445"/>
    <row r="635446"/>
    <row r="635447"/>
    <row r="635448"/>
    <row r="635449"/>
    <row r="635450"/>
    <row r="635451"/>
    <row r="635452"/>
    <row r="635453"/>
    <row r="635454"/>
    <row r="635455"/>
    <row r="635456"/>
    <row r="635457"/>
    <row r="635458"/>
    <row r="635459"/>
    <row r="635460"/>
    <row r="635461"/>
    <row r="635462"/>
    <row r="635463"/>
    <row r="635464"/>
    <row r="635465"/>
    <row r="635466"/>
    <row r="635467"/>
    <row r="635468"/>
    <row r="635469"/>
    <row r="635470"/>
    <row r="635471"/>
    <row r="635472"/>
    <row r="635473"/>
    <row r="635474"/>
    <row r="635475"/>
    <row r="635476"/>
    <row r="635477"/>
    <row r="635478"/>
    <row r="635479"/>
    <row r="635480"/>
    <row r="635481"/>
    <row r="635482"/>
    <row r="635483"/>
    <row r="635484"/>
    <row r="635485"/>
    <row r="635486"/>
    <row r="635487"/>
    <row r="635488"/>
    <row r="635489"/>
    <row r="635490"/>
    <row r="635491"/>
    <row r="635492"/>
    <row r="635493"/>
    <row r="635494"/>
    <row r="635495"/>
    <row r="635496"/>
    <row r="635497"/>
    <row r="635498"/>
    <row r="635499"/>
    <row r="635500"/>
    <row r="635501"/>
    <row r="635502"/>
    <row r="635503"/>
    <row r="635504"/>
    <row r="635505"/>
    <row r="635506"/>
    <row r="635507"/>
    <row r="635508"/>
    <row r="635509"/>
    <row r="635510"/>
    <row r="635511"/>
    <row r="635512"/>
    <row r="635513"/>
    <row r="635514"/>
    <row r="635515"/>
    <row r="635516"/>
    <row r="635517"/>
    <row r="635518"/>
    <row r="635519"/>
    <row r="635520"/>
    <row r="635521"/>
    <row r="635522"/>
    <row r="635523"/>
    <row r="635524"/>
    <row r="635525"/>
    <row r="635526"/>
    <row r="635527"/>
    <row r="635528"/>
    <row r="635529"/>
    <row r="635530"/>
    <row r="635531"/>
    <row r="635532"/>
    <row r="635533"/>
    <row r="635534"/>
    <row r="635535"/>
    <row r="635536"/>
    <row r="635537"/>
    <row r="635538"/>
    <row r="635539"/>
    <row r="635540"/>
    <row r="635541"/>
    <row r="635542"/>
    <row r="635543"/>
    <row r="635544"/>
    <row r="635545"/>
    <row r="635546"/>
    <row r="635547"/>
    <row r="635548"/>
    <row r="635549"/>
    <row r="635550"/>
    <row r="635551"/>
    <row r="635552"/>
    <row r="635553"/>
    <row r="635554"/>
    <row r="635555"/>
    <row r="635556"/>
    <row r="635557"/>
    <row r="635558"/>
    <row r="635559"/>
    <row r="635560"/>
    <row r="635561"/>
    <row r="635562"/>
    <row r="635563"/>
    <row r="635564"/>
    <row r="635565"/>
    <row r="635566"/>
    <row r="635567"/>
    <row r="635568"/>
    <row r="635569"/>
    <row r="635570"/>
    <row r="635571"/>
    <row r="635572"/>
    <row r="635573"/>
    <row r="635574"/>
    <row r="635575"/>
    <row r="635576"/>
    <row r="635577"/>
    <row r="635578"/>
    <row r="635579"/>
    <row r="635580"/>
    <row r="635581"/>
    <row r="635582"/>
    <row r="635583"/>
    <row r="635584"/>
    <row r="635585"/>
    <row r="635586"/>
    <row r="635587"/>
    <row r="635588"/>
    <row r="635589"/>
    <row r="635590"/>
    <row r="635591"/>
    <row r="635592"/>
    <row r="635593"/>
    <row r="635594"/>
    <row r="635595"/>
    <row r="635596"/>
    <row r="635597"/>
    <row r="635598"/>
    <row r="635599"/>
    <row r="635600"/>
    <row r="635601"/>
    <row r="635602"/>
    <row r="635603"/>
    <row r="635604"/>
    <row r="635605"/>
    <row r="635606"/>
    <row r="635607"/>
    <row r="635608"/>
    <row r="635609"/>
    <row r="635610"/>
    <row r="635611"/>
    <row r="635612"/>
    <row r="635613"/>
    <row r="635614"/>
    <row r="635615"/>
    <row r="635616"/>
    <row r="635617"/>
    <row r="635618"/>
    <row r="635619"/>
    <row r="635620"/>
    <row r="635621"/>
    <row r="635622"/>
    <row r="635623"/>
    <row r="635624"/>
    <row r="635625"/>
    <row r="635626"/>
    <row r="635627"/>
    <row r="635628"/>
    <row r="635629"/>
    <row r="635630"/>
    <row r="635631"/>
    <row r="635632"/>
    <row r="635633"/>
    <row r="635634"/>
    <row r="635635"/>
    <row r="635636"/>
    <row r="635637"/>
    <row r="635638"/>
    <row r="635639"/>
    <row r="635640"/>
    <row r="635641"/>
    <row r="635642"/>
    <row r="635643"/>
    <row r="635644"/>
    <row r="635645"/>
    <row r="635646"/>
    <row r="635647"/>
    <row r="635648"/>
    <row r="635649"/>
    <row r="635650"/>
    <row r="635651"/>
    <row r="635652"/>
    <row r="635653"/>
    <row r="635654"/>
    <row r="635655"/>
    <row r="635656"/>
    <row r="635657"/>
    <row r="635658"/>
    <row r="635659"/>
    <row r="635660"/>
    <row r="635661"/>
    <row r="635662"/>
    <row r="635663"/>
    <row r="635664"/>
    <row r="635665"/>
    <row r="635666"/>
    <row r="635667"/>
    <row r="635668"/>
    <row r="635669"/>
    <row r="635670"/>
    <row r="635671"/>
    <row r="635672"/>
    <row r="635673"/>
    <row r="635674"/>
    <row r="635675"/>
    <row r="635676"/>
    <row r="635677"/>
    <row r="635678"/>
    <row r="635679"/>
    <row r="635680"/>
    <row r="635681"/>
    <row r="635682"/>
    <row r="635683"/>
    <row r="635684"/>
    <row r="635685"/>
    <row r="635686"/>
    <row r="635687"/>
    <row r="635688"/>
    <row r="635689"/>
    <row r="635690"/>
    <row r="635691"/>
    <row r="635692"/>
    <row r="635693"/>
    <row r="635694"/>
    <row r="635695"/>
    <row r="635696"/>
    <row r="635697"/>
    <row r="635698"/>
    <row r="635699"/>
    <row r="635700"/>
    <row r="635701"/>
    <row r="635702"/>
    <row r="635703"/>
    <row r="635704"/>
    <row r="635705"/>
    <row r="635706"/>
    <row r="635707"/>
    <row r="635708"/>
    <row r="635709"/>
    <row r="635710"/>
    <row r="635711"/>
    <row r="635712"/>
    <row r="635713"/>
    <row r="635714"/>
    <row r="635715"/>
    <row r="635716"/>
    <row r="635717"/>
    <row r="635718"/>
    <row r="635719"/>
    <row r="635720"/>
    <row r="635721"/>
    <row r="635722"/>
    <row r="635723"/>
    <row r="635724"/>
    <row r="635725"/>
    <row r="635726"/>
    <row r="635727"/>
    <row r="635728"/>
    <row r="635729"/>
    <row r="635730"/>
    <row r="635731"/>
    <row r="635732"/>
    <row r="635733"/>
    <row r="635734"/>
    <row r="635735"/>
    <row r="635736"/>
    <row r="635737"/>
    <row r="635738"/>
    <row r="635739"/>
    <row r="635740"/>
    <row r="635741"/>
    <row r="635742"/>
    <row r="635743"/>
    <row r="635744"/>
    <row r="635745"/>
    <row r="635746"/>
    <row r="635747"/>
    <row r="635748"/>
    <row r="635749"/>
    <row r="635750"/>
    <row r="635751"/>
    <row r="635752"/>
    <row r="635753"/>
    <row r="635754"/>
    <row r="635755"/>
    <row r="635756"/>
    <row r="635757"/>
    <row r="635758"/>
    <row r="635759"/>
    <row r="635760"/>
    <row r="635761"/>
    <row r="635762"/>
    <row r="635763"/>
    <row r="635764"/>
    <row r="635765"/>
    <row r="635766"/>
    <row r="635767"/>
    <row r="635768"/>
    <row r="635769"/>
    <row r="635770"/>
    <row r="635771"/>
    <row r="635772"/>
    <row r="635773"/>
    <row r="635774"/>
    <row r="635775"/>
    <row r="635776"/>
    <row r="635777"/>
    <row r="635778"/>
    <row r="635779"/>
    <row r="635780"/>
    <row r="635781"/>
    <row r="635782"/>
    <row r="635783"/>
    <row r="635784"/>
    <row r="635785"/>
    <row r="635786"/>
    <row r="635787"/>
    <row r="635788"/>
    <row r="635789"/>
    <row r="635790"/>
    <row r="635791"/>
    <row r="635792"/>
    <row r="635793"/>
    <row r="635794"/>
    <row r="635795"/>
    <row r="635796"/>
    <row r="635797"/>
    <row r="635798"/>
    <row r="635799"/>
    <row r="635800"/>
    <row r="635801"/>
    <row r="635802"/>
    <row r="635803"/>
    <row r="635804"/>
    <row r="635805"/>
    <row r="635806"/>
    <row r="635807"/>
    <row r="635808"/>
    <row r="635809"/>
    <row r="635810"/>
    <row r="635811"/>
    <row r="635812"/>
    <row r="635813"/>
    <row r="635814"/>
    <row r="635815"/>
    <row r="635816"/>
    <row r="635817"/>
    <row r="635818"/>
    <row r="635819"/>
    <row r="635820"/>
    <row r="635821"/>
    <row r="635822"/>
    <row r="635823"/>
    <row r="635824"/>
    <row r="635825"/>
    <row r="635826"/>
    <row r="635827"/>
    <row r="635828"/>
    <row r="635829"/>
    <row r="635830"/>
    <row r="635831"/>
    <row r="635832"/>
    <row r="635833"/>
    <row r="635834"/>
    <row r="635835"/>
    <row r="635836"/>
    <row r="635837"/>
    <row r="635838"/>
    <row r="635839"/>
    <row r="635840"/>
    <row r="635841"/>
    <row r="635842"/>
    <row r="635843"/>
    <row r="635844"/>
    <row r="635845"/>
    <row r="635846"/>
    <row r="635847"/>
    <row r="635848"/>
    <row r="635849"/>
    <row r="635850"/>
    <row r="635851"/>
    <row r="635852"/>
    <row r="635853"/>
    <row r="635854"/>
    <row r="635855"/>
    <row r="635856"/>
    <row r="635857"/>
    <row r="635858"/>
    <row r="635859"/>
    <row r="635860"/>
    <row r="635861"/>
    <row r="635862"/>
    <row r="635863"/>
    <row r="635864"/>
    <row r="635865"/>
    <row r="635866"/>
    <row r="635867"/>
    <row r="635868"/>
    <row r="635869"/>
    <row r="635870"/>
    <row r="635871"/>
    <row r="635872"/>
    <row r="635873"/>
    <row r="635874"/>
    <row r="635875"/>
    <row r="635876"/>
    <row r="635877"/>
    <row r="635878"/>
    <row r="635879"/>
    <row r="635880"/>
    <row r="635881"/>
    <row r="635882"/>
    <row r="635883"/>
    <row r="635884"/>
    <row r="635885"/>
    <row r="635886"/>
    <row r="635887"/>
    <row r="635888"/>
    <row r="635889"/>
    <row r="635890"/>
    <row r="635891"/>
    <row r="635892"/>
    <row r="635893"/>
    <row r="635894"/>
    <row r="635895"/>
    <row r="635896"/>
    <row r="635897"/>
    <row r="635898"/>
    <row r="635899"/>
    <row r="635900"/>
    <row r="635901"/>
    <row r="635902"/>
    <row r="635903"/>
    <row r="635904"/>
    <row r="635905"/>
    <row r="635906"/>
    <row r="635907"/>
    <row r="635908"/>
    <row r="635909"/>
    <row r="635910"/>
    <row r="635911"/>
    <row r="635912"/>
    <row r="635913"/>
    <row r="635914"/>
    <row r="635915"/>
    <row r="635916"/>
    <row r="635917"/>
    <row r="635918"/>
    <row r="635919"/>
    <row r="635920"/>
    <row r="635921"/>
    <row r="635922"/>
    <row r="635923"/>
    <row r="635924"/>
    <row r="635925"/>
    <row r="635926"/>
    <row r="635927"/>
    <row r="635928"/>
    <row r="635929"/>
    <row r="635930"/>
    <row r="635931"/>
    <row r="635932"/>
    <row r="635933"/>
    <row r="635934"/>
    <row r="635935"/>
    <row r="635936"/>
    <row r="635937"/>
    <row r="635938"/>
    <row r="635939"/>
    <row r="635940"/>
    <row r="635941"/>
    <row r="635942"/>
    <row r="635943"/>
    <row r="635944"/>
    <row r="635945"/>
    <row r="635946"/>
    <row r="635947"/>
    <row r="635948"/>
    <row r="635949"/>
    <row r="635950"/>
    <row r="635951"/>
    <row r="635952"/>
    <row r="635953"/>
    <row r="635954"/>
    <row r="635955"/>
    <row r="635956"/>
    <row r="635957"/>
    <row r="635958"/>
    <row r="635959"/>
    <row r="635960"/>
    <row r="635961"/>
    <row r="635962"/>
    <row r="635963"/>
    <row r="635964"/>
    <row r="635965"/>
    <row r="635966"/>
    <row r="635967"/>
    <row r="635968"/>
    <row r="635969"/>
    <row r="635970"/>
    <row r="635971"/>
    <row r="635972"/>
    <row r="635973"/>
    <row r="635974"/>
    <row r="635975"/>
    <row r="635976"/>
    <row r="635977"/>
    <row r="635978"/>
    <row r="635979"/>
    <row r="635980"/>
    <row r="635981"/>
    <row r="635982"/>
    <row r="635983"/>
    <row r="635984"/>
    <row r="635985"/>
    <row r="635986"/>
    <row r="635987"/>
    <row r="635988"/>
    <row r="635989"/>
    <row r="635990"/>
    <row r="635991"/>
    <row r="635992"/>
    <row r="635993"/>
    <row r="635994"/>
    <row r="635995"/>
    <row r="635996"/>
    <row r="635997"/>
    <row r="635998"/>
    <row r="635999"/>
    <row r="636000"/>
    <row r="636001"/>
    <row r="636002"/>
    <row r="636003"/>
    <row r="636004"/>
    <row r="636005"/>
    <row r="636006"/>
    <row r="636007"/>
    <row r="636008"/>
    <row r="636009"/>
    <row r="636010"/>
    <row r="636011"/>
    <row r="636012"/>
    <row r="636013"/>
    <row r="636014"/>
    <row r="636015"/>
    <row r="636016"/>
    <row r="636017"/>
    <row r="636018"/>
    <row r="636019"/>
    <row r="636020"/>
    <row r="636021"/>
    <row r="636022"/>
    <row r="636023"/>
    <row r="636024"/>
    <row r="636025"/>
    <row r="636026"/>
    <row r="636027"/>
    <row r="636028"/>
    <row r="636029"/>
    <row r="636030"/>
    <row r="636031"/>
    <row r="636032"/>
    <row r="636033"/>
    <row r="636034"/>
    <row r="636035"/>
    <row r="636036"/>
    <row r="636037"/>
    <row r="636038"/>
    <row r="636039"/>
    <row r="636040"/>
    <row r="636041"/>
    <row r="636042"/>
    <row r="636043"/>
    <row r="636044"/>
    <row r="636045"/>
    <row r="636046"/>
    <row r="636047"/>
    <row r="636048"/>
    <row r="636049"/>
    <row r="636050"/>
    <row r="636051"/>
    <row r="636052"/>
    <row r="636053"/>
    <row r="636054"/>
    <row r="636055"/>
    <row r="636056"/>
    <row r="636057"/>
    <row r="636058"/>
    <row r="636059"/>
    <row r="636060"/>
    <row r="636061"/>
    <row r="636062"/>
    <row r="636063"/>
    <row r="636064"/>
    <row r="636065"/>
    <row r="636066"/>
    <row r="636067"/>
    <row r="636068"/>
    <row r="636069"/>
    <row r="636070"/>
    <row r="636071"/>
    <row r="636072"/>
    <row r="636073"/>
    <row r="636074"/>
    <row r="636075"/>
    <row r="636076"/>
    <row r="636077"/>
    <row r="636078"/>
    <row r="636079"/>
    <row r="636080"/>
    <row r="636081"/>
    <row r="636082"/>
    <row r="636083"/>
    <row r="636084"/>
    <row r="636085"/>
    <row r="636086"/>
    <row r="636087"/>
    <row r="636088"/>
    <row r="636089"/>
    <row r="636090"/>
    <row r="636091"/>
    <row r="636092"/>
    <row r="636093"/>
    <row r="636094"/>
    <row r="636095"/>
    <row r="636096"/>
    <row r="636097"/>
    <row r="636098"/>
    <row r="636099"/>
    <row r="636100"/>
    <row r="636101"/>
    <row r="636102"/>
    <row r="636103"/>
    <row r="636104"/>
    <row r="636105"/>
    <row r="636106"/>
    <row r="636107"/>
    <row r="636108"/>
    <row r="636109"/>
    <row r="636110"/>
    <row r="636111"/>
    <row r="636112"/>
    <row r="636113"/>
    <row r="636114"/>
    <row r="636115"/>
    <row r="636116"/>
    <row r="636117"/>
    <row r="636118"/>
    <row r="636119"/>
    <row r="636120"/>
    <row r="636121"/>
    <row r="636122"/>
    <row r="636123"/>
    <row r="636124"/>
    <row r="636125"/>
    <row r="636126"/>
    <row r="636127"/>
    <row r="636128"/>
    <row r="636129"/>
    <row r="636130"/>
    <row r="636131"/>
    <row r="636132"/>
    <row r="636133"/>
    <row r="636134"/>
    <row r="636135"/>
    <row r="636136"/>
    <row r="636137"/>
    <row r="636138"/>
    <row r="636139"/>
    <row r="636140"/>
    <row r="636141"/>
    <row r="636142"/>
    <row r="636143"/>
    <row r="636144"/>
    <row r="636145"/>
    <row r="636146"/>
    <row r="636147"/>
    <row r="636148"/>
    <row r="636149"/>
    <row r="636150"/>
    <row r="636151"/>
    <row r="636152"/>
    <row r="636153"/>
    <row r="636154"/>
    <row r="636155"/>
    <row r="636156"/>
    <row r="636157"/>
    <row r="636158"/>
    <row r="636159"/>
    <row r="636160"/>
    <row r="636161"/>
    <row r="636162"/>
    <row r="636163"/>
    <row r="636164"/>
    <row r="636165"/>
    <row r="636166"/>
    <row r="636167"/>
    <row r="636168"/>
    <row r="636169"/>
    <row r="636170"/>
    <row r="636171"/>
    <row r="636172"/>
    <row r="636173"/>
    <row r="636174"/>
    <row r="636175"/>
    <row r="636176"/>
    <row r="636177"/>
    <row r="636178"/>
    <row r="636179"/>
    <row r="636180"/>
    <row r="636181"/>
    <row r="636182"/>
    <row r="636183"/>
    <row r="636184"/>
    <row r="636185"/>
    <row r="636186"/>
    <row r="636187"/>
    <row r="636188"/>
    <row r="636189"/>
    <row r="636190"/>
    <row r="636191"/>
    <row r="636192"/>
    <row r="636193"/>
    <row r="636194"/>
    <row r="636195"/>
    <row r="636196"/>
    <row r="636197"/>
    <row r="636198"/>
    <row r="636199"/>
    <row r="636200"/>
    <row r="636201"/>
    <row r="636202"/>
    <row r="636203"/>
    <row r="636204"/>
    <row r="636205"/>
    <row r="636206"/>
    <row r="636207"/>
    <row r="636208"/>
    <row r="636209"/>
    <row r="636210"/>
    <row r="636211"/>
    <row r="636212"/>
    <row r="636213"/>
    <row r="636214"/>
    <row r="636215"/>
    <row r="636216"/>
    <row r="636217"/>
    <row r="636218"/>
    <row r="636219"/>
    <row r="636220"/>
    <row r="636221"/>
    <row r="636222"/>
    <row r="636223"/>
    <row r="636224"/>
    <row r="636225"/>
    <row r="636226"/>
    <row r="636227"/>
    <row r="636228"/>
    <row r="636229"/>
    <row r="636230"/>
    <row r="636231"/>
    <row r="636232"/>
    <row r="636233"/>
    <row r="636234"/>
    <row r="636235"/>
    <row r="636236"/>
    <row r="636237"/>
    <row r="636238"/>
    <row r="636239"/>
    <row r="636240"/>
    <row r="636241"/>
    <row r="636242"/>
    <row r="636243"/>
    <row r="636244"/>
    <row r="636245"/>
    <row r="636246"/>
    <row r="636247"/>
    <row r="636248"/>
    <row r="636249"/>
    <row r="636250"/>
    <row r="636251"/>
    <row r="636252"/>
    <row r="636253"/>
    <row r="636254"/>
    <row r="636255"/>
    <row r="636256"/>
    <row r="636257"/>
    <row r="636258"/>
    <row r="636259"/>
    <row r="636260"/>
    <row r="636261"/>
    <row r="636262"/>
    <row r="636263"/>
    <row r="636264"/>
    <row r="636265"/>
    <row r="636266"/>
    <row r="636267"/>
    <row r="636268"/>
    <row r="636269"/>
    <row r="636270"/>
    <row r="636271"/>
    <row r="636272"/>
    <row r="636273"/>
    <row r="636274"/>
    <row r="636275"/>
    <row r="636276"/>
    <row r="636277"/>
    <row r="636278"/>
    <row r="636279"/>
    <row r="636280"/>
    <row r="636281"/>
    <row r="636282"/>
    <row r="636283"/>
    <row r="636284"/>
    <row r="636285"/>
    <row r="636286"/>
    <row r="636287"/>
    <row r="636288"/>
    <row r="636289"/>
    <row r="636290"/>
    <row r="636291"/>
    <row r="636292"/>
    <row r="636293"/>
    <row r="636294"/>
    <row r="636295"/>
    <row r="636296"/>
    <row r="636297"/>
    <row r="636298"/>
    <row r="636299"/>
    <row r="636300"/>
    <row r="636301"/>
    <row r="636302"/>
    <row r="636303"/>
    <row r="636304"/>
    <row r="636305"/>
    <row r="636306"/>
    <row r="636307"/>
    <row r="636308"/>
    <row r="636309"/>
    <row r="636310"/>
    <row r="636311"/>
    <row r="636312"/>
    <row r="636313"/>
    <row r="636314"/>
    <row r="636315"/>
    <row r="636316"/>
    <row r="636317"/>
    <row r="636318"/>
    <row r="636319"/>
    <row r="636320"/>
    <row r="636321"/>
    <row r="636322"/>
    <row r="636323"/>
    <row r="636324"/>
    <row r="636325"/>
    <row r="636326"/>
    <row r="636327"/>
    <row r="636328"/>
    <row r="636329"/>
    <row r="636330"/>
    <row r="636331"/>
    <row r="636332"/>
    <row r="636333"/>
    <row r="636334"/>
    <row r="636335"/>
    <row r="636336"/>
    <row r="636337"/>
    <row r="636338"/>
    <row r="636339"/>
    <row r="636340"/>
    <row r="636341"/>
    <row r="636342"/>
    <row r="636343"/>
    <row r="636344"/>
    <row r="636345"/>
    <row r="636346"/>
    <row r="636347"/>
    <row r="636348"/>
    <row r="636349"/>
    <row r="636350"/>
    <row r="636351"/>
    <row r="636352"/>
    <row r="636353"/>
    <row r="636354"/>
    <row r="636355"/>
    <row r="636356"/>
    <row r="636357"/>
    <row r="636358"/>
    <row r="636359"/>
    <row r="636360"/>
    <row r="636361"/>
    <row r="636362"/>
    <row r="636363"/>
    <row r="636364"/>
    <row r="636365"/>
    <row r="636366"/>
    <row r="636367"/>
    <row r="636368"/>
    <row r="636369"/>
    <row r="636370"/>
    <row r="636371"/>
    <row r="636372"/>
    <row r="636373"/>
    <row r="636374"/>
    <row r="636375"/>
    <row r="636376"/>
    <row r="636377"/>
    <row r="636378"/>
    <row r="636379"/>
    <row r="636380"/>
    <row r="636381"/>
    <row r="636382"/>
    <row r="636383"/>
    <row r="636384"/>
    <row r="636385"/>
    <row r="636386"/>
    <row r="636387"/>
    <row r="636388"/>
    <row r="636389"/>
    <row r="636390"/>
    <row r="636391"/>
    <row r="636392"/>
    <row r="636393"/>
    <row r="636394"/>
    <row r="636395"/>
    <row r="636396"/>
    <row r="636397"/>
    <row r="636398"/>
    <row r="636399"/>
    <row r="636400"/>
    <row r="636401"/>
    <row r="636402"/>
    <row r="636403"/>
    <row r="636404"/>
    <row r="636405"/>
    <row r="636406"/>
    <row r="636407"/>
    <row r="636408"/>
    <row r="636409"/>
    <row r="636410"/>
    <row r="636411"/>
    <row r="636412"/>
    <row r="636413"/>
    <row r="636414"/>
    <row r="636415"/>
    <row r="636416"/>
    <row r="636417"/>
    <row r="636418"/>
    <row r="636419"/>
    <row r="636420"/>
    <row r="636421"/>
    <row r="636422"/>
    <row r="636423"/>
    <row r="636424"/>
    <row r="636425"/>
    <row r="636426"/>
    <row r="636427"/>
    <row r="636428"/>
    <row r="636429"/>
    <row r="636430"/>
    <row r="636431"/>
    <row r="636432"/>
    <row r="636433"/>
    <row r="636434"/>
    <row r="636435"/>
    <row r="636436"/>
    <row r="636437"/>
    <row r="636438"/>
    <row r="636439"/>
    <row r="636440"/>
    <row r="636441"/>
    <row r="636442"/>
    <row r="636443"/>
    <row r="636444"/>
    <row r="636445"/>
    <row r="636446"/>
    <row r="636447"/>
    <row r="636448"/>
    <row r="636449"/>
    <row r="636450"/>
    <row r="636451"/>
    <row r="636452"/>
    <row r="636453"/>
    <row r="636454"/>
    <row r="636455"/>
    <row r="636456"/>
    <row r="636457"/>
    <row r="636458"/>
    <row r="636459"/>
    <row r="636460"/>
    <row r="636461"/>
    <row r="636462"/>
    <row r="636463"/>
    <row r="636464"/>
    <row r="636465"/>
    <row r="636466"/>
    <row r="636467"/>
    <row r="636468"/>
    <row r="636469"/>
    <row r="636470"/>
    <row r="636471"/>
    <row r="636472"/>
    <row r="636473"/>
    <row r="636474"/>
    <row r="636475"/>
    <row r="636476"/>
    <row r="636477"/>
    <row r="636478"/>
    <row r="636479"/>
    <row r="636480"/>
    <row r="636481"/>
    <row r="636482"/>
    <row r="636483"/>
    <row r="636484"/>
    <row r="636485"/>
    <row r="636486"/>
    <row r="636487"/>
    <row r="636488"/>
    <row r="636489"/>
    <row r="636490"/>
    <row r="636491"/>
    <row r="636492"/>
    <row r="636493"/>
    <row r="636494"/>
    <row r="636495"/>
    <row r="636496"/>
    <row r="636497"/>
    <row r="636498"/>
    <row r="636499"/>
    <row r="636500"/>
    <row r="636501"/>
    <row r="636502"/>
    <row r="636503"/>
    <row r="636504"/>
    <row r="636505"/>
    <row r="636506"/>
    <row r="636507"/>
    <row r="636508"/>
    <row r="636509"/>
    <row r="636510"/>
    <row r="636511"/>
    <row r="636512"/>
    <row r="636513"/>
    <row r="636514"/>
    <row r="636515"/>
    <row r="636516"/>
    <row r="636517"/>
    <row r="636518"/>
    <row r="636519"/>
    <row r="636520"/>
    <row r="636521"/>
    <row r="636522"/>
    <row r="636523"/>
    <row r="636524"/>
    <row r="636525"/>
    <row r="636526"/>
    <row r="636527"/>
    <row r="636528"/>
    <row r="636529"/>
    <row r="636530"/>
    <row r="636531"/>
    <row r="636532"/>
    <row r="636533"/>
    <row r="636534"/>
    <row r="636535"/>
    <row r="636536"/>
    <row r="636537"/>
    <row r="636538"/>
    <row r="636539"/>
    <row r="636540"/>
    <row r="636541"/>
    <row r="636542"/>
    <row r="636543"/>
    <row r="636544"/>
    <row r="636545"/>
    <row r="636546"/>
    <row r="636547"/>
    <row r="636548"/>
    <row r="636549"/>
    <row r="636550"/>
    <row r="636551"/>
    <row r="636552"/>
    <row r="636553"/>
    <row r="636554"/>
    <row r="636555"/>
    <row r="636556"/>
    <row r="636557"/>
    <row r="636558"/>
    <row r="636559"/>
    <row r="636560"/>
    <row r="636561"/>
    <row r="636562"/>
    <row r="636563"/>
    <row r="636564"/>
    <row r="636565"/>
    <row r="636566"/>
    <row r="636567"/>
    <row r="636568"/>
    <row r="636569"/>
    <row r="636570"/>
    <row r="636571"/>
    <row r="636572"/>
    <row r="636573"/>
    <row r="636574"/>
    <row r="636575"/>
    <row r="636576"/>
    <row r="636577"/>
    <row r="636578"/>
    <row r="636579"/>
    <row r="636580"/>
    <row r="636581"/>
    <row r="636582"/>
    <row r="636583"/>
    <row r="636584"/>
    <row r="636585"/>
    <row r="636586"/>
    <row r="636587"/>
    <row r="636588"/>
    <row r="636589"/>
    <row r="636590"/>
    <row r="636591"/>
    <row r="636592"/>
    <row r="636593"/>
    <row r="636594"/>
    <row r="636595"/>
    <row r="636596"/>
    <row r="636597"/>
    <row r="636598"/>
    <row r="636599"/>
    <row r="636600"/>
    <row r="636601"/>
    <row r="636602"/>
    <row r="636603"/>
    <row r="636604"/>
    <row r="636605"/>
    <row r="636606"/>
    <row r="636607"/>
    <row r="636608"/>
    <row r="636609"/>
    <row r="636610"/>
    <row r="636611"/>
    <row r="636612"/>
    <row r="636613"/>
    <row r="636614"/>
    <row r="636615"/>
    <row r="636616"/>
    <row r="636617"/>
    <row r="636618"/>
    <row r="636619"/>
    <row r="636620"/>
    <row r="636621"/>
    <row r="636622"/>
    <row r="636623"/>
    <row r="636624"/>
    <row r="636625"/>
    <row r="636626"/>
    <row r="636627"/>
    <row r="636628"/>
    <row r="636629"/>
    <row r="636630"/>
    <row r="636631"/>
    <row r="636632"/>
    <row r="636633"/>
    <row r="636634"/>
    <row r="636635"/>
    <row r="636636"/>
    <row r="636637"/>
    <row r="636638"/>
    <row r="636639"/>
    <row r="636640"/>
    <row r="636641"/>
    <row r="636642"/>
    <row r="636643"/>
    <row r="636644"/>
    <row r="636645"/>
    <row r="636646"/>
    <row r="636647"/>
    <row r="636648"/>
    <row r="636649"/>
    <row r="636650"/>
    <row r="636651"/>
    <row r="636652"/>
    <row r="636653"/>
    <row r="636654"/>
    <row r="636655"/>
    <row r="636656"/>
    <row r="636657"/>
    <row r="636658"/>
    <row r="636659"/>
    <row r="636660"/>
    <row r="636661"/>
    <row r="636662"/>
    <row r="636663"/>
    <row r="636664"/>
    <row r="636665"/>
    <row r="636666"/>
    <row r="636667"/>
    <row r="636668"/>
    <row r="636669"/>
    <row r="636670"/>
    <row r="636671"/>
    <row r="636672"/>
    <row r="636673"/>
    <row r="636674"/>
    <row r="636675"/>
    <row r="636676"/>
    <row r="636677"/>
    <row r="636678"/>
    <row r="636679"/>
    <row r="636680"/>
    <row r="636681"/>
    <row r="636682"/>
    <row r="636683"/>
    <row r="636684"/>
    <row r="636685"/>
    <row r="636686"/>
    <row r="636687"/>
    <row r="636688"/>
    <row r="636689"/>
    <row r="636690"/>
    <row r="636691"/>
    <row r="636692"/>
    <row r="636693"/>
    <row r="636694"/>
    <row r="636695"/>
    <row r="636696"/>
    <row r="636697"/>
    <row r="636698"/>
    <row r="636699"/>
    <row r="636700"/>
    <row r="636701"/>
    <row r="636702"/>
    <row r="636703"/>
    <row r="636704"/>
    <row r="636705"/>
    <row r="636706"/>
    <row r="636707"/>
    <row r="636708"/>
    <row r="636709"/>
    <row r="636710"/>
    <row r="636711"/>
    <row r="636712"/>
    <row r="636713"/>
    <row r="636714"/>
    <row r="636715"/>
    <row r="636716"/>
    <row r="636717"/>
    <row r="636718"/>
    <row r="636719"/>
    <row r="636720"/>
    <row r="636721"/>
    <row r="636722"/>
    <row r="636723"/>
    <row r="636724"/>
    <row r="636725"/>
    <row r="636726"/>
    <row r="636727"/>
    <row r="636728"/>
    <row r="636729"/>
    <row r="636730"/>
    <row r="636731"/>
    <row r="636732"/>
    <row r="636733"/>
    <row r="636734"/>
    <row r="636735"/>
    <row r="636736"/>
    <row r="636737"/>
    <row r="636738"/>
    <row r="636739"/>
    <row r="636740"/>
    <row r="636741"/>
    <row r="636742"/>
    <row r="636743"/>
    <row r="636744"/>
    <row r="636745"/>
    <row r="636746"/>
    <row r="636747"/>
    <row r="636748"/>
    <row r="636749"/>
    <row r="636750"/>
    <row r="636751"/>
    <row r="636752"/>
    <row r="636753"/>
    <row r="636754"/>
    <row r="636755"/>
    <row r="636756"/>
    <row r="636757"/>
    <row r="636758"/>
    <row r="636759"/>
    <row r="636760"/>
    <row r="636761"/>
    <row r="636762"/>
    <row r="636763"/>
    <row r="636764"/>
    <row r="636765"/>
    <row r="636766"/>
    <row r="636767"/>
    <row r="636768"/>
    <row r="636769"/>
    <row r="636770"/>
    <row r="636771"/>
    <row r="636772"/>
    <row r="636773"/>
    <row r="636774"/>
    <row r="636775"/>
    <row r="636776"/>
    <row r="636777"/>
    <row r="636778"/>
    <row r="636779"/>
    <row r="636780"/>
    <row r="636781"/>
    <row r="636782"/>
    <row r="636783"/>
    <row r="636784"/>
    <row r="636785"/>
    <row r="636786"/>
    <row r="636787"/>
    <row r="636788"/>
    <row r="636789"/>
    <row r="636790"/>
    <row r="636791"/>
    <row r="636792"/>
    <row r="636793"/>
    <row r="636794"/>
    <row r="636795"/>
    <row r="636796"/>
    <row r="636797"/>
    <row r="636798"/>
    <row r="636799"/>
    <row r="636800"/>
    <row r="636801"/>
    <row r="636802"/>
    <row r="636803"/>
    <row r="636804"/>
    <row r="636805"/>
    <row r="636806"/>
    <row r="636807"/>
    <row r="636808"/>
    <row r="636809"/>
    <row r="636810"/>
    <row r="636811"/>
    <row r="636812"/>
    <row r="636813"/>
    <row r="636814"/>
    <row r="636815"/>
    <row r="636816"/>
    <row r="636817"/>
    <row r="636818"/>
    <row r="636819"/>
    <row r="636820"/>
    <row r="636821"/>
    <row r="636822"/>
    <row r="636823"/>
    <row r="636824"/>
    <row r="636825"/>
    <row r="636826"/>
    <row r="636827"/>
    <row r="636828"/>
    <row r="636829"/>
    <row r="636830"/>
    <row r="636831"/>
    <row r="636832"/>
    <row r="636833"/>
    <row r="636834"/>
    <row r="636835"/>
    <row r="636836"/>
    <row r="636837"/>
    <row r="636838"/>
    <row r="636839"/>
    <row r="636840"/>
    <row r="636841"/>
    <row r="636842"/>
    <row r="636843"/>
    <row r="636844"/>
    <row r="636845"/>
    <row r="636846"/>
    <row r="636847"/>
    <row r="636848"/>
    <row r="636849"/>
    <row r="636850"/>
    <row r="636851"/>
    <row r="636852"/>
    <row r="636853"/>
    <row r="636854"/>
    <row r="636855"/>
    <row r="636856"/>
    <row r="636857"/>
    <row r="636858"/>
    <row r="636859"/>
    <row r="636860"/>
    <row r="636861"/>
    <row r="636862"/>
    <row r="636863"/>
    <row r="636864"/>
    <row r="636865"/>
    <row r="636866"/>
    <row r="636867"/>
    <row r="636868"/>
    <row r="636869"/>
    <row r="636870"/>
    <row r="636871"/>
    <row r="636872"/>
    <row r="636873"/>
    <row r="636874"/>
    <row r="636875"/>
    <row r="636876"/>
    <row r="636877"/>
    <row r="636878"/>
    <row r="636879"/>
    <row r="636880"/>
    <row r="636881"/>
    <row r="636882"/>
    <row r="636883"/>
    <row r="636884"/>
    <row r="636885"/>
    <row r="636886"/>
    <row r="636887"/>
    <row r="636888"/>
    <row r="636889"/>
    <row r="636890"/>
    <row r="636891"/>
    <row r="636892"/>
    <row r="636893"/>
    <row r="636894"/>
    <row r="636895"/>
    <row r="636896"/>
    <row r="636897"/>
    <row r="636898"/>
    <row r="636899"/>
    <row r="636900"/>
    <row r="636901"/>
    <row r="636902"/>
    <row r="636903"/>
    <row r="636904"/>
    <row r="636905"/>
    <row r="636906"/>
    <row r="636907"/>
    <row r="636908"/>
    <row r="636909"/>
    <row r="636910"/>
    <row r="636911"/>
    <row r="636912"/>
    <row r="636913"/>
    <row r="636914"/>
    <row r="636915"/>
    <row r="636916"/>
    <row r="636917"/>
    <row r="636918"/>
    <row r="636919"/>
    <row r="636920"/>
    <row r="636921"/>
    <row r="636922"/>
    <row r="636923"/>
    <row r="636924"/>
    <row r="636925"/>
    <row r="636926"/>
    <row r="636927"/>
    <row r="636928"/>
    <row r="636929"/>
    <row r="636930"/>
    <row r="636931"/>
    <row r="636932"/>
    <row r="636933"/>
    <row r="636934"/>
    <row r="636935"/>
    <row r="636936"/>
    <row r="636937"/>
    <row r="636938"/>
    <row r="636939"/>
    <row r="636940"/>
    <row r="636941"/>
    <row r="636942"/>
    <row r="636943"/>
    <row r="636944"/>
    <row r="636945"/>
    <row r="636946"/>
    <row r="636947"/>
    <row r="636948"/>
    <row r="636949"/>
    <row r="636950"/>
    <row r="636951"/>
    <row r="636952"/>
    <row r="636953"/>
    <row r="636954"/>
    <row r="636955"/>
    <row r="636956"/>
    <row r="636957"/>
    <row r="636958"/>
    <row r="636959"/>
    <row r="636960"/>
    <row r="636961"/>
    <row r="636962"/>
    <row r="636963"/>
    <row r="636964"/>
    <row r="636965"/>
    <row r="636966"/>
    <row r="636967"/>
    <row r="636968"/>
    <row r="636969"/>
    <row r="636970"/>
    <row r="636971"/>
    <row r="636972"/>
    <row r="636973"/>
    <row r="636974"/>
    <row r="636975"/>
    <row r="636976"/>
    <row r="636977"/>
    <row r="636978"/>
    <row r="636979"/>
    <row r="636980"/>
    <row r="636981"/>
    <row r="636982"/>
    <row r="636983"/>
    <row r="636984"/>
    <row r="636985"/>
    <row r="636986"/>
    <row r="636987"/>
    <row r="636988"/>
    <row r="636989"/>
    <row r="636990"/>
    <row r="636991"/>
    <row r="636992"/>
    <row r="636993"/>
    <row r="636994"/>
    <row r="636995"/>
    <row r="636996"/>
    <row r="636997"/>
    <row r="636998"/>
    <row r="636999"/>
    <row r="637000"/>
    <row r="637001"/>
    <row r="637002"/>
    <row r="637003"/>
    <row r="637004"/>
    <row r="637005"/>
    <row r="637006"/>
    <row r="637007"/>
    <row r="637008"/>
    <row r="637009"/>
    <row r="637010"/>
    <row r="637011"/>
    <row r="637012"/>
    <row r="637013"/>
    <row r="637014"/>
    <row r="637015"/>
    <row r="637016"/>
    <row r="637017"/>
    <row r="637018"/>
    <row r="637019"/>
    <row r="637020"/>
    <row r="637021"/>
    <row r="637022"/>
    <row r="637023"/>
    <row r="637024"/>
    <row r="637025"/>
    <row r="637026"/>
    <row r="637027"/>
    <row r="637028"/>
    <row r="637029"/>
    <row r="637030"/>
    <row r="637031"/>
    <row r="637032"/>
    <row r="637033"/>
    <row r="637034"/>
    <row r="637035"/>
    <row r="637036"/>
    <row r="637037"/>
    <row r="637038"/>
    <row r="637039"/>
    <row r="637040"/>
    <row r="637041"/>
    <row r="637042"/>
    <row r="637043"/>
    <row r="637044"/>
    <row r="637045"/>
    <row r="637046"/>
    <row r="637047"/>
    <row r="637048"/>
    <row r="637049"/>
    <row r="637050"/>
    <row r="637051"/>
    <row r="637052"/>
    <row r="637053"/>
    <row r="637054"/>
    <row r="637055"/>
    <row r="637056"/>
    <row r="637057"/>
    <row r="637058"/>
    <row r="637059"/>
    <row r="637060"/>
    <row r="637061"/>
    <row r="637062"/>
    <row r="637063"/>
    <row r="637064"/>
    <row r="637065"/>
    <row r="637066"/>
    <row r="637067"/>
    <row r="637068"/>
    <row r="637069"/>
    <row r="637070"/>
    <row r="637071"/>
    <row r="637072"/>
    <row r="637073"/>
    <row r="637074"/>
    <row r="637075"/>
    <row r="637076"/>
    <row r="637077"/>
    <row r="637078"/>
    <row r="637079"/>
    <row r="637080"/>
    <row r="637081"/>
    <row r="637082"/>
    <row r="637083"/>
    <row r="637084"/>
    <row r="637085"/>
    <row r="637086"/>
    <row r="637087"/>
    <row r="637088"/>
    <row r="637089"/>
    <row r="637090"/>
    <row r="637091"/>
    <row r="637092"/>
    <row r="637093"/>
    <row r="637094"/>
    <row r="637095"/>
    <row r="637096"/>
    <row r="637097"/>
    <row r="637098"/>
    <row r="637099"/>
    <row r="637100"/>
    <row r="637101"/>
    <row r="637102"/>
    <row r="637103"/>
    <row r="637104"/>
    <row r="637105"/>
    <row r="637106"/>
    <row r="637107"/>
    <row r="637108"/>
    <row r="637109"/>
    <row r="637110"/>
    <row r="637111"/>
    <row r="637112"/>
    <row r="637113"/>
    <row r="637114"/>
    <row r="637115"/>
    <row r="637116"/>
    <row r="637117"/>
    <row r="637118"/>
    <row r="637119"/>
    <row r="637120"/>
    <row r="637121"/>
    <row r="637122"/>
    <row r="637123"/>
    <row r="637124"/>
    <row r="637125"/>
    <row r="637126"/>
    <row r="637127"/>
    <row r="637128"/>
    <row r="637129"/>
    <row r="637130"/>
    <row r="637131"/>
    <row r="637132"/>
    <row r="637133"/>
    <row r="637134"/>
    <row r="637135"/>
    <row r="637136"/>
    <row r="637137"/>
    <row r="637138"/>
    <row r="637139"/>
    <row r="637140"/>
    <row r="637141"/>
    <row r="637142"/>
    <row r="637143"/>
    <row r="637144"/>
    <row r="637145"/>
    <row r="637146"/>
    <row r="637147"/>
    <row r="637148"/>
    <row r="637149"/>
    <row r="637150"/>
    <row r="637151"/>
    <row r="637152"/>
    <row r="637153"/>
    <row r="637154"/>
    <row r="637155"/>
    <row r="637156"/>
    <row r="637157"/>
    <row r="637158"/>
    <row r="637159"/>
    <row r="637160"/>
    <row r="637161"/>
    <row r="637162"/>
    <row r="637163"/>
    <row r="637164"/>
    <row r="637165"/>
    <row r="637166"/>
    <row r="637167"/>
    <row r="637168"/>
    <row r="637169"/>
    <row r="637170"/>
    <row r="637171"/>
    <row r="637172"/>
    <row r="637173"/>
    <row r="637174"/>
    <row r="637175"/>
    <row r="637176"/>
    <row r="637177"/>
    <row r="637178"/>
    <row r="637179"/>
    <row r="637180"/>
    <row r="637181"/>
    <row r="637182"/>
    <row r="637183"/>
    <row r="637184"/>
    <row r="637185"/>
    <row r="637186"/>
    <row r="637187"/>
    <row r="637188"/>
    <row r="637189"/>
    <row r="637190"/>
    <row r="637191"/>
    <row r="637192"/>
    <row r="637193"/>
    <row r="637194"/>
    <row r="637195"/>
    <row r="637196"/>
    <row r="637197"/>
    <row r="637198"/>
    <row r="637199"/>
    <row r="637200"/>
    <row r="637201"/>
    <row r="637202"/>
    <row r="637203"/>
    <row r="637204"/>
    <row r="637205"/>
    <row r="637206"/>
    <row r="637207"/>
    <row r="637208"/>
    <row r="637209"/>
    <row r="637210"/>
    <row r="637211"/>
    <row r="637212"/>
    <row r="637213"/>
    <row r="637214"/>
    <row r="637215"/>
    <row r="637216"/>
    <row r="637217"/>
    <row r="637218"/>
    <row r="637219"/>
    <row r="637220"/>
    <row r="637221"/>
    <row r="637222"/>
    <row r="637223"/>
    <row r="637224"/>
    <row r="637225"/>
    <row r="637226"/>
    <row r="637227"/>
    <row r="637228"/>
    <row r="637229"/>
    <row r="637230"/>
    <row r="637231"/>
    <row r="637232"/>
    <row r="637233"/>
    <row r="637234"/>
    <row r="637235"/>
    <row r="637236"/>
    <row r="637237"/>
    <row r="637238"/>
    <row r="637239"/>
    <row r="637240"/>
    <row r="637241"/>
    <row r="637242"/>
    <row r="637243"/>
    <row r="637244"/>
    <row r="637245"/>
    <row r="637246"/>
    <row r="637247"/>
    <row r="637248"/>
    <row r="637249"/>
    <row r="637250"/>
    <row r="637251"/>
    <row r="637252"/>
    <row r="637253"/>
    <row r="637254"/>
    <row r="637255"/>
    <row r="637256"/>
    <row r="637257"/>
    <row r="637258"/>
    <row r="637259"/>
    <row r="637260"/>
    <row r="637261"/>
    <row r="637262"/>
    <row r="637263"/>
    <row r="637264"/>
    <row r="637265"/>
    <row r="637266"/>
    <row r="637267"/>
    <row r="637268"/>
    <row r="637269"/>
    <row r="637270"/>
    <row r="637271"/>
    <row r="637272"/>
    <row r="637273"/>
    <row r="637274"/>
    <row r="637275"/>
    <row r="637276"/>
    <row r="637277"/>
    <row r="637278"/>
    <row r="637279"/>
    <row r="637280"/>
    <row r="637281"/>
    <row r="637282"/>
    <row r="637283"/>
    <row r="637284"/>
    <row r="637285"/>
    <row r="637286"/>
    <row r="637287"/>
    <row r="637288"/>
    <row r="637289"/>
    <row r="637290"/>
    <row r="637291"/>
    <row r="637292"/>
    <row r="637293"/>
    <row r="637294"/>
    <row r="637295"/>
    <row r="637296"/>
    <row r="637297"/>
    <row r="637298"/>
    <row r="637299"/>
    <row r="637300"/>
    <row r="637301"/>
    <row r="637302"/>
    <row r="637303"/>
    <row r="637304"/>
    <row r="637305"/>
    <row r="637306"/>
    <row r="637307"/>
    <row r="637308"/>
    <row r="637309"/>
    <row r="637310"/>
    <row r="637311"/>
    <row r="637312"/>
    <row r="637313"/>
    <row r="637314"/>
    <row r="637315"/>
    <row r="637316"/>
    <row r="637317"/>
    <row r="637318"/>
    <row r="637319"/>
    <row r="637320"/>
    <row r="637321"/>
    <row r="637322"/>
    <row r="637323"/>
    <row r="637324"/>
    <row r="637325"/>
    <row r="637326"/>
    <row r="637327"/>
    <row r="637328"/>
    <row r="637329"/>
    <row r="637330"/>
    <row r="637331"/>
    <row r="637332"/>
    <row r="637333"/>
    <row r="637334"/>
    <row r="637335"/>
    <row r="637336"/>
    <row r="637337"/>
    <row r="637338"/>
    <row r="637339"/>
    <row r="637340"/>
    <row r="637341"/>
    <row r="637342"/>
    <row r="637343"/>
    <row r="637344"/>
    <row r="637345"/>
    <row r="637346"/>
    <row r="637347"/>
    <row r="637348"/>
    <row r="637349"/>
    <row r="637350"/>
    <row r="637351"/>
    <row r="637352"/>
    <row r="637353"/>
    <row r="637354"/>
    <row r="637355"/>
    <row r="637356"/>
    <row r="637357"/>
    <row r="637358"/>
    <row r="637359"/>
    <row r="637360"/>
    <row r="637361"/>
    <row r="637362"/>
    <row r="637363"/>
    <row r="637364"/>
    <row r="637365"/>
    <row r="637366"/>
    <row r="637367"/>
    <row r="637368"/>
    <row r="637369"/>
    <row r="637370"/>
    <row r="637371"/>
    <row r="637372"/>
    <row r="637373"/>
    <row r="637374"/>
    <row r="637375"/>
    <row r="637376"/>
    <row r="637377"/>
    <row r="637378"/>
    <row r="637379"/>
    <row r="637380"/>
    <row r="637381"/>
    <row r="637382"/>
    <row r="637383"/>
    <row r="637384"/>
    <row r="637385"/>
    <row r="637386"/>
    <row r="637387"/>
    <row r="637388"/>
    <row r="637389"/>
    <row r="637390"/>
    <row r="637391"/>
    <row r="637392"/>
    <row r="637393"/>
    <row r="637394"/>
    <row r="637395"/>
    <row r="637396"/>
    <row r="637397"/>
    <row r="637398"/>
    <row r="637399"/>
    <row r="637400"/>
    <row r="637401"/>
    <row r="637402"/>
    <row r="637403"/>
    <row r="637404"/>
    <row r="637405"/>
    <row r="637406"/>
    <row r="637407"/>
    <row r="637408"/>
    <row r="637409"/>
    <row r="637410"/>
    <row r="637411"/>
    <row r="637412"/>
    <row r="637413"/>
    <row r="637414"/>
    <row r="637415"/>
    <row r="637416"/>
    <row r="637417"/>
    <row r="637418"/>
    <row r="637419"/>
    <row r="637420"/>
    <row r="637421"/>
    <row r="637422"/>
    <row r="637423"/>
    <row r="637424"/>
    <row r="637425"/>
    <row r="637426"/>
    <row r="637427"/>
    <row r="637428"/>
    <row r="637429"/>
    <row r="637430"/>
    <row r="637431"/>
    <row r="637432"/>
    <row r="637433"/>
    <row r="637434"/>
    <row r="637435"/>
    <row r="637436"/>
    <row r="637437"/>
    <row r="637438"/>
    <row r="637439"/>
    <row r="637440"/>
    <row r="637441"/>
    <row r="637442"/>
    <row r="637443"/>
    <row r="637444"/>
    <row r="637445"/>
    <row r="637446"/>
    <row r="637447"/>
    <row r="637448"/>
    <row r="637449"/>
    <row r="637450"/>
    <row r="637451"/>
    <row r="637452"/>
    <row r="637453"/>
    <row r="637454"/>
    <row r="637455"/>
    <row r="637456"/>
    <row r="637457"/>
    <row r="637458"/>
    <row r="637459"/>
    <row r="637460"/>
    <row r="637461"/>
    <row r="637462"/>
    <row r="637463"/>
    <row r="637464"/>
    <row r="637465"/>
    <row r="637466"/>
    <row r="637467"/>
    <row r="637468"/>
    <row r="637469"/>
    <row r="637470"/>
    <row r="637471"/>
    <row r="637472"/>
    <row r="637473"/>
    <row r="637474"/>
    <row r="637475"/>
    <row r="637476"/>
    <row r="637477"/>
    <row r="637478"/>
    <row r="637479"/>
    <row r="637480"/>
    <row r="637481"/>
    <row r="637482"/>
    <row r="637483"/>
    <row r="637484"/>
    <row r="637485"/>
    <row r="637486"/>
    <row r="637487"/>
    <row r="637488"/>
    <row r="637489"/>
    <row r="637490"/>
    <row r="637491"/>
    <row r="637492"/>
    <row r="637493"/>
    <row r="637494"/>
    <row r="637495"/>
    <row r="637496"/>
    <row r="637497"/>
    <row r="637498"/>
    <row r="637499"/>
    <row r="637500"/>
    <row r="637501"/>
    <row r="637502"/>
    <row r="637503"/>
    <row r="637504"/>
    <row r="637505"/>
    <row r="637506"/>
    <row r="637507"/>
    <row r="637508"/>
    <row r="637509"/>
    <row r="637510"/>
    <row r="637511"/>
    <row r="637512"/>
    <row r="637513"/>
    <row r="637514"/>
    <row r="637515"/>
    <row r="637516"/>
    <row r="637517"/>
    <row r="637518"/>
    <row r="637519"/>
    <row r="637520"/>
    <row r="637521"/>
    <row r="637522"/>
    <row r="637523"/>
    <row r="637524"/>
    <row r="637525"/>
    <row r="637526"/>
    <row r="637527"/>
    <row r="637528"/>
    <row r="637529"/>
    <row r="637530"/>
    <row r="637531"/>
    <row r="637532"/>
    <row r="637533"/>
    <row r="637534"/>
    <row r="637535"/>
    <row r="637536"/>
    <row r="637537"/>
    <row r="637538"/>
    <row r="637539"/>
    <row r="637540"/>
    <row r="637541"/>
    <row r="637542"/>
    <row r="637543"/>
    <row r="637544"/>
    <row r="637545"/>
    <row r="637546"/>
    <row r="637547"/>
    <row r="637548"/>
    <row r="637549"/>
    <row r="637550"/>
    <row r="637551"/>
    <row r="637552"/>
    <row r="637553"/>
    <row r="637554"/>
    <row r="637555"/>
    <row r="637556"/>
    <row r="637557"/>
    <row r="637558"/>
    <row r="637559"/>
    <row r="637560"/>
    <row r="637561"/>
    <row r="637562"/>
    <row r="637563"/>
    <row r="637564"/>
    <row r="637565"/>
    <row r="637566"/>
    <row r="637567"/>
    <row r="637568"/>
    <row r="637569"/>
    <row r="637570"/>
    <row r="637571"/>
    <row r="637572"/>
    <row r="637573"/>
    <row r="637574"/>
    <row r="637575"/>
    <row r="637576"/>
    <row r="637577"/>
    <row r="637578"/>
    <row r="637579"/>
    <row r="637580"/>
    <row r="637581"/>
    <row r="637582"/>
    <row r="637583"/>
    <row r="637584"/>
    <row r="637585"/>
    <row r="637586"/>
    <row r="637587"/>
    <row r="637588"/>
    <row r="637589"/>
    <row r="637590"/>
    <row r="637591"/>
    <row r="637592"/>
    <row r="637593"/>
    <row r="637594"/>
    <row r="637595"/>
    <row r="637596"/>
    <row r="637597"/>
    <row r="637598"/>
    <row r="637599"/>
    <row r="637600"/>
    <row r="637601"/>
    <row r="637602"/>
    <row r="637603"/>
    <row r="637604"/>
    <row r="637605"/>
    <row r="637606"/>
    <row r="637607"/>
    <row r="637608"/>
    <row r="637609"/>
    <row r="637610"/>
    <row r="637611"/>
    <row r="637612"/>
    <row r="637613"/>
    <row r="637614"/>
    <row r="637615"/>
    <row r="637616"/>
    <row r="637617"/>
    <row r="637618"/>
    <row r="637619"/>
    <row r="637620"/>
    <row r="637621"/>
    <row r="637622"/>
    <row r="637623"/>
    <row r="637624"/>
    <row r="637625"/>
    <row r="637626"/>
    <row r="637627"/>
    <row r="637628"/>
    <row r="637629"/>
    <row r="637630"/>
    <row r="637631"/>
    <row r="637632"/>
    <row r="637633"/>
    <row r="637634"/>
    <row r="637635"/>
    <row r="637636"/>
    <row r="637637"/>
    <row r="637638"/>
    <row r="637639"/>
    <row r="637640"/>
    <row r="637641"/>
    <row r="637642"/>
    <row r="637643"/>
    <row r="637644"/>
    <row r="637645"/>
    <row r="637646"/>
    <row r="637647"/>
    <row r="637648"/>
    <row r="637649"/>
    <row r="637650"/>
    <row r="637651"/>
    <row r="637652"/>
    <row r="637653"/>
    <row r="637654"/>
    <row r="637655"/>
    <row r="637656"/>
    <row r="637657"/>
    <row r="637658"/>
    <row r="637659"/>
    <row r="637660"/>
    <row r="637661"/>
    <row r="637662"/>
    <row r="637663"/>
    <row r="637664"/>
    <row r="637665"/>
    <row r="637666"/>
    <row r="637667"/>
    <row r="637668"/>
    <row r="637669"/>
    <row r="637670"/>
    <row r="637671"/>
    <row r="637672"/>
    <row r="637673"/>
    <row r="637674"/>
    <row r="637675"/>
    <row r="637676"/>
    <row r="637677"/>
    <row r="637678"/>
    <row r="637679"/>
    <row r="637680"/>
    <row r="637681"/>
    <row r="637682"/>
    <row r="637683"/>
    <row r="637684"/>
    <row r="637685"/>
    <row r="637686"/>
    <row r="637687"/>
    <row r="637688"/>
    <row r="637689"/>
    <row r="637690"/>
    <row r="637691"/>
    <row r="637692"/>
    <row r="637693"/>
    <row r="637694"/>
    <row r="637695"/>
    <row r="637696"/>
    <row r="637697"/>
    <row r="637698"/>
    <row r="637699"/>
    <row r="637700"/>
    <row r="637701"/>
    <row r="637702"/>
    <row r="637703"/>
    <row r="637704"/>
    <row r="637705"/>
    <row r="637706"/>
    <row r="637707"/>
    <row r="637708"/>
    <row r="637709"/>
    <row r="637710"/>
    <row r="637711"/>
    <row r="637712"/>
    <row r="637713"/>
    <row r="637714"/>
    <row r="637715"/>
    <row r="637716"/>
    <row r="637717"/>
    <row r="637718"/>
    <row r="637719"/>
    <row r="637720"/>
    <row r="637721"/>
    <row r="637722"/>
    <row r="637723"/>
    <row r="637724"/>
    <row r="637725"/>
    <row r="637726"/>
    <row r="637727"/>
    <row r="637728"/>
    <row r="637729"/>
    <row r="637730"/>
    <row r="637731"/>
    <row r="637732"/>
    <row r="637733"/>
    <row r="637734"/>
    <row r="637735"/>
    <row r="637736"/>
    <row r="637737"/>
    <row r="637738"/>
    <row r="637739"/>
    <row r="637740"/>
    <row r="637741"/>
    <row r="637742"/>
    <row r="637743"/>
    <row r="637744"/>
    <row r="637745"/>
    <row r="637746"/>
    <row r="637747"/>
    <row r="637748"/>
    <row r="637749"/>
    <row r="637750"/>
    <row r="637751"/>
    <row r="637752"/>
    <row r="637753"/>
    <row r="637754"/>
    <row r="637755"/>
    <row r="637756"/>
    <row r="637757"/>
    <row r="637758"/>
    <row r="637759"/>
    <row r="637760"/>
    <row r="637761"/>
    <row r="637762"/>
    <row r="637763"/>
    <row r="637764"/>
    <row r="637765"/>
    <row r="637766"/>
    <row r="637767"/>
    <row r="637768"/>
    <row r="637769"/>
    <row r="637770"/>
    <row r="637771"/>
    <row r="637772"/>
    <row r="637773"/>
    <row r="637774"/>
    <row r="637775"/>
    <row r="637776"/>
    <row r="637777"/>
    <row r="637778"/>
    <row r="637779"/>
    <row r="637780"/>
    <row r="637781"/>
    <row r="637782"/>
    <row r="637783"/>
    <row r="637784"/>
    <row r="637785"/>
    <row r="637786"/>
    <row r="637787"/>
    <row r="637788"/>
    <row r="637789"/>
    <row r="637790"/>
    <row r="637791"/>
    <row r="637792"/>
    <row r="637793"/>
    <row r="637794"/>
    <row r="637795"/>
    <row r="637796"/>
    <row r="637797"/>
    <row r="637798"/>
    <row r="637799"/>
    <row r="637800"/>
    <row r="637801"/>
    <row r="637802"/>
    <row r="637803"/>
    <row r="637804"/>
    <row r="637805"/>
    <row r="637806"/>
    <row r="637807"/>
    <row r="637808"/>
    <row r="637809"/>
    <row r="637810"/>
    <row r="637811"/>
    <row r="637812"/>
    <row r="637813"/>
    <row r="637814"/>
    <row r="637815"/>
    <row r="637816"/>
    <row r="637817"/>
    <row r="637818"/>
    <row r="637819"/>
    <row r="637820"/>
    <row r="637821"/>
    <row r="637822"/>
    <row r="637823"/>
    <row r="637824"/>
    <row r="637825"/>
    <row r="637826"/>
    <row r="637827"/>
    <row r="637828"/>
    <row r="637829"/>
    <row r="637830"/>
    <row r="637831"/>
    <row r="637832"/>
    <row r="637833"/>
    <row r="637834"/>
    <row r="637835"/>
    <row r="637836"/>
    <row r="637837"/>
    <row r="637838"/>
    <row r="637839"/>
    <row r="637840"/>
    <row r="637841"/>
    <row r="637842"/>
    <row r="637843"/>
    <row r="637844"/>
    <row r="637845"/>
    <row r="637846"/>
    <row r="637847"/>
    <row r="637848"/>
    <row r="637849"/>
    <row r="637850"/>
    <row r="637851"/>
    <row r="637852"/>
    <row r="637853"/>
    <row r="637854"/>
    <row r="637855"/>
    <row r="637856"/>
    <row r="637857"/>
    <row r="637858"/>
    <row r="637859"/>
    <row r="637860"/>
    <row r="637861"/>
    <row r="637862"/>
    <row r="637863"/>
    <row r="637864"/>
    <row r="637865"/>
    <row r="637866"/>
    <row r="637867"/>
    <row r="637868"/>
    <row r="637869"/>
    <row r="637870"/>
    <row r="637871"/>
    <row r="637872"/>
    <row r="637873"/>
    <row r="637874"/>
    <row r="637875"/>
    <row r="637876"/>
    <row r="637877"/>
    <row r="637878"/>
    <row r="637879"/>
    <row r="637880"/>
    <row r="637881"/>
    <row r="637882"/>
    <row r="637883"/>
    <row r="637884"/>
    <row r="637885"/>
    <row r="637886"/>
    <row r="637887"/>
    <row r="637888"/>
    <row r="637889"/>
    <row r="637890"/>
    <row r="637891"/>
    <row r="637892"/>
    <row r="637893"/>
    <row r="637894"/>
    <row r="637895"/>
    <row r="637896"/>
    <row r="637897"/>
    <row r="637898"/>
    <row r="637899"/>
    <row r="637900"/>
    <row r="637901"/>
    <row r="637902"/>
    <row r="637903"/>
    <row r="637904"/>
    <row r="637905"/>
    <row r="637906"/>
    <row r="637907"/>
    <row r="637908"/>
    <row r="637909"/>
    <row r="637910"/>
    <row r="637911"/>
    <row r="637912"/>
    <row r="637913"/>
    <row r="637914"/>
    <row r="637915"/>
    <row r="637916"/>
    <row r="637917"/>
    <row r="637918"/>
    <row r="637919"/>
    <row r="637920"/>
    <row r="637921"/>
    <row r="637922"/>
    <row r="637923"/>
    <row r="637924"/>
    <row r="637925"/>
    <row r="637926"/>
    <row r="637927"/>
    <row r="637928"/>
    <row r="637929"/>
    <row r="637930"/>
    <row r="637931"/>
    <row r="637932"/>
    <row r="637933"/>
    <row r="637934"/>
    <row r="637935"/>
    <row r="637936"/>
    <row r="637937"/>
    <row r="637938"/>
    <row r="637939"/>
    <row r="637940"/>
    <row r="637941"/>
    <row r="637942"/>
    <row r="637943"/>
    <row r="637944"/>
    <row r="637945"/>
    <row r="637946"/>
    <row r="637947"/>
    <row r="637948"/>
    <row r="637949"/>
    <row r="637950"/>
    <row r="637951"/>
    <row r="637952"/>
    <row r="637953"/>
    <row r="637954"/>
    <row r="637955"/>
    <row r="637956"/>
    <row r="637957"/>
    <row r="637958"/>
    <row r="637959"/>
    <row r="637960"/>
    <row r="637961"/>
    <row r="637962"/>
    <row r="637963"/>
    <row r="637964"/>
    <row r="637965"/>
    <row r="637966"/>
    <row r="637967"/>
    <row r="637968"/>
    <row r="637969"/>
    <row r="637970"/>
    <row r="637971"/>
    <row r="637972"/>
    <row r="637973"/>
    <row r="637974"/>
    <row r="637975"/>
    <row r="637976"/>
    <row r="637977"/>
    <row r="637978"/>
    <row r="637979"/>
    <row r="637980"/>
    <row r="637981"/>
    <row r="637982"/>
    <row r="637983"/>
    <row r="637984"/>
    <row r="637985"/>
    <row r="637986"/>
    <row r="637987"/>
    <row r="637988"/>
    <row r="637989"/>
    <row r="637990"/>
    <row r="637991"/>
    <row r="637992"/>
    <row r="637993"/>
    <row r="637994"/>
    <row r="637995"/>
    <row r="637996"/>
    <row r="637997"/>
    <row r="637998"/>
    <row r="637999"/>
    <row r="638000"/>
    <row r="638001"/>
    <row r="638002"/>
    <row r="638003"/>
    <row r="638004"/>
    <row r="638005"/>
    <row r="638006"/>
    <row r="638007"/>
    <row r="638008"/>
    <row r="638009"/>
    <row r="638010"/>
    <row r="638011"/>
    <row r="638012"/>
    <row r="638013"/>
    <row r="638014"/>
    <row r="638015"/>
    <row r="638016"/>
    <row r="638017"/>
    <row r="638018"/>
    <row r="638019"/>
    <row r="638020"/>
    <row r="638021"/>
    <row r="638022"/>
    <row r="638023"/>
    <row r="638024"/>
    <row r="638025"/>
    <row r="638026"/>
    <row r="638027"/>
    <row r="638028"/>
    <row r="638029"/>
    <row r="638030"/>
    <row r="638031"/>
    <row r="638032"/>
    <row r="638033"/>
    <row r="638034"/>
    <row r="638035"/>
    <row r="638036"/>
    <row r="638037"/>
    <row r="638038"/>
    <row r="638039"/>
    <row r="638040"/>
    <row r="638041"/>
    <row r="638042"/>
    <row r="638043"/>
    <row r="638044"/>
    <row r="638045"/>
    <row r="638046"/>
    <row r="638047"/>
    <row r="638048"/>
    <row r="638049"/>
    <row r="638050"/>
    <row r="638051"/>
    <row r="638052"/>
    <row r="638053"/>
    <row r="638054"/>
    <row r="638055"/>
    <row r="638056"/>
    <row r="638057"/>
    <row r="638058"/>
    <row r="638059"/>
    <row r="638060"/>
    <row r="638061"/>
    <row r="638062"/>
    <row r="638063"/>
    <row r="638064"/>
    <row r="638065"/>
    <row r="638066"/>
    <row r="638067"/>
    <row r="638068"/>
    <row r="638069"/>
    <row r="638070"/>
    <row r="638071"/>
    <row r="638072"/>
    <row r="638073"/>
    <row r="638074"/>
    <row r="638075"/>
    <row r="638076"/>
    <row r="638077"/>
    <row r="638078"/>
    <row r="638079"/>
    <row r="638080"/>
    <row r="638081"/>
    <row r="638082"/>
    <row r="638083"/>
    <row r="638084"/>
    <row r="638085"/>
    <row r="638086"/>
    <row r="638087"/>
    <row r="638088"/>
    <row r="638089"/>
    <row r="638090"/>
    <row r="638091"/>
    <row r="638092"/>
    <row r="638093"/>
    <row r="638094"/>
    <row r="638095"/>
    <row r="638096"/>
    <row r="638097"/>
    <row r="638098"/>
    <row r="638099"/>
    <row r="638100"/>
    <row r="638101"/>
    <row r="638102"/>
    <row r="638103"/>
    <row r="638104"/>
    <row r="638105"/>
    <row r="638106"/>
    <row r="638107"/>
    <row r="638108"/>
    <row r="638109"/>
    <row r="638110"/>
    <row r="638111"/>
    <row r="638112"/>
    <row r="638113"/>
    <row r="638114"/>
    <row r="638115"/>
    <row r="638116"/>
    <row r="638117"/>
    <row r="638118"/>
    <row r="638119"/>
    <row r="638120"/>
    <row r="638121"/>
    <row r="638122"/>
    <row r="638123"/>
    <row r="638124"/>
    <row r="638125"/>
    <row r="638126"/>
    <row r="638127"/>
    <row r="638128"/>
    <row r="638129"/>
    <row r="638130"/>
    <row r="638131"/>
    <row r="638132"/>
    <row r="638133"/>
    <row r="638134"/>
    <row r="638135"/>
    <row r="638136"/>
    <row r="638137"/>
    <row r="638138"/>
    <row r="638139"/>
    <row r="638140"/>
    <row r="638141"/>
    <row r="638142"/>
    <row r="638143"/>
    <row r="638144"/>
    <row r="638145"/>
    <row r="638146"/>
    <row r="638147"/>
    <row r="638148"/>
    <row r="638149"/>
    <row r="638150"/>
    <row r="638151"/>
    <row r="638152"/>
    <row r="638153"/>
    <row r="638154"/>
    <row r="638155"/>
    <row r="638156"/>
    <row r="638157"/>
    <row r="638158"/>
    <row r="638159"/>
    <row r="638160"/>
    <row r="638161"/>
    <row r="638162"/>
    <row r="638163"/>
    <row r="638164"/>
    <row r="638165"/>
    <row r="638166"/>
    <row r="638167"/>
    <row r="638168"/>
    <row r="638169"/>
    <row r="638170"/>
    <row r="638171"/>
    <row r="638172"/>
    <row r="638173"/>
    <row r="638174"/>
    <row r="638175"/>
    <row r="638176"/>
    <row r="638177"/>
    <row r="638178"/>
    <row r="638179"/>
    <row r="638180"/>
    <row r="638181"/>
    <row r="638182"/>
    <row r="638183"/>
    <row r="638184"/>
    <row r="638185"/>
    <row r="638186"/>
    <row r="638187"/>
    <row r="638188"/>
    <row r="638189"/>
    <row r="638190"/>
    <row r="638191"/>
    <row r="638192"/>
    <row r="638193"/>
    <row r="638194"/>
    <row r="638195"/>
    <row r="638196"/>
    <row r="638197"/>
    <row r="638198"/>
    <row r="638199"/>
    <row r="638200"/>
    <row r="638201"/>
    <row r="638202"/>
    <row r="638203"/>
    <row r="638204"/>
    <row r="638205"/>
    <row r="638206"/>
    <row r="638207"/>
    <row r="638208"/>
    <row r="638209"/>
    <row r="638210"/>
    <row r="638211"/>
    <row r="638212"/>
    <row r="638213"/>
    <row r="638214"/>
    <row r="638215"/>
    <row r="638216"/>
    <row r="638217"/>
    <row r="638218"/>
    <row r="638219"/>
    <row r="638220"/>
    <row r="638221"/>
    <row r="638222"/>
    <row r="638223"/>
    <row r="638224"/>
    <row r="638225"/>
    <row r="638226"/>
    <row r="638227"/>
    <row r="638228"/>
    <row r="638229"/>
    <row r="638230"/>
    <row r="638231"/>
    <row r="638232"/>
    <row r="638233"/>
    <row r="638234"/>
    <row r="638235"/>
    <row r="638236"/>
    <row r="638237"/>
    <row r="638238"/>
    <row r="638239"/>
    <row r="638240"/>
    <row r="638241"/>
    <row r="638242"/>
    <row r="638243"/>
    <row r="638244"/>
    <row r="638245"/>
    <row r="638246"/>
    <row r="638247"/>
    <row r="638248"/>
    <row r="638249"/>
    <row r="638250"/>
    <row r="638251"/>
    <row r="638252"/>
    <row r="638253"/>
    <row r="638254"/>
    <row r="638255"/>
    <row r="638256"/>
    <row r="638257"/>
    <row r="638258"/>
    <row r="638259"/>
    <row r="638260"/>
    <row r="638261"/>
    <row r="638262"/>
    <row r="638263"/>
    <row r="638264"/>
    <row r="638265"/>
    <row r="638266"/>
    <row r="638267"/>
    <row r="638268"/>
    <row r="638269"/>
    <row r="638270"/>
    <row r="638271"/>
    <row r="638272"/>
    <row r="638273"/>
    <row r="638274"/>
    <row r="638275"/>
    <row r="638276"/>
    <row r="638277"/>
    <row r="638278"/>
    <row r="638279"/>
    <row r="638280"/>
    <row r="638281"/>
    <row r="638282"/>
    <row r="638283"/>
    <row r="638284"/>
    <row r="638285"/>
    <row r="638286"/>
    <row r="638287"/>
    <row r="638288"/>
    <row r="638289"/>
    <row r="638290"/>
    <row r="638291"/>
    <row r="638292"/>
    <row r="638293"/>
    <row r="638294"/>
    <row r="638295"/>
    <row r="638296"/>
    <row r="638297"/>
    <row r="638298"/>
    <row r="638299"/>
    <row r="638300"/>
    <row r="638301"/>
    <row r="638302"/>
    <row r="638303"/>
    <row r="638304"/>
    <row r="638305"/>
    <row r="638306"/>
    <row r="638307"/>
    <row r="638308"/>
    <row r="638309"/>
    <row r="638310"/>
    <row r="638311"/>
    <row r="638312"/>
    <row r="638313"/>
    <row r="638314"/>
    <row r="638315"/>
    <row r="638316"/>
    <row r="638317"/>
    <row r="638318"/>
    <row r="638319"/>
    <row r="638320"/>
    <row r="638321"/>
    <row r="638322"/>
    <row r="638323"/>
    <row r="638324"/>
    <row r="638325"/>
    <row r="638326"/>
    <row r="638327"/>
    <row r="638328"/>
    <row r="638329"/>
    <row r="638330"/>
    <row r="638331"/>
    <row r="638332"/>
    <row r="638333"/>
    <row r="638334"/>
    <row r="638335"/>
    <row r="638336"/>
    <row r="638337"/>
    <row r="638338"/>
    <row r="638339"/>
    <row r="638340"/>
    <row r="638341"/>
    <row r="638342"/>
    <row r="638343"/>
    <row r="638344"/>
    <row r="638345"/>
    <row r="638346"/>
    <row r="638347"/>
    <row r="638348"/>
    <row r="638349"/>
    <row r="638350"/>
    <row r="638351"/>
    <row r="638352"/>
    <row r="638353"/>
    <row r="638354"/>
    <row r="638355"/>
    <row r="638356"/>
    <row r="638357"/>
    <row r="638358"/>
    <row r="638359"/>
    <row r="638360"/>
    <row r="638361"/>
    <row r="638362"/>
    <row r="638363"/>
    <row r="638364"/>
    <row r="638365"/>
    <row r="638366"/>
    <row r="638367"/>
    <row r="638368"/>
    <row r="638369"/>
    <row r="638370"/>
    <row r="638371"/>
    <row r="638372"/>
    <row r="638373"/>
    <row r="638374"/>
    <row r="638375"/>
    <row r="638376"/>
    <row r="638377"/>
    <row r="638378"/>
    <row r="638379"/>
    <row r="638380"/>
    <row r="638381"/>
    <row r="638382"/>
    <row r="638383"/>
    <row r="638384"/>
    <row r="638385"/>
    <row r="638386"/>
    <row r="638387"/>
    <row r="638388"/>
    <row r="638389"/>
    <row r="638390"/>
    <row r="638391"/>
    <row r="638392"/>
    <row r="638393"/>
    <row r="638394"/>
    <row r="638395"/>
    <row r="638396"/>
    <row r="638397"/>
    <row r="638398"/>
    <row r="638399"/>
    <row r="638400"/>
    <row r="638401"/>
    <row r="638402"/>
    <row r="638403"/>
    <row r="638404"/>
    <row r="638405"/>
    <row r="638406"/>
    <row r="638407"/>
    <row r="638408"/>
    <row r="638409"/>
    <row r="638410"/>
    <row r="638411"/>
    <row r="638412"/>
    <row r="638413"/>
    <row r="638414"/>
    <row r="638415"/>
    <row r="638416"/>
    <row r="638417"/>
    <row r="638418"/>
    <row r="638419"/>
    <row r="638420"/>
    <row r="638421"/>
    <row r="638422"/>
    <row r="638423"/>
    <row r="638424"/>
    <row r="638425"/>
    <row r="638426"/>
    <row r="638427"/>
    <row r="638428"/>
    <row r="638429"/>
    <row r="638430"/>
    <row r="638431"/>
    <row r="638432"/>
    <row r="638433"/>
    <row r="638434"/>
    <row r="638435"/>
    <row r="638436"/>
    <row r="638437"/>
    <row r="638438"/>
    <row r="638439"/>
    <row r="638440"/>
    <row r="638441"/>
    <row r="638442"/>
    <row r="638443"/>
    <row r="638444"/>
    <row r="638445"/>
    <row r="638446"/>
    <row r="638447"/>
    <row r="638448"/>
    <row r="638449"/>
    <row r="638450"/>
    <row r="638451"/>
    <row r="638452"/>
    <row r="638453"/>
    <row r="638454"/>
    <row r="638455"/>
    <row r="638456"/>
    <row r="638457"/>
    <row r="638458"/>
    <row r="638459"/>
    <row r="638460"/>
    <row r="638461"/>
    <row r="638462"/>
    <row r="638463"/>
    <row r="638464"/>
    <row r="638465"/>
    <row r="638466"/>
    <row r="638467"/>
    <row r="638468"/>
    <row r="638469"/>
    <row r="638470"/>
    <row r="638471"/>
    <row r="638472"/>
    <row r="638473"/>
    <row r="638474"/>
    <row r="638475"/>
    <row r="638476"/>
    <row r="638477"/>
    <row r="638478"/>
    <row r="638479"/>
    <row r="638480"/>
    <row r="638481"/>
    <row r="638482"/>
    <row r="638483"/>
    <row r="638484"/>
    <row r="638485"/>
    <row r="638486"/>
    <row r="638487"/>
    <row r="638488"/>
    <row r="638489"/>
    <row r="638490"/>
    <row r="638491"/>
    <row r="638492"/>
    <row r="638493"/>
    <row r="638494"/>
    <row r="638495"/>
    <row r="638496"/>
    <row r="638497"/>
    <row r="638498"/>
    <row r="638499"/>
    <row r="638500"/>
    <row r="638501"/>
    <row r="638502"/>
    <row r="638503"/>
    <row r="638504"/>
    <row r="638505"/>
    <row r="638506"/>
    <row r="638507"/>
    <row r="638508"/>
    <row r="638509"/>
    <row r="638510"/>
    <row r="638511"/>
    <row r="638512"/>
    <row r="638513"/>
    <row r="638514"/>
    <row r="638515"/>
    <row r="638516"/>
    <row r="638517"/>
    <row r="638518"/>
    <row r="638519"/>
    <row r="638520"/>
    <row r="638521"/>
    <row r="638522"/>
    <row r="638523"/>
    <row r="638524"/>
    <row r="638525"/>
    <row r="638526"/>
    <row r="638527"/>
    <row r="638528"/>
    <row r="638529"/>
    <row r="638530"/>
    <row r="638531"/>
    <row r="638532"/>
    <row r="638533"/>
    <row r="638534"/>
    <row r="638535"/>
    <row r="638536"/>
    <row r="638537"/>
    <row r="638538"/>
    <row r="638539"/>
    <row r="638540"/>
    <row r="638541"/>
    <row r="638542"/>
    <row r="638543"/>
    <row r="638544"/>
    <row r="638545"/>
    <row r="638546"/>
    <row r="638547"/>
    <row r="638548"/>
    <row r="638549"/>
    <row r="638550"/>
    <row r="638551"/>
    <row r="638552"/>
    <row r="638553"/>
    <row r="638554"/>
    <row r="638555"/>
    <row r="638556"/>
    <row r="638557"/>
    <row r="638558"/>
    <row r="638559"/>
    <row r="638560"/>
    <row r="638561"/>
    <row r="638562"/>
    <row r="638563"/>
    <row r="638564"/>
    <row r="638565"/>
    <row r="638566"/>
    <row r="638567"/>
    <row r="638568"/>
    <row r="638569"/>
    <row r="638570"/>
    <row r="638571"/>
    <row r="638572"/>
    <row r="638573"/>
    <row r="638574"/>
    <row r="638575"/>
    <row r="638576"/>
    <row r="638577"/>
    <row r="638578"/>
    <row r="638579"/>
    <row r="638580"/>
    <row r="638581"/>
    <row r="638582"/>
    <row r="638583"/>
    <row r="638584"/>
    <row r="638585"/>
    <row r="638586"/>
    <row r="638587"/>
    <row r="638588"/>
    <row r="638589"/>
    <row r="638590"/>
    <row r="638591"/>
    <row r="638592"/>
    <row r="638593"/>
    <row r="638594"/>
    <row r="638595"/>
    <row r="638596"/>
    <row r="638597"/>
    <row r="638598"/>
    <row r="638599"/>
    <row r="638600"/>
    <row r="638601"/>
    <row r="638602"/>
    <row r="638603"/>
    <row r="638604"/>
    <row r="638605"/>
    <row r="638606"/>
    <row r="638607"/>
    <row r="638608"/>
    <row r="638609"/>
    <row r="638610"/>
    <row r="638611"/>
    <row r="638612"/>
    <row r="638613"/>
    <row r="638614"/>
    <row r="638615"/>
    <row r="638616"/>
    <row r="638617"/>
    <row r="638618"/>
    <row r="638619"/>
    <row r="638620"/>
    <row r="638621"/>
    <row r="638622"/>
    <row r="638623"/>
    <row r="638624"/>
    <row r="638625"/>
    <row r="638626"/>
    <row r="638627"/>
    <row r="638628"/>
    <row r="638629"/>
    <row r="638630"/>
    <row r="638631"/>
    <row r="638632"/>
    <row r="638633"/>
    <row r="638634"/>
    <row r="638635"/>
    <row r="638636"/>
    <row r="638637"/>
    <row r="638638"/>
    <row r="638639"/>
    <row r="638640"/>
    <row r="638641"/>
    <row r="638642"/>
    <row r="638643"/>
    <row r="638644"/>
    <row r="638645"/>
    <row r="638646"/>
    <row r="638647"/>
    <row r="638648"/>
    <row r="638649"/>
    <row r="638650"/>
    <row r="638651"/>
    <row r="638652"/>
    <row r="638653"/>
    <row r="638654"/>
    <row r="638655"/>
    <row r="638656"/>
    <row r="638657"/>
    <row r="638658"/>
    <row r="638659"/>
    <row r="638660"/>
    <row r="638661"/>
    <row r="638662"/>
    <row r="638663"/>
    <row r="638664"/>
    <row r="638665"/>
    <row r="638666"/>
    <row r="638667"/>
    <row r="638668"/>
    <row r="638669"/>
    <row r="638670"/>
    <row r="638671"/>
    <row r="638672"/>
    <row r="638673"/>
    <row r="638674"/>
    <row r="638675"/>
    <row r="638676"/>
    <row r="638677"/>
    <row r="638678"/>
    <row r="638679"/>
    <row r="638680"/>
    <row r="638681"/>
    <row r="638682"/>
    <row r="638683"/>
    <row r="638684"/>
    <row r="638685"/>
    <row r="638686"/>
    <row r="638687"/>
    <row r="638688"/>
    <row r="638689"/>
    <row r="638690"/>
    <row r="638691"/>
    <row r="638692"/>
    <row r="638693"/>
    <row r="638694"/>
    <row r="638695"/>
    <row r="638696"/>
    <row r="638697"/>
    <row r="638698"/>
    <row r="638699"/>
    <row r="638700"/>
    <row r="638701"/>
    <row r="638702"/>
    <row r="638703"/>
    <row r="638704"/>
    <row r="638705"/>
    <row r="638706"/>
    <row r="638707"/>
    <row r="638708"/>
    <row r="638709"/>
    <row r="638710"/>
    <row r="638711"/>
    <row r="638712"/>
    <row r="638713"/>
    <row r="638714"/>
    <row r="638715"/>
    <row r="638716"/>
    <row r="638717"/>
    <row r="638718"/>
    <row r="638719"/>
    <row r="638720"/>
    <row r="638721"/>
    <row r="638722"/>
    <row r="638723"/>
    <row r="638724"/>
    <row r="638725"/>
    <row r="638726"/>
    <row r="638727"/>
    <row r="638728"/>
    <row r="638729"/>
    <row r="638730"/>
    <row r="638731"/>
    <row r="638732"/>
    <row r="638733"/>
    <row r="638734"/>
    <row r="638735"/>
    <row r="638736"/>
    <row r="638737"/>
    <row r="638738"/>
    <row r="638739"/>
    <row r="638740"/>
    <row r="638741"/>
    <row r="638742"/>
    <row r="638743"/>
    <row r="638744"/>
    <row r="638745"/>
    <row r="638746"/>
    <row r="638747"/>
    <row r="638748"/>
    <row r="638749"/>
    <row r="638750"/>
    <row r="638751"/>
    <row r="638752"/>
    <row r="638753"/>
    <row r="638754"/>
    <row r="638755"/>
    <row r="638756"/>
    <row r="638757"/>
    <row r="638758"/>
    <row r="638759"/>
    <row r="638760"/>
    <row r="638761"/>
    <row r="638762"/>
    <row r="638763"/>
    <row r="638764"/>
    <row r="638765"/>
    <row r="638766"/>
    <row r="638767"/>
    <row r="638768"/>
    <row r="638769"/>
    <row r="638770"/>
    <row r="638771"/>
    <row r="638772"/>
    <row r="638773"/>
    <row r="638774"/>
    <row r="638775"/>
    <row r="638776"/>
    <row r="638777"/>
    <row r="638778"/>
    <row r="638779"/>
    <row r="638780"/>
    <row r="638781"/>
    <row r="638782"/>
    <row r="638783"/>
    <row r="638784"/>
    <row r="638785"/>
    <row r="638786"/>
    <row r="638787"/>
    <row r="638788"/>
    <row r="638789"/>
    <row r="638790"/>
    <row r="638791"/>
    <row r="638792"/>
    <row r="638793"/>
    <row r="638794"/>
    <row r="638795"/>
    <row r="638796"/>
    <row r="638797"/>
    <row r="638798"/>
    <row r="638799"/>
    <row r="638800"/>
    <row r="638801"/>
    <row r="638802"/>
    <row r="638803"/>
    <row r="638804"/>
    <row r="638805"/>
    <row r="638806"/>
    <row r="638807"/>
    <row r="638808"/>
    <row r="638809"/>
    <row r="638810"/>
    <row r="638811"/>
    <row r="638812"/>
    <row r="638813"/>
    <row r="638814"/>
    <row r="638815"/>
    <row r="638816"/>
    <row r="638817"/>
    <row r="638818"/>
    <row r="638819"/>
    <row r="638820"/>
    <row r="638821"/>
    <row r="638822"/>
    <row r="638823"/>
    <row r="638824"/>
    <row r="638825"/>
    <row r="638826"/>
    <row r="638827"/>
    <row r="638828"/>
    <row r="638829"/>
    <row r="638830"/>
    <row r="638831"/>
    <row r="638832"/>
    <row r="638833"/>
    <row r="638834"/>
    <row r="638835"/>
    <row r="638836"/>
    <row r="638837"/>
    <row r="638838"/>
    <row r="638839"/>
    <row r="638840"/>
    <row r="638841"/>
    <row r="638842"/>
    <row r="638843"/>
    <row r="638844"/>
    <row r="638845"/>
    <row r="638846"/>
    <row r="638847"/>
    <row r="638848"/>
    <row r="638849"/>
    <row r="638850"/>
    <row r="638851"/>
    <row r="638852"/>
    <row r="638853"/>
    <row r="638854"/>
    <row r="638855"/>
    <row r="638856"/>
    <row r="638857"/>
    <row r="638858"/>
    <row r="638859"/>
    <row r="638860"/>
    <row r="638861"/>
    <row r="638862"/>
    <row r="638863"/>
    <row r="638864"/>
    <row r="638865"/>
    <row r="638866"/>
    <row r="638867"/>
    <row r="638868"/>
    <row r="638869"/>
    <row r="638870"/>
    <row r="638871"/>
    <row r="638872"/>
    <row r="638873"/>
    <row r="638874"/>
    <row r="638875"/>
    <row r="638876"/>
    <row r="638877"/>
    <row r="638878"/>
    <row r="638879"/>
    <row r="638880"/>
    <row r="638881"/>
    <row r="638882"/>
    <row r="638883"/>
    <row r="638884"/>
    <row r="638885"/>
    <row r="638886"/>
    <row r="638887"/>
    <row r="638888"/>
    <row r="638889"/>
    <row r="638890"/>
    <row r="638891"/>
    <row r="638892"/>
    <row r="638893"/>
    <row r="638894"/>
    <row r="638895"/>
    <row r="638896"/>
    <row r="638897"/>
    <row r="638898"/>
    <row r="638899"/>
    <row r="638900"/>
    <row r="638901"/>
    <row r="638902"/>
    <row r="638903"/>
    <row r="638904"/>
    <row r="638905"/>
    <row r="638906"/>
    <row r="638907"/>
    <row r="638908"/>
    <row r="638909"/>
    <row r="638910"/>
    <row r="638911"/>
    <row r="638912"/>
    <row r="638913"/>
    <row r="638914"/>
    <row r="638915"/>
    <row r="638916"/>
    <row r="638917"/>
    <row r="638918"/>
    <row r="638919"/>
    <row r="638920"/>
    <row r="638921"/>
    <row r="638922"/>
    <row r="638923"/>
    <row r="638924"/>
    <row r="638925"/>
    <row r="638926"/>
    <row r="638927"/>
    <row r="638928"/>
    <row r="638929"/>
    <row r="638930"/>
    <row r="638931"/>
    <row r="638932"/>
    <row r="638933"/>
    <row r="638934"/>
    <row r="638935"/>
    <row r="638936"/>
    <row r="638937"/>
    <row r="638938"/>
    <row r="638939"/>
    <row r="638940"/>
    <row r="638941"/>
    <row r="638942"/>
    <row r="638943"/>
    <row r="638944"/>
    <row r="638945"/>
    <row r="638946"/>
    <row r="638947"/>
    <row r="638948"/>
    <row r="638949"/>
    <row r="638950"/>
    <row r="638951"/>
    <row r="638952"/>
    <row r="638953"/>
    <row r="638954"/>
    <row r="638955"/>
    <row r="638956"/>
    <row r="638957"/>
    <row r="638958"/>
    <row r="638959"/>
    <row r="638960"/>
    <row r="638961"/>
    <row r="638962"/>
    <row r="638963"/>
    <row r="638964"/>
    <row r="638965"/>
    <row r="638966"/>
    <row r="638967"/>
    <row r="638968"/>
    <row r="638969"/>
    <row r="638970"/>
    <row r="638971"/>
    <row r="638972"/>
    <row r="638973"/>
    <row r="638974"/>
    <row r="638975"/>
    <row r="638976"/>
    <row r="638977"/>
    <row r="638978"/>
    <row r="638979"/>
    <row r="638980"/>
    <row r="638981"/>
    <row r="638982"/>
    <row r="638983"/>
    <row r="638984"/>
    <row r="638985"/>
    <row r="638986"/>
    <row r="638987"/>
    <row r="638988"/>
    <row r="638989"/>
    <row r="638990"/>
    <row r="638991"/>
    <row r="638992"/>
    <row r="638993"/>
    <row r="638994"/>
    <row r="638995"/>
    <row r="638996"/>
    <row r="638997"/>
    <row r="638998"/>
    <row r="638999"/>
    <row r="639000"/>
    <row r="639001"/>
    <row r="639002"/>
    <row r="639003"/>
    <row r="639004"/>
    <row r="639005"/>
    <row r="639006"/>
    <row r="639007"/>
    <row r="639008"/>
    <row r="639009"/>
    <row r="639010"/>
    <row r="639011"/>
    <row r="639012"/>
    <row r="639013"/>
    <row r="639014"/>
    <row r="639015"/>
    <row r="639016"/>
    <row r="639017"/>
    <row r="639018"/>
    <row r="639019"/>
    <row r="639020"/>
    <row r="639021"/>
    <row r="639022"/>
    <row r="639023"/>
    <row r="639024"/>
    <row r="639025"/>
    <row r="639026"/>
    <row r="639027"/>
    <row r="639028"/>
    <row r="639029"/>
    <row r="639030"/>
    <row r="639031"/>
    <row r="639032"/>
    <row r="639033"/>
    <row r="639034"/>
    <row r="639035"/>
    <row r="639036"/>
    <row r="639037"/>
    <row r="639038"/>
    <row r="639039"/>
    <row r="639040"/>
    <row r="639041"/>
    <row r="639042"/>
    <row r="639043"/>
    <row r="639044"/>
    <row r="639045"/>
    <row r="639046"/>
    <row r="639047"/>
    <row r="639048"/>
    <row r="639049"/>
    <row r="639050"/>
    <row r="639051"/>
    <row r="639052"/>
    <row r="639053"/>
    <row r="639054"/>
    <row r="639055"/>
    <row r="639056"/>
    <row r="639057"/>
    <row r="639058"/>
    <row r="639059"/>
    <row r="639060"/>
    <row r="639061"/>
    <row r="639062"/>
    <row r="639063"/>
    <row r="639064"/>
    <row r="639065"/>
    <row r="639066"/>
    <row r="639067"/>
    <row r="639068"/>
    <row r="639069"/>
    <row r="639070"/>
    <row r="639071"/>
    <row r="639072"/>
    <row r="639073"/>
    <row r="639074"/>
    <row r="639075"/>
    <row r="639076"/>
    <row r="639077"/>
    <row r="639078"/>
    <row r="639079"/>
    <row r="639080"/>
    <row r="639081"/>
    <row r="639082"/>
    <row r="639083"/>
    <row r="639084"/>
    <row r="639085"/>
    <row r="639086"/>
    <row r="639087"/>
    <row r="639088"/>
    <row r="639089"/>
    <row r="639090"/>
    <row r="639091"/>
    <row r="639092"/>
    <row r="639093"/>
    <row r="639094"/>
    <row r="639095"/>
    <row r="639096"/>
    <row r="639097"/>
    <row r="639098"/>
    <row r="639099"/>
    <row r="639100"/>
    <row r="639101"/>
    <row r="639102"/>
    <row r="639103"/>
    <row r="639104"/>
    <row r="639105"/>
    <row r="639106"/>
    <row r="639107"/>
    <row r="639108"/>
    <row r="639109"/>
    <row r="639110"/>
    <row r="639111"/>
    <row r="639112"/>
    <row r="639113"/>
    <row r="639114"/>
    <row r="639115"/>
    <row r="639116"/>
    <row r="639117"/>
    <row r="639118"/>
    <row r="639119"/>
    <row r="639120"/>
    <row r="639121"/>
    <row r="639122"/>
    <row r="639123"/>
    <row r="639124"/>
    <row r="639125"/>
    <row r="639126"/>
    <row r="639127"/>
    <row r="639128"/>
    <row r="639129"/>
    <row r="639130"/>
    <row r="639131"/>
    <row r="639132"/>
    <row r="639133"/>
    <row r="639134"/>
    <row r="639135"/>
    <row r="639136"/>
    <row r="639137"/>
    <row r="639138"/>
    <row r="639139"/>
    <row r="639140"/>
    <row r="639141"/>
    <row r="639142"/>
    <row r="639143"/>
    <row r="639144"/>
    <row r="639145"/>
    <row r="639146"/>
    <row r="639147"/>
    <row r="639148"/>
    <row r="639149"/>
    <row r="639150"/>
    <row r="639151"/>
    <row r="639152"/>
    <row r="639153"/>
    <row r="639154"/>
    <row r="639155"/>
    <row r="639156"/>
    <row r="639157"/>
    <row r="639158"/>
    <row r="639159"/>
    <row r="639160"/>
    <row r="639161"/>
    <row r="639162"/>
    <row r="639163"/>
    <row r="639164"/>
    <row r="639165"/>
    <row r="639166"/>
    <row r="639167"/>
    <row r="639168"/>
    <row r="639169"/>
    <row r="639170"/>
    <row r="639171"/>
    <row r="639172"/>
    <row r="639173"/>
    <row r="639174"/>
    <row r="639175"/>
    <row r="639176"/>
    <row r="639177"/>
    <row r="639178"/>
    <row r="639179"/>
    <row r="639180"/>
    <row r="639181"/>
    <row r="639182"/>
    <row r="639183"/>
    <row r="639184"/>
    <row r="639185"/>
    <row r="639186"/>
    <row r="639187"/>
    <row r="639188"/>
    <row r="639189"/>
    <row r="639190"/>
    <row r="639191"/>
    <row r="639192"/>
    <row r="639193"/>
    <row r="639194"/>
    <row r="639195"/>
    <row r="639196"/>
    <row r="639197"/>
    <row r="639198"/>
    <row r="639199"/>
    <row r="639200"/>
    <row r="639201"/>
    <row r="639202"/>
    <row r="639203"/>
    <row r="639204"/>
    <row r="639205"/>
    <row r="639206"/>
    <row r="639207"/>
    <row r="639208"/>
    <row r="639209"/>
    <row r="639210"/>
    <row r="639211"/>
    <row r="639212"/>
    <row r="639213"/>
    <row r="639214"/>
    <row r="639215"/>
    <row r="639216"/>
    <row r="639217"/>
    <row r="639218"/>
    <row r="639219"/>
    <row r="639220"/>
    <row r="639221"/>
    <row r="639222"/>
    <row r="639223"/>
    <row r="639224"/>
    <row r="639225"/>
    <row r="639226"/>
    <row r="639227"/>
    <row r="639228"/>
    <row r="639229"/>
    <row r="639230"/>
    <row r="639231"/>
    <row r="639232"/>
    <row r="639233"/>
    <row r="639234"/>
    <row r="639235"/>
    <row r="639236"/>
    <row r="639237"/>
    <row r="639238"/>
    <row r="639239"/>
    <row r="639240"/>
    <row r="639241"/>
    <row r="639242"/>
    <row r="639243"/>
    <row r="639244"/>
    <row r="639245"/>
    <row r="639246"/>
    <row r="639247"/>
    <row r="639248"/>
    <row r="639249"/>
    <row r="639250"/>
    <row r="639251"/>
    <row r="639252"/>
    <row r="639253"/>
    <row r="639254"/>
    <row r="639255"/>
    <row r="639256"/>
    <row r="639257"/>
    <row r="639258"/>
    <row r="639259"/>
    <row r="639260"/>
    <row r="639261"/>
    <row r="639262"/>
    <row r="639263"/>
    <row r="639264"/>
    <row r="639265"/>
    <row r="639266"/>
    <row r="639267"/>
    <row r="639268"/>
    <row r="639269"/>
    <row r="639270"/>
    <row r="639271"/>
    <row r="639272"/>
    <row r="639273"/>
    <row r="639274"/>
    <row r="639275"/>
    <row r="639276"/>
    <row r="639277"/>
    <row r="639278"/>
    <row r="639279"/>
    <row r="639280"/>
    <row r="639281"/>
    <row r="639282"/>
    <row r="639283"/>
    <row r="639284"/>
    <row r="639285"/>
    <row r="639286"/>
    <row r="639287"/>
    <row r="639288"/>
    <row r="639289"/>
    <row r="639290"/>
    <row r="639291"/>
    <row r="639292"/>
    <row r="639293"/>
    <row r="639294"/>
    <row r="639295"/>
    <row r="639296"/>
    <row r="639297"/>
    <row r="639298"/>
    <row r="639299"/>
    <row r="639300"/>
    <row r="639301"/>
    <row r="639302"/>
    <row r="639303"/>
    <row r="639304"/>
    <row r="639305"/>
    <row r="639306"/>
    <row r="639307"/>
    <row r="639308"/>
    <row r="639309"/>
    <row r="639310"/>
    <row r="639311"/>
    <row r="639312"/>
    <row r="639313"/>
    <row r="639314"/>
    <row r="639315"/>
    <row r="639316"/>
    <row r="639317"/>
    <row r="639318"/>
    <row r="639319"/>
    <row r="639320"/>
    <row r="639321"/>
    <row r="639322"/>
    <row r="639323"/>
    <row r="639324"/>
    <row r="639325"/>
    <row r="639326"/>
    <row r="639327"/>
    <row r="639328"/>
    <row r="639329"/>
    <row r="639330"/>
    <row r="639331"/>
    <row r="639332"/>
    <row r="639333"/>
    <row r="639334"/>
    <row r="639335"/>
    <row r="639336"/>
    <row r="639337"/>
    <row r="639338"/>
    <row r="639339"/>
    <row r="639340"/>
    <row r="639341"/>
    <row r="639342"/>
    <row r="639343"/>
    <row r="639344"/>
    <row r="639345"/>
    <row r="639346"/>
    <row r="639347"/>
    <row r="639348"/>
    <row r="639349"/>
    <row r="639350"/>
    <row r="639351"/>
    <row r="639352"/>
    <row r="639353"/>
    <row r="639354"/>
    <row r="639355"/>
    <row r="639356"/>
    <row r="639357"/>
    <row r="639358"/>
    <row r="639359"/>
    <row r="639360"/>
    <row r="639361"/>
    <row r="639362"/>
    <row r="639363"/>
    <row r="639364"/>
    <row r="639365"/>
    <row r="639366"/>
    <row r="639367"/>
    <row r="639368"/>
    <row r="639369"/>
    <row r="639370"/>
    <row r="639371"/>
    <row r="639372"/>
    <row r="639373"/>
    <row r="639374"/>
    <row r="639375"/>
    <row r="639376"/>
    <row r="639377"/>
    <row r="639378"/>
    <row r="639379"/>
    <row r="639380"/>
    <row r="639381"/>
    <row r="639382"/>
    <row r="639383"/>
    <row r="639384"/>
    <row r="639385"/>
    <row r="639386"/>
    <row r="639387"/>
    <row r="639388"/>
    <row r="639389"/>
    <row r="639390"/>
    <row r="639391"/>
    <row r="639392"/>
    <row r="639393"/>
    <row r="639394"/>
    <row r="639395"/>
    <row r="639396"/>
    <row r="639397"/>
    <row r="639398"/>
    <row r="639399"/>
    <row r="639400"/>
    <row r="639401"/>
    <row r="639402"/>
    <row r="639403"/>
    <row r="639404"/>
    <row r="639405"/>
    <row r="639406"/>
    <row r="639407"/>
    <row r="639408"/>
    <row r="639409"/>
    <row r="639410"/>
    <row r="639411"/>
    <row r="639412"/>
    <row r="639413"/>
    <row r="639414"/>
    <row r="639415"/>
    <row r="639416"/>
    <row r="639417"/>
    <row r="639418"/>
    <row r="639419"/>
    <row r="639420"/>
    <row r="639421"/>
    <row r="639422"/>
    <row r="639423"/>
    <row r="639424"/>
    <row r="639425"/>
    <row r="639426"/>
    <row r="639427"/>
    <row r="639428"/>
    <row r="639429"/>
    <row r="639430"/>
    <row r="639431"/>
    <row r="639432"/>
    <row r="639433"/>
    <row r="639434"/>
    <row r="639435"/>
    <row r="639436"/>
    <row r="639437"/>
    <row r="639438"/>
    <row r="639439"/>
    <row r="639440"/>
    <row r="639441"/>
    <row r="639442"/>
    <row r="639443"/>
    <row r="639444"/>
    <row r="639445"/>
    <row r="639446"/>
    <row r="639447"/>
    <row r="639448"/>
    <row r="639449"/>
    <row r="639450"/>
    <row r="639451"/>
    <row r="639452"/>
    <row r="639453"/>
    <row r="639454"/>
    <row r="639455"/>
    <row r="639456"/>
    <row r="639457"/>
    <row r="639458"/>
    <row r="639459"/>
    <row r="639460"/>
    <row r="639461"/>
    <row r="639462"/>
    <row r="639463"/>
    <row r="639464"/>
    <row r="639465"/>
    <row r="639466"/>
    <row r="639467"/>
    <row r="639468"/>
    <row r="639469"/>
    <row r="639470"/>
    <row r="639471"/>
    <row r="639472"/>
    <row r="639473"/>
    <row r="639474"/>
    <row r="639475"/>
    <row r="639476"/>
    <row r="639477"/>
    <row r="639478"/>
    <row r="639479"/>
    <row r="639480"/>
    <row r="639481"/>
    <row r="639482"/>
    <row r="639483"/>
    <row r="639484"/>
    <row r="639485"/>
    <row r="639486"/>
    <row r="639487"/>
    <row r="639488"/>
    <row r="639489"/>
    <row r="639490"/>
    <row r="639491"/>
    <row r="639492"/>
    <row r="639493"/>
    <row r="639494"/>
    <row r="639495"/>
    <row r="639496"/>
    <row r="639497"/>
    <row r="639498"/>
    <row r="639499"/>
    <row r="639500"/>
    <row r="639501"/>
    <row r="639502"/>
    <row r="639503"/>
    <row r="639504"/>
    <row r="639505"/>
    <row r="639506"/>
    <row r="639507"/>
    <row r="639508"/>
    <row r="639509"/>
    <row r="639510"/>
    <row r="639511"/>
    <row r="639512"/>
    <row r="639513"/>
    <row r="639514"/>
    <row r="639515"/>
    <row r="639516"/>
    <row r="639517"/>
    <row r="639518"/>
    <row r="639519"/>
    <row r="639520"/>
    <row r="639521"/>
    <row r="639522"/>
    <row r="639523"/>
    <row r="639524"/>
    <row r="639525"/>
    <row r="639526"/>
    <row r="639527"/>
    <row r="639528"/>
    <row r="639529"/>
    <row r="639530"/>
    <row r="639531"/>
    <row r="639532"/>
    <row r="639533"/>
    <row r="639534"/>
    <row r="639535"/>
    <row r="639536"/>
    <row r="639537"/>
    <row r="639538"/>
    <row r="639539"/>
    <row r="639540"/>
    <row r="639541"/>
    <row r="639542"/>
    <row r="639543"/>
    <row r="639544"/>
    <row r="639545"/>
    <row r="639546"/>
    <row r="639547"/>
    <row r="639548"/>
    <row r="639549"/>
    <row r="639550"/>
    <row r="639551"/>
    <row r="639552"/>
    <row r="639553"/>
    <row r="639554"/>
    <row r="639555"/>
    <row r="639556"/>
    <row r="639557"/>
    <row r="639558"/>
    <row r="639559"/>
    <row r="639560"/>
    <row r="639561"/>
    <row r="639562"/>
    <row r="639563"/>
    <row r="639564"/>
    <row r="639565"/>
    <row r="639566"/>
    <row r="639567"/>
    <row r="639568"/>
    <row r="639569"/>
    <row r="639570"/>
    <row r="639571"/>
    <row r="639572"/>
    <row r="639573"/>
    <row r="639574"/>
    <row r="639575"/>
    <row r="639576"/>
    <row r="639577"/>
    <row r="639578"/>
    <row r="639579"/>
    <row r="639580"/>
    <row r="639581"/>
    <row r="639582"/>
    <row r="639583"/>
    <row r="639584"/>
    <row r="639585"/>
    <row r="639586"/>
    <row r="639587"/>
    <row r="639588"/>
    <row r="639589"/>
    <row r="639590"/>
    <row r="639591"/>
    <row r="639592"/>
    <row r="639593"/>
    <row r="639594"/>
    <row r="639595"/>
    <row r="639596"/>
    <row r="639597"/>
    <row r="639598"/>
    <row r="639599"/>
    <row r="639600"/>
    <row r="639601"/>
    <row r="639602"/>
    <row r="639603"/>
    <row r="639604"/>
    <row r="639605"/>
    <row r="639606"/>
    <row r="639607"/>
    <row r="639608"/>
    <row r="639609"/>
    <row r="639610"/>
    <row r="639611"/>
    <row r="639612"/>
    <row r="639613"/>
    <row r="639614"/>
    <row r="639615"/>
    <row r="639616"/>
    <row r="639617"/>
    <row r="639618"/>
    <row r="639619"/>
    <row r="639620"/>
    <row r="639621"/>
    <row r="639622"/>
    <row r="639623"/>
    <row r="639624"/>
    <row r="639625"/>
    <row r="639626"/>
    <row r="639627"/>
    <row r="639628"/>
    <row r="639629"/>
    <row r="639630"/>
    <row r="639631"/>
    <row r="639632"/>
    <row r="639633"/>
    <row r="639634"/>
    <row r="639635"/>
    <row r="639636"/>
    <row r="639637"/>
    <row r="639638"/>
    <row r="639639"/>
    <row r="639640"/>
    <row r="639641"/>
    <row r="639642"/>
    <row r="639643"/>
    <row r="639644"/>
    <row r="639645"/>
    <row r="639646"/>
    <row r="639647"/>
    <row r="639648"/>
    <row r="639649"/>
    <row r="639650"/>
    <row r="639651"/>
    <row r="639652"/>
    <row r="639653"/>
    <row r="639654"/>
    <row r="639655"/>
    <row r="639656"/>
    <row r="639657"/>
    <row r="639658"/>
    <row r="639659"/>
    <row r="639660"/>
    <row r="639661"/>
    <row r="639662"/>
    <row r="639663"/>
    <row r="639664"/>
    <row r="639665"/>
    <row r="639666"/>
    <row r="639667"/>
    <row r="639668"/>
    <row r="639669"/>
    <row r="639670"/>
    <row r="639671"/>
    <row r="639672"/>
    <row r="639673"/>
    <row r="639674"/>
    <row r="639675"/>
    <row r="639676"/>
    <row r="639677"/>
    <row r="639678"/>
    <row r="639679"/>
    <row r="639680"/>
    <row r="639681"/>
    <row r="639682"/>
    <row r="639683"/>
    <row r="639684"/>
    <row r="639685"/>
    <row r="639686"/>
    <row r="639687"/>
    <row r="639688"/>
    <row r="639689"/>
    <row r="639690"/>
    <row r="639691"/>
    <row r="639692"/>
    <row r="639693"/>
    <row r="639694"/>
    <row r="639695"/>
    <row r="639696"/>
    <row r="639697"/>
    <row r="639698"/>
    <row r="639699"/>
    <row r="639700"/>
    <row r="639701"/>
    <row r="639702"/>
    <row r="639703"/>
    <row r="639704"/>
    <row r="639705"/>
    <row r="639706"/>
    <row r="639707"/>
    <row r="639708"/>
    <row r="639709"/>
    <row r="639710"/>
    <row r="639711"/>
    <row r="639712"/>
    <row r="639713"/>
    <row r="639714"/>
    <row r="639715"/>
    <row r="639716"/>
    <row r="639717"/>
    <row r="639718"/>
    <row r="639719"/>
    <row r="639720"/>
    <row r="639721"/>
    <row r="639722"/>
    <row r="639723"/>
    <row r="639724"/>
    <row r="639725"/>
    <row r="639726"/>
    <row r="639727"/>
    <row r="639728"/>
    <row r="639729"/>
    <row r="639730"/>
    <row r="639731"/>
    <row r="639732"/>
    <row r="639733"/>
    <row r="639734"/>
    <row r="639735"/>
    <row r="639736"/>
    <row r="639737"/>
    <row r="639738"/>
    <row r="639739"/>
    <row r="639740"/>
    <row r="639741"/>
    <row r="639742"/>
    <row r="639743"/>
    <row r="639744"/>
    <row r="639745"/>
    <row r="639746"/>
    <row r="639747"/>
    <row r="639748"/>
    <row r="639749"/>
    <row r="639750"/>
    <row r="639751"/>
    <row r="639752"/>
    <row r="639753"/>
    <row r="639754"/>
    <row r="639755"/>
    <row r="639756"/>
    <row r="639757"/>
    <row r="639758"/>
    <row r="639759"/>
    <row r="639760"/>
    <row r="639761"/>
    <row r="639762"/>
    <row r="639763"/>
    <row r="639764"/>
    <row r="639765"/>
    <row r="639766"/>
    <row r="639767"/>
    <row r="639768"/>
    <row r="639769"/>
    <row r="639770"/>
    <row r="639771"/>
    <row r="639772"/>
    <row r="639773"/>
    <row r="639774"/>
    <row r="639775"/>
    <row r="639776"/>
    <row r="639777"/>
    <row r="639778"/>
    <row r="639779"/>
    <row r="639780"/>
    <row r="639781"/>
    <row r="639782"/>
    <row r="639783"/>
    <row r="639784"/>
    <row r="639785"/>
    <row r="639786"/>
    <row r="639787"/>
    <row r="639788"/>
    <row r="639789"/>
    <row r="639790"/>
    <row r="639791"/>
    <row r="639792"/>
    <row r="639793"/>
    <row r="639794"/>
    <row r="639795"/>
    <row r="639796"/>
    <row r="639797"/>
    <row r="639798"/>
    <row r="639799"/>
    <row r="639800"/>
    <row r="639801"/>
    <row r="639802"/>
    <row r="639803"/>
    <row r="639804"/>
    <row r="639805"/>
    <row r="639806"/>
    <row r="639807"/>
    <row r="639808"/>
    <row r="639809"/>
    <row r="639810"/>
    <row r="639811"/>
    <row r="639812"/>
    <row r="639813"/>
    <row r="639814"/>
    <row r="639815"/>
    <row r="639816"/>
    <row r="639817"/>
    <row r="639818"/>
    <row r="639819"/>
    <row r="639820"/>
    <row r="639821"/>
    <row r="639822"/>
    <row r="639823"/>
    <row r="639824"/>
    <row r="639825"/>
    <row r="639826"/>
    <row r="639827"/>
    <row r="639828"/>
    <row r="639829"/>
    <row r="639830"/>
    <row r="639831"/>
    <row r="639832"/>
    <row r="639833"/>
    <row r="639834"/>
    <row r="639835"/>
    <row r="639836"/>
    <row r="639837"/>
    <row r="639838"/>
    <row r="639839"/>
    <row r="639840"/>
    <row r="639841"/>
    <row r="639842"/>
    <row r="639843"/>
    <row r="639844"/>
    <row r="639845"/>
    <row r="639846"/>
    <row r="639847"/>
    <row r="639848"/>
    <row r="639849"/>
    <row r="639850"/>
    <row r="639851"/>
    <row r="639852"/>
    <row r="639853"/>
    <row r="639854"/>
    <row r="639855"/>
    <row r="639856"/>
    <row r="639857"/>
    <row r="639858"/>
    <row r="639859"/>
    <row r="639860"/>
    <row r="639861"/>
    <row r="639862"/>
    <row r="639863"/>
    <row r="639864"/>
    <row r="639865"/>
    <row r="639866"/>
    <row r="639867"/>
    <row r="639868"/>
    <row r="639869"/>
    <row r="639870"/>
    <row r="639871"/>
    <row r="639872"/>
    <row r="639873"/>
    <row r="639874"/>
    <row r="639875"/>
    <row r="639876"/>
    <row r="639877"/>
    <row r="639878"/>
    <row r="639879"/>
    <row r="639880"/>
    <row r="639881"/>
    <row r="639882"/>
    <row r="639883"/>
    <row r="639884"/>
    <row r="639885"/>
    <row r="639886"/>
    <row r="639887"/>
    <row r="639888"/>
    <row r="639889"/>
    <row r="639890"/>
    <row r="639891"/>
    <row r="639892"/>
    <row r="639893"/>
    <row r="639894"/>
    <row r="639895"/>
    <row r="639896"/>
    <row r="639897"/>
    <row r="639898"/>
    <row r="639899"/>
    <row r="639900"/>
    <row r="639901"/>
    <row r="639902"/>
    <row r="639903"/>
    <row r="639904"/>
    <row r="639905"/>
    <row r="639906"/>
    <row r="639907"/>
    <row r="639908"/>
    <row r="639909"/>
    <row r="639910"/>
    <row r="639911"/>
    <row r="639912"/>
    <row r="639913"/>
    <row r="639914"/>
    <row r="639915"/>
    <row r="639916"/>
    <row r="639917"/>
    <row r="639918"/>
    <row r="639919"/>
    <row r="639920"/>
    <row r="639921"/>
    <row r="639922"/>
    <row r="639923"/>
    <row r="639924"/>
    <row r="639925"/>
    <row r="639926"/>
    <row r="639927"/>
    <row r="639928"/>
    <row r="639929"/>
    <row r="639930"/>
    <row r="639931"/>
    <row r="639932"/>
    <row r="639933"/>
    <row r="639934"/>
    <row r="639935"/>
    <row r="639936"/>
    <row r="639937"/>
    <row r="639938"/>
    <row r="639939"/>
    <row r="639940"/>
    <row r="639941"/>
    <row r="639942"/>
    <row r="639943"/>
    <row r="639944"/>
    <row r="639945"/>
    <row r="639946"/>
    <row r="639947"/>
    <row r="639948"/>
    <row r="639949"/>
    <row r="639950"/>
    <row r="639951"/>
    <row r="639952"/>
    <row r="639953"/>
    <row r="639954"/>
    <row r="639955"/>
    <row r="639956"/>
    <row r="639957"/>
    <row r="639958"/>
    <row r="639959"/>
    <row r="639960"/>
    <row r="639961"/>
    <row r="639962"/>
    <row r="639963"/>
    <row r="639964"/>
    <row r="639965"/>
    <row r="639966"/>
    <row r="639967"/>
    <row r="639968"/>
    <row r="639969"/>
    <row r="639970"/>
    <row r="639971"/>
    <row r="639972"/>
    <row r="639973"/>
    <row r="639974"/>
    <row r="639975"/>
    <row r="639976"/>
    <row r="639977"/>
    <row r="639978"/>
    <row r="639979"/>
    <row r="639980"/>
    <row r="639981"/>
    <row r="639982"/>
    <row r="639983"/>
    <row r="639984"/>
    <row r="639985"/>
    <row r="639986"/>
    <row r="639987"/>
    <row r="639988"/>
    <row r="639989"/>
    <row r="639990"/>
    <row r="639991"/>
    <row r="639992"/>
    <row r="639993"/>
    <row r="639994"/>
    <row r="639995"/>
    <row r="639996"/>
    <row r="639997"/>
    <row r="639998"/>
    <row r="639999"/>
    <row r="640000"/>
    <row r="640001"/>
    <row r="640002"/>
    <row r="640003"/>
    <row r="640004"/>
    <row r="640005"/>
    <row r="640006"/>
    <row r="640007"/>
    <row r="640008"/>
    <row r="640009"/>
    <row r="640010"/>
    <row r="640011"/>
    <row r="640012"/>
    <row r="640013"/>
    <row r="640014"/>
    <row r="640015"/>
    <row r="640016"/>
    <row r="640017"/>
    <row r="640018"/>
    <row r="640019"/>
    <row r="640020"/>
    <row r="640021"/>
    <row r="640022"/>
    <row r="640023"/>
    <row r="640024"/>
    <row r="640025"/>
    <row r="640026"/>
    <row r="640027"/>
    <row r="640028"/>
    <row r="640029"/>
    <row r="640030"/>
    <row r="640031"/>
    <row r="640032"/>
    <row r="640033"/>
    <row r="640034"/>
    <row r="640035"/>
    <row r="640036"/>
    <row r="640037"/>
    <row r="640038"/>
    <row r="640039"/>
    <row r="640040"/>
    <row r="640041"/>
    <row r="640042"/>
    <row r="640043"/>
    <row r="640044"/>
    <row r="640045"/>
    <row r="640046"/>
    <row r="640047"/>
    <row r="640048"/>
    <row r="640049"/>
    <row r="640050"/>
    <row r="640051"/>
    <row r="640052"/>
    <row r="640053"/>
    <row r="640054"/>
    <row r="640055"/>
    <row r="640056"/>
    <row r="640057"/>
    <row r="640058"/>
    <row r="640059"/>
    <row r="640060"/>
    <row r="640061"/>
    <row r="640062"/>
    <row r="640063"/>
    <row r="640064"/>
    <row r="640065"/>
    <row r="640066"/>
    <row r="640067"/>
    <row r="640068"/>
    <row r="640069"/>
    <row r="640070"/>
    <row r="640071"/>
    <row r="640072"/>
    <row r="640073"/>
    <row r="640074"/>
    <row r="640075"/>
    <row r="640076"/>
    <row r="640077"/>
    <row r="640078"/>
    <row r="640079"/>
    <row r="640080"/>
    <row r="640081"/>
    <row r="640082"/>
    <row r="640083"/>
    <row r="640084"/>
    <row r="640085"/>
    <row r="640086"/>
    <row r="640087"/>
    <row r="640088"/>
    <row r="640089"/>
    <row r="640090"/>
    <row r="640091"/>
    <row r="640092"/>
    <row r="640093"/>
    <row r="640094"/>
    <row r="640095"/>
    <row r="640096"/>
    <row r="640097"/>
    <row r="640098"/>
    <row r="640099"/>
    <row r="640100"/>
    <row r="640101"/>
    <row r="640102"/>
    <row r="640103"/>
    <row r="640104"/>
    <row r="640105"/>
    <row r="640106"/>
    <row r="640107"/>
    <row r="640108"/>
    <row r="640109"/>
    <row r="640110"/>
    <row r="640111"/>
    <row r="640112"/>
    <row r="640113"/>
    <row r="640114"/>
    <row r="640115"/>
    <row r="640116"/>
    <row r="640117"/>
    <row r="640118"/>
    <row r="640119"/>
    <row r="640120"/>
    <row r="640121"/>
    <row r="640122"/>
    <row r="640123"/>
    <row r="640124"/>
    <row r="640125"/>
    <row r="640126"/>
    <row r="640127"/>
    <row r="640128"/>
    <row r="640129"/>
    <row r="640130"/>
    <row r="640131"/>
    <row r="640132"/>
    <row r="640133"/>
    <row r="640134"/>
    <row r="640135"/>
    <row r="640136"/>
    <row r="640137"/>
    <row r="640138"/>
    <row r="640139"/>
    <row r="640140"/>
    <row r="640141"/>
    <row r="640142"/>
    <row r="640143"/>
    <row r="640144"/>
    <row r="640145"/>
    <row r="640146"/>
    <row r="640147"/>
    <row r="640148"/>
    <row r="640149"/>
    <row r="640150"/>
    <row r="640151"/>
    <row r="640152"/>
    <row r="640153"/>
    <row r="640154"/>
    <row r="640155"/>
    <row r="640156"/>
    <row r="640157"/>
    <row r="640158"/>
    <row r="640159"/>
    <row r="640160"/>
    <row r="640161"/>
    <row r="640162"/>
    <row r="640163"/>
    <row r="640164"/>
    <row r="640165"/>
    <row r="640166"/>
    <row r="640167"/>
    <row r="640168"/>
    <row r="640169"/>
    <row r="640170"/>
    <row r="640171"/>
    <row r="640172"/>
    <row r="640173"/>
    <row r="640174"/>
    <row r="640175"/>
    <row r="640176"/>
    <row r="640177"/>
    <row r="640178"/>
    <row r="640179"/>
    <row r="640180"/>
    <row r="640181"/>
    <row r="640182"/>
    <row r="640183"/>
    <row r="640184"/>
    <row r="640185"/>
    <row r="640186"/>
    <row r="640187"/>
    <row r="640188"/>
    <row r="640189"/>
    <row r="640190"/>
    <row r="640191"/>
    <row r="640192"/>
    <row r="640193"/>
    <row r="640194"/>
    <row r="640195"/>
    <row r="640196"/>
    <row r="640197"/>
    <row r="640198"/>
    <row r="640199"/>
    <row r="640200"/>
    <row r="640201"/>
    <row r="640202"/>
    <row r="640203"/>
    <row r="640204"/>
    <row r="640205"/>
    <row r="640206"/>
    <row r="640207"/>
    <row r="640208"/>
    <row r="640209"/>
    <row r="640210"/>
    <row r="640211"/>
    <row r="640212"/>
    <row r="640213"/>
    <row r="640214"/>
    <row r="640215"/>
    <row r="640216"/>
    <row r="640217"/>
    <row r="640218"/>
    <row r="640219"/>
    <row r="640220"/>
    <row r="640221"/>
    <row r="640222"/>
    <row r="640223"/>
    <row r="640224"/>
    <row r="640225"/>
    <row r="640226"/>
    <row r="640227"/>
    <row r="640228"/>
    <row r="640229"/>
    <row r="640230"/>
    <row r="640231"/>
    <row r="640232"/>
    <row r="640233"/>
    <row r="640234"/>
    <row r="640235"/>
    <row r="640236"/>
    <row r="640237"/>
    <row r="640238"/>
    <row r="640239"/>
    <row r="640240"/>
    <row r="640241"/>
    <row r="640242"/>
    <row r="640243"/>
    <row r="640244"/>
    <row r="640245"/>
    <row r="640246"/>
    <row r="640247"/>
    <row r="640248"/>
    <row r="640249"/>
    <row r="640250"/>
    <row r="640251"/>
    <row r="640252"/>
    <row r="640253"/>
    <row r="640254"/>
    <row r="640255"/>
    <row r="640256"/>
    <row r="640257"/>
    <row r="640258"/>
    <row r="640259"/>
    <row r="640260"/>
    <row r="640261"/>
    <row r="640262"/>
    <row r="640263"/>
    <row r="640264"/>
    <row r="640265"/>
    <row r="640266"/>
    <row r="640267"/>
    <row r="640268"/>
    <row r="640269"/>
    <row r="640270"/>
    <row r="640271"/>
    <row r="640272"/>
    <row r="640273"/>
    <row r="640274"/>
    <row r="640275"/>
    <row r="640276"/>
    <row r="640277"/>
    <row r="640278"/>
    <row r="640279"/>
    <row r="640280"/>
    <row r="640281"/>
    <row r="640282"/>
    <row r="640283"/>
    <row r="640284"/>
    <row r="640285"/>
    <row r="640286"/>
    <row r="640287"/>
    <row r="640288"/>
    <row r="640289"/>
    <row r="640290"/>
    <row r="640291"/>
    <row r="640292"/>
    <row r="640293"/>
    <row r="640294"/>
    <row r="640295"/>
    <row r="640296"/>
    <row r="640297"/>
    <row r="640298"/>
    <row r="640299"/>
    <row r="640300"/>
    <row r="640301"/>
    <row r="640302"/>
    <row r="640303"/>
    <row r="640304"/>
    <row r="640305"/>
    <row r="640306"/>
    <row r="640307"/>
    <row r="640308"/>
    <row r="640309"/>
    <row r="640310"/>
    <row r="640311"/>
    <row r="640312"/>
    <row r="640313"/>
    <row r="640314"/>
    <row r="640315"/>
    <row r="640316"/>
    <row r="640317"/>
    <row r="640318"/>
    <row r="640319"/>
    <row r="640320"/>
    <row r="640321"/>
    <row r="640322"/>
    <row r="640323"/>
    <row r="640324"/>
    <row r="640325"/>
    <row r="640326"/>
    <row r="640327"/>
    <row r="640328"/>
    <row r="640329"/>
    <row r="640330"/>
    <row r="640331"/>
    <row r="640332"/>
    <row r="640333"/>
    <row r="640334"/>
    <row r="640335"/>
    <row r="640336"/>
    <row r="640337"/>
    <row r="640338"/>
    <row r="640339"/>
    <row r="640340"/>
    <row r="640341"/>
    <row r="640342"/>
    <row r="640343"/>
    <row r="640344"/>
    <row r="640345"/>
    <row r="640346"/>
    <row r="640347"/>
    <row r="640348"/>
    <row r="640349"/>
    <row r="640350"/>
    <row r="640351"/>
    <row r="640352"/>
    <row r="640353"/>
    <row r="640354"/>
    <row r="640355"/>
    <row r="640356"/>
    <row r="640357"/>
    <row r="640358"/>
    <row r="640359"/>
    <row r="640360"/>
    <row r="640361"/>
    <row r="640362"/>
    <row r="640363"/>
    <row r="640364"/>
    <row r="640365"/>
    <row r="640366"/>
    <row r="640367"/>
    <row r="640368"/>
    <row r="640369"/>
    <row r="640370"/>
    <row r="640371"/>
    <row r="640372"/>
    <row r="640373"/>
    <row r="640374"/>
    <row r="640375"/>
    <row r="640376"/>
    <row r="640377"/>
    <row r="640378"/>
    <row r="640379"/>
    <row r="640380"/>
    <row r="640381"/>
    <row r="640382"/>
    <row r="640383"/>
    <row r="640384"/>
    <row r="640385"/>
    <row r="640386"/>
    <row r="640387"/>
    <row r="640388"/>
    <row r="640389"/>
    <row r="640390"/>
    <row r="640391"/>
    <row r="640392"/>
    <row r="640393"/>
    <row r="640394"/>
    <row r="640395"/>
    <row r="640396"/>
    <row r="640397"/>
    <row r="640398"/>
    <row r="640399"/>
    <row r="640400"/>
    <row r="640401"/>
    <row r="640402"/>
    <row r="640403"/>
    <row r="640404"/>
    <row r="640405"/>
    <row r="640406"/>
    <row r="640407"/>
    <row r="640408"/>
    <row r="640409"/>
    <row r="640410"/>
    <row r="640411"/>
    <row r="640412"/>
    <row r="640413"/>
    <row r="640414"/>
    <row r="640415"/>
    <row r="640416"/>
    <row r="640417"/>
    <row r="640418"/>
    <row r="640419"/>
    <row r="640420"/>
    <row r="640421"/>
    <row r="640422"/>
    <row r="640423"/>
    <row r="640424"/>
    <row r="640425"/>
    <row r="640426"/>
    <row r="640427"/>
    <row r="640428"/>
    <row r="640429"/>
    <row r="640430"/>
    <row r="640431"/>
    <row r="640432"/>
    <row r="640433"/>
    <row r="640434"/>
    <row r="640435"/>
    <row r="640436"/>
    <row r="640437"/>
    <row r="640438"/>
    <row r="640439"/>
    <row r="640440"/>
    <row r="640441"/>
    <row r="640442"/>
    <row r="640443"/>
    <row r="640444"/>
    <row r="640445"/>
    <row r="640446"/>
    <row r="640447"/>
    <row r="640448"/>
    <row r="640449"/>
    <row r="640450"/>
    <row r="640451"/>
    <row r="640452"/>
    <row r="640453"/>
    <row r="640454"/>
    <row r="640455"/>
    <row r="640456"/>
    <row r="640457"/>
    <row r="640458"/>
    <row r="640459"/>
    <row r="640460"/>
    <row r="640461"/>
    <row r="640462"/>
    <row r="640463"/>
    <row r="640464"/>
    <row r="640465"/>
    <row r="640466"/>
    <row r="640467"/>
    <row r="640468"/>
    <row r="640469"/>
    <row r="640470"/>
    <row r="640471"/>
    <row r="640472"/>
    <row r="640473"/>
    <row r="640474"/>
    <row r="640475"/>
    <row r="640476"/>
    <row r="640477"/>
    <row r="640478"/>
    <row r="640479"/>
    <row r="640480"/>
    <row r="640481"/>
    <row r="640482"/>
    <row r="640483"/>
    <row r="640484"/>
    <row r="640485"/>
    <row r="640486"/>
    <row r="640487"/>
    <row r="640488"/>
    <row r="640489"/>
    <row r="640490"/>
    <row r="640491"/>
    <row r="640492"/>
    <row r="640493"/>
    <row r="640494"/>
    <row r="640495"/>
    <row r="640496"/>
    <row r="640497"/>
    <row r="640498"/>
    <row r="640499"/>
    <row r="640500"/>
    <row r="640501"/>
    <row r="640502"/>
    <row r="640503"/>
    <row r="640504"/>
    <row r="640505"/>
    <row r="640506"/>
    <row r="640507"/>
    <row r="640508"/>
    <row r="640509"/>
    <row r="640510"/>
    <row r="640511"/>
    <row r="640512"/>
    <row r="640513"/>
    <row r="640514"/>
    <row r="640515"/>
    <row r="640516"/>
    <row r="640517"/>
    <row r="640518"/>
    <row r="640519"/>
    <row r="640520"/>
    <row r="640521"/>
    <row r="640522"/>
    <row r="640523"/>
    <row r="640524"/>
    <row r="640525"/>
    <row r="640526"/>
    <row r="640527"/>
    <row r="640528"/>
    <row r="640529"/>
    <row r="640530"/>
    <row r="640531"/>
    <row r="640532"/>
    <row r="640533"/>
    <row r="640534"/>
    <row r="640535"/>
    <row r="640536"/>
    <row r="640537"/>
    <row r="640538"/>
    <row r="640539"/>
    <row r="640540"/>
    <row r="640541"/>
    <row r="640542"/>
    <row r="640543"/>
    <row r="640544"/>
    <row r="640545"/>
    <row r="640546"/>
    <row r="640547"/>
    <row r="640548"/>
    <row r="640549"/>
    <row r="640550"/>
    <row r="640551"/>
    <row r="640552"/>
    <row r="640553"/>
    <row r="640554"/>
    <row r="640555"/>
    <row r="640556"/>
    <row r="640557"/>
    <row r="640558"/>
    <row r="640559"/>
    <row r="640560"/>
    <row r="640561"/>
    <row r="640562"/>
    <row r="640563"/>
    <row r="640564"/>
    <row r="640565"/>
    <row r="640566"/>
    <row r="640567"/>
    <row r="640568"/>
    <row r="640569"/>
    <row r="640570"/>
    <row r="640571"/>
    <row r="640572"/>
    <row r="640573"/>
    <row r="640574"/>
    <row r="640575"/>
    <row r="640576"/>
    <row r="640577"/>
    <row r="640578"/>
    <row r="640579"/>
    <row r="640580"/>
    <row r="640581"/>
    <row r="640582"/>
    <row r="640583"/>
    <row r="640584"/>
    <row r="640585"/>
    <row r="640586"/>
    <row r="640587"/>
    <row r="640588"/>
    <row r="640589"/>
    <row r="640590"/>
    <row r="640591"/>
    <row r="640592"/>
    <row r="640593"/>
    <row r="640594"/>
    <row r="640595"/>
    <row r="640596"/>
    <row r="640597"/>
    <row r="640598"/>
    <row r="640599"/>
    <row r="640600"/>
    <row r="640601"/>
    <row r="640602"/>
    <row r="640603"/>
    <row r="640604"/>
    <row r="640605"/>
    <row r="640606"/>
    <row r="640607"/>
    <row r="640608"/>
    <row r="640609"/>
    <row r="640610"/>
    <row r="640611"/>
    <row r="640612"/>
    <row r="640613"/>
    <row r="640614"/>
    <row r="640615"/>
    <row r="640616"/>
    <row r="640617"/>
    <row r="640618"/>
    <row r="640619"/>
    <row r="640620"/>
    <row r="640621"/>
    <row r="640622"/>
    <row r="640623"/>
    <row r="640624"/>
    <row r="640625"/>
    <row r="640626"/>
    <row r="640627"/>
    <row r="640628"/>
    <row r="640629"/>
    <row r="640630"/>
    <row r="640631"/>
    <row r="640632"/>
    <row r="640633"/>
    <row r="640634"/>
    <row r="640635"/>
    <row r="640636"/>
    <row r="640637"/>
    <row r="640638"/>
    <row r="640639"/>
    <row r="640640"/>
    <row r="640641"/>
    <row r="640642"/>
    <row r="640643"/>
    <row r="640644"/>
    <row r="640645"/>
    <row r="640646"/>
    <row r="640647"/>
    <row r="640648"/>
    <row r="640649"/>
    <row r="640650"/>
    <row r="640651"/>
    <row r="640652"/>
    <row r="640653"/>
    <row r="640654"/>
    <row r="640655"/>
    <row r="640656"/>
    <row r="640657"/>
    <row r="640658"/>
    <row r="640659"/>
    <row r="640660"/>
    <row r="640661"/>
    <row r="640662"/>
    <row r="640663"/>
    <row r="640664"/>
    <row r="640665"/>
    <row r="640666"/>
    <row r="640667"/>
    <row r="640668"/>
    <row r="640669"/>
    <row r="640670"/>
    <row r="640671"/>
    <row r="640672"/>
    <row r="640673"/>
    <row r="640674"/>
    <row r="640675"/>
    <row r="640676"/>
    <row r="640677"/>
    <row r="640678"/>
    <row r="640679"/>
    <row r="640680"/>
    <row r="640681"/>
    <row r="640682"/>
    <row r="640683"/>
    <row r="640684"/>
    <row r="640685"/>
    <row r="640686"/>
    <row r="640687"/>
    <row r="640688"/>
    <row r="640689"/>
    <row r="640690"/>
    <row r="640691"/>
    <row r="640692"/>
    <row r="640693"/>
    <row r="640694"/>
    <row r="640695"/>
    <row r="640696"/>
    <row r="640697"/>
    <row r="640698"/>
    <row r="640699"/>
    <row r="640700"/>
    <row r="640701"/>
    <row r="640702"/>
    <row r="640703"/>
    <row r="640704"/>
    <row r="640705"/>
    <row r="640706"/>
    <row r="640707"/>
    <row r="640708"/>
    <row r="640709"/>
    <row r="640710"/>
    <row r="640711"/>
    <row r="640712"/>
    <row r="640713"/>
    <row r="640714"/>
    <row r="640715"/>
    <row r="640716"/>
    <row r="640717"/>
    <row r="640718"/>
    <row r="640719"/>
    <row r="640720"/>
    <row r="640721"/>
    <row r="640722"/>
    <row r="640723"/>
    <row r="640724"/>
    <row r="640725"/>
    <row r="640726"/>
    <row r="640727"/>
    <row r="640728"/>
    <row r="640729"/>
    <row r="640730"/>
    <row r="640731"/>
    <row r="640732"/>
    <row r="640733"/>
    <row r="640734"/>
    <row r="640735"/>
    <row r="640736"/>
    <row r="640737"/>
    <row r="640738"/>
    <row r="640739"/>
    <row r="640740"/>
    <row r="640741"/>
    <row r="640742"/>
    <row r="640743"/>
    <row r="640744"/>
    <row r="640745"/>
    <row r="640746"/>
    <row r="640747"/>
    <row r="640748"/>
    <row r="640749"/>
    <row r="640750"/>
    <row r="640751"/>
    <row r="640752"/>
    <row r="640753"/>
    <row r="640754"/>
    <row r="640755"/>
    <row r="640756"/>
    <row r="640757"/>
    <row r="640758"/>
    <row r="640759"/>
    <row r="640760"/>
    <row r="640761"/>
    <row r="640762"/>
    <row r="640763"/>
    <row r="640764"/>
    <row r="640765"/>
    <row r="640766"/>
    <row r="640767"/>
    <row r="640768"/>
    <row r="640769"/>
    <row r="640770"/>
    <row r="640771"/>
    <row r="640772"/>
    <row r="640773"/>
    <row r="640774"/>
    <row r="640775"/>
    <row r="640776"/>
    <row r="640777"/>
    <row r="640778"/>
    <row r="640779"/>
    <row r="640780"/>
    <row r="640781"/>
    <row r="640782"/>
    <row r="640783"/>
    <row r="640784"/>
    <row r="640785"/>
    <row r="640786"/>
    <row r="640787"/>
    <row r="640788"/>
    <row r="640789"/>
    <row r="640790"/>
    <row r="640791"/>
    <row r="640792"/>
    <row r="640793"/>
    <row r="640794"/>
    <row r="640795"/>
    <row r="640796"/>
    <row r="640797"/>
    <row r="640798"/>
    <row r="640799"/>
    <row r="640800"/>
    <row r="640801"/>
    <row r="640802"/>
    <row r="640803"/>
    <row r="640804"/>
    <row r="640805"/>
    <row r="640806"/>
    <row r="640807"/>
    <row r="640808"/>
    <row r="640809"/>
    <row r="640810"/>
    <row r="640811"/>
    <row r="640812"/>
    <row r="640813"/>
    <row r="640814"/>
    <row r="640815"/>
    <row r="640816"/>
    <row r="640817"/>
    <row r="640818"/>
    <row r="640819"/>
    <row r="640820"/>
    <row r="640821"/>
    <row r="640822"/>
    <row r="640823"/>
    <row r="640824"/>
    <row r="640825"/>
    <row r="640826"/>
    <row r="640827"/>
    <row r="640828"/>
    <row r="640829"/>
    <row r="640830"/>
    <row r="640831"/>
    <row r="640832"/>
    <row r="640833"/>
    <row r="640834"/>
    <row r="640835"/>
    <row r="640836"/>
    <row r="640837"/>
    <row r="640838"/>
    <row r="640839"/>
    <row r="640840"/>
    <row r="640841"/>
    <row r="640842"/>
    <row r="640843"/>
    <row r="640844"/>
    <row r="640845"/>
    <row r="640846"/>
    <row r="640847"/>
    <row r="640848"/>
    <row r="640849"/>
    <row r="640850"/>
    <row r="640851"/>
    <row r="640852"/>
    <row r="640853"/>
    <row r="640854"/>
    <row r="640855"/>
    <row r="640856"/>
    <row r="640857"/>
    <row r="640858"/>
    <row r="640859"/>
    <row r="640860"/>
    <row r="640861"/>
    <row r="640862"/>
    <row r="640863"/>
    <row r="640864"/>
    <row r="640865"/>
    <row r="640866"/>
    <row r="640867"/>
    <row r="640868"/>
    <row r="640869"/>
    <row r="640870"/>
    <row r="640871"/>
    <row r="640872"/>
    <row r="640873"/>
    <row r="640874"/>
    <row r="640875"/>
    <row r="640876"/>
    <row r="640877"/>
    <row r="640878"/>
    <row r="640879"/>
    <row r="640880"/>
    <row r="640881"/>
    <row r="640882"/>
    <row r="640883"/>
    <row r="640884"/>
    <row r="640885"/>
    <row r="640886"/>
    <row r="640887"/>
    <row r="640888"/>
    <row r="640889"/>
    <row r="640890"/>
    <row r="640891"/>
    <row r="640892"/>
    <row r="640893"/>
    <row r="640894"/>
    <row r="640895"/>
    <row r="640896"/>
    <row r="640897"/>
    <row r="640898"/>
    <row r="640899"/>
    <row r="640900"/>
    <row r="640901"/>
    <row r="640902"/>
    <row r="640903"/>
    <row r="640904"/>
    <row r="640905"/>
    <row r="640906"/>
    <row r="640907"/>
    <row r="640908"/>
    <row r="640909"/>
    <row r="640910"/>
    <row r="640911"/>
    <row r="640912"/>
    <row r="640913"/>
    <row r="640914"/>
    <row r="640915"/>
    <row r="640916"/>
    <row r="640917"/>
    <row r="640918"/>
    <row r="640919"/>
    <row r="640920"/>
    <row r="640921"/>
    <row r="640922"/>
    <row r="640923"/>
    <row r="640924"/>
    <row r="640925"/>
    <row r="640926"/>
    <row r="640927"/>
    <row r="640928"/>
    <row r="640929"/>
    <row r="640930"/>
    <row r="640931"/>
    <row r="640932"/>
    <row r="640933"/>
    <row r="640934"/>
    <row r="640935"/>
    <row r="640936"/>
    <row r="640937"/>
    <row r="640938"/>
    <row r="640939"/>
    <row r="640940"/>
    <row r="640941"/>
    <row r="640942"/>
    <row r="640943"/>
    <row r="640944"/>
    <row r="640945"/>
    <row r="640946"/>
    <row r="640947"/>
    <row r="640948"/>
    <row r="640949"/>
    <row r="640950"/>
    <row r="640951"/>
    <row r="640952"/>
    <row r="640953"/>
    <row r="640954"/>
    <row r="640955"/>
    <row r="640956"/>
    <row r="640957"/>
    <row r="640958"/>
    <row r="640959"/>
    <row r="640960"/>
    <row r="640961"/>
    <row r="640962"/>
    <row r="640963"/>
    <row r="640964"/>
    <row r="640965"/>
    <row r="640966"/>
    <row r="640967"/>
    <row r="640968"/>
    <row r="640969"/>
    <row r="640970"/>
    <row r="640971"/>
    <row r="640972"/>
    <row r="640973"/>
    <row r="640974"/>
    <row r="640975"/>
    <row r="640976"/>
    <row r="640977"/>
    <row r="640978"/>
    <row r="640979"/>
    <row r="640980"/>
    <row r="640981"/>
    <row r="640982"/>
    <row r="640983"/>
    <row r="640984"/>
    <row r="640985"/>
    <row r="640986"/>
    <row r="640987"/>
    <row r="640988"/>
    <row r="640989"/>
    <row r="640990"/>
    <row r="640991"/>
    <row r="640992"/>
    <row r="640993"/>
    <row r="640994"/>
    <row r="640995"/>
    <row r="640996"/>
    <row r="640997"/>
    <row r="640998"/>
    <row r="640999"/>
    <row r="641000"/>
    <row r="641001"/>
    <row r="641002"/>
    <row r="641003"/>
    <row r="641004"/>
    <row r="641005"/>
    <row r="641006"/>
    <row r="641007"/>
    <row r="641008"/>
    <row r="641009"/>
    <row r="641010"/>
    <row r="641011"/>
    <row r="641012"/>
    <row r="641013"/>
    <row r="641014"/>
    <row r="641015"/>
    <row r="641016"/>
    <row r="641017"/>
    <row r="641018"/>
    <row r="641019"/>
    <row r="641020"/>
    <row r="641021"/>
    <row r="641022"/>
    <row r="641023"/>
    <row r="641024"/>
    <row r="641025"/>
    <row r="641026"/>
    <row r="641027"/>
    <row r="641028"/>
    <row r="641029"/>
    <row r="641030"/>
    <row r="641031"/>
    <row r="641032"/>
    <row r="641033"/>
    <row r="641034"/>
    <row r="641035"/>
    <row r="641036"/>
    <row r="641037"/>
    <row r="641038"/>
    <row r="641039"/>
    <row r="641040"/>
    <row r="641041"/>
    <row r="641042"/>
    <row r="641043"/>
    <row r="641044"/>
    <row r="641045"/>
    <row r="641046"/>
    <row r="641047"/>
    <row r="641048"/>
    <row r="641049"/>
    <row r="641050"/>
    <row r="641051"/>
    <row r="641052"/>
    <row r="641053"/>
    <row r="641054"/>
    <row r="641055"/>
    <row r="641056"/>
    <row r="641057"/>
    <row r="641058"/>
    <row r="641059"/>
    <row r="641060"/>
    <row r="641061"/>
    <row r="641062"/>
    <row r="641063"/>
    <row r="641064"/>
    <row r="641065"/>
    <row r="641066"/>
    <row r="641067"/>
    <row r="641068"/>
    <row r="641069"/>
    <row r="641070"/>
    <row r="641071"/>
    <row r="641072"/>
    <row r="641073"/>
    <row r="641074"/>
    <row r="641075"/>
    <row r="641076"/>
    <row r="641077"/>
    <row r="641078"/>
    <row r="641079"/>
    <row r="641080"/>
    <row r="641081"/>
    <row r="641082"/>
    <row r="641083"/>
    <row r="641084"/>
    <row r="641085"/>
    <row r="641086"/>
    <row r="641087"/>
    <row r="641088"/>
    <row r="641089"/>
    <row r="641090"/>
    <row r="641091"/>
    <row r="641092"/>
    <row r="641093"/>
    <row r="641094"/>
    <row r="641095"/>
    <row r="641096"/>
    <row r="641097"/>
    <row r="641098"/>
    <row r="641099"/>
    <row r="641100"/>
    <row r="641101"/>
    <row r="641102"/>
    <row r="641103"/>
    <row r="641104"/>
    <row r="641105"/>
    <row r="641106"/>
    <row r="641107"/>
    <row r="641108"/>
    <row r="641109"/>
    <row r="641110"/>
    <row r="641111"/>
    <row r="641112"/>
    <row r="641113"/>
    <row r="641114"/>
    <row r="641115"/>
    <row r="641116"/>
    <row r="641117"/>
    <row r="641118"/>
    <row r="641119"/>
    <row r="641120"/>
    <row r="641121"/>
    <row r="641122"/>
    <row r="641123"/>
    <row r="641124"/>
    <row r="641125"/>
    <row r="641126"/>
    <row r="641127"/>
    <row r="641128"/>
    <row r="641129"/>
    <row r="641130"/>
    <row r="641131"/>
    <row r="641132"/>
    <row r="641133"/>
    <row r="641134"/>
    <row r="641135"/>
    <row r="641136"/>
    <row r="641137"/>
    <row r="641138"/>
    <row r="641139"/>
    <row r="641140"/>
    <row r="641141"/>
    <row r="641142"/>
    <row r="641143"/>
    <row r="641144"/>
    <row r="641145"/>
    <row r="641146"/>
    <row r="641147"/>
    <row r="641148"/>
    <row r="641149"/>
    <row r="641150"/>
    <row r="641151"/>
    <row r="641152"/>
    <row r="641153"/>
    <row r="641154"/>
    <row r="641155"/>
    <row r="641156"/>
    <row r="641157"/>
    <row r="641158"/>
    <row r="641159"/>
    <row r="641160"/>
    <row r="641161"/>
    <row r="641162"/>
    <row r="641163"/>
    <row r="641164"/>
    <row r="641165"/>
    <row r="641166"/>
    <row r="641167"/>
    <row r="641168"/>
    <row r="641169"/>
    <row r="641170"/>
    <row r="641171"/>
    <row r="641172"/>
    <row r="641173"/>
    <row r="641174"/>
    <row r="641175"/>
    <row r="641176"/>
    <row r="641177"/>
    <row r="641178"/>
    <row r="641179"/>
    <row r="641180"/>
    <row r="641181"/>
    <row r="641182"/>
    <row r="641183"/>
    <row r="641184"/>
    <row r="641185"/>
    <row r="641186"/>
    <row r="641187"/>
    <row r="641188"/>
    <row r="641189"/>
    <row r="641190"/>
    <row r="641191"/>
    <row r="641192"/>
    <row r="641193"/>
    <row r="641194"/>
    <row r="641195"/>
    <row r="641196"/>
    <row r="641197"/>
    <row r="641198"/>
    <row r="641199"/>
    <row r="641200"/>
    <row r="641201"/>
    <row r="641202"/>
    <row r="641203"/>
    <row r="641204"/>
    <row r="641205"/>
    <row r="641206"/>
    <row r="641207"/>
    <row r="641208"/>
    <row r="641209"/>
    <row r="641210"/>
    <row r="641211"/>
    <row r="641212"/>
    <row r="641213"/>
    <row r="641214"/>
    <row r="641215"/>
    <row r="641216"/>
    <row r="641217"/>
    <row r="641218"/>
    <row r="641219"/>
    <row r="641220"/>
    <row r="641221"/>
    <row r="641222"/>
    <row r="641223"/>
    <row r="641224"/>
    <row r="641225"/>
    <row r="641226"/>
    <row r="641227"/>
    <row r="641228"/>
    <row r="641229"/>
    <row r="641230"/>
    <row r="641231"/>
    <row r="641232"/>
    <row r="641233"/>
    <row r="641234"/>
    <row r="641235"/>
    <row r="641236"/>
    <row r="641237"/>
    <row r="641238"/>
    <row r="641239"/>
    <row r="641240"/>
    <row r="641241"/>
    <row r="641242"/>
    <row r="641243"/>
    <row r="641244"/>
    <row r="641245"/>
    <row r="641246"/>
    <row r="641247"/>
    <row r="641248"/>
    <row r="641249"/>
    <row r="641250"/>
    <row r="641251"/>
    <row r="641252"/>
    <row r="641253"/>
    <row r="641254"/>
    <row r="641255"/>
    <row r="641256"/>
    <row r="641257"/>
    <row r="641258"/>
    <row r="641259"/>
    <row r="641260"/>
    <row r="641261"/>
    <row r="641262"/>
    <row r="641263"/>
    <row r="641264"/>
    <row r="641265"/>
    <row r="641266"/>
    <row r="641267"/>
    <row r="641268"/>
    <row r="641269"/>
    <row r="641270"/>
    <row r="641271"/>
    <row r="641272"/>
    <row r="641273"/>
    <row r="641274"/>
    <row r="641275"/>
    <row r="641276"/>
    <row r="641277"/>
    <row r="641278"/>
    <row r="641279"/>
    <row r="641280"/>
    <row r="641281"/>
    <row r="641282"/>
    <row r="641283"/>
    <row r="641284"/>
    <row r="641285"/>
    <row r="641286"/>
    <row r="641287"/>
    <row r="641288"/>
    <row r="641289"/>
    <row r="641290"/>
    <row r="641291"/>
    <row r="641292"/>
    <row r="641293"/>
    <row r="641294"/>
    <row r="641295"/>
    <row r="641296"/>
    <row r="641297"/>
    <row r="641298"/>
    <row r="641299"/>
    <row r="641300"/>
    <row r="641301"/>
    <row r="641302"/>
    <row r="641303"/>
    <row r="641304"/>
    <row r="641305"/>
    <row r="641306"/>
    <row r="641307"/>
    <row r="641308"/>
    <row r="641309"/>
    <row r="641310"/>
    <row r="641311"/>
    <row r="641312"/>
    <row r="641313"/>
    <row r="641314"/>
    <row r="641315"/>
    <row r="641316"/>
    <row r="641317"/>
    <row r="641318"/>
    <row r="641319"/>
    <row r="641320"/>
    <row r="641321"/>
    <row r="641322"/>
    <row r="641323"/>
    <row r="641324"/>
    <row r="641325"/>
    <row r="641326"/>
    <row r="641327"/>
    <row r="641328"/>
    <row r="641329"/>
    <row r="641330"/>
    <row r="641331"/>
    <row r="641332"/>
    <row r="641333"/>
    <row r="641334"/>
    <row r="641335"/>
    <row r="641336"/>
    <row r="641337"/>
    <row r="641338"/>
    <row r="641339"/>
    <row r="641340"/>
    <row r="641341"/>
    <row r="641342"/>
    <row r="641343"/>
    <row r="641344"/>
    <row r="641345"/>
    <row r="641346"/>
    <row r="641347"/>
    <row r="641348"/>
    <row r="641349"/>
    <row r="641350"/>
    <row r="641351"/>
    <row r="641352"/>
    <row r="641353"/>
    <row r="641354"/>
    <row r="641355"/>
    <row r="641356"/>
    <row r="641357"/>
    <row r="641358"/>
    <row r="641359"/>
    <row r="641360"/>
    <row r="641361"/>
    <row r="641362"/>
    <row r="641363"/>
    <row r="641364"/>
    <row r="641365"/>
    <row r="641366"/>
    <row r="641367"/>
    <row r="641368"/>
    <row r="641369"/>
    <row r="641370"/>
    <row r="641371"/>
    <row r="641372"/>
    <row r="641373"/>
    <row r="641374"/>
    <row r="641375"/>
    <row r="641376"/>
    <row r="641377"/>
    <row r="641378"/>
    <row r="641379"/>
    <row r="641380"/>
    <row r="641381"/>
    <row r="641382"/>
    <row r="641383"/>
    <row r="641384"/>
    <row r="641385"/>
    <row r="641386"/>
    <row r="641387"/>
    <row r="641388"/>
    <row r="641389"/>
    <row r="641390"/>
    <row r="641391"/>
    <row r="641392"/>
    <row r="641393"/>
    <row r="641394"/>
    <row r="641395"/>
    <row r="641396"/>
    <row r="641397"/>
    <row r="641398"/>
    <row r="641399"/>
    <row r="641400"/>
    <row r="641401"/>
    <row r="641402"/>
    <row r="641403"/>
    <row r="641404"/>
    <row r="641405"/>
    <row r="641406"/>
    <row r="641407"/>
    <row r="641408"/>
    <row r="641409"/>
    <row r="641410"/>
    <row r="641411"/>
    <row r="641412"/>
    <row r="641413"/>
    <row r="641414"/>
    <row r="641415"/>
    <row r="641416"/>
    <row r="641417"/>
    <row r="641418"/>
    <row r="641419"/>
    <row r="641420"/>
    <row r="641421"/>
    <row r="641422"/>
    <row r="641423"/>
    <row r="641424"/>
    <row r="641425"/>
    <row r="641426"/>
    <row r="641427"/>
    <row r="641428"/>
    <row r="641429"/>
    <row r="641430"/>
    <row r="641431"/>
    <row r="641432"/>
    <row r="641433"/>
    <row r="641434"/>
    <row r="641435"/>
    <row r="641436"/>
    <row r="641437"/>
    <row r="641438"/>
    <row r="641439"/>
    <row r="641440"/>
    <row r="641441"/>
    <row r="641442"/>
    <row r="641443"/>
    <row r="641444"/>
    <row r="641445"/>
    <row r="641446"/>
    <row r="641447"/>
    <row r="641448"/>
    <row r="641449"/>
    <row r="641450"/>
    <row r="641451"/>
    <row r="641452"/>
    <row r="641453"/>
    <row r="641454"/>
    <row r="641455"/>
    <row r="641456"/>
    <row r="641457"/>
    <row r="641458"/>
    <row r="641459"/>
    <row r="641460"/>
    <row r="641461"/>
    <row r="641462"/>
    <row r="641463"/>
    <row r="641464"/>
    <row r="641465"/>
    <row r="641466"/>
    <row r="641467"/>
    <row r="641468"/>
    <row r="641469"/>
    <row r="641470"/>
    <row r="641471"/>
    <row r="641472"/>
    <row r="641473"/>
    <row r="641474"/>
    <row r="641475"/>
    <row r="641476"/>
    <row r="641477"/>
    <row r="641478"/>
    <row r="641479"/>
    <row r="641480"/>
    <row r="641481"/>
    <row r="641482"/>
    <row r="641483"/>
    <row r="641484"/>
    <row r="641485"/>
    <row r="641486"/>
    <row r="641487"/>
    <row r="641488"/>
    <row r="641489"/>
    <row r="641490"/>
    <row r="641491"/>
    <row r="641492"/>
    <row r="641493"/>
    <row r="641494"/>
    <row r="641495"/>
    <row r="641496"/>
    <row r="641497"/>
    <row r="641498"/>
    <row r="641499"/>
    <row r="641500"/>
    <row r="641501"/>
    <row r="641502"/>
    <row r="641503"/>
    <row r="641504"/>
    <row r="641505"/>
    <row r="641506"/>
    <row r="641507"/>
    <row r="641508"/>
    <row r="641509"/>
    <row r="641510"/>
    <row r="641511"/>
    <row r="641512"/>
    <row r="641513"/>
    <row r="641514"/>
    <row r="641515"/>
    <row r="641516"/>
    <row r="641517"/>
    <row r="641518"/>
    <row r="641519"/>
    <row r="641520"/>
    <row r="641521"/>
    <row r="641522"/>
    <row r="641523"/>
    <row r="641524"/>
    <row r="641525"/>
    <row r="641526"/>
    <row r="641527"/>
    <row r="641528"/>
    <row r="641529"/>
    <row r="641530"/>
    <row r="641531"/>
    <row r="641532"/>
    <row r="641533"/>
    <row r="641534"/>
    <row r="641535"/>
    <row r="641536"/>
    <row r="641537"/>
    <row r="641538"/>
    <row r="641539"/>
    <row r="641540"/>
    <row r="641541"/>
    <row r="641542"/>
    <row r="641543"/>
    <row r="641544"/>
    <row r="641545"/>
    <row r="641546"/>
    <row r="641547"/>
    <row r="641548"/>
    <row r="641549"/>
    <row r="641550"/>
    <row r="641551"/>
    <row r="641552"/>
    <row r="641553"/>
    <row r="641554"/>
    <row r="641555"/>
    <row r="641556"/>
    <row r="641557"/>
    <row r="641558"/>
    <row r="641559"/>
    <row r="641560"/>
    <row r="641561"/>
    <row r="641562"/>
    <row r="641563"/>
    <row r="641564"/>
    <row r="641565"/>
    <row r="641566"/>
    <row r="641567"/>
    <row r="641568"/>
    <row r="641569"/>
    <row r="641570"/>
    <row r="641571"/>
    <row r="641572"/>
    <row r="641573"/>
    <row r="641574"/>
    <row r="641575"/>
    <row r="641576"/>
    <row r="641577"/>
    <row r="641578"/>
    <row r="641579"/>
    <row r="641580"/>
    <row r="641581"/>
    <row r="641582"/>
    <row r="641583"/>
    <row r="641584"/>
    <row r="641585"/>
    <row r="641586"/>
    <row r="641587"/>
    <row r="641588"/>
    <row r="641589"/>
    <row r="641590"/>
    <row r="641591"/>
    <row r="641592"/>
    <row r="641593"/>
    <row r="641594"/>
    <row r="641595"/>
    <row r="641596"/>
    <row r="641597"/>
    <row r="641598"/>
    <row r="641599"/>
    <row r="641600"/>
    <row r="641601"/>
    <row r="641602"/>
    <row r="641603"/>
    <row r="641604"/>
    <row r="641605"/>
    <row r="641606"/>
    <row r="641607"/>
    <row r="641608"/>
    <row r="641609"/>
    <row r="641610"/>
    <row r="641611"/>
    <row r="641612"/>
    <row r="641613"/>
    <row r="641614"/>
    <row r="641615"/>
    <row r="641616"/>
    <row r="641617"/>
    <row r="641618"/>
    <row r="641619"/>
    <row r="641620"/>
    <row r="641621"/>
    <row r="641622"/>
    <row r="641623"/>
    <row r="641624"/>
    <row r="641625"/>
    <row r="641626"/>
    <row r="641627"/>
    <row r="641628"/>
    <row r="641629"/>
    <row r="641630"/>
    <row r="641631"/>
    <row r="641632"/>
    <row r="641633"/>
    <row r="641634"/>
    <row r="641635"/>
    <row r="641636"/>
    <row r="641637"/>
    <row r="641638"/>
    <row r="641639"/>
    <row r="641640"/>
    <row r="641641"/>
    <row r="641642"/>
    <row r="641643"/>
    <row r="641644"/>
    <row r="641645"/>
    <row r="641646"/>
    <row r="641647"/>
    <row r="641648"/>
    <row r="641649"/>
    <row r="641650"/>
    <row r="641651"/>
    <row r="641652"/>
    <row r="641653"/>
    <row r="641654"/>
    <row r="641655"/>
    <row r="641656"/>
    <row r="641657"/>
    <row r="641658"/>
    <row r="641659"/>
    <row r="641660"/>
    <row r="641661"/>
    <row r="641662"/>
    <row r="641663"/>
    <row r="641664"/>
    <row r="641665"/>
    <row r="641666"/>
    <row r="641667"/>
    <row r="641668"/>
    <row r="641669"/>
    <row r="641670"/>
    <row r="641671"/>
    <row r="641672"/>
    <row r="641673"/>
    <row r="641674"/>
    <row r="641675"/>
    <row r="641676"/>
    <row r="641677"/>
    <row r="641678"/>
    <row r="641679"/>
    <row r="641680"/>
    <row r="641681"/>
    <row r="641682"/>
    <row r="641683"/>
    <row r="641684"/>
    <row r="641685"/>
    <row r="641686"/>
    <row r="641687"/>
    <row r="641688"/>
    <row r="641689"/>
    <row r="641690"/>
    <row r="641691"/>
    <row r="641692"/>
    <row r="641693"/>
    <row r="641694"/>
    <row r="641695"/>
    <row r="641696"/>
    <row r="641697"/>
    <row r="641698"/>
    <row r="641699"/>
    <row r="641700"/>
    <row r="641701"/>
    <row r="641702"/>
    <row r="641703"/>
    <row r="641704"/>
    <row r="641705"/>
    <row r="641706"/>
    <row r="641707"/>
    <row r="641708"/>
    <row r="641709"/>
    <row r="641710"/>
    <row r="641711"/>
    <row r="641712"/>
    <row r="641713"/>
    <row r="641714"/>
    <row r="641715"/>
    <row r="641716"/>
    <row r="641717"/>
    <row r="641718"/>
    <row r="641719"/>
    <row r="641720"/>
    <row r="641721"/>
    <row r="641722"/>
    <row r="641723"/>
    <row r="641724"/>
    <row r="641725"/>
    <row r="641726"/>
    <row r="641727"/>
    <row r="641728"/>
    <row r="641729"/>
    <row r="641730"/>
    <row r="641731"/>
    <row r="641732"/>
    <row r="641733"/>
    <row r="641734"/>
    <row r="641735"/>
    <row r="641736"/>
    <row r="641737"/>
    <row r="641738"/>
    <row r="641739"/>
    <row r="641740"/>
    <row r="641741"/>
    <row r="641742"/>
    <row r="641743"/>
    <row r="641744"/>
    <row r="641745"/>
    <row r="641746"/>
    <row r="641747"/>
    <row r="641748"/>
    <row r="641749"/>
    <row r="641750"/>
    <row r="641751"/>
    <row r="641752"/>
    <row r="641753"/>
    <row r="641754"/>
    <row r="641755"/>
    <row r="641756"/>
    <row r="641757"/>
    <row r="641758"/>
    <row r="641759"/>
    <row r="641760"/>
    <row r="641761"/>
    <row r="641762"/>
    <row r="641763"/>
    <row r="641764"/>
    <row r="641765"/>
    <row r="641766"/>
    <row r="641767"/>
    <row r="641768"/>
    <row r="641769"/>
    <row r="641770"/>
    <row r="641771"/>
    <row r="641772"/>
    <row r="641773"/>
    <row r="641774"/>
    <row r="641775"/>
    <row r="641776"/>
    <row r="641777"/>
    <row r="641778"/>
    <row r="641779"/>
    <row r="641780"/>
    <row r="641781"/>
    <row r="641782"/>
    <row r="641783"/>
    <row r="641784"/>
    <row r="641785"/>
    <row r="641786"/>
    <row r="641787"/>
    <row r="641788"/>
    <row r="641789"/>
    <row r="641790"/>
    <row r="641791"/>
    <row r="641792"/>
    <row r="641793"/>
    <row r="641794"/>
    <row r="641795"/>
    <row r="641796"/>
    <row r="641797"/>
    <row r="641798"/>
    <row r="641799"/>
    <row r="641800"/>
    <row r="641801"/>
    <row r="641802"/>
    <row r="641803"/>
    <row r="641804"/>
    <row r="641805"/>
    <row r="641806"/>
    <row r="641807"/>
    <row r="641808"/>
    <row r="641809"/>
    <row r="641810"/>
    <row r="641811"/>
    <row r="641812"/>
    <row r="641813"/>
    <row r="641814"/>
    <row r="641815"/>
    <row r="641816"/>
    <row r="641817"/>
    <row r="641818"/>
    <row r="641819"/>
    <row r="641820"/>
    <row r="641821"/>
    <row r="641822"/>
    <row r="641823"/>
    <row r="641824"/>
    <row r="641825"/>
    <row r="641826"/>
    <row r="641827"/>
    <row r="641828"/>
    <row r="641829"/>
    <row r="641830"/>
    <row r="641831"/>
    <row r="641832"/>
    <row r="641833"/>
    <row r="641834"/>
    <row r="641835"/>
    <row r="641836"/>
    <row r="641837"/>
    <row r="641838"/>
    <row r="641839"/>
    <row r="641840"/>
    <row r="641841"/>
    <row r="641842"/>
    <row r="641843"/>
    <row r="641844"/>
    <row r="641845"/>
    <row r="641846"/>
    <row r="641847"/>
    <row r="641848"/>
    <row r="641849"/>
    <row r="641850"/>
    <row r="641851"/>
    <row r="641852"/>
    <row r="641853"/>
    <row r="641854"/>
    <row r="641855"/>
    <row r="641856"/>
    <row r="641857"/>
    <row r="641858"/>
    <row r="641859"/>
    <row r="641860"/>
    <row r="641861"/>
    <row r="641862"/>
    <row r="641863"/>
    <row r="641864"/>
    <row r="641865"/>
    <row r="641866"/>
    <row r="641867"/>
    <row r="641868"/>
    <row r="641869"/>
    <row r="641870"/>
    <row r="641871"/>
    <row r="641872"/>
    <row r="641873"/>
    <row r="641874"/>
    <row r="641875"/>
    <row r="641876"/>
    <row r="641877"/>
    <row r="641878"/>
    <row r="641879"/>
    <row r="641880"/>
    <row r="641881"/>
    <row r="641882"/>
    <row r="641883"/>
    <row r="641884"/>
    <row r="641885"/>
    <row r="641886"/>
    <row r="641887"/>
    <row r="641888"/>
    <row r="641889"/>
    <row r="641890"/>
    <row r="641891"/>
    <row r="641892"/>
    <row r="641893"/>
    <row r="641894"/>
    <row r="641895"/>
    <row r="641896"/>
    <row r="641897"/>
    <row r="641898"/>
    <row r="641899"/>
    <row r="641900"/>
    <row r="641901"/>
    <row r="641902"/>
    <row r="641903"/>
    <row r="641904"/>
    <row r="641905"/>
    <row r="641906"/>
    <row r="641907"/>
    <row r="641908"/>
    <row r="641909"/>
    <row r="641910"/>
    <row r="641911"/>
    <row r="641912"/>
    <row r="641913"/>
    <row r="641914"/>
    <row r="641915"/>
    <row r="641916"/>
    <row r="641917"/>
    <row r="641918"/>
    <row r="641919"/>
    <row r="641920"/>
    <row r="641921"/>
    <row r="641922"/>
    <row r="641923"/>
    <row r="641924"/>
    <row r="641925"/>
    <row r="641926"/>
    <row r="641927"/>
    <row r="641928"/>
    <row r="641929"/>
    <row r="641930"/>
    <row r="641931"/>
    <row r="641932"/>
    <row r="641933"/>
    <row r="641934"/>
    <row r="641935"/>
    <row r="641936"/>
    <row r="641937"/>
    <row r="641938"/>
    <row r="641939"/>
    <row r="641940"/>
    <row r="641941"/>
    <row r="641942"/>
    <row r="641943"/>
    <row r="641944"/>
    <row r="641945"/>
    <row r="641946"/>
    <row r="641947"/>
    <row r="641948"/>
    <row r="641949"/>
    <row r="641950"/>
    <row r="641951"/>
    <row r="641952"/>
    <row r="641953"/>
    <row r="641954"/>
    <row r="641955"/>
    <row r="641956"/>
    <row r="641957"/>
    <row r="641958"/>
    <row r="641959"/>
    <row r="641960"/>
    <row r="641961"/>
    <row r="641962"/>
    <row r="641963"/>
    <row r="641964"/>
    <row r="641965"/>
    <row r="641966"/>
    <row r="641967"/>
    <row r="641968"/>
    <row r="641969"/>
    <row r="641970"/>
    <row r="641971"/>
    <row r="641972"/>
    <row r="641973"/>
    <row r="641974"/>
    <row r="641975"/>
    <row r="641976"/>
    <row r="641977"/>
    <row r="641978"/>
    <row r="641979"/>
    <row r="641980"/>
    <row r="641981"/>
    <row r="641982"/>
    <row r="641983"/>
    <row r="641984"/>
    <row r="641985"/>
    <row r="641986"/>
    <row r="641987"/>
    <row r="641988"/>
    <row r="641989"/>
    <row r="641990"/>
    <row r="641991"/>
    <row r="641992"/>
    <row r="641993"/>
    <row r="641994"/>
    <row r="641995"/>
    <row r="641996"/>
    <row r="641997"/>
    <row r="641998"/>
    <row r="641999"/>
    <row r="642000"/>
    <row r="642001"/>
    <row r="642002"/>
    <row r="642003"/>
    <row r="642004"/>
    <row r="642005"/>
    <row r="642006"/>
    <row r="642007"/>
    <row r="642008"/>
    <row r="642009"/>
    <row r="642010"/>
    <row r="642011"/>
    <row r="642012"/>
    <row r="642013"/>
    <row r="642014"/>
    <row r="642015"/>
    <row r="642016"/>
    <row r="642017"/>
    <row r="642018"/>
    <row r="642019"/>
    <row r="642020"/>
    <row r="642021"/>
    <row r="642022"/>
    <row r="642023"/>
    <row r="642024"/>
    <row r="642025"/>
    <row r="642026"/>
    <row r="642027"/>
    <row r="642028"/>
    <row r="642029"/>
    <row r="642030"/>
    <row r="642031"/>
    <row r="642032"/>
    <row r="642033"/>
    <row r="642034"/>
    <row r="642035"/>
    <row r="642036"/>
    <row r="642037"/>
    <row r="642038"/>
    <row r="642039"/>
    <row r="642040"/>
    <row r="642041"/>
    <row r="642042"/>
    <row r="642043"/>
    <row r="642044"/>
    <row r="642045"/>
    <row r="642046"/>
    <row r="642047"/>
    <row r="642048"/>
    <row r="642049"/>
    <row r="642050"/>
    <row r="642051"/>
    <row r="642052"/>
    <row r="642053"/>
    <row r="642054"/>
    <row r="642055"/>
    <row r="642056"/>
    <row r="642057"/>
    <row r="642058"/>
    <row r="642059"/>
    <row r="642060"/>
    <row r="642061"/>
    <row r="642062"/>
    <row r="642063"/>
    <row r="642064"/>
    <row r="642065"/>
    <row r="642066"/>
    <row r="642067"/>
    <row r="642068"/>
    <row r="642069"/>
    <row r="642070"/>
    <row r="642071"/>
    <row r="642072"/>
    <row r="642073"/>
    <row r="642074"/>
    <row r="642075"/>
    <row r="642076"/>
    <row r="642077"/>
    <row r="642078"/>
    <row r="642079"/>
    <row r="642080"/>
    <row r="642081"/>
    <row r="642082"/>
    <row r="642083"/>
    <row r="642084"/>
    <row r="642085"/>
    <row r="642086"/>
    <row r="642087"/>
    <row r="642088"/>
    <row r="642089"/>
    <row r="642090"/>
    <row r="642091"/>
    <row r="642092"/>
    <row r="642093"/>
    <row r="642094"/>
    <row r="642095"/>
    <row r="642096"/>
    <row r="642097"/>
    <row r="642098"/>
    <row r="642099"/>
    <row r="642100"/>
    <row r="642101"/>
    <row r="642102"/>
    <row r="642103"/>
    <row r="642104"/>
    <row r="642105"/>
    <row r="642106"/>
    <row r="642107"/>
    <row r="642108"/>
    <row r="642109"/>
    <row r="642110"/>
    <row r="642111"/>
    <row r="642112"/>
    <row r="642113"/>
    <row r="642114"/>
    <row r="642115"/>
    <row r="642116"/>
    <row r="642117"/>
    <row r="642118"/>
    <row r="642119"/>
    <row r="642120"/>
    <row r="642121"/>
    <row r="642122"/>
    <row r="642123"/>
    <row r="642124"/>
    <row r="642125"/>
    <row r="642126"/>
    <row r="642127"/>
    <row r="642128"/>
    <row r="642129"/>
    <row r="642130"/>
    <row r="642131"/>
    <row r="642132"/>
    <row r="642133"/>
    <row r="642134"/>
    <row r="642135"/>
    <row r="642136"/>
    <row r="642137"/>
    <row r="642138"/>
    <row r="642139"/>
    <row r="642140"/>
    <row r="642141"/>
    <row r="642142"/>
    <row r="642143"/>
    <row r="642144"/>
    <row r="642145"/>
    <row r="642146"/>
    <row r="642147"/>
    <row r="642148"/>
    <row r="642149"/>
    <row r="642150"/>
    <row r="642151"/>
    <row r="642152"/>
    <row r="642153"/>
    <row r="642154"/>
    <row r="642155"/>
    <row r="642156"/>
    <row r="642157"/>
    <row r="642158"/>
    <row r="642159"/>
    <row r="642160"/>
    <row r="642161"/>
    <row r="642162"/>
    <row r="642163"/>
    <row r="642164"/>
    <row r="642165"/>
    <row r="642166"/>
    <row r="642167"/>
    <row r="642168"/>
    <row r="642169"/>
    <row r="642170"/>
    <row r="642171"/>
    <row r="642172"/>
    <row r="642173"/>
    <row r="642174"/>
    <row r="642175"/>
    <row r="642176"/>
    <row r="642177"/>
    <row r="642178"/>
    <row r="642179"/>
    <row r="642180"/>
    <row r="642181"/>
    <row r="642182"/>
    <row r="642183"/>
    <row r="642184"/>
    <row r="642185"/>
    <row r="642186"/>
    <row r="642187"/>
    <row r="642188"/>
    <row r="642189"/>
    <row r="642190"/>
    <row r="642191"/>
    <row r="642192"/>
    <row r="642193"/>
    <row r="642194"/>
    <row r="642195"/>
    <row r="642196"/>
    <row r="642197"/>
    <row r="642198"/>
    <row r="642199"/>
    <row r="642200"/>
    <row r="642201"/>
    <row r="642202"/>
    <row r="642203"/>
    <row r="642204"/>
    <row r="642205"/>
    <row r="642206"/>
    <row r="642207"/>
    <row r="642208"/>
    <row r="642209"/>
    <row r="642210"/>
    <row r="642211"/>
    <row r="642212"/>
    <row r="642213"/>
    <row r="642214"/>
    <row r="642215"/>
    <row r="642216"/>
    <row r="642217"/>
    <row r="642218"/>
    <row r="642219"/>
    <row r="642220"/>
    <row r="642221"/>
    <row r="642222"/>
    <row r="642223"/>
    <row r="642224"/>
    <row r="642225"/>
    <row r="642226"/>
    <row r="642227"/>
    <row r="642228"/>
    <row r="642229"/>
    <row r="642230"/>
    <row r="642231"/>
    <row r="642232"/>
    <row r="642233"/>
    <row r="642234"/>
    <row r="642235"/>
    <row r="642236"/>
    <row r="642237"/>
    <row r="642238"/>
    <row r="642239"/>
    <row r="642240"/>
    <row r="642241"/>
    <row r="642242"/>
    <row r="642243"/>
    <row r="642244"/>
    <row r="642245"/>
    <row r="642246"/>
    <row r="642247"/>
    <row r="642248"/>
    <row r="642249"/>
    <row r="642250"/>
    <row r="642251"/>
    <row r="642252"/>
    <row r="642253"/>
    <row r="642254"/>
    <row r="642255"/>
    <row r="642256"/>
    <row r="642257"/>
    <row r="642258"/>
    <row r="642259"/>
    <row r="642260"/>
    <row r="642261"/>
    <row r="642262"/>
    <row r="642263"/>
    <row r="642264"/>
    <row r="642265"/>
    <row r="642266"/>
    <row r="642267"/>
    <row r="642268"/>
    <row r="642269"/>
    <row r="642270"/>
    <row r="642271"/>
    <row r="642272"/>
    <row r="642273"/>
    <row r="642274"/>
    <row r="642275"/>
    <row r="642276"/>
    <row r="642277"/>
    <row r="642278"/>
    <row r="642279"/>
    <row r="642280"/>
    <row r="642281"/>
    <row r="642282"/>
    <row r="642283"/>
    <row r="642284"/>
    <row r="642285"/>
    <row r="642286"/>
    <row r="642287"/>
    <row r="642288"/>
    <row r="642289"/>
    <row r="642290"/>
    <row r="642291"/>
    <row r="642292"/>
    <row r="642293"/>
    <row r="642294"/>
    <row r="642295"/>
    <row r="642296"/>
    <row r="642297"/>
    <row r="642298"/>
    <row r="642299"/>
    <row r="642300"/>
    <row r="642301"/>
    <row r="642302"/>
    <row r="642303"/>
    <row r="642304"/>
    <row r="642305"/>
    <row r="642306"/>
    <row r="642307"/>
    <row r="642308"/>
    <row r="642309"/>
    <row r="642310"/>
    <row r="642311"/>
    <row r="642312"/>
    <row r="642313"/>
    <row r="642314"/>
    <row r="642315"/>
    <row r="642316"/>
    <row r="642317"/>
    <row r="642318"/>
    <row r="642319"/>
    <row r="642320"/>
    <row r="642321"/>
    <row r="642322"/>
    <row r="642323"/>
    <row r="642324"/>
    <row r="642325"/>
    <row r="642326"/>
    <row r="642327"/>
    <row r="642328"/>
    <row r="642329"/>
    <row r="642330"/>
    <row r="642331"/>
    <row r="642332"/>
    <row r="642333"/>
    <row r="642334"/>
    <row r="642335"/>
    <row r="642336"/>
    <row r="642337"/>
    <row r="642338"/>
    <row r="642339"/>
    <row r="642340"/>
    <row r="642341"/>
    <row r="642342"/>
    <row r="642343"/>
    <row r="642344"/>
    <row r="642345"/>
    <row r="642346"/>
    <row r="642347"/>
    <row r="642348"/>
    <row r="642349"/>
    <row r="642350"/>
    <row r="642351"/>
    <row r="642352"/>
    <row r="642353"/>
    <row r="642354"/>
    <row r="642355"/>
    <row r="642356"/>
    <row r="642357"/>
    <row r="642358"/>
    <row r="642359"/>
    <row r="642360"/>
    <row r="642361"/>
    <row r="642362"/>
    <row r="642363"/>
    <row r="642364"/>
    <row r="642365"/>
    <row r="642366"/>
    <row r="642367"/>
    <row r="642368"/>
    <row r="642369"/>
    <row r="642370"/>
    <row r="642371"/>
    <row r="642372"/>
    <row r="642373"/>
    <row r="642374"/>
    <row r="642375"/>
    <row r="642376"/>
    <row r="642377"/>
    <row r="642378"/>
    <row r="642379"/>
    <row r="642380"/>
    <row r="642381"/>
    <row r="642382"/>
    <row r="642383"/>
    <row r="642384"/>
    <row r="642385"/>
    <row r="642386"/>
    <row r="642387"/>
    <row r="642388"/>
    <row r="642389"/>
    <row r="642390"/>
    <row r="642391"/>
    <row r="642392"/>
    <row r="642393"/>
    <row r="642394"/>
    <row r="642395"/>
    <row r="642396"/>
    <row r="642397"/>
    <row r="642398"/>
    <row r="642399"/>
    <row r="642400"/>
    <row r="642401"/>
    <row r="642402"/>
    <row r="642403"/>
    <row r="642404"/>
    <row r="642405"/>
    <row r="642406"/>
    <row r="642407"/>
    <row r="642408"/>
    <row r="642409"/>
    <row r="642410"/>
    <row r="642411"/>
    <row r="642412"/>
    <row r="642413"/>
    <row r="642414"/>
    <row r="642415"/>
    <row r="642416"/>
    <row r="642417"/>
    <row r="642418"/>
    <row r="642419"/>
    <row r="642420"/>
    <row r="642421"/>
    <row r="642422"/>
    <row r="642423"/>
    <row r="642424"/>
    <row r="642425"/>
    <row r="642426"/>
    <row r="642427"/>
    <row r="642428"/>
    <row r="642429"/>
    <row r="642430"/>
    <row r="642431"/>
    <row r="642432"/>
    <row r="642433"/>
    <row r="642434"/>
    <row r="642435"/>
    <row r="642436"/>
    <row r="642437"/>
    <row r="642438"/>
    <row r="642439"/>
    <row r="642440"/>
    <row r="642441"/>
    <row r="642442"/>
    <row r="642443"/>
    <row r="642444"/>
    <row r="642445"/>
    <row r="642446"/>
    <row r="642447"/>
    <row r="642448"/>
    <row r="642449"/>
    <row r="642450"/>
    <row r="642451"/>
    <row r="642452"/>
    <row r="642453"/>
    <row r="642454"/>
    <row r="642455"/>
    <row r="642456"/>
    <row r="642457"/>
    <row r="642458"/>
    <row r="642459"/>
    <row r="642460"/>
    <row r="642461"/>
    <row r="642462"/>
    <row r="642463"/>
    <row r="642464"/>
    <row r="642465"/>
    <row r="642466"/>
    <row r="642467"/>
    <row r="642468"/>
    <row r="642469"/>
    <row r="642470"/>
    <row r="642471"/>
    <row r="642472"/>
    <row r="642473"/>
    <row r="642474"/>
    <row r="642475"/>
    <row r="642476"/>
    <row r="642477"/>
    <row r="642478"/>
    <row r="642479"/>
    <row r="642480"/>
    <row r="642481"/>
    <row r="642482"/>
    <row r="642483"/>
    <row r="642484"/>
    <row r="642485"/>
    <row r="642486"/>
    <row r="642487"/>
    <row r="642488"/>
    <row r="642489"/>
    <row r="642490"/>
    <row r="642491"/>
    <row r="642492"/>
    <row r="642493"/>
    <row r="642494"/>
    <row r="642495"/>
    <row r="642496"/>
    <row r="642497"/>
    <row r="642498"/>
    <row r="642499"/>
    <row r="642500"/>
    <row r="642501"/>
    <row r="642502"/>
    <row r="642503"/>
    <row r="642504"/>
    <row r="642505"/>
    <row r="642506"/>
    <row r="642507"/>
    <row r="642508"/>
    <row r="642509"/>
    <row r="642510"/>
    <row r="642511"/>
    <row r="642512"/>
    <row r="642513"/>
    <row r="642514"/>
    <row r="642515"/>
    <row r="642516"/>
    <row r="642517"/>
    <row r="642518"/>
    <row r="642519"/>
    <row r="642520"/>
    <row r="642521"/>
    <row r="642522"/>
    <row r="642523"/>
    <row r="642524"/>
    <row r="642525"/>
    <row r="642526"/>
    <row r="642527"/>
    <row r="642528"/>
    <row r="642529"/>
    <row r="642530"/>
    <row r="642531"/>
    <row r="642532"/>
    <row r="642533"/>
    <row r="642534"/>
    <row r="642535"/>
    <row r="642536"/>
    <row r="642537"/>
    <row r="642538"/>
    <row r="642539"/>
    <row r="642540"/>
    <row r="642541"/>
    <row r="642542"/>
    <row r="642543"/>
    <row r="642544"/>
    <row r="642545"/>
    <row r="642546"/>
    <row r="642547"/>
    <row r="642548"/>
    <row r="642549"/>
    <row r="642550"/>
    <row r="642551"/>
    <row r="642552"/>
    <row r="642553"/>
    <row r="642554"/>
    <row r="642555"/>
    <row r="642556"/>
    <row r="642557"/>
    <row r="642558"/>
    <row r="642559"/>
    <row r="642560"/>
    <row r="642561"/>
    <row r="642562"/>
    <row r="642563"/>
    <row r="642564"/>
    <row r="642565"/>
    <row r="642566"/>
    <row r="642567"/>
    <row r="642568"/>
    <row r="642569"/>
    <row r="642570"/>
    <row r="642571"/>
    <row r="642572"/>
    <row r="642573"/>
    <row r="642574"/>
    <row r="642575"/>
    <row r="642576"/>
    <row r="642577"/>
    <row r="642578"/>
    <row r="642579"/>
    <row r="642580"/>
    <row r="642581"/>
    <row r="642582"/>
    <row r="642583"/>
    <row r="642584"/>
    <row r="642585"/>
    <row r="642586"/>
    <row r="642587"/>
    <row r="642588"/>
    <row r="642589"/>
    <row r="642590"/>
    <row r="642591"/>
    <row r="642592"/>
    <row r="642593"/>
    <row r="642594"/>
    <row r="642595"/>
    <row r="642596"/>
    <row r="642597"/>
    <row r="642598"/>
    <row r="642599"/>
    <row r="642600"/>
    <row r="642601"/>
    <row r="642602"/>
    <row r="642603"/>
    <row r="642604"/>
    <row r="642605"/>
    <row r="642606"/>
    <row r="642607"/>
    <row r="642608"/>
    <row r="642609"/>
    <row r="642610"/>
    <row r="642611"/>
    <row r="642612"/>
    <row r="642613"/>
    <row r="642614"/>
    <row r="642615"/>
    <row r="642616"/>
    <row r="642617"/>
    <row r="642618"/>
    <row r="642619"/>
    <row r="642620"/>
    <row r="642621"/>
    <row r="642622"/>
    <row r="642623"/>
    <row r="642624"/>
    <row r="642625"/>
    <row r="642626"/>
    <row r="642627"/>
    <row r="642628"/>
    <row r="642629"/>
    <row r="642630"/>
    <row r="642631"/>
    <row r="642632"/>
    <row r="642633"/>
    <row r="642634"/>
    <row r="642635"/>
    <row r="642636"/>
    <row r="642637"/>
    <row r="642638"/>
    <row r="642639"/>
    <row r="642640"/>
    <row r="642641"/>
    <row r="642642"/>
    <row r="642643"/>
    <row r="642644"/>
    <row r="642645"/>
    <row r="642646"/>
    <row r="642647"/>
    <row r="642648"/>
    <row r="642649"/>
    <row r="642650"/>
    <row r="642651"/>
    <row r="642652"/>
    <row r="642653"/>
    <row r="642654"/>
    <row r="642655"/>
    <row r="642656"/>
    <row r="642657"/>
    <row r="642658"/>
    <row r="642659"/>
    <row r="642660"/>
    <row r="642661"/>
    <row r="642662"/>
    <row r="642663"/>
    <row r="642664"/>
    <row r="642665"/>
    <row r="642666"/>
    <row r="642667"/>
    <row r="642668"/>
    <row r="642669"/>
    <row r="642670"/>
    <row r="642671"/>
    <row r="642672"/>
    <row r="642673"/>
    <row r="642674"/>
    <row r="642675"/>
    <row r="642676"/>
    <row r="642677"/>
    <row r="642678"/>
    <row r="642679"/>
    <row r="642680"/>
    <row r="642681"/>
    <row r="642682"/>
    <row r="642683"/>
    <row r="642684"/>
    <row r="642685"/>
    <row r="642686"/>
    <row r="642687"/>
    <row r="642688"/>
    <row r="642689"/>
    <row r="642690"/>
    <row r="642691"/>
    <row r="642692"/>
    <row r="642693"/>
    <row r="642694"/>
    <row r="642695"/>
    <row r="642696"/>
    <row r="642697"/>
    <row r="642698"/>
    <row r="642699"/>
    <row r="642700"/>
    <row r="642701"/>
    <row r="642702"/>
    <row r="642703"/>
    <row r="642704"/>
    <row r="642705"/>
    <row r="642706"/>
    <row r="642707"/>
    <row r="642708"/>
    <row r="642709"/>
    <row r="642710"/>
    <row r="642711"/>
    <row r="642712"/>
    <row r="642713"/>
    <row r="642714"/>
    <row r="642715"/>
    <row r="642716"/>
    <row r="642717"/>
    <row r="642718"/>
    <row r="642719"/>
    <row r="642720"/>
    <row r="642721"/>
    <row r="642722"/>
    <row r="642723"/>
    <row r="642724"/>
    <row r="642725"/>
    <row r="642726"/>
    <row r="642727"/>
    <row r="642728"/>
    <row r="642729"/>
    <row r="642730"/>
    <row r="642731"/>
    <row r="642732"/>
    <row r="642733"/>
    <row r="642734"/>
    <row r="642735"/>
    <row r="642736"/>
    <row r="642737"/>
    <row r="642738"/>
    <row r="642739"/>
    <row r="642740"/>
    <row r="642741"/>
    <row r="642742"/>
    <row r="642743"/>
    <row r="642744"/>
    <row r="642745"/>
    <row r="642746"/>
    <row r="642747"/>
    <row r="642748"/>
    <row r="642749"/>
    <row r="642750"/>
    <row r="642751"/>
    <row r="642752"/>
    <row r="642753"/>
    <row r="642754"/>
    <row r="642755"/>
    <row r="642756"/>
    <row r="642757"/>
    <row r="642758"/>
    <row r="642759"/>
    <row r="642760"/>
    <row r="642761"/>
    <row r="642762"/>
    <row r="642763"/>
    <row r="642764"/>
    <row r="642765"/>
    <row r="642766"/>
    <row r="642767"/>
    <row r="642768"/>
    <row r="642769"/>
    <row r="642770"/>
    <row r="642771"/>
    <row r="642772"/>
    <row r="642773"/>
    <row r="642774"/>
    <row r="642775"/>
    <row r="642776"/>
    <row r="642777"/>
    <row r="642778"/>
    <row r="642779"/>
    <row r="642780"/>
    <row r="642781"/>
    <row r="642782"/>
    <row r="642783"/>
    <row r="642784"/>
    <row r="642785"/>
    <row r="642786"/>
    <row r="642787"/>
    <row r="642788"/>
    <row r="642789"/>
    <row r="642790"/>
    <row r="642791"/>
    <row r="642792"/>
    <row r="642793"/>
    <row r="642794"/>
    <row r="642795"/>
    <row r="642796"/>
    <row r="642797"/>
    <row r="642798"/>
    <row r="642799"/>
    <row r="642800"/>
    <row r="642801"/>
    <row r="642802"/>
    <row r="642803"/>
    <row r="642804"/>
    <row r="642805"/>
    <row r="642806"/>
    <row r="642807"/>
    <row r="642808"/>
    <row r="642809"/>
    <row r="642810"/>
    <row r="642811"/>
    <row r="642812"/>
    <row r="642813"/>
    <row r="642814"/>
    <row r="642815"/>
    <row r="642816"/>
    <row r="642817"/>
    <row r="642818"/>
    <row r="642819"/>
    <row r="642820"/>
    <row r="642821"/>
    <row r="642822"/>
    <row r="642823"/>
    <row r="642824"/>
    <row r="642825"/>
    <row r="642826"/>
    <row r="642827"/>
    <row r="642828"/>
    <row r="642829"/>
    <row r="642830"/>
    <row r="642831"/>
    <row r="642832"/>
    <row r="642833"/>
    <row r="642834"/>
    <row r="642835"/>
    <row r="642836"/>
    <row r="642837"/>
    <row r="642838"/>
    <row r="642839"/>
    <row r="642840"/>
    <row r="642841"/>
    <row r="642842"/>
    <row r="642843"/>
    <row r="642844"/>
    <row r="642845"/>
    <row r="642846"/>
    <row r="642847"/>
    <row r="642848"/>
    <row r="642849"/>
    <row r="642850"/>
    <row r="642851"/>
    <row r="642852"/>
    <row r="642853"/>
    <row r="642854"/>
    <row r="642855"/>
    <row r="642856"/>
    <row r="642857"/>
    <row r="642858"/>
    <row r="642859"/>
    <row r="642860"/>
    <row r="642861"/>
    <row r="642862"/>
    <row r="642863"/>
    <row r="642864"/>
    <row r="642865"/>
    <row r="642866"/>
    <row r="642867"/>
    <row r="642868"/>
    <row r="642869"/>
    <row r="642870"/>
    <row r="642871"/>
    <row r="642872"/>
    <row r="642873"/>
    <row r="642874"/>
    <row r="642875"/>
    <row r="642876"/>
    <row r="642877"/>
    <row r="642878"/>
    <row r="642879"/>
    <row r="642880"/>
    <row r="642881"/>
    <row r="642882"/>
    <row r="642883"/>
    <row r="642884"/>
    <row r="642885"/>
    <row r="642886"/>
    <row r="642887"/>
    <row r="642888"/>
    <row r="642889"/>
    <row r="642890"/>
    <row r="642891"/>
    <row r="642892"/>
    <row r="642893"/>
    <row r="642894"/>
    <row r="642895"/>
    <row r="642896"/>
    <row r="642897"/>
    <row r="642898"/>
    <row r="642899"/>
    <row r="642900"/>
    <row r="642901"/>
    <row r="642902"/>
    <row r="642903"/>
    <row r="642904"/>
    <row r="642905"/>
    <row r="642906"/>
    <row r="642907"/>
    <row r="642908"/>
    <row r="642909"/>
    <row r="642910"/>
    <row r="642911"/>
    <row r="642912"/>
    <row r="642913"/>
    <row r="642914"/>
    <row r="642915"/>
    <row r="642916"/>
    <row r="642917"/>
    <row r="642918"/>
    <row r="642919"/>
    <row r="642920"/>
    <row r="642921"/>
    <row r="642922"/>
    <row r="642923"/>
    <row r="642924"/>
    <row r="642925"/>
    <row r="642926"/>
    <row r="642927"/>
    <row r="642928"/>
    <row r="642929"/>
    <row r="642930"/>
    <row r="642931"/>
    <row r="642932"/>
    <row r="642933"/>
    <row r="642934"/>
    <row r="642935"/>
    <row r="642936"/>
    <row r="642937"/>
    <row r="642938"/>
    <row r="642939"/>
    <row r="642940"/>
    <row r="642941"/>
    <row r="642942"/>
    <row r="642943"/>
    <row r="642944"/>
    <row r="642945"/>
    <row r="642946"/>
    <row r="642947"/>
    <row r="642948"/>
    <row r="642949"/>
    <row r="642950"/>
    <row r="642951"/>
    <row r="642952"/>
    <row r="642953"/>
    <row r="642954"/>
    <row r="642955"/>
    <row r="642956"/>
    <row r="642957"/>
    <row r="642958"/>
    <row r="642959"/>
    <row r="642960"/>
    <row r="642961"/>
    <row r="642962"/>
    <row r="642963"/>
    <row r="642964"/>
    <row r="642965"/>
    <row r="642966"/>
    <row r="642967"/>
    <row r="642968"/>
    <row r="642969"/>
    <row r="642970"/>
    <row r="642971"/>
    <row r="642972"/>
    <row r="642973"/>
    <row r="642974"/>
    <row r="642975"/>
    <row r="642976"/>
    <row r="642977"/>
    <row r="642978"/>
    <row r="642979"/>
    <row r="642980"/>
    <row r="642981"/>
    <row r="642982"/>
    <row r="642983"/>
    <row r="642984"/>
    <row r="642985"/>
    <row r="642986"/>
    <row r="642987"/>
    <row r="642988"/>
    <row r="642989"/>
    <row r="642990"/>
    <row r="642991"/>
    <row r="642992"/>
    <row r="642993"/>
    <row r="642994"/>
    <row r="642995"/>
    <row r="642996"/>
    <row r="642997"/>
    <row r="642998"/>
    <row r="642999"/>
    <row r="643000"/>
    <row r="643001"/>
    <row r="643002"/>
    <row r="643003"/>
    <row r="643004"/>
    <row r="643005"/>
    <row r="643006"/>
    <row r="643007"/>
    <row r="643008"/>
    <row r="643009"/>
    <row r="643010"/>
    <row r="643011"/>
    <row r="643012"/>
    <row r="643013"/>
    <row r="643014"/>
    <row r="643015"/>
    <row r="643016"/>
    <row r="643017"/>
    <row r="643018"/>
    <row r="643019"/>
    <row r="643020"/>
    <row r="643021"/>
    <row r="643022"/>
    <row r="643023"/>
    <row r="643024"/>
    <row r="643025"/>
    <row r="643026"/>
    <row r="643027"/>
    <row r="643028"/>
    <row r="643029"/>
    <row r="643030"/>
    <row r="643031"/>
    <row r="643032"/>
    <row r="643033"/>
    <row r="643034"/>
    <row r="643035"/>
    <row r="643036"/>
    <row r="643037"/>
    <row r="643038"/>
    <row r="643039"/>
    <row r="643040"/>
    <row r="643041"/>
    <row r="643042"/>
    <row r="643043"/>
    <row r="643044"/>
    <row r="643045"/>
    <row r="643046"/>
    <row r="643047"/>
    <row r="643048"/>
    <row r="643049"/>
    <row r="643050"/>
    <row r="643051"/>
    <row r="643052"/>
    <row r="643053"/>
    <row r="643054"/>
    <row r="643055"/>
    <row r="643056"/>
    <row r="643057"/>
    <row r="643058"/>
    <row r="643059"/>
    <row r="643060"/>
    <row r="643061"/>
    <row r="643062"/>
    <row r="643063"/>
    <row r="643064"/>
    <row r="643065"/>
    <row r="643066"/>
    <row r="643067"/>
    <row r="643068"/>
    <row r="643069"/>
    <row r="643070"/>
    <row r="643071"/>
    <row r="643072"/>
    <row r="643073"/>
    <row r="643074"/>
    <row r="643075"/>
    <row r="643076"/>
    <row r="643077"/>
    <row r="643078"/>
    <row r="643079"/>
    <row r="643080"/>
    <row r="643081"/>
    <row r="643082"/>
    <row r="643083"/>
    <row r="643084"/>
    <row r="643085"/>
    <row r="643086"/>
    <row r="643087"/>
    <row r="643088"/>
    <row r="643089"/>
    <row r="643090"/>
    <row r="643091"/>
    <row r="643092"/>
    <row r="643093"/>
    <row r="643094"/>
    <row r="643095"/>
    <row r="643096"/>
    <row r="643097"/>
    <row r="643098"/>
    <row r="643099"/>
    <row r="643100"/>
    <row r="643101"/>
    <row r="643102"/>
    <row r="643103"/>
    <row r="643104"/>
    <row r="643105"/>
    <row r="643106"/>
    <row r="643107"/>
    <row r="643108"/>
    <row r="643109"/>
    <row r="643110"/>
    <row r="643111"/>
    <row r="643112"/>
    <row r="643113"/>
    <row r="643114"/>
    <row r="643115"/>
    <row r="643116"/>
    <row r="643117"/>
    <row r="643118"/>
    <row r="643119"/>
    <row r="643120"/>
    <row r="643121"/>
    <row r="643122"/>
    <row r="643123"/>
    <row r="643124"/>
    <row r="643125"/>
    <row r="643126"/>
    <row r="643127"/>
    <row r="643128"/>
    <row r="643129"/>
    <row r="643130"/>
    <row r="643131"/>
    <row r="643132"/>
    <row r="643133"/>
    <row r="643134"/>
    <row r="643135"/>
    <row r="643136"/>
    <row r="643137"/>
    <row r="643138"/>
    <row r="643139"/>
    <row r="643140"/>
    <row r="643141"/>
    <row r="643142"/>
    <row r="643143"/>
    <row r="643144"/>
    <row r="643145"/>
    <row r="643146"/>
    <row r="643147"/>
    <row r="643148"/>
    <row r="643149"/>
    <row r="643150"/>
    <row r="643151"/>
    <row r="643152"/>
    <row r="643153"/>
    <row r="643154"/>
    <row r="643155"/>
    <row r="643156"/>
    <row r="643157"/>
    <row r="643158"/>
    <row r="643159"/>
    <row r="643160"/>
    <row r="643161"/>
    <row r="643162"/>
    <row r="643163"/>
    <row r="643164"/>
    <row r="643165"/>
    <row r="643166"/>
    <row r="643167"/>
    <row r="643168"/>
    <row r="643169"/>
    <row r="643170"/>
    <row r="643171"/>
    <row r="643172"/>
    <row r="643173"/>
    <row r="643174"/>
    <row r="643175"/>
    <row r="643176"/>
    <row r="643177"/>
    <row r="643178"/>
    <row r="643179"/>
    <row r="643180"/>
    <row r="643181"/>
    <row r="643182"/>
    <row r="643183"/>
    <row r="643184"/>
    <row r="643185"/>
    <row r="643186"/>
    <row r="643187"/>
    <row r="643188"/>
    <row r="643189"/>
    <row r="643190"/>
    <row r="643191"/>
    <row r="643192"/>
    <row r="643193"/>
    <row r="643194"/>
    <row r="643195"/>
    <row r="643196"/>
    <row r="643197"/>
    <row r="643198"/>
    <row r="643199"/>
    <row r="643200"/>
    <row r="643201"/>
    <row r="643202"/>
    <row r="643203"/>
    <row r="643204"/>
    <row r="643205"/>
    <row r="643206"/>
    <row r="643207"/>
    <row r="643208"/>
    <row r="643209"/>
    <row r="643210"/>
    <row r="643211"/>
    <row r="643212"/>
    <row r="643213"/>
    <row r="643214"/>
    <row r="643215"/>
    <row r="643216"/>
    <row r="643217"/>
    <row r="643218"/>
    <row r="643219"/>
    <row r="643220"/>
    <row r="643221"/>
    <row r="643222"/>
    <row r="643223"/>
    <row r="643224"/>
    <row r="643225"/>
    <row r="643226"/>
    <row r="643227"/>
    <row r="643228"/>
    <row r="643229"/>
    <row r="643230"/>
    <row r="643231"/>
    <row r="643232"/>
    <row r="643233"/>
    <row r="643234"/>
    <row r="643235"/>
    <row r="643236"/>
    <row r="643237"/>
    <row r="643238"/>
    <row r="643239"/>
    <row r="643240"/>
    <row r="643241"/>
    <row r="643242"/>
    <row r="643243"/>
    <row r="643244"/>
    <row r="643245"/>
    <row r="643246"/>
    <row r="643247"/>
    <row r="643248"/>
    <row r="643249"/>
    <row r="643250"/>
    <row r="643251"/>
    <row r="643252"/>
    <row r="643253"/>
    <row r="643254"/>
    <row r="643255"/>
    <row r="643256"/>
    <row r="643257"/>
    <row r="643258"/>
    <row r="643259"/>
    <row r="643260"/>
    <row r="643261"/>
    <row r="643262"/>
    <row r="643263"/>
    <row r="643264"/>
    <row r="643265"/>
    <row r="643266"/>
    <row r="643267"/>
    <row r="643268"/>
    <row r="643269"/>
    <row r="643270"/>
    <row r="643271"/>
    <row r="643272"/>
    <row r="643273"/>
    <row r="643274"/>
    <row r="643275"/>
    <row r="643276"/>
    <row r="643277"/>
    <row r="643278"/>
    <row r="643279"/>
    <row r="643280"/>
    <row r="643281"/>
    <row r="643282"/>
    <row r="643283"/>
    <row r="643284"/>
    <row r="643285"/>
    <row r="643286"/>
    <row r="643287"/>
    <row r="643288"/>
    <row r="643289"/>
    <row r="643290"/>
    <row r="643291"/>
    <row r="643292"/>
    <row r="643293"/>
    <row r="643294"/>
    <row r="643295"/>
    <row r="643296"/>
    <row r="643297"/>
    <row r="643298"/>
    <row r="643299"/>
    <row r="643300"/>
    <row r="643301"/>
    <row r="643302"/>
    <row r="643303"/>
    <row r="643304"/>
    <row r="643305"/>
    <row r="643306"/>
    <row r="643307"/>
    <row r="643308"/>
    <row r="643309"/>
    <row r="643310"/>
    <row r="643311"/>
    <row r="643312"/>
    <row r="643313"/>
    <row r="643314"/>
    <row r="643315"/>
    <row r="643316"/>
    <row r="643317"/>
    <row r="643318"/>
    <row r="643319"/>
    <row r="643320"/>
    <row r="643321"/>
    <row r="643322"/>
    <row r="643323"/>
    <row r="643324"/>
    <row r="643325"/>
    <row r="643326"/>
    <row r="643327"/>
    <row r="643328"/>
    <row r="643329"/>
    <row r="643330"/>
    <row r="643331"/>
    <row r="643332"/>
    <row r="643333"/>
    <row r="643334"/>
    <row r="643335"/>
    <row r="643336"/>
    <row r="643337"/>
    <row r="643338"/>
    <row r="643339"/>
    <row r="643340"/>
    <row r="643341"/>
    <row r="643342"/>
    <row r="643343"/>
    <row r="643344"/>
    <row r="643345"/>
    <row r="643346"/>
    <row r="643347"/>
    <row r="643348"/>
    <row r="643349"/>
    <row r="643350"/>
    <row r="643351"/>
    <row r="643352"/>
    <row r="643353"/>
    <row r="643354"/>
    <row r="643355"/>
    <row r="643356"/>
    <row r="643357"/>
    <row r="643358"/>
    <row r="643359"/>
    <row r="643360"/>
    <row r="643361"/>
    <row r="643362"/>
    <row r="643363"/>
    <row r="643364"/>
    <row r="643365"/>
    <row r="643366"/>
    <row r="643367"/>
    <row r="643368"/>
    <row r="643369"/>
    <row r="643370"/>
    <row r="643371"/>
    <row r="643372"/>
    <row r="643373"/>
    <row r="643374"/>
    <row r="643375"/>
    <row r="643376"/>
    <row r="643377"/>
    <row r="643378"/>
    <row r="643379"/>
    <row r="643380"/>
    <row r="643381"/>
    <row r="643382"/>
    <row r="643383"/>
    <row r="643384"/>
    <row r="643385"/>
    <row r="643386"/>
    <row r="643387"/>
    <row r="643388"/>
    <row r="643389"/>
    <row r="643390"/>
    <row r="643391"/>
    <row r="643392"/>
    <row r="643393"/>
    <row r="643394"/>
    <row r="643395"/>
    <row r="643396"/>
    <row r="643397"/>
    <row r="643398"/>
    <row r="643399"/>
    <row r="643400"/>
    <row r="643401"/>
    <row r="643402"/>
    <row r="643403"/>
    <row r="643404"/>
    <row r="643405"/>
    <row r="643406"/>
    <row r="643407"/>
    <row r="643408"/>
    <row r="643409"/>
    <row r="643410"/>
    <row r="643411"/>
    <row r="643412"/>
    <row r="643413"/>
    <row r="643414"/>
    <row r="643415"/>
    <row r="643416"/>
    <row r="643417"/>
    <row r="643418"/>
    <row r="643419"/>
    <row r="643420"/>
    <row r="643421"/>
    <row r="643422"/>
    <row r="643423"/>
    <row r="643424"/>
    <row r="643425"/>
    <row r="643426"/>
    <row r="643427"/>
    <row r="643428"/>
    <row r="643429"/>
    <row r="643430"/>
    <row r="643431"/>
    <row r="643432"/>
    <row r="643433"/>
    <row r="643434"/>
    <row r="643435"/>
    <row r="643436"/>
    <row r="643437"/>
    <row r="643438"/>
    <row r="643439"/>
    <row r="643440"/>
    <row r="643441"/>
    <row r="643442"/>
    <row r="643443"/>
    <row r="643444"/>
    <row r="643445"/>
    <row r="643446"/>
    <row r="643447"/>
    <row r="643448"/>
    <row r="643449"/>
    <row r="643450"/>
    <row r="643451"/>
    <row r="643452"/>
    <row r="643453"/>
    <row r="643454"/>
    <row r="643455"/>
    <row r="643456"/>
    <row r="643457"/>
    <row r="643458"/>
    <row r="643459"/>
    <row r="643460"/>
    <row r="643461"/>
    <row r="643462"/>
    <row r="643463"/>
    <row r="643464"/>
    <row r="643465"/>
    <row r="643466"/>
    <row r="643467"/>
    <row r="643468"/>
    <row r="643469"/>
    <row r="643470"/>
    <row r="643471"/>
    <row r="643472"/>
    <row r="643473"/>
    <row r="643474"/>
    <row r="643475"/>
    <row r="643476"/>
    <row r="643477"/>
    <row r="643478"/>
    <row r="643479"/>
    <row r="643480"/>
    <row r="643481"/>
    <row r="643482"/>
    <row r="643483"/>
    <row r="643484"/>
    <row r="643485"/>
    <row r="643486"/>
    <row r="643487"/>
    <row r="643488"/>
    <row r="643489"/>
    <row r="643490"/>
    <row r="643491"/>
    <row r="643492"/>
    <row r="643493"/>
    <row r="643494"/>
    <row r="643495"/>
    <row r="643496"/>
    <row r="643497"/>
    <row r="643498"/>
    <row r="643499"/>
    <row r="643500"/>
    <row r="643501"/>
    <row r="643502"/>
    <row r="643503"/>
    <row r="643504"/>
    <row r="643505"/>
    <row r="643506"/>
    <row r="643507"/>
    <row r="643508"/>
    <row r="643509"/>
    <row r="643510"/>
    <row r="643511"/>
    <row r="643512"/>
    <row r="643513"/>
    <row r="643514"/>
    <row r="643515"/>
    <row r="643516"/>
    <row r="643517"/>
    <row r="643518"/>
    <row r="643519"/>
    <row r="643520"/>
    <row r="643521"/>
    <row r="643522"/>
    <row r="643523"/>
    <row r="643524"/>
    <row r="643525"/>
    <row r="643526"/>
    <row r="643527"/>
    <row r="643528"/>
    <row r="643529"/>
    <row r="643530"/>
    <row r="643531"/>
    <row r="643532"/>
    <row r="643533"/>
    <row r="643534"/>
    <row r="643535"/>
    <row r="643536"/>
    <row r="643537"/>
    <row r="643538"/>
    <row r="643539"/>
    <row r="643540"/>
    <row r="643541"/>
    <row r="643542"/>
    <row r="643543"/>
    <row r="643544"/>
    <row r="643545"/>
    <row r="643546"/>
    <row r="643547"/>
    <row r="643548"/>
    <row r="643549"/>
    <row r="643550"/>
    <row r="643551"/>
    <row r="643552"/>
    <row r="643553"/>
    <row r="643554"/>
    <row r="643555"/>
    <row r="643556"/>
    <row r="643557"/>
    <row r="643558"/>
    <row r="643559"/>
    <row r="643560"/>
    <row r="643561"/>
    <row r="643562"/>
    <row r="643563"/>
    <row r="643564"/>
    <row r="643565"/>
    <row r="643566"/>
    <row r="643567"/>
    <row r="643568"/>
    <row r="643569"/>
    <row r="643570"/>
    <row r="643571"/>
    <row r="643572"/>
    <row r="643573"/>
    <row r="643574"/>
    <row r="643575"/>
    <row r="643576"/>
    <row r="643577"/>
    <row r="643578"/>
    <row r="643579"/>
    <row r="643580"/>
    <row r="643581"/>
    <row r="643582"/>
    <row r="643583"/>
    <row r="643584"/>
    <row r="643585"/>
    <row r="643586"/>
    <row r="643587"/>
    <row r="643588"/>
    <row r="643589"/>
    <row r="643590"/>
    <row r="643591"/>
    <row r="643592"/>
    <row r="643593"/>
    <row r="643594"/>
    <row r="643595"/>
    <row r="643596"/>
    <row r="643597"/>
    <row r="643598"/>
    <row r="643599"/>
    <row r="643600"/>
    <row r="643601"/>
    <row r="643602"/>
    <row r="643603"/>
    <row r="643604"/>
    <row r="643605"/>
    <row r="643606"/>
    <row r="643607"/>
    <row r="643608"/>
    <row r="643609"/>
    <row r="643610"/>
    <row r="643611"/>
    <row r="643612"/>
    <row r="643613"/>
    <row r="643614"/>
    <row r="643615"/>
    <row r="643616"/>
    <row r="643617"/>
    <row r="643618"/>
    <row r="643619"/>
    <row r="643620"/>
    <row r="643621"/>
    <row r="643622"/>
    <row r="643623"/>
    <row r="643624"/>
    <row r="643625"/>
    <row r="643626"/>
    <row r="643627"/>
    <row r="643628"/>
    <row r="643629"/>
    <row r="643630"/>
    <row r="643631"/>
    <row r="643632"/>
    <row r="643633"/>
    <row r="643634"/>
    <row r="643635"/>
    <row r="643636"/>
    <row r="643637"/>
    <row r="643638"/>
    <row r="643639"/>
    <row r="643640"/>
    <row r="643641"/>
    <row r="643642"/>
    <row r="643643"/>
    <row r="643644"/>
    <row r="643645"/>
    <row r="643646"/>
    <row r="643647"/>
    <row r="643648"/>
    <row r="643649"/>
    <row r="643650"/>
    <row r="643651"/>
    <row r="643652"/>
    <row r="643653"/>
    <row r="643654"/>
    <row r="643655"/>
    <row r="643656"/>
    <row r="643657"/>
    <row r="643658"/>
    <row r="643659"/>
    <row r="643660"/>
    <row r="643661"/>
    <row r="643662"/>
    <row r="643663"/>
    <row r="643664"/>
    <row r="643665"/>
    <row r="643666"/>
    <row r="643667"/>
    <row r="643668"/>
    <row r="643669"/>
    <row r="643670"/>
    <row r="643671"/>
    <row r="643672"/>
    <row r="643673"/>
    <row r="643674"/>
    <row r="643675"/>
    <row r="643676"/>
    <row r="643677"/>
    <row r="643678"/>
    <row r="643679"/>
    <row r="643680"/>
    <row r="643681"/>
    <row r="643682"/>
    <row r="643683"/>
    <row r="643684"/>
    <row r="643685"/>
    <row r="643686"/>
    <row r="643687"/>
    <row r="643688"/>
    <row r="643689"/>
    <row r="643690"/>
    <row r="643691"/>
    <row r="643692"/>
    <row r="643693"/>
    <row r="643694"/>
    <row r="643695"/>
    <row r="643696"/>
    <row r="643697"/>
    <row r="643698"/>
    <row r="643699"/>
    <row r="643700"/>
    <row r="643701"/>
    <row r="643702"/>
    <row r="643703"/>
    <row r="643704"/>
    <row r="643705"/>
    <row r="643706"/>
    <row r="643707"/>
    <row r="643708"/>
    <row r="643709"/>
    <row r="643710"/>
    <row r="643711"/>
    <row r="643712"/>
    <row r="643713"/>
    <row r="643714"/>
    <row r="643715"/>
    <row r="643716"/>
    <row r="643717"/>
    <row r="643718"/>
    <row r="643719"/>
    <row r="643720"/>
    <row r="643721"/>
    <row r="643722"/>
    <row r="643723"/>
    <row r="643724"/>
    <row r="643725"/>
    <row r="643726"/>
    <row r="643727"/>
    <row r="643728"/>
    <row r="643729"/>
    <row r="643730"/>
    <row r="643731"/>
    <row r="643732"/>
    <row r="643733"/>
    <row r="643734"/>
    <row r="643735"/>
    <row r="643736"/>
    <row r="643737"/>
    <row r="643738"/>
    <row r="643739"/>
    <row r="643740"/>
    <row r="643741"/>
    <row r="643742"/>
    <row r="643743"/>
    <row r="643744"/>
    <row r="643745"/>
    <row r="643746"/>
    <row r="643747"/>
    <row r="643748"/>
    <row r="643749"/>
    <row r="643750"/>
    <row r="643751"/>
    <row r="643752"/>
    <row r="643753"/>
    <row r="643754"/>
    <row r="643755"/>
    <row r="643756"/>
    <row r="643757"/>
    <row r="643758"/>
    <row r="643759"/>
    <row r="643760"/>
    <row r="643761"/>
    <row r="643762"/>
    <row r="643763"/>
    <row r="643764"/>
    <row r="643765"/>
    <row r="643766"/>
    <row r="643767"/>
    <row r="643768"/>
    <row r="643769"/>
    <row r="643770"/>
    <row r="643771"/>
    <row r="643772"/>
    <row r="643773"/>
    <row r="643774"/>
    <row r="643775"/>
    <row r="643776"/>
    <row r="643777"/>
    <row r="643778"/>
    <row r="643779"/>
    <row r="643780"/>
    <row r="643781"/>
    <row r="643782"/>
    <row r="643783"/>
    <row r="643784"/>
    <row r="643785"/>
    <row r="643786"/>
    <row r="643787"/>
    <row r="643788"/>
    <row r="643789"/>
    <row r="643790"/>
    <row r="643791"/>
    <row r="643792"/>
    <row r="643793"/>
    <row r="643794"/>
    <row r="643795"/>
    <row r="643796"/>
    <row r="643797"/>
    <row r="643798"/>
    <row r="643799"/>
    <row r="643800"/>
    <row r="643801"/>
    <row r="643802"/>
    <row r="643803"/>
    <row r="643804"/>
    <row r="643805"/>
    <row r="643806"/>
    <row r="643807"/>
    <row r="643808"/>
    <row r="643809"/>
    <row r="643810"/>
    <row r="643811"/>
    <row r="643812"/>
    <row r="643813"/>
    <row r="643814"/>
    <row r="643815"/>
    <row r="643816"/>
    <row r="643817"/>
    <row r="643818"/>
    <row r="643819"/>
    <row r="643820"/>
    <row r="643821"/>
    <row r="643822"/>
    <row r="643823"/>
    <row r="643824"/>
    <row r="643825"/>
    <row r="643826"/>
    <row r="643827"/>
    <row r="643828"/>
    <row r="643829"/>
    <row r="643830"/>
    <row r="643831"/>
    <row r="643832"/>
    <row r="643833"/>
    <row r="643834"/>
    <row r="643835"/>
    <row r="643836"/>
    <row r="643837"/>
    <row r="643838"/>
    <row r="643839"/>
    <row r="643840"/>
    <row r="643841"/>
    <row r="643842"/>
    <row r="643843"/>
    <row r="643844"/>
    <row r="643845"/>
    <row r="643846"/>
    <row r="643847"/>
    <row r="643848"/>
    <row r="643849"/>
    <row r="643850"/>
    <row r="643851"/>
    <row r="643852"/>
    <row r="643853"/>
    <row r="643854"/>
    <row r="643855"/>
    <row r="643856"/>
    <row r="643857"/>
    <row r="643858"/>
    <row r="643859"/>
    <row r="643860"/>
    <row r="643861"/>
    <row r="643862"/>
    <row r="643863"/>
    <row r="643864"/>
    <row r="643865"/>
    <row r="643866"/>
    <row r="643867"/>
    <row r="643868"/>
    <row r="643869"/>
    <row r="643870"/>
    <row r="643871"/>
    <row r="643872"/>
    <row r="643873"/>
    <row r="643874"/>
    <row r="643875"/>
    <row r="643876"/>
    <row r="643877"/>
    <row r="643878"/>
    <row r="643879"/>
    <row r="643880"/>
    <row r="643881"/>
    <row r="643882"/>
    <row r="643883"/>
    <row r="643884"/>
    <row r="643885"/>
    <row r="643886"/>
    <row r="643887"/>
    <row r="643888"/>
    <row r="643889"/>
    <row r="643890"/>
    <row r="643891"/>
    <row r="643892"/>
    <row r="643893"/>
    <row r="643894"/>
    <row r="643895"/>
    <row r="643896"/>
    <row r="643897"/>
    <row r="643898"/>
    <row r="643899"/>
    <row r="643900"/>
    <row r="643901"/>
    <row r="643902"/>
    <row r="643903"/>
    <row r="643904"/>
    <row r="643905"/>
    <row r="643906"/>
    <row r="643907"/>
    <row r="643908"/>
    <row r="643909"/>
    <row r="643910"/>
    <row r="643911"/>
    <row r="643912"/>
    <row r="643913"/>
    <row r="643914"/>
    <row r="643915"/>
    <row r="643916"/>
    <row r="643917"/>
    <row r="643918"/>
    <row r="643919"/>
    <row r="643920"/>
    <row r="643921"/>
    <row r="643922"/>
    <row r="643923"/>
    <row r="643924"/>
    <row r="643925"/>
    <row r="643926"/>
    <row r="643927"/>
    <row r="643928"/>
    <row r="643929"/>
    <row r="643930"/>
    <row r="643931"/>
    <row r="643932"/>
    <row r="643933"/>
    <row r="643934"/>
    <row r="643935"/>
    <row r="643936"/>
    <row r="643937"/>
    <row r="643938"/>
    <row r="643939"/>
    <row r="643940"/>
    <row r="643941"/>
    <row r="643942"/>
    <row r="643943"/>
    <row r="643944"/>
    <row r="643945"/>
    <row r="643946"/>
    <row r="643947"/>
    <row r="643948"/>
    <row r="643949"/>
    <row r="643950"/>
    <row r="643951"/>
    <row r="643952"/>
    <row r="643953"/>
    <row r="643954"/>
    <row r="643955"/>
    <row r="643956"/>
    <row r="643957"/>
    <row r="643958"/>
    <row r="643959"/>
    <row r="643960"/>
    <row r="643961"/>
    <row r="643962"/>
    <row r="643963"/>
    <row r="643964"/>
    <row r="643965"/>
    <row r="643966"/>
    <row r="643967"/>
    <row r="643968"/>
    <row r="643969"/>
    <row r="643970"/>
    <row r="643971"/>
    <row r="643972"/>
    <row r="643973"/>
    <row r="643974"/>
    <row r="643975"/>
    <row r="643976"/>
    <row r="643977"/>
    <row r="643978"/>
    <row r="643979"/>
    <row r="643980"/>
    <row r="643981"/>
    <row r="643982"/>
    <row r="643983"/>
    <row r="643984"/>
    <row r="643985"/>
    <row r="643986"/>
    <row r="643987"/>
    <row r="643988"/>
    <row r="643989"/>
    <row r="643990"/>
    <row r="643991"/>
    <row r="643992"/>
    <row r="643993"/>
    <row r="643994"/>
    <row r="643995"/>
    <row r="643996"/>
    <row r="643997"/>
    <row r="643998"/>
    <row r="643999"/>
    <row r="644000"/>
    <row r="644001"/>
    <row r="644002"/>
    <row r="644003"/>
    <row r="644004"/>
    <row r="644005"/>
    <row r="644006"/>
    <row r="644007"/>
    <row r="644008"/>
    <row r="644009"/>
    <row r="644010"/>
    <row r="644011"/>
    <row r="644012"/>
    <row r="644013"/>
    <row r="644014"/>
    <row r="644015"/>
    <row r="644016"/>
    <row r="644017"/>
    <row r="644018"/>
    <row r="644019"/>
    <row r="644020"/>
    <row r="644021"/>
    <row r="644022"/>
    <row r="644023"/>
    <row r="644024"/>
    <row r="644025"/>
    <row r="644026"/>
    <row r="644027"/>
    <row r="644028"/>
    <row r="644029"/>
    <row r="644030"/>
    <row r="644031"/>
    <row r="644032"/>
    <row r="644033"/>
    <row r="644034"/>
    <row r="644035"/>
    <row r="644036"/>
    <row r="644037"/>
    <row r="644038"/>
    <row r="644039"/>
    <row r="644040"/>
    <row r="644041"/>
    <row r="644042"/>
    <row r="644043"/>
    <row r="644044"/>
    <row r="644045"/>
    <row r="644046"/>
    <row r="644047"/>
    <row r="644048"/>
    <row r="644049"/>
    <row r="644050"/>
    <row r="644051"/>
    <row r="644052"/>
    <row r="644053"/>
    <row r="644054"/>
    <row r="644055"/>
    <row r="644056"/>
    <row r="644057"/>
    <row r="644058"/>
    <row r="644059"/>
    <row r="644060"/>
    <row r="644061"/>
    <row r="644062"/>
    <row r="644063"/>
    <row r="644064"/>
    <row r="644065"/>
    <row r="644066"/>
    <row r="644067"/>
    <row r="644068"/>
    <row r="644069"/>
    <row r="644070"/>
    <row r="644071"/>
    <row r="644072"/>
    <row r="644073"/>
    <row r="644074"/>
    <row r="644075"/>
    <row r="644076"/>
    <row r="644077"/>
    <row r="644078"/>
    <row r="644079"/>
    <row r="644080"/>
    <row r="644081"/>
    <row r="644082"/>
    <row r="644083"/>
    <row r="644084"/>
    <row r="644085"/>
    <row r="644086"/>
    <row r="644087"/>
    <row r="644088"/>
    <row r="644089"/>
    <row r="644090"/>
    <row r="644091"/>
    <row r="644092"/>
    <row r="644093"/>
    <row r="644094"/>
    <row r="644095"/>
    <row r="644096"/>
    <row r="644097"/>
    <row r="644098"/>
    <row r="644099"/>
    <row r="644100"/>
    <row r="644101"/>
    <row r="644102"/>
    <row r="644103"/>
    <row r="644104"/>
    <row r="644105"/>
    <row r="644106"/>
    <row r="644107"/>
    <row r="644108"/>
    <row r="644109"/>
    <row r="644110"/>
    <row r="644111"/>
    <row r="644112"/>
    <row r="644113"/>
    <row r="644114"/>
    <row r="644115"/>
    <row r="644116"/>
    <row r="644117"/>
    <row r="644118"/>
    <row r="644119"/>
    <row r="644120"/>
    <row r="644121"/>
    <row r="644122"/>
    <row r="644123"/>
    <row r="644124"/>
    <row r="644125"/>
    <row r="644126"/>
    <row r="644127"/>
    <row r="644128"/>
    <row r="644129"/>
    <row r="644130"/>
    <row r="644131"/>
    <row r="644132"/>
    <row r="644133"/>
    <row r="644134"/>
    <row r="644135"/>
    <row r="644136"/>
    <row r="644137"/>
    <row r="644138"/>
    <row r="644139"/>
    <row r="644140"/>
    <row r="644141"/>
    <row r="644142"/>
    <row r="644143"/>
    <row r="644144"/>
    <row r="644145"/>
    <row r="644146"/>
    <row r="644147"/>
    <row r="644148"/>
    <row r="644149"/>
    <row r="644150"/>
    <row r="644151"/>
    <row r="644152"/>
    <row r="644153"/>
    <row r="644154"/>
    <row r="644155"/>
    <row r="644156"/>
    <row r="644157"/>
    <row r="644158"/>
    <row r="644159"/>
    <row r="644160"/>
    <row r="644161"/>
    <row r="644162"/>
    <row r="644163"/>
    <row r="644164"/>
    <row r="644165"/>
    <row r="644166"/>
    <row r="644167"/>
    <row r="644168"/>
    <row r="644169"/>
    <row r="644170"/>
    <row r="644171"/>
    <row r="644172"/>
    <row r="644173"/>
    <row r="644174"/>
    <row r="644175"/>
    <row r="644176"/>
    <row r="644177"/>
    <row r="644178"/>
    <row r="644179"/>
    <row r="644180"/>
    <row r="644181"/>
    <row r="644182"/>
    <row r="644183"/>
    <row r="644184"/>
    <row r="644185"/>
    <row r="644186"/>
    <row r="644187"/>
    <row r="644188"/>
    <row r="644189"/>
    <row r="644190"/>
    <row r="644191"/>
    <row r="644192"/>
    <row r="644193"/>
    <row r="644194"/>
    <row r="644195"/>
    <row r="644196"/>
    <row r="644197"/>
    <row r="644198"/>
    <row r="644199"/>
    <row r="644200"/>
    <row r="644201"/>
    <row r="644202"/>
    <row r="644203"/>
    <row r="644204"/>
    <row r="644205"/>
    <row r="644206"/>
    <row r="644207"/>
    <row r="644208"/>
    <row r="644209"/>
    <row r="644210"/>
    <row r="644211"/>
    <row r="644212"/>
    <row r="644213"/>
    <row r="644214"/>
    <row r="644215"/>
    <row r="644216"/>
    <row r="644217"/>
    <row r="644218"/>
    <row r="644219"/>
    <row r="644220"/>
    <row r="644221"/>
    <row r="644222"/>
    <row r="644223"/>
    <row r="644224"/>
    <row r="644225"/>
    <row r="644226"/>
    <row r="644227"/>
    <row r="644228"/>
    <row r="644229"/>
    <row r="644230"/>
    <row r="644231"/>
    <row r="644232"/>
    <row r="644233"/>
    <row r="644234"/>
    <row r="644235"/>
    <row r="644236"/>
    <row r="644237"/>
    <row r="644238"/>
    <row r="644239"/>
    <row r="644240"/>
    <row r="644241"/>
    <row r="644242"/>
    <row r="644243"/>
    <row r="644244"/>
    <row r="644245"/>
    <row r="644246"/>
    <row r="644247"/>
    <row r="644248"/>
    <row r="644249"/>
    <row r="644250"/>
    <row r="644251"/>
    <row r="644252"/>
    <row r="644253"/>
    <row r="644254"/>
    <row r="644255"/>
    <row r="644256"/>
    <row r="644257"/>
    <row r="644258"/>
    <row r="644259"/>
    <row r="644260"/>
    <row r="644261"/>
    <row r="644262"/>
    <row r="644263"/>
    <row r="644264"/>
    <row r="644265"/>
    <row r="644266"/>
    <row r="644267"/>
    <row r="644268"/>
    <row r="644269"/>
    <row r="644270"/>
    <row r="644271"/>
    <row r="644272"/>
    <row r="644273"/>
    <row r="644274"/>
    <row r="644275"/>
    <row r="644276"/>
    <row r="644277"/>
    <row r="644278"/>
    <row r="644279"/>
    <row r="644280"/>
    <row r="644281"/>
    <row r="644282"/>
    <row r="644283"/>
    <row r="644284"/>
    <row r="644285"/>
    <row r="644286"/>
    <row r="644287"/>
    <row r="644288"/>
    <row r="644289"/>
    <row r="644290"/>
    <row r="644291"/>
    <row r="644292"/>
    <row r="644293"/>
    <row r="644294"/>
    <row r="644295"/>
    <row r="644296"/>
    <row r="644297"/>
    <row r="644298"/>
    <row r="644299"/>
    <row r="644300"/>
    <row r="644301"/>
    <row r="644302"/>
    <row r="644303"/>
    <row r="644304"/>
    <row r="644305"/>
    <row r="644306"/>
    <row r="644307"/>
    <row r="644308"/>
    <row r="644309"/>
    <row r="644310"/>
    <row r="644311"/>
    <row r="644312"/>
    <row r="644313"/>
    <row r="644314"/>
    <row r="644315"/>
    <row r="644316"/>
    <row r="644317"/>
    <row r="644318"/>
    <row r="644319"/>
    <row r="644320"/>
    <row r="644321"/>
    <row r="644322"/>
    <row r="644323"/>
    <row r="644324"/>
    <row r="644325"/>
    <row r="644326"/>
    <row r="644327"/>
    <row r="644328"/>
    <row r="644329"/>
    <row r="644330"/>
    <row r="644331"/>
    <row r="644332"/>
    <row r="644333"/>
    <row r="644334"/>
    <row r="644335"/>
    <row r="644336"/>
    <row r="644337"/>
    <row r="644338"/>
    <row r="644339"/>
    <row r="644340"/>
    <row r="644341"/>
    <row r="644342"/>
    <row r="644343"/>
    <row r="644344"/>
    <row r="644345"/>
    <row r="644346"/>
    <row r="644347"/>
    <row r="644348"/>
    <row r="644349"/>
    <row r="644350"/>
    <row r="644351"/>
    <row r="644352"/>
    <row r="644353"/>
    <row r="644354"/>
    <row r="644355"/>
    <row r="644356"/>
    <row r="644357"/>
    <row r="644358"/>
    <row r="644359"/>
    <row r="644360"/>
    <row r="644361"/>
    <row r="644362"/>
    <row r="644363"/>
    <row r="644364"/>
    <row r="644365"/>
    <row r="644366"/>
    <row r="644367"/>
    <row r="644368"/>
    <row r="644369"/>
    <row r="644370"/>
    <row r="644371"/>
    <row r="644372"/>
    <row r="644373"/>
    <row r="644374"/>
    <row r="644375"/>
    <row r="644376"/>
    <row r="644377"/>
    <row r="644378"/>
    <row r="644379"/>
    <row r="644380"/>
    <row r="644381"/>
    <row r="644382"/>
    <row r="644383"/>
    <row r="644384"/>
    <row r="644385"/>
    <row r="644386"/>
    <row r="644387"/>
    <row r="644388"/>
    <row r="644389"/>
    <row r="644390"/>
    <row r="644391"/>
    <row r="644392"/>
    <row r="644393"/>
    <row r="644394"/>
    <row r="644395"/>
    <row r="644396"/>
    <row r="644397"/>
    <row r="644398"/>
    <row r="644399"/>
    <row r="644400"/>
    <row r="644401"/>
    <row r="644402"/>
    <row r="644403"/>
    <row r="644404"/>
    <row r="644405"/>
    <row r="644406"/>
    <row r="644407"/>
    <row r="644408"/>
    <row r="644409"/>
    <row r="644410"/>
    <row r="644411"/>
    <row r="644412"/>
    <row r="644413"/>
    <row r="644414"/>
    <row r="644415"/>
    <row r="644416"/>
    <row r="644417"/>
    <row r="644418"/>
    <row r="644419"/>
    <row r="644420"/>
    <row r="644421"/>
    <row r="644422"/>
    <row r="644423"/>
    <row r="644424"/>
    <row r="644425"/>
    <row r="644426"/>
    <row r="644427"/>
    <row r="644428"/>
    <row r="644429"/>
    <row r="644430"/>
    <row r="644431"/>
    <row r="644432"/>
    <row r="644433"/>
    <row r="644434"/>
    <row r="644435"/>
    <row r="644436"/>
    <row r="644437"/>
    <row r="644438"/>
    <row r="644439"/>
    <row r="644440"/>
    <row r="644441"/>
    <row r="644442"/>
    <row r="644443"/>
    <row r="644444"/>
    <row r="644445"/>
    <row r="644446"/>
    <row r="644447"/>
    <row r="644448"/>
    <row r="644449"/>
    <row r="644450"/>
    <row r="644451"/>
    <row r="644452"/>
    <row r="644453"/>
    <row r="644454"/>
    <row r="644455"/>
    <row r="644456"/>
    <row r="644457"/>
    <row r="644458"/>
    <row r="644459"/>
    <row r="644460"/>
    <row r="644461"/>
    <row r="644462"/>
    <row r="644463"/>
    <row r="644464"/>
    <row r="644465"/>
    <row r="644466"/>
    <row r="644467"/>
    <row r="644468"/>
    <row r="644469"/>
    <row r="644470"/>
    <row r="644471"/>
    <row r="644472"/>
    <row r="644473"/>
    <row r="644474"/>
    <row r="644475"/>
    <row r="644476"/>
    <row r="644477"/>
    <row r="644478"/>
    <row r="644479"/>
    <row r="644480"/>
    <row r="644481"/>
    <row r="644482"/>
    <row r="644483"/>
    <row r="644484"/>
    <row r="644485"/>
    <row r="644486"/>
    <row r="644487"/>
    <row r="644488"/>
    <row r="644489"/>
    <row r="644490"/>
    <row r="644491"/>
    <row r="644492"/>
    <row r="644493"/>
    <row r="644494"/>
    <row r="644495"/>
    <row r="644496"/>
    <row r="644497"/>
    <row r="644498"/>
    <row r="644499"/>
    <row r="644500"/>
    <row r="644501"/>
    <row r="644502"/>
    <row r="644503"/>
    <row r="644504"/>
    <row r="644505"/>
    <row r="644506"/>
    <row r="644507"/>
    <row r="644508"/>
    <row r="644509"/>
    <row r="644510"/>
    <row r="644511"/>
    <row r="644512"/>
    <row r="644513"/>
    <row r="644514"/>
    <row r="644515"/>
    <row r="644516"/>
    <row r="644517"/>
    <row r="644518"/>
    <row r="644519"/>
    <row r="644520"/>
    <row r="644521"/>
    <row r="644522"/>
    <row r="644523"/>
    <row r="644524"/>
    <row r="644525"/>
    <row r="644526"/>
    <row r="644527"/>
    <row r="644528"/>
    <row r="644529"/>
    <row r="644530"/>
    <row r="644531"/>
    <row r="644532"/>
    <row r="644533"/>
    <row r="644534"/>
    <row r="644535"/>
    <row r="644536"/>
    <row r="644537"/>
    <row r="644538"/>
    <row r="644539"/>
    <row r="644540"/>
    <row r="644541"/>
    <row r="644542"/>
    <row r="644543"/>
    <row r="644544"/>
    <row r="644545"/>
    <row r="644546"/>
    <row r="644547"/>
    <row r="644548"/>
    <row r="644549"/>
    <row r="644550"/>
    <row r="644551"/>
    <row r="644552"/>
    <row r="644553"/>
    <row r="644554"/>
    <row r="644555"/>
    <row r="644556"/>
    <row r="644557"/>
    <row r="644558"/>
    <row r="644559"/>
    <row r="644560"/>
    <row r="644561"/>
    <row r="644562"/>
    <row r="644563"/>
    <row r="644564"/>
    <row r="644565"/>
    <row r="644566"/>
    <row r="644567"/>
    <row r="644568"/>
    <row r="644569"/>
    <row r="644570"/>
    <row r="644571"/>
    <row r="644572"/>
    <row r="644573"/>
    <row r="644574"/>
    <row r="644575"/>
    <row r="644576"/>
    <row r="644577"/>
    <row r="644578"/>
    <row r="644579"/>
    <row r="644580"/>
    <row r="644581"/>
    <row r="644582"/>
    <row r="644583"/>
    <row r="644584"/>
    <row r="644585"/>
    <row r="644586"/>
    <row r="644587"/>
    <row r="644588"/>
    <row r="644589"/>
    <row r="644590"/>
    <row r="644591"/>
    <row r="644592"/>
    <row r="644593"/>
    <row r="644594"/>
    <row r="644595"/>
    <row r="644596"/>
    <row r="644597"/>
    <row r="644598"/>
    <row r="644599"/>
    <row r="644600"/>
    <row r="644601"/>
    <row r="644602"/>
    <row r="644603"/>
    <row r="644604"/>
    <row r="644605"/>
    <row r="644606"/>
    <row r="644607"/>
    <row r="644608"/>
    <row r="644609"/>
    <row r="644610"/>
    <row r="644611"/>
    <row r="644612"/>
    <row r="644613"/>
    <row r="644614"/>
    <row r="644615"/>
    <row r="644616"/>
    <row r="644617"/>
    <row r="644618"/>
    <row r="644619"/>
    <row r="644620"/>
    <row r="644621"/>
    <row r="644622"/>
    <row r="644623"/>
    <row r="644624"/>
    <row r="644625"/>
    <row r="644626"/>
    <row r="644627"/>
    <row r="644628"/>
    <row r="644629"/>
    <row r="644630"/>
    <row r="644631"/>
    <row r="644632"/>
    <row r="644633"/>
    <row r="644634"/>
    <row r="644635"/>
    <row r="644636"/>
    <row r="644637"/>
    <row r="644638"/>
    <row r="644639"/>
    <row r="644640"/>
    <row r="644641"/>
    <row r="644642"/>
    <row r="644643"/>
    <row r="644644"/>
    <row r="644645"/>
    <row r="644646"/>
    <row r="644647"/>
    <row r="644648"/>
    <row r="644649"/>
    <row r="644650"/>
    <row r="644651"/>
    <row r="644652"/>
    <row r="644653"/>
    <row r="644654"/>
    <row r="644655"/>
    <row r="644656"/>
    <row r="644657"/>
    <row r="644658"/>
    <row r="644659"/>
    <row r="644660"/>
    <row r="644661"/>
    <row r="644662"/>
    <row r="644663"/>
    <row r="644664"/>
    <row r="644665"/>
    <row r="644666"/>
    <row r="644667"/>
    <row r="644668"/>
    <row r="644669"/>
    <row r="644670"/>
    <row r="644671"/>
    <row r="644672"/>
    <row r="644673"/>
    <row r="644674"/>
    <row r="644675"/>
    <row r="644676"/>
    <row r="644677"/>
    <row r="644678"/>
    <row r="644679"/>
    <row r="644680"/>
    <row r="644681"/>
    <row r="644682"/>
    <row r="644683"/>
    <row r="644684"/>
    <row r="644685"/>
    <row r="644686"/>
    <row r="644687"/>
    <row r="644688"/>
    <row r="644689"/>
    <row r="644690"/>
    <row r="644691"/>
    <row r="644692"/>
    <row r="644693"/>
    <row r="644694"/>
    <row r="644695"/>
    <row r="644696"/>
    <row r="644697"/>
    <row r="644698"/>
    <row r="644699"/>
    <row r="644700"/>
    <row r="644701"/>
    <row r="644702"/>
    <row r="644703"/>
    <row r="644704"/>
    <row r="644705"/>
    <row r="644706"/>
    <row r="644707"/>
    <row r="644708"/>
    <row r="644709"/>
    <row r="644710"/>
    <row r="644711"/>
    <row r="644712"/>
    <row r="644713"/>
    <row r="644714"/>
    <row r="644715"/>
    <row r="644716"/>
    <row r="644717"/>
    <row r="644718"/>
    <row r="644719"/>
    <row r="644720"/>
    <row r="644721"/>
    <row r="644722"/>
    <row r="644723"/>
    <row r="644724"/>
    <row r="644725"/>
    <row r="644726"/>
    <row r="644727"/>
    <row r="644728"/>
    <row r="644729"/>
    <row r="644730"/>
    <row r="644731"/>
    <row r="644732"/>
    <row r="644733"/>
    <row r="644734"/>
    <row r="644735"/>
    <row r="644736"/>
    <row r="644737"/>
    <row r="644738"/>
    <row r="644739"/>
    <row r="644740"/>
    <row r="644741"/>
    <row r="644742"/>
    <row r="644743"/>
    <row r="644744"/>
    <row r="644745"/>
    <row r="644746"/>
    <row r="644747"/>
    <row r="644748"/>
    <row r="644749"/>
    <row r="644750"/>
    <row r="644751"/>
    <row r="644752"/>
    <row r="644753"/>
    <row r="644754"/>
    <row r="644755"/>
    <row r="644756"/>
    <row r="644757"/>
    <row r="644758"/>
    <row r="644759"/>
    <row r="644760"/>
    <row r="644761"/>
    <row r="644762"/>
    <row r="644763"/>
    <row r="644764"/>
    <row r="644765"/>
    <row r="644766"/>
    <row r="644767"/>
    <row r="644768"/>
    <row r="644769"/>
    <row r="644770"/>
    <row r="644771"/>
    <row r="644772"/>
    <row r="644773"/>
    <row r="644774"/>
    <row r="644775"/>
    <row r="644776"/>
    <row r="644777"/>
    <row r="644778"/>
    <row r="644779"/>
    <row r="644780"/>
    <row r="644781"/>
    <row r="644782"/>
    <row r="644783"/>
    <row r="644784"/>
    <row r="644785"/>
    <row r="644786"/>
    <row r="644787"/>
    <row r="644788"/>
    <row r="644789"/>
    <row r="644790"/>
    <row r="644791"/>
    <row r="644792"/>
    <row r="644793"/>
    <row r="644794"/>
    <row r="644795"/>
    <row r="644796"/>
    <row r="644797"/>
    <row r="644798"/>
    <row r="644799"/>
    <row r="644800"/>
    <row r="644801"/>
    <row r="644802"/>
    <row r="644803"/>
    <row r="644804"/>
    <row r="644805"/>
    <row r="644806"/>
    <row r="644807"/>
    <row r="644808"/>
    <row r="644809"/>
    <row r="644810"/>
    <row r="644811"/>
    <row r="644812"/>
    <row r="644813"/>
    <row r="644814"/>
    <row r="644815"/>
    <row r="644816"/>
    <row r="644817"/>
    <row r="644818"/>
    <row r="644819"/>
    <row r="644820"/>
    <row r="644821"/>
    <row r="644822"/>
    <row r="644823"/>
    <row r="644824"/>
    <row r="644825"/>
    <row r="644826"/>
    <row r="644827"/>
    <row r="644828"/>
    <row r="644829"/>
    <row r="644830"/>
    <row r="644831"/>
    <row r="644832"/>
    <row r="644833"/>
    <row r="644834"/>
    <row r="644835"/>
    <row r="644836"/>
    <row r="644837"/>
    <row r="644838"/>
    <row r="644839"/>
    <row r="644840"/>
    <row r="644841"/>
    <row r="644842"/>
    <row r="644843"/>
    <row r="644844"/>
    <row r="644845"/>
    <row r="644846"/>
    <row r="644847"/>
    <row r="644848"/>
    <row r="644849"/>
    <row r="644850"/>
    <row r="644851"/>
    <row r="644852"/>
    <row r="644853"/>
    <row r="644854"/>
    <row r="644855"/>
    <row r="644856"/>
    <row r="644857"/>
    <row r="644858"/>
    <row r="644859"/>
    <row r="644860"/>
    <row r="644861"/>
    <row r="644862"/>
    <row r="644863"/>
    <row r="644864"/>
    <row r="644865"/>
    <row r="644866"/>
    <row r="644867"/>
    <row r="644868"/>
    <row r="644869"/>
    <row r="644870"/>
    <row r="644871"/>
    <row r="644872"/>
    <row r="644873"/>
    <row r="644874"/>
    <row r="644875"/>
    <row r="644876"/>
    <row r="644877"/>
    <row r="644878"/>
    <row r="644879"/>
    <row r="644880"/>
    <row r="644881"/>
    <row r="644882"/>
    <row r="644883"/>
    <row r="644884"/>
    <row r="644885"/>
    <row r="644886"/>
    <row r="644887"/>
    <row r="644888"/>
    <row r="644889"/>
    <row r="644890"/>
    <row r="644891"/>
    <row r="644892"/>
    <row r="644893"/>
    <row r="644894"/>
    <row r="644895"/>
    <row r="644896"/>
    <row r="644897"/>
    <row r="644898"/>
    <row r="644899"/>
    <row r="644900"/>
    <row r="644901"/>
    <row r="644902"/>
    <row r="644903"/>
    <row r="644904"/>
    <row r="644905"/>
    <row r="644906"/>
    <row r="644907"/>
    <row r="644908"/>
    <row r="644909"/>
    <row r="644910"/>
    <row r="644911"/>
    <row r="644912"/>
    <row r="644913"/>
    <row r="644914"/>
    <row r="644915"/>
    <row r="644916"/>
    <row r="644917"/>
    <row r="644918"/>
    <row r="644919"/>
    <row r="644920"/>
    <row r="644921"/>
    <row r="644922"/>
    <row r="644923"/>
    <row r="644924"/>
    <row r="644925"/>
    <row r="644926"/>
    <row r="644927"/>
    <row r="644928"/>
    <row r="644929"/>
    <row r="644930"/>
    <row r="644931"/>
    <row r="644932"/>
    <row r="644933"/>
    <row r="644934"/>
    <row r="644935"/>
    <row r="644936"/>
    <row r="644937"/>
    <row r="644938"/>
    <row r="644939"/>
    <row r="644940"/>
    <row r="644941"/>
    <row r="644942"/>
    <row r="644943"/>
    <row r="644944"/>
    <row r="644945"/>
    <row r="644946"/>
    <row r="644947"/>
    <row r="644948"/>
    <row r="644949"/>
    <row r="644950"/>
    <row r="644951"/>
    <row r="644952"/>
    <row r="644953"/>
    <row r="644954"/>
    <row r="644955"/>
    <row r="644956"/>
    <row r="644957"/>
    <row r="644958"/>
    <row r="644959"/>
    <row r="644960"/>
    <row r="644961"/>
    <row r="644962"/>
    <row r="644963"/>
    <row r="644964"/>
    <row r="644965"/>
    <row r="644966"/>
    <row r="644967"/>
    <row r="644968"/>
    <row r="644969"/>
    <row r="644970"/>
    <row r="644971"/>
    <row r="644972"/>
    <row r="644973"/>
    <row r="644974"/>
    <row r="644975"/>
    <row r="644976"/>
    <row r="644977"/>
    <row r="644978"/>
    <row r="644979"/>
    <row r="644980"/>
    <row r="644981"/>
    <row r="644982"/>
    <row r="644983"/>
    <row r="644984"/>
    <row r="644985"/>
    <row r="644986"/>
    <row r="644987"/>
    <row r="644988"/>
    <row r="644989"/>
    <row r="644990"/>
    <row r="644991"/>
    <row r="644992"/>
    <row r="644993"/>
    <row r="644994"/>
    <row r="644995"/>
    <row r="644996"/>
    <row r="644997"/>
    <row r="644998"/>
    <row r="644999"/>
    <row r="645000"/>
    <row r="645001"/>
    <row r="645002"/>
    <row r="645003"/>
    <row r="645004"/>
    <row r="645005"/>
    <row r="645006"/>
    <row r="645007"/>
    <row r="645008"/>
    <row r="645009"/>
    <row r="645010"/>
    <row r="645011"/>
    <row r="645012"/>
    <row r="645013"/>
    <row r="645014"/>
    <row r="645015"/>
    <row r="645016"/>
    <row r="645017"/>
    <row r="645018"/>
    <row r="645019"/>
    <row r="645020"/>
    <row r="645021"/>
    <row r="645022"/>
    <row r="645023"/>
    <row r="645024"/>
    <row r="645025"/>
    <row r="645026"/>
    <row r="645027"/>
    <row r="645028"/>
    <row r="645029"/>
    <row r="645030"/>
    <row r="645031"/>
    <row r="645032"/>
    <row r="645033"/>
    <row r="645034"/>
    <row r="645035"/>
    <row r="645036"/>
    <row r="645037"/>
    <row r="645038"/>
    <row r="645039"/>
    <row r="645040"/>
    <row r="645041"/>
    <row r="645042"/>
    <row r="645043"/>
    <row r="645044"/>
    <row r="645045"/>
    <row r="645046"/>
    <row r="645047"/>
    <row r="645048"/>
    <row r="645049"/>
    <row r="645050"/>
    <row r="645051"/>
    <row r="645052"/>
    <row r="645053"/>
    <row r="645054"/>
    <row r="645055"/>
    <row r="645056"/>
    <row r="645057"/>
    <row r="645058"/>
    <row r="645059"/>
    <row r="645060"/>
    <row r="645061"/>
    <row r="645062"/>
    <row r="645063"/>
    <row r="645064"/>
    <row r="645065"/>
    <row r="645066"/>
    <row r="645067"/>
    <row r="645068"/>
    <row r="645069"/>
    <row r="645070"/>
    <row r="645071"/>
    <row r="645072"/>
    <row r="645073"/>
    <row r="645074"/>
    <row r="645075"/>
    <row r="645076"/>
    <row r="645077"/>
    <row r="645078"/>
    <row r="645079"/>
    <row r="645080"/>
    <row r="645081"/>
    <row r="645082"/>
    <row r="645083"/>
    <row r="645084"/>
    <row r="645085"/>
    <row r="645086"/>
    <row r="645087"/>
    <row r="645088"/>
    <row r="645089"/>
    <row r="645090"/>
    <row r="645091"/>
    <row r="645092"/>
    <row r="645093"/>
    <row r="645094"/>
    <row r="645095"/>
    <row r="645096"/>
    <row r="645097"/>
    <row r="645098"/>
    <row r="645099"/>
    <row r="645100"/>
    <row r="645101"/>
    <row r="645102"/>
    <row r="645103"/>
    <row r="645104"/>
    <row r="645105"/>
    <row r="645106"/>
    <row r="645107"/>
    <row r="645108"/>
    <row r="645109"/>
    <row r="645110"/>
    <row r="645111"/>
    <row r="645112"/>
    <row r="645113"/>
    <row r="645114"/>
    <row r="645115"/>
    <row r="645116"/>
    <row r="645117"/>
    <row r="645118"/>
    <row r="645119"/>
    <row r="645120"/>
    <row r="645121"/>
    <row r="645122"/>
    <row r="645123"/>
    <row r="645124"/>
    <row r="645125"/>
    <row r="645126"/>
    <row r="645127"/>
    <row r="645128"/>
    <row r="645129"/>
    <row r="645130"/>
    <row r="645131"/>
    <row r="645132"/>
    <row r="645133"/>
    <row r="645134"/>
    <row r="645135"/>
    <row r="645136"/>
    <row r="645137"/>
    <row r="645138"/>
    <row r="645139"/>
    <row r="645140"/>
    <row r="645141"/>
    <row r="645142"/>
    <row r="645143"/>
    <row r="645144"/>
    <row r="645145"/>
    <row r="645146"/>
    <row r="645147"/>
    <row r="645148"/>
    <row r="645149"/>
    <row r="645150"/>
    <row r="645151"/>
    <row r="645152"/>
    <row r="645153"/>
    <row r="645154"/>
    <row r="645155"/>
    <row r="645156"/>
    <row r="645157"/>
    <row r="645158"/>
    <row r="645159"/>
    <row r="645160"/>
    <row r="645161"/>
    <row r="645162"/>
    <row r="645163"/>
    <row r="645164"/>
    <row r="645165"/>
    <row r="645166"/>
    <row r="645167"/>
    <row r="645168"/>
    <row r="645169"/>
    <row r="645170"/>
    <row r="645171"/>
    <row r="645172"/>
    <row r="645173"/>
    <row r="645174"/>
    <row r="645175"/>
    <row r="645176"/>
    <row r="645177"/>
    <row r="645178"/>
    <row r="645179"/>
    <row r="645180"/>
    <row r="645181"/>
    <row r="645182"/>
    <row r="645183"/>
    <row r="645184"/>
    <row r="645185"/>
    <row r="645186"/>
    <row r="645187"/>
    <row r="645188"/>
    <row r="645189"/>
    <row r="645190"/>
    <row r="645191"/>
    <row r="645192"/>
    <row r="645193"/>
    <row r="645194"/>
    <row r="645195"/>
    <row r="645196"/>
    <row r="645197"/>
    <row r="645198"/>
    <row r="645199"/>
    <row r="645200"/>
    <row r="645201"/>
    <row r="645202"/>
    <row r="645203"/>
    <row r="645204"/>
    <row r="645205"/>
    <row r="645206"/>
    <row r="645207"/>
    <row r="645208"/>
    <row r="645209"/>
    <row r="645210"/>
    <row r="645211"/>
    <row r="645212"/>
    <row r="645213"/>
    <row r="645214"/>
    <row r="645215"/>
    <row r="645216"/>
    <row r="645217"/>
    <row r="645218"/>
    <row r="645219"/>
    <row r="645220"/>
    <row r="645221"/>
    <row r="645222"/>
    <row r="645223"/>
    <row r="645224"/>
    <row r="645225"/>
    <row r="645226"/>
    <row r="645227"/>
    <row r="645228"/>
    <row r="645229"/>
    <row r="645230"/>
    <row r="645231"/>
    <row r="645232"/>
    <row r="645233"/>
    <row r="645234"/>
    <row r="645235"/>
    <row r="645236"/>
    <row r="645237"/>
    <row r="645238"/>
    <row r="645239"/>
    <row r="645240"/>
    <row r="645241"/>
    <row r="645242"/>
    <row r="645243"/>
    <row r="645244"/>
    <row r="645245"/>
    <row r="645246"/>
    <row r="645247"/>
    <row r="645248"/>
    <row r="645249"/>
    <row r="645250"/>
    <row r="645251"/>
    <row r="645252"/>
    <row r="645253"/>
    <row r="645254"/>
    <row r="645255"/>
    <row r="645256"/>
    <row r="645257"/>
    <row r="645258"/>
    <row r="645259"/>
    <row r="645260"/>
    <row r="645261"/>
    <row r="645262"/>
    <row r="645263"/>
    <row r="645264"/>
    <row r="645265"/>
    <row r="645266"/>
    <row r="645267"/>
    <row r="645268"/>
    <row r="645269"/>
    <row r="645270"/>
    <row r="645271"/>
    <row r="645272"/>
    <row r="645273"/>
    <row r="645274"/>
    <row r="645275"/>
    <row r="645276"/>
    <row r="645277"/>
    <row r="645278"/>
    <row r="645279"/>
    <row r="645280"/>
    <row r="645281"/>
    <row r="645282"/>
    <row r="645283"/>
    <row r="645284"/>
    <row r="645285"/>
    <row r="645286"/>
    <row r="645287"/>
    <row r="645288"/>
    <row r="645289"/>
    <row r="645290"/>
    <row r="645291"/>
    <row r="645292"/>
    <row r="645293"/>
    <row r="645294"/>
    <row r="645295"/>
    <row r="645296"/>
    <row r="645297"/>
    <row r="645298"/>
    <row r="645299"/>
    <row r="645300"/>
    <row r="645301"/>
    <row r="645302"/>
    <row r="645303"/>
    <row r="645304"/>
    <row r="645305"/>
    <row r="645306"/>
    <row r="645307"/>
    <row r="645308"/>
    <row r="645309"/>
    <row r="645310"/>
    <row r="645311"/>
    <row r="645312"/>
    <row r="645313"/>
    <row r="645314"/>
    <row r="645315"/>
    <row r="645316"/>
    <row r="645317"/>
    <row r="645318"/>
    <row r="645319"/>
    <row r="645320"/>
    <row r="645321"/>
    <row r="645322"/>
    <row r="645323"/>
    <row r="645324"/>
    <row r="645325"/>
    <row r="645326"/>
    <row r="645327"/>
    <row r="645328"/>
    <row r="645329"/>
    <row r="645330"/>
    <row r="645331"/>
    <row r="645332"/>
    <row r="645333"/>
    <row r="645334"/>
    <row r="645335"/>
    <row r="645336"/>
    <row r="645337"/>
    <row r="645338"/>
    <row r="645339"/>
    <row r="645340"/>
    <row r="645341"/>
    <row r="645342"/>
    <row r="645343"/>
    <row r="645344"/>
    <row r="645345"/>
    <row r="645346"/>
    <row r="645347"/>
    <row r="645348"/>
    <row r="645349"/>
    <row r="645350"/>
    <row r="645351"/>
    <row r="645352"/>
    <row r="645353"/>
    <row r="645354"/>
    <row r="645355"/>
    <row r="645356"/>
    <row r="645357"/>
    <row r="645358"/>
    <row r="645359"/>
    <row r="645360"/>
    <row r="645361"/>
    <row r="645362"/>
    <row r="645363"/>
    <row r="645364"/>
    <row r="645365"/>
    <row r="645366"/>
    <row r="645367"/>
    <row r="645368"/>
    <row r="645369"/>
    <row r="645370"/>
    <row r="645371"/>
    <row r="645372"/>
    <row r="645373"/>
    <row r="645374"/>
    <row r="645375"/>
    <row r="645376"/>
    <row r="645377"/>
    <row r="645378"/>
    <row r="645379"/>
    <row r="645380"/>
    <row r="645381"/>
    <row r="645382"/>
    <row r="645383"/>
    <row r="645384"/>
    <row r="645385"/>
    <row r="645386"/>
    <row r="645387"/>
    <row r="645388"/>
    <row r="645389"/>
    <row r="645390"/>
    <row r="645391"/>
    <row r="645392"/>
    <row r="645393"/>
    <row r="645394"/>
    <row r="645395"/>
    <row r="645396"/>
    <row r="645397"/>
    <row r="645398"/>
    <row r="645399"/>
    <row r="645400"/>
    <row r="645401"/>
    <row r="645402"/>
    <row r="645403"/>
    <row r="645404"/>
    <row r="645405"/>
    <row r="645406"/>
    <row r="645407"/>
    <row r="645408"/>
    <row r="645409"/>
    <row r="645410"/>
    <row r="645411"/>
    <row r="645412"/>
    <row r="645413"/>
    <row r="645414"/>
    <row r="645415"/>
    <row r="645416"/>
    <row r="645417"/>
    <row r="645418"/>
    <row r="645419"/>
    <row r="645420"/>
    <row r="645421"/>
    <row r="645422"/>
    <row r="645423"/>
    <row r="645424"/>
    <row r="645425"/>
    <row r="645426"/>
    <row r="645427"/>
    <row r="645428"/>
    <row r="645429"/>
    <row r="645430"/>
    <row r="645431"/>
    <row r="645432"/>
    <row r="645433"/>
    <row r="645434"/>
    <row r="645435"/>
    <row r="645436"/>
    <row r="645437"/>
    <row r="645438"/>
    <row r="645439"/>
    <row r="645440"/>
    <row r="645441"/>
    <row r="645442"/>
    <row r="645443"/>
    <row r="645444"/>
    <row r="645445"/>
    <row r="645446"/>
    <row r="645447"/>
    <row r="645448"/>
    <row r="645449"/>
    <row r="645450"/>
    <row r="645451"/>
    <row r="645452"/>
    <row r="645453"/>
    <row r="645454"/>
    <row r="645455"/>
    <row r="645456"/>
    <row r="645457"/>
    <row r="645458"/>
    <row r="645459"/>
    <row r="645460"/>
    <row r="645461"/>
    <row r="645462"/>
    <row r="645463"/>
    <row r="645464"/>
    <row r="645465"/>
    <row r="645466"/>
    <row r="645467"/>
    <row r="645468"/>
    <row r="645469"/>
    <row r="645470"/>
    <row r="645471"/>
    <row r="645472"/>
    <row r="645473"/>
    <row r="645474"/>
    <row r="645475"/>
    <row r="645476"/>
    <row r="645477"/>
    <row r="645478"/>
    <row r="645479"/>
    <row r="645480"/>
    <row r="645481"/>
    <row r="645482"/>
    <row r="645483"/>
    <row r="645484"/>
    <row r="645485"/>
    <row r="645486"/>
    <row r="645487"/>
    <row r="645488"/>
    <row r="645489"/>
    <row r="645490"/>
    <row r="645491"/>
    <row r="645492"/>
    <row r="645493"/>
    <row r="645494"/>
    <row r="645495"/>
    <row r="645496"/>
    <row r="645497"/>
    <row r="645498"/>
    <row r="645499"/>
    <row r="645500"/>
    <row r="645501"/>
    <row r="645502"/>
    <row r="645503"/>
    <row r="645504"/>
    <row r="645505"/>
    <row r="645506"/>
    <row r="645507"/>
    <row r="645508"/>
    <row r="645509"/>
    <row r="645510"/>
    <row r="645511"/>
    <row r="645512"/>
    <row r="645513"/>
    <row r="645514"/>
    <row r="645515"/>
    <row r="645516"/>
    <row r="645517"/>
    <row r="645518"/>
    <row r="645519"/>
    <row r="645520"/>
    <row r="645521"/>
    <row r="645522"/>
    <row r="645523"/>
    <row r="645524"/>
    <row r="645525"/>
    <row r="645526"/>
    <row r="645527"/>
    <row r="645528"/>
    <row r="645529"/>
    <row r="645530"/>
    <row r="645531"/>
    <row r="645532"/>
    <row r="645533"/>
    <row r="645534"/>
    <row r="645535"/>
    <row r="645536"/>
    <row r="645537"/>
    <row r="645538"/>
    <row r="645539"/>
    <row r="645540"/>
    <row r="645541"/>
    <row r="645542"/>
    <row r="645543"/>
    <row r="645544"/>
    <row r="645545"/>
    <row r="645546"/>
    <row r="645547"/>
    <row r="645548"/>
    <row r="645549"/>
    <row r="645550"/>
    <row r="645551"/>
    <row r="645552"/>
    <row r="645553"/>
    <row r="645554"/>
    <row r="645555"/>
    <row r="645556"/>
    <row r="645557"/>
    <row r="645558"/>
    <row r="645559"/>
    <row r="645560"/>
    <row r="645561"/>
    <row r="645562"/>
    <row r="645563"/>
    <row r="645564"/>
    <row r="645565"/>
    <row r="645566"/>
    <row r="645567"/>
    <row r="645568"/>
    <row r="645569"/>
    <row r="645570"/>
    <row r="645571"/>
    <row r="645572"/>
    <row r="645573"/>
    <row r="645574"/>
    <row r="645575"/>
    <row r="645576"/>
    <row r="645577"/>
    <row r="645578"/>
    <row r="645579"/>
    <row r="645580"/>
    <row r="645581"/>
    <row r="645582"/>
    <row r="645583"/>
    <row r="645584"/>
    <row r="645585"/>
    <row r="645586"/>
    <row r="645587"/>
    <row r="645588"/>
    <row r="645589"/>
    <row r="645590"/>
    <row r="645591"/>
    <row r="645592"/>
    <row r="645593"/>
    <row r="645594"/>
    <row r="645595"/>
    <row r="645596"/>
    <row r="645597"/>
    <row r="645598"/>
    <row r="645599"/>
    <row r="645600"/>
    <row r="645601"/>
    <row r="645602"/>
    <row r="645603"/>
    <row r="645604"/>
    <row r="645605"/>
    <row r="645606"/>
    <row r="645607"/>
    <row r="645608"/>
    <row r="645609"/>
    <row r="645610"/>
    <row r="645611"/>
    <row r="645612"/>
    <row r="645613"/>
    <row r="645614"/>
    <row r="645615"/>
    <row r="645616"/>
    <row r="645617"/>
    <row r="645618"/>
    <row r="645619"/>
    <row r="645620"/>
    <row r="645621"/>
    <row r="645622"/>
    <row r="645623"/>
    <row r="645624"/>
    <row r="645625"/>
    <row r="645626"/>
    <row r="645627"/>
    <row r="645628"/>
    <row r="645629"/>
    <row r="645630"/>
    <row r="645631"/>
    <row r="645632"/>
    <row r="645633"/>
    <row r="645634"/>
    <row r="645635"/>
    <row r="645636"/>
    <row r="645637"/>
    <row r="645638"/>
    <row r="645639"/>
    <row r="645640"/>
    <row r="645641"/>
    <row r="645642"/>
    <row r="645643"/>
    <row r="645644"/>
    <row r="645645"/>
    <row r="645646"/>
    <row r="645647"/>
    <row r="645648"/>
    <row r="645649"/>
    <row r="645650"/>
    <row r="645651"/>
    <row r="645652"/>
    <row r="645653"/>
    <row r="645654"/>
    <row r="645655"/>
    <row r="645656"/>
    <row r="645657"/>
    <row r="645658"/>
    <row r="645659"/>
    <row r="645660"/>
    <row r="645661"/>
    <row r="645662"/>
    <row r="645663"/>
    <row r="645664"/>
    <row r="645665"/>
    <row r="645666"/>
    <row r="645667"/>
    <row r="645668"/>
    <row r="645669"/>
    <row r="645670"/>
    <row r="645671"/>
    <row r="645672"/>
    <row r="645673"/>
    <row r="645674"/>
    <row r="645675"/>
    <row r="645676"/>
    <row r="645677"/>
    <row r="645678"/>
    <row r="645679"/>
    <row r="645680"/>
    <row r="645681"/>
    <row r="645682"/>
    <row r="645683"/>
    <row r="645684"/>
    <row r="645685"/>
    <row r="645686"/>
    <row r="645687"/>
    <row r="645688"/>
    <row r="645689"/>
    <row r="645690"/>
    <row r="645691"/>
    <row r="645692"/>
    <row r="645693"/>
    <row r="645694"/>
    <row r="645695"/>
    <row r="645696"/>
    <row r="645697"/>
    <row r="645698"/>
    <row r="645699"/>
    <row r="645700"/>
    <row r="645701"/>
    <row r="645702"/>
    <row r="645703"/>
    <row r="645704"/>
    <row r="645705"/>
    <row r="645706"/>
    <row r="645707"/>
    <row r="645708"/>
    <row r="645709"/>
    <row r="645710"/>
    <row r="645711"/>
    <row r="645712"/>
    <row r="645713"/>
    <row r="645714"/>
    <row r="645715"/>
    <row r="645716"/>
    <row r="645717"/>
    <row r="645718"/>
    <row r="645719"/>
    <row r="645720"/>
    <row r="645721"/>
    <row r="645722"/>
    <row r="645723"/>
    <row r="645724"/>
    <row r="645725"/>
    <row r="645726"/>
    <row r="645727"/>
    <row r="645728"/>
    <row r="645729"/>
    <row r="645730"/>
    <row r="645731"/>
    <row r="645732"/>
    <row r="645733"/>
    <row r="645734"/>
    <row r="645735"/>
    <row r="645736"/>
    <row r="645737"/>
    <row r="645738"/>
    <row r="645739"/>
    <row r="645740"/>
    <row r="645741"/>
    <row r="645742"/>
    <row r="645743"/>
    <row r="645744"/>
    <row r="645745"/>
    <row r="645746"/>
    <row r="645747"/>
    <row r="645748"/>
    <row r="645749"/>
    <row r="645750"/>
    <row r="645751"/>
    <row r="645752"/>
    <row r="645753"/>
    <row r="645754"/>
    <row r="645755"/>
    <row r="645756"/>
    <row r="645757"/>
    <row r="645758"/>
    <row r="645759"/>
    <row r="645760"/>
    <row r="645761"/>
    <row r="645762"/>
    <row r="645763"/>
    <row r="645764"/>
    <row r="645765"/>
    <row r="645766"/>
    <row r="645767"/>
    <row r="645768"/>
    <row r="645769"/>
    <row r="645770"/>
    <row r="645771"/>
    <row r="645772"/>
    <row r="645773"/>
    <row r="645774"/>
    <row r="645775"/>
    <row r="645776"/>
    <row r="645777"/>
    <row r="645778"/>
    <row r="645779"/>
    <row r="645780"/>
    <row r="645781"/>
    <row r="645782"/>
    <row r="645783"/>
    <row r="645784"/>
    <row r="645785"/>
    <row r="645786"/>
    <row r="645787"/>
    <row r="645788"/>
    <row r="645789"/>
    <row r="645790"/>
    <row r="645791"/>
    <row r="645792"/>
    <row r="645793"/>
    <row r="645794"/>
    <row r="645795"/>
    <row r="645796"/>
    <row r="645797"/>
    <row r="645798"/>
    <row r="645799"/>
    <row r="645800"/>
    <row r="645801"/>
    <row r="645802"/>
    <row r="645803"/>
    <row r="645804"/>
    <row r="645805"/>
    <row r="645806"/>
    <row r="645807"/>
    <row r="645808"/>
    <row r="645809"/>
    <row r="645810"/>
    <row r="645811"/>
    <row r="645812"/>
    <row r="645813"/>
    <row r="645814"/>
    <row r="645815"/>
    <row r="645816"/>
    <row r="645817"/>
    <row r="645818"/>
    <row r="645819"/>
    <row r="645820"/>
    <row r="645821"/>
    <row r="645822"/>
    <row r="645823"/>
    <row r="645824"/>
    <row r="645825"/>
    <row r="645826"/>
    <row r="645827"/>
    <row r="645828"/>
    <row r="645829"/>
    <row r="645830"/>
    <row r="645831"/>
    <row r="645832"/>
    <row r="645833"/>
    <row r="645834"/>
    <row r="645835"/>
    <row r="645836"/>
    <row r="645837"/>
    <row r="645838"/>
    <row r="645839"/>
    <row r="645840"/>
    <row r="645841"/>
    <row r="645842"/>
    <row r="645843"/>
    <row r="645844"/>
    <row r="645845"/>
    <row r="645846"/>
    <row r="645847"/>
    <row r="645848"/>
    <row r="645849"/>
    <row r="645850"/>
    <row r="645851"/>
    <row r="645852"/>
    <row r="645853"/>
    <row r="645854"/>
    <row r="645855"/>
    <row r="645856"/>
    <row r="645857"/>
    <row r="645858"/>
    <row r="645859"/>
    <row r="645860"/>
    <row r="645861"/>
    <row r="645862"/>
    <row r="645863"/>
    <row r="645864"/>
    <row r="645865"/>
    <row r="645866"/>
    <row r="645867"/>
    <row r="645868"/>
    <row r="645869"/>
    <row r="645870"/>
    <row r="645871"/>
    <row r="645872"/>
    <row r="645873"/>
    <row r="645874"/>
    <row r="645875"/>
    <row r="645876"/>
    <row r="645877"/>
    <row r="645878"/>
    <row r="645879"/>
    <row r="645880"/>
    <row r="645881"/>
    <row r="645882"/>
    <row r="645883"/>
    <row r="645884"/>
    <row r="645885"/>
    <row r="645886"/>
    <row r="645887"/>
    <row r="645888"/>
    <row r="645889"/>
    <row r="645890"/>
    <row r="645891"/>
    <row r="645892"/>
    <row r="645893"/>
    <row r="645894"/>
    <row r="645895"/>
    <row r="645896"/>
    <row r="645897"/>
    <row r="645898"/>
    <row r="645899"/>
    <row r="645900"/>
    <row r="645901"/>
    <row r="645902"/>
    <row r="645903"/>
    <row r="645904"/>
    <row r="645905"/>
    <row r="645906"/>
    <row r="645907"/>
    <row r="645908"/>
    <row r="645909"/>
    <row r="645910"/>
    <row r="645911"/>
    <row r="645912"/>
    <row r="645913"/>
    <row r="645914"/>
    <row r="645915"/>
    <row r="645916"/>
    <row r="645917"/>
    <row r="645918"/>
    <row r="645919"/>
    <row r="645920"/>
    <row r="645921"/>
    <row r="645922"/>
    <row r="645923"/>
    <row r="645924"/>
    <row r="645925"/>
    <row r="645926"/>
    <row r="645927"/>
    <row r="645928"/>
    <row r="645929"/>
    <row r="645930"/>
    <row r="645931"/>
    <row r="645932"/>
    <row r="645933"/>
    <row r="645934"/>
    <row r="645935"/>
    <row r="645936"/>
    <row r="645937"/>
    <row r="645938"/>
    <row r="645939"/>
    <row r="645940"/>
    <row r="645941"/>
    <row r="645942"/>
    <row r="645943"/>
    <row r="645944"/>
    <row r="645945"/>
    <row r="645946"/>
    <row r="645947"/>
    <row r="645948"/>
    <row r="645949"/>
    <row r="645950"/>
    <row r="645951"/>
    <row r="645952"/>
    <row r="645953"/>
    <row r="645954"/>
    <row r="645955"/>
    <row r="645956"/>
    <row r="645957"/>
    <row r="645958"/>
    <row r="645959"/>
    <row r="645960"/>
    <row r="645961"/>
    <row r="645962"/>
    <row r="645963"/>
    <row r="645964"/>
    <row r="645965"/>
    <row r="645966"/>
    <row r="645967"/>
    <row r="645968"/>
    <row r="645969"/>
    <row r="645970"/>
    <row r="645971"/>
    <row r="645972"/>
    <row r="645973"/>
    <row r="645974"/>
    <row r="645975"/>
    <row r="645976"/>
    <row r="645977"/>
    <row r="645978"/>
    <row r="645979"/>
    <row r="645980"/>
    <row r="645981"/>
    <row r="645982"/>
    <row r="645983"/>
    <row r="645984"/>
    <row r="645985"/>
    <row r="645986"/>
    <row r="645987"/>
    <row r="645988"/>
    <row r="645989"/>
    <row r="645990"/>
    <row r="645991"/>
    <row r="645992"/>
    <row r="645993"/>
    <row r="645994"/>
    <row r="645995"/>
    <row r="645996"/>
    <row r="645997"/>
    <row r="645998"/>
    <row r="645999"/>
    <row r="646000"/>
    <row r="646001"/>
    <row r="646002"/>
    <row r="646003"/>
    <row r="646004"/>
    <row r="646005"/>
    <row r="646006"/>
    <row r="646007"/>
    <row r="646008"/>
    <row r="646009"/>
    <row r="646010"/>
    <row r="646011"/>
    <row r="646012"/>
    <row r="646013"/>
    <row r="646014"/>
    <row r="646015"/>
    <row r="646016"/>
    <row r="646017"/>
    <row r="646018"/>
    <row r="646019"/>
    <row r="646020"/>
    <row r="646021"/>
    <row r="646022"/>
    <row r="646023"/>
    <row r="646024"/>
    <row r="646025"/>
    <row r="646026"/>
    <row r="646027"/>
    <row r="646028"/>
    <row r="646029"/>
    <row r="646030"/>
    <row r="646031"/>
    <row r="646032"/>
    <row r="646033"/>
    <row r="646034"/>
    <row r="646035"/>
    <row r="646036"/>
    <row r="646037"/>
    <row r="646038"/>
    <row r="646039"/>
    <row r="646040"/>
    <row r="646041"/>
    <row r="646042"/>
    <row r="646043"/>
    <row r="646044"/>
    <row r="646045"/>
    <row r="646046"/>
    <row r="646047"/>
    <row r="646048"/>
    <row r="646049"/>
    <row r="646050"/>
    <row r="646051"/>
    <row r="646052"/>
    <row r="646053"/>
    <row r="646054"/>
    <row r="646055"/>
    <row r="646056"/>
    <row r="646057"/>
    <row r="646058"/>
    <row r="646059"/>
    <row r="646060"/>
    <row r="646061"/>
    <row r="646062"/>
    <row r="646063"/>
    <row r="646064"/>
    <row r="646065"/>
    <row r="646066"/>
    <row r="646067"/>
    <row r="646068"/>
    <row r="646069"/>
    <row r="646070"/>
    <row r="646071"/>
    <row r="646072"/>
    <row r="646073"/>
    <row r="646074"/>
    <row r="646075"/>
    <row r="646076"/>
    <row r="646077"/>
    <row r="646078"/>
    <row r="646079"/>
    <row r="646080"/>
    <row r="646081"/>
    <row r="646082"/>
    <row r="646083"/>
    <row r="646084"/>
    <row r="646085"/>
    <row r="646086"/>
    <row r="646087"/>
    <row r="646088"/>
    <row r="646089"/>
    <row r="646090"/>
    <row r="646091"/>
    <row r="646092"/>
    <row r="646093"/>
    <row r="646094"/>
    <row r="646095"/>
    <row r="646096"/>
    <row r="646097"/>
    <row r="646098"/>
    <row r="646099"/>
    <row r="646100"/>
    <row r="646101"/>
    <row r="646102"/>
    <row r="646103"/>
    <row r="646104"/>
    <row r="646105"/>
    <row r="646106"/>
    <row r="646107"/>
    <row r="646108"/>
    <row r="646109"/>
    <row r="646110"/>
    <row r="646111"/>
    <row r="646112"/>
    <row r="646113"/>
    <row r="646114"/>
    <row r="646115"/>
    <row r="646116"/>
    <row r="646117"/>
    <row r="646118"/>
    <row r="646119"/>
    <row r="646120"/>
    <row r="646121"/>
    <row r="646122"/>
    <row r="646123"/>
    <row r="646124"/>
    <row r="646125"/>
    <row r="646126"/>
    <row r="646127"/>
    <row r="646128"/>
    <row r="646129"/>
    <row r="646130"/>
    <row r="646131"/>
    <row r="646132"/>
    <row r="646133"/>
    <row r="646134"/>
    <row r="646135"/>
    <row r="646136"/>
    <row r="646137"/>
    <row r="646138"/>
    <row r="646139"/>
    <row r="646140"/>
    <row r="646141"/>
    <row r="646142"/>
    <row r="646143"/>
    <row r="646144"/>
    <row r="646145"/>
    <row r="646146"/>
    <row r="646147"/>
    <row r="646148"/>
    <row r="646149"/>
    <row r="646150"/>
    <row r="646151"/>
    <row r="646152"/>
    <row r="646153"/>
    <row r="646154"/>
    <row r="646155"/>
    <row r="646156"/>
    <row r="646157"/>
    <row r="646158"/>
    <row r="646159"/>
    <row r="646160"/>
    <row r="646161"/>
    <row r="646162"/>
    <row r="646163"/>
    <row r="646164"/>
    <row r="646165"/>
    <row r="646166"/>
    <row r="646167"/>
    <row r="646168"/>
    <row r="646169"/>
    <row r="646170"/>
    <row r="646171"/>
    <row r="646172"/>
    <row r="646173"/>
    <row r="646174"/>
    <row r="646175"/>
    <row r="646176"/>
    <row r="646177"/>
    <row r="646178"/>
    <row r="646179"/>
    <row r="646180"/>
    <row r="646181"/>
    <row r="646182"/>
    <row r="646183"/>
    <row r="646184"/>
    <row r="646185"/>
    <row r="646186"/>
    <row r="646187"/>
    <row r="646188"/>
    <row r="646189"/>
    <row r="646190"/>
    <row r="646191"/>
    <row r="646192"/>
    <row r="646193"/>
    <row r="646194"/>
    <row r="646195"/>
    <row r="646196"/>
    <row r="646197"/>
    <row r="646198"/>
    <row r="646199"/>
    <row r="646200"/>
    <row r="646201"/>
    <row r="646202"/>
    <row r="646203"/>
    <row r="646204"/>
    <row r="646205"/>
    <row r="646206"/>
    <row r="646207"/>
    <row r="646208"/>
    <row r="646209"/>
    <row r="646210"/>
    <row r="646211"/>
    <row r="646212"/>
    <row r="646213"/>
    <row r="646214"/>
    <row r="646215"/>
    <row r="646216"/>
    <row r="646217"/>
    <row r="646218"/>
    <row r="646219"/>
    <row r="646220"/>
    <row r="646221"/>
    <row r="646222"/>
    <row r="646223"/>
    <row r="646224"/>
    <row r="646225"/>
    <row r="646226"/>
    <row r="646227"/>
    <row r="646228"/>
    <row r="646229"/>
    <row r="646230"/>
    <row r="646231"/>
    <row r="646232"/>
    <row r="646233"/>
    <row r="646234"/>
    <row r="646235"/>
    <row r="646236"/>
    <row r="646237"/>
    <row r="646238"/>
    <row r="646239"/>
    <row r="646240"/>
    <row r="646241"/>
    <row r="646242"/>
    <row r="646243"/>
    <row r="646244"/>
    <row r="646245"/>
    <row r="646246"/>
    <row r="646247"/>
    <row r="646248"/>
    <row r="646249"/>
    <row r="646250"/>
    <row r="646251"/>
    <row r="646252"/>
    <row r="646253"/>
    <row r="646254"/>
    <row r="646255"/>
    <row r="646256"/>
    <row r="646257"/>
    <row r="646258"/>
    <row r="646259"/>
    <row r="646260"/>
    <row r="646261"/>
    <row r="646262"/>
    <row r="646263"/>
    <row r="646264"/>
    <row r="646265"/>
    <row r="646266"/>
    <row r="646267"/>
    <row r="646268"/>
    <row r="646269"/>
    <row r="646270"/>
    <row r="646271"/>
    <row r="646272"/>
    <row r="646273"/>
    <row r="646274"/>
    <row r="646275"/>
    <row r="646276"/>
    <row r="646277"/>
    <row r="646278"/>
    <row r="646279"/>
    <row r="646280"/>
    <row r="646281"/>
    <row r="646282"/>
    <row r="646283"/>
    <row r="646284"/>
    <row r="646285"/>
    <row r="646286"/>
    <row r="646287"/>
    <row r="646288"/>
    <row r="646289"/>
    <row r="646290"/>
    <row r="646291"/>
    <row r="646292"/>
    <row r="646293"/>
    <row r="646294"/>
    <row r="646295"/>
    <row r="646296"/>
    <row r="646297"/>
    <row r="646298"/>
    <row r="646299"/>
    <row r="646300"/>
    <row r="646301"/>
    <row r="646302"/>
    <row r="646303"/>
    <row r="646304"/>
    <row r="646305"/>
    <row r="646306"/>
    <row r="646307"/>
    <row r="646308"/>
    <row r="646309"/>
    <row r="646310"/>
    <row r="646311"/>
    <row r="646312"/>
    <row r="646313"/>
    <row r="646314"/>
    <row r="646315"/>
    <row r="646316"/>
    <row r="646317"/>
    <row r="646318"/>
    <row r="646319"/>
    <row r="646320"/>
    <row r="646321"/>
    <row r="646322"/>
    <row r="646323"/>
    <row r="646324"/>
    <row r="646325"/>
    <row r="646326"/>
    <row r="646327"/>
    <row r="646328"/>
    <row r="646329"/>
    <row r="646330"/>
    <row r="646331"/>
    <row r="646332"/>
    <row r="646333"/>
    <row r="646334"/>
    <row r="646335"/>
    <row r="646336"/>
    <row r="646337"/>
    <row r="646338"/>
    <row r="646339"/>
    <row r="646340"/>
    <row r="646341"/>
    <row r="646342"/>
    <row r="646343"/>
    <row r="646344"/>
    <row r="646345"/>
    <row r="646346"/>
    <row r="646347"/>
    <row r="646348"/>
    <row r="646349"/>
    <row r="646350"/>
    <row r="646351"/>
    <row r="646352"/>
    <row r="646353"/>
    <row r="646354"/>
    <row r="646355"/>
    <row r="646356"/>
    <row r="646357"/>
    <row r="646358"/>
    <row r="646359"/>
    <row r="646360"/>
    <row r="646361"/>
    <row r="646362"/>
    <row r="646363"/>
    <row r="646364"/>
    <row r="646365"/>
    <row r="646366"/>
    <row r="646367"/>
    <row r="646368"/>
    <row r="646369"/>
    <row r="646370"/>
    <row r="646371"/>
    <row r="646372"/>
    <row r="646373"/>
    <row r="646374"/>
    <row r="646375"/>
    <row r="646376"/>
    <row r="646377"/>
    <row r="646378"/>
    <row r="646379"/>
    <row r="646380"/>
    <row r="646381"/>
    <row r="646382"/>
    <row r="646383"/>
    <row r="646384"/>
    <row r="646385"/>
    <row r="646386"/>
    <row r="646387"/>
    <row r="646388"/>
    <row r="646389"/>
    <row r="646390"/>
    <row r="646391"/>
    <row r="646392"/>
    <row r="646393"/>
    <row r="646394"/>
    <row r="646395"/>
    <row r="646396"/>
    <row r="646397"/>
    <row r="646398"/>
    <row r="646399"/>
    <row r="646400"/>
    <row r="646401"/>
    <row r="646402"/>
    <row r="646403"/>
    <row r="646404"/>
    <row r="646405"/>
    <row r="646406"/>
    <row r="646407"/>
    <row r="646408"/>
    <row r="646409"/>
    <row r="646410"/>
    <row r="646411"/>
    <row r="646412"/>
    <row r="646413"/>
    <row r="646414"/>
    <row r="646415"/>
    <row r="646416"/>
    <row r="646417"/>
    <row r="646418"/>
    <row r="646419"/>
    <row r="646420"/>
    <row r="646421"/>
    <row r="646422"/>
    <row r="646423"/>
    <row r="646424"/>
    <row r="646425"/>
    <row r="646426"/>
    <row r="646427"/>
    <row r="646428"/>
    <row r="646429"/>
    <row r="646430"/>
    <row r="646431"/>
    <row r="646432"/>
    <row r="646433"/>
    <row r="646434"/>
    <row r="646435"/>
    <row r="646436"/>
    <row r="646437"/>
    <row r="646438"/>
    <row r="646439"/>
    <row r="646440"/>
    <row r="646441"/>
    <row r="646442"/>
    <row r="646443"/>
    <row r="646444"/>
    <row r="646445"/>
    <row r="646446"/>
    <row r="646447"/>
    <row r="646448"/>
    <row r="646449"/>
    <row r="646450"/>
    <row r="646451"/>
    <row r="646452"/>
    <row r="646453"/>
    <row r="646454"/>
    <row r="646455"/>
    <row r="646456"/>
    <row r="646457"/>
    <row r="646458"/>
    <row r="646459"/>
    <row r="646460"/>
    <row r="646461"/>
    <row r="646462"/>
    <row r="646463"/>
    <row r="646464"/>
    <row r="646465"/>
    <row r="646466"/>
    <row r="646467"/>
    <row r="646468"/>
    <row r="646469"/>
    <row r="646470"/>
    <row r="646471"/>
    <row r="646472"/>
    <row r="646473"/>
    <row r="646474"/>
    <row r="646475"/>
    <row r="646476"/>
    <row r="646477"/>
    <row r="646478"/>
    <row r="646479"/>
    <row r="646480"/>
    <row r="646481"/>
    <row r="646482"/>
    <row r="646483"/>
    <row r="646484"/>
    <row r="646485"/>
    <row r="646486"/>
    <row r="646487"/>
    <row r="646488"/>
    <row r="646489"/>
    <row r="646490"/>
    <row r="646491"/>
    <row r="646492"/>
    <row r="646493"/>
    <row r="646494"/>
    <row r="646495"/>
    <row r="646496"/>
    <row r="646497"/>
    <row r="646498"/>
    <row r="646499"/>
    <row r="646500"/>
    <row r="646501"/>
    <row r="646502"/>
    <row r="646503"/>
    <row r="646504"/>
    <row r="646505"/>
    <row r="646506"/>
    <row r="646507"/>
    <row r="646508"/>
    <row r="646509"/>
    <row r="646510"/>
    <row r="646511"/>
    <row r="646512"/>
    <row r="646513"/>
    <row r="646514"/>
    <row r="646515"/>
    <row r="646516"/>
    <row r="646517"/>
    <row r="646518"/>
    <row r="646519"/>
    <row r="646520"/>
    <row r="646521"/>
    <row r="646522"/>
    <row r="646523"/>
    <row r="646524"/>
    <row r="646525"/>
    <row r="646526"/>
    <row r="646527"/>
    <row r="646528"/>
    <row r="646529"/>
    <row r="646530"/>
    <row r="646531"/>
    <row r="646532"/>
    <row r="646533"/>
    <row r="646534"/>
    <row r="646535"/>
    <row r="646536"/>
    <row r="646537"/>
    <row r="646538"/>
    <row r="646539"/>
    <row r="646540"/>
    <row r="646541"/>
    <row r="646542"/>
    <row r="646543"/>
    <row r="646544"/>
    <row r="646545"/>
    <row r="646546"/>
    <row r="646547"/>
    <row r="646548"/>
    <row r="646549"/>
    <row r="646550"/>
    <row r="646551"/>
    <row r="646552"/>
    <row r="646553"/>
    <row r="646554"/>
    <row r="646555"/>
    <row r="646556"/>
    <row r="646557"/>
    <row r="646558"/>
    <row r="646559"/>
    <row r="646560"/>
    <row r="646561"/>
    <row r="646562"/>
    <row r="646563"/>
    <row r="646564"/>
    <row r="646565"/>
    <row r="646566"/>
    <row r="646567"/>
    <row r="646568"/>
    <row r="646569"/>
    <row r="646570"/>
    <row r="646571"/>
    <row r="646572"/>
    <row r="646573"/>
    <row r="646574"/>
    <row r="646575"/>
    <row r="646576"/>
    <row r="646577"/>
    <row r="646578"/>
    <row r="646579"/>
    <row r="646580"/>
    <row r="646581"/>
    <row r="646582"/>
    <row r="646583"/>
    <row r="646584"/>
    <row r="646585"/>
    <row r="646586"/>
    <row r="646587"/>
    <row r="646588"/>
    <row r="646589"/>
    <row r="646590"/>
    <row r="646591"/>
    <row r="646592"/>
    <row r="646593"/>
    <row r="646594"/>
    <row r="646595"/>
    <row r="646596"/>
    <row r="646597"/>
    <row r="646598"/>
    <row r="646599"/>
    <row r="646600"/>
    <row r="646601"/>
    <row r="646602"/>
    <row r="646603"/>
    <row r="646604"/>
    <row r="646605"/>
    <row r="646606"/>
    <row r="646607"/>
    <row r="646608"/>
    <row r="646609"/>
    <row r="646610"/>
    <row r="646611"/>
    <row r="646612"/>
    <row r="646613"/>
    <row r="646614"/>
    <row r="646615"/>
    <row r="646616"/>
    <row r="646617"/>
    <row r="646618"/>
    <row r="646619"/>
    <row r="646620"/>
    <row r="646621"/>
    <row r="646622"/>
    <row r="646623"/>
    <row r="646624"/>
    <row r="646625"/>
    <row r="646626"/>
    <row r="646627"/>
    <row r="646628"/>
    <row r="646629"/>
    <row r="646630"/>
    <row r="646631"/>
    <row r="646632"/>
    <row r="646633"/>
    <row r="646634"/>
    <row r="646635"/>
    <row r="646636"/>
    <row r="646637"/>
    <row r="646638"/>
    <row r="646639"/>
    <row r="646640"/>
    <row r="646641"/>
    <row r="646642"/>
    <row r="646643"/>
    <row r="646644"/>
    <row r="646645"/>
    <row r="646646"/>
    <row r="646647"/>
    <row r="646648"/>
    <row r="646649"/>
    <row r="646650"/>
    <row r="646651"/>
    <row r="646652"/>
    <row r="646653"/>
    <row r="646654"/>
    <row r="646655"/>
    <row r="646656"/>
    <row r="646657"/>
    <row r="646658"/>
    <row r="646659"/>
    <row r="646660"/>
    <row r="646661"/>
    <row r="646662"/>
    <row r="646663"/>
    <row r="646664"/>
    <row r="646665"/>
    <row r="646666"/>
    <row r="646667"/>
    <row r="646668"/>
    <row r="646669"/>
    <row r="646670"/>
    <row r="646671"/>
    <row r="646672"/>
    <row r="646673"/>
    <row r="646674"/>
    <row r="646675"/>
    <row r="646676"/>
    <row r="646677"/>
    <row r="646678"/>
    <row r="646679"/>
    <row r="646680"/>
    <row r="646681"/>
    <row r="646682"/>
    <row r="646683"/>
    <row r="646684"/>
    <row r="646685"/>
    <row r="646686"/>
    <row r="646687"/>
    <row r="646688"/>
    <row r="646689"/>
    <row r="646690"/>
    <row r="646691"/>
    <row r="646692"/>
    <row r="646693"/>
    <row r="646694"/>
    <row r="646695"/>
    <row r="646696"/>
    <row r="646697"/>
    <row r="646698"/>
    <row r="646699"/>
    <row r="646700"/>
    <row r="646701"/>
    <row r="646702"/>
    <row r="646703"/>
    <row r="646704"/>
    <row r="646705"/>
    <row r="646706"/>
    <row r="646707"/>
    <row r="646708"/>
    <row r="646709"/>
    <row r="646710"/>
    <row r="646711"/>
    <row r="646712"/>
    <row r="646713"/>
    <row r="646714"/>
    <row r="646715"/>
    <row r="646716"/>
    <row r="646717"/>
    <row r="646718"/>
    <row r="646719"/>
    <row r="646720"/>
    <row r="646721"/>
    <row r="646722"/>
    <row r="646723"/>
    <row r="646724"/>
    <row r="646725"/>
    <row r="646726"/>
    <row r="646727"/>
    <row r="646728"/>
    <row r="646729"/>
    <row r="646730"/>
    <row r="646731"/>
    <row r="646732"/>
    <row r="646733"/>
    <row r="646734"/>
    <row r="646735"/>
    <row r="646736"/>
    <row r="646737"/>
    <row r="646738"/>
    <row r="646739"/>
    <row r="646740"/>
    <row r="646741"/>
    <row r="646742"/>
    <row r="646743"/>
    <row r="646744"/>
    <row r="646745"/>
    <row r="646746"/>
    <row r="646747"/>
    <row r="646748"/>
    <row r="646749"/>
    <row r="646750"/>
    <row r="646751"/>
    <row r="646752"/>
    <row r="646753"/>
    <row r="646754"/>
    <row r="646755"/>
    <row r="646756"/>
    <row r="646757"/>
    <row r="646758"/>
    <row r="646759"/>
    <row r="646760"/>
    <row r="646761"/>
    <row r="646762"/>
    <row r="646763"/>
    <row r="646764"/>
    <row r="646765"/>
    <row r="646766"/>
    <row r="646767"/>
    <row r="646768"/>
    <row r="646769"/>
    <row r="646770"/>
    <row r="646771"/>
    <row r="646772"/>
    <row r="646773"/>
    <row r="646774"/>
    <row r="646775"/>
    <row r="646776"/>
    <row r="646777"/>
    <row r="646778"/>
    <row r="646779"/>
    <row r="646780"/>
    <row r="646781"/>
    <row r="646782"/>
    <row r="646783"/>
    <row r="646784"/>
    <row r="646785"/>
    <row r="646786"/>
    <row r="646787"/>
    <row r="646788"/>
    <row r="646789"/>
    <row r="646790"/>
    <row r="646791"/>
    <row r="646792"/>
    <row r="646793"/>
    <row r="646794"/>
    <row r="646795"/>
    <row r="646796"/>
    <row r="646797"/>
    <row r="646798"/>
    <row r="646799"/>
    <row r="646800"/>
    <row r="646801"/>
    <row r="646802"/>
    <row r="646803"/>
    <row r="646804"/>
    <row r="646805"/>
    <row r="646806"/>
    <row r="646807"/>
    <row r="646808"/>
    <row r="646809"/>
    <row r="646810"/>
    <row r="646811"/>
    <row r="646812"/>
    <row r="646813"/>
    <row r="646814"/>
    <row r="646815"/>
    <row r="646816"/>
    <row r="646817"/>
    <row r="646818"/>
    <row r="646819"/>
    <row r="646820"/>
    <row r="646821"/>
    <row r="646822"/>
    <row r="646823"/>
    <row r="646824"/>
    <row r="646825"/>
    <row r="646826"/>
    <row r="646827"/>
    <row r="646828"/>
    <row r="646829"/>
    <row r="646830"/>
    <row r="646831"/>
    <row r="646832"/>
    <row r="646833"/>
    <row r="646834"/>
    <row r="646835"/>
    <row r="646836"/>
    <row r="646837"/>
    <row r="646838"/>
    <row r="646839"/>
    <row r="646840"/>
    <row r="646841"/>
    <row r="646842"/>
    <row r="646843"/>
    <row r="646844"/>
    <row r="646845"/>
    <row r="646846"/>
    <row r="646847"/>
    <row r="646848"/>
    <row r="646849"/>
    <row r="646850"/>
    <row r="646851"/>
    <row r="646852"/>
    <row r="646853"/>
    <row r="646854"/>
    <row r="646855"/>
    <row r="646856"/>
    <row r="646857"/>
    <row r="646858"/>
    <row r="646859"/>
    <row r="646860"/>
    <row r="646861"/>
    <row r="646862"/>
    <row r="646863"/>
    <row r="646864"/>
    <row r="646865"/>
    <row r="646866"/>
    <row r="646867"/>
    <row r="646868"/>
    <row r="646869"/>
    <row r="646870"/>
    <row r="646871"/>
    <row r="646872"/>
    <row r="646873"/>
    <row r="646874"/>
    <row r="646875"/>
    <row r="646876"/>
    <row r="646877"/>
    <row r="646878"/>
    <row r="646879"/>
    <row r="646880"/>
    <row r="646881"/>
    <row r="646882"/>
    <row r="646883"/>
    <row r="646884"/>
    <row r="646885"/>
    <row r="646886"/>
    <row r="646887"/>
    <row r="646888"/>
    <row r="646889"/>
    <row r="646890"/>
    <row r="646891"/>
    <row r="646892"/>
    <row r="646893"/>
    <row r="646894"/>
    <row r="646895"/>
    <row r="646896"/>
    <row r="646897"/>
    <row r="646898"/>
    <row r="646899"/>
    <row r="646900"/>
    <row r="646901"/>
    <row r="646902"/>
    <row r="646903"/>
    <row r="646904"/>
    <row r="646905"/>
    <row r="646906"/>
    <row r="646907"/>
    <row r="646908"/>
    <row r="646909"/>
    <row r="646910"/>
    <row r="646911"/>
    <row r="646912"/>
    <row r="646913"/>
    <row r="646914"/>
    <row r="646915"/>
    <row r="646916"/>
    <row r="646917"/>
    <row r="646918"/>
    <row r="646919"/>
    <row r="646920"/>
    <row r="646921"/>
    <row r="646922"/>
    <row r="646923"/>
    <row r="646924"/>
    <row r="646925"/>
    <row r="646926"/>
    <row r="646927"/>
    <row r="646928"/>
    <row r="646929"/>
    <row r="646930"/>
    <row r="646931"/>
    <row r="646932"/>
    <row r="646933"/>
    <row r="646934"/>
    <row r="646935"/>
    <row r="646936"/>
    <row r="646937"/>
    <row r="646938"/>
    <row r="646939"/>
    <row r="646940"/>
    <row r="646941"/>
    <row r="646942"/>
    <row r="646943"/>
    <row r="646944"/>
    <row r="646945"/>
    <row r="646946"/>
    <row r="646947"/>
    <row r="646948"/>
    <row r="646949"/>
    <row r="646950"/>
    <row r="646951"/>
    <row r="646952"/>
    <row r="646953"/>
    <row r="646954"/>
    <row r="646955"/>
    <row r="646956"/>
    <row r="646957"/>
    <row r="646958"/>
    <row r="646959"/>
    <row r="646960"/>
    <row r="646961"/>
    <row r="646962"/>
    <row r="646963"/>
    <row r="646964"/>
    <row r="646965"/>
    <row r="646966"/>
    <row r="646967"/>
    <row r="646968"/>
    <row r="646969"/>
    <row r="646970"/>
    <row r="646971"/>
    <row r="646972"/>
    <row r="646973"/>
    <row r="646974"/>
    <row r="646975"/>
    <row r="646976"/>
    <row r="646977"/>
    <row r="646978"/>
    <row r="646979"/>
    <row r="646980"/>
    <row r="646981"/>
    <row r="646982"/>
    <row r="646983"/>
    <row r="646984"/>
    <row r="646985"/>
    <row r="646986"/>
    <row r="646987"/>
    <row r="646988"/>
    <row r="646989"/>
    <row r="646990"/>
    <row r="646991"/>
    <row r="646992"/>
    <row r="646993"/>
    <row r="646994"/>
    <row r="646995"/>
    <row r="646996"/>
    <row r="646997"/>
    <row r="646998"/>
    <row r="646999"/>
    <row r="647000"/>
    <row r="647001"/>
    <row r="647002"/>
    <row r="647003"/>
    <row r="647004"/>
    <row r="647005"/>
    <row r="647006"/>
    <row r="647007"/>
    <row r="647008"/>
    <row r="647009"/>
    <row r="647010"/>
    <row r="647011"/>
    <row r="647012"/>
    <row r="647013"/>
    <row r="647014"/>
    <row r="647015"/>
    <row r="647016"/>
    <row r="647017"/>
    <row r="647018"/>
    <row r="647019"/>
    <row r="647020"/>
    <row r="647021"/>
    <row r="647022"/>
    <row r="647023"/>
    <row r="647024"/>
    <row r="647025"/>
    <row r="647026"/>
    <row r="647027"/>
    <row r="647028"/>
    <row r="647029"/>
    <row r="647030"/>
    <row r="647031"/>
    <row r="647032"/>
    <row r="647033"/>
    <row r="647034"/>
    <row r="647035"/>
    <row r="647036"/>
    <row r="647037"/>
    <row r="647038"/>
    <row r="647039"/>
    <row r="647040"/>
    <row r="647041"/>
    <row r="647042"/>
    <row r="647043"/>
    <row r="647044"/>
    <row r="647045"/>
    <row r="647046"/>
    <row r="647047"/>
    <row r="647048"/>
    <row r="647049"/>
    <row r="647050"/>
    <row r="647051"/>
    <row r="647052"/>
    <row r="647053"/>
    <row r="647054"/>
    <row r="647055"/>
    <row r="647056"/>
    <row r="647057"/>
    <row r="647058"/>
    <row r="647059"/>
    <row r="647060"/>
    <row r="647061"/>
    <row r="647062"/>
    <row r="647063"/>
    <row r="647064"/>
    <row r="647065"/>
    <row r="647066"/>
    <row r="647067"/>
    <row r="647068"/>
    <row r="647069"/>
    <row r="647070"/>
    <row r="647071"/>
    <row r="647072"/>
    <row r="647073"/>
    <row r="647074"/>
    <row r="647075"/>
    <row r="647076"/>
    <row r="647077"/>
    <row r="647078"/>
    <row r="647079"/>
    <row r="647080"/>
    <row r="647081"/>
    <row r="647082"/>
    <row r="647083"/>
    <row r="647084"/>
    <row r="647085"/>
    <row r="647086"/>
    <row r="647087"/>
    <row r="647088"/>
    <row r="647089"/>
    <row r="647090"/>
    <row r="647091"/>
    <row r="647092"/>
    <row r="647093"/>
    <row r="647094"/>
    <row r="647095"/>
    <row r="647096"/>
    <row r="647097"/>
    <row r="647098"/>
    <row r="647099"/>
    <row r="647100"/>
    <row r="647101"/>
    <row r="647102"/>
    <row r="647103"/>
    <row r="647104"/>
    <row r="647105"/>
    <row r="647106"/>
    <row r="647107"/>
    <row r="647108"/>
    <row r="647109"/>
    <row r="647110"/>
    <row r="647111"/>
    <row r="647112"/>
    <row r="647113"/>
    <row r="647114"/>
    <row r="647115"/>
    <row r="647116"/>
    <row r="647117"/>
    <row r="647118"/>
    <row r="647119"/>
    <row r="647120"/>
    <row r="647121"/>
    <row r="647122"/>
    <row r="647123"/>
    <row r="647124"/>
    <row r="647125"/>
    <row r="647126"/>
    <row r="647127"/>
    <row r="647128"/>
    <row r="647129"/>
    <row r="647130"/>
    <row r="647131"/>
    <row r="647132"/>
    <row r="647133"/>
    <row r="647134"/>
    <row r="647135"/>
    <row r="647136"/>
    <row r="647137"/>
    <row r="647138"/>
    <row r="647139"/>
    <row r="647140"/>
    <row r="647141"/>
    <row r="647142"/>
    <row r="647143"/>
    <row r="647144"/>
    <row r="647145"/>
    <row r="647146"/>
    <row r="647147"/>
    <row r="647148"/>
    <row r="647149"/>
    <row r="647150"/>
    <row r="647151"/>
    <row r="647152"/>
    <row r="647153"/>
    <row r="647154"/>
    <row r="647155"/>
    <row r="647156"/>
    <row r="647157"/>
    <row r="647158"/>
    <row r="647159"/>
    <row r="647160"/>
    <row r="647161"/>
    <row r="647162"/>
    <row r="647163"/>
    <row r="647164"/>
    <row r="647165"/>
    <row r="647166"/>
    <row r="647167"/>
    <row r="647168"/>
    <row r="647169"/>
    <row r="647170"/>
    <row r="647171"/>
    <row r="647172"/>
    <row r="647173"/>
    <row r="647174"/>
    <row r="647175"/>
    <row r="647176"/>
    <row r="647177"/>
    <row r="647178"/>
    <row r="647179"/>
    <row r="647180"/>
    <row r="647181"/>
    <row r="647182"/>
    <row r="647183"/>
    <row r="647184"/>
    <row r="647185"/>
    <row r="647186"/>
    <row r="647187"/>
    <row r="647188"/>
    <row r="647189"/>
    <row r="647190"/>
    <row r="647191"/>
    <row r="647192"/>
    <row r="647193"/>
    <row r="647194"/>
    <row r="647195"/>
    <row r="647196"/>
    <row r="647197"/>
    <row r="647198"/>
    <row r="647199"/>
    <row r="647200"/>
    <row r="647201"/>
    <row r="647202"/>
    <row r="647203"/>
    <row r="647204"/>
    <row r="647205"/>
    <row r="647206"/>
    <row r="647207"/>
    <row r="647208"/>
    <row r="647209"/>
    <row r="647210"/>
    <row r="647211"/>
    <row r="647212"/>
    <row r="647213"/>
    <row r="647214"/>
    <row r="647215"/>
    <row r="647216"/>
    <row r="647217"/>
    <row r="647218"/>
    <row r="647219"/>
    <row r="647220"/>
    <row r="647221"/>
    <row r="647222"/>
    <row r="647223"/>
    <row r="647224"/>
    <row r="647225"/>
    <row r="647226"/>
    <row r="647227"/>
    <row r="647228"/>
    <row r="647229"/>
    <row r="647230"/>
    <row r="647231"/>
    <row r="647232"/>
    <row r="647233"/>
    <row r="647234"/>
    <row r="647235"/>
    <row r="647236"/>
    <row r="647237"/>
    <row r="647238"/>
    <row r="647239"/>
    <row r="647240"/>
    <row r="647241"/>
    <row r="647242"/>
    <row r="647243"/>
    <row r="647244"/>
    <row r="647245"/>
    <row r="647246"/>
    <row r="647247"/>
    <row r="647248"/>
    <row r="647249"/>
    <row r="647250"/>
    <row r="647251"/>
    <row r="647252"/>
    <row r="647253"/>
    <row r="647254"/>
    <row r="647255"/>
    <row r="647256"/>
    <row r="647257"/>
    <row r="647258"/>
    <row r="647259"/>
    <row r="647260"/>
    <row r="647261"/>
    <row r="647262"/>
    <row r="647263"/>
    <row r="647264"/>
    <row r="647265"/>
    <row r="647266"/>
    <row r="647267"/>
    <row r="647268"/>
    <row r="647269"/>
    <row r="647270"/>
    <row r="647271"/>
    <row r="647272"/>
    <row r="647273"/>
    <row r="647274"/>
    <row r="647275"/>
    <row r="647276"/>
    <row r="647277"/>
    <row r="647278"/>
    <row r="647279"/>
    <row r="647280"/>
    <row r="647281"/>
    <row r="647282"/>
    <row r="647283"/>
    <row r="647284"/>
    <row r="647285"/>
    <row r="647286"/>
    <row r="647287"/>
    <row r="647288"/>
    <row r="647289"/>
    <row r="647290"/>
    <row r="647291"/>
    <row r="647292"/>
    <row r="647293"/>
    <row r="647294"/>
    <row r="647295"/>
    <row r="647296"/>
    <row r="647297"/>
    <row r="647298"/>
    <row r="647299"/>
    <row r="647300"/>
    <row r="647301"/>
    <row r="647302"/>
    <row r="647303"/>
    <row r="647304"/>
    <row r="647305"/>
    <row r="647306"/>
    <row r="647307"/>
    <row r="647308"/>
    <row r="647309"/>
    <row r="647310"/>
    <row r="647311"/>
    <row r="647312"/>
    <row r="647313"/>
    <row r="647314"/>
    <row r="647315"/>
    <row r="647316"/>
    <row r="647317"/>
    <row r="647318"/>
    <row r="647319"/>
    <row r="647320"/>
    <row r="647321"/>
    <row r="647322"/>
    <row r="647323"/>
    <row r="647324"/>
    <row r="647325"/>
    <row r="647326"/>
    <row r="647327"/>
    <row r="647328"/>
    <row r="647329"/>
    <row r="647330"/>
    <row r="647331"/>
    <row r="647332"/>
    <row r="647333"/>
    <row r="647334"/>
    <row r="647335"/>
    <row r="647336"/>
    <row r="647337"/>
    <row r="647338"/>
    <row r="647339"/>
    <row r="647340"/>
    <row r="647341"/>
    <row r="647342"/>
    <row r="647343"/>
    <row r="647344"/>
    <row r="647345"/>
    <row r="647346"/>
    <row r="647347"/>
    <row r="647348"/>
    <row r="647349"/>
    <row r="647350"/>
    <row r="647351"/>
    <row r="647352"/>
    <row r="647353"/>
    <row r="647354"/>
    <row r="647355"/>
    <row r="647356"/>
    <row r="647357"/>
    <row r="647358"/>
    <row r="647359"/>
    <row r="647360"/>
    <row r="647361"/>
    <row r="647362"/>
    <row r="647363"/>
    <row r="647364"/>
    <row r="647365"/>
    <row r="647366"/>
    <row r="647367"/>
    <row r="647368"/>
    <row r="647369"/>
    <row r="647370"/>
    <row r="647371"/>
    <row r="647372"/>
    <row r="647373"/>
    <row r="647374"/>
    <row r="647375"/>
    <row r="647376"/>
    <row r="647377"/>
    <row r="647378"/>
    <row r="647379"/>
    <row r="647380"/>
    <row r="647381"/>
    <row r="647382"/>
    <row r="647383"/>
    <row r="647384"/>
    <row r="647385"/>
    <row r="647386"/>
    <row r="647387"/>
    <row r="647388"/>
    <row r="647389"/>
    <row r="647390"/>
    <row r="647391"/>
    <row r="647392"/>
    <row r="647393"/>
    <row r="647394"/>
    <row r="647395"/>
    <row r="647396"/>
    <row r="647397"/>
    <row r="647398"/>
    <row r="647399"/>
    <row r="647400"/>
    <row r="647401"/>
    <row r="647402"/>
    <row r="647403"/>
    <row r="647404"/>
    <row r="647405"/>
    <row r="647406"/>
    <row r="647407"/>
    <row r="647408"/>
    <row r="647409"/>
    <row r="647410"/>
    <row r="647411"/>
    <row r="647412"/>
    <row r="647413"/>
    <row r="647414"/>
    <row r="647415"/>
    <row r="647416"/>
    <row r="647417"/>
    <row r="647418"/>
    <row r="647419"/>
    <row r="647420"/>
    <row r="647421"/>
    <row r="647422"/>
    <row r="647423"/>
    <row r="647424"/>
    <row r="647425"/>
    <row r="647426"/>
    <row r="647427"/>
    <row r="647428"/>
    <row r="647429"/>
    <row r="647430"/>
    <row r="647431"/>
    <row r="647432"/>
    <row r="647433"/>
    <row r="647434"/>
    <row r="647435"/>
    <row r="647436"/>
    <row r="647437"/>
    <row r="647438"/>
    <row r="647439"/>
    <row r="647440"/>
    <row r="647441"/>
    <row r="647442"/>
    <row r="647443"/>
    <row r="647444"/>
    <row r="647445"/>
    <row r="647446"/>
    <row r="647447"/>
    <row r="647448"/>
    <row r="647449"/>
    <row r="647450"/>
    <row r="647451"/>
    <row r="647452"/>
    <row r="647453"/>
    <row r="647454"/>
    <row r="647455"/>
    <row r="647456"/>
    <row r="647457"/>
    <row r="647458"/>
    <row r="647459"/>
    <row r="647460"/>
    <row r="647461"/>
    <row r="647462"/>
    <row r="647463"/>
    <row r="647464"/>
    <row r="647465"/>
    <row r="647466"/>
    <row r="647467"/>
    <row r="647468"/>
    <row r="647469"/>
    <row r="647470"/>
    <row r="647471"/>
    <row r="647472"/>
    <row r="647473"/>
    <row r="647474"/>
    <row r="647475"/>
    <row r="647476"/>
    <row r="647477"/>
    <row r="647478"/>
    <row r="647479"/>
    <row r="647480"/>
    <row r="647481"/>
    <row r="647482"/>
    <row r="647483"/>
    <row r="647484"/>
    <row r="647485"/>
    <row r="647486"/>
    <row r="647487"/>
    <row r="647488"/>
    <row r="647489"/>
    <row r="647490"/>
    <row r="647491"/>
    <row r="647492"/>
    <row r="647493"/>
    <row r="647494"/>
    <row r="647495"/>
    <row r="647496"/>
    <row r="647497"/>
    <row r="647498"/>
    <row r="647499"/>
    <row r="647500"/>
    <row r="647501"/>
    <row r="647502"/>
    <row r="647503"/>
    <row r="647504"/>
    <row r="647505"/>
    <row r="647506"/>
    <row r="647507"/>
    <row r="647508"/>
    <row r="647509"/>
    <row r="647510"/>
    <row r="647511"/>
    <row r="647512"/>
    <row r="647513"/>
    <row r="647514"/>
    <row r="647515"/>
    <row r="647516"/>
    <row r="647517"/>
    <row r="647518"/>
    <row r="647519"/>
    <row r="647520"/>
    <row r="647521"/>
    <row r="647522"/>
    <row r="647523"/>
    <row r="647524"/>
    <row r="647525"/>
    <row r="647526"/>
    <row r="647527"/>
    <row r="647528"/>
    <row r="647529"/>
    <row r="647530"/>
    <row r="647531"/>
    <row r="647532"/>
    <row r="647533"/>
    <row r="647534"/>
    <row r="647535"/>
    <row r="647536"/>
    <row r="647537"/>
    <row r="647538"/>
    <row r="647539"/>
    <row r="647540"/>
    <row r="647541"/>
    <row r="647542"/>
    <row r="647543"/>
    <row r="647544"/>
    <row r="647545"/>
    <row r="647546"/>
    <row r="647547"/>
    <row r="647548"/>
    <row r="647549"/>
    <row r="647550"/>
    <row r="647551"/>
    <row r="647552"/>
    <row r="647553"/>
    <row r="647554"/>
    <row r="647555"/>
    <row r="647556"/>
    <row r="647557"/>
    <row r="647558"/>
    <row r="647559"/>
    <row r="647560"/>
    <row r="647561"/>
    <row r="647562"/>
    <row r="647563"/>
    <row r="647564"/>
    <row r="647565"/>
    <row r="647566"/>
    <row r="647567"/>
    <row r="647568"/>
    <row r="647569"/>
    <row r="647570"/>
    <row r="647571"/>
    <row r="647572"/>
    <row r="647573"/>
    <row r="647574"/>
    <row r="647575"/>
    <row r="647576"/>
    <row r="647577"/>
    <row r="647578"/>
    <row r="647579"/>
    <row r="647580"/>
    <row r="647581"/>
    <row r="647582"/>
    <row r="647583"/>
    <row r="647584"/>
    <row r="647585"/>
    <row r="647586"/>
    <row r="647587"/>
    <row r="647588"/>
    <row r="647589"/>
    <row r="647590"/>
    <row r="647591"/>
    <row r="647592"/>
    <row r="647593"/>
    <row r="647594"/>
    <row r="647595"/>
    <row r="647596"/>
    <row r="647597"/>
    <row r="647598"/>
    <row r="647599"/>
    <row r="647600"/>
    <row r="647601"/>
    <row r="647602"/>
    <row r="647603"/>
    <row r="647604"/>
    <row r="647605"/>
    <row r="647606"/>
    <row r="647607"/>
    <row r="647608"/>
    <row r="647609"/>
    <row r="647610"/>
    <row r="647611"/>
    <row r="647612"/>
    <row r="647613"/>
    <row r="647614"/>
    <row r="647615"/>
    <row r="647616"/>
    <row r="647617"/>
    <row r="647618"/>
    <row r="647619"/>
    <row r="647620"/>
    <row r="647621"/>
    <row r="647622"/>
    <row r="647623"/>
    <row r="647624"/>
    <row r="647625"/>
    <row r="647626"/>
    <row r="647627"/>
    <row r="647628"/>
    <row r="647629"/>
    <row r="647630"/>
    <row r="647631"/>
    <row r="647632"/>
    <row r="647633"/>
    <row r="647634"/>
    <row r="647635"/>
    <row r="647636"/>
    <row r="647637"/>
    <row r="647638"/>
    <row r="647639"/>
    <row r="647640"/>
    <row r="647641"/>
    <row r="647642"/>
    <row r="647643"/>
    <row r="647644"/>
    <row r="647645"/>
    <row r="647646"/>
    <row r="647647"/>
    <row r="647648"/>
    <row r="647649"/>
    <row r="647650"/>
    <row r="647651"/>
    <row r="647652"/>
    <row r="647653"/>
    <row r="647654"/>
    <row r="647655"/>
    <row r="647656"/>
    <row r="647657"/>
    <row r="647658"/>
    <row r="647659"/>
    <row r="647660"/>
    <row r="647661"/>
    <row r="647662"/>
    <row r="647663"/>
    <row r="647664"/>
    <row r="647665"/>
    <row r="647666"/>
    <row r="647667"/>
    <row r="647668"/>
    <row r="647669"/>
    <row r="647670"/>
    <row r="647671"/>
    <row r="647672"/>
    <row r="647673"/>
    <row r="647674"/>
    <row r="647675"/>
    <row r="647676"/>
    <row r="647677"/>
    <row r="647678"/>
    <row r="647679"/>
    <row r="647680"/>
    <row r="647681"/>
    <row r="647682"/>
    <row r="647683"/>
    <row r="647684"/>
    <row r="647685"/>
    <row r="647686"/>
    <row r="647687"/>
    <row r="647688"/>
    <row r="647689"/>
    <row r="647690"/>
    <row r="647691"/>
    <row r="647692"/>
    <row r="647693"/>
    <row r="647694"/>
    <row r="647695"/>
    <row r="647696"/>
    <row r="647697"/>
    <row r="647698"/>
    <row r="647699"/>
    <row r="647700"/>
    <row r="647701"/>
    <row r="647702"/>
    <row r="647703"/>
    <row r="647704"/>
    <row r="647705"/>
    <row r="647706"/>
    <row r="647707"/>
    <row r="647708"/>
    <row r="647709"/>
    <row r="647710"/>
    <row r="647711"/>
    <row r="647712"/>
    <row r="647713"/>
    <row r="647714"/>
    <row r="647715"/>
    <row r="647716"/>
    <row r="647717"/>
    <row r="647718"/>
    <row r="647719"/>
    <row r="647720"/>
    <row r="647721"/>
    <row r="647722"/>
    <row r="647723"/>
    <row r="647724"/>
    <row r="647725"/>
    <row r="647726"/>
    <row r="647727"/>
    <row r="647728"/>
    <row r="647729"/>
    <row r="647730"/>
    <row r="647731"/>
    <row r="647732"/>
    <row r="647733"/>
    <row r="647734"/>
    <row r="647735"/>
    <row r="647736"/>
    <row r="647737"/>
    <row r="647738"/>
    <row r="647739"/>
    <row r="647740"/>
    <row r="647741"/>
    <row r="647742"/>
    <row r="647743"/>
    <row r="647744"/>
    <row r="647745"/>
    <row r="647746"/>
    <row r="647747"/>
    <row r="647748"/>
    <row r="647749"/>
    <row r="647750"/>
    <row r="647751"/>
    <row r="647752"/>
    <row r="647753"/>
    <row r="647754"/>
    <row r="647755"/>
    <row r="647756"/>
    <row r="647757"/>
    <row r="647758"/>
    <row r="647759"/>
    <row r="647760"/>
    <row r="647761"/>
    <row r="647762"/>
    <row r="647763"/>
    <row r="647764"/>
    <row r="647765"/>
    <row r="647766"/>
    <row r="647767"/>
    <row r="647768"/>
    <row r="647769"/>
    <row r="647770"/>
    <row r="647771"/>
    <row r="647772"/>
    <row r="647773"/>
    <row r="647774"/>
    <row r="647775"/>
    <row r="647776"/>
    <row r="647777"/>
    <row r="647778"/>
    <row r="647779"/>
    <row r="647780"/>
    <row r="647781"/>
    <row r="647782"/>
    <row r="647783"/>
    <row r="647784"/>
    <row r="647785"/>
    <row r="647786"/>
    <row r="647787"/>
    <row r="647788"/>
    <row r="647789"/>
    <row r="647790"/>
    <row r="647791"/>
    <row r="647792"/>
    <row r="647793"/>
    <row r="647794"/>
    <row r="647795"/>
    <row r="647796"/>
    <row r="647797"/>
    <row r="647798"/>
    <row r="647799"/>
    <row r="647800"/>
    <row r="647801"/>
    <row r="647802"/>
    <row r="647803"/>
    <row r="647804"/>
    <row r="647805"/>
    <row r="647806"/>
    <row r="647807"/>
    <row r="647808"/>
    <row r="647809"/>
    <row r="647810"/>
    <row r="647811"/>
    <row r="647812"/>
    <row r="647813"/>
    <row r="647814"/>
    <row r="647815"/>
    <row r="647816"/>
    <row r="647817"/>
    <row r="647818"/>
    <row r="647819"/>
    <row r="647820"/>
    <row r="647821"/>
    <row r="647822"/>
    <row r="647823"/>
    <row r="647824"/>
    <row r="647825"/>
    <row r="647826"/>
    <row r="647827"/>
    <row r="647828"/>
    <row r="647829"/>
    <row r="647830"/>
    <row r="647831"/>
    <row r="647832"/>
    <row r="647833"/>
    <row r="647834"/>
    <row r="647835"/>
    <row r="647836"/>
    <row r="647837"/>
    <row r="647838"/>
    <row r="647839"/>
    <row r="647840"/>
    <row r="647841"/>
    <row r="647842"/>
    <row r="647843"/>
    <row r="647844"/>
    <row r="647845"/>
    <row r="647846"/>
    <row r="647847"/>
    <row r="647848"/>
    <row r="647849"/>
    <row r="647850"/>
    <row r="647851"/>
    <row r="647852"/>
    <row r="647853"/>
    <row r="647854"/>
    <row r="647855"/>
    <row r="647856"/>
    <row r="647857"/>
    <row r="647858"/>
    <row r="647859"/>
    <row r="647860"/>
    <row r="647861"/>
    <row r="647862"/>
    <row r="647863"/>
    <row r="647864"/>
    <row r="647865"/>
    <row r="647866"/>
    <row r="647867"/>
    <row r="647868"/>
    <row r="647869"/>
    <row r="647870"/>
    <row r="647871"/>
    <row r="647872"/>
    <row r="647873"/>
    <row r="647874"/>
    <row r="647875"/>
    <row r="647876"/>
    <row r="647877"/>
    <row r="647878"/>
    <row r="647879"/>
    <row r="647880"/>
    <row r="647881"/>
    <row r="647882"/>
    <row r="647883"/>
    <row r="647884"/>
    <row r="647885"/>
    <row r="647886"/>
    <row r="647887"/>
    <row r="647888"/>
    <row r="647889"/>
    <row r="647890"/>
    <row r="647891"/>
    <row r="647892"/>
    <row r="647893"/>
    <row r="647894"/>
    <row r="647895"/>
    <row r="647896"/>
    <row r="647897"/>
    <row r="647898"/>
    <row r="647899"/>
    <row r="647900"/>
    <row r="647901"/>
    <row r="647902"/>
    <row r="647903"/>
    <row r="647904"/>
    <row r="647905"/>
    <row r="647906"/>
    <row r="647907"/>
    <row r="647908"/>
    <row r="647909"/>
    <row r="647910"/>
    <row r="647911"/>
    <row r="647912"/>
    <row r="647913"/>
    <row r="647914"/>
    <row r="647915"/>
    <row r="647916"/>
    <row r="647917"/>
    <row r="647918"/>
    <row r="647919"/>
    <row r="647920"/>
    <row r="647921"/>
    <row r="647922"/>
    <row r="647923"/>
    <row r="647924"/>
    <row r="647925"/>
    <row r="647926"/>
    <row r="647927"/>
    <row r="647928"/>
    <row r="647929"/>
    <row r="647930"/>
    <row r="647931"/>
    <row r="647932"/>
    <row r="647933"/>
    <row r="647934"/>
    <row r="647935"/>
    <row r="647936"/>
    <row r="647937"/>
    <row r="647938"/>
    <row r="647939"/>
    <row r="647940"/>
    <row r="647941"/>
    <row r="647942"/>
    <row r="647943"/>
    <row r="647944"/>
    <row r="647945"/>
    <row r="647946"/>
    <row r="647947"/>
    <row r="647948"/>
    <row r="647949"/>
    <row r="647950"/>
    <row r="647951"/>
    <row r="647952"/>
    <row r="647953"/>
    <row r="647954"/>
    <row r="647955"/>
    <row r="647956"/>
    <row r="647957"/>
    <row r="647958"/>
    <row r="647959"/>
    <row r="647960"/>
    <row r="647961"/>
    <row r="647962"/>
    <row r="647963"/>
    <row r="647964"/>
    <row r="647965"/>
    <row r="647966"/>
    <row r="647967"/>
    <row r="647968"/>
    <row r="647969"/>
    <row r="647970"/>
    <row r="647971"/>
    <row r="647972"/>
    <row r="647973"/>
    <row r="647974"/>
    <row r="647975"/>
    <row r="647976"/>
    <row r="647977"/>
    <row r="647978"/>
    <row r="647979"/>
    <row r="647980"/>
    <row r="647981"/>
    <row r="647982"/>
    <row r="647983"/>
    <row r="647984"/>
    <row r="647985"/>
    <row r="647986"/>
    <row r="647987"/>
    <row r="647988"/>
    <row r="647989"/>
    <row r="647990"/>
    <row r="647991"/>
    <row r="647992"/>
    <row r="647993"/>
    <row r="647994"/>
    <row r="647995"/>
    <row r="647996"/>
    <row r="647997"/>
    <row r="647998"/>
    <row r="647999"/>
    <row r="648000"/>
    <row r="648001"/>
    <row r="648002"/>
    <row r="648003"/>
    <row r="648004"/>
    <row r="648005"/>
    <row r="648006"/>
    <row r="648007"/>
    <row r="648008"/>
    <row r="648009"/>
    <row r="648010"/>
    <row r="648011"/>
    <row r="648012"/>
    <row r="648013"/>
    <row r="648014"/>
    <row r="648015"/>
    <row r="648016"/>
    <row r="648017"/>
    <row r="648018"/>
    <row r="648019"/>
    <row r="648020"/>
    <row r="648021"/>
    <row r="648022"/>
    <row r="648023"/>
    <row r="648024"/>
    <row r="648025"/>
    <row r="648026"/>
    <row r="648027"/>
    <row r="648028"/>
    <row r="648029"/>
    <row r="648030"/>
    <row r="648031"/>
    <row r="648032"/>
    <row r="648033"/>
    <row r="648034"/>
    <row r="648035"/>
    <row r="648036"/>
    <row r="648037"/>
    <row r="648038"/>
    <row r="648039"/>
    <row r="648040"/>
    <row r="648041"/>
    <row r="648042"/>
    <row r="648043"/>
    <row r="648044"/>
    <row r="648045"/>
    <row r="648046"/>
    <row r="648047"/>
    <row r="648048"/>
    <row r="648049"/>
    <row r="648050"/>
    <row r="648051"/>
    <row r="648052"/>
    <row r="648053"/>
    <row r="648054"/>
    <row r="648055"/>
    <row r="648056"/>
    <row r="648057"/>
    <row r="648058"/>
    <row r="648059"/>
    <row r="648060"/>
    <row r="648061"/>
    <row r="648062"/>
    <row r="648063"/>
    <row r="648064"/>
    <row r="648065"/>
    <row r="648066"/>
    <row r="648067"/>
    <row r="648068"/>
    <row r="648069"/>
    <row r="648070"/>
    <row r="648071"/>
    <row r="648072"/>
    <row r="648073"/>
    <row r="648074"/>
    <row r="648075"/>
    <row r="648076"/>
    <row r="648077"/>
    <row r="648078"/>
    <row r="648079"/>
    <row r="648080"/>
    <row r="648081"/>
    <row r="648082"/>
    <row r="648083"/>
    <row r="648084"/>
    <row r="648085"/>
    <row r="648086"/>
    <row r="648087"/>
    <row r="648088"/>
    <row r="648089"/>
    <row r="648090"/>
    <row r="648091"/>
    <row r="648092"/>
    <row r="648093"/>
    <row r="648094"/>
    <row r="648095"/>
    <row r="648096"/>
    <row r="648097"/>
    <row r="648098"/>
    <row r="648099"/>
    <row r="648100"/>
    <row r="648101"/>
    <row r="648102"/>
    <row r="648103"/>
    <row r="648104"/>
    <row r="648105"/>
    <row r="648106"/>
    <row r="648107"/>
    <row r="648108"/>
    <row r="648109"/>
    <row r="648110"/>
    <row r="648111"/>
    <row r="648112"/>
    <row r="648113"/>
    <row r="648114"/>
    <row r="648115"/>
    <row r="648116"/>
    <row r="648117"/>
    <row r="648118"/>
    <row r="648119"/>
    <row r="648120"/>
    <row r="648121"/>
    <row r="648122"/>
    <row r="648123"/>
    <row r="648124"/>
    <row r="648125"/>
    <row r="648126"/>
    <row r="648127"/>
    <row r="648128"/>
    <row r="648129"/>
    <row r="648130"/>
    <row r="648131"/>
    <row r="648132"/>
    <row r="648133"/>
    <row r="648134"/>
    <row r="648135"/>
    <row r="648136"/>
    <row r="648137"/>
    <row r="648138"/>
    <row r="648139"/>
    <row r="648140"/>
    <row r="648141"/>
    <row r="648142"/>
    <row r="648143"/>
    <row r="648144"/>
    <row r="648145"/>
    <row r="648146"/>
    <row r="648147"/>
    <row r="648148"/>
    <row r="648149"/>
    <row r="648150"/>
    <row r="648151"/>
    <row r="648152"/>
    <row r="648153"/>
    <row r="648154"/>
    <row r="648155"/>
    <row r="648156"/>
    <row r="648157"/>
    <row r="648158"/>
    <row r="648159"/>
    <row r="648160"/>
    <row r="648161"/>
    <row r="648162"/>
    <row r="648163"/>
    <row r="648164"/>
    <row r="648165"/>
    <row r="648166"/>
    <row r="648167"/>
    <row r="648168"/>
    <row r="648169"/>
    <row r="648170"/>
    <row r="648171"/>
    <row r="648172"/>
    <row r="648173"/>
    <row r="648174"/>
    <row r="648175"/>
    <row r="648176"/>
    <row r="648177"/>
    <row r="648178"/>
    <row r="648179"/>
    <row r="648180"/>
    <row r="648181"/>
    <row r="648182"/>
    <row r="648183"/>
    <row r="648184"/>
    <row r="648185"/>
    <row r="648186"/>
    <row r="648187"/>
    <row r="648188"/>
    <row r="648189"/>
    <row r="648190"/>
    <row r="648191"/>
    <row r="648192"/>
    <row r="648193"/>
    <row r="648194"/>
    <row r="648195"/>
    <row r="648196"/>
    <row r="648197"/>
    <row r="648198"/>
    <row r="648199"/>
    <row r="648200"/>
    <row r="648201"/>
    <row r="648202"/>
    <row r="648203"/>
    <row r="648204"/>
    <row r="648205"/>
    <row r="648206"/>
    <row r="648207"/>
    <row r="648208"/>
    <row r="648209"/>
    <row r="648210"/>
    <row r="648211"/>
    <row r="648212"/>
    <row r="648213"/>
    <row r="648214"/>
    <row r="648215"/>
    <row r="648216"/>
    <row r="648217"/>
    <row r="648218"/>
    <row r="648219"/>
    <row r="648220"/>
    <row r="648221"/>
    <row r="648222"/>
    <row r="648223"/>
    <row r="648224"/>
    <row r="648225"/>
    <row r="648226"/>
    <row r="648227"/>
    <row r="648228"/>
    <row r="648229"/>
    <row r="648230"/>
    <row r="648231"/>
    <row r="648232"/>
    <row r="648233"/>
    <row r="648234"/>
    <row r="648235"/>
    <row r="648236"/>
    <row r="648237"/>
    <row r="648238"/>
    <row r="648239"/>
    <row r="648240"/>
    <row r="648241"/>
    <row r="648242"/>
    <row r="648243"/>
    <row r="648244"/>
    <row r="648245"/>
    <row r="648246"/>
    <row r="648247"/>
    <row r="648248"/>
    <row r="648249"/>
    <row r="648250"/>
    <row r="648251"/>
    <row r="648252"/>
    <row r="648253"/>
    <row r="648254"/>
    <row r="648255"/>
    <row r="648256"/>
    <row r="648257"/>
    <row r="648258"/>
    <row r="648259"/>
    <row r="648260"/>
    <row r="648261"/>
    <row r="648262"/>
    <row r="648263"/>
    <row r="648264"/>
    <row r="648265"/>
    <row r="648266"/>
    <row r="648267"/>
    <row r="648268"/>
    <row r="648269"/>
    <row r="648270"/>
    <row r="648271"/>
    <row r="648272"/>
    <row r="648273"/>
    <row r="648274"/>
    <row r="648275"/>
    <row r="648276"/>
    <row r="648277"/>
    <row r="648278"/>
    <row r="648279"/>
    <row r="648280"/>
    <row r="648281"/>
    <row r="648282"/>
    <row r="648283"/>
    <row r="648284"/>
    <row r="648285"/>
    <row r="648286"/>
    <row r="648287"/>
    <row r="648288"/>
    <row r="648289"/>
    <row r="648290"/>
    <row r="648291"/>
    <row r="648292"/>
    <row r="648293"/>
    <row r="648294"/>
    <row r="648295"/>
    <row r="648296"/>
    <row r="648297"/>
    <row r="648298"/>
    <row r="648299"/>
    <row r="648300"/>
    <row r="648301"/>
    <row r="648302"/>
    <row r="648303"/>
    <row r="648304"/>
    <row r="648305"/>
    <row r="648306"/>
    <row r="648307"/>
    <row r="648308"/>
    <row r="648309"/>
    <row r="648310"/>
    <row r="648311"/>
    <row r="648312"/>
    <row r="648313"/>
    <row r="648314"/>
    <row r="648315"/>
    <row r="648316"/>
    <row r="648317"/>
    <row r="648318"/>
    <row r="648319"/>
    <row r="648320"/>
    <row r="648321"/>
    <row r="648322"/>
    <row r="648323"/>
    <row r="648324"/>
    <row r="648325"/>
    <row r="648326"/>
    <row r="648327"/>
    <row r="648328"/>
    <row r="648329"/>
    <row r="648330"/>
    <row r="648331"/>
    <row r="648332"/>
    <row r="648333"/>
    <row r="648334"/>
    <row r="648335"/>
    <row r="648336"/>
    <row r="648337"/>
    <row r="648338"/>
    <row r="648339"/>
    <row r="648340"/>
    <row r="648341"/>
    <row r="648342"/>
    <row r="648343"/>
    <row r="648344"/>
    <row r="648345"/>
    <row r="648346"/>
    <row r="648347"/>
    <row r="648348"/>
    <row r="648349"/>
    <row r="648350"/>
    <row r="648351"/>
    <row r="648352"/>
    <row r="648353"/>
    <row r="648354"/>
    <row r="648355"/>
    <row r="648356"/>
    <row r="648357"/>
    <row r="648358"/>
    <row r="648359"/>
    <row r="648360"/>
    <row r="648361"/>
    <row r="648362"/>
    <row r="648363"/>
    <row r="648364"/>
    <row r="648365"/>
    <row r="648366"/>
    <row r="648367"/>
    <row r="648368"/>
    <row r="648369"/>
    <row r="648370"/>
    <row r="648371"/>
    <row r="648372"/>
    <row r="648373"/>
    <row r="648374"/>
    <row r="648375"/>
    <row r="648376"/>
    <row r="648377"/>
    <row r="648378"/>
    <row r="648379"/>
    <row r="648380"/>
    <row r="648381"/>
    <row r="648382"/>
    <row r="648383"/>
    <row r="648384"/>
    <row r="648385"/>
    <row r="648386"/>
    <row r="648387"/>
    <row r="648388"/>
    <row r="648389"/>
    <row r="648390"/>
    <row r="648391"/>
    <row r="648392"/>
    <row r="648393"/>
    <row r="648394"/>
    <row r="648395"/>
    <row r="648396"/>
    <row r="648397"/>
    <row r="648398"/>
    <row r="648399"/>
    <row r="648400"/>
    <row r="648401"/>
    <row r="648402"/>
    <row r="648403"/>
    <row r="648404"/>
    <row r="648405"/>
    <row r="648406"/>
    <row r="648407"/>
    <row r="648408"/>
    <row r="648409"/>
    <row r="648410"/>
    <row r="648411"/>
    <row r="648412"/>
    <row r="648413"/>
    <row r="648414"/>
    <row r="648415"/>
    <row r="648416"/>
    <row r="648417"/>
    <row r="648418"/>
    <row r="648419"/>
    <row r="648420"/>
    <row r="648421"/>
    <row r="648422"/>
    <row r="648423"/>
    <row r="648424"/>
    <row r="648425"/>
    <row r="648426"/>
    <row r="648427"/>
    <row r="648428"/>
    <row r="648429"/>
    <row r="648430"/>
    <row r="648431"/>
    <row r="648432"/>
    <row r="648433"/>
    <row r="648434"/>
    <row r="648435"/>
    <row r="648436"/>
    <row r="648437"/>
    <row r="648438"/>
    <row r="648439"/>
    <row r="648440"/>
    <row r="648441"/>
    <row r="648442"/>
    <row r="648443"/>
    <row r="648444"/>
    <row r="648445"/>
    <row r="648446"/>
    <row r="648447"/>
    <row r="648448"/>
    <row r="648449"/>
    <row r="648450"/>
    <row r="648451"/>
    <row r="648452"/>
    <row r="648453"/>
    <row r="648454"/>
    <row r="648455"/>
    <row r="648456"/>
    <row r="648457"/>
    <row r="648458"/>
    <row r="648459"/>
    <row r="648460"/>
    <row r="648461"/>
    <row r="648462"/>
    <row r="648463"/>
    <row r="648464"/>
    <row r="648465"/>
    <row r="648466"/>
    <row r="648467"/>
    <row r="648468"/>
    <row r="648469"/>
    <row r="648470"/>
    <row r="648471"/>
    <row r="648472"/>
    <row r="648473"/>
    <row r="648474"/>
    <row r="648475"/>
    <row r="648476"/>
    <row r="648477"/>
    <row r="648478"/>
    <row r="648479"/>
    <row r="648480"/>
    <row r="648481"/>
    <row r="648482"/>
    <row r="648483"/>
    <row r="648484"/>
    <row r="648485"/>
    <row r="648486"/>
    <row r="648487"/>
    <row r="648488"/>
    <row r="648489"/>
    <row r="648490"/>
    <row r="648491"/>
    <row r="648492"/>
    <row r="648493"/>
    <row r="648494"/>
    <row r="648495"/>
    <row r="648496"/>
    <row r="648497"/>
    <row r="648498"/>
    <row r="648499"/>
    <row r="648500"/>
    <row r="648501"/>
    <row r="648502"/>
    <row r="648503"/>
    <row r="648504"/>
    <row r="648505"/>
    <row r="648506"/>
    <row r="648507"/>
    <row r="648508"/>
    <row r="648509"/>
    <row r="648510"/>
    <row r="648511"/>
    <row r="648512"/>
    <row r="648513"/>
    <row r="648514"/>
    <row r="648515"/>
    <row r="648516"/>
    <row r="648517"/>
    <row r="648518"/>
    <row r="648519"/>
    <row r="648520"/>
    <row r="648521"/>
    <row r="648522"/>
    <row r="648523"/>
    <row r="648524"/>
    <row r="648525"/>
    <row r="648526"/>
    <row r="648527"/>
    <row r="648528"/>
    <row r="648529"/>
    <row r="648530"/>
    <row r="648531"/>
    <row r="648532"/>
    <row r="648533"/>
    <row r="648534"/>
    <row r="648535"/>
    <row r="648536"/>
    <row r="648537"/>
    <row r="648538"/>
    <row r="648539"/>
    <row r="648540"/>
    <row r="648541"/>
    <row r="648542"/>
    <row r="648543"/>
    <row r="648544"/>
    <row r="648545"/>
    <row r="648546"/>
    <row r="648547"/>
    <row r="648548"/>
    <row r="648549"/>
    <row r="648550"/>
    <row r="648551"/>
    <row r="648552"/>
    <row r="648553"/>
    <row r="648554"/>
    <row r="648555"/>
    <row r="648556"/>
    <row r="648557"/>
    <row r="648558"/>
    <row r="648559"/>
    <row r="648560"/>
    <row r="648561"/>
    <row r="648562"/>
    <row r="648563"/>
    <row r="648564"/>
    <row r="648565"/>
    <row r="648566"/>
    <row r="648567"/>
    <row r="648568"/>
    <row r="648569"/>
    <row r="648570"/>
    <row r="648571"/>
    <row r="648572"/>
    <row r="648573"/>
    <row r="648574"/>
    <row r="648575"/>
    <row r="648576"/>
    <row r="648577"/>
    <row r="648578"/>
    <row r="648579"/>
    <row r="648580"/>
    <row r="648581"/>
    <row r="648582"/>
    <row r="648583"/>
    <row r="648584"/>
    <row r="648585"/>
    <row r="648586"/>
    <row r="648587"/>
    <row r="648588"/>
    <row r="648589"/>
    <row r="648590"/>
    <row r="648591"/>
    <row r="648592"/>
    <row r="648593"/>
    <row r="648594"/>
    <row r="648595"/>
    <row r="648596"/>
    <row r="648597"/>
    <row r="648598"/>
    <row r="648599"/>
    <row r="648600"/>
    <row r="648601"/>
    <row r="648602"/>
    <row r="648603"/>
    <row r="648604"/>
    <row r="648605"/>
    <row r="648606"/>
    <row r="648607"/>
    <row r="648608"/>
    <row r="648609"/>
    <row r="648610"/>
    <row r="648611"/>
    <row r="648612"/>
    <row r="648613"/>
    <row r="648614"/>
    <row r="648615"/>
    <row r="648616"/>
    <row r="648617"/>
    <row r="648618"/>
    <row r="648619"/>
    <row r="648620"/>
    <row r="648621"/>
    <row r="648622"/>
    <row r="648623"/>
    <row r="648624"/>
    <row r="648625"/>
    <row r="648626"/>
    <row r="648627"/>
    <row r="648628"/>
    <row r="648629"/>
    <row r="648630"/>
    <row r="648631"/>
    <row r="648632"/>
    <row r="648633"/>
    <row r="648634"/>
    <row r="648635"/>
    <row r="648636"/>
    <row r="648637"/>
    <row r="648638"/>
    <row r="648639"/>
    <row r="648640"/>
    <row r="648641"/>
    <row r="648642"/>
    <row r="648643"/>
    <row r="648644"/>
    <row r="648645"/>
    <row r="648646"/>
    <row r="648647"/>
    <row r="648648"/>
    <row r="648649"/>
    <row r="648650"/>
    <row r="648651"/>
    <row r="648652"/>
    <row r="648653"/>
    <row r="648654"/>
    <row r="648655"/>
    <row r="648656"/>
    <row r="648657"/>
    <row r="648658"/>
    <row r="648659"/>
    <row r="648660"/>
    <row r="648661"/>
    <row r="648662"/>
    <row r="648663"/>
    <row r="648664"/>
    <row r="648665"/>
    <row r="648666"/>
    <row r="648667"/>
    <row r="648668"/>
    <row r="648669"/>
    <row r="648670"/>
    <row r="648671"/>
    <row r="648672"/>
    <row r="648673"/>
    <row r="648674"/>
    <row r="648675"/>
    <row r="648676"/>
    <row r="648677"/>
    <row r="648678"/>
    <row r="648679"/>
    <row r="648680"/>
    <row r="648681"/>
    <row r="648682"/>
    <row r="648683"/>
    <row r="648684"/>
    <row r="648685"/>
    <row r="648686"/>
    <row r="648687"/>
    <row r="648688"/>
    <row r="648689"/>
    <row r="648690"/>
    <row r="648691"/>
    <row r="648692"/>
    <row r="648693"/>
    <row r="648694"/>
    <row r="648695"/>
    <row r="648696"/>
    <row r="648697"/>
    <row r="648698"/>
    <row r="648699"/>
    <row r="648700"/>
    <row r="648701"/>
    <row r="648702"/>
    <row r="648703"/>
    <row r="648704"/>
    <row r="648705"/>
    <row r="648706"/>
    <row r="648707"/>
    <row r="648708"/>
    <row r="648709"/>
    <row r="648710"/>
    <row r="648711"/>
    <row r="648712"/>
    <row r="648713"/>
    <row r="648714"/>
    <row r="648715"/>
    <row r="648716"/>
    <row r="648717"/>
    <row r="648718"/>
    <row r="648719"/>
    <row r="648720"/>
    <row r="648721"/>
    <row r="648722"/>
    <row r="648723"/>
    <row r="648724"/>
    <row r="648725"/>
    <row r="648726"/>
    <row r="648727"/>
    <row r="648728"/>
    <row r="648729"/>
    <row r="648730"/>
    <row r="648731"/>
    <row r="648732"/>
    <row r="648733"/>
    <row r="648734"/>
    <row r="648735"/>
    <row r="648736"/>
    <row r="648737"/>
    <row r="648738"/>
    <row r="648739"/>
    <row r="648740"/>
    <row r="648741"/>
    <row r="648742"/>
    <row r="648743"/>
    <row r="648744"/>
    <row r="648745"/>
    <row r="648746"/>
    <row r="648747"/>
    <row r="648748"/>
    <row r="648749"/>
    <row r="648750"/>
    <row r="648751"/>
    <row r="648752"/>
    <row r="648753"/>
    <row r="648754"/>
    <row r="648755"/>
    <row r="648756"/>
    <row r="648757"/>
    <row r="648758"/>
    <row r="648759"/>
    <row r="648760"/>
    <row r="648761"/>
    <row r="648762"/>
    <row r="648763"/>
    <row r="648764"/>
    <row r="648765"/>
    <row r="648766"/>
    <row r="648767"/>
    <row r="648768"/>
    <row r="648769"/>
    <row r="648770"/>
    <row r="648771"/>
    <row r="648772"/>
    <row r="648773"/>
    <row r="648774"/>
    <row r="648775"/>
    <row r="648776"/>
    <row r="648777"/>
    <row r="648778"/>
    <row r="648779"/>
    <row r="648780"/>
    <row r="648781"/>
    <row r="648782"/>
    <row r="648783"/>
    <row r="648784"/>
    <row r="648785"/>
    <row r="648786"/>
    <row r="648787"/>
    <row r="648788"/>
    <row r="648789"/>
    <row r="648790"/>
    <row r="648791"/>
    <row r="648792"/>
    <row r="648793"/>
    <row r="648794"/>
    <row r="648795"/>
    <row r="648796"/>
    <row r="648797"/>
    <row r="648798"/>
    <row r="648799"/>
    <row r="648800"/>
    <row r="648801"/>
    <row r="648802"/>
    <row r="648803"/>
    <row r="648804"/>
    <row r="648805"/>
    <row r="648806"/>
    <row r="648807"/>
    <row r="648808"/>
    <row r="648809"/>
    <row r="648810"/>
    <row r="648811"/>
    <row r="648812"/>
    <row r="648813"/>
    <row r="648814"/>
    <row r="648815"/>
    <row r="648816"/>
    <row r="648817"/>
    <row r="648818"/>
    <row r="648819"/>
    <row r="648820"/>
    <row r="648821"/>
    <row r="648822"/>
    <row r="648823"/>
    <row r="648824"/>
    <row r="648825"/>
    <row r="648826"/>
    <row r="648827"/>
    <row r="648828"/>
    <row r="648829"/>
    <row r="648830"/>
    <row r="648831"/>
    <row r="648832"/>
    <row r="648833"/>
    <row r="648834"/>
    <row r="648835"/>
    <row r="648836"/>
    <row r="648837"/>
    <row r="648838"/>
    <row r="648839"/>
    <row r="648840"/>
    <row r="648841"/>
    <row r="648842"/>
    <row r="648843"/>
    <row r="648844"/>
    <row r="648845"/>
    <row r="648846"/>
    <row r="648847"/>
    <row r="648848"/>
    <row r="648849"/>
    <row r="648850"/>
    <row r="648851"/>
    <row r="648852"/>
    <row r="648853"/>
    <row r="648854"/>
    <row r="648855"/>
    <row r="648856"/>
    <row r="648857"/>
    <row r="648858"/>
    <row r="648859"/>
    <row r="648860"/>
    <row r="648861"/>
    <row r="648862"/>
    <row r="648863"/>
    <row r="648864"/>
    <row r="648865"/>
    <row r="648866"/>
    <row r="648867"/>
    <row r="648868"/>
    <row r="648869"/>
    <row r="648870"/>
    <row r="648871"/>
    <row r="648872"/>
    <row r="648873"/>
    <row r="648874"/>
    <row r="648875"/>
    <row r="648876"/>
    <row r="648877"/>
    <row r="648878"/>
    <row r="648879"/>
    <row r="648880"/>
    <row r="648881"/>
    <row r="648882"/>
    <row r="648883"/>
    <row r="648884"/>
    <row r="648885"/>
    <row r="648886"/>
    <row r="648887"/>
    <row r="648888"/>
    <row r="648889"/>
    <row r="648890"/>
    <row r="648891"/>
    <row r="648892"/>
    <row r="648893"/>
    <row r="648894"/>
    <row r="648895"/>
    <row r="648896"/>
    <row r="648897"/>
    <row r="648898"/>
    <row r="648899"/>
    <row r="648900"/>
    <row r="648901"/>
    <row r="648902"/>
    <row r="648903"/>
    <row r="648904"/>
    <row r="648905"/>
    <row r="648906"/>
    <row r="648907"/>
    <row r="648908"/>
    <row r="648909"/>
    <row r="648910"/>
    <row r="648911"/>
    <row r="648912"/>
    <row r="648913"/>
    <row r="648914"/>
    <row r="648915"/>
    <row r="648916"/>
    <row r="648917"/>
    <row r="648918"/>
    <row r="648919"/>
    <row r="648920"/>
    <row r="648921"/>
    <row r="648922"/>
    <row r="648923"/>
    <row r="648924"/>
    <row r="648925"/>
    <row r="648926"/>
    <row r="648927"/>
    <row r="648928"/>
    <row r="648929"/>
    <row r="648930"/>
    <row r="648931"/>
    <row r="648932"/>
    <row r="648933"/>
    <row r="648934"/>
    <row r="648935"/>
    <row r="648936"/>
    <row r="648937"/>
    <row r="648938"/>
    <row r="648939"/>
    <row r="648940"/>
    <row r="648941"/>
    <row r="648942"/>
    <row r="648943"/>
    <row r="648944"/>
    <row r="648945"/>
    <row r="648946"/>
    <row r="648947"/>
    <row r="648948"/>
    <row r="648949"/>
    <row r="648950"/>
    <row r="648951"/>
    <row r="648952"/>
    <row r="648953"/>
    <row r="648954"/>
    <row r="648955"/>
    <row r="648956"/>
    <row r="648957"/>
    <row r="648958"/>
    <row r="648959"/>
    <row r="648960"/>
    <row r="648961"/>
    <row r="648962"/>
    <row r="648963"/>
    <row r="648964"/>
    <row r="648965"/>
    <row r="648966"/>
    <row r="648967"/>
    <row r="648968"/>
    <row r="648969"/>
    <row r="648970"/>
    <row r="648971"/>
    <row r="648972"/>
    <row r="648973"/>
    <row r="648974"/>
    <row r="648975"/>
    <row r="648976"/>
    <row r="648977"/>
    <row r="648978"/>
    <row r="648979"/>
    <row r="648980"/>
    <row r="648981"/>
    <row r="648982"/>
    <row r="648983"/>
    <row r="648984"/>
    <row r="648985"/>
    <row r="648986"/>
    <row r="648987"/>
    <row r="648988"/>
    <row r="648989"/>
    <row r="648990"/>
    <row r="648991"/>
    <row r="648992"/>
    <row r="648993"/>
    <row r="648994"/>
    <row r="648995"/>
    <row r="648996"/>
    <row r="648997"/>
    <row r="648998"/>
    <row r="648999"/>
    <row r="649000"/>
    <row r="649001"/>
    <row r="649002"/>
    <row r="649003"/>
    <row r="649004"/>
    <row r="649005"/>
    <row r="649006"/>
    <row r="649007"/>
    <row r="649008"/>
    <row r="649009"/>
    <row r="649010"/>
    <row r="649011"/>
    <row r="649012"/>
    <row r="649013"/>
    <row r="649014"/>
    <row r="649015"/>
    <row r="649016"/>
    <row r="649017"/>
    <row r="649018"/>
    <row r="649019"/>
    <row r="649020"/>
    <row r="649021"/>
    <row r="649022"/>
    <row r="649023"/>
    <row r="649024"/>
    <row r="649025"/>
    <row r="649026"/>
    <row r="649027"/>
    <row r="649028"/>
    <row r="649029"/>
    <row r="649030"/>
    <row r="649031"/>
    <row r="649032"/>
    <row r="649033"/>
    <row r="649034"/>
    <row r="649035"/>
    <row r="649036"/>
    <row r="649037"/>
    <row r="649038"/>
    <row r="649039"/>
    <row r="649040"/>
    <row r="649041"/>
    <row r="649042"/>
    <row r="649043"/>
    <row r="649044"/>
    <row r="649045"/>
    <row r="649046"/>
    <row r="649047"/>
    <row r="649048"/>
    <row r="649049"/>
    <row r="649050"/>
    <row r="649051"/>
    <row r="649052"/>
    <row r="649053"/>
    <row r="649054"/>
    <row r="649055"/>
    <row r="649056"/>
    <row r="649057"/>
    <row r="649058"/>
    <row r="649059"/>
    <row r="649060"/>
    <row r="649061"/>
    <row r="649062"/>
    <row r="649063"/>
    <row r="649064"/>
    <row r="649065"/>
    <row r="649066"/>
    <row r="649067"/>
    <row r="649068"/>
    <row r="649069"/>
    <row r="649070"/>
    <row r="649071"/>
    <row r="649072"/>
    <row r="649073"/>
    <row r="649074"/>
    <row r="649075"/>
    <row r="649076"/>
    <row r="649077"/>
    <row r="649078"/>
    <row r="649079"/>
    <row r="649080"/>
    <row r="649081"/>
    <row r="649082"/>
    <row r="649083"/>
    <row r="649084"/>
    <row r="649085"/>
    <row r="649086"/>
    <row r="649087"/>
    <row r="649088"/>
    <row r="649089"/>
    <row r="649090"/>
    <row r="649091"/>
    <row r="649092"/>
    <row r="649093"/>
    <row r="649094"/>
    <row r="649095"/>
    <row r="649096"/>
    <row r="649097"/>
    <row r="649098"/>
    <row r="649099"/>
    <row r="649100"/>
    <row r="649101"/>
    <row r="649102"/>
    <row r="649103"/>
    <row r="649104"/>
    <row r="649105"/>
    <row r="649106"/>
    <row r="649107"/>
    <row r="649108"/>
    <row r="649109"/>
    <row r="649110"/>
    <row r="649111"/>
    <row r="649112"/>
    <row r="649113"/>
    <row r="649114"/>
    <row r="649115"/>
    <row r="649116"/>
    <row r="649117"/>
    <row r="649118"/>
    <row r="649119"/>
    <row r="649120"/>
    <row r="649121"/>
    <row r="649122"/>
    <row r="649123"/>
    <row r="649124"/>
    <row r="649125"/>
    <row r="649126"/>
    <row r="649127"/>
    <row r="649128"/>
    <row r="649129"/>
    <row r="649130"/>
    <row r="649131"/>
    <row r="649132"/>
    <row r="649133"/>
    <row r="649134"/>
    <row r="649135"/>
    <row r="649136"/>
    <row r="649137"/>
    <row r="649138"/>
    <row r="649139"/>
    <row r="649140"/>
    <row r="649141"/>
    <row r="649142"/>
    <row r="649143"/>
    <row r="649144"/>
    <row r="649145"/>
    <row r="649146"/>
    <row r="649147"/>
    <row r="649148"/>
    <row r="649149"/>
    <row r="649150"/>
    <row r="649151"/>
    <row r="649152"/>
    <row r="649153"/>
    <row r="649154"/>
    <row r="649155"/>
    <row r="649156"/>
    <row r="649157"/>
    <row r="649158"/>
    <row r="649159"/>
    <row r="649160"/>
    <row r="649161"/>
    <row r="649162"/>
    <row r="649163"/>
    <row r="649164"/>
    <row r="649165"/>
    <row r="649166"/>
    <row r="649167"/>
    <row r="649168"/>
    <row r="649169"/>
    <row r="649170"/>
    <row r="649171"/>
    <row r="649172"/>
    <row r="649173"/>
    <row r="649174"/>
    <row r="649175"/>
    <row r="649176"/>
    <row r="649177"/>
    <row r="649178"/>
    <row r="649179"/>
    <row r="649180"/>
    <row r="649181"/>
    <row r="649182"/>
    <row r="649183"/>
    <row r="649184"/>
    <row r="649185"/>
    <row r="649186"/>
    <row r="649187"/>
    <row r="649188"/>
    <row r="649189"/>
    <row r="649190"/>
    <row r="649191"/>
    <row r="649192"/>
    <row r="649193"/>
    <row r="649194"/>
    <row r="649195"/>
    <row r="649196"/>
    <row r="649197"/>
    <row r="649198"/>
    <row r="649199"/>
    <row r="649200"/>
    <row r="649201"/>
    <row r="649202"/>
    <row r="649203"/>
    <row r="649204"/>
    <row r="649205"/>
    <row r="649206"/>
    <row r="649207"/>
    <row r="649208"/>
    <row r="649209"/>
    <row r="649210"/>
    <row r="649211"/>
    <row r="649212"/>
    <row r="649213"/>
    <row r="649214"/>
    <row r="649215"/>
    <row r="649216"/>
    <row r="649217"/>
    <row r="649218"/>
    <row r="649219"/>
    <row r="649220"/>
    <row r="649221"/>
    <row r="649222"/>
    <row r="649223"/>
    <row r="649224"/>
    <row r="649225"/>
    <row r="649226"/>
    <row r="649227"/>
    <row r="649228"/>
    <row r="649229"/>
    <row r="649230"/>
    <row r="649231"/>
    <row r="649232"/>
    <row r="649233"/>
    <row r="649234"/>
    <row r="649235"/>
    <row r="649236"/>
    <row r="649237"/>
    <row r="649238"/>
    <row r="649239"/>
    <row r="649240"/>
    <row r="649241"/>
    <row r="649242"/>
    <row r="649243"/>
    <row r="649244"/>
    <row r="649245"/>
    <row r="649246"/>
    <row r="649247"/>
    <row r="649248"/>
    <row r="649249"/>
    <row r="649250"/>
    <row r="649251"/>
    <row r="649252"/>
    <row r="649253"/>
    <row r="649254"/>
    <row r="649255"/>
    <row r="649256"/>
    <row r="649257"/>
    <row r="649258"/>
    <row r="649259"/>
    <row r="649260"/>
    <row r="649261"/>
    <row r="649262"/>
    <row r="649263"/>
    <row r="649264"/>
    <row r="649265"/>
    <row r="649266"/>
    <row r="649267"/>
    <row r="649268"/>
    <row r="649269"/>
    <row r="649270"/>
    <row r="649271"/>
    <row r="649272"/>
    <row r="649273"/>
    <row r="649274"/>
    <row r="649275"/>
    <row r="649276"/>
    <row r="649277"/>
    <row r="649278"/>
    <row r="649279"/>
    <row r="649280"/>
    <row r="649281"/>
    <row r="649282"/>
    <row r="649283"/>
    <row r="649284"/>
    <row r="649285"/>
    <row r="649286"/>
    <row r="649287"/>
    <row r="649288"/>
    <row r="649289"/>
    <row r="649290"/>
    <row r="649291"/>
    <row r="649292"/>
    <row r="649293"/>
    <row r="649294"/>
    <row r="649295"/>
    <row r="649296"/>
    <row r="649297"/>
    <row r="649298"/>
    <row r="649299"/>
    <row r="649300"/>
    <row r="649301"/>
    <row r="649302"/>
    <row r="649303"/>
    <row r="649304"/>
    <row r="649305"/>
    <row r="649306"/>
    <row r="649307"/>
    <row r="649308"/>
    <row r="649309"/>
    <row r="649310"/>
    <row r="649311"/>
    <row r="649312"/>
    <row r="649313"/>
    <row r="649314"/>
    <row r="649315"/>
    <row r="649316"/>
    <row r="649317"/>
    <row r="649318"/>
    <row r="649319"/>
    <row r="649320"/>
    <row r="649321"/>
    <row r="649322"/>
    <row r="649323"/>
    <row r="649324"/>
    <row r="649325"/>
    <row r="649326"/>
    <row r="649327"/>
    <row r="649328"/>
    <row r="649329"/>
    <row r="649330"/>
    <row r="649331"/>
    <row r="649332"/>
    <row r="649333"/>
    <row r="649334"/>
    <row r="649335"/>
    <row r="649336"/>
    <row r="649337"/>
    <row r="649338"/>
    <row r="649339"/>
    <row r="649340"/>
    <row r="649341"/>
    <row r="649342"/>
    <row r="649343"/>
    <row r="649344"/>
    <row r="649345"/>
    <row r="649346"/>
    <row r="649347"/>
    <row r="649348"/>
    <row r="649349"/>
    <row r="649350"/>
    <row r="649351"/>
    <row r="649352"/>
    <row r="649353"/>
    <row r="649354"/>
    <row r="649355"/>
    <row r="649356"/>
    <row r="649357"/>
    <row r="649358"/>
    <row r="649359"/>
    <row r="649360"/>
    <row r="649361"/>
    <row r="649362"/>
    <row r="649363"/>
    <row r="649364"/>
    <row r="649365"/>
    <row r="649366"/>
    <row r="649367"/>
    <row r="649368"/>
    <row r="649369"/>
    <row r="649370"/>
    <row r="649371"/>
    <row r="649372"/>
    <row r="649373"/>
    <row r="649374"/>
    <row r="649375"/>
    <row r="649376"/>
    <row r="649377"/>
    <row r="649378"/>
    <row r="649379"/>
    <row r="649380"/>
    <row r="649381"/>
    <row r="649382"/>
    <row r="649383"/>
    <row r="649384"/>
    <row r="649385"/>
    <row r="649386"/>
    <row r="649387"/>
    <row r="649388"/>
    <row r="649389"/>
    <row r="649390"/>
    <row r="649391"/>
    <row r="649392"/>
    <row r="649393"/>
    <row r="649394"/>
    <row r="649395"/>
    <row r="649396"/>
    <row r="649397"/>
    <row r="649398"/>
    <row r="649399"/>
    <row r="649400"/>
    <row r="649401"/>
    <row r="649402"/>
    <row r="649403"/>
    <row r="649404"/>
    <row r="649405"/>
    <row r="649406"/>
    <row r="649407"/>
    <row r="649408"/>
    <row r="649409"/>
    <row r="649410"/>
    <row r="649411"/>
    <row r="649412"/>
    <row r="649413"/>
    <row r="649414"/>
    <row r="649415"/>
    <row r="649416"/>
    <row r="649417"/>
    <row r="649418"/>
    <row r="649419"/>
    <row r="649420"/>
    <row r="649421"/>
    <row r="649422"/>
    <row r="649423"/>
    <row r="649424"/>
    <row r="649425"/>
    <row r="649426"/>
    <row r="649427"/>
    <row r="649428"/>
    <row r="649429"/>
    <row r="649430"/>
    <row r="649431"/>
    <row r="649432"/>
    <row r="649433"/>
    <row r="649434"/>
    <row r="649435"/>
    <row r="649436"/>
    <row r="649437"/>
    <row r="649438"/>
    <row r="649439"/>
    <row r="649440"/>
    <row r="649441"/>
    <row r="649442"/>
    <row r="649443"/>
    <row r="649444"/>
    <row r="649445"/>
    <row r="649446"/>
    <row r="649447"/>
    <row r="649448"/>
    <row r="649449"/>
    <row r="649450"/>
    <row r="649451"/>
    <row r="649452"/>
    <row r="649453"/>
    <row r="649454"/>
    <row r="649455"/>
    <row r="649456"/>
    <row r="649457"/>
    <row r="649458"/>
    <row r="649459"/>
    <row r="649460"/>
    <row r="649461"/>
    <row r="649462"/>
    <row r="649463"/>
    <row r="649464"/>
    <row r="649465"/>
    <row r="649466"/>
    <row r="649467"/>
    <row r="649468"/>
    <row r="649469"/>
    <row r="649470"/>
    <row r="649471"/>
    <row r="649472"/>
    <row r="649473"/>
    <row r="649474"/>
    <row r="649475"/>
    <row r="649476"/>
    <row r="649477"/>
    <row r="649478"/>
    <row r="649479"/>
    <row r="649480"/>
    <row r="649481"/>
    <row r="649482"/>
    <row r="649483"/>
    <row r="649484"/>
    <row r="649485"/>
    <row r="649486"/>
    <row r="649487"/>
    <row r="649488"/>
    <row r="649489"/>
    <row r="649490"/>
    <row r="649491"/>
    <row r="649492"/>
    <row r="649493"/>
    <row r="649494"/>
    <row r="649495"/>
    <row r="649496"/>
    <row r="649497"/>
    <row r="649498"/>
    <row r="649499"/>
    <row r="649500"/>
    <row r="649501"/>
    <row r="649502"/>
    <row r="649503"/>
    <row r="649504"/>
    <row r="649505"/>
    <row r="649506"/>
    <row r="649507"/>
    <row r="649508"/>
    <row r="649509"/>
    <row r="649510"/>
    <row r="649511"/>
    <row r="649512"/>
    <row r="649513"/>
    <row r="649514"/>
    <row r="649515"/>
    <row r="649516"/>
    <row r="649517"/>
    <row r="649518"/>
    <row r="649519"/>
    <row r="649520"/>
    <row r="649521"/>
    <row r="649522"/>
    <row r="649523"/>
    <row r="649524"/>
    <row r="649525"/>
    <row r="649526"/>
    <row r="649527"/>
    <row r="649528"/>
    <row r="649529"/>
    <row r="649530"/>
    <row r="649531"/>
    <row r="649532"/>
    <row r="649533"/>
    <row r="649534"/>
    <row r="649535"/>
    <row r="649536"/>
    <row r="649537"/>
    <row r="649538"/>
    <row r="649539"/>
    <row r="649540"/>
    <row r="649541"/>
    <row r="649542"/>
    <row r="649543"/>
    <row r="649544"/>
    <row r="649545"/>
    <row r="649546"/>
    <row r="649547"/>
    <row r="649548"/>
    <row r="649549"/>
    <row r="649550"/>
    <row r="649551"/>
    <row r="649552"/>
    <row r="649553"/>
    <row r="649554"/>
    <row r="649555"/>
    <row r="649556"/>
    <row r="649557"/>
    <row r="649558"/>
    <row r="649559"/>
    <row r="649560"/>
    <row r="649561"/>
    <row r="649562"/>
    <row r="649563"/>
    <row r="649564"/>
    <row r="649565"/>
    <row r="649566"/>
    <row r="649567"/>
    <row r="649568"/>
    <row r="649569"/>
    <row r="649570"/>
    <row r="649571"/>
    <row r="649572"/>
    <row r="649573"/>
    <row r="649574"/>
    <row r="649575"/>
    <row r="649576"/>
    <row r="649577"/>
    <row r="649578"/>
    <row r="649579"/>
    <row r="649580"/>
    <row r="649581"/>
    <row r="649582"/>
    <row r="649583"/>
    <row r="649584"/>
    <row r="649585"/>
    <row r="649586"/>
    <row r="649587"/>
    <row r="649588"/>
    <row r="649589"/>
    <row r="649590"/>
    <row r="649591"/>
    <row r="649592"/>
    <row r="649593"/>
    <row r="649594"/>
    <row r="649595"/>
    <row r="649596"/>
    <row r="649597"/>
    <row r="649598"/>
    <row r="649599"/>
    <row r="649600"/>
    <row r="649601"/>
    <row r="649602"/>
    <row r="649603"/>
    <row r="649604"/>
    <row r="649605"/>
    <row r="649606"/>
    <row r="649607"/>
    <row r="649608"/>
    <row r="649609"/>
    <row r="649610"/>
    <row r="649611"/>
    <row r="649612"/>
    <row r="649613"/>
    <row r="649614"/>
    <row r="649615"/>
    <row r="649616"/>
    <row r="649617"/>
    <row r="649618"/>
    <row r="649619"/>
    <row r="649620"/>
    <row r="649621"/>
    <row r="649622"/>
    <row r="649623"/>
    <row r="649624"/>
    <row r="649625"/>
    <row r="649626"/>
    <row r="649627"/>
    <row r="649628"/>
    <row r="649629"/>
    <row r="649630"/>
    <row r="649631"/>
    <row r="649632"/>
    <row r="649633"/>
    <row r="649634"/>
    <row r="649635"/>
    <row r="649636"/>
    <row r="649637"/>
    <row r="649638"/>
    <row r="649639"/>
    <row r="649640"/>
    <row r="649641"/>
    <row r="649642"/>
    <row r="649643"/>
    <row r="649644"/>
    <row r="649645"/>
    <row r="649646"/>
    <row r="649647"/>
    <row r="649648"/>
    <row r="649649"/>
    <row r="649650"/>
    <row r="649651"/>
    <row r="649652"/>
    <row r="649653"/>
    <row r="649654"/>
    <row r="649655"/>
    <row r="649656"/>
    <row r="649657"/>
    <row r="649658"/>
    <row r="649659"/>
    <row r="649660"/>
    <row r="649661"/>
    <row r="649662"/>
    <row r="649663"/>
    <row r="649664"/>
    <row r="649665"/>
    <row r="649666"/>
    <row r="649667"/>
    <row r="649668"/>
    <row r="649669"/>
    <row r="649670"/>
    <row r="649671"/>
    <row r="649672"/>
    <row r="649673"/>
    <row r="649674"/>
    <row r="649675"/>
    <row r="649676"/>
    <row r="649677"/>
    <row r="649678"/>
    <row r="649679"/>
    <row r="649680"/>
    <row r="649681"/>
    <row r="649682"/>
    <row r="649683"/>
    <row r="649684"/>
    <row r="649685"/>
    <row r="649686"/>
    <row r="649687"/>
    <row r="649688"/>
    <row r="649689"/>
    <row r="649690"/>
    <row r="649691"/>
    <row r="649692"/>
    <row r="649693"/>
    <row r="649694"/>
    <row r="649695"/>
    <row r="649696"/>
    <row r="649697"/>
    <row r="649698"/>
    <row r="649699"/>
    <row r="649700"/>
    <row r="649701"/>
    <row r="649702"/>
    <row r="649703"/>
    <row r="649704"/>
    <row r="649705"/>
    <row r="649706"/>
    <row r="649707"/>
    <row r="649708"/>
    <row r="649709"/>
    <row r="649710"/>
    <row r="649711"/>
    <row r="649712"/>
    <row r="649713"/>
    <row r="649714"/>
    <row r="649715"/>
    <row r="649716"/>
    <row r="649717"/>
    <row r="649718"/>
    <row r="649719"/>
    <row r="649720"/>
    <row r="649721"/>
    <row r="649722"/>
    <row r="649723"/>
    <row r="649724"/>
    <row r="649725"/>
    <row r="649726"/>
    <row r="649727"/>
    <row r="649728"/>
    <row r="649729"/>
    <row r="649730"/>
    <row r="649731"/>
    <row r="649732"/>
    <row r="649733"/>
    <row r="649734"/>
    <row r="649735"/>
    <row r="649736"/>
    <row r="649737"/>
    <row r="649738"/>
    <row r="649739"/>
    <row r="649740"/>
    <row r="649741"/>
    <row r="649742"/>
    <row r="649743"/>
    <row r="649744"/>
    <row r="649745"/>
    <row r="649746"/>
    <row r="649747"/>
    <row r="649748"/>
    <row r="649749"/>
    <row r="649750"/>
    <row r="649751"/>
    <row r="649752"/>
    <row r="649753"/>
    <row r="649754"/>
    <row r="649755"/>
    <row r="649756"/>
    <row r="649757"/>
    <row r="649758"/>
    <row r="649759"/>
    <row r="649760"/>
    <row r="649761"/>
    <row r="649762"/>
    <row r="649763"/>
    <row r="649764"/>
    <row r="649765"/>
    <row r="649766"/>
    <row r="649767"/>
    <row r="649768"/>
    <row r="649769"/>
    <row r="649770"/>
    <row r="649771"/>
    <row r="649772"/>
    <row r="649773"/>
    <row r="649774"/>
    <row r="649775"/>
    <row r="649776"/>
    <row r="649777"/>
    <row r="649778"/>
    <row r="649779"/>
    <row r="649780"/>
    <row r="649781"/>
    <row r="649782"/>
    <row r="649783"/>
    <row r="649784"/>
    <row r="649785"/>
    <row r="649786"/>
    <row r="649787"/>
    <row r="649788"/>
    <row r="649789"/>
    <row r="649790"/>
    <row r="649791"/>
    <row r="649792"/>
    <row r="649793"/>
    <row r="649794"/>
    <row r="649795"/>
    <row r="649796"/>
    <row r="649797"/>
    <row r="649798"/>
    <row r="649799"/>
    <row r="649800"/>
    <row r="649801"/>
    <row r="649802"/>
    <row r="649803"/>
    <row r="649804"/>
    <row r="649805"/>
    <row r="649806"/>
    <row r="649807"/>
    <row r="649808"/>
    <row r="649809"/>
    <row r="649810"/>
    <row r="649811"/>
    <row r="649812"/>
    <row r="649813"/>
    <row r="649814"/>
    <row r="649815"/>
    <row r="649816"/>
    <row r="649817"/>
    <row r="649818"/>
    <row r="649819"/>
    <row r="649820"/>
    <row r="649821"/>
    <row r="649822"/>
    <row r="649823"/>
    <row r="649824"/>
    <row r="649825"/>
    <row r="649826"/>
    <row r="649827"/>
    <row r="649828"/>
    <row r="649829"/>
    <row r="649830"/>
    <row r="649831"/>
    <row r="649832"/>
    <row r="649833"/>
    <row r="649834"/>
    <row r="649835"/>
    <row r="649836"/>
    <row r="649837"/>
    <row r="649838"/>
    <row r="649839"/>
    <row r="649840"/>
    <row r="649841"/>
    <row r="649842"/>
    <row r="649843"/>
    <row r="649844"/>
    <row r="649845"/>
    <row r="649846"/>
    <row r="649847"/>
    <row r="649848"/>
    <row r="649849"/>
    <row r="649850"/>
    <row r="649851"/>
    <row r="649852"/>
    <row r="649853"/>
    <row r="649854"/>
    <row r="649855"/>
    <row r="649856"/>
    <row r="649857"/>
    <row r="649858"/>
    <row r="649859"/>
    <row r="649860"/>
    <row r="649861"/>
    <row r="649862"/>
    <row r="649863"/>
    <row r="649864"/>
    <row r="649865"/>
    <row r="649866"/>
    <row r="649867"/>
    <row r="649868"/>
    <row r="649869"/>
    <row r="649870"/>
    <row r="649871"/>
    <row r="649872"/>
    <row r="649873"/>
    <row r="649874"/>
    <row r="649875"/>
    <row r="649876"/>
    <row r="649877"/>
    <row r="649878"/>
    <row r="649879"/>
    <row r="649880"/>
    <row r="649881"/>
    <row r="649882"/>
    <row r="649883"/>
    <row r="649884"/>
    <row r="649885"/>
    <row r="649886"/>
    <row r="649887"/>
    <row r="649888"/>
    <row r="649889"/>
    <row r="649890"/>
    <row r="649891"/>
    <row r="649892"/>
    <row r="649893"/>
    <row r="649894"/>
    <row r="649895"/>
    <row r="649896"/>
    <row r="649897"/>
    <row r="649898"/>
    <row r="649899"/>
    <row r="649900"/>
    <row r="649901"/>
    <row r="649902"/>
    <row r="649903"/>
    <row r="649904"/>
    <row r="649905"/>
    <row r="649906"/>
    <row r="649907"/>
    <row r="649908"/>
    <row r="649909"/>
    <row r="649910"/>
    <row r="649911"/>
    <row r="649912"/>
    <row r="649913"/>
    <row r="649914"/>
    <row r="649915"/>
    <row r="649916"/>
    <row r="649917"/>
    <row r="649918"/>
    <row r="649919"/>
    <row r="649920"/>
    <row r="649921"/>
    <row r="649922"/>
    <row r="649923"/>
    <row r="649924"/>
    <row r="649925"/>
    <row r="649926"/>
    <row r="649927"/>
    <row r="649928"/>
    <row r="649929"/>
    <row r="649930"/>
    <row r="649931"/>
    <row r="649932"/>
    <row r="649933"/>
    <row r="649934"/>
    <row r="649935"/>
    <row r="649936"/>
    <row r="649937"/>
    <row r="649938"/>
    <row r="649939"/>
    <row r="649940"/>
    <row r="649941"/>
    <row r="649942"/>
    <row r="649943"/>
    <row r="649944"/>
    <row r="649945"/>
    <row r="649946"/>
    <row r="649947"/>
    <row r="649948"/>
    <row r="649949"/>
    <row r="649950"/>
    <row r="649951"/>
    <row r="649952"/>
    <row r="649953"/>
    <row r="649954"/>
    <row r="649955"/>
    <row r="649956"/>
    <row r="649957"/>
    <row r="649958"/>
    <row r="649959"/>
    <row r="649960"/>
    <row r="649961"/>
    <row r="649962"/>
    <row r="649963"/>
    <row r="649964"/>
    <row r="649965"/>
    <row r="649966"/>
    <row r="649967"/>
    <row r="649968"/>
    <row r="649969"/>
    <row r="649970"/>
    <row r="649971"/>
    <row r="649972"/>
    <row r="649973"/>
    <row r="649974"/>
    <row r="649975"/>
    <row r="649976"/>
    <row r="649977"/>
    <row r="649978"/>
    <row r="649979"/>
    <row r="649980"/>
    <row r="649981"/>
    <row r="649982"/>
    <row r="649983"/>
    <row r="649984"/>
    <row r="649985"/>
    <row r="649986"/>
    <row r="649987"/>
    <row r="649988"/>
    <row r="649989"/>
    <row r="649990"/>
    <row r="649991"/>
    <row r="649992"/>
    <row r="649993"/>
    <row r="649994"/>
    <row r="649995"/>
    <row r="649996"/>
    <row r="649997"/>
    <row r="649998"/>
    <row r="649999"/>
    <row r="650000"/>
    <row r="650001"/>
    <row r="650002"/>
    <row r="650003"/>
    <row r="650004"/>
    <row r="650005"/>
    <row r="650006"/>
    <row r="650007"/>
    <row r="650008"/>
    <row r="650009"/>
    <row r="650010"/>
    <row r="650011"/>
    <row r="650012"/>
    <row r="650013"/>
    <row r="650014"/>
    <row r="650015"/>
    <row r="650016"/>
    <row r="650017"/>
    <row r="650018"/>
    <row r="650019"/>
    <row r="650020"/>
    <row r="650021"/>
    <row r="650022"/>
    <row r="650023"/>
    <row r="650024"/>
    <row r="650025"/>
    <row r="650026"/>
    <row r="650027"/>
    <row r="650028"/>
    <row r="650029"/>
    <row r="650030"/>
    <row r="650031"/>
    <row r="650032"/>
    <row r="650033"/>
    <row r="650034"/>
    <row r="650035"/>
    <row r="650036"/>
    <row r="650037"/>
    <row r="650038"/>
    <row r="650039"/>
    <row r="650040"/>
    <row r="650041"/>
    <row r="650042"/>
    <row r="650043"/>
    <row r="650044"/>
    <row r="650045"/>
    <row r="650046"/>
    <row r="650047"/>
    <row r="650048"/>
    <row r="650049"/>
    <row r="650050"/>
    <row r="650051"/>
    <row r="650052"/>
    <row r="650053"/>
    <row r="650054"/>
    <row r="650055"/>
    <row r="650056"/>
    <row r="650057"/>
    <row r="650058"/>
    <row r="650059"/>
    <row r="650060"/>
    <row r="650061"/>
    <row r="650062"/>
    <row r="650063"/>
    <row r="650064"/>
    <row r="650065"/>
    <row r="650066"/>
    <row r="650067"/>
    <row r="650068"/>
    <row r="650069"/>
    <row r="650070"/>
    <row r="650071"/>
    <row r="650072"/>
    <row r="650073"/>
    <row r="650074"/>
    <row r="650075"/>
    <row r="650076"/>
    <row r="650077"/>
    <row r="650078"/>
    <row r="650079"/>
    <row r="650080"/>
    <row r="650081"/>
    <row r="650082"/>
    <row r="650083"/>
    <row r="650084"/>
    <row r="650085"/>
    <row r="650086"/>
    <row r="650087"/>
    <row r="650088"/>
    <row r="650089"/>
    <row r="650090"/>
    <row r="650091"/>
    <row r="650092"/>
    <row r="650093"/>
    <row r="650094"/>
    <row r="650095"/>
    <row r="650096"/>
    <row r="650097"/>
    <row r="650098"/>
    <row r="650099"/>
    <row r="650100"/>
    <row r="650101"/>
    <row r="650102"/>
    <row r="650103"/>
    <row r="650104"/>
    <row r="650105"/>
    <row r="650106"/>
    <row r="650107"/>
    <row r="650108"/>
    <row r="650109"/>
    <row r="650110"/>
    <row r="650111"/>
    <row r="650112"/>
    <row r="650113"/>
    <row r="650114"/>
    <row r="650115"/>
    <row r="650116"/>
    <row r="650117"/>
    <row r="650118"/>
    <row r="650119"/>
    <row r="650120"/>
    <row r="650121"/>
    <row r="650122"/>
    <row r="650123"/>
    <row r="650124"/>
    <row r="650125"/>
    <row r="650126"/>
    <row r="650127"/>
    <row r="650128"/>
    <row r="650129"/>
    <row r="650130"/>
    <row r="650131"/>
    <row r="650132"/>
    <row r="650133"/>
    <row r="650134"/>
    <row r="650135"/>
    <row r="650136"/>
    <row r="650137"/>
    <row r="650138"/>
    <row r="650139"/>
    <row r="650140"/>
    <row r="650141"/>
    <row r="650142"/>
    <row r="650143"/>
    <row r="650144"/>
    <row r="650145"/>
    <row r="650146"/>
    <row r="650147"/>
    <row r="650148"/>
    <row r="650149"/>
    <row r="650150"/>
    <row r="650151"/>
    <row r="650152"/>
    <row r="650153"/>
    <row r="650154"/>
    <row r="650155"/>
    <row r="650156"/>
    <row r="650157"/>
    <row r="650158"/>
    <row r="650159"/>
    <row r="650160"/>
    <row r="650161"/>
    <row r="650162"/>
    <row r="650163"/>
    <row r="650164"/>
    <row r="650165"/>
    <row r="650166"/>
    <row r="650167"/>
    <row r="650168"/>
    <row r="650169"/>
    <row r="650170"/>
    <row r="650171"/>
    <row r="650172"/>
    <row r="650173"/>
    <row r="650174"/>
    <row r="650175"/>
    <row r="650176"/>
    <row r="650177"/>
    <row r="650178"/>
    <row r="650179"/>
    <row r="650180"/>
    <row r="650181"/>
    <row r="650182"/>
    <row r="650183"/>
    <row r="650184"/>
    <row r="650185"/>
    <row r="650186"/>
    <row r="650187"/>
    <row r="650188"/>
    <row r="650189"/>
    <row r="650190"/>
    <row r="650191"/>
    <row r="650192"/>
    <row r="650193"/>
    <row r="650194"/>
    <row r="650195"/>
    <row r="650196"/>
    <row r="650197"/>
    <row r="650198"/>
    <row r="650199"/>
    <row r="650200"/>
    <row r="650201"/>
    <row r="650202"/>
    <row r="650203"/>
    <row r="650204"/>
    <row r="650205"/>
    <row r="650206"/>
    <row r="650207"/>
    <row r="650208"/>
    <row r="650209"/>
    <row r="650210"/>
    <row r="650211"/>
    <row r="650212"/>
    <row r="650213"/>
    <row r="650214"/>
    <row r="650215"/>
    <row r="650216"/>
    <row r="650217"/>
    <row r="650218"/>
    <row r="650219"/>
    <row r="650220"/>
    <row r="650221"/>
    <row r="650222"/>
    <row r="650223"/>
    <row r="650224"/>
    <row r="650225"/>
    <row r="650226"/>
    <row r="650227"/>
    <row r="650228"/>
    <row r="650229"/>
    <row r="650230"/>
    <row r="650231"/>
    <row r="650232"/>
    <row r="650233"/>
    <row r="650234"/>
    <row r="650235"/>
    <row r="650236"/>
    <row r="650237"/>
    <row r="650238"/>
    <row r="650239"/>
    <row r="650240"/>
    <row r="650241"/>
    <row r="650242"/>
    <row r="650243"/>
    <row r="650244"/>
    <row r="650245"/>
    <row r="650246"/>
    <row r="650247"/>
    <row r="650248"/>
    <row r="650249"/>
    <row r="650250"/>
    <row r="650251"/>
    <row r="650252"/>
    <row r="650253"/>
    <row r="650254"/>
    <row r="650255"/>
    <row r="650256"/>
    <row r="650257"/>
    <row r="650258"/>
    <row r="650259"/>
    <row r="650260"/>
    <row r="650261"/>
    <row r="650262"/>
    <row r="650263"/>
    <row r="650264"/>
    <row r="650265"/>
    <row r="650266"/>
    <row r="650267"/>
    <row r="650268"/>
    <row r="650269"/>
    <row r="650270"/>
    <row r="650271"/>
    <row r="650272"/>
    <row r="650273"/>
    <row r="650274"/>
    <row r="650275"/>
    <row r="650276"/>
    <row r="650277"/>
    <row r="650278"/>
    <row r="650279"/>
    <row r="650280"/>
    <row r="650281"/>
    <row r="650282"/>
    <row r="650283"/>
    <row r="650284"/>
    <row r="650285"/>
    <row r="650286"/>
    <row r="650287"/>
    <row r="650288"/>
    <row r="650289"/>
    <row r="650290"/>
    <row r="650291"/>
    <row r="650292"/>
    <row r="650293"/>
    <row r="650294"/>
    <row r="650295"/>
    <row r="650296"/>
    <row r="650297"/>
    <row r="650298"/>
    <row r="650299"/>
    <row r="650300"/>
    <row r="650301"/>
    <row r="650302"/>
    <row r="650303"/>
    <row r="650304"/>
    <row r="650305"/>
    <row r="650306"/>
    <row r="650307"/>
    <row r="650308"/>
    <row r="650309"/>
    <row r="650310"/>
    <row r="650311"/>
    <row r="650312"/>
    <row r="650313"/>
    <row r="650314"/>
    <row r="650315"/>
    <row r="650316"/>
    <row r="650317"/>
    <row r="650318"/>
    <row r="650319"/>
    <row r="650320"/>
    <row r="650321"/>
    <row r="650322"/>
    <row r="650323"/>
    <row r="650324"/>
    <row r="650325"/>
    <row r="650326"/>
    <row r="650327"/>
    <row r="650328"/>
    <row r="650329"/>
    <row r="650330"/>
    <row r="650331"/>
    <row r="650332"/>
    <row r="650333"/>
    <row r="650334"/>
    <row r="650335"/>
    <row r="650336"/>
    <row r="650337"/>
    <row r="650338"/>
    <row r="650339"/>
    <row r="650340"/>
    <row r="650341"/>
    <row r="650342"/>
    <row r="650343"/>
    <row r="650344"/>
    <row r="650345"/>
    <row r="650346"/>
    <row r="650347"/>
    <row r="650348"/>
    <row r="650349"/>
    <row r="650350"/>
    <row r="650351"/>
    <row r="650352"/>
    <row r="650353"/>
    <row r="650354"/>
    <row r="650355"/>
    <row r="650356"/>
    <row r="650357"/>
    <row r="650358"/>
    <row r="650359"/>
    <row r="650360"/>
    <row r="650361"/>
    <row r="650362"/>
    <row r="650363"/>
    <row r="650364"/>
    <row r="650365"/>
    <row r="650366"/>
    <row r="650367"/>
    <row r="650368"/>
    <row r="650369"/>
    <row r="650370"/>
    <row r="650371"/>
    <row r="650372"/>
    <row r="650373"/>
    <row r="650374"/>
    <row r="650375"/>
    <row r="650376"/>
    <row r="650377"/>
    <row r="650378"/>
    <row r="650379"/>
    <row r="650380"/>
    <row r="650381"/>
    <row r="650382"/>
    <row r="650383"/>
    <row r="650384"/>
    <row r="650385"/>
    <row r="650386"/>
    <row r="650387"/>
    <row r="650388"/>
    <row r="650389"/>
    <row r="650390"/>
    <row r="650391"/>
    <row r="650392"/>
    <row r="650393"/>
    <row r="650394"/>
    <row r="650395"/>
    <row r="650396"/>
    <row r="650397"/>
    <row r="650398"/>
    <row r="650399"/>
    <row r="650400"/>
    <row r="650401"/>
    <row r="650402"/>
    <row r="650403"/>
    <row r="650404"/>
    <row r="650405"/>
    <row r="650406"/>
    <row r="650407"/>
    <row r="650408"/>
    <row r="650409"/>
    <row r="650410"/>
    <row r="650411"/>
    <row r="650412"/>
    <row r="650413"/>
    <row r="650414"/>
    <row r="650415"/>
    <row r="650416"/>
    <row r="650417"/>
    <row r="650418"/>
    <row r="650419"/>
    <row r="650420"/>
    <row r="650421"/>
    <row r="650422"/>
    <row r="650423"/>
    <row r="650424"/>
    <row r="650425"/>
    <row r="650426"/>
    <row r="650427"/>
    <row r="650428"/>
    <row r="650429"/>
    <row r="650430"/>
    <row r="650431"/>
    <row r="650432"/>
    <row r="650433"/>
    <row r="650434"/>
    <row r="650435"/>
    <row r="650436"/>
    <row r="650437"/>
    <row r="650438"/>
    <row r="650439"/>
    <row r="650440"/>
    <row r="650441"/>
    <row r="650442"/>
    <row r="650443"/>
    <row r="650444"/>
    <row r="650445"/>
    <row r="650446"/>
    <row r="650447"/>
    <row r="650448"/>
    <row r="650449"/>
    <row r="650450"/>
    <row r="650451"/>
    <row r="650452"/>
    <row r="650453"/>
    <row r="650454"/>
    <row r="650455"/>
    <row r="650456"/>
    <row r="650457"/>
    <row r="650458"/>
    <row r="650459"/>
    <row r="650460"/>
    <row r="650461"/>
    <row r="650462"/>
    <row r="650463"/>
    <row r="650464"/>
    <row r="650465"/>
    <row r="650466"/>
    <row r="650467"/>
    <row r="650468"/>
    <row r="650469"/>
    <row r="650470"/>
    <row r="650471"/>
    <row r="650472"/>
    <row r="650473"/>
    <row r="650474"/>
    <row r="650475"/>
    <row r="650476"/>
    <row r="650477"/>
    <row r="650478"/>
    <row r="650479"/>
    <row r="650480"/>
    <row r="650481"/>
    <row r="650482"/>
    <row r="650483"/>
    <row r="650484"/>
    <row r="650485"/>
    <row r="650486"/>
    <row r="650487"/>
    <row r="650488"/>
    <row r="650489"/>
    <row r="650490"/>
    <row r="650491"/>
    <row r="650492"/>
    <row r="650493"/>
    <row r="650494"/>
    <row r="650495"/>
    <row r="650496"/>
    <row r="650497"/>
    <row r="650498"/>
    <row r="650499"/>
    <row r="650500"/>
    <row r="650501"/>
    <row r="650502"/>
    <row r="650503"/>
    <row r="650504"/>
    <row r="650505"/>
    <row r="650506"/>
    <row r="650507"/>
    <row r="650508"/>
    <row r="650509"/>
    <row r="650510"/>
    <row r="650511"/>
    <row r="650512"/>
    <row r="650513"/>
    <row r="650514"/>
    <row r="650515"/>
    <row r="650516"/>
    <row r="650517"/>
    <row r="650518"/>
    <row r="650519"/>
    <row r="650520"/>
    <row r="650521"/>
    <row r="650522"/>
    <row r="650523"/>
    <row r="650524"/>
    <row r="650525"/>
    <row r="650526"/>
    <row r="650527"/>
    <row r="650528"/>
    <row r="650529"/>
    <row r="650530"/>
    <row r="650531"/>
    <row r="650532"/>
    <row r="650533"/>
    <row r="650534"/>
    <row r="650535"/>
    <row r="650536"/>
    <row r="650537"/>
    <row r="650538"/>
    <row r="650539"/>
    <row r="650540"/>
    <row r="650541"/>
    <row r="650542"/>
    <row r="650543"/>
    <row r="650544"/>
    <row r="650545"/>
    <row r="650546"/>
    <row r="650547"/>
    <row r="650548"/>
    <row r="650549"/>
    <row r="650550"/>
    <row r="650551"/>
    <row r="650552"/>
    <row r="650553"/>
    <row r="650554"/>
    <row r="650555"/>
    <row r="650556"/>
    <row r="650557"/>
    <row r="650558"/>
    <row r="650559"/>
    <row r="650560"/>
    <row r="650561"/>
    <row r="650562"/>
    <row r="650563"/>
    <row r="650564"/>
    <row r="650565"/>
    <row r="650566"/>
    <row r="650567"/>
    <row r="650568"/>
    <row r="650569"/>
    <row r="650570"/>
    <row r="650571"/>
    <row r="650572"/>
    <row r="650573"/>
    <row r="650574"/>
    <row r="650575"/>
    <row r="650576"/>
    <row r="650577"/>
    <row r="650578"/>
    <row r="650579"/>
    <row r="650580"/>
    <row r="650581"/>
    <row r="650582"/>
    <row r="650583"/>
    <row r="650584"/>
    <row r="650585"/>
    <row r="650586"/>
    <row r="650587"/>
    <row r="650588"/>
    <row r="650589"/>
    <row r="650590"/>
    <row r="650591"/>
    <row r="650592"/>
    <row r="650593"/>
    <row r="650594"/>
    <row r="650595"/>
    <row r="650596"/>
    <row r="650597"/>
    <row r="650598"/>
    <row r="650599"/>
    <row r="650600"/>
    <row r="650601"/>
    <row r="650602"/>
    <row r="650603"/>
    <row r="650604"/>
    <row r="650605"/>
    <row r="650606"/>
    <row r="650607"/>
    <row r="650608"/>
    <row r="650609"/>
    <row r="650610"/>
    <row r="650611"/>
    <row r="650612"/>
    <row r="650613"/>
    <row r="650614"/>
    <row r="650615"/>
    <row r="650616"/>
    <row r="650617"/>
    <row r="650618"/>
    <row r="650619"/>
    <row r="650620"/>
    <row r="650621"/>
    <row r="650622"/>
    <row r="650623"/>
    <row r="650624"/>
    <row r="650625"/>
    <row r="650626"/>
    <row r="650627"/>
    <row r="650628"/>
    <row r="650629"/>
    <row r="650630"/>
    <row r="650631"/>
    <row r="650632"/>
    <row r="650633"/>
    <row r="650634"/>
    <row r="650635"/>
    <row r="650636"/>
    <row r="650637"/>
    <row r="650638"/>
    <row r="650639"/>
    <row r="650640"/>
    <row r="650641"/>
    <row r="650642"/>
    <row r="650643"/>
    <row r="650644"/>
    <row r="650645"/>
    <row r="650646"/>
    <row r="650647"/>
    <row r="650648"/>
    <row r="650649"/>
    <row r="650650"/>
    <row r="650651"/>
    <row r="650652"/>
    <row r="650653"/>
    <row r="650654"/>
    <row r="650655"/>
    <row r="650656"/>
    <row r="650657"/>
    <row r="650658"/>
    <row r="650659"/>
    <row r="650660"/>
    <row r="650661"/>
    <row r="650662"/>
    <row r="650663"/>
    <row r="650664"/>
    <row r="650665"/>
    <row r="650666"/>
    <row r="650667"/>
    <row r="650668"/>
    <row r="650669"/>
    <row r="650670"/>
    <row r="650671"/>
    <row r="650672"/>
    <row r="650673"/>
    <row r="650674"/>
    <row r="650675"/>
    <row r="650676"/>
    <row r="650677"/>
    <row r="650678"/>
    <row r="650679"/>
    <row r="650680"/>
    <row r="650681"/>
    <row r="650682"/>
    <row r="650683"/>
    <row r="650684"/>
    <row r="650685"/>
    <row r="650686"/>
    <row r="650687"/>
    <row r="650688"/>
    <row r="650689"/>
    <row r="650690"/>
    <row r="650691"/>
    <row r="650692"/>
    <row r="650693"/>
    <row r="650694"/>
    <row r="650695"/>
    <row r="650696"/>
    <row r="650697"/>
    <row r="650698"/>
    <row r="650699"/>
    <row r="650700"/>
    <row r="650701"/>
    <row r="650702"/>
    <row r="650703"/>
    <row r="650704"/>
    <row r="650705"/>
    <row r="650706"/>
    <row r="650707"/>
    <row r="650708"/>
    <row r="650709"/>
    <row r="650710"/>
    <row r="650711"/>
    <row r="650712"/>
    <row r="650713"/>
    <row r="650714"/>
    <row r="650715"/>
    <row r="650716"/>
    <row r="650717"/>
    <row r="650718"/>
    <row r="650719"/>
    <row r="650720"/>
    <row r="650721"/>
    <row r="650722"/>
    <row r="650723"/>
    <row r="650724"/>
    <row r="650725"/>
    <row r="650726"/>
    <row r="650727"/>
    <row r="650728"/>
    <row r="650729"/>
    <row r="650730"/>
    <row r="650731"/>
    <row r="650732"/>
    <row r="650733"/>
    <row r="650734"/>
    <row r="650735"/>
    <row r="650736"/>
    <row r="650737"/>
    <row r="650738"/>
    <row r="650739"/>
    <row r="650740"/>
    <row r="650741"/>
    <row r="650742"/>
    <row r="650743"/>
    <row r="650744"/>
    <row r="650745"/>
    <row r="650746"/>
    <row r="650747"/>
    <row r="650748"/>
    <row r="650749"/>
    <row r="650750"/>
    <row r="650751"/>
    <row r="650752"/>
    <row r="650753"/>
    <row r="650754"/>
    <row r="650755"/>
    <row r="650756"/>
    <row r="650757"/>
    <row r="650758"/>
    <row r="650759"/>
    <row r="650760"/>
    <row r="650761"/>
    <row r="650762"/>
    <row r="650763"/>
    <row r="650764"/>
    <row r="650765"/>
    <row r="650766"/>
    <row r="650767"/>
    <row r="650768"/>
    <row r="650769"/>
    <row r="650770"/>
    <row r="650771"/>
    <row r="650772"/>
    <row r="650773"/>
    <row r="650774"/>
    <row r="650775"/>
    <row r="650776"/>
    <row r="650777"/>
    <row r="650778"/>
    <row r="650779"/>
    <row r="650780"/>
    <row r="650781"/>
    <row r="650782"/>
    <row r="650783"/>
    <row r="650784"/>
    <row r="650785"/>
    <row r="650786"/>
    <row r="650787"/>
    <row r="650788"/>
    <row r="650789"/>
    <row r="650790"/>
    <row r="650791"/>
    <row r="650792"/>
    <row r="650793"/>
    <row r="650794"/>
    <row r="650795"/>
    <row r="650796"/>
    <row r="650797"/>
    <row r="650798"/>
    <row r="650799"/>
    <row r="650800"/>
    <row r="650801"/>
    <row r="650802"/>
    <row r="650803"/>
    <row r="650804"/>
    <row r="650805"/>
    <row r="650806"/>
    <row r="650807"/>
    <row r="650808"/>
    <row r="650809"/>
    <row r="650810"/>
    <row r="650811"/>
    <row r="650812"/>
    <row r="650813"/>
    <row r="650814"/>
    <row r="650815"/>
    <row r="650816"/>
    <row r="650817"/>
    <row r="650818"/>
    <row r="650819"/>
    <row r="650820"/>
    <row r="650821"/>
    <row r="650822"/>
    <row r="650823"/>
    <row r="650824"/>
    <row r="650825"/>
    <row r="650826"/>
    <row r="650827"/>
    <row r="650828"/>
    <row r="650829"/>
    <row r="650830"/>
    <row r="650831"/>
    <row r="650832"/>
    <row r="650833"/>
    <row r="650834"/>
    <row r="650835"/>
    <row r="650836"/>
    <row r="650837"/>
    <row r="650838"/>
    <row r="650839"/>
    <row r="650840"/>
    <row r="650841"/>
    <row r="650842"/>
    <row r="650843"/>
    <row r="650844"/>
    <row r="650845"/>
    <row r="650846"/>
    <row r="650847"/>
    <row r="650848"/>
    <row r="650849"/>
    <row r="650850"/>
    <row r="650851"/>
    <row r="650852"/>
    <row r="650853"/>
    <row r="650854"/>
    <row r="650855"/>
    <row r="650856"/>
    <row r="650857"/>
    <row r="650858"/>
    <row r="650859"/>
    <row r="650860"/>
    <row r="650861"/>
    <row r="650862"/>
    <row r="650863"/>
    <row r="650864"/>
    <row r="650865"/>
    <row r="650866"/>
    <row r="650867"/>
    <row r="650868"/>
    <row r="650869"/>
    <row r="650870"/>
    <row r="650871"/>
    <row r="650872"/>
    <row r="650873"/>
    <row r="650874"/>
    <row r="650875"/>
    <row r="650876"/>
    <row r="650877"/>
    <row r="650878"/>
    <row r="650879"/>
    <row r="650880"/>
    <row r="650881"/>
    <row r="650882"/>
    <row r="650883"/>
    <row r="650884"/>
    <row r="650885"/>
    <row r="650886"/>
    <row r="650887"/>
    <row r="650888"/>
    <row r="650889"/>
    <row r="650890"/>
    <row r="650891"/>
    <row r="650892"/>
    <row r="650893"/>
    <row r="650894"/>
    <row r="650895"/>
    <row r="650896"/>
    <row r="650897"/>
    <row r="650898"/>
    <row r="650899"/>
    <row r="650900"/>
    <row r="650901"/>
    <row r="650902"/>
    <row r="650903"/>
    <row r="650904"/>
    <row r="650905"/>
    <row r="650906"/>
    <row r="650907"/>
    <row r="650908"/>
    <row r="650909"/>
    <row r="650910"/>
    <row r="650911"/>
    <row r="650912"/>
    <row r="650913"/>
    <row r="650914"/>
    <row r="650915"/>
    <row r="650916"/>
    <row r="650917"/>
    <row r="650918"/>
    <row r="650919"/>
    <row r="650920"/>
    <row r="650921"/>
    <row r="650922"/>
    <row r="650923"/>
    <row r="650924"/>
    <row r="650925"/>
    <row r="650926"/>
    <row r="650927"/>
    <row r="650928"/>
    <row r="650929"/>
    <row r="650930"/>
    <row r="650931"/>
    <row r="650932"/>
    <row r="650933"/>
    <row r="650934"/>
    <row r="650935"/>
    <row r="650936"/>
    <row r="650937"/>
    <row r="650938"/>
    <row r="650939"/>
    <row r="650940"/>
    <row r="650941"/>
    <row r="650942"/>
    <row r="650943"/>
    <row r="650944"/>
    <row r="650945"/>
    <row r="650946"/>
    <row r="650947"/>
    <row r="650948"/>
    <row r="650949"/>
    <row r="650950"/>
    <row r="650951"/>
    <row r="650952"/>
    <row r="650953"/>
    <row r="650954"/>
    <row r="650955"/>
    <row r="650956"/>
    <row r="650957"/>
    <row r="650958"/>
    <row r="650959"/>
    <row r="650960"/>
    <row r="650961"/>
    <row r="650962"/>
    <row r="650963"/>
    <row r="650964"/>
    <row r="650965"/>
    <row r="650966"/>
    <row r="650967"/>
    <row r="650968"/>
    <row r="650969"/>
    <row r="650970"/>
    <row r="650971"/>
    <row r="650972"/>
    <row r="650973"/>
    <row r="650974"/>
    <row r="650975"/>
    <row r="650976"/>
    <row r="650977"/>
    <row r="650978"/>
    <row r="650979"/>
    <row r="650980"/>
    <row r="650981"/>
    <row r="650982"/>
    <row r="650983"/>
    <row r="650984"/>
    <row r="650985"/>
    <row r="650986"/>
    <row r="650987"/>
    <row r="650988"/>
    <row r="650989"/>
    <row r="650990"/>
    <row r="650991"/>
    <row r="650992"/>
    <row r="650993"/>
    <row r="650994"/>
    <row r="650995"/>
    <row r="650996"/>
    <row r="650997"/>
    <row r="650998"/>
    <row r="650999"/>
    <row r="651000"/>
    <row r="651001"/>
    <row r="651002"/>
    <row r="651003"/>
    <row r="651004"/>
    <row r="651005"/>
    <row r="651006"/>
    <row r="651007"/>
    <row r="651008"/>
    <row r="651009"/>
    <row r="651010"/>
    <row r="651011"/>
    <row r="651012"/>
    <row r="651013"/>
    <row r="651014"/>
    <row r="651015"/>
    <row r="651016"/>
    <row r="651017"/>
    <row r="651018"/>
    <row r="651019"/>
    <row r="651020"/>
    <row r="651021"/>
    <row r="651022"/>
    <row r="651023"/>
    <row r="651024"/>
    <row r="651025"/>
    <row r="651026"/>
    <row r="651027"/>
    <row r="651028"/>
    <row r="651029"/>
    <row r="651030"/>
    <row r="651031"/>
    <row r="651032"/>
    <row r="651033"/>
    <row r="651034"/>
    <row r="651035"/>
    <row r="651036"/>
    <row r="651037"/>
    <row r="651038"/>
    <row r="651039"/>
    <row r="651040"/>
    <row r="651041"/>
    <row r="651042"/>
    <row r="651043"/>
    <row r="651044"/>
    <row r="651045"/>
    <row r="651046"/>
    <row r="651047"/>
    <row r="651048"/>
    <row r="651049"/>
    <row r="651050"/>
    <row r="651051"/>
    <row r="651052"/>
    <row r="651053"/>
    <row r="651054"/>
    <row r="651055"/>
    <row r="651056"/>
    <row r="651057"/>
    <row r="651058"/>
    <row r="651059"/>
    <row r="651060"/>
    <row r="651061"/>
    <row r="651062"/>
    <row r="651063"/>
    <row r="651064"/>
    <row r="651065"/>
    <row r="651066"/>
    <row r="651067"/>
    <row r="651068"/>
    <row r="651069"/>
    <row r="651070"/>
    <row r="651071"/>
    <row r="651072"/>
    <row r="651073"/>
    <row r="651074"/>
    <row r="651075"/>
    <row r="651076"/>
    <row r="651077"/>
    <row r="651078"/>
    <row r="651079"/>
    <row r="651080"/>
    <row r="651081"/>
    <row r="651082"/>
    <row r="651083"/>
    <row r="651084"/>
    <row r="651085"/>
    <row r="651086"/>
    <row r="651087"/>
    <row r="651088"/>
    <row r="651089"/>
    <row r="651090"/>
    <row r="651091"/>
    <row r="651092"/>
    <row r="651093"/>
    <row r="651094"/>
    <row r="651095"/>
    <row r="651096"/>
    <row r="651097"/>
    <row r="651098"/>
    <row r="651099"/>
    <row r="651100"/>
    <row r="651101"/>
    <row r="651102"/>
    <row r="651103"/>
    <row r="651104"/>
    <row r="651105"/>
    <row r="651106"/>
    <row r="651107"/>
    <row r="651108"/>
    <row r="651109"/>
    <row r="651110"/>
    <row r="651111"/>
    <row r="651112"/>
    <row r="651113"/>
    <row r="651114"/>
    <row r="651115"/>
    <row r="651116"/>
    <row r="651117"/>
    <row r="651118"/>
    <row r="651119"/>
    <row r="651120"/>
    <row r="651121"/>
    <row r="651122"/>
    <row r="651123"/>
    <row r="651124"/>
    <row r="651125"/>
    <row r="651126"/>
    <row r="651127"/>
    <row r="651128"/>
    <row r="651129"/>
    <row r="651130"/>
    <row r="651131"/>
    <row r="651132"/>
    <row r="651133"/>
    <row r="651134"/>
    <row r="651135"/>
    <row r="651136"/>
    <row r="651137"/>
    <row r="651138"/>
    <row r="651139"/>
    <row r="651140"/>
    <row r="651141"/>
    <row r="651142"/>
    <row r="651143"/>
    <row r="651144"/>
    <row r="651145"/>
    <row r="651146"/>
    <row r="651147"/>
    <row r="651148"/>
    <row r="651149"/>
    <row r="651150"/>
    <row r="651151"/>
    <row r="651152"/>
    <row r="651153"/>
    <row r="651154"/>
    <row r="651155"/>
    <row r="651156"/>
    <row r="651157"/>
    <row r="651158"/>
    <row r="651159"/>
    <row r="651160"/>
    <row r="651161"/>
    <row r="651162"/>
    <row r="651163"/>
    <row r="651164"/>
    <row r="651165"/>
    <row r="651166"/>
    <row r="651167"/>
    <row r="651168"/>
    <row r="651169"/>
    <row r="651170"/>
    <row r="651171"/>
    <row r="651172"/>
    <row r="651173"/>
    <row r="651174"/>
    <row r="651175"/>
    <row r="651176"/>
    <row r="651177"/>
    <row r="651178"/>
    <row r="651179"/>
    <row r="651180"/>
    <row r="651181"/>
    <row r="651182"/>
    <row r="651183"/>
    <row r="651184"/>
    <row r="651185"/>
    <row r="651186"/>
    <row r="651187"/>
    <row r="651188"/>
    <row r="651189"/>
    <row r="651190"/>
    <row r="651191"/>
    <row r="651192"/>
    <row r="651193"/>
    <row r="651194"/>
    <row r="651195"/>
    <row r="651196"/>
    <row r="651197"/>
    <row r="651198"/>
    <row r="651199"/>
    <row r="651200"/>
    <row r="651201"/>
    <row r="651202"/>
    <row r="651203"/>
    <row r="651204"/>
    <row r="651205"/>
    <row r="651206"/>
    <row r="651207"/>
    <row r="651208"/>
    <row r="651209"/>
    <row r="651210"/>
    <row r="651211"/>
    <row r="651212"/>
    <row r="651213"/>
    <row r="651214"/>
    <row r="651215"/>
    <row r="651216"/>
    <row r="651217"/>
    <row r="651218"/>
    <row r="651219"/>
    <row r="651220"/>
    <row r="651221"/>
    <row r="651222"/>
    <row r="651223"/>
    <row r="651224"/>
    <row r="651225"/>
    <row r="651226"/>
    <row r="651227"/>
    <row r="651228"/>
    <row r="651229"/>
    <row r="651230"/>
    <row r="651231"/>
    <row r="651232"/>
    <row r="651233"/>
    <row r="651234"/>
    <row r="651235"/>
    <row r="651236"/>
    <row r="651237"/>
    <row r="651238"/>
    <row r="651239"/>
    <row r="651240"/>
    <row r="651241"/>
    <row r="651242"/>
    <row r="651243"/>
    <row r="651244"/>
    <row r="651245"/>
    <row r="651246"/>
    <row r="651247"/>
    <row r="651248"/>
    <row r="651249"/>
    <row r="651250"/>
    <row r="651251"/>
    <row r="651252"/>
    <row r="651253"/>
    <row r="651254"/>
    <row r="651255"/>
    <row r="651256"/>
    <row r="651257"/>
    <row r="651258"/>
    <row r="651259"/>
    <row r="651260"/>
    <row r="651261"/>
    <row r="651262"/>
    <row r="651263"/>
    <row r="651264"/>
    <row r="651265"/>
    <row r="651266"/>
    <row r="651267"/>
    <row r="651268"/>
    <row r="651269"/>
    <row r="651270"/>
    <row r="651271"/>
    <row r="651272"/>
    <row r="651273"/>
    <row r="651274"/>
    <row r="651275"/>
    <row r="651276"/>
    <row r="651277"/>
    <row r="651278"/>
    <row r="651279"/>
    <row r="651280"/>
    <row r="651281"/>
    <row r="651282"/>
    <row r="651283"/>
    <row r="651284"/>
    <row r="651285"/>
    <row r="651286"/>
    <row r="651287"/>
    <row r="651288"/>
    <row r="651289"/>
    <row r="651290"/>
    <row r="651291"/>
    <row r="651292"/>
    <row r="651293"/>
    <row r="651294"/>
    <row r="651295"/>
    <row r="651296"/>
    <row r="651297"/>
    <row r="651298"/>
    <row r="651299"/>
    <row r="651300"/>
    <row r="651301"/>
    <row r="651302"/>
    <row r="651303"/>
    <row r="651304"/>
    <row r="651305"/>
    <row r="651306"/>
    <row r="651307"/>
    <row r="651308"/>
    <row r="651309"/>
    <row r="651310"/>
    <row r="651311"/>
    <row r="651312"/>
    <row r="651313"/>
    <row r="651314"/>
    <row r="651315"/>
    <row r="651316"/>
    <row r="651317"/>
    <row r="651318"/>
    <row r="651319"/>
    <row r="651320"/>
    <row r="651321"/>
    <row r="651322"/>
    <row r="651323"/>
    <row r="651324"/>
    <row r="651325"/>
    <row r="651326"/>
    <row r="651327"/>
    <row r="651328"/>
    <row r="651329"/>
    <row r="651330"/>
    <row r="651331"/>
    <row r="651332"/>
    <row r="651333"/>
    <row r="651334"/>
    <row r="651335"/>
    <row r="651336"/>
    <row r="651337"/>
    <row r="651338"/>
    <row r="651339"/>
    <row r="651340"/>
    <row r="651341"/>
    <row r="651342"/>
    <row r="651343"/>
    <row r="651344"/>
    <row r="651345"/>
    <row r="651346"/>
    <row r="651347"/>
    <row r="651348"/>
    <row r="651349"/>
    <row r="651350"/>
    <row r="651351"/>
    <row r="651352"/>
    <row r="651353"/>
    <row r="651354"/>
    <row r="651355"/>
    <row r="651356"/>
    <row r="651357"/>
    <row r="651358"/>
    <row r="651359"/>
    <row r="651360"/>
    <row r="651361"/>
    <row r="651362"/>
    <row r="651363"/>
    <row r="651364"/>
    <row r="651365"/>
    <row r="651366"/>
    <row r="651367"/>
    <row r="651368"/>
    <row r="651369"/>
    <row r="651370"/>
    <row r="651371"/>
    <row r="651372"/>
    <row r="651373"/>
    <row r="651374"/>
    <row r="651375"/>
    <row r="651376"/>
    <row r="651377"/>
    <row r="651378"/>
    <row r="651379"/>
    <row r="651380"/>
    <row r="651381"/>
    <row r="651382"/>
    <row r="651383"/>
    <row r="651384"/>
    <row r="651385"/>
    <row r="651386"/>
    <row r="651387"/>
    <row r="651388"/>
    <row r="651389"/>
    <row r="651390"/>
    <row r="651391"/>
    <row r="651392"/>
    <row r="651393"/>
    <row r="651394"/>
    <row r="651395"/>
    <row r="651396"/>
    <row r="651397"/>
    <row r="651398"/>
    <row r="651399"/>
    <row r="651400"/>
    <row r="651401"/>
    <row r="651402"/>
    <row r="651403"/>
    <row r="651404"/>
    <row r="651405"/>
    <row r="651406"/>
    <row r="651407"/>
    <row r="651408"/>
    <row r="651409"/>
    <row r="651410"/>
    <row r="651411"/>
    <row r="651412"/>
    <row r="651413"/>
    <row r="651414"/>
    <row r="651415"/>
    <row r="651416"/>
    <row r="651417"/>
    <row r="651418"/>
    <row r="651419"/>
    <row r="651420"/>
    <row r="651421"/>
    <row r="651422"/>
    <row r="651423"/>
    <row r="651424"/>
    <row r="651425"/>
    <row r="651426"/>
    <row r="651427"/>
    <row r="651428"/>
    <row r="651429"/>
    <row r="651430"/>
    <row r="651431"/>
    <row r="651432"/>
    <row r="651433"/>
    <row r="651434"/>
    <row r="651435"/>
    <row r="651436"/>
    <row r="651437"/>
    <row r="651438"/>
    <row r="651439"/>
    <row r="651440"/>
    <row r="651441"/>
    <row r="651442"/>
    <row r="651443"/>
    <row r="651444"/>
    <row r="651445"/>
    <row r="651446"/>
    <row r="651447"/>
    <row r="651448"/>
    <row r="651449"/>
    <row r="651450"/>
    <row r="651451"/>
    <row r="651452"/>
    <row r="651453"/>
    <row r="651454"/>
    <row r="651455"/>
    <row r="651456"/>
    <row r="651457"/>
    <row r="651458"/>
    <row r="651459"/>
    <row r="651460"/>
    <row r="651461"/>
    <row r="651462"/>
    <row r="651463"/>
    <row r="651464"/>
    <row r="651465"/>
    <row r="651466"/>
    <row r="651467"/>
    <row r="651468"/>
    <row r="651469"/>
    <row r="651470"/>
    <row r="651471"/>
    <row r="651472"/>
    <row r="651473"/>
    <row r="651474"/>
    <row r="651475"/>
    <row r="651476"/>
    <row r="651477"/>
    <row r="651478"/>
    <row r="651479"/>
    <row r="651480"/>
    <row r="651481"/>
    <row r="651482"/>
    <row r="651483"/>
    <row r="651484"/>
    <row r="651485"/>
    <row r="651486"/>
    <row r="651487"/>
    <row r="651488"/>
    <row r="651489"/>
    <row r="651490"/>
    <row r="651491"/>
    <row r="651492"/>
    <row r="651493"/>
    <row r="651494"/>
    <row r="651495"/>
    <row r="651496"/>
    <row r="651497"/>
    <row r="651498"/>
    <row r="651499"/>
    <row r="651500"/>
    <row r="651501"/>
    <row r="651502"/>
    <row r="651503"/>
    <row r="651504"/>
    <row r="651505"/>
    <row r="651506"/>
    <row r="651507"/>
    <row r="651508"/>
    <row r="651509"/>
    <row r="651510"/>
    <row r="651511"/>
    <row r="651512"/>
    <row r="651513"/>
    <row r="651514"/>
    <row r="651515"/>
    <row r="651516"/>
    <row r="651517"/>
    <row r="651518"/>
    <row r="651519"/>
    <row r="651520"/>
    <row r="651521"/>
    <row r="651522"/>
    <row r="651523"/>
    <row r="651524"/>
    <row r="651525"/>
    <row r="651526"/>
    <row r="651527"/>
    <row r="651528"/>
    <row r="651529"/>
    <row r="651530"/>
    <row r="651531"/>
    <row r="651532"/>
    <row r="651533"/>
    <row r="651534"/>
    <row r="651535"/>
    <row r="651536"/>
    <row r="651537"/>
    <row r="651538"/>
    <row r="651539"/>
    <row r="651540"/>
    <row r="651541"/>
    <row r="651542"/>
    <row r="651543"/>
    <row r="651544"/>
    <row r="651545"/>
    <row r="651546"/>
    <row r="651547"/>
    <row r="651548"/>
    <row r="651549"/>
    <row r="651550"/>
    <row r="651551"/>
    <row r="651552"/>
    <row r="651553"/>
    <row r="651554"/>
    <row r="651555"/>
    <row r="651556"/>
    <row r="651557"/>
    <row r="651558"/>
    <row r="651559"/>
    <row r="651560"/>
    <row r="651561"/>
    <row r="651562"/>
    <row r="651563"/>
    <row r="651564"/>
    <row r="651565"/>
    <row r="651566"/>
    <row r="651567"/>
    <row r="651568"/>
    <row r="651569"/>
    <row r="651570"/>
    <row r="651571"/>
    <row r="651572"/>
    <row r="651573"/>
    <row r="651574"/>
    <row r="651575"/>
    <row r="651576"/>
    <row r="651577"/>
    <row r="651578"/>
    <row r="651579"/>
    <row r="651580"/>
    <row r="651581"/>
    <row r="651582"/>
    <row r="651583"/>
    <row r="651584"/>
    <row r="651585"/>
    <row r="651586"/>
    <row r="651587"/>
    <row r="651588"/>
    <row r="651589"/>
    <row r="651590"/>
    <row r="651591"/>
    <row r="651592"/>
    <row r="651593"/>
    <row r="651594"/>
    <row r="651595"/>
    <row r="651596"/>
    <row r="651597"/>
    <row r="651598"/>
    <row r="651599"/>
    <row r="651600"/>
    <row r="651601"/>
    <row r="651602"/>
    <row r="651603"/>
    <row r="651604"/>
    <row r="651605"/>
    <row r="651606"/>
    <row r="651607"/>
    <row r="651608"/>
    <row r="651609"/>
    <row r="651610"/>
    <row r="651611"/>
    <row r="651612"/>
    <row r="651613"/>
    <row r="651614"/>
    <row r="651615"/>
    <row r="651616"/>
    <row r="651617"/>
    <row r="651618"/>
    <row r="651619"/>
    <row r="651620"/>
    <row r="651621"/>
    <row r="651622"/>
    <row r="651623"/>
    <row r="651624"/>
    <row r="651625"/>
    <row r="651626"/>
    <row r="651627"/>
    <row r="651628"/>
    <row r="651629"/>
    <row r="651630"/>
    <row r="651631"/>
    <row r="651632"/>
    <row r="651633"/>
    <row r="651634"/>
    <row r="651635"/>
    <row r="651636"/>
    <row r="651637"/>
    <row r="651638"/>
    <row r="651639"/>
    <row r="651640"/>
    <row r="651641"/>
    <row r="651642"/>
    <row r="651643"/>
    <row r="651644"/>
    <row r="651645"/>
    <row r="651646"/>
    <row r="651647"/>
    <row r="651648"/>
    <row r="651649"/>
    <row r="651650"/>
    <row r="651651"/>
    <row r="651652"/>
    <row r="651653"/>
    <row r="651654"/>
    <row r="651655"/>
    <row r="651656"/>
    <row r="651657"/>
    <row r="651658"/>
    <row r="651659"/>
    <row r="651660"/>
    <row r="651661"/>
    <row r="651662"/>
    <row r="651663"/>
    <row r="651664"/>
    <row r="651665"/>
    <row r="651666"/>
    <row r="651667"/>
    <row r="651668"/>
    <row r="651669"/>
    <row r="651670"/>
    <row r="651671"/>
    <row r="651672"/>
    <row r="651673"/>
    <row r="651674"/>
    <row r="651675"/>
    <row r="651676"/>
    <row r="651677"/>
    <row r="651678"/>
    <row r="651679"/>
    <row r="651680"/>
    <row r="651681"/>
    <row r="651682"/>
    <row r="651683"/>
    <row r="651684"/>
    <row r="651685"/>
    <row r="651686"/>
    <row r="651687"/>
    <row r="651688"/>
    <row r="651689"/>
    <row r="651690"/>
    <row r="651691"/>
    <row r="651692"/>
    <row r="651693"/>
    <row r="651694"/>
    <row r="651695"/>
    <row r="651696"/>
    <row r="651697"/>
    <row r="651698"/>
    <row r="651699"/>
    <row r="651700"/>
    <row r="651701"/>
    <row r="651702"/>
    <row r="651703"/>
    <row r="651704"/>
    <row r="651705"/>
    <row r="651706"/>
    <row r="651707"/>
    <row r="651708"/>
    <row r="651709"/>
    <row r="651710"/>
    <row r="651711"/>
    <row r="651712"/>
    <row r="651713"/>
    <row r="651714"/>
    <row r="651715"/>
    <row r="651716"/>
    <row r="651717"/>
    <row r="651718"/>
    <row r="651719"/>
    <row r="651720"/>
    <row r="651721"/>
    <row r="651722"/>
    <row r="651723"/>
    <row r="651724"/>
    <row r="651725"/>
    <row r="651726"/>
    <row r="651727"/>
    <row r="651728"/>
    <row r="651729"/>
    <row r="651730"/>
    <row r="651731"/>
    <row r="651732"/>
    <row r="651733"/>
    <row r="651734"/>
    <row r="651735"/>
    <row r="651736"/>
    <row r="651737"/>
    <row r="651738"/>
    <row r="651739"/>
    <row r="651740"/>
    <row r="651741"/>
    <row r="651742"/>
    <row r="651743"/>
    <row r="651744"/>
    <row r="651745"/>
    <row r="651746"/>
    <row r="651747"/>
    <row r="651748"/>
    <row r="651749"/>
    <row r="651750"/>
    <row r="651751"/>
    <row r="651752"/>
    <row r="651753"/>
    <row r="651754"/>
    <row r="651755"/>
    <row r="651756"/>
    <row r="651757"/>
    <row r="651758"/>
    <row r="651759"/>
    <row r="651760"/>
    <row r="651761"/>
    <row r="651762"/>
    <row r="651763"/>
    <row r="651764"/>
    <row r="651765"/>
    <row r="651766"/>
    <row r="651767"/>
    <row r="651768"/>
    <row r="651769"/>
    <row r="651770"/>
    <row r="651771"/>
    <row r="651772"/>
    <row r="651773"/>
    <row r="651774"/>
    <row r="651775"/>
    <row r="651776"/>
    <row r="651777"/>
    <row r="651778"/>
    <row r="651779"/>
    <row r="651780"/>
    <row r="651781"/>
    <row r="651782"/>
    <row r="651783"/>
    <row r="651784"/>
    <row r="651785"/>
    <row r="651786"/>
    <row r="651787"/>
    <row r="651788"/>
    <row r="651789"/>
    <row r="651790"/>
    <row r="651791"/>
    <row r="651792"/>
    <row r="651793"/>
    <row r="651794"/>
    <row r="651795"/>
    <row r="651796"/>
    <row r="651797"/>
    <row r="651798"/>
    <row r="651799"/>
    <row r="651800"/>
    <row r="651801"/>
    <row r="651802"/>
    <row r="651803"/>
    <row r="651804"/>
    <row r="651805"/>
    <row r="651806"/>
    <row r="651807"/>
    <row r="651808"/>
    <row r="651809"/>
    <row r="651810"/>
    <row r="651811"/>
    <row r="651812"/>
    <row r="651813"/>
    <row r="651814"/>
    <row r="651815"/>
    <row r="651816"/>
    <row r="651817"/>
    <row r="651818"/>
    <row r="651819"/>
    <row r="651820"/>
    <row r="651821"/>
    <row r="651822"/>
    <row r="651823"/>
    <row r="651824"/>
    <row r="651825"/>
    <row r="651826"/>
    <row r="651827"/>
    <row r="651828"/>
    <row r="651829"/>
    <row r="651830"/>
    <row r="651831"/>
    <row r="651832"/>
    <row r="651833"/>
    <row r="651834"/>
    <row r="651835"/>
    <row r="651836"/>
    <row r="651837"/>
    <row r="651838"/>
    <row r="651839"/>
    <row r="651840"/>
    <row r="651841"/>
    <row r="651842"/>
    <row r="651843"/>
    <row r="651844"/>
    <row r="651845"/>
    <row r="651846"/>
    <row r="651847"/>
    <row r="651848"/>
    <row r="651849"/>
    <row r="651850"/>
    <row r="651851"/>
    <row r="651852"/>
    <row r="651853"/>
    <row r="651854"/>
    <row r="651855"/>
    <row r="651856"/>
    <row r="651857"/>
    <row r="651858"/>
    <row r="651859"/>
    <row r="651860"/>
    <row r="651861"/>
    <row r="651862"/>
    <row r="651863"/>
    <row r="651864"/>
    <row r="651865"/>
    <row r="651866"/>
    <row r="651867"/>
    <row r="651868"/>
    <row r="651869"/>
    <row r="651870"/>
    <row r="651871"/>
    <row r="651872"/>
    <row r="651873"/>
    <row r="651874"/>
    <row r="651875"/>
    <row r="651876"/>
    <row r="651877"/>
    <row r="651878"/>
    <row r="651879"/>
    <row r="651880"/>
    <row r="651881"/>
    <row r="651882"/>
    <row r="651883"/>
    <row r="651884"/>
    <row r="651885"/>
    <row r="651886"/>
    <row r="651887"/>
    <row r="651888"/>
    <row r="651889"/>
    <row r="651890"/>
    <row r="651891"/>
    <row r="651892"/>
    <row r="651893"/>
    <row r="651894"/>
    <row r="651895"/>
    <row r="651896"/>
    <row r="651897"/>
    <row r="651898"/>
    <row r="651899"/>
    <row r="651900"/>
    <row r="651901"/>
    <row r="651902"/>
    <row r="651903"/>
    <row r="651904"/>
    <row r="651905"/>
    <row r="651906"/>
    <row r="651907"/>
    <row r="651908"/>
    <row r="651909"/>
    <row r="651910"/>
    <row r="651911"/>
    <row r="651912"/>
    <row r="651913"/>
    <row r="651914"/>
    <row r="651915"/>
    <row r="651916"/>
    <row r="651917"/>
    <row r="651918"/>
    <row r="651919"/>
    <row r="651920"/>
    <row r="651921"/>
    <row r="651922"/>
    <row r="651923"/>
    <row r="651924"/>
    <row r="651925"/>
    <row r="651926"/>
    <row r="651927"/>
    <row r="651928"/>
    <row r="651929"/>
    <row r="651930"/>
    <row r="651931"/>
    <row r="651932"/>
    <row r="651933"/>
    <row r="651934"/>
    <row r="651935"/>
    <row r="651936"/>
    <row r="651937"/>
    <row r="651938"/>
    <row r="651939"/>
    <row r="651940"/>
    <row r="651941"/>
    <row r="651942"/>
    <row r="651943"/>
    <row r="651944"/>
    <row r="651945"/>
    <row r="651946"/>
    <row r="651947"/>
    <row r="651948"/>
    <row r="651949"/>
    <row r="651950"/>
    <row r="651951"/>
    <row r="651952"/>
    <row r="651953"/>
    <row r="651954"/>
    <row r="651955"/>
    <row r="651956"/>
    <row r="651957"/>
    <row r="651958"/>
    <row r="651959"/>
    <row r="651960"/>
    <row r="651961"/>
    <row r="651962"/>
    <row r="651963"/>
    <row r="651964"/>
    <row r="651965"/>
    <row r="651966"/>
    <row r="651967"/>
    <row r="651968"/>
    <row r="651969"/>
    <row r="651970"/>
    <row r="651971"/>
    <row r="651972"/>
    <row r="651973"/>
    <row r="651974"/>
    <row r="651975"/>
    <row r="651976"/>
    <row r="651977"/>
    <row r="651978"/>
    <row r="651979"/>
    <row r="651980"/>
    <row r="651981"/>
    <row r="651982"/>
    <row r="651983"/>
    <row r="651984"/>
    <row r="651985"/>
    <row r="651986"/>
    <row r="651987"/>
    <row r="651988"/>
    <row r="651989"/>
    <row r="651990"/>
    <row r="651991"/>
    <row r="651992"/>
    <row r="651993"/>
    <row r="651994"/>
    <row r="651995"/>
    <row r="651996"/>
    <row r="651997"/>
    <row r="651998"/>
    <row r="651999"/>
    <row r="652000"/>
    <row r="652001"/>
    <row r="652002"/>
    <row r="652003"/>
    <row r="652004"/>
    <row r="652005"/>
    <row r="652006"/>
    <row r="652007"/>
    <row r="652008"/>
    <row r="652009"/>
    <row r="652010"/>
    <row r="652011"/>
    <row r="652012"/>
    <row r="652013"/>
    <row r="652014"/>
    <row r="652015"/>
    <row r="652016"/>
    <row r="652017"/>
    <row r="652018"/>
    <row r="652019"/>
    <row r="652020"/>
    <row r="652021"/>
    <row r="652022"/>
    <row r="652023"/>
    <row r="652024"/>
    <row r="652025"/>
    <row r="652026"/>
    <row r="652027"/>
    <row r="652028"/>
    <row r="652029"/>
    <row r="652030"/>
    <row r="652031"/>
    <row r="652032"/>
    <row r="652033"/>
    <row r="652034"/>
    <row r="652035"/>
    <row r="652036"/>
    <row r="652037"/>
    <row r="652038"/>
    <row r="652039"/>
    <row r="652040"/>
    <row r="652041"/>
    <row r="652042"/>
    <row r="652043"/>
    <row r="652044"/>
    <row r="652045"/>
    <row r="652046"/>
    <row r="652047"/>
    <row r="652048"/>
    <row r="652049"/>
    <row r="652050"/>
    <row r="652051"/>
    <row r="652052"/>
    <row r="652053"/>
    <row r="652054"/>
    <row r="652055"/>
    <row r="652056"/>
    <row r="652057"/>
    <row r="652058"/>
    <row r="652059"/>
    <row r="652060"/>
    <row r="652061"/>
    <row r="652062"/>
    <row r="652063"/>
    <row r="652064"/>
    <row r="652065"/>
    <row r="652066"/>
    <row r="652067"/>
    <row r="652068"/>
    <row r="652069"/>
    <row r="652070"/>
    <row r="652071"/>
    <row r="652072"/>
    <row r="652073"/>
    <row r="652074"/>
    <row r="652075"/>
    <row r="652076"/>
    <row r="652077"/>
    <row r="652078"/>
    <row r="652079"/>
    <row r="652080"/>
    <row r="652081"/>
    <row r="652082"/>
    <row r="652083"/>
    <row r="652084"/>
    <row r="652085"/>
    <row r="652086"/>
    <row r="652087"/>
    <row r="652088"/>
    <row r="652089"/>
    <row r="652090"/>
    <row r="652091"/>
    <row r="652092"/>
    <row r="652093"/>
    <row r="652094"/>
    <row r="652095"/>
    <row r="652096"/>
    <row r="652097"/>
    <row r="652098"/>
    <row r="652099"/>
    <row r="652100"/>
    <row r="652101"/>
    <row r="652102"/>
    <row r="652103"/>
    <row r="652104"/>
    <row r="652105"/>
    <row r="652106"/>
    <row r="652107"/>
    <row r="652108"/>
    <row r="652109"/>
    <row r="652110"/>
    <row r="652111"/>
    <row r="652112"/>
    <row r="652113"/>
    <row r="652114"/>
    <row r="652115"/>
    <row r="652116"/>
    <row r="652117"/>
    <row r="652118"/>
    <row r="652119"/>
    <row r="652120"/>
    <row r="652121"/>
    <row r="652122"/>
    <row r="652123"/>
    <row r="652124"/>
    <row r="652125"/>
    <row r="652126"/>
    <row r="652127"/>
    <row r="652128"/>
    <row r="652129"/>
    <row r="652130"/>
    <row r="652131"/>
    <row r="652132"/>
    <row r="652133"/>
    <row r="652134"/>
    <row r="652135"/>
    <row r="652136"/>
    <row r="652137"/>
    <row r="652138"/>
    <row r="652139"/>
    <row r="652140"/>
    <row r="652141"/>
    <row r="652142"/>
    <row r="652143"/>
    <row r="652144"/>
    <row r="652145"/>
    <row r="652146"/>
    <row r="652147"/>
    <row r="652148"/>
    <row r="652149"/>
    <row r="652150"/>
    <row r="652151"/>
    <row r="652152"/>
    <row r="652153"/>
    <row r="652154"/>
    <row r="652155"/>
    <row r="652156"/>
    <row r="652157"/>
    <row r="652158"/>
    <row r="652159"/>
    <row r="652160"/>
    <row r="652161"/>
    <row r="652162"/>
    <row r="652163"/>
    <row r="652164"/>
    <row r="652165"/>
    <row r="652166"/>
    <row r="652167"/>
    <row r="652168"/>
    <row r="652169"/>
    <row r="652170"/>
    <row r="652171"/>
    <row r="652172"/>
    <row r="652173"/>
    <row r="652174"/>
    <row r="652175"/>
    <row r="652176"/>
    <row r="652177"/>
    <row r="652178"/>
    <row r="652179"/>
    <row r="652180"/>
    <row r="652181"/>
    <row r="652182"/>
    <row r="652183"/>
    <row r="652184"/>
    <row r="652185"/>
    <row r="652186"/>
    <row r="652187"/>
    <row r="652188"/>
    <row r="652189"/>
    <row r="652190"/>
    <row r="652191"/>
    <row r="652192"/>
    <row r="652193"/>
    <row r="652194"/>
    <row r="652195"/>
    <row r="652196"/>
    <row r="652197"/>
    <row r="652198"/>
    <row r="652199"/>
    <row r="652200"/>
    <row r="652201"/>
    <row r="652202"/>
    <row r="652203"/>
    <row r="652204"/>
    <row r="652205"/>
    <row r="652206"/>
    <row r="652207"/>
    <row r="652208"/>
    <row r="652209"/>
    <row r="652210"/>
    <row r="652211"/>
    <row r="652212"/>
    <row r="652213"/>
    <row r="652214"/>
    <row r="652215"/>
    <row r="652216"/>
    <row r="652217"/>
    <row r="652218"/>
    <row r="652219"/>
    <row r="652220"/>
    <row r="652221"/>
    <row r="652222"/>
    <row r="652223"/>
    <row r="652224"/>
    <row r="652225"/>
    <row r="652226"/>
    <row r="652227"/>
    <row r="652228"/>
    <row r="652229"/>
    <row r="652230"/>
    <row r="652231"/>
    <row r="652232"/>
    <row r="652233"/>
    <row r="652234"/>
    <row r="652235"/>
    <row r="652236"/>
    <row r="652237"/>
    <row r="652238"/>
    <row r="652239"/>
    <row r="652240"/>
    <row r="652241"/>
    <row r="652242"/>
    <row r="652243"/>
    <row r="652244"/>
    <row r="652245"/>
    <row r="652246"/>
    <row r="652247"/>
    <row r="652248"/>
    <row r="652249"/>
    <row r="652250"/>
    <row r="652251"/>
    <row r="652252"/>
    <row r="652253"/>
    <row r="652254"/>
    <row r="652255"/>
    <row r="652256"/>
    <row r="652257"/>
    <row r="652258"/>
    <row r="652259"/>
    <row r="652260"/>
    <row r="652261"/>
    <row r="652262"/>
    <row r="652263"/>
    <row r="652264"/>
    <row r="652265"/>
    <row r="652266"/>
    <row r="652267"/>
    <row r="652268"/>
    <row r="652269"/>
    <row r="652270"/>
    <row r="652271"/>
    <row r="652272"/>
    <row r="652273"/>
    <row r="652274"/>
    <row r="652275"/>
    <row r="652276"/>
    <row r="652277"/>
    <row r="652278"/>
    <row r="652279"/>
    <row r="652280"/>
    <row r="652281"/>
    <row r="652282"/>
    <row r="652283"/>
    <row r="652284"/>
    <row r="652285"/>
    <row r="652286"/>
    <row r="652287"/>
    <row r="652288"/>
    <row r="652289"/>
    <row r="652290"/>
    <row r="652291"/>
    <row r="652292"/>
    <row r="652293"/>
    <row r="652294"/>
    <row r="652295"/>
    <row r="652296"/>
    <row r="652297"/>
    <row r="652298"/>
    <row r="652299"/>
    <row r="652300"/>
    <row r="652301"/>
    <row r="652302"/>
    <row r="652303"/>
    <row r="652304"/>
    <row r="652305"/>
    <row r="652306"/>
    <row r="652307"/>
    <row r="652308"/>
    <row r="652309"/>
    <row r="652310"/>
    <row r="652311"/>
    <row r="652312"/>
    <row r="652313"/>
    <row r="652314"/>
    <row r="652315"/>
    <row r="652316"/>
    <row r="652317"/>
    <row r="652318"/>
    <row r="652319"/>
    <row r="652320"/>
    <row r="652321"/>
    <row r="652322"/>
    <row r="652323"/>
    <row r="652324"/>
    <row r="652325"/>
    <row r="652326"/>
    <row r="652327"/>
    <row r="652328"/>
    <row r="652329"/>
    <row r="652330"/>
    <row r="652331"/>
    <row r="652332"/>
    <row r="652333"/>
    <row r="652334"/>
    <row r="652335"/>
    <row r="652336"/>
    <row r="652337"/>
    <row r="652338"/>
    <row r="652339"/>
    <row r="652340"/>
    <row r="652341"/>
    <row r="652342"/>
    <row r="652343"/>
    <row r="652344"/>
    <row r="652345"/>
    <row r="652346"/>
    <row r="652347"/>
    <row r="652348"/>
    <row r="652349"/>
    <row r="652350"/>
    <row r="652351"/>
    <row r="652352"/>
    <row r="652353"/>
    <row r="652354"/>
    <row r="652355"/>
    <row r="652356"/>
    <row r="652357"/>
    <row r="652358"/>
    <row r="652359"/>
    <row r="652360"/>
    <row r="652361"/>
    <row r="652362"/>
    <row r="652363"/>
    <row r="652364"/>
    <row r="652365"/>
    <row r="652366"/>
    <row r="652367"/>
    <row r="652368"/>
    <row r="652369"/>
    <row r="652370"/>
    <row r="652371"/>
    <row r="652372"/>
    <row r="652373"/>
    <row r="652374"/>
    <row r="652375"/>
    <row r="652376"/>
    <row r="652377"/>
    <row r="652378"/>
    <row r="652379"/>
    <row r="652380"/>
    <row r="652381"/>
    <row r="652382"/>
    <row r="652383"/>
    <row r="652384"/>
    <row r="652385"/>
    <row r="652386"/>
    <row r="652387"/>
    <row r="652388"/>
    <row r="652389"/>
    <row r="652390"/>
    <row r="652391"/>
    <row r="652392"/>
    <row r="652393"/>
    <row r="652394"/>
    <row r="652395"/>
    <row r="652396"/>
    <row r="652397"/>
    <row r="652398"/>
    <row r="652399"/>
    <row r="652400"/>
    <row r="652401"/>
    <row r="652402"/>
    <row r="652403"/>
    <row r="652404"/>
    <row r="652405"/>
    <row r="652406"/>
    <row r="652407"/>
    <row r="652408"/>
    <row r="652409"/>
    <row r="652410"/>
    <row r="652411"/>
    <row r="652412"/>
    <row r="652413"/>
    <row r="652414"/>
    <row r="652415"/>
    <row r="652416"/>
    <row r="652417"/>
    <row r="652418"/>
    <row r="652419"/>
    <row r="652420"/>
    <row r="652421"/>
    <row r="652422"/>
    <row r="652423"/>
    <row r="652424"/>
    <row r="652425"/>
    <row r="652426"/>
    <row r="652427"/>
    <row r="652428"/>
    <row r="652429"/>
    <row r="652430"/>
    <row r="652431"/>
    <row r="652432"/>
    <row r="652433"/>
    <row r="652434"/>
    <row r="652435"/>
    <row r="652436"/>
    <row r="652437"/>
    <row r="652438"/>
    <row r="652439"/>
    <row r="652440"/>
    <row r="652441"/>
    <row r="652442"/>
    <row r="652443"/>
    <row r="652444"/>
    <row r="652445"/>
    <row r="652446"/>
    <row r="652447"/>
    <row r="652448"/>
    <row r="652449"/>
    <row r="652450"/>
    <row r="652451"/>
    <row r="652452"/>
    <row r="652453"/>
    <row r="652454"/>
    <row r="652455"/>
    <row r="652456"/>
    <row r="652457"/>
    <row r="652458"/>
    <row r="652459"/>
    <row r="652460"/>
    <row r="652461"/>
    <row r="652462"/>
    <row r="652463"/>
    <row r="652464"/>
    <row r="652465"/>
    <row r="652466"/>
    <row r="652467"/>
    <row r="652468"/>
    <row r="652469"/>
    <row r="652470"/>
    <row r="652471"/>
    <row r="652472"/>
    <row r="652473"/>
    <row r="652474"/>
    <row r="652475"/>
    <row r="652476"/>
    <row r="652477"/>
    <row r="652478"/>
    <row r="652479"/>
    <row r="652480"/>
    <row r="652481"/>
    <row r="652482"/>
    <row r="652483"/>
    <row r="652484"/>
    <row r="652485"/>
    <row r="652486"/>
    <row r="652487"/>
    <row r="652488"/>
    <row r="652489"/>
    <row r="652490"/>
    <row r="652491"/>
    <row r="652492"/>
    <row r="652493"/>
    <row r="652494"/>
    <row r="652495"/>
    <row r="652496"/>
    <row r="652497"/>
    <row r="652498"/>
    <row r="652499"/>
    <row r="652500"/>
    <row r="652501"/>
    <row r="652502"/>
    <row r="652503"/>
    <row r="652504"/>
    <row r="652505"/>
    <row r="652506"/>
    <row r="652507"/>
    <row r="652508"/>
    <row r="652509"/>
    <row r="652510"/>
    <row r="652511"/>
    <row r="652512"/>
    <row r="652513"/>
    <row r="652514"/>
    <row r="652515"/>
    <row r="652516"/>
    <row r="652517"/>
    <row r="652518"/>
    <row r="652519"/>
    <row r="652520"/>
    <row r="652521"/>
    <row r="652522"/>
    <row r="652523"/>
    <row r="652524"/>
    <row r="652525"/>
    <row r="652526"/>
    <row r="652527"/>
    <row r="652528"/>
    <row r="652529"/>
    <row r="652530"/>
    <row r="652531"/>
    <row r="652532"/>
    <row r="652533"/>
    <row r="652534"/>
    <row r="652535"/>
    <row r="652536"/>
    <row r="652537"/>
    <row r="652538"/>
    <row r="652539"/>
    <row r="652540"/>
    <row r="652541"/>
    <row r="652542"/>
    <row r="652543"/>
    <row r="652544"/>
    <row r="652545"/>
    <row r="652546"/>
    <row r="652547"/>
    <row r="652548"/>
    <row r="652549"/>
    <row r="652550"/>
    <row r="652551"/>
    <row r="652552"/>
    <row r="652553"/>
    <row r="652554"/>
    <row r="652555"/>
    <row r="652556"/>
    <row r="652557"/>
    <row r="652558"/>
    <row r="652559"/>
    <row r="652560"/>
    <row r="652561"/>
    <row r="652562"/>
    <row r="652563"/>
    <row r="652564"/>
    <row r="652565"/>
    <row r="652566"/>
    <row r="652567"/>
    <row r="652568"/>
    <row r="652569"/>
    <row r="652570"/>
    <row r="652571"/>
    <row r="652572"/>
    <row r="652573"/>
    <row r="652574"/>
    <row r="652575"/>
    <row r="652576"/>
    <row r="652577"/>
    <row r="652578"/>
    <row r="652579"/>
    <row r="652580"/>
    <row r="652581"/>
    <row r="652582"/>
    <row r="652583"/>
    <row r="652584"/>
    <row r="652585"/>
    <row r="652586"/>
    <row r="652587"/>
    <row r="652588"/>
    <row r="652589"/>
    <row r="652590"/>
    <row r="652591"/>
    <row r="652592"/>
    <row r="652593"/>
    <row r="652594"/>
    <row r="652595"/>
    <row r="652596"/>
    <row r="652597"/>
    <row r="652598"/>
    <row r="652599"/>
    <row r="652600"/>
    <row r="652601"/>
    <row r="652602"/>
    <row r="652603"/>
    <row r="652604"/>
    <row r="652605"/>
    <row r="652606"/>
    <row r="652607"/>
    <row r="652608"/>
    <row r="652609"/>
    <row r="652610"/>
    <row r="652611"/>
    <row r="652612"/>
    <row r="652613"/>
    <row r="652614"/>
    <row r="652615"/>
    <row r="652616"/>
    <row r="652617"/>
    <row r="652618"/>
    <row r="652619"/>
    <row r="652620"/>
    <row r="652621"/>
    <row r="652622"/>
    <row r="652623"/>
    <row r="652624"/>
    <row r="652625"/>
    <row r="652626"/>
    <row r="652627"/>
    <row r="652628"/>
    <row r="652629"/>
    <row r="652630"/>
    <row r="652631"/>
    <row r="652632"/>
    <row r="652633"/>
    <row r="652634"/>
    <row r="652635"/>
    <row r="652636"/>
    <row r="652637"/>
    <row r="652638"/>
    <row r="652639"/>
    <row r="652640"/>
    <row r="652641"/>
    <row r="652642"/>
    <row r="652643"/>
    <row r="652644"/>
    <row r="652645"/>
    <row r="652646"/>
    <row r="652647"/>
    <row r="652648"/>
    <row r="652649"/>
    <row r="652650"/>
    <row r="652651"/>
    <row r="652652"/>
    <row r="652653"/>
    <row r="652654"/>
    <row r="652655"/>
    <row r="652656"/>
    <row r="652657"/>
    <row r="652658"/>
    <row r="652659"/>
    <row r="652660"/>
    <row r="652661"/>
    <row r="652662"/>
    <row r="652663"/>
    <row r="652664"/>
    <row r="652665"/>
    <row r="652666"/>
    <row r="652667"/>
    <row r="652668"/>
    <row r="652669"/>
    <row r="652670"/>
    <row r="652671"/>
    <row r="652672"/>
    <row r="652673"/>
    <row r="652674"/>
    <row r="652675"/>
    <row r="652676"/>
    <row r="652677"/>
    <row r="652678"/>
    <row r="652679"/>
    <row r="652680"/>
    <row r="652681"/>
    <row r="652682"/>
    <row r="652683"/>
    <row r="652684"/>
    <row r="652685"/>
    <row r="652686"/>
    <row r="652687"/>
    <row r="652688"/>
    <row r="652689"/>
    <row r="652690"/>
    <row r="652691"/>
    <row r="652692"/>
    <row r="652693"/>
    <row r="652694"/>
    <row r="652695"/>
    <row r="652696"/>
    <row r="652697"/>
    <row r="652698"/>
    <row r="652699"/>
    <row r="652700"/>
    <row r="652701"/>
    <row r="652702"/>
    <row r="652703"/>
    <row r="652704"/>
    <row r="652705"/>
    <row r="652706"/>
    <row r="652707"/>
    <row r="652708"/>
    <row r="652709"/>
    <row r="652710"/>
    <row r="652711"/>
    <row r="652712"/>
    <row r="652713"/>
    <row r="652714"/>
    <row r="652715"/>
    <row r="652716"/>
    <row r="652717"/>
    <row r="652718"/>
    <row r="652719"/>
    <row r="652720"/>
    <row r="652721"/>
    <row r="652722"/>
    <row r="652723"/>
    <row r="652724"/>
    <row r="652725"/>
    <row r="652726"/>
    <row r="652727"/>
    <row r="652728"/>
    <row r="652729"/>
    <row r="652730"/>
    <row r="652731"/>
    <row r="652732"/>
    <row r="652733"/>
    <row r="652734"/>
    <row r="652735"/>
    <row r="652736"/>
    <row r="652737"/>
    <row r="652738"/>
    <row r="652739"/>
    <row r="652740"/>
    <row r="652741"/>
    <row r="652742"/>
    <row r="652743"/>
    <row r="652744"/>
    <row r="652745"/>
    <row r="652746"/>
    <row r="652747"/>
    <row r="652748"/>
    <row r="652749"/>
    <row r="652750"/>
    <row r="652751"/>
    <row r="652752"/>
    <row r="652753"/>
    <row r="652754"/>
    <row r="652755"/>
    <row r="652756"/>
    <row r="652757"/>
    <row r="652758"/>
    <row r="652759"/>
    <row r="652760"/>
    <row r="652761"/>
    <row r="652762"/>
    <row r="652763"/>
    <row r="652764"/>
    <row r="652765"/>
    <row r="652766"/>
    <row r="652767"/>
    <row r="652768"/>
    <row r="652769"/>
    <row r="652770"/>
    <row r="652771"/>
    <row r="652772"/>
    <row r="652773"/>
    <row r="652774"/>
    <row r="652775"/>
    <row r="652776"/>
    <row r="652777"/>
    <row r="652778"/>
    <row r="652779"/>
    <row r="652780"/>
    <row r="652781"/>
    <row r="652782"/>
    <row r="652783"/>
    <row r="652784"/>
    <row r="652785"/>
    <row r="652786"/>
    <row r="652787"/>
    <row r="652788"/>
    <row r="652789"/>
    <row r="652790"/>
    <row r="652791"/>
    <row r="652792"/>
    <row r="652793"/>
    <row r="652794"/>
    <row r="652795"/>
    <row r="652796"/>
    <row r="652797"/>
    <row r="652798"/>
    <row r="652799"/>
    <row r="652800"/>
    <row r="652801"/>
    <row r="652802"/>
    <row r="652803"/>
    <row r="652804"/>
    <row r="652805"/>
    <row r="652806"/>
    <row r="652807"/>
    <row r="652808"/>
    <row r="652809"/>
    <row r="652810"/>
    <row r="652811"/>
    <row r="652812"/>
    <row r="652813"/>
    <row r="652814"/>
    <row r="652815"/>
    <row r="652816"/>
    <row r="652817"/>
    <row r="652818"/>
    <row r="652819"/>
    <row r="652820"/>
    <row r="652821"/>
    <row r="652822"/>
    <row r="652823"/>
    <row r="652824"/>
    <row r="652825"/>
    <row r="652826"/>
    <row r="652827"/>
    <row r="652828"/>
    <row r="652829"/>
    <row r="652830"/>
    <row r="652831"/>
    <row r="652832"/>
    <row r="652833"/>
    <row r="652834"/>
    <row r="652835"/>
    <row r="652836"/>
    <row r="652837"/>
    <row r="652838"/>
    <row r="652839"/>
    <row r="652840"/>
    <row r="652841"/>
    <row r="652842"/>
    <row r="652843"/>
    <row r="652844"/>
    <row r="652845"/>
    <row r="652846"/>
    <row r="652847"/>
    <row r="652848"/>
    <row r="652849"/>
    <row r="652850"/>
    <row r="652851"/>
    <row r="652852"/>
    <row r="652853"/>
    <row r="652854"/>
    <row r="652855"/>
    <row r="652856"/>
    <row r="652857"/>
    <row r="652858"/>
    <row r="652859"/>
    <row r="652860"/>
    <row r="652861"/>
    <row r="652862"/>
    <row r="652863"/>
    <row r="652864"/>
    <row r="652865"/>
    <row r="652866"/>
    <row r="652867"/>
    <row r="652868"/>
    <row r="652869"/>
    <row r="652870"/>
    <row r="652871"/>
    <row r="652872"/>
    <row r="652873"/>
    <row r="652874"/>
    <row r="652875"/>
    <row r="652876"/>
    <row r="652877"/>
    <row r="652878"/>
    <row r="652879"/>
    <row r="652880"/>
    <row r="652881"/>
    <row r="652882"/>
    <row r="652883"/>
    <row r="652884"/>
    <row r="652885"/>
    <row r="652886"/>
    <row r="652887"/>
    <row r="652888"/>
    <row r="652889"/>
    <row r="652890"/>
    <row r="652891"/>
    <row r="652892"/>
    <row r="652893"/>
    <row r="652894"/>
    <row r="652895"/>
    <row r="652896"/>
    <row r="652897"/>
    <row r="652898"/>
    <row r="652899"/>
    <row r="652900"/>
    <row r="652901"/>
    <row r="652902"/>
    <row r="652903"/>
    <row r="652904"/>
    <row r="652905"/>
    <row r="652906"/>
    <row r="652907"/>
    <row r="652908"/>
    <row r="652909"/>
    <row r="652910"/>
    <row r="652911"/>
    <row r="652912"/>
    <row r="652913"/>
    <row r="652914"/>
    <row r="652915"/>
    <row r="652916"/>
    <row r="652917"/>
    <row r="652918"/>
    <row r="652919"/>
    <row r="652920"/>
    <row r="652921"/>
    <row r="652922"/>
    <row r="652923"/>
    <row r="652924"/>
    <row r="652925"/>
    <row r="652926"/>
    <row r="652927"/>
    <row r="652928"/>
    <row r="652929"/>
    <row r="652930"/>
    <row r="652931"/>
    <row r="652932"/>
    <row r="652933"/>
    <row r="652934"/>
    <row r="652935"/>
    <row r="652936"/>
    <row r="652937"/>
    <row r="652938"/>
    <row r="652939"/>
    <row r="652940"/>
    <row r="652941"/>
    <row r="652942"/>
    <row r="652943"/>
    <row r="652944"/>
    <row r="652945"/>
    <row r="652946"/>
    <row r="652947"/>
    <row r="652948"/>
    <row r="652949"/>
    <row r="652950"/>
    <row r="652951"/>
    <row r="652952"/>
    <row r="652953"/>
    <row r="652954"/>
    <row r="652955"/>
    <row r="652956"/>
    <row r="652957"/>
    <row r="652958"/>
    <row r="652959"/>
    <row r="652960"/>
    <row r="652961"/>
    <row r="652962"/>
    <row r="652963"/>
    <row r="652964"/>
    <row r="652965"/>
    <row r="652966"/>
    <row r="652967"/>
    <row r="652968"/>
    <row r="652969"/>
    <row r="652970"/>
    <row r="652971"/>
    <row r="652972"/>
    <row r="652973"/>
    <row r="652974"/>
    <row r="652975"/>
    <row r="652976"/>
    <row r="652977"/>
    <row r="652978"/>
    <row r="652979"/>
    <row r="652980"/>
    <row r="652981"/>
    <row r="652982"/>
    <row r="652983"/>
    <row r="652984"/>
    <row r="652985"/>
    <row r="652986"/>
    <row r="652987"/>
    <row r="652988"/>
    <row r="652989"/>
    <row r="652990"/>
    <row r="652991"/>
    <row r="652992"/>
    <row r="652993"/>
    <row r="652994"/>
    <row r="652995"/>
    <row r="652996"/>
    <row r="652997"/>
    <row r="652998"/>
    <row r="652999"/>
    <row r="653000"/>
    <row r="653001"/>
    <row r="653002"/>
    <row r="653003"/>
    <row r="653004"/>
    <row r="653005"/>
    <row r="653006"/>
    <row r="653007"/>
    <row r="653008"/>
    <row r="653009"/>
    <row r="653010"/>
    <row r="653011"/>
    <row r="653012"/>
    <row r="653013"/>
    <row r="653014"/>
    <row r="653015"/>
    <row r="653016"/>
    <row r="653017"/>
    <row r="653018"/>
    <row r="653019"/>
    <row r="653020"/>
    <row r="653021"/>
    <row r="653022"/>
    <row r="653023"/>
    <row r="653024"/>
    <row r="653025"/>
    <row r="653026"/>
    <row r="653027"/>
    <row r="653028"/>
    <row r="653029"/>
    <row r="653030"/>
    <row r="653031"/>
    <row r="653032"/>
    <row r="653033"/>
    <row r="653034"/>
    <row r="653035"/>
    <row r="653036"/>
    <row r="653037"/>
    <row r="653038"/>
    <row r="653039"/>
    <row r="653040"/>
    <row r="653041"/>
    <row r="653042"/>
    <row r="653043"/>
    <row r="653044"/>
    <row r="653045"/>
    <row r="653046"/>
    <row r="653047"/>
    <row r="653048"/>
    <row r="653049"/>
    <row r="653050"/>
    <row r="653051"/>
    <row r="653052"/>
    <row r="653053"/>
    <row r="653054"/>
    <row r="653055"/>
    <row r="653056"/>
    <row r="653057"/>
    <row r="653058"/>
    <row r="653059"/>
    <row r="653060"/>
    <row r="653061"/>
    <row r="653062"/>
    <row r="653063"/>
    <row r="653064"/>
    <row r="653065"/>
    <row r="653066"/>
    <row r="653067"/>
    <row r="653068"/>
    <row r="653069"/>
    <row r="653070"/>
    <row r="653071"/>
    <row r="653072"/>
    <row r="653073"/>
    <row r="653074"/>
    <row r="653075"/>
    <row r="653076"/>
    <row r="653077"/>
    <row r="653078"/>
    <row r="653079"/>
    <row r="653080"/>
    <row r="653081"/>
    <row r="653082"/>
    <row r="653083"/>
    <row r="653084"/>
    <row r="653085"/>
    <row r="653086"/>
    <row r="653087"/>
    <row r="653088"/>
    <row r="653089"/>
    <row r="653090"/>
    <row r="653091"/>
    <row r="653092"/>
    <row r="653093"/>
    <row r="653094"/>
    <row r="653095"/>
    <row r="653096"/>
    <row r="653097"/>
    <row r="653098"/>
    <row r="653099"/>
    <row r="653100"/>
    <row r="653101"/>
    <row r="653102"/>
    <row r="653103"/>
    <row r="653104"/>
    <row r="653105"/>
    <row r="653106"/>
    <row r="653107"/>
    <row r="653108"/>
    <row r="653109"/>
    <row r="653110"/>
    <row r="653111"/>
    <row r="653112"/>
    <row r="653113"/>
    <row r="653114"/>
    <row r="653115"/>
    <row r="653116"/>
    <row r="653117"/>
    <row r="653118"/>
    <row r="653119"/>
    <row r="653120"/>
    <row r="653121"/>
    <row r="653122"/>
    <row r="653123"/>
    <row r="653124"/>
    <row r="653125"/>
    <row r="653126"/>
    <row r="653127"/>
    <row r="653128"/>
    <row r="653129"/>
    <row r="653130"/>
    <row r="653131"/>
    <row r="653132"/>
    <row r="653133"/>
    <row r="653134"/>
    <row r="653135"/>
    <row r="653136"/>
    <row r="653137"/>
    <row r="653138"/>
    <row r="653139"/>
    <row r="653140"/>
    <row r="653141"/>
    <row r="653142"/>
    <row r="653143"/>
    <row r="653144"/>
    <row r="653145"/>
    <row r="653146"/>
    <row r="653147"/>
    <row r="653148"/>
    <row r="653149"/>
    <row r="653150"/>
    <row r="653151"/>
    <row r="653152"/>
    <row r="653153"/>
    <row r="653154"/>
    <row r="653155"/>
    <row r="653156"/>
    <row r="653157"/>
    <row r="653158"/>
    <row r="653159"/>
    <row r="653160"/>
    <row r="653161"/>
    <row r="653162"/>
    <row r="653163"/>
    <row r="653164"/>
    <row r="653165"/>
    <row r="653166"/>
    <row r="653167"/>
    <row r="653168"/>
    <row r="653169"/>
    <row r="653170"/>
    <row r="653171"/>
    <row r="653172"/>
    <row r="653173"/>
    <row r="653174"/>
    <row r="653175"/>
    <row r="653176"/>
    <row r="653177"/>
    <row r="653178"/>
    <row r="653179"/>
    <row r="653180"/>
    <row r="653181"/>
    <row r="653182"/>
    <row r="653183"/>
    <row r="653184"/>
    <row r="653185"/>
    <row r="653186"/>
    <row r="653187"/>
    <row r="653188"/>
    <row r="653189"/>
    <row r="653190"/>
    <row r="653191"/>
    <row r="653192"/>
    <row r="653193"/>
    <row r="653194"/>
    <row r="653195"/>
    <row r="653196"/>
    <row r="653197"/>
    <row r="653198"/>
    <row r="653199"/>
    <row r="653200"/>
    <row r="653201"/>
    <row r="653202"/>
    <row r="653203"/>
    <row r="653204"/>
    <row r="653205"/>
    <row r="653206"/>
    <row r="653207"/>
    <row r="653208"/>
    <row r="653209"/>
    <row r="653210"/>
    <row r="653211"/>
    <row r="653212"/>
    <row r="653213"/>
    <row r="653214"/>
    <row r="653215"/>
    <row r="653216"/>
    <row r="653217"/>
    <row r="653218"/>
    <row r="653219"/>
    <row r="653220"/>
    <row r="653221"/>
    <row r="653222"/>
    <row r="653223"/>
    <row r="653224"/>
    <row r="653225"/>
    <row r="653226"/>
    <row r="653227"/>
    <row r="653228"/>
    <row r="653229"/>
    <row r="653230"/>
    <row r="653231"/>
    <row r="653232"/>
    <row r="653233"/>
    <row r="653234"/>
    <row r="653235"/>
    <row r="653236"/>
    <row r="653237"/>
    <row r="653238"/>
    <row r="653239"/>
    <row r="653240"/>
    <row r="653241"/>
    <row r="653242"/>
    <row r="653243"/>
    <row r="653244"/>
    <row r="653245"/>
    <row r="653246"/>
    <row r="653247"/>
    <row r="653248"/>
    <row r="653249"/>
    <row r="653250"/>
    <row r="653251"/>
    <row r="653252"/>
    <row r="653253"/>
    <row r="653254"/>
    <row r="653255"/>
    <row r="653256"/>
    <row r="653257"/>
    <row r="653258"/>
    <row r="653259"/>
    <row r="653260"/>
    <row r="653261"/>
    <row r="653262"/>
    <row r="653263"/>
    <row r="653264"/>
    <row r="653265"/>
    <row r="653266"/>
    <row r="653267"/>
    <row r="653268"/>
    <row r="653269"/>
    <row r="653270"/>
    <row r="653271"/>
    <row r="653272"/>
    <row r="653273"/>
    <row r="653274"/>
    <row r="653275"/>
    <row r="653276"/>
    <row r="653277"/>
    <row r="653278"/>
    <row r="653279"/>
    <row r="653280"/>
    <row r="653281"/>
    <row r="653282"/>
    <row r="653283"/>
    <row r="653284"/>
    <row r="653285"/>
    <row r="653286"/>
    <row r="653287"/>
    <row r="653288"/>
    <row r="653289"/>
    <row r="653290"/>
    <row r="653291"/>
    <row r="653292"/>
    <row r="653293"/>
    <row r="653294"/>
    <row r="653295"/>
    <row r="653296"/>
    <row r="653297"/>
    <row r="653298"/>
    <row r="653299"/>
    <row r="653300"/>
    <row r="653301"/>
    <row r="653302"/>
    <row r="653303"/>
    <row r="653304"/>
    <row r="653305"/>
    <row r="653306"/>
    <row r="653307"/>
    <row r="653308"/>
    <row r="653309"/>
    <row r="653310"/>
    <row r="653311"/>
    <row r="653312"/>
    <row r="653313"/>
    <row r="653314"/>
    <row r="653315"/>
    <row r="653316"/>
    <row r="653317"/>
    <row r="653318"/>
    <row r="653319"/>
    <row r="653320"/>
    <row r="653321"/>
    <row r="653322"/>
    <row r="653323"/>
    <row r="653324"/>
    <row r="653325"/>
    <row r="653326"/>
    <row r="653327"/>
    <row r="653328"/>
    <row r="653329"/>
    <row r="653330"/>
    <row r="653331"/>
    <row r="653332"/>
    <row r="653333"/>
    <row r="653334"/>
    <row r="653335"/>
    <row r="653336"/>
    <row r="653337"/>
    <row r="653338"/>
    <row r="653339"/>
    <row r="653340"/>
    <row r="653341"/>
    <row r="653342"/>
    <row r="653343"/>
    <row r="653344"/>
    <row r="653345"/>
    <row r="653346"/>
    <row r="653347"/>
    <row r="653348"/>
    <row r="653349"/>
    <row r="653350"/>
    <row r="653351"/>
    <row r="653352"/>
    <row r="653353"/>
    <row r="653354"/>
    <row r="653355"/>
    <row r="653356"/>
    <row r="653357"/>
    <row r="653358"/>
    <row r="653359"/>
    <row r="653360"/>
    <row r="653361"/>
    <row r="653362"/>
    <row r="653363"/>
    <row r="653364"/>
    <row r="653365"/>
    <row r="653366"/>
    <row r="653367"/>
    <row r="653368"/>
    <row r="653369"/>
    <row r="653370"/>
    <row r="653371"/>
    <row r="653372"/>
    <row r="653373"/>
    <row r="653374"/>
    <row r="653375"/>
    <row r="653376"/>
    <row r="653377"/>
    <row r="653378"/>
    <row r="653379"/>
    <row r="653380"/>
    <row r="653381"/>
    <row r="653382"/>
    <row r="653383"/>
    <row r="653384"/>
    <row r="653385"/>
    <row r="653386"/>
    <row r="653387"/>
    <row r="653388"/>
    <row r="653389"/>
    <row r="653390"/>
    <row r="653391"/>
    <row r="653392"/>
    <row r="653393"/>
    <row r="653394"/>
    <row r="653395"/>
    <row r="653396"/>
    <row r="653397"/>
    <row r="653398"/>
    <row r="653399"/>
    <row r="653400"/>
    <row r="653401"/>
    <row r="653402"/>
    <row r="653403"/>
    <row r="653404"/>
    <row r="653405"/>
    <row r="653406"/>
    <row r="653407"/>
    <row r="653408"/>
    <row r="653409"/>
    <row r="653410"/>
    <row r="653411"/>
    <row r="653412"/>
    <row r="653413"/>
    <row r="653414"/>
    <row r="653415"/>
    <row r="653416"/>
    <row r="653417"/>
    <row r="653418"/>
    <row r="653419"/>
    <row r="653420"/>
    <row r="653421"/>
    <row r="653422"/>
    <row r="653423"/>
    <row r="653424"/>
    <row r="653425"/>
    <row r="653426"/>
    <row r="653427"/>
    <row r="653428"/>
    <row r="653429"/>
    <row r="653430"/>
    <row r="653431"/>
    <row r="653432"/>
    <row r="653433"/>
    <row r="653434"/>
    <row r="653435"/>
    <row r="653436"/>
    <row r="653437"/>
    <row r="653438"/>
    <row r="653439"/>
    <row r="653440"/>
    <row r="653441"/>
    <row r="653442"/>
    <row r="653443"/>
    <row r="653444"/>
    <row r="653445"/>
    <row r="653446"/>
    <row r="653447"/>
    <row r="653448"/>
    <row r="653449"/>
    <row r="653450"/>
    <row r="653451"/>
    <row r="653452"/>
    <row r="653453"/>
    <row r="653454"/>
    <row r="653455"/>
    <row r="653456"/>
    <row r="653457"/>
    <row r="653458"/>
    <row r="653459"/>
    <row r="653460"/>
    <row r="653461"/>
    <row r="653462"/>
    <row r="653463"/>
    <row r="653464"/>
    <row r="653465"/>
    <row r="653466"/>
    <row r="653467"/>
    <row r="653468"/>
    <row r="653469"/>
    <row r="653470"/>
    <row r="653471"/>
    <row r="653472"/>
    <row r="653473"/>
    <row r="653474"/>
    <row r="653475"/>
    <row r="653476"/>
    <row r="653477"/>
    <row r="653478"/>
    <row r="653479"/>
    <row r="653480"/>
    <row r="653481"/>
    <row r="653482"/>
    <row r="653483"/>
    <row r="653484"/>
    <row r="653485"/>
    <row r="653486"/>
    <row r="653487"/>
    <row r="653488"/>
    <row r="653489"/>
    <row r="653490"/>
    <row r="653491"/>
    <row r="653492"/>
    <row r="653493"/>
    <row r="653494"/>
    <row r="653495"/>
    <row r="653496"/>
    <row r="653497"/>
    <row r="653498"/>
    <row r="653499"/>
    <row r="653500"/>
    <row r="653501"/>
    <row r="653502"/>
    <row r="653503"/>
    <row r="653504"/>
    <row r="653505"/>
    <row r="653506"/>
    <row r="653507"/>
    <row r="653508"/>
    <row r="653509"/>
    <row r="653510"/>
    <row r="653511"/>
    <row r="653512"/>
    <row r="653513"/>
    <row r="653514"/>
    <row r="653515"/>
    <row r="653516"/>
    <row r="653517"/>
    <row r="653518"/>
    <row r="653519"/>
    <row r="653520"/>
    <row r="653521"/>
    <row r="653522"/>
    <row r="653523"/>
    <row r="653524"/>
    <row r="653525"/>
    <row r="653526"/>
    <row r="653527"/>
    <row r="653528"/>
    <row r="653529"/>
    <row r="653530"/>
    <row r="653531"/>
    <row r="653532"/>
    <row r="653533"/>
    <row r="653534"/>
    <row r="653535"/>
    <row r="653536"/>
    <row r="653537"/>
    <row r="653538"/>
    <row r="653539"/>
    <row r="653540"/>
    <row r="653541"/>
    <row r="653542"/>
    <row r="653543"/>
    <row r="653544"/>
    <row r="653545"/>
    <row r="653546"/>
    <row r="653547"/>
    <row r="653548"/>
    <row r="653549"/>
    <row r="653550"/>
    <row r="653551"/>
    <row r="653552"/>
    <row r="653553"/>
    <row r="653554"/>
    <row r="653555"/>
    <row r="653556"/>
    <row r="653557"/>
    <row r="653558"/>
    <row r="653559"/>
    <row r="653560"/>
    <row r="653561"/>
    <row r="653562"/>
    <row r="653563"/>
    <row r="653564"/>
    <row r="653565"/>
    <row r="653566"/>
    <row r="653567"/>
    <row r="653568"/>
    <row r="653569"/>
    <row r="653570"/>
    <row r="653571"/>
    <row r="653572"/>
    <row r="653573"/>
    <row r="653574"/>
    <row r="653575"/>
    <row r="653576"/>
    <row r="653577"/>
    <row r="653578"/>
    <row r="653579"/>
    <row r="653580"/>
    <row r="653581"/>
    <row r="653582"/>
    <row r="653583"/>
    <row r="653584"/>
    <row r="653585"/>
    <row r="653586"/>
    <row r="653587"/>
    <row r="653588"/>
    <row r="653589"/>
    <row r="653590"/>
    <row r="653591"/>
    <row r="653592"/>
    <row r="653593"/>
    <row r="653594"/>
    <row r="653595"/>
    <row r="653596"/>
    <row r="653597"/>
    <row r="653598"/>
    <row r="653599"/>
    <row r="653600"/>
    <row r="653601"/>
    <row r="653602"/>
    <row r="653603"/>
    <row r="653604"/>
    <row r="653605"/>
    <row r="653606"/>
    <row r="653607"/>
    <row r="653608"/>
    <row r="653609"/>
    <row r="653610"/>
    <row r="653611"/>
    <row r="653612"/>
    <row r="653613"/>
    <row r="653614"/>
    <row r="653615"/>
    <row r="653616"/>
    <row r="653617"/>
    <row r="653618"/>
    <row r="653619"/>
    <row r="653620"/>
    <row r="653621"/>
    <row r="653622"/>
    <row r="653623"/>
    <row r="653624"/>
    <row r="653625"/>
    <row r="653626"/>
    <row r="653627"/>
    <row r="653628"/>
    <row r="653629"/>
    <row r="653630"/>
    <row r="653631"/>
    <row r="653632"/>
    <row r="653633"/>
    <row r="653634"/>
    <row r="653635"/>
    <row r="653636"/>
    <row r="653637"/>
    <row r="653638"/>
    <row r="653639"/>
    <row r="653640"/>
    <row r="653641"/>
    <row r="653642"/>
    <row r="653643"/>
    <row r="653644"/>
    <row r="653645"/>
    <row r="653646"/>
    <row r="653647"/>
    <row r="653648"/>
    <row r="653649"/>
    <row r="653650"/>
    <row r="653651"/>
    <row r="653652"/>
    <row r="653653"/>
    <row r="653654"/>
    <row r="653655"/>
    <row r="653656"/>
    <row r="653657"/>
    <row r="653658"/>
    <row r="653659"/>
    <row r="653660"/>
    <row r="653661"/>
    <row r="653662"/>
    <row r="653663"/>
    <row r="653664"/>
    <row r="653665"/>
    <row r="653666"/>
    <row r="653667"/>
    <row r="653668"/>
    <row r="653669"/>
    <row r="653670"/>
    <row r="653671"/>
    <row r="653672"/>
    <row r="653673"/>
    <row r="653674"/>
    <row r="653675"/>
    <row r="653676"/>
    <row r="653677"/>
    <row r="653678"/>
    <row r="653679"/>
    <row r="653680"/>
    <row r="653681"/>
    <row r="653682"/>
    <row r="653683"/>
    <row r="653684"/>
    <row r="653685"/>
    <row r="653686"/>
    <row r="653687"/>
    <row r="653688"/>
    <row r="653689"/>
    <row r="653690"/>
    <row r="653691"/>
    <row r="653692"/>
    <row r="653693"/>
    <row r="653694"/>
    <row r="653695"/>
    <row r="653696"/>
    <row r="653697"/>
    <row r="653698"/>
    <row r="653699"/>
    <row r="653700"/>
    <row r="653701"/>
    <row r="653702"/>
    <row r="653703"/>
    <row r="653704"/>
    <row r="653705"/>
    <row r="653706"/>
    <row r="653707"/>
    <row r="653708"/>
    <row r="653709"/>
    <row r="653710"/>
    <row r="653711"/>
    <row r="653712"/>
    <row r="653713"/>
    <row r="653714"/>
    <row r="653715"/>
    <row r="653716"/>
    <row r="653717"/>
    <row r="653718"/>
    <row r="653719"/>
    <row r="653720"/>
    <row r="653721"/>
    <row r="653722"/>
    <row r="653723"/>
    <row r="653724"/>
    <row r="653725"/>
    <row r="653726"/>
    <row r="653727"/>
    <row r="653728"/>
    <row r="653729"/>
    <row r="653730"/>
    <row r="653731"/>
    <row r="653732"/>
    <row r="653733"/>
    <row r="653734"/>
    <row r="653735"/>
    <row r="653736"/>
    <row r="653737"/>
    <row r="653738"/>
    <row r="653739"/>
    <row r="653740"/>
    <row r="653741"/>
    <row r="653742"/>
    <row r="653743"/>
    <row r="653744"/>
    <row r="653745"/>
    <row r="653746"/>
    <row r="653747"/>
    <row r="653748"/>
    <row r="653749"/>
    <row r="653750"/>
    <row r="653751"/>
    <row r="653752"/>
    <row r="653753"/>
    <row r="653754"/>
    <row r="653755"/>
    <row r="653756"/>
    <row r="653757"/>
    <row r="653758"/>
    <row r="653759"/>
    <row r="653760"/>
    <row r="653761"/>
    <row r="653762"/>
    <row r="653763"/>
    <row r="653764"/>
    <row r="653765"/>
    <row r="653766"/>
    <row r="653767"/>
    <row r="653768"/>
    <row r="653769"/>
    <row r="653770"/>
    <row r="653771"/>
    <row r="653772"/>
    <row r="653773"/>
    <row r="653774"/>
    <row r="653775"/>
    <row r="653776"/>
    <row r="653777"/>
    <row r="653778"/>
    <row r="653779"/>
    <row r="653780"/>
    <row r="653781"/>
    <row r="653782"/>
    <row r="653783"/>
    <row r="653784"/>
    <row r="653785"/>
    <row r="653786"/>
    <row r="653787"/>
    <row r="653788"/>
    <row r="653789"/>
    <row r="653790"/>
    <row r="653791"/>
    <row r="653792"/>
    <row r="653793"/>
    <row r="653794"/>
    <row r="653795"/>
    <row r="653796"/>
    <row r="653797"/>
    <row r="653798"/>
    <row r="653799"/>
    <row r="653800"/>
    <row r="653801"/>
    <row r="653802"/>
    <row r="653803"/>
    <row r="653804"/>
    <row r="653805"/>
    <row r="653806"/>
    <row r="653807"/>
    <row r="653808"/>
    <row r="653809"/>
    <row r="653810"/>
    <row r="653811"/>
    <row r="653812"/>
    <row r="653813"/>
    <row r="653814"/>
    <row r="653815"/>
    <row r="653816"/>
    <row r="653817"/>
    <row r="653818"/>
    <row r="653819"/>
    <row r="653820"/>
    <row r="653821"/>
    <row r="653822"/>
    <row r="653823"/>
    <row r="653824"/>
    <row r="653825"/>
    <row r="653826"/>
    <row r="653827"/>
    <row r="653828"/>
    <row r="653829"/>
    <row r="653830"/>
    <row r="653831"/>
    <row r="653832"/>
    <row r="653833"/>
    <row r="653834"/>
    <row r="653835"/>
    <row r="653836"/>
    <row r="653837"/>
    <row r="653838"/>
    <row r="653839"/>
    <row r="653840"/>
    <row r="653841"/>
    <row r="653842"/>
    <row r="653843"/>
    <row r="653844"/>
    <row r="653845"/>
    <row r="653846"/>
    <row r="653847"/>
    <row r="653848"/>
    <row r="653849"/>
    <row r="653850"/>
    <row r="653851"/>
    <row r="653852"/>
    <row r="653853"/>
    <row r="653854"/>
    <row r="653855"/>
    <row r="653856"/>
    <row r="653857"/>
    <row r="653858"/>
    <row r="653859"/>
    <row r="653860"/>
    <row r="653861"/>
    <row r="653862"/>
    <row r="653863"/>
    <row r="653864"/>
    <row r="653865"/>
    <row r="653866"/>
    <row r="653867"/>
    <row r="653868"/>
    <row r="653869"/>
    <row r="653870"/>
    <row r="653871"/>
    <row r="653872"/>
    <row r="653873"/>
    <row r="653874"/>
    <row r="653875"/>
    <row r="653876"/>
    <row r="653877"/>
    <row r="653878"/>
    <row r="653879"/>
    <row r="653880"/>
    <row r="653881"/>
    <row r="653882"/>
    <row r="653883"/>
    <row r="653884"/>
    <row r="653885"/>
    <row r="653886"/>
    <row r="653887"/>
    <row r="653888"/>
    <row r="653889"/>
    <row r="653890"/>
    <row r="653891"/>
    <row r="653892"/>
    <row r="653893"/>
    <row r="653894"/>
    <row r="653895"/>
    <row r="653896"/>
    <row r="653897"/>
    <row r="653898"/>
    <row r="653899"/>
    <row r="653900"/>
    <row r="653901"/>
    <row r="653902"/>
    <row r="653903"/>
    <row r="653904"/>
    <row r="653905"/>
    <row r="653906"/>
    <row r="653907"/>
    <row r="653908"/>
    <row r="653909"/>
    <row r="653910"/>
    <row r="653911"/>
    <row r="653912"/>
    <row r="653913"/>
    <row r="653914"/>
    <row r="653915"/>
    <row r="653916"/>
    <row r="653917"/>
    <row r="653918"/>
    <row r="653919"/>
    <row r="653920"/>
    <row r="653921"/>
    <row r="653922"/>
    <row r="653923"/>
    <row r="653924"/>
    <row r="653925"/>
    <row r="653926"/>
    <row r="653927"/>
    <row r="653928"/>
    <row r="653929"/>
    <row r="653930"/>
    <row r="653931"/>
    <row r="653932"/>
    <row r="653933"/>
    <row r="653934"/>
    <row r="653935"/>
    <row r="653936"/>
    <row r="653937"/>
    <row r="653938"/>
    <row r="653939"/>
    <row r="653940"/>
    <row r="653941"/>
    <row r="653942"/>
    <row r="653943"/>
    <row r="653944"/>
    <row r="653945"/>
    <row r="653946"/>
    <row r="653947"/>
    <row r="653948"/>
    <row r="653949"/>
    <row r="653950"/>
    <row r="653951"/>
    <row r="653952"/>
    <row r="653953"/>
    <row r="653954"/>
    <row r="653955"/>
    <row r="653956"/>
    <row r="653957"/>
    <row r="653958"/>
    <row r="653959"/>
    <row r="653960"/>
    <row r="653961"/>
    <row r="653962"/>
    <row r="653963"/>
    <row r="653964"/>
    <row r="653965"/>
    <row r="653966"/>
    <row r="653967"/>
    <row r="653968"/>
    <row r="653969"/>
    <row r="653970"/>
    <row r="653971"/>
    <row r="653972"/>
    <row r="653973"/>
    <row r="653974"/>
    <row r="653975"/>
    <row r="653976"/>
    <row r="653977"/>
    <row r="653978"/>
    <row r="653979"/>
    <row r="653980"/>
    <row r="653981"/>
    <row r="653982"/>
    <row r="653983"/>
    <row r="653984"/>
    <row r="653985"/>
    <row r="653986"/>
    <row r="653987"/>
    <row r="653988"/>
    <row r="653989"/>
    <row r="653990"/>
    <row r="653991"/>
    <row r="653992"/>
    <row r="653993"/>
    <row r="653994"/>
    <row r="653995"/>
    <row r="653996"/>
    <row r="653997"/>
    <row r="653998"/>
    <row r="653999"/>
    <row r="654000"/>
    <row r="654001"/>
    <row r="654002"/>
    <row r="654003"/>
    <row r="654004"/>
    <row r="654005"/>
    <row r="654006"/>
    <row r="654007"/>
    <row r="654008"/>
    <row r="654009"/>
    <row r="654010"/>
    <row r="654011"/>
    <row r="654012"/>
    <row r="654013"/>
    <row r="654014"/>
    <row r="654015"/>
    <row r="654016"/>
    <row r="654017"/>
    <row r="654018"/>
    <row r="654019"/>
    <row r="654020"/>
    <row r="654021"/>
    <row r="654022"/>
    <row r="654023"/>
    <row r="654024"/>
    <row r="654025"/>
    <row r="654026"/>
    <row r="654027"/>
    <row r="654028"/>
    <row r="654029"/>
    <row r="654030"/>
    <row r="654031"/>
    <row r="654032"/>
    <row r="654033"/>
    <row r="654034"/>
    <row r="654035"/>
    <row r="654036"/>
    <row r="654037"/>
    <row r="654038"/>
    <row r="654039"/>
    <row r="654040"/>
    <row r="654041"/>
    <row r="654042"/>
    <row r="654043"/>
    <row r="654044"/>
    <row r="654045"/>
    <row r="654046"/>
    <row r="654047"/>
    <row r="654048"/>
    <row r="654049"/>
    <row r="654050"/>
    <row r="654051"/>
    <row r="654052"/>
    <row r="654053"/>
    <row r="654054"/>
    <row r="654055"/>
    <row r="654056"/>
    <row r="654057"/>
    <row r="654058"/>
    <row r="654059"/>
    <row r="654060"/>
    <row r="654061"/>
    <row r="654062"/>
    <row r="654063"/>
    <row r="654064"/>
    <row r="654065"/>
    <row r="654066"/>
    <row r="654067"/>
    <row r="654068"/>
    <row r="654069"/>
    <row r="654070"/>
    <row r="654071"/>
    <row r="654072"/>
    <row r="654073"/>
    <row r="654074"/>
    <row r="654075"/>
    <row r="654076"/>
    <row r="654077"/>
    <row r="654078"/>
    <row r="654079"/>
    <row r="654080"/>
    <row r="654081"/>
    <row r="654082"/>
    <row r="654083"/>
    <row r="654084"/>
    <row r="654085"/>
    <row r="654086"/>
    <row r="654087"/>
    <row r="654088"/>
    <row r="654089"/>
    <row r="654090"/>
    <row r="654091"/>
    <row r="654092"/>
    <row r="654093"/>
    <row r="654094"/>
    <row r="654095"/>
    <row r="654096"/>
    <row r="654097"/>
    <row r="654098"/>
    <row r="654099"/>
    <row r="654100"/>
    <row r="654101"/>
    <row r="654102"/>
    <row r="654103"/>
    <row r="654104"/>
    <row r="654105"/>
    <row r="654106"/>
    <row r="654107"/>
    <row r="654108"/>
    <row r="654109"/>
    <row r="654110"/>
    <row r="654111"/>
    <row r="654112"/>
    <row r="654113"/>
    <row r="654114"/>
    <row r="654115"/>
    <row r="654116"/>
    <row r="654117"/>
    <row r="654118"/>
    <row r="654119"/>
    <row r="654120"/>
    <row r="654121"/>
    <row r="654122"/>
    <row r="654123"/>
    <row r="654124"/>
    <row r="654125"/>
    <row r="654126"/>
    <row r="654127"/>
    <row r="654128"/>
    <row r="654129"/>
    <row r="654130"/>
    <row r="654131"/>
    <row r="654132"/>
    <row r="654133"/>
    <row r="654134"/>
    <row r="654135"/>
    <row r="654136"/>
    <row r="654137"/>
    <row r="654138"/>
    <row r="654139"/>
    <row r="654140"/>
    <row r="654141"/>
    <row r="654142"/>
    <row r="654143"/>
    <row r="654144"/>
    <row r="654145"/>
    <row r="654146"/>
    <row r="654147"/>
    <row r="654148"/>
    <row r="654149"/>
    <row r="654150"/>
    <row r="654151"/>
    <row r="654152"/>
    <row r="654153"/>
    <row r="654154"/>
    <row r="654155"/>
    <row r="654156"/>
    <row r="654157"/>
    <row r="654158"/>
    <row r="654159"/>
    <row r="654160"/>
    <row r="654161"/>
    <row r="654162"/>
    <row r="654163"/>
    <row r="654164"/>
    <row r="654165"/>
    <row r="654166"/>
    <row r="654167"/>
    <row r="654168"/>
    <row r="654169"/>
    <row r="654170"/>
    <row r="654171"/>
    <row r="654172"/>
    <row r="654173"/>
    <row r="654174"/>
    <row r="654175"/>
    <row r="654176"/>
    <row r="654177"/>
    <row r="654178"/>
    <row r="654179"/>
    <row r="654180"/>
    <row r="654181"/>
    <row r="654182"/>
    <row r="654183"/>
    <row r="654184"/>
    <row r="654185"/>
    <row r="654186"/>
    <row r="654187"/>
    <row r="654188"/>
    <row r="654189"/>
    <row r="654190"/>
    <row r="654191"/>
    <row r="654192"/>
    <row r="654193"/>
    <row r="654194"/>
    <row r="654195"/>
    <row r="654196"/>
    <row r="654197"/>
    <row r="654198"/>
    <row r="654199"/>
    <row r="654200"/>
    <row r="654201"/>
    <row r="654202"/>
    <row r="654203"/>
    <row r="654204"/>
    <row r="654205"/>
    <row r="654206"/>
    <row r="654207"/>
    <row r="654208"/>
    <row r="654209"/>
    <row r="654210"/>
    <row r="654211"/>
    <row r="654212"/>
    <row r="654213"/>
    <row r="654214"/>
    <row r="654215"/>
    <row r="654216"/>
    <row r="654217"/>
    <row r="654218"/>
    <row r="654219"/>
    <row r="654220"/>
    <row r="654221"/>
    <row r="654222"/>
    <row r="654223"/>
    <row r="654224"/>
    <row r="654225"/>
    <row r="654226"/>
    <row r="654227"/>
    <row r="654228"/>
    <row r="654229"/>
    <row r="654230"/>
    <row r="654231"/>
    <row r="654232"/>
    <row r="654233"/>
    <row r="654234"/>
    <row r="654235"/>
    <row r="654236"/>
    <row r="654237"/>
    <row r="654238"/>
    <row r="654239"/>
    <row r="654240"/>
    <row r="654241"/>
    <row r="654242"/>
    <row r="654243"/>
    <row r="654244"/>
    <row r="654245"/>
    <row r="654246"/>
    <row r="654247"/>
    <row r="654248"/>
    <row r="654249"/>
    <row r="654250"/>
    <row r="654251"/>
    <row r="654252"/>
    <row r="654253"/>
    <row r="654254"/>
    <row r="654255"/>
    <row r="654256"/>
    <row r="654257"/>
    <row r="654258"/>
    <row r="654259"/>
    <row r="654260"/>
    <row r="654261"/>
    <row r="654262"/>
    <row r="654263"/>
    <row r="654264"/>
    <row r="654265"/>
    <row r="654266"/>
    <row r="654267"/>
    <row r="654268"/>
    <row r="654269"/>
    <row r="654270"/>
    <row r="654271"/>
    <row r="654272"/>
    <row r="654273"/>
    <row r="654274"/>
    <row r="654275"/>
    <row r="654276"/>
    <row r="654277"/>
    <row r="654278"/>
    <row r="654279"/>
    <row r="654280"/>
    <row r="654281"/>
    <row r="654282"/>
    <row r="654283"/>
    <row r="654284"/>
    <row r="654285"/>
    <row r="654286"/>
    <row r="654287"/>
    <row r="654288"/>
    <row r="654289"/>
    <row r="654290"/>
    <row r="654291"/>
    <row r="654292"/>
    <row r="654293"/>
    <row r="654294"/>
    <row r="654295"/>
    <row r="654296"/>
    <row r="654297"/>
    <row r="654298"/>
    <row r="654299"/>
    <row r="654300"/>
    <row r="654301"/>
    <row r="654302"/>
    <row r="654303"/>
    <row r="654304"/>
    <row r="654305"/>
    <row r="654306"/>
    <row r="654307"/>
    <row r="654308"/>
    <row r="654309"/>
    <row r="654310"/>
    <row r="654311"/>
    <row r="654312"/>
    <row r="654313"/>
    <row r="654314"/>
    <row r="654315"/>
    <row r="654316"/>
    <row r="654317"/>
    <row r="654318"/>
    <row r="654319"/>
    <row r="654320"/>
    <row r="654321"/>
    <row r="654322"/>
    <row r="654323"/>
    <row r="654324"/>
    <row r="654325"/>
    <row r="654326"/>
    <row r="654327"/>
    <row r="654328"/>
    <row r="654329"/>
    <row r="654330"/>
    <row r="654331"/>
    <row r="654332"/>
    <row r="654333"/>
    <row r="654334"/>
    <row r="654335"/>
    <row r="654336"/>
    <row r="654337"/>
    <row r="654338"/>
    <row r="654339"/>
    <row r="654340"/>
    <row r="654341"/>
    <row r="654342"/>
    <row r="654343"/>
    <row r="654344"/>
    <row r="654345"/>
    <row r="654346"/>
    <row r="654347"/>
    <row r="654348"/>
    <row r="654349"/>
    <row r="654350"/>
    <row r="654351"/>
    <row r="654352"/>
    <row r="654353"/>
    <row r="654354"/>
    <row r="654355"/>
    <row r="654356"/>
    <row r="654357"/>
    <row r="654358"/>
    <row r="654359"/>
    <row r="654360"/>
    <row r="654361"/>
    <row r="654362"/>
    <row r="654363"/>
    <row r="654364"/>
    <row r="654365"/>
    <row r="654366"/>
    <row r="654367"/>
    <row r="654368"/>
    <row r="654369"/>
    <row r="654370"/>
    <row r="654371"/>
    <row r="654372"/>
    <row r="654373"/>
    <row r="654374"/>
    <row r="654375"/>
    <row r="654376"/>
    <row r="654377"/>
    <row r="654378"/>
    <row r="654379"/>
    <row r="654380"/>
    <row r="654381"/>
    <row r="654382"/>
    <row r="654383"/>
    <row r="654384"/>
    <row r="654385"/>
    <row r="654386"/>
    <row r="654387"/>
    <row r="654388"/>
    <row r="654389"/>
    <row r="654390"/>
    <row r="654391"/>
    <row r="654392"/>
    <row r="654393"/>
    <row r="654394"/>
    <row r="654395"/>
    <row r="654396"/>
    <row r="654397"/>
    <row r="654398"/>
    <row r="654399"/>
    <row r="654400"/>
    <row r="654401"/>
    <row r="654402"/>
    <row r="654403"/>
    <row r="654404"/>
    <row r="654405"/>
    <row r="654406"/>
    <row r="654407"/>
    <row r="654408"/>
    <row r="654409"/>
    <row r="654410"/>
    <row r="654411"/>
    <row r="654412"/>
    <row r="654413"/>
    <row r="654414"/>
    <row r="654415"/>
    <row r="654416"/>
    <row r="654417"/>
    <row r="654418"/>
    <row r="654419"/>
    <row r="654420"/>
    <row r="654421"/>
    <row r="654422"/>
    <row r="654423"/>
    <row r="654424"/>
    <row r="654425"/>
    <row r="654426"/>
    <row r="654427"/>
    <row r="654428"/>
    <row r="654429"/>
    <row r="654430"/>
    <row r="654431"/>
    <row r="654432"/>
    <row r="654433"/>
    <row r="654434"/>
    <row r="654435"/>
    <row r="654436"/>
    <row r="654437"/>
    <row r="654438"/>
    <row r="654439"/>
    <row r="654440"/>
    <row r="654441"/>
    <row r="654442"/>
    <row r="654443"/>
    <row r="654444"/>
    <row r="654445"/>
    <row r="654446"/>
    <row r="654447"/>
    <row r="654448"/>
    <row r="654449"/>
    <row r="654450"/>
    <row r="654451"/>
    <row r="654452"/>
    <row r="654453"/>
    <row r="654454"/>
    <row r="654455"/>
    <row r="654456"/>
    <row r="654457"/>
    <row r="654458"/>
    <row r="654459"/>
    <row r="654460"/>
    <row r="654461"/>
    <row r="654462"/>
    <row r="654463"/>
    <row r="654464"/>
    <row r="654465"/>
    <row r="654466"/>
    <row r="654467"/>
    <row r="654468"/>
    <row r="654469"/>
    <row r="654470"/>
    <row r="654471"/>
    <row r="654472"/>
    <row r="654473"/>
    <row r="654474"/>
    <row r="654475"/>
    <row r="654476"/>
    <row r="654477"/>
    <row r="654478"/>
    <row r="654479"/>
    <row r="654480"/>
    <row r="654481"/>
    <row r="654482"/>
    <row r="654483"/>
    <row r="654484"/>
    <row r="654485"/>
    <row r="654486"/>
    <row r="654487"/>
    <row r="654488"/>
    <row r="654489"/>
    <row r="654490"/>
    <row r="654491"/>
    <row r="654492"/>
    <row r="654493"/>
    <row r="654494"/>
    <row r="654495"/>
    <row r="654496"/>
    <row r="654497"/>
    <row r="654498"/>
    <row r="654499"/>
    <row r="654500"/>
    <row r="654501"/>
    <row r="654502"/>
    <row r="654503"/>
    <row r="654504"/>
    <row r="654505"/>
    <row r="654506"/>
    <row r="654507"/>
    <row r="654508"/>
    <row r="654509"/>
    <row r="654510"/>
    <row r="654511"/>
    <row r="654512"/>
    <row r="654513"/>
    <row r="654514"/>
    <row r="654515"/>
    <row r="654516"/>
    <row r="654517"/>
    <row r="654518"/>
    <row r="654519"/>
    <row r="654520"/>
    <row r="654521"/>
    <row r="654522"/>
    <row r="654523"/>
    <row r="654524"/>
    <row r="654525"/>
    <row r="654526"/>
    <row r="654527"/>
    <row r="654528"/>
    <row r="654529"/>
    <row r="654530"/>
    <row r="654531"/>
    <row r="654532"/>
    <row r="654533"/>
    <row r="654534"/>
    <row r="654535"/>
    <row r="654536"/>
    <row r="654537"/>
    <row r="654538"/>
    <row r="654539"/>
    <row r="654540"/>
    <row r="654541"/>
    <row r="654542"/>
    <row r="654543"/>
    <row r="654544"/>
    <row r="654545"/>
    <row r="654546"/>
    <row r="654547"/>
    <row r="654548"/>
    <row r="654549"/>
    <row r="654550"/>
    <row r="654551"/>
    <row r="654552"/>
    <row r="654553"/>
    <row r="654554"/>
    <row r="654555"/>
    <row r="654556"/>
    <row r="654557"/>
    <row r="654558"/>
    <row r="654559"/>
    <row r="654560"/>
    <row r="654561"/>
    <row r="654562"/>
    <row r="654563"/>
    <row r="654564"/>
    <row r="654565"/>
    <row r="654566"/>
    <row r="654567"/>
    <row r="654568"/>
    <row r="654569"/>
    <row r="654570"/>
    <row r="654571"/>
    <row r="654572"/>
    <row r="654573"/>
    <row r="654574"/>
    <row r="654575"/>
    <row r="654576"/>
    <row r="654577"/>
    <row r="654578"/>
    <row r="654579"/>
    <row r="654580"/>
    <row r="654581"/>
    <row r="654582"/>
    <row r="654583"/>
    <row r="654584"/>
    <row r="654585"/>
    <row r="654586"/>
    <row r="654587"/>
    <row r="654588"/>
    <row r="654589"/>
    <row r="654590"/>
    <row r="654591"/>
    <row r="654592"/>
    <row r="654593"/>
    <row r="654594"/>
    <row r="654595"/>
    <row r="654596"/>
    <row r="654597"/>
    <row r="654598"/>
    <row r="654599"/>
    <row r="654600"/>
    <row r="654601"/>
    <row r="654602"/>
    <row r="654603"/>
    <row r="654604"/>
    <row r="654605"/>
    <row r="654606"/>
    <row r="654607"/>
    <row r="654608"/>
    <row r="654609"/>
    <row r="654610"/>
    <row r="654611"/>
    <row r="654612"/>
    <row r="654613"/>
    <row r="654614"/>
    <row r="654615"/>
    <row r="654616"/>
    <row r="654617"/>
    <row r="654618"/>
    <row r="654619"/>
    <row r="654620"/>
    <row r="654621"/>
    <row r="654622"/>
    <row r="654623"/>
    <row r="654624"/>
    <row r="654625"/>
    <row r="654626"/>
    <row r="654627"/>
    <row r="654628"/>
    <row r="654629"/>
    <row r="654630"/>
    <row r="654631"/>
    <row r="654632"/>
    <row r="654633"/>
    <row r="654634"/>
    <row r="654635"/>
    <row r="654636"/>
    <row r="654637"/>
    <row r="654638"/>
    <row r="654639"/>
    <row r="654640"/>
    <row r="654641"/>
    <row r="654642"/>
    <row r="654643"/>
    <row r="654644"/>
    <row r="654645"/>
    <row r="654646"/>
    <row r="654647"/>
    <row r="654648"/>
    <row r="654649"/>
    <row r="654650"/>
    <row r="654651"/>
    <row r="654652"/>
    <row r="654653"/>
    <row r="654654"/>
    <row r="654655"/>
    <row r="654656"/>
    <row r="654657"/>
    <row r="654658"/>
    <row r="654659"/>
    <row r="654660"/>
    <row r="654661"/>
    <row r="654662"/>
    <row r="654663"/>
    <row r="654664"/>
    <row r="654665"/>
    <row r="654666"/>
    <row r="654667"/>
    <row r="654668"/>
    <row r="654669"/>
    <row r="654670"/>
    <row r="654671"/>
    <row r="654672"/>
    <row r="654673"/>
    <row r="654674"/>
    <row r="654675"/>
    <row r="654676"/>
    <row r="654677"/>
    <row r="654678"/>
    <row r="654679"/>
    <row r="654680"/>
    <row r="654681"/>
    <row r="654682"/>
    <row r="654683"/>
    <row r="654684"/>
    <row r="654685"/>
    <row r="654686"/>
    <row r="654687"/>
    <row r="654688"/>
    <row r="654689"/>
    <row r="654690"/>
    <row r="654691"/>
    <row r="654692"/>
    <row r="654693"/>
    <row r="654694"/>
    <row r="654695"/>
    <row r="654696"/>
    <row r="654697"/>
    <row r="654698"/>
    <row r="654699"/>
    <row r="654700"/>
    <row r="654701"/>
    <row r="654702"/>
    <row r="654703"/>
    <row r="654704"/>
    <row r="654705"/>
    <row r="654706"/>
    <row r="654707"/>
    <row r="654708"/>
    <row r="654709"/>
    <row r="654710"/>
    <row r="654711"/>
    <row r="654712"/>
    <row r="654713"/>
    <row r="654714"/>
    <row r="654715"/>
    <row r="654716"/>
    <row r="654717"/>
    <row r="654718"/>
    <row r="654719"/>
    <row r="654720"/>
    <row r="654721"/>
    <row r="654722"/>
    <row r="654723"/>
    <row r="654724"/>
    <row r="654725"/>
    <row r="654726"/>
    <row r="654727"/>
    <row r="654728"/>
    <row r="654729"/>
    <row r="654730"/>
    <row r="654731"/>
    <row r="654732"/>
    <row r="654733"/>
    <row r="654734"/>
    <row r="654735"/>
    <row r="654736"/>
    <row r="654737"/>
    <row r="654738"/>
    <row r="654739"/>
    <row r="654740"/>
    <row r="654741"/>
    <row r="654742"/>
    <row r="654743"/>
    <row r="654744"/>
    <row r="654745"/>
    <row r="654746"/>
    <row r="654747"/>
    <row r="654748"/>
    <row r="654749"/>
    <row r="654750"/>
    <row r="654751"/>
    <row r="654752"/>
    <row r="654753"/>
    <row r="654754"/>
    <row r="654755"/>
    <row r="654756"/>
    <row r="654757"/>
    <row r="654758"/>
    <row r="654759"/>
    <row r="654760"/>
    <row r="654761"/>
    <row r="654762"/>
    <row r="654763"/>
    <row r="654764"/>
    <row r="654765"/>
    <row r="654766"/>
    <row r="654767"/>
    <row r="654768"/>
    <row r="654769"/>
    <row r="654770"/>
    <row r="654771"/>
    <row r="654772"/>
    <row r="654773"/>
    <row r="654774"/>
    <row r="654775"/>
    <row r="654776"/>
    <row r="654777"/>
    <row r="654778"/>
    <row r="654779"/>
    <row r="654780"/>
    <row r="654781"/>
    <row r="654782"/>
    <row r="654783"/>
    <row r="654784"/>
    <row r="654785"/>
    <row r="654786"/>
    <row r="654787"/>
    <row r="654788"/>
    <row r="654789"/>
    <row r="654790"/>
    <row r="654791"/>
    <row r="654792"/>
    <row r="654793"/>
    <row r="654794"/>
    <row r="654795"/>
    <row r="654796"/>
    <row r="654797"/>
    <row r="654798"/>
    <row r="654799"/>
    <row r="654800"/>
    <row r="654801"/>
    <row r="654802"/>
    <row r="654803"/>
    <row r="654804"/>
    <row r="654805"/>
    <row r="654806"/>
    <row r="654807"/>
    <row r="654808"/>
    <row r="654809"/>
    <row r="654810"/>
    <row r="654811"/>
    <row r="654812"/>
    <row r="654813"/>
    <row r="654814"/>
    <row r="654815"/>
    <row r="654816"/>
    <row r="654817"/>
    <row r="654818"/>
    <row r="654819"/>
    <row r="654820"/>
    <row r="654821"/>
    <row r="654822"/>
    <row r="654823"/>
    <row r="654824"/>
    <row r="654825"/>
    <row r="654826"/>
    <row r="654827"/>
    <row r="654828"/>
    <row r="654829"/>
    <row r="654830"/>
    <row r="654831"/>
    <row r="654832"/>
    <row r="654833"/>
    <row r="654834"/>
    <row r="654835"/>
    <row r="654836"/>
    <row r="654837"/>
    <row r="654838"/>
    <row r="654839"/>
    <row r="654840"/>
    <row r="654841"/>
    <row r="654842"/>
    <row r="654843"/>
    <row r="654844"/>
    <row r="654845"/>
    <row r="654846"/>
    <row r="654847"/>
    <row r="654848"/>
    <row r="654849"/>
    <row r="654850"/>
    <row r="654851"/>
    <row r="654852"/>
    <row r="654853"/>
    <row r="654854"/>
    <row r="654855"/>
    <row r="654856"/>
    <row r="654857"/>
    <row r="654858"/>
    <row r="654859"/>
    <row r="654860"/>
    <row r="654861"/>
    <row r="654862"/>
    <row r="654863"/>
    <row r="654864"/>
    <row r="654865"/>
    <row r="654866"/>
    <row r="654867"/>
    <row r="654868"/>
    <row r="654869"/>
    <row r="654870"/>
    <row r="654871"/>
    <row r="654872"/>
    <row r="654873"/>
    <row r="654874"/>
    <row r="654875"/>
    <row r="654876"/>
    <row r="654877"/>
    <row r="654878"/>
    <row r="654879"/>
    <row r="654880"/>
    <row r="654881"/>
    <row r="654882"/>
    <row r="654883"/>
    <row r="654884"/>
    <row r="654885"/>
    <row r="654886"/>
    <row r="654887"/>
    <row r="654888"/>
    <row r="654889"/>
    <row r="654890"/>
    <row r="654891"/>
    <row r="654892"/>
    <row r="654893"/>
    <row r="654894"/>
    <row r="654895"/>
    <row r="654896"/>
    <row r="654897"/>
    <row r="654898"/>
    <row r="654899"/>
    <row r="654900"/>
    <row r="654901"/>
    <row r="654902"/>
    <row r="654903"/>
    <row r="654904"/>
    <row r="654905"/>
    <row r="654906"/>
    <row r="654907"/>
    <row r="654908"/>
    <row r="654909"/>
    <row r="654910"/>
    <row r="654911"/>
    <row r="654912"/>
    <row r="654913"/>
    <row r="654914"/>
    <row r="654915"/>
    <row r="654916"/>
    <row r="654917"/>
    <row r="654918"/>
    <row r="654919"/>
    <row r="654920"/>
    <row r="654921"/>
    <row r="654922"/>
    <row r="654923"/>
    <row r="654924"/>
    <row r="654925"/>
    <row r="654926"/>
    <row r="654927"/>
    <row r="654928"/>
    <row r="654929"/>
    <row r="654930"/>
    <row r="654931"/>
    <row r="654932"/>
    <row r="654933"/>
    <row r="654934"/>
    <row r="654935"/>
    <row r="654936"/>
    <row r="654937"/>
    <row r="654938"/>
    <row r="654939"/>
    <row r="654940"/>
    <row r="654941"/>
    <row r="654942"/>
    <row r="654943"/>
    <row r="654944"/>
    <row r="654945"/>
    <row r="654946"/>
    <row r="654947"/>
    <row r="654948"/>
    <row r="654949"/>
    <row r="654950"/>
    <row r="654951"/>
    <row r="654952"/>
    <row r="654953"/>
    <row r="654954"/>
    <row r="654955"/>
    <row r="654956"/>
    <row r="654957"/>
    <row r="654958"/>
    <row r="654959"/>
    <row r="654960"/>
    <row r="654961"/>
    <row r="654962"/>
    <row r="654963"/>
    <row r="654964"/>
    <row r="654965"/>
    <row r="654966"/>
    <row r="654967"/>
    <row r="654968"/>
    <row r="654969"/>
    <row r="654970"/>
    <row r="654971"/>
    <row r="654972"/>
    <row r="654973"/>
    <row r="654974"/>
    <row r="654975"/>
    <row r="654976"/>
    <row r="654977"/>
    <row r="654978"/>
    <row r="654979"/>
    <row r="654980"/>
    <row r="654981"/>
    <row r="654982"/>
    <row r="654983"/>
    <row r="654984"/>
    <row r="654985"/>
    <row r="654986"/>
    <row r="654987"/>
    <row r="654988"/>
    <row r="654989"/>
    <row r="654990"/>
    <row r="654991"/>
    <row r="654992"/>
    <row r="654993"/>
    <row r="654994"/>
    <row r="654995"/>
    <row r="654996"/>
    <row r="654997"/>
    <row r="654998"/>
    <row r="654999"/>
    <row r="655000"/>
    <row r="655001"/>
    <row r="655002"/>
    <row r="655003"/>
    <row r="655004"/>
    <row r="655005"/>
    <row r="655006"/>
    <row r="655007"/>
    <row r="655008"/>
    <row r="655009"/>
    <row r="655010"/>
    <row r="655011"/>
    <row r="655012"/>
    <row r="655013"/>
    <row r="655014"/>
    <row r="655015"/>
    <row r="655016"/>
    <row r="655017"/>
    <row r="655018"/>
    <row r="655019"/>
    <row r="655020"/>
    <row r="655021"/>
    <row r="655022"/>
    <row r="655023"/>
    <row r="655024"/>
    <row r="655025"/>
    <row r="655026"/>
    <row r="655027"/>
    <row r="655028"/>
    <row r="655029"/>
    <row r="655030"/>
    <row r="655031"/>
    <row r="655032"/>
    <row r="655033"/>
    <row r="655034"/>
    <row r="655035"/>
    <row r="655036"/>
    <row r="655037"/>
    <row r="655038"/>
    <row r="655039"/>
    <row r="655040"/>
    <row r="655041"/>
    <row r="655042"/>
    <row r="655043"/>
    <row r="655044"/>
    <row r="655045"/>
    <row r="655046"/>
    <row r="655047"/>
    <row r="655048"/>
    <row r="655049"/>
    <row r="655050"/>
    <row r="655051"/>
    <row r="655052"/>
    <row r="655053"/>
    <row r="655054"/>
    <row r="655055"/>
    <row r="655056"/>
    <row r="655057"/>
    <row r="655058"/>
    <row r="655059"/>
    <row r="655060"/>
    <row r="655061"/>
    <row r="655062"/>
    <row r="655063"/>
    <row r="655064"/>
    <row r="655065"/>
    <row r="655066"/>
    <row r="655067"/>
    <row r="655068"/>
    <row r="655069"/>
    <row r="655070"/>
    <row r="655071"/>
    <row r="655072"/>
    <row r="655073"/>
    <row r="655074"/>
    <row r="655075"/>
    <row r="655076"/>
    <row r="655077"/>
    <row r="655078"/>
    <row r="655079"/>
    <row r="655080"/>
    <row r="655081"/>
    <row r="655082"/>
    <row r="655083"/>
    <row r="655084"/>
    <row r="655085"/>
    <row r="655086"/>
    <row r="655087"/>
    <row r="655088"/>
    <row r="655089"/>
    <row r="655090"/>
    <row r="655091"/>
    <row r="655092"/>
    <row r="655093"/>
    <row r="655094"/>
    <row r="655095"/>
    <row r="655096"/>
    <row r="655097"/>
    <row r="655098"/>
    <row r="655099"/>
    <row r="655100"/>
    <row r="655101"/>
    <row r="655102"/>
    <row r="655103"/>
    <row r="655104"/>
    <row r="655105"/>
    <row r="655106"/>
    <row r="655107"/>
    <row r="655108"/>
    <row r="655109"/>
    <row r="655110"/>
    <row r="655111"/>
    <row r="655112"/>
    <row r="655113"/>
    <row r="655114"/>
    <row r="655115"/>
    <row r="655116"/>
    <row r="655117"/>
    <row r="655118"/>
    <row r="655119"/>
    <row r="655120"/>
    <row r="655121"/>
    <row r="655122"/>
    <row r="655123"/>
    <row r="655124"/>
    <row r="655125"/>
    <row r="655126"/>
    <row r="655127"/>
    <row r="655128"/>
    <row r="655129"/>
    <row r="655130"/>
    <row r="655131"/>
    <row r="655132"/>
    <row r="655133"/>
    <row r="655134"/>
    <row r="655135"/>
    <row r="655136"/>
    <row r="655137"/>
    <row r="655138"/>
    <row r="655139"/>
    <row r="655140"/>
    <row r="655141"/>
    <row r="655142"/>
    <row r="655143"/>
    <row r="655144"/>
    <row r="655145"/>
    <row r="655146"/>
    <row r="655147"/>
    <row r="655148"/>
    <row r="655149"/>
    <row r="655150"/>
    <row r="655151"/>
    <row r="655152"/>
    <row r="655153"/>
    <row r="655154"/>
    <row r="655155"/>
    <row r="655156"/>
    <row r="655157"/>
    <row r="655158"/>
    <row r="655159"/>
    <row r="655160"/>
    <row r="655161"/>
    <row r="655162"/>
    <row r="655163"/>
    <row r="655164"/>
    <row r="655165"/>
    <row r="655166"/>
    <row r="655167"/>
    <row r="655168"/>
    <row r="655169"/>
    <row r="655170"/>
    <row r="655171"/>
    <row r="655172"/>
    <row r="655173"/>
    <row r="655174"/>
    <row r="655175"/>
    <row r="655176"/>
    <row r="655177"/>
    <row r="655178"/>
    <row r="655179"/>
    <row r="655180"/>
    <row r="655181"/>
    <row r="655182"/>
    <row r="655183"/>
    <row r="655184"/>
    <row r="655185"/>
    <row r="655186"/>
    <row r="655187"/>
    <row r="655188"/>
    <row r="655189"/>
    <row r="655190"/>
    <row r="655191"/>
    <row r="655192"/>
    <row r="655193"/>
    <row r="655194"/>
    <row r="655195"/>
    <row r="655196"/>
    <row r="655197"/>
    <row r="655198"/>
    <row r="655199"/>
    <row r="655200"/>
    <row r="655201"/>
    <row r="655202"/>
    <row r="655203"/>
    <row r="655204"/>
    <row r="655205"/>
    <row r="655206"/>
    <row r="655207"/>
    <row r="655208"/>
    <row r="655209"/>
    <row r="655210"/>
    <row r="655211"/>
    <row r="655212"/>
    <row r="655213"/>
    <row r="655214"/>
    <row r="655215"/>
    <row r="655216"/>
    <row r="655217"/>
    <row r="655218"/>
    <row r="655219"/>
    <row r="655220"/>
    <row r="655221"/>
    <row r="655222"/>
    <row r="655223"/>
    <row r="655224"/>
    <row r="655225"/>
    <row r="655226"/>
    <row r="655227"/>
    <row r="655228"/>
    <row r="655229"/>
    <row r="655230"/>
    <row r="655231"/>
    <row r="655232"/>
    <row r="655233"/>
    <row r="655234"/>
    <row r="655235"/>
    <row r="655236"/>
    <row r="655237"/>
    <row r="655238"/>
    <row r="655239"/>
    <row r="655240"/>
    <row r="655241"/>
    <row r="655242"/>
    <row r="655243"/>
    <row r="655244"/>
    <row r="655245"/>
    <row r="655246"/>
    <row r="655247"/>
    <row r="655248"/>
    <row r="655249"/>
    <row r="655250"/>
    <row r="655251"/>
    <row r="655252"/>
    <row r="655253"/>
    <row r="655254"/>
    <row r="655255"/>
    <row r="655256"/>
    <row r="655257"/>
    <row r="655258"/>
    <row r="655259"/>
    <row r="655260"/>
    <row r="655261"/>
    <row r="655262"/>
    <row r="655263"/>
    <row r="655264"/>
    <row r="655265"/>
    <row r="655266"/>
    <row r="655267"/>
    <row r="655268"/>
    <row r="655269"/>
    <row r="655270"/>
    <row r="655271"/>
    <row r="655272"/>
    <row r="655273"/>
    <row r="655274"/>
    <row r="655275"/>
    <row r="655276"/>
    <row r="655277"/>
    <row r="655278"/>
    <row r="655279"/>
    <row r="655280"/>
    <row r="655281"/>
    <row r="655282"/>
    <row r="655283"/>
    <row r="655284"/>
    <row r="655285"/>
    <row r="655286"/>
    <row r="655287"/>
    <row r="655288"/>
    <row r="655289"/>
    <row r="655290"/>
    <row r="655291"/>
    <row r="655292"/>
    <row r="655293"/>
    <row r="655294"/>
    <row r="655295"/>
    <row r="655296"/>
    <row r="655297"/>
    <row r="655298"/>
    <row r="655299"/>
    <row r="655300"/>
    <row r="655301"/>
    <row r="655302"/>
    <row r="655303"/>
    <row r="655304"/>
    <row r="655305"/>
    <row r="655306"/>
    <row r="655307"/>
    <row r="655308"/>
    <row r="655309"/>
    <row r="655310"/>
    <row r="655311"/>
    <row r="655312"/>
    <row r="655313"/>
    <row r="655314"/>
    <row r="655315"/>
    <row r="655316"/>
    <row r="655317"/>
    <row r="655318"/>
    <row r="655319"/>
    <row r="655320"/>
    <row r="655321"/>
    <row r="655322"/>
    <row r="655323"/>
    <row r="655324"/>
    <row r="655325"/>
    <row r="655326"/>
    <row r="655327"/>
    <row r="655328"/>
    <row r="655329"/>
    <row r="655330"/>
    <row r="655331"/>
    <row r="655332"/>
    <row r="655333"/>
    <row r="655334"/>
    <row r="655335"/>
    <row r="655336"/>
    <row r="655337"/>
    <row r="655338"/>
    <row r="655339"/>
    <row r="655340"/>
    <row r="655341"/>
    <row r="655342"/>
    <row r="655343"/>
    <row r="655344"/>
    <row r="655345"/>
    <row r="655346"/>
    <row r="655347"/>
    <row r="655348"/>
    <row r="655349"/>
    <row r="655350"/>
    <row r="655351"/>
    <row r="655352"/>
    <row r="655353"/>
    <row r="655354"/>
    <row r="655355"/>
    <row r="655356"/>
    <row r="655357"/>
    <row r="655358"/>
    <row r="655359"/>
    <row r="655360"/>
    <row r="655361"/>
    <row r="655362"/>
    <row r="655363"/>
    <row r="655364"/>
    <row r="655365"/>
    <row r="655366"/>
    <row r="655367"/>
    <row r="655368"/>
    <row r="655369"/>
    <row r="655370"/>
    <row r="655371"/>
    <row r="655372"/>
    <row r="655373"/>
    <row r="655374"/>
    <row r="655375"/>
    <row r="655376"/>
    <row r="655377"/>
    <row r="655378"/>
    <row r="655379"/>
    <row r="655380"/>
    <row r="655381"/>
    <row r="655382"/>
    <row r="655383"/>
    <row r="655384"/>
    <row r="655385"/>
    <row r="655386"/>
    <row r="655387"/>
    <row r="655388"/>
    <row r="655389"/>
    <row r="655390"/>
    <row r="655391"/>
    <row r="655392"/>
    <row r="655393"/>
    <row r="655394"/>
    <row r="655395"/>
    <row r="655396"/>
    <row r="655397"/>
    <row r="655398"/>
    <row r="655399"/>
    <row r="655400"/>
    <row r="655401"/>
    <row r="655402"/>
    <row r="655403"/>
    <row r="655404"/>
    <row r="655405"/>
    <row r="655406"/>
    <row r="655407"/>
    <row r="655408"/>
    <row r="655409"/>
    <row r="655410"/>
    <row r="655411"/>
    <row r="655412"/>
    <row r="655413"/>
    <row r="655414"/>
    <row r="655415"/>
    <row r="655416"/>
    <row r="655417"/>
    <row r="655418"/>
    <row r="655419"/>
    <row r="655420"/>
    <row r="655421"/>
    <row r="655422"/>
    <row r="655423"/>
    <row r="655424"/>
    <row r="655425"/>
    <row r="655426"/>
    <row r="655427"/>
    <row r="655428"/>
    <row r="655429"/>
    <row r="655430"/>
    <row r="655431"/>
    <row r="655432"/>
    <row r="655433"/>
    <row r="655434"/>
    <row r="655435"/>
    <row r="655436"/>
    <row r="655437"/>
    <row r="655438"/>
    <row r="655439"/>
    <row r="655440"/>
    <row r="655441"/>
    <row r="655442"/>
    <row r="655443"/>
    <row r="655444"/>
    <row r="655445"/>
    <row r="655446"/>
    <row r="655447"/>
    <row r="655448"/>
    <row r="655449"/>
    <row r="655450"/>
    <row r="655451"/>
    <row r="655452"/>
    <row r="655453"/>
    <row r="655454"/>
    <row r="655455"/>
    <row r="655456"/>
    <row r="655457"/>
    <row r="655458"/>
    <row r="655459"/>
    <row r="655460"/>
    <row r="655461"/>
    <row r="655462"/>
    <row r="655463"/>
    <row r="655464"/>
    <row r="655465"/>
    <row r="655466"/>
    <row r="655467"/>
    <row r="655468"/>
    <row r="655469"/>
    <row r="655470"/>
    <row r="655471"/>
    <row r="655472"/>
    <row r="655473"/>
    <row r="655474"/>
    <row r="655475"/>
    <row r="655476"/>
    <row r="655477"/>
    <row r="655478"/>
    <row r="655479"/>
    <row r="655480"/>
    <row r="655481"/>
    <row r="655482"/>
    <row r="655483"/>
    <row r="655484"/>
    <row r="655485"/>
    <row r="655486"/>
    <row r="655487"/>
    <row r="655488"/>
    <row r="655489"/>
    <row r="655490"/>
    <row r="655491"/>
    <row r="655492"/>
    <row r="655493"/>
    <row r="655494"/>
    <row r="655495"/>
    <row r="655496"/>
    <row r="655497"/>
    <row r="655498"/>
    <row r="655499"/>
    <row r="655500"/>
    <row r="655501"/>
    <row r="655502"/>
    <row r="655503"/>
    <row r="655504"/>
    <row r="655505"/>
    <row r="655506"/>
    <row r="655507"/>
    <row r="655508"/>
    <row r="655509"/>
    <row r="655510"/>
    <row r="655511"/>
    <row r="655512"/>
    <row r="655513"/>
    <row r="655514"/>
    <row r="655515"/>
    <row r="655516"/>
    <row r="655517"/>
    <row r="655518"/>
    <row r="655519"/>
    <row r="655520"/>
    <row r="655521"/>
    <row r="655522"/>
    <row r="655523"/>
    <row r="655524"/>
    <row r="655525"/>
    <row r="655526"/>
    <row r="655527"/>
    <row r="655528"/>
    <row r="655529"/>
    <row r="655530"/>
    <row r="655531"/>
    <row r="655532"/>
    <row r="655533"/>
    <row r="655534"/>
    <row r="655535"/>
    <row r="655536"/>
    <row r="655537"/>
    <row r="655538"/>
    <row r="655539"/>
    <row r="655540"/>
    <row r="655541"/>
    <row r="655542"/>
    <row r="655543"/>
    <row r="655544"/>
    <row r="655545"/>
    <row r="655546"/>
    <row r="655547"/>
    <row r="655548"/>
    <row r="655549"/>
    <row r="655550"/>
    <row r="655551"/>
    <row r="655552"/>
    <row r="655553"/>
    <row r="655554"/>
    <row r="655555"/>
    <row r="655556"/>
    <row r="655557"/>
    <row r="655558"/>
    <row r="655559"/>
    <row r="655560"/>
    <row r="655561"/>
    <row r="655562"/>
    <row r="655563"/>
    <row r="655564"/>
    <row r="655565"/>
    <row r="655566"/>
    <row r="655567"/>
    <row r="655568"/>
    <row r="655569"/>
    <row r="655570"/>
    <row r="655571"/>
    <row r="655572"/>
    <row r="655573"/>
    <row r="655574"/>
    <row r="655575"/>
    <row r="655576"/>
    <row r="655577"/>
    <row r="655578"/>
    <row r="655579"/>
    <row r="655580"/>
    <row r="655581"/>
    <row r="655582"/>
    <row r="655583"/>
    <row r="655584"/>
    <row r="655585"/>
    <row r="655586"/>
    <row r="655587"/>
    <row r="655588"/>
    <row r="655589"/>
    <row r="655590"/>
    <row r="655591"/>
    <row r="655592"/>
    <row r="655593"/>
    <row r="655594"/>
    <row r="655595"/>
    <row r="655596"/>
    <row r="655597"/>
    <row r="655598"/>
    <row r="655599"/>
    <row r="655600"/>
    <row r="655601"/>
    <row r="655602"/>
    <row r="655603"/>
    <row r="655604"/>
    <row r="655605"/>
    <row r="655606"/>
    <row r="655607"/>
    <row r="655608"/>
    <row r="655609"/>
    <row r="655610"/>
    <row r="655611"/>
    <row r="655612"/>
    <row r="655613"/>
    <row r="655614"/>
    <row r="655615"/>
    <row r="655616"/>
    <row r="655617"/>
    <row r="655618"/>
    <row r="655619"/>
    <row r="655620"/>
    <row r="655621"/>
    <row r="655622"/>
    <row r="655623"/>
    <row r="655624"/>
    <row r="655625"/>
    <row r="655626"/>
    <row r="655627"/>
    <row r="655628"/>
    <row r="655629"/>
    <row r="655630"/>
    <row r="655631"/>
    <row r="655632"/>
    <row r="655633"/>
    <row r="655634"/>
    <row r="655635"/>
    <row r="655636"/>
    <row r="655637"/>
    <row r="655638"/>
    <row r="655639"/>
    <row r="655640"/>
    <row r="655641"/>
    <row r="655642"/>
    <row r="655643"/>
    <row r="655644"/>
    <row r="655645"/>
    <row r="655646"/>
    <row r="655647"/>
    <row r="655648"/>
    <row r="655649"/>
    <row r="655650"/>
    <row r="655651"/>
    <row r="655652"/>
    <row r="655653"/>
    <row r="655654"/>
    <row r="655655"/>
    <row r="655656"/>
    <row r="655657"/>
    <row r="655658"/>
    <row r="655659"/>
    <row r="655660"/>
    <row r="655661"/>
    <row r="655662"/>
    <row r="655663"/>
    <row r="655664"/>
    <row r="655665"/>
    <row r="655666"/>
    <row r="655667"/>
    <row r="655668"/>
    <row r="655669"/>
    <row r="655670"/>
    <row r="655671"/>
    <row r="655672"/>
    <row r="655673"/>
    <row r="655674"/>
    <row r="655675"/>
    <row r="655676"/>
    <row r="655677"/>
    <row r="655678"/>
    <row r="655679"/>
    <row r="655680"/>
    <row r="655681"/>
    <row r="655682"/>
    <row r="655683"/>
    <row r="655684"/>
    <row r="655685"/>
    <row r="655686"/>
    <row r="655687"/>
    <row r="655688"/>
    <row r="655689"/>
    <row r="655690"/>
    <row r="655691"/>
    <row r="655692"/>
    <row r="655693"/>
    <row r="655694"/>
    <row r="655695"/>
    <row r="655696"/>
    <row r="655697"/>
    <row r="655698"/>
    <row r="655699"/>
    <row r="655700"/>
    <row r="655701"/>
    <row r="655702"/>
    <row r="655703"/>
    <row r="655704"/>
    <row r="655705"/>
    <row r="655706"/>
    <row r="655707"/>
    <row r="655708"/>
    <row r="655709"/>
    <row r="655710"/>
    <row r="655711"/>
    <row r="655712"/>
    <row r="655713"/>
    <row r="655714"/>
    <row r="655715"/>
    <row r="655716"/>
    <row r="655717"/>
    <row r="655718"/>
    <row r="655719"/>
    <row r="655720"/>
    <row r="655721"/>
    <row r="655722"/>
    <row r="655723"/>
    <row r="655724"/>
    <row r="655725"/>
    <row r="655726"/>
    <row r="655727"/>
    <row r="655728"/>
    <row r="655729"/>
    <row r="655730"/>
    <row r="655731"/>
    <row r="655732"/>
    <row r="655733"/>
    <row r="655734"/>
    <row r="655735"/>
    <row r="655736"/>
    <row r="655737"/>
    <row r="655738"/>
    <row r="655739"/>
    <row r="655740"/>
    <row r="655741"/>
    <row r="655742"/>
    <row r="655743"/>
    <row r="655744"/>
    <row r="655745"/>
    <row r="655746"/>
    <row r="655747"/>
    <row r="655748"/>
    <row r="655749"/>
    <row r="655750"/>
    <row r="655751"/>
    <row r="655752"/>
    <row r="655753"/>
    <row r="655754"/>
    <row r="655755"/>
    <row r="655756"/>
    <row r="655757"/>
    <row r="655758"/>
    <row r="655759"/>
    <row r="655760"/>
    <row r="655761"/>
    <row r="655762"/>
    <row r="655763"/>
    <row r="655764"/>
    <row r="655765"/>
    <row r="655766"/>
    <row r="655767"/>
    <row r="655768"/>
    <row r="655769"/>
    <row r="655770"/>
    <row r="655771"/>
    <row r="655772"/>
    <row r="655773"/>
    <row r="655774"/>
    <row r="655775"/>
    <row r="655776"/>
    <row r="655777"/>
    <row r="655778"/>
    <row r="655779"/>
    <row r="655780"/>
    <row r="655781"/>
    <row r="655782"/>
    <row r="655783"/>
    <row r="655784"/>
    <row r="655785"/>
    <row r="655786"/>
    <row r="655787"/>
    <row r="655788"/>
    <row r="655789"/>
    <row r="655790"/>
    <row r="655791"/>
    <row r="655792"/>
    <row r="655793"/>
    <row r="655794"/>
    <row r="655795"/>
    <row r="655796"/>
    <row r="655797"/>
    <row r="655798"/>
    <row r="655799"/>
    <row r="655800"/>
    <row r="655801"/>
    <row r="655802"/>
    <row r="655803"/>
    <row r="655804"/>
    <row r="655805"/>
    <row r="655806"/>
    <row r="655807"/>
    <row r="655808"/>
    <row r="655809"/>
    <row r="655810"/>
    <row r="655811"/>
    <row r="655812"/>
    <row r="655813"/>
    <row r="655814"/>
    <row r="655815"/>
    <row r="655816"/>
    <row r="655817"/>
    <row r="655818"/>
    <row r="655819"/>
    <row r="655820"/>
    <row r="655821"/>
    <row r="655822"/>
    <row r="655823"/>
    <row r="655824"/>
    <row r="655825"/>
    <row r="655826"/>
    <row r="655827"/>
    <row r="655828"/>
    <row r="655829"/>
    <row r="655830"/>
    <row r="655831"/>
    <row r="655832"/>
    <row r="655833"/>
    <row r="655834"/>
    <row r="655835"/>
    <row r="655836"/>
    <row r="655837"/>
    <row r="655838"/>
    <row r="655839"/>
    <row r="655840"/>
    <row r="655841"/>
    <row r="655842"/>
    <row r="655843"/>
    <row r="655844"/>
    <row r="655845"/>
    <row r="655846"/>
    <row r="655847"/>
    <row r="655848"/>
    <row r="655849"/>
    <row r="655850"/>
    <row r="655851"/>
    <row r="655852"/>
    <row r="655853"/>
    <row r="655854"/>
    <row r="655855"/>
    <row r="655856"/>
    <row r="655857"/>
    <row r="655858"/>
    <row r="655859"/>
    <row r="655860"/>
    <row r="655861"/>
    <row r="655862"/>
    <row r="655863"/>
    <row r="655864"/>
    <row r="655865"/>
    <row r="655866"/>
    <row r="655867"/>
    <row r="655868"/>
    <row r="655869"/>
    <row r="655870"/>
    <row r="655871"/>
    <row r="655872"/>
    <row r="655873"/>
    <row r="655874"/>
    <row r="655875"/>
    <row r="655876"/>
    <row r="655877"/>
    <row r="655878"/>
    <row r="655879"/>
    <row r="655880"/>
    <row r="655881"/>
    <row r="655882"/>
    <row r="655883"/>
    <row r="655884"/>
    <row r="655885"/>
    <row r="655886"/>
    <row r="655887"/>
    <row r="655888"/>
    <row r="655889"/>
    <row r="655890"/>
    <row r="655891"/>
    <row r="655892"/>
    <row r="655893"/>
    <row r="655894"/>
    <row r="655895"/>
    <row r="655896"/>
    <row r="655897"/>
    <row r="655898"/>
    <row r="655899"/>
    <row r="655900"/>
    <row r="655901"/>
    <row r="655902"/>
    <row r="655903"/>
    <row r="655904"/>
    <row r="655905"/>
    <row r="655906"/>
    <row r="655907"/>
    <row r="655908"/>
    <row r="655909"/>
    <row r="655910"/>
    <row r="655911"/>
    <row r="655912"/>
    <row r="655913"/>
    <row r="655914"/>
    <row r="655915"/>
    <row r="655916"/>
    <row r="655917"/>
    <row r="655918"/>
    <row r="655919"/>
    <row r="655920"/>
    <row r="655921"/>
    <row r="655922"/>
    <row r="655923"/>
    <row r="655924"/>
    <row r="655925"/>
    <row r="655926"/>
    <row r="655927"/>
    <row r="655928"/>
    <row r="655929"/>
    <row r="655930"/>
    <row r="655931"/>
    <row r="655932"/>
    <row r="655933"/>
    <row r="655934"/>
    <row r="655935"/>
    <row r="655936"/>
    <row r="655937"/>
    <row r="655938"/>
    <row r="655939"/>
    <row r="655940"/>
    <row r="655941"/>
    <row r="655942"/>
    <row r="655943"/>
    <row r="655944"/>
    <row r="655945"/>
    <row r="655946"/>
    <row r="655947"/>
    <row r="655948"/>
    <row r="655949"/>
    <row r="655950"/>
    <row r="655951"/>
    <row r="655952"/>
    <row r="655953"/>
    <row r="655954"/>
    <row r="655955"/>
    <row r="655956"/>
    <row r="655957"/>
    <row r="655958"/>
    <row r="655959"/>
    <row r="655960"/>
    <row r="655961"/>
    <row r="655962"/>
    <row r="655963"/>
    <row r="655964"/>
    <row r="655965"/>
    <row r="655966"/>
    <row r="655967"/>
    <row r="655968"/>
    <row r="655969"/>
    <row r="655970"/>
    <row r="655971"/>
    <row r="655972"/>
    <row r="655973"/>
    <row r="655974"/>
    <row r="655975"/>
    <row r="655976"/>
    <row r="655977"/>
    <row r="655978"/>
    <row r="655979"/>
    <row r="655980"/>
    <row r="655981"/>
    <row r="655982"/>
    <row r="655983"/>
    <row r="655984"/>
    <row r="655985"/>
    <row r="655986"/>
    <row r="655987"/>
    <row r="655988"/>
    <row r="655989"/>
    <row r="655990"/>
    <row r="655991"/>
    <row r="655992"/>
    <row r="655993"/>
    <row r="655994"/>
    <row r="655995"/>
    <row r="655996"/>
    <row r="655997"/>
    <row r="655998"/>
    <row r="655999"/>
    <row r="656000"/>
    <row r="656001"/>
    <row r="656002"/>
    <row r="656003"/>
    <row r="656004"/>
    <row r="656005"/>
    <row r="656006"/>
    <row r="656007"/>
    <row r="656008"/>
    <row r="656009"/>
    <row r="656010"/>
    <row r="656011"/>
    <row r="656012"/>
    <row r="656013"/>
    <row r="656014"/>
    <row r="656015"/>
    <row r="656016"/>
    <row r="656017"/>
    <row r="656018"/>
    <row r="656019"/>
    <row r="656020"/>
    <row r="656021"/>
    <row r="656022"/>
    <row r="656023"/>
    <row r="656024"/>
    <row r="656025"/>
    <row r="656026"/>
    <row r="656027"/>
    <row r="656028"/>
    <row r="656029"/>
    <row r="656030"/>
    <row r="656031"/>
    <row r="656032"/>
    <row r="656033"/>
    <row r="656034"/>
    <row r="656035"/>
    <row r="656036"/>
    <row r="656037"/>
    <row r="656038"/>
    <row r="656039"/>
    <row r="656040"/>
    <row r="656041"/>
    <row r="656042"/>
    <row r="656043"/>
    <row r="656044"/>
    <row r="656045"/>
    <row r="656046"/>
    <row r="656047"/>
    <row r="656048"/>
    <row r="656049"/>
    <row r="656050"/>
    <row r="656051"/>
    <row r="656052"/>
    <row r="656053"/>
    <row r="656054"/>
    <row r="656055"/>
    <row r="656056"/>
    <row r="656057"/>
    <row r="656058"/>
    <row r="656059"/>
    <row r="656060"/>
    <row r="656061"/>
    <row r="656062"/>
    <row r="656063"/>
    <row r="656064"/>
    <row r="656065"/>
    <row r="656066"/>
    <row r="656067"/>
    <row r="656068"/>
    <row r="656069"/>
    <row r="656070"/>
    <row r="656071"/>
    <row r="656072"/>
    <row r="656073"/>
    <row r="656074"/>
    <row r="656075"/>
    <row r="656076"/>
    <row r="656077"/>
    <row r="656078"/>
    <row r="656079"/>
    <row r="656080"/>
    <row r="656081"/>
    <row r="656082"/>
    <row r="656083"/>
    <row r="656084"/>
    <row r="656085"/>
    <row r="656086"/>
    <row r="656087"/>
    <row r="656088"/>
    <row r="656089"/>
    <row r="656090"/>
    <row r="656091"/>
    <row r="656092"/>
    <row r="656093"/>
    <row r="656094"/>
    <row r="656095"/>
    <row r="656096"/>
    <row r="656097"/>
    <row r="656098"/>
    <row r="656099"/>
    <row r="656100"/>
    <row r="656101"/>
    <row r="656102"/>
    <row r="656103"/>
    <row r="656104"/>
    <row r="656105"/>
    <row r="656106"/>
    <row r="656107"/>
    <row r="656108"/>
    <row r="656109"/>
    <row r="656110"/>
    <row r="656111"/>
    <row r="656112"/>
    <row r="656113"/>
    <row r="656114"/>
    <row r="656115"/>
    <row r="656116"/>
    <row r="656117"/>
    <row r="656118"/>
    <row r="656119"/>
    <row r="656120"/>
    <row r="656121"/>
    <row r="656122"/>
    <row r="656123"/>
    <row r="656124"/>
    <row r="656125"/>
    <row r="656126"/>
    <row r="656127"/>
    <row r="656128"/>
    <row r="656129"/>
    <row r="656130"/>
    <row r="656131"/>
    <row r="656132"/>
    <row r="656133"/>
    <row r="656134"/>
    <row r="656135"/>
    <row r="656136"/>
    <row r="656137"/>
    <row r="656138"/>
    <row r="656139"/>
    <row r="656140"/>
    <row r="656141"/>
    <row r="656142"/>
    <row r="656143"/>
    <row r="656144"/>
    <row r="656145"/>
    <row r="656146"/>
    <row r="656147"/>
    <row r="656148"/>
    <row r="656149"/>
    <row r="656150"/>
    <row r="656151"/>
    <row r="656152"/>
    <row r="656153"/>
    <row r="656154"/>
    <row r="656155"/>
    <row r="656156"/>
    <row r="656157"/>
    <row r="656158"/>
    <row r="656159"/>
    <row r="656160"/>
    <row r="656161"/>
    <row r="656162"/>
    <row r="656163"/>
    <row r="656164"/>
    <row r="656165"/>
    <row r="656166"/>
    <row r="656167"/>
    <row r="656168"/>
    <row r="656169"/>
    <row r="656170"/>
    <row r="656171"/>
    <row r="656172"/>
    <row r="656173"/>
    <row r="656174"/>
    <row r="656175"/>
    <row r="656176"/>
    <row r="656177"/>
    <row r="656178"/>
    <row r="656179"/>
    <row r="656180"/>
    <row r="656181"/>
    <row r="656182"/>
    <row r="656183"/>
    <row r="656184"/>
    <row r="656185"/>
    <row r="656186"/>
    <row r="656187"/>
    <row r="656188"/>
    <row r="656189"/>
    <row r="656190"/>
    <row r="656191"/>
    <row r="656192"/>
    <row r="656193"/>
    <row r="656194"/>
    <row r="656195"/>
    <row r="656196"/>
    <row r="656197"/>
    <row r="656198"/>
    <row r="656199"/>
    <row r="656200"/>
    <row r="656201"/>
    <row r="656202"/>
    <row r="656203"/>
    <row r="656204"/>
    <row r="656205"/>
    <row r="656206"/>
    <row r="656207"/>
    <row r="656208"/>
    <row r="656209"/>
    <row r="656210"/>
    <row r="656211"/>
    <row r="656212"/>
    <row r="656213"/>
    <row r="656214"/>
    <row r="656215"/>
    <row r="656216"/>
    <row r="656217"/>
    <row r="656218"/>
    <row r="656219"/>
    <row r="656220"/>
    <row r="656221"/>
    <row r="656222"/>
    <row r="656223"/>
    <row r="656224"/>
    <row r="656225"/>
    <row r="656226"/>
    <row r="656227"/>
    <row r="656228"/>
    <row r="656229"/>
    <row r="656230"/>
    <row r="656231"/>
    <row r="656232"/>
    <row r="656233"/>
    <row r="656234"/>
    <row r="656235"/>
    <row r="656236"/>
    <row r="656237"/>
    <row r="656238"/>
    <row r="656239"/>
    <row r="656240"/>
    <row r="656241"/>
    <row r="656242"/>
    <row r="656243"/>
    <row r="656244"/>
    <row r="656245"/>
    <row r="656246"/>
    <row r="656247"/>
    <row r="656248"/>
    <row r="656249"/>
    <row r="656250"/>
    <row r="656251"/>
    <row r="656252"/>
    <row r="656253"/>
    <row r="656254"/>
    <row r="656255"/>
    <row r="656256"/>
    <row r="656257"/>
    <row r="656258"/>
    <row r="656259"/>
    <row r="656260"/>
    <row r="656261"/>
    <row r="656262"/>
    <row r="656263"/>
    <row r="656264"/>
    <row r="656265"/>
    <row r="656266"/>
    <row r="656267"/>
    <row r="656268"/>
    <row r="656269"/>
    <row r="656270"/>
    <row r="656271"/>
    <row r="656272"/>
    <row r="656273"/>
    <row r="656274"/>
    <row r="656275"/>
    <row r="656276"/>
    <row r="656277"/>
    <row r="656278"/>
    <row r="656279"/>
    <row r="656280"/>
    <row r="656281"/>
    <row r="656282"/>
    <row r="656283"/>
    <row r="656284"/>
    <row r="656285"/>
    <row r="656286"/>
    <row r="656287"/>
    <row r="656288"/>
    <row r="656289"/>
    <row r="656290"/>
    <row r="656291"/>
    <row r="656292"/>
    <row r="656293"/>
    <row r="656294"/>
    <row r="656295"/>
    <row r="656296"/>
    <row r="656297"/>
    <row r="656298"/>
    <row r="656299"/>
    <row r="656300"/>
    <row r="656301"/>
    <row r="656302"/>
    <row r="656303"/>
    <row r="656304"/>
    <row r="656305"/>
    <row r="656306"/>
    <row r="656307"/>
    <row r="656308"/>
    <row r="656309"/>
    <row r="656310"/>
    <row r="656311"/>
    <row r="656312"/>
    <row r="656313"/>
    <row r="656314"/>
    <row r="656315"/>
    <row r="656316"/>
    <row r="656317"/>
    <row r="656318"/>
    <row r="656319"/>
    <row r="656320"/>
    <row r="656321"/>
    <row r="656322"/>
    <row r="656323"/>
    <row r="656324"/>
    <row r="656325"/>
    <row r="656326"/>
    <row r="656327"/>
    <row r="656328"/>
    <row r="656329"/>
    <row r="656330"/>
    <row r="656331"/>
    <row r="656332"/>
    <row r="656333"/>
    <row r="656334"/>
    <row r="656335"/>
    <row r="656336"/>
    <row r="656337"/>
    <row r="656338"/>
    <row r="656339"/>
    <row r="656340"/>
    <row r="656341"/>
    <row r="656342"/>
    <row r="656343"/>
    <row r="656344"/>
    <row r="656345"/>
    <row r="656346"/>
    <row r="656347"/>
    <row r="656348"/>
    <row r="656349"/>
    <row r="656350"/>
    <row r="656351"/>
    <row r="656352"/>
    <row r="656353"/>
    <row r="656354"/>
    <row r="656355"/>
    <row r="656356"/>
    <row r="656357"/>
    <row r="656358"/>
    <row r="656359"/>
    <row r="656360"/>
    <row r="656361"/>
    <row r="656362"/>
    <row r="656363"/>
    <row r="656364"/>
    <row r="656365"/>
    <row r="656366"/>
    <row r="656367"/>
    <row r="656368"/>
    <row r="656369"/>
    <row r="656370"/>
    <row r="656371"/>
    <row r="656372"/>
    <row r="656373"/>
    <row r="656374"/>
    <row r="656375"/>
    <row r="656376"/>
    <row r="656377"/>
    <row r="656378"/>
    <row r="656379"/>
    <row r="656380"/>
    <row r="656381"/>
    <row r="656382"/>
    <row r="656383"/>
    <row r="656384"/>
    <row r="656385"/>
    <row r="656386"/>
    <row r="656387"/>
    <row r="656388"/>
    <row r="656389"/>
    <row r="656390"/>
    <row r="656391"/>
    <row r="656392"/>
    <row r="656393"/>
    <row r="656394"/>
    <row r="656395"/>
    <row r="656396"/>
    <row r="656397"/>
    <row r="656398"/>
    <row r="656399"/>
    <row r="656400"/>
    <row r="656401"/>
    <row r="656402"/>
    <row r="656403"/>
    <row r="656404"/>
    <row r="656405"/>
    <row r="656406"/>
    <row r="656407"/>
    <row r="656408"/>
    <row r="656409"/>
    <row r="656410"/>
    <row r="656411"/>
    <row r="656412"/>
    <row r="656413"/>
    <row r="656414"/>
    <row r="656415"/>
    <row r="656416"/>
    <row r="656417"/>
    <row r="656418"/>
    <row r="656419"/>
    <row r="656420"/>
    <row r="656421"/>
    <row r="656422"/>
    <row r="656423"/>
    <row r="656424"/>
    <row r="656425"/>
    <row r="656426"/>
    <row r="656427"/>
    <row r="656428"/>
    <row r="656429"/>
    <row r="656430"/>
    <row r="656431"/>
    <row r="656432"/>
    <row r="656433"/>
    <row r="656434"/>
    <row r="656435"/>
    <row r="656436"/>
    <row r="656437"/>
    <row r="656438"/>
    <row r="656439"/>
    <row r="656440"/>
    <row r="656441"/>
    <row r="656442"/>
    <row r="656443"/>
    <row r="656444"/>
    <row r="656445"/>
    <row r="656446"/>
    <row r="656447"/>
    <row r="656448"/>
    <row r="656449"/>
    <row r="656450"/>
    <row r="656451"/>
    <row r="656452"/>
    <row r="656453"/>
    <row r="656454"/>
    <row r="656455"/>
    <row r="656456"/>
    <row r="656457"/>
    <row r="656458"/>
    <row r="656459"/>
    <row r="656460"/>
    <row r="656461"/>
    <row r="656462"/>
    <row r="656463"/>
    <row r="656464"/>
    <row r="656465"/>
    <row r="656466"/>
    <row r="656467"/>
    <row r="656468"/>
    <row r="656469"/>
    <row r="656470"/>
    <row r="656471"/>
    <row r="656472"/>
    <row r="656473"/>
    <row r="656474"/>
    <row r="656475"/>
    <row r="656476"/>
    <row r="656477"/>
    <row r="656478"/>
    <row r="656479"/>
    <row r="656480"/>
    <row r="656481"/>
    <row r="656482"/>
    <row r="656483"/>
    <row r="656484"/>
    <row r="656485"/>
    <row r="656486"/>
    <row r="656487"/>
    <row r="656488"/>
    <row r="656489"/>
    <row r="656490"/>
    <row r="656491"/>
    <row r="656492"/>
    <row r="656493"/>
    <row r="656494"/>
    <row r="656495"/>
    <row r="656496"/>
    <row r="656497"/>
    <row r="656498"/>
    <row r="656499"/>
    <row r="656500"/>
    <row r="656501"/>
    <row r="656502"/>
    <row r="656503"/>
    <row r="656504"/>
    <row r="656505"/>
    <row r="656506"/>
    <row r="656507"/>
    <row r="656508"/>
    <row r="656509"/>
    <row r="656510"/>
    <row r="656511"/>
    <row r="656512"/>
    <row r="656513"/>
    <row r="656514"/>
    <row r="656515"/>
    <row r="656516"/>
    <row r="656517"/>
    <row r="656518"/>
    <row r="656519"/>
    <row r="656520"/>
    <row r="656521"/>
    <row r="656522"/>
    <row r="656523"/>
    <row r="656524"/>
    <row r="656525"/>
    <row r="656526"/>
    <row r="656527"/>
    <row r="656528"/>
    <row r="656529"/>
    <row r="656530"/>
    <row r="656531"/>
    <row r="656532"/>
    <row r="656533"/>
    <row r="656534"/>
    <row r="656535"/>
    <row r="656536"/>
    <row r="656537"/>
    <row r="656538"/>
    <row r="656539"/>
    <row r="656540"/>
    <row r="656541"/>
    <row r="656542"/>
    <row r="656543"/>
    <row r="656544"/>
    <row r="656545"/>
    <row r="656546"/>
    <row r="656547"/>
    <row r="656548"/>
    <row r="656549"/>
    <row r="656550"/>
    <row r="656551"/>
    <row r="656552"/>
    <row r="656553"/>
    <row r="656554"/>
    <row r="656555"/>
    <row r="656556"/>
    <row r="656557"/>
    <row r="656558"/>
    <row r="656559"/>
    <row r="656560"/>
    <row r="656561"/>
    <row r="656562"/>
    <row r="656563"/>
    <row r="656564"/>
    <row r="656565"/>
    <row r="656566"/>
    <row r="656567"/>
    <row r="656568"/>
    <row r="656569"/>
    <row r="656570"/>
    <row r="656571"/>
    <row r="656572"/>
    <row r="656573"/>
    <row r="656574"/>
    <row r="656575"/>
    <row r="656576"/>
    <row r="656577"/>
    <row r="656578"/>
    <row r="656579"/>
    <row r="656580"/>
    <row r="656581"/>
    <row r="656582"/>
    <row r="656583"/>
    <row r="656584"/>
    <row r="656585"/>
    <row r="656586"/>
    <row r="656587"/>
    <row r="656588"/>
    <row r="656589"/>
    <row r="656590"/>
    <row r="656591"/>
    <row r="656592"/>
    <row r="656593"/>
    <row r="656594"/>
    <row r="656595"/>
    <row r="656596"/>
    <row r="656597"/>
    <row r="656598"/>
    <row r="656599"/>
    <row r="656600"/>
    <row r="656601"/>
    <row r="656602"/>
    <row r="656603"/>
    <row r="656604"/>
    <row r="656605"/>
    <row r="656606"/>
    <row r="656607"/>
    <row r="656608"/>
    <row r="656609"/>
    <row r="656610"/>
    <row r="656611"/>
    <row r="656612"/>
    <row r="656613"/>
    <row r="656614"/>
    <row r="656615"/>
    <row r="656616"/>
    <row r="656617"/>
    <row r="656618"/>
    <row r="656619"/>
    <row r="656620"/>
    <row r="656621"/>
    <row r="656622"/>
    <row r="656623"/>
    <row r="656624"/>
    <row r="656625"/>
    <row r="656626"/>
    <row r="656627"/>
    <row r="656628"/>
    <row r="656629"/>
    <row r="656630"/>
    <row r="656631"/>
    <row r="656632"/>
    <row r="656633"/>
    <row r="656634"/>
    <row r="656635"/>
    <row r="656636"/>
    <row r="656637"/>
    <row r="656638"/>
    <row r="656639"/>
    <row r="656640"/>
    <row r="656641"/>
    <row r="656642"/>
    <row r="656643"/>
    <row r="656644"/>
    <row r="656645"/>
    <row r="656646"/>
    <row r="656647"/>
    <row r="656648"/>
    <row r="656649"/>
    <row r="656650"/>
    <row r="656651"/>
    <row r="656652"/>
    <row r="656653"/>
    <row r="656654"/>
    <row r="656655"/>
    <row r="656656"/>
    <row r="656657"/>
    <row r="656658"/>
    <row r="656659"/>
    <row r="656660"/>
    <row r="656661"/>
    <row r="656662"/>
    <row r="656663"/>
    <row r="656664"/>
    <row r="656665"/>
    <row r="656666"/>
    <row r="656667"/>
    <row r="656668"/>
    <row r="656669"/>
    <row r="656670"/>
    <row r="656671"/>
    <row r="656672"/>
    <row r="656673"/>
    <row r="656674"/>
    <row r="656675"/>
    <row r="656676"/>
    <row r="656677"/>
    <row r="656678"/>
    <row r="656679"/>
    <row r="656680"/>
    <row r="656681"/>
    <row r="656682"/>
    <row r="656683"/>
    <row r="656684"/>
    <row r="656685"/>
    <row r="656686"/>
    <row r="656687"/>
    <row r="656688"/>
    <row r="656689"/>
    <row r="656690"/>
    <row r="656691"/>
    <row r="656692"/>
    <row r="656693"/>
    <row r="656694"/>
    <row r="656695"/>
    <row r="656696"/>
    <row r="656697"/>
    <row r="656698"/>
    <row r="656699"/>
    <row r="656700"/>
    <row r="656701"/>
    <row r="656702"/>
    <row r="656703"/>
    <row r="656704"/>
    <row r="656705"/>
    <row r="656706"/>
    <row r="656707"/>
    <row r="656708"/>
    <row r="656709"/>
    <row r="656710"/>
    <row r="656711"/>
    <row r="656712"/>
    <row r="656713"/>
    <row r="656714"/>
    <row r="656715"/>
    <row r="656716"/>
    <row r="656717"/>
    <row r="656718"/>
    <row r="656719"/>
    <row r="656720"/>
    <row r="656721"/>
    <row r="656722"/>
    <row r="656723"/>
    <row r="656724"/>
    <row r="656725"/>
    <row r="656726"/>
    <row r="656727"/>
    <row r="656728"/>
    <row r="656729"/>
    <row r="656730"/>
    <row r="656731"/>
    <row r="656732"/>
    <row r="656733"/>
    <row r="656734"/>
    <row r="656735"/>
    <row r="656736"/>
    <row r="656737"/>
    <row r="656738"/>
    <row r="656739"/>
    <row r="656740"/>
    <row r="656741"/>
    <row r="656742"/>
    <row r="656743"/>
    <row r="656744"/>
    <row r="656745"/>
    <row r="656746"/>
    <row r="656747"/>
    <row r="656748"/>
    <row r="656749"/>
    <row r="656750"/>
    <row r="656751"/>
    <row r="656752"/>
    <row r="656753"/>
    <row r="656754"/>
    <row r="656755"/>
    <row r="656756"/>
    <row r="656757"/>
    <row r="656758"/>
    <row r="656759"/>
    <row r="656760"/>
    <row r="656761"/>
    <row r="656762"/>
    <row r="656763"/>
    <row r="656764"/>
    <row r="656765"/>
    <row r="656766"/>
    <row r="656767"/>
    <row r="656768"/>
    <row r="656769"/>
    <row r="656770"/>
    <row r="656771"/>
    <row r="656772"/>
    <row r="656773"/>
    <row r="656774"/>
    <row r="656775"/>
    <row r="656776"/>
    <row r="656777"/>
    <row r="656778"/>
    <row r="656779"/>
    <row r="656780"/>
    <row r="656781"/>
    <row r="656782"/>
    <row r="656783"/>
    <row r="656784"/>
    <row r="656785"/>
    <row r="656786"/>
    <row r="656787"/>
    <row r="656788"/>
    <row r="656789"/>
    <row r="656790"/>
    <row r="656791"/>
    <row r="656792"/>
    <row r="656793"/>
    <row r="656794"/>
    <row r="656795"/>
    <row r="656796"/>
    <row r="656797"/>
    <row r="656798"/>
    <row r="656799"/>
    <row r="656800"/>
    <row r="656801"/>
    <row r="656802"/>
    <row r="656803"/>
    <row r="656804"/>
    <row r="656805"/>
    <row r="656806"/>
    <row r="656807"/>
    <row r="656808"/>
    <row r="656809"/>
    <row r="656810"/>
    <row r="656811"/>
    <row r="656812"/>
    <row r="656813"/>
    <row r="656814"/>
    <row r="656815"/>
    <row r="656816"/>
    <row r="656817"/>
    <row r="656818"/>
    <row r="656819"/>
    <row r="656820"/>
    <row r="656821"/>
    <row r="656822"/>
    <row r="656823"/>
    <row r="656824"/>
    <row r="656825"/>
    <row r="656826"/>
    <row r="656827"/>
    <row r="656828"/>
    <row r="656829"/>
    <row r="656830"/>
    <row r="656831"/>
    <row r="656832"/>
    <row r="656833"/>
    <row r="656834"/>
    <row r="656835"/>
    <row r="656836"/>
    <row r="656837"/>
    <row r="656838"/>
    <row r="656839"/>
    <row r="656840"/>
    <row r="656841"/>
    <row r="656842"/>
    <row r="656843"/>
    <row r="656844"/>
    <row r="656845"/>
    <row r="656846"/>
    <row r="656847"/>
    <row r="656848"/>
    <row r="656849"/>
    <row r="656850"/>
    <row r="656851"/>
    <row r="656852"/>
    <row r="656853"/>
    <row r="656854"/>
    <row r="656855"/>
    <row r="656856"/>
    <row r="656857"/>
    <row r="656858"/>
    <row r="656859"/>
    <row r="656860"/>
    <row r="656861"/>
    <row r="656862"/>
    <row r="656863"/>
    <row r="656864"/>
    <row r="656865"/>
    <row r="656866"/>
    <row r="656867"/>
    <row r="656868"/>
    <row r="656869"/>
    <row r="656870"/>
    <row r="656871"/>
    <row r="656872"/>
    <row r="656873"/>
    <row r="656874"/>
    <row r="656875"/>
    <row r="656876"/>
    <row r="656877"/>
    <row r="656878"/>
    <row r="656879"/>
    <row r="656880"/>
    <row r="656881"/>
    <row r="656882"/>
    <row r="656883"/>
    <row r="656884"/>
    <row r="656885"/>
    <row r="656886"/>
    <row r="656887"/>
    <row r="656888"/>
    <row r="656889"/>
    <row r="656890"/>
    <row r="656891"/>
    <row r="656892"/>
    <row r="656893"/>
    <row r="656894"/>
    <row r="656895"/>
    <row r="656896"/>
    <row r="656897"/>
    <row r="656898"/>
    <row r="656899"/>
    <row r="656900"/>
    <row r="656901"/>
    <row r="656902"/>
    <row r="656903"/>
    <row r="656904"/>
    <row r="656905"/>
    <row r="656906"/>
    <row r="656907"/>
    <row r="656908"/>
    <row r="656909"/>
    <row r="656910"/>
    <row r="656911"/>
    <row r="656912"/>
    <row r="656913"/>
    <row r="656914"/>
    <row r="656915"/>
    <row r="656916"/>
    <row r="656917"/>
    <row r="656918"/>
    <row r="656919"/>
    <row r="656920"/>
    <row r="656921"/>
    <row r="656922"/>
    <row r="656923"/>
    <row r="656924"/>
    <row r="656925"/>
    <row r="656926"/>
    <row r="656927"/>
    <row r="656928"/>
    <row r="656929"/>
    <row r="656930"/>
    <row r="656931"/>
    <row r="656932"/>
    <row r="656933"/>
    <row r="656934"/>
    <row r="656935"/>
    <row r="656936"/>
    <row r="656937"/>
    <row r="656938"/>
    <row r="656939"/>
    <row r="656940"/>
    <row r="656941"/>
    <row r="656942"/>
    <row r="656943"/>
    <row r="656944"/>
    <row r="656945"/>
    <row r="656946"/>
    <row r="656947"/>
    <row r="656948"/>
    <row r="656949"/>
    <row r="656950"/>
    <row r="656951"/>
    <row r="656952"/>
    <row r="656953"/>
    <row r="656954"/>
    <row r="656955"/>
    <row r="656956"/>
    <row r="656957"/>
    <row r="656958"/>
    <row r="656959"/>
    <row r="656960"/>
    <row r="656961"/>
    <row r="656962"/>
    <row r="656963"/>
    <row r="656964"/>
    <row r="656965"/>
    <row r="656966"/>
    <row r="656967"/>
    <row r="656968"/>
    <row r="656969"/>
    <row r="656970"/>
    <row r="656971"/>
    <row r="656972"/>
    <row r="656973"/>
    <row r="656974"/>
    <row r="656975"/>
    <row r="656976"/>
    <row r="656977"/>
    <row r="656978"/>
    <row r="656979"/>
    <row r="656980"/>
    <row r="656981"/>
    <row r="656982"/>
    <row r="656983"/>
    <row r="656984"/>
    <row r="656985"/>
    <row r="656986"/>
    <row r="656987"/>
    <row r="656988"/>
    <row r="656989"/>
    <row r="656990"/>
    <row r="656991"/>
    <row r="656992"/>
    <row r="656993"/>
    <row r="656994"/>
    <row r="656995"/>
    <row r="656996"/>
    <row r="656997"/>
    <row r="656998"/>
    <row r="656999"/>
    <row r="657000"/>
    <row r="657001"/>
    <row r="657002"/>
    <row r="657003"/>
    <row r="657004"/>
    <row r="657005"/>
    <row r="657006"/>
    <row r="657007"/>
    <row r="657008"/>
    <row r="657009"/>
    <row r="657010"/>
    <row r="657011"/>
    <row r="657012"/>
    <row r="657013"/>
    <row r="657014"/>
    <row r="657015"/>
    <row r="657016"/>
    <row r="657017"/>
    <row r="657018"/>
    <row r="657019"/>
    <row r="657020"/>
    <row r="657021"/>
    <row r="657022"/>
    <row r="657023"/>
    <row r="657024"/>
    <row r="657025"/>
    <row r="657026"/>
    <row r="657027"/>
    <row r="657028"/>
    <row r="657029"/>
    <row r="657030"/>
    <row r="657031"/>
    <row r="657032"/>
    <row r="657033"/>
    <row r="657034"/>
    <row r="657035"/>
    <row r="657036"/>
    <row r="657037"/>
    <row r="657038"/>
    <row r="657039"/>
    <row r="657040"/>
    <row r="657041"/>
    <row r="657042"/>
    <row r="657043"/>
    <row r="657044"/>
    <row r="657045"/>
    <row r="657046"/>
    <row r="657047"/>
    <row r="657048"/>
    <row r="657049"/>
    <row r="657050"/>
    <row r="657051"/>
    <row r="657052"/>
    <row r="657053"/>
    <row r="657054"/>
    <row r="657055"/>
    <row r="657056"/>
    <row r="657057"/>
    <row r="657058"/>
    <row r="657059"/>
    <row r="657060"/>
    <row r="657061"/>
    <row r="657062"/>
    <row r="657063"/>
    <row r="657064"/>
    <row r="657065"/>
    <row r="657066"/>
    <row r="657067"/>
    <row r="657068"/>
    <row r="657069"/>
    <row r="657070"/>
    <row r="657071"/>
    <row r="657072"/>
    <row r="657073"/>
    <row r="657074"/>
    <row r="657075"/>
    <row r="657076"/>
    <row r="657077"/>
    <row r="657078"/>
    <row r="657079"/>
    <row r="657080"/>
    <row r="657081"/>
    <row r="657082"/>
    <row r="657083"/>
    <row r="657084"/>
    <row r="657085"/>
    <row r="657086"/>
    <row r="657087"/>
    <row r="657088"/>
    <row r="657089"/>
    <row r="657090"/>
    <row r="657091"/>
    <row r="657092"/>
    <row r="657093"/>
    <row r="657094"/>
    <row r="657095"/>
    <row r="657096"/>
    <row r="657097"/>
    <row r="657098"/>
    <row r="657099"/>
    <row r="657100"/>
    <row r="657101"/>
    <row r="657102"/>
    <row r="657103"/>
    <row r="657104"/>
    <row r="657105"/>
    <row r="657106"/>
    <row r="657107"/>
    <row r="657108"/>
    <row r="657109"/>
    <row r="657110"/>
    <row r="657111"/>
    <row r="657112"/>
    <row r="657113"/>
    <row r="657114"/>
    <row r="657115"/>
    <row r="657116"/>
    <row r="657117"/>
    <row r="657118"/>
    <row r="657119"/>
    <row r="657120"/>
    <row r="657121"/>
    <row r="657122"/>
    <row r="657123"/>
    <row r="657124"/>
    <row r="657125"/>
    <row r="657126"/>
    <row r="657127"/>
    <row r="657128"/>
    <row r="657129"/>
    <row r="657130"/>
    <row r="657131"/>
    <row r="657132"/>
    <row r="657133"/>
    <row r="657134"/>
    <row r="657135"/>
    <row r="657136"/>
    <row r="657137"/>
    <row r="657138"/>
    <row r="657139"/>
    <row r="657140"/>
    <row r="657141"/>
    <row r="657142"/>
    <row r="657143"/>
    <row r="657144"/>
    <row r="657145"/>
    <row r="657146"/>
    <row r="657147"/>
    <row r="657148"/>
    <row r="657149"/>
    <row r="657150"/>
    <row r="657151"/>
    <row r="657152"/>
    <row r="657153"/>
    <row r="657154"/>
    <row r="657155"/>
    <row r="657156"/>
    <row r="657157"/>
    <row r="657158"/>
    <row r="657159"/>
    <row r="657160"/>
    <row r="657161"/>
    <row r="657162"/>
    <row r="657163"/>
    <row r="657164"/>
    <row r="657165"/>
    <row r="657166"/>
    <row r="657167"/>
    <row r="657168"/>
    <row r="657169"/>
    <row r="657170"/>
    <row r="657171"/>
    <row r="657172"/>
    <row r="657173"/>
    <row r="657174"/>
    <row r="657175"/>
    <row r="657176"/>
    <row r="657177"/>
    <row r="657178"/>
    <row r="657179"/>
    <row r="657180"/>
    <row r="657181"/>
    <row r="657182"/>
    <row r="657183"/>
    <row r="657184"/>
    <row r="657185"/>
    <row r="657186"/>
    <row r="657187"/>
    <row r="657188"/>
    <row r="657189"/>
    <row r="657190"/>
    <row r="657191"/>
    <row r="657192"/>
    <row r="657193"/>
    <row r="657194"/>
    <row r="657195"/>
    <row r="657196"/>
    <row r="657197"/>
    <row r="657198"/>
    <row r="657199"/>
    <row r="657200"/>
    <row r="657201"/>
    <row r="657202"/>
    <row r="657203"/>
    <row r="657204"/>
    <row r="657205"/>
    <row r="657206"/>
    <row r="657207"/>
    <row r="657208"/>
    <row r="657209"/>
    <row r="657210"/>
    <row r="657211"/>
    <row r="657212"/>
    <row r="657213"/>
    <row r="657214"/>
    <row r="657215"/>
    <row r="657216"/>
    <row r="657217"/>
    <row r="657218"/>
    <row r="657219"/>
    <row r="657220"/>
    <row r="657221"/>
    <row r="657222"/>
    <row r="657223"/>
    <row r="657224"/>
    <row r="657225"/>
    <row r="657226"/>
    <row r="657227"/>
    <row r="657228"/>
    <row r="657229"/>
    <row r="657230"/>
    <row r="657231"/>
    <row r="657232"/>
    <row r="657233"/>
    <row r="657234"/>
    <row r="657235"/>
    <row r="657236"/>
    <row r="657237"/>
    <row r="657238"/>
    <row r="657239"/>
    <row r="657240"/>
    <row r="657241"/>
    <row r="657242"/>
    <row r="657243"/>
    <row r="657244"/>
    <row r="657245"/>
    <row r="657246"/>
    <row r="657247"/>
    <row r="657248"/>
    <row r="657249"/>
    <row r="657250"/>
    <row r="657251"/>
    <row r="657252"/>
    <row r="657253"/>
    <row r="657254"/>
    <row r="657255"/>
    <row r="657256"/>
    <row r="657257"/>
    <row r="657258"/>
    <row r="657259"/>
    <row r="657260"/>
    <row r="657261"/>
    <row r="657262"/>
    <row r="657263"/>
    <row r="657264"/>
    <row r="657265"/>
    <row r="657266"/>
    <row r="657267"/>
    <row r="657268"/>
    <row r="657269"/>
    <row r="657270"/>
    <row r="657271"/>
    <row r="657272"/>
    <row r="657273"/>
    <row r="657274"/>
    <row r="657275"/>
    <row r="657276"/>
    <row r="657277"/>
    <row r="657278"/>
    <row r="657279"/>
    <row r="657280"/>
    <row r="657281"/>
    <row r="657282"/>
    <row r="657283"/>
    <row r="657284"/>
    <row r="657285"/>
    <row r="657286"/>
    <row r="657287"/>
    <row r="657288"/>
    <row r="657289"/>
    <row r="657290"/>
    <row r="657291"/>
    <row r="657292"/>
    <row r="657293"/>
    <row r="657294"/>
    <row r="657295"/>
    <row r="657296"/>
    <row r="657297"/>
    <row r="657298"/>
    <row r="657299"/>
    <row r="657300"/>
    <row r="657301"/>
    <row r="657302"/>
    <row r="657303"/>
    <row r="657304"/>
    <row r="657305"/>
    <row r="657306"/>
    <row r="657307"/>
    <row r="657308"/>
    <row r="657309"/>
    <row r="657310"/>
    <row r="657311"/>
    <row r="657312"/>
    <row r="657313"/>
    <row r="657314"/>
    <row r="657315"/>
    <row r="657316"/>
    <row r="657317"/>
    <row r="657318"/>
    <row r="657319"/>
    <row r="657320"/>
    <row r="657321"/>
    <row r="657322"/>
    <row r="657323"/>
    <row r="657324"/>
    <row r="657325"/>
    <row r="657326"/>
    <row r="657327"/>
    <row r="657328"/>
    <row r="657329"/>
    <row r="657330"/>
    <row r="657331"/>
    <row r="657332"/>
    <row r="657333"/>
    <row r="657334"/>
    <row r="657335"/>
    <row r="657336"/>
    <row r="657337"/>
    <row r="657338"/>
    <row r="657339"/>
    <row r="657340"/>
    <row r="657341"/>
    <row r="657342"/>
    <row r="657343"/>
    <row r="657344"/>
    <row r="657345"/>
    <row r="657346"/>
    <row r="657347"/>
    <row r="657348"/>
    <row r="657349"/>
    <row r="657350"/>
    <row r="657351"/>
    <row r="657352"/>
    <row r="657353"/>
    <row r="657354"/>
    <row r="657355"/>
    <row r="657356"/>
    <row r="657357"/>
    <row r="657358"/>
    <row r="657359"/>
    <row r="657360"/>
    <row r="657361"/>
    <row r="657362"/>
    <row r="657363"/>
    <row r="657364"/>
    <row r="657365"/>
    <row r="657366"/>
    <row r="657367"/>
    <row r="657368"/>
    <row r="657369"/>
    <row r="657370"/>
    <row r="657371"/>
    <row r="657372"/>
    <row r="657373"/>
    <row r="657374"/>
    <row r="657375"/>
    <row r="657376"/>
    <row r="657377"/>
    <row r="657378"/>
    <row r="657379"/>
    <row r="657380"/>
    <row r="657381"/>
    <row r="657382"/>
    <row r="657383"/>
    <row r="657384"/>
    <row r="657385"/>
    <row r="657386"/>
    <row r="657387"/>
    <row r="657388"/>
    <row r="657389"/>
    <row r="657390"/>
    <row r="657391"/>
    <row r="657392"/>
    <row r="657393"/>
    <row r="657394"/>
    <row r="657395"/>
    <row r="657396"/>
    <row r="657397"/>
    <row r="657398"/>
    <row r="657399"/>
    <row r="657400"/>
    <row r="657401"/>
    <row r="657402"/>
    <row r="657403"/>
    <row r="657404"/>
    <row r="657405"/>
    <row r="657406"/>
    <row r="657407"/>
    <row r="657408"/>
    <row r="657409"/>
    <row r="657410"/>
    <row r="657411"/>
    <row r="657412"/>
    <row r="657413"/>
    <row r="657414"/>
    <row r="657415"/>
    <row r="657416"/>
    <row r="657417"/>
    <row r="657418"/>
    <row r="657419"/>
    <row r="657420"/>
    <row r="657421"/>
    <row r="657422"/>
    <row r="657423"/>
    <row r="657424"/>
    <row r="657425"/>
    <row r="657426"/>
    <row r="657427"/>
    <row r="657428"/>
    <row r="657429"/>
    <row r="657430"/>
    <row r="657431"/>
    <row r="657432"/>
    <row r="657433"/>
    <row r="657434"/>
    <row r="657435"/>
    <row r="657436"/>
    <row r="657437"/>
    <row r="657438"/>
    <row r="657439"/>
    <row r="657440"/>
    <row r="657441"/>
    <row r="657442"/>
    <row r="657443"/>
    <row r="657444"/>
    <row r="657445"/>
    <row r="657446"/>
    <row r="657447"/>
    <row r="657448"/>
    <row r="657449"/>
    <row r="657450"/>
    <row r="657451"/>
    <row r="657452"/>
    <row r="657453"/>
    <row r="657454"/>
    <row r="657455"/>
    <row r="657456"/>
    <row r="657457"/>
    <row r="657458"/>
    <row r="657459"/>
    <row r="657460"/>
    <row r="657461"/>
    <row r="657462"/>
    <row r="657463"/>
    <row r="657464"/>
    <row r="657465"/>
    <row r="657466"/>
    <row r="657467"/>
    <row r="657468"/>
    <row r="657469"/>
    <row r="657470"/>
    <row r="657471"/>
    <row r="657472"/>
    <row r="657473"/>
    <row r="657474"/>
    <row r="657475"/>
    <row r="657476"/>
    <row r="657477"/>
    <row r="657478"/>
    <row r="657479"/>
    <row r="657480"/>
    <row r="657481"/>
    <row r="657482"/>
    <row r="657483"/>
    <row r="657484"/>
    <row r="657485"/>
    <row r="657486"/>
    <row r="657487"/>
    <row r="657488"/>
    <row r="657489"/>
    <row r="657490"/>
    <row r="657491"/>
    <row r="657492"/>
    <row r="657493"/>
    <row r="657494"/>
    <row r="657495"/>
    <row r="657496"/>
    <row r="657497"/>
    <row r="657498"/>
    <row r="657499"/>
    <row r="657500"/>
    <row r="657501"/>
    <row r="657502"/>
    <row r="657503"/>
    <row r="657504"/>
    <row r="657505"/>
    <row r="657506"/>
    <row r="657507"/>
    <row r="657508"/>
    <row r="657509"/>
    <row r="657510"/>
    <row r="657511"/>
    <row r="657512"/>
    <row r="657513"/>
    <row r="657514"/>
    <row r="657515"/>
    <row r="657516"/>
    <row r="657517"/>
    <row r="657518"/>
    <row r="657519"/>
    <row r="657520"/>
    <row r="657521"/>
    <row r="657522"/>
    <row r="657523"/>
    <row r="657524"/>
    <row r="657525"/>
    <row r="657526"/>
    <row r="657527"/>
    <row r="657528"/>
    <row r="657529"/>
    <row r="657530"/>
    <row r="657531"/>
    <row r="657532"/>
    <row r="657533"/>
    <row r="657534"/>
    <row r="657535"/>
    <row r="657536"/>
    <row r="657537"/>
    <row r="657538"/>
    <row r="657539"/>
    <row r="657540"/>
    <row r="657541"/>
    <row r="657542"/>
    <row r="657543"/>
    <row r="657544"/>
    <row r="657545"/>
    <row r="657546"/>
    <row r="657547"/>
    <row r="657548"/>
    <row r="657549"/>
    <row r="657550"/>
    <row r="657551"/>
    <row r="657552"/>
    <row r="657553"/>
    <row r="657554"/>
    <row r="657555"/>
    <row r="657556"/>
    <row r="657557"/>
    <row r="657558"/>
    <row r="657559"/>
    <row r="657560"/>
    <row r="657561"/>
    <row r="657562"/>
    <row r="657563"/>
    <row r="657564"/>
    <row r="657565"/>
    <row r="657566"/>
    <row r="657567"/>
    <row r="657568"/>
    <row r="657569"/>
    <row r="657570"/>
    <row r="657571"/>
    <row r="657572"/>
    <row r="657573"/>
    <row r="657574"/>
    <row r="657575"/>
    <row r="657576"/>
    <row r="657577"/>
    <row r="657578"/>
    <row r="657579"/>
    <row r="657580"/>
    <row r="657581"/>
    <row r="657582"/>
    <row r="657583"/>
    <row r="657584"/>
    <row r="657585"/>
    <row r="657586"/>
    <row r="657587"/>
    <row r="657588"/>
    <row r="657589"/>
    <row r="657590"/>
    <row r="657591"/>
    <row r="657592"/>
    <row r="657593"/>
    <row r="657594"/>
    <row r="657595"/>
    <row r="657596"/>
    <row r="657597"/>
    <row r="657598"/>
    <row r="657599"/>
    <row r="657600"/>
    <row r="657601"/>
    <row r="657602"/>
    <row r="657603"/>
    <row r="657604"/>
    <row r="657605"/>
    <row r="657606"/>
    <row r="657607"/>
    <row r="657608"/>
    <row r="657609"/>
    <row r="657610"/>
    <row r="657611"/>
    <row r="657612"/>
    <row r="657613"/>
    <row r="657614"/>
    <row r="657615"/>
    <row r="657616"/>
    <row r="657617"/>
    <row r="657618"/>
    <row r="657619"/>
    <row r="657620"/>
    <row r="657621"/>
    <row r="657622"/>
    <row r="657623"/>
    <row r="657624"/>
    <row r="657625"/>
    <row r="657626"/>
    <row r="657627"/>
    <row r="657628"/>
    <row r="657629"/>
    <row r="657630"/>
    <row r="657631"/>
    <row r="657632"/>
    <row r="657633"/>
    <row r="657634"/>
    <row r="657635"/>
    <row r="657636"/>
    <row r="657637"/>
    <row r="657638"/>
    <row r="657639"/>
    <row r="657640"/>
    <row r="657641"/>
    <row r="657642"/>
    <row r="657643"/>
    <row r="657644"/>
    <row r="657645"/>
    <row r="657646"/>
    <row r="657647"/>
    <row r="657648"/>
    <row r="657649"/>
    <row r="657650"/>
    <row r="657651"/>
    <row r="657652"/>
    <row r="657653"/>
    <row r="657654"/>
    <row r="657655"/>
    <row r="657656"/>
    <row r="657657"/>
    <row r="657658"/>
    <row r="657659"/>
    <row r="657660"/>
    <row r="657661"/>
    <row r="657662"/>
    <row r="657663"/>
    <row r="657664"/>
    <row r="657665"/>
    <row r="657666"/>
    <row r="657667"/>
    <row r="657668"/>
    <row r="657669"/>
    <row r="657670"/>
    <row r="657671"/>
    <row r="657672"/>
    <row r="657673"/>
    <row r="657674"/>
    <row r="657675"/>
    <row r="657676"/>
    <row r="657677"/>
    <row r="657678"/>
    <row r="657679"/>
    <row r="657680"/>
    <row r="657681"/>
    <row r="657682"/>
    <row r="657683"/>
    <row r="657684"/>
    <row r="657685"/>
    <row r="657686"/>
    <row r="657687"/>
    <row r="657688"/>
    <row r="657689"/>
    <row r="657690"/>
    <row r="657691"/>
    <row r="657692"/>
    <row r="657693"/>
    <row r="657694"/>
    <row r="657695"/>
    <row r="657696"/>
    <row r="657697"/>
    <row r="657698"/>
    <row r="657699"/>
    <row r="657700"/>
    <row r="657701"/>
    <row r="657702"/>
    <row r="657703"/>
    <row r="657704"/>
    <row r="657705"/>
    <row r="657706"/>
    <row r="657707"/>
    <row r="657708"/>
    <row r="657709"/>
    <row r="657710"/>
    <row r="657711"/>
    <row r="657712"/>
    <row r="657713"/>
    <row r="657714"/>
    <row r="657715"/>
    <row r="657716"/>
    <row r="657717"/>
    <row r="657718"/>
    <row r="657719"/>
    <row r="657720"/>
    <row r="657721"/>
    <row r="657722"/>
    <row r="657723"/>
    <row r="657724"/>
    <row r="657725"/>
    <row r="657726"/>
    <row r="657727"/>
    <row r="657728"/>
    <row r="657729"/>
    <row r="657730"/>
    <row r="657731"/>
    <row r="657732"/>
    <row r="657733"/>
    <row r="657734"/>
    <row r="657735"/>
    <row r="657736"/>
    <row r="657737"/>
    <row r="657738"/>
    <row r="657739"/>
    <row r="657740"/>
    <row r="657741"/>
    <row r="657742"/>
    <row r="657743"/>
    <row r="657744"/>
    <row r="657745"/>
    <row r="657746"/>
    <row r="657747"/>
    <row r="657748"/>
    <row r="657749"/>
    <row r="657750"/>
    <row r="657751"/>
    <row r="657752"/>
    <row r="657753"/>
    <row r="657754"/>
    <row r="657755"/>
    <row r="657756"/>
    <row r="657757"/>
    <row r="657758"/>
    <row r="657759"/>
    <row r="657760"/>
    <row r="657761"/>
    <row r="657762"/>
    <row r="657763"/>
    <row r="657764"/>
    <row r="657765"/>
    <row r="657766"/>
    <row r="657767"/>
    <row r="657768"/>
    <row r="657769"/>
    <row r="657770"/>
    <row r="657771"/>
    <row r="657772"/>
    <row r="657773"/>
    <row r="657774"/>
    <row r="657775"/>
    <row r="657776"/>
    <row r="657777"/>
    <row r="657778"/>
    <row r="657779"/>
    <row r="657780"/>
    <row r="657781"/>
    <row r="657782"/>
    <row r="657783"/>
    <row r="657784"/>
    <row r="657785"/>
    <row r="657786"/>
    <row r="657787"/>
    <row r="657788"/>
    <row r="657789"/>
    <row r="657790"/>
    <row r="657791"/>
    <row r="657792"/>
    <row r="657793"/>
    <row r="657794"/>
    <row r="657795"/>
    <row r="657796"/>
    <row r="657797"/>
    <row r="657798"/>
    <row r="657799"/>
    <row r="657800"/>
    <row r="657801"/>
    <row r="657802"/>
    <row r="657803"/>
    <row r="657804"/>
    <row r="657805"/>
    <row r="657806"/>
    <row r="657807"/>
    <row r="657808"/>
    <row r="657809"/>
    <row r="657810"/>
    <row r="657811"/>
    <row r="657812"/>
    <row r="657813"/>
    <row r="657814"/>
    <row r="657815"/>
    <row r="657816"/>
    <row r="657817"/>
    <row r="657818"/>
    <row r="657819"/>
    <row r="657820"/>
    <row r="657821"/>
    <row r="657822"/>
    <row r="657823"/>
    <row r="657824"/>
    <row r="657825"/>
    <row r="657826"/>
    <row r="657827"/>
    <row r="657828"/>
    <row r="657829"/>
    <row r="657830"/>
    <row r="657831"/>
    <row r="657832"/>
    <row r="657833"/>
    <row r="657834"/>
    <row r="657835"/>
    <row r="657836"/>
    <row r="657837"/>
    <row r="657838"/>
    <row r="657839"/>
    <row r="657840"/>
    <row r="657841"/>
    <row r="657842"/>
    <row r="657843"/>
    <row r="657844"/>
    <row r="657845"/>
    <row r="657846"/>
    <row r="657847"/>
    <row r="657848"/>
    <row r="657849"/>
    <row r="657850"/>
    <row r="657851"/>
    <row r="657852"/>
    <row r="657853"/>
    <row r="657854"/>
    <row r="657855"/>
    <row r="657856"/>
    <row r="657857"/>
    <row r="657858"/>
    <row r="657859"/>
    <row r="657860"/>
    <row r="657861"/>
    <row r="657862"/>
    <row r="657863"/>
    <row r="657864"/>
    <row r="657865"/>
    <row r="657866"/>
    <row r="657867"/>
    <row r="657868"/>
    <row r="657869"/>
    <row r="657870"/>
    <row r="657871"/>
    <row r="657872"/>
    <row r="657873"/>
    <row r="657874"/>
    <row r="657875"/>
    <row r="657876"/>
    <row r="657877"/>
    <row r="657878"/>
    <row r="657879"/>
    <row r="657880"/>
    <row r="657881"/>
    <row r="657882"/>
    <row r="657883"/>
    <row r="657884"/>
    <row r="657885"/>
    <row r="657886"/>
    <row r="657887"/>
    <row r="657888"/>
    <row r="657889"/>
    <row r="657890"/>
    <row r="657891"/>
    <row r="657892"/>
    <row r="657893"/>
    <row r="657894"/>
    <row r="657895"/>
    <row r="657896"/>
    <row r="657897"/>
    <row r="657898"/>
    <row r="657899"/>
    <row r="657900"/>
    <row r="657901"/>
    <row r="657902"/>
    <row r="657903"/>
    <row r="657904"/>
    <row r="657905"/>
    <row r="657906"/>
    <row r="657907"/>
    <row r="657908"/>
    <row r="657909"/>
    <row r="657910"/>
    <row r="657911"/>
    <row r="657912"/>
    <row r="657913"/>
    <row r="657914"/>
    <row r="657915"/>
    <row r="657916"/>
    <row r="657917"/>
    <row r="657918"/>
    <row r="657919"/>
    <row r="657920"/>
    <row r="657921"/>
    <row r="657922"/>
    <row r="657923"/>
    <row r="657924"/>
    <row r="657925"/>
    <row r="657926"/>
    <row r="657927"/>
    <row r="657928"/>
    <row r="657929"/>
    <row r="657930"/>
    <row r="657931"/>
    <row r="657932"/>
    <row r="657933"/>
    <row r="657934"/>
    <row r="657935"/>
    <row r="657936"/>
    <row r="657937"/>
    <row r="657938"/>
    <row r="657939"/>
    <row r="657940"/>
    <row r="657941"/>
    <row r="657942"/>
    <row r="657943"/>
    <row r="657944"/>
    <row r="657945"/>
    <row r="657946"/>
    <row r="657947"/>
    <row r="657948"/>
    <row r="657949"/>
    <row r="657950"/>
    <row r="657951"/>
    <row r="657952"/>
    <row r="657953"/>
    <row r="657954"/>
    <row r="657955"/>
    <row r="657956"/>
    <row r="657957"/>
    <row r="657958"/>
    <row r="657959"/>
    <row r="657960"/>
    <row r="657961"/>
    <row r="657962"/>
    <row r="657963"/>
    <row r="657964"/>
    <row r="657965"/>
    <row r="657966"/>
    <row r="657967"/>
    <row r="657968"/>
    <row r="657969"/>
    <row r="657970"/>
    <row r="657971"/>
    <row r="657972"/>
    <row r="657973"/>
    <row r="657974"/>
    <row r="657975"/>
    <row r="657976"/>
    <row r="657977"/>
    <row r="657978"/>
    <row r="657979"/>
    <row r="657980"/>
    <row r="657981"/>
    <row r="657982"/>
    <row r="657983"/>
    <row r="657984"/>
    <row r="657985"/>
    <row r="657986"/>
    <row r="657987"/>
    <row r="657988"/>
    <row r="657989"/>
    <row r="657990"/>
    <row r="657991"/>
    <row r="657992"/>
    <row r="657993"/>
    <row r="657994"/>
    <row r="657995"/>
    <row r="657996"/>
    <row r="657997"/>
    <row r="657998"/>
    <row r="657999"/>
    <row r="658000"/>
    <row r="658001"/>
    <row r="658002"/>
    <row r="658003"/>
    <row r="658004"/>
    <row r="658005"/>
    <row r="658006"/>
    <row r="658007"/>
    <row r="658008"/>
    <row r="658009"/>
    <row r="658010"/>
    <row r="658011"/>
    <row r="658012"/>
    <row r="658013"/>
    <row r="658014"/>
    <row r="658015"/>
    <row r="658016"/>
    <row r="658017"/>
    <row r="658018"/>
    <row r="658019"/>
    <row r="658020"/>
    <row r="658021"/>
    <row r="658022"/>
    <row r="658023"/>
    <row r="658024"/>
    <row r="658025"/>
    <row r="658026"/>
    <row r="658027"/>
    <row r="658028"/>
    <row r="658029"/>
    <row r="658030"/>
    <row r="658031"/>
    <row r="658032"/>
    <row r="658033"/>
    <row r="658034"/>
    <row r="658035"/>
    <row r="658036"/>
    <row r="658037"/>
    <row r="658038"/>
    <row r="658039"/>
    <row r="658040"/>
    <row r="658041"/>
    <row r="658042"/>
    <row r="658043"/>
    <row r="658044"/>
    <row r="658045"/>
    <row r="658046"/>
    <row r="658047"/>
    <row r="658048"/>
    <row r="658049"/>
    <row r="658050"/>
    <row r="658051"/>
    <row r="658052"/>
    <row r="658053"/>
    <row r="658054"/>
    <row r="658055"/>
    <row r="658056"/>
    <row r="658057"/>
    <row r="658058"/>
    <row r="658059"/>
    <row r="658060"/>
    <row r="658061"/>
    <row r="658062"/>
    <row r="658063"/>
    <row r="658064"/>
    <row r="658065"/>
    <row r="658066"/>
    <row r="658067"/>
    <row r="658068"/>
    <row r="658069"/>
    <row r="658070"/>
    <row r="658071"/>
    <row r="658072"/>
    <row r="658073"/>
    <row r="658074"/>
    <row r="658075"/>
    <row r="658076"/>
    <row r="658077"/>
    <row r="658078"/>
    <row r="658079"/>
    <row r="658080"/>
    <row r="658081"/>
    <row r="658082"/>
    <row r="658083"/>
    <row r="658084"/>
    <row r="658085"/>
    <row r="658086"/>
    <row r="658087"/>
    <row r="658088"/>
    <row r="658089"/>
    <row r="658090"/>
    <row r="658091"/>
    <row r="658092"/>
    <row r="658093"/>
    <row r="658094"/>
    <row r="658095"/>
    <row r="658096"/>
    <row r="658097"/>
    <row r="658098"/>
    <row r="658099"/>
    <row r="658100"/>
    <row r="658101"/>
    <row r="658102"/>
    <row r="658103"/>
    <row r="658104"/>
    <row r="658105"/>
    <row r="658106"/>
    <row r="658107"/>
    <row r="658108"/>
    <row r="658109"/>
    <row r="658110"/>
    <row r="658111"/>
    <row r="658112"/>
    <row r="658113"/>
    <row r="658114"/>
    <row r="658115"/>
    <row r="658116"/>
    <row r="658117"/>
    <row r="658118"/>
    <row r="658119"/>
    <row r="658120"/>
    <row r="658121"/>
    <row r="658122"/>
    <row r="658123"/>
    <row r="658124"/>
    <row r="658125"/>
    <row r="658126"/>
    <row r="658127"/>
    <row r="658128"/>
    <row r="658129"/>
    <row r="658130"/>
    <row r="658131"/>
    <row r="658132"/>
    <row r="658133"/>
    <row r="658134"/>
    <row r="658135"/>
    <row r="658136"/>
    <row r="658137"/>
    <row r="658138"/>
    <row r="658139"/>
    <row r="658140"/>
    <row r="658141"/>
    <row r="658142"/>
    <row r="658143"/>
    <row r="658144"/>
    <row r="658145"/>
    <row r="658146"/>
    <row r="658147"/>
    <row r="658148"/>
    <row r="658149"/>
    <row r="658150"/>
    <row r="658151"/>
    <row r="658152"/>
    <row r="658153"/>
    <row r="658154"/>
    <row r="658155"/>
    <row r="658156"/>
    <row r="658157"/>
    <row r="658158"/>
    <row r="658159"/>
    <row r="658160"/>
    <row r="658161"/>
    <row r="658162"/>
    <row r="658163"/>
    <row r="658164"/>
    <row r="658165"/>
    <row r="658166"/>
    <row r="658167"/>
    <row r="658168"/>
    <row r="658169"/>
    <row r="658170"/>
    <row r="658171"/>
    <row r="658172"/>
    <row r="658173"/>
    <row r="658174"/>
    <row r="658175"/>
    <row r="658176"/>
    <row r="658177"/>
    <row r="658178"/>
    <row r="658179"/>
    <row r="658180"/>
    <row r="658181"/>
    <row r="658182"/>
    <row r="658183"/>
    <row r="658184"/>
    <row r="658185"/>
    <row r="658186"/>
    <row r="658187"/>
    <row r="658188"/>
    <row r="658189"/>
    <row r="658190"/>
    <row r="658191"/>
    <row r="658192"/>
    <row r="658193"/>
    <row r="658194"/>
    <row r="658195"/>
    <row r="658196"/>
    <row r="658197"/>
    <row r="658198"/>
    <row r="658199"/>
    <row r="658200"/>
    <row r="658201"/>
    <row r="658202"/>
    <row r="658203"/>
    <row r="658204"/>
    <row r="658205"/>
    <row r="658206"/>
    <row r="658207"/>
    <row r="658208"/>
    <row r="658209"/>
    <row r="658210"/>
    <row r="658211"/>
    <row r="658212"/>
    <row r="658213"/>
    <row r="658214"/>
    <row r="658215"/>
    <row r="658216"/>
    <row r="658217"/>
    <row r="658218"/>
    <row r="658219"/>
    <row r="658220"/>
    <row r="658221"/>
    <row r="658222"/>
    <row r="658223"/>
    <row r="658224"/>
    <row r="658225"/>
    <row r="658226"/>
    <row r="658227"/>
    <row r="658228"/>
    <row r="658229"/>
    <row r="658230"/>
    <row r="658231"/>
    <row r="658232"/>
    <row r="658233"/>
    <row r="658234"/>
    <row r="658235"/>
    <row r="658236"/>
    <row r="658237"/>
    <row r="658238"/>
    <row r="658239"/>
    <row r="658240"/>
    <row r="658241"/>
    <row r="658242"/>
    <row r="658243"/>
    <row r="658244"/>
    <row r="658245"/>
    <row r="658246"/>
    <row r="658247"/>
    <row r="658248"/>
    <row r="658249"/>
    <row r="658250"/>
    <row r="658251"/>
    <row r="658252"/>
    <row r="658253"/>
    <row r="658254"/>
    <row r="658255"/>
    <row r="658256"/>
    <row r="658257"/>
    <row r="658258"/>
    <row r="658259"/>
    <row r="658260"/>
    <row r="658261"/>
    <row r="658262"/>
    <row r="658263"/>
    <row r="658264"/>
    <row r="658265"/>
    <row r="658266"/>
    <row r="658267"/>
    <row r="658268"/>
    <row r="658269"/>
    <row r="658270"/>
    <row r="658271"/>
    <row r="658272"/>
    <row r="658273"/>
    <row r="658274"/>
    <row r="658275"/>
    <row r="658276"/>
    <row r="658277"/>
    <row r="658278"/>
    <row r="658279"/>
    <row r="658280"/>
    <row r="658281"/>
    <row r="658282"/>
    <row r="658283"/>
    <row r="658284"/>
    <row r="658285"/>
    <row r="658286"/>
    <row r="658287"/>
    <row r="658288"/>
    <row r="658289"/>
    <row r="658290"/>
    <row r="658291"/>
    <row r="658292"/>
    <row r="658293"/>
    <row r="658294"/>
    <row r="658295"/>
    <row r="658296"/>
    <row r="658297"/>
    <row r="658298"/>
    <row r="658299"/>
    <row r="658300"/>
    <row r="658301"/>
    <row r="658302"/>
    <row r="658303"/>
    <row r="658304"/>
    <row r="658305"/>
    <row r="658306"/>
    <row r="658307"/>
    <row r="658308"/>
    <row r="658309"/>
    <row r="658310"/>
    <row r="658311"/>
    <row r="658312"/>
    <row r="658313"/>
    <row r="658314"/>
    <row r="658315"/>
    <row r="658316"/>
    <row r="658317"/>
    <row r="658318"/>
    <row r="658319"/>
    <row r="658320"/>
    <row r="658321"/>
    <row r="658322"/>
    <row r="658323"/>
    <row r="658324"/>
    <row r="658325"/>
    <row r="658326"/>
    <row r="658327"/>
    <row r="658328"/>
    <row r="658329"/>
    <row r="658330"/>
    <row r="658331"/>
    <row r="658332"/>
    <row r="658333"/>
    <row r="658334"/>
    <row r="658335"/>
    <row r="658336"/>
    <row r="658337"/>
    <row r="658338"/>
    <row r="658339"/>
    <row r="658340"/>
    <row r="658341"/>
    <row r="658342"/>
    <row r="658343"/>
    <row r="658344"/>
    <row r="658345"/>
    <row r="658346"/>
    <row r="658347"/>
    <row r="658348"/>
    <row r="658349"/>
    <row r="658350"/>
    <row r="658351"/>
    <row r="658352"/>
    <row r="658353"/>
    <row r="658354"/>
    <row r="658355"/>
    <row r="658356"/>
    <row r="658357"/>
    <row r="658358"/>
    <row r="658359"/>
    <row r="658360"/>
    <row r="658361"/>
    <row r="658362"/>
    <row r="658363"/>
    <row r="658364"/>
    <row r="658365"/>
    <row r="658366"/>
    <row r="658367"/>
    <row r="658368"/>
    <row r="658369"/>
    <row r="658370"/>
    <row r="658371"/>
    <row r="658372"/>
    <row r="658373"/>
    <row r="658374"/>
    <row r="658375"/>
    <row r="658376"/>
    <row r="658377"/>
    <row r="658378"/>
    <row r="658379"/>
    <row r="658380"/>
    <row r="658381"/>
    <row r="658382"/>
    <row r="658383"/>
    <row r="658384"/>
    <row r="658385"/>
    <row r="658386"/>
    <row r="658387"/>
    <row r="658388"/>
    <row r="658389"/>
    <row r="658390"/>
    <row r="658391"/>
    <row r="658392"/>
    <row r="658393"/>
    <row r="658394"/>
    <row r="658395"/>
    <row r="658396"/>
    <row r="658397"/>
    <row r="658398"/>
    <row r="658399"/>
    <row r="658400"/>
    <row r="658401"/>
    <row r="658402"/>
    <row r="658403"/>
    <row r="658404"/>
    <row r="658405"/>
    <row r="658406"/>
    <row r="658407"/>
    <row r="658408"/>
    <row r="658409"/>
    <row r="658410"/>
    <row r="658411"/>
    <row r="658412"/>
    <row r="658413"/>
    <row r="658414"/>
    <row r="658415"/>
    <row r="658416"/>
    <row r="658417"/>
    <row r="658418"/>
    <row r="658419"/>
    <row r="658420"/>
    <row r="658421"/>
    <row r="658422"/>
    <row r="658423"/>
    <row r="658424"/>
    <row r="658425"/>
    <row r="658426"/>
    <row r="658427"/>
    <row r="658428"/>
    <row r="658429"/>
    <row r="658430"/>
    <row r="658431"/>
    <row r="658432"/>
    <row r="658433"/>
    <row r="658434"/>
    <row r="658435"/>
    <row r="658436"/>
    <row r="658437"/>
    <row r="658438"/>
    <row r="658439"/>
    <row r="658440"/>
    <row r="658441"/>
    <row r="658442"/>
    <row r="658443"/>
    <row r="658444"/>
    <row r="658445"/>
    <row r="658446"/>
    <row r="658447"/>
    <row r="658448"/>
    <row r="658449"/>
    <row r="658450"/>
    <row r="658451"/>
    <row r="658452"/>
    <row r="658453"/>
    <row r="658454"/>
    <row r="658455"/>
    <row r="658456"/>
    <row r="658457"/>
    <row r="658458"/>
    <row r="658459"/>
    <row r="658460"/>
    <row r="658461"/>
    <row r="658462"/>
    <row r="658463"/>
    <row r="658464"/>
    <row r="658465"/>
    <row r="658466"/>
    <row r="658467"/>
    <row r="658468"/>
    <row r="658469"/>
    <row r="658470"/>
    <row r="658471"/>
    <row r="658472"/>
    <row r="658473"/>
    <row r="658474"/>
    <row r="658475"/>
    <row r="658476"/>
    <row r="658477"/>
    <row r="658478"/>
    <row r="658479"/>
    <row r="658480"/>
    <row r="658481"/>
    <row r="658482"/>
    <row r="658483"/>
    <row r="658484"/>
    <row r="658485"/>
    <row r="658486"/>
    <row r="658487"/>
    <row r="658488"/>
    <row r="658489"/>
    <row r="658490"/>
    <row r="658491"/>
    <row r="658492"/>
    <row r="658493"/>
    <row r="658494"/>
    <row r="658495"/>
    <row r="658496"/>
    <row r="658497"/>
    <row r="658498"/>
    <row r="658499"/>
    <row r="658500"/>
    <row r="658501"/>
    <row r="658502"/>
    <row r="658503"/>
    <row r="658504"/>
    <row r="658505"/>
    <row r="658506"/>
    <row r="658507"/>
    <row r="658508"/>
    <row r="658509"/>
    <row r="658510"/>
    <row r="658511"/>
    <row r="658512"/>
    <row r="658513"/>
    <row r="658514"/>
    <row r="658515"/>
    <row r="658516"/>
    <row r="658517"/>
    <row r="658518"/>
    <row r="658519"/>
    <row r="658520"/>
    <row r="658521"/>
    <row r="658522"/>
    <row r="658523"/>
    <row r="658524"/>
    <row r="658525"/>
    <row r="658526"/>
    <row r="658527"/>
    <row r="658528"/>
    <row r="658529"/>
    <row r="658530"/>
    <row r="658531"/>
    <row r="658532"/>
    <row r="658533"/>
    <row r="658534"/>
    <row r="658535"/>
    <row r="658536"/>
    <row r="658537"/>
    <row r="658538"/>
    <row r="658539"/>
    <row r="658540"/>
    <row r="658541"/>
    <row r="658542"/>
    <row r="658543"/>
    <row r="658544"/>
    <row r="658545"/>
    <row r="658546"/>
    <row r="658547"/>
    <row r="658548"/>
    <row r="658549"/>
    <row r="658550"/>
    <row r="658551"/>
    <row r="658552"/>
    <row r="658553"/>
    <row r="658554"/>
    <row r="658555"/>
    <row r="658556"/>
    <row r="658557"/>
    <row r="658558"/>
    <row r="658559"/>
    <row r="658560"/>
    <row r="658561"/>
    <row r="658562"/>
    <row r="658563"/>
    <row r="658564"/>
    <row r="658565"/>
    <row r="658566"/>
    <row r="658567"/>
    <row r="658568"/>
    <row r="658569"/>
    <row r="658570"/>
    <row r="658571"/>
    <row r="658572"/>
    <row r="658573"/>
    <row r="658574"/>
    <row r="658575"/>
    <row r="658576"/>
    <row r="658577"/>
    <row r="658578"/>
    <row r="658579"/>
    <row r="658580"/>
    <row r="658581"/>
    <row r="658582"/>
    <row r="658583"/>
    <row r="658584"/>
    <row r="658585"/>
    <row r="658586"/>
    <row r="658587"/>
    <row r="658588"/>
    <row r="658589"/>
    <row r="658590"/>
    <row r="658591"/>
    <row r="658592"/>
    <row r="658593"/>
    <row r="658594"/>
    <row r="658595"/>
    <row r="658596"/>
    <row r="658597"/>
    <row r="658598"/>
    <row r="658599"/>
    <row r="658600"/>
    <row r="658601"/>
    <row r="658602"/>
    <row r="658603"/>
    <row r="658604"/>
    <row r="658605"/>
    <row r="658606"/>
    <row r="658607"/>
    <row r="658608"/>
    <row r="658609"/>
    <row r="658610"/>
    <row r="658611"/>
    <row r="658612"/>
    <row r="658613"/>
    <row r="658614"/>
    <row r="658615"/>
    <row r="658616"/>
    <row r="658617"/>
    <row r="658618"/>
    <row r="658619"/>
    <row r="658620"/>
    <row r="658621"/>
    <row r="658622"/>
    <row r="658623"/>
    <row r="658624"/>
    <row r="658625"/>
    <row r="658626"/>
    <row r="658627"/>
    <row r="658628"/>
    <row r="658629"/>
    <row r="658630"/>
    <row r="658631"/>
    <row r="658632"/>
    <row r="658633"/>
    <row r="658634"/>
    <row r="658635"/>
    <row r="658636"/>
    <row r="658637"/>
    <row r="658638"/>
    <row r="658639"/>
    <row r="658640"/>
    <row r="658641"/>
    <row r="658642"/>
    <row r="658643"/>
    <row r="658644"/>
    <row r="658645"/>
    <row r="658646"/>
    <row r="658647"/>
    <row r="658648"/>
    <row r="658649"/>
    <row r="658650"/>
    <row r="658651"/>
    <row r="658652"/>
    <row r="658653"/>
    <row r="658654"/>
    <row r="658655"/>
    <row r="658656"/>
    <row r="658657"/>
    <row r="658658"/>
    <row r="658659"/>
    <row r="658660"/>
    <row r="658661"/>
    <row r="658662"/>
    <row r="658663"/>
    <row r="658664"/>
    <row r="658665"/>
    <row r="658666"/>
    <row r="658667"/>
    <row r="658668"/>
    <row r="658669"/>
    <row r="658670"/>
    <row r="658671"/>
    <row r="658672"/>
    <row r="658673"/>
    <row r="658674"/>
    <row r="658675"/>
    <row r="658676"/>
    <row r="658677"/>
    <row r="658678"/>
    <row r="658679"/>
    <row r="658680"/>
    <row r="658681"/>
    <row r="658682"/>
    <row r="658683"/>
    <row r="658684"/>
    <row r="658685"/>
    <row r="658686"/>
    <row r="658687"/>
    <row r="658688"/>
    <row r="658689"/>
    <row r="658690"/>
    <row r="658691"/>
    <row r="658692"/>
    <row r="658693"/>
    <row r="658694"/>
    <row r="658695"/>
    <row r="658696"/>
    <row r="658697"/>
    <row r="658698"/>
    <row r="658699"/>
    <row r="658700"/>
    <row r="658701"/>
    <row r="658702"/>
    <row r="658703"/>
    <row r="658704"/>
    <row r="658705"/>
    <row r="658706"/>
    <row r="658707"/>
    <row r="658708"/>
    <row r="658709"/>
    <row r="658710"/>
    <row r="658711"/>
    <row r="658712"/>
    <row r="658713"/>
    <row r="658714"/>
    <row r="658715"/>
    <row r="658716"/>
    <row r="658717"/>
    <row r="658718"/>
    <row r="658719"/>
    <row r="658720"/>
    <row r="658721"/>
    <row r="658722"/>
    <row r="658723"/>
    <row r="658724"/>
    <row r="658725"/>
    <row r="658726"/>
    <row r="658727"/>
    <row r="658728"/>
    <row r="658729"/>
    <row r="658730"/>
    <row r="658731"/>
    <row r="658732"/>
    <row r="658733"/>
    <row r="658734"/>
    <row r="658735"/>
    <row r="658736"/>
    <row r="658737"/>
    <row r="658738"/>
    <row r="658739"/>
    <row r="658740"/>
    <row r="658741"/>
    <row r="658742"/>
    <row r="658743"/>
    <row r="658744"/>
    <row r="658745"/>
    <row r="658746"/>
    <row r="658747"/>
    <row r="658748"/>
    <row r="658749"/>
    <row r="658750"/>
    <row r="658751"/>
    <row r="658752"/>
    <row r="658753"/>
    <row r="658754"/>
    <row r="658755"/>
    <row r="658756"/>
    <row r="658757"/>
    <row r="658758"/>
    <row r="658759"/>
    <row r="658760"/>
    <row r="658761"/>
    <row r="658762"/>
    <row r="658763"/>
    <row r="658764"/>
    <row r="658765"/>
    <row r="658766"/>
    <row r="658767"/>
    <row r="658768"/>
    <row r="658769"/>
    <row r="658770"/>
    <row r="658771"/>
    <row r="658772"/>
    <row r="658773"/>
    <row r="658774"/>
    <row r="658775"/>
    <row r="658776"/>
    <row r="658777"/>
    <row r="658778"/>
    <row r="658779"/>
    <row r="658780"/>
    <row r="658781"/>
    <row r="658782"/>
    <row r="658783"/>
    <row r="658784"/>
    <row r="658785"/>
    <row r="658786"/>
    <row r="658787"/>
    <row r="658788"/>
    <row r="658789"/>
    <row r="658790"/>
    <row r="658791"/>
    <row r="658792"/>
    <row r="658793"/>
    <row r="658794"/>
    <row r="658795"/>
    <row r="658796"/>
    <row r="658797"/>
    <row r="658798"/>
    <row r="658799"/>
    <row r="658800"/>
    <row r="658801"/>
    <row r="658802"/>
    <row r="658803"/>
    <row r="658804"/>
    <row r="658805"/>
    <row r="658806"/>
    <row r="658807"/>
    <row r="658808"/>
    <row r="658809"/>
    <row r="658810"/>
    <row r="658811"/>
    <row r="658812"/>
    <row r="658813"/>
    <row r="658814"/>
    <row r="658815"/>
    <row r="658816"/>
    <row r="658817"/>
    <row r="658818"/>
    <row r="658819"/>
    <row r="658820"/>
    <row r="658821"/>
    <row r="658822"/>
    <row r="658823"/>
    <row r="658824"/>
    <row r="658825"/>
    <row r="658826"/>
    <row r="658827"/>
    <row r="658828"/>
    <row r="658829"/>
    <row r="658830"/>
    <row r="658831"/>
    <row r="658832"/>
    <row r="658833"/>
    <row r="658834"/>
    <row r="658835"/>
    <row r="658836"/>
    <row r="658837"/>
    <row r="658838"/>
    <row r="658839"/>
    <row r="658840"/>
    <row r="658841"/>
    <row r="658842"/>
    <row r="658843"/>
    <row r="658844"/>
    <row r="658845"/>
    <row r="658846"/>
    <row r="658847"/>
    <row r="658848"/>
    <row r="658849"/>
    <row r="658850"/>
    <row r="658851"/>
    <row r="658852"/>
    <row r="658853"/>
    <row r="658854"/>
    <row r="658855"/>
    <row r="658856"/>
    <row r="658857"/>
    <row r="658858"/>
    <row r="658859"/>
    <row r="658860"/>
    <row r="658861"/>
    <row r="658862"/>
    <row r="658863"/>
    <row r="658864"/>
    <row r="658865"/>
    <row r="658866"/>
    <row r="658867"/>
    <row r="658868"/>
    <row r="658869"/>
    <row r="658870"/>
    <row r="658871"/>
    <row r="658872"/>
    <row r="658873"/>
    <row r="658874"/>
    <row r="658875"/>
    <row r="658876"/>
    <row r="658877"/>
    <row r="658878"/>
    <row r="658879"/>
    <row r="658880"/>
    <row r="658881"/>
    <row r="658882"/>
    <row r="658883"/>
    <row r="658884"/>
    <row r="658885"/>
    <row r="658886"/>
    <row r="658887"/>
    <row r="658888"/>
    <row r="658889"/>
    <row r="658890"/>
    <row r="658891"/>
    <row r="658892"/>
    <row r="658893"/>
    <row r="658894"/>
    <row r="658895"/>
    <row r="658896"/>
    <row r="658897"/>
    <row r="658898"/>
    <row r="658899"/>
    <row r="658900"/>
    <row r="658901"/>
    <row r="658902"/>
    <row r="658903"/>
    <row r="658904"/>
    <row r="658905"/>
    <row r="658906"/>
    <row r="658907"/>
    <row r="658908"/>
    <row r="658909"/>
    <row r="658910"/>
    <row r="658911"/>
    <row r="658912"/>
    <row r="658913"/>
    <row r="658914"/>
    <row r="658915"/>
    <row r="658916"/>
    <row r="658917"/>
    <row r="658918"/>
    <row r="658919"/>
    <row r="658920"/>
    <row r="658921"/>
    <row r="658922"/>
    <row r="658923"/>
    <row r="658924"/>
    <row r="658925"/>
    <row r="658926"/>
    <row r="658927"/>
    <row r="658928"/>
    <row r="658929"/>
    <row r="658930"/>
    <row r="658931"/>
    <row r="658932"/>
    <row r="658933"/>
    <row r="658934"/>
    <row r="658935"/>
    <row r="658936"/>
    <row r="658937"/>
    <row r="658938"/>
    <row r="658939"/>
    <row r="658940"/>
    <row r="658941"/>
    <row r="658942"/>
    <row r="658943"/>
    <row r="658944"/>
    <row r="658945"/>
    <row r="658946"/>
    <row r="658947"/>
    <row r="658948"/>
    <row r="658949"/>
    <row r="658950"/>
    <row r="658951"/>
    <row r="658952"/>
    <row r="658953"/>
    <row r="658954"/>
    <row r="658955"/>
    <row r="658956"/>
    <row r="658957"/>
    <row r="658958"/>
    <row r="658959"/>
    <row r="658960"/>
    <row r="658961"/>
    <row r="658962"/>
    <row r="658963"/>
    <row r="658964"/>
    <row r="658965"/>
    <row r="658966"/>
    <row r="658967"/>
    <row r="658968"/>
    <row r="658969"/>
    <row r="658970"/>
    <row r="658971"/>
    <row r="658972"/>
    <row r="658973"/>
    <row r="658974"/>
    <row r="658975"/>
    <row r="658976"/>
    <row r="658977"/>
    <row r="658978"/>
    <row r="658979"/>
    <row r="658980"/>
    <row r="658981"/>
    <row r="658982"/>
    <row r="658983"/>
    <row r="658984"/>
    <row r="658985"/>
    <row r="658986"/>
    <row r="658987"/>
    <row r="658988"/>
    <row r="658989"/>
    <row r="658990"/>
    <row r="658991"/>
    <row r="658992"/>
    <row r="658993"/>
    <row r="658994"/>
    <row r="658995"/>
    <row r="658996"/>
    <row r="658997"/>
    <row r="658998"/>
    <row r="658999"/>
    <row r="659000"/>
    <row r="659001"/>
    <row r="659002"/>
    <row r="659003"/>
    <row r="659004"/>
    <row r="659005"/>
    <row r="659006"/>
    <row r="659007"/>
    <row r="659008"/>
    <row r="659009"/>
    <row r="659010"/>
    <row r="659011"/>
    <row r="659012"/>
    <row r="659013"/>
    <row r="659014"/>
    <row r="659015"/>
    <row r="659016"/>
    <row r="659017"/>
    <row r="659018"/>
    <row r="659019"/>
    <row r="659020"/>
    <row r="659021"/>
    <row r="659022"/>
    <row r="659023"/>
    <row r="659024"/>
    <row r="659025"/>
    <row r="659026"/>
    <row r="659027"/>
    <row r="659028"/>
    <row r="659029"/>
    <row r="659030"/>
    <row r="659031"/>
    <row r="659032"/>
    <row r="659033"/>
    <row r="659034"/>
    <row r="659035"/>
    <row r="659036"/>
    <row r="659037"/>
    <row r="659038"/>
    <row r="659039"/>
    <row r="659040"/>
    <row r="659041"/>
    <row r="659042"/>
    <row r="659043"/>
    <row r="659044"/>
    <row r="659045"/>
    <row r="659046"/>
    <row r="659047"/>
    <row r="659048"/>
    <row r="659049"/>
    <row r="659050"/>
    <row r="659051"/>
    <row r="659052"/>
    <row r="659053"/>
    <row r="659054"/>
    <row r="659055"/>
    <row r="659056"/>
    <row r="659057"/>
    <row r="659058"/>
    <row r="659059"/>
    <row r="659060"/>
    <row r="659061"/>
    <row r="659062"/>
    <row r="659063"/>
    <row r="659064"/>
    <row r="659065"/>
    <row r="659066"/>
    <row r="659067"/>
    <row r="659068"/>
    <row r="659069"/>
    <row r="659070"/>
    <row r="659071"/>
    <row r="659072"/>
    <row r="659073"/>
    <row r="659074"/>
    <row r="659075"/>
    <row r="659076"/>
    <row r="659077"/>
    <row r="659078"/>
    <row r="659079"/>
    <row r="659080"/>
    <row r="659081"/>
    <row r="659082"/>
    <row r="659083"/>
    <row r="659084"/>
    <row r="659085"/>
    <row r="659086"/>
    <row r="659087"/>
    <row r="659088"/>
    <row r="659089"/>
    <row r="659090"/>
    <row r="659091"/>
    <row r="659092"/>
    <row r="659093"/>
    <row r="659094"/>
    <row r="659095"/>
    <row r="659096"/>
    <row r="659097"/>
    <row r="659098"/>
    <row r="659099"/>
    <row r="659100"/>
    <row r="659101"/>
    <row r="659102"/>
    <row r="659103"/>
    <row r="659104"/>
    <row r="659105"/>
    <row r="659106"/>
    <row r="659107"/>
    <row r="659108"/>
    <row r="659109"/>
    <row r="659110"/>
    <row r="659111"/>
    <row r="659112"/>
    <row r="659113"/>
    <row r="659114"/>
    <row r="659115"/>
    <row r="659116"/>
    <row r="659117"/>
    <row r="659118"/>
    <row r="659119"/>
    <row r="659120"/>
    <row r="659121"/>
    <row r="659122"/>
    <row r="659123"/>
    <row r="659124"/>
    <row r="659125"/>
    <row r="659126"/>
    <row r="659127"/>
    <row r="659128"/>
    <row r="659129"/>
    <row r="659130"/>
    <row r="659131"/>
    <row r="659132"/>
    <row r="659133"/>
    <row r="659134"/>
    <row r="659135"/>
    <row r="659136"/>
    <row r="659137"/>
    <row r="659138"/>
    <row r="659139"/>
    <row r="659140"/>
    <row r="659141"/>
    <row r="659142"/>
    <row r="659143"/>
    <row r="659144"/>
    <row r="659145"/>
    <row r="659146"/>
    <row r="659147"/>
    <row r="659148"/>
    <row r="659149"/>
    <row r="659150"/>
    <row r="659151"/>
    <row r="659152"/>
    <row r="659153"/>
    <row r="659154"/>
    <row r="659155"/>
    <row r="659156"/>
    <row r="659157"/>
    <row r="659158"/>
    <row r="659159"/>
    <row r="659160"/>
    <row r="659161"/>
    <row r="659162"/>
    <row r="659163"/>
    <row r="659164"/>
    <row r="659165"/>
    <row r="659166"/>
    <row r="659167"/>
    <row r="659168"/>
    <row r="659169"/>
    <row r="659170"/>
    <row r="659171"/>
    <row r="659172"/>
    <row r="659173"/>
    <row r="659174"/>
    <row r="659175"/>
    <row r="659176"/>
    <row r="659177"/>
    <row r="659178"/>
    <row r="659179"/>
    <row r="659180"/>
    <row r="659181"/>
    <row r="659182"/>
    <row r="659183"/>
    <row r="659184"/>
    <row r="659185"/>
    <row r="659186"/>
    <row r="659187"/>
    <row r="659188"/>
    <row r="659189"/>
    <row r="659190"/>
    <row r="659191"/>
    <row r="659192"/>
    <row r="659193"/>
    <row r="659194"/>
    <row r="659195"/>
    <row r="659196"/>
    <row r="659197"/>
    <row r="659198"/>
    <row r="659199"/>
    <row r="659200"/>
    <row r="659201"/>
    <row r="659202"/>
    <row r="659203"/>
    <row r="659204"/>
    <row r="659205"/>
    <row r="659206"/>
    <row r="659207"/>
    <row r="659208"/>
    <row r="659209"/>
    <row r="659210"/>
    <row r="659211"/>
    <row r="659212"/>
    <row r="659213"/>
    <row r="659214"/>
    <row r="659215"/>
    <row r="659216"/>
    <row r="659217"/>
    <row r="659218"/>
    <row r="659219"/>
    <row r="659220"/>
    <row r="659221"/>
    <row r="659222"/>
    <row r="659223"/>
    <row r="659224"/>
    <row r="659225"/>
    <row r="659226"/>
    <row r="659227"/>
    <row r="659228"/>
    <row r="659229"/>
    <row r="659230"/>
    <row r="659231"/>
    <row r="659232"/>
    <row r="659233"/>
    <row r="659234"/>
    <row r="659235"/>
    <row r="659236"/>
    <row r="659237"/>
    <row r="659238"/>
    <row r="659239"/>
    <row r="659240"/>
    <row r="659241"/>
    <row r="659242"/>
    <row r="659243"/>
    <row r="659244"/>
    <row r="659245"/>
    <row r="659246"/>
    <row r="659247"/>
    <row r="659248"/>
    <row r="659249"/>
    <row r="659250"/>
    <row r="659251"/>
    <row r="659252"/>
    <row r="659253"/>
    <row r="659254"/>
    <row r="659255"/>
    <row r="659256"/>
    <row r="659257"/>
    <row r="659258"/>
    <row r="659259"/>
    <row r="659260"/>
    <row r="659261"/>
    <row r="659262"/>
    <row r="659263"/>
    <row r="659264"/>
    <row r="659265"/>
    <row r="659266"/>
    <row r="659267"/>
    <row r="659268"/>
    <row r="659269"/>
    <row r="659270"/>
    <row r="659271"/>
    <row r="659272"/>
    <row r="659273"/>
    <row r="659274"/>
    <row r="659275"/>
    <row r="659276"/>
    <row r="659277"/>
    <row r="659278"/>
    <row r="659279"/>
    <row r="659280"/>
    <row r="659281"/>
    <row r="659282"/>
    <row r="659283"/>
    <row r="659284"/>
    <row r="659285"/>
    <row r="659286"/>
    <row r="659287"/>
    <row r="659288"/>
    <row r="659289"/>
    <row r="659290"/>
    <row r="659291"/>
    <row r="659292"/>
    <row r="659293"/>
    <row r="659294"/>
    <row r="659295"/>
    <row r="659296"/>
    <row r="659297"/>
    <row r="659298"/>
    <row r="659299"/>
    <row r="659300"/>
    <row r="659301"/>
    <row r="659302"/>
    <row r="659303"/>
    <row r="659304"/>
    <row r="659305"/>
    <row r="659306"/>
    <row r="659307"/>
    <row r="659308"/>
    <row r="659309"/>
    <row r="659310"/>
    <row r="659311"/>
    <row r="659312"/>
    <row r="659313"/>
    <row r="659314"/>
    <row r="659315"/>
    <row r="659316"/>
    <row r="659317"/>
    <row r="659318"/>
    <row r="659319"/>
    <row r="659320"/>
    <row r="659321"/>
    <row r="659322"/>
    <row r="659323"/>
    <row r="659324"/>
    <row r="659325"/>
    <row r="659326"/>
    <row r="659327"/>
    <row r="659328"/>
    <row r="659329"/>
    <row r="659330"/>
    <row r="659331"/>
    <row r="659332"/>
    <row r="659333"/>
    <row r="659334"/>
    <row r="659335"/>
    <row r="659336"/>
    <row r="659337"/>
    <row r="659338"/>
    <row r="659339"/>
    <row r="659340"/>
    <row r="659341"/>
    <row r="659342"/>
    <row r="659343"/>
    <row r="659344"/>
    <row r="659345"/>
    <row r="659346"/>
    <row r="659347"/>
    <row r="659348"/>
    <row r="659349"/>
    <row r="659350"/>
    <row r="659351"/>
    <row r="659352"/>
    <row r="659353"/>
    <row r="659354"/>
    <row r="659355"/>
    <row r="659356"/>
    <row r="659357"/>
    <row r="659358"/>
    <row r="659359"/>
    <row r="659360"/>
    <row r="659361"/>
    <row r="659362"/>
    <row r="659363"/>
    <row r="659364"/>
    <row r="659365"/>
    <row r="659366"/>
    <row r="659367"/>
    <row r="659368"/>
    <row r="659369"/>
    <row r="659370"/>
    <row r="659371"/>
    <row r="659372"/>
    <row r="659373"/>
    <row r="659374"/>
    <row r="659375"/>
    <row r="659376"/>
    <row r="659377"/>
    <row r="659378"/>
    <row r="659379"/>
    <row r="659380"/>
    <row r="659381"/>
    <row r="659382"/>
    <row r="659383"/>
    <row r="659384"/>
    <row r="659385"/>
    <row r="659386"/>
    <row r="659387"/>
    <row r="659388"/>
    <row r="659389"/>
    <row r="659390"/>
    <row r="659391"/>
    <row r="659392"/>
    <row r="659393"/>
    <row r="659394"/>
    <row r="659395"/>
    <row r="659396"/>
    <row r="659397"/>
    <row r="659398"/>
    <row r="659399"/>
    <row r="659400"/>
    <row r="659401"/>
    <row r="659402"/>
    <row r="659403"/>
    <row r="659404"/>
    <row r="659405"/>
    <row r="659406"/>
    <row r="659407"/>
    <row r="659408"/>
    <row r="659409"/>
    <row r="659410"/>
    <row r="659411"/>
    <row r="659412"/>
    <row r="659413"/>
    <row r="659414"/>
    <row r="659415"/>
    <row r="659416"/>
    <row r="659417"/>
    <row r="659418"/>
    <row r="659419"/>
    <row r="659420"/>
    <row r="659421"/>
    <row r="659422"/>
    <row r="659423"/>
    <row r="659424"/>
    <row r="659425"/>
    <row r="659426"/>
    <row r="659427"/>
    <row r="659428"/>
    <row r="659429"/>
    <row r="659430"/>
    <row r="659431"/>
    <row r="659432"/>
    <row r="659433"/>
    <row r="659434"/>
    <row r="659435"/>
    <row r="659436"/>
    <row r="659437"/>
    <row r="659438"/>
    <row r="659439"/>
    <row r="659440"/>
    <row r="659441"/>
    <row r="659442"/>
    <row r="659443"/>
    <row r="659444"/>
    <row r="659445"/>
    <row r="659446"/>
    <row r="659447"/>
    <row r="659448"/>
    <row r="659449"/>
    <row r="659450"/>
    <row r="659451"/>
    <row r="659452"/>
    <row r="659453"/>
    <row r="659454"/>
    <row r="659455"/>
    <row r="659456"/>
    <row r="659457"/>
    <row r="659458"/>
    <row r="659459"/>
    <row r="659460"/>
    <row r="659461"/>
    <row r="659462"/>
    <row r="659463"/>
    <row r="659464"/>
    <row r="659465"/>
    <row r="659466"/>
    <row r="659467"/>
    <row r="659468"/>
    <row r="659469"/>
    <row r="659470"/>
    <row r="659471"/>
    <row r="659472"/>
    <row r="659473"/>
    <row r="659474"/>
    <row r="659475"/>
    <row r="659476"/>
    <row r="659477"/>
    <row r="659478"/>
    <row r="659479"/>
    <row r="659480"/>
    <row r="659481"/>
    <row r="659482"/>
    <row r="659483"/>
    <row r="659484"/>
    <row r="659485"/>
    <row r="659486"/>
    <row r="659487"/>
    <row r="659488"/>
    <row r="659489"/>
    <row r="659490"/>
    <row r="659491"/>
    <row r="659492"/>
    <row r="659493"/>
    <row r="659494"/>
    <row r="659495"/>
    <row r="659496"/>
    <row r="659497"/>
    <row r="659498"/>
    <row r="659499"/>
    <row r="659500"/>
    <row r="659501"/>
    <row r="659502"/>
    <row r="659503"/>
    <row r="659504"/>
    <row r="659505"/>
    <row r="659506"/>
    <row r="659507"/>
    <row r="659508"/>
    <row r="659509"/>
    <row r="659510"/>
    <row r="659511"/>
    <row r="659512"/>
    <row r="659513"/>
    <row r="659514"/>
    <row r="659515"/>
    <row r="659516"/>
    <row r="659517"/>
    <row r="659518"/>
    <row r="659519"/>
    <row r="659520"/>
    <row r="659521"/>
    <row r="659522"/>
    <row r="659523"/>
    <row r="659524"/>
    <row r="659525"/>
    <row r="659526"/>
    <row r="659527"/>
    <row r="659528"/>
    <row r="659529"/>
    <row r="659530"/>
    <row r="659531"/>
    <row r="659532"/>
    <row r="659533"/>
    <row r="659534"/>
    <row r="659535"/>
    <row r="659536"/>
    <row r="659537"/>
    <row r="659538"/>
    <row r="659539"/>
    <row r="659540"/>
    <row r="659541"/>
    <row r="659542"/>
    <row r="659543"/>
    <row r="659544"/>
    <row r="659545"/>
    <row r="659546"/>
    <row r="659547"/>
    <row r="659548"/>
    <row r="659549"/>
    <row r="659550"/>
    <row r="659551"/>
    <row r="659552"/>
    <row r="659553"/>
    <row r="659554"/>
    <row r="659555"/>
    <row r="659556"/>
    <row r="659557"/>
    <row r="659558"/>
    <row r="659559"/>
    <row r="659560"/>
    <row r="659561"/>
    <row r="659562"/>
    <row r="659563"/>
    <row r="659564"/>
    <row r="659565"/>
    <row r="659566"/>
    <row r="659567"/>
    <row r="659568"/>
    <row r="659569"/>
    <row r="659570"/>
    <row r="659571"/>
    <row r="659572"/>
    <row r="659573"/>
    <row r="659574"/>
    <row r="659575"/>
    <row r="659576"/>
    <row r="659577"/>
    <row r="659578"/>
    <row r="659579"/>
    <row r="659580"/>
    <row r="659581"/>
    <row r="659582"/>
    <row r="659583"/>
    <row r="659584"/>
    <row r="659585"/>
    <row r="659586"/>
    <row r="659587"/>
    <row r="659588"/>
    <row r="659589"/>
    <row r="659590"/>
    <row r="659591"/>
    <row r="659592"/>
    <row r="659593"/>
    <row r="659594"/>
    <row r="659595"/>
    <row r="659596"/>
    <row r="659597"/>
    <row r="659598"/>
    <row r="659599"/>
    <row r="659600"/>
    <row r="659601"/>
    <row r="659602"/>
    <row r="659603"/>
    <row r="659604"/>
    <row r="659605"/>
    <row r="659606"/>
    <row r="659607"/>
    <row r="659608"/>
    <row r="659609"/>
    <row r="659610"/>
    <row r="659611"/>
    <row r="659612"/>
    <row r="659613"/>
    <row r="659614"/>
    <row r="659615"/>
    <row r="659616"/>
    <row r="659617"/>
    <row r="659618"/>
    <row r="659619"/>
    <row r="659620"/>
    <row r="659621"/>
    <row r="659622"/>
    <row r="659623"/>
    <row r="659624"/>
    <row r="659625"/>
    <row r="659626"/>
    <row r="659627"/>
    <row r="659628"/>
    <row r="659629"/>
    <row r="659630"/>
    <row r="659631"/>
    <row r="659632"/>
    <row r="659633"/>
    <row r="659634"/>
    <row r="659635"/>
    <row r="659636"/>
    <row r="659637"/>
    <row r="659638"/>
    <row r="659639"/>
    <row r="659640"/>
    <row r="659641"/>
    <row r="659642"/>
    <row r="659643"/>
    <row r="659644"/>
    <row r="659645"/>
    <row r="659646"/>
    <row r="659647"/>
    <row r="659648"/>
    <row r="659649"/>
    <row r="659650"/>
    <row r="659651"/>
    <row r="659652"/>
    <row r="659653"/>
    <row r="659654"/>
    <row r="659655"/>
    <row r="659656"/>
    <row r="659657"/>
    <row r="659658"/>
    <row r="659659"/>
    <row r="659660"/>
    <row r="659661"/>
    <row r="659662"/>
    <row r="659663"/>
    <row r="659664"/>
    <row r="659665"/>
    <row r="659666"/>
    <row r="659667"/>
    <row r="659668"/>
    <row r="659669"/>
    <row r="659670"/>
    <row r="659671"/>
    <row r="659672"/>
    <row r="659673"/>
    <row r="659674"/>
    <row r="659675"/>
    <row r="659676"/>
    <row r="659677"/>
    <row r="659678"/>
    <row r="659679"/>
    <row r="659680"/>
    <row r="659681"/>
    <row r="659682"/>
    <row r="659683"/>
    <row r="659684"/>
    <row r="659685"/>
    <row r="659686"/>
    <row r="659687"/>
    <row r="659688"/>
    <row r="659689"/>
    <row r="659690"/>
    <row r="659691"/>
    <row r="659692"/>
    <row r="659693"/>
    <row r="659694"/>
    <row r="659695"/>
    <row r="659696"/>
    <row r="659697"/>
    <row r="659698"/>
    <row r="659699"/>
    <row r="659700"/>
    <row r="659701"/>
    <row r="659702"/>
    <row r="659703"/>
    <row r="659704"/>
    <row r="659705"/>
    <row r="659706"/>
    <row r="659707"/>
    <row r="659708"/>
    <row r="659709"/>
    <row r="659710"/>
    <row r="659711"/>
    <row r="659712"/>
    <row r="659713"/>
    <row r="659714"/>
    <row r="659715"/>
    <row r="659716"/>
    <row r="659717"/>
    <row r="659718"/>
    <row r="659719"/>
    <row r="659720"/>
    <row r="659721"/>
    <row r="659722"/>
    <row r="659723"/>
    <row r="659724"/>
    <row r="659725"/>
    <row r="659726"/>
    <row r="659727"/>
    <row r="659728"/>
    <row r="659729"/>
    <row r="659730"/>
    <row r="659731"/>
    <row r="659732"/>
    <row r="659733"/>
    <row r="659734"/>
    <row r="659735"/>
    <row r="659736"/>
    <row r="659737"/>
    <row r="659738"/>
    <row r="659739"/>
    <row r="659740"/>
    <row r="659741"/>
    <row r="659742"/>
    <row r="659743"/>
    <row r="659744"/>
    <row r="659745"/>
    <row r="659746"/>
    <row r="659747"/>
    <row r="659748"/>
    <row r="659749"/>
    <row r="659750"/>
    <row r="659751"/>
    <row r="659752"/>
    <row r="659753"/>
    <row r="659754"/>
    <row r="659755"/>
    <row r="659756"/>
    <row r="659757"/>
    <row r="659758"/>
    <row r="659759"/>
    <row r="659760"/>
    <row r="659761"/>
    <row r="659762"/>
    <row r="659763"/>
    <row r="659764"/>
    <row r="659765"/>
    <row r="659766"/>
    <row r="659767"/>
    <row r="659768"/>
    <row r="659769"/>
    <row r="659770"/>
    <row r="659771"/>
    <row r="659772"/>
    <row r="659773"/>
    <row r="659774"/>
    <row r="659775"/>
    <row r="659776"/>
    <row r="659777"/>
    <row r="659778"/>
    <row r="659779"/>
    <row r="659780"/>
    <row r="659781"/>
    <row r="659782"/>
    <row r="659783"/>
    <row r="659784"/>
    <row r="659785"/>
    <row r="659786"/>
    <row r="659787"/>
    <row r="659788"/>
    <row r="659789"/>
    <row r="659790"/>
    <row r="659791"/>
    <row r="659792"/>
    <row r="659793"/>
    <row r="659794"/>
    <row r="659795"/>
    <row r="659796"/>
    <row r="659797"/>
    <row r="659798"/>
    <row r="659799"/>
    <row r="659800"/>
    <row r="659801"/>
    <row r="659802"/>
    <row r="659803"/>
    <row r="659804"/>
    <row r="659805"/>
    <row r="659806"/>
    <row r="659807"/>
    <row r="659808"/>
    <row r="659809"/>
    <row r="659810"/>
    <row r="659811"/>
    <row r="659812"/>
    <row r="659813"/>
    <row r="659814"/>
    <row r="659815"/>
    <row r="659816"/>
    <row r="659817"/>
    <row r="659818"/>
    <row r="659819"/>
    <row r="659820"/>
    <row r="659821"/>
    <row r="659822"/>
    <row r="659823"/>
    <row r="659824"/>
    <row r="659825"/>
    <row r="659826"/>
    <row r="659827"/>
    <row r="659828"/>
    <row r="659829"/>
    <row r="659830"/>
    <row r="659831"/>
    <row r="659832"/>
    <row r="659833"/>
    <row r="659834"/>
    <row r="659835"/>
    <row r="659836"/>
    <row r="659837"/>
    <row r="659838"/>
    <row r="659839"/>
    <row r="659840"/>
    <row r="659841"/>
    <row r="659842"/>
    <row r="659843"/>
    <row r="659844"/>
    <row r="659845"/>
    <row r="659846"/>
    <row r="659847"/>
    <row r="659848"/>
    <row r="659849"/>
    <row r="659850"/>
    <row r="659851"/>
    <row r="659852"/>
    <row r="659853"/>
    <row r="659854"/>
    <row r="659855"/>
    <row r="659856"/>
    <row r="659857"/>
    <row r="659858"/>
    <row r="659859"/>
    <row r="659860"/>
    <row r="659861"/>
    <row r="659862"/>
    <row r="659863"/>
    <row r="659864"/>
    <row r="659865"/>
    <row r="659866"/>
    <row r="659867"/>
    <row r="659868"/>
    <row r="659869"/>
    <row r="659870"/>
    <row r="659871"/>
    <row r="659872"/>
    <row r="659873"/>
    <row r="659874"/>
    <row r="659875"/>
    <row r="659876"/>
    <row r="659877"/>
    <row r="659878"/>
    <row r="659879"/>
    <row r="659880"/>
    <row r="659881"/>
    <row r="659882"/>
    <row r="659883"/>
    <row r="659884"/>
    <row r="659885"/>
    <row r="659886"/>
    <row r="659887"/>
    <row r="659888"/>
    <row r="659889"/>
    <row r="659890"/>
    <row r="659891"/>
    <row r="659892"/>
    <row r="659893"/>
    <row r="659894"/>
    <row r="659895"/>
    <row r="659896"/>
    <row r="659897"/>
    <row r="659898"/>
    <row r="659899"/>
    <row r="659900"/>
    <row r="659901"/>
    <row r="659902"/>
    <row r="659903"/>
    <row r="659904"/>
    <row r="659905"/>
    <row r="659906"/>
    <row r="659907"/>
    <row r="659908"/>
    <row r="659909"/>
    <row r="659910"/>
    <row r="659911"/>
    <row r="659912"/>
    <row r="659913"/>
    <row r="659914"/>
    <row r="659915"/>
    <row r="659916"/>
    <row r="659917"/>
    <row r="659918"/>
    <row r="659919"/>
    <row r="659920"/>
    <row r="659921"/>
    <row r="659922"/>
    <row r="659923"/>
    <row r="659924"/>
    <row r="659925"/>
    <row r="659926"/>
    <row r="659927"/>
    <row r="659928"/>
    <row r="659929"/>
    <row r="659930"/>
    <row r="659931"/>
    <row r="659932"/>
    <row r="659933"/>
    <row r="659934"/>
    <row r="659935"/>
    <row r="659936"/>
    <row r="659937"/>
    <row r="659938"/>
    <row r="659939"/>
    <row r="659940"/>
    <row r="659941"/>
    <row r="659942"/>
    <row r="659943"/>
    <row r="659944"/>
    <row r="659945"/>
    <row r="659946"/>
    <row r="659947"/>
    <row r="659948"/>
    <row r="659949"/>
    <row r="659950"/>
    <row r="659951"/>
    <row r="659952"/>
    <row r="659953"/>
    <row r="659954"/>
    <row r="659955"/>
    <row r="659956"/>
    <row r="659957"/>
    <row r="659958"/>
    <row r="659959"/>
    <row r="659960"/>
    <row r="659961"/>
    <row r="659962"/>
    <row r="659963"/>
    <row r="659964"/>
    <row r="659965"/>
    <row r="659966"/>
    <row r="659967"/>
    <row r="659968"/>
    <row r="659969"/>
    <row r="659970"/>
    <row r="659971"/>
    <row r="659972"/>
    <row r="659973"/>
    <row r="659974"/>
    <row r="659975"/>
    <row r="659976"/>
    <row r="659977"/>
    <row r="659978"/>
    <row r="659979"/>
    <row r="659980"/>
    <row r="659981"/>
    <row r="659982"/>
    <row r="659983"/>
    <row r="659984"/>
    <row r="659985"/>
    <row r="659986"/>
    <row r="659987"/>
    <row r="659988"/>
    <row r="659989"/>
    <row r="659990"/>
    <row r="659991"/>
    <row r="659992"/>
    <row r="659993"/>
    <row r="659994"/>
    <row r="659995"/>
    <row r="659996"/>
    <row r="659997"/>
    <row r="659998"/>
    <row r="659999"/>
    <row r="660000"/>
    <row r="660001"/>
    <row r="660002"/>
    <row r="660003"/>
    <row r="660004"/>
    <row r="660005"/>
    <row r="660006"/>
    <row r="660007"/>
    <row r="660008"/>
    <row r="660009"/>
    <row r="660010"/>
    <row r="660011"/>
    <row r="660012"/>
    <row r="660013"/>
    <row r="660014"/>
    <row r="660015"/>
    <row r="660016"/>
    <row r="660017"/>
    <row r="660018"/>
    <row r="660019"/>
    <row r="660020"/>
    <row r="660021"/>
    <row r="660022"/>
    <row r="660023"/>
    <row r="660024"/>
    <row r="660025"/>
    <row r="660026"/>
    <row r="660027"/>
    <row r="660028"/>
    <row r="660029"/>
    <row r="660030"/>
    <row r="660031"/>
    <row r="660032"/>
    <row r="660033"/>
    <row r="660034"/>
    <row r="660035"/>
    <row r="660036"/>
    <row r="660037"/>
    <row r="660038"/>
    <row r="660039"/>
    <row r="660040"/>
    <row r="660041"/>
    <row r="660042"/>
    <row r="660043"/>
    <row r="660044"/>
    <row r="660045"/>
    <row r="660046"/>
    <row r="660047"/>
    <row r="660048"/>
    <row r="660049"/>
    <row r="660050"/>
    <row r="660051"/>
    <row r="660052"/>
    <row r="660053"/>
    <row r="660054"/>
    <row r="660055"/>
    <row r="660056"/>
    <row r="660057"/>
    <row r="660058"/>
    <row r="660059"/>
    <row r="660060"/>
    <row r="660061"/>
    <row r="660062"/>
    <row r="660063"/>
    <row r="660064"/>
    <row r="660065"/>
    <row r="660066"/>
    <row r="660067"/>
    <row r="660068"/>
    <row r="660069"/>
    <row r="660070"/>
    <row r="660071"/>
    <row r="660072"/>
    <row r="660073"/>
    <row r="660074"/>
    <row r="660075"/>
    <row r="660076"/>
    <row r="660077"/>
    <row r="660078"/>
    <row r="660079"/>
    <row r="660080"/>
    <row r="660081"/>
    <row r="660082"/>
    <row r="660083"/>
    <row r="660084"/>
    <row r="660085"/>
    <row r="660086"/>
    <row r="660087"/>
    <row r="660088"/>
    <row r="660089"/>
    <row r="660090"/>
    <row r="660091"/>
    <row r="660092"/>
    <row r="660093"/>
    <row r="660094"/>
    <row r="660095"/>
    <row r="660096"/>
    <row r="660097"/>
    <row r="660098"/>
    <row r="660099"/>
    <row r="660100"/>
    <row r="660101"/>
    <row r="660102"/>
    <row r="660103"/>
    <row r="660104"/>
    <row r="660105"/>
    <row r="660106"/>
    <row r="660107"/>
    <row r="660108"/>
    <row r="660109"/>
    <row r="660110"/>
    <row r="660111"/>
    <row r="660112"/>
    <row r="660113"/>
    <row r="660114"/>
    <row r="660115"/>
    <row r="660116"/>
    <row r="660117"/>
    <row r="660118"/>
    <row r="660119"/>
    <row r="660120"/>
    <row r="660121"/>
    <row r="660122"/>
    <row r="660123"/>
    <row r="660124"/>
    <row r="660125"/>
    <row r="660126"/>
    <row r="660127"/>
    <row r="660128"/>
    <row r="660129"/>
    <row r="660130"/>
    <row r="660131"/>
    <row r="660132"/>
    <row r="660133"/>
    <row r="660134"/>
    <row r="660135"/>
    <row r="660136"/>
    <row r="660137"/>
    <row r="660138"/>
    <row r="660139"/>
    <row r="660140"/>
    <row r="660141"/>
    <row r="660142"/>
    <row r="660143"/>
    <row r="660144"/>
    <row r="660145"/>
    <row r="660146"/>
    <row r="660147"/>
    <row r="660148"/>
    <row r="660149"/>
    <row r="660150"/>
    <row r="660151"/>
    <row r="660152"/>
    <row r="660153"/>
    <row r="660154"/>
    <row r="660155"/>
    <row r="660156"/>
    <row r="660157"/>
    <row r="660158"/>
    <row r="660159"/>
    <row r="660160"/>
    <row r="660161"/>
    <row r="660162"/>
    <row r="660163"/>
    <row r="660164"/>
    <row r="660165"/>
    <row r="660166"/>
    <row r="660167"/>
    <row r="660168"/>
    <row r="660169"/>
    <row r="660170"/>
    <row r="660171"/>
    <row r="660172"/>
    <row r="660173"/>
    <row r="660174"/>
    <row r="660175"/>
    <row r="660176"/>
    <row r="660177"/>
    <row r="660178"/>
    <row r="660179"/>
    <row r="660180"/>
    <row r="660181"/>
    <row r="660182"/>
    <row r="660183"/>
    <row r="660184"/>
    <row r="660185"/>
    <row r="660186"/>
    <row r="660187"/>
    <row r="660188"/>
    <row r="660189"/>
    <row r="660190"/>
    <row r="660191"/>
    <row r="660192"/>
    <row r="660193"/>
    <row r="660194"/>
    <row r="660195"/>
    <row r="660196"/>
    <row r="660197"/>
    <row r="660198"/>
    <row r="660199"/>
    <row r="660200"/>
    <row r="660201"/>
    <row r="660202"/>
    <row r="660203"/>
    <row r="660204"/>
    <row r="660205"/>
    <row r="660206"/>
    <row r="660207"/>
    <row r="660208"/>
    <row r="660209"/>
    <row r="660210"/>
    <row r="660211"/>
    <row r="660212"/>
    <row r="660213"/>
    <row r="660214"/>
    <row r="660215"/>
    <row r="660216"/>
    <row r="660217"/>
    <row r="660218"/>
    <row r="660219"/>
    <row r="660220"/>
    <row r="660221"/>
    <row r="660222"/>
    <row r="660223"/>
    <row r="660224"/>
    <row r="660225"/>
    <row r="660226"/>
    <row r="660227"/>
    <row r="660228"/>
    <row r="660229"/>
    <row r="660230"/>
    <row r="660231"/>
    <row r="660232"/>
    <row r="660233"/>
    <row r="660234"/>
    <row r="660235"/>
    <row r="660236"/>
    <row r="660237"/>
    <row r="660238"/>
    <row r="660239"/>
    <row r="660240"/>
    <row r="660241"/>
    <row r="660242"/>
    <row r="660243"/>
    <row r="660244"/>
    <row r="660245"/>
    <row r="660246"/>
    <row r="660247"/>
    <row r="660248"/>
    <row r="660249"/>
    <row r="660250"/>
    <row r="660251"/>
    <row r="660252"/>
    <row r="660253"/>
    <row r="660254"/>
    <row r="660255"/>
    <row r="660256"/>
    <row r="660257"/>
    <row r="660258"/>
    <row r="660259"/>
    <row r="660260"/>
    <row r="660261"/>
    <row r="660262"/>
    <row r="660263"/>
    <row r="660264"/>
    <row r="660265"/>
    <row r="660266"/>
    <row r="660267"/>
    <row r="660268"/>
    <row r="660269"/>
    <row r="660270"/>
    <row r="660271"/>
    <row r="660272"/>
    <row r="660273"/>
    <row r="660274"/>
    <row r="660275"/>
    <row r="660276"/>
    <row r="660277"/>
    <row r="660278"/>
    <row r="660279"/>
    <row r="660280"/>
    <row r="660281"/>
    <row r="660282"/>
    <row r="660283"/>
    <row r="660284"/>
    <row r="660285"/>
    <row r="660286"/>
    <row r="660287"/>
    <row r="660288"/>
    <row r="660289"/>
    <row r="660290"/>
    <row r="660291"/>
    <row r="660292"/>
    <row r="660293"/>
    <row r="660294"/>
    <row r="660295"/>
    <row r="660296"/>
    <row r="660297"/>
    <row r="660298"/>
    <row r="660299"/>
    <row r="660300"/>
    <row r="660301"/>
    <row r="660302"/>
    <row r="660303"/>
    <row r="660304"/>
    <row r="660305"/>
    <row r="660306"/>
    <row r="660307"/>
    <row r="660308"/>
    <row r="660309"/>
    <row r="660310"/>
    <row r="660311"/>
    <row r="660312"/>
    <row r="660313"/>
    <row r="660314"/>
    <row r="660315"/>
    <row r="660316"/>
    <row r="660317"/>
    <row r="660318"/>
    <row r="660319"/>
    <row r="660320"/>
    <row r="660321"/>
    <row r="660322"/>
    <row r="660323"/>
    <row r="660324"/>
    <row r="660325"/>
    <row r="660326"/>
    <row r="660327"/>
    <row r="660328"/>
    <row r="660329"/>
    <row r="660330"/>
    <row r="660331"/>
    <row r="660332"/>
    <row r="660333"/>
    <row r="660334"/>
    <row r="660335"/>
    <row r="660336"/>
    <row r="660337"/>
    <row r="660338"/>
    <row r="660339"/>
    <row r="660340"/>
    <row r="660341"/>
    <row r="660342"/>
    <row r="660343"/>
    <row r="660344"/>
    <row r="660345"/>
    <row r="660346"/>
    <row r="660347"/>
    <row r="660348"/>
    <row r="660349"/>
    <row r="660350"/>
    <row r="660351"/>
    <row r="660352"/>
    <row r="660353"/>
    <row r="660354"/>
    <row r="660355"/>
    <row r="660356"/>
    <row r="660357"/>
    <row r="660358"/>
    <row r="660359"/>
    <row r="660360"/>
    <row r="660361"/>
    <row r="660362"/>
    <row r="660363"/>
    <row r="660364"/>
    <row r="660365"/>
    <row r="660366"/>
    <row r="660367"/>
    <row r="660368"/>
    <row r="660369"/>
    <row r="660370"/>
    <row r="660371"/>
    <row r="660372"/>
    <row r="660373"/>
    <row r="660374"/>
    <row r="660375"/>
    <row r="660376"/>
    <row r="660377"/>
    <row r="660378"/>
    <row r="660379"/>
    <row r="660380"/>
    <row r="660381"/>
    <row r="660382"/>
    <row r="660383"/>
    <row r="660384"/>
    <row r="660385"/>
    <row r="660386"/>
    <row r="660387"/>
    <row r="660388"/>
    <row r="660389"/>
    <row r="660390"/>
    <row r="660391"/>
    <row r="660392"/>
    <row r="660393"/>
    <row r="660394"/>
    <row r="660395"/>
    <row r="660396"/>
    <row r="660397"/>
    <row r="660398"/>
    <row r="660399"/>
    <row r="660400"/>
    <row r="660401"/>
    <row r="660402"/>
    <row r="660403"/>
    <row r="660404"/>
    <row r="660405"/>
    <row r="660406"/>
    <row r="660407"/>
    <row r="660408"/>
    <row r="660409"/>
    <row r="660410"/>
    <row r="660411"/>
    <row r="660412"/>
    <row r="660413"/>
    <row r="660414"/>
    <row r="660415"/>
    <row r="660416"/>
    <row r="660417"/>
    <row r="660418"/>
    <row r="660419"/>
    <row r="660420"/>
    <row r="660421"/>
    <row r="660422"/>
    <row r="660423"/>
    <row r="660424"/>
    <row r="660425"/>
    <row r="660426"/>
    <row r="660427"/>
    <row r="660428"/>
    <row r="660429"/>
    <row r="660430"/>
    <row r="660431"/>
    <row r="660432"/>
    <row r="660433"/>
    <row r="660434"/>
    <row r="660435"/>
    <row r="660436"/>
    <row r="660437"/>
    <row r="660438"/>
    <row r="660439"/>
    <row r="660440"/>
    <row r="660441"/>
    <row r="660442"/>
    <row r="660443"/>
    <row r="660444"/>
    <row r="660445"/>
    <row r="660446"/>
    <row r="660447"/>
    <row r="660448"/>
    <row r="660449"/>
    <row r="660450"/>
    <row r="660451"/>
    <row r="660452"/>
    <row r="660453"/>
    <row r="660454"/>
    <row r="660455"/>
    <row r="660456"/>
    <row r="660457"/>
    <row r="660458"/>
    <row r="660459"/>
    <row r="660460"/>
    <row r="660461"/>
    <row r="660462"/>
    <row r="660463"/>
    <row r="660464"/>
    <row r="660465"/>
    <row r="660466"/>
    <row r="660467"/>
    <row r="660468"/>
    <row r="660469"/>
    <row r="660470"/>
    <row r="660471"/>
    <row r="660472"/>
    <row r="660473"/>
    <row r="660474"/>
    <row r="660475"/>
    <row r="660476"/>
    <row r="660477"/>
    <row r="660478"/>
    <row r="660479"/>
    <row r="660480"/>
    <row r="660481"/>
    <row r="660482"/>
    <row r="660483"/>
    <row r="660484"/>
    <row r="660485"/>
    <row r="660486"/>
    <row r="660487"/>
    <row r="660488"/>
    <row r="660489"/>
    <row r="660490"/>
    <row r="660491"/>
    <row r="660492"/>
    <row r="660493"/>
    <row r="660494"/>
    <row r="660495"/>
    <row r="660496"/>
    <row r="660497"/>
    <row r="660498"/>
    <row r="660499"/>
    <row r="660500"/>
    <row r="660501"/>
    <row r="660502"/>
    <row r="660503"/>
    <row r="660504"/>
    <row r="660505"/>
    <row r="660506"/>
    <row r="660507"/>
    <row r="660508"/>
    <row r="660509"/>
    <row r="660510"/>
    <row r="660511"/>
    <row r="660512"/>
    <row r="660513"/>
    <row r="660514"/>
    <row r="660515"/>
    <row r="660516"/>
    <row r="660517"/>
    <row r="660518"/>
    <row r="660519"/>
    <row r="660520"/>
    <row r="660521"/>
    <row r="660522"/>
    <row r="660523"/>
    <row r="660524"/>
    <row r="660525"/>
    <row r="660526"/>
    <row r="660527"/>
    <row r="660528"/>
    <row r="660529"/>
    <row r="660530"/>
    <row r="660531"/>
    <row r="660532"/>
    <row r="660533"/>
    <row r="660534"/>
    <row r="660535"/>
    <row r="660536"/>
    <row r="660537"/>
    <row r="660538"/>
    <row r="660539"/>
    <row r="660540"/>
    <row r="660541"/>
    <row r="660542"/>
    <row r="660543"/>
    <row r="660544"/>
    <row r="660545"/>
    <row r="660546"/>
    <row r="660547"/>
    <row r="660548"/>
    <row r="660549"/>
    <row r="660550"/>
    <row r="660551"/>
    <row r="660552"/>
    <row r="660553"/>
    <row r="660554"/>
    <row r="660555"/>
    <row r="660556"/>
    <row r="660557"/>
    <row r="660558"/>
    <row r="660559"/>
    <row r="660560"/>
    <row r="660561"/>
    <row r="660562"/>
    <row r="660563"/>
    <row r="660564"/>
    <row r="660565"/>
    <row r="660566"/>
    <row r="660567"/>
    <row r="660568"/>
    <row r="660569"/>
    <row r="660570"/>
    <row r="660571"/>
    <row r="660572"/>
    <row r="660573"/>
    <row r="660574"/>
    <row r="660575"/>
    <row r="660576"/>
    <row r="660577"/>
    <row r="660578"/>
    <row r="660579"/>
    <row r="660580"/>
    <row r="660581"/>
    <row r="660582"/>
    <row r="660583"/>
    <row r="660584"/>
    <row r="660585"/>
    <row r="660586"/>
    <row r="660587"/>
    <row r="660588"/>
    <row r="660589"/>
    <row r="660590"/>
    <row r="660591"/>
    <row r="660592"/>
    <row r="660593"/>
    <row r="660594"/>
    <row r="660595"/>
    <row r="660596"/>
    <row r="660597"/>
    <row r="660598"/>
    <row r="660599"/>
    <row r="660600"/>
    <row r="660601"/>
    <row r="660602"/>
    <row r="660603"/>
    <row r="660604"/>
    <row r="660605"/>
    <row r="660606"/>
    <row r="660607"/>
    <row r="660608"/>
    <row r="660609"/>
    <row r="660610"/>
    <row r="660611"/>
    <row r="660612"/>
    <row r="660613"/>
    <row r="660614"/>
    <row r="660615"/>
    <row r="660616"/>
    <row r="660617"/>
    <row r="660618"/>
    <row r="660619"/>
    <row r="660620"/>
    <row r="660621"/>
    <row r="660622"/>
    <row r="660623"/>
    <row r="660624"/>
    <row r="660625"/>
    <row r="660626"/>
    <row r="660627"/>
    <row r="660628"/>
    <row r="660629"/>
    <row r="660630"/>
    <row r="660631"/>
    <row r="660632"/>
    <row r="660633"/>
    <row r="660634"/>
    <row r="660635"/>
    <row r="660636"/>
    <row r="660637"/>
    <row r="660638"/>
    <row r="660639"/>
    <row r="660640"/>
    <row r="660641"/>
    <row r="660642"/>
    <row r="660643"/>
    <row r="660644"/>
    <row r="660645"/>
    <row r="660646"/>
    <row r="660647"/>
    <row r="660648"/>
    <row r="660649"/>
    <row r="660650"/>
    <row r="660651"/>
    <row r="660652"/>
    <row r="660653"/>
    <row r="660654"/>
    <row r="660655"/>
    <row r="660656"/>
    <row r="660657"/>
    <row r="660658"/>
    <row r="660659"/>
    <row r="660660"/>
    <row r="660661"/>
    <row r="660662"/>
    <row r="660663"/>
    <row r="660664"/>
    <row r="660665"/>
    <row r="660666"/>
    <row r="660667"/>
    <row r="660668"/>
    <row r="660669"/>
    <row r="660670"/>
    <row r="660671"/>
    <row r="660672"/>
    <row r="660673"/>
    <row r="660674"/>
    <row r="660675"/>
    <row r="660676"/>
    <row r="660677"/>
    <row r="660678"/>
    <row r="660679"/>
    <row r="660680"/>
    <row r="660681"/>
    <row r="660682"/>
    <row r="660683"/>
    <row r="660684"/>
    <row r="660685"/>
    <row r="660686"/>
    <row r="660687"/>
    <row r="660688"/>
    <row r="660689"/>
    <row r="660690"/>
    <row r="660691"/>
    <row r="660692"/>
    <row r="660693"/>
    <row r="660694"/>
    <row r="660695"/>
    <row r="660696"/>
    <row r="660697"/>
    <row r="660698"/>
    <row r="660699"/>
    <row r="660700"/>
    <row r="660701"/>
    <row r="660702"/>
    <row r="660703"/>
    <row r="660704"/>
    <row r="660705"/>
    <row r="660706"/>
    <row r="660707"/>
    <row r="660708"/>
    <row r="660709"/>
    <row r="660710"/>
    <row r="660711"/>
    <row r="660712"/>
    <row r="660713"/>
    <row r="660714"/>
    <row r="660715"/>
    <row r="660716"/>
    <row r="660717"/>
    <row r="660718"/>
    <row r="660719"/>
    <row r="660720"/>
    <row r="660721"/>
    <row r="660722"/>
    <row r="660723"/>
    <row r="660724"/>
    <row r="660725"/>
    <row r="660726"/>
    <row r="660727"/>
    <row r="660728"/>
    <row r="660729"/>
    <row r="660730"/>
    <row r="660731"/>
    <row r="660732"/>
    <row r="660733"/>
    <row r="660734"/>
    <row r="660735"/>
    <row r="660736"/>
    <row r="660737"/>
    <row r="660738"/>
    <row r="660739"/>
    <row r="660740"/>
    <row r="660741"/>
    <row r="660742"/>
    <row r="660743"/>
    <row r="660744"/>
    <row r="660745"/>
    <row r="660746"/>
    <row r="660747"/>
    <row r="660748"/>
    <row r="660749"/>
    <row r="660750"/>
    <row r="660751"/>
    <row r="660752"/>
    <row r="660753"/>
    <row r="660754"/>
    <row r="660755"/>
    <row r="660756"/>
    <row r="660757"/>
    <row r="660758"/>
    <row r="660759"/>
    <row r="660760"/>
    <row r="660761"/>
    <row r="660762"/>
    <row r="660763"/>
    <row r="660764"/>
    <row r="660765"/>
    <row r="660766"/>
    <row r="660767"/>
    <row r="660768"/>
    <row r="660769"/>
    <row r="660770"/>
    <row r="660771"/>
    <row r="660772"/>
    <row r="660773"/>
    <row r="660774"/>
    <row r="660775"/>
    <row r="660776"/>
    <row r="660777"/>
    <row r="660778"/>
    <row r="660779"/>
    <row r="660780"/>
    <row r="660781"/>
    <row r="660782"/>
    <row r="660783"/>
    <row r="660784"/>
    <row r="660785"/>
    <row r="660786"/>
    <row r="660787"/>
    <row r="660788"/>
    <row r="660789"/>
    <row r="660790"/>
    <row r="660791"/>
    <row r="660792"/>
    <row r="660793"/>
    <row r="660794"/>
    <row r="660795"/>
    <row r="660796"/>
    <row r="660797"/>
    <row r="660798"/>
    <row r="660799"/>
    <row r="660800"/>
    <row r="660801"/>
    <row r="660802"/>
    <row r="660803"/>
    <row r="660804"/>
    <row r="660805"/>
    <row r="660806"/>
    <row r="660807"/>
    <row r="660808"/>
    <row r="660809"/>
    <row r="660810"/>
    <row r="660811"/>
    <row r="660812"/>
    <row r="660813"/>
    <row r="660814"/>
    <row r="660815"/>
    <row r="660816"/>
    <row r="660817"/>
    <row r="660818"/>
    <row r="660819"/>
    <row r="660820"/>
    <row r="660821"/>
    <row r="660822"/>
    <row r="660823"/>
    <row r="660824"/>
    <row r="660825"/>
    <row r="660826"/>
    <row r="660827"/>
    <row r="660828"/>
    <row r="660829"/>
    <row r="660830"/>
    <row r="660831"/>
    <row r="660832"/>
    <row r="660833"/>
    <row r="660834"/>
    <row r="660835"/>
    <row r="660836"/>
    <row r="660837"/>
    <row r="660838"/>
    <row r="660839"/>
    <row r="660840"/>
    <row r="660841"/>
    <row r="660842"/>
    <row r="660843"/>
    <row r="660844"/>
    <row r="660845"/>
    <row r="660846"/>
    <row r="660847"/>
    <row r="660848"/>
    <row r="660849"/>
    <row r="660850"/>
    <row r="660851"/>
    <row r="660852"/>
    <row r="660853"/>
    <row r="660854"/>
    <row r="660855"/>
    <row r="660856"/>
    <row r="660857"/>
    <row r="660858"/>
    <row r="660859"/>
    <row r="660860"/>
    <row r="660861"/>
    <row r="660862"/>
    <row r="660863"/>
    <row r="660864"/>
    <row r="660865"/>
    <row r="660866"/>
    <row r="660867"/>
    <row r="660868"/>
    <row r="660869"/>
    <row r="660870"/>
    <row r="660871"/>
    <row r="660872"/>
    <row r="660873"/>
    <row r="660874"/>
    <row r="660875"/>
    <row r="660876"/>
    <row r="660877"/>
    <row r="660878"/>
    <row r="660879"/>
    <row r="660880"/>
    <row r="660881"/>
    <row r="660882"/>
    <row r="660883"/>
    <row r="660884"/>
    <row r="660885"/>
    <row r="660886"/>
    <row r="660887"/>
    <row r="660888"/>
    <row r="660889"/>
    <row r="660890"/>
    <row r="660891"/>
    <row r="660892"/>
    <row r="660893"/>
    <row r="660894"/>
    <row r="660895"/>
    <row r="660896"/>
    <row r="660897"/>
    <row r="660898"/>
    <row r="660899"/>
    <row r="660900"/>
    <row r="660901"/>
    <row r="660902"/>
    <row r="660903"/>
    <row r="660904"/>
    <row r="660905"/>
    <row r="660906"/>
    <row r="660907"/>
    <row r="660908"/>
    <row r="660909"/>
    <row r="660910"/>
    <row r="660911"/>
    <row r="660912"/>
    <row r="660913"/>
    <row r="660914"/>
    <row r="660915"/>
    <row r="660916"/>
    <row r="660917"/>
    <row r="660918"/>
    <row r="660919"/>
    <row r="660920"/>
    <row r="660921"/>
    <row r="660922"/>
    <row r="660923"/>
    <row r="660924"/>
    <row r="660925"/>
    <row r="660926"/>
    <row r="660927"/>
    <row r="660928"/>
    <row r="660929"/>
    <row r="660930"/>
    <row r="660931"/>
    <row r="660932"/>
    <row r="660933"/>
    <row r="660934"/>
    <row r="660935"/>
    <row r="660936"/>
    <row r="660937"/>
    <row r="660938"/>
    <row r="660939"/>
    <row r="660940"/>
    <row r="660941"/>
    <row r="660942"/>
    <row r="660943"/>
    <row r="660944"/>
    <row r="660945"/>
    <row r="660946"/>
    <row r="660947"/>
    <row r="660948"/>
    <row r="660949"/>
    <row r="660950"/>
    <row r="660951"/>
    <row r="660952"/>
    <row r="660953"/>
    <row r="660954"/>
    <row r="660955"/>
    <row r="660956"/>
    <row r="660957"/>
    <row r="660958"/>
    <row r="660959"/>
    <row r="660960"/>
    <row r="660961"/>
    <row r="660962"/>
    <row r="660963"/>
    <row r="660964"/>
    <row r="660965"/>
    <row r="660966"/>
    <row r="660967"/>
    <row r="660968"/>
    <row r="660969"/>
    <row r="660970"/>
    <row r="660971"/>
    <row r="660972"/>
    <row r="660973"/>
    <row r="660974"/>
    <row r="660975"/>
    <row r="660976"/>
    <row r="660977"/>
    <row r="660978"/>
    <row r="660979"/>
    <row r="660980"/>
    <row r="660981"/>
    <row r="660982"/>
    <row r="660983"/>
    <row r="660984"/>
    <row r="660985"/>
    <row r="660986"/>
    <row r="660987"/>
    <row r="660988"/>
    <row r="660989"/>
    <row r="660990"/>
    <row r="660991"/>
    <row r="660992"/>
    <row r="660993"/>
    <row r="660994"/>
    <row r="660995"/>
    <row r="660996"/>
    <row r="660997"/>
    <row r="660998"/>
    <row r="660999"/>
    <row r="661000"/>
    <row r="661001"/>
    <row r="661002"/>
    <row r="661003"/>
    <row r="661004"/>
    <row r="661005"/>
    <row r="661006"/>
    <row r="661007"/>
    <row r="661008"/>
    <row r="661009"/>
    <row r="661010"/>
    <row r="661011"/>
    <row r="661012"/>
    <row r="661013"/>
    <row r="661014"/>
    <row r="661015"/>
    <row r="661016"/>
    <row r="661017"/>
    <row r="661018"/>
    <row r="661019"/>
    <row r="661020"/>
    <row r="661021"/>
    <row r="661022"/>
    <row r="661023"/>
    <row r="661024"/>
    <row r="661025"/>
    <row r="661026"/>
    <row r="661027"/>
    <row r="661028"/>
    <row r="661029"/>
    <row r="661030"/>
    <row r="661031"/>
    <row r="661032"/>
    <row r="661033"/>
    <row r="661034"/>
    <row r="661035"/>
    <row r="661036"/>
    <row r="661037"/>
    <row r="661038"/>
    <row r="661039"/>
    <row r="661040"/>
    <row r="661041"/>
    <row r="661042"/>
    <row r="661043"/>
    <row r="661044"/>
    <row r="661045"/>
    <row r="661046"/>
    <row r="661047"/>
    <row r="661048"/>
    <row r="661049"/>
    <row r="661050"/>
    <row r="661051"/>
    <row r="661052"/>
    <row r="661053"/>
    <row r="661054"/>
    <row r="661055"/>
    <row r="661056"/>
    <row r="661057"/>
    <row r="661058"/>
    <row r="661059"/>
    <row r="661060"/>
    <row r="661061"/>
    <row r="661062"/>
    <row r="661063"/>
    <row r="661064"/>
    <row r="661065"/>
    <row r="661066"/>
    <row r="661067"/>
    <row r="661068"/>
    <row r="661069"/>
    <row r="661070"/>
    <row r="661071"/>
    <row r="661072"/>
    <row r="661073"/>
    <row r="661074"/>
    <row r="661075"/>
    <row r="661076"/>
    <row r="661077"/>
    <row r="661078"/>
    <row r="661079"/>
    <row r="661080"/>
    <row r="661081"/>
    <row r="661082"/>
    <row r="661083"/>
    <row r="661084"/>
    <row r="661085"/>
    <row r="661086"/>
    <row r="661087"/>
    <row r="661088"/>
    <row r="661089"/>
    <row r="661090"/>
    <row r="661091"/>
    <row r="661092"/>
    <row r="661093"/>
    <row r="661094"/>
    <row r="661095"/>
    <row r="661096"/>
    <row r="661097"/>
    <row r="661098"/>
    <row r="661099"/>
    <row r="661100"/>
    <row r="661101"/>
    <row r="661102"/>
    <row r="661103"/>
    <row r="661104"/>
    <row r="661105"/>
    <row r="661106"/>
    <row r="661107"/>
    <row r="661108"/>
    <row r="661109"/>
    <row r="661110"/>
    <row r="661111"/>
    <row r="661112"/>
    <row r="661113"/>
    <row r="661114"/>
    <row r="661115"/>
    <row r="661116"/>
    <row r="661117"/>
    <row r="661118"/>
    <row r="661119"/>
    <row r="661120"/>
    <row r="661121"/>
    <row r="661122"/>
    <row r="661123"/>
    <row r="661124"/>
    <row r="661125"/>
    <row r="661126"/>
    <row r="661127"/>
    <row r="661128"/>
    <row r="661129"/>
    <row r="661130"/>
    <row r="661131"/>
    <row r="661132"/>
    <row r="661133"/>
    <row r="661134"/>
    <row r="661135"/>
    <row r="661136"/>
    <row r="661137"/>
    <row r="661138"/>
    <row r="661139"/>
    <row r="661140"/>
    <row r="661141"/>
    <row r="661142"/>
    <row r="661143"/>
    <row r="661144"/>
    <row r="661145"/>
    <row r="661146"/>
    <row r="661147"/>
    <row r="661148"/>
    <row r="661149"/>
    <row r="661150"/>
    <row r="661151"/>
    <row r="661152"/>
    <row r="661153"/>
    <row r="661154"/>
    <row r="661155"/>
    <row r="661156"/>
    <row r="661157"/>
    <row r="661158"/>
    <row r="661159"/>
    <row r="661160"/>
    <row r="661161"/>
    <row r="661162"/>
    <row r="661163"/>
    <row r="661164"/>
    <row r="661165"/>
    <row r="661166"/>
    <row r="661167"/>
    <row r="661168"/>
    <row r="661169"/>
    <row r="661170"/>
    <row r="661171"/>
    <row r="661172"/>
    <row r="661173"/>
    <row r="661174"/>
    <row r="661175"/>
    <row r="661176"/>
    <row r="661177"/>
    <row r="661178"/>
    <row r="661179"/>
    <row r="661180"/>
    <row r="661181"/>
    <row r="661182"/>
    <row r="661183"/>
    <row r="661184"/>
    <row r="661185"/>
    <row r="661186"/>
    <row r="661187"/>
    <row r="661188"/>
    <row r="661189"/>
    <row r="661190"/>
    <row r="661191"/>
    <row r="661192"/>
    <row r="661193"/>
    <row r="661194"/>
    <row r="661195"/>
    <row r="661196"/>
    <row r="661197"/>
    <row r="661198"/>
    <row r="661199"/>
    <row r="661200"/>
    <row r="661201"/>
    <row r="661202"/>
    <row r="661203"/>
    <row r="661204"/>
    <row r="661205"/>
    <row r="661206"/>
    <row r="661207"/>
    <row r="661208"/>
    <row r="661209"/>
    <row r="661210"/>
    <row r="661211"/>
    <row r="661212"/>
    <row r="661213"/>
    <row r="661214"/>
    <row r="661215"/>
    <row r="661216"/>
    <row r="661217"/>
    <row r="661218"/>
    <row r="661219"/>
    <row r="661220"/>
    <row r="661221"/>
    <row r="661222"/>
    <row r="661223"/>
    <row r="661224"/>
    <row r="661225"/>
    <row r="661226"/>
    <row r="661227"/>
    <row r="661228"/>
    <row r="661229"/>
    <row r="661230"/>
    <row r="661231"/>
    <row r="661232"/>
    <row r="661233"/>
    <row r="661234"/>
    <row r="661235"/>
    <row r="661236"/>
    <row r="661237"/>
    <row r="661238"/>
    <row r="661239"/>
    <row r="661240"/>
    <row r="661241"/>
    <row r="661242"/>
    <row r="661243"/>
    <row r="661244"/>
    <row r="661245"/>
    <row r="661246"/>
    <row r="661247"/>
    <row r="661248"/>
    <row r="661249"/>
    <row r="661250"/>
    <row r="661251"/>
    <row r="661252"/>
    <row r="661253"/>
    <row r="661254"/>
    <row r="661255"/>
    <row r="661256"/>
    <row r="661257"/>
    <row r="661258"/>
    <row r="661259"/>
    <row r="661260"/>
    <row r="661261"/>
    <row r="661262"/>
    <row r="661263"/>
    <row r="661264"/>
    <row r="661265"/>
    <row r="661266"/>
    <row r="661267"/>
    <row r="661268"/>
    <row r="661269"/>
    <row r="661270"/>
    <row r="661271"/>
    <row r="661272"/>
    <row r="661273"/>
    <row r="661274"/>
    <row r="661275"/>
    <row r="661276"/>
    <row r="661277"/>
    <row r="661278"/>
    <row r="661279"/>
    <row r="661280"/>
    <row r="661281"/>
    <row r="661282"/>
    <row r="661283"/>
    <row r="661284"/>
    <row r="661285"/>
    <row r="661286"/>
    <row r="661287"/>
    <row r="661288"/>
    <row r="661289"/>
    <row r="661290"/>
    <row r="661291"/>
    <row r="661292"/>
    <row r="661293"/>
    <row r="661294"/>
    <row r="661295"/>
    <row r="661296"/>
    <row r="661297"/>
    <row r="661298"/>
    <row r="661299"/>
    <row r="661300"/>
    <row r="661301"/>
    <row r="661302"/>
    <row r="661303"/>
    <row r="661304"/>
    <row r="661305"/>
    <row r="661306"/>
    <row r="661307"/>
    <row r="661308"/>
    <row r="661309"/>
    <row r="661310"/>
    <row r="661311"/>
    <row r="661312"/>
    <row r="661313"/>
    <row r="661314"/>
    <row r="661315"/>
    <row r="661316"/>
    <row r="661317"/>
    <row r="661318"/>
    <row r="661319"/>
    <row r="661320"/>
    <row r="661321"/>
    <row r="661322"/>
    <row r="661323"/>
    <row r="661324"/>
    <row r="661325"/>
    <row r="661326"/>
    <row r="661327"/>
    <row r="661328"/>
    <row r="661329"/>
    <row r="661330"/>
    <row r="661331"/>
    <row r="661332"/>
    <row r="661333"/>
    <row r="661334"/>
    <row r="661335"/>
    <row r="661336"/>
    <row r="661337"/>
    <row r="661338"/>
    <row r="661339"/>
    <row r="661340"/>
    <row r="661341"/>
    <row r="661342"/>
    <row r="661343"/>
    <row r="661344"/>
    <row r="661345"/>
    <row r="661346"/>
    <row r="661347"/>
    <row r="661348"/>
    <row r="661349"/>
    <row r="661350"/>
    <row r="661351"/>
    <row r="661352"/>
    <row r="661353"/>
    <row r="661354"/>
    <row r="661355"/>
    <row r="661356"/>
    <row r="661357"/>
    <row r="661358"/>
    <row r="661359"/>
    <row r="661360"/>
    <row r="661361"/>
    <row r="661362"/>
    <row r="661363"/>
    <row r="661364"/>
    <row r="661365"/>
    <row r="661366"/>
    <row r="661367"/>
    <row r="661368"/>
    <row r="661369"/>
    <row r="661370"/>
    <row r="661371"/>
    <row r="661372"/>
    <row r="661373"/>
    <row r="661374"/>
    <row r="661375"/>
    <row r="661376"/>
    <row r="661377"/>
    <row r="661378"/>
    <row r="661379"/>
    <row r="661380"/>
    <row r="661381"/>
    <row r="661382"/>
    <row r="661383"/>
    <row r="661384"/>
    <row r="661385"/>
    <row r="661386"/>
    <row r="661387"/>
    <row r="661388"/>
    <row r="661389"/>
    <row r="661390"/>
    <row r="661391"/>
    <row r="661392"/>
    <row r="661393"/>
    <row r="661394"/>
    <row r="661395"/>
    <row r="661396"/>
    <row r="661397"/>
    <row r="661398"/>
    <row r="661399"/>
    <row r="661400"/>
    <row r="661401"/>
    <row r="661402"/>
    <row r="661403"/>
    <row r="661404"/>
    <row r="661405"/>
    <row r="661406"/>
    <row r="661407"/>
    <row r="661408"/>
    <row r="661409"/>
    <row r="661410"/>
    <row r="661411"/>
    <row r="661412"/>
    <row r="661413"/>
    <row r="661414"/>
    <row r="661415"/>
    <row r="661416"/>
    <row r="661417"/>
    <row r="661418"/>
    <row r="661419"/>
    <row r="661420"/>
    <row r="661421"/>
    <row r="661422"/>
    <row r="661423"/>
    <row r="661424"/>
    <row r="661425"/>
    <row r="661426"/>
    <row r="661427"/>
    <row r="661428"/>
    <row r="661429"/>
    <row r="661430"/>
    <row r="661431"/>
    <row r="661432"/>
    <row r="661433"/>
    <row r="661434"/>
    <row r="661435"/>
    <row r="661436"/>
    <row r="661437"/>
    <row r="661438"/>
    <row r="661439"/>
    <row r="661440"/>
    <row r="661441"/>
    <row r="661442"/>
    <row r="661443"/>
    <row r="661444"/>
    <row r="661445"/>
    <row r="661446"/>
    <row r="661447"/>
    <row r="661448"/>
    <row r="661449"/>
    <row r="661450"/>
    <row r="661451"/>
    <row r="661452"/>
    <row r="661453"/>
    <row r="661454"/>
    <row r="661455"/>
    <row r="661456"/>
    <row r="661457"/>
    <row r="661458"/>
    <row r="661459"/>
    <row r="661460"/>
    <row r="661461"/>
    <row r="661462"/>
    <row r="661463"/>
    <row r="661464"/>
    <row r="661465"/>
    <row r="661466"/>
    <row r="661467"/>
    <row r="661468"/>
    <row r="661469"/>
    <row r="661470"/>
    <row r="661471"/>
    <row r="661472"/>
    <row r="661473"/>
    <row r="661474"/>
    <row r="661475"/>
    <row r="661476"/>
    <row r="661477"/>
    <row r="661478"/>
    <row r="661479"/>
    <row r="661480"/>
    <row r="661481"/>
    <row r="661482"/>
    <row r="661483"/>
    <row r="661484"/>
    <row r="661485"/>
    <row r="661486"/>
    <row r="661487"/>
    <row r="661488"/>
    <row r="661489"/>
    <row r="661490"/>
    <row r="661491"/>
    <row r="661492"/>
    <row r="661493"/>
    <row r="661494"/>
    <row r="661495"/>
    <row r="661496"/>
    <row r="661497"/>
    <row r="661498"/>
    <row r="661499"/>
    <row r="661500"/>
    <row r="661501"/>
    <row r="661502"/>
    <row r="661503"/>
    <row r="661504"/>
    <row r="661505"/>
    <row r="661506"/>
    <row r="661507"/>
    <row r="661508"/>
    <row r="661509"/>
    <row r="661510"/>
    <row r="661511"/>
    <row r="661512"/>
    <row r="661513"/>
    <row r="661514"/>
    <row r="661515"/>
    <row r="661516"/>
    <row r="661517"/>
    <row r="661518"/>
    <row r="661519"/>
    <row r="661520"/>
    <row r="661521"/>
    <row r="661522"/>
    <row r="661523"/>
    <row r="661524"/>
    <row r="661525"/>
    <row r="661526"/>
    <row r="661527"/>
    <row r="661528"/>
    <row r="661529"/>
    <row r="661530"/>
    <row r="661531"/>
    <row r="661532"/>
    <row r="661533"/>
    <row r="661534"/>
    <row r="661535"/>
    <row r="661536"/>
    <row r="661537"/>
    <row r="661538"/>
    <row r="661539"/>
    <row r="661540"/>
    <row r="661541"/>
    <row r="661542"/>
    <row r="661543"/>
    <row r="661544"/>
    <row r="661545"/>
    <row r="661546"/>
    <row r="661547"/>
    <row r="661548"/>
    <row r="661549"/>
    <row r="661550"/>
    <row r="661551"/>
    <row r="661552"/>
    <row r="661553"/>
    <row r="661554"/>
    <row r="661555"/>
    <row r="661556"/>
    <row r="661557"/>
    <row r="661558"/>
    <row r="661559"/>
    <row r="661560"/>
    <row r="661561"/>
    <row r="661562"/>
    <row r="661563"/>
    <row r="661564"/>
    <row r="661565"/>
    <row r="661566"/>
    <row r="661567"/>
    <row r="661568"/>
    <row r="661569"/>
    <row r="661570"/>
    <row r="661571"/>
    <row r="661572"/>
    <row r="661573"/>
    <row r="661574"/>
    <row r="661575"/>
    <row r="661576"/>
    <row r="661577"/>
    <row r="661578"/>
    <row r="661579"/>
    <row r="661580"/>
    <row r="661581"/>
    <row r="661582"/>
    <row r="661583"/>
    <row r="661584"/>
    <row r="661585"/>
    <row r="661586"/>
    <row r="661587"/>
    <row r="661588"/>
    <row r="661589"/>
    <row r="661590"/>
    <row r="661591"/>
    <row r="661592"/>
    <row r="661593"/>
    <row r="661594"/>
    <row r="661595"/>
    <row r="661596"/>
    <row r="661597"/>
    <row r="661598"/>
    <row r="661599"/>
    <row r="661600"/>
    <row r="661601"/>
    <row r="661602"/>
    <row r="661603"/>
    <row r="661604"/>
    <row r="661605"/>
    <row r="661606"/>
    <row r="661607"/>
    <row r="661608"/>
    <row r="661609"/>
    <row r="661610"/>
    <row r="661611"/>
    <row r="661612"/>
    <row r="661613"/>
    <row r="661614"/>
    <row r="661615"/>
    <row r="661616"/>
    <row r="661617"/>
    <row r="661618"/>
    <row r="661619"/>
    <row r="661620"/>
    <row r="661621"/>
    <row r="661622"/>
    <row r="661623"/>
    <row r="661624"/>
    <row r="661625"/>
    <row r="661626"/>
    <row r="661627"/>
    <row r="661628"/>
    <row r="661629"/>
    <row r="661630"/>
    <row r="661631"/>
    <row r="661632"/>
    <row r="661633"/>
    <row r="661634"/>
    <row r="661635"/>
    <row r="661636"/>
    <row r="661637"/>
    <row r="661638"/>
    <row r="661639"/>
    <row r="661640"/>
    <row r="661641"/>
    <row r="661642"/>
    <row r="661643"/>
    <row r="661644"/>
    <row r="661645"/>
    <row r="661646"/>
    <row r="661647"/>
    <row r="661648"/>
    <row r="661649"/>
    <row r="661650"/>
    <row r="661651"/>
    <row r="661652"/>
    <row r="661653"/>
    <row r="661654"/>
    <row r="661655"/>
    <row r="661656"/>
    <row r="661657"/>
    <row r="661658"/>
    <row r="661659"/>
    <row r="661660"/>
    <row r="661661"/>
    <row r="661662"/>
    <row r="661663"/>
    <row r="661664"/>
    <row r="661665"/>
    <row r="661666"/>
    <row r="661667"/>
    <row r="661668"/>
    <row r="661669"/>
    <row r="661670"/>
    <row r="661671"/>
    <row r="661672"/>
    <row r="661673"/>
    <row r="661674"/>
    <row r="661675"/>
    <row r="661676"/>
    <row r="661677"/>
    <row r="661678"/>
    <row r="661679"/>
    <row r="661680"/>
    <row r="661681"/>
    <row r="661682"/>
    <row r="661683"/>
    <row r="661684"/>
    <row r="661685"/>
    <row r="661686"/>
    <row r="661687"/>
    <row r="661688"/>
    <row r="661689"/>
    <row r="661690"/>
    <row r="661691"/>
    <row r="661692"/>
    <row r="661693"/>
    <row r="661694"/>
    <row r="661695"/>
    <row r="661696"/>
    <row r="661697"/>
    <row r="661698"/>
    <row r="661699"/>
    <row r="661700"/>
    <row r="661701"/>
    <row r="661702"/>
    <row r="661703"/>
    <row r="661704"/>
    <row r="661705"/>
    <row r="661706"/>
    <row r="661707"/>
    <row r="661708"/>
    <row r="661709"/>
    <row r="661710"/>
    <row r="661711"/>
    <row r="661712"/>
    <row r="661713"/>
    <row r="661714"/>
    <row r="661715"/>
    <row r="661716"/>
    <row r="661717"/>
    <row r="661718"/>
    <row r="661719"/>
    <row r="661720"/>
    <row r="661721"/>
    <row r="661722"/>
    <row r="661723"/>
    <row r="661724"/>
    <row r="661725"/>
    <row r="661726"/>
    <row r="661727"/>
    <row r="661728"/>
    <row r="661729"/>
    <row r="661730"/>
    <row r="661731"/>
    <row r="661732"/>
    <row r="661733"/>
    <row r="661734"/>
    <row r="661735"/>
    <row r="661736"/>
    <row r="661737"/>
    <row r="661738"/>
    <row r="661739"/>
    <row r="661740"/>
    <row r="661741"/>
    <row r="661742"/>
    <row r="661743"/>
    <row r="661744"/>
    <row r="661745"/>
    <row r="661746"/>
    <row r="661747"/>
    <row r="661748"/>
    <row r="661749"/>
    <row r="661750"/>
    <row r="661751"/>
    <row r="661752"/>
    <row r="661753"/>
    <row r="661754"/>
    <row r="661755"/>
    <row r="661756"/>
    <row r="661757"/>
    <row r="661758"/>
    <row r="661759"/>
    <row r="661760"/>
    <row r="661761"/>
    <row r="661762"/>
    <row r="661763"/>
    <row r="661764"/>
    <row r="661765"/>
    <row r="661766"/>
    <row r="661767"/>
    <row r="661768"/>
    <row r="661769"/>
    <row r="661770"/>
    <row r="661771"/>
    <row r="661772"/>
    <row r="661773"/>
    <row r="661774"/>
    <row r="661775"/>
    <row r="661776"/>
    <row r="661777"/>
    <row r="661778"/>
    <row r="661779"/>
    <row r="661780"/>
    <row r="661781"/>
    <row r="661782"/>
    <row r="661783"/>
    <row r="661784"/>
    <row r="661785"/>
    <row r="661786"/>
    <row r="661787"/>
    <row r="661788"/>
    <row r="661789"/>
    <row r="661790"/>
    <row r="661791"/>
    <row r="661792"/>
    <row r="661793"/>
    <row r="661794"/>
    <row r="661795"/>
    <row r="661796"/>
    <row r="661797"/>
    <row r="661798"/>
    <row r="661799"/>
    <row r="661800"/>
    <row r="661801"/>
    <row r="661802"/>
    <row r="661803"/>
    <row r="661804"/>
    <row r="661805"/>
    <row r="661806"/>
    <row r="661807"/>
    <row r="661808"/>
    <row r="661809"/>
    <row r="661810"/>
    <row r="661811"/>
    <row r="661812"/>
    <row r="661813"/>
    <row r="661814"/>
    <row r="661815"/>
    <row r="661816"/>
    <row r="661817"/>
    <row r="661818"/>
    <row r="661819"/>
    <row r="661820"/>
    <row r="661821"/>
    <row r="661822"/>
    <row r="661823"/>
    <row r="661824"/>
    <row r="661825"/>
    <row r="661826"/>
    <row r="661827"/>
    <row r="661828"/>
    <row r="661829"/>
    <row r="661830"/>
    <row r="661831"/>
    <row r="661832"/>
    <row r="661833"/>
    <row r="661834"/>
    <row r="661835"/>
    <row r="661836"/>
    <row r="661837"/>
    <row r="661838"/>
    <row r="661839"/>
    <row r="661840"/>
    <row r="661841"/>
    <row r="661842"/>
    <row r="661843"/>
    <row r="661844"/>
    <row r="661845"/>
    <row r="661846"/>
    <row r="661847"/>
    <row r="661848"/>
    <row r="661849"/>
    <row r="661850"/>
    <row r="661851"/>
    <row r="661852"/>
    <row r="661853"/>
    <row r="661854"/>
    <row r="661855"/>
    <row r="661856"/>
    <row r="661857"/>
    <row r="661858"/>
    <row r="661859"/>
    <row r="661860"/>
    <row r="661861"/>
    <row r="661862"/>
    <row r="661863"/>
    <row r="661864"/>
    <row r="661865"/>
    <row r="661866"/>
    <row r="661867"/>
    <row r="661868"/>
    <row r="661869"/>
    <row r="661870"/>
    <row r="661871"/>
    <row r="661872"/>
    <row r="661873"/>
    <row r="661874"/>
    <row r="661875"/>
    <row r="661876"/>
    <row r="661877"/>
    <row r="661878"/>
    <row r="661879"/>
    <row r="661880"/>
    <row r="661881"/>
    <row r="661882"/>
    <row r="661883"/>
    <row r="661884"/>
    <row r="661885"/>
    <row r="661886"/>
    <row r="661887"/>
    <row r="661888"/>
    <row r="661889"/>
    <row r="661890"/>
    <row r="661891"/>
    <row r="661892"/>
    <row r="661893"/>
    <row r="661894"/>
    <row r="661895"/>
    <row r="661896"/>
    <row r="661897"/>
    <row r="661898"/>
    <row r="661899"/>
    <row r="661900"/>
    <row r="661901"/>
    <row r="661902"/>
    <row r="661903"/>
    <row r="661904"/>
    <row r="661905"/>
    <row r="661906"/>
    <row r="661907"/>
    <row r="661908"/>
    <row r="661909"/>
    <row r="661910"/>
    <row r="661911"/>
    <row r="661912"/>
    <row r="661913"/>
    <row r="661914"/>
    <row r="661915"/>
    <row r="661916"/>
    <row r="661917"/>
    <row r="661918"/>
    <row r="661919"/>
    <row r="661920"/>
    <row r="661921"/>
    <row r="661922"/>
    <row r="661923"/>
    <row r="661924"/>
    <row r="661925"/>
    <row r="661926"/>
    <row r="661927"/>
    <row r="661928"/>
    <row r="661929"/>
    <row r="661930"/>
    <row r="661931"/>
    <row r="661932"/>
    <row r="661933"/>
    <row r="661934"/>
    <row r="661935"/>
    <row r="661936"/>
    <row r="661937"/>
    <row r="661938"/>
    <row r="661939"/>
    <row r="661940"/>
    <row r="661941"/>
    <row r="661942"/>
    <row r="661943"/>
    <row r="661944"/>
    <row r="661945"/>
    <row r="661946"/>
    <row r="661947"/>
    <row r="661948"/>
    <row r="661949"/>
    <row r="661950"/>
    <row r="661951"/>
    <row r="661952"/>
    <row r="661953"/>
    <row r="661954"/>
    <row r="661955"/>
    <row r="661956"/>
    <row r="661957"/>
    <row r="661958"/>
    <row r="661959"/>
    <row r="661960"/>
    <row r="661961"/>
    <row r="661962"/>
    <row r="661963"/>
    <row r="661964"/>
    <row r="661965"/>
    <row r="661966"/>
    <row r="661967"/>
    <row r="661968"/>
    <row r="661969"/>
    <row r="661970"/>
    <row r="661971"/>
    <row r="661972"/>
    <row r="661973"/>
    <row r="661974"/>
    <row r="661975"/>
    <row r="661976"/>
    <row r="661977"/>
    <row r="661978"/>
    <row r="661979"/>
    <row r="661980"/>
    <row r="661981"/>
    <row r="661982"/>
    <row r="661983"/>
    <row r="661984"/>
    <row r="661985"/>
    <row r="661986"/>
    <row r="661987"/>
    <row r="661988"/>
    <row r="661989"/>
    <row r="661990"/>
    <row r="661991"/>
    <row r="661992"/>
    <row r="661993"/>
    <row r="661994"/>
    <row r="661995"/>
    <row r="661996"/>
    <row r="661997"/>
    <row r="661998"/>
    <row r="661999"/>
    <row r="662000"/>
    <row r="662001"/>
    <row r="662002"/>
    <row r="662003"/>
    <row r="662004"/>
    <row r="662005"/>
    <row r="662006"/>
    <row r="662007"/>
    <row r="662008"/>
    <row r="662009"/>
    <row r="662010"/>
    <row r="662011"/>
    <row r="662012"/>
    <row r="662013"/>
    <row r="662014"/>
    <row r="662015"/>
    <row r="662016"/>
    <row r="662017"/>
    <row r="662018"/>
    <row r="662019"/>
    <row r="662020"/>
    <row r="662021"/>
    <row r="662022"/>
    <row r="662023"/>
    <row r="662024"/>
    <row r="662025"/>
    <row r="662026"/>
    <row r="662027"/>
    <row r="662028"/>
    <row r="662029"/>
    <row r="662030"/>
    <row r="662031"/>
    <row r="662032"/>
    <row r="662033"/>
    <row r="662034"/>
    <row r="662035"/>
    <row r="662036"/>
    <row r="662037"/>
    <row r="662038"/>
    <row r="662039"/>
    <row r="662040"/>
    <row r="662041"/>
    <row r="662042"/>
    <row r="662043"/>
    <row r="662044"/>
    <row r="662045"/>
    <row r="662046"/>
    <row r="662047"/>
    <row r="662048"/>
    <row r="662049"/>
    <row r="662050"/>
    <row r="662051"/>
    <row r="662052"/>
    <row r="662053"/>
    <row r="662054"/>
    <row r="662055"/>
    <row r="662056"/>
    <row r="662057"/>
    <row r="662058"/>
    <row r="662059"/>
    <row r="662060"/>
    <row r="662061"/>
    <row r="662062"/>
    <row r="662063"/>
    <row r="662064"/>
    <row r="662065"/>
    <row r="662066"/>
    <row r="662067"/>
    <row r="662068"/>
    <row r="662069"/>
    <row r="662070"/>
    <row r="662071"/>
    <row r="662072"/>
    <row r="662073"/>
    <row r="662074"/>
    <row r="662075"/>
    <row r="662076"/>
    <row r="662077"/>
    <row r="662078"/>
    <row r="662079"/>
    <row r="662080"/>
    <row r="662081"/>
    <row r="662082"/>
    <row r="662083"/>
    <row r="662084"/>
    <row r="662085"/>
    <row r="662086"/>
    <row r="662087"/>
    <row r="662088"/>
    <row r="662089"/>
    <row r="662090"/>
    <row r="662091"/>
    <row r="662092"/>
    <row r="662093"/>
    <row r="662094"/>
    <row r="662095"/>
    <row r="662096"/>
    <row r="662097"/>
    <row r="662098"/>
    <row r="662099"/>
    <row r="662100"/>
    <row r="662101"/>
    <row r="662102"/>
    <row r="662103"/>
    <row r="662104"/>
    <row r="662105"/>
    <row r="662106"/>
    <row r="662107"/>
    <row r="662108"/>
    <row r="662109"/>
    <row r="662110"/>
    <row r="662111"/>
    <row r="662112"/>
    <row r="662113"/>
    <row r="662114"/>
    <row r="662115"/>
    <row r="662116"/>
    <row r="662117"/>
    <row r="662118"/>
    <row r="662119"/>
    <row r="662120"/>
    <row r="662121"/>
    <row r="662122"/>
    <row r="662123"/>
    <row r="662124"/>
    <row r="662125"/>
    <row r="662126"/>
    <row r="662127"/>
    <row r="662128"/>
    <row r="662129"/>
    <row r="662130"/>
    <row r="662131"/>
    <row r="662132"/>
    <row r="662133"/>
    <row r="662134"/>
    <row r="662135"/>
    <row r="662136"/>
    <row r="662137"/>
    <row r="662138"/>
    <row r="662139"/>
    <row r="662140"/>
    <row r="662141"/>
    <row r="662142"/>
    <row r="662143"/>
    <row r="662144"/>
    <row r="662145"/>
    <row r="662146"/>
    <row r="662147"/>
    <row r="662148"/>
    <row r="662149"/>
    <row r="662150"/>
    <row r="662151"/>
    <row r="662152"/>
    <row r="662153"/>
    <row r="662154"/>
    <row r="662155"/>
    <row r="662156"/>
    <row r="662157"/>
    <row r="662158"/>
    <row r="662159"/>
    <row r="662160"/>
    <row r="662161"/>
    <row r="662162"/>
    <row r="662163"/>
    <row r="662164"/>
    <row r="662165"/>
    <row r="662166"/>
    <row r="662167"/>
    <row r="662168"/>
    <row r="662169"/>
    <row r="662170"/>
    <row r="662171"/>
    <row r="662172"/>
    <row r="662173"/>
    <row r="662174"/>
    <row r="662175"/>
    <row r="662176"/>
    <row r="662177"/>
    <row r="662178"/>
    <row r="662179"/>
    <row r="662180"/>
    <row r="662181"/>
    <row r="662182"/>
    <row r="662183"/>
    <row r="662184"/>
    <row r="662185"/>
    <row r="662186"/>
    <row r="662187"/>
    <row r="662188"/>
    <row r="662189"/>
    <row r="662190"/>
    <row r="662191"/>
    <row r="662192"/>
    <row r="662193"/>
    <row r="662194"/>
    <row r="662195"/>
    <row r="662196"/>
    <row r="662197"/>
    <row r="662198"/>
    <row r="662199"/>
    <row r="662200"/>
    <row r="662201"/>
    <row r="662202"/>
    <row r="662203"/>
    <row r="662204"/>
    <row r="662205"/>
    <row r="662206"/>
    <row r="662207"/>
    <row r="662208"/>
    <row r="662209"/>
    <row r="662210"/>
    <row r="662211"/>
    <row r="662212"/>
    <row r="662213"/>
    <row r="662214"/>
    <row r="662215"/>
    <row r="662216"/>
    <row r="662217"/>
    <row r="662218"/>
    <row r="662219"/>
    <row r="662220"/>
    <row r="662221"/>
    <row r="662222"/>
    <row r="662223"/>
    <row r="662224"/>
    <row r="662225"/>
    <row r="662226"/>
    <row r="662227"/>
    <row r="662228"/>
    <row r="662229"/>
    <row r="662230"/>
    <row r="662231"/>
    <row r="662232"/>
    <row r="662233"/>
    <row r="662234"/>
    <row r="662235"/>
    <row r="662236"/>
    <row r="662237"/>
    <row r="662238"/>
    <row r="662239"/>
    <row r="662240"/>
    <row r="662241"/>
    <row r="662242"/>
    <row r="662243"/>
    <row r="662244"/>
    <row r="662245"/>
    <row r="662246"/>
    <row r="662247"/>
    <row r="662248"/>
    <row r="662249"/>
    <row r="662250"/>
    <row r="662251"/>
    <row r="662252"/>
    <row r="662253"/>
    <row r="662254"/>
    <row r="662255"/>
    <row r="662256"/>
    <row r="662257"/>
    <row r="662258"/>
    <row r="662259"/>
    <row r="662260"/>
    <row r="662261"/>
    <row r="662262"/>
    <row r="662263"/>
    <row r="662264"/>
    <row r="662265"/>
    <row r="662266"/>
    <row r="662267"/>
    <row r="662268"/>
    <row r="662269"/>
    <row r="662270"/>
    <row r="662271"/>
    <row r="662272"/>
    <row r="662273"/>
    <row r="662274"/>
    <row r="662275"/>
    <row r="662276"/>
    <row r="662277"/>
    <row r="662278"/>
    <row r="662279"/>
    <row r="662280"/>
    <row r="662281"/>
    <row r="662282"/>
    <row r="662283"/>
    <row r="662284"/>
    <row r="662285"/>
    <row r="662286"/>
    <row r="662287"/>
    <row r="662288"/>
    <row r="662289"/>
    <row r="662290"/>
    <row r="662291"/>
    <row r="662292"/>
    <row r="662293"/>
    <row r="662294"/>
    <row r="662295"/>
    <row r="662296"/>
    <row r="662297"/>
    <row r="662298"/>
    <row r="662299"/>
    <row r="662300"/>
    <row r="662301"/>
    <row r="662302"/>
    <row r="662303"/>
    <row r="662304"/>
    <row r="662305"/>
    <row r="662306"/>
    <row r="662307"/>
    <row r="662308"/>
    <row r="662309"/>
    <row r="662310"/>
    <row r="662311"/>
    <row r="662312"/>
    <row r="662313"/>
    <row r="662314"/>
    <row r="662315"/>
    <row r="662316"/>
    <row r="662317"/>
    <row r="662318"/>
    <row r="662319"/>
    <row r="662320"/>
    <row r="662321"/>
    <row r="662322"/>
    <row r="662323"/>
    <row r="662324"/>
    <row r="662325"/>
    <row r="662326"/>
    <row r="662327"/>
    <row r="662328"/>
    <row r="662329"/>
    <row r="662330"/>
    <row r="662331"/>
    <row r="662332"/>
    <row r="662333"/>
    <row r="662334"/>
    <row r="662335"/>
    <row r="662336"/>
    <row r="662337"/>
    <row r="662338"/>
    <row r="662339"/>
    <row r="662340"/>
    <row r="662341"/>
    <row r="662342"/>
    <row r="662343"/>
    <row r="662344"/>
    <row r="662345"/>
    <row r="662346"/>
    <row r="662347"/>
    <row r="662348"/>
    <row r="662349"/>
    <row r="662350"/>
    <row r="662351"/>
    <row r="662352"/>
    <row r="662353"/>
    <row r="662354"/>
    <row r="662355"/>
    <row r="662356"/>
    <row r="662357"/>
    <row r="662358"/>
    <row r="662359"/>
    <row r="662360"/>
    <row r="662361"/>
    <row r="662362"/>
    <row r="662363"/>
    <row r="662364"/>
    <row r="662365"/>
    <row r="662366"/>
    <row r="662367"/>
    <row r="662368"/>
    <row r="662369"/>
    <row r="662370"/>
    <row r="662371"/>
    <row r="662372"/>
    <row r="662373"/>
    <row r="662374"/>
    <row r="662375"/>
    <row r="662376"/>
    <row r="662377"/>
    <row r="662378"/>
    <row r="662379"/>
    <row r="662380"/>
    <row r="662381"/>
    <row r="662382"/>
    <row r="662383"/>
    <row r="662384"/>
    <row r="662385"/>
    <row r="662386"/>
    <row r="662387"/>
    <row r="662388"/>
    <row r="662389"/>
    <row r="662390"/>
    <row r="662391"/>
    <row r="662392"/>
    <row r="662393"/>
    <row r="662394"/>
    <row r="662395"/>
    <row r="662396"/>
    <row r="662397"/>
    <row r="662398"/>
    <row r="662399"/>
    <row r="662400"/>
    <row r="662401"/>
    <row r="662402"/>
    <row r="662403"/>
    <row r="662404"/>
    <row r="662405"/>
    <row r="662406"/>
    <row r="662407"/>
    <row r="662408"/>
    <row r="662409"/>
    <row r="662410"/>
    <row r="662411"/>
    <row r="662412"/>
    <row r="662413"/>
    <row r="662414"/>
    <row r="662415"/>
    <row r="662416"/>
    <row r="662417"/>
    <row r="662418"/>
    <row r="662419"/>
    <row r="662420"/>
    <row r="662421"/>
    <row r="662422"/>
    <row r="662423"/>
    <row r="662424"/>
    <row r="662425"/>
    <row r="662426"/>
    <row r="662427"/>
    <row r="662428"/>
    <row r="662429"/>
    <row r="662430"/>
    <row r="662431"/>
    <row r="662432"/>
    <row r="662433"/>
    <row r="662434"/>
    <row r="662435"/>
    <row r="662436"/>
    <row r="662437"/>
    <row r="662438"/>
    <row r="662439"/>
    <row r="662440"/>
    <row r="662441"/>
    <row r="662442"/>
    <row r="662443"/>
    <row r="662444"/>
    <row r="662445"/>
    <row r="662446"/>
    <row r="662447"/>
    <row r="662448"/>
    <row r="662449"/>
    <row r="662450"/>
    <row r="662451"/>
    <row r="662452"/>
    <row r="662453"/>
    <row r="662454"/>
    <row r="662455"/>
    <row r="662456"/>
    <row r="662457"/>
    <row r="662458"/>
    <row r="662459"/>
    <row r="662460"/>
    <row r="662461"/>
    <row r="662462"/>
    <row r="662463"/>
    <row r="662464"/>
    <row r="662465"/>
    <row r="662466"/>
    <row r="662467"/>
    <row r="662468"/>
    <row r="662469"/>
    <row r="662470"/>
    <row r="662471"/>
    <row r="662472"/>
    <row r="662473"/>
    <row r="662474"/>
    <row r="662475"/>
    <row r="662476"/>
    <row r="662477"/>
    <row r="662478"/>
    <row r="662479"/>
    <row r="662480"/>
    <row r="662481"/>
    <row r="662482"/>
    <row r="662483"/>
    <row r="662484"/>
    <row r="662485"/>
    <row r="662486"/>
    <row r="662487"/>
    <row r="662488"/>
    <row r="662489"/>
    <row r="662490"/>
    <row r="662491"/>
    <row r="662492"/>
    <row r="662493"/>
    <row r="662494"/>
    <row r="662495"/>
    <row r="662496"/>
    <row r="662497"/>
    <row r="662498"/>
    <row r="662499"/>
    <row r="662500"/>
    <row r="662501"/>
    <row r="662502"/>
    <row r="662503"/>
    <row r="662504"/>
    <row r="662505"/>
    <row r="662506"/>
    <row r="662507"/>
    <row r="662508"/>
    <row r="662509"/>
    <row r="662510"/>
    <row r="662511"/>
    <row r="662512"/>
    <row r="662513"/>
    <row r="662514"/>
    <row r="662515"/>
    <row r="662516"/>
    <row r="662517"/>
    <row r="662518"/>
    <row r="662519"/>
    <row r="662520"/>
    <row r="662521"/>
    <row r="662522"/>
    <row r="662523"/>
    <row r="662524"/>
    <row r="662525"/>
    <row r="662526"/>
    <row r="662527"/>
    <row r="662528"/>
    <row r="662529"/>
    <row r="662530"/>
    <row r="662531"/>
    <row r="662532"/>
    <row r="662533"/>
    <row r="662534"/>
    <row r="662535"/>
    <row r="662536"/>
    <row r="662537"/>
    <row r="662538"/>
    <row r="662539"/>
    <row r="662540"/>
    <row r="662541"/>
    <row r="662542"/>
    <row r="662543"/>
    <row r="662544"/>
    <row r="662545"/>
    <row r="662546"/>
    <row r="662547"/>
    <row r="662548"/>
    <row r="662549"/>
    <row r="662550"/>
    <row r="662551"/>
    <row r="662552"/>
    <row r="662553"/>
    <row r="662554"/>
    <row r="662555"/>
    <row r="662556"/>
    <row r="662557"/>
    <row r="662558"/>
    <row r="662559"/>
    <row r="662560"/>
    <row r="662561"/>
    <row r="662562"/>
    <row r="662563"/>
    <row r="662564"/>
    <row r="662565"/>
    <row r="662566"/>
    <row r="662567"/>
    <row r="662568"/>
    <row r="662569"/>
    <row r="662570"/>
    <row r="662571"/>
    <row r="662572"/>
    <row r="662573"/>
    <row r="662574"/>
    <row r="662575"/>
    <row r="662576"/>
    <row r="662577"/>
    <row r="662578"/>
    <row r="662579"/>
    <row r="662580"/>
    <row r="662581"/>
    <row r="662582"/>
    <row r="662583"/>
    <row r="662584"/>
    <row r="662585"/>
    <row r="662586"/>
    <row r="662587"/>
    <row r="662588"/>
    <row r="662589"/>
    <row r="662590"/>
    <row r="662591"/>
    <row r="662592"/>
    <row r="662593"/>
    <row r="662594"/>
    <row r="662595"/>
    <row r="662596"/>
    <row r="662597"/>
    <row r="662598"/>
    <row r="662599"/>
    <row r="662600"/>
    <row r="662601"/>
    <row r="662602"/>
    <row r="662603"/>
    <row r="662604"/>
    <row r="662605"/>
    <row r="662606"/>
    <row r="662607"/>
    <row r="662608"/>
    <row r="662609"/>
    <row r="662610"/>
    <row r="662611"/>
    <row r="662612"/>
    <row r="662613"/>
    <row r="662614"/>
    <row r="662615"/>
    <row r="662616"/>
    <row r="662617"/>
    <row r="662618"/>
    <row r="662619"/>
    <row r="662620"/>
    <row r="662621"/>
    <row r="662622"/>
    <row r="662623"/>
    <row r="662624"/>
    <row r="662625"/>
    <row r="662626"/>
    <row r="662627"/>
    <row r="662628"/>
    <row r="662629"/>
    <row r="662630"/>
    <row r="662631"/>
    <row r="662632"/>
    <row r="662633"/>
    <row r="662634"/>
    <row r="662635"/>
    <row r="662636"/>
    <row r="662637"/>
    <row r="662638"/>
    <row r="662639"/>
    <row r="662640"/>
    <row r="662641"/>
    <row r="662642"/>
    <row r="662643"/>
    <row r="662644"/>
    <row r="662645"/>
    <row r="662646"/>
    <row r="662647"/>
    <row r="662648"/>
    <row r="662649"/>
    <row r="662650"/>
    <row r="662651"/>
    <row r="662652"/>
    <row r="662653"/>
    <row r="662654"/>
    <row r="662655"/>
    <row r="662656"/>
    <row r="662657"/>
    <row r="662658"/>
    <row r="662659"/>
    <row r="662660"/>
    <row r="662661"/>
    <row r="662662"/>
    <row r="662663"/>
    <row r="662664"/>
    <row r="662665"/>
    <row r="662666"/>
    <row r="662667"/>
    <row r="662668"/>
    <row r="662669"/>
    <row r="662670"/>
    <row r="662671"/>
    <row r="662672"/>
    <row r="662673"/>
    <row r="662674"/>
    <row r="662675"/>
    <row r="662676"/>
    <row r="662677"/>
    <row r="662678"/>
    <row r="662679"/>
    <row r="662680"/>
    <row r="662681"/>
    <row r="662682"/>
    <row r="662683"/>
    <row r="662684"/>
    <row r="662685"/>
    <row r="662686"/>
    <row r="662687"/>
    <row r="662688"/>
    <row r="662689"/>
    <row r="662690"/>
    <row r="662691"/>
    <row r="662692"/>
    <row r="662693"/>
    <row r="662694"/>
    <row r="662695"/>
    <row r="662696"/>
    <row r="662697"/>
    <row r="662698"/>
    <row r="662699"/>
    <row r="662700"/>
    <row r="662701"/>
    <row r="662702"/>
    <row r="662703"/>
    <row r="662704"/>
    <row r="662705"/>
    <row r="662706"/>
    <row r="662707"/>
    <row r="662708"/>
    <row r="662709"/>
    <row r="662710"/>
    <row r="662711"/>
    <row r="662712"/>
    <row r="662713"/>
    <row r="662714"/>
    <row r="662715"/>
    <row r="662716"/>
    <row r="662717"/>
    <row r="662718"/>
    <row r="662719"/>
    <row r="662720"/>
    <row r="662721"/>
    <row r="662722"/>
    <row r="662723"/>
    <row r="662724"/>
    <row r="662725"/>
    <row r="662726"/>
    <row r="662727"/>
    <row r="662728"/>
    <row r="662729"/>
    <row r="662730"/>
    <row r="662731"/>
    <row r="662732"/>
    <row r="662733"/>
    <row r="662734"/>
    <row r="662735"/>
    <row r="662736"/>
    <row r="662737"/>
    <row r="662738"/>
    <row r="662739"/>
    <row r="662740"/>
    <row r="662741"/>
    <row r="662742"/>
    <row r="662743"/>
    <row r="662744"/>
    <row r="662745"/>
    <row r="662746"/>
    <row r="662747"/>
    <row r="662748"/>
    <row r="662749"/>
    <row r="662750"/>
    <row r="662751"/>
    <row r="662752"/>
    <row r="662753"/>
    <row r="662754"/>
    <row r="662755"/>
    <row r="662756"/>
    <row r="662757"/>
    <row r="662758"/>
    <row r="662759"/>
    <row r="662760"/>
    <row r="662761"/>
    <row r="662762"/>
    <row r="662763"/>
    <row r="662764"/>
    <row r="662765"/>
    <row r="662766"/>
    <row r="662767"/>
    <row r="662768"/>
    <row r="662769"/>
    <row r="662770"/>
    <row r="662771"/>
    <row r="662772"/>
    <row r="662773"/>
    <row r="662774"/>
    <row r="662775"/>
    <row r="662776"/>
    <row r="662777"/>
    <row r="662778"/>
    <row r="662779"/>
    <row r="662780"/>
    <row r="662781"/>
    <row r="662782"/>
    <row r="662783"/>
    <row r="662784"/>
    <row r="662785"/>
    <row r="662786"/>
    <row r="662787"/>
    <row r="662788"/>
    <row r="662789"/>
    <row r="662790"/>
    <row r="662791"/>
    <row r="662792"/>
    <row r="662793"/>
    <row r="662794"/>
    <row r="662795"/>
    <row r="662796"/>
    <row r="662797"/>
    <row r="662798"/>
    <row r="662799"/>
    <row r="662800"/>
    <row r="662801"/>
    <row r="662802"/>
    <row r="662803"/>
    <row r="662804"/>
    <row r="662805"/>
    <row r="662806"/>
    <row r="662807"/>
    <row r="662808"/>
    <row r="662809"/>
    <row r="662810"/>
    <row r="662811"/>
    <row r="662812"/>
    <row r="662813"/>
    <row r="662814"/>
    <row r="662815"/>
    <row r="662816"/>
    <row r="662817"/>
    <row r="662818"/>
    <row r="662819"/>
    <row r="662820"/>
    <row r="662821"/>
    <row r="662822"/>
    <row r="662823"/>
    <row r="662824"/>
    <row r="662825"/>
    <row r="662826"/>
    <row r="662827"/>
    <row r="662828"/>
    <row r="662829"/>
    <row r="662830"/>
    <row r="662831"/>
    <row r="662832"/>
    <row r="662833"/>
    <row r="662834"/>
    <row r="662835"/>
    <row r="662836"/>
    <row r="662837"/>
    <row r="662838"/>
    <row r="662839"/>
    <row r="662840"/>
    <row r="662841"/>
    <row r="662842"/>
    <row r="662843"/>
    <row r="662844"/>
    <row r="662845"/>
    <row r="662846"/>
    <row r="662847"/>
    <row r="662848"/>
    <row r="662849"/>
    <row r="662850"/>
    <row r="662851"/>
    <row r="662852"/>
    <row r="662853"/>
    <row r="662854"/>
    <row r="662855"/>
    <row r="662856"/>
    <row r="662857"/>
    <row r="662858"/>
    <row r="662859"/>
    <row r="662860"/>
    <row r="662861"/>
    <row r="662862"/>
    <row r="662863"/>
    <row r="662864"/>
    <row r="662865"/>
    <row r="662866"/>
    <row r="662867"/>
    <row r="662868"/>
    <row r="662869"/>
    <row r="662870"/>
    <row r="662871"/>
    <row r="662872"/>
    <row r="662873"/>
    <row r="662874"/>
    <row r="662875"/>
    <row r="662876"/>
    <row r="662877"/>
    <row r="662878"/>
    <row r="662879"/>
    <row r="662880"/>
    <row r="662881"/>
    <row r="662882"/>
    <row r="662883"/>
    <row r="662884"/>
    <row r="662885"/>
    <row r="662886"/>
    <row r="662887"/>
    <row r="662888"/>
    <row r="662889"/>
    <row r="662890"/>
    <row r="662891"/>
    <row r="662892"/>
    <row r="662893"/>
    <row r="662894"/>
    <row r="662895"/>
    <row r="662896"/>
    <row r="662897"/>
    <row r="662898"/>
    <row r="662899"/>
    <row r="662900"/>
    <row r="662901"/>
    <row r="662902"/>
    <row r="662903"/>
    <row r="662904"/>
    <row r="662905"/>
    <row r="662906"/>
    <row r="662907"/>
    <row r="662908"/>
    <row r="662909"/>
    <row r="662910"/>
    <row r="662911"/>
    <row r="662912"/>
    <row r="662913"/>
    <row r="662914"/>
    <row r="662915"/>
    <row r="662916"/>
    <row r="662917"/>
    <row r="662918"/>
    <row r="662919"/>
    <row r="662920"/>
    <row r="662921"/>
    <row r="662922"/>
    <row r="662923"/>
    <row r="662924"/>
    <row r="662925"/>
    <row r="662926"/>
    <row r="662927"/>
    <row r="662928"/>
    <row r="662929"/>
    <row r="662930"/>
    <row r="662931"/>
    <row r="662932"/>
    <row r="662933"/>
    <row r="662934"/>
    <row r="662935"/>
    <row r="662936"/>
    <row r="662937"/>
    <row r="662938"/>
    <row r="662939"/>
    <row r="662940"/>
    <row r="662941"/>
    <row r="662942"/>
    <row r="662943"/>
    <row r="662944"/>
    <row r="662945"/>
    <row r="662946"/>
    <row r="662947"/>
    <row r="662948"/>
    <row r="662949"/>
    <row r="662950"/>
    <row r="662951"/>
    <row r="662952"/>
    <row r="662953"/>
    <row r="662954"/>
    <row r="662955"/>
    <row r="662956"/>
    <row r="662957"/>
    <row r="662958"/>
    <row r="662959"/>
    <row r="662960"/>
    <row r="662961"/>
    <row r="662962"/>
    <row r="662963"/>
    <row r="662964"/>
    <row r="662965"/>
    <row r="662966"/>
    <row r="662967"/>
    <row r="662968"/>
    <row r="662969"/>
    <row r="662970"/>
    <row r="662971"/>
    <row r="662972"/>
    <row r="662973"/>
    <row r="662974"/>
    <row r="662975"/>
    <row r="662976"/>
    <row r="662977"/>
    <row r="662978"/>
    <row r="662979"/>
    <row r="662980"/>
    <row r="662981"/>
    <row r="662982"/>
    <row r="662983"/>
    <row r="662984"/>
    <row r="662985"/>
    <row r="662986"/>
    <row r="662987"/>
    <row r="662988"/>
    <row r="662989"/>
    <row r="662990"/>
    <row r="662991"/>
    <row r="662992"/>
    <row r="662993"/>
    <row r="662994"/>
    <row r="662995"/>
    <row r="662996"/>
    <row r="662997"/>
    <row r="662998"/>
    <row r="662999"/>
    <row r="663000"/>
    <row r="663001"/>
    <row r="663002"/>
    <row r="663003"/>
    <row r="663004"/>
    <row r="663005"/>
    <row r="663006"/>
    <row r="663007"/>
    <row r="663008"/>
    <row r="663009"/>
    <row r="663010"/>
    <row r="663011"/>
    <row r="663012"/>
    <row r="663013"/>
    <row r="663014"/>
    <row r="663015"/>
    <row r="663016"/>
    <row r="663017"/>
    <row r="663018"/>
    <row r="663019"/>
    <row r="663020"/>
    <row r="663021"/>
    <row r="663022"/>
    <row r="663023"/>
    <row r="663024"/>
    <row r="663025"/>
    <row r="663026"/>
    <row r="663027"/>
    <row r="663028"/>
    <row r="663029"/>
    <row r="663030"/>
    <row r="663031"/>
    <row r="663032"/>
    <row r="663033"/>
    <row r="663034"/>
    <row r="663035"/>
    <row r="663036"/>
    <row r="663037"/>
    <row r="663038"/>
    <row r="663039"/>
    <row r="663040"/>
    <row r="663041"/>
    <row r="663042"/>
    <row r="663043"/>
    <row r="663044"/>
    <row r="663045"/>
    <row r="663046"/>
    <row r="663047"/>
    <row r="663048"/>
    <row r="663049"/>
    <row r="663050"/>
    <row r="663051"/>
    <row r="663052"/>
    <row r="663053"/>
    <row r="663054"/>
    <row r="663055"/>
    <row r="663056"/>
    <row r="663057"/>
    <row r="663058"/>
    <row r="663059"/>
    <row r="663060"/>
    <row r="663061"/>
    <row r="663062"/>
    <row r="663063"/>
    <row r="663064"/>
    <row r="663065"/>
    <row r="663066"/>
    <row r="663067"/>
    <row r="663068"/>
    <row r="663069"/>
    <row r="663070"/>
    <row r="663071"/>
    <row r="663072"/>
    <row r="663073"/>
    <row r="663074"/>
    <row r="663075"/>
    <row r="663076"/>
    <row r="663077"/>
    <row r="663078"/>
    <row r="663079"/>
    <row r="663080"/>
    <row r="663081"/>
    <row r="663082"/>
    <row r="663083"/>
    <row r="663084"/>
    <row r="663085"/>
    <row r="663086"/>
    <row r="663087"/>
    <row r="663088"/>
    <row r="663089"/>
    <row r="663090"/>
    <row r="663091"/>
    <row r="663092"/>
    <row r="663093"/>
    <row r="663094"/>
    <row r="663095"/>
    <row r="663096"/>
    <row r="663097"/>
    <row r="663098"/>
    <row r="663099"/>
    <row r="663100"/>
    <row r="663101"/>
    <row r="663102"/>
    <row r="663103"/>
    <row r="663104"/>
    <row r="663105"/>
    <row r="663106"/>
    <row r="663107"/>
    <row r="663108"/>
    <row r="663109"/>
    <row r="663110"/>
    <row r="663111"/>
    <row r="663112"/>
    <row r="663113"/>
    <row r="663114"/>
    <row r="663115"/>
    <row r="663116"/>
    <row r="663117"/>
    <row r="663118"/>
    <row r="663119"/>
    <row r="663120"/>
    <row r="663121"/>
    <row r="663122"/>
    <row r="663123"/>
    <row r="663124"/>
    <row r="663125"/>
    <row r="663126"/>
    <row r="663127"/>
    <row r="663128"/>
    <row r="663129"/>
    <row r="663130"/>
    <row r="663131"/>
    <row r="663132"/>
    <row r="663133"/>
    <row r="663134"/>
    <row r="663135"/>
    <row r="663136"/>
    <row r="663137"/>
    <row r="663138"/>
    <row r="663139"/>
    <row r="663140"/>
    <row r="663141"/>
    <row r="663142"/>
    <row r="663143"/>
    <row r="663144"/>
    <row r="663145"/>
    <row r="663146"/>
    <row r="663147"/>
    <row r="663148"/>
    <row r="663149"/>
    <row r="663150"/>
    <row r="663151"/>
    <row r="663152"/>
    <row r="663153"/>
    <row r="663154"/>
    <row r="663155"/>
    <row r="663156"/>
    <row r="663157"/>
    <row r="663158"/>
    <row r="663159"/>
    <row r="663160"/>
    <row r="663161"/>
    <row r="663162"/>
    <row r="663163"/>
    <row r="663164"/>
    <row r="663165"/>
    <row r="663166"/>
    <row r="663167"/>
    <row r="663168"/>
    <row r="663169"/>
    <row r="663170"/>
    <row r="663171"/>
    <row r="663172"/>
    <row r="663173"/>
    <row r="663174"/>
    <row r="663175"/>
    <row r="663176"/>
    <row r="663177"/>
    <row r="663178"/>
    <row r="663179"/>
    <row r="663180"/>
    <row r="663181"/>
    <row r="663182"/>
    <row r="663183"/>
    <row r="663184"/>
    <row r="663185"/>
    <row r="663186"/>
    <row r="663187"/>
    <row r="663188"/>
    <row r="663189"/>
    <row r="663190"/>
    <row r="663191"/>
    <row r="663192"/>
    <row r="663193"/>
    <row r="663194"/>
    <row r="663195"/>
    <row r="663196"/>
    <row r="663197"/>
    <row r="663198"/>
    <row r="663199"/>
    <row r="663200"/>
    <row r="663201"/>
    <row r="663202"/>
    <row r="663203"/>
    <row r="663204"/>
    <row r="663205"/>
    <row r="663206"/>
    <row r="663207"/>
    <row r="663208"/>
    <row r="663209"/>
    <row r="663210"/>
    <row r="663211"/>
    <row r="663212"/>
    <row r="663213"/>
    <row r="663214"/>
    <row r="663215"/>
    <row r="663216"/>
    <row r="663217"/>
    <row r="663218"/>
    <row r="663219"/>
    <row r="663220"/>
    <row r="663221"/>
    <row r="663222"/>
    <row r="663223"/>
    <row r="663224"/>
    <row r="663225"/>
    <row r="663226"/>
    <row r="663227"/>
    <row r="663228"/>
    <row r="663229"/>
    <row r="663230"/>
    <row r="663231"/>
    <row r="663232"/>
    <row r="663233"/>
    <row r="663234"/>
    <row r="663235"/>
    <row r="663236"/>
    <row r="663237"/>
    <row r="663238"/>
    <row r="663239"/>
    <row r="663240"/>
    <row r="663241"/>
    <row r="663242"/>
    <row r="663243"/>
    <row r="663244"/>
    <row r="663245"/>
    <row r="663246"/>
    <row r="663247"/>
    <row r="663248"/>
    <row r="663249"/>
    <row r="663250"/>
    <row r="663251"/>
    <row r="663252"/>
    <row r="663253"/>
    <row r="663254"/>
    <row r="663255"/>
    <row r="663256"/>
    <row r="663257"/>
    <row r="663258"/>
    <row r="663259"/>
    <row r="663260"/>
    <row r="663261"/>
    <row r="663262"/>
    <row r="663263"/>
    <row r="663264"/>
    <row r="663265"/>
    <row r="663266"/>
    <row r="663267"/>
    <row r="663268"/>
    <row r="663269"/>
    <row r="663270"/>
    <row r="663271"/>
    <row r="663272"/>
    <row r="663273"/>
    <row r="663274"/>
    <row r="663275"/>
    <row r="663276"/>
    <row r="663277"/>
    <row r="663278"/>
    <row r="663279"/>
    <row r="663280"/>
    <row r="663281"/>
    <row r="663282"/>
    <row r="663283"/>
    <row r="663284"/>
    <row r="663285"/>
    <row r="663286"/>
    <row r="663287"/>
    <row r="663288"/>
    <row r="663289"/>
    <row r="663290"/>
    <row r="663291"/>
    <row r="663292"/>
    <row r="663293"/>
    <row r="663294"/>
    <row r="663295"/>
    <row r="663296"/>
    <row r="663297"/>
    <row r="663298"/>
    <row r="663299"/>
    <row r="663300"/>
    <row r="663301"/>
    <row r="663302"/>
    <row r="663303"/>
    <row r="663304"/>
    <row r="663305"/>
    <row r="663306"/>
    <row r="663307"/>
    <row r="663308"/>
    <row r="663309"/>
    <row r="663310"/>
    <row r="663311"/>
    <row r="663312"/>
    <row r="663313"/>
    <row r="663314"/>
    <row r="663315"/>
    <row r="663316"/>
    <row r="663317"/>
    <row r="663318"/>
    <row r="663319"/>
    <row r="663320"/>
    <row r="663321"/>
    <row r="663322"/>
    <row r="663323"/>
    <row r="663324"/>
    <row r="663325"/>
    <row r="663326"/>
    <row r="663327"/>
    <row r="663328"/>
    <row r="663329"/>
    <row r="663330"/>
    <row r="663331"/>
    <row r="663332"/>
    <row r="663333"/>
    <row r="663334"/>
    <row r="663335"/>
    <row r="663336"/>
    <row r="663337"/>
    <row r="663338"/>
    <row r="663339"/>
    <row r="663340"/>
    <row r="663341"/>
    <row r="663342"/>
    <row r="663343"/>
    <row r="663344"/>
    <row r="663345"/>
    <row r="663346"/>
    <row r="663347"/>
    <row r="663348"/>
    <row r="663349"/>
    <row r="663350"/>
    <row r="663351"/>
    <row r="663352"/>
    <row r="663353"/>
    <row r="663354"/>
    <row r="663355"/>
    <row r="663356"/>
    <row r="663357"/>
    <row r="663358"/>
    <row r="663359"/>
    <row r="663360"/>
    <row r="663361"/>
    <row r="663362"/>
    <row r="663363"/>
    <row r="663364"/>
    <row r="663365"/>
    <row r="663366"/>
    <row r="663367"/>
    <row r="663368"/>
    <row r="663369"/>
    <row r="663370"/>
    <row r="663371"/>
    <row r="663372"/>
    <row r="663373"/>
    <row r="663374"/>
    <row r="663375"/>
    <row r="663376"/>
    <row r="663377"/>
    <row r="663378"/>
    <row r="663379"/>
    <row r="663380"/>
    <row r="663381"/>
    <row r="663382"/>
    <row r="663383"/>
    <row r="663384"/>
    <row r="663385"/>
    <row r="663386"/>
    <row r="663387"/>
    <row r="663388"/>
    <row r="663389"/>
    <row r="663390"/>
    <row r="663391"/>
    <row r="663392"/>
    <row r="663393"/>
    <row r="663394"/>
    <row r="663395"/>
    <row r="663396"/>
    <row r="663397"/>
    <row r="663398"/>
    <row r="663399"/>
    <row r="663400"/>
    <row r="663401"/>
    <row r="663402"/>
    <row r="663403"/>
    <row r="663404"/>
    <row r="663405"/>
    <row r="663406"/>
    <row r="663407"/>
    <row r="663408"/>
    <row r="663409"/>
    <row r="663410"/>
    <row r="663411"/>
    <row r="663412"/>
    <row r="663413"/>
    <row r="663414"/>
    <row r="663415"/>
    <row r="663416"/>
    <row r="663417"/>
    <row r="663418"/>
    <row r="663419"/>
    <row r="663420"/>
    <row r="663421"/>
    <row r="663422"/>
    <row r="663423"/>
    <row r="663424"/>
    <row r="663425"/>
    <row r="663426"/>
    <row r="663427"/>
    <row r="663428"/>
    <row r="663429"/>
    <row r="663430"/>
    <row r="663431"/>
    <row r="663432"/>
    <row r="663433"/>
    <row r="663434"/>
    <row r="663435"/>
    <row r="663436"/>
    <row r="663437"/>
    <row r="663438"/>
    <row r="663439"/>
    <row r="663440"/>
    <row r="663441"/>
    <row r="663442"/>
    <row r="663443"/>
    <row r="663444"/>
    <row r="663445"/>
    <row r="663446"/>
    <row r="663447"/>
    <row r="663448"/>
    <row r="663449"/>
    <row r="663450"/>
    <row r="663451"/>
    <row r="663452"/>
    <row r="663453"/>
    <row r="663454"/>
    <row r="663455"/>
    <row r="663456"/>
    <row r="663457"/>
    <row r="663458"/>
    <row r="663459"/>
    <row r="663460"/>
    <row r="663461"/>
    <row r="663462"/>
    <row r="663463"/>
    <row r="663464"/>
    <row r="663465"/>
    <row r="663466"/>
    <row r="663467"/>
    <row r="663468"/>
    <row r="663469"/>
    <row r="663470"/>
    <row r="663471"/>
    <row r="663472"/>
    <row r="663473"/>
    <row r="663474"/>
    <row r="663475"/>
    <row r="663476"/>
    <row r="663477"/>
    <row r="663478"/>
    <row r="663479"/>
    <row r="663480"/>
    <row r="663481"/>
    <row r="663482"/>
    <row r="663483"/>
    <row r="663484"/>
    <row r="663485"/>
    <row r="663486"/>
    <row r="663487"/>
    <row r="663488"/>
    <row r="663489"/>
    <row r="663490"/>
    <row r="663491"/>
    <row r="663492"/>
    <row r="663493"/>
    <row r="663494"/>
    <row r="663495"/>
    <row r="663496"/>
    <row r="663497"/>
    <row r="663498"/>
    <row r="663499"/>
    <row r="663500"/>
    <row r="663501"/>
    <row r="663502"/>
    <row r="663503"/>
    <row r="663504"/>
    <row r="663505"/>
    <row r="663506"/>
    <row r="663507"/>
    <row r="663508"/>
    <row r="663509"/>
    <row r="663510"/>
    <row r="663511"/>
    <row r="663512"/>
    <row r="663513"/>
    <row r="663514"/>
    <row r="663515"/>
    <row r="663516"/>
    <row r="663517"/>
    <row r="663518"/>
    <row r="663519"/>
    <row r="663520"/>
    <row r="663521"/>
    <row r="663522"/>
    <row r="663523"/>
    <row r="663524"/>
    <row r="663525"/>
    <row r="663526"/>
    <row r="663527"/>
    <row r="663528"/>
    <row r="663529"/>
    <row r="663530"/>
    <row r="663531"/>
    <row r="663532"/>
    <row r="663533"/>
    <row r="663534"/>
    <row r="663535"/>
    <row r="663536"/>
    <row r="663537"/>
    <row r="663538"/>
    <row r="663539"/>
    <row r="663540"/>
    <row r="663541"/>
    <row r="663542"/>
    <row r="663543"/>
    <row r="663544"/>
    <row r="663545"/>
    <row r="663546"/>
    <row r="663547"/>
    <row r="663548"/>
    <row r="663549"/>
    <row r="663550"/>
    <row r="663551"/>
    <row r="663552"/>
    <row r="663553"/>
    <row r="663554"/>
    <row r="663555"/>
    <row r="663556"/>
    <row r="663557"/>
    <row r="663558"/>
    <row r="663559"/>
    <row r="663560"/>
    <row r="663561"/>
    <row r="663562"/>
    <row r="663563"/>
    <row r="663564"/>
    <row r="663565"/>
    <row r="663566"/>
    <row r="663567"/>
    <row r="663568"/>
    <row r="663569"/>
    <row r="663570"/>
    <row r="663571"/>
    <row r="663572"/>
    <row r="663573"/>
    <row r="663574"/>
    <row r="663575"/>
    <row r="663576"/>
    <row r="663577"/>
    <row r="663578"/>
    <row r="663579"/>
    <row r="663580"/>
    <row r="663581"/>
    <row r="663582"/>
    <row r="663583"/>
    <row r="663584"/>
    <row r="663585"/>
    <row r="663586"/>
    <row r="663587"/>
    <row r="663588"/>
    <row r="663589"/>
    <row r="663590"/>
    <row r="663591"/>
    <row r="663592"/>
    <row r="663593"/>
    <row r="663594"/>
    <row r="663595"/>
    <row r="663596"/>
    <row r="663597"/>
    <row r="663598"/>
    <row r="663599"/>
    <row r="663600"/>
    <row r="663601"/>
    <row r="663602"/>
    <row r="663603"/>
    <row r="663604"/>
    <row r="663605"/>
    <row r="663606"/>
    <row r="663607"/>
    <row r="663608"/>
    <row r="663609"/>
    <row r="663610"/>
    <row r="663611"/>
    <row r="663612"/>
    <row r="663613"/>
    <row r="663614"/>
    <row r="663615"/>
    <row r="663616"/>
    <row r="663617"/>
    <row r="663618"/>
    <row r="663619"/>
    <row r="663620"/>
    <row r="663621"/>
    <row r="663622"/>
    <row r="663623"/>
    <row r="663624"/>
    <row r="663625"/>
    <row r="663626"/>
    <row r="663627"/>
    <row r="663628"/>
    <row r="663629"/>
    <row r="663630"/>
    <row r="663631"/>
    <row r="663632"/>
    <row r="663633"/>
    <row r="663634"/>
    <row r="663635"/>
    <row r="663636"/>
    <row r="663637"/>
    <row r="663638"/>
    <row r="663639"/>
    <row r="663640"/>
    <row r="663641"/>
    <row r="663642"/>
    <row r="663643"/>
    <row r="663644"/>
    <row r="663645"/>
    <row r="663646"/>
    <row r="663647"/>
    <row r="663648"/>
    <row r="663649"/>
    <row r="663650"/>
    <row r="663651"/>
    <row r="663652"/>
    <row r="663653"/>
    <row r="663654"/>
    <row r="663655"/>
    <row r="663656"/>
    <row r="663657"/>
    <row r="663658"/>
    <row r="663659"/>
    <row r="663660"/>
    <row r="663661"/>
    <row r="663662"/>
    <row r="663663"/>
    <row r="663664"/>
    <row r="663665"/>
    <row r="663666"/>
    <row r="663667"/>
    <row r="663668"/>
    <row r="663669"/>
    <row r="663670"/>
    <row r="663671"/>
    <row r="663672"/>
    <row r="663673"/>
    <row r="663674"/>
    <row r="663675"/>
    <row r="663676"/>
    <row r="663677"/>
    <row r="663678"/>
    <row r="663679"/>
    <row r="663680"/>
    <row r="663681"/>
    <row r="663682"/>
    <row r="663683"/>
    <row r="663684"/>
    <row r="663685"/>
    <row r="663686"/>
    <row r="663687"/>
    <row r="663688"/>
    <row r="663689"/>
    <row r="663690"/>
    <row r="663691"/>
    <row r="663692"/>
    <row r="663693"/>
    <row r="663694"/>
    <row r="663695"/>
    <row r="663696"/>
    <row r="663697"/>
    <row r="663698"/>
    <row r="663699"/>
    <row r="663700"/>
    <row r="663701"/>
    <row r="663702"/>
    <row r="663703"/>
    <row r="663704"/>
    <row r="663705"/>
    <row r="663706"/>
    <row r="663707"/>
    <row r="663708"/>
    <row r="663709"/>
    <row r="663710"/>
    <row r="663711"/>
    <row r="663712"/>
    <row r="663713"/>
    <row r="663714"/>
    <row r="663715"/>
    <row r="663716"/>
    <row r="663717"/>
    <row r="663718"/>
    <row r="663719"/>
    <row r="663720"/>
    <row r="663721"/>
    <row r="663722"/>
    <row r="663723"/>
    <row r="663724"/>
    <row r="663725"/>
    <row r="663726"/>
    <row r="663727"/>
    <row r="663728"/>
    <row r="663729"/>
    <row r="663730"/>
    <row r="663731"/>
    <row r="663732"/>
    <row r="663733"/>
    <row r="663734"/>
    <row r="663735"/>
    <row r="663736"/>
    <row r="663737"/>
    <row r="663738"/>
    <row r="663739"/>
    <row r="663740"/>
    <row r="663741"/>
    <row r="663742"/>
    <row r="663743"/>
    <row r="663744"/>
    <row r="663745"/>
    <row r="663746"/>
    <row r="663747"/>
    <row r="663748"/>
    <row r="663749"/>
    <row r="663750"/>
    <row r="663751"/>
    <row r="663752"/>
    <row r="663753"/>
    <row r="663754"/>
    <row r="663755"/>
    <row r="663756"/>
    <row r="663757"/>
    <row r="663758"/>
    <row r="663759"/>
    <row r="663760"/>
    <row r="663761"/>
    <row r="663762"/>
    <row r="663763"/>
    <row r="663764"/>
    <row r="663765"/>
    <row r="663766"/>
    <row r="663767"/>
    <row r="663768"/>
    <row r="663769"/>
    <row r="663770"/>
    <row r="663771"/>
    <row r="663772"/>
    <row r="663773"/>
    <row r="663774"/>
    <row r="663775"/>
    <row r="663776"/>
    <row r="663777"/>
    <row r="663778"/>
    <row r="663779"/>
    <row r="663780"/>
    <row r="663781"/>
    <row r="663782"/>
    <row r="663783"/>
    <row r="663784"/>
    <row r="663785"/>
    <row r="663786"/>
    <row r="663787"/>
    <row r="663788"/>
    <row r="663789"/>
    <row r="663790"/>
    <row r="663791"/>
    <row r="663792"/>
    <row r="663793"/>
    <row r="663794"/>
    <row r="663795"/>
    <row r="663796"/>
    <row r="663797"/>
    <row r="663798"/>
    <row r="663799"/>
    <row r="663800"/>
    <row r="663801"/>
    <row r="663802"/>
    <row r="663803"/>
    <row r="663804"/>
    <row r="663805"/>
    <row r="663806"/>
    <row r="663807"/>
    <row r="663808"/>
    <row r="663809"/>
    <row r="663810"/>
    <row r="663811"/>
    <row r="663812"/>
    <row r="663813"/>
    <row r="663814"/>
    <row r="663815"/>
    <row r="663816"/>
    <row r="663817"/>
    <row r="663818"/>
    <row r="663819"/>
    <row r="663820"/>
    <row r="663821"/>
    <row r="663822"/>
    <row r="663823"/>
    <row r="663824"/>
    <row r="663825"/>
    <row r="663826"/>
    <row r="663827"/>
    <row r="663828"/>
    <row r="663829"/>
    <row r="663830"/>
    <row r="663831"/>
    <row r="663832"/>
    <row r="663833"/>
    <row r="663834"/>
    <row r="663835"/>
    <row r="663836"/>
    <row r="663837"/>
    <row r="663838"/>
    <row r="663839"/>
    <row r="663840"/>
    <row r="663841"/>
    <row r="663842"/>
    <row r="663843"/>
    <row r="663844"/>
    <row r="663845"/>
    <row r="663846"/>
    <row r="663847"/>
    <row r="663848"/>
    <row r="663849"/>
    <row r="663850"/>
    <row r="663851"/>
    <row r="663852"/>
    <row r="663853"/>
    <row r="663854"/>
    <row r="663855"/>
    <row r="663856"/>
    <row r="663857"/>
    <row r="663858"/>
    <row r="663859"/>
    <row r="663860"/>
    <row r="663861"/>
    <row r="663862"/>
    <row r="663863"/>
    <row r="663864"/>
    <row r="663865"/>
    <row r="663866"/>
    <row r="663867"/>
    <row r="663868"/>
    <row r="663869"/>
    <row r="663870"/>
    <row r="663871"/>
    <row r="663872"/>
    <row r="663873"/>
    <row r="663874"/>
    <row r="663875"/>
    <row r="663876"/>
    <row r="663877"/>
    <row r="663878"/>
    <row r="663879"/>
    <row r="663880"/>
    <row r="663881"/>
    <row r="663882"/>
    <row r="663883"/>
    <row r="663884"/>
    <row r="663885"/>
    <row r="663886"/>
    <row r="663887"/>
    <row r="663888"/>
    <row r="663889"/>
    <row r="663890"/>
    <row r="663891"/>
    <row r="663892"/>
    <row r="663893"/>
    <row r="663894"/>
    <row r="663895"/>
    <row r="663896"/>
    <row r="663897"/>
    <row r="663898"/>
    <row r="663899"/>
    <row r="663900"/>
    <row r="663901"/>
    <row r="663902"/>
    <row r="663903"/>
    <row r="663904"/>
    <row r="663905"/>
    <row r="663906"/>
    <row r="663907"/>
    <row r="663908"/>
    <row r="663909"/>
    <row r="663910"/>
    <row r="663911"/>
    <row r="663912"/>
    <row r="663913"/>
    <row r="663914"/>
    <row r="663915"/>
    <row r="663916"/>
    <row r="663917"/>
    <row r="663918"/>
    <row r="663919"/>
    <row r="663920"/>
    <row r="663921"/>
    <row r="663922"/>
    <row r="663923"/>
    <row r="663924"/>
    <row r="663925"/>
    <row r="663926"/>
    <row r="663927"/>
    <row r="663928"/>
    <row r="663929"/>
    <row r="663930"/>
    <row r="663931"/>
    <row r="663932"/>
    <row r="663933"/>
    <row r="663934"/>
    <row r="663935"/>
    <row r="663936"/>
    <row r="663937"/>
    <row r="663938"/>
    <row r="663939"/>
    <row r="663940"/>
    <row r="663941"/>
    <row r="663942"/>
    <row r="663943"/>
    <row r="663944"/>
    <row r="663945"/>
    <row r="663946"/>
    <row r="663947"/>
    <row r="663948"/>
    <row r="663949"/>
    <row r="663950"/>
    <row r="663951"/>
    <row r="663952"/>
    <row r="663953"/>
    <row r="663954"/>
    <row r="663955"/>
    <row r="663956"/>
    <row r="663957"/>
    <row r="663958"/>
    <row r="663959"/>
    <row r="663960"/>
    <row r="663961"/>
    <row r="663962"/>
    <row r="663963"/>
    <row r="663964"/>
    <row r="663965"/>
    <row r="663966"/>
    <row r="663967"/>
    <row r="663968"/>
    <row r="663969"/>
    <row r="663970"/>
    <row r="663971"/>
    <row r="663972"/>
    <row r="663973"/>
    <row r="663974"/>
    <row r="663975"/>
    <row r="663976"/>
    <row r="663977"/>
    <row r="663978"/>
    <row r="663979"/>
    <row r="663980"/>
    <row r="663981"/>
    <row r="663982"/>
    <row r="663983"/>
    <row r="663984"/>
    <row r="663985"/>
    <row r="663986"/>
    <row r="663987"/>
    <row r="663988"/>
    <row r="663989"/>
    <row r="663990"/>
    <row r="663991"/>
    <row r="663992"/>
    <row r="663993"/>
    <row r="663994"/>
    <row r="663995"/>
    <row r="663996"/>
    <row r="663997"/>
    <row r="663998"/>
    <row r="663999"/>
    <row r="664000"/>
    <row r="664001"/>
    <row r="664002"/>
    <row r="664003"/>
    <row r="664004"/>
    <row r="664005"/>
    <row r="664006"/>
    <row r="664007"/>
    <row r="664008"/>
    <row r="664009"/>
    <row r="664010"/>
    <row r="664011"/>
    <row r="664012"/>
    <row r="664013"/>
    <row r="664014"/>
    <row r="664015"/>
    <row r="664016"/>
    <row r="664017"/>
    <row r="664018"/>
    <row r="664019"/>
    <row r="664020"/>
    <row r="664021"/>
    <row r="664022"/>
    <row r="664023"/>
    <row r="664024"/>
    <row r="664025"/>
    <row r="664026"/>
    <row r="664027"/>
    <row r="664028"/>
    <row r="664029"/>
    <row r="664030"/>
    <row r="664031"/>
    <row r="664032"/>
    <row r="664033"/>
    <row r="664034"/>
    <row r="664035"/>
    <row r="664036"/>
    <row r="664037"/>
    <row r="664038"/>
    <row r="664039"/>
    <row r="664040"/>
    <row r="664041"/>
    <row r="664042"/>
    <row r="664043"/>
    <row r="664044"/>
    <row r="664045"/>
    <row r="664046"/>
    <row r="664047"/>
    <row r="664048"/>
    <row r="664049"/>
    <row r="664050"/>
    <row r="664051"/>
    <row r="664052"/>
    <row r="664053"/>
    <row r="664054"/>
    <row r="664055"/>
    <row r="664056"/>
    <row r="664057"/>
    <row r="664058"/>
    <row r="664059"/>
    <row r="664060"/>
    <row r="664061"/>
    <row r="664062"/>
    <row r="664063"/>
    <row r="664064"/>
    <row r="664065"/>
    <row r="664066"/>
    <row r="664067"/>
    <row r="664068"/>
    <row r="664069"/>
    <row r="664070"/>
    <row r="664071"/>
    <row r="664072"/>
    <row r="664073"/>
    <row r="664074"/>
    <row r="664075"/>
    <row r="664076"/>
    <row r="664077"/>
    <row r="664078"/>
    <row r="664079"/>
    <row r="664080"/>
    <row r="664081"/>
    <row r="664082"/>
    <row r="664083"/>
    <row r="664084"/>
    <row r="664085"/>
    <row r="664086"/>
    <row r="664087"/>
    <row r="664088"/>
    <row r="664089"/>
    <row r="664090"/>
    <row r="664091"/>
    <row r="664092"/>
    <row r="664093"/>
    <row r="664094"/>
    <row r="664095"/>
    <row r="664096"/>
    <row r="664097"/>
    <row r="664098"/>
    <row r="664099"/>
    <row r="664100"/>
    <row r="664101"/>
    <row r="664102"/>
    <row r="664103"/>
    <row r="664104"/>
    <row r="664105"/>
    <row r="664106"/>
    <row r="664107"/>
    <row r="664108"/>
    <row r="664109"/>
    <row r="664110"/>
    <row r="664111"/>
    <row r="664112"/>
    <row r="664113"/>
    <row r="664114"/>
    <row r="664115"/>
    <row r="664116"/>
    <row r="664117"/>
    <row r="664118"/>
    <row r="664119"/>
    <row r="664120"/>
    <row r="664121"/>
    <row r="664122"/>
    <row r="664123"/>
    <row r="664124"/>
    <row r="664125"/>
    <row r="664126"/>
    <row r="664127"/>
    <row r="664128"/>
    <row r="664129"/>
    <row r="664130"/>
    <row r="664131"/>
    <row r="664132"/>
    <row r="664133"/>
    <row r="664134"/>
    <row r="664135"/>
    <row r="664136"/>
    <row r="664137"/>
    <row r="664138"/>
    <row r="664139"/>
    <row r="664140"/>
    <row r="664141"/>
    <row r="664142"/>
    <row r="664143"/>
    <row r="664144"/>
    <row r="664145"/>
    <row r="664146"/>
    <row r="664147"/>
    <row r="664148"/>
    <row r="664149"/>
    <row r="664150"/>
    <row r="664151"/>
    <row r="664152"/>
    <row r="664153"/>
    <row r="664154"/>
    <row r="664155"/>
    <row r="664156"/>
    <row r="664157"/>
    <row r="664158"/>
    <row r="664159"/>
    <row r="664160"/>
    <row r="664161"/>
    <row r="664162"/>
    <row r="664163"/>
    <row r="664164"/>
    <row r="664165"/>
    <row r="664166"/>
    <row r="664167"/>
    <row r="664168"/>
    <row r="664169"/>
    <row r="664170"/>
    <row r="664171"/>
    <row r="664172"/>
    <row r="664173"/>
    <row r="664174"/>
    <row r="664175"/>
    <row r="664176"/>
    <row r="664177"/>
    <row r="664178"/>
    <row r="664179"/>
    <row r="664180"/>
    <row r="664181"/>
    <row r="664182"/>
    <row r="664183"/>
    <row r="664184"/>
    <row r="664185"/>
    <row r="664186"/>
    <row r="664187"/>
    <row r="664188"/>
    <row r="664189"/>
    <row r="664190"/>
    <row r="664191"/>
    <row r="664192"/>
    <row r="664193"/>
    <row r="664194"/>
    <row r="664195"/>
    <row r="664196"/>
    <row r="664197"/>
    <row r="664198"/>
    <row r="664199"/>
    <row r="664200"/>
    <row r="664201"/>
    <row r="664202"/>
    <row r="664203"/>
    <row r="664204"/>
    <row r="664205"/>
    <row r="664206"/>
    <row r="664207"/>
    <row r="664208"/>
    <row r="664209"/>
    <row r="664210"/>
    <row r="664211"/>
    <row r="664212"/>
    <row r="664213"/>
    <row r="664214"/>
    <row r="664215"/>
    <row r="664216"/>
    <row r="664217"/>
    <row r="664218"/>
    <row r="664219"/>
    <row r="664220"/>
    <row r="664221"/>
    <row r="664222"/>
    <row r="664223"/>
    <row r="664224"/>
    <row r="664225"/>
    <row r="664226"/>
    <row r="664227"/>
    <row r="664228"/>
    <row r="664229"/>
    <row r="664230"/>
    <row r="664231"/>
    <row r="664232"/>
    <row r="664233"/>
    <row r="664234"/>
    <row r="664235"/>
    <row r="664236"/>
    <row r="664237"/>
    <row r="664238"/>
    <row r="664239"/>
    <row r="664240"/>
    <row r="664241"/>
    <row r="664242"/>
    <row r="664243"/>
    <row r="664244"/>
    <row r="664245"/>
    <row r="664246"/>
    <row r="664247"/>
    <row r="664248"/>
    <row r="664249"/>
    <row r="664250"/>
    <row r="664251"/>
    <row r="664252"/>
    <row r="664253"/>
    <row r="664254"/>
    <row r="664255"/>
    <row r="664256"/>
    <row r="664257"/>
    <row r="664258"/>
    <row r="664259"/>
    <row r="664260"/>
    <row r="664261"/>
    <row r="664262"/>
    <row r="664263"/>
    <row r="664264"/>
    <row r="664265"/>
    <row r="664266"/>
    <row r="664267"/>
    <row r="664268"/>
    <row r="664269"/>
    <row r="664270"/>
    <row r="664271"/>
    <row r="664272"/>
    <row r="664273"/>
    <row r="664274"/>
    <row r="664275"/>
    <row r="664276"/>
    <row r="664277"/>
    <row r="664278"/>
    <row r="664279"/>
    <row r="664280"/>
    <row r="664281"/>
    <row r="664282"/>
    <row r="664283"/>
    <row r="664284"/>
    <row r="664285"/>
    <row r="664286"/>
    <row r="664287"/>
    <row r="664288"/>
    <row r="664289"/>
    <row r="664290"/>
    <row r="664291"/>
    <row r="664292"/>
    <row r="664293"/>
    <row r="664294"/>
    <row r="664295"/>
    <row r="664296"/>
    <row r="664297"/>
    <row r="664298"/>
    <row r="664299"/>
    <row r="664300"/>
    <row r="664301"/>
    <row r="664302"/>
    <row r="664303"/>
    <row r="664304"/>
    <row r="664305"/>
    <row r="664306"/>
    <row r="664307"/>
    <row r="664308"/>
    <row r="664309"/>
    <row r="664310"/>
    <row r="664311"/>
    <row r="664312"/>
    <row r="664313"/>
    <row r="664314"/>
    <row r="664315"/>
    <row r="664316"/>
    <row r="664317"/>
    <row r="664318"/>
    <row r="664319"/>
    <row r="664320"/>
    <row r="664321"/>
    <row r="664322"/>
    <row r="664323"/>
    <row r="664324"/>
    <row r="664325"/>
    <row r="664326"/>
    <row r="664327"/>
    <row r="664328"/>
    <row r="664329"/>
    <row r="664330"/>
    <row r="664331"/>
    <row r="664332"/>
    <row r="664333"/>
    <row r="664334"/>
    <row r="664335"/>
    <row r="664336"/>
    <row r="664337"/>
    <row r="664338"/>
    <row r="664339"/>
    <row r="664340"/>
    <row r="664341"/>
    <row r="664342"/>
    <row r="664343"/>
    <row r="664344"/>
    <row r="664345"/>
    <row r="664346"/>
    <row r="664347"/>
    <row r="664348"/>
    <row r="664349"/>
    <row r="664350"/>
    <row r="664351"/>
    <row r="664352"/>
    <row r="664353"/>
    <row r="664354"/>
    <row r="664355"/>
    <row r="664356"/>
    <row r="664357"/>
    <row r="664358"/>
    <row r="664359"/>
    <row r="664360"/>
    <row r="664361"/>
    <row r="664362"/>
    <row r="664363"/>
    <row r="664364"/>
    <row r="664365"/>
    <row r="664366"/>
    <row r="664367"/>
    <row r="664368"/>
    <row r="664369"/>
    <row r="664370"/>
    <row r="664371"/>
    <row r="664372"/>
    <row r="664373"/>
    <row r="664374"/>
    <row r="664375"/>
    <row r="664376"/>
    <row r="664377"/>
    <row r="664378"/>
    <row r="664379"/>
    <row r="664380"/>
    <row r="664381"/>
    <row r="664382"/>
    <row r="664383"/>
    <row r="664384"/>
    <row r="664385"/>
    <row r="664386"/>
    <row r="664387"/>
    <row r="664388"/>
    <row r="664389"/>
    <row r="664390"/>
    <row r="664391"/>
    <row r="664392"/>
    <row r="664393"/>
    <row r="664394"/>
    <row r="664395"/>
    <row r="664396"/>
    <row r="664397"/>
    <row r="664398"/>
    <row r="664399"/>
    <row r="664400"/>
    <row r="664401"/>
    <row r="664402"/>
    <row r="664403"/>
    <row r="664404"/>
    <row r="664405"/>
    <row r="664406"/>
    <row r="664407"/>
    <row r="664408"/>
    <row r="664409"/>
    <row r="664410"/>
    <row r="664411"/>
    <row r="664412"/>
    <row r="664413"/>
    <row r="664414"/>
    <row r="664415"/>
    <row r="664416"/>
    <row r="664417"/>
    <row r="664418"/>
    <row r="664419"/>
    <row r="664420"/>
    <row r="664421"/>
    <row r="664422"/>
    <row r="664423"/>
    <row r="664424"/>
    <row r="664425"/>
    <row r="664426"/>
    <row r="664427"/>
    <row r="664428"/>
    <row r="664429"/>
    <row r="664430"/>
    <row r="664431"/>
    <row r="664432"/>
    <row r="664433"/>
    <row r="664434"/>
    <row r="664435"/>
    <row r="664436"/>
    <row r="664437"/>
    <row r="664438"/>
    <row r="664439"/>
    <row r="664440"/>
    <row r="664441"/>
    <row r="664442"/>
    <row r="664443"/>
    <row r="664444"/>
    <row r="664445"/>
    <row r="664446"/>
    <row r="664447"/>
    <row r="664448"/>
    <row r="664449"/>
    <row r="664450"/>
    <row r="664451"/>
    <row r="664452"/>
    <row r="664453"/>
    <row r="664454"/>
    <row r="664455"/>
    <row r="664456"/>
    <row r="664457"/>
    <row r="664458"/>
    <row r="664459"/>
    <row r="664460"/>
    <row r="664461"/>
    <row r="664462"/>
    <row r="664463"/>
    <row r="664464"/>
    <row r="664465"/>
    <row r="664466"/>
    <row r="664467"/>
    <row r="664468"/>
    <row r="664469"/>
    <row r="664470"/>
    <row r="664471"/>
    <row r="664472"/>
    <row r="664473"/>
    <row r="664474"/>
    <row r="664475"/>
    <row r="664476"/>
    <row r="664477"/>
    <row r="664478"/>
    <row r="664479"/>
    <row r="664480"/>
    <row r="664481"/>
    <row r="664482"/>
    <row r="664483"/>
    <row r="664484"/>
    <row r="664485"/>
    <row r="664486"/>
    <row r="664487"/>
    <row r="664488"/>
    <row r="664489"/>
    <row r="664490"/>
    <row r="664491"/>
    <row r="664492"/>
    <row r="664493"/>
    <row r="664494"/>
    <row r="664495"/>
    <row r="664496"/>
    <row r="664497"/>
    <row r="664498"/>
    <row r="664499"/>
    <row r="664500"/>
    <row r="664501"/>
    <row r="664502"/>
    <row r="664503"/>
    <row r="664504"/>
    <row r="664505"/>
    <row r="664506"/>
    <row r="664507"/>
    <row r="664508"/>
    <row r="664509"/>
    <row r="664510"/>
    <row r="664511"/>
    <row r="664512"/>
    <row r="664513"/>
    <row r="664514"/>
    <row r="664515"/>
    <row r="664516"/>
    <row r="664517"/>
    <row r="664518"/>
    <row r="664519"/>
    <row r="664520"/>
    <row r="664521"/>
    <row r="664522"/>
    <row r="664523"/>
    <row r="664524"/>
    <row r="664525"/>
    <row r="664526"/>
    <row r="664527"/>
    <row r="664528"/>
    <row r="664529"/>
    <row r="664530"/>
    <row r="664531"/>
    <row r="664532"/>
    <row r="664533"/>
    <row r="664534"/>
    <row r="664535"/>
    <row r="664536"/>
    <row r="664537"/>
    <row r="664538"/>
    <row r="664539"/>
    <row r="664540"/>
    <row r="664541"/>
    <row r="664542"/>
    <row r="664543"/>
    <row r="664544"/>
    <row r="664545"/>
    <row r="664546"/>
    <row r="664547"/>
    <row r="664548"/>
    <row r="664549"/>
    <row r="664550"/>
    <row r="664551"/>
    <row r="664552"/>
    <row r="664553"/>
    <row r="664554"/>
    <row r="664555"/>
    <row r="664556"/>
    <row r="664557"/>
    <row r="664558"/>
    <row r="664559"/>
    <row r="664560"/>
    <row r="664561"/>
    <row r="664562"/>
    <row r="664563"/>
    <row r="664564"/>
    <row r="664565"/>
    <row r="664566"/>
    <row r="664567"/>
    <row r="664568"/>
    <row r="664569"/>
    <row r="664570"/>
    <row r="664571"/>
    <row r="664572"/>
    <row r="664573"/>
    <row r="664574"/>
    <row r="664575"/>
    <row r="664576"/>
    <row r="664577"/>
    <row r="664578"/>
    <row r="664579"/>
    <row r="664580"/>
    <row r="664581"/>
    <row r="664582"/>
    <row r="664583"/>
    <row r="664584"/>
    <row r="664585"/>
    <row r="664586"/>
    <row r="664587"/>
    <row r="664588"/>
    <row r="664589"/>
    <row r="664590"/>
    <row r="664591"/>
    <row r="664592"/>
    <row r="664593"/>
    <row r="664594"/>
    <row r="664595"/>
    <row r="664596"/>
    <row r="664597"/>
    <row r="664598"/>
    <row r="664599"/>
    <row r="664600"/>
    <row r="664601"/>
    <row r="664602"/>
    <row r="664603"/>
    <row r="664604"/>
    <row r="664605"/>
    <row r="664606"/>
    <row r="664607"/>
    <row r="664608"/>
    <row r="664609"/>
    <row r="664610"/>
    <row r="664611"/>
    <row r="664612"/>
    <row r="664613"/>
    <row r="664614"/>
    <row r="664615"/>
    <row r="664616"/>
    <row r="664617"/>
    <row r="664618"/>
    <row r="664619"/>
    <row r="664620"/>
    <row r="664621"/>
    <row r="664622"/>
    <row r="664623"/>
    <row r="664624"/>
    <row r="664625"/>
    <row r="664626"/>
    <row r="664627"/>
    <row r="664628"/>
    <row r="664629"/>
    <row r="664630"/>
    <row r="664631"/>
    <row r="664632"/>
    <row r="664633"/>
    <row r="664634"/>
    <row r="664635"/>
    <row r="664636"/>
    <row r="664637"/>
    <row r="664638"/>
    <row r="664639"/>
    <row r="664640"/>
    <row r="664641"/>
    <row r="664642"/>
    <row r="664643"/>
    <row r="664644"/>
    <row r="664645"/>
    <row r="664646"/>
    <row r="664647"/>
    <row r="664648"/>
    <row r="664649"/>
    <row r="664650"/>
    <row r="664651"/>
    <row r="664652"/>
    <row r="664653"/>
    <row r="664654"/>
    <row r="664655"/>
    <row r="664656"/>
    <row r="664657"/>
    <row r="664658"/>
    <row r="664659"/>
    <row r="664660"/>
    <row r="664661"/>
    <row r="664662"/>
    <row r="664663"/>
    <row r="664664"/>
    <row r="664665"/>
    <row r="664666"/>
    <row r="664667"/>
    <row r="664668"/>
    <row r="664669"/>
    <row r="664670"/>
    <row r="664671"/>
    <row r="664672"/>
    <row r="664673"/>
    <row r="664674"/>
    <row r="664675"/>
    <row r="664676"/>
    <row r="664677"/>
    <row r="664678"/>
    <row r="664679"/>
    <row r="664680"/>
    <row r="664681"/>
    <row r="664682"/>
    <row r="664683"/>
    <row r="664684"/>
    <row r="664685"/>
    <row r="664686"/>
    <row r="664687"/>
    <row r="664688"/>
    <row r="664689"/>
    <row r="664690"/>
    <row r="664691"/>
    <row r="664692"/>
    <row r="664693"/>
    <row r="664694"/>
    <row r="664695"/>
    <row r="664696"/>
    <row r="664697"/>
    <row r="664698"/>
    <row r="664699"/>
    <row r="664700"/>
    <row r="664701"/>
    <row r="664702"/>
    <row r="664703"/>
    <row r="664704"/>
    <row r="664705"/>
    <row r="664706"/>
    <row r="664707"/>
    <row r="664708"/>
    <row r="664709"/>
    <row r="664710"/>
    <row r="664711"/>
    <row r="664712"/>
    <row r="664713"/>
    <row r="664714"/>
    <row r="664715"/>
    <row r="664716"/>
    <row r="664717"/>
    <row r="664718"/>
    <row r="664719"/>
    <row r="664720"/>
    <row r="664721"/>
    <row r="664722"/>
    <row r="664723"/>
    <row r="664724"/>
    <row r="664725"/>
    <row r="664726"/>
    <row r="664727"/>
    <row r="664728"/>
    <row r="664729"/>
    <row r="664730"/>
    <row r="664731"/>
    <row r="664732"/>
    <row r="664733"/>
    <row r="664734"/>
    <row r="664735"/>
    <row r="664736"/>
    <row r="664737"/>
    <row r="664738"/>
    <row r="664739"/>
    <row r="664740"/>
    <row r="664741"/>
    <row r="664742"/>
    <row r="664743"/>
    <row r="664744"/>
    <row r="664745"/>
    <row r="664746"/>
    <row r="664747"/>
    <row r="664748"/>
    <row r="664749"/>
    <row r="664750"/>
    <row r="664751"/>
    <row r="664752"/>
    <row r="664753"/>
    <row r="664754"/>
    <row r="664755"/>
    <row r="664756"/>
    <row r="664757"/>
    <row r="664758"/>
    <row r="664759"/>
    <row r="664760"/>
    <row r="664761"/>
    <row r="664762"/>
    <row r="664763"/>
    <row r="664764"/>
    <row r="664765"/>
    <row r="664766"/>
    <row r="664767"/>
    <row r="664768"/>
    <row r="664769"/>
    <row r="664770"/>
    <row r="664771"/>
    <row r="664772"/>
    <row r="664773"/>
    <row r="664774"/>
    <row r="664775"/>
    <row r="664776"/>
    <row r="664777"/>
    <row r="664778"/>
    <row r="664779"/>
    <row r="664780"/>
    <row r="664781"/>
    <row r="664782"/>
    <row r="664783"/>
    <row r="664784"/>
    <row r="664785"/>
    <row r="664786"/>
    <row r="664787"/>
    <row r="664788"/>
    <row r="664789"/>
    <row r="664790"/>
    <row r="664791"/>
    <row r="664792"/>
    <row r="664793"/>
    <row r="664794"/>
    <row r="664795"/>
    <row r="664796"/>
    <row r="664797"/>
    <row r="664798"/>
    <row r="664799"/>
    <row r="664800"/>
    <row r="664801"/>
    <row r="664802"/>
    <row r="664803"/>
    <row r="664804"/>
    <row r="664805"/>
    <row r="664806"/>
    <row r="664807"/>
    <row r="664808"/>
    <row r="664809"/>
    <row r="664810"/>
    <row r="664811"/>
    <row r="664812"/>
    <row r="664813"/>
    <row r="664814"/>
    <row r="664815"/>
    <row r="664816"/>
    <row r="664817"/>
    <row r="664818"/>
    <row r="664819"/>
    <row r="664820"/>
    <row r="664821"/>
    <row r="664822"/>
    <row r="664823"/>
    <row r="664824"/>
    <row r="664825"/>
    <row r="664826"/>
    <row r="664827"/>
    <row r="664828"/>
    <row r="664829"/>
    <row r="664830"/>
    <row r="664831"/>
    <row r="664832"/>
    <row r="664833"/>
    <row r="664834"/>
    <row r="664835"/>
    <row r="664836"/>
    <row r="664837"/>
    <row r="664838"/>
    <row r="664839"/>
    <row r="664840"/>
    <row r="664841"/>
    <row r="664842"/>
    <row r="664843"/>
    <row r="664844"/>
    <row r="664845"/>
    <row r="664846"/>
    <row r="664847"/>
    <row r="664848"/>
    <row r="664849"/>
    <row r="664850"/>
    <row r="664851"/>
    <row r="664852"/>
    <row r="664853"/>
    <row r="664854"/>
    <row r="664855"/>
    <row r="664856"/>
    <row r="664857"/>
    <row r="664858"/>
    <row r="664859"/>
    <row r="664860"/>
    <row r="664861"/>
    <row r="664862"/>
    <row r="664863"/>
    <row r="664864"/>
    <row r="664865"/>
    <row r="664866"/>
    <row r="664867"/>
    <row r="664868"/>
    <row r="664869"/>
    <row r="664870"/>
    <row r="664871"/>
    <row r="664872"/>
    <row r="664873"/>
    <row r="664874"/>
    <row r="664875"/>
    <row r="664876"/>
    <row r="664877"/>
    <row r="664878"/>
    <row r="664879"/>
    <row r="664880"/>
    <row r="664881"/>
    <row r="664882"/>
    <row r="664883"/>
    <row r="664884"/>
    <row r="664885"/>
    <row r="664886"/>
    <row r="664887"/>
    <row r="664888"/>
    <row r="664889"/>
    <row r="664890"/>
    <row r="664891"/>
    <row r="664892"/>
    <row r="664893"/>
    <row r="664894"/>
    <row r="664895"/>
    <row r="664896"/>
    <row r="664897"/>
    <row r="664898"/>
    <row r="664899"/>
    <row r="664900"/>
    <row r="664901"/>
    <row r="664902"/>
    <row r="664903"/>
    <row r="664904"/>
    <row r="664905"/>
    <row r="664906"/>
    <row r="664907"/>
    <row r="664908"/>
    <row r="664909"/>
    <row r="664910"/>
    <row r="664911"/>
    <row r="664912"/>
    <row r="664913"/>
    <row r="664914"/>
    <row r="664915"/>
    <row r="664916"/>
    <row r="664917"/>
    <row r="664918"/>
    <row r="664919"/>
    <row r="664920"/>
    <row r="664921"/>
    <row r="664922"/>
    <row r="664923"/>
    <row r="664924"/>
    <row r="664925"/>
    <row r="664926"/>
    <row r="664927"/>
    <row r="664928"/>
    <row r="664929"/>
    <row r="664930"/>
    <row r="664931"/>
    <row r="664932"/>
    <row r="664933"/>
    <row r="664934"/>
    <row r="664935"/>
    <row r="664936"/>
    <row r="664937"/>
    <row r="664938"/>
    <row r="664939"/>
    <row r="664940"/>
    <row r="664941"/>
    <row r="664942"/>
    <row r="664943"/>
    <row r="664944"/>
    <row r="664945"/>
    <row r="664946"/>
    <row r="664947"/>
    <row r="664948"/>
    <row r="664949"/>
    <row r="664950"/>
    <row r="664951"/>
    <row r="664952"/>
    <row r="664953"/>
    <row r="664954"/>
    <row r="664955"/>
    <row r="664956"/>
    <row r="664957"/>
    <row r="664958"/>
    <row r="664959"/>
    <row r="664960"/>
    <row r="664961"/>
    <row r="664962"/>
    <row r="664963"/>
    <row r="664964"/>
    <row r="664965"/>
    <row r="664966"/>
    <row r="664967"/>
    <row r="664968"/>
    <row r="664969"/>
    <row r="664970"/>
    <row r="664971"/>
    <row r="664972"/>
    <row r="664973"/>
    <row r="664974"/>
    <row r="664975"/>
    <row r="664976"/>
    <row r="664977"/>
    <row r="664978"/>
    <row r="664979"/>
    <row r="664980"/>
    <row r="664981"/>
    <row r="664982"/>
    <row r="664983"/>
    <row r="664984"/>
    <row r="664985"/>
    <row r="664986"/>
    <row r="664987"/>
    <row r="664988"/>
    <row r="664989"/>
    <row r="664990"/>
    <row r="664991"/>
    <row r="664992"/>
    <row r="664993"/>
    <row r="664994"/>
    <row r="664995"/>
    <row r="664996"/>
    <row r="664997"/>
    <row r="664998"/>
    <row r="664999"/>
    <row r="665000"/>
    <row r="665001"/>
    <row r="665002"/>
    <row r="665003"/>
    <row r="665004"/>
    <row r="665005"/>
    <row r="665006"/>
    <row r="665007"/>
    <row r="665008"/>
    <row r="665009"/>
    <row r="665010"/>
    <row r="665011"/>
    <row r="665012"/>
    <row r="665013"/>
    <row r="665014"/>
    <row r="665015"/>
    <row r="665016"/>
    <row r="665017"/>
    <row r="665018"/>
    <row r="665019"/>
    <row r="665020"/>
    <row r="665021"/>
    <row r="665022"/>
    <row r="665023"/>
    <row r="665024"/>
    <row r="665025"/>
    <row r="665026"/>
    <row r="665027"/>
    <row r="665028"/>
    <row r="665029"/>
    <row r="665030"/>
    <row r="665031"/>
    <row r="665032"/>
    <row r="665033"/>
    <row r="665034"/>
    <row r="665035"/>
    <row r="665036"/>
    <row r="665037"/>
    <row r="665038"/>
    <row r="665039"/>
    <row r="665040"/>
    <row r="665041"/>
    <row r="665042"/>
    <row r="665043"/>
    <row r="665044"/>
    <row r="665045"/>
    <row r="665046"/>
    <row r="665047"/>
    <row r="665048"/>
    <row r="665049"/>
    <row r="665050"/>
    <row r="665051"/>
    <row r="665052"/>
    <row r="665053"/>
    <row r="665054"/>
    <row r="665055"/>
    <row r="665056"/>
    <row r="665057"/>
    <row r="665058"/>
    <row r="665059"/>
    <row r="665060"/>
    <row r="665061"/>
    <row r="665062"/>
    <row r="665063"/>
    <row r="665064"/>
    <row r="665065"/>
    <row r="665066"/>
    <row r="665067"/>
    <row r="665068"/>
    <row r="665069"/>
    <row r="665070"/>
    <row r="665071"/>
    <row r="665072"/>
    <row r="665073"/>
    <row r="665074"/>
    <row r="665075"/>
    <row r="665076"/>
    <row r="665077"/>
    <row r="665078"/>
    <row r="665079"/>
    <row r="665080"/>
    <row r="665081"/>
    <row r="665082"/>
    <row r="665083"/>
    <row r="665084"/>
    <row r="665085"/>
    <row r="665086"/>
    <row r="665087"/>
    <row r="665088"/>
    <row r="665089"/>
    <row r="665090"/>
    <row r="665091"/>
    <row r="665092"/>
    <row r="665093"/>
    <row r="665094"/>
    <row r="665095"/>
    <row r="665096"/>
    <row r="665097"/>
    <row r="665098"/>
    <row r="665099"/>
    <row r="665100"/>
    <row r="665101"/>
    <row r="665102"/>
    <row r="665103"/>
    <row r="665104"/>
    <row r="665105"/>
    <row r="665106"/>
    <row r="665107"/>
    <row r="665108"/>
    <row r="665109"/>
    <row r="665110"/>
    <row r="665111"/>
    <row r="665112"/>
    <row r="665113"/>
    <row r="665114"/>
    <row r="665115"/>
    <row r="665116"/>
    <row r="665117"/>
    <row r="665118"/>
    <row r="665119"/>
    <row r="665120"/>
    <row r="665121"/>
    <row r="665122"/>
    <row r="665123"/>
    <row r="665124"/>
    <row r="665125"/>
    <row r="665126"/>
    <row r="665127"/>
    <row r="665128"/>
    <row r="665129"/>
    <row r="665130"/>
    <row r="665131"/>
    <row r="665132"/>
    <row r="665133"/>
    <row r="665134"/>
    <row r="665135"/>
    <row r="665136"/>
    <row r="665137"/>
    <row r="665138"/>
    <row r="665139"/>
    <row r="665140"/>
    <row r="665141"/>
    <row r="665142"/>
    <row r="665143"/>
    <row r="665144"/>
    <row r="665145"/>
    <row r="665146"/>
    <row r="665147"/>
    <row r="665148"/>
    <row r="665149"/>
    <row r="665150"/>
    <row r="665151"/>
    <row r="665152"/>
    <row r="665153"/>
    <row r="665154"/>
    <row r="665155"/>
    <row r="665156"/>
    <row r="665157"/>
    <row r="665158"/>
    <row r="665159"/>
    <row r="665160"/>
    <row r="665161"/>
    <row r="665162"/>
    <row r="665163"/>
    <row r="665164"/>
    <row r="665165"/>
    <row r="665166"/>
    <row r="665167"/>
    <row r="665168"/>
    <row r="665169"/>
    <row r="665170"/>
    <row r="665171"/>
    <row r="665172"/>
    <row r="665173"/>
    <row r="665174"/>
    <row r="665175"/>
    <row r="665176"/>
    <row r="665177"/>
    <row r="665178"/>
    <row r="665179"/>
    <row r="665180"/>
    <row r="665181"/>
    <row r="665182"/>
    <row r="665183"/>
    <row r="665184"/>
    <row r="665185"/>
    <row r="665186"/>
    <row r="665187"/>
    <row r="665188"/>
    <row r="665189"/>
    <row r="665190"/>
    <row r="665191"/>
    <row r="665192"/>
    <row r="665193"/>
    <row r="665194"/>
    <row r="665195"/>
    <row r="665196"/>
    <row r="665197"/>
    <row r="665198"/>
    <row r="665199"/>
    <row r="665200"/>
    <row r="665201"/>
    <row r="665202"/>
    <row r="665203"/>
    <row r="665204"/>
    <row r="665205"/>
    <row r="665206"/>
    <row r="665207"/>
    <row r="665208"/>
    <row r="665209"/>
    <row r="665210"/>
    <row r="665211"/>
    <row r="665212"/>
    <row r="665213"/>
    <row r="665214"/>
    <row r="665215"/>
    <row r="665216"/>
    <row r="665217"/>
    <row r="665218"/>
    <row r="665219"/>
    <row r="665220"/>
    <row r="665221"/>
    <row r="665222"/>
    <row r="665223"/>
    <row r="665224"/>
    <row r="665225"/>
    <row r="665226"/>
    <row r="665227"/>
    <row r="665228"/>
    <row r="665229"/>
    <row r="665230"/>
    <row r="665231"/>
    <row r="665232"/>
    <row r="665233"/>
    <row r="665234"/>
    <row r="665235"/>
    <row r="665236"/>
    <row r="665237"/>
    <row r="665238"/>
    <row r="665239"/>
    <row r="665240"/>
    <row r="665241"/>
    <row r="665242"/>
    <row r="665243"/>
    <row r="665244"/>
    <row r="665245"/>
    <row r="665246"/>
    <row r="665247"/>
    <row r="665248"/>
    <row r="665249"/>
    <row r="665250"/>
    <row r="665251"/>
    <row r="665252"/>
    <row r="665253"/>
    <row r="665254"/>
    <row r="665255"/>
    <row r="665256"/>
    <row r="665257"/>
    <row r="665258"/>
    <row r="665259"/>
    <row r="665260"/>
    <row r="665261"/>
    <row r="665262"/>
    <row r="665263"/>
    <row r="665264"/>
    <row r="665265"/>
    <row r="665266"/>
    <row r="665267"/>
    <row r="665268"/>
    <row r="665269"/>
    <row r="665270"/>
    <row r="665271"/>
    <row r="665272"/>
    <row r="665273"/>
    <row r="665274"/>
    <row r="665275"/>
    <row r="665276"/>
    <row r="665277"/>
    <row r="665278"/>
    <row r="665279"/>
    <row r="665280"/>
    <row r="665281"/>
    <row r="665282"/>
    <row r="665283"/>
    <row r="665284"/>
    <row r="665285"/>
    <row r="665286"/>
    <row r="665287"/>
    <row r="665288"/>
    <row r="665289"/>
    <row r="665290"/>
    <row r="665291"/>
    <row r="665292"/>
    <row r="665293"/>
    <row r="665294"/>
    <row r="665295"/>
    <row r="665296"/>
    <row r="665297"/>
    <row r="665298"/>
    <row r="665299"/>
    <row r="665300"/>
    <row r="665301"/>
    <row r="665302"/>
    <row r="665303"/>
    <row r="665304"/>
    <row r="665305"/>
    <row r="665306"/>
    <row r="665307"/>
    <row r="665308"/>
    <row r="665309"/>
    <row r="665310"/>
    <row r="665311"/>
    <row r="665312"/>
    <row r="665313"/>
    <row r="665314"/>
    <row r="665315"/>
    <row r="665316"/>
    <row r="665317"/>
    <row r="665318"/>
    <row r="665319"/>
    <row r="665320"/>
    <row r="665321"/>
    <row r="665322"/>
    <row r="665323"/>
    <row r="665324"/>
    <row r="665325"/>
    <row r="665326"/>
    <row r="665327"/>
    <row r="665328"/>
    <row r="665329"/>
    <row r="665330"/>
    <row r="665331"/>
    <row r="665332"/>
    <row r="665333"/>
    <row r="665334"/>
    <row r="665335"/>
    <row r="665336"/>
    <row r="665337"/>
    <row r="665338"/>
    <row r="665339"/>
    <row r="665340"/>
    <row r="665341"/>
    <row r="665342"/>
    <row r="665343"/>
    <row r="665344"/>
    <row r="665345"/>
    <row r="665346"/>
    <row r="665347"/>
    <row r="665348"/>
    <row r="665349"/>
    <row r="665350"/>
    <row r="665351"/>
    <row r="665352"/>
    <row r="665353"/>
    <row r="665354"/>
    <row r="665355"/>
    <row r="665356"/>
    <row r="665357"/>
    <row r="665358"/>
    <row r="665359"/>
    <row r="665360"/>
    <row r="665361"/>
    <row r="665362"/>
    <row r="665363"/>
    <row r="665364"/>
    <row r="665365"/>
    <row r="665366"/>
    <row r="665367"/>
    <row r="665368"/>
    <row r="665369"/>
    <row r="665370"/>
    <row r="665371"/>
    <row r="665372"/>
    <row r="665373"/>
    <row r="665374"/>
    <row r="665375"/>
    <row r="665376"/>
    <row r="665377"/>
    <row r="665378"/>
    <row r="665379"/>
    <row r="665380"/>
    <row r="665381"/>
    <row r="665382"/>
    <row r="665383"/>
    <row r="665384"/>
    <row r="665385"/>
    <row r="665386"/>
    <row r="665387"/>
    <row r="665388"/>
    <row r="665389"/>
    <row r="665390"/>
    <row r="665391"/>
    <row r="665392"/>
    <row r="665393"/>
    <row r="665394"/>
    <row r="665395"/>
    <row r="665396"/>
    <row r="665397"/>
    <row r="665398"/>
    <row r="665399"/>
    <row r="665400"/>
    <row r="665401"/>
    <row r="665402"/>
    <row r="665403"/>
    <row r="665404"/>
    <row r="665405"/>
    <row r="665406"/>
    <row r="665407"/>
    <row r="665408"/>
    <row r="665409"/>
    <row r="665410"/>
    <row r="665411"/>
    <row r="665412"/>
    <row r="665413"/>
    <row r="665414"/>
    <row r="665415"/>
    <row r="665416"/>
    <row r="665417"/>
    <row r="665418"/>
    <row r="665419"/>
    <row r="665420"/>
    <row r="665421"/>
    <row r="665422"/>
    <row r="665423"/>
    <row r="665424"/>
    <row r="665425"/>
    <row r="665426"/>
    <row r="665427"/>
    <row r="665428"/>
    <row r="665429"/>
    <row r="665430"/>
    <row r="665431"/>
    <row r="665432"/>
    <row r="665433"/>
    <row r="665434"/>
    <row r="665435"/>
    <row r="665436"/>
    <row r="665437"/>
    <row r="665438"/>
    <row r="665439"/>
    <row r="665440"/>
    <row r="665441"/>
    <row r="665442"/>
    <row r="665443"/>
    <row r="665444"/>
    <row r="665445"/>
    <row r="665446"/>
    <row r="665447"/>
    <row r="665448"/>
    <row r="665449"/>
    <row r="665450"/>
    <row r="665451"/>
    <row r="665452"/>
    <row r="665453"/>
    <row r="665454"/>
    <row r="665455"/>
    <row r="665456"/>
    <row r="665457"/>
    <row r="665458"/>
    <row r="665459"/>
    <row r="665460"/>
    <row r="665461"/>
    <row r="665462"/>
    <row r="665463"/>
    <row r="665464"/>
    <row r="665465"/>
    <row r="665466"/>
    <row r="665467"/>
    <row r="665468"/>
    <row r="665469"/>
    <row r="665470"/>
    <row r="665471"/>
    <row r="665472"/>
    <row r="665473"/>
    <row r="665474"/>
    <row r="665475"/>
    <row r="665476"/>
    <row r="665477"/>
    <row r="665478"/>
    <row r="665479"/>
    <row r="665480"/>
    <row r="665481"/>
    <row r="665482"/>
    <row r="665483"/>
    <row r="665484"/>
    <row r="665485"/>
    <row r="665486"/>
    <row r="665487"/>
    <row r="665488"/>
    <row r="665489"/>
    <row r="665490"/>
    <row r="665491"/>
    <row r="665492"/>
    <row r="665493"/>
    <row r="665494"/>
    <row r="665495"/>
    <row r="665496"/>
    <row r="665497"/>
    <row r="665498"/>
    <row r="665499"/>
    <row r="665500"/>
    <row r="665501"/>
    <row r="665502"/>
    <row r="665503"/>
    <row r="665504"/>
    <row r="665505"/>
    <row r="665506"/>
    <row r="665507"/>
    <row r="665508"/>
    <row r="665509"/>
    <row r="665510"/>
    <row r="665511"/>
    <row r="665512"/>
    <row r="665513"/>
    <row r="665514"/>
    <row r="665515"/>
    <row r="665516"/>
    <row r="665517"/>
    <row r="665518"/>
    <row r="665519"/>
    <row r="665520"/>
    <row r="665521"/>
    <row r="665522"/>
    <row r="665523"/>
    <row r="665524"/>
    <row r="665525"/>
    <row r="665526"/>
    <row r="665527"/>
    <row r="665528"/>
    <row r="665529"/>
    <row r="665530"/>
    <row r="665531"/>
    <row r="665532"/>
    <row r="665533"/>
    <row r="665534"/>
    <row r="665535"/>
    <row r="665536"/>
    <row r="665537"/>
    <row r="665538"/>
    <row r="665539"/>
    <row r="665540"/>
    <row r="665541"/>
    <row r="665542"/>
    <row r="665543"/>
    <row r="665544"/>
    <row r="665545"/>
    <row r="665546"/>
    <row r="665547"/>
    <row r="665548"/>
    <row r="665549"/>
    <row r="665550"/>
    <row r="665551"/>
    <row r="665552"/>
    <row r="665553"/>
    <row r="665554"/>
    <row r="665555"/>
    <row r="665556"/>
    <row r="665557"/>
    <row r="665558"/>
    <row r="665559"/>
    <row r="665560"/>
    <row r="665561"/>
    <row r="665562"/>
    <row r="665563"/>
    <row r="665564"/>
    <row r="665565"/>
    <row r="665566"/>
    <row r="665567"/>
    <row r="665568"/>
    <row r="665569"/>
    <row r="665570"/>
    <row r="665571"/>
    <row r="665572"/>
    <row r="665573"/>
    <row r="665574"/>
    <row r="665575"/>
    <row r="665576"/>
    <row r="665577"/>
    <row r="665578"/>
    <row r="665579"/>
    <row r="665580"/>
    <row r="665581"/>
    <row r="665582"/>
    <row r="665583"/>
    <row r="665584"/>
    <row r="665585"/>
    <row r="665586"/>
    <row r="665587"/>
    <row r="665588"/>
    <row r="665589"/>
    <row r="665590"/>
    <row r="665591"/>
    <row r="665592"/>
    <row r="665593"/>
    <row r="665594"/>
    <row r="665595"/>
    <row r="665596"/>
    <row r="665597"/>
    <row r="665598"/>
    <row r="665599"/>
    <row r="665600"/>
    <row r="665601"/>
    <row r="665602"/>
    <row r="665603"/>
    <row r="665604"/>
    <row r="665605"/>
    <row r="665606"/>
    <row r="665607"/>
    <row r="665608"/>
    <row r="665609"/>
    <row r="665610"/>
    <row r="665611"/>
    <row r="665612"/>
    <row r="665613"/>
    <row r="665614"/>
    <row r="665615"/>
    <row r="665616"/>
    <row r="665617"/>
    <row r="665618"/>
    <row r="665619"/>
    <row r="665620"/>
    <row r="665621"/>
    <row r="665622"/>
    <row r="665623"/>
    <row r="665624"/>
    <row r="665625"/>
    <row r="665626"/>
    <row r="665627"/>
    <row r="665628"/>
    <row r="665629"/>
    <row r="665630"/>
    <row r="665631"/>
    <row r="665632"/>
    <row r="665633"/>
    <row r="665634"/>
    <row r="665635"/>
    <row r="665636"/>
    <row r="665637"/>
    <row r="665638"/>
    <row r="665639"/>
    <row r="665640"/>
    <row r="665641"/>
    <row r="665642"/>
    <row r="665643"/>
    <row r="665644"/>
    <row r="665645"/>
    <row r="665646"/>
    <row r="665647"/>
    <row r="665648"/>
    <row r="665649"/>
    <row r="665650"/>
    <row r="665651"/>
    <row r="665652"/>
    <row r="665653"/>
    <row r="665654"/>
    <row r="665655"/>
    <row r="665656"/>
    <row r="665657"/>
    <row r="665658"/>
    <row r="665659"/>
    <row r="665660"/>
    <row r="665661"/>
    <row r="665662"/>
    <row r="665663"/>
    <row r="665664"/>
    <row r="665665"/>
    <row r="665666"/>
    <row r="665667"/>
    <row r="665668"/>
    <row r="665669"/>
    <row r="665670"/>
    <row r="665671"/>
    <row r="665672"/>
    <row r="665673"/>
    <row r="665674"/>
    <row r="665675"/>
    <row r="665676"/>
    <row r="665677"/>
    <row r="665678"/>
    <row r="665679"/>
    <row r="665680"/>
    <row r="665681"/>
    <row r="665682"/>
    <row r="665683"/>
    <row r="665684"/>
    <row r="665685"/>
    <row r="665686"/>
    <row r="665687"/>
    <row r="665688"/>
    <row r="665689"/>
    <row r="665690"/>
    <row r="665691"/>
    <row r="665692"/>
    <row r="665693"/>
    <row r="665694"/>
    <row r="665695"/>
    <row r="665696"/>
    <row r="665697"/>
    <row r="665698"/>
    <row r="665699"/>
    <row r="665700"/>
    <row r="665701"/>
    <row r="665702"/>
    <row r="665703"/>
    <row r="665704"/>
    <row r="665705"/>
    <row r="665706"/>
    <row r="665707"/>
    <row r="665708"/>
    <row r="665709"/>
    <row r="665710"/>
    <row r="665711"/>
    <row r="665712"/>
    <row r="665713"/>
    <row r="665714"/>
    <row r="665715"/>
    <row r="665716"/>
    <row r="665717"/>
    <row r="665718"/>
    <row r="665719"/>
    <row r="665720"/>
    <row r="665721"/>
    <row r="665722"/>
    <row r="665723"/>
    <row r="665724"/>
    <row r="665725"/>
    <row r="665726"/>
    <row r="665727"/>
    <row r="665728"/>
    <row r="665729"/>
    <row r="665730"/>
    <row r="665731"/>
    <row r="665732"/>
    <row r="665733"/>
    <row r="665734"/>
    <row r="665735"/>
    <row r="665736"/>
    <row r="665737"/>
    <row r="665738"/>
    <row r="665739"/>
    <row r="665740"/>
    <row r="665741"/>
    <row r="665742"/>
    <row r="665743"/>
    <row r="665744"/>
    <row r="665745"/>
    <row r="665746"/>
    <row r="665747"/>
    <row r="665748"/>
    <row r="665749"/>
    <row r="665750"/>
    <row r="665751"/>
    <row r="665752"/>
    <row r="665753"/>
    <row r="665754"/>
    <row r="665755"/>
    <row r="665756"/>
    <row r="665757"/>
    <row r="665758"/>
    <row r="665759"/>
    <row r="665760"/>
    <row r="665761"/>
    <row r="665762"/>
    <row r="665763"/>
    <row r="665764"/>
    <row r="665765"/>
    <row r="665766"/>
    <row r="665767"/>
    <row r="665768"/>
    <row r="665769"/>
    <row r="665770"/>
    <row r="665771"/>
    <row r="665772"/>
    <row r="665773"/>
    <row r="665774"/>
    <row r="665775"/>
    <row r="665776"/>
    <row r="665777"/>
    <row r="665778"/>
    <row r="665779"/>
    <row r="665780"/>
    <row r="665781"/>
    <row r="665782"/>
    <row r="665783"/>
    <row r="665784"/>
    <row r="665785"/>
    <row r="665786"/>
    <row r="665787"/>
    <row r="665788"/>
    <row r="665789"/>
    <row r="665790"/>
    <row r="665791"/>
    <row r="665792"/>
    <row r="665793"/>
    <row r="665794"/>
    <row r="665795"/>
    <row r="665796"/>
    <row r="665797"/>
    <row r="665798"/>
    <row r="665799"/>
    <row r="665800"/>
    <row r="665801"/>
    <row r="665802"/>
    <row r="665803"/>
    <row r="665804"/>
    <row r="665805"/>
    <row r="665806"/>
    <row r="665807"/>
    <row r="665808"/>
    <row r="665809"/>
    <row r="665810"/>
    <row r="665811"/>
    <row r="665812"/>
    <row r="665813"/>
    <row r="665814"/>
    <row r="665815"/>
    <row r="665816"/>
    <row r="665817"/>
    <row r="665818"/>
    <row r="665819"/>
    <row r="665820"/>
    <row r="665821"/>
    <row r="665822"/>
    <row r="665823"/>
    <row r="665824"/>
    <row r="665825"/>
    <row r="665826"/>
    <row r="665827"/>
    <row r="665828"/>
    <row r="665829"/>
    <row r="665830"/>
    <row r="665831"/>
    <row r="665832"/>
    <row r="665833"/>
    <row r="665834"/>
    <row r="665835"/>
    <row r="665836"/>
    <row r="665837"/>
    <row r="665838"/>
    <row r="665839"/>
    <row r="665840"/>
    <row r="665841"/>
    <row r="665842"/>
    <row r="665843"/>
    <row r="665844"/>
    <row r="665845"/>
    <row r="665846"/>
    <row r="665847"/>
    <row r="665848"/>
    <row r="665849"/>
    <row r="665850"/>
    <row r="665851"/>
    <row r="665852"/>
    <row r="665853"/>
    <row r="665854"/>
    <row r="665855"/>
    <row r="665856"/>
    <row r="665857"/>
    <row r="665858"/>
    <row r="665859"/>
    <row r="665860"/>
    <row r="665861"/>
    <row r="665862"/>
    <row r="665863"/>
    <row r="665864"/>
    <row r="665865"/>
    <row r="665866"/>
    <row r="665867"/>
    <row r="665868"/>
    <row r="665869"/>
    <row r="665870"/>
    <row r="665871"/>
    <row r="665872"/>
    <row r="665873"/>
    <row r="665874"/>
    <row r="665875"/>
    <row r="665876"/>
    <row r="665877"/>
    <row r="665878"/>
    <row r="665879"/>
    <row r="665880"/>
    <row r="665881"/>
    <row r="665882"/>
    <row r="665883"/>
    <row r="665884"/>
    <row r="665885"/>
    <row r="665886"/>
    <row r="665887"/>
    <row r="665888"/>
    <row r="665889"/>
    <row r="665890"/>
    <row r="665891"/>
    <row r="665892"/>
    <row r="665893"/>
    <row r="665894"/>
    <row r="665895"/>
    <row r="665896"/>
    <row r="665897"/>
    <row r="665898"/>
    <row r="665899"/>
    <row r="665900"/>
    <row r="665901"/>
    <row r="665902"/>
    <row r="665903"/>
    <row r="665904"/>
    <row r="665905"/>
    <row r="665906"/>
    <row r="665907"/>
    <row r="665908"/>
    <row r="665909"/>
    <row r="665910"/>
    <row r="665911"/>
    <row r="665912"/>
    <row r="665913"/>
    <row r="665914"/>
    <row r="665915"/>
    <row r="665916"/>
    <row r="665917"/>
    <row r="665918"/>
    <row r="665919"/>
    <row r="665920"/>
    <row r="665921"/>
    <row r="665922"/>
    <row r="665923"/>
    <row r="665924"/>
    <row r="665925"/>
    <row r="665926"/>
    <row r="665927"/>
    <row r="665928"/>
    <row r="665929"/>
    <row r="665930"/>
    <row r="665931"/>
    <row r="665932"/>
    <row r="665933"/>
    <row r="665934"/>
    <row r="665935"/>
    <row r="665936"/>
    <row r="665937"/>
    <row r="665938"/>
    <row r="665939"/>
    <row r="665940"/>
    <row r="665941"/>
    <row r="665942"/>
    <row r="665943"/>
    <row r="665944"/>
    <row r="665945"/>
    <row r="665946"/>
    <row r="665947"/>
    <row r="665948"/>
    <row r="665949"/>
    <row r="665950"/>
    <row r="665951"/>
    <row r="665952"/>
    <row r="665953"/>
    <row r="665954"/>
    <row r="665955"/>
    <row r="665956"/>
    <row r="665957"/>
    <row r="665958"/>
    <row r="665959"/>
    <row r="665960"/>
    <row r="665961"/>
    <row r="665962"/>
    <row r="665963"/>
    <row r="665964"/>
    <row r="665965"/>
    <row r="665966"/>
    <row r="665967"/>
    <row r="665968"/>
    <row r="665969"/>
    <row r="665970"/>
    <row r="665971"/>
    <row r="665972"/>
    <row r="665973"/>
    <row r="665974"/>
    <row r="665975"/>
    <row r="665976"/>
    <row r="665977"/>
    <row r="665978"/>
    <row r="665979"/>
    <row r="665980"/>
    <row r="665981"/>
    <row r="665982"/>
    <row r="665983"/>
    <row r="665984"/>
    <row r="665985"/>
    <row r="665986"/>
    <row r="665987"/>
    <row r="665988"/>
    <row r="665989"/>
    <row r="665990"/>
    <row r="665991"/>
    <row r="665992"/>
    <row r="665993"/>
    <row r="665994"/>
    <row r="665995"/>
    <row r="665996"/>
    <row r="665997"/>
    <row r="665998"/>
    <row r="665999"/>
    <row r="666000"/>
    <row r="666001"/>
    <row r="666002"/>
    <row r="666003"/>
    <row r="666004"/>
    <row r="666005"/>
    <row r="666006"/>
    <row r="666007"/>
    <row r="666008"/>
    <row r="666009"/>
    <row r="666010"/>
    <row r="666011"/>
    <row r="666012"/>
    <row r="666013"/>
    <row r="666014"/>
    <row r="666015"/>
    <row r="666016"/>
    <row r="666017"/>
    <row r="666018"/>
    <row r="666019"/>
    <row r="666020"/>
    <row r="666021"/>
    <row r="666022"/>
    <row r="666023"/>
    <row r="666024"/>
    <row r="666025"/>
    <row r="666026"/>
    <row r="666027"/>
    <row r="666028"/>
    <row r="666029"/>
    <row r="666030"/>
    <row r="666031"/>
    <row r="666032"/>
    <row r="666033"/>
    <row r="666034"/>
    <row r="666035"/>
    <row r="666036"/>
    <row r="666037"/>
    <row r="666038"/>
    <row r="666039"/>
    <row r="666040"/>
    <row r="666041"/>
    <row r="666042"/>
    <row r="666043"/>
    <row r="666044"/>
    <row r="666045"/>
    <row r="666046"/>
    <row r="666047"/>
    <row r="666048"/>
    <row r="666049"/>
    <row r="666050"/>
    <row r="666051"/>
    <row r="666052"/>
    <row r="666053"/>
    <row r="666054"/>
    <row r="666055"/>
    <row r="666056"/>
    <row r="666057"/>
    <row r="666058"/>
    <row r="666059"/>
    <row r="666060"/>
    <row r="666061"/>
    <row r="666062"/>
    <row r="666063"/>
    <row r="666064"/>
    <row r="666065"/>
    <row r="666066"/>
    <row r="666067"/>
    <row r="666068"/>
    <row r="666069"/>
    <row r="666070"/>
    <row r="666071"/>
    <row r="666072"/>
    <row r="666073"/>
    <row r="666074"/>
    <row r="666075"/>
    <row r="666076"/>
    <row r="666077"/>
    <row r="666078"/>
    <row r="666079"/>
    <row r="666080"/>
    <row r="666081"/>
    <row r="666082"/>
    <row r="666083"/>
    <row r="666084"/>
    <row r="666085"/>
    <row r="666086"/>
    <row r="666087"/>
    <row r="666088"/>
    <row r="666089"/>
    <row r="666090"/>
    <row r="666091"/>
    <row r="666092"/>
    <row r="666093"/>
    <row r="666094"/>
    <row r="666095"/>
    <row r="666096"/>
    <row r="666097"/>
    <row r="666098"/>
    <row r="666099"/>
    <row r="666100"/>
    <row r="666101"/>
    <row r="666102"/>
    <row r="666103"/>
    <row r="666104"/>
    <row r="666105"/>
    <row r="666106"/>
    <row r="666107"/>
    <row r="666108"/>
    <row r="666109"/>
    <row r="666110"/>
    <row r="666111"/>
    <row r="666112"/>
    <row r="666113"/>
    <row r="666114"/>
    <row r="666115"/>
    <row r="666116"/>
    <row r="666117"/>
    <row r="666118"/>
    <row r="666119"/>
    <row r="666120"/>
    <row r="666121"/>
    <row r="666122"/>
    <row r="666123"/>
    <row r="666124"/>
    <row r="666125"/>
    <row r="666126"/>
    <row r="666127"/>
    <row r="666128"/>
    <row r="666129"/>
    <row r="666130"/>
    <row r="666131"/>
    <row r="666132"/>
    <row r="666133"/>
    <row r="666134"/>
    <row r="666135"/>
    <row r="666136"/>
    <row r="666137"/>
    <row r="666138"/>
    <row r="666139"/>
    <row r="666140"/>
    <row r="666141"/>
    <row r="666142"/>
    <row r="666143"/>
    <row r="666144"/>
    <row r="666145"/>
    <row r="666146"/>
    <row r="666147"/>
    <row r="666148"/>
    <row r="666149"/>
    <row r="666150"/>
    <row r="666151"/>
    <row r="666152"/>
    <row r="666153"/>
    <row r="666154"/>
    <row r="666155"/>
    <row r="666156"/>
    <row r="666157"/>
    <row r="666158"/>
    <row r="666159"/>
    <row r="666160"/>
    <row r="666161"/>
    <row r="666162"/>
    <row r="666163"/>
    <row r="666164"/>
    <row r="666165"/>
    <row r="666166"/>
    <row r="666167"/>
    <row r="666168"/>
    <row r="666169"/>
    <row r="666170"/>
    <row r="666171"/>
    <row r="666172"/>
    <row r="666173"/>
    <row r="666174"/>
    <row r="666175"/>
    <row r="666176"/>
    <row r="666177"/>
    <row r="666178"/>
    <row r="666179"/>
    <row r="666180"/>
    <row r="666181"/>
    <row r="666182"/>
    <row r="666183"/>
    <row r="666184"/>
    <row r="666185"/>
    <row r="666186"/>
    <row r="666187"/>
    <row r="666188"/>
    <row r="666189"/>
    <row r="666190"/>
    <row r="666191"/>
    <row r="666192"/>
    <row r="666193"/>
    <row r="666194"/>
    <row r="666195"/>
    <row r="666196"/>
    <row r="666197"/>
    <row r="666198"/>
    <row r="666199"/>
    <row r="666200"/>
    <row r="666201"/>
    <row r="666202"/>
    <row r="666203"/>
    <row r="666204"/>
    <row r="666205"/>
    <row r="666206"/>
    <row r="666207"/>
    <row r="666208"/>
    <row r="666209"/>
    <row r="666210"/>
    <row r="666211"/>
    <row r="666212"/>
    <row r="666213"/>
    <row r="666214"/>
    <row r="666215"/>
    <row r="666216"/>
    <row r="666217"/>
    <row r="666218"/>
    <row r="666219"/>
    <row r="666220"/>
    <row r="666221"/>
    <row r="666222"/>
    <row r="666223"/>
    <row r="666224"/>
    <row r="666225"/>
    <row r="666226"/>
    <row r="666227"/>
    <row r="666228"/>
    <row r="666229"/>
    <row r="666230"/>
    <row r="666231"/>
    <row r="666232"/>
    <row r="666233"/>
    <row r="666234"/>
    <row r="666235"/>
    <row r="666236"/>
    <row r="666237"/>
    <row r="666238"/>
    <row r="666239"/>
    <row r="666240"/>
    <row r="666241"/>
    <row r="666242"/>
    <row r="666243"/>
    <row r="666244"/>
    <row r="666245"/>
    <row r="666246"/>
    <row r="666247"/>
    <row r="666248"/>
    <row r="666249"/>
    <row r="666250"/>
    <row r="666251"/>
    <row r="666252"/>
    <row r="666253"/>
    <row r="666254"/>
    <row r="666255"/>
    <row r="666256"/>
    <row r="666257"/>
    <row r="666258"/>
    <row r="666259"/>
    <row r="666260"/>
    <row r="666261"/>
    <row r="666262"/>
    <row r="666263"/>
    <row r="666264"/>
    <row r="666265"/>
    <row r="666266"/>
    <row r="666267"/>
    <row r="666268"/>
    <row r="666269"/>
    <row r="666270"/>
    <row r="666271"/>
    <row r="666272"/>
    <row r="666273"/>
    <row r="666274"/>
    <row r="666275"/>
    <row r="666276"/>
    <row r="666277"/>
    <row r="666278"/>
    <row r="666279"/>
    <row r="666280"/>
    <row r="666281"/>
    <row r="666282"/>
    <row r="666283"/>
    <row r="666284"/>
    <row r="666285"/>
    <row r="666286"/>
    <row r="666287"/>
    <row r="666288"/>
    <row r="666289"/>
    <row r="666290"/>
    <row r="666291"/>
    <row r="666292"/>
    <row r="666293"/>
    <row r="666294"/>
    <row r="666295"/>
    <row r="666296"/>
    <row r="666297"/>
    <row r="666298"/>
    <row r="666299"/>
    <row r="666300"/>
    <row r="666301"/>
    <row r="666302"/>
    <row r="666303"/>
    <row r="666304"/>
    <row r="666305"/>
    <row r="666306"/>
    <row r="666307"/>
    <row r="666308"/>
    <row r="666309"/>
    <row r="666310"/>
    <row r="666311"/>
    <row r="666312"/>
    <row r="666313"/>
    <row r="666314"/>
    <row r="666315"/>
    <row r="666316"/>
    <row r="666317"/>
    <row r="666318"/>
    <row r="666319"/>
    <row r="666320"/>
    <row r="666321"/>
    <row r="666322"/>
    <row r="666323"/>
    <row r="666324"/>
    <row r="666325"/>
    <row r="666326"/>
    <row r="666327"/>
    <row r="666328"/>
    <row r="666329"/>
    <row r="666330"/>
    <row r="666331"/>
    <row r="666332"/>
    <row r="666333"/>
    <row r="666334"/>
    <row r="666335"/>
    <row r="666336"/>
    <row r="666337"/>
    <row r="666338"/>
    <row r="666339"/>
    <row r="666340"/>
    <row r="666341"/>
    <row r="666342"/>
    <row r="666343"/>
    <row r="666344"/>
    <row r="666345"/>
    <row r="666346"/>
    <row r="666347"/>
    <row r="666348"/>
    <row r="666349"/>
    <row r="666350"/>
    <row r="666351"/>
    <row r="666352"/>
    <row r="666353"/>
    <row r="666354"/>
    <row r="666355"/>
    <row r="666356"/>
    <row r="666357"/>
    <row r="666358"/>
    <row r="666359"/>
    <row r="666360"/>
    <row r="666361"/>
    <row r="666362"/>
    <row r="666363"/>
    <row r="666364"/>
    <row r="666365"/>
    <row r="666366"/>
    <row r="666367"/>
    <row r="666368"/>
    <row r="666369"/>
    <row r="666370"/>
    <row r="666371"/>
    <row r="666372"/>
    <row r="666373"/>
    <row r="666374"/>
    <row r="666375"/>
    <row r="666376"/>
    <row r="666377"/>
    <row r="666378"/>
    <row r="666379"/>
    <row r="666380"/>
    <row r="666381"/>
    <row r="666382"/>
    <row r="666383"/>
    <row r="666384"/>
    <row r="666385"/>
    <row r="666386"/>
    <row r="666387"/>
    <row r="666388"/>
    <row r="666389"/>
    <row r="666390"/>
    <row r="666391"/>
    <row r="666392"/>
    <row r="666393"/>
    <row r="666394"/>
    <row r="666395"/>
    <row r="666396"/>
    <row r="666397"/>
    <row r="666398"/>
    <row r="666399"/>
    <row r="666400"/>
    <row r="666401"/>
    <row r="666402"/>
    <row r="666403"/>
    <row r="666404"/>
    <row r="666405"/>
    <row r="666406"/>
    <row r="666407"/>
    <row r="666408"/>
    <row r="666409"/>
    <row r="666410"/>
    <row r="666411"/>
    <row r="666412"/>
    <row r="666413"/>
    <row r="666414"/>
    <row r="666415"/>
    <row r="666416"/>
    <row r="666417"/>
    <row r="666418"/>
    <row r="666419"/>
    <row r="666420"/>
    <row r="666421"/>
    <row r="666422"/>
    <row r="666423"/>
    <row r="666424"/>
    <row r="666425"/>
    <row r="666426"/>
    <row r="666427"/>
    <row r="666428"/>
    <row r="666429"/>
    <row r="666430"/>
    <row r="666431"/>
    <row r="666432"/>
    <row r="666433"/>
    <row r="666434"/>
    <row r="666435"/>
    <row r="666436"/>
    <row r="666437"/>
    <row r="666438"/>
    <row r="666439"/>
    <row r="666440"/>
    <row r="666441"/>
    <row r="666442"/>
    <row r="666443"/>
    <row r="666444"/>
    <row r="666445"/>
    <row r="666446"/>
    <row r="666447"/>
    <row r="666448"/>
    <row r="666449"/>
    <row r="666450"/>
    <row r="666451"/>
    <row r="666452"/>
    <row r="666453"/>
    <row r="666454"/>
    <row r="666455"/>
    <row r="666456"/>
    <row r="666457"/>
    <row r="666458"/>
    <row r="666459"/>
    <row r="666460"/>
    <row r="666461"/>
    <row r="666462"/>
    <row r="666463"/>
    <row r="666464"/>
    <row r="666465"/>
    <row r="666466"/>
    <row r="666467"/>
    <row r="666468"/>
    <row r="666469"/>
    <row r="666470"/>
    <row r="666471"/>
    <row r="666472"/>
    <row r="666473"/>
    <row r="666474"/>
    <row r="666475"/>
    <row r="666476"/>
    <row r="666477"/>
    <row r="666478"/>
    <row r="666479"/>
    <row r="666480"/>
    <row r="666481"/>
    <row r="666482"/>
    <row r="666483"/>
    <row r="666484"/>
    <row r="666485"/>
    <row r="666486"/>
    <row r="666487"/>
    <row r="666488"/>
    <row r="666489"/>
    <row r="666490"/>
    <row r="666491"/>
    <row r="666492"/>
    <row r="666493"/>
    <row r="666494"/>
    <row r="666495"/>
    <row r="666496"/>
    <row r="666497"/>
    <row r="666498"/>
    <row r="666499"/>
    <row r="666500"/>
    <row r="666501"/>
    <row r="666502"/>
    <row r="666503"/>
    <row r="666504"/>
    <row r="666505"/>
    <row r="666506"/>
    <row r="666507"/>
    <row r="666508"/>
    <row r="666509"/>
    <row r="666510"/>
    <row r="666511"/>
    <row r="666512"/>
    <row r="666513"/>
    <row r="666514"/>
    <row r="666515"/>
    <row r="666516"/>
    <row r="666517"/>
    <row r="666518"/>
    <row r="666519"/>
    <row r="666520"/>
    <row r="666521"/>
    <row r="666522"/>
    <row r="666523"/>
    <row r="666524"/>
    <row r="666525"/>
    <row r="666526"/>
    <row r="666527"/>
    <row r="666528"/>
    <row r="666529"/>
    <row r="666530"/>
    <row r="666531"/>
    <row r="666532"/>
    <row r="666533"/>
    <row r="666534"/>
    <row r="666535"/>
    <row r="666536"/>
    <row r="666537"/>
    <row r="666538"/>
    <row r="666539"/>
    <row r="666540"/>
    <row r="666541"/>
    <row r="666542"/>
    <row r="666543"/>
    <row r="666544"/>
    <row r="666545"/>
    <row r="666546"/>
    <row r="666547"/>
    <row r="666548"/>
    <row r="666549"/>
    <row r="666550"/>
    <row r="666551"/>
    <row r="666552"/>
    <row r="666553"/>
    <row r="666554"/>
    <row r="666555"/>
    <row r="666556"/>
    <row r="666557"/>
    <row r="666558"/>
    <row r="666559"/>
    <row r="666560"/>
    <row r="666561"/>
    <row r="666562"/>
    <row r="666563"/>
    <row r="666564"/>
    <row r="666565"/>
    <row r="666566"/>
    <row r="666567"/>
    <row r="666568"/>
    <row r="666569"/>
    <row r="666570"/>
    <row r="666571"/>
    <row r="666572"/>
    <row r="666573"/>
    <row r="666574"/>
    <row r="666575"/>
    <row r="666576"/>
    <row r="666577"/>
    <row r="666578"/>
    <row r="666579"/>
    <row r="666580"/>
    <row r="666581"/>
    <row r="666582"/>
    <row r="666583"/>
    <row r="666584"/>
    <row r="666585"/>
    <row r="666586"/>
    <row r="666587"/>
    <row r="666588"/>
    <row r="666589"/>
    <row r="666590"/>
    <row r="666591"/>
    <row r="666592"/>
    <row r="666593"/>
    <row r="666594"/>
    <row r="666595"/>
    <row r="666596"/>
    <row r="666597"/>
    <row r="666598"/>
    <row r="666599"/>
    <row r="666600"/>
    <row r="666601"/>
    <row r="666602"/>
    <row r="666603"/>
    <row r="666604"/>
    <row r="666605"/>
    <row r="666606"/>
    <row r="666607"/>
    <row r="666608"/>
    <row r="666609"/>
    <row r="666610"/>
    <row r="666611"/>
    <row r="666612"/>
    <row r="666613"/>
    <row r="666614"/>
    <row r="666615"/>
    <row r="666616"/>
    <row r="666617"/>
    <row r="666618"/>
    <row r="666619"/>
    <row r="666620"/>
    <row r="666621"/>
    <row r="666622"/>
    <row r="666623"/>
    <row r="666624"/>
    <row r="666625"/>
    <row r="666626"/>
    <row r="666627"/>
    <row r="666628"/>
    <row r="666629"/>
    <row r="666630"/>
    <row r="666631"/>
    <row r="666632"/>
    <row r="666633"/>
    <row r="666634"/>
    <row r="666635"/>
    <row r="666636"/>
    <row r="666637"/>
    <row r="666638"/>
    <row r="666639"/>
    <row r="666640"/>
    <row r="666641"/>
    <row r="666642"/>
    <row r="666643"/>
    <row r="666644"/>
    <row r="666645"/>
    <row r="666646"/>
    <row r="666647"/>
    <row r="666648"/>
    <row r="666649"/>
    <row r="666650"/>
    <row r="666651"/>
    <row r="666652"/>
    <row r="666653"/>
    <row r="666654"/>
    <row r="666655"/>
    <row r="666656"/>
    <row r="666657"/>
    <row r="666658"/>
    <row r="666659"/>
    <row r="666660"/>
    <row r="666661"/>
    <row r="666662"/>
    <row r="666663"/>
    <row r="666664"/>
    <row r="666665"/>
    <row r="666666"/>
    <row r="666667"/>
    <row r="666668"/>
    <row r="666669"/>
    <row r="666670"/>
    <row r="666671"/>
    <row r="666672"/>
    <row r="666673"/>
    <row r="666674"/>
    <row r="666675"/>
    <row r="666676"/>
    <row r="666677"/>
    <row r="666678"/>
    <row r="666679"/>
    <row r="666680"/>
    <row r="666681"/>
    <row r="666682"/>
    <row r="666683"/>
    <row r="666684"/>
    <row r="666685"/>
    <row r="666686"/>
    <row r="666687"/>
    <row r="666688"/>
    <row r="666689"/>
    <row r="666690"/>
    <row r="666691"/>
    <row r="666692"/>
    <row r="666693"/>
    <row r="666694"/>
    <row r="666695"/>
    <row r="666696"/>
    <row r="666697"/>
    <row r="666698"/>
    <row r="666699"/>
    <row r="666700"/>
    <row r="666701"/>
    <row r="666702"/>
    <row r="666703"/>
    <row r="666704"/>
    <row r="666705"/>
    <row r="666706"/>
    <row r="666707"/>
    <row r="666708"/>
    <row r="666709"/>
    <row r="666710"/>
    <row r="666711"/>
    <row r="666712"/>
    <row r="666713"/>
    <row r="666714"/>
    <row r="666715"/>
    <row r="666716"/>
    <row r="666717"/>
    <row r="666718"/>
    <row r="666719"/>
    <row r="666720"/>
    <row r="666721"/>
    <row r="666722"/>
    <row r="666723"/>
    <row r="666724"/>
    <row r="666725"/>
    <row r="666726"/>
    <row r="666727"/>
    <row r="666728"/>
    <row r="666729"/>
    <row r="666730"/>
    <row r="666731"/>
    <row r="666732"/>
    <row r="666733"/>
    <row r="666734"/>
    <row r="666735"/>
    <row r="666736"/>
    <row r="666737"/>
    <row r="666738"/>
    <row r="666739"/>
    <row r="666740"/>
    <row r="666741"/>
    <row r="666742"/>
    <row r="666743"/>
    <row r="666744"/>
    <row r="666745"/>
    <row r="666746"/>
    <row r="666747"/>
    <row r="666748"/>
    <row r="666749"/>
    <row r="666750"/>
    <row r="666751"/>
    <row r="666752"/>
    <row r="666753"/>
    <row r="666754"/>
    <row r="666755"/>
    <row r="666756"/>
    <row r="666757"/>
    <row r="666758"/>
    <row r="666759"/>
    <row r="666760"/>
    <row r="666761"/>
    <row r="666762"/>
    <row r="666763"/>
    <row r="666764"/>
    <row r="666765"/>
    <row r="666766"/>
    <row r="666767"/>
    <row r="666768"/>
    <row r="666769"/>
    <row r="666770"/>
    <row r="666771"/>
    <row r="666772"/>
    <row r="666773"/>
    <row r="666774"/>
    <row r="666775"/>
    <row r="666776"/>
    <row r="666777"/>
    <row r="666778"/>
    <row r="666779"/>
    <row r="666780"/>
    <row r="666781"/>
    <row r="666782"/>
    <row r="666783"/>
    <row r="666784"/>
    <row r="666785"/>
    <row r="666786"/>
    <row r="666787"/>
    <row r="666788"/>
    <row r="666789"/>
    <row r="666790"/>
    <row r="666791"/>
    <row r="666792"/>
    <row r="666793"/>
    <row r="666794"/>
    <row r="666795"/>
    <row r="666796"/>
    <row r="666797"/>
    <row r="666798"/>
    <row r="666799"/>
    <row r="666800"/>
    <row r="666801"/>
    <row r="666802"/>
    <row r="666803"/>
    <row r="666804"/>
    <row r="666805"/>
    <row r="666806"/>
    <row r="666807"/>
    <row r="666808"/>
    <row r="666809"/>
    <row r="666810"/>
    <row r="666811"/>
    <row r="666812"/>
    <row r="666813"/>
    <row r="666814"/>
    <row r="666815"/>
    <row r="666816"/>
    <row r="666817"/>
    <row r="666818"/>
    <row r="666819"/>
    <row r="666820"/>
    <row r="666821"/>
    <row r="666822"/>
    <row r="666823"/>
    <row r="666824"/>
    <row r="666825"/>
    <row r="666826"/>
    <row r="666827"/>
    <row r="666828"/>
    <row r="666829"/>
    <row r="666830"/>
    <row r="666831"/>
    <row r="666832"/>
    <row r="666833"/>
    <row r="666834"/>
    <row r="666835"/>
    <row r="666836"/>
    <row r="666837"/>
    <row r="666838"/>
    <row r="666839"/>
    <row r="666840"/>
    <row r="666841"/>
    <row r="666842"/>
    <row r="666843"/>
    <row r="666844"/>
    <row r="666845"/>
    <row r="666846"/>
    <row r="666847"/>
    <row r="666848"/>
    <row r="666849"/>
    <row r="666850"/>
    <row r="666851"/>
    <row r="666852"/>
    <row r="666853"/>
    <row r="666854"/>
    <row r="666855"/>
    <row r="666856"/>
    <row r="666857"/>
    <row r="666858"/>
    <row r="666859"/>
    <row r="666860"/>
    <row r="666861"/>
    <row r="666862"/>
    <row r="666863"/>
    <row r="666864"/>
    <row r="666865"/>
    <row r="666866"/>
    <row r="666867"/>
    <row r="666868"/>
    <row r="666869"/>
    <row r="666870"/>
    <row r="666871"/>
    <row r="666872"/>
    <row r="666873"/>
    <row r="666874"/>
    <row r="666875"/>
    <row r="666876"/>
    <row r="666877"/>
    <row r="666878"/>
    <row r="666879"/>
    <row r="666880"/>
    <row r="666881"/>
    <row r="666882"/>
    <row r="666883"/>
    <row r="666884"/>
    <row r="666885"/>
    <row r="666886"/>
    <row r="666887"/>
    <row r="666888"/>
    <row r="666889"/>
    <row r="666890"/>
    <row r="666891"/>
    <row r="666892"/>
    <row r="666893"/>
    <row r="666894"/>
    <row r="666895"/>
    <row r="666896"/>
    <row r="666897"/>
    <row r="666898"/>
    <row r="666899"/>
    <row r="666900"/>
    <row r="666901"/>
    <row r="666902"/>
    <row r="666903"/>
    <row r="666904"/>
    <row r="666905"/>
    <row r="666906"/>
    <row r="666907"/>
    <row r="666908"/>
    <row r="666909"/>
    <row r="666910"/>
    <row r="666911"/>
    <row r="666912"/>
    <row r="666913"/>
    <row r="666914"/>
    <row r="666915"/>
    <row r="666916"/>
    <row r="666917"/>
    <row r="666918"/>
    <row r="666919"/>
    <row r="666920"/>
    <row r="666921"/>
    <row r="666922"/>
    <row r="666923"/>
    <row r="666924"/>
    <row r="666925"/>
    <row r="666926"/>
    <row r="666927"/>
    <row r="666928"/>
    <row r="666929"/>
    <row r="666930"/>
    <row r="666931"/>
    <row r="666932"/>
    <row r="666933"/>
    <row r="666934"/>
    <row r="666935"/>
    <row r="666936"/>
    <row r="666937"/>
    <row r="666938"/>
    <row r="666939"/>
    <row r="666940"/>
    <row r="666941"/>
    <row r="666942"/>
    <row r="666943"/>
    <row r="666944"/>
    <row r="666945"/>
    <row r="666946"/>
    <row r="666947"/>
    <row r="666948"/>
    <row r="666949"/>
    <row r="666950"/>
    <row r="666951"/>
    <row r="666952"/>
    <row r="666953"/>
    <row r="666954"/>
    <row r="666955"/>
    <row r="666956"/>
    <row r="666957"/>
    <row r="666958"/>
    <row r="666959"/>
    <row r="666960"/>
    <row r="666961"/>
    <row r="666962"/>
    <row r="666963"/>
    <row r="666964"/>
    <row r="666965"/>
    <row r="666966"/>
    <row r="666967"/>
    <row r="666968"/>
    <row r="666969"/>
    <row r="666970"/>
    <row r="666971"/>
    <row r="666972"/>
    <row r="666973"/>
    <row r="666974"/>
    <row r="666975"/>
    <row r="666976"/>
    <row r="666977"/>
    <row r="666978"/>
    <row r="666979"/>
    <row r="666980"/>
    <row r="666981"/>
    <row r="666982"/>
    <row r="666983"/>
    <row r="666984"/>
    <row r="666985"/>
    <row r="666986"/>
    <row r="666987"/>
    <row r="666988"/>
    <row r="666989"/>
    <row r="666990"/>
    <row r="666991"/>
    <row r="666992"/>
    <row r="666993"/>
    <row r="666994"/>
    <row r="666995"/>
    <row r="666996"/>
    <row r="666997"/>
    <row r="666998"/>
    <row r="666999"/>
    <row r="667000"/>
    <row r="667001"/>
    <row r="667002"/>
    <row r="667003"/>
    <row r="667004"/>
    <row r="667005"/>
    <row r="667006"/>
    <row r="667007"/>
    <row r="667008"/>
    <row r="667009"/>
    <row r="667010"/>
    <row r="667011"/>
    <row r="667012"/>
    <row r="667013"/>
    <row r="667014"/>
    <row r="667015"/>
    <row r="667016"/>
    <row r="667017"/>
    <row r="667018"/>
    <row r="667019"/>
    <row r="667020"/>
    <row r="667021"/>
    <row r="667022"/>
    <row r="667023"/>
    <row r="667024"/>
    <row r="667025"/>
    <row r="667026"/>
    <row r="667027"/>
    <row r="667028"/>
    <row r="667029"/>
    <row r="667030"/>
    <row r="667031"/>
    <row r="667032"/>
    <row r="667033"/>
    <row r="667034"/>
    <row r="667035"/>
    <row r="667036"/>
    <row r="667037"/>
    <row r="667038"/>
    <row r="667039"/>
    <row r="667040"/>
    <row r="667041"/>
    <row r="667042"/>
    <row r="667043"/>
    <row r="667044"/>
    <row r="667045"/>
    <row r="667046"/>
    <row r="667047"/>
    <row r="667048"/>
    <row r="667049"/>
    <row r="667050"/>
    <row r="667051"/>
    <row r="667052"/>
    <row r="667053"/>
    <row r="667054"/>
    <row r="667055"/>
    <row r="667056"/>
    <row r="667057"/>
    <row r="667058"/>
    <row r="667059"/>
    <row r="667060"/>
    <row r="667061"/>
    <row r="667062"/>
    <row r="667063"/>
    <row r="667064"/>
    <row r="667065"/>
    <row r="667066"/>
    <row r="667067"/>
    <row r="667068"/>
    <row r="667069"/>
    <row r="667070"/>
    <row r="667071"/>
    <row r="667072"/>
    <row r="667073"/>
    <row r="667074"/>
    <row r="667075"/>
    <row r="667076"/>
    <row r="667077"/>
    <row r="667078"/>
    <row r="667079"/>
    <row r="667080"/>
    <row r="667081"/>
    <row r="667082"/>
    <row r="667083"/>
    <row r="667084"/>
    <row r="667085"/>
    <row r="667086"/>
    <row r="667087"/>
    <row r="667088"/>
    <row r="667089"/>
    <row r="667090"/>
    <row r="667091"/>
    <row r="667092"/>
    <row r="667093"/>
    <row r="667094"/>
    <row r="667095"/>
    <row r="667096"/>
    <row r="667097"/>
    <row r="667098"/>
    <row r="667099"/>
    <row r="667100"/>
    <row r="667101"/>
    <row r="667102"/>
    <row r="667103"/>
    <row r="667104"/>
    <row r="667105"/>
    <row r="667106"/>
    <row r="667107"/>
    <row r="667108"/>
    <row r="667109"/>
    <row r="667110"/>
    <row r="667111"/>
    <row r="667112"/>
    <row r="667113"/>
    <row r="667114"/>
    <row r="667115"/>
    <row r="667116"/>
    <row r="667117"/>
    <row r="667118"/>
    <row r="667119"/>
    <row r="667120"/>
    <row r="667121"/>
    <row r="667122"/>
    <row r="667123"/>
    <row r="667124"/>
    <row r="667125"/>
    <row r="667126"/>
    <row r="667127"/>
    <row r="667128"/>
    <row r="667129"/>
    <row r="667130"/>
    <row r="667131"/>
    <row r="667132"/>
    <row r="667133"/>
    <row r="667134"/>
    <row r="667135"/>
    <row r="667136"/>
    <row r="667137"/>
    <row r="667138"/>
    <row r="667139"/>
    <row r="667140"/>
    <row r="667141"/>
    <row r="667142"/>
    <row r="667143"/>
    <row r="667144"/>
    <row r="667145"/>
    <row r="667146"/>
    <row r="667147"/>
    <row r="667148"/>
    <row r="667149"/>
    <row r="667150"/>
    <row r="667151"/>
    <row r="667152"/>
    <row r="667153"/>
    <row r="667154"/>
    <row r="667155"/>
    <row r="667156"/>
    <row r="667157"/>
    <row r="667158"/>
    <row r="667159"/>
    <row r="667160"/>
    <row r="667161"/>
    <row r="667162"/>
    <row r="667163"/>
    <row r="667164"/>
    <row r="667165"/>
    <row r="667166"/>
    <row r="667167"/>
    <row r="667168"/>
    <row r="667169"/>
    <row r="667170"/>
    <row r="667171"/>
    <row r="667172"/>
    <row r="667173"/>
    <row r="667174"/>
    <row r="667175"/>
    <row r="667176"/>
    <row r="667177"/>
    <row r="667178"/>
    <row r="667179"/>
    <row r="667180"/>
    <row r="667181"/>
    <row r="667182"/>
    <row r="667183"/>
    <row r="667184"/>
    <row r="667185"/>
    <row r="667186"/>
    <row r="667187"/>
    <row r="667188"/>
    <row r="667189"/>
    <row r="667190"/>
    <row r="667191"/>
    <row r="667192"/>
    <row r="667193"/>
    <row r="667194"/>
    <row r="667195"/>
    <row r="667196"/>
    <row r="667197"/>
    <row r="667198"/>
    <row r="667199"/>
    <row r="667200"/>
    <row r="667201"/>
    <row r="667202"/>
    <row r="667203"/>
    <row r="667204"/>
    <row r="667205"/>
    <row r="667206"/>
    <row r="667207"/>
    <row r="667208"/>
    <row r="667209"/>
    <row r="667210"/>
    <row r="667211"/>
    <row r="667212"/>
    <row r="667213"/>
    <row r="667214"/>
    <row r="667215"/>
    <row r="667216"/>
    <row r="667217"/>
    <row r="667218"/>
    <row r="667219"/>
    <row r="667220"/>
    <row r="667221"/>
    <row r="667222"/>
    <row r="667223"/>
    <row r="667224"/>
    <row r="667225"/>
    <row r="667226"/>
    <row r="667227"/>
    <row r="667228"/>
    <row r="667229"/>
    <row r="667230"/>
    <row r="667231"/>
    <row r="667232"/>
    <row r="667233"/>
    <row r="667234"/>
    <row r="667235"/>
    <row r="667236"/>
    <row r="667237"/>
    <row r="667238"/>
    <row r="667239"/>
    <row r="667240"/>
    <row r="667241"/>
    <row r="667242"/>
    <row r="667243"/>
    <row r="667244"/>
    <row r="667245"/>
    <row r="667246"/>
    <row r="667247"/>
    <row r="667248"/>
    <row r="667249"/>
    <row r="667250"/>
    <row r="667251"/>
    <row r="667252"/>
    <row r="667253"/>
    <row r="667254"/>
    <row r="667255"/>
    <row r="667256"/>
    <row r="667257"/>
    <row r="667258"/>
    <row r="667259"/>
    <row r="667260"/>
    <row r="667261"/>
    <row r="667262"/>
    <row r="667263"/>
    <row r="667264"/>
    <row r="667265"/>
    <row r="667266"/>
    <row r="667267"/>
    <row r="667268"/>
    <row r="667269"/>
    <row r="667270"/>
    <row r="667271"/>
    <row r="667272"/>
    <row r="667273"/>
    <row r="667274"/>
    <row r="667275"/>
    <row r="667276"/>
    <row r="667277"/>
    <row r="667278"/>
    <row r="667279"/>
    <row r="667280"/>
    <row r="667281"/>
    <row r="667282"/>
    <row r="667283"/>
    <row r="667284"/>
    <row r="667285"/>
    <row r="667286"/>
    <row r="667287"/>
    <row r="667288"/>
    <row r="667289"/>
    <row r="667290"/>
    <row r="667291"/>
    <row r="667292"/>
    <row r="667293"/>
    <row r="667294"/>
    <row r="667295"/>
    <row r="667296"/>
    <row r="667297"/>
    <row r="667298"/>
    <row r="667299"/>
    <row r="667300"/>
    <row r="667301"/>
    <row r="667302"/>
    <row r="667303"/>
    <row r="667304"/>
    <row r="667305"/>
    <row r="667306"/>
    <row r="667307"/>
    <row r="667308"/>
    <row r="667309"/>
    <row r="667310"/>
    <row r="667311"/>
    <row r="667312"/>
    <row r="667313"/>
    <row r="667314"/>
    <row r="667315"/>
    <row r="667316"/>
    <row r="667317"/>
    <row r="667318"/>
    <row r="667319"/>
    <row r="667320"/>
    <row r="667321"/>
    <row r="667322"/>
    <row r="667323"/>
    <row r="667324"/>
    <row r="667325"/>
    <row r="667326"/>
    <row r="667327"/>
    <row r="667328"/>
    <row r="667329"/>
    <row r="667330"/>
    <row r="667331"/>
    <row r="667332"/>
    <row r="667333"/>
    <row r="667334"/>
    <row r="667335"/>
    <row r="667336"/>
    <row r="667337"/>
    <row r="667338"/>
    <row r="667339"/>
    <row r="667340"/>
    <row r="667341"/>
    <row r="667342"/>
    <row r="667343"/>
    <row r="667344"/>
    <row r="667345"/>
    <row r="667346"/>
    <row r="667347"/>
    <row r="667348"/>
    <row r="667349"/>
    <row r="667350"/>
    <row r="667351"/>
    <row r="667352"/>
    <row r="667353"/>
    <row r="667354"/>
    <row r="667355"/>
    <row r="667356"/>
    <row r="667357"/>
    <row r="667358"/>
    <row r="667359"/>
    <row r="667360"/>
    <row r="667361"/>
    <row r="667362"/>
    <row r="667363"/>
    <row r="667364"/>
    <row r="667365"/>
    <row r="667366"/>
    <row r="667367"/>
    <row r="667368"/>
    <row r="667369"/>
    <row r="667370"/>
    <row r="667371"/>
    <row r="667372"/>
    <row r="667373"/>
    <row r="667374"/>
    <row r="667375"/>
    <row r="667376"/>
    <row r="667377"/>
    <row r="667378"/>
    <row r="667379"/>
    <row r="667380"/>
    <row r="667381"/>
    <row r="667382"/>
    <row r="667383"/>
    <row r="667384"/>
    <row r="667385"/>
    <row r="667386"/>
    <row r="667387"/>
    <row r="667388"/>
    <row r="667389"/>
    <row r="667390"/>
    <row r="667391"/>
    <row r="667392"/>
    <row r="667393"/>
    <row r="667394"/>
    <row r="667395"/>
    <row r="667396"/>
    <row r="667397"/>
    <row r="667398"/>
    <row r="667399"/>
    <row r="667400"/>
    <row r="667401"/>
    <row r="667402"/>
    <row r="667403"/>
    <row r="667404"/>
    <row r="667405"/>
    <row r="667406"/>
    <row r="667407"/>
    <row r="667408"/>
    <row r="667409"/>
    <row r="667410"/>
    <row r="667411"/>
    <row r="667412"/>
    <row r="667413"/>
    <row r="667414"/>
    <row r="667415"/>
    <row r="667416"/>
    <row r="667417"/>
    <row r="667418"/>
    <row r="667419"/>
    <row r="667420"/>
    <row r="667421"/>
    <row r="667422"/>
    <row r="667423"/>
    <row r="667424"/>
    <row r="667425"/>
    <row r="667426"/>
    <row r="667427"/>
    <row r="667428"/>
    <row r="667429"/>
    <row r="667430"/>
    <row r="667431"/>
    <row r="667432"/>
    <row r="667433"/>
    <row r="667434"/>
    <row r="667435"/>
    <row r="667436"/>
    <row r="667437"/>
    <row r="667438"/>
    <row r="667439"/>
    <row r="667440"/>
    <row r="667441"/>
    <row r="667442"/>
    <row r="667443"/>
    <row r="667444"/>
    <row r="667445"/>
    <row r="667446"/>
    <row r="667447"/>
    <row r="667448"/>
    <row r="667449"/>
    <row r="667450"/>
    <row r="667451"/>
    <row r="667452"/>
    <row r="667453"/>
    <row r="667454"/>
    <row r="667455"/>
    <row r="667456"/>
    <row r="667457"/>
    <row r="667458"/>
    <row r="667459"/>
    <row r="667460"/>
    <row r="667461"/>
    <row r="667462"/>
    <row r="667463"/>
    <row r="667464"/>
    <row r="667465"/>
    <row r="667466"/>
    <row r="667467"/>
    <row r="667468"/>
    <row r="667469"/>
    <row r="667470"/>
    <row r="667471"/>
    <row r="667472"/>
    <row r="667473"/>
    <row r="667474"/>
    <row r="667475"/>
    <row r="667476"/>
    <row r="667477"/>
    <row r="667478"/>
    <row r="667479"/>
    <row r="667480"/>
    <row r="667481"/>
    <row r="667482"/>
    <row r="667483"/>
    <row r="667484"/>
    <row r="667485"/>
    <row r="667486"/>
    <row r="667487"/>
    <row r="667488"/>
    <row r="667489"/>
    <row r="667490"/>
    <row r="667491"/>
    <row r="667492"/>
    <row r="667493"/>
    <row r="667494"/>
    <row r="667495"/>
    <row r="667496"/>
    <row r="667497"/>
    <row r="667498"/>
    <row r="667499"/>
    <row r="667500"/>
    <row r="667501"/>
    <row r="667502"/>
    <row r="667503"/>
    <row r="667504"/>
    <row r="667505"/>
    <row r="667506"/>
    <row r="667507"/>
    <row r="667508"/>
    <row r="667509"/>
    <row r="667510"/>
    <row r="667511"/>
    <row r="667512"/>
    <row r="667513"/>
    <row r="667514"/>
    <row r="667515"/>
    <row r="667516"/>
    <row r="667517"/>
    <row r="667518"/>
    <row r="667519"/>
    <row r="667520"/>
    <row r="667521"/>
    <row r="667522"/>
    <row r="667523"/>
    <row r="667524"/>
    <row r="667525"/>
    <row r="667526"/>
    <row r="667527"/>
    <row r="667528"/>
    <row r="667529"/>
    <row r="667530"/>
    <row r="667531"/>
    <row r="667532"/>
    <row r="667533"/>
    <row r="667534"/>
    <row r="667535"/>
    <row r="667536"/>
    <row r="667537"/>
    <row r="667538"/>
    <row r="667539"/>
    <row r="667540"/>
    <row r="667541"/>
    <row r="667542"/>
    <row r="667543"/>
    <row r="667544"/>
    <row r="667545"/>
    <row r="667546"/>
    <row r="667547"/>
    <row r="667548"/>
    <row r="667549"/>
    <row r="667550"/>
    <row r="667551"/>
    <row r="667552"/>
    <row r="667553"/>
    <row r="667554"/>
    <row r="667555"/>
    <row r="667556"/>
    <row r="667557"/>
    <row r="667558"/>
    <row r="667559"/>
    <row r="667560"/>
    <row r="667561"/>
    <row r="667562"/>
    <row r="667563"/>
    <row r="667564"/>
    <row r="667565"/>
    <row r="667566"/>
    <row r="667567"/>
    <row r="667568"/>
    <row r="667569"/>
    <row r="667570"/>
    <row r="667571"/>
    <row r="667572"/>
    <row r="667573"/>
    <row r="667574"/>
    <row r="667575"/>
    <row r="667576"/>
    <row r="667577"/>
    <row r="667578"/>
    <row r="667579"/>
    <row r="667580"/>
    <row r="667581"/>
    <row r="667582"/>
    <row r="667583"/>
    <row r="667584"/>
    <row r="667585"/>
    <row r="667586"/>
    <row r="667587"/>
    <row r="667588"/>
    <row r="667589"/>
    <row r="667590"/>
    <row r="667591"/>
    <row r="667592"/>
    <row r="667593"/>
    <row r="667594"/>
    <row r="667595"/>
    <row r="667596"/>
    <row r="667597"/>
    <row r="667598"/>
    <row r="667599"/>
    <row r="667600"/>
    <row r="667601"/>
    <row r="667602"/>
    <row r="667603"/>
    <row r="667604"/>
    <row r="667605"/>
    <row r="667606"/>
    <row r="667607"/>
    <row r="667608"/>
    <row r="667609"/>
    <row r="667610"/>
    <row r="667611"/>
    <row r="667612"/>
    <row r="667613"/>
    <row r="667614"/>
    <row r="667615"/>
    <row r="667616"/>
    <row r="667617"/>
    <row r="667618"/>
    <row r="667619"/>
    <row r="667620"/>
    <row r="667621"/>
    <row r="667622"/>
    <row r="667623"/>
    <row r="667624"/>
    <row r="667625"/>
    <row r="667626"/>
    <row r="667627"/>
    <row r="667628"/>
    <row r="667629"/>
    <row r="667630"/>
    <row r="667631"/>
    <row r="667632"/>
    <row r="667633"/>
    <row r="667634"/>
    <row r="667635"/>
    <row r="667636"/>
    <row r="667637"/>
    <row r="667638"/>
    <row r="667639"/>
    <row r="667640"/>
    <row r="667641"/>
    <row r="667642"/>
    <row r="667643"/>
    <row r="667644"/>
    <row r="667645"/>
    <row r="667646"/>
    <row r="667647"/>
    <row r="667648"/>
    <row r="667649"/>
    <row r="667650"/>
    <row r="667651"/>
    <row r="667652"/>
    <row r="667653"/>
    <row r="667654"/>
    <row r="667655"/>
    <row r="667656"/>
    <row r="667657"/>
    <row r="667658"/>
    <row r="667659"/>
    <row r="667660"/>
    <row r="667661"/>
    <row r="667662"/>
    <row r="667663"/>
    <row r="667664"/>
    <row r="667665"/>
    <row r="667666"/>
    <row r="667667"/>
    <row r="667668"/>
    <row r="667669"/>
    <row r="667670"/>
    <row r="667671"/>
    <row r="667672"/>
    <row r="667673"/>
    <row r="667674"/>
    <row r="667675"/>
    <row r="667676"/>
    <row r="667677"/>
    <row r="667678"/>
    <row r="667679"/>
    <row r="667680"/>
    <row r="667681"/>
    <row r="667682"/>
    <row r="667683"/>
    <row r="667684"/>
    <row r="667685"/>
    <row r="667686"/>
    <row r="667687"/>
    <row r="667688"/>
    <row r="667689"/>
    <row r="667690"/>
    <row r="667691"/>
    <row r="667692"/>
    <row r="667693"/>
    <row r="667694"/>
    <row r="667695"/>
    <row r="667696"/>
    <row r="667697"/>
    <row r="667698"/>
    <row r="667699"/>
    <row r="667700"/>
    <row r="667701"/>
    <row r="667702"/>
    <row r="667703"/>
    <row r="667704"/>
    <row r="667705"/>
    <row r="667706"/>
    <row r="667707"/>
    <row r="667708"/>
    <row r="667709"/>
    <row r="667710"/>
    <row r="667711"/>
    <row r="667712"/>
    <row r="667713"/>
    <row r="667714"/>
    <row r="667715"/>
    <row r="667716"/>
    <row r="667717"/>
    <row r="667718"/>
    <row r="667719"/>
    <row r="667720"/>
    <row r="667721"/>
    <row r="667722"/>
    <row r="667723"/>
    <row r="667724"/>
    <row r="667725"/>
    <row r="667726"/>
    <row r="667727"/>
    <row r="667728"/>
    <row r="667729"/>
    <row r="667730"/>
    <row r="667731"/>
    <row r="667732"/>
    <row r="667733"/>
    <row r="667734"/>
    <row r="667735"/>
    <row r="667736"/>
    <row r="667737"/>
    <row r="667738"/>
    <row r="667739"/>
    <row r="667740"/>
    <row r="667741"/>
    <row r="667742"/>
    <row r="667743"/>
    <row r="667744"/>
    <row r="667745"/>
    <row r="667746"/>
    <row r="667747"/>
    <row r="667748"/>
    <row r="667749"/>
    <row r="667750"/>
    <row r="667751"/>
    <row r="667752"/>
    <row r="667753"/>
    <row r="667754"/>
    <row r="667755"/>
    <row r="667756"/>
    <row r="667757"/>
    <row r="667758"/>
    <row r="667759"/>
    <row r="667760"/>
    <row r="667761"/>
    <row r="667762"/>
    <row r="667763"/>
    <row r="667764"/>
    <row r="667765"/>
    <row r="667766"/>
    <row r="667767"/>
    <row r="667768"/>
    <row r="667769"/>
    <row r="667770"/>
    <row r="667771"/>
    <row r="667772"/>
    <row r="667773"/>
    <row r="667774"/>
    <row r="667775"/>
    <row r="667776"/>
    <row r="667777"/>
    <row r="667778"/>
    <row r="667779"/>
    <row r="667780"/>
    <row r="667781"/>
    <row r="667782"/>
    <row r="667783"/>
    <row r="667784"/>
    <row r="667785"/>
    <row r="667786"/>
    <row r="667787"/>
    <row r="667788"/>
    <row r="667789"/>
    <row r="667790"/>
    <row r="667791"/>
    <row r="667792"/>
    <row r="667793"/>
    <row r="667794"/>
    <row r="667795"/>
    <row r="667796"/>
    <row r="667797"/>
    <row r="667798"/>
    <row r="667799"/>
    <row r="667800"/>
    <row r="667801"/>
    <row r="667802"/>
    <row r="667803"/>
    <row r="667804"/>
    <row r="667805"/>
    <row r="667806"/>
    <row r="667807"/>
    <row r="667808"/>
    <row r="667809"/>
    <row r="667810"/>
    <row r="667811"/>
    <row r="667812"/>
    <row r="667813"/>
    <row r="667814"/>
    <row r="667815"/>
    <row r="667816"/>
    <row r="667817"/>
    <row r="667818"/>
    <row r="667819"/>
    <row r="667820"/>
    <row r="667821"/>
    <row r="667822"/>
    <row r="667823"/>
    <row r="667824"/>
    <row r="667825"/>
    <row r="667826"/>
    <row r="667827"/>
    <row r="667828"/>
    <row r="667829"/>
    <row r="667830"/>
    <row r="667831"/>
    <row r="667832"/>
    <row r="667833"/>
    <row r="667834"/>
    <row r="667835"/>
    <row r="667836"/>
    <row r="667837"/>
    <row r="667838"/>
    <row r="667839"/>
    <row r="667840"/>
    <row r="667841"/>
    <row r="667842"/>
    <row r="667843"/>
    <row r="667844"/>
    <row r="667845"/>
    <row r="667846"/>
    <row r="667847"/>
    <row r="667848"/>
    <row r="667849"/>
    <row r="667850"/>
    <row r="667851"/>
    <row r="667852"/>
    <row r="667853"/>
    <row r="667854"/>
    <row r="667855"/>
    <row r="667856"/>
    <row r="667857"/>
    <row r="667858"/>
    <row r="667859"/>
    <row r="667860"/>
    <row r="667861"/>
    <row r="667862"/>
    <row r="667863"/>
    <row r="667864"/>
    <row r="667865"/>
    <row r="667866"/>
    <row r="667867"/>
    <row r="667868"/>
    <row r="667869"/>
    <row r="667870"/>
    <row r="667871"/>
    <row r="667872"/>
    <row r="667873"/>
    <row r="667874"/>
    <row r="667875"/>
    <row r="667876"/>
    <row r="667877"/>
    <row r="667878"/>
    <row r="667879"/>
    <row r="667880"/>
    <row r="667881"/>
    <row r="667882"/>
    <row r="667883"/>
    <row r="667884"/>
    <row r="667885"/>
    <row r="667886"/>
    <row r="667887"/>
    <row r="667888"/>
    <row r="667889"/>
    <row r="667890"/>
    <row r="667891"/>
    <row r="667892"/>
    <row r="667893"/>
    <row r="667894"/>
    <row r="667895"/>
    <row r="667896"/>
    <row r="667897"/>
    <row r="667898"/>
    <row r="667899"/>
    <row r="667900"/>
    <row r="667901"/>
    <row r="667902"/>
    <row r="667903"/>
    <row r="667904"/>
    <row r="667905"/>
    <row r="667906"/>
    <row r="667907"/>
    <row r="667908"/>
    <row r="667909"/>
    <row r="667910"/>
    <row r="667911"/>
    <row r="667912"/>
    <row r="667913"/>
    <row r="667914"/>
    <row r="667915"/>
    <row r="667916"/>
    <row r="667917"/>
    <row r="667918"/>
    <row r="667919"/>
    <row r="667920"/>
    <row r="667921"/>
    <row r="667922"/>
    <row r="667923"/>
    <row r="667924"/>
    <row r="667925"/>
    <row r="667926"/>
    <row r="667927"/>
    <row r="667928"/>
    <row r="667929"/>
    <row r="667930"/>
    <row r="667931"/>
    <row r="667932"/>
    <row r="667933"/>
    <row r="667934"/>
    <row r="667935"/>
    <row r="667936"/>
    <row r="667937"/>
    <row r="667938"/>
    <row r="667939"/>
    <row r="667940"/>
    <row r="667941"/>
    <row r="667942"/>
    <row r="667943"/>
    <row r="667944"/>
    <row r="667945"/>
    <row r="667946"/>
    <row r="667947"/>
    <row r="667948"/>
    <row r="667949"/>
    <row r="667950"/>
    <row r="667951"/>
    <row r="667952"/>
    <row r="667953"/>
    <row r="667954"/>
    <row r="667955"/>
    <row r="667956"/>
    <row r="667957"/>
    <row r="667958"/>
    <row r="667959"/>
    <row r="667960"/>
    <row r="667961"/>
    <row r="667962"/>
    <row r="667963"/>
    <row r="667964"/>
    <row r="667965"/>
    <row r="667966"/>
    <row r="667967"/>
    <row r="667968"/>
    <row r="667969"/>
    <row r="667970"/>
    <row r="667971"/>
    <row r="667972"/>
    <row r="667973"/>
    <row r="667974"/>
    <row r="667975"/>
    <row r="667976"/>
    <row r="667977"/>
    <row r="667978"/>
    <row r="667979"/>
    <row r="667980"/>
    <row r="667981"/>
    <row r="667982"/>
    <row r="667983"/>
    <row r="667984"/>
    <row r="667985"/>
    <row r="667986"/>
    <row r="667987"/>
    <row r="667988"/>
    <row r="667989"/>
    <row r="667990"/>
    <row r="667991"/>
    <row r="667992"/>
    <row r="667993"/>
    <row r="667994"/>
    <row r="667995"/>
    <row r="667996"/>
    <row r="667997"/>
    <row r="667998"/>
    <row r="667999"/>
    <row r="668000"/>
    <row r="668001"/>
    <row r="668002"/>
    <row r="668003"/>
    <row r="668004"/>
    <row r="668005"/>
    <row r="668006"/>
    <row r="668007"/>
    <row r="668008"/>
    <row r="668009"/>
    <row r="668010"/>
    <row r="668011"/>
    <row r="668012"/>
    <row r="668013"/>
    <row r="668014"/>
    <row r="668015"/>
    <row r="668016"/>
    <row r="668017"/>
    <row r="668018"/>
    <row r="668019"/>
    <row r="668020"/>
    <row r="668021"/>
    <row r="668022"/>
    <row r="668023"/>
    <row r="668024"/>
    <row r="668025"/>
    <row r="668026"/>
    <row r="668027"/>
    <row r="668028"/>
    <row r="668029"/>
    <row r="668030"/>
    <row r="668031"/>
    <row r="668032"/>
    <row r="668033"/>
    <row r="668034"/>
    <row r="668035"/>
    <row r="668036"/>
    <row r="668037"/>
    <row r="668038"/>
    <row r="668039"/>
    <row r="668040"/>
    <row r="668041"/>
    <row r="668042"/>
    <row r="668043"/>
    <row r="668044"/>
    <row r="668045"/>
    <row r="668046"/>
    <row r="668047"/>
    <row r="668048"/>
    <row r="668049"/>
    <row r="668050"/>
    <row r="668051"/>
    <row r="668052"/>
    <row r="668053"/>
    <row r="668054"/>
    <row r="668055"/>
    <row r="668056"/>
    <row r="668057"/>
    <row r="668058"/>
    <row r="668059"/>
    <row r="668060"/>
    <row r="668061"/>
    <row r="668062"/>
    <row r="668063"/>
    <row r="668064"/>
    <row r="668065"/>
    <row r="668066"/>
    <row r="668067"/>
    <row r="668068"/>
    <row r="668069"/>
    <row r="668070"/>
    <row r="668071"/>
    <row r="668072"/>
    <row r="668073"/>
    <row r="668074"/>
    <row r="668075"/>
    <row r="668076"/>
    <row r="668077"/>
    <row r="668078"/>
    <row r="668079"/>
    <row r="668080"/>
    <row r="668081"/>
    <row r="668082"/>
    <row r="668083"/>
    <row r="668084"/>
    <row r="668085"/>
    <row r="668086"/>
    <row r="668087"/>
    <row r="668088"/>
    <row r="668089"/>
    <row r="668090"/>
    <row r="668091"/>
    <row r="668092"/>
    <row r="668093"/>
    <row r="668094"/>
    <row r="668095"/>
    <row r="668096"/>
    <row r="668097"/>
    <row r="668098"/>
    <row r="668099"/>
    <row r="668100"/>
    <row r="668101"/>
    <row r="668102"/>
    <row r="668103"/>
    <row r="668104"/>
    <row r="668105"/>
    <row r="668106"/>
    <row r="668107"/>
    <row r="668108"/>
    <row r="668109"/>
    <row r="668110"/>
    <row r="668111"/>
    <row r="668112"/>
    <row r="668113"/>
    <row r="668114"/>
    <row r="668115"/>
    <row r="668116"/>
    <row r="668117"/>
    <row r="668118"/>
    <row r="668119"/>
    <row r="668120"/>
    <row r="668121"/>
    <row r="668122"/>
    <row r="668123"/>
    <row r="668124"/>
    <row r="668125"/>
    <row r="668126"/>
    <row r="668127"/>
    <row r="668128"/>
    <row r="668129"/>
    <row r="668130"/>
    <row r="668131"/>
    <row r="668132"/>
    <row r="668133"/>
    <row r="668134"/>
    <row r="668135"/>
    <row r="668136"/>
    <row r="668137"/>
    <row r="668138"/>
    <row r="668139"/>
    <row r="668140"/>
    <row r="668141"/>
    <row r="668142"/>
    <row r="668143"/>
    <row r="668144"/>
    <row r="668145"/>
    <row r="668146"/>
    <row r="668147"/>
    <row r="668148"/>
    <row r="668149"/>
    <row r="668150"/>
    <row r="668151"/>
    <row r="668152"/>
    <row r="668153"/>
    <row r="668154"/>
    <row r="668155"/>
    <row r="668156"/>
    <row r="668157"/>
    <row r="668158"/>
    <row r="668159"/>
    <row r="668160"/>
    <row r="668161"/>
    <row r="668162"/>
    <row r="668163"/>
    <row r="668164"/>
    <row r="668165"/>
    <row r="668166"/>
    <row r="668167"/>
    <row r="668168"/>
    <row r="668169"/>
    <row r="668170"/>
    <row r="668171"/>
    <row r="668172"/>
    <row r="668173"/>
    <row r="668174"/>
    <row r="668175"/>
    <row r="668176"/>
    <row r="668177"/>
    <row r="668178"/>
    <row r="668179"/>
    <row r="668180"/>
    <row r="668181"/>
    <row r="668182"/>
    <row r="668183"/>
    <row r="668184"/>
    <row r="668185"/>
    <row r="668186"/>
    <row r="668187"/>
    <row r="668188"/>
    <row r="668189"/>
    <row r="668190"/>
    <row r="668191"/>
    <row r="668192"/>
    <row r="668193"/>
    <row r="668194"/>
    <row r="668195"/>
    <row r="668196"/>
    <row r="668197"/>
    <row r="668198"/>
    <row r="668199"/>
    <row r="668200"/>
    <row r="668201"/>
    <row r="668202"/>
    <row r="668203"/>
    <row r="668204"/>
    <row r="668205"/>
    <row r="668206"/>
    <row r="668207"/>
    <row r="668208"/>
    <row r="668209"/>
    <row r="668210"/>
    <row r="668211"/>
    <row r="668212"/>
    <row r="668213"/>
    <row r="668214"/>
    <row r="668215"/>
    <row r="668216"/>
    <row r="668217"/>
    <row r="668218"/>
    <row r="668219"/>
    <row r="668220"/>
    <row r="668221"/>
    <row r="668222"/>
    <row r="668223"/>
    <row r="668224"/>
    <row r="668225"/>
    <row r="668226"/>
    <row r="668227"/>
    <row r="668228"/>
    <row r="668229"/>
    <row r="668230"/>
    <row r="668231"/>
    <row r="668232"/>
    <row r="668233"/>
    <row r="668234"/>
    <row r="668235"/>
    <row r="668236"/>
    <row r="668237"/>
    <row r="668238"/>
    <row r="668239"/>
    <row r="668240"/>
    <row r="668241"/>
    <row r="668242"/>
    <row r="668243"/>
    <row r="668244"/>
    <row r="668245"/>
    <row r="668246"/>
    <row r="668247"/>
    <row r="668248"/>
    <row r="668249"/>
    <row r="668250"/>
    <row r="668251"/>
    <row r="668252"/>
    <row r="668253"/>
    <row r="668254"/>
    <row r="668255"/>
    <row r="668256"/>
    <row r="668257"/>
    <row r="668258"/>
    <row r="668259"/>
    <row r="668260"/>
    <row r="668261"/>
    <row r="668262"/>
    <row r="668263"/>
    <row r="668264"/>
    <row r="668265"/>
    <row r="668266"/>
    <row r="668267"/>
    <row r="668268"/>
    <row r="668269"/>
    <row r="668270"/>
    <row r="668271"/>
    <row r="668272"/>
    <row r="668273"/>
    <row r="668274"/>
    <row r="668275"/>
    <row r="668276"/>
    <row r="668277"/>
    <row r="668278"/>
    <row r="668279"/>
    <row r="668280"/>
    <row r="668281"/>
    <row r="668282"/>
    <row r="668283"/>
    <row r="668284"/>
    <row r="668285"/>
    <row r="668286"/>
    <row r="668287"/>
    <row r="668288"/>
    <row r="668289"/>
    <row r="668290"/>
    <row r="668291"/>
    <row r="668292"/>
    <row r="668293"/>
    <row r="668294"/>
    <row r="668295"/>
    <row r="668296"/>
    <row r="668297"/>
    <row r="668298"/>
    <row r="668299"/>
    <row r="668300"/>
    <row r="668301"/>
    <row r="668302"/>
    <row r="668303"/>
    <row r="668304"/>
    <row r="668305"/>
    <row r="668306"/>
    <row r="668307"/>
    <row r="668308"/>
    <row r="668309"/>
    <row r="668310"/>
    <row r="668311"/>
    <row r="668312"/>
    <row r="668313"/>
    <row r="668314"/>
    <row r="668315"/>
    <row r="668316"/>
    <row r="668317"/>
    <row r="668318"/>
    <row r="668319"/>
    <row r="668320"/>
    <row r="668321"/>
    <row r="668322"/>
    <row r="668323"/>
    <row r="668324"/>
    <row r="668325"/>
    <row r="668326"/>
    <row r="668327"/>
    <row r="668328"/>
    <row r="668329"/>
    <row r="668330"/>
    <row r="668331"/>
    <row r="668332"/>
    <row r="668333"/>
    <row r="668334"/>
    <row r="668335"/>
    <row r="668336"/>
    <row r="668337"/>
    <row r="668338"/>
    <row r="668339"/>
    <row r="668340"/>
    <row r="668341"/>
    <row r="668342"/>
    <row r="668343"/>
    <row r="668344"/>
    <row r="668345"/>
    <row r="668346"/>
    <row r="668347"/>
    <row r="668348"/>
    <row r="668349"/>
    <row r="668350"/>
    <row r="668351"/>
    <row r="668352"/>
    <row r="668353"/>
    <row r="668354"/>
    <row r="668355"/>
    <row r="668356"/>
    <row r="668357"/>
    <row r="668358"/>
    <row r="668359"/>
    <row r="668360"/>
    <row r="668361"/>
    <row r="668362"/>
    <row r="668363"/>
    <row r="668364"/>
    <row r="668365"/>
    <row r="668366"/>
    <row r="668367"/>
    <row r="668368"/>
    <row r="668369"/>
    <row r="668370"/>
    <row r="668371"/>
    <row r="668372"/>
    <row r="668373"/>
    <row r="668374"/>
    <row r="668375"/>
    <row r="668376"/>
    <row r="668377"/>
    <row r="668378"/>
    <row r="668379"/>
    <row r="668380"/>
    <row r="668381"/>
    <row r="668382"/>
    <row r="668383"/>
    <row r="668384"/>
    <row r="668385"/>
    <row r="668386"/>
    <row r="668387"/>
    <row r="668388"/>
    <row r="668389"/>
    <row r="668390"/>
    <row r="668391"/>
    <row r="668392"/>
    <row r="668393"/>
    <row r="668394"/>
    <row r="668395"/>
    <row r="668396"/>
    <row r="668397"/>
    <row r="668398"/>
    <row r="668399"/>
    <row r="668400"/>
    <row r="668401"/>
    <row r="668402"/>
    <row r="668403"/>
    <row r="668404"/>
    <row r="668405"/>
    <row r="668406"/>
    <row r="668407"/>
    <row r="668408"/>
    <row r="668409"/>
    <row r="668410"/>
    <row r="668411"/>
    <row r="668412"/>
    <row r="668413"/>
    <row r="668414"/>
    <row r="668415"/>
    <row r="668416"/>
    <row r="668417"/>
    <row r="668418"/>
    <row r="668419"/>
    <row r="668420"/>
    <row r="668421"/>
    <row r="668422"/>
    <row r="668423"/>
    <row r="668424"/>
    <row r="668425"/>
    <row r="668426"/>
    <row r="668427"/>
    <row r="668428"/>
    <row r="668429"/>
    <row r="668430"/>
    <row r="668431"/>
    <row r="668432"/>
    <row r="668433"/>
    <row r="668434"/>
    <row r="668435"/>
    <row r="668436"/>
    <row r="668437"/>
    <row r="668438"/>
    <row r="668439"/>
    <row r="668440"/>
    <row r="668441"/>
    <row r="668442"/>
    <row r="668443"/>
    <row r="668444"/>
    <row r="668445"/>
    <row r="668446"/>
    <row r="668447"/>
    <row r="668448"/>
    <row r="668449"/>
    <row r="668450"/>
    <row r="668451"/>
    <row r="668452"/>
    <row r="668453"/>
    <row r="668454"/>
    <row r="668455"/>
    <row r="668456"/>
    <row r="668457"/>
    <row r="668458"/>
    <row r="668459"/>
    <row r="668460"/>
    <row r="668461"/>
    <row r="668462"/>
    <row r="668463"/>
    <row r="668464"/>
    <row r="668465"/>
    <row r="668466"/>
    <row r="668467"/>
    <row r="668468"/>
    <row r="668469"/>
    <row r="668470"/>
    <row r="668471"/>
    <row r="668472"/>
    <row r="668473"/>
    <row r="668474"/>
    <row r="668475"/>
    <row r="668476"/>
    <row r="668477"/>
    <row r="668478"/>
    <row r="668479"/>
    <row r="668480"/>
    <row r="668481"/>
    <row r="668482"/>
    <row r="668483"/>
    <row r="668484"/>
    <row r="668485"/>
    <row r="668486"/>
    <row r="668487"/>
    <row r="668488"/>
    <row r="668489"/>
    <row r="668490"/>
    <row r="668491"/>
    <row r="668492"/>
    <row r="668493"/>
    <row r="668494"/>
    <row r="668495"/>
    <row r="668496"/>
    <row r="668497"/>
    <row r="668498"/>
    <row r="668499"/>
    <row r="668500"/>
    <row r="668501"/>
    <row r="668502"/>
    <row r="668503"/>
    <row r="668504"/>
    <row r="668505"/>
    <row r="668506"/>
    <row r="668507"/>
    <row r="668508"/>
    <row r="668509"/>
    <row r="668510"/>
    <row r="668511"/>
    <row r="668512"/>
    <row r="668513"/>
    <row r="668514"/>
    <row r="668515"/>
    <row r="668516"/>
    <row r="668517"/>
    <row r="668518"/>
    <row r="668519"/>
    <row r="668520"/>
    <row r="668521"/>
    <row r="668522"/>
    <row r="668523"/>
    <row r="668524"/>
    <row r="668525"/>
    <row r="668526"/>
    <row r="668527"/>
    <row r="668528"/>
    <row r="668529"/>
    <row r="668530"/>
    <row r="668531"/>
    <row r="668532"/>
    <row r="668533"/>
    <row r="668534"/>
    <row r="668535"/>
    <row r="668536"/>
    <row r="668537"/>
    <row r="668538"/>
    <row r="668539"/>
    <row r="668540"/>
    <row r="668541"/>
    <row r="668542"/>
    <row r="668543"/>
    <row r="668544"/>
    <row r="668545"/>
    <row r="668546"/>
    <row r="668547"/>
    <row r="668548"/>
    <row r="668549"/>
    <row r="668550"/>
    <row r="668551"/>
    <row r="668552"/>
    <row r="668553"/>
    <row r="668554"/>
    <row r="668555"/>
    <row r="668556"/>
    <row r="668557"/>
    <row r="668558"/>
    <row r="668559"/>
    <row r="668560"/>
    <row r="668561"/>
    <row r="668562"/>
    <row r="668563"/>
    <row r="668564"/>
    <row r="668565"/>
    <row r="668566"/>
    <row r="668567"/>
    <row r="668568"/>
    <row r="668569"/>
    <row r="668570"/>
    <row r="668571"/>
    <row r="668572"/>
    <row r="668573"/>
    <row r="668574"/>
    <row r="668575"/>
    <row r="668576"/>
    <row r="668577"/>
    <row r="668578"/>
    <row r="668579"/>
    <row r="668580"/>
    <row r="668581"/>
    <row r="668582"/>
    <row r="668583"/>
    <row r="668584"/>
    <row r="668585"/>
    <row r="668586"/>
    <row r="668587"/>
    <row r="668588"/>
    <row r="668589"/>
    <row r="668590"/>
    <row r="668591"/>
    <row r="668592"/>
    <row r="668593"/>
    <row r="668594"/>
    <row r="668595"/>
    <row r="668596"/>
    <row r="668597"/>
    <row r="668598"/>
    <row r="668599"/>
    <row r="668600"/>
    <row r="668601"/>
    <row r="668602"/>
    <row r="668603"/>
    <row r="668604"/>
    <row r="668605"/>
    <row r="668606"/>
    <row r="668607"/>
    <row r="668608"/>
    <row r="668609"/>
    <row r="668610"/>
    <row r="668611"/>
    <row r="668612"/>
    <row r="668613"/>
    <row r="668614"/>
    <row r="668615"/>
    <row r="668616"/>
    <row r="668617"/>
    <row r="668618"/>
    <row r="668619"/>
    <row r="668620"/>
    <row r="668621"/>
    <row r="668622"/>
    <row r="668623"/>
    <row r="668624"/>
    <row r="668625"/>
    <row r="668626"/>
    <row r="668627"/>
    <row r="668628"/>
    <row r="668629"/>
    <row r="668630"/>
    <row r="668631"/>
    <row r="668632"/>
    <row r="668633"/>
    <row r="668634"/>
    <row r="668635"/>
    <row r="668636"/>
    <row r="668637"/>
    <row r="668638"/>
    <row r="668639"/>
    <row r="668640"/>
    <row r="668641"/>
    <row r="668642"/>
    <row r="668643"/>
    <row r="668644"/>
    <row r="668645"/>
    <row r="668646"/>
    <row r="668647"/>
    <row r="668648"/>
    <row r="668649"/>
    <row r="668650"/>
    <row r="668651"/>
    <row r="668652"/>
    <row r="668653"/>
    <row r="668654"/>
    <row r="668655"/>
    <row r="668656"/>
    <row r="668657"/>
    <row r="668658"/>
    <row r="668659"/>
    <row r="668660"/>
    <row r="668661"/>
    <row r="668662"/>
    <row r="668663"/>
    <row r="668664"/>
    <row r="668665"/>
    <row r="668666"/>
    <row r="668667"/>
    <row r="668668"/>
    <row r="668669"/>
    <row r="668670"/>
    <row r="668671"/>
    <row r="668672"/>
    <row r="668673"/>
    <row r="668674"/>
    <row r="668675"/>
    <row r="668676"/>
    <row r="668677"/>
    <row r="668678"/>
    <row r="668679"/>
    <row r="668680"/>
    <row r="668681"/>
    <row r="668682"/>
    <row r="668683"/>
    <row r="668684"/>
    <row r="668685"/>
    <row r="668686"/>
    <row r="668687"/>
    <row r="668688"/>
    <row r="668689"/>
    <row r="668690"/>
    <row r="668691"/>
    <row r="668692"/>
    <row r="668693"/>
    <row r="668694"/>
    <row r="668695"/>
    <row r="668696"/>
    <row r="668697"/>
    <row r="668698"/>
    <row r="668699"/>
    <row r="668700"/>
    <row r="668701"/>
    <row r="668702"/>
    <row r="668703"/>
    <row r="668704"/>
    <row r="668705"/>
    <row r="668706"/>
    <row r="668707"/>
    <row r="668708"/>
    <row r="668709"/>
    <row r="668710"/>
    <row r="668711"/>
    <row r="668712"/>
    <row r="668713"/>
    <row r="668714"/>
    <row r="668715"/>
    <row r="668716"/>
    <row r="668717"/>
    <row r="668718"/>
    <row r="668719"/>
    <row r="668720"/>
    <row r="668721"/>
    <row r="668722"/>
    <row r="668723"/>
    <row r="668724"/>
    <row r="668725"/>
    <row r="668726"/>
    <row r="668727"/>
    <row r="668728"/>
    <row r="668729"/>
    <row r="668730"/>
    <row r="668731"/>
    <row r="668732"/>
    <row r="668733"/>
    <row r="668734"/>
    <row r="668735"/>
    <row r="668736"/>
    <row r="668737"/>
    <row r="668738"/>
    <row r="668739"/>
    <row r="668740"/>
    <row r="668741"/>
    <row r="668742"/>
    <row r="668743"/>
    <row r="668744"/>
    <row r="668745"/>
    <row r="668746"/>
    <row r="668747"/>
    <row r="668748"/>
    <row r="668749"/>
    <row r="668750"/>
    <row r="668751"/>
    <row r="668752"/>
    <row r="668753"/>
    <row r="668754"/>
    <row r="668755"/>
    <row r="668756"/>
    <row r="668757"/>
    <row r="668758"/>
    <row r="668759"/>
    <row r="668760"/>
    <row r="668761"/>
    <row r="668762"/>
    <row r="668763"/>
    <row r="668764"/>
    <row r="668765"/>
    <row r="668766"/>
    <row r="668767"/>
    <row r="668768"/>
    <row r="668769"/>
    <row r="668770"/>
    <row r="668771"/>
    <row r="668772"/>
    <row r="668773"/>
    <row r="668774"/>
    <row r="668775"/>
    <row r="668776"/>
    <row r="668777"/>
    <row r="668778"/>
    <row r="668779"/>
    <row r="668780"/>
    <row r="668781"/>
    <row r="668782"/>
    <row r="668783"/>
    <row r="668784"/>
    <row r="668785"/>
    <row r="668786"/>
    <row r="668787"/>
    <row r="668788"/>
    <row r="668789"/>
    <row r="668790"/>
    <row r="668791"/>
    <row r="668792"/>
    <row r="668793"/>
    <row r="668794"/>
    <row r="668795"/>
    <row r="668796"/>
    <row r="668797"/>
    <row r="668798"/>
    <row r="668799"/>
    <row r="668800"/>
    <row r="668801"/>
    <row r="668802"/>
    <row r="668803"/>
    <row r="668804"/>
    <row r="668805"/>
    <row r="668806"/>
    <row r="668807"/>
    <row r="668808"/>
    <row r="668809"/>
    <row r="668810"/>
    <row r="668811"/>
    <row r="668812"/>
    <row r="668813"/>
    <row r="668814"/>
    <row r="668815"/>
    <row r="668816"/>
    <row r="668817"/>
    <row r="668818"/>
    <row r="668819"/>
    <row r="668820"/>
    <row r="668821"/>
    <row r="668822"/>
    <row r="668823"/>
    <row r="668824"/>
    <row r="668825"/>
    <row r="668826"/>
    <row r="668827"/>
    <row r="668828"/>
    <row r="668829"/>
    <row r="668830"/>
    <row r="668831"/>
    <row r="668832"/>
    <row r="668833"/>
    <row r="668834"/>
    <row r="668835"/>
    <row r="668836"/>
    <row r="668837"/>
    <row r="668838"/>
    <row r="668839"/>
    <row r="668840"/>
    <row r="668841"/>
    <row r="668842"/>
    <row r="668843"/>
    <row r="668844"/>
    <row r="668845"/>
    <row r="668846"/>
    <row r="668847"/>
    <row r="668848"/>
    <row r="668849"/>
    <row r="668850"/>
    <row r="668851"/>
    <row r="668852"/>
    <row r="668853"/>
    <row r="668854"/>
    <row r="668855"/>
    <row r="668856"/>
    <row r="668857"/>
    <row r="668858"/>
    <row r="668859"/>
    <row r="668860"/>
    <row r="668861"/>
    <row r="668862"/>
    <row r="668863"/>
    <row r="668864"/>
    <row r="668865"/>
    <row r="668866"/>
    <row r="668867"/>
    <row r="668868"/>
    <row r="668869"/>
    <row r="668870"/>
    <row r="668871"/>
    <row r="668872"/>
    <row r="668873"/>
    <row r="668874"/>
    <row r="668875"/>
    <row r="668876"/>
    <row r="668877"/>
    <row r="668878"/>
    <row r="668879"/>
    <row r="668880"/>
    <row r="668881"/>
    <row r="668882"/>
    <row r="668883"/>
    <row r="668884"/>
    <row r="668885"/>
    <row r="668886"/>
    <row r="668887"/>
    <row r="668888"/>
    <row r="668889"/>
    <row r="668890"/>
    <row r="668891"/>
    <row r="668892"/>
    <row r="668893"/>
    <row r="668894"/>
    <row r="668895"/>
    <row r="668896"/>
    <row r="668897"/>
    <row r="668898"/>
    <row r="668899"/>
    <row r="668900"/>
    <row r="668901"/>
    <row r="668902"/>
    <row r="668903"/>
    <row r="668904"/>
    <row r="668905"/>
    <row r="668906"/>
    <row r="668907"/>
    <row r="668908"/>
    <row r="668909"/>
    <row r="668910"/>
    <row r="668911"/>
    <row r="668912"/>
    <row r="668913"/>
    <row r="668914"/>
    <row r="668915"/>
    <row r="668916"/>
    <row r="668917"/>
    <row r="668918"/>
    <row r="668919"/>
    <row r="668920"/>
    <row r="668921"/>
    <row r="668922"/>
    <row r="668923"/>
    <row r="668924"/>
    <row r="668925"/>
    <row r="668926"/>
    <row r="668927"/>
    <row r="668928"/>
    <row r="668929"/>
    <row r="668930"/>
    <row r="668931"/>
    <row r="668932"/>
    <row r="668933"/>
    <row r="668934"/>
    <row r="668935"/>
    <row r="668936"/>
    <row r="668937"/>
    <row r="668938"/>
    <row r="668939"/>
    <row r="668940"/>
    <row r="668941"/>
    <row r="668942"/>
    <row r="668943"/>
    <row r="668944"/>
    <row r="668945"/>
    <row r="668946"/>
    <row r="668947"/>
    <row r="668948"/>
    <row r="668949"/>
    <row r="668950"/>
    <row r="668951"/>
    <row r="668952"/>
    <row r="668953"/>
    <row r="668954"/>
    <row r="668955"/>
    <row r="668956"/>
    <row r="668957"/>
    <row r="668958"/>
    <row r="668959"/>
    <row r="668960"/>
    <row r="668961"/>
    <row r="668962"/>
    <row r="668963"/>
    <row r="668964"/>
    <row r="668965"/>
    <row r="668966"/>
    <row r="668967"/>
    <row r="668968"/>
    <row r="668969"/>
    <row r="668970"/>
    <row r="668971"/>
    <row r="668972"/>
    <row r="668973"/>
    <row r="668974"/>
    <row r="668975"/>
    <row r="668976"/>
    <row r="668977"/>
    <row r="668978"/>
    <row r="668979"/>
    <row r="668980"/>
    <row r="668981"/>
    <row r="668982"/>
    <row r="668983"/>
    <row r="668984"/>
    <row r="668985"/>
    <row r="668986"/>
    <row r="668987"/>
    <row r="668988"/>
    <row r="668989"/>
    <row r="668990"/>
    <row r="668991"/>
    <row r="668992"/>
    <row r="668993"/>
    <row r="668994"/>
    <row r="668995"/>
    <row r="668996"/>
    <row r="668997"/>
    <row r="668998"/>
    <row r="668999"/>
    <row r="669000"/>
    <row r="669001"/>
    <row r="669002"/>
    <row r="669003"/>
    <row r="669004"/>
    <row r="669005"/>
    <row r="669006"/>
    <row r="669007"/>
    <row r="669008"/>
    <row r="669009"/>
    <row r="669010"/>
    <row r="669011"/>
    <row r="669012"/>
    <row r="669013"/>
    <row r="669014"/>
    <row r="669015"/>
    <row r="669016"/>
    <row r="669017"/>
    <row r="669018"/>
    <row r="669019"/>
    <row r="669020"/>
    <row r="669021"/>
    <row r="669022"/>
    <row r="669023"/>
    <row r="669024"/>
    <row r="669025"/>
    <row r="669026"/>
    <row r="669027"/>
    <row r="669028"/>
    <row r="669029"/>
    <row r="669030"/>
    <row r="669031"/>
    <row r="669032"/>
    <row r="669033"/>
    <row r="669034"/>
    <row r="669035"/>
    <row r="669036"/>
    <row r="669037"/>
    <row r="669038"/>
    <row r="669039"/>
    <row r="669040"/>
    <row r="669041"/>
    <row r="669042"/>
    <row r="669043"/>
    <row r="669044"/>
    <row r="669045"/>
    <row r="669046"/>
    <row r="669047"/>
    <row r="669048"/>
    <row r="669049"/>
    <row r="669050"/>
    <row r="669051"/>
    <row r="669052"/>
    <row r="669053"/>
    <row r="669054"/>
    <row r="669055"/>
    <row r="669056"/>
    <row r="669057"/>
    <row r="669058"/>
    <row r="669059"/>
    <row r="669060"/>
    <row r="669061"/>
    <row r="669062"/>
    <row r="669063"/>
    <row r="669064"/>
    <row r="669065"/>
    <row r="669066"/>
    <row r="669067"/>
    <row r="669068"/>
    <row r="669069"/>
    <row r="669070"/>
    <row r="669071"/>
    <row r="669072"/>
    <row r="669073"/>
    <row r="669074"/>
    <row r="669075"/>
    <row r="669076"/>
    <row r="669077"/>
    <row r="669078"/>
    <row r="669079"/>
    <row r="669080"/>
    <row r="669081"/>
    <row r="669082"/>
    <row r="669083"/>
    <row r="669084"/>
    <row r="669085"/>
    <row r="669086"/>
    <row r="669087"/>
    <row r="669088"/>
    <row r="669089"/>
    <row r="669090"/>
    <row r="669091"/>
    <row r="669092"/>
    <row r="669093"/>
    <row r="669094"/>
    <row r="669095"/>
    <row r="669096"/>
    <row r="669097"/>
    <row r="669098"/>
    <row r="669099"/>
    <row r="669100"/>
    <row r="669101"/>
    <row r="669102"/>
    <row r="669103"/>
    <row r="669104"/>
    <row r="669105"/>
    <row r="669106"/>
    <row r="669107"/>
    <row r="669108"/>
    <row r="669109"/>
    <row r="669110"/>
    <row r="669111"/>
    <row r="669112"/>
    <row r="669113"/>
    <row r="669114"/>
    <row r="669115"/>
    <row r="669116"/>
    <row r="669117"/>
    <row r="669118"/>
    <row r="669119"/>
    <row r="669120"/>
    <row r="669121"/>
    <row r="669122"/>
    <row r="669123"/>
    <row r="669124"/>
    <row r="669125"/>
    <row r="669126"/>
    <row r="669127"/>
    <row r="669128"/>
    <row r="669129"/>
    <row r="669130"/>
    <row r="669131"/>
    <row r="669132"/>
    <row r="669133"/>
    <row r="669134"/>
    <row r="669135"/>
    <row r="669136"/>
    <row r="669137"/>
    <row r="669138"/>
    <row r="669139"/>
    <row r="669140"/>
    <row r="669141"/>
    <row r="669142"/>
    <row r="669143"/>
    <row r="669144"/>
    <row r="669145"/>
    <row r="669146"/>
    <row r="669147"/>
    <row r="669148"/>
    <row r="669149"/>
    <row r="669150"/>
    <row r="669151"/>
    <row r="669152"/>
    <row r="669153"/>
    <row r="669154"/>
    <row r="669155"/>
    <row r="669156"/>
    <row r="669157"/>
    <row r="669158"/>
    <row r="669159"/>
    <row r="669160"/>
    <row r="669161"/>
    <row r="669162"/>
    <row r="669163"/>
    <row r="669164"/>
    <row r="669165"/>
    <row r="669166"/>
    <row r="669167"/>
    <row r="669168"/>
    <row r="669169"/>
    <row r="669170"/>
    <row r="669171"/>
    <row r="669172"/>
    <row r="669173"/>
    <row r="669174"/>
    <row r="669175"/>
    <row r="669176"/>
    <row r="669177"/>
    <row r="669178"/>
    <row r="669179"/>
    <row r="669180"/>
    <row r="669181"/>
    <row r="669182"/>
    <row r="669183"/>
    <row r="669184"/>
    <row r="669185"/>
    <row r="669186"/>
    <row r="669187"/>
    <row r="669188"/>
    <row r="669189"/>
    <row r="669190"/>
    <row r="669191"/>
    <row r="669192"/>
    <row r="669193"/>
    <row r="669194"/>
    <row r="669195"/>
    <row r="669196"/>
    <row r="669197"/>
    <row r="669198"/>
    <row r="669199"/>
    <row r="669200"/>
    <row r="669201"/>
    <row r="669202"/>
    <row r="669203"/>
    <row r="669204"/>
    <row r="669205"/>
    <row r="669206"/>
    <row r="669207"/>
    <row r="669208"/>
    <row r="669209"/>
    <row r="669210"/>
    <row r="669211"/>
    <row r="669212"/>
    <row r="669213"/>
    <row r="669214"/>
    <row r="669215"/>
    <row r="669216"/>
    <row r="669217"/>
    <row r="669218"/>
    <row r="669219"/>
    <row r="669220"/>
    <row r="669221"/>
    <row r="669222"/>
    <row r="669223"/>
    <row r="669224"/>
    <row r="669225"/>
    <row r="669226"/>
    <row r="669227"/>
    <row r="669228"/>
    <row r="669229"/>
    <row r="669230"/>
    <row r="669231"/>
    <row r="669232"/>
    <row r="669233"/>
    <row r="669234"/>
    <row r="669235"/>
    <row r="669236"/>
    <row r="669237"/>
    <row r="669238"/>
    <row r="669239"/>
    <row r="669240"/>
    <row r="669241"/>
    <row r="669242"/>
    <row r="669243"/>
    <row r="669244"/>
    <row r="669245"/>
    <row r="669246"/>
    <row r="669247"/>
    <row r="669248"/>
    <row r="669249"/>
    <row r="669250"/>
    <row r="669251"/>
    <row r="669252"/>
    <row r="669253"/>
    <row r="669254"/>
    <row r="669255"/>
    <row r="669256"/>
    <row r="669257"/>
    <row r="669258"/>
    <row r="669259"/>
    <row r="669260"/>
    <row r="669261"/>
    <row r="669262"/>
    <row r="669263"/>
    <row r="669264"/>
    <row r="669265"/>
    <row r="669266"/>
    <row r="669267"/>
    <row r="669268"/>
    <row r="669269"/>
    <row r="669270"/>
    <row r="669271"/>
    <row r="669272"/>
    <row r="669273"/>
    <row r="669274"/>
    <row r="669275"/>
    <row r="669276"/>
    <row r="669277"/>
    <row r="669278"/>
    <row r="669279"/>
    <row r="669280"/>
    <row r="669281"/>
    <row r="669282"/>
    <row r="669283"/>
    <row r="669284"/>
    <row r="669285"/>
    <row r="669286"/>
    <row r="669287"/>
    <row r="669288"/>
    <row r="669289"/>
    <row r="669290"/>
    <row r="669291"/>
    <row r="669292"/>
    <row r="669293"/>
    <row r="669294"/>
    <row r="669295"/>
    <row r="669296"/>
    <row r="669297"/>
    <row r="669298"/>
    <row r="669299"/>
    <row r="669300"/>
    <row r="669301"/>
    <row r="669302"/>
    <row r="669303"/>
    <row r="669304"/>
    <row r="669305"/>
    <row r="669306"/>
    <row r="669307"/>
    <row r="669308"/>
    <row r="669309"/>
    <row r="669310"/>
    <row r="669311"/>
    <row r="669312"/>
    <row r="669313"/>
    <row r="669314"/>
    <row r="669315"/>
    <row r="669316"/>
    <row r="669317"/>
    <row r="669318"/>
    <row r="669319"/>
    <row r="669320"/>
    <row r="669321"/>
    <row r="669322"/>
    <row r="669323"/>
    <row r="669324"/>
    <row r="669325"/>
    <row r="669326"/>
    <row r="669327"/>
    <row r="669328"/>
    <row r="669329"/>
    <row r="669330"/>
    <row r="669331"/>
    <row r="669332"/>
    <row r="669333"/>
    <row r="669334"/>
    <row r="669335"/>
    <row r="669336"/>
    <row r="669337"/>
    <row r="669338"/>
    <row r="669339"/>
    <row r="669340"/>
    <row r="669341"/>
    <row r="669342"/>
    <row r="669343"/>
    <row r="669344"/>
    <row r="669345"/>
    <row r="669346"/>
    <row r="669347"/>
    <row r="669348"/>
    <row r="669349"/>
    <row r="669350"/>
    <row r="669351"/>
    <row r="669352"/>
    <row r="669353"/>
    <row r="669354"/>
    <row r="669355"/>
    <row r="669356"/>
    <row r="669357"/>
    <row r="669358"/>
    <row r="669359"/>
    <row r="669360"/>
    <row r="669361"/>
    <row r="669362"/>
    <row r="669363"/>
    <row r="669364"/>
    <row r="669365"/>
    <row r="669366"/>
    <row r="669367"/>
    <row r="669368"/>
    <row r="669369"/>
    <row r="669370"/>
    <row r="669371"/>
    <row r="669372"/>
    <row r="669373"/>
    <row r="669374"/>
    <row r="669375"/>
    <row r="669376"/>
    <row r="669377"/>
    <row r="669378"/>
    <row r="669379"/>
    <row r="669380"/>
    <row r="669381"/>
    <row r="669382"/>
    <row r="669383"/>
    <row r="669384"/>
    <row r="669385"/>
    <row r="669386"/>
    <row r="669387"/>
    <row r="669388"/>
    <row r="669389"/>
    <row r="669390"/>
    <row r="669391"/>
    <row r="669392"/>
    <row r="669393"/>
    <row r="669394"/>
    <row r="669395"/>
    <row r="669396"/>
    <row r="669397"/>
    <row r="669398"/>
    <row r="669399"/>
    <row r="669400"/>
    <row r="669401"/>
    <row r="669402"/>
    <row r="669403"/>
    <row r="669404"/>
    <row r="669405"/>
    <row r="669406"/>
    <row r="669407"/>
    <row r="669408"/>
    <row r="669409"/>
    <row r="669410"/>
    <row r="669411"/>
    <row r="669412"/>
    <row r="669413"/>
    <row r="669414"/>
    <row r="669415"/>
    <row r="669416"/>
    <row r="669417"/>
    <row r="669418"/>
    <row r="669419"/>
    <row r="669420"/>
    <row r="669421"/>
    <row r="669422"/>
    <row r="669423"/>
    <row r="669424"/>
    <row r="669425"/>
    <row r="669426"/>
    <row r="669427"/>
    <row r="669428"/>
    <row r="669429"/>
    <row r="669430"/>
    <row r="669431"/>
    <row r="669432"/>
    <row r="669433"/>
    <row r="669434"/>
    <row r="669435"/>
    <row r="669436"/>
    <row r="669437"/>
    <row r="669438"/>
    <row r="669439"/>
    <row r="669440"/>
    <row r="669441"/>
    <row r="669442"/>
    <row r="669443"/>
    <row r="669444"/>
    <row r="669445"/>
    <row r="669446"/>
    <row r="669447"/>
    <row r="669448"/>
    <row r="669449"/>
    <row r="669450"/>
    <row r="669451"/>
    <row r="669452"/>
    <row r="669453"/>
    <row r="669454"/>
    <row r="669455"/>
    <row r="669456"/>
    <row r="669457"/>
    <row r="669458"/>
    <row r="669459"/>
    <row r="669460"/>
    <row r="669461"/>
    <row r="669462"/>
    <row r="669463"/>
    <row r="669464"/>
    <row r="669465"/>
    <row r="669466"/>
    <row r="669467"/>
    <row r="669468"/>
    <row r="669469"/>
    <row r="669470"/>
    <row r="669471"/>
    <row r="669472"/>
    <row r="669473"/>
    <row r="669474"/>
    <row r="669475"/>
    <row r="669476"/>
    <row r="669477"/>
    <row r="669478"/>
    <row r="669479"/>
    <row r="669480"/>
    <row r="669481"/>
    <row r="669482"/>
    <row r="669483"/>
    <row r="669484"/>
    <row r="669485"/>
    <row r="669486"/>
    <row r="669487"/>
    <row r="669488"/>
    <row r="669489"/>
    <row r="669490"/>
    <row r="669491"/>
    <row r="669492"/>
    <row r="669493"/>
    <row r="669494"/>
    <row r="669495"/>
    <row r="669496"/>
    <row r="669497"/>
    <row r="669498"/>
    <row r="669499"/>
    <row r="669500"/>
    <row r="669501"/>
    <row r="669502"/>
    <row r="669503"/>
    <row r="669504"/>
    <row r="669505"/>
    <row r="669506"/>
    <row r="669507"/>
    <row r="669508"/>
    <row r="669509"/>
    <row r="669510"/>
    <row r="669511"/>
    <row r="669512"/>
    <row r="669513"/>
    <row r="669514"/>
    <row r="669515"/>
    <row r="669516"/>
    <row r="669517"/>
    <row r="669518"/>
    <row r="669519"/>
    <row r="669520"/>
    <row r="669521"/>
    <row r="669522"/>
    <row r="669523"/>
    <row r="669524"/>
    <row r="669525"/>
    <row r="669526"/>
    <row r="669527"/>
    <row r="669528"/>
    <row r="669529"/>
    <row r="669530"/>
    <row r="669531"/>
    <row r="669532"/>
    <row r="669533"/>
    <row r="669534"/>
    <row r="669535"/>
    <row r="669536"/>
    <row r="669537"/>
    <row r="669538"/>
    <row r="669539"/>
    <row r="669540"/>
    <row r="669541"/>
    <row r="669542"/>
    <row r="669543"/>
    <row r="669544"/>
    <row r="669545"/>
    <row r="669546"/>
    <row r="669547"/>
    <row r="669548"/>
    <row r="669549"/>
    <row r="669550"/>
    <row r="669551"/>
    <row r="669552"/>
    <row r="669553"/>
    <row r="669554"/>
    <row r="669555"/>
    <row r="669556"/>
    <row r="669557"/>
    <row r="669558"/>
    <row r="669559"/>
    <row r="669560"/>
    <row r="669561"/>
    <row r="669562"/>
    <row r="669563"/>
    <row r="669564"/>
    <row r="669565"/>
    <row r="669566"/>
    <row r="669567"/>
    <row r="669568"/>
    <row r="669569"/>
    <row r="669570"/>
    <row r="669571"/>
    <row r="669572"/>
    <row r="669573"/>
    <row r="669574"/>
    <row r="669575"/>
    <row r="669576"/>
    <row r="669577"/>
    <row r="669578"/>
    <row r="669579"/>
    <row r="669580"/>
    <row r="669581"/>
    <row r="669582"/>
    <row r="669583"/>
    <row r="669584"/>
    <row r="669585"/>
    <row r="669586"/>
    <row r="669587"/>
    <row r="669588"/>
    <row r="669589"/>
    <row r="669590"/>
    <row r="669591"/>
    <row r="669592"/>
    <row r="669593"/>
    <row r="669594"/>
    <row r="669595"/>
    <row r="669596"/>
    <row r="669597"/>
    <row r="669598"/>
    <row r="669599"/>
    <row r="669600"/>
    <row r="669601"/>
    <row r="669602"/>
    <row r="669603"/>
    <row r="669604"/>
    <row r="669605"/>
    <row r="669606"/>
    <row r="669607"/>
    <row r="669608"/>
    <row r="669609"/>
    <row r="669610"/>
    <row r="669611"/>
    <row r="669612"/>
    <row r="669613"/>
    <row r="669614"/>
    <row r="669615"/>
    <row r="669616"/>
    <row r="669617"/>
    <row r="669618"/>
    <row r="669619"/>
    <row r="669620"/>
    <row r="669621"/>
    <row r="669622"/>
    <row r="669623"/>
    <row r="669624"/>
    <row r="669625"/>
    <row r="669626"/>
    <row r="669627"/>
    <row r="669628"/>
    <row r="669629"/>
    <row r="669630"/>
    <row r="669631"/>
    <row r="669632"/>
    <row r="669633"/>
    <row r="669634"/>
    <row r="669635"/>
    <row r="669636"/>
    <row r="669637"/>
    <row r="669638"/>
    <row r="669639"/>
    <row r="669640"/>
    <row r="669641"/>
    <row r="669642"/>
    <row r="669643"/>
    <row r="669644"/>
    <row r="669645"/>
    <row r="669646"/>
    <row r="669647"/>
    <row r="669648"/>
    <row r="669649"/>
    <row r="669650"/>
    <row r="669651"/>
    <row r="669652"/>
    <row r="669653"/>
    <row r="669654"/>
    <row r="669655"/>
    <row r="669656"/>
    <row r="669657"/>
    <row r="669658"/>
    <row r="669659"/>
    <row r="669660"/>
    <row r="669661"/>
    <row r="669662"/>
    <row r="669663"/>
    <row r="669664"/>
    <row r="669665"/>
    <row r="669666"/>
    <row r="669667"/>
    <row r="669668"/>
    <row r="669669"/>
    <row r="669670"/>
    <row r="669671"/>
    <row r="669672"/>
    <row r="669673"/>
    <row r="669674"/>
    <row r="669675"/>
    <row r="669676"/>
    <row r="669677"/>
    <row r="669678"/>
    <row r="669679"/>
    <row r="669680"/>
    <row r="669681"/>
    <row r="669682"/>
    <row r="669683"/>
    <row r="669684"/>
    <row r="669685"/>
    <row r="669686"/>
    <row r="669687"/>
    <row r="669688"/>
    <row r="669689"/>
    <row r="669690"/>
    <row r="669691"/>
    <row r="669692"/>
    <row r="669693"/>
    <row r="669694"/>
    <row r="669695"/>
    <row r="669696"/>
    <row r="669697"/>
    <row r="669698"/>
    <row r="669699"/>
    <row r="669700"/>
    <row r="669701"/>
    <row r="669702"/>
    <row r="669703"/>
    <row r="669704"/>
    <row r="669705"/>
    <row r="669706"/>
    <row r="669707"/>
    <row r="669708"/>
    <row r="669709"/>
    <row r="669710"/>
    <row r="669711"/>
    <row r="669712"/>
    <row r="669713"/>
    <row r="669714"/>
    <row r="669715"/>
    <row r="669716"/>
    <row r="669717"/>
    <row r="669718"/>
    <row r="669719"/>
    <row r="669720"/>
    <row r="669721"/>
    <row r="669722"/>
    <row r="669723"/>
    <row r="669724"/>
    <row r="669725"/>
    <row r="669726"/>
    <row r="669727"/>
    <row r="669728"/>
    <row r="669729"/>
    <row r="669730"/>
    <row r="669731"/>
    <row r="669732"/>
    <row r="669733"/>
    <row r="669734"/>
    <row r="669735"/>
    <row r="669736"/>
    <row r="669737"/>
    <row r="669738"/>
    <row r="669739"/>
    <row r="669740"/>
    <row r="669741"/>
    <row r="669742"/>
    <row r="669743"/>
    <row r="669744"/>
    <row r="669745"/>
    <row r="669746"/>
    <row r="669747"/>
    <row r="669748"/>
    <row r="669749"/>
    <row r="669750"/>
    <row r="669751"/>
    <row r="669752"/>
    <row r="669753"/>
    <row r="669754"/>
    <row r="669755"/>
    <row r="669756"/>
    <row r="669757"/>
    <row r="669758"/>
    <row r="669759"/>
    <row r="669760"/>
    <row r="669761"/>
    <row r="669762"/>
    <row r="669763"/>
    <row r="669764"/>
    <row r="669765"/>
    <row r="669766"/>
    <row r="669767"/>
    <row r="669768"/>
    <row r="669769"/>
    <row r="669770"/>
    <row r="669771"/>
    <row r="669772"/>
    <row r="669773"/>
    <row r="669774"/>
    <row r="669775"/>
    <row r="669776"/>
    <row r="669777"/>
    <row r="669778"/>
    <row r="669779"/>
    <row r="669780"/>
    <row r="669781"/>
    <row r="669782"/>
    <row r="669783"/>
    <row r="669784"/>
    <row r="669785"/>
    <row r="669786"/>
    <row r="669787"/>
    <row r="669788"/>
    <row r="669789"/>
    <row r="669790"/>
    <row r="669791"/>
    <row r="669792"/>
    <row r="669793"/>
    <row r="669794"/>
    <row r="669795"/>
    <row r="669796"/>
    <row r="669797"/>
    <row r="669798"/>
    <row r="669799"/>
    <row r="669800"/>
    <row r="669801"/>
    <row r="669802"/>
    <row r="669803"/>
    <row r="669804"/>
    <row r="669805"/>
    <row r="669806"/>
    <row r="669807"/>
    <row r="669808"/>
    <row r="669809"/>
    <row r="669810"/>
    <row r="669811"/>
    <row r="669812"/>
    <row r="669813"/>
    <row r="669814"/>
    <row r="669815"/>
    <row r="669816"/>
    <row r="669817"/>
    <row r="669818"/>
    <row r="669819"/>
    <row r="669820"/>
    <row r="669821"/>
    <row r="669822"/>
    <row r="669823"/>
    <row r="669824"/>
    <row r="669825"/>
    <row r="669826"/>
    <row r="669827"/>
    <row r="669828"/>
    <row r="669829"/>
    <row r="669830"/>
    <row r="669831"/>
    <row r="669832"/>
    <row r="669833"/>
    <row r="669834"/>
    <row r="669835"/>
    <row r="669836"/>
    <row r="669837"/>
    <row r="669838"/>
    <row r="669839"/>
    <row r="669840"/>
    <row r="669841"/>
    <row r="669842"/>
    <row r="669843"/>
    <row r="669844"/>
    <row r="669845"/>
    <row r="669846"/>
    <row r="669847"/>
    <row r="669848"/>
    <row r="669849"/>
    <row r="669850"/>
    <row r="669851"/>
    <row r="669852"/>
    <row r="669853"/>
    <row r="669854"/>
    <row r="669855"/>
    <row r="669856"/>
    <row r="669857"/>
    <row r="669858"/>
    <row r="669859"/>
    <row r="669860"/>
    <row r="669861"/>
    <row r="669862"/>
    <row r="669863"/>
    <row r="669864"/>
    <row r="669865"/>
    <row r="669866"/>
    <row r="669867"/>
    <row r="669868"/>
    <row r="669869"/>
    <row r="669870"/>
    <row r="669871"/>
    <row r="669872"/>
    <row r="669873"/>
    <row r="669874"/>
    <row r="669875"/>
    <row r="669876"/>
    <row r="669877"/>
    <row r="669878"/>
    <row r="669879"/>
    <row r="669880"/>
    <row r="669881"/>
    <row r="669882"/>
    <row r="669883"/>
    <row r="669884"/>
    <row r="669885"/>
    <row r="669886"/>
    <row r="669887"/>
    <row r="669888"/>
    <row r="669889"/>
    <row r="669890"/>
    <row r="669891"/>
    <row r="669892"/>
    <row r="669893"/>
    <row r="669894"/>
    <row r="669895"/>
    <row r="669896"/>
    <row r="669897"/>
    <row r="669898"/>
    <row r="669899"/>
    <row r="669900"/>
    <row r="669901"/>
    <row r="669902"/>
    <row r="669903"/>
    <row r="669904"/>
    <row r="669905"/>
    <row r="669906"/>
    <row r="669907"/>
    <row r="669908"/>
    <row r="669909"/>
    <row r="669910"/>
    <row r="669911"/>
    <row r="669912"/>
    <row r="669913"/>
    <row r="669914"/>
    <row r="669915"/>
    <row r="669916"/>
    <row r="669917"/>
    <row r="669918"/>
    <row r="669919"/>
    <row r="669920"/>
    <row r="669921"/>
    <row r="669922"/>
    <row r="669923"/>
    <row r="669924"/>
    <row r="669925"/>
    <row r="669926"/>
    <row r="669927"/>
    <row r="669928"/>
    <row r="669929"/>
    <row r="669930"/>
    <row r="669931"/>
    <row r="669932"/>
    <row r="669933"/>
    <row r="669934"/>
    <row r="669935"/>
    <row r="669936"/>
    <row r="669937"/>
    <row r="669938"/>
    <row r="669939"/>
    <row r="669940"/>
    <row r="669941"/>
    <row r="669942"/>
    <row r="669943"/>
    <row r="669944"/>
    <row r="669945"/>
    <row r="669946"/>
    <row r="669947"/>
    <row r="669948"/>
    <row r="669949"/>
    <row r="669950"/>
    <row r="669951"/>
    <row r="669952"/>
    <row r="669953"/>
    <row r="669954"/>
    <row r="669955"/>
    <row r="669956"/>
    <row r="669957"/>
    <row r="669958"/>
    <row r="669959"/>
    <row r="669960"/>
    <row r="669961"/>
    <row r="669962"/>
    <row r="669963"/>
    <row r="669964"/>
    <row r="669965"/>
    <row r="669966"/>
    <row r="669967"/>
    <row r="669968"/>
    <row r="669969"/>
    <row r="669970"/>
    <row r="669971"/>
    <row r="669972"/>
    <row r="669973"/>
    <row r="669974"/>
    <row r="669975"/>
    <row r="669976"/>
    <row r="669977"/>
    <row r="669978"/>
    <row r="669979"/>
    <row r="669980"/>
    <row r="669981"/>
    <row r="669982"/>
    <row r="669983"/>
    <row r="669984"/>
    <row r="669985"/>
    <row r="669986"/>
    <row r="669987"/>
    <row r="669988"/>
    <row r="669989"/>
    <row r="669990"/>
    <row r="669991"/>
    <row r="669992"/>
    <row r="669993"/>
    <row r="669994"/>
    <row r="669995"/>
    <row r="669996"/>
    <row r="669997"/>
    <row r="669998"/>
    <row r="669999"/>
    <row r="670000"/>
    <row r="670001"/>
    <row r="670002"/>
    <row r="670003"/>
    <row r="670004"/>
    <row r="670005"/>
    <row r="670006"/>
    <row r="670007"/>
    <row r="670008"/>
    <row r="670009"/>
    <row r="670010"/>
    <row r="670011"/>
    <row r="670012"/>
    <row r="670013"/>
    <row r="670014"/>
    <row r="670015"/>
    <row r="670016"/>
    <row r="670017"/>
    <row r="670018"/>
    <row r="670019"/>
    <row r="670020"/>
    <row r="670021"/>
    <row r="670022"/>
    <row r="670023"/>
    <row r="670024"/>
    <row r="670025"/>
    <row r="670026"/>
    <row r="670027"/>
    <row r="670028"/>
    <row r="670029"/>
    <row r="670030"/>
    <row r="670031"/>
    <row r="670032"/>
    <row r="670033"/>
    <row r="670034"/>
    <row r="670035"/>
    <row r="670036"/>
    <row r="670037"/>
    <row r="670038"/>
    <row r="670039"/>
    <row r="670040"/>
    <row r="670041"/>
    <row r="670042"/>
    <row r="670043"/>
    <row r="670044"/>
    <row r="670045"/>
    <row r="670046"/>
    <row r="670047"/>
    <row r="670048"/>
    <row r="670049"/>
    <row r="670050"/>
    <row r="670051"/>
    <row r="670052"/>
    <row r="670053"/>
    <row r="670054"/>
    <row r="670055"/>
    <row r="670056"/>
    <row r="670057"/>
    <row r="670058"/>
    <row r="670059"/>
    <row r="670060"/>
    <row r="670061"/>
    <row r="670062"/>
    <row r="670063"/>
    <row r="670064"/>
    <row r="670065"/>
    <row r="670066"/>
    <row r="670067"/>
    <row r="670068"/>
    <row r="670069"/>
    <row r="670070"/>
    <row r="670071"/>
    <row r="670072"/>
    <row r="670073"/>
    <row r="670074"/>
    <row r="670075"/>
    <row r="670076"/>
    <row r="670077"/>
    <row r="670078"/>
    <row r="670079"/>
    <row r="670080"/>
    <row r="670081"/>
    <row r="670082"/>
    <row r="670083"/>
    <row r="670084"/>
    <row r="670085"/>
    <row r="670086"/>
    <row r="670087"/>
    <row r="670088"/>
    <row r="670089"/>
    <row r="670090"/>
    <row r="670091"/>
    <row r="670092"/>
    <row r="670093"/>
    <row r="670094"/>
    <row r="670095"/>
    <row r="670096"/>
    <row r="670097"/>
    <row r="670098"/>
    <row r="670099"/>
    <row r="670100"/>
    <row r="670101"/>
    <row r="670102"/>
    <row r="670103"/>
    <row r="670104"/>
    <row r="670105"/>
    <row r="670106"/>
    <row r="670107"/>
    <row r="670108"/>
    <row r="670109"/>
    <row r="670110"/>
    <row r="670111"/>
    <row r="670112"/>
    <row r="670113"/>
    <row r="670114"/>
    <row r="670115"/>
    <row r="670116"/>
    <row r="670117"/>
    <row r="670118"/>
    <row r="670119"/>
    <row r="670120"/>
    <row r="670121"/>
    <row r="670122"/>
    <row r="670123"/>
    <row r="670124"/>
    <row r="670125"/>
    <row r="670126"/>
    <row r="670127"/>
    <row r="670128"/>
    <row r="670129"/>
    <row r="670130"/>
    <row r="670131"/>
    <row r="670132"/>
    <row r="670133"/>
    <row r="670134"/>
    <row r="670135"/>
    <row r="670136"/>
    <row r="670137"/>
    <row r="670138"/>
    <row r="670139"/>
    <row r="670140"/>
    <row r="670141"/>
    <row r="670142"/>
    <row r="670143"/>
    <row r="670144"/>
    <row r="670145"/>
    <row r="670146"/>
    <row r="670147"/>
    <row r="670148"/>
    <row r="670149"/>
    <row r="670150"/>
    <row r="670151"/>
    <row r="670152"/>
    <row r="670153"/>
    <row r="670154"/>
    <row r="670155"/>
    <row r="670156"/>
    <row r="670157"/>
    <row r="670158"/>
    <row r="670159"/>
    <row r="670160"/>
    <row r="670161"/>
    <row r="670162"/>
    <row r="670163"/>
    <row r="670164"/>
    <row r="670165"/>
    <row r="670166"/>
    <row r="670167"/>
    <row r="670168"/>
    <row r="670169"/>
    <row r="670170"/>
    <row r="670171"/>
    <row r="670172"/>
    <row r="670173"/>
    <row r="670174"/>
    <row r="670175"/>
    <row r="670176"/>
    <row r="670177"/>
    <row r="670178"/>
    <row r="670179"/>
    <row r="670180"/>
    <row r="670181"/>
    <row r="670182"/>
    <row r="670183"/>
    <row r="670184"/>
    <row r="670185"/>
    <row r="670186"/>
    <row r="670187"/>
    <row r="670188"/>
    <row r="670189"/>
    <row r="670190"/>
    <row r="670191"/>
    <row r="670192"/>
    <row r="670193"/>
    <row r="670194"/>
    <row r="670195"/>
    <row r="670196"/>
    <row r="670197"/>
    <row r="670198"/>
    <row r="670199"/>
    <row r="670200"/>
    <row r="670201"/>
    <row r="670202"/>
    <row r="670203"/>
    <row r="670204"/>
    <row r="670205"/>
    <row r="670206"/>
    <row r="670207"/>
    <row r="670208"/>
    <row r="670209"/>
    <row r="670210"/>
    <row r="670211"/>
    <row r="670212"/>
    <row r="670213"/>
    <row r="670214"/>
    <row r="670215"/>
    <row r="670216"/>
    <row r="670217"/>
    <row r="670218"/>
    <row r="670219"/>
    <row r="670220"/>
    <row r="670221"/>
    <row r="670222"/>
    <row r="670223"/>
    <row r="670224"/>
    <row r="670225"/>
    <row r="670226"/>
    <row r="670227"/>
    <row r="670228"/>
    <row r="670229"/>
    <row r="670230"/>
    <row r="670231"/>
    <row r="670232"/>
    <row r="670233"/>
    <row r="670234"/>
    <row r="670235"/>
    <row r="670236"/>
    <row r="670237"/>
    <row r="670238"/>
    <row r="670239"/>
    <row r="670240"/>
    <row r="670241"/>
    <row r="670242"/>
    <row r="670243"/>
    <row r="670244"/>
    <row r="670245"/>
    <row r="670246"/>
    <row r="670247"/>
    <row r="670248"/>
    <row r="670249"/>
    <row r="670250"/>
    <row r="670251"/>
    <row r="670252"/>
    <row r="670253"/>
    <row r="670254"/>
    <row r="670255"/>
    <row r="670256"/>
    <row r="670257"/>
    <row r="670258"/>
    <row r="670259"/>
    <row r="670260"/>
    <row r="670261"/>
    <row r="670262"/>
    <row r="670263"/>
    <row r="670264"/>
    <row r="670265"/>
    <row r="670266"/>
    <row r="670267"/>
    <row r="670268"/>
    <row r="670269"/>
    <row r="670270"/>
    <row r="670271"/>
    <row r="670272"/>
    <row r="670273"/>
    <row r="670274"/>
    <row r="670275"/>
    <row r="670276"/>
    <row r="670277"/>
    <row r="670278"/>
    <row r="670279"/>
    <row r="670280"/>
    <row r="670281"/>
    <row r="670282"/>
    <row r="670283"/>
    <row r="670284"/>
    <row r="670285"/>
    <row r="670286"/>
    <row r="670287"/>
    <row r="670288"/>
    <row r="670289"/>
    <row r="670290"/>
    <row r="670291"/>
    <row r="670292"/>
    <row r="670293"/>
    <row r="670294"/>
    <row r="670295"/>
    <row r="670296"/>
    <row r="670297"/>
    <row r="670298"/>
    <row r="670299"/>
    <row r="670300"/>
    <row r="670301"/>
    <row r="670302"/>
    <row r="670303"/>
    <row r="670304"/>
    <row r="670305"/>
    <row r="670306"/>
    <row r="670307"/>
    <row r="670308"/>
    <row r="670309"/>
    <row r="670310"/>
    <row r="670311"/>
    <row r="670312"/>
    <row r="670313"/>
    <row r="670314"/>
    <row r="670315"/>
    <row r="670316"/>
    <row r="670317"/>
    <row r="670318"/>
    <row r="670319"/>
    <row r="670320"/>
    <row r="670321"/>
    <row r="670322"/>
    <row r="670323"/>
    <row r="670324"/>
    <row r="670325"/>
    <row r="670326"/>
    <row r="670327"/>
    <row r="670328"/>
    <row r="670329"/>
    <row r="670330"/>
    <row r="670331"/>
    <row r="670332"/>
    <row r="670333"/>
    <row r="670334"/>
    <row r="670335"/>
    <row r="670336"/>
    <row r="670337"/>
    <row r="670338"/>
    <row r="670339"/>
    <row r="670340"/>
    <row r="670341"/>
    <row r="670342"/>
    <row r="670343"/>
    <row r="670344"/>
    <row r="670345"/>
    <row r="670346"/>
    <row r="670347"/>
    <row r="670348"/>
    <row r="670349"/>
    <row r="670350"/>
    <row r="670351"/>
    <row r="670352"/>
    <row r="670353"/>
    <row r="670354"/>
    <row r="670355"/>
    <row r="670356"/>
    <row r="670357"/>
    <row r="670358"/>
    <row r="670359"/>
    <row r="670360"/>
    <row r="670361"/>
    <row r="670362"/>
    <row r="670363"/>
    <row r="670364"/>
    <row r="670365"/>
    <row r="670366"/>
    <row r="670367"/>
    <row r="670368"/>
    <row r="670369"/>
    <row r="670370"/>
    <row r="670371"/>
    <row r="670372"/>
    <row r="670373"/>
    <row r="670374"/>
    <row r="670375"/>
    <row r="670376"/>
    <row r="670377"/>
    <row r="670378"/>
    <row r="670379"/>
    <row r="670380"/>
    <row r="670381"/>
    <row r="670382"/>
    <row r="670383"/>
    <row r="670384"/>
    <row r="670385"/>
    <row r="670386"/>
    <row r="670387"/>
    <row r="670388"/>
    <row r="670389"/>
    <row r="670390"/>
    <row r="670391"/>
    <row r="670392"/>
    <row r="670393"/>
    <row r="670394"/>
    <row r="670395"/>
    <row r="670396"/>
    <row r="670397"/>
    <row r="670398"/>
    <row r="670399"/>
    <row r="670400"/>
    <row r="670401"/>
    <row r="670402"/>
    <row r="670403"/>
    <row r="670404"/>
    <row r="670405"/>
    <row r="670406"/>
    <row r="670407"/>
    <row r="670408"/>
    <row r="670409"/>
    <row r="670410"/>
    <row r="670411"/>
    <row r="670412"/>
    <row r="670413"/>
    <row r="670414"/>
    <row r="670415"/>
    <row r="670416"/>
    <row r="670417"/>
    <row r="670418"/>
    <row r="670419"/>
    <row r="670420"/>
    <row r="670421"/>
    <row r="670422"/>
    <row r="670423"/>
    <row r="670424"/>
    <row r="670425"/>
    <row r="670426"/>
    <row r="670427"/>
    <row r="670428"/>
    <row r="670429"/>
    <row r="670430"/>
    <row r="670431"/>
    <row r="670432"/>
    <row r="670433"/>
    <row r="670434"/>
    <row r="670435"/>
    <row r="670436"/>
    <row r="670437"/>
    <row r="670438"/>
    <row r="670439"/>
    <row r="670440"/>
    <row r="670441"/>
    <row r="670442"/>
    <row r="670443"/>
    <row r="670444"/>
    <row r="670445"/>
    <row r="670446"/>
    <row r="670447"/>
    <row r="670448"/>
    <row r="670449"/>
    <row r="670450"/>
    <row r="670451"/>
    <row r="670452"/>
    <row r="670453"/>
    <row r="670454"/>
    <row r="670455"/>
    <row r="670456"/>
    <row r="670457"/>
    <row r="670458"/>
    <row r="670459"/>
    <row r="670460"/>
    <row r="670461"/>
    <row r="670462"/>
    <row r="670463"/>
    <row r="670464"/>
    <row r="670465"/>
    <row r="670466"/>
    <row r="670467"/>
    <row r="670468"/>
    <row r="670469"/>
    <row r="670470"/>
    <row r="670471"/>
    <row r="670472"/>
    <row r="670473"/>
    <row r="670474"/>
    <row r="670475"/>
    <row r="670476"/>
    <row r="670477"/>
    <row r="670478"/>
    <row r="670479"/>
    <row r="670480"/>
    <row r="670481"/>
    <row r="670482"/>
    <row r="670483"/>
    <row r="670484"/>
    <row r="670485"/>
    <row r="670486"/>
    <row r="670487"/>
    <row r="670488"/>
    <row r="670489"/>
    <row r="670490"/>
    <row r="670491"/>
    <row r="670492"/>
    <row r="670493"/>
    <row r="670494"/>
    <row r="670495"/>
    <row r="670496"/>
    <row r="670497"/>
    <row r="670498"/>
    <row r="670499"/>
    <row r="670500"/>
    <row r="670501"/>
    <row r="670502"/>
    <row r="670503"/>
    <row r="670504"/>
    <row r="670505"/>
    <row r="670506"/>
    <row r="670507"/>
    <row r="670508"/>
    <row r="670509"/>
    <row r="670510"/>
    <row r="670511"/>
    <row r="670512"/>
    <row r="670513"/>
    <row r="670514"/>
    <row r="670515"/>
    <row r="670516"/>
    <row r="670517"/>
    <row r="670518"/>
    <row r="670519"/>
    <row r="670520"/>
    <row r="670521"/>
    <row r="670522"/>
    <row r="670523"/>
    <row r="670524"/>
    <row r="670525"/>
    <row r="670526"/>
    <row r="670527"/>
    <row r="670528"/>
    <row r="670529"/>
    <row r="670530"/>
    <row r="670531"/>
    <row r="670532"/>
    <row r="670533"/>
    <row r="670534"/>
    <row r="670535"/>
    <row r="670536"/>
    <row r="670537"/>
    <row r="670538"/>
    <row r="670539"/>
    <row r="670540"/>
    <row r="670541"/>
    <row r="670542"/>
    <row r="670543"/>
    <row r="670544"/>
    <row r="670545"/>
    <row r="670546"/>
    <row r="670547"/>
    <row r="670548"/>
    <row r="670549"/>
    <row r="670550"/>
    <row r="670551"/>
    <row r="670552"/>
    <row r="670553"/>
    <row r="670554"/>
    <row r="670555"/>
    <row r="670556"/>
    <row r="670557"/>
    <row r="670558"/>
    <row r="670559"/>
    <row r="670560"/>
    <row r="670561"/>
    <row r="670562"/>
    <row r="670563"/>
    <row r="670564"/>
    <row r="670565"/>
    <row r="670566"/>
    <row r="670567"/>
    <row r="670568"/>
    <row r="670569"/>
    <row r="670570"/>
    <row r="670571"/>
    <row r="670572"/>
    <row r="670573"/>
    <row r="670574"/>
    <row r="670575"/>
    <row r="670576"/>
    <row r="670577"/>
    <row r="670578"/>
    <row r="670579"/>
    <row r="670580"/>
    <row r="670581"/>
    <row r="670582"/>
    <row r="670583"/>
    <row r="670584"/>
    <row r="670585"/>
    <row r="670586"/>
    <row r="670587"/>
    <row r="670588"/>
    <row r="670589"/>
    <row r="670590"/>
    <row r="670591"/>
    <row r="670592"/>
    <row r="670593"/>
    <row r="670594"/>
    <row r="670595"/>
    <row r="670596"/>
    <row r="670597"/>
    <row r="670598"/>
    <row r="670599"/>
    <row r="670600"/>
    <row r="670601"/>
    <row r="670602"/>
    <row r="670603"/>
    <row r="670604"/>
    <row r="670605"/>
    <row r="670606"/>
    <row r="670607"/>
    <row r="670608"/>
    <row r="670609"/>
    <row r="670610"/>
    <row r="670611"/>
    <row r="670612"/>
    <row r="670613"/>
    <row r="670614"/>
    <row r="670615"/>
    <row r="670616"/>
    <row r="670617"/>
    <row r="670618"/>
    <row r="670619"/>
    <row r="670620"/>
    <row r="670621"/>
    <row r="670622"/>
    <row r="670623"/>
    <row r="670624"/>
    <row r="670625"/>
    <row r="670626"/>
    <row r="670627"/>
    <row r="670628"/>
    <row r="670629"/>
    <row r="670630"/>
    <row r="670631"/>
    <row r="670632"/>
    <row r="670633"/>
    <row r="670634"/>
    <row r="670635"/>
    <row r="670636"/>
    <row r="670637"/>
    <row r="670638"/>
    <row r="670639"/>
    <row r="670640"/>
    <row r="670641"/>
    <row r="670642"/>
    <row r="670643"/>
    <row r="670644"/>
    <row r="670645"/>
    <row r="670646"/>
    <row r="670647"/>
    <row r="670648"/>
    <row r="670649"/>
    <row r="670650"/>
    <row r="670651"/>
    <row r="670652"/>
    <row r="670653"/>
    <row r="670654"/>
    <row r="670655"/>
    <row r="670656"/>
    <row r="670657"/>
    <row r="670658"/>
    <row r="670659"/>
    <row r="670660"/>
    <row r="670661"/>
    <row r="670662"/>
    <row r="670663"/>
    <row r="670664"/>
    <row r="670665"/>
    <row r="670666"/>
    <row r="670667"/>
    <row r="670668"/>
    <row r="670669"/>
    <row r="670670"/>
    <row r="670671"/>
    <row r="670672"/>
    <row r="670673"/>
    <row r="670674"/>
    <row r="670675"/>
    <row r="670676"/>
    <row r="670677"/>
    <row r="670678"/>
    <row r="670679"/>
    <row r="670680"/>
    <row r="670681"/>
    <row r="670682"/>
    <row r="670683"/>
    <row r="670684"/>
    <row r="670685"/>
    <row r="670686"/>
    <row r="670687"/>
    <row r="670688"/>
    <row r="670689"/>
    <row r="670690"/>
    <row r="670691"/>
    <row r="670692"/>
    <row r="670693"/>
    <row r="670694"/>
    <row r="670695"/>
    <row r="670696"/>
    <row r="670697"/>
    <row r="670698"/>
    <row r="670699"/>
    <row r="670700"/>
    <row r="670701"/>
    <row r="670702"/>
    <row r="670703"/>
    <row r="670704"/>
    <row r="670705"/>
    <row r="670706"/>
    <row r="670707"/>
    <row r="670708"/>
    <row r="670709"/>
    <row r="670710"/>
    <row r="670711"/>
    <row r="670712"/>
    <row r="670713"/>
    <row r="670714"/>
    <row r="670715"/>
    <row r="670716"/>
    <row r="670717"/>
    <row r="670718"/>
    <row r="670719"/>
    <row r="670720"/>
    <row r="670721"/>
    <row r="670722"/>
    <row r="670723"/>
    <row r="670724"/>
    <row r="670725"/>
    <row r="670726"/>
    <row r="670727"/>
    <row r="670728"/>
    <row r="670729"/>
    <row r="670730"/>
    <row r="670731"/>
    <row r="670732"/>
    <row r="670733"/>
    <row r="670734"/>
    <row r="670735"/>
    <row r="670736"/>
    <row r="670737"/>
    <row r="670738"/>
    <row r="670739"/>
    <row r="670740"/>
    <row r="670741"/>
    <row r="670742"/>
    <row r="670743"/>
    <row r="670744"/>
    <row r="670745"/>
    <row r="670746"/>
    <row r="670747"/>
    <row r="670748"/>
    <row r="670749"/>
    <row r="670750"/>
    <row r="670751"/>
    <row r="670752"/>
    <row r="670753"/>
    <row r="670754"/>
    <row r="670755"/>
    <row r="670756"/>
    <row r="670757"/>
    <row r="670758"/>
    <row r="670759"/>
    <row r="670760"/>
    <row r="670761"/>
    <row r="670762"/>
    <row r="670763"/>
    <row r="670764"/>
    <row r="670765"/>
    <row r="670766"/>
    <row r="670767"/>
    <row r="670768"/>
    <row r="670769"/>
    <row r="670770"/>
    <row r="670771"/>
    <row r="670772"/>
    <row r="670773"/>
    <row r="670774"/>
    <row r="670775"/>
    <row r="670776"/>
    <row r="670777"/>
    <row r="670778"/>
    <row r="670779"/>
    <row r="670780"/>
    <row r="670781"/>
    <row r="670782"/>
    <row r="670783"/>
    <row r="670784"/>
    <row r="670785"/>
    <row r="670786"/>
    <row r="670787"/>
    <row r="670788"/>
    <row r="670789"/>
    <row r="670790"/>
    <row r="670791"/>
    <row r="670792"/>
    <row r="670793"/>
    <row r="670794"/>
    <row r="670795"/>
    <row r="670796"/>
    <row r="670797"/>
    <row r="670798"/>
    <row r="670799"/>
    <row r="670800"/>
    <row r="670801"/>
    <row r="670802"/>
    <row r="670803"/>
    <row r="670804"/>
    <row r="670805"/>
    <row r="670806"/>
    <row r="670807"/>
    <row r="670808"/>
    <row r="670809"/>
    <row r="670810"/>
    <row r="670811"/>
    <row r="670812"/>
    <row r="670813"/>
    <row r="670814"/>
    <row r="670815"/>
    <row r="670816"/>
    <row r="670817"/>
    <row r="670818"/>
    <row r="670819"/>
    <row r="670820"/>
    <row r="670821"/>
    <row r="670822"/>
    <row r="670823"/>
    <row r="670824"/>
    <row r="670825"/>
    <row r="670826"/>
    <row r="670827"/>
    <row r="670828"/>
    <row r="670829"/>
    <row r="670830"/>
    <row r="670831"/>
    <row r="670832"/>
    <row r="670833"/>
    <row r="670834"/>
    <row r="670835"/>
    <row r="670836"/>
    <row r="670837"/>
    <row r="670838"/>
    <row r="670839"/>
    <row r="670840"/>
    <row r="670841"/>
    <row r="670842"/>
    <row r="670843"/>
    <row r="670844"/>
    <row r="670845"/>
    <row r="670846"/>
    <row r="670847"/>
    <row r="670848"/>
    <row r="670849"/>
    <row r="670850"/>
    <row r="670851"/>
    <row r="670852"/>
    <row r="670853"/>
    <row r="670854"/>
    <row r="670855"/>
    <row r="670856"/>
    <row r="670857"/>
    <row r="670858"/>
    <row r="670859"/>
    <row r="670860"/>
    <row r="670861"/>
    <row r="670862"/>
    <row r="670863"/>
    <row r="670864"/>
    <row r="670865"/>
    <row r="670866"/>
    <row r="670867"/>
    <row r="670868"/>
    <row r="670869"/>
    <row r="670870"/>
    <row r="670871"/>
    <row r="670872"/>
    <row r="670873"/>
    <row r="670874"/>
    <row r="670875"/>
    <row r="670876"/>
    <row r="670877"/>
    <row r="670878"/>
    <row r="670879"/>
    <row r="670880"/>
    <row r="670881"/>
    <row r="670882"/>
    <row r="670883"/>
    <row r="670884"/>
    <row r="670885"/>
    <row r="670886"/>
    <row r="670887"/>
    <row r="670888"/>
    <row r="670889"/>
    <row r="670890"/>
    <row r="670891"/>
    <row r="670892"/>
    <row r="670893"/>
    <row r="670894"/>
    <row r="670895"/>
    <row r="670896"/>
    <row r="670897"/>
    <row r="670898"/>
    <row r="670899"/>
    <row r="670900"/>
    <row r="670901"/>
    <row r="670902"/>
    <row r="670903"/>
    <row r="670904"/>
    <row r="670905"/>
    <row r="670906"/>
    <row r="670907"/>
    <row r="670908"/>
    <row r="670909"/>
    <row r="670910"/>
    <row r="670911"/>
    <row r="670912"/>
    <row r="670913"/>
    <row r="670914"/>
    <row r="670915"/>
    <row r="670916"/>
    <row r="670917"/>
    <row r="670918"/>
    <row r="670919"/>
    <row r="670920"/>
    <row r="670921"/>
    <row r="670922"/>
    <row r="670923"/>
    <row r="670924"/>
    <row r="670925"/>
    <row r="670926"/>
    <row r="670927"/>
    <row r="670928"/>
    <row r="670929"/>
    <row r="670930"/>
    <row r="670931"/>
    <row r="670932"/>
    <row r="670933"/>
    <row r="670934"/>
    <row r="670935"/>
    <row r="670936"/>
    <row r="670937"/>
    <row r="670938"/>
    <row r="670939"/>
    <row r="670940"/>
    <row r="670941"/>
    <row r="670942"/>
    <row r="670943"/>
    <row r="670944"/>
    <row r="670945"/>
    <row r="670946"/>
    <row r="670947"/>
    <row r="670948"/>
    <row r="670949"/>
    <row r="670950"/>
    <row r="670951"/>
    <row r="670952"/>
    <row r="670953"/>
    <row r="670954"/>
    <row r="670955"/>
    <row r="670956"/>
    <row r="670957"/>
    <row r="670958"/>
    <row r="670959"/>
    <row r="670960"/>
    <row r="670961"/>
    <row r="670962"/>
    <row r="670963"/>
    <row r="670964"/>
    <row r="670965"/>
    <row r="670966"/>
    <row r="670967"/>
    <row r="670968"/>
    <row r="670969"/>
    <row r="670970"/>
    <row r="670971"/>
    <row r="670972"/>
    <row r="670973"/>
    <row r="670974"/>
    <row r="670975"/>
    <row r="670976"/>
    <row r="670977"/>
    <row r="670978"/>
    <row r="670979"/>
    <row r="670980"/>
    <row r="670981"/>
    <row r="670982"/>
    <row r="670983"/>
    <row r="670984"/>
    <row r="670985"/>
    <row r="670986"/>
    <row r="670987"/>
    <row r="670988"/>
    <row r="670989"/>
    <row r="670990"/>
    <row r="670991"/>
    <row r="670992"/>
    <row r="670993"/>
    <row r="670994"/>
    <row r="670995"/>
    <row r="670996"/>
    <row r="670997"/>
    <row r="670998"/>
    <row r="670999"/>
    <row r="671000"/>
    <row r="671001"/>
    <row r="671002"/>
    <row r="671003"/>
    <row r="671004"/>
    <row r="671005"/>
    <row r="671006"/>
    <row r="671007"/>
    <row r="671008"/>
    <row r="671009"/>
    <row r="671010"/>
    <row r="671011"/>
    <row r="671012"/>
    <row r="671013"/>
    <row r="671014"/>
    <row r="671015"/>
    <row r="671016"/>
    <row r="671017"/>
    <row r="671018"/>
    <row r="671019"/>
    <row r="671020"/>
    <row r="671021"/>
    <row r="671022"/>
    <row r="671023"/>
    <row r="671024"/>
    <row r="671025"/>
    <row r="671026"/>
    <row r="671027"/>
    <row r="671028"/>
    <row r="671029"/>
    <row r="671030"/>
    <row r="671031"/>
    <row r="671032"/>
    <row r="671033"/>
    <row r="671034"/>
    <row r="671035"/>
    <row r="671036"/>
    <row r="671037"/>
    <row r="671038"/>
    <row r="671039"/>
    <row r="671040"/>
    <row r="671041"/>
    <row r="671042"/>
    <row r="671043"/>
    <row r="671044"/>
    <row r="671045"/>
    <row r="671046"/>
    <row r="671047"/>
    <row r="671048"/>
    <row r="671049"/>
    <row r="671050"/>
    <row r="671051"/>
    <row r="671052"/>
    <row r="671053"/>
    <row r="671054"/>
    <row r="671055"/>
    <row r="671056"/>
    <row r="671057"/>
    <row r="671058"/>
    <row r="671059"/>
    <row r="671060"/>
    <row r="671061"/>
    <row r="671062"/>
    <row r="671063"/>
    <row r="671064"/>
    <row r="671065"/>
    <row r="671066"/>
    <row r="671067"/>
    <row r="671068"/>
    <row r="671069"/>
    <row r="671070"/>
    <row r="671071"/>
    <row r="671072"/>
    <row r="671073"/>
    <row r="671074"/>
    <row r="671075"/>
    <row r="671076"/>
    <row r="671077"/>
    <row r="671078"/>
    <row r="671079"/>
    <row r="671080"/>
    <row r="671081"/>
    <row r="671082"/>
    <row r="671083"/>
    <row r="671084"/>
    <row r="671085"/>
    <row r="671086"/>
    <row r="671087"/>
    <row r="671088"/>
    <row r="671089"/>
    <row r="671090"/>
    <row r="671091"/>
    <row r="671092"/>
    <row r="671093"/>
    <row r="671094"/>
    <row r="671095"/>
    <row r="671096"/>
    <row r="671097"/>
    <row r="671098"/>
    <row r="671099"/>
    <row r="671100"/>
    <row r="671101"/>
    <row r="671102"/>
    <row r="671103"/>
    <row r="671104"/>
    <row r="671105"/>
    <row r="671106"/>
    <row r="671107"/>
    <row r="671108"/>
    <row r="671109"/>
    <row r="671110"/>
    <row r="671111"/>
    <row r="671112"/>
    <row r="671113"/>
    <row r="671114"/>
    <row r="671115"/>
    <row r="671116"/>
    <row r="671117"/>
    <row r="671118"/>
    <row r="671119"/>
    <row r="671120"/>
    <row r="671121"/>
    <row r="671122"/>
    <row r="671123"/>
    <row r="671124"/>
    <row r="671125"/>
    <row r="671126"/>
    <row r="671127"/>
    <row r="671128"/>
    <row r="671129"/>
    <row r="671130"/>
    <row r="671131"/>
    <row r="671132"/>
    <row r="671133"/>
    <row r="671134"/>
    <row r="671135"/>
    <row r="671136"/>
    <row r="671137"/>
    <row r="671138"/>
    <row r="671139"/>
    <row r="671140"/>
    <row r="671141"/>
    <row r="671142"/>
    <row r="671143"/>
    <row r="671144"/>
    <row r="671145"/>
    <row r="671146"/>
    <row r="671147"/>
    <row r="671148"/>
    <row r="671149"/>
    <row r="671150"/>
    <row r="671151"/>
    <row r="671152"/>
    <row r="671153"/>
    <row r="671154"/>
    <row r="671155"/>
    <row r="671156"/>
    <row r="671157"/>
    <row r="671158"/>
    <row r="671159"/>
    <row r="671160"/>
    <row r="671161"/>
    <row r="671162"/>
    <row r="671163"/>
    <row r="671164"/>
    <row r="671165"/>
    <row r="671166"/>
    <row r="671167"/>
    <row r="671168"/>
    <row r="671169"/>
    <row r="671170"/>
    <row r="671171"/>
    <row r="671172"/>
    <row r="671173"/>
    <row r="671174"/>
    <row r="671175"/>
    <row r="671176"/>
    <row r="671177"/>
    <row r="671178"/>
    <row r="671179"/>
    <row r="671180"/>
    <row r="671181"/>
    <row r="671182"/>
    <row r="671183"/>
    <row r="671184"/>
    <row r="671185"/>
    <row r="671186"/>
    <row r="671187"/>
    <row r="671188"/>
    <row r="671189"/>
    <row r="671190"/>
    <row r="671191"/>
    <row r="671192"/>
    <row r="671193"/>
    <row r="671194"/>
    <row r="671195"/>
    <row r="671196"/>
    <row r="671197"/>
    <row r="671198"/>
    <row r="671199"/>
    <row r="671200"/>
    <row r="671201"/>
    <row r="671202"/>
    <row r="671203"/>
    <row r="671204"/>
    <row r="671205"/>
    <row r="671206"/>
    <row r="671207"/>
    <row r="671208"/>
    <row r="671209"/>
    <row r="671210"/>
    <row r="671211"/>
    <row r="671212"/>
    <row r="671213"/>
    <row r="671214"/>
    <row r="671215"/>
    <row r="671216"/>
    <row r="671217"/>
    <row r="671218"/>
    <row r="671219"/>
    <row r="671220"/>
    <row r="671221"/>
    <row r="671222"/>
    <row r="671223"/>
    <row r="671224"/>
    <row r="671225"/>
    <row r="671226"/>
    <row r="671227"/>
    <row r="671228"/>
    <row r="671229"/>
    <row r="671230"/>
    <row r="671231"/>
    <row r="671232"/>
    <row r="671233"/>
    <row r="671234"/>
    <row r="671235"/>
    <row r="671236"/>
    <row r="671237"/>
    <row r="671238"/>
    <row r="671239"/>
    <row r="671240"/>
    <row r="671241"/>
    <row r="671242"/>
    <row r="671243"/>
    <row r="671244"/>
    <row r="671245"/>
    <row r="671246"/>
    <row r="671247"/>
    <row r="671248"/>
    <row r="671249"/>
    <row r="671250"/>
    <row r="671251"/>
    <row r="671252"/>
    <row r="671253"/>
    <row r="671254"/>
    <row r="671255"/>
    <row r="671256"/>
    <row r="671257"/>
    <row r="671258"/>
    <row r="671259"/>
    <row r="671260"/>
    <row r="671261"/>
    <row r="671262"/>
    <row r="671263"/>
    <row r="671264"/>
    <row r="671265"/>
    <row r="671266"/>
    <row r="671267"/>
    <row r="671268"/>
    <row r="671269"/>
    <row r="671270"/>
    <row r="671271"/>
    <row r="671272"/>
    <row r="671273"/>
    <row r="671274"/>
    <row r="671275"/>
    <row r="671276"/>
    <row r="671277"/>
    <row r="671278"/>
    <row r="671279"/>
    <row r="671280"/>
    <row r="671281"/>
    <row r="671282"/>
    <row r="671283"/>
    <row r="671284"/>
    <row r="671285"/>
    <row r="671286"/>
    <row r="671287"/>
    <row r="671288"/>
    <row r="671289"/>
    <row r="671290"/>
    <row r="671291"/>
    <row r="671292"/>
    <row r="671293"/>
    <row r="671294"/>
    <row r="671295"/>
    <row r="671296"/>
    <row r="671297"/>
    <row r="671298"/>
    <row r="671299"/>
    <row r="671300"/>
    <row r="671301"/>
    <row r="671302"/>
    <row r="671303"/>
    <row r="671304"/>
    <row r="671305"/>
    <row r="671306"/>
    <row r="671307"/>
    <row r="671308"/>
    <row r="671309"/>
    <row r="671310"/>
    <row r="671311"/>
    <row r="671312"/>
    <row r="671313"/>
    <row r="671314"/>
    <row r="671315"/>
    <row r="671316"/>
    <row r="671317"/>
    <row r="671318"/>
    <row r="671319"/>
    <row r="671320"/>
    <row r="671321"/>
    <row r="671322"/>
    <row r="671323"/>
    <row r="671324"/>
    <row r="671325"/>
    <row r="671326"/>
    <row r="671327"/>
    <row r="671328"/>
    <row r="671329"/>
    <row r="671330"/>
    <row r="671331"/>
    <row r="671332"/>
    <row r="671333"/>
    <row r="671334"/>
    <row r="671335"/>
    <row r="671336"/>
    <row r="671337"/>
    <row r="671338"/>
    <row r="671339"/>
    <row r="671340"/>
    <row r="671341"/>
    <row r="671342"/>
    <row r="671343"/>
    <row r="671344"/>
    <row r="671345"/>
    <row r="671346"/>
    <row r="671347"/>
    <row r="671348"/>
    <row r="671349"/>
    <row r="671350"/>
    <row r="671351"/>
    <row r="671352"/>
    <row r="671353"/>
    <row r="671354"/>
    <row r="671355"/>
    <row r="671356"/>
    <row r="671357"/>
    <row r="671358"/>
    <row r="671359"/>
    <row r="671360"/>
    <row r="671361"/>
    <row r="671362"/>
    <row r="671363"/>
    <row r="671364"/>
    <row r="671365"/>
    <row r="671366"/>
    <row r="671367"/>
    <row r="671368"/>
    <row r="671369"/>
    <row r="671370"/>
    <row r="671371"/>
    <row r="671372"/>
    <row r="671373"/>
    <row r="671374"/>
    <row r="671375"/>
    <row r="671376"/>
    <row r="671377"/>
    <row r="671378"/>
    <row r="671379"/>
    <row r="671380"/>
    <row r="671381"/>
    <row r="671382"/>
    <row r="671383"/>
    <row r="671384"/>
    <row r="671385"/>
    <row r="671386"/>
    <row r="671387"/>
    <row r="671388"/>
    <row r="671389"/>
    <row r="671390"/>
    <row r="671391"/>
    <row r="671392"/>
    <row r="671393"/>
    <row r="671394"/>
    <row r="671395"/>
    <row r="671396"/>
    <row r="671397"/>
    <row r="671398"/>
    <row r="671399"/>
    <row r="671400"/>
    <row r="671401"/>
    <row r="671402"/>
    <row r="671403"/>
    <row r="671404"/>
    <row r="671405"/>
    <row r="671406"/>
    <row r="671407"/>
    <row r="671408"/>
    <row r="671409"/>
    <row r="671410"/>
    <row r="671411"/>
    <row r="671412"/>
    <row r="671413"/>
    <row r="671414"/>
    <row r="671415"/>
    <row r="671416"/>
    <row r="671417"/>
    <row r="671418"/>
    <row r="671419"/>
    <row r="671420"/>
    <row r="671421"/>
    <row r="671422"/>
    <row r="671423"/>
    <row r="671424"/>
    <row r="671425"/>
    <row r="671426"/>
    <row r="671427"/>
    <row r="671428"/>
    <row r="671429"/>
    <row r="671430"/>
    <row r="671431"/>
    <row r="671432"/>
    <row r="671433"/>
    <row r="671434"/>
    <row r="671435"/>
    <row r="671436"/>
    <row r="671437"/>
    <row r="671438"/>
    <row r="671439"/>
    <row r="671440"/>
    <row r="671441"/>
    <row r="671442"/>
    <row r="671443"/>
    <row r="671444"/>
    <row r="671445"/>
    <row r="671446"/>
    <row r="671447"/>
    <row r="671448"/>
    <row r="671449"/>
    <row r="671450"/>
    <row r="671451"/>
    <row r="671452"/>
    <row r="671453"/>
    <row r="671454"/>
    <row r="671455"/>
    <row r="671456"/>
    <row r="671457"/>
    <row r="671458"/>
    <row r="671459"/>
    <row r="671460"/>
    <row r="671461"/>
    <row r="671462"/>
    <row r="671463"/>
    <row r="671464"/>
    <row r="671465"/>
    <row r="671466"/>
    <row r="671467"/>
    <row r="671468"/>
    <row r="671469"/>
    <row r="671470"/>
    <row r="671471"/>
    <row r="671472"/>
    <row r="671473"/>
    <row r="671474"/>
    <row r="671475"/>
    <row r="671476"/>
    <row r="671477"/>
    <row r="671478"/>
    <row r="671479"/>
    <row r="671480"/>
    <row r="671481"/>
    <row r="671482"/>
    <row r="671483"/>
    <row r="671484"/>
    <row r="671485"/>
    <row r="671486"/>
    <row r="671487"/>
    <row r="671488"/>
    <row r="671489"/>
    <row r="671490"/>
    <row r="671491"/>
    <row r="671492"/>
    <row r="671493"/>
    <row r="671494"/>
    <row r="671495"/>
    <row r="671496"/>
    <row r="671497"/>
    <row r="671498"/>
    <row r="671499"/>
    <row r="671500"/>
    <row r="671501"/>
    <row r="671502"/>
    <row r="671503"/>
    <row r="671504"/>
    <row r="671505"/>
    <row r="671506"/>
    <row r="671507"/>
    <row r="671508"/>
    <row r="671509"/>
    <row r="671510"/>
    <row r="671511"/>
    <row r="671512"/>
    <row r="671513"/>
    <row r="671514"/>
    <row r="671515"/>
    <row r="671516"/>
    <row r="671517"/>
    <row r="671518"/>
    <row r="671519"/>
    <row r="671520"/>
    <row r="671521"/>
    <row r="671522"/>
    <row r="671523"/>
    <row r="671524"/>
    <row r="671525"/>
    <row r="671526"/>
    <row r="671527"/>
    <row r="671528"/>
    <row r="671529"/>
    <row r="671530"/>
    <row r="671531"/>
    <row r="671532"/>
    <row r="671533"/>
    <row r="671534"/>
    <row r="671535"/>
    <row r="671536"/>
    <row r="671537"/>
    <row r="671538"/>
    <row r="671539"/>
    <row r="671540"/>
    <row r="671541"/>
    <row r="671542"/>
    <row r="671543"/>
    <row r="671544"/>
    <row r="671545"/>
    <row r="671546"/>
    <row r="671547"/>
    <row r="671548"/>
    <row r="671549"/>
    <row r="671550"/>
    <row r="671551"/>
    <row r="671552"/>
    <row r="671553"/>
    <row r="671554"/>
    <row r="671555"/>
    <row r="671556"/>
    <row r="671557"/>
    <row r="671558"/>
    <row r="671559"/>
    <row r="671560"/>
    <row r="671561"/>
    <row r="671562"/>
    <row r="671563"/>
    <row r="671564"/>
    <row r="671565"/>
    <row r="671566"/>
    <row r="671567"/>
    <row r="671568"/>
    <row r="671569"/>
    <row r="671570"/>
    <row r="671571"/>
    <row r="671572"/>
    <row r="671573"/>
    <row r="671574"/>
    <row r="671575"/>
    <row r="671576"/>
    <row r="671577"/>
    <row r="671578"/>
    <row r="671579"/>
    <row r="671580"/>
    <row r="671581"/>
    <row r="671582"/>
    <row r="671583"/>
    <row r="671584"/>
    <row r="671585"/>
    <row r="671586"/>
    <row r="671587"/>
    <row r="671588"/>
    <row r="671589"/>
    <row r="671590"/>
    <row r="671591"/>
    <row r="671592"/>
    <row r="671593"/>
    <row r="671594"/>
    <row r="671595"/>
    <row r="671596"/>
    <row r="671597"/>
    <row r="671598"/>
    <row r="671599"/>
    <row r="671600"/>
    <row r="671601"/>
    <row r="671602"/>
    <row r="671603"/>
    <row r="671604"/>
    <row r="671605"/>
    <row r="671606"/>
    <row r="671607"/>
    <row r="671608"/>
    <row r="671609"/>
    <row r="671610"/>
    <row r="671611"/>
    <row r="671612"/>
    <row r="671613"/>
    <row r="671614"/>
    <row r="671615"/>
    <row r="671616"/>
    <row r="671617"/>
    <row r="671618"/>
    <row r="671619"/>
    <row r="671620"/>
    <row r="671621"/>
    <row r="671622"/>
    <row r="671623"/>
    <row r="671624"/>
    <row r="671625"/>
    <row r="671626"/>
    <row r="671627"/>
    <row r="671628"/>
    <row r="671629"/>
    <row r="671630"/>
    <row r="671631"/>
    <row r="671632"/>
    <row r="671633"/>
    <row r="671634"/>
    <row r="671635"/>
    <row r="671636"/>
    <row r="671637"/>
    <row r="671638"/>
    <row r="671639"/>
    <row r="671640"/>
    <row r="671641"/>
    <row r="671642"/>
    <row r="671643"/>
    <row r="671644"/>
    <row r="671645"/>
    <row r="671646"/>
    <row r="671647"/>
    <row r="671648"/>
    <row r="671649"/>
    <row r="671650"/>
    <row r="671651"/>
    <row r="671652"/>
    <row r="671653"/>
    <row r="671654"/>
    <row r="671655"/>
    <row r="671656"/>
    <row r="671657"/>
    <row r="671658"/>
    <row r="671659"/>
    <row r="671660"/>
    <row r="671661"/>
    <row r="671662"/>
    <row r="671663"/>
    <row r="671664"/>
    <row r="671665"/>
    <row r="671666"/>
    <row r="671667"/>
    <row r="671668"/>
    <row r="671669"/>
    <row r="671670"/>
    <row r="671671"/>
    <row r="671672"/>
    <row r="671673"/>
    <row r="671674"/>
    <row r="671675"/>
    <row r="671676"/>
    <row r="671677"/>
    <row r="671678"/>
    <row r="671679"/>
    <row r="671680"/>
    <row r="671681"/>
    <row r="671682"/>
    <row r="671683"/>
    <row r="671684"/>
    <row r="671685"/>
    <row r="671686"/>
    <row r="671687"/>
    <row r="671688"/>
    <row r="671689"/>
    <row r="671690"/>
    <row r="671691"/>
    <row r="671692"/>
    <row r="671693"/>
    <row r="671694"/>
    <row r="671695"/>
    <row r="671696"/>
    <row r="671697"/>
    <row r="671698"/>
    <row r="671699"/>
    <row r="671700"/>
    <row r="671701"/>
    <row r="671702"/>
    <row r="671703"/>
    <row r="671704"/>
    <row r="671705"/>
    <row r="671706"/>
    <row r="671707"/>
    <row r="671708"/>
    <row r="671709"/>
    <row r="671710"/>
    <row r="671711"/>
    <row r="671712"/>
    <row r="671713"/>
    <row r="671714"/>
    <row r="671715"/>
    <row r="671716"/>
    <row r="671717"/>
    <row r="671718"/>
    <row r="671719"/>
    <row r="671720"/>
    <row r="671721"/>
    <row r="671722"/>
    <row r="671723"/>
    <row r="671724"/>
    <row r="671725"/>
    <row r="671726"/>
    <row r="671727"/>
    <row r="671728"/>
    <row r="671729"/>
    <row r="671730"/>
    <row r="671731"/>
    <row r="671732"/>
    <row r="671733"/>
    <row r="671734"/>
    <row r="671735"/>
    <row r="671736"/>
    <row r="671737"/>
    <row r="671738"/>
    <row r="671739"/>
    <row r="671740"/>
    <row r="671741"/>
    <row r="671742"/>
    <row r="671743"/>
    <row r="671744"/>
    <row r="671745"/>
    <row r="671746"/>
    <row r="671747"/>
    <row r="671748"/>
    <row r="671749"/>
    <row r="671750"/>
    <row r="671751"/>
    <row r="671752"/>
    <row r="671753"/>
    <row r="671754"/>
    <row r="671755"/>
    <row r="671756"/>
    <row r="671757"/>
    <row r="671758"/>
    <row r="671759"/>
    <row r="671760"/>
    <row r="671761"/>
    <row r="671762"/>
    <row r="671763"/>
    <row r="671764"/>
    <row r="671765"/>
    <row r="671766"/>
    <row r="671767"/>
    <row r="671768"/>
    <row r="671769"/>
    <row r="671770"/>
    <row r="671771"/>
    <row r="671772"/>
    <row r="671773"/>
    <row r="671774"/>
    <row r="671775"/>
    <row r="671776"/>
    <row r="671777"/>
    <row r="671778"/>
    <row r="671779"/>
    <row r="671780"/>
    <row r="671781"/>
    <row r="671782"/>
    <row r="671783"/>
    <row r="671784"/>
    <row r="671785"/>
    <row r="671786"/>
    <row r="671787"/>
    <row r="671788"/>
    <row r="671789"/>
    <row r="671790"/>
    <row r="671791"/>
    <row r="671792"/>
    <row r="671793"/>
    <row r="671794"/>
    <row r="671795"/>
    <row r="671796"/>
    <row r="671797"/>
    <row r="671798"/>
    <row r="671799"/>
    <row r="671800"/>
    <row r="671801"/>
    <row r="671802"/>
    <row r="671803"/>
    <row r="671804"/>
    <row r="671805"/>
    <row r="671806"/>
    <row r="671807"/>
    <row r="671808"/>
    <row r="671809"/>
    <row r="671810"/>
    <row r="671811"/>
    <row r="671812"/>
    <row r="671813"/>
    <row r="671814"/>
    <row r="671815"/>
    <row r="671816"/>
    <row r="671817"/>
    <row r="671818"/>
    <row r="671819"/>
    <row r="671820"/>
    <row r="671821"/>
    <row r="671822"/>
    <row r="671823"/>
    <row r="671824"/>
    <row r="671825"/>
    <row r="671826"/>
    <row r="671827"/>
    <row r="671828"/>
    <row r="671829"/>
    <row r="671830"/>
    <row r="671831"/>
    <row r="671832"/>
    <row r="671833"/>
    <row r="671834"/>
    <row r="671835"/>
    <row r="671836"/>
    <row r="671837"/>
    <row r="671838"/>
    <row r="671839"/>
    <row r="671840"/>
    <row r="671841"/>
    <row r="671842"/>
    <row r="671843"/>
    <row r="671844"/>
    <row r="671845"/>
    <row r="671846"/>
    <row r="671847"/>
    <row r="671848"/>
    <row r="671849"/>
    <row r="671850"/>
    <row r="671851"/>
    <row r="671852"/>
    <row r="671853"/>
    <row r="671854"/>
    <row r="671855"/>
    <row r="671856"/>
    <row r="671857"/>
    <row r="671858"/>
    <row r="671859"/>
    <row r="671860"/>
    <row r="671861"/>
    <row r="671862"/>
    <row r="671863"/>
    <row r="671864"/>
    <row r="671865"/>
    <row r="671866"/>
    <row r="671867"/>
    <row r="671868"/>
    <row r="671869"/>
    <row r="671870"/>
    <row r="671871"/>
    <row r="671872"/>
    <row r="671873"/>
    <row r="671874"/>
    <row r="671875"/>
    <row r="671876"/>
    <row r="671877"/>
    <row r="671878"/>
    <row r="671879"/>
    <row r="671880"/>
    <row r="671881"/>
    <row r="671882"/>
    <row r="671883"/>
    <row r="671884"/>
    <row r="671885"/>
    <row r="671886"/>
    <row r="671887"/>
    <row r="671888"/>
    <row r="671889"/>
    <row r="671890"/>
    <row r="671891"/>
    <row r="671892"/>
    <row r="671893"/>
    <row r="671894"/>
    <row r="671895"/>
    <row r="671896"/>
    <row r="671897"/>
    <row r="671898"/>
    <row r="671899"/>
    <row r="671900"/>
    <row r="671901"/>
    <row r="671902"/>
    <row r="671903"/>
    <row r="671904"/>
    <row r="671905"/>
    <row r="671906"/>
    <row r="671907"/>
    <row r="671908"/>
    <row r="671909"/>
    <row r="671910"/>
    <row r="671911"/>
    <row r="671912"/>
    <row r="671913"/>
    <row r="671914"/>
    <row r="671915"/>
    <row r="671916"/>
    <row r="671917"/>
    <row r="671918"/>
    <row r="671919"/>
    <row r="671920"/>
    <row r="671921"/>
    <row r="671922"/>
    <row r="671923"/>
    <row r="671924"/>
    <row r="671925"/>
    <row r="671926"/>
    <row r="671927"/>
    <row r="671928"/>
    <row r="671929"/>
    <row r="671930"/>
    <row r="671931"/>
    <row r="671932"/>
    <row r="671933"/>
    <row r="671934"/>
    <row r="671935"/>
    <row r="671936"/>
    <row r="671937"/>
    <row r="671938"/>
    <row r="671939"/>
    <row r="671940"/>
    <row r="671941"/>
    <row r="671942"/>
    <row r="671943"/>
    <row r="671944"/>
    <row r="671945"/>
    <row r="671946"/>
    <row r="671947"/>
    <row r="671948"/>
    <row r="671949"/>
    <row r="671950"/>
    <row r="671951"/>
    <row r="671952"/>
    <row r="671953"/>
    <row r="671954"/>
    <row r="671955"/>
    <row r="671956"/>
    <row r="671957"/>
    <row r="671958"/>
    <row r="671959"/>
    <row r="671960"/>
    <row r="671961"/>
    <row r="671962"/>
    <row r="671963"/>
    <row r="671964"/>
    <row r="671965"/>
    <row r="671966"/>
    <row r="671967"/>
    <row r="671968"/>
    <row r="671969"/>
    <row r="671970"/>
    <row r="671971"/>
    <row r="671972"/>
    <row r="671973"/>
    <row r="671974"/>
    <row r="671975"/>
    <row r="671976"/>
    <row r="671977"/>
    <row r="671978"/>
    <row r="671979"/>
    <row r="671980"/>
    <row r="671981"/>
    <row r="671982"/>
    <row r="671983"/>
    <row r="671984"/>
    <row r="671985"/>
    <row r="671986"/>
    <row r="671987"/>
    <row r="671988"/>
    <row r="671989"/>
    <row r="671990"/>
    <row r="671991"/>
    <row r="671992"/>
    <row r="671993"/>
    <row r="671994"/>
    <row r="671995"/>
    <row r="671996"/>
    <row r="671997"/>
    <row r="671998"/>
    <row r="671999"/>
    <row r="672000"/>
    <row r="672001"/>
    <row r="672002"/>
    <row r="672003"/>
    <row r="672004"/>
    <row r="672005"/>
    <row r="672006"/>
    <row r="672007"/>
    <row r="672008"/>
    <row r="672009"/>
    <row r="672010"/>
    <row r="672011"/>
    <row r="672012"/>
    <row r="672013"/>
    <row r="672014"/>
    <row r="672015"/>
    <row r="672016"/>
    <row r="672017"/>
    <row r="672018"/>
    <row r="672019"/>
    <row r="672020"/>
    <row r="672021"/>
    <row r="672022"/>
    <row r="672023"/>
    <row r="672024"/>
    <row r="672025"/>
    <row r="672026"/>
    <row r="672027"/>
    <row r="672028"/>
    <row r="672029"/>
    <row r="672030"/>
    <row r="672031"/>
    <row r="672032"/>
    <row r="672033"/>
    <row r="672034"/>
    <row r="672035"/>
    <row r="672036"/>
    <row r="672037"/>
    <row r="672038"/>
    <row r="672039"/>
    <row r="672040"/>
    <row r="672041"/>
    <row r="672042"/>
    <row r="672043"/>
    <row r="672044"/>
    <row r="672045"/>
    <row r="672046"/>
    <row r="672047"/>
    <row r="672048"/>
    <row r="672049"/>
    <row r="672050"/>
    <row r="672051"/>
    <row r="672052"/>
    <row r="672053"/>
    <row r="672054"/>
    <row r="672055"/>
    <row r="672056"/>
    <row r="672057"/>
    <row r="672058"/>
    <row r="672059"/>
    <row r="672060"/>
    <row r="672061"/>
    <row r="672062"/>
    <row r="672063"/>
    <row r="672064"/>
    <row r="672065"/>
    <row r="672066"/>
    <row r="672067"/>
    <row r="672068"/>
    <row r="672069"/>
    <row r="672070"/>
    <row r="672071"/>
    <row r="672072"/>
    <row r="672073"/>
    <row r="672074"/>
    <row r="672075"/>
    <row r="672076"/>
    <row r="672077"/>
    <row r="672078"/>
    <row r="672079"/>
    <row r="672080"/>
    <row r="672081"/>
    <row r="672082"/>
    <row r="672083"/>
    <row r="672084"/>
    <row r="672085"/>
    <row r="672086"/>
    <row r="672087"/>
    <row r="672088"/>
    <row r="672089"/>
    <row r="672090"/>
    <row r="672091"/>
    <row r="672092"/>
    <row r="672093"/>
    <row r="672094"/>
    <row r="672095"/>
    <row r="672096"/>
    <row r="672097"/>
    <row r="672098"/>
    <row r="672099"/>
    <row r="672100"/>
    <row r="672101"/>
    <row r="672102"/>
    <row r="672103"/>
    <row r="672104"/>
    <row r="672105"/>
    <row r="672106"/>
    <row r="672107"/>
    <row r="672108"/>
    <row r="672109"/>
    <row r="672110"/>
    <row r="672111"/>
    <row r="672112"/>
    <row r="672113"/>
    <row r="672114"/>
    <row r="672115"/>
    <row r="672116"/>
    <row r="672117"/>
    <row r="672118"/>
    <row r="672119"/>
    <row r="672120"/>
    <row r="672121"/>
    <row r="672122"/>
    <row r="672123"/>
    <row r="672124"/>
    <row r="672125"/>
    <row r="672126"/>
    <row r="672127"/>
    <row r="672128"/>
    <row r="672129"/>
    <row r="672130"/>
    <row r="672131"/>
    <row r="672132"/>
    <row r="672133"/>
    <row r="672134"/>
    <row r="672135"/>
    <row r="672136"/>
    <row r="672137"/>
    <row r="672138"/>
    <row r="672139"/>
    <row r="672140"/>
    <row r="672141"/>
    <row r="672142"/>
    <row r="672143"/>
    <row r="672144"/>
    <row r="672145"/>
    <row r="672146"/>
    <row r="672147"/>
    <row r="672148"/>
    <row r="672149"/>
    <row r="672150"/>
    <row r="672151"/>
    <row r="672152"/>
    <row r="672153"/>
    <row r="672154"/>
    <row r="672155"/>
    <row r="672156"/>
    <row r="672157"/>
    <row r="672158"/>
    <row r="672159"/>
    <row r="672160"/>
    <row r="672161"/>
    <row r="672162"/>
    <row r="672163"/>
    <row r="672164"/>
    <row r="672165"/>
    <row r="672166"/>
    <row r="672167"/>
    <row r="672168"/>
    <row r="672169"/>
    <row r="672170"/>
    <row r="672171"/>
    <row r="672172"/>
    <row r="672173"/>
    <row r="672174"/>
    <row r="672175"/>
    <row r="672176"/>
    <row r="672177"/>
    <row r="672178"/>
    <row r="672179"/>
    <row r="672180"/>
    <row r="672181"/>
    <row r="672182"/>
    <row r="672183"/>
    <row r="672184"/>
    <row r="672185"/>
    <row r="672186"/>
    <row r="672187"/>
    <row r="672188"/>
    <row r="672189"/>
    <row r="672190"/>
    <row r="672191"/>
    <row r="672192"/>
    <row r="672193"/>
    <row r="672194"/>
    <row r="672195"/>
    <row r="672196"/>
    <row r="672197"/>
    <row r="672198"/>
    <row r="672199"/>
    <row r="672200"/>
    <row r="672201"/>
    <row r="672202"/>
    <row r="672203"/>
    <row r="672204"/>
    <row r="672205"/>
    <row r="672206"/>
    <row r="672207"/>
    <row r="672208"/>
    <row r="672209"/>
    <row r="672210"/>
    <row r="672211"/>
    <row r="672212"/>
    <row r="672213"/>
    <row r="672214"/>
    <row r="672215"/>
    <row r="672216"/>
    <row r="672217"/>
    <row r="672218"/>
    <row r="672219"/>
    <row r="672220"/>
    <row r="672221"/>
    <row r="672222"/>
    <row r="672223"/>
    <row r="672224"/>
    <row r="672225"/>
    <row r="672226"/>
    <row r="672227"/>
    <row r="672228"/>
    <row r="672229"/>
    <row r="672230"/>
    <row r="672231"/>
    <row r="672232"/>
    <row r="672233"/>
    <row r="672234"/>
    <row r="672235"/>
    <row r="672236"/>
    <row r="672237"/>
    <row r="672238"/>
    <row r="672239"/>
    <row r="672240"/>
    <row r="672241"/>
    <row r="672242"/>
    <row r="672243"/>
    <row r="672244"/>
    <row r="672245"/>
    <row r="672246"/>
    <row r="672247"/>
    <row r="672248"/>
    <row r="672249"/>
    <row r="672250"/>
    <row r="672251"/>
    <row r="672252"/>
    <row r="672253"/>
    <row r="672254"/>
    <row r="672255"/>
    <row r="672256"/>
    <row r="672257"/>
    <row r="672258"/>
    <row r="672259"/>
    <row r="672260"/>
    <row r="672261"/>
    <row r="672262"/>
    <row r="672263"/>
    <row r="672264"/>
    <row r="672265"/>
    <row r="672266"/>
    <row r="672267"/>
    <row r="672268"/>
    <row r="672269"/>
    <row r="672270"/>
    <row r="672271"/>
    <row r="672272"/>
    <row r="672273"/>
    <row r="672274"/>
    <row r="672275"/>
    <row r="672276"/>
    <row r="672277"/>
    <row r="672278"/>
    <row r="672279"/>
    <row r="672280"/>
    <row r="672281"/>
    <row r="672282"/>
    <row r="672283"/>
    <row r="672284"/>
    <row r="672285"/>
    <row r="672286"/>
    <row r="672287"/>
    <row r="672288"/>
    <row r="672289"/>
    <row r="672290"/>
    <row r="672291"/>
    <row r="672292"/>
    <row r="672293"/>
    <row r="672294"/>
    <row r="672295"/>
    <row r="672296"/>
    <row r="672297"/>
    <row r="672298"/>
    <row r="672299"/>
    <row r="672300"/>
    <row r="672301"/>
    <row r="672302"/>
    <row r="672303"/>
    <row r="672304"/>
    <row r="672305"/>
    <row r="672306"/>
    <row r="672307"/>
    <row r="672308"/>
    <row r="672309"/>
    <row r="672310"/>
    <row r="672311"/>
    <row r="672312"/>
    <row r="672313"/>
    <row r="672314"/>
    <row r="672315"/>
    <row r="672316"/>
    <row r="672317"/>
    <row r="672318"/>
    <row r="672319"/>
    <row r="672320"/>
    <row r="672321"/>
    <row r="672322"/>
    <row r="672323"/>
    <row r="672324"/>
    <row r="672325"/>
    <row r="672326"/>
    <row r="672327"/>
    <row r="672328"/>
    <row r="672329"/>
    <row r="672330"/>
    <row r="672331"/>
    <row r="672332"/>
    <row r="672333"/>
    <row r="672334"/>
    <row r="672335"/>
    <row r="672336"/>
    <row r="672337"/>
    <row r="672338"/>
    <row r="672339"/>
    <row r="672340"/>
    <row r="672341"/>
    <row r="672342"/>
    <row r="672343"/>
    <row r="672344"/>
    <row r="672345"/>
    <row r="672346"/>
    <row r="672347"/>
    <row r="672348"/>
    <row r="672349"/>
    <row r="672350"/>
    <row r="672351"/>
    <row r="672352"/>
    <row r="672353"/>
    <row r="672354"/>
    <row r="672355"/>
    <row r="672356"/>
    <row r="672357"/>
    <row r="672358"/>
    <row r="672359"/>
    <row r="672360"/>
    <row r="672361"/>
    <row r="672362"/>
    <row r="672363"/>
    <row r="672364"/>
    <row r="672365"/>
    <row r="672366"/>
    <row r="672367"/>
    <row r="672368"/>
    <row r="672369"/>
    <row r="672370"/>
    <row r="672371"/>
    <row r="672372"/>
    <row r="672373"/>
    <row r="672374"/>
    <row r="672375"/>
    <row r="672376"/>
    <row r="672377"/>
    <row r="672378"/>
    <row r="672379"/>
    <row r="672380"/>
    <row r="672381"/>
    <row r="672382"/>
    <row r="672383"/>
    <row r="672384"/>
    <row r="672385"/>
    <row r="672386"/>
    <row r="672387"/>
    <row r="672388"/>
    <row r="672389"/>
    <row r="672390"/>
    <row r="672391"/>
    <row r="672392"/>
    <row r="672393"/>
    <row r="672394"/>
    <row r="672395"/>
    <row r="672396"/>
    <row r="672397"/>
    <row r="672398"/>
    <row r="672399"/>
    <row r="672400"/>
    <row r="672401"/>
    <row r="672402"/>
    <row r="672403"/>
    <row r="672404"/>
    <row r="672405"/>
    <row r="672406"/>
    <row r="672407"/>
    <row r="672408"/>
    <row r="672409"/>
    <row r="672410"/>
    <row r="672411"/>
    <row r="672412"/>
    <row r="672413"/>
    <row r="672414"/>
    <row r="672415"/>
    <row r="672416"/>
    <row r="672417"/>
    <row r="672418"/>
    <row r="672419"/>
    <row r="672420"/>
    <row r="672421"/>
    <row r="672422"/>
    <row r="672423"/>
    <row r="672424"/>
    <row r="672425"/>
    <row r="672426"/>
    <row r="672427"/>
    <row r="672428"/>
    <row r="672429"/>
    <row r="672430"/>
    <row r="672431"/>
    <row r="672432"/>
    <row r="672433"/>
    <row r="672434"/>
    <row r="672435"/>
    <row r="672436"/>
    <row r="672437"/>
    <row r="672438"/>
    <row r="672439"/>
    <row r="672440"/>
    <row r="672441"/>
    <row r="672442"/>
    <row r="672443"/>
    <row r="672444"/>
    <row r="672445"/>
    <row r="672446"/>
    <row r="672447"/>
    <row r="672448"/>
    <row r="672449"/>
    <row r="672450"/>
    <row r="672451"/>
    <row r="672452"/>
    <row r="672453"/>
    <row r="672454"/>
    <row r="672455"/>
    <row r="672456"/>
    <row r="672457"/>
    <row r="672458"/>
    <row r="672459"/>
    <row r="672460"/>
    <row r="672461"/>
    <row r="672462"/>
    <row r="672463"/>
    <row r="672464"/>
    <row r="672465"/>
    <row r="672466"/>
    <row r="672467"/>
    <row r="672468"/>
    <row r="672469"/>
    <row r="672470"/>
    <row r="672471"/>
    <row r="672472"/>
    <row r="672473"/>
    <row r="672474"/>
    <row r="672475"/>
    <row r="672476"/>
    <row r="672477"/>
    <row r="672478"/>
    <row r="672479"/>
    <row r="672480"/>
    <row r="672481"/>
    <row r="672482"/>
    <row r="672483"/>
    <row r="672484"/>
    <row r="672485"/>
    <row r="672486"/>
    <row r="672487"/>
    <row r="672488"/>
    <row r="672489"/>
    <row r="672490"/>
    <row r="672491"/>
    <row r="672492"/>
    <row r="672493"/>
    <row r="672494"/>
    <row r="672495"/>
    <row r="672496"/>
    <row r="672497"/>
    <row r="672498"/>
    <row r="672499"/>
    <row r="672500"/>
    <row r="672501"/>
    <row r="672502"/>
    <row r="672503"/>
    <row r="672504"/>
    <row r="672505"/>
    <row r="672506"/>
    <row r="672507"/>
    <row r="672508"/>
    <row r="672509"/>
    <row r="672510"/>
    <row r="672511"/>
    <row r="672512"/>
    <row r="672513"/>
    <row r="672514"/>
    <row r="672515"/>
    <row r="672516"/>
    <row r="672517"/>
    <row r="672518"/>
    <row r="672519"/>
    <row r="672520"/>
    <row r="672521"/>
    <row r="672522"/>
    <row r="672523"/>
    <row r="672524"/>
    <row r="672525"/>
    <row r="672526"/>
    <row r="672527"/>
    <row r="672528"/>
    <row r="672529"/>
    <row r="672530"/>
    <row r="672531"/>
    <row r="672532"/>
    <row r="672533"/>
    <row r="672534"/>
    <row r="672535"/>
    <row r="672536"/>
    <row r="672537"/>
    <row r="672538"/>
    <row r="672539"/>
    <row r="672540"/>
    <row r="672541"/>
    <row r="672542"/>
    <row r="672543"/>
    <row r="672544"/>
    <row r="672545"/>
    <row r="672546"/>
    <row r="672547"/>
    <row r="672548"/>
    <row r="672549"/>
    <row r="672550"/>
    <row r="672551"/>
    <row r="672552"/>
    <row r="672553"/>
    <row r="672554"/>
    <row r="672555"/>
    <row r="672556"/>
    <row r="672557"/>
    <row r="672558"/>
    <row r="672559"/>
    <row r="672560"/>
    <row r="672561"/>
    <row r="672562"/>
    <row r="672563"/>
    <row r="672564"/>
    <row r="672565"/>
    <row r="672566"/>
    <row r="672567"/>
    <row r="672568"/>
    <row r="672569"/>
    <row r="672570"/>
    <row r="672571"/>
    <row r="672572"/>
    <row r="672573"/>
    <row r="672574"/>
    <row r="672575"/>
    <row r="672576"/>
    <row r="672577"/>
    <row r="672578"/>
    <row r="672579"/>
    <row r="672580"/>
    <row r="672581"/>
    <row r="672582"/>
    <row r="672583"/>
    <row r="672584"/>
    <row r="672585"/>
    <row r="672586"/>
    <row r="672587"/>
    <row r="672588"/>
    <row r="672589"/>
    <row r="672590"/>
    <row r="672591"/>
    <row r="672592"/>
    <row r="672593"/>
    <row r="672594"/>
    <row r="672595"/>
    <row r="672596"/>
    <row r="672597"/>
    <row r="672598"/>
    <row r="672599"/>
    <row r="672600"/>
    <row r="672601"/>
    <row r="672602"/>
    <row r="672603"/>
    <row r="672604"/>
    <row r="672605"/>
    <row r="672606"/>
    <row r="672607"/>
    <row r="672608"/>
    <row r="672609"/>
    <row r="672610"/>
    <row r="672611"/>
    <row r="672612"/>
    <row r="672613"/>
    <row r="672614"/>
    <row r="672615"/>
    <row r="672616"/>
    <row r="672617"/>
    <row r="672618"/>
    <row r="672619"/>
    <row r="672620"/>
    <row r="672621"/>
    <row r="672622"/>
    <row r="672623"/>
    <row r="672624"/>
    <row r="672625"/>
    <row r="672626"/>
    <row r="672627"/>
    <row r="672628"/>
    <row r="672629"/>
    <row r="672630"/>
    <row r="672631"/>
    <row r="672632"/>
    <row r="672633"/>
    <row r="672634"/>
    <row r="672635"/>
    <row r="672636"/>
    <row r="672637"/>
    <row r="672638"/>
    <row r="672639"/>
    <row r="672640"/>
    <row r="672641"/>
    <row r="672642"/>
    <row r="672643"/>
    <row r="672644"/>
    <row r="672645"/>
    <row r="672646"/>
    <row r="672647"/>
    <row r="672648"/>
    <row r="672649"/>
    <row r="672650"/>
    <row r="672651"/>
    <row r="672652"/>
    <row r="672653"/>
    <row r="672654"/>
    <row r="672655"/>
    <row r="672656"/>
    <row r="672657"/>
    <row r="672658"/>
    <row r="672659"/>
    <row r="672660"/>
    <row r="672661"/>
    <row r="672662"/>
    <row r="672663"/>
    <row r="672664"/>
    <row r="672665"/>
    <row r="672666"/>
    <row r="672667"/>
    <row r="672668"/>
    <row r="672669"/>
    <row r="672670"/>
    <row r="672671"/>
    <row r="672672"/>
    <row r="672673"/>
    <row r="672674"/>
    <row r="672675"/>
    <row r="672676"/>
    <row r="672677"/>
    <row r="672678"/>
    <row r="672679"/>
    <row r="672680"/>
    <row r="672681"/>
    <row r="672682"/>
    <row r="672683"/>
    <row r="672684"/>
    <row r="672685"/>
    <row r="672686"/>
    <row r="672687"/>
    <row r="672688"/>
    <row r="672689"/>
    <row r="672690"/>
    <row r="672691"/>
    <row r="672692"/>
    <row r="672693"/>
    <row r="672694"/>
    <row r="672695"/>
    <row r="672696"/>
    <row r="672697"/>
    <row r="672698"/>
    <row r="672699"/>
    <row r="672700"/>
    <row r="672701"/>
    <row r="672702"/>
    <row r="672703"/>
    <row r="672704"/>
    <row r="672705"/>
    <row r="672706"/>
    <row r="672707"/>
    <row r="672708"/>
    <row r="672709"/>
    <row r="672710"/>
    <row r="672711"/>
    <row r="672712"/>
    <row r="672713"/>
    <row r="672714"/>
    <row r="672715"/>
    <row r="672716"/>
    <row r="672717"/>
    <row r="672718"/>
    <row r="672719"/>
    <row r="672720"/>
    <row r="672721"/>
    <row r="672722"/>
    <row r="672723"/>
    <row r="672724"/>
    <row r="672725"/>
    <row r="672726"/>
    <row r="672727"/>
    <row r="672728"/>
    <row r="672729"/>
    <row r="672730"/>
    <row r="672731"/>
    <row r="672732"/>
    <row r="672733"/>
    <row r="672734"/>
    <row r="672735"/>
    <row r="672736"/>
    <row r="672737"/>
    <row r="672738"/>
    <row r="672739"/>
    <row r="672740"/>
    <row r="672741"/>
    <row r="672742"/>
    <row r="672743"/>
    <row r="672744"/>
    <row r="672745"/>
    <row r="672746"/>
    <row r="672747"/>
    <row r="672748"/>
    <row r="672749"/>
    <row r="672750"/>
    <row r="672751"/>
    <row r="672752"/>
    <row r="672753"/>
    <row r="672754"/>
    <row r="672755"/>
    <row r="672756"/>
    <row r="672757"/>
    <row r="672758"/>
    <row r="672759"/>
    <row r="672760"/>
    <row r="672761"/>
    <row r="672762"/>
    <row r="672763"/>
    <row r="672764"/>
    <row r="672765"/>
    <row r="672766"/>
    <row r="672767"/>
    <row r="672768"/>
    <row r="672769"/>
    <row r="672770"/>
    <row r="672771"/>
    <row r="672772"/>
    <row r="672773"/>
    <row r="672774"/>
    <row r="672775"/>
    <row r="672776"/>
    <row r="672777"/>
    <row r="672778"/>
    <row r="672779"/>
    <row r="672780"/>
    <row r="672781"/>
    <row r="672782"/>
    <row r="672783"/>
    <row r="672784"/>
    <row r="672785"/>
    <row r="672786"/>
    <row r="672787"/>
    <row r="672788"/>
    <row r="672789"/>
    <row r="672790"/>
    <row r="672791"/>
    <row r="672792"/>
    <row r="672793"/>
    <row r="672794"/>
    <row r="672795"/>
    <row r="672796"/>
    <row r="672797"/>
    <row r="672798"/>
    <row r="672799"/>
    <row r="672800"/>
    <row r="672801"/>
    <row r="672802"/>
    <row r="672803"/>
    <row r="672804"/>
    <row r="672805"/>
    <row r="672806"/>
    <row r="672807"/>
    <row r="672808"/>
    <row r="672809"/>
    <row r="672810"/>
    <row r="672811"/>
    <row r="672812"/>
    <row r="672813"/>
    <row r="672814"/>
    <row r="672815"/>
    <row r="672816"/>
    <row r="672817"/>
    <row r="672818"/>
    <row r="672819"/>
    <row r="672820"/>
    <row r="672821"/>
    <row r="672822"/>
    <row r="672823"/>
    <row r="672824"/>
    <row r="672825"/>
    <row r="672826"/>
    <row r="672827"/>
    <row r="672828"/>
    <row r="672829"/>
    <row r="672830"/>
    <row r="672831"/>
    <row r="672832"/>
    <row r="672833"/>
    <row r="672834"/>
    <row r="672835"/>
    <row r="672836"/>
    <row r="672837"/>
    <row r="672838"/>
    <row r="672839"/>
    <row r="672840"/>
    <row r="672841"/>
    <row r="672842"/>
    <row r="672843"/>
    <row r="672844"/>
    <row r="672845"/>
    <row r="672846"/>
    <row r="672847"/>
    <row r="672848"/>
    <row r="672849"/>
    <row r="672850"/>
    <row r="672851"/>
    <row r="672852"/>
    <row r="672853"/>
    <row r="672854"/>
    <row r="672855"/>
    <row r="672856"/>
    <row r="672857"/>
    <row r="672858"/>
    <row r="672859"/>
    <row r="672860"/>
    <row r="672861"/>
    <row r="672862"/>
    <row r="672863"/>
    <row r="672864"/>
    <row r="672865"/>
    <row r="672866"/>
    <row r="672867"/>
    <row r="672868"/>
    <row r="672869"/>
    <row r="672870"/>
    <row r="672871"/>
    <row r="672872"/>
    <row r="672873"/>
    <row r="672874"/>
    <row r="672875"/>
    <row r="672876"/>
    <row r="672877"/>
    <row r="672878"/>
    <row r="672879"/>
    <row r="672880"/>
    <row r="672881"/>
    <row r="672882"/>
    <row r="672883"/>
    <row r="672884"/>
    <row r="672885"/>
    <row r="672886"/>
    <row r="672887"/>
    <row r="672888"/>
    <row r="672889"/>
    <row r="672890"/>
    <row r="672891"/>
    <row r="672892"/>
    <row r="672893"/>
    <row r="672894"/>
    <row r="672895"/>
    <row r="672896"/>
    <row r="672897"/>
    <row r="672898"/>
    <row r="672899"/>
    <row r="672900"/>
    <row r="672901"/>
    <row r="672902"/>
    <row r="672903"/>
    <row r="672904"/>
    <row r="672905"/>
    <row r="672906"/>
    <row r="672907"/>
    <row r="672908"/>
    <row r="672909"/>
    <row r="672910"/>
    <row r="672911"/>
    <row r="672912"/>
    <row r="672913"/>
    <row r="672914"/>
    <row r="672915"/>
    <row r="672916"/>
    <row r="672917"/>
    <row r="672918"/>
    <row r="672919"/>
    <row r="672920"/>
    <row r="672921"/>
    <row r="672922"/>
    <row r="672923"/>
    <row r="672924"/>
    <row r="672925"/>
    <row r="672926"/>
    <row r="672927"/>
    <row r="672928"/>
    <row r="672929"/>
    <row r="672930"/>
    <row r="672931"/>
    <row r="672932"/>
    <row r="672933"/>
    <row r="672934"/>
    <row r="672935"/>
    <row r="672936"/>
    <row r="672937"/>
    <row r="672938"/>
    <row r="672939"/>
    <row r="672940"/>
    <row r="672941"/>
    <row r="672942"/>
    <row r="672943"/>
    <row r="672944"/>
    <row r="672945"/>
    <row r="672946"/>
    <row r="672947"/>
    <row r="672948"/>
    <row r="672949"/>
    <row r="672950"/>
    <row r="672951"/>
    <row r="672952"/>
    <row r="672953"/>
    <row r="672954"/>
    <row r="672955"/>
    <row r="672956"/>
    <row r="672957"/>
    <row r="672958"/>
    <row r="672959"/>
    <row r="672960"/>
    <row r="672961"/>
    <row r="672962"/>
    <row r="672963"/>
    <row r="672964"/>
    <row r="672965"/>
    <row r="672966"/>
    <row r="672967"/>
    <row r="672968"/>
    <row r="672969"/>
    <row r="672970"/>
    <row r="672971"/>
    <row r="672972"/>
    <row r="672973"/>
    <row r="672974"/>
    <row r="672975"/>
    <row r="672976"/>
    <row r="672977"/>
    <row r="672978"/>
    <row r="672979"/>
    <row r="672980"/>
    <row r="672981"/>
    <row r="672982"/>
    <row r="672983"/>
    <row r="672984"/>
    <row r="672985"/>
    <row r="672986"/>
    <row r="672987"/>
    <row r="672988"/>
    <row r="672989"/>
    <row r="672990"/>
    <row r="672991"/>
    <row r="672992"/>
    <row r="672993"/>
    <row r="672994"/>
    <row r="672995"/>
    <row r="672996"/>
    <row r="672997"/>
    <row r="672998"/>
    <row r="672999"/>
    <row r="673000"/>
    <row r="673001"/>
    <row r="673002"/>
    <row r="673003"/>
    <row r="673004"/>
    <row r="673005"/>
    <row r="673006"/>
    <row r="673007"/>
    <row r="673008"/>
    <row r="673009"/>
    <row r="673010"/>
    <row r="673011"/>
    <row r="673012"/>
    <row r="673013"/>
    <row r="673014"/>
    <row r="673015"/>
    <row r="673016"/>
    <row r="673017"/>
    <row r="673018"/>
    <row r="673019"/>
    <row r="673020"/>
    <row r="673021"/>
    <row r="673022"/>
    <row r="673023"/>
    <row r="673024"/>
    <row r="673025"/>
    <row r="673026"/>
    <row r="673027"/>
    <row r="673028"/>
    <row r="673029"/>
    <row r="673030"/>
    <row r="673031"/>
    <row r="673032"/>
    <row r="673033"/>
    <row r="673034"/>
    <row r="673035"/>
    <row r="673036"/>
    <row r="673037"/>
    <row r="673038"/>
    <row r="673039"/>
    <row r="673040"/>
    <row r="673041"/>
    <row r="673042"/>
    <row r="673043"/>
    <row r="673044"/>
    <row r="673045"/>
    <row r="673046"/>
    <row r="673047"/>
    <row r="673048"/>
    <row r="673049"/>
    <row r="673050"/>
    <row r="673051"/>
    <row r="673052"/>
    <row r="673053"/>
    <row r="673054"/>
    <row r="673055"/>
    <row r="673056"/>
    <row r="673057"/>
    <row r="673058"/>
    <row r="673059"/>
    <row r="673060"/>
    <row r="673061"/>
    <row r="673062"/>
    <row r="673063"/>
    <row r="673064"/>
    <row r="673065"/>
    <row r="673066"/>
    <row r="673067"/>
    <row r="673068"/>
    <row r="673069"/>
    <row r="673070"/>
    <row r="673071"/>
    <row r="673072"/>
    <row r="673073"/>
    <row r="673074"/>
    <row r="673075"/>
    <row r="673076"/>
    <row r="673077"/>
    <row r="673078"/>
    <row r="673079"/>
    <row r="673080"/>
    <row r="673081"/>
    <row r="673082"/>
    <row r="673083"/>
    <row r="673084"/>
    <row r="673085"/>
    <row r="673086"/>
    <row r="673087"/>
    <row r="673088"/>
    <row r="673089"/>
    <row r="673090"/>
    <row r="673091"/>
    <row r="673092"/>
    <row r="673093"/>
    <row r="673094"/>
    <row r="673095"/>
    <row r="673096"/>
    <row r="673097"/>
    <row r="673098"/>
    <row r="673099"/>
    <row r="673100"/>
    <row r="673101"/>
    <row r="673102"/>
    <row r="673103"/>
    <row r="673104"/>
    <row r="673105"/>
    <row r="673106"/>
    <row r="673107"/>
    <row r="673108"/>
    <row r="673109"/>
    <row r="673110"/>
    <row r="673111"/>
    <row r="673112"/>
    <row r="673113"/>
    <row r="673114"/>
    <row r="673115"/>
    <row r="673116"/>
    <row r="673117"/>
    <row r="673118"/>
    <row r="673119"/>
    <row r="673120"/>
    <row r="673121"/>
    <row r="673122"/>
    <row r="673123"/>
    <row r="673124"/>
    <row r="673125"/>
    <row r="673126"/>
    <row r="673127"/>
    <row r="673128"/>
    <row r="673129"/>
    <row r="673130"/>
    <row r="673131"/>
    <row r="673132"/>
    <row r="673133"/>
    <row r="673134"/>
    <row r="673135"/>
    <row r="673136"/>
    <row r="673137"/>
    <row r="673138"/>
    <row r="673139"/>
    <row r="673140"/>
    <row r="673141"/>
    <row r="673142"/>
    <row r="673143"/>
    <row r="673144"/>
    <row r="673145"/>
    <row r="673146"/>
    <row r="673147"/>
    <row r="673148"/>
    <row r="673149"/>
    <row r="673150"/>
    <row r="673151"/>
    <row r="673152"/>
    <row r="673153"/>
    <row r="673154"/>
    <row r="673155"/>
    <row r="673156"/>
    <row r="673157"/>
    <row r="673158"/>
    <row r="673159"/>
    <row r="673160"/>
    <row r="673161"/>
    <row r="673162"/>
    <row r="673163"/>
    <row r="673164"/>
    <row r="673165"/>
    <row r="673166"/>
    <row r="673167"/>
    <row r="673168"/>
    <row r="673169"/>
    <row r="673170"/>
    <row r="673171"/>
    <row r="673172"/>
    <row r="673173"/>
    <row r="673174"/>
    <row r="673175"/>
    <row r="673176"/>
    <row r="673177"/>
    <row r="673178"/>
    <row r="673179"/>
    <row r="673180"/>
    <row r="673181"/>
    <row r="673182"/>
    <row r="673183"/>
    <row r="673184"/>
    <row r="673185"/>
    <row r="673186"/>
    <row r="673187"/>
    <row r="673188"/>
    <row r="673189"/>
    <row r="673190"/>
    <row r="673191"/>
    <row r="673192"/>
    <row r="673193"/>
    <row r="673194"/>
    <row r="673195"/>
    <row r="673196"/>
    <row r="673197"/>
    <row r="673198"/>
    <row r="673199"/>
    <row r="673200"/>
    <row r="673201"/>
    <row r="673202"/>
    <row r="673203"/>
    <row r="673204"/>
    <row r="673205"/>
    <row r="673206"/>
    <row r="673207"/>
    <row r="673208"/>
    <row r="673209"/>
    <row r="673210"/>
    <row r="673211"/>
    <row r="673212"/>
    <row r="673213"/>
    <row r="673214"/>
    <row r="673215"/>
    <row r="673216"/>
    <row r="673217"/>
    <row r="673218"/>
    <row r="673219"/>
    <row r="673220"/>
    <row r="673221"/>
    <row r="673222"/>
    <row r="673223"/>
    <row r="673224"/>
    <row r="673225"/>
    <row r="673226"/>
    <row r="673227"/>
    <row r="673228"/>
    <row r="673229"/>
    <row r="673230"/>
    <row r="673231"/>
    <row r="673232"/>
    <row r="673233"/>
    <row r="673234"/>
    <row r="673235"/>
    <row r="673236"/>
    <row r="673237"/>
    <row r="673238"/>
    <row r="673239"/>
    <row r="673240"/>
    <row r="673241"/>
    <row r="673242"/>
    <row r="673243"/>
    <row r="673244"/>
    <row r="673245"/>
    <row r="673246"/>
    <row r="673247"/>
    <row r="673248"/>
    <row r="673249"/>
    <row r="673250"/>
    <row r="673251"/>
    <row r="673252"/>
    <row r="673253"/>
    <row r="673254"/>
    <row r="673255"/>
    <row r="673256"/>
    <row r="673257"/>
    <row r="673258"/>
    <row r="673259"/>
    <row r="673260"/>
    <row r="673261"/>
    <row r="673262"/>
    <row r="673263"/>
    <row r="673264"/>
    <row r="673265"/>
    <row r="673266"/>
    <row r="673267"/>
    <row r="673268"/>
    <row r="673269"/>
    <row r="673270"/>
    <row r="673271"/>
    <row r="673272"/>
    <row r="673273"/>
    <row r="673274"/>
    <row r="673275"/>
    <row r="673276"/>
    <row r="673277"/>
    <row r="673278"/>
    <row r="673279"/>
    <row r="673280"/>
    <row r="673281"/>
    <row r="673282"/>
    <row r="673283"/>
    <row r="673284"/>
    <row r="673285"/>
    <row r="673286"/>
    <row r="673287"/>
    <row r="673288"/>
    <row r="673289"/>
    <row r="673290"/>
    <row r="673291"/>
    <row r="673292"/>
    <row r="673293"/>
    <row r="673294"/>
    <row r="673295"/>
    <row r="673296"/>
    <row r="673297"/>
    <row r="673298"/>
    <row r="673299"/>
    <row r="673300"/>
    <row r="673301"/>
    <row r="673302"/>
    <row r="673303"/>
    <row r="673304"/>
    <row r="673305"/>
    <row r="673306"/>
    <row r="673307"/>
    <row r="673308"/>
    <row r="673309"/>
    <row r="673310"/>
    <row r="673311"/>
    <row r="673312"/>
    <row r="673313"/>
    <row r="673314"/>
    <row r="673315"/>
    <row r="673316"/>
    <row r="673317"/>
    <row r="673318"/>
    <row r="673319"/>
    <row r="673320"/>
    <row r="673321"/>
    <row r="673322"/>
    <row r="673323"/>
    <row r="673324"/>
    <row r="673325"/>
    <row r="673326"/>
    <row r="673327"/>
    <row r="673328"/>
    <row r="673329"/>
    <row r="673330"/>
    <row r="673331"/>
    <row r="673332"/>
    <row r="673333"/>
    <row r="673334"/>
    <row r="673335"/>
    <row r="673336"/>
    <row r="673337"/>
    <row r="673338"/>
    <row r="673339"/>
    <row r="673340"/>
    <row r="673341"/>
    <row r="673342"/>
    <row r="673343"/>
    <row r="673344"/>
    <row r="673345"/>
    <row r="673346"/>
    <row r="673347"/>
    <row r="673348"/>
    <row r="673349"/>
    <row r="673350"/>
    <row r="673351"/>
    <row r="673352"/>
    <row r="673353"/>
    <row r="673354"/>
    <row r="673355"/>
    <row r="673356"/>
    <row r="673357"/>
    <row r="673358"/>
    <row r="673359"/>
    <row r="673360"/>
    <row r="673361"/>
    <row r="673362"/>
    <row r="673363"/>
    <row r="673364"/>
    <row r="673365"/>
    <row r="673366"/>
    <row r="673367"/>
    <row r="673368"/>
    <row r="673369"/>
    <row r="673370"/>
    <row r="673371"/>
    <row r="673372"/>
    <row r="673373"/>
    <row r="673374"/>
    <row r="673375"/>
    <row r="673376"/>
    <row r="673377"/>
    <row r="673378"/>
    <row r="673379"/>
    <row r="673380"/>
    <row r="673381"/>
    <row r="673382"/>
    <row r="673383"/>
    <row r="673384"/>
    <row r="673385"/>
    <row r="673386"/>
    <row r="673387"/>
    <row r="673388"/>
    <row r="673389"/>
    <row r="673390"/>
    <row r="673391"/>
    <row r="673392"/>
    <row r="673393"/>
    <row r="673394"/>
    <row r="673395"/>
    <row r="673396"/>
    <row r="673397"/>
    <row r="673398"/>
    <row r="673399"/>
    <row r="673400"/>
    <row r="673401"/>
    <row r="673402"/>
    <row r="673403"/>
    <row r="673404"/>
    <row r="673405"/>
    <row r="673406"/>
    <row r="673407"/>
    <row r="673408"/>
    <row r="673409"/>
    <row r="673410"/>
    <row r="673411"/>
    <row r="673412"/>
    <row r="673413"/>
    <row r="673414"/>
    <row r="673415"/>
    <row r="673416"/>
    <row r="673417"/>
    <row r="673418"/>
    <row r="673419"/>
    <row r="673420"/>
    <row r="673421"/>
    <row r="673422"/>
    <row r="673423"/>
    <row r="673424"/>
    <row r="673425"/>
    <row r="673426"/>
    <row r="673427"/>
    <row r="673428"/>
    <row r="673429"/>
    <row r="673430"/>
    <row r="673431"/>
    <row r="673432"/>
    <row r="673433"/>
    <row r="673434"/>
    <row r="673435"/>
    <row r="673436"/>
    <row r="673437"/>
    <row r="673438"/>
    <row r="673439"/>
    <row r="673440"/>
    <row r="673441"/>
    <row r="673442"/>
    <row r="673443"/>
    <row r="673444"/>
    <row r="673445"/>
    <row r="673446"/>
    <row r="673447"/>
    <row r="673448"/>
    <row r="673449"/>
    <row r="673450"/>
    <row r="673451"/>
    <row r="673452"/>
    <row r="673453"/>
    <row r="673454"/>
    <row r="673455"/>
    <row r="673456"/>
    <row r="673457"/>
    <row r="673458"/>
    <row r="673459"/>
    <row r="673460"/>
    <row r="673461"/>
    <row r="673462"/>
    <row r="673463"/>
    <row r="673464"/>
    <row r="673465"/>
    <row r="673466"/>
    <row r="673467"/>
    <row r="673468"/>
    <row r="673469"/>
    <row r="673470"/>
    <row r="673471"/>
    <row r="673472"/>
    <row r="673473"/>
    <row r="673474"/>
    <row r="673475"/>
    <row r="673476"/>
    <row r="673477"/>
    <row r="673478"/>
    <row r="673479"/>
    <row r="673480"/>
    <row r="673481"/>
    <row r="673482"/>
    <row r="673483"/>
    <row r="673484"/>
    <row r="673485"/>
    <row r="673486"/>
    <row r="673487"/>
    <row r="673488"/>
    <row r="673489"/>
    <row r="673490"/>
    <row r="673491"/>
    <row r="673492"/>
    <row r="673493"/>
    <row r="673494"/>
    <row r="673495"/>
    <row r="673496"/>
    <row r="673497"/>
    <row r="673498"/>
    <row r="673499"/>
    <row r="673500"/>
    <row r="673501"/>
    <row r="673502"/>
    <row r="673503"/>
    <row r="673504"/>
    <row r="673505"/>
    <row r="673506"/>
    <row r="673507"/>
    <row r="673508"/>
    <row r="673509"/>
    <row r="673510"/>
    <row r="673511"/>
    <row r="673512"/>
    <row r="673513"/>
    <row r="673514"/>
    <row r="673515"/>
    <row r="673516"/>
    <row r="673517"/>
    <row r="673518"/>
    <row r="673519"/>
    <row r="673520"/>
    <row r="673521"/>
    <row r="673522"/>
    <row r="673523"/>
    <row r="673524"/>
    <row r="673525"/>
    <row r="673526"/>
    <row r="673527"/>
    <row r="673528"/>
    <row r="673529"/>
    <row r="673530"/>
    <row r="673531"/>
    <row r="673532"/>
    <row r="673533"/>
    <row r="673534"/>
    <row r="673535"/>
    <row r="673536"/>
    <row r="673537"/>
    <row r="673538"/>
    <row r="673539"/>
    <row r="673540"/>
    <row r="673541"/>
    <row r="673542"/>
    <row r="673543"/>
    <row r="673544"/>
    <row r="673545"/>
    <row r="673546"/>
    <row r="673547"/>
    <row r="673548"/>
    <row r="673549"/>
    <row r="673550"/>
    <row r="673551"/>
    <row r="673552"/>
    <row r="673553"/>
    <row r="673554"/>
    <row r="673555"/>
    <row r="673556"/>
    <row r="673557"/>
    <row r="673558"/>
    <row r="673559"/>
    <row r="673560"/>
    <row r="673561"/>
    <row r="673562"/>
    <row r="673563"/>
    <row r="673564"/>
    <row r="673565"/>
    <row r="673566"/>
    <row r="673567"/>
    <row r="673568"/>
    <row r="673569"/>
    <row r="673570"/>
    <row r="673571"/>
    <row r="673572"/>
    <row r="673573"/>
    <row r="673574"/>
    <row r="673575"/>
    <row r="673576"/>
    <row r="673577"/>
    <row r="673578"/>
    <row r="673579"/>
    <row r="673580"/>
    <row r="673581"/>
    <row r="673582"/>
    <row r="673583"/>
    <row r="673584"/>
    <row r="673585"/>
    <row r="673586"/>
    <row r="673587"/>
    <row r="673588"/>
    <row r="673589"/>
    <row r="673590"/>
    <row r="673591"/>
    <row r="673592"/>
    <row r="673593"/>
    <row r="673594"/>
    <row r="673595"/>
    <row r="673596"/>
    <row r="673597"/>
    <row r="673598"/>
    <row r="673599"/>
    <row r="673600"/>
    <row r="673601"/>
    <row r="673602"/>
    <row r="673603"/>
    <row r="673604"/>
    <row r="673605"/>
    <row r="673606"/>
    <row r="673607"/>
    <row r="673608"/>
    <row r="673609"/>
    <row r="673610"/>
    <row r="673611"/>
    <row r="673612"/>
    <row r="673613"/>
    <row r="673614"/>
    <row r="673615"/>
    <row r="673616"/>
    <row r="673617"/>
    <row r="673618"/>
    <row r="673619"/>
    <row r="673620"/>
    <row r="673621"/>
    <row r="673622"/>
    <row r="673623"/>
    <row r="673624"/>
    <row r="673625"/>
    <row r="673626"/>
    <row r="673627"/>
    <row r="673628"/>
    <row r="673629"/>
    <row r="673630"/>
    <row r="673631"/>
    <row r="673632"/>
    <row r="673633"/>
    <row r="673634"/>
    <row r="673635"/>
    <row r="673636"/>
    <row r="673637"/>
    <row r="673638"/>
    <row r="673639"/>
    <row r="673640"/>
    <row r="673641"/>
    <row r="673642"/>
    <row r="673643"/>
    <row r="673644"/>
    <row r="673645"/>
    <row r="673646"/>
    <row r="673647"/>
    <row r="673648"/>
    <row r="673649"/>
    <row r="673650"/>
    <row r="673651"/>
    <row r="673652"/>
    <row r="673653"/>
    <row r="673654"/>
    <row r="673655"/>
    <row r="673656"/>
    <row r="673657"/>
    <row r="673658"/>
    <row r="673659"/>
    <row r="673660"/>
    <row r="673661"/>
    <row r="673662"/>
    <row r="673663"/>
    <row r="673664"/>
    <row r="673665"/>
    <row r="673666"/>
    <row r="673667"/>
    <row r="673668"/>
    <row r="673669"/>
    <row r="673670"/>
    <row r="673671"/>
    <row r="673672"/>
    <row r="673673"/>
    <row r="673674"/>
    <row r="673675"/>
    <row r="673676"/>
    <row r="673677"/>
    <row r="673678"/>
    <row r="673679"/>
    <row r="673680"/>
    <row r="673681"/>
    <row r="673682"/>
    <row r="673683"/>
    <row r="673684"/>
    <row r="673685"/>
    <row r="673686"/>
    <row r="673687"/>
    <row r="673688"/>
    <row r="673689"/>
    <row r="673690"/>
    <row r="673691"/>
    <row r="673692"/>
    <row r="673693"/>
    <row r="673694"/>
    <row r="673695"/>
    <row r="673696"/>
    <row r="673697"/>
    <row r="673698"/>
    <row r="673699"/>
    <row r="673700"/>
    <row r="673701"/>
    <row r="673702"/>
    <row r="673703"/>
    <row r="673704"/>
    <row r="673705"/>
    <row r="673706"/>
    <row r="673707"/>
    <row r="673708"/>
    <row r="673709"/>
    <row r="673710"/>
    <row r="673711"/>
    <row r="673712"/>
    <row r="673713"/>
    <row r="673714"/>
    <row r="673715"/>
    <row r="673716"/>
    <row r="673717"/>
    <row r="673718"/>
    <row r="673719"/>
    <row r="673720"/>
    <row r="673721"/>
    <row r="673722"/>
    <row r="673723"/>
    <row r="673724"/>
    <row r="673725"/>
    <row r="673726"/>
    <row r="673727"/>
    <row r="673728"/>
    <row r="673729"/>
    <row r="673730"/>
    <row r="673731"/>
    <row r="673732"/>
    <row r="673733"/>
    <row r="673734"/>
    <row r="673735"/>
    <row r="673736"/>
    <row r="673737"/>
    <row r="673738"/>
    <row r="673739"/>
    <row r="673740"/>
    <row r="673741"/>
    <row r="673742"/>
    <row r="673743"/>
    <row r="673744"/>
    <row r="673745"/>
    <row r="673746"/>
    <row r="673747"/>
    <row r="673748"/>
    <row r="673749"/>
    <row r="673750"/>
    <row r="673751"/>
    <row r="673752"/>
    <row r="673753"/>
    <row r="673754"/>
    <row r="673755"/>
    <row r="673756"/>
    <row r="673757"/>
    <row r="673758"/>
    <row r="673759"/>
    <row r="673760"/>
    <row r="673761"/>
    <row r="673762"/>
    <row r="673763"/>
    <row r="673764"/>
    <row r="673765"/>
    <row r="673766"/>
    <row r="673767"/>
    <row r="673768"/>
    <row r="673769"/>
    <row r="673770"/>
    <row r="673771"/>
    <row r="673772"/>
    <row r="673773"/>
    <row r="673774"/>
    <row r="673775"/>
    <row r="673776"/>
    <row r="673777"/>
    <row r="673778"/>
    <row r="673779"/>
    <row r="673780"/>
    <row r="673781"/>
    <row r="673782"/>
    <row r="673783"/>
    <row r="673784"/>
    <row r="673785"/>
    <row r="673786"/>
    <row r="673787"/>
    <row r="673788"/>
    <row r="673789"/>
    <row r="673790"/>
    <row r="673791"/>
    <row r="673792"/>
    <row r="673793"/>
    <row r="673794"/>
    <row r="673795"/>
    <row r="673796"/>
    <row r="673797"/>
    <row r="673798"/>
    <row r="673799"/>
    <row r="673800"/>
    <row r="673801"/>
    <row r="673802"/>
    <row r="673803"/>
    <row r="673804"/>
    <row r="673805"/>
    <row r="673806"/>
    <row r="673807"/>
    <row r="673808"/>
    <row r="673809"/>
    <row r="673810"/>
    <row r="673811"/>
    <row r="673812"/>
    <row r="673813"/>
    <row r="673814"/>
    <row r="673815"/>
    <row r="673816"/>
    <row r="673817"/>
    <row r="673818"/>
    <row r="673819"/>
    <row r="673820"/>
    <row r="673821"/>
    <row r="673822"/>
    <row r="673823"/>
    <row r="673824"/>
    <row r="673825"/>
    <row r="673826"/>
    <row r="673827"/>
    <row r="673828"/>
    <row r="673829"/>
    <row r="673830"/>
    <row r="673831"/>
    <row r="673832"/>
    <row r="673833"/>
    <row r="673834"/>
    <row r="673835"/>
    <row r="673836"/>
    <row r="673837"/>
    <row r="673838"/>
    <row r="673839"/>
    <row r="673840"/>
    <row r="673841"/>
    <row r="673842"/>
    <row r="673843"/>
    <row r="673844"/>
    <row r="673845"/>
    <row r="673846"/>
    <row r="673847"/>
    <row r="673848"/>
    <row r="673849"/>
    <row r="673850"/>
    <row r="673851"/>
    <row r="673852"/>
    <row r="673853"/>
    <row r="673854"/>
    <row r="673855"/>
    <row r="673856"/>
    <row r="673857"/>
    <row r="673858"/>
    <row r="673859"/>
    <row r="673860"/>
    <row r="673861"/>
    <row r="673862"/>
    <row r="673863"/>
    <row r="673864"/>
    <row r="673865"/>
    <row r="673866"/>
    <row r="673867"/>
    <row r="673868"/>
    <row r="673869"/>
    <row r="673870"/>
    <row r="673871"/>
    <row r="673872"/>
    <row r="673873"/>
    <row r="673874"/>
    <row r="673875"/>
    <row r="673876"/>
    <row r="673877"/>
    <row r="673878"/>
    <row r="673879"/>
    <row r="673880"/>
    <row r="673881"/>
    <row r="673882"/>
    <row r="673883"/>
    <row r="673884"/>
    <row r="673885"/>
    <row r="673886"/>
    <row r="673887"/>
    <row r="673888"/>
    <row r="673889"/>
    <row r="673890"/>
    <row r="673891"/>
    <row r="673892"/>
    <row r="673893"/>
    <row r="673894"/>
    <row r="673895"/>
    <row r="673896"/>
    <row r="673897"/>
    <row r="673898"/>
    <row r="673899"/>
    <row r="673900"/>
    <row r="673901"/>
    <row r="673902"/>
    <row r="673903"/>
    <row r="673904"/>
    <row r="673905"/>
    <row r="673906"/>
    <row r="673907"/>
    <row r="673908"/>
    <row r="673909"/>
    <row r="673910"/>
    <row r="673911"/>
    <row r="673912"/>
    <row r="673913"/>
    <row r="673914"/>
    <row r="673915"/>
    <row r="673916"/>
    <row r="673917"/>
    <row r="673918"/>
    <row r="673919"/>
    <row r="673920"/>
    <row r="673921"/>
    <row r="673922"/>
    <row r="673923"/>
    <row r="673924"/>
    <row r="673925"/>
    <row r="673926"/>
    <row r="673927"/>
    <row r="673928"/>
    <row r="673929"/>
    <row r="673930"/>
    <row r="673931"/>
    <row r="673932"/>
    <row r="673933"/>
    <row r="673934"/>
    <row r="673935"/>
    <row r="673936"/>
    <row r="673937"/>
    <row r="673938"/>
    <row r="673939"/>
    <row r="673940"/>
    <row r="673941"/>
    <row r="673942"/>
    <row r="673943"/>
    <row r="673944"/>
    <row r="673945"/>
    <row r="673946"/>
    <row r="673947"/>
    <row r="673948"/>
    <row r="673949"/>
    <row r="673950"/>
    <row r="673951"/>
    <row r="673952"/>
    <row r="673953"/>
    <row r="673954"/>
    <row r="673955"/>
    <row r="673956"/>
    <row r="673957"/>
    <row r="673958"/>
    <row r="673959"/>
    <row r="673960"/>
    <row r="673961"/>
    <row r="673962"/>
    <row r="673963"/>
    <row r="673964"/>
    <row r="673965"/>
    <row r="673966"/>
    <row r="673967"/>
    <row r="673968"/>
    <row r="673969"/>
    <row r="673970"/>
    <row r="673971"/>
    <row r="673972"/>
    <row r="673973"/>
    <row r="673974"/>
    <row r="673975"/>
    <row r="673976"/>
    <row r="673977"/>
    <row r="673978"/>
    <row r="673979"/>
    <row r="673980"/>
    <row r="673981"/>
    <row r="673982"/>
    <row r="673983"/>
    <row r="673984"/>
    <row r="673985"/>
    <row r="673986"/>
    <row r="673987"/>
    <row r="673988"/>
    <row r="673989"/>
    <row r="673990"/>
    <row r="673991"/>
    <row r="673992"/>
    <row r="673993"/>
    <row r="673994"/>
    <row r="673995"/>
    <row r="673996"/>
    <row r="673997"/>
    <row r="673998"/>
    <row r="673999"/>
    <row r="674000"/>
    <row r="674001"/>
    <row r="674002"/>
    <row r="674003"/>
    <row r="674004"/>
    <row r="674005"/>
    <row r="674006"/>
    <row r="674007"/>
    <row r="674008"/>
    <row r="674009"/>
    <row r="674010"/>
    <row r="674011"/>
    <row r="674012"/>
    <row r="674013"/>
    <row r="674014"/>
    <row r="674015"/>
    <row r="674016"/>
    <row r="674017"/>
    <row r="674018"/>
    <row r="674019"/>
    <row r="674020"/>
    <row r="674021"/>
    <row r="674022"/>
    <row r="674023"/>
    <row r="674024"/>
    <row r="674025"/>
    <row r="674026"/>
    <row r="674027"/>
    <row r="674028"/>
    <row r="674029"/>
    <row r="674030"/>
    <row r="674031"/>
    <row r="674032"/>
    <row r="674033"/>
    <row r="674034"/>
    <row r="674035"/>
    <row r="674036"/>
    <row r="674037"/>
    <row r="674038"/>
    <row r="674039"/>
    <row r="674040"/>
    <row r="674041"/>
    <row r="674042"/>
    <row r="674043"/>
    <row r="674044"/>
    <row r="674045"/>
    <row r="674046"/>
    <row r="674047"/>
    <row r="674048"/>
    <row r="674049"/>
    <row r="674050"/>
    <row r="674051"/>
    <row r="674052"/>
    <row r="674053"/>
    <row r="674054"/>
    <row r="674055"/>
    <row r="674056"/>
    <row r="674057"/>
    <row r="674058"/>
    <row r="674059"/>
    <row r="674060"/>
    <row r="674061"/>
    <row r="674062"/>
    <row r="674063"/>
    <row r="674064"/>
    <row r="674065"/>
    <row r="674066"/>
    <row r="674067"/>
    <row r="674068"/>
    <row r="674069"/>
    <row r="674070"/>
    <row r="674071"/>
    <row r="674072"/>
    <row r="674073"/>
    <row r="674074"/>
    <row r="674075"/>
    <row r="674076"/>
    <row r="674077"/>
    <row r="674078"/>
    <row r="674079"/>
    <row r="674080"/>
    <row r="674081"/>
    <row r="674082"/>
    <row r="674083"/>
    <row r="674084"/>
    <row r="674085"/>
    <row r="674086"/>
    <row r="674087"/>
    <row r="674088"/>
    <row r="674089"/>
    <row r="674090"/>
    <row r="674091"/>
    <row r="674092"/>
    <row r="674093"/>
    <row r="674094"/>
    <row r="674095"/>
    <row r="674096"/>
    <row r="674097"/>
    <row r="674098"/>
    <row r="674099"/>
    <row r="674100"/>
    <row r="674101"/>
    <row r="674102"/>
    <row r="674103"/>
    <row r="674104"/>
    <row r="674105"/>
    <row r="674106"/>
    <row r="674107"/>
    <row r="674108"/>
    <row r="674109"/>
    <row r="674110"/>
    <row r="674111"/>
    <row r="674112"/>
    <row r="674113"/>
    <row r="674114"/>
    <row r="674115"/>
    <row r="674116"/>
    <row r="674117"/>
    <row r="674118"/>
    <row r="674119"/>
    <row r="674120"/>
    <row r="674121"/>
    <row r="674122"/>
    <row r="674123"/>
    <row r="674124"/>
    <row r="674125"/>
    <row r="674126"/>
    <row r="674127"/>
    <row r="674128"/>
    <row r="674129"/>
    <row r="674130"/>
    <row r="674131"/>
    <row r="674132"/>
    <row r="674133"/>
    <row r="674134"/>
    <row r="674135"/>
    <row r="674136"/>
    <row r="674137"/>
    <row r="674138"/>
    <row r="674139"/>
    <row r="674140"/>
    <row r="674141"/>
    <row r="674142"/>
    <row r="674143"/>
    <row r="674144"/>
    <row r="674145"/>
    <row r="674146"/>
    <row r="674147"/>
    <row r="674148"/>
    <row r="674149"/>
    <row r="674150"/>
    <row r="674151"/>
    <row r="674152"/>
    <row r="674153"/>
    <row r="674154"/>
    <row r="674155"/>
    <row r="674156"/>
    <row r="674157"/>
    <row r="674158"/>
    <row r="674159"/>
    <row r="674160"/>
    <row r="674161"/>
    <row r="674162"/>
    <row r="674163"/>
    <row r="674164"/>
    <row r="674165"/>
    <row r="674166"/>
    <row r="674167"/>
    <row r="674168"/>
    <row r="674169"/>
    <row r="674170"/>
    <row r="674171"/>
    <row r="674172"/>
    <row r="674173"/>
    <row r="674174"/>
    <row r="674175"/>
    <row r="674176"/>
    <row r="674177"/>
    <row r="674178"/>
    <row r="674179"/>
    <row r="674180"/>
    <row r="674181"/>
    <row r="674182"/>
    <row r="674183"/>
    <row r="674184"/>
    <row r="674185"/>
    <row r="674186"/>
    <row r="674187"/>
    <row r="674188"/>
    <row r="674189"/>
    <row r="674190"/>
    <row r="674191"/>
    <row r="674192"/>
    <row r="674193"/>
    <row r="674194"/>
    <row r="674195"/>
    <row r="674196"/>
    <row r="674197"/>
    <row r="674198"/>
    <row r="674199"/>
    <row r="674200"/>
    <row r="674201"/>
    <row r="674202"/>
    <row r="674203"/>
    <row r="674204"/>
    <row r="674205"/>
    <row r="674206"/>
    <row r="674207"/>
    <row r="674208"/>
    <row r="674209"/>
    <row r="674210"/>
    <row r="674211"/>
    <row r="674212"/>
    <row r="674213"/>
    <row r="674214"/>
    <row r="674215"/>
    <row r="674216"/>
    <row r="674217"/>
    <row r="674218"/>
    <row r="674219"/>
    <row r="674220"/>
    <row r="674221"/>
    <row r="674222"/>
    <row r="674223"/>
    <row r="674224"/>
    <row r="674225"/>
    <row r="674226"/>
    <row r="674227"/>
    <row r="674228"/>
    <row r="674229"/>
    <row r="674230"/>
    <row r="674231"/>
    <row r="674232"/>
    <row r="674233"/>
    <row r="674234"/>
    <row r="674235"/>
    <row r="674236"/>
    <row r="674237"/>
    <row r="674238"/>
    <row r="674239"/>
    <row r="674240"/>
    <row r="674241"/>
    <row r="674242"/>
    <row r="674243"/>
    <row r="674244"/>
    <row r="674245"/>
    <row r="674246"/>
    <row r="674247"/>
    <row r="674248"/>
    <row r="674249"/>
    <row r="674250"/>
    <row r="674251"/>
    <row r="674252"/>
    <row r="674253"/>
    <row r="674254"/>
    <row r="674255"/>
    <row r="674256"/>
    <row r="674257"/>
    <row r="674258"/>
    <row r="674259"/>
    <row r="674260"/>
    <row r="674261"/>
    <row r="674262"/>
    <row r="674263"/>
    <row r="674264"/>
    <row r="674265"/>
    <row r="674266"/>
    <row r="674267"/>
    <row r="674268"/>
    <row r="674269"/>
    <row r="674270"/>
    <row r="674271"/>
    <row r="674272"/>
    <row r="674273"/>
    <row r="674274"/>
    <row r="674275"/>
    <row r="674276"/>
    <row r="674277"/>
    <row r="674278"/>
    <row r="674279"/>
    <row r="674280"/>
    <row r="674281"/>
    <row r="674282"/>
    <row r="674283"/>
    <row r="674284"/>
    <row r="674285"/>
    <row r="674286"/>
    <row r="674287"/>
    <row r="674288"/>
    <row r="674289"/>
    <row r="674290"/>
    <row r="674291"/>
    <row r="674292"/>
    <row r="674293"/>
    <row r="674294"/>
    <row r="674295"/>
    <row r="674296"/>
    <row r="674297"/>
    <row r="674298"/>
    <row r="674299"/>
    <row r="674300"/>
    <row r="674301"/>
    <row r="674302"/>
    <row r="674303"/>
    <row r="674304"/>
    <row r="674305"/>
    <row r="674306"/>
    <row r="674307"/>
    <row r="674308"/>
    <row r="674309"/>
    <row r="674310"/>
    <row r="674311"/>
    <row r="674312"/>
    <row r="674313"/>
    <row r="674314"/>
    <row r="674315"/>
    <row r="674316"/>
    <row r="674317"/>
    <row r="674318"/>
    <row r="674319"/>
    <row r="674320"/>
    <row r="674321"/>
    <row r="674322"/>
    <row r="674323"/>
    <row r="674324"/>
    <row r="674325"/>
    <row r="674326"/>
    <row r="674327"/>
    <row r="674328"/>
    <row r="674329"/>
    <row r="674330"/>
    <row r="674331"/>
    <row r="674332"/>
    <row r="674333"/>
    <row r="674334"/>
    <row r="674335"/>
    <row r="674336"/>
    <row r="674337"/>
    <row r="674338"/>
    <row r="674339"/>
    <row r="674340"/>
    <row r="674341"/>
    <row r="674342"/>
    <row r="674343"/>
    <row r="674344"/>
    <row r="674345"/>
    <row r="674346"/>
    <row r="674347"/>
    <row r="674348"/>
    <row r="674349"/>
    <row r="674350"/>
    <row r="674351"/>
    <row r="674352"/>
    <row r="674353"/>
    <row r="674354"/>
    <row r="674355"/>
    <row r="674356"/>
    <row r="674357"/>
    <row r="674358"/>
    <row r="674359"/>
    <row r="674360"/>
    <row r="674361"/>
    <row r="674362"/>
    <row r="674363"/>
    <row r="674364"/>
    <row r="674365"/>
    <row r="674366"/>
    <row r="674367"/>
    <row r="674368"/>
    <row r="674369"/>
    <row r="674370"/>
    <row r="674371"/>
    <row r="674372"/>
    <row r="674373"/>
    <row r="674374"/>
    <row r="674375"/>
    <row r="674376"/>
    <row r="674377"/>
    <row r="674378"/>
    <row r="674379"/>
    <row r="674380"/>
    <row r="674381"/>
    <row r="674382"/>
    <row r="674383"/>
    <row r="674384"/>
    <row r="674385"/>
    <row r="674386"/>
    <row r="674387"/>
    <row r="674388"/>
    <row r="674389"/>
    <row r="674390"/>
    <row r="674391"/>
    <row r="674392"/>
    <row r="674393"/>
    <row r="674394"/>
    <row r="674395"/>
    <row r="674396"/>
    <row r="674397"/>
    <row r="674398"/>
    <row r="674399"/>
    <row r="674400"/>
    <row r="674401"/>
    <row r="674402"/>
    <row r="674403"/>
    <row r="674404"/>
    <row r="674405"/>
    <row r="674406"/>
    <row r="674407"/>
    <row r="674408"/>
    <row r="674409"/>
    <row r="674410"/>
    <row r="674411"/>
    <row r="674412"/>
    <row r="674413"/>
    <row r="674414"/>
    <row r="674415"/>
    <row r="674416"/>
    <row r="674417"/>
    <row r="674418"/>
    <row r="674419"/>
    <row r="674420"/>
    <row r="674421"/>
    <row r="674422"/>
    <row r="674423"/>
    <row r="674424"/>
    <row r="674425"/>
    <row r="674426"/>
    <row r="674427"/>
    <row r="674428"/>
    <row r="674429"/>
    <row r="674430"/>
    <row r="674431"/>
    <row r="674432"/>
    <row r="674433"/>
    <row r="674434"/>
    <row r="674435"/>
    <row r="674436"/>
    <row r="674437"/>
    <row r="674438"/>
    <row r="674439"/>
    <row r="674440"/>
    <row r="674441"/>
    <row r="674442"/>
    <row r="674443"/>
    <row r="674444"/>
    <row r="674445"/>
    <row r="674446"/>
    <row r="674447"/>
    <row r="674448"/>
    <row r="674449"/>
    <row r="674450"/>
    <row r="674451"/>
    <row r="674452"/>
    <row r="674453"/>
    <row r="674454"/>
    <row r="674455"/>
    <row r="674456"/>
    <row r="674457"/>
    <row r="674458"/>
    <row r="674459"/>
    <row r="674460"/>
    <row r="674461"/>
    <row r="674462"/>
    <row r="674463"/>
    <row r="674464"/>
    <row r="674465"/>
    <row r="674466"/>
    <row r="674467"/>
    <row r="674468"/>
    <row r="674469"/>
    <row r="674470"/>
    <row r="674471"/>
    <row r="674472"/>
    <row r="674473"/>
    <row r="674474"/>
    <row r="674475"/>
    <row r="674476"/>
    <row r="674477"/>
    <row r="674478"/>
    <row r="674479"/>
    <row r="674480"/>
    <row r="674481"/>
    <row r="674482"/>
    <row r="674483"/>
    <row r="674484"/>
    <row r="674485"/>
    <row r="674486"/>
    <row r="674487"/>
    <row r="674488"/>
    <row r="674489"/>
    <row r="674490"/>
    <row r="674491"/>
    <row r="674492"/>
    <row r="674493"/>
    <row r="674494"/>
    <row r="674495"/>
    <row r="674496"/>
    <row r="674497"/>
    <row r="674498"/>
    <row r="674499"/>
    <row r="674500"/>
    <row r="674501"/>
    <row r="674502"/>
    <row r="674503"/>
    <row r="674504"/>
    <row r="674505"/>
    <row r="674506"/>
    <row r="674507"/>
    <row r="674508"/>
    <row r="674509"/>
    <row r="674510"/>
    <row r="674511"/>
    <row r="674512"/>
    <row r="674513"/>
    <row r="674514"/>
    <row r="674515"/>
    <row r="674516"/>
    <row r="674517"/>
    <row r="674518"/>
    <row r="674519"/>
    <row r="674520"/>
    <row r="674521"/>
    <row r="674522"/>
    <row r="674523"/>
    <row r="674524"/>
    <row r="674525"/>
    <row r="674526"/>
    <row r="674527"/>
    <row r="674528"/>
    <row r="674529"/>
    <row r="674530"/>
    <row r="674531"/>
    <row r="674532"/>
    <row r="674533"/>
    <row r="674534"/>
    <row r="674535"/>
    <row r="674536"/>
    <row r="674537"/>
    <row r="674538"/>
    <row r="674539"/>
    <row r="674540"/>
    <row r="674541"/>
    <row r="674542"/>
    <row r="674543"/>
    <row r="674544"/>
    <row r="674545"/>
    <row r="674546"/>
    <row r="674547"/>
    <row r="674548"/>
    <row r="674549"/>
    <row r="674550"/>
    <row r="674551"/>
    <row r="674552"/>
    <row r="674553"/>
    <row r="674554"/>
    <row r="674555"/>
    <row r="674556"/>
    <row r="674557"/>
    <row r="674558"/>
    <row r="674559"/>
    <row r="674560"/>
    <row r="674561"/>
    <row r="674562"/>
    <row r="674563"/>
    <row r="674564"/>
    <row r="674565"/>
    <row r="674566"/>
    <row r="674567"/>
    <row r="674568"/>
    <row r="674569"/>
    <row r="674570"/>
    <row r="674571"/>
    <row r="674572"/>
    <row r="674573"/>
    <row r="674574"/>
    <row r="674575"/>
    <row r="674576"/>
    <row r="674577"/>
    <row r="674578"/>
    <row r="674579"/>
    <row r="674580"/>
    <row r="674581"/>
    <row r="674582"/>
    <row r="674583"/>
    <row r="674584"/>
    <row r="674585"/>
    <row r="674586"/>
    <row r="674587"/>
    <row r="674588"/>
    <row r="674589"/>
    <row r="674590"/>
    <row r="674591"/>
    <row r="674592"/>
    <row r="674593"/>
    <row r="674594"/>
    <row r="674595"/>
    <row r="674596"/>
    <row r="674597"/>
    <row r="674598"/>
    <row r="674599"/>
    <row r="674600"/>
    <row r="674601"/>
    <row r="674602"/>
    <row r="674603"/>
    <row r="674604"/>
    <row r="674605"/>
    <row r="674606"/>
    <row r="674607"/>
    <row r="674608"/>
    <row r="674609"/>
    <row r="674610"/>
    <row r="674611"/>
    <row r="674612"/>
    <row r="674613"/>
    <row r="674614"/>
    <row r="674615"/>
    <row r="674616"/>
    <row r="674617"/>
    <row r="674618"/>
    <row r="674619"/>
    <row r="674620"/>
    <row r="674621"/>
    <row r="674622"/>
    <row r="674623"/>
    <row r="674624"/>
    <row r="674625"/>
    <row r="674626"/>
    <row r="674627"/>
    <row r="674628"/>
    <row r="674629"/>
    <row r="674630"/>
    <row r="674631"/>
    <row r="674632"/>
    <row r="674633"/>
    <row r="674634"/>
    <row r="674635"/>
    <row r="674636"/>
    <row r="674637"/>
    <row r="674638"/>
    <row r="674639"/>
    <row r="674640"/>
    <row r="674641"/>
    <row r="674642"/>
    <row r="674643"/>
    <row r="674644"/>
    <row r="674645"/>
    <row r="674646"/>
    <row r="674647"/>
    <row r="674648"/>
    <row r="674649"/>
    <row r="674650"/>
    <row r="674651"/>
    <row r="674652"/>
    <row r="674653"/>
    <row r="674654"/>
    <row r="674655"/>
    <row r="674656"/>
    <row r="674657"/>
    <row r="674658"/>
    <row r="674659"/>
    <row r="674660"/>
    <row r="674661"/>
    <row r="674662"/>
    <row r="674663"/>
    <row r="674664"/>
    <row r="674665"/>
    <row r="674666"/>
    <row r="674667"/>
    <row r="674668"/>
    <row r="674669"/>
    <row r="674670"/>
    <row r="674671"/>
    <row r="674672"/>
    <row r="674673"/>
    <row r="674674"/>
    <row r="674675"/>
    <row r="674676"/>
    <row r="674677"/>
    <row r="674678"/>
    <row r="674679"/>
    <row r="674680"/>
    <row r="674681"/>
    <row r="674682"/>
    <row r="674683"/>
    <row r="674684"/>
    <row r="674685"/>
    <row r="674686"/>
    <row r="674687"/>
    <row r="674688"/>
    <row r="674689"/>
    <row r="674690"/>
    <row r="674691"/>
    <row r="674692"/>
    <row r="674693"/>
    <row r="674694"/>
    <row r="674695"/>
    <row r="674696"/>
    <row r="674697"/>
    <row r="674698"/>
    <row r="674699"/>
    <row r="674700"/>
    <row r="674701"/>
    <row r="674702"/>
    <row r="674703"/>
    <row r="674704"/>
    <row r="674705"/>
    <row r="674706"/>
    <row r="674707"/>
    <row r="674708"/>
    <row r="674709"/>
    <row r="674710"/>
    <row r="674711"/>
    <row r="674712"/>
    <row r="674713"/>
    <row r="674714"/>
    <row r="674715"/>
    <row r="674716"/>
    <row r="674717"/>
    <row r="674718"/>
    <row r="674719"/>
    <row r="674720"/>
    <row r="674721"/>
    <row r="674722"/>
    <row r="674723"/>
    <row r="674724"/>
    <row r="674725"/>
    <row r="674726"/>
    <row r="674727"/>
    <row r="674728"/>
    <row r="674729"/>
    <row r="674730"/>
    <row r="674731"/>
    <row r="674732"/>
    <row r="674733"/>
    <row r="674734"/>
    <row r="674735"/>
    <row r="674736"/>
    <row r="674737"/>
    <row r="674738"/>
    <row r="674739"/>
    <row r="674740"/>
    <row r="674741"/>
    <row r="674742"/>
    <row r="674743"/>
    <row r="674744"/>
    <row r="674745"/>
    <row r="674746"/>
    <row r="674747"/>
    <row r="674748"/>
    <row r="674749"/>
    <row r="674750"/>
    <row r="674751"/>
    <row r="674752"/>
    <row r="674753"/>
    <row r="674754"/>
    <row r="674755"/>
    <row r="674756"/>
    <row r="674757"/>
    <row r="674758"/>
    <row r="674759"/>
    <row r="674760"/>
    <row r="674761"/>
    <row r="674762"/>
    <row r="674763"/>
    <row r="674764"/>
    <row r="674765"/>
    <row r="674766"/>
    <row r="674767"/>
    <row r="674768"/>
    <row r="674769"/>
    <row r="674770"/>
    <row r="674771"/>
    <row r="674772"/>
    <row r="674773"/>
    <row r="674774"/>
    <row r="674775"/>
    <row r="674776"/>
    <row r="674777"/>
    <row r="674778"/>
    <row r="674779"/>
    <row r="674780"/>
    <row r="674781"/>
    <row r="674782"/>
    <row r="674783"/>
    <row r="674784"/>
    <row r="674785"/>
    <row r="674786"/>
    <row r="674787"/>
    <row r="674788"/>
    <row r="674789"/>
    <row r="674790"/>
    <row r="674791"/>
    <row r="674792"/>
    <row r="674793"/>
    <row r="674794"/>
    <row r="674795"/>
    <row r="674796"/>
    <row r="674797"/>
    <row r="674798"/>
    <row r="674799"/>
    <row r="674800"/>
    <row r="674801"/>
    <row r="674802"/>
    <row r="674803"/>
    <row r="674804"/>
    <row r="674805"/>
    <row r="674806"/>
    <row r="674807"/>
    <row r="674808"/>
    <row r="674809"/>
    <row r="674810"/>
    <row r="674811"/>
    <row r="674812"/>
    <row r="674813"/>
    <row r="674814"/>
    <row r="674815"/>
    <row r="674816"/>
    <row r="674817"/>
    <row r="674818"/>
    <row r="674819"/>
    <row r="674820"/>
    <row r="674821"/>
    <row r="674822"/>
    <row r="674823"/>
    <row r="674824"/>
    <row r="674825"/>
    <row r="674826"/>
    <row r="674827"/>
    <row r="674828"/>
    <row r="674829"/>
    <row r="674830"/>
    <row r="674831"/>
    <row r="674832"/>
    <row r="674833"/>
    <row r="674834"/>
    <row r="674835"/>
    <row r="674836"/>
    <row r="674837"/>
    <row r="674838"/>
    <row r="674839"/>
    <row r="674840"/>
    <row r="674841"/>
    <row r="674842"/>
    <row r="674843"/>
    <row r="674844"/>
    <row r="674845"/>
    <row r="674846"/>
    <row r="674847"/>
    <row r="674848"/>
    <row r="674849"/>
    <row r="674850"/>
    <row r="674851"/>
    <row r="674852"/>
    <row r="674853"/>
    <row r="674854"/>
    <row r="674855"/>
    <row r="674856"/>
    <row r="674857"/>
    <row r="674858"/>
    <row r="674859"/>
    <row r="674860"/>
    <row r="674861"/>
    <row r="674862"/>
    <row r="674863"/>
    <row r="674864"/>
    <row r="674865"/>
    <row r="674866"/>
    <row r="674867"/>
    <row r="674868"/>
    <row r="674869"/>
    <row r="674870"/>
    <row r="674871"/>
    <row r="674872"/>
    <row r="674873"/>
    <row r="674874"/>
    <row r="674875"/>
    <row r="674876"/>
    <row r="674877"/>
    <row r="674878"/>
    <row r="674879"/>
    <row r="674880"/>
    <row r="674881"/>
    <row r="674882"/>
    <row r="674883"/>
    <row r="674884"/>
    <row r="674885"/>
    <row r="674886"/>
    <row r="674887"/>
    <row r="674888"/>
    <row r="674889"/>
    <row r="674890"/>
    <row r="674891"/>
    <row r="674892"/>
    <row r="674893"/>
    <row r="674894"/>
    <row r="674895"/>
    <row r="674896"/>
    <row r="674897"/>
    <row r="674898"/>
    <row r="674899"/>
    <row r="674900"/>
    <row r="674901"/>
    <row r="674902"/>
    <row r="674903"/>
    <row r="674904"/>
    <row r="674905"/>
    <row r="674906"/>
    <row r="674907"/>
    <row r="674908"/>
    <row r="674909"/>
    <row r="674910"/>
    <row r="674911"/>
    <row r="674912"/>
    <row r="674913"/>
    <row r="674914"/>
    <row r="674915"/>
    <row r="674916"/>
    <row r="674917"/>
    <row r="674918"/>
    <row r="674919"/>
    <row r="674920"/>
    <row r="674921"/>
    <row r="674922"/>
    <row r="674923"/>
    <row r="674924"/>
    <row r="674925"/>
    <row r="674926"/>
    <row r="674927"/>
    <row r="674928"/>
    <row r="674929"/>
    <row r="674930"/>
    <row r="674931"/>
    <row r="674932"/>
    <row r="674933"/>
    <row r="674934"/>
    <row r="674935"/>
    <row r="674936"/>
    <row r="674937"/>
    <row r="674938"/>
    <row r="674939"/>
    <row r="674940"/>
    <row r="674941"/>
    <row r="674942"/>
    <row r="674943"/>
    <row r="674944"/>
    <row r="674945"/>
    <row r="674946"/>
    <row r="674947"/>
    <row r="674948"/>
    <row r="674949"/>
    <row r="674950"/>
    <row r="674951"/>
    <row r="674952"/>
    <row r="674953"/>
    <row r="674954"/>
    <row r="674955"/>
    <row r="674956"/>
    <row r="674957"/>
    <row r="674958"/>
    <row r="674959"/>
    <row r="674960"/>
    <row r="674961"/>
    <row r="674962"/>
    <row r="674963"/>
    <row r="674964"/>
    <row r="674965"/>
    <row r="674966"/>
    <row r="674967"/>
    <row r="674968"/>
    <row r="674969"/>
    <row r="674970"/>
    <row r="674971"/>
    <row r="674972"/>
    <row r="674973"/>
    <row r="674974"/>
    <row r="674975"/>
    <row r="674976"/>
    <row r="674977"/>
    <row r="674978"/>
    <row r="674979"/>
    <row r="674980"/>
    <row r="674981"/>
    <row r="674982"/>
    <row r="674983"/>
    <row r="674984"/>
    <row r="674985"/>
    <row r="674986"/>
    <row r="674987"/>
    <row r="674988"/>
    <row r="674989"/>
    <row r="674990"/>
    <row r="674991"/>
    <row r="674992"/>
    <row r="674993"/>
    <row r="674994"/>
    <row r="674995"/>
    <row r="674996"/>
    <row r="674997"/>
    <row r="674998"/>
    <row r="674999"/>
    <row r="675000"/>
    <row r="675001"/>
    <row r="675002"/>
    <row r="675003"/>
    <row r="675004"/>
    <row r="675005"/>
    <row r="675006"/>
    <row r="675007"/>
    <row r="675008"/>
    <row r="675009"/>
    <row r="675010"/>
    <row r="675011"/>
    <row r="675012"/>
    <row r="675013"/>
    <row r="675014"/>
    <row r="675015"/>
    <row r="675016"/>
    <row r="675017"/>
    <row r="675018"/>
    <row r="675019"/>
    <row r="675020"/>
    <row r="675021"/>
    <row r="675022"/>
    <row r="675023"/>
    <row r="675024"/>
    <row r="675025"/>
    <row r="675026"/>
    <row r="675027"/>
    <row r="675028"/>
    <row r="675029"/>
    <row r="675030"/>
    <row r="675031"/>
    <row r="675032"/>
    <row r="675033"/>
    <row r="675034"/>
    <row r="675035"/>
    <row r="675036"/>
    <row r="675037"/>
    <row r="675038"/>
    <row r="675039"/>
    <row r="675040"/>
    <row r="675041"/>
    <row r="675042"/>
    <row r="675043"/>
    <row r="675044"/>
    <row r="675045"/>
    <row r="675046"/>
    <row r="675047"/>
    <row r="675048"/>
    <row r="675049"/>
    <row r="675050"/>
    <row r="675051"/>
    <row r="675052"/>
    <row r="675053"/>
    <row r="675054"/>
    <row r="675055"/>
    <row r="675056"/>
    <row r="675057"/>
    <row r="675058"/>
    <row r="675059"/>
    <row r="675060"/>
    <row r="675061"/>
    <row r="675062"/>
    <row r="675063"/>
    <row r="675064"/>
    <row r="675065"/>
    <row r="675066"/>
    <row r="675067"/>
    <row r="675068"/>
    <row r="675069"/>
    <row r="675070"/>
    <row r="675071"/>
    <row r="675072"/>
    <row r="675073"/>
    <row r="675074"/>
    <row r="675075"/>
    <row r="675076"/>
    <row r="675077"/>
    <row r="675078"/>
    <row r="675079"/>
    <row r="675080"/>
    <row r="675081"/>
    <row r="675082"/>
    <row r="675083"/>
    <row r="675084"/>
    <row r="675085"/>
    <row r="675086"/>
    <row r="675087"/>
    <row r="675088"/>
    <row r="675089"/>
    <row r="675090"/>
    <row r="675091"/>
    <row r="675092"/>
    <row r="675093"/>
    <row r="675094"/>
    <row r="675095"/>
    <row r="675096"/>
    <row r="675097"/>
    <row r="675098"/>
    <row r="675099"/>
    <row r="675100"/>
    <row r="675101"/>
    <row r="675102"/>
    <row r="675103"/>
    <row r="675104"/>
    <row r="675105"/>
    <row r="675106"/>
    <row r="675107"/>
    <row r="675108"/>
    <row r="675109"/>
    <row r="675110"/>
    <row r="675111"/>
    <row r="675112"/>
    <row r="675113"/>
    <row r="675114"/>
    <row r="675115"/>
    <row r="675116"/>
    <row r="675117"/>
    <row r="675118"/>
    <row r="675119"/>
    <row r="675120"/>
    <row r="675121"/>
    <row r="675122"/>
    <row r="675123"/>
    <row r="675124"/>
    <row r="675125"/>
    <row r="675126"/>
    <row r="675127"/>
    <row r="675128"/>
    <row r="675129"/>
    <row r="675130"/>
    <row r="675131"/>
    <row r="675132"/>
    <row r="675133"/>
    <row r="675134"/>
    <row r="675135"/>
    <row r="675136"/>
    <row r="675137"/>
    <row r="675138"/>
    <row r="675139"/>
    <row r="675140"/>
    <row r="675141"/>
    <row r="675142"/>
    <row r="675143"/>
    <row r="675144"/>
    <row r="675145"/>
    <row r="675146"/>
    <row r="675147"/>
    <row r="675148"/>
    <row r="675149"/>
    <row r="675150"/>
    <row r="675151"/>
    <row r="675152"/>
    <row r="675153"/>
    <row r="675154"/>
    <row r="675155"/>
    <row r="675156"/>
    <row r="675157"/>
    <row r="675158"/>
    <row r="675159"/>
    <row r="675160"/>
    <row r="675161"/>
    <row r="675162"/>
    <row r="675163"/>
    <row r="675164"/>
    <row r="675165"/>
    <row r="675166"/>
    <row r="675167"/>
    <row r="675168"/>
    <row r="675169"/>
    <row r="675170"/>
    <row r="675171"/>
    <row r="675172"/>
    <row r="675173"/>
    <row r="675174"/>
    <row r="675175"/>
    <row r="675176"/>
    <row r="675177"/>
    <row r="675178"/>
    <row r="675179"/>
    <row r="675180"/>
    <row r="675181"/>
    <row r="675182"/>
    <row r="675183"/>
    <row r="675184"/>
    <row r="675185"/>
    <row r="675186"/>
    <row r="675187"/>
    <row r="675188"/>
    <row r="675189"/>
    <row r="675190"/>
    <row r="675191"/>
    <row r="675192"/>
    <row r="675193"/>
    <row r="675194"/>
    <row r="675195"/>
    <row r="675196"/>
    <row r="675197"/>
    <row r="675198"/>
    <row r="675199"/>
    <row r="675200"/>
    <row r="675201"/>
    <row r="675202"/>
    <row r="675203"/>
    <row r="675204"/>
    <row r="675205"/>
    <row r="675206"/>
    <row r="675207"/>
    <row r="675208"/>
    <row r="675209"/>
    <row r="675210"/>
    <row r="675211"/>
    <row r="675212"/>
    <row r="675213"/>
    <row r="675214"/>
    <row r="675215"/>
    <row r="675216"/>
    <row r="675217"/>
    <row r="675218"/>
    <row r="675219"/>
    <row r="675220"/>
    <row r="675221"/>
    <row r="675222"/>
    <row r="675223"/>
    <row r="675224"/>
    <row r="675225"/>
    <row r="675226"/>
    <row r="675227"/>
    <row r="675228"/>
    <row r="675229"/>
    <row r="675230"/>
    <row r="675231"/>
    <row r="675232"/>
    <row r="675233"/>
    <row r="675234"/>
    <row r="675235"/>
    <row r="675236"/>
    <row r="675237"/>
    <row r="675238"/>
    <row r="675239"/>
    <row r="675240"/>
    <row r="675241"/>
    <row r="675242"/>
    <row r="675243"/>
    <row r="675244"/>
    <row r="675245"/>
    <row r="675246"/>
    <row r="675247"/>
    <row r="675248"/>
    <row r="675249"/>
    <row r="675250"/>
    <row r="675251"/>
    <row r="675252"/>
    <row r="675253"/>
    <row r="675254"/>
    <row r="675255"/>
    <row r="675256"/>
    <row r="675257"/>
    <row r="675258"/>
    <row r="675259"/>
    <row r="675260"/>
    <row r="675261"/>
    <row r="675262"/>
    <row r="675263"/>
    <row r="675264"/>
    <row r="675265"/>
    <row r="675266"/>
    <row r="675267"/>
    <row r="675268"/>
    <row r="675269"/>
    <row r="675270"/>
    <row r="675271"/>
    <row r="675272"/>
    <row r="675273"/>
    <row r="675274"/>
    <row r="675275"/>
    <row r="675276"/>
    <row r="675277"/>
    <row r="675278"/>
    <row r="675279"/>
    <row r="675280"/>
    <row r="675281"/>
    <row r="675282"/>
    <row r="675283"/>
    <row r="675284"/>
    <row r="675285"/>
    <row r="675286"/>
    <row r="675287"/>
    <row r="675288"/>
    <row r="675289"/>
    <row r="675290"/>
    <row r="675291"/>
    <row r="675292"/>
    <row r="675293"/>
    <row r="675294"/>
    <row r="675295"/>
    <row r="675296"/>
    <row r="675297"/>
    <row r="675298"/>
    <row r="675299"/>
    <row r="675300"/>
    <row r="675301"/>
    <row r="675302"/>
    <row r="675303"/>
    <row r="675304"/>
    <row r="675305"/>
    <row r="675306"/>
    <row r="675307"/>
    <row r="675308"/>
    <row r="675309"/>
    <row r="675310"/>
    <row r="675311"/>
    <row r="675312"/>
    <row r="675313"/>
    <row r="675314"/>
    <row r="675315"/>
    <row r="675316"/>
    <row r="675317"/>
    <row r="675318"/>
    <row r="675319"/>
    <row r="675320"/>
    <row r="675321"/>
    <row r="675322"/>
    <row r="675323"/>
    <row r="675324"/>
    <row r="675325"/>
    <row r="675326"/>
    <row r="675327"/>
    <row r="675328"/>
    <row r="675329"/>
    <row r="675330"/>
    <row r="675331"/>
    <row r="675332"/>
    <row r="675333"/>
    <row r="675334"/>
    <row r="675335"/>
    <row r="675336"/>
    <row r="675337"/>
    <row r="675338"/>
    <row r="675339"/>
    <row r="675340"/>
    <row r="675341"/>
    <row r="675342"/>
    <row r="675343"/>
    <row r="675344"/>
    <row r="675345"/>
    <row r="675346"/>
    <row r="675347"/>
    <row r="675348"/>
    <row r="675349"/>
    <row r="675350"/>
    <row r="675351"/>
    <row r="675352"/>
    <row r="675353"/>
    <row r="675354"/>
    <row r="675355"/>
    <row r="675356"/>
    <row r="675357"/>
    <row r="675358"/>
    <row r="675359"/>
    <row r="675360"/>
    <row r="675361"/>
    <row r="675362"/>
    <row r="675363"/>
    <row r="675364"/>
    <row r="675365"/>
    <row r="675366"/>
    <row r="675367"/>
    <row r="675368"/>
    <row r="675369"/>
    <row r="675370"/>
    <row r="675371"/>
    <row r="675372"/>
    <row r="675373"/>
    <row r="675374"/>
    <row r="675375"/>
    <row r="675376"/>
    <row r="675377"/>
    <row r="675378"/>
    <row r="675379"/>
    <row r="675380"/>
    <row r="675381"/>
    <row r="675382"/>
    <row r="675383"/>
    <row r="675384"/>
    <row r="675385"/>
    <row r="675386"/>
    <row r="675387"/>
    <row r="675388"/>
    <row r="675389"/>
    <row r="675390"/>
    <row r="675391"/>
    <row r="675392"/>
    <row r="675393"/>
    <row r="675394"/>
    <row r="675395"/>
    <row r="675396"/>
    <row r="675397"/>
    <row r="675398"/>
    <row r="675399"/>
    <row r="675400"/>
    <row r="675401"/>
    <row r="675402"/>
    <row r="675403"/>
    <row r="675404"/>
    <row r="675405"/>
    <row r="675406"/>
    <row r="675407"/>
    <row r="675408"/>
    <row r="675409"/>
    <row r="675410"/>
    <row r="675411"/>
    <row r="675412"/>
    <row r="675413"/>
    <row r="675414"/>
    <row r="675415"/>
    <row r="675416"/>
    <row r="675417"/>
    <row r="675418"/>
    <row r="675419"/>
    <row r="675420"/>
    <row r="675421"/>
    <row r="675422"/>
    <row r="675423"/>
    <row r="675424"/>
    <row r="675425"/>
    <row r="675426"/>
    <row r="675427"/>
    <row r="675428"/>
    <row r="675429"/>
    <row r="675430"/>
    <row r="675431"/>
    <row r="675432"/>
    <row r="675433"/>
    <row r="675434"/>
    <row r="675435"/>
    <row r="675436"/>
    <row r="675437"/>
    <row r="675438"/>
    <row r="675439"/>
    <row r="675440"/>
    <row r="675441"/>
    <row r="675442"/>
    <row r="675443"/>
    <row r="675444"/>
    <row r="675445"/>
    <row r="675446"/>
    <row r="675447"/>
    <row r="675448"/>
    <row r="675449"/>
    <row r="675450"/>
    <row r="675451"/>
    <row r="675452"/>
    <row r="675453"/>
    <row r="675454"/>
    <row r="675455"/>
    <row r="675456"/>
    <row r="675457"/>
    <row r="675458"/>
    <row r="675459"/>
    <row r="675460"/>
    <row r="675461"/>
    <row r="675462"/>
    <row r="675463"/>
    <row r="675464"/>
    <row r="675465"/>
    <row r="675466"/>
    <row r="675467"/>
    <row r="675468"/>
    <row r="675469"/>
    <row r="675470"/>
    <row r="675471"/>
    <row r="675472"/>
    <row r="675473"/>
    <row r="675474"/>
    <row r="675475"/>
    <row r="675476"/>
    <row r="675477"/>
    <row r="675478"/>
    <row r="675479"/>
    <row r="675480"/>
    <row r="675481"/>
    <row r="675482"/>
    <row r="675483"/>
    <row r="675484"/>
    <row r="675485"/>
    <row r="675486"/>
    <row r="675487"/>
    <row r="675488"/>
    <row r="675489"/>
    <row r="675490"/>
    <row r="675491"/>
    <row r="675492"/>
    <row r="675493"/>
    <row r="675494"/>
    <row r="675495"/>
    <row r="675496"/>
    <row r="675497"/>
    <row r="675498"/>
    <row r="675499"/>
    <row r="675500"/>
    <row r="675501"/>
    <row r="675502"/>
    <row r="675503"/>
    <row r="675504"/>
    <row r="675505"/>
    <row r="675506"/>
    <row r="675507"/>
    <row r="675508"/>
    <row r="675509"/>
    <row r="675510"/>
    <row r="675511"/>
    <row r="675512"/>
    <row r="675513"/>
    <row r="675514"/>
    <row r="675515"/>
    <row r="675516"/>
    <row r="675517"/>
    <row r="675518"/>
    <row r="675519"/>
    <row r="675520"/>
    <row r="675521"/>
    <row r="675522"/>
    <row r="675523"/>
    <row r="675524"/>
    <row r="675525"/>
    <row r="675526"/>
    <row r="675527"/>
    <row r="675528"/>
    <row r="675529"/>
    <row r="675530"/>
    <row r="675531"/>
    <row r="675532"/>
    <row r="675533"/>
    <row r="675534"/>
    <row r="675535"/>
    <row r="675536"/>
    <row r="675537"/>
    <row r="675538"/>
    <row r="675539"/>
    <row r="675540"/>
    <row r="675541"/>
    <row r="675542"/>
    <row r="675543"/>
    <row r="675544"/>
    <row r="675545"/>
    <row r="675546"/>
    <row r="675547"/>
    <row r="675548"/>
    <row r="675549"/>
    <row r="675550"/>
    <row r="675551"/>
    <row r="675552"/>
    <row r="675553"/>
    <row r="675554"/>
    <row r="675555"/>
    <row r="675556"/>
    <row r="675557"/>
    <row r="675558"/>
    <row r="675559"/>
    <row r="675560"/>
    <row r="675561"/>
    <row r="675562"/>
    <row r="675563"/>
    <row r="675564"/>
    <row r="675565"/>
    <row r="675566"/>
    <row r="675567"/>
    <row r="675568"/>
    <row r="675569"/>
    <row r="675570"/>
    <row r="675571"/>
    <row r="675572"/>
    <row r="675573"/>
    <row r="675574"/>
    <row r="675575"/>
    <row r="675576"/>
    <row r="675577"/>
    <row r="675578"/>
    <row r="675579"/>
    <row r="675580"/>
    <row r="675581"/>
    <row r="675582"/>
    <row r="675583"/>
    <row r="675584"/>
    <row r="675585"/>
    <row r="675586"/>
    <row r="675587"/>
    <row r="675588"/>
    <row r="675589"/>
    <row r="675590"/>
    <row r="675591"/>
    <row r="675592"/>
    <row r="675593"/>
    <row r="675594"/>
    <row r="675595"/>
    <row r="675596"/>
    <row r="675597"/>
    <row r="675598"/>
    <row r="675599"/>
    <row r="675600"/>
    <row r="675601"/>
    <row r="675602"/>
    <row r="675603"/>
    <row r="675604"/>
    <row r="675605"/>
    <row r="675606"/>
    <row r="675607"/>
    <row r="675608"/>
    <row r="675609"/>
    <row r="675610"/>
    <row r="675611"/>
    <row r="675612"/>
    <row r="675613"/>
    <row r="675614"/>
    <row r="675615"/>
    <row r="675616"/>
    <row r="675617"/>
    <row r="675618"/>
    <row r="675619"/>
    <row r="675620"/>
    <row r="675621"/>
    <row r="675622"/>
    <row r="675623"/>
    <row r="675624"/>
    <row r="675625"/>
    <row r="675626"/>
    <row r="675627"/>
    <row r="675628"/>
    <row r="675629"/>
    <row r="675630"/>
    <row r="675631"/>
    <row r="675632"/>
    <row r="675633"/>
    <row r="675634"/>
    <row r="675635"/>
    <row r="675636"/>
    <row r="675637"/>
    <row r="675638"/>
    <row r="675639"/>
    <row r="675640"/>
    <row r="675641"/>
    <row r="675642"/>
    <row r="675643"/>
    <row r="675644"/>
    <row r="675645"/>
    <row r="675646"/>
    <row r="675647"/>
    <row r="675648"/>
    <row r="675649"/>
    <row r="675650"/>
    <row r="675651"/>
    <row r="675652"/>
    <row r="675653"/>
    <row r="675654"/>
    <row r="675655"/>
    <row r="675656"/>
    <row r="675657"/>
    <row r="675658"/>
    <row r="675659"/>
    <row r="675660"/>
    <row r="675661"/>
    <row r="675662"/>
    <row r="675663"/>
    <row r="675664"/>
    <row r="675665"/>
    <row r="675666"/>
    <row r="675667"/>
    <row r="675668"/>
    <row r="675669"/>
    <row r="675670"/>
    <row r="675671"/>
    <row r="675672"/>
    <row r="675673"/>
    <row r="675674"/>
    <row r="675675"/>
    <row r="675676"/>
    <row r="675677"/>
    <row r="675678"/>
    <row r="675679"/>
    <row r="675680"/>
    <row r="675681"/>
    <row r="675682"/>
    <row r="675683"/>
    <row r="675684"/>
    <row r="675685"/>
    <row r="675686"/>
    <row r="675687"/>
    <row r="675688"/>
    <row r="675689"/>
    <row r="675690"/>
    <row r="675691"/>
    <row r="675692"/>
    <row r="675693"/>
    <row r="675694"/>
    <row r="675695"/>
    <row r="675696"/>
    <row r="675697"/>
    <row r="675698"/>
    <row r="675699"/>
    <row r="675700"/>
    <row r="675701"/>
    <row r="675702"/>
    <row r="675703"/>
    <row r="675704"/>
    <row r="675705"/>
    <row r="675706"/>
    <row r="675707"/>
    <row r="675708"/>
    <row r="675709"/>
    <row r="675710"/>
    <row r="675711"/>
    <row r="675712"/>
    <row r="675713"/>
    <row r="675714"/>
    <row r="675715"/>
    <row r="675716"/>
    <row r="675717"/>
    <row r="675718"/>
    <row r="675719"/>
    <row r="675720"/>
    <row r="675721"/>
    <row r="675722"/>
    <row r="675723"/>
    <row r="675724"/>
    <row r="675725"/>
    <row r="675726"/>
    <row r="675727"/>
    <row r="675728"/>
    <row r="675729"/>
    <row r="675730"/>
    <row r="675731"/>
    <row r="675732"/>
    <row r="675733"/>
    <row r="675734"/>
    <row r="675735"/>
    <row r="675736"/>
    <row r="675737"/>
    <row r="675738"/>
    <row r="675739"/>
    <row r="675740"/>
    <row r="675741"/>
    <row r="675742"/>
    <row r="675743"/>
    <row r="675744"/>
    <row r="675745"/>
    <row r="675746"/>
    <row r="675747"/>
    <row r="675748"/>
    <row r="675749"/>
    <row r="675750"/>
    <row r="675751"/>
    <row r="675752"/>
    <row r="675753"/>
    <row r="675754"/>
    <row r="675755"/>
    <row r="675756"/>
    <row r="675757"/>
    <row r="675758"/>
    <row r="675759"/>
    <row r="675760"/>
    <row r="675761"/>
    <row r="675762"/>
    <row r="675763"/>
    <row r="675764"/>
    <row r="675765"/>
    <row r="675766"/>
    <row r="675767"/>
    <row r="675768"/>
    <row r="675769"/>
    <row r="675770"/>
    <row r="675771"/>
    <row r="675772"/>
    <row r="675773"/>
    <row r="675774"/>
    <row r="675775"/>
    <row r="675776"/>
    <row r="675777"/>
    <row r="675778"/>
    <row r="675779"/>
    <row r="675780"/>
    <row r="675781"/>
    <row r="675782"/>
    <row r="675783"/>
    <row r="675784"/>
    <row r="675785"/>
    <row r="675786"/>
    <row r="675787"/>
    <row r="675788"/>
    <row r="675789"/>
    <row r="675790"/>
    <row r="675791"/>
    <row r="675792"/>
    <row r="675793"/>
    <row r="675794"/>
    <row r="675795"/>
    <row r="675796"/>
    <row r="675797"/>
    <row r="675798"/>
    <row r="675799"/>
    <row r="675800"/>
    <row r="675801"/>
    <row r="675802"/>
    <row r="675803"/>
    <row r="675804"/>
    <row r="675805"/>
    <row r="675806"/>
    <row r="675807"/>
    <row r="675808"/>
    <row r="675809"/>
    <row r="675810"/>
    <row r="675811"/>
    <row r="675812"/>
    <row r="675813"/>
    <row r="675814"/>
    <row r="675815"/>
    <row r="675816"/>
    <row r="675817"/>
    <row r="675818"/>
    <row r="675819"/>
    <row r="675820"/>
    <row r="675821"/>
    <row r="675822"/>
    <row r="675823"/>
    <row r="675824"/>
    <row r="675825"/>
    <row r="675826"/>
    <row r="675827"/>
    <row r="675828"/>
    <row r="675829"/>
    <row r="675830"/>
    <row r="675831"/>
    <row r="675832"/>
    <row r="675833"/>
    <row r="675834"/>
    <row r="675835"/>
    <row r="675836"/>
    <row r="675837"/>
    <row r="675838"/>
    <row r="675839"/>
    <row r="675840"/>
    <row r="675841"/>
    <row r="675842"/>
    <row r="675843"/>
    <row r="675844"/>
    <row r="675845"/>
    <row r="675846"/>
    <row r="675847"/>
    <row r="675848"/>
    <row r="675849"/>
    <row r="675850"/>
    <row r="675851"/>
    <row r="675852"/>
    <row r="675853"/>
    <row r="675854"/>
    <row r="675855"/>
    <row r="675856"/>
    <row r="675857"/>
    <row r="675858"/>
    <row r="675859"/>
    <row r="675860"/>
    <row r="675861"/>
    <row r="675862"/>
    <row r="675863"/>
    <row r="675864"/>
    <row r="675865"/>
    <row r="675866"/>
    <row r="675867"/>
    <row r="675868"/>
    <row r="675869"/>
    <row r="675870"/>
    <row r="675871"/>
    <row r="675872"/>
    <row r="675873"/>
    <row r="675874"/>
    <row r="675875"/>
    <row r="675876"/>
    <row r="675877"/>
    <row r="675878"/>
    <row r="675879"/>
    <row r="675880"/>
    <row r="675881"/>
    <row r="675882"/>
    <row r="675883"/>
    <row r="675884"/>
    <row r="675885"/>
    <row r="675886"/>
    <row r="675887"/>
    <row r="675888"/>
    <row r="675889"/>
    <row r="675890"/>
    <row r="675891"/>
    <row r="675892"/>
    <row r="675893"/>
    <row r="675894"/>
    <row r="675895"/>
    <row r="675896"/>
    <row r="675897"/>
    <row r="675898"/>
    <row r="675899"/>
    <row r="675900"/>
    <row r="675901"/>
    <row r="675902"/>
    <row r="675903"/>
    <row r="675904"/>
    <row r="675905"/>
    <row r="675906"/>
    <row r="675907"/>
    <row r="675908"/>
    <row r="675909"/>
    <row r="675910"/>
    <row r="675911"/>
    <row r="675912"/>
    <row r="675913"/>
    <row r="675914"/>
    <row r="675915"/>
    <row r="675916"/>
    <row r="675917"/>
    <row r="675918"/>
    <row r="675919"/>
    <row r="675920"/>
    <row r="675921"/>
    <row r="675922"/>
    <row r="675923"/>
    <row r="675924"/>
    <row r="675925"/>
    <row r="675926"/>
    <row r="675927"/>
    <row r="675928"/>
    <row r="675929"/>
    <row r="675930"/>
    <row r="675931"/>
    <row r="675932"/>
    <row r="675933"/>
    <row r="675934"/>
    <row r="675935"/>
    <row r="675936"/>
    <row r="675937"/>
    <row r="675938"/>
    <row r="675939"/>
    <row r="675940"/>
    <row r="675941"/>
    <row r="675942"/>
    <row r="675943"/>
    <row r="675944"/>
    <row r="675945"/>
    <row r="675946"/>
    <row r="675947"/>
    <row r="675948"/>
    <row r="675949"/>
    <row r="675950"/>
    <row r="675951"/>
    <row r="675952"/>
    <row r="675953"/>
    <row r="675954"/>
    <row r="675955"/>
    <row r="675956"/>
    <row r="675957"/>
    <row r="675958"/>
    <row r="675959"/>
    <row r="675960"/>
    <row r="675961"/>
    <row r="675962"/>
    <row r="675963"/>
    <row r="675964"/>
    <row r="675965"/>
    <row r="675966"/>
    <row r="675967"/>
    <row r="675968"/>
    <row r="675969"/>
    <row r="675970"/>
    <row r="675971"/>
    <row r="675972"/>
    <row r="675973"/>
    <row r="675974"/>
    <row r="675975"/>
    <row r="675976"/>
    <row r="675977"/>
    <row r="675978"/>
    <row r="675979"/>
    <row r="675980"/>
    <row r="675981"/>
    <row r="675982"/>
    <row r="675983"/>
    <row r="675984"/>
    <row r="675985"/>
    <row r="675986"/>
    <row r="675987"/>
    <row r="675988"/>
    <row r="675989"/>
    <row r="675990"/>
    <row r="675991"/>
    <row r="675992"/>
    <row r="675993"/>
    <row r="675994"/>
    <row r="675995"/>
    <row r="675996"/>
    <row r="675997"/>
    <row r="675998"/>
    <row r="675999"/>
    <row r="676000"/>
    <row r="676001"/>
    <row r="676002"/>
    <row r="676003"/>
    <row r="676004"/>
    <row r="676005"/>
    <row r="676006"/>
    <row r="676007"/>
    <row r="676008"/>
    <row r="676009"/>
    <row r="676010"/>
    <row r="676011"/>
    <row r="676012"/>
    <row r="676013"/>
    <row r="676014"/>
    <row r="676015"/>
    <row r="676016"/>
    <row r="676017"/>
    <row r="676018"/>
    <row r="676019"/>
    <row r="676020"/>
    <row r="676021"/>
    <row r="676022"/>
    <row r="676023"/>
    <row r="676024"/>
    <row r="676025"/>
    <row r="676026"/>
    <row r="676027"/>
    <row r="676028"/>
    <row r="676029"/>
    <row r="676030"/>
    <row r="676031"/>
    <row r="676032"/>
    <row r="676033"/>
    <row r="676034"/>
    <row r="676035"/>
    <row r="676036"/>
    <row r="676037"/>
    <row r="676038"/>
    <row r="676039"/>
    <row r="676040"/>
    <row r="676041"/>
    <row r="676042"/>
    <row r="676043"/>
    <row r="676044"/>
    <row r="676045"/>
    <row r="676046"/>
    <row r="676047"/>
    <row r="676048"/>
    <row r="676049"/>
    <row r="676050"/>
    <row r="676051"/>
    <row r="676052"/>
    <row r="676053"/>
    <row r="676054"/>
    <row r="676055"/>
    <row r="676056"/>
    <row r="676057"/>
    <row r="676058"/>
    <row r="676059"/>
    <row r="676060"/>
    <row r="676061"/>
    <row r="676062"/>
    <row r="676063"/>
    <row r="676064"/>
    <row r="676065"/>
    <row r="676066"/>
    <row r="676067"/>
    <row r="676068"/>
    <row r="676069"/>
    <row r="676070"/>
    <row r="676071"/>
    <row r="676072"/>
    <row r="676073"/>
    <row r="676074"/>
    <row r="676075"/>
    <row r="676076"/>
    <row r="676077"/>
    <row r="676078"/>
    <row r="676079"/>
    <row r="676080"/>
    <row r="676081"/>
    <row r="676082"/>
    <row r="676083"/>
    <row r="676084"/>
    <row r="676085"/>
    <row r="676086"/>
    <row r="676087"/>
    <row r="676088"/>
    <row r="676089"/>
    <row r="676090"/>
    <row r="676091"/>
    <row r="676092"/>
    <row r="676093"/>
    <row r="676094"/>
    <row r="676095"/>
    <row r="676096"/>
    <row r="676097"/>
    <row r="676098"/>
    <row r="676099"/>
    <row r="676100"/>
    <row r="676101"/>
    <row r="676102"/>
    <row r="676103"/>
    <row r="676104"/>
    <row r="676105"/>
    <row r="676106"/>
    <row r="676107"/>
    <row r="676108"/>
    <row r="676109"/>
    <row r="676110"/>
    <row r="676111"/>
    <row r="676112"/>
    <row r="676113"/>
    <row r="676114"/>
    <row r="676115"/>
    <row r="676116"/>
    <row r="676117"/>
    <row r="676118"/>
    <row r="676119"/>
    <row r="676120"/>
    <row r="676121"/>
    <row r="676122"/>
    <row r="676123"/>
    <row r="676124"/>
    <row r="676125"/>
    <row r="676126"/>
    <row r="676127"/>
    <row r="676128"/>
    <row r="676129"/>
    <row r="676130"/>
    <row r="676131"/>
    <row r="676132"/>
    <row r="676133"/>
    <row r="676134"/>
    <row r="676135"/>
    <row r="676136"/>
    <row r="676137"/>
    <row r="676138"/>
    <row r="676139"/>
    <row r="676140"/>
    <row r="676141"/>
    <row r="676142"/>
    <row r="676143"/>
    <row r="676144"/>
    <row r="676145"/>
    <row r="676146"/>
    <row r="676147"/>
    <row r="676148"/>
    <row r="676149"/>
    <row r="676150"/>
    <row r="676151"/>
    <row r="676152"/>
    <row r="676153"/>
    <row r="676154"/>
    <row r="676155"/>
    <row r="676156"/>
    <row r="676157"/>
    <row r="676158"/>
    <row r="676159"/>
    <row r="676160"/>
    <row r="676161"/>
    <row r="676162"/>
    <row r="676163"/>
    <row r="676164"/>
    <row r="676165"/>
    <row r="676166"/>
    <row r="676167"/>
    <row r="676168"/>
    <row r="676169"/>
    <row r="676170"/>
    <row r="676171"/>
    <row r="676172"/>
    <row r="676173"/>
    <row r="676174"/>
    <row r="676175"/>
    <row r="676176"/>
    <row r="676177"/>
    <row r="676178"/>
    <row r="676179"/>
    <row r="676180"/>
    <row r="676181"/>
    <row r="676182"/>
    <row r="676183"/>
    <row r="676184"/>
    <row r="676185"/>
    <row r="676186"/>
    <row r="676187"/>
    <row r="676188"/>
    <row r="676189"/>
    <row r="676190"/>
    <row r="676191"/>
    <row r="676192"/>
    <row r="676193"/>
    <row r="676194"/>
    <row r="676195"/>
    <row r="676196"/>
    <row r="676197"/>
    <row r="676198"/>
    <row r="676199"/>
    <row r="676200"/>
    <row r="676201"/>
    <row r="676202"/>
    <row r="676203"/>
    <row r="676204"/>
    <row r="676205"/>
    <row r="676206"/>
    <row r="676207"/>
    <row r="676208"/>
    <row r="676209"/>
    <row r="676210"/>
    <row r="676211"/>
    <row r="676212"/>
    <row r="676213"/>
    <row r="676214"/>
    <row r="676215"/>
    <row r="676216"/>
    <row r="676217"/>
    <row r="676218"/>
    <row r="676219"/>
    <row r="676220"/>
    <row r="676221"/>
    <row r="676222"/>
    <row r="676223"/>
    <row r="676224"/>
    <row r="676225"/>
    <row r="676226"/>
    <row r="676227"/>
    <row r="676228"/>
    <row r="676229"/>
    <row r="676230"/>
    <row r="676231"/>
    <row r="676232"/>
    <row r="676233"/>
    <row r="676234"/>
    <row r="676235"/>
    <row r="676236"/>
    <row r="676237"/>
    <row r="676238"/>
    <row r="676239"/>
    <row r="676240"/>
    <row r="676241"/>
    <row r="676242"/>
    <row r="676243"/>
    <row r="676244"/>
    <row r="676245"/>
    <row r="676246"/>
    <row r="676247"/>
    <row r="676248"/>
    <row r="676249"/>
    <row r="676250"/>
    <row r="676251"/>
    <row r="676252"/>
    <row r="676253"/>
    <row r="676254"/>
    <row r="676255"/>
    <row r="676256"/>
    <row r="676257"/>
    <row r="676258"/>
    <row r="676259"/>
    <row r="676260"/>
    <row r="676261"/>
    <row r="676262"/>
    <row r="676263"/>
    <row r="676264"/>
    <row r="676265"/>
    <row r="676266"/>
    <row r="676267"/>
    <row r="676268"/>
    <row r="676269"/>
    <row r="676270"/>
    <row r="676271"/>
    <row r="676272"/>
    <row r="676273"/>
    <row r="676274"/>
    <row r="676275"/>
    <row r="676276"/>
    <row r="676277"/>
    <row r="676278"/>
    <row r="676279"/>
    <row r="676280"/>
    <row r="676281"/>
    <row r="676282"/>
    <row r="676283"/>
    <row r="676284"/>
    <row r="676285"/>
    <row r="676286"/>
    <row r="676287"/>
    <row r="676288"/>
    <row r="676289"/>
    <row r="676290"/>
    <row r="676291"/>
    <row r="676292"/>
    <row r="676293"/>
    <row r="676294"/>
    <row r="676295"/>
    <row r="676296"/>
    <row r="676297"/>
    <row r="676298"/>
    <row r="676299"/>
    <row r="676300"/>
    <row r="676301"/>
    <row r="676302"/>
    <row r="676303"/>
    <row r="676304"/>
    <row r="676305"/>
    <row r="676306"/>
    <row r="676307"/>
    <row r="676308"/>
    <row r="676309"/>
    <row r="676310"/>
    <row r="676311"/>
    <row r="676312"/>
    <row r="676313"/>
    <row r="676314"/>
    <row r="676315"/>
    <row r="676316"/>
    <row r="676317"/>
    <row r="676318"/>
    <row r="676319"/>
    <row r="676320"/>
    <row r="676321"/>
    <row r="676322"/>
    <row r="676323"/>
    <row r="676324"/>
    <row r="676325"/>
    <row r="676326"/>
    <row r="676327"/>
    <row r="676328"/>
    <row r="676329"/>
    <row r="676330"/>
    <row r="676331"/>
    <row r="676332"/>
    <row r="676333"/>
    <row r="676334"/>
    <row r="676335"/>
    <row r="676336"/>
    <row r="676337"/>
    <row r="676338"/>
    <row r="676339"/>
    <row r="676340"/>
    <row r="676341"/>
    <row r="676342"/>
    <row r="676343"/>
    <row r="676344"/>
    <row r="676345"/>
    <row r="676346"/>
    <row r="676347"/>
    <row r="676348"/>
    <row r="676349"/>
    <row r="676350"/>
    <row r="676351"/>
    <row r="676352"/>
    <row r="676353"/>
    <row r="676354"/>
    <row r="676355"/>
    <row r="676356"/>
    <row r="676357"/>
    <row r="676358"/>
    <row r="676359"/>
    <row r="676360"/>
    <row r="676361"/>
    <row r="676362"/>
    <row r="676363"/>
    <row r="676364"/>
    <row r="676365"/>
    <row r="676366"/>
    <row r="676367"/>
    <row r="676368"/>
    <row r="676369"/>
    <row r="676370"/>
    <row r="676371"/>
    <row r="676372"/>
    <row r="676373"/>
    <row r="676374"/>
    <row r="676375"/>
    <row r="676376"/>
    <row r="676377"/>
    <row r="676378"/>
    <row r="676379"/>
    <row r="676380"/>
    <row r="676381"/>
    <row r="676382"/>
    <row r="676383"/>
    <row r="676384"/>
    <row r="676385"/>
    <row r="676386"/>
    <row r="676387"/>
    <row r="676388"/>
    <row r="676389"/>
    <row r="676390"/>
    <row r="676391"/>
    <row r="676392"/>
    <row r="676393"/>
    <row r="676394"/>
    <row r="676395"/>
    <row r="676396"/>
    <row r="676397"/>
    <row r="676398"/>
    <row r="676399"/>
    <row r="676400"/>
    <row r="676401"/>
    <row r="676402"/>
    <row r="676403"/>
    <row r="676404"/>
    <row r="676405"/>
    <row r="676406"/>
    <row r="676407"/>
    <row r="676408"/>
    <row r="676409"/>
    <row r="676410"/>
    <row r="676411"/>
    <row r="676412"/>
    <row r="676413"/>
    <row r="676414"/>
    <row r="676415"/>
    <row r="676416"/>
    <row r="676417"/>
    <row r="676418"/>
    <row r="676419"/>
    <row r="676420"/>
    <row r="676421"/>
    <row r="676422"/>
    <row r="676423"/>
    <row r="676424"/>
    <row r="676425"/>
    <row r="676426"/>
    <row r="676427"/>
    <row r="676428"/>
    <row r="676429"/>
    <row r="676430"/>
    <row r="676431"/>
    <row r="676432"/>
    <row r="676433"/>
    <row r="676434"/>
    <row r="676435"/>
    <row r="676436"/>
    <row r="676437"/>
    <row r="676438"/>
    <row r="676439"/>
    <row r="676440"/>
    <row r="676441"/>
    <row r="676442"/>
    <row r="676443"/>
    <row r="676444"/>
    <row r="676445"/>
    <row r="676446"/>
    <row r="676447"/>
    <row r="676448"/>
    <row r="676449"/>
    <row r="676450"/>
    <row r="676451"/>
    <row r="676452"/>
    <row r="676453"/>
    <row r="676454"/>
    <row r="676455"/>
    <row r="676456"/>
    <row r="676457"/>
    <row r="676458"/>
    <row r="676459"/>
    <row r="676460"/>
    <row r="676461"/>
    <row r="676462"/>
    <row r="676463"/>
    <row r="676464"/>
    <row r="676465"/>
    <row r="676466"/>
    <row r="676467"/>
    <row r="676468"/>
    <row r="676469"/>
    <row r="676470"/>
    <row r="676471"/>
    <row r="676472"/>
    <row r="676473"/>
    <row r="676474"/>
    <row r="676475"/>
    <row r="676476"/>
    <row r="676477"/>
    <row r="676478"/>
    <row r="676479"/>
    <row r="676480"/>
    <row r="676481"/>
    <row r="676482"/>
    <row r="676483"/>
    <row r="676484"/>
    <row r="676485"/>
    <row r="676486"/>
    <row r="676487"/>
    <row r="676488"/>
    <row r="676489"/>
    <row r="676490"/>
    <row r="676491"/>
    <row r="676492"/>
    <row r="676493"/>
    <row r="676494"/>
    <row r="676495"/>
    <row r="676496"/>
    <row r="676497"/>
    <row r="676498"/>
    <row r="676499"/>
    <row r="676500"/>
    <row r="676501"/>
    <row r="676502"/>
    <row r="676503"/>
    <row r="676504"/>
    <row r="676505"/>
    <row r="676506"/>
    <row r="676507"/>
    <row r="676508"/>
    <row r="676509"/>
    <row r="676510"/>
    <row r="676511"/>
    <row r="676512"/>
    <row r="676513"/>
    <row r="676514"/>
    <row r="676515"/>
    <row r="676516"/>
    <row r="676517"/>
    <row r="676518"/>
    <row r="676519"/>
    <row r="676520"/>
    <row r="676521"/>
    <row r="676522"/>
    <row r="676523"/>
    <row r="676524"/>
    <row r="676525"/>
    <row r="676526"/>
    <row r="676527"/>
    <row r="676528"/>
    <row r="676529"/>
    <row r="676530"/>
    <row r="676531"/>
    <row r="676532"/>
    <row r="676533"/>
    <row r="676534"/>
    <row r="676535"/>
    <row r="676536"/>
    <row r="676537"/>
    <row r="676538"/>
    <row r="676539"/>
    <row r="676540"/>
    <row r="676541"/>
    <row r="676542"/>
    <row r="676543"/>
    <row r="676544"/>
    <row r="676545"/>
    <row r="676546"/>
    <row r="676547"/>
    <row r="676548"/>
    <row r="676549"/>
    <row r="676550"/>
    <row r="676551"/>
    <row r="676552"/>
    <row r="676553"/>
    <row r="676554"/>
    <row r="676555"/>
    <row r="676556"/>
    <row r="676557"/>
    <row r="676558"/>
    <row r="676559"/>
    <row r="676560"/>
    <row r="676561"/>
    <row r="676562"/>
    <row r="676563"/>
    <row r="676564"/>
    <row r="676565"/>
    <row r="676566"/>
    <row r="676567"/>
    <row r="676568"/>
    <row r="676569"/>
    <row r="676570"/>
    <row r="676571"/>
    <row r="676572"/>
    <row r="676573"/>
    <row r="676574"/>
    <row r="676575"/>
    <row r="676576"/>
    <row r="676577"/>
    <row r="676578"/>
    <row r="676579"/>
    <row r="676580"/>
    <row r="676581"/>
    <row r="676582"/>
    <row r="676583"/>
    <row r="676584"/>
    <row r="676585"/>
    <row r="676586"/>
    <row r="676587"/>
    <row r="676588"/>
    <row r="676589"/>
    <row r="676590"/>
    <row r="676591"/>
    <row r="676592"/>
    <row r="676593"/>
    <row r="676594"/>
    <row r="676595"/>
    <row r="676596"/>
    <row r="676597"/>
    <row r="676598"/>
    <row r="676599"/>
    <row r="676600"/>
    <row r="676601"/>
    <row r="676602"/>
    <row r="676603"/>
    <row r="676604"/>
    <row r="676605"/>
    <row r="676606"/>
    <row r="676607"/>
    <row r="676608"/>
    <row r="676609"/>
    <row r="676610"/>
    <row r="676611"/>
    <row r="676612"/>
    <row r="676613"/>
    <row r="676614"/>
    <row r="676615"/>
    <row r="676616"/>
    <row r="676617"/>
    <row r="676618"/>
    <row r="676619"/>
    <row r="676620"/>
    <row r="676621"/>
    <row r="676622"/>
    <row r="676623"/>
    <row r="676624"/>
    <row r="676625"/>
    <row r="676626"/>
    <row r="676627"/>
    <row r="676628"/>
    <row r="676629"/>
    <row r="676630"/>
    <row r="676631"/>
    <row r="676632"/>
    <row r="676633"/>
    <row r="676634"/>
    <row r="676635"/>
    <row r="676636"/>
    <row r="676637"/>
    <row r="676638"/>
    <row r="676639"/>
    <row r="676640"/>
    <row r="676641"/>
    <row r="676642"/>
    <row r="676643"/>
    <row r="676644"/>
    <row r="676645"/>
    <row r="676646"/>
    <row r="676647"/>
    <row r="676648"/>
    <row r="676649"/>
    <row r="676650"/>
    <row r="676651"/>
    <row r="676652"/>
    <row r="676653"/>
    <row r="676654"/>
    <row r="676655"/>
    <row r="676656"/>
    <row r="676657"/>
    <row r="676658"/>
    <row r="676659"/>
    <row r="676660"/>
    <row r="676661"/>
    <row r="676662"/>
    <row r="676663"/>
    <row r="676664"/>
    <row r="676665"/>
    <row r="676666"/>
    <row r="676667"/>
    <row r="676668"/>
    <row r="676669"/>
    <row r="676670"/>
    <row r="676671"/>
    <row r="676672"/>
    <row r="676673"/>
    <row r="676674"/>
    <row r="676675"/>
    <row r="676676"/>
    <row r="676677"/>
    <row r="676678"/>
    <row r="676679"/>
    <row r="676680"/>
    <row r="676681"/>
    <row r="676682"/>
    <row r="676683"/>
    <row r="676684"/>
    <row r="676685"/>
    <row r="676686"/>
    <row r="676687"/>
    <row r="676688"/>
    <row r="676689"/>
    <row r="676690"/>
    <row r="676691"/>
    <row r="676692"/>
    <row r="676693"/>
    <row r="676694"/>
    <row r="676695"/>
    <row r="676696"/>
    <row r="676697"/>
    <row r="676698"/>
    <row r="676699"/>
    <row r="676700"/>
    <row r="676701"/>
    <row r="676702"/>
    <row r="676703"/>
    <row r="676704"/>
    <row r="676705"/>
    <row r="676706"/>
    <row r="676707"/>
    <row r="676708"/>
    <row r="676709"/>
    <row r="676710"/>
    <row r="676711"/>
    <row r="676712"/>
    <row r="676713"/>
    <row r="676714"/>
    <row r="676715"/>
    <row r="676716"/>
    <row r="676717"/>
    <row r="676718"/>
    <row r="676719"/>
    <row r="676720"/>
    <row r="676721"/>
    <row r="676722"/>
    <row r="676723"/>
    <row r="676724"/>
    <row r="676725"/>
    <row r="676726"/>
    <row r="676727"/>
    <row r="676728"/>
    <row r="676729"/>
    <row r="676730"/>
    <row r="676731"/>
    <row r="676732"/>
    <row r="676733"/>
    <row r="676734"/>
    <row r="676735"/>
    <row r="676736"/>
    <row r="676737"/>
    <row r="676738"/>
    <row r="676739"/>
    <row r="676740"/>
    <row r="676741"/>
    <row r="676742"/>
    <row r="676743"/>
    <row r="676744"/>
    <row r="676745"/>
    <row r="676746"/>
    <row r="676747"/>
    <row r="676748"/>
    <row r="676749"/>
    <row r="676750"/>
    <row r="676751"/>
    <row r="676752"/>
    <row r="676753"/>
    <row r="676754"/>
    <row r="676755"/>
    <row r="676756"/>
    <row r="676757"/>
    <row r="676758"/>
    <row r="676759"/>
    <row r="676760"/>
    <row r="676761"/>
    <row r="676762"/>
    <row r="676763"/>
    <row r="676764"/>
    <row r="676765"/>
    <row r="676766"/>
    <row r="676767"/>
    <row r="676768"/>
    <row r="676769"/>
    <row r="676770"/>
    <row r="676771"/>
    <row r="676772"/>
    <row r="676773"/>
    <row r="676774"/>
    <row r="676775"/>
    <row r="676776"/>
    <row r="676777"/>
    <row r="676778"/>
    <row r="676779"/>
    <row r="676780"/>
    <row r="676781"/>
    <row r="676782"/>
    <row r="676783"/>
    <row r="676784"/>
    <row r="676785"/>
    <row r="676786"/>
    <row r="676787"/>
    <row r="676788"/>
    <row r="676789"/>
    <row r="676790"/>
    <row r="676791"/>
    <row r="676792"/>
    <row r="676793"/>
    <row r="676794"/>
    <row r="676795"/>
    <row r="676796"/>
    <row r="676797"/>
    <row r="676798"/>
    <row r="676799"/>
    <row r="676800"/>
    <row r="676801"/>
    <row r="676802"/>
    <row r="676803"/>
    <row r="676804"/>
    <row r="676805"/>
    <row r="676806"/>
    <row r="676807"/>
    <row r="676808"/>
    <row r="676809"/>
    <row r="676810"/>
    <row r="676811"/>
    <row r="676812"/>
    <row r="676813"/>
    <row r="676814"/>
    <row r="676815"/>
    <row r="676816"/>
    <row r="676817"/>
    <row r="676818"/>
    <row r="676819"/>
    <row r="676820"/>
    <row r="676821"/>
    <row r="676822"/>
    <row r="676823"/>
    <row r="676824"/>
    <row r="676825"/>
    <row r="676826"/>
    <row r="676827"/>
    <row r="676828"/>
    <row r="676829"/>
    <row r="676830"/>
    <row r="676831"/>
    <row r="676832"/>
    <row r="676833"/>
    <row r="676834"/>
    <row r="676835"/>
    <row r="676836"/>
    <row r="676837"/>
    <row r="676838"/>
    <row r="676839"/>
    <row r="676840"/>
    <row r="676841"/>
    <row r="676842"/>
    <row r="676843"/>
    <row r="676844"/>
    <row r="676845"/>
    <row r="676846"/>
    <row r="676847"/>
    <row r="676848"/>
    <row r="676849"/>
    <row r="676850"/>
    <row r="676851"/>
    <row r="676852"/>
    <row r="676853"/>
    <row r="676854"/>
    <row r="676855"/>
    <row r="676856"/>
    <row r="676857"/>
    <row r="676858"/>
    <row r="676859"/>
    <row r="676860"/>
    <row r="676861"/>
    <row r="676862"/>
    <row r="676863"/>
    <row r="676864"/>
    <row r="676865"/>
    <row r="676866"/>
    <row r="676867"/>
    <row r="676868"/>
    <row r="676869"/>
    <row r="676870"/>
    <row r="676871"/>
    <row r="676872"/>
    <row r="676873"/>
    <row r="676874"/>
    <row r="676875"/>
    <row r="676876"/>
    <row r="676877"/>
    <row r="676878"/>
    <row r="676879"/>
    <row r="676880"/>
    <row r="676881"/>
    <row r="676882"/>
    <row r="676883"/>
    <row r="676884"/>
    <row r="676885"/>
    <row r="676886"/>
    <row r="676887"/>
    <row r="676888"/>
    <row r="676889"/>
    <row r="676890"/>
    <row r="676891"/>
    <row r="676892"/>
    <row r="676893"/>
    <row r="676894"/>
    <row r="676895"/>
    <row r="676896"/>
    <row r="676897"/>
    <row r="676898"/>
    <row r="676899"/>
    <row r="676900"/>
    <row r="676901"/>
    <row r="676902"/>
    <row r="676903"/>
    <row r="676904"/>
    <row r="676905"/>
    <row r="676906"/>
    <row r="676907"/>
    <row r="676908"/>
    <row r="676909"/>
    <row r="676910"/>
    <row r="676911"/>
    <row r="676912"/>
    <row r="676913"/>
    <row r="676914"/>
    <row r="676915"/>
    <row r="676916"/>
    <row r="676917"/>
    <row r="676918"/>
    <row r="676919"/>
    <row r="676920"/>
    <row r="676921"/>
    <row r="676922"/>
    <row r="676923"/>
    <row r="676924"/>
    <row r="676925"/>
    <row r="676926"/>
    <row r="676927"/>
    <row r="676928"/>
    <row r="676929"/>
    <row r="676930"/>
    <row r="676931"/>
    <row r="676932"/>
    <row r="676933"/>
    <row r="676934"/>
    <row r="676935"/>
    <row r="676936"/>
    <row r="676937"/>
    <row r="676938"/>
    <row r="676939"/>
    <row r="676940"/>
    <row r="676941"/>
    <row r="676942"/>
    <row r="676943"/>
    <row r="676944"/>
    <row r="676945"/>
    <row r="676946"/>
    <row r="676947"/>
    <row r="676948"/>
    <row r="676949"/>
    <row r="676950"/>
    <row r="676951"/>
    <row r="676952"/>
    <row r="676953"/>
    <row r="676954"/>
    <row r="676955"/>
    <row r="676956"/>
    <row r="676957"/>
    <row r="676958"/>
    <row r="676959"/>
    <row r="676960"/>
    <row r="676961"/>
    <row r="676962"/>
    <row r="676963"/>
    <row r="676964"/>
    <row r="676965"/>
    <row r="676966"/>
    <row r="676967"/>
    <row r="676968"/>
    <row r="676969"/>
    <row r="676970"/>
    <row r="676971"/>
    <row r="676972"/>
    <row r="676973"/>
    <row r="676974"/>
    <row r="676975"/>
    <row r="676976"/>
    <row r="676977"/>
    <row r="676978"/>
    <row r="676979"/>
    <row r="676980"/>
    <row r="676981"/>
    <row r="676982"/>
    <row r="676983"/>
    <row r="676984"/>
    <row r="676985"/>
    <row r="676986"/>
    <row r="676987"/>
    <row r="676988"/>
    <row r="676989"/>
    <row r="676990"/>
    <row r="676991"/>
    <row r="676992"/>
    <row r="676993"/>
    <row r="676994"/>
    <row r="676995"/>
    <row r="676996"/>
    <row r="676997"/>
    <row r="676998"/>
    <row r="676999"/>
    <row r="677000"/>
    <row r="677001"/>
    <row r="677002"/>
    <row r="677003"/>
    <row r="677004"/>
    <row r="677005"/>
    <row r="677006"/>
    <row r="677007"/>
    <row r="677008"/>
    <row r="677009"/>
    <row r="677010"/>
    <row r="677011"/>
    <row r="677012"/>
    <row r="677013"/>
    <row r="677014"/>
    <row r="677015"/>
    <row r="677016"/>
    <row r="677017"/>
    <row r="677018"/>
    <row r="677019"/>
    <row r="677020"/>
    <row r="677021"/>
    <row r="677022"/>
    <row r="677023"/>
    <row r="677024"/>
    <row r="677025"/>
    <row r="677026"/>
    <row r="677027"/>
    <row r="677028"/>
    <row r="677029"/>
    <row r="677030"/>
    <row r="677031"/>
    <row r="677032"/>
    <row r="677033"/>
    <row r="677034"/>
    <row r="677035"/>
    <row r="677036"/>
    <row r="677037"/>
    <row r="677038"/>
    <row r="677039"/>
    <row r="677040"/>
    <row r="677041"/>
    <row r="677042"/>
    <row r="677043"/>
    <row r="677044"/>
    <row r="677045"/>
    <row r="677046"/>
    <row r="677047"/>
    <row r="677048"/>
    <row r="677049"/>
    <row r="677050"/>
    <row r="677051"/>
    <row r="677052"/>
    <row r="677053"/>
    <row r="677054"/>
    <row r="677055"/>
    <row r="677056"/>
    <row r="677057"/>
    <row r="677058"/>
    <row r="677059"/>
    <row r="677060"/>
    <row r="677061"/>
    <row r="677062"/>
    <row r="677063"/>
    <row r="677064"/>
    <row r="677065"/>
    <row r="677066"/>
    <row r="677067"/>
    <row r="677068"/>
    <row r="677069"/>
    <row r="677070"/>
    <row r="677071"/>
    <row r="677072"/>
    <row r="677073"/>
    <row r="677074"/>
    <row r="677075"/>
    <row r="677076"/>
    <row r="677077"/>
    <row r="677078"/>
    <row r="677079"/>
    <row r="677080"/>
    <row r="677081"/>
    <row r="677082"/>
    <row r="677083"/>
    <row r="677084"/>
    <row r="677085"/>
    <row r="677086"/>
    <row r="677087"/>
    <row r="677088"/>
    <row r="677089"/>
    <row r="677090"/>
    <row r="677091"/>
    <row r="677092"/>
    <row r="677093"/>
    <row r="677094"/>
    <row r="677095"/>
    <row r="677096"/>
    <row r="677097"/>
    <row r="677098"/>
    <row r="677099"/>
    <row r="677100"/>
    <row r="677101"/>
    <row r="677102"/>
    <row r="677103"/>
    <row r="677104"/>
    <row r="677105"/>
    <row r="677106"/>
    <row r="677107"/>
    <row r="677108"/>
    <row r="677109"/>
    <row r="677110"/>
    <row r="677111"/>
    <row r="677112"/>
    <row r="677113"/>
    <row r="677114"/>
    <row r="677115"/>
    <row r="677116"/>
    <row r="677117"/>
    <row r="677118"/>
    <row r="677119"/>
    <row r="677120"/>
    <row r="677121"/>
    <row r="677122"/>
    <row r="677123"/>
    <row r="677124"/>
    <row r="677125"/>
    <row r="677126"/>
    <row r="677127"/>
    <row r="677128"/>
    <row r="677129"/>
    <row r="677130"/>
    <row r="677131"/>
    <row r="677132"/>
    <row r="677133"/>
    <row r="677134"/>
    <row r="677135"/>
    <row r="677136"/>
    <row r="677137"/>
    <row r="677138"/>
    <row r="677139"/>
    <row r="677140"/>
    <row r="677141"/>
    <row r="677142"/>
    <row r="677143"/>
    <row r="677144"/>
    <row r="677145"/>
    <row r="677146"/>
    <row r="677147"/>
    <row r="677148"/>
    <row r="677149"/>
    <row r="677150"/>
    <row r="677151"/>
    <row r="677152"/>
    <row r="677153"/>
    <row r="677154"/>
    <row r="677155"/>
    <row r="677156"/>
    <row r="677157"/>
    <row r="677158"/>
    <row r="677159"/>
    <row r="677160"/>
    <row r="677161"/>
    <row r="677162"/>
    <row r="677163"/>
    <row r="677164"/>
    <row r="677165"/>
    <row r="677166"/>
    <row r="677167"/>
    <row r="677168"/>
    <row r="677169"/>
    <row r="677170"/>
    <row r="677171"/>
    <row r="677172"/>
    <row r="677173"/>
    <row r="677174"/>
    <row r="677175"/>
    <row r="677176"/>
    <row r="677177"/>
    <row r="677178"/>
    <row r="677179"/>
    <row r="677180"/>
    <row r="677181"/>
    <row r="677182"/>
    <row r="677183"/>
    <row r="677184"/>
    <row r="677185"/>
    <row r="677186"/>
    <row r="677187"/>
    <row r="677188"/>
    <row r="677189"/>
    <row r="677190"/>
    <row r="677191"/>
    <row r="677192"/>
    <row r="677193"/>
    <row r="677194"/>
    <row r="677195"/>
    <row r="677196"/>
    <row r="677197"/>
    <row r="677198"/>
    <row r="677199"/>
    <row r="677200"/>
    <row r="677201"/>
    <row r="677202"/>
    <row r="677203"/>
    <row r="677204"/>
    <row r="677205"/>
    <row r="677206"/>
    <row r="677207"/>
    <row r="677208"/>
    <row r="677209"/>
    <row r="677210"/>
    <row r="677211"/>
    <row r="677212"/>
    <row r="677213"/>
    <row r="677214"/>
    <row r="677215"/>
    <row r="677216"/>
    <row r="677217"/>
    <row r="677218"/>
    <row r="677219"/>
    <row r="677220"/>
    <row r="677221"/>
    <row r="677222"/>
    <row r="677223"/>
    <row r="677224"/>
    <row r="677225"/>
    <row r="677226"/>
    <row r="677227"/>
    <row r="677228"/>
    <row r="677229"/>
    <row r="677230"/>
    <row r="677231"/>
    <row r="677232"/>
    <row r="677233"/>
    <row r="677234"/>
    <row r="677235"/>
    <row r="677236"/>
    <row r="677237"/>
    <row r="677238"/>
    <row r="677239"/>
    <row r="677240"/>
    <row r="677241"/>
    <row r="677242"/>
    <row r="677243"/>
    <row r="677244"/>
    <row r="677245"/>
    <row r="677246"/>
    <row r="677247"/>
    <row r="677248"/>
    <row r="677249"/>
    <row r="677250"/>
    <row r="677251"/>
    <row r="677252"/>
    <row r="677253"/>
    <row r="677254"/>
    <row r="677255"/>
    <row r="677256"/>
    <row r="677257"/>
    <row r="677258"/>
    <row r="677259"/>
    <row r="677260"/>
    <row r="677261"/>
    <row r="677262"/>
    <row r="677263"/>
    <row r="677264"/>
    <row r="677265"/>
    <row r="677266"/>
    <row r="677267"/>
    <row r="677268"/>
    <row r="677269"/>
    <row r="677270"/>
    <row r="677271"/>
    <row r="677272"/>
    <row r="677273"/>
    <row r="677274"/>
    <row r="677275"/>
    <row r="677276"/>
    <row r="677277"/>
    <row r="677278"/>
    <row r="677279"/>
    <row r="677280"/>
    <row r="677281"/>
    <row r="677282"/>
    <row r="677283"/>
    <row r="677284"/>
    <row r="677285"/>
    <row r="677286"/>
    <row r="677287"/>
    <row r="677288"/>
    <row r="677289"/>
    <row r="677290"/>
    <row r="677291"/>
    <row r="677292"/>
    <row r="677293"/>
    <row r="677294"/>
    <row r="677295"/>
    <row r="677296"/>
    <row r="677297"/>
    <row r="677298"/>
    <row r="677299"/>
    <row r="677300"/>
    <row r="677301"/>
    <row r="677302"/>
    <row r="677303"/>
    <row r="677304"/>
    <row r="677305"/>
    <row r="677306"/>
    <row r="677307"/>
    <row r="677308"/>
    <row r="677309"/>
    <row r="677310"/>
    <row r="677311"/>
    <row r="677312"/>
    <row r="677313"/>
    <row r="677314"/>
    <row r="677315"/>
    <row r="677316"/>
    <row r="677317"/>
    <row r="677318"/>
    <row r="677319"/>
    <row r="677320"/>
    <row r="677321"/>
    <row r="677322"/>
    <row r="677323"/>
    <row r="677324"/>
    <row r="677325"/>
    <row r="677326"/>
    <row r="677327"/>
    <row r="677328"/>
    <row r="677329"/>
    <row r="677330"/>
    <row r="677331"/>
    <row r="677332"/>
    <row r="677333"/>
    <row r="677334"/>
    <row r="677335"/>
    <row r="677336"/>
    <row r="677337"/>
    <row r="677338"/>
    <row r="677339"/>
    <row r="677340"/>
    <row r="677341"/>
    <row r="677342"/>
    <row r="677343"/>
    <row r="677344"/>
    <row r="677345"/>
    <row r="677346"/>
    <row r="677347"/>
    <row r="677348"/>
    <row r="677349"/>
    <row r="677350"/>
    <row r="677351"/>
    <row r="677352"/>
    <row r="677353"/>
    <row r="677354"/>
    <row r="677355"/>
    <row r="677356"/>
    <row r="677357"/>
    <row r="677358"/>
    <row r="677359"/>
    <row r="677360"/>
    <row r="677361"/>
    <row r="677362"/>
    <row r="677363"/>
    <row r="677364"/>
    <row r="677365"/>
    <row r="677366"/>
    <row r="677367"/>
    <row r="677368"/>
    <row r="677369"/>
    <row r="677370"/>
    <row r="677371"/>
    <row r="677372"/>
    <row r="677373"/>
    <row r="677374"/>
    <row r="677375"/>
    <row r="677376"/>
    <row r="677377"/>
    <row r="677378"/>
    <row r="677379"/>
    <row r="677380"/>
    <row r="677381"/>
    <row r="677382"/>
    <row r="677383"/>
    <row r="677384"/>
    <row r="677385"/>
    <row r="677386"/>
    <row r="677387"/>
    <row r="677388"/>
    <row r="677389"/>
    <row r="677390"/>
    <row r="677391"/>
    <row r="677392"/>
    <row r="677393"/>
    <row r="677394"/>
    <row r="677395"/>
    <row r="677396"/>
    <row r="677397"/>
    <row r="677398"/>
    <row r="677399"/>
    <row r="677400"/>
    <row r="677401"/>
    <row r="677402"/>
    <row r="677403"/>
    <row r="677404"/>
    <row r="677405"/>
    <row r="677406"/>
    <row r="677407"/>
    <row r="677408"/>
    <row r="677409"/>
    <row r="677410"/>
    <row r="677411"/>
    <row r="677412"/>
    <row r="677413"/>
    <row r="677414"/>
    <row r="677415"/>
    <row r="677416"/>
    <row r="677417"/>
    <row r="677418"/>
    <row r="677419"/>
    <row r="677420"/>
    <row r="677421"/>
    <row r="677422"/>
    <row r="677423"/>
    <row r="677424"/>
    <row r="677425"/>
    <row r="677426"/>
    <row r="677427"/>
    <row r="677428"/>
    <row r="677429"/>
    <row r="677430"/>
    <row r="677431"/>
    <row r="677432"/>
    <row r="677433"/>
    <row r="677434"/>
    <row r="677435"/>
    <row r="677436"/>
    <row r="677437"/>
    <row r="677438"/>
    <row r="677439"/>
    <row r="677440"/>
    <row r="677441"/>
    <row r="677442"/>
    <row r="677443"/>
    <row r="677444"/>
    <row r="677445"/>
    <row r="677446"/>
    <row r="677447"/>
    <row r="677448"/>
    <row r="677449"/>
    <row r="677450"/>
    <row r="677451"/>
    <row r="677452"/>
    <row r="677453"/>
    <row r="677454"/>
    <row r="677455"/>
    <row r="677456"/>
    <row r="677457"/>
    <row r="677458"/>
    <row r="677459"/>
    <row r="677460"/>
    <row r="677461"/>
    <row r="677462"/>
    <row r="677463"/>
    <row r="677464"/>
    <row r="677465"/>
    <row r="677466"/>
    <row r="677467"/>
    <row r="677468"/>
    <row r="677469"/>
    <row r="677470"/>
    <row r="677471"/>
    <row r="677472"/>
    <row r="677473"/>
    <row r="677474"/>
    <row r="677475"/>
    <row r="677476"/>
    <row r="677477"/>
    <row r="677478"/>
    <row r="677479"/>
    <row r="677480"/>
    <row r="677481"/>
    <row r="677482"/>
    <row r="677483"/>
    <row r="677484"/>
    <row r="677485"/>
    <row r="677486"/>
    <row r="677487"/>
    <row r="677488"/>
    <row r="677489"/>
    <row r="677490"/>
    <row r="677491"/>
    <row r="677492"/>
    <row r="677493"/>
    <row r="677494"/>
    <row r="677495"/>
    <row r="677496"/>
    <row r="677497"/>
    <row r="677498"/>
    <row r="677499"/>
    <row r="677500"/>
    <row r="677501"/>
    <row r="677502"/>
    <row r="677503"/>
    <row r="677504"/>
    <row r="677505"/>
    <row r="677506"/>
    <row r="677507"/>
    <row r="677508"/>
    <row r="677509"/>
    <row r="677510"/>
    <row r="677511"/>
    <row r="677512"/>
    <row r="677513"/>
    <row r="677514"/>
    <row r="677515"/>
    <row r="677516"/>
    <row r="677517"/>
    <row r="677518"/>
    <row r="677519"/>
    <row r="677520"/>
    <row r="677521"/>
    <row r="677522"/>
    <row r="677523"/>
    <row r="677524"/>
    <row r="677525"/>
    <row r="677526"/>
    <row r="677527"/>
    <row r="677528"/>
    <row r="677529"/>
    <row r="677530"/>
    <row r="677531"/>
    <row r="677532"/>
    <row r="677533"/>
    <row r="677534"/>
    <row r="677535"/>
    <row r="677536"/>
    <row r="677537"/>
    <row r="677538"/>
    <row r="677539"/>
    <row r="677540"/>
    <row r="677541"/>
    <row r="677542"/>
    <row r="677543"/>
    <row r="677544"/>
    <row r="677545"/>
    <row r="677546"/>
    <row r="677547"/>
    <row r="677548"/>
    <row r="677549"/>
    <row r="677550"/>
    <row r="677551"/>
    <row r="677552"/>
    <row r="677553"/>
    <row r="677554"/>
    <row r="677555"/>
    <row r="677556"/>
    <row r="677557"/>
    <row r="677558"/>
    <row r="677559"/>
    <row r="677560"/>
    <row r="677561"/>
    <row r="677562"/>
    <row r="677563"/>
    <row r="677564"/>
    <row r="677565"/>
    <row r="677566"/>
    <row r="677567"/>
    <row r="677568"/>
    <row r="677569"/>
    <row r="677570"/>
    <row r="677571"/>
    <row r="677572"/>
    <row r="677573"/>
    <row r="677574"/>
    <row r="677575"/>
    <row r="677576"/>
    <row r="677577"/>
    <row r="677578"/>
    <row r="677579"/>
    <row r="677580"/>
    <row r="677581"/>
    <row r="677582"/>
    <row r="677583"/>
    <row r="677584"/>
    <row r="677585"/>
    <row r="677586"/>
    <row r="677587"/>
    <row r="677588"/>
    <row r="677589"/>
    <row r="677590"/>
    <row r="677591"/>
    <row r="677592"/>
    <row r="677593"/>
    <row r="677594"/>
    <row r="677595"/>
    <row r="677596"/>
    <row r="677597"/>
    <row r="677598"/>
    <row r="677599"/>
    <row r="677600"/>
    <row r="677601"/>
    <row r="677602"/>
    <row r="677603"/>
    <row r="677604"/>
    <row r="677605"/>
    <row r="677606"/>
    <row r="677607"/>
    <row r="677608"/>
    <row r="677609"/>
    <row r="677610"/>
    <row r="677611"/>
    <row r="677612"/>
    <row r="677613"/>
    <row r="677614"/>
    <row r="677615"/>
    <row r="677616"/>
    <row r="677617"/>
    <row r="677618"/>
    <row r="677619"/>
    <row r="677620"/>
    <row r="677621"/>
    <row r="677622"/>
    <row r="677623"/>
    <row r="677624"/>
    <row r="677625"/>
    <row r="677626"/>
    <row r="677627"/>
    <row r="677628"/>
    <row r="677629"/>
    <row r="677630"/>
    <row r="677631"/>
    <row r="677632"/>
    <row r="677633"/>
    <row r="677634"/>
    <row r="677635"/>
    <row r="677636"/>
    <row r="677637"/>
    <row r="677638"/>
    <row r="677639"/>
    <row r="677640"/>
    <row r="677641"/>
    <row r="677642"/>
    <row r="677643"/>
    <row r="677644"/>
    <row r="677645"/>
    <row r="677646"/>
    <row r="677647"/>
    <row r="677648"/>
    <row r="677649"/>
    <row r="677650"/>
    <row r="677651"/>
    <row r="677652"/>
    <row r="677653"/>
    <row r="677654"/>
    <row r="677655"/>
    <row r="677656"/>
    <row r="677657"/>
    <row r="677658"/>
    <row r="677659"/>
    <row r="677660"/>
    <row r="677661"/>
    <row r="677662"/>
    <row r="677663"/>
    <row r="677664"/>
    <row r="677665"/>
    <row r="677666"/>
    <row r="677667"/>
    <row r="677668"/>
    <row r="677669"/>
    <row r="677670"/>
    <row r="677671"/>
    <row r="677672"/>
    <row r="677673"/>
    <row r="677674"/>
    <row r="677675"/>
    <row r="677676"/>
    <row r="677677"/>
    <row r="677678"/>
    <row r="677679"/>
    <row r="677680"/>
    <row r="677681"/>
    <row r="677682"/>
    <row r="677683"/>
    <row r="677684"/>
    <row r="677685"/>
    <row r="677686"/>
    <row r="677687"/>
    <row r="677688"/>
    <row r="677689"/>
    <row r="677690"/>
    <row r="677691"/>
    <row r="677692"/>
    <row r="677693"/>
    <row r="677694"/>
    <row r="677695"/>
    <row r="677696"/>
    <row r="677697"/>
    <row r="677698"/>
    <row r="677699"/>
    <row r="677700"/>
    <row r="677701"/>
    <row r="677702"/>
    <row r="677703"/>
    <row r="677704"/>
    <row r="677705"/>
    <row r="677706"/>
    <row r="677707"/>
    <row r="677708"/>
    <row r="677709"/>
    <row r="677710"/>
    <row r="677711"/>
    <row r="677712"/>
    <row r="677713"/>
    <row r="677714"/>
    <row r="677715"/>
    <row r="677716"/>
    <row r="677717"/>
    <row r="677718"/>
    <row r="677719"/>
    <row r="677720"/>
    <row r="677721"/>
    <row r="677722"/>
    <row r="677723"/>
    <row r="677724"/>
    <row r="677725"/>
    <row r="677726"/>
    <row r="677727"/>
    <row r="677728"/>
    <row r="677729"/>
    <row r="677730"/>
    <row r="677731"/>
    <row r="677732"/>
    <row r="677733"/>
    <row r="677734"/>
    <row r="677735"/>
    <row r="677736"/>
    <row r="677737"/>
    <row r="677738"/>
    <row r="677739"/>
    <row r="677740"/>
    <row r="677741"/>
    <row r="677742"/>
    <row r="677743"/>
    <row r="677744"/>
    <row r="677745"/>
    <row r="677746"/>
    <row r="677747"/>
    <row r="677748"/>
    <row r="677749"/>
    <row r="677750"/>
    <row r="677751"/>
    <row r="677752"/>
    <row r="677753"/>
    <row r="677754"/>
    <row r="677755"/>
    <row r="677756"/>
    <row r="677757"/>
    <row r="677758"/>
    <row r="677759"/>
    <row r="677760"/>
    <row r="677761"/>
    <row r="677762"/>
    <row r="677763"/>
    <row r="677764"/>
    <row r="677765"/>
    <row r="677766"/>
    <row r="677767"/>
    <row r="677768"/>
    <row r="677769"/>
    <row r="677770"/>
    <row r="677771"/>
    <row r="677772"/>
    <row r="677773"/>
    <row r="677774"/>
    <row r="677775"/>
    <row r="677776"/>
    <row r="677777"/>
    <row r="677778"/>
    <row r="677779"/>
    <row r="677780"/>
    <row r="677781"/>
    <row r="677782"/>
    <row r="677783"/>
    <row r="677784"/>
    <row r="677785"/>
    <row r="677786"/>
    <row r="677787"/>
    <row r="677788"/>
    <row r="677789"/>
    <row r="677790"/>
    <row r="677791"/>
    <row r="677792"/>
    <row r="677793"/>
    <row r="677794"/>
    <row r="677795"/>
    <row r="677796"/>
    <row r="677797"/>
    <row r="677798"/>
    <row r="677799"/>
    <row r="677800"/>
    <row r="677801"/>
    <row r="677802"/>
    <row r="677803"/>
    <row r="677804"/>
    <row r="677805"/>
    <row r="677806"/>
    <row r="677807"/>
    <row r="677808"/>
    <row r="677809"/>
    <row r="677810"/>
    <row r="677811"/>
    <row r="677812"/>
    <row r="677813"/>
    <row r="677814"/>
    <row r="677815"/>
    <row r="677816"/>
    <row r="677817"/>
    <row r="677818"/>
    <row r="677819"/>
    <row r="677820"/>
    <row r="677821"/>
    <row r="677822"/>
    <row r="677823"/>
    <row r="677824"/>
    <row r="677825"/>
    <row r="677826"/>
    <row r="677827"/>
    <row r="677828"/>
    <row r="677829"/>
    <row r="677830"/>
    <row r="677831"/>
    <row r="677832"/>
    <row r="677833"/>
    <row r="677834"/>
    <row r="677835"/>
    <row r="677836"/>
    <row r="677837"/>
    <row r="677838"/>
    <row r="677839"/>
    <row r="677840"/>
    <row r="677841"/>
    <row r="677842"/>
    <row r="677843"/>
    <row r="677844"/>
    <row r="677845"/>
    <row r="677846"/>
    <row r="677847"/>
    <row r="677848"/>
    <row r="677849"/>
    <row r="677850"/>
    <row r="677851"/>
    <row r="677852"/>
    <row r="677853"/>
    <row r="677854"/>
    <row r="677855"/>
    <row r="677856"/>
    <row r="677857"/>
    <row r="677858"/>
    <row r="677859"/>
    <row r="677860"/>
    <row r="677861"/>
    <row r="677862"/>
    <row r="677863"/>
    <row r="677864"/>
    <row r="677865"/>
    <row r="677866"/>
    <row r="677867"/>
    <row r="677868"/>
    <row r="677869"/>
    <row r="677870"/>
    <row r="677871"/>
    <row r="677872"/>
    <row r="677873"/>
    <row r="677874"/>
    <row r="677875"/>
    <row r="677876"/>
    <row r="677877"/>
    <row r="677878"/>
    <row r="677879"/>
    <row r="677880"/>
    <row r="677881"/>
    <row r="677882"/>
    <row r="677883"/>
    <row r="677884"/>
    <row r="677885"/>
    <row r="677886"/>
    <row r="677887"/>
    <row r="677888"/>
    <row r="677889"/>
    <row r="677890"/>
    <row r="677891"/>
    <row r="677892"/>
    <row r="677893"/>
    <row r="677894"/>
    <row r="677895"/>
    <row r="677896"/>
    <row r="677897"/>
    <row r="677898"/>
    <row r="677899"/>
    <row r="677900"/>
    <row r="677901"/>
    <row r="677902"/>
    <row r="677903"/>
    <row r="677904"/>
    <row r="677905"/>
    <row r="677906"/>
    <row r="677907"/>
    <row r="677908"/>
    <row r="677909"/>
    <row r="677910"/>
    <row r="677911"/>
    <row r="677912"/>
    <row r="677913"/>
    <row r="677914"/>
    <row r="677915"/>
    <row r="677916"/>
    <row r="677917"/>
    <row r="677918"/>
    <row r="677919"/>
    <row r="677920"/>
    <row r="677921"/>
    <row r="677922"/>
    <row r="677923"/>
    <row r="677924"/>
    <row r="677925"/>
    <row r="677926"/>
    <row r="677927"/>
    <row r="677928"/>
    <row r="677929"/>
    <row r="677930"/>
    <row r="677931"/>
    <row r="677932"/>
    <row r="677933"/>
    <row r="677934"/>
    <row r="677935"/>
    <row r="677936"/>
    <row r="677937"/>
    <row r="677938"/>
    <row r="677939"/>
    <row r="677940"/>
    <row r="677941"/>
    <row r="677942"/>
    <row r="677943"/>
    <row r="677944"/>
    <row r="677945"/>
    <row r="677946"/>
    <row r="677947"/>
    <row r="677948"/>
    <row r="677949"/>
    <row r="677950"/>
    <row r="677951"/>
    <row r="677952"/>
    <row r="677953"/>
    <row r="677954"/>
    <row r="677955"/>
    <row r="677956"/>
    <row r="677957"/>
    <row r="677958"/>
    <row r="677959"/>
    <row r="677960"/>
    <row r="677961"/>
    <row r="677962"/>
    <row r="677963"/>
    <row r="677964"/>
    <row r="677965"/>
    <row r="677966"/>
    <row r="677967"/>
    <row r="677968"/>
    <row r="677969"/>
    <row r="677970"/>
    <row r="677971"/>
    <row r="677972"/>
    <row r="677973"/>
    <row r="677974"/>
    <row r="677975"/>
    <row r="677976"/>
    <row r="677977"/>
    <row r="677978"/>
    <row r="677979"/>
    <row r="677980"/>
    <row r="677981"/>
    <row r="677982"/>
    <row r="677983"/>
    <row r="677984"/>
    <row r="677985"/>
    <row r="677986"/>
    <row r="677987"/>
    <row r="677988"/>
    <row r="677989"/>
    <row r="677990"/>
    <row r="677991"/>
    <row r="677992"/>
    <row r="677993"/>
    <row r="677994"/>
    <row r="677995"/>
    <row r="677996"/>
    <row r="677997"/>
    <row r="677998"/>
    <row r="677999"/>
    <row r="678000"/>
    <row r="678001"/>
    <row r="678002"/>
    <row r="678003"/>
    <row r="678004"/>
    <row r="678005"/>
    <row r="678006"/>
    <row r="678007"/>
    <row r="678008"/>
    <row r="678009"/>
    <row r="678010"/>
    <row r="678011"/>
    <row r="678012"/>
    <row r="678013"/>
    <row r="678014"/>
    <row r="678015"/>
    <row r="678016"/>
    <row r="678017"/>
    <row r="678018"/>
    <row r="678019"/>
    <row r="678020"/>
    <row r="678021"/>
    <row r="678022"/>
    <row r="678023"/>
    <row r="678024"/>
    <row r="678025"/>
    <row r="678026"/>
    <row r="678027"/>
    <row r="678028"/>
    <row r="678029"/>
    <row r="678030"/>
    <row r="678031"/>
    <row r="678032"/>
    <row r="678033"/>
    <row r="678034"/>
    <row r="678035"/>
    <row r="678036"/>
    <row r="678037"/>
    <row r="678038"/>
    <row r="678039"/>
    <row r="678040"/>
    <row r="678041"/>
    <row r="678042"/>
    <row r="678043"/>
    <row r="678044"/>
    <row r="678045"/>
    <row r="678046"/>
    <row r="678047"/>
    <row r="678048"/>
    <row r="678049"/>
    <row r="678050"/>
    <row r="678051"/>
    <row r="678052"/>
    <row r="678053"/>
    <row r="678054"/>
    <row r="678055"/>
    <row r="678056"/>
    <row r="678057"/>
    <row r="678058"/>
    <row r="678059"/>
    <row r="678060"/>
    <row r="678061"/>
    <row r="678062"/>
    <row r="678063"/>
    <row r="678064"/>
    <row r="678065"/>
    <row r="678066"/>
    <row r="678067"/>
    <row r="678068"/>
    <row r="678069"/>
    <row r="678070"/>
    <row r="678071"/>
    <row r="678072"/>
    <row r="678073"/>
    <row r="678074"/>
    <row r="678075"/>
    <row r="678076"/>
    <row r="678077"/>
    <row r="678078"/>
    <row r="678079"/>
    <row r="678080"/>
    <row r="678081"/>
    <row r="678082"/>
    <row r="678083"/>
    <row r="678084"/>
    <row r="678085"/>
    <row r="678086"/>
    <row r="678087"/>
    <row r="678088"/>
    <row r="678089"/>
    <row r="678090"/>
    <row r="678091"/>
    <row r="678092"/>
    <row r="678093"/>
    <row r="678094"/>
    <row r="678095"/>
    <row r="678096"/>
    <row r="678097"/>
    <row r="678098"/>
    <row r="678099"/>
    <row r="678100"/>
    <row r="678101"/>
    <row r="678102"/>
    <row r="678103"/>
    <row r="678104"/>
    <row r="678105"/>
    <row r="678106"/>
    <row r="678107"/>
    <row r="678108"/>
    <row r="678109"/>
    <row r="678110"/>
    <row r="678111"/>
    <row r="678112"/>
    <row r="678113"/>
    <row r="678114"/>
    <row r="678115"/>
    <row r="678116"/>
    <row r="678117"/>
    <row r="678118"/>
    <row r="678119"/>
    <row r="678120"/>
    <row r="678121"/>
    <row r="678122"/>
    <row r="678123"/>
    <row r="678124"/>
    <row r="678125"/>
    <row r="678126"/>
    <row r="678127"/>
    <row r="678128"/>
    <row r="678129"/>
    <row r="678130"/>
    <row r="678131"/>
    <row r="678132"/>
    <row r="678133"/>
    <row r="678134"/>
    <row r="678135"/>
    <row r="678136"/>
    <row r="678137"/>
    <row r="678138"/>
    <row r="678139"/>
    <row r="678140"/>
    <row r="678141"/>
    <row r="678142"/>
    <row r="678143"/>
    <row r="678144"/>
    <row r="678145"/>
    <row r="678146"/>
    <row r="678147"/>
    <row r="678148"/>
    <row r="678149"/>
    <row r="678150"/>
    <row r="678151"/>
    <row r="678152"/>
    <row r="678153"/>
    <row r="678154"/>
    <row r="678155"/>
    <row r="678156"/>
    <row r="678157"/>
    <row r="678158"/>
    <row r="678159"/>
    <row r="678160"/>
    <row r="678161"/>
    <row r="678162"/>
    <row r="678163"/>
    <row r="678164"/>
    <row r="678165"/>
    <row r="678166"/>
    <row r="678167"/>
    <row r="678168"/>
    <row r="678169"/>
    <row r="678170"/>
    <row r="678171"/>
    <row r="678172"/>
    <row r="678173"/>
    <row r="678174"/>
    <row r="678175"/>
    <row r="678176"/>
    <row r="678177"/>
    <row r="678178"/>
    <row r="678179"/>
    <row r="678180"/>
    <row r="678181"/>
    <row r="678182"/>
    <row r="678183"/>
    <row r="678184"/>
    <row r="678185"/>
    <row r="678186"/>
    <row r="678187"/>
    <row r="678188"/>
    <row r="678189"/>
    <row r="678190"/>
    <row r="678191"/>
    <row r="678192"/>
    <row r="678193"/>
    <row r="678194"/>
    <row r="678195"/>
    <row r="678196"/>
    <row r="678197"/>
    <row r="678198"/>
    <row r="678199"/>
    <row r="678200"/>
    <row r="678201"/>
    <row r="678202"/>
    <row r="678203"/>
    <row r="678204"/>
    <row r="678205"/>
    <row r="678206"/>
    <row r="678207"/>
    <row r="678208"/>
    <row r="678209"/>
    <row r="678210"/>
    <row r="678211"/>
    <row r="678212"/>
    <row r="678213"/>
    <row r="678214"/>
    <row r="678215"/>
    <row r="678216"/>
    <row r="678217"/>
    <row r="678218"/>
    <row r="678219"/>
    <row r="678220"/>
    <row r="678221"/>
    <row r="678222"/>
    <row r="678223"/>
    <row r="678224"/>
    <row r="678225"/>
    <row r="678226"/>
    <row r="678227"/>
    <row r="678228"/>
    <row r="678229"/>
    <row r="678230"/>
    <row r="678231"/>
    <row r="678232"/>
    <row r="678233"/>
    <row r="678234"/>
    <row r="678235"/>
    <row r="678236"/>
    <row r="678237"/>
    <row r="678238"/>
    <row r="678239"/>
    <row r="678240"/>
    <row r="678241"/>
    <row r="678242"/>
    <row r="678243"/>
    <row r="678244"/>
    <row r="678245"/>
    <row r="678246"/>
    <row r="678247"/>
    <row r="678248"/>
    <row r="678249"/>
    <row r="678250"/>
    <row r="678251"/>
    <row r="678252"/>
    <row r="678253"/>
    <row r="678254"/>
    <row r="678255"/>
    <row r="678256"/>
    <row r="678257"/>
    <row r="678258"/>
    <row r="678259"/>
    <row r="678260"/>
    <row r="678261"/>
    <row r="678262"/>
    <row r="678263"/>
    <row r="678264"/>
    <row r="678265"/>
    <row r="678266"/>
    <row r="678267"/>
    <row r="678268"/>
    <row r="678269"/>
    <row r="678270"/>
    <row r="678271"/>
    <row r="678272"/>
    <row r="678273"/>
    <row r="678274"/>
    <row r="678275"/>
    <row r="678276"/>
    <row r="678277"/>
    <row r="678278"/>
    <row r="678279"/>
    <row r="678280"/>
    <row r="678281"/>
    <row r="678282"/>
    <row r="678283"/>
    <row r="678284"/>
    <row r="678285"/>
    <row r="678286"/>
    <row r="678287"/>
    <row r="678288"/>
    <row r="678289"/>
    <row r="678290"/>
    <row r="678291"/>
    <row r="678292"/>
    <row r="678293"/>
    <row r="678294"/>
    <row r="678295"/>
    <row r="678296"/>
    <row r="678297"/>
    <row r="678298"/>
    <row r="678299"/>
    <row r="678300"/>
    <row r="678301"/>
    <row r="678302"/>
    <row r="678303"/>
    <row r="678304"/>
    <row r="678305"/>
    <row r="678306"/>
    <row r="678307"/>
    <row r="678308"/>
    <row r="678309"/>
    <row r="678310"/>
    <row r="678311"/>
    <row r="678312"/>
    <row r="678313"/>
    <row r="678314"/>
    <row r="678315"/>
    <row r="678316"/>
    <row r="678317"/>
    <row r="678318"/>
    <row r="678319"/>
    <row r="678320"/>
    <row r="678321"/>
    <row r="678322"/>
    <row r="678323"/>
    <row r="678324"/>
    <row r="678325"/>
    <row r="678326"/>
    <row r="678327"/>
    <row r="678328"/>
    <row r="678329"/>
    <row r="678330"/>
    <row r="678331"/>
    <row r="678332"/>
    <row r="678333"/>
    <row r="678334"/>
    <row r="678335"/>
    <row r="678336"/>
    <row r="678337"/>
    <row r="678338"/>
    <row r="678339"/>
    <row r="678340"/>
    <row r="678341"/>
    <row r="678342"/>
    <row r="678343"/>
    <row r="678344"/>
    <row r="678345"/>
    <row r="678346"/>
    <row r="678347"/>
    <row r="678348"/>
    <row r="678349"/>
    <row r="678350"/>
    <row r="678351"/>
    <row r="678352"/>
    <row r="678353"/>
    <row r="678354"/>
    <row r="678355"/>
    <row r="678356"/>
    <row r="678357"/>
    <row r="678358"/>
    <row r="678359"/>
    <row r="678360"/>
    <row r="678361"/>
    <row r="678362"/>
    <row r="678363"/>
    <row r="678364"/>
    <row r="678365"/>
    <row r="678366"/>
    <row r="678367"/>
    <row r="678368"/>
    <row r="678369"/>
    <row r="678370"/>
    <row r="678371"/>
    <row r="678372"/>
    <row r="678373"/>
    <row r="678374"/>
    <row r="678375"/>
    <row r="678376"/>
    <row r="678377"/>
    <row r="678378"/>
    <row r="678379"/>
    <row r="678380"/>
    <row r="678381"/>
    <row r="678382"/>
    <row r="678383"/>
    <row r="678384"/>
    <row r="678385"/>
    <row r="678386"/>
    <row r="678387"/>
    <row r="678388"/>
    <row r="678389"/>
    <row r="678390"/>
    <row r="678391"/>
    <row r="678392"/>
    <row r="678393"/>
    <row r="678394"/>
    <row r="678395"/>
    <row r="678396"/>
    <row r="678397"/>
    <row r="678398"/>
    <row r="678399"/>
    <row r="678400"/>
    <row r="678401"/>
    <row r="678402"/>
    <row r="678403"/>
    <row r="678404"/>
    <row r="678405"/>
    <row r="678406"/>
    <row r="678407"/>
    <row r="678408"/>
    <row r="678409"/>
    <row r="678410"/>
    <row r="678411"/>
    <row r="678412"/>
    <row r="678413"/>
    <row r="678414"/>
    <row r="678415"/>
    <row r="678416"/>
    <row r="678417"/>
    <row r="678418"/>
    <row r="678419"/>
    <row r="678420"/>
    <row r="678421"/>
    <row r="678422"/>
    <row r="678423"/>
    <row r="678424"/>
    <row r="678425"/>
    <row r="678426"/>
    <row r="678427"/>
    <row r="678428"/>
    <row r="678429"/>
    <row r="678430"/>
    <row r="678431"/>
    <row r="678432"/>
    <row r="678433"/>
    <row r="678434"/>
    <row r="678435"/>
    <row r="678436"/>
    <row r="678437"/>
    <row r="678438"/>
    <row r="678439"/>
    <row r="678440"/>
    <row r="678441"/>
    <row r="678442"/>
    <row r="678443"/>
    <row r="678444"/>
    <row r="678445"/>
    <row r="678446"/>
    <row r="678447"/>
    <row r="678448"/>
    <row r="678449"/>
    <row r="678450"/>
    <row r="678451"/>
    <row r="678452"/>
    <row r="678453"/>
    <row r="678454"/>
    <row r="678455"/>
    <row r="678456"/>
    <row r="678457"/>
    <row r="678458"/>
    <row r="678459"/>
    <row r="678460"/>
    <row r="678461"/>
    <row r="678462"/>
    <row r="678463"/>
    <row r="678464"/>
    <row r="678465"/>
    <row r="678466"/>
    <row r="678467"/>
    <row r="678468"/>
    <row r="678469"/>
    <row r="678470"/>
    <row r="678471"/>
    <row r="678472"/>
    <row r="678473"/>
    <row r="678474"/>
    <row r="678475"/>
    <row r="678476"/>
    <row r="678477"/>
    <row r="678478"/>
    <row r="678479"/>
    <row r="678480"/>
    <row r="678481"/>
    <row r="678482"/>
    <row r="678483"/>
    <row r="678484"/>
    <row r="678485"/>
    <row r="678486"/>
    <row r="678487"/>
    <row r="678488"/>
    <row r="678489"/>
    <row r="678490"/>
    <row r="678491"/>
    <row r="678492"/>
    <row r="678493"/>
    <row r="678494"/>
    <row r="678495"/>
    <row r="678496"/>
    <row r="678497"/>
    <row r="678498"/>
    <row r="678499"/>
    <row r="678500"/>
    <row r="678501"/>
    <row r="678502"/>
    <row r="678503"/>
    <row r="678504"/>
    <row r="678505"/>
    <row r="678506"/>
    <row r="678507"/>
    <row r="678508"/>
    <row r="678509"/>
    <row r="678510"/>
    <row r="678511"/>
    <row r="678512"/>
    <row r="678513"/>
    <row r="678514"/>
    <row r="678515"/>
    <row r="678516"/>
    <row r="678517"/>
    <row r="678518"/>
    <row r="678519"/>
    <row r="678520"/>
    <row r="678521"/>
    <row r="678522"/>
    <row r="678523"/>
    <row r="678524"/>
    <row r="678525"/>
    <row r="678526"/>
    <row r="678527"/>
    <row r="678528"/>
    <row r="678529"/>
    <row r="678530"/>
    <row r="678531"/>
    <row r="678532"/>
    <row r="678533"/>
    <row r="678534"/>
    <row r="678535"/>
    <row r="678536"/>
    <row r="678537"/>
    <row r="678538"/>
    <row r="678539"/>
    <row r="678540"/>
    <row r="678541"/>
    <row r="678542"/>
    <row r="678543"/>
    <row r="678544"/>
    <row r="678545"/>
    <row r="678546"/>
    <row r="678547"/>
    <row r="678548"/>
    <row r="678549"/>
    <row r="678550"/>
    <row r="678551"/>
    <row r="678552"/>
    <row r="678553"/>
    <row r="678554"/>
    <row r="678555"/>
    <row r="678556"/>
    <row r="678557"/>
    <row r="678558"/>
    <row r="678559"/>
    <row r="678560"/>
    <row r="678561"/>
    <row r="678562"/>
    <row r="678563"/>
    <row r="678564"/>
    <row r="678565"/>
    <row r="678566"/>
    <row r="678567"/>
    <row r="678568"/>
    <row r="678569"/>
    <row r="678570"/>
    <row r="678571"/>
    <row r="678572"/>
    <row r="678573"/>
    <row r="678574"/>
    <row r="678575"/>
    <row r="678576"/>
    <row r="678577"/>
    <row r="678578"/>
    <row r="678579"/>
    <row r="678580"/>
    <row r="678581"/>
    <row r="678582"/>
    <row r="678583"/>
    <row r="678584"/>
    <row r="678585"/>
    <row r="678586"/>
    <row r="678587"/>
    <row r="678588"/>
    <row r="678589"/>
    <row r="678590"/>
    <row r="678591"/>
    <row r="678592"/>
    <row r="678593"/>
    <row r="678594"/>
    <row r="678595"/>
    <row r="678596"/>
    <row r="678597"/>
    <row r="678598"/>
    <row r="678599"/>
    <row r="678600"/>
    <row r="678601"/>
    <row r="678602"/>
    <row r="678603"/>
    <row r="678604"/>
    <row r="678605"/>
    <row r="678606"/>
    <row r="678607"/>
    <row r="678608"/>
    <row r="678609"/>
    <row r="678610"/>
    <row r="678611"/>
    <row r="678612"/>
    <row r="678613"/>
    <row r="678614"/>
    <row r="678615"/>
    <row r="678616"/>
    <row r="678617"/>
    <row r="678618"/>
    <row r="678619"/>
    <row r="678620"/>
    <row r="678621"/>
    <row r="678622"/>
    <row r="678623"/>
    <row r="678624"/>
    <row r="678625"/>
    <row r="678626"/>
    <row r="678627"/>
    <row r="678628"/>
    <row r="678629"/>
    <row r="678630"/>
    <row r="678631"/>
    <row r="678632"/>
    <row r="678633"/>
    <row r="678634"/>
    <row r="678635"/>
    <row r="678636"/>
    <row r="678637"/>
    <row r="678638"/>
    <row r="678639"/>
    <row r="678640"/>
    <row r="678641"/>
    <row r="678642"/>
    <row r="678643"/>
    <row r="678644"/>
    <row r="678645"/>
    <row r="678646"/>
    <row r="678647"/>
    <row r="678648"/>
    <row r="678649"/>
    <row r="678650"/>
    <row r="678651"/>
    <row r="678652"/>
    <row r="678653"/>
    <row r="678654"/>
    <row r="678655"/>
    <row r="678656"/>
    <row r="678657"/>
    <row r="678658"/>
    <row r="678659"/>
    <row r="678660"/>
    <row r="678661"/>
    <row r="678662"/>
    <row r="678663"/>
    <row r="678664"/>
    <row r="678665"/>
    <row r="678666"/>
    <row r="678667"/>
    <row r="678668"/>
    <row r="678669"/>
    <row r="678670"/>
    <row r="678671"/>
    <row r="678672"/>
    <row r="678673"/>
    <row r="678674"/>
    <row r="678675"/>
    <row r="678676"/>
    <row r="678677"/>
    <row r="678678"/>
    <row r="678679"/>
    <row r="678680"/>
    <row r="678681"/>
    <row r="678682"/>
    <row r="678683"/>
    <row r="678684"/>
    <row r="678685"/>
    <row r="678686"/>
    <row r="678687"/>
    <row r="678688"/>
    <row r="678689"/>
    <row r="678690"/>
    <row r="678691"/>
    <row r="678692"/>
    <row r="678693"/>
    <row r="678694"/>
    <row r="678695"/>
    <row r="678696"/>
    <row r="678697"/>
    <row r="678698"/>
    <row r="678699"/>
    <row r="678700"/>
    <row r="678701"/>
    <row r="678702"/>
    <row r="678703"/>
    <row r="678704"/>
    <row r="678705"/>
    <row r="678706"/>
    <row r="678707"/>
    <row r="678708"/>
    <row r="678709"/>
    <row r="678710"/>
    <row r="678711"/>
    <row r="678712"/>
    <row r="678713"/>
    <row r="678714"/>
    <row r="678715"/>
    <row r="678716"/>
    <row r="678717"/>
    <row r="678718"/>
    <row r="678719"/>
    <row r="678720"/>
    <row r="678721"/>
    <row r="678722"/>
    <row r="678723"/>
    <row r="678724"/>
    <row r="678725"/>
    <row r="678726"/>
    <row r="678727"/>
    <row r="678728"/>
    <row r="678729"/>
    <row r="678730"/>
    <row r="678731"/>
    <row r="678732"/>
    <row r="678733"/>
    <row r="678734"/>
    <row r="678735"/>
    <row r="678736"/>
    <row r="678737"/>
    <row r="678738"/>
    <row r="678739"/>
    <row r="678740"/>
    <row r="678741"/>
    <row r="678742"/>
    <row r="678743"/>
    <row r="678744"/>
    <row r="678745"/>
    <row r="678746"/>
    <row r="678747"/>
    <row r="678748"/>
    <row r="678749"/>
    <row r="678750"/>
    <row r="678751"/>
    <row r="678752"/>
    <row r="678753"/>
    <row r="678754"/>
    <row r="678755"/>
    <row r="678756"/>
    <row r="678757"/>
    <row r="678758"/>
    <row r="678759"/>
    <row r="678760"/>
    <row r="678761"/>
    <row r="678762"/>
    <row r="678763"/>
    <row r="678764"/>
    <row r="678765"/>
    <row r="678766"/>
    <row r="678767"/>
    <row r="678768"/>
    <row r="678769"/>
    <row r="678770"/>
    <row r="678771"/>
    <row r="678772"/>
    <row r="678773"/>
    <row r="678774"/>
    <row r="678775"/>
    <row r="678776"/>
    <row r="678777"/>
    <row r="678778"/>
    <row r="678779"/>
    <row r="678780"/>
    <row r="678781"/>
    <row r="678782"/>
    <row r="678783"/>
    <row r="678784"/>
    <row r="678785"/>
    <row r="678786"/>
    <row r="678787"/>
    <row r="678788"/>
    <row r="678789"/>
    <row r="678790"/>
    <row r="678791"/>
    <row r="678792"/>
    <row r="678793"/>
    <row r="678794"/>
    <row r="678795"/>
    <row r="678796"/>
    <row r="678797"/>
    <row r="678798"/>
    <row r="678799"/>
    <row r="678800"/>
    <row r="678801"/>
    <row r="678802"/>
    <row r="678803"/>
    <row r="678804"/>
    <row r="678805"/>
    <row r="678806"/>
    <row r="678807"/>
    <row r="678808"/>
    <row r="678809"/>
    <row r="678810"/>
    <row r="678811"/>
    <row r="678812"/>
    <row r="678813"/>
    <row r="678814"/>
    <row r="678815"/>
    <row r="678816"/>
    <row r="678817"/>
    <row r="678818"/>
    <row r="678819"/>
    <row r="678820"/>
    <row r="678821"/>
    <row r="678822"/>
    <row r="678823"/>
    <row r="678824"/>
    <row r="678825"/>
    <row r="678826"/>
    <row r="678827"/>
    <row r="678828"/>
    <row r="678829"/>
    <row r="678830"/>
    <row r="678831"/>
    <row r="678832"/>
    <row r="678833"/>
    <row r="678834"/>
    <row r="678835"/>
    <row r="678836"/>
    <row r="678837"/>
    <row r="678838"/>
    <row r="678839"/>
    <row r="678840"/>
    <row r="678841"/>
    <row r="678842"/>
    <row r="678843"/>
    <row r="678844"/>
    <row r="678845"/>
    <row r="678846"/>
    <row r="678847"/>
    <row r="678848"/>
    <row r="678849"/>
    <row r="678850"/>
    <row r="678851"/>
    <row r="678852"/>
    <row r="678853"/>
    <row r="678854"/>
    <row r="678855"/>
    <row r="678856"/>
    <row r="678857"/>
    <row r="678858"/>
    <row r="678859"/>
    <row r="678860"/>
    <row r="678861"/>
    <row r="678862"/>
    <row r="678863"/>
    <row r="678864"/>
    <row r="678865"/>
    <row r="678866"/>
    <row r="678867"/>
    <row r="678868"/>
    <row r="678869"/>
    <row r="678870"/>
    <row r="678871"/>
    <row r="678872"/>
    <row r="678873"/>
    <row r="678874"/>
    <row r="678875"/>
    <row r="678876"/>
    <row r="678877"/>
    <row r="678878"/>
    <row r="678879"/>
    <row r="678880"/>
    <row r="678881"/>
    <row r="678882"/>
    <row r="678883"/>
    <row r="678884"/>
    <row r="678885"/>
    <row r="678886"/>
    <row r="678887"/>
    <row r="678888"/>
    <row r="678889"/>
    <row r="678890"/>
    <row r="678891"/>
    <row r="678892"/>
    <row r="678893"/>
    <row r="678894"/>
    <row r="678895"/>
    <row r="678896"/>
    <row r="678897"/>
    <row r="678898"/>
    <row r="678899"/>
    <row r="678900"/>
    <row r="678901"/>
    <row r="678902"/>
    <row r="678903"/>
    <row r="678904"/>
    <row r="678905"/>
    <row r="678906"/>
    <row r="678907"/>
    <row r="678908"/>
    <row r="678909"/>
    <row r="678910"/>
    <row r="678911"/>
    <row r="678912"/>
    <row r="678913"/>
    <row r="678914"/>
    <row r="678915"/>
    <row r="678916"/>
    <row r="678917"/>
    <row r="678918"/>
    <row r="678919"/>
    <row r="678920"/>
    <row r="678921"/>
    <row r="678922"/>
    <row r="678923"/>
    <row r="678924"/>
    <row r="678925"/>
    <row r="678926"/>
    <row r="678927"/>
    <row r="678928"/>
    <row r="678929"/>
    <row r="678930"/>
    <row r="678931"/>
    <row r="678932"/>
    <row r="678933"/>
    <row r="678934"/>
    <row r="678935"/>
    <row r="678936"/>
    <row r="678937"/>
    <row r="678938"/>
    <row r="678939"/>
    <row r="678940"/>
    <row r="678941"/>
    <row r="678942"/>
    <row r="678943"/>
    <row r="678944"/>
    <row r="678945"/>
    <row r="678946"/>
    <row r="678947"/>
    <row r="678948"/>
    <row r="678949"/>
    <row r="678950"/>
    <row r="678951"/>
    <row r="678952"/>
    <row r="678953"/>
    <row r="678954"/>
    <row r="678955"/>
    <row r="678956"/>
    <row r="678957"/>
    <row r="678958"/>
    <row r="678959"/>
    <row r="678960"/>
    <row r="678961"/>
    <row r="678962"/>
    <row r="678963"/>
    <row r="678964"/>
    <row r="678965"/>
    <row r="678966"/>
    <row r="678967"/>
    <row r="678968"/>
    <row r="678969"/>
    <row r="678970"/>
    <row r="678971"/>
    <row r="678972"/>
    <row r="678973"/>
    <row r="678974"/>
    <row r="678975"/>
    <row r="678976"/>
    <row r="678977"/>
    <row r="678978"/>
    <row r="678979"/>
    <row r="678980"/>
    <row r="678981"/>
    <row r="678982"/>
    <row r="678983"/>
    <row r="678984"/>
    <row r="678985"/>
    <row r="678986"/>
    <row r="678987"/>
    <row r="678988"/>
    <row r="678989"/>
    <row r="678990"/>
    <row r="678991"/>
    <row r="678992"/>
    <row r="678993"/>
    <row r="678994"/>
    <row r="678995"/>
    <row r="678996"/>
    <row r="678997"/>
    <row r="678998"/>
    <row r="678999"/>
    <row r="679000"/>
    <row r="679001"/>
    <row r="679002"/>
    <row r="679003"/>
    <row r="679004"/>
    <row r="679005"/>
    <row r="679006"/>
    <row r="679007"/>
    <row r="679008"/>
    <row r="679009"/>
    <row r="679010"/>
    <row r="679011"/>
    <row r="679012"/>
    <row r="679013"/>
    <row r="679014"/>
    <row r="679015"/>
    <row r="679016"/>
    <row r="679017"/>
    <row r="679018"/>
    <row r="679019"/>
    <row r="679020"/>
    <row r="679021"/>
    <row r="679022"/>
    <row r="679023"/>
    <row r="679024"/>
    <row r="679025"/>
    <row r="679026"/>
    <row r="679027"/>
    <row r="679028"/>
    <row r="679029"/>
    <row r="679030"/>
    <row r="679031"/>
    <row r="679032"/>
    <row r="679033"/>
    <row r="679034"/>
    <row r="679035"/>
    <row r="679036"/>
    <row r="679037"/>
    <row r="679038"/>
    <row r="679039"/>
    <row r="679040"/>
    <row r="679041"/>
    <row r="679042"/>
    <row r="679043"/>
    <row r="679044"/>
    <row r="679045"/>
    <row r="679046"/>
    <row r="679047"/>
    <row r="679048"/>
    <row r="679049"/>
    <row r="679050"/>
    <row r="679051"/>
    <row r="679052"/>
    <row r="679053"/>
    <row r="679054"/>
    <row r="679055"/>
    <row r="679056"/>
    <row r="679057"/>
    <row r="679058"/>
    <row r="679059"/>
    <row r="679060"/>
    <row r="679061"/>
    <row r="679062"/>
    <row r="679063"/>
    <row r="679064"/>
    <row r="679065"/>
    <row r="679066"/>
    <row r="679067"/>
    <row r="679068"/>
    <row r="679069"/>
    <row r="679070"/>
    <row r="679071"/>
    <row r="679072"/>
    <row r="679073"/>
    <row r="679074"/>
    <row r="679075"/>
    <row r="679076"/>
    <row r="679077"/>
    <row r="679078"/>
    <row r="679079"/>
    <row r="679080"/>
    <row r="679081"/>
    <row r="679082"/>
    <row r="679083"/>
    <row r="679084"/>
    <row r="679085"/>
    <row r="679086"/>
    <row r="679087"/>
    <row r="679088"/>
    <row r="679089"/>
    <row r="679090"/>
    <row r="679091"/>
    <row r="679092"/>
    <row r="679093"/>
    <row r="679094"/>
    <row r="679095"/>
    <row r="679096"/>
    <row r="679097"/>
    <row r="679098"/>
    <row r="679099"/>
    <row r="679100"/>
    <row r="679101"/>
    <row r="679102"/>
    <row r="679103"/>
    <row r="679104"/>
    <row r="679105"/>
    <row r="679106"/>
    <row r="679107"/>
    <row r="679108"/>
    <row r="679109"/>
    <row r="679110"/>
    <row r="679111"/>
    <row r="679112"/>
    <row r="679113"/>
    <row r="679114"/>
    <row r="679115"/>
    <row r="679116"/>
    <row r="679117"/>
    <row r="679118"/>
    <row r="679119"/>
    <row r="679120"/>
    <row r="679121"/>
    <row r="679122"/>
    <row r="679123"/>
    <row r="679124"/>
    <row r="679125"/>
    <row r="679126"/>
    <row r="679127"/>
    <row r="679128"/>
    <row r="679129"/>
    <row r="679130"/>
    <row r="679131"/>
    <row r="679132"/>
    <row r="679133"/>
    <row r="679134"/>
    <row r="679135"/>
    <row r="679136"/>
    <row r="679137"/>
    <row r="679138"/>
    <row r="679139"/>
    <row r="679140"/>
    <row r="679141"/>
    <row r="679142"/>
    <row r="679143"/>
    <row r="679144"/>
    <row r="679145"/>
    <row r="679146"/>
    <row r="679147"/>
    <row r="679148"/>
    <row r="679149"/>
    <row r="679150"/>
    <row r="679151"/>
    <row r="679152"/>
    <row r="679153"/>
    <row r="679154"/>
    <row r="679155"/>
    <row r="679156"/>
    <row r="679157"/>
    <row r="679158"/>
    <row r="679159"/>
    <row r="679160"/>
    <row r="679161"/>
    <row r="679162"/>
    <row r="679163"/>
    <row r="679164"/>
    <row r="679165"/>
    <row r="679166"/>
    <row r="679167"/>
    <row r="679168"/>
    <row r="679169"/>
    <row r="679170"/>
    <row r="679171"/>
    <row r="679172"/>
    <row r="679173"/>
    <row r="679174"/>
    <row r="679175"/>
    <row r="679176"/>
    <row r="679177"/>
    <row r="679178"/>
    <row r="679179"/>
    <row r="679180"/>
    <row r="679181"/>
    <row r="679182"/>
    <row r="679183"/>
    <row r="679184"/>
    <row r="679185"/>
    <row r="679186"/>
    <row r="679187"/>
    <row r="679188"/>
    <row r="679189"/>
    <row r="679190"/>
    <row r="679191"/>
    <row r="679192"/>
    <row r="679193"/>
    <row r="679194"/>
    <row r="679195"/>
    <row r="679196"/>
    <row r="679197"/>
    <row r="679198"/>
    <row r="679199"/>
    <row r="679200"/>
    <row r="679201"/>
    <row r="679202"/>
    <row r="679203"/>
    <row r="679204"/>
    <row r="679205"/>
    <row r="679206"/>
    <row r="679207"/>
    <row r="679208"/>
    <row r="679209"/>
    <row r="679210"/>
    <row r="679211"/>
    <row r="679212"/>
    <row r="679213"/>
    <row r="679214"/>
    <row r="679215"/>
    <row r="679216"/>
    <row r="679217"/>
    <row r="679218"/>
    <row r="679219"/>
    <row r="679220"/>
    <row r="679221"/>
    <row r="679222"/>
    <row r="679223"/>
    <row r="679224"/>
    <row r="679225"/>
    <row r="679226"/>
    <row r="679227"/>
    <row r="679228"/>
    <row r="679229"/>
    <row r="679230"/>
    <row r="679231"/>
    <row r="679232"/>
    <row r="679233"/>
    <row r="679234"/>
    <row r="679235"/>
    <row r="679236"/>
    <row r="679237"/>
    <row r="679238"/>
    <row r="679239"/>
    <row r="679240"/>
    <row r="679241"/>
    <row r="679242"/>
    <row r="679243"/>
    <row r="679244"/>
    <row r="679245"/>
    <row r="679246"/>
    <row r="679247"/>
    <row r="679248"/>
    <row r="679249"/>
    <row r="679250"/>
    <row r="679251"/>
    <row r="679252"/>
    <row r="679253"/>
    <row r="679254"/>
    <row r="679255"/>
    <row r="679256"/>
    <row r="679257"/>
    <row r="679258"/>
    <row r="679259"/>
    <row r="679260"/>
    <row r="679261"/>
    <row r="679262"/>
    <row r="679263"/>
    <row r="679264"/>
    <row r="679265"/>
    <row r="679266"/>
    <row r="679267"/>
    <row r="679268"/>
    <row r="679269"/>
    <row r="679270"/>
    <row r="679271"/>
    <row r="679272"/>
    <row r="679273"/>
    <row r="679274"/>
    <row r="679275"/>
    <row r="679276"/>
    <row r="679277"/>
    <row r="679278"/>
    <row r="679279"/>
    <row r="679280"/>
    <row r="679281"/>
    <row r="679282"/>
    <row r="679283"/>
    <row r="679284"/>
    <row r="679285"/>
    <row r="679286"/>
    <row r="679287"/>
    <row r="679288"/>
    <row r="679289"/>
    <row r="679290"/>
    <row r="679291"/>
    <row r="679292"/>
    <row r="679293"/>
    <row r="679294"/>
    <row r="679295"/>
    <row r="679296"/>
    <row r="679297"/>
    <row r="679298"/>
    <row r="679299"/>
    <row r="679300"/>
    <row r="679301"/>
    <row r="679302"/>
    <row r="679303"/>
    <row r="679304"/>
    <row r="679305"/>
    <row r="679306"/>
    <row r="679307"/>
    <row r="679308"/>
    <row r="679309"/>
    <row r="679310"/>
    <row r="679311"/>
    <row r="679312"/>
    <row r="679313"/>
    <row r="679314"/>
    <row r="679315"/>
    <row r="679316"/>
    <row r="679317"/>
    <row r="679318"/>
    <row r="679319"/>
    <row r="679320"/>
    <row r="679321"/>
    <row r="679322"/>
    <row r="679323"/>
    <row r="679324"/>
    <row r="679325"/>
    <row r="679326"/>
    <row r="679327"/>
    <row r="679328"/>
    <row r="679329"/>
    <row r="679330"/>
    <row r="679331"/>
    <row r="679332"/>
    <row r="679333"/>
    <row r="679334"/>
    <row r="679335"/>
    <row r="679336"/>
    <row r="679337"/>
    <row r="679338"/>
    <row r="679339"/>
    <row r="679340"/>
    <row r="679341"/>
    <row r="679342"/>
    <row r="679343"/>
    <row r="679344"/>
    <row r="679345"/>
    <row r="679346"/>
    <row r="679347"/>
    <row r="679348"/>
    <row r="679349"/>
    <row r="679350"/>
    <row r="679351"/>
    <row r="679352"/>
    <row r="679353"/>
    <row r="679354"/>
    <row r="679355"/>
    <row r="679356"/>
    <row r="679357"/>
    <row r="679358"/>
    <row r="679359"/>
    <row r="679360"/>
    <row r="679361"/>
    <row r="679362"/>
    <row r="679363"/>
    <row r="679364"/>
    <row r="679365"/>
    <row r="679366"/>
    <row r="679367"/>
    <row r="679368"/>
    <row r="679369"/>
    <row r="679370"/>
    <row r="679371"/>
    <row r="679372"/>
    <row r="679373"/>
    <row r="679374"/>
    <row r="679375"/>
    <row r="679376"/>
    <row r="679377"/>
    <row r="679378"/>
    <row r="679379"/>
    <row r="679380"/>
    <row r="679381"/>
    <row r="679382"/>
    <row r="679383"/>
    <row r="679384"/>
    <row r="679385"/>
    <row r="679386"/>
    <row r="679387"/>
    <row r="679388"/>
    <row r="679389"/>
    <row r="679390"/>
    <row r="679391"/>
    <row r="679392"/>
    <row r="679393"/>
    <row r="679394"/>
    <row r="679395"/>
    <row r="679396"/>
    <row r="679397"/>
    <row r="679398"/>
    <row r="679399"/>
    <row r="679400"/>
    <row r="679401"/>
    <row r="679402"/>
    <row r="679403"/>
    <row r="679404"/>
    <row r="679405"/>
    <row r="679406"/>
    <row r="679407"/>
    <row r="679408"/>
    <row r="679409"/>
    <row r="679410"/>
    <row r="679411"/>
    <row r="679412"/>
    <row r="679413"/>
    <row r="679414"/>
    <row r="679415"/>
    <row r="679416"/>
    <row r="679417"/>
    <row r="679418"/>
    <row r="679419"/>
    <row r="679420"/>
    <row r="679421"/>
    <row r="679422"/>
    <row r="679423"/>
    <row r="679424"/>
    <row r="679425"/>
    <row r="679426"/>
    <row r="679427"/>
    <row r="679428"/>
    <row r="679429"/>
    <row r="679430"/>
    <row r="679431"/>
    <row r="679432"/>
    <row r="679433"/>
    <row r="679434"/>
    <row r="679435"/>
    <row r="679436"/>
    <row r="679437"/>
    <row r="679438"/>
    <row r="679439"/>
    <row r="679440"/>
    <row r="679441"/>
    <row r="679442"/>
    <row r="679443"/>
    <row r="679444"/>
    <row r="679445"/>
    <row r="679446"/>
    <row r="679447"/>
    <row r="679448"/>
    <row r="679449"/>
    <row r="679450"/>
    <row r="679451"/>
    <row r="679452"/>
    <row r="679453"/>
    <row r="679454"/>
    <row r="679455"/>
    <row r="679456"/>
    <row r="679457"/>
    <row r="679458"/>
    <row r="679459"/>
    <row r="679460"/>
    <row r="679461"/>
    <row r="679462"/>
    <row r="679463"/>
    <row r="679464"/>
    <row r="679465"/>
    <row r="679466"/>
    <row r="679467"/>
    <row r="679468"/>
    <row r="679469"/>
    <row r="679470"/>
    <row r="679471"/>
    <row r="679472"/>
    <row r="679473"/>
    <row r="679474"/>
    <row r="679475"/>
    <row r="679476"/>
    <row r="679477"/>
    <row r="679478"/>
    <row r="679479"/>
    <row r="679480"/>
    <row r="679481"/>
    <row r="679482"/>
    <row r="679483"/>
    <row r="679484"/>
    <row r="679485"/>
    <row r="679486"/>
    <row r="679487"/>
    <row r="679488"/>
    <row r="679489"/>
    <row r="679490"/>
    <row r="679491"/>
    <row r="679492"/>
    <row r="679493"/>
    <row r="679494"/>
    <row r="679495"/>
    <row r="679496"/>
    <row r="679497"/>
    <row r="679498"/>
    <row r="679499"/>
    <row r="679500"/>
    <row r="679501"/>
    <row r="679502"/>
    <row r="679503"/>
    <row r="679504"/>
    <row r="679505"/>
    <row r="679506"/>
    <row r="679507"/>
    <row r="679508"/>
    <row r="679509"/>
    <row r="679510"/>
    <row r="679511"/>
    <row r="679512"/>
    <row r="679513"/>
    <row r="679514"/>
    <row r="679515"/>
    <row r="679516"/>
    <row r="679517"/>
    <row r="679518"/>
    <row r="679519"/>
    <row r="679520"/>
    <row r="679521"/>
    <row r="679522"/>
    <row r="679523"/>
    <row r="679524"/>
    <row r="679525"/>
    <row r="679526"/>
    <row r="679527"/>
    <row r="679528"/>
    <row r="679529"/>
    <row r="679530"/>
    <row r="679531"/>
    <row r="679532"/>
    <row r="679533"/>
    <row r="679534"/>
    <row r="679535"/>
    <row r="679536"/>
    <row r="679537"/>
    <row r="679538"/>
    <row r="679539"/>
    <row r="679540"/>
    <row r="679541"/>
    <row r="679542"/>
    <row r="679543"/>
    <row r="679544"/>
    <row r="679545"/>
    <row r="679546"/>
    <row r="679547"/>
    <row r="679548"/>
    <row r="679549"/>
    <row r="679550"/>
    <row r="679551"/>
    <row r="679552"/>
    <row r="679553"/>
    <row r="679554"/>
    <row r="679555"/>
    <row r="679556"/>
    <row r="679557"/>
    <row r="679558"/>
    <row r="679559"/>
    <row r="679560"/>
    <row r="679561"/>
    <row r="679562"/>
    <row r="679563"/>
    <row r="679564"/>
    <row r="679565"/>
    <row r="679566"/>
    <row r="679567"/>
    <row r="679568"/>
    <row r="679569"/>
    <row r="679570"/>
    <row r="679571"/>
    <row r="679572"/>
    <row r="679573"/>
    <row r="679574"/>
    <row r="679575"/>
    <row r="679576"/>
    <row r="679577"/>
    <row r="679578"/>
    <row r="679579"/>
    <row r="679580"/>
    <row r="679581"/>
    <row r="679582"/>
    <row r="679583"/>
    <row r="679584"/>
    <row r="679585"/>
    <row r="679586"/>
    <row r="679587"/>
    <row r="679588"/>
    <row r="679589"/>
    <row r="679590"/>
    <row r="679591"/>
    <row r="679592"/>
    <row r="679593"/>
    <row r="679594"/>
    <row r="679595"/>
    <row r="679596"/>
    <row r="679597"/>
    <row r="679598"/>
    <row r="679599"/>
    <row r="679600"/>
    <row r="679601"/>
    <row r="679602"/>
    <row r="679603"/>
    <row r="679604"/>
    <row r="679605"/>
    <row r="679606"/>
    <row r="679607"/>
    <row r="679608"/>
    <row r="679609"/>
    <row r="679610"/>
    <row r="679611"/>
    <row r="679612"/>
    <row r="679613"/>
    <row r="679614"/>
    <row r="679615"/>
    <row r="679616"/>
    <row r="679617"/>
    <row r="679618"/>
    <row r="679619"/>
    <row r="679620"/>
    <row r="679621"/>
    <row r="679622"/>
    <row r="679623"/>
    <row r="679624"/>
    <row r="679625"/>
    <row r="679626"/>
    <row r="679627"/>
    <row r="679628"/>
    <row r="679629"/>
    <row r="679630"/>
    <row r="679631"/>
    <row r="679632"/>
    <row r="679633"/>
    <row r="679634"/>
    <row r="679635"/>
    <row r="679636"/>
    <row r="679637"/>
    <row r="679638"/>
    <row r="679639"/>
    <row r="679640"/>
    <row r="679641"/>
    <row r="679642"/>
    <row r="679643"/>
    <row r="679644"/>
    <row r="679645"/>
    <row r="679646"/>
    <row r="679647"/>
    <row r="679648"/>
    <row r="679649"/>
    <row r="679650"/>
    <row r="679651"/>
    <row r="679652"/>
    <row r="679653"/>
    <row r="679654"/>
    <row r="679655"/>
    <row r="679656"/>
    <row r="679657"/>
    <row r="679658"/>
    <row r="679659"/>
    <row r="679660"/>
    <row r="679661"/>
    <row r="679662"/>
    <row r="679663"/>
    <row r="679664"/>
    <row r="679665"/>
    <row r="679666"/>
    <row r="679667"/>
    <row r="679668"/>
    <row r="679669"/>
    <row r="679670"/>
    <row r="679671"/>
    <row r="679672"/>
    <row r="679673"/>
    <row r="679674"/>
    <row r="679675"/>
    <row r="679676"/>
    <row r="679677"/>
    <row r="679678"/>
    <row r="679679"/>
    <row r="679680"/>
    <row r="679681"/>
    <row r="679682"/>
    <row r="679683"/>
    <row r="679684"/>
    <row r="679685"/>
    <row r="679686"/>
    <row r="679687"/>
    <row r="679688"/>
    <row r="679689"/>
    <row r="679690"/>
    <row r="679691"/>
    <row r="679692"/>
    <row r="679693"/>
    <row r="679694"/>
    <row r="679695"/>
    <row r="679696"/>
    <row r="679697"/>
    <row r="679698"/>
    <row r="679699"/>
    <row r="679700"/>
    <row r="679701"/>
    <row r="679702"/>
    <row r="679703"/>
    <row r="679704"/>
    <row r="679705"/>
    <row r="679706"/>
    <row r="679707"/>
    <row r="679708"/>
    <row r="679709"/>
    <row r="679710"/>
    <row r="679711"/>
    <row r="679712"/>
    <row r="679713"/>
    <row r="679714"/>
    <row r="679715"/>
    <row r="679716"/>
    <row r="679717"/>
    <row r="679718"/>
    <row r="679719"/>
    <row r="679720"/>
    <row r="679721"/>
    <row r="679722"/>
    <row r="679723"/>
    <row r="679724"/>
    <row r="679725"/>
    <row r="679726"/>
    <row r="679727"/>
    <row r="679728"/>
    <row r="679729"/>
    <row r="679730"/>
    <row r="679731"/>
    <row r="679732"/>
    <row r="679733"/>
    <row r="679734"/>
    <row r="679735"/>
    <row r="679736"/>
    <row r="679737"/>
    <row r="679738"/>
    <row r="679739"/>
    <row r="679740"/>
    <row r="679741"/>
    <row r="679742"/>
    <row r="679743"/>
    <row r="679744"/>
    <row r="679745"/>
    <row r="679746"/>
    <row r="679747"/>
    <row r="679748"/>
    <row r="679749"/>
    <row r="679750"/>
    <row r="679751"/>
    <row r="679752"/>
    <row r="679753"/>
    <row r="679754"/>
    <row r="679755"/>
    <row r="679756"/>
    <row r="679757"/>
    <row r="679758"/>
    <row r="679759"/>
    <row r="679760"/>
    <row r="679761"/>
    <row r="679762"/>
    <row r="679763"/>
    <row r="679764"/>
    <row r="679765"/>
    <row r="679766"/>
    <row r="679767"/>
    <row r="679768"/>
    <row r="679769"/>
    <row r="679770"/>
    <row r="679771"/>
    <row r="679772"/>
    <row r="679773"/>
    <row r="679774"/>
    <row r="679775"/>
    <row r="679776"/>
    <row r="679777"/>
    <row r="679778"/>
    <row r="679779"/>
    <row r="679780"/>
    <row r="679781"/>
    <row r="679782"/>
    <row r="679783"/>
    <row r="679784"/>
    <row r="679785"/>
    <row r="679786"/>
    <row r="679787"/>
    <row r="679788"/>
    <row r="679789"/>
    <row r="679790"/>
    <row r="679791"/>
    <row r="679792"/>
    <row r="679793"/>
    <row r="679794"/>
    <row r="679795"/>
    <row r="679796"/>
    <row r="679797"/>
    <row r="679798"/>
    <row r="679799"/>
    <row r="679800"/>
    <row r="679801"/>
    <row r="679802"/>
    <row r="679803"/>
    <row r="679804"/>
    <row r="679805"/>
    <row r="679806"/>
    <row r="679807"/>
    <row r="679808"/>
    <row r="679809"/>
    <row r="679810"/>
    <row r="679811"/>
    <row r="679812"/>
    <row r="679813"/>
    <row r="679814"/>
    <row r="679815"/>
    <row r="679816"/>
    <row r="679817"/>
    <row r="679818"/>
    <row r="679819"/>
    <row r="679820"/>
    <row r="679821"/>
    <row r="679822"/>
    <row r="679823"/>
    <row r="679824"/>
    <row r="679825"/>
    <row r="679826"/>
    <row r="679827"/>
    <row r="679828"/>
    <row r="679829"/>
    <row r="679830"/>
    <row r="679831"/>
    <row r="679832"/>
    <row r="679833"/>
    <row r="679834"/>
    <row r="679835"/>
    <row r="679836"/>
    <row r="679837"/>
    <row r="679838"/>
    <row r="679839"/>
    <row r="679840"/>
    <row r="679841"/>
    <row r="679842"/>
    <row r="679843"/>
    <row r="679844"/>
    <row r="679845"/>
    <row r="679846"/>
    <row r="679847"/>
    <row r="679848"/>
    <row r="679849"/>
    <row r="679850"/>
    <row r="679851"/>
    <row r="679852"/>
    <row r="679853"/>
    <row r="679854"/>
    <row r="679855"/>
    <row r="679856"/>
    <row r="679857"/>
    <row r="679858"/>
    <row r="679859"/>
    <row r="679860"/>
    <row r="679861"/>
    <row r="679862"/>
    <row r="679863"/>
    <row r="679864"/>
    <row r="679865"/>
    <row r="679866"/>
    <row r="679867"/>
    <row r="679868"/>
    <row r="679869"/>
    <row r="679870"/>
    <row r="679871"/>
    <row r="679872"/>
    <row r="679873"/>
    <row r="679874"/>
    <row r="679875"/>
    <row r="679876"/>
    <row r="679877"/>
    <row r="679878"/>
    <row r="679879"/>
    <row r="679880"/>
    <row r="679881"/>
    <row r="679882"/>
    <row r="679883"/>
    <row r="679884"/>
    <row r="679885"/>
    <row r="679886"/>
    <row r="679887"/>
    <row r="679888"/>
    <row r="679889"/>
    <row r="679890"/>
    <row r="679891"/>
    <row r="679892"/>
    <row r="679893"/>
    <row r="679894"/>
    <row r="679895"/>
    <row r="679896"/>
    <row r="679897"/>
    <row r="679898"/>
    <row r="679899"/>
    <row r="679900"/>
    <row r="679901"/>
    <row r="679902"/>
    <row r="679903"/>
    <row r="679904"/>
    <row r="679905"/>
    <row r="679906"/>
    <row r="679907"/>
    <row r="679908"/>
    <row r="679909"/>
    <row r="679910"/>
    <row r="679911"/>
    <row r="679912"/>
    <row r="679913"/>
    <row r="679914"/>
    <row r="679915"/>
    <row r="679916"/>
    <row r="679917"/>
    <row r="679918"/>
    <row r="679919"/>
    <row r="679920"/>
    <row r="679921"/>
    <row r="679922"/>
    <row r="679923"/>
    <row r="679924"/>
    <row r="679925"/>
    <row r="679926"/>
    <row r="679927"/>
    <row r="679928"/>
    <row r="679929"/>
    <row r="679930"/>
    <row r="679931"/>
    <row r="679932"/>
    <row r="679933"/>
    <row r="679934"/>
    <row r="679935"/>
    <row r="679936"/>
    <row r="679937"/>
    <row r="679938"/>
    <row r="679939"/>
    <row r="679940"/>
    <row r="679941"/>
    <row r="679942"/>
    <row r="679943"/>
    <row r="679944"/>
    <row r="679945"/>
    <row r="679946"/>
    <row r="679947"/>
    <row r="679948"/>
    <row r="679949"/>
    <row r="679950"/>
    <row r="679951"/>
    <row r="679952"/>
    <row r="679953"/>
    <row r="679954"/>
    <row r="679955"/>
    <row r="679956"/>
    <row r="679957"/>
    <row r="679958"/>
    <row r="679959"/>
    <row r="679960"/>
    <row r="679961"/>
    <row r="679962"/>
    <row r="679963"/>
    <row r="679964"/>
    <row r="679965"/>
    <row r="679966"/>
    <row r="679967"/>
    <row r="679968"/>
    <row r="679969"/>
    <row r="679970"/>
    <row r="679971"/>
    <row r="679972"/>
    <row r="679973"/>
    <row r="679974"/>
    <row r="679975"/>
    <row r="679976"/>
    <row r="679977"/>
    <row r="679978"/>
    <row r="679979"/>
    <row r="679980"/>
    <row r="679981"/>
    <row r="679982"/>
    <row r="679983"/>
    <row r="679984"/>
    <row r="679985"/>
    <row r="679986"/>
    <row r="679987"/>
    <row r="679988"/>
    <row r="679989"/>
    <row r="679990"/>
    <row r="679991"/>
    <row r="679992"/>
    <row r="679993"/>
    <row r="679994"/>
    <row r="679995"/>
    <row r="679996"/>
    <row r="679997"/>
    <row r="679998"/>
    <row r="679999"/>
    <row r="680000"/>
    <row r="680001"/>
    <row r="680002"/>
    <row r="680003"/>
    <row r="680004"/>
    <row r="680005"/>
    <row r="680006"/>
    <row r="680007"/>
    <row r="680008"/>
    <row r="680009"/>
    <row r="680010"/>
    <row r="680011"/>
    <row r="680012"/>
    <row r="680013"/>
    <row r="680014"/>
    <row r="680015"/>
    <row r="680016"/>
    <row r="680017"/>
    <row r="680018"/>
    <row r="680019"/>
    <row r="680020"/>
    <row r="680021"/>
    <row r="680022"/>
    <row r="680023"/>
    <row r="680024"/>
    <row r="680025"/>
    <row r="680026"/>
    <row r="680027"/>
    <row r="680028"/>
    <row r="680029"/>
    <row r="680030"/>
    <row r="680031"/>
    <row r="680032"/>
    <row r="680033"/>
    <row r="680034"/>
    <row r="680035"/>
    <row r="680036"/>
    <row r="680037"/>
    <row r="680038"/>
    <row r="680039"/>
    <row r="680040"/>
    <row r="680041"/>
    <row r="680042"/>
    <row r="680043"/>
    <row r="680044"/>
    <row r="680045"/>
    <row r="680046"/>
    <row r="680047"/>
    <row r="680048"/>
    <row r="680049"/>
    <row r="680050"/>
    <row r="680051"/>
    <row r="680052"/>
    <row r="680053"/>
    <row r="680054"/>
    <row r="680055"/>
    <row r="680056"/>
    <row r="680057"/>
    <row r="680058"/>
    <row r="680059"/>
    <row r="680060"/>
    <row r="680061"/>
    <row r="680062"/>
    <row r="680063"/>
    <row r="680064"/>
    <row r="680065"/>
    <row r="680066"/>
    <row r="680067"/>
    <row r="680068"/>
    <row r="680069"/>
    <row r="680070"/>
    <row r="680071"/>
    <row r="680072"/>
    <row r="680073"/>
    <row r="680074"/>
    <row r="680075"/>
    <row r="680076"/>
    <row r="680077"/>
    <row r="680078"/>
    <row r="680079"/>
    <row r="680080"/>
    <row r="680081"/>
    <row r="680082"/>
    <row r="680083"/>
    <row r="680084"/>
    <row r="680085"/>
    <row r="680086"/>
    <row r="680087"/>
    <row r="680088"/>
    <row r="680089"/>
    <row r="680090"/>
    <row r="680091"/>
    <row r="680092"/>
    <row r="680093"/>
    <row r="680094"/>
    <row r="680095"/>
    <row r="680096"/>
    <row r="680097"/>
    <row r="680098"/>
    <row r="680099"/>
    <row r="680100"/>
    <row r="680101"/>
    <row r="680102"/>
    <row r="680103"/>
    <row r="680104"/>
    <row r="680105"/>
    <row r="680106"/>
    <row r="680107"/>
    <row r="680108"/>
    <row r="680109"/>
    <row r="680110"/>
    <row r="680111"/>
    <row r="680112"/>
    <row r="680113"/>
    <row r="680114"/>
    <row r="680115"/>
    <row r="680116"/>
    <row r="680117"/>
    <row r="680118"/>
    <row r="680119"/>
    <row r="680120"/>
    <row r="680121"/>
    <row r="680122"/>
    <row r="680123"/>
    <row r="680124"/>
    <row r="680125"/>
    <row r="680126"/>
    <row r="680127"/>
    <row r="680128"/>
    <row r="680129"/>
    <row r="680130"/>
    <row r="680131"/>
    <row r="680132"/>
    <row r="680133"/>
    <row r="680134"/>
    <row r="680135"/>
    <row r="680136"/>
    <row r="680137"/>
    <row r="680138"/>
    <row r="680139"/>
    <row r="680140"/>
    <row r="680141"/>
    <row r="680142"/>
    <row r="680143"/>
    <row r="680144"/>
    <row r="680145"/>
    <row r="680146"/>
    <row r="680147"/>
    <row r="680148"/>
    <row r="680149"/>
    <row r="680150"/>
    <row r="680151"/>
    <row r="680152"/>
    <row r="680153"/>
    <row r="680154"/>
    <row r="680155"/>
    <row r="680156"/>
    <row r="680157"/>
    <row r="680158"/>
    <row r="680159"/>
    <row r="680160"/>
    <row r="680161"/>
    <row r="680162"/>
    <row r="680163"/>
    <row r="680164"/>
    <row r="680165"/>
    <row r="680166"/>
    <row r="680167"/>
    <row r="680168"/>
    <row r="680169"/>
    <row r="680170"/>
    <row r="680171"/>
    <row r="680172"/>
    <row r="680173"/>
    <row r="680174"/>
    <row r="680175"/>
    <row r="680176"/>
    <row r="680177"/>
    <row r="680178"/>
    <row r="680179"/>
    <row r="680180"/>
    <row r="680181"/>
    <row r="680182"/>
    <row r="680183"/>
    <row r="680184"/>
    <row r="680185"/>
    <row r="680186"/>
    <row r="680187"/>
    <row r="680188"/>
    <row r="680189"/>
    <row r="680190"/>
    <row r="680191"/>
    <row r="680192"/>
    <row r="680193"/>
    <row r="680194"/>
    <row r="680195"/>
    <row r="680196"/>
    <row r="680197"/>
    <row r="680198"/>
    <row r="680199"/>
    <row r="680200"/>
    <row r="680201"/>
    <row r="680202"/>
    <row r="680203"/>
    <row r="680204"/>
    <row r="680205"/>
    <row r="680206"/>
    <row r="680207"/>
    <row r="680208"/>
    <row r="680209"/>
    <row r="680210"/>
    <row r="680211"/>
    <row r="680212"/>
    <row r="680213"/>
    <row r="680214"/>
    <row r="680215"/>
    <row r="680216"/>
    <row r="680217"/>
    <row r="680218"/>
    <row r="680219"/>
    <row r="680220"/>
    <row r="680221"/>
    <row r="680222"/>
    <row r="680223"/>
    <row r="680224"/>
    <row r="680225"/>
    <row r="680226"/>
    <row r="680227"/>
    <row r="680228"/>
    <row r="680229"/>
    <row r="680230"/>
    <row r="680231"/>
    <row r="680232"/>
    <row r="680233"/>
    <row r="680234"/>
    <row r="680235"/>
    <row r="680236"/>
    <row r="680237"/>
    <row r="680238"/>
    <row r="680239"/>
    <row r="680240"/>
    <row r="680241"/>
    <row r="680242"/>
    <row r="680243"/>
    <row r="680244"/>
    <row r="680245"/>
    <row r="680246"/>
    <row r="680247"/>
    <row r="680248"/>
    <row r="680249"/>
    <row r="680250"/>
    <row r="680251"/>
    <row r="680252"/>
    <row r="680253"/>
    <row r="680254"/>
    <row r="680255"/>
    <row r="680256"/>
    <row r="680257"/>
    <row r="680258"/>
    <row r="680259"/>
    <row r="680260"/>
    <row r="680261"/>
    <row r="680262"/>
    <row r="680263"/>
    <row r="680264"/>
    <row r="680265"/>
    <row r="680266"/>
    <row r="680267"/>
    <row r="680268"/>
    <row r="680269"/>
    <row r="680270"/>
    <row r="680271"/>
    <row r="680272"/>
    <row r="680273"/>
    <row r="680274"/>
    <row r="680275"/>
    <row r="680276"/>
    <row r="680277"/>
    <row r="680278"/>
    <row r="680279"/>
    <row r="680280"/>
    <row r="680281"/>
    <row r="680282"/>
    <row r="680283"/>
    <row r="680284"/>
    <row r="680285"/>
    <row r="680286"/>
    <row r="680287"/>
    <row r="680288"/>
    <row r="680289"/>
    <row r="680290"/>
    <row r="680291"/>
    <row r="680292"/>
    <row r="680293"/>
    <row r="680294"/>
    <row r="680295"/>
    <row r="680296"/>
    <row r="680297"/>
    <row r="680298"/>
    <row r="680299"/>
    <row r="680300"/>
    <row r="680301"/>
    <row r="680302"/>
    <row r="680303"/>
    <row r="680304"/>
    <row r="680305"/>
    <row r="680306"/>
    <row r="680307"/>
    <row r="680308"/>
    <row r="680309"/>
    <row r="680310"/>
    <row r="680311"/>
    <row r="680312"/>
    <row r="680313"/>
    <row r="680314"/>
    <row r="680315"/>
    <row r="680316"/>
    <row r="680317"/>
    <row r="680318"/>
    <row r="680319"/>
    <row r="680320"/>
    <row r="680321"/>
    <row r="680322"/>
    <row r="680323"/>
    <row r="680324"/>
    <row r="680325"/>
    <row r="680326"/>
    <row r="680327"/>
    <row r="680328"/>
    <row r="680329"/>
    <row r="680330"/>
    <row r="680331"/>
    <row r="680332"/>
    <row r="680333"/>
    <row r="680334"/>
    <row r="680335"/>
    <row r="680336"/>
    <row r="680337"/>
    <row r="680338"/>
    <row r="680339"/>
    <row r="680340"/>
    <row r="680341"/>
    <row r="680342"/>
    <row r="680343"/>
    <row r="680344"/>
    <row r="680345"/>
    <row r="680346"/>
    <row r="680347"/>
    <row r="680348"/>
    <row r="680349"/>
    <row r="680350"/>
    <row r="680351"/>
    <row r="680352"/>
    <row r="680353"/>
    <row r="680354"/>
    <row r="680355"/>
    <row r="680356"/>
    <row r="680357"/>
    <row r="680358"/>
    <row r="680359"/>
    <row r="680360"/>
    <row r="680361"/>
    <row r="680362"/>
    <row r="680363"/>
    <row r="680364"/>
    <row r="680365"/>
    <row r="680366"/>
    <row r="680367"/>
    <row r="680368"/>
    <row r="680369"/>
    <row r="680370"/>
    <row r="680371"/>
    <row r="680372"/>
    <row r="680373"/>
    <row r="680374"/>
    <row r="680375"/>
    <row r="680376"/>
    <row r="680377"/>
    <row r="680378"/>
    <row r="680379"/>
    <row r="680380"/>
    <row r="680381"/>
    <row r="680382"/>
    <row r="680383"/>
    <row r="680384"/>
    <row r="680385"/>
    <row r="680386"/>
    <row r="680387"/>
    <row r="680388"/>
    <row r="680389"/>
    <row r="680390"/>
    <row r="680391"/>
    <row r="680392"/>
    <row r="680393"/>
    <row r="680394"/>
    <row r="680395"/>
    <row r="680396"/>
    <row r="680397"/>
    <row r="680398"/>
    <row r="680399"/>
    <row r="680400"/>
    <row r="680401"/>
    <row r="680402"/>
    <row r="680403"/>
    <row r="680404"/>
    <row r="680405"/>
    <row r="680406"/>
    <row r="680407"/>
    <row r="680408"/>
    <row r="680409"/>
    <row r="680410"/>
    <row r="680411"/>
    <row r="680412"/>
    <row r="680413"/>
    <row r="680414"/>
    <row r="680415"/>
    <row r="680416"/>
    <row r="680417"/>
    <row r="680418"/>
    <row r="680419"/>
    <row r="680420"/>
    <row r="680421"/>
    <row r="680422"/>
    <row r="680423"/>
    <row r="680424"/>
    <row r="680425"/>
    <row r="680426"/>
    <row r="680427"/>
    <row r="680428"/>
    <row r="680429"/>
    <row r="680430"/>
    <row r="680431"/>
    <row r="680432"/>
    <row r="680433"/>
    <row r="680434"/>
    <row r="680435"/>
    <row r="680436"/>
    <row r="680437"/>
    <row r="680438"/>
    <row r="680439"/>
    <row r="680440"/>
    <row r="680441"/>
    <row r="680442"/>
    <row r="680443"/>
    <row r="680444"/>
    <row r="680445"/>
    <row r="680446"/>
    <row r="680447"/>
    <row r="680448"/>
    <row r="680449"/>
    <row r="680450"/>
    <row r="680451"/>
    <row r="680452"/>
    <row r="680453"/>
    <row r="680454"/>
    <row r="680455"/>
    <row r="680456"/>
    <row r="680457"/>
    <row r="680458"/>
    <row r="680459"/>
    <row r="680460"/>
    <row r="680461"/>
    <row r="680462"/>
    <row r="680463"/>
    <row r="680464"/>
    <row r="680465"/>
    <row r="680466"/>
    <row r="680467"/>
    <row r="680468"/>
    <row r="680469"/>
    <row r="680470"/>
    <row r="680471"/>
    <row r="680472"/>
    <row r="680473"/>
    <row r="680474"/>
    <row r="680475"/>
    <row r="680476"/>
    <row r="680477"/>
    <row r="680478"/>
    <row r="680479"/>
    <row r="680480"/>
    <row r="680481"/>
    <row r="680482"/>
    <row r="680483"/>
    <row r="680484"/>
    <row r="680485"/>
    <row r="680486"/>
    <row r="680487"/>
    <row r="680488"/>
    <row r="680489"/>
    <row r="680490"/>
    <row r="680491"/>
    <row r="680492"/>
    <row r="680493"/>
    <row r="680494"/>
    <row r="680495"/>
    <row r="680496"/>
    <row r="680497"/>
    <row r="680498"/>
    <row r="680499"/>
    <row r="680500"/>
    <row r="680501"/>
    <row r="680502"/>
    <row r="680503"/>
    <row r="680504"/>
    <row r="680505"/>
    <row r="680506"/>
    <row r="680507"/>
    <row r="680508"/>
    <row r="680509"/>
    <row r="680510"/>
    <row r="680511"/>
    <row r="680512"/>
    <row r="680513"/>
    <row r="680514"/>
    <row r="680515"/>
    <row r="680516"/>
    <row r="680517"/>
    <row r="680518"/>
    <row r="680519"/>
    <row r="680520"/>
    <row r="680521"/>
    <row r="680522"/>
    <row r="680523"/>
    <row r="680524"/>
    <row r="680525"/>
    <row r="680526"/>
    <row r="680527"/>
    <row r="680528"/>
    <row r="680529"/>
    <row r="680530"/>
    <row r="680531"/>
    <row r="680532"/>
    <row r="680533"/>
    <row r="680534"/>
    <row r="680535"/>
    <row r="680536"/>
    <row r="680537"/>
    <row r="680538"/>
    <row r="680539"/>
    <row r="680540"/>
    <row r="680541"/>
    <row r="680542"/>
    <row r="680543"/>
    <row r="680544"/>
    <row r="680545"/>
    <row r="680546"/>
    <row r="680547"/>
    <row r="680548"/>
    <row r="680549"/>
    <row r="680550"/>
    <row r="680551"/>
    <row r="680552"/>
    <row r="680553"/>
    <row r="680554"/>
    <row r="680555"/>
    <row r="680556"/>
    <row r="680557"/>
    <row r="680558"/>
    <row r="680559"/>
    <row r="680560"/>
    <row r="680561"/>
    <row r="680562"/>
    <row r="680563"/>
    <row r="680564"/>
    <row r="680565"/>
    <row r="680566"/>
    <row r="680567"/>
    <row r="680568"/>
    <row r="680569"/>
    <row r="680570"/>
    <row r="680571"/>
    <row r="680572"/>
    <row r="680573"/>
    <row r="680574"/>
    <row r="680575"/>
    <row r="680576"/>
    <row r="680577"/>
    <row r="680578"/>
    <row r="680579"/>
    <row r="680580"/>
    <row r="680581"/>
    <row r="680582"/>
    <row r="680583"/>
    <row r="680584"/>
    <row r="680585"/>
    <row r="680586"/>
    <row r="680587"/>
    <row r="680588"/>
    <row r="680589"/>
    <row r="680590"/>
    <row r="680591"/>
    <row r="680592"/>
    <row r="680593"/>
    <row r="680594"/>
    <row r="680595"/>
    <row r="680596"/>
    <row r="680597"/>
    <row r="680598"/>
    <row r="680599"/>
    <row r="680600"/>
    <row r="680601"/>
    <row r="680602"/>
    <row r="680603"/>
    <row r="680604"/>
    <row r="680605"/>
    <row r="680606"/>
    <row r="680607"/>
    <row r="680608"/>
    <row r="680609"/>
    <row r="680610"/>
    <row r="680611"/>
    <row r="680612"/>
    <row r="680613"/>
    <row r="680614"/>
    <row r="680615"/>
    <row r="680616"/>
    <row r="680617"/>
    <row r="680618"/>
    <row r="680619"/>
    <row r="680620"/>
    <row r="680621"/>
    <row r="680622"/>
    <row r="680623"/>
    <row r="680624"/>
    <row r="680625"/>
    <row r="680626"/>
    <row r="680627"/>
    <row r="680628"/>
    <row r="680629"/>
    <row r="680630"/>
    <row r="680631"/>
    <row r="680632"/>
    <row r="680633"/>
    <row r="680634"/>
    <row r="680635"/>
    <row r="680636"/>
    <row r="680637"/>
    <row r="680638"/>
    <row r="680639"/>
    <row r="680640"/>
    <row r="680641"/>
    <row r="680642"/>
    <row r="680643"/>
    <row r="680644"/>
    <row r="680645"/>
    <row r="680646"/>
    <row r="680647"/>
    <row r="680648"/>
    <row r="680649"/>
    <row r="680650"/>
    <row r="680651"/>
    <row r="680652"/>
    <row r="680653"/>
    <row r="680654"/>
    <row r="680655"/>
    <row r="680656"/>
    <row r="680657"/>
    <row r="680658"/>
    <row r="680659"/>
    <row r="680660"/>
    <row r="680661"/>
    <row r="680662"/>
    <row r="680663"/>
    <row r="680664"/>
    <row r="680665"/>
    <row r="680666"/>
    <row r="680667"/>
    <row r="680668"/>
    <row r="680669"/>
    <row r="680670"/>
    <row r="680671"/>
    <row r="680672"/>
    <row r="680673"/>
    <row r="680674"/>
    <row r="680675"/>
    <row r="680676"/>
    <row r="680677"/>
    <row r="680678"/>
    <row r="680679"/>
    <row r="680680"/>
    <row r="680681"/>
    <row r="680682"/>
    <row r="680683"/>
    <row r="680684"/>
    <row r="680685"/>
    <row r="680686"/>
    <row r="680687"/>
    <row r="680688"/>
    <row r="680689"/>
    <row r="680690"/>
    <row r="680691"/>
    <row r="680692"/>
    <row r="680693"/>
    <row r="680694"/>
    <row r="680695"/>
    <row r="680696"/>
    <row r="680697"/>
    <row r="680698"/>
    <row r="680699"/>
    <row r="680700"/>
    <row r="680701"/>
    <row r="680702"/>
    <row r="680703"/>
    <row r="680704"/>
    <row r="680705"/>
    <row r="680706"/>
    <row r="680707"/>
    <row r="680708"/>
    <row r="680709"/>
    <row r="680710"/>
    <row r="680711"/>
    <row r="680712"/>
    <row r="680713"/>
    <row r="680714"/>
    <row r="680715"/>
    <row r="680716"/>
    <row r="680717"/>
    <row r="680718"/>
    <row r="680719"/>
    <row r="680720"/>
    <row r="680721"/>
    <row r="680722"/>
    <row r="680723"/>
    <row r="680724"/>
    <row r="680725"/>
    <row r="680726"/>
    <row r="680727"/>
    <row r="680728"/>
    <row r="680729"/>
    <row r="680730"/>
    <row r="680731"/>
    <row r="680732"/>
    <row r="680733"/>
    <row r="680734"/>
    <row r="680735"/>
    <row r="680736"/>
    <row r="680737"/>
    <row r="680738"/>
    <row r="680739"/>
    <row r="680740"/>
    <row r="680741"/>
    <row r="680742"/>
    <row r="680743"/>
    <row r="680744"/>
    <row r="680745"/>
    <row r="680746"/>
    <row r="680747"/>
    <row r="680748"/>
    <row r="680749"/>
    <row r="680750"/>
    <row r="680751"/>
    <row r="680752"/>
    <row r="680753"/>
    <row r="680754"/>
    <row r="680755"/>
    <row r="680756"/>
    <row r="680757"/>
    <row r="680758"/>
    <row r="680759"/>
    <row r="680760"/>
    <row r="680761"/>
    <row r="680762"/>
    <row r="680763"/>
    <row r="680764"/>
    <row r="680765"/>
    <row r="680766"/>
    <row r="680767"/>
    <row r="680768"/>
    <row r="680769"/>
    <row r="680770"/>
    <row r="680771"/>
    <row r="680772"/>
    <row r="680773"/>
    <row r="680774"/>
    <row r="680775"/>
    <row r="680776"/>
    <row r="680777"/>
    <row r="680778"/>
    <row r="680779"/>
    <row r="680780"/>
    <row r="680781"/>
    <row r="680782"/>
    <row r="680783"/>
    <row r="680784"/>
    <row r="680785"/>
    <row r="680786"/>
    <row r="680787"/>
    <row r="680788"/>
    <row r="680789"/>
    <row r="680790"/>
    <row r="680791"/>
    <row r="680792"/>
    <row r="680793"/>
    <row r="680794"/>
    <row r="680795"/>
    <row r="680796"/>
    <row r="680797"/>
    <row r="680798"/>
    <row r="680799"/>
    <row r="680800"/>
    <row r="680801"/>
    <row r="680802"/>
    <row r="680803"/>
    <row r="680804"/>
    <row r="680805"/>
    <row r="680806"/>
    <row r="680807"/>
    <row r="680808"/>
    <row r="680809"/>
    <row r="680810"/>
    <row r="680811"/>
    <row r="680812"/>
    <row r="680813"/>
    <row r="680814"/>
    <row r="680815"/>
    <row r="680816"/>
    <row r="680817"/>
    <row r="680818"/>
    <row r="680819"/>
    <row r="680820"/>
    <row r="680821"/>
    <row r="680822"/>
    <row r="680823"/>
    <row r="680824"/>
    <row r="680825"/>
    <row r="680826"/>
    <row r="680827"/>
    <row r="680828"/>
    <row r="680829"/>
    <row r="680830"/>
    <row r="680831"/>
    <row r="680832"/>
    <row r="680833"/>
    <row r="680834"/>
    <row r="680835"/>
    <row r="680836"/>
    <row r="680837"/>
    <row r="680838"/>
    <row r="680839"/>
    <row r="680840"/>
    <row r="680841"/>
    <row r="680842"/>
    <row r="680843"/>
    <row r="680844"/>
    <row r="680845"/>
    <row r="680846"/>
    <row r="680847"/>
    <row r="680848"/>
    <row r="680849"/>
    <row r="680850"/>
    <row r="680851"/>
    <row r="680852"/>
    <row r="680853"/>
    <row r="680854"/>
    <row r="680855"/>
    <row r="680856"/>
    <row r="680857"/>
    <row r="680858"/>
    <row r="680859"/>
    <row r="680860"/>
    <row r="680861"/>
    <row r="680862"/>
    <row r="680863"/>
    <row r="680864"/>
    <row r="680865"/>
    <row r="680866"/>
    <row r="680867"/>
    <row r="680868"/>
    <row r="680869"/>
    <row r="680870"/>
    <row r="680871"/>
    <row r="680872"/>
    <row r="680873"/>
    <row r="680874"/>
    <row r="680875"/>
    <row r="680876"/>
    <row r="680877"/>
    <row r="680878"/>
    <row r="680879"/>
    <row r="680880"/>
    <row r="680881"/>
    <row r="680882"/>
    <row r="680883"/>
    <row r="680884"/>
    <row r="680885"/>
    <row r="680886"/>
    <row r="680887"/>
    <row r="680888"/>
    <row r="680889"/>
    <row r="680890"/>
    <row r="680891"/>
    <row r="680892"/>
    <row r="680893"/>
    <row r="680894"/>
    <row r="680895"/>
    <row r="680896"/>
    <row r="680897"/>
    <row r="680898"/>
    <row r="680899"/>
    <row r="680900"/>
    <row r="680901"/>
    <row r="680902"/>
    <row r="680903"/>
    <row r="680904"/>
    <row r="680905"/>
    <row r="680906"/>
    <row r="680907"/>
    <row r="680908"/>
    <row r="680909"/>
    <row r="680910"/>
    <row r="680911"/>
    <row r="680912"/>
    <row r="680913"/>
    <row r="680914"/>
    <row r="680915"/>
    <row r="680916"/>
    <row r="680917"/>
    <row r="680918"/>
    <row r="680919"/>
    <row r="680920"/>
    <row r="680921"/>
    <row r="680922"/>
    <row r="680923"/>
    <row r="680924"/>
    <row r="680925"/>
    <row r="680926"/>
    <row r="680927"/>
    <row r="680928"/>
    <row r="680929"/>
    <row r="680930"/>
    <row r="680931"/>
    <row r="680932"/>
    <row r="680933"/>
    <row r="680934"/>
    <row r="680935"/>
    <row r="680936"/>
    <row r="680937"/>
    <row r="680938"/>
    <row r="680939"/>
    <row r="680940"/>
    <row r="680941"/>
    <row r="680942"/>
    <row r="680943"/>
    <row r="680944"/>
    <row r="680945"/>
    <row r="680946"/>
    <row r="680947"/>
    <row r="680948"/>
    <row r="680949"/>
    <row r="680950"/>
    <row r="680951"/>
    <row r="680952"/>
    <row r="680953"/>
    <row r="680954"/>
    <row r="680955"/>
    <row r="680956"/>
    <row r="680957"/>
    <row r="680958"/>
    <row r="680959"/>
    <row r="680960"/>
    <row r="680961"/>
    <row r="680962"/>
    <row r="680963"/>
    <row r="680964"/>
    <row r="680965"/>
    <row r="680966"/>
    <row r="680967"/>
    <row r="680968"/>
    <row r="680969"/>
    <row r="680970"/>
    <row r="680971"/>
    <row r="680972"/>
    <row r="680973"/>
    <row r="680974"/>
    <row r="680975"/>
    <row r="680976"/>
    <row r="680977"/>
    <row r="680978"/>
    <row r="680979"/>
    <row r="680980"/>
    <row r="680981"/>
    <row r="680982"/>
    <row r="680983"/>
    <row r="680984"/>
    <row r="680985"/>
    <row r="680986"/>
    <row r="680987"/>
    <row r="680988"/>
    <row r="680989"/>
    <row r="680990"/>
    <row r="680991"/>
    <row r="680992"/>
    <row r="680993"/>
    <row r="680994"/>
    <row r="680995"/>
    <row r="680996"/>
    <row r="680997"/>
    <row r="680998"/>
    <row r="680999"/>
    <row r="681000"/>
    <row r="681001"/>
    <row r="681002"/>
    <row r="681003"/>
    <row r="681004"/>
    <row r="681005"/>
    <row r="681006"/>
    <row r="681007"/>
    <row r="681008"/>
    <row r="681009"/>
    <row r="681010"/>
    <row r="681011"/>
    <row r="681012"/>
    <row r="681013"/>
    <row r="681014"/>
    <row r="681015"/>
    <row r="681016"/>
    <row r="681017"/>
    <row r="681018"/>
    <row r="681019"/>
    <row r="681020"/>
    <row r="681021"/>
    <row r="681022"/>
    <row r="681023"/>
    <row r="681024"/>
    <row r="681025"/>
    <row r="681026"/>
    <row r="681027"/>
    <row r="681028"/>
    <row r="681029"/>
    <row r="681030"/>
    <row r="681031"/>
    <row r="681032"/>
    <row r="681033"/>
    <row r="681034"/>
    <row r="681035"/>
    <row r="681036"/>
    <row r="681037"/>
    <row r="681038"/>
    <row r="681039"/>
    <row r="681040"/>
    <row r="681041"/>
    <row r="681042"/>
    <row r="681043"/>
    <row r="681044"/>
    <row r="681045"/>
    <row r="681046"/>
    <row r="681047"/>
    <row r="681048"/>
    <row r="681049"/>
    <row r="681050"/>
    <row r="681051"/>
    <row r="681052"/>
    <row r="681053"/>
    <row r="681054"/>
    <row r="681055"/>
    <row r="681056"/>
    <row r="681057"/>
    <row r="681058"/>
    <row r="681059"/>
    <row r="681060"/>
    <row r="681061"/>
    <row r="681062"/>
    <row r="681063"/>
    <row r="681064"/>
    <row r="681065"/>
    <row r="681066"/>
    <row r="681067"/>
    <row r="681068"/>
    <row r="681069"/>
    <row r="681070"/>
    <row r="681071"/>
    <row r="681072"/>
    <row r="681073"/>
    <row r="681074"/>
    <row r="681075"/>
    <row r="681076"/>
    <row r="681077"/>
    <row r="681078"/>
    <row r="681079"/>
    <row r="681080"/>
    <row r="681081"/>
    <row r="681082"/>
    <row r="681083"/>
    <row r="681084"/>
    <row r="681085"/>
    <row r="681086"/>
    <row r="681087"/>
    <row r="681088"/>
    <row r="681089"/>
    <row r="681090"/>
    <row r="681091"/>
    <row r="681092"/>
    <row r="681093"/>
    <row r="681094"/>
    <row r="681095"/>
    <row r="681096"/>
    <row r="681097"/>
    <row r="681098"/>
    <row r="681099"/>
    <row r="681100"/>
    <row r="681101"/>
    <row r="681102"/>
    <row r="681103"/>
    <row r="681104"/>
    <row r="681105"/>
    <row r="681106"/>
    <row r="681107"/>
    <row r="681108"/>
    <row r="681109"/>
    <row r="681110"/>
    <row r="681111"/>
    <row r="681112"/>
    <row r="681113"/>
    <row r="681114"/>
    <row r="681115"/>
    <row r="681116"/>
    <row r="681117"/>
    <row r="681118"/>
    <row r="681119"/>
    <row r="681120"/>
    <row r="681121"/>
    <row r="681122"/>
    <row r="681123"/>
    <row r="681124"/>
    <row r="681125"/>
    <row r="681126"/>
    <row r="681127"/>
    <row r="681128"/>
    <row r="681129"/>
    <row r="681130"/>
    <row r="681131"/>
    <row r="681132"/>
    <row r="681133"/>
    <row r="681134"/>
    <row r="681135"/>
    <row r="681136"/>
    <row r="681137"/>
    <row r="681138"/>
    <row r="681139"/>
    <row r="681140"/>
    <row r="681141"/>
    <row r="681142"/>
    <row r="681143"/>
    <row r="681144"/>
    <row r="681145"/>
    <row r="681146"/>
    <row r="681147"/>
    <row r="681148"/>
    <row r="681149"/>
    <row r="681150"/>
    <row r="681151"/>
    <row r="681152"/>
    <row r="681153"/>
    <row r="681154"/>
    <row r="681155"/>
    <row r="681156"/>
    <row r="681157"/>
    <row r="681158"/>
    <row r="681159"/>
    <row r="681160"/>
    <row r="681161"/>
    <row r="681162"/>
    <row r="681163"/>
    <row r="681164"/>
    <row r="681165"/>
    <row r="681166"/>
    <row r="681167"/>
    <row r="681168"/>
    <row r="681169"/>
    <row r="681170"/>
    <row r="681171"/>
    <row r="681172"/>
    <row r="681173"/>
    <row r="681174"/>
    <row r="681175"/>
    <row r="681176"/>
    <row r="681177"/>
    <row r="681178"/>
    <row r="681179"/>
    <row r="681180"/>
    <row r="681181"/>
    <row r="681182"/>
    <row r="681183"/>
    <row r="681184"/>
    <row r="681185"/>
    <row r="681186"/>
    <row r="681187"/>
    <row r="681188"/>
    <row r="681189"/>
    <row r="681190"/>
    <row r="681191"/>
    <row r="681192"/>
    <row r="681193"/>
    <row r="681194"/>
    <row r="681195"/>
    <row r="681196"/>
    <row r="681197"/>
    <row r="681198"/>
    <row r="681199"/>
    <row r="681200"/>
    <row r="681201"/>
    <row r="681202"/>
    <row r="681203"/>
    <row r="681204"/>
    <row r="681205"/>
    <row r="681206"/>
    <row r="681207"/>
    <row r="681208"/>
    <row r="681209"/>
    <row r="681210"/>
    <row r="681211"/>
    <row r="681212"/>
    <row r="681213"/>
    <row r="681214"/>
    <row r="681215"/>
    <row r="681216"/>
    <row r="681217"/>
    <row r="681218"/>
    <row r="681219"/>
    <row r="681220"/>
    <row r="681221"/>
    <row r="681222"/>
    <row r="681223"/>
    <row r="681224"/>
    <row r="681225"/>
    <row r="681226"/>
    <row r="681227"/>
    <row r="681228"/>
    <row r="681229"/>
    <row r="681230"/>
    <row r="681231"/>
    <row r="681232"/>
    <row r="681233"/>
    <row r="681234"/>
    <row r="681235"/>
    <row r="681236"/>
    <row r="681237"/>
    <row r="681238"/>
    <row r="681239"/>
    <row r="681240"/>
    <row r="681241"/>
    <row r="681242"/>
    <row r="681243"/>
    <row r="681244"/>
    <row r="681245"/>
    <row r="681246"/>
    <row r="681247"/>
    <row r="681248"/>
    <row r="681249"/>
    <row r="681250"/>
    <row r="681251"/>
    <row r="681252"/>
    <row r="681253"/>
    <row r="681254"/>
    <row r="681255"/>
    <row r="681256"/>
    <row r="681257"/>
    <row r="681258"/>
    <row r="681259"/>
    <row r="681260"/>
    <row r="681261"/>
    <row r="681262"/>
    <row r="681263"/>
    <row r="681264"/>
    <row r="681265"/>
    <row r="681266"/>
    <row r="681267"/>
    <row r="681268"/>
    <row r="681269"/>
    <row r="681270"/>
    <row r="681271"/>
    <row r="681272"/>
    <row r="681273"/>
    <row r="681274"/>
    <row r="681275"/>
    <row r="681276"/>
    <row r="681277"/>
    <row r="681278"/>
    <row r="681279"/>
    <row r="681280"/>
    <row r="681281"/>
    <row r="681282"/>
    <row r="681283"/>
    <row r="681284"/>
    <row r="681285"/>
    <row r="681286"/>
    <row r="681287"/>
    <row r="681288"/>
    <row r="681289"/>
    <row r="681290"/>
    <row r="681291"/>
    <row r="681292"/>
    <row r="681293"/>
    <row r="681294"/>
    <row r="681295"/>
    <row r="681296"/>
    <row r="681297"/>
    <row r="681298"/>
    <row r="681299"/>
    <row r="681300"/>
    <row r="681301"/>
    <row r="681302"/>
    <row r="681303"/>
    <row r="681304"/>
    <row r="681305"/>
    <row r="681306"/>
    <row r="681307"/>
    <row r="681308"/>
    <row r="681309"/>
    <row r="681310"/>
    <row r="681311"/>
    <row r="681312"/>
    <row r="681313"/>
    <row r="681314"/>
    <row r="681315"/>
    <row r="681316"/>
    <row r="681317"/>
    <row r="681318"/>
    <row r="681319"/>
    <row r="681320"/>
    <row r="681321"/>
    <row r="681322"/>
    <row r="681323"/>
    <row r="681324"/>
    <row r="681325"/>
    <row r="681326"/>
    <row r="681327"/>
    <row r="681328"/>
    <row r="681329"/>
    <row r="681330"/>
    <row r="681331"/>
    <row r="681332"/>
    <row r="681333"/>
    <row r="681334"/>
    <row r="681335"/>
    <row r="681336"/>
    <row r="681337"/>
    <row r="681338"/>
    <row r="681339"/>
    <row r="681340"/>
    <row r="681341"/>
    <row r="681342"/>
    <row r="681343"/>
    <row r="681344"/>
    <row r="681345"/>
    <row r="681346"/>
    <row r="681347"/>
    <row r="681348"/>
    <row r="681349"/>
    <row r="681350"/>
    <row r="681351"/>
    <row r="681352"/>
    <row r="681353"/>
    <row r="681354"/>
    <row r="681355"/>
    <row r="681356"/>
    <row r="681357"/>
    <row r="681358"/>
    <row r="681359"/>
    <row r="681360"/>
    <row r="681361"/>
    <row r="681362"/>
    <row r="681363"/>
    <row r="681364"/>
    <row r="681365"/>
    <row r="681366"/>
    <row r="681367"/>
    <row r="681368"/>
    <row r="681369"/>
    <row r="681370"/>
    <row r="681371"/>
    <row r="681372"/>
    <row r="681373"/>
    <row r="681374"/>
    <row r="681375"/>
    <row r="681376"/>
    <row r="681377"/>
    <row r="681378"/>
    <row r="681379"/>
    <row r="681380"/>
    <row r="681381"/>
    <row r="681382"/>
    <row r="681383"/>
    <row r="681384"/>
    <row r="681385"/>
    <row r="681386"/>
    <row r="681387"/>
    <row r="681388"/>
    <row r="681389"/>
    <row r="681390"/>
    <row r="681391"/>
    <row r="681392"/>
    <row r="681393"/>
    <row r="681394"/>
    <row r="681395"/>
    <row r="681396"/>
    <row r="681397"/>
    <row r="681398"/>
    <row r="681399"/>
    <row r="681400"/>
    <row r="681401"/>
    <row r="681402"/>
    <row r="681403"/>
    <row r="681404"/>
    <row r="681405"/>
    <row r="681406"/>
    <row r="681407"/>
    <row r="681408"/>
    <row r="681409"/>
    <row r="681410"/>
    <row r="681411"/>
    <row r="681412"/>
    <row r="681413"/>
    <row r="681414"/>
    <row r="681415"/>
    <row r="681416"/>
    <row r="681417"/>
    <row r="681418"/>
    <row r="681419"/>
    <row r="681420"/>
    <row r="681421"/>
    <row r="681422"/>
    <row r="681423"/>
    <row r="681424"/>
    <row r="681425"/>
    <row r="681426"/>
    <row r="681427"/>
    <row r="681428"/>
    <row r="681429"/>
    <row r="681430"/>
    <row r="681431"/>
    <row r="681432"/>
    <row r="681433"/>
    <row r="681434"/>
    <row r="681435"/>
    <row r="681436"/>
    <row r="681437"/>
    <row r="681438"/>
    <row r="681439"/>
    <row r="681440"/>
    <row r="681441"/>
    <row r="681442"/>
    <row r="681443"/>
    <row r="681444"/>
    <row r="681445"/>
    <row r="681446"/>
    <row r="681447"/>
    <row r="681448"/>
    <row r="681449"/>
    <row r="681450"/>
    <row r="681451"/>
    <row r="681452"/>
    <row r="681453"/>
    <row r="681454"/>
    <row r="681455"/>
    <row r="681456"/>
    <row r="681457"/>
    <row r="681458"/>
    <row r="681459"/>
    <row r="681460"/>
    <row r="681461"/>
    <row r="681462"/>
    <row r="681463"/>
    <row r="681464"/>
    <row r="681465"/>
    <row r="681466"/>
    <row r="681467"/>
    <row r="681468"/>
    <row r="681469"/>
    <row r="681470"/>
    <row r="681471"/>
    <row r="681472"/>
    <row r="681473"/>
    <row r="681474"/>
    <row r="681475"/>
    <row r="681476"/>
    <row r="681477"/>
    <row r="681478"/>
    <row r="681479"/>
    <row r="681480"/>
    <row r="681481"/>
    <row r="681482"/>
    <row r="681483"/>
    <row r="681484"/>
    <row r="681485"/>
    <row r="681486"/>
    <row r="681487"/>
    <row r="681488"/>
    <row r="681489"/>
    <row r="681490"/>
    <row r="681491"/>
    <row r="681492"/>
    <row r="681493"/>
    <row r="681494"/>
    <row r="681495"/>
    <row r="681496"/>
    <row r="681497"/>
    <row r="681498"/>
    <row r="681499"/>
    <row r="681500"/>
    <row r="681501"/>
    <row r="681502"/>
    <row r="681503"/>
    <row r="681504"/>
    <row r="681505"/>
    <row r="681506"/>
    <row r="681507"/>
    <row r="681508"/>
    <row r="681509"/>
    <row r="681510"/>
    <row r="681511"/>
    <row r="681512"/>
    <row r="681513"/>
    <row r="681514"/>
    <row r="681515"/>
    <row r="681516"/>
    <row r="681517"/>
    <row r="681518"/>
    <row r="681519"/>
    <row r="681520"/>
    <row r="681521"/>
    <row r="681522"/>
    <row r="681523"/>
    <row r="681524"/>
    <row r="681525"/>
    <row r="681526"/>
    <row r="681527"/>
    <row r="681528"/>
    <row r="681529"/>
    <row r="681530"/>
    <row r="681531"/>
    <row r="681532"/>
    <row r="681533"/>
    <row r="681534"/>
    <row r="681535"/>
    <row r="681536"/>
    <row r="681537"/>
    <row r="681538"/>
    <row r="681539"/>
    <row r="681540"/>
    <row r="681541"/>
    <row r="681542"/>
    <row r="681543"/>
    <row r="681544"/>
    <row r="681545"/>
    <row r="681546"/>
    <row r="681547"/>
    <row r="681548"/>
    <row r="681549"/>
    <row r="681550"/>
    <row r="681551"/>
    <row r="681552"/>
    <row r="681553"/>
    <row r="681554"/>
    <row r="681555"/>
    <row r="681556"/>
    <row r="681557"/>
    <row r="681558"/>
    <row r="681559"/>
    <row r="681560"/>
    <row r="681561"/>
    <row r="681562"/>
    <row r="681563"/>
    <row r="681564"/>
    <row r="681565"/>
    <row r="681566"/>
    <row r="681567"/>
    <row r="681568"/>
    <row r="681569"/>
    <row r="681570"/>
    <row r="681571"/>
    <row r="681572"/>
    <row r="681573"/>
    <row r="681574"/>
    <row r="681575"/>
    <row r="681576"/>
    <row r="681577"/>
    <row r="681578"/>
    <row r="681579"/>
    <row r="681580"/>
    <row r="681581"/>
    <row r="681582"/>
    <row r="681583"/>
    <row r="681584"/>
    <row r="681585"/>
    <row r="681586"/>
    <row r="681587"/>
    <row r="681588"/>
    <row r="681589"/>
    <row r="681590"/>
    <row r="681591"/>
    <row r="681592"/>
    <row r="681593"/>
    <row r="681594"/>
    <row r="681595"/>
    <row r="681596"/>
    <row r="681597"/>
    <row r="681598"/>
    <row r="681599"/>
    <row r="681600"/>
    <row r="681601"/>
    <row r="681602"/>
    <row r="681603"/>
    <row r="681604"/>
    <row r="681605"/>
    <row r="681606"/>
    <row r="681607"/>
    <row r="681608"/>
    <row r="681609"/>
    <row r="681610"/>
    <row r="681611"/>
    <row r="681612"/>
    <row r="681613"/>
    <row r="681614"/>
    <row r="681615"/>
    <row r="681616"/>
    <row r="681617"/>
    <row r="681618"/>
    <row r="681619"/>
    <row r="681620"/>
    <row r="681621"/>
    <row r="681622"/>
    <row r="681623"/>
    <row r="681624"/>
    <row r="681625"/>
    <row r="681626"/>
    <row r="681627"/>
    <row r="681628"/>
    <row r="681629"/>
    <row r="681630"/>
    <row r="681631"/>
    <row r="681632"/>
    <row r="681633"/>
    <row r="681634"/>
    <row r="681635"/>
    <row r="681636"/>
    <row r="681637"/>
    <row r="681638"/>
    <row r="681639"/>
    <row r="681640"/>
    <row r="681641"/>
    <row r="681642"/>
    <row r="681643"/>
    <row r="681644"/>
    <row r="681645"/>
    <row r="681646"/>
    <row r="681647"/>
    <row r="681648"/>
    <row r="681649"/>
    <row r="681650"/>
    <row r="681651"/>
    <row r="681652"/>
    <row r="681653"/>
    <row r="681654"/>
    <row r="681655"/>
    <row r="681656"/>
    <row r="681657"/>
    <row r="681658"/>
    <row r="681659"/>
    <row r="681660"/>
    <row r="681661"/>
    <row r="681662"/>
    <row r="681663"/>
    <row r="681664"/>
    <row r="681665"/>
    <row r="681666"/>
    <row r="681667"/>
    <row r="681668"/>
    <row r="681669"/>
    <row r="681670"/>
    <row r="681671"/>
    <row r="681672"/>
    <row r="681673"/>
    <row r="681674"/>
    <row r="681675"/>
    <row r="681676"/>
    <row r="681677"/>
    <row r="681678"/>
    <row r="681679"/>
    <row r="681680"/>
    <row r="681681"/>
    <row r="681682"/>
    <row r="681683"/>
    <row r="681684"/>
    <row r="681685"/>
    <row r="681686"/>
    <row r="681687"/>
    <row r="681688"/>
    <row r="681689"/>
    <row r="681690"/>
    <row r="681691"/>
    <row r="681692"/>
    <row r="681693"/>
    <row r="681694"/>
    <row r="681695"/>
    <row r="681696"/>
    <row r="681697"/>
    <row r="681698"/>
    <row r="681699"/>
    <row r="681700"/>
    <row r="681701"/>
    <row r="681702"/>
    <row r="681703"/>
    <row r="681704"/>
    <row r="681705"/>
    <row r="681706"/>
    <row r="681707"/>
    <row r="681708"/>
    <row r="681709"/>
    <row r="681710"/>
    <row r="681711"/>
    <row r="681712"/>
    <row r="681713"/>
    <row r="681714"/>
    <row r="681715"/>
    <row r="681716"/>
    <row r="681717"/>
    <row r="681718"/>
    <row r="681719"/>
    <row r="681720"/>
    <row r="681721"/>
    <row r="681722"/>
    <row r="681723"/>
    <row r="681724"/>
    <row r="681725"/>
    <row r="681726"/>
    <row r="681727"/>
    <row r="681728"/>
    <row r="681729"/>
    <row r="681730"/>
    <row r="681731"/>
    <row r="681732"/>
    <row r="681733"/>
    <row r="681734"/>
    <row r="681735"/>
    <row r="681736"/>
    <row r="681737"/>
    <row r="681738"/>
    <row r="681739"/>
    <row r="681740"/>
    <row r="681741"/>
    <row r="681742"/>
    <row r="681743"/>
    <row r="681744"/>
    <row r="681745"/>
    <row r="681746"/>
    <row r="681747"/>
    <row r="681748"/>
    <row r="681749"/>
    <row r="681750"/>
    <row r="681751"/>
    <row r="681752"/>
    <row r="681753"/>
    <row r="681754"/>
    <row r="681755"/>
    <row r="681756"/>
    <row r="681757"/>
    <row r="681758"/>
    <row r="681759"/>
    <row r="681760"/>
    <row r="681761"/>
    <row r="681762"/>
    <row r="681763"/>
    <row r="681764"/>
    <row r="681765"/>
    <row r="681766"/>
    <row r="681767"/>
    <row r="681768"/>
    <row r="681769"/>
    <row r="681770"/>
    <row r="681771"/>
    <row r="681772"/>
    <row r="681773"/>
    <row r="681774"/>
    <row r="681775"/>
    <row r="681776"/>
    <row r="681777"/>
    <row r="681778"/>
    <row r="681779"/>
    <row r="681780"/>
    <row r="681781"/>
    <row r="681782"/>
    <row r="681783"/>
    <row r="681784"/>
    <row r="681785"/>
    <row r="681786"/>
    <row r="681787"/>
    <row r="681788"/>
    <row r="681789"/>
    <row r="681790"/>
    <row r="681791"/>
    <row r="681792"/>
    <row r="681793"/>
    <row r="681794"/>
    <row r="681795"/>
    <row r="681796"/>
    <row r="681797"/>
    <row r="681798"/>
    <row r="681799"/>
    <row r="681800"/>
    <row r="681801"/>
    <row r="681802"/>
    <row r="681803"/>
    <row r="681804"/>
    <row r="681805"/>
    <row r="681806"/>
    <row r="681807"/>
    <row r="681808"/>
    <row r="681809"/>
    <row r="681810"/>
    <row r="681811"/>
    <row r="681812"/>
    <row r="681813"/>
    <row r="681814"/>
    <row r="681815"/>
    <row r="681816"/>
    <row r="681817"/>
    <row r="681818"/>
    <row r="681819"/>
    <row r="681820"/>
    <row r="681821"/>
    <row r="681822"/>
    <row r="681823"/>
    <row r="681824"/>
    <row r="681825"/>
    <row r="681826"/>
    <row r="681827"/>
    <row r="681828"/>
    <row r="681829"/>
    <row r="681830"/>
    <row r="681831"/>
    <row r="681832"/>
    <row r="681833"/>
    <row r="681834"/>
    <row r="681835"/>
    <row r="681836"/>
    <row r="681837"/>
    <row r="681838"/>
    <row r="681839"/>
    <row r="681840"/>
    <row r="681841"/>
    <row r="681842"/>
    <row r="681843"/>
    <row r="681844"/>
    <row r="681845"/>
    <row r="681846"/>
    <row r="681847"/>
    <row r="681848"/>
    <row r="681849"/>
    <row r="681850"/>
    <row r="681851"/>
    <row r="681852"/>
    <row r="681853"/>
    <row r="681854"/>
    <row r="681855"/>
    <row r="681856"/>
    <row r="681857"/>
    <row r="681858"/>
    <row r="681859"/>
    <row r="681860"/>
    <row r="681861"/>
    <row r="681862"/>
    <row r="681863"/>
    <row r="681864"/>
    <row r="681865"/>
    <row r="681866"/>
    <row r="681867"/>
    <row r="681868"/>
    <row r="681869"/>
    <row r="681870"/>
    <row r="681871"/>
    <row r="681872"/>
    <row r="681873"/>
    <row r="681874"/>
    <row r="681875"/>
    <row r="681876"/>
    <row r="681877"/>
    <row r="681878"/>
    <row r="681879"/>
    <row r="681880"/>
    <row r="681881"/>
    <row r="681882"/>
    <row r="681883"/>
    <row r="681884"/>
    <row r="681885"/>
    <row r="681886"/>
    <row r="681887"/>
    <row r="681888"/>
    <row r="681889"/>
    <row r="681890"/>
    <row r="681891"/>
    <row r="681892"/>
    <row r="681893"/>
    <row r="681894"/>
    <row r="681895"/>
    <row r="681896"/>
    <row r="681897"/>
    <row r="681898"/>
    <row r="681899"/>
    <row r="681900"/>
    <row r="681901"/>
    <row r="681902"/>
    <row r="681903"/>
    <row r="681904"/>
    <row r="681905"/>
    <row r="681906"/>
    <row r="681907"/>
    <row r="681908"/>
    <row r="681909"/>
    <row r="681910"/>
    <row r="681911"/>
    <row r="681912"/>
    <row r="681913"/>
    <row r="681914"/>
    <row r="681915"/>
    <row r="681916"/>
    <row r="681917"/>
    <row r="681918"/>
    <row r="681919"/>
    <row r="681920"/>
    <row r="681921"/>
    <row r="681922"/>
    <row r="681923"/>
    <row r="681924"/>
    <row r="681925"/>
    <row r="681926"/>
    <row r="681927"/>
    <row r="681928"/>
    <row r="681929"/>
    <row r="681930"/>
    <row r="681931"/>
    <row r="681932"/>
    <row r="681933"/>
    <row r="681934"/>
    <row r="681935"/>
    <row r="681936"/>
    <row r="681937"/>
    <row r="681938"/>
    <row r="681939"/>
    <row r="681940"/>
    <row r="681941"/>
    <row r="681942"/>
    <row r="681943"/>
    <row r="681944"/>
    <row r="681945"/>
    <row r="681946"/>
    <row r="681947"/>
    <row r="681948"/>
    <row r="681949"/>
    <row r="681950"/>
    <row r="681951"/>
    <row r="681952"/>
    <row r="681953"/>
    <row r="681954"/>
    <row r="681955"/>
    <row r="681956"/>
    <row r="681957"/>
    <row r="681958"/>
    <row r="681959"/>
    <row r="681960"/>
    <row r="681961"/>
    <row r="681962"/>
    <row r="681963"/>
    <row r="681964"/>
    <row r="681965"/>
    <row r="681966"/>
    <row r="681967"/>
    <row r="681968"/>
    <row r="681969"/>
    <row r="681970"/>
    <row r="681971"/>
    <row r="681972"/>
    <row r="681973"/>
    <row r="681974"/>
    <row r="681975"/>
    <row r="681976"/>
    <row r="681977"/>
    <row r="681978"/>
    <row r="681979"/>
    <row r="681980"/>
    <row r="681981"/>
    <row r="681982"/>
    <row r="681983"/>
    <row r="681984"/>
    <row r="681985"/>
    <row r="681986"/>
    <row r="681987"/>
    <row r="681988"/>
    <row r="681989"/>
    <row r="681990"/>
    <row r="681991"/>
    <row r="681992"/>
    <row r="681993"/>
    <row r="681994"/>
    <row r="681995"/>
    <row r="681996"/>
    <row r="681997"/>
    <row r="681998"/>
    <row r="681999"/>
    <row r="682000"/>
    <row r="682001"/>
    <row r="682002"/>
    <row r="682003"/>
    <row r="682004"/>
    <row r="682005"/>
    <row r="682006"/>
    <row r="682007"/>
    <row r="682008"/>
    <row r="682009"/>
    <row r="682010"/>
    <row r="682011"/>
    <row r="682012"/>
    <row r="682013"/>
    <row r="682014"/>
    <row r="682015"/>
    <row r="682016"/>
    <row r="682017"/>
    <row r="682018"/>
    <row r="682019"/>
    <row r="682020"/>
    <row r="682021"/>
    <row r="682022"/>
    <row r="682023"/>
    <row r="682024"/>
    <row r="682025"/>
    <row r="682026"/>
    <row r="682027"/>
    <row r="682028"/>
    <row r="682029"/>
    <row r="682030"/>
    <row r="682031"/>
    <row r="682032"/>
    <row r="682033"/>
    <row r="682034"/>
    <row r="682035"/>
    <row r="682036"/>
    <row r="682037"/>
    <row r="682038"/>
    <row r="682039"/>
    <row r="682040"/>
    <row r="682041"/>
    <row r="682042"/>
    <row r="682043"/>
    <row r="682044"/>
    <row r="682045"/>
    <row r="682046"/>
    <row r="682047"/>
    <row r="682048"/>
    <row r="682049"/>
    <row r="682050"/>
    <row r="682051"/>
    <row r="682052"/>
    <row r="682053"/>
    <row r="682054"/>
    <row r="682055"/>
    <row r="682056"/>
    <row r="682057"/>
    <row r="682058"/>
    <row r="682059"/>
    <row r="682060"/>
    <row r="682061"/>
    <row r="682062"/>
    <row r="682063"/>
    <row r="682064"/>
    <row r="682065"/>
    <row r="682066"/>
    <row r="682067"/>
    <row r="682068"/>
    <row r="682069"/>
    <row r="682070"/>
    <row r="682071"/>
    <row r="682072"/>
    <row r="682073"/>
    <row r="682074"/>
    <row r="682075"/>
    <row r="682076"/>
    <row r="682077"/>
    <row r="682078"/>
    <row r="682079"/>
    <row r="682080"/>
    <row r="682081"/>
    <row r="682082"/>
    <row r="682083"/>
    <row r="682084"/>
    <row r="682085"/>
    <row r="682086"/>
    <row r="682087"/>
    <row r="682088"/>
    <row r="682089"/>
    <row r="682090"/>
    <row r="682091"/>
    <row r="682092"/>
    <row r="682093"/>
    <row r="682094"/>
    <row r="682095"/>
    <row r="682096"/>
    <row r="682097"/>
    <row r="682098"/>
    <row r="682099"/>
    <row r="682100"/>
    <row r="682101"/>
    <row r="682102"/>
    <row r="682103"/>
    <row r="682104"/>
    <row r="682105"/>
    <row r="682106"/>
    <row r="682107"/>
    <row r="682108"/>
    <row r="682109"/>
    <row r="682110"/>
    <row r="682111"/>
    <row r="682112"/>
    <row r="682113"/>
    <row r="682114"/>
    <row r="682115"/>
    <row r="682116"/>
    <row r="682117"/>
    <row r="682118"/>
    <row r="682119"/>
    <row r="682120"/>
    <row r="682121"/>
    <row r="682122"/>
    <row r="682123"/>
    <row r="682124"/>
    <row r="682125"/>
    <row r="682126"/>
    <row r="682127"/>
    <row r="682128"/>
    <row r="682129"/>
    <row r="682130"/>
    <row r="682131"/>
    <row r="682132"/>
    <row r="682133"/>
    <row r="682134"/>
    <row r="682135"/>
    <row r="682136"/>
    <row r="682137"/>
    <row r="682138"/>
    <row r="682139"/>
    <row r="682140"/>
    <row r="682141"/>
    <row r="682142"/>
    <row r="682143"/>
    <row r="682144"/>
    <row r="682145"/>
    <row r="682146"/>
    <row r="682147"/>
    <row r="682148"/>
    <row r="682149"/>
    <row r="682150"/>
    <row r="682151"/>
    <row r="682152"/>
    <row r="682153"/>
    <row r="682154"/>
    <row r="682155"/>
    <row r="682156"/>
    <row r="682157"/>
    <row r="682158"/>
    <row r="682159"/>
    <row r="682160"/>
    <row r="682161"/>
    <row r="682162"/>
    <row r="682163"/>
    <row r="682164"/>
    <row r="682165"/>
    <row r="682166"/>
    <row r="682167"/>
    <row r="682168"/>
    <row r="682169"/>
    <row r="682170"/>
    <row r="682171"/>
    <row r="682172"/>
    <row r="682173"/>
    <row r="682174"/>
    <row r="682175"/>
    <row r="682176"/>
    <row r="682177"/>
    <row r="682178"/>
    <row r="682179"/>
    <row r="682180"/>
    <row r="682181"/>
    <row r="682182"/>
    <row r="682183"/>
    <row r="682184"/>
    <row r="682185"/>
    <row r="682186"/>
    <row r="682187"/>
    <row r="682188"/>
    <row r="682189"/>
    <row r="682190"/>
    <row r="682191"/>
    <row r="682192"/>
    <row r="682193"/>
    <row r="682194"/>
    <row r="682195"/>
    <row r="682196"/>
    <row r="682197"/>
    <row r="682198"/>
    <row r="682199"/>
    <row r="682200"/>
    <row r="682201"/>
    <row r="682202"/>
    <row r="682203"/>
    <row r="682204"/>
    <row r="682205"/>
    <row r="682206"/>
    <row r="682207"/>
    <row r="682208"/>
    <row r="682209"/>
    <row r="682210"/>
    <row r="682211"/>
    <row r="682212"/>
    <row r="682213"/>
    <row r="682214"/>
    <row r="682215"/>
    <row r="682216"/>
    <row r="682217"/>
    <row r="682218"/>
    <row r="682219"/>
    <row r="682220"/>
    <row r="682221"/>
    <row r="682222"/>
    <row r="682223"/>
    <row r="682224"/>
    <row r="682225"/>
    <row r="682226"/>
    <row r="682227"/>
    <row r="682228"/>
    <row r="682229"/>
    <row r="682230"/>
    <row r="682231"/>
    <row r="682232"/>
    <row r="682233"/>
    <row r="682234"/>
    <row r="682235"/>
    <row r="682236"/>
    <row r="682237"/>
    <row r="682238"/>
    <row r="682239"/>
    <row r="682240"/>
    <row r="682241"/>
    <row r="682242"/>
    <row r="682243"/>
    <row r="682244"/>
    <row r="682245"/>
    <row r="682246"/>
    <row r="682247"/>
    <row r="682248"/>
    <row r="682249"/>
    <row r="682250"/>
    <row r="682251"/>
    <row r="682252"/>
    <row r="682253"/>
    <row r="682254"/>
    <row r="682255"/>
    <row r="682256"/>
    <row r="682257"/>
    <row r="682258"/>
    <row r="682259"/>
    <row r="682260"/>
    <row r="682261"/>
    <row r="682262"/>
    <row r="682263"/>
    <row r="682264"/>
    <row r="682265"/>
    <row r="682266"/>
    <row r="682267"/>
    <row r="682268"/>
    <row r="682269"/>
    <row r="682270"/>
    <row r="682271"/>
    <row r="682272"/>
    <row r="682273"/>
    <row r="682274"/>
    <row r="682275"/>
    <row r="682276"/>
    <row r="682277"/>
    <row r="682278"/>
    <row r="682279"/>
    <row r="682280"/>
    <row r="682281"/>
    <row r="682282"/>
    <row r="682283"/>
    <row r="682284"/>
    <row r="682285"/>
    <row r="682286"/>
    <row r="682287"/>
    <row r="682288"/>
    <row r="682289"/>
    <row r="682290"/>
    <row r="682291"/>
    <row r="682292"/>
    <row r="682293"/>
    <row r="682294"/>
    <row r="682295"/>
    <row r="682296"/>
    <row r="682297"/>
    <row r="682298"/>
    <row r="682299"/>
    <row r="682300"/>
    <row r="682301"/>
    <row r="682302"/>
    <row r="682303"/>
    <row r="682304"/>
    <row r="682305"/>
    <row r="682306"/>
    <row r="682307"/>
    <row r="682308"/>
    <row r="682309"/>
    <row r="682310"/>
    <row r="682311"/>
    <row r="682312"/>
    <row r="682313"/>
    <row r="682314"/>
    <row r="682315"/>
    <row r="682316"/>
    <row r="682317"/>
    <row r="682318"/>
    <row r="682319"/>
    <row r="682320"/>
    <row r="682321"/>
    <row r="682322"/>
    <row r="682323"/>
    <row r="682324"/>
    <row r="682325"/>
    <row r="682326"/>
    <row r="682327"/>
    <row r="682328"/>
    <row r="682329"/>
    <row r="682330"/>
    <row r="682331"/>
    <row r="682332"/>
    <row r="682333"/>
    <row r="682334"/>
    <row r="682335"/>
    <row r="682336"/>
    <row r="682337"/>
    <row r="682338"/>
    <row r="682339"/>
    <row r="682340"/>
    <row r="682341"/>
    <row r="682342"/>
    <row r="682343"/>
    <row r="682344"/>
    <row r="682345"/>
    <row r="682346"/>
    <row r="682347"/>
    <row r="682348"/>
    <row r="682349"/>
    <row r="682350"/>
    <row r="682351"/>
    <row r="682352"/>
    <row r="682353"/>
    <row r="682354"/>
    <row r="682355"/>
    <row r="682356"/>
    <row r="682357"/>
    <row r="682358"/>
    <row r="682359"/>
    <row r="682360"/>
    <row r="682361"/>
    <row r="682362"/>
    <row r="682363"/>
    <row r="682364"/>
    <row r="682365"/>
    <row r="682366"/>
    <row r="682367"/>
    <row r="682368"/>
    <row r="682369"/>
    <row r="682370"/>
    <row r="682371"/>
    <row r="682372"/>
    <row r="682373"/>
    <row r="682374"/>
    <row r="682375"/>
    <row r="682376"/>
    <row r="682377"/>
    <row r="682378"/>
    <row r="682379"/>
    <row r="682380"/>
    <row r="682381"/>
    <row r="682382"/>
    <row r="682383"/>
    <row r="682384"/>
    <row r="682385"/>
    <row r="682386"/>
    <row r="682387"/>
    <row r="682388"/>
    <row r="682389"/>
    <row r="682390"/>
    <row r="682391"/>
    <row r="682392"/>
    <row r="682393"/>
    <row r="682394"/>
    <row r="682395"/>
    <row r="682396"/>
    <row r="682397"/>
    <row r="682398"/>
    <row r="682399"/>
    <row r="682400"/>
    <row r="682401"/>
    <row r="682402"/>
    <row r="682403"/>
    <row r="682404"/>
    <row r="682405"/>
    <row r="682406"/>
    <row r="682407"/>
    <row r="682408"/>
    <row r="682409"/>
    <row r="682410"/>
    <row r="682411"/>
    <row r="682412"/>
    <row r="682413"/>
    <row r="682414"/>
    <row r="682415"/>
    <row r="682416"/>
    <row r="682417"/>
    <row r="682418"/>
    <row r="682419"/>
    <row r="682420"/>
    <row r="682421"/>
    <row r="682422"/>
    <row r="682423"/>
    <row r="682424"/>
    <row r="682425"/>
    <row r="682426"/>
    <row r="682427"/>
    <row r="682428"/>
    <row r="682429"/>
    <row r="682430"/>
    <row r="682431"/>
    <row r="682432"/>
    <row r="682433"/>
    <row r="682434"/>
    <row r="682435"/>
    <row r="682436"/>
    <row r="682437"/>
    <row r="682438"/>
    <row r="682439"/>
    <row r="682440"/>
    <row r="682441"/>
    <row r="682442"/>
    <row r="682443"/>
    <row r="682444"/>
    <row r="682445"/>
    <row r="682446"/>
    <row r="682447"/>
    <row r="682448"/>
    <row r="682449"/>
    <row r="682450"/>
    <row r="682451"/>
    <row r="682452"/>
    <row r="682453"/>
    <row r="682454"/>
    <row r="682455"/>
    <row r="682456"/>
    <row r="682457"/>
    <row r="682458"/>
    <row r="682459"/>
    <row r="682460"/>
    <row r="682461"/>
    <row r="682462"/>
    <row r="682463"/>
    <row r="682464"/>
    <row r="682465"/>
    <row r="682466"/>
    <row r="682467"/>
    <row r="682468"/>
    <row r="682469"/>
    <row r="682470"/>
    <row r="682471"/>
    <row r="682472"/>
    <row r="682473"/>
    <row r="682474"/>
    <row r="682475"/>
    <row r="682476"/>
    <row r="682477"/>
    <row r="682478"/>
    <row r="682479"/>
    <row r="682480"/>
    <row r="682481"/>
    <row r="682482"/>
    <row r="682483"/>
    <row r="682484"/>
    <row r="682485"/>
    <row r="682486"/>
    <row r="682487"/>
    <row r="682488"/>
    <row r="682489"/>
    <row r="682490"/>
    <row r="682491"/>
    <row r="682492"/>
    <row r="682493"/>
    <row r="682494"/>
    <row r="682495"/>
    <row r="682496"/>
    <row r="682497"/>
    <row r="682498"/>
    <row r="682499"/>
    <row r="682500"/>
    <row r="682501"/>
    <row r="682502"/>
    <row r="682503"/>
    <row r="682504"/>
    <row r="682505"/>
    <row r="682506"/>
    <row r="682507"/>
    <row r="682508"/>
    <row r="682509"/>
    <row r="682510"/>
    <row r="682511"/>
    <row r="682512"/>
    <row r="682513"/>
    <row r="682514"/>
    <row r="682515"/>
    <row r="682516"/>
    <row r="682517"/>
    <row r="682518"/>
    <row r="682519"/>
    <row r="682520"/>
    <row r="682521"/>
    <row r="682522"/>
    <row r="682523"/>
    <row r="682524"/>
    <row r="682525"/>
    <row r="682526"/>
    <row r="682527"/>
    <row r="682528"/>
    <row r="682529"/>
    <row r="682530"/>
    <row r="682531"/>
    <row r="682532"/>
    <row r="682533"/>
    <row r="682534"/>
    <row r="682535"/>
    <row r="682536"/>
    <row r="682537"/>
    <row r="682538"/>
    <row r="682539"/>
    <row r="682540"/>
    <row r="682541"/>
    <row r="682542"/>
    <row r="682543"/>
    <row r="682544"/>
    <row r="682545"/>
    <row r="682546"/>
    <row r="682547"/>
    <row r="682548"/>
    <row r="682549"/>
    <row r="682550"/>
    <row r="682551"/>
    <row r="682552"/>
    <row r="682553"/>
    <row r="682554"/>
    <row r="682555"/>
    <row r="682556"/>
    <row r="682557"/>
    <row r="682558"/>
    <row r="682559"/>
    <row r="682560"/>
    <row r="682561"/>
    <row r="682562"/>
    <row r="682563"/>
    <row r="682564"/>
    <row r="682565"/>
    <row r="682566"/>
    <row r="682567"/>
    <row r="682568"/>
    <row r="682569"/>
    <row r="682570"/>
    <row r="682571"/>
    <row r="682572"/>
    <row r="682573"/>
    <row r="682574"/>
    <row r="682575"/>
    <row r="682576"/>
    <row r="682577"/>
    <row r="682578"/>
    <row r="682579"/>
    <row r="682580"/>
    <row r="682581"/>
    <row r="682582"/>
    <row r="682583"/>
    <row r="682584"/>
    <row r="682585"/>
    <row r="682586"/>
    <row r="682587"/>
    <row r="682588"/>
    <row r="682589"/>
    <row r="682590"/>
    <row r="682591"/>
    <row r="682592"/>
    <row r="682593"/>
    <row r="682594"/>
    <row r="682595"/>
    <row r="682596"/>
    <row r="682597"/>
    <row r="682598"/>
    <row r="682599"/>
    <row r="682600"/>
    <row r="682601"/>
    <row r="682602"/>
    <row r="682603"/>
    <row r="682604"/>
    <row r="682605"/>
    <row r="682606"/>
    <row r="682607"/>
    <row r="682608"/>
    <row r="682609"/>
    <row r="682610"/>
    <row r="682611"/>
    <row r="682612"/>
    <row r="682613"/>
    <row r="682614"/>
    <row r="682615"/>
    <row r="682616"/>
    <row r="682617"/>
    <row r="682618"/>
    <row r="682619"/>
    <row r="682620"/>
    <row r="682621"/>
    <row r="682622"/>
    <row r="682623"/>
    <row r="682624"/>
    <row r="682625"/>
    <row r="682626"/>
    <row r="682627"/>
    <row r="682628"/>
    <row r="682629"/>
    <row r="682630"/>
    <row r="682631"/>
    <row r="682632"/>
    <row r="682633"/>
    <row r="682634"/>
    <row r="682635"/>
    <row r="682636"/>
    <row r="682637"/>
    <row r="682638"/>
    <row r="682639"/>
    <row r="682640"/>
    <row r="682641"/>
    <row r="682642"/>
    <row r="682643"/>
    <row r="682644"/>
    <row r="682645"/>
    <row r="682646"/>
    <row r="682647"/>
    <row r="682648"/>
    <row r="682649"/>
    <row r="682650"/>
    <row r="682651"/>
    <row r="682652"/>
    <row r="682653"/>
    <row r="682654"/>
    <row r="682655"/>
    <row r="682656"/>
    <row r="682657"/>
    <row r="682658"/>
    <row r="682659"/>
    <row r="682660"/>
    <row r="682661"/>
    <row r="682662"/>
    <row r="682663"/>
    <row r="682664"/>
    <row r="682665"/>
    <row r="682666"/>
    <row r="682667"/>
    <row r="682668"/>
    <row r="682669"/>
    <row r="682670"/>
    <row r="682671"/>
    <row r="682672"/>
    <row r="682673"/>
    <row r="682674"/>
    <row r="682675"/>
    <row r="682676"/>
    <row r="682677"/>
    <row r="682678"/>
    <row r="682679"/>
    <row r="682680"/>
    <row r="682681"/>
    <row r="682682"/>
    <row r="682683"/>
    <row r="682684"/>
    <row r="682685"/>
    <row r="682686"/>
    <row r="682687"/>
    <row r="682688"/>
    <row r="682689"/>
    <row r="682690"/>
    <row r="682691"/>
    <row r="682692"/>
    <row r="682693"/>
    <row r="682694"/>
    <row r="682695"/>
    <row r="682696"/>
    <row r="682697"/>
    <row r="682698"/>
    <row r="682699"/>
    <row r="682700"/>
    <row r="682701"/>
    <row r="682702"/>
    <row r="682703"/>
    <row r="682704"/>
    <row r="682705"/>
    <row r="682706"/>
    <row r="682707"/>
    <row r="682708"/>
    <row r="682709"/>
    <row r="682710"/>
    <row r="682711"/>
    <row r="682712"/>
    <row r="682713"/>
    <row r="682714"/>
    <row r="682715"/>
    <row r="682716"/>
    <row r="682717"/>
    <row r="682718"/>
    <row r="682719"/>
    <row r="682720"/>
    <row r="682721"/>
    <row r="682722"/>
    <row r="682723"/>
    <row r="682724"/>
    <row r="682725"/>
    <row r="682726"/>
    <row r="682727"/>
    <row r="682728"/>
    <row r="682729"/>
    <row r="682730"/>
    <row r="682731"/>
    <row r="682732"/>
    <row r="682733"/>
    <row r="682734"/>
    <row r="682735"/>
    <row r="682736"/>
    <row r="682737"/>
    <row r="682738"/>
    <row r="682739"/>
    <row r="682740"/>
    <row r="682741"/>
    <row r="682742"/>
    <row r="682743"/>
    <row r="682744"/>
    <row r="682745"/>
    <row r="682746"/>
    <row r="682747"/>
    <row r="682748"/>
    <row r="682749"/>
    <row r="682750"/>
    <row r="682751"/>
    <row r="682752"/>
    <row r="682753"/>
    <row r="682754"/>
    <row r="682755"/>
    <row r="682756"/>
    <row r="682757"/>
    <row r="682758"/>
    <row r="682759"/>
    <row r="682760"/>
    <row r="682761"/>
    <row r="682762"/>
    <row r="682763"/>
    <row r="682764"/>
    <row r="682765"/>
    <row r="682766"/>
    <row r="682767"/>
    <row r="682768"/>
    <row r="682769"/>
    <row r="682770"/>
    <row r="682771"/>
    <row r="682772"/>
    <row r="682773"/>
    <row r="682774"/>
    <row r="682775"/>
    <row r="682776"/>
    <row r="682777"/>
    <row r="682778"/>
    <row r="682779"/>
    <row r="682780"/>
    <row r="682781"/>
    <row r="682782"/>
    <row r="682783"/>
    <row r="682784"/>
    <row r="682785"/>
    <row r="682786"/>
    <row r="682787"/>
    <row r="682788"/>
    <row r="682789"/>
    <row r="682790"/>
    <row r="682791"/>
    <row r="682792"/>
    <row r="682793"/>
    <row r="682794"/>
    <row r="682795"/>
    <row r="682796"/>
    <row r="682797"/>
    <row r="682798"/>
    <row r="682799"/>
    <row r="682800"/>
    <row r="682801"/>
    <row r="682802"/>
    <row r="682803"/>
    <row r="682804"/>
    <row r="682805"/>
    <row r="682806"/>
    <row r="682807"/>
    <row r="682808"/>
    <row r="682809"/>
    <row r="682810"/>
    <row r="682811"/>
    <row r="682812"/>
    <row r="682813"/>
    <row r="682814"/>
    <row r="682815"/>
    <row r="682816"/>
    <row r="682817"/>
    <row r="682818"/>
    <row r="682819"/>
    <row r="682820"/>
    <row r="682821"/>
    <row r="682822"/>
    <row r="682823"/>
    <row r="682824"/>
    <row r="682825"/>
    <row r="682826"/>
    <row r="682827"/>
    <row r="682828"/>
    <row r="682829"/>
    <row r="682830"/>
    <row r="682831"/>
    <row r="682832"/>
    <row r="682833"/>
    <row r="682834"/>
    <row r="682835"/>
    <row r="682836"/>
    <row r="682837"/>
    <row r="682838"/>
    <row r="682839"/>
    <row r="682840"/>
    <row r="682841"/>
    <row r="682842"/>
    <row r="682843"/>
    <row r="682844"/>
    <row r="682845"/>
    <row r="682846"/>
    <row r="682847"/>
    <row r="682848"/>
    <row r="682849"/>
    <row r="682850"/>
    <row r="682851"/>
    <row r="682852"/>
    <row r="682853"/>
    <row r="682854"/>
    <row r="682855"/>
    <row r="682856"/>
    <row r="682857"/>
    <row r="682858"/>
    <row r="682859"/>
    <row r="682860"/>
    <row r="682861"/>
    <row r="682862"/>
    <row r="682863"/>
    <row r="682864"/>
    <row r="682865"/>
    <row r="682866"/>
    <row r="682867"/>
    <row r="682868"/>
    <row r="682869"/>
    <row r="682870"/>
    <row r="682871"/>
    <row r="682872"/>
    <row r="682873"/>
    <row r="682874"/>
    <row r="682875"/>
    <row r="682876"/>
    <row r="682877"/>
    <row r="682878"/>
    <row r="682879"/>
    <row r="682880"/>
    <row r="682881"/>
    <row r="682882"/>
    <row r="682883"/>
    <row r="682884"/>
    <row r="682885"/>
    <row r="682886"/>
    <row r="682887"/>
    <row r="682888"/>
    <row r="682889"/>
    <row r="682890"/>
    <row r="682891"/>
    <row r="682892"/>
    <row r="682893"/>
    <row r="682894"/>
    <row r="682895"/>
    <row r="682896"/>
    <row r="682897"/>
    <row r="682898"/>
    <row r="682899"/>
    <row r="682900"/>
    <row r="682901"/>
    <row r="682902"/>
    <row r="682903"/>
    <row r="682904"/>
    <row r="682905"/>
    <row r="682906"/>
    <row r="682907"/>
    <row r="682908"/>
    <row r="682909"/>
    <row r="682910"/>
    <row r="682911"/>
    <row r="682912"/>
    <row r="682913"/>
    <row r="682914"/>
    <row r="682915"/>
    <row r="682916"/>
    <row r="682917"/>
    <row r="682918"/>
    <row r="682919"/>
    <row r="682920"/>
    <row r="682921"/>
    <row r="682922"/>
    <row r="682923"/>
    <row r="682924"/>
    <row r="682925"/>
    <row r="682926"/>
    <row r="682927"/>
    <row r="682928"/>
    <row r="682929"/>
    <row r="682930"/>
    <row r="682931"/>
    <row r="682932"/>
    <row r="682933"/>
    <row r="682934"/>
    <row r="682935"/>
    <row r="682936"/>
    <row r="682937"/>
    <row r="682938"/>
    <row r="682939"/>
    <row r="682940"/>
    <row r="682941"/>
    <row r="682942"/>
    <row r="682943"/>
    <row r="682944"/>
    <row r="682945"/>
    <row r="682946"/>
    <row r="682947"/>
    <row r="682948"/>
    <row r="682949"/>
    <row r="682950"/>
    <row r="682951"/>
    <row r="682952"/>
    <row r="682953"/>
    <row r="682954"/>
    <row r="682955"/>
    <row r="682956"/>
    <row r="682957"/>
    <row r="682958"/>
    <row r="682959"/>
    <row r="682960"/>
    <row r="682961"/>
    <row r="682962"/>
    <row r="682963"/>
    <row r="682964"/>
    <row r="682965"/>
    <row r="682966"/>
    <row r="682967"/>
    <row r="682968"/>
    <row r="682969"/>
    <row r="682970"/>
    <row r="682971"/>
    <row r="682972"/>
    <row r="682973"/>
    <row r="682974"/>
    <row r="682975"/>
    <row r="682976"/>
    <row r="682977"/>
    <row r="682978"/>
    <row r="682979"/>
    <row r="682980"/>
    <row r="682981"/>
    <row r="682982"/>
    <row r="682983"/>
    <row r="682984"/>
    <row r="682985"/>
    <row r="682986"/>
    <row r="682987"/>
    <row r="682988"/>
    <row r="682989"/>
    <row r="682990"/>
    <row r="682991"/>
    <row r="682992"/>
    <row r="682993"/>
    <row r="682994"/>
    <row r="682995"/>
    <row r="682996"/>
    <row r="682997"/>
    <row r="682998"/>
    <row r="682999"/>
    <row r="683000"/>
    <row r="683001"/>
    <row r="683002"/>
    <row r="683003"/>
    <row r="683004"/>
    <row r="683005"/>
    <row r="683006"/>
    <row r="683007"/>
    <row r="683008"/>
    <row r="683009"/>
    <row r="683010"/>
    <row r="683011"/>
    <row r="683012"/>
    <row r="683013"/>
    <row r="683014"/>
    <row r="683015"/>
    <row r="683016"/>
    <row r="683017"/>
    <row r="683018"/>
    <row r="683019"/>
    <row r="683020"/>
    <row r="683021"/>
    <row r="683022"/>
    <row r="683023"/>
    <row r="683024"/>
    <row r="683025"/>
    <row r="683026"/>
    <row r="683027"/>
    <row r="683028"/>
    <row r="683029"/>
    <row r="683030"/>
    <row r="683031"/>
    <row r="683032"/>
    <row r="683033"/>
    <row r="683034"/>
    <row r="683035"/>
    <row r="683036"/>
    <row r="683037"/>
    <row r="683038"/>
    <row r="683039"/>
    <row r="683040"/>
    <row r="683041"/>
    <row r="683042"/>
    <row r="683043"/>
    <row r="683044"/>
    <row r="683045"/>
    <row r="683046"/>
    <row r="683047"/>
    <row r="683048"/>
    <row r="683049"/>
    <row r="683050"/>
    <row r="683051"/>
    <row r="683052"/>
    <row r="683053"/>
    <row r="683054"/>
    <row r="683055"/>
    <row r="683056"/>
    <row r="683057"/>
    <row r="683058"/>
    <row r="683059"/>
    <row r="683060"/>
    <row r="683061"/>
    <row r="683062"/>
    <row r="683063"/>
    <row r="683064"/>
    <row r="683065"/>
    <row r="683066"/>
    <row r="683067"/>
    <row r="683068"/>
    <row r="683069"/>
    <row r="683070"/>
    <row r="683071"/>
    <row r="683072"/>
    <row r="683073"/>
    <row r="683074"/>
    <row r="683075"/>
    <row r="683076"/>
    <row r="683077"/>
    <row r="683078"/>
    <row r="683079"/>
    <row r="683080"/>
    <row r="683081"/>
    <row r="683082"/>
    <row r="683083"/>
    <row r="683084"/>
    <row r="683085"/>
    <row r="683086"/>
    <row r="683087"/>
    <row r="683088"/>
    <row r="683089"/>
    <row r="683090"/>
    <row r="683091"/>
    <row r="683092"/>
    <row r="683093"/>
    <row r="683094"/>
    <row r="683095"/>
    <row r="683096"/>
    <row r="683097"/>
    <row r="683098"/>
    <row r="683099"/>
    <row r="683100"/>
    <row r="683101"/>
    <row r="683102"/>
    <row r="683103"/>
    <row r="683104"/>
    <row r="683105"/>
    <row r="683106"/>
    <row r="683107"/>
    <row r="683108"/>
    <row r="683109"/>
    <row r="683110"/>
    <row r="683111"/>
    <row r="683112"/>
    <row r="683113"/>
    <row r="683114"/>
    <row r="683115"/>
    <row r="683116"/>
    <row r="683117"/>
    <row r="683118"/>
    <row r="683119"/>
    <row r="683120"/>
    <row r="683121"/>
    <row r="683122"/>
    <row r="683123"/>
    <row r="683124"/>
    <row r="683125"/>
    <row r="683126"/>
    <row r="683127"/>
    <row r="683128"/>
    <row r="683129"/>
    <row r="683130"/>
    <row r="683131"/>
    <row r="683132"/>
    <row r="683133"/>
    <row r="683134"/>
    <row r="683135"/>
    <row r="683136"/>
    <row r="683137"/>
    <row r="683138"/>
    <row r="683139"/>
    <row r="683140"/>
    <row r="683141"/>
    <row r="683142"/>
    <row r="683143"/>
    <row r="683144"/>
    <row r="683145"/>
    <row r="683146"/>
    <row r="683147"/>
    <row r="683148"/>
    <row r="683149"/>
    <row r="683150"/>
    <row r="683151"/>
    <row r="683152"/>
    <row r="683153"/>
    <row r="683154"/>
    <row r="683155"/>
    <row r="683156"/>
    <row r="683157"/>
    <row r="683158"/>
    <row r="683159"/>
    <row r="683160"/>
    <row r="683161"/>
    <row r="683162"/>
    <row r="683163"/>
    <row r="683164"/>
    <row r="683165"/>
    <row r="683166"/>
    <row r="683167"/>
    <row r="683168"/>
    <row r="683169"/>
    <row r="683170"/>
    <row r="683171"/>
    <row r="683172"/>
    <row r="683173"/>
    <row r="683174"/>
    <row r="683175"/>
    <row r="683176"/>
    <row r="683177"/>
    <row r="683178"/>
    <row r="683179"/>
    <row r="683180"/>
    <row r="683181"/>
    <row r="683182"/>
    <row r="683183"/>
    <row r="683184"/>
    <row r="683185"/>
    <row r="683186"/>
    <row r="683187"/>
    <row r="683188"/>
    <row r="683189"/>
    <row r="683190"/>
    <row r="683191"/>
    <row r="683192"/>
    <row r="683193"/>
    <row r="683194"/>
    <row r="683195"/>
    <row r="683196"/>
    <row r="683197"/>
    <row r="683198"/>
    <row r="683199"/>
    <row r="683200"/>
    <row r="683201"/>
    <row r="683202"/>
    <row r="683203"/>
    <row r="683204"/>
    <row r="683205"/>
    <row r="683206"/>
    <row r="683207"/>
    <row r="683208"/>
    <row r="683209"/>
    <row r="683210"/>
    <row r="683211"/>
    <row r="683212"/>
    <row r="683213"/>
    <row r="683214"/>
    <row r="683215"/>
    <row r="683216"/>
    <row r="683217"/>
    <row r="683218"/>
    <row r="683219"/>
    <row r="683220"/>
    <row r="683221"/>
    <row r="683222"/>
    <row r="683223"/>
    <row r="683224"/>
    <row r="683225"/>
    <row r="683226"/>
    <row r="683227"/>
    <row r="683228"/>
    <row r="683229"/>
    <row r="683230"/>
    <row r="683231"/>
    <row r="683232"/>
    <row r="683233"/>
    <row r="683234"/>
    <row r="683235"/>
    <row r="683236"/>
    <row r="683237"/>
    <row r="683238"/>
    <row r="683239"/>
    <row r="683240"/>
    <row r="683241"/>
    <row r="683242"/>
    <row r="683243"/>
    <row r="683244"/>
    <row r="683245"/>
    <row r="683246"/>
    <row r="683247"/>
    <row r="683248"/>
    <row r="683249"/>
    <row r="683250"/>
    <row r="683251"/>
    <row r="683252"/>
    <row r="683253"/>
    <row r="683254"/>
    <row r="683255"/>
    <row r="683256"/>
    <row r="683257"/>
    <row r="683258"/>
    <row r="683259"/>
    <row r="683260"/>
    <row r="683261"/>
    <row r="683262"/>
    <row r="683263"/>
    <row r="683264"/>
    <row r="683265"/>
    <row r="683266"/>
    <row r="683267"/>
    <row r="683268"/>
    <row r="683269"/>
    <row r="683270"/>
    <row r="683271"/>
    <row r="683272"/>
    <row r="683273"/>
    <row r="683274"/>
    <row r="683275"/>
    <row r="683276"/>
    <row r="683277"/>
    <row r="683278"/>
    <row r="683279"/>
    <row r="683280"/>
    <row r="683281"/>
    <row r="683282"/>
    <row r="683283"/>
    <row r="683284"/>
    <row r="683285"/>
    <row r="683286"/>
    <row r="683287"/>
    <row r="683288"/>
    <row r="683289"/>
    <row r="683290"/>
    <row r="683291"/>
    <row r="683292"/>
    <row r="683293"/>
    <row r="683294"/>
    <row r="683295"/>
    <row r="683296"/>
    <row r="683297"/>
    <row r="683298"/>
    <row r="683299"/>
    <row r="683300"/>
    <row r="683301"/>
    <row r="683302"/>
    <row r="683303"/>
    <row r="683304"/>
    <row r="683305"/>
    <row r="683306"/>
    <row r="683307"/>
    <row r="683308"/>
    <row r="683309"/>
    <row r="683310"/>
    <row r="683311"/>
    <row r="683312"/>
    <row r="683313"/>
    <row r="683314"/>
    <row r="683315"/>
    <row r="683316"/>
    <row r="683317"/>
    <row r="683318"/>
    <row r="683319"/>
    <row r="683320"/>
    <row r="683321"/>
    <row r="683322"/>
    <row r="683323"/>
    <row r="683324"/>
    <row r="683325"/>
    <row r="683326"/>
    <row r="683327"/>
    <row r="683328"/>
    <row r="683329"/>
    <row r="683330"/>
    <row r="683331"/>
    <row r="683332"/>
    <row r="683333"/>
    <row r="683334"/>
    <row r="683335"/>
    <row r="683336"/>
    <row r="683337"/>
    <row r="683338"/>
    <row r="683339"/>
    <row r="683340"/>
    <row r="683341"/>
    <row r="683342"/>
    <row r="683343"/>
    <row r="683344"/>
    <row r="683345"/>
    <row r="683346"/>
    <row r="683347"/>
    <row r="683348"/>
    <row r="683349"/>
    <row r="683350"/>
    <row r="683351"/>
    <row r="683352"/>
    <row r="683353"/>
    <row r="683354"/>
    <row r="683355"/>
    <row r="683356"/>
    <row r="683357"/>
    <row r="683358"/>
    <row r="683359"/>
    <row r="683360"/>
    <row r="683361"/>
    <row r="683362"/>
    <row r="683363"/>
    <row r="683364"/>
    <row r="683365"/>
    <row r="683366"/>
    <row r="683367"/>
    <row r="683368"/>
    <row r="683369"/>
    <row r="683370"/>
    <row r="683371"/>
    <row r="683372"/>
    <row r="683373"/>
    <row r="683374"/>
    <row r="683375"/>
    <row r="683376"/>
    <row r="683377"/>
    <row r="683378"/>
    <row r="683379"/>
    <row r="683380"/>
    <row r="683381"/>
    <row r="683382"/>
    <row r="683383"/>
    <row r="683384"/>
    <row r="683385"/>
    <row r="683386"/>
    <row r="683387"/>
    <row r="683388"/>
    <row r="683389"/>
    <row r="683390"/>
    <row r="683391"/>
    <row r="683392"/>
    <row r="683393"/>
    <row r="683394"/>
    <row r="683395"/>
    <row r="683396"/>
    <row r="683397"/>
    <row r="683398"/>
    <row r="683399"/>
    <row r="683400"/>
    <row r="683401"/>
    <row r="683402"/>
    <row r="683403"/>
    <row r="683404"/>
    <row r="683405"/>
    <row r="683406"/>
    <row r="683407"/>
    <row r="683408"/>
    <row r="683409"/>
    <row r="683410"/>
    <row r="683411"/>
    <row r="683412"/>
    <row r="683413"/>
    <row r="683414"/>
    <row r="683415"/>
    <row r="683416"/>
    <row r="683417"/>
    <row r="683418"/>
    <row r="683419"/>
    <row r="683420"/>
    <row r="683421"/>
    <row r="683422"/>
    <row r="683423"/>
    <row r="683424"/>
    <row r="683425"/>
    <row r="683426"/>
    <row r="683427"/>
    <row r="683428"/>
    <row r="683429"/>
    <row r="683430"/>
    <row r="683431"/>
    <row r="683432"/>
    <row r="683433"/>
    <row r="683434"/>
    <row r="683435"/>
    <row r="683436"/>
    <row r="683437"/>
    <row r="683438"/>
    <row r="683439"/>
    <row r="683440"/>
    <row r="683441"/>
    <row r="683442"/>
    <row r="683443"/>
    <row r="683444"/>
    <row r="683445"/>
    <row r="683446"/>
    <row r="683447"/>
    <row r="683448"/>
    <row r="683449"/>
    <row r="683450"/>
    <row r="683451"/>
    <row r="683452"/>
    <row r="683453"/>
    <row r="683454"/>
    <row r="683455"/>
    <row r="683456"/>
    <row r="683457"/>
    <row r="683458"/>
    <row r="683459"/>
    <row r="683460"/>
    <row r="683461"/>
    <row r="683462"/>
    <row r="683463"/>
    <row r="683464"/>
    <row r="683465"/>
    <row r="683466"/>
    <row r="683467"/>
    <row r="683468"/>
    <row r="683469"/>
    <row r="683470"/>
    <row r="683471"/>
    <row r="683472"/>
    <row r="683473"/>
    <row r="683474"/>
    <row r="683475"/>
    <row r="683476"/>
    <row r="683477"/>
    <row r="683478"/>
    <row r="683479"/>
    <row r="683480"/>
    <row r="683481"/>
    <row r="683482"/>
    <row r="683483"/>
    <row r="683484"/>
    <row r="683485"/>
    <row r="683486"/>
    <row r="683487"/>
    <row r="683488"/>
    <row r="683489"/>
    <row r="683490"/>
    <row r="683491"/>
    <row r="683492"/>
    <row r="683493"/>
    <row r="683494"/>
    <row r="683495"/>
    <row r="683496"/>
    <row r="683497"/>
    <row r="683498"/>
    <row r="683499"/>
    <row r="683500"/>
    <row r="683501"/>
    <row r="683502"/>
    <row r="683503"/>
    <row r="683504"/>
    <row r="683505"/>
    <row r="683506"/>
    <row r="683507"/>
    <row r="683508"/>
    <row r="683509"/>
    <row r="683510"/>
    <row r="683511"/>
    <row r="683512"/>
    <row r="683513"/>
    <row r="683514"/>
    <row r="683515"/>
    <row r="683516"/>
    <row r="683517"/>
    <row r="683518"/>
    <row r="683519"/>
    <row r="683520"/>
    <row r="683521"/>
    <row r="683522"/>
    <row r="683523"/>
    <row r="683524"/>
    <row r="683525"/>
    <row r="683526"/>
    <row r="683527"/>
    <row r="683528"/>
    <row r="683529"/>
    <row r="683530"/>
    <row r="683531"/>
    <row r="683532"/>
    <row r="683533"/>
    <row r="683534"/>
    <row r="683535"/>
    <row r="683536"/>
    <row r="683537"/>
    <row r="683538"/>
    <row r="683539"/>
    <row r="683540"/>
    <row r="683541"/>
    <row r="683542"/>
    <row r="683543"/>
    <row r="683544"/>
    <row r="683545"/>
    <row r="683546"/>
    <row r="683547"/>
    <row r="683548"/>
    <row r="683549"/>
    <row r="683550"/>
    <row r="683551"/>
    <row r="683552"/>
    <row r="683553"/>
    <row r="683554"/>
    <row r="683555"/>
    <row r="683556"/>
    <row r="683557"/>
    <row r="683558"/>
    <row r="683559"/>
    <row r="683560"/>
    <row r="683561"/>
    <row r="683562"/>
    <row r="683563"/>
    <row r="683564"/>
    <row r="683565"/>
    <row r="683566"/>
    <row r="683567"/>
    <row r="683568"/>
    <row r="683569"/>
    <row r="683570"/>
    <row r="683571"/>
    <row r="683572"/>
    <row r="683573"/>
    <row r="683574"/>
    <row r="683575"/>
    <row r="683576"/>
    <row r="683577"/>
    <row r="683578"/>
    <row r="683579"/>
    <row r="683580"/>
    <row r="683581"/>
    <row r="683582"/>
    <row r="683583"/>
    <row r="683584"/>
    <row r="683585"/>
    <row r="683586"/>
    <row r="683587"/>
    <row r="683588"/>
    <row r="683589"/>
    <row r="683590"/>
    <row r="683591"/>
    <row r="683592"/>
    <row r="683593"/>
    <row r="683594"/>
    <row r="683595"/>
    <row r="683596"/>
    <row r="683597"/>
    <row r="683598"/>
    <row r="683599"/>
    <row r="683600"/>
    <row r="683601"/>
    <row r="683602"/>
    <row r="683603"/>
    <row r="683604"/>
    <row r="683605"/>
    <row r="683606"/>
    <row r="683607"/>
    <row r="683608"/>
    <row r="683609"/>
    <row r="683610"/>
    <row r="683611"/>
    <row r="683612"/>
    <row r="683613"/>
    <row r="683614"/>
    <row r="683615"/>
    <row r="683616"/>
    <row r="683617"/>
    <row r="683618"/>
    <row r="683619"/>
    <row r="683620"/>
    <row r="683621"/>
    <row r="683622"/>
    <row r="683623"/>
    <row r="683624"/>
    <row r="683625"/>
    <row r="683626"/>
    <row r="683627"/>
    <row r="683628"/>
    <row r="683629"/>
    <row r="683630"/>
    <row r="683631"/>
    <row r="683632"/>
    <row r="683633"/>
    <row r="683634"/>
    <row r="683635"/>
    <row r="683636"/>
    <row r="683637"/>
    <row r="683638"/>
    <row r="683639"/>
    <row r="683640"/>
    <row r="683641"/>
    <row r="683642"/>
    <row r="683643"/>
    <row r="683644"/>
    <row r="683645"/>
    <row r="683646"/>
    <row r="683647"/>
    <row r="683648"/>
    <row r="683649"/>
    <row r="683650"/>
    <row r="683651"/>
    <row r="683652"/>
    <row r="683653"/>
    <row r="683654"/>
    <row r="683655"/>
    <row r="683656"/>
    <row r="683657"/>
    <row r="683658"/>
    <row r="683659"/>
    <row r="683660"/>
    <row r="683661"/>
    <row r="683662"/>
    <row r="683663"/>
    <row r="683664"/>
    <row r="683665"/>
    <row r="683666"/>
    <row r="683667"/>
    <row r="683668"/>
    <row r="683669"/>
    <row r="683670"/>
    <row r="683671"/>
    <row r="683672"/>
    <row r="683673"/>
    <row r="683674"/>
    <row r="683675"/>
    <row r="683676"/>
    <row r="683677"/>
    <row r="683678"/>
    <row r="683679"/>
    <row r="683680"/>
    <row r="683681"/>
    <row r="683682"/>
    <row r="683683"/>
    <row r="683684"/>
    <row r="683685"/>
    <row r="683686"/>
    <row r="683687"/>
    <row r="683688"/>
    <row r="683689"/>
    <row r="683690"/>
    <row r="683691"/>
    <row r="683692"/>
    <row r="683693"/>
    <row r="683694"/>
    <row r="683695"/>
    <row r="683696"/>
    <row r="683697"/>
    <row r="683698"/>
    <row r="683699"/>
    <row r="683700"/>
    <row r="683701"/>
    <row r="683702"/>
    <row r="683703"/>
    <row r="683704"/>
    <row r="683705"/>
    <row r="683706"/>
    <row r="683707"/>
    <row r="683708"/>
    <row r="683709"/>
    <row r="683710"/>
    <row r="683711"/>
    <row r="683712"/>
    <row r="683713"/>
    <row r="683714"/>
    <row r="683715"/>
    <row r="683716"/>
    <row r="683717"/>
    <row r="683718"/>
    <row r="683719"/>
    <row r="683720"/>
    <row r="683721"/>
    <row r="683722"/>
    <row r="683723"/>
    <row r="683724"/>
    <row r="683725"/>
    <row r="683726"/>
    <row r="683727"/>
    <row r="683728"/>
    <row r="683729"/>
    <row r="683730"/>
    <row r="683731"/>
    <row r="683732"/>
    <row r="683733"/>
    <row r="683734"/>
    <row r="683735"/>
    <row r="683736"/>
    <row r="683737"/>
    <row r="683738"/>
    <row r="683739"/>
    <row r="683740"/>
    <row r="683741"/>
    <row r="683742"/>
    <row r="683743"/>
    <row r="683744"/>
    <row r="683745"/>
    <row r="683746"/>
    <row r="683747"/>
    <row r="683748"/>
    <row r="683749"/>
    <row r="683750"/>
    <row r="683751"/>
    <row r="683752"/>
    <row r="683753"/>
    <row r="683754"/>
    <row r="683755"/>
    <row r="683756"/>
    <row r="683757"/>
    <row r="683758"/>
    <row r="683759"/>
    <row r="683760"/>
    <row r="683761"/>
    <row r="683762"/>
    <row r="683763"/>
    <row r="683764"/>
    <row r="683765"/>
    <row r="683766"/>
    <row r="683767"/>
    <row r="683768"/>
    <row r="683769"/>
    <row r="683770"/>
    <row r="683771"/>
    <row r="683772"/>
    <row r="683773"/>
    <row r="683774"/>
    <row r="683775"/>
    <row r="683776"/>
    <row r="683777"/>
    <row r="683778"/>
    <row r="683779"/>
    <row r="683780"/>
    <row r="683781"/>
    <row r="683782"/>
    <row r="683783"/>
    <row r="683784"/>
    <row r="683785"/>
    <row r="683786"/>
    <row r="683787"/>
    <row r="683788"/>
    <row r="683789"/>
    <row r="683790"/>
    <row r="683791"/>
    <row r="683792"/>
    <row r="683793"/>
    <row r="683794"/>
    <row r="683795"/>
    <row r="683796"/>
    <row r="683797"/>
    <row r="683798"/>
    <row r="683799"/>
    <row r="683800"/>
    <row r="683801"/>
    <row r="683802"/>
    <row r="683803"/>
    <row r="683804"/>
    <row r="683805"/>
    <row r="683806"/>
    <row r="683807"/>
    <row r="683808"/>
    <row r="683809"/>
    <row r="683810"/>
    <row r="683811"/>
    <row r="683812"/>
    <row r="683813"/>
    <row r="683814"/>
    <row r="683815"/>
    <row r="683816"/>
    <row r="683817"/>
    <row r="683818"/>
    <row r="683819"/>
    <row r="683820"/>
    <row r="683821"/>
    <row r="683822"/>
    <row r="683823"/>
    <row r="683824"/>
    <row r="683825"/>
    <row r="683826"/>
    <row r="683827"/>
    <row r="683828"/>
    <row r="683829"/>
    <row r="683830"/>
    <row r="683831"/>
    <row r="683832"/>
    <row r="683833"/>
    <row r="683834"/>
    <row r="683835"/>
    <row r="683836"/>
    <row r="683837"/>
    <row r="683838"/>
    <row r="683839"/>
    <row r="683840"/>
    <row r="683841"/>
    <row r="683842"/>
    <row r="683843"/>
    <row r="683844"/>
    <row r="683845"/>
    <row r="683846"/>
    <row r="683847"/>
    <row r="683848"/>
    <row r="683849"/>
    <row r="683850"/>
    <row r="683851"/>
    <row r="683852"/>
    <row r="683853"/>
    <row r="683854"/>
    <row r="683855"/>
    <row r="683856"/>
    <row r="683857"/>
    <row r="683858"/>
    <row r="683859"/>
    <row r="683860"/>
    <row r="683861"/>
    <row r="683862"/>
    <row r="683863"/>
    <row r="683864"/>
    <row r="683865"/>
    <row r="683866"/>
    <row r="683867"/>
    <row r="683868"/>
    <row r="683869"/>
    <row r="683870"/>
    <row r="683871"/>
    <row r="683872"/>
    <row r="683873"/>
    <row r="683874"/>
    <row r="683875"/>
    <row r="683876"/>
    <row r="683877"/>
    <row r="683878"/>
    <row r="683879"/>
    <row r="683880"/>
    <row r="683881"/>
    <row r="683882"/>
    <row r="683883"/>
    <row r="683884"/>
    <row r="683885"/>
    <row r="683886"/>
    <row r="683887"/>
    <row r="683888"/>
    <row r="683889"/>
    <row r="683890"/>
    <row r="683891"/>
    <row r="683892"/>
    <row r="683893"/>
    <row r="683894"/>
    <row r="683895"/>
    <row r="683896"/>
    <row r="683897"/>
    <row r="683898"/>
    <row r="683899"/>
    <row r="683900"/>
    <row r="683901"/>
    <row r="683902"/>
    <row r="683903"/>
    <row r="683904"/>
    <row r="683905"/>
    <row r="683906"/>
    <row r="683907"/>
    <row r="683908"/>
    <row r="683909"/>
    <row r="683910"/>
    <row r="683911"/>
    <row r="683912"/>
    <row r="683913"/>
    <row r="683914"/>
    <row r="683915"/>
    <row r="683916"/>
    <row r="683917"/>
    <row r="683918"/>
    <row r="683919"/>
    <row r="683920"/>
    <row r="683921"/>
    <row r="683922"/>
    <row r="683923"/>
    <row r="683924"/>
    <row r="683925"/>
    <row r="683926"/>
    <row r="683927"/>
    <row r="683928"/>
    <row r="683929"/>
    <row r="683930"/>
    <row r="683931"/>
    <row r="683932"/>
    <row r="683933"/>
    <row r="683934"/>
    <row r="683935"/>
    <row r="683936"/>
    <row r="683937"/>
    <row r="683938"/>
    <row r="683939"/>
    <row r="683940"/>
    <row r="683941"/>
    <row r="683942"/>
    <row r="683943"/>
    <row r="683944"/>
    <row r="683945"/>
    <row r="683946"/>
    <row r="683947"/>
    <row r="683948"/>
    <row r="683949"/>
    <row r="683950"/>
    <row r="683951"/>
    <row r="683952"/>
    <row r="683953"/>
    <row r="683954"/>
    <row r="683955"/>
    <row r="683956"/>
    <row r="683957"/>
    <row r="683958"/>
    <row r="683959"/>
    <row r="683960"/>
    <row r="683961"/>
    <row r="683962"/>
    <row r="683963"/>
    <row r="683964"/>
    <row r="683965"/>
    <row r="683966"/>
    <row r="683967"/>
    <row r="683968"/>
    <row r="683969"/>
    <row r="683970"/>
    <row r="683971"/>
    <row r="683972"/>
    <row r="683973"/>
    <row r="683974"/>
    <row r="683975"/>
    <row r="683976"/>
    <row r="683977"/>
    <row r="683978"/>
    <row r="683979"/>
    <row r="683980"/>
    <row r="683981"/>
    <row r="683982"/>
    <row r="683983"/>
    <row r="683984"/>
    <row r="683985"/>
    <row r="683986"/>
    <row r="683987"/>
    <row r="683988"/>
    <row r="683989"/>
    <row r="683990"/>
    <row r="683991"/>
    <row r="683992"/>
    <row r="683993"/>
    <row r="683994"/>
    <row r="683995"/>
    <row r="683996"/>
    <row r="683997"/>
    <row r="683998"/>
    <row r="683999"/>
    <row r="684000"/>
    <row r="684001"/>
    <row r="684002"/>
    <row r="684003"/>
    <row r="684004"/>
    <row r="684005"/>
    <row r="684006"/>
    <row r="684007"/>
    <row r="684008"/>
    <row r="684009"/>
    <row r="684010"/>
    <row r="684011"/>
    <row r="684012"/>
    <row r="684013"/>
    <row r="684014"/>
    <row r="684015"/>
    <row r="684016"/>
    <row r="684017"/>
    <row r="684018"/>
    <row r="684019"/>
    <row r="684020"/>
    <row r="684021"/>
    <row r="684022"/>
    <row r="684023"/>
    <row r="684024"/>
    <row r="684025"/>
    <row r="684026"/>
    <row r="684027"/>
    <row r="684028"/>
    <row r="684029"/>
    <row r="684030"/>
    <row r="684031"/>
    <row r="684032"/>
    <row r="684033"/>
    <row r="684034"/>
    <row r="684035"/>
    <row r="684036"/>
    <row r="684037"/>
    <row r="684038"/>
    <row r="684039"/>
    <row r="684040"/>
    <row r="684041"/>
    <row r="684042"/>
    <row r="684043"/>
    <row r="684044"/>
    <row r="684045"/>
    <row r="684046"/>
    <row r="684047"/>
    <row r="684048"/>
    <row r="684049"/>
    <row r="684050"/>
    <row r="684051"/>
    <row r="684052"/>
    <row r="684053"/>
    <row r="684054"/>
    <row r="684055"/>
    <row r="684056"/>
    <row r="684057"/>
    <row r="684058"/>
    <row r="684059"/>
    <row r="684060"/>
    <row r="684061"/>
    <row r="684062"/>
    <row r="684063"/>
    <row r="684064"/>
    <row r="684065"/>
    <row r="684066"/>
    <row r="684067"/>
    <row r="684068"/>
    <row r="684069"/>
    <row r="684070"/>
    <row r="684071"/>
    <row r="684072"/>
    <row r="684073"/>
    <row r="684074"/>
    <row r="684075"/>
    <row r="684076"/>
    <row r="684077"/>
    <row r="684078"/>
    <row r="684079"/>
    <row r="684080"/>
    <row r="684081"/>
    <row r="684082"/>
    <row r="684083"/>
    <row r="684084"/>
    <row r="684085"/>
    <row r="684086"/>
    <row r="684087"/>
    <row r="684088"/>
    <row r="684089"/>
    <row r="684090"/>
    <row r="684091"/>
    <row r="684092"/>
    <row r="684093"/>
    <row r="684094"/>
    <row r="684095"/>
    <row r="684096"/>
    <row r="684097"/>
    <row r="684098"/>
    <row r="684099"/>
    <row r="684100"/>
    <row r="684101"/>
    <row r="684102"/>
    <row r="684103"/>
    <row r="684104"/>
    <row r="684105"/>
    <row r="684106"/>
    <row r="684107"/>
    <row r="684108"/>
    <row r="684109"/>
    <row r="684110"/>
    <row r="684111"/>
    <row r="684112"/>
    <row r="684113"/>
    <row r="684114"/>
    <row r="684115"/>
    <row r="684116"/>
    <row r="684117"/>
    <row r="684118"/>
    <row r="684119"/>
    <row r="684120"/>
    <row r="684121"/>
    <row r="684122"/>
    <row r="684123"/>
    <row r="684124"/>
    <row r="684125"/>
    <row r="684126"/>
    <row r="684127"/>
    <row r="684128"/>
    <row r="684129"/>
    <row r="684130"/>
    <row r="684131"/>
    <row r="684132"/>
    <row r="684133"/>
    <row r="684134"/>
    <row r="684135"/>
    <row r="684136"/>
    <row r="684137"/>
    <row r="684138"/>
    <row r="684139"/>
    <row r="684140"/>
    <row r="684141"/>
    <row r="684142"/>
    <row r="684143"/>
    <row r="684144"/>
    <row r="684145"/>
    <row r="684146"/>
    <row r="684147"/>
    <row r="684148"/>
    <row r="684149"/>
    <row r="684150"/>
    <row r="684151"/>
    <row r="684152"/>
    <row r="684153"/>
    <row r="684154"/>
    <row r="684155"/>
    <row r="684156"/>
    <row r="684157"/>
    <row r="684158"/>
    <row r="684159"/>
    <row r="684160"/>
    <row r="684161"/>
    <row r="684162"/>
    <row r="684163"/>
    <row r="684164"/>
    <row r="684165"/>
    <row r="684166"/>
    <row r="684167"/>
    <row r="684168"/>
    <row r="684169"/>
    <row r="684170"/>
    <row r="684171"/>
    <row r="684172"/>
    <row r="684173"/>
    <row r="684174"/>
    <row r="684175"/>
    <row r="684176"/>
    <row r="684177"/>
    <row r="684178"/>
    <row r="684179"/>
    <row r="684180"/>
    <row r="684181"/>
    <row r="684182"/>
    <row r="684183"/>
    <row r="684184"/>
    <row r="684185"/>
    <row r="684186"/>
    <row r="684187"/>
    <row r="684188"/>
    <row r="684189"/>
    <row r="684190"/>
    <row r="684191"/>
    <row r="684192"/>
    <row r="684193"/>
    <row r="684194"/>
    <row r="684195"/>
    <row r="684196"/>
    <row r="684197"/>
    <row r="684198"/>
    <row r="684199"/>
    <row r="684200"/>
    <row r="684201"/>
    <row r="684202"/>
    <row r="684203"/>
    <row r="684204"/>
    <row r="684205"/>
    <row r="684206"/>
    <row r="684207"/>
    <row r="684208"/>
    <row r="684209"/>
    <row r="684210"/>
    <row r="684211"/>
    <row r="684212"/>
    <row r="684213"/>
    <row r="684214"/>
    <row r="684215"/>
    <row r="684216"/>
    <row r="684217"/>
    <row r="684218"/>
    <row r="684219"/>
    <row r="684220"/>
    <row r="684221"/>
    <row r="684222"/>
    <row r="684223"/>
    <row r="684224"/>
    <row r="684225"/>
    <row r="684226"/>
    <row r="684227"/>
    <row r="684228"/>
    <row r="684229"/>
    <row r="684230"/>
    <row r="684231"/>
    <row r="684232"/>
    <row r="684233"/>
    <row r="684234"/>
    <row r="684235"/>
    <row r="684236"/>
    <row r="684237"/>
    <row r="684238"/>
    <row r="684239"/>
    <row r="684240"/>
    <row r="684241"/>
    <row r="684242"/>
    <row r="684243"/>
    <row r="684244"/>
    <row r="684245"/>
    <row r="684246"/>
    <row r="684247"/>
    <row r="684248"/>
    <row r="684249"/>
    <row r="684250"/>
    <row r="684251"/>
    <row r="684252"/>
    <row r="684253"/>
    <row r="684254"/>
    <row r="684255"/>
    <row r="684256"/>
    <row r="684257"/>
    <row r="684258"/>
    <row r="684259"/>
    <row r="684260"/>
    <row r="684261"/>
    <row r="684262"/>
    <row r="684263"/>
    <row r="684264"/>
    <row r="684265"/>
    <row r="684266"/>
    <row r="684267"/>
    <row r="684268"/>
    <row r="684269"/>
    <row r="684270"/>
    <row r="684271"/>
    <row r="684272"/>
    <row r="684273"/>
    <row r="684274"/>
    <row r="684275"/>
    <row r="684276"/>
    <row r="684277"/>
    <row r="684278"/>
    <row r="684279"/>
    <row r="684280"/>
    <row r="684281"/>
    <row r="684282"/>
    <row r="684283"/>
    <row r="684284"/>
    <row r="684285"/>
    <row r="684286"/>
    <row r="684287"/>
    <row r="684288"/>
    <row r="684289"/>
    <row r="684290"/>
    <row r="684291"/>
    <row r="684292"/>
    <row r="684293"/>
    <row r="684294"/>
    <row r="684295"/>
    <row r="684296"/>
    <row r="684297"/>
    <row r="684298"/>
    <row r="684299"/>
    <row r="684300"/>
    <row r="684301"/>
    <row r="684302"/>
    <row r="684303"/>
    <row r="684304"/>
    <row r="684305"/>
    <row r="684306"/>
    <row r="684307"/>
    <row r="684308"/>
    <row r="684309"/>
    <row r="684310"/>
    <row r="684311"/>
    <row r="684312"/>
    <row r="684313"/>
    <row r="684314"/>
    <row r="684315"/>
    <row r="684316"/>
    <row r="684317"/>
    <row r="684318"/>
    <row r="684319"/>
    <row r="684320"/>
    <row r="684321"/>
    <row r="684322"/>
    <row r="684323"/>
    <row r="684324"/>
    <row r="684325"/>
    <row r="684326"/>
    <row r="684327"/>
    <row r="684328"/>
    <row r="684329"/>
    <row r="684330"/>
    <row r="684331"/>
    <row r="684332"/>
    <row r="684333"/>
    <row r="684334"/>
    <row r="684335"/>
    <row r="684336"/>
    <row r="684337"/>
    <row r="684338"/>
    <row r="684339"/>
    <row r="684340"/>
    <row r="684341"/>
    <row r="684342"/>
    <row r="684343"/>
    <row r="684344"/>
    <row r="684345"/>
    <row r="684346"/>
    <row r="684347"/>
    <row r="684348"/>
    <row r="684349"/>
    <row r="684350"/>
    <row r="684351"/>
    <row r="684352"/>
    <row r="684353"/>
    <row r="684354"/>
    <row r="684355"/>
    <row r="684356"/>
    <row r="684357"/>
    <row r="684358"/>
    <row r="684359"/>
    <row r="684360"/>
    <row r="684361"/>
    <row r="684362"/>
    <row r="684363"/>
    <row r="684364"/>
    <row r="684365"/>
    <row r="684366"/>
    <row r="684367"/>
    <row r="684368"/>
    <row r="684369"/>
    <row r="684370"/>
    <row r="684371"/>
    <row r="684372"/>
    <row r="684373"/>
    <row r="684374"/>
    <row r="684375"/>
    <row r="684376"/>
    <row r="684377"/>
    <row r="684378"/>
    <row r="684379"/>
    <row r="684380"/>
    <row r="684381"/>
    <row r="684382"/>
    <row r="684383"/>
    <row r="684384"/>
    <row r="684385"/>
    <row r="684386"/>
    <row r="684387"/>
    <row r="684388"/>
    <row r="684389"/>
    <row r="684390"/>
    <row r="684391"/>
    <row r="684392"/>
    <row r="684393"/>
    <row r="684394"/>
    <row r="684395"/>
    <row r="684396"/>
    <row r="684397"/>
    <row r="684398"/>
    <row r="684399"/>
    <row r="684400"/>
    <row r="684401"/>
    <row r="684402"/>
    <row r="684403"/>
    <row r="684404"/>
    <row r="684405"/>
    <row r="684406"/>
    <row r="684407"/>
    <row r="684408"/>
    <row r="684409"/>
    <row r="684410"/>
    <row r="684411"/>
    <row r="684412"/>
    <row r="684413"/>
    <row r="684414"/>
    <row r="684415"/>
    <row r="684416"/>
    <row r="684417"/>
    <row r="684418"/>
    <row r="684419"/>
    <row r="684420"/>
    <row r="684421"/>
    <row r="684422"/>
    <row r="684423"/>
    <row r="684424"/>
    <row r="684425"/>
    <row r="684426"/>
    <row r="684427"/>
    <row r="684428"/>
    <row r="684429"/>
    <row r="684430"/>
    <row r="684431"/>
    <row r="684432"/>
    <row r="684433"/>
    <row r="684434"/>
    <row r="684435"/>
    <row r="684436"/>
    <row r="684437"/>
    <row r="684438"/>
    <row r="684439"/>
    <row r="684440"/>
    <row r="684441"/>
    <row r="684442"/>
    <row r="684443"/>
    <row r="684444"/>
    <row r="684445"/>
    <row r="684446"/>
    <row r="684447"/>
    <row r="684448"/>
    <row r="684449"/>
    <row r="684450"/>
    <row r="684451"/>
    <row r="684452"/>
    <row r="684453"/>
    <row r="684454"/>
    <row r="684455"/>
    <row r="684456"/>
    <row r="684457"/>
    <row r="684458"/>
    <row r="684459"/>
    <row r="684460"/>
    <row r="684461"/>
    <row r="684462"/>
    <row r="684463"/>
    <row r="684464"/>
    <row r="684465"/>
    <row r="684466"/>
    <row r="684467"/>
    <row r="684468"/>
    <row r="684469"/>
    <row r="684470"/>
    <row r="684471"/>
    <row r="684472"/>
    <row r="684473"/>
    <row r="684474"/>
    <row r="684475"/>
    <row r="684476"/>
    <row r="684477"/>
    <row r="684478"/>
    <row r="684479"/>
    <row r="684480"/>
    <row r="684481"/>
    <row r="684482"/>
    <row r="684483"/>
    <row r="684484"/>
    <row r="684485"/>
    <row r="684486"/>
    <row r="684487"/>
    <row r="684488"/>
    <row r="684489"/>
    <row r="684490"/>
    <row r="684491"/>
    <row r="684492"/>
    <row r="684493"/>
    <row r="684494"/>
    <row r="684495"/>
    <row r="684496"/>
    <row r="684497"/>
    <row r="684498"/>
    <row r="684499"/>
    <row r="684500"/>
    <row r="684501"/>
    <row r="684502"/>
    <row r="684503"/>
    <row r="684504"/>
    <row r="684505"/>
    <row r="684506"/>
    <row r="684507"/>
    <row r="684508"/>
    <row r="684509"/>
    <row r="684510"/>
    <row r="684511"/>
    <row r="684512"/>
    <row r="684513"/>
    <row r="684514"/>
    <row r="684515"/>
    <row r="684516"/>
    <row r="684517"/>
    <row r="684518"/>
    <row r="684519"/>
    <row r="684520"/>
    <row r="684521"/>
    <row r="684522"/>
    <row r="684523"/>
    <row r="684524"/>
    <row r="684525"/>
    <row r="684526"/>
    <row r="684527"/>
    <row r="684528"/>
    <row r="684529"/>
    <row r="684530"/>
    <row r="684531"/>
    <row r="684532"/>
    <row r="684533"/>
    <row r="684534"/>
    <row r="684535"/>
    <row r="684536"/>
    <row r="684537"/>
    <row r="684538"/>
    <row r="684539"/>
    <row r="684540"/>
    <row r="684541"/>
    <row r="684542"/>
    <row r="684543"/>
    <row r="684544"/>
    <row r="684545"/>
    <row r="684546"/>
    <row r="684547"/>
    <row r="684548"/>
    <row r="684549"/>
    <row r="684550"/>
    <row r="684551"/>
    <row r="684552"/>
    <row r="684553"/>
    <row r="684554"/>
    <row r="684555"/>
    <row r="684556"/>
    <row r="684557"/>
    <row r="684558"/>
    <row r="684559"/>
    <row r="684560"/>
    <row r="684561"/>
    <row r="684562"/>
    <row r="684563"/>
    <row r="684564"/>
    <row r="684565"/>
    <row r="684566"/>
    <row r="684567"/>
    <row r="684568"/>
    <row r="684569"/>
    <row r="684570"/>
    <row r="684571"/>
    <row r="684572"/>
    <row r="684573"/>
    <row r="684574"/>
    <row r="684575"/>
    <row r="684576"/>
    <row r="684577"/>
    <row r="684578"/>
    <row r="684579"/>
    <row r="684580"/>
    <row r="684581"/>
    <row r="684582"/>
    <row r="684583"/>
    <row r="684584"/>
    <row r="684585"/>
    <row r="684586"/>
    <row r="684587"/>
    <row r="684588"/>
    <row r="684589"/>
    <row r="684590"/>
    <row r="684591"/>
    <row r="684592"/>
    <row r="684593"/>
    <row r="684594"/>
    <row r="684595"/>
    <row r="684596"/>
    <row r="684597"/>
    <row r="684598"/>
    <row r="684599"/>
    <row r="684600"/>
    <row r="684601"/>
    <row r="684602"/>
    <row r="684603"/>
    <row r="684604"/>
    <row r="684605"/>
    <row r="684606"/>
    <row r="684607"/>
    <row r="684608"/>
    <row r="684609"/>
    <row r="684610"/>
    <row r="684611"/>
    <row r="684612"/>
    <row r="684613"/>
    <row r="684614"/>
    <row r="684615"/>
    <row r="684616"/>
    <row r="684617"/>
    <row r="684618"/>
    <row r="684619"/>
    <row r="684620"/>
    <row r="684621"/>
    <row r="684622"/>
    <row r="684623"/>
    <row r="684624"/>
    <row r="684625"/>
    <row r="684626"/>
    <row r="684627"/>
    <row r="684628"/>
    <row r="684629"/>
    <row r="684630"/>
    <row r="684631"/>
    <row r="684632"/>
    <row r="684633"/>
    <row r="684634"/>
    <row r="684635"/>
    <row r="684636"/>
    <row r="684637"/>
    <row r="684638"/>
    <row r="684639"/>
    <row r="684640"/>
    <row r="684641"/>
    <row r="684642"/>
    <row r="684643"/>
    <row r="684644"/>
    <row r="684645"/>
    <row r="684646"/>
    <row r="684647"/>
    <row r="684648"/>
    <row r="684649"/>
    <row r="684650"/>
    <row r="684651"/>
    <row r="684652"/>
    <row r="684653"/>
    <row r="684654"/>
    <row r="684655"/>
    <row r="684656"/>
    <row r="684657"/>
    <row r="684658"/>
    <row r="684659"/>
    <row r="684660"/>
    <row r="684661"/>
    <row r="684662"/>
    <row r="684663"/>
    <row r="684664"/>
    <row r="684665"/>
    <row r="684666"/>
    <row r="684667"/>
    <row r="684668"/>
    <row r="684669"/>
    <row r="684670"/>
    <row r="684671"/>
    <row r="684672"/>
    <row r="684673"/>
    <row r="684674"/>
    <row r="684675"/>
    <row r="684676"/>
    <row r="684677"/>
    <row r="684678"/>
    <row r="684679"/>
    <row r="684680"/>
    <row r="684681"/>
    <row r="684682"/>
    <row r="684683"/>
    <row r="684684"/>
    <row r="684685"/>
    <row r="684686"/>
    <row r="684687"/>
    <row r="684688"/>
    <row r="684689"/>
    <row r="684690"/>
    <row r="684691"/>
    <row r="684692"/>
    <row r="684693"/>
    <row r="684694"/>
    <row r="684695"/>
    <row r="684696"/>
    <row r="684697"/>
    <row r="684698"/>
    <row r="684699"/>
    <row r="684700"/>
    <row r="684701"/>
    <row r="684702"/>
    <row r="684703"/>
    <row r="684704"/>
    <row r="684705"/>
    <row r="684706"/>
    <row r="684707"/>
    <row r="684708"/>
    <row r="684709"/>
    <row r="684710"/>
    <row r="684711"/>
    <row r="684712"/>
    <row r="684713"/>
    <row r="684714"/>
    <row r="684715"/>
    <row r="684716"/>
    <row r="684717"/>
    <row r="684718"/>
    <row r="684719"/>
    <row r="684720"/>
    <row r="684721"/>
    <row r="684722"/>
    <row r="684723"/>
    <row r="684724"/>
    <row r="684725"/>
    <row r="684726"/>
    <row r="684727"/>
    <row r="684728"/>
    <row r="684729"/>
    <row r="684730"/>
    <row r="684731"/>
    <row r="684732"/>
    <row r="684733"/>
    <row r="684734"/>
    <row r="684735"/>
    <row r="684736"/>
    <row r="684737"/>
    <row r="684738"/>
    <row r="684739"/>
    <row r="684740"/>
    <row r="684741"/>
    <row r="684742"/>
    <row r="684743"/>
    <row r="684744"/>
    <row r="684745"/>
    <row r="684746"/>
    <row r="684747"/>
    <row r="684748"/>
    <row r="684749"/>
    <row r="684750"/>
    <row r="684751"/>
    <row r="684752"/>
    <row r="684753"/>
    <row r="684754"/>
    <row r="684755"/>
    <row r="684756"/>
    <row r="684757"/>
    <row r="684758"/>
    <row r="684759"/>
    <row r="684760"/>
    <row r="684761"/>
    <row r="684762"/>
    <row r="684763"/>
    <row r="684764"/>
    <row r="684765"/>
    <row r="684766"/>
    <row r="684767"/>
    <row r="684768"/>
    <row r="684769"/>
    <row r="684770"/>
    <row r="684771"/>
    <row r="684772"/>
    <row r="684773"/>
    <row r="684774"/>
    <row r="684775"/>
    <row r="684776"/>
    <row r="684777"/>
    <row r="684778"/>
    <row r="684779"/>
    <row r="684780"/>
    <row r="684781"/>
    <row r="684782"/>
    <row r="684783"/>
    <row r="684784"/>
    <row r="684785"/>
    <row r="684786"/>
    <row r="684787"/>
    <row r="684788"/>
    <row r="684789"/>
    <row r="684790"/>
    <row r="684791"/>
    <row r="684792"/>
    <row r="684793"/>
    <row r="684794"/>
    <row r="684795"/>
    <row r="684796"/>
    <row r="684797"/>
    <row r="684798"/>
    <row r="684799"/>
    <row r="684800"/>
    <row r="684801"/>
    <row r="684802"/>
    <row r="684803"/>
    <row r="684804"/>
    <row r="684805"/>
    <row r="684806"/>
    <row r="684807"/>
    <row r="684808"/>
    <row r="684809"/>
    <row r="684810"/>
    <row r="684811"/>
    <row r="684812"/>
    <row r="684813"/>
    <row r="684814"/>
    <row r="684815"/>
    <row r="684816"/>
    <row r="684817"/>
    <row r="684818"/>
    <row r="684819"/>
    <row r="684820"/>
    <row r="684821"/>
    <row r="684822"/>
    <row r="684823"/>
    <row r="684824"/>
    <row r="684825"/>
    <row r="684826"/>
    <row r="684827"/>
    <row r="684828"/>
    <row r="684829"/>
    <row r="684830"/>
    <row r="684831"/>
    <row r="684832"/>
    <row r="684833"/>
    <row r="684834"/>
    <row r="684835"/>
    <row r="684836"/>
    <row r="684837"/>
    <row r="684838"/>
    <row r="684839"/>
    <row r="684840"/>
    <row r="684841"/>
    <row r="684842"/>
    <row r="684843"/>
    <row r="684844"/>
    <row r="684845"/>
    <row r="684846"/>
    <row r="684847"/>
    <row r="684848"/>
    <row r="684849"/>
    <row r="684850"/>
    <row r="684851"/>
    <row r="684852"/>
    <row r="684853"/>
    <row r="684854"/>
    <row r="684855"/>
    <row r="684856"/>
    <row r="684857"/>
    <row r="684858"/>
    <row r="684859"/>
    <row r="684860"/>
    <row r="684861"/>
    <row r="684862"/>
    <row r="684863"/>
    <row r="684864"/>
    <row r="684865"/>
    <row r="684866"/>
    <row r="684867"/>
    <row r="684868"/>
    <row r="684869"/>
    <row r="684870"/>
    <row r="684871"/>
    <row r="684872"/>
    <row r="684873"/>
    <row r="684874"/>
    <row r="684875"/>
    <row r="684876"/>
    <row r="684877"/>
    <row r="684878"/>
    <row r="684879"/>
    <row r="684880"/>
    <row r="684881"/>
    <row r="684882"/>
    <row r="684883"/>
    <row r="684884"/>
    <row r="684885"/>
    <row r="684886"/>
    <row r="684887"/>
    <row r="684888"/>
    <row r="684889"/>
    <row r="684890"/>
    <row r="684891"/>
    <row r="684892"/>
    <row r="684893"/>
    <row r="684894"/>
    <row r="684895"/>
    <row r="684896"/>
    <row r="684897"/>
    <row r="684898"/>
    <row r="684899"/>
    <row r="684900"/>
    <row r="684901"/>
    <row r="684902"/>
    <row r="684903"/>
    <row r="684904"/>
    <row r="684905"/>
    <row r="684906"/>
    <row r="684907"/>
    <row r="684908"/>
    <row r="684909"/>
    <row r="684910"/>
    <row r="684911"/>
    <row r="684912"/>
    <row r="684913"/>
    <row r="684914"/>
    <row r="684915"/>
    <row r="684916"/>
    <row r="684917"/>
    <row r="684918"/>
    <row r="684919"/>
    <row r="684920"/>
    <row r="684921"/>
    <row r="684922"/>
    <row r="684923"/>
    <row r="684924"/>
    <row r="684925"/>
    <row r="684926"/>
    <row r="684927"/>
    <row r="684928"/>
    <row r="684929"/>
    <row r="684930"/>
    <row r="684931"/>
    <row r="684932"/>
    <row r="684933"/>
    <row r="684934"/>
    <row r="684935"/>
    <row r="684936"/>
    <row r="684937"/>
    <row r="684938"/>
    <row r="684939"/>
    <row r="684940"/>
    <row r="684941"/>
    <row r="684942"/>
    <row r="684943"/>
    <row r="684944"/>
    <row r="684945"/>
    <row r="684946"/>
    <row r="684947"/>
    <row r="684948"/>
    <row r="684949"/>
    <row r="684950"/>
    <row r="684951"/>
    <row r="684952"/>
    <row r="684953"/>
    <row r="684954"/>
    <row r="684955"/>
    <row r="684956"/>
    <row r="684957"/>
    <row r="684958"/>
    <row r="684959"/>
    <row r="684960"/>
    <row r="684961"/>
    <row r="684962"/>
    <row r="684963"/>
    <row r="684964"/>
    <row r="684965"/>
    <row r="684966"/>
    <row r="684967"/>
    <row r="684968"/>
    <row r="684969"/>
    <row r="684970"/>
    <row r="684971"/>
    <row r="684972"/>
    <row r="684973"/>
    <row r="684974"/>
    <row r="684975"/>
    <row r="684976"/>
    <row r="684977"/>
    <row r="684978"/>
    <row r="684979"/>
    <row r="684980"/>
    <row r="684981"/>
    <row r="684982"/>
    <row r="684983"/>
    <row r="684984"/>
    <row r="684985"/>
    <row r="684986"/>
    <row r="684987"/>
    <row r="684988"/>
    <row r="684989"/>
    <row r="684990"/>
    <row r="684991"/>
    <row r="684992"/>
    <row r="684993"/>
    <row r="684994"/>
    <row r="684995"/>
    <row r="684996"/>
    <row r="684997"/>
    <row r="684998"/>
    <row r="684999"/>
    <row r="685000"/>
    <row r="685001"/>
    <row r="685002"/>
    <row r="685003"/>
    <row r="685004"/>
    <row r="685005"/>
    <row r="685006"/>
    <row r="685007"/>
    <row r="685008"/>
    <row r="685009"/>
    <row r="685010"/>
    <row r="685011"/>
    <row r="685012"/>
    <row r="685013"/>
    <row r="685014"/>
    <row r="685015"/>
    <row r="685016"/>
    <row r="685017"/>
    <row r="685018"/>
    <row r="685019"/>
    <row r="685020"/>
    <row r="685021"/>
    <row r="685022"/>
    <row r="685023"/>
    <row r="685024"/>
    <row r="685025"/>
    <row r="685026"/>
    <row r="685027"/>
    <row r="685028"/>
    <row r="685029"/>
    <row r="685030"/>
    <row r="685031"/>
    <row r="685032"/>
    <row r="685033"/>
    <row r="685034"/>
    <row r="685035"/>
    <row r="685036"/>
    <row r="685037"/>
    <row r="685038"/>
    <row r="685039"/>
    <row r="685040"/>
    <row r="685041"/>
    <row r="685042"/>
    <row r="685043"/>
    <row r="685044"/>
    <row r="685045"/>
    <row r="685046"/>
    <row r="685047"/>
    <row r="685048"/>
    <row r="685049"/>
    <row r="685050"/>
    <row r="685051"/>
    <row r="685052"/>
    <row r="685053"/>
    <row r="685054"/>
    <row r="685055"/>
    <row r="685056"/>
    <row r="685057"/>
    <row r="685058"/>
    <row r="685059"/>
    <row r="685060"/>
    <row r="685061"/>
    <row r="685062"/>
    <row r="685063"/>
    <row r="685064"/>
    <row r="685065"/>
    <row r="685066"/>
    <row r="685067"/>
    <row r="685068"/>
    <row r="685069"/>
    <row r="685070"/>
    <row r="685071"/>
    <row r="685072"/>
    <row r="685073"/>
    <row r="685074"/>
    <row r="685075"/>
    <row r="685076"/>
    <row r="685077"/>
    <row r="685078"/>
    <row r="685079"/>
    <row r="685080"/>
    <row r="685081"/>
    <row r="685082"/>
    <row r="685083"/>
    <row r="685084"/>
    <row r="685085"/>
    <row r="685086"/>
    <row r="685087"/>
    <row r="685088"/>
    <row r="685089"/>
    <row r="685090"/>
    <row r="685091"/>
    <row r="685092"/>
    <row r="685093"/>
    <row r="685094"/>
    <row r="685095"/>
    <row r="685096"/>
    <row r="685097"/>
    <row r="685098"/>
    <row r="685099"/>
    <row r="685100"/>
    <row r="685101"/>
    <row r="685102"/>
    <row r="685103"/>
    <row r="685104"/>
    <row r="685105"/>
    <row r="685106"/>
    <row r="685107"/>
    <row r="685108"/>
    <row r="685109"/>
    <row r="685110"/>
    <row r="685111"/>
    <row r="685112"/>
    <row r="685113"/>
    <row r="685114"/>
    <row r="685115"/>
    <row r="685116"/>
    <row r="685117"/>
    <row r="685118"/>
    <row r="685119"/>
    <row r="685120"/>
    <row r="685121"/>
    <row r="685122"/>
    <row r="685123"/>
    <row r="685124"/>
    <row r="685125"/>
    <row r="685126"/>
    <row r="685127"/>
    <row r="685128"/>
    <row r="685129"/>
    <row r="685130"/>
    <row r="685131"/>
    <row r="685132"/>
    <row r="685133"/>
    <row r="685134"/>
    <row r="685135"/>
    <row r="685136"/>
    <row r="685137"/>
    <row r="685138"/>
    <row r="685139"/>
    <row r="685140"/>
    <row r="685141"/>
    <row r="685142"/>
    <row r="685143"/>
    <row r="685144"/>
    <row r="685145"/>
    <row r="685146"/>
    <row r="685147"/>
    <row r="685148"/>
    <row r="685149"/>
    <row r="685150"/>
    <row r="685151"/>
    <row r="685152"/>
    <row r="685153"/>
    <row r="685154"/>
    <row r="685155"/>
    <row r="685156"/>
    <row r="685157"/>
    <row r="685158"/>
    <row r="685159"/>
    <row r="685160"/>
    <row r="685161"/>
    <row r="685162"/>
    <row r="685163"/>
    <row r="685164"/>
    <row r="685165"/>
    <row r="685166"/>
    <row r="685167"/>
    <row r="685168"/>
    <row r="685169"/>
    <row r="685170"/>
    <row r="685171"/>
    <row r="685172"/>
    <row r="685173"/>
    <row r="685174"/>
    <row r="685175"/>
    <row r="685176"/>
    <row r="685177"/>
    <row r="685178"/>
    <row r="685179"/>
    <row r="685180"/>
    <row r="685181"/>
    <row r="685182"/>
    <row r="685183"/>
    <row r="685184"/>
    <row r="685185"/>
    <row r="685186"/>
    <row r="685187"/>
    <row r="685188"/>
    <row r="685189"/>
    <row r="685190"/>
    <row r="685191"/>
    <row r="685192"/>
    <row r="685193"/>
    <row r="685194"/>
    <row r="685195"/>
    <row r="685196"/>
    <row r="685197"/>
    <row r="685198"/>
    <row r="685199"/>
    <row r="685200"/>
    <row r="685201"/>
    <row r="685202"/>
    <row r="685203"/>
    <row r="685204"/>
    <row r="685205"/>
    <row r="685206"/>
    <row r="685207"/>
    <row r="685208"/>
    <row r="685209"/>
    <row r="685210"/>
    <row r="685211"/>
    <row r="685212"/>
    <row r="685213"/>
    <row r="685214"/>
    <row r="685215"/>
    <row r="685216"/>
    <row r="685217"/>
    <row r="685218"/>
    <row r="685219"/>
    <row r="685220"/>
    <row r="685221"/>
    <row r="685222"/>
    <row r="685223"/>
    <row r="685224"/>
    <row r="685225"/>
    <row r="685226"/>
    <row r="685227"/>
    <row r="685228"/>
    <row r="685229"/>
    <row r="685230"/>
    <row r="685231"/>
    <row r="685232"/>
    <row r="685233"/>
    <row r="685234"/>
    <row r="685235"/>
    <row r="685236"/>
    <row r="685237"/>
    <row r="685238"/>
    <row r="685239"/>
    <row r="685240"/>
    <row r="685241"/>
    <row r="685242"/>
    <row r="685243"/>
    <row r="685244"/>
    <row r="685245"/>
    <row r="685246"/>
    <row r="685247"/>
    <row r="685248"/>
    <row r="685249"/>
    <row r="685250"/>
    <row r="685251"/>
    <row r="685252"/>
    <row r="685253"/>
    <row r="685254"/>
    <row r="685255"/>
    <row r="685256"/>
    <row r="685257"/>
    <row r="685258"/>
    <row r="685259"/>
    <row r="685260"/>
    <row r="685261"/>
    <row r="685262"/>
    <row r="685263"/>
    <row r="685264"/>
    <row r="685265"/>
    <row r="685266"/>
    <row r="685267"/>
    <row r="685268"/>
    <row r="685269"/>
    <row r="685270"/>
    <row r="685271"/>
    <row r="685272"/>
    <row r="685273"/>
    <row r="685274"/>
    <row r="685275"/>
    <row r="685276"/>
    <row r="685277"/>
    <row r="685278"/>
    <row r="685279"/>
    <row r="685280"/>
    <row r="685281"/>
    <row r="685282"/>
    <row r="685283"/>
    <row r="685284"/>
    <row r="685285"/>
    <row r="685286"/>
    <row r="685287"/>
    <row r="685288"/>
    <row r="685289"/>
    <row r="685290"/>
    <row r="685291"/>
    <row r="685292"/>
    <row r="685293"/>
    <row r="685294"/>
    <row r="685295"/>
    <row r="685296"/>
    <row r="685297"/>
    <row r="685298"/>
    <row r="685299"/>
    <row r="685300"/>
    <row r="685301"/>
    <row r="685302"/>
    <row r="685303"/>
    <row r="685304"/>
    <row r="685305"/>
    <row r="685306"/>
    <row r="685307"/>
    <row r="685308"/>
    <row r="685309"/>
    <row r="685310"/>
    <row r="685311"/>
    <row r="685312"/>
    <row r="685313"/>
    <row r="685314"/>
    <row r="685315"/>
    <row r="685316"/>
    <row r="685317"/>
    <row r="685318"/>
    <row r="685319"/>
    <row r="685320"/>
    <row r="685321"/>
    <row r="685322"/>
    <row r="685323"/>
    <row r="685324"/>
    <row r="685325"/>
    <row r="685326"/>
    <row r="685327"/>
    <row r="685328"/>
    <row r="685329"/>
    <row r="685330"/>
    <row r="685331"/>
    <row r="685332"/>
    <row r="685333"/>
    <row r="685334"/>
    <row r="685335"/>
    <row r="685336"/>
    <row r="685337"/>
    <row r="685338"/>
    <row r="685339"/>
    <row r="685340"/>
    <row r="685341"/>
    <row r="685342"/>
    <row r="685343"/>
    <row r="685344"/>
    <row r="685345"/>
    <row r="685346"/>
    <row r="685347"/>
    <row r="685348"/>
    <row r="685349"/>
    <row r="685350"/>
    <row r="685351"/>
    <row r="685352"/>
    <row r="685353"/>
    <row r="685354"/>
    <row r="685355"/>
    <row r="685356"/>
    <row r="685357"/>
    <row r="685358"/>
    <row r="685359"/>
    <row r="685360"/>
    <row r="685361"/>
    <row r="685362"/>
    <row r="685363"/>
    <row r="685364"/>
    <row r="685365"/>
    <row r="685366"/>
    <row r="685367"/>
    <row r="685368"/>
    <row r="685369"/>
    <row r="685370"/>
    <row r="685371"/>
    <row r="685372"/>
    <row r="685373"/>
    <row r="685374"/>
    <row r="685375"/>
    <row r="685376"/>
    <row r="685377"/>
    <row r="685378"/>
    <row r="685379"/>
    <row r="685380"/>
    <row r="685381"/>
    <row r="685382"/>
    <row r="685383"/>
    <row r="685384"/>
    <row r="685385"/>
    <row r="685386"/>
    <row r="685387"/>
    <row r="685388"/>
    <row r="685389"/>
    <row r="685390"/>
    <row r="685391"/>
    <row r="685392"/>
    <row r="685393"/>
    <row r="685394"/>
    <row r="685395"/>
    <row r="685396"/>
    <row r="685397"/>
    <row r="685398"/>
    <row r="685399"/>
    <row r="685400"/>
    <row r="685401"/>
    <row r="685402"/>
    <row r="685403"/>
    <row r="685404"/>
    <row r="685405"/>
    <row r="685406"/>
    <row r="685407"/>
    <row r="685408"/>
    <row r="685409"/>
    <row r="685410"/>
    <row r="685411"/>
    <row r="685412"/>
    <row r="685413"/>
    <row r="685414"/>
    <row r="685415"/>
    <row r="685416"/>
    <row r="685417"/>
    <row r="685418"/>
    <row r="685419"/>
    <row r="685420"/>
    <row r="685421"/>
    <row r="685422"/>
    <row r="685423"/>
    <row r="685424"/>
    <row r="685425"/>
    <row r="685426"/>
    <row r="685427"/>
    <row r="685428"/>
    <row r="685429"/>
    <row r="685430"/>
    <row r="685431"/>
    <row r="685432"/>
    <row r="685433"/>
    <row r="685434"/>
    <row r="685435"/>
    <row r="685436"/>
    <row r="685437"/>
    <row r="685438"/>
    <row r="685439"/>
    <row r="685440"/>
    <row r="685441"/>
    <row r="685442"/>
    <row r="685443"/>
    <row r="685444"/>
    <row r="685445"/>
    <row r="685446"/>
    <row r="685447"/>
    <row r="685448"/>
    <row r="685449"/>
    <row r="685450"/>
    <row r="685451"/>
    <row r="685452"/>
    <row r="685453"/>
    <row r="685454"/>
    <row r="685455"/>
    <row r="685456"/>
    <row r="685457"/>
    <row r="685458"/>
    <row r="685459"/>
    <row r="685460"/>
    <row r="685461"/>
    <row r="685462"/>
    <row r="685463"/>
    <row r="685464"/>
    <row r="685465"/>
    <row r="685466"/>
    <row r="685467"/>
    <row r="685468"/>
    <row r="685469"/>
    <row r="685470"/>
    <row r="685471"/>
    <row r="685472"/>
    <row r="685473"/>
    <row r="685474"/>
    <row r="685475"/>
    <row r="685476"/>
    <row r="685477"/>
    <row r="685478"/>
    <row r="685479"/>
    <row r="685480"/>
    <row r="685481"/>
    <row r="685482"/>
    <row r="685483"/>
    <row r="685484"/>
    <row r="685485"/>
    <row r="685486"/>
    <row r="685487"/>
    <row r="685488"/>
    <row r="685489"/>
    <row r="685490"/>
    <row r="685491"/>
    <row r="685492"/>
    <row r="685493"/>
    <row r="685494"/>
    <row r="685495"/>
    <row r="685496"/>
    <row r="685497"/>
    <row r="685498"/>
    <row r="685499"/>
    <row r="685500"/>
    <row r="685501"/>
    <row r="685502"/>
    <row r="685503"/>
    <row r="685504"/>
    <row r="685505"/>
    <row r="685506"/>
    <row r="685507"/>
    <row r="685508"/>
    <row r="685509"/>
    <row r="685510"/>
    <row r="685511"/>
    <row r="685512"/>
    <row r="685513"/>
    <row r="685514"/>
    <row r="685515"/>
    <row r="685516"/>
    <row r="685517"/>
    <row r="685518"/>
    <row r="685519"/>
    <row r="685520"/>
    <row r="685521"/>
    <row r="685522"/>
    <row r="685523"/>
    <row r="685524"/>
    <row r="685525"/>
    <row r="685526"/>
    <row r="685527"/>
    <row r="685528"/>
    <row r="685529"/>
    <row r="685530"/>
    <row r="685531"/>
    <row r="685532"/>
    <row r="685533"/>
    <row r="685534"/>
    <row r="685535"/>
    <row r="685536"/>
    <row r="685537"/>
    <row r="685538"/>
    <row r="685539"/>
    <row r="685540"/>
    <row r="685541"/>
    <row r="685542"/>
    <row r="685543"/>
    <row r="685544"/>
    <row r="685545"/>
    <row r="685546"/>
    <row r="685547"/>
    <row r="685548"/>
    <row r="685549"/>
    <row r="685550"/>
    <row r="685551"/>
    <row r="685552"/>
    <row r="685553"/>
    <row r="685554"/>
    <row r="685555"/>
    <row r="685556"/>
    <row r="685557"/>
    <row r="685558"/>
    <row r="685559"/>
    <row r="685560"/>
    <row r="685561"/>
    <row r="685562"/>
    <row r="685563"/>
    <row r="685564"/>
    <row r="685565"/>
    <row r="685566"/>
    <row r="685567"/>
    <row r="685568"/>
    <row r="685569"/>
    <row r="685570"/>
    <row r="685571"/>
    <row r="685572"/>
    <row r="685573"/>
    <row r="685574"/>
    <row r="685575"/>
    <row r="685576"/>
    <row r="685577"/>
    <row r="685578"/>
    <row r="685579"/>
    <row r="685580"/>
    <row r="685581"/>
    <row r="685582"/>
    <row r="685583"/>
    <row r="685584"/>
    <row r="685585"/>
    <row r="685586"/>
    <row r="685587"/>
    <row r="685588"/>
    <row r="685589"/>
    <row r="685590"/>
    <row r="685591"/>
    <row r="685592"/>
    <row r="685593"/>
    <row r="685594"/>
    <row r="685595"/>
    <row r="685596"/>
    <row r="685597"/>
    <row r="685598"/>
    <row r="685599"/>
    <row r="685600"/>
    <row r="685601"/>
    <row r="685602"/>
    <row r="685603"/>
    <row r="685604"/>
    <row r="685605"/>
    <row r="685606"/>
    <row r="685607"/>
    <row r="685608"/>
    <row r="685609"/>
    <row r="685610"/>
    <row r="685611"/>
    <row r="685612"/>
    <row r="685613"/>
    <row r="685614"/>
    <row r="685615"/>
    <row r="685616"/>
    <row r="685617"/>
    <row r="685618"/>
    <row r="685619"/>
    <row r="685620"/>
    <row r="685621"/>
    <row r="685622"/>
    <row r="685623"/>
    <row r="685624"/>
    <row r="685625"/>
    <row r="685626"/>
    <row r="685627"/>
    <row r="685628"/>
    <row r="685629"/>
    <row r="685630"/>
    <row r="685631"/>
    <row r="685632"/>
    <row r="685633"/>
    <row r="685634"/>
    <row r="685635"/>
    <row r="685636"/>
    <row r="685637"/>
    <row r="685638"/>
    <row r="685639"/>
    <row r="685640"/>
    <row r="685641"/>
    <row r="685642"/>
    <row r="685643"/>
    <row r="685644"/>
    <row r="685645"/>
    <row r="685646"/>
    <row r="685647"/>
    <row r="685648"/>
    <row r="685649"/>
    <row r="685650"/>
    <row r="685651"/>
    <row r="685652"/>
    <row r="685653"/>
    <row r="685654"/>
    <row r="685655"/>
    <row r="685656"/>
    <row r="685657"/>
    <row r="685658"/>
    <row r="685659"/>
    <row r="685660"/>
    <row r="685661"/>
    <row r="685662"/>
    <row r="685663"/>
    <row r="685664"/>
    <row r="685665"/>
    <row r="685666"/>
    <row r="685667"/>
    <row r="685668"/>
    <row r="685669"/>
    <row r="685670"/>
    <row r="685671"/>
    <row r="685672"/>
    <row r="685673"/>
    <row r="685674"/>
    <row r="685675"/>
    <row r="685676"/>
    <row r="685677"/>
    <row r="685678"/>
    <row r="685679"/>
    <row r="685680"/>
    <row r="685681"/>
    <row r="685682"/>
    <row r="685683"/>
    <row r="685684"/>
    <row r="685685"/>
    <row r="685686"/>
    <row r="685687"/>
    <row r="685688"/>
    <row r="685689"/>
    <row r="685690"/>
    <row r="685691"/>
    <row r="685692"/>
    <row r="685693"/>
    <row r="685694"/>
    <row r="685695"/>
    <row r="685696"/>
    <row r="685697"/>
    <row r="685698"/>
    <row r="685699"/>
    <row r="685700"/>
    <row r="685701"/>
    <row r="685702"/>
    <row r="685703"/>
    <row r="685704"/>
    <row r="685705"/>
    <row r="685706"/>
    <row r="685707"/>
    <row r="685708"/>
    <row r="685709"/>
    <row r="685710"/>
    <row r="685711"/>
    <row r="685712"/>
    <row r="685713"/>
    <row r="685714"/>
    <row r="685715"/>
    <row r="685716"/>
    <row r="685717"/>
    <row r="685718"/>
    <row r="685719"/>
    <row r="685720"/>
    <row r="685721"/>
    <row r="685722"/>
    <row r="685723"/>
    <row r="685724"/>
    <row r="685725"/>
    <row r="685726"/>
    <row r="685727"/>
    <row r="685728"/>
    <row r="685729"/>
    <row r="685730"/>
    <row r="685731"/>
    <row r="685732"/>
    <row r="685733"/>
    <row r="685734"/>
    <row r="685735"/>
    <row r="685736"/>
    <row r="685737"/>
    <row r="685738"/>
    <row r="685739"/>
    <row r="685740"/>
    <row r="685741"/>
    <row r="685742"/>
    <row r="685743"/>
    <row r="685744"/>
    <row r="685745"/>
    <row r="685746"/>
    <row r="685747"/>
    <row r="685748"/>
    <row r="685749"/>
    <row r="685750"/>
    <row r="685751"/>
    <row r="685752"/>
    <row r="685753"/>
    <row r="685754"/>
    <row r="685755"/>
    <row r="685756"/>
    <row r="685757"/>
    <row r="685758"/>
    <row r="685759"/>
    <row r="685760"/>
    <row r="685761"/>
    <row r="685762"/>
    <row r="685763"/>
    <row r="685764"/>
    <row r="685765"/>
    <row r="685766"/>
    <row r="685767"/>
    <row r="685768"/>
    <row r="685769"/>
    <row r="685770"/>
    <row r="685771"/>
    <row r="685772"/>
    <row r="685773"/>
    <row r="685774"/>
    <row r="685775"/>
    <row r="685776"/>
    <row r="685777"/>
    <row r="685778"/>
    <row r="685779"/>
    <row r="685780"/>
    <row r="685781"/>
    <row r="685782"/>
    <row r="685783"/>
    <row r="685784"/>
    <row r="685785"/>
    <row r="685786"/>
    <row r="685787"/>
    <row r="685788"/>
    <row r="685789"/>
    <row r="685790"/>
    <row r="685791"/>
    <row r="685792"/>
    <row r="685793"/>
    <row r="685794"/>
    <row r="685795"/>
    <row r="685796"/>
    <row r="685797"/>
    <row r="685798"/>
    <row r="685799"/>
    <row r="685800"/>
    <row r="685801"/>
    <row r="685802"/>
    <row r="685803"/>
    <row r="685804"/>
    <row r="685805"/>
    <row r="685806"/>
    <row r="685807"/>
    <row r="685808"/>
    <row r="685809"/>
    <row r="685810"/>
    <row r="685811"/>
    <row r="685812"/>
    <row r="685813"/>
    <row r="685814"/>
    <row r="685815"/>
    <row r="685816"/>
    <row r="685817"/>
    <row r="685818"/>
    <row r="685819"/>
    <row r="685820"/>
    <row r="685821"/>
    <row r="685822"/>
    <row r="685823"/>
    <row r="685824"/>
    <row r="685825"/>
    <row r="685826"/>
    <row r="685827"/>
    <row r="685828"/>
    <row r="685829"/>
    <row r="685830"/>
    <row r="685831"/>
    <row r="685832"/>
    <row r="685833"/>
    <row r="685834"/>
    <row r="685835"/>
    <row r="685836"/>
    <row r="685837"/>
    <row r="685838"/>
    <row r="685839"/>
    <row r="685840"/>
    <row r="685841"/>
    <row r="685842"/>
    <row r="685843"/>
    <row r="685844"/>
    <row r="685845"/>
    <row r="685846"/>
    <row r="685847"/>
    <row r="685848"/>
    <row r="685849"/>
    <row r="685850"/>
    <row r="685851"/>
    <row r="685852"/>
    <row r="685853"/>
    <row r="685854"/>
    <row r="685855"/>
    <row r="685856"/>
    <row r="685857"/>
    <row r="685858"/>
    <row r="685859"/>
    <row r="685860"/>
    <row r="685861"/>
    <row r="685862"/>
    <row r="685863"/>
    <row r="685864"/>
    <row r="685865"/>
    <row r="685866"/>
    <row r="685867"/>
    <row r="685868"/>
    <row r="685869"/>
    <row r="685870"/>
    <row r="685871"/>
    <row r="685872"/>
    <row r="685873"/>
    <row r="685874"/>
    <row r="685875"/>
    <row r="685876"/>
    <row r="685877"/>
    <row r="685878"/>
    <row r="685879"/>
    <row r="685880"/>
    <row r="685881"/>
    <row r="685882"/>
    <row r="685883"/>
    <row r="685884"/>
    <row r="685885"/>
    <row r="685886"/>
    <row r="685887"/>
    <row r="685888"/>
    <row r="685889"/>
    <row r="685890"/>
    <row r="685891"/>
    <row r="685892"/>
    <row r="685893"/>
    <row r="685894"/>
    <row r="685895"/>
    <row r="685896"/>
    <row r="685897"/>
    <row r="685898"/>
    <row r="685899"/>
    <row r="685900"/>
    <row r="685901"/>
    <row r="685902"/>
    <row r="685903"/>
    <row r="685904"/>
    <row r="685905"/>
    <row r="685906"/>
    <row r="685907"/>
    <row r="685908"/>
    <row r="685909"/>
    <row r="685910"/>
    <row r="685911"/>
    <row r="685912"/>
    <row r="685913"/>
    <row r="685914"/>
    <row r="685915"/>
    <row r="685916"/>
    <row r="685917"/>
    <row r="685918"/>
    <row r="685919"/>
    <row r="685920"/>
    <row r="685921"/>
    <row r="685922"/>
    <row r="685923"/>
    <row r="685924"/>
    <row r="685925"/>
    <row r="685926"/>
    <row r="685927"/>
    <row r="685928"/>
    <row r="685929"/>
    <row r="685930"/>
    <row r="685931"/>
    <row r="685932"/>
    <row r="685933"/>
    <row r="685934"/>
    <row r="685935"/>
    <row r="685936"/>
    <row r="685937"/>
    <row r="685938"/>
    <row r="685939"/>
    <row r="685940"/>
    <row r="685941"/>
    <row r="685942"/>
    <row r="685943"/>
    <row r="685944"/>
    <row r="685945"/>
    <row r="685946"/>
    <row r="685947"/>
    <row r="685948"/>
    <row r="685949"/>
    <row r="685950"/>
    <row r="685951"/>
    <row r="685952"/>
    <row r="685953"/>
    <row r="685954"/>
    <row r="685955"/>
    <row r="685956"/>
    <row r="685957"/>
    <row r="685958"/>
    <row r="685959"/>
    <row r="685960"/>
    <row r="685961"/>
    <row r="685962"/>
    <row r="685963"/>
    <row r="685964"/>
    <row r="685965"/>
    <row r="685966"/>
    <row r="685967"/>
    <row r="685968"/>
    <row r="685969"/>
    <row r="685970"/>
    <row r="685971"/>
    <row r="685972"/>
    <row r="685973"/>
    <row r="685974"/>
    <row r="685975"/>
    <row r="685976"/>
    <row r="685977"/>
    <row r="685978"/>
    <row r="685979"/>
    <row r="685980"/>
    <row r="685981"/>
    <row r="685982"/>
    <row r="685983"/>
    <row r="685984"/>
    <row r="685985"/>
    <row r="685986"/>
    <row r="685987"/>
    <row r="685988"/>
    <row r="685989"/>
    <row r="685990"/>
    <row r="685991"/>
    <row r="685992"/>
    <row r="685993"/>
    <row r="685994"/>
    <row r="685995"/>
    <row r="685996"/>
    <row r="685997"/>
    <row r="685998"/>
    <row r="685999"/>
    <row r="686000"/>
    <row r="686001"/>
    <row r="686002"/>
    <row r="686003"/>
    <row r="686004"/>
    <row r="686005"/>
    <row r="686006"/>
    <row r="686007"/>
    <row r="686008"/>
    <row r="686009"/>
    <row r="686010"/>
    <row r="686011"/>
    <row r="686012"/>
    <row r="686013"/>
    <row r="686014"/>
    <row r="686015"/>
    <row r="686016"/>
    <row r="686017"/>
    <row r="686018"/>
    <row r="686019"/>
    <row r="686020"/>
    <row r="686021"/>
    <row r="686022"/>
    <row r="686023"/>
    <row r="686024"/>
    <row r="686025"/>
    <row r="686026"/>
    <row r="686027"/>
    <row r="686028"/>
    <row r="686029"/>
    <row r="686030"/>
    <row r="686031"/>
    <row r="686032"/>
    <row r="686033"/>
    <row r="686034"/>
    <row r="686035"/>
    <row r="686036"/>
    <row r="686037"/>
    <row r="686038"/>
    <row r="686039"/>
    <row r="686040"/>
    <row r="686041"/>
    <row r="686042"/>
    <row r="686043"/>
    <row r="686044"/>
    <row r="686045"/>
    <row r="686046"/>
    <row r="686047"/>
    <row r="686048"/>
    <row r="686049"/>
    <row r="686050"/>
    <row r="686051"/>
    <row r="686052"/>
    <row r="686053"/>
    <row r="686054"/>
    <row r="686055"/>
    <row r="686056"/>
    <row r="686057"/>
    <row r="686058"/>
    <row r="686059"/>
    <row r="686060"/>
    <row r="686061"/>
    <row r="686062"/>
    <row r="686063"/>
    <row r="686064"/>
    <row r="686065"/>
    <row r="686066"/>
    <row r="686067"/>
    <row r="686068"/>
    <row r="686069"/>
    <row r="686070"/>
    <row r="686071"/>
    <row r="686072"/>
    <row r="686073"/>
    <row r="686074"/>
    <row r="686075"/>
    <row r="686076"/>
    <row r="686077"/>
    <row r="686078"/>
    <row r="686079"/>
    <row r="686080"/>
    <row r="686081"/>
    <row r="686082"/>
    <row r="686083"/>
    <row r="686084"/>
    <row r="686085"/>
    <row r="686086"/>
    <row r="686087"/>
    <row r="686088"/>
    <row r="686089"/>
    <row r="686090"/>
    <row r="686091"/>
    <row r="686092"/>
    <row r="686093"/>
    <row r="686094"/>
    <row r="686095"/>
    <row r="686096"/>
    <row r="686097"/>
    <row r="686098"/>
    <row r="686099"/>
    <row r="686100"/>
    <row r="686101"/>
    <row r="686102"/>
    <row r="686103"/>
    <row r="686104"/>
    <row r="686105"/>
    <row r="686106"/>
    <row r="686107"/>
    <row r="686108"/>
    <row r="686109"/>
    <row r="686110"/>
    <row r="686111"/>
    <row r="686112"/>
    <row r="686113"/>
    <row r="686114"/>
    <row r="686115"/>
    <row r="686116"/>
    <row r="686117"/>
    <row r="686118"/>
    <row r="686119"/>
    <row r="686120"/>
    <row r="686121"/>
    <row r="686122"/>
    <row r="686123"/>
    <row r="686124"/>
    <row r="686125"/>
    <row r="686126"/>
    <row r="686127"/>
    <row r="686128"/>
    <row r="686129"/>
    <row r="686130"/>
    <row r="686131"/>
    <row r="686132"/>
    <row r="686133"/>
    <row r="686134"/>
    <row r="686135"/>
    <row r="686136"/>
    <row r="686137"/>
    <row r="686138"/>
    <row r="686139"/>
    <row r="686140"/>
    <row r="686141"/>
    <row r="686142"/>
    <row r="686143"/>
    <row r="686144"/>
    <row r="686145"/>
    <row r="686146"/>
    <row r="686147"/>
    <row r="686148"/>
    <row r="686149"/>
    <row r="686150"/>
    <row r="686151"/>
    <row r="686152"/>
    <row r="686153"/>
    <row r="686154"/>
    <row r="686155"/>
    <row r="686156"/>
    <row r="686157"/>
    <row r="686158"/>
    <row r="686159"/>
    <row r="686160"/>
    <row r="686161"/>
    <row r="686162"/>
    <row r="686163"/>
    <row r="686164"/>
    <row r="686165"/>
    <row r="686166"/>
    <row r="686167"/>
    <row r="686168"/>
    <row r="686169"/>
    <row r="686170"/>
    <row r="686171"/>
    <row r="686172"/>
    <row r="686173"/>
    <row r="686174"/>
    <row r="686175"/>
    <row r="686176"/>
    <row r="686177"/>
    <row r="686178"/>
    <row r="686179"/>
    <row r="686180"/>
    <row r="686181"/>
    <row r="686182"/>
    <row r="686183"/>
    <row r="686184"/>
    <row r="686185"/>
    <row r="686186"/>
    <row r="686187"/>
    <row r="686188"/>
    <row r="686189"/>
    <row r="686190"/>
    <row r="686191"/>
    <row r="686192"/>
    <row r="686193"/>
    <row r="686194"/>
    <row r="686195"/>
    <row r="686196"/>
    <row r="686197"/>
    <row r="686198"/>
    <row r="686199"/>
    <row r="686200"/>
    <row r="686201"/>
    <row r="686202"/>
    <row r="686203"/>
    <row r="686204"/>
    <row r="686205"/>
    <row r="686206"/>
    <row r="686207"/>
    <row r="686208"/>
    <row r="686209"/>
    <row r="686210"/>
    <row r="686211"/>
    <row r="686212"/>
    <row r="686213"/>
    <row r="686214"/>
    <row r="686215"/>
    <row r="686216"/>
    <row r="686217"/>
    <row r="686218"/>
    <row r="686219"/>
    <row r="686220"/>
    <row r="686221"/>
    <row r="686222"/>
    <row r="686223"/>
    <row r="686224"/>
    <row r="686225"/>
    <row r="686226"/>
    <row r="686227"/>
    <row r="686228"/>
    <row r="686229"/>
    <row r="686230"/>
    <row r="686231"/>
    <row r="686232"/>
    <row r="686233"/>
    <row r="686234"/>
    <row r="686235"/>
    <row r="686236"/>
    <row r="686237"/>
    <row r="686238"/>
    <row r="686239"/>
    <row r="686240"/>
    <row r="686241"/>
    <row r="686242"/>
    <row r="686243"/>
    <row r="686244"/>
    <row r="686245"/>
    <row r="686246"/>
    <row r="686247"/>
    <row r="686248"/>
    <row r="686249"/>
    <row r="686250"/>
    <row r="686251"/>
    <row r="686252"/>
    <row r="686253"/>
    <row r="686254"/>
    <row r="686255"/>
    <row r="686256"/>
    <row r="686257"/>
    <row r="686258"/>
    <row r="686259"/>
    <row r="686260"/>
    <row r="686261"/>
    <row r="686262"/>
    <row r="686263"/>
    <row r="686264"/>
    <row r="686265"/>
    <row r="686266"/>
    <row r="686267"/>
    <row r="686268"/>
    <row r="686269"/>
    <row r="686270"/>
    <row r="686271"/>
    <row r="686272"/>
    <row r="686273"/>
    <row r="686274"/>
    <row r="686275"/>
    <row r="686276"/>
    <row r="686277"/>
    <row r="686278"/>
    <row r="686279"/>
    <row r="686280"/>
    <row r="686281"/>
    <row r="686282"/>
    <row r="686283"/>
    <row r="686284"/>
    <row r="686285"/>
    <row r="686286"/>
    <row r="686287"/>
    <row r="686288"/>
    <row r="686289"/>
    <row r="686290"/>
    <row r="686291"/>
    <row r="686292"/>
    <row r="686293"/>
    <row r="686294"/>
    <row r="686295"/>
    <row r="686296"/>
    <row r="686297"/>
    <row r="686298"/>
    <row r="686299"/>
    <row r="686300"/>
    <row r="686301"/>
    <row r="686302"/>
    <row r="686303"/>
    <row r="686304"/>
    <row r="686305"/>
    <row r="686306"/>
    <row r="686307"/>
    <row r="686308"/>
    <row r="686309"/>
    <row r="686310"/>
    <row r="686311"/>
    <row r="686312"/>
    <row r="686313"/>
    <row r="686314"/>
    <row r="686315"/>
    <row r="686316"/>
    <row r="686317"/>
    <row r="686318"/>
    <row r="686319"/>
    <row r="686320"/>
    <row r="686321"/>
    <row r="686322"/>
    <row r="686323"/>
    <row r="686324"/>
    <row r="686325"/>
    <row r="686326"/>
    <row r="686327"/>
    <row r="686328"/>
    <row r="686329"/>
    <row r="686330"/>
    <row r="686331"/>
    <row r="686332"/>
    <row r="686333"/>
    <row r="686334"/>
    <row r="686335"/>
    <row r="686336"/>
    <row r="686337"/>
    <row r="686338"/>
    <row r="686339"/>
    <row r="686340"/>
    <row r="686341"/>
    <row r="686342"/>
    <row r="686343"/>
    <row r="686344"/>
    <row r="686345"/>
    <row r="686346"/>
    <row r="686347"/>
    <row r="686348"/>
    <row r="686349"/>
    <row r="686350"/>
    <row r="686351"/>
    <row r="686352"/>
    <row r="686353"/>
    <row r="686354"/>
    <row r="686355"/>
    <row r="686356"/>
    <row r="686357"/>
    <row r="686358"/>
    <row r="686359"/>
    <row r="686360"/>
    <row r="686361"/>
    <row r="686362"/>
    <row r="686363"/>
    <row r="686364"/>
    <row r="686365"/>
    <row r="686366"/>
    <row r="686367"/>
    <row r="686368"/>
    <row r="686369"/>
    <row r="686370"/>
    <row r="686371"/>
    <row r="686372"/>
    <row r="686373"/>
    <row r="686374"/>
    <row r="686375"/>
    <row r="686376"/>
    <row r="686377"/>
    <row r="686378"/>
    <row r="686379"/>
    <row r="686380"/>
    <row r="686381"/>
    <row r="686382"/>
    <row r="686383"/>
    <row r="686384"/>
    <row r="686385"/>
    <row r="686386"/>
    <row r="686387"/>
    <row r="686388"/>
    <row r="686389"/>
    <row r="686390"/>
    <row r="686391"/>
    <row r="686392"/>
    <row r="686393"/>
    <row r="686394"/>
    <row r="686395"/>
    <row r="686396"/>
    <row r="686397"/>
    <row r="686398"/>
    <row r="686399"/>
    <row r="686400"/>
    <row r="686401"/>
    <row r="686402"/>
    <row r="686403"/>
    <row r="686404"/>
    <row r="686405"/>
    <row r="686406"/>
    <row r="686407"/>
    <row r="686408"/>
    <row r="686409"/>
    <row r="686410"/>
    <row r="686411"/>
    <row r="686412"/>
    <row r="686413"/>
    <row r="686414"/>
    <row r="686415"/>
    <row r="686416"/>
    <row r="686417"/>
    <row r="686418"/>
    <row r="686419"/>
    <row r="686420"/>
    <row r="686421"/>
    <row r="686422"/>
    <row r="686423"/>
    <row r="686424"/>
    <row r="686425"/>
    <row r="686426"/>
    <row r="686427"/>
    <row r="686428"/>
    <row r="686429"/>
    <row r="686430"/>
    <row r="686431"/>
    <row r="686432"/>
    <row r="686433"/>
    <row r="686434"/>
    <row r="686435"/>
    <row r="686436"/>
    <row r="686437"/>
    <row r="686438"/>
    <row r="686439"/>
    <row r="686440"/>
    <row r="686441"/>
    <row r="686442"/>
    <row r="686443"/>
    <row r="686444"/>
    <row r="686445"/>
    <row r="686446"/>
    <row r="686447"/>
    <row r="686448"/>
    <row r="686449"/>
    <row r="686450"/>
    <row r="686451"/>
    <row r="686452"/>
    <row r="686453"/>
    <row r="686454"/>
    <row r="686455"/>
    <row r="686456"/>
    <row r="686457"/>
    <row r="686458"/>
    <row r="686459"/>
    <row r="686460"/>
    <row r="686461"/>
    <row r="686462"/>
    <row r="686463"/>
    <row r="686464"/>
    <row r="686465"/>
    <row r="686466"/>
    <row r="686467"/>
    <row r="686468"/>
    <row r="686469"/>
    <row r="686470"/>
    <row r="686471"/>
    <row r="686472"/>
    <row r="686473"/>
    <row r="686474"/>
    <row r="686475"/>
    <row r="686476"/>
    <row r="686477"/>
    <row r="686478"/>
    <row r="686479"/>
    <row r="686480"/>
    <row r="686481"/>
    <row r="686482"/>
    <row r="686483"/>
    <row r="686484"/>
    <row r="686485"/>
    <row r="686486"/>
    <row r="686487"/>
    <row r="686488"/>
    <row r="686489"/>
    <row r="686490"/>
    <row r="686491"/>
    <row r="686492"/>
    <row r="686493"/>
    <row r="686494"/>
    <row r="686495"/>
    <row r="686496"/>
    <row r="686497"/>
    <row r="686498"/>
    <row r="686499"/>
    <row r="686500"/>
    <row r="686501"/>
    <row r="686502"/>
    <row r="686503"/>
    <row r="686504"/>
    <row r="686505"/>
    <row r="686506"/>
    <row r="686507"/>
    <row r="686508"/>
    <row r="686509"/>
    <row r="686510"/>
    <row r="686511"/>
    <row r="686512"/>
    <row r="686513"/>
    <row r="686514"/>
    <row r="686515"/>
    <row r="686516"/>
    <row r="686517"/>
    <row r="686518"/>
    <row r="686519"/>
    <row r="686520"/>
    <row r="686521"/>
    <row r="686522"/>
    <row r="686523"/>
    <row r="686524"/>
    <row r="686525"/>
    <row r="686526"/>
    <row r="686527"/>
    <row r="686528"/>
    <row r="686529"/>
    <row r="686530"/>
    <row r="686531"/>
    <row r="686532"/>
    <row r="686533"/>
    <row r="686534"/>
    <row r="686535"/>
    <row r="686536"/>
    <row r="686537"/>
    <row r="686538"/>
    <row r="686539"/>
    <row r="686540"/>
    <row r="686541"/>
    <row r="686542"/>
    <row r="686543"/>
    <row r="686544"/>
    <row r="686545"/>
    <row r="686546"/>
    <row r="686547"/>
    <row r="686548"/>
    <row r="686549"/>
    <row r="686550"/>
    <row r="686551"/>
    <row r="686552"/>
    <row r="686553"/>
    <row r="686554"/>
    <row r="686555"/>
    <row r="686556"/>
    <row r="686557"/>
    <row r="686558"/>
    <row r="686559"/>
    <row r="686560"/>
    <row r="686561"/>
    <row r="686562"/>
    <row r="686563"/>
    <row r="686564"/>
    <row r="686565"/>
    <row r="686566"/>
    <row r="686567"/>
    <row r="686568"/>
    <row r="686569"/>
    <row r="686570"/>
    <row r="686571"/>
    <row r="686572"/>
    <row r="686573"/>
    <row r="686574"/>
    <row r="686575"/>
    <row r="686576"/>
    <row r="686577"/>
    <row r="686578"/>
    <row r="686579"/>
    <row r="686580"/>
    <row r="686581"/>
    <row r="686582"/>
    <row r="686583"/>
    <row r="686584"/>
    <row r="686585"/>
    <row r="686586"/>
    <row r="686587"/>
    <row r="686588"/>
    <row r="686589"/>
    <row r="686590"/>
    <row r="686591"/>
    <row r="686592"/>
    <row r="686593"/>
    <row r="686594"/>
    <row r="686595"/>
    <row r="686596"/>
    <row r="686597"/>
    <row r="686598"/>
    <row r="686599"/>
    <row r="686600"/>
    <row r="686601"/>
    <row r="686602"/>
    <row r="686603"/>
    <row r="686604"/>
    <row r="686605"/>
    <row r="686606"/>
    <row r="686607"/>
    <row r="686608"/>
    <row r="686609"/>
    <row r="686610"/>
    <row r="686611"/>
    <row r="686612"/>
    <row r="686613"/>
    <row r="686614"/>
    <row r="686615"/>
    <row r="686616"/>
    <row r="686617"/>
    <row r="686618"/>
    <row r="686619"/>
    <row r="686620"/>
    <row r="686621"/>
    <row r="686622"/>
    <row r="686623"/>
    <row r="686624"/>
    <row r="686625"/>
    <row r="686626"/>
    <row r="686627"/>
    <row r="686628"/>
    <row r="686629"/>
    <row r="686630"/>
    <row r="686631"/>
    <row r="686632"/>
    <row r="686633"/>
    <row r="686634"/>
    <row r="686635"/>
    <row r="686636"/>
    <row r="686637"/>
    <row r="686638"/>
    <row r="686639"/>
    <row r="686640"/>
    <row r="686641"/>
    <row r="686642"/>
    <row r="686643"/>
    <row r="686644"/>
    <row r="686645"/>
    <row r="686646"/>
    <row r="686647"/>
    <row r="686648"/>
    <row r="686649"/>
    <row r="686650"/>
    <row r="686651"/>
    <row r="686652"/>
    <row r="686653"/>
    <row r="686654"/>
    <row r="686655"/>
    <row r="686656"/>
    <row r="686657"/>
    <row r="686658"/>
    <row r="686659"/>
    <row r="686660"/>
    <row r="686661"/>
    <row r="686662"/>
    <row r="686663"/>
    <row r="686664"/>
    <row r="686665"/>
    <row r="686666"/>
    <row r="686667"/>
    <row r="686668"/>
    <row r="686669"/>
    <row r="686670"/>
    <row r="686671"/>
    <row r="686672"/>
    <row r="686673"/>
    <row r="686674"/>
    <row r="686675"/>
    <row r="686676"/>
    <row r="686677"/>
    <row r="686678"/>
    <row r="686679"/>
    <row r="686680"/>
    <row r="686681"/>
    <row r="686682"/>
    <row r="686683"/>
    <row r="686684"/>
    <row r="686685"/>
    <row r="686686"/>
    <row r="686687"/>
    <row r="686688"/>
    <row r="686689"/>
    <row r="686690"/>
    <row r="686691"/>
    <row r="686692"/>
    <row r="686693"/>
    <row r="686694"/>
    <row r="686695"/>
    <row r="686696"/>
    <row r="686697"/>
    <row r="686698"/>
    <row r="686699"/>
    <row r="686700"/>
    <row r="686701"/>
    <row r="686702"/>
    <row r="686703"/>
    <row r="686704"/>
    <row r="686705"/>
    <row r="686706"/>
    <row r="686707"/>
    <row r="686708"/>
    <row r="686709"/>
    <row r="686710"/>
    <row r="686711"/>
    <row r="686712"/>
    <row r="686713"/>
    <row r="686714"/>
    <row r="686715"/>
    <row r="686716"/>
    <row r="686717"/>
    <row r="686718"/>
    <row r="686719"/>
    <row r="686720"/>
    <row r="686721"/>
    <row r="686722"/>
    <row r="686723"/>
    <row r="686724"/>
    <row r="686725"/>
    <row r="686726"/>
    <row r="686727"/>
    <row r="686728"/>
    <row r="686729"/>
    <row r="686730"/>
    <row r="686731"/>
    <row r="686732"/>
    <row r="686733"/>
    <row r="686734"/>
    <row r="686735"/>
    <row r="686736"/>
    <row r="686737"/>
    <row r="686738"/>
    <row r="686739"/>
    <row r="686740"/>
    <row r="686741"/>
    <row r="686742"/>
    <row r="686743"/>
    <row r="686744"/>
    <row r="686745"/>
    <row r="686746"/>
    <row r="686747"/>
    <row r="686748"/>
    <row r="686749"/>
    <row r="686750"/>
    <row r="686751"/>
    <row r="686752"/>
    <row r="686753"/>
    <row r="686754"/>
    <row r="686755"/>
    <row r="686756"/>
    <row r="686757"/>
    <row r="686758"/>
    <row r="686759"/>
    <row r="686760"/>
    <row r="686761"/>
    <row r="686762"/>
    <row r="686763"/>
    <row r="686764"/>
    <row r="686765"/>
    <row r="686766"/>
    <row r="686767"/>
    <row r="686768"/>
    <row r="686769"/>
    <row r="686770"/>
    <row r="686771"/>
    <row r="686772"/>
    <row r="686773"/>
    <row r="686774"/>
    <row r="686775"/>
    <row r="686776"/>
    <row r="686777"/>
    <row r="686778"/>
    <row r="686779"/>
    <row r="686780"/>
    <row r="686781"/>
    <row r="686782"/>
    <row r="686783"/>
    <row r="686784"/>
    <row r="686785"/>
    <row r="686786"/>
    <row r="686787"/>
    <row r="686788"/>
    <row r="686789"/>
    <row r="686790"/>
    <row r="686791"/>
    <row r="686792"/>
    <row r="686793"/>
    <row r="686794"/>
    <row r="686795"/>
    <row r="686796"/>
    <row r="686797"/>
    <row r="686798"/>
    <row r="686799"/>
    <row r="686800"/>
    <row r="686801"/>
    <row r="686802"/>
    <row r="686803"/>
    <row r="686804"/>
    <row r="686805"/>
    <row r="686806"/>
    <row r="686807"/>
    <row r="686808"/>
    <row r="686809"/>
    <row r="686810"/>
    <row r="686811"/>
    <row r="686812"/>
    <row r="686813"/>
    <row r="686814"/>
    <row r="686815"/>
    <row r="686816"/>
    <row r="686817"/>
    <row r="686818"/>
    <row r="686819"/>
    <row r="686820"/>
    <row r="686821"/>
    <row r="686822"/>
    <row r="686823"/>
    <row r="686824"/>
    <row r="686825"/>
    <row r="686826"/>
    <row r="686827"/>
    <row r="686828"/>
    <row r="686829"/>
    <row r="686830"/>
    <row r="686831"/>
    <row r="686832"/>
    <row r="686833"/>
    <row r="686834"/>
    <row r="686835"/>
    <row r="686836"/>
    <row r="686837"/>
    <row r="686838"/>
    <row r="686839"/>
    <row r="686840"/>
    <row r="686841"/>
    <row r="686842"/>
    <row r="686843"/>
    <row r="686844"/>
    <row r="686845"/>
    <row r="686846"/>
    <row r="686847"/>
    <row r="686848"/>
    <row r="686849"/>
    <row r="686850"/>
    <row r="686851"/>
    <row r="686852"/>
    <row r="686853"/>
    <row r="686854"/>
    <row r="686855"/>
    <row r="686856"/>
    <row r="686857"/>
    <row r="686858"/>
    <row r="686859"/>
    <row r="686860"/>
    <row r="686861"/>
    <row r="686862"/>
    <row r="686863"/>
    <row r="686864"/>
    <row r="686865"/>
    <row r="686866"/>
    <row r="686867"/>
    <row r="686868"/>
    <row r="686869"/>
    <row r="686870"/>
    <row r="686871"/>
    <row r="686872"/>
    <row r="686873"/>
    <row r="686874"/>
    <row r="686875"/>
    <row r="686876"/>
    <row r="686877"/>
    <row r="686878"/>
    <row r="686879"/>
    <row r="686880"/>
    <row r="686881"/>
    <row r="686882"/>
    <row r="686883"/>
    <row r="686884"/>
    <row r="686885"/>
    <row r="686886"/>
    <row r="686887"/>
    <row r="686888"/>
    <row r="686889"/>
    <row r="686890"/>
    <row r="686891"/>
    <row r="686892"/>
    <row r="686893"/>
    <row r="686894"/>
    <row r="686895"/>
    <row r="686896"/>
    <row r="686897"/>
    <row r="686898"/>
    <row r="686899"/>
    <row r="686900"/>
    <row r="686901"/>
    <row r="686902"/>
    <row r="686903"/>
    <row r="686904"/>
    <row r="686905"/>
    <row r="686906"/>
    <row r="686907"/>
    <row r="686908"/>
    <row r="686909"/>
    <row r="686910"/>
    <row r="686911"/>
    <row r="686912"/>
    <row r="686913"/>
    <row r="686914"/>
    <row r="686915"/>
    <row r="686916"/>
    <row r="686917"/>
    <row r="686918"/>
    <row r="686919"/>
    <row r="686920"/>
    <row r="686921"/>
    <row r="686922"/>
    <row r="686923"/>
    <row r="686924"/>
    <row r="686925"/>
    <row r="686926"/>
    <row r="686927"/>
    <row r="686928"/>
    <row r="686929"/>
    <row r="686930"/>
    <row r="686931"/>
    <row r="686932"/>
    <row r="686933"/>
    <row r="686934"/>
    <row r="686935"/>
    <row r="686936"/>
    <row r="686937"/>
    <row r="686938"/>
    <row r="686939"/>
    <row r="686940"/>
    <row r="686941"/>
    <row r="686942"/>
    <row r="686943"/>
    <row r="686944"/>
    <row r="686945"/>
    <row r="686946"/>
    <row r="686947"/>
    <row r="686948"/>
    <row r="686949"/>
    <row r="686950"/>
    <row r="686951"/>
    <row r="686952"/>
    <row r="686953"/>
    <row r="686954"/>
    <row r="686955"/>
    <row r="686956"/>
    <row r="686957"/>
    <row r="686958"/>
    <row r="686959"/>
    <row r="686960"/>
    <row r="686961"/>
    <row r="686962"/>
    <row r="686963"/>
    <row r="686964"/>
    <row r="686965"/>
    <row r="686966"/>
    <row r="686967"/>
    <row r="686968"/>
    <row r="686969"/>
    <row r="686970"/>
    <row r="686971"/>
    <row r="686972"/>
    <row r="686973"/>
    <row r="686974"/>
    <row r="686975"/>
    <row r="686976"/>
    <row r="686977"/>
    <row r="686978"/>
    <row r="686979"/>
    <row r="686980"/>
    <row r="686981"/>
    <row r="686982"/>
    <row r="686983"/>
    <row r="686984"/>
    <row r="686985"/>
    <row r="686986"/>
    <row r="686987"/>
    <row r="686988"/>
    <row r="686989"/>
    <row r="686990"/>
    <row r="686991"/>
    <row r="686992"/>
    <row r="686993"/>
    <row r="686994"/>
    <row r="686995"/>
    <row r="686996"/>
    <row r="686997"/>
    <row r="686998"/>
    <row r="686999"/>
    <row r="687000"/>
    <row r="687001"/>
    <row r="687002"/>
    <row r="687003"/>
    <row r="687004"/>
    <row r="687005"/>
    <row r="687006"/>
    <row r="687007"/>
    <row r="687008"/>
    <row r="687009"/>
    <row r="687010"/>
    <row r="687011"/>
    <row r="687012"/>
    <row r="687013"/>
    <row r="687014"/>
    <row r="687015"/>
    <row r="687016"/>
    <row r="687017"/>
    <row r="687018"/>
    <row r="687019"/>
    <row r="687020"/>
    <row r="687021"/>
    <row r="687022"/>
    <row r="687023"/>
    <row r="687024"/>
    <row r="687025"/>
    <row r="687026"/>
    <row r="687027"/>
    <row r="687028"/>
    <row r="687029"/>
    <row r="687030"/>
    <row r="687031"/>
    <row r="687032"/>
    <row r="687033"/>
    <row r="687034"/>
    <row r="687035"/>
    <row r="687036"/>
    <row r="687037"/>
    <row r="687038"/>
    <row r="687039"/>
    <row r="687040"/>
    <row r="687041"/>
    <row r="687042"/>
    <row r="687043"/>
    <row r="687044"/>
    <row r="687045"/>
    <row r="687046"/>
    <row r="687047"/>
    <row r="687048"/>
    <row r="687049"/>
    <row r="687050"/>
    <row r="687051"/>
    <row r="687052"/>
    <row r="687053"/>
    <row r="687054"/>
    <row r="687055"/>
    <row r="687056"/>
    <row r="687057"/>
    <row r="687058"/>
    <row r="687059"/>
    <row r="687060"/>
    <row r="687061"/>
    <row r="687062"/>
    <row r="687063"/>
    <row r="687064"/>
    <row r="687065"/>
    <row r="687066"/>
    <row r="687067"/>
    <row r="687068"/>
    <row r="687069"/>
    <row r="687070"/>
    <row r="687071"/>
    <row r="687072"/>
    <row r="687073"/>
    <row r="687074"/>
    <row r="687075"/>
    <row r="687076"/>
    <row r="687077"/>
    <row r="687078"/>
    <row r="687079"/>
    <row r="687080"/>
    <row r="687081"/>
    <row r="687082"/>
    <row r="687083"/>
    <row r="687084"/>
    <row r="687085"/>
    <row r="687086"/>
    <row r="687087"/>
    <row r="687088"/>
    <row r="687089"/>
    <row r="687090"/>
    <row r="687091"/>
    <row r="687092"/>
    <row r="687093"/>
    <row r="687094"/>
    <row r="687095"/>
    <row r="687096"/>
    <row r="687097"/>
    <row r="687098"/>
    <row r="687099"/>
    <row r="687100"/>
    <row r="687101"/>
    <row r="687102"/>
    <row r="687103"/>
    <row r="687104"/>
    <row r="687105"/>
    <row r="687106"/>
    <row r="687107"/>
    <row r="687108"/>
    <row r="687109"/>
    <row r="687110"/>
    <row r="687111"/>
    <row r="687112"/>
    <row r="687113"/>
    <row r="687114"/>
    <row r="687115"/>
    <row r="687116"/>
    <row r="687117"/>
    <row r="687118"/>
    <row r="687119"/>
    <row r="687120"/>
    <row r="687121"/>
    <row r="687122"/>
    <row r="687123"/>
    <row r="687124"/>
    <row r="687125"/>
    <row r="687126"/>
    <row r="687127"/>
    <row r="687128"/>
    <row r="687129"/>
    <row r="687130"/>
    <row r="687131"/>
    <row r="687132"/>
    <row r="687133"/>
    <row r="687134"/>
    <row r="687135"/>
    <row r="687136"/>
    <row r="687137"/>
    <row r="687138"/>
    <row r="687139"/>
    <row r="687140"/>
    <row r="687141"/>
    <row r="687142"/>
    <row r="687143"/>
    <row r="687144"/>
    <row r="687145"/>
    <row r="687146"/>
    <row r="687147"/>
    <row r="687148"/>
    <row r="687149"/>
    <row r="687150"/>
    <row r="687151"/>
    <row r="687152"/>
    <row r="687153"/>
    <row r="687154"/>
    <row r="687155"/>
    <row r="687156"/>
    <row r="687157"/>
    <row r="687158"/>
    <row r="687159"/>
    <row r="687160"/>
    <row r="687161"/>
    <row r="687162"/>
    <row r="687163"/>
    <row r="687164"/>
    <row r="687165"/>
    <row r="687166"/>
    <row r="687167"/>
    <row r="687168"/>
    <row r="687169"/>
    <row r="687170"/>
    <row r="687171"/>
    <row r="687172"/>
    <row r="687173"/>
    <row r="687174"/>
    <row r="687175"/>
    <row r="687176"/>
    <row r="687177"/>
    <row r="687178"/>
    <row r="687179"/>
    <row r="687180"/>
    <row r="687181"/>
    <row r="687182"/>
    <row r="687183"/>
    <row r="687184"/>
    <row r="687185"/>
    <row r="687186"/>
    <row r="687187"/>
    <row r="687188"/>
    <row r="687189"/>
    <row r="687190"/>
    <row r="687191"/>
    <row r="687192"/>
    <row r="687193"/>
    <row r="687194"/>
    <row r="687195"/>
    <row r="687196"/>
    <row r="687197"/>
    <row r="687198"/>
    <row r="687199"/>
    <row r="687200"/>
    <row r="687201"/>
    <row r="687202"/>
    <row r="687203"/>
    <row r="687204"/>
    <row r="687205"/>
    <row r="687206"/>
    <row r="687207"/>
    <row r="687208"/>
    <row r="687209"/>
    <row r="687210"/>
    <row r="687211"/>
    <row r="687212"/>
    <row r="687213"/>
    <row r="687214"/>
    <row r="687215"/>
    <row r="687216"/>
    <row r="687217"/>
    <row r="687218"/>
    <row r="687219"/>
    <row r="687220"/>
    <row r="687221"/>
    <row r="687222"/>
    <row r="687223"/>
    <row r="687224"/>
    <row r="687225"/>
    <row r="687226"/>
    <row r="687227"/>
    <row r="687228"/>
    <row r="687229"/>
    <row r="687230"/>
    <row r="687231"/>
    <row r="687232"/>
    <row r="687233"/>
    <row r="687234"/>
    <row r="687235"/>
    <row r="687236"/>
    <row r="687237"/>
    <row r="687238"/>
    <row r="687239"/>
    <row r="687240"/>
    <row r="687241"/>
    <row r="687242"/>
    <row r="687243"/>
    <row r="687244"/>
    <row r="687245"/>
    <row r="687246"/>
    <row r="687247"/>
    <row r="687248"/>
    <row r="687249"/>
    <row r="687250"/>
    <row r="687251"/>
    <row r="687252"/>
    <row r="687253"/>
    <row r="687254"/>
    <row r="687255"/>
    <row r="687256"/>
    <row r="687257"/>
    <row r="687258"/>
    <row r="687259"/>
    <row r="687260"/>
    <row r="687261"/>
    <row r="687262"/>
    <row r="687263"/>
    <row r="687264"/>
    <row r="687265"/>
    <row r="687266"/>
    <row r="687267"/>
    <row r="687268"/>
    <row r="687269"/>
    <row r="687270"/>
    <row r="687271"/>
    <row r="687272"/>
    <row r="687273"/>
    <row r="687274"/>
    <row r="687275"/>
    <row r="687276"/>
    <row r="687277"/>
    <row r="687278"/>
    <row r="687279"/>
    <row r="687280"/>
    <row r="687281"/>
    <row r="687282"/>
    <row r="687283"/>
    <row r="687284"/>
    <row r="687285"/>
    <row r="687286"/>
    <row r="687287"/>
    <row r="687288"/>
    <row r="687289"/>
    <row r="687290"/>
    <row r="687291"/>
    <row r="687292"/>
    <row r="687293"/>
    <row r="687294"/>
    <row r="687295"/>
    <row r="687296"/>
    <row r="687297"/>
    <row r="687298"/>
    <row r="687299"/>
    <row r="687300"/>
    <row r="687301"/>
    <row r="687302"/>
    <row r="687303"/>
    <row r="687304"/>
    <row r="687305"/>
    <row r="687306"/>
    <row r="687307"/>
    <row r="687308"/>
    <row r="687309"/>
    <row r="687310"/>
    <row r="687311"/>
    <row r="687312"/>
    <row r="687313"/>
    <row r="687314"/>
    <row r="687315"/>
    <row r="687316"/>
    <row r="687317"/>
    <row r="687318"/>
    <row r="687319"/>
    <row r="687320"/>
    <row r="687321"/>
    <row r="687322"/>
    <row r="687323"/>
    <row r="687324"/>
    <row r="687325"/>
    <row r="687326"/>
    <row r="687327"/>
    <row r="687328"/>
    <row r="687329"/>
    <row r="687330"/>
    <row r="687331"/>
    <row r="687332"/>
    <row r="687333"/>
    <row r="687334"/>
    <row r="687335"/>
    <row r="687336"/>
    <row r="687337"/>
    <row r="687338"/>
    <row r="687339"/>
    <row r="687340"/>
    <row r="687341"/>
    <row r="687342"/>
    <row r="687343"/>
    <row r="687344"/>
    <row r="687345"/>
    <row r="687346"/>
    <row r="687347"/>
    <row r="687348"/>
    <row r="687349"/>
    <row r="687350"/>
    <row r="687351"/>
    <row r="687352"/>
    <row r="687353"/>
    <row r="687354"/>
    <row r="687355"/>
    <row r="687356"/>
    <row r="687357"/>
    <row r="687358"/>
    <row r="687359"/>
    <row r="687360"/>
    <row r="687361"/>
    <row r="687362"/>
    <row r="687363"/>
    <row r="687364"/>
    <row r="687365"/>
    <row r="687366"/>
    <row r="687367"/>
    <row r="687368"/>
    <row r="687369"/>
    <row r="687370"/>
    <row r="687371"/>
    <row r="687372"/>
    <row r="687373"/>
    <row r="687374"/>
    <row r="687375"/>
    <row r="687376"/>
    <row r="687377"/>
    <row r="687378"/>
    <row r="687379"/>
    <row r="687380"/>
    <row r="687381"/>
    <row r="687382"/>
    <row r="687383"/>
    <row r="687384"/>
    <row r="687385"/>
    <row r="687386"/>
    <row r="687387"/>
    <row r="687388"/>
    <row r="687389"/>
    <row r="687390"/>
    <row r="687391"/>
    <row r="687392"/>
    <row r="687393"/>
    <row r="687394"/>
    <row r="687395"/>
    <row r="687396"/>
    <row r="687397"/>
    <row r="687398"/>
    <row r="687399"/>
    <row r="687400"/>
    <row r="687401"/>
    <row r="687402"/>
    <row r="687403"/>
    <row r="687404"/>
    <row r="687405"/>
    <row r="687406"/>
    <row r="687407"/>
    <row r="687408"/>
    <row r="687409"/>
    <row r="687410"/>
    <row r="687411"/>
    <row r="687412"/>
    <row r="687413"/>
    <row r="687414"/>
    <row r="687415"/>
    <row r="687416"/>
    <row r="687417"/>
    <row r="687418"/>
    <row r="687419"/>
    <row r="687420"/>
    <row r="687421"/>
    <row r="687422"/>
    <row r="687423"/>
    <row r="687424"/>
    <row r="687425"/>
    <row r="687426"/>
    <row r="687427"/>
    <row r="687428"/>
    <row r="687429"/>
    <row r="687430"/>
    <row r="687431"/>
    <row r="687432"/>
    <row r="687433"/>
    <row r="687434"/>
    <row r="687435"/>
    <row r="687436"/>
    <row r="687437"/>
    <row r="687438"/>
    <row r="687439"/>
    <row r="687440"/>
    <row r="687441"/>
    <row r="687442"/>
    <row r="687443"/>
    <row r="687444"/>
    <row r="687445"/>
    <row r="687446"/>
    <row r="687447"/>
    <row r="687448"/>
    <row r="687449"/>
    <row r="687450"/>
    <row r="687451"/>
    <row r="687452"/>
    <row r="687453"/>
    <row r="687454"/>
    <row r="687455"/>
    <row r="687456"/>
    <row r="687457"/>
    <row r="687458"/>
    <row r="687459"/>
    <row r="687460"/>
    <row r="687461"/>
    <row r="687462"/>
    <row r="687463"/>
    <row r="687464"/>
    <row r="687465"/>
    <row r="687466"/>
    <row r="687467"/>
    <row r="687468"/>
    <row r="687469"/>
    <row r="687470"/>
    <row r="687471"/>
    <row r="687472"/>
    <row r="687473"/>
    <row r="687474"/>
    <row r="687475"/>
    <row r="687476"/>
    <row r="687477"/>
    <row r="687478"/>
    <row r="687479"/>
    <row r="687480"/>
    <row r="687481"/>
    <row r="687482"/>
    <row r="687483"/>
    <row r="687484"/>
    <row r="687485"/>
    <row r="687486"/>
    <row r="687487"/>
    <row r="687488"/>
    <row r="687489"/>
    <row r="687490"/>
    <row r="687491"/>
    <row r="687492"/>
    <row r="687493"/>
    <row r="687494"/>
    <row r="687495"/>
    <row r="687496"/>
    <row r="687497"/>
    <row r="687498"/>
    <row r="687499"/>
    <row r="687500"/>
    <row r="687501"/>
    <row r="687502"/>
    <row r="687503"/>
    <row r="687504"/>
    <row r="687505"/>
    <row r="687506"/>
    <row r="687507"/>
    <row r="687508"/>
    <row r="687509"/>
    <row r="687510"/>
    <row r="687511"/>
    <row r="687512"/>
    <row r="687513"/>
    <row r="687514"/>
    <row r="687515"/>
    <row r="687516"/>
    <row r="687517"/>
    <row r="687518"/>
    <row r="687519"/>
    <row r="687520"/>
    <row r="687521"/>
    <row r="687522"/>
    <row r="687523"/>
    <row r="687524"/>
    <row r="687525"/>
    <row r="687526"/>
    <row r="687527"/>
    <row r="687528"/>
    <row r="687529"/>
    <row r="687530"/>
    <row r="687531"/>
    <row r="687532"/>
    <row r="687533"/>
    <row r="687534"/>
    <row r="687535"/>
    <row r="687536"/>
    <row r="687537"/>
    <row r="687538"/>
    <row r="687539"/>
    <row r="687540"/>
    <row r="687541"/>
    <row r="687542"/>
    <row r="687543"/>
    <row r="687544"/>
    <row r="687545"/>
    <row r="687546"/>
    <row r="687547"/>
    <row r="687548"/>
    <row r="687549"/>
    <row r="687550"/>
    <row r="687551"/>
    <row r="687552"/>
    <row r="687553"/>
    <row r="687554"/>
    <row r="687555"/>
    <row r="687556"/>
    <row r="687557"/>
    <row r="687558"/>
    <row r="687559"/>
    <row r="687560"/>
    <row r="687561"/>
    <row r="687562"/>
    <row r="687563"/>
    <row r="687564"/>
    <row r="687565"/>
    <row r="687566"/>
    <row r="687567"/>
    <row r="687568"/>
    <row r="687569"/>
    <row r="687570"/>
    <row r="687571"/>
    <row r="687572"/>
    <row r="687573"/>
    <row r="687574"/>
    <row r="687575"/>
    <row r="687576"/>
    <row r="687577"/>
    <row r="687578"/>
    <row r="687579"/>
    <row r="687580"/>
    <row r="687581"/>
    <row r="687582"/>
    <row r="687583"/>
    <row r="687584"/>
    <row r="687585"/>
    <row r="687586"/>
    <row r="687587"/>
    <row r="687588"/>
    <row r="687589"/>
    <row r="687590"/>
    <row r="687591"/>
    <row r="687592"/>
    <row r="687593"/>
    <row r="687594"/>
    <row r="687595"/>
    <row r="687596"/>
    <row r="687597"/>
    <row r="687598"/>
    <row r="687599"/>
    <row r="687600"/>
    <row r="687601"/>
    <row r="687602"/>
    <row r="687603"/>
    <row r="687604"/>
    <row r="687605"/>
    <row r="687606"/>
    <row r="687607"/>
    <row r="687608"/>
    <row r="687609"/>
    <row r="687610"/>
    <row r="687611"/>
    <row r="687612"/>
    <row r="687613"/>
    <row r="687614"/>
    <row r="687615"/>
    <row r="687616"/>
    <row r="687617"/>
    <row r="687618"/>
    <row r="687619"/>
    <row r="687620"/>
    <row r="687621"/>
    <row r="687622"/>
    <row r="687623"/>
    <row r="687624"/>
    <row r="687625"/>
    <row r="687626"/>
    <row r="687627"/>
    <row r="687628"/>
    <row r="687629"/>
    <row r="687630"/>
    <row r="687631"/>
    <row r="687632"/>
    <row r="687633"/>
    <row r="687634"/>
    <row r="687635"/>
    <row r="687636"/>
    <row r="687637"/>
    <row r="687638"/>
    <row r="687639"/>
    <row r="687640"/>
    <row r="687641"/>
    <row r="687642"/>
    <row r="687643"/>
    <row r="687644"/>
    <row r="687645"/>
    <row r="687646"/>
    <row r="687647"/>
    <row r="687648"/>
    <row r="687649"/>
    <row r="687650"/>
    <row r="687651"/>
    <row r="687652"/>
    <row r="687653"/>
    <row r="687654"/>
    <row r="687655"/>
    <row r="687656"/>
    <row r="687657"/>
    <row r="687658"/>
    <row r="687659"/>
    <row r="687660"/>
    <row r="687661"/>
    <row r="687662"/>
    <row r="687663"/>
    <row r="687664"/>
    <row r="687665"/>
    <row r="687666"/>
    <row r="687667"/>
    <row r="687668"/>
    <row r="687669"/>
    <row r="687670"/>
    <row r="687671"/>
    <row r="687672"/>
    <row r="687673"/>
    <row r="687674"/>
    <row r="687675"/>
    <row r="687676"/>
    <row r="687677"/>
    <row r="687678"/>
    <row r="687679"/>
    <row r="687680"/>
    <row r="687681"/>
    <row r="687682"/>
    <row r="687683"/>
    <row r="687684"/>
    <row r="687685"/>
    <row r="687686"/>
    <row r="687687"/>
    <row r="687688"/>
    <row r="687689"/>
    <row r="687690"/>
    <row r="687691"/>
    <row r="687692"/>
    <row r="687693"/>
    <row r="687694"/>
    <row r="687695"/>
    <row r="687696"/>
    <row r="687697"/>
    <row r="687698"/>
    <row r="687699"/>
    <row r="687700"/>
    <row r="687701"/>
    <row r="687702"/>
    <row r="687703"/>
    <row r="687704"/>
    <row r="687705"/>
    <row r="687706"/>
    <row r="687707"/>
    <row r="687708"/>
    <row r="687709"/>
    <row r="687710"/>
    <row r="687711"/>
    <row r="687712"/>
    <row r="687713"/>
    <row r="687714"/>
    <row r="687715"/>
    <row r="687716"/>
    <row r="687717"/>
    <row r="687718"/>
    <row r="687719"/>
    <row r="687720"/>
    <row r="687721"/>
    <row r="687722"/>
    <row r="687723"/>
    <row r="687724"/>
    <row r="687725"/>
    <row r="687726"/>
    <row r="687727"/>
    <row r="687728"/>
    <row r="687729"/>
    <row r="687730"/>
    <row r="687731"/>
    <row r="687732"/>
    <row r="687733"/>
    <row r="687734"/>
    <row r="687735"/>
    <row r="687736"/>
    <row r="687737"/>
    <row r="687738"/>
    <row r="687739"/>
    <row r="687740"/>
    <row r="687741"/>
    <row r="687742"/>
    <row r="687743"/>
    <row r="687744"/>
    <row r="687745"/>
    <row r="687746"/>
    <row r="687747"/>
    <row r="687748"/>
    <row r="687749"/>
    <row r="687750"/>
    <row r="687751"/>
    <row r="687752"/>
    <row r="687753"/>
    <row r="687754"/>
    <row r="687755"/>
    <row r="687756"/>
    <row r="687757"/>
    <row r="687758"/>
    <row r="687759"/>
    <row r="687760"/>
    <row r="687761"/>
    <row r="687762"/>
    <row r="687763"/>
    <row r="687764"/>
    <row r="687765"/>
    <row r="687766"/>
    <row r="687767"/>
    <row r="687768"/>
    <row r="687769"/>
    <row r="687770"/>
    <row r="687771"/>
    <row r="687772"/>
    <row r="687773"/>
    <row r="687774"/>
    <row r="687775"/>
    <row r="687776"/>
    <row r="687777"/>
    <row r="687778"/>
    <row r="687779"/>
    <row r="687780"/>
    <row r="687781"/>
    <row r="687782"/>
    <row r="687783"/>
    <row r="687784"/>
    <row r="687785"/>
    <row r="687786"/>
    <row r="687787"/>
    <row r="687788"/>
    <row r="687789"/>
    <row r="687790"/>
    <row r="687791"/>
    <row r="687792"/>
    <row r="687793"/>
    <row r="687794"/>
    <row r="687795"/>
    <row r="687796"/>
    <row r="687797"/>
    <row r="687798"/>
    <row r="687799"/>
    <row r="687800"/>
    <row r="687801"/>
    <row r="687802"/>
    <row r="687803"/>
    <row r="687804"/>
    <row r="687805"/>
    <row r="687806"/>
    <row r="687807"/>
    <row r="687808"/>
    <row r="687809"/>
    <row r="687810"/>
    <row r="687811"/>
    <row r="687812"/>
    <row r="687813"/>
    <row r="687814"/>
    <row r="687815"/>
    <row r="687816"/>
    <row r="687817"/>
    <row r="687818"/>
    <row r="687819"/>
    <row r="687820"/>
    <row r="687821"/>
    <row r="687822"/>
    <row r="687823"/>
    <row r="687824"/>
    <row r="687825"/>
    <row r="687826"/>
    <row r="687827"/>
    <row r="687828"/>
    <row r="687829"/>
    <row r="687830"/>
    <row r="687831"/>
    <row r="687832"/>
    <row r="687833"/>
    <row r="687834"/>
    <row r="687835"/>
    <row r="687836"/>
    <row r="687837"/>
    <row r="687838"/>
    <row r="687839"/>
    <row r="687840"/>
    <row r="687841"/>
    <row r="687842"/>
    <row r="687843"/>
    <row r="687844"/>
    <row r="687845"/>
    <row r="687846"/>
    <row r="687847"/>
    <row r="687848"/>
    <row r="687849"/>
    <row r="687850"/>
    <row r="687851"/>
    <row r="687852"/>
    <row r="687853"/>
    <row r="687854"/>
    <row r="687855"/>
    <row r="687856"/>
    <row r="687857"/>
    <row r="687858"/>
    <row r="687859"/>
    <row r="687860"/>
    <row r="687861"/>
    <row r="687862"/>
    <row r="687863"/>
    <row r="687864"/>
    <row r="687865"/>
    <row r="687866"/>
    <row r="687867"/>
    <row r="687868"/>
    <row r="687869"/>
    <row r="687870"/>
    <row r="687871"/>
    <row r="687872"/>
    <row r="687873"/>
    <row r="687874"/>
    <row r="687875"/>
    <row r="687876"/>
    <row r="687877"/>
    <row r="687878"/>
    <row r="687879"/>
    <row r="687880"/>
    <row r="687881"/>
    <row r="687882"/>
    <row r="687883"/>
    <row r="687884"/>
    <row r="687885"/>
    <row r="687886"/>
    <row r="687887"/>
    <row r="687888"/>
    <row r="687889"/>
    <row r="687890"/>
    <row r="687891"/>
    <row r="687892"/>
    <row r="687893"/>
    <row r="687894"/>
    <row r="687895"/>
    <row r="687896"/>
    <row r="687897"/>
    <row r="687898"/>
    <row r="687899"/>
    <row r="687900"/>
    <row r="687901"/>
    <row r="687902"/>
    <row r="687903"/>
    <row r="687904"/>
    <row r="687905"/>
    <row r="687906"/>
    <row r="687907"/>
    <row r="687908"/>
    <row r="687909"/>
    <row r="687910"/>
    <row r="687911"/>
    <row r="687912"/>
    <row r="687913"/>
    <row r="687914"/>
    <row r="687915"/>
    <row r="687916"/>
    <row r="687917"/>
    <row r="687918"/>
    <row r="687919"/>
    <row r="687920"/>
    <row r="687921"/>
    <row r="687922"/>
    <row r="687923"/>
    <row r="687924"/>
    <row r="687925"/>
    <row r="687926"/>
    <row r="687927"/>
    <row r="687928"/>
    <row r="687929"/>
    <row r="687930"/>
    <row r="687931"/>
    <row r="687932"/>
    <row r="687933"/>
    <row r="687934"/>
    <row r="687935"/>
    <row r="687936"/>
    <row r="687937"/>
    <row r="687938"/>
    <row r="687939"/>
    <row r="687940"/>
    <row r="687941"/>
    <row r="687942"/>
    <row r="687943"/>
    <row r="687944"/>
    <row r="687945"/>
    <row r="687946"/>
    <row r="687947"/>
    <row r="687948"/>
    <row r="687949"/>
    <row r="687950"/>
    <row r="687951"/>
    <row r="687952"/>
    <row r="687953"/>
    <row r="687954"/>
    <row r="687955"/>
    <row r="687956"/>
    <row r="687957"/>
    <row r="687958"/>
    <row r="687959"/>
    <row r="687960"/>
    <row r="687961"/>
    <row r="687962"/>
    <row r="687963"/>
    <row r="687964"/>
    <row r="687965"/>
    <row r="687966"/>
    <row r="687967"/>
    <row r="687968"/>
    <row r="687969"/>
    <row r="687970"/>
    <row r="687971"/>
    <row r="687972"/>
    <row r="687973"/>
    <row r="687974"/>
    <row r="687975"/>
    <row r="687976"/>
    <row r="687977"/>
    <row r="687978"/>
    <row r="687979"/>
    <row r="687980"/>
    <row r="687981"/>
    <row r="687982"/>
    <row r="687983"/>
    <row r="687984"/>
    <row r="687985"/>
    <row r="687986"/>
    <row r="687987"/>
    <row r="687988"/>
    <row r="687989"/>
    <row r="687990"/>
    <row r="687991"/>
    <row r="687992"/>
    <row r="687993"/>
    <row r="687994"/>
    <row r="687995"/>
    <row r="687996"/>
    <row r="687997"/>
    <row r="687998"/>
    <row r="687999"/>
    <row r="688000"/>
    <row r="688001"/>
    <row r="688002"/>
    <row r="688003"/>
    <row r="688004"/>
    <row r="688005"/>
    <row r="688006"/>
    <row r="688007"/>
    <row r="688008"/>
    <row r="688009"/>
    <row r="688010"/>
    <row r="688011"/>
    <row r="688012"/>
    <row r="688013"/>
    <row r="688014"/>
    <row r="688015"/>
    <row r="688016"/>
    <row r="688017"/>
    <row r="688018"/>
    <row r="688019"/>
    <row r="688020"/>
    <row r="688021"/>
    <row r="688022"/>
    <row r="688023"/>
    <row r="688024"/>
    <row r="688025"/>
    <row r="688026"/>
    <row r="688027"/>
    <row r="688028"/>
    <row r="688029"/>
    <row r="688030"/>
    <row r="688031"/>
    <row r="688032"/>
    <row r="688033"/>
    <row r="688034"/>
    <row r="688035"/>
    <row r="688036"/>
    <row r="688037"/>
    <row r="688038"/>
    <row r="688039"/>
    <row r="688040"/>
    <row r="688041"/>
    <row r="688042"/>
    <row r="688043"/>
    <row r="688044"/>
    <row r="688045"/>
    <row r="688046"/>
    <row r="688047"/>
    <row r="688048"/>
    <row r="688049"/>
    <row r="688050"/>
    <row r="688051"/>
    <row r="688052"/>
    <row r="688053"/>
    <row r="688054"/>
    <row r="688055"/>
    <row r="688056"/>
    <row r="688057"/>
    <row r="688058"/>
    <row r="688059"/>
    <row r="688060"/>
    <row r="688061"/>
    <row r="688062"/>
    <row r="688063"/>
    <row r="688064"/>
    <row r="688065"/>
    <row r="688066"/>
    <row r="688067"/>
    <row r="688068"/>
    <row r="688069"/>
    <row r="688070"/>
    <row r="688071"/>
    <row r="688072"/>
    <row r="688073"/>
    <row r="688074"/>
    <row r="688075"/>
    <row r="688076"/>
    <row r="688077"/>
    <row r="688078"/>
    <row r="688079"/>
    <row r="688080"/>
    <row r="688081"/>
    <row r="688082"/>
    <row r="688083"/>
    <row r="688084"/>
    <row r="688085"/>
    <row r="688086"/>
    <row r="688087"/>
    <row r="688088"/>
    <row r="688089"/>
    <row r="688090"/>
    <row r="688091"/>
    <row r="688092"/>
    <row r="688093"/>
    <row r="688094"/>
    <row r="688095"/>
    <row r="688096"/>
    <row r="688097"/>
    <row r="688098"/>
    <row r="688099"/>
    <row r="688100"/>
    <row r="688101"/>
    <row r="688102"/>
    <row r="688103"/>
    <row r="688104"/>
    <row r="688105"/>
    <row r="688106"/>
    <row r="688107"/>
    <row r="688108"/>
    <row r="688109"/>
    <row r="688110"/>
    <row r="688111"/>
    <row r="688112"/>
    <row r="688113"/>
    <row r="688114"/>
    <row r="688115"/>
    <row r="688116"/>
    <row r="688117"/>
    <row r="688118"/>
    <row r="688119"/>
    <row r="688120"/>
    <row r="688121"/>
    <row r="688122"/>
    <row r="688123"/>
    <row r="688124"/>
    <row r="688125"/>
    <row r="688126"/>
    <row r="688127"/>
    <row r="688128"/>
    <row r="688129"/>
    <row r="688130"/>
    <row r="688131"/>
    <row r="688132"/>
    <row r="688133"/>
    <row r="688134"/>
    <row r="688135"/>
    <row r="688136"/>
    <row r="688137"/>
    <row r="688138"/>
    <row r="688139"/>
    <row r="688140"/>
    <row r="688141"/>
    <row r="688142"/>
    <row r="688143"/>
    <row r="688144"/>
    <row r="688145"/>
    <row r="688146"/>
    <row r="688147"/>
    <row r="688148"/>
    <row r="688149"/>
    <row r="688150"/>
    <row r="688151"/>
    <row r="688152"/>
    <row r="688153"/>
    <row r="688154"/>
    <row r="688155"/>
    <row r="688156"/>
    <row r="688157"/>
    <row r="688158"/>
    <row r="688159"/>
    <row r="688160"/>
    <row r="688161"/>
    <row r="688162"/>
    <row r="688163"/>
    <row r="688164"/>
    <row r="688165"/>
    <row r="688166"/>
    <row r="688167"/>
    <row r="688168"/>
    <row r="688169"/>
    <row r="688170"/>
    <row r="688171"/>
    <row r="688172"/>
    <row r="688173"/>
    <row r="688174"/>
    <row r="688175"/>
    <row r="688176"/>
    <row r="688177"/>
    <row r="688178"/>
    <row r="688179"/>
    <row r="688180"/>
    <row r="688181"/>
    <row r="688182"/>
    <row r="688183"/>
    <row r="688184"/>
    <row r="688185"/>
    <row r="688186"/>
    <row r="688187"/>
    <row r="688188"/>
    <row r="688189"/>
    <row r="688190"/>
    <row r="688191"/>
    <row r="688192"/>
    <row r="688193"/>
    <row r="688194"/>
    <row r="688195"/>
    <row r="688196"/>
    <row r="688197"/>
    <row r="688198"/>
    <row r="688199"/>
    <row r="688200"/>
    <row r="688201"/>
    <row r="688202"/>
    <row r="688203"/>
    <row r="688204"/>
    <row r="688205"/>
    <row r="688206"/>
    <row r="688207"/>
    <row r="688208"/>
    <row r="688209"/>
    <row r="688210"/>
    <row r="688211"/>
    <row r="688212"/>
    <row r="688213"/>
    <row r="688214"/>
    <row r="688215"/>
    <row r="688216"/>
    <row r="688217"/>
    <row r="688218"/>
    <row r="688219"/>
    <row r="688220"/>
    <row r="688221"/>
    <row r="688222"/>
    <row r="688223"/>
    <row r="688224"/>
    <row r="688225"/>
    <row r="688226"/>
    <row r="688227"/>
    <row r="688228"/>
    <row r="688229"/>
    <row r="688230"/>
    <row r="688231"/>
    <row r="688232"/>
    <row r="688233"/>
    <row r="688234"/>
    <row r="688235"/>
    <row r="688236"/>
    <row r="688237"/>
    <row r="688238"/>
    <row r="688239"/>
    <row r="688240"/>
    <row r="688241"/>
    <row r="688242"/>
    <row r="688243"/>
    <row r="688244"/>
    <row r="688245"/>
    <row r="688246"/>
    <row r="688247"/>
    <row r="688248"/>
    <row r="688249"/>
    <row r="688250"/>
    <row r="688251"/>
    <row r="688252"/>
    <row r="688253"/>
    <row r="688254"/>
    <row r="688255"/>
    <row r="688256"/>
    <row r="688257"/>
    <row r="688258"/>
    <row r="688259"/>
    <row r="688260"/>
    <row r="688261"/>
    <row r="688262"/>
    <row r="688263"/>
    <row r="688264"/>
    <row r="688265"/>
    <row r="688266"/>
    <row r="688267"/>
    <row r="688268"/>
    <row r="688269"/>
    <row r="688270"/>
    <row r="688271"/>
    <row r="688272"/>
    <row r="688273"/>
    <row r="688274"/>
    <row r="688275"/>
    <row r="688276"/>
    <row r="688277"/>
    <row r="688278"/>
    <row r="688279"/>
    <row r="688280"/>
    <row r="688281"/>
    <row r="688282"/>
    <row r="688283"/>
    <row r="688284"/>
    <row r="688285"/>
    <row r="688286"/>
    <row r="688287"/>
    <row r="688288"/>
    <row r="688289"/>
    <row r="688290"/>
    <row r="688291"/>
    <row r="688292"/>
    <row r="688293"/>
    <row r="688294"/>
    <row r="688295"/>
    <row r="688296"/>
    <row r="688297"/>
    <row r="688298"/>
    <row r="688299"/>
    <row r="688300"/>
    <row r="688301"/>
    <row r="688302"/>
    <row r="688303"/>
    <row r="688304"/>
    <row r="688305"/>
    <row r="688306"/>
    <row r="688307"/>
    <row r="688308"/>
    <row r="688309"/>
    <row r="688310"/>
    <row r="688311"/>
    <row r="688312"/>
    <row r="688313"/>
    <row r="688314"/>
    <row r="688315"/>
    <row r="688316"/>
    <row r="688317"/>
    <row r="688318"/>
    <row r="688319"/>
    <row r="688320"/>
    <row r="688321"/>
    <row r="688322"/>
    <row r="688323"/>
    <row r="688324"/>
    <row r="688325"/>
    <row r="688326"/>
    <row r="688327"/>
    <row r="688328"/>
    <row r="688329"/>
    <row r="688330"/>
    <row r="688331"/>
    <row r="688332"/>
    <row r="688333"/>
    <row r="688334"/>
    <row r="688335"/>
    <row r="688336"/>
    <row r="688337"/>
    <row r="688338"/>
    <row r="688339"/>
    <row r="688340"/>
    <row r="688341"/>
    <row r="688342"/>
    <row r="688343"/>
    <row r="688344"/>
    <row r="688345"/>
    <row r="688346"/>
    <row r="688347"/>
    <row r="688348"/>
    <row r="688349"/>
    <row r="688350"/>
    <row r="688351"/>
    <row r="688352"/>
    <row r="688353"/>
    <row r="688354"/>
    <row r="688355"/>
    <row r="688356"/>
    <row r="688357"/>
    <row r="688358"/>
    <row r="688359"/>
    <row r="688360"/>
    <row r="688361"/>
    <row r="688362"/>
    <row r="688363"/>
    <row r="688364"/>
    <row r="688365"/>
    <row r="688366"/>
    <row r="688367"/>
    <row r="688368"/>
    <row r="688369"/>
    <row r="688370"/>
    <row r="688371"/>
    <row r="688372"/>
    <row r="688373"/>
    <row r="688374"/>
    <row r="688375"/>
    <row r="688376"/>
    <row r="688377"/>
    <row r="688378"/>
    <row r="688379"/>
    <row r="688380"/>
    <row r="688381"/>
    <row r="688382"/>
    <row r="688383"/>
    <row r="688384"/>
    <row r="688385"/>
    <row r="688386"/>
    <row r="688387"/>
    <row r="688388"/>
    <row r="688389"/>
    <row r="688390"/>
    <row r="688391"/>
    <row r="688392"/>
    <row r="688393"/>
    <row r="688394"/>
    <row r="688395"/>
    <row r="688396"/>
    <row r="688397"/>
    <row r="688398"/>
    <row r="688399"/>
    <row r="688400"/>
    <row r="688401"/>
    <row r="688402"/>
    <row r="688403"/>
    <row r="688404"/>
    <row r="688405"/>
    <row r="688406"/>
    <row r="688407"/>
    <row r="688408"/>
    <row r="688409"/>
    <row r="688410"/>
    <row r="688411"/>
    <row r="688412"/>
    <row r="688413"/>
    <row r="688414"/>
    <row r="688415"/>
    <row r="688416"/>
    <row r="688417"/>
    <row r="688418"/>
    <row r="688419"/>
    <row r="688420"/>
    <row r="688421"/>
    <row r="688422"/>
    <row r="688423"/>
    <row r="688424"/>
    <row r="688425"/>
    <row r="688426"/>
    <row r="688427"/>
    <row r="688428"/>
    <row r="688429"/>
    <row r="688430"/>
    <row r="688431"/>
    <row r="688432"/>
    <row r="688433"/>
    <row r="688434"/>
    <row r="688435"/>
    <row r="688436"/>
    <row r="688437"/>
    <row r="688438"/>
    <row r="688439"/>
    <row r="688440"/>
    <row r="688441"/>
    <row r="688442"/>
    <row r="688443"/>
    <row r="688444"/>
    <row r="688445"/>
    <row r="688446"/>
    <row r="688447"/>
    <row r="688448"/>
    <row r="688449"/>
    <row r="688450"/>
    <row r="688451"/>
    <row r="688452"/>
    <row r="688453"/>
    <row r="688454"/>
    <row r="688455"/>
    <row r="688456"/>
    <row r="688457"/>
    <row r="688458"/>
    <row r="688459"/>
    <row r="688460"/>
    <row r="688461"/>
    <row r="688462"/>
    <row r="688463"/>
    <row r="688464"/>
    <row r="688465"/>
    <row r="688466"/>
    <row r="688467"/>
    <row r="688468"/>
    <row r="688469"/>
    <row r="688470"/>
    <row r="688471"/>
    <row r="688472"/>
    <row r="688473"/>
    <row r="688474"/>
    <row r="688475"/>
    <row r="688476"/>
    <row r="688477"/>
    <row r="688478"/>
    <row r="688479"/>
    <row r="688480"/>
    <row r="688481"/>
    <row r="688482"/>
    <row r="688483"/>
    <row r="688484"/>
    <row r="688485"/>
    <row r="688486"/>
    <row r="688487"/>
    <row r="688488"/>
    <row r="688489"/>
    <row r="688490"/>
    <row r="688491"/>
    <row r="688492"/>
    <row r="688493"/>
    <row r="688494"/>
    <row r="688495"/>
    <row r="688496"/>
    <row r="688497"/>
    <row r="688498"/>
    <row r="688499"/>
    <row r="688500"/>
    <row r="688501"/>
    <row r="688502"/>
    <row r="688503"/>
    <row r="688504"/>
    <row r="688505"/>
    <row r="688506"/>
    <row r="688507"/>
    <row r="688508"/>
    <row r="688509"/>
    <row r="688510"/>
    <row r="688511"/>
    <row r="688512"/>
    <row r="688513"/>
    <row r="688514"/>
    <row r="688515"/>
    <row r="688516"/>
    <row r="688517"/>
    <row r="688518"/>
    <row r="688519"/>
    <row r="688520"/>
    <row r="688521"/>
    <row r="688522"/>
    <row r="688523"/>
    <row r="688524"/>
    <row r="688525"/>
    <row r="688526"/>
    <row r="688527"/>
    <row r="688528"/>
    <row r="688529"/>
    <row r="688530"/>
    <row r="688531"/>
    <row r="688532"/>
    <row r="688533"/>
    <row r="688534"/>
    <row r="688535"/>
    <row r="688536"/>
    <row r="688537"/>
    <row r="688538"/>
    <row r="688539"/>
    <row r="688540"/>
    <row r="688541"/>
    <row r="688542"/>
    <row r="688543"/>
    <row r="688544"/>
    <row r="688545"/>
    <row r="688546"/>
    <row r="688547"/>
    <row r="688548"/>
    <row r="688549"/>
    <row r="688550"/>
    <row r="688551"/>
    <row r="688552"/>
    <row r="688553"/>
    <row r="688554"/>
    <row r="688555"/>
    <row r="688556"/>
    <row r="688557"/>
    <row r="688558"/>
    <row r="688559"/>
    <row r="688560"/>
    <row r="688561"/>
    <row r="688562"/>
    <row r="688563"/>
    <row r="688564"/>
    <row r="688565"/>
    <row r="688566"/>
    <row r="688567"/>
    <row r="688568"/>
    <row r="688569"/>
    <row r="688570"/>
    <row r="688571"/>
    <row r="688572"/>
    <row r="688573"/>
    <row r="688574"/>
    <row r="688575"/>
    <row r="688576"/>
    <row r="688577"/>
    <row r="688578"/>
    <row r="688579"/>
    <row r="688580"/>
    <row r="688581"/>
    <row r="688582"/>
    <row r="688583"/>
    <row r="688584"/>
    <row r="688585"/>
    <row r="688586"/>
    <row r="688587"/>
    <row r="688588"/>
    <row r="688589"/>
    <row r="688590"/>
    <row r="688591"/>
    <row r="688592"/>
    <row r="688593"/>
    <row r="688594"/>
    <row r="688595"/>
    <row r="688596"/>
    <row r="688597"/>
    <row r="688598"/>
    <row r="688599"/>
    <row r="688600"/>
    <row r="688601"/>
    <row r="688602"/>
    <row r="688603"/>
    <row r="688604"/>
    <row r="688605"/>
    <row r="688606"/>
    <row r="688607"/>
    <row r="688608"/>
    <row r="688609"/>
    <row r="688610"/>
    <row r="688611"/>
    <row r="688612"/>
    <row r="688613"/>
    <row r="688614"/>
    <row r="688615"/>
    <row r="688616"/>
    <row r="688617"/>
    <row r="688618"/>
    <row r="688619"/>
    <row r="688620"/>
    <row r="688621"/>
    <row r="688622"/>
    <row r="688623"/>
    <row r="688624"/>
    <row r="688625"/>
    <row r="688626"/>
    <row r="688627"/>
    <row r="688628"/>
    <row r="688629"/>
    <row r="688630"/>
    <row r="688631"/>
    <row r="688632"/>
    <row r="688633"/>
    <row r="688634"/>
    <row r="688635"/>
    <row r="688636"/>
    <row r="688637"/>
    <row r="688638"/>
    <row r="688639"/>
    <row r="688640"/>
    <row r="688641"/>
    <row r="688642"/>
    <row r="688643"/>
    <row r="688644"/>
    <row r="688645"/>
    <row r="688646"/>
    <row r="688647"/>
    <row r="688648"/>
    <row r="688649"/>
    <row r="688650"/>
    <row r="688651"/>
    <row r="688652"/>
    <row r="688653"/>
    <row r="688654"/>
    <row r="688655"/>
    <row r="688656"/>
    <row r="688657"/>
    <row r="688658"/>
    <row r="688659"/>
    <row r="688660"/>
    <row r="688661"/>
    <row r="688662"/>
    <row r="688663"/>
    <row r="688664"/>
    <row r="688665"/>
    <row r="688666"/>
    <row r="688667"/>
    <row r="688668"/>
    <row r="688669"/>
    <row r="688670"/>
    <row r="688671"/>
    <row r="688672"/>
    <row r="688673"/>
    <row r="688674"/>
    <row r="688675"/>
    <row r="688676"/>
    <row r="688677"/>
    <row r="688678"/>
    <row r="688679"/>
    <row r="688680"/>
    <row r="688681"/>
    <row r="688682"/>
    <row r="688683"/>
    <row r="688684"/>
    <row r="688685"/>
    <row r="688686"/>
    <row r="688687"/>
    <row r="688688"/>
    <row r="688689"/>
    <row r="688690"/>
    <row r="688691"/>
    <row r="688692"/>
    <row r="688693"/>
    <row r="688694"/>
    <row r="688695"/>
    <row r="688696"/>
    <row r="688697"/>
    <row r="688698"/>
    <row r="688699"/>
    <row r="688700"/>
    <row r="688701"/>
    <row r="688702"/>
    <row r="688703"/>
    <row r="688704"/>
    <row r="688705"/>
    <row r="688706"/>
    <row r="688707"/>
    <row r="688708"/>
    <row r="688709"/>
    <row r="688710"/>
    <row r="688711"/>
    <row r="688712"/>
    <row r="688713"/>
    <row r="688714"/>
    <row r="688715"/>
    <row r="688716"/>
    <row r="688717"/>
    <row r="688718"/>
    <row r="688719"/>
    <row r="688720"/>
    <row r="688721"/>
    <row r="688722"/>
    <row r="688723"/>
    <row r="688724"/>
    <row r="688725"/>
    <row r="688726"/>
    <row r="688727"/>
    <row r="688728"/>
    <row r="688729"/>
    <row r="688730"/>
    <row r="688731"/>
    <row r="688732"/>
    <row r="688733"/>
    <row r="688734"/>
    <row r="688735"/>
    <row r="688736"/>
    <row r="688737"/>
    <row r="688738"/>
    <row r="688739"/>
    <row r="688740"/>
    <row r="688741"/>
    <row r="688742"/>
    <row r="688743"/>
    <row r="688744"/>
    <row r="688745"/>
    <row r="688746"/>
    <row r="688747"/>
    <row r="688748"/>
    <row r="688749"/>
    <row r="688750"/>
    <row r="688751"/>
    <row r="688752"/>
    <row r="688753"/>
    <row r="688754"/>
    <row r="688755"/>
    <row r="688756"/>
    <row r="688757"/>
    <row r="688758"/>
    <row r="688759"/>
    <row r="688760"/>
    <row r="688761"/>
    <row r="688762"/>
    <row r="688763"/>
    <row r="688764"/>
    <row r="688765"/>
    <row r="688766"/>
    <row r="688767"/>
    <row r="688768"/>
    <row r="688769"/>
    <row r="688770"/>
    <row r="688771"/>
    <row r="688772"/>
    <row r="688773"/>
    <row r="688774"/>
    <row r="688775"/>
    <row r="688776"/>
    <row r="688777"/>
    <row r="688778"/>
    <row r="688779"/>
    <row r="688780"/>
    <row r="688781"/>
    <row r="688782"/>
    <row r="688783"/>
    <row r="688784"/>
    <row r="688785"/>
    <row r="688786"/>
    <row r="688787"/>
    <row r="688788"/>
    <row r="688789"/>
    <row r="688790"/>
    <row r="688791"/>
    <row r="688792"/>
    <row r="688793"/>
    <row r="688794"/>
    <row r="688795"/>
    <row r="688796"/>
    <row r="688797"/>
    <row r="688798"/>
    <row r="688799"/>
    <row r="688800"/>
    <row r="688801"/>
    <row r="688802"/>
    <row r="688803"/>
    <row r="688804"/>
    <row r="688805"/>
    <row r="688806"/>
    <row r="688807"/>
    <row r="688808"/>
    <row r="688809"/>
    <row r="688810"/>
    <row r="688811"/>
    <row r="688812"/>
    <row r="688813"/>
    <row r="688814"/>
    <row r="688815"/>
    <row r="688816"/>
    <row r="688817"/>
    <row r="688818"/>
    <row r="688819"/>
    <row r="688820"/>
    <row r="688821"/>
    <row r="688822"/>
    <row r="688823"/>
    <row r="688824"/>
    <row r="688825"/>
    <row r="688826"/>
    <row r="688827"/>
    <row r="688828"/>
    <row r="688829"/>
    <row r="688830"/>
    <row r="688831"/>
    <row r="688832"/>
    <row r="688833"/>
    <row r="688834"/>
    <row r="688835"/>
    <row r="688836"/>
    <row r="688837"/>
    <row r="688838"/>
    <row r="688839"/>
    <row r="688840"/>
    <row r="688841"/>
    <row r="688842"/>
    <row r="688843"/>
    <row r="688844"/>
    <row r="688845"/>
    <row r="688846"/>
    <row r="688847"/>
    <row r="688848"/>
    <row r="688849"/>
    <row r="688850"/>
    <row r="688851"/>
    <row r="688852"/>
    <row r="688853"/>
    <row r="688854"/>
    <row r="688855"/>
    <row r="688856"/>
    <row r="688857"/>
    <row r="688858"/>
    <row r="688859"/>
    <row r="688860"/>
    <row r="688861"/>
    <row r="688862"/>
    <row r="688863"/>
    <row r="688864"/>
    <row r="688865"/>
    <row r="688866"/>
    <row r="688867"/>
    <row r="688868"/>
    <row r="688869"/>
    <row r="688870"/>
    <row r="688871"/>
    <row r="688872"/>
    <row r="688873"/>
    <row r="688874"/>
    <row r="688875"/>
    <row r="688876"/>
    <row r="688877"/>
    <row r="688878"/>
    <row r="688879"/>
    <row r="688880"/>
    <row r="688881"/>
    <row r="688882"/>
    <row r="688883"/>
    <row r="688884"/>
    <row r="688885"/>
    <row r="688886"/>
    <row r="688887"/>
    <row r="688888"/>
    <row r="688889"/>
    <row r="688890"/>
    <row r="688891"/>
    <row r="688892"/>
    <row r="688893"/>
    <row r="688894"/>
    <row r="688895"/>
    <row r="688896"/>
    <row r="688897"/>
    <row r="688898"/>
    <row r="688899"/>
    <row r="688900"/>
    <row r="688901"/>
    <row r="688902"/>
    <row r="688903"/>
    <row r="688904"/>
    <row r="688905"/>
    <row r="688906"/>
    <row r="688907"/>
    <row r="688908"/>
    <row r="688909"/>
    <row r="688910"/>
    <row r="688911"/>
    <row r="688912"/>
    <row r="688913"/>
    <row r="688914"/>
    <row r="688915"/>
    <row r="688916"/>
    <row r="688917"/>
    <row r="688918"/>
    <row r="688919"/>
    <row r="688920"/>
    <row r="688921"/>
    <row r="688922"/>
    <row r="688923"/>
    <row r="688924"/>
    <row r="688925"/>
    <row r="688926"/>
    <row r="688927"/>
    <row r="688928"/>
    <row r="688929"/>
    <row r="688930"/>
    <row r="688931"/>
    <row r="688932"/>
    <row r="688933"/>
    <row r="688934"/>
    <row r="688935"/>
    <row r="688936"/>
    <row r="688937"/>
    <row r="688938"/>
    <row r="688939"/>
    <row r="688940"/>
    <row r="688941"/>
    <row r="688942"/>
    <row r="688943"/>
    <row r="688944"/>
    <row r="688945"/>
    <row r="688946"/>
    <row r="688947"/>
    <row r="688948"/>
    <row r="688949"/>
    <row r="688950"/>
    <row r="688951"/>
    <row r="688952"/>
    <row r="688953"/>
    <row r="688954"/>
    <row r="688955"/>
    <row r="688956"/>
    <row r="688957"/>
    <row r="688958"/>
    <row r="688959"/>
    <row r="688960"/>
    <row r="688961"/>
    <row r="688962"/>
    <row r="688963"/>
    <row r="688964"/>
    <row r="688965"/>
    <row r="688966"/>
    <row r="688967"/>
    <row r="688968"/>
    <row r="688969"/>
    <row r="688970"/>
    <row r="688971"/>
    <row r="688972"/>
    <row r="688973"/>
    <row r="688974"/>
    <row r="688975"/>
    <row r="688976"/>
    <row r="688977"/>
    <row r="688978"/>
    <row r="688979"/>
    <row r="688980"/>
    <row r="688981"/>
    <row r="688982"/>
    <row r="688983"/>
    <row r="688984"/>
    <row r="688985"/>
    <row r="688986"/>
    <row r="688987"/>
    <row r="688988"/>
    <row r="688989"/>
    <row r="688990"/>
    <row r="688991"/>
    <row r="688992"/>
    <row r="688993"/>
    <row r="688994"/>
    <row r="688995"/>
    <row r="688996"/>
    <row r="688997"/>
    <row r="688998"/>
    <row r="688999"/>
    <row r="689000"/>
    <row r="689001"/>
    <row r="689002"/>
    <row r="689003"/>
    <row r="689004"/>
    <row r="689005"/>
    <row r="689006"/>
    <row r="689007"/>
    <row r="689008"/>
    <row r="689009"/>
    <row r="689010"/>
    <row r="689011"/>
    <row r="689012"/>
    <row r="689013"/>
    <row r="689014"/>
    <row r="689015"/>
    <row r="689016"/>
    <row r="689017"/>
    <row r="689018"/>
    <row r="689019"/>
    <row r="689020"/>
    <row r="689021"/>
    <row r="689022"/>
    <row r="689023"/>
    <row r="689024"/>
    <row r="689025"/>
    <row r="689026"/>
    <row r="689027"/>
    <row r="689028"/>
    <row r="689029"/>
    <row r="689030"/>
    <row r="689031"/>
    <row r="689032"/>
    <row r="689033"/>
    <row r="689034"/>
    <row r="689035"/>
    <row r="689036"/>
    <row r="689037"/>
    <row r="689038"/>
    <row r="689039"/>
    <row r="689040"/>
    <row r="689041"/>
    <row r="689042"/>
    <row r="689043"/>
    <row r="689044"/>
    <row r="689045"/>
    <row r="689046"/>
    <row r="689047"/>
    <row r="689048"/>
    <row r="689049"/>
    <row r="689050"/>
    <row r="689051"/>
    <row r="689052"/>
    <row r="689053"/>
    <row r="689054"/>
    <row r="689055"/>
    <row r="689056"/>
    <row r="689057"/>
    <row r="689058"/>
    <row r="689059"/>
    <row r="689060"/>
    <row r="689061"/>
    <row r="689062"/>
    <row r="689063"/>
    <row r="689064"/>
    <row r="689065"/>
    <row r="689066"/>
    <row r="689067"/>
    <row r="689068"/>
    <row r="689069"/>
    <row r="689070"/>
    <row r="689071"/>
    <row r="689072"/>
    <row r="689073"/>
    <row r="689074"/>
    <row r="689075"/>
    <row r="689076"/>
    <row r="689077"/>
    <row r="689078"/>
    <row r="689079"/>
    <row r="689080"/>
    <row r="689081"/>
    <row r="689082"/>
    <row r="689083"/>
    <row r="689084"/>
    <row r="689085"/>
    <row r="689086"/>
    <row r="689087"/>
    <row r="689088"/>
    <row r="689089"/>
    <row r="689090"/>
    <row r="689091"/>
    <row r="689092"/>
    <row r="689093"/>
    <row r="689094"/>
    <row r="689095"/>
    <row r="689096"/>
    <row r="689097"/>
    <row r="689098"/>
    <row r="689099"/>
    <row r="689100"/>
    <row r="689101"/>
    <row r="689102"/>
    <row r="689103"/>
    <row r="689104"/>
    <row r="689105"/>
    <row r="689106"/>
    <row r="689107"/>
    <row r="689108"/>
    <row r="689109"/>
    <row r="689110"/>
    <row r="689111"/>
    <row r="689112"/>
    <row r="689113"/>
    <row r="689114"/>
    <row r="689115"/>
    <row r="689116"/>
    <row r="689117"/>
    <row r="689118"/>
    <row r="689119"/>
    <row r="689120"/>
    <row r="689121"/>
    <row r="689122"/>
    <row r="689123"/>
    <row r="689124"/>
    <row r="689125"/>
    <row r="689126"/>
    <row r="689127"/>
    <row r="689128"/>
    <row r="689129"/>
    <row r="689130"/>
    <row r="689131"/>
    <row r="689132"/>
    <row r="689133"/>
    <row r="689134"/>
    <row r="689135"/>
    <row r="689136"/>
    <row r="689137"/>
    <row r="689138"/>
    <row r="689139"/>
    <row r="689140"/>
    <row r="689141"/>
    <row r="689142"/>
    <row r="689143"/>
    <row r="689144"/>
    <row r="689145"/>
    <row r="689146"/>
    <row r="689147"/>
    <row r="689148"/>
    <row r="689149"/>
    <row r="689150"/>
    <row r="689151"/>
    <row r="689152"/>
    <row r="689153"/>
    <row r="689154"/>
    <row r="689155"/>
    <row r="689156"/>
    <row r="689157"/>
    <row r="689158"/>
    <row r="689159"/>
    <row r="689160"/>
    <row r="689161"/>
    <row r="689162"/>
    <row r="689163"/>
    <row r="689164"/>
    <row r="689165"/>
    <row r="689166"/>
    <row r="689167"/>
    <row r="689168"/>
    <row r="689169"/>
    <row r="689170"/>
    <row r="689171"/>
    <row r="689172"/>
    <row r="689173"/>
    <row r="689174"/>
    <row r="689175"/>
    <row r="689176"/>
    <row r="689177"/>
    <row r="689178"/>
    <row r="689179"/>
    <row r="689180"/>
    <row r="689181"/>
    <row r="689182"/>
    <row r="689183"/>
    <row r="689184"/>
    <row r="689185"/>
    <row r="689186"/>
    <row r="689187"/>
    <row r="689188"/>
    <row r="689189"/>
    <row r="689190"/>
    <row r="689191"/>
    <row r="689192"/>
    <row r="689193"/>
    <row r="689194"/>
    <row r="689195"/>
    <row r="689196"/>
    <row r="689197"/>
    <row r="689198"/>
    <row r="689199"/>
    <row r="689200"/>
    <row r="689201"/>
    <row r="689202"/>
    <row r="689203"/>
    <row r="689204"/>
    <row r="689205"/>
    <row r="689206"/>
    <row r="689207"/>
    <row r="689208"/>
    <row r="689209"/>
    <row r="689210"/>
    <row r="689211"/>
    <row r="689212"/>
    <row r="689213"/>
    <row r="689214"/>
    <row r="689215"/>
    <row r="689216"/>
    <row r="689217"/>
    <row r="689218"/>
    <row r="689219"/>
    <row r="689220"/>
    <row r="689221"/>
    <row r="689222"/>
    <row r="689223"/>
    <row r="689224"/>
    <row r="689225"/>
    <row r="689226"/>
    <row r="689227"/>
    <row r="689228"/>
    <row r="689229"/>
    <row r="689230"/>
    <row r="689231"/>
    <row r="689232"/>
    <row r="689233"/>
    <row r="689234"/>
    <row r="689235"/>
    <row r="689236"/>
    <row r="689237"/>
    <row r="689238"/>
    <row r="689239"/>
    <row r="689240"/>
    <row r="689241"/>
    <row r="689242"/>
    <row r="689243"/>
    <row r="689244"/>
    <row r="689245"/>
    <row r="689246"/>
    <row r="689247"/>
    <row r="689248"/>
    <row r="689249"/>
    <row r="689250"/>
    <row r="689251"/>
    <row r="689252"/>
    <row r="689253"/>
    <row r="689254"/>
    <row r="689255"/>
    <row r="689256"/>
    <row r="689257"/>
    <row r="689258"/>
    <row r="689259"/>
    <row r="689260"/>
    <row r="689261"/>
    <row r="689262"/>
    <row r="689263"/>
    <row r="689264"/>
    <row r="689265"/>
    <row r="689266"/>
    <row r="689267"/>
    <row r="689268"/>
    <row r="689269"/>
    <row r="689270"/>
    <row r="689271"/>
    <row r="689272"/>
    <row r="689273"/>
    <row r="689274"/>
    <row r="689275"/>
    <row r="689276"/>
    <row r="689277"/>
    <row r="689278"/>
    <row r="689279"/>
    <row r="689280"/>
    <row r="689281"/>
    <row r="689282"/>
    <row r="689283"/>
    <row r="689284"/>
    <row r="689285"/>
    <row r="689286"/>
    <row r="689287"/>
    <row r="689288"/>
    <row r="689289"/>
    <row r="689290"/>
    <row r="689291"/>
    <row r="689292"/>
    <row r="689293"/>
    <row r="689294"/>
    <row r="689295"/>
    <row r="689296"/>
    <row r="689297"/>
    <row r="689298"/>
    <row r="689299"/>
    <row r="689300"/>
    <row r="689301"/>
    <row r="689302"/>
    <row r="689303"/>
    <row r="689304"/>
    <row r="689305"/>
    <row r="689306"/>
    <row r="689307"/>
    <row r="689308"/>
    <row r="689309"/>
    <row r="689310"/>
    <row r="689311"/>
    <row r="689312"/>
    <row r="689313"/>
    <row r="689314"/>
    <row r="689315"/>
    <row r="689316"/>
    <row r="689317"/>
    <row r="689318"/>
    <row r="689319"/>
    <row r="689320"/>
    <row r="689321"/>
    <row r="689322"/>
    <row r="689323"/>
    <row r="689324"/>
    <row r="689325"/>
    <row r="689326"/>
    <row r="689327"/>
    <row r="689328"/>
    <row r="689329"/>
    <row r="689330"/>
    <row r="689331"/>
    <row r="689332"/>
    <row r="689333"/>
    <row r="689334"/>
    <row r="689335"/>
    <row r="689336"/>
    <row r="689337"/>
    <row r="689338"/>
    <row r="689339"/>
    <row r="689340"/>
    <row r="689341"/>
    <row r="689342"/>
    <row r="689343"/>
    <row r="689344"/>
    <row r="689345"/>
    <row r="689346"/>
    <row r="689347"/>
    <row r="689348"/>
    <row r="689349"/>
    <row r="689350"/>
    <row r="689351"/>
    <row r="689352"/>
    <row r="689353"/>
    <row r="689354"/>
    <row r="689355"/>
    <row r="689356"/>
    <row r="689357"/>
    <row r="689358"/>
    <row r="689359"/>
    <row r="689360"/>
    <row r="689361"/>
    <row r="689362"/>
    <row r="689363"/>
    <row r="689364"/>
    <row r="689365"/>
    <row r="689366"/>
    <row r="689367"/>
    <row r="689368"/>
    <row r="689369"/>
    <row r="689370"/>
    <row r="689371"/>
    <row r="689372"/>
    <row r="689373"/>
    <row r="689374"/>
    <row r="689375"/>
    <row r="689376"/>
    <row r="689377"/>
    <row r="689378"/>
    <row r="689379"/>
    <row r="689380"/>
    <row r="689381"/>
    <row r="689382"/>
    <row r="689383"/>
    <row r="689384"/>
    <row r="689385"/>
    <row r="689386"/>
    <row r="689387"/>
    <row r="689388"/>
    <row r="689389"/>
    <row r="689390"/>
    <row r="689391"/>
    <row r="689392"/>
    <row r="689393"/>
    <row r="689394"/>
    <row r="689395"/>
    <row r="689396"/>
    <row r="689397"/>
    <row r="689398"/>
    <row r="689399"/>
    <row r="689400"/>
    <row r="689401"/>
    <row r="689402"/>
    <row r="689403"/>
    <row r="689404"/>
    <row r="689405"/>
    <row r="689406"/>
    <row r="689407"/>
    <row r="689408"/>
    <row r="689409"/>
    <row r="689410"/>
    <row r="689411"/>
    <row r="689412"/>
    <row r="689413"/>
    <row r="689414"/>
    <row r="689415"/>
    <row r="689416"/>
    <row r="689417"/>
    <row r="689418"/>
    <row r="689419"/>
    <row r="689420"/>
    <row r="689421"/>
    <row r="689422"/>
    <row r="689423"/>
    <row r="689424"/>
    <row r="689425"/>
    <row r="689426"/>
    <row r="689427"/>
    <row r="689428"/>
    <row r="689429"/>
    <row r="689430"/>
    <row r="689431"/>
    <row r="689432"/>
    <row r="689433"/>
    <row r="689434"/>
    <row r="689435"/>
    <row r="689436"/>
    <row r="689437"/>
    <row r="689438"/>
    <row r="689439"/>
    <row r="689440"/>
    <row r="689441"/>
    <row r="689442"/>
    <row r="689443"/>
    <row r="689444"/>
    <row r="689445"/>
    <row r="689446"/>
    <row r="689447"/>
    <row r="689448"/>
    <row r="689449"/>
    <row r="689450"/>
    <row r="689451"/>
    <row r="689452"/>
    <row r="689453"/>
    <row r="689454"/>
    <row r="689455"/>
    <row r="689456"/>
    <row r="689457"/>
    <row r="689458"/>
    <row r="689459"/>
    <row r="689460"/>
    <row r="689461"/>
    <row r="689462"/>
    <row r="689463"/>
    <row r="689464"/>
    <row r="689465"/>
    <row r="689466"/>
    <row r="689467"/>
    <row r="689468"/>
    <row r="689469"/>
    <row r="689470"/>
    <row r="689471"/>
    <row r="689472"/>
    <row r="689473"/>
    <row r="689474"/>
    <row r="689475"/>
    <row r="689476"/>
    <row r="689477"/>
    <row r="689478"/>
    <row r="689479"/>
    <row r="689480"/>
    <row r="689481"/>
    <row r="689482"/>
    <row r="689483"/>
    <row r="689484"/>
    <row r="689485"/>
    <row r="689486"/>
    <row r="689487"/>
    <row r="689488"/>
    <row r="689489"/>
    <row r="689490"/>
    <row r="689491"/>
    <row r="689492"/>
    <row r="689493"/>
    <row r="689494"/>
    <row r="689495"/>
    <row r="689496"/>
    <row r="689497"/>
    <row r="689498"/>
    <row r="689499"/>
    <row r="689500"/>
    <row r="689501"/>
    <row r="689502"/>
    <row r="689503"/>
    <row r="689504"/>
    <row r="689505"/>
    <row r="689506"/>
    <row r="689507"/>
    <row r="689508"/>
    <row r="689509"/>
    <row r="689510"/>
    <row r="689511"/>
    <row r="689512"/>
    <row r="689513"/>
    <row r="689514"/>
    <row r="689515"/>
    <row r="689516"/>
    <row r="689517"/>
    <row r="689518"/>
    <row r="689519"/>
    <row r="689520"/>
    <row r="689521"/>
    <row r="689522"/>
    <row r="689523"/>
    <row r="689524"/>
    <row r="689525"/>
    <row r="689526"/>
    <row r="689527"/>
    <row r="689528"/>
    <row r="689529"/>
    <row r="689530"/>
    <row r="689531"/>
    <row r="689532"/>
    <row r="689533"/>
    <row r="689534"/>
    <row r="689535"/>
    <row r="689536"/>
    <row r="689537"/>
    <row r="689538"/>
    <row r="689539"/>
    <row r="689540"/>
    <row r="689541"/>
    <row r="689542"/>
    <row r="689543"/>
    <row r="689544"/>
    <row r="689545"/>
    <row r="689546"/>
    <row r="689547"/>
    <row r="689548"/>
    <row r="689549"/>
    <row r="689550"/>
    <row r="689551"/>
    <row r="689552"/>
    <row r="689553"/>
    <row r="689554"/>
    <row r="689555"/>
    <row r="689556"/>
    <row r="689557"/>
    <row r="689558"/>
    <row r="689559"/>
    <row r="689560"/>
    <row r="689561"/>
    <row r="689562"/>
    <row r="689563"/>
    <row r="689564"/>
    <row r="689565"/>
    <row r="689566"/>
    <row r="689567"/>
    <row r="689568"/>
    <row r="689569"/>
    <row r="689570"/>
    <row r="689571"/>
    <row r="689572"/>
    <row r="689573"/>
    <row r="689574"/>
    <row r="689575"/>
    <row r="689576"/>
    <row r="689577"/>
    <row r="689578"/>
    <row r="689579"/>
    <row r="689580"/>
    <row r="689581"/>
    <row r="689582"/>
    <row r="689583"/>
    <row r="689584"/>
    <row r="689585"/>
    <row r="689586"/>
    <row r="689587"/>
    <row r="689588"/>
    <row r="689589"/>
    <row r="689590"/>
    <row r="689591"/>
    <row r="689592"/>
    <row r="689593"/>
    <row r="689594"/>
    <row r="689595"/>
    <row r="689596"/>
    <row r="689597"/>
    <row r="689598"/>
    <row r="689599"/>
    <row r="689600"/>
    <row r="689601"/>
    <row r="689602"/>
    <row r="689603"/>
    <row r="689604"/>
    <row r="689605"/>
    <row r="689606"/>
    <row r="689607"/>
    <row r="689608"/>
    <row r="689609"/>
    <row r="689610"/>
    <row r="689611"/>
    <row r="689612"/>
    <row r="689613"/>
    <row r="689614"/>
    <row r="689615"/>
    <row r="689616"/>
    <row r="689617"/>
    <row r="689618"/>
    <row r="689619"/>
    <row r="689620"/>
    <row r="689621"/>
    <row r="689622"/>
    <row r="689623"/>
    <row r="689624"/>
    <row r="689625"/>
    <row r="689626"/>
    <row r="689627"/>
    <row r="689628"/>
    <row r="689629"/>
    <row r="689630"/>
    <row r="689631"/>
    <row r="689632"/>
    <row r="689633"/>
    <row r="689634"/>
    <row r="689635"/>
    <row r="689636"/>
    <row r="689637"/>
    <row r="689638"/>
    <row r="689639"/>
    <row r="689640"/>
    <row r="689641"/>
    <row r="689642"/>
    <row r="689643"/>
    <row r="689644"/>
    <row r="689645"/>
    <row r="689646"/>
    <row r="689647"/>
    <row r="689648"/>
    <row r="689649"/>
    <row r="689650"/>
    <row r="689651"/>
    <row r="689652"/>
    <row r="689653"/>
    <row r="689654"/>
    <row r="689655"/>
    <row r="689656"/>
    <row r="689657"/>
    <row r="689658"/>
    <row r="689659"/>
    <row r="689660"/>
    <row r="689661"/>
    <row r="689662"/>
    <row r="689663"/>
    <row r="689664"/>
    <row r="689665"/>
    <row r="689666"/>
    <row r="689667"/>
    <row r="689668"/>
    <row r="689669"/>
    <row r="689670"/>
    <row r="689671"/>
    <row r="689672"/>
    <row r="689673"/>
    <row r="689674"/>
    <row r="689675"/>
    <row r="689676"/>
    <row r="689677"/>
    <row r="689678"/>
    <row r="689679"/>
    <row r="689680"/>
    <row r="689681"/>
    <row r="689682"/>
    <row r="689683"/>
    <row r="689684"/>
    <row r="689685"/>
    <row r="689686"/>
    <row r="689687"/>
    <row r="689688"/>
    <row r="689689"/>
    <row r="689690"/>
    <row r="689691"/>
    <row r="689692"/>
    <row r="689693"/>
    <row r="689694"/>
    <row r="689695"/>
    <row r="689696"/>
    <row r="689697"/>
    <row r="689698"/>
    <row r="689699"/>
    <row r="689700"/>
    <row r="689701"/>
    <row r="689702"/>
    <row r="689703"/>
    <row r="689704"/>
    <row r="689705"/>
    <row r="689706"/>
    <row r="689707"/>
    <row r="689708"/>
    <row r="689709"/>
    <row r="689710"/>
    <row r="689711"/>
    <row r="689712"/>
    <row r="689713"/>
    <row r="689714"/>
    <row r="689715"/>
    <row r="689716"/>
    <row r="689717"/>
    <row r="689718"/>
    <row r="689719"/>
    <row r="689720"/>
    <row r="689721"/>
    <row r="689722"/>
    <row r="689723"/>
    <row r="689724"/>
    <row r="689725"/>
    <row r="689726"/>
    <row r="689727"/>
    <row r="689728"/>
    <row r="689729"/>
    <row r="689730"/>
    <row r="689731"/>
    <row r="689732"/>
    <row r="689733"/>
    <row r="689734"/>
    <row r="689735"/>
    <row r="689736"/>
    <row r="689737"/>
    <row r="689738"/>
    <row r="689739"/>
    <row r="689740"/>
    <row r="689741"/>
    <row r="689742"/>
    <row r="689743"/>
    <row r="689744"/>
    <row r="689745"/>
    <row r="689746"/>
    <row r="689747"/>
    <row r="689748"/>
    <row r="689749"/>
    <row r="689750"/>
    <row r="689751"/>
    <row r="689752"/>
    <row r="689753"/>
    <row r="689754"/>
    <row r="689755"/>
    <row r="689756"/>
    <row r="689757"/>
    <row r="689758"/>
    <row r="689759"/>
    <row r="689760"/>
    <row r="689761"/>
    <row r="689762"/>
    <row r="689763"/>
    <row r="689764"/>
    <row r="689765"/>
    <row r="689766"/>
    <row r="689767"/>
    <row r="689768"/>
    <row r="689769"/>
    <row r="689770"/>
    <row r="689771"/>
    <row r="689772"/>
    <row r="689773"/>
    <row r="689774"/>
    <row r="689775"/>
    <row r="689776"/>
    <row r="689777"/>
    <row r="689778"/>
    <row r="689779"/>
    <row r="689780"/>
    <row r="689781"/>
    <row r="689782"/>
    <row r="689783"/>
    <row r="689784"/>
    <row r="689785"/>
    <row r="689786"/>
    <row r="689787"/>
    <row r="689788"/>
    <row r="689789"/>
    <row r="689790"/>
    <row r="689791"/>
    <row r="689792"/>
    <row r="689793"/>
    <row r="689794"/>
    <row r="689795"/>
    <row r="689796"/>
    <row r="689797"/>
    <row r="689798"/>
    <row r="689799"/>
    <row r="689800"/>
    <row r="689801"/>
    <row r="689802"/>
    <row r="689803"/>
    <row r="689804"/>
    <row r="689805"/>
    <row r="689806"/>
    <row r="689807"/>
    <row r="689808"/>
    <row r="689809"/>
    <row r="689810"/>
    <row r="689811"/>
    <row r="689812"/>
    <row r="689813"/>
    <row r="689814"/>
    <row r="689815"/>
    <row r="689816"/>
    <row r="689817"/>
    <row r="689818"/>
    <row r="689819"/>
    <row r="689820"/>
    <row r="689821"/>
    <row r="689822"/>
    <row r="689823"/>
    <row r="689824"/>
    <row r="689825"/>
    <row r="689826"/>
    <row r="689827"/>
    <row r="689828"/>
    <row r="689829"/>
    <row r="689830"/>
    <row r="689831"/>
    <row r="689832"/>
    <row r="689833"/>
    <row r="689834"/>
    <row r="689835"/>
    <row r="689836"/>
    <row r="689837"/>
    <row r="689838"/>
    <row r="689839"/>
    <row r="689840"/>
    <row r="689841"/>
    <row r="689842"/>
    <row r="689843"/>
    <row r="689844"/>
    <row r="689845"/>
    <row r="689846"/>
    <row r="689847"/>
    <row r="689848"/>
    <row r="689849"/>
    <row r="689850"/>
    <row r="689851"/>
    <row r="689852"/>
    <row r="689853"/>
    <row r="689854"/>
    <row r="689855"/>
    <row r="689856"/>
    <row r="689857"/>
    <row r="689858"/>
    <row r="689859"/>
    <row r="689860"/>
    <row r="689861"/>
    <row r="689862"/>
    <row r="689863"/>
    <row r="689864"/>
    <row r="689865"/>
    <row r="689866"/>
    <row r="689867"/>
    <row r="689868"/>
    <row r="689869"/>
    <row r="689870"/>
    <row r="689871"/>
    <row r="689872"/>
    <row r="689873"/>
    <row r="689874"/>
    <row r="689875"/>
    <row r="689876"/>
    <row r="689877"/>
    <row r="689878"/>
    <row r="689879"/>
    <row r="689880"/>
    <row r="689881"/>
    <row r="689882"/>
    <row r="689883"/>
    <row r="689884"/>
    <row r="689885"/>
    <row r="689886"/>
    <row r="689887"/>
    <row r="689888"/>
    <row r="689889"/>
    <row r="689890"/>
    <row r="689891"/>
    <row r="689892"/>
    <row r="689893"/>
    <row r="689894"/>
    <row r="689895"/>
    <row r="689896"/>
    <row r="689897"/>
    <row r="689898"/>
    <row r="689899"/>
    <row r="689900"/>
    <row r="689901"/>
    <row r="689902"/>
    <row r="689903"/>
    <row r="689904"/>
    <row r="689905"/>
    <row r="689906"/>
    <row r="689907"/>
    <row r="689908"/>
    <row r="689909"/>
    <row r="689910"/>
    <row r="689911"/>
    <row r="689912"/>
    <row r="689913"/>
    <row r="689914"/>
    <row r="689915"/>
    <row r="689916"/>
    <row r="689917"/>
    <row r="689918"/>
    <row r="689919"/>
    <row r="689920"/>
    <row r="689921"/>
    <row r="689922"/>
    <row r="689923"/>
    <row r="689924"/>
    <row r="689925"/>
    <row r="689926"/>
    <row r="689927"/>
    <row r="689928"/>
    <row r="689929"/>
    <row r="689930"/>
    <row r="689931"/>
    <row r="689932"/>
    <row r="689933"/>
    <row r="689934"/>
    <row r="689935"/>
    <row r="689936"/>
    <row r="689937"/>
    <row r="689938"/>
    <row r="689939"/>
    <row r="689940"/>
    <row r="689941"/>
    <row r="689942"/>
    <row r="689943"/>
    <row r="689944"/>
    <row r="689945"/>
    <row r="689946"/>
    <row r="689947"/>
    <row r="689948"/>
    <row r="689949"/>
    <row r="689950"/>
    <row r="689951"/>
    <row r="689952"/>
    <row r="689953"/>
    <row r="689954"/>
    <row r="689955"/>
    <row r="689956"/>
    <row r="689957"/>
    <row r="689958"/>
    <row r="689959"/>
    <row r="689960"/>
    <row r="689961"/>
    <row r="689962"/>
    <row r="689963"/>
    <row r="689964"/>
    <row r="689965"/>
    <row r="689966"/>
    <row r="689967"/>
    <row r="689968"/>
    <row r="689969"/>
    <row r="689970"/>
    <row r="689971"/>
    <row r="689972"/>
    <row r="689973"/>
    <row r="689974"/>
    <row r="689975"/>
    <row r="689976"/>
    <row r="689977"/>
    <row r="689978"/>
    <row r="689979"/>
    <row r="689980"/>
    <row r="689981"/>
    <row r="689982"/>
    <row r="689983"/>
    <row r="689984"/>
    <row r="689985"/>
    <row r="689986"/>
    <row r="689987"/>
    <row r="689988"/>
    <row r="689989"/>
    <row r="689990"/>
    <row r="689991"/>
    <row r="689992"/>
    <row r="689993"/>
    <row r="689994"/>
    <row r="689995"/>
    <row r="689996"/>
    <row r="689997"/>
    <row r="689998"/>
    <row r="689999"/>
    <row r="690000"/>
    <row r="690001"/>
    <row r="690002"/>
    <row r="690003"/>
    <row r="690004"/>
    <row r="690005"/>
    <row r="690006"/>
    <row r="690007"/>
    <row r="690008"/>
    <row r="690009"/>
    <row r="690010"/>
    <row r="690011"/>
    <row r="690012"/>
    <row r="690013"/>
    <row r="690014"/>
    <row r="690015"/>
    <row r="690016"/>
    <row r="690017"/>
    <row r="690018"/>
    <row r="690019"/>
    <row r="690020"/>
    <row r="690021"/>
    <row r="690022"/>
    <row r="690023"/>
    <row r="690024"/>
    <row r="690025"/>
    <row r="690026"/>
    <row r="690027"/>
    <row r="690028"/>
    <row r="690029"/>
    <row r="690030"/>
    <row r="690031"/>
    <row r="690032"/>
    <row r="690033"/>
    <row r="690034"/>
    <row r="690035"/>
    <row r="690036"/>
    <row r="690037"/>
    <row r="690038"/>
    <row r="690039"/>
    <row r="690040"/>
    <row r="690041"/>
    <row r="690042"/>
    <row r="690043"/>
    <row r="690044"/>
    <row r="690045"/>
    <row r="690046"/>
    <row r="690047"/>
    <row r="690048"/>
    <row r="690049"/>
    <row r="690050"/>
    <row r="690051"/>
    <row r="690052"/>
    <row r="690053"/>
    <row r="690054"/>
    <row r="690055"/>
    <row r="690056"/>
    <row r="690057"/>
    <row r="690058"/>
    <row r="690059"/>
    <row r="690060"/>
    <row r="690061"/>
    <row r="690062"/>
    <row r="690063"/>
    <row r="690064"/>
    <row r="690065"/>
    <row r="690066"/>
    <row r="690067"/>
    <row r="690068"/>
    <row r="690069"/>
    <row r="690070"/>
    <row r="690071"/>
    <row r="690072"/>
    <row r="690073"/>
    <row r="690074"/>
    <row r="690075"/>
    <row r="690076"/>
    <row r="690077"/>
    <row r="690078"/>
    <row r="690079"/>
    <row r="690080"/>
    <row r="690081"/>
    <row r="690082"/>
    <row r="690083"/>
    <row r="690084"/>
    <row r="690085"/>
    <row r="690086"/>
    <row r="690087"/>
    <row r="690088"/>
    <row r="690089"/>
    <row r="690090"/>
    <row r="690091"/>
    <row r="690092"/>
    <row r="690093"/>
    <row r="690094"/>
    <row r="690095"/>
    <row r="690096"/>
    <row r="690097"/>
    <row r="690098"/>
    <row r="690099"/>
    <row r="690100"/>
    <row r="690101"/>
    <row r="690102"/>
    <row r="690103"/>
    <row r="690104"/>
    <row r="690105"/>
    <row r="690106"/>
    <row r="690107"/>
    <row r="690108"/>
    <row r="690109"/>
    <row r="690110"/>
    <row r="690111"/>
    <row r="690112"/>
    <row r="690113"/>
    <row r="690114"/>
    <row r="690115"/>
    <row r="690116"/>
    <row r="690117"/>
    <row r="690118"/>
    <row r="690119"/>
    <row r="690120"/>
    <row r="690121"/>
    <row r="690122"/>
    <row r="690123"/>
    <row r="690124"/>
    <row r="690125"/>
    <row r="690126"/>
    <row r="690127"/>
    <row r="690128"/>
    <row r="690129"/>
    <row r="690130"/>
    <row r="690131"/>
    <row r="690132"/>
    <row r="690133"/>
    <row r="690134"/>
    <row r="690135"/>
    <row r="690136"/>
    <row r="690137"/>
    <row r="690138"/>
    <row r="690139"/>
    <row r="690140"/>
    <row r="690141"/>
    <row r="690142"/>
    <row r="690143"/>
    <row r="690144"/>
    <row r="690145"/>
    <row r="690146"/>
    <row r="690147"/>
    <row r="690148"/>
    <row r="690149"/>
    <row r="690150"/>
    <row r="690151"/>
    <row r="690152"/>
    <row r="690153"/>
    <row r="690154"/>
    <row r="690155"/>
    <row r="690156"/>
    <row r="690157"/>
    <row r="690158"/>
    <row r="690159"/>
    <row r="690160"/>
    <row r="690161"/>
    <row r="690162"/>
    <row r="690163"/>
    <row r="690164"/>
    <row r="690165"/>
    <row r="690166"/>
    <row r="690167"/>
    <row r="690168"/>
    <row r="690169"/>
    <row r="690170"/>
    <row r="690171"/>
    <row r="690172"/>
    <row r="690173"/>
    <row r="690174"/>
    <row r="690175"/>
    <row r="690176"/>
    <row r="690177"/>
    <row r="690178"/>
    <row r="690179"/>
    <row r="690180"/>
    <row r="690181"/>
    <row r="690182"/>
    <row r="690183"/>
    <row r="690184"/>
    <row r="690185"/>
    <row r="690186"/>
    <row r="690187"/>
    <row r="690188"/>
    <row r="690189"/>
    <row r="690190"/>
    <row r="690191"/>
    <row r="690192"/>
    <row r="690193"/>
    <row r="690194"/>
    <row r="690195"/>
    <row r="690196"/>
    <row r="690197"/>
    <row r="690198"/>
    <row r="690199"/>
    <row r="690200"/>
    <row r="690201"/>
    <row r="690202"/>
    <row r="690203"/>
    <row r="690204"/>
    <row r="690205"/>
    <row r="690206"/>
    <row r="690207"/>
    <row r="690208"/>
    <row r="690209"/>
    <row r="690210"/>
    <row r="690211"/>
    <row r="690212"/>
    <row r="690213"/>
    <row r="690214"/>
    <row r="690215"/>
    <row r="690216"/>
    <row r="690217"/>
    <row r="690218"/>
    <row r="690219"/>
    <row r="690220"/>
    <row r="690221"/>
    <row r="690222"/>
    <row r="690223"/>
    <row r="690224"/>
    <row r="690225"/>
    <row r="690226"/>
    <row r="690227"/>
    <row r="690228"/>
    <row r="690229"/>
    <row r="690230"/>
    <row r="690231"/>
    <row r="690232"/>
    <row r="690233"/>
    <row r="690234"/>
    <row r="690235"/>
    <row r="690236"/>
    <row r="690237"/>
    <row r="690238"/>
    <row r="690239"/>
    <row r="690240"/>
    <row r="690241"/>
    <row r="690242"/>
    <row r="690243"/>
    <row r="690244"/>
    <row r="690245"/>
    <row r="690246"/>
    <row r="690247"/>
    <row r="690248"/>
    <row r="690249"/>
    <row r="690250"/>
    <row r="690251"/>
    <row r="690252"/>
    <row r="690253"/>
    <row r="690254"/>
    <row r="690255"/>
    <row r="690256"/>
    <row r="690257"/>
    <row r="690258"/>
    <row r="690259"/>
    <row r="690260"/>
    <row r="690261"/>
    <row r="690262"/>
    <row r="690263"/>
    <row r="690264"/>
    <row r="690265"/>
    <row r="690266"/>
    <row r="690267"/>
    <row r="690268"/>
    <row r="690269"/>
    <row r="690270"/>
    <row r="690271"/>
    <row r="690272"/>
    <row r="690273"/>
    <row r="690274"/>
    <row r="690275"/>
    <row r="690276"/>
    <row r="690277"/>
    <row r="690278"/>
    <row r="690279"/>
    <row r="690280"/>
    <row r="690281"/>
    <row r="690282"/>
    <row r="690283"/>
    <row r="690284"/>
    <row r="690285"/>
    <row r="690286"/>
    <row r="690287"/>
    <row r="690288"/>
    <row r="690289"/>
    <row r="690290"/>
    <row r="690291"/>
    <row r="690292"/>
    <row r="690293"/>
    <row r="690294"/>
    <row r="690295"/>
    <row r="690296"/>
    <row r="690297"/>
    <row r="690298"/>
    <row r="690299"/>
    <row r="690300"/>
    <row r="690301"/>
    <row r="690302"/>
    <row r="690303"/>
    <row r="690304"/>
    <row r="690305"/>
    <row r="690306"/>
    <row r="690307"/>
    <row r="690308"/>
    <row r="690309"/>
    <row r="690310"/>
    <row r="690311"/>
    <row r="690312"/>
    <row r="690313"/>
    <row r="690314"/>
    <row r="690315"/>
    <row r="690316"/>
    <row r="690317"/>
    <row r="690318"/>
    <row r="690319"/>
    <row r="690320"/>
    <row r="690321"/>
    <row r="690322"/>
    <row r="690323"/>
    <row r="690324"/>
    <row r="690325"/>
    <row r="690326"/>
    <row r="690327"/>
    <row r="690328"/>
    <row r="690329"/>
    <row r="690330"/>
    <row r="690331"/>
    <row r="690332"/>
    <row r="690333"/>
    <row r="690334"/>
    <row r="690335"/>
    <row r="690336"/>
    <row r="690337"/>
    <row r="690338"/>
    <row r="690339"/>
    <row r="690340"/>
    <row r="690341"/>
    <row r="690342"/>
    <row r="690343"/>
    <row r="690344"/>
    <row r="690345"/>
    <row r="690346"/>
    <row r="690347"/>
    <row r="690348"/>
    <row r="690349"/>
    <row r="690350"/>
    <row r="690351"/>
    <row r="690352"/>
    <row r="690353"/>
    <row r="690354"/>
    <row r="690355"/>
    <row r="690356"/>
    <row r="690357"/>
    <row r="690358"/>
    <row r="690359"/>
    <row r="690360"/>
    <row r="690361"/>
    <row r="690362"/>
    <row r="690363"/>
    <row r="690364"/>
    <row r="690365"/>
    <row r="690366"/>
    <row r="690367"/>
    <row r="690368"/>
    <row r="690369"/>
    <row r="690370"/>
    <row r="690371"/>
    <row r="690372"/>
    <row r="690373"/>
    <row r="690374"/>
    <row r="690375"/>
    <row r="690376"/>
    <row r="690377"/>
    <row r="690378"/>
    <row r="690379"/>
    <row r="690380"/>
    <row r="690381"/>
    <row r="690382"/>
    <row r="690383"/>
    <row r="690384"/>
    <row r="690385"/>
    <row r="690386"/>
    <row r="690387"/>
    <row r="690388"/>
    <row r="690389"/>
    <row r="690390"/>
    <row r="690391"/>
    <row r="690392"/>
    <row r="690393"/>
    <row r="690394"/>
    <row r="690395"/>
    <row r="690396"/>
    <row r="690397"/>
    <row r="690398"/>
    <row r="690399"/>
    <row r="690400"/>
    <row r="690401"/>
    <row r="690402"/>
    <row r="690403"/>
    <row r="690404"/>
    <row r="690405"/>
    <row r="690406"/>
    <row r="690407"/>
    <row r="690408"/>
    <row r="690409"/>
    <row r="690410"/>
    <row r="690411"/>
    <row r="690412"/>
    <row r="690413"/>
    <row r="690414"/>
    <row r="690415"/>
    <row r="690416"/>
    <row r="690417"/>
    <row r="690418"/>
    <row r="690419"/>
    <row r="690420"/>
    <row r="690421"/>
    <row r="690422"/>
    <row r="690423"/>
    <row r="690424"/>
    <row r="690425"/>
    <row r="690426"/>
    <row r="690427"/>
    <row r="690428"/>
    <row r="690429"/>
    <row r="690430"/>
    <row r="690431"/>
    <row r="690432"/>
    <row r="690433"/>
    <row r="690434"/>
    <row r="690435"/>
    <row r="690436"/>
    <row r="690437"/>
    <row r="690438"/>
    <row r="690439"/>
    <row r="690440"/>
    <row r="690441"/>
    <row r="690442"/>
    <row r="690443"/>
    <row r="690444"/>
    <row r="690445"/>
    <row r="690446"/>
    <row r="690447"/>
    <row r="690448"/>
    <row r="690449"/>
    <row r="690450"/>
    <row r="690451"/>
    <row r="690452"/>
    <row r="690453"/>
    <row r="690454"/>
    <row r="690455"/>
    <row r="690456"/>
    <row r="690457"/>
    <row r="690458"/>
    <row r="690459"/>
    <row r="690460"/>
    <row r="690461"/>
    <row r="690462"/>
    <row r="690463"/>
    <row r="690464"/>
    <row r="690465"/>
    <row r="690466"/>
    <row r="690467"/>
    <row r="690468"/>
    <row r="690469"/>
    <row r="690470"/>
    <row r="690471"/>
    <row r="690472"/>
    <row r="690473"/>
    <row r="690474"/>
    <row r="690475"/>
    <row r="690476"/>
    <row r="690477"/>
    <row r="690478"/>
    <row r="690479"/>
    <row r="690480"/>
    <row r="690481"/>
    <row r="690482"/>
    <row r="690483"/>
    <row r="690484"/>
    <row r="690485"/>
    <row r="690486"/>
    <row r="690487"/>
    <row r="690488"/>
    <row r="690489"/>
    <row r="690490"/>
    <row r="690491"/>
    <row r="690492"/>
    <row r="690493"/>
    <row r="690494"/>
    <row r="690495"/>
    <row r="690496"/>
    <row r="690497"/>
    <row r="690498"/>
    <row r="690499"/>
    <row r="690500"/>
    <row r="690501"/>
    <row r="690502"/>
    <row r="690503"/>
    <row r="690504"/>
    <row r="690505"/>
    <row r="690506"/>
    <row r="690507"/>
    <row r="690508"/>
    <row r="690509"/>
    <row r="690510"/>
    <row r="690511"/>
    <row r="690512"/>
    <row r="690513"/>
    <row r="690514"/>
    <row r="690515"/>
    <row r="690516"/>
    <row r="690517"/>
    <row r="690518"/>
    <row r="690519"/>
    <row r="690520"/>
    <row r="690521"/>
    <row r="690522"/>
    <row r="690523"/>
    <row r="690524"/>
    <row r="690525"/>
    <row r="690526"/>
    <row r="690527"/>
    <row r="690528"/>
    <row r="690529"/>
    <row r="690530"/>
    <row r="690531"/>
    <row r="690532"/>
    <row r="690533"/>
    <row r="690534"/>
    <row r="690535"/>
    <row r="690536"/>
    <row r="690537"/>
    <row r="690538"/>
    <row r="690539"/>
    <row r="690540"/>
    <row r="690541"/>
    <row r="690542"/>
    <row r="690543"/>
    <row r="690544"/>
    <row r="690545"/>
    <row r="690546"/>
    <row r="690547"/>
    <row r="690548"/>
    <row r="690549"/>
    <row r="690550"/>
    <row r="690551"/>
    <row r="690552"/>
    <row r="690553"/>
    <row r="690554"/>
    <row r="690555"/>
    <row r="690556"/>
    <row r="690557"/>
    <row r="690558"/>
    <row r="690559"/>
    <row r="690560"/>
    <row r="690561"/>
    <row r="690562"/>
    <row r="690563"/>
    <row r="690564"/>
    <row r="690565"/>
    <row r="690566"/>
    <row r="690567"/>
    <row r="690568"/>
    <row r="690569"/>
    <row r="690570"/>
    <row r="690571"/>
    <row r="690572"/>
    <row r="690573"/>
    <row r="690574"/>
    <row r="690575"/>
    <row r="690576"/>
    <row r="690577"/>
    <row r="690578"/>
    <row r="690579"/>
    <row r="690580"/>
    <row r="690581"/>
    <row r="690582"/>
    <row r="690583"/>
    <row r="690584"/>
    <row r="690585"/>
    <row r="690586"/>
    <row r="690587"/>
    <row r="690588"/>
    <row r="690589"/>
    <row r="690590"/>
    <row r="690591"/>
    <row r="690592"/>
    <row r="690593"/>
    <row r="690594"/>
    <row r="690595"/>
    <row r="690596"/>
    <row r="690597"/>
    <row r="690598"/>
    <row r="690599"/>
    <row r="690600"/>
    <row r="690601"/>
    <row r="690602"/>
    <row r="690603"/>
    <row r="690604"/>
    <row r="690605"/>
    <row r="690606"/>
    <row r="690607"/>
    <row r="690608"/>
    <row r="690609"/>
    <row r="690610"/>
    <row r="690611"/>
    <row r="690612"/>
    <row r="690613"/>
    <row r="690614"/>
    <row r="690615"/>
    <row r="690616"/>
    <row r="690617"/>
    <row r="690618"/>
    <row r="690619"/>
    <row r="690620"/>
    <row r="690621"/>
    <row r="690622"/>
    <row r="690623"/>
    <row r="690624"/>
    <row r="690625"/>
    <row r="690626"/>
    <row r="690627"/>
    <row r="690628"/>
    <row r="690629"/>
    <row r="690630"/>
    <row r="690631"/>
    <row r="690632"/>
    <row r="690633"/>
    <row r="690634"/>
    <row r="690635"/>
    <row r="690636"/>
    <row r="690637"/>
    <row r="690638"/>
    <row r="690639"/>
    <row r="690640"/>
    <row r="690641"/>
    <row r="690642"/>
    <row r="690643"/>
    <row r="690644"/>
    <row r="690645"/>
    <row r="690646"/>
    <row r="690647"/>
    <row r="690648"/>
    <row r="690649"/>
    <row r="690650"/>
    <row r="690651"/>
    <row r="690652"/>
    <row r="690653"/>
    <row r="690654"/>
    <row r="690655"/>
    <row r="690656"/>
    <row r="690657"/>
    <row r="690658"/>
    <row r="690659"/>
    <row r="690660"/>
    <row r="690661"/>
    <row r="690662"/>
    <row r="690663"/>
    <row r="690664"/>
    <row r="690665"/>
    <row r="690666"/>
    <row r="690667"/>
    <row r="690668"/>
    <row r="690669"/>
    <row r="690670"/>
    <row r="690671"/>
    <row r="690672"/>
    <row r="690673"/>
    <row r="690674"/>
    <row r="690675"/>
    <row r="690676"/>
    <row r="690677"/>
    <row r="690678"/>
    <row r="690679"/>
    <row r="690680"/>
    <row r="690681"/>
    <row r="690682"/>
    <row r="690683"/>
    <row r="690684"/>
    <row r="690685"/>
    <row r="690686"/>
    <row r="690687"/>
    <row r="690688"/>
    <row r="690689"/>
    <row r="690690"/>
    <row r="690691"/>
    <row r="690692"/>
    <row r="690693"/>
    <row r="690694"/>
    <row r="690695"/>
    <row r="690696"/>
    <row r="690697"/>
    <row r="690698"/>
    <row r="690699"/>
    <row r="690700"/>
    <row r="690701"/>
    <row r="690702"/>
    <row r="690703"/>
    <row r="690704"/>
    <row r="690705"/>
    <row r="690706"/>
    <row r="690707"/>
    <row r="690708"/>
    <row r="690709"/>
    <row r="690710"/>
    <row r="690711"/>
    <row r="690712"/>
    <row r="690713"/>
    <row r="690714"/>
    <row r="690715"/>
    <row r="690716"/>
    <row r="690717"/>
    <row r="690718"/>
    <row r="690719"/>
    <row r="690720"/>
    <row r="690721"/>
    <row r="690722"/>
    <row r="690723"/>
    <row r="690724"/>
    <row r="690725"/>
    <row r="690726"/>
    <row r="690727"/>
    <row r="690728"/>
    <row r="690729"/>
    <row r="690730"/>
    <row r="690731"/>
    <row r="690732"/>
    <row r="690733"/>
    <row r="690734"/>
    <row r="690735"/>
    <row r="690736"/>
    <row r="690737"/>
    <row r="690738"/>
    <row r="690739"/>
    <row r="690740"/>
    <row r="690741"/>
    <row r="690742"/>
    <row r="690743"/>
    <row r="690744"/>
    <row r="690745"/>
    <row r="690746"/>
    <row r="690747"/>
    <row r="690748"/>
    <row r="690749"/>
    <row r="690750"/>
    <row r="690751"/>
    <row r="690752"/>
    <row r="690753"/>
    <row r="690754"/>
    <row r="690755"/>
    <row r="690756"/>
    <row r="690757"/>
    <row r="690758"/>
    <row r="690759"/>
    <row r="690760"/>
    <row r="690761"/>
    <row r="690762"/>
    <row r="690763"/>
    <row r="690764"/>
    <row r="690765"/>
    <row r="690766"/>
    <row r="690767"/>
    <row r="690768"/>
    <row r="690769"/>
    <row r="690770"/>
    <row r="690771"/>
    <row r="690772"/>
    <row r="690773"/>
    <row r="690774"/>
    <row r="690775"/>
    <row r="690776"/>
    <row r="690777"/>
    <row r="690778"/>
    <row r="690779"/>
    <row r="690780"/>
    <row r="690781"/>
    <row r="690782"/>
    <row r="690783"/>
    <row r="690784"/>
    <row r="690785"/>
    <row r="690786"/>
    <row r="690787"/>
    <row r="690788"/>
    <row r="690789"/>
    <row r="690790"/>
    <row r="690791"/>
    <row r="690792"/>
    <row r="690793"/>
    <row r="690794"/>
    <row r="690795"/>
    <row r="690796"/>
    <row r="690797"/>
    <row r="690798"/>
    <row r="690799"/>
    <row r="690800"/>
    <row r="690801"/>
    <row r="690802"/>
    <row r="690803"/>
    <row r="690804"/>
    <row r="690805"/>
    <row r="690806"/>
    <row r="690807"/>
    <row r="690808"/>
    <row r="690809"/>
    <row r="690810"/>
    <row r="690811"/>
    <row r="690812"/>
    <row r="690813"/>
    <row r="690814"/>
    <row r="690815"/>
    <row r="690816"/>
    <row r="690817"/>
    <row r="690818"/>
    <row r="690819"/>
    <row r="690820"/>
    <row r="690821"/>
    <row r="690822"/>
    <row r="690823"/>
    <row r="690824"/>
    <row r="690825"/>
    <row r="690826"/>
    <row r="690827"/>
    <row r="690828"/>
    <row r="690829"/>
    <row r="690830"/>
    <row r="690831"/>
    <row r="690832"/>
    <row r="690833"/>
    <row r="690834"/>
    <row r="690835"/>
    <row r="690836"/>
    <row r="690837"/>
    <row r="690838"/>
    <row r="690839"/>
    <row r="690840"/>
    <row r="690841"/>
    <row r="690842"/>
    <row r="690843"/>
    <row r="690844"/>
    <row r="690845"/>
    <row r="690846"/>
    <row r="690847"/>
    <row r="690848"/>
    <row r="690849"/>
    <row r="690850"/>
    <row r="690851"/>
    <row r="690852"/>
    <row r="690853"/>
    <row r="690854"/>
    <row r="690855"/>
    <row r="690856"/>
    <row r="690857"/>
    <row r="690858"/>
    <row r="690859"/>
    <row r="690860"/>
    <row r="690861"/>
    <row r="690862"/>
    <row r="690863"/>
    <row r="690864"/>
    <row r="690865"/>
    <row r="690866"/>
    <row r="690867"/>
    <row r="690868"/>
    <row r="690869"/>
    <row r="690870"/>
    <row r="690871"/>
    <row r="690872"/>
    <row r="690873"/>
    <row r="690874"/>
    <row r="690875"/>
    <row r="690876"/>
    <row r="690877"/>
    <row r="690878"/>
    <row r="690879"/>
    <row r="690880"/>
    <row r="690881"/>
    <row r="690882"/>
    <row r="690883"/>
    <row r="690884"/>
    <row r="690885"/>
    <row r="690886"/>
    <row r="690887"/>
    <row r="690888"/>
    <row r="690889"/>
    <row r="690890"/>
    <row r="690891"/>
    <row r="690892"/>
    <row r="690893"/>
    <row r="690894"/>
    <row r="690895"/>
    <row r="690896"/>
    <row r="690897"/>
    <row r="690898"/>
    <row r="690899"/>
    <row r="690900"/>
    <row r="690901"/>
    <row r="690902"/>
    <row r="690903"/>
    <row r="690904"/>
    <row r="690905"/>
    <row r="690906"/>
    <row r="690907"/>
    <row r="690908"/>
    <row r="690909"/>
    <row r="690910"/>
    <row r="690911"/>
    <row r="690912"/>
    <row r="690913"/>
    <row r="690914"/>
    <row r="690915"/>
    <row r="690916"/>
    <row r="690917"/>
    <row r="690918"/>
    <row r="690919"/>
    <row r="690920"/>
    <row r="690921"/>
    <row r="690922"/>
    <row r="690923"/>
    <row r="690924"/>
    <row r="690925"/>
    <row r="690926"/>
    <row r="690927"/>
    <row r="690928"/>
    <row r="690929"/>
    <row r="690930"/>
    <row r="690931"/>
    <row r="690932"/>
    <row r="690933"/>
    <row r="690934"/>
    <row r="690935"/>
    <row r="690936"/>
    <row r="690937"/>
    <row r="690938"/>
    <row r="690939"/>
    <row r="690940"/>
    <row r="690941"/>
    <row r="690942"/>
    <row r="690943"/>
    <row r="690944"/>
    <row r="690945"/>
    <row r="690946"/>
    <row r="690947"/>
    <row r="690948"/>
    <row r="690949"/>
    <row r="690950"/>
    <row r="690951"/>
    <row r="690952"/>
    <row r="690953"/>
    <row r="690954"/>
    <row r="690955"/>
    <row r="690956"/>
    <row r="690957"/>
    <row r="690958"/>
    <row r="690959"/>
    <row r="690960"/>
    <row r="690961"/>
    <row r="690962"/>
    <row r="690963"/>
    <row r="690964"/>
    <row r="690965"/>
    <row r="690966"/>
    <row r="690967"/>
    <row r="690968"/>
    <row r="690969"/>
    <row r="690970"/>
    <row r="690971"/>
    <row r="690972"/>
    <row r="690973"/>
    <row r="690974"/>
    <row r="690975"/>
    <row r="690976"/>
    <row r="690977"/>
    <row r="690978"/>
    <row r="690979"/>
    <row r="690980"/>
    <row r="690981"/>
    <row r="690982"/>
    <row r="690983"/>
    <row r="690984"/>
    <row r="690985"/>
    <row r="690986"/>
    <row r="690987"/>
    <row r="690988"/>
    <row r="690989"/>
    <row r="690990"/>
    <row r="690991"/>
    <row r="690992"/>
    <row r="690993"/>
    <row r="690994"/>
    <row r="690995"/>
    <row r="690996"/>
    <row r="690997"/>
    <row r="690998"/>
    <row r="690999"/>
    <row r="691000"/>
    <row r="691001"/>
    <row r="691002"/>
    <row r="691003"/>
    <row r="691004"/>
    <row r="691005"/>
    <row r="691006"/>
    <row r="691007"/>
    <row r="691008"/>
    <row r="691009"/>
    <row r="691010"/>
    <row r="691011"/>
    <row r="691012"/>
    <row r="691013"/>
    <row r="691014"/>
    <row r="691015"/>
    <row r="691016"/>
    <row r="691017"/>
    <row r="691018"/>
    <row r="691019"/>
    <row r="691020"/>
    <row r="691021"/>
    <row r="691022"/>
    <row r="691023"/>
    <row r="691024"/>
    <row r="691025"/>
    <row r="691026"/>
    <row r="691027"/>
    <row r="691028"/>
    <row r="691029"/>
    <row r="691030"/>
    <row r="691031"/>
    <row r="691032"/>
    <row r="691033"/>
    <row r="691034"/>
    <row r="691035"/>
    <row r="691036"/>
    <row r="691037"/>
    <row r="691038"/>
    <row r="691039"/>
    <row r="691040"/>
    <row r="691041"/>
    <row r="691042"/>
    <row r="691043"/>
    <row r="691044"/>
    <row r="691045"/>
    <row r="691046"/>
    <row r="691047"/>
    <row r="691048"/>
    <row r="691049"/>
    <row r="691050"/>
    <row r="691051"/>
    <row r="691052"/>
    <row r="691053"/>
    <row r="691054"/>
    <row r="691055"/>
    <row r="691056"/>
    <row r="691057"/>
    <row r="691058"/>
    <row r="691059"/>
    <row r="691060"/>
    <row r="691061"/>
    <row r="691062"/>
    <row r="691063"/>
    <row r="691064"/>
    <row r="691065"/>
    <row r="691066"/>
    <row r="691067"/>
    <row r="691068"/>
    <row r="691069"/>
    <row r="691070"/>
    <row r="691071"/>
    <row r="691072"/>
    <row r="691073"/>
    <row r="691074"/>
    <row r="691075"/>
    <row r="691076"/>
    <row r="691077"/>
    <row r="691078"/>
    <row r="691079"/>
    <row r="691080"/>
    <row r="691081"/>
    <row r="691082"/>
    <row r="691083"/>
    <row r="691084"/>
    <row r="691085"/>
    <row r="691086"/>
    <row r="691087"/>
    <row r="691088"/>
    <row r="691089"/>
    <row r="691090"/>
    <row r="691091"/>
    <row r="691092"/>
    <row r="691093"/>
    <row r="691094"/>
    <row r="691095"/>
    <row r="691096"/>
    <row r="691097"/>
    <row r="691098"/>
    <row r="691099"/>
    <row r="691100"/>
    <row r="691101"/>
    <row r="691102"/>
    <row r="691103"/>
    <row r="691104"/>
    <row r="691105"/>
    <row r="691106"/>
    <row r="691107"/>
    <row r="691108"/>
    <row r="691109"/>
    <row r="691110"/>
    <row r="691111"/>
    <row r="691112"/>
    <row r="691113"/>
    <row r="691114"/>
    <row r="691115"/>
    <row r="691116"/>
    <row r="691117"/>
    <row r="691118"/>
    <row r="691119"/>
    <row r="691120"/>
    <row r="691121"/>
    <row r="691122"/>
    <row r="691123"/>
    <row r="691124"/>
    <row r="691125"/>
    <row r="691126"/>
    <row r="691127"/>
    <row r="691128"/>
    <row r="691129"/>
    <row r="691130"/>
    <row r="691131"/>
    <row r="691132"/>
    <row r="691133"/>
    <row r="691134"/>
    <row r="691135"/>
    <row r="691136"/>
    <row r="691137"/>
    <row r="691138"/>
    <row r="691139"/>
    <row r="691140"/>
    <row r="691141"/>
    <row r="691142"/>
    <row r="691143"/>
    <row r="691144"/>
    <row r="691145"/>
    <row r="691146"/>
    <row r="691147"/>
    <row r="691148"/>
    <row r="691149"/>
    <row r="691150"/>
    <row r="691151"/>
    <row r="691152"/>
    <row r="691153"/>
    <row r="691154"/>
    <row r="691155"/>
    <row r="691156"/>
    <row r="691157"/>
    <row r="691158"/>
    <row r="691159"/>
    <row r="691160"/>
    <row r="691161"/>
    <row r="691162"/>
    <row r="691163"/>
    <row r="691164"/>
    <row r="691165"/>
    <row r="691166"/>
    <row r="691167"/>
    <row r="691168"/>
    <row r="691169"/>
    <row r="691170"/>
    <row r="691171"/>
    <row r="691172"/>
    <row r="691173"/>
    <row r="691174"/>
    <row r="691175"/>
    <row r="691176"/>
    <row r="691177"/>
    <row r="691178"/>
    <row r="691179"/>
    <row r="691180"/>
    <row r="691181"/>
    <row r="691182"/>
    <row r="691183"/>
    <row r="691184"/>
    <row r="691185"/>
    <row r="691186"/>
    <row r="691187"/>
    <row r="691188"/>
    <row r="691189"/>
    <row r="691190"/>
    <row r="691191"/>
    <row r="691192"/>
    <row r="691193"/>
    <row r="691194"/>
    <row r="691195"/>
    <row r="691196"/>
    <row r="691197"/>
    <row r="691198"/>
    <row r="691199"/>
    <row r="691200"/>
    <row r="691201"/>
    <row r="691202"/>
    <row r="691203"/>
    <row r="691204"/>
    <row r="691205"/>
    <row r="691206"/>
    <row r="691207"/>
    <row r="691208"/>
    <row r="691209"/>
    <row r="691210"/>
    <row r="691211"/>
    <row r="691212"/>
    <row r="691213"/>
    <row r="691214"/>
    <row r="691215"/>
    <row r="691216"/>
    <row r="691217"/>
    <row r="691218"/>
    <row r="691219"/>
    <row r="691220"/>
    <row r="691221"/>
    <row r="691222"/>
    <row r="691223"/>
    <row r="691224"/>
    <row r="691225"/>
    <row r="691226"/>
    <row r="691227"/>
    <row r="691228"/>
    <row r="691229"/>
    <row r="691230"/>
    <row r="691231"/>
    <row r="691232"/>
    <row r="691233"/>
    <row r="691234"/>
    <row r="691235"/>
    <row r="691236"/>
    <row r="691237"/>
    <row r="691238"/>
    <row r="691239"/>
    <row r="691240"/>
    <row r="691241"/>
    <row r="691242"/>
    <row r="691243"/>
    <row r="691244"/>
    <row r="691245"/>
    <row r="691246"/>
    <row r="691247"/>
    <row r="691248"/>
    <row r="691249"/>
    <row r="691250"/>
    <row r="691251"/>
    <row r="691252"/>
    <row r="691253"/>
    <row r="691254"/>
    <row r="691255"/>
    <row r="691256"/>
    <row r="691257"/>
    <row r="691258"/>
    <row r="691259"/>
    <row r="691260"/>
    <row r="691261"/>
    <row r="691262"/>
    <row r="691263"/>
    <row r="691264"/>
    <row r="691265"/>
    <row r="691266"/>
    <row r="691267"/>
    <row r="691268"/>
    <row r="691269"/>
    <row r="691270"/>
    <row r="691271"/>
    <row r="691272"/>
    <row r="691273"/>
    <row r="691274"/>
    <row r="691275"/>
    <row r="691276"/>
    <row r="691277"/>
    <row r="691278"/>
    <row r="691279"/>
    <row r="691280"/>
    <row r="691281"/>
    <row r="691282"/>
    <row r="691283"/>
    <row r="691284"/>
    <row r="691285"/>
    <row r="691286"/>
    <row r="691287"/>
    <row r="691288"/>
    <row r="691289"/>
    <row r="691290"/>
    <row r="691291"/>
    <row r="691292"/>
    <row r="691293"/>
    <row r="691294"/>
    <row r="691295"/>
    <row r="691296"/>
    <row r="691297"/>
    <row r="691298"/>
    <row r="691299"/>
    <row r="691300"/>
    <row r="691301"/>
    <row r="691302"/>
    <row r="691303"/>
    <row r="691304"/>
    <row r="691305"/>
    <row r="691306"/>
    <row r="691307"/>
    <row r="691308"/>
    <row r="691309"/>
    <row r="691310"/>
    <row r="691311"/>
    <row r="691312"/>
    <row r="691313"/>
    <row r="691314"/>
    <row r="691315"/>
    <row r="691316"/>
    <row r="691317"/>
    <row r="691318"/>
    <row r="691319"/>
    <row r="691320"/>
    <row r="691321"/>
    <row r="691322"/>
    <row r="691323"/>
    <row r="691324"/>
    <row r="691325"/>
    <row r="691326"/>
    <row r="691327"/>
    <row r="691328"/>
    <row r="691329"/>
    <row r="691330"/>
    <row r="691331"/>
    <row r="691332"/>
    <row r="691333"/>
    <row r="691334"/>
    <row r="691335"/>
    <row r="691336"/>
    <row r="691337"/>
    <row r="691338"/>
    <row r="691339"/>
    <row r="691340"/>
    <row r="691341"/>
    <row r="691342"/>
    <row r="691343"/>
    <row r="691344"/>
    <row r="691345"/>
    <row r="691346"/>
    <row r="691347"/>
    <row r="691348"/>
    <row r="691349"/>
    <row r="691350"/>
    <row r="691351"/>
    <row r="691352"/>
    <row r="691353"/>
    <row r="691354"/>
    <row r="691355"/>
    <row r="691356"/>
    <row r="691357"/>
    <row r="691358"/>
    <row r="691359"/>
    <row r="691360"/>
    <row r="691361"/>
    <row r="691362"/>
    <row r="691363"/>
    <row r="691364"/>
    <row r="691365"/>
    <row r="691366"/>
    <row r="691367"/>
    <row r="691368"/>
    <row r="691369"/>
    <row r="691370"/>
    <row r="691371"/>
    <row r="691372"/>
    <row r="691373"/>
    <row r="691374"/>
    <row r="691375"/>
    <row r="691376"/>
    <row r="691377"/>
    <row r="691378"/>
    <row r="691379"/>
    <row r="691380"/>
    <row r="691381"/>
    <row r="691382"/>
    <row r="691383"/>
    <row r="691384"/>
    <row r="691385"/>
    <row r="691386"/>
    <row r="691387"/>
    <row r="691388"/>
    <row r="691389"/>
    <row r="691390"/>
    <row r="691391"/>
    <row r="691392"/>
    <row r="691393"/>
    <row r="691394"/>
    <row r="691395"/>
    <row r="691396"/>
    <row r="691397"/>
    <row r="691398"/>
    <row r="691399"/>
    <row r="691400"/>
    <row r="691401"/>
    <row r="691402"/>
    <row r="691403"/>
    <row r="691404"/>
    <row r="691405"/>
    <row r="691406"/>
    <row r="691407"/>
    <row r="691408"/>
    <row r="691409"/>
    <row r="691410"/>
    <row r="691411"/>
    <row r="691412"/>
    <row r="691413"/>
    <row r="691414"/>
    <row r="691415"/>
    <row r="691416"/>
    <row r="691417"/>
    <row r="691418"/>
    <row r="691419"/>
    <row r="691420"/>
    <row r="691421"/>
    <row r="691422"/>
    <row r="691423"/>
    <row r="691424"/>
    <row r="691425"/>
    <row r="691426"/>
    <row r="691427"/>
    <row r="691428"/>
    <row r="691429"/>
    <row r="691430"/>
    <row r="691431"/>
    <row r="691432"/>
    <row r="691433"/>
    <row r="691434"/>
    <row r="691435"/>
    <row r="691436"/>
    <row r="691437"/>
    <row r="691438"/>
    <row r="691439"/>
    <row r="691440"/>
    <row r="691441"/>
    <row r="691442"/>
    <row r="691443"/>
    <row r="691444"/>
    <row r="691445"/>
    <row r="691446"/>
    <row r="691447"/>
    <row r="691448"/>
    <row r="691449"/>
    <row r="691450"/>
    <row r="691451"/>
    <row r="691452"/>
    <row r="691453"/>
    <row r="691454"/>
    <row r="691455"/>
    <row r="691456"/>
    <row r="691457"/>
    <row r="691458"/>
    <row r="691459"/>
    <row r="691460"/>
    <row r="691461"/>
    <row r="691462"/>
    <row r="691463"/>
    <row r="691464"/>
    <row r="691465"/>
    <row r="691466"/>
    <row r="691467"/>
    <row r="691468"/>
    <row r="691469"/>
    <row r="691470"/>
    <row r="691471"/>
    <row r="691472"/>
    <row r="691473"/>
    <row r="691474"/>
    <row r="691475"/>
    <row r="691476"/>
    <row r="691477"/>
    <row r="691478"/>
    <row r="691479"/>
    <row r="691480"/>
    <row r="691481"/>
    <row r="691482"/>
    <row r="691483"/>
    <row r="691484"/>
    <row r="691485"/>
    <row r="691486"/>
    <row r="691487"/>
    <row r="691488"/>
    <row r="691489"/>
    <row r="691490"/>
    <row r="691491"/>
    <row r="691492"/>
    <row r="691493"/>
    <row r="691494"/>
    <row r="691495"/>
    <row r="691496"/>
    <row r="691497"/>
    <row r="691498"/>
    <row r="691499"/>
    <row r="691500"/>
    <row r="691501"/>
    <row r="691502"/>
    <row r="691503"/>
    <row r="691504"/>
    <row r="691505"/>
    <row r="691506"/>
    <row r="691507"/>
    <row r="691508"/>
    <row r="691509"/>
    <row r="691510"/>
    <row r="691511"/>
    <row r="691512"/>
    <row r="691513"/>
    <row r="691514"/>
    <row r="691515"/>
    <row r="691516"/>
    <row r="691517"/>
    <row r="691518"/>
    <row r="691519"/>
    <row r="691520"/>
    <row r="691521"/>
    <row r="691522"/>
    <row r="691523"/>
    <row r="691524"/>
    <row r="691525"/>
    <row r="691526"/>
    <row r="691527"/>
    <row r="691528"/>
    <row r="691529"/>
    <row r="691530"/>
    <row r="691531"/>
    <row r="691532"/>
    <row r="691533"/>
    <row r="691534"/>
    <row r="691535"/>
    <row r="691536"/>
    <row r="691537"/>
    <row r="691538"/>
    <row r="691539"/>
    <row r="691540"/>
    <row r="691541"/>
    <row r="691542"/>
    <row r="691543"/>
    <row r="691544"/>
    <row r="691545"/>
    <row r="691546"/>
    <row r="691547"/>
    <row r="691548"/>
    <row r="691549"/>
    <row r="691550"/>
    <row r="691551"/>
    <row r="691552"/>
    <row r="691553"/>
    <row r="691554"/>
    <row r="691555"/>
    <row r="691556"/>
    <row r="691557"/>
    <row r="691558"/>
    <row r="691559"/>
    <row r="691560"/>
    <row r="691561"/>
    <row r="691562"/>
    <row r="691563"/>
    <row r="691564"/>
    <row r="691565"/>
    <row r="691566"/>
    <row r="691567"/>
    <row r="691568"/>
    <row r="691569"/>
    <row r="691570"/>
    <row r="691571"/>
    <row r="691572"/>
    <row r="691573"/>
    <row r="691574"/>
    <row r="691575"/>
    <row r="691576"/>
    <row r="691577"/>
    <row r="691578"/>
    <row r="691579"/>
    <row r="691580"/>
    <row r="691581"/>
    <row r="691582"/>
    <row r="691583"/>
    <row r="691584"/>
    <row r="691585"/>
    <row r="691586"/>
    <row r="691587"/>
    <row r="691588"/>
    <row r="691589"/>
    <row r="691590"/>
    <row r="691591"/>
    <row r="691592"/>
    <row r="691593"/>
    <row r="691594"/>
    <row r="691595"/>
    <row r="691596"/>
    <row r="691597"/>
    <row r="691598"/>
    <row r="691599"/>
    <row r="691600"/>
    <row r="691601"/>
    <row r="691602"/>
    <row r="691603"/>
    <row r="691604"/>
    <row r="691605"/>
    <row r="691606"/>
    <row r="691607"/>
    <row r="691608"/>
    <row r="691609"/>
    <row r="691610"/>
    <row r="691611"/>
    <row r="691612"/>
    <row r="691613"/>
    <row r="691614"/>
    <row r="691615"/>
    <row r="691616"/>
    <row r="691617"/>
    <row r="691618"/>
    <row r="691619"/>
    <row r="691620"/>
    <row r="691621"/>
    <row r="691622"/>
    <row r="691623"/>
    <row r="691624"/>
    <row r="691625"/>
    <row r="691626"/>
    <row r="691627"/>
    <row r="691628"/>
    <row r="691629"/>
    <row r="691630"/>
    <row r="691631"/>
    <row r="691632"/>
    <row r="691633"/>
    <row r="691634"/>
    <row r="691635"/>
    <row r="691636"/>
    <row r="691637"/>
    <row r="691638"/>
    <row r="691639"/>
    <row r="691640"/>
    <row r="691641"/>
    <row r="691642"/>
    <row r="691643"/>
    <row r="691644"/>
    <row r="691645"/>
    <row r="691646"/>
    <row r="691647"/>
    <row r="691648"/>
    <row r="691649"/>
    <row r="691650"/>
    <row r="691651"/>
    <row r="691652"/>
    <row r="691653"/>
    <row r="691654"/>
    <row r="691655"/>
    <row r="691656"/>
    <row r="691657"/>
    <row r="691658"/>
    <row r="691659"/>
    <row r="691660"/>
    <row r="691661"/>
    <row r="691662"/>
    <row r="691663"/>
    <row r="691664"/>
    <row r="691665"/>
    <row r="691666"/>
    <row r="691667"/>
    <row r="691668"/>
    <row r="691669"/>
    <row r="691670"/>
    <row r="691671"/>
    <row r="691672"/>
    <row r="691673"/>
    <row r="691674"/>
    <row r="691675"/>
    <row r="691676"/>
    <row r="691677"/>
    <row r="691678"/>
    <row r="691679"/>
    <row r="691680"/>
    <row r="691681"/>
    <row r="691682"/>
    <row r="691683"/>
    <row r="691684"/>
    <row r="691685"/>
    <row r="691686"/>
    <row r="691687"/>
    <row r="691688"/>
    <row r="691689"/>
    <row r="691690"/>
    <row r="691691"/>
    <row r="691692"/>
    <row r="691693"/>
    <row r="691694"/>
    <row r="691695"/>
    <row r="691696"/>
    <row r="691697"/>
    <row r="691698"/>
    <row r="691699"/>
    <row r="691700"/>
    <row r="691701"/>
    <row r="691702"/>
    <row r="691703"/>
    <row r="691704"/>
    <row r="691705"/>
    <row r="691706"/>
    <row r="691707"/>
    <row r="691708"/>
    <row r="691709"/>
    <row r="691710"/>
    <row r="691711"/>
    <row r="691712"/>
    <row r="691713"/>
    <row r="691714"/>
    <row r="691715"/>
    <row r="691716"/>
    <row r="691717"/>
    <row r="691718"/>
    <row r="691719"/>
    <row r="691720"/>
    <row r="691721"/>
    <row r="691722"/>
    <row r="691723"/>
    <row r="691724"/>
    <row r="691725"/>
    <row r="691726"/>
    <row r="691727"/>
    <row r="691728"/>
    <row r="691729"/>
    <row r="691730"/>
    <row r="691731"/>
    <row r="691732"/>
    <row r="691733"/>
    <row r="691734"/>
    <row r="691735"/>
    <row r="691736"/>
    <row r="691737"/>
    <row r="691738"/>
    <row r="691739"/>
    <row r="691740"/>
    <row r="691741"/>
    <row r="691742"/>
    <row r="691743"/>
    <row r="691744"/>
    <row r="691745"/>
    <row r="691746"/>
    <row r="691747"/>
    <row r="691748"/>
    <row r="691749"/>
    <row r="691750"/>
    <row r="691751"/>
    <row r="691752"/>
    <row r="691753"/>
    <row r="691754"/>
    <row r="691755"/>
    <row r="691756"/>
    <row r="691757"/>
    <row r="691758"/>
    <row r="691759"/>
    <row r="691760"/>
    <row r="691761"/>
    <row r="691762"/>
    <row r="691763"/>
    <row r="691764"/>
    <row r="691765"/>
    <row r="691766"/>
    <row r="691767"/>
    <row r="691768"/>
    <row r="691769"/>
    <row r="691770"/>
    <row r="691771"/>
    <row r="691772"/>
    <row r="691773"/>
    <row r="691774"/>
    <row r="691775"/>
    <row r="691776"/>
    <row r="691777"/>
    <row r="691778"/>
    <row r="691779"/>
    <row r="691780"/>
    <row r="691781"/>
    <row r="691782"/>
    <row r="691783"/>
    <row r="691784"/>
    <row r="691785"/>
    <row r="691786"/>
    <row r="691787"/>
    <row r="691788"/>
    <row r="691789"/>
    <row r="691790"/>
    <row r="691791"/>
    <row r="691792"/>
    <row r="691793"/>
    <row r="691794"/>
    <row r="691795"/>
    <row r="691796"/>
    <row r="691797"/>
    <row r="691798"/>
    <row r="691799"/>
    <row r="691800"/>
    <row r="691801"/>
    <row r="691802"/>
    <row r="691803"/>
    <row r="691804"/>
    <row r="691805"/>
    <row r="691806"/>
    <row r="691807"/>
    <row r="691808"/>
    <row r="691809"/>
    <row r="691810"/>
    <row r="691811"/>
    <row r="691812"/>
    <row r="691813"/>
    <row r="691814"/>
    <row r="691815"/>
    <row r="691816"/>
    <row r="691817"/>
    <row r="691818"/>
    <row r="691819"/>
    <row r="691820"/>
    <row r="691821"/>
    <row r="691822"/>
    <row r="691823"/>
    <row r="691824"/>
    <row r="691825"/>
    <row r="691826"/>
    <row r="691827"/>
    <row r="691828"/>
    <row r="691829"/>
    <row r="691830"/>
    <row r="691831"/>
    <row r="691832"/>
    <row r="691833"/>
    <row r="691834"/>
    <row r="691835"/>
    <row r="691836"/>
    <row r="691837"/>
    <row r="691838"/>
    <row r="691839"/>
    <row r="691840"/>
    <row r="691841"/>
    <row r="691842"/>
    <row r="691843"/>
    <row r="691844"/>
    <row r="691845"/>
    <row r="691846"/>
    <row r="691847"/>
    <row r="691848"/>
    <row r="691849"/>
    <row r="691850"/>
    <row r="691851"/>
    <row r="691852"/>
    <row r="691853"/>
    <row r="691854"/>
    <row r="691855"/>
    <row r="691856"/>
    <row r="691857"/>
    <row r="691858"/>
    <row r="691859"/>
    <row r="691860"/>
    <row r="691861"/>
    <row r="691862"/>
    <row r="691863"/>
    <row r="691864"/>
    <row r="691865"/>
    <row r="691866"/>
    <row r="691867"/>
    <row r="691868"/>
    <row r="691869"/>
    <row r="691870"/>
    <row r="691871"/>
    <row r="691872"/>
    <row r="691873"/>
    <row r="691874"/>
    <row r="691875"/>
    <row r="691876"/>
    <row r="691877"/>
    <row r="691878"/>
    <row r="691879"/>
    <row r="691880"/>
    <row r="691881"/>
    <row r="691882"/>
    <row r="691883"/>
    <row r="691884"/>
    <row r="691885"/>
    <row r="691886"/>
    <row r="691887"/>
    <row r="691888"/>
    <row r="691889"/>
    <row r="691890"/>
    <row r="691891"/>
    <row r="691892"/>
    <row r="691893"/>
    <row r="691894"/>
    <row r="691895"/>
    <row r="691896"/>
    <row r="691897"/>
    <row r="691898"/>
    <row r="691899"/>
    <row r="691900"/>
    <row r="691901"/>
    <row r="691902"/>
    <row r="691903"/>
    <row r="691904"/>
    <row r="691905"/>
    <row r="691906"/>
    <row r="691907"/>
    <row r="691908"/>
    <row r="691909"/>
    <row r="691910"/>
    <row r="691911"/>
    <row r="691912"/>
    <row r="691913"/>
    <row r="691914"/>
    <row r="691915"/>
    <row r="691916"/>
    <row r="691917"/>
    <row r="691918"/>
    <row r="691919"/>
    <row r="691920"/>
    <row r="691921"/>
    <row r="691922"/>
    <row r="691923"/>
    <row r="691924"/>
    <row r="691925"/>
    <row r="691926"/>
    <row r="691927"/>
    <row r="691928"/>
    <row r="691929"/>
    <row r="691930"/>
    <row r="691931"/>
    <row r="691932"/>
    <row r="691933"/>
    <row r="691934"/>
    <row r="691935"/>
    <row r="691936"/>
    <row r="691937"/>
    <row r="691938"/>
    <row r="691939"/>
    <row r="691940"/>
    <row r="691941"/>
    <row r="691942"/>
    <row r="691943"/>
    <row r="691944"/>
    <row r="691945"/>
    <row r="691946"/>
    <row r="691947"/>
    <row r="691948"/>
    <row r="691949"/>
    <row r="691950"/>
    <row r="691951"/>
    <row r="691952"/>
    <row r="691953"/>
    <row r="691954"/>
    <row r="691955"/>
    <row r="691956"/>
    <row r="691957"/>
    <row r="691958"/>
    <row r="691959"/>
    <row r="691960"/>
    <row r="691961"/>
    <row r="691962"/>
    <row r="691963"/>
    <row r="691964"/>
    <row r="691965"/>
    <row r="691966"/>
    <row r="691967"/>
    <row r="691968"/>
    <row r="691969"/>
    <row r="691970"/>
    <row r="691971"/>
    <row r="691972"/>
    <row r="691973"/>
    <row r="691974"/>
    <row r="691975"/>
    <row r="691976"/>
    <row r="691977"/>
    <row r="691978"/>
    <row r="691979"/>
    <row r="691980"/>
    <row r="691981"/>
    <row r="691982"/>
    <row r="691983"/>
    <row r="691984"/>
    <row r="691985"/>
    <row r="691986"/>
    <row r="691987"/>
    <row r="691988"/>
    <row r="691989"/>
    <row r="691990"/>
    <row r="691991"/>
    <row r="691992"/>
    <row r="691993"/>
    <row r="691994"/>
    <row r="691995"/>
    <row r="691996"/>
    <row r="691997"/>
    <row r="691998"/>
    <row r="691999"/>
    <row r="692000"/>
    <row r="692001"/>
    <row r="692002"/>
    <row r="692003"/>
    <row r="692004"/>
    <row r="692005"/>
    <row r="692006"/>
    <row r="692007"/>
    <row r="692008"/>
    <row r="692009"/>
    <row r="692010"/>
    <row r="692011"/>
    <row r="692012"/>
    <row r="692013"/>
    <row r="692014"/>
    <row r="692015"/>
    <row r="692016"/>
    <row r="692017"/>
    <row r="692018"/>
    <row r="692019"/>
    <row r="692020"/>
    <row r="692021"/>
    <row r="692022"/>
    <row r="692023"/>
    <row r="692024"/>
    <row r="692025"/>
    <row r="692026"/>
    <row r="692027"/>
    <row r="692028"/>
    <row r="692029"/>
    <row r="692030"/>
    <row r="692031"/>
    <row r="692032"/>
    <row r="692033"/>
    <row r="692034"/>
    <row r="692035"/>
    <row r="692036"/>
    <row r="692037"/>
    <row r="692038"/>
    <row r="692039"/>
    <row r="692040"/>
    <row r="692041"/>
    <row r="692042"/>
    <row r="692043"/>
    <row r="692044"/>
    <row r="692045"/>
    <row r="692046"/>
    <row r="692047"/>
    <row r="692048"/>
    <row r="692049"/>
    <row r="692050"/>
    <row r="692051"/>
    <row r="692052"/>
    <row r="692053"/>
    <row r="692054"/>
    <row r="692055"/>
    <row r="692056"/>
    <row r="692057"/>
    <row r="692058"/>
    <row r="692059"/>
    <row r="692060"/>
    <row r="692061"/>
    <row r="692062"/>
    <row r="692063"/>
    <row r="692064"/>
    <row r="692065"/>
    <row r="692066"/>
    <row r="692067"/>
    <row r="692068"/>
    <row r="692069"/>
    <row r="692070"/>
    <row r="692071"/>
    <row r="692072"/>
    <row r="692073"/>
    <row r="692074"/>
    <row r="692075"/>
    <row r="692076"/>
    <row r="692077"/>
    <row r="692078"/>
    <row r="692079"/>
    <row r="692080"/>
    <row r="692081"/>
    <row r="692082"/>
    <row r="692083"/>
    <row r="692084"/>
    <row r="692085"/>
    <row r="692086"/>
    <row r="692087"/>
    <row r="692088"/>
    <row r="692089"/>
    <row r="692090"/>
    <row r="692091"/>
    <row r="692092"/>
    <row r="692093"/>
    <row r="692094"/>
    <row r="692095"/>
    <row r="692096"/>
    <row r="692097"/>
    <row r="692098"/>
    <row r="692099"/>
    <row r="692100"/>
    <row r="692101"/>
    <row r="692102"/>
    <row r="692103"/>
    <row r="692104"/>
    <row r="692105"/>
    <row r="692106"/>
    <row r="692107"/>
    <row r="692108"/>
    <row r="692109"/>
    <row r="692110"/>
    <row r="692111"/>
    <row r="692112"/>
    <row r="692113"/>
    <row r="692114"/>
    <row r="692115"/>
    <row r="692116"/>
    <row r="692117"/>
    <row r="692118"/>
    <row r="692119"/>
    <row r="692120"/>
    <row r="692121"/>
    <row r="692122"/>
    <row r="692123"/>
    <row r="692124"/>
    <row r="692125"/>
    <row r="692126"/>
    <row r="692127"/>
    <row r="692128"/>
    <row r="692129"/>
    <row r="692130"/>
    <row r="692131"/>
    <row r="692132"/>
    <row r="692133"/>
    <row r="692134"/>
    <row r="692135"/>
    <row r="692136"/>
    <row r="692137"/>
    <row r="692138"/>
    <row r="692139"/>
    <row r="692140"/>
    <row r="692141"/>
    <row r="692142"/>
    <row r="692143"/>
    <row r="692144"/>
    <row r="692145"/>
    <row r="692146"/>
    <row r="692147"/>
    <row r="692148"/>
    <row r="692149"/>
    <row r="692150"/>
    <row r="692151"/>
    <row r="692152"/>
    <row r="692153"/>
    <row r="692154"/>
    <row r="692155"/>
    <row r="692156"/>
    <row r="692157"/>
    <row r="692158"/>
    <row r="692159"/>
    <row r="692160"/>
    <row r="692161"/>
    <row r="692162"/>
    <row r="692163"/>
    <row r="692164"/>
    <row r="692165"/>
    <row r="692166"/>
    <row r="692167"/>
    <row r="692168"/>
    <row r="692169"/>
    <row r="692170"/>
    <row r="692171"/>
    <row r="692172"/>
    <row r="692173"/>
    <row r="692174"/>
    <row r="692175"/>
    <row r="692176"/>
    <row r="692177"/>
    <row r="692178"/>
    <row r="692179"/>
    <row r="692180"/>
    <row r="692181"/>
    <row r="692182"/>
    <row r="692183"/>
    <row r="692184"/>
    <row r="692185"/>
    <row r="692186"/>
    <row r="692187"/>
    <row r="692188"/>
    <row r="692189"/>
    <row r="692190"/>
    <row r="692191"/>
    <row r="692192"/>
    <row r="692193"/>
    <row r="692194"/>
    <row r="692195"/>
    <row r="692196"/>
    <row r="692197"/>
    <row r="692198"/>
    <row r="692199"/>
    <row r="692200"/>
    <row r="692201"/>
    <row r="692202"/>
    <row r="692203"/>
    <row r="692204"/>
    <row r="692205"/>
    <row r="692206"/>
    <row r="692207"/>
    <row r="692208"/>
    <row r="692209"/>
    <row r="692210"/>
    <row r="692211"/>
    <row r="692212"/>
    <row r="692213"/>
    <row r="692214"/>
    <row r="692215"/>
    <row r="692216"/>
    <row r="692217"/>
    <row r="692218"/>
    <row r="692219"/>
    <row r="692220"/>
    <row r="692221"/>
    <row r="692222"/>
    <row r="692223"/>
    <row r="692224"/>
    <row r="692225"/>
    <row r="692226"/>
    <row r="692227"/>
    <row r="692228"/>
    <row r="692229"/>
    <row r="692230"/>
    <row r="692231"/>
    <row r="692232"/>
    <row r="692233"/>
    <row r="692234"/>
    <row r="692235"/>
    <row r="692236"/>
    <row r="692237"/>
    <row r="692238"/>
    <row r="692239"/>
    <row r="692240"/>
    <row r="692241"/>
    <row r="692242"/>
    <row r="692243"/>
    <row r="692244"/>
    <row r="692245"/>
    <row r="692246"/>
    <row r="692247"/>
    <row r="692248"/>
    <row r="692249"/>
    <row r="692250"/>
    <row r="692251"/>
    <row r="692252"/>
    <row r="692253"/>
    <row r="692254"/>
    <row r="692255"/>
    <row r="692256"/>
    <row r="692257"/>
    <row r="692258"/>
    <row r="692259"/>
    <row r="692260"/>
    <row r="692261"/>
    <row r="692262"/>
    <row r="692263"/>
    <row r="692264"/>
    <row r="692265"/>
    <row r="692266"/>
    <row r="692267"/>
    <row r="692268"/>
    <row r="692269"/>
    <row r="692270"/>
    <row r="692271"/>
    <row r="692272"/>
    <row r="692273"/>
    <row r="692274"/>
    <row r="692275"/>
    <row r="692276"/>
    <row r="692277"/>
    <row r="692278"/>
    <row r="692279"/>
    <row r="692280"/>
    <row r="692281"/>
    <row r="692282"/>
    <row r="692283"/>
    <row r="692284"/>
    <row r="692285"/>
    <row r="692286"/>
    <row r="692287"/>
    <row r="692288"/>
    <row r="692289"/>
    <row r="692290"/>
    <row r="692291"/>
    <row r="692292"/>
    <row r="692293"/>
    <row r="692294"/>
    <row r="692295"/>
    <row r="692296"/>
    <row r="692297"/>
    <row r="692298"/>
    <row r="692299"/>
    <row r="692300"/>
    <row r="692301"/>
    <row r="692302"/>
    <row r="692303"/>
    <row r="692304"/>
    <row r="692305"/>
    <row r="692306"/>
    <row r="692307"/>
    <row r="692308"/>
    <row r="692309"/>
    <row r="692310"/>
    <row r="692311"/>
    <row r="692312"/>
    <row r="692313"/>
    <row r="692314"/>
    <row r="692315"/>
    <row r="692316"/>
    <row r="692317"/>
    <row r="692318"/>
    <row r="692319"/>
    <row r="692320"/>
    <row r="692321"/>
    <row r="692322"/>
    <row r="692323"/>
    <row r="692324"/>
    <row r="692325"/>
    <row r="692326"/>
    <row r="692327"/>
    <row r="692328"/>
    <row r="692329"/>
    <row r="692330"/>
    <row r="692331"/>
    <row r="692332"/>
    <row r="692333"/>
    <row r="692334"/>
    <row r="692335"/>
    <row r="692336"/>
    <row r="692337"/>
    <row r="692338"/>
    <row r="692339"/>
    <row r="692340"/>
    <row r="692341"/>
    <row r="692342"/>
    <row r="692343"/>
    <row r="692344"/>
    <row r="692345"/>
    <row r="692346"/>
    <row r="692347"/>
    <row r="692348"/>
    <row r="692349"/>
    <row r="692350"/>
    <row r="692351"/>
    <row r="692352"/>
    <row r="692353"/>
    <row r="692354"/>
    <row r="692355"/>
    <row r="692356"/>
    <row r="692357"/>
    <row r="692358"/>
    <row r="692359"/>
    <row r="692360"/>
    <row r="692361"/>
    <row r="692362"/>
    <row r="692363"/>
    <row r="692364"/>
    <row r="692365"/>
    <row r="692366"/>
    <row r="692367"/>
    <row r="692368"/>
    <row r="692369"/>
    <row r="692370"/>
    <row r="692371"/>
    <row r="692372"/>
    <row r="692373"/>
    <row r="692374"/>
    <row r="692375"/>
    <row r="692376"/>
    <row r="692377"/>
    <row r="692378"/>
    <row r="692379"/>
    <row r="692380"/>
    <row r="692381"/>
    <row r="692382"/>
    <row r="692383"/>
    <row r="692384"/>
    <row r="692385"/>
    <row r="692386"/>
    <row r="692387"/>
    <row r="692388"/>
    <row r="692389"/>
    <row r="692390"/>
    <row r="692391"/>
    <row r="692392"/>
    <row r="692393"/>
    <row r="692394"/>
    <row r="692395"/>
    <row r="692396"/>
    <row r="692397"/>
    <row r="692398"/>
    <row r="692399"/>
    <row r="692400"/>
    <row r="692401"/>
    <row r="692402"/>
    <row r="692403"/>
    <row r="692404"/>
    <row r="692405"/>
    <row r="692406"/>
    <row r="692407"/>
    <row r="692408"/>
    <row r="692409"/>
    <row r="692410"/>
    <row r="692411"/>
    <row r="692412"/>
    <row r="692413"/>
    <row r="692414"/>
    <row r="692415"/>
    <row r="692416"/>
    <row r="692417"/>
    <row r="692418"/>
    <row r="692419"/>
    <row r="692420"/>
    <row r="692421"/>
    <row r="692422"/>
    <row r="692423"/>
    <row r="692424"/>
    <row r="692425"/>
    <row r="692426"/>
    <row r="692427"/>
    <row r="692428"/>
    <row r="692429"/>
    <row r="692430"/>
    <row r="692431"/>
    <row r="692432"/>
    <row r="692433"/>
    <row r="692434"/>
    <row r="692435"/>
    <row r="692436"/>
    <row r="692437"/>
    <row r="692438"/>
    <row r="692439"/>
    <row r="692440"/>
    <row r="692441"/>
    <row r="692442"/>
    <row r="692443"/>
    <row r="692444"/>
    <row r="692445"/>
    <row r="692446"/>
    <row r="692447"/>
    <row r="692448"/>
    <row r="692449"/>
    <row r="692450"/>
    <row r="692451"/>
    <row r="692452"/>
    <row r="692453"/>
    <row r="692454"/>
    <row r="692455"/>
    <row r="692456"/>
    <row r="692457"/>
    <row r="692458"/>
    <row r="692459"/>
    <row r="692460"/>
    <row r="692461"/>
    <row r="692462"/>
    <row r="692463"/>
    <row r="692464"/>
    <row r="692465"/>
    <row r="692466"/>
    <row r="692467"/>
    <row r="692468"/>
    <row r="692469"/>
    <row r="692470"/>
    <row r="692471"/>
    <row r="692472"/>
    <row r="692473"/>
    <row r="692474"/>
    <row r="692475"/>
    <row r="692476"/>
    <row r="692477"/>
    <row r="692478"/>
    <row r="692479"/>
    <row r="692480"/>
    <row r="692481"/>
    <row r="692482"/>
    <row r="692483"/>
    <row r="692484"/>
    <row r="692485"/>
    <row r="692486"/>
    <row r="692487"/>
    <row r="692488"/>
    <row r="692489"/>
    <row r="692490"/>
    <row r="692491"/>
    <row r="692492"/>
    <row r="692493"/>
    <row r="692494"/>
    <row r="692495"/>
    <row r="692496"/>
    <row r="692497"/>
    <row r="692498"/>
    <row r="692499"/>
    <row r="692500"/>
    <row r="692501"/>
    <row r="692502"/>
    <row r="692503"/>
    <row r="692504"/>
    <row r="692505"/>
    <row r="692506"/>
    <row r="692507"/>
    <row r="692508"/>
    <row r="692509"/>
    <row r="692510"/>
    <row r="692511"/>
    <row r="692512"/>
    <row r="692513"/>
    <row r="692514"/>
    <row r="692515"/>
    <row r="692516"/>
    <row r="692517"/>
    <row r="692518"/>
    <row r="692519"/>
    <row r="692520"/>
    <row r="692521"/>
    <row r="692522"/>
    <row r="692523"/>
    <row r="692524"/>
    <row r="692525"/>
    <row r="692526"/>
    <row r="692527"/>
    <row r="692528"/>
    <row r="692529"/>
    <row r="692530"/>
    <row r="692531"/>
    <row r="692532"/>
    <row r="692533"/>
    <row r="692534"/>
    <row r="692535"/>
    <row r="692536"/>
    <row r="692537"/>
    <row r="692538"/>
    <row r="692539"/>
    <row r="692540"/>
    <row r="692541"/>
    <row r="692542"/>
    <row r="692543"/>
    <row r="692544"/>
    <row r="692545"/>
    <row r="692546"/>
    <row r="692547"/>
    <row r="692548"/>
    <row r="692549"/>
    <row r="692550"/>
    <row r="692551"/>
    <row r="692552"/>
    <row r="692553"/>
    <row r="692554"/>
    <row r="692555"/>
    <row r="692556"/>
    <row r="692557"/>
    <row r="692558"/>
    <row r="692559"/>
    <row r="692560"/>
    <row r="692561"/>
    <row r="692562"/>
    <row r="692563"/>
    <row r="692564"/>
    <row r="692565"/>
    <row r="692566"/>
    <row r="692567"/>
    <row r="692568"/>
    <row r="692569"/>
    <row r="692570"/>
    <row r="692571"/>
    <row r="692572"/>
    <row r="692573"/>
    <row r="692574"/>
    <row r="692575"/>
    <row r="692576"/>
    <row r="692577"/>
    <row r="692578"/>
    <row r="692579"/>
    <row r="692580"/>
    <row r="692581"/>
    <row r="692582"/>
    <row r="692583"/>
    <row r="692584"/>
    <row r="692585"/>
    <row r="692586"/>
    <row r="692587"/>
    <row r="692588"/>
    <row r="692589"/>
    <row r="692590"/>
    <row r="692591"/>
    <row r="692592"/>
    <row r="692593"/>
    <row r="692594"/>
    <row r="692595"/>
    <row r="692596"/>
    <row r="692597"/>
    <row r="692598"/>
    <row r="692599"/>
    <row r="692600"/>
    <row r="692601"/>
    <row r="692602"/>
    <row r="692603"/>
    <row r="692604"/>
    <row r="692605"/>
    <row r="692606"/>
    <row r="692607"/>
    <row r="692608"/>
    <row r="692609"/>
    <row r="692610"/>
    <row r="692611"/>
    <row r="692612"/>
    <row r="692613"/>
    <row r="692614"/>
    <row r="692615"/>
    <row r="692616"/>
    <row r="692617"/>
    <row r="692618"/>
    <row r="692619"/>
    <row r="692620"/>
    <row r="692621"/>
    <row r="692622"/>
    <row r="692623"/>
    <row r="692624"/>
    <row r="692625"/>
    <row r="692626"/>
    <row r="692627"/>
    <row r="692628"/>
    <row r="692629"/>
    <row r="692630"/>
    <row r="692631"/>
    <row r="692632"/>
    <row r="692633"/>
    <row r="692634"/>
    <row r="692635"/>
    <row r="692636"/>
    <row r="692637"/>
    <row r="692638"/>
    <row r="692639"/>
    <row r="692640"/>
    <row r="692641"/>
    <row r="692642"/>
    <row r="692643"/>
    <row r="692644"/>
    <row r="692645"/>
    <row r="692646"/>
    <row r="692647"/>
    <row r="692648"/>
    <row r="692649"/>
    <row r="692650"/>
    <row r="692651"/>
    <row r="692652"/>
    <row r="692653"/>
    <row r="692654"/>
    <row r="692655"/>
    <row r="692656"/>
    <row r="692657"/>
    <row r="692658"/>
    <row r="692659"/>
    <row r="692660"/>
    <row r="692661"/>
    <row r="692662"/>
    <row r="692663"/>
    <row r="692664"/>
    <row r="692665"/>
    <row r="692666"/>
    <row r="692667"/>
    <row r="692668"/>
    <row r="692669"/>
    <row r="692670"/>
    <row r="692671"/>
    <row r="692672"/>
    <row r="692673"/>
    <row r="692674"/>
    <row r="692675"/>
    <row r="692676"/>
    <row r="692677"/>
    <row r="692678"/>
    <row r="692679"/>
    <row r="692680"/>
    <row r="692681"/>
    <row r="692682"/>
    <row r="692683"/>
    <row r="692684"/>
    <row r="692685"/>
    <row r="692686"/>
    <row r="692687"/>
    <row r="692688"/>
    <row r="692689"/>
    <row r="692690"/>
    <row r="692691"/>
    <row r="692692"/>
    <row r="692693"/>
    <row r="692694"/>
    <row r="692695"/>
    <row r="692696"/>
    <row r="692697"/>
    <row r="692698"/>
    <row r="692699"/>
    <row r="692700"/>
    <row r="692701"/>
    <row r="692702"/>
    <row r="692703"/>
    <row r="692704"/>
    <row r="692705"/>
    <row r="692706"/>
    <row r="692707"/>
    <row r="692708"/>
    <row r="692709"/>
    <row r="692710"/>
    <row r="692711"/>
    <row r="692712"/>
    <row r="692713"/>
    <row r="692714"/>
    <row r="692715"/>
    <row r="692716"/>
    <row r="692717"/>
    <row r="692718"/>
    <row r="692719"/>
    <row r="692720"/>
    <row r="692721"/>
    <row r="692722"/>
    <row r="692723"/>
    <row r="692724"/>
    <row r="692725"/>
    <row r="692726"/>
    <row r="692727"/>
    <row r="692728"/>
    <row r="692729"/>
    <row r="692730"/>
    <row r="692731"/>
    <row r="692732"/>
    <row r="692733"/>
    <row r="692734"/>
    <row r="692735"/>
    <row r="692736"/>
    <row r="692737"/>
    <row r="692738"/>
    <row r="692739"/>
    <row r="692740"/>
    <row r="692741"/>
    <row r="692742"/>
    <row r="692743"/>
    <row r="692744"/>
    <row r="692745"/>
    <row r="692746"/>
    <row r="692747"/>
    <row r="692748"/>
    <row r="692749"/>
    <row r="692750"/>
    <row r="692751"/>
    <row r="692752"/>
    <row r="692753"/>
    <row r="692754"/>
    <row r="692755"/>
    <row r="692756"/>
    <row r="692757"/>
    <row r="692758"/>
    <row r="692759"/>
    <row r="692760"/>
    <row r="692761"/>
    <row r="692762"/>
    <row r="692763"/>
    <row r="692764"/>
    <row r="692765"/>
    <row r="692766"/>
    <row r="692767"/>
    <row r="692768"/>
    <row r="692769"/>
    <row r="692770"/>
    <row r="692771"/>
    <row r="692772"/>
    <row r="692773"/>
    <row r="692774"/>
    <row r="692775"/>
    <row r="692776"/>
    <row r="692777"/>
    <row r="692778"/>
    <row r="692779"/>
    <row r="692780"/>
    <row r="692781"/>
    <row r="692782"/>
    <row r="692783"/>
    <row r="692784"/>
    <row r="692785"/>
    <row r="692786"/>
    <row r="692787"/>
    <row r="692788"/>
    <row r="692789"/>
    <row r="692790"/>
    <row r="692791"/>
    <row r="692792"/>
    <row r="692793"/>
    <row r="692794"/>
    <row r="692795"/>
    <row r="692796"/>
    <row r="692797"/>
    <row r="692798"/>
    <row r="692799"/>
    <row r="692800"/>
    <row r="692801"/>
    <row r="692802"/>
    <row r="692803"/>
    <row r="692804"/>
    <row r="692805"/>
    <row r="692806"/>
    <row r="692807"/>
    <row r="692808"/>
    <row r="692809"/>
    <row r="692810"/>
    <row r="692811"/>
    <row r="692812"/>
    <row r="692813"/>
    <row r="692814"/>
    <row r="692815"/>
    <row r="692816"/>
    <row r="692817"/>
    <row r="692818"/>
    <row r="692819"/>
    <row r="692820"/>
    <row r="692821"/>
    <row r="692822"/>
    <row r="692823"/>
    <row r="692824"/>
    <row r="692825"/>
    <row r="692826"/>
    <row r="692827"/>
    <row r="692828"/>
    <row r="692829"/>
    <row r="692830"/>
    <row r="692831"/>
    <row r="692832"/>
    <row r="692833"/>
    <row r="692834"/>
    <row r="692835"/>
    <row r="692836"/>
    <row r="692837"/>
    <row r="692838"/>
    <row r="692839"/>
    <row r="692840"/>
    <row r="692841"/>
    <row r="692842"/>
    <row r="692843"/>
    <row r="692844"/>
    <row r="692845"/>
    <row r="692846"/>
    <row r="692847"/>
    <row r="692848"/>
    <row r="692849"/>
    <row r="692850"/>
    <row r="692851"/>
    <row r="692852"/>
    <row r="692853"/>
    <row r="692854"/>
    <row r="692855"/>
    <row r="692856"/>
    <row r="692857"/>
    <row r="692858"/>
    <row r="692859"/>
    <row r="692860"/>
    <row r="692861"/>
    <row r="692862"/>
    <row r="692863"/>
    <row r="692864"/>
    <row r="692865"/>
    <row r="692866"/>
    <row r="692867"/>
    <row r="692868"/>
    <row r="692869"/>
    <row r="692870"/>
    <row r="692871"/>
    <row r="692872"/>
    <row r="692873"/>
    <row r="692874"/>
    <row r="692875"/>
    <row r="692876"/>
    <row r="692877"/>
    <row r="692878"/>
    <row r="692879"/>
    <row r="692880"/>
    <row r="692881"/>
    <row r="692882"/>
    <row r="692883"/>
    <row r="692884"/>
    <row r="692885"/>
    <row r="692886"/>
    <row r="692887"/>
    <row r="692888"/>
    <row r="692889"/>
    <row r="692890"/>
    <row r="692891"/>
    <row r="692892"/>
    <row r="692893"/>
    <row r="692894"/>
    <row r="692895"/>
    <row r="692896"/>
    <row r="692897"/>
    <row r="692898"/>
    <row r="692899"/>
    <row r="692900"/>
    <row r="692901"/>
    <row r="692902"/>
    <row r="692903"/>
    <row r="692904"/>
    <row r="692905"/>
    <row r="692906"/>
    <row r="692907"/>
    <row r="692908"/>
    <row r="692909"/>
    <row r="692910"/>
    <row r="692911"/>
    <row r="692912"/>
    <row r="692913"/>
    <row r="692914"/>
    <row r="692915"/>
    <row r="692916"/>
    <row r="692917"/>
    <row r="692918"/>
    <row r="692919"/>
    <row r="692920"/>
    <row r="692921"/>
    <row r="692922"/>
    <row r="692923"/>
    <row r="692924"/>
    <row r="692925"/>
    <row r="692926"/>
    <row r="692927"/>
    <row r="692928"/>
    <row r="692929"/>
    <row r="692930"/>
    <row r="692931"/>
    <row r="692932"/>
    <row r="692933"/>
    <row r="692934"/>
    <row r="692935"/>
    <row r="692936"/>
    <row r="692937"/>
    <row r="692938"/>
    <row r="692939"/>
    <row r="692940"/>
    <row r="692941"/>
    <row r="692942"/>
    <row r="692943"/>
    <row r="692944"/>
    <row r="692945"/>
    <row r="692946"/>
    <row r="692947"/>
    <row r="692948"/>
    <row r="692949"/>
    <row r="692950"/>
    <row r="692951"/>
    <row r="692952"/>
    <row r="692953"/>
    <row r="692954"/>
    <row r="692955"/>
    <row r="692956"/>
    <row r="692957"/>
    <row r="692958"/>
    <row r="692959"/>
    <row r="692960"/>
    <row r="692961"/>
    <row r="692962"/>
    <row r="692963"/>
    <row r="692964"/>
    <row r="692965"/>
    <row r="692966"/>
    <row r="692967"/>
    <row r="692968"/>
    <row r="692969"/>
    <row r="692970"/>
    <row r="692971"/>
    <row r="692972"/>
    <row r="692973"/>
    <row r="692974"/>
    <row r="692975"/>
    <row r="692976"/>
    <row r="692977"/>
    <row r="692978"/>
    <row r="692979"/>
    <row r="692980"/>
    <row r="692981"/>
    <row r="692982"/>
    <row r="692983"/>
    <row r="692984"/>
    <row r="692985"/>
    <row r="692986"/>
    <row r="692987"/>
    <row r="692988"/>
    <row r="692989"/>
    <row r="692990"/>
    <row r="692991"/>
    <row r="692992"/>
    <row r="692993"/>
    <row r="692994"/>
    <row r="692995"/>
    <row r="692996"/>
    <row r="692997"/>
    <row r="692998"/>
    <row r="692999"/>
    <row r="693000"/>
    <row r="693001"/>
    <row r="693002"/>
    <row r="693003"/>
    <row r="693004"/>
    <row r="693005"/>
    <row r="693006"/>
    <row r="693007"/>
    <row r="693008"/>
    <row r="693009"/>
    <row r="693010"/>
    <row r="693011"/>
    <row r="693012"/>
    <row r="693013"/>
    <row r="693014"/>
    <row r="693015"/>
    <row r="693016"/>
    <row r="693017"/>
    <row r="693018"/>
    <row r="693019"/>
    <row r="693020"/>
    <row r="693021"/>
    <row r="693022"/>
    <row r="693023"/>
    <row r="693024"/>
    <row r="693025"/>
    <row r="693026"/>
    <row r="693027"/>
    <row r="693028"/>
    <row r="693029"/>
    <row r="693030"/>
    <row r="693031"/>
    <row r="693032"/>
    <row r="693033"/>
    <row r="693034"/>
    <row r="693035"/>
    <row r="693036"/>
    <row r="693037"/>
    <row r="693038"/>
    <row r="693039"/>
    <row r="693040"/>
    <row r="693041"/>
    <row r="693042"/>
    <row r="693043"/>
    <row r="693044"/>
    <row r="693045"/>
    <row r="693046"/>
    <row r="693047"/>
    <row r="693048"/>
    <row r="693049"/>
    <row r="693050"/>
    <row r="693051"/>
    <row r="693052"/>
    <row r="693053"/>
    <row r="693054"/>
    <row r="693055"/>
    <row r="693056"/>
    <row r="693057"/>
    <row r="693058"/>
    <row r="693059"/>
    <row r="693060"/>
    <row r="693061"/>
    <row r="693062"/>
    <row r="693063"/>
    <row r="693064"/>
    <row r="693065"/>
    <row r="693066"/>
    <row r="693067"/>
    <row r="693068"/>
    <row r="693069"/>
    <row r="693070"/>
    <row r="693071"/>
    <row r="693072"/>
    <row r="693073"/>
    <row r="693074"/>
    <row r="693075"/>
    <row r="693076"/>
    <row r="693077"/>
    <row r="693078"/>
    <row r="693079"/>
    <row r="693080"/>
    <row r="693081"/>
    <row r="693082"/>
    <row r="693083"/>
    <row r="693084"/>
    <row r="693085"/>
    <row r="693086"/>
    <row r="693087"/>
    <row r="693088"/>
    <row r="693089"/>
    <row r="693090"/>
    <row r="693091"/>
    <row r="693092"/>
    <row r="693093"/>
    <row r="693094"/>
    <row r="693095"/>
    <row r="693096"/>
    <row r="693097"/>
    <row r="693098"/>
    <row r="693099"/>
    <row r="693100"/>
    <row r="693101"/>
    <row r="693102"/>
    <row r="693103"/>
    <row r="693104"/>
    <row r="693105"/>
    <row r="693106"/>
    <row r="693107"/>
    <row r="693108"/>
    <row r="693109"/>
    <row r="693110"/>
    <row r="693111"/>
    <row r="693112"/>
    <row r="693113"/>
    <row r="693114"/>
    <row r="693115"/>
    <row r="693116"/>
    <row r="693117"/>
    <row r="693118"/>
    <row r="693119"/>
    <row r="693120"/>
    <row r="693121"/>
    <row r="693122"/>
    <row r="693123"/>
    <row r="693124"/>
    <row r="693125"/>
    <row r="693126"/>
    <row r="693127"/>
    <row r="693128"/>
    <row r="693129"/>
    <row r="693130"/>
    <row r="693131"/>
    <row r="693132"/>
    <row r="693133"/>
    <row r="693134"/>
    <row r="693135"/>
    <row r="693136"/>
    <row r="693137"/>
    <row r="693138"/>
    <row r="693139"/>
    <row r="693140"/>
    <row r="693141"/>
    <row r="693142"/>
    <row r="693143"/>
    <row r="693144"/>
    <row r="693145"/>
    <row r="693146"/>
    <row r="693147"/>
    <row r="693148"/>
    <row r="693149"/>
    <row r="693150"/>
    <row r="693151"/>
    <row r="693152"/>
    <row r="693153"/>
    <row r="693154"/>
    <row r="693155"/>
    <row r="693156"/>
    <row r="693157"/>
    <row r="693158"/>
    <row r="693159"/>
    <row r="693160"/>
    <row r="693161"/>
    <row r="693162"/>
    <row r="693163"/>
    <row r="693164"/>
    <row r="693165"/>
    <row r="693166"/>
    <row r="693167"/>
    <row r="693168"/>
    <row r="693169"/>
    <row r="693170"/>
    <row r="693171"/>
    <row r="693172"/>
    <row r="693173"/>
    <row r="693174"/>
    <row r="693175"/>
    <row r="693176"/>
    <row r="693177"/>
    <row r="693178"/>
    <row r="693179"/>
    <row r="693180"/>
    <row r="693181"/>
    <row r="693182"/>
    <row r="693183"/>
    <row r="693184"/>
    <row r="693185"/>
    <row r="693186"/>
    <row r="693187"/>
    <row r="693188"/>
    <row r="693189"/>
    <row r="693190"/>
    <row r="693191"/>
    <row r="693192"/>
    <row r="693193"/>
    <row r="693194"/>
    <row r="693195"/>
    <row r="693196"/>
    <row r="693197"/>
    <row r="693198"/>
    <row r="693199"/>
    <row r="693200"/>
    <row r="693201"/>
    <row r="693202"/>
    <row r="693203"/>
    <row r="693204"/>
    <row r="693205"/>
    <row r="693206"/>
    <row r="693207"/>
    <row r="693208"/>
    <row r="693209"/>
    <row r="693210"/>
    <row r="693211"/>
    <row r="693212"/>
    <row r="693213"/>
    <row r="693214"/>
    <row r="693215"/>
    <row r="693216"/>
    <row r="693217"/>
    <row r="693218"/>
    <row r="693219"/>
    <row r="693220"/>
    <row r="693221"/>
    <row r="693222"/>
    <row r="693223"/>
    <row r="693224"/>
    <row r="693225"/>
    <row r="693226"/>
    <row r="693227"/>
    <row r="693228"/>
    <row r="693229"/>
    <row r="693230"/>
    <row r="693231"/>
    <row r="693232"/>
    <row r="693233"/>
    <row r="693234"/>
    <row r="693235"/>
    <row r="693236"/>
    <row r="693237"/>
    <row r="693238"/>
    <row r="693239"/>
    <row r="693240"/>
    <row r="693241"/>
    <row r="693242"/>
    <row r="693243"/>
    <row r="693244"/>
    <row r="693245"/>
    <row r="693246"/>
    <row r="693247"/>
    <row r="693248"/>
    <row r="693249"/>
    <row r="693250"/>
    <row r="693251"/>
    <row r="693252"/>
    <row r="693253"/>
    <row r="693254"/>
    <row r="693255"/>
    <row r="693256"/>
    <row r="693257"/>
    <row r="693258"/>
    <row r="693259"/>
    <row r="693260"/>
    <row r="693261"/>
    <row r="693262"/>
    <row r="693263"/>
    <row r="693264"/>
    <row r="693265"/>
    <row r="693266"/>
    <row r="693267"/>
    <row r="693268"/>
    <row r="693269"/>
    <row r="693270"/>
    <row r="693271"/>
    <row r="693272"/>
    <row r="693273"/>
    <row r="693274"/>
    <row r="693275"/>
    <row r="693276"/>
    <row r="693277"/>
    <row r="693278"/>
    <row r="693279"/>
    <row r="693280"/>
    <row r="693281"/>
    <row r="693282"/>
    <row r="693283"/>
    <row r="693284"/>
    <row r="693285"/>
    <row r="693286"/>
    <row r="693287"/>
    <row r="693288"/>
    <row r="693289"/>
    <row r="693290"/>
    <row r="693291"/>
    <row r="693292"/>
    <row r="693293"/>
    <row r="693294"/>
    <row r="693295"/>
    <row r="693296"/>
    <row r="693297"/>
    <row r="693298"/>
    <row r="693299"/>
    <row r="693300"/>
    <row r="693301"/>
    <row r="693302"/>
    <row r="693303"/>
    <row r="693304"/>
    <row r="693305"/>
    <row r="693306"/>
    <row r="693307"/>
    <row r="693308"/>
    <row r="693309"/>
    <row r="693310"/>
    <row r="693311"/>
    <row r="693312"/>
    <row r="693313"/>
    <row r="693314"/>
    <row r="693315"/>
    <row r="693316"/>
    <row r="693317"/>
    <row r="693318"/>
    <row r="693319"/>
    <row r="693320"/>
    <row r="693321"/>
    <row r="693322"/>
    <row r="693323"/>
    <row r="693324"/>
    <row r="693325"/>
    <row r="693326"/>
    <row r="693327"/>
    <row r="693328"/>
    <row r="693329"/>
    <row r="693330"/>
    <row r="693331"/>
    <row r="693332"/>
    <row r="693333"/>
    <row r="693334"/>
    <row r="693335"/>
    <row r="693336"/>
    <row r="693337"/>
    <row r="693338"/>
    <row r="693339"/>
    <row r="693340"/>
    <row r="693341"/>
    <row r="693342"/>
    <row r="693343"/>
    <row r="693344"/>
    <row r="693345"/>
    <row r="693346"/>
    <row r="693347"/>
    <row r="693348"/>
    <row r="693349"/>
    <row r="693350"/>
    <row r="693351"/>
    <row r="693352"/>
    <row r="693353"/>
    <row r="693354"/>
    <row r="693355"/>
    <row r="693356"/>
    <row r="693357"/>
    <row r="693358"/>
    <row r="693359"/>
    <row r="693360"/>
    <row r="693361"/>
    <row r="693362"/>
    <row r="693363"/>
    <row r="693364"/>
    <row r="693365"/>
    <row r="693366"/>
    <row r="693367"/>
    <row r="693368"/>
    <row r="693369"/>
    <row r="693370"/>
    <row r="693371"/>
    <row r="693372"/>
    <row r="693373"/>
    <row r="693374"/>
    <row r="693375"/>
    <row r="693376"/>
    <row r="693377"/>
    <row r="693378"/>
    <row r="693379"/>
    <row r="693380"/>
    <row r="693381"/>
    <row r="693382"/>
    <row r="693383"/>
    <row r="693384"/>
    <row r="693385"/>
    <row r="693386"/>
    <row r="693387"/>
    <row r="693388"/>
    <row r="693389"/>
    <row r="693390"/>
    <row r="693391"/>
    <row r="693392"/>
    <row r="693393"/>
    <row r="693394"/>
    <row r="693395"/>
    <row r="693396"/>
    <row r="693397"/>
    <row r="693398"/>
    <row r="693399"/>
    <row r="693400"/>
    <row r="693401"/>
    <row r="693402"/>
    <row r="693403"/>
    <row r="693404"/>
    <row r="693405"/>
    <row r="693406"/>
    <row r="693407"/>
    <row r="693408"/>
    <row r="693409"/>
    <row r="693410"/>
    <row r="693411"/>
    <row r="693412"/>
    <row r="693413"/>
    <row r="693414"/>
    <row r="693415"/>
    <row r="693416"/>
    <row r="693417"/>
    <row r="693418"/>
    <row r="693419"/>
    <row r="693420"/>
    <row r="693421"/>
    <row r="693422"/>
    <row r="693423"/>
    <row r="693424"/>
    <row r="693425"/>
    <row r="693426"/>
    <row r="693427"/>
    <row r="693428"/>
    <row r="693429"/>
    <row r="693430"/>
    <row r="693431"/>
    <row r="693432"/>
    <row r="693433"/>
    <row r="693434"/>
    <row r="693435"/>
    <row r="693436"/>
    <row r="693437"/>
    <row r="693438"/>
    <row r="693439"/>
    <row r="693440"/>
    <row r="693441"/>
    <row r="693442"/>
    <row r="693443"/>
    <row r="693444"/>
    <row r="693445"/>
    <row r="693446"/>
    <row r="693447"/>
    <row r="693448"/>
    <row r="693449"/>
    <row r="693450"/>
    <row r="693451"/>
    <row r="693452"/>
    <row r="693453"/>
    <row r="693454"/>
    <row r="693455"/>
    <row r="693456"/>
    <row r="693457"/>
    <row r="693458"/>
    <row r="693459"/>
    <row r="693460"/>
    <row r="693461"/>
    <row r="693462"/>
    <row r="693463"/>
    <row r="693464"/>
    <row r="693465"/>
    <row r="693466"/>
    <row r="693467"/>
    <row r="693468"/>
    <row r="693469"/>
    <row r="693470"/>
    <row r="693471"/>
    <row r="693472"/>
    <row r="693473"/>
    <row r="693474"/>
    <row r="693475"/>
    <row r="693476"/>
    <row r="693477"/>
    <row r="693478"/>
    <row r="693479"/>
    <row r="693480"/>
    <row r="693481"/>
    <row r="693482"/>
    <row r="693483"/>
    <row r="693484"/>
    <row r="693485"/>
    <row r="693486"/>
    <row r="693487"/>
    <row r="693488"/>
    <row r="693489"/>
    <row r="693490"/>
    <row r="693491"/>
    <row r="693492"/>
    <row r="693493"/>
    <row r="693494"/>
    <row r="693495"/>
    <row r="693496"/>
    <row r="693497"/>
    <row r="693498"/>
    <row r="693499"/>
    <row r="693500"/>
    <row r="693501"/>
    <row r="693502"/>
    <row r="693503"/>
    <row r="693504"/>
    <row r="693505"/>
    <row r="693506"/>
    <row r="693507"/>
    <row r="693508"/>
    <row r="693509"/>
    <row r="693510"/>
    <row r="693511"/>
    <row r="693512"/>
    <row r="693513"/>
    <row r="693514"/>
    <row r="693515"/>
    <row r="693516"/>
    <row r="693517"/>
    <row r="693518"/>
    <row r="693519"/>
    <row r="693520"/>
    <row r="693521"/>
    <row r="693522"/>
    <row r="693523"/>
    <row r="693524"/>
    <row r="693525"/>
    <row r="693526"/>
    <row r="693527"/>
    <row r="693528"/>
    <row r="693529"/>
    <row r="693530"/>
    <row r="693531"/>
    <row r="693532"/>
    <row r="693533"/>
    <row r="693534"/>
    <row r="693535"/>
    <row r="693536"/>
    <row r="693537"/>
    <row r="693538"/>
    <row r="693539"/>
    <row r="693540"/>
    <row r="693541"/>
    <row r="693542"/>
    <row r="693543"/>
    <row r="693544"/>
    <row r="693545"/>
    <row r="693546"/>
    <row r="693547"/>
    <row r="693548"/>
    <row r="693549"/>
    <row r="693550"/>
    <row r="693551"/>
    <row r="693552"/>
    <row r="693553"/>
    <row r="693554"/>
    <row r="693555"/>
    <row r="693556"/>
    <row r="693557"/>
    <row r="693558"/>
    <row r="693559"/>
    <row r="693560"/>
    <row r="693561"/>
    <row r="693562"/>
    <row r="693563"/>
    <row r="693564"/>
    <row r="693565"/>
    <row r="693566"/>
    <row r="693567"/>
    <row r="693568"/>
    <row r="693569"/>
    <row r="693570"/>
    <row r="693571"/>
    <row r="693572"/>
    <row r="693573"/>
    <row r="693574"/>
    <row r="693575"/>
    <row r="693576"/>
    <row r="693577"/>
    <row r="693578"/>
    <row r="693579"/>
    <row r="693580"/>
    <row r="693581"/>
    <row r="693582"/>
    <row r="693583"/>
    <row r="693584"/>
    <row r="693585"/>
    <row r="693586"/>
    <row r="693587"/>
    <row r="693588"/>
    <row r="693589"/>
    <row r="693590"/>
    <row r="693591"/>
    <row r="693592"/>
    <row r="693593"/>
    <row r="693594"/>
    <row r="693595"/>
    <row r="693596"/>
    <row r="693597"/>
    <row r="693598"/>
    <row r="693599"/>
    <row r="693600"/>
    <row r="693601"/>
    <row r="693602"/>
    <row r="693603"/>
    <row r="693604"/>
    <row r="693605"/>
    <row r="693606"/>
    <row r="693607"/>
    <row r="693608"/>
    <row r="693609"/>
    <row r="693610"/>
    <row r="693611"/>
    <row r="693612"/>
    <row r="693613"/>
    <row r="693614"/>
    <row r="693615"/>
    <row r="693616"/>
    <row r="693617"/>
    <row r="693618"/>
    <row r="693619"/>
    <row r="693620"/>
    <row r="693621"/>
    <row r="693622"/>
    <row r="693623"/>
    <row r="693624"/>
    <row r="693625"/>
    <row r="693626"/>
    <row r="693627"/>
    <row r="693628"/>
    <row r="693629"/>
    <row r="693630"/>
    <row r="693631"/>
    <row r="693632"/>
    <row r="693633"/>
    <row r="693634"/>
    <row r="693635"/>
    <row r="693636"/>
    <row r="693637"/>
    <row r="693638"/>
    <row r="693639"/>
    <row r="693640"/>
    <row r="693641"/>
    <row r="693642"/>
    <row r="693643"/>
    <row r="693644"/>
    <row r="693645"/>
    <row r="693646"/>
    <row r="693647"/>
    <row r="693648"/>
    <row r="693649"/>
    <row r="693650"/>
    <row r="693651"/>
    <row r="693652"/>
    <row r="693653"/>
    <row r="693654"/>
    <row r="693655"/>
    <row r="693656"/>
    <row r="693657"/>
    <row r="693658"/>
    <row r="693659"/>
    <row r="693660"/>
    <row r="693661"/>
    <row r="693662"/>
    <row r="693663"/>
    <row r="693664"/>
    <row r="693665"/>
    <row r="693666"/>
    <row r="693667"/>
    <row r="693668"/>
    <row r="693669"/>
    <row r="693670"/>
    <row r="693671"/>
    <row r="693672"/>
    <row r="693673"/>
    <row r="693674"/>
    <row r="693675"/>
    <row r="693676"/>
    <row r="693677"/>
    <row r="693678"/>
    <row r="693679"/>
    <row r="693680"/>
    <row r="693681"/>
    <row r="693682"/>
    <row r="693683"/>
    <row r="693684"/>
    <row r="693685"/>
    <row r="693686"/>
    <row r="693687"/>
    <row r="693688"/>
    <row r="693689"/>
    <row r="693690"/>
    <row r="693691"/>
    <row r="693692"/>
    <row r="693693"/>
    <row r="693694"/>
    <row r="693695"/>
    <row r="693696"/>
    <row r="693697"/>
    <row r="693698"/>
    <row r="693699"/>
    <row r="693700"/>
    <row r="693701"/>
    <row r="693702"/>
    <row r="693703"/>
    <row r="693704"/>
    <row r="693705"/>
    <row r="693706"/>
    <row r="693707"/>
    <row r="693708"/>
    <row r="693709"/>
    <row r="693710"/>
    <row r="693711"/>
    <row r="693712"/>
    <row r="693713"/>
    <row r="693714"/>
    <row r="693715"/>
    <row r="693716"/>
    <row r="693717"/>
    <row r="693718"/>
    <row r="693719"/>
    <row r="693720"/>
    <row r="693721"/>
    <row r="693722"/>
    <row r="693723"/>
    <row r="693724"/>
    <row r="693725"/>
    <row r="693726"/>
    <row r="693727"/>
    <row r="693728"/>
    <row r="693729"/>
    <row r="693730"/>
    <row r="693731"/>
    <row r="693732"/>
    <row r="693733"/>
    <row r="693734"/>
    <row r="693735"/>
    <row r="693736"/>
    <row r="693737"/>
    <row r="693738"/>
    <row r="693739"/>
    <row r="693740"/>
    <row r="693741"/>
    <row r="693742"/>
    <row r="693743"/>
    <row r="693744"/>
    <row r="693745"/>
    <row r="693746"/>
    <row r="693747"/>
    <row r="693748"/>
    <row r="693749"/>
    <row r="693750"/>
    <row r="693751"/>
    <row r="693752"/>
    <row r="693753"/>
    <row r="693754"/>
    <row r="693755"/>
    <row r="693756"/>
    <row r="693757"/>
    <row r="693758"/>
    <row r="693759"/>
    <row r="693760"/>
    <row r="693761"/>
    <row r="693762"/>
    <row r="693763"/>
    <row r="693764"/>
    <row r="693765"/>
    <row r="693766"/>
    <row r="693767"/>
    <row r="693768"/>
    <row r="693769"/>
    <row r="693770"/>
    <row r="693771"/>
    <row r="693772"/>
    <row r="693773"/>
    <row r="693774"/>
    <row r="693775"/>
    <row r="693776"/>
    <row r="693777"/>
    <row r="693778"/>
    <row r="693779"/>
    <row r="693780"/>
    <row r="693781"/>
    <row r="693782"/>
    <row r="693783"/>
    <row r="693784"/>
    <row r="693785"/>
    <row r="693786"/>
    <row r="693787"/>
    <row r="693788"/>
    <row r="693789"/>
    <row r="693790"/>
    <row r="693791"/>
    <row r="693792"/>
    <row r="693793"/>
    <row r="693794"/>
    <row r="693795"/>
    <row r="693796"/>
    <row r="693797"/>
    <row r="693798"/>
    <row r="693799"/>
    <row r="693800"/>
    <row r="693801"/>
    <row r="693802"/>
    <row r="693803"/>
    <row r="693804"/>
    <row r="693805"/>
    <row r="693806"/>
    <row r="693807"/>
    <row r="693808"/>
    <row r="693809"/>
    <row r="693810"/>
    <row r="693811"/>
    <row r="693812"/>
    <row r="693813"/>
    <row r="693814"/>
    <row r="693815"/>
    <row r="693816"/>
    <row r="693817"/>
    <row r="693818"/>
    <row r="693819"/>
    <row r="693820"/>
    <row r="693821"/>
    <row r="693822"/>
    <row r="693823"/>
    <row r="693824"/>
    <row r="693825"/>
    <row r="693826"/>
    <row r="693827"/>
    <row r="693828"/>
    <row r="693829"/>
    <row r="693830"/>
    <row r="693831"/>
    <row r="693832"/>
    <row r="693833"/>
    <row r="693834"/>
    <row r="693835"/>
    <row r="693836"/>
    <row r="693837"/>
    <row r="693838"/>
    <row r="693839"/>
    <row r="693840"/>
    <row r="693841"/>
    <row r="693842"/>
    <row r="693843"/>
    <row r="693844"/>
    <row r="693845"/>
    <row r="693846"/>
    <row r="693847"/>
    <row r="693848"/>
    <row r="693849"/>
    <row r="693850"/>
    <row r="693851"/>
    <row r="693852"/>
    <row r="693853"/>
    <row r="693854"/>
    <row r="693855"/>
    <row r="693856"/>
    <row r="693857"/>
    <row r="693858"/>
    <row r="693859"/>
    <row r="693860"/>
    <row r="693861"/>
    <row r="693862"/>
    <row r="693863"/>
    <row r="693864"/>
    <row r="693865"/>
    <row r="693866"/>
    <row r="693867"/>
    <row r="693868"/>
    <row r="693869"/>
    <row r="693870"/>
    <row r="693871"/>
    <row r="693872"/>
    <row r="693873"/>
    <row r="693874"/>
    <row r="693875"/>
    <row r="693876"/>
    <row r="693877"/>
    <row r="693878"/>
    <row r="693879"/>
    <row r="693880"/>
    <row r="693881"/>
    <row r="693882"/>
    <row r="693883"/>
    <row r="693884"/>
    <row r="693885"/>
    <row r="693886"/>
    <row r="693887"/>
    <row r="693888"/>
    <row r="693889"/>
    <row r="693890"/>
    <row r="693891"/>
    <row r="693892"/>
    <row r="693893"/>
    <row r="693894"/>
    <row r="693895"/>
    <row r="693896"/>
    <row r="693897"/>
    <row r="693898"/>
    <row r="693899"/>
    <row r="693900"/>
    <row r="693901"/>
    <row r="693902"/>
    <row r="693903"/>
    <row r="693904"/>
    <row r="693905"/>
    <row r="693906"/>
    <row r="693907"/>
    <row r="693908"/>
    <row r="693909"/>
    <row r="693910"/>
    <row r="693911"/>
    <row r="693912"/>
    <row r="693913"/>
    <row r="693914"/>
    <row r="693915"/>
    <row r="693916"/>
    <row r="693917"/>
    <row r="693918"/>
    <row r="693919"/>
    <row r="693920"/>
    <row r="693921"/>
    <row r="693922"/>
    <row r="693923"/>
    <row r="693924"/>
    <row r="693925"/>
    <row r="693926"/>
    <row r="693927"/>
    <row r="693928"/>
    <row r="693929"/>
    <row r="693930"/>
    <row r="693931"/>
    <row r="693932"/>
    <row r="693933"/>
    <row r="693934"/>
    <row r="693935"/>
    <row r="693936"/>
    <row r="693937"/>
    <row r="693938"/>
    <row r="693939"/>
    <row r="693940"/>
    <row r="693941"/>
    <row r="693942"/>
    <row r="693943"/>
    <row r="693944"/>
    <row r="693945"/>
    <row r="693946"/>
    <row r="693947"/>
    <row r="693948"/>
    <row r="693949"/>
    <row r="693950"/>
    <row r="693951"/>
    <row r="693952"/>
    <row r="693953"/>
    <row r="693954"/>
    <row r="693955"/>
    <row r="693956"/>
    <row r="693957"/>
    <row r="693958"/>
    <row r="693959"/>
    <row r="693960"/>
    <row r="693961"/>
    <row r="693962"/>
    <row r="693963"/>
    <row r="693964"/>
    <row r="693965"/>
    <row r="693966"/>
    <row r="693967"/>
    <row r="693968"/>
    <row r="693969"/>
    <row r="693970"/>
    <row r="693971"/>
    <row r="693972"/>
    <row r="693973"/>
    <row r="693974"/>
    <row r="693975"/>
    <row r="693976"/>
    <row r="693977"/>
    <row r="693978"/>
    <row r="693979"/>
    <row r="693980"/>
    <row r="693981"/>
    <row r="693982"/>
    <row r="693983"/>
    <row r="693984"/>
    <row r="693985"/>
    <row r="693986"/>
    <row r="693987"/>
    <row r="693988"/>
    <row r="693989"/>
    <row r="693990"/>
    <row r="693991"/>
    <row r="693992"/>
    <row r="693993"/>
    <row r="693994"/>
    <row r="693995"/>
    <row r="693996"/>
    <row r="693997"/>
    <row r="693998"/>
    <row r="693999"/>
    <row r="694000"/>
    <row r="694001"/>
    <row r="694002"/>
    <row r="694003"/>
    <row r="694004"/>
    <row r="694005"/>
    <row r="694006"/>
    <row r="694007"/>
    <row r="694008"/>
    <row r="694009"/>
    <row r="694010"/>
    <row r="694011"/>
    <row r="694012"/>
    <row r="694013"/>
    <row r="694014"/>
    <row r="694015"/>
    <row r="694016"/>
    <row r="694017"/>
    <row r="694018"/>
    <row r="694019"/>
    <row r="694020"/>
    <row r="694021"/>
    <row r="694022"/>
    <row r="694023"/>
    <row r="694024"/>
    <row r="694025"/>
    <row r="694026"/>
    <row r="694027"/>
    <row r="694028"/>
    <row r="694029"/>
    <row r="694030"/>
    <row r="694031"/>
    <row r="694032"/>
    <row r="694033"/>
    <row r="694034"/>
    <row r="694035"/>
    <row r="694036"/>
    <row r="694037"/>
    <row r="694038"/>
    <row r="694039"/>
    <row r="694040"/>
    <row r="694041"/>
    <row r="694042"/>
    <row r="694043"/>
    <row r="694044"/>
    <row r="694045"/>
    <row r="694046"/>
    <row r="694047"/>
    <row r="694048"/>
    <row r="694049"/>
    <row r="694050"/>
    <row r="694051"/>
    <row r="694052"/>
    <row r="694053"/>
    <row r="694054"/>
    <row r="694055"/>
    <row r="694056"/>
    <row r="694057"/>
    <row r="694058"/>
    <row r="694059"/>
    <row r="694060"/>
    <row r="694061"/>
    <row r="694062"/>
    <row r="694063"/>
    <row r="694064"/>
    <row r="694065"/>
    <row r="694066"/>
    <row r="694067"/>
    <row r="694068"/>
    <row r="694069"/>
    <row r="694070"/>
    <row r="694071"/>
    <row r="694072"/>
    <row r="694073"/>
    <row r="694074"/>
    <row r="694075"/>
    <row r="694076"/>
    <row r="694077"/>
    <row r="694078"/>
    <row r="694079"/>
    <row r="694080"/>
    <row r="694081"/>
    <row r="694082"/>
    <row r="694083"/>
    <row r="694084"/>
    <row r="694085"/>
    <row r="694086"/>
    <row r="694087"/>
    <row r="694088"/>
    <row r="694089"/>
    <row r="694090"/>
    <row r="694091"/>
    <row r="694092"/>
    <row r="694093"/>
    <row r="694094"/>
    <row r="694095"/>
    <row r="694096"/>
    <row r="694097"/>
    <row r="694098"/>
    <row r="694099"/>
    <row r="694100"/>
    <row r="694101"/>
    <row r="694102"/>
    <row r="694103"/>
    <row r="694104"/>
    <row r="694105"/>
    <row r="694106"/>
    <row r="694107"/>
    <row r="694108"/>
    <row r="694109"/>
    <row r="694110"/>
    <row r="694111"/>
    <row r="694112"/>
    <row r="694113"/>
    <row r="694114"/>
    <row r="694115"/>
    <row r="694116"/>
    <row r="694117"/>
    <row r="694118"/>
    <row r="694119"/>
    <row r="694120"/>
    <row r="694121"/>
    <row r="694122"/>
    <row r="694123"/>
    <row r="694124"/>
    <row r="694125"/>
    <row r="694126"/>
    <row r="694127"/>
    <row r="694128"/>
    <row r="694129"/>
    <row r="694130"/>
    <row r="694131"/>
    <row r="694132"/>
    <row r="694133"/>
    <row r="694134"/>
    <row r="694135"/>
    <row r="694136"/>
    <row r="694137"/>
    <row r="694138"/>
    <row r="694139"/>
    <row r="694140"/>
    <row r="694141"/>
    <row r="694142"/>
    <row r="694143"/>
    <row r="694144"/>
    <row r="694145"/>
    <row r="694146"/>
    <row r="694147"/>
    <row r="694148"/>
    <row r="694149"/>
    <row r="694150"/>
    <row r="694151"/>
    <row r="694152"/>
    <row r="694153"/>
    <row r="694154"/>
    <row r="694155"/>
    <row r="694156"/>
    <row r="694157"/>
    <row r="694158"/>
    <row r="694159"/>
    <row r="694160"/>
    <row r="694161"/>
    <row r="694162"/>
    <row r="694163"/>
    <row r="694164"/>
    <row r="694165"/>
    <row r="694166"/>
    <row r="694167"/>
    <row r="694168"/>
    <row r="694169"/>
    <row r="694170"/>
    <row r="694171"/>
    <row r="694172"/>
    <row r="694173"/>
    <row r="694174"/>
    <row r="694175"/>
    <row r="694176"/>
    <row r="694177"/>
    <row r="694178"/>
    <row r="694179"/>
    <row r="694180"/>
    <row r="694181"/>
    <row r="694182"/>
    <row r="694183"/>
    <row r="694184"/>
    <row r="694185"/>
    <row r="694186"/>
    <row r="694187"/>
    <row r="694188"/>
    <row r="694189"/>
    <row r="694190"/>
    <row r="694191"/>
    <row r="694192"/>
    <row r="694193"/>
    <row r="694194"/>
    <row r="694195"/>
    <row r="694196"/>
    <row r="694197"/>
    <row r="694198"/>
    <row r="694199"/>
    <row r="694200"/>
    <row r="694201"/>
    <row r="694202"/>
    <row r="694203"/>
    <row r="694204"/>
    <row r="694205"/>
    <row r="694206"/>
    <row r="694207"/>
    <row r="694208"/>
    <row r="694209"/>
    <row r="694210"/>
    <row r="694211"/>
    <row r="694212"/>
    <row r="694213"/>
    <row r="694214"/>
    <row r="694215"/>
    <row r="694216"/>
    <row r="694217"/>
    <row r="694218"/>
    <row r="694219"/>
    <row r="694220"/>
    <row r="694221"/>
    <row r="694222"/>
    <row r="694223"/>
    <row r="694224"/>
    <row r="694225"/>
    <row r="694226"/>
    <row r="694227"/>
    <row r="694228"/>
    <row r="694229"/>
    <row r="694230"/>
    <row r="694231"/>
    <row r="694232"/>
    <row r="694233"/>
    <row r="694234"/>
    <row r="694235"/>
    <row r="694236"/>
    <row r="694237"/>
    <row r="694238"/>
    <row r="694239"/>
    <row r="694240"/>
    <row r="694241"/>
    <row r="694242"/>
    <row r="694243"/>
    <row r="694244"/>
    <row r="694245"/>
    <row r="694246"/>
    <row r="694247"/>
    <row r="694248"/>
    <row r="694249"/>
    <row r="694250"/>
    <row r="694251"/>
    <row r="694252"/>
    <row r="694253"/>
    <row r="694254"/>
    <row r="694255"/>
    <row r="694256"/>
    <row r="694257"/>
    <row r="694258"/>
    <row r="694259"/>
    <row r="694260"/>
    <row r="694261"/>
    <row r="694262"/>
    <row r="694263"/>
    <row r="694264"/>
    <row r="694265"/>
    <row r="694266"/>
    <row r="694267"/>
    <row r="694268"/>
    <row r="694269"/>
    <row r="694270"/>
    <row r="694271"/>
    <row r="694272"/>
    <row r="694273"/>
    <row r="694274"/>
    <row r="694275"/>
    <row r="694276"/>
    <row r="694277"/>
    <row r="694278"/>
    <row r="694279"/>
    <row r="694280"/>
    <row r="694281"/>
    <row r="694282"/>
    <row r="694283"/>
    <row r="694284"/>
    <row r="694285"/>
    <row r="694286"/>
    <row r="694287"/>
    <row r="694288"/>
    <row r="694289"/>
    <row r="694290"/>
    <row r="694291"/>
    <row r="694292"/>
    <row r="694293"/>
    <row r="694294"/>
    <row r="694295"/>
    <row r="694296"/>
    <row r="694297"/>
    <row r="694298"/>
    <row r="694299"/>
    <row r="694300"/>
    <row r="694301"/>
    <row r="694302"/>
    <row r="694303"/>
    <row r="694304"/>
    <row r="694305"/>
    <row r="694306"/>
    <row r="694307"/>
    <row r="694308"/>
    <row r="694309"/>
    <row r="694310"/>
    <row r="694311"/>
    <row r="694312"/>
    <row r="694313"/>
    <row r="694314"/>
    <row r="694315"/>
    <row r="694316"/>
    <row r="694317"/>
    <row r="694318"/>
    <row r="694319"/>
    <row r="694320"/>
    <row r="694321"/>
    <row r="694322"/>
    <row r="694323"/>
    <row r="694324"/>
    <row r="694325"/>
    <row r="694326"/>
    <row r="694327"/>
    <row r="694328"/>
    <row r="694329"/>
    <row r="694330"/>
    <row r="694331"/>
    <row r="694332"/>
    <row r="694333"/>
    <row r="694334"/>
    <row r="694335"/>
    <row r="694336"/>
    <row r="694337"/>
    <row r="694338"/>
    <row r="694339"/>
    <row r="694340"/>
    <row r="694341"/>
    <row r="694342"/>
    <row r="694343"/>
    <row r="694344"/>
    <row r="694345"/>
    <row r="694346"/>
    <row r="694347"/>
    <row r="694348"/>
    <row r="694349"/>
    <row r="694350"/>
    <row r="694351"/>
    <row r="694352"/>
    <row r="694353"/>
    <row r="694354"/>
    <row r="694355"/>
    <row r="694356"/>
    <row r="694357"/>
    <row r="694358"/>
    <row r="694359"/>
    <row r="694360"/>
    <row r="694361"/>
    <row r="694362"/>
    <row r="694363"/>
    <row r="694364"/>
    <row r="694365"/>
    <row r="694366"/>
    <row r="694367"/>
    <row r="694368"/>
    <row r="694369"/>
    <row r="694370"/>
    <row r="694371"/>
    <row r="694372"/>
    <row r="694373"/>
    <row r="694374"/>
    <row r="694375"/>
    <row r="694376"/>
    <row r="694377"/>
    <row r="694378"/>
    <row r="694379"/>
    <row r="694380"/>
    <row r="694381"/>
    <row r="694382"/>
    <row r="694383"/>
    <row r="694384"/>
    <row r="694385"/>
    <row r="694386"/>
    <row r="694387"/>
    <row r="694388"/>
    <row r="694389"/>
    <row r="694390"/>
    <row r="694391"/>
    <row r="694392"/>
    <row r="694393"/>
    <row r="694394"/>
    <row r="694395"/>
    <row r="694396"/>
    <row r="694397"/>
    <row r="694398"/>
    <row r="694399"/>
    <row r="694400"/>
    <row r="694401"/>
    <row r="694402"/>
    <row r="694403"/>
    <row r="694404"/>
    <row r="694405"/>
    <row r="694406"/>
    <row r="694407"/>
    <row r="694408"/>
    <row r="694409"/>
    <row r="694410"/>
    <row r="694411"/>
    <row r="694412"/>
    <row r="694413"/>
    <row r="694414"/>
    <row r="694415"/>
    <row r="694416"/>
    <row r="694417"/>
    <row r="694418"/>
    <row r="694419"/>
    <row r="694420"/>
    <row r="694421"/>
    <row r="694422"/>
    <row r="694423"/>
    <row r="694424"/>
    <row r="694425"/>
    <row r="694426"/>
    <row r="694427"/>
    <row r="694428"/>
    <row r="694429"/>
    <row r="694430"/>
    <row r="694431"/>
    <row r="694432"/>
    <row r="694433"/>
    <row r="694434"/>
    <row r="694435"/>
    <row r="694436"/>
    <row r="694437"/>
    <row r="694438"/>
    <row r="694439"/>
    <row r="694440"/>
    <row r="694441"/>
    <row r="694442"/>
    <row r="694443"/>
    <row r="694444"/>
    <row r="694445"/>
    <row r="694446"/>
    <row r="694447"/>
    <row r="694448"/>
    <row r="694449"/>
    <row r="694450"/>
    <row r="694451"/>
    <row r="694452"/>
    <row r="694453"/>
    <row r="694454"/>
    <row r="694455"/>
    <row r="694456"/>
    <row r="694457"/>
    <row r="694458"/>
    <row r="694459"/>
    <row r="694460"/>
    <row r="694461"/>
    <row r="694462"/>
    <row r="694463"/>
    <row r="694464"/>
    <row r="694465"/>
    <row r="694466"/>
    <row r="694467"/>
    <row r="694468"/>
    <row r="694469"/>
    <row r="694470"/>
    <row r="694471"/>
    <row r="694472"/>
    <row r="694473"/>
    <row r="694474"/>
    <row r="694475"/>
    <row r="694476"/>
    <row r="694477"/>
    <row r="694478"/>
    <row r="694479"/>
    <row r="694480"/>
    <row r="694481"/>
    <row r="694482"/>
    <row r="694483"/>
    <row r="694484"/>
    <row r="694485"/>
    <row r="694486"/>
    <row r="694487"/>
    <row r="694488"/>
    <row r="694489"/>
    <row r="694490"/>
    <row r="694491"/>
    <row r="694492"/>
    <row r="694493"/>
    <row r="694494"/>
    <row r="694495"/>
    <row r="694496"/>
    <row r="694497"/>
    <row r="694498"/>
    <row r="694499"/>
    <row r="694500"/>
    <row r="694501"/>
    <row r="694502"/>
    <row r="694503"/>
    <row r="694504"/>
    <row r="694505"/>
    <row r="694506"/>
    <row r="694507"/>
    <row r="694508"/>
    <row r="694509"/>
    <row r="694510"/>
    <row r="694511"/>
    <row r="694512"/>
    <row r="694513"/>
    <row r="694514"/>
    <row r="694515"/>
    <row r="694516"/>
    <row r="694517"/>
    <row r="694518"/>
    <row r="694519"/>
    <row r="694520"/>
    <row r="694521"/>
    <row r="694522"/>
    <row r="694523"/>
    <row r="694524"/>
    <row r="694525"/>
    <row r="694526"/>
    <row r="694527"/>
    <row r="694528"/>
    <row r="694529"/>
    <row r="694530"/>
    <row r="694531"/>
    <row r="694532"/>
    <row r="694533"/>
    <row r="694534"/>
    <row r="694535"/>
    <row r="694536"/>
    <row r="694537"/>
    <row r="694538"/>
    <row r="694539"/>
    <row r="694540"/>
    <row r="694541"/>
    <row r="694542"/>
    <row r="694543"/>
    <row r="694544"/>
    <row r="694545"/>
    <row r="694546"/>
    <row r="694547"/>
    <row r="694548"/>
    <row r="694549"/>
    <row r="694550"/>
    <row r="694551"/>
    <row r="694552"/>
    <row r="694553"/>
    <row r="694554"/>
    <row r="694555"/>
    <row r="694556"/>
    <row r="694557"/>
    <row r="694558"/>
    <row r="694559"/>
    <row r="694560"/>
    <row r="694561"/>
    <row r="694562"/>
    <row r="694563"/>
    <row r="694564"/>
    <row r="694565"/>
    <row r="694566"/>
    <row r="694567"/>
    <row r="694568"/>
    <row r="694569"/>
    <row r="694570"/>
    <row r="694571"/>
    <row r="694572"/>
    <row r="694573"/>
    <row r="694574"/>
    <row r="694575"/>
    <row r="694576"/>
    <row r="694577"/>
    <row r="694578"/>
    <row r="694579"/>
    <row r="694580"/>
    <row r="694581"/>
    <row r="694582"/>
    <row r="694583"/>
    <row r="694584"/>
    <row r="694585"/>
    <row r="694586"/>
    <row r="694587"/>
    <row r="694588"/>
    <row r="694589"/>
    <row r="694590"/>
    <row r="694591"/>
    <row r="694592"/>
    <row r="694593"/>
    <row r="694594"/>
    <row r="694595"/>
    <row r="694596"/>
    <row r="694597"/>
    <row r="694598"/>
    <row r="694599"/>
    <row r="694600"/>
    <row r="694601"/>
    <row r="694602"/>
    <row r="694603"/>
    <row r="694604"/>
    <row r="694605"/>
    <row r="694606"/>
    <row r="694607"/>
    <row r="694608"/>
    <row r="694609"/>
    <row r="694610"/>
    <row r="694611"/>
    <row r="694612"/>
    <row r="694613"/>
    <row r="694614"/>
    <row r="694615"/>
    <row r="694616"/>
    <row r="694617"/>
    <row r="694618"/>
    <row r="694619"/>
    <row r="694620"/>
    <row r="694621"/>
    <row r="694622"/>
    <row r="694623"/>
    <row r="694624"/>
    <row r="694625"/>
    <row r="694626"/>
    <row r="694627"/>
    <row r="694628"/>
    <row r="694629"/>
    <row r="694630"/>
    <row r="694631"/>
    <row r="694632"/>
    <row r="694633"/>
    <row r="694634"/>
    <row r="694635"/>
    <row r="694636"/>
    <row r="694637"/>
    <row r="694638"/>
    <row r="694639"/>
    <row r="694640"/>
    <row r="694641"/>
    <row r="694642"/>
    <row r="694643"/>
    <row r="694644"/>
    <row r="694645"/>
    <row r="694646"/>
    <row r="694647"/>
    <row r="694648"/>
    <row r="694649"/>
    <row r="694650"/>
    <row r="694651"/>
    <row r="694652"/>
    <row r="694653"/>
    <row r="694654"/>
    <row r="694655"/>
    <row r="694656"/>
    <row r="694657"/>
    <row r="694658"/>
    <row r="694659"/>
    <row r="694660"/>
    <row r="694661"/>
    <row r="694662"/>
    <row r="694663"/>
    <row r="694664"/>
    <row r="694665"/>
    <row r="694666"/>
    <row r="694667"/>
    <row r="694668"/>
    <row r="694669"/>
    <row r="694670"/>
    <row r="694671"/>
    <row r="694672"/>
    <row r="694673"/>
    <row r="694674"/>
    <row r="694675"/>
    <row r="694676"/>
    <row r="694677"/>
    <row r="694678"/>
    <row r="694679"/>
    <row r="694680"/>
    <row r="694681"/>
    <row r="694682"/>
    <row r="694683"/>
    <row r="694684"/>
    <row r="694685"/>
    <row r="694686"/>
    <row r="694687"/>
    <row r="694688"/>
    <row r="694689"/>
    <row r="694690"/>
    <row r="694691"/>
    <row r="694692"/>
    <row r="694693"/>
    <row r="694694"/>
    <row r="694695"/>
    <row r="694696"/>
    <row r="694697"/>
    <row r="694698"/>
    <row r="694699"/>
    <row r="694700"/>
    <row r="694701"/>
    <row r="694702"/>
    <row r="694703"/>
    <row r="694704"/>
    <row r="694705"/>
    <row r="694706"/>
    <row r="694707"/>
    <row r="694708"/>
    <row r="694709"/>
    <row r="694710"/>
    <row r="694711"/>
    <row r="694712"/>
    <row r="694713"/>
    <row r="694714"/>
    <row r="694715"/>
    <row r="694716"/>
    <row r="694717"/>
    <row r="694718"/>
    <row r="694719"/>
    <row r="694720"/>
    <row r="694721"/>
    <row r="694722"/>
    <row r="694723"/>
    <row r="694724"/>
    <row r="694725"/>
    <row r="694726"/>
    <row r="694727"/>
    <row r="694728"/>
    <row r="694729"/>
    <row r="694730"/>
    <row r="694731"/>
    <row r="694732"/>
    <row r="694733"/>
    <row r="694734"/>
    <row r="694735"/>
    <row r="694736"/>
    <row r="694737"/>
    <row r="694738"/>
    <row r="694739"/>
    <row r="694740"/>
    <row r="694741"/>
    <row r="694742"/>
    <row r="694743"/>
    <row r="694744"/>
    <row r="694745"/>
    <row r="694746"/>
    <row r="694747"/>
    <row r="694748"/>
    <row r="694749"/>
    <row r="694750"/>
    <row r="694751"/>
    <row r="694752"/>
    <row r="694753"/>
    <row r="694754"/>
    <row r="694755"/>
    <row r="694756"/>
    <row r="694757"/>
    <row r="694758"/>
    <row r="694759"/>
    <row r="694760"/>
    <row r="694761"/>
    <row r="694762"/>
    <row r="694763"/>
    <row r="694764"/>
    <row r="694765"/>
    <row r="694766"/>
    <row r="694767"/>
    <row r="694768"/>
    <row r="694769"/>
    <row r="694770"/>
    <row r="694771"/>
    <row r="694772"/>
    <row r="694773"/>
    <row r="694774"/>
    <row r="694775"/>
    <row r="694776"/>
    <row r="694777"/>
    <row r="694778"/>
    <row r="694779"/>
    <row r="694780"/>
    <row r="694781"/>
    <row r="694782"/>
    <row r="694783"/>
    <row r="694784"/>
    <row r="694785"/>
    <row r="694786"/>
    <row r="694787"/>
    <row r="694788"/>
    <row r="694789"/>
    <row r="694790"/>
    <row r="694791"/>
    <row r="694792"/>
    <row r="694793"/>
    <row r="694794"/>
    <row r="694795"/>
    <row r="694796"/>
    <row r="694797"/>
    <row r="694798"/>
    <row r="694799"/>
    <row r="694800"/>
    <row r="694801"/>
    <row r="694802"/>
    <row r="694803"/>
    <row r="694804"/>
    <row r="694805"/>
    <row r="694806"/>
    <row r="694807"/>
    <row r="694808"/>
    <row r="694809"/>
    <row r="694810"/>
    <row r="694811"/>
    <row r="694812"/>
    <row r="694813"/>
    <row r="694814"/>
    <row r="694815"/>
    <row r="694816"/>
    <row r="694817"/>
    <row r="694818"/>
    <row r="694819"/>
    <row r="694820"/>
    <row r="694821"/>
    <row r="694822"/>
    <row r="694823"/>
    <row r="694824"/>
    <row r="694825"/>
    <row r="694826"/>
    <row r="694827"/>
    <row r="694828"/>
    <row r="694829"/>
    <row r="694830"/>
    <row r="694831"/>
    <row r="694832"/>
    <row r="694833"/>
    <row r="694834"/>
    <row r="694835"/>
    <row r="694836"/>
    <row r="694837"/>
    <row r="694838"/>
    <row r="694839"/>
    <row r="694840"/>
    <row r="694841"/>
    <row r="694842"/>
    <row r="694843"/>
    <row r="694844"/>
    <row r="694845"/>
    <row r="694846"/>
    <row r="694847"/>
    <row r="694848"/>
    <row r="694849"/>
    <row r="694850"/>
    <row r="694851"/>
    <row r="694852"/>
    <row r="694853"/>
    <row r="694854"/>
    <row r="694855"/>
    <row r="694856"/>
    <row r="694857"/>
    <row r="694858"/>
    <row r="694859"/>
    <row r="694860"/>
    <row r="694861"/>
    <row r="694862"/>
    <row r="694863"/>
    <row r="694864"/>
    <row r="694865"/>
    <row r="694866"/>
    <row r="694867"/>
    <row r="694868"/>
    <row r="694869"/>
    <row r="694870"/>
    <row r="694871"/>
    <row r="694872"/>
    <row r="694873"/>
    <row r="694874"/>
    <row r="694875"/>
    <row r="694876"/>
    <row r="694877"/>
    <row r="694878"/>
    <row r="694879"/>
    <row r="694880"/>
    <row r="694881"/>
    <row r="694882"/>
    <row r="694883"/>
    <row r="694884"/>
    <row r="694885"/>
    <row r="694886"/>
    <row r="694887"/>
    <row r="694888"/>
    <row r="694889"/>
    <row r="694890"/>
    <row r="694891"/>
    <row r="694892"/>
    <row r="694893"/>
    <row r="694894"/>
    <row r="694895"/>
    <row r="694896"/>
    <row r="694897"/>
    <row r="694898"/>
    <row r="694899"/>
    <row r="694900"/>
    <row r="694901"/>
    <row r="694902"/>
    <row r="694903"/>
    <row r="694904"/>
    <row r="694905"/>
    <row r="694906"/>
    <row r="694907"/>
    <row r="694908"/>
    <row r="694909"/>
    <row r="694910"/>
    <row r="694911"/>
    <row r="694912"/>
    <row r="694913"/>
    <row r="694914"/>
    <row r="694915"/>
    <row r="694916"/>
    <row r="694917"/>
    <row r="694918"/>
    <row r="694919"/>
    <row r="694920"/>
    <row r="694921"/>
    <row r="694922"/>
    <row r="694923"/>
    <row r="694924"/>
    <row r="694925"/>
    <row r="694926"/>
    <row r="694927"/>
    <row r="694928"/>
    <row r="694929"/>
    <row r="694930"/>
    <row r="694931"/>
    <row r="694932"/>
    <row r="694933"/>
    <row r="694934"/>
    <row r="694935"/>
    <row r="694936"/>
    <row r="694937"/>
    <row r="694938"/>
    <row r="694939"/>
    <row r="694940"/>
    <row r="694941"/>
    <row r="694942"/>
    <row r="694943"/>
    <row r="694944"/>
    <row r="694945"/>
    <row r="694946"/>
    <row r="694947"/>
    <row r="694948"/>
    <row r="694949"/>
    <row r="694950"/>
    <row r="694951"/>
    <row r="694952"/>
    <row r="694953"/>
    <row r="694954"/>
    <row r="694955"/>
    <row r="694956"/>
    <row r="694957"/>
    <row r="694958"/>
    <row r="694959"/>
    <row r="694960"/>
    <row r="694961"/>
    <row r="694962"/>
    <row r="694963"/>
    <row r="694964"/>
    <row r="694965"/>
    <row r="694966"/>
    <row r="694967"/>
    <row r="694968"/>
    <row r="694969"/>
    <row r="694970"/>
    <row r="694971"/>
    <row r="694972"/>
    <row r="694973"/>
    <row r="694974"/>
    <row r="694975"/>
    <row r="694976"/>
    <row r="694977"/>
    <row r="694978"/>
    <row r="694979"/>
    <row r="694980"/>
    <row r="694981"/>
    <row r="694982"/>
    <row r="694983"/>
    <row r="694984"/>
    <row r="694985"/>
    <row r="694986"/>
    <row r="694987"/>
    <row r="694988"/>
    <row r="694989"/>
    <row r="694990"/>
    <row r="694991"/>
    <row r="694992"/>
    <row r="694993"/>
    <row r="694994"/>
    <row r="694995"/>
    <row r="694996"/>
    <row r="694997"/>
    <row r="694998"/>
    <row r="694999"/>
    <row r="695000"/>
    <row r="695001"/>
    <row r="695002"/>
    <row r="695003"/>
    <row r="695004"/>
    <row r="695005"/>
    <row r="695006"/>
    <row r="695007"/>
    <row r="695008"/>
    <row r="695009"/>
    <row r="695010"/>
    <row r="695011"/>
    <row r="695012"/>
    <row r="695013"/>
    <row r="695014"/>
    <row r="695015"/>
    <row r="695016"/>
    <row r="695017"/>
    <row r="695018"/>
    <row r="695019"/>
    <row r="695020"/>
    <row r="695021"/>
    <row r="695022"/>
    <row r="695023"/>
    <row r="695024"/>
    <row r="695025"/>
    <row r="695026"/>
    <row r="695027"/>
    <row r="695028"/>
    <row r="695029"/>
    <row r="695030"/>
    <row r="695031"/>
    <row r="695032"/>
    <row r="695033"/>
    <row r="695034"/>
    <row r="695035"/>
    <row r="695036"/>
    <row r="695037"/>
    <row r="695038"/>
    <row r="695039"/>
    <row r="695040"/>
    <row r="695041"/>
    <row r="695042"/>
    <row r="695043"/>
    <row r="695044"/>
    <row r="695045"/>
    <row r="695046"/>
    <row r="695047"/>
    <row r="695048"/>
    <row r="695049"/>
    <row r="695050"/>
    <row r="695051"/>
    <row r="695052"/>
    <row r="695053"/>
    <row r="695054"/>
    <row r="695055"/>
    <row r="695056"/>
    <row r="695057"/>
    <row r="695058"/>
    <row r="695059"/>
    <row r="695060"/>
    <row r="695061"/>
    <row r="695062"/>
    <row r="695063"/>
    <row r="695064"/>
    <row r="695065"/>
    <row r="695066"/>
    <row r="695067"/>
    <row r="695068"/>
    <row r="695069"/>
    <row r="695070"/>
    <row r="695071"/>
    <row r="695072"/>
    <row r="695073"/>
    <row r="695074"/>
    <row r="695075"/>
    <row r="695076"/>
    <row r="695077"/>
    <row r="695078"/>
    <row r="695079"/>
    <row r="695080"/>
    <row r="695081"/>
    <row r="695082"/>
    <row r="695083"/>
    <row r="695084"/>
    <row r="695085"/>
    <row r="695086"/>
    <row r="695087"/>
    <row r="695088"/>
    <row r="695089"/>
    <row r="695090"/>
    <row r="695091"/>
    <row r="695092"/>
    <row r="695093"/>
    <row r="695094"/>
    <row r="695095"/>
    <row r="695096"/>
    <row r="695097"/>
    <row r="695098"/>
    <row r="695099"/>
    <row r="695100"/>
    <row r="695101"/>
    <row r="695102"/>
    <row r="695103"/>
    <row r="695104"/>
    <row r="695105"/>
    <row r="695106"/>
    <row r="695107"/>
    <row r="695108"/>
    <row r="695109"/>
    <row r="695110"/>
    <row r="695111"/>
    <row r="695112"/>
    <row r="695113"/>
    <row r="695114"/>
    <row r="695115"/>
    <row r="695116"/>
    <row r="695117"/>
    <row r="695118"/>
    <row r="695119"/>
    <row r="695120"/>
    <row r="695121"/>
    <row r="695122"/>
    <row r="695123"/>
    <row r="695124"/>
    <row r="695125"/>
    <row r="695126"/>
    <row r="695127"/>
    <row r="695128"/>
    <row r="695129"/>
    <row r="695130"/>
    <row r="695131"/>
    <row r="695132"/>
    <row r="695133"/>
    <row r="695134"/>
    <row r="695135"/>
    <row r="695136"/>
    <row r="695137"/>
    <row r="695138"/>
    <row r="695139"/>
    <row r="695140"/>
    <row r="695141"/>
    <row r="695142"/>
    <row r="695143"/>
    <row r="695144"/>
    <row r="695145"/>
    <row r="695146"/>
    <row r="695147"/>
    <row r="695148"/>
    <row r="695149"/>
    <row r="695150"/>
    <row r="695151"/>
    <row r="695152"/>
    <row r="695153"/>
    <row r="695154"/>
    <row r="695155"/>
    <row r="695156"/>
    <row r="695157"/>
    <row r="695158"/>
    <row r="695159"/>
    <row r="695160"/>
    <row r="695161"/>
    <row r="695162"/>
    <row r="695163"/>
    <row r="695164"/>
    <row r="695165"/>
    <row r="695166"/>
    <row r="695167"/>
    <row r="695168"/>
    <row r="695169"/>
    <row r="695170"/>
    <row r="695171"/>
    <row r="695172"/>
    <row r="695173"/>
    <row r="695174"/>
    <row r="695175"/>
    <row r="695176"/>
    <row r="695177"/>
    <row r="695178"/>
    <row r="695179"/>
    <row r="695180"/>
    <row r="695181"/>
    <row r="695182"/>
    <row r="695183"/>
    <row r="695184"/>
    <row r="695185"/>
    <row r="695186"/>
    <row r="695187"/>
    <row r="695188"/>
    <row r="695189"/>
    <row r="695190"/>
    <row r="695191"/>
    <row r="695192"/>
    <row r="695193"/>
    <row r="695194"/>
    <row r="695195"/>
    <row r="695196"/>
    <row r="695197"/>
    <row r="695198"/>
    <row r="695199"/>
    <row r="695200"/>
    <row r="695201"/>
    <row r="695202"/>
    <row r="695203"/>
    <row r="695204"/>
    <row r="695205"/>
    <row r="695206"/>
    <row r="695207"/>
    <row r="695208"/>
    <row r="695209"/>
    <row r="695210"/>
    <row r="695211"/>
    <row r="695212"/>
    <row r="695213"/>
    <row r="695214"/>
    <row r="695215"/>
    <row r="695216"/>
    <row r="695217"/>
    <row r="695218"/>
    <row r="695219"/>
    <row r="695220"/>
    <row r="695221"/>
    <row r="695222"/>
    <row r="695223"/>
    <row r="695224"/>
    <row r="695225"/>
    <row r="695226"/>
    <row r="695227"/>
    <row r="695228"/>
    <row r="695229"/>
    <row r="695230"/>
    <row r="695231"/>
    <row r="695232"/>
    <row r="695233"/>
    <row r="695234"/>
    <row r="695235"/>
    <row r="695236"/>
    <row r="695237"/>
    <row r="695238"/>
    <row r="695239"/>
    <row r="695240"/>
    <row r="695241"/>
    <row r="695242"/>
    <row r="695243"/>
    <row r="695244"/>
    <row r="695245"/>
    <row r="695246"/>
    <row r="695247"/>
    <row r="695248"/>
    <row r="695249"/>
    <row r="695250"/>
    <row r="695251"/>
    <row r="695252"/>
    <row r="695253"/>
    <row r="695254"/>
    <row r="695255"/>
    <row r="695256"/>
    <row r="695257"/>
    <row r="695258"/>
    <row r="695259"/>
    <row r="695260"/>
    <row r="695261"/>
    <row r="695262"/>
    <row r="695263"/>
    <row r="695264"/>
    <row r="695265"/>
    <row r="695266"/>
    <row r="695267"/>
    <row r="695268"/>
    <row r="695269"/>
    <row r="695270"/>
    <row r="695271"/>
    <row r="695272"/>
    <row r="695273"/>
    <row r="695274"/>
    <row r="695275"/>
    <row r="695276"/>
    <row r="695277"/>
    <row r="695278"/>
    <row r="695279"/>
    <row r="695280"/>
    <row r="695281"/>
    <row r="695282"/>
    <row r="695283"/>
    <row r="695284"/>
    <row r="695285"/>
    <row r="695286"/>
    <row r="695287"/>
    <row r="695288"/>
    <row r="695289"/>
    <row r="695290"/>
    <row r="695291"/>
    <row r="695292"/>
    <row r="695293"/>
    <row r="695294"/>
    <row r="695295"/>
    <row r="695296"/>
    <row r="695297"/>
    <row r="695298"/>
    <row r="695299"/>
    <row r="695300"/>
    <row r="695301"/>
    <row r="695302"/>
    <row r="695303"/>
    <row r="695304"/>
    <row r="695305"/>
    <row r="695306"/>
    <row r="695307"/>
    <row r="695308"/>
    <row r="695309"/>
    <row r="695310"/>
    <row r="695311"/>
    <row r="695312"/>
    <row r="695313"/>
    <row r="695314"/>
    <row r="695315"/>
    <row r="695316"/>
    <row r="695317"/>
    <row r="695318"/>
    <row r="695319"/>
    <row r="695320"/>
    <row r="695321"/>
    <row r="695322"/>
    <row r="695323"/>
    <row r="695324"/>
    <row r="695325"/>
    <row r="695326"/>
    <row r="695327"/>
    <row r="695328"/>
    <row r="695329"/>
    <row r="695330"/>
    <row r="695331"/>
    <row r="695332"/>
    <row r="695333"/>
    <row r="695334"/>
    <row r="695335"/>
    <row r="695336"/>
    <row r="695337"/>
    <row r="695338"/>
    <row r="695339"/>
    <row r="695340"/>
    <row r="695341"/>
    <row r="695342"/>
    <row r="695343"/>
    <row r="695344"/>
    <row r="695345"/>
    <row r="695346"/>
    <row r="695347"/>
    <row r="695348"/>
    <row r="695349"/>
    <row r="695350"/>
    <row r="695351"/>
    <row r="695352"/>
    <row r="695353"/>
    <row r="695354"/>
    <row r="695355"/>
    <row r="695356"/>
    <row r="695357"/>
    <row r="695358"/>
    <row r="695359"/>
    <row r="695360"/>
    <row r="695361"/>
    <row r="695362"/>
    <row r="695363"/>
    <row r="695364"/>
    <row r="695365"/>
    <row r="695366"/>
    <row r="695367"/>
    <row r="695368"/>
    <row r="695369"/>
    <row r="695370"/>
    <row r="695371"/>
    <row r="695372"/>
    <row r="695373"/>
    <row r="695374"/>
    <row r="695375"/>
    <row r="695376"/>
    <row r="695377"/>
    <row r="695378"/>
    <row r="695379"/>
    <row r="695380"/>
    <row r="695381"/>
    <row r="695382"/>
    <row r="695383"/>
    <row r="695384"/>
    <row r="695385"/>
    <row r="695386"/>
    <row r="695387"/>
    <row r="695388"/>
    <row r="695389"/>
    <row r="695390"/>
    <row r="695391"/>
    <row r="695392"/>
    <row r="695393"/>
    <row r="695394"/>
    <row r="695395"/>
    <row r="695396"/>
    <row r="695397"/>
    <row r="695398"/>
    <row r="695399"/>
    <row r="695400"/>
    <row r="695401"/>
    <row r="695402"/>
    <row r="695403"/>
    <row r="695404"/>
    <row r="695405"/>
    <row r="695406"/>
    <row r="695407"/>
    <row r="695408"/>
    <row r="695409"/>
    <row r="695410"/>
    <row r="695411"/>
    <row r="695412"/>
    <row r="695413"/>
    <row r="695414"/>
    <row r="695415"/>
    <row r="695416"/>
    <row r="695417"/>
    <row r="695418"/>
    <row r="695419"/>
    <row r="695420"/>
    <row r="695421"/>
    <row r="695422"/>
    <row r="695423"/>
    <row r="695424"/>
    <row r="695425"/>
    <row r="695426"/>
    <row r="695427"/>
    <row r="695428"/>
    <row r="695429"/>
    <row r="695430"/>
    <row r="695431"/>
    <row r="695432"/>
    <row r="695433"/>
    <row r="695434"/>
    <row r="695435"/>
    <row r="695436"/>
    <row r="695437"/>
    <row r="695438"/>
    <row r="695439"/>
    <row r="695440"/>
    <row r="695441"/>
    <row r="695442"/>
    <row r="695443"/>
    <row r="695444"/>
    <row r="695445"/>
    <row r="695446"/>
    <row r="695447"/>
    <row r="695448"/>
    <row r="695449"/>
    <row r="695450"/>
    <row r="695451"/>
    <row r="695452"/>
    <row r="695453"/>
    <row r="695454"/>
    <row r="695455"/>
    <row r="695456"/>
    <row r="695457"/>
    <row r="695458"/>
    <row r="695459"/>
    <row r="695460"/>
    <row r="695461"/>
    <row r="695462"/>
    <row r="695463"/>
    <row r="695464"/>
    <row r="695465"/>
    <row r="695466"/>
    <row r="695467"/>
    <row r="695468"/>
    <row r="695469"/>
    <row r="695470"/>
    <row r="695471"/>
    <row r="695472"/>
    <row r="695473"/>
    <row r="695474"/>
    <row r="695475"/>
    <row r="695476"/>
    <row r="695477"/>
    <row r="695478"/>
    <row r="695479"/>
    <row r="695480"/>
    <row r="695481"/>
    <row r="695482"/>
    <row r="695483"/>
    <row r="695484"/>
    <row r="695485"/>
    <row r="695486"/>
    <row r="695487"/>
    <row r="695488"/>
    <row r="695489"/>
    <row r="695490"/>
    <row r="695491"/>
    <row r="695492"/>
    <row r="695493"/>
    <row r="695494"/>
    <row r="695495"/>
    <row r="695496"/>
    <row r="695497"/>
    <row r="695498"/>
    <row r="695499"/>
    <row r="695500"/>
    <row r="695501"/>
    <row r="695502"/>
    <row r="695503"/>
    <row r="695504"/>
    <row r="695505"/>
    <row r="695506"/>
    <row r="695507"/>
    <row r="695508"/>
    <row r="695509"/>
    <row r="695510"/>
    <row r="695511"/>
    <row r="695512"/>
    <row r="695513"/>
    <row r="695514"/>
    <row r="695515"/>
    <row r="695516"/>
    <row r="695517"/>
    <row r="695518"/>
    <row r="695519"/>
    <row r="695520"/>
    <row r="695521"/>
    <row r="695522"/>
    <row r="695523"/>
    <row r="695524"/>
    <row r="695525"/>
    <row r="695526"/>
    <row r="695527"/>
    <row r="695528"/>
    <row r="695529"/>
    <row r="695530"/>
    <row r="695531"/>
    <row r="695532"/>
    <row r="695533"/>
    <row r="695534"/>
    <row r="695535"/>
    <row r="695536"/>
    <row r="695537"/>
    <row r="695538"/>
    <row r="695539"/>
    <row r="695540"/>
    <row r="695541"/>
    <row r="695542"/>
    <row r="695543"/>
    <row r="695544"/>
    <row r="695545"/>
    <row r="695546"/>
    <row r="695547"/>
    <row r="695548"/>
    <row r="695549"/>
    <row r="695550"/>
    <row r="695551"/>
    <row r="695552"/>
    <row r="695553"/>
    <row r="695554"/>
    <row r="695555"/>
    <row r="695556"/>
    <row r="695557"/>
    <row r="695558"/>
    <row r="695559"/>
    <row r="695560"/>
    <row r="695561"/>
    <row r="695562"/>
    <row r="695563"/>
    <row r="695564"/>
    <row r="695565"/>
    <row r="695566"/>
    <row r="695567"/>
    <row r="695568"/>
    <row r="695569"/>
    <row r="695570"/>
    <row r="695571"/>
    <row r="695572"/>
    <row r="695573"/>
    <row r="695574"/>
    <row r="695575"/>
    <row r="695576"/>
    <row r="695577"/>
    <row r="695578"/>
    <row r="695579"/>
    <row r="695580"/>
    <row r="695581"/>
    <row r="695582"/>
    <row r="695583"/>
    <row r="695584"/>
    <row r="695585"/>
    <row r="695586"/>
    <row r="695587"/>
    <row r="695588"/>
    <row r="695589"/>
    <row r="695590"/>
    <row r="695591"/>
    <row r="695592"/>
    <row r="695593"/>
    <row r="695594"/>
    <row r="695595"/>
    <row r="695596"/>
    <row r="695597"/>
    <row r="695598"/>
    <row r="695599"/>
    <row r="695600"/>
    <row r="695601"/>
    <row r="695602"/>
    <row r="695603"/>
    <row r="695604"/>
    <row r="695605"/>
    <row r="695606"/>
    <row r="695607"/>
    <row r="695608"/>
    <row r="695609"/>
    <row r="695610"/>
    <row r="695611"/>
    <row r="695612"/>
    <row r="695613"/>
    <row r="695614"/>
    <row r="695615"/>
    <row r="695616"/>
    <row r="695617"/>
    <row r="695618"/>
    <row r="695619"/>
    <row r="695620"/>
    <row r="695621"/>
    <row r="695622"/>
    <row r="695623"/>
    <row r="695624"/>
    <row r="695625"/>
    <row r="695626"/>
    <row r="695627"/>
    <row r="695628"/>
    <row r="695629"/>
    <row r="695630"/>
    <row r="695631"/>
    <row r="695632"/>
    <row r="695633"/>
    <row r="695634"/>
    <row r="695635"/>
    <row r="695636"/>
    <row r="695637"/>
    <row r="695638"/>
    <row r="695639"/>
    <row r="695640"/>
    <row r="695641"/>
    <row r="695642"/>
    <row r="695643"/>
    <row r="695644"/>
    <row r="695645"/>
    <row r="695646"/>
    <row r="695647"/>
    <row r="695648"/>
    <row r="695649"/>
    <row r="695650"/>
    <row r="695651"/>
    <row r="695652"/>
    <row r="695653"/>
    <row r="695654"/>
    <row r="695655"/>
    <row r="695656"/>
    <row r="695657"/>
    <row r="695658"/>
    <row r="695659"/>
    <row r="695660"/>
    <row r="695661"/>
    <row r="695662"/>
    <row r="695663"/>
    <row r="695664"/>
    <row r="695665"/>
    <row r="695666"/>
    <row r="695667"/>
    <row r="695668"/>
    <row r="695669"/>
    <row r="695670"/>
    <row r="695671"/>
    <row r="695672"/>
    <row r="695673"/>
    <row r="695674"/>
    <row r="695675"/>
    <row r="695676"/>
    <row r="695677"/>
    <row r="695678"/>
    <row r="695679"/>
    <row r="695680"/>
    <row r="695681"/>
    <row r="695682"/>
    <row r="695683"/>
    <row r="695684"/>
    <row r="695685"/>
    <row r="695686"/>
    <row r="695687"/>
    <row r="695688"/>
    <row r="695689"/>
    <row r="695690"/>
    <row r="695691"/>
    <row r="695692"/>
    <row r="695693"/>
    <row r="695694"/>
    <row r="695695"/>
    <row r="695696"/>
    <row r="695697"/>
    <row r="695698"/>
    <row r="695699"/>
    <row r="695700"/>
    <row r="695701"/>
    <row r="695702"/>
    <row r="695703"/>
    <row r="695704"/>
    <row r="695705"/>
    <row r="695706"/>
    <row r="695707"/>
    <row r="695708"/>
    <row r="695709"/>
    <row r="695710"/>
    <row r="695711"/>
    <row r="695712"/>
    <row r="695713"/>
    <row r="695714"/>
    <row r="695715"/>
    <row r="695716"/>
    <row r="695717"/>
    <row r="695718"/>
    <row r="695719"/>
    <row r="695720"/>
    <row r="695721"/>
    <row r="695722"/>
    <row r="695723"/>
    <row r="695724"/>
    <row r="695725"/>
    <row r="695726"/>
    <row r="695727"/>
    <row r="695728"/>
    <row r="695729"/>
    <row r="695730"/>
    <row r="695731"/>
    <row r="695732"/>
    <row r="695733"/>
    <row r="695734"/>
    <row r="695735"/>
    <row r="695736"/>
    <row r="695737"/>
    <row r="695738"/>
    <row r="695739"/>
    <row r="695740"/>
    <row r="695741"/>
    <row r="695742"/>
    <row r="695743"/>
    <row r="695744"/>
    <row r="695745"/>
    <row r="695746"/>
    <row r="695747"/>
    <row r="695748"/>
    <row r="695749"/>
    <row r="695750"/>
    <row r="695751"/>
    <row r="695752"/>
    <row r="695753"/>
    <row r="695754"/>
    <row r="695755"/>
    <row r="695756"/>
    <row r="695757"/>
    <row r="695758"/>
    <row r="695759"/>
    <row r="695760"/>
    <row r="695761"/>
    <row r="695762"/>
    <row r="695763"/>
    <row r="695764"/>
    <row r="695765"/>
    <row r="695766"/>
    <row r="695767"/>
    <row r="695768"/>
    <row r="695769"/>
    <row r="695770"/>
    <row r="695771"/>
    <row r="695772"/>
    <row r="695773"/>
    <row r="695774"/>
    <row r="695775"/>
    <row r="695776"/>
    <row r="695777"/>
    <row r="695778"/>
    <row r="695779"/>
    <row r="695780"/>
    <row r="695781"/>
    <row r="695782"/>
    <row r="695783"/>
    <row r="695784"/>
    <row r="695785"/>
    <row r="695786"/>
    <row r="695787"/>
    <row r="695788"/>
    <row r="695789"/>
    <row r="695790"/>
    <row r="695791"/>
    <row r="695792"/>
    <row r="695793"/>
    <row r="695794"/>
    <row r="695795"/>
    <row r="695796"/>
    <row r="695797"/>
    <row r="695798"/>
    <row r="695799"/>
    <row r="695800"/>
    <row r="695801"/>
    <row r="695802"/>
    <row r="695803"/>
    <row r="695804"/>
    <row r="695805"/>
    <row r="695806"/>
    <row r="695807"/>
    <row r="695808"/>
    <row r="695809"/>
    <row r="695810"/>
    <row r="695811"/>
    <row r="695812"/>
    <row r="695813"/>
    <row r="695814"/>
    <row r="695815"/>
    <row r="695816"/>
    <row r="695817"/>
    <row r="695818"/>
    <row r="695819"/>
    <row r="695820"/>
    <row r="695821"/>
    <row r="695822"/>
    <row r="695823"/>
    <row r="695824"/>
    <row r="695825"/>
    <row r="695826"/>
    <row r="695827"/>
    <row r="695828"/>
    <row r="695829"/>
    <row r="695830"/>
    <row r="695831"/>
    <row r="695832"/>
    <row r="695833"/>
    <row r="695834"/>
    <row r="695835"/>
    <row r="695836"/>
    <row r="695837"/>
    <row r="695838"/>
    <row r="695839"/>
    <row r="695840"/>
    <row r="695841"/>
    <row r="695842"/>
    <row r="695843"/>
    <row r="695844"/>
    <row r="695845"/>
    <row r="695846"/>
    <row r="695847"/>
    <row r="695848"/>
    <row r="695849"/>
    <row r="695850"/>
    <row r="695851"/>
    <row r="695852"/>
    <row r="695853"/>
    <row r="695854"/>
    <row r="695855"/>
    <row r="695856"/>
    <row r="695857"/>
    <row r="695858"/>
    <row r="695859"/>
    <row r="695860"/>
    <row r="695861"/>
    <row r="695862"/>
    <row r="695863"/>
    <row r="695864"/>
    <row r="695865"/>
    <row r="695866"/>
    <row r="695867"/>
    <row r="695868"/>
    <row r="695869"/>
    <row r="695870"/>
    <row r="695871"/>
    <row r="695872"/>
    <row r="695873"/>
    <row r="695874"/>
    <row r="695875"/>
    <row r="695876"/>
    <row r="695877"/>
    <row r="695878"/>
    <row r="695879"/>
    <row r="695880"/>
    <row r="695881"/>
    <row r="695882"/>
    <row r="695883"/>
    <row r="695884"/>
    <row r="695885"/>
    <row r="695886"/>
    <row r="695887"/>
    <row r="695888"/>
    <row r="695889"/>
    <row r="695890"/>
    <row r="695891"/>
    <row r="695892"/>
    <row r="695893"/>
    <row r="695894"/>
    <row r="695895"/>
    <row r="695896"/>
    <row r="695897"/>
    <row r="695898"/>
    <row r="695899"/>
    <row r="695900"/>
    <row r="695901"/>
    <row r="695902"/>
    <row r="695903"/>
    <row r="695904"/>
    <row r="695905"/>
    <row r="695906"/>
    <row r="695907"/>
    <row r="695908"/>
    <row r="695909"/>
    <row r="695910"/>
    <row r="695911"/>
    <row r="695912"/>
    <row r="695913"/>
    <row r="695914"/>
    <row r="695915"/>
    <row r="695916"/>
    <row r="695917"/>
    <row r="695918"/>
    <row r="695919"/>
    <row r="695920"/>
    <row r="695921"/>
    <row r="695922"/>
    <row r="695923"/>
    <row r="695924"/>
    <row r="695925"/>
    <row r="695926"/>
    <row r="695927"/>
    <row r="695928"/>
    <row r="695929"/>
    <row r="695930"/>
    <row r="695931"/>
    <row r="695932"/>
    <row r="695933"/>
    <row r="695934"/>
    <row r="695935"/>
    <row r="695936"/>
    <row r="695937"/>
    <row r="695938"/>
    <row r="695939"/>
    <row r="695940"/>
    <row r="695941"/>
    <row r="695942"/>
    <row r="695943"/>
    <row r="695944"/>
    <row r="695945"/>
    <row r="695946"/>
    <row r="695947"/>
    <row r="695948"/>
    <row r="695949"/>
    <row r="695950"/>
    <row r="695951"/>
    <row r="695952"/>
    <row r="695953"/>
    <row r="695954"/>
    <row r="695955"/>
    <row r="695956"/>
    <row r="695957"/>
    <row r="695958"/>
    <row r="695959"/>
    <row r="695960"/>
    <row r="695961"/>
    <row r="695962"/>
    <row r="695963"/>
    <row r="695964"/>
    <row r="695965"/>
    <row r="695966"/>
    <row r="695967"/>
    <row r="695968"/>
    <row r="695969"/>
    <row r="695970"/>
    <row r="695971"/>
    <row r="695972"/>
    <row r="695973"/>
    <row r="695974"/>
    <row r="695975"/>
    <row r="695976"/>
    <row r="695977"/>
    <row r="695978"/>
    <row r="695979"/>
    <row r="695980"/>
    <row r="695981"/>
    <row r="695982"/>
    <row r="695983"/>
    <row r="695984"/>
    <row r="695985"/>
    <row r="695986"/>
    <row r="695987"/>
    <row r="695988"/>
    <row r="695989"/>
    <row r="695990"/>
    <row r="695991"/>
    <row r="695992"/>
    <row r="695993"/>
    <row r="695994"/>
    <row r="695995"/>
    <row r="695996"/>
    <row r="695997"/>
    <row r="695998"/>
    <row r="695999"/>
    <row r="696000"/>
    <row r="696001"/>
    <row r="696002"/>
    <row r="696003"/>
    <row r="696004"/>
    <row r="696005"/>
    <row r="696006"/>
    <row r="696007"/>
    <row r="696008"/>
    <row r="696009"/>
    <row r="696010"/>
    <row r="696011"/>
    <row r="696012"/>
    <row r="696013"/>
    <row r="696014"/>
    <row r="696015"/>
    <row r="696016"/>
    <row r="696017"/>
    <row r="696018"/>
    <row r="696019"/>
    <row r="696020"/>
    <row r="696021"/>
    <row r="696022"/>
    <row r="696023"/>
    <row r="696024"/>
    <row r="696025"/>
    <row r="696026"/>
    <row r="696027"/>
    <row r="696028"/>
    <row r="696029"/>
    <row r="696030"/>
    <row r="696031"/>
    <row r="696032"/>
    <row r="696033"/>
    <row r="696034"/>
    <row r="696035"/>
    <row r="696036"/>
    <row r="696037"/>
    <row r="696038"/>
    <row r="696039"/>
    <row r="696040"/>
    <row r="696041"/>
    <row r="696042"/>
    <row r="696043"/>
    <row r="696044"/>
    <row r="696045"/>
    <row r="696046"/>
    <row r="696047"/>
    <row r="696048"/>
    <row r="696049"/>
    <row r="696050"/>
    <row r="696051"/>
    <row r="696052"/>
    <row r="696053"/>
    <row r="696054"/>
    <row r="696055"/>
    <row r="696056"/>
    <row r="696057"/>
    <row r="696058"/>
    <row r="696059"/>
    <row r="696060"/>
    <row r="696061"/>
    <row r="696062"/>
    <row r="696063"/>
    <row r="696064"/>
    <row r="696065"/>
    <row r="696066"/>
    <row r="696067"/>
    <row r="696068"/>
    <row r="696069"/>
    <row r="696070"/>
    <row r="696071"/>
    <row r="696072"/>
    <row r="696073"/>
    <row r="696074"/>
    <row r="696075"/>
    <row r="696076"/>
    <row r="696077"/>
    <row r="696078"/>
    <row r="696079"/>
    <row r="696080"/>
    <row r="696081"/>
    <row r="696082"/>
    <row r="696083"/>
    <row r="696084"/>
    <row r="696085"/>
    <row r="696086"/>
    <row r="696087"/>
    <row r="696088"/>
    <row r="696089"/>
    <row r="696090"/>
    <row r="696091"/>
    <row r="696092"/>
    <row r="696093"/>
    <row r="696094"/>
    <row r="696095"/>
    <row r="696096"/>
    <row r="696097"/>
    <row r="696098"/>
    <row r="696099"/>
    <row r="696100"/>
    <row r="696101"/>
    <row r="696102"/>
    <row r="696103"/>
    <row r="696104"/>
    <row r="696105"/>
    <row r="696106"/>
    <row r="696107"/>
    <row r="696108"/>
    <row r="696109"/>
    <row r="696110"/>
    <row r="696111"/>
    <row r="696112"/>
    <row r="696113"/>
    <row r="696114"/>
    <row r="696115"/>
    <row r="696116"/>
    <row r="696117"/>
    <row r="696118"/>
    <row r="696119"/>
    <row r="696120"/>
    <row r="696121"/>
    <row r="696122"/>
    <row r="696123"/>
    <row r="696124"/>
    <row r="696125"/>
    <row r="696126"/>
    <row r="696127"/>
    <row r="696128"/>
    <row r="696129"/>
    <row r="696130"/>
    <row r="696131"/>
    <row r="696132"/>
    <row r="696133"/>
    <row r="696134"/>
    <row r="696135"/>
    <row r="696136"/>
    <row r="696137"/>
    <row r="696138"/>
    <row r="696139"/>
    <row r="696140"/>
    <row r="696141"/>
    <row r="696142"/>
    <row r="696143"/>
    <row r="696144"/>
    <row r="696145"/>
    <row r="696146"/>
    <row r="696147"/>
    <row r="696148"/>
    <row r="696149"/>
    <row r="696150"/>
    <row r="696151"/>
    <row r="696152"/>
    <row r="696153"/>
    <row r="696154"/>
    <row r="696155"/>
    <row r="696156"/>
    <row r="696157"/>
    <row r="696158"/>
    <row r="696159"/>
    <row r="696160"/>
    <row r="696161"/>
    <row r="696162"/>
    <row r="696163"/>
    <row r="696164"/>
    <row r="696165"/>
    <row r="696166"/>
    <row r="696167"/>
    <row r="696168"/>
    <row r="696169"/>
    <row r="696170"/>
    <row r="696171"/>
    <row r="696172"/>
    <row r="696173"/>
    <row r="696174"/>
    <row r="696175"/>
    <row r="696176"/>
    <row r="696177"/>
    <row r="696178"/>
    <row r="696179"/>
    <row r="696180"/>
    <row r="696181"/>
    <row r="696182"/>
    <row r="696183"/>
    <row r="696184"/>
    <row r="696185"/>
    <row r="696186"/>
    <row r="696187"/>
    <row r="696188"/>
    <row r="696189"/>
    <row r="696190"/>
    <row r="696191"/>
    <row r="696192"/>
    <row r="696193"/>
    <row r="696194"/>
    <row r="696195"/>
    <row r="696196"/>
    <row r="696197"/>
    <row r="696198"/>
    <row r="696199"/>
    <row r="696200"/>
    <row r="696201"/>
    <row r="696202"/>
    <row r="696203"/>
    <row r="696204"/>
    <row r="696205"/>
    <row r="696206"/>
    <row r="696207"/>
    <row r="696208"/>
    <row r="696209"/>
    <row r="696210"/>
    <row r="696211"/>
    <row r="696212"/>
    <row r="696213"/>
    <row r="696214"/>
    <row r="696215"/>
    <row r="696216"/>
    <row r="696217"/>
    <row r="696218"/>
    <row r="696219"/>
    <row r="696220"/>
    <row r="696221"/>
    <row r="696222"/>
    <row r="696223"/>
    <row r="696224"/>
    <row r="696225"/>
    <row r="696226"/>
    <row r="696227"/>
    <row r="696228"/>
    <row r="696229"/>
    <row r="696230"/>
    <row r="696231"/>
    <row r="696232"/>
    <row r="696233"/>
    <row r="696234"/>
    <row r="696235"/>
    <row r="696236"/>
    <row r="696237"/>
    <row r="696238"/>
    <row r="696239"/>
    <row r="696240"/>
    <row r="696241"/>
    <row r="696242"/>
    <row r="696243"/>
    <row r="696244"/>
    <row r="696245"/>
    <row r="696246"/>
    <row r="696247"/>
    <row r="696248"/>
    <row r="696249"/>
    <row r="696250"/>
    <row r="696251"/>
    <row r="696252"/>
    <row r="696253"/>
    <row r="696254"/>
    <row r="696255"/>
    <row r="696256"/>
    <row r="696257"/>
    <row r="696258"/>
    <row r="696259"/>
    <row r="696260"/>
    <row r="696261"/>
    <row r="696262"/>
    <row r="696263"/>
    <row r="696264"/>
    <row r="696265"/>
    <row r="696266"/>
    <row r="696267"/>
    <row r="696268"/>
    <row r="696269"/>
    <row r="696270"/>
    <row r="696271"/>
    <row r="696272"/>
    <row r="696273"/>
    <row r="696274"/>
    <row r="696275"/>
    <row r="696276"/>
    <row r="696277"/>
    <row r="696278"/>
    <row r="696279"/>
    <row r="696280"/>
    <row r="696281"/>
    <row r="696282"/>
    <row r="696283"/>
    <row r="696284"/>
    <row r="696285"/>
    <row r="696286"/>
    <row r="696287"/>
    <row r="696288"/>
    <row r="696289"/>
    <row r="696290"/>
    <row r="696291"/>
    <row r="696292"/>
    <row r="696293"/>
    <row r="696294"/>
    <row r="696295"/>
    <row r="696296"/>
    <row r="696297"/>
    <row r="696298"/>
    <row r="696299"/>
    <row r="696300"/>
    <row r="696301"/>
    <row r="696302"/>
    <row r="696303"/>
    <row r="696304"/>
    <row r="696305"/>
    <row r="696306"/>
    <row r="696307"/>
    <row r="696308"/>
    <row r="696309"/>
    <row r="696310"/>
    <row r="696311"/>
    <row r="696312"/>
    <row r="696313"/>
    <row r="696314"/>
    <row r="696315"/>
    <row r="696316"/>
    <row r="696317"/>
    <row r="696318"/>
    <row r="696319"/>
    <row r="696320"/>
    <row r="696321"/>
    <row r="696322"/>
    <row r="696323"/>
    <row r="696324"/>
    <row r="696325"/>
    <row r="696326"/>
    <row r="696327"/>
    <row r="696328"/>
    <row r="696329"/>
    <row r="696330"/>
    <row r="696331"/>
    <row r="696332"/>
    <row r="696333"/>
    <row r="696334"/>
    <row r="696335"/>
    <row r="696336"/>
    <row r="696337"/>
    <row r="696338"/>
    <row r="696339"/>
    <row r="696340"/>
    <row r="696341"/>
    <row r="696342"/>
    <row r="696343"/>
    <row r="696344"/>
    <row r="696345"/>
    <row r="696346"/>
    <row r="696347"/>
    <row r="696348"/>
    <row r="696349"/>
    <row r="696350"/>
    <row r="696351"/>
    <row r="696352"/>
    <row r="696353"/>
    <row r="696354"/>
    <row r="696355"/>
    <row r="696356"/>
    <row r="696357"/>
    <row r="696358"/>
    <row r="696359"/>
    <row r="696360"/>
    <row r="696361"/>
    <row r="696362"/>
    <row r="696363"/>
    <row r="696364"/>
    <row r="696365"/>
    <row r="696366"/>
    <row r="696367"/>
    <row r="696368"/>
    <row r="696369"/>
    <row r="696370"/>
    <row r="696371"/>
    <row r="696372"/>
    <row r="696373"/>
    <row r="696374"/>
    <row r="696375"/>
    <row r="696376"/>
    <row r="696377"/>
    <row r="696378"/>
    <row r="696379"/>
    <row r="696380"/>
    <row r="696381"/>
    <row r="696382"/>
    <row r="696383"/>
    <row r="696384"/>
    <row r="696385"/>
    <row r="696386"/>
    <row r="696387"/>
    <row r="696388"/>
    <row r="696389"/>
    <row r="696390"/>
    <row r="696391"/>
    <row r="696392"/>
    <row r="696393"/>
    <row r="696394"/>
    <row r="696395"/>
    <row r="696396"/>
    <row r="696397"/>
    <row r="696398"/>
    <row r="696399"/>
    <row r="696400"/>
    <row r="696401"/>
    <row r="696402"/>
    <row r="696403"/>
    <row r="696404"/>
    <row r="696405"/>
    <row r="696406"/>
    <row r="696407"/>
    <row r="696408"/>
    <row r="696409"/>
    <row r="696410"/>
    <row r="696411"/>
    <row r="696412"/>
    <row r="696413"/>
    <row r="696414"/>
    <row r="696415"/>
    <row r="696416"/>
    <row r="696417"/>
    <row r="696418"/>
    <row r="696419"/>
    <row r="696420"/>
    <row r="696421"/>
    <row r="696422"/>
    <row r="696423"/>
    <row r="696424"/>
    <row r="696425"/>
    <row r="696426"/>
    <row r="696427"/>
    <row r="696428"/>
    <row r="696429"/>
    <row r="696430"/>
    <row r="696431"/>
    <row r="696432"/>
    <row r="696433"/>
    <row r="696434"/>
    <row r="696435"/>
    <row r="696436"/>
    <row r="696437"/>
    <row r="696438"/>
    <row r="696439"/>
    <row r="696440"/>
    <row r="696441"/>
    <row r="696442"/>
    <row r="696443"/>
    <row r="696444"/>
    <row r="696445"/>
    <row r="696446"/>
    <row r="696447"/>
    <row r="696448"/>
    <row r="696449"/>
    <row r="696450"/>
    <row r="696451"/>
    <row r="696452"/>
    <row r="696453"/>
    <row r="696454"/>
    <row r="696455"/>
    <row r="696456"/>
    <row r="696457"/>
    <row r="696458"/>
    <row r="696459"/>
    <row r="696460"/>
    <row r="696461"/>
    <row r="696462"/>
    <row r="696463"/>
    <row r="696464"/>
    <row r="696465"/>
    <row r="696466"/>
    <row r="696467"/>
    <row r="696468"/>
    <row r="696469"/>
    <row r="696470"/>
    <row r="696471"/>
    <row r="696472"/>
    <row r="696473"/>
    <row r="696474"/>
    <row r="696475"/>
    <row r="696476"/>
    <row r="696477"/>
    <row r="696478"/>
    <row r="696479"/>
    <row r="696480"/>
    <row r="696481"/>
    <row r="696482"/>
    <row r="696483"/>
    <row r="696484"/>
    <row r="696485"/>
    <row r="696486"/>
    <row r="696487"/>
    <row r="696488"/>
    <row r="696489"/>
    <row r="696490"/>
    <row r="696491"/>
    <row r="696492"/>
    <row r="696493"/>
    <row r="696494"/>
    <row r="696495"/>
    <row r="696496"/>
    <row r="696497"/>
    <row r="696498"/>
    <row r="696499"/>
    <row r="696500"/>
    <row r="696501"/>
    <row r="696502"/>
    <row r="696503"/>
    <row r="696504"/>
    <row r="696505"/>
    <row r="696506"/>
    <row r="696507"/>
    <row r="696508"/>
    <row r="696509"/>
    <row r="696510"/>
    <row r="696511"/>
    <row r="696512"/>
    <row r="696513"/>
    <row r="696514"/>
    <row r="696515"/>
    <row r="696516"/>
    <row r="696517"/>
    <row r="696518"/>
    <row r="696519"/>
    <row r="696520"/>
    <row r="696521"/>
    <row r="696522"/>
    <row r="696523"/>
    <row r="696524"/>
    <row r="696525"/>
    <row r="696526"/>
    <row r="696527"/>
    <row r="696528"/>
    <row r="696529"/>
    <row r="696530"/>
    <row r="696531"/>
    <row r="696532"/>
    <row r="696533"/>
    <row r="696534"/>
    <row r="696535"/>
    <row r="696536"/>
    <row r="696537"/>
    <row r="696538"/>
    <row r="696539"/>
    <row r="696540"/>
    <row r="696541"/>
    <row r="696542"/>
    <row r="696543"/>
    <row r="696544"/>
    <row r="696545"/>
    <row r="696546"/>
    <row r="696547"/>
    <row r="696548"/>
    <row r="696549"/>
    <row r="696550"/>
    <row r="696551"/>
    <row r="696552"/>
    <row r="696553"/>
    <row r="696554"/>
    <row r="696555"/>
    <row r="696556"/>
    <row r="696557"/>
    <row r="696558"/>
    <row r="696559"/>
    <row r="696560"/>
    <row r="696561"/>
    <row r="696562"/>
    <row r="696563"/>
    <row r="696564"/>
    <row r="696565"/>
    <row r="696566"/>
    <row r="696567"/>
    <row r="696568"/>
    <row r="696569"/>
    <row r="696570"/>
    <row r="696571"/>
    <row r="696572"/>
    <row r="696573"/>
    <row r="696574"/>
    <row r="696575"/>
    <row r="696576"/>
    <row r="696577"/>
    <row r="696578"/>
    <row r="696579"/>
    <row r="696580"/>
    <row r="696581"/>
    <row r="696582"/>
    <row r="696583"/>
    <row r="696584"/>
    <row r="696585"/>
    <row r="696586"/>
    <row r="696587"/>
    <row r="696588"/>
    <row r="696589"/>
    <row r="696590"/>
    <row r="696591"/>
    <row r="696592"/>
    <row r="696593"/>
    <row r="696594"/>
    <row r="696595"/>
    <row r="696596"/>
    <row r="696597"/>
    <row r="696598"/>
    <row r="696599"/>
    <row r="696600"/>
    <row r="696601"/>
    <row r="696602"/>
    <row r="696603"/>
    <row r="696604"/>
    <row r="696605"/>
    <row r="696606"/>
    <row r="696607"/>
    <row r="696608"/>
    <row r="696609"/>
    <row r="696610"/>
    <row r="696611"/>
    <row r="696612"/>
    <row r="696613"/>
    <row r="696614"/>
    <row r="696615"/>
    <row r="696616"/>
    <row r="696617"/>
    <row r="696618"/>
    <row r="696619"/>
    <row r="696620"/>
    <row r="696621"/>
    <row r="696622"/>
    <row r="696623"/>
    <row r="696624"/>
    <row r="696625"/>
    <row r="696626"/>
    <row r="696627"/>
    <row r="696628"/>
    <row r="696629"/>
    <row r="696630"/>
    <row r="696631"/>
    <row r="696632"/>
    <row r="696633"/>
    <row r="696634"/>
    <row r="696635"/>
    <row r="696636"/>
    <row r="696637"/>
    <row r="696638"/>
    <row r="696639"/>
    <row r="696640"/>
    <row r="696641"/>
    <row r="696642"/>
    <row r="696643"/>
    <row r="696644"/>
    <row r="696645"/>
    <row r="696646"/>
    <row r="696647"/>
    <row r="696648"/>
    <row r="696649"/>
    <row r="696650"/>
    <row r="696651"/>
    <row r="696652"/>
    <row r="696653"/>
    <row r="696654"/>
    <row r="696655"/>
    <row r="696656"/>
    <row r="696657"/>
    <row r="696658"/>
    <row r="696659"/>
    <row r="696660"/>
    <row r="696661"/>
    <row r="696662"/>
    <row r="696663"/>
    <row r="696664"/>
    <row r="696665"/>
    <row r="696666"/>
    <row r="696667"/>
    <row r="696668"/>
    <row r="696669"/>
    <row r="696670"/>
    <row r="696671"/>
    <row r="696672"/>
    <row r="696673"/>
    <row r="696674"/>
    <row r="696675"/>
    <row r="696676"/>
    <row r="696677"/>
    <row r="696678"/>
    <row r="696679"/>
    <row r="696680"/>
    <row r="696681"/>
    <row r="696682"/>
    <row r="696683"/>
    <row r="696684"/>
    <row r="696685"/>
    <row r="696686"/>
    <row r="696687"/>
    <row r="696688"/>
    <row r="696689"/>
    <row r="696690"/>
    <row r="696691"/>
    <row r="696692"/>
    <row r="696693"/>
    <row r="696694"/>
    <row r="696695"/>
    <row r="696696"/>
    <row r="696697"/>
    <row r="696698"/>
    <row r="696699"/>
    <row r="696700"/>
    <row r="696701"/>
    <row r="696702"/>
    <row r="696703"/>
    <row r="696704"/>
    <row r="696705"/>
    <row r="696706"/>
    <row r="696707"/>
    <row r="696708"/>
    <row r="696709"/>
    <row r="696710"/>
    <row r="696711"/>
    <row r="696712"/>
    <row r="696713"/>
    <row r="696714"/>
    <row r="696715"/>
    <row r="696716"/>
    <row r="696717"/>
    <row r="696718"/>
    <row r="696719"/>
    <row r="696720"/>
    <row r="696721"/>
    <row r="696722"/>
    <row r="696723"/>
    <row r="696724"/>
    <row r="696725"/>
    <row r="696726"/>
    <row r="696727"/>
    <row r="696728"/>
    <row r="696729"/>
    <row r="696730"/>
    <row r="696731"/>
    <row r="696732"/>
    <row r="696733"/>
    <row r="696734"/>
    <row r="696735"/>
    <row r="696736"/>
    <row r="696737"/>
    <row r="696738"/>
    <row r="696739"/>
    <row r="696740"/>
    <row r="696741"/>
    <row r="696742"/>
    <row r="696743"/>
    <row r="696744"/>
    <row r="696745"/>
    <row r="696746"/>
    <row r="696747"/>
    <row r="696748"/>
    <row r="696749"/>
    <row r="696750"/>
    <row r="696751"/>
    <row r="696752"/>
    <row r="696753"/>
    <row r="696754"/>
    <row r="696755"/>
    <row r="696756"/>
    <row r="696757"/>
    <row r="696758"/>
    <row r="696759"/>
    <row r="696760"/>
    <row r="696761"/>
    <row r="696762"/>
    <row r="696763"/>
    <row r="696764"/>
    <row r="696765"/>
    <row r="696766"/>
    <row r="696767"/>
    <row r="696768"/>
    <row r="696769"/>
    <row r="696770"/>
    <row r="696771"/>
    <row r="696772"/>
    <row r="696773"/>
    <row r="696774"/>
    <row r="696775"/>
    <row r="696776"/>
    <row r="696777"/>
    <row r="696778"/>
    <row r="696779"/>
    <row r="696780"/>
    <row r="696781"/>
    <row r="696782"/>
    <row r="696783"/>
    <row r="696784"/>
    <row r="696785"/>
    <row r="696786"/>
    <row r="696787"/>
    <row r="696788"/>
    <row r="696789"/>
    <row r="696790"/>
    <row r="696791"/>
    <row r="696792"/>
    <row r="696793"/>
    <row r="696794"/>
    <row r="696795"/>
    <row r="696796"/>
    <row r="696797"/>
    <row r="696798"/>
    <row r="696799"/>
    <row r="696800"/>
    <row r="696801"/>
    <row r="696802"/>
    <row r="696803"/>
    <row r="696804"/>
    <row r="696805"/>
    <row r="696806"/>
    <row r="696807"/>
    <row r="696808"/>
    <row r="696809"/>
    <row r="696810"/>
    <row r="696811"/>
    <row r="696812"/>
    <row r="696813"/>
    <row r="696814"/>
    <row r="696815"/>
    <row r="696816"/>
    <row r="696817"/>
    <row r="696818"/>
    <row r="696819"/>
    <row r="696820"/>
    <row r="696821"/>
    <row r="696822"/>
    <row r="696823"/>
    <row r="696824"/>
    <row r="696825"/>
    <row r="696826"/>
    <row r="696827"/>
    <row r="696828"/>
    <row r="696829"/>
    <row r="696830"/>
    <row r="696831"/>
    <row r="696832"/>
    <row r="696833"/>
    <row r="696834"/>
    <row r="696835"/>
    <row r="696836"/>
    <row r="696837"/>
    <row r="696838"/>
    <row r="696839"/>
    <row r="696840"/>
    <row r="696841"/>
    <row r="696842"/>
    <row r="696843"/>
    <row r="696844"/>
    <row r="696845"/>
    <row r="696846"/>
    <row r="696847"/>
    <row r="696848"/>
    <row r="696849"/>
    <row r="696850"/>
    <row r="696851"/>
    <row r="696852"/>
    <row r="696853"/>
    <row r="696854"/>
    <row r="696855"/>
    <row r="696856"/>
    <row r="696857"/>
    <row r="696858"/>
    <row r="696859"/>
    <row r="696860"/>
    <row r="696861"/>
    <row r="696862"/>
    <row r="696863"/>
    <row r="696864"/>
    <row r="696865"/>
    <row r="696866"/>
    <row r="696867"/>
    <row r="696868"/>
    <row r="696869"/>
    <row r="696870"/>
    <row r="696871"/>
    <row r="696872"/>
    <row r="696873"/>
    <row r="696874"/>
    <row r="696875"/>
    <row r="696876"/>
    <row r="696877"/>
    <row r="696878"/>
    <row r="696879"/>
    <row r="696880"/>
    <row r="696881"/>
    <row r="696882"/>
    <row r="696883"/>
    <row r="696884"/>
    <row r="696885"/>
    <row r="696886"/>
    <row r="696887"/>
    <row r="696888"/>
    <row r="696889"/>
    <row r="696890"/>
    <row r="696891"/>
    <row r="696892"/>
    <row r="696893"/>
    <row r="696894"/>
    <row r="696895"/>
    <row r="696896"/>
    <row r="696897"/>
    <row r="696898"/>
    <row r="696899"/>
    <row r="696900"/>
    <row r="696901"/>
    <row r="696902"/>
    <row r="696903"/>
    <row r="696904"/>
    <row r="696905"/>
    <row r="696906"/>
    <row r="696907"/>
    <row r="696908"/>
    <row r="696909"/>
    <row r="696910"/>
    <row r="696911"/>
    <row r="696912"/>
    <row r="696913"/>
    <row r="696914"/>
    <row r="696915"/>
    <row r="696916"/>
    <row r="696917"/>
    <row r="696918"/>
    <row r="696919"/>
    <row r="696920"/>
    <row r="696921"/>
    <row r="696922"/>
    <row r="696923"/>
    <row r="696924"/>
    <row r="696925"/>
    <row r="696926"/>
    <row r="696927"/>
    <row r="696928"/>
    <row r="696929"/>
    <row r="696930"/>
    <row r="696931"/>
    <row r="696932"/>
    <row r="696933"/>
    <row r="696934"/>
    <row r="696935"/>
    <row r="696936"/>
    <row r="696937"/>
    <row r="696938"/>
    <row r="696939"/>
    <row r="696940"/>
    <row r="696941"/>
    <row r="696942"/>
    <row r="696943"/>
    <row r="696944"/>
    <row r="696945"/>
    <row r="696946"/>
    <row r="696947"/>
    <row r="696948"/>
    <row r="696949"/>
    <row r="696950"/>
    <row r="696951"/>
    <row r="696952"/>
    <row r="696953"/>
    <row r="696954"/>
    <row r="696955"/>
    <row r="696956"/>
    <row r="696957"/>
    <row r="696958"/>
    <row r="696959"/>
    <row r="696960"/>
    <row r="696961"/>
    <row r="696962"/>
    <row r="696963"/>
    <row r="696964"/>
    <row r="696965"/>
    <row r="696966"/>
    <row r="696967"/>
    <row r="696968"/>
    <row r="696969"/>
    <row r="696970"/>
    <row r="696971"/>
    <row r="696972"/>
    <row r="696973"/>
    <row r="696974"/>
    <row r="696975"/>
    <row r="696976"/>
    <row r="696977"/>
    <row r="696978"/>
    <row r="696979"/>
    <row r="696980"/>
    <row r="696981"/>
    <row r="696982"/>
    <row r="696983"/>
    <row r="696984"/>
    <row r="696985"/>
    <row r="696986"/>
    <row r="696987"/>
    <row r="696988"/>
    <row r="696989"/>
    <row r="696990"/>
    <row r="696991"/>
    <row r="696992"/>
    <row r="696993"/>
    <row r="696994"/>
    <row r="696995"/>
    <row r="696996"/>
    <row r="696997"/>
    <row r="696998"/>
    <row r="696999"/>
    <row r="697000"/>
    <row r="697001"/>
    <row r="697002"/>
    <row r="697003"/>
    <row r="697004"/>
    <row r="697005"/>
    <row r="697006"/>
    <row r="697007"/>
    <row r="697008"/>
    <row r="697009"/>
    <row r="697010"/>
    <row r="697011"/>
    <row r="697012"/>
    <row r="697013"/>
    <row r="697014"/>
    <row r="697015"/>
    <row r="697016"/>
    <row r="697017"/>
    <row r="697018"/>
    <row r="697019"/>
    <row r="697020"/>
    <row r="697021"/>
    <row r="697022"/>
    <row r="697023"/>
    <row r="697024"/>
    <row r="697025"/>
    <row r="697026"/>
    <row r="697027"/>
    <row r="697028"/>
    <row r="697029"/>
    <row r="697030"/>
    <row r="697031"/>
    <row r="697032"/>
    <row r="697033"/>
    <row r="697034"/>
    <row r="697035"/>
    <row r="697036"/>
    <row r="697037"/>
    <row r="697038"/>
    <row r="697039"/>
    <row r="697040"/>
    <row r="697041"/>
    <row r="697042"/>
    <row r="697043"/>
    <row r="697044"/>
    <row r="697045"/>
    <row r="697046"/>
    <row r="697047"/>
    <row r="697048"/>
    <row r="697049"/>
    <row r="697050"/>
    <row r="697051"/>
    <row r="697052"/>
    <row r="697053"/>
    <row r="697054"/>
    <row r="697055"/>
    <row r="697056"/>
    <row r="697057"/>
    <row r="697058"/>
    <row r="697059"/>
    <row r="697060"/>
    <row r="697061"/>
    <row r="697062"/>
    <row r="697063"/>
    <row r="697064"/>
    <row r="697065"/>
    <row r="697066"/>
    <row r="697067"/>
    <row r="697068"/>
    <row r="697069"/>
    <row r="697070"/>
    <row r="697071"/>
    <row r="697072"/>
    <row r="697073"/>
    <row r="697074"/>
    <row r="697075"/>
    <row r="697076"/>
    <row r="697077"/>
    <row r="697078"/>
    <row r="697079"/>
    <row r="697080"/>
    <row r="697081"/>
    <row r="697082"/>
    <row r="697083"/>
    <row r="697084"/>
    <row r="697085"/>
    <row r="697086"/>
    <row r="697087"/>
    <row r="697088"/>
    <row r="697089"/>
    <row r="697090"/>
    <row r="697091"/>
    <row r="697092"/>
    <row r="697093"/>
    <row r="697094"/>
    <row r="697095"/>
    <row r="697096"/>
    <row r="697097"/>
    <row r="697098"/>
    <row r="697099"/>
    <row r="697100"/>
    <row r="697101"/>
    <row r="697102"/>
    <row r="697103"/>
    <row r="697104"/>
    <row r="697105"/>
    <row r="697106"/>
    <row r="697107"/>
    <row r="697108"/>
    <row r="697109"/>
    <row r="697110"/>
    <row r="697111"/>
    <row r="697112"/>
    <row r="697113"/>
    <row r="697114"/>
    <row r="697115"/>
    <row r="697116"/>
    <row r="697117"/>
    <row r="697118"/>
    <row r="697119"/>
    <row r="697120"/>
    <row r="697121"/>
    <row r="697122"/>
    <row r="697123"/>
    <row r="697124"/>
    <row r="697125"/>
    <row r="697126"/>
    <row r="697127"/>
    <row r="697128"/>
    <row r="697129"/>
    <row r="697130"/>
    <row r="697131"/>
    <row r="697132"/>
    <row r="697133"/>
    <row r="697134"/>
    <row r="697135"/>
    <row r="697136"/>
    <row r="697137"/>
    <row r="697138"/>
    <row r="697139"/>
    <row r="697140"/>
    <row r="697141"/>
    <row r="697142"/>
    <row r="697143"/>
    <row r="697144"/>
    <row r="697145"/>
    <row r="697146"/>
    <row r="697147"/>
    <row r="697148"/>
    <row r="697149"/>
    <row r="697150"/>
    <row r="697151"/>
    <row r="697152"/>
    <row r="697153"/>
    <row r="697154"/>
    <row r="697155"/>
    <row r="697156"/>
    <row r="697157"/>
    <row r="697158"/>
    <row r="697159"/>
    <row r="697160"/>
    <row r="697161"/>
    <row r="697162"/>
    <row r="697163"/>
    <row r="697164"/>
    <row r="697165"/>
    <row r="697166"/>
    <row r="697167"/>
    <row r="697168"/>
    <row r="697169"/>
    <row r="697170"/>
    <row r="697171"/>
    <row r="697172"/>
    <row r="697173"/>
    <row r="697174"/>
    <row r="697175"/>
    <row r="697176"/>
    <row r="697177"/>
    <row r="697178"/>
    <row r="697179"/>
    <row r="697180"/>
    <row r="697181"/>
    <row r="697182"/>
    <row r="697183"/>
    <row r="697184"/>
    <row r="697185"/>
    <row r="697186"/>
    <row r="697187"/>
    <row r="697188"/>
    <row r="697189"/>
    <row r="697190"/>
    <row r="697191"/>
    <row r="697192"/>
    <row r="697193"/>
    <row r="697194"/>
    <row r="697195"/>
    <row r="697196"/>
    <row r="697197"/>
    <row r="697198"/>
    <row r="697199"/>
    <row r="697200"/>
    <row r="697201"/>
    <row r="697202"/>
    <row r="697203"/>
    <row r="697204"/>
    <row r="697205"/>
    <row r="697206"/>
    <row r="697207"/>
    <row r="697208"/>
    <row r="697209"/>
    <row r="697210"/>
    <row r="697211"/>
    <row r="697212"/>
    <row r="697213"/>
    <row r="697214"/>
    <row r="697215"/>
    <row r="697216"/>
    <row r="697217"/>
    <row r="697218"/>
    <row r="697219"/>
    <row r="697220"/>
    <row r="697221"/>
    <row r="697222"/>
    <row r="697223"/>
    <row r="697224"/>
    <row r="697225"/>
    <row r="697226"/>
    <row r="697227"/>
    <row r="697228"/>
    <row r="697229"/>
    <row r="697230"/>
    <row r="697231"/>
    <row r="697232"/>
    <row r="697233"/>
    <row r="697234"/>
    <row r="697235"/>
    <row r="697236"/>
    <row r="697237"/>
    <row r="697238"/>
    <row r="697239"/>
    <row r="697240"/>
    <row r="697241"/>
    <row r="697242"/>
    <row r="697243"/>
    <row r="697244"/>
    <row r="697245"/>
    <row r="697246"/>
    <row r="697247"/>
    <row r="697248"/>
    <row r="697249"/>
    <row r="697250"/>
    <row r="697251"/>
    <row r="697252"/>
    <row r="697253"/>
    <row r="697254"/>
    <row r="697255"/>
    <row r="697256"/>
    <row r="697257"/>
    <row r="697258"/>
    <row r="697259"/>
    <row r="697260"/>
    <row r="697261"/>
    <row r="697262"/>
    <row r="697263"/>
    <row r="697264"/>
    <row r="697265"/>
    <row r="697266"/>
    <row r="697267"/>
    <row r="697268"/>
    <row r="697269"/>
    <row r="697270"/>
    <row r="697271"/>
    <row r="697272"/>
    <row r="697273"/>
    <row r="697274"/>
    <row r="697275"/>
    <row r="697276"/>
    <row r="697277"/>
    <row r="697278"/>
    <row r="697279"/>
    <row r="697280"/>
    <row r="697281"/>
    <row r="697282"/>
    <row r="697283"/>
    <row r="697284"/>
    <row r="697285"/>
    <row r="697286"/>
    <row r="697287"/>
    <row r="697288"/>
    <row r="697289"/>
    <row r="697290"/>
    <row r="697291"/>
    <row r="697292"/>
    <row r="697293"/>
    <row r="697294"/>
    <row r="697295"/>
    <row r="697296"/>
    <row r="697297"/>
    <row r="697298"/>
    <row r="697299"/>
    <row r="697300"/>
    <row r="697301"/>
    <row r="697302"/>
    <row r="697303"/>
    <row r="697304"/>
    <row r="697305"/>
    <row r="697306"/>
    <row r="697307"/>
    <row r="697308"/>
    <row r="697309"/>
    <row r="697310"/>
    <row r="697311"/>
    <row r="697312"/>
    <row r="697313"/>
    <row r="697314"/>
    <row r="697315"/>
    <row r="697316"/>
    <row r="697317"/>
    <row r="697318"/>
    <row r="697319"/>
    <row r="697320"/>
    <row r="697321"/>
    <row r="697322"/>
    <row r="697323"/>
    <row r="697324"/>
    <row r="697325"/>
    <row r="697326"/>
    <row r="697327"/>
    <row r="697328"/>
    <row r="697329"/>
    <row r="697330"/>
    <row r="697331"/>
    <row r="697332"/>
    <row r="697333"/>
    <row r="697334"/>
    <row r="697335"/>
    <row r="697336"/>
    <row r="697337"/>
    <row r="697338"/>
    <row r="697339"/>
    <row r="697340"/>
    <row r="697341"/>
    <row r="697342"/>
    <row r="697343"/>
    <row r="697344"/>
    <row r="697345"/>
    <row r="697346"/>
    <row r="697347"/>
    <row r="697348"/>
    <row r="697349"/>
    <row r="697350"/>
    <row r="697351"/>
    <row r="697352"/>
    <row r="697353"/>
    <row r="697354"/>
    <row r="697355"/>
    <row r="697356"/>
    <row r="697357"/>
    <row r="697358"/>
    <row r="697359"/>
    <row r="697360"/>
    <row r="697361"/>
    <row r="697362"/>
    <row r="697363"/>
    <row r="697364"/>
    <row r="697365"/>
    <row r="697366"/>
    <row r="697367"/>
    <row r="697368"/>
    <row r="697369"/>
    <row r="697370"/>
    <row r="697371"/>
    <row r="697372"/>
    <row r="697373"/>
    <row r="697374"/>
    <row r="697375"/>
    <row r="697376"/>
    <row r="697377"/>
    <row r="697378"/>
    <row r="697379"/>
    <row r="697380"/>
    <row r="697381"/>
    <row r="697382"/>
    <row r="697383"/>
    <row r="697384"/>
    <row r="697385"/>
    <row r="697386"/>
    <row r="697387"/>
    <row r="697388"/>
    <row r="697389"/>
    <row r="697390"/>
    <row r="697391"/>
    <row r="697392"/>
    <row r="697393"/>
    <row r="697394"/>
    <row r="697395"/>
    <row r="697396"/>
    <row r="697397"/>
    <row r="697398"/>
    <row r="697399"/>
    <row r="697400"/>
    <row r="697401"/>
    <row r="697402"/>
    <row r="697403"/>
    <row r="697404"/>
    <row r="697405"/>
    <row r="697406"/>
    <row r="697407"/>
    <row r="697408"/>
    <row r="697409"/>
    <row r="697410"/>
    <row r="697411"/>
    <row r="697412"/>
    <row r="697413"/>
    <row r="697414"/>
    <row r="697415"/>
    <row r="697416"/>
    <row r="697417"/>
    <row r="697418"/>
    <row r="697419"/>
    <row r="697420"/>
    <row r="697421"/>
    <row r="697422"/>
    <row r="697423"/>
    <row r="697424"/>
    <row r="697425"/>
    <row r="697426"/>
    <row r="697427"/>
    <row r="697428"/>
    <row r="697429"/>
    <row r="697430"/>
    <row r="697431"/>
    <row r="697432"/>
    <row r="697433"/>
    <row r="697434"/>
    <row r="697435"/>
    <row r="697436"/>
    <row r="697437"/>
    <row r="697438"/>
    <row r="697439"/>
    <row r="697440"/>
    <row r="697441"/>
    <row r="697442"/>
    <row r="697443"/>
    <row r="697444"/>
    <row r="697445"/>
    <row r="697446"/>
    <row r="697447"/>
    <row r="697448"/>
    <row r="697449"/>
    <row r="697450"/>
    <row r="697451"/>
    <row r="697452"/>
    <row r="697453"/>
    <row r="697454"/>
    <row r="697455"/>
    <row r="697456"/>
    <row r="697457"/>
    <row r="697458"/>
    <row r="697459"/>
    <row r="697460"/>
    <row r="697461"/>
    <row r="697462"/>
    <row r="697463"/>
    <row r="697464"/>
    <row r="697465"/>
    <row r="697466"/>
    <row r="697467"/>
    <row r="697468"/>
    <row r="697469"/>
    <row r="697470"/>
    <row r="697471"/>
    <row r="697472"/>
    <row r="697473"/>
    <row r="697474"/>
    <row r="697475"/>
    <row r="697476"/>
    <row r="697477"/>
    <row r="697478"/>
    <row r="697479"/>
    <row r="697480"/>
    <row r="697481"/>
    <row r="697482"/>
    <row r="697483"/>
    <row r="697484"/>
    <row r="697485"/>
    <row r="697486"/>
    <row r="697487"/>
    <row r="697488"/>
    <row r="697489"/>
    <row r="697490"/>
    <row r="697491"/>
    <row r="697492"/>
    <row r="697493"/>
    <row r="697494"/>
    <row r="697495"/>
    <row r="697496"/>
    <row r="697497"/>
    <row r="697498"/>
    <row r="697499"/>
    <row r="697500"/>
    <row r="697501"/>
    <row r="697502"/>
    <row r="697503"/>
    <row r="697504"/>
    <row r="697505"/>
    <row r="697506"/>
    <row r="697507"/>
    <row r="697508"/>
    <row r="697509"/>
    <row r="697510"/>
    <row r="697511"/>
    <row r="697512"/>
    <row r="697513"/>
    <row r="697514"/>
    <row r="697515"/>
    <row r="697516"/>
    <row r="697517"/>
    <row r="697518"/>
    <row r="697519"/>
    <row r="697520"/>
    <row r="697521"/>
    <row r="697522"/>
    <row r="697523"/>
    <row r="697524"/>
    <row r="697525"/>
    <row r="697526"/>
    <row r="697527"/>
    <row r="697528"/>
    <row r="697529"/>
    <row r="697530"/>
    <row r="697531"/>
    <row r="697532"/>
    <row r="697533"/>
    <row r="697534"/>
    <row r="697535"/>
    <row r="697536"/>
    <row r="697537"/>
    <row r="697538"/>
    <row r="697539"/>
    <row r="697540"/>
    <row r="697541"/>
    <row r="697542"/>
    <row r="697543"/>
    <row r="697544"/>
    <row r="697545"/>
    <row r="697546"/>
    <row r="697547"/>
    <row r="697548"/>
    <row r="697549"/>
    <row r="697550"/>
    <row r="697551"/>
    <row r="697552"/>
    <row r="697553"/>
    <row r="697554"/>
    <row r="697555"/>
    <row r="697556"/>
    <row r="697557"/>
    <row r="697558"/>
    <row r="697559"/>
    <row r="697560"/>
    <row r="697561"/>
    <row r="697562"/>
    <row r="697563"/>
    <row r="697564"/>
    <row r="697565"/>
    <row r="697566"/>
    <row r="697567"/>
    <row r="697568"/>
    <row r="697569"/>
    <row r="697570"/>
    <row r="697571"/>
    <row r="697572"/>
    <row r="697573"/>
    <row r="697574"/>
    <row r="697575"/>
    <row r="697576"/>
    <row r="697577"/>
    <row r="697578"/>
    <row r="697579"/>
    <row r="697580"/>
    <row r="697581"/>
    <row r="697582"/>
    <row r="697583"/>
    <row r="697584"/>
    <row r="697585"/>
    <row r="697586"/>
    <row r="697587"/>
    <row r="697588"/>
    <row r="697589"/>
    <row r="697590"/>
    <row r="697591"/>
    <row r="697592"/>
    <row r="697593"/>
    <row r="697594"/>
    <row r="697595"/>
    <row r="697596"/>
    <row r="697597"/>
    <row r="697598"/>
    <row r="697599"/>
    <row r="697600"/>
    <row r="697601"/>
    <row r="697602"/>
    <row r="697603"/>
    <row r="697604"/>
    <row r="697605"/>
    <row r="697606"/>
    <row r="697607"/>
    <row r="697608"/>
    <row r="697609"/>
    <row r="697610"/>
    <row r="697611"/>
    <row r="697612"/>
    <row r="697613"/>
    <row r="697614"/>
    <row r="697615"/>
    <row r="697616"/>
    <row r="697617"/>
    <row r="697618"/>
    <row r="697619"/>
    <row r="697620"/>
    <row r="697621"/>
    <row r="697622"/>
    <row r="697623"/>
    <row r="697624"/>
    <row r="697625"/>
    <row r="697626"/>
    <row r="697627"/>
    <row r="697628"/>
    <row r="697629"/>
    <row r="697630"/>
    <row r="697631"/>
    <row r="697632"/>
    <row r="697633"/>
    <row r="697634"/>
    <row r="697635"/>
    <row r="697636"/>
    <row r="697637"/>
    <row r="697638"/>
    <row r="697639"/>
    <row r="697640"/>
    <row r="697641"/>
    <row r="697642"/>
    <row r="697643"/>
    <row r="697644"/>
    <row r="697645"/>
    <row r="697646"/>
    <row r="697647"/>
    <row r="697648"/>
    <row r="697649"/>
    <row r="697650"/>
    <row r="697651"/>
    <row r="697652"/>
    <row r="697653"/>
    <row r="697654"/>
    <row r="697655"/>
    <row r="697656"/>
    <row r="697657"/>
    <row r="697658"/>
    <row r="697659"/>
    <row r="697660"/>
    <row r="697661"/>
    <row r="697662"/>
    <row r="697663"/>
    <row r="697664"/>
    <row r="697665"/>
    <row r="697666"/>
    <row r="697667"/>
    <row r="697668"/>
    <row r="697669"/>
    <row r="697670"/>
    <row r="697671"/>
    <row r="697672"/>
    <row r="697673"/>
    <row r="697674"/>
    <row r="697675"/>
    <row r="697676"/>
    <row r="697677"/>
    <row r="697678"/>
    <row r="697679"/>
    <row r="697680"/>
    <row r="697681"/>
    <row r="697682"/>
    <row r="697683"/>
    <row r="697684"/>
    <row r="697685"/>
    <row r="697686"/>
    <row r="697687"/>
    <row r="697688"/>
    <row r="697689"/>
    <row r="697690"/>
    <row r="697691"/>
    <row r="697692"/>
    <row r="697693"/>
    <row r="697694"/>
    <row r="697695"/>
    <row r="697696"/>
    <row r="697697"/>
    <row r="697698"/>
    <row r="697699"/>
    <row r="697700"/>
    <row r="697701"/>
    <row r="697702"/>
    <row r="697703"/>
    <row r="697704"/>
    <row r="697705"/>
    <row r="697706"/>
    <row r="697707"/>
    <row r="697708"/>
    <row r="697709"/>
    <row r="697710"/>
    <row r="697711"/>
    <row r="697712"/>
    <row r="697713"/>
    <row r="697714"/>
    <row r="697715"/>
    <row r="697716"/>
    <row r="697717"/>
    <row r="697718"/>
    <row r="697719"/>
    <row r="697720"/>
    <row r="697721"/>
    <row r="697722"/>
    <row r="697723"/>
    <row r="697724"/>
    <row r="697725"/>
    <row r="697726"/>
    <row r="697727"/>
    <row r="697728"/>
    <row r="697729"/>
    <row r="697730"/>
    <row r="697731"/>
    <row r="697732"/>
    <row r="697733"/>
    <row r="697734"/>
    <row r="697735"/>
    <row r="697736"/>
    <row r="697737"/>
    <row r="697738"/>
    <row r="697739"/>
    <row r="697740"/>
    <row r="697741"/>
    <row r="697742"/>
    <row r="697743"/>
    <row r="697744"/>
    <row r="697745"/>
    <row r="697746"/>
    <row r="697747"/>
    <row r="697748"/>
    <row r="697749"/>
    <row r="697750"/>
    <row r="697751"/>
    <row r="697752"/>
    <row r="697753"/>
    <row r="697754"/>
    <row r="697755"/>
    <row r="697756"/>
    <row r="697757"/>
    <row r="697758"/>
    <row r="697759"/>
    <row r="697760"/>
    <row r="697761"/>
    <row r="697762"/>
    <row r="697763"/>
    <row r="697764"/>
    <row r="697765"/>
    <row r="697766"/>
    <row r="697767"/>
    <row r="697768"/>
    <row r="697769"/>
    <row r="697770"/>
    <row r="697771"/>
    <row r="697772"/>
    <row r="697773"/>
    <row r="697774"/>
    <row r="697775"/>
    <row r="697776"/>
    <row r="697777"/>
    <row r="697778"/>
    <row r="697779"/>
    <row r="697780"/>
    <row r="697781"/>
    <row r="697782"/>
    <row r="697783"/>
    <row r="697784"/>
    <row r="697785"/>
    <row r="697786"/>
    <row r="697787"/>
    <row r="697788"/>
    <row r="697789"/>
    <row r="697790"/>
    <row r="697791"/>
    <row r="697792"/>
    <row r="697793"/>
    <row r="697794"/>
    <row r="697795"/>
    <row r="697796"/>
    <row r="697797"/>
    <row r="697798"/>
    <row r="697799"/>
    <row r="697800"/>
    <row r="697801"/>
    <row r="697802"/>
    <row r="697803"/>
    <row r="697804"/>
    <row r="697805"/>
    <row r="697806"/>
    <row r="697807"/>
    <row r="697808"/>
    <row r="697809"/>
    <row r="697810"/>
    <row r="697811"/>
    <row r="697812"/>
    <row r="697813"/>
    <row r="697814"/>
    <row r="697815"/>
    <row r="697816"/>
    <row r="697817"/>
    <row r="697818"/>
    <row r="697819"/>
    <row r="697820"/>
    <row r="697821"/>
    <row r="697822"/>
    <row r="697823"/>
    <row r="697824"/>
    <row r="697825"/>
    <row r="697826"/>
    <row r="697827"/>
    <row r="697828"/>
    <row r="697829"/>
    <row r="697830"/>
    <row r="697831"/>
    <row r="697832"/>
    <row r="697833"/>
    <row r="697834"/>
    <row r="697835"/>
    <row r="697836"/>
    <row r="697837"/>
    <row r="697838"/>
    <row r="697839"/>
    <row r="697840"/>
    <row r="697841"/>
    <row r="697842"/>
    <row r="697843"/>
    <row r="697844"/>
    <row r="697845"/>
    <row r="697846"/>
    <row r="697847"/>
    <row r="697848"/>
    <row r="697849"/>
    <row r="697850"/>
    <row r="697851"/>
    <row r="697852"/>
    <row r="697853"/>
    <row r="697854"/>
    <row r="697855"/>
    <row r="697856"/>
    <row r="697857"/>
    <row r="697858"/>
    <row r="697859"/>
    <row r="697860"/>
    <row r="697861"/>
    <row r="697862"/>
    <row r="697863"/>
    <row r="697864"/>
    <row r="697865"/>
    <row r="697866"/>
    <row r="697867"/>
    <row r="697868"/>
    <row r="697869"/>
    <row r="697870"/>
    <row r="697871"/>
    <row r="697872"/>
    <row r="697873"/>
    <row r="697874"/>
    <row r="697875"/>
    <row r="697876"/>
    <row r="697877"/>
    <row r="697878"/>
    <row r="697879"/>
    <row r="697880"/>
    <row r="697881"/>
    <row r="697882"/>
    <row r="697883"/>
    <row r="697884"/>
    <row r="697885"/>
    <row r="697886"/>
    <row r="697887"/>
    <row r="697888"/>
    <row r="697889"/>
    <row r="697890"/>
    <row r="697891"/>
    <row r="697892"/>
    <row r="697893"/>
    <row r="697894"/>
    <row r="697895"/>
    <row r="697896"/>
    <row r="697897"/>
    <row r="697898"/>
    <row r="697899"/>
    <row r="697900"/>
    <row r="697901"/>
    <row r="697902"/>
    <row r="697903"/>
    <row r="697904"/>
    <row r="697905"/>
    <row r="697906"/>
    <row r="697907"/>
    <row r="697908"/>
    <row r="697909"/>
    <row r="697910"/>
    <row r="697911"/>
    <row r="697912"/>
    <row r="697913"/>
    <row r="697914"/>
    <row r="697915"/>
    <row r="697916"/>
    <row r="697917"/>
    <row r="697918"/>
    <row r="697919"/>
    <row r="697920"/>
    <row r="697921"/>
    <row r="697922"/>
    <row r="697923"/>
    <row r="697924"/>
    <row r="697925"/>
    <row r="697926"/>
    <row r="697927"/>
    <row r="697928"/>
    <row r="697929"/>
    <row r="697930"/>
    <row r="697931"/>
    <row r="697932"/>
    <row r="697933"/>
    <row r="697934"/>
    <row r="697935"/>
    <row r="697936"/>
    <row r="697937"/>
    <row r="697938"/>
    <row r="697939"/>
    <row r="697940"/>
    <row r="697941"/>
    <row r="697942"/>
    <row r="697943"/>
    <row r="697944"/>
    <row r="697945"/>
    <row r="697946"/>
    <row r="697947"/>
    <row r="697948"/>
    <row r="697949"/>
    <row r="697950"/>
    <row r="697951"/>
    <row r="697952"/>
    <row r="697953"/>
    <row r="697954"/>
    <row r="697955"/>
    <row r="697956"/>
    <row r="697957"/>
    <row r="697958"/>
    <row r="697959"/>
    <row r="697960"/>
    <row r="697961"/>
    <row r="697962"/>
    <row r="697963"/>
    <row r="697964"/>
    <row r="697965"/>
    <row r="697966"/>
    <row r="697967"/>
    <row r="697968"/>
    <row r="697969"/>
    <row r="697970"/>
    <row r="697971"/>
    <row r="697972"/>
    <row r="697973"/>
    <row r="697974"/>
    <row r="697975"/>
    <row r="697976"/>
    <row r="697977"/>
    <row r="697978"/>
    <row r="697979"/>
    <row r="697980"/>
    <row r="697981"/>
    <row r="697982"/>
    <row r="697983"/>
    <row r="697984"/>
    <row r="697985"/>
    <row r="697986"/>
    <row r="697987"/>
    <row r="697988"/>
    <row r="697989"/>
    <row r="697990"/>
    <row r="697991"/>
    <row r="697992"/>
    <row r="697993"/>
    <row r="697994"/>
    <row r="697995"/>
    <row r="697996"/>
    <row r="697997"/>
    <row r="697998"/>
    <row r="697999"/>
    <row r="698000"/>
    <row r="698001"/>
    <row r="698002"/>
    <row r="698003"/>
    <row r="698004"/>
    <row r="698005"/>
    <row r="698006"/>
    <row r="698007"/>
    <row r="698008"/>
    <row r="698009"/>
    <row r="698010"/>
    <row r="698011"/>
    <row r="698012"/>
    <row r="698013"/>
    <row r="698014"/>
    <row r="698015"/>
    <row r="698016"/>
    <row r="698017"/>
    <row r="698018"/>
    <row r="698019"/>
    <row r="698020"/>
    <row r="698021"/>
    <row r="698022"/>
    <row r="698023"/>
    <row r="698024"/>
    <row r="698025"/>
    <row r="698026"/>
    <row r="698027"/>
    <row r="698028"/>
    <row r="698029"/>
    <row r="698030"/>
    <row r="698031"/>
    <row r="698032"/>
    <row r="698033"/>
    <row r="698034"/>
    <row r="698035"/>
    <row r="698036"/>
    <row r="698037"/>
    <row r="698038"/>
    <row r="698039"/>
    <row r="698040"/>
    <row r="698041"/>
    <row r="698042"/>
    <row r="698043"/>
    <row r="698044"/>
    <row r="698045"/>
    <row r="698046"/>
    <row r="698047"/>
    <row r="698048"/>
    <row r="698049"/>
    <row r="698050"/>
    <row r="698051"/>
    <row r="698052"/>
    <row r="698053"/>
    <row r="698054"/>
    <row r="698055"/>
    <row r="698056"/>
    <row r="698057"/>
    <row r="698058"/>
    <row r="698059"/>
    <row r="698060"/>
    <row r="698061"/>
    <row r="698062"/>
    <row r="698063"/>
    <row r="698064"/>
    <row r="698065"/>
    <row r="698066"/>
    <row r="698067"/>
    <row r="698068"/>
    <row r="698069"/>
    <row r="698070"/>
    <row r="698071"/>
    <row r="698072"/>
    <row r="698073"/>
    <row r="698074"/>
    <row r="698075"/>
    <row r="698076"/>
    <row r="698077"/>
    <row r="698078"/>
    <row r="698079"/>
    <row r="698080"/>
    <row r="698081"/>
    <row r="698082"/>
    <row r="698083"/>
    <row r="698084"/>
    <row r="698085"/>
    <row r="698086"/>
    <row r="698087"/>
    <row r="698088"/>
    <row r="698089"/>
    <row r="698090"/>
    <row r="698091"/>
    <row r="698092"/>
    <row r="698093"/>
    <row r="698094"/>
    <row r="698095"/>
    <row r="698096"/>
    <row r="698097"/>
    <row r="698098"/>
    <row r="698099"/>
    <row r="698100"/>
    <row r="698101"/>
    <row r="698102"/>
    <row r="698103"/>
    <row r="698104"/>
    <row r="698105"/>
    <row r="698106"/>
    <row r="698107"/>
    <row r="698108"/>
    <row r="698109"/>
    <row r="698110"/>
    <row r="698111"/>
    <row r="698112"/>
    <row r="698113"/>
    <row r="698114"/>
    <row r="698115"/>
    <row r="698116"/>
    <row r="698117"/>
    <row r="698118"/>
    <row r="698119"/>
    <row r="698120"/>
    <row r="698121"/>
    <row r="698122"/>
    <row r="698123"/>
    <row r="698124"/>
    <row r="698125"/>
    <row r="698126"/>
    <row r="698127"/>
    <row r="698128"/>
    <row r="698129"/>
    <row r="698130"/>
    <row r="698131"/>
    <row r="698132"/>
    <row r="698133"/>
    <row r="698134"/>
    <row r="698135"/>
    <row r="698136"/>
    <row r="698137"/>
    <row r="698138"/>
    <row r="698139"/>
    <row r="698140"/>
    <row r="698141"/>
    <row r="698142"/>
    <row r="698143"/>
    <row r="698144"/>
    <row r="698145"/>
    <row r="698146"/>
    <row r="698147"/>
    <row r="698148"/>
    <row r="698149"/>
    <row r="698150"/>
    <row r="698151"/>
    <row r="698152"/>
    <row r="698153"/>
    <row r="698154"/>
    <row r="698155"/>
    <row r="698156"/>
    <row r="698157"/>
    <row r="698158"/>
    <row r="698159"/>
    <row r="698160"/>
    <row r="698161"/>
    <row r="698162"/>
    <row r="698163"/>
    <row r="698164"/>
    <row r="698165"/>
    <row r="698166"/>
    <row r="698167"/>
    <row r="698168"/>
    <row r="698169"/>
    <row r="698170"/>
    <row r="698171"/>
    <row r="698172"/>
    <row r="698173"/>
    <row r="698174"/>
    <row r="698175"/>
    <row r="698176"/>
    <row r="698177"/>
    <row r="698178"/>
    <row r="698179"/>
    <row r="698180"/>
    <row r="698181"/>
    <row r="698182"/>
    <row r="698183"/>
    <row r="698184"/>
    <row r="698185"/>
    <row r="698186"/>
    <row r="698187"/>
    <row r="698188"/>
    <row r="698189"/>
    <row r="698190"/>
    <row r="698191"/>
    <row r="698192"/>
    <row r="698193"/>
    <row r="698194"/>
    <row r="698195"/>
    <row r="698196"/>
    <row r="698197"/>
    <row r="698198"/>
    <row r="698199"/>
    <row r="698200"/>
    <row r="698201"/>
    <row r="698202"/>
    <row r="698203"/>
    <row r="698204"/>
    <row r="698205"/>
    <row r="698206"/>
    <row r="698207"/>
    <row r="698208"/>
    <row r="698209"/>
    <row r="698210"/>
    <row r="698211"/>
    <row r="698212"/>
    <row r="698213"/>
    <row r="698214"/>
    <row r="698215"/>
    <row r="698216"/>
    <row r="698217"/>
    <row r="698218"/>
    <row r="698219"/>
    <row r="698220"/>
    <row r="698221"/>
    <row r="698222"/>
    <row r="698223"/>
    <row r="698224"/>
    <row r="698225"/>
    <row r="698226"/>
    <row r="698227"/>
    <row r="698228"/>
    <row r="698229"/>
    <row r="698230"/>
    <row r="698231"/>
    <row r="698232"/>
    <row r="698233"/>
    <row r="698234"/>
    <row r="698235"/>
    <row r="698236"/>
    <row r="698237"/>
    <row r="698238"/>
    <row r="698239"/>
    <row r="698240"/>
    <row r="698241"/>
    <row r="698242"/>
    <row r="698243"/>
    <row r="698244"/>
    <row r="698245"/>
    <row r="698246"/>
    <row r="698247"/>
    <row r="698248"/>
    <row r="698249"/>
    <row r="698250"/>
    <row r="698251"/>
    <row r="698252"/>
    <row r="698253"/>
    <row r="698254"/>
    <row r="698255"/>
    <row r="698256"/>
    <row r="698257"/>
    <row r="698258"/>
    <row r="698259"/>
    <row r="698260"/>
    <row r="698261"/>
    <row r="698262"/>
    <row r="698263"/>
    <row r="698264"/>
    <row r="698265"/>
    <row r="698266"/>
    <row r="698267"/>
    <row r="698268"/>
    <row r="698269"/>
    <row r="698270"/>
    <row r="698271"/>
    <row r="698272"/>
    <row r="698273"/>
    <row r="698274"/>
    <row r="698275"/>
    <row r="698276"/>
    <row r="698277"/>
    <row r="698278"/>
    <row r="698279"/>
    <row r="698280"/>
    <row r="698281"/>
    <row r="698282"/>
    <row r="698283"/>
    <row r="698284"/>
    <row r="698285"/>
    <row r="698286"/>
    <row r="698287"/>
    <row r="698288"/>
    <row r="698289"/>
    <row r="698290"/>
    <row r="698291"/>
    <row r="698292"/>
    <row r="698293"/>
    <row r="698294"/>
    <row r="698295"/>
    <row r="698296"/>
    <row r="698297"/>
    <row r="698298"/>
    <row r="698299"/>
    <row r="698300"/>
    <row r="698301"/>
    <row r="698302"/>
    <row r="698303"/>
    <row r="698304"/>
    <row r="698305"/>
    <row r="698306"/>
    <row r="698307"/>
    <row r="698308"/>
    <row r="698309"/>
    <row r="698310"/>
    <row r="698311"/>
    <row r="698312"/>
    <row r="698313"/>
    <row r="698314"/>
    <row r="698315"/>
    <row r="698316"/>
    <row r="698317"/>
    <row r="698318"/>
    <row r="698319"/>
    <row r="698320"/>
    <row r="698321"/>
    <row r="698322"/>
    <row r="698323"/>
    <row r="698324"/>
    <row r="698325"/>
    <row r="698326"/>
    <row r="698327"/>
    <row r="698328"/>
    <row r="698329"/>
    <row r="698330"/>
    <row r="698331"/>
    <row r="698332"/>
    <row r="698333"/>
    <row r="698334"/>
    <row r="698335"/>
    <row r="698336"/>
    <row r="698337"/>
    <row r="698338"/>
    <row r="698339"/>
    <row r="698340"/>
    <row r="698341"/>
    <row r="698342"/>
    <row r="698343"/>
    <row r="698344"/>
    <row r="698345"/>
    <row r="698346"/>
    <row r="698347"/>
    <row r="698348"/>
    <row r="698349"/>
    <row r="698350"/>
    <row r="698351"/>
    <row r="698352"/>
    <row r="698353"/>
    <row r="698354"/>
    <row r="698355"/>
    <row r="698356"/>
    <row r="698357"/>
    <row r="698358"/>
    <row r="698359"/>
    <row r="698360"/>
    <row r="698361"/>
    <row r="698362"/>
    <row r="698363"/>
    <row r="698364"/>
    <row r="698365"/>
    <row r="698366"/>
    <row r="698367"/>
    <row r="698368"/>
    <row r="698369"/>
    <row r="698370"/>
    <row r="698371"/>
    <row r="698372"/>
    <row r="698373"/>
    <row r="698374"/>
    <row r="698375"/>
    <row r="698376"/>
    <row r="698377"/>
    <row r="698378"/>
    <row r="698379"/>
    <row r="698380"/>
    <row r="698381"/>
    <row r="698382"/>
    <row r="698383"/>
    <row r="698384"/>
    <row r="698385"/>
    <row r="698386"/>
    <row r="698387"/>
    <row r="698388"/>
    <row r="698389"/>
    <row r="698390"/>
    <row r="698391"/>
    <row r="698392"/>
    <row r="698393"/>
    <row r="698394"/>
    <row r="698395"/>
    <row r="698396"/>
    <row r="698397"/>
    <row r="698398"/>
    <row r="698399"/>
    <row r="698400"/>
    <row r="698401"/>
    <row r="698402"/>
    <row r="698403"/>
    <row r="698404"/>
    <row r="698405"/>
    <row r="698406"/>
    <row r="698407"/>
    <row r="698408"/>
    <row r="698409"/>
    <row r="698410"/>
    <row r="698411"/>
    <row r="698412"/>
    <row r="698413"/>
    <row r="698414"/>
    <row r="698415"/>
    <row r="698416"/>
    <row r="698417"/>
    <row r="698418"/>
    <row r="698419"/>
    <row r="698420"/>
    <row r="698421"/>
    <row r="698422"/>
    <row r="698423"/>
    <row r="698424"/>
    <row r="698425"/>
    <row r="698426"/>
    <row r="698427"/>
    <row r="698428"/>
    <row r="698429"/>
    <row r="698430"/>
    <row r="698431"/>
    <row r="698432"/>
    <row r="698433"/>
    <row r="698434"/>
    <row r="698435"/>
    <row r="698436"/>
    <row r="698437"/>
    <row r="698438"/>
    <row r="698439"/>
    <row r="698440"/>
    <row r="698441"/>
    <row r="698442"/>
    <row r="698443"/>
    <row r="698444"/>
    <row r="698445"/>
    <row r="698446"/>
    <row r="698447"/>
    <row r="698448"/>
    <row r="698449"/>
    <row r="698450"/>
    <row r="698451"/>
    <row r="698452"/>
    <row r="698453"/>
    <row r="698454"/>
    <row r="698455"/>
    <row r="698456"/>
    <row r="698457"/>
    <row r="698458"/>
    <row r="698459"/>
    <row r="698460"/>
    <row r="698461"/>
    <row r="698462"/>
    <row r="698463"/>
    <row r="698464"/>
    <row r="698465"/>
    <row r="698466"/>
    <row r="698467"/>
    <row r="698468"/>
    <row r="698469"/>
    <row r="698470"/>
    <row r="698471"/>
    <row r="698472"/>
    <row r="698473"/>
    <row r="698474"/>
    <row r="698475"/>
    <row r="698476"/>
    <row r="698477"/>
    <row r="698478"/>
    <row r="698479"/>
    <row r="698480"/>
    <row r="698481"/>
    <row r="698482"/>
    <row r="698483"/>
    <row r="698484"/>
    <row r="698485"/>
    <row r="698486"/>
    <row r="698487"/>
    <row r="698488"/>
    <row r="698489"/>
    <row r="698490"/>
    <row r="698491"/>
    <row r="698492"/>
    <row r="698493"/>
    <row r="698494"/>
    <row r="698495"/>
    <row r="698496"/>
    <row r="698497"/>
    <row r="698498"/>
    <row r="698499"/>
    <row r="698500"/>
    <row r="698501"/>
    <row r="698502"/>
    <row r="698503"/>
    <row r="698504"/>
    <row r="698505"/>
    <row r="698506"/>
    <row r="698507"/>
    <row r="698508"/>
    <row r="698509"/>
    <row r="698510"/>
    <row r="698511"/>
    <row r="698512"/>
    <row r="698513"/>
    <row r="698514"/>
    <row r="698515"/>
    <row r="698516"/>
    <row r="698517"/>
    <row r="698518"/>
    <row r="698519"/>
    <row r="698520"/>
    <row r="698521"/>
    <row r="698522"/>
    <row r="698523"/>
    <row r="698524"/>
    <row r="698525"/>
    <row r="698526"/>
    <row r="698527"/>
    <row r="698528"/>
    <row r="698529"/>
    <row r="698530"/>
    <row r="698531"/>
    <row r="698532"/>
    <row r="698533"/>
    <row r="698534"/>
    <row r="698535"/>
    <row r="698536"/>
    <row r="698537"/>
    <row r="698538"/>
    <row r="698539"/>
    <row r="698540"/>
    <row r="698541"/>
    <row r="698542"/>
    <row r="698543"/>
    <row r="698544"/>
    <row r="698545"/>
    <row r="698546"/>
    <row r="698547"/>
    <row r="698548"/>
    <row r="698549"/>
    <row r="698550"/>
    <row r="698551"/>
    <row r="698552"/>
    <row r="698553"/>
    <row r="698554"/>
    <row r="698555"/>
    <row r="698556"/>
    <row r="698557"/>
    <row r="698558"/>
    <row r="698559"/>
    <row r="698560"/>
    <row r="698561"/>
    <row r="698562"/>
    <row r="698563"/>
    <row r="698564"/>
    <row r="698565"/>
    <row r="698566"/>
    <row r="698567"/>
    <row r="698568"/>
    <row r="698569"/>
    <row r="698570"/>
    <row r="698571"/>
    <row r="698572"/>
    <row r="698573"/>
    <row r="698574"/>
    <row r="698575"/>
    <row r="698576"/>
    <row r="698577"/>
    <row r="698578"/>
    <row r="698579"/>
    <row r="698580"/>
    <row r="698581"/>
    <row r="698582"/>
    <row r="698583"/>
    <row r="698584"/>
    <row r="698585"/>
    <row r="698586"/>
    <row r="698587"/>
    <row r="698588"/>
    <row r="698589"/>
    <row r="698590"/>
    <row r="698591"/>
    <row r="698592"/>
    <row r="698593"/>
    <row r="698594"/>
    <row r="698595"/>
    <row r="698596"/>
    <row r="698597"/>
    <row r="698598"/>
    <row r="698599"/>
    <row r="698600"/>
    <row r="698601"/>
    <row r="698602"/>
    <row r="698603"/>
    <row r="698604"/>
    <row r="698605"/>
    <row r="698606"/>
    <row r="698607"/>
    <row r="698608"/>
    <row r="698609"/>
    <row r="698610"/>
    <row r="698611"/>
    <row r="698612"/>
    <row r="698613"/>
    <row r="698614"/>
    <row r="698615"/>
    <row r="698616"/>
    <row r="698617"/>
    <row r="698618"/>
    <row r="698619"/>
    <row r="698620"/>
    <row r="698621"/>
    <row r="698622"/>
    <row r="698623"/>
    <row r="698624"/>
    <row r="698625"/>
    <row r="698626"/>
    <row r="698627"/>
    <row r="698628"/>
    <row r="698629"/>
    <row r="698630"/>
    <row r="698631"/>
    <row r="698632"/>
    <row r="698633"/>
    <row r="698634"/>
    <row r="698635"/>
    <row r="698636"/>
    <row r="698637"/>
    <row r="698638"/>
    <row r="698639"/>
    <row r="698640"/>
    <row r="698641"/>
    <row r="698642"/>
    <row r="698643"/>
    <row r="698644"/>
    <row r="698645"/>
    <row r="698646"/>
    <row r="698647"/>
    <row r="698648"/>
    <row r="698649"/>
    <row r="698650"/>
    <row r="698651"/>
    <row r="698652"/>
    <row r="698653"/>
    <row r="698654"/>
    <row r="698655"/>
    <row r="698656"/>
    <row r="698657"/>
    <row r="698658"/>
    <row r="698659"/>
    <row r="698660"/>
    <row r="698661"/>
    <row r="698662"/>
    <row r="698663"/>
    <row r="698664"/>
    <row r="698665"/>
    <row r="698666"/>
    <row r="698667"/>
    <row r="698668"/>
    <row r="698669"/>
    <row r="698670"/>
    <row r="698671"/>
    <row r="698672"/>
    <row r="698673"/>
    <row r="698674"/>
    <row r="698675"/>
    <row r="698676"/>
    <row r="698677"/>
    <row r="698678"/>
    <row r="698679"/>
    <row r="698680"/>
    <row r="698681"/>
    <row r="698682"/>
    <row r="698683"/>
    <row r="698684"/>
    <row r="698685"/>
    <row r="698686"/>
    <row r="698687"/>
    <row r="698688"/>
    <row r="698689"/>
    <row r="698690"/>
    <row r="698691"/>
    <row r="698692"/>
    <row r="698693"/>
    <row r="698694"/>
    <row r="698695"/>
    <row r="698696"/>
    <row r="698697"/>
    <row r="698698"/>
    <row r="698699"/>
    <row r="698700"/>
    <row r="698701"/>
    <row r="698702"/>
    <row r="698703"/>
    <row r="698704"/>
    <row r="698705"/>
    <row r="698706"/>
    <row r="698707"/>
    <row r="698708"/>
    <row r="698709"/>
    <row r="698710"/>
    <row r="698711"/>
    <row r="698712"/>
    <row r="698713"/>
    <row r="698714"/>
    <row r="698715"/>
    <row r="698716"/>
    <row r="698717"/>
    <row r="698718"/>
    <row r="698719"/>
    <row r="698720"/>
    <row r="698721"/>
    <row r="698722"/>
    <row r="698723"/>
    <row r="698724"/>
    <row r="698725"/>
    <row r="698726"/>
    <row r="698727"/>
    <row r="698728"/>
    <row r="698729"/>
    <row r="698730"/>
    <row r="698731"/>
    <row r="698732"/>
    <row r="698733"/>
    <row r="698734"/>
    <row r="698735"/>
    <row r="698736"/>
    <row r="698737"/>
    <row r="698738"/>
    <row r="698739"/>
    <row r="698740"/>
    <row r="698741"/>
    <row r="698742"/>
    <row r="698743"/>
    <row r="698744"/>
    <row r="698745"/>
    <row r="698746"/>
    <row r="698747"/>
    <row r="698748"/>
    <row r="698749"/>
    <row r="698750"/>
    <row r="698751"/>
    <row r="698752"/>
    <row r="698753"/>
    <row r="698754"/>
    <row r="698755"/>
    <row r="698756"/>
    <row r="698757"/>
    <row r="698758"/>
    <row r="698759"/>
    <row r="698760"/>
    <row r="698761"/>
    <row r="698762"/>
    <row r="698763"/>
    <row r="698764"/>
    <row r="698765"/>
    <row r="698766"/>
    <row r="698767"/>
    <row r="698768"/>
    <row r="698769"/>
    <row r="698770"/>
    <row r="698771"/>
    <row r="698772"/>
    <row r="698773"/>
    <row r="698774"/>
    <row r="698775"/>
    <row r="698776"/>
    <row r="698777"/>
    <row r="698778"/>
    <row r="698779"/>
    <row r="698780"/>
    <row r="698781"/>
    <row r="698782"/>
    <row r="698783"/>
    <row r="698784"/>
    <row r="698785"/>
    <row r="698786"/>
    <row r="698787"/>
    <row r="698788"/>
    <row r="698789"/>
    <row r="698790"/>
    <row r="698791"/>
    <row r="698792"/>
    <row r="698793"/>
    <row r="698794"/>
    <row r="698795"/>
    <row r="698796"/>
    <row r="698797"/>
    <row r="698798"/>
    <row r="698799"/>
    <row r="698800"/>
    <row r="698801"/>
    <row r="698802"/>
    <row r="698803"/>
    <row r="698804"/>
    <row r="698805"/>
    <row r="698806"/>
    <row r="698807"/>
    <row r="698808"/>
    <row r="698809"/>
    <row r="698810"/>
    <row r="698811"/>
    <row r="698812"/>
    <row r="698813"/>
    <row r="698814"/>
    <row r="698815"/>
    <row r="698816"/>
    <row r="698817"/>
    <row r="698818"/>
    <row r="698819"/>
    <row r="698820"/>
    <row r="698821"/>
    <row r="698822"/>
    <row r="698823"/>
    <row r="698824"/>
    <row r="698825"/>
    <row r="698826"/>
    <row r="698827"/>
    <row r="698828"/>
    <row r="698829"/>
    <row r="698830"/>
    <row r="698831"/>
    <row r="698832"/>
    <row r="698833"/>
    <row r="698834"/>
    <row r="698835"/>
    <row r="698836"/>
    <row r="698837"/>
    <row r="698838"/>
    <row r="698839"/>
    <row r="698840"/>
    <row r="698841"/>
    <row r="698842"/>
    <row r="698843"/>
    <row r="698844"/>
    <row r="698845"/>
    <row r="698846"/>
    <row r="698847"/>
    <row r="698848"/>
    <row r="698849"/>
    <row r="698850"/>
    <row r="698851"/>
    <row r="698852"/>
    <row r="698853"/>
    <row r="698854"/>
    <row r="698855"/>
    <row r="698856"/>
    <row r="698857"/>
    <row r="698858"/>
    <row r="698859"/>
    <row r="698860"/>
    <row r="698861"/>
    <row r="698862"/>
    <row r="698863"/>
    <row r="698864"/>
    <row r="698865"/>
    <row r="698866"/>
    <row r="698867"/>
    <row r="698868"/>
    <row r="698869"/>
    <row r="698870"/>
    <row r="698871"/>
    <row r="698872"/>
    <row r="698873"/>
    <row r="698874"/>
    <row r="698875"/>
    <row r="698876"/>
    <row r="698877"/>
    <row r="698878"/>
    <row r="698879"/>
    <row r="698880"/>
    <row r="698881"/>
    <row r="698882"/>
    <row r="698883"/>
    <row r="698884"/>
    <row r="698885"/>
    <row r="698886"/>
    <row r="698887"/>
    <row r="698888"/>
    <row r="698889"/>
    <row r="698890"/>
    <row r="698891"/>
    <row r="698892"/>
    <row r="698893"/>
    <row r="698894"/>
    <row r="698895"/>
    <row r="698896"/>
    <row r="698897"/>
    <row r="698898"/>
    <row r="698899"/>
    <row r="698900"/>
    <row r="698901"/>
    <row r="698902"/>
    <row r="698903"/>
    <row r="698904"/>
    <row r="698905"/>
    <row r="698906"/>
    <row r="698907"/>
    <row r="698908"/>
    <row r="698909"/>
    <row r="698910"/>
    <row r="698911"/>
    <row r="698912"/>
    <row r="698913"/>
    <row r="698914"/>
    <row r="698915"/>
    <row r="698916"/>
    <row r="698917"/>
    <row r="698918"/>
    <row r="698919"/>
    <row r="698920"/>
    <row r="698921"/>
    <row r="698922"/>
    <row r="698923"/>
    <row r="698924"/>
    <row r="698925"/>
    <row r="698926"/>
    <row r="698927"/>
    <row r="698928"/>
    <row r="698929"/>
    <row r="698930"/>
    <row r="698931"/>
    <row r="698932"/>
    <row r="698933"/>
    <row r="698934"/>
    <row r="698935"/>
    <row r="698936"/>
    <row r="698937"/>
    <row r="698938"/>
    <row r="698939"/>
    <row r="698940"/>
    <row r="698941"/>
    <row r="698942"/>
    <row r="698943"/>
    <row r="698944"/>
    <row r="698945"/>
    <row r="698946"/>
    <row r="698947"/>
    <row r="698948"/>
    <row r="698949"/>
    <row r="698950"/>
    <row r="698951"/>
    <row r="698952"/>
    <row r="698953"/>
    <row r="698954"/>
    <row r="698955"/>
    <row r="698956"/>
    <row r="698957"/>
    <row r="698958"/>
    <row r="698959"/>
    <row r="698960"/>
    <row r="698961"/>
    <row r="698962"/>
    <row r="698963"/>
    <row r="698964"/>
    <row r="698965"/>
    <row r="698966"/>
    <row r="698967"/>
    <row r="698968"/>
    <row r="698969"/>
    <row r="698970"/>
    <row r="698971"/>
    <row r="698972"/>
    <row r="698973"/>
    <row r="698974"/>
    <row r="698975"/>
    <row r="698976"/>
    <row r="698977"/>
    <row r="698978"/>
    <row r="698979"/>
    <row r="698980"/>
    <row r="698981"/>
    <row r="698982"/>
    <row r="698983"/>
    <row r="698984"/>
    <row r="698985"/>
    <row r="698986"/>
    <row r="698987"/>
    <row r="698988"/>
    <row r="698989"/>
    <row r="698990"/>
    <row r="698991"/>
    <row r="698992"/>
    <row r="698993"/>
    <row r="698994"/>
    <row r="698995"/>
    <row r="698996"/>
    <row r="698997"/>
    <row r="698998"/>
    <row r="698999"/>
    <row r="699000"/>
    <row r="699001"/>
    <row r="699002"/>
    <row r="699003"/>
    <row r="699004"/>
    <row r="699005"/>
    <row r="699006"/>
    <row r="699007"/>
    <row r="699008"/>
    <row r="699009"/>
    <row r="699010"/>
    <row r="699011"/>
    <row r="699012"/>
    <row r="699013"/>
    <row r="699014"/>
    <row r="699015"/>
    <row r="699016"/>
    <row r="699017"/>
    <row r="699018"/>
    <row r="699019"/>
    <row r="699020"/>
    <row r="699021"/>
    <row r="699022"/>
    <row r="699023"/>
    <row r="699024"/>
    <row r="699025"/>
    <row r="699026"/>
    <row r="699027"/>
    <row r="699028"/>
    <row r="699029"/>
    <row r="699030"/>
    <row r="699031"/>
    <row r="699032"/>
    <row r="699033"/>
    <row r="699034"/>
    <row r="699035"/>
    <row r="699036"/>
    <row r="699037"/>
    <row r="699038"/>
    <row r="699039"/>
    <row r="699040"/>
    <row r="699041"/>
    <row r="699042"/>
    <row r="699043"/>
    <row r="699044"/>
    <row r="699045"/>
    <row r="699046"/>
    <row r="699047"/>
    <row r="699048"/>
    <row r="699049"/>
    <row r="699050"/>
    <row r="699051"/>
    <row r="699052"/>
    <row r="699053"/>
    <row r="699054"/>
    <row r="699055"/>
    <row r="699056"/>
    <row r="699057"/>
    <row r="699058"/>
    <row r="699059"/>
    <row r="699060"/>
    <row r="699061"/>
    <row r="699062"/>
    <row r="699063"/>
    <row r="699064"/>
    <row r="699065"/>
    <row r="699066"/>
    <row r="699067"/>
    <row r="699068"/>
    <row r="699069"/>
    <row r="699070"/>
    <row r="699071"/>
    <row r="699072"/>
    <row r="699073"/>
    <row r="699074"/>
    <row r="699075"/>
    <row r="699076"/>
    <row r="699077"/>
    <row r="699078"/>
    <row r="699079"/>
    <row r="699080"/>
    <row r="699081"/>
    <row r="699082"/>
    <row r="699083"/>
    <row r="699084"/>
    <row r="699085"/>
    <row r="699086"/>
    <row r="699087"/>
    <row r="699088"/>
    <row r="699089"/>
    <row r="699090"/>
    <row r="699091"/>
    <row r="699092"/>
    <row r="699093"/>
    <row r="699094"/>
    <row r="699095"/>
    <row r="699096"/>
    <row r="699097"/>
    <row r="699098"/>
    <row r="699099"/>
    <row r="699100"/>
    <row r="699101"/>
    <row r="699102"/>
    <row r="699103"/>
    <row r="699104"/>
    <row r="699105"/>
    <row r="699106"/>
    <row r="699107"/>
    <row r="699108"/>
    <row r="699109"/>
    <row r="699110"/>
    <row r="699111"/>
    <row r="699112"/>
    <row r="699113"/>
    <row r="699114"/>
    <row r="699115"/>
    <row r="699116"/>
    <row r="699117"/>
    <row r="699118"/>
    <row r="699119"/>
    <row r="699120"/>
    <row r="699121"/>
    <row r="699122"/>
    <row r="699123"/>
    <row r="699124"/>
    <row r="699125"/>
    <row r="699126"/>
    <row r="699127"/>
    <row r="699128"/>
    <row r="699129"/>
    <row r="699130"/>
    <row r="699131"/>
    <row r="699132"/>
    <row r="699133"/>
    <row r="699134"/>
    <row r="699135"/>
    <row r="699136"/>
    <row r="699137"/>
    <row r="699138"/>
    <row r="699139"/>
    <row r="699140"/>
    <row r="699141"/>
    <row r="699142"/>
    <row r="699143"/>
    <row r="699144"/>
    <row r="699145"/>
    <row r="699146"/>
    <row r="699147"/>
    <row r="699148"/>
    <row r="699149"/>
    <row r="699150"/>
    <row r="699151"/>
    <row r="699152"/>
    <row r="699153"/>
    <row r="699154"/>
    <row r="699155"/>
    <row r="699156"/>
    <row r="699157"/>
    <row r="699158"/>
    <row r="699159"/>
    <row r="699160"/>
    <row r="699161"/>
    <row r="699162"/>
    <row r="699163"/>
    <row r="699164"/>
    <row r="699165"/>
    <row r="699166"/>
    <row r="699167"/>
    <row r="699168"/>
    <row r="699169"/>
    <row r="699170"/>
    <row r="699171"/>
    <row r="699172"/>
    <row r="699173"/>
    <row r="699174"/>
    <row r="699175"/>
    <row r="699176"/>
    <row r="699177"/>
    <row r="699178"/>
    <row r="699179"/>
    <row r="699180"/>
    <row r="699181"/>
    <row r="699182"/>
    <row r="699183"/>
    <row r="699184"/>
    <row r="699185"/>
    <row r="699186"/>
    <row r="699187"/>
    <row r="699188"/>
    <row r="699189"/>
    <row r="699190"/>
    <row r="699191"/>
    <row r="699192"/>
    <row r="699193"/>
    <row r="699194"/>
    <row r="699195"/>
    <row r="699196"/>
    <row r="699197"/>
    <row r="699198"/>
    <row r="699199"/>
    <row r="699200"/>
    <row r="699201"/>
    <row r="699202"/>
    <row r="699203"/>
    <row r="699204"/>
    <row r="699205"/>
    <row r="699206"/>
    <row r="699207"/>
    <row r="699208"/>
    <row r="699209"/>
    <row r="699210"/>
    <row r="699211"/>
    <row r="699212"/>
    <row r="699213"/>
    <row r="699214"/>
    <row r="699215"/>
    <row r="699216"/>
    <row r="699217"/>
    <row r="699218"/>
    <row r="699219"/>
    <row r="699220"/>
    <row r="699221"/>
    <row r="699222"/>
    <row r="699223"/>
    <row r="699224"/>
    <row r="699225"/>
    <row r="699226"/>
    <row r="699227"/>
    <row r="699228"/>
    <row r="699229"/>
    <row r="699230"/>
    <row r="699231"/>
    <row r="699232"/>
    <row r="699233"/>
    <row r="699234"/>
    <row r="699235"/>
    <row r="699236"/>
    <row r="699237"/>
    <row r="699238"/>
    <row r="699239"/>
    <row r="699240"/>
    <row r="699241"/>
    <row r="699242"/>
    <row r="699243"/>
    <row r="699244"/>
    <row r="699245"/>
    <row r="699246"/>
    <row r="699247"/>
    <row r="699248"/>
    <row r="699249"/>
    <row r="699250"/>
    <row r="699251"/>
    <row r="699252"/>
    <row r="699253"/>
    <row r="699254"/>
    <row r="699255"/>
    <row r="699256"/>
    <row r="699257"/>
    <row r="699258"/>
    <row r="699259"/>
    <row r="699260"/>
    <row r="699261"/>
    <row r="699262"/>
    <row r="699263"/>
    <row r="699264"/>
    <row r="699265"/>
    <row r="699266"/>
    <row r="699267"/>
    <row r="699268"/>
    <row r="699269"/>
    <row r="699270"/>
    <row r="699271"/>
    <row r="699272"/>
    <row r="699273"/>
    <row r="699274"/>
    <row r="699275"/>
    <row r="699276"/>
    <row r="699277"/>
    <row r="699278"/>
    <row r="699279"/>
    <row r="699280"/>
    <row r="699281"/>
    <row r="699282"/>
    <row r="699283"/>
    <row r="699284"/>
    <row r="699285"/>
    <row r="699286"/>
    <row r="699287"/>
    <row r="699288"/>
    <row r="699289"/>
    <row r="699290"/>
    <row r="699291"/>
    <row r="699292"/>
    <row r="699293"/>
    <row r="699294"/>
    <row r="699295"/>
    <row r="699296"/>
    <row r="699297"/>
    <row r="699298"/>
    <row r="699299"/>
    <row r="699300"/>
    <row r="699301"/>
    <row r="699302"/>
    <row r="699303"/>
    <row r="699304"/>
    <row r="699305"/>
    <row r="699306"/>
    <row r="699307"/>
    <row r="699308"/>
    <row r="699309"/>
    <row r="699310"/>
    <row r="699311"/>
    <row r="699312"/>
    <row r="699313"/>
    <row r="699314"/>
    <row r="699315"/>
    <row r="699316"/>
    <row r="699317"/>
    <row r="699318"/>
    <row r="699319"/>
    <row r="699320"/>
    <row r="699321"/>
    <row r="699322"/>
    <row r="699323"/>
    <row r="699324"/>
    <row r="699325"/>
    <row r="699326"/>
    <row r="699327"/>
    <row r="699328"/>
    <row r="699329"/>
    <row r="699330"/>
    <row r="699331"/>
    <row r="699332"/>
    <row r="699333"/>
    <row r="699334"/>
    <row r="699335"/>
    <row r="699336"/>
    <row r="699337"/>
    <row r="699338"/>
    <row r="699339"/>
    <row r="699340"/>
    <row r="699341"/>
    <row r="699342"/>
    <row r="699343"/>
    <row r="699344"/>
    <row r="699345"/>
    <row r="699346"/>
    <row r="699347"/>
    <row r="699348"/>
    <row r="699349"/>
    <row r="699350"/>
    <row r="699351"/>
    <row r="699352"/>
    <row r="699353"/>
    <row r="699354"/>
    <row r="699355"/>
    <row r="699356"/>
    <row r="699357"/>
    <row r="699358"/>
    <row r="699359"/>
    <row r="699360"/>
    <row r="699361"/>
    <row r="699362"/>
    <row r="699363"/>
    <row r="699364"/>
    <row r="699365"/>
    <row r="699366"/>
    <row r="699367"/>
    <row r="699368"/>
    <row r="699369"/>
    <row r="699370"/>
    <row r="699371"/>
    <row r="699372"/>
    <row r="699373"/>
    <row r="699374"/>
    <row r="699375"/>
    <row r="699376"/>
    <row r="699377"/>
    <row r="699378"/>
    <row r="699379"/>
    <row r="699380"/>
    <row r="699381"/>
    <row r="699382"/>
    <row r="699383"/>
    <row r="699384"/>
    <row r="699385"/>
    <row r="699386"/>
    <row r="699387"/>
    <row r="699388"/>
    <row r="699389"/>
    <row r="699390"/>
    <row r="699391"/>
    <row r="699392"/>
    <row r="699393"/>
    <row r="699394"/>
    <row r="699395"/>
    <row r="699396"/>
    <row r="699397"/>
    <row r="699398"/>
    <row r="699399"/>
    <row r="699400"/>
    <row r="699401"/>
    <row r="699402"/>
    <row r="699403"/>
    <row r="699404"/>
    <row r="699405"/>
    <row r="699406"/>
    <row r="699407"/>
    <row r="699408"/>
    <row r="699409"/>
    <row r="699410"/>
    <row r="699411"/>
    <row r="699412"/>
    <row r="699413"/>
    <row r="699414"/>
    <row r="699415"/>
    <row r="699416"/>
    <row r="699417"/>
    <row r="699418"/>
    <row r="699419"/>
    <row r="699420"/>
    <row r="699421"/>
    <row r="699422"/>
    <row r="699423"/>
    <row r="699424"/>
    <row r="699425"/>
    <row r="699426"/>
    <row r="699427"/>
    <row r="699428"/>
    <row r="699429"/>
    <row r="699430"/>
    <row r="699431"/>
    <row r="699432"/>
    <row r="699433"/>
    <row r="699434"/>
    <row r="699435"/>
    <row r="699436"/>
    <row r="699437"/>
    <row r="699438"/>
    <row r="699439"/>
    <row r="699440"/>
    <row r="699441"/>
    <row r="699442"/>
    <row r="699443"/>
    <row r="699444"/>
    <row r="699445"/>
    <row r="699446"/>
    <row r="699447"/>
    <row r="699448"/>
    <row r="699449"/>
    <row r="699450"/>
    <row r="699451"/>
    <row r="699452"/>
    <row r="699453"/>
    <row r="699454"/>
    <row r="699455"/>
    <row r="699456"/>
    <row r="699457"/>
    <row r="699458"/>
    <row r="699459"/>
    <row r="699460"/>
    <row r="699461"/>
    <row r="699462"/>
    <row r="699463"/>
    <row r="699464"/>
    <row r="699465"/>
    <row r="699466"/>
    <row r="699467"/>
    <row r="699468"/>
    <row r="699469"/>
    <row r="699470"/>
    <row r="699471"/>
    <row r="699472"/>
    <row r="699473"/>
    <row r="699474"/>
    <row r="699475"/>
    <row r="699476"/>
    <row r="699477"/>
    <row r="699478"/>
    <row r="699479"/>
    <row r="699480"/>
    <row r="699481"/>
    <row r="699482"/>
    <row r="699483"/>
    <row r="699484"/>
    <row r="699485"/>
    <row r="699486"/>
    <row r="699487"/>
    <row r="699488"/>
    <row r="699489"/>
    <row r="699490"/>
    <row r="699491"/>
    <row r="699492"/>
    <row r="699493"/>
    <row r="699494"/>
    <row r="699495"/>
    <row r="699496"/>
    <row r="699497"/>
    <row r="699498"/>
    <row r="699499"/>
    <row r="699500"/>
    <row r="699501"/>
    <row r="699502"/>
    <row r="699503"/>
    <row r="699504"/>
    <row r="699505"/>
    <row r="699506"/>
    <row r="699507"/>
    <row r="699508"/>
    <row r="699509"/>
    <row r="699510"/>
    <row r="699511"/>
    <row r="699512"/>
    <row r="699513"/>
    <row r="699514"/>
    <row r="699515"/>
    <row r="699516"/>
    <row r="699517"/>
    <row r="699518"/>
    <row r="699519"/>
    <row r="699520"/>
    <row r="699521"/>
    <row r="699522"/>
    <row r="699523"/>
    <row r="699524"/>
    <row r="699525"/>
    <row r="699526"/>
    <row r="699527"/>
    <row r="699528"/>
    <row r="699529"/>
    <row r="699530"/>
    <row r="699531"/>
    <row r="699532"/>
    <row r="699533"/>
    <row r="699534"/>
    <row r="699535"/>
    <row r="699536"/>
    <row r="699537"/>
    <row r="699538"/>
    <row r="699539"/>
    <row r="699540"/>
    <row r="699541"/>
    <row r="699542"/>
    <row r="699543"/>
    <row r="699544"/>
    <row r="699545"/>
    <row r="699546"/>
    <row r="699547"/>
    <row r="699548"/>
    <row r="699549"/>
    <row r="699550"/>
    <row r="699551"/>
    <row r="699552"/>
    <row r="699553"/>
    <row r="699554"/>
    <row r="699555"/>
    <row r="699556"/>
    <row r="699557"/>
    <row r="699558"/>
    <row r="699559"/>
    <row r="699560"/>
    <row r="699561"/>
    <row r="699562"/>
    <row r="699563"/>
    <row r="699564"/>
    <row r="699565"/>
    <row r="699566"/>
    <row r="699567"/>
    <row r="699568"/>
    <row r="699569"/>
    <row r="699570"/>
    <row r="699571"/>
    <row r="699572"/>
    <row r="699573"/>
    <row r="699574"/>
    <row r="699575"/>
    <row r="699576"/>
    <row r="699577"/>
    <row r="699578"/>
    <row r="699579"/>
    <row r="699580"/>
    <row r="699581"/>
    <row r="699582"/>
    <row r="699583"/>
    <row r="699584"/>
    <row r="699585"/>
    <row r="699586"/>
    <row r="699587"/>
    <row r="699588"/>
    <row r="699589"/>
    <row r="699590"/>
    <row r="699591"/>
    <row r="699592"/>
    <row r="699593"/>
    <row r="699594"/>
    <row r="699595"/>
    <row r="699596"/>
    <row r="699597"/>
    <row r="699598"/>
    <row r="699599"/>
    <row r="699600"/>
    <row r="699601"/>
    <row r="699602"/>
    <row r="699603"/>
    <row r="699604"/>
    <row r="699605"/>
    <row r="699606"/>
    <row r="699607"/>
    <row r="699608"/>
    <row r="699609"/>
    <row r="699610"/>
    <row r="699611"/>
    <row r="699612"/>
    <row r="699613"/>
    <row r="699614"/>
    <row r="699615"/>
    <row r="699616"/>
    <row r="699617"/>
    <row r="699618"/>
    <row r="699619"/>
    <row r="699620"/>
    <row r="699621"/>
    <row r="699622"/>
    <row r="699623"/>
    <row r="699624"/>
    <row r="699625"/>
    <row r="699626"/>
    <row r="699627"/>
    <row r="699628"/>
    <row r="699629"/>
    <row r="699630"/>
    <row r="699631"/>
    <row r="699632"/>
    <row r="699633"/>
    <row r="699634"/>
    <row r="699635"/>
    <row r="699636"/>
    <row r="699637"/>
    <row r="699638"/>
    <row r="699639"/>
    <row r="699640"/>
    <row r="699641"/>
    <row r="699642"/>
    <row r="699643"/>
    <row r="699644"/>
    <row r="699645"/>
    <row r="699646"/>
    <row r="699647"/>
    <row r="699648"/>
    <row r="699649"/>
    <row r="699650"/>
    <row r="699651"/>
    <row r="699652"/>
    <row r="699653"/>
    <row r="699654"/>
    <row r="699655"/>
    <row r="699656"/>
    <row r="699657"/>
    <row r="699658"/>
    <row r="699659"/>
    <row r="699660"/>
    <row r="699661"/>
    <row r="699662"/>
    <row r="699663"/>
    <row r="699664"/>
    <row r="699665"/>
    <row r="699666"/>
    <row r="699667"/>
    <row r="699668"/>
    <row r="699669"/>
    <row r="699670"/>
    <row r="699671"/>
    <row r="699672"/>
    <row r="699673"/>
    <row r="699674"/>
    <row r="699675"/>
    <row r="699676"/>
    <row r="699677"/>
    <row r="699678"/>
    <row r="699679"/>
    <row r="699680"/>
    <row r="699681"/>
    <row r="699682"/>
    <row r="699683"/>
    <row r="699684"/>
    <row r="699685"/>
    <row r="699686"/>
    <row r="699687"/>
    <row r="699688"/>
    <row r="699689"/>
    <row r="699690"/>
    <row r="699691"/>
    <row r="699692"/>
    <row r="699693"/>
    <row r="699694"/>
    <row r="699695"/>
    <row r="699696"/>
    <row r="699697"/>
    <row r="699698"/>
    <row r="699699"/>
    <row r="699700"/>
    <row r="699701"/>
    <row r="699702"/>
    <row r="699703"/>
    <row r="699704"/>
    <row r="699705"/>
    <row r="699706"/>
    <row r="699707"/>
    <row r="699708"/>
    <row r="699709"/>
    <row r="699710"/>
    <row r="699711"/>
    <row r="699712"/>
    <row r="699713"/>
    <row r="699714"/>
    <row r="699715"/>
    <row r="699716"/>
    <row r="699717"/>
    <row r="699718"/>
    <row r="699719"/>
    <row r="699720"/>
    <row r="699721"/>
    <row r="699722"/>
    <row r="699723"/>
    <row r="699724"/>
    <row r="699725"/>
    <row r="699726"/>
    <row r="699727"/>
    <row r="699728"/>
    <row r="699729"/>
    <row r="699730"/>
    <row r="699731"/>
    <row r="699732"/>
    <row r="699733"/>
    <row r="699734"/>
    <row r="699735"/>
    <row r="699736"/>
    <row r="699737"/>
    <row r="699738"/>
    <row r="699739"/>
    <row r="699740"/>
    <row r="699741"/>
    <row r="699742"/>
    <row r="699743"/>
    <row r="699744"/>
    <row r="699745"/>
    <row r="699746"/>
    <row r="699747"/>
    <row r="699748"/>
    <row r="699749"/>
    <row r="699750"/>
    <row r="699751"/>
    <row r="699752"/>
    <row r="699753"/>
    <row r="699754"/>
    <row r="699755"/>
    <row r="699756"/>
    <row r="699757"/>
    <row r="699758"/>
    <row r="699759"/>
    <row r="699760"/>
    <row r="699761"/>
    <row r="699762"/>
    <row r="699763"/>
    <row r="699764"/>
    <row r="699765"/>
    <row r="699766"/>
    <row r="699767"/>
    <row r="699768"/>
    <row r="699769"/>
    <row r="699770"/>
    <row r="699771"/>
    <row r="699772"/>
    <row r="699773"/>
    <row r="699774"/>
    <row r="699775"/>
    <row r="699776"/>
    <row r="699777"/>
    <row r="699778"/>
    <row r="699779"/>
    <row r="699780"/>
    <row r="699781"/>
    <row r="699782"/>
    <row r="699783"/>
    <row r="699784"/>
    <row r="699785"/>
    <row r="699786"/>
    <row r="699787"/>
    <row r="699788"/>
    <row r="699789"/>
    <row r="699790"/>
    <row r="699791"/>
    <row r="699792"/>
    <row r="699793"/>
    <row r="699794"/>
    <row r="699795"/>
    <row r="699796"/>
    <row r="699797"/>
    <row r="699798"/>
    <row r="699799"/>
    <row r="699800"/>
    <row r="699801"/>
    <row r="699802"/>
    <row r="699803"/>
    <row r="699804"/>
    <row r="699805"/>
    <row r="699806"/>
    <row r="699807"/>
    <row r="699808"/>
    <row r="699809"/>
    <row r="699810"/>
    <row r="699811"/>
    <row r="699812"/>
    <row r="699813"/>
    <row r="699814"/>
    <row r="699815"/>
    <row r="699816"/>
    <row r="699817"/>
    <row r="699818"/>
    <row r="699819"/>
    <row r="699820"/>
    <row r="699821"/>
    <row r="699822"/>
    <row r="699823"/>
    <row r="699824"/>
    <row r="699825"/>
    <row r="699826"/>
    <row r="699827"/>
    <row r="699828"/>
    <row r="699829"/>
    <row r="699830"/>
    <row r="699831"/>
    <row r="699832"/>
    <row r="699833"/>
    <row r="699834"/>
    <row r="699835"/>
    <row r="699836"/>
    <row r="699837"/>
    <row r="699838"/>
    <row r="699839"/>
    <row r="699840"/>
    <row r="699841"/>
    <row r="699842"/>
    <row r="699843"/>
    <row r="699844"/>
    <row r="699845"/>
    <row r="699846"/>
    <row r="699847"/>
    <row r="699848"/>
    <row r="699849"/>
    <row r="699850"/>
    <row r="699851"/>
    <row r="699852"/>
    <row r="699853"/>
    <row r="699854"/>
    <row r="699855"/>
    <row r="699856"/>
    <row r="699857"/>
    <row r="699858"/>
    <row r="699859"/>
    <row r="699860"/>
    <row r="699861"/>
    <row r="699862"/>
    <row r="699863"/>
    <row r="699864"/>
    <row r="699865"/>
    <row r="699866"/>
    <row r="699867"/>
    <row r="699868"/>
    <row r="699869"/>
    <row r="699870"/>
    <row r="699871"/>
    <row r="699872"/>
    <row r="699873"/>
    <row r="699874"/>
    <row r="699875"/>
    <row r="699876"/>
    <row r="699877"/>
    <row r="699878"/>
    <row r="699879"/>
    <row r="699880"/>
    <row r="699881"/>
    <row r="699882"/>
    <row r="699883"/>
    <row r="699884"/>
    <row r="699885"/>
    <row r="699886"/>
    <row r="699887"/>
    <row r="699888"/>
    <row r="699889"/>
    <row r="699890"/>
    <row r="699891"/>
    <row r="699892"/>
    <row r="699893"/>
    <row r="699894"/>
    <row r="699895"/>
    <row r="699896"/>
    <row r="699897"/>
    <row r="699898"/>
    <row r="699899"/>
    <row r="699900"/>
    <row r="699901"/>
    <row r="699902"/>
    <row r="699903"/>
    <row r="699904"/>
    <row r="699905"/>
    <row r="699906"/>
    <row r="699907"/>
    <row r="699908"/>
    <row r="699909"/>
    <row r="699910"/>
    <row r="699911"/>
    <row r="699912"/>
    <row r="699913"/>
    <row r="699914"/>
    <row r="699915"/>
    <row r="699916"/>
    <row r="699917"/>
    <row r="699918"/>
    <row r="699919"/>
    <row r="699920"/>
    <row r="699921"/>
    <row r="699922"/>
    <row r="699923"/>
    <row r="699924"/>
    <row r="699925"/>
    <row r="699926"/>
    <row r="699927"/>
    <row r="699928"/>
    <row r="699929"/>
    <row r="699930"/>
    <row r="699931"/>
    <row r="699932"/>
    <row r="699933"/>
    <row r="699934"/>
    <row r="699935"/>
    <row r="699936"/>
    <row r="699937"/>
    <row r="699938"/>
    <row r="699939"/>
    <row r="699940"/>
    <row r="699941"/>
    <row r="699942"/>
    <row r="699943"/>
    <row r="699944"/>
    <row r="699945"/>
    <row r="699946"/>
    <row r="699947"/>
    <row r="699948"/>
    <row r="699949"/>
    <row r="699950"/>
    <row r="699951"/>
    <row r="699952"/>
    <row r="699953"/>
    <row r="699954"/>
    <row r="699955"/>
    <row r="699956"/>
    <row r="699957"/>
    <row r="699958"/>
    <row r="699959"/>
    <row r="699960"/>
    <row r="699961"/>
    <row r="699962"/>
    <row r="699963"/>
    <row r="699964"/>
    <row r="699965"/>
    <row r="699966"/>
    <row r="699967"/>
    <row r="699968"/>
    <row r="699969"/>
    <row r="699970"/>
    <row r="699971"/>
    <row r="699972"/>
    <row r="699973"/>
    <row r="699974"/>
    <row r="699975"/>
    <row r="699976"/>
    <row r="699977"/>
    <row r="699978"/>
    <row r="699979"/>
    <row r="699980"/>
    <row r="699981"/>
    <row r="699982"/>
    <row r="699983"/>
    <row r="699984"/>
    <row r="699985"/>
    <row r="699986"/>
    <row r="699987"/>
    <row r="699988"/>
    <row r="699989"/>
    <row r="699990"/>
    <row r="699991"/>
    <row r="699992"/>
    <row r="699993"/>
    <row r="699994"/>
    <row r="699995"/>
    <row r="699996"/>
    <row r="699997"/>
    <row r="699998"/>
    <row r="699999"/>
    <row r="700000"/>
    <row r="700001"/>
    <row r="700002"/>
    <row r="700003"/>
    <row r="700004"/>
    <row r="700005"/>
    <row r="700006"/>
    <row r="700007"/>
    <row r="700008"/>
    <row r="700009"/>
    <row r="700010"/>
    <row r="700011"/>
    <row r="700012"/>
    <row r="700013"/>
    <row r="700014"/>
    <row r="700015"/>
    <row r="700016"/>
    <row r="700017"/>
    <row r="700018"/>
    <row r="700019"/>
    <row r="700020"/>
    <row r="700021"/>
    <row r="700022"/>
    <row r="700023"/>
    <row r="700024"/>
    <row r="700025"/>
    <row r="700026"/>
    <row r="700027"/>
    <row r="700028"/>
    <row r="700029"/>
    <row r="700030"/>
    <row r="700031"/>
    <row r="700032"/>
    <row r="700033"/>
    <row r="700034"/>
    <row r="700035"/>
    <row r="700036"/>
    <row r="700037"/>
    <row r="700038"/>
    <row r="700039"/>
    <row r="700040"/>
    <row r="700041"/>
    <row r="700042"/>
    <row r="700043"/>
    <row r="700044"/>
    <row r="700045"/>
    <row r="700046"/>
    <row r="700047"/>
    <row r="700048"/>
    <row r="700049"/>
    <row r="700050"/>
    <row r="700051"/>
    <row r="700052"/>
    <row r="700053"/>
    <row r="700054"/>
    <row r="700055"/>
    <row r="700056"/>
    <row r="700057"/>
    <row r="700058"/>
    <row r="700059"/>
    <row r="700060"/>
    <row r="700061"/>
    <row r="700062"/>
    <row r="700063"/>
    <row r="700064"/>
    <row r="700065"/>
    <row r="700066"/>
    <row r="700067"/>
    <row r="700068"/>
    <row r="700069"/>
    <row r="700070"/>
    <row r="700071"/>
    <row r="700072"/>
    <row r="700073"/>
    <row r="700074"/>
    <row r="700075"/>
    <row r="700076"/>
    <row r="700077"/>
    <row r="700078"/>
    <row r="700079"/>
    <row r="700080"/>
    <row r="700081"/>
    <row r="700082"/>
    <row r="700083"/>
    <row r="700084"/>
    <row r="700085"/>
    <row r="700086"/>
    <row r="700087"/>
    <row r="700088"/>
    <row r="700089"/>
    <row r="700090"/>
    <row r="700091"/>
    <row r="700092"/>
    <row r="700093"/>
    <row r="700094"/>
    <row r="700095"/>
    <row r="700096"/>
    <row r="700097"/>
    <row r="700098"/>
    <row r="700099"/>
    <row r="700100"/>
    <row r="700101"/>
    <row r="700102"/>
    <row r="700103"/>
    <row r="700104"/>
    <row r="700105"/>
    <row r="700106"/>
    <row r="700107"/>
    <row r="700108"/>
    <row r="700109"/>
    <row r="700110"/>
    <row r="700111"/>
    <row r="700112"/>
    <row r="700113"/>
    <row r="700114"/>
    <row r="700115"/>
    <row r="700116"/>
    <row r="700117"/>
    <row r="700118"/>
    <row r="700119"/>
    <row r="700120"/>
    <row r="700121"/>
    <row r="700122"/>
    <row r="700123"/>
    <row r="700124"/>
    <row r="700125"/>
    <row r="700126"/>
    <row r="700127"/>
    <row r="700128"/>
    <row r="700129"/>
    <row r="700130"/>
    <row r="700131"/>
    <row r="700132"/>
    <row r="700133"/>
    <row r="700134"/>
    <row r="700135"/>
    <row r="700136"/>
    <row r="700137"/>
    <row r="700138"/>
    <row r="700139"/>
    <row r="700140"/>
    <row r="700141"/>
    <row r="700142"/>
    <row r="700143"/>
    <row r="700144"/>
    <row r="700145"/>
    <row r="700146"/>
    <row r="700147"/>
    <row r="700148"/>
    <row r="700149"/>
    <row r="700150"/>
    <row r="700151"/>
    <row r="700152"/>
    <row r="700153"/>
    <row r="700154"/>
    <row r="700155"/>
    <row r="700156"/>
    <row r="700157"/>
    <row r="700158"/>
    <row r="700159"/>
    <row r="700160"/>
    <row r="700161"/>
    <row r="700162"/>
    <row r="700163"/>
    <row r="700164"/>
    <row r="700165"/>
    <row r="700166"/>
    <row r="700167"/>
    <row r="700168"/>
    <row r="700169"/>
    <row r="700170"/>
    <row r="700171"/>
    <row r="700172"/>
    <row r="700173"/>
    <row r="700174"/>
    <row r="700175"/>
    <row r="700176"/>
    <row r="700177"/>
    <row r="700178"/>
    <row r="700179"/>
    <row r="700180"/>
    <row r="700181"/>
    <row r="700182"/>
    <row r="700183"/>
    <row r="700184"/>
    <row r="700185"/>
    <row r="700186"/>
    <row r="700187"/>
    <row r="700188"/>
    <row r="700189"/>
    <row r="700190"/>
    <row r="700191"/>
    <row r="700192"/>
    <row r="700193"/>
    <row r="700194"/>
    <row r="700195"/>
    <row r="700196"/>
    <row r="700197"/>
    <row r="700198"/>
    <row r="700199"/>
    <row r="700200"/>
    <row r="700201"/>
    <row r="700202"/>
    <row r="700203"/>
    <row r="700204"/>
    <row r="700205"/>
    <row r="700206"/>
    <row r="700207"/>
    <row r="700208"/>
    <row r="700209"/>
    <row r="700210"/>
    <row r="700211"/>
    <row r="700212"/>
    <row r="700213"/>
    <row r="700214"/>
    <row r="700215"/>
    <row r="700216"/>
    <row r="700217"/>
    <row r="700218"/>
    <row r="700219"/>
    <row r="700220"/>
    <row r="700221"/>
    <row r="700222"/>
    <row r="700223"/>
    <row r="700224"/>
    <row r="700225"/>
    <row r="700226"/>
    <row r="700227"/>
    <row r="700228"/>
    <row r="700229"/>
    <row r="700230"/>
    <row r="700231"/>
    <row r="700232"/>
    <row r="700233"/>
    <row r="700234"/>
    <row r="700235"/>
    <row r="700236"/>
    <row r="700237"/>
    <row r="700238"/>
    <row r="700239"/>
    <row r="700240"/>
    <row r="700241"/>
    <row r="700242"/>
    <row r="700243"/>
    <row r="700244"/>
    <row r="700245"/>
    <row r="700246"/>
    <row r="700247"/>
    <row r="700248"/>
    <row r="700249"/>
    <row r="700250"/>
    <row r="700251"/>
    <row r="700252"/>
    <row r="700253"/>
    <row r="700254"/>
    <row r="700255"/>
    <row r="700256"/>
    <row r="700257"/>
    <row r="700258"/>
    <row r="700259"/>
    <row r="700260"/>
    <row r="700261"/>
    <row r="700262"/>
    <row r="700263"/>
    <row r="700264"/>
    <row r="700265"/>
    <row r="700266"/>
    <row r="700267"/>
    <row r="700268"/>
    <row r="700269"/>
    <row r="700270"/>
    <row r="700271"/>
    <row r="700272"/>
    <row r="700273"/>
    <row r="700274"/>
    <row r="700275"/>
    <row r="700276"/>
    <row r="700277"/>
    <row r="700278"/>
    <row r="700279"/>
    <row r="700280"/>
    <row r="700281"/>
    <row r="700282"/>
    <row r="700283"/>
    <row r="700284"/>
    <row r="700285"/>
    <row r="700286"/>
    <row r="700287"/>
    <row r="700288"/>
    <row r="700289"/>
    <row r="700290"/>
    <row r="700291"/>
    <row r="700292"/>
    <row r="700293"/>
    <row r="700294"/>
    <row r="700295"/>
    <row r="700296"/>
    <row r="700297"/>
    <row r="700298"/>
    <row r="700299"/>
    <row r="700300"/>
    <row r="700301"/>
    <row r="700302"/>
    <row r="700303"/>
    <row r="700304"/>
    <row r="700305"/>
    <row r="700306"/>
    <row r="700307"/>
    <row r="700308"/>
    <row r="700309"/>
    <row r="700310"/>
    <row r="700311"/>
    <row r="700312"/>
    <row r="700313"/>
    <row r="700314"/>
    <row r="700315"/>
    <row r="700316"/>
    <row r="700317"/>
    <row r="700318"/>
    <row r="700319"/>
    <row r="700320"/>
    <row r="700321"/>
    <row r="700322"/>
    <row r="700323"/>
    <row r="700324"/>
    <row r="700325"/>
    <row r="700326"/>
    <row r="700327"/>
    <row r="700328"/>
    <row r="700329"/>
    <row r="700330"/>
    <row r="700331"/>
    <row r="700332"/>
    <row r="700333"/>
    <row r="700334"/>
    <row r="700335"/>
    <row r="700336"/>
    <row r="700337"/>
    <row r="700338"/>
    <row r="700339"/>
    <row r="700340"/>
    <row r="700341"/>
    <row r="700342"/>
    <row r="700343"/>
    <row r="700344"/>
    <row r="700345"/>
    <row r="700346"/>
    <row r="700347"/>
    <row r="700348"/>
    <row r="700349"/>
    <row r="700350"/>
    <row r="700351"/>
    <row r="700352"/>
    <row r="700353"/>
    <row r="700354"/>
    <row r="700355"/>
    <row r="700356"/>
    <row r="700357"/>
    <row r="700358"/>
    <row r="700359"/>
    <row r="700360"/>
    <row r="700361"/>
    <row r="700362"/>
    <row r="700363"/>
    <row r="700364"/>
    <row r="700365"/>
    <row r="700366"/>
    <row r="700367"/>
    <row r="700368"/>
    <row r="700369"/>
    <row r="700370"/>
    <row r="700371"/>
    <row r="700372"/>
    <row r="700373"/>
    <row r="700374"/>
    <row r="700375"/>
    <row r="700376"/>
    <row r="700377"/>
    <row r="700378"/>
    <row r="700379"/>
    <row r="700380"/>
    <row r="700381"/>
    <row r="700382"/>
    <row r="700383"/>
    <row r="700384"/>
    <row r="700385"/>
    <row r="700386"/>
    <row r="700387"/>
    <row r="700388"/>
    <row r="700389"/>
    <row r="700390"/>
    <row r="700391"/>
    <row r="700392"/>
    <row r="700393"/>
    <row r="700394"/>
    <row r="700395"/>
    <row r="700396"/>
    <row r="700397"/>
    <row r="700398"/>
    <row r="700399"/>
    <row r="700400"/>
    <row r="700401"/>
    <row r="700402"/>
    <row r="700403"/>
    <row r="700404"/>
    <row r="700405"/>
    <row r="700406"/>
    <row r="700407"/>
    <row r="700408"/>
    <row r="700409"/>
    <row r="700410"/>
    <row r="700411"/>
    <row r="700412"/>
    <row r="700413"/>
    <row r="700414"/>
    <row r="700415"/>
    <row r="700416"/>
    <row r="700417"/>
    <row r="700418"/>
    <row r="700419"/>
    <row r="700420"/>
    <row r="700421"/>
    <row r="700422"/>
    <row r="700423"/>
    <row r="700424"/>
    <row r="700425"/>
    <row r="700426"/>
    <row r="700427"/>
    <row r="700428"/>
    <row r="700429"/>
    <row r="700430"/>
    <row r="700431"/>
    <row r="700432"/>
    <row r="700433"/>
    <row r="700434"/>
    <row r="700435"/>
    <row r="700436"/>
    <row r="700437"/>
    <row r="700438"/>
    <row r="700439"/>
    <row r="700440"/>
    <row r="700441"/>
    <row r="700442"/>
    <row r="700443"/>
    <row r="700444"/>
    <row r="700445"/>
    <row r="700446"/>
    <row r="700447"/>
    <row r="700448"/>
    <row r="700449"/>
    <row r="700450"/>
    <row r="700451"/>
    <row r="700452"/>
    <row r="700453"/>
    <row r="700454"/>
    <row r="700455"/>
    <row r="700456"/>
    <row r="700457"/>
    <row r="700458"/>
    <row r="700459"/>
    <row r="700460"/>
    <row r="700461"/>
    <row r="700462"/>
    <row r="700463"/>
    <row r="700464"/>
    <row r="700465"/>
    <row r="700466"/>
    <row r="700467"/>
    <row r="700468"/>
    <row r="700469"/>
    <row r="700470"/>
    <row r="700471"/>
    <row r="700472"/>
    <row r="700473"/>
    <row r="700474"/>
    <row r="700475"/>
    <row r="700476"/>
    <row r="700477"/>
    <row r="700478"/>
    <row r="700479"/>
    <row r="700480"/>
    <row r="700481"/>
    <row r="700482"/>
    <row r="700483"/>
    <row r="700484"/>
    <row r="700485"/>
    <row r="700486"/>
    <row r="700487"/>
    <row r="700488"/>
    <row r="700489"/>
    <row r="700490"/>
    <row r="700491"/>
    <row r="700492"/>
    <row r="700493"/>
    <row r="700494"/>
    <row r="700495"/>
    <row r="700496"/>
    <row r="700497"/>
    <row r="700498"/>
    <row r="700499"/>
    <row r="700500"/>
    <row r="700501"/>
    <row r="700502"/>
    <row r="700503"/>
    <row r="700504"/>
    <row r="700505"/>
    <row r="700506"/>
    <row r="700507"/>
    <row r="700508"/>
    <row r="700509"/>
    <row r="700510"/>
    <row r="700511"/>
    <row r="700512"/>
    <row r="700513"/>
    <row r="700514"/>
    <row r="700515"/>
    <row r="700516"/>
    <row r="700517"/>
    <row r="700518"/>
    <row r="700519"/>
    <row r="700520"/>
    <row r="700521"/>
    <row r="700522"/>
    <row r="700523"/>
    <row r="700524"/>
    <row r="700525"/>
    <row r="700526"/>
    <row r="700527"/>
    <row r="700528"/>
    <row r="700529"/>
    <row r="700530"/>
    <row r="700531"/>
    <row r="700532"/>
    <row r="700533"/>
    <row r="700534"/>
    <row r="700535"/>
    <row r="700536"/>
    <row r="700537"/>
    <row r="700538"/>
    <row r="700539"/>
    <row r="700540"/>
    <row r="700541"/>
    <row r="700542"/>
    <row r="700543"/>
    <row r="700544"/>
    <row r="700545"/>
    <row r="700546"/>
    <row r="700547"/>
    <row r="700548"/>
    <row r="700549"/>
    <row r="700550"/>
    <row r="700551"/>
    <row r="700552"/>
    <row r="700553"/>
    <row r="700554"/>
    <row r="700555"/>
    <row r="700556"/>
    <row r="700557"/>
    <row r="700558"/>
    <row r="700559"/>
    <row r="700560"/>
    <row r="700561"/>
    <row r="700562"/>
    <row r="700563"/>
    <row r="700564"/>
    <row r="700565"/>
    <row r="700566"/>
    <row r="700567"/>
    <row r="700568"/>
    <row r="700569"/>
    <row r="700570"/>
    <row r="700571"/>
    <row r="700572"/>
    <row r="700573"/>
    <row r="700574"/>
    <row r="700575"/>
    <row r="700576"/>
    <row r="700577"/>
    <row r="700578"/>
    <row r="700579"/>
    <row r="700580"/>
    <row r="700581"/>
    <row r="700582"/>
    <row r="700583"/>
    <row r="700584"/>
    <row r="700585"/>
    <row r="700586"/>
    <row r="700587"/>
    <row r="700588"/>
    <row r="700589"/>
    <row r="700590"/>
    <row r="700591"/>
    <row r="700592"/>
    <row r="700593"/>
    <row r="700594"/>
    <row r="700595"/>
    <row r="700596"/>
    <row r="700597"/>
    <row r="700598"/>
    <row r="700599"/>
    <row r="700600"/>
    <row r="700601"/>
    <row r="700602"/>
    <row r="700603"/>
    <row r="700604"/>
    <row r="700605"/>
    <row r="700606"/>
    <row r="700607"/>
    <row r="700608"/>
    <row r="700609"/>
    <row r="700610"/>
    <row r="700611"/>
    <row r="700612"/>
    <row r="700613"/>
    <row r="700614"/>
    <row r="700615"/>
    <row r="700616"/>
    <row r="700617"/>
    <row r="700618"/>
    <row r="700619"/>
    <row r="700620"/>
    <row r="700621"/>
    <row r="700622"/>
    <row r="700623"/>
    <row r="700624"/>
    <row r="700625"/>
    <row r="700626"/>
    <row r="700627"/>
    <row r="700628"/>
    <row r="700629"/>
    <row r="700630"/>
    <row r="700631"/>
    <row r="700632"/>
    <row r="700633"/>
    <row r="700634"/>
    <row r="700635"/>
    <row r="700636"/>
    <row r="700637"/>
    <row r="700638"/>
    <row r="700639"/>
    <row r="700640"/>
    <row r="700641"/>
    <row r="700642"/>
    <row r="700643"/>
    <row r="700644"/>
    <row r="700645"/>
    <row r="700646"/>
    <row r="700647"/>
    <row r="700648"/>
    <row r="700649"/>
    <row r="700650"/>
    <row r="700651"/>
    <row r="700652"/>
    <row r="700653"/>
    <row r="700654"/>
    <row r="700655"/>
    <row r="700656"/>
    <row r="700657"/>
    <row r="700658"/>
    <row r="700659"/>
    <row r="700660"/>
    <row r="700661"/>
    <row r="700662"/>
    <row r="700663"/>
    <row r="700664"/>
    <row r="700665"/>
    <row r="700666"/>
    <row r="700667"/>
    <row r="700668"/>
    <row r="700669"/>
    <row r="700670"/>
    <row r="700671"/>
    <row r="700672"/>
    <row r="700673"/>
    <row r="700674"/>
    <row r="700675"/>
    <row r="700676"/>
    <row r="700677"/>
    <row r="700678"/>
    <row r="700679"/>
    <row r="700680"/>
    <row r="700681"/>
    <row r="700682"/>
    <row r="700683"/>
    <row r="700684"/>
    <row r="700685"/>
    <row r="700686"/>
    <row r="700687"/>
    <row r="700688"/>
    <row r="700689"/>
    <row r="700690"/>
    <row r="700691"/>
    <row r="700692"/>
    <row r="700693"/>
    <row r="700694"/>
    <row r="700695"/>
    <row r="700696"/>
    <row r="700697"/>
    <row r="700698"/>
    <row r="700699"/>
    <row r="700700"/>
    <row r="700701"/>
    <row r="700702"/>
    <row r="700703"/>
    <row r="700704"/>
    <row r="700705"/>
    <row r="700706"/>
    <row r="700707"/>
    <row r="700708"/>
    <row r="700709"/>
    <row r="700710"/>
    <row r="700711"/>
    <row r="700712"/>
    <row r="700713"/>
    <row r="700714"/>
    <row r="700715"/>
    <row r="700716"/>
    <row r="700717"/>
    <row r="700718"/>
    <row r="700719"/>
    <row r="700720"/>
    <row r="700721"/>
    <row r="700722"/>
    <row r="700723"/>
    <row r="700724"/>
    <row r="700725"/>
    <row r="700726"/>
    <row r="700727"/>
    <row r="700728"/>
    <row r="700729"/>
    <row r="700730"/>
    <row r="700731"/>
    <row r="700732"/>
    <row r="700733"/>
    <row r="700734"/>
    <row r="700735"/>
    <row r="700736"/>
    <row r="700737"/>
    <row r="700738"/>
    <row r="700739"/>
    <row r="700740"/>
    <row r="700741"/>
    <row r="700742"/>
    <row r="700743"/>
    <row r="700744"/>
    <row r="700745"/>
    <row r="700746"/>
    <row r="700747"/>
    <row r="700748"/>
    <row r="700749"/>
    <row r="700750"/>
    <row r="700751"/>
    <row r="700752"/>
    <row r="700753"/>
    <row r="700754"/>
    <row r="700755"/>
    <row r="700756"/>
    <row r="700757"/>
    <row r="700758"/>
    <row r="700759"/>
    <row r="700760"/>
    <row r="700761"/>
    <row r="700762"/>
    <row r="700763"/>
    <row r="700764"/>
    <row r="700765"/>
    <row r="700766"/>
    <row r="700767"/>
    <row r="700768"/>
    <row r="700769"/>
    <row r="700770"/>
    <row r="700771"/>
    <row r="700772"/>
    <row r="700773"/>
    <row r="700774"/>
    <row r="700775"/>
    <row r="700776"/>
    <row r="700777"/>
    <row r="700778"/>
    <row r="700779"/>
    <row r="700780"/>
    <row r="700781"/>
    <row r="700782"/>
    <row r="700783"/>
    <row r="700784"/>
    <row r="700785"/>
    <row r="700786"/>
    <row r="700787"/>
    <row r="700788"/>
    <row r="700789"/>
    <row r="700790"/>
    <row r="700791"/>
    <row r="700792"/>
    <row r="700793"/>
    <row r="700794"/>
    <row r="700795"/>
    <row r="700796"/>
    <row r="700797"/>
    <row r="700798"/>
    <row r="700799"/>
    <row r="700800"/>
    <row r="700801"/>
    <row r="700802"/>
    <row r="700803"/>
    <row r="700804"/>
    <row r="700805"/>
    <row r="700806"/>
    <row r="700807"/>
    <row r="700808"/>
    <row r="700809"/>
    <row r="700810"/>
    <row r="700811"/>
    <row r="700812"/>
    <row r="700813"/>
    <row r="700814"/>
    <row r="700815"/>
    <row r="700816"/>
    <row r="700817"/>
    <row r="700818"/>
    <row r="700819"/>
    <row r="700820"/>
    <row r="700821"/>
    <row r="700822"/>
    <row r="700823"/>
    <row r="700824"/>
    <row r="700825"/>
    <row r="700826"/>
    <row r="700827"/>
    <row r="700828"/>
    <row r="700829"/>
    <row r="700830"/>
    <row r="700831"/>
    <row r="700832"/>
    <row r="700833"/>
    <row r="700834"/>
    <row r="700835"/>
    <row r="700836"/>
    <row r="700837"/>
    <row r="700838"/>
    <row r="700839"/>
    <row r="700840"/>
    <row r="700841"/>
    <row r="700842"/>
    <row r="700843"/>
    <row r="700844"/>
    <row r="700845"/>
    <row r="700846"/>
    <row r="700847"/>
    <row r="700848"/>
    <row r="700849"/>
    <row r="700850"/>
    <row r="700851"/>
    <row r="700852"/>
    <row r="700853"/>
    <row r="700854"/>
    <row r="700855"/>
    <row r="700856"/>
    <row r="700857"/>
    <row r="700858"/>
    <row r="700859"/>
    <row r="700860"/>
    <row r="700861"/>
    <row r="700862"/>
    <row r="700863"/>
    <row r="700864"/>
    <row r="700865"/>
    <row r="700866"/>
    <row r="700867"/>
    <row r="700868"/>
    <row r="700869"/>
    <row r="700870"/>
    <row r="700871"/>
    <row r="700872"/>
    <row r="700873"/>
    <row r="700874"/>
    <row r="700875"/>
    <row r="700876"/>
    <row r="700877"/>
    <row r="700878"/>
    <row r="700879"/>
    <row r="700880"/>
    <row r="700881"/>
    <row r="700882"/>
    <row r="700883"/>
    <row r="700884"/>
    <row r="700885"/>
    <row r="700886"/>
    <row r="700887"/>
    <row r="700888"/>
    <row r="700889"/>
    <row r="700890"/>
    <row r="700891"/>
    <row r="700892"/>
    <row r="700893"/>
    <row r="700894"/>
    <row r="700895"/>
    <row r="700896"/>
    <row r="700897"/>
    <row r="700898"/>
    <row r="700899"/>
    <row r="700900"/>
    <row r="700901"/>
    <row r="700902"/>
    <row r="700903"/>
    <row r="700904"/>
    <row r="700905"/>
    <row r="700906"/>
    <row r="700907"/>
    <row r="700908"/>
    <row r="700909"/>
    <row r="700910"/>
    <row r="700911"/>
    <row r="700912"/>
    <row r="700913"/>
    <row r="700914"/>
    <row r="700915"/>
    <row r="700916"/>
    <row r="700917"/>
    <row r="700918"/>
    <row r="700919"/>
    <row r="700920"/>
    <row r="700921"/>
    <row r="700922"/>
    <row r="700923"/>
    <row r="700924"/>
    <row r="700925"/>
    <row r="700926"/>
    <row r="700927"/>
    <row r="700928"/>
    <row r="700929"/>
    <row r="700930"/>
    <row r="700931"/>
    <row r="700932"/>
    <row r="700933"/>
    <row r="700934"/>
    <row r="700935"/>
    <row r="700936"/>
    <row r="700937"/>
    <row r="700938"/>
    <row r="700939"/>
    <row r="700940"/>
    <row r="700941"/>
    <row r="700942"/>
    <row r="700943"/>
    <row r="700944"/>
    <row r="700945"/>
    <row r="700946"/>
    <row r="700947"/>
    <row r="700948"/>
    <row r="700949"/>
    <row r="700950"/>
    <row r="700951"/>
    <row r="700952"/>
    <row r="700953"/>
    <row r="700954"/>
    <row r="700955"/>
    <row r="700956"/>
    <row r="700957"/>
    <row r="700958"/>
    <row r="700959"/>
    <row r="700960"/>
    <row r="700961"/>
    <row r="700962"/>
    <row r="700963"/>
    <row r="700964"/>
    <row r="700965"/>
    <row r="700966"/>
    <row r="700967"/>
    <row r="700968"/>
    <row r="700969"/>
    <row r="700970"/>
    <row r="700971"/>
    <row r="700972"/>
    <row r="700973"/>
    <row r="700974"/>
    <row r="700975"/>
    <row r="700976"/>
    <row r="700977"/>
    <row r="700978"/>
    <row r="700979"/>
    <row r="700980"/>
    <row r="700981"/>
    <row r="700982"/>
    <row r="700983"/>
    <row r="700984"/>
    <row r="700985"/>
    <row r="700986"/>
    <row r="700987"/>
    <row r="700988"/>
    <row r="700989"/>
    <row r="700990"/>
    <row r="700991"/>
    <row r="700992"/>
    <row r="700993"/>
    <row r="700994"/>
    <row r="700995"/>
    <row r="700996"/>
    <row r="700997"/>
    <row r="700998"/>
    <row r="700999"/>
    <row r="701000"/>
    <row r="701001"/>
    <row r="701002"/>
    <row r="701003"/>
    <row r="701004"/>
    <row r="701005"/>
    <row r="701006"/>
    <row r="701007"/>
    <row r="701008"/>
    <row r="701009"/>
    <row r="701010"/>
    <row r="701011"/>
    <row r="701012"/>
    <row r="701013"/>
    <row r="701014"/>
    <row r="701015"/>
    <row r="701016"/>
    <row r="701017"/>
    <row r="701018"/>
    <row r="701019"/>
    <row r="701020"/>
    <row r="701021"/>
    <row r="701022"/>
    <row r="701023"/>
    <row r="701024"/>
    <row r="701025"/>
    <row r="701026"/>
    <row r="701027"/>
    <row r="701028"/>
    <row r="701029"/>
    <row r="701030"/>
    <row r="701031"/>
    <row r="701032"/>
    <row r="701033"/>
    <row r="701034"/>
    <row r="701035"/>
    <row r="701036"/>
    <row r="701037"/>
    <row r="701038"/>
    <row r="701039"/>
    <row r="701040"/>
    <row r="701041"/>
    <row r="701042"/>
    <row r="701043"/>
    <row r="701044"/>
    <row r="701045"/>
    <row r="701046"/>
    <row r="701047"/>
    <row r="701048"/>
    <row r="701049"/>
    <row r="701050"/>
    <row r="701051"/>
    <row r="701052"/>
    <row r="701053"/>
    <row r="701054"/>
    <row r="701055"/>
    <row r="701056"/>
    <row r="701057"/>
    <row r="701058"/>
    <row r="701059"/>
    <row r="701060"/>
    <row r="701061"/>
    <row r="701062"/>
    <row r="701063"/>
    <row r="701064"/>
    <row r="701065"/>
    <row r="701066"/>
    <row r="701067"/>
    <row r="701068"/>
    <row r="701069"/>
    <row r="701070"/>
    <row r="701071"/>
    <row r="701072"/>
    <row r="701073"/>
    <row r="701074"/>
    <row r="701075"/>
    <row r="701076"/>
    <row r="701077"/>
    <row r="701078"/>
    <row r="701079"/>
    <row r="701080"/>
    <row r="701081"/>
    <row r="701082"/>
    <row r="701083"/>
    <row r="701084"/>
    <row r="701085"/>
    <row r="701086"/>
    <row r="701087"/>
    <row r="701088"/>
    <row r="701089"/>
    <row r="701090"/>
    <row r="701091"/>
    <row r="701092"/>
    <row r="701093"/>
    <row r="701094"/>
    <row r="701095"/>
    <row r="701096"/>
    <row r="701097"/>
    <row r="701098"/>
    <row r="701099"/>
    <row r="701100"/>
    <row r="701101"/>
    <row r="701102"/>
    <row r="701103"/>
    <row r="701104"/>
    <row r="701105"/>
    <row r="701106"/>
    <row r="701107"/>
    <row r="701108"/>
    <row r="701109"/>
    <row r="701110"/>
    <row r="701111"/>
    <row r="701112"/>
    <row r="701113"/>
    <row r="701114"/>
    <row r="701115"/>
    <row r="701116"/>
    <row r="701117"/>
    <row r="701118"/>
    <row r="701119"/>
    <row r="701120"/>
    <row r="701121"/>
    <row r="701122"/>
    <row r="701123"/>
    <row r="701124"/>
    <row r="701125"/>
    <row r="701126"/>
    <row r="701127"/>
    <row r="701128"/>
    <row r="701129"/>
    <row r="701130"/>
    <row r="701131"/>
    <row r="701132"/>
    <row r="701133"/>
    <row r="701134"/>
    <row r="701135"/>
    <row r="701136"/>
    <row r="701137"/>
    <row r="701138"/>
    <row r="701139"/>
    <row r="701140"/>
    <row r="701141"/>
    <row r="701142"/>
    <row r="701143"/>
    <row r="701144"/>
    <row r="701145"/>
    <row r="701146"/>
    <row r="701147"/>
    <row r="701148"/>
    <row r="701149"/>
    <row r="701150"/>
    <row r="701151"/>
    <row r="701152"/>
    <row r="701153"/>
    <row r="701154"/>
    <row r="701155"/>
    <row r="701156"/>
    <row r="701157"/>
    <row r="701158"/>
    <row r="701159"/>
    <row r="701160"/>
    <row r="701161"/>
    <row r="701162"/>
    <row r="701163"/>
    <row r="701164"/>
    <row r="701165"/>
    <row r="701166"/>
    <row r="701167"/>
    <row r="701168"/>
    <row r="701169"/>
    <row r="701170"/>
    <row r="701171"/>
    <row r="701172"/>
    <row r="701173"/>
    <row r="701174"/>
    <row r="701175"/>
    <row r="701176"/>
    <row r="701177"/>
    <row r="701178"/>
    <row r="701179"/>
    <row r="701180"/>
    <row r="701181"/>
    <row r="701182"/>
    <row r="701183"/>
    <row r="701184"/>
    <row r="701185"/>
    <row r="701186"/>
    <row r="701187"/>
    <row r="701188"/>
    <row r="701189"/>
    <row r="701190"/>
    <row r="701191"/>
    <row r="701192"/>
    <row r="701193"/>
    <row r="701194"/>
    <row r="701195"/>
    <row r="701196"/>
    <row r="701197"/>
    <row r="701198"/>
    <row r="701199"/>
    <row r="701200"/>
    <row r="701201"/>
    <row r="701202"/>
    <row r="701203"/>
    <row r="701204"/>
    <row r="701205"/>
    <row r="701206"/>
    <row r="701207"/>
    <row r="701208"/>
    <row r="701209"/>
    <row r="701210"/>
    <row r="701211"/>
    <row r="701212"/>
    <row r="701213"/>
    <row r="701214"/>
    <row r="701215"/>
    <row r="701216"/>
    <row r="701217"/>
    <row r="701218"/>
    <row r="701219"/>
    <row r="701220"/>
    <row r="701221"/>
    <row r="701222"/>
    <row r="701223"/>
    <row r="701224"/>
    <row r="701225"/>
    <row r="701226"/>
    <row r="701227"/>
    <row r="701228"/>
    <row r="701229"/>
    <row r="701230"/>
    <row r="701231"/>
    <row r="701232"/>
    <row r="701233"/>
    <row r="701234"/>
    <row r="701235"/>
    <row r="701236"/>
    <row r="701237"/>
    <row r="701238"/>
    <row r="701239"/>
    <row r="701240"/>
    <row r="701241"/>
    <row r="701242"/>
    <row r="701243"/>
    <row r="701244"/>
    <row r="701245"/>
    <row r="701246"/>
    <row r="701247"/>
    <row r="701248"/>
    <row r="701249"/>
    <row r="701250"/>
    <row r="701251"/>
    <row r="701252"/>
    <row r="701253"/>
    <row r="701254"/>
    <row r="701255"/>
    <row r="701256"/>
    <row r="701257"/>
    <row r="701258"/>
    <row r="701259"/>
    <row r="701260"/>
    <row r="701261"/>
    <row r="701262"/>
    <row r="701263"/>
    <row r="701264"/>
    <row r="701265"/>
    <row r="701266"/>
    <row r="701267"/>
    <row r="701268"/>
    <row r="701269"/>
    <row r="701270"/>
    <row r="701271"/>
    <row r="701272"/>
    <row r="701273"/>
    <row r="701274"/>
    <row r="701275"/>
    <row r="701276"/>
    <row r="701277"/>
    <row r="701278"/>
    <row r="701279"/>
    <row r="701280"/>
    <row r="701281"/>
    <row r="701282"/>
    <row r="701283"/>
    <row r="701284"/>
    <row r="701285"/>
    <row r="701286"/>
    <row r="701287"/>
    <row r="701288"/>
    <row r="701289"/>
    <row r="701290"/>
    <row r="701291"/>
    <row r="701292"/>
    <row r="701293"/>
    <row r="701294"/>
    <row r="701295"/>
    <row r="701296"/>
    <row r="701297"/>
    <row r="701298"/>
    <row r="701299"/>
    <row r="701300"/>
    <row r="701301"/>
    <row r="701302"/>
    <row r="701303"/>
    <row r="701304"/>
    <row r="701305"/>
    <row r="701306"/>
    <row r="701307"/>
    <row r="701308"/>
    <row r="701309"/>
    <row r="701310"/>
    <row r="701311"/>
    <row r="701312"/>
    <row r="701313"/>
    <row r="701314"/>
    <row r="701315"/>
    <row r="701316"/>
    <row r="701317"/>
    <row r="701318"/>
    <row r="701319"/>
    <row r="701320"/>
    <row r="701321"/>
    <row r="701322"/>
    <row r="701323"/>
    <row r="701324"/>
    <row r="701325"/>
    <row r="701326"/>
    <row r="701327"/>
    <row r="701328"/>
    <row r="701329"/>
    <row r="701330"/>
    <row r="701331"/>
    <row r="701332"/>
    <row r="701333"/>
    <row r="701334"/>
    <row r="701335"/>
    <row r="701336"/>
    <row r="701337"/>
    <row r="701338"/>
    <row r="701339"/>
    <row r="701340"/>
    <row r="701341"/>
    <row r="701342"/>
    <row r="701343"/>
    <row r="701344"/>
    <row r="701345"/>
    <row r="701346"/>
    <row r="701347"/>
    <row r="701348"/>
    <row r="701349"/>
    <row r="701350"/>
    <row r="701351"/>
    <row r="701352"/>
    <row r="701353"/>
    <row r="701354"/>
    <row r="701355"/>
    <row r="701356"/>
    <row r="701357"/>
    <row r="701358"/>
    <row r="701359"/>
    <row r="701360"/>
    <row r="701361"/>
    <row r="701362"/>
    <row r="701363"/>
    <row r="701364"/>
    <row r="701365"/>
    <row r="701366"/>
    <row r="701367"/>
    <row r="701368"/>
    <row r="701369"/>
    <row r="701370"/>
    <row r="701371"/>
    <row r="701372"/>
    <row r="701373"/>
    <row r="701374"/>
    <row r="701375"/>
    <row r="701376"/>
    <row r="701377"/>
    <row r="701378"/>
    <row r="701379"/>
    <row r="701380"/>
    <row r="701381"/>
    <row r="701382"/>
    <row r="701383"/>
    <row r="701384"/>
    <row r="701385"/>
    <row r="701386"/>
    <row r="701387"/>
    <row r="701388"/>
    <row r="701389"/>
    <row r="701390"/>
    <row r="701391"/>
    <row r="701392"/>
    <row r="701393"/>
    <row r="701394"/>
    <row r="701395"/>
    <row r="701396"/>
    <row r="701397"/>
    <row r="701398"/>
    <row r="701399"/>
    <row r="701400"/>
    <row r="701401"/>
    <row r="701402"/>
    <row r="701403"/>
    <row r="701404"/>
    <row r="701405"/>
    <row r="701406"/>
    <row r="701407"/>
    <row r="701408"/>
    <row r="701409"/>
    <row r="701410"/>
    <row r="701411"/>
    <row r="701412"/>
    <row r="701413"/>
    <row r="701414"/>
    <row r="701415"/>
    <row r="701416"/>
    <row r="701417"/>
    <row r="701418"/>
    <row r="701419"/>
    <row r="701420"/>
    <row r="701421"/>
    <row r="701422"/>
    <row r="701423"/>
    <row r="701424"/>
    <row r="701425"/>
    <row r="701426"/>
    <row r="701427"/>
    <row r="701428"/>
    <row r="701429"/>
    <row r="701430"/>
    <row r="701431"/>
    <row r="701432"/>
    <row r="701433"/>
    <row r="701434"/>
    <row r="701435"/>
    <row r="701436"/>
    <row r="701437"/>
    <row r="701438"/>
    <row r="701439"/>
    <row r="701440"/>
    <row r="701441"/>
    <row r="701442"/>
    <row r="701443"/>
    <row r="701444"/>
    <row r="701445"/>
    <row r="701446"/>
    <row r="701447"/>
    <row r="701448"/>
    <row r="701449"/>
    <row r="701450"/>
    <row r="701451"/>
    <row r="701452"/>
    <row r="701453"/>
    <row r="701454"/>
    <row r="701455"/>
    <row r="701456"/>
    <row r="701457"/>
    <row r="701458"/>
    <row r="701459"/>
    <row r="701460"/>
    <row r="701461"/>
    <row r="701462"/>
    <row r="701463"/>
    <row r="701464"/>
    <row r="701465"/>
    <row r="701466"/>
    <row r="701467"/>
    <row r="701468"/>
    <row r="701469"/>
    <row r="701470"/>
    <row r="701471"/>
    <row r="701472"/>
    <row r="701473"/>
    <row r="701474"/>
    <row r="701475"/>
    <row r="701476"/>
    <row r="701477"/>
    <row r="701478"/>
    <row r="701479"/>
    <row r="701480"/>
    <row r="701481"/>
    <row r="701482"/>
    <row r="701483"/>
    <row r="701484"/>
    <row r="701485"/>
    <row r="701486"/>
    <row r="701487"/>
    <row r="701488"/>
    <row r="701489"/>
    <row r="701490"/>
    <row r="701491"/>
    <row r="701492"/>
    <row r="701493"/>
    <row r="701494"/>
    <row r="701495"/>
    <row r="701496"/>
    <row r="701497"/>
    <row r="701498"/>
    <row r="701499"/>
    <row r="701500"/>
    <row r="701501"/>
    <row r="701502"/>
    <row r="701503"/>
    <row r="701504"/>
    <row r="701505"/>
    <row r="701506"/>
    <row r="701507"/>
    <row r="701508"/>
    <row r="701509"/>
    <row r="701510"/>
    <row r="701511"/>
    <row r="701512"/>
    <row r="701513"/>
    <row r="701514"/>
    <row r="701515"/>
    <row r="701516"/>
    <row r="701517"/>
    <row r="701518"/>
    <row r="701519"/>
    <row r="701520"/>
    <row r="701521"/>
    <row r="701522"/>
    <row r="701523"/>
    <row r="701524"/>
    <row r="701525"/>
    <row r="701526"/>
    <row r="701527"/>
    <row r="701528"/>
    <row r="701529"/>
    <row r="701530"/>
    <row r="701531"/>
    <row r="701532"/>
    <row r="701533"/>
    <row r="701534"/>
    <row r="701535"/>
    <row r="701536"/>
    <row r="701537"/>
    <row r="701538"/>
    <row r="701539"/>
    <row r="701540"/>
    <row r="701541"/>
    <row r="701542"/>
    <row r="701543"/>
    <row r="701544"/>
    <row r="701545"/>
    <row r="701546"/>
    <row r="701547"/>
    <row r="701548"/>
    <row r="701549"/>
    <row r="701550"/>
    <row r="701551"/>
    <row r="701552"/>
    <row r="701553"/>
    <row r="701554"/>
    <row r="701555"/>
    <row r="701556"/>
    <row r="701557"/>
    <row r="701558"/>
    <row r="701559"/>
    <row r="701560"/>
    <row r="701561"/>
    <row r="701562"/>
    <row r="701563"/>
    <row r="701564"/>
    <row r="701565"/>
    <row r="701566"/>
    <row r="701567"/>
    <row r="701568"/>
    <row r="701569"/>
    <row r="701570"/>
    <row r="701571"/>
    <row r="701572"/>
    <row r="701573"/>
    <row r="701574"/>
    <row r="701575"/>
    <row r="701576"/>
    <row r="701577"/>
    <row r="701578"/>
    <row r="701579"/>
    <row r="701580"/>
    <row r="701581"/>
    <row r="701582"/>
    <row r="701583"/>
    <row r="701584"/>
    <row r="701585"/>
    <row r="701586"/>
    <row r="701587"/>
    <row r="701588"/>
    <row r="701589"/>
    <row r="701590"/>
    <row r="701591"/>
    <row r="701592"/>
    <row r="701593"/>
    <row r="701594"/>
    <row r="701595"/>
    <row r="701596"/>
    <row r="701597"/>
    <row r="701598"/>
    <row r="701599"/>
    <row r="701600"/>
    <row r="701601"/>
    <row r="701602"/>
    <row r="701603"/>
    <row r="701604"/>
    <row r="701605"/>
    <row r="701606"/>
    <row r="701607"/>
    <row r="701608"/>
    <row r="701609"/>
    <row r="701610"/>
    <row r="701611"/>
    <row r="701612"/>
    <row r="701613"/>
    <row r="701614"/>
    <row r="701615"/>
    <row r="701616"/>
    <row r="701617"/>
    <row r="701618"/>
    <row r="701619"/>
    <row r="701620"/>
    <row r="701621"/>
    <row r="701622"/>
    <row r="701623"/>
    <row r="701624"/>
    <row r="701625"/>
    <row r="701626"/>
    <row r="701627"/>
    <row r="701628"/>
    <row r="701629"/>
    <row r="701630"/>
    <row r="701631"/>
    <row r="701632"/>
    <row r="701633"/>
    <row r="701634"/>
    <row r="701635"/>
    <row r="701636"/>
    <row r="701637"/>
    <row r="701638"/>
    <row r="701639"/>
    <row r="701640"/>
    <row r="701641"/>
    <row r="701642"/>
    <row r="701643"/>
    <row r="701644"/>
    <row r="701645"/>
    <row r="701646"/>
    <row r="701647"/>
    <row r="701648"/>
    <row r="701649"/>
    <row r="701650"/>
    <row r="701651"/>
    <row r="701652"/>
    <row r="701653"/>
    <row r="701654"/>
    <row r="701655"/>
    <row r="701656"/>
    <row r="701657"/>
    <row r="701658"/>
    <row r="701659"/>
    <row r="701660"/>
    <row r="701661"/>
    <row r="701662"/>
    <row r="701663"/>
    <row r="701664"/>
    <row r="701665"/>
    <row r="701666"/>
    <row r="701667"/>
    <row r="701668"/>
    <row r="701669"/>
    <row r="701670"/>
    <row r="701671"/>
    <row r="701672"/>
    <row r="701673"/>
    <row r="701674"/>
    <row r="701675"/>
    <row r="701676"/>
    <row r="701677"/>
    <row r="701678"/>
    <row r="701679"/>
    <row r="701680"/>
    <row r="701681"/>
    <row r="701682"/>
    <row r="701683"/>
    <row r="701684"/>
    <row r="701685"/>
    <row r="701686"/>
    <row r="701687"/>
    <row r="701688"/>
    <row r="701689"/>
    <row r="701690"/>
    <row r="701691"/>
    <row r="701692"/>
    <row r="701693"/>
    <row r="701694"/>
    <row r="701695"/>
    <row r="701696"/>
    <row r="701697"/>
    <row r="701698"/>
    <row r="701699"/>
    <row r="701700"/>
    <row r="701701"/>
    <row r="701702"/>
    <row r="701703"/>
    <row r="701704"/>
    <row r="701705"/>
    <row r="701706"/>
    <row r="701707"/>
    <row r="701708"/>
    <row r="701709"/>
    <row r="701710"/>
    <row r="701711"/>
    <row r="701712"/>
    <row r="701713"/>
    <row r="701714"/>
    <row r="701715"/>
    <row r="701716"/>
    <row r="701717"/>
    <row r="701718"/>
    <row r="701719"/>
    <row r="701720"/>
    <row r="701721"/>
    <row r="701722"/>
    <row r="701723"/>
    <row r="701724"/>
    <row r="701725"/>
    <row r="701726"/>
    <row r="701727"/>
    <row r="701728"/>
    <row r="701729"/>
    <row r="701730"/>
    <row r="701731"/>
    <row r="701732"/>
    <row r="701733"/>
    <row r="701734"/>
    <row r="701735"/>
    <row r="701736"/>
    <row r="701737"/>
    <row r="701738"/>
    <row r="701739"/>
    <row r="701740"/>
    <row r="701741"/>
    <row r="701742"/>
    <row r="701743"/>
    <row r="701744"/>
    <row r="701745"/>
    <row r="701746"/>
    <row r="701747"/>
    <row r="701748"/>
    <row r="701749"/>
    <row r="701750"/>
    <row r="701751"/>
    <row r="701752"/>
    <row r="701753"/>
    <row r="701754"/>
    <row r="701755"/>
    <row r="701756"/>
    <row r="701757"/>
    <row r="701758"/>
    <row r="701759"/>
    <row r="701760"/>
    <row r="701761"/>
    <row r="701762"/>
    <row r="701763"/>
    <row r="701764"/>
    <row r="701765"/>
    <row r="701766"/>
    <row r="701767"/>
    <row r="701768"/>
    <row r="701769"/>
    <row r="701770"/>
    <row r="701771"/>
    <row r="701772"/>
    <row r="701773"/>
    <row r="701774"/>
    <row r="701775"/>
    <row r="701776"/>
    <row r="701777"/>
    <row r="701778"/>
    <row r="701779"/>
    <row r="701780"/>
    <row r="701781"/>
    <row r="701782"/>
    <row r="701783"/>
    <row r="701784"/>
    <row r="701785"/>
    <row r="701786"/>
    <row r="701787"/>
    <row r="701788"/>
    <row r="701789"/>
    <row r="701790"/>
    <row r="701791"/>
    <row r="701792"/>
    <row r="701793"/>
    <row r="701794"/>
    <row r="701795"/>
    <row r="701796"/>
    <row r="701797"/>
    <row r="701798"/>
    <row r="701799"/>
    <row r="701800"/>
    <row r="701801"/>
    <row r="701802"/>
    <row r="701803"/>
    <row r="701804"/>
    <row r="701805"/>
    <row r="701806"/>
    <row r="701807"/>
    <row r="701808"/>
    <row r="701809"/>
    <row r="701810"/>
    <row r="701811"/>
    <row r="701812"/>
    <row r="701813"/>
    <row r="701814"/>
    <row r="701815"/>
    <row r="701816"/>
    <row r="701817"/>
    <row r="701818"/>
    <row r="701819"/>
    <row r="701820"/>
    <row r="701821"/>
    <row r="701822"/>
    <row r="701823"/>
    <row r="701824"/>
    <row r="701825"/>
    <row r="701826"/>
    <row r="701827"/>
    <row r="701828"/>
    <row r="701829"/>
    <row r="701830"/>
    <row r="701831"/>
    <row r="701832"/>
    <row r="701833"/>
    <row r="701834"/>
    <row r="701835"/>
    <row r="701836"/>
    <row r="701837"/>
    <row r="701838"/>
    <row r="701839"/>
    <row r="701840"/>
    <row r="701841"/>
    <row r="701842"/>
    <row r="701843"/>
    <row r="701844"/>
    <row r="701845"/>
    <row r="701846"/>
    <row r="701847"/>
    <row r="701848"/>
    <row r="701849"/>
    <row r="701850"/>
    <row r="701851"/>
    <row r="701852"/>
    <row r="701853"/>
    <row r="701854"/>
    <row r="701855"/>
    <row r="701856"/>
    <row r="701857"/>
    <row r="701858"/>
    <row r="701859"/>
    <row r="701860"/>
    <row r="701861"/>
    <row r="701862"/>
    <row r="701863"/>
    <row r="701864"/>
    <row r="701865"/>
    <row r="701866"/>
    <row r="701867"/>
    <row r="701868"/>
    <row r="701869"/>
    <row r="701870"/>
    <row r="701871"/>
    <row r="701872"/>
    <row r="701873"/>
    <row r="701874"/>
    <row r="701875"/>
    <row r="701876"/>
    <row r="701877"/>
    <row r="701878"/>
    <row r="701879"/>
    <row r="701880"/>
    <row r="701881"/>
    <row r="701882"/>
    <row r="701883"/>
    <row r="701884"/>
    <row r="701885"/>
    <row r="701886"/>
    <row r="701887"/>
    <row r="701888"/>
    <row r="701889"/>
    <row r="701890"/>
    <row r="701891"/>
    <row r="701892"/>
    <row r="701893"/>
    <row r="701894"/>
    <row r="701895"/>
    <row r="701896"/>
    <row r="701897"/>
    <row r="701898"/>
    <row r="701899"/>
    <row r="701900"/>
    <row r="701901"/>
    <row r="701902"/>
    <row r="701903"/>
    <row r="701904"/>
    <row r="701905"/>
    <row r="701906"/>
    <row r="701907"/>
    <row r="701908"/>
    <row r="701909"/>
    <row r="701910"/>
    <row r="701911"/>
    <row r="701912"/>
    <row r="701913"/>
    <row r="701914"/>
    <row r="701915"/>
    <row r="701916"/>
    <row r="701917"/>
    <row r="701918"/>
    <row r="701919"/>
    <row r="701920"/>
    <row r="701921"/>
    <row r="701922"/>
    <row r="701923"/>
    <row r="701924"/>
    <row r="701925"/>
    <row r="701926"/>
    <row r="701927"/>
    <row r="701928"/>
    <row r="701929"/>
    <row r="701930"/>
    <row r="701931"/>
    <row r="701932"/>
    <row r="701933"/>
    <row r="701934"/>
    <row r="701935"/>
    <row r="701936"/>
    <row r="701937"/>
    <row r="701938"/>
    <row r="701939"/>
    <row r="701940"/>
    <row r="701941"/>
    <row r="701942"/>
    <row r="701943"/>
    <row r="701944"/>
    <row r="701945"/>
    <row r="701946"/>
    <row r="701947"/>
    <row r="701948"/>
    <row r="701949"/>
    <row r="701950"/>
    <row r="701951"/>
    <row r="701952"/>
    <row r="701953"/>
    <row r="701954"/>
    <row r="701955"/>
    <row r="701956"/>
    <row r="701957"/>
    <row r="701958"/>
    <row r="701959"/>
    <row r="701960"/>
    <row r="701961"/>
    <row r="701962"/>
    <row r="701963"/>
    <row r="701964"/>
    <row r="701965"/>
    <row r="701966"/>
    <row r="701967"/>
    <row r="701968"/>
    <row r="701969"/>
    <row r="701970"/>
    <row r="701971"/>
    <row r="701972"/>
    <row r="701973"/>
    <row r="701974"/>
    <row r="701975"/>
    <row r="701976"/>
    <row r="701977"/>
    <row r="701978"/>
    <row r="701979"/>
    <row r="701980"/>
    <row r="701981"/>
    <row r="701982"/>
    <row r="701983"/>
    <row r="701984"/>
    <row r="701985"/>
    <row r="701986"/>
    <row r="701987"/>
    <row r="701988"/>
    <row r="701989"/>
    <row r="701990"/>
    <row r="701991"/>
    <row r="701992"/>
    <row r="701993"/>
    <row r="701994"/>
    <row r="701995"/>
    <row r="701996"/>
    <row r="701997"/>
    <row r="701998"/>
    <row r="701999"/>
    <row r="702000"/>
    <row r="702001"/>
    <row r="702002"/>
    <row r="702003"/>
    <row r="702004"/>
    <row r="702005"/>
    <row r="702006"/>
    <row r="702007"/>
    <row r="702008"/>
    <row r="702009"/>
    <row r="702010"/>
    <row r="702011"/>
    <row r="702012"/>
    <row r="702013"/>
    <row r="702014"/>
    <row r="702015"/>
    <row r="702016"/>
    <row r="702017"/>
    <row r="702018"/>
    <row r="702019"/>
    <row r="702020"/>
    <row r="702021"/>
    <row r="702022"/>
    <row r="702023"/>
    <row r="702024"/>
    <row r="702025"/>
    <row r="702026"/>
    <row r="702027"/>
    <row r="702028"/>
    <row r="702029"/>
    <row r="702030"/>
    <row r="702031"/>
    <row r="702032"/>
    <row r="702033"/>
    <row r="702034"/>
    <row r="702035"/>
    <row r="702036"/>
    <row r="702037"/>
    <row r="702038"/>
    <row r="702039"/>
    <row r="702040"/>
    <row r="702041"/>
    <row r="702042"/>
    <row r="702043"/>
    <row r="702044"/>
    <row r="702045"/>
    <row r="702046"/>
    <row r="702047"/>
    <row r="702048"/>
    <row r="702049"/>
    <row r="702050"/>
    <row r="702051"/>
    <row r="702052"/>
    <row r="702053"/>
    <row r="702054"/>
    <row r="702055"/>
    <row r="702056"/>
    <row r="702057"/>
    <row r="702058"/>
    <row r="702059"/>
    <row r="702060"/>
    <row r="702061"/>
    <row r="702062"/>
    <row r="702063"/>
    <row r="702064"/>
    <row r="702065"/>
    <row r="702066"/>
    <row r="702067"/>
    <row r="702068"/>
    <row r="702069"/>
    <row r="702070"/>
    <row r="702071"/>
    <row r="702072"/>
    <row r="702073"/>
    <row r="702074"/>
    <row r="702075"/>
    <row r="702076"/>
    <row r="702077"/>
    <row r="702078"/>
    <row r="702079"/>
    <row r="702080"/>
    <row r="702081"/>
    <row r="702082"/>
    <row r="702083"/>
    <row r="702084"/>
    <row r="702085"/>
    <row r="702086"/>
    <row r="702087"/>
    <row r="702088"/>
    <row r="702089"/>
    <row r="702090"/>
    <row r="702091"/>
    <row r="702092"/>
    <row r="702093"/>
    <row r="702094"/>
    <row r="702095"/>
    <row r="702096"/>
    <row r="702097"/>
    <row r="702098"/>
    <row r="702099"/>
    <row r="702100"/>
    <row r="702101"/>
    <row r="702102"/>
    <row r="702103"/>
    <row r="702104"/>
    <row r="702105"/>
    <row r="702106"/>
    <row r="702107"/>
    <row r="702108"/>
    <row r="702109"/>
    <row r="702110"/>
    <row r="702111"/>
    <row r="702112"/>
    <row r="702113"/>
    <row r="702114"/>
    <row r="702115"/>
    <row r="702116"/>
    <row r="702117"/>
    <row r="702118"/>
    <row r="702119"/>
    <row r="702120"/>
    <row r="702121"/>
    <row r="702122"/>
    <row r="702123"/>
    <row r="702124"/>
    <row r="702125"/>
    <row r="702126"/>
    <row r="702127"/>
    <row r="702128"/>
    <row r="702129"/>
    <row r="702130"/>
    <row r="702131"/>
    <row r="702132"/>
    <row r="702133"/>
    <row r="702134"/>
    <row r="702135"/>
    <row r="702136"/>
    <row r="702137"/>
    <row r="702138"/>
    <row r="702139"/>
    <row r="702140"/>
    <row r="702141"/>
    <row r="702142"/>
    <row r="702143"/>
    <row r="702144"/>
    <row r="702145"/>
    <row r="702146"/>
    <row r="702147"/>
    <row r="702148"/>
    <row r="702149"/>
    <row r="702150"/>
    <row r="702151"/>
    <row r="702152"/>
    <row r="702153"/>
    <row r="702154"/>
    <row r="702155"/>
    <row r="702156"/>
    <row r="702157"/>
    <row r="702158"/>
    <row r="702159"/>
    <row r="702160"/>
    <row r="702161"/>
    <row r="702162"/>
    <row r="702163"/>
    <row r="702164"/>
    <row r="702165"/>
    <row r="702166"/>
    <row r="702167"/>
    <row r="702168"/>
    <row r="702169"/>
    <row r="702170"/>
    <row r="702171"/>
    <row r="702172"/>
    <row r="702173"/>
    <row r="702174"/>
    <row r="702175"/>
    <row r="702176"/>
    <row r="702177"/>
    <row r="702178"/>
    <row r="702179"/>
    <row r="702180"/>
    <row r="702181"/>
    <row r="702182"/>
    <row r="702183"/>
    <row r="702184"/>
    <row r="702185"/>
    <row r="702186"/>
    <row r="702187"/>
    <row r="702188"/>
    <row r="702189"/>
    <row r="702190"/>
    <row r="702191"/>
    <row r="702192"/>
    <row r="702193"/>
    <row r="702194"/>
    <row r="702195"/>
    <row r="702196"/>
    <row r="702197"/>
    <row r="702198"/>
    <row r="702199"/>
    <row r="702200"/>
    <row r="702201"/>
    <row r="702202"/>
    <row r="702203"/>
    <row r="702204"/>
    <row r="702205"/>
    <row r="702206"/>
    <row r="702207"/>
    <row r="702208"/>
    <row r="702209"/>
    <row r="702210"/>
    <row r="702211"/>
    <row r="702212"/>
    <row r="702213"/>
    <row r="702214"/>
    <row r="702215"/>
    <row r="702216"/>
    <row r="702217"/>
    <row r="702218"/>
    <row r="702219"/>
    <row r="702220"/>
    <row r="702221"/>
    <row r="702222"/>
    <row r="702223"/>
    <row r="702224"/>
    <row r="702225"/>
    <row r="702226"/>
    <row r="702227"/>
    <row r="702228"/>
    <row r="702229"/>
    <row r="702230"/>
    <row r="702231"/>
    <row r="702232"/>
    <row r="702233"/>
    <row r="702234"/>
    <row r="702235"/>
    <row r="702236"/>
    <row r="702237"/>
    <row r="702238"/>
    <row r="702239"/>
    <row r="702240"/>
    <row r="702241"/>
    <row r="702242"/>
    <row r="702243"/>
    <row r="702244"/>
    <row r="702245"/>
    <row r="702246"/>
    <row r="702247"/>
    <row r="702248"/>
    <row r="702249"/>
    <row r="702250"/>
    <row r="702251"/>
    <row r="702252"/>
    <row r="702253"/>
    <row r="702254"/>
    <row r="702255"/>
    <row r="702256"/>
    <row r="702257"/>
    <row r="702258"/>
    <row r="702259"/>
    <row r="702260"/>
    <row r="702261"/>
    <row r="702262"/>
    <row r="702263"/>
    <row r="702264"/>
    <row r="702265"/>
    <row r="702266"/>
    <row r="702267"/>
    <row r="702268"/>
    <row r="702269"/>
    <row r="702270"/>
    <row r="702271"/>
    <row r="702272"/>
    <row r="702273"/>
    <row r="702274"/>
    <row r="702275"/>
    <row r="702276"/>
    <row r="702277"/>
    <row r="702278"/>
    <row r="702279"/>
    <row r="702280"/>
    <row r="702281"/>
    <row r="702282"/>
    <row r="702283"/>
    <row r="702284"/>
    <row r="702285"/>
    <row r="702286"/>
    <row r="702287"/>
    <row r="702288"/>
    <row r="702289"/>
    <row r="702290"/>
    <row r="702291"/>
    <row r="702292"/>
    <row r="702293"/>
    <row r="702294"/>
    <row r="702295"/>
    <row r="702296"/>
    <row r="702297"/>
    <row r="702298"/>
    <row r="702299"/>
    <row r="702300"/>
    <row r="702301"/>
    <row r="702302"/>
    <row r="702303"/>
    <row r="702304"/>
    <row r="702305"/>
    <row r="702306"/>
    <row r="702307"/>
    <row r="702308"/>
    <row r="702309"/>
    <row r="702310"/>
    <row r="702311"/>
    <row r="702312"/>
    <row r="702313"/>
    <row r="702314"/>
    <row r="702315"/>
    <row r="702316"/>
    <row r="702317"/>
    <row r="702318"/>
    <row r="702319"/>
    <row r="702320"/>
    <row r="702321"/>
    <row r="702322"/>
    <row r="702323"/>
    <row r="702324"/>
    <row r="702325"/>
    <row r="702326"/>
    <row r="702327"/>
    <row r="702328"/>
    <row r="702329"/>
    <row r="702330"/>
    <row r="702331"/>
    <row r="702332"/>
    <row r="702333"/>
    <row r="702334"/>
    <row r="702335"/>
    <row r="702336"/>
    <row r="702337"/>
    <row r="702338"/>
    <row r="702339"/>
    <row r="702340"/>
    <row r="702341"/>
    <row r="702342"/>
    <row r="702343"/>
    <row r="702344"/>
    <row r="702345"/>
    <row r="702346"/>
    <row r="702347"/>
    <row r="702348"/>
    <row r="702349"/>
    <row r="702350"/>
    <row r="702351"/>
    <row r="702352"/>
    <row r="702353"/>
    <row r="702354"/>
    <row r="702355"/>
    <row r="702356"/>
    <row r="702357"/>
    <row r="702358"/>
    <row r="702359"/>
    <row r="702360"/>
    <row r="702361"/>
    <row r="702362"/>
    <row r="702363"/>
    <row r="702364"/>
    <row r="702365"/>
    <row r="702366"/>
    <row r="702367"/>
    <row r="702368"/>
    <row r="702369"/>
    <row r="702370"/>
    <row r="702371"/>
    <row r="702372"/>
    <row r="702373"/>
    <row r="702374"/>
    <row r="702375"/>
    <row r="702376"/>
    <row r="702377"/>
    <row r="702378"/>
    <row r="702379"/>
    <row r="702380"/>
    <row r="702381"/>
    <row r="702382"/>
    <row r="702383"/>
    <row r="702384"/>
    <row r="702385"/>
    <row r="702386"/>
    <row r="702387"/>
    <row r="702388"/>
    <row r="702389"/>
    <row r="702390"/>
    <row r="702391"/>
    <row r="702392"/>
    <row r="702393"/>
    <row r="702394"/>
    <row r="702395"/>
    <row r="702396"/>
    <row r="702397"/>
    <row r="702398"/>
    <row r="702399"/>
    <row r="702400"/>
    <row r="702401"/>
    <row r="702402"/>
    <row r="702403"/>
    <row r="702404"/>
    <row r="702405"/>
    <row r="702406"/>
    <row r="702407"/>
    <row r="702408"/>
    <row r="702409"/>
    <row r="702410"/>
    <row r="702411"/>
    <row r="702412"/>
    <row r="702413"/>
    <row r="702414"/>
    <row r="702415"/>
    <row r="702416"/>
    <row r="702417"/>
    <row r="702418"/>
    <row r="702419"/>
    <row r="702420"/>
    <row r="702421"/>
    <row r="702422"/>
    <row r="702423"/>
    <row r="702424"/>
    <row r="702425"/>
    <row r="702426"/>
    <row r="702427"/>
    <row r="702428"/>
    <row r="702429"/>
    <row r="702430"/>
    <row r="702431"/>
    <row r="702432"/>
    <row r="702433"/>
    <row r="702434"/>
    <row r="702435"/>
    <row r="702436"/>
    <row r="702437"/>
    <row r="702438"/>
    <row r="702439"/>
    <row r="702440"/>
    <row r="702441"/>
    <row r="702442"/>
    <row r="702443"/>
    <row r="702444"/>
    <row r="702445"/>
    <row r="702446"/>
    <row r="702447"/>
    <row r="702448"/>
    <row r="702449"/>
    <row r="702450"/>
    <row r="702451"/>
    <row r="702452"/>
    <row r="702453"/>
    <row r="702454"/>
    <row r="702455"/>
    <row r="702456"/>
    <row r="702457"/>
    <row r="702458"/>
    <row r="702459"/>
    <row r="702460"/>
    <row r="702461"/>
    <row r="702462"/>
    <row r="702463"/>
    <row r="702464"/>
    <row r="702465"/>
    <row r="702466"/>
    <row r="702467"/>
    <row r="702468"/>
    <row r="702469"/>
    <row r="702470"/>
    <row r="702471"/>
    <row r="702472"/>
    <row r="702473"/>
    <row r="702474"/>
    <row r="702475"/>
    <row r="702476"/>
    <row r="702477"/>
    <row r="702478"/>
    <row r="702479"/>
    <row r="702480"/>
    <row r="702481"/>
    <row r="702482"/>
    <row r="702483"/>
    <row r="702484"/>
    <row r="702485"/>
    <row r="702486"/>
    <row r="702487"/>
    <row r="702488"/>
    <row r="702489"/>
    <row r="702490"/>
    <row r="702491"/>
    <row r="702492"/>
    <row r="702493"/>
    <row r="702494"/>
    <row r="702495"/>
    <row r="702496"/>
    <row r="702497"/>
    <row r="702498"/>
    <row r="702499"/>
    <row r="702500"/>
    <row r="702501"/>
    <row r="702502"/>
    <row r="702503"/>
    <row r="702504"/>
    <row r="702505"/>
    <row r="702506"/>
    <row r="702507"/>
    <row r="702508"/>
    <row r="702509"/>
    <row r="702510"/>
    <row r="702511"/>
    <row r="702512"/>
    <row r="702513"/>
    <row r="702514"/>
    <row r="702515"/>
    <row r="702516"/>
    <row r="702517"/>
    <row r="702518"/>
    <row r="702519"/>
    <row r="702520"/>
    <row r="702521"/>
    <row r="702522"/>
    <row r="702523"/>
    <row r="702524"/>
    <row r="702525"/>
    <row r="702526"/>
    <row r="702527"/>
    <row r="702528"/>
    <row r="702529"/>
    <row r="702530"/>
    <row r="702531"/>
    <row r="702532"/>
    <row r="702533"/>
    <row r="702534"/>
    <row r="702535"/>
    <row r="702536"/>
    <row r="702537"/>
    <row r="702538"/>
    <row r="702539"/>
    <row r="702540"/>
    <row r="702541"/>
    <row r="702542"/>
    <row r="702543"/>
    <row r="702544"/>
    <row r="702545"/>
    <row r="702546"/>
    <row r="702547"/>
    <row r="702548"/>
    <row r="702549"/>
    <row r="702550"/>
    <row r="702551"/>
    <row r="702552"/>
    <row r="702553"/>
    <row r="702554"/>
    <row r="702555"/>
    <row r="702556"/>
    <row r="702557"/>
    <row r="702558"/>
    <row r="702559"/>
    <row r="702560"/>
    <row r="702561"/>
    <row r="702562"/>
    <row r="702563"/>
    <row r="702564"/>
    <row r="702565"/>
    <row r="702566"/>
    <row r="702567"/>
    <row r="702568"/>
    <row r="702569"/>
    <row r="702570"/>
    <row r="702571"/>
    <row r="702572"/>
    <row r="702573"/>
    <row r="702574"/>
    <row r="702575"/>
    <row r="702576"/>
    <row r="702577"/>
    <row r="702578"/>
    <row r="702579"/>
    <row r="702580"/>
    <row r="702581"/>
    <row r="702582"/>
    <row r="702583"/>
    <row r="702584"/>
    <row r="702585"/>
    <row r="702586"/>
    <row r="702587"/>
    <row r="702588"/>
    <row r="702589"/>
    <row r="702590"/>
    <row r="702591"/>
    <row r="702592"/>
    <row r="702593"/>
    <row r="702594"/>
    <row r="702595"/>
    <row r="702596"/>
    <row r="702597"/>
    <row r="702598"/>
    <row r="702599"/>
    <row r="702600"/>
    <row r="702601"/>
    <row r="702602"/>
    <row r="702603"/>
    <row r="702604"/>
    <row r="702605"/>
    <row r="702606"/>
    <row r="702607"/>
    <row r="702608"/>
    <row r="702609"/>
    <row r="702610"/>
    <row r="702611"/>
    <row r="702612"/>
    <row r="702613"/>
    <row r="702614"/>
    <row r="702615"/>
    <row r="702616"/>
    <row r="702617"/>
    <row r="702618"/>
    <row r="702619"/>
    <row r="702620"/>
    <row r="702621"/>
    <row r="702622"/>
    <row r="702623"/>
    <row r="702624"/>
    <row r="702625"/>
    <row r="702626"/>
    <row r="702627"/>
    <row r="702628"/>
    <row r="702629"/>
    <row r="702630"/>
    <row r="702631"/>
    <row r="702632"/>
    <row r="702633"/>
    <row r="702634"/>
    <row r="702635"/>
    <row r="702636"/>
    <row r="702637"/>
    <row r="702638"/>
    <row r="702639"/>
    <row r="702640"/>
    <row r="702641"/>
    <row r="702642"/>
    <row r="702643"/>
    <row r="702644"/>
    <row r="702645"/>
    <row r="702646"/>
    <row r="702647"/>
    <row r="702648"/>
    <row r="702649"/>
    <row r="702650"/>
    <row r="702651"/>
    <row r="702652"/>
    <row r="702653"/>
    <row r="702654"/>
    <row r="702655"/>
    <row r="702656"/>
    <row r="702657"/>
    <row r="702658"/>
    <row r="702659"/>
    <row r="702660"/>
    <row r="702661"/>
    <row r="702662"/>
    <row r="702663"/>
    <row r="702664"/>
    <row r="702665"/>
    <row r="702666"/>
    <row r="702667"/>
    <row r="702668"/>
    <row r="702669"/>
    <row r="702670"/>
    <row r="702671"/>
    <row r="702672"/>
    <row r="702673"/>
    <row r="702674"/>
    <row r="702675"/>
    <row r="702676"/>
    <row r="702677"/>
    <row r="702678"/>
    <row r="702679"/>
    <row r="702680"/>
    <row r="702681"/>
    <row r="702682"/>
    <row r="702683"/>
    <row r="702684"/>
    <row r="702685"/>
    <row r="702686"/>
    <row r="702687"/>
    <row r="702688"/>
    <row r="702689"/>
    <row r="702690"/>
    <row r="702691"/>
    <row r="702692"/>
    <row r="702693"/>
    <row r="702694"/>
    <row r="702695"/>
    <row r="702696"/>
    <row r="702697"/>
    <row r="702698"/>
    <row r="702699"/>
    <row r="702700"/>
    <row r="702701"/>
    <row r="702702"/>
    <row r="702703"/>
    <row r="702704"/>
    <row r="702705"/>
    <row r="702706"/>
    <row r="702707"/>
    <row r="702708"/>
    <row r="702709"/>
    <row r="702710"/>
    <row r="702711"/>
    <row r="702712"/>
    <row r="702713"/>
    <row r="702714"/>
    <row r="702715"/>
    <row r="702716"/>
    <row r="702717"/>
    <row r="702718"/>
    <row r="702719"/>
    <row r="702720"/>
    <row r="702721"/>
    <row r="702722"/>
    <row r="702723"/>
    <row r="702724"/>
    <row r="702725"/>
    <row r="702726"/>
    <row r="702727"/>
    <row r="702728"/>
    <row r="702729"/>
    <row r="702730"/>
    <row r="702731"/>
    <row r="702732"/>
    <row r="702733"/>
    <row r="702734"/>
    <row r="702735"/>
    <row r="702736"/>
    <row r="702737"/>
    <row r="702738"/>
    <row r="702739"/>
    <row r="702740"/>
    <row r="702741"/>
    <row r="702742"/>
    <row r="702743"/>
    <row r="702744"/>
    <row r="702745"/>
    <row r="702746"/>
    <row r="702747"/>
    <row r="702748"/>
    <row r="702749"/>
    <row r="702750"/>
    <row r="702751"/>
    <row r="702752"/>
    <row r="702753"/>
    <row r="702754"/>
    <row r="702755"/>
    <row r="702756"/>
    <row r="702757"/>
    <row r="702758"/>
    <row r="702759"/>
    <row r="702760"/>
    <row r="702761"/>
    <row r="702762"/>
    <row r="702763"/>
    <row r="702764"/>
    <row r="702765"/>
    <row r="702766"/>
    <row r="702767"/>
    <row r="702768"/>
    <row r="702769"/>
    <row r="702770"/>
    <row r="702771"/>
    <row r="702772"/>
    <row r="702773"/>
    <row r="702774"/>
    <row r="702775"/>
    <row r="702776"/>
    <row r="702777"/>
    <row r="702778"/>
    <row r="702779"/>
    <row r="702780"/>
    <row r="702781"/>
    <row r="702782"/>
    <row r="702783"/>
    <row r="702784"/>
    <row r="702785"/>
    <row r="702786"/>
    <row r="702787"/>
    <row r="702788"/>
    <row r="702789"/>
    <row r="702790"/>
    <row r="702791"/>
    <row r="702792"/>
    <row r="702793"/>
    <row r="702794"/>
    <row r="702795"/>
    <row r="702796"/>
    <row r="702797"/>
    <row r="702798"/>
    <row r="702799"/>
    <row r="702800"/>
    <row r="702801"/>
    <row r="702802"/>
    <row r="702803"/>
    <row r="702804"/>
    <row r="702805"/>
    <row r="702806"/>
    <row r="702807"/>
    <row r="702808"/>
    <row r="702809"/>
    <row r="702810"/>
    <row r="702811"/>
    <row r="702812"/>
    <row r="702813"/>
    <row r="702814"/>
    <row r="702815"/>
    <row r="702816"/>
    <row r="702817"/>
    <row r="702818"/>
    <row r="702819"/>
    <row r="702820"/>
    <row r="702821"/>
    <row r="702822"/>
    <row r="702823"/>
    <row r="702824"/>
    <row r="702825"/>
    <row r="702826"/>
    <row r="702827"/>
    <row r="702828"/>
    <row r="702829"/>
    <row r="702830"/>
    <row r="702831"/>
    <row r="702832"/>
    <row r="702833"/>
    <row r="702834"/>
    <row r="702835"/>
    <row r="702836"/>
    <row r="702837"/>
    <row r="702838"/>
    <row r="702839"/>
    <row r="702840"/>
    <row r="702841"/>
    <row r="702842"/>
    <row r="702843"/>
    <row r="702844"/>
    <row r="702845"/>
    <row r="702846"/>
    <row r="702847"/>
    <row r="702848"/>
    <row r="702849"/>
    <row r="702850"/>
    <row r="702851"/>
    <row r="702852"/>
    <row r="702853"/>
    <row r="702854"/>
    <row r="702855"/>
    <row r="702856"/>
    <row r="702857"/>
    <row r="702858"/>
    <row r="702859"/>
    <row r="702860"/>
    <row r="702861"/>
    <row r="702862"/>
    <row r="702863"/>
    <row r="702864"/>
    <row r="702865"/>
    <row r="702866"/>
    <row r="702867"/>
    <row r="702868"/>
    <row r="702869"/>
    <row r="702870"/>
    <row r="702871"/>
    <row r="702872"/>
    <row r="702873"/>
    <row r="702874"/>
    <row r="702875"/>
    <row r="702876"/>
    <row r="702877"/>
    <row r="702878"/>
    <row r="702879"/>
    <row r="702880"/>
    <row r="702881"/>
    <row r="702882"/>
    <row r="702883"/>
    <row r="702884"/>
    <row r="702885"/>
    <row r="702886"/>
    <row r="702887"/>
    <row r="702888"/>
    <row r="702889"/>
    <row r="702890"/>
    <row r="702891"/>
    <row r="702892"/>
    <row r="702893"/>
    <row r="702894"/>
    <row r="702895"/>
    <row r="702896"/>
    <row r="702897"/>
    <row r="702898"/>
    <row r="702899"/>
    <row r="702900"/>
    <row r="702901"/>
    <row r="702902"/>
    <row r="702903"/>
    <row r="702904"/>
    <row r="702905"/>
    <row r="702906"/>
    <row r="702907"/>
    <row r="702908"/>
    <row r="702909"/>
    <row r="702910"/>
    <row r="702911"/>
    <row r="702912"/>
    <row r="702913"/>
    <row r="702914"/>
    <row r="702915"/>
    <row r="702916"/>
    <row r="702917"/>
    <row r="702918"/>
    <row r="702919"/>
    <row r="702920"/>
    <row r="702921"/>
    <row r="702922"/>
    <row r="702923"/>
    <row r="702924"/>
    <row r="702925"/>
    <row r="702926"/>
    <row r="702927"/>
    <row r="702928"/>
    <row r="702929"/>
    <row r="702930"/>
    <row r="702931"/>
    <row r="702932"/>
    <row r="702933"/>
    <row r="702934"/>
    <row r="702935"/>
    <row r="702936"/>
    <row r="702937"/>
    <row r="702938"/>
    <row r="702939"/>
    <row r="702940"/>
    <row r="702941"/>
    <row r="702942"/>
    <row r="702943"/>
    <row r="702944"/>
    <row r="702945"/>
    <row r="702946"/>
    <row r="702947"/>
    <row r="702948"/>
    <row r="702949"/>
    <row r="702950"/>
    <row r="702951"/>
    <row r="702952"/>
    <row r="702953"/>
    <row r="702954"/>
    <row r="702955"/>
    <row r="702956"/>
    <row r="702957"/>
    <row r="702958"/>
    <row r="702959"/>
    <row r="702960"/>
    <row r="702961"/>
    <row r="702962"/>
    <row r="702963"/>
    <row r="702964"/>
    <row r="702965"/>
    <row r="702966"/>
    <row r="702967"/>
    <row r="702968"/>
    <row r="702969"/>
    <row r="702970"/>
    <row r="702971"/>
    <row r="702972"/>
    <row r="702973"/>
    <row r="702974"/>
    <row r="702975"/>
    <row r="702976"/>
    <row r="702977"/>
    <row r="702978"/>
    <row r="702979"/>
    <row r="702980"/>
    <row r="702981"/>
    <row r="702982"/>
    <row r="702983"/>
    <row r="702984"/>
    <row r="702985"/>
    <row r="702986"/>
    <row r="702987"/>
    <row r="702988"/>
    <row r="702989"/>
    <row r="702990"/>
    <row r="702991"/>
    <row r="702992"/>
    <row r="702993"/>
    <row r="702994"/>
    <row r="702995"/>
    <row r="702996"/>
    <row r="702997"/>
    <row r="702998"/>
    <row r="702999"/>
    <row r="703000"/>
    <row r="703001"/>
    <row r="703002"/>
    <row r="703003"/>
    <row r="703004"/>
    <row r="703005"/>
    <row r="703006"/>
    <row r="703007"/>
    <row r="703008"/>
    <row r="703009"/>
    <row r="703010"/>
    <row r="703011"/>
    <row r="703012"/>
    <row r="703013"/>
    <row r="703014"/>
    <row r="703015"/>
    <row r="703016"/>
    <row r="703017"/>
    <row r="703018"/>
    <row r="703019"/>
    <row r="703020"/>
    <row r="703021"/>
    <row r="703022"/>
    <row r="703023"/>
    <row r="703024"/>
    <row r="703025"/>
    <row r="703026"/>
    <row r="703027"/>
    <row r="703028"/>
    <row r="703029"/>
    <row r="703030"/>
    <row r="703031"/>
    <row r="703032"/>
    <row r="703033"/>
    <row r="703034"/>
    <row r="703035"/>
    <row r="703036"/>
    <row r="703037"/>
    <row r="703038"/>
    <row r="703039"/>
    <row r="703040"/>
    <row r="703041"/>
    <row r="703042"/>
    <row r="703043"/>
    <row r="703044"/>
    <row r="703045"/>
    <row r="703046"/>
    <row r="703047"/>
    <row r="703048"/>
    <row r="703049"/>
    <row r="703050"/>
    <row r="703051"/>
    <row r="703052"/>
    <row r="703053"/>
    <row r="703054"/>
    <row r="703055"/>
    <row r="703056"/>
    <row r="703057"/>
    <row r="703058"/>
    <row r="703059"/>
    <row r="703060"/>
    <row r="703061"/>
    <row r="703062"/>
    <row r="703063"/>
    <row r="703064"/>
    <row r="703065"/>
    <row r="703066"/>
    <row r="703067"/>
    <row r="703068"/>
    <row r="703069"/>
    <row r="703070"/>
    <row r="703071"/>
    <row r="703072"/>
    <row r="703073"/>
    <row r="703074"/>
    <row r="703075"/>
    <row r="703076"/>
    <row r="703077"/>
    <row r="703078"/>
    <row r="703079"/>
    <row r="703080"/>
    <row r="703081"/>
    <row r="703082"/>
    <row r="703083"/>
    <row r="703084"/>
    <row r="703085"/>
    <row r="703086"/>
    <row r="703087"/>
    <row r="703088"/>
    <row r="703089"/>
    <row r="703090"/>
    <row r="703091"/>
    <row r="703092"/>
    <row r="703093"/>
    <row r="703094"/>
    <row r="703095"/>
    <row r="703096"/>
    <row r="703097"/>
    <row r="703098"/>
    <row r="703099"/>
    <row r="703100"/>
    <row r="703101"/>
    <row r="703102"/>
    <row r="703103"/>
    <row r="703104"/>
    <row r="703105"/>
    <row r="703106"/>
    <row r="703107"/>
    <row r="703108"/>
    <row r="703109"/>
    <row r="703110"/>
    <row r="703111"/>
    <row r="703112"/>
    <row r="703113"/>
    <row r="703114"/>
    <row r="703115"/>
    <row r="703116"/>
    <row r="703117"/>
    <row r="703118"/>
    <row r="703119"/>
    <row r="703120"/>
    <row r="703121"/>
    <row r="703122"/>
    <row r="703123"/>
    <row r="703124"/>
    <row r="703125"/>
    <row r="703126"/>
    <row r="703127"/>
    <row r="703128"/>
    <row r="703129"/>
    <row r="703130"/>
    <row r="703131"/>
    <row r="703132"/>
    <row r="703133"/>
    <row r="703134"/>
    <row r="703135"/>
    <row r="703136"/>
    <row r="703137"/>
    <row r="703138"/>
    <row r="703139"/>
    <row r="703140"/>
    <row r="703141"/>
    <row r="703142"/>
    <row r="703143"/>
    <row r="703144"/>
    <row r="703145"/>
    <row r="703146"/>
    <row r="703147"/>
    <row r="703148"/>
    <row r="703149"/>
    <row r="703150"/>
    <row r="703151"/>
    <row r="703152"/>
    <row r="703153"/>
    <row r="703154"/>
    <row r="703155"/>
    <row r="703156"/>
    <row r="703157"/>
    <row r="703158"/>
    <row r="703159"/>
    <row r="703160"/>
    <row r="703161"/>
    <row r="703162"/>
    <row r="703163"/>
    <row r="703164"/>
    <row r="703165"/>
    <row r="703166"/>
    <row r="703167"/>
    <row r="703168"/>
    <row r="703169"/>
    <row r="703170"/>
    <row r="703171"/>
    <row r="703172"/>
    <row r="703173"/>
    <row r="703174"/>
    <row r="703175"/>
    <row r="703176"/>
    <row r="703177"/>
    <row r="703178"/>
    <row r="703179"/>
    <row r="703180"/>
    <row r="703181"/>
    <row r="703182"/>
    <row r="703183"/>
    <row r="703184"/>
    <row r="703185"/>
    <row r="703186"/>
    <row r="703187"/>
    <row r="703188"/>
    <row r="703189"/>
    <row r="703190"/>
    <row r="703191"/>
    <row r="703192"/>
    <row r="703193"/>
    <row r="703194"/>
    <row r="703195"/>
    <row r="703196"/>
    <row r="703197"/>
    <row r="703198"/>
    <row r="703199"/>
    <row r="703200"/>
    <row r="703201"/>
    <row r="703202"/>
    <row r="703203"/>
    <row r="703204"/>
    <row r="703205"/>
    <row r="703206"/>
    <row r="703207"/>
    <row r="703208"/>
    <row r="703209"/>
    <row r="703210"/>
    <row r="703211"/>
    <row r="703212"/>
    <row r="703213"/>
    <row r="703214"/>
    <row r="703215"/>
    <row r="703216"/>
    <row r="703217"/>
    <row r="703218"/>
    <row r="703219"/>
    <row r="703220"/>
    <row r="703221"/>
    <row r="703222"/>
    <row r="703223"/>
    <row r="703224"/>
    <row r="703225"/>
    <row r="703226"/>
    <row r="703227"/>
    <row r="703228"/>
    <row r="703229"/>
    <row r="703230"/>
    <row r="703231"/>
    <row r="703232"/>
    <row r="703233"/>
    <row r="703234"/>
    <row r="703235"/>
    <row r="703236"/>
    <row r="703237"/>
    <row r="703238"/>
    <row r="703239"/>
    <row r="703240"/>
    <row r="703241"/>
    <row r="703242"/>
    <row r="703243"/>
    <row r="703244"/>
    <row r="703245"/>
    <row r="703246"/>
    <row r="703247"/>
    <row r="703248"/>
    <row r="703249"/>
    <row r="703250"/>
    <row r="703251"/>
    <row r="703252"/>
    <row r="703253"/>
    <row r="703254"/>
    <row r="703255"/>
    <row r="703256"/>
    <row r="703257"/>
    <row r="703258"/>
    <row r="703259"/>
    <row r="703260"/>
    <row r="703261"/>
    <row r="703262"/>
    <row r="703263"/>
    <row r="703264"/>
    <row r="703265"/>
    <row r="703266"/>
    <row r="703267"/>
    <row r="703268"/>
    <row r="703269"/>
    <row r="703270"/>
    <row r="703271"/>
    <row r="703272"/>
    <row r="703273"/>
    <row r="703274"/>
    <row r="703275"/>
    <row r="703276"/>
    <row r="703277"/>
    <row r="703278"/>
    <row r="703279"/>
    <row r="703280"/>
    <row r="703281"/>
    <row r="703282"/>
    <row r="703283"/>
    <row r="703284"/>
    <row r="703285"/>
    <row r="703286"/>
    <row r="703287"/>
    <row r="703288"/>
    <row r="703289"/>
    <row r="703290"/>
    <row r="703291"/>
    <row r="703292"/>
    <row r="703293"/>
    <row r="703294"/>
    <row r="703295"/>
    <row r="703296"/>
    <row r="703297"/>
    <row r="703298"/>
    <row r="703299"/>
    <row r="703300"/>
    <row r="703301"/>
    <row r="703302"/>
    <row r="703303"/>
    <row r="703304"/>
    <row r="703305"/>
    <row r="703306"/>
    <row r="703307"/>
    <row r="703308"/>
    <row r="703309"/>
    <row r="703310"/>
    <row r="703311"/>
    <row r="703312"/>
    <row r="703313"/>
    <row r="703314"/>
    <row r="703315"/>
    <row r="703316"/>
    <row r="703317"/>
    <row r="703318"/>
    <row r="703319"/>
    <row r="703320"/>
    <row r="703321"/>
    <row r="703322"/>
    <row r="703323"/>
    <row r="703324"/>
    <row r="703325"/>
    <row r="703326"/>
    <row r="703327"/>
    <row r="703328"/>
    <row r="703329"/>
    <row r="703330"/>
    <row r="703331"/>
    <row r="703332"/>
    <row r="703333"/>
    <row r="703334"/>
    <row r="703335"/>
    <row r="703336"/>
    <row r="703337"/>
    <row r="703338"/>
    <row r="703339"/>
    <row r="703340"/>
    <row r="703341"/>
    <row r="703342"/>
    <row r="703343"/>
    <row r="703344"/>
    <row r="703345"/>
    <row r="703346"/>
    <row r="703347"/>
    <row r="703348"/>
    <row r="703349"/>
    <row r="703350"/>
    <row r="703351"/>
    <row r="703352"/>
    <row r="703353"/>
    <row r="703354"/>
    <row r="703355"/>
    <row r="703356"/>
    <row r="703357"/>
    <row r="703358"/>
    <row r="703359"/>
    <row r="703360"/>
    <row r="703361"/>
    <row r="703362"/>
    <row r="703363"/>
    <row r="703364"/>
    <row r="703365"/>
    <row r="703366"/>
    <row r="703367"/>
    <row r="703368"/>
    <row r="703369"/>
    <row r="703370"/>
    <row r="703371"/>
    <row r="703372"/>
    <row r="703373"/>
    <row r="703374"/>
    <row r="703375"/>
    <row r="703376"/>
    <row r="703377"/>
    <row r="703378"/>
    <row r="703379"/>
    <row r="703380"/>
    <row r="703381"/>
    <row r="703382"/>
    <row r="703383"/>
    <row r="703384"/>
    <row r="703385"/>
    <row r="703386"/>
    <row r="703387"/>
    <row r="703388"/>
    <row r="703389"/>
    <row r="703390"/>
    <row r="703391"/>
    <row r="703392"/>
    <row r="703393"/>
    <row r="703394"/>
    <row r="703395"/>
    <row r="703396"/>
    <row r="703397"/>
    <row r="703398"/>
    <row r="703399"/>
    <row r="703400"/>
    <row r="703401"/>
    <row r="703402"/>
    <row r="703403"/>
    <row r="703404"/>
    <row r="703405"/>
    <row r="703406"/>
    <row r="703407"/>
    <row r="703408"/>
    <row r="703409"/>
    <row r="703410"/>
    <row r="703411"/>
    <row r="703412"/>
    <row r="703413"/>
    <row r="703414"/>
    <row r="703415"/>
    <row r="703416"/>
    <row r="703417"/>
    <row r="703418"/>
    <row r="703419"/>
    <row r="703420"/>
    <row r="703421"/>
    <row r="703422"/>
    <row r="703423"/>
    <row r="703424"/>
    <row r="703425"/>
    <row r="703426"/>
    <row r="703427"/>
    <row r="703428"/>
    <row r="703429"/>
    <row r="703430"/>
    <row r="703431"/>
    <row r="703432"/>
    <row r="703433"/>
    <row r="703434"/>
    <row r="703435"/>
    <row r="703436"/>
    <row r="703437"/>
    <row r="703438"/>
    <row r="703439"/>
    <row r="703440"/>
    <row r="703441"/>
    <row r="703442"/>
    <row r="703443"/>
    <row r="703444"/>
    <row r="703445"/>
    <row r="703446"/>
    <row r="703447"/>
    <row r="703448"/>
    <row r="703449"/>
    <row r="703450"/>
    <row r="703451"/>
    <row r="703452"/>
    <row r="703453"/>
    <row r="703454"/>
    <row r="703455"/>
    <row r="703456"/>
    <row r="703457"/>
    <row r="703458"/>
    <row r="703459"/>
    <row r="703460"/>
    <row r="703461"/>
    <row r="703462"/>
    <row r="703463"/>
    <row r="703464"/>
    <row r="703465"/>
    <row r="703466"/>
    <row r="703467"/>
    <row r="703468"/>
    <row r="703469"/>
    <row r="703470"/>
    <row r="703471"/>
    <row r="703472"/>
    <row r="703473"/>
    <row r="703474"/>
    <row r="703475"/>
    <row r="703476"/>
    <row r="703477"/>
    <row r="703478"/>
    <row r="703479"/>
    <row r="703480"/>
    <row r="703481"/>
    <row r="703482"/>
    <row r="703483"/>
    <row r="703484"/>
    <row r="703485"/>
    <row r="703486"/>
    <row r="703487"/>
    <row r="703488"/>
    <row r="703489"/>
    <row r="703490"/>
    <row r="703491"/>
    <row r="703492"/>
    <row r="703493"/>
    <row r="703494"/>
    <row r="703495"/>
    <row r="703496"/>
    <row r="703497"/>
    <row r="703498"/>
    <row r="703499"/>
    <row r="703500"/>
    <row r="703501"/>
    <row r="703502"/>
    <row r="703503"/>
    <row r="703504"/>
    <row r="703505"/>
    <row r="703506"/>
    <row r="703507"/>
    <row r="703508"/>
    <row r="703509"/>
    <row r="703510"/>
    <row r="703511"/>
    <row r="703512"/>
    <row r="703513"/>
    <row r="703514"/>
    <row r="703515"/>
    <row r="703516"/>
    <row r="703517"/>
    <row r="703518"/>
    <row r="703519"/>
    <row r="703520"/>
    <row r="703521"/>
    <row r="703522"/>
    <row r="703523"/>
    <row r="703524"/>
    <row r="703525"/>
    <row r="703526"/>
    <row r="703527"/>
    <row r="703528"/>
    <row r="703529"/>
    <row r="703530"/>
    <row r="703531"/>
    <row r="703532"/>
    <row r="703533"/>
    <row r="703534"/>
    <row r="703535"/>
    <row r="703536"/>
    <row r="703537"/>
    <row r="703538"/>
    <row r="703539"/>
    <row r="703540"/>
    <row r="703541"/>
    <row r="703542"/>
    <row r="703543"/>
    <row r="703544"/>
    <row r="703545"/>
    <row r="703546"/>
    <row r="703547"/>
    <row r="703548"/>
    <row r="703549"/>
    <row r="703550"/>
    <row r="703551"/>
    <row r="703552"/>
    <row r="703553"/>
    <row r="703554"/>
    <row r="703555"/>
    <row r="703556"/>
    <row r="703557"/>
    <row r="703558"/>
    <row r="703559"/>
    <row r="703560"/>
    <row r="703561"/>
    <row r="703562"/>
    <row r="703563"/>
    <row r="703564"/>
    <row r="703565"/>
    <row r="703566"/>
    <row r="703567"/>
    <row r="703568"/>
    <row r="703569"/>
    <row r="703570"/>
    <row r="703571"/>
    <row r="703572"/>
    <row r="703573"/>
    <row r="703574"/>
    <row r="703575"/>
    <row r="703576"/>
    <row r="703577"/>
    <row r="703578"/>
    <row r="703579"/>
    <row r="703580"/>
    <row r="703581"/>
    <row r="703582"/>
    <row r="703583"/>
    <row r="703584"/>
    <row r="703585"/>
    <row r="703586"/>
    <row r="703587"/>
    <row r="703588"/>
    <row r="703589"/>
    <row r="703590"/>
    <row r="703591"/>
    <row r="703592"/>
    <row r="703593"/>
    <row r="703594"/>
    <row r="703595"/>
    <row r="703596"/>
    <row r="703597"/>
    <row r="703598"/>
    <row r="703599"/>
    <row r="703600"/>
    <row r="703601"/>
    <row r="703602"/>
    <row r="703603"/>
    <row r="703604"/>
    <row r="703605"/>
    <row r="703606"/>
    <row r="703607"/>
    <row r="703608"/>
    <row r="703609"/>
    <row r="703610"/>
    <row r="703611"/>
    <row r="703612"/>
    <row r="703613"/>
    <row r="703614"/>
    <row r="703615"/>
    <row r="703616"/>
    <row r="703617"/>
    <row r="703618"/>
    <row r="703619"/>
    <row r="703620"/>
    <row r="703621"/>
    <row r="703622"/>
    <row r="703623"/>
    <row r="703624"/>
    <row r="703625"/>
    <row r="703626"/>
    <row r="703627"/>
    <row r="703628"/>
    <row r="703629"/>
    <row r="703630"/>
    <row r="703631"/>
    <row r="703632"/>
    <row r="703633"/>
    <row r="703634"/>
    <row r="703635"/>
    <row r="703636"/>
    <row r="703637"/>
    <row r="703638"/>
    <row r="703639"/>
    <row r="703640"/>
    <row r="703641"/>
    <row r="703642"/>
    <row r="703643"/>
    <row r="703644"/>
    <row r="703645"/>
    <row r="703646"/>
    <row r="703647"/>
    <row r="703648"/>
    <row r="703649"/>
    <row r="703650"/>
    <row r="703651"/>
    <row r="703652"/>
    <row r="703653"/>
    <row r="703654"/>
    <row r="703655"/>
    <row r="703656"/>
    <row r="703657"/>
    <row r="703658"/>
    <row r="703659"/>
    <row r="703660"/>
    <row r="703661"/>
    <row r="703662"/>
    <row r="703663"/>
    <row r="703664"/>
    <row r="703665"/>
    <row r="703666"/>
    <row r="703667"/>
    <row r="703668"/>
    <row r="703669"/>
    <row r="703670"/>
    <row r="703671"/>
    <row r="703672"/>
    <row r="703673"/>
    <row r="703674"/>
    <row r="703675"/>
    <row r="703676"/>
    <row r="703677"/>
    <row r="703678"/>
    <row r="703679"/>
    <row r="703680"/>
    <row r="703681"/>
    <row r="703682"/>
    <row r="703683"/>
    <row r="703684"/>
    <row r="703685"/>
    <row r="703686"/>
    <row r="703687"/>
    <row r="703688"/>
    <row r="703689"/>
    <row r="703690"/>
    <row r="703691"/>
    <row r="703692"/>
    <row r="703693"/>
    <row r="703694"/>
    <row r="703695"/>
    <row r="703696"/>
    <row r="703697"/>
    <row r="703698"/>
    <row r="703699"/>
    <row r="703700"/>
    <row r="703701"/>
    <row r="703702"/>
    <row r="703703"/>
    <row r="703704"/>
    <row r="703705"/>
    <row r="703706"/>
    <row r="703707"/>
    <row r="703708"/>
    <row r="703709"/>
    <row r="703710"/>
    <row r="703711"/>
    <row r="703712"/>
    <row r="703713"/>
    <row r="703714"/>
    <row r="703715"/>
    <row r="703716"/>
    <row r="703717"/>
    <row r="703718"/>
    <row r="703719"/>
    <row r="703720"/>
    <row r="703721"/>
    <row r="703722"/>
    <row r="703723"/>
    <row r="703724"/>
    <row r="703725"/>
    <row r="703726"/>
    <row r="703727"/>
    <row r="703728"/>
    <row r="703729"/>
    <row r="703730"/>
    <row r="703731"/>
    <row r="703732"/>
    <row r="703733"/>
    <row r="703734"/>
    <row r="703735"/>
    <row r="703736"/>
    <row r="703737"/>
    <row r="703738"/>
    <row r="703739"/>
    <row r="703740"/>
    <row r="703741"/>
    <row r="703742"/>
    <row r="703743"/>
    <row r="703744"/>
    <row r="703745"/>
    <row r="703746"/>
    <row r="703747"/>
    <row r="703748"/>
    <row r="703749"/>
    <row r="703750"/>
    <row r="703751"/>
    <row r="703752"/>
    <row r="703753"/>
    <row r="703754"/>
    <row r="703755"/>
    <row r="703756"/>
    <row r="703757"/>
    <row r="703758"/>
    <row r="703759"/>
    <row r="703760"/>
    <row r="703761"/>
    <row r="703762"/>
    <row r="703763"/>
    <row r="703764"/>
    <row r="703765"/>
    <row r="703766"/>
    <row r="703767"/>
    <row r="703768"/>
    <row r="703769"/>
    <row r="703770"/>
    <row r="703771"/>
    <row r="703772"/>
    <row r="703773"/>
    <row r="703774"/>
    <row r="703775"/>
    <row r="703776"/>
    <row r="703777"/>
    <row r="703778"/>
    <row r="703779"/>
    <row r="703780"/>
    <row r="703781"/>
    <row r="703782"/>
    <row r="703783"/>
    <row r="703784"/>
    <row r="703785"/>
    <row r="703786"/>
    <row r="703787"/>
    <row r="703788"/>
    <row r="703789"/>
    <row r="703790"/>
    <row r="703791"/>
    <row r="703792"/>
    <row r="703793"/>
    <row r="703794"/>
    <row r="703795"/>
    <row r="703796"/>
    <row r="703797"/>
    <row r="703798"/>
    <row r="703799"/>
    <row r="703800"/>
    <row r="703801"/>
    <row r="703802"/>
    <row r="703803"/>
    <row r="703804"/>
    <row r="703805"/>
    <row r="703806"/>
    <row r="703807"/>
    <row r="703808"/>
    <row r="703809"/>
    <row r="703810"/>
    <row r="703811"/>
    <row r="703812"/>
    <row r="703813"/>
    <row r="703814"/>
    <row r="703815"/>
    <row r="703816"/>
    <row r="703817"/>
    <row r="703818"/>
    <row r="703819"/>
    <row r="703820"/>
    <row r="703821"/>
    <row r="703822"/>
    <row r="703823"/>
    <row r="703824"/>
    <row r="703825"/>
    <row r="703826"/>
    <row r="703827"/>
    <row r="703828"/>
    <row r="703829"/>
    <row r="703830"/>
    <row r="703831"/>
    <row r="703832"/>
    <row r="703833"/>
    <row r="703834"/>
    <row r="703835"/>
    <row r="703836"/>
    <row r="703837"/>
    <row r="703838"/>
    <row r="703839"/>
    <row r="703840"/>
    <row r="703841"/>
    <row r="703842"/>
    <row r="703843"/>
    <row r="703844"/>
    <row r="703845"/>
    <row r="703846"/>
    <row r="703847"/>
    <row r="703848"/>
    <row r="703849"/>
    <row r="703850"/>
    <row r="703851"/>
    <row r="703852"/>
    <row r="703853"/>
    <row r="703854"/>
    <row r="703855"/>
    <row r="703856"/>
    <row r="703857"/>
    <row r="703858"/>
    <row r="703859"/>
    <row r="703860"/>
    <row r="703861"/>
    <row r="703862"/>
    <row r="703863"/>
    <row r="703864"/>
    <row r="703865"/>
    <row r="703866"/>
    <row r="703867"/>
    <row r="703868"/>
    <row r="703869"/>
    <row r="703870"/>
    <row r="703871"/>
    <row r="703872"/>
    <row r="703873"/>
    <row r="703874"/>
    <row r="703875"/>
    <row r="703876"/>
    <row r="703877"/>
    <row r="703878"/>
    <row r="703879"/>
    <row r="703880"/>
    <row r="703881"/>
    <row r="703882"/>
    <row r="703883"/>
    <row r="703884"/>
    <row r="703885"/>
    <row r="703886"/>
    <row r="703887"/>
    <row r="703888"/>
    <row r="703889"/>
    <row r="703890"/>
    <row r="703891"/>
    <row r="703892"/>
    <row r="703893"/>
    <row r="703894"/>
    <row r="703895"/>
    <row r="703896"/>
    <row r="703897"/>
    <row r="703898"/>
    <row r="703899"/>
    <row r="703900"/>
    <row r="703901"/>
    <row r="703902"/>
    <row r="703903"/>
    <row r="703904"/>
    <row r="703905"/>
    <row r="703906"/>
    <row r="703907"/>
    <row r="703908"/>
    <row r="703909"/>
    <row r="703910"/>
    <row r="703911"/>
    <row r="703912"/>
    <row r="703913"/>
    <row r="703914"/>
    <row r="703915"/>
    <row r="703916"/>
    <row r="703917"/>
    <row r="703918"/>
    <row r="703919"/>
    <row r="703920"/>
    <row r="703921"/>
    <row r="703922"/>
    <row r="703923"/>
    <row r="703924"/>
    <row r="703925"/>
    <row r="703926"/>
    <row r="703927"/>
    <row r="703928"/>
    <row r="703929"/>
    <row r="703930"/>
    <row r="703931"/>
    <row r="703932"/>
    <row r="703933"/>
    <row r="703934"/>
    <row r="703935"/>
    <row r="703936"/>
    <row r="703937"/>
    <row r="703938"/>
    <row r="703939"/>
    <row r="703940"/>
    <row r="703941"/>
    <row r="703942"/>
    <row r="703943"/>
    <row r="703944"/>
    <row r="703945"/>
    <row r="703946"/>
    <row r="703947"/>
    <row r="703948"/>
    <row r="703949"/>
    <row r="703950"/>
    <row r="703951"/>
    <row r="703952"/>
    <row r="703953"/>
    <row r="703954"/>
    <row r="703955"/>
    <row r="703956"/>
    <row r="703957"/>
    <row r="703958"/>
    <row r="703959"/>
    <row r="703960"/>
    <row r="703961"/>
    <row r="703962"/>
    <row r="703963"/>
    <row r="703964"/>
    <row r="703965"/>
    <row r="703966"/>
    <row r="703967"/>
    <row r="703968"/>
    <row r="703969"/>
    <row r="703970"/>
    <row r="703971"/>
    <row r="703972"/>
    <row r="703973"/>
    <row r="703974"/>
    <row r="703975"/>
    <row r="703976"/>
    <row r="703977"/>
    <row r="703978"/>
    <row r="703979"/>
    <row r="703980"/>
    <row r="703981"/>
    <row r="703982"/>
    <row r="703983"/>
    <row r="703984"/>
    <row r="703985"/>
    <row r="703986"/>
    <row r="703987"/>
    <row r="703988"/>
    <row r="703989"/>
    <row r="703990"/>
    <row r="703991"/>
    <row r="703992"/>
    <row r="703993"/>
    <row r="703994"/>
    <row r="703995"/>
    <row r="703996"/>
    <row r="703997"/>
    <row r="703998"/>
    <row r="703999"/>
    <row r="704000"/>
    <row r="704001"/>
    <row r="704002"/>
    <row r="704003"/>
    <row r="704004"/>
    <row r="704005"/>
    <row r="704006"/>
    <row r="704007"/>
    <row r="704008"/>
    <row r="704009"/>
    <row r="704010"/>
    <row r="704011"/>
    <row r="704012"/>
    <row r="704013"/>
    <row r="704014"/>
    <row r="704015"/>
    <row r="704016"/>
    <row r="704017"/>
    <row r="704018"/>
    <row r="704019"/>
    <row r="704020"/>
    <row r="704021"/>
    <row r="704022"/>
    <row r="704023"/>
    <row r="704024"/>
    <row r="704025"/>
    <row r="704026"/>
    <row r="704027"/>
    <row r="704028"/>
    <row r="704029"/>
    <row r="704030"/>
    <row r="704031"/>
    <row r="704032"/>
    <row r="704033"/>
    <row r="704034"/>
    <row r="704035"/>
    <row r="704036"/>
    <row r="704037"/>
    <row r="704038"/>
    <row r="704039"/>
    <row r="704040"/>
    <row r="704041"/>
    <row r="704042"/>
    <row r="704043"/>
    <row r="704044"/>
    <row r="704045"/>
    <row r="704046"/>
    <row r="704047"/>
    <row r="704048"/>
    <row r="704049"/>
    <row r="704050"/>
    <row r="704051"/>
    <row r="704052"/>
    <row r="704053"/>
    <row r="704054"/>
    <row r="704055"/>
    <row r="704056"/>
    <row r="704057"/>
    <row r="704058"/>
    <row r="704059"/>
    <row r="704060"/>
    <row r="704061"/>
    <row r="704062"/>
    <row r="704063"/>
    <row r="704064"/>
    <row r="704065"/>
    <row r="704066"/>
    <row r="704067"/>
    <row r="704068"/>
    <row r="704069"/>
    <row r="704070"/>
    <row r="704071"/>
    <row r="704072"/>
    <row r="704073"/>
    <row r="704074"/>
    <row r="704075"/>
    <row r="704076"/>
    <row r="704077"/>
    <row r="704078"/>
    <row r="704079"/>
    <row r="704080"/>
    <row r="704081"/>
    <row r="704082"/>
    <row r="704083"/>
    <row r="704084"/>
    <row r="704085"/>
    <row r="704086"/>
    <row r="704087"/>
    <row r="704088"/>
    <row r="704089"/>
    <row r="704090"/>
    <row r="704091"/>
    <row r="704092"/>
    <row r="704093"/>
    <row r="704094"/>
    <row r="704095"/>
    <row r="704096"/>
    <row r="704097"/>
    <row r="704098"/>
    <row r="704099"/>
    <row r="704100"/>
    <row r="704101"/>
    <row r="704102"/>
    <row r="704103"/>
    <row r="704104"/>
    <row r="704105"/>
    <row r="704106"/>
    <row r="704107"/>
    <row r="704108"/>
    <row r="704109"/>
    <row r="704110"/>
    <row r="704111"/>
    <row r="704112"/>
    <row r="704113"/>
    <row r="704114"/>
    <row r="704115"/>
    <row r="704116"/>
    <row r="704117"/>
    <row r="704118"/>
    <row r="704119"/>
    <row r="704120"/>
    <row r="704121"/>
    <row r="704122"/>
    <row r="704123"/>
    <row r="704124"/>
    <row r="704125"/>
    <row r="704126"/>
    <row r="704127"/>
    <row r="704128"/>
    <row r="704129"/>
    <row r="704130"/>
    <row r="704131"/>
    <row r="704132"/>
    <row r="704133"/>
    <row r="704134"/>
    <row r="704135"/>
    <row r="704136"/>
    <row r="704137"/>
    <row r="704138"/>
    <row r="704139"/>
    <row r="704140"/>
    <row r="704141"/>
    <row r="704142"/>
    <row r="704143"/>
    <row r="704144"/>
    <row r="704145"/>
    <row r="704146"/>
    <row r="704147"/>
    <row r="704148"/>
    <row r="704149"/>
    <row r="704150"/>
    <row r="704151"/>
    <row r="704152"/>
    <row r="704153"/>
    <row r="704154"/>
    <row r="704155"/>
    <row r="704156"/>
    <row r="704157"/>
    <row r="704158"/>
    <row r="704159"/>
    <row r="704160"/>
    <row r="704161"/>
    <row r="704162"/>
    <row r="704163"/>
    <row r="704164"/>
    <row r="704165"/>
    <row r="704166"/>
    <row r="704167"/>
    <row r="704168"/>
    <row r="704169"/>
    <row r="704170"/>
    <row r="704171"/>
    <row r="704172"/>
    <row r="704173"/>
    <row r="704174"/>
    <row r="704175"/>
    <row r="704176"/>
    <row r="704177"/>
    <row r="704178"/>
    <row r="704179"/>
    <row r="704180"/>
    <row r="704181"/>
    <row r="704182"/>
    <row r="704183"/>
    <row r="704184"/>
    <row r="704185"/>
    <row r="704186"/>
    <row r="704187"/>
    <row r="704188"/>
    <row r="704189"/>
    <row r="704190"/>
    <row r="704191"/>
    <row r="704192"/>
    <row r="704193"/>
    <row r="704194"/>
    <row r="704195"/>
    <row r="704196"/>
    <row r="704197"/>
    <row r="704198"/>
    <row r="704199"/>
    <row r="704200"/>
    <row r="704201"/>
    <row r="704202"/>
    <row r="704203"/>
    <row r="704204"/>
    <row r="704205"/>
    <row r="704206"/>
    <row r="704207"/>
    <row r="704208"/>
    <row r="704209"/>
    <row r="704210"/>
    <row r="704211"/>
    <row r="704212"/>
    <row r="704213"/>
    <row r="704214"/>
    <row r="704215"/>
    <row r="704216"/>
    <row r="704217"/>
    <row r="704218"/>
    <row r="704219"/>
    <row r="704220"/>
    <row r="704221"/>
    <row r="704222"/>
    <row r="704223"/>
    <row r="704224"/>
    <row r="704225"/>
    <row r="704226"/>
    <row r="704227"/>
    <row r="704228"/>
    <row r="704229"/>
    <row r="704230"/>
    <row r="704231"/>
    <row r="704232"/>
    <row r="704233"/>
    <row r="704234"/>
    <row r="704235"/>
    <row r="704236"/>
    <row r="704237"/>
    <row r="704238"/>
    <row r="704239"/>
    <row r="704240"/>
    <row r="704241"/>
    <row r="704242"/>
    <row r="704243"/>
    <row r="704244"/>
    <row r="704245"/>
    <row r="704246"/>
    <row r="704247"/>
    <row r="704248"/>
    <row r="704249"/>
    <row r="704250"/>
    <row r="704251"/>
    <row r="704252"/>
    <row r="704253"/>
    <row r="704254"/>
    <row r="704255"/>
    <row r="704256"/>
    <row r="704257"/>
    <row r="704258"/>
    <row r="704259"/>
    <row r="704260"/>
    <row r="704261"/>
    <row r="704262"/>
    <row r="704263"/>
    <row r="704264"/>
    <row r="704265"/>
    <row r="704266"/>
    <row r="704267"/>
    <row r="704268"/>
    <row r="704269"/>
    <row r="704270"/>
    <row r="704271"/>
    <row r="704272"/>
    <row r="704273"/>
    <row r="704274"/>
    <row r="704275"/>
    <row r="704276"/>
    <row r="704277"/>
    <row r="704278"/>
    <row r="704279"/>
    <row r="704280"/>
    <row r="704281"/>
    <row r="704282"/>
    <row r="704283"/>
    <row r="704284"/>
    <row r="704285"/>
    <row r="704286"/>
    <row r="704287"/>
    <row r="704288"/>
    <row r="704289"/>
    <row r="704290"/>
    <row r="704291"/>
    <row r="704292"/>
    <row r="704293"/>
    <row r="704294"/>
    <row r="704295"/>
    <row r="704296"/>
    <row r="704297"/>
    <row r="704298"/>
    <row r="704299"/>
    <row r="704300"/>
    <row r="704301"/>
    <row r="704302"/>
    <row r="704303"/>
    <row r="704304"/>
    <row r="704305"/>
    <row r="704306"/>
    <row r="704307"/>
    <row r="704308"/>
    <row r="704309"/>
    <row r="704310"/>
    <row r="704311"/>
    <row r="704312"/>
    <row r="704313"/>
    <row r="704314"/>
    <row r="704315"/>
    <row r="704316"/>
    <row r="704317"/>
    <row r="704318"/>
    <row r="704319"/>
    <row r="704320"/>
    <row r="704321"/>
    <row r="704322"/>
    <row r="704323"/>
    <row r="704324"/>
    <row r="704325"/>
    <row r="704326"/>
    <row r="704327"/>
    <row r="704328"/>
    <row r="704329"/>
    <row r="704330"/>
    <row r="704331"/>
    <row r="704332"/>
    <row r="704333"/>
    <row r="704334"/>
    <row r="704335"/>
    <row r="704336"/>
    <row r="704337"/>
    <row r="704338"/>
    <row r="704339"/>
    <row r="704340"/>
    <row r="704341"/>
    <row r="704342"/>
    <row r="704343"/>
    <row r="704344"/>
    <row r="704345"/>
    <row r="704346"/>
    <row r="704347"/>
    <row r="704348"/>
    <row r="704349"/>
    <row r="704350"/>
    <row r="704351"/>
    <row r="704352"/>
    <row r="704353"/>
    <row r="704354"/>
    <row r="704355"/>
    <row r="704356"/>
    <row r="704357"/>
    <row r="704358"/>
    <row r="704359"/>
    <row r="704360"/>
    <row r="704361"/>
    <row r="704362"/>
    <row r="704363"/>
    <row r="704364"/>
    <row r="704365"/>
    <row r="704366"/>
    <row r="704367"/>
    <row r="704368"/>
    <row r="704369"/>
    <row r="704370"/>
    <row r="704371"/>
    <row r="704372"/>
    <row r="704373"/>
    <row r="704374"/>
    <row r="704375"/>
    <row r="704376"/>
    <row r="704377"/>
    <row r="704378"/>
    <row r="704379"/>
    <row r="704380"/>
    <row r="704381"/>
    <row r="704382"/>
    <row r="704383"/>
    <row r="704384"/>
    <row r="704385"/>
    <row r="704386"/>
    <row r="704387"/>
    <row r="704388"/>
    <row r="704389"/>
    <row r="704390"/>
    <row r="704391"/>
    <row r="704392"/>
    <row r="704393"/>
    <row r="704394"/>
    <row r="704395"/>
    <row r="704396"/>
    <row r="704397"/>
    <row r="704398"/>
    <row r="704399"/>
    <row r="704400"/>
    <row r="704401"/>
    <row r="704402"/>
    <row r="704403"/>
    <row r="704404"/>
    <row r="704405"/>
    <row r="704406"/>
    <row r="704407"/>
    <row r="704408"/>
    <row r="704409"/>
    <row r="704410"/>
    <row r="704411"/>
    <row r="704412"/>
    <row r="704413"/>
    <row r="704414"/>
    <row r="704415"/>
    <row r="704416"/>
    <row r="704417"/>
    <row r="704418"/>
    <row r="704419"/>
    <row r="704420"/>
    <row r="704421"/>
    <row r="704422"/>
    <row r="704423"/>
    <row r="704424"/>
    <row r="704425"/>
    <row r="704426"/>
    <row r="704427"/>
    <row r="704428"/>
    <row r="704429"/>
    <row r="704430"/>
    <row r="704431"/>
    <row r="704432"/>
    <row r="704433"/>
    <row r="704434"/>
    <row r="704435"/>
    <row r="704436"/>
    <row r="704437"/>
    <row r="704438"/>
    <row r="704439"/>
    <row r="704440"/>
    <row r="704441"/>
    <row r="704442"/>
    <row r="704443"/>
    <row r="704444"/>
    <row r="704445"/>
    <row r="704446"/>
    <row r="704447"/>
    <row r="704448"/>
    <row r="704449"/>
    <row r="704450"/>
    <row r="704451"/>
    <row r="704452"/>
    <row r="704453"/>
    <row r="704454"/>
    <row r="704455"/>
    <row r="704456"/>
    <row r="704457"/>
    <row r="704458"/>
    <row r="704459"/>
    <row r="704460"/>
    <row r="704461"/>
    <row r="704462"/>
    <row r="704463"/>
    <row r="704464"/>
    <row r="704465"/>
    <row r="704466"/>
    <row r="704467"/>
    <row r="704468"/>
    <row r="704469"/>
    <row r="704470"/>
    <row r="704471"/>
    <row r="704472"/>
    <row r="704473"/>
    <row r="704474"/>
    <row r="704475"/>
    <row r="704476"/>
    <row r="704477"/>
    <row r="704478"/>
    <row r="704479"/>
    <row r="704480"/>
    <row r="704481"/>
    <row r="704482"/>
    <row r="704483"/>
    <row r="704484"/>
    <row r="704485"/>
    <row r="704486"/>
    <row r="704487"/>
    <row r="704488"/>
    <row r="704489"/>
    <row r="704490"/>
    <row r="704491"/>
    <row r="704492"/>
    <row r="704493"/>
    <row r="704494"/>
    <row r="704495"/>
    <row r="704496"/>
    <row r="704497"/>
    <row r="704498"/>
    <row r="704499"/>
    <row r="704500"/>
    <row r="704501"/>
    <row r="704502"/>
    <row r="704503"/>
    <row r="704504"/>
    <row r="704505"/>
    <row r="704506"/>
    <row r="704507"/>
    <row r="704508"/>
    <row r="704509"/>
    <row r="704510"/>
    <row r="704511"/>
    <row r="704512"/>
    <row r="704513"/>
    <row r="704514"/>
    <row r="704515"/>
    <row r="704516"/>
    <row r="704517"/>
    <row r="704518"/>
    <row r="704519"/>
    <row r="704520"/>
    <row r="704521"/>
    <row r="704522"/>
    <row r="704523"/>
    <row r="704524"/>
    <row r="704525"/>
    <row r="704526"/>
    <row r="704527"/>
    <row r="704528"/>
    <row r="704529"/>
    <row r="704530"/>
    <row r="704531"/>
    <row r="704532"/>
    <row r="704533"/>
    <row r="704534"/>
    <row r="704535"/>
    <row r="704536"/>
    <row r="704537"/>
    <row r="704538"/>
    <row r="704539"/>
    <row r="704540"/>
    <row r="704541"/>
    <row r="704542"/>
    <row r="704543"/>
    <row r="704544"/>
    <row r="704545"/>
    <row r="704546"/>
    <row r="704547"/>
    <row r="704548"/>
    <row r="704549"/>
    <row r="704550"/>
    <row r="704551"/>
    <row r="704552"/>
    <row r="704553"/>
    <row r="704554"/>
    <row r="704555"/>
    <row r="704556"/>
    <row r="704557"/>
    <row r="704558"/>
    <row r="704559"/>
    <row r="704560"/>
    <row r="704561"/>
    <row r="704562"/>
    <row r="704563"/>
    <row r="704564"/>
    <row r="704565"/>
    <row r="704566"/>
    <row r="704567"/>
    <row r="704568"/>
    <row r="704569"/>
    <row r="704570"/>
    <row r="704571"/>
    <row r="704572"/>
    <row r="704573"/>
    <row r="704574"/>
    <row r="704575"/>
    <row r="704576"/>
    <row r="704577"/>
    <row r="704578"/>
    <row r="704579"/>
    <row r="704580"/>
    <row r="704581"/>
    <row r="704582"/>
    <row r="704583"/>
    <row r="704584"/>
    <row r="704585"/>
    <row r="704586"/>
    <row r="704587"/>
    <row r="704588"/>
    <row r="704589"/>
    <row r="704590"/>
    <row r="704591"/>
    <row r="704592"/>
    <row r="704593"/>
    <row r="704594"/>
    <row r="704595"/>
    <row r="704596"/>
    <row r="704597"/>
    <row r="704598"/>
    <row r="704599"/>
    <row r="704600"/>
    <row r="704601"/>
    <row r="704602"/>
    <row r="704603"/>
    <row r="704604"/>
    <row r="704605"/>
    <row r="704606"/>
    <row r="704607"/>
    <row r="704608"/>
    <row r="704609"/>
    <row r="704610"/>
    <row r="704611"/>
    <row r="704612"/>
    <row r="704613"/>
    <row r="704614"/>
    <row r="704615"/>
    <row r="704616"/>
    <row r="704617"/>
    <row r="704618"/>
    <row r="704619"/>
    <row r="704620"/>
    <row r="704621"/>
    <row r="704622"/>
    <row r="704623"/>
    <row r="704624"/>
    <row r="704625"/>
    <row r="704626"/>
    <row r="704627"/>
    <row r="704628"/>
    <row r="704629"/>
    <row r="704630"/>
    <row r="704631"/>
    <row r="704632"/>
    <row r="704633"/>
    <row r="704634"/>
    <row r="704635"/>
    <row r="704636"/>
    <row r="704637"/>
    <row r="704638"/>
    <row r="704639"/>
    <row r="704640"/>
    <row r="704641"/>
    <row r="704642"/>
    <row r="704643"/>
    <row r="704644"/>
    <row r="704645"/>
    <row r="704646"/>
    <row r="704647"/>
    <row r="704648"/>
    <row r="704649"/>
    <row r="704650"/>
    <row r="704651"/>
    <row r="704652"/>
    <row r="704653"/>
    <row r="704654"/>
    <row r="704655"/>
    <row r="704656"/>
    <row r="704657"/>
    <row r="704658"/>
    <row r="704659"/>
    <row r="704660"/>
    <row r="704661"/>
    <row r="704662"/>
    <row r="704663"/>
    <row r="704664"/>
    <row r="704665"/>
    <row r="704666"/>
    <row r="704667"/>
    <row r="704668"/>
    <row r="704669"/>
    <row r="704670"/>
    <row r="704671"/>
    <row r="704672"/>
    <row r="704673"/>
    <row r="704674"/>
    <row r="704675"/>
    <row r="704676"/>
    <row r="704677"/>
    <row r="704678"/>
    <row r="704679"/>
    <row r="704680"/>
    <row r="704681"/>
    <row r="704682"/>
    <row r="704683"/>
    <row r="704684"/>
    <row r="704685"/>
    <row r="704686"/>
    <row r="704687"/>
    <row r="704688"/>
    <row r="704689"/>
    <row r="704690"/>
    <row r="704691"/>
    <row r="704692"/>
    <row r="704693"/>
    <row r="704694"/>
    <row r="704695"/>
    <row r="704696"/>
    <row r="704697"/>
    <row r="704698"/>
    <row r="704699"/>
    <row r="704700"/>
    <row r="704701"/>
    <row r="704702"/>
    <row r="704703"/>
    <row r="704704"/>
    <row r="704705"/>
    <row r="704706"/>
    <row r="704707"/>
    <row r="704708"/>
    <row r="704709"/>
    <row r="704710"/>
    <row r="704711"/>
    <row r="704712"/>
    <row r="704713"/>
    <row r="704714"/>
    <row r="704715"/>
    <row r="704716"/>
    <row r="704717"/>
    <row r="704718"/>
    <row r="704719"/>
    <row r="704720"/>
    <row r="704721"/>
    <row r="704722"/>
    <row r="704723"/>
    <row r="704724"/>
    <row r="704725"/>
    <row r="704726"/>
    <row r="704727"/>
    <row r="704728"/>
    <row r="704729"/>
    <row r="704730"/>
    <row r="704731"/>
    <row r="704732"/>
    <row r="704733"/>
    <row r="704734"/>
    <row r="704735"/>
    <row r="704736"/>
    <row r="704737"/>
    <row r="704738"/>
    <row r="704739"/>
    <row r="704740"/>
    <row r="704741"/>
    <row r="704742"/>
    <row r="704743"/>
    <row r="704744"/>
    <row r="704745"/>
    <row r="704746"/>
    <row r="704747"/>
    <row r="704748"/>
    <row r="704749"/>
    <row r="704750"/>
    <row r="704751"/>
    <row r="704752"/>
    <row r="704753"/>
    <row r="704754"/>
    <row r="704755"/>
    <row r="704756"/>
    <row r="704757"/>
    <row r="704758"/>
    <row r="704759"/>
    <row r="704760"/>
    <row r="704761"/>
    <row r="704762"/>
    <row r="704763"/>
    <row r="704764"/>
    <row r="704765"/>
    <row r="704766"/>
    <row r="704767"/>
    <row r="704768"/>
    <row r="704769"/>
    <row r="704770"/>
    <row r="704771"/>
    <row r="704772"/>
    <row r="704773"/>
    <row r="704774"/>
    <row r="704775"/>
    <row r="704776"/>
    <row r="704777"/>
    <row r="704778"/>
    <row r="704779"/>
    <row r="704780"/>
    <row r="704781"/>
    <row r="704782"/>
    <row r="704783"/>
    <row r="704784"/>
    <row r="704785"/>
    <row r="704786"/>
    <row r="704787"/>
    <row r="704788"/>
    <row r="704789"/>
    <row r="704790"/>
    <row r="704791"/>
    <row r="704792"/>
    <row r="704793"/>
    <row r="704794"/>
    <row r="704795"/>
    <row r="704796"/>
    <row r="704797"/>
    <row r="704798"/>
    <row r="704799"/>
    <row r="704800"/>
    <row r="704801"/>
    <row r="704802"/>
    <row r="704803"/>
    <row r="704804"/>
    <row r="704805"/>
    <row r="704806"/>
    <row r="704807"/>
    <row r="704808"/>
    <row r="704809"/>
    <row r="704810"/>
    <row r="704811"/>
    <row r="704812"/>
    <row r="704813"/>
    <row r="704814"/>
    <row r="704815"/>
    <row r="704816"/>
    <row r="704817"/>
    <row r="704818"/>
    <row r="704819"/>
    <row r="704820"/>
    <row r="704821"/>
    <row r="704822"/>
    <row r="704823"/>
    <row r="704824"/>
    <row r="704825"/>
    <row r="704826"/>
    <row r="704827"/>
    <row r="704828"/>
    <row r="704829"/>
    <row r="704830"/>
    <row r="704831"/>
    <row r="704832"/>
    <row r="704833"/>
    <row r="704834"/>
    <row r="704835"/>
    <row r="704836"/>
    <row r="704837"/>
    <row r="704838"/>
    <row r="704839"/>
    <row r="704840"/>
    <row r="704841"/>
    <row r="704842"/>
    <row r="704843"/>
    <row r="704844"/>
    <row r="704845"/>
    <row r="704846"/>
    <row r="704847"/>
    <row r="704848"/>
    <row r="704849"/>
    <row r="704850"/>
    <row r="704851"/>
    <row r="704852"/>
    <row r="704853"/>
    <row r="704854"/>
    <row r="704855"/>
    <row r="704856"/>
    <row r="704857"/>
    <row r="704858"/>
    <row r="704859"/>
    <row r="704860"/>
    <row r="704861"/>
    <row r="704862"/>
    <row r="704863"/>
    <row r="704864"/>
    <row r="704865"/>
    <row r="704866"/>
    <row r="704867"/>
    <row r="704868"/>
    <row r="704869"/>
    <row r="704870"/>
    <row r="704871"/>
    <row r="704872"/>
    <row r="704873"/>
    <row r="704874"/>
    <row r="704875"/>
    <row r="704876"/>
    <row r="704877"/>
    <row r="704878"/>
    <row r="704879"/>
    <row r="704880"/>
    <row r="704881"/>
    <row r="704882"/>
    <row r="704883"/>
    <row r="704884"/>
    <row r="704885"/>
    <row r="704886"/>
    <row r="704887"/>
    <row r="704888"/>
    <row r="704889"/>
    <row r="704890"/>
    <row r="704891"/>
    <row r="704892"/>
    <row r="704893"/>
    <row r="704894"/>
    <row r="704895"/>
    <row r="704896"/>
    <row r="704897"/>
    <row r="704898"/>
    <row r="704899"/>
    <row r="704900"/>
    <row r="704901"/>
    <row r="704902"/>
    <row r="704903"/>
    <row r="704904"/>
    <row r="704905"/>
    <row r="704906"/>
    <row r="704907"/>
    <row r="704908"/>
    <row r="704909"/>
    <row r="704910"/>
    <row r="704911"/>
    <row r="704912"/>
    <row r="704913"/>
    <row r="704914"/>
    <row r="704915"/>
    <row r="704916"/>
    <row r="704917"/>
    <row r="704918"/>
    <row r="704919"/>
    <row r="704920"/>
    <row r="704921"/>
    <row r="704922"/>
    <row r="704923"/>
    <row r="704924"/>
    <row r="704925"/>
    <row r="704926"/>
    <row r="704927"/>
    <row r="704928"/>
    <row r="704929"/>
    <row r="704930"/>
    <row r="704931"/>
    <row r="704932"/>
    <row r="704933"/>
    <row r="704934"/>
    <row r="704935"/>
    <row r="704936"/>
    <row r="704937"/>
    <row r="704938"/>
    <row r="704939"/>
    <row r="704940"/>
    <row r="704941"/>
    <row r="704942"/>
    <row r="704943"/>
    <row r="704944"/>
    <row r="704945"/>
    <row r="704946"/>
    <row r="704947"/>
    <row r="704948"/>
    <row r="704949"/>
    <row r="704950"/>
    <row r="704951"/>
    <row r="704952"/>
    <row r="704953"/>
    <row r="704954"/>
    <row r="704955"/>
    <row r="704956"/>
    <row r="704957"/>
    <row r="704958"/>
    <row r="704959"/>
    <row r="704960"/>
    <row r="704961"/>
    <row r="704962"/>
    <row r="704963"/>
    <row r="704964"/>
    <row r="704965"/>
    <row r="704966"/>
    <row r="704967"/>
    <row r="704968"/>
    <row r="704969"/>
    <row r="704970"/>
    <row r="704971"/>
    <row r="704972"/>
    <row r="704973"/>
    <row r="704974"/>
    <row r="704975"/>
    <row r="704976"/>
    <row r="704977"/>
    <row r="704978"/>
    <row r="704979"/>
    <row r="704980"/>
    <row r="704981"/>
    <row r="704982"/>
    <row r="704983"/>
    <row r="704984"/>
    <row r="704985"/>
    <row r="704986"/>
    <row r="704987"/>
    <row r="704988"/>
    <row r="704989"/>
    <row r="704990"/>
    <row r="704991"/>
    <row r="704992"/>
    <row r="704993"/>
    <row r="704994"/>
    <row r="704995"/>
    <row r="704996"/>
    <row r="704997"/>
    <row r="704998"/>
    <row r="704999"/>
    <row r="705000"/>
    <row r="705001"/>
    <row r="705002"/>
    <row r="705003"/>
    <row r="705004"/>
    <row r="705005"/>
    <row r="705006"/>
    <row r="705007"/>
    <row r="705008"/>
    <row r="705009"/>
    <row r="705010"/>
    <row r="705011"/>
    <row r="705012"/>
    <row r="705013"/>
    <row r="705014"/>
    <row r="705015"/>
    <row r="705016"/>
    <row r="705017"/>
    <row r="705018"/>
    <row r="705019"/>
    <row r="705020"/>
    <row r="705021"/>
    <row r="705022"/>
    <row r="705023"/>
    <row r="705024"/>
    <row r="705025"/>
    <row r="705026"/>
    <row r="705027"/>
    <row r="705028"/>
    <row r="705029"/>
    <row r="705030"/>
    <row r="705031"/>
    <row r="705032"/>
    <row r="705033"/>
    <row r="705034"/>
    <row r="705035"/>
    <row r="705036"/>
    <row r="705037"/>
    <row r="705038"/>
    <row r="705039"/>
    <row r="705040"/>
    <row r="705041"/>
    <row r="705042"/>
    <row r="705043"/>
    <row r="705044"/>
    <row r="705045"/>
    <row r="705046"/>
    <row r="705047"/>
    <row r="705048"/>
    <row r="705049"/>
    <row r="705050"/>
    <row r="705051"/>
    <row r="705052"/>
    <row r="705053"/>
    <row r="705054"/>
    <row r="705055"/>
    <row r="705056"/>
    <row r="705057"/>
    <row r="705058"/>
    <row r="705059"/>
    <row r="705060"/>
    <row r="705061"/>
    <row r="705062"/>
    <row r="705063"/>
    <row r="705064"/>
    <row r="705065"/>
    <row r="705066"/>
    <row r="705067"/>
    <row r="705068"/>
    <row r="705069"/>
    <row r="705070"/>
    <row r="705071"/>
    <row r="705072"/>
    <row r="705073"/>
    <row r="705074"/>
    <row r="705075"/>
    <row r="705076"/>
    <row r="705077"/>
    <row r="705078"/>
    <row r="705079"/>
    <row r="705080"/>
    <row r="705081"/>
    <row r="705082"/>
    <row r="705083"/>
    <row r="705084"/>
    <row r="705085"/>
    <row r="705086"/>
    <row r="705087"/>
    <row r="705088"/>
    <row r="705089"/>
    <row r="705090"/>
    <row r="705091"/>
    <row r="705092"/>
    <row r="705093"/>
    <row r="705094"/>
    <row r="705095"/>
    <row r="705096"/>
    <row r="705097"/>
    <row r="705098"/>
    <row r="705099"/>
    <row r="705100"/>
    <row r="705101"/>
    <row r="705102"/>
    <row r="705103"/>
    <row r="705104"/>
    <row r="705105"/>
    <row r="705106"/>
    <row r="705107"/>
    <row r="705108"/>
    <row r="705109"/>
    <row r="705110"/>
    <row r="705111"/>
    <row r="705112"/>
    <row r="705113"/>
    <row r="705114"/>
    <row r="705115"/>
    <row r="705116"/>
    <row r="705117"/>
    <row r="705118"/>
    <row r="705119"/>
    <row r="705120"/>
    <row r="705121"/>
    <row r="705122"/>
    <row r="705123"/>
    <row r="705124"/>
    <row r="705125"/>
    <row r="705126"/>
    <row r="705127"/>
    <row r="705128"/>
    <row r="705129"/>
    <row r="705130"/>
    <row r="705131"/>
    <row r="705132"/>
    <row r="705133"/>
    <row r="705134"/>
    <row r="705135"/>
    <row r="705136"/>
    <row r="705137"/>
    <row r="705138"/>
    <row r="705139"/>
    <row r="705140"/>
    <row r="705141"/>
    <row r="705142"/>
    <row r="705143"/>
    <row r="705144"/>
    <row r="705145"/>
    <row r="705146"/>
    <row r="705147"/>
    <row r="705148"/>
    <row r="705149"/>
    <row r="705150"/>
    <row r="705151"/>
    <row r="705152"/>
    <row r="705153"/>
    <row r="705154"/>
    <row r="705155"/>
    <row r="705156"/>
    <row r="705157"/>
    <row r="705158"/>
    <row r="705159"/>
    <row r="705160"/>
    <row r="705161"/>
    <row r="705162"/>
    <row r="705163"/>
    <row r="705164"/>
    <row r="705165"/>
    <row r="705166"/>
    <row r="705167"/>
    <row r="705168"/>
    <row r="705169"/>
    <row r="705170"/>
    <row r="705171"/>
    <row r="705172"/>
    <row r="705173"/>
    <row r="705174"/>
    <row r="705175"/>
    <row r="705176"/>
    <row r="705177"/>
    <row r="705178"/>
    <row r="705179"/>
    <row r="705180"/>
    <row r="705181"/>
    <row r="705182"/>
    <row r="705183"/>
    <row r="705184"/>
    <row r="705185"/>
    <row r="705186"/>
    <row r="705187"/>
    <row r="705188"/>
    <row r="705189"/>
    <row r="705190"/>
    <row r="705191"/>
    <row r="705192"/>
    <row r="705193"/>
    <row r="705194"/>
    <row r="705195"/>
    <row r="705196"/>
    <row r="705197"/>
    <row r="705198"/>
    <row r="705199"/>
    <row r="705200"/>
    <row r="705201"/>
    <row r="705202"/>
    <row r="705203"/>
    <row r="705204"/>
    <row r="705205"/>
    <row r="705206"/>
    <row r="705207"/>
    <row r="705208"/>
    <row r="705209"/>
    <row r="705210"/>
    <row r="705211"/>
    <row r="705212"/>
    <row r="705213"/>
    <row r="705214"/>
    <row r="705215"/>
    <row r="705216"/>
    <row r="705217"/>
    <row r="705218"/>
    <row r="705219"/>
    <row r="705220"/>
    <row r="705221"/>
    <row r="705222"/>
    <row r="705223"/>
    <row r="705224"/>
    <row r="705225"/>
    <row r="705226"/>
    <row r="705227"/>
    <row r="705228"/>
    <row r="705229"/>
    <row r="705230"/>
    <row r="705231"/>
    <row r="705232"/>
    <row r="705233"/>
    <row r="705234"/>
    <row r="705235"/>
    <row r="705236"/>
    <row r="705237"/>
    <row r="705238"/>
    <row r="705239"/>
    <row r="705240"/>
    <row r="705241"/>
    <row r="705242"/>
    <row r="705243"/>
    <row r="705244"/>
    <row r="705245"/>
    <row r="705246"/>
    <row r="705247"/>
    <row r="705248"/>
    <row r="705249"/>
    <row r="705250"/>
    <row r="705251"/>
    <row r="705252"/>
    <row r="705253"/>
    <row r="705254"/>
    <row r="705255"/>
    <row r="705256"/>
    <row r="705257"/>
    <row r="705258"/>
    <row r="705259"/>
    <row r="705260"/>
    <row r="705261"/>
    <row r="705262"/>
    <row r="705263"/>
    <row r="705264"/>
    <row r="705265"/>
    <row r="705266"/>
    <row r="705267"/>
    <row r="705268"/>
    <row r="705269"/>
    <row r="705270"/>
    <row r="705271"/>
    <row r="705272"/>
    <row r="705273"/>
    <row r="705274"/>
    <row r="705275"/>
    <row r="705276"/>
    <row r="705277"/>
    <row r="705278"/>
    <row r="705279"/>
    <row r="705280"/>
    <row r="705281"/>
    <row r="705282"/>
    <row r="705283"/>
    <row r="705284"/>
    <row r="705285"/>
    <row r="705286"/>
    <row r="705287"/>
    <row r="705288"/>
    <row r="705289"/>
    <row r="705290"/>
    <row r="705291"/>
    <row r="705292"/>
    <row r="705293"/>
    <row r="705294"/>
    <row r="705295"/>
    <row r="705296"/>
    <row r="705297"/>
    <row r="705298"/>
    <row r="705299"/>
    <row r="705300"/>
    <row r="705301"/>
    <row r="705302"/>
    <row r="705303"/>
    <row r="705304"/>
    <row r="705305"/>
    <row r="705306"/>
    <row r="705307"/>
    <row r="705308"/>
    <row r="705309"/>
    <row r="705310"/>
    <row r="705311"/>
    <row r="705312"/>
    <row r="705313"/>
    <row r="705314"/>
    <row r="705315"/>
    <row r="705316"/>
    <row r="705317"/>
    <row r="705318"/>
    <row r="705319"/>
    <row r="705320"/>
    <row r="705321"/>
    <row r="705322"/>
    <row r="705323"/>
    <row r="705324"/>
    <row r="705325"/>
    <row r="705326"/>
    <row r="705327"/>
    <row r="705328"/>
    <row r="705329"/>
    <row r="705330"/>
    <row r="705331"/>
    <row r="705332"/>
    <row r="705333"/>
    <row r="705334"/>
    <row r="705335"/>
    <row r="705336"/>
    <row r="705337"/>
    <row r="705338"/>
    <row r="705339"/>
    <row r="705340"/>
    <row r="705341"/>
    <row r="705342"/>
    <row r="705343"/>
    <row r="705344"/>
    <row r="705345"/>
    <row r="705346"/>
    <row r="705347"/>
    <row r="705348"/>
    <row r="705349"/>
    <row r="705350"/>
    <row r="705351"/>
    <row r="705352"/>
    <row r="705353"/>
    <row r="705354"/>
    <row r="705355"/>
    <row r="705356"/>
    <row r="705357"/>
    <row r="705358"/>
    <row r="705359"/>
    <row r="705360"/>
    <row r="705361"/>
    <row r="705362"/>
    <row r="705363"/>
    <row r="705364"/>
    <row r="705365"/>
    <row r="705366"/>
    <row r="705367"/>
    <row r="705368"/>
    <row r="705369"/>
    <row r="705370"/>
    <row r="705371"/>
    <row r="705372"/>
    <row r="705373"/>
    <row r="705374"/>
    <row r="705375"/>
    <row r="705376"/>
    <row r="705377"/>
    <row r="705378"/>
    <row r="705379"/>
    <row r="705380"/>
    <row r="705381"/>
    <row r="705382"/>
    <row r="705383"/>
    <row r="705384"/>
    <row r="705385"/>
    <row r="705386"/>
    <row r="705387"/>
    <row r="705388"/>
    <row r="705389"/>
    <row r="705390"/>
    <row r="705391"/>
    <row r="705392"/>
    <row r="705393"/>
    <row r="705394"/>
    <row r="705395"/>
    <row r="705396"/>
    <row r="705397"/>
    <row r="705398"/>
    <row r="705399"/>
    <row r="705400"/>
    <row r="705401"/>
    <row r="705402"/>
    <row r="705403"/>
    <row r="705404"/>
    <row r="705405"/>
    <row r="705406"/>
    <row r="705407"/>
    <row r="705408"/>
    <row r="705409"/>
    <row r="705410"/>
    <row r="705411"/>
    <row r="705412"/>
    <row r="705413"/>
    <row r="705414"/>
    <row r="705415"/>
    <row r="705416"/>
    <row r="705417"/>
    <row r="705418"/>
    <row r="705419"/>
    <row r="705420"/>
    <row r="705421"/>
    <row r="705422"/>
    <row r="705423"/>
    <row r="705424"/>
    <row r="705425"/>
    <row r="705426"/>
    <row r="705427"/>
    <row r="705428"/>
    <row r="705429"/>
    <row r="705430"/>
    <row r="705431"/>
    <row r="705432"/>
    <row r="705433"/>
    <row r="705434"/>
    <row r="705435"/>
    <row r="705436"/>
    <row r="705437"/>
    <row r="705438"/>
    <row r="705439"/>
    <row r="705440"/>
    <row r="705441"/>
    <row r="705442"/>
    <row r="705443"/>
    <row r="705444"/>
    <row r="705445"/>
    <row r="705446"/>
    <row r="705447"/>
    <row r="705448"/>
    <row r="705449"/>
    <row r="705450"/>
    <row r="705451"/>
    <row r="705452"/>
    <row r="705453"/>
    <row r="705454"/>
    <row r="705455"/>
    <row r="705456"/>
    <row r="705457"/>
    <row r="705458"/>
    <row r="705459"/>
    <row r="705460"/>
    <row r="705461"/>
    <row r="705462"/>
    <row r="705463"/>
    <row r="705464"/>
    <row r="705465"/>
    <row r="705466"/>
    <row r="705467"/>
    <row r="705468"/>
    <row r="705469"/>
    <row r="705470"/>
    <row r="705471"/>
    <row r="705472"/>
    <row r="705473"/>
    <row r="705474"/>
    <row r="705475"/>
    <row r="705476"/>
    <row r="705477"/>
    <row r="705478"/>
    <row r="705479"/>
    <row r="705480"/>
    <row r="705481"/>
    <row r="705482"/>
    <row r="705483"/>
    <row r="705484"/>
    <row r="705485"/>
    <row r="705486"/>
    <row r="705487"/>
    <row r="705488"/>
    <row r="705489"/>
    <row r="705490"/>
    <row r="705491"/>
    <row r="705492"/>
    <row r="705493"/>
    <row r="705494"/>
    <row r="705495"/>
    <row r="705496"/>
    <row r="705497"/>
    <row r="705498"/>
    <row r="705499"/>
    <row r="705500"/>
    <row r="705501"/>
    <row r="705502"/>
    <row r="705503"/>
    <row r="705504"/>
    <row r="705505"/>
    <row r="705506"/>
    <row r="705507"/>
    <row r="705508"/>
    <row r="705509"/>
    <row r="705510"/>
    <row r="705511"/>
    <row r="705512"/>
    <row r="705513"/>
    <row r="705514"/>
    <row r="705515"/>
    <row r="705516"/>
    <row r="705517"/>
    <row r="705518"/>
    <row r="705519"/>
    <row r="705520"/>
    <row r="705521"/>
    <row r="705522"/>
    <row r="705523"/>
    <row r="705524"/>
    <row r="705525"/>
    <row r="705526"/>
    <row r="705527"/>
    <row r="705528"/>
    <row r="705529"/>
    <row r="705530"/>
    <row r="705531"/>
    <row r="705532"/>
    <row r="705533"/>
    <row r="705534"/>
    <row r="705535"/>
    <row r="705536"/>
    <row r="705537"/>
    <row r="705538"/>
    <row r="705539"/>
    <row r="705540"/>
    <row r="705541"/>
    <row r="705542"/>
    <row r="705543"/>
    <row r="705544"/>
    <row r="705545"/>
    <row r="705546"/>
    <row r="705547"/>
    <row r="705548"/>
    <row r="705549"/>
    <row r="705550"/>
    <row r="705551"/>
    <row r="705552"/>
    <row r="705553"/>
    <row r="705554"/>
    <row r="705555"/>
    <row r="705556"/>
    <row r="705557"/>
    <row r="705558"/>
    <row r="705559"/>
    <row r="705560"/>
    <row r="705561"/>
    <row r="705562"/>
    <row r="705563"/>
    <row r="705564"/>
    <row r="705565"/>
    <row r="705566"/>
    <row r="705567"/>
    <row r="705568"/>
    <row r="705569"/>
    <row r="705570"/>
    <row r="705571"/>
    <row r="705572"/>
    <row r="705573"/>
    <row r="705574"/>
    <row r="705575"/>
    <row r="705576"/>
    <row r="705577"/>
    <row r="705578"/>
    <row r="705579"/>
    <row r="705580"/>
    <row r="705581"/>
    <row r="705582"/>
    <row r="705583"/>
    <row r="705584"/>
    <row r="705585"/>
    <row r="705586"/>
    <row r="705587"/>
    <row r="705588"/>
    <row r="705589"/>
    <row r="705590"/>
    <row r="705591"/>
    <row r="705592"/>
    <row r="705593"/>
    <row r="705594"/>
    <row r="705595"/>
    <row r="705596"/>
    <row r="705597"/>
    <row r="705598"/>
    <row r="705599"/>
    <row r="705600"/>
    <row r="705601"/>
    <row r="705602"/>
    <row r="705603"/>
    <row r="705604"/>
    <row r="705605"/>
    <row r="705606"/>
    <row r="705607"/>
    <row r="705608"/>
    <row r="705609"/>
    <row r="705610"/>
    <row r="705611"/>
    <row r="705612"/>
    <row r="705613"/>
    <row r="705614"/>
    <row r="705615"/>
    <row r="705616"/>
    <row r="705617"/>
    <row r="705618"/>
    <row r="705619"/>
    <row r="705620"/>
    <row r="705621"/>
    <row r="705622"/>
    <row r="705623"/>
    <row r="705624"/>
    <row r="705625"/>
    <row r="705626"/>
    <row r="705627"/>
    <row r="705628"/>
    <row r="705629"/>
    <row r="705630"/>
    <row r="705631"/>
    <row r="705632"/>
    <row r="705633"/>
    <row r="705634"/>
    <row r="705635"/>
    <row r="705636"/>
    <row r="705637"/>
    <row r="705638"/>
    <row r="705639"/>
    <row r="705640"/>
    <row r="705641"/>
    <row r="705642"/>
    <row r="705643"/>
    <row r="705644"/>
    <row r="705645"/>
    <row r="705646"/>
    <row r="705647"/>
    <row r="705648"/>
    <row r="705649"/>
    <row r="705650"/>
    <row r="705651"/>
    <row r="705652"/>
    <row r="705653"/>
    <row r="705654"/>
    <row r="705655"/>
    <row r="705656"/>
    <row r="705657"/>
    <row r="705658"/>
    <row r="705659"/>
    <row r="705660"/>
    <row r="705661"/>
    <row r="705662"/>
    <row r="705663"/>
    <row r="705664"/>
    <row r="705665"/>
    <row r="705666"/>
    <row r="705667"/>
    <row r="705668"/>
    <row r="705669"/>
    <row r="705670"/>
    <row r="705671"/>
    <row r="705672"/>
    <row r="705673"/>
    <row r="705674"/>
    <row r="705675"/>
    <row r="705676"/>
    <row r="705677"/>
    <row r="705678"/>
    <row r="705679"/>
    <row r="705680"/>
    <row r="705681"/>
    <row r="705682"/>
    <row r="705683"/>
    <row r="705684"/>
    <row r="705685"/>
    <row r="705686"/>
    <row r="705687"/>
    <row r="705688"/>
    <row r="705689"/>
    <row r="705690"/>
    <row r="705691"/>
    <row r="705692"/>
    <row r="705693"/>
    <row r="705694"/>
    <row r="705695"/>
    <row r="705696"/>
    <row r="705697"/>
    <row r="705698"/>
    <row r="705699"/>
    <row r="705700"/>
    <row r="705701"/>
    <row r="705702"/>
    <row r="705703"/>
    <row r="705704"/>
    <row r="705705"/>
    <row r="705706"/>
    <row r="705707"/>
    <row r="705708"/>
    <row r="705709"/>
    <row r="705710"/>
    <row r="705711"/>
    <row r="705712"/>
    <row r="705713"/>
    <row r="705714"/>
    <row r="705715"/>
    <row r="705716"/>
    <row r="705717"/>
    <row r="705718"/>
    <row r="705719"/>
    <row r="705720"/>
    <row r="705721"/>
    <row r="705722"/>
    <row r="705723"/>
    <row r="705724"/>
    <row r="705725"/>
    <row r="705726"/>
    <row r="705727"/>
    <row r="705728"/>
    <row r="705729"/>
    <row r="705730"/>
    <row r="705731"/>
    <row r="705732"/>
    <row r="705733"/>
    <row r="705734"/>
    <row r="705735"/>
    <row r="705736"/>
    <row r="705737"/>
    <row r="705738"/>
    <row r="705739"/>
    <row r="705740"/>
    <row r="705741"/>
    <row r="705742"/>
    <row r="705743"/>
    <row r="705744"/>
    <row r="705745"/>
    <row r="705746"/>
    <row r="705747"/>
    <row r="705748"/>
    <row r="705749"/>
    <row r="705750"/>
    <row r="705751"/>
    <row r="705752"/>
    <row r="705753"/>
    <row r="705754"/>
    <row r="705755"/>
    <row r="705756"/>
    <row r="705757"/>
    <row r="705758"/>
    <row r="705759"/>
    <row r="705760"/>
    <row r="705761"/>
    <row r="705762"/>
    <row r="705763"/>
    <row r="705764"/>
    <row r="705765"/>
    <row r="705766"/>
    <row r="705767"/>
    <row r="705768"/>
    <row r="705769"/>
    <row r="705770"/>
    <row r="705771"/>
    <row r="705772"/>
    <row r="705773"/>
    <row r="705774"/>
    <row r="705775"/>
    <row r="705776"/>
    <row r="705777"/>
    <row r="705778"/>
    <row r="705779"/>
    <row r="705780"/>
    <row r="705781"/>
    <row r="705782"/>
    <row r="705783"/>
    <row r="705784"/>
    <row r="705785"/>
    <row r="705786"/>
    <row r="705787"/>
    <row r="705788"/>
    <row r="705789"/>
    <row r="705790"/>
    <row r="705791"/>
    <row r="705792"/>
    <row r="705793"/>
    <row r="705794"/>
    <row r="705795"/>
    <row r="705796"/>
    <row r="705797"/>
    <row r="705798"/>
    <row r="705799"/>
    <row r="705800"/>
    <row r="705801"/>
    <row r="705802"/>
    <row r="705803"/>
    <row r="705804"/>
    <row r="705805"/>
    <row r="705806"/>
    <row r="705807"/>
    <row r="705808"/>
    <row r="705809"/>
    <row r="705810"/>
    <row r="705811"/>
    <row r="705812"/>
    <row r="705813"/>
    <row r="705814"/>
    <row r="705815"/>
    <row r="705816"/>
    <row r="705817"/>
    <row r="705818"/>
    <row r="705819"/>
    <row r="705820"/>
    <row r="705821"/>
    <row r="705822"/>
    <row r="705823"/>
    <row r="705824"/>
    <row r="705825"/>
    <row r="705826"/>
    <row r="705827"/>
    <row r="705828"/>
    <row r="705829"/>
    <row r="705830"/>
    <row r="705831"/>
    <row r="705832"/>
    <row r="705833"/>
    <row r="705834"/>
    <row r="705835"/>
    <row r="705836"/>
    <row r="705837"/>
    <row r="705838"/>
    <row r="705839"/>
    <row r="705840"/>
    <row r="705841"/>
    <row r="705842"/>
    <row r="705843"/>
    <row r="705844"/>
    <row r="705845"/>
    <row r="705846"/>
    <row r="705847"/>
    <row r="705848"/>
    <row r="705849"/>
    <row r="705850"/>
    <row r="705851"/>
    <row r="705852"/>
    <row r="705853"/>
    <row r="705854"/>
    <row r="705855"/>
    <row r="705856"/>
    <row r="705857"/>
    <row r="705858"/>
    <row r="705859"/>
    <row r="705860"/>
    <row r="705861"/>
    <row r="705862"/>
    <row r="705863"/>
    <row r="705864"/>
    <row r="705865"/>
    <row r="705866"/>
    <row r="705867"/>
    <row r="705868"/>
    <row r="705869"/>
    <row r="705870"/>
    <row r="705871"/>
    <row r="705872"/>
    <row r="705873"/>
    <row r="705874"/>
    <row r="705875"/>
    <row r="705876"/>
    <row r="705877"/>
    <row r="705878"/>
    <row r="705879"/>
    <row r="705880"/>
    <row r="705881"/>
    <row r="705882"/>
    <row r="705883"/>
    <row r="705884"/>
    <row r="705885"/>
    <row r="705886"/>
    <row r="705887"/>
    <row r="705888"/>
    <row r="705889"/>
    <row r="705890"/>
    <row r="705891"/>
    <row r="705892"/>
    <row r="705893"/>
    <row r="705894"/>
    <row r="705895"/>
    <row r="705896"/>
    <row r="705897"/>
    <row r="705898"/>
    <row r="705899"/>
    <row r="705900"/>
    <row r="705901"/>
    <row r="705902"/>
    <row r="705903"/>
    <row r="705904"/>
    <row r="705905"/>
    <row r="705906"/>
    <row r="705907"/>
    <row r="705908"/>
    <row r="705909"/>
    <row r="705910"/>
    <row r="705911"/>
    <row r="705912"/>
    <row r="705913"/>
    <row r="705914"/>
    <row r="705915"/>
    <row r="705916"/>
    <row r="705917"/>
    <row r="705918"/>
    <row r="705919"/>
    <row r="705920"/>
    <row r="705921"/>
    <row r="705922"/>
    <row r="705923"/>
    <row r="705924"/>
    <row r="705925"/>
    <row r="705926"/>
    <row r="705927"/>
    <row r="705928"/>
    <row r="705929"/>
    <row r="705930"/>
    <row r="705931"/>
    <row r="705932"/>
    <row r="705933"/>
    <row r="705934"/>
    <row r="705935"/>
    <row r="705936"/>
    <row r="705937"/>
    <row r="705938"/>
    <row r="705939"/>
    <row r="705940"/>
    <row r="705941"/>
    <row r="705942"/>
    <row r="705943"/>
    <row r="705944"/>
    <row r="705945"/>
    <row r="705946"/>
    <row r="705947"/>
    <row r="705948"/>
    <row r="705949"/>
    <row r="705950"/>
    <row r="705951"/>
    <row r="705952"/>
    <row r="705953"/>
    <row r="705954"/>
    <row r="705955"/>
    <row r="705956"/>
    <row r="705957"/>
    <row r="705958"/>
    <row r="705959"/>
    <row r="705960"/>
    <row r="705961"/>
    <row r="705962"/>
    <row r="705963"/>
    <row r="705964"/>
    <row r="705965"/>
    <row r="705966"/>
    <row r="705967"/>
    <row r="705968"/>
    <row r="705969"/>
    <row r="705970"/>
    <row r="705971"/>
    <row r="705972"/>
    <row r="705973"/>
    <row r="705974"/>
    <row r="705975"/>
    <row r="705976"/>
    <row r="705977"/>
    <row r="705978"/>
    <row r="705979"/>
    <row r="705980"/>
    <row r="705981"/>
    <row r="705982"/>
    <row r="705983"/>
    <row r="705984"/>
    <row r="705985"/>
    <row r="705986"/>
    <row r="705987"/>
    <row r="705988"/>
    <row r="705989"/>
    <row r="705990"/>
    <row r="705991"/>
    <row r="705992"/>
    <row r="705993"/>
    <row r="705994"/>
    <row r="705995"/>
    <row r="705996"/>
    <row r="705997"/>
    <row r="705998"/>
    <row r="705999"/>
    <row r="706000"/>
    <row r="706001"/>
    <row r="706002"/>
    <row r="706003"/>
    <row r="706004"/>
    <row r="706005"/>
    <row r="706006"/>
    <row r="706007"/>
    <row r="706008"/>
    <row r="706009"/>
    <row r="706010"/>
    <row r="706011"/>
    <row r="706012"/>
    <row r="706013"/>
    <row r="706014"/>
    <row r="706015"/>
    <row r="706016"/>
    <row r="706017"/>
    <row r="706018"/>
    <row r="706019"/>
    <row r="706020"/>
    <row r="706021"/>
    <row r="706022"/>
    <row r="706023"/>
    <row r="706024"/>
    <row r="706025"/>
    <row r="706026"/>
    <row r="706027"/>
    <row r="706028"/>
    <row r="706029"/>
    <row r="706030"/>
    <row r="706031"/>
    <row r="706032"/>
    <row r="706033"/>
    <row r="706034"/>
    <row r="706035"/>
    <row r="706036"/>
    <row r="706037"/>
    <row r="706038"/>
    <row r="706039"/>
    <row r="706040"/>
    <row r="706041"/>
    <row r="706042"/>
    <row r="706043"/>
    <row r="706044"/>
    <row r="706045"/>
    <row r="706046"/>
    <row r="706047"/>
    <row r="706048"/>
    <row r="706049"/>
    <row r="706050"/>
    <row r="706051"/>
    <row r="706052"/>
    <row r="706053"/>
    <row r="706054"/>
    <row r="706055"/>
    <row r="706056"/>
    <row r="706057"/>
    <row r="706058"/>
    <row r="706059"/>
    <row r="706060"/>
    <row r="706061"/>
    <row r="706062"/>
    <row r="706063"/>
    <row r="706064"/>
    <row r="706065"/>
    <row r="706066"/>
    <row r="706067"/>
    <row r="706068"/>
    <row r="706069"/>
    <row r="706070"/>
    <row r="706071"/>
    <row r="706072"/>
    <row r="706073"/>
    <row r="706074"/>
    <row r="706075"/>
    <row r="706076"/>
    <row r="706077"/>
    <row r="706078"/>
    <row r="706079"/>
    <row r="706080"/>
    <row r="706081"/>
    <row r="706082"/>
    <row r="706083"/>
    <row r="706084"/>
    <row r="706085"/>
    <row r="706086"/>
    <row r="706087"/>
    <row r="706088"/>
    <row r="706089"/>
    <row r="706090"/>
    <row r="706091"/>
    <row r="706092"/>
    <row r="706093"/>
    <row r="706094"/>
    <row r="706095"/>
    <row r="706096"/>
    <row r="706097"/>
    <row r="706098"/>
    <row r="706099"/>
    <row r="706100"/>
    <row r="706101"/>
    <row r="706102"/>
    <row r="706103"/>
    <row r="706104"/>
    <row r="706105"/>
    <row r="706106"/>
    <row r="706107"/>
    <row r="706108"/>
    <row r="706109"/>
    <row r="706110"/>
    <row r="706111"/>
    <row r="706112"/>
    <row r="706113"/>
    <row r="706114"/>
    <row r="706115"/>
    <row r="706116"/>
    <row r="706117"/>
    <row r="706118"/>
    <row r="706119"/>
    <row r="706120"/>
    <row r="706121"/>
    <row r="706122"/>
    <row r="706123"/>
    <row r="706124"/>
    <row r="706125"/>
    <row r="706126"/>
    <row r="706127"/>
    <row r="706128"/>
    <row r="706129"/>
    <row r="706130"/>
    <row r="706131"/>
    <row r="706132"/>
    <row r="706133"/>
    <row r="706134"/>
    <row r="706135"/>
    <row r="706136"/>
    <row r="706137"/>
    <row r="706138"/>
    <row r="706139"/>
    <row r="706140"/>
    <row r="706141"/>
    <row r="706142"/>
    <row r="706143"/>
    <row r="706144"/>
    <row r="706145"/>
    <row r="706146"/>
    <row r="706147"/>
    <row r="706148"/>
    <row r="706149"/>
    <row r="706150"/>
    <row r="706151"/>
    <row r="706152"/>
    <row r="706153"/>
    <row r="706154"/>
    <row r="706155"/>
    <row r="706156"/>
    <row r="706157"/>
    <row r="706158"/>
    <row r="706159"/>
    <row r="706160"/>
    <row r="706161"/>
    <row r="706162"/>
    <row r="706163"/>
    <row r="706164"/>
    <row r="706165"/>
    <row r="706166"/>
    <row r="706167"/>
    <row r="706168"/>
    <row r="706169"/>
    <row r="706170"/>
    <row r="706171"/>
    <row r="706172"/>
    <row r="706173"/>
    <row r="706174"/>
    <row r="706175"/>
    <row r="706176"/>
    <row r="706177"/>
    <row r="706178"/>
    <row r="706179"/>
    <row r="706180"/>
    <row r="706181"/>
    <row r="706182"/>
    <row r="706183"/>
    <row r="706184"/>
    <row r="706185"/>
    <row r="706186"/>
    <row r="706187"/>
    <row r="706188"/>
    <row r="706189"/>
    <row r="706190"/>
    <row r="706191"/>
    <row r="706192"/>
    <row r="706193"/>
    <row r="706194"/>
    <row r="706195"/>
    <row r="706196"/>
    <row r="706197"/>
    <row r="706198"/>
    <row r="706199"/>
    <row r="706200"/>
    <row r="706201"/>
    <row r="706202"/>
    <row r="706203"/>
    <row r="706204"/>
    <row r="706205"/>
    <row r="706206"/>
    <row r="706207"/>
    <row r="706208"/>
    <row r="706209"/>
    <row r="706210"/>
    <row r="706211"/>
    <row r="706212"/>
    <row r="706213"/>
    <row r="706214"/>
    <row r="706215"/>
    <row r="706216"/>
    <row r="706217"/>
    <row r="706218"/>
    <row r="706219"/>
    <row r="706220"/>
    <row r="706221"/>
    <row r="706222"/>
    <row r="706223"/>
    <row r="706224"/>
    <row r="706225"/>
    <row r="706226"/>
    <row r="706227"/>
    <row r="706228"/>
    <row r="706229"/>
    <row r="706230"/>
    <row r="706231"/>
    <row r="706232"/>
    <row r="706233"/>
    <row r="706234"/>
    <row r="706235"/>
    <row r="706236"/>
    <row r="706237"/>
    <row r="706238"/>
    <row r="706239"/>
    <row r="706240"/>
    <row r="706241"/>
    <row r="706242"/>
    <row r="706243"/>
    <row r="706244"/>
    <row r="706245"/>
    <row r="706246"/>
    <row r="706247"/>
    <row r="706248"/>
    <row r="706249"/>
    <row r="706250"/>
    <row r="706251"/>
    <row r="706252"/>
    <row r="706253"/>
    <row r="706254"/>
    <row r="706255"/>
    <row r="706256"/>
    <row r="706257"/>
    <row r="706258"/>
    <row r="706259"/>
    <row r="706260"/>
    <row r="706261"/>
    <row r="706262"/>
    <row r="706263"/>
    <row r="706264"/>
    <row r="706265"/>
    <row r="706266"/>
    <row r="706267"/>
    <row r="706268"/>
    <row r="706269"/>
    <row r="706270"/>
    <row r="706271"/>
    <row r="706272"/>
    <row r="706273"/>
    <row r="706274"/>
    <row r="706275"/>
    <row r="706276"/>
    <row r="706277"/>
    <row r="706278"/>
    <row r="706279"/>
    <row r="706280"/>
    <row r="706281"/>
    <row r="706282"/>
    <row r="706283"/>
    <row r="706284"/>
    <row r="706285"/>
    <row r="706286"/>
    <row r="706287"/>
    <row r="706288"/>
    <row r="706289"/>
    <row r="706290"/>
    <row r="706291"/>
    <row r="706292"/>
    <row r="706293"/>
    <row r="706294"/>
    <row r="706295"/>
    <row r="706296"/>
    <row r="706297"/>
    <row r="706298"/>
    <row r="706299"/>
    <row r="706300"/>
    <row r="706301"/>
    <row r="706302"/>
    <row r="706303"/>
    <row r="706304"/>
    <row r="706305"/>
    <row r="706306"/>
    <row r="706307"/>
    <row r="706308"/>
    <row r="706309"/>
    <row r="706310"/>
    <row r="706311"/>
    <row r="706312"/>
    <row r="706313"/>
    <row r="706314"/>
    <row r="706315"/>
    <row r="706316"/>
    <row r="706317"/>
    <row r="706318"/>
    <row r="706319"/>
    <row r="706320"/>
    <row r="706321"/>
    <row r="706322"/>
    <row r="706323"/>
    <row r="706324"/>
    <row r="706325"/>
    <row r="706326"/>
    <row r="706327"/>
    <row r="706328"/>
    <row r="706329"/>
    <row r="706330"/>
    <row r="706331"/>
    <row r="706332"/>
    <row r="706333"/>
    <row r="706334"/>
    <row r="706335"/>
    <row r="706336"/>
    <row r="706337"/>
    <row r="706338"/>
    <row r="706339"/>
    <row r="706340"/>
    <row r="706341"/>
    <row r="706342"/>
    <row r="706343"/>
    <row r="706344"/>
    <row r="706345"/>
    <row r="706346"/>
    <row r="706347"/>
    <row r="706348"/>
    <row r="706349"/>
    <row r="706350"/>
    <row r="706351"/>
    <row r="706352"/>
    <row r="706353"/>
    <row r="706354"/>
    <row r="706355"/>
    <row r="706356"/>
    <row r="706357"/>
    <row r="706358"/>
    <row r="706359"/>
    <row r="706360"/>
    <row r="706361"/>
    <row r="706362"/>
    <row r="706363"/>
    <row r="706364"/>
    <row r="706365"/>
    <row r="706366"/>
    <row r="706367"/>
    <row r="706368"/>
    <row r="706369"/>
    <row r="706370"/>
    <row r="706371"/>
    <row r="706372"/>
    <row r="706373"/>
    <row r="706374"/>
    <row r="706375"/>
    <row r="706376"/>
    <row r="706377"/>
    <row r="706378"/>
    <row r="706379"/>
    <row r="706380"/>
    <row r="706381"/>
    <row r="706382"/>
    <row r="706383"/>
    <row r="706384"/>
    <row r="706385"/>
    <row r="706386"/>
    <row r="706387"/>
    <row r="706388"/>
    <row r="706389"/>
    <row r="706390"/>
    <row r="706391"/>
    <row r="706392"/>
    <row r="706393"/>
    <row r="706394"/>
    <row r="706395"/>
    <row r="706396"/>
    <row r="706397"/>
    <row r="706398"/>
    <row r="706399"/>
    <row r="706400"/>
    <row r="706401"/>
    <row r="706402"/>
    <row r="706403"/>
    <row r="706404"/>
    <row r="706405"/>
    <row r="706406"/>
    <row r="706407"/>
    <row r="706408"/>
    <row r="706409"/>
    <row r="706410"/>
    <row r="706411"/>
    <row r="706412"/>
    <row r="706413"/>
    <row r="706414"/>
    <row r="706415"/>
    <row r="706416"/>
    <row r="706417"/>
    <row r="706418"/>
    <row r="706419"/>
    <row r="706420"/>
    <row r="706421"/>
    <row r="706422"/>
    <row r="706423"/>
    <row r="706424"/>
    <row r="706425"/>
    <row r="706426"/>
    <row r="706427"/>
    <row r="706428"/>
    <row r="706429"/>
    <row r="706430"/>
    <row r="706431"/>
    <row r="706432"/>
    <row r="706433"/>
    <row r="706434"/>
    <row r="706435"/>
    <row r="706436"/>
    <row r="706437"/>
    <row r="706438"/>
    <row r="706439"/>
    <row r="706440"/>
    <row r="706441"/>
    <row r="706442"/>
    <row r="706443"/>
    <row r="706444"/>
    <row r="706445"/>
    <row r="706446"/>
    <row r="706447"/>
    <row r="706448"/>
    <row r="706449"/>
    <row r="706450"/>
    <row r="706451"/>
    <row r="706452"/>
    <row r="706453"/>
    <row r="706454"/>
    <row r="706455"/>
    <row r="706456"/>
    <row r="706457"/>
    <row r="706458"/>
    <row r="706459"/>
    <row r="706460"/>
    <row r="706461"/>
    <row r="706462"/>
    <row r="706463"/>
    <row r="706464"/>
    <row r="706465"/>
    <row r="706466"/>
    <row r="706467"/>
    <row r="706468"/>
    <row r="706469"/>
    <row r="706470"/>
    <row r="706471"/>
    <row r="706472"/>
    <row r="706473"/>
    <row r="706474"/>
    <row r="706475"/>
    <row r="706476"/>
    <row r="706477"/>
    <row r="706478"/>
    <row r="706479"/>
    <row r="706480"/>
    <row r="706481"/>
    <row r="706482"/>
    <row r="706483"/>
    <row r="706484"/>
    <row r="706485"/>
    <row r="706486"/>
    <row r="706487"/>
    <row r="706488"/>
    <row r="706489"/>
    <row r="706490"/>
    <row r="706491"/>
    <row r="706492"/>
    <row r="706493"/>
    <row r="706494"/>
    <row r="706495"/>
    <row r="706496"/>
    <row r="706497"/>
    <row r="706498"/>
    <row r="706499"/>
    <row r="706500"/>
    <row r="706501"/>
    <row r="706502"/>
    <row r="706503"/>
    <row r="706504"/>
    <row r="706505"/>
    <row r="706506"/>
    <row r="706507"/>
    <row r="706508"/>
    <row r="706509"/>
    <row r="706510"/>
    <row r="706511"/>
    <row r="706512"/>
    <row r="706513"/>
    <row r="706514"/>
    <row r="706515"/>
    <row r="706516"/>
    <row r="706517"/>
    <row r="706518"/>
    <row r="706519"/>
    <row r="706520"/>
    <row r="706521"/>
    <row r="706522"/>
    <row r="706523"/>
    <row r="706524"/>
    <row r="706525"/>
    <row r="706526"/>
    <row r="706527"/>
    <row r="706528"/>
    <row r="706529"/>
    <row r="706530"/>
    <row r="706531"/>
    <row r="706532"/>
    <row r="706533"/>
    <row r="706534"/>
    <row r="706535"/>
    <row r="706536"/>
    <row r="706537"/>
    <row r="706538"/>
    <row r="706539"/>
    <row r="706540"/>
    <row r="706541"/>
    <row r="706542"/>
    <row r="706543"/>
    <row r="706544"/>
    <row r="706545"/>
    <row r="706546"/>
    <row r="706547"/>
    <row r="706548"/>
    <row r="706549"/>
    <row r="706550"/>
    <row r="706551"/>
    <row r="706552"/>
    <row r="706553"/>
    <row r="706554"/>
    <row r="706555"/>
    <row r="706556"/>
    <row r="706557"/>
    <row r="706558"/>
    <row r="706559"/>
    <row r="706560"/>
    <row r="706561"/>
    <row r="706562"/>
    <row r="706563"/>
    <row r="706564"/>
    <row r="706565"/>
    <row r="706566"/>
    <row r="706567"/>
    <row r="706568"/>
    <row r="706569"/>
    <row r="706570"/>
    <row r="706571"/>
    <row r="706572"/>
    <row r="706573"/>
    <row r="706574"/>
    <row r="706575"/>
    <row r="706576"/>
    <row r="706577"/>
    <row r="706578"/>
    <row r="706579"/>
    <row r="706580"/>
    <row r="706581"/>
    <row r="706582"/>
    <row r="706583"/>
    <row r="706584"/>
    <row r="706585"/>
    <row r="706586"/>
    <row r="706587"/>
    <row r="706588"/>
    <row r="706589"/>
    <row r="706590"/>
    <row r="706591"/>
    <row r="706592"/>
    <row r="706593"/>
    <row r="706594"/>
    <row r="706595"/>
    <row r="706596"/>
    <row r="706597"/>
    <row r="706598"/>
    <row r="706599"/>
    <row r="706600"/>
    <row r="706601"/>
    <row r="706602"/>
    <row r="706603"/>
    <row r="706604"/>
    <row r="706605"/>
    <row r="706606"/>
    <row r="706607"/>
    <row r="706608"/>
    <row r="706609"/>
    <row r="706610"/>
    <row r="706611"/>
    <row r="706612"/>
    <row r="706613"/>
    <row r="706614"/>
    <row r="706615"/>
    <row r="706616"/>
    <row r="706617"/>
    <row r="706618"/>
    <row r="706619"/>
    <row r="706620"/>
    <row r="706621"/>
    <row r="706622"/>
    <row r="706623"/>
    <row r="706624"/>
    <row r="706625"/>
    <row r="706626"/>
    <row r="706627"/>
    <row r="706628"/>
    <row r="706629"/>
    <row r="706630"/>
    <row r="706631"/>
    <row r="706632"/>
    <row r="706633"/>
    <row r="706634"/>
    <row r="706635"/>
    <row r="706636"/>
    <row r="706637"/>
    <row r="706638"/>
    <row r="706639"/>
    <row r="706640"/>
    <row r="706641"/>
    <row r="706642"/>
    <row r="706643"/>
    <row r="706644"/>
    <row r="706645"/>
    <row r="706646"/>
    <row r="706647"/>
    <row r="706648"/>
    <row r="706649"/>
    <row r="706650"/>
    <row r="706651"/>
    <row r="706652"/>
    <row r="706653"/>
    <row r="706654"/>
    <row r="706655"/>
    <row r="706656"/>
    <row r="706657"/>
    <row r="706658"/>
    <row r="706659"/>
    <row r="706660"/>
    <row r="706661"/>
    <row r="706662"/>
    <row r="706663"/>
    <row r="706664"/>
    <row r="706665"/>
    <row r="706666"/>
    <row r="706667"/>
    <row r="706668"/>
    <row r="706669"/>
    <row r="706670"/>
    <row r="706671"/>
    <row r="706672"/>
    <row r="706673"/>
    <row r="706674"/>
    <row r="706675"/>
    <row r="706676"/>
    <row r="706677"/>
    <row r="706678"/>
    <row r="706679"/>
    <row r="706680"/>
    <row r="706681"/>
    <row r="706682"/>
    <row r="706683"/>
    <row r="706684"/>
    <row r="706685"/>
    <row r="706686"/>
    <row r="706687"/>
    <row r="706688"/>
    <row r="706689"/>
    <row r="706690"/>
    <row r="706691"/>
    <row r="706692"/>
    <row r="706693"/>
    <row r="706694"/>
    <row r="706695"/>
    <row r="706696"/>
    <row r="706697"/>
    <row r="706698"/>
    <row r="706699"/>
    <row r="706700"/>
    <row r="706701"/>
    <row r="706702"/>
    <row r="706703"/>
    <row r="706704"/>
    <row r="706705"/>
    <row r="706706"/>
    <row r="706707"/>
    <row r="706708"/>
    <row r="706709"/>
    <row r="706710"/>
    <row r="706711"/>
    <row r="706712"/>
    <row r="706713"/>
    <row r="706714"/>
    <row r="706715"/>
    <row r="706716"/>
    <row r="706717"/>
    <row r="706718"/>
    <row r="706719"/>
    <row r="706720"/>
    <row r="706721"/>
    <row r="706722"/>
    <row r="706723"/>
    <row r="706724"/>
    <row r="706725"/>
    <row r="706726"/>
    <row r="706727"/>
    <row r="706728"/>
    <row r="706729"/>
    <row r="706730"/>
    <row r="706731"/>
    <row r="706732"/>
    <row r="706733"/>
    <row r="706734"/>
    <row r="706735"/>
    <row r="706736"/>
    <row r="706737"/>
    <row r="706738"/>
    <row r="706739"/>
    <row r="706740"/>
    <row r="706741"/>
    <row r="706742"/>
    <row r="706743"/>
    <row r="706744"/>
    <row r="706745"/>
    <row r="706746"/>
    <row r="706747"/>
    <row r="706748"/>
    <row r="706749"/>
    <row r="706750"/>
    <row r="706751"/>
    <row r="706752"/>
    <row r="706753"/>
    <row r="706754"/>
    <row r="706755"/>
    <row r="706756"/>
    <row r="706757"/>
    <row r="706758"/>
    <row r="706759"/>
    <row r="706760"/>
    <row r="706761"/>
    <row r="706762"/>
    <row r="706763"/>
    <row r="706764"/>
    <row r="706765"/>
    <row r="706766"/>
    <row r="706767"/>
    <row r="706768"/>
    <row r="706769"/>
    <row r="706770"/>
    <row r="706771"/>
    <row r="706772"/>
    <row r="706773"/>
    <row r="706774"/>
    <row r="706775"/>
    <row r="706776"/>
    <row r="706777"/>
    <row r="706778"/>
    <row r="706779"/>
    <row r="706780"/>
    <row r="706781"/>
    <row r="706782"/>
    <row r="706783"/>
    <row r="706784"/>
    <row r="706785"/>
    <row r="706786"/>
    <row r="706787"/>
    <row r="706788"/>
    <row r="706789"/>
    <row r="706790"/>
    <row r="706791"/>
    <row r="706792"/>
    <row r="706793"/>
    <row r="706794"/>
    <row r="706795"/>
    <row r="706796"/>
    <row r="706797"/>
    <row r="706798"/>
    <row r="706799"/>
    <row r="706800"/>
    <row r="706801"/>
    <row r="706802"/>
    <row r="706803"/>
    <row r="706804"/>
    <row r="706805"/>
    <row r="706806"/>
    <row r="706807"/>
    <row r="706808"/>
    <row r="706809"/>
    <row r="706810"/>
    <row r="706811"/>
    <row r="706812"/>
    <row r="706813"/>
    <row r="706814"/>
    <row r="706815"/>
    <row r="706816"/>
    <row r="706817"/>
    <row r="706818"/>
    <row r="706819"/>
    <row r="706820"/>
    <row r="706821"/>
    <row r="706822"/>
    <row r="706823"/>
    <row r="706824"/>
    <row r="706825"/>
    <row r="706826"/>
    <row r="706827"/>
    <row r="706828"/>
    <row r="706829"/>
    <row r="706830"/>
    <row r="706831"/>
    <row r="706832"/>
    <row r="706833"/>
    <row r="706834"/>
    <row r="706835"/>
    <row r="706836"/>
    <row r="706837"/>
    <row r="706838"/>
    <row r="706839"/>
    <row r="706840"/>
    <row r="706841"/>
    <row r="706842"/>
    <row r="706843"/>
    <row r="706844"/>
    <row r="706845"/>
    <row r="706846"/>
    <row r="706847"/>
    <row r="706848"/>
    <row r="706849"/>
    <row r="706850"/>
    <row r="706851"/>
    <row r="706852"/>
    <row r="706853"/>
    <row r="706854"/>
    <row r="706855"/>
    <row r="706856"/>
    <row r="706857"/>
    <row r="706858"/>
    <row r="706859"/>
    <row r="706860"/>
    <row r="706861"/>
    <row r="706862"/>
    <row r="706863"/>
    <row r="706864"/>
    <row r="706865"/>
    <row r="706866"/>
    <row r="706867"/>
    <row r="706868"/>
    <row r="706869"/>
    <row r="706870"/>
    <row r="706871"/>
    <row r="706872"/>
    <row r="706873"/>
    <row r="706874"/>
    <row r="706875"/>
    <row r="706876"/>
    <row r="706877"/>
    <row r="706878"/>
    <row r="706879"/>
    <row r="706880"/>
    <row r="706881"/>
    <row r="706882"/>
    <row r="706883"/>
    <row r="706884"/>
    <row r="706885"/>
    <row r="706886"/>
    <row r="706887"/>
    <row r="706888"/>
    <row r="706889"/>
    <row r="706890"/>
    <row r="706891"/>
    <row r="706892"/>
    <row r="706893"/>
    <row r="706894"/>
    <row r="706895"/>
    <row r="706896"/>
    <row r="706897"/>
    <row r="706898"/>
    <row r="706899"/>
    <row r="706900"/>
    <row r="706901"/>
    <row r="706902"/>
    <row r="706903"/>
    <row r="706904"/>
    <row r="706905"/>
    <row r="706906"/>
    <row r="706907"/>
    <row r="706908"/>
    <row r="706909"/>
    <row r="706910"/>
    <row r="706911"/>
    <row r="706912"/>
    <row r="706913"/>
    <row r="706914"/>
    <row r="706915"/>
    <row r="706916"/>
    <row r="706917"/>
    <row r="706918"/>
    <row r="706919"/>
    <row r="706920"/>
    <row r="706921"/>
    <row r="706922"/>
    <row r="706923"/>
    <row r="706924"/>
    <row r="706925"/>
    <row r="706926"/>
    <row r="706927"/>
    <row r="706928"/>
    <row r="706929"/>
    <row r="706930"/>
    <row r="706931"/>
    <row r="706932"/>
    <row r="706933"/>
    <row r="706934"/>
    <row r="706935"/>
    <row r="706936"/>
    <row r="706937"/>
    <row r="706938"/>
    <row r="706939"/>
    <row r="706940"/>
    <row r="706941"/>
    <row r="706942"/>
    <row r="706943"/>
    <row r="706944"/>
    <row r="706945"/>
    <row r="706946"/>
    <row r="706947"/>
    <row r="706948"/>
    <row r="706949"/>
    <row r="706950"/>
    <row r="706951"/>
    <row r="706952"/>
    <row r="706953"/>
    <row r="706954"/>
    <row r="706955"/>
    <row r="706956"/>
    <row r="706957"/>
    <row r="706958"/>
    <row r="706959"/>
    <row r="706960"/>
    <row r="706961"/>
    <row r="706962"/>
    <row r="706963"/>
    <row r="706964"/>
    <row r="706965"/>
    <row r="706966"/>
    <row r="706967"/>
    <row r="706968"/>
    <row r="706969"/>
    <row r="706970"/>
    <row r="706971"/>
    <row r="706972"/>
    <row r="706973"/>
    <row r="706974"/>
    <row r="706975"/>
    <row r="706976"/>
    <row r="706977"/>
    <row r="706978"/>
    <row r="706979"/>
    <row r="706980"/>
    <row r="706981"/>
    <row r="706982"/>
    <row r="706983"/>
    <row r="706984"/>
    <row r="706985"/>
    <row r="706986"/>
    <row r="706987"/>
    <row r="706988"/>
    <row r="706989"/>
    <row r="706990"/>
    <row r="706991"/>
    <row r="706992"/>
    <row r="706993"/>
    <row r="706994"/>
    <row r="706995"/>
    <row r="706996"/>
    <row r="706997"/>
    <row r="706998"/>
    <row r="706999"/>
    <row r="707000"/>
    <row r="707001"/>
    <row r="707002"/>
    <row r="707003"/>
    <row r="707004"/>
    <row r="707005"/>
    <row r="707006"/>
    <row r="707007"/>
    <row r="707008"/>
    <row r="707009"/>
    <row r="707010"/>
    <row r="707011"/>
    <row r="707012"/>
    <row r="707013"/>
    <row r="707014"/>
    <row r="707015"/>
    <row r="707016"/>
    <row r="707017"/>
    <row r="707018"/>
    <row r="707019"/>
    <row r="707020"/>
    <row r="707021"/>
    <row r="707022"/>
    <row r="707023"/>
    <row r="707024"/>
    <row r="707025"/>
    <row r="707026"/>
    <row r="707027"/>
    <row r="707028"/>
    <row r="707029"/>
    <row r="707030"/>
    <row r="707031"/>
    <row r="707032"/>
    <row r="707033"/>
    <row r="707034"/>
    <row r="707035"/>
    <row r="707036"/>
    <row r="707037"/>
    <row r="707038"/>
    <row r="707039"/>
    <row r="707040"/>
    <row r="707041"/>
    <row r="707042"/>
    <row r="707043"/>
    <row r="707044"/>
    <row r="707045"/>
    <row r="707046"/>
    <row r="707047"/>
    <row r="707048"/>
    <row r="707049"/>
    <row r="707050"/>
    <row r="707051"/>
    <row r="707052"/>
    <row r="707053"/>
    <row r="707054"/>
    <row r="707055"/>
    <row r="707056"/>
    <row r="707057"/>
    <row r="707058"/>
    <row r="707059"/>
    <row r="707060"/>
    <row r="707061"/>
    <row r="707062"/>
    <row r="707063"/>
    <row r="707064"/>
    <row r="707065"/>
    <row r="707066"/>
    <row r="707067"/>
    <row r="707068"/>
    <row r="707069"/>
    <row r="707070"/>
    <row r="707071"/>
    <row r="707072"/>
    <row r="707073"/>
    <row r="707074"/>
    <row r="707075"/>
    <row r="707076"/>
    <row r="707077"/>
    <row r="707078"/>
    <row r="707079"/>
    <row r="707080"/>
    <row r="707081"/>
    <row r="707082"/>
    <row r="707083"/>
    <row r="707084"/>
    <row r="707085"/>
    <row r="707086"/>
    <row r="707087"/>
    <row r="707088"/>
    <row r="707089"/>
    <row r="707090"/>
    <row r="707091"/>
    <row r="707092"/>
    <row r="707093"/>
    <row r="707094"/>
    <row r="707095"/>
    <row r="707096"/>
    <row r="707097"/>
    <row r="707098"/>
    <row r="707099"/>
    <row r="707100"/>
    <row r="707101"/>
    <row r="707102"/>
    <row r="707103"/>
    <row r="707104"/>
    <row r="707105"/>
    <row r="707106"/>
    <row r="707107"/>
    <row r="707108"/>
    <row r="707109"/>
    <row r="707110"/>
    <row r="707111"/>
    <row r="707112"/>
    <row r="707113"/>
    <row r="707114"/>
    <row r="707115"/>
    <row r="707116"/>
    <row r="707117"/>
    <row r="707118"/>
    <row r="707119"/>
    <row r="707120"/>
    <row r="707121"/>
    <row r="707122"/>
    <row r="707123"/>
    <row r="707124"/>
    <row r="707125"/>
    <row r="707126"/>
    <row r="707127"/>
    <row r="707128"/>
    <row r="707129"/>
    <row r="707130"/>
    <row r="707131"/>
    <row r="707132"/>
    <row r="707133"/>
    <row r="707134"/>
    <row r="707135"/>
    <row r="707136"/>
    <row r="707137"/>
    <row r="707138"/>
    <row r="707139"/>
    <row r="707140"/>
    <row r="707141"/>
    <row r="707142"/>
    <row r="707143"/>
    <row r="707144"/>
    <row r="707145"/>
    <row r="707146"/>
    <row r="707147"/>
    <row r="707148"/>
    <row r="707149"/>
    <row r="707150"/>
    <row r="707151"/>
    <row r="707152"/>
    <row r="707153"/>
    <row r="707154"/>
    <row r="707155"/>
    <row r="707156"/>
    <row r="707157"/>
    <row r="707158"/>
    <row r="707159"/>
    <row r="707160"/>
    <row r="707161"/>
    <row r="707162"/>
    <row r="707163"/>
    <row r="707164"/>
    <row r="707165"/>
    <row r="707166"/>
    <row r="707167"/>
    <row r="707168"/>
    <row r="707169"/>
    <row r="707170"/>
    <row r="707171"/>
    <row r="707172"/>
    <row r="707173"/>
    <row r="707174"/>
    <row r="707175"/>
    <row r="707176"/>
    <row r="707177"/>
    <row r="707178"/>
    <row r="707179"/>
    <row r="707180"/>
    <row r="707181"/>
    <row r="707182"/>
    <row r="707183"/>
    <row r="707184"/>
    <row r="707185"/>
    <row r="707186"/>
    <row r="707187"/>
    <row r="707188"/>
    <row r="707189"/>
    <row r="707190"/>
    <row r="707191"/>
    <row r="707192"/>
    <row r="707193"/>
    <row r="707194"/>
    <row r="707195"/>
    <row r="707196"/>
    <row r="707197"/>
    <row r="707198"/>
    <row r="707199"/>
    <row r="707200"/>
    <row r="707201"/>
    <row r="707202"/>
    <row r="707203"/>
    <row r="707204"/>
    <row r="707205"/>
    <row r="707206"/>
    <row r="707207"/>
    <row r="707208"/>
    <row r="707209"/>
    <row r="707210"/>
    <row r="707211"/>
    <row r="707212"/>
    <row r="707213"/>
    <row r="707214"/>
    <row r="707215"/>
    <row r="707216"/>
    <row r="707217"/>
    <row r="707218"/>
    <row r="707219"/>
    <row r="707220"/>
    <row r="707221"/>
    <row r="707222"/>
    <row r="707223"/>
    <row r="707224"/>
    <row r="707225"/>
    <row r="707226"/>
    <row r="707227"/>
    <row r="707228"/>
    <row r="707229"/>
    <row r="707230"/>
    <row r="707231"/>
    <row r="707232"/>
    <row r="707233"/>
    <row r="707234"/>
    <row r="707235"/>
    <row r="707236"/>
    <row r="707237"/>
    <row r="707238"/>
    <row r="707239"/>
    <row r="707240"/>
    <row r="707241"/>
    <row r="707242"/>
    <row r="707243"/>
    <row r="707244"/>
    <row r="707245"/>
    <row r="707246"/>
    <row r="707247"/>
    <row r="707248"/>
    <row r="707249"/>
    <row r="707250"/>
    <row r="707251"/>
    <row r="707252"/>
    <row r="707253"/>
    <row r="707254"/>
    <row r="707255"/>
    <row r="707256"/>
    <row r="707257"/>
    <row r="707258"/>
    <row r="707259"/>
    <row r="707260"/>
    <row r="707261"/>
    <row r="707262"/>
    <row r="707263"/>
    <row r="707264"/>
    <row r="707265"/>
    <row r="707266"/>
    <row r="707267"/>
    <row r="707268"/>
    <row r="707269"/>
    <row r="707270"/>
    <row r="707271"/>
    <row r="707272"/>
    <row r="707273"/>
    <row r="707274"/>
    <row r="707275"/>
    <row r="707276"/>
    <row r="707277"/>
    <row r="707278"/>
    <row r="707279"/>
    <row r="707280"/>
    <row r="707281"/>
    <row r="707282"/>
    <row r="707283"/>
    <row r="707284"/>
    <row r="707285"/>
    <row r="707286"/>
    <row r="707287"/>
    <row r="707288"/>
    <row r="707289"/>
    <row r="707290"/>
    <row r="707291"/>
    <row r="707292"/>
    <row r="707293"/>
    <row r="707294"/>
    <row r="707295"/>
    <row r="707296"/>
    <row r="707297"/>
    <row r="707298"/>
    <row r="707299"/>
    <row r="707300"/>
    <row r="707301"/>
    <row r="707302"/>
    <row r="707303"/>
    <row r="707304"/>
    <row r="707305"/>
    <row r="707306"/>
    <row r="707307"/>
    <row r="707308"/>
    <row r="707309"/>
    <row r="707310"/>
    <row r="707311"/>
    <row r="707312"/>
    <row r="707313"/>
    <row r="707314"/>
    <row r="707315"/>
    <row r="707316"/>
    <row r="707317"/>
    <row r="707318"/>
    <row r="707319"/>
    <row r="707320"/>
    <row r="707321"/>
    <row r="707322"/>
    <row r="707323"/>
    <row r="707324"/>
    <row r="707325"/>
    <row r="707326"/>
    <row r="707327"/>
    <row r="707328"/>
    <row r="707329"/>
    <row r="707330"/>
    <row r="707331"/>
    <row r="707332"/>
    <row r="707333"/>
    <row r="707334"/>
    <row r="707335"/>
    <row r="707336"/>
    <row r="707337"/>
    <row r="707338"/>
    <row r="707339"/>
    <row r="707340"/>
    <row r="707341"/>
    <row r="707342"/>
    <row r="707343"/>
    <row r="707344"/>
    <row r="707345"/>
    <row r="707346"/>
    <row r="707347"/>
    <row r="707348"/>
    <row r="707349"/>
    <row r="707350"/>
    <row r="707351"/>
    <row r="707352"/>
    <row r="707353"/>
    <row r="707354"/>
    <row r="707355"/>
    <row r="707356"/>
    <row r="707357"/>
    <row r="707358"/>
    <row r="707359"/>
    <row r="707360"/>
    <row r="707361"/>
    <row r="707362"/>
    <row r="707363"/>
    <row r="707364"/>
    <row r="707365"/>
    <row r="707366"/>
    <row r="707367"/>
    <row r="707368"/>
    <row r="707369"/>
    <row r="707370"/>
    <row r="707371"/>
    <row r="707372"/>
    <row r="707373"/>
    <row r="707374"/>
    <row r="707375"/>
    <row r="707376"/>
    <row r="707377"/>
    <row r="707378"/>
    <row r="707379"/>
    <row r="707380"/>
    <row r="707381"/>
    <row r="707382"/>
    <row r="707383"/>
    <row r="707384"/>
    <row r="707385"/>
    <row r="707386"/>
    <row r="707387"/>
    <row r="707388"/>
    <row r="707389"/>
    <row r="707390"/>
    <row r="707391"/>
    <row r="707392"/>
    <row r="707393"/>
    <row r="707394"/>
    <row r="707395"/>
    <row r="707396"/>
    <row r="707397"/>
    <row r="707398"/>
    <row r="707399"/>
    <row r="707400"/>
    <row r="707401"/>
    <row r="707402"/>
    <row r="707403"/>
    <row r="707404"/>
    <row r="707405"/>
    <row r="707406"/>
    <row r="707407"/>
    <row r="707408"/>
    <row r="707409"/>
    <row r="707410"/>
    <row r="707411"/>
    <row r="707412"/>
    <row r="707413"/>
    <row r="707414"/>
    <row r="707415"/>
    <row r="707416"/>
    <row r="707417"/>
    <row r="707418"/>
    <row r="707419"/>
    <row r="707420"/>
    <row r="707421"/>
    <row r="707422"/>
    <row r="707423"/>
    <row r="707424"/>
    <row r="707425"/>
    <row r="707426"/>
    <row r="707427"/>
    <row r="707428"/>
    <row r="707429"/>
    <row r="707430"/>
    <row r="707431"/>
    <row r="707432"/>
    <row r="707433"/>
    <row r="707434"/>
    <row r="707435"/>
    <row r="707436"/>
    <row r="707437"/>
    <row r="707438"/>
    <row r="707439"/>
    <row r="707440"/>
    <row r="707441"/>
    <row r="707442"/>
    <row r="707443"/>
    <row r="707444"/>
    <row r="707445"/>
    <row r="707446"/>
    <row r="707447"/>
    <row r="707448"/>
    <row r="707449"/>
    <row r="707450"/>
    <row r="707451"/>
    <row r="707452"/>
    <row r="707453"/>
    <row r="707454"/>
    <row r="707455"/>
    <row r="707456"/>
    <row r="707457"/>
    <row r="707458"/>
    <row r="707459"/>
    <row r="707460"/>
    <row r="707461"/>
    <row r="707462"/>
    <row r="707463"/>
    <row r="707464"/>
    <row r="707465"/>
    <row r="707466"/>
    <row r="707467"/>
    <row r="707468"/>
    <row r="707469"/>
    <row r="707470"/>
    <row r="707471"/>
    <row r="707472"/>
    <row r="707473"/>
    <row r="707474"/>
    <row r="707475"/>
    <row r="707476"/>
    <row r="707477"/>
    <row r="707478"/>
    <row r="707479"/>
    <row r="707480"/>
    <row r="707481"/>
    <row r="707482"/>
    <row r="707483"/>
    <row r="707484"/>
    <row r="707485"/>
    <row r="707486"/>
    <row r="707487"/>
    <row r="707488"/>
    <row r="707489"/>
    <row r="707490"/>
    <row r="707491"/>
    <row r="707492"/>
    <row r="707493"/>
    <row r="707494"/>
    <row r="707495"/>
    <row r="707496"/>
    <row r="707497"/>
    <row r="707498"/>
    <row r="707499"/>
    <row r="707500"/>
    <row r="707501"/>
    <row r="707502"/>
    <row r="707503"/>
    <row r="707504"/>
    <row r="707505"/>
    <row r="707506"/>
    <row r="707507"/>
    <row r="707508"/>
    <row r="707509"/>
    <row r="707510"/>
    <row r="707511"/>
    <row r="707512"/>
    <row r="707513"/>
    <row r="707514"/>
    <row r="707515"/>
    <row r="707516"/>
    <row r="707517"/>
    <row r="707518"/>
    <row r="707519"/>
    <row r="707520"/>
    <row r="707521"/>
    <row r="707522"/>
    <row r="707523"/>
    <row r="707524"/>
    <row r="707525"/>
    <row r="707526"/>
    <row r="707527"/>
    <row r="707528"/>
    <row r="707529"/>
    <row r="707530"/>
    <row r="707531"/>
    <row r="707532"/>
    <row r="707533"/>
    <row r="707534"/>
    <row r="707535"/>
    <row r="707536"/>
    <row r="707537"/>
    <row r="707538"/>
    <row r="707539"/>
    <row r="707540"/>
    <row r="707541"/>
    <row r="707542"/>
    <row r="707543"/>
    <row r="707544"/>
    <row r="707545"/>
    <row r="707546"/>
    <row r="707547"/>
    <row r="707548"/>
    <row r="707549"/>
    <row r="707550"/>
    <row r="707551"/>
    <row r="707552"/>
    <row r="707553"/>
    <row r="707554"/>
    <row r="707555"/>
    <row r="707556"/>
    <row r="707557"/>
    <row r="707558"/>
    <row r="707559"/>
    <row r="707560"/>
    <row r="707561"/>
    <row r="707562"/>
    <row r="707563"/>
    <row r="707564"/>
    <row r="707565"/>
    <row r="707566"/>
    <row r="707567"/>
    <row r="707568"/>
    <row r="707569"/>
    <row r="707570"/>
    <row r="707571"/>
    <row r="707572"/>
    <row r="707573"/>
    <row r="707574"/>
    <row r="707575"/>
    <row r="707576"/>
    <row r="707577"/>
    <row r="707578"/>
    <row r="707579"/>
    <row r="707580"/>
    <row r="707581"/>
    <row r="707582"/>
    <row r="707583"/>
    <row r="707584"/>
    <row r="707585"/>
    <row r="707586"/>
    <row r="707587"/>
    <row r="707588"/>
    <row r="707589"/>
    <row r="707590"/>
    <row r="707591"/>
    <row r="707592"/>
    <row r="707593"/>
    <row r="707594"/>
    <row r="707595"/>
    <row r="707596"/>
    <row r="707597"/>
    <row r="707598"/>
    <row r="707599"/>
    <row r="707600"/>
    <row r="707601"/>
    <row r="707602"/>
    <row r="707603"/>
    <row r="707604"/>
    <row r="707605"/>
    <row r="707606"/>
    <row r="707607"/>
    <row r="707608"/>
    <row r="707609"/>
    <row r="707610"/>
    <row r="707611"/>
    <row r="707612"/>
    <row r="707613"/>
    <row r="707614"/>
    <row r="707615"/>
    <row r="707616"/>
    <row r="707617"/>
    <row r="707618"/>
    <row r="707619"/>
    <row r="707620"/>
    <row r="707621"/>
    <row r="707622"/>
    <row r="707623"/>
    <row r="707624"/>
    <row r="707625"/>
    <row r="707626"/>
    <row r="707627"/>
    <row r="707628"/>
    <row r="707629"/>
    <row r="707630"/>
    <row r="707631"/>
    <row r="707632"/>
    <row r="707633"/>
    <row r="707634"/>
    <row r="707635"/>
    <row r="707636"/>
    <row r="707637"/>
    <row r="707638"/>
    <row r="707639"/>
    <row r="707640"/>
    <row r="707641"/>
    <row r="707642"/>
    <row r="707643"/>
    <row r="707644"/>
    <row r="707645"/>
    <row r="707646"/>
    <row r="707647"/>
    <row r="707648"/>
    <row r="707649"/>
    <row r="707650"/>
    <row r="707651"/>
    <row r="707652"/>
    <row r="707653"/>
    <row r="707654"/>
    <row r="707655"/>
    <row r="707656"/>
    <row r="707657"/>
    <row r="707658"/>
    <row r="707659"/>
    <row r="707660"/>
    <row r="707661"/>
    <row r="707662"/>
    <row r="707663"/>
    <row r="707664"/>
    <row r="707665"/>
    <row r="707666"/>
    <row r="707667"/>
    <row r="707668"/>
    <row r="707669"/>
    <row r="707670"/>
    <row r="707671"/>
    <row r="707672"/>
    <row r="707673"/>
    <row r="707674"/>
    <row r="707675"/>
    <row r="707676"/>
    <row r="707677"/>
    <row r="707678"/>
    <row r="707679"/>
    <row r="707680"/>
    <row r="707681"/>
    <row r="707682"/>
    <row r="707683"/>
    <row r="707684"/>
    <row r="707685"/>
    <row r="707686"/>
    <row r="707687"/>
    <row r="707688"/>
    <row r="707689"/>
    <row r="707690"/>
    <row r="707691"/>
    <row r="707692"/>
    <row r="707693"/>
    <row r="707694"/>
    <row r="707695"/>
    <row r="707696"/>
    <row r="707697"/>
    <row r="707698"/>
    <row r="707699"/>
    <row r="707700"/>
    <row r="707701"/>
    <row r="707702"/>
    <row r="707703"/>
    <row r="707704"/>
    <row r="707705"/>
    <row r="707706"/>
    <row r="707707"/>
    <row r="707708"/>
    <row r="707709"/>
    <row r="707710"/>
    <row r="707711"/>
    <row r="707712"/>
    <row r="707713"/>
    <row r="707714"/>
    <row r="707715"/>
    <row r="707716"/>
    <row r="707717"/>
    <row r="707718"/>
    <row r="707719"/>
    <row r="707720"/>
    <row r="707721"/>
    <row r="707722"/>
    <row r="707723"/>
    <row r="707724"/>
    <row r="707725"/>
    <row r="707726"/>
    <row r="707727"/>
    <row r="707728"/>
    <row r="707729"/>
    <row r="707730"/>
    <row r="707731"/>
    <row r="707732"/>
    <row r="707733"/>
    <row r="707734"/>
    <row r="707735"/>
    <row r="707736"/>
    <row r="707737"/>
    <row r="707738"/>
    <row r="707739"/>
    <row r="707740"/>
    <row r="707741"/>
    <row r="707742"/>
    <row r="707743"/>
    <row r="707744"/>
    <row r="707745"/>
    <row r="707746"/>
    <row r="707747"/>
    <row r="707748"/>
    <row r="707749"/>
    <row r="707750"/>
    <row r="707751"/>
    <row r="707752"/>
    <row r="707753"/>
    <row r="707754"/>
    <row r="707755"/>
    <row r="707756"/>
    <row r="707757"/>
    <row r="707758"/>
    <row r="707759"/>
    <row r="707760"/>
    <row r="707761"/>
    <row r="707762"/>
    <row r="707763"/>
    <row r="707764"/>
    <row r="707765"/>
    <row r="707766"/>
    <row r="707767"/>
    <row r="707768"/>
    <row r="707769"/>
    <row r="707770"/>
    <row r="707771"/>
    <row r="707772"/>
    <row r="707773"/>
    <row r="707774"/>
    <row r="707775"/>
    <row r="707776"/>
    <row r="707777"/>
    <row r="707778"/>
    <row r="707779"/>
    <row r="707780"/>
    <row r="707781"/>
    <row r="707782"/>
    <row r="707783"/>
    <row r="707784"/>
    <row r="707785"/>
    <row r="707786"/>
    <row r="707787"/>
    <row r="707788"/>
    <row r="707789"/>
    <row r="707790"/>
    <row r="707791"/>
    <row r="707792"/>
    <row r="707793"/>
    <row r="707794"/>
    <row r="707795"/>
    <row r="707796"/>
    <row r="707797"/>
    <row r="707798"/>
    <row r="707799"/>
    <row r="707800"/>
    <row r="707801"/>
    <row r="707802"/>
    <row r="707803"/>
    <row r="707804"/>
    <row r="707805"/>
    <row r="707806"/>
    <row r="707807"/>
    <row r="707808"/>
    <row r="707809"/>
    <row r="707810"/>
    <row r="707811"/>
    <row r="707812"/>
    <row r="707813"/>
    <row r="707814"/>
    <row r="707815"/>
    <row r="707816"/>
    <row r="707817"/>
    <row r="707818"/>
    <row r="707819"/>
    <row r="707820"/>
    <row r="707821"/>
    <row r="707822"/>
    <row r="707823"/>
    <row r="707824"/>
    <row r="707825"/>
    <row r="707826"/>
    <row r="707827"/>
    <row r="707828"/>
    <row r="707829"/>
    <row r="707830"/>
    <row r="707831"/>
    <row r="707832"/>
    <row r="707833"/>
    <row r="707834"/>
    <row r="707835"/>
    <row r="707836"/>
    <row r="707837"/>
    <row r="707838"/>
    <row r="707839"/>
    <row r="707840"/>
    <row r="707841"/>
    <row r="707842"/>
    <row r="707843"/>
    <row r="707844"/>
    <row r="707845"/>
    <row r="707846"/>
    <row r="707847"/>
    <row r="707848"/>
    <row r="707849"/>
    <row r="707850"/>
    <row r="707851"/>
    <row r="707852"/>
    <row r="707853"/>
    <row r="707854"/>
    <row r="707855"/>
    <row r="707856"/>
    <row r="707857"/>
    <row r="707858"/>
    <row r="707859"/>
    <row r="707860"/>
    <row r="707861"/>
    <row r="707862"/>
    <row r="707863"/>
    <row r="707864"/>
    <row r="707865"/>
    <row r="707866"/>
    <row r="707867"/>
    <row r="707868"/>
    <row r="707869"/>
    <row r="707870"/>
    <row r="707871"/>
    <row r="707872"/>
    <row r="707873"/>
    <row r="707874"/>
    <row r="707875"/>
    <row r="707876"/>
    <row r="707877"/>
    <row r="707878"/>
    <row r="707879"/>
    <row r="707880"/>
    <row r="707881"/>
    <row r="707882"/>
    <row r="707883"/>
    <row r="707884"/>
    <row r="707885"/>
    <row r="707886"/>
    <row r="707887"/>
    <row r="707888"/>
    <row r="707889"/>
    <row r="707890"/>
    <row r="707891"/>
    <row r="707892"/>
    <row r="707893"/>
    <row r="707894"/>
    <row r="707895"/>
    <row r="707896"/>
    <row r="707897"/>
    <row r="707898"/>
    <row r="707899"/>
    <row r="707900"/>
    <row r="707901"/>
    <row r="707902"/>
    <row r="707903"/>
    <row r="707904"/>
    <row r="707905"/>
    <row r="707906"/>
    <row r="707907"/>
    <row r="707908"/>
    <row r="707909"/>
    <row r="707910"/>
    <row r="707911"/>
    <row r="707912"/>
    <row r="707913"/>
    <row r="707914"/>
    <row r="707915"/>
    <row r="707916"/>
    <row r="707917"/>
    <row r="707918"/>
    <row r="707919"/>
    <row r="707920"/>
    <row r="707921"/>
    <row r="707922"/>
    <row r="707923"/>
    <row r="707924"/>
    <row r="707925"/>
    <row r="707926"/>
    <row r="707927"/>
    <row r="707928"/>
    <row r="707929"/>
    <row r="707930"/>
    <row r="707931"/>
    <row r="707932"/>
    <row r="707933"/>
    <row r="707934"/>
    <row r="707935"/>
    <row r="707936"/>
    <row r="707937"/>
    <row r="707938"/>
    <row r="707939"/>
    <row r="707940"/>
    <row r="707941"/>
    <row r="707942"/>
    <row r="707943"/>
    <row r="707944"/>
    <row r="707945"/>
    <row r="707946"/>
    <row r="707947"/>
    <row r="707948"/>
    <row r="707949"/>
    <row r="707950"/>
    <row r="707951"/>
    <row r="707952"/>
    <row r="707953"/>
    <row r="707954"/>
    <row r="707955"/>
    <row r="707956"/>
    <row r="707957"/>
    <row r="707958"/>
    <row r="707959"/>
    <row r="707960"/>
    <row r="707961"/>
    <row r="707962"/>
    <row r="707963"/>
    <row r="707964"/>
    <row r="707965"/>
    <row r="707966"/>
    <row r="707967"/>
    <row r="707968"/>
    <row r="707969"/>
    <row r="707970"/>
    <row r="707971"/>
    <row r="707972"/>
    <row r="707973"/>
    <row r="707974"/>
    <row r="707975"/>
    <row r="707976"/>
    <row r="707977"/>
    <row r="707978"/>
    <row r="707979"/>
    <row r="707980"/>
    <row r="707981"/>
    <row r="707982"/>
    <row r="707983"/>
    <row r="707984"/>
    <row r="707985"/>
    <row r="707986"/>
    <row r="707987"/>
    <row r="707988"/>
    <row r="707989"/>
    <row r="707990"/>
    <row r="707991"/>
    <row r="707992"/>
    <row r="707993"/>
    <row r="707994"/>
    <row r="707995"/>
    <row r="707996"/>
    <row r="707997"/>
    <row r="707998"/>
    <row r="707999"/>
    <row r="708000"/>
    <row r="708001"/>
    <row r="708002"/>
    <row r="708003"/>
    <row r="708004"/>
    <row r="708005"/>
    <row r="708006"/>
    <row r="708007"/>
    <row r="708008"/>
    <row r="708009"/>
    <row r="708010"/>
    <row r="708011"/>
    <row r="708012"/>
    <row r="708013"/>
    <row r="708014"/>
    <row r="708015"/>
    <row r="708016"/>
    <row r="708017"/>
    <row r="708018"/>
    <row r="708019"/>
    <row r="708020"/>
    <row r="708021"/>
    <row r="708022"/>
    <row r="708023"/>
    <row r="708024"/>
    <row r="708025"/>
    <row r="708026"/>
    <row r="708027"/>
    <row r="708028"/>
    <row r="708029"/>
    <row r="708030"/>
    <row r="708031"/>
    <row r="708032"/>
    <row r="708033"/>
    <row r="708034"/>
    <row r="708035"/>
    <row r="708036"/>
    <row r="708037"/>
    <row r="708038"/>
    <row r="708039"/>
    <row r="708040"/>
    <row r="708041"/>
    <row r="708042"/>
    <row r="708043"/>
    <row r="708044"/>
    <row r="708045"/>
    <row r="708046"/>
    <row r="708047"/>
    <row r="708048"/>
    <row r="708049"/>
    <row r="708050"/>
    <row r="708051"/>
    <row r="708052"/>
    <row r="708053"/>
    <row r="708054"/>
    <row r="708055"/>
    <row r="708056"/>
    <row r="708057"/>
    <row r="708058"/>
    <row r="708059"/>
    <row r="708060"/>
    <row r="708061"/>
    <row r="708062"/>
    <row r="708063"/>
    <row r="708064"/>
    <row r="708065"/>
    <row r="708066"/>
    <row r="708067"/>
    <row r="708068"/>
    <row r="708069"/>
    <row r="708070"/>
    <row r="708071"/>
    <row r="708072"/>
    <row r="708073"/>
    <row r="708074"/>
    <row r="708075"/>
    <row r="708076"/>
    <row r="708077"/>
    <row r="708078"/>
    <row r="708079"/>
    <row r="708080"/>
    <row r="708081"/>
    <row r="708082"/>
    <row r="708083"/>
    <row r="708084"/>
    <row r="708085"/>
    <row r="708086"/>
    <row r="708087"/>
    <row r="708088"/>
    <row r="708089"/>
    <row r="708090"/>
    <row r="708091"/>
    <row r="708092"/>
    <row r="708093"/>
    <row r="708094"/>
    <row r="708095"/>
    <row r="708096"/>
    <row r="708097"/>
    <row r="708098"/>
    <row r="708099"/>
    <row r="708100"/>
    <row r="708101"/>
    <row r="708102"/>
    <row r="708103"/>
    <row r="708104"/>
    <row r="708105"/>
    <row r="708106"/>
    <row r="708107"/>
    <row r="708108"/>
    <row r="708109"/>
    <row r="708110"/>
    <row r="708111"/>
    <row r="708112"/>
    <row r="708113"/>
    <row r="708114"/>
    <row r="708115"/>
    <row r="708116"/>
    <row r="708117"/>
    <row r="708118"/>
    <row r="708119"/>
    <row r="708120"/>
    <row r="708121"/>
    <row r="708122"/>
    <row r="708123"/>
    <row r="708124"/>
    <row r="708125"/>
    <row r="708126"/>
    <row r="708127"/>
    <row r="708128"/>
    <row r="708129"/>
    <row r="708130"/>
    <row r="708131"/>
    <row r="708132"/>
    <row r="708133"/>
    <row r="708134"/>
    <row r="708135"/>
    <row r="708136"/>
    <row r="708137"/>
    <row r="708138"/>
    <row r="708139"/>
    <row r="708140"/>
    <row r="708141"/>
    <row r="708142"/>
    <row r="708143"/>
    <row r="708144"/>
    <row r="708145"/>
    <row r="708146"/>
    <row r="708147"/>
    <row r="708148"/>
    <row r="708149"/>
    <row r="708150"/>
    <row r="708151"/>
    <row r="708152"/>
    <row r="708153"/>
    <row r="708154"/>
    <row r="708155"/>
    <row r="708156"/>
    <row r="708157"/>
    <row r="708158"/>
    <row r="708159"/>
    <row r="708160"/>
    <row r="708161"/>
    <row r="708162"/>
    <row r="708163"/>
    <row r="708164"/>
    <row r="708165"/>
    <row r="708166"/>
    <row r="708167"/>
    <row r="708168"/>
    <row r="708169"/>
    <row r="708170"/>
    <row r="708171"/>
    <row r="708172"/>
    <row r="708173"/>
    <row r="708174"/>
    <row r="708175"/>
    <row r="708176"/>
    <row r="708177"/>
    <row r="708178"/>
    <row r="708179"/>
    <row r="708180"/>
    <row r="708181"/>
    <row r="708182"/>
    <row r="708183"/>
    <row r="708184"/>
    <row r="708185"/>
    <row r="708186"/>
    <row r="708187"/>
    <row r="708188"/>
    <row r="708189"/>
    <row r="708190"/>
    <row r="708191"/>
    <row r="708192"/>
    <row r="708193"/>
    <row r="708194"/>
    <row r="708195"/>
    <row r="708196"/>
    <row r="708197"/>
    <row r="708198"/>
    <row r="708199"/>
    <row r="708200"/>
    <row r="708201"/>
    <row r="708202"/>
    <row r="708203"/>
    <row r="708204"/>
    <row r="708205"/>
    <row r="708206"/>
    <row r="708207"/>
    <row r="708208"/>
    <row r="708209"/>
    <row r="708210"/>
    <row r="708211"/>
    <row r="708212"/>
    <row r="708213"/>
    <row r="708214"/>
    <row r="708215"/>
    <row r="708216"/>
    <row r="708217"/>
    <row r="708218"/>
    <row r="708219"/>
    <row r="708220"/>
    <row r="708221"/>
    <row r="708222"/>
    <row r="708223"/>
    <row r="708224"/>
    <row r="708225"/>
    <row r="708226"/>
    <row r="708227"/>
    <row r="708228"/>
    <row r="708229"/>
    <row r="708230"/>
    <row r="708231"/>
    <row r="708232"/>
    <row r="708233"/>
    <row r="708234"/>
    <row r="708235"/>
    <row r="708236"/>
    <row r="708237"/>
    <row r="708238"/>
    <row r="708239"/>
    <row r="708240"/>
    <row r="708241"/>
    <row r="708242"/>
    <row r="708243"/>
    <row r="708244"/>
    <row r="708245"/>
    <row r="708246"/>
    <row r="708247"/>
    <row r="708248"/>
    <row r="708249"/>
    <row r="708250"/>
    <row r="708251"/>
    <row r="708252"/>
    <row r="708253"/>
    <row r="708254"/>
    <row r="708255"/>
    <row r="708256"/>
    <row r="708257"/>
    <row r="708258"/>
    <row r="708259"/>
    <row r="708260"/>
    <row r="708261"/>
    <row r="708262"/>
    <row r="708263"/>
    <row r="708264"/>
    <row r="708265"/>
    <row r="708266"/>
    <row r="708267"/>
    <row r="708268"/>
    <row r="708269"/>
    <row r="708270"/>
    <row r="708271"/>
    <row r="708272"/>
    <row r="708273"/>
    <row r="708274"/>
    <row r="708275"/>
    <row r="708276"/>
    <row r="708277"/>
    <row r="708278"/>
    <row r="708279"/>
    <row r="708280"/>
    <row r="708281"/>
    <row r="708282"/>
    <row r="708283"/>
    <row r="708284"/>
    <row r="708285"/>
    <row r="708286"/>
    <row r="708287"/>
    <row r="708288"/>
    <row r="708289"/>
    <row r="708290"/>
    <row r="708291"/>
    <row r="708292"/>
    <row r="708293"/>
    <row r="708294"/>
    <row r="708295"/>
    <row r="708296"/>
    <row r="708297"/>
    <row r="708298"/>
    <row r="708299"/>
    <row r="708300"/>
    <row r="708301"/>
    <row r="708302"/>
    <row r="708303"/>
    <row r="708304"/>
    <row r="708305"/>
    <row r="708306"/>
    <row r="708307"/>
    <row r="708308"/>
    <row r="708309"/>
    <row r="708310"/>
    <row r="708311"/>
    <row r="708312"/>
    <row r="708313"/>
    <row r="708314"/>
    <row r="708315"/>
    <row r="708316"/>
    <row r="708317"/>
    <row r="708318"/>
    <row r="708319"/>
    <row r="708320"/>
    <row r="708321"/>
    <row r="708322"/>
    <row r="708323"/>
    <row r="708324"/>
    <row r="708325"/>
    <row r="708326"/>
    <row r="708327"/>
    <row r="708328"/>
    <row r="708329"/>
    <row r="708330"/>
    <row r="708331"/>
    <row r="708332"/>
    <row r="708333"/>
    <row r="708334"/>
    <row r="708335"/>
    <row r="708336"/>
    <row r="708337"/>
    <row r="708338"/>
    <row r="708339"/>
    <row r="708340"/>
    <row r="708341"/>
    <row r="708342"/>
    <row r="708343"/>
    <row r="708344"/>
    <row r="708345"/>
    <row r="708346"/>
    <row r="708347"/>
    <row r="708348"/>
    <row r="708349"/>
    <row r="708350"/>
    <row r="708351"/>
    <row r="708352"/>
    <row r="708353"/>
    <row r="708354"/>
    <row r="708355"/>
    <row r="708356"/>
    <row r="708357"/>
    <row r="708358"/>
    <row r="708359"/>
    <row r="708360"/>
    <row r="708361"/>
    <row r="708362"/>
    <row r="708363"/>
    <row r="708364"/>
    <row r="708365"/>
    <row r="708366"/>
    <row r="708367"/>
    <row r="708368"/>
    <row r="708369"/>
    <row r="708370"/>
    <row r="708371"/>
    <row r="708372"/>
    <row r="708373"/>
    <row r="708374"/>
    <row r="708375"/>
    <row r="708376"/>
    <row r="708377"/>
    <row r="708378"/>
    <row r="708379"/>
    <row r="708380"/>
    <row r="708381"/>
    <row r="708382"/>
    <row r="708383"/>
    <row r="708384"/>
    <row r="708385"/>
    <row r="708386"/>
    <row r="708387"/>
    <row r="708388"/>
    <row r="708389"/>
    <row r="708390"/>
    <row r="708391"/>
    <row r="708392"/>
    <row r="708393"/>
    <row r="708394"/>
    <row r="708395"/>
    <row r="708396"/>
    <row r="708397"/>
    <row r="708398"/>
    <row r="708399"/>
    <row r="708400"/>
    <row r="708401"/>
    <row r="708402"/>
    <row r="708403"/>
    <row r="708404"/>
    <row r="708405"/>
    <row r="708406"/>
    <row r="708407"/>
    <row r="708408"/>
    <row r="708409"/>
    <row r="708410"/>
    <row r="708411"/>
    <row r="708412"/>
    <row r="708413"/>
    <row r="708414"/>
    <row r="708415"/>
    <row r="708416"/>
    <row r="708417"/>
    <row r="708418"/>
    <row r="708419"/>
    <row r="708420"/>
    <row r="708421"/>
    <row r="708422"/>
    <row r="708423"/>
    <row r="708424"/>
    <row r="708425"/>
    <row r="708426"/>
    <row r="708427"/>
    <row r="708428"/>
    <row r="708429"/>
    <row r="708430"/>
    <row r="708431"/>
    <row r="708432"/>
    <row r="708433"/>
    <row r="708434"/>
    <row r="708435"/>
    <row r="708436"/>
    <row r="708437"/>
    <row r="708438"/>
    <row r="708439"/>
    <row r="708440"/>
    <row r="708441"/>
    <row r="708442"/>
    <row r="708443"/>
    <row r="708444"/>
    <row r="708445"/>
    <row r="708446"/>
    <row r="708447"/>
    <row r="708448"/>
    <row r="708449"/>
    <row r="708450"/>
    <row r="708451"/>
    <row r="708452"/>
    <row r="708453"/>
    <row r="708454"/>
    <row r="708455"/>
    <row r="708456"/>
    <row r="708457"/>
    <row r="708458"/>
    <row r="708459"/>
    <row r="708460"/>
    <row r="708461"/>
    <row r="708462"/>
    <row r="708463"/>
    <row r="708464"/>
    <row r="708465"/>
    <row r="708466"/>
    <row r="708467"/>
    <row r="708468"/>
    <row r="708469"/>
    <row r="708470"/>
    <row r="708471"/>
    <row r="708472"/>
    <row r="708473"/>
    <row r="708474"/>
    <row r="708475"/>
    <row r="708476"/>
    <row r="708477"/>
    <row r="708478"/>
    <row r="708479"/>
    <row r="708480"/>
    <row r="708481"/>
    <row r="708482"/>
    <row r="708483"/>
    <row r="708484"/>
    <row r="708485"/>
    <row r="708486"/>
    <row r="708487"/>
    <row r="708488"/>
    <row r="708489"/>
    <row r="708490"/>
    <row r="708491"/>
    <row r="708492"/>
    <row r="708493"/>
    <row r="708494"/>
    <row r="708495"/>
    <row r="708496"/>
    <row r="708497"/>
    <row r="708498"/>
    <row r="708499"/>
    <row r="708500"/>
    <row r="708501"/>
    <row r="708502"/>
    <row r="708503"/>
    <row r="708504"/>
    <row r="708505"/>
    <row r="708506"/>
    <row r="708507"/>
    <row r="708508"/>
    <row r="708509"/>
    <row r="708510"/>
    <row r="708511"/>
    <row r="708512"/>
    <row r="708513"/>
    <row r="708514"/>
    <row r="708515"/>
    <row r="708516"/>
    <row r="708517"/>
    <row r="708518"/>
    <row r="708519"/>
    <row r="708520"/>
    <row r="708521"/>
    <row r="708522"/>
    <row r="708523"/>
    <row r="708524"/>
    <row r="708525"/>
    <row r="708526"/>
    <row r="708527"/>
    <row r="708528"/>
    <row r="708529"/>
    <row r="708530"/>
    <row r="708531"/>
    <row r="708532"/>
    <row r="708533"/>
    <row r="708534"/>
    <row r="708535"/>
    <row r="708536"/>
    <row r="708537"/>
    <row r="708538"/>
    <row r="708539"/>
    <row r="708540"/>
    <row r="708541"/>
    <row r="708542"/>
    <row r="708543"/>
    <row r="708544"/>
    <row r="708545"/>
    <row r="708546"/>
    <row r="708547"/>
    <row r="708548"/>
    <row r="708549"/>
    <row r="708550"/>
    <row r="708551"/>
    <row r="708552"/>
    <row r="708553"/>
    <row r="708554"/>
    <row r="708555"/>
    <row r="708556"/>
    <row r="708557"/>
    <row r="708558"/>
    <row r="708559"/>
    <row r="708560"/>
    <row r="708561"/>
    <row r="708562"/>
    <row r="708563"/>
    <row r="708564"/>
    <row r="708565"/>
    <row r="708566"/>
    <row r="708567"/>
    <row r="708568"/>
    <row r="708569"/>
    <row r="708570"/>
    <row r="708571"/>
    <row r="708572"/>
    <row r="708573"/>
    <row r="708574"/>
    <row r="708575"/>
    <row r="708576"/>
    <row r="708577"/>
    <row r="708578"/>
    <row r="708579"/>
    <row r="708580"/>
    <row r="708581"/>
    <row r="708582"/>
    <row r="708583"/>
    <row r="708584"/>
    <row r="708585"/>
    <row r="708586"/>
    <row r="708587"/>
    <row r="708588"/>
    <row r="708589"/>
    <row r="708590"/>
    <row r="708591"/>
    <row r="708592"/>
    <row r="708593"/>
    <row r="708594"/>
    <row r="708595"/>
    <row r="708596"/>
    <row r="708597"/>
    <row r="708598"/>
    <row r="708599"/>
    <row r="708600"/>
    <row r="708601"/>
    <row r="708602"/>
    <row r="708603"/>
    <row r="708604"/>
    <row r="708605"/>
    <row r="708606"/>
    <row r="708607"/>
    <row r="708608"/>
    <row r="708609"/>
    <row r="708610"/>
    <row r="708611"/>
    <row r="708612"/>
    <row r="708613"/>
    <row r="708614"/>
    <row r="708615"/>
    <row r="708616"/>
    <row r="708617"/>
    <row r="708618"/>
    <row r="708619"/>
    <row r="708620"/>
    <row r="708621"/>
    <row r="708622"/>
    <row r="708623"/>
    <row r="708624"/>
    <row r="708625"/>
    <row r="708626"/>
    <row r="708627"/>
    <row r="708628"/>
    <row r="708629"/>
    <row r="708630"/>
    <row r="708631"/>
    <row r="708632"/>
    <row r="708633"/>
    <row r="708634"/>
    <row r="708635"/>
    <row r="708636"/>
    <row r="708637"/>
    <row r="708638"/>
    <row r="708639"/>
    <row r="708640"/>
    <row r="708641"/>
    <row r="708642"/>
    <row r="708643"/>
    <row r="708644"/>
    <row r="708645"/>
    <row r="708646"/>
    <row r="708647"/>
    <row r="708648"/>
    <row r="708649"/>
    <row r="708650"/>
    <row r="708651"/>
    <row r="708652"/>
    <row r="708653"/>
    <row r="708654"/>
    <row r="708655"/>
    <row r="708656"/>
    <row r="708657"/>
    <row r="708658"/>
    <row r="708659"/>
    <row r="708660"/>
    <row r="708661"/>
    <row r="708662"/>
    <row r="708663"/>
    <row r="708664"/>
    <row r="708665"/>
    <row r="708666"/>
    <row r="708667"/>
    <row r="708668"/>
    <row r="708669"/>
    <row r="708670"/>
    <row r="708671"/>
    <row r="708672"/>
    <row r="708673"/>
    <row r="708674"/>
    <row r="708675"/>
    <row r="708676"/>
    <row r="708677"/>
    <row r="708678"/>
    <row r="708679"/>
    <row r="708680"/>
    <row r="708681"/>
    <row r="708682"/>
    <row r="708683"/>
    <row r="708684"/>
    <row r="708685"/>
    <row r="708686"/>
    <row r="708687"/>
    <row r="708688"/>
    <row r="708689"/>
    <row r="708690"/>
    <row r="708691"/>
    <row r="708692"/>
    <row r="708693"/>
    <row r="708694"/>
    <row r="708695"/>
    <row r="708696"/>
    <row r="708697"/>
    <row r="708698"/>
    <row r="708699"/>
    <row r="708700"/>
    <row r="708701"/>
    <row r="708702"/>
    <row r="708703"/>
    <row r="708704"/>
    <row r="708705"/>
    <row r="708706"/>
    <row r="708707"/>
    <row r="708708"/>
    <row r="708709"/>
    <row r="708710"/>
    <row r="708711"/>
    <row r="708712"/>
    <row r="708713"/>
    <row r="708714"/>
    <row r="708715"/>
    <row r="708716"/>
    <row r="708717"/>
    <row r="708718"/>
    <row r="708719"/>
    <row r="708720"/>
    <row r="708721"/>
    <row r="708722"/>
    <row r="708723"/>
    <row r="708724"/>
    <row r="708725"/>
    <row r="708726"/>
    <row r="708727"/>
    <row r="708728"/>
    <row r="708729"/>
    <row r="708730"/>
    <row r="708731"/>
    <row r="708732"/>
    <row r="708733"/>
    <row r="708734"/>
    <row r="708735"/>
    <row r="708736"/>
    <row r="708737"/>
    <row r="708738"/>
    <row r="708739"/>
    <row r="708740"/>
    <row r="708741"/>
    <row r="708742"/>
    <row r="708743"/>
    <row r="708744"/>
    <row r="708745"/>
    <row r="708746"/>
    <row r="708747"/>
    <row r="708748"/>
    <row r="708749"/>
    <row r="708750"/>
    <row r="708751"/>
    <row r="708752"/>
    <row r="708753"/>
    <row r="708754"/>
    <row r="708755"/>
    <row r="708756"/>
    <row r="708757"/>
    <row r="708758"/>
    <row r="708759"/>
    <row r="708760"/>
    <row r="708761"/>
    <row r="708762"/>
    <row r="708763"/>
    <row r="708764"/>
    <row r="708765"/>
    <row r="708766"/>
    <row r="708767"/>
    <row r="708768"/>
    <row r="708769"/>
    <row r="708770"/>
    <row r="708771"/>
    <row r="708772"/>
    <row r="708773"/>
    <row r="708774"/>
    <row r="708775"/>
    <row r="708776"/>
    <row r="708777"/>
    <row r="708778"/>
    <row r="708779"/>
    <row r="708780"/>
    <row r="708781"/>
    <row r="708782"/>
    <row r="708783"/>
    <row r="708784"/>
    <row r="708785"/>
    <row r="708786"/>
    <row r="708787"/>
    <row r="708788"/>
    <row r="708789"/>
    <row r="708790"/>
    <row r="708791"/>
    <row r="708792"/>
    <row r="708793"/>
    <row r="708794"/>
    <row r="708795"/>
    <row r="708796"/>
    <row r="708797"/>
    <row r="708798"/>
    <row r="708799"/>
    <row r="708800"/>
    <row r="708801"/>
    <row r="708802"/>
    <row r="708803"/>
    <row r="708804"/>
    <row r="708805"/>
    <row r="708806"/>
    <row r="708807"/>
    <row r="708808"/>
    <row r="708809"/>
    <row r="708810"/>
    <row r="708811"/>
    <row r="708812"/>
    <row r="708813"/>
    <row r="708814"/>
    <row r="708815"/>
    <row r="708816"/>
    <row r="708817"/>
    <row r="708818"/>
    <row r="708819"/>
    <row r="708820"/>
    <row r="708821"/>
    <row r="708822"/>
    <row r="708823"/>
    <row r="708824"/>
    <row r="708825"/>
    <row r="708826"/>
    <row r="708827"/>
    <row r="708828"/>
    <row r="708829"/>
    <row r="708830"/>
    <row r="708831"/>
    <row r="708832"/>
    <row r="708833"/>
    <row r="708834"/>
    <row r="708835"/>
    <row r="708836"/>
    <row r="708837"/>
    <row r="708838"/>
    <row r="708839"/>
    <row r="708840"/>
    <row r="708841"/>
    <row r="708842"/>
    <row r="708843"/>
    <row r="708844"/>
    <row r="708845"/>
    <row r="708846"/>
    <row r="708847"/>
    <row r="708848"/>
    <row r="708849"/>
    <row r="708850"/>
    <row r="708851"/>
    <row r="708852"/>
    <row r="708853"/>
    <row r="708854"/>
    <row r="708855"/>
    <row r="708856"/>
    <row r="708857"/>
    <row r="708858"/>
    <row r="708859"/>
    <row r="708860"/>
    <row r="708861"/>
    <row r="708862"/>
    <row r="708863"/>
    <row r="708864"/>
    <row r="708865"/>
    <row r="708866"/>
    <row r="708867"/>
    <row r="708868"/>
    <row r="708869"/>
    <row r="708870"/>
    <row r="708871"/>
    <row r="708872"/>
    <row r="708873"/>
    <row r="708874"/>
    <row r="708875"/>
    <row r="708876"/>
    <row r="708877"/>
    <row r="708878"/>
    <row r="708879"/>
    <row r="708880"/>
    <row r="708881"/>
    <row r="708882"/>
    <row r="708883"/>
    <row r="708884"/>
    <row r="708885"/>
    <row r="708886"/>
    <row r="708887"/>
    <row r="708888"/>
    <row r="708889"/>
    <row r="708890"/>
    <row r="708891"/>
    <row r="708892"/>
    <row r="708893"/>
    <row r="708894"/>
    <row r="708895"/>
    <row r="708896"/>
    <row r="708897"/>
    <row r="708898"/>
    <row r="708899"/>
    <row r="708900"/>
    <row r="708901"/>
    <row r="708902"/>
    <row r="708903"/>
    <row r="708904"/>
    <row r="708905"/>
    <row r="708906"/>
    <row r="708907"/>
    <row r="708908"/>
    <row r="708909"/>
    <row r="708910"/>
    <row r="708911"/>
    <row r="708912"/>
    <row r="708913"/>
    <row r="708914"/>
    <row r="708915"/>
    <row r="708916"/>
    <row r="708917"/>
    <row r="708918"/>
    <row r="708919"/>
    <row r="708920"/>
    <row r="708921"/>
    <row r="708922"/>
    <row r="708923"/>
    <row r="708924"/>
    <row r="708925"/>
    <row r="708926"/>
    <row r="708927"/>
    <row r="708928"/>
    <row r="708929"/>
    <row r="708930"/>
    <row r="708931"/>
    <row r="708932"/>
    <row r="708933"/>
    <row r="708934"/>
    <row r="708935"/>
    <row r="708936"/>
    <row r="708937"/>
    <row r="708938"/>
    <row r="708939"/>
    <row r="708940"/>
    <row r="708941"/>
    <row r="708942"/>
    <row r="708943"/>
    <row r="708944"/>
    <row r="708945"/>
    <row r="708946"/>
    <row r="708947"/>
    <row r="708948"/>
    <row r="708949"/>
    <row r="708950"/>
    <row r="708951"/>
    <row r="708952"/>
    <row r="708953"/>
    <row r="708954"/>
    <row r="708955"/>
    <row r="708956"/>
    <row r="708957"/>
    <row r="708958"/>
    <row r="708959"/>
    <row r="708960"/>
    <row r="708961"/>
    <row r="708962"/>
    <row r="708963"/>
    <row r="708964"/>
    <row r="708965"/>
    <row r="708966"/>
    <row r="708967"/>
    <row r="708968"/>
    <row r="708969"/>
    <row r="708970"/>
    <row r="708971"/>
    <row r="708972"/>
    <row r="708973"/>
    <row r="708974"/>
    <row r="708975"/>
    <row r="708976"/>
    <row r="708977"/>
    <row r="708978"/>
    <row r="708979"/>
    <row r="708980"/>
    <row r="708981"/>
    <row r="708982"/>
    <row r="708983"/>
    <row r="708984"/>
    <row r="708985"/>
    <row r="708986"/>
    <row r="708987"/>
    <row r="708988"/>
    <row r="708989"/>
    <row r="708990"/>
    <row r="708991"/>
    <row r="708992"/>
    <row r="708993"/>
    <row r="708994"/>
    <row r="708995"/>
    <row r="708996"/>
    <row r="708997"/>
    <row r="708998"/>
    <row r="708999"/>
    <row r="709000"/>
    <row r="709001"/>
    <row r="709002"/>
    <row r="709003"/>
    <row r="709004"/>
    <row r="709005"/>
    <row r="709006"/>
    <row r="709007"/>
    <row r="709008"/>
    <row r="709009"/>
    <row r="709010"/>
    <row r="709011"/>
    <row r="709012"/>
    <row r="709013"/>
    <row r="709014"/>
    <row r="709015"/>
    <row r="709016"/>
    <row r="709017"/>
    <row r="709018"/>
    <row r="709019"/>
    <row r="709020"/>
    <row r="709021"/>
    <row r="709022"/>
    <row r="709023"/>
    <row r="709024"/>
    <row r="709025"/>
    <row r="709026"/>
    <row r="709027"/>
    <row r="709028"/>
    <row r="709029"/>
    <row r="709030"/>
    <row r="709031"/>
    <row r="709032"/>
    <row r="709033"/>
    <row r="709034"/>
    <row r="709035"/>
    <row r="709036"/>
    <row r="709037"/>
    <row r="709038"/>
    <row r="709039"/>
    <row r="709040"/>
    <row r="709041"/>
    <row r="709042"/>
    <row r="709043"/>
    <row r="709044"/>
    <row r="709045"/>
    <row r="709046"/>
    <row r="709047"/>
    <row r="709048"/>
    <row r="709049"/>
    <row r="709050"/>
    <row r="709051"/>
    <row r="709052"/>
    <row r="709053"/>
    <row r="709054"/>
    <row r="709055"/>
    <row r="709056"/>
    <row r="709057"/>
    <row r="709058"/>
    <row r="709059"/>
    <row r="709060"/>
    <row r="709061"/>
    <row r="709062"/>
    <row r="709063"/>
    <row r="709064"/>
    <row r="709065"/>
    <row r="709066"/>
    <row r="709067"/>
    <row r="709068"/>
    <row r="709069"/>
    <row r="709070"/>
    <row r="709071"/>
    <row r="709072"/>
    <row r="709073"/>
    <row r="709074"/>
    <row r="709075"/>
    <row r="709076"/>
    <row r="709077"/>
    <row r="709078"/>
    <row r="709079"/>
    <row r="709080"/>
    <row r="709081"/>
    <row r="709082"/>
    <row r="709083"/>
    <row r="709084"/>
    <row r="709085"/>
    <row r="709086"/>
    <row r="709087"/>
    <row r="709088"/>
    <row r="709089"/>
    <row r="709090"/>
    <row r="709091"/>
    <row r="709092"/>
    <row r="709093"/>
    <row r="709094"/>
    <row r="709095"/>
    <row r="709096"/>
    <row r="709097"/>
    <row r="709098"/>
    <row r="709099"/>
    <row r="709100"/>
    <row r="709101"/>
    <row r="709102"/>
    <row r="709103"/>
    <row r="709104"/>
    <row r="709105"/>
    <row r="709106"/>
    <row r="709107"/>
    <row r="709108"/>
    <row r="709109"/>
    <row r="709110"/>
    <row r="709111"/>
    <row r="709112"/>
    <row r="709113"/>
    <row r="709114"/>
    <row r="709115"/>
    <row r="709116"/>
    <row r="709117"/>
    <row r="709118"/>
    <row r="709119"/>
    <row r="709120"/>
    <row r="709121"/>
    <row r="709122"/>
    <row r="709123"/>
    <row r="709124"/>
    <row r="709125"/>
    <row r="709126"/>
    <row r="709127"/>
    <row r="709128"/>
    <row r="709129"/>
    <row r="709130"/>
    <row r="709131"/>
    <row r="709132"/>
    <row r="709133"/>
    <row r="709134"/>
    <row r="709135"/>
    <row r="709136"/>
    <row r="709137"/>
    <row r="709138"/>
    <row r="709139"/>
    <row r="709140"/>
    <row r="709141"/>
    <row r="709142"/>
    <row r="709143"/>
    <row r="709144"/>
    <row r="709145"/>
    <row r="709146"/>
    <row r="709147"/>
    <row r="709148"/>
    <row r="709149"/>
    <row r="709150"/>
    <row r="709151"/>
    <row r="709152"/>
    <row r="709153"/>
    <row r="709154"/>
    <row r="709155"/>
    <row r="709156"/>
    <row r="709157"/>
    <row r="709158"/>
    <row r="709159"/>
    <row r="709160"/>
    <row r="709161"/>
    <row r="709162"/>
    <row r="709163"/>
    <row r="709164"/>
    <row r="709165"/>
    <row r="709166"/>
    <row r="709167"/>
    <row r="709168"/>
    <row r="709169"/>
    <row r="709170"/>
    <row r="709171"/>
    <row r="709172"/>
    <row r="709173"/>
    <row r="709174"/>
    <row r="709175"/>
    <row r="709176"/>
    <row r="709177"/>
    <row r="709178"/>
    <row r="709179"/>
    <row r="709180"/>
    <row r="709181"/>
    <row r="709182"/>
    <row r="709183"/>
    <row r="709184"/>
    <row r="709185"/>
    <row r="709186"/>
    <row r="709187"/>
    <row r="709188"/>
    <row r="709189"/>
    <row r="709190"/>
    <row r="709191"/>
    <row r="709192"/>
    <row r="709193"/>
    <row r="709194"/>
    <row r="709195"/>
    <row r="709196"/>
    <row r="709197"/>
    <row r="709198"/>
    <row r="709199"/>
    <row r="709200"/>
    <row r="709201"/>
    <row r="709202"/>
    <row r="709203"/>
    <row r="709204"/>
    <row r="709205"/>
    <row r="709206"/>
    <row r="709207"/>
    <row r="709208"/>
    <row r="709209"/>
    <row r="709210"/>
    <row r="709211"/>
    <row r="709212"/>
    <row r="709213"/>
    <row r="709214"/>
    <row r="709215"/>
    <row r="709216"/>
    <row r="709217"/>
    <row r="709218"/>
    <row r="709219"/>
    <row r="709220"/>
    <row r="709221"/>
    <row r="709222"/>
    <row r="709223"/>
    <row r="709224"/>
    <row r="709225"/>
    <row r="709226"/>
    <row r="709227"/>
    <row r="709228"/>
    <row r="709229"/>
    <row r="709230"/>
    <row r="709231"/>
    <row r="709232"/>
    <row r="709233"/>
    <row r="709234"/>
    <row r="709235"/>
    <row r="709236"/>
    <row r="709237"/>
    <row r="709238"/>
    <row r="709239"/>
    <row r="709240"/>
    <row r="709241"/>
    <row r="709242"/>
    <row r="709243"/>
    <row r="709244"/>
    <row r="709245"/>
    <row r="709246"/>
    <row r="709247"/>
    <row r="709248"/>
    <row r="709249"/>
    <row r="709250"/>
    <row r="709251"/>
    <row r="709252"/>
    <row r="709253"/>
    <row r="709254"/>
    <row r="709255"/>
    <row r="709256"/>
    <row r="709257"/>
    <row r="709258"/>
    <row r="709259"/>
    <row r="709260"/>
    <row r="709261"/>
    <row r="709262"/>
    <row r="709263"/>
    <row r="709264"/>
    <row r="709265"/>
    <row r="709266"/>
    <row r="709267"/>
    <row r="709268"/>
    <row r="709269"/>
    <row r="709270"/>
    <row r="709271"/>
    <row r="709272"/>
    <row r="709273"/>
    <row r="709274"/>
    <row r="709275"/>
    <row r="709276"/>
    <row r="709277"/>
    <row r="709278"/>
    <row r="709279"/>
    <row r="709280"/>
    <row r="709281"/>
    <row r="709282"/>
    <row r="709283"/>
    <row r="709284"/>
    <row r="709285"/>
    <row r="709286"/>
    <row r="709287"/>
    <row r="709288"/>
    <row r="709289"/>
    <row r="709290"/>
    <row r="709291"/>
    <row r="709292"/>
    <row r="709293"/>
    <row r="709294"/>
    <row r="709295"/>
    <row r="709296"/>
    <row r="709297"/>
    <row r="709298"/>
    <row r="709299"/>
    <row r="709300"/>
    <row r="709301"/>
    <row r="709302"/>
    <row r="709303"/>
    <row r="709304"/>
    <row r="709305"/>
    <row r="709306"/>
    <row r="709307"/>
    <row r="709308"/>
    <row r="709309"/>
    <row r="709310"/>
    <row r="709311"/>
    <row r="709312"/>
    <row r="709313"/>
    <row r="709314"/>
    <row r="709315"/>
    <row r="709316"/>
    <row r="709317"/>
    <row r="709318"/>
    <row r="709319"/>
    <row r="709320"/>
    <row r="709321"/>
    <row r="709322"/>
    <row r="709323"/>
    <row r="709324"/>
    <row r="709325"/>
    <row r="709326"/>
    <row r="709327"/>
    <row r="709328"/>
    <row r="709329"/>
    <row r="709330"/>
    <row r="709331"/>
    <row r="709332"/>
    <row r="709333"/>
    <row r="709334"/>
    <row r="709335"/>
    <row r="709336"/>
    <row r="709337"/>
    <row r="709338"/>
    <row r="709339"/>
    <row r="709340"/>
    <row r="709341"/>
    <row r="709342"/>
    <row r="709343"/>
    <row r="709344"/>
    <row r="709345"/>
    <row r="709346"/>
    <row r="709347"/>
    <row r="709348"/>
    <row r="709349"/>
    <row r="709350"/>
    <row r="709351"/>
    <row r="709352"/>
    <row r="709353"/>
    <row r="709354"/>
    <row r="709355"/>
    <row r="709356"/>
    <row r="709357"/>
    <row r="709358"/>
    <row r="709359"/>
    <row r="709360"/>
    <row r="709361"/>
    <row r="709362"/>
    <row r="709363"/>
    <row r="709364"/>
    <row r="709365"/>
    <row r="709366"/>
    <row r="709367"/>
    <row r="709368"/>
    <row r="709369"/>
    <row r="709370"/>
    <row r="709371"/>
    <row r="709372"/>
    <row r="709373"/>
    <row r="709374"/>
    <row r="709375"/>
    <row r="709376"/>
    <row r="709377"/>
    <row r="709378"/>
    <row r="709379"/>
    <row r="709380"/>
    <row r="709381"/>
    <row r="709382"/>
    <row r="709383"/>
    <row r="709384"/>
    <row r="709385"/>
    <row r="709386"/>
    <row r="709387"/>
    <row r="709388"/>
    <row r="709389"/>
    <row r="709390"/>
    <row r="709391"/>
    <row r="709392"/>
    <row r="709393"/>
    <row r="709394"/>
    <row r="709395"/>
    <row r="709396"/>
    <row r="709397"/>
    <row r="709398"/>
    <row r="709399"/>
    <row r="709400"/>
    <row r="709401"/>
    <row r="709402"/>
    <row r="709403"/>
    <row r="709404"/>
    <row r="709405"/>
    <row r="709406"/>
    <row r="709407"/>
    <row r="709408"/>
    <row r="709409"/>
    <row r="709410"/>
    <row r="709411"/>
    <row r="709412"/>
    <row r="709413"/>
    <row r="709414"/>
    <row r="709415"/>
    <row r="709416"/>
    <row r="709417"/>
    <row r="709418"/>
    <row r="709419"/>
    <row r="709420"/>
    <row r="709421"/>
    <row r="709422"/>
    <row r="709423"/>
    <row r="709424"/>
    <row r="709425"/>
    <row r="709426"/>
    <row r="709427"/>
    <row r="709428"/>
    <row r="709429"/>
    <row r="709430"/>
    <row r="709431"/>
    <row r="709432"/>
    <row r="709433"/>
    <row r="709434"/>
    <row r="709435"/>
    <row r="709436"/>
    <row r="709437"/>
    <row r="709438"/>
    <row r="709439"/>
    <row r="709440"/>
    <row r="709441"/>
    <row r="709442"/>
    <row r="709443"/>
    <row r="709444"/>
    <row r="709445"/>
    <row r="709446"/>
    <row r="709447"/>
    <row r="709448"/>
    <row r="709449"/>
    <row r="709450"/>
    <row r="709451"/>
    <row r="709452"/>
    <row r="709453"/>
    <row r="709454"/>
    <row r="709455"/>
    <row r="709456"/>
    <row r="709457"/>
    <row r="709458"/>
    <row r="709459"/>
    <row r="709460"/>
    <row r="709461"/>
    <row r="709462"/>
    <row r="709463"/>
    <row r="709464"/>
    <row r="709465"/>
    <row r="709466"/>
    <row r="709467"/>
    <row r="709468"/>
    <row r="709469"/>
    <row r="709470"/>
    <row r="709471"/>
    <row r="709472"/>
    <row r="709473"/>
    <row r="709474"/>
    <row r="709475"/>
    <row r="709476"/>
    <row r="709477"/>
    <row r="709478"/>
    <row r="709479"/>
    <row r="709480"/>
    <row r="709481"/>
    <row r="709482"/>
    <row r="709483"/>
    <row r="709484"/>
    <row r="709485"/>
    <row r="709486"/>
    <row r="709487"/>
    <row r="709488"/>
    <row r="709489"/>
    <row r="709490"/>
    <row r="709491"/>
    <row r="709492"/>
    <row r="709493"/>
    <row r="709494"/>
    <row r="709495"/>
    <row r="709496"/>
    <row r="709497"/>
    <row r="709498"/>
    <row r="709499"/>
    <row r="709500"/>
    <row r="709501"/>
    <row r="709502"/>
    <row r="709503"/>
    <row r="709504"/>
    <row r="709505"/>
    <row r="709506"/>
    <row r="709507"/>
    <row r="709508"/>
    <row r="709509"/>
    <row r="709510"/>
    <row r="709511"/>
    <row r="709512"/>
    <row r="709513"/>
    <row r="709514"/>
    <row r="709515"/>
    <row r="709516"/>
    <row r="709517"/>
    <row r="709518"/>
    <row r="709519"/>
    <row r="709520"/>
    <row r="709521"/>
    <row r="709522"/>
    <row r="709523"/>
    <row r="709524"/>
    <row r="709525"/>
    <row r="709526"/>
    <row r="709527"/>
    <row r="709528"/>
    <row r="709529"/>
    <row r="709530"/>
    <row r="709531"/>
    <row r="709532"/>
    <row r="709533"/>
    <row r="709534"/>
    <row r="709535"/>
    <row r="709536"/>
    <row r="709537"/>
    <row r="709538"/>
    <row r="709539"/>
    <row r="709540"/>
    <row r="709541"/>
    <row r="709542"/>
    <row r="709543"/>
    <row r="709544"/>
    <row r="709545"/>
    <row r="709546"/>
    <row r="709547"/>
    <row r="709548"/>
    <row r="709549"/>
    <row r="709550"/>
    <row r="709551"/>
    <row r="709552"/>
    <row r="709553"/>
    <row r="709554"/>
    <row r="709555"/>
    <row r="709556"/>
    <row r="709557"/>
    <row r="709558"/>
    <row r="709559"/>
    <row r="709560"/>
    <row r="709561"/>
    <row r="709562"/>
    <row r="709563"/>
    <row r="709564"/>
    <row r="709565"/>
    <row r="709566"/>
    <row r="709567"/>
    <row r="709568"/>
    <row r="709569"/>
    <row r="709570"/>
    <row r="709571"/>
    <row r="709572"/>
    <row r="709573"/>
    <row r="709574"/>
    <row r="709575"/>
    <row r="709576"/>
    <row r="709577"/>
    <row r="709578"/>
    <row r="709579"/>
    <row r="709580"/>
    <row r="709581"/>
    <row r="709582"/>
    <row r="709583"/>
    <row r="709584"/>
    <row r="709585"/>
    <row r="709586"/>
    <row r="709587"/>
    <row r="709588"/>
    <row r="709589"/>
    <row r="709590"/>
    <row r="709591"/>
    <row r="709592"/>
    <row r="709593"/>
    <row r="709594"/>
    <row r="709595"/>
    <row r="709596"/>
    <row r="709597"/>
    <row r="709598"/>
    <row r="709599"/>
    <row r="709600"/>
    <row r="709601"/>
    <row r="709602"/>
    <row r="709603"/>
    <row r="709604"/>
    <row r="709605"/>
    <row r="709606"/>
    <row r="709607"/>
    <row r="709608"/>
    <row r="709609"/>
    <row r="709610"/>
    <row r="709611"/>
    <row r="709612"/>
    <row r="709613"/>
    <row r="709614"/>
    <row r="709615"/>
    <row r="709616"/>
    <row r="709617"/>
    <row r="709618"/>
    <row r="709619"/>
    <row r="709620"/>
    <row r="709621"/>
    <row r="709622"/>
    <row r="709623"/>
    <row r="709624"/>
    <row r="709625"/>
    <row r="709626"/>
    <row r="709627"/>
    <row r="709628"/>
    <row r="709629"/>
    <row r="709630"/>
    <row r="709631"/>
    <row r="709632"/>
    <row r="709633"/>
    <row r="709634"/>
    <row r="709635"/>
    <row r="709636"/>
    <row r="709637"/>
    <row r="709638"/>
    <row r="709639"/>
    <row r="709640"/>
    <row r="709641"/>
    <row r="709642"/>
    <row r="709643"/>
    <row r="709644"/>
    <row r="709645"/>
    <row r="709646"/>
    <row r="709647"/>
    <row r="709648"/>
    <row r="709649"/>
    <row r="709650"/>
    <row r="709651"/>
    <row r="709652"/>
    <row r="709653"/>
    <row r="709654"/>
    <row r="709655"/>
    <row r="709656"/>
    <row r="709657"/>
    <row r="709658"/>
    <row r="709659"/>
    <row r="709660"/>
    <row r="709661"/>
    <row r="709662"/>
    <row r="709663"/>
    <row r="709664"/>
    <row r="709665"/>
    <row r="709666"/>
    <row r="709667"/>
    <row r="709668"/>
    <row r="709669"/>
    <row r="709670"/>
    <row r="709671"/>
    <row r="709672"/>
    <row r="709673"/>
    <row r="709674"/>
    <row r="709675"/>
    <row r="709676"/>
    <row r="709677"/>
    <row r="709678"/>
    <row r="709679"/>
    <row r="709680"/>
    <row r="709681"/>
    <row r="709682"/>
    <row r="709683"/>
    <row r="709684"/>
    <row r="709685"/>
    <row r="709686"/>
    <row r="709687"/>
    <row r="709688"/>
    <row r="709689"/>
    <row r="709690"/>
    <row r="709691"/>
    <row r="709692"/>
    <row r="709693"/>
    <row r="709694"/>
    <row r="709695"/>
    <row r="709696"/>
    <row r="709697"/>
    <row r="709698"/>
    <row r="709699"/>
    <row r="709700"/>
    <row r="709701"/>
    <row r="709702"/>
    <row r="709703"/>
    <row r="709704"/>
    <row r="709705"/>
    <row r="709706"/>
    <row r="709707"/>
    <row r="709708"/>
    <row r="709709"/>
    <row r="709710"/>
    <row r="709711"/>
    <row r="709712"/>
    <row r="709713"/>
    <row r="709714"/>
    <row r="709715"/>
    <row r="709716"/>
    <row r="709717"/>
    <row r="709718"/>
    <row r="709719"/>
    <row r="709720"/>
    <row r="709721"/>
    <row r="709722"/>
    <row r="709723"/>
    <row r="709724"/>
    <row r="709725"/>
    <row r="709726"/>
    <row r="709727"/>
    <row r="709728"/>
    <row r="709729"/>
    <row r="709730"/>
    <row r="709731"/>
    <row r="709732"/>
    <row r="709733"/>
    <row r="709734"/>
    <row r="709735"/>
    <row r="709736"/>
    <row r="709737"/>
    <row r="709738"/>
    <row r="709739"/>
    <row r="709740"/>
    <row r="709741"/>
    <row r="709742"/>
    <row r="709743"/>
    <row r="709744"/>
    <row r="709745"/>
    <row r="709746"/>
    <row r="709747"/>
    <row r="709748"/>
    <row r="709749"/>
    <row r="709750"/>
    <row r="709751"/>
    <row r="709752"/>
    <row r="709753"/>
    <row r="709754"/>
    <row r="709755"/>
    <row r="709756"/>
    <row r="709757"/>
    <row r="709758"/>
    <row r="709759"/>
    <row r="709760"/>
    <row r="709761"/>
    <row r="709762"/>
    <row r="709763"/>
    <row r="709764"/>
    <row r="709765"/>
    <row r="709766"/>
    <row r="709767"/>
    <row r="709768"/>
    <row r="709769"/>
    <row r="709770"/>
    <row r="709771"/>
    <row r="709772"/>
    <row r="709773"/>
    <row r="709774"/>
    <row r="709775"/>
    <row r="709776"/>
    <row r="709777"/>
    <row r="709778"/>
    <row r="709779"/>
    <row r="709780"/>
    <row r="709781"/>
    <row r="709782"/>
    <row r="709783"/>
    <row r="709784"/>
    <row r="709785"/>
    <row r="709786"/>
    <row r="709787"/>
    <row r="709788"/>
    <row r="709789"/>
    <row r="709790"/>
    <row r="709791"/>
    <row r="709792"/>
    <row r="709793"/>
    <row r="709794"/>
    <row r="709795"/>
    <row r="709796"/>
    <row r="709797"/>
    <row r="709798"/>
    <row r="709799"/>
    <row r="709800"/>
    <row r="709801"/>
    <row r="709802"/>
    <row r="709803"/>
    <row r="709804"/>
    <row r="709805"/>
    <row r="709806"/>
    <row r="709807"/>
    <row r="709808"/>
    <row r="709809"/>
    <row r="709810"/>
    <row r="709811"/>
    <row r="709812"/>
    <row r="709813"/>
    <row r="709814"/>
    <row r="709815"/>
    <row r="709816"/>
    <row r="709817"/>
    <row r="709818"/>
    <row r="709819"/>
    <row r="709820"/>
    <row r="709821"/>
    <row r="709822"/>
    <row r="709823"/>
    <row r="709824"/>
    <row r="709825"/>
    <row r="709826"/>
    <row r="709827"/>
    <row r="709828"/>
    <row r="709829"/>
    <row r="709830"/>
    <row r="709831"/>
    <row r="709832"/>
    <row r="709833"/>
    <row r="709834"/>
    <row r="709835"/>
    <row r="709836"/>
    <row r="709837"/>
    <row r="709838"/>
    <row r="709839"/>
    <row r="709840"/>
    <row r="709841"/>
    <row r="709842"/>
    <row r="709843"/>
    <row r="709844"/>
    <row r="709845"/>
    <row r="709846"/>
    <row r="709847"/>
    <row r="709848"/>
    <row r="709849"/>
    <row r="709850"/>
    <row r="709851"/>
    <row r="709852"/>
    <row r="709853"/>
    <row r="709854"/>
    <row r="709855"/>
    <row r="709856"/>
    <row r="709857"/>
    <row r="709858"/>
    <row r="709859"/>
    <row r="709860"/>
    <row r="709861"/>
    <row r="709862"/>
    <row r="709863"/>
    <row r="709864"/>
    <row r="709865"/>
    <row r="709866"/>
    <row r="709867"/>
    <row r="709868"/>
    <row r="709869"/>
    <row r="709870"/>
    <row r="709871"/>
    <row r="709872"/>
    <row r="709873"/>
    <row r="709874"/>
    <row r="709875"/>
    <row r="709876"/>
    <row r="709877"/>
    <row r="709878"/>
    <row r="709879"/>
    <row r="709880"/>
    <row r="709881"/>
    <row r="709882"/>
    <row r="709883"/>
    <row r="709884"/>
    <row r="709885"/>
    <row r="709886"/>
    <row r="709887"/>
    <row r="709888"/>
    <row r="709889"/>
    <row r="709890"/>
    <row r="709891"/>
    <row r="709892"/>
    <row r="709893"/>
    <row r="709894"/>
    <row r="709895"/>
    <row r="709896"/>
    <row r="709897"/>
    <row r="709898"/>
    <row r="709899"/>
    <row r="709900"/>
    <row r="709901"/>
    <row r="709902"/>
    <row r="709903"/>
    <row r="709904"/>
    <row r="709905"/>
    <row r="709906"/>
    <row r="709907"/>
    <row r="709908"/>
    <row r="709909"/>
    <row r="709910"/>
    <row r="709911"/>
    <row r="709912"/>
    <row r="709913"/>
    <row r="709914"/>
    <row r="709915"/>
    <row r="709916"/>
    <row r="709917"/>
    <row r="709918"/>
    <row r="709919"/>
    <row r="709920"/>
    <row r="709921"/>
    <row r="709922"/>
    <row r="709923"/>
    <row r="709924"/>
    <row r="709925"/>
    <row r="709926"/>
    <row r="709927"/>
    <row r="709928"/>
    <row r="709929"/>
    <row r="709930"/>
    <row r="709931"/>
    <row r="709932"/>
    <row r="709933"/>
    <row r="709934"/>
    <row r="709935"/>
    <row r="709936"/>
    <row r="709937"/>
    <row r="709938"/>
    <row r="709939"/>
    <row r="709940"/>
    <row r="709941"/>
    <row r="709942"/>
    <row r="709943"/>
    <row r="709944"/>
    <row r="709945"/>
    <row r="709946"/>
    <row r="709947"/>
    <row r="709948"/>
    <row r="709949"/>
    <row r="709950"/>
    <row r="709951"/>
    <row r="709952"/>
    <row r="709953"/>
    <row r="709954"/>
    <row r="709955"/>
    <row r="709956"/>
    <row r="709957"/>
    <row r="709958"/>
    <row r="709959"/>
    <row r="709960"/>
    <row r="709961"/>
    <row r="709962"/>
    <row r="709963"/>
    <row r="709964"/>
    <row r="709965"/>
    <row r="709966"/>
    <row r="709967"/>
    <row r="709968"/>
    <row r="709969"/>
    <row r="709970"/>
    <row r="709971"/>
    <row r="709972"/>
    <row r="709973"/>
    <row r="709974"/>
    <row r="709975"/>
    <row r="709976"/>
    <row r="709977"/>
    <row r="709978"/>
    <row r="709979"/>
    <row r="709980"/>
    <row r="709981"/>
    <row r="709982"/>
    <row r="709983"/>
    <row r="709984"/>
    <row r="709985"/>
    <row r="709986"/>
    <row r="709987"/>
    <row r="709988"/>
    <row r="709989"/>
    <row r="709990"/>
    <row r="709991"/>
    <row r="709992"/>
    <row r="709993"/>
    <row r="709994"/>
    <row r="709995"/>
    <row r="709996"/>
    <row r="709997"/>
    <row r="709998"/>
    <row r="709999"/>
    <row r="710000"/>
    <row r="710001"/>
    <row r="710002"/>
    <row r="710003"/>
    <row r="710004"/>
    <row r="710005"/>
    <row r="710006"/>
    <row r="710007"/>
    <row r="710008"/>
    <row r="710009"/>
    <row r="710010"/>
    <row r="710011"/>
    <row r="710012"/>
    <row r="710013"/>
    <row r="710014"/>
    <row r="710015"/>
    <row r="710016"/>
    <row r="710017"/>
    <row r="710018"/>
    <row r="710019"/>
    <row r="710020"/>
    <row r="710021"/>
    <row r="710022"/>
    <row r="710023"/>
    <row r="710024"/>
    <row r="710025"/>
    <row r="710026"/>
    <row r="710027"/>
    <row r="710028"/>
    <row r="710029"/>
    <row r="710030"/>
    <row r="710031"/>
    <row r="710032"/>
    <row r="710033"/>
    <row r="710034"/>
    <row r="710035"/>
    <row r="710036"/>
    <row r="710037"/>
    <row r="710038"/>
    <row r="710039"/>
    <row r="710040"/>
    <row r="710041"/>
    <row r="710042"/>
    <row r="710043"/>
    <row r="710044"/>
    <row r="710045"/>
    <row r="710046"/>
    <row r="710047"/>
    <row r="710048"/>
    <row r="710049"/>
    <row r="710050"/>
    <row r="710051"/>
    <row r="710052"/>
    <row r="710053"/>
    <row r="710054"/>
    <row r="710055"/>
    <row r="710056"/>
    <row r="710057"/>
    <row r="710058"/>
    <row r="710059"/>
    <row r="710060"/>
    <row r="710061"/>
    <row r="710062"/>
    <row r="710063"/>
    <row r="710064"/>
    <row r="710065"/>
    <row r="710066"/>
    <row r="710067"/>
    <row r="710068"/>
    <row r="710069"/>
    <row r="710070"/>
    <row r="710071"/>
    <row r="710072"/>
    <row r="710073"/>
    <row r="710074"/>
    <row r="710075"/>
    <row r="710076"/>
    <row r="710077"/>
    <row r="710078"/>
    <row r="710079"/>
    <row r="710080"/>
    <row r="710081"/>
    <row r="710082"/>
    <row r="710083"/>
    <row r="710084"/>
    <row r="710085"/>
    <row r="710086"/>
    <row r="710087"/>
    <row r="710088"/>
    <row r="710089"/>
    <row r="710090"/>
    <row r="710091"/>
    <row r="710092"/>
    <row r="710093"/>
    <row r="710094"/>
    <row r="710095"/>
    <row r="710096"/>
    <row r="710097"/>
    <row r="710098"/>
    <row r="710099"/>
    <row r="710100"/>
    <row r="710101"/>
    <row r="710102"/>
    <row r="710103"/>
    <row r="710104"/>
    <row r="710105"/>
    <row r="710106"/>
    <row r="710107"/>
    <row r="710108"/>
    <row r="710109"/>
    <row r="710110"/>
    <row r="710111"/>
    <row r="710112"/>
    <row r="710113"/>
    <row r="710114"/>
    <row r="710115"/>
    <row r="710116"/>
    <row r="710117"/>
    <row r="710118"/>
    <row r="710119"/>
    <row r="710120"/>
    <row r="710121"/>
    <row r="710122"/>
    <row r="710123"/>
    <row r="710124"/>
    <row r="710125"/>
    <row r="710126"/>
    <row r="710127"/>
    <row r="710128"/>
    <row r="710129"/>
    <row r="710130"/>
    <row r="710131"/>
    <row r="710132"/>
    <row r="710133"/>
    <row r="710134"/>
    <row r="710135"/>
    <row r="710136"/>
    <row r="710137"/>
    <row r="710138"/>
    <row r="710139"/>
    <row r="710140"/>
    <row r="710141"/>
    <row r="710142"/>
    <row r="710143"/>
    <row r="710144"/>
    <row r="710145"/>
    <row r="710146"/>
    <row r="710147"/>
    <row r="710148"/>
    <row r="710149"/>
    <row r="710150"/>
    <row r="710151"/>
    <row r="710152"/>
    <row r="710153"/>
    <row r="710154"/>
    <row r="710155"/>
    <row r="710156"/>
    <row r="710157"/>
    <row r="710158"/>
    <row r="710159"/>
    <row r="710160"/>
    <row r="710161"/>
    <row r="710162"/>
    <row r="710163"/>
    <row r="710164"/>
    <row r="710165"/>
    <row r="710166"/>
    <row r="710167"/>
    <row r="710168"/>
    <row r="710169"/>
    <row r="710170"/>
    <row r="710171"/>
    <row r="710172"/>
    <row r="710173"/>
    <row r="710174"/>
    <row r="710175"/>
    <row r="710176"/>
    <row r="710177"/>
    <row r="710178"/>
    <row r="710179"/>
    <row r="710180"/>
    <row r="710181"/>
    <row r="710182"/>
    <row r="710183"/>
    <row r="710184"/>
    <row r="710185"/>
    <row r="710186"/>
    <row r="710187"/>
    <row r="710188"/>
    <row r="710189"/>
    <row r="710190"/>
    <row r="710191"/>
    <row r="710192"/>
    <row r="710193"/>
    <row r="710194"/>
    <row r="710195"/>
    <row r="710196"/>
    <row r="710197"/>
    <row r="710198"/>
    <row r="710199"/>
    <row r="710200"/>
    <row r="710201"/>
    <row r="710202"/>
    <row r="710203"/>
    <row r="710204"/>
    <row r="710205"/>
    <row r="710206"/>
    <row r="710207"/>
    <row r="710208"/>
    <row r="710209"/>
    <row r="710210"/>
    <row r="710211"/>
    <row r="710212"/>
    <row r="710213"/>
    <row r="710214"/>
    <row r="710215"/>
    <row r="710216"/>
    <row r="710217"/>
    <row r="710218"/>
    <row r="710219"/>
    <row r="710220"/>
    <row r="710221"/>
    <row r="710222"/>
    <row r="710223"/>
    <row r="710224"/>
    <row r="710225"/>
    <row r="710226"/>
    <row r="710227"/>
    <row r="710228"/>
    <row r="710229"/>
    <row r="710230"/>
    <row r="710231"/>
    <row r="710232"/>
    <row r="710233"/>
    <row r="710234"/>
    <row r="710235"/>
    <row r="710236"/>
    <row r="710237"/>
    <row r="710238"/>
    <row r="710239"/>
    <row r="710240"/>
    <row r="710241"/>
    <row r="710242"/>
    <row r="710243"/>
    <row r="710244"/>
    <row r="710245"/>
    <row r="710246"/>
    <row r="710247"/>
    <row r="710248"/>
    <row r="710249"/>
    <row r="710250"/>
    <row r="710251"/>
    <row r="710252"/>
    <row r="710253"/>
    <row r="710254"/>
    <row r="710255"/>
    <row r="710256"/>
    <row r="710257"/>
    <row r="710258"/>
    <row r="710259"/>
    <row r="710260"/>
    <row r="710261"/>
    <row r="710262"/>
    <row r="710263"/>
    <row r="710264"/>
    <row r="710265"/>
    <row r="710266"/>
    <row r="710267"/>
    <row r="710268"/>
    <row r="710269"/>
    <row r="710270"/>
    <row r="710271"/>
    <row r="710272"/>
    <row r="710273"/>
    <row r="710274"/>
    <row r="710275"/>
    <row r="710276"/>
    <row r="710277"/>
    <row r="710278"/>
    <row r="710279"/>
    <row r="710280"/>
    <row r="710281"/>
    <row r="710282"/>
    <row r="710283"/>
    <row r="710284"/>
    <row r="710285"/>
    <row r="710286"/>
    <row r="710287"/>
    <row r="710288"/>
    <row r="710289"/>
    <row r="710290"/>
    <row r="710291"/>
    <row r="710292"/>
    <row r="710293"/>
    <row r="710294"/>
    <row r="710295"/>
    <row r="710296"/>
    <row r="710297"/>
    <row r="710298"/>
    <row r="710299"/>
    <row r="710300"/>
    <row r="710301"/>
    <row r="710302"/>
    <row r="710303"/>
    <row r="710304"/>
    <row r="710305"/>
    <row r="710306"/>
    <row r="710307"/>
    <row r="710308"/>
    <row r="710309"/>
    <row r="710310"/>
    <row r="710311"/>
    <row r="710312"/>
    <row r="710313"/>
    <row r="710314"/>
    <row r="710315"/>
    <row r="710316"/>
    <row r="710317"/>
    <row r="710318"/>
    <row r="710319"/>
    <row r="710320"/>
    <row r="710321"/>
    <row r="710322"/>
    <row r="710323"/>
    <row r="710324"/>
    <row r="710325"/>
    <row r="710326"/>
    <row r="710327"/>
    <row r="710328"/>
    <row r="710329"/>
    <row r="710330"/>
    <row r="710331"/>
    <row r="710332"/>
    <row r="710333"/>
    <row r="710334"/>
    <row r="710335"/>
    <row r="710336"/>
    <row r="710337"/>
    <row r="710338"/>
    <row r="710339"/>
    <row r="710340"/>
    <row r="710341"/>
    <row r="710342"/>
    <row r="710343"/>
    <row r="710344"/>
    <row r="710345"/>
    <row r="710346"/>
    <row r="710347"/>
    <row r="710348"/>
    <row r="710349"/>
    <row r="710350"/>
    <row r="710351"/>
    <row r="710352"/>
    <row r="710353"/>
    <row r="710354"/>
    <row r="710355"/>
    <row r="710356"/>
    <row r="710357"/>
    <row r="710358"/>
    <row r="710359"/>
    <row r="710360"/>
    <row r="710361"/>
    <row r="710362"/>
    <row r="710363"/>
    <row r="710364"/>
    <row r="710365"/>
    <row r="710366"/>
    <row r="710367"/>
    <row r="710368"/>
    <row r="710369"/>
    <row r="710370"/>
    <row r="710371"/>
    <row r="710372"/>
    <row r="710373"/>
    <row r="710374"/>
    <row r="710375"/>
    <row r="710376"/>
    <row r="710377"/>
    <row r="710378"/>
    <row r="710379"/>
    <row r="710380"/>
    <row r="710381"/>
    <row r="710382"/>
    <row r="710383"/>
    <row r="710384"/>
    <row r="710385"/>
    <row r="710386"/>
    <row r="710387"/>
    <row r="710388"/>
    <row r="710389"/>
    <row r="710390"/>
    <row r="710391"/>
    <row r="710392"/>
    <row r="710393"/>
    <row r="710394"/>
    <row r="710395"/>
    <row r="710396"/>
    <row r="710397"/>
    <row r="710398"/>
    <row r="710399"/>
    <row r="710400"/>
    <row r="710401"/>
    <row r="710402"/>
    <row r="710403"/>
    <row r="710404"/>
    <row r="710405"/>
    <row r="710406"/>
    <row r="710407"/>
    <row r="710408"/>
    <row r="710409"/>
    <row r="710410"/>
    <row r="710411"/>
    <row r="710412"/>
    <row r="710413"/>
    <row r="710414"/>
    <row r="710415"/>
    <row r="710416"/>
    <row r="710417"/>
    <row r="710418"/>
    <row r="710419"/>
    <row r="710420"/>
    <row r="710421"/>
    <row r="710422"/>
    <row r="710423"/>
    <row r="710424"/>
    <row r="710425"/>
    <row r="710426"/>
    <row r="710427"/>
    <row r="710428"/>
    <row r="710429"/>
    <row r="710430"/>
    <row r="710431"/>
    <row r="710432"/>
    <row r="710433"/>
    <row r="710434"/>
    <row r="710435"/>
    <row r="710436"/>
    <row r="710437"/>
    <row r="710438"/>
    <row r="710439"/>
    <row r="710440"/>
    <row r="710441"/>
    <row r="710442"/>
    <row r="710443"/>
    <row r="710444"/>
    <row r="710445"/>
    <row r="710446"/>
    <row r="710447"/>
    <row r="710448"/>
    <row r="710449"/>
    <row r="710450"/>
    <row r="710451"/>
    <row r="710452"/>
    <row r="710453"/>
    <row r="710454"/>
    <row r="710455"/>
    <row r="710456"/>
    <row r="710457"/>
    <row r="710458"/>
    <row r="710459"/>
    <row r="710460"/>
    <row r="710461"/>
    <row r="710462"/>
    <row r="710463"/>
    <row r="710464"/>
    <row r="710465"/>
    <row r="710466"/>
    <row r="710467"/>
    <row r="710468"/>
    <row r="710469"/>
    <row r="710470"/>
    <row r="710471"/>
    <row r="710472"/>
    <row r="710473"/>
    <row r="710474"/>
    <row r="710475"/>
    <row r="710476"/>
    <row r="710477"/>
    <row r="710478"/>
    <row r="710479"/>
    <row r="710480"/>
    <row r="710481"/>
    <row r="710482"/>
    <row r="710483"/>
    <row r="710484"/>
    <row r="710485"/>
    <row r="710486"/>
    <row r="710487"/>
    <row r="710488"/>
    <row r="710489"/>
    <row r="710490"/>
    <row r="710491"/>
    <row r="710492"/>
    <row r="710493"/>
    <row r="710494"/>
    <row r="710495"/>
    <row r="710496"/>
    <row r="710497"/>
    <row r="710498"/>
    <row r="710499"/>
    <row r="710500"/>
    <row r="710501"/>
    <row r="710502"/>
    <row r="710503"/>
    <row r="710504"/>
    <row r="710505"/>
    <row r="710506"/>
    <row r="710507"/>
    <row r="710508"/>
    <row r="710509"/>
    <row r="710510"/>
    <row r="710511"/>
    <row r="710512"/>
    <row r="710513"/>
    <row r="710514"/>
    <row r="710515"/>
    <row r="710516"/>
    <row r="710517"/>
    <row r="710518"/>
    <row r="710519"/>
    <row r="710520"/>
    <row r="710521"/>
    <row r="710522"/>
    <row r="710523"/>
    <row r="710524"/>
    <row r="710525"/>
    <row r="710526"/>
    <row r="710527"/>
    <row r="710528"/>
    <row r="710529"/>
    <row r="710530"/>
    <row r="710531"/>
    <row r="710532"/>
    <row r="710533"/>
    <row r="710534"/>
    <row r="710535"/>
    <row r="710536"/>
    <row r="710537"/>
    <row r="710538"/>
    <row r="710539"/>
    <row r="710540"/>
    <row r="710541"/>
    <row r="710542"/>
    <row r="710543"/>
    <row r="710544"/>
    <row r="710545"/>
    <row r="710546"/>
    <row r="710547"/>
    <row r="710548"/>
    <row r="710549"/>
    <row r="710550"/>
    <row r="710551"/>
    <row r="710552"/>
    <row r="710553"/>
    <row r="710554"/>
    <row r="710555"/>
    <row r="710556"/>
    <row r="710557"/>
    <row r="710558"/>
    <row r="710559"/>
    <row r="710560"/>
    <row r="710561"/>
    <row r="710562"/>
    <row r="710563"/>
    <row r="710564"/>
    <row r="710565"/>
    <row r="710566"/>
    <row r="710567"/>
    <row r="710568"/>
    <row r="710569"/>
    <row r="710570"/>
    <row r="710571"/>
    <row r="710572"/>
    <row r="710573"/>
    <row r="710574"/>
    <row r="710575"/>
    <row r="710576"/>
    <row r="710577"/>
    <row r="710578"/>
    <row r="710579"/>
    <row r="710580"/>
    <row r="710581"/>
    <row r="710582"/>
    <row r="710583"/>
    <row r="710584"/>
    <row r="710585"/>
    <row r="710586"/>
    <row r="710587"/>
    <row r="710588"/>
    <row r="710589"/>
    <row r="710590"/>
    <row r="710591"/>
    <row r="710592"/>
    <row r="710593"/>
    <row r="710594"/>
    <row r="710595"/>
    <row r="710596"/>
    <row r="710597"/>
    <row r="710598"/>
    <row r="710599"/>
    <row r="710600"/>
    <row r="710601"/>
    <row r="710602"/>
    <row r="710603"/>
    <row r="710604"/>
    <row r="710605"/>
    <row r="710606"/>
    <row r="710607"/>
    <row r="710608"/>
    <row r="710609"/>
    <row r="710610"/>
    <row r="710611"/>
    <row r="710612"/>
    <row r="710613"/>
    <row r="710614"/>
    <row r="710615"/>
    <row r="710616"/>
    <row r="710617"/>
    <row r="710618"/>
    <row r="710619"/>
    <row r="710620"/>
    <row r="710621"/>
    <row r="710622"/>
    <row r="710623"/>
    <row r="710624"/>
    <row r="710625"/>
    <row r="710626"/>
    <row r="710627"/>
    <row r="710628"/>
    <row r="710629"/>
    <row r="710630"/>
    <row r="710631"/>
    <row r="710632"/>
    <row r="710633"/>
    <row r="710634"/>
    <row r="710635"/>
    <row r="710636"/>
    <row r="710637"/>
    <row r="710638"/>
    <row r="710639"/>
    <row r="710640"/>
    <row r="710641"/>
    <row r="710642"/>
    <row r="710643"/>
    <row r="710644"/>
    <row r="710645"/>
    <row r="710646"/>
    <row r="710647"/>
    <row r="710648"/>
    <row r="710649"/>
    <row r="710650"/>
    <row r="710651"/>
    <row r="710652"/>
    <row r="710653"/>
    <row r="710654"/>
    <row r="710655"/>
    <row r="710656"/>
    <row r="710657"/>
    <row r="710658"/>
    <row r="710659"/>
    <row r="710660"/>
    <row r="710661"/>
    <row r="710662"/>
    <row r="710663"/>
    <row r="710664"/>
    <row r="710665"/>
    <row r="710666"/>
    <row r="710667"/>
    <row r="710668"/>
    <row r="710669"/>
    <row r="710670"/>
    <row r="710671"/>
    <row r="710672"/>
    <row r="710673"/>
    <row r="710674"/>
    <row r="710675"/>
    <row r="710676"/>
    <row r="710677"/>
    <row r="710678"/>
    <row r="710679"/>
    <row r="710680"/>
    <row r="710681"/>
    <row r="710682"/>
    <row r="710683"/>
    <row r="710684"/>
    <row r="710685"/>
    <row r="710686"/>
    <row r="710687"/>
    <row r="710688"/>
    <row r="710689"/>
    <row r="710690"/>
    <row r="710691"/>
    <row r="710692"/>
    <row r="710693"/>
    <row r="710694"/>
    <row r="710695"/>
    <row r="710696"/>
    <row r="710697"/>
    <row r="710698"/>
    <row r="710699"/>
    <row r="710700"/>
    <row r="710701"/>
    <row r="710702"/>
    <row r="710703"/>
    <row r="710704"/>
    <row r="710705"/>
    <row r="710706"/>
    <row r="710707"/>
    <row r="710708"/>
    <row r="710709"/>
    <row r="710710"/>
    <row r="710711"/>
    <row r="710712"/>
    <row r="710713"/>
    <row r="710714"/>
    <row r="710715"/>
    <row r="710716"/>
    <row r="710717"/>
    <row r="710718"/>
    <row r="710719"/>
    <row r="710720"/>
    <row r="710721"/>
    <row r="710722"/>
    <row r="710723"/>
    <row r="710724"/>
    <row r="710725"/>
    <row r="710726"/>
    <row r="710727"/>
    <row r="710728"/>
    <row r="710729"/>
    <row r="710730"/>
    <row r="710731"/>
    <row r="710732"/>
    <row r="710733"/>
    <row r="710734"/>
    <row r="710735"/>
    <row r="710736"/>
    <row r="710737"/>
    <row r="710738"/>
    <row r="710739"/>
    <row r="710740"/>
    <row r="710741"/>
    <row r="710742"/>
    <row r="710743"/>
    <row r="710744"/>
    <row r="710745"/>
    <row r="710746"/>
    <row r="710747"/>
    <row r="710748"/>
    <row r="710749"/>
    <row r="710750"/>
    <row r="710751"/>
    <row r="710752"/>
    <row r="710753"/>
    <row r="710754"/>
    <row r="710755"/>
    <row r="710756"/>
    <row r="710757"/>
    <row r="710758"/>
    <row r="710759"/>
    <row r="710760"/>
    <row r="710761"/>
    <row r="710762"/>
    <row r="710763"/>
    <row r="710764"/>
    <row r="710765"/>
    <row r="710766"/>
    <row r="710767"/>
    <row r="710768"/>
    <row r="710769"/>
    <row r="710770"/>
    <row r="710771"/>
    <row r="710772"/>
    <row r="710773"/>
    <row r="710774"/>
    <row r="710775"/>
    <row r="710776"/>
    <row r="710777"/>
    <row r="710778"/>
    <row r="710779"/>
    <row r="710780"/>
    <row r="710781"/>
    <row r="710782"/>
    <row r="710783"/>
    <row r="710784"/>
    <row r="710785"/>
    <row r="710786"/>
    <row r="710787"/>
    <row r="710788"/>
    <row r="710789"/>
    <row r="710790"/>
    <row r="710791"/>
    <row r="710792"/>
    <row r="710793"/>
    <row r="710794"/>
    <row r="710795"/>
    <row r="710796"/>
    <row r="710797"/>
    <row r="710798"/>
    <row r="710799"/>
    <row r="710800"/>
    <row r="710801"/>
    <row r="710802"/>
    <row r="710803"/>
    <row r="710804"/>
    <row r="710805"/>
    <row r="710806"/>
    <row r="710807"/>
    <row r="710808"/>
    <row r="710809"/>
    <row r="710810"/>
    <row r="710811"/>
    <row r="710812"/>
    <row r="710813"/>
    <row r="710814"/>
    <row r="710815"/>
    <row r="710816"/>
    <row r="710817"/>
    <row r="710818"/>
    <row r="710819"/>
    <row r="710820"/>
    <row r="710821"/>
    <row r="710822"/>
    <row r="710823"/>
    <row r="710824"/>
    <row r="710825"/>
    <row r="710826"/>
    <row r="710827"/>
    <row r="710828"/>
    <row r="710829"/>
    <row r="710830"/>
    <row r="710831"/>
    <row r="710832"/>
    <row r="710833"/>
    <row r="710834"/>
    <row r="710835"/>
    <row r="710836"/>
    <row r="710837"/>
    <row r="710838"/>
    <row r="710839"/>
    <row r="710840"/>
    <row r="710841"/>
    <row r="710842"/>
    <row r="710843"/>
    <row r="710844"/>
    <row r="710845"/>
    <row r="710846"/>
    <row r="710847"/>
    <row r="710848"/>
    <row r="710849"/>
    <row r="710850"/>
    <row r="710851"/>
    <row r="710852"/>
    <row r="710853"/>
    <row r="710854"/>
    <row r="710855"/>
    <row r="710856"/>
    <row r="710857"/>
    <row r="710858"/>
    <row r="710859"/>
    <row r="710860"/>
    <row r="710861"/>
    <row r="710862"/>
    <row r="710863"/>
    <row r="710864"/>
    <row r="710865"/>
    <row r="710866"/>
    <row r="710867"/>
    <row r="710868"/>
    <row r="710869"/>
    <row r="710870"/>
    <row r="710871"/>
    <row r="710872"/>
    <row r="710873"/>
    <row r="710874"/>
    <row r="710875"/>
    <row r="710876"/>
    <row r="710877"/>
    <row r="710878"/>
    <row r="710879"/>
    <row r="710880"/>
    <row r="710881"/>
    <row r="710882"/>
    <row r="710883"/>
    <row r="710884"/>
    <row r="710885"/>
    <row r="710886"/>
    <row r="710887"/>
    <row r="710888"/>
    <row r="710889"/>
    <row r="710890"/>
    <row r="710891"/>
    <row r="710892"/>
    <row r="710893"/>
    <row r="710894"/>
    <row r="710895"/>
    <row r="710896"/>
    <row r="710897"/>
    <row r="710898"/>
    <row r="710899"/>
    <row r="710900"/>
    <row r="710901"/>
    <row r="710902"/>
    <row r="710903"/>
    <row r="710904"/>
    <row r="710905"/>
    <row r="710906"/>
    <row r="710907"/>
    <row r="710908"/>
    <row r="710909"/>
    <row r="710910"/>
    <row r="710911"/>
    <row r="710912"/>
    <row r="710913"/>
    <row r="710914"/>
    <row r="710915"/>
    <row r="710916"/>
    <row r="710917"/>
    <row r="710918"/>
    <row r="710919"/>
    <row r="710920"/>
    <row r="710921"/>
    <row r="710922"/>
    <row r="710923"/>
    <row r="710924"/>
    <row r="710925"/>
    <row r="710926"/>
    <row r="710927"/>
    <row r="710928"/>
    <row r="710929"/>
    <row r="710930"/>
    <row r="710931"/>
    <row r="710932"/>
    <row r="710933"/>
    <row r="710934"/>
    <row r="710935"/>
    <row r="710936"/>
    <row r="710937"/>
    <row r="710938"/>
    <row r="710939"/>
    <row r="710940"/>
    <row r="710941"/>
    <row r="710942"/>
    <row r="710943"/>
    <row r="710944"/>
    <row r="710945"/>
    <row r="710946"/>
    <row r="710947"/>
    <row r="710948"/>
    <row r="710949"/>
    <row r="710950"/>
    <row r="710951"/>
    <row r="710952"/>
    <row r="710953"/>
    <row r="710954"/>
    <row r="710955"/>
    <row r="710956"/>
    <row r="710957"/>
    <row r="710958"/>
    <row r="710959"/>
    <row r="710960"/>
    <row r="710961"/>
    <row r="710962"/>
    <row r="710963"/>
    <row r="710964"/>
    <row r="710965"/>
    <row r="710966"/>
    <row r="710967"/>
    <row r="710968"/>
    <row r="710969"/>
    <row r="710970"/>
    <row r="710971"/>
    <row r="710972"/>
    <row r="710973"/>
    <row r="710974"/>
    <row r="710975"/>
    <row r="710976"/>
    <row r="710977"/>
    <row r="710978"/>
    <row r="710979"/>
    <row r="710980"/>
    <row r="710981"/>
    <row r="710982"/>
    <row r="710983"/>
    <row r="710984"/>
    <row r="710985"/>
    <row r="710986"/>
    <row r="710987"/>
    <row r="710988"/>
    <row r="710989"/>
    <row r="710990"/>
    <row r="710991"/>
    <row r="710992"/>
    <row r="710993"/>
    <row r="710994"/>
    <row r="710995"/>
    <row r="710996"/>
    <row r="710997"/>
    <row r="710998"/>
    <row r="710999"/>
    <row r="711000"/>
    <row r="711001"/>
    <row r="711002"/>
    <row r="711003"/>
    <row r="711004"/>
    <row r="711005"/>
    <row r="711006"/>
    <row r="711007"/>
    <row r="711008"/>
    <row r="711009"/>
    <row r="711010"/>
    <row r="711011"/>
    <row r="711012"/>
    <row r="711013"/>
    <row r="711014"/>
    <row r="711015"/>
    <row r="711016"/>
    <row r="711017"/>
    <row r="711018"/>
    <row r="711019"/>
    <row r="711020"/>
    <row r="711021"/>
    <row r="711022"/>
    <row r="711023"/>
    <row r="711024"/>
    <row r="711025"/>
    <row r="711026"/>
    <row r="711027"/>
    <row r="711028"/>
    <row r="711029"/>
    <row r="711030"/>
    <row r="711031"/>
    <row r="711032"/>
    <row r="711033"/>
    <row r="711034"/>
    <row r="711035"/>
    <row r="711036"/>
    <row r="711037"/>
    <row r="711038"/>
    <row r="711039"/>
    <row r="711040"/>
    <row r="711041"/>
    <row r="711042"/>
    <row r="711043"/>
    <row r="711044"/>
    <row r="711045"/>
    <row r="711046"/>
    <row r="711047"/>
    <row r="711048"/>
    <row r="711049"/>
    <row r="711050"/>
    <row r="711051"/>
    <row r="711052"/>
    <row r="711053"/>
    <row r="711054"/>
    <row r="711055"/>
    <row r="711056"/>
    <row r="711057"/>
    <row r="711058"/>
    <row r="711059"/>
    <row r="711060"/>
    <row r="711061"/>
    <row r="711062"/>
    <row r="711063"/>
    <row r="711064"/>
    <row r="711065"/>
    <row r="711066"/>
    <row r="711067"/>
    <row r="711068"/>
    <row r="711069"/>
    <row r="711070"/>
    <row r="711071"/>
    <row r="711072"/>
    <row r="711073"/>
    <row r="711074"/>
    <row r="711075"/>
    <row r="711076"/>
    <row r="711077"/>
    <row r="711078"/>
    <row r="711079"/>
    <row r="711080"/>
    <row r="711081"/>
    <row r="711082"/>
    <row r="711083"/>
    <row r="711084"/>
    <row r="711085"/>
    <row r="711086"/>
    <row r="711087"/>
    <row r="711088"/>
    <row r="711089"/>
    <row r="711090"/>
    <row r="711091"/>
    <row r="711092"/>
    <row r="711093"/>
    <row r="711094"/>
    <row r="711095"/>
    <row r="711096"/>
    <row r="711097"/>
    <row r="711098"/>
    <row r="711099"/>
    <row r="711100"/>
    <row r="711101"/>
    <row r="711102"/>
    <row r="711103"/>
    <row r="711104"/>
    <row r="711105"/>
    <row r="711106"/>
    <row r="711107"/>
    <row r="711108"/>
    <row r="711109"/>
    <row r="711110"/>
    <row r="711111"/>
    <row r="711112"/>
    <row r="711113"/>
    <row r="711114"/>
    <row r="711115"/>
    <row r="711116"/>
    <row r="711117"/>
    <row r="711118"/>
    <row r="711119"/>
    <row r="711120"/>
    <row r="711121"/>
    <row r="711122"/>
    <row r="711123"/>
    <row r="711124"/>
    <row r="711125"/>
    <row r="711126"/>
    <row r="711127"/>
    <row r="711128"/>
    <row r="711129"/>
    <row r="711130"/>
    <row r="711131"/>
    <row r="711132"/>
    <row r="711133"/>
    <row r="711134"/>
    <row r="711135"/>
    <row r="711136"/>
    <row r="711137"/>
    <row r="711138"/>
    <row r="711139"/>
    <row r="711140"/>
    <row r="711141"/>
    <row r="711142"/>
    <row r="711143"/>
    <row r="711144"/>
    <row r="711145"/>
    <row r="711146"/>
    <row r="711147"/>
    <row r="711148"/>
    <row r="711149"/>
    <row r="711150"/>
    <row r="711151"/>
    <row r="711152"/>
    <row r="711153"/>
    <row r="711154"/>
    <row r="711155"/>
    <row r="711156"/>
    <row r="711157"/>
    <row r="711158"/>
    <row r="711159"/>
    <row r="711160"/>
    <row r="711161"/>
    <row r="711162"/>
    <row r="711163"/>
    <row r="711164"/>
    <row r="711165"/>
    <row r="711166"/>
    <row r="711167"/>
    <row r="711168"/>
    <row r="711169"/>
    <row r="711170"/>
    <row r="711171"/>
    <row r="711172"/>
    <row r="711173"/>
    <row r="711174"/>
    <row r="711175"/>
    <row r="711176"/>
    <row r="711177"/>
    <row r="711178"/>
    <row r="711179"/>
    <row r="711180"/>
    <row r="711181"/>
    <row r="711182"/>
    <row r="711183"/>
    <row r="711184"/>
    <row r="711185"/>
    <row r="711186"/>
    <row r="711187"/>
    <row r="711188"/>
    <row r="711189"/>
    <row r="711190"/>
    <row r="711191"/>
    <row r="711192"/>
    <row r="711193"/>
    <row r="711194"/>
    <row r="711195"/>
    <row r="711196"/>
    <row r="711197"/>
    <row r="711198"/>
    <row r="711199"/>
    <row r="711200"/>
    <row r="711201"/>
    <row r="711202"/>
    <row r="711203"/>
    <row r="711204"/>
    <row r="711205"/>
    <row r="711206"/>
    <row r="711207"/>
    <row r="711208"/>
    <row r="711209"/>
    <row r="711210"/>
    <row r="711211"/>
    <row r="711212"/>
    <row r="711213"/>
    <row r="711214"/>
    <row r="711215"/>
    <row r="711216"/>
    <row r="711217"/>
    <row r="711218"/>
    <row r="711219"/>
    <row r="711220"/>
    <row r="711221"/>
    <row r="711222"/>
    <row r="711223"/>
    <row r="711224"/>
    <row r="711225"/>
    <row r="711226"/>
    <row r="711227"/>
    <row r="711228"/>
    <row r="711229"/>
    <row r="711230"/>
    <row r="711231"/>
    <row r="711232"/>
    <row r="711233"/>
    <row r="711234"/>
    <row r="711235"/>
    <row r="711236"/>
    <row r="711237"/>
    <row r="711238"/>
    <row r="711239"/>
    <row r="711240"/>
    <row r="711241"/>
    <row r="711242"/>
    <row r="711243"/>
    <row r="711244"/>
    <row r="711245"/>
    <row r="711246"/>
    <row r="711247"/>
    <row r="711248"/>
    <row r="711249"/>
    <row r="711250"/>
    <row r="711251"/>
    <row r="711252"/>
    <row r="711253"/>
    <row r="711254"/>
    <row r="711255"/>
    <row r="711256"/>
    <row r="711257"/>
    <row r="711258"/>
    <row r="711259"/>
    <row r="711260"/>
    <row r="711261"/>
    <row r="711262"/>
    <row r="711263"/>
    <row r="711264"/>
    <row r="711265"/>
    <row r="711266"/>
    <row r="711267"/>
    <row r="711268"/>
    <row r="711269"/>
    <row r="711270"/>
    <row r="711271"/>
    <row r="711272"/>
    <row r="711273"/>
    <row r="711274"/>
    <row r="711275"/>
    <row r="711276"/>
    <row r="711277"/>
    <row r="711278"/>
    <row r="711279"/>
    <row r="711280"/>
    <row r="711281"/>
    <row r="711282"/>
    <row r="711283"/>
    <row r="711284"/>
    <row r="711285"/>
    <row r="711286"/>
    <row r="711287"/>
    <row r="711288"/>
    <row r="711289"/>
    <row r="711290"/>
    <row r="711291"/>
    <row r="711292"/>
    <row r="711293"/>
    <row r="711294"/>
    <row r="711295"/>
    <row r="711296"/>
    <row r="711297"/>
    <row r="711298"/>
    <row r="711299"/>
    <row r="711300"/>
    <row r="711301"/>
    <row r="711302"/>
    <row r="711303"/>
    <row r="711304"/>
    <row r="711305"/>
    <row r="711306"/>
    <row r="711307"/>
    <row r="711308"/>
    <row r="711309"/>
    <row r="711310"/>
    <row r="711311"/>
    <row r="711312"/>
    <row r="711313"/>
    <row r="711314"/>
    <row r="711315"/>
    <row r="711316"/>
    <row r="711317"/>
    <row r="711318"/>
    <row r="711319"/>
    <row r="711320"/>
    <row r="711321"/>
    <row r="711322"/>
    <row r="711323"/>
    <row r="711324"/>
    <row r="711325"/>
    <row r="711326"/>
    <row r="711327"/>
    <row r="711328"/>
    <row r="711329"/>
    <row r="711330"/>
    <row r="711331"/>
    <row r="711332"/>
    <row r="711333"/>
    <row r="711334"/>
    <row r="711335"/>
    <row r="711336"/>
    <row r="711337"/>
    <row r="711338"/>
    <row r="711339"/>
    <row r="711340"/>
    <row r="711341"/>
    <row r="711342"/>
    <row r="711343"/>
    <row r="711344"/>
    <row r="711345"/>
    <row r="711346"/>
    <row r="711347"/>
    <row r="711348"/>
    <row r="711349"/>
    <row r="711350"/>
    <row r="711351"/>
    <row r="711352"/>
    <row r="711353"/>
    <row r="711354"/>
    <row r="711355"/>
    <row r="711356"/>
    <row r="711357"/>
    <row r="711358"/>
    <row r="711359"/>
    <row r="711360"/>
    <row r="711361"/>
    <row r="711362"/>
    <row r="711363"/>
    <row r="711364"/>
    <row r="711365"/>
    <row r="711366"/>
    <row r="711367"/>
    <row r="711368"/>
    <row r="711369"/>
    <row r="711370"/>
    <row r="711371"/>
    <row r="711372"/>
    <row r="711373"/>
    <row r="711374"/>
    <row r="711375"/>
    <row r="711376"/>
    <row r="711377"/>
    <row r="711378"/>
    <row r="711379"/>
    <row r="711380"/>
    <row r="711381"/>
    <row r="711382"/>
    <row r="711383"/>
    <row r="711384"/>
    <row r="711385"/>
    <row r="711386"/>
    <row r="711387"/>
    <row r="711388"/>
    <row r="711389"/>
    <row r="711390"/>
    <row r="711391"/>
    <row r="711392"/>
    <row r="711393"/>
    <row r="711394"/>
    <row r="711395"/>
    <row r="711396"/>
    <row r="711397"/>
    <row r="711398"/>
    <row r="711399"/>
    <row r="711400"/>
    <row r="711401"/>
    <row r="711402"/>
    <row r="711403"/>
    <row r="711404"/>
    <row r="711405"/>
    <row r="711406"/>
    <row r="711407"/>
    <row r="711408"/>
    <row r="711409"/>
    <row r="711410"/>
    <row r="711411"/>
    <row r="711412"/>
    <row r="711413"/>
    <row r="711414"/>
    <row r="711415"/>
    <row r="711416"/>
    <row r="711417"/>
    <row r="711418"/>
    <row r="711419"/>
    <row r="711420"/>
    <row r="711421"/>
    <row r="711422"/>
    <row r="711423"/>
    <row r="711424"/>
    <row r="711425"/>
    <row r="711426"/>
    <row r="711427"/>
    <row r="711428"/>
    <row r="711429"/>
    <row r="711430"/>
    <row r="711431"/>
    <row r="711432"/>
    <row r="711433"/>
    <row r="711434"/>
    <row r="711435"/>
    <row r="711436"/>
    <row r="711437"/>
    <row r="711438"/>
    <row r="711439"/>
    <row r="711440"/>
    <row r="711441"/>
    <row r="711442"/>
    <row r="711443"/>
    <row r="711444"/>
    <row r="711445"/>
    <row r="711446"/>
    <row r="711447"/>
    <row r="711448"/>
    <row r="711449"/>
    <row r="711450"/>
    <row r="711451"/>
    <row r="711452"/>
    <row r="711453"/>
    <row r="711454"/>
    <row r="711455"/>
    <row r="711456"/>
    <row r="711457"/>
    <row r="711458"/>
    <row r="711459"/>
    <row r="711460"/>
    <row r="711461"/>
    <row r="711462"/>
    <row r="711463"/>
    <row r="711464"/>
    <row r="711465"/>
    <row r="711466"/>
    <row r="711467"/>
    <row r="711468"/>
    <row r="711469"/>
    <row r="711470"/>
    <row r="711471"/>
    <row r="711472"/>
    <row r="711473"/>
    <row r="711474"/>
    <row r="711475"/>
    <row r="711476"/>
    <row r="711477"/>
    <row r="711478"/>
    <row r="711479"/>
    <row r="711480"/>
    <row r="711481"/>
    <row r="711482"/>
    <row r="711483"/>
    <row r="711484"/>
    <row r="711485"/>
    <row r="711486"/>
    <row r="711487"/>
    <row r="711488"/>
    <row r="711489"/>
    <row r="711490"/>
    <row r="711491"/>
    <row r="711492"/>
    <row r="711493"/>
    <row r="711494"/>
    <row r="711495"/>
    <row r="711496"/>
    <row r="711497"/>
    <row r="711498"/>
    <row r="711499"/>
    <row r="711500"/>
    <row r="711501"/>
    <row r="711502"/>
    <row r="711503"/>
    <row r="711504"/>
    <row r="711505"/>
    <row r="711506"/>
    <row r="711507"/>
    <row r="711508"/>
    <row r="711509"/>
    <row r="711510"/>
    <row r="711511"/>
    <row r="711512"/>
    <row r="711513"/>
    <row r="711514"/>
    <row r="711515"/>
    <row r="711516"/>
    <row r="711517"/>
    <row r="711518"/>
    <row r="711519"/>
    <row r="711520"/>
    <row r="711521"/>
    <row r="711522"/>
    <row r="711523"/>
    <row r="711524"/>
    <row r="711525"/>
    <row r="711526"/>
    <row r="711527"/>
    <row r="711528"/>
    <row r="711529"/>
    <row r="711530"/>
    <row r="711531"/>
    <row r="711532"/>
    <row r="711533"/>
    <row r="711534"/>
    <row r="711535"/>
    <row r="711536"/>
    <row r="711537"/>
    <row r="711538"/>
    <row r="711539"/>
    <row r="711540"/>
    <row r="711541"/>
    <row r="711542"/>
    <row r="711543"/>
    <row r="711544"/>
    <row r="711545"/>
    <row r="711546"/>
    <row r="711547"/>
    <row r="711548"/>
    <row r="711549"/>
    <row r="711550"/>
    <row r="711551"/>
    <row r="711552"/>
    <row r="711553"/>
    <row r="711554"/>
    <row r="711555"/>
    <row r="711556"/>
    <row r="711557"/>
    <row r="711558"/>
    <row r="711559"/>
    <row r="711560"/>
    <row r="711561"/>
    <row r="711562"/>
    <row r="711563"/>
    <row r="711564"/>
    <row r="711565"/>
    <row r="711566"/>
    <row r="711567"/>
    <row r="711568"/>
    <row r="711569"/>
    <row r="711570"/>
    <row r="711571"/>
    <row r="711572"/>
    <row r="711573"/>
    <row r="711574"/>
    <row r="711575"/>
    <row r="711576"/>
    <row r="711577"/>
    <row r="711578"/>
    <row r="711579"/>
    <row r="711580"/>
    <row r="711581"/>
    <row r="711582"/>
    <row r="711583"/>
    <row r="711584"/>
    <row r="711585"/>
    <row r="711586"/>
    <row r="711587"/>
    <row r="711588"/>
    <row r="711589"/>
    <row r="711590"/>
    <row r="711591"/>
    <row r="711592"/>
    <row r="711593"/>
    <row r="711594"/>
    <row r="711595"/>
    <row r="711596"/>
    <row r="711597"/>
    <row r="711598"/>
    <row r="711599"/>
    <row r="711600"/>
    <row r="711601"/>
    <row r="711602"/>
    <row r="711603"/>
    <row r="711604"/>
    <row r="711605"/>
    <row r="711606"/>
    <row r="711607"/>
    <row r="711608"/>
    <row r="711609"/>
    <row r="711610"/>
    <row r="711611"/>
    <row r="711612"/>
    <row r="711613"/>
    <row r="711614"/>
    <row r="711615"/>
    <row r="711616"/>
    <row r="711617"/>
    <row r="711618"/>
    <row r="711619"/>
    <row r="711620"/>
    <row r="711621"/>
    <row r="711622"/>
    <row r="711623"/>
    <row r="711624"/>
    <row r="711625"/>
    <row r="711626"/>
    <row r="711627"/>
    <row r="711628"/>
    <row r="711629"/>
    <row r="711630"/>
    <row r="711631"/>
    <row r="711632"/>
    <row r="711633"/>
    <row r="711634"/>
    <row r="711635"/>
    <row r="711636"/>
    <row r="711637"/>
    <row r="711638"/>
    <row r="711639"/>
    <row r="711640"/>
    <row r="711641"/>
    <row r="711642"/>
    <row r="711643"/>
    <row r="711644"/>
    <row r="711645"/>
    <row r="711646"/>
    <row r="711647"/>
    <row r="711648"/>
    <row r="711649"/>
    <row r="711650"/>
    <row r="711651"/>
    <row r="711652"/>
    <row r="711653"/>
    <row r="711654"/>
    <row r="711655"/>
    <row r="711656"/>
    <row r="711657"/>
    <row r="711658"/>
    <row r="711659"/>
    <row r="711660"/>
    <row r="711661"/>
    <row r="711662"/>
    <row r="711663"/>
    <row r="711664"/>
    <row r="711665"/>
    <row r="711666"/>
    <row r="711667"/>
    <row r="711668"/>
    <row r="711669"/>
    <row r="711670"/>
    <row r="711671"/>
    <row r="711672"/>
    <row r="711673"/>
    <row r="711674"/>
    <row r="711675"/>
    <row r="711676"/>
    <row r="711677"/>
    <row r="711678"/>
    <row r="711679"/>
    <row r="711680"/>
    <row r="711681"/>
    <row r="711682"/>
    <row r="711683"/>
    <row r="711684"/>
    <row r="711685"/>
    <row r="711686"/>
    <row r="711687"/>
    <row r="711688"/>
    <row r="711689"/>
    <row r="711690"/>
    <row r="711691"/>
    <row r="711692"/>
    <row r="711693"/>
    <row r="711694"/>
    <row r="711695"/>
    <row r="711696"/>
    <row r="711697"/>
    <row r="711698"/>
    <row r="711699"/>
    <row r="711700"/>
    <row r="711701"/>
    <row r="711702"/>
    <row r="711703"/>
    <row r="711704"/>
    <row r="711705"/>
    <row r="711706"/>
    <row r="711707"/>
    <row r="711708"/>
    <row r="711709"/>
    <row r="711710"/>
    <row r="711711"/>
    <row r="711712"/>
    <row r="711713"/>
    <row r="711714"/>
    <row r="711715"/>
    <row r="711716"/>
    <row r="711717"/>
    <row r="711718"/>
    <row r="711719"/>
    <row r="711720"/>
    <row r="711721"/>
    <row r="711722"/>
    <row r="711723"/>
    <row r="711724"/>
    <row r="711725"/>
    <row r="711726"/>
    <row r="711727"/>
    <row r="711728"/>
    <row r="711729"/>
    <row r="711730"/>
    <row r="711731"/>
    <row r="711732"/>
    <row r="711733"/>
    <row r="711734"/>
    <row r="711735"/>
    <row r="711736"/>
    <row r="711737"/>
    <row r="711738"/>
    <row r="711739"/>
    <row r="711740"/>
    <row r="711741"/>
    <row r="711742"/>
    <row r="711743"/>
    <row r="711744"/>
    <row r="711745"/>
    <row r="711746"/>
    <row r="711747"/>
    <row r="711748"/>
    <row r="711749"/>
    <row r="711750"/>
    <row r="711751"/>
    <row r="711752"/>
    <row r="711753"/>
    <row r="711754"/>
    <row r="711755"/>
    <row r="711756"/>
    <row r="711757"/>
    <row r="711758"/>
    <row r="711759"/>
    <row r="711760"/>
    <row r="711761"/>
    <row r="711762"/>
    <row r="711763"/>
    <row r="711764"/>
    <row r="711765"/>
    <row r="711766"/>
    <row r="711767"/>
    <row r="711768"/>
    <row r="711769"/>
    <row r="711770"/>
    <row r="711771"/>
    <row r="711772"/>
    <row r="711773"/>
    <row r="711774"/>
    <row r="711775"/>
    <row r="711776"/>
    <row r="711777"/>
    <row r="711778"/>
    <row r="711779"/>
    <row r="711780"/>
    <row r="711781"/>
    <row r="711782"/>
    <row r="711783"/>
    <row r="711784"/>
    <row r="711785"/>
    <row r="711786"/>
    <row r="711787"/>
    <row r="711788"/>
    <row r="711789"/>
    <row r="711790"/>
    <row r="711791"/>
    <row r="711792"/>
    <row r="711793"/>
    <row r="711794"/>
    <row r="711795"/>
    <row r="711796"/>
    <row r="711797"/>
    <row r="711798"/>
    <row r="711799"/>
    <row r="711800"/>
    <row r="711801"/>
    <row r="711802"/>
    <row r="711803"/>
    <row r="711804"/>
    <row r="711805"/>
    <row r="711806"/>
    <row r="711807"/>
    <row r="711808"/>
    <row r="711809"/>
    <row r="711810"/>
    <row r="711811"/>
    <row r="711812"/>
    <row r="711813"/>
    <row r="711814"/>
    <row r="711815"/>
    <row r="711816"/>
    <row r="711817"/>
    <row r="711818"/>
    <row r="711819"/>
    <row r="711820"/>
    <row r="711821"/>
    <row r="711822"/>
    <row r="711823"/>
    <row r="711824"/>
    <row r="711825"/>
    <row r="711826"/>
    <row r="711827"/>
    <row r="711828"/>
    <row r="711829"/>
    <row r="711830"/>
    <row r="711831"/>
    <row r="711832"/>
    <row r="711833"/>
    <row r="711834"/>
    <row r="711835"/>
    <row r="711836"/>
    <row r="711837"/>
    <row r="711838"/>
    <row r="711839"/>
    <row r="711840"/>
    <row r="711841"/>
    <row r="711842"/>
    <row r="711843"/>
    <row r="711844"/>
    <row r="711845"/>
    <row r="711846"/>
    <row r="711847"/>
    <row r="711848"/>
    <row r="711849"/>
    <row r="711850"/>
    <row r="711851"/>
    <row r="711852"/>
    <row r="711853"/>
    <row r="711854"/>
    <row r="711855"/>
    <row r="711856"/>
    <row r="711857"/>
    <row r="711858"/>
    <row r="711859"/>
    <row r="711860"/>
    <row r="711861"/>
    <row r="711862"/>
    <row r="711863"/>
    <row r="711864"/>
    <row r="711865"/>
    <row r="711866"/>
    <row r="711867"/>
    <row r="711868"/>
    <row r="711869"/>
    <row r="711870"/>
    <row r="711871"/>
    <row r="711872"/>
    <row r="711873"/>
    <row r="711874"/>
    <row r="711875"/>
    <row r="711876"/>
    <row r="711877"/>
    <row r="711878"/>
    <row r="711879"/>
    <row r="711880"/>
    <row r="711881"/>
    <row r="711882"/>
    <row r="711883"/>
    <row r="711884"/>
    <row r="711885"/>
    <row r="711886"/>
    <row r="711887"/>
    <row r="711888"/>
    <row r="711889"/>
    <row r="711890"/>
    <row r="711891"/>
    <row r="711892"/>
    <row r="711893"/>
    <row r="711894"/>
    <row r="711895"/>
    <row r="711896"/>
    <row r="711897"/>
    <row r="711898"/>
    <row r="711899"/>
    <row r="711900"/>
    <row r="711901"/>
    <row r="711902"/>
    <row r="711903"/>
    <row r="711904"/>
    <row r="711905"/>
    <row r="711906"/>
    <row r="711907"/>
    <row r="711908"/>
    <row r="711909"/>
    <row r="711910"/>
    <row r="711911"/>
    <row r="711912"/>
    <row r="711913"/>
    <row r="711914"/>
    <row r="711915"/>
    <row r="711916"/>
    <row r="711917"/>
    <row r="711918"/>
    <row r="711919"/>
    <row r="711920"/>
    <row r="711921"/>
    <row r="711922"/>
    <row r="711923"/>
    <row r="711924"/>
    <row r="711925"/>
    <row r="711926"/>
    <row r="711927"/>
    <row r="711928"/>
    <row r="711929"/>
    <row r="711930"/>
    <row r="711931"/>
    <row r="711932"/>
    <row r="711933"/>
    <row r="711934"/>
    <row r="711935"/>
    <row r="711936"/>
    <row r="711937"/>
    <row r="711938"/>
    <row r="711939"/>
    <row r="711940"/>
    <row r="711941"/>
    <row r="711942"/>
    <row r="711943"/>
    <row r="711944"/>
    <row r="711945"/>
    <row r="711946"/>
    <row r="711947"/>
    <row r="711948"/>
    <row r="711949"/>
    <row r="711950"/>
    <row r="711951"/>
    <row r="711952"/>
    <row r="711953"/>
    <row r="711954"/>
    <row r="711955"/>
    <row r="711956"/>
    <row r="711957"/>
    <row r="711958"/>
    <row r="711959"/>
    <row r="711960"/>
    <row r="711961"/>
    <row r="711962"/>
    <row r="711963"/>
    <row r="711964"/>
    <row r="711965"/>
    <row r="711966"/>
    <row r="711967"/>
    <row r="711968"/>
    <row r="711969"/>
    <row r="711970"/>
    <row r="711971"/>
    <row r="711972"/>
    <row r="711973"/>
    <row r="711974"/>
    <row r="711975"/>
    <row r="711976"/>
    <row r="711977"/>
    <row r="711978"/>
    <row r="711979"/>
    <row r="711980"/>
    <row r="711981"/>
    <row r="711982"/>
    <row r="711983"/>
    <row r="711984"/>
    <row r="711985"/>
    <row r="711986"/>
    <row r="711987"/>
    <row r="711988"/>
    <row r="711989"/>
    <row r="711990"/>
    <row r="711991"/>
    <row r="711992"/>
    <row r="711993"/>
    <row r="711994"/>
    <row r="711995"/>
    <row r="711996"/>
    <row r="711997"/>
    <row r="711998"/>
    <row r="711999"/>
    <row r="712000"/>
    <row r="712001"/>
    <row r="712002"/>
    <row r="712003"/>
    <row r="712004"/>
    <row r="712005"/>
    <row r="712006"/>
    <row r="712007"/>
    <row r="712008"/>
    <row r="712009"/>
    <row r="712010"/>
    <row r="712011"/>
    <row r="712012"/>
    <row r="712013"/>
    <row r="712014"/>
    <row r="712015"/>
    <row r="712016"/>
    <row r="712017"/>
    <row r="712018"/>
    <row r="712019"/>
    <row r="712020"/>
    <row r="712021"/>
    <row r="712022"/>
    <row r="712023"/>
    <row r="712024"/>
    <row r="712025"/>
    <row r="712026"/>
    <row r="712027"/>
    <row r="712028"/>
    <row r="712029"/>
    <row r="712030"/>
    <row r="712031"/>
    <row r="712032"/>
    <row r="712033"/>
    <row r="712034"/>
    <row r="712035"/>
    <row r="712036"/>
    <row r="712037"/>
    <row r="712038"/>
    <row r="712039"/>
    <row r="712040"/>
    <row r="712041"/>
    <row r="712042"/>
    <row r="712043"/>
    <row r="712044"/>
    <row r="712045"/>
    <row r="712046"/>
    <row r="712047"/>
    <row r="712048"/>
    <row r="712049"/>
    <row r="712050"/>
    <row r="712051"/>
    <row r="712052"/>
    <row r="712053"/>
    <row r="712054"/>
    <row r="712055"/>
    <row r="712056"/>
    <row r="712057"/>
    <row r="712058"/>
    <row r="712059"/>
    <row r="712060"/>
    <row r="712061"/>
    <row r="712062"/>
    <row r="712063"/>
    <row r="712064"/>
    <row r="712065"/>
    <row r="712066"/>
    <row r="712067"/>
    <row r="712068"/>
    <row r="712069"/>
    <row r="712070"/>
    <row r="712071"/>
    <row r="712072"/>
    <row r="712073"/>
    <row r="712074"/>
    <row r="712075"/>
    <row r="712076"/>
    <row r="712077"/>
    <row r="712078"/>
    <row r="712079"/>
    <row r="712080"/>
    <row r="712081"/>
    <row r="712082"/>
    <row r="712083"/>
    <row r="712084"/>
    <row r="712085"/>
    <row r="712086"/>
    <row r="712087"/>
    <row r="712088"/>
    <row r="712089"/>
    <row r="712090"/>
    <row r="712091"/>
    <row r="712092"/>
    <row r="712093"/>
    <row r="712094"/>
    <row r="712095"/>
    <row r="712096"/>
    <row r="712097"/>
    <row r="712098"/>
    <row r="712099"/>
    <row r="712100"/>
    <row r="712101"/>
    <row r="712102"/>
    <row r="712103"/>
    <row r="712104"/>
    <row r="712105"/>
    <row r="712106"/>
    <row r="712107"/>
    <row r="712108"/>
    <row r="712109"/>
    <row r="712110"/>
    <row r="712111"/>
    <row r="712112"/>
    <row r="712113"/>
    <row r="712114"/>
    <row r="712115"/>
    <row r="712116"/>
    <row r="712117"/>
    <row r="712118"/>
    <row r="712119"/>
    <row r="712120"/>
    <row r="712121"/>
    <row r="712122"/>
    <row r="712123"/>
    <row r="712124"/>
    <row r="712125"/>
    <row r="712126"/>
    <row r="712127"/>
    <row r="712128"/>
    <row r="712129"/>
    <row r="712130"/>
    <row r="712131"/>
    <row r="712132"/>
    <row r="712133"/>
    <row r="712134"/>
    <row r="712135"/>
    <row r="712136"/>
    <row r="712137"/>
    <row r="712138"/>
    <row r="712139"/>
    <row r="712140"/>
    <row r="712141"/>
    <row r="712142"/>
    <row r="712143"/>
    <row r="712144"/>
    <row r="712145"/>
    <row r="712146"/>
    <row r="712147"/>
    <row r="712148"/>
    <row r="712149"/>
    <row r="712150"/>
    <row r="712151"/>
    <row r="712152"/>
    <row r="712153"/>
    <row r="712154"/>
    <row r="712155"/>
    <row r="712156"/>
    <row r="712157"/>
    <row r="712158"/>
    <row r="712159"/>
    <row r="712160"/>
    <row r="712161"/>
    <row r="712162"/>
    <row r="712163"/>
    <row r="712164"/>
    <row r="712165"/>
    <row r="712166"/>
    <row r="712167"/>
    <row r="712168"/>
    <row r="712169"/>
    <row r="712170"/>
    <row r="712171"/>
    <row r="712172"/>
    <row r="712173"/>
    <row r="712174"/>
    <row r="712175"/>
    <row r="712176"/>
    <row r="712177"/>
    <row r="712178"/>
    <row r="712179"/>
    <row r="712180"/>
    <row r="712181"/>
    <row r="712182"/>
    <row r="712183"/>
    <row r="712184"/>
    <row r="712185"/>
    <row r="712186"/>
    <row r="712187"/>
    <row r="712188"/>
    <row r="712189"/>
    <row r="712190"/>
    <row r="712191"/>
    <row r="712192"/>
    <row r="712193"/>
    <row r="712194"/>
    <row r="712195"/>
    <row r="712196"/>
    <row r="712197"/>
    <row r="712198"/>
    <row r="712199"/>
    <row r="712200"/>
    <row r="712201"/>
    <row r="712202"/>
    <row r="712203"/>
    <row r="712204"/>
    <row r="712205"/>
    <row r="712206"/>
    <row r="712207"/>
    <row r="712208"/>
    <row r="712209"/>
    <row r="712210"/>
    <row r="712211"/>
    <row r="712212"/>
    <row r="712213"/>
    <row r="712214"/>
    <row r="712215"/>
    <row r="712216"/>
    <row r="712217"/>
    <row r="712218"/>
    <row r="712219"/>
    <row r="712220"/>
    <row r="712221"/>
    <row r="712222"/>
    <row r="712223"/>
    <row r="712224"/>
    <row r="712225"/>
    <row r="712226"/>
    <row r="712227"/>
    <row r="712228"/>
    <row r="712229"/>
    <row r="712230"/>
    <row r="712231"/>
    <row r="712232"/>
    <row r="712233"/>
    <row r="712234"/>
    <row r="712235"/>
    <row r="712236"/>
    <row r="712237"/>
    <row r="712238"/>
    <row r="712239"/>
    <row r="712240"/>
    <row r="712241"/>
    <row r="712242"/>
    <row r="712243"/>
    <row r="712244"/>
    <row r="712245"/>
    <row r="712246"/>
    <row r="712247"/>
    <row r="712248"/>
    <row r="712249"/>
    <row r="712250"/>
    <row r="712251"/>
    <row r="712252"/>
    <row r="712253"/>
    <row r="712254"/>
    <row r="712255"/>
    <row r="712256"/>
    <row r="712257"/>
    <row r="712258"/>
    <row r="712259"/>
    <row r="712260"/>
    <row r="712261"/>
    <row r="712262"/>
    <row r="712263"/>
    <row r="712264"/>
    <row r="712265"/>
    <row r="712266"/>
    <row r="712267"/>
    <row r="712268"/>
    <row r="712269"/>
    <row r="712270"/>
    <row r="712271"/>
    <row r="712272"/>
    <row r="712273"/>
    <row r="712274"/>
    <row r="712275"/>
    <row r="712276"/>
    <row r="712277"/>
    <row r="712278"/>
    <row r="712279"/>
    <row r="712280"/>
    <row r="712281"/>
    <row r="712282"/>
    <row r="712283"/>
    <row r="712284"/>
    <row r="712285"/>
    <row r="712286"/>
    <row r="712287"/>
    <row r="712288"/>
    <row r="712289"/>
    <row r="712290"/>
    <row r="712291"/>
    <row r="712292"/>
    <row r="712293"/>
    <row r="712294"/>
    <row r="712295"/>
    <row r="712296"/>
    <row r="712297"/>
    <row r="712298"/>
    <row r="712299"/>
    <row r="712300"/>
    <row r="712301"/>
    <row r="712302"/>
    <row r="712303"/>
    <row r="712304"/>
    <row r="712305"/>
    <row r="712306"/>
    <row r="712307"/>
    <row r="712308"/>
    <row r="712309"/>
    <row r="712310"/>
    <row r="712311"/>
    <row r="712312"/>
    <row r="712313"/>
    <row r="712314"/>
    <row r="712315"/>
    <row r="712316"/>
    <row r="712317"/>
    <row r="712318"/>
    <row r="712319"/>
    <row r="712320"/>
    <row r="712321"/>
    <row r="712322"/>
    <row r="712323"/>
    <row r="712324"/>
    <row r="712325"/>
    <row r="712326"/>
    <row r="712327"/>
    <row r="712328"/>
    <row r="712329"/>
    <row r="712330"/>
    <row r="712331"/>
    <row r="712332"/>
    <row r="712333"/>
    <row r="712334"/>
    <row r="712335"/>
    <row r="712336"/>
    <row r="712337"/>
    <row r="712338"/>
    <row r="712339"/>
    <row r="712340"/>
    <row r="712341"/>
    <row r="712342"/>
    <row r="712343"/>
    <row r="712344"/>
    <row r="712345"/>
    <row r="712346"/>
    <row r="712347"/>
    <row r="712348"/>
    <row r="712349"/>
    <row r="712350"/>
    <row r="712351"/>
    <row r="712352"/>
    <row r="712353"/>
    <row r="712354"/>
    <row r="712355"/>
    <row r="712356"/>
    <row r="712357"/>
    <row r="712358"/>
    <row r="712359"/>
    <row r="712360"/>
    <row r="712361"/>
    <row r="712362"/>
    <row r="712363"/>
    <row r="712364"/>
    <row r="712365"/>
    <row r="712366"/>
    <row r="712367"/>
    <row r="712368"/>
    <row r="712369"/>
    <row r="712370"/>
    <row r="712371"/>
    <row r="712372"/>
    <row r="712373"/>
    <row r="712374"/>
    <row r="712375"/>
    <row r="712376"/>
    <row r="712377"/>
    <row r="712378"/>
    <row r="712379"/>
    <row r="712380"/>
    <row r="712381"/>
    <row r="712382"/>
    <row r="712383"/>
    <row r="712384"/>
    <row r="712385"/>
    <row r="712386"/>
    <row r="712387"/>
    <row r="712388"/>
    <row r="712389"/>
    <row r="712390"/>
    <row r="712391"/>
    <row r="712392"/>
    <row r="712393"/>
    <row r="712394"/>
    <row r="712395"/>
    <row r="712396"/>
    <row r="712397"/>
    <row r="712398"/>
    <row r="712399"/>
    <row r="712400"/>
    <row r="712401"/>
    <row r="712402"/>
    <row r="712403"/>
    <row r="712404"/>
    <row r="712405"/>
    <row r="712406"/>
    <row r="712407"/>
    <row r="712408"/>
    <row r="712409"/>
    <row r="712410"/>
    <row r="712411"/>
    <row r="712412"/>
    <row r="712413"/>
    <row r="712414"/>
    <row r="712415"/>
    <row r="712416"/>
    <row r="712417"/>
    <row r="712418"/>
    <row r="712419"/>
    <row r="712420"/>
    <row r="712421"/>
    <row r="712422"/>
    <row r="712423"/>
    <row r="712424"/>
    <row r="712425"/>
    <row r="712426"/>
    <row r="712427"/>
    <row r="712428"/>
    <row r="712429"/>
    <row r="712430"/>
    <row r="712431"/>
    <row r="712432"/>
    <row r="712433"/>
    <row r="712434"/>
    <row r="712435"/>
    <row r="712436"/>
    <row r="712437"/>
    <row r="712438"/>
    <row r="712439"/>
    <row r="712440"/>
    <row r="712441"/>
    <row r="712442"/>
    <row r="712443"/>
    <row r="712444"/>
    <row r="712445"/>
    <row r="712446"/>
    <row r="712447"/>
    <row r="712448"/>
    <row r="712449"/>
    <row r="712450"/>
    <row r="712451"/>
    <row r="712452"/>
    <row r="712453"/>
    <row r="712454"/>
    <row r="712455"/>
    <row r="712456"/>
    <row r="712457"/>
    <row r="712458"/>
    <row r="712459"/>
    <row r="712460"/>
    <row r="712461"/>
    <row r="712462"/>
    <row r="712463"/>
    <row r="712464"/>
    <row r="712465"/>
    <row r="712466"/>
    <row r="712467"/>
    <row r="712468"/>
    <row r="712469"/>
    <row r="712470"/>
    <row r="712471"/>
    <row r="712472"/>
    <row r="712473"/>
    <row r="712474"/>
    <row r="712475"/>
    <row r="712476"/>
    <row r="712477"/>
    <row r="712478"/>
    <row r="712479"/>
    <row r="712480"/>
    <row r="712481"/>
    <row r="712482"/>
    <row r="712483"/>
    <row r="712484"/>
    <row r="712485"/>
    <row r="712486"/>
    <row r="712487"/>
    <row r="712488"/>
    <row r="712489"/>
    <row r="712490"/>
    <row r="712491"/>
    <row r="712492"/>
    <row r="712493"/>
    <row r="712494"/>
    <row r="712495"/>
    <row r="712496"/>
    <row r="712497"/>
    <row r="712498"/>
    <row r="712499"/>
    <row r="712500"/>
    <row r="712501"/>
    <row r="712502"/>
    <row r="712503"/>
    <row r="712504"/>
    <row r="712505"/>
    <row r="712506"/>
    <row r="712507"/>
    <row r="712508"/>
    <row r="712509"/>
    <row r="712510"/>
    <row r="712511"/>
    <row r="712512"/>
    <row r="712513"/>
    <row r="712514"/>
    <row r="712515"/>
    <row r="712516"/>
    <row r="712517"/>
    <row r="712518"/>
    <row r="712519"/>
    <row r="712520"/>
    <row r="712521"/>
    <row r="712522"/>
    <row r="712523"/>
    <row r="712524"/>
    <row r="712525"/>
    <row r="712526"/>
    <row r="712527"/>
    <row r="712528"/>
    <row r="712529"/>
    <row r="712530"/>
    <row r="712531"/>
    <row r="712532"/>
    <row r="712533"/>
    <row r="712534"/>
    <row r="712535"/>
    <row r="712536"/>
    <row r="712537"/>
    <row r="712538"/>
    <row r="712539"/>
    <row r="712540"/>
    <row r="712541"/>
    <row r="712542"/>
    <row r="712543"/>
    <row r="712544"/>
    <row r="712545"/>
    <row r="712546"/>
    <row r="712547"/>
    <row r="712548"/>
    <row r="712549"/>
    <row r="712550"/>
    <row r="712551"/>
    <row r="712552"/>
    <row r="712553"/>
    <row r="712554"/>
    <row r="712555"/>
    <row r="712556"/>
    <row r="712557"/>
    <row r="712558"/>
    <row r="712559"/>
    <row r="712560"/>
    <row r="712561"/>
    <row r="712562"/>
    <row r="712563"/>
    <row r="712564"/>
    <row r="712565"/>
    <row r="712566"/>
    <row r="712567"/>
    <row r="712568"/>
    <row r="712569"/>
    <row r="712570"/>
    <row r="712571"/>
    <row r="712572"/>
    <row r="712573"/>
    <row r="712574"/>
    <row r="712575"/>
    <row r="712576"/>
    <row r="712577"/>
    <row r="712578"/>
    <row r="712579"/>
    <row r="712580"/>
    <row r="712581"/>
    <row r="712582"/>
    <row r="712583"/>
    <row r="712584"/>
    <row r="712585"/>
    <row r="712586"/>
    <row r="712587"/>
    <row r="712588"/>
    <row r="712589"/>
    <row r="712590"/>
    <row r="712591"/>
    <row r="712592"/>
    <row r="712593"/>
    <row r="712594"/>
    <row r="712595"/>
    <row r="712596"/>
    <row r="712597"/>
    <row r="712598"/>
    <row r="712599"/>
    <row r="712600"/>
    <row r="712601"/>
    <row r="712602"/>
    <row r="712603"/>
    <row r="712604"/>
    <row r="712605"/>
    <row r="712606"/>
    <row r="712607"/>
    <row r="712608"/>
    <row r="712609"/>
    <row r="712610"/>
    <row r="712611"/>
    <row r="712612"/>
    <row r="712613"/>
    <row r="712614"/>
    <row r="712615"/>
    <row r="712616"/>
    <row r="712617"/>
    <row r="712618"/>
    <row r="712619"/>
    <row r="712620"/>
    <row r="712621"/>
    <row r="712622"/>
    <row r="712623"/>
    <row r="712624"/>
    <row r="712625"/>
    <row r="712626"/>
    <row r="712627"/>
    <row r="712628"/>
    <row r="712629"/>
    <row r="712630"/>
    <row r="712631"/>
    <row r="712632"/>
    <row r="712633"/>
    <row r="712634"/>
    <row r="712635"/>
    <row r="712636"/>
    <row r="712637"/>
    <row r="712638"/>
    <row r="712639"/>
    <row r="712640"/>
    <row r="712641"/>
    <row r="712642"/>
    <row r="712643"/>
    <row r="712644"/>
    <row r="712645"/>
    <row r="712646"/>
    <row r="712647"/>
    <row r="712648"/>
    <row r="712649"/>
    <row r="712650"/>
    <row r="712651"/>
    <row r="712652"/>
    <row r="712653"/>
    <row r="712654"/>
    <row r="712655"/>
    <row r="712656"/>
    <row r="712657"/>
    <row r="712658"/>
    <row r="712659"/>
    <row r="712660"/>
    <row r="712661"/>
    <row r="712662"/>
    <row r="712663"/>
    <row r="712664"/>
    <row r="712665"/>
    <row r="712666"/>
    <row r="712667"/>
    <row r="712668"/>
    <row r="712669"/>
    <row r="712670"/>
    <row r="712671"/>
    <row r="712672"/>
    <row r="712673"/>
    <row r="712674"/>
    <row r="712675"/>
    <row r="712676"/>
    <row r="712677"/>
    <row r="712678"/>
    <row r="712679"/>
    <row r="712680"/>
    <row r="712681"/>
    <row r="712682"/>
    <row r="712683"/>
    <row r="712684"/>
    <row r="712685"/>
    <row r="712686"/>
    <row r="712687"/>
    <row r="712688"/>
    <row r="712689"/>
    <row r="712690"/>
    <row r="712691"/>
    <row r="712692"/>
    <row r="712693"/>
    <row r="712694"/>
    <row r="712695"/>
    <row r="712696"/>
    <row r="712697"/>
    <row r="712698"/>
    <row r="712699"/>
    <row r="712700"/>
    <row r="712701"/>
    <row r="712702"/>
    <row r="712703"/>
    <row r="712704"/>
    <row r="712705"/>
    <row r="712706"/>
    <row r="712707"/>
    <row r="712708"/>
    <row r="712709"/>
    <row r="712710"/>
    <row r="712711"/>
    <row r="712712"/>
    <row r="712713"/>
    <row r="712714"/>
    <row r="712715"/>
    <row r="712716"/>
    <row r="712717"/>
    <row r="712718"/>
    <row r="712719"/>
    <row r="712720"/>
    <row r="712721"/>
    <row r="712722"/>
    <row r="712723"/>
    <row r="712724"/>
    <row r="712725"/>
    <row r="712726"/>
    <row r="712727"/>
    <row r="712728"/>
    <row r="712729"/>
    <row r="712730"/>
    <row r="712731"/>
    <row r="712732"/>
    <row r="712733"/>
    <row r="712734"/>
    <row r="712735"/>
    <row r="712736"/>
    <row r="712737"/>
    <row r="712738"/>
    <row r="712739"/>
    <row r="712740"/>
    <row r="712741"/>
    <row r="712742"/>
    <row r="712743"/>
    <row r="712744"/>
    <row r="712745"/>
    <row r="712746"/>
    <row r="712747"/>
    <row r="712748"/>
    <row r="712749"/>
    <row r="712750"/>
    <row r="712751"/>
    <row r="712752"/>
    <row r="712753"/>
    <row r="712754"/>
    <row r="712755"/>
    <row r="712756"/>
    <row r="712757"/>
    <row r="712758"/>
    <row r="712759"/>
    <row r="712760"/>
    <row r="712761"/>
    <row r="712762"/>
    <row r="712763"/>
    <row r="712764"/>
    <row r="712765"/>
    <row r="712766"/>
    <row r="712767"/>
    <row r="712768"/>
    <row r="712769"/>
    <row r="712770"/>
    <row r="712771"/>
    <row r="712772"/>
    <row r="712773"/>
    <row r="712774"/>
    <row r="712775"/>
    <row r="712776"/>
    <row r="712777"/>
    <row r="712778"/>
    <row r="712779"/>
    <row r="712780"/>
    <row r="712781"/>
    <row r="712782"/>
    <row r="712783"/>
    <row r="712784"/>
    <row r="712785"/>
    <row r="712786"/>
    <row r="712787"/>
    <row r="712788"/>
    <row r="712789"/>
    <row r="712790"/>
    <row r="712791"/>
    <row r="712792"/>
    <row r="712793"/>
    <row r="712794"/>
    <row r="712795"/>
    <row r="712796"/>
    <row r="712797"/>
    <row r="712798"/>
    <row r="712799"/>
    <row r="712800"/>
    <row r="712801"/>
    <row r="712802"/>
    <row r="712803"/>
    <row r="712804"/>
    <row r="712805"/>
    <row r="712806"/>
    <row r="712807"/>
    <row r="712808"/>
    <row r="712809"/>
    <row r="712810"/>
    <row r="712811"/>
    <row r="712812"/>
    <row r="712813"/>
    <row r="712814"/>
    <row r="712815"/>
    <row r="712816"/>
    <row r="712817"/>
    <row r="712818"/>
    <row r="712819"/>
    <row r="712820"/>
    <row r="712821"/>
    <row r="712822"/>
    <row r="712823"/>
    <row r="712824"/>
    <row r="712825"/>
    <row r="712826"/>
    <row r="712827"/>
    <row r="712828"/>
    <row r="712829"/>
    <row r="712830"/>
    <row r="712831"/>
    <row r="712832"/>
    <row r="712833"/>
    <row r="712834"/>
    <row r="712835"/>
    <row r="712836"/>
    <row r="712837"/>
    <row r="712838"/>
    <row r="712839"/>
    <row r="712840"/>
    <row r="712841"/>
    <row r="712842"/>
    <row r="712843"/>
    <row r="712844"/>
    <row r="712845"/>
    <row r="712846"/>
    <row r="712847"/>
    <row r="712848"/>
    <row r="712849"/>
    <row r="712850"/>
    <row r="712851"/>
    <row r="712852"/>
    <row r="712853"/>
    <row r="712854"/>
    <row r="712855"/>
    <row r="712856"/>
    <row r="712857"/>
    <row r="712858"/>
    <row r="712859"/>
    <row r="712860"/>
    <row r="712861"/>
    <row r="712862"/>
    <row r="712863"/>
    <row r="712864"/>
    <row r="712865"/>
    <row r="712866"/>
    <row r="712867"/>
    <row r="712868"/>
    <row r="712869"/>
    <row r="712870"/>
    <row r="712871"/>
    <row r="712872"/>
    <row r="712873"/>
    <row r="712874"/>
    <row r="712875"/>
    <row r="712876"/>
    <row r="712877"/>
    <row r="712878"/>
    <row r="712879"/>
    <row r="712880"/>
    <row r="712881"/>
    <row r="712882"/>
    <row r="712883"/>
    <row r="712884"/>
    <row r="712885"/>
    <row r="712886"/>
    <row r="712887"/>
    <row r="712888"/>
    <row r="712889"/>
    <row r="712890"/>
    <row r="712891"/>
    <row r="712892"/>
    <row r="712893"/>
    <row r="712894"/>
    <row r="712895"/>
    <row r="712896"/>
    <row r="712897"/>
    <row r="712898"/>
    <row r="712899"/>
    <row r="712900"/>
    <row r="712901"/>
    <row r="712902"/>
    <row r="712903"/>
    <row r="712904"/>
    <row r="712905"/>
    <row r="712906"/>
    <row r="712907"/>
    <row r="712908"/>
    <row r="712909"/>
    <row r="712910"/>
    <row r="712911"/>
    <row r="712912"/>
    <row r="712913"/>
    <row r="712914"/>
    <row r="712915"/>
    <row r="712916"/>
    <row r="712917"/>
    <row r="712918"/>
    <row r="712919"/>
    <row r="712920"/>
    <row r="712921"/>
    <row r="712922"/>
    <row r="712923"/>
    <row r="712924"/>
    <row r="712925"/>
    <row r="712926"/>
    <row r="712927"/>
    <row r="712928"/>
    <row r="712929"/>
    <row r="712930"/>
    <row r="712931"/>
    <row r="712932"/>
    <row r="712933"/>
    <row r="712934"/>
    <row r="712935"/>
    <row r="712936"/>
    <row r="712937"/>
    <row r="712938"/>
    <row r="712939"/>
    <row r="712940"/>
    <row r="712941"/>
    <row r="712942"/>
    <row r="712943"/>
    <row r="712944"/>
    <row r="712945"/>
    <row r="712946"/>
    <row r="712947"/>
    <row r="712948"/>
    <row r="712949"/>
    <row r="712950"/>
    <row r="712951"/>
    <row r="712952"/>
    <row r="712953"/>
    <row r="712954"/>
    <row r="712955"/>
    <row r="712956"/>
    <row r="712957"/>
    <row r="712958"/>
    <row r="712959"/>
    <row r="712960"/>
    <row r="712961"/>
    <row r="712962"/>
    <row r="712963"/>
    <row r="712964"/>
    <row r="712965"/>
    <row r="712966"/>
    <row r="712967"/>
    <row r="712968"/>
    <row r="712969"/>
    <row r="712970"/>
    <row r="712971"/>
    <row r="712972"/>
    <row r="712973"/>
    <row r="712974"/>
    <row r="712975"/>
    <row r="712976"/>
    <row r="712977"/>
    <row r="712978"/>
    <row r="712979"/>
    <row r="712980"/>
    <row r="712981"/>
    <row r="712982"/>
    <row r="712983"/>
    <row r="712984"/>
    <row r="712985"/>
    <row r="712986"/>
    <row r="712987"/>
    <row r="712988"/>
    <row r="712989"/>
    <row r="712990"/>
    <row r="712991"/>
    <row r="712992"/>
    <row r="712993"/>
    <row r="712994"/>
    <row r="712995"/>
    <row r="712996"/>
    <row r="712997"/>
    <row r="712998"/>
    <row r="712999"/>
    <row r="713000"/>
    <row r="713001"/>
    <row r="713002"/>
    <row r="713003"/>
    <row r="713004"/>
    <row r="713005"/>
    <row r="713006"/>
    <row r="713007"/>
    <row r="713008"/>
    <row r="713009"/>
    <row r="713010"/>
    <row r="713011"/>
    <row r="713012"/>
    <row r="713013"/>
    <row r="713014"/>
    <row r="713015"/>
    <row r="713016"/>
    <row r="713017"/>
    <row r="713018"/>
    <row r="713019"/>
    <row r="713020"/>
    <row r="713021"/>
    <row r="713022"/>
    <row r="713023"/>
    <row r="713024"/>
    <row r="713025"/>
    <row r="713026"/>
    <row r="713027"/>
    <row r="713028"/>
    <row r="713029"/>
    <row r="713030"/>
    <row r="713031"/>
    <row r="713032"/>
    <row r="713033"/>
    <row r="713034"/>
    <row r="713035"/>
    <row r="713036"/>
    <row r="713037"/>
    <row r="713038"/>
    <row r="713039"/>
    <row r="713040"/>
    <row r="713041"/>
    <row r="713042"/>
    <row r="713043"/>
    <row r="713044"/>
    <row r="713045"/>
    <row r="713046"/>
    <row r="713047"/>
    <row r="713048"/>
    <row r="713049"/>
    <row r="713050"/>
    <row r="713051"/>
    <row r="713052"/>
    <row r="713053"/>
    <row r="713054"/>
    <row r="713055"/>
    <row r="713056"/>
    <row r="713057"/>
    <row r="713058"/>
    <row r="713059"/>
    <row r="713060"/>
    <row r="713061"/>
    <row r="713062"/>
    <row r="713063"/>
    <row r="713064"/>
    <row r="713065"/>
    <row r="713066"/>
    <row r="713067"/>
    <row r="713068"/>
    <row r="713069"/>
    <row r="713070"/>
    <row r="713071"/>
    <row r="713072"/>
    <row r="713073"/>
    <row r="713074"/>
    <row r="713075"/>
    <row r="713076"/>
    <row r="713077"/>
    <row r="713078"/>
    <row r="713079"/>
    <row r="713080"/>
    <row r="713081"/>
    <row r="713082"/>
    <row r="713083"/>
    <row r="713084"/>
    <row r="713085"/>
    <row r="713086"/>
    <row r="713087"/>
    <row r="713088"/>
    <row r="713089"/>
    <row r="713090"/>
    <row r="713091"/>
    <row r="713092"/>
    <row r="713093"/>
    <row r="713094"/>
    <row r="713095"/>
    <row r="713096"/>
    <row r="713097"/>
    <row r="713098"/>
    <row r="713099"/>
    <row r="713100"/>
    <row r="713101"/>
    <row r="713102"/>
    <row r="713103"/>
    <row r="713104"/>
    <row r="713105"/>
    <row r="713106"/>
    <row r="713107"/>
    <row r="713108"/>
    <row r="713109"/>
    <row r="713110"/>
    <row r="713111"/>
    <row r="713112"/>
    <row r="713113"/>
    <row r="713114"/>
    <row r="713115"/>
    <row r="713116"/>
    <row r="713117"/>
    <row r="713118"/>
    <row r="713119"/>
    <row r="713120"/>
    <row r="713121"/>
    <row r="713122"/>
    <row r="713123"/>
    <row r="713124"/>
    <row r="713125"/>
    <row r="713126"/>
    <row r="713127"/>
    <row r="713128"/>
    <row r="713129"/>
    <row r="713130"/>
    <row r="713131"/>
    <row r="713132"/>
    <row r="713133"/>
    <row r="713134"/>
    <row r="713135"/>
    <row r="713136"/>
    <row r="713137"/>
    <row r="713138"/>
    <row r="713139"/>
    <row r="713140"/>
    <row r="713141"/>
    <row r="713142"/>
    <row r="713143"/>
    <row r="713144"/>
    <row r="713145"/>
    <row r="713146"/>
    <row r="713147"/>
    <row r="713148"/>
    <row r="713149"/>
    <row r="713150"/>
    <row r="713151"/>
    <row r="713152"/>
    <row r="713153"/>
    <row r="713154"/>
    <row r="713155"/>
    <row r="713156"/>
    <row r="713157"/>
    <row r="713158"/>
    <row r="713159"/>
    <row r="713160"/>
    <row r="713161"/>
    <row r="713162"/>
    <row r="713163"/>
    <row r="713164"/>
    <row r="713165"/>
    <row r="713166"/>
    <row r="713167"/>
    <row r="713168"/>
    <row r="713169"/>
    <row r="713170"/>
    <row r="713171"/>
    <row r="713172"/>
    <row r="713173"/>
    <row r="713174"/>
    <row r="713175"/>
    <row r="713176"/>
    <row r="713177"/>
    <row r="713178"/>
    <row r="713179"/>
    <row r="713180"/>
    <row r="713181"/>
    <row r="713182"/>
    <row r="713183"/>
    <row r="713184"/>
    <row r="713185"/>
    <row r="713186"/>
    <row r="713187"/>
    <row r="713188"/>
    <row r="713189"/>
    <row r="713190"/>
    <row r="713191"/>
    <row r="713192"/>
    <row r="713193"/>
    <row r="713194"/>
    <row r="713195"/>
    <row r="713196"/>
    <row r="713197"/>
    <row r="713198"/>
    <row r="713199"/>
    <row r="713200"/>
    <row r="713201"/>
    <row r="713202"/>
    <row r="713203"/>
    <row r="713204"/>
    <row r="713205"/>
    <row r="713206"/>
    <row r="713207"/>
    <row r="713208"/>
    <row r="713209"/>
    <row r="713210"/>
    <row r="713211"/>
    <row r="713212"/>
    <row r="713213"/>
    <row r="713214"/>
    <row r="713215"/>
    <row r="713216"/>
    <row r="713217"/>
    <row r="713218"/>
    <row r="713219"/>
    <row r="713220"/>
    <row r="713221"/>
    <row r="713222"/>
    <row r="713223"/>
    <row r="713224"/>
    <row r="713225"/>
    <row r="713226"/>
    <row r="713227"/>
    <row r="713228"/>
    <row r="713229"/>
    <row r="713230"/>
    <row r="713231"/>
    <row r="713232"/>
    <row r="713233"/>
    <row r="713234"/>
    <row r="713235"/>
    <row r="713236"/>
    <row r="713237"/>
    <row r="713238"/>
    <row r="713239"/>
    <row r="713240"/>
    <row r="713241"/>
    <row r="713242"/>
    <row r="713243"/>
    <row r="713244"/>
    <row r="713245"/>
    <row r="713246"/>
    <row r="713247"/>
    <row r="713248"/>
    <row r="713249"/>
    <row r="713250"/>
    <row r="713251"/>
    <row r="713252"/>
    <row r="713253"/>
    <row r="713254"/>
    <row r="713255"/>
    <row r="713256"/>
    <row r="713257"/>
    <row r="713258"/>
    <row r="713259"/>
    <row r="713260"/>
    <row r="713261"/>
    <row r="713262"/>
    <row r="713263"/>
    <row r="713264"/>
    <row r="713265"/>
    <row r="713266"/>
    <row r="713267"/>
    <row r="713268"/>
    <row r="713269"/>
    <row r="713270"/>
    <row r="713271"/>
    <row r="713272"/>
    <row r="713273"/>
    <row r="713274"/>
    <row r="713275"/>
    <row r="713276"/>
    <row r="713277"/>
    <row r="713278"/>
    <row r="713279"/>
    <row r="713280"/>
    <row r="713281"/>
    <row r="713282"/>
    <row r="713283"/>
    <row r="713284"/>
    <row r="713285"/>
    <row r="713286"/>
    <row r="713287"/>
    <row r="713288"/>
    <row r="713289"/>
    <row r="713290"/>
    <row r="713291"/>
    <row r="713292"/>
    <row r="713293"/>
    <row r="713294"/>
    <row r="713295"/>
    <row r="713296"/>
    <row r="713297"/>
    <row r="713298"/>
    <row r="713299"/>
    <row r="713300"/>
    <row r="713301"/>
    <row r="713302"/>
    <row r="713303"/>
    <row r="713304"/>
    <row r="713305"/>
    <row r="713306"/>
    <row r="713307"/>
    <row r="713308"/>
    <row r="713309"/>
    <row r="713310"/>
    <row r="713311"/>
    <row r="713312"/>
    <row r="713313"/>
    <row r="713314"/>
    <row r="713315"/>
    <row r="713316"/>
    <row r="713317"/>
    <row r="713318"/>
    <row r="713319"/>
    <row r="713320"/>
    <row r="713321"/>
    <row r="713322"/>
    <row r="713323"/>
    <row r="713324"/>
    <row r="713325"/>
    <row r="713326"/>
    <row r="713327"/>
    <row r="713328"/>
    <row r="713329"/>
    <row r="713330"/>
    <row r="713331"/>
    <row r="713332"/>
    <row r="713333"/>
    <row r="713334"/>
    <row r="713335"/>
    <row r="713336"/>
    <row r="713337"/>
    <row r="713338"/>
    <row r="713339"/>
    <row r="713340"/>
    <row r="713341"/>
    <row r="713342"/>
    <row r="713343"/>
    <row r="713344"/>
    <row r="713345"/>
    <row r="713346"/>
    <row r="713347"/>
    <row r="713348"/>
    <row r="713349"/>
    <row r="713350"/>
    <row r="713351"/>
    <row r="713352"/>
    <row r="713353"/>
    <row r="713354"/>
    <row r="713355"/>
    <row r="713356"/>
    <row r="713357"/>
    <row r="713358"/>
    <row r="713359"/>
    <row r="713360"/>
    <row r="713361"/>
    <row r="713362"/>
    <row r="713363"/>
    <row r="713364"/>
    <row r="713365"/>
    <row r="713366"/>
    <row r="713367"/>
    <row r="713368"/>
    <row r="713369"/>
    <row r="713370"/>
    <row r="713371"/>
    <row r="713372"/>
    <row r="713373"/>
    <row r="713374"/>
    <row r="713375"/>
    <row r="713376"/>
    <row r="713377"/>
    <row r="713378"/>
    <row r="713379"/>
    <row r="713380"/>
    <row r="713381"/>
    <row r="713382"/>
    <row r="713383"/>
    <row r="713384"/>
    <row r="713385"/>
    <row r="713386"/>
    <row r="713387"/>
    <row r="713388"/>
    <row r="713389"/>
    <row r="713390"/>
    <row r="713391"/>
    <row r="713392"/>
    <row r="713393"/>
    <row r="713394"/>
    <row r="713395"/>
    <row r="713396"/>
    <row r="713397"/>
    <row r="713398"/>
    <row r="713399"/>
    <row r="713400"/>
    <row r="713401"/>
    <row r="713402"/>
    <row r="713403"/>
    <row r="713404"/>
    <row r="713405"/>
    <row r="713406"/>
    <row r="713407"/>
    <row r="713408"/>
    <row r="713409"/>
    <row r="713410"/>
    <row r="713411"/>
    <row r="713412"/>
    <row r="713413"/>
    <row r="713414"/>
    <row r="713415"/>
    <row r="713416"/>
    <row r="713417"/>
    <row r="713418"/>
    <row r="713419"/>
    <row r="713420"/>
    <row r="713421"/>
    <row r="713422"/>
    <row r="713423"/>
    <row r="713424"/>
    <row r="713425"/>
    <row r="713426"/>
    <row r="713427"/>
    <row r="713428"/>
    <row r="713429"/>
    <row r="713430"/>
    <row r="713431"/>
    <row r="713432"/>
    <row r="713433"/>
    <row r="713434"/>
    <row r="713435"/>
    <row r="713436"/>
    <row r="713437"/>
    <row r="713438"/>
    <row r="713439"/>
    <row r="713440"/>
    <row r="713441"/>
    <row r="713442"/>
    <row r="713443"/>
    <row r="713444"/>
    <row r="713445"/>
    <row r="713446"/>
    <row r="713447"/>
    <row r="713448"/>
    <row r="713449"/>
    <row r="713450"/>
    <row r="713451"/>
    <row r="713452"/>
    <row r="713453"/>
    <row r="713454"/>
    <row r="713455"/>
    <row r="713456"/>
    <row r="713457"/>
    <row r="713458"/>
    <row r="713459"/>
    <row r="713460"/>
    <row r="713461"/>
    <row r="713462"/>
    <row r="713463"/>
    <row r="713464"/>
    <row r="713465"/>
    <row r="713466"/>
    <row r="713467"/>
    <row r="713468"/>
    <row r="713469"/>
    <row r="713470"/>
    <row r="713471"/>
    <row r="713472"/>
    <row r="713473"/>
    <row r="713474"/>
    <row r="713475"/>
    <row r="713476"/>
    <row r="713477"/>
    <row r="713478"/>
    <row r="713479"/>
    <row r="713480"/>
    <row r="713481"/>
    <row r="713482"/>
    <row r="713483"/>
    <row r="713484"/>
    <row r="713485"/>
    <row r="713486"/>
    <row r="713487"/>
    <row r="713488"/>
    <row r="713489"/>
    <row r="713490"/>
    <row r="713491"/>
    <row r="713492"/>
    <row r="713493"/>
    <row r="713494"/>
    <row r="713495"/>
    <row r="713496"/>
    <row r="713497"/>
    <row r="713498"/>
    <row r="713499"/>
    <row r="713500"/>
    <row r="713501"/>
    <row r="713502"/>
    <row r="713503"/>
    <row r="713504"/>
    <row r="713505"/>
    <row r="713506"/>
    <row r="713507"/>
    <row r="713508"/>
    <row r="713509"/>
    <row r="713510"/>
    <row r="713511"/>
    <row r="713512"/>
    <row r="713513"/>
    <row r="713514"/>
    <row r="713515"/>
    <row r="713516"/>
    <row r="713517"/>
    <row r="713518"/>
    <row r="713519"/>
    <row r="713520"/>
    <row r="713521"/>
    <row r="713522"/>
    <row r="713523"/>
    <row r="713524"/>
    <row r="713525"/>
    <row r="713526"/>
    <row r="713527"/>
    <row r="713528"/>
    <row r="713529"/>
    <row r="713530"/>
    <row r="713531"/>
    <row r="713532"/>
    <row r="713533"/>
    <row r="713534"/>
    <row r="713535"/>
    <row r="713536"/>
    <row r="713537"/>
    <row r="713538"/>
    <row r="713539"/>
    <row r="713540"/>
    <row r="713541"/>
    <row r="713542"/>
    <row r="713543"/>
    <row r="713544"/>
    <row r="713545"/>
    <row r="713546"/>
    <row r="713547"/>
    <row r="713548"/>
    <row r="713549"/>
    <row r="713550"/>
    <row r="713551"/>
    <row r="713552"/>
    <row r="713553"/>
    <row r="713554"/>
    <row r="713555"/>
    <row r="713556"/>
    <row r="713557"/>
    <row r="713558"/>
    <row r="713559"/>
    <row r="713560"/>
    <row r="713561"/>
    <row r="713562"/>
    <row r="713563"/>
    <row r="713564"/>
    <row r="713565"/>
    <row r="713566"/>
    <row r="713567"/>
    <row r="713568"/>
    <row r="713569"/>
    <row r="713570"/>
    <row r="713571"/>
    <row r="713572"/>
    <row r="713573"/>
    <row r="713574"/>
    <row r="713575"/>
    <row r="713576"/>
    <row r="713577"/>
    <row r="713578"/>
    <row r="713579"/>
    <row r="713580"/>
    <row r="713581"/>
    <row r="713582"/>
    <row r="713583"/>
    <row r="713584"/>
    <row r="713585"/>
    <row r="713586"/>
    <row r="713587"/>
    <row r="713588"/>
    <row r="713589"/>
    <row r="713590"/>
    <row r="713591"/>
    <row r="713592"/>
    <row r="713593"/>
    <row r="713594"/>
    <row r="713595"/>
    <row r="713596"/>
    <row r="713597"/>
    <row r="713598"/>
    <row r="713599"/>
    <row r="713600"/>
    <row r="713601"/>
    <row r="713602"/>
    <row r="713603"/>
    <row r="713604"/>
    <row r="713605"/>
    <row r="713606"/>
    <row r="713607"/>
    <row r="713608"/>
    <row r="713609"/>
    <row r="713610"/>
    <row r="713611"/>
    <row r="713612"/>
    <row r="713613"/>
    <row r="713614"/>
    <row r="713615"/>
    <row r="713616"/>
    <row r="713617"/>
    <row r="713618"/>
    <row r="713619"/>
    <row r="713620"/>
    <row r="713621"/>
    <row r="713622"/>
    <row r="713623"/>
    <row r="713624"/>
    <row r="713625"/>
    <row r="713626"/>
    <row r="713627"/>
    <row r="713628"/>
    <row r="713629"/>
    <row r="713630"/>
    <row r="713631"/>
    <row r="713632"/>
    <row r="713633"/>
    <row r="713634"/>
    <row r="713635"/>
    <row r="713636"/>
    <row r="713637"/>
    <row r="713638"/>
    <row r="713639"/>
    <row r="713640"/>
    <row r="713641"/>
    <row r="713642"/>
    <row r="713643"/>
    <row r="713644"/>
    <row r="713645"/>
    <row r="713646"/>
    <row r="713647"/>
    <row r="713648"/>
    <row r="713649"/>
    <row r="713650"/>
    <row r="713651"/>
    <row r="713652"/>
    <row r="713653"/>
    <row r="713654"/>
    <row r="713655"/>
    <row r="713656"/>
    <row r="713657"/>
    <row r="713658"/>
    <row r="713659"/>
    <row r="713660"/>
    <row r="713661"/>
    <row r="713662"/>
    <row r="713663"/>
    <row r="713664"/>
    <row r="713665"/>
    <row r="713666"/>
    <row r="713667"/>
    <row r="713668"/>
    <row r="713669"/>
    <row r="713670"/>
    <row r="713671"/>
    <row r="713672"/>
    <row r="713673"/>
    <row r="713674"/>
    <row r="713675"/>
    <row r="713676"/>
    <row r="713677"/>
    <row r="713678"/>
    <row r="713679"/>
    <row r="713680"/>
    <row r="713681"/>
    <row r="713682"/>
    <row r="713683"/>
    <row r="713684"/>
    <row r="713685"/>
    <row r="713686"/>
    <row r="713687"/>
    <row r="713688"/>
    <row r="713689"/>
    <row r="713690"/>
    <row r="713691"/>
    <row r="713692"/>
    <row r="713693"/>
    <row r="713694"/>
    <row r="713695"/>
    <row r="713696"/>
    <row r="713697"/>
    <row r="713698"/>
    <row r="713699"/>
    <row r="713700"/>
    <row r="713701"/>
    <row r="713702"/>
    <row r="713703"/>
    <row r="713704"/>
    <row r="713705"/>
    <row r="713706"/>
    <row r="713707"/>
    <row r="713708"/>
    <row r="713709"/>
    <row r="713710"/>
    <row r="713711"/>
    <row r="713712"/>
    <row r="713713"/>
    <row r="713714"/>
    <row r="713715"/>
    <row r="713716"/>
    <row r="713717"/>
    <row r="713718"/>
    <row r="713719"/>
    <row r="713720"/>
    <row r="713721"/>
    <row r="713722"/>
    <row r="713723"/>
    <row r="713724"/>
    <row r="713725"/>
    <row r="713726"/>
    <row r="713727"/>
    <row r="713728"/>
    <row r="713729"/>
    <row r="713730"/>
    <row r="713731"/>
    <row r="713732"/>
    <row r="713733"/>
    <row r="713734"/>
    <row r="713735"/>
    <row r="713736"/>
    <row r="713737"/>
    <row r="713738"/>
    <row r="713739"/>
    <row r="713740"/>
    <row r="713741"/>
    <row r="713742"/>
    <row r="713743"/>
    <row r="713744"/>
    <row r="713745"/>
    <row r="713746"/>
    <row r="713747"/>
    <row r="713748"/>
    <row r="713749"/>
    <row r="713750"/>
    <row r="713751"/>
    <row r="713752"/>
    <row r="713753"/>
    <row r="713754"/>
    <row r="713755"/>
    <row r="713756"/>
    <row r="713757"/>
    <row r="713758"/>
    <row r="713759"/>
    <row r="713760"/>
    <row r="713761"/>
    <row r="713762"/>
    <row r="713763"/>
    <row r="713764"/>
    <row r="713765"/>
    <row r="713766"/>
    <row r="713767"/>
    <row r="713768"/>
    <row r="713769"/>
    <row r="713770"/>
    <row r="713771"/>
    <row r="713772"/>
    <row r="713773"/>
    <row r="713774"/>
    <row r="713775"/>
    <row r="713776"/>
    <row r="713777"/>
    <row r="713778"/>
    <row r="713779"/>
    <row r="713780"/>
    <row r="713781"/>
    <row r="713782"/>
    <row r="713783"/>
    <row r="713784"/>
    <row r="713785"/>
    <row r="713786"/>
    <row r="713787"/>
    <row r="713788"/>
    <row r="713789"/>
    <row r="713790"/>
    <row r="713791"/>
    <row r="713792"/>
    <row r="713793"/>
    <row r="713794"/>
    <row r="713795"/>
    <row r="713796"/>
    <row r="713797"/>
    <row r="713798"/>
    <row r="713799"/>
    <row r="713800"/>
    <row r="713801"/>
    <row r="713802"/>
    <row r="713803"/>
    <row r="713804"/>
    <row r="713805"/>
    <row r="713806"/>
    <row r="713807"/>
    <row r="713808"/>
    <row r="713809"/>
    <row r="713810"/>
    <row r="713811"/>
    <row r="713812"/>
    <row r="713813"/>
    <row r="713814"/>
    <row r="713815"/>
    <row r="713816"/>
    <row r="713817"/>
    <row r="713818"/>
    <row r="713819"/>
    <row r="713820"/>
    <row r="713821"/>
    <row r="713822"/>
    <row r="713823"/>
    <row r="713824"/>
    <row r="713825"/>
    <row r="713826"/>
    <row r="713827"/>
    <row r="713828"/>
    <row r="713829"/>
    <row r="713830"/>
    <row r="713831"/>
    <row r="713832"/>
    <row r="713833"/>
    <row r="713834"/>
    <row r="713835"/>
    <row r="713836"/>
    <row r="713837"/>
    <row r="713838"/>
    <row r="713839"/>
    <row r="713840"/>
    <row r="713841"/>
    <row r="713842"/>
    <row r="713843"/>
    <row r="713844"/>
    <row r="713845"/>
    <row r="713846"/>
    <row r="713847"/>
    <row r="713848"/>
    <row r="713849"/>
    <row r="713850"/>
    <row r="713851"/>
    <row r="713852"/>
    <row r="713853"/>
    <row r="713854"/>
    <row r="713855"/>
    <row r="713856"/>
    <row r="713857"/>
    <row r="713858"/>
    <row r="713859"/>
    <row r="713860"/>
    <row r="713861"/>
    <row r="713862"/>
    <row r="713863"/>
    <row r="713864"/>
    <row r="713865"/>
    <row r="713866"/>
    <row r="713867"/>
    <row r="713868"/>
    <row r="713869"/>
    <row r="713870"/>
    <row r="713871"/>
    <row r="713872"/>
    <row r="713873"/>
    <row r="713874"/>
    <row r="713875"/>
    <row r="713876"/>
    <row r="713877"/>
    <row r="713878"/>
    <row r="713879"/>
    <row r="713880"/>
    <row r="713881"/>
    <row r="713882"/>
    <row r="713883"/>
    <row r="713884"/>
    <row r="713885"/>
    <row r="713886"/>
    <row r="713887"/>
    <row r="713888"/>
    <row r="713889"/>
    <row r="713890"/>
    <row r="713891"/>
    <row r="713892"/>
    <row r="713893"/>
    <row r="713894"/>
    <row r="713895"/>
    <row r="713896"/>
    <row r="713897"/>
    <row r="713898"/>
    <row r="713899"/>
    <row r="713900"/>
    <row r="713901"/>
    <row r="713902"/>
    <row r="713903"/>
    <row r="713904"/>
    <row r="713905"/>
    <row r="713906"/>
    <row r="713907"/>
    <row r="713908"/>
    <row r="713909"/>
    <row r="713910"/>
    <row r="713911"/>
    <row r="713912"/>
    <row r="713913"/>
    <row r="713914"/>
    <row r="713915"/>
    <row r="713916"/>
    <row r="713917"/>
    <row r="713918"/>
    <row r="713919"/>
    <row r="713920"/>
    <row r="713921"/>
    <row r="713922"/>
    <row r="713923"/>
    <row r="713924"/>
    <row r="713925"/>
    <row r="713926"/>
    <row r="713927"/>
    <row r="713928"/>
    <row r="713929"/>
    <row r="713930"/>
    <row r="713931"/>
    <row r="713932"/>
    <row r="713933"/>
    <row r="713934"/>
    <row r="713935"/>
    <row r="713936"/>
    <row r="713937"/>
    <row r="713938"/>
    <row r="713939"/>
    <row r="713940"/>
    <row r="713941"/>
    <row r="713942"/>
    <row r="713943"/>
    <row r="713944"/>
    <row r="713945"/>
    <row r="713946"/>
    <row r="713947"/>
    <row r="713948"/>
    <row r="713949"/>
    <row r="713950"/>
    <row r="713951"/>
    <row r="713952"/>
    <row r="713953"/>
    <row r="713954"/>
    <row r="713955"/>
    <row r="713956"/>
    <row r="713957"/>
    <row r="713958"/>
    <row r="713959"/>
    <row r="713960"/>
    <row r="713961"/>
    <row r="713962"/>
    <row r="713963"/>
    <row r="713964"/>
    <row r="713965"/>
    <row r="713966"/>
    <row r="713967"/>
    <row r="713968"/>
    <row r="713969"/>
    <row r="713970"/>
    <row r="713971"/>
    <row r="713972"/>
    <row r="713973"/>
    <row r="713974"/>
    <row r="713975"/>
    <row r="713976"/>
    <row r="713977"/>
    <row r="713978"/>
    <row r="713979"/>
    <row r="713980"/>
    <row r="713981"/>
    <row r="713982"/>
    <row r="713983"/>
    <row r="713984"/>
    <row r="713985"/>
    <row r="713986"/>
    <row r="713987"/>
    <row r="713988"/>
    <row r="713989"/>
    <row r="713990"/>
    <row r="713991"/>
    <row r="713992"/>
    <row r="713993"/>
    <row r="713994"/>
    <row r="713995"/>
    <row r="713996"/>
    <row r="713997"/>
    <row r="713998"/>
    <row r="713999"/>
    <row r="714000"/>
    <row r="714001"/>
    <row r="714002"/>
    <row r="714003"/>
    <row r="714004"/>
    <row r="714005"/>
    <row r="714006"/>
    <row r="714007"/>
    <row r="714008"/>
    <row r="714009"/>
    <row r="714010"/>
    <row r="714011"/>
    <row r="714012"/>
    <row r="714013"/>
    <row r="714014"/>
    <row r="714015"/>
    <row r="714016"/>
    <row r="714017"/>
    <row r="714018"/>
    <row r="714019"/>
    <row r="714020"/>
    <row r="714021"/>
    <row r="714022"/>
    <row r="714023"/>
    <row r="714024"/>
    <row r="714025"/>
    <row r="714026"/>
    <row r="714027"/>
    <row r="714028"/>
    <row r="714029"/>
    <row r="714030"/>
    <row r="714031"/>
    <row r="714032"/>
    <row r="714033"/>
    <row r="714034"/>
    <row r="714035"/>
    <row r="714036"/>
    <row r="714037"/>
    <row r="714038"/>
    <row r="714039"/>
    <row r="714040"/>
    <row r="714041"/>
    <row r="714042"/>
    <row r="714043"/>
    <row r="714044"/>
    <row r="714045"/>
    <row r="714046"/>
    <row r="714047"/>
    <row r="714048"/>
    <row r="714049"/>
    <row r="714050"/>
    <row r="714051"/>
    <row r="714052"/>
    <row r="714053"/>
    <row r="714054"/>
    <row r="714055"/>
    <row r="714056"/>
    <row r="714057"/>
    <row r="714058"/>
    <row r="714059"/>
    <row r="714060"/>
    <row r="714061"/>
    <row r="714062"/>
    <row r="714063"/>
    <row r="714064"/>
    <row r="714065"/>
    <row r="714066"/>
    <row r="714067"/>
    <row r="714068"/>
    <row r="714069"/>
    <row r="714070"/>
    <row r="714071"/>
    <row r="714072"/>
    <row r="714073"/>
    <row r="714074"/>
    <row r="714075"/>
    <row r="714076"/>
    <row r="714077"/>
    <row r="714078"/>
    <row r="714079"/>
    <row r="714080"/>
    <row r="714081"/>
    <row r="714082"/>
    <row r="714083"/>
    <row r="714084"/>
    <row r="714085"/>
    <row r="714086"/>
    <row r="714087"/>
    <row r="714088"/>
    <row r="714089"/>
    <row r="714090"/>
    <row r="714091"/>
    <row r="714092"/>
    <row r="714093"/>
    <row r="714094"/>
    <row r="714095"/>
    <row r="714096"/>
    <row r="714097"/>
    <row r="714098"/>
    <row r="714099"/>
    <row r="714100"/>
    <row r="714101"/>
    <row r="714102"/>
    <row r="714103"/>
    <row r="714104"/>
    <row r="714105"/>
    <row r="714106"/>
    <row r="714107"/>
    <row r="714108"/>
    <row r="714109"/>
    <row r="714110"/>
    <row r="714111"/>
    <row r="714112"/>
    <row r="714113"/>
    <row r="714114"/>
    <row r="714115"/>
    <row r="714116"/>
    <row r="714117"/>
    <row r="714118"/>
    <row r="714119"/>
    <row r="714120"/>
    <row r="714121"/>
    <row r="714122"/>
    <row r="714123"/>
    <row r="714124"/>
    <row r="714125"/>
    <row r="714126"/>
    <row r="714127"/>
    <row r="714128"/>
    <row r="714129"/>
    <row r="714130"/>
    <row r="714131"/>
    <row r="714132"/>
    <row r="714133"/>
    <row r="714134"/>
    <row r="714135"/>
    <row r="714136"/>
    <row r="714137"/>
    <row r="714138"/>
    <row r="714139"/>
    <row r="714140"/>
    <row r="714141"/>
    <row r="714142"/>
    <row r="714143"/>
    <row r="714144"/>
    <row r="714145"/>
    <row r="714146"/>
    <row r="714147"/>
    <row r="714148"/>
    <row r="714149"/>
    <row r="714150"/>
    <row r="714151"/>
    <row r="714152"/>
    <row r="714153"/>
    <row r="714154"/>
    <row r="714155"/>
    <row r="714156"/>
    <row r="714157"/>
    <row r="714158"/>
    <row r="714159"/>
    <row r="714160"/>
    <row r="714161"/>
    <row r="714162"/>
    <row r="714163"/>
    <row r="714164"/>
    <row r="714165"/>
    <row r="714166"/>
    <row r="714167"/>
    <row r="714168"/>
    <row r="714169"/>
    <row r="714170"/>
    <row r="714171"/>
    <row r="714172"/>
    <row r="714173"/>
    <row r="714174"/>
    <row r="714175"/>
    <row r="714176"/>
    <row r="714177"/>
    <row r="714178"/>
    <row r="714179"/>
    <row r="714180"/>
    <row r="714181"/>
    <row r="714182"/>
    <row r="714183"/>
    <row r="714184"/>
    <row r="714185"/>
    <row r="714186"/>
    <row r="714187"/>
    <row r="714188"/>
    <row r="714189"/>
    <row r="714190"/>
    <row r="714191"/>
    <row r="714192"/>
    <row r="714193"/>
    <row r="714194"/>
    <row r="714195"/>
    <row r="714196"/>
    <row r="714197"/>
    <row r="714198"/>
    <row r="714199"/>
    <row r="714200"/>
    <row r="714201"/>
    <row r="714202"/>
    <row r="714203"/>
    <row r="714204"/>
    <row r="714205"/>
    <row r="714206"/>
    <row r="714207"/>
    <row r="714208"/>
    <row r="714209"/>
    <row r="714210"/>
    <row r="714211"/>
    <row r="714212"/>
    <row r="714213"/>
    <row r="714214"/>
    <row r="714215"/>
    <row r="714216"/>
    <row r="714217"/>
    <row r="714218"/>
    <row r="714219"/>
    <row r="714220"/>
    <row r="714221"/>
    <row r="714222"/>
    <row r="714223"/>
    <row r="714224"/>
    <row r="714225"/>
    <row r="714226"/>
    <row r="714227"/>
    <row r="714228"/>
    <row r="714229"/>
    <row r="714230"/>
    <row r="714231"/>
    <row r="714232"/>
    <row r="714233"/>
    <row r="714234"/>
    <row r="714235"/>
    <row r="714236"/>
    <row r="714237"/>
    <row r="714238"/>
    <row r="714239"/>
    <row r="714240"/>
    <row r="714241"/>
    <row r="714242"/>
    <row r="714243"/>
    <row r="714244"/>
    <row r="714245"/>
    <row r="714246"/>
    <row r="714247"/>
    <row r="714248"/>
    <row r="714249"/>
    <row r="714250"/>
    <row r="714251"/>
    <row r="714252"/>
    <row r="714253"/>
    <row r="714254"/>
    <row r="714255"/>
    <row r="714256"/>
    <row r="714257"/>
    <row r="714258"/>
    <row r="714259"/>
    <row r="714260"/>
    <row r="714261"/>
    <row r="714262"/>
    <row r="714263"/>
    <row r="714264"/>
    <row r="714265"/>
    <row r="714266"/>
    <row r="714267"/>
    <row r="714268"/>
    <row r="714269"/>
    <row r="714270"/>
    <row r="714271"/>
    <row r="714272"/>
    <row r="714273"/>
    <row r="714274"/>
    <row r="714275"/>
    <row r="714276"/>
    <row r="714277"/>
    <row r="714278"/>
    <row r="714279"/>
    <row r="714280"/>
    <row r="714281"/>
    <row r="714282"/>
    <row r="714283"/>
    <row r="714284"/>
    <row r="714285"/>
    <row r="714286"/>
    <row r="714287"/>
    <row r="714288"/>
    <row r="714289"/>
    <row r="714290"/>
    <row r="714291"/>
    <row r="714292"/>
    <row r="714293"/>
    <row r="714294"/>
    <row r="714295"/>
    <row r="714296"/>
    <row r="714297"/>
    <row r="714298"/>
    <row r="714299"/>
    <row r="714300"/>
    <row r="714301"/>
    <row r="714302"/>
    <row r="714303"/>
    <row r="714304"/>
    <row r="714305"/>
    <row r="714306"/>
    <row r="714307"/>
    <row r="714308"/>
    <row r="714309"/>
    <row r="714310"/>
    <row r="714311"/>
    <row r="714312"/>
    <row r="714313"/>
    <row r="714314"/>
    <row r="714315"/>
    <row r="714316"/>
    <row r="714317"/>
    <row r="714318"/>
    <row r="714319"/>
    <row r="714320"/>
    <row r="714321"/>
    <row r="714322"/>
    <row r="714323"/>
    <row r="714324"/>
    <row r="714325"/>
    <row r="714326"/>
    <row r="714327"/>
    <row r="714328"/>
    <row r="714329"/>
    <row r="714330"/>
    <row r="714331"/>
    <row r="714332"/>
    <row r="714333"/>
    <row r="714334"/>
    <row r="714335"/>
    <row r="714336"/>
    <row r="714337"/>
    <row r="714338"/>
    <row r="714339"/>
    <row r="714340"/>
    <row r="714341"/>
    <row r="714342"/>
    <row r="714343"/>
    <row r="714344"/>
    <row r="714345"/>
    <row r="714346"/>
    <row r="714347"/>
    <row r="714348"/>
    <row r="714349"/>
    <row r="714350"/>
    <row r="714351"/>
    <row r="714352"/>
    <row r="714353"/>
    <row r="714354"/>
    <row r="714355"/>
    <row r="714356"/>
    <row r="714357"/>
    <row r="714358"/>
    <row r="714359"/>
    <row r="714360"/>
    <row r="714361"/>
    <row r="714362"/>
    <row r="714363"/>
    <row r="714364"/>
    <row r="714365"/>
    <row r="714366"/>
    <row r="714367"/>
    <row r="714368"/>
    <row r="714369"/>
    <row r="714370"/>
    <row r="714371"/>
    <row r="714372"/>
    <row r="714373"/>
    <row r="714374"/>
    <row r="714375"/>
    <row r="714376"/>
    <row r="714377"/>
    <row r="714378"/>
    <row r="714379"/>
    <row r="714380"/>
    <row r="714381"/>
    <row r="714382"/>
    <row r="714383"/>
    <row r="714384"/>
    <row r="714385"/>
    <row r="714386"/>
    <row r="714387"/>
    <row r="714388"/>
    <row r="714389"/>
    <row r="714390"/>
    <row r="714391"/>
    <row r="714392"/>
    <row r="714393"/>
    <row r="714394"/>
    <row r="714395"/>
    <row r="714396"/>
    <row r="714397"/>
    <row r="714398"/>
    <row r="714399"/>
    <row r="714400"/>
    <row r="714401"/>
    <row r="714402"/>
    <row r="714403"/>
    <row r="714404"/>
    <row r="714405"/>
    <row r="714406"/>
    <row r="714407"/>
    <row r="714408"/>
    <row r="714409"/>
    <row r="714410"/>
    <row r="714411"/>
    <row r="714412"/>
    <row r="714413"/>
    <row r="714414"/>
    <row r="714415"/>
    <row r="714416"/>
    <row r="714417"/>
    <row r="714418"/>
    <row r="714419"/>
    <row r="714420"/>
    <row r="714421"/>
    <row r="714422"/>
    <row r="714423"/>
    <row r="714424"/>
    <row r="714425"/>
    <row r="714426"/>
    <row r="714427"/>
    <row r="714428"/>
    <row r="714429"/>
    <row r="714430"/>
    <row r="714431"/>
    <row r="714432"/>
    <row r="714433"/>
    <row r="714434"/>
    <row r="714435"/>
    <row r="714436"/>
    <row r="714437"/>
    <row r="714438"/>
    <row r="714439"/>
    <row r="714440"/>
    <row r="714441"/>
    <row r="714442"/>
    <row r="714443"/>
    <row r="714444"/>
    <row r="714445"/>
    <row r="714446"/>
    <row r="714447"/>
    <row r="714448"/>
    <row r="714449"/>
    <row r="714450"/>
    <row r="714451"/>
    <row r="714452"/>
    <row r="714453"/>
    <row r="714454"/>
    <row r="714455"/>
    <row r="714456"/>
    <row r="714457"/>
    <row r="714458"/>
    <row r="714459"/>
    <row r="714460"/>
    <row r="714461"/>
    <row r="714462"/>
    <row r="714463"/>
    <row r="714464"/>
    <row r="714465"/>
    <row r="714466"/>
    <row r="714467"/>
    <row r="714468"/>
    <row r="714469"/>
    <row r="714470"/>
    <row r="714471"/>
    <row r="714472"/>
    <row r="714473"/>
    <row r="714474"/>
    <row r="714475"/>
    <row r="714476"/>
    <row r="714477"/>
    <row r="714478"/>
    <row r="714479"/>
    <row r="714480"/>
    <row r="714481"/>
    <row r="714482"/>
    <row r="714483"/>
    <row r="714484"/>
    <row r="714485"/>
    <row r="714486"/>
    <row r="714487"/>
    <row r="714488"/>
    <row r="714489"/>
    <row r="714490"/>
    <row r="714491"/>
    <row r="714492"/>
    <row r="714493"/>
    <row r="714494"/>
    <row r="714495"/>
    <row r="714496"/>
    <row r="714497"/>
    <row r="714498"/>
    <row r="714499"/>
    <row r="714500"/>
    <row r="714501"/>
    <row r="714502"/>
    <row r="714503"/>
    <row r="714504"/>
    <row r="714505"/>
    <row r="714506"/>
    <row r="714507"/>
    <row r="714508"/>
    <row r="714509"/>
    <row r="714510"/>
    <row r="714511"/>
    <row r="714512"/>
    <row r="714513"/>
    <row r="714514"/>
    <row r="714515"/>
    <row r="714516"/>
    <row r="714517"/>
    <row r="714518"/>
    <row r="714519"/>
    <row r="714520"/>
    <row r="714521"/>
    <row r="714522"/>
    <row r="714523"/>
    <row r="714524"/>
    <row r="714525"/>
    <row r="714526"/>
    <row r="714527"/>
    <row r="714528"/>
    <row r="714529"/>
    <row r="714530"/>
    <row r="714531"/>
    <row r="714532"/>
    <row r="714533"/>
    <row r="714534"/>
    <row r="714535"/>
    <row r="714536"/>
    <row r="714537"/>
    <row r="714538"/>
    <row r="714539"/>
    <row r="714540"/>
    <row r="714541"/>
    <row r="714542"/>
    <row r="714543"/>
    <row r="714544"/>
    <row r="714545"/>
    <row r="714546"/>
    <row r="714547"/>
    <row r="714548"/>
    <row r="714549"/>
    <row r="714550"/>
    <row r="714551"/>
    <row r="714552"/>
    <row r="714553"/>
    <row r="714554"/>
    <row r="714555"/>
    <row r="714556"/>
    <row r="714557"/>
    <row r="714558"/>
    <row r="714559"/>
    <row r="714560"/>
    <row r="714561"/>
    <row r="714562"/>
    <row r="714563"/>
    <row r="714564"/>
    <row r="714565"/>
    <row r="714566"/>
    <row r="714567"/>
    <row r="714568"/>
    <row r="714569"/>
    <row r="714570"/>
    <row r="714571"/>
    <row r="714572"/>
    <row r="714573"/>
    <row r="714574"/>
    <row r="714575"/>
    <row r="714576"/>
    <row r="714577"/>
    <row r="714578"/>
    <row r="714579"/>
    <row r="714580"/>
    <row r="714581"/>
    <row r="714582"/>
    <row r="714583"/>
    <row r="714584"/>
    <row r="714585"/>
    <row r="714586"/>
    <row r="714587"/>
    <row r="714588"/>
    <row r="714589"/>
    <row r="714590"/>
    <row r="714591"/>
    <row r="714592"/>
    <row r="714593"/>
    <row r="714594"/>
    <row r="714595"/>
    <row r="714596"/>
    <row r="714597"/>
    <row r="714598"/>
    <row r="714599"/>
    <row r="714600"/>
    <row r="714601"/>
    <row r="714602"/>
    <row r="714603"/>
    <row r="714604"/>
    <row r="714605"/>
    <row r="714606"/>
    <row r="714607"/>
    <row r="714608"/>
    <row r="714609"/>
    <row r="714610"/>
    <row r="714611"/>
    <row r="714612"/>
    <row r="714613"/>
    <row r="714614"/>
    <row r="714615"/>
    <row r="714616"/>
    <row r="714617"/>
    <row r="714618"/>
    <row r="714619"/>
    <row r="714620"/>
    <row r="714621"/>
    <row r="714622"/>
    <row r="714623"/>
    <row r="714624"/>
    <row r="714625"/>
    <row r="714626"/>
    <row r="714627"/>
    <row r="714628"/>
    <row r="714629"/>
    <row r="714630"/>
    <row r="714631"/>
    <row r="714632"/>
    <row r="714633"/>
    <row r="714634"/>
    <row r="714635"/>
    <row r="714636"/>
    <row r="714637"/>
    <row r="714638"/>
    <row r="714639"/>
    <row r="714640"/>
    <row r="714641"/>
    <row r="714642"/>
    <row r="714643"/>
    <row r="714644"/>
    <row r="714645"/>
    <row r="714646"/>
    <row r="714647"/>
    <row r="714648"/>
    <row r="714649"/>
    <row r="714650"/>
    <row r="714651"/>
    <row r="714652"/>
    <row r="714653"/>
    <row r="714654"/>
    <row r="714655"/>
    <row r="714656"/>
    <row r="714657"/>
    <row r="714658"/>
    <row r="714659"/>
    <row r="714660"/>
    <row r="714661"/>
    <row r="714662"/>
    <row r="714663"/>
    <row r="714664"/>
    <row r="714665"/>
    <row r="714666"/>
    <row r="714667"/>
    <row r="714668"/>
    <row r="714669"/>
    <row r="714670"/>
    <row r="714671"/>
    <row r="714672"/>
    <row r="714673"/>
    <row r="714674"/>
    <row r="714675"/>
    <row r="714676"/>
    <row r="714677"/>
    <row r="714678"/>
    <row r="714679"/>
    <row r="714680"/>
    <row r="714681"/>
    <row r="714682"/>
    <row r="714683"/>
    <row r="714684"/>
    <row r="714685"/>
    <row r="714686"/>
    <row r="714687"/>
    <row r="714688"/>
    <row r="714689"/>
    <row r="714690"/>
    <row r="714691"/>
    <row r="714692"/>
    <row r="714693"/>
    <row r="714694"/>
    <row r="714695"/>
    <row r="714696"/>
    <row r="714697"/>
    <row r="714698"/>
    <row r="714699"/>
    <row r="714700"/>
    <row r="714701"/>
    <row r="714702"/>
    <row r="714703"/>
    <row r="714704"/>
    <row r="714705"/>
    <row r="714706"/>
    <row r="714707"/>
    <row r="714708"/>
    <row r="714709"/>
    <row r="714710"/>
    <row r="714711"/>
    <row r="714712"/>
    <row r="714713"/>
    <row r="714714"/>
    <row r="714715"/>
    <row r="714716"/>
    <row r="714717"/>
    <row r="714718"/>
    <row r="714719"/>
    <row r="714720"/>
    <row r="714721"/>
    <row r="714722"/>
    <row r="714723"/>
    <row r="714724"/>
    <row r="714725"/>
    <row r="714726"/>
    <row r="714727"/>
    <row r="714728"/>
    <row r="714729"/>
    <row r="714730"/>
    <row r="714731"/>
    <row r="714732"/>
    <row r="714733"/>
    <row r="714734"/>
    <row r="714735"/>
    <row r="714736"/>
    <row r="714737"/>
    <row r="714738"/>
    <row r="714739"/>
    <row r="714740"/>
    <row r="714741"/>
    <row r="714742"/>
    <row r="714743"/>
    <row r="714744"/>
    <row r="714745"/>
    <row r="714746"/>
    <row r="714747"/>
    <row r="714748"/>
    <row r="714749"/>
    <row r="714750"/>
    <row r="714751"/>
    <row r="714752"/>
    <row r="714753"/>
    <row r="714754"/>
    <row r="714755"/>
    <row r="714756"/>
    <row r="714757"/>
    <row r="714758"/>
    <row r="714759"/>
    <row r="714760"/>
    <row r="714761"/>
    <row r="714762"/>
    <row r="714763"/>
    <row r="714764"/>
    <row r="714765"/>
    <row r="714766"/>
    <row r="714767"/>
    <row r="714768"/>
    <row r="714769"/>
    <row r="714770"/>
    <row r="714771"/>
    <row r="714772"/>
    <row r="714773"/>
    <row r="714774"/>
    <row r="714775"/>
    <row r="714776"/>
    <row r="714777"/>
    <row r="714778"/>
    <row r="714779"/>
    <row r="714780"/>
    <row r="714781"/>
    <row r="714782"/>
    <row r="714783"/>
    <row r="714784"/>
    <row r="714785"/>
    <row r="714786"/>
    <row r="714787"/>
    <row r="714788"/>
    <row r="714789"/>
    <row r="714790"/>
    <row r="714791"/>
    <row r="714792"/>
    <row r="714793"/>
    <row r="714794"/>
    <row r="714795"/>
    <row r="714796"/>
    <row r="714797"/>
    <row r="714798"/>
    <row r="714799"/>
    <row r="714800"/>
    <row r="714801"/>
    <row r="714802"/>
    <row r="714803"/>
    <row r="714804"/>
    <row r="714805"/>
    <row r="714806"/>
    <row r="714807"/>
    <row r="714808"/>
    <row r="714809"/>
    <row r="714810"/>
    <row r="714811"/>
    <row r="714812"/>
    <row r="714813"/>
    <row r="714814"/>
    <row r="714815"/>
    <row r="714816"/>
    <row r="714817"/>
    <row r="714818"/>
    <row r="714819"/>
    <row r="714820"/>
    <row r="714821"/>
    <row r="714822"/>
    <row r="714823"/>
    <row r="714824"/>
    <row r="714825"/>
    <row r="714826"/>
    <row r="714827"/>
    <row r="714828"/>
    <row r="714829"/>
    <row r="714830"/>
    <row r="714831"/>
    <row r="714832"/>
    <row r="714833"/>
    <row r="714834"/>
    <row r="714835"/>
    <row r="714836"/>
    <row r="714837"/>
    <row r="714838"/>
    <row r="714839"/>
    <row r="714840"/>
    <row r="714841"/>
    <row r="714842"/>
    <row r="714843"/>
    <row r="714844"/>
    <row r="714845"/>
    <row r="714846"/>
    <row r="714847"/>
    <row r="714848"/>
    <row r="714849"/>
    <row r="714850"/>
    <row r="714851"/>
    <row r="714852"/>
    <row r="714853"/>
    <row r="714854"/>
    <row r="714855"/>
    <row r="714856"/>
    <row r="714857"/>
    <row r="714858"/>
    <row r="714859"/>
    <row r="714860"/>
    <row r="714861"/>
    <row r="714862"/>
    <row r="714863"/>
    <row r="714864"/>
    <row r="714865"/>
    <row r="714866"/>
    <row r="714867"/>
    <row r="714868"/>
    <row r="714869"/>
    <row r="714870"/>
    <row r="714871"/>
    <row r="714872"/>
    <row r="714873"/>
    <row r="714874"/>
    <row r="714875"/>
    <row r="714876"/>
    <row r="714877"/>
    <row r="714878"/>
    <row r="714879"/>
    <row r="714880"/>
    <row r="714881"/>
    <row r="714882"/>
    <row r="714883"/>
    <row r="714884"/>
    <row r="714885"/>
    <row r="714886"/>
    <row r="714887"/>
    <row r="714888"/>
    <row r="714889"/>
    <row r="714890"/>
    <row r="714891"/>
    <row r="714892"/>
    <row r="714893"/>
    <row r="714894"/>
    <row r="714895"/>
    <row r="714896"/>
    <row r="714897"/>
    <row r="714898"/>
    <row r="714899"/>
    <row r="714900"/>
    <row r="714901"/>
    <row r="714902"/>
    <row r="714903"/>
    <row r="714904"/>
    <row r="714905"/>
    <row r="714906"/>
    <row r="714907"/>
    <row r="714908"/>
    <row r="714909"/>
    <row r="714910"/>
    <row r="714911"/>
    <row r="714912"/>
    <row r="714913"/>
    <row r="714914"/>
    <row r="714915"/>
    <row r="714916"/>
    <row r="714917"/>
    <row r="714918"/>
    <row r="714919"/>
    <row r="714920"/>
    <row r="714921"/>
    <row r="714922"/>
    <row r="714923"/>
    <row r="714924"/>
    <row r="714925"/>
    <row r="714926"/>
    <row r="714927"/>
    <row r="714928"/>
    <row r="714929"/>
    <row r="714930"/>
    <row r="714931"/>
    <row r="714932"/>
    <row r="714933"/>
    <row r="714934"/>
    <row r="714935"/>
    <row r="714936"/>
    <row r="714937"/>
    <row r="714938"/>
    <row r="714939"/>
    <row r="714940"/>
    <row r="714941"/>
    <row r="714942"/>
    <row r="714943"/>
    <row r="714944"/>
    <row r="714945"/>
    <row r="714946"/>
    <row r="714947"/>
    <row r="714948"/>
    <row r="714949"/>
    <row r="714950"/>
    <row r="714951"/>
    <row r="714952"/>
    <row r="714953"/>
    <row r="714954"/>
    <row r="714955"/>
    <row r="714956"/>
    <row r="714957"/>
    <row r="714958"/>
    <row r="714959"/>
    <row r="714960"/>
    <row r="714961"/>
    <row r="714962"/>
    <row r="714963"/>
    <row r="714964"/>
    <row r="714965"/>
    <row r="714966"/>
    <row r="714967"/>
    <row r="714968"/>
    <row r="714969"/>
    <row r="714970"/>
    <row r="714971"/>
    <row r="714972"/>
    <row r="714973"/>
    <row r="714974"/>
    <row r="714975"/>
    <row r="714976"/>
    <row r="714977"/>
    <row r="714978"/>
    <row r="714979"/>
    <row r="714980"/>
    <row r="714981"/>
    <row r="714982"/>
    <row r="714983"/>
    <row r="714984"/>
    <row r="714985"/>
    <row r="714986"/>
    <row r="714987"/>
    <row r="714988"/>
    <row r="714989"/>
    <row r="714990"/>
    <row r="714991"/>
    <row r="714992"/>
    <row r="714993"/>
    <row r="714994"/>
    <row r="714995"/>
    <row r="714996"/>
    <row r="714997"/>
    <row r="714998"/>
    <row r="714999"/>
    <row r="715000"/>
    <row r="715001"/>
    <row r="715002"/>
    <row r="715003"/>
    <row r="715004"/>
    <row r="715005"/>
    <row r="715006"/>
    <row r="715007"/>
    <row r="715008"/>
    <row r="715009"/>
    <row r="715010"/>
    <row r="715011"/>
    <row r="715012"/>
    <row r="715013"/>
    <row r="715014"/>
    <row r="715015"/>
    <row r="715016"/>
    <row r="715017"/>
    <row r="715018"/>
    <row r="715019"/>
    <row r="715020"/>
    <row r="715021"/>
    <row r="715022"/>
    <row r="715023"/>
    <row r="715024"/>
    <row r="715025"/>
    <row r="715026"/>
    <row r="715027"/>
    <row r="715028"/>
    <row r="715029"/>
    <row r="715030"/>
    <row r="715031"/>
    <row r="715032"/>
    <row r="715033"/>
    <row r="715034"/>
    <row r="715035"/>
    <row r="715036"/>
    <row r="715037"/>
    <row r="715038"/>
    <row r="715039"/>
    <row r="715040"/>
    <row r="715041"/>
    <row r="715042"/>
    <row r="715043"/>
    <row r="715044"/>
    <row r="715045"/>
    <row r="715046"/>
    <row r="715047"/>
    <row r="715048"/>
    <row r="715049"/>
    <row r="715050"/>
    <row r="715051"/>
    <row r="715052"/>
    <row r="715053"/>
    <row r="715054"/>
    <row r="715055"/>
    <row r="715056"/>
    <row r="715057"/>
    <row r="715058"/>
    <row r="715059"/>
    <row r="715060"/>
    <row r="715061"/>
    <row r="715062"/>
    <row r="715063"/>
    <row r="715064"/>
    <row r="715065"/>
    <row r="715066"/>
    <row r="715067"/>
    <row r="715068"/>
    <row r="715069"/>
    <row r="715070"/>
    <row r="715071"/>
    <row r="715072"/>
    <row r="715073"/>
    <row r="715074"/>
    <row r="715075"/>
    <row r="715076"/>
    <row r="715077"/>
    <row r="715078"/>
    <row r="715079"/>
    <row r="715080"/>
    <row r="715081"/>
    <row r="715082"/>
    <row r="715083"/>
    <row r="715084"/>
    <row r="715085"/>
    <row r="715086"/>
    <row r="715087"/>
    <row r="715088"/>
    <row r="715089"/>
    <row r="715090"/>
    <row r="715091"/>
    <row r="715092"/>
    <row r="715093"/>
    <row r="715094"/>
    <row r="715095"/>
    <row r="715096"/>
    <row r="715097"/>
    <row r="715098"/>
    <row r="715099"/>
    <row r="715100"/>
    <row r="715101"/>
    <row r="715102"/>
    <row r="715103"/>
    <row r="715104"/>
    <row r="715105"/>
    <row r="715106"/>
    <row r="715107"/>
    <row r="715108"/>
    <row r="715109"/>
    <row r="715110"/>
    <row r="715111"/>
    <row r="715112"/>
    <row r="715113"/>
    <row r="715114"/>
    <row r="715115"/>
    <row r="715116"/>
    <row r="715117"/>
    <row r="715118"/>
    <row r="715119"/>
    <row r="715120"/>
    <row r="715121"/>
    <row r="715122"/>
    <row r="715123"/>
    <row r="715124"/>
    <row r="715125"/>
    <row r="715126"/>
    <row r="715127"/>
    <row r="715128"/>
    <row r="715129"/>
    <row r="715130"/>
    <row r="715131"/>
    <row r="715132"/>
    <row r="715133"/>
    <row r="715134"/>
    <row r="715135"/>
    <row r="715136"/>
    <row r="715137"/>
    <row r="715138"/>
    <row r="715139"/>
    <row r="715140"/>
    <row r="715141"/>
    <row r="715142"/>
    <row r="715143"/>
    <row r="715144"/>
    <row r="715145"/>
    <row r="715146"/>
    <row r="715147"/>
    <row r="715148"/>
    <row r="715149"/>
    <row r="715150"/>
    <row r="715151"/>
    <row r="715152"/>
    <row r="715153"/>
    <row r="715154"/>
    <row r="715155"/>
    <row r="715156"/>
    <row r="715157"/>
    <row r="715158"/>
    <row r="715159"/>
    <row r="715160"/>
    <row r="715161"/>
    <row r="715162"/>
    <row r="715163"/>
    <row r="715164"/>
    <row r="715165"/>
    <row r="715166"/>
    <row r="715167"/>
    <row r="715168"/>
    <row r="715169"/>
    <row r="715170"/>
    <row r="715171"/>
    <row r="715172"/>
    <row r="715173"/>
    <row r="715174"/>
    <row r="715175"/>
    <row r="715176"/>
    <row r="715177"/>
    <row r="715178"/>
    <row r="715179"/>
    <row r="715180"/>
    <row r="715181"/>
    <row r="715182"/>
    <row r="715183"/>
    <row r="715184"/>
    <row r="715185"/>
    <row r="715186"/>
    <row r="715187"/>
    <row r="715188"/>
    <row r="715189"/>
    <row r="715190"/>
    <row r="715191"/>
    <row r="715192"/>
    <row r="715193"/>
    <row r="715194"/>
    <row r="715195"/>
    <row r="715196"/>
    <row r="715197"/>
    <row r="715198"/>
    <row r="715199"/>
    <row r="715200"/>
    <row r="715201"/>
    <row r="715202"/>
    <row r="715203"/>
    <row r="715204"/>
    <row r="715205"/>
    <row r="715206"/>
    <row r="715207"/>
    <row r="715208"/>
    <row r="715209"/>
    <row r="715210"/>
    <row r="715211"/>
    <row r="715212"/>
    <row r="715213"/>
    <row r="715214"/>
    <row r="715215"/>
    <row r="715216"/>
    <row r="715217"/>
    <row r="715218"/>
    <row r="715219"/>
    <row r="715220"/>
    <row r="715221"/>
    <row r="715222"/>
    <row r="715223"/>
    <row r="715224"/>
    <row r="715225"/>
    <row r="715226"/>
    <row r="715227"/>
    <row r="715228"/>
    <row r="715229"/>
    <row r="715230"/>
    <row r="715231"/>
    <row r="715232"/>
    <row r="715233"/>
    <row r="715234"/>
    <row r="715235"/>
    <row r="715236"/>
    <row r="715237"/>
    <row r="715238"/>
    <row r="715239"/>
    <row r="715240"/>
    <row r="715241"/>
    <row r="715242"/>
    <row r="715243"/>
    <row r="715244"/>
    <row r="715245"/>
    <row r="715246"/>
    <row r="715247"/>
    <row r="715248"/>
    <row r="715249"/>
    <row r="715250"/>
    <row r="715251"/>
    <row r="715252"/>
    <row r="715253"/>
    <row r="715254"/>
    <row r="715255"/>
    <row r="715256"/>
    <row r="715257"/>
    <row r="715258"/>
    <row r="715259"/>
    <row r="715260"/>
    <row r="715261"/>
    <row r="715262"/>
    <row r="715263"/>
    <row r="715264"/>
    <row r="715265"/>
    <row r="715266"/>
    <row r="715267"/>
    <row r="715268"/>
    <row r="715269"/>
    <row r="715270"/>
    <row r="715271"/>
    <row r="715272"/>
    <row r="715273"/>
    <row r="715274"/>
    <row r="715275"/>
    <row r="715276"/>
    <row r="715277"/>
    <row r="715278"/>
    <row r="715279"/>
    <row r="715280"/>
    <row r="715281"/>
    <row r="715282"/>
    <row r="715283"/>
    <row r="715284"/>
    <row r="715285"/>
    <row r="715286"/>
    <row r="715287"/>
    <row r="715288"/>
    <row r="715289"/>
    <row r="715290"/>
    <row r="715291"/>
    <row r="715292"/>
    <row r="715293"/>
    <row r="715294"/>
    <row r="715295"/>
    <row r="715296"/>
    <row r="715297"/>
    <row r="715298"/>
    <row r="715299"/>
    <row r="715300"/>
    <row r="715301"/>
    <row r="715302"/>
    <row r="715303"/>
    <row r="715304"/>
    <row r="715305"/>
    <row r="715306"/>
    <row r="715307"/>
    <row r="715308"/>
    <row r="715309"/>
    <row r="715310"/>
    <row r="715311"/>
    <row r="715312"/>
    <row r="715313"/>
    <row r="715314"/>
    <row r="715315"/>
    <row r="715316"/>
    <row r="715317"/>
    <row r="715318"/>
    <row r="715319"/>
    <row r="715320"/>
    <row r="715321"/>
    <row r="715322"/>
    <row r="715323"/>
    <row r="715324"/>
    <row r="715325"/>
    <row r="715326"/>
    <row r="715327"/>
    <row r="715328"/>
    <row r="715329"/>
    <row r="715330"/>
    <row r="715331"/>
    <row r="715332"/>
    <row r="715333"/>
    <row r="715334"/>
    <row r="715335"/>
    <row r="715336"/>
    <row r="715337"/>
    <row r="715338"/>
    <row r="715339"/>
    <row r="715340"/>
    <row r="715341"/>
    <row r="715342"/>
    <row r="715343"/>
    <row r="715344"/>
    <row r="715345"/>
    <row r="715346"/>
    <row r="715347"/>
    <row r="715348"/>
    <row r="715349"/>
    <row r="715350"/>
    <row r="715351"/>
    <row r="715352"/>
    <row r="715353"/>
    <row r="715354"/>
    <row r="715355"/>
    <row r="715356"/>
    <row r="715357"/>
    <row r="715358"/>
    <row r="715359"/>
    <row r="715360"/>
    <row r="715361"/>
    <row r="715362"/>
    <row r="715363"/>
    <row r="715364"/>
    <row r="715365"/>
    <row r="715366"/>
    <row r="715367"/>
    <row r="715368"/>
    <row r="715369"/>
    <row r="715370"/>
    <row r="715371"/>
    <row r="715372"/>
    <row r="715373"/>
    <row r="715374"/>
    <row r="715375"/>
    <row r="715376"/>
    <row r="715377"/>
    <row r="715378"/>
    <row r="715379"/>
    <row r="715380"/>
    <row r="715381"/>
    <row r="715382"/>
    <row r="715383"/>
    <row r="715384"/>
    <row r="715385"/>
    <row r="715386"/>
    <row r="715387"/>
    <row r="715388"/>
    <row r="715389"/>
    <row r="715390"/>
    <row r="715391"/>
    <row r="715392"/>
    <row r="715393"/>
    <row r="715394"/>
    <row r="715395"/>
    <row r="715396"/>
    <row r="715397"/>
    <row r="715398"/>
    <row r="715399"/>
    <row r="715400"/>
    <row r="715401"/>
    <row r="715402"/>
    <row r="715403"/>
    <row r="715404"/>
    <row r="715405"/>
    <row r="715406"/>
    <row r="715407"/>
    <row r="715408"/>
    <row r="715409"/>
    <row r="715410"/>
    <row r="715411"/>
    <row r="715412"/>
    <row r="715413"/>
    <row r="715414"/>
    <row r="715415"/>
    <row r="715416"/>
    <row r="715417"/>
    <row r="715418"/>
    <row r="715419"/>
    <row r="715420"/>
    <row r="715421"/>
    <row r="715422"/>
    <row r="715423"/>
    <row r="715424"/>
    <row r="715425"/>
    <row r="715426"/>
    <row r="715427"/>
    <row r="715428"/>
    <row r="715429"/>
    <row r="715430"/>
    <row r="715431"/>
    <row r="715432"/>
    <row r="715433"/>
    <row r="715434"/>
    <row r="715435"/>
    <row r="715436"/>
    <row r="715437"/>
    <row r="715438"/>
    <row r="715439"/>
    <row r="715440"/>
    <row r="715441"/>
    <row r="715442"/>
    <row r="715443"/>
    <row r="715444"/>
    <row r="715445"/>
    <row r="715446"/>
    <row r="715447"/>
    <row r="715448"/>
    <row r="715449"/>
    <row r="715450"/>
    <row r="715451"/>
    <row r="715452"/>
    <row r="715453"/>
    <row r="715454"/>
    <row r="715455"/>
    <row r="715456"/>
    <row r="715457"/>
    <row r="715458"/>
    <row r="715459"/>
    <row r="715460"/>
    <row r="715461"/>
    <row r="715462"/>
    <row r="715463"/>
    <row r="715464"/>
    <row r="715465"/>
    <row r="715466"/>
    <row r="715467"/>
    <row r="715468"/>
    <row r="715469"/>
    <row r="715470"/>
    <row r="715471"/>
    <row r="715472"/>
    <row r="715473"/>
    <row r="715474"/>
    <row r="715475"/>
    <row r="715476"/>
    <row r="715477"/>
    <row r="715478"/>
    <row r="715479"/>
    <row r="715480"/>
    <row r="715481"/>
    <row r="715482"/>
    <row r="715483"/>
    <row r="715484"/>
    <row r="715485"/>
    <row r="715486"/>
    <row r="715487"/>
    <row r="715488"/>
    <row r="715489"/>
    <row r="715490"/>
    <row r="715491"/>
    <row r="715492"/>
    <row r="715493"/>
    <row r="715494"/>
    <row r="715495"/>
    <row r="715496"/>
    <row r="715497"/>
    <row r="715498"/>
    <row r="715499"/>
    <row r="715500"/>
    <row r="715501"/>
    <row r="715502"/>
    <row r="715503"/>
    <row r="715504"/>
    <row r="715505"/>
    <row r="715506"/>
    <row r="715507"/>
    <row r="715508"/>
    <row r="715509"/>
    <row r="715510"/>
    <row r="715511"/>
    <row r="715512"/>
    <row r="715513"/>
    <row r="715514"/>
    <row r="715515"/>
    <row r="715516"/>
    <row r="715517"/>
    <row r="715518"/>
    <row r="715519"/>
    <row r="715520"/>
    <row r="715521"/>
    <row r="715522"/>
    <row r="715523"/>
    <row r="715524"/>
    <row r="715525"/>
    <row r="715526"/>
    <row r="715527"/>
    <row r="715528"/>
    <row r="715529"/>
    <row r="715530"/>
    <row r="715531"/>
    <row r="715532"/>
    <row r="715533"/>
    <row r="715534"/>
    <row r="715535"/>
    <row r="715536"/>
    <row r="715537"/>
    <row r="715538"/>
    <row r="715539"/>
    <row r="715540"/>
    <row r="715541"/>
    <row r="715542"/>
    <row r="715543"/>
    <row r="715544"/>
    <row r="715545"/>
    <row r="715546"/>
    <row r="715547"/>
    <row r="715548"/>
    <row r="715549"/>
    <row r="715550"/>
    <row r="715551"/>
    <row r="715552"/>
    <row r="715553"/>
    <row r="715554"/>
    <row r="715555"/>
    <row r="715556"/>
    <row r="715557"/>
    <row r="715558"/>
    <row r="715559"/>
    <row r="715560"/>
    <row r="715561"/>
    <row r="715562"/>
    <row r="715563"/>
    <row r="715564"/>
    <row r="715565"/>
    <row r="715566"/>
    <row r="715567"/>
    <row r="715568"/>
    <row r="715569"/>
    <row r="715570"/>
    <row r="715571"/>
    <row r="715572"/>
    <row r="715573"/>
    <row r="715574"/>
    <row r="715575"/>
    <row r="715576"/>
    <row r="715577"/>
    <row r="715578"/>
    <row r="715579"/>
    <row r="715580"/>
    <row r="715581"/>
    <row r="715582"/>
    <row r="715583"/>
    <row r="715584"/>
    <row r="715585"/>
    <row r="715586"/>
    <row r="715587"/>
    <row r="715588"/>
    <row r="715589"/>
    <row r="715590"/>
    <row r="715591"/>
    <row r="715592"/>
    <row r="715593"/>
    <row r="715594"/>
    <row r="715595"/>
    <row r="715596"/>
    <row r="715597"/>
    <row r="715598"/>
    <row r="715599"/>
    <row r="715600"/>
    <row r="715601"/>
    <row r="715602"/>
    <row r="715603"/>
    <row r="715604"/>
    <row r="715605"/>
    <row r="715606"/>
    <row r="715607"/>
    <row r="715608"/>
    <row r="715609"/>
    <row r="715610"/>
    <row r="715611"/>
    <row r="715612"/>
    <row r="715613"/>
    <row r="715614"/>
    <row r="715615"/>
    <row r="715616"/>
    <row r="715617"/>
    <row r="715618"/>
    <row r="715619"/>
    <row r="715620"/>
    <row r="715621"/>
    <row r="715622"/>
    <row r="715623"/>
    <row r="715624"/>
    <row r="715625"/>
    <row r="715626"/>
    <row r="715627"/>
    <row r="715628"/>
    <row r="715629"/>
    <row r="715630"/>
    <row r="715631"/>
    <row r="715632"/>
    <row r="715633"/>
    <row r="715634"/>
    <row r="715635"/>
    <row r="715636"/>
    <row r="715637"/>
    <row r="715638"/>
    <row r="715639"/>
    <row r="715640"/>
    <row r="715641"/>
    <row r="715642"/>
    <row r="715643"/>
    <row r="715644"/>
    <row r="715645"/>
    <row r="715646"/>
    <row r="715647"/>
    <row r="715648"/>
    <row r="715649"/>
    <row r="715650"/>
    <row r="715651"/>
    <row r="715652"/>
    <row r="715653"/>
    <row r="715654"/>
    <row r="715655"/>
    <row r="715656"/>
    <row r="715657"/>
    <row r="715658"/>
    <row r="715659"/>
    <row r="715660"/>
    <row r="715661"/>
    <row r="715662"/>
    <row r="715663"/>
    <row r="715664"/>
    <row r="715665"/>
    <row r="715666"/>
    <row r="715667"/>
    <row r="715668"/>
    <row r="715669"/>
    <row r="715670"/>
    <row r="715671"/>
    <row r="715672"/>
    <row r="715673"/>
    <row r="715674"/>
    <row r="715675"/>
    <row r="715676"/>
    <row r="715677"/>
    <row r="715678"/>
    <row r="715679"/>
    <row r="715680"/>
    <row r="715681"/>
    <row r="715682"/>
    <row r="715683"/>
    <row r="715684"/>
    <row r="715685"/>
    <row r="715686"/>
    <row r="715687"/>
    <row r="715688"/>
    <row r="715689"/>
    <row r="715690"/>
    <row r="715691"/>
    <row r="715692"/>
    <row r="715693"/>
    <row r="715694"/>
    <row r="715695"/>
    <row r="715696"/>
    <row r="715697"/>
    <row r="715698"/>
    <row r="715699"/>
    <row r="715700"/>
    <row r="715701"/>
    <row r="715702"/>
    <row r="715703"/>
    <row r="715704"/>
    <row r="715705"/>
    <row r="715706"/>
    <row r="715707"/>
    <row r="715708"/>
    <row r="715709"/>
    <row r="715710"/>
    <row r="715711"/>
    <row r="715712"/>
    <row r="715713"/>
    <row r="715714"/>
    <row r="715715"/>
    <row r="715716"/>
    <row r="715717"/>
    <row r="715718"/>
    <row r="715719"/>
    <row r="715720"/>
    <row r="715721"/>
    <row r="715722"/>
    <row r="715723"/>
    <row r="715724"/>
    <row r="715725"/>
    <row r="715726"/>
    <row r="715727"/>
    <row r="715728"/>
    <row r="715729"/>
    <row r="715730"/>
    <row r="715731"/>
    <row r="715732"/>
    <row r="715733"/>
    <row r="715734"/>
    <row r="715735"/>
    <row r="715736"/>
    <row r="715737"/>
    <row r="715738"/>
    <row r="715739"/>
    <row r="715740"/>
    <row r="715741"/>
    <row r="715742"/>
    <row r="715743"/>
    <row r="715744"/>
    <row r="715745"/>
    <row r="715746"/>
    <row r="715747"/>
    <row r="715748"/>
    <row r="715749"/>
    <row r="715750"/>
    <row r="715751"/>
    <row r="715752"/>
    <row r="715753"/>
    <row r="715754"/>
    <row r="715755"/>
    <row r="715756"/>
    <row r="715757"/>
    <row r="715758"/>
    <row r="715759"/>
    <row r="715760"/>
    <row r="715761"/>
    <row r="715762"/>
    <row r="715763"/>
    <row r="715764"/>
    <row r="715765"/>
    <row r="715766"/>
    <row r="715767"/>
    <row r="715768"/>
    <row r="715769"/>
    <row r="715770"/>
    <row r="715771"/>
    <row r="715772"/>
    <row r="715773"/>
    <row r="715774"/>
    <row r="715775"/>
    <row r="715776"/>
    <row r="715777"/>
    <row r="715778"/>
    <row r="715779"/>
    <row r="715780"/>
    <row r="715781"/>
    <row r="715782"/>
    <row r="715783"/>
    <row r="715784"/>
    <row r="715785"/>
    <row r="715786"/>
    <row r="715787"/>
    <row r="715788"/>
    <row r="715789"/>
    <row r="715790"/>
    <row r="715791"/>
    <row r="715792"/>
    <row r="715793"/>
    <row r="715794"/>
    <row r="715795"/>
    <row r="715796"/>
    <row r="715797"/>
    <row r="715798"/>
    <row r="715799"/>
    <row r="715800"/>
    <row r="715801"/>
    <row r="715802"/>
    <row r="715803"/>
    <row r="715804"/>
    <row r="715805"/>
    <row r="715806"/>
    <row r="715807"/>
    <row r="715808"/>
    <row r="715809"/>
    <row r="715810"/>
    <row r="715811"/>
    <row r="715812"/>
    <row r="715813"/>
    <row r="715814"/>
    <row r="715815"/>
    <row r="715816"/>
    <row r="715817"/>
    <row r="715818"/>
    <row r="715819"/>
    <row r="715820"/>
    <row r="715821"/>
    <row r="715822"/>
    <row r="715823"/>
    <row r="715824"/>
    <row r="715825"/>
    <row r="715826"/>
    <row r="715827"/>
    <row r="715828"/>
    <row r="715829"/>
    <row r="715830"/>
    <row r="715831"/>
    <row r="715832"/>
    <row r="715833"/>
    <row r="715834"/>
    <row r="715835"/>
    <row r="715836"/>
    <row r="715837"/>
    <row r="715838"/>
    <row r="715839"/>
    <row r="715840"/>
    <row r="715841"/>
    <row r="715842"/>
    <row r="715843"/>
    <row r="715844"/>
    <row r="715845"/>
    <row r="715846"/>
    <row r="715847"/>
    <row r="715848"/>
    <row r="715849"/>
    <row r="715850"/>
    <row r="715851"/>
    <row r="715852"/>
    <row r="715853"/>
    <row r="715854"/>
    <row r="715855"/>
    <row r="715856"/>
    <row r="715857"/>
    <row r="715858"/>
    <row r="715859"/>
    <row r="715860"/>
    <row r="715861"/>
    <row r="715862"/>
    <row r="715863"/>
    <row r="715864"/>
    <row r="715865"/>
    <row r="715866"/>
    <row r="715867"/>
    <row r="715868"/>
    <row r="715869"/>
    <row r="715870"/>
    <row r="715871"/>
    <row r="715872"/>
    <row r="715873"/>
    <row r="715874"/>
    <row r="715875"/>
    <row r="715876"/>
    <row r="715877"/>
    <row r="715878"/>
    <row r="715879"/>
    <row r="715880"/>
    <row r="715881"/>
    <row r="715882"/>
    <row r="715883"/>
    <row r="715884"/>
    <row r="715885"/>
    <row r="715886"/>
    <row r="715887"/>
    <row r="715888"/>
    <row r="715889"/>
    <row r="715890"/>
    <row r="715891"/>
    <row r="715892"/>
    <row r="715893"/>
    <row r="715894"/>
    <row r="715895"/>
    <row r="715896"/>
    <row r="715897"/>
    <row r="715898"/>
    <row r="715899"/>
    <row r="715900"/>
    <row r="715901"/>
    <row r="715902"/>
    <row r="715903"/>
    <row r="715904"/>
    <row r="715905"/>
    <row r="715906"/>
    <row r="715907"/>
    <row r="715908"/>
    <row r="715909"/>
    <row r="715910"/>
    <row r="715911"/>
    <row r="715912"/>
    <row r="715913"/>
    <row r="715914"/>
    <row r="715915"/>
    <row r="715916"/>
    <row r="715917"/>
    <row r="715918"/>
    <row r="715919"/>
    <row r="715920"/>
    <row r="715921"/>
    <row r="715922"/>
    <row r="715923"/>
    <row r="715924"/>
    <row r="715925"/>
    <row r="715926"/>
    <row r="715927"/>
    <row r="715928"/>
    <row r="715929"/>
    <row r="715930"/>
    <row r="715931"/>
    <row r="715932"/>
    <row r="715933"/>
    <row r="715934"/>
    <row r="715935"/>
    <row r="715936"/>
    <row r="715937"/>
    <row r="715938"/>
    <row r="715939"/>
    <row r="715940"/>
    <row r="715941"/>
    <row r="715942"/>
    <row r="715943"/>
    <row r="715944"/>
    <row r="715945"/>
    <row r="715946"/>
    <row r="715947"/>
    <row r="715948"/>
    <row r="715949"/>
    <row r="715950"/>
    <row r="715951"/>
    <row r="715952"/>
    <row r="715953"/>
    <row r="715954"/>
    <row r="715955"/>
    <row r="715956"/>
    <row r="715957"/>
    <row r="715958"/>
    <row r="715959"/>
    <row r="715960"/>
    <row r="715961"/>
    <row r="715962"/>
    <row r="715963"/>
    <row r="715964"/>
    <row r="715965"/>
    <row r="715966"/>
    <row r="715967"/>
    <row r="715968"/>
    <row r="715969"/>
    <row r="715970"/>
    <row r="715971"/>
    <row r="715972"/>
    <row r="715973"/>
    <row r="715974"/>
    <row r="715975"/>
    <row r="715976"/>
    <row r="715977"/>
    <row r="715978"/>
    <row r="715979"/>
    <row r="715980"/>
    <row r="715981"/>
    <row r="715982"/>
    <row r="715983"/>
    <row r="715984"/>
    <row r="715985"/>
    <row r="715986"/>
    <row r="715987"/>
    <row r="715988"/>
    <row r="715989"/>
    <row r="715990"/>
    <row r="715991"/>
    <row r="715992"/>
    <row r="715993"/>
    <row r="715994"/>
    <row r="715995"/>
    <row r="715996"/>
    <row r="715997"/>
    <row r="715998"/>
    <row r="715999"/>
    <row r="716000"/>
    <row r="716001"/>
    <row r="716002"/>
    <row r="716003"/>
    <row r="716004"/>
    <row r="716005"/>
    <row r="716006"/>
    <row r="716007"/>
    <row r="716008"/>
    <row r="716009"/>
    <row r="716010"/>
    <row r="716011"/>
    <row r="716012"/>
    <row r="716013"/>
    <row r="716014"/>
    <row r="716015"/>
    <row r="716016"/>
    <row r="716017"/>
    <row r="716018"/>
    <row r="716019"/>
    <row r="716020"/>
    <row r="716021"/>
    <row r="716022"/>
    <row r="716023"/>
    <row r="716024"/>
    <row r="716025"/>
    <row r="716026"/>
    <row r="716027"/>
    <row r="716028"/>
    <row r="716029"/>
    <row r="716030"/>
    <row r="716031"/>
    <row r="716032"/>
    <row r="716033"/>
    <row r="716034"/>
    <row r="716035"/>
    <row r="716036"/>
    <row r="716037"/>
    <row r="716038"/>
    <row r="716039"/>
    <row r="716040"/>
    <row r="716041"/>
    <row r="716042"/>
    <row r="716043"/>
    <row r="716044"/>
    <row r="716045"/>
    <row r="716046"/>
    <row r="716047"/>
    <row r="716048"/>
    <row r="716049"/>
    <row r="716050"/>
    <row r="716051"/>
    <row r="716052"/>
    <row r="716053"/>
    <row r="716054"/>
    <row r="716055"/>
    <row r="716056"/>
    <row r="716057"/>
    <row r="716058"/>
    <row r="716059"/>
    <row r="716060"/>
    <row r="716061"/>
    <row r="716062"/>
    <row r="716063"/>
    <row r="716064"/>
    <row r="716065"/>
    <row r="716066"/>
    <row r="716067"/>
    <row r="716068"/>
    <row r="716069"/>
    <row r="716070"/>
    <row r="716071"/>
    <row r="716072"/>
    <row r="716073"/>
    <row r="716074"/>
    <row r="716075"/>
    <row r="716076"/>
    <row r="716077"/>
    <row r="716078"/>
    <row r="716079"/>
    <row r="716080"/>
    <row r="716081"/>
    <row r="716082"/>
    <row r="716083"/>
    <row r="716084"/>
    <row r="716085"/>
    <row r="716086"/>
    <row r="716087"/>
    <row r="716088"/>
    <row r="716089"/>
    <row r="716090"/>
    <row r="716091"/>
    <row r="716092"/>
    <row r="716093"/>
    <row r="716094"/>
    <row r="716095"/>
    <row r="716096"/>
    <row r="716097"/>
    <row r="716098"/>
    <row r="716099"/>
    <row r="716100"/>
    <row r="716101"/>
    <row r="716102"/>
    <row r="716103"/>
    <row r="716104"/>
    <row r="716105"/>
    <row r="716106"/>
    <row r="716107"/>
    <row r="716108"/>
    <row r="716109"/>
    <row r="716110"/>
    <row r="716111"/>
    <row r="716112"/>
    <row r="716113"/>
    <row r="716114"/>
    <row r="716115"/>
    <row r="716116"/>
    <row r="716117"/>
    <row r="716118"/>
    <row r="716119"/>
    <row r="716120"/>
    <row r="716121"/>
    <row r="716122"/>
    <row r="716123"/>
    <row r="716124"/>
    <row r="716125"/>
    <row r="716126"/>
    <row r="716127"/>
    <row r="716128"/>
    <row r="716129"/>
    <row r="716130"/>
    <row r="716131"/>
    <row r="716132"/>
    <row r="716133"/>
    <row r="716134"/>
    <row r="716135"/>
    <row r="716136"/>
    <row r="716137"/>
    <row r="716138"/>
    <row r="716139"/>
    <row r="716140"/>
    <row r="716141"/>
    <row r="716142"/>
    <row r="716143"/>
    <row r="716144"/>
    <row r="716145"/>
    <row r="716146"/>
    <row r="716147"/>
    <row r="716148"/>
    <row r="716149"/>
    <row r="716150"/>
    <row r="716151"/>
    <row r="716152"/>
    <row r="716153"/>
    <row r="716154"/>
    <row r="716155"/>
    <row r="716156"/>
    <row r="716157"/>
    <row r="716158"/>
    <row r="716159"/>
    <row r="716160"/>
    <row r="716161"/>
    <row r="716162"/>
    <row r="716163"/>
    <row r="716164"/>
    <row r="716165"/>
    <row r="716166"/>
    <row r="716167"/>
    <row r="716168"/>
    <row r="716169"/>
    <row r="716170"/>
    <row r="716171"/>
    <row r="716172"/>
    <row r="716173"/>
    <row r="716174"/>
    <row r="716175"/>
    <row r="716176"/>
    <row r="716177"/>
    <row r="716178"/>
    <row r="716179"/>
    <row r="716180"/>
    <row r="716181"/>
    <row r="716182"/>
    <row r="716183"/>
    <row r="716184"/>
    <row r="716185"/>
    <row r="716186"/>
    <row r="716187"/>
    <row r="716188"/>
    <row r="716189"/>
    <row r="716190"/>
    <row r="716191"/>
    <row r="716192"/>
    <row r="716193"/>
    <row r="716194"/>
    <row r="716195"/>
    <row r="716196"/>
    <row r="716197"/>
    <row r="716198"/>
    <row r="716199"/>
    <row r="716200"/>
    <row r="716201"/>
    <row r="716202"/>
    <row r="716203"/>
    <row r="716204"/>
    <row r="716205"/>
    <row r="716206"/>
    <row r="716207"/>
    <row r="716208"/>
    <row r="716209"/>
    <row r="716210"/>
    <row r="716211"/>
    <row r="716212"/>
    <row r="716213"/>
    <row r="716214"/>
    <row r="716215"/>
    <row r="716216"/>
    <row r="716217"/>
    <row r="716218"/>
    <row r="716219"/>
    <row r="716220"/>
    <row r="716221"/>
    <row r="716222"/>
    <row r="716223"/>
    <row r="716224"/>
    <row r="716225"/>
    <row r="716226"/>
    <row r="716227"/>
    <row r="716228"/>
    <row r="716229"/>
    <row r="716230"/>
    <row r="716231"/>
    <row r="716232"/>
    <row r="716233"/>
    <row r="716234"/>
    <row r="716235"/>
    <row r="716236"/>
    <row r="716237"/>
    <row r="716238"/>
    <row r="716239"/>
    <row r="716240"/>
    <row r="716241"/>
    <row r="716242"/>
    <row r="716243"/>
    <row r="716244"/>
    <row r="716245"/>
    <row r="716246"/>
    <row r="716247"/>
    <row r="716248"/>
    <row r="716249"/>
    <row r="716250"/>
    <row r="716251"/>
    <row r="716252"/>
    <row r="716253"/>
    <row r="716254"/>
    <row r="716255"/>
    <row r="716256"/>
    <row r="716257"/>
    <row r="716258"/>
    <row r="716259"/>
    <row r="716260"/>
    <row r="716261"/>
    <row r="716262"/>
    <row r="716263"/>
    <row r="716264"/>
    <row r="716265"/>
    <row r="716266"/>
    <row r="716267"/>
    <row r="716268"/>
    <row r="716269"/>
    <row r="716270"/>
    <row r="716271"/>
    <row r="716272"/>
    <row r="716273"/>
    <row r="716274"/>
    <row r="716275"/>
    <row r="716276"/>
    <row r="716277"/>
    <row r="716278"/>
    <row r="716279"/>
    <row r="716280"/>
    <row r="716281"/>
    <row r="716282"/>
    <row r="716283"/>
    <row r="716284"/>
    <row r="716285"/>
    <row r="716286"/>
    <row r="716287"/>
    <row r="716288"/>
    <row r="716289"/>
    <row r="716290"/>
    <row r="716291"/>
    <row r="716292"/>
    <row r="716293"/>
    <row r="716294"/>
    <row r="716295"/>
    <row r="716296"/>
    <row r="716297"/>
    <row r="716298"/>
    <row r="716299"/>
    <row r="716300"/>
    <row r="716301"/>
    <row r="716302"/>
    <row r="716303"/>
    <row r="716304"/>
    <row r="716305"/>
    <row r="716306"/>
    <row r="716307"/>
    <row r="716308"/>
    <row r="716309"/>
    <row r="716310"/>
    <row r="716311"/>
    <row r="716312"/>
    <row r="716313"/>
    <row r="716314"/>
    <row r="716315"/>
    <row r="716316"/>
    <row r="716317"/>
    <row r="716318"/>
    <row r="716319"/>
    <row r="716320"/>
    <row r="716321"/>
    <row r="716322"/>
    <row r="716323"/>
    <row r="716324"/>
    <row r="716325"/>
    <row r="716326"/>
    <row r="716327"/>
    <row r="716328"/>
    <row r="716329"/>
    <row r="716330"/>
    <row r="716331"/>
    <row r="716332"/>
    <row r="716333"/>
    <row r="716334"/>
    <row r="716335"/>
    <row r="716336"/>
    <row r="716337"/>
    <row r="716338"/>
    <row r="716339"/>
    <row r="716340"/>
    <row r="716341"/>
    <row r="716342"/>
    <row r="716343"/>
    <row r="716344"/>
    <row r="716345"/>
    <row r="716346"/>
    <row r="716347"/>
    <row r="716348"/>
    <row r="716349"/>
    <row r="716350"/>
    <row r="716351"/>
    <row r="716352"/>
    <row r="716353"/>
    <row r="716354"/>
    <row r="716355"/>
    <row r="716356"/>
    <row r="716357"/>
    <row r="716358"/>
    <row r="716359"/>
    <row r="716360"/>
    <row r="716361"/>
    <row r="716362"/>
    <row r="716363"/>
    <row r="716364"/>
    <row r="716365"/>
    <row r="716366"/>
    <row r="716367"/>
    <row r="716368"/>
    <row r="716369"/>
    <row r="716370"/>
    <row r="716371"/>
    <row r="716372"/>
    <row r="716373"/>
    <row r="716374"/>
    <row r="716375"/>
    <row r="716376"/>
    <row r="716377"/>
    <row r="716378"/>
    <row r="716379"/>
    <row r="716380"/>
    <row r="716381"/>
    <row r="716382"/>
    <row r="716383"/>
    <row r="716384"/>
    <row r="716385"/>
    <row r="716386"/>
    <row r="716387"/>
    <row r="716388"/>
    <row r="716389"/>
    <row r="716390"/>
    <row r="716391"/>
    <row r="716392"/>
    <row r="716393"/>
    <row r="716394"/>
    <row r="716395"/>
    <row r="716396"/>
    <row r="716397"/>
    <row r="716398"/>
    <row r="716399"/>
    <row r="716400"/>
    <row r="716401"/>
    <row r="716402"/>
    <row r="716403"/>
    <row r="716404"/>
    <row r="716405"/>
    <row r="716406"/>
    <row r="716407"/>
    <row r="716408"/>
    <row r="716409"/>
    <row r="716410"/>
    <row r="716411"/>
    <row r="716412"/>
    <row r="716413"/>
    <row r="716414"/>
    <row r="716415"/>
    <row r="716416"/>
    <row r="716417"/>
    <row r="716418"/>
    <row r="716419"/>
    <row r="716420"/>
    <row r="716421"/>
    <row r="716422"/>
    <row r="716423"/>
    <row r="716424"/>
    <row r="716425"/>
    <row r="716426"/>
    <row r="716427"/>
    <row r="716428"/>
    <row r="716429"/>
    <row r="716430"/>
    <row r="716431"/>
    <row r="716432"/>
    <row r="716433"/>
    <row r="716434"/>
    <row r="716435"/>
    <row r="716436"/>
    <row r="716437"/>
    <row r="716438"/>
    <row r="716439"/>
    <row r="716440"/>
    <row r="716441"/>
    <row r="716442"/>
    <row r="716443"/>
    <row r="716444"/>
    <row r="716445"/>
    <row r="716446"/>
    <row r="716447"/>
    <row r="716448"/>
    <row r="716449"/>
    <row r="716450"/>
    <row r="716451"/>
    <row r="716452"/>
    <row r="716453"/>
    <row r="716454"/>
    <row r="716455"/>
    <row r="716456"/>
    <row r="716457"/>
    <row r="716458"/>
    <row r="716459"/>
    <row r="716460"/>
    <row r="716461"/>
    <row r="716462"/>
    <row r="716463"/>
    <row r="716464"/>
    <row r="716465"/>
    <row r="716466"/>
    <row r="716467"/>
    <row r="716468"/>
    <row r="716469"/>
    <row r="716470"/>
    <row r="716471"/>
    <row r="716472"/>
    <row r="716473"/>
    <row r="716474"/>
    <row r="716475"/>
    <row r="716476"/>
    <row r="716477"/>
    <row r="716478"/>
    <row r="716479"/>
    <row r="716480"/>
    <row r="716481"/>
    <row r="716482"/>
    <row r="716483"/>
    <row r="716484"/>
    <row r="716485"/>
    <row r="716486"/>
    <row r="716487"/>
    <row r="716488"/>
    <row r="716489"/>
    <row r="716490"/>
    <row r="716491"/>
    <row r="716492"/>
    <row r="716493"/>
    <row r="716494"/>
    <row r="716495"/>
    <row r="716496"/>
    <row r="716497"/>
    <row r="716498"/>
    <row r="716499"/>
    <row r="716500"/>
    <row r="716501"/>
    <row r="716502"/>
    <row r="716503"/>
    <row r="716504"/>
    <row r="716505"/>
    <row r="716506"/>
    <row r="716507"/>
    <row r="716508"/>
    <row r="716509"/>
    <row r="716510"/>
    <row r="716511"/>
    <row r="716512"/>
    <row r="716513"/>
    <row r="716514"/>
    <row r="716515"/>
    <row r="716516"/>
    <row r="716517"/>
    <row r="716518"/>
    <row r="716519"/>
    <row r="716520"/>
    <row r="716521"/>
    <row r="716522"/>
    <row r="716523"/>
    <row r="716524"/>
    <row r="716525"/>
    <row r="716526"/>
    <row r="716527"/>
    <row r="716528"/>
    <row r="716529"/>
    <row r="716530"/>
    <row r="716531"/>
    <row r="716532"/>
    <row r="716533"/>
    <row r="716534"/>
    <row r="716535"/>
    <row r="716536"/>
    <row r="716537"/>
    <row r="716538"/>
    <row r="716539"/>
    <row r="716540"/>
    <row r="716541"/>
    <row r="716542"/>
    <row r="716543"/>
    <row r="716544"/>
    <row r="716545"/>
    <row r="716546"/>
    <row r="716547"/>
    <row r="716548"/>
    <row r="716549"/>
    <row r="716550"/>
    <row r="716551"/>
    <row r="716552"/>
    <row r="716553"/>
    <row r="716554"/>
    <row r="716555"/>
    <row r="716556"/>
    <row r="716557"/>
    <row r="716558"/>
    <row r="716559"/>
    <row r="716560"/>
    <row r="716561"/>
    <row r="716562"/>
    <row r="716563"/>
    <row r="716564"/>
    <row r="716565"/>
    <row r="716566"/>
    <row r="716567"/>
    <row r="716568"/>
    <row r="716569"/>
    <row r="716570"/>
    <row r="716571"/>
    <row r="716572"/>
    <row r="716573"/>
    <row r="716574"/>
    <row r="716575"/>
    <row r="716576"/>
    <row r="716577"/>
    <row r="716578"/>
    <row r="716579"/>
    <row r="716580"/>
    <row r="716581"/>
    <row r="716582"/>
    <row r="716583"/>
    <row r="716584"/>
    <row r="716585"/>
    <row r="716586"/>
    <row r="716587"/>
    <row r="716588"/>
    <row r="716589"/>
    <row r="716590"/>
    <row r="716591"/>
    <row r="716592"/>
    <row r="716593"/>
    <row r="716594"/>
    <row r="716595"/>
    <row r="716596"/>
    <row r="716597"/>
    <row r="716598"/>
    <row r="716599"/>
    <row r="716600"/>
    <row r="716601"/>
    <row r="716602"/>
    <row r="716603"/>
    <row r="716604"/>
    <row r="716605"/>
    <row r="716606"/>
    <row r="716607"/>
    <row r="716608"/>
    <row r="716609"/>
    <row r="716610"/>
    <row r="716611"/>
    <row r="716612"/>
    <row r="716613"/>
    <row r="716614"/>
    <row r="716615"/>
    <row r="716616"/>
    <row r="716617"/>
    <row r="716618"/>
    <row r="716619"/>
    <row r="716620"/>
    <row r="716621"/>
    <row r="716622"/>
    <row r="716623"/>
    <row r="716624"/>
    <row r="716625"/>
    <row r="716626"/>
    <row r="716627"/>
    <row r="716628"/>
    <row r="716629"/>
    <row r="716630"/>
    <row r="716631"/>
    <row r="716632"/>
    <row r="716633"/>
    <row r="716634"/>
    <row r="716635"/>
    <row r="716636"/>
    <row r="716637"/>
    <row r="716638"/>
    <row r="716639"/>
    <row r="716640"/>
    <row r="716641"/>
    <row r="716642"/>
    <row r="716643"/>
    <row r="716644"/>
    <row r="716645"/>
    <row r="716646"/>
    <row r="716647"/>
    <row r="716648"/>
    <row r="716649"/>
    <row r="716650"/>
    <row r="716651"/>
    <row r="716652"/>
    <row r="716653"/>
    <row r="716654"/>
    <row r="716655"/>
    <row r="716656"/>
    <row r="716657"/>
    <row r="716658"/>
    <row r="716659"/>
    <row r="716660"/>
    <row r="716661"/>
    <row r="716662"/>
    <row r="716663"/>
    <row r="716664"/>
    <row r="716665"/>
    <row r="716666"/>
    <row r="716667"/>
    <row r="716668"/>
    <row r="716669"/>
    <row r="716670"/>
    <row r="716671"/>
    <row r="716672"/>
    <row r="716673"/>
    <row r="716674"/>
    <row r="716675"/>
    <row r="716676"/>
    <row r="716677"/>
    <row r="716678"/>
    <row r="716679"/>
    <row r="716680"/>
    <row r="716681"/>
    <row r="716682"/>
    <row r="716683"/>
    <row r="716684"/>
    <row r="716685"/>
    <row r="716686"/>
    <row r="716687"/>
    <row r="716688"/>
    <row r="716689"/>
    <row r="716690"/>
    <row r="716691"/>
    <row r="716692"/>
    <row r="716693"/>
    <row r="716694"/>
    <row r="716695"/>
    <row r="716696"/>
    <row r="716697"/>
    <row r="716698"/>
    <row r="716699"/>
    <row r="716700"/>
    <row r="716701"/>
    <row r="716702"/>
    <row r="716703"/>
    <row r="716704"/>
    <row r="716705"/>
    <row r="716706"/>
    <row r="716707"/>
    <row r="716708"/>
    <row r="716709"/>
    <row r="716710"/>
    <row r="716711"/>
    <row r="716712"/>
    <row r="716713"/>
    <row r="716714"/>
    <row r="716715"/>
    <row r="716716"/>
    <row r="716717"/>
    <row r="716718"/>
    <row r="716719"/>
    <row r="716720"/>
    <row r="716721"/>
    <row r="716722"/>
    <row r="716723"/>
    <row r="716724"/>
    <row r="716725"/>
    <row r="716726"/>
    <row r="716727"/>
    <row r="716728"/>
    <row r="716729"/>
    <row r="716730"/>
    <row r="716731"/>
    <row r="716732"/>
    <row r="716733"/>
    <row r="716734"/>
    <row r="716735"/>
    <row r="716736"/>
    <row r="716737"/>
    <row r="716738"/>
    <row r="716739"/>
    <row r="716740"/>
    <row r="716741"/>
    <row r="716742"/>
    <row r="716743"/>
    <row r="716744"/>
    <row r="716745"/>
    <row r="716746"/>
    <row r="716747"/>
    <row r="716748"/>
    <row r="716749"/>
    <row r="716750"/>
    <row r="716751"/>
    <row r="716752"/>
    <row r="716753"/>
    <row r="716754"/>
    <row r="716755"/>
    <row r="716756"/>
    <row r="716757"/>
    <row r="716758"/>
    <row r="716759"/>
    <row r="716760"/>
    <row r="716761"/>
    <row r="716762"/>
    <row r="716763"/>
    <row r="716764"/>
    <row r="716765"/>
    <row r="716766"/>
    <row r="716767"/>
    <row r="716768"/>
    <row r="716769"/>
    <row r="716770"/>
    <row r="716771"/>
    <row r="716772"/>
    <row r="716773"/>
    <row r="716774"/>
    <row r="716775"/>
    <row r="716776"/>
    <row r="716777"/>
    <row r="716778"/>
    <row r="716779"/>
    <row r="716780"/>
    <row r="716781"/>
    <row r="716782"/>
    <row r="716783"/>
    <row r="716784"/>
    <row r="716785"/>
    <row r="716786"/>
    <row r="716787"/>
    <row r="716788"/>
    <row r="716789"/>
    <row r="716790"/>
    <row r="716791"/>
    <row r="716792"/>
    <row r="716793"/>
    <row r="716794"/>
    <row r="716795"/>
    <row r="716796"/>
    <row r="716797"/>
    <row r="716798"/>
    <row r="716799"/>
    <row r="716800"/>
    <row r="716801"/>
    <row r="716802"/>
    <row r="716803"/>
    <row r="716804"/>
    <row r="716805"/>
    <row r="716806"/>
    <row r="716807"/>
    <row r="716808"/>
    <row r="716809"/>
    <row r="716810"/>
    <row r="716811"/>
    <row r="716812"/>
    <row r="716813"/>
    <row r="716814"/>
    <row r="716815"/>
    <row r="716816"/>
    <row r="716817"/>
    <row r="716818"/>
    <row r="716819"/>
    <row r="716820"/>
    <row r="716821"/>
    <row r="716822"/>
    <row r="716823"/>
    <row r="716824"/>
    <row r="716825"/>
    <row r="716826"/>
    <row r="716827"/>
    <row r="716828"/>
    <row r="716829"/>
    <row r="716830"/>
    <row r="716831"/>
    <row r="716832"/>
    <row r="716833"/>
    <row r="716834"/>
    <row r="716835"/>
    <row r="716836"/>
    <row r="716837"/>
    <row r="716838"/>
    <row r="716839"/>
    <row r="716840"/>
    <row r="716841"/>
    <row r="716842"/>
    <row r="716843"/>
    <row r="716844"/>
    <row r="716845"/>
    <row r="716846"/>
    <row r="716847"/>
    <row r="716848"/>
    <row r="716849"/>
    <row r="716850"/>
    <row r="716851"/>
    <row r="716852"/>
    <row r="716853"/>
    <row r="716854"/>
    <row r="716855"/>
    <row r="716856"/>
    <row r="716857"/>
    <row r="716858"/>
    <row r="716859"/>
    <row r="716860"/>
    <row r="716861"/>
    <row r="716862"/>
    <row r="716863"/>
    <row r="716864"/>
    <row r="716865"/>
    <row r="716866"/>
    <row r="716867"/>
    <row r="716868"/>
    <row r="716869"/>
    <row r="716870"/>
    <row r="716871"/>
    <row r="716872"/>
    <row r="716873"/>
    <row r="716874"/>
    <row r="716875"/>
    <row r="716876"/>
    <row r="716877"/>
    <row r="716878"/>
    <row r="716879"/>
    <row r="716880"/>
    <row r="716881"/>
    <row r="716882"/>
    <row r="716883"/>
    <row r="716884"/>
    <row r="716885"/>
    <row r="716886"/>
    <row r="716887"/>
    <row r="716888"/>
    <row r="716889"/>
    <row r="716890"/>
    <row r="716891"/>
    <row r="716892"/>
    <row r="716893"/>
    <row r="716894"/>
    <row r="716895"/>
    <row r="716896"/>
    <row r="716897"/>
    <row r="716898"/>
    <row r="716899"/>
    <row r="716900"/>
    <row r="716901"/>
    <row r="716902"/>
    <row r="716903"/>
    <row r="716904"/>
    <row r="716905"/>
    <row r="716906"/>
    <row r="716907"/>
    <row r="716908"/>
    <row r="716909"/>
    <row r="716910"/>
    <row r="716911"/>
    <row r="716912"/>
    <row r="716913"/>
    <row r="716914"/>
    <row r="716915"/>
    <row r="716916"/>
    <row r="716917"/>
    <row r="716918"/>
    <row r="716919"/>
    <row r="716920"/>
    <row r="716921"/>
    <row r="716922"/>
    <row r="716923"/>
    <row r="716924"/>
    <row r="716925"/>
    <row r="716926"/>
    <row r="716927"/>
    <row r="716928"/>
    <row r="716929"/>
    <row r="716930"/>
    <row r="716931"/>
    <row r="716932"/>
    <row r="716933"/>
    <row r="716934"/>
    <row r="716935"/>
    <row r="716936"/>
    <row r="716937"/>
    <row r="716938"/>
    <row r="716939"/>
    <row r="716940"/>
    <row r="716941"/>
    <row r="716942"/>
    <row r="716943"/>
    <row r="716944"/>
    <row r="716945"/>
    <row r="716946"/>
    <row r="716947"/>
    <row r="716948"/>
    <row r="716949"/>
    <row r="716950"/>
    <row r="716951"/>
    <row r="716952"/>
    <row r="716953"/>
    <row r="716954"/>
    <row r="716955"/>
    <row r="716956"/>
    <row r="716957"/>
    <row r="716958"/>
    <row r="716959"/>
    <row r="716960"/>
    <row r="716961"/>
    <row r="716962"/>
    <row r="716963"/>
    <row r="716964"/>
    <row r="716965"/>
    <row r="716966"/>
    <row r="716967"/>
    <row r="716968"/>
    <row r="716969"/>
    <row r="716970"/>
    <row r="716971"/>
    <row r="716972"/>
    <row r="716973"/>
    <row r="716974"/>
    <row r="716975"/>
    <row r="716976"/>
    <row r="716977"/>
    <row r="716978"/>
    <row r="716979"/>
    <row r="716980"/>
    <row r="716981"/>
    <row r="716982"/>
    <row r="716983"/>
    <row r="716984"/>
    <row r="716985"/>
    <row r="716986"/>
    <row r="716987"/>
    <row r="716988"/>
    <row r="716989"/>
    <row r="716990"/>
    <row r="716991"/>
    <row r="716992"/>
    <row r="716993"/>
    <row r="716994"/>
    <row r="716995"/>
    <row r="716996"/>
    <row r="716997"/>
    <row r="716998"/>
    <row r="716999"/>
    <row r="717000"/>
    <row r="717001"/>
    <row r="717002"/>
    <row r="717003"/>
    <row r="717004"/>
    <row r="717005"/>
    <row r="717006"/>
    <row r="717007"/>
    <row r="717008"/>
    <row r="717009"/>
    <row r="717010"/>
    <row r="717011"/>
    <row r="717012"/>
    <row r="717013"/>
    <row r="717014"/>
    <row r="717015"/>
    <row r="717016"/>
    <row r="717017"/>
    <row r="717018"/>
    <row r="717019"/>
    <row r="717020"/>
    <row r="717021"/>
    <row r="717022"/>
    <row r="717023"/>
    <row r="717024"/>
    <row r="717025"/>
    <row r="717026"/>
    <row r="717027"/>
    <row r="717028"/>
    <row r="717029"/>
    <row r="717030"/>
    <row r="717031"/>
    <row r="717032"/>
    <row r="717033"/>
    <row r="717034"/>
    <row r="717035"/>
    <row r="717036"/>
    <row r="717037"/>
    <row r="717038"/>
    <row r="717039"/>
    <row r="717040"/>
    <row r="717041"/>
    <row r="717042"/>
    <row r="717043"/>
    <row r="717044"/>
    <row r="717045"/>
    <row r="717046"/>
    <row r="717047"/>
    <row r="717048"/>
    <row r="717049"/>
    <row r="717050"/>
    <row r="717051"/>
    <row r="717052"/>
    <row r="717053"/>
    <row r="717054"/>
    <row r="717055"/>
    <row r="717056"/>
    <row r="717057"/>
    <row r="717058"/>
    <row r="717059"/>
    <row r="717060"/>
    <row r="717061"/>
    <row r="717062"/>
    <row r="717063"/>
    <row r="717064"/>
    <row r="717065"/>
    <row r="717066"/>
    <row r="717067"/>
    <row r="717068"/>
    <row r="717069"/>
    <row r="717070"/>
    <row r="717071"/>
    <row r="717072"/>
    <row r="717073"/>
    <row r="717074"/>
    <row r="717075"/>
    <row r="717076"/>
    <row r="717077"/>
    <row r="717078"/>
    <row r="717079"/>
    <row r="717080"/>
    <row r="717081"/>
    <row r="717082"/>
    <row r="717083"/>
    <row r="717084"/>
    <row r="717085"/>
    <row r="717086"/>
    <row r="717087"/>
    <row r="717088"/>
    <row r="717089"/>
    <row r="717090"/>
    <row r="717091"/>
    <row r="717092"/>
    <row r="717093"/>
    <row r="717094"/>
    <row r="717095"/>
    <row r="717096"/>
    <row r="717097"/>
    <row r="717098"/>
    <row r="717099"/>
    <row r="717100"/>
    <row r="717101"/>
    <row r="717102"/>
    <row r="717103"/>
    <row r="717104"/>
    <row r="717105"/>
    <row r="717106"/>
    <row r="717107"/>
    <row r="717108"/>
    <row r="717109"/>
    <row r="717110"/>
    <row r="717111"/>
    <row r="717112"/>
    <row r="717113"/>
    <row r="717114"/>
    <row r="717115"/>
    <row r="717116"/>
    <row r="717117"/>
    <row r="717118"/>
    <row r="717119"/>
    <row r="717120"/>
    <row r="717121"/>
    <row r="717122"/>
    <row r="717123"/>
    <row r="717124"/>
    <row r="717125"/>
    <row r="717126"/>
    <row r="717127"/>
    <row r="717128"/>
    <row r="717129"/>
    <row r="717130"/>
    <row r="717131"/>
    <row r="717132"/>
    <row r="717133"/>
    <row r="717134"/>
    <row r="717135"/>
    <row r="717136"/>
    <row r="717137"/>
    <row r="717138"/>
    <row r="717139"/>
    <row r="717140"/>
    <row r="717141"/>
    <row r="717142"/>
    <row r="717143"/>
    <row r="717144"/>
    <row r="717145"/>
    <row r="717146"/>
    <row r="717147"/>
    <row r="717148"/>
    <row r="717149"/>
    <row r="717150"/>
    <row r="717151"/>
    <row r="717152"/>
    <row r="717153"/>
    <row r="717154"/>
    <row r="717155"/>
    <row r="717156"/>
    <row r="717157"/>
    <row r="717158"/>
    <row r="717159"/>
    <row r="717160"/>
    <row r="717161"/>
    <row r="717162"/>
    <row r="717163"/>
    <row r="717164"/>
    <row r="717165"/>
    <row r="717166"/>
    <row r="717167"/>
    <row r="717168"/>
    <row r="717169"/>
    <row r="717170"/>
    <row r="717171"/>
    <row r="717172"/>
    <row r="717173"/>
    <row r="717174"/>
    <row r="717175"/>
    <row r="717176"/>
    <row r="717177"/>
    <row r="717178"/>
    <row r="717179"/>
    <row r="717180"/>
    <row r="717181"/>
    <row r="717182"/>
    <row r="717183"/>
    <row r="717184"/>
    <row r="717185"/>
    <row r="717186"/>
    <row r="717187"/>
    <row r="717188"/>
    <row r="717189"/>
    <row r="717190"/>
    <row r="717191"/>
    <row r="717192"/>
    <row r="717193"/>
    <row r="717194"/>
    <row r="717195"/>
    <row r="717196"/>
    <row r="717197"/>
    <row r="717198"/>
    <row r="717199"/>
    <row r="717200"/>
    <row r="717201"/>
    <row r="717202"/>
    <row r="717203"/>
    <row r="717204"/>
    <row r="717205"/>
    <row r="717206"/>
    <row r="717207"/>
    <row r="717208"/>
    <row r="717209"/>
    <row r="717210"/>
    <row r="717211"/>
    <row r="717212"/>
    <row r="717213"/>
    <row r="717214"/>
    <row r="717215"/>
    <row r="717216"/>
    <row r="717217"/>
    <row r="717218"/>
    <row r="717219"/>
    <row r="717220"/>
    <row r="717221"/>
    <row r="717222"/>
    <row r="717223"/>
    <row r="717224"/>
    <row r="717225"/>
    <row r="717226"/>
    <row r="717227"/>
    <row r="717228"/>
    <row r="717229"/>
    <row r="717230"/>
    <row r="717231"/>
    <row r="717232"/>
    <row r="717233"/>
    <row r="717234"/>
    <row r="717235"/>
    <row r="717236"/>
    <row r="717237"/>
    <row r="717238"/>
    <row r="717239"/>
    <row r="717240"/>
    <row r="717241"/>
    <row r="717242"/>
    <row r="717243"/>
    <row r="717244"/>
    <row r="717245"/>
    <row r="717246"/>
    <row r="717247"/>
    <row r="717248"/>
    <row r="717249"/>
    <row r="717250"/>
    <row r="717251"/>
    <row r="717252"/>
    <row r="717253"/>
    <row r="717254"/>
    <row r="717255"/>
    <row r="717256"/>
    <row r="717257"/>
    <row r="717258"/>
    <row r="717259"/>
    <row r="717260"/>
    <row r="717261"/>
    <row r="717262"/>
    <row r="717263"/>
    <row r="717264"/>
    <row r="717265"/>
    <row r="717266"/>
    <row r="717267"/>
    <row r="717268"/>
    <row r="717269"/>
    <row r="717270"/>
    <row r="717271"/>
    <row r="717272"/>
    <row r="717273"/>
    <row r="717274"/>
    <row r="717275"/>
    <row r="717276"/>
    <row r="717277"/>
    <row r="717278"/>
    <row r="717279"/>
    <row r="717280"/>
    <row r="717281"/>
    <row r="717282"/>
    <row r="717283"/>
    <row r="717284"/>
    <row r="717285"/>
    <row r="717286"/>
    <row r="717287"/>
    <row r="717288"/>
    <row r="717289"/>
    <row r="717290"/>
    <row r="717291"/>
    <row r="717292"/>
    <row r="717293"/>
    <row r="717294"/>
    <row r="717295"/>
    <row r="717296"/>
    <row r="717297"/>
    <row r="717298"/>
    <row r="717299"/>
    <row r="717300"/>
    <row r="717301"/>
    <row r="717302"/>
    <row r="717303"/>
    <row r="717304"/>
    <row r="717305"/>
    <row r="717306"/>
    <row r="717307"/>
    <row r="717308"/>
    <row r="717309"/>
    <row r="717310"/>
    <row r="717311"/>
    <row r="717312"/>
    <row r="717313"/>
    <row r="717314"/>
    <row r="717315"/>
    <row r="717316"/>
    <row r="717317"/>
    <row r="717318"/>
    <row r="717319"/>
    <row r="717320"/>
    <row r="717321"/>
    <row r="717322"/>
    <row r="717323"/>
    <row r="717324"/>
    <row r="717325"/>
    <row r="717326"/>
    <row r="717327"/>
    <row r="717328"/>
    <row r="717329"/>
    <row r="717330"/>
    <row r="717331"/>
    <row r="717332"/>
    <row r="717333"/>
    <row r="717334"/>
    <row r="717335"/>
    <row r="717336"/>
    <row r="717337"/>
    <row r="717338"/>
    <row r="717339"/>
    <row r="717340"/>
    <row r="717341"/>
    <row r="717342"/>
    <row r="717343"/>
    <row r="717344"/>
    <row r="717345"/>
    <row r="717346"/>
    <row r="717347"/>
    <row r="717348"/>
    <row r="717349"/>
    <row r="717350"/>
    <row r="717351"/>
    <row r="717352"/>
    <row r="717353"/>
    <row r="717354"/>
    <row r="717355"/>
    <row r="717356"/>
    <row r="717357"/>
    <row r="717358"/>
    <row r="717359"/>
    <row r="717360"/>
    <row r="717361"/>
    <row r="717362"/>
    <row r="717363"/>
    <row r="717364"/>
    <row r="717365"/>
    <row r="717366"/>
    <row r="717367"/>
    <row r="717368"/>
    <row r="717369"/>
    <row r="717370"/>
    <row r="717371"/>
    <row r="717372"/>
    <row r="717373"/>
    <row r="717374"/>
    <row r="717375"/>
    <row r="717376"/>
    <row r="717377"/>
    <row r="717378"/>
    <row r="717379"/>
    <row r="717380"/>
    <row r="717381"/>
    <row r="717382"/>
    <row r="717383"/>
    <row r="717384"/>
    <row r="717385"/>
    <row r="717386"/>
    <row r="717387"/>
    <row r="717388"/>
    <row r="717389"/>
    <row r="717390"/>
    <row r="717391"/>
    <row r="717392"/>
    <row r="717393"/>
    <row r="717394"/>
    <row r="717395"/>
    <row r="717396"/>
    <row r="717397"/>
    <row r="717398"/>
    <row r="717399"/>
    <row r="717400"/>
    <row r="717401"/>
    <row r="717402"/>
    <row r="717403"/>
    <row r="717404"/>
    <row r="717405"/>
    <row r="717406"/>
    <row r="717407"/>
    <row r="717408"/>
    <row r="717409"/>
    <row r="717410"/>
    <row r="717411"/>
    <row r="717412"/>
    <row r="717413"/>
    <row r="717414"/>
    <row r="717415"/>
    <row r="717416"/>
    <row r="717417"/>
    <row r="717418"/>
    <row r="717419"/>
    <row r="717420"/>
    <row r="717421"/>
    <row r="717422"/>
    <row r="717423"/>
    <row r="717424"/>
    <row r="717425"/>
    <row r="717426"/>
    <row r="717427"/>
    <row r="717428"/>
    <row r="717429"/>
    <row r="717430"/>
    <row r="717431"/>
    <row r="717432"/>
    <row r="717433"/>
    <row r="717434"/>
    <row r="717435"/>
    <row r="717436"/>
    <row r="717437"/>
    <row r="717438"/>
    <row r="717439"/>
    <row r="717440"/>
    <row r="717441"/>
    <row r="717442"/>
    <row r="717443"/>
    <row r="717444"/>
    <row r="717445"/>
    <row r="717446"/>
    <row r="717447"/>
    <row r="717448"/>
    <row r="717449"/>
    <row r="717450"/>
    <row r="717451"/>
    <row r="717452"/>
    <row r="717453"/>
    <row r="717454"/>
    <row r="717455"/>
    <row r="717456"/>
    <row r="717457"/>
    <row r="717458"/>
    <row r="717459"/>
    <row r="717460"/>
    <row r="717461"/>
    <row r="717462"/>
    <row r="717463"/>
    <row r="717464"/>
    <row r="717465"/>
    <row r="717466"/>
    <row r="717467"/>
    <row r="717468"/>
    <row r="717469"/>
    <row r="717470"/>
    <row r="717471"/>
    <row r="717472"/>
    <row r="717473"/>
    <row r="717474"/>
    <row r="717475"/>
    <row r="717476"/>
    <row r="717477"/>
    <row r="717478"/>
    <row r="717479"/>
    <row r="717480"/>
    <row r="717481"/>
    <row r="717482"/>
    <row r="717483"/>
    <row r="717484"/>
    <row r="717485"/>
    <row r="717486"/>
    <row r="717487"/>
    <row r="717488"/>
    <row r="717489"/>
    <row r="717490"/>
    <row r="717491"/>
    <row r="717492"/>
    <row r="717493"/>
    <row r="717494"/>
    <row r="717495"/>
    <row r="717496"/>
    <row r="717497"/>
    <row r="717498"/>
    <row r="717499"/>
    <row r="717500"/>
    <row r="717501"/>
    <row r="717502"/>
    <row r="717503"/>
    <row r="717504"/>
    <row r="717505"/>
    <row r="717506"/>
    <row r="717507"/>
    <row r="717508"/>
    <row r="717509"/>
    <row r="717510"/>
    <row r="717511"/>
    <row r="717512"/>
    <row r="717513"/>
    <row r="717514"/>
    <row r="717515"/>
    <row r="717516"/>
    <row r="717517"/>
    <row r="717518"/>
    <row r="717519"/>
    <row r="717520"/>
    <row r="717521"/>
    <row r="717522"/>
    <row r="717523"/>
    <row r="717524"/>
    <row r="717525"/>
    <row r="717526"/>
    <row r="717527"/>
    <row r="717528"/>
    <row r="717529"/>
    <row r="717530"/>
    <row r="717531"/>
    <row r="717532"/>
    <row r="717533"/>
    <row r="717534"/>
    <row r="717535"/>
    <row r="717536"/>
    <row r="717537"/>
    <row r="717538"/>
    <row r="717539"/>
    <row r="717540"/>
    <row r="717541"/>
    <row r="717542"/>
    <row r="717543"/>
    <row r="717544"/>
    <row r="717545"/>
    <row r="717546"/>
    <row r="717547"/>
    <row r="717548"/>
    <row r="717549"/>
    <row r="717550"/>
    <row r="717551"/>
    <row r="717552"/>
    <row r="717553"/>
    <row r="717554"/>
    <row r="717555"/>
    <row r="717556"/>
    <row r="717557"/>
    <row r="717558"/>
    <row r="717559"/>
    <row r="717560"/>
    <row r="717561"/>
    <row r="717562"/>
    <row r="717563"/>
    <row r="717564"/>
    <row r="717565"/>
    <row r="717566"/>
    <row r="717567"/>
    <row r="717568"/>
    <row r="717569"/>
    <row r="717570"/>
    <row r="717571"/>
    <row r="717572"/>
    <row r="717573"/>
    <row r="717574"/>
    <row r="717575"/>
    <row r="717576"/>
    <row r="717577"/>
    <row r="717578"/>
    <row r="717579"/>
    <row r="717580"/>
    <row r="717581"/>
    <row r="717582"/>
    <row r="717583"/>
    <row r="717584"/>
    <row r="717585"/>
    <row r="717586"/>
    <row r="717587"/>
    <row r="717588"/>
    <row r="717589"/>
    <row r="717590"/>
    <row r="717591"/>
    <row r="717592"/>
    <row r="717593"/>
    <row r="717594"/>
    <row r="717595"/>
    <row r="717596"/>
    <row r="717597"/>
    <row r="717598"/>
    <row r="717599"/>
    <row r="717600"/>
    <row r="717601"/>
    <row r="717602"/>
    <row r="717603"/>
    <row r="717604"/>
    <row r="717605"/>
    <row r="717606"/>
    <row r="717607"/>
    <row r="717608"/>
    <row r="717609"/>
    <row r="717610"/>
    <row r="717611"/>
    <row r="717612"/>
    <row r="717613"/>
    <row r="717614"/>
    <row r="717615"/>
    <row r="717616"/>
    <row r="717617"/>
    <row r="717618"/>
    <row r="717619"/>
    <row r="717620"/>
    <row r="717621"/>
    <row r="717622"/>
    <row r="717623"/>
    <row r="717624"/>
    <row r="717625"/>
    <row r="717626"/>
    <row r="717627"/>
    <row r="717628"/>
    <row r="717629"/>
    <row r="717630"/>
    <row r="717631"/>
    <row r="717632"/>
    <row r="717633"/>
    <row r="717634"/>
    <row r="717635"/>
    <row r="717636"/>
    <row r="717637"/>
    <row r="717638"/>
    <row r="717639"/>
    <row r="717640"/>
    <row r="717641"/>
    <row r="717642"/>
    <row r="717643"/>
    <row r="717644"/>
    <row r="717645"/>
    <row r="717646"/>
    <row r="717647"/>
    <row r="717648"/>
    <row r="717649"/>
    <row r="717650"/>
    <row r="717651"/>
    <row r="717652"/>
    <row r="717653"/>
    <row r="717654"/>
    <row r="717655"/>
    <row r="717656"/>
    <row r="717657"/>
    <row r="717658"/>
    <row r="717659"/>
    <row r="717660"/>
    <row r="717661"/>
    <row r="717662"/>
    <row r="717663"/>
    <row r="717664"/>
    <row r="717665"/>
    <row r="717666"/>
    <row r="717667"/>
    <row r="717668"/>
    <row r="717669"/>
    <row r="717670"/>
    <row r="717671"/>
    <row r="717672"/>
    <row r="717673"/>
    <row r="717674"/>
    <row r="717675"/>
    <row r="717676"/>
    <row r="717677"/>
    <row r="717678"/>
    <row r="717679"/>
    <row r="717680"/>
    <row r="717681"/>
    <row r="717682"/>
    <row r="717683"/>
    <row r="717684"/>
    <row r="717685"/>
    <row r="717686"/>
    <row r="717687"/>
    <row r="717688"/>
    <row r="717689"/>
    <row r="717690"/>
    <row r="717691"/>
    <row r="717692"/>
    <row r="717693"/>
    <row r="717694"/>
    <row r="717695"/>
    <row r="717696"/>
    <row r="717697"/>
    <row r="717698"/>
    <row r="717699"/>
    <row r="717700"/>
    <row r="717701"/>
    <row r="717702"/>
    <row r="717703"/>
    <row r="717704"/>
    <row r="717705"/>
    <row r="717706"/>
    <row r="717707"/>
    <row r="717708"/>
    <row r="717709"/>
    <row r="717710"/>
    <row r="717711"/>
    <row r="717712"/>
    <row r="717713"/>
    <row r="717714"/>
    <row r="717715"/>
    <row r="717716"/>
    <row r="717717"/>
    <row r="717718"/>
    <row r="717719"/>
    <row r="717720"/>
    <row r="717721"/>
    <row r="717722"/>
    <row r="717723"/>
    <row r="717724"/>
    <row r="717725"/>
    <row r="717726"/>
    <row r="717727"/>
    <row r="717728"/>
    <row r="717729"/>
    <row r="717730"/>
    <row r="717731"/>
    <row r="717732"/>
    <row r="717733"/>
    <row r="717734"/>
    <row r="717735"/>
    <row r="717736"/>
    <row r="717737"/>
    <row r="717738"/>
    <row r="717739"/>
    <row r="717740"/>
    <row r="717741"/>
    <row r="717742"/>
    <row r="717743"/>
    <row r="717744"/>
    <row r="717745"/>
    <row r="717746"/>
    <row r="717747"/>
    <row r="717748"/>
    <row r="717749"/>
    <row r="717750"/>
    <row r="717751"/>
    <row r="717752"/>
    <row r="717753"/>
    <row r="717754"/>
    <row r="717755"/>
    <row r="717756"/>
    <row r="717757"/>
    <row r="717758"/>
    <row r="717759"/>
    <row r="717760"/>
    <row r="717761"/>
    <row r="717762"/>
    <row r="717763"/>
    <row r="717764"/>
    <row r="717765"/>
    <row r="717766"/>
    <row r="717767"/>
    <row r="717768"/>
    <row r="717769"/>
    <row r="717770"/>
    <row r="717771"/>
    <row r="717772"/>
    <row r="717773"/>
    <row r="717774"/>
    <row r="717775"/>
    <row r="717776"/>
    <row r="717777"/>
    <row r="717778"/>
    <row r="717779"/>
    <row r="717780"/>
    <row r="717781"/>
    <row r="717782"/>
    <row r="717783"/>
    <row r="717784"/>
    <row r="717785"/>
    <row r="717786"/>
    <row r="717787"/>
    <row r="717788"/>
    <row r="717789"/>
    <row r="717790"/>
    <row r="717791"/>
    <row r="717792"/>
    <row r="717793"/>
    <row r="717794"/>
    <row r="717795"/>
    <row r="717796"/>
    <row r="717797"/>
    <row r="717798"/>
    <row r="717799"/>
    <row r="717800"/>
    <row r="717801"/>
    <row r="717802"/>
    <row r="717803"/>
    <row r="717804"/>
    <row r="717805"/>
    <row r="717806"/>
    <row r="717807"/>
    <row r="717808"/>
    <row r="717809"/>
    <row r="717810"/>
    <row r="717811"/>
    <row r="717812"/>
    <row r="717813"/>
    <row r="717814"/>
    <row r="717815"/>
    <row r="717816"/>
    <row r="717817"/>
    <row r="717818"/>
    <row r="717819"/>
    <row r="717820"/>
    <row r="717821"/>
    <row r="717822"/>
    <row r="717823"/>
    <row r="717824"/>
    <row r="717825"/>
    <row r="717826"/>
    <row r="717827"/>
    <row r="717828"/>
    <row r="717829"/>
    <row r="717830"/>
    <row r="717831"/>
    <row r="717832"/>
    <row r="717833"/>
    <row r="717834"/>
    <row r="717835"/>
    <row r="717836"/>
    <row r="717837"/>
    <row r="717838"/>
    <row r="717839"/>
    <row r="717840"/>
    <row r="717841"/>
    <row r="717842"/>
    <row r="717843"/>
    <row r="717844"/>
    <row r="717845"/>
    <row r="717846"/>
    <row r="717847"/>
    <row r="717848"/>
    <row r="717849"/>
    <row r="717850"/>
    <row r="717851"/>
    <row r="717852"/>
    <row r="717853"/>
    <row r="717854"/>
    <row r="717855"/>
    <row r="717856"/>
    <row r="717857"/>
    <row r="717858"/>
    <row r="717859"/>
    <row r="717860"/>
    <row r="717861"/>
    <row r="717862"/>
    <row r="717863"/>
    <row r="717864"/>
    <row r="717865"/>
    <row r="717866"/>
    <row r="717867"/>
    <row r="717868"/>
    <row r="717869"/>
    <row r="717870"/>
    <row r="717871"/>
    <row r="717872"/>
    <row r="717873"/>
    <row r="717874"/>
    <row r="717875"/>
    <row r="717876"/>
    <row r="717877"/>
    <row r="717878"/>
    <row r="717879"/>
    <row r="717880"/>
    <row r="717881"/>
    <row r="717882"/>
    <row r="717883"/>
    <row r="717884"/>
    <row r="717885"/>
    <row r="717886"/>
    <row r="717887"/>
    <row r="717888"/>
    <row r="717889"/>
    <row r="717890"/>
    <row r="717891"/>
    <row r="717892"/>
    <row r="717893"/>
    <row r="717894"/>
    <row r="717895"/>
    <row r="717896"/>
    <row r="717897"/>
    <row r="717898"/>
    <row r="717899"/>
    <row r="717900"/>
    <row r="717901"/>
    <row r="717902"/>
    <row r="717903"/>
    <row r="717904"/>
    <row r="717905"/>
    <row r="717906"/>
    <row r="717907"/>
    <row r="717908"/>
    <row r="717909"/>
    <row r="717910"/>
    <row r="717911"/>
    <row r="717912"/>
    <row r="717913"/>
    <row r="717914"/>
    <row r="717915"/>
    <row r="717916"/>
    <row r="717917"/>
    <row r="717918"/>
    <row r="717919"/>
    <row r="717920"/>
    <row r="717921"/>
    <row r="717922"/>
    <row r="717923"/>
    <row r="717924"/>
    <row r="717925"/>
    <row r="717926"/>
    <row r="717927"/>
    <row r="717928"/>
    <row r="717929"/>
    <row r="717930"/>
    <row r="717931"/>
    <row r="717932"/>
    <row r="717933"/>
    <row r="717934"/>
    <row r="717935"/>
    <row r="717936"/>
    <row r="717937"/>
    <row r="717938"/>
    <row r="717939"/>
    <row r="717940"/>
    <row r="717941"/>
    <row r="717942"/>
    <row r="717943"/>
    <row r="717944"/>
    <row r="717945"/>
    <row r="717946"/>
    <row r="717947"/>
    <row r="717948"/>
    <row r="717949"/>
    <row r="717950"/>
    <row r="717951"/>
    <row r="717952"/>
    <row r="717953"/>
    <row r="717954"/>
    <row r="717955"/>
    <row r="717956"/>
    <row r="717957"/>
    <row r="717958"/>
    <row r="717959"/>
    <row r="717960"/>
    <row r="717961"/>
    <row r="717962"/>
    <row r="717963"/>
    <row r="717964"/>
    <row r="717965"/>
    <row r="717966"/>
    <row r="717967"/>
    <row r="717968"/>
    <row r="717969"/>
    <row r="717970"/>
    <row r="717971"/>
    <row r="717972"/>
    <row r="717973"/>
    <row r="717974"/>
    <row r="717975"/>
    <row r="717976"/>
    <row r="717977"/>
    <row r="717978"/>
    <row r="717979"/>
    <row r="717980"/>
    <row r="717981"/>
    <row r="717982"/>
    <row r="717983"/>
    <row r="717984"/>
    <row r="717985"/>
    <row r="717986"/>
    <row r="717987"/>
    <row r="717988"/>
    <row r="717989"/>
    <row r="717990"/>
    <row r="717991"/>
    <row r="717992"/>
    <row r="717993"/>
    <row r="717994"/>
    <row r="717995"/>
    <row r="717996"/>
    <row r="717997"/>
    <row r="717998"/>
    <row r="717999"/>
    <row r="718000"/>
    <row r="718001"/>
    <row r="718002"/>
    <row r="718003"/>
    <row r="718004"/>
    <row r="718005"/>
    <row r="718006"/>
    <row r="718007"/>
    <row r="718008"/>
    <row r="718009"/>
    <row r="718010"/>
    <row r="718011"/>
    <row r="718012"/>
    <row r="718013"/>
    <row r="718014"/>
    <row r="718015"/>
    <row r="718016"/>
    <row r="718017"/>
    <row r="718018"/>
    <row r="718019"/>
    <row r="718020"/>
    <row r="718021"/>
    <row r="718022"/>
    <row r="718023"/>
    <row r="718024"/>
    <row r="718025"/>
    <row r="718026"/>
    <row r="718027"/>
    <row r="718028"/>
    <row r="718029"/>
    <row r="718030"/>
    <row r="718031"/>
    <row r="718032"/>
    <row r="718033"/>
    <row r="718034"/>
    <row r="718035"/>
    <row r="718036"/>
    <row r="718037"/>
    <row r="718038"/>
    <row r="718039"/>
    <row r="718040"/>
    <row r="718041"/>
    <row r="718042"/>
    <row r="718043"/>
    <row r="718044"/>
    <row r="718045"/>
    <row r="718046"/>
    <row r="718047"/>
    <row r="718048"/>
    <row r="718049"/>
    <row r="718050"/>
    <row r="718051"/>
    <row r="718052"/>
    <row r="718053"/>
    <row r="718054"/>
    <row r="718055"/>
    <row r="718056"/>
    <row r="718057"/>
    <row r="718058"/>
    <row r="718059"/>
    <row r="718060"/>
    <row r="718061"/>
    <row r="718062"/>
    <row r="718063"/>
    <row r="718064"/>
    <row r="718065"/>
    <row r="718066"/>
    <row r="718067"/>
    <row r="718068"/>
    <row r="718069"/>
    <row r="718070"/>
    <row r="718071"/>
    <row r="718072"/>
    <row r="718073"/>
    <row r="718074"/>
    <row r="718075"/>
    <row r="718076"/>
    <row r="718077"/>
    <row r="718078"/>
    <row r="718079"/>
    <row r="718080"/>
    <row r="718081"/>
    <row r="718082"/>
    <row r="718083"/>
    <row r="718084"/>
    <row r="718085"/>
    <row r="718086"/>
    <row r="718087"/>
    <row r="718088"/>
    <row r="718089"/>
    <row r="718090"/>
    <row r="718091"/>
    <row r="718092"/>
    <row r="718093"/>
    <row r="718094"/>
    <row r="718095"/>
    <row r="718096"/>
    <row r="718097"/>
    <row r="718098"/>
    <row r="718099"/>
    <row r="718100"/>
    <row r="718101"/>
    <row r="718102"/>
    <row r="718103"/>
    <row r="718104"/>
    <row r="718105"/>
    <row r="718106"/>
    <row r="718107"/>
    <row r="718108"/>
    <row r="718109"/>
    <row r="718110"/>
    <row r="718111"/>
    <row r="718112"/>
    <row r="718113"/>
    <row r="718114"/>
    <row r="718115"/>
    <row r="718116"/>
    <row r="718117"/>
    <row r="718118"/>
    <row r="718119"/>
    <row r="718120"/>
    <row r="718121"/>
    <row r="718122"/>
    <row r="718123"/>
    <row r="718124"/>
    <row r="718125"/>
    <row r="718126"/>
    <row r="718127"/>
    <row r="718128"/>
    <row r="718129"/>
    <row r="718130"/>
    <row r="718131"/>
    <row r="718132"/>
    <row r="718133"/>
    <row r="718134"/>
    <row r="718135"/>
    <row r="718136"/>
    <row r="718137"/>
    <row r="718138"/>
    <row r="718139"/>
    <row r="718140"/>
    <row r="718141"/>
    <row r="718142"/>
    <row r="718143"/>
    <row r="718144"/>
    <row r="718145"/>
    <row r="718146"/>
    <row r="718147"/>
    <row r="718148"/>
    <row r="718149"/>
    <row r="718150"/>
    <row r="718151"/>
    <row r="718152"/>
    <row r="718153"/>
    <row r="718154"/>
    <row r="718155"/>
    <row r="718156"/>
    <row r="718157"/>
    <row r="718158"/>
    <row r="718159"/>
    <row r="718160"/>
    <row r="718161"/>
    <row r="718162"/>
    <row r="718163"/>
    <row r="718164"/>
    <row r="718165"/>
    <row r="718166"/>
    <row r="718167"/>
    <row r="718168"/>
    <row r="718169"/>
    <row r="718170"/>
    <row r="718171"/>
    <row r="718172"/>
    <row r="718173"/>
    <row r="718174"/>
    <row r="718175"/>
    <row r="718176"/>
    <row r="718177"/>
    <row r="718178"/>
    <row r="718179"/>
    <row r="718180"/>
    <row r="718181"/>
    <row r="718182"/>
    <row r="718183"/>
    <row r="718184"/>
    <row r="718185"/>
    <row r="718186"/>
    <row r="718187"/>
    <row r="718188"/>
    <row r="718189"/>
    <row r="718190"/>
    <row r="718191"/>
    <row r="718192"/>
    <row r="718193"/>
    <row r="718194"/>
    <row r="718195"/>
    <row r="718196"/>
    <row r="718197"/>
    <row r="718198"/>
    <row r="718199"/>
    <row r="718200"/>
    <row r="718201"/>
    <row r="718202"/>
    <row r="718203"/>
    <row r="718204"/>
    <row r="718205"/>
    <row r="718206"/>
    <row r="718207"/>
    <row r="718208"/>
    <row r="718209"/>
    <row r="718210"/>
    <row r="718211"/>
    <row r="718212"/>
    <row r="718213"/>
    <row r="718214"/>
    <row r="718215"/>
    <row r="718216"/>
    <row r="718217"/>
    <row r="718218"/>
    <row r="718219"/>
    <row r="718220"/>
    <row r="718221"/>
    <row r="718222"/>
    <row r="718223"/>
    <row r="718224"/>
    <row r="718225"/>
    <row r="718226"/>
    <row r="718227"/>
    <row r="718228"/>
    <row r="718229"/>
    <row r="718230"/>
    <row r="718231"/>
    <row r="718232"/>
    <row r="718233"/>
    <row r="718234"/>
    <row r="718235"/>
    <row r="718236"/>
    <row r="718237"/>
    <row r="718238"/>
    <row r="718239"/>
    <row r="718240"/>
    <row r="718241"/>
    <row r="718242"/>
    <row r="718243"/>
    <row r="718244"/>
    <row r="718245"/>
    <row r="718246"/>
    <row r="718247"/>
    <row r="718248"/>
    <row r="718249"/>
    <row r="718250"/>
    <row r="718251"/>
    <row r="718252"/>
    <row r="718253"/>
    <row r="718254"/>
    <row r="718255"/>
    <row r="718256"/>
    <row r="718257"/>
    <row r="718258"/>
    <row r="718259"/>
    <row r="718260"/>
    <row r="718261"/>
    <row r="718262"/>
    <row r="718263"/>
    <row r="718264"/>
    <row r="718265"/>
    <row r="718266"/>
    <row r="718267"/>
    <row r="718268"/>
    <row r="718269"/>
    <row r="718270"/>
    <row r="718271"/>
    <row r="718272"/>
    <row r="718273"/>
    <row r="718274"/>
    <row r="718275"/>
    <row r="718276"/>
    <row r="718277"/>
    <row r="718278"/>
    <row r="718279"/>
    <row r="718280"/>
    <row r="718281"/>
    <row r="718282"/>
    <row r="718283"/>
    <row r="718284"/>
    <row r="718285"/>
    <row r="718286"/>
    <row r="718287"/>
    <row r="718288"/>
    <row r="718289"/>
    <row r="718290"/>
    <row r="718291"/>
    <row r="718292"/>
    <row r="718293"/>
    <row r="718294"/>
    <row r="718295"/>
    <row r="718296"/>
    <row r="718297"/>
    <row r="718298"/>
    <row r="718299"/>
    <row r="718300"/>
    <row r="718301"/>
    <row r="718302"/>
    <row r="718303"/>
    <row r="718304"/>
    <row r="718305"/>
    <row r="718306"/>
    <row r="718307"/>
    <row r="718308"/>
    <row r="718309"/>
    <row r="718310"/>
    <row r="718311"/>
    <row r="718312"/>
    <row r="718313"/>
    <row r="718314"/>
    <row r="718315"/>
    <row r="718316"/>
    <row r="718317"/>
    <row r="718318"/>
    <row r="718319"/>
    <row r="718320"/>
    <row r="718321"/>
    <row r="718322"/>
    <row r="718323"/>
    <row r="718324"/>
    <row r="718325"/>
    <row r="718326"/>
    <row r="718327"/>
    <row r="718328"/>
    <row r="718329"/>
    <row r="718330"/>
    <row r="718331"/>
    <row r="718332"/>
    <row r="718333"/>
    <row r="718334"/>
    <row r="718335"/>
    <row r="718336"/>
    <row r="718337"/>
    <row r="718338"/>
    <row r="718339"/>
    <row r="718340"/>
    <row r="718341"/>
    <row r="718342"/>
    <row r="718343"/>
    <row r="718344"/>
    <row r="718345"/>
    <row r="718346"/>
    <row r="718347"/>
    <row r="718348"/>
    <row r="718349"/>
    <row r="718350"/>
    <row r="718351"/>
    <row r="718352"/>
    <row r="718353"/>
    <row r="718354"/>
    <row r="718355"/>
    <row r="718356"/>
    <row r="718357"/>
    <row r="718358"/>
    <row r="718359"/>
    <row r="718360"/>
    <row r="718361"/>
    <row r="718362"/>
    <row r="718363"/>
    <row r="718364"/>
    <row r="718365"/>
    <row r="718366"/>
    <row r="718367"/>
    <row r="718368"/>
    <row r="718369"/>
    <row r="718370"/>
    <row r="718371"/>
    <row r="718372"/>
    <row r="718373"/>
    <row r="718374"/>
    <row r="718375"/>
    <row r="718376"/>
    <row r="718377"/>
    <row r="718378"/>
    <row r="718379"/>
    <row r="718380"/>
    <row r="718381"/>
    <row r="718382"/>
    <row r="718383"/>
    <row r="718384"/>
    <row r="718385"/>
    <row r="718386"/>
    <row r="718387"/>
    <row r="718388"/>
    <row r="718389"/>
    <row r="718390"/>
    <row r="718391"/>
    <row r="718392"/>
    <row r="718393"/>
    <row r="718394"/>
    <row r="718395"/>
    <row r="718396"/>
    <row r="718397"/>
    <row r="718398"/>
    <row r="718399"/>
    <row r="718400"/>
    <row r="718401"/>
    <row r="718402"/>
    <row r="718403"/>
    <row r="718404"/>
    <row r="718405"/>
    <row r="718406"/>
    <row r="718407"/>
    <row r="718408"/>
    <row r="718409"/>
    <row r="718410"/>
    <row r="718411"/>
    <row r="718412"/>
    <row r="718413"/>
    <row r="718414"/>
    <row r="718415"/>
    <row r="718416"/>
    <row r="718417"/>
    <row r="718418"/>
    <row r="718419"/>
    <row r="718420"/>
    <row r="718421"/>
    <row r="718422"/>
    <row r="718423"/>
    <row r="718424"/>
    <row r="718425"/>
    <row r="718426"/>
    <row r="718427"/>
    <row r="718428"/>
    <row r="718429"/>
    <row r="718430"/>
    <row r="718431"/>
    <row r="718432"/>
    <row r="718433"/>
    <row r="718434"/>
    <row r="718435"/>
    <row r="718436"/>
    <row r="718437"/>
    <row r="718438"/>
    <row r="718439"/>
    <row r="718440"/>
    <row r="718441"/>
    <row r="718442"/>
    <row r="718443"/>
    <row r="718444"/>
    <row r="718445"/>
    <row r="718446"/>
    <row r="718447"/>
    <row r="718448"/>
    <row r="718449"/>
    <row r="718450"/>
    <row r="718451"/>
    <row r="718452"/>
    <row r="718453"/>
    <row r="718454"/>
    <row r="718455"/>
    <row r="718456"/>
    <row r="718457"/>
    <row r="718458"/>
    <row r="718459"/>
    <row r="718460"/>
    <row r="718461"/>
    <row r="718462"/>
    <row r="718463"/>
    <row r="718464"/>
    <row r="718465"/>
    <row r="718466"/>
    <row r="718467"/>
    <row r="718468"/>
    <row r="718469"/>
    <row r="718470"/>
    <row r="718471"/>
    <row r="718472"/>
    <row r="718473"/>
    <row r="718474"/>
    <row r="718475"/>
    <row r="718476"/>
    <row r="718477"/>
    <row r="718478"/>
    <row r="718479"/>
    <row r="718480"/>
    <row r="718481"/>
    <row r="718482"/>
    <row r="718483"/>
    <row r="718484"/>
    <row r="718485"/>
    <row r="718486"/>
    <row r="718487"/>
    <row r="718488"/>
    <row r="718489"/>
    <row r="718490"/>
    <row r="718491"/>
    <row r="718492"/>
    <row r="718493"/>
    <row r="718494"/>
    <row r="718495"/>
    <row r="718496"/>
    <row r="718497"/>
    <row r="718498"/>
    <row r="718499"/>
    <row r="718500"/>
    <row r="718501"/>
    <row r="718502"/>
    <row r="718503"/>
    <row r="718504"/>
    <row r="718505"/>
    <row r="718506"/>
    <row r="718507"/>
    <row r="718508"/>
    <row r="718509"/>
    <row r="718510"/>
    <row r="718511"/>
    <row r="718512"/>
    <row r="718513"/>
    <row r="718514"/>
    <row r="718515"/>
    <row r="718516"/>
    <row r="718517"/>
    <row r="718518"/>
    <row r="718519"/>
    <row r="718520"/>
    <row r="718521"/>
    <row r="718522"/>
    <row r="718523"/>
    <row r="718524"/>
    <row r="718525"/>
    <row r="718526"/>
    <row r="718527"/>
    <row r="718528"/>
    <row r="718529"/>
    <row r="718530"/>
    <row r="718531"/>
    <row r="718532"/>
    <row r="718533"/>
    <row r="718534"/>
    <row r="718535"/>
    <row r="718536"/>
    <row r="718537"/>
    <row r="718538"/>
    <row r="718539"/>
    <row r="718540"/>
    <row r="718541"/>
    <row r="718542"/>
    <row r="718543"/>
    <row r="718544"/>
    <row r="718545"/>
    <row r="718546"/>
    <row r="718547"/>
    <row r="718548"/>
    <row r="718549"/>
    <row r="718550"/>
    <row r="718551"/>
    <row r="718552"/>
    <row r="718553"/>
    <row r="718554"/>
    <row r="718555"/>
    <row r="718556"/>
    <row r="718557"/>
    <row r="718558"/>
    <row r="718559"/>
    <row r="718560"/>
    <row r="718561"/>
    <row r="718562"/>
    <row r="718563"/>
    <row r="718564"/>
    <row r="718565"/>
    <row r="718566"/>
    <row r="718567"/>
    <row r="718568"/>
    <row r="718569"/>
    <row r="718570"/>
    <row r="718571"/>
    <row r="718572"/>
    <row r="718573"/>
    <row r="718574"/>
    <row r="718575"/>
    <row r="718576"/>
    <row r="718577"/>
    <row r="718578"/>
    <row r="718579"/>
    <row r="718580"/>
    <row r="718581"/>
    <row r="718582"/>
    <row r="718583"/>
    <row r="718584"/>
    <row r="718585"/>
    <row r="718586"/>
    <row r="718587"/>
    <row r="718588"/>
    <row r="718589"/>
    <row r="718590"/>
    <row r="718591"/>
    <row r="718592"/>
    <row r="718593"/>
    <row r="718594"/>
    <row r="718595"/>
    <row r="718596"/>
    <row r="718597"/>
    <row r="718598"/>
    <row r="718599"/>
    <row r="718600"/>
    <row r="718601"/>
    <row r="718602"/>
    <row r="718603"/>
    <row r="718604"/>
    <row r="718605"/>
    <row r="718606"/>
    <row r="718607"/>
    <row r="718608"/>
    <row r="718609"/>
    <row r="718610"/>
    <row r="718611"/>
    <row r="718612"/>
    <row r="718613"/>
    <row r="718614"/>
    <row r="718615"/>
    <row r="718616"/>
    <row r="718617"/>
    <row r="718618"/>
    <row r="718619"/>
    <row r="718620"/>
    <row r="718621"/>
    <row r="718622"/>
    <row r="718623"/>
    <row r="718624"/>
    <row r="718625"/>
    <row r="718626"/>
    <row r="718627"/>
    <row r="718628"/>
    <row r="718629"/>
    <row r="718630"/>
    <row r="718631"/>
    <row r="718632"/>
    <row r="718633"/>
    <row r="718634"/>
    <row r="718635"/>
    <row r="718636"/>
    <row r="718637"/>
    <row r="718638"/>
    <row r="718639"/>
    <row r="718640"/>
    <row r="718641"/>
    <row r="718642"/>
    <row r="718643"/>
    <row r="718644"/>
    <row r="718645"/>
    <row r="718646"/>
    <row r="718647"/>
    <row r="718648"/>
    <row r="718649"/>
    <row r="718650"/>
    <row r="718651"/>
    <row r="718652"/>
    <row r="718653"/>
    <row r="718654"/>
    <row r="718655"/>
    <row r="718656"/>
    <row r="718657"/>
    <row r="718658"/>
    <row r="718659"/>
    <row r="718660"/>
    <row r="718661"/>
    <row r="718662"/>
    <row r="718663"/>
    <row r="718664"/>
    <row r="718665"/>
    <row r="718666"/>
    <row r="718667"/>
    <row r="718668"/>
    <row r="718669"/>
    <row r="718670"/>
    <row r="718671"/>
    <row r="718672"/>
    <row r="718673"/>
    <row r="718674"/>
    <row r="718675"/>
    <row r="718676"/>
    <row r="718677"/>
    <row r="718678"/>
    <row r="718679"/>
    <row r="718680"/>
    <row r="718681"/>
    <row r="718682"/>
    <row r="718683"/>
    <row r="718684"/>
    <row r="718685"/>
    <row r="718686"/>
    <row r="718687"/>
    <row r="718688"/>
    <row r="718689"/>
    <row r="718690"/>
    <row r="718691"/>
    <row r="718692"/>
    <row r="718693"/>
    <row r="718694"/>
    <row r="718695"/>
    <row r="718696"/>
    <row r="718697"/>
    <row r="718698"/>
    <row r="718699"/>
    <row r="718700"/>
    <row r="718701"/>
    <row r="718702"/>
    <row r="718703"/>
    <row r="718704"/>
    <row r="718705"/>
    <row r="718706"/>
    <row r="718707"/>
    <row r="718708"/>
    <row r="718709"/>
    <row r="718710"/>
    <row r="718711"/>
    <row r="718712"/>
    <row r="718713"/>
    <row r="718714"/>
    <row r="718715"/>
    <row r="718716"/>
    <row r="718717"/>
    <row r="718718"/>
    <row r="718719"/>
    <row r="718720"/>
    <row r="718721"/>
    <row r="718722"/>
    <row r="718723"/>
    <row r="718724"/>
    <row r="718725"/>
    <row r="718726"/>
    <row r="718727"/>
    <row r="718728"/>
    <row r="718729"/>
    <row r="718730"/>
    <row r="718731"/>
    <row r="718732"/>
    <row r="718733"/>
    <row r="718734"/>
    <row r="718735"/>
    <row r="718736"/>
    <row r="718737"/>
    <row r="718738"/>
    <row r="718739"/>
    <row r="718740"/>
    <row r="718741"/>
    <row r="718742"/>
    <row r="718743"/>
    <row r="718744"/>
    <row r="718745"/>
    <row r="718746"/>
    <row r="718747"/>
    <row r="718748"/>
    <row r="718749"/>
    <row r="718750"/>
    <row r="718751"/>
    <row r="718752"/>
    <row r="718753"/>
    <row r="718754"/>
    <row r="718755"/>
    <row r="718756"/>
    <row r="718757"/>
    <row r="718758"/>
    <row r="718759"/>
    <row r="718760"/>
    <row r="718761"/>
    <row r="718762"/>
    <row r="718763"/>
    <row r="718764"/>
    <row r="718765"/>
    <row r="718766"/>
    <row r="718767"/>
    <row r="718768"/>
    <row r="718769"/>
    <row r="718770"/>
    <row r="718771"/>
    <row r="718772"/>
    <row r="718773"/>
    <row r="718774"/>
    <row r="718775"/>
    <row r="718776"/>
    <row r="718777"/>
    <row r="718778"/>
    <row r="718779"/>
    <row r="718780"/>
    <row r="718781"/>
    <row r="718782"/>
    <row r="718783"/>
    <row r="718784"/>
    <row r="718785"/>
    <row r="718786"/>
    <row r="718787"/>
    <row r="718788"/>
    <row r="718789"/>
    <row r="718790"/>
    <row r="718791"/>
    <row r="718792"/>
    <row r="718793"/>
    <row r="718794"/>
    <row r="718795"/>
    <row r="718796"/>
    <row r="718797"/>
    <row r="718798"/>
    <row r="718799"/>
    <row r="718800"/>
    <row r="718801"/>
    <row r="718802"/>
    <row r="718803"/>
    <row r="718804"/>
    <row r="718805"/>
    <row r="718806"/>
    <row r="718807"/>
    <row r="718808"/>
    <row r="718809"/>
    <row r="718810"/>
    <row r="718811"/>
    <row r="718812"/>
    <row r="718813"/>
    <row r="718814"/>
    <row r="718815"/>
    <row r="718816"/>
    <row r="718817"/>
    <row r="718818"/>
    <row r="718819"/>
    <row r="718820"/>
    <row r="718821"/>
    <row r="718822"/>
    <row r="718823"/>
    <row r="718824"/>
    <row r="718825"/>
    <row r="718826"/>
    <row r="718827"/>
    <row r="718828"/>
    <row r="718829"/>
    <row r="718830"/>
    <row r="718831"/>
    <row r="718832"/>
    <row r="718833"/>
    <row r="718834"/>
    <row r="718835"/>
    <row r="718836"/>
    <row r="718837"/>
    <row r="718838"/>
    <row r="718839"/>
    <row r="718840"/>
    <row r="718841"/>
    <row r="718842"/>
    <row r="718843"/>
    <row r="718844"/>
    <row r="718845"/>
    <row r="718846"/>
    <row r="718847"/>
    <row r="718848"/>
    <row r="718849"/>
    <row r="718850"/>
    <row r="718851"/>
    <row r="718852"/>
    <row r="718853"/>
    <row r="718854"/>
    <row r="718855"/>
    <row r="718856"/>
    <row r="718857"/>
    <row r="718858"/>
    <row r="718859"/>
    <row r="718860"/>
    <row r="718861"/>
    <row r="718862"/>
    <row r="718863"/>
    <row r="718864"/>
    <row r="718865"/>
    <row r="718866"/>
    <row r="718867"/>
    <row r="718868"/>
    <row r="718869"/>
    <row r="718870"/>
    <row r="718871"/>
    <row r="718872"/>
    <row r="718873"/>
    <row r="718874"/>
    <row r="718875"/>
    <row r="718876"/>
    <row r="718877"/>
    <row r="718878"/>
    <row r="718879"/>
    <row r="718880"/>
    <row r="718881"/>
    <row r="718882"/>
    <row r="718883"/>
    <row r="718884"/>
    <row r="718885"/>
    <row r="718886"/>
    <row r="718887"/>
    <row r="718888"/>
    <row r="718889"/>
    <row r="718890"/>
    <row r="718891"/>
    <row r="718892"/>
    <row r="718893"/>
    <row r="718894"/>
    <row r="718895"/>
    <row r="718896"/>
    <row r="718897"/>
    <row r="718898"/>
    <row r="718899"/>
    <row r="718900"/>
    <row r="718901"/>
    <row r="718902"/>
    <row r="718903"/>
    <row r="718904"/>
    <row r="718905"/>
    <row r="718906"/>
    <row r="718907"/>
    <row r="718908"/>
    <row r="718909"/>
    <row r="718910"/>
    <row r="718911"/>
    <row r="718912"/>
    <row r="718913"/>
    <row r="718914"/>
    <row r="718915"/>
    <row r="718916"/>
    <row r="718917"/>
    <row r="718918"/>
    <row r="718919"/>
    <row r="718920"/>
    <row r="718921"/>
    <row r="718922"/>
    <row r="718923"/>
    <row r="718924"/>
    <row r="718925"/>
    <row r="718926"/>
    <row r="718927"/>
    <row r="718928"/>
    <row r="718929"/>
    <row r="718930"/>
    <row r="718931"/>
    <row r="718932"/>
    <row r="718933"/>
    <row r="718934"/>
    <row r="718935"/>
    <row r="718936"/>
    <row r="718937"/>
    <row r="718938"/>
    <row r="718939"/>
    <row r="718940"/>
    <row r="718941"/>
    <row r="718942"/>
    <row r="718943"/>
    <row r="718944"/>
    <row r="718945"/>
    <row r="718946"/>
    <row r="718947"/>
    <row r="718948"/>
    <row r="718949"/>
    <row r="718950"/>
    <row r="718951"/>
    <row r="718952"/>
    <row r="718953"/>
    <row r="718954"/>
    <row r="718955"/>
    <row r="718956"/>
    <row r="718957"/>
    <row r="718958"/>
    <row r="718959"/>
    <row r="718960"/>
    <row r="718961"/>
    <row r="718962"/>
    <row r="718963"/>
    <row r="718964"/>
    <row r="718965"/>
    <row r="718966"/>
    <row r="718967"/>
    <row r="718968"/>
    <row r="718969"/>
    <row r="718970"/>
    <row r="718971"/>
    <row r="718972"/>
    <row r="718973"/>
    <row r="718974"/>
    <row r="718975"/>
    <row r="718976"/>
    <row r="718977"/>
    <row r="718978"/>
    <row r="718979"/>
    <row r="718980"/>
    <row r="718981"/>
    <row r="718982"/>
    <row r="718983"/>
    <row r="718984"/>
    <row r="718985"/>
    <row r="718986"/>
    <row r="718987"/>
    <row r="718988"/>
    <row r="718989"/>
    <row r="718990"/>
    <row r="718991"/>
    <row r="718992"/>
    <row r="718993"/>
    <row r="718994"/>
    <row r="718995"/>
    <row r="718996"/>
    <row r="718997"/>
    <row r="718998"/>
    <row r="718999"/>
    <row r="719000"/>
    <row r="719001"/>
    <row r="719002"/>
    <row r="719003"/>
    <row r="719004"/>
    <row r="719005"/>
    <row r="719006"/>
    <row r="719007"/>
    <row r="719008"/>
    <row r="719009"/>
    <row r="719010"/>
    <row r="719011"/>
    <row r="719012"/>
    <row r="719013"/>
    <row r="719014"/>
    <row r="719015"/>
    <row r="719016"/>
    <row r="719017"/>
    <row r="719018"/>
    <row r="719019"/>
    <row r="719020"/>
    <row r="719021"/>
    <row r="719022"/>
    <row r="719023"/>
    <row r="719024"/>
    <row r="719025"/>
    <row r="719026"/>
    <row r="719027"/>
    <row r="719028"/>
    <row r="719029"/>
    <row r="719030"/>
    <row r="719031"/>
    <row r="719032"/>
    <row r="719033"/>
    <row r="719034"/>
    <row r="719035"/>
    <row r="719036"/>
    <row r="719037"/>
    <row r="719038"/>
    <row r="719039"/>
    <row r="719040"/>
    <row r="719041"/>
    <row r="719042"/>
    <row r="719043"/>
    <row r="719044"/>
    <row r="719045"/>
    <row r="719046"/>
    <row r="719047"/>
    <row r="719048"/>
    <row r="719049"/>
    <row r="719050"/>
    <row r="719051"/>
    <row r="719052"/>
    <row r="719053"/>
    <row r="719054"/>
    <row r="719055"/>
    <row r="719056"/>
    <row r="719057"/>
    <row r="719058"/>
    <row r="719059"/>
    <row r="719060"/>
    <row r="719061"/>
    <row r="719062"/>
    <row r="719063"/>
    <row r="719064"/>
    <row r="719065"/>
    <row r="719066"/>
    <row r="719067"/>
    <row r="719068"/>
    <row r="719069"/>
    <row r="719070"/>
    <row r="719071"/>
    <row r="719072"/>
    <row r="719073"/>
    <row r="719074"/>
    <row r="719075"/>
    <row r="719076"/>
    <row r="719077"/>
    <row r="719078"/>
    <row r="719079"/>
    <row r="719080"/>
    <row r="719081"/>
    <row r="719082"/>
    <row r="719083"/>
    <row r="719084"/>
    <row r="719085"/>
    <row r="719086"/>
    <row r="719087"/>
    <row r="719088"/>
    <row r="719089"/>
    <row r="719090"/>
    <row r="719091"/>
    <row r="719092"/>
    <row r="719093"/>
    <row r="719094"/>
    <row r="719095"/>
    <row r="719096"/>
    <row r="719097"/>
    <row r="719098"/>
    <row r="719099"/>
    <row r="719100"/>
    <row r="719101"/>
    <row r="719102"/>
    <row r="719103"/>
    <row r="719104"/>
    <row r="719105"/>
    <row r="719106"/>
    <row r="719107"/>
    <row r="719108"/>
    <row r="719109"/>
    <row r="719110"/>
    <row r="719111"/>
    <row r="719112"/>
    <row r="719113"/>
    <row r="719114"/>
    <row r="719115"/>
    <row r="719116"/>
    <row r="719117"/>
    <row r="719118"/>
    <row r="719119"/>
    <row r="719120"/>
    <row r="719121"/>
    <row r="719122"/>
    <row r="719123"/>
    <row r="719124"/>
    <row r="719125"/>
    <row r="719126"/>
    <row r="719127"/>
    <row r="719128"/>
    <row r="719129"/>
    <row r="719130"/>
    <row r="719131"/>
    <row r="719132"/>
    <row r="719133"/>
    <row r="719134"/>
    <row r="719135"/>
    <row r="719136"/>
    <row r="719137"/>
    <row r="719138"/>
    <row r="719139"/>
    <row r="719140"/>
    <row r="719141"/>
    <row r="719142"/>
    <row r="719143"/>
    <row r="719144"/>
    <row r="719145"/>
    <row r="719146"/>
    <row r="719147"/>
    <row r="719148"/>
    <row r="719149"/>
    <row r="719150"/>
    <row r="719151"/>
    <row r="719152"/>
    <row r="719153"/>
    <row r="719154"/>
    <row r="719155"/>
    <row r="719156"/>
    <row r="719157"/>
    <row r="719158"/>
    <row r="719159"/>
    <row r="719160"/>
    <row r="719161"/>
    <row r="719162"/>
    <row r="719163"/>
    <row r="719164"/>
    <row r="719165"/>
    <row r="719166"/>
    <row r="719167"/>
    <row r="719168"/>
    <row r="719169"/>
    <row r="719170"/>
    <row r="719171"/>
    <row r="719172"/>
    <row r="719173"/>
    <row r="719174"/>
    <row r="719175"/>
    <row r="719176"/>
    <row r="719177"/>
    <row r="719178"/>
    <row r="719179"/>
    <row r="719180"/>
    <row r="719181"/>
    <row r="719182"/>
    <row r="719183"/>
    <row r="719184"/>
    <row r="719185"/>
    <row r="719186"/>
    <row r="719187"/>
    <row r="719188"/>
    <row r="719189"/>
    <row r="719190"/>
    <row r="719191"/>
    <row r="719192"/>
    <row r="719193"/>
    <row r="719194"/>
    <row r="719195"/>
    <row r="719196"/>
    <row r="719197"/>
    <row r="719198"/>
    <row r="719199"/>
    <row r="719200"/>
    <row r="719201"/>
    <row r="719202"/>
    <row r="719203"/>
    <row r="719204"/>
    <row r="719205"/>
    <row r="719206"/>
    <row r="719207"/>
    <row r="719208"/>
    <row r="719209"/>
    <row r="719210"/>
    <row r="719211"/>
    <row r="719212"/>
    <row r="719213"/>
    <row r="719214"/>
    <row r="719215"/>
    <row r="719216"/>
    <row r="719217"/>
    <row r="719218"/>
    <row r="719219"/>
    <row r="719220"/>
    <row r="719221"/>
    <row r="719222"/>
    <row r="719223"/>
    <row r="719224"/>
    <row r="719225"/>
    <row r="719226"/>
    <row r="719227"/>
    <row r="719228"/>
    <row r="719229"/>
    <row r="719230"/>
    <row r="719231"/>
    <row r="719232"/>
    <row r="719233"/>
    <row r="719234"/>
    <row r="719235"/>
    <row r="719236"/>
    <row r="719237"/>
    <row r="719238"/>
    <row r="719239"/>
    <row r="719240"/>
    <row r="719241"/>
    <row r="719242"/>
    <row r="719243"/>
    <row r="719244"/>
    <row r="719245"/>
    <row r="719246"/>
    <row r="719247"/>
    <row r="719248"/>
    <row r="719249"/>
    <row r="719250"/>
    <row r="719251"/>
    <row r="719252"/>
    <row r="719253"/>
    <row r="719254"/>
    <row r="719255"/>
    <row r="719256"/>
    <row r="719257"/>
    <row r="719258"/>
    <row r="719259"/>
    <row r="719260"/>
    <row r="719261"/>
    <row r="719262"/>
    <row r="719263"/>
    <row r="719264"/>
    <row r="719265"/>
    <row r="719266"/>
    <row r="719267"/>
    <row r="719268"/>
    <row r="719269"/>
    <row r="719270"/>
    <row r="719271"/>
    <row r="719272"/>
    <row r="719273"/>
    <row r="719274"/>
    <row r="719275"/>
    <row r="719276"/>
    <row r="719277"/>
    <row r="719278"/>
    <row r="719279"/>
    <row r="719280"/>
    <row r="719281"/>
    <row r="719282"/>
    <row r="719283"/>
    <row r="719284"/>
    <row r="719285"/>
    <row r="719286"/>
    <row r="719287"/>
    <row r="719288"/>
    <row r="719289"/>
    <row r="719290"/>
    <row r="719291"/>
    <row r="719292"/>
    <row r="719293"/>
    <row r="719294"/>
    <row r="719295"/>
    <row r="719296"/>
    <row r="719297"/>
    <row r="719298"/>
    <row r="719299"/>
    <row r="719300"/>
    <row r="719301"/>
    <row r="719302"/>
    <row r="719303"/>
    <row r="719304"/>
    <row r="719305"/>
    <row r="719306"/>
    <row r="719307"/>
    <row r="719308"/>
    <row r="719309"/>
    <row r="719310"/>
    <row r="719311"/>
    <row r="719312"/>
    <row r="719313"/>
    <row r="719314"/>
    <row r="719315"/>
    <row r="719316"/>
    <row r="719317"/>
    <row r="719318"/>
    <row r="719319"/>
    <row r="719320"/>
    <row r="719321"/>
    <row r="719322"/>
    <row r="719323"/>
    <row r="719324"/>
    <row r="719325"/>
    <row r="719326"/>
    <row r="719327"/>
    <row r="719328"/>
    <row r="719329"/>
    <row r="719330"/>
    <row r="719331"/>
    <row r="719332"/>
    <row r="719333"/>
    <row r="719334"/>
    <row r="719335"/>
    <row r="719336"/>
    <row r="719337"/>
    <row r="719338"/>
    <row r="719339"/>
    <row r="719340"/>
    <row r="719341"/>
    <row r="719342"/>
    <row r="719343"/>
    <row r="719344"/>
    <row r="719345"/>
    <row r="719346"/>
    <row r="719347"/>
    <row r="719348"/>
    <row r="719349"/>
    <row r="719350"/>
    <row r="719351"/>
    <row r="719352"/>
    <row r="719353"/>
    <row r="719354"/>
    <row r="719355"/>
    <row r="719356"/>
    <row r="719357"/>
    <row r="719358"/>
    <row r="719359"/>
    <row r="719360"/>
    <row r="719361"/>
    <row r="719362"/>
    <row r="719363"/>
    <row r="719364"/>
    <row r="719365"/>
    <row r="719366"/>
    <row r="719367"/>
    <row r="719368"/>
    <row r="719369"/>
    <row r="719370"/>
    <row r="719371"/>
    <row r="719372"/>
    <row r="719373"/>
    <row r="719374"/>
    <row r="719375"/>
    <row r="719376"/>
    <row r="719377"/>
    <row r="719378"/>
    <row r="719379"/>
    <row r="719380"/>
    <row r="719381"/>
    <row r="719382"/>
    <row r="719383"/>
    <row r="719384"/>
    <row r="719385"/>
    <row r="719386"/>
    <row r="719387"/>
    <row r="719388"/>
    <row r="719389"/>
    <row r="719390"/>
    <row r="719391"/>
    <row r="719392"/>
    <row r="719393"/>
    <row r="719394"/>
    <row r="719395"/>
    <row r="719396"/>
    <row r="719397"/>
    <row r="719398"/>
    <row r="719399"/>
    <row r="719400"/>
    <row r="719401"/>
    <row r="719402"/>
    <row r="719403"/>
    <row r="719404"/>
    <row r="719405"/>
    <row r="719406"/>
    <row r="719407"/>
    <row r="719408"/>
    <row r="719409"/>
    <row r="719410"/>
    <row r="719411"/>
    <row r="719412"/>
    <row r="719413"/>
    <row r="719414"/>
    <row r="719415"/>
    <row r="719416"/>
    <row r="719417"/>
    <row r="719418"/>
    <row r="719419"/>
    <row r="719420"/>
    <row r="719421"/>
    <row r="719422"/>
    <row r="719423"/>
    <row r="719424"/>
    <row r="719425"/>
    <row r="719426"/>
    <row r="719427"/>
    <row r="719428"/>
    <row r="719429"/>
    <row r="719430"/>
    <row r="719431"/>
    <row r="719432"/>
    <row r="719433"/>
    <row r="719434"/>
    <row r="719435"/>
    <row r="719436"/>
    <row r="719437"/>
    <row r="719438"/>
    <row r="719439"/>
    <row r="719440"/>
    <row r="719441"/>
    <row r="719442"/>
    <row r="719443"/>
    <row r="719444"/>
    <row r="719445"/>
    <row r="719446"/>
    <row r="719447"/>
    <row r="719448"/>
    <row r="719449"/>
    <row r="719450"/>
    <row r="719451"/>
    <row r="719452"/>
    <row r="719453"/>
    <row r="719454"/>
    <row r="719455"/>
    <row r="719456"/>
    <row r="719457"/>
    <row r="719458"/>
    <row r="719459"/>
    <row r="719460"/>
    <row r="719461"/>
    <row r="719462"/>
    <row r="719463"/>
    <row r="719464"/>
    <row r="719465"/>
    <row r="719466"/>
    <row r="719467"/>
    <row r="719468"/>
    <row r="719469"/>
    <row r="719470"/>
    <row r="719471"/>
    <row r="719472"/>
    <row r="719473"/>
    <row r="719474"/>
    <row r="719475"/>
    <row r="719476"/>
    <row r="719477"/>
    <row r="719478"/>
    <row r="719479"/>
    <row r="719480"/>
    <row r="719481"/>
    <row r="719482"/>
    <row r="719483"/>
    <row r="719484"/>
    <row r="719485"/>
    <row r="719486"/>
    <row r="719487"/>
    <row r="719488"/>
    <row r="719489"/>
    <row r="719490"/>
    <row r="719491"/>
    <row r="719492"/>
    <row r="719493"/>
    <row r="719494"/>
    <row r="719495"/>
    <row r="719496"/>
    <row r="719497"/>
    <row r="719498"/>
    <row r="719499"/>
    <row r="719500"/>
    <row r="719501"/>
    <row r="719502"/>
    <row r="719503"/>
    <row r="719504"/>
    <row r="719505"/>
    <row r="719506"/>
    <row r="719507"/>
    <row r="719508"/>
    <row r="719509"/>
    <row r="719510"/>
    <row r="719511"/>
    <row r="719512"/>
    <row r="719513"/>
    <row r="719514"/>
    <row r="719515"/>
    <row r="719516"/>
    <row r="719517"/>
    <row r="719518"/>
    <row r="719519"/>
    <row r="719520"/>
    <row r="719521"/>
    <row r="719522"/>
    <row r="719523"/>
    <row r="719524"/>
    <row r="719525"/>
    <row r="719526"/>
    <row r="719527"/>
    <row r="719528"/>
    <row r="719529"/>
    <row r="719530"/>
    <row r="719531"/>
    <row r="719532"/>
    <row r="719533"/>
    <row r="719534"/>
    <row r="719535"/>
    <row r="719536"/>
    <row r="719537"/>
    <row r="719538"/>
    <row r="719539"/>
    <row r="719540"/>
    <row r="719541"/>
    <row r="719542"/>
    <row r="719543"/>
    <row r="719544"/>
    <row r="719545"/>
    <row r="719546"/>
    <row r="719547"/>
    <row r="719548"/>
    <row r="719549"/>
    <row r="719550"/>
    <row r="719551"/>
    <row r="719552"/>
    <row r="719553"/>
    <row r="719554"/>
    <row r="719555"/>
    <row r="719556"/>
    <row r="719557"/>
    <row r="719558"/>
    <row r="719559"/>
    <row r="719560"/>
    <row r="719561"/>
    <row r="719562"/>
    <row r="719563"/>
    <row r="719564"/>
    <row r="719565"/>
    <row r="719566"/>
    <row r="719567"/>
    <row r="719568"/>
    <row r="719569"/>
    <row r="719570"/>
    <row r="719571"/>
    <row r="719572"/>
    <row r="719573"/>
    <row r="719574"/>
    <row r="719575"/>
    <row r="719576"/>
    <row r="719577"/>
    <row r="719578"/>
    <row r="719579"/>
    <row r="719580"/>
    <row r="719581"/>
    <row r="719582"/>
    <row r="719583"/>
    <row r="719584"/>
    <row r="719585"/>
    <row r="719586"/>
    <row r="719587"/>
    <row r="719588"/>
    <row r="719589"/>
    <row r="719590"/>
    <row r="719591"/>
    <row r="719592"/>
    <row r="719593"/>
    <row r="719594"/>
    <row r="719595"/>
    <row r="719596"/>
    <row r="719597"/>
    <row r="719598"/>
    <row r="719599"/>
    <row r="719600"/>
    <row r="719601"/>
    <row r="719602"/>
    <row r="719603"/>
    <row r="719604"/>
    <row r="719605"/>
    <row r="719606"/>
    <row r="719607"/>
    <row r="719608"/>
    <row r="719609"/>
    <row r="719610"/>
    <row r="719611"/>
    <row r="719612"/>
    <row r="719613"/>
    <row r="719614"/>
    <row r="719615"/>
    <row r="719616"/>
    <row r="719617"/>
    <row r="719618"/>
    <row r="719619"/>
    <row r="719620"/>
    <row r="719621"/>
    <row r="719622"/>
    <row r="719623"/>
    <row r="719624"/>
    <row r="719625"/>
    <row r="719626"/>
    <row r="719627"/>
    <row r="719628"/>
    <row r="719629"/>
    <row r="719630"/>
    <row r="719631"/>
    <row r="719632"/>
    <row r="719633"/>
    <row r="719634"/>
    <row r="719635"/>
    <row r="719636"/>
    <row r="719637"/>
    <row r="719638"/>
    <row r="719639"/>
    <row r="719640"/>
    <row r="719641"/>
    <row r="719642"/>
    <row r="719643"/>
    <row r="719644"/>
    <row r="719645"/>
    <row r="719646"/>
    <row r="719647"/>
    <row r="719648"/>
    <row r="719649"/>
    <row r="719650"/>
    <row r="719651"/>
    <row r="719652"/>
    <row r="719653"/>
    <row r="719654"/>
    <row r="719655"/>
    <row r="719656"/>
    <row r="719657"/>
    <row r="719658"/>
    <row r="719659"/>
    <row r="719660"/>
    <row r="719661"/>
    <row r="719662"/>
    <row r="719663"/>
    <row r="719664"/>
    <row r="719665"/>
    <row r="719666"/>
    <row r="719667"/>
    <row r="719668"/>
    <row r="719669"/>
    <row r="719670"/>
    <row r="719671"/>
    <row r="719672"/>
    <row r="719673"/>
    <row r="719674"/>
    <row r="719675"/>
    <row r="719676"/>
    <row r="719677"/>
    <row r="719678"/>
    <row r="719679"/>
    <row r="719680"/>
    <row r="719681"/>
    <row r="719682"/>
    <row r="719683"/>
    <row r="719684"/>
    <row r="719685"/>
    <row r="719686"/>
    <row r="719687"/>
    <row r="719688"/>
    <row r="719689"/>
    <row r="719690"/>
    <row r="719691"/>
    <row r="719692"/>
    <row r="719693"/>
    <row r="719694"/>
    <row r="719695"/>
    <row r="719696"/>
    <row r="719697"/>
    <row r="719698"/>
    <row r="719699"/>
    <row r="719700"/>
    <row r="719701"/>
    <row r="719702"/>
    <row r="719703"/>
    <row r="719704"/>
    <row r="719705"/>
    <row r="719706"/>
    <row r="719707"/>
    <row r="719708"/>
    <row r="719709"/>
    <row r="719710"/>
    <row r="719711"/>
    <row r="719712"/>
    <row r="719713"/>
    <row r="719714"/>
    <row r="719715"/>
    <row r="719716"/>
    <row r="719717"/>
    <row r="719718"/>
    <row r="719719"/>
    <row r="719720"/>
    <row r="719721"/>
    <row r="719722"/>
    <row r="719723"/>
    <row r="719724"/>
    <row r="719725"/>
    <row r="719726"/>
    <row r="719727"/>
    <row r="719728"/>
    <row r="719729"/>
    <row r="719730"/>
    <row r="719731"/>
    <row r="719732"/>
    <row r="719733"/>
    <row r="719734"/>
    <row r="719735"/>
    <row r="719736"/>
    <row r="719737"/>
    <row r="719738"/>
    <row r="719739"/>
    <row r="719740"/>
    <row r="719741"/>
    <row r="719742"/>
    <row r="719743"/>
    <row r="719744"/>
    <row r="719745"/>
    <row r="719746"/>
    <row r="719747"/>
    <row r="719748"/>
    <row r="719749"/>
    <row r="719750"/>
    <row r="719751"/>
    <row r="719752"/>
    <row r="719753"/>
    <row r="719754"/>
    <row r="719755"/>
    <row r="719756"/>
    <row r="719757"/>
    <row r="719758"/>
    <row r="719759"/>
    <row r="719760"/>
    <row r="719761"/>
    <row r="719762"/>
    <row r="719763"/>
    <row r="719764"/>
    <row r="719765"/>
    <row r="719766"/>
    <row r="719767"/>
    <row r="719768"/>
    <row r="719769"/>
    <row r="719770"/>
    <row r="719771"/>
    <row r="719772"/>
    <row r="719773"/>
    <row r="719774"/>
    <row r="719775"/>
    <row r="719776"/>
    <row r="719777"/>
    <row r="719778"/>
    <row r="719779"/>
    <row r="719780"/>
    <row r="719781"/>
    <row r="719782"/>
    <row r="719783"/>
    <row r="719784"/>
    <row r="719785"/>
    <row r="719786"/>
    <row r="719787"/>
    <row r="719788"/>
    <row r="719789"/>
    <row r="719790"/>
    <row r="719791"/>
    <row r="719792"/>
    <row r="719793"/>
    <row r="719794"/>
    <row r="719795"/>
    <row r="719796"/>
    <row r="719797"/>
    <row r="719798"/>
    <row r="719799"/>
    <row r="719800"/>
    <row r="719801"/>
    <row r="719802"/>
    <row r="719803"/>
    <row r="719804"/>
    <row r="719805"/>
    <row r="719806"/>
    <row r="719807"/>
    <row r="719808"/>
    <row r="719809"/>
    <row r="719810"/>
    <row r="719811"/>
    <row r="719812"/>
    <row r="719813"/>
    <row r="719814"/>
    <row r="719815"/>
    <row r="719816"/>
    <row r="719817"/>
    <row r="719818"/>
    <row r="719819"/>
    <row r="719820"/>
    <row r="719821"/>
    <row r="719822"/>
    <row r="719823"/>
    <row r="719824"/>
    <row r="719825"/>
    <row r="719826"/>
    <row r="719827"/>
    <row r="719828"/>
    <row r="719829"/>
    <row r="719830"/>
    <row r="719831"/>
    <row r="719832"/>
    <row r="719833"/>
    <row r="719834"/>
    <row r="719835"/>
    <row r="719836"/>
    <row r="719837"/>
    <row r="719838"/>
    <row r="719839"/>
    <row r="719840"/>
    <row r="719841"/>
    <row r="719842"/>
    <row r="719843"/>
    <row r="719844"/>
    <row r="719845"/>
    <row r="719846"/>
    <row r="719847"/>
    <row r="719848"/>
    <row r="719849"/>
    <row r="719850"/>
    <row r="719851"/>
    <row r="719852"/>
    <row r="719853"/>
    <row r="719854"/>
    <row r="719855"/>
    <row r="719856"/>
    <row r="719857"/>
    <row r="719858"/>
    <row r="719859"/>
    <row r="719860"/>
    <row r="719861"/>
    <row r="719862"/>
    <row r="719863"/>
    <row r="719864"/>
    <row r="719865"/>
    <row r="719866"/>
    <row r="719867"/>
    <row r="719868"/>
    <row r="719869"/>
    <row r="719870"/>
    <row r="719871"/>
    <row r="719872"/>
    <row r="719873"/>
    <row r="719874"/>
    <row r="719875"/>
    <row r="719876"/>
    <row r="719877"/>
    <row r="719878"/>
    <row r="719879"/>
    <row r="719880"/>
    <row r="719881"/>
    <row r="719882"/>
    <row r="719883"/>
    <row r="719884"/>
    <row r="719885"/>
    <row r="719886"/>
    <row r="719887"/>
    <row r="719888"/>
    <row r="719889"/>
    <row r="719890"/>
    <row r="719891"/>
    <row r="719892"/>
    <row r="719893"/>
    <row r="719894"/>
    <row r="719895"/>
    <row r="719896"/>
    <row r="719897"/>
    <row r="719898"/>
    <row r="719899"/>
    <row r="719900"/>
    <row r="719901"/>
    <row r="719902"/>
    <row r="719903"/>
    <row r="719904"/>
    <row r="719905"/>
    <row r="719906"/>
    <row r="719907"/>
    <row r="719908"/>
    <row r="719909"/>
    <row r="719910"/>
    <row r="719911"/>
    <row r="719912"/>
    <row r="719913"/>
    <row r="719914"/>
    <row r="719915"/>
    <row r="719916"/>
    <row r="719917"/>
    <row r="719918"/>
    <row r="719919"/>
    <row r="719920"/>
    <row r="719921"/>
    <row r="719922"/>
    <row r="719923"/>
    <row r="719924"/>
    <row r="719925"/>
    <row r="719926"/>
    <row r="719927"/>
    <row r="719928"/>
    <row r="719929"/>
    <row r="719930"/>
    <row r="719931"/>
    <row r="719932"/>
    <row r="719933"/>
    <row r="719934"/>
    <row r="719935"/>
    <row r="719936"/>
    <row r="719937"/>
    <row r="719938"/>
    <row r="719939"/>
    <row r="719940"/>
    <row r="719941"/>
    <row r="719942"/>
    <row r="719943"/>
    <row r="719944"/>
    <row r="719945"/>
    <row r="719946"/>
    <row r="719947"/>
    <row r="719948"/>
    <row r="719949"/>
    <row r="719950"/>
    <row r="719951"/>
    <row r="719952"/>
    <row r="719953"/>
    <row r="719954"/>
    <row r="719955"/>
    <row r="719956"/>
    <row r="719957"/>
    <row r="719958"/>
    <row r="719959"/>
    <row r="719960"/>
    <row r="719961"/>
    <row r="719962"/>
    <row r="719963"/>
    <row r="719964"/>
    <row r="719965"/>
    <row r="719966"/>
    <row r="719967"/>
    <row r="719968"/>
    <row r="719969"/>
    <row r="719970"/>
    <row r="719971"/>
    <row r="719972"/>
    <row r="719973"/>
    <row r="719974"/>
    <row r="719975"/>
    <row r="719976"/>
    <row r="719977"/>
    <row r="719978"/>
    <row r="719979"/>
    <row r="719980"/>
    <row r="719981"/>
    <row r="719982"/>
    <row r="719983"/>
    <row r="719984"/>
    <row r="719985"/>
    <row r="719986"/>
    <row r="719987"/>
    <row r="719988"/>
    <row r="719989"/>
    <row r="719990"/>
    <row r="719991"/>
    <row r="719992"/>
    <row r="719993"/>
    <row r="719994"/>
    <row r="719995"/>
    <row r="719996"/>
    <row r="719997"/>
    <row r="719998"/>
    <row r="719999"/>
    <row r="720000"/>
    <row r="720001"/>
    <row r="720002"/>
    <row r="720003"/>
    <row r="720004"/>
    <row r="720005"/>
    <row r="720006"/>
    <row r="720007"/>
    <row r="720008"/>
    <row r="720009"/>
    <row r="720010"/>
    <row r="720011"/>
    <row r="720012"/>
    <row r="720013"/>
    <row r="720014"/>
    <row r="720015"/>
    <row r="720016"/>
    <row r="720017"/>
    <row r="720018"/>
    <row r="720019"/>
    <row r="720020"/>
    <row r="720021"/>
    <row r="720022"/>
    <row r="720023"/>
    <row r="720024"/>
    <row r="720025"/>
    <row r="720026"/>
    <row r="720027"/>
    <row r="720028"/>
    <row r="720029"/>
    <row r="720030"/>
    <row r="720031"/>
    <row r="720032"/>
    <row r="720033"/>
    <row r="720034"/>
    <row r="720035"/>
    <row r="720036"/>
    <row r="720037"/>
    <row r="720038"/>
    <row r="720039"/>
    <row r="720040"/>
    <row r="720041"/>
    <row r="720042"/>
    <row r="720043"/>
    <row r="720044"/>
    <row r="720045"/>
    <row r="720046"/>
    <row r="720047"/>
    <row r="720048"/>
    <row r="720049"/>
    <row r="720050"/>
    <row r="720051"/>
    <row r="720052"/>
    <row r="720053"/>
    <row r="720054"/>
    <row r="720055"/>
    <row r="720056"/>
    <row r="720057"/>
    <row r="720058"/>
    <row r="720059"/>
    <row r="720060"/>
    <row r="720061"/>
    <row r="720062"/>
    <row r="720063"/>
    <row r="720064"/>
    <row r="720065"/>
    <row r="720066"/>
    <row r="720067"/>
    <row r="720068"/>
    <row r="720069"/>
    <row r="720070"/>
    <row r="720071"/>
    <row r="720072"/>
    <row r="720073"/>
    <row r="720074"/>
    <row r="720075"/>
    <row r="720076"/>
    <row r="720077"/>
    <row r="720078"/>
    <row r="720079"/>
    <row r="720080"/>
    <row r="720081"/>
    <row r="720082"/>
    <row r="720083"/>
    <row r="720084"/>
    <row r="720085"/>
    <row r="720086"/>
    <row r="720087"/>
    <row r="720088"/>
    <row r="720089"/>
    <row r="720090"/>
    <row r="720091"/>
    <row r="720092"/>
    <row r="720093"/>
    <row r="720094"/>
    <row r="720095"/>
    <row r="720096"/>
    <row r="720097"/>
    <row r="720098"/>
    <row r="720099"/>
    <row r="720100"/>
    <row r="720101"/>
    <row r="720102"/>
    <row r="720103"/>
    <row r="720104"/>
    <row r="720105"/>
    <row r="720106"/>
    <row r="720107"/>
    <row r="720108"/>
    <row r="720109"/>
    <row r="720110"/>
    <row r="720111"/>
    <row r="720112"/>
    <row r="720113"/>
    <row r="720114"/>
    <row r="720115"/>
    <row r="720116"/>
    <row r="720117"/>
    <row r="720118"/>
    <row r="720119"/>
    <row r="720120"/>
    <row r="720121"/>
    <row r="720122"/>
    <row r="720123"/>
    <row r="720124"/>
    <row r="720125"/>
    <row r="720126"/>
    <row r="720127"/>
    <row r="720128"/>
    <row r="720129"/>
    <row r="720130"/>
    <row r="720131"/>
    <row r="720132"/>
    <row r="720133"/>
    <row r="720134"/>
    <row r="720135"/>
    <row r="720136"/>
    <row r="720137"/>
    <row r="720138"/>
    <row r="720139"/>
    <row r="720140"/>
    <row r="720141"/>
    <row r="720142"/>
    <row r="720143"/>
    <row r="720144"/>
    <row r="720145"/>
    <row r="720146"/>
    <row r="720147"/>
    <row r="720148"/>
    <row r="720149"/>
    <row r="720150"/>
    <row r="720151"/>
    <row r="720152"/>
    <row r="720153"/>
    <row r="720154"/>
    <row r="720155"/>
    <row r="720156"/>
    <row r="720157"/>
    <row r="720158"/>
    <row r="720159"/>
    <row r="720160"/>
    <row r="720161"/>
    <row r="720162"/>
    <row r="720163"/>
    <row r="720164"/>
    <row r="720165"/>
    <row r="720166"/>
    <row r="720167"/>
    <row r="720168"/>
    <row r="720169"/>
    <row r="720170"/>
    <row r="720171"/>
    <row r="720172"/>
    <row r="720173"/>
    <row r="720174"/>
    <row r="720175"/>
    <row r="720176"/>
    <row r="720177"/>
    <row r="720178"/>
    <row r="720179"/>
    <row r="720180"/>
    <row r="720181"/>
    <row r="720182"/>
    <row r="720183"/>
    <row r="720184"/>
    <row r="720185"/>
    <row r="720186"/>
    <row r="720187"/>
    <row r="720188"/>
    <row r="720189"/>
    <row r="720190"/>
    <row r="720191"/>
    <row r="720192"/>
    <row r="720193"/>
    <row r="720194"/>
    <row r="720195"/>
    <row r="720196"/>
    <row r="720197"/>
    <row r="720198"/>
    <row r="720199"/>
    <row r="720200"/>
    <row r="720201"/>
    <row r="720202"/>
    <row r="720203"/>
    <row r="720204"/>
    <row r="720205"/>
    <row r="720206"/>
    <row r="720207"/>
    <row r="720208"/>
    <row r="720209"/>
    <row r="720210"/>
    <row r="720211"/>
    <row r="720212"/>
    <row r="720213"/>
    <row r="720214"/>
    <row r="720215"/>
    <row r="720216"/>
    <row r="720217"/>
    <row r="720218"/>
    <row r="720219"/>
    <row r="720220"/>
    <row r="720221"/>
    <row r="720222"/>
    <row r="720223"/>
    <row r="720224"/>
    <row r="720225"/>
    <row r="720226"/>
    <row r="720227"/>
    <row r="720228"/>
    <row r="720229"/>
    <row r="720230"/>
    <row r="720231"/>
    <row r="720232"/>
    <row r="720233"/>
    <row r="720234"/>
    <row r="720235"/>
    <row r="720236"/>
    <row r="720237"/>
    <row r="720238"/>
    <row r="720239"/>
    <row r="720240"/>
    <row r="720241"/>
    <row r="720242"/>
    <row r="720243"/>
    <row r="720244"/>
    <row r="720245"/>
    <row r="720246"/>
    <row r="720247"/>
    <row r="720248"/>
    <row r="720249"/>
    <row r="720250"/>
    <row r="720251"/>
    <row r="720252"/>
    <row r="720253"/>
    <row r="720254"/>
    <row r="720255"/>
    <row r="720256"/>
    <row r="720257"/>
    <row r="720258"/>
    <row r="720259"/>
    <row r="720260"/>
    <row r="720261"/>
    <row r="720262"/>
    <row r="720263"/>
    <row r="720264"/>
    <row r="720265"/>
    <row r="720266"/>
    <row r="720267"/>
    <row r="720268"/>
    <row r="720269"/>
    <row r="720270"/>
    <row r="720271"/>
    <row r="720272"/>
    <row r="720273"/>
    <row r="720274"/>
    <row r="720275"/>
    <row r="720276"/>
    <row r="720277"/>
    <row r="720278"/>
    <row r="720279"/>
    <row r="720280"/>
    <row r="720281"/>
    <row r="720282"/>
    <row r="720283"/>
    <row r="720284"/>
    <row r="720285"/>
    <row r="720286"/>
    <row r="720287"/>
    <row r="720288"/>
    <row r="720289"/>
    <row r="720290"/>
    <row r="720291"/>
    <row r="720292"/>
    <row r="720293"/>
    <row r="720294"/>
    <row r="720295"/>
    <row r="720296"/>
    <row r="720297"/>
    <row r="720298"/>
    <row r="720299"/>
    <row r="720300"/>
    <row r="720301"/>
    <row r="720302"/>
    <row r="720303"/>
    <row r="720304"/>
    <row r="720305"/>
    <row r="720306"/>
    <row r="720307"/>
    <row r="720308"/>
    <row r="720309"/>
    <row r="720310"/>
    <row r="720311"/>
    <row r="720312"/>
    <row r="720313"/>
    <row r="720314"/>
    <row r="720315"/>
    <row r="720316"/>
    <row r="720317"/>
    <row r="720318"/>
    <row r="720319"/>
    <row r="720320"/>
    <row r="720321"/>
    <row r="720322"/>
    <row r="720323"/>
    <row r="720324"/>
    <row r="720325"/>
    <row r="720326"/>
    <row r="720327"/>
    <row r="720328"/>
    <row r="720329"/>
    <row r="720330"/>
    <row r="720331"/>
    <row r="720332"/>
    <row r="720333"/>
    <row r="720334"/>
    <row r="720335"/>
    <row r="720336"/>
    <row r="720337"/>
    <row r="720338"/>
    <row r="720339"/>
    <row r="720340"/>
    <row r="720341"/>
    <row r="720342"/>
    <row r="720343"/>
    <row r="720344"/>
    <row r="720345"/>
    <row r="720346"/>
    <row r="720347"/>
    <row r="720348"/>
    <row r="720349"/>
    <row r="720350"/>
    <row r="720351"/>
    <row r="720352"/>
    <row r="720353"/>
    <row r="720354"/>
    <row r="720355"/>
    <row r="720356"/>
    <row r="720357"/>
    <row r="720358"/>
    <row r="720359"/>
    <row r="720360"/>
    <row r="720361"/>
    <row r="720362"/>
    <row r="720363"/>
    <row r="720364"/>
    <row r="720365"/>
    <row r="720366"/>
    <row r="720367"/>
    <row r="720368"/>
    <row r="720369"/>
    <row r="720370"/>
    <row r="720371"/>
    <row r="720372"/>
    <row r="720373"/>
    <row r="720374"/>
    <row r="720375"/>
    <row r="720376"/>
    <row r="720377"/>
    <row r="720378"/>
    <row r="720379"/>
    <row r="720380"/>
    <row r="720381"/>
    <row r="720382"/>
    <row r="720383"/>
    <row r="720384"/>
    <row r="720385"/>
    <row r="720386"/>
    <row r="720387"/>
    <row r="720388"/>
    <row r="720389"/>
    <row r="720390"/>
    <row r="720391"/>
    <row r="720392"/>
    <row r="720393"/>
    <row r="720394"/>
    <row r="720395"/>
    <row r="720396"/>
    <row r="720397"/>
    <row r="720398"/>
    <row r="720399"/>
    <row r="720400"/>
    <row r="720401"/>
    <row r="720402"/>
    <row r="720403"/>
    <row r="720404"/>
    <row r="720405"/>
    <row r="720406"/>
    <row r="720407"/>
    <row r="720408"/>
    <row r="720409"/>
    <row r="720410"/>
    <row r="720411"/>
    <row r="720412"/>
    <row r="720413"/>
    <row r="720414"/>
    <row r="720415"/>
    <row r="720416"/>
    <row r="720417"/>
    <row r="720418"/>
    <row r="720419"/>
    <row r="720420"/>
    <row r="720421"/>
    <row r="720422"/>
    <row r="720423"/>
    <row r="720424"/>
    <row r="720425"/>
    <row r="720426"/>
    <row r="720427"/>
    <row r="720428"/>
    <row r="720429"/>
    <row r="720430"/>
    <row r="720431"/>
    <row r="720432"/>
    <row r="720433"/>
    <row r="720434"/>
    <row r="720435"/>
    <row r="720436"/>
    <row r="720437"/>
    <row r="720438"/>
    <row r="720439"/>
    <row r="720440"/>
    <row r="720441"/>
    <row r="720442"/>
    <row r="720443"/>
    <row r="720444"/>
    <row r="720445"/>
    <row r="720446"/>
    <row r="720447"/>
    <row r="720448"/>
    <row r="720449"/>
    <row r="720450"/>
    <row r="720451"/>
    <row r="720452"/>
    <row r="720453"/>
    <row r="720454"/>
    <row r="720455"/>
    <row r="720456"/>
    <row r="720457"/>
    <row r="720458"/>
    <row r="720459"/>
    <row r="720460"/>
    <row r="720461"/>
    <row r="720462"/>
    <row r="720463"/>
    <row r="720464"/>
    <row r="720465"/>
    <row r="720466"/>
    <row r="720467"/>
    <row r="720468"/>
    <row r="720469"/>
    <row r="720470"/>
    <row r="720471"/>
    <row r="720472"/>
    <row r="720473"/>
    <row r="720474"/>
    <row r="720475"/>
    <row r="720476"/>
    <row r="720477"/>
    <row r="720478"/>
    <row r="720479"/>
    <row r="720480"/>
    <row r="720481"/>
    <row r="720482"/>
    <row r="720483"/>
    <row r="720484"/>
    <row r="720485"/>
    <row r="720486"/>
    <row r="720487"/>
    <row r="720488"/>
    <row r="720489"/>
    <row r="720490"/>
    <row r="720491"/>
    <row r="720492"/>
    <row r="720493"/>
    <row r="720494"/>
    <row r="720495"/>
    <row r="720496"/>
    <row r="720497"/>
    <row r="720498"/>
    <row r="720499"/>
    <row r="720500"/>
    <row r="720501"/>
    <row r="720502"/>
    <row r="720503"/>
    <row r="720504"/>
    <row r="720505"/>
    <row r="720506"/>
    <row r="720507"/>
    <row r="720508"/>
    <row r="720509"/>
    <row r="720510"/>
    <row r="720511"/>
    <row r="720512"/>
    <row r="720513"/>
    <row r="720514"/>
    <row r="720515"/>
    <row r="720516"/>
    <row r="720517"/>
    <row r="720518"/>
    <row r="720519"/>
    <row r="720520"/>
    <row r="720521"/>
    <row r="720522"/>
    <row r="720523"/>
    <row r="720524"/>
    <row r="720525"/>
    <row r="720526"/>
    <row r="720527"/>
    <row r="720528"/>
    <row r="720529"/>
    <row r="720530"/>
    <row r="720531"/>
    <row r="720532"/>
    <row r="720533"/>
    <row r="720534"/>
    <row r="720535"/>
    <row r="720536"/>
    <row r="720537"/>
    <row r="720538"/>
    <row r="720539"/>
    <row r="720540"/>
    <row r="720541"/>
    <row r="720542"/>
    <row r="720543"/>
    <row r="720544"/>
    <row r="720545"/>
    <row r="720546"/>
    <row r="720547"/>
    <row r="720548"/>
    <row r="720549"/>
    <row r="720550"/>
    <row r="720551"/>
    <row r="720552"/>
    <row r="720553"/>
    <row r="720554"/>
    <row r="720555"/>
    <row r="720556"/>
    <row r="720557"/>
    <row r="720558"/>
    <row r="720559"/>
    <row r="720560"/>
    <row r="720561"/>
    <row r="720562"/>
    <row r="720563"/>
    <row r="720564"/>
    <row r="720565"/>
    <row r="720566"/>
    <row r="720567"/>
    <row r="720568"/>
    <row r="720569"/>
    <row r="720570"/>
    <row r="720571"/>
    <row r="720572"/>
    <row r="720573"/>
    <row r="720574"/>
    <row r="720575"/>
    <row r="720576"/>
    <row r="720577"/>
    <row r="720578"/>
    <row r="720579"/>
    <row r="720580"/>
    <row r="720581"/>
    <row r="720582"/>
    <row r="720583"/>
    <row r="720584"/>
    <row r="720585"/>
    <row r="720586"/>
    <row r="720587"/>
    <row r="720588"/>
    <row r="720589"/>
    <row r="720590"/>
    <row r="720591"/>
    <row r="720592"/>
    <row r="720593"/>
    <row r="720594"/>
    <row r="720595"/>
    <row r="720596"/>
    <row r="720597"/>
    <row r="720598"/>
    <row r="720599"/>
    <row r="720600"/>
    <row r="720601"/>
    <row r="720602"/>
    <row r="720603"/>
    <row r="720604"/>
    <row r="720605"/>
    <row r="720606"/>
    <row r="720607"/>
    <row r="720608"/>
    <row r="720609"/>
    <row r="720610"/>
    <row r="720611"/>
    <row r="720612"/>
    <row r="720613"/>
    <row r="720614"/>
    <row r="720615"/>
    <row r="720616"/>
    <row r="720617"/>
    <row r="720618"/>
    <row r="720619"/>
    <row r="720620"/>
    <row r="720621"/>
    <row r="720622"/>
    <row r="720623"/>
    <row r="720624"/>
    <row r="720625"/>
    <row r="720626"/>
    <row r="720627"/>
    <row r="720628"/>
    <row r="720629"/>
    <row r="720630"/>
    <row r="720631"/>
    <row r="720632"/>
    <row r="720633"/>
    <row r="720634"/>
    <row r="720635"/>
    <row r="720636"/>
    <row r="720637"/>
    <row r="720638"/>
    <row r="720639"/>
    <row r="720640"/>
    <row r="720641"/>
    <row r="720642"/>
    <row r="720643"/>
    <row r="720644"/>
    <row r="720645"/>
    <row r="720646"/>
    <row r="720647"/>
    <row r="720648"/>
    <row r="720649"/>
    <row r="720650"/>
    <row r="720651"/>
    <row r="720652"/>
    <row r="720653"/>
    <row r="720654"/>
    <row r="720655"/>
    <row r="720656"/>
    <row r="720657"/>
    <row r="720658"/>
    <row r="720659"/>
    <row r="720660"/>
    <row r="720661"/>
    <row r="720662"/>
    <row r="720663"/>
    <row r="720664"/>
    <row r="720665"/>
    <row r="720666"/>
    <row r="720667"/>
    <row r="720668"/>
    <row r="720669"/>
    <row r="720670"/>
    <row r="720671"/>
    <row r="720672"/>
    <row r="720673"/>
    <row r="720674"/>
    <row r="720675"/>
    <row r="720676"/>
    <row r="720677"/>
    <row r="720678"/>
    <row r="720679"/>
    <row r="720680"/>
    <row r="720681"/>
    <row r="720682"/>
    <row r="720683"/>
    <row r="720684"/>
    <row r="720685"/>
    <row r="720686"/>
    <row r="720687"/>
    <row r="720688"/>
    <row r="720689"/>
    <row r="720690"/>
    <row r="720691"/>
    <row r="720692"/>
    <row r="720693"/>
    <row r="720694"/>
    <row r="720695"/>
    <row r="720696"/>
    <row r="720697"/>
    <row r="720698"/>
    <row r="720699"/>
    <row r="720700"/>
    <row r="720701"/>
    <row r="720702"/>
    <row r="720703"/>
    <row r="720704"/>
    <row r="720705"/>
    <row r="720706"/>
    <row r="720707"/>
    <row r="720708"/>
    <row r="720709"/>
    <row r="720710"/>
    <row r="720711"/>
    <row r="720712"/>
    <row r="720713"/>
    <row r="720714"/>
    <row r="720715"/>
    <row r="720716"/>
    <row r="720717"/>
    <row r="720718"/>
    <row r="720719"/>
    <row r="720720"/>
    <row r="720721"/>
    <row r="720722"/>
    <row r="720723"/>
    <row r="720724"/>
    <row r="720725"/>
    <row r="720726"/>
    <row r="720727"/>
    <row r="720728"/>
    <row r="720729"/>
    <row r="720730"/>
    <row r="720731"/>
    <row r="720732"/>
    <row r="720733"/>
    <row r="720734"/>
    <row r="720735"/>
    <row r="720736"/>
    <row r="720737"/>
    <row r="720738"/>
    <row r="720739"/>
    <row r="720740"/>
    <row r="720741"/>
    <row r="720742"/>
    <row r="720743"/>
    <row r="720744"/>
    <row r="720745"/>
    <row r="720746"/>
    <row r="720747"/>
    <row r="720748"/>
    <row r="720749"/>
    <row r="720750"/>
    <row r="720751"/>
    <row r="720752"/>
    <row r="720753"/>
    <row r="720754"/>
    <row r="720755"/>
    <row r="720756"/>
    <row r="720757"/>
    <row r="720758"/>
    <row r="720759"/>
    <row r="720760"/>
    <row r="720761"/>
    <row r="720762"/>
    <row r="720763"/>
    <row r="720764"/>
    <row r="720765"/>
    <row r="720766"/>
    <row r="720767"/>
    <row r="720768"/>
    <row r="720769"/>
    <row r="720770"/>
    <row r="720771"/>
    <row r="720772"/>
    <row r="720773"/>
    <row r="720774"/>
    <row r="720775"/>
    <row r="720776"/>
    <row r="720777"/>
    <row r="720778"/>
    <row r="720779"/>
    <row r="720780"/>
    <row r="720781"/>
    <row r="720782"/>
    <row r="720783"/>
    <row r="720784"/>
    <row r="720785"/>
    <row r="720786"/>
    <row r="720787"/>
    <row r="720788"/>
    <row r="720789"/>
    <row r="720790"/>
    <row r="720791"/>
    <row r="720792"/>
    <row r="720793"/>
    <row r="720794"/>
    <row r="720795"/>
    <row r="720796"/>
    <row r="720797"/>
    <row r="720798"/>
    <row r="720799"/>
    <row r="720800"/>
    <row r="720801"/>
    <row r="720802"/>
    <row r="720803"/>
    <row r="720804"/>
    <row r="720805"/>
    <row r="720806"/>
    <row r="720807"/>
    <row r="720808"/>
    <row r="720809"/>
    <row r="720810"/>
    <row r="720811"/>
    <row r="720812"/>
    <row r="720813"/>
    <row r="720814"/>
    <row r="720815"/>
    <row r="720816"/>
    <row r="720817"/>
    <row r="720818"/>
    <row r="720819"/>
    <row r="720820"/>
    <row r="720821"/>
    <row r="720822"/>
    <row r="720823"/>
    <row r="720824"/>
    <row r="720825"/>
    <row r="720826"/>
    <row r="720827"/>
    <row r="720828"/>
    <row r="720829"/>
    <row r="720830"/>
    <row r="720831"/>
    <row r="720832"/>
    <row r="720833"/>
    <row r="720834"/>
    <row r="720835"/>
    <row r="720836"/>
    <row r="720837"/>
    <row r="720838"/>
    <row r="720839"/>
    <row r="720840"/>
    <row r="720841"/>
    <row r="720842"/>
    <row r="720843"/>
    <row r="720844"/>
    <row r="720845"/>
    <row r="720846"/>
    <row r="720847"/>
    <row r="720848"/>
    <row r="720849"/>
    <row r="720850"/>
    <row r="720851"/>
    <row r="720852"/>
    <row r="720853"/>
    <row r="720854"/>
    <row r="720855"/>
    <row r="720856"/>
    <row r="720857"/>
    <row r="720858"/>
    <row r="720859"/>
    <row r="720860"/>
    <row r="720861"/>
    <row r="720862"/>
    <row r="720863"/>
    <row r="720864"/>
    <row r="720865"/>
    <row r="720866"/>
    <row r="720867"/>
    <row r="720868"/>
    <row r="720869"/>
    <row r="720870"/>
    <row r="720871"/>
    <row r="720872"/>
    <row r="720873"/>
    <row r="720874"/>
    <row r="720875"/>
    <row r="720876"/>
    <row r="720877"/>
    <row r="720878"/>
    <row r="720879"/>
    <row r="720880"/>
    <row r="720881"/>
    <row r="720882"/>
    <row r="720883"/>
    <row r="720884"/>
    <row r="720885"/>
    <row r="720886"/>
    <row r="720887"/>
    <row r="720888"/>
    <row r="720889"/>
    <row r="720890"/>
    <row r="720891"/>
    <row r="720892"/>
    <row r="720893"/>
    <row r="720894"/>
    <row r="720895"/>
    <row r="720896"/>
    <row r="720897"/>
    <row r="720898"/>
    <row r="720899"/>
    <row r="720900"/>
    <row r="720901"/>
    <row r="720902"/>
    <row r="720903"/>
    <row r="720904"/>
    <row r="720905"/>
    <row r="720906"/>
    <row r="720907"/>
    <row r="720908"/>
    <row r="720909"/>
    <row r="720910"/>
    <row r="720911"/>
    <row r="720912"/>
    <row r="720913"/>
    <row r="720914"/>
    <row r="720915"/>
    <row r="720916"/>
    <row r="720917"/>
    <row r="720918"/>
    <row r="720919"/>
    <row r="720920"/>
    <row r="720921"/>
    <row r="720922"/>
    <row r="720923"/>
    <row r="720924"/>
    <row r="720925"/>
    <row r="720926"/>
    <row r="720927"/>
    <row r="720928"/>
    <row r="720929"/>
    <row r="720930"/>
    <row r="720931"/>
    <row r="720932"/>
    <row r="720933"/>
    <row r="720934"/>
    <row r="720935"/>
    <row r="720936"/>
    <row r="720937"/>
    <row r="720938"/>
    <row r="720939"/>
    <row r="720940"/>
    <row r="720941"/>
    <row r="720942"/>
    <row r="720943"/>
    <row r="720944"/>
    <row r="720945"/>
    <row r="720946"/>
    <row r="720947"/>
    <row r="720948"/>
    <row r="720949"/>
    <row r="720950"/>
    <row r="720951"/>
    <row r="720952"/>
    <row r="720953"/>
    <row r="720954"/>
    <row r="720955"/>
    <row r="720956"/>
    <row r="720957"/>
    <row r="720958"/>
    <row r="720959"/>
    <row r="720960"/>
    <row r="720961"/>
    <row r="720962"/>
    <row r="720963"/>
    <row r="720964"/>
    <row r="720965"/>
    <row r="720966"/>
    <row r="720967"/>
    <row r="720968"/>
    <row r="720969"/>
    <row r="720970"/>
    <row r="720971"/>
    <row r="720972"/>
    <row r="720973"/>
    <row r="720974"/>
    <row r="720975"/>
    <row r="720976"/>
    <row r="720977"/>
    <row r="720978"/>
    <row r="720979"/>
    <row r="720980"/>
    <row r="720981"/>
    <row r="720982"/>
    <row r="720983"/>
    <row r="720984"/>
    <row r="720985"/>
    <row r="720986"/>
    <row r="720987"/>
    <row r="720988"/>
    <row r="720989"/>
    <row r="720990"/>
    <row r="720991"/>
    <row r="720992"/>
    <row r="720993"/>
    <row r="720994"/>
    <row r="720995"/>
    <row r="720996"/>
    <row r="720997"/>
    <row r="720998"/>
    <row r="720999"/>
    <row r="721000"/>
    <row r="721001"/>
    <row r="721002"/>
    <row r="721003"/>
    <row r="721004"/>
    <row r="721005"/>
    <row r="721006"/>
    <row r="721007"/>
    <row r="721008"/>
    <row r="721009"/>
    <row r="721010"/>
    <row r="721011"/>
    <row r="721012"/>
    <row r="721013"/>
    <row r="721014"/>
    <row r="721015"/>
    <row r="721016"/>
    <row r="721017"/>
    <row r="721018"/>
    <row r="721019"/>
    <row r="721020"/>
    <row r="721021"/>
    <row r="721022"/>
    <row r="721023"/>
    <row r="721024"/>
    <row r="721025"/>
    <row r="721026"/>
    <row r="721027"/>
    <row r="721028"/>
    <row r="721029"/>
    <row r="721030"/>
    <row r="721031"/>
    <row r="721032"/>
    <row r="721033"/>
    <row r="721034"/>
    <row r="721035"/>
    <row r="721036"/>
    <row r="721037"/>
    <row r="721038"/>
    <row r="721039"/>
    <row r="721040"/>
    <row r="721041"/>
    <row r="721042"/>
    <row r="721043"/>
    <row r="721044"/>
    <row r="721045"/>
    <row r="721046"/>
    <row r="721047"/>
    <row r="721048"/>
    <row r="721049"/>
    <row r="721050"/>
    <row r="721051"/>
    <row r="721052"/>
    <row r="721053"/>
    <row r="721054"/>
    <row r="721055"/>
    <row r="721056"/>
    <row r="721057"/>
    <row r="721058"/>
    <row r="721059"/>
    <row r="721060"/>
    <row r="721061"/>
    <row r="721062"/>
    <row r="721063"/>
    <row r="721064"/>
    <row r="721065"/>
    <row r="721066"/>
    <row r="721067"/>
    <row r="721068"/>
    <row r="721069"/>
    <row r="721070"/>
    <row r="721071"/>
    <row r="721072"/>
    <row r="721073"/>
    <row r="721074"/>
    <row r="721075"/>
    <row r="721076"/>
    <row r="721077"/>
    <row r="721078"/>
    <row r="721079"/>
    <row r="721080"/>
    <row r="721081"/>
    <row r="721082"/>
    <row r="721083"/>
    <row r="721084"/>
    <row r="721085"/>
    <row r="721086"/>
    <row r="721087"/>
    <row r="721088"/>
    <row r="721089"/>
    <row r="721090"/>
    <row r="721091"/>
    <row r="721092"/>
    <row r="721093"/>
    <row r="721094"/>
    <row r="721095"/>
    <row r="721096"/>
    <row r="721097"/>
    <row r="721098"/>
    <row r="721099"/>
    <row r="721100"/>
    <row r="721101"/>
    <row r="721102"/>
    <row r="721103"/>
    <row r="721104"/>
    <row r="721105"/>
    <row r="721106"/>
    <row r="721107"/>
    <row r="721108"/>
    <row r="721109"/>
    <row r="721110"/>
    <row r="721111"/>
    <row r="721112"/>
    <row r="721113"/>
    <row r="721114"/>
    <row r="721115"/>
    <row r="721116"/>
    <row r="721117"/>
    <row r="721118"/>
    <row r="721119"/>
    <row r="721120"/>
    <row r="721121"/>
    <row r="721122"/>
    <row r="721123"/>
    <row r="721124"/>
    <row r="721125"/>
    <row r="721126"/>
    <row r="721127"/>
    <row r="721128"/>
    <row r="721129"/>
    <row r="721130"/>
    <row r="721131"/>
    <row r="721132"/>
    <row r="721133"/>
    <row r="721134"/>
    <row r="721135"/>
    <row r="721136"/>
    <row r="721137"/>
    <row r="721138"/>
    <row r="721139"/>
    <row r="721140"/>
    <row r="721141"/>
    <row r="721142"/>
    <row r="721143"/>
    <row r="721144"/>
    <row r="721145"/>
    <row r="721146"/>
    <row r="721147"/>
    <row r="721148"/>
    <row r="721149"/>
    <row r="721150"/>
    <row r="721151"/>
    <row r="721152"/>
    <row r="721153"/>
    <row r="721154"/>
    <row r="721155"/>
    <row r="721156"/>
    <row r="721157"/>
    <row r="721158"/>
    <row r="721159"/>
    <row r="721160"/>
    <row r="721161"/>
    <row r="721162"/>
    <row r="721163"/>
    <row r="721164"/>
    <row r="721165"/>
    <row r="721166"/>
    <row r="721167"/>
    <row r="721168"/>
    <row r="721169"/>
    <row r="721170"/>
    <row r="721171"/>
    <row r="721172"/>
    <row r="721173"/>
    <row r="721174"/>
    <row r="721175"/>
    <row r="721176"/>
    <row r="721177"/>
    <row r="721178"/>
    <row r="721179"/>
    <row r="721180"/>
    <row r="721181"/>
    <row r="721182"/>
    <row r="721183"/>
    <row r="721184"/>
    <row r="721185"/>
    <row r="721186"/>
    <row r="721187"/>
    <row r="721188"/>
    <row r="721189"/>
    <row r="721190"/>
    <row r="721191"/>
    <row r="721192"/>
    <row r="721193"/>
    <row r="721194"/>
    <row r="721195"/>
    <row r="721196"/>
    <row r="721197"/>
    <row r="721198"/>
    <row r="721199"/>
    <row r="721200"/>
    <row r="721201"/>
    <row r="721202"/>
    <row r="721203"/>
    <row r="721204"/>
    <row r="721205"/>
    <row r="721206"/>
    <row r="721207"/>
    <row r="721208"/>
    <row r="721209"/>
    <row r="721210"/>
    <row r="721211"/>
    <row r="721212"/>
    <row r="721213"/>
    <row r="721214"/>
    <row r="721215"/>
    <row r="721216"/>
    <row r="721217"/>
    <row r="721218"/>
    <row r="721219"/>
    <row r="721220"/>
    <row r="721221"/>
    <row r="721222"/>
    <row r="721223"/>
    <row r="721224"/>
    <row r="721225"/>
    <row r="721226"/>
    <row r="721227"/>
    <row r="721228"/>
    <row r="721229"/>
    <row r="721230"/>
    <row r="721231"/>
    <row r="721232"/>
    <row r="721233"/>
    <row r="721234"/>
    <row r="721235"/>
    <row r="721236"/>
    <row r="721237"/>
    <row r="721238"/>
    <row r="721239"/>
    <row r="721240"/>
    <row r="721241"/>
    <row r="721242"/>
    <row r="721243"/>
    <row r="721244"/>
    <row r="721245"/>
    <row r="721246"/>
    <row r="721247"/>
    <row r="721248"/>
    <row r="721249"/>
    <row r="721250"/>
    <row r="721251"/>
    <row r="721252"/>
    <row r="721253"/>
    <row r="721254"/>
    <row r="721255"/>
    <row r="721256"/>
    <row r="721257"/>
    <row r="721258"/>
    <row r="721259"/>
    <row r="721260"/>
    <row r="721261"/>
    <row r="721262"/>
    <row r="721263"/>
    <row r="721264"/>
    <row r="721265"/>
    <row r="721266"/>
    <row r="721267"/>
    <row r="721268"/>
    <row r="721269"/>
    <row r="721270"/>
    <row r="721271"/>
    <row r="721272"/>
    <row r="721273"/>
    <row r="721274"/>
    <row r="721275"/>
    <row r="721276"/>
    <row r="721277"/>
    <row r="721278"/>
    <row r="721279"/>
    <row r="721280"/>
    <row r="721281"/>
    <row r="721282"/>
    <row r="721283"/>
    <row r="721284"/>
    <row r="721285"/>
    <row r="721286"/>
    <row r="721287"/>
    <row r="721288"/>
    <row r="721289"/>
    <row r="721290"/>
    <row r="721291"/>
    <row r="721292"/>
    <row r="721293"/>
    <row r="721294"/>
    <row r="721295"/>
    <row r="721296"/>
    <row r="721297"/>
    <row r="721298"/>
    <row r="721299"/>
    <row r="721300"/>
    <row r="721301"/>
    <row r="721302"/>
    <row r="721303"/>
    <row r="721304"/>
    <row r="721305"/>
    <row r="721306"/>
    <row r="721307"/>
    <row r="721308"/>
    <row r="721309"/>
    <row r="721310"/>
    <row r="721311"/>
    <row r="721312"/>
    <row r="721313"/>
    <row r="721314"/>
    <row r="721315"/>
    <row r="721316"/>
    <row r="721317"/>
    <row r="721318"/>
    <row r="721319"/>
    <row r="721320"/>
    <row r="721321"/>
    <row r="721322"/>
    <row r="721323"/>
    <row r="721324"/>
    <row r="721325"/>
    <row r="721326"/>
    <row r="721327"/>
    <row r="721328"/>
    <row r="721329"/>
    <row r="721330"/>
    <row r="721331"/>
    <row r="721332"/>
    <row r="721333"/>
    <row r="721334"/>
    <row r="721335"/>
    <row r="721336"/>
    <row r="721337"/>
    <row r="721338"/>
    <row r="721339"/>
    <row r="721340"/>
    <row r="721341"/>
    <row r="721342"/>
    <row r="721343"/>
    <row r="721344"/>
    <row r="721345"/>
    <row r="721346"/>
    <row r="721347"/>
    <row r="721348"/>
    <row r="721349"/>
    <row r="721350"/>
    <row r="721351"/>
    <row r="721352"/>
    <row r="721353"/>
    <row r="721354"/>
    <row r="721355"/>
    <row r="721356"/>
    <row r="721357"/>
    <row r="721358"/>
    <row r="721359"/>
    <row r="721360"/>
    <row r="721361"/>
    <row r="721362"/>
    <row r="721363"/>
    <row r="721364"/>
    <row r="721365"/>
    <row r="721366"/>
    <row r="721367"/>
    <row r="721368"/>
    <row r="721369"/>
    <row r="721370"/>
    <row r="721371"/>
    <row r="721372"/>
    <row r="721373"/>
    <row r="721374"/>
    <row r="721375"/>
    <row r="721376"/>
    <row r="721377"/>
    <row r="721378"/>
    <row r="721379"/>
    <row r="721380"/>
    <row r="721381"/>
    <row r="721382"/>
    <row r="721383"/>
    <row r="721384"/>
    <row r="721385"/>
    <row r="721386"/>
    <row r="721387"/>
    <row r="721388"/>
    <row r="721389"/>
    <row r="721390"/>
    <row r="721391"/>
    <row r="721392"/>
    <row r="721393"/>
    <row r="721394"/>
    <row r="721395"/>
    <row r="721396"/>
    <row r="721397"/>
    <row r="721398"/>
    <row r="721399"/>
    <row r="721400"/>
    <row r="721401"/>
    <row r="721402"/>
    <row r="721403"/>
    <row r="721404"/>
    <row r="721405"/>
    <row r="721406"/>
    <row r="721407"/>
    <row r="721408"/>
    <row r="721409"/>
    <row r="721410"/>
    <row r="721411"/>
    <row r="721412"/>
    <row r="721413"/>
    <row r="721414"/>
    <row r="721415"/>
    <row r="721416"/>
    <row r="721417"/>
    <row r="721418"/>
    <row r="721419"/>
    <row r="721420"/>
    <row r="721421"/>
    <row r="721422"/>
    <row r="721423"/>
    <row r="721424"/>
    <row r="721425"/>
    <row r="721426"/>
    <row r="721427"/>
    <row r="721428"/>
    <row r="721429"/>
    <row r="721430"/>
    <row r="721431"/>
    <row r="721432"/>
    <row r="721433"/>
    <row r="721434"/>
    <row r="721435"/>
    <row r="721436"/>
    <row r="721437"/>
    <row r="721438"/>
    <row r="721439"/>
    <row r="721440"/>
    <row r="721441"/>
    <row r="721442"/>
    <row r="721443"/>
    <row r="721444"/>
    <row r="721445"/>
    <row r="721446"/>
    <row r="721447"/>
    <row r="721448"/>
    <row r="721449"/>
    <row r="721450"/>
    <row r="721451"/>
    <row r="721452"/>
    <row r="721453"/>
    <row r="721454"/>
    <row r="721455"/>
    <row r="721456"/>
    <row r="721457"/>
    <row r="721458"/>
    <row r="721459"/>
    <row r="721460"/>
    <row r="721461"/>
    <row r="721462"/>
    <row r="721463"/>
    <row r="721464"/>
    <row r="721465"/>
    <row r="721466"/>
    <row r="721467"/>
    <row r="721468"/>
    <row r="721469"/>
    <row r="721470"/>
    <row r="721471"/>
    <row r="721472"/>
    <row r="721473"/>
    <row r="721474"/>
    <row r="721475"/>
    <row r="721476"/>
    <row r="721477"/>
    <row r="721478"/>
    <row r="721479"/>
    <row r="721480"/>
    <row r="721481"/>
    <row r="721482"/>
    <row r="721483"/>
    <row r="721484"/>
    <row r="721485"/>
    <row r="721486"/>
    <row r="721487"/>
    <row r="721488"/>
    <row r="721489"/>
    <row r="721490"/>
    <row r="721491"/>
    <row r="721492"/>
    <row r="721493"/>
    <row r="721494"/>
    <row r="721495"/>
    <row r="721496"/>
    <row r="721497"/>
    <row r="721498"/>
    <row r="721499"/>
    <row r="721500"/>
    <row r="721501"/>
    <row r="721502"/>
    <row r="721503"/>
    <row r="721504"/>
    <row r="721505"/>
    <row r="721506"/>
    <row r="721507"/>
    <row r="721508"/>
    <row r="721509"/>
    <row r="721510"/>
    <row r="721511"/>
    <row r="721512"/>
    <row r="721513"/>
    <row r="721514"/>
    <row r="721515"/>
    <row r="721516"/>
    <row r="721517"/>
    <row r="721518"/>
    <row r="721519"/>
    <row r="721520"/>
    <row r="721521"/>
    <row r="721522"/>
    <row r="721523"/>
    <row r="721524"/>
    <row r="721525"/>
    <row r="721526"/>
    <row r="721527"/>
    <row r="721528"/>
    <row r="721529"/>
    <row r="721530"/>
    <row r="721531"/>
    <row r="721532"/>
    <row r="721533"/>
    <row r="721534"/>
    <row r="721535"/>
    <row r="721536"/>
    <row r="721537"/>
    <row r="721538"/>
    <row r="721539"/>
    <row r="721540"/>
    <row r="721541"/>
    <row r="721542"/>
    <row r="721543"/>
    <row r="721544"/>
    <row r="721545"/>
    <row r="721546"/>
    <row r="721547"/>
    <row r="721548"/>
    <row r="721549"/>
    <row r="721550"/>
    <row r="721551"/>
    <row r="721552"/>
    <row r="721553"/>
    <row r="721554"/>
    <row r="721555"/>
    <row r="721556"/>
    <row r="721557"/>
    <row r="721558"/>
    <row r="721559"/>
    <row r="721560"/>
    <row r="721561"/>
    <row r="721562"/>
    <row r="721563"/>
    <row r="721564"/>
    <row r="721565"/>
    <row r="721566"/>
    <row r="721567"/>
    <row r="721568"/>
    <row r="721569"/>
    <row r="721570"/>
    <row r="721571"/>
    <row r="721572"/>
    <row r="721573"/>
    <row r="721574"/>
    <row r="721575"/>
    <row r="721576"/>
    <row r="721577"/>
    <row r="721578"/>
    <row r="721579"/>
    <row r="721580"/>
    <row r="721581"/>
    <row r="721582"/>
    <row r="721583"/>
    <row r="721584"/>
    <row r="721585"/>
    <row r="721586"/>
    <row r="721587"/>
    <row r="721588"/>
    <row r="721589"/>
    <row r="721590"/>
    <row r="721591"/>
    <row r="721592"/>
    <row r="721593"/>
    <row r="721594"/>
    <row r="721595"/>
    <row r="721596"/>
    <row r="721597"/>
    <row r="721598"/>
    <row r="721599"/>
    <row r="721600"/>
    <row r="721601"/>
    <row r="721602"/>
    <row r="721603"/>
    <row r="721604"/>
    <row r="721605"/>
    <row r="721606"/>
    <row r="721607"/>
    <row r="721608"/>
    <row r="721609"/>
    <row r="721610"/>
    <row r="721611"/>
    <row r="721612"/>
    <row r="721613"/>
    <row r="721614"/>
    <row r="721615"/>
    <row r="721616"/>
    <row r="721617"/>
    <row r="721618"/>
    <row r="721619"/>
    <row r="721620"/>
    <row r="721621"/>
    <row r="721622"/>
    <row r="721623"/>
    <row r="721624"/>
    <row r="721625"/>
    <row r="721626"/>
    <row r="721627"/>
    <row r="721628"/>
    <row r="721629"/>
    <row r="721630"/>
    <row r="721631"/>
    <row r="721632"/>
    <row r="721633"/>
    <row r="721634"/>
    <row r="721635"/>
    <row r="721636"/>
    <row r="721637"/>
    <row r="721638"/>
    <row r="721639"/>
    <row r="721640"/>
    <row r="721641"/>
    <row r="721642"/>
    <row r="721643"/>
    <row r="721644"/>
    <row r="721645"/>
    <row r="721646"/>
    <row r="721647"/>
    <row r="721648"/>
    <row r="721649"/>
    <row r="721650"/>
    <row r="721651"/>
    <row r="721652"/>
    <row r="721653"/>
    <row r="721654"/>
    <row r="721655"/>
    <row r="721656"/>
    <row r="721657"/>
    <row r="721658"/>
    <row r="721659"/>
    <row r="721660"/>
    <row r="721661"/>
    <row r="721662"/>
    <row r="721663"/>
    <row r="721664"/>
    <row r="721665"/>
    <row r="721666"/>
    <row r="721667"/>
    <row r="721668"/>
    <row r="721669"/>
    <row r="721670"/>
    <row r="721671"/>
    <row r="721672"/>
    <row r="721673"/>
    <row r="721674"/>
    <row r="721675"/>
    <row r="721676"/>
    <row r="721677"/>
    <row r="721678"/>
    <row r="721679"/>
    <row r="721680"/>
    <row r="721681"/>
    <row r="721682"/>
    <row r="721683"/>
    <row r="721684"/>
    <row r="721685"/>
    <row r="721686"/>
    <row r="721687"/>
    <row r="721688"/>
    <row r="721689"/>
    <row r="721690"/>
    <row r="721691"/>
    <row r="721692"/>
    <row r="721693"/>
    <row r="721694"/>
    <row r="721695"/>
    <row r="721696"/>
    <row r="721697"/>
    <row r="721698"/>
    <row r="721699"/>
    <row r="721700"/>
    <row r="721701"/>
    <row r="721702"/>
    <row r="721703"/>
    <row r="721704"/>
    <row r="721705"/>
    <row r="721706"/>
    <row r="721707"/>
    <row r="721708"/>
    <row r="721709"/>
    <row r="721710"/>
    <row r="721711"/>
    <row r="721712"/>
    <row r="721713"/>
    <row r="721714"/>
    <row r="721715"/>
    <row r="721716"/>
    <row r="721717"/>
    <row r="721718"/>
    <row r="721719"/>
    <row r="721720"/>
    <row r="721721"/>
    <row r="721722"/>
    <row r="721723"/>
    <row r="721724"/>
    <row r="721725"/>
    <row r="721726"/>
    <row r="721727"/>
    <row r="721728"/>
    <row r="721729"/>
    <row r="721730"/>
    <row r="721731"/>
    <row r="721732"/>
    <row r="721733"/>
    <row r="721734"/>
    <row r="721735"/>
    <row r="721736"/>
    <row r="721737"/>
    <row r="721738"/>
    <row r="721739"/>
    <row r="721740"/>
    <row r="721741"/>
    <row r="721742"/>
    <row r="721743"/>
    <row r="721744"/>
    <row r="721745"/>
    <row r="721746"/>
    <row r="721747"/>
    <row r="721748"/>
    <row r="721749"/>
    <row r="721750"/>
    <row r="721751"/>
    <row r="721752"/>
    <row r="721753"/>
    <row r="721754"/>
    <row r="721755"/>
    <row r="721756"/>
    <row r="721757"/>
    <row r="721758"/>
    <row r="721759"/>
    <row r="721760"/>
    <row r="721761"/>
    <row r="721762"/>
    <row r="721763"/>
    <row r="721764"/>
    <row r="721765"/>
    <row r="721766"/>
    <row r="721767"/>
    <row r="721768"/>
    <row r="721769"/>
    <row r="721770"/>
    <row r="721771"/>
    <row r="721772"/>
    <row r="721773"/>
    <row r="721774"/>
    <row r="721775"/>
    <row r="721776"/>
    <row r="721777"/>
    <row r="721778"/>
    <row r="721779"/>
    <row r="721780"/>
    <row r="721781"/>
    <row r="721782"/>
    <row r="721783"/>
    <row r="721784"/>
    <row r="721785"/>
    <row r="721786"/>
    <row r="721787"/>
    <row r="721788"/>
    <row r="721789"/>
    <row r="721790"/>
    <row r="721791"/>
    <row r="721792"/>
    <row r="721793"/>
    <row r="721794"/>
    <row r="721795"/>
    <row r="721796"/>
    <row r="721797"/>
    <row r="721798"/>
    <row r="721799"/>
    <row r="721800"/>
    <row r="721801"/>
    <row r="721802"/>
    <row r="721803"/>
    <row r="721804"/>
    <row r="721805"/>
    <row r="721806"/>
    <row r="721807"/>
    <row r="721808"/>
    <row r="721809"/>
    <row r="721810"/>
    <row r="721811"/>
    <row r="721812"/>
    <row r="721813"/>
    <row r="721814"/>
    <row r="721815"/>
    <row r="721816"/>
    <row r="721817"/>
    <row r="721818"/>
    <row r="721819"/>
    <row r="721820"/>
    <row r="721821"/>
    <row r="721822"/>
    <row r="721823"/>
    <row r="721824"/>
    <row r="721825"/>
    <row r="721826"/>
    <row r="721827"/>
    <row r="721828"/>
    <row r="721829"/>
    <row r="721830"/>
    <row r="721831"/>
    <row r="721832"/>
    <row r="721833"/>
    <row r="721834"/>
    <row r="721835"/>
    <row r="721836"/>
    <row r="721837"/>
    <row r="721838"/>
    <row r="721839"/>
    <row r="721840"/>
    <row r="721841"/>
    <row r="721842"/>
    <row r="721843"/>
    <row r="721844"/>
    <row r="721845"/>
    <row r="721846"/>
    <row r="721847"/>
    <row r="721848"/>
    <row r="721849"/>
    <row r="721850"/>
    <row r="721851"/>
    <row r="721852"/>
    <row r="721853"/>
    <row r="721854"/>
    <row r="721855"/>
    <row r="721856"/>
    <row r="721857"/>
    <row r="721858"/>
    <row r="721859"/>
    <row r="721860"/>
    <row r="721861"/>
    <row r="721862"/>
    <row r="721863"/>
    <row r="721864"/>
    <row r="721865"/>
    <row r="721866"/>
    <row r="721867"/>
    <row r="721868"/>
    <row r="721869"/>
    <row r="721870"/>
    <row r="721871"/>
    <row r="721872"/>
    <row r="721873"/>
    <row r="721874"/>
    <row r="721875"/>
    <row r="721876"/>
    <row r="721877"/>
    <row r="721878"/>
    <row r="721879"/>
    <row r="721880"/>
    <row r="721881"/>
    <row r="721882"/>
    <row r="721883"/>
    <row r="721884"/>
    <row r="721885"/>
    <row r="721886"/>
    <row r="721887"/>
    <row r="721888"/>
    <row r="721889"/>
    <row r="721890"/>
    <row r="721891"/>
    <row r="721892"/>
    <row r="721893"/>
    <row r="721894"/>
    <row r="721895"/>
    <row r="721896"/>
    <row r="721897"/>
    <row r="721898"/>
    <row r="721899"/>
    <row r="721900"/>
    <row r="721901"/>
    <row r="721902"/>
    <row r="721903"/>
    <row r="721904"/>
    <row r="721905"/>
    <row r="721906"/>
    <row r="721907"/>
    <row r="721908"/>
    <row r="721909"/>
    <row r="721910"/>
    <row r="721911"/>
    <row r="721912"/>
    <row r="721913"/>
    <row r="721914"/>
    <row r="721915"/>
    <row r="721916"/>
    <row r="721917"/>
    <row r="721918"/>
    <row r="721919"/>
    <row r="721920"/>
    <row r="721921"/>
    <row r="721922"/>
    <row r="721923"/>
    <row r="721924"/>
    <row r="721925"/>
    <row r="721926"/>
    <row r="721927"/>
    <row r="721928"/>
    <row r="721929"/>
    <row r="721930"/>
    <row r="721931"/>
    <row r="721932"/>
    <row r="721933"/>
    <row r="721934"/>
    <row r="721935"/>
    <row r="721936"/>
    <row r="721937"/>
    <row r="721938"/>
    <row r="721939"/>
    <row r="721940"/>
    <row r="721941"/>
    <row r="721942"/>
    <row r="721943"/>
    <row r="721944"/>
    <row r="721945"/>
    <row r="721946"/>
    <row r="721947"/>
    <row r="721948"/>
    <row r="721949"/>
    <row r="721950"/>
    <row r="721951"/>
    <row r="721952"/>
    <row r="721953"/>
    <row r="721954"/>
    <row r="721955"/>
    <row r="721956"/>
    <row r="721957"/>
    <row r="721958"/>
    <row r="721959"/>
    <row r="721960"/>
    <row r="721961"/>
    <row r="721962"/>
    <row r="721963"/>
    <row r="721964"/>
    <row r="721965"/>
    <row r="721966"/>
    <row r="721967"/>
    <row r="721968"/>
    <row r="721969"/>
    <row r="721970"/>
    <row r="721971"/>
    <row r="721972"/>
    <row r="721973"/>
    <row r="721974"/>
    <row r="721975"/>
    <row r="721976"/>
    <row r="721977"/>
    <row r="721978"/>
    <row r="721979"/>
    <row r="721980"/>
    <row r="721981"/>
    <row r="721982"/>
    <row r="721983"/>
    <row r="721984"/>
    <row r="721985"/>
    <row r="721986"/>
    <row r="721987"/>
    <row r="721988"/>
    <row r="721989"/>
    <row r="721990"/>
    <row r="721991"/>
    <row r="721992"/>
    <row r="721993"/>
    <row r="721994"/>
    <row r="721995"/>
    <row r="721996"/>
    <row r="721997"/>
    <row r="721998"/>
    <row r="721999"/>
    <row r="722000"/>
    <row r="722001"/>
    <row r="722002"/>
    <row r="722003"/>
    <row r="722004"/>
    <row r="722005"/>
    <row r="722006"/>
    <row r="722007"/>
    <row r="722008"/>
    <row r="722009"/>
    <row r="722010"/>
    <row r="722011"/>
    <row r="722012"/>
    <row r="722013"/>
    <row r="722014"/>
    <row r="722015"/>
    <row r="722016"/>
    <row r="722017"/>
    <row r="722018"/>
    <row r="722019"/>
    <row r="722020"/>
    <row r="722021"/>
    <row r="722022"/>
    <row r="722023"/>
    <row r="722024"/>
    <row r="722025"/>
    <row r="722026"/>
    <row r="722027"/>
    <row r="722028"/>
    <row r="722029"/>
    <row r="722030"/>
    <row r="722031"/>
    <row r="722032"/>
    <row r="722033"/>
    <row r="722034"/>
    <row r="722035"/>
    <row r="722036"/>
    <row r="722037"/>
    <row r="722038"/>
    <row r="722039"/>
    <row r="722040"/>
    <row r="722041"/>
    <row r="722042"/>
    <row r="722043"/>
    <row r="722044"/>
    <row r="722045"/>
    <row r="722046"/>
    <row r="722047"/>
    <row r="722048"/>
    <row r="722049"/>
    <row r="722050"/>
    <row r="722051"/>
    <row r="722052"/>
    <row r="722053"/>
    <row r="722054"/>
    <row r="722055"/>
    <row r="722056"/>
    <row r="722057"/>
    <row r="722058"/>
    <row r="722059"/>
    <row r="722060"/>
    <row r="722061"/>
    <row r="722062"/>
    <row r="722063"/>
    <row r="722064"/>
    <row r="722065"/>
    <row r="722066"/>
    <row r="722067"/>
    <row r="722068"/>
    <row r="722069"/>
    <row r="722070"/>
    <row r="722071"/>
    <row r="722072"/>
    <row r="722073"/>
    <row r="722074"/>
    <row r="722075"/>
    <row r="722076"/>
    <row r="722077"/>
    <row r="722078"/>
    <row r="722079"/>
    <row r="722080"/>
    <row r="722081"/>
    <row r="722082"/>
    <row r="722083"/>
    <row r="722084"/>
    <row r="722085"/>
    <row r="722086"/>
    <row r="722087"/>
    <row r="722088"/>
    <row r="722089"/>
    <row r="722090"/>
    <row r="722091"/>
    <row r="722092"/>
    <row r="722093"/>
    <row r="722094"/>
    <row r="722095"/>
    <row r="722096"/>
    <row r="722097"/>
    <row r="722098"/>
    <row r="722099"/>
    <row r="722100"/>
    <row r="722101"/>
    <row r="722102"/>
    <row r="722103"/>
    <row r="722104"/>
    <row r="722105"/>
    <row r="722106"/>
    <row r="722107"/>
    <row r="722108"/>
    <row r="722109"/>
    <row r="722110"/>
    <row r="722111"/>
    <row r="722112"/>
    <row r="722113"/>
    <row r="722114"/>
    <row r="722115"/>
    <row r="722116"/>
    <row r="722117"/>
    <row r="722118"/>
    <row r="722119"/>
    <row r="722120"/>
    <row r="722121"/>
    <row r="722122"/>
    <row r="722123"/>
    <row r="722124"/>
    <row r="722125"/>
    <row r="722126"/>
    <row r="722127"/>
    <row r="722128"/>
    <row r="722129"/>
    <row r="722130"/>
    <row r="722131"/>
    <row r="722132"/>
    <row r="722133"/>
    <row r="722134"/>
    <row r="722135"/>
    <row r="722136"/>
    <row r="722137"/>
    <row r="722138"/>
    <row r="722139"/>
    <row r="722140"/>
    <row r="722141"/>
    <row r="722142"/>
    <row r="722143"/>
    <row r="722144"/>
    <row r="722145"/>
    <row r="722146"/>
    <row r="722147"/>
    <row r="722148"/>
    <row r="722149"/>
    <row r="722150"/>
    <row r="722151"/>
    <row r="722152"/>
    <row r="722153"/>
    <row r="722154"/>
    <row r="722155"/>
    <row r="722156"/>
    <row r="722157"/>
    <row r="722158"/>
    <row r="722159"/>
    <row r="722160"/>
    <row r="722161"/>
    <row r="722162"/>
    <row r="722163"/>
    <row r="722164"/>
    <row r="722165"/>
    <row r="722166"/>
    <row r="722167"/>
    <row r="722168"/>
    <row r="722169"/>
    <row r="722170"/>
    <row r="722171"/>
    <row r="722172"/>
    <row r="722173"/>
    <row r="722174"/>
    <row r="722175"/>
    <row r="722176"/>
    <row r="722177"/>
    <row r="722178"/>
    <row r="722179"/>
    <row r="722180"/>
    <row r="722181"/>
    <row r="722182"/>
    <row r="722183"/>
    <row r="722184"/>
    <row r="722185"/>
    <row r="722186"/>
    <row r="722187"/>
    <row r="722188"/>
    <row r="722189"/>
    <row r="722190"/>
    <row r="722191"/>
    <row r="722192"/>
    <row r="722193"/>
    <row r="722194"/>
    <row r="722195"/>
    <row r="722196"/>
    <row r="722197"/>
    <row r="722198"/>
    <row r="722199"/>
    <row r="722200"/>
    <row r="722201"/>
    <row r="722202"/>
    <row r="722203"/>
    <row r="722204"/>
    <row r="722205"/>
    <row r="722206"/>
    <row r="722207"/>
    <row r="722208"/>
    <row r="722209"/>
    <row r="722210"/>
    <row r="722211"/>
    <row r="722212"/>
    <row r="722213"/>
    <row r="722214"/>
    <row r="722215"/>
    <row r="722216"/>
    <row r="722217"/>
    <row r="722218"/>
    <row r="722219"/>
    <row r="722220"/>
    <row r="722221"/>
    <row r="722222"/>
    <row r="722223"/>
    <row r="722224"/>
    <row r="722225"/>
    <row r="722226"/>
    <row r="722227"/>
    <row r="722228"/>
    <row r="722229"/>
    <row r="722230"/>
    <row r="722231"/>
    <row r="722232"/>
    <row r="722233"/>
    <row r="722234"/>
    <row r="722235"/>
    <row r="722236"/>
    <row r="722237"/>
    <row r="722238"/>
    <row r="722239"/>
    <row r="722240"/>
    <row r="722241"/>
    <row r="722242"/>
    <row r="722243"/>
    <row r="722244"/>
    <row r="722245"/>
    <row r="722246"/>
    <row r="722247"/>
    <row r="722248"/>
    <row r="722249"/>
    <row r="722250"/>
    <row r="722251"/>
    <row r="722252"/>
    <row r="722253"/>
    <row r="722254"/>
    <row r="722255"/>
    <row r="722256"/>
    <row r="722257"/>
    <row r="722258"/>
    <row r="722259"/>
    <row r="722260"/>
    <row r="722261"/>
    <row r="722262"/>
    <row r="722263"/>
    <row r="722264"/>
    <row r="722265"/>
    <row r="722266"/>
    <row r="722267"/>
    <row r="722268"/>
    <row r="722269"/>
    <row r="722270"/>
    <row r="722271"/>
    <row r="722272"/>
    <row r="722273"/>
    <row r="722274"/>
    <row r="722275"/>
    <row r="722276"/>
    <row r="722277"/>
    <row r="722278"/>
    <row r="722279"/>
    <row r="722280"/>
    <row r="722281"/>
    <row r="722282"/>
    <row r="722283"/>
    <row r="722284"/>
    <row r="722285"/>
    <row r="722286"/>
    <row r="722287"/>
    <row r="722288"/>
    <row r="722289"/>
    <row r="722290"/>
    <row r="722291"/>
    <row r="722292"/>
    <row r="722293"/>
    <row r="722294"/>
    <row r="722295"/>
    <row r="722296"/>
    <row r="722297"/>
    <row r="722298"/>
    <row r="722299"/>
    <row r="722300"/>
    <row r="722301"/>
    <row r="722302"/>
    <row r="722303"/>
    <row r="722304"/>
    <row r="722305"/>
    <row r="722306"/>
    <row r="722307"/>
    <row r="722308"/>
    <row r="722309"/>
    <row r="722310"/>
    <row r="722311"/>
    <row r="722312"/>
    <row r="722313"/>
    <row r="722314"/>
    <row r="722315"/>
    <row r="722316"/>
    <row r="722317"/>
    <row r="722318"/>
    <row r="722319"/>
    <row r="722320"/>
    <row r="722321"/>
    <row r="722322"/>
    <row r="722323"/>
    <row r="722324"/>
    <row r="722325"/>
    <row r="722326"/>
    <row r="722327"/>
    <row r="722328"/>
    <row r="722329"/>
    <row r="722330"/>
    <row r="722331"/>
    <row r="722332"/>
    <row r="722333"/>
    <row r="722334"/>
    <row r="722335"/>
    <row r="722336"/>
    <row r="722337"/>
    <row r="722338"/>
    <row r="722339"/>
    <row r="722340"/>
    <row r="722341"/>
    <row r="722342"/>
    <row r="722343"/>
    <row r="722344"/>
    <row r="722345"/>
    <row r="722346"/>
    <row r="722347"/>
    <row r="722348"/>
    <row r="722349"/>
    <row r="722350"/>
    <row r="722351"/>
    <row r="722352"/>
    <row r="722353"/>
    <row r="722354"/>
    <row r="722355"/>
    <row r="722356"/>
    <row r="722357"/>
    <row r="722358"/>
    <row r="722359"/>
    <row r="722360"/>
    <row r="722361"/>
    <row r="722362"/>
    <row r="722363"/>
    <row r="722364"/>
    <row r="722365"/>
    <row r="722366"/>
    <row r="722367"/>
    <row r="722368"/>
    <row r="722369"/>
    <row r="722370"/>
    <row r="722371"/>
    <row r="722372"/>
    <row r="722373"/>
    <row r="722374"/>
    <row r="722375"/>
    <row r="722376"/>
    <row r="722377"/>
    <row r="722378"/>
    <row r="722379"/>
    <row r="722380"/>
    <row r="722381"/>
    <row r="722382"/>
    <row r="722383"/>
    <row r="722384"/>
    <row r="722385"/>
    <row r="722386"/>
    <row r="722387"/>
    <row r="722388"/>
    <row r="722389"/>
    <row r="722390"/>
    <row r="722391"/>
    <row r="722392"/>
    <row r="722393"/>
    <row r="722394"/>
    <row r="722395"/>
    <row r="722396"/>
    <row r="722397"/>
    <row r="722398"/>
    <row r="722399"/>
    <row r="722400"/>
    <row r="722401"/>
    <row r="722402"/>
    <row r="722403"/>
    <row r="722404"/>
    <row r="722405"/>
    <row r="722406"/>
    <row r="722407"/>
    <row r="722408"/>
    <row r="722409"/>
    <row r="722410"/>
    <row r="722411"/>
    <row r="722412"/>
    <row r="722413"/>
    <row r="722414"/>
    <row r="722415"/>
    <row r="722416"/>
    <row r="722417"/>
    <row r="722418"/>
    <row r="722419"/>
    <row r="722420"/>
    <row r="722421"/>
    <row r="722422"/>
    <row r="722423"/>
    <row r="722424"/>
    <row r="722425"/>
    <row r="722426"/>
    <row r="722427"/>
    <row r="722428"/>
    <row r="722429"/>
    <row r="722430"/>
    <row r="722431"/>
    <row r="722432"/>
    <row r="722433"/>
    <row r="722434"/>
    <row r="722435"/>
    <row r="722436"/>
    <row r="722437"/>
    <row r="722438"/>
    <row r="722439"/>
    <row r="722440"/>
    <row r="722441"/>
    <row r="722442"/>
    <row r="722443"/>
    <row r="722444"/>
    <row r="722445"/>
    <row r="722446"/>
    <row r="722447"/>
    <row r="722448"/>
    <row r="722449"/>
    <row r="722450"/>
    <row r="722451"/>
    <row r="722452"/>
    <row r="722453"/>
    <row r="722454"/>
    <row r="722455"/>
    <row r="722456"/>
    <row r="722457"/>
    <row r="722458"/>
    <row r="722459"/>
    <row r="722460"/>
    <row r="722461"/>
    <row r="722462"/>
    <row r="722463"/>
    <row r="722464"/>
    <row r="722465"/>
    <row r="722466"/>
    <row r="722467"/>
    <row r="722468"/>
    <row r="722469"/>
    <row r="722470"/>
    <row r="722471"/>
    <row r="722472"/>
    <row r="722473"/>
    <row r="722474"/>
    <row r="722475"/>
    <row r="722476"/>
    <row r="722477"/>
    <row r="722478"/>
    <row r="722479"/>
    <row r="722480"/>
    <row r="722481"/>
    <row r="722482"/>
    <row r="722483"/>
    <row r="722484"/>
    <row r="722485"/>
    <row r="722486"/>
    <row r="722487"/>
    <row r="722488"/>
    <row r="722489"/>
    <row r="722490"/>
    <row r="722491"/>
    <row r="722492"/>
    <row r="722493"/>
    <row r="722494"/>
    <row r="722495"/>
    <row r="722496"/>
    <row r="722497"/>
    <row r="722498"/>
    <row r="722499"/>
    <row r="722500"/>
    <row r="722501"/>
    <row r="722502"/>
    <row r="722503"/>
    <row r="722504"/>
    <row r="722505"/>
    <row r="722506"/>
    <row r="722507"/>
    <row r="722508"/>
    <row r="722509"/>
    <row r="722510"/>
    <row r="722511"/>
    <row r="722512"/>
    <row r="722513"/>
    <row r="722514"/>
    <row r="722515"/>
    <row r="722516"/>
    <row r="722517"/>
    <row r="722518"/>
    <row r="722519"/>
    <row r="722520"/>
    <row r="722521"/>
    <row r="722522"/>
    <row r="722523"/>
    <row r="722524"/>
    <row r="722525"/>
    <row r="722526"/>
    <row r="722527"/>
    <row r="722528"/>
    <row r="722529"/>
    <row r="722530"/>
    <row r="722531"/>
    <row r="722532"/>
    <row r="722533"/>
    <row r="722534"/>
    <row r="722535"/>
    <row r="722536"/>
    <row r="722537"/>
    <row r="722538"/>
    <row r="722539"/>
    <row r="722540"/>
    <row r="722541"/>
    <row r="722542"/>
    <row r="722543"/>
    <row r="722544"/>
    <row r="722545"/>
    <row r="722546"/>
    <row r="722547"/>
    <row r="722548"/>
    <row r="722549"/>
    <row r="722550"/>
    <row r="722551"/>
    <row r="722552"/>
    <row r="722553"/>
    <row r="722554"/>
    <row r="722555"/>
    <row r="722556"/>
    <row r="722557"/>
    <row r="722558"/>
    <row r="722559"/>
    <row r="722560"/>
    <row r="722561"/>
    <row r="722562"/>
    <row r="722563"/>
    <row r="722564"/>
    <row r="722565"/>
    <row r="722566"/>
    <row r="722567"/>
    <row r="722568"/>
    <row r="722569"/>
    <row r="722570"/>
    <row r="722571"/>
    <row r="722572"/>
    <row r="722573"/>
    <row r="722574"/>
    <row r="722575"/>
    <row r="722576"/>
    <row r="722577"/>
    <row r="722578"/>
    <row r="722579"/>
    <row r="722580"/>
    <row r="722581"/>
    <row r="722582"/>
    <row r="722583"/>
    <row r="722584"/>
    <row r="722585"/>
    <row r="722586"/>
    <row r="722587"/>
    <row r="722588"/>
    <row r="722589"/>
    <row r="722590"/>
    <row r="722591"/>
    <row r="722592"/>
    <row r="722593"/>
    <row r="722594"/>
    <row r="722595"/>
    <row r="722596"/>
    <row r="722597"/>
    <row r="722598"/>
    <row r="722599"/>
    <row r="722600"/>
    <row r="722601"/>
    <row r="722602"/>
    <row r="722603"/>
    <row r="722604"/>
    <row r="722605"/>
    <row r="722606"/>
    <row r="722607"/>
    <row r="722608"/>
    <row r="722609"/>
    <row r="722610"/>
    <row r="722611"/>
    <row r="722612"/>
    <row r="722613"/>
    <row r="722614"/>
    <row r="722615"/>
    <row r="722616"/>
    <row r="722617"/>
    <row r="722618"/>
    <row r="722619"/>
    <row r="722620"/>
    <row r="722621"/>
    <row r="722622"/>
    <row r="722623"/>
    <row r="722624"/>
    <row r="722625"/>
    <row r="722626"/>
    <row r="722627"/>
    <row r="722628"/>
    <row r="722629"/>
    <row r="722630"/>
    <row r="722631"/>
    <row r="722632"/>
    <row r="722633"/>
    <row r="722634"/>
    <row r="722635"/>
    <row r="722636"/>
    <row r="722637"/>
    <row r="722638"/>
    <row r="722639"/>
    <row r="722640"/>
    <row r="722641"/>
    <row r="722642"/>
    <row r="722643"/>
    <row r="722644"/>
    <row r="722645"/>
    <row r="722646"/>
    <row r="722647"/>
    <row r="722648"/>
    <row r="722649"/>
    <row r="722650"/>
    <row r="722651"/>
    <row r="722652"/>
    <row r="722653"/>
    <row r="722654"/>
    <row r="722655"/>
    <row r="722656"/>
    <row r="722657"/>
    <row r="722658"/>
    <row r="722659"/>
    <row r="722660"/>
    <row r="722661"/>
    <row r="722662"/>
    <row r="722663"/>
    <row r="722664"/>
    <row r="722665"/>
    <row r="722666"/>
    <row r="722667"/>
    <row r="722668"/>
    <row r="722669"/>
    <row r="722670"/>
    <row r="722671"/>
    <row r="722672"/>
    <row r="722673"/>
    <row r="722674"/>
    <row r="722675"/>
    <row r="722676"/>
    <row r="722677"/>
    <row r="722678"/>
    <row r="722679"/>
    <row r="722680"/>
    <row r="722681"/>
    <row r="722682"/>
    <row r="722683"/>
    <row r="722684"/>
    <row r="722685"/>
    <row r="722686"/>
    <row r="722687"/>
    <row r="722688"/>
    <row r="722689"/>
    <row r="722690"/>
    <row r="722691"/>
    <row r="722692"/>
    <row r="722693"/>
    <row r="722694"/>
    <row r="722695"/>
    <row r="722696"/>
    <row r="722697"/>
    <row r="722698"/>
    <row r="722699"/>
    <row r="722700"/>
    <row r="722701"/>
    <row r="722702"/>
    <row r="722703"/>
    <row r="722704"/>
    <row r="722705"/>
    <row r="722706"/>
    <row r="722707"/>
    <row r="722708"/>
    <row r="722709"/>
    <row r="722710"/>
    <row r="722711"/>
    <row r="722712"/>
    <row r="722713"/>
    <row r="722714"/>
    <row r="722715"/>
    <row r="722716"/>
    <row r="722717"/>
    <row r="722718"/>
    <row r="722719"/>
    <row r="722720"/>
    <row r="722721"/>
    <row r="722722"/>
    <row r="722723"/>
    <row r="722724"/>
    <row r="722725"/>
    <row r="722726"/>
    <row r="722727"/>
    <row r="722728"/>
    <row r="722729"/>
    <row r="722730"/>
    <row r="722731"/>
    <row r="722732"/>
    <row r="722733"/>
    <row r="722734"/>
    <row r="722735"/>
    <row r="722736"/>
    <row r="722737"/>
    <row r="722738"/>
    <row r="722739"/>
    <row r="722740"/>
    <row r="722741"/>
    <row r="722742"/>
    <row r="722743"/>
    <row r="722744"/>
    <row r="722745"/>
    <row r="722746"/>
    <row r="722747"/>
    <row r="722748"/>
    <row r="722749"/>
    <row r="722750"/>
    <row r="722751"/>
    <row r="722752"/>
    <row r="722753"/>
    <row r="722754"/>
    <row r="722755"/>
    <row r="722756"/>
    <row r="722757"/>
    <row r="722758"/>
    <row r="722759"/>
    <row r="722760"/>
    <row r="722761"/>
    <row r="722762"/>
    <row r="722763"/>
    <row r="722764"/>
    <row r="722765"/>
    <row r="722766"/>
    <row r="722767"/>
    <row r="722768"/>
    <row r="722769"/>
    <row r="722770"/>
    <row r="722771"/>
    <row r="722772"/>
    <row r="722773"/>
    <row r="722774"/>
    <row r="722775"/>
    <row r="722776"/>
    <row r="722777"/>
    <row r="722778"/>
    <row r="722779"/>
    <row r="722780"/>
    <row r="722781"/>
    <row r="722782"/>
    <row r="722783"/>
    <row r="722784"/>
    <row r="722785"/>
    <row r="722786"/>
    <row r="722787"/>
    <row r="722788"/>
    <row r="722789"/>
    <row r="722790"/>
    <row r="722791"/>
    <row r="722792"/>
    <row r="722793"/>
    <row r="722794"/>
    <row r="722795"/>
    <row r="722796"/>
    <row r="722797"/>
    <row r="722798"/>
    <row r="722799"/>
    <row r="722800"/>
    <row r="722801"/>
    <row r="722802"/>
    <row r="722803"/>
    <row r="722804"/>
    <row r="722805"/>
    <row r="722806"/>
    <row r="722807"/>
    <row r="722808"/>
    <row r="722809"/>
    <row r="722810"/>
    <row r="722811"/>
    <row r="722812"/>
    <row r="722813"/>
    <row r="722814"/>
    <row r="722815"/>
    <row r="722816"/>
    <row r="722817"/>
    <row r="722818"/>
    <row r="722819"/>
    <row r="722820"/>
    <row r="722821"/>
    <row r="722822"/>
    <row r="722823"/>
    <row r="722824"/>
    <row r="722825"/>
    <row r="722826"/>
    <row r="722827"/>
    <row r="722828"/>
    <row r="722829"/>
    <row r="722830"/>
    <row r="722831"/>
    <row r="722832"/>
    <row r="722833"/>
    <row r="722834"/>
    <row r="722835"/>
    <row r="722836"/>
    <row r="722837"/>
    <row r="722838"/>
    <row r="722839"/>
    <row r="722840"/>
    <row r="722841"/>
    <row r="722842"/>
    <row r="722843"/>
    <row r="722844"/>
    <row r="722845"/>
    <row r="722846"/>
    <row r="722847"/>
    <row r="722848"/>
    <row r="722849"/>
    <row r="722850"/>
    <row r="722851"/>
    <row r="722852"/>
    <row r="722853"/>
    <row r="722854"/>
    <row r="722855"/>
    <row r="722856"/>
    <row r="722857"/>
    <row r="722858"/>
    <row r="722859"/>
    <row r="722860"/>
    <row r="722861"/>
    <row r="722862"/>
    <row r="722863"/>
    <row r="722864"/>
    <row r="722865"/>
    <row r="722866"/>
    <row r="722867"/>
    <row r="722868"/>
    <row r="722869"/>
    <row r="722870"/>
    <row r="722871"/>
    <row r="722872"/>
    <row r="722873"/>
    <row r="722874"/>
    <row r="722875"/>
    <row r="722876"/>
    <row r="722877"/>
    <row r="722878"/>
    <row r="722879"/>
    <row r="722880"/>
    <row r="722881"/>
    <row r="722882"/>
    <row r="722883"/>
    <row r="722884"/>
    <row r="722885"/>
    <row r="722886"/>
    <row r="722887"/>
    <row r="722888"/>
    <row r="722889"/>
    <row r="722890"/>
    <row r="722891"/>
    <row r="722892"/>
    <row r="722893"/>
    <row r="722894"/>
    <row r="722895"/>
    <row r="722896"/>
    <row r="722897"/>
    <row r="722898"/>
    <row r="722899"/>
    <row r="722900"/>
    <row r="722901"/>
    <row r="722902"/>
    <row r="722903"/>
    <row r="722904"/>
    <row r="722905"/>
    <row r="722906"/>
    <row r="722907"/>
    <row r="722908"/>
    <row r="722909"/>
    <row r="722910"/>
    <row r="722911"/>
    <row r="722912"/>
    <row r="722913"/>
    <row r="722914"/>
    <row r="722915"/>
    <row r="722916"/>
    <row r="722917"/>
    <row r="722918"/>
    <row r="722919"/>
    <row r="722920"/>
    <row r="722921"/>
    <row r="722922"/>
    <row r="722923"/>
    <row r="722924"/>
    <row r="722925"/>
    <row r="722926"/>
    <row r="722927"/>
    <row r="722928"/>
    <row r="722929"/>
    <row r="722930"/>
    <row r="722931"/>
    <row r="722932"/>
    <row r="722933"/>
    <row r="722934"/>
    <row r="722935"/>
    <row r="722936"/>
    <row r="722937"/>
    <row r="722938"/>
    <row r="722939"/>
    <row r="722940"/>
    <row r="722941"/>
    <row r="722942"/>
    <row r="722943"/>
    <row r="722944"/>
    <row r="722945"/>
    <row r="722946"/>
    <row r="722947"/>
    <row r="722948"/>
    <row r="722949"/>
    <row r="722950"/>
    <row r="722951"/>
    <row r="722952"/>
    <row r="722953"/>
    <row r="722954"/>
    <row r="722955"/>
    <row r="722956"/>
    <row r="722957"/>
    <row r="722958"/>
    <row r="722959"/>
    <row r="722960"/>
    <row r="722961"/>
    <row r="722962"/>
    <row r="722963"/>
    <row r="722964"/>
    <row r="722965"/>
    <row r="722966"/>
    <row r="722967"/>
    <row r="722968"/>
    <row r="722969"/>
    <row r="722970"/>
    <row r="722971"/>
    <row r="722972"/>
    <row r="722973"/>
    <row r="722974"/>
    <row r="722975"/>
    <row r="722976"/>
    <row r="722977"/>
    <row r="722978"/>
    <row r="722979"/>
    <row r="722980"/>
    <row r="722981"/>
    <row r="722982"/>
    <row r="722983"/>
    <row r="722984"/>
    <row r="722985"/>
    <row r="722986"/>
    <row r="722987"/>
    <row r="722988"/>
    <row r="722989"/>
    <row r="722990"/>
    <row r="722991"/>
    <row r="722992"/>
    <row r="722993"/>
    <row r="722994"/>
    <row r="722995"/>
    <row r="722996"/>
    <row r="722997"/>
    <row r="722998"/>
    <row r="722999"/>
    <row r="723000"/>
    <row r="723001"/>
    <row r="723002"/>
    <row r="723003"/>
    <row r="723004"/>
    <row r="723005"/>
    <row r="723006"/>
    <row r="723007"/>
    <row r="723008"/>
    <row r="723009"/>
    <row r="723010"/>
    <row r="723011"/>
    <row r="723012"/>
    <row r="723013"/>
    <row r="723014"/>
    <row r="723015"/>
    <row r="723016"/>
    <row r="723017"/>
    <row r="723018"/>
    <row r="723019"/>
    <row r="723020"/>
    <row r="723021"/>
    <row r="723022"/>
    <row r="723023"/>
    <row r="723024"/>
    <row r="723025"/>
    <row r="723026"/>
    <row r="723027"/>
    <row r="723028"/>
    <row r="723029"/>
    <row r="723030"/>
    <row r="723031"/>
    <row r="723032"/>
    <row r="723033"/>
    <row r="723034"/>
    <row r="723035"/>
    <row r="723036"/>
    <row r="723037"/>
    <row r="723038"/>
    <row r="723039"/>
    <row r="723040"/>
    <row r="723041"/>
    <row r="723042"/>
    <row r="723043"/>
    <row r="723044"/>
    <row r="723045"/>
    <row r="723046"/>
    <row r="723047"/>
    <row r="723048"/>
    <row r="723049"/>
    <row r="723050"/>
    <row r="723051"/>
    <row r="723052"/>
    <row r="723053"/>
    <row r="723054"/>
    <row r="723055"/>
    <row r="723056"/>
    <row r="723057"/>
    <row r="723058"/>
    <row r="723059"/>
    <row r="723060"/>
    <row r="723061"/>
    <row r="723062"/>
    <row r="723063"/>
    <row r="723064"/>
    <row r="723065"/>
    <row r="723066"/>
    <row r="723067"/>
    <row r="723068"/>
    <row r="723069"/>
    <row r="723070"/>
    <row r="723071"/>
    <row r="723072"/>
    <row r="723073"/>
    <row r="723074"/>
    <row r="723075"/>
    <row r="723076"/>
    <row r="723077"/>
    <row r="723078"/>
    <row r="723079"/>
    <row r="723080"/>
    <row r="723081"/>
    <row r="723082"/>
    <row r="723083"/>
    <row r="723084"/>
    <row r="723085"/>
    <row r="723086"/>
    <row r="723087"/>
    <row r="723088"/>
    <row r="723089"/>
    <row r="723090"/>
    <row r="723091"/>
    <row r="723092"/>
    <row r="723093"/>
    <row r="723094"/>
    <row r="723095"/>
    <row r="723096"/>
    <row r="723097"/>
    <row r="723098"/>
    <row r="723099"/>
    <row r="723100"/>
    <row r="723101"/>
    <row r="723102"/>
    <row r="723103"/>
    <row r="723104"/>
    <row r="723105"/>
    <row r="723106"/>
    <row r="723107"/>
    <row r="723108"/>
    <row r="723109"/>
    <row r="723110"/>
    <row r="723111"/>
    <row r="723112"/>
    <row r="723113"/>
    <row r="723114"/>
    <row r="723115"/>
    <row r="723116"/>
    <row r="723117"/>
    <row r="723118"/>
    <row r="723119"/>
    <row r="723120"/>
    <row r="723121"/>
    <row r="723122"/>
    <row r="723123"/>
    <row r="723124"/>
    <row r="723125"/>
    <row r="723126"/>
    <row r="723127"/>
    <row r="723128"/>
    <row r="723129"/>
    <row r="723130"/>
    <row r="723131"/>
    <row r="723132"/>
    <row r="723133"/>
    <row r="723134"/>
    <row r="723135"/>
    <row r="723136"/>
    <row r="723137"/>
    <row r="723138"/>
    <row r="723139"/>
    <row r="723140"/>
    <row r="723141"/>
    <row r="723142"/>
    <row r="723143"/>
    <row r="723144"/>
    <row r="723145"/>
    <row r="723146"/>
    <row r="723147"/>
    <row r="723148"/>
    <row r="723149"/>
    <row r="723150"/>
    <row r="723151"/>
    <row r="723152"/>
    <row r="723153"/>
    <row r="723154"/>
    <row r="723155"/>
    <row r="723156"/>
    <row r="723157"/>
    <row r="723158"/>
    <row r="723159"/>
    <row r="723160"/>
    <row r="723161"/>
    <row r="723162"/>
    <row r="723163"/>
    <row r="723164"/>
    <row r="723165"/>
    <row r="723166"/>
    <row r="723167"/>
    <row r="723168"/>
    <row r="723169"/>
    <row r="723170"/>
    <row r="723171"/>
    <row r="723172"/>
    <row r="723173"/>
    <row r="723174"/>
    <row r="723175"/>
    <row r="723176"/>
    <row r="723177"/>
    <row r="723178"/>
    <row r="723179"/>
    <row r="723180"/>
    <row r="723181"/>
    <row r="723182"/>
    <row r="723183"/>
    <row r="723184"/>
    <row r="723185"/>
    <row r="723186"/>
    <row r="723187"/>
    <row r="723188"/>
    <row r="723189"/>
    <row r="723190"/>
    <row r="723191"/>
    <row r="723192"/>
    <row r="723193"/>
    <row r="723194"/>
    <row r="723195"/>
    <row r="723196"/>
    <row r="723197"/>
    <row r="723198"/>
    <row r="723199"/>
    <row r="723200"/>
    <row r="723201"/>
    <row r="723202"/>
    <row r="723203"/>
    <row r="723204"/>
    <row r="723205"/>
    <row r="723206"/>
    <row r="723207"/>
    <row r="723208"/>
    <row r="723209"/>
    <row r="723210"/>
    <row r="723211"/>
    <row r="723212"/>
    <row r="723213"/>
    <row r="723214"/>
    <row r="723215"/>
    <row r="723216"/>
    <row r="723217"/>
    <row r="723218"/>
    <row r="723219"/>
    <row r="723220"/>
    <row r="723221"/>
    <row r="723222"/>
    <row r="723223"/>
    <row r="723224"/>
    <row r="723225"/>
    <row r="723226"/>
    <row r="723227"/>
    <row r="723228"/>
    <row r="723229"/>
    <row r="723230"/>
    <row r="723231"/>
    <row r="723232"/>
    <row r="723233"/>
    <row r="723234"/>
    <row r="723235"/>
    <row r="723236"/>
    <row r="723237"/>
    <row r="723238"/>
    <row r="723239"/>
    <row r="723240"/>
    <row r="723241"/>
    <row r="723242"/>
    <row r="723243"/>
    <row r="723244"/>
    <row r="723245"/>
    <row r="723246"/>
    <row r="723247"/>
    <row r="723248"/>
    <row r="723249"/>
    <row r="723250"/>
    <row r="723251"/>
    <row r="723252"/>
    <row r="723253"/>
    <row r="723254"/>
    <row r="723255"/>
    <row r="723256"/>
    <row r="723257"/>
    <row r="723258"/>
    <row r="723259"/>
    <row r="723260"/>
    <row r="723261"/>
    <row r="723262"/>
    <row r="723263"/>
    <row r="723264"/>
    <row r="723265"/>
    <row r="723266"/>
    <row r="723267"/>
    <row r="723268"/>
    <row r="723269"/>
    <row r="723270"/>
    <row r="723271"/>
    <row r="723272"/>
    <row r="723273"/>
    <row r="723274"/>
    <row r="723275"/>
    <row r="723276"/>
    <row r="723277"/>
    <row r="723278"/>
    <row r="723279"/>
    <row r="723280"/>
    <row r="723281"/>
    <row r="723282"/>
    <row r="723283"/>
    <row r="723284"/>
    <row r="723285"/>
    <row r="723286"/>
    <row r="723287"/>
    <row r="723288"/>
    <row r="723289"/>
    <row r="723290"/>
    <row r="723291"/>
    <row r="723292"/>
    <row r="723293"/>
    <row r="723294"/>
    <row r="723295"/>
    <row r="723296"/>
    <row r="723297"/>
    <row r="723298"/>
    <row r="723299"/>
    <row r="723300"/>
    <row r="723301"/>
    <row r="723302"/>
    <row r="723303"/>
    <row r="723304"/>
    <row r="723305"/>
    <row r="723306"/>
    <row r="723307"/>
    <row r="723308"/>
    <row r="723309"/>
    <row r="723310"/>
    <row r="723311"/>
    <row r="723312"/>
    <row r="723313"/>
    <row r="723314"/>
    <row r="723315"/>
    <row r="723316"/>
    <row r="723317"/>
    <row r="723318"/>
    <row r="723319"/>
    <row r="723320"/>
    <row r="723321"/>
    <row r="723322"/>
    <row r="723323"/>
    <row r="723324"/>
    <row r="723325"/>
    <row r="723326"/>
    <row r="723327"/>
    <row r="723328"/>
    <row r="723329"/>
    <row r="723330"/>
    <row r="723331"/>
    <row r="723332"/>
    <row r="723333"/>
    <row r="723334"/>
    <row r="723335"/>
    <row r="723336"/>
    <row r="723337"/>
    <row r="723338"/>
    <row r="723339"/>
    <row r="723340"/>
    <row r="723341"/>
    <row r="723342"/>
    <row r="723343"/>
    <row r="723344"/>
    <row r="723345"/>
    <row r="723346"/>
    <row r="723347"/>
    <row r="723348"/>
    <row r="723349"/>
    <row r="723350"/>
    <row r="723351"/>
    <row r="723352"/>
    <row r="723353"/>
    <row r="723354"/>
    <row r="723355"/>
    <row r="723356"/>
    <row r="723357"/>
    <row r="723358"/>
    <row r="723359"/>
    <row r="723360"/>
    <row r="723361"/>
    <row r="723362"/>
    <row r="723363"/>
    <row r="723364"/>
    <row r="723365"/>
    <row r="723366"/>
    <row r="723367"/>
    <row r="723368"/>
    <row r="723369"/>
    <row r="723370"/>
    <row r="723371"/>
    <row r="723372"/>
    <row r="723373"/>
    <row r="723374"/>
    <row r="723375"/>
    <row r="723376"/>
    <row r="723377"/>
    <row r="723378"/>
    <row r="723379"/>
    <row r="723380"/>
    <row r="723381"/>
    <row r="723382"/>
    <row r="723383"/>
    <row r="723384"/>
    <row r="723385"/>
    <row r="723386"/>
    <row r="723387"/>
    <row r="723388"/>
    <row r="723389"/>
    <row r="723390"/>
    <row r="723391"/>
    <row r="723392"/>
    <row r="723393"/>
    <row r="723394"/>
    <row r="723395"/>
    <row r="723396"/>
    <row r="723397"/>
    <row r="723398"/>
    <row r="723399"/>
    <row r="723400"/>
    <row r="723401"/>
    <row r="723402"/>
    <row r="723403"/>
    <row r="723404"/>
    <row r="723405"/>
    <row r="723406"/>
    <row r="723407"/>
    <row r="723408"/>
    <row r="723409"/>
    <row r="723410"/>
    <row r="723411"/>
    <row r="723412"/>
    <row r="723413"/>
    <row r="723414"/>
    <row r="723415"/>
    <row r="723416"/>
    <row r="723417"/>
    <row r="723418"/>
    <row r="723419"/>
    <row r="723420"/>
    <row r="723421"/>
    <row r="723422"/>
    <row r="723423"/>
    <row r="723424"/>
    <row r="723425"/>
    <row r="723426"/>
    <row r="723427"/>
    <row r="723428"/>
    <row r="723429"/>
    <row r="723430"/>
    <row r="723431"/>
    <row r="723432"/>
    <row r="723433"/>
    <row r="723434"/>
    <row r="723435"/>
    <row r="723436"/>
    <row r="723437"/>
    <row r="723438"/>
    <row r="723439"/>
    <row r="723440"/>
    <row r="723441"/>
    <row r="723442"/>
    <row r="723443"/>
    <row r="723444"/>
    <row r="723445"/>
    <row r="723446"/>
    <row r="723447"/>
    <row r="723448"/>
    <row r="723449"/>
    <row r="723450"/>
    <row r="723451"/>
    <row r="723452"/>
    <row r="723453"/>
    <row r="723454"/>
    <row r="723455"/>
    <row r="723456"/>
    <row r="723457"/>
    <row r="723458"/>
    <row r="723459"/>
    <row r="723460"/>
    <row r="723461"/>
    <row r="723462"/>
    <row r="723463"/>
    <row r="723464"/>
    <row r="723465"/>
    <row r="723466"/>
    <row r="723467"/>
    <row r="723468"/>
    <row r="723469"/>
    <row r="723470"/>
    <row r="723471"/>
    <row r="723472"/>
    <row r="723473"/>
    <row r="723474"/>
    <row r="723475"/>
    <row r="723476"/>
    <row r="723477"/>
    <row r="723478"/>
    <row r="723479"/>
    <row r="723480"/>
    <row r="723481"/>
    <row r="723482"/>
    <row r="723483"/>
    <row r="723484"/>
    <row r="723485"/>
    <row r="723486"/>
    <row r="723487"/>
    <row r="723488"/>
    <row r="723489"/>
    <row r="723490"/>
    <row r="723491"/>
    <row r="723492"/>
    <row r="723493"/>
    <row r="723494"/>
    <row r="723495"/>
    <row r="723496"/>
    <row r="723497"/>
    <row r="723498"/>
    <row r="723499"/>
    <row r="723500"/>
    <row r="723501"/>
    <row r="723502"/>
    <row r="723503"/>
    <row r="723504"/>
    <row r="723505"/>
    <row r="723506"/>
    <row r="723507"/>
    <row r="723508"/>
    <row r="723509"/>
    <row r="723510"/>
    <row r="723511"/>
    <row r="723512"/>
    <row r="723513"/>
    <row r="723514"/>
    <row r="723515"/>
    <row r="723516"/>
    <row r="723517"/>
    <row r="723518"/>
    <row r="723519"/>
    <row r="723520"/>
    <row r="723521"/>
    <row r="723522"/>
    <row r="723523"/>
    <row r="723524"/>
    <row r="723525"/>
    <row r="723526"/>
    <row r="723527"/>
    <row r="723528"/>
    <row r="723529"/>
    <row r="723530"/>
    <row r="723531"/>
    <row r="723532"/>
    <row r="723533"/>
    <row r="723534"/>
    <row r="723535"/>
    <row r="723536"/>
    <row r="723537"/>
    <row r="723538"/>
    <row r="723539"/>
    <row r="723540"/>
    <row r="723541"/>
    <row r="723542"/>
    <row r="723543"/>
    <row r="723544"/>
    <row r="723545"/>
    <row r="723546"/>
    <row r="723547"/>
    <row r="723548"/>
    <row r="723549"/>
    <row r="723550"/>
    <row r="723551"/>
    <row r="723552"/>
    <row r="723553"/>
    <row r="723554"/>
    <row r="723555"/>
    <row r="723556"/>
    <row r="723557"/>
    <row r="723558"/>
    <row r="723559"/>
    <row r="723560"/>
    <row r="723561"/>
    <row r="723562"/>
    <row r="723563"/>
    <row r="723564"/>
    <row r="723565"/>
    <row r="723566"/>
    <row r="723567"/>
    <row r="723568"/>
    <row r="723569"/>
    <row r="723570"/>
    <row r="723571"/>
    <row r="723572"/>
    <row r="723573"/>
    <row r="723574"/>
    <row r="723575"/>
    <row r="723576"/>
    <row r="723577"/>
    <row r="723578"/>
    <row r="723579"/>
    <row r="723580"/>
    <row r="723581"/>
    <row r="723582"/>
    <row r="723583"/>
    <row r="723584"/>
    <row r="723585"/>
    <row r="723586"/>
    <row r="723587"/>
    <row r="723588"/>
    <row r="723589"/>
    <row r="723590"/>
    <row r="723591"/>
    <row r="723592"/>
    <row r="723593"/>
    <row r="723594"/>
    <row r="723595"/>
    <row r="723596"/>
    <row r="723597"/>
    <row r="723598"/>
    <row r="723599"/>
    <row r="723600"/>
    <row r="723601"/>
    <row r="723602"/>
    <row r="723603"/>
    <row r="723604"/>
    <row r="723605"/>
    <row r="723606"/>
    <row r="723607"/>
    <row r="723608"/>
    <row r="723609"/>
    <row r="723610"/>
    <row r="723611"/>
    <row r="723612"/>
    <row r="723613"/>
    <row r="723614"/>
    <row r="723615"/>
    <row r="723616"/>
    <row r="723617"/>
    <row r="723618"/>
    <row r="723619"/>
    <row r="723620"/>
    <row r="723621"/>
    <row r="723622"/>
    <row r="723623"/>
    <row r="723624"/>
    <row r="723625"/>
    <row r="723626"/>
    <row r="723627"/>
    <row r="723628"/>
    <row r="723629"/>
    <row r="723630"/>
    <row r="723631"/>
    <row r="723632"/>
    <row r="723633"/>
    <row r="723634"/>
    <row r="723635"/>
    <row r="723636"/>
    <row r="723637"/>
    <row r="723638"/>
    <row r="723639"/>
    <row r="723640"/>
    <row r="723641"/>
    <row r="723642"/>
    <row r="723643"/>
    <row r="723644"/>
    <row r="723645"/>
    <row r="723646"/>
    <row r="723647"/>
    <row r="723648"/>
    <row r="723649"/>
    <row r="723650"/>
    <row r="723651"/>
    <row r="723652"/>
    <row r="723653"/>
    <row r="723654"/>
    <row r="723655"/>
    <row r="723656"/>
    <row r="723657"/>
    <row r="723658"/>
    <row r="723659"/>
    <row r="723660"/>
    <row r="723661"/>
    <row r="723662"/>
    <row r="723663"/>
    <row r="723664"/>
    <row r="723665"/>
    <row r="723666"/>
    <row r="723667"/>
    <row r="723668"/>
    <row r="723669"/>
    <row r="723670"/>
    <row r="723671"/>
    <row r="723672"/>
    <row r="723673"/>
    <row r="723674"/>
    <row r="723675"/>
    <row r="723676"/>
    <row r="723677"/>
    <row r="723678"/>
    <row r="723679"/>
    <row r="723680"/>
    <row r="723681"/>
    <row r="723682"/>
    <row r="723683"/>
    <row r="723684"/>
    <row r="723685"/>
    <row r="723686"/>
    <row r="723687"/>
    <row r="723688"/>
    <row r="723689"/>
    <row r="723690"/>
    <row r="723691"/>
    <row r="723692"/>
    <row r="723693"/>
    <row r="723694"/>
    <row r="723695"/>
    <row r="723696"/>
    <row r="723697"/>
    <row r="723698"/>
    <row r="723699"/>
    <row r="723700"/>
    <row r="723701"/>
    <row r="723702"/>
    <row r="723703"/>
    <row r="723704"/>
    <row r="723705"/>
    <row r="723706"/>
    <row r="723707"/>
    <row r="723708"/>
    <row r="723709"/>
    <row r="723710"/>
    <row r="723711"/>
    <row r="723712"/>
    <row r="723713"/>
    <row r="723714"/>
    <row r="723715"/>
    <row r="723716"/>
    <row r="723717"/>
    <row r="723718"/>
    <row r="723719"/>
    <row r="723720"/>
    <row r="723721"/>
    <row r="723722"/>
    <row r="723723"/>
    <row r="723724"/>
    <row r="723725"/>
    <row r="723726"/>
    <row r="723727"/>
    <row r="723728"/>
    <row r="723729"/>
    <row r="723730"/>
    <row r="723731"/>
    <row r="723732"/>
    <row r="723733"/>
    <row r="723734"/>
    <row r="723735"/>
    <row r="723736"/>
    <row r="723737"/>
    <row r="723738"/>
    <row r="723739"/>
    <row r="723740"/>
    <row r="723741"/>
    <row r="723742"/>
    <row r="723743"/>
    <row r="723744"/>
    <row r="723745"/>
    <row r="723746"/>
    <row r="723747"/>
    <row r="723748"/>
    <row r="723749"/>
    <row r="723750"/>
    <row r="723751"/>
    <row r="723752"/>
    <row r="723753"/>
    <row r="723754"/>
    <row r="723755"/>
    <row r="723756"/>
    <row r="723757"/>
    <row r="723758"/>
    <row r="723759"/>
    <row r="723760"/>
    <row r="723761"/>
    <row r="723762"/>
    <row r="723763"/>
    <row r="723764"/>
    <row r="723765"/>
    <row r="723766"/>
    <row r="723767"/>
    <row r="723768"/>
    <row r="723769"/>
    <row r="723770"/>
    <row r="723771"/>
    <row r="723772"/>
    <row r="723773"/>
    <row r="723774"/>
    <row r="723775"/>
    <row r="723776"/>
    <row r="723777"/>
    <row r="723778"/>
    <row r="723779"/>
    <row r="723780"/>
    <row r="723781"/>
    <row r="723782"/>
    <row r="723783"/>
    <row r="723784"/>
    <row r="723785"/>
    <row r="723786"/>
    <row r="723787"/>
    <row r="723788"/>
    <row r="723789"/>
    <row r="723790"/>
    <row r="723791"/>
    <row r="723792"/>
    <row r="723793"/>
    <row r="723794"/>
    <row r="723795"/>
    <row r="723796"/>
    <row r="723797"/>
    <row r="723798"/>
    <row r="723799"/>
    <row r="723800"/>
    <row r="723801"/>
    <row r="723802"/>
    <row r="723803"/>
    <row r="723804"/>
    <row r="723805"/>
    <row r="723806"/>
    <row r="723807"/>
    <row r="723808"/>
    <row r="723809"/>
    <row r="723810"/>
    <row r="723811"/>
    <row r="723812"/>
    <row r="723813"/>
    <row r="723814"/>
    <row r="723815"/>
    <row r="723816"/>
    <row r="723817"/>
    <row r="723818"/>
    <row r="723819"/>
    <row r="723820"/>
    <row r="723821"/>
    <row r="723822"/>
    <row r="723823"/>
    <row r="723824"/>
    <row r="723825"/>
    <row r="723826"/>
    <row r="723827"/>
    <row r="723828"/>
    <row r="723829"/>
    <row r="723830"/>
    <row r="723831"/>
    <row r="723832"/>
    <row r="723833"/>
    <row r="723834"/>
    <row r="723835"/>
    <row r="723836"/>
    <row r="723837"/>
    <row r="723838"/>
    <row r="723839"/>
    <row r="723840"/>
    <row r="723841"/>
    <row r="723842"/>
    <row r="723843"/>
    <row r="723844"/>
    <row r="723845"/>
    <row r="723846"/>
    <row r="723847"/>
    <row r="723848"/>
    <row r="723849"/>
    <row r="723850"/>
    <row r="723851"/>
    <row r="723852"/>
    <row r="723853"/>
    <row r="723854"/>
    <row r="723855"/>
    <row r="723856"/>
    <row r="723857"/>
    <row r="723858"/>
    <row r="723859"/>
    <row r="723860"/>
    <row r="723861"/>
    <row r="723862"/>
    <row r="723863"/>
    <row r="723864"/>
    <row r="723865"/>
    <row r="723866"/>
    <row r="723867"/>
    <row r="723868"/>
    <row r="723869"/>
    <row r="723870"/>
    <row r="723871"/>
    <row r="723872"/>
    <row r="723873"/>
    <row r="723874"/>
    <row r="723875"/>
    <row r="723876"/>
    <row r="723877"/>
    <row r="723878"/>
    <row r="723879"/>
    <row r="723880"/>
    <row r="723881"/>
    <row r="723882"/>
    <row r="723883"/>
    <row r="723884"/>
    <row r="723885"/>
    <row r="723886"/>
    <row r="723887"/>
    <row r="723888"/>
    <row r="723889"/>
    <row r="723890"/>
    <row r="723891"/>
    <row r="723892"/>
    <row r="723893"/>
    <row r="723894"/>
    <row r="723895"/>
    <row r="723896"/>
    <row r="723897"/>
    <row r="723898"/>
    <row r="723899"/>
    <row r="723900"/>
    <row r="723901"/>
    <row r="723902"/>
    <row r="723903"/>
    <row r="723904"/>
    <row r="723905"/>
    <row r="723906"/>
    <row r="723907"/>
    <row r="723908"/>
    <row r="723909"/>
    <row r="723910"/>
    <row r="723911"/>
    <row r="723912"/>
    <row r="723913"/>
    <row r="723914"/>
    <row r="723915"/>
    <row r="723916"/>
    <row r="723917"/>
    <row r="723918"/>
    <row r="723919"/>
    <row r="723920"/>
    <row r="723921"/>
    <row r="723922"/>
    <row r="723923"/>
    <row r="723924"/>
    <row r="723925"/>
    <row r="723926"/>
    <row r="723927"/>
    <row r="723928"/>
    <row r="723929"/>
    <row r="723930"/>
    <row r="723931"/>
    <row r="723932"/>
    <row r="723933"/>
    <row r="723934"/>
    <row r="723935"/>
    <row r="723936"/>
    <row r="723937"/>
    <row r="723938"/>
    <row r="723939"/>
    <row r="723940"/>
    <row r="723941"/>
    <row r="723942"/>
    <row r="723943"/>
    <row r="723944"/>
    <row r="723945"/>
    <row r="723946"/>
    <row r="723947"/>
    <row r="723948"/>
    <row r="723949"/>
    <row r="723950"/>
    <row r="723951"/>
    <row r="723952"/>
    <row r="723953"/>
    <row r="723954"/>
    <row r="723955"/>
    <row r="723956"/>
    <row r="723957"/>
    <row r="723958"/>
    <row r="723959"/>
    <row r="723960"/>
    <row r="723961"/>
    <row r="723962"/>
    <row r="723963"/>
    <row r="723964"/>
    <row r="723965"/>
    <row r="723966"/>
    <row r="723967"/>
    <row r="723968"/>
    <row r="723969"/>
    <row r="723970"/>
    <row r="723971"/>
    <row r="723972"/>
    <row r="723973"/>
    <row r="723974"/>
    <row r="723975"/>
    <row r="723976"/>
    <row r="723977"/>
    <row r="723978"/>
    <row r="723979"/>
    <row r="723980"/>
    <row r="723981"/>
    <row r="723982"/>
    <row r="723983"/>
    <row r="723984"/>
    <row r="723985"/>
    <row r="723986"/>
    <row r="723987"/>
    <row r="723988"/>
    <row r="723989"/>
    <row r="723990"/>
    <row r="723991"/>
    <row r="723992"/>
    <row r="723993"/>
    <row r="723994"/>
    <row r="723995"/>
    <row r="723996"/>
    <row r="723997"/>
    <row r="723998"/>
    <row r="723999"/>
    <row r="724000"/>
    <row r="724001"/>
    <row r="724002"/>
    <row r="724003"/>
    <row r="724004"/>
    <row r="724005"/>
    <row r="724006"/>
    <row r="724007"/>
    <row r="724008"/>
    <row r="724009"/>
    <row r="724010"/>
    <row r="724011"/>
    <row r="724012"/>
    <row r="724013"/>
    <row r="724014"/>
    <row r="724015"/>
    <row r="724016"/>
    <row r="724017"/>
    <row r="724018"/>
    <row r="724019"/>
    <row r="724020"/>
    <row r="724021"/>
    <row r="724022"/>
    <row r="724023"/>
    <row r="724024"/>
    <row r="724025"/>
    <row r="724026"/>
    <row r="724027"/>
    <row r="724028"/>
    <row r="724029"/>
    <row r="724030"/>
    <row r="724031"/>
    <row r="724032"/>
    <row r="724033"/>
    <row r="724034"/>
    <row r="724035"/>
    <row r="724036"/>
    <row r="724037"/>
    <row r="724038"/>
    <row r="724039"/>
    <row r="724040"/>
    <row r="724041"/>
    <row r="724042"/>
    <row r="724043"/>
    <row r="724044"/>
    <row r="724045"/>
    <row r="724046"/>
    <row r="724047"/>
    <row r="724048"/>
    <row r="724049"/>
    <row r="724050"/>
    <row r="724051"/>
    <row r="724052"/>
    <row r="724053"/>
    <row r="724054"/>
    <row r="724055"/>
    <row r="724056"/>
    <row r="724057"/>
    <row r="724058"/>
    <row r="724059"/>
    <row r="724060"/>
    <row r="724061"/>
    <row r="724062"/>
    <row r="724063"/>
    <row r="724064"/>
    <row r="724065"/>
    <row r="724066"/>
    <row r="724067"/>
    <row r="724068"/>
    <row r="724069"/>
    <row r="724070"/>
    <row r="724071"/>
    <row r="724072"/>
    <row r="724073"/>
    <row r="724074"/>
    <row r="724075"/>
    <row r="724076"/>
    <row r="724077"/>
    <row r="724078"/>
    <row r="724079"/>
    <row r="724080"/>
    <row r="724081"/>
    <row r="724082"/>
    <row r="724083"/>
    <row r="724084"/>
    <row r="724085"/>
    <row r="724086"/>
    <row r="724087"/>
    <row r="724088"/>
    <row r="724089"/>
    <row r="724090"/>
    <row r="724091"/>
    <row r="724092"/>
    <row r="724093"/>
    <row r="724094"/>
    <row r="724095"/>
    <row r="724096"/>
    <row r="724097"/>
    <row r="724098"/>
    <row r="724099"/>
    <row r="724100"/>
    <row r="724101"/>
    <row r="724102"/>
    <row r="724103"/>
    <row r="724104"/>
    <row r="724105"/>
    <row r="724106"/>
    <row r="724107"/>
    <row r="724108"/>
    <row r="724109"/>
    <row r="724110"/>
    <row r="724111"/>
    <row r="724112"/>
    <row r="724113"/>
    <row r="724114"/>
    <row r="724115"/>
    <row r="724116"/>
    <row r="724117"/>
    <row r="724118"/>
    <row r="724119"/>
    <row r="724120"/>
    <row r="724121"/>
    <row r="724122"/>
    <row r="724123"/>
    <row r="724124"/>
    <row r="724125"/>
    <row r="724126"/>
    <row r="724127"/>
    <row r="724128"/>
    <row r="724129"/>
    <row r="724130"/>
    <row r="724131"/>
    <row r="724132"/>
    <row r="724133"/>
    <row r="724134"/>
    <row r="724135"/>
    <row r="724136"/>
    <row r="724137"/>
    <row r="724138"/>
    <row r="724139"/>
    <row r="724140"/>
    <row r="724141"/>
    <row r="724142"/>
    <row r="724143"/>
    <row r="724144"/>
    <row r="724145"/>
    <row r="724146"/>
    <row r="724147"/>
    <row r="724148"/>
    <row r="724149"/>
    <row r="724150"/>
    <row r="724151"/>
    <row r="724152"/>
    <row r="724153"/>
    <row r="724154"/>
    <row r="724155"/>
    <row r="724156"/>
    <row r="724157"/>
    <row r="724158"/>
    <row r="724159"/>
    <row r="724160"/>
    <row r="724161"/>
    <row r="724162"/>
    <row r="724163"/>
    <row r="724164"/>
    <row r="724165"/>
    <row r="724166"/>
    <row r="724167"/>
    <row r="724168"/>
    <row r="724169"/>
    <row r="724170"/>
    <row r="724171"/>
    <row r="724172"/>
    <row r="724173"/>
    <row r="724174"/>
    <row r="724175"/>
    <row r="724176"/>
    <row r="724177"/>
    <row r="724178"/>
    <row r="724179"/>
    <row r="724180"/>
    <row r="724181"/>
    <row r="724182"/>
    <row r="724183"/>
    <row r="724184"/>
    <row r="724185"/>
    <row r="724186"/>
    <row r="724187"/>
    <row r="724188"/>
    <row r="724189"/>
    <row r="724190"/>
    <row r="724191"/>
    <row r="724192"/>
    <row r="724193"/>
    <row r="724194"/>
    <row r="724195"/>
    <row r="724196"/>
    <row r="724197"/>
    <row r="724198"/>
    <row r="724199"/>
    <row r="724200"/>
    <row r="724201"/>
    <row r="724202"/>
    <row r="724203"/>
    <row r="724204"/>
    <row r="724205"/>
    <row r="724206"/>
    <row r="724207"/>
    <row r="724208"/>
    <row r="724209"/>
    <row r="724210"/>
    <row r="724211"/>
    <row r="724212"/>
    <row r="724213"/>
    <row r="724214"/>
    <row r="724215"/>
    <row r="724216"/>
    <row r="724217"/>
    <row r="724218"/>
    <row r="724219"/>
    <row r="724220"/>
    <row r="724221"/>
    <row r="724222"/>
    <row r="724223"/>
    <row r="724224"/>
    <row r="724225"/>
    <row r="724226"/>
    <row r="724227"/>
    <row r="724228"/>
    <row r="724229"/>
    <row r="724230"/>
    <row r="724231"/>
    <row r="724232"/>
    <row r="724233"/>
    <row r="724234"/>
    <row r="724235"/>
    <row r="724236"/>
    <row r="724237"/>
    <row r="724238"/>
    <row r="724239"/>
    <row r="724240"/>
    <row r="724241"/>
    <row r="724242"/>
    <row r="724243"/>
    <row r="724244"/>
    <row r="724245"/>
    <row r="724246"/>
    <row r="724247"/>
    <row r="724248"/>
    <row r="724249"/>
    <row r="724250"/>
    <row r="724251"/>
    <row r="724252"/>
    <row r="724253"/>
    <row r="724254"/>
    <row r="724255"/>
    <row r="724256"/>
    <row r="724257"/>
    <row r="724258"/>
    <row r="724259"/>
    <row r="724260"/>
    <row r="724261"/>
    <row r="724262"/>
    <row r="724263"/>
    <row r="724264"/>
    <row r="724265"/>
    <row r="724266"/>
    <row r="724267"/>
    <row r="724268"/>
    <row r="724269"/>
    <row r="724270"/>
    <row r="724271"/>
    <row r="724272"/>
    <row r="724273"/>
    <row r="724274"/>
    <row r="724275"/>
    <row r="724276"/>
    <row r="724277"/>
    <row r="724278"/>
    <row r="724279"/>
    <row r="724280"/>
    <row r="724281"/>
    <row r="724282"/>
    <row r="724283"/>
    <row r="724284"/>
    <row r="724285"/>
    <row r="724286"/>
    <row r="724287"/>
    <row r="724288"/>
    <row r="724289"/>
    <row r="724290"/>
    <row r="724291"/>
    <row r="724292"/>
    <row r="724293"/>
    <row r="724294"/>
    <row r="724295"/>
    <row r="724296"/>
    <row r="724297"/>
    <row r="724298"/>
    <row r="724299"/>
    <row r="724300"/>
    <row r="724301"/>
    <row r="724302"/>
    <row r="724303"/>
    <row r="724304"/>
    <row r="724305"/>
    <row r="724306"/>
    <row r="724307"/>
    <row r="724308"/>
    <row r="724309"/>
    <row r="724310"/>
    <row r="724311"/>
    <row r="724312"/>
    <row r="724313"/>
    <row r="724314"/>
    <row r="724315"/>
    <row r="724316"/>
    <row r="724317"/>
    <row r="724318"/>
    <row r="724319"/>
    <row r="724320"/>
    <row r="724321"/>
    <row r="724322"/>
    <row r="724323"/>
    <row r="724324"/>
    <row r="724325"/>
    <row r="724326"/>
    <row r="724327"/>
    <row r="724328"/>
    <row r="724329"/>
    <row r="724330"/>
    <row r="724331"/>
    <row r="724332"/>
    <row r="724333"/>
    <row r="724334"/>
    <row r="724335"/>
    <row r="724336"/>
    <row r="724337"/>
    <row r="724338"/>
    <row r="724339"/>
    <row r="724340"/>
    <row r="724341"/>
    <row r="724342"/>
    <row r="724343"/>
    <row r="724344"/>
    <row r="724345"/>
    <row r="724346"/>
    <row r="724347"/>
    <row r="724348"/>
    <row r="724349"/>
    <row r="724350"/>
    <row r="724351"/>
    <row r="724352"/>
    <row r="724353"/>
    <row r="724354"/>
    <row r="724355"/>
    <row r="724356"/>
    <row r="724357"/>
    <row r="724358"/>
    <row r="724359"/>
    <row r="724360"/>
    <row r="724361"/>
    <row r="724362"/>
    <row r="724363"/>
    <row r="724364"/>
    <row r="724365"/>
    <row r="724366"/>
    <row r="724367"/>
    <row r="724368"/>
    <row r="724369"/>
    <row r="724370"/>
    <row r="724371"/>
    <row r="724372"/>
    <row r="724373"/>
    <row r="724374"/>
    <row r="724375"/>
    <row r="724376"/>
    <row r="724377"/>
    <row r="724378"/>
    <row r="724379"/>
    <row r="724380"/>
    <row r="724381"/>
    <row r="724382"/>
    <row r="724383"/>
    <row r="724384"/>
    <row r="724385"/>
    <row r="724386"/>
    <row r="724387"/>
    <row r="724388"/>
    <row r="724389"/>
    <row r="724390"/>
    <row r="724391"/>
    <row r="724392"/>
    <row r="724393"/>
    <row r="724394"/>
    <row r="724395"/>
    <row r="724396"/>
    <row r="724397"/>
    <row r="724398"/>
    <row r="724399"/>
    <row r="724400"/>
    <row r="724401"/>
    <row r="724402"/>
    <row r="724403"/>
    <row r="724404"/>
    <row r="724405"/>
    <row r="724406"/>
    <row r="724407"/>
    <row r="724408"/>
    <row r="724409"/>
    <row r="724410"/>
    <row r="724411"/>
    <row r="724412"/>
    <row r="724413"/>
    <row r="724414"/>
    <row r="724415"/>
    <row r="724416"/>
    <row r="724417"/>
    <row r="724418"/>
    <row r="724419"/>
    <row r="724420"/>
    <row r="724421"/>
    <row r="724422"/>
    <row r="724423"/>
    <row r="724424"/>
    <row r="724425"/>
    <row r="724426"/>
    <row r="724427"/>
    <row r="724428"/>
    <row r="724429"/>
    <row r="724430"/>
    <row r="724431"/>
    <row r="724432"/>
    <row r="724433"/>
    <row r="724434"/>
    <row r="724435"/>
    <row r="724436"/>
    <row r="724437"/>
    <row r="724438"/>
    <row r="724439"/>
    <row r="724440"/>
    <row r="724441"/>
    <row r="724442"/>
    <row r="724443"/>
    <row r="724444"/>
    <row r="724445"/>
    <row r="724446"/>
    <row r="724447"/>
    <row r="724448"/>
    <row r="724449"/>
    <row r="724450"/>
    <row r="724451"/>
    <row r="724452"/>
    <row r="724453"/>
    <row r="724454"/>
    <row r="724455"/>
    <row r="724456"/>
    <row r="724457"/>
    <row r="724458"/>
    <row r="724459"/>
    <row r="724460"/>
    <row r="724461"/>
    <row r="724462"/>
    <row r="724463"/>
    <row r="724464"/>
    <row r="724465"/>
    <row r="724466"/>
    <row r="724467"/>
    <row r="724468"/>
    <row r="724469"/>
    <row r="724470"/>
    <row r="724471"/>
    <row r="724472"/>
    <row r="724473"/>
    <row r="724474"/>
    <row r="724475"/>
    <row r="724476"/>
    <row r="724477"/>
    <row r="724478"/>
    <row r="724479"/>
    <row r="724480"/>
    <row r="724481"/>
    <row r="724482"/>
    <row r="724483"/>
    <row r="724484"/>
    <row r="724485"/>
    <row r="724486"/>
    <row r="724487"/>
    <row r="724488"/>
    <row r="724489"/>
    <row r="724490"/>
    <row r="724491"/>
    <row r="724492"/>
    <row r="724493"/>
    <row r="724494"/>
    <row r="724495"/>
    <row r="724496"/>
    <row r="724497"/>
    <row r="724498"/>
    <row r="724499"/>
    <row r="724500"/>
    <row r="724501"/>
    <row r="724502"/>
    <row r="724503"/>
    <row r="724504"/>
    <row r="724505"/>
    <row r="724506"/>
    <row r="724507"/>
    <row r="724508"/>
    <row r="724509"/>
    <row r="724510"/>
    <row r="724511"/>
    <row r="724512"/>
    <row r="724513"/>
    <row r="724514"/>
    <row r="724515"/>
    <row r="724516"/>
    <row r="724517"/>
    <row r="724518"/>
    <row r="724519"/>
    <row r="724520"/>
    <row r="724521"/>
    <row r="724522"/>
    <row r="724523"/>
    <row r="724524"/>
    <row r="724525"/>
    <row r="724526"/>
    <row r="724527"/>
    <row r="724528"/>
    <row r="724529"/>
    <row r="724530"/>
    <row r="724531"/>
    <row r="724532"/>
    <row r="724533"/>
    <row r="724534"/>
    <row r="724535"/>
    <row r="724536"/>
    <row r="724537"/>
    <row r="724538"/>
    <row r="724539"/>
    <row r="724540"/>
    <row r="724541"/>
    <row r="724542"/>
    <row r="724543"/>
    <row r="724544"/>
    <row r="724545"/>
    <row r="724546"/>
    <row r="724547"/>
    <row r="724548"/>
    <row r="724549"/>
    <row r="724550"/>
    <row r="724551"/>
    <row r="724552"/>
    <row r="724553"/>
    <row r="724554"/>
    <row r="724555"/>
    <row r="724556"/>
    <row r="724557"/>
    <row r="724558"/>
    <row r="724559"/>
    <row r="724560"/>
    <row r="724561"/>
    <row r="724562"/>
    <row r="724563"/>
    <row r="724564"/>
    <row r="724565"/>
    <row r="724566"/>
    <row r="724567"/>
    <row r="724568"/>
    <row r="724569"/>
    <row r="724570"/>
    <row r="724571"/>
    <row r="724572"/>
    <row r="724573"/>
    <row r="724574"/>
    <row r="724575"/>
    <row r="724576"/>
    <row r="724577"/>
    <row r="724578"/>
    <row r="724579"/>
    <row r="724580"/>
    <row r="724581"/>
    <row r="724582"/>
    <row r="724583"/>
    <row r="724584"/>
    <row r="724585"/>
    <row r="724586"/>
    <row r="724587"/>
    <row r="724588"/>
    <row r="724589"/>
    <row r="724590"/>
    <row r="724591"/>
    <row r="724592"/>
    <row r="724593"/>
    <row r="724594"/>
    <row r="724595"/>
    <row r="724596"/>
    <row r="724597"/>
    <row r="724598"/>
    <row r="724599"/>
    <row r="724600"/>
    <row r="724601"/>
    <row r="724602"/>
    <row r="724603"/>
    <row r="724604"/>
    <row r="724605"/>
    <row r="724606"/>
    <row r="724607"/>
    <row r="724608"/>
    <row r="724609"/>
    <row r="724610"/>
    <row r="724611"/>
    <row r="724612"/>
    <row r="724613"/>
    <row r="724614"/>
    <row r="724615"/>
    <row r="724616"/>
    <row r="724617"/>
    <row r="724618"/>
    <row r="724619"/>
    <row r="724620"/>
    <row r="724621"/>
    <row r="724622"/>
    <row r="724623"/>
    <row r="724624"/>
    <row r="724625"/>
    <row r="724626"/>
    <row r="724627"/>
    <row r="724628"/>
    <row r="724629"/>
    <row r="724630"/>
    <row r="724631"/>
    <row r="724632"/>
    <row r="724633"/>
    <row r="724634"/>
    <row r="724635"/>
    <row r="724636"/>
    <row r="724637"/>
    <row r="724638"/>
    <row r="724639"/>
    <row r="724640"/>
    <row r="724641"/>
    <row r="724642"/>
    <row r="724643"/>
    <row r="724644"/>
    <row r="724645"/>
    <row r="724646"/>
    <row r="724647"/>
    <row r="724648"/>
    <row r="724649"/>
    <row r="724650"/>
    <row r="724651"/>
    <row r="724652"/>
    <row r="724653"/>
    <row r="724654"/>
    <row r="724655"/>
    <row r="724656"/>
    <row r="724657"/>
    <row r="724658"/>
    <row r="724659"/>
    <row r="724660"/>
    <row r="724661"/>
    <row r="724662"/>
    <row r="724663"/>
    <row r="724664"/>
    <row r="724665"/>
    <row r="724666"/>
    <row r="724667"/>
    <row r="724668"/>
    <row r="724669"/>
    <row r="724670"/>
    <row r="724671"/>
    <row r="724672"/>
    <row r="724673"/>
    <row r="724674"/>
    <row r="724675"/>
    <row r="724676"/>
    <row r="724677"/>
    <row r="724678"/>
    <row r="724679"/>
    <row r="724680"/>
    <row r="724681"/>
    <row r="724682"/>
    <row r="724683"/>
    <row r="724684"/>
    <row r="724685"/>
    <row r="724686"/>
    <row r="724687"/>
    <row r="724688"/>
    <row r="724689"/>
    <row r="724690"/>
    <row r="724691"/>
    <row r="724692"/>
    <row r="724693"/>
    <row r="724694"/>
    <row r="724695"/>
    <row r="724696"/>
    <row r="724697"/>
    <row r="724698"/>
    <row r="724699"/>
    <row r="724700"/>
    <row r="724701"/>
    <row r="724702"/>
    <row r="724703"/>
    <row r="724704"/>
    <row r="724705"/>
    <row r="724706"/>
    <row r="724707"/>
    <row r="724708"/>
    <row r="724709"/>
    <row r="724710"/>
    <row r="724711"/>
    <row r="724712"/>
    <row r="724713"/>
    <row r="724714"/>
    <row r="724715"/>
    <row r="724716"/>
    <row r="724717"/>
    <row r="724718"/>
    <row r="724719"/>
    <row r="724720"/>
    <row r="724721"/>
    <row r="724722"/>
    <row r="724723"/>
    <row r="724724"/>
    <row r="724725"/>
    <row r="724726"/>
    <row r="724727"/>
    <row r="724728"/>
    <row r="724729"/>
    <row r="724730"/>
    <row r="724731"/>
    <row r="724732"/>
    <row r="724733"/>
    <row r="724734"/>
    <row r="724735"/>
    <row r="724736"/>
    <row r="724737"/>
    <row r="724738"/>
    <row r="724739"/>
    <row r="724740"/>
    <row r="724741"/>
    <row r="724742"/>
    <row r="724743"/>
    <row r="724744"/>
    <row r="724745"/>
    <row r="724746"/>
    <row r="724747"/>
    <row r="724748"/>
    <row r="724749"/>
    <row r="724750"/>
    <row r="724751"/>
    <row r="724752"/>
    <row r="724753"/>
    <row r="724754"/>
    <row r="724755"/>
    <row r="724756"/>
    <row r="724757"/>
    <row r="724758"/>
    <row r="724759"/>
    <row r="724760"/>
    <row r="724761"/>
    <row r="724762"/>
    <row r="724763"/>
    <row r="724764"/>
    <row r="724765"/>
    <row r="724766"/>
    <row r="724767"/>
    <row r="724768"/>
    <row r="724769"/>
    <row r="724770"/>
    <row r="724771"/>
    <row r="724772"/>
    <row r="724773"/>
    <row r="724774"/>
    <row r="724775"/>
    <row r="724776"/>
    <row r="724777"/>
    <row r="724778"/>
    <row r="724779"/>
    <row r="724780"/>
    <row r="724781"/>
    <row r="724782"/>
    <row r="724783"/>
    <row r="724784"/>
    <row r="724785"/>
    <row r="724786"/>
    <row r="724787"/>
    <row r="724788"/>
    <row r="724789"/>
    <row r="724790"/>
    <row r="724791"/>
    <row r="724792"/>
    <row r="724793"/>
    <row r="724794"/>
    <row r="724795"/>
    <row r="724796"/>
    <row r="724797"/>
    <row r="724798"/>
    <row r="724799"/>
    <row r="724800"/>
    <row r="724801"/>
    <row r="724802"/>
    <row r="724803"/>
    <row r="724804"/>
    <row r="724805"/>
    <row r="724806"/>
    <row r="724807"/>
    <row r="724808"/>
    <row r="724809"/>
    <row r="724810"/>
    <row r="724811"/>
    <row r="724812"/>
    <row r="724813"/>
    <row r="724814"/>
    <row r="724815"/>
    <row r="724816"/>
    <row r="724817"/>
    <row r="724818"/>
    <row r="724819"/>
    <row r="724820"/>
    <row r="724821"/>
    <row r="724822"/>
    <row r="724823"/>
    <row r="724824"/>
    <row r="724825"/>
    <row r="724826"/>
    <row r="724827"/>
    <row r="724828"/>
    <row r="724829"/>
    <row r="724830"/>
    <row r="724831"/>
    <row r="724832"/>
    <row r="724833"/>
    <row r="724834"/>
    <row r="724835"/>
    <row r="724836"/>
    <row r="724837"/>
    <row r="724838"/>
    <row r="724839"/>
    <row r="724840"/>
    <row r="724841"/>
    <row r="724842"/>
    <row r="724843"/>
    <row r="724844"/>
    <row r="724845"/>
    <row r="724846"/>
    <row r="724847"/>
    <row r="724848"/>
    <row r="724849"/>
    <row r="724850"/>
    <row r="724851"/>
    <row r="724852"/>
    <row r="724853"/>
    <row r="724854"/>
    <row r="724855"/>
    <row r="724856"/>
    <row r="724857"/>
    <row r="724858"/>
    <row r="724859"/>
    <row r="724860"/>
    <row r="724861"/>
    <row r="724862"/>
    <row r="724863"/>
    <row r="724864"/>
    <row r="724865"/>
    <row r="724866"/>
    <row r="724867"/>
    <row r="724868"/>
    <row r="724869"/>
    <row r="724870"/>
    <row r="724871"/>
    <row r="724872"/>
    <row r="724873"/>
    <row r="724874"/>
    <row r="724875"/>
    <row r="724876"/>
    <row r="724877"/>
    <row r="724878"/>
    <row r="724879"/>
    <row r="724880"/>
    <row r="724881"/>
    <row r="724882"/>
    <row r="724883"/>
    <row r="724884"/>
    <row r="724885"/>
    <row r="724886"/>
    <row r="724887"/>
    <row r="724888"/>
    <row r="724889"/>
    <row r="724890"/>
    <row r="724891"/>
    <row r="724892"/>
    <row r="724893"/>
    <row r="724894"/>
    <row r="724895"/>
    <row r="724896"/>
    <row r="724897"/>
    <row r="724898"/>
    <row r="724899"/>
    <row r="724900"/>
    <row r="724901"/>
    <row r="724902"/>
    <row r="724903"/>
    <row r="724904"/>
    <row r="724905"/>
    <row r="724906"/>
    <row r="724907"/>
    <row r="724908"/>
    <row r="724909"/>
    <row r="724910"/>
    <row r="724911"/>
    <row r="724912"/>
    <row r="724913"/>
    <row r="724914"/>
    <row r="724915"/>
    <row r="724916"/>
    <row r="724917"/>
    <row r="724918"/>
    <row r="724919"/>
    <row r="724920"/>
    <row r="724921"/>
    <row r="724922"/>
    <row r="724923"/>
    <row r="724924"/>
    <row r="724925"/>
    <row r="724926"/>
    <row r="724927"/>
    <row r="724928"/>
    <row r="724929"/>
    <row r="724930"/>
    <row r="724931"/>
    <row r="724932"/>
    <row r="724933"/>
    <row r="724934"/>
    <row r="724935"/>
    <row r="724936"/>
    <row r="724937"/>
    <row r="724938"/>
    <row r="724939"/>
    <row r="724940"/>
    <row r="724941"/>
    <row r="724942"/>
    <row r="724943"/>
    <row r="724944"/>
    <row r="724945"/>
    <row r="724946"/>
    <row r="724947"/>
    <row r="724948"/>
    <row r="724949"/>
    <row r="724950"/>
    <row r="724951"/>
    <row r="724952"/>
    <row r="724953"/>
    <row r="724954"/>
    <row r="724955"/>
    <row r="724956"/>
    <row r="724957"/>
    <row r="724958"/>
    <row r="724959"/>
    <row r="724960"/>
    <row r="724961"/>
    <row r="724962"/>
    <row r="724963"/>
    <row r="724964"/>
    <row r="724965"/>
    <row r="724966"/>
    <row r="724967"/>
    <row r="724968"/>
    <row r="724969"/>
    <row r="724970"/>
    <row r="724971"/>
    <row r="724972"/>
    <row r="724973"/>
    <row r="724974"/>
    <row r="724975"/>
    <row r="724976"/>
    <row r="724977"/>
    <row r="724978"/>
    <row r="724979"/>
    <row r="724980"/>
    <row r="724981"/>
    <row r="724982"/>
    <row r="724983"/>
    <row r="724984"/>
    <row r="724985"/>
    <row r="724986"/>
    <row r="724987"/>
    <row r="724988"/>
    <row r="724989"/>
    <row r="724990"/>
    <row r="724991"/>
    <row r="724992"/>
    <row r="724993"/>
    <row r="724994"/>
    <row r="724995"/>
    <row r="724996"/>
    <row r="724997"/>
    <row r="724998"/>
    <row r="724999"/>
    <row r="725000"/>
    <row r="725001"/>
    <row r="725002"/>
    <row r="725003"/>
    <row r="725004"/>
    <row r="725005"/>
    <row r="725006"/>
    <row r="725007"/>
    <row r="725008"/>
    <row r="725009"/>
    <row r="725010"/>
    <row r="725011"/>
    <row r="725012"/>
    <row r="725013"/>
    <row r="725014"/>
    <row r="725015"/>
    <row r="725016"/>
    <row r="725017"/>
    <row r="725018"/>
    <row r="725019"/>
    <row r="725020"/>
    <row r="725021"/>
    <row r="725022"/>
    <row r="725023"/>
    <row r="725024"/>
    <row r="725025"/>
    <row r="725026"/>
    <row r="725027"/>
    <row r="725028"/>
    <row r="725029"/>
    <row r="725030"/>
    <row r="725031"/>
    <row r="725032"/>
    <row r="725033"/>
    <row r="725034"/>
    <row r="725035"/>
    <row r="725036"/>
    <row r="725037"/>
    <row r="725038"/>
    <row r="725039"/>
    <row r="725040"/>
    <row r="725041"/>
    <row r="725042"/>
    <row r="725043"/>
    <row r="725044"/>
    <row r="725045"/>
    <row r="725046"/>
    <row r="725047"/>
    <row r="725048"/>
    <row r="725049"/>
    <row r="725050"/>
    <row r="725051"/>
    <row r="725052"/>
    <row r="725053"/>
    <row r="725054"/>
    <row r="725055"/>
    <row r="725056"/>
    <row r="725057"/>
    <row r="725058"/>
    <row r="725059"/>
    <row r="725060"/>
    <row r="725061"/>
    <row r="725062"/>
    <row r="725063"/>
    <row r="725064"/>
    <row r="725065"/>
    <row r="725066"/>
    <row r="725067"/>
    <row r="725068"/>
    <row r="725069"/>
    <row r="725070"/>
    <row r="725071"/>
    <row r="725072"/>
    <row r="725073"/>
    <row r="725074"/>
    <row r="725075"/>
    <row r="725076"/>
    <row r="725077"/>
    <row r="725078"/>
    <row r="725079"/>
    <row r="725080"/>
    <row r="725081"/>
    <row r="725082"/>
    <row r="725083"/>
    <row r="725084"/>
    <row r="725085"/>
    <row r="725086"/>
    <row r="725087"/>
    <row r="725088"/>
    <row r="725089"/>
    <row r="725090"/>
    <row r="725091"/>
    <row r="725092"/>
    <row r="725093"/>
    <row r="725094"/>
    <row r="725095"/>
    <row r="725096"/>
    <row r="725097"/>
    <row r="725098"/>
    <row r="725099"/>
    <row r="725100"/>
    <row r="725101"/>
    <row r="725102"/>
    <row r="725103"/>
    <row r="725104"/>
    <row r="725105"/>
    <row r="725106"/>
    <row r="725107"/>
    <row r="725108"/>
    <row r="725109"/>
    <row r="725110"/>
    <row r="725111"/>
    <row r="725112"/>
    <row r="725113"/>
    <row r="725114"/>
    <row r="725115"/>
    <row r="725116"/>
    <row r="725117"/>
    <row r="725118"/>
    <row r="725119"/>
    <row r="725120"/>
    <row r="725121"/>
    <row r="725122"/>
    <row r="725123"/>
    <row r="725124"/>
    <row r="725125"/>
    <row r="725126"/>
    <row r="725127"/>
    <row r="725128"/>
    <row r="725129"/>
    <row r="725130"/>
    <row r="725131"/>
    <row r="725132"/>
    <row r="725133"/>
    <row r="725134"/>
    <row r="725135"/>
    <row r="725136"/>
    <row r="725137"/>
    <row r="725138"/>
    <row r="725139"/>
    <row r="725140"/>
    <row r="725141"/>
    <row r="725142"/>
    <row r="725143"/>
    <row r="725144"/>
    <row r="725145"/>
    <row r="725146"/>
    <row r="725147"/>
    <row r="725148"/>
    <row r="725149"/>
    <row r="725150"/>
    <row r="725151"/>
    <row r="725152"/>
    <row r="725153"/>
    <row r="725154"/>
    <row r="725155"/>
    <row r="725156"/>
    <row r="725157"/>
    <row r="725158"/>
    <row r="725159"/>
    <row r="725160"/>
    <row r="725161"/>
    <row r="725162"/>
    <row r="725163"/>
    <row r="725164"/>
    <row r="725165"/>
    <row r="725166"/>
    <row r="725167"/>
    <row r="725168"/>
    <row r="725169"/>
    <row r="725170"/>
    <row r="725171"/>
    <row r="725172"/>
    <row r="725173"/>
    <row r="725174"/>
    <row r="725175"/>
    <row r="725176"/>
    <row r="725177"/>
    <row r="725178"/>
    <row r="725179"/>
    <row r="725180"/>
    <row r="725181"/>
    <row r="725182"/>
    <row r="725183"/>
    <row r="725184"/>
    <row r="725185"/>
    <row r="725186"/>
    <row r="725187"/>
    <row r="725188"/>
    <row r="725189"/>
    <row r="725190"/>
    <row r="725191"/>
    <row r="725192"/>
    <row r="725193"/>
    <row r="725194"/>
    <row r="725195"/>
    <row r="725196"/>
    <row r="725197"/>
    <row r="725198"/>
    <row r="725199"/>
    <row r="725200"/>
    <row r="725201"/>
    <row r="725202"/>
    <row r="725203"/>
    <row r="725204"/>
    <row r="725205"/>
    <row r="725206"/>
    <row r="725207"/>
    <row r="725208"/>
    <row r="725209"/>
    <row r="725210"/>
    <row r="725211"/>
    <row r="725212"/>
    <row r="725213"/>
    <row r="725214"/>
    <row r="725215"/>
    <row r="725216"/>
    <row r="725217"/>
    <row r="725218"/>
    <row r="725219"/>
    <row r="725220"/>
    <row r="725221"/>
    <row r="725222"/>
    <row r="725223"/>
    <row r="725224"/>
    <row r="725225"/>
    <row r="725226"/>
    <row r="725227"/>
    <row r="725228"/>
    <row r="725229"/>
    <row r="725230"/>
    <row r="725231"/>
    <row r="725232"/>
    <row r="725233"/>
    <row r="725234"/>
    <row r="725235"/>
    <row r="725236"/>
    <row r="725237"/>
    <row r="725238"/>
    <row r="725239"/>
    <row r="725240"/>
    <row r="725241"/>
    <row r="725242"/>
    <row r="725243"/>
    <row r="725244"/>
    <row r="725245"/>
    <row r="725246"/>
    <row r="725247"/>
    <row r="725248"/>
    <row r="725249"/>
    <row r="725250"/>
    <row r="725251"/>
    <row r="725252"/>
    <row r="725253"/>
    <row r="725254"/>
    <row r="725255"/>
    <row r="725256"/>
    <row r="725257"/>
    <row r="725258"/>
    <row r="725259"/>
    <row r="725260"/>
    <row r="725261"/>
    <row r="725262"/>
    <row r="725263"/>
    <row r="725264"/>
    <row r="725265"/>
    <row r="725266"/>
    <row r="725267"/>
    <row r="725268"/>
    <row r="725269"/>
    <row r="725270"/>
    <row r="725271"/>
    <row r="725272"/>
    <row r="725273"/>
    <row r="725274"/>
    <row r="725275"/>
    <row r="725276"/>
    <row r="725277"/>
    <row r="725278"/>
    <row r="725279"/>
    <row r="725280"/>
    <row r="725281"/>
    <row r="725282"/>
    <row r="725283"/>
    <row r="725284"/>
    <row r="725285"/>
    <row r="725286"/>
    <row r="725287"/>
    <row r="725288"/>
    <row r="725289"/>
    <row r="725290"/>
    <row r="725291"/>
    <row r="725292"/>
    <row r="725293"/>
    <row r="725294"/>
    <row r="725295"/>
    <row r="725296"/>
    <row r="725297"/>
    <row r="725298"/>
    <row r="725299"/>
    <row r="725300"/>
    <row r="725301"/>
    <row r="725302"/>
    <row r="725303"/>
    <row r="725304"/>
    <row r="725305"/>
    <row r="725306"/>
    <row r="725307"/>
    <row r="725308"/>
    <row r="725309"/>
    <row r="725310"/>
    <row r="725311"/>
    <row r="725312"/>
    <row r="725313"/>
    <row r="725314"/>
    <row r="725315"/>
    <row r="725316"/>
    <row r="725317"/>
    <row r="725318"/>
    <row r="725319"/>
    <row r="725320"/>
    <row r="725321"/>
    <row r="725322"/>
    <row r="725323"/>
    <row r="725324"/>
    <row r="725325"/>
    <row r="725326"/>
    <row r="725327"/>
    <row r="725328"/>
    <row r="725329"/>
    <row r="725330"/>
    <row r="725331"/>
    <row r="725332"/>
    <row r="725333"/>
    <row r="725334"/>
    <row r="725335"/>
    <row r="725336"/>
    <row r="725337"/>
    <row r="725338"/>
    <row r="725339"/>
    <row r="725340"/>
    <row r="725341"/>
    <row r="725342"/>
    <row r="725343"/>
    <row r="725344"/>
    <row r="725345"/>
    <row r="725346"/>
    <row r="725347"/>
    <row r="725348"/>
    <row r="725349"/>
    <row r="725350"/>
    <row r="725351"/>
    <row r="725352"/>
    <row r="725353"/>
    <row r="725354"/>
    <row r="725355"/>
    <row r="725356"/>
    <row r="725357"/>
    <row r="725358"/>
    <row r="725359"/>
    <row r="725360"/>
    <row r="725361"/>
    <row r="725362"/>
    <row r="725363"/>
    <row r="725364"/>
    <row r="725365"/>
    <row r="725366"/>
    <row r="725367"/>
    <row r="725368"/>
    <row r="725369"/>
    <row r="725370"/>
    <row r="725371"/>
    <row r="725372"/>
    <row r="725373"/>
    <row r="725374"/>
    <row r="725375"/>
    <row r="725376"/>
    <row r="725377"/>
    <row r="725378"/>
    <row r="725379"/>
    <row r="725380"/>
    <row r="725381"/>
    <row r="725382"/>
    <row r="725383"/>
    <row r="725384"/>
    <row r="725385"/>
    <row r="725386"/>
    <row r="725387"/>
    <row r="725388"/>
    <row r="725389"/>
    <row r="725390"/>
    <row r="725391"/>
    <row r="725392"/>
    <row r="725393"/>
    <row r="725394"/>
    <row r="725395"/>
    <row r="725396"/>
    <row r="725397"/>
    <row r="725398"/>
    <row r="725399"/>
    <row r="725400"/>
    <row r="725401"/>
    <row r="725402"/>
    <row r="725403"/>
    <row r="725404"/>
    <row r="725405"/>
    <row r="725406"/>
    <row r="725407"/>
    <row r="725408"/>
    <row r="725409"/>
    <row r="725410"/>
    <row r="725411"/>
    <row r="725412"/>
    <row r="725413"/>
    <row r="725414"/>
    <row r="725415"/>
    <row r="725416"/>
    <row r="725417"/>
    <row r="725418"/>
    <row r="725419"/>
    <row r="725420"/>
    <row r="725421"/>
    <row r="725422"/>
    <row r="725423"/>
    <row r="725424"/>
    <row r="725425"/>
    <row r="725426"/>
    <row r="725427"/>
    <row r="725428"/>
    <row r="725429"/>
    <row r="725430"/>
    <row r="725431"/>
    <row r="725432"/>
    <row r="725433"/>
    <row r="725434"/>
    <row r="725435"/>
    <row r="725436"/>
    <row r="725437"/>
    <row r="725438"/>
    <row r="725439"/>
    <row r="725440"/>
    <row r="725441"/>
    <row r="725442"/>
    <row r="725443"/>
    <row r="725444"/>
    <row r="725445"/>
    <row r="725446"/>
    <row r="725447"/>
    <row r="725448"/>
    <row r="725449"/>
    <row r="725450"/>
    <row r="725451"/>
    <row r="725452"/>
    <row r="725453"/>
    <row r="725454"/>
    <row r="725455"/>
    <row r="725456"/>
    <row r="725457"/>
    <row r="725458"/>
    <row r="725459"/>
    <row r="725460"/>
    <row r="725461"/>
    <row r="725462"/>
    <row r="725463"/>
    <row r="725464"/>
    <row r="725465"/>
    <row r="725466"/>
    <row r="725467"/>
    <row r="725468"/>
    <row r="725469"/>
    <row r="725470"/>
    <row r="725471"/>
    <row r="725472"/>
    <row r="725473"/>
    <row r="725474"/>
    <row r="725475"/>
    <row r="725476"/>
    <row r="725477"/>
    <row r="725478"/>
    <row r="725479"/>
    <row r="725480"/>
    <row r="725481"/>
    <row r="725482"/>
    <row r="725483"/>
    <row r="725484"/>
    <row r="725485"/>
    <row r="725486"/>
    <row r="725487"/>
    <row r="725488"/>
    <row r="725489"/>
    <row r="725490"/>
    <row r="725491"/>
    <row r="725492"/>
    <row r="725493"/>
    <row r="725494"/>
    <row r="725495"/>
    <row r="725496"/>
    <row r="725497"/>
    <row r="725498"/>
    <row r="725499"/>
    <row r="725500"/>
    <row r="725501"/>
    <row r="725502"/>
    <row r="725503"/>
    <row r="725504"/>
    <row r="725505"/>
    <row r="725506"/>
    <row r="725507"/>
    <row r="725508"/>
    <row r="725509"/>
    <row r="725510"/>
    <row r="725511"/>
    <row r="725512"/>
    <row r="725513"/>
    <row r="725514"/>
    <row r="725515"/>
    <row r="725516"/>
    <row r="725517"/>
    <row r="725518"/>
    <row r="725519"/>
    <row r="725520"/>
    <row r="725521"/>
    <row r="725522"/>
    <row r="725523"/>
    <row r="725524"/>
    <row r="725525"/>
    <row r="725526"/>
    <row r="725527"/>
    <row r="725528"/>
    <row r="725529"/>
    <row r="725530"/>
    <row r="725531"/>
    <row r="725532"/>
    <row r="725533"/>
    <row r="725534"/>
    <row r="725535"/>
    <row r="725536"/>
    <row r="725537"/>
    <row r="725538"/>
    <row r="725539"/>
    <row r="725540"/>
    <row r="725541"/>
    <row r="725542"/>
    <row r="725543"/>
    <row r="725544"/>
    <row r="725545"/>
    <row r="725546"/>
    <row r="725547"/>
    <row r="725548"/>
    <row r="725549"/>
    <row r="725550"/>
    <row r="725551"/>
    <row r="725552"/>
    <row r="725553"/>
    <row r="725554"/>
    <row r="725555"/>
    <row r="725556"/>
    <row r="725557"/>
    <row r="725558"/>
    <row r="725559"/>
    <row r="725560"/>
    <row r="725561"/>
    <row r="725562"/>
    <row r="725563"/>
    <row r="725564"/>
    <row r="725565"/>
    <row r="725566"/>
    <row r="725567"/>
    <row r="725568"/>
    <row r="725569"/>
    <row r="725570"/>
    <row r="725571"/>
    <row r="725572"/>
    <row r="725573"/>
    <row r="725574"/>
    <row r="725575"/>
    <row r="725576"/>
    <row r="725577"/>
    <row r="725578"/>
    <row r="725579"/>
    <row r="725580"/>
    <row r="725581"/>
    <row r="725582"/>
    <row r="725583"/>
    <row r="725584"/>
    <row r="725585"/>
    <row r="725586"/>
    <row r="725587"/>
    <row r="725588"/>
    <row r="725589"/>
    <row r="725590"/>
    <row r="725591"/>
    <row r="725592"/>
    <row r="725593"/>
    <row r="725594"/>
    <row r="725595"/>
    <row r="725596"/>
    <row r="725597"/>
    <row r="725598"/>
    <row r="725599"/>
    <row r="725600"/>
    <row r="725601"/>
    <row r="725602"/>
    <row r="725603"/>
    <row r="725604"/>
    <row r="725605"/>
    <row r="725606"/>
    <row r="725607"/>
    <row r="725608"/>
    <row r="725609"/>
    <row r="725610"/>
    <row r="725611"/>
    <row r="725612"/>
    <row r="725613"/>
    <row r="725614"/>
    <row r="725615"/>
    <row r="725616"/>
    <row r="725617"/>
    <row r="725618"/>
    <row r="725619"/>
    <row r="725620"/>
    <row r="725621"/>
    <row r="725622"/>
    <row r="725623"/>
    <row r="725624"/>
    <row r="725625"/>
    <row r="725626"/>
    <row r="725627"/>
    <row r="725628"/>
    <row r="725629"/>
    <row r="725630"/>
    <row r="725631"/>
    <row r="725632"/>
    <row r="725633"/>
    <row r="725634"/>
    <row r="725635"/>
    <row r="725636"/>
    <row r="725637"/>
    <row r="725638"/>
    <row r="725639"/>
    <row r="725640"/>
    <row r="725641"/>
    <row r="725642"/>
    <row r="725643"/>
    <row r="725644"/>
    <row r="725645"/>
    <row r="725646"/>
    <row r="725647"/>
    <row r="725648"/>
    <row r="725649"/>
    <row r="725650"/>
    <row r="725651"/>
    <row r="725652"/>
    <row r="725653"/>
    <row r="725654"/>
    <row r="725655"/>
    <row r="725656"/>
    <row r="725657"/>
    <row r="725658"/>
    <row r="725659"/>
    <row r="725660"/>
    <row r="725661"/>
    <row r="725662"/>
    <row r="725663"/>
    <row r="725664"/>
    <row r="725665"/>
    <row r="725666"/>
    <row r="725667"/>
    <row r="725668"/>
    <row r="725669"/>
    <row r="725670"/>
    <row r="725671"/>
    <row r="725672"/>
    <row r="725673"/>
    <row r="725674"/>
    <row r="725675"/>
    <row r="725676"/>
    <row r="725677"/>
    <row r="725678"/>
    <row r="725679"/>
    <row r="725680"/>
    <row r="725681"/>
    <row r="725682"/>
    <row r="725683"/>
    <row r="725684"/>
    <row r="725685"/>
    <row r="725686"/>
    <row r="725687"/>
    <row r="725688"/>
    <row r="725689"/>
    <row r="725690"/>
    <row r="725691"/>
    <row r="725692"/>
    <row r="725693"/>
    <row r="725694"/>
    <row r="725695"/>
    <row r="725696"/>
    <row r="725697"/>
    <row r="725698"/>
    <row r="725699"/>
    <row r="725700"/>
    <row r="725701"/>
    <row r="725702"/>
    <row r="725703"/>
    <row r="725704"/>
    <row r="725705"/>
    <row r="725706"/>
    <row r="725707"/>
    <row r="725708"/>
    <row r="725709"/>
    <row r="725710"/>
    <row r="725711"/>
    <row r="725712"/>
    <row r="725713"/>
    <row r="725714"/>
    <row r="725715"/>
    <row r="725716"/>
    <row r="725717"/>
    <row r="725718"/>
    <row r="725719"/>
    <row r="725720"/>
    <row r="725721"/>
    <row r="725722"/>
    <row r="725723"/>
    <row r="725724"/>
    <row r="725725"/>
    <row r="725726"/>
    <row r="725727"/>
    <row r="725728"/>
    <row r="725729"/>
    <row r="725730"/>
    <row r="725731"/>
    <row r="725732"/>
    <row r="725733"/>
    <row r="725734"/>
    <row r="725735"/>
    <row r="725736"/>
    <row r="725737"/>
    <row r="725738"/>
    <row r="725739"/>
    <row r="725740"/>
    <row r="725741"/>
    <row r="725742"/>
    <row r="725743"/>
    <row r="725744"/>
    <row r="725745"/>
    <row r="725746"/>
    <row r="725747"/>
    <row r="725748"/>
    <row r="725749"/>
    <row r="725750"/>
    <row r="725751"/>
    <row r="725752"/>
    <row r="725753"/>
    <row r="725754"/>
    <row r="725755"/>
    <row r="725756"/>
    <row r="725757"/>
    <row r="725758"/>
    <row r="725759"/>
    <row r="725760"/>
    <row r="725761"/>
    <row r="725762"/>
    <row r="725763"/>
    <row r="725764"/>
    <row r="725765"/>
    <row r="725766"/>
    <row r="725767"/>
    <row r="725768"/>
    <row r="725769"/>
    <row r="725770"/>
    <row r="725771"/>
    <row r="725772"/>
    <row r="725773"/>
    <row r="725774"/>
    <row r="725775"/>
    <row r="725776"/>
    <row r="725777"/>
    <row r="725778"/>
    <row r="725779"/>
    <row r="725780"/>
    <row r="725781"/>
    <row r="725782"/>
    <row r="725783"/>
    <row r="725784"/>
    <row r="725785"/>
    <row r="725786"/>
    <row r="725787"/>
    <row r="725788"/>
    <row r="725789"/>
    <row r="725790"/>
    <row r="725791"/>
    <row r="725792"/>
    <row r="725793"/>
    <row r="725794"/>
    <row r="725795"/>
    <row r="725796"/>
    <row r="725797"/>
    <row r="725798"/>
    <row r="725799"/>
    <row r="725800"/>
    <row r="725801"/>
    <row r="725802"/>
    <row r="725803"/>
    <row r="725804"/>
    <row r="725805"/>
    <row r="725806"/>
    <row r="725807"/>
    <row r="725808"/>
    <row r="725809"/>
    <row r="725810"/>
    <row r="725811"/>
    <row r="725812"/>
    <row r="725813"/>
    <row r="725814"/>
    <row r="725815"/>
    <row r="725816"/>
    <row r="725817"/>
    <row r="725818"/>
    <row r="725819"/>
    <row r="725820"/>
    <row r="725821"/>
    <row r="725822"/>
    <row r="725823"/>
    <row r="725824"/>
    <row r="725825"/>
    <row r="725826"/>
    <row r="725827"/>
    <row r="725828"/>
    <row r="725829"/>
    <row r="725830"/>
    <row r="725831"/>
    <row r="725832"/>
    <row r="725833"/>
    <row r="725834"/>
    <row r="725835"/>
    <row r="725836"/>
    <row r="725837"/>
    <row r="725838"/>
    <row r="725839"/>
    <row r="725840"/>
    <row r="725841"/>
    <row r="725842"/>
    <row r="725843"/>
    <row r="725844"/>
    <row r="725845"/>
    <row r="725846"/>
    <row r="725847"/>
    <row r="725848"/>
    <row r="725849"/>
    <row r="725850"/>
    <row r="725851"/>
    <row r="725852"/>
    <row r="725853"/>
    <row r="725854"/>
    <row r="725855"/>
    <row r="725856"/>
    <row r="725857"/>
    <row r="725858"/>
    <row r="725859"/>
    <row r="725860"/>
    <row r="725861"/>
    <row r="725862"/>
    <row r="725863"/>
    <row r="725864"/>
    <row r="725865"/>
    <row r="725866"/>
    <row r="725867"/>
    <row r="725868"/>
    <row r="725869"/>
    <row r="725870"/>
    <row r="725871"/>
    <row r="725872"/>
    <row r="725873"/>
    <row r="725874"/>
    <row r="725875"/>
    <row r="725876"/>
    <row r="725877"/>
    <row r="725878"/>
    <row r="725879"/>
    <row r="725880"/>
    <row r="725881"/>
    <row r="725882"/>
    <row r="725883"/>
    <row r="725884"/>
    <row r="725885"/>
    <row r="725886"/>
    <row r="725887"/>
    <row r="725888"/>
    <row r="725889"/>
    <row r="725890"/>
    <row r="725891"/>
    <row r="725892"/>
    <row r="725893"/>
    <row r="725894"/>
    <row r="725895"/>
    <row r="725896"/>
    <row r="725897"/>
    <row r="725898"/>
    <row r="725899"/>
    <row r="725900"/>
    <row r="725901"/>
    <row r="725902"/>
    <row r="725903"/>
    <row r="725904"/>
    <row r="725905"/>
    <row r="725906"/>
    <row r="725907"/>
    <row r="725908"/>
    <row r="725909"/>
    <row r="725910"/>
    <row r="725911"/>
    <row r="725912"/>
    <row r="725913"/>
    <row r="725914"/>
    <row r="725915"/>
    <row r="725916"/>
    <row r="725917"/>
    <row r="725918"/>
    <row r="725919"/>
    <row r="725920"/>
    <row r="725921"/>
    <row r="725922"/>
    <row r="725923"/>
    <row r="725924"/>
    <row r="725925"/>
    <row r="725926"/>
    <row r="725927"/>
    <row r="725928"/>
    <row r="725929"/>
    <row r="725930"/>
    <row r="725931"/>
    <row r="725932"/>
    <row r="725933"/>
    <row r="725934"/>
    <row r="725935"/>
    <row r="725936"/>
    <row r="725937"/>
    <row r="725938"/>
    <row r="725939"/>
    <row r="725940"/>
    <row r="725941"/>
    <row r="725942"/>
    <row r="725943"/>
    <row r="725944"/>
    <row r="725945"/>
    <row r="725946"/>
    <row r="725947"/>
    <row r="725948"/>
    <row r="725949"/>
    <row r="725950"/>
    <row r="725951"/>
    <row r="725952"/>
    <row r="725953"/>
    <row r="725954"/>
    <row r="725955"/>
    <row r="725956"/>
    <row r="725957"/>
    <row r="725958"/>
    <row r="725959"/>
    <row r="725960"/>
    <row r="725961"/>
    <row r="725962"/>
    <row r="725963"/>
    <row r="725964"/>
    <row r="725965"/>
    <row r="725966"/>
    <row r="725967"/>
    <row r="725968"/>
    <row r="725969"/>
    <row r="725970"/>
    <row r="725971"/>
    <row r="725972"/>
    <row r="725973"/>
    <row r="725974"/>
    <row r="725975"/>
    <row r="725976"/>
    <row r="725977"/>
    <row r="725978"/>
    <row r="725979"/>
    <row r="725980"/>
    <row r="725981"/>
    <row r="725982"/>
    <row r="725983"/>
    <row r="725984"/>
    <row r="725985"/>
    <row r="725986"/>
    <row r="725987"/>
    <row r="725988"/>
    <row r="725989"/>
    <row r="725990"/>
    <row r="725991"/>
    <row r="725992"/>
    <row r="725993"/>
    <row r="725994"/>
    <row r="725995"/>
    <row r="725996"/>
    <row r="725997"/>
    <row r="725998"/>
    <row r="725999"/>
    <row r="726000"/>
    <row r="726001"/>
    <row r="726002"/>
    <row r="726003"/>
    <row r="726004"/>
    <row r="726005"/>
    <row r="726006"/>
    <row r="726007"/>
    <row r="726008"/>
    <row r="726009"/>
    <row r="726010"/>
    <row r="726011"/>
    <row r="726012"/>
    <row r="726013"/>
    <row r="726014"/>
    <row r="726015"/>
    <row r="726016"/>
    <row r="726017"/>
    <row r="726018"/>
    <row r="726019"/>
    <row r="726020"/>
    <row r="726021"/>
    <row r="726022"/>
    <row r="726023"/>
    <row r="726024"/>
    <row r="726025"/>
    <row r="726026"/>
    <row r="726027"/>
    <row r="726028"/>
    <row r="726029"/>
    <row r="726030"/>
    <row r="726031"/>
    <row r="726032"/>
    <row r="726033"/>
    <row r="726034"/>
    <row r="726035"/>
    <row r="726036"/>
    <row r="726037"/>
    <row r="726038"/>
    <row r="726039"/>
    <row r="726040"/>
    <row r="726041"/>
    <row r="726042"/>
    <row r="726043"/>
    <row r="726044"/>
    <row r="726045"/>
    <row r="726046"/>
    <row r="726047"/>
    <row r="726048"/>
    <row r="726049"/>
    <row r="726050"/>
    <row r="726051"/>
    <row r="726052"/>
    <row r="726053"/>
    <row r="726054"/>
    <row r="726055"/>
    <row r="726056"/>
    <row r="726057"/>
    <row r="726058"/>
    <row r="726059"/>
    <row r="726060"/>
    <row r="726061"/>
    <row r="726062"/>
    <row r="726063"/>
    <row r="726064"/>
    <row r="726065"/>
    <row r="726066"/>
    <row r="726067"/>
    <row r="726068"/>
    <row r="726069"/>
    <row r="726070"/>
    <row r="726071"/>
    <row r="726072"/>
    <row r="726073"/>
    <row r="726074"/>
    <row r="726075"/>
    <row r="726076"/>
    <row r="726077"/>
    <row r="726078"/>
    <row r="726079"/>
    <row r="726080"/>
    <row r="726081"/>
    <row r="726082"/>
    <row r="726083"/>
    <row r="726084"/>
    <row r="726085"/>
    <row r="726086"/>
    <row r="726087"/>
    <row r="726088"/>
    <row r="726089"/>
    <row r="726090"/>
    <row r="726091"/>
    <row r="726092"/>
    <row r="726093"/>
    <row r="726094"/>
    <row r="726095"/>
    <row r="726096"/>
    <row r="726097"/>
    <row r="726098"/>
    <row r="726099"/>
    <row r="726100"/>
    <row r="726101"/>
    <row r="726102"/>
    <row r="726103"/>
    <row r="726104"/>
    <row r="726105"/>
    <row r="726106"/>
    <row r="726107"/>
    <row r="726108"/>
    <row r="726109"/>
    <row r="726110"/>
    <row r="726111"/>
    <row r="726112"/>
    <row r="726113"/>
    <row r="726114"/>
    <row r="726115"/>
    <row r="726116"/>
    <row r="726117"/>
    <row r="726118"/>
    <row r="726119"/>
    <row r="726120"/>
    <row r="726121"/>
    <row r="726122"/>
    <row r="726123"/>
    <row r="726124"/>
    <row r="726125"/>
    <row r="726126"/>
    <row r="726127"/>
    <row r="726128"/>
    <row r="726129"/>
    <row r="726130"/>
    <row r="726131"/>
    <row r="726132"/>
    <row r="726133"/>
    <row r="726134"/>
    <row r="726135"/>
    <row r="726136"/>
    <row r="726137"/>
    <row r="726138"/>
    <row r="726139"/>
    <row r="726140"/>
    <row r="726141"/>
    <row r="726142"/>
    <row r="726143"/>
    <row r="726144"/>
    <row r="726145"/>
    <row r="726146"/>
    <row r="726147"/>
    <row r="726148"/>
    <row r="726149"/>
    <row r="726150"/>
    <row r="726151"/>
    <row r="726152"/>
    <row r="726153"/>
    <row r="726154"/>
    <row r="726155"/>
    <row r="726156"/>
    <row r="726157"/>
    <row r="726158"/>
    <row r="726159"/>
    <row r="726160"/>
    <row r="726161"/>
    <row r="726162"/>
    <row r="726163"/>
    <row r="726164"/>
    <row r="726165"/>
    <row r="726166"/>
    <row r="726167"/>
    <row r="726168"/>
    <row r="726169"/>
    <row r="726170"/>
    <row r="726171"/>
    <row r="726172"/>
    <row r="726173"/>
    <row r="726174"/>
    <row r="726175"/>
    <row r="726176"/>
    <row r="726177"/>
    <row r="726178"/>
    <row r="726179"/>
    <row r="726180"/>
    <row r="726181"/>
    <row r="726182"/>
    <row r="726183"/>
    <row r="726184"/>
    <row r="726185"/>
    <row r="726186"/>
    <row r="726187"/>
    <row r="726188"/>
    <row r="726189"/>
    <row r="726190"/>
    <row r="726191"/>
    <row r="726192"/>
    <row r="726193"/>
    <row r="726194"/>
    <row r="726195"/>
    <row r="726196"/>
    <row r="726197"/>
    <row r="726198"/>
    <row r="726199"/>
    <row r="726200"/>
    <row r="726201"/>
    <row r="726202"/>
    <row r="726203"/>
    <row r="726204"/>
    <row r="726205"/>
    <row r="726206"/>
    <row r="726207"/>
    <row r="726208"/>
    <row r="726209"/>
    <row r="726210"/>
    <row r="726211"/>
    <row r="726212"/>
    <row r="726213"/>
    <row r="726214"/>
    <row r="726215"/>
    <row r="726216"/>
    <row r="726217"/>
    <row r="726218"/>
    <row r="726219"/>
    <row r="726220"/>
    <row r="726221"/>
    <row r="726222"/>
    <row r="726223"/>
    <row r="726224"/>
    <row r="726225"/>
    <row r="726226"/>
    <row r="726227"/>
    <row r="726228"/>
    <row r="726229"/>
    <row r="726230"/>
    <row r="726231"/>
    <row r="726232"/>
    <row r="726233"/>
    <row r="726234"/>
    <row r="726235"/>
    <row r="726236"/>
    <row r="726237"/>
    <row r="726238"/>
    <row r="726239"/>
    <row r="726240"/>
    <row r="726241"/>
    <row r="726242"/>
    <row r="726243"/>
    <row r="726244"/>
    <row r="726245"/>
    <row r="726246"/>
    <row r="726247"/>
    <row r="726248"/>
    <row r="726249"/>
    <row r="726250"/>
    <row r="726251"/>
    <row r="726252"/>
    <row r="726253"/>
    <row r="726254"/>
    <row r="726255"/>
    <row r="726256"/>
    <row r="726257"/>
    <row r="726258"/>
    <row r="726259"/>
    <row r="726260"/>
    <row r="726261"/>
    <row r="726262"/>
    <row r="726263"/>
    <row r="726264"/>
    <row r="726265"/>
    <row r="726266"/>
    <row r="726267"/>
    <row r="726268"/>
    <row r="726269"/>
    <row r="726270"/>
    <row r="726271"/>
    <row r="726272"/>
    <row r="726273"/>
    <row r="726274"/>
    <row r="726275"/>
    <row r="726276"/>
    <row r="726277"/>
    <row r="726278"/>
    <row r="726279"/>
    <row r="726280"/>
    <row r="726281"/>
    <row r="726282"/>
    <row r="726283"/>
    <row r="726284"/>
    <row r="726285"/>
    <row r="726286"/>
    <row r="726287"/>
    <row r="726288"/>
    <row r="726289"/>
    <row r="726290"/>
    <row r="726291"/>
    <row r="726292"/>
    <row r="726293"/>
    <row r="726294"/>
    <row r="726295"/>
    <row r="726296"/>
    <row r="726297"/>
    <row r="726298"/>
    <row r="726299"/>
    <row r="726300"/>
    <row r="726301"/>
    <row r="726302"/>
    <row r="726303"/>
    <row r="726304"/>
    <row r="726305"/>
    <row r="726306"/>
    <row r="726307"/>
    <row r="726308"/>
    <row r="726309"/>
    <row r="726310"/>
    <row r="726311"/>
    <row r="726312"/>
    <row r="726313"/>
    <row r="726314"/>
    <row r="726315"/>
    <row r="726316"/>
    <row r="726317"/>
    <row r="726318"/>
    <row r="726319"/>
    <row r="726320"/>
    <row r="726321"/>
    <row r="726322"/>
    <row r="726323"/>
    <row r="726324"/>
    <row r="726325"/>
    <row r="726326"/>
    <row r="726327"/>
    <row r="726328"/>
    <row r="726329"/>
    <row r="726330"/>
    <row r="726331"/>
    <row r="726332"/>
    <row r="726333"/>
    <row r="726334"/>
    <row r="726335"/>
    <row r="726336"/>
    <row r="726337"/>
    <row r="726338"/>
    <row r="726339"/>
    <row r="726340"/>
    <row r="726341"/>
    <row r="726342"/>
    <row r="726343"/>
    <row r="726344"/>
    <row r="726345"/>
    <row r="726346"/>
    <row r="726347"/>
    <row r="726348"/>
    <row r="726349"/>
    <row r="726350"/>
    <row r="726351"/>
    <row r="726352"/>
    <row r="726353"/>
    <row r="726354"/>
    <row r="726355"/>
    <row r="726356"/>
    <row r="726357"/>
    <row r="726358"/>
    <row r="726359"/>
    <row r="726360"/>
    <row r="726361"/>
    <row r="726362"/>
    <row r="726363"/>
    <row r="726364"/>
    <row r="726365"/>
    <row r="726366"/>
    <row r="726367"/>
    <row r="726368"/>
    <row r="726369"/>
    <row r="726370"/>
    <row r="726371"/>
    <row r="726372"/>
    <row r="726373"/>
    <row r="726374"/>
    <row r="726375"/>
    <row r="726376"/>
    <row r="726377"/>
    <row r="726378"/>
    <row r="726379"/>
    <row r="726380"/>
    <row r="726381"/>
    <row r="726382"/>
    <row r="726383"/>
    <row r="726384"/>
    <row r="726385"/>
    <row r="726386"/>
    <row r="726387"/>
    <row r="726388"/>
    <row r="726389"/>
    <row r="726390"/>
    <row r="726391"/>
    <row r="726392"/>
    <row r="726393"/>
    <row r="726394"/>
    <row r="726395"/>
    <row r="726396"/>
    <row r="726397"/>
    <row r="726398"/>
    <row r="726399"/>
    <row r="726400"/>
    <row r="726401"/>
    <row r="726402"/>
    <row r="726403"/>
    <row r="726404"/>
    <row r="726405"/>
    <row r="726406"/>
    <row r="726407"/>
    <row r="726408"/>
    <row r="726409"/>
    <row r="726410"/>
    <row r="726411"/>
    <row r="726412"/>
    <row r="726413"/>
    <row r="726414"/>
    <row r="726415"/>
    <row r="726416"/>
    <row r="726417"/>
    <row r="726418"/>
    <row r="726419"/>
    <row r="726420"/>
    <row r="726421"/>
    <row r="726422"/>
    <row r="726423"/>
    <row r="726424"/>
    <row r="726425"/>
    <row r="726426"/>
    <row r="726427"/>
    <row r="726428"/>
    <row r="726429"/>
    <row r="726430"/>
    <row r="726431"/>
    <row r="726432"/>
    <row r="726433"/>
    <row r="726434"/>
    <row r="726435"/>
    <row r="726436"/>
    <row r="726437"/>
    <row r="726438"/>
    <row r="726439"/>
    <row r="726440"/>
    <row r="726441"/>
    <row r="726442"/>
    <row r="726443"/>
    <row r="726444"/>
    <row r="726445"/>
    <row r="726446"/>
    <row r="726447"/>
    <row r="726448"/>
    <row r="726449"/>
    <row r="726450"/>
    <row r="726451"/>
    <row r="726452"/>
    <row r="726453"/>
    <row r="726454"/>
    <row r="726455"/>
    <row r="726456"/>
    <row r="726457"/>
    <row r="726458"/>
    <row r="726459"/>
    <row r="726460"/>
    <row r="726461"/>
    <row r="726462"/>
    <row r="726463"/>
    <row r="726464"/>
    <row r="726465"/>
    <row r="726466"/>
    <row r="726467"/>
    <row r="726468"/>
    <row r="726469"/>
    <row r="726470"/>
    <row r="726471"/>
    <row r="726472"/>
    <row r="726473"/>
    <row r="726474"/>
    <row r="726475"/>
    <row r="726476"/>
    <row r="726477"/>
    <row r="726478"/>
    <row r="726479"/>
    <row r="726480"/>
    <row r="726481"/>
    <row r="726482"/>
    <row r="726483"/>
    <row r="726484"/>
    <row r="726485"/>
    <row r="726486"/>
    <row r="726487"/>
    <row r="726488"/>
    <row r="726489"/>
    <row r="726490"/>
    <row r="726491"/>
    <row r="726492"/>
    <row r="726493"/>
    <row r="726494"/>
    <row r="726495"/>
    <row r="726496"/>
    <row r="726497"/>
    <row r="726498"/>
    <row r="726499"/>
    <row r="726500"/>
    <row r="726501"/>
    <row r="726502"/>
    <row r="726503"/>
    <row r="726504"/>
    <row r="726505"/>
    <row r="726506"/>
    <row r="726507"/>
    <row r="726508"/>
    <row r="726509"/>
    <row r="726510"/>
    <row r="726511"/>
    <row r="726512"/>
    <row r="726513"/>
    <row r="726514"/>
    <row r="726515"/>
    <row r="726516"/>
    <row r="726517"/>
    <row r="726518"/>
    <row r="726519"/>
    <row r="726520"/>
    <row r="726521"/>
    <row r="726522"/>
    <row r="726523"/>
    <row r="726524"/>
    <row r="726525"/>
    <row r="726526"/>
    <row r="726527"/>
    <row r="726528"/>
    <row r="726529"/>
    <row r="726530"/>
    <row r="726531"/>
    <row r="726532"/>
    <row r="726533"/>
    <row r="726534"/>
    <row r="726535"/>
    <row r="726536"/>
    <row r="726537"/>
    <row r="726538"/>
    <row r="726539"/>
    <row r="726540"/>
    <row r="726541"/>
    <row r="726542"/>
    <row r="726543"/>
    <row r="726544"/>
    <row r="726545"/>
    <row r="726546"/>
    <row r="726547"/>
    <row r="726548"/>
    <row r="726549"/>
    <row r="726550"/>
    <row r="726551"/>
    <row r="726552"/>
    <row r="726553"/>
    <row r="726554"/>
    <row r="726555"/>
    <row r="726556"/>
    <row r="726557"/>
    <row r="726558"/>
    <row r="726559"/>
    <row r="726560"/>
    <row r="726561"/>
    <row r="726562"/>
    <row r="726563"/>
    <row r="726564"/>
    <row r="726565"/>
    <row r="726566"/>
    <row r="726567"/>
    <row r="726568"/>
    <row r="726569"/>
    <row r="726570"/>
    <row r="726571"/>
    <row r="726572"/>
    <row r="726573"/>
    <row r="726574"/>
    <row r="726575"/>
    <row r="726576"/>
    <row r="726577"/>
    <row r="726578"/>
    <row r="726579"/>
    <row r="726580"/>
    <row r="726581"/>
    <row r="726582"/>
    <row r="726583"/>
    <row r="726584"/>
    <row r="726585"/>
    <row r="726586"/>
    <row r="726587"/>
    <row r="726588"/>
    <row r="726589"/>
    <row r="726590"/>
    <row r="726591"/>
    <row r="726592"/>
    <row r="726593"/>
    <row r="726594"/>
    <row r="726595"/>
    <row r="726596"/>
    <row r="726597"/>
    <row r="726598"/>
    <row r="726599"/>
    <row r="726600"/>
    <row r="726601"/>
    <row r="726602"/>
    <row r="726603"/>
    <row r="726604"/>
    <row r="726605"/>
    <row r="726606"/>
    <row r="726607"/>
    <row r="726608"/>
    <row r="726609"/>
    <row r="726610"/>
    <row r="726611"/>
    <row r="726612"/>
    <row r="726613"/>
    <row r="726614"/>
    <row r="726615"/>
    <row r="726616"/>
    <row r="726617"/>
    <row r="726618"/>
    <row r="726619"/>
    <row r="726620"/>
    <row r="726621"/>
    <row r="726622"/>
    <row r="726623"/>
    <row r="726624"/>
    <row r="726625"/>
    <row r="726626"/>
    <row r="726627"/>
    <row r="726628"/>
    <row r="726629"/>
    <row r="726630"/>
    <row r="726631"/>
    <row r="726632"/>
    <row r="726633"/>
    <row r="726634"/>
    <row r="726635"/>
    <row r="726636"/>
    <row r="726637"/>
    <row r="726638"/>
    <row r="726639"/>
    <row r="726640"/>
    <row r="726641"/>
    <row r="726642"/>
    <row r="726643"/>
    <row r="726644"/>
    <row r="726645"/>
    <row r="726646"/>
    <row r="726647"/>
    <row r="726648"/>
    <row r="726649"/>
    <row r="726650"/>
    <row r="726651"/>
    <row r="726652"/>
    <row r="726653"/>
    <row r="726654"/>
    <row r="726655"/>
    <row r="726656"/>
    <row r="726657"/>
    <row r="726658"/>
    <row r="726659"/>
    <row r="726660"/>
    <row r="726661"/>
    <row r="726662"/>
    <row r="726663"/>
    <row r="726664"/>
    <row r="726665"/>
    <row r="726666"/>
    <row r="726667"/>
    <row r="726668"/>
    <row r="726669"/>
    <row r="726670"/>
    <row r="726671"/>
    <row r="726672"/>
    <row r="726673"/>
    <row r="726674"/>
    <row r="726675"/>
    <row r="726676"/>
    <row r="726677"/>
    <row r="726678"/>
    <row r="726679"/>
    <row r="726680"/>
    <row r="726681"/>
    <row r="726682"/>
    <row r="726683"/>
    <row r="726684"/>
    <row r="726685"/>
    <row r="726686"/>
    <row r="726687"/>
    <row r="726688"/>
    <row r="726689"/>
    <row r="726690"/>
    <row r="726691"/>
    <row r="726692"/>
    <row r="726693"/>
    <row r="726694"/>
    <row r="726695"/>
    <row r="726696"/>
    <row r="726697"/>
    <row r="726698"/>
    <row r="726699"/>
    <row r="726700"/>
    <row r="726701"/>
    <row r="726702"/>
    <row r="726703"/>
    <row r="726704"/>
    <row r="726705"/>
    <row r="726706"/>
    <row r="726707"/>
    <row r="726708"/>
    <row r="726709"/>
    <row r="726710"/>
    <row r="726711"/>
    <row r="726712"/>
    <row r="726713"/>
    <row r="726714"/>
    <row r="726715"/>
    <row r="726716"/>
    <row r="726717"/>
    <row r="726718"/>
    <row r="726719"/>
    <row r="726720"/>
    <row r="726721"/>
    <row r="726722"/>
    <row r="726723"/>
    <row r="726724"/>
    <row r="726725"/>
    <row r="726726"/>
    <row r="726727"/>
    <row r="726728"/>
    <row r="726729"/>
    <row r="726730"/>
    <row r="726731"/>
    <row r="726732"/>
    <row r="726733"/>
    <row r="726734"/>
    <row r="726735"/>
    <row r="726736"/>
    <row r="726737"/>
    <row r="726738"/>
    <row r="726739"/>
    <row r="726740"/>
    <row r="726741"/>
    <row r="726742"/>
    <row r="726743"/>
    <row r="726744"/>
    <row r="726745"/>
    <row r="726746"/>
    <row r="726747"/>
    <row r="726748"/>
    <row r="726749"/>
    <row r="726750"/>
    <row r="726751"/>
    <row r="726752"/>
    <row r="726753"/>
    <row r="726754"/>
    <row r="726755"/>
    <row r="726756"/>
    <row r="726757"/>
    <row r="726758"/>
    <row r="726759"/>
    <row r="726760"/>
    <row r="726761"/>
    <row r="726762"/>
    <row r="726763"/>
    <row r="726764"/>
    <row r="726765"/>
    <row r="726766"/>
    <row r="726767"/>
    <row r="726768"/>
    <row r="726769"/>
    <row r="726770"/>
    <row r="726771"/>
    <row r="726772"/>
    <row r="726773"/>
    <row r="726774"/>
    <row r="726775"/>
    <row r="726776"/>
    <row r="726777"/>
    <row r="726778"/>
    <row r="726779"/>
    <row r="726780"/>
    <row r="726781"/>
    <row r="726782"/>
    <row r="726783"/>
    <row r="726784"/>
    <row r="726785"/>
    <row r="726786"/>
    <row r="726787"/>
    <row r="726788"/>
    <row r="726789"/>
    <row r="726790"/>
    <row r="726791"/>
    <row r="726792"/>
    <row r="726793"/>
    <row r="726794"/>
    <row r="726795"/>
    <row r="726796"/>
    <row r="726797"/>
    <row r="726798"/>
    <row r="726799"/>
    <row r="726800"/>
    <row r="726801"/>
    <row r="726802"/>
    <row r="726803"/>
    <row r="726804"/>
    <row r="726805"/>
    <row r="726806"/>
    <row r="726807"/>
    <row r="726808"/>
    <row r="726809"/>
    <row r="726810"/>
    <row r="726811"/>
    <row r="726812"/>
    <row r="726813"/>
    <row r="726814"/>
    <row r="726815"/>
    <row r="726816"/>
    <row r="726817"/>
    <row r="726818"/>
    <row r="726819"/>
    <row r="726820"/>
    <row r="726821"/>
    <row r="726822"/>
    <row r="726823"/>
    <row r="726824"/>
    <row r="726825"/>
    <row r="726826"/>
    <row r="726827"/>
    <row r="726828"/>
    <row r="726829"/>
    <row r="726830"/>
    <row r="726831"/>
    <row r="726832"/>
    <row r="726833"/>
    <row r="726834"/>
    <row r="726835"/>
    <row r="726836"/>
    <row r="726837"/>
    <row r="726838"/>
    <row r="726839"/>
    <row r="726840"/>
    <row r="726841"/>
    <row r="726842"/>
    <row r="726843"/>
    <row r="726844"/>
    <row r="726845"/>
    <row r="726846"/>
    <row r="726847"/>
    <row r="726848"/>
    <row r="726849"/>
    <row r="726850"/>
    <row r="726851"/>
    <row r="726852"/>
    <row r="726853"/>
    <row r="726854"/>
    <row r="726855"/>
    <row r="726856"/>
    <row r="726857"/>
    <row r="726858"/>
    <row r="726859"/>
    <row r="726860"/>
    <row r="726861"/>
    <row r="726862"/>
    <row r="726863"/>
    <row r="726864"/>
    <row r="726865"/>
    <row r="726866"/>
    <row r="726867"/>
    <row r="726868"/>
    <row r="726869"/>
    <row r="726870"/>
    <row r="726871"/>
    <row r="726872"/>
    <row r="726873"/>
    <row r="726874"/>
    <row r="726875"/>
    <row r="726876"/>
    <row r="726877"/>
    <row r="726878"/>
    <row r="726879"/>
    <row r="726880"/>
    <row r="726881"/>
    <row r="726882"/>
    <row r="726883"/>
    <row r="726884"/>
    <row r="726885"/>
    <row r="726886"/>
    <row r="726887"/>
    <row r="726888"/>
    <row r="726889"/>
    <row r="726890"/>
    <row r="726891"/>
    <row r="726892"/>
    <row r="726893"/>
    <row r="726894"/>
    <row r="726895"/>
    <row r="726896"/>
    <row r="726897"/>
    <row r="726898"/>
    <row r="726899"/>
    <row r="726900"/>
    <row r="726901"/>
    <row r="726902"/>
    <row r="726903"/>
    <row r="726904"/>
    <row r="726905"/>
    <row r="726906"/>
    <row r="726907"/>
    <row r="726908"/>
    <row r="726909"/>
    <row r="726910"/>
    <row r="726911"/>
    <row r="726912"/>
    <row r="726913"/>
    <row r="726914"/>
    <row r="726915"/>
    <row r="726916"/>
    <row r="726917"/>
    <row r="726918"/>
    <row r="726919"/>
    <row r="726920"/>
    <row r="726921"/>
    <row r="726922"/>
    <row r="726923"/>
    <row r="726924"/>
    <row r="726925"/>
    <row r="726926"/>
    <row r="726927"/>
    <row r="726928"/>
    <row r="726929"/>
    <row r="726930"/>
    <row r="726931"/>
    <row r="726932"/>
    <row r="726933"/>
    <row r="726934"/>
    <row r="726935"/>
    <row r="726936"/>
    <row r="726937"/>
    <row r="726938"/>
    <row r="726939"/>
    <row r="726940"/>
    <row r="726941"/>
    <row r="726942"/>
    <row r="726943"/>
    <row r="726944"/>
    <row r="726945"/>
    <row r="726946"/>
    <row r="726947"/>
    <row r="726948"/>
    <row r="726949"/>
    <row r="726950"/>
    <row r="726951"/>
    <row r="726952"/>
    <row r="726953"/>
    <row r="726954"/>
    <row r="726955"/>
    <row r="726956"/>
    <row r="726957"/>
    <row r="726958"/>
    <row r="726959"/>
    <row r="726960"/>
    <row r="726961"/>
    <row r="726962"/>
    <row r="726963"/>
    <row r="726964"/>
    <row r="726965"/>
    <row r="726966"/>
    <row r="726967"/>
    <row r="726968"/>
    <row r="726969"/>
    <row r="726970"/>
    <row r="726971"/>
    <row r="726972"/>
    <row r="726973"/>
    <row r="726974"/>
    <row r="726975"/>
    <row r="726976"/>
    <row r="726977"/>
    <row r="726978"/>
    <row r="726979"/>
    <row r="726980"/>
    <row r="726981"/>
    <row r="726982"/>
    <row r="726983"/>
    <row r="726984"/>
    <row r="726985"/>
    <row r="726986"/>
    <row r="726987"/>
    <row r="726988"/>
    <row r="726989"/>
    <row r="726990"/>
    <row r="726991"/>
    <row r="726992"/>
    <row r="726993"/>
    <row r="726994"/>
    <row r="726995"/>
    <row r="726996"/>
    <row r="726997"/>
    <row r="726998"/>
    <row r="726999"/>
    <row r="727000"/>
    <row r="727001"/>
    <row r="727002"/>
    <row r="727003"/>
    <row r="727004"/>
    <row r="727005"/>
    <row r="727006"/>
    <row r="727007"/>
    <row r="727008"/>
    <row r="727009"/>
    <row r="727010"/>
    <row r="727011"/>
    <row r="727012"/>
    <row r="727013"/>
    <row r="727014"/>
    <row r="727015"/>
    <row r="727016"/>
    <row r="727017"/>
    <row r="727018"/>
    <row r="727019"/>
    <row r="727020"/>
    <row r="727021"/>
    <row r="727022"/>
    <row r="727023"/>
    <row r="727024"/>
    <row r="727025"/>
    <row r="727026"/>
    <row r="727027"/>
    <row r="727028"/>
    <row r="727029"/>
    <row r="727030"/>
    <row r="727031"/>
    <row r="727032"/>
    <row r="727033"/>
    <row r="727034"/>
    <row r="727035"/>
    <row r="727036"/>
    <row r="727037"/>
    <row r="727038"/>
    <row r="727039"/>
    <row r="727040"/>
    <row r="727041"/>
    <row r="727042"/>
    <row r="727043"/>
    <row r="727044"/>
    <row r="727045"/>
    <row r="727046"/>
    <row r="727047"/>
    <row r="727048"/>
    <row r="727049"/>
    <row r="727050"/>
    <row r="727051"/>
    <row r="727052"/>
    <row r="727053"/>
    <row r="727054"/>
    <row r="727055"/>
    <row r="727056"/>
    <row r="727057"/>
    <row r="727058"/>
    <row r="727059"/>
    <row r="727060"/>
    <row r="727061"/>
    <row r="727062"/>
    <row r="727063"/>
    <row r="727064"/>
    <row r="727065"/>
    <row r="727066"/>
    <row r="727067"/>
    <row r="727068"/>
    <row r="727069"/>
    <row r="727070"/>
    <row r="727071"/>
    <row r="727072"/>
    <row r="727073"/>
    <row r="727074"/>
    <row r="727075"/>
    <row r="727076"/>
    <row r="727077"/>
    <row r="727078"/>
    <row r="727079"/>
    <row r="727080"/>
    <row r="727081"/>
    <row r="727082"/>
    <row r="727083"/>
    <row r="727084"/>
    <row r="727085"/>
    <row r="727086"/>
    <row r="727087"/>
    <row r="727088"/>
    <row r="727089"/>
    <row r="727090"/>
    <row r="727091"/>
    <row r="727092"/>
    <row r="727093"/>
    <row r="727094"/>
    <row r="727095"/>
    <row r="727096"/>
    <row r="727097"/>
    <row r="727098"/>
    <row r="727099"/>
    <row r="727100"/>
    <row r="727101"/>
    <row r="727102"/>
    <row r="727103"/>
    <row r="727104"/>
    <row r="727105"/>
    <row r="727106"/>
    <row r="727107"/>
    <row r="727108"/>
    <row r="727109"/>
    <row r="727110"/>
    <row r="727111"/>
    <row r="727112"/>
    <row r="727113"/>
    <row r="727114"/>
    <row r="727115"/>
    <row r="727116"/>
    <row r="727117"/>
    <row r="727118"/>
    <row r="727119"/>
    <row r="727120"/>
    <row r="727121"/>
    <row r="727122"/>
    <row r="727123"/>
    <row r="727124"/>
    <row r="727125"/>
    <row r="727126"/>
    <row r="727127"/>
    <row r="727128"/>
    <row r="727129"/>
    <row r="727130"/>
    <row r="727131"/>
    <row r="727132"/>
    <row r="727133"/>
    <row r="727134"/>
    <row r="727135"/>
    <row r="727136"/>
    <row r="727137"/>
    <row r="727138"/>
    <row r="727139"/>
    <row r="727140"/>
    <row r="727141"/>
    <row r="727142"/>
    <row r="727143"/>
    <row r="727144"/>
    <row r="727145"/>
    <row r="727146"/>
    <row r="727147"/>
    <row r="727148"/>
    <row r="727149"/>
    <row r="727150"/>
    <row r="727151"/>
    <row r="727152"/>
    <row r="727153"/>
    <row r="727154"/>
    <row r="727155"/>
    <row r="727156"/>
    <row r="727157"/>
    <row r="727158"/>
    <row r="727159"/>
    <row r="727160"/>
    <row r="727161"/>
    <row r="727162"/>
    <row r="727163"/>
    <row r="727164"/>
    <row r="727165"/>
    <row r="727166"/>
    <row r="727167"/>
    <row r="727168"/>
    <row r="727169"/>
    <row r="727170"/>
    <row r="727171"/>
    <row r="727172"/>
    <row r="727173"/>
    <row r="727174"/>
    <row r="727175"/>
    <row r="727176"/>
    <row r="727177"/>
    <row r="727178"/>
    <row r="727179"/>
    <row r="727180"/>
    <row r="727181"/>
    <row r="727182"/>
    <row r="727183"/>
    <row r="727184"/>
    <row r="727185"/>
    <row r="727186"/>
    <row r="727187"/>
    <row r="727188"/>
    <row r="727189"/>
    <row r="727190"/>
    <row r="727191"/>
    <row r="727192"/>
    <row r="727193"/>
    <row r="727194"/>
    <row r="727195"/>
    <row r="727196"/>
    <row r="727197"/>
    <row r="727198"/>
    <row r="727199"/>
    <row r="727200"/>
    <row r="727201"/>
    <row r="727202"/>
    <row r="727203"/>
    <row r="727204"/>
    <row r="727205"/>
    <row r="727206"/>
    <row r="727207"/>
    <row r="727208"/>
    <row r="727209"/>
    <row r="727210"/>
    <row r="727211"/>
    <row r="727212"/>
    <row r="727213"/>
    <row r="727214"/>
    <row r="727215"/>
    <row r="727216"/>
    <row r="727217"/>
    <row r="727218"/>
    <row r="727219"/>
    <row r="727220"/>
    <row r="727221"/>
    <row r="727222"/>
    <row r="727223"/>
    <row r="727224"/>
    <row r="727225"/>
    <row r="727226"/>
    <row r="727227"/>
    <row r="727228"/>
    <row r="727229"/>
    <row r="727230"/>
    <row r="727231"/>
    <row r="727232"/>
    <row r="727233"/>
    <row r="727234"/>
    <row r="727235"/>
    <row r="727236"/>
    <row r="727237"/>
    <row r="727238"/>
    <row r="727239"/>
    <row r="727240"/>
    <row r="727241"/>
    <row r="727242"/>
    <row r="727243"/>
    <row r="727244"/>
    <row r="727245"/>
    <row r="727246"/>
    <row r="727247"/>
    <row r="727248"/>
    <row r="727249"/>
    <row r="727250"/>
    <row r="727251"/>
    <row r="727252"/>
    <row r="727253"/>
    <row r="727254"/>
    <row r="727255"/>
    <row r="727256"/>
    <row r="727257"/>
    <row r="727258"/>
    <row r="727259"/>
    <row r="727260"/>
    <row r="727261"/>
    <row r="727262"/>
    <row r="727263"/>
    <row r="727264"/>
    <row r="727265"/>
    <row r="727266"/>
    <row r="727267"/>
    <row r="727268"/>
    <row r="727269"/>
    <row r="727270"/>
    <row r="727271"/>
    <row r="727272"/>
    <row r="727273"/>
    <row r="727274"/>
    <row r="727275"/>
    <row r="727276"/>
    <row r="727277"/>
    <row r="727278"/>
    <row r="727279"/>
    <row r="727280"/>
    <row r="727281"/>
    <row r="727282"/>
    <row r="727283"/>
    <row r="727284"/>
    <row r="727285"/>
    <row r="727286"/>
    <row r="727287"/>
    <row r="727288"/>
    <row r="727289"/>
    <row r="727290"/>
    <row r="727291"/>
    <row r="727292"/>
    <row r="727293"/>
    <row r="727294"/>
    <row r="727295"/>
    <row r="727296"/>
    <row r="727297"/>
    <row r="727298"/>
    <row r="727299"/>
    <row r="727300"/>
    <row r="727301"/>
    <row r="727302"/>
    <row r="727303"/>
    <row r="727304"/>
    <row r="727305"/>
    <row r="727306"/>
    <row r="727307"/>
    <row r="727308"/>
    <row r="727309"/>
    <row r="727310"/>
    <row r="727311"/>
    <row r="727312"/>
    <row r="727313"/>
    <row r="727314"/>
    <row r="727315"/>
    <row r="727316"/>
    <row r="727317"/>
    <row r="727318"/>
    <row r="727319"/>
    <row r="727320"/>
    <row r="727321"/>
    <row r="727322"/>
    <row r="727323"/>
    <row r="727324"/>
    <row r="727325"/>
    <row r="727326"/>
    <row r="727327"/>
    <row r="727328"/>
    <row r="727329"/>
    <row r="727330"/>
    <row r="727331"/>
    <row r="727332"/>
    <row r="727333"/>
    <row r="727334"/>
    <row r="727335"/>
    <row r="727336"/>
    <row r="727337"/>
    <row r="727338"/>
    <row r="727339"/>
    <row r="727340"/>
    <row r="727341"/>
    <row r="727342"/>
    <row r="727343"/>
    <row r="727344"/>
    <row r="727345"/>
    <row r="727346"/>
    <row r="727347"/>
    <row r="727348"/>
    <row r="727349"/>
    <row r="727350"/>
    <row r="727351"/>
    <row r="727352"/>
    <row r="727353"/>
    <row r="727354"/>
    <row r="727355"/>
    <row r="727356"/>
    <row r="727357"/>
    <row r="727358"/>
    <row r="727359"/>
    <row r="727360"/>
    <row r="727361"/>
    <row r="727362"/>
    <row r="727363"/>
    <row r="727364"/>
    <row r="727365"/>
    <row r="727366"/>
    <row r="727367"/>
    <row r="727368"/>
    <row r="727369"/>
    <row r="727370"/>
    <row r="727371"/>
    <row r="727372"/>
    <row r="727373"/>
    <row r="727374"/>
    <row r="727375"/>
    <row r="727376"/>
    <row r="727377"/>
    <row r="727378"/>
    <row r="727379"/>
    <row r="727380"/>
    <row r="727381"/>
    <row r="727382"/>
    <row r="727383"/>
    <row r="727384"/>
    <row r="727385"/>
    <row r="727386"/>
    <row r="727387"/>
    <row r="727388"/>
    <row r="727389"/>
    <row r="727390"/>
    <row r="727391"/>
    <row r="727392"/>
    <row r="727393"/>
    <row r="727394"/>
    <row r="727395"/>
    <row r="727396"/>
    <row r="727397"/>
    <row r="727398"/>
    <row r="727399"/>
    <row r="727400"/>
    <row r="727401"/>
    <row r="727402"/>
    <row r="727403"/>
    <row r="727404"/>
    <row r="727405"/>
    <row r="727406"/>
    <row r="727407"/>
    <row r="727408"/>
    <row r="727409"/>
    <row r="727410"/>
    <row r="727411"/>
    <row r="727412"/>
    <row r="727413"/>
    <row r="727414"/>
    <row r="727415"/>
    <row r="727416"/>
    <row r="727417"/>
    <row r="727418"/>
    <row r="727419"/>
    <row r="727420"/>
    <row r="727421"/>
    <row r="727422"/>
    <row r="727423"/>
    <row r="727424"/>
    <row r="727425"/>
    <row r="727426"/>
    <row r="727427"/>
    <row r="727428"/>
    <row r="727429"/>
    <row r="727430"/>
    <row r="727431"/>
    <row r="727432"/>
    <row r="727433"/>
    <row r="727434"/>
    <row r="727435"/>
    <row r="727436"/>
    <row r="727437"/>
    <row r="727438"/>
    <row r="727439"/>
    <row r="727440"/>
    <row r="727441"/>
    <row r="727442"/>
    <row r="727443"/>
    <row r="727444"/>
    <row r="727445"/>
    <row r="727446"/>
    <row r="727447"/>
    <row r="727448"/>
    <row r="727449"/>
    <row r="727450"/>
    <row r="727451"/>
    <row r="727452"/>
    <row r="727453"/>
    <row r="727454"/>
    <row r="727455"/>
    <row r="727456"/>
    <row r="727457"/>
    <row r="727458"/>
    <row r="727459"/>
    <row r="727460"/>
    <row r="727461"/>
    <row r="727462"/>
    <row r="727463"/>
    <row r="727464"/>
    <row r="727465"/>
    <row r="727466"/>
    <row r="727467"/>
    <row r="727468"/>
    <row r="727469"/>
    <row r="727470"/>
    <row r="727471"/>
    <row r="727472"/>
    <row r="727473"/>
    <row r="727474"/>
    <row r="727475"/>
    <row r="727476"/>
    <row r="727477"/>
    <row r="727478"/>
    <row r="727479"/>
    <row r="727480"/>
    <row r="727481"/>
    <row r="727482"/>
    <row r="727483"/>
    <row r="727484"/>
    <row r="727485"/>
    <row r="727486"/>
    <row r="727487"/>
    <row r="727488"/>
    <row r="727489"/>
    <row r="727490"/>
    <row r="727491"/>
    <row r="727492"/>
    <row r="727493"/>
    <row r="727494"/>
    <row r="727495"/>
    <row r="727496"/>
    <row r="727497"/>
    <row r="727498"/>
    <row r="727499"/>
    <row r="727500"/>
    <row r="727501"/>
    <row r="727502"/>
    <row r="727503"/>
    <row r="727504"/>
    <row r="727505"/>
    <row r="727506"/>
    <row r="727507"/>
    <row r="727508"/>
    <row r="727509"/>
    <row r="727510"/>
    <row r="727511"/>
    <row r="727512"/>
    <row r="727513"/>
    <row r="727514"/>
    <row r="727515"/>
    <row r="727516"/>
    <row r="727517"/>
    <row r="727518"/>
    <row r="727519"/>
    <row r="727520"/>
    <row r="727521"/>
    <row r="727522"/>
    <row r="727523"/>
    <row r="727524"/>
    <row r="727525"/>
    <row r="727526"/>
    <row r="727527"/>
    <row r="727528"/>
    <row r="727529"/>
    <row r="727530"/>
    <row r="727531"/>
    <row r="727532"/>
    <row r="727533"/>
    <row r="727534"/>
    <row r="727535"/>
    <row r="727536"/>
    <row r="727537"/>
    <row r="727538"/>
    <row r="727539"/>
    <row r="727540"/>
    <row r="727541"/>
    <row r="727542"/>
    <row r="727543"/>
    <row r="727544"/>
    <row r="727545"/>
    <row r="727546"/>
    <row r="727547"/>
    <row r="727548"/>
    <row r="727549"/>
    <row r="727550"/>
    <row r="727551"/>
    <row r="727552"/>
    <row r="727553"/>
    <row r="727554"/>
    <row r="727555"/>
    <row r="727556"/>
    <row r="727557"/>
    <row r="727558"/>
    <row r="727559"/>
    <row r="727560"/>
    <row r="727561"/>
    <row r="727562"/>
    <row r="727563"/>
    <row r="727564"/>
    <row r="727565"/>
    <row r="727566"/>
    <row r="727567"/>
    <row r="727568"/>
    <row r="727569"/>
    <row r="727570"/>
    <row r="727571"/>
    <row r="727572"/>
    <row r="727573"/>
    <row r="727574"/>
    <row r="727575"/>
    <row r="727576"/>
    <row r="727577"/>
    <row r="727578"/>
    <row r="727579"/>
    <row r="727580"/>
    <row r="727581"/>
    <row r="727582"/>
    <row r="727583"/>
    <row r="727584"/>
    <row r="727585"/>
    <row r="727586"/>
    <row r="727587"/>
    <row r="727588"/>
    <row r="727589"/>
    <row r="727590"/>
    <row r="727591"/>
    <row r="727592"/>
    <row r="727593"/>
    <row r="727594"/>
    <row r="727595"/>
    <row r="727596"/>
    <row r="727597"/>
    <row r="727598"/>
    <row r="727599"/>
    <row r="727600"/>
    <row r="727601"/>
    <row r="727602"/>
    <row r="727603"/>
    <row r="727604"/>
    <row r="727605"/>
    <row r="727606"/>
    <row r="727607"/>
    <row r="727608"/>
    <row r="727609"/>
    <row r="727610"/>
    <row r="727611"/>
    <row r="727612"/>
    <row r="727613"/>
    <row r="727614"/>
    <row r="727615"/>
    <row r="727616"/>
    <row r="727617"/>
    <row r="727618"/>
    <row r="727619"/>
    <row r="727620"/>
    <row r="727621"/>
    <row r="727622"/>
    <row r="727623"/>
    <row r="727624"/>
    <row r="727625"/>
    <row r="727626"/>
    <row r="727627"/>
    <row r="727628"/>
    <row r="727629"/>
    <row r="727630"/>
    <row r="727631"/>
    <row r="727632"/>
    <row r="727633"/>
    <row r="727634"/>
    <row r="727635"/>
    <row r="727636"/>
    <row r="727637"/>
    <row r="727638"/>
    <row r="727639"/>
    <row r="727640"/>
    <row r="727641"/>
    <row r="727642"/>
    <row r="727643"/>
    <row r="727644"/>
    <row r="727645"/>
    <row r="727646"/>
    <row r="727647"/>
    <row r="727648"/>
    <row r="727649"/>
    <row r="727650"/>
    <row r="727651"/>
    <row r="727652"/>
    <row r="727653"/>
    <row r="727654"/>
    <row r="727655"/>
    <row r="727656"/>
    <row r="727657"/>
    <row r="727658"/>
    <row r="727659"/>
    <row r="727660"/>
    <row r="727661"/>
    <row r="727662"/>
    <row r="727663"/>
    <row r="727664"/>
    <row r="727665"/>
    <row r="727666"/>
    <row r="727667"/>
    <row r="727668"/>
    <row r="727669"/>
    <row r="727670"/>
    <row r="727671"/>
    <row r="727672"/>
    <row r="727673"/>
    <row r="727674"/>
    <row r="727675"/>
    <row r="727676"/>
    <row r="727677"/>
    <row r="727678"/>
    <row r="727679"/>
    <row r="727680"/>
    <row r="727681"/>
    <row r="727682"/>
    <row r="727683"/>
    <row r="727684"/>
    <row r="727685"/>
    <row r="727686"/>
    <row r="727687"/>
    <row r="727688"/>
    <row r="727689"/>
    <row r="727690"/>
    <row r="727691"/>
    <row r="727692"/>
    <row r="727693"/>
    <row r="727694"/>
    <row r="727695"/>
    <row r="727696"/>
    <row r="727697"/>
    <row r="727698"/>
    <row r="727699"/>
    <row r="727700"/>
    <row r="727701"/>
    <row r="727702"/>
    <row r="727703"/>
    <row r="727704"/>
    <row r="727705"/>
    <row r="727706"/>
    <row r="727707"/>
    <row r="727708"/>
    <row r="727709"/>
    <row r="727710"/>
    <row r="727711"/>
    <row r="727712"/>
    <row r="727713"/>
    <row r="727714"/>
    <row r="727715"/>
    <row r="727716"/>
    <row r="727717"/>
    <row r="727718"/>
    <row r="727719"/>
    <row r="727720"/>
    <row r="727721"/>
    <row r="727722"/>
    <row r="727723"/>
    <row r="727724"/>
    <row r="727725"/>
    <row r="727726"/>
    <row r="727727"/>
    <row r="727728"/>
    <row r="727729"/>
    <row r="727730"/>
    <row r="727731"/>
    <row r="727732"/>
    <row r="727733"/>
    <row r="727734"/>
    <row r="727735"/>
    <row r="727736"/>
    <row r="727737"/>
    <row r="727738"/>
    <row r="727739"/>
    <row r="727740"/>
    <row r="727741"/>
    <row r="727742"/>
    <row r="727743"/>
    <row r="727744"/>
    <row r="727745"/>
    <row r="727746"/>
    <row r="727747"/>
    <row r="727748"/>
    <row r="727749"/>
    <row r="727750"/>
    <row r="727751"/>
    <row r="727752"/>
    <row r="727753"/>
    <row r="727754"/>
    <row r="727755"/>
    <row r="727756"/>
    <row r="727757"/>
    <row r="727758"/>
    <row r="727759"/>
    <row r="727760"/>
    <row r="727761"/>
    <row r="727762"/>
    <row r="727763"/>
    <row r="727764"/>
    <row r="727765"/>
    <row r="727766"/>
    <row r="727767"/>
    <row r="727768"/>
    <row r="727769"/>
    <row r="727770"/>
    <row r="727771"/>
    <row r="727772"/>
    <row r="727773"/>
    <row r="727774"/>
    <row r="727775"/>
    <row r="727776"/>
    <row r="727777"/>
    <row r="727778"/>
    <row r="727779"/>
    <row r="727780"/>
    <row r="727781"/>
    <row r="727782"/>
    <row r="727783"/>
    <row r="727784"/>
    <row r="727785"/>
    <row r="727786"/>
    <row r="727787"/>
    <row r="727788"/>
    <row r="727789"/>
    <row r="727790"/>
    <row r="727791"/>
    <row r="727792"/>
    <row r="727793"/>
    <row r="727794"/>
    <row r="727795"/>
    <row r="727796"/>
    <row r="727797"/>
    <row r="727798"/>
    <row r="727799"/>
    <row r="727800"/>
    <row r="727801"/>
    <row r="727802"/>
    <row r="727803"/>
    <row r="727804"/>
    <row r="727805"/>
    <row r="727806"/>
    <row r="727807"/>
    <row r="727808"/>
    <row r="727809"/>
    <row r="727810"/>
    <row r="727811"/>
    <row r="727812"/>
    <row r="727813"/>
    <row r="727814"/>
    <row r="727815"/>
    <row r="727816"/>
    <row r="727817"/>
    <row r="727818"/>
    <row r="727819"/>
    <row r="727820"/>
    <row r="727821"/>
    <row r="727822"/>
    <row r="727823"/>
    <row r="727824"/>
    <row r="727825"/>
    <row r="727826"/>
    <row r="727827"/>
    <row r="727828"/>
    <row r="727829"/>
    <row r="727830"/>
    <row r="727831"/>
    <row r="727832"/>
    <row r="727833"/>
    <row r="727834"/>
    <row r="727835"/>
    <row r="727836"/>
    <row r="727837"/>
    <row r="727838"/>
    <row r="727839"/>
    <row r="727840"/>
    <row r="727841"/>
    <row r="727842"/>
    <row r="727843"/>
    <row r="727844"/>
    <row r="727845"/>
    <row r="727846"/>
    <row r="727847"/>
    <row r="727848"/>
    <row r="727849"/>
    <row r="727850"/>
    <row r="727851"/>
    <row r="727852"/>
    <row r="727853"/>
    <row r="727854"/>
    <row r="727855"/>
    <row r="727856"/>
    <row r="727857"/>
    <row r="727858"/>
    <row r="727859"/>
    <row r="727860"/>
    <row r="727861"/>
    <row r="727862"/>
    <row r="727863"/>
    <row r="727864"/>
    <row r="727865"/>
    <row r="727866"/>
    <row r="727867"/>
    <row r="727868"/>
    <row r="727869"/>
    <row r="727870"/>
    <row r="727871"/>
    <row r="727872"/>
    <row r="727873"/>
    <row r="727874"/>
    <row r="727875"/>
    <row r="727876"/>
    <row r="727877"/>
    <row r="727878"/>
    <row r="727879"/>
    <row r="727880"/>
    <row r="727881"/>
    <row r="727882"/>
    <row r="727883"/>
    <row r="727884"/>
    <row r="727885"/>
    <row r="727886"/>
    <row r="727887"/>
    <row r="727888"/>
    <row r="727889"/>
    <row r="727890"/>
    <row r="727891"/>
    <row r="727892"/>
    <row r="727893"/>
    <row r="727894"/>
    <row r="727895"/>
    <row r="727896"/>
    <row r="727897"/>
    <row r="727898"/>
    <row r="727899"/>
    <row r="727900"/>
    <row r="727901"/>
    <row r="727902"/>
    <row r="727903"/>
    <row r="727904"/>
    <row r="727905"/>
    <row r="727906"/>
    <row r="727907"/>
    <row r="727908"/>
    <row r="727909"/>
    <row r="727910"/>
    <row r="727911"/>
    <row r="727912"/>
    <row r="727913"/>
    <row r="727914"/>
    <row r="727915"/>
    <row r="727916"/>
    <row r="727917"/>
    <row r="727918"/>
    <row r="727919"/>
    <row r="727920"/>
    <row r="727921"/>
    <row r="727922"/>
    <row r="727923"/>
    <row r="727924"/>
    <row r="727925"/>
    <row r="727926"/>
    <row r="727927"/>
    <row r="727928"/>
    <row r="727929"/>
    <row r="727930"/>
    <row r="727931"/>
    <row r="727932"/>
    <row r="727933"/>
    <row r="727934"/>
    <row r="727935"/>
    <row r="727936"/>
    <row r="727937"/>
    <row r="727938"/>
    <row r="727939"/>
    <row r="727940"/>
    <row r="727941"/>
    <row r="727942"/>
    <row r="727943"/>
    <row r="727944"/>
    <row r="727945"/>
    <row r="727946"/>
    <row r="727947"/>
    <row r="727948"/>
    <row r="727949"/>
    <row r="727950"/>
    <row r="727951"/>
    <row r="727952"/>
    <row r="727953"/>
    <row r="727954"/>
    <row r="727955"/>
    <row r="727956"/>
    <row r="727957"/>
    <row r="727958"/>
    <row r="727959"/>
    <row r="727960"/>
    <row r="727961"/>
    <row r="727962"/>
    <row r="727963"/>
    <row r="727964"/>
    <row r="727965"/>
    <row r="727966"/>
    <row r="727967"/>
    <row r="727968"/>
    <row r="727969"/>
    <row r="727970"/>
    <row r="727971"/>
    <row r="727972"/>
    <row r="727973"/>
    <row r="727974"/>
    <row r="727975"/>
    <row r="727976"/>
    <row r="727977"/>
    <row r="727978"/>
    <row r="727979"/>
    <row r="727980"/>
    <row r="727981"/>
    <row r="727982"/>
    <row r="727983"/>
    <row r="727984"/>
    <row r="727985"/>
    <row r="727986"/>
    <row r="727987"/>
    <row r="727988"/>
    <row r="727989"/>
    <row r="727990"/>
    <row r="727991"/>
    <row r="727992"/>
    <row r="727993"/>
    <row r="727994"/>
    <row r="727995"/>
    <row r="727996"/>
    <row r="727997"/>
    <row r="727998"/>
    <row r="727999"/>
    <row r="728000"/>
    <row r="728001"/>
    <row r="728002"/>
    <row r="728003"/>
    <row r="728004"/>
    <row r="728005"/>
    <row r="728006"/>
    <row r="728007"/>
    <row r="728008"/>
    <row r="728009"/>
    <row r="728010"/>
    <row r="728011"/>
    <row r="728012"/>
    <row r="728013"/>
    <row r="728014"/>
    <row r="728015"/>
    <row r="728016"/>
    <row r="728017"/>
    <row r="728018"/>
    <row r="728019"/>
    <row r="728020"/>
    <row r="728021"/>
    <row r="728022"/>
    <row r="728023"/>
    <row r="728024"/>
    <row r="728025"/>
    <row r="728026"/>
    <row r="728027"/>
    <row r="728028"/>
    <row r="728029"/>
    <row r="728030"/>
    <row r="728031"/>
    <row r="728032"/>
    <row r="728033"/>
    <row r="728034"/>
    <row r="728035"/>
    <row r="728036"/>
    <row r="728037"/>
    <row r="728038"/>
    <row r="728039"/>
    <row r="728040"/>
    <row r="728041"/>
    <row r="728042"/>
    <row r="728043"/>
    <row r="728044"/>
    <row r="728045"/>
    <row r="728046"/>
    <row r="728047"/>
    <row r="728048"/>
    <row r="728049"/>
    <row r="728050"/>
    <row r="728051"/>
    <row r="728052"/>
    <row r="728053"/>
    <row r="728054"/>
    <row r="728055"/>
    <row r="728056"/>
    <row r="728057"/>
    <row r="728058"/>
    <row r="728059"/>
    <row r="728060"/>
    <row r="728061"/>
    <row r="728062"/>
    <row r="728063"/>
    <row r="728064"/>
    <row r="728065"/>
    <row r="728066"/>
    <row r="728067"/>
    <row r="728068"/>
    <row r="728069"/>
    <row r="728070"/>
    <row r="728071"/>
    <row r="728072"/>
    <row r="728073"/>
    <row r="728074"/>
    <row r="728075"/>
    <row r="728076"/>
    <row r="728077"/>
    <row r="728078"/>
    <row r="728079"/>
    <row r="728080"/>
    <row r="728081"/>
    <row r="728082"/>
    <row r="728083"/>
    <row r="728084"/>
    <row r="728085"/>
    <row r="728086"/>
    <row r="728087"/>
    <row r="728088"/>
    <row r="728089"/>
    <row r="728090"/>
    <row r="728091"/>
    <row r="728092"/>
    <row r="728093"/>
    <row r="728094"/>
    <row r="728095"/>
    <row r="728096"/>
    <row r="728097"/>
    <row r="728098"/>
    <row r="728099"/>
    <row r="728100"/>
    <row r="728101"/>
    <row r="728102"/>
    <row r="728103"/>
    <row r="728104"/>
    <row r="728105"/>
    <row r="728106"/>
    <row r="728107"/>
    <row r="728108"/>
    <row r="728109"/>
    <row r="728110"/>
    <row r="728111"/>
    <row r="728112"/>
    <row r="728113"/>
    <row r="728114"/>
    <row r="728115"/>
    <row r="728116"/>
    <row r="728117"/>
    <row r="728118"/>
    <row r="728119"/>
    <row r="728120"/>
    <row r="728121"/>
    <row r="728122"/>
    <row r="728123"/>
    <row r="728124"/>
    <row r="728125"/>
    <row r="728126"/>
    <row r="728127"/>
    <row r="728128"/>
    <row r="728129"/>
    <row r="728130"/>
    <row r="728131"/>
    <row r="728132"/>
    <row r="728133"/>
    <row r="728134"/>
    <row r="728135"/>
    <row r="728136"/>
    <row r="728137"/>
    <row r="728138"/>
    <row r="728139"/>
    <row r="728140"/>
    <row r="728141"/>
    <row r="728142"/>
    <row r="728143"/>
    <row r="728144"/>
    <row r="728145"/>
    <row r="728146"/>
    <row r="728147"/>
    <row r="728148"/>
    <row r="728149"/>
    <row r="728150"/>
    <row r="728151"/>
    <row r="728152"/>
    <row r="728153"/>
    <row r="728154"/>
    <row r="728155"/>
    <row r="728156"/>
    <row r="728157"/>
    <row r="728158"/>
    <row r="728159"/>
    <row r="728160"/>
    <row r="728161"/>
    <row r="728162"/>
    <row r="728163"/>
    <row r="728164"/>
    <row r="728165"/>
    <row r="728166"/>
    <row r="728167"/>
    <row r="728168"/>
    <row r="728169"/>
    <row r="728170"/>
    <row r="728171"/>
    <row r="728172"/>
    <row r="728173"/>
    <row r="728174"/>
    <row r="728175"/>
    <row r="728176"/>
    <row r="728177"/>
    <row r="728178"/>
    <row r="728179"/>
    <row r="728180"/>
    <row r="728181"/>
    <row r="728182"/>
    <row r="728183"/>
    <row r="728184"/>
    <row r="728185"/>
    <row r="728186"/>
    <row r="728187"/>
    <row r="728188"/>
    <row r="728189"/>
    <row r="728190"/>
    <row r="728191"/>
    <row r="728192"/>
    <row r="728193"/>
    <row r="728194"/>
    <row r="728195"/>
    <row r="728196"/>
    <row r="728197"/>
    <row r="728198"/>
    <row r="728199"/>
    <row r="728200"/>
    <row r="728201"/>
    <row r="728202"/>
    <row r="728203"/>
    <row r="728204"/>
    <row r="728205"/>
    <row r="728206"/>
    <row r="728207"/>
    <row r="728208"/>
    <row r="728209"/>
    <row r="728210"/>
    <row r="728211"/>
    <row r="728212"/>
    <row r="728213"/>
    <row r="728214"/>
    <row r="728215"/>
    <row r="728216"/>
    <row r="728217"/>
    <row r="728218"/>
    <row r="728219"/>
    <row r="728220"/>
    <row r="728221"/>
    <row r="728222"/>
    <row r="728223"/>
    <row r="728224"/>
    <row r="728225"/>
    <row r="728226"/>
    <row r="728227"/>
    <row r="728228"/>
    <row r="728229"/>
    <row r="728230"/>
    <row r="728231"/>
    <row r="728232"/>
    <row r="728233"/>
    <row r="728234"/>
    <row r="728235"/>
    <row r="728236"/>
    <row r="728237"/>
    <row r="728238"/>
    <row r="728239"/>
    <row r="728240"/>
    <row r="728241"/>
    <row r="728242"/>
    <row r="728243"/>
    <row r="728244"/>
    <row r="728245"/>
    <row r="728246"/>
    <row r="728247"/>
    <row r="728248"/>
    <row r="728249"/>
    <row r="728250"/>
    <row r="728251"/>
    <row r="728252"/>
    <row r="728253"/>
    <row r="728254"/>
    <row r="728255"/>
    <row r="728256"/>
    <row r="728257"/>
    <row r="728258"/>
    <row r="728259"/>
    <row r="728260"/>
    <row r="728261"/>
    <row r="728262"/>
    <row r="728263"/>
    <row r="728264"/>
    <row r="728265"/>
    <row r="728266"/>
    <row r="728267"/>
    <row r="728268"/>
    <row r="728269"/>
    <row r="728270"/>
    <row r="728271"/>
    <row r="728272"/>
    <row r="728273"/>
    <row r="728274"/>
    <row r="728275"/>
    <row r="728276"/>
    <row r="728277"/>
    <row r="728278"/>
    <row r="728279"/>
    <row r="728280"/>
    <row r="728281"/>
    <row r="728282"/>
    <row r="728283"/>
    <row r="728284"/>
    <row r="728285"/>
    <row r="728286"/>
    <row r="728287"/>
    <row r="728288"/>
    <row r="728289"/>
    <row r="728290"/>
    <row r="728291"/>
    <row r="728292"/>
    <row r="728293"/>
    <row r="728294"/>
    <row r="728295"/>
    <row r="728296"/>
    <row r="728297"/>
    <row r="728298"/>
    <row r="728299"/>
    <row r="728300"/>
    <row r="728301"/>
    <row r="728302"/>
    <row r="728303"/>
    <row r="728304"/>
    <row r="728305"/>
    <row r="728306"/>
    <row r="728307"/>
    <row r="728308"/>
    <row r="728309"/>
    <row r="728310"/>
    <row r="728311"/>
    <row r="728312"/>
    <row r="728313"/>
    <row r="728314"/>
    <row r="728315"/>
    <row r="728316"/>
    <row r="728317"/>
    <row r="728318"/>
    <row r="728319"/>
    <row r="728320"/>
    <row r="728321"/>
    <row r="728322"/>
    <row r="728323"/>
    <row r="728324"/>
    <row r="728325"/>
    <row r="728326"/>
    <row r="728327"/>
    <row r="728328"/>
    <row r="728329"/>
    <row r="728330"/>
    <row r="728331"/>
    <row r="728332"/>
    <row r="728333"/>
    <row r="728334"/>
    <row r="728335"/>
    <row r="728336"/>
    <row r="728337"/>
    <row r="728338"/>
    <row r="728339"/>
    <row r="728340"/>
    <row r="728341"/>
    <row r="728342"/>
    <row r="728343"/>
    <row r="728344"/>
    <row r="728345"/>
    <row r="728346"/>
    <row r="728347"/>
    <row r="728348"/>
    <row r="728349"/>
    <row r="728350"/>
    <row r="728351"/>
    <row r="728352"/>
    <row r="728353"/>
    <row r="728354"/>
    <row r="728355"/>
    <row r="728356"/>
    <row r="728357"/>
    <row r="728358"/>
    <row r="728359"/>
    <row r="728360"/>
    <row r="728361"/>
    <row r="728362"/>
    <row r="728363"/>
    <row r="728364"/>
    <row r="728365"/>
    <row r="728366"/>
    <row r="728367"/>
    <row r="728368"/>
    <row r="728369"/>
    <row r="728370"/>
    <row r="728371"/>
    <row r="728372"/>
    <row r="728373"/>
    <row r="728374"/>
    <row r="728375"/>
    <row r="728376"/>
    <row r="728377"/>
    <row r="728378"/>
    <row r="728379"/>
    <row r="728380"/>
    <row r="728381"/>
    <row r="728382"/>
    <row r="728383"/>
    <row r="728384"/>
    <row r="728385"/>
    <row r="728386"/>
    <row r="728387"/>
    <row r="728388"/>
    <row r="728389"/>
    <row r="728390"/>
    <row r="728391"/>
    <row r="728392"/>
    <row r="728393"/>
    <row r="728394"/>
    <row r="728395"/>
    <row r="728396"/>
    <row r="728397"/>
    <row r="728398"/>
    <row r="728399"/>
    <row r="728400"/>
    <row r="728401"/>
    <row r="728402"/>
    <row r="728403"/>
    <row r="728404"/>
    <row r="728405"/>
    <row r="728406"/>
    <row r="728407"/>
    <row r="728408"/>
    <row r="728409"/>
    <row r="728410"/>
    <row r="728411"/>
    <row r="728412"/>
    <row r="728413"/>
    <row r="728414"/>
    <row r="728415"/>
    <row r="728416"/>
    <row r="728417"/>
    <row r="728418"/>
    <row r="728419"/>
    <row r="728420"/>
    <row r="728421"/>
    <row r="728422"/>
    <row r="728423"/>
    <row r="728424"/>
    <row r="728425"/>
    <row r="728426"/>
    <row r="728427"/>
    <row r="728428"/>
    <row r="728429"/>
    <row r="728430"/>
    <row r="728431"/>
    <row r="728432"/>
    <row r="728433"/>
    <row r="728434"/>
    <row r="728435"/>
    <row r="728436"/>
    <row r="728437"/>
    <row r="728438"/>
    <row r="728439"/>
    <row r="728440"/>
    <row r="728441"/>
    <row r="728442"/>
    <row r="728443"/>
    <row r="728444"/>
    <row r="728445"/>
    <row r="728446"/>
    <row r="728447"/>
    <row r="728448"/>
    <row r="728449"/>
    <row r="728450"/>
    <row r="728451"/>
    <row r="728452"/>
    <row r="728453"/>
    <row r="728454"/>
    <row r="728455"/>
    <row r="728456"/>
    <row r="728457"/>
    <row r="728458"/>
    <row r="728459"/>
    <row r="728460"/>
    <row r="728461"/>
    <row r="728462"/>
    <row r="728463"/>
    <row r="728464"/>
    <row r="728465"/>
    <row r="728466"/>
    <row r="728467"/>
    <row r="728468"/>
    <row r="728469"/>
    <row r="728470"/>
    <row r="728471"/>
    <row r="728472"/>
    <row r="728473"/>
    <row r="728474"/>
    <row r="728475"/>
    <row r="728476"/>
    <row r="728477"/>
    <row r="728478"/>
    <row r="728479"/>
    <row r="728480"/>
    <row r="728481"/>
    <row r="728482"/>
    <row r="728483"/>
    <row r="728484"/>
    <row r="728485"/>
    <row r="728486"/>
    <row r="728487"/>
    <row r="728488"/>
    <row r="728489"/>
    <row r="728490"/>
    <row r="728491"/>
    <row r="728492"/>
    <row r="728493"/>
    <row r="728494"/>
    <row r="728495"/>
    <row r="728496"/>
    <row r="728497"/>
    <row r="728498"/>
    <row r="728499"/>
    <row r="728500"/>
    <row r="728501"/>
    <row r="728502"/>
    <row r="728503"/>
    <row r="728504"/>
    <row r="728505"/>
    <row r="728506"/>
    <row r="728507"/>
    <row r="728508"/>
    <row r="728509"/>
    <row r="728510"/>
    <row r="728511"/>
    <row r="728512"/>
    <row r="728513"/>
    <row r="728514"/>
    <row r="728515"/>
    <row r="728516"/>
    <row r="728517"/>
    <row r="728518"/>
    <row r="728519"/>
    <row r="728520"/>
    <row r="728521"/>
    <row r="728522"/>
    <row r="728523"/>
    <row r="728524"/>
    <row r="728525"/>
    <row r="728526"/>
    <row r="728527"/>
    <row r="728528"/>
    <row r="728529"/>
    <row r="728530"/>
    <row r="728531"/>
    <row r="728532"/>
    <row r="728533"/>
    <row r="728534"/>
    <row r="728535"/>
    <row r="728536"/>
    <row r="728537"/>
    <row r="728538"/>
    <row r="728539"/>
    <row r="728540"/>
    <row r="728541"/>
    <row r="728542"/>
    <row r="728543"/>
    <row r="728544"/>
    <row r="728545"/>
    <row r="728546"/>
    <row r="728547"/>
    <row r="728548"/>
    <row r="728549"/>
    <row r="728550"/>
    <row r="728551"/>
    <row r="728552"/>
    <row r="728553"/>
    <row r="728554"/>
    <row r="728555"/>
    <row r="728556"/>
    <row r="728557"/>
    <row r="728558"/>
    <row r="728559"/>
    <row r="728560"/>
    <row r="728561"/>
    <row r="728562"/>
    <row r="728563"/>
    <row r="728564"/>
    <row r="728565"/>
    <row r="728566"/>
    <row r="728567"/>
    <row r="728568"/>
    <row r="728569"/>
    <row r="728570"/>
    <row r="728571"/>
    <row r="728572"/>
    <row r="728573"/>
    <row r="728574"/>
    <row r="728575"/>
    <row r="728576"/>
    <row r="728577"/>
    <row r="728578"/>
    <row r="728579"/>
    <row r="728580"/>
    <row r="728581"/>
    <row r="728582"/>
    <row r="728583"/>
    <row r="728584"/>
    <row r="728585"/>
    <row r="728586"/>
    <row r="728587"/>
    <row r="728588"/>
    <row r="728589"/>
    <row r="728590"/>
    <row r="728591"/>
    <row r="728592"/>
    <row r="728593"/>
    <row r="728594"/>
    <row r="728595"/>
    <row r="728596"/>
    <row r="728597"/>
    <row r="728598"/>
    <row r="728599"/>
    <row r="728600"/>
    <row r="728601"/>
    <row r="728602"/>
    <row r="728603"/>
    <row r="728604"/>
    <row r="728605"/>
    <row r="728606"/>
    <row r="728607"/>
    <row r="728608"/>
    <row r="728609"/>
    <row r="728610"/>
    <row r="728611"/>
    <row r="728612"/>
    <row r="728613"/>
    <row r="728614"/>
    <row r="728615"/>
    <row r="728616"/>
    <row r="728617"/>
    <row r="728618"/>
    <row r="728619"/>
    <row r="728620"/>
    <row r="728621"/>
    <row r="728622"/>
    <row r="728623"/>
    <row r="728624"/>
    <row r="728625"/>
    <row r="728626"/>
    <row r="728627"/>
    <row r="728628"/>
    <row r="728629"/>
    <row r="728630"/>
    <row r="728631"/>
    <row r="728632"/>
    <row r="728633"/>
    <row r="728634"/>
    <row r="728635"/>
    <row r="728636"/>
    <row r="728637"/>
    <row r="728638"/>
    <row r="728639"/>
    <row r="728640"/>
    <row r="728641"/>
    <row r="728642"/>
    <row r="728643"/>
    <row r="728644"/>
    <row r="728645"/>
    <row r="728646"/>
    <row r="728647"/>
    <row r="728648"/>
    <row r="728649"/>
    <row r="728650"/>
    <row r="728651"/>
    <row r="728652"/>
    <row r="728653"/>
    <row r="728654"/>
    <row r="728655"/>
    <row r="728656"/>
    <row r="728657"/>
    <row r="728658"/>
    <row r="728659"/>
    <row r="728660"/>
    <row r="728661"/>
    <row r="728662"/>
    <row r="728663"/>
    <row r="728664"/>
    <row r="728665"/>
    <row r="728666"/>
    <row r="728667"/>
    <row r="728668"/>
    <row r="728669"/>
    <row r="728670"/>
    <row r="728671"/>
    <row r="728672"/>
    <row r="728673"/>
    <row r="728674"/>
    <row r="728675"/>
    <row r="728676"/>
    <row r="728677"/>
    <row r="728678"/>
    <row r="728679"/>
    <row r="728680"/>
    <row r="728681"/>
    <row r="728682"/>
    <row r="728683"/>
    <row r="728684"/>
    <row r="728685"/>
    <row r="728686"/>
    <row r="728687"/>
    <row r="728688"/>
    <row r="728689"/>
    <row r="728690"/>
    <row r="728691"/>
    <row r="728692"/>
    <row r="728693"/>
    <row r="728694"/>
    <row r="728695"/>
    <row r="728696"/>
    <row r="728697"/>
    <row r="728698"/>
    <row r="728699"/>
    <row r="728700"/>
    <row r="728701"/>
    <row r="728702"/>
    <row r="728703"/>
    <row r="728704"/>
    <row r="728705"/>
    <row r="728706"/>
    <row r="728707"/>
    <row r="728708"/>
    <row r="728709"/>
    <row r="728710"/>
    <row r="728711"/>
    <row r="728712"/>
    <row r="728713"/>
    <row r="728714"/>
    <row r="728715"/>
    <row r="728716"/>
    <row r="728717"/>
    <row r="728718"/>
    <row r="728719"/>
    <row r="728720"/>
    <row r="728721"/>
    <row r="728722"/>
    <row r="728723"/>
    <row r="728724"/>
    <row r="728725"/>
    <row r="728726"/>
    <row r="728727"/>
    <row r="728728"/>
    <row r="728729"/>
    <row r="728730"/>
    <row r="728731"/>
    <row r="728732"/>
    <row r="728733"/>
    <row r="728734"/>
    <row r="728735"/>
    <row r="728736"/>
    <row r="728737"/>
    <row r="728738"/>
    <row r="728739"/>
    <row r="728740"/>
    <row r="728741"/>
    <row r="728742"/>
    <row r="728743"/>
    <row r="728744"/>
    <row r="728745"/>
    <row r="728746"/>
    <row r="728747"/>
    <row r="728748"/>
    <row r="728749"/>
    <row r="728750"/>
    <row r="728751"/>
    <row r="728752"/>
    <row r="728753"/>
    <row r="728754"/>
    <row r="728755"/>
    <row r="728756"/>
    <row r="728757"/>
    <row r="728758"/>
    <row r="728759"/>
    <row r="728760"/>
    <row r="728761"/>
    <row r="728762"/>
    <row r="728763"/>
    <row r="728764"/>
    <row r="728765"/>
    <row r="728766"/>
    <row r="728767"/>
    <row r="728768"/>
    <row r="728769"/>
    <row r="728770"/>
    <row r="728771"/>
    <row r="728772"/>
    <row r="728773"/>
    <row r="728774"/>
    <row r="728775"/>
    <row r="728776"/>
    <row r="728777"/>
    <row r="728778"/>
    <row r="728779"/>
    <row r="728780"/>
    <row r="728781"/>
    <row r="728782"/>
    <row r="728783"/>
    <row r="728784"/>
    <row r="728785"/>
    <row r="728786"/>
    <row r="728787"/>
    <row r="728788"/>
    <row r="728789"/>
    <row r="728790"/>
    <row r="728791"/>
    <row r="728792"/>
    <row r="728793"/>
    <row r="728794"/>
    <row r="728795"/>
    <row r="728796"/>
    <row r="728797"/>
    <row r="728798"/>
    <row r="728799"/>
    <row r="728800"/>
    <row r="728801"/>
    <row r="728802"/>
    <row r="728803"/>
    <row r="728804"/>
    <row r="728805"/>
    <row r="728806"/>
    <row r="728807"/>
    <row r="728808"/>
    <row r="728809"/>
    <row r="728810"/>
    <row r="728811"/>
    <row r="728812"/>
    <row r="728813"/>
    <row r="728814"/>
    <row r="728815"/>
    <row r="728816"/>
    <row r="728817"/>
    <row r="728818"/>
    <row r="728819"/>
    <row r="728820"/>
    <row r="728821"/>
    <row r="728822"/>
    <row r="728823"/>
    <row r="728824"/>
    <row r="728825"/>
    <row r="728826"/>
    <row r="728827"/>
    <row r="728828"/>
    <row r="728829"/>
    <row r="728830"/>
    <row r="728831"/>
    <row r="728832"/>
    <row r="728833"/>
    <row r="728834"/>
    <row r="728835"/>
    <row r="728836"/>
    <row r="728837"/>
    <row r="728838"/>
    <row r="728839"/>
    <row r="728840"/>
    <row r="728841"/>
    <row r="728842"/>
    <row r="728843"/>
    <row r="728844"/>
    <row r="728845"/>
    <row r="728846"/>
    <row r="728847"/>
    <row r="728848"/>
    <row r="728849"/>
    <row r="728850"/>
    <row r="728851"/>
    <row r="728852"/>
    <row r="728853"/>
    <row r="728854"/>
    <row r="728855"/>
    <row r="728856"/>
    <row r="728857"/>
    <row r="728858"/>
    <row r="728859"/>
    <row r="728860"/>
    <row r="728861"/>
    <row r="728862"/>
    <row r="728863"/>
    <row r="728864"/>
    <row r="728865"/>
    <row r="728866"/>
    <row r="728867"/>
    <row r="728868"/>
    <row r="728869"/>
    <row r="728870"/>
    <row r="728871"/>
    <row r="728872"/>
    <row r="728873"/>
    <row r="728874"/>
    <row r="728875"/>
    <row r="728876"/>
    <row r="728877"/>
    <row r="728878"/>
    <row r="728879"/>
    <row r="728880"/>
    <row r="728881"/>
    <row r="728882"/>
    <row r="728883"/>
    <row r="728884"/>
    <row r="728885"/>
    <row r="728886"/>
    <row r="728887"/>
    <row r="728888"/>
    <row r="728889"/>
    <row r="728890"/>
    <row r="728891"/>
    <row r="728892"/>
    <row r="728893"/>
    <row r="728894"/>
    <row r="728895"/>
    <row r="728896"/>
    <row r="728897"/>
    <row r="728898"/>
    <row r="728899"/>
    <row r="728900"/>
    <row r="728901"/>
    <row r="728902"/>
    <row r="728903"/>
    <row r="728904"/>
    <row r="728905"/>
    <row r="728906"/>
    <row r="728907"/>
    <row r="728908"/>
    <row r="728909"/>
    <row r="728910"/>
    <row r="728911"/>
    <row r="728912"/>
    <row r="728913"/>
    <row r="728914"/>
    <row r="728915"/>
    <row r="728916"/>
    <row r="728917"/>
    <row r="728918"/>
    <row r="728919"/>
    <row r="728920"/>
    <row r="728921"/>
    <row r="728922"/>
    <row r="728923"/>
    <row r="728924"/>
    <row r="728925"/>
    <row r="728926"/>
    <row r="728927"/>
    <row r="728928"/>
    <row r="728929"/>
    <row r="728930"/>
    <row r="728931"/>
    <row r="728932"/>
    <row r="728933"/>
    <row r="728934"/>
    <row r="728935"/>
    <row r="728936"/>
    <row r="728937"/>
    <row r="728938"/>
    <row r="728939"/>
    <row r="728940"/>
    <row r="728941"/>
    <row r="728942"/>
    <row r="728943"/>
    <row r="728944"/>
    <row r="728945"/>
    <row r="728946"/>
    <row r="728947"/>
    <row r="728948"/>
    <row r="728949"/>
    <row r="728950"/>
    <row r="728951"/>
    <row r="728952"/>
    <row r="728953"/>
    <row r="728954"/>
    <row r="728955"/>
    <row r="728956"/>
    <row r="728957"/>
    <row r="728958"/>
    <row r="728959"/>
    <row r="728960"/>
    <row r="728961"/>
    <row r="728962"/>
    <row r="728963"/>
    <row r="728964"/>
    <row r="728965"/>
    <row r="728966"/>
    <row r="728967"/>
    <row r="728968"/>
    <row r="728969"/>
    <row r="728970"/>
    <row r="728971"/>
    <row r="728972"/>
    <row r="728973"/>
    <row r="728974"/>
    <row r="728975"/>
    <row r="728976"/>
    <row r="728977"/>
    <row r="728978"/>
    <row r="728979"/>
    <row r="728980"/>
    <row r="728981"/>
    <row r="728982"/>
    <row r="728983"/>
    <row r="728984"/>
    <row r="728985"/>
    <row r="728986"/>
    <row r="728987"/>
    <row r="728988"/>
    <row r="728989"/>
    <row r="728990"/>
    <row r="728991"/>
    <row r="728992"/>
    <row r="728993"/>
    <row r="728994"/>
    <row r="728995"/>
    <row r="728996"/>
    <row r="728997"/>
    <row r="728998"/>
    <row r="728999"/>
    <row r="729000"/>
    <row r="729001"/>
    <row r="729002"/>
    <row r="729003"/>
    <row r="729004"/>
    <row r="729005"/>
    <row r="729006"/>
    <row r="729007"/>
    <row r="729008"/>
    <row r="729009"/>
    <row r="729010"/>
    <row r="729011"/>
    <row r="729012"/>
    <row r="729013"/>
    <row r="729014"/>
    <row r="729015"/>
    <row r="729016"/>
    <row r="729017"/>
    <row r="729018"/>
    <row r="729019"/>
    <row r="729020"/>
    <row r="729021"/>
    <row r="729022"/>
    <row r="729023"/>
    <row r="729024"/>
    <row r="729025"/>
    <row r="729026"/>
    <row r="729027"/>
    <row r="729028"/>
    <row r="729029"/>
    <row r="729030"/>
    <row r="729031"/>
    <row r="729032"/>
    <row r="729033"/>
    <row r="729034"/>
    <row r="729035"/>
    <row r="729036"/>
    <row r="729037"/>
    <row r="729038"/>
    <row r="729039"/>
    <row r="729040"/>
    <row r="729041"/>
    <row r="729042"/>
    <row r="729043"/>
    <row r="729044"/>
    <row r="729045"/>
    <row r="729046"/>
    <row r="729047"/>
    <row r="729048"/>
    <row r="729049"/>
    <row r="729050"/>
    <row r="729051"/>
    <row r="729052"/>
    <row r="729053"/>
    <row r="729054"/>
    <row r="729055"/>
    <row r="729056"/>
    <row r="729057"/>
    <row r="729058"/>
    <row r="729059"/>
    <row r="729060"/>
    <row r="729061"/>
    <row r="729062"/>
    <row r="729063"/>
    <row r="729064"/>
    <row r="729065"/>
    <row r="729066"/>
    <row r="729067"/>
    <row r="729068"/>
    <row r="729069"/>
    <row r="729070"/>
    <row r="729071"/>
    <row r="729072"/>
    <row r="729073"/>
    <row r="729074"/>
    <row r="729075"/>
    <row r="729076"/>
    <row r="729077"/>
    <row r="729078"/>
    <row r="729079"/>
    <row r="729080"/>
    <row r="729081"/>
    <row r="729082"/>
    <row r="729083"/>
    <row r="729084"/>
    <row r="729085"/>
    <row r="729086"/>
    <row r="729087"/>
    <row r="729088"/>
    <row r="729089"/>
    <row r="729090"/>
    <row r="729091"/>
    <row r="729092"/>
    <row r="729093"/>
    <row r="729094"/>
    <row r="729095"/>
    <row r="729096"/>
    <row r="729097"/>
    <row r="729098"/>
    <row r="729099"/>
    <row r="729100"/>
    <row r="729101"/>
    <row r="729102"/>
    <row r="729103"/>
    <row r="729104"/>
    <row r="729105"/>
    <row r="729106"/>
    <row r="729107"/>
    <row r="729108"/>
    <row r="729109"/>
    <row r="729110"/>
    <row r="729111"/>
    <row r="729112"/>
    <row r="729113"/>
    <row r="729114"/>
    <row r="729115"/>
    <row r="729116"/>
    <row r="729117"/>
    <row r="729118"/>
    <row r="729119"/>
    <row r="729120"/>
    <row r="729121"/>
    <row r="729122"/>
    <row r="729123"/>
    <row r="729124"/>
    <row r="729125"/>
    <row r="729126"/>
    <row r="729127"/>
    <row r="729128"/>
    <row r="729129"/>
    <row r="729130"/>
    <row r="729131"/>
    <row r="729132"/>
    <row r="729133"/>
    <row r="729134"/>
    <row r="729135"/>
    <row r="729136"/>
    <row r="729137"/>
    <row r="729138"/>
    <row r="729139"/>
    <row r="729140"/>
    <row r="729141"/>
    <row r="729142"/>
    <row r="729143"/>
    <row r="729144"/>
    <row r="729145"/>
    <row r="729146"/>
    <row r="729147"/>
    <row r="729148"/>
    <row r="729149"/>
    <row r="729150"/>
    <row r="729151"/>
    <row r="729152"/>
    <row r="729153"/>
    <row r="729154"/>
    <row r="729155"/>
    <row r="729156"/>
    <row r="729157"/>
    <row r="729158"/>
    <row r="729159"/>
    <row r="729160"/>
    <row r="729161"/>
    <row r="729162"/>
    <row r="729163"/>
    <row r="729164"/>
    <row r="729165"/>
    <row r="729166"/>
    <row r="729167"/>
    <row r="729168"/>
    <row r="729169"/>
    <row r="729170"/>
    <row r="729171"/>
    <row r="729172"/>
    <row r="729173"/>
    <row r="729174"/>
    <row r="729175"/>
    <row r="729176"/>
    <row r="729177"/>
    <row r="729178"/>
    <row r="729179"/>
    <row r="729180"/>
    <row r="729181"/>
    <row r="729182"/>
    <row r="729183"/>
    <row r="729184"/>
    <row r="729185"/>
    <row r="729186"/>
    <row r="729187"/>
    <row r="729188"/>
    <row r="729189"/>
    <row r="729190"/>
    <row r="729191"/>
    <row r="729192"/>
    <row r="729193"/>
    <row r="729194"/>
    <row r="729195"/>
    <row r="729196"/>
    <row r="729197"/>
    <row r="729198"/>
    <row r="729199"/>
    <row r="729200"/>
    <row r="729201"/>
    <row r="729202"/>
    <row r="729203"/>
    <row r="729204"/>
    <row r="729205"/>
    <row r="729206"/>
    <row r="729207"/>
    <row r="729208"/>
    <row r="729209"/>
    <row r="729210"/>
    <row r="729211"/>
    <row r="729212"/>
    <row r="729213"/>
    <row r="729214"/>
    <row r="729215"/>
    <row r="729216"/>
    <row r="729217"/>
    <row r="729218"/>
    <row r="729219"/>
    <row r="729220"/>
    <row r="729221"/>
    <row r="729222"/>
    <row r="729223"/>
    <row r="729224"/>
    <row r="729225"/>
    <row r="729226"/>
    <row r="729227"/>
    <row r="729228"/>
    <row r="729229"/>
    <row r="729230"/>
    <row r="729231"/>
    <row r="729232"/>
    <row r="729233"/>
    <row r="729234"/>
    <row r="729235"/>
    <row r="729236"/>
    <row r="729237"/>
    <row r="729238"/>
    <row r="729239"/>
    <row r="729240"/>
    <row r="729241"/>
    <row r="729242"/>
    <row r="729243"/>
    <row r="729244"/>
    <row r="729245"/>
    <row r="729246"/>
    <row r="729247"/>
    <row r="729248"/>
    <row r="729249"/>
    <row r="729250"/>
    <row r="729251"/>
    <row r="729252"/>
    <row r="729253"/>
    <row r="729254"/>
    <row r="729255"/>
    <row r="729256"/>
    <row r="729257"/>
    <row r="729258"/>
    <row r="729259"/>
    <row r="729260"/>
    <row r="729261"/>
    <row r="729262"/>
    <row r="729263"/>
    <row r="729264"/>
    <row r="729265"/>
    <row r="729266"/>
    <row r="729267"/>
    <row r="729268"/>
    <row r="729269"/>
    <row r="729270"/>
    <row r="729271"/>
    <row r="729272"/>
    <row r="729273"/>
    <row r="729274"/>
    <row r="729275"/>
    <row r="729276"/>
    <row r="729277"/>
    <row r="729278"/>
    <row r="729279"/>
    <row r="729280"/>
    <row r="729281"/>
    <row r="729282"/>
    <row r="729283"/>
    <row r="729284"/>
    <row r="729285"/>
    <row r="729286"/>
    <row r="729287"/>
    <row r="729288"/>
    <row r="729289"/>
    <row r="729290"/>
    <row r="729291"/>
    <row r="729292"/>
    <row r="729293"/>
    <row r="729294"/>
    <row r="729295"/>
    <row r="729296"/>
    <row r="729297"/>
    <row r="729298"/>
    <row r="729299"/>
    <row r="729300"/>
    <row r="729301"/>
    <row r="729302"/>
    <row r="729303"/>
    <row r="729304"/>
    <row r="729305"/>
    <row r="729306"/>
    <row r="729307"/>
    <row r="729308"/>
    <row r="729309"/>
    <row r="729310"/>
    <row r="729311"/>
    <row r="729312"/>
    <row r="729313"/>
    <row r="729314"/>
    <row r="729315"/>
    <row r="729316"/>
    <row r="729317"/>
    <row r="729318"/>
    <row r="729319"/>
    <row r="729320"/>
    <row r="729321"/>
    <row r="729322"/>
    <row r="729323"/>
    <row r="729324"/>
    <row r="729325"/>
    <row r="729326"/>
    <row r="729327"/>
    <row r="729328"/>
    <row r="729329"/>
    <row r="729330"/>
    <row r="729331"/>
    <row r="729332"/>
    <row r="729333"/>
    <row r="729334"/>
    <row r="729335"/>
    <row r="729336"/>
    <row r="729337"/>
    <row r="729338"/>
    <row r="729339"/>
    <row r="729340"/>
    <row r="729341"/>
    <row r="729342"/>
    <row r="729343"/>
    <row r="729344"/>
    <row r="729345"/>
    <row r="729346"/>
    <row r="729347"/>
    <row r="729348"/>
    <row r="729349"/>
    <row r="729350"/>
    <row r="729351"/>
    <row r="729352"/>
    <row r="729353"/>
    <row r="729354"/>
    <row r="729355"/>
    <row r="729356"/>
    <row r="729357"/>
    <row r="729358"/>
    <row r="729359"/>
    <row r="729360"/>
    <row r="729361"/>
    <row r="729362"/>
    <row r="729363"/>
    <row r="729364"/>
    <row r="729365"/>
    <row r="729366"/>
    <row r="729367"/>
    <row r="729368"/>
    <row r="729369"/>
    <row r="729370"/>
    <row r="729371"/>
    <row r="729372"/>
    <row r="729373"/>
    <row r="729374"/>
    <row r="729375"/>
    <row r="729376"/>
    <row r="729377"/>
    <row r="729378"/>
    <row r="729379"/>
    <row r="729380"/>
    <row r="729381"/>
    <row r="729382"/>
    <row r="729383"/>
    <row r="729384"/>
    <row r="729385"/>
    <row r="729386"/>
    <row r="729387"/>
    <row r="729388"/>
    <row r="729389"/>
    <row r="729390"/>
    <row r="729391"/>
    <row r="729392"/>
    <row r="729393"/>
    <row r="729394"/>
    <row r="729395"/>
    <row r="729396"/>
    <row r="729397"/>
    <row r="729398"/>
    <row r="729399"/>
    <row r="729400"/>
    <row r="729401"/>
    <row r="729402"/>
    <row r="729403"/>
    <row r="729404"/>
    <row r="729405"/>
    <row r="729406"/>
    <row r="729407"/>
    <row r="729408"/>
    <row r="729409"/>
    <row r="729410"/>
    <row r="729411"/>
    <row r="729412"/>
    <row r="729413"/>
    <row r="729414"/>
    <row r="729415"/>
    <row r="729416"/>
    <row r="729417"/>
    <row r="729418"/>
    <row r="729419"/>
    <row r="729420"/>
    <row r="729421"/>
    <row r="729422"/>
    <row r="729423"/>
    <row r="729424"/>
    <row r="729425"/>
    <row r="729426"/>
    <row r="729427"/>
    <row r="729428"/>
    <row r="729429"/>
    <row r="729430"/>
    <row r="729431"/>
    <row r="729432"/>
    <row r="729433"/>
    <row r="729434"/>
    <row r="729435"/>
    <row r="729436"/>
    <row r="729437"/>
    <row r="729438"/>
    <row r="729439"/>
    <row r="729440"/>
    <row r="729441"/>
    <row r="729442"/>
    <row r="729443"/>
    <row r="729444"/>
    <row r="729445"/>
    <row r="729446"/>
    <row r="729447"/>
    <row r="729448"/>
    <row r="729449"/>
    <row r="729450"/>
    <row r="729451"/>
    <row r="729452"/>
    <row r="729453"/>
    <row r="729454"/>
    <row r="729455"/>
    <row r="729456"/>
    <row r="729457"/>
    <row r="729458"/>
    <row r="729459"/>
    <row r="729460"/>
    <row r="729461"/>
    <row r="729462"/>
    <row r="729463"/>
    <row r="729464"/>
    <row r="729465"/>
    <row r="729466"/>
    <row r="729467"/>
    <row r="729468"/>
    <row r="729469"/>
    <row r="729470"/>
    <row r="729471"/>
    <row r="729472"/>
    <row r="729473"/>
    <row r="729474"/>
    <row r="729475"/>
    <row r="729476"/>
    <row r="729477"/>
    <row r="729478"/>
    <row r="729479"/>
    <row r="729480"/>
    <row r="729481"/>
    <row r="729482"/>
    <row r="729483"/>
    <row r="729484"/>
    <row r="729485"/>
    <row r="729486"/>
    <row r="729487"/>
    <row r="729488"/>
    <row r="729489"/>
    <row r="729490"/>
    <row r="729491"/>
    <row r="729492"/>
    <row r="729493"/>
    <row r="729494"/>
    <row r="729495"/>
    <row r="729496"/>
    <row r="729497"/>
    <row r="729498"/>
    <row r="729499"/>
    <row r="729500"/>
    <row r="729501"/>
    <row r="729502"/>
    <row r="729503"/>
    <row r="729504"/>
    <row r="729505"/>
    <row r="729506"/>
    <row r="729507"/>
    <row r="729508"/>
    <row r="729509"/>
    <row r="729510"/>
    <row r="729511"/>
    <row r="729512"/>
    <row r="729513"/>
    <row r="729514"/>
    <row r="729515"/>
    <row r="729516"/>
    <row r="729517"/>
    <row r="729518"/>
    <row r="729519"/>
    <row r="729520"/>
    <row r="729521"/>
    <row r="729522"/>
    <row r="729523"/>
    <row r="729524"/>
    <row r="729525"/>
    <row r="729526"/>
    <row r="729527"/>
    <row r="729528"/>
    <row r="729529"/>
    <row r="729530"/>
    <row r="729531"/>
    <row r="729532"/>
    <row r="729533"/>
    <row r="729534"/>
    <row r="729535"/>
    <row r="729536"/>
    <row r="729537"/>
    <row r="729538"/>
    <row r="729539"/>
    <row r="729540"/>
    <row r="729541"/>
    <row r="729542"/>
    <row r="729543"/>
    <row r="729544"/>
    <row r="729545"/>
    <row r="729546"/>
    <row r="729547"/>
    <row r="729548"/>
    <row r="729549"/>
    <row r="729550"/>
    <row r="729551"/>
    <row r="729552"/>
    <row r="729553"/>
    <row r="729554"/>
    <row r="729555"/>
    <row r="729556"/>
    <row r="729557"/>
    <row r="729558"/>
    <row r="729559"/>
    <row r="729560"/>
    <row r="729561"/>
    <row r="729562"/>
    <row r="729563"/>
    <row r="729564"/>
    <row r="729565"/>
    <row r="729566"/>
    <row r="729567"/>
    <row r="729568"/>
    <row r="729569"/>
    <row r="729570"/>
    <row r="729571"/>
    <row r="729572"/>
    <row r="729573"/>
    <row r="729574"/>
    <row r="729575"/>
    <row r="729576"/>
    <row r="729577"/>
    <row r="729578"/>
    <row r="729579"/>
    <row r="729580"/>
    <row r="729581"/>
    <row r="729582"/>
    <row r="729583"/>
    <row r="729584"/>
    <row r="729585"/>
    <row r="729586"/>
    <row r="729587"/>
    <row r="729588"/>
    <row r="729589"/>
    <row r="729590"/>
    <row r="729591"/>
    <row r="729592"/>
    <row r="729593"/>
    <row r="729594"/>
    <row r="729595"/>
    <row r="729596"/>
    <row r="729597"/>
    <row r="729598"/>
    <row r="729599"/>
    <row r="729600"/>
    <row r="729601"/>
    <row r="729602"/>
    <row r="729603"/>
    <row r="729604"/>
    <row r="729605"/>
    <row r="729606"/>
    <row r="729607"/>
    <row r="729608"/>
    <row r="729609"/>
    <row r="729610"/>
    <row r="729611"/>
    <row r="729612"/>
    <row r="729613"/>
    <row r="729614"/>
    <row r="729615"/>
    <row r="729616"/>
    <row r="729617"/>
    <row r="729618"/>
    <row r="729619"/>
    <row r="729620"/>
    <row r="729621"/>
    <row r="729622"/>
    <row r="729623"/>
    <row r="729624"/>
    <row r="729625"/>
    <row r="729626"/>
    <row r="729627"/>
    <row r="729628"/>
    <row r="729629"/>
    <row r="729630"/>
    <row r="729631"/>
    <row r="729632"/>
    <row r="729633"/>
    <row r="729634"/>
    <row r="729635"/>
    <row r="729636"/>
    <row r="729637"/>
    <row r="729638"/>
    <row r="729639"/>
    <row r="729640"/>
    <row r="729641"/>
    <row r="729642"/>
    <row r="729643"/>
    <row r="729644"/>
    <row r="729645"/>
    <row r="729646"/>
    <row r="729647"/>
    <row r="729648"/>
    <row r="729649"/>
    <row r="729650"/>
    <row r="729651"/>
    <row r="729652"/>
    <row r="729653"/>
    <row r="729654"/>
    <row r="729655"/>
    <row r="729656"/>
    <row r="729657"/>
    <row r="729658"/>
    <row r="729659"/>
    <row r="729660"/>
    <row r="729661"/>
    <row r="729662"/>
    <row r="729663"/>
    <row r="729664"/>
    <row r="729665"/>
    <row r="729666"/>
    <row r="729667"/>
    <row r="729668"/>
    <row r="729669"/>
    <row r="729670"/>
    <row r="729671"/>
    <row r="729672"/>
    <row r="729673"/>
    <row r="729674"/>
    <row r="729675"/>
    <row r="729676"/>
    <row r="729677"/>
    <row r="729678"/>
    <row r="729679"/>
    <row r="729680"/>
    <row r="729681"/>
    <row r="729682"/>
    <row r="729683"/>
    <row r="729684"/>
    <row r="729685"/>
    <row r="729686"/>
    <row r="729687"/>
    <row r="729688"/>
    <row r="729689"/>
    <row r="729690"/>
    <row r="729691"/>
    <row r="729692"/>
    <row r="729693"/>
    <row r="729694"/>
    <row r="729695"/>
    <row r="729696"/>
    <row r="729697"/>
    <row r="729698"/>
    <row r="729699"/>
    <row r="729700"/>
    <row r="729701"/>
    <row r="729702"/>
    <row r="729703"/>
    <row r="729704"/>
    <row r="729705"/>
    <row r="729706"/>
    <row r="729707"/>
    <row r="729708"/>
    <row r="729709"/>
    <row r="729710"/>
    <row r="729711"/>
    <row r="729712"/>
    <row r="729713"/>
    <row r="729714"/>
    <row r="729715"/>
    <row r="729716"/>
    <row r="729717"/>
    <row r="729718"/>
    <row r="729719"/>
    <row r="729720"/>
    <row r="729721"/>
    <row r="729722"/>
    <row r="729723"/>
    <row r="729724"/>
    <row r="729725"/>
    <row r="729726"/>
    <row r="729727"/>
    <row r="729728"/>
    <row r="729729"/>
    <row r="729730"/>
    <row r="729731"/>
    <row r="729732"/>
    <row r="729733"/>
    <row r="729734"/>
    <row r="729735"/>
    <row r="729736"/>
    <row r="729737"/>
    <row r="729738"/>
    <row r="729739"/>
    <row r="729740"/>
    <row r="729741"/>
    <row r="729742"/>
    <row r="729743"/>
    <row r="729744"/>
    <row r="729745"/>
    <row r="729746"/>
    <row r="729747"/>
    <row r="729748"/>
    <row r="729749"/>
    <row r="729750"/>
    <row r="729751"/>
    <row r="729752"/>
    <row r="729753"/>
    <row r="729754"/>
    <row r="729755"/>
    <row r="729756"/>
    <row r="729757"/>
    <row r="729758"/>
    <row r="729759"/>
    <row r="729760"/>
    <row r="729761"/>
    <row r="729762"/>
    <row r="729763"/>
    <row r="729764"/>
    <row r="729765"/>
    <row r="729766"/>
    <row r="729767"/>
    <row r="729768"/>
    <row r="729769"/>
    <row r="729770"/>
    <row r="729771"/>
    <row r="729772"/>
    <row r="729773"/>
    <row r="729774"/>
    <row r="729775"/>
    <row r="729776"/>
    <row r="729777"/>
    <row r="729778"/>
    <row r="729779"/>
    <row r="729780"/>
    <row r="729781"/>
    <row r="729782"/>
    <row r="729783"/>
    <row r="729784"/>
    <row r="729785"/>
    <row r="729786"/>
    <row r="729787"/>
    <row r="729788"/>
    <row r="729789"/>
    <row r="729790"/>
    <row r="729791"/>
    <row r="729792"/>
    <row r="729793"/>
    <row r="729794"/>
    <row r="729795"/>
    <row r="729796"/>
    <row r="729797"/>
    <row r="729798"/>
    <row r="729799"/>
    <row r="729800"/>
    <row r="729801"/>
    <row r="729802"/>
    <row r="729803"/>
    <row r="729804"/>
    <row r="729805"/>
    <row r="729806"/>
    <row r="729807"/>
    <row r="729808"/>
    <row r="729809"/>
    <row r="729810"/>
    <row r="729811"/>
    <row r="729812"/>
    <row r="729813"/>
    <row r="729814"/>
    <row r="729815"/>
    <row r="729816"/>
    <row r="729817"/>
    <row r="729818"/>
    <row r="729819"/>
    <row r="729820"/>
    <row r="729821"/>
    <row r="729822"/>
    <row r="729823"/>
    <row r="729824"/>
    <row r="729825"/>
    <row r="729826"/>
    <row r="729827"/>
    <row r="729828"/>
    <row r="729829"/>
    <row r="729830"/>
    <row r="729831"/>
    <row r="729832"/>
    <row r="729833"/>
    <row r="729834"/>
    <row r="729835"/>
    <row r="729836"/>
    <row r="729837"/>
    <row r="729838"/>
    <row r="729839"/>
    <row r="729840"/>
    <row r="729841"/>
    <row r="729842"/>
    <row r="729843"/>
    <row r="729844"/>
    <row r="729845"/>
    <row r="729846"/>
    <row r="729847"/>
    <row r="729848"/>
    <row r="729849"/>
    <row r="729850"/>
    <row r="729851"/>
    <row r="729852"/>
    <row r="729853"/>
    <row r="729854"/>
    <row r="729855"/>
    <row r="729856"/>
    <row r="729857"/>
    <row r="729858"/>
    <row r="729859"/>
    <row r="729860"/>
    <row r="729861"/>
    <row r="729862"/>
    <row r="729863"/>
    <row r="729864"/>
    <row r="729865"/>
    <row r="729866"/>
    <row r="729867"/>
    <row r="729868"/>
    <row r="729869"/>
    <row r="729870"/>
    <row r="729871"/>
    <row r="729872"/>
    <row r="729873"/>
    <row r="729874"/>
    <row r="729875"/>
    <row r="729876"/>
    <row r="729877"/>
    <row r="729878"/>
    <row r="729879"/>
    <row r="729880"/>
    <row r="729881"/>
    <row r="729882"/>
    <row r="729883"/>
    <row r="729884"/>
    <row r="729885"/>
    <row r="729886"/>
    <row r="729887"/>
    <row r="729888"/>
    <row r="729889"/>
    <row r="729890"/>
    <row r="729891"/>
    <row r="729892"/>
    <row r="729893"/>
    <row r="729894"/>
    <row r="729895"/>
    <row r="729896"/>
    <row r="729897"/>
    <row r="729898"/>
    <row r="729899"/>
    <row r="729900"/>
    <row r="729901"/>
    <row r="729902"/>
    <row r="729903"/>
    <row r="729904"/>
    <row r="729905"/>
    <row r="729906"/>
    <row r="729907"/>
    <row r="729908"/>
    <row r="729909"/>
    <row r="729910"/>
    <row r="729911"/>
    <row r="729912"/>
    <row r="729913"/>
    <row r="729914"/>
    <row r="729915"/>
    <row r="729916"/>
    <row r="729917"/>
    <row r="729918"/>
    <row r="729919"/>
    <row r="729920"/>
    <row r="729921"/>
    <row r="729922"/>
    <row r="729923"/>
    <row r="729924"/>
    <row r="729925"/>
    <row r="729926"/>
    <row r="729927"/>
    <row r="729928"/>
    <row r="729929"/>
    <row r="729930"/>
    <row r="729931"/>
    <row r="729932"/>
    <row r="729933"/>
    <row r="729934"/>
    <row r="729935"/>
    <row r="729936"/>
    <row r="729937"/>
    <row r="729938"/>
    <row r="729939"/>
    <row r="729940"/>
    <row r="729941"/>
    <row r="729942"/>
    <row r="729943"/>
    <row r="729944"/>
    <row r="729945"/>
    <row r="729946"/>
    <row r="729947"/>
    <row r="729948"/>
    <row r="729949"/>
    <row r="729950"/>
    <row r="729951"/>
    <row r="729952"/>
    <row r="729953"/>
    <row r="729954"/>
    <row r="729955"/>
    <row r="729956"/>
    <row r="729957"/>
    <row r="729958"/>
    <row r="729959"/>
    <row r="729960"/>
    <row r="729961"/>
    <row r="729962"/>
    <row r="729963"/>
    <row r="729964"/>
    <row r="729965"/>
    <row r="729966"/>
    <row r="729967"/>
    <row r="729968"/>
    <row r="729969"/>
    <row r="729970"/>
    <row r="729971"/>
    <row r="729972"/>
    <row r="729973"/>
    <row r="729974"/>
    <row r="729975"/>
    <row r="729976"/>
    <row r="729977"/>
    <row r="729978"/>
    <row r="729979"/>
    <row r="729980"/>
    <row r="729981"/>
    <row r="729982"/>
    <row r="729983"/>
    <row r="729984"/>
    <row r="729985"/>
    <row r="729986"/>
    <row r="729987"/>
    <row r="729988"/>
    <row r="729989"/>
    <row r="729990"/>
    <row r="729991"/>
    <row r="729992"/>
    <row r="729993"/>
    <row r="729994"/>
    <row r="729995"/>
    <row r="729996"/>
    <row r="729997"/>
    <row r="729998"/>
    <row r="729999"/>
    <row r="730000"/>
    <row r="730001"/>
    <row r="730002"/>
    <row r="730003"/>
    <row r="730004"/>
    <row r="730005"/>
    <row r="730006"/>
    <row r="730007"/>
    <row r="730008"/>
    <row r="730009"/>
    <row r="730010"/>
    <row r="730011"/>
    <row r="730012"/>
    <row r="730013"/>
    <row r="730014"/>
    <row r="730015"/>
    <row r="730016"/>
    <row r="730017"/>
    <row r="730018"/>
    <row r="730019"/>
    <row r="730020"/>
    <row r="730021"/>
    <row r="730022"/>
    <row r="730023"/>
    <row r="730024"/>
    <row r="730025"/>
    <row r="730026"/>
    <row r="730027"/>
    <row r="730028"/>
    <row r="730029"/>
    <row r="730030"/>
    <row r="730031"/>
    <row r="730032"/>
    <row r="730033"/>
    <row r="730034"/>
    <row r="730035"/>
    <row r="730036"/>
    <row r="730037"/>
    <row r="730038"/>
    <row r="730039"/>
    <row r="730040"/>
    <row r="730041"/>
    <row r="730042"/>
    <row r="730043"/>
    <row r="730044"/>
    <row r="730045"/>
    <row r="730046"/>
    <row r="730047"/>
    <row r="730048"/>
    <row r="730049"/>
    <row r="730050"/>
    <row r="730051"/>
    <row r="730052"/>
    <row r="730053"/>
    <row r="730054"/>
    <row r="730055"/>
    <row r="730056"/>
    <row r="730057"/>
    <row r="730058"/>
    <row r="730059"/>
    <row r="730060"/>
    <row r="730061"/>
    <row r="730062"/>
    <row r="730063"/>
    <row r="730064"/>
    <row r="730065"/>
    <row r="730066"/>
    <row r="730067"/>
    <row r="730068"/>
    <row r="730069"/>
    <row r="730070"/>
    <row r="730071"/>
    <row r="730072"/>
    <row r="730073"/>
    <row r="730074"/>
    <row r="730075"/>
    <row r="730076"/>
    <row r="730077"/>
    <row r="730078"/>
    <row r="730079"/>
    <row r="730080"/>
    <row r="730081"/>
    <row r="730082"/>
    <row r="730083"/>
    <row r="730084"/>
    <row r="730085"/>
    <row r="730086"/>
    <row r="730087"/>
    <row r="730088"/>
    <row r="730089"/>
    <row r="730090"/>
    <row r="730091"/>
    <row r="730092"/>
    <row r="730093"/>
    <row r="730094"/>
    <row r="730095"/>
    <row r="730096"/>
    <row r="730097"/>
    <row r="730098"/>
    <row r="730099"/>
    <row r="730100"/>
    <row r="730101"/>
    <row r="730102"/>
    <row r="730103"/>
    <row r="730104"/>
    <row r="730105"/>
    <row r="730106"/>
    <row r="730107"/>
    <row r="730108"/>
    <row r="730109"/>
    <row r="730110"/>
    <row r="730111"/>
    <row r="730112"/>
    <row r="730113"/>
    <row r="730114"/>
    <row r="730115"/>
    <row r="730116"/>
    <row r="730117"/>
    <row r="730118"/>
    <row r="730119"/>
    <row r="730120"/>
    <row r="730121"/>
    <row r="730122"/>
    <row r="730123"/>
    <row r="730124"/>
    <row r="730125"/>
    <row r="730126"/>
    <row r="730127"/>
    <row r="730128"/>
    <row r="730129"/>
    <row r="730130"/>
    <row r="730131"/>
    <row r="730132"/>
    <row r="730133"/>
    <row r="730134"/>
    <row r="730135"/>
    <row r="730136"/>
    <row r="730137"/>
    <row r="730138"/>
    <row r="730139"/>
    <row r="730140"/>
    <row r="730141"/>
    <row r="730142"/>
    <row r="730143"/>
    <row r="730144"/>
    <row r="730145"/>
    <row r="730146"/>
    <row r="730147"/>
    <row r="730148"/>
    <row r="730149"/>
    <row r="730150"/>
    <row r="730151"/>
    <row r="730152"/>
    <row r="730153"/>
    <row r="730154"/>
    <row r="730155"/>
    <row r="730156"/>
    <row r="730157"/>
    <row r="730158"/>
    <row r="730159"/>
    <row r="730160"/>
    <row r="730161"/>
    <row r="730162"/>
    <row r="730163"/>
    <row r="730164"/>
    <row r="730165"/>
    <row r="730166"/>
    <row r="730167"/>
    <row r="730168"/>
    <row r="730169"/>
    <row r="730170"/>
    <row r="730171"/>
    <row r="730172"/>
    <row r="730173"/>
    <row r="730174"/>
    <row r="730175"/>
    <row r="730176"/>
    <row r="730177"/>
    <row r="730178"/>
    <row r="730179"/>
    <row r="730180"/>
    <row r="730181"/>
    <row r="730182"/>
    <row r="730183"/>
    <row r="730184"/>
    <row r="730185"/>
    <row r="730186"/>
    <row r="730187"/>
    <row r="730188"/>
    <row r="730189"/>
    <row r="730190"/>
    <row r="730191"/>
    <row r="730192"/>
    <row r="730193"/>
    <row r="730194"/>
    <row r="730195"/>
    <row r="730196"/>
    <row r="730197"/>
    <row r="730198"/>
    <row r="730199"/>
    <row r="730200"/>
    <row r="730201"/>
    <row r="730202"/>
    <row r="730203"/>
    <row r="730204"/>
    <row r="730205"/>
    <row r="730206"/>
    <row r="730207"/>
    <row r="730208"/>
    <row r="730209"/>
    <row r="730210"/>
    <row r="730211"/>
    <row r="730212"/>
    <row r="730213"/>
    <row r="730214"/>
    <row r="730215"/>
    <row r="730216"/>
    <row r="730217"/>
    <row r="730218"/>
    <row r="730219"/>
    <row r="730220"/>
    <row r="730221"/>
    <row r="730222"/>
    <row r="730223"/>
    <row r="730224"/>
    <row r="730225"/>
    <row r="730226"/>
    <row r="730227"/>
    <row r="730228"/>
    <row r="730229"/>
    <row r="730230"/>
    <row r="730231"/>
    <row r="730232"/>
    <row r="730233"/>
    <row r="730234"/>
    <row r="730235"/>
    <row r="730236"/>
    <row r="730237"/>
    <row r="730238"/>
    <row r="730239"/>
    <row r="730240"/>
    <row r="730241"/>
    <row r="730242"/>
    <row r="730243"/>
    <row r="730244"/>
    <row r="730245"/>
    <row r="730246"/>
    <row r="730247"/>
    <row r="730248"/>
    <row r="730249"/>
    <row r="730250"/>
    <row r="730251"/>
    <row r="730252"/>
    <row r="730253"/>
    <row r="730254"/>
    <row r="730255"/>
    <row r="730256"/>
    <row r="730257"/>
    <row r="730258"/>
    <row r="730259"/>
    <row r="730260"/>
    <row r="730261"/>
    <row r="730262"/>
    <row r="730263"/>
    <row r="730264"/>
    <row r="730265"/>
    <row r="730266"/>
    <row r="730267"/>
    <row r="730268"/>
    <row r="730269"/>
    <row r="730270"/>
    <row r="730271"/>
    <row r="730272"/>
    <row r="730273"/>
    <row r="730274"/>
    <row r="730275"/>
    <row r="730276"/>
    <row r="730277"/>
    <row r="730278"/>
    <row r="730279"/>
    <row r="730280"/>
    <row r="730281"/>
    <row r="730282"/>
    <row r="730283"/>
    <row r="730284"/>
    <row r="730285"/>
    <row r="730286"/>
    <row r="730287"/>
    <row r="730288"/>
    <row r="730289"/>
    <row r="730290"/>
    <row r="730291"/>
    <row r="730292"/>
    <row r="730293"/>
    <row r="730294"/>
    <row r="730295"/>
    <row r="730296"/>
    <row r="730297"/>
    <row r="730298"/>
    <row r="730299"/>
    <row r="730300"/>
    <row r="730301"/>
    <row r="730302"/>
    <row r="730303"/>
    <row r="730304"/>
    <row r="730305"/>
    <row r="730306"/>
    <row r="730307"/>
    <row r="730308"/>
    <row r="730309"/>
    <row r="730310"/>
    <row r="730311"/>
    <row r="730312"/>
    <row r="730313"/>
    <row r="730314"/>
    <row r="730315"/>
    <row r="730316"/>
    <row r="730317"/>
    <row r="730318"/>
    <row r="730319"/>
    <row r="730320"/>
    <row r="730321"/>
    <row r="730322"/>
    <row r="730323"/>
    <row r="730324"/>
    <row r="730325"/>
    <row r="730326"/>
    <row r="730327"/>
    <row r="730328"/>
    <row r="730329"/>
    <row r="730330"/>
    <row r="730331"/>
    <row r="730332"/>
    <row r="730333"/>
    <row r="730334"/>
    <row r="730335"/>
    <row r="730336"/>
    <row r="730337"/>
    <row r="730338"/>
    <row r="730339"/>
    <row r="730340"/>
    <row r="730341"/>
    <row r="730342"/>
    <row r="730343"/>
    <row r="730344"/>
    <row r="730345"/>
    <row r="730346"/>
    <row r="730347"/>
    <row r="730348"/>
    <row r="730349"/>
    <row r="730350"/>
    <row r="730351"/>
    <row r="730352"/>
    <row r="730353"/>
    <row r="730354"/>
    <row r="730355"/>
    <row r="730356"/>
    <row r="730357"/>
    <row r="730358"/>
    <row r="730359"/>
    <row r="730360"/>
    <row r="730361"/>
    <row r="730362"/>
    <row r="730363"/>
    <row r="730364"/>
    <row r="730365"/>
    <row r="730366"/>
    <row r="730367"/>
    <row r="730368"/>
    <row r="730369"/>
    <row r="730370"/>
    <row r="730371"/>
    <row r="730372"/>
    <row r="730373"/>
    <row r="730374"/>
    <row r="730375"/>
    <row r="730376"/>
    <row r="730377"/>
    <row r="730378"/>
    <row r="730379"/>
    <row r="730380"/>
    <row r="730381"/>
    <row r="730382"/>
    <row r="730383"/>
    <row r="730384"/>
    <row r="730385"/>
    <row r="730386"/>
    <row r="730387"/>
    <row r="730388"/>
    <row r="730389"/>
    <row r="730390"/>
    <row r="730391"/>
    <row r="730392"/>
    <row r="730393"/>
    <row r="730394"/>
    <row r="730395"/>
    <row r="730396"/>
    <row r="730397"/>
    <row r="730398"/>
    <row r="730399"/>
    <row r="730400"/>
    <row r="730401"/>
    <row r="730402"/>
    <row r="730403"/>
    <row r="730404"/>
    <row r="730405"/>
    <row r="730406"/>
    <row r="730407"/>
    <row r="730408"/>
    <row r="730409"/>
    <row r="730410"/>
    <row r="730411"/>
    <row r="730412"/>
    <row r="730413"/>
    <row r="730414"/>
    <row r="730415"/>
    <row r="730416"/>
    <row r="730417"/>
    <row r="730418"/>
    <row r="730419"/>
    <row r="730420"/>
    <row r="730421"/>
    <row r="730422"/>
    <row r="730423"/>
    <row r="730424"/>
    <row r="730425"/>
    <row r="730426"/>
    <row r="730427"/>
    <row r="730428"/>
    <row r="730429"/>
    <row r="730430"/>
    <row r="730431"/>
    <row r="730432"/>
    <row r="730433"/>
    <row r="730434"/>
    <row r="730435"/>
    <row r="730436"/>
    <row r="730437"/>
    <row r="730438"/>
    <row r="730439"/>
    <row r="730440"/>
    <row r="730441"/>
    <row r="730442"/>
    <row r="730443"/>
    <row r="730444"/>
    <row r="730445"/>
    <row r="730446"/>
    <row r="730447"/>
    <row r="730448"/>
    <row r="730449"/>
    <row r="730450"/>
    <row r="730451"/>
    <row r="730452"/>
    <row r="730453"/>
    <row r="730454"/>
    <row r="730455"/>
    <row r="730456"/>
    <row r="730457"/>
    <row r="730458"/>
    <row r="730459"/>
    <row r="730460"/>
    <row r="730461"/>
    <row r="730462"/>
    <row r="730463"/>
    <row r="730464"/>
    <row r="730465"/>
    <row r="730466"/>
    <row r="730467"/>
    <row r="730468"/>
    <row r="730469"/>
    <row r="730470"/>
    <row r="730471"/>
    <row r="730472"/>
    <row r="730473"/>
    <row r="730474"/>
    <row r="730475"/>
    <row r="730476"/>
    <row r="730477"/>
    <row r="730478"/>
    <row r="730479"/>
    <row r="730480"/>
    <row r="730481"/>
    <row r="730482"/>
    <row r="730483"/>
    <row r="730484"/>
    <row r="730485"/>
    <row r="730486"/>
    <row r="730487"/>
    <row r="730488"/>
    <row r="730489"/>
    <row r="730490"/>
    <row r="730491"/>
    <row r="730492"/>
    <row r="730493"/>
    <row r="730494"/>
    <row r="730495"/>
    <row r="730496"/>
    <row r="730497"/>
    <row r="730498"/>
    <row r="730499"/>
    <row r="730500"/>
    <row r="730501"/>
    <row r="730502"/>
    <row r="730503"/>
    <row r="730504"/>
    <row r="730505"/>
    <row r="730506"/>
    <row r="730507"/>
    <row r="730508"/>
    <row r="730509"/>
    <row r="730510"/>
    <row r="730511"/>
    <row r="730512"/>
    <row r="730513"/>
    <row r="730514"/>
    <row r="730515"/>
    <row r="730516"/>
    <row r="730517"/>
    <row r="730518"/>
    <row r="730519"/>
    <row r="730520"/>
    <row r="730521"/>
    <row r="730522"/>
    <row r="730523"/>
    <row r="730524"/>
    <row r="730525"/>
    <row r="730526"/>
    <row r="730527"/>
    <row r="730528"/>
    <row r="730529"/>
    <row r="730530"/>
    <row r="730531"/>
    <row r="730532"/>
    <row r="730533"/>
    <row r="730534"/>
    <row r="730535"/>
    <row r="730536"/>
    <row r="730537"/>
    <row r="730538"/>
    <row r="730539"/>
    <row r="730540"/>
    <row r="730541"/>
    <row r="730542"/>
    <row r="730543"/>
    <row r="730544"/>
    <row r="730545"/>
    <row r="730546"/>
    <row r="730547"/>
    <row r="730548"/>
    <row r="730549"/>
    <row r="730550"/>
    <row r="730551"/>
    <row r="730552"/>
    <row r="730553"/>
    <row r="730554"/>
    <row r="730555"/>
    <row r="730556"/>
    <row r="730557"/>
    <row r="730558"/>
    <row r="730559"/>
    <row r="730560"/>
    <row r="730561"/>
    <row r="730562"/>
    <row r="730563"/>
    <row r="730564"/>
    <row r="730565"/>
    <row r="730566"/>
    <row r="730567"/>
    <row r="730568"/>
    <row r="730569"/>
    <row r="730570"/>
    <row r="730571"/>
    <row r="730572"/>
    <row r="730573"/>
    <row r="730574"/>
    <row r="730575"/>
    <row r="730576"/>
    <row r="730577"/>
    <row r="730578"/>
    <row r="730579"/>
    <row r="730580"/>
    <row r="730581"/>
    <row r="730582"/>
    <row r="730583"/>
    <row r="730584"/>
    <row r="730585"/>
    <row r="730586"/>
    <row r="730587"/>
    <row r="730588"/>
    <row r="730589"/>
    <row r="730590"/>
    <row r="730591"/>
    <row r="730592"/>
    <row r="730593"/>
    <row r="730594"/>
    <row r="730595"/>
    <row r="730596"/>
    <row r="730597"/>
    <row r="730598"/>
    <row r="730599"/>
    <row r="730600"/>
    <row r="730601"/>
    <row r="730602"/>
    <row r="730603"/>
    <row r="730604"/>
    <row r="730605"/>
    <row r="730606"/>
    <row r="730607"/>
    <row r="730608"/>
    <row r="730609"/>
    <row r="730610"/>
    <row r="730611"/>
    <row r="730612"/>
    <row r="730613"/>
    <row r="730614"/>
    <row r="730615"/>
    <row r="730616"/>
    <row r="730617"/>
    <row r="730618"/>
    <row r="730619"/>
    <row r="730620"/>
    <row r="730621"/>
    <row r="730622"/>
    <row r="730623"/>
    <row r="730624"/>
    <row r="730625"/>
    <row r="730626"/>
    <row r="730627"/>
    <row r="730628"/>
    <row r="730629"/>
    <row r="730630"/>
    <row r="730631"/>
    <row r="730632"/>
    <row r="730633"/>
    <row r="730634"/>
    <row r="730635"/>
    <row r="730636"/>
    <row r="730637"/>
    <row r="730638"/>
    <row r="730639"/>
    <row r="730640"/>
    <row r="730641"/>
    <row r="730642"/>
    <row r="730643"/>
    <row r="730644"/>
    <row r="730645"/>
    <row r="730646"/>
    <row r="730647"/>
    <row r="730648"/>
    <row r="730649"/>
    <row r="730650"/>
    <row r="730651"/>
    <row r="730652"/>
    <row r="730653"/>
    <row r="730654"/>
    <row r="730655"/>
    <row r="730656"/>
    <row r="730657"/>
    <row r="730658"/>
    <row r="730659"/>
    <row r="730660"/>
    <row r="730661"/>
    <row r="730662"/>
    <row r="730663"/>
    <row r="730664"/>
    <row r="730665"/>
    <row r="730666"/>
    <row r="730667"/>
    <row r="730668"/>
    <row r="730669"/>
    <row r="730670"/>
    <row r="730671"/>
    <row r="730672"/>
    <row r="730673"/>
    <row r="730674"/>
    <row r="730675"/>
    <row r="730676"/>
    <row r="730677"/>
    <row r="730678"/>
    <row r="730679"/>
    <row r="730680"/>
    <row r="730681"/>
    <row r="730682"/>
    <row r="730683"/>
    <row r="730684"/>
    <row r="730685"/>
    <row r="730686"/>
    <row r="730687"/>
    <row r="730688"/>
    <row r="730689"/>
    <row r="730690"/>
    <row r="730691"/>
    <row r="730692"/>
    <row r="730693"/>
    <row r="730694"/>
    <row r="730695"/>
    <row r="730696"/>
    <row r="730697"/>
    <row r="730698"/>
    <row r="730699"/>
    <row r="730700"/>
    <row r="730701"/>
    <row r="730702"/>
    <row r="730703"/>
    <row r="730704"/>
    <row r="730705"/>
    <row r="730706"/>
    <row r="730707"/>
    <row r="730708"/>
    <row r="730709"/>
    <row r="730710"/>
    <row r="730711"/>
    <row r="730712"/>
    <row r="730713"/>
    <row r="730714"/>
    <row r="730715"/>
    <row r="730716"/>
    <row r="730717"/>
    <row r="730718"/>
    <row r="730719"/>
    <row r="730720"/>
    <row r="730721"/>
    <row r="730722"/>
    <row r="730723"/>
    <row r="730724"/>
    <row r="730725"/>
    <row r="730726"/>
    <row r="730727"/>
    <row r="730728"/>
    <row r="730729"/>
    <row r="730730"/>
    <row r="730731"/>
    <row r="730732"/>
    <row r="730733"/>
    <row r="730734"/>
    <row r="730735"/>
    <row r="730736"/>
    <row r="730737"/>
    <row r="730738"/>
    <row r="730739"/>
    <row r="730740"/>
    <row r="730741"/>
    <row r="730742"/>
    <row r="730743"/>
    <row r="730744"/>
    <row r="730745"/>
    <row r="730746"/>
    <row r="730747"/>
    <row r="730748"/>
    <row r="730749"/>
    <row r="730750"/>
    <row r="730751"/>
    <row r="730752"/>
    <row r="730753"/>
    <row r="730754"/>
    <row r="730755"/>
    <row r="730756"/>
    <row r="730757"/>
    <row r="730758"/>
    <row r="730759"/>
    <row r="730760"/>
    <row r="730761"/>
    <row r="730762"/>
    <row r="730763"/>
    <row r="730764"/>
    <row r="730765"/>
    <row r="730766"/>
    <row r="730767"/>
    <row r="730768"/>
    <row r="730769"/>
    <row r="730770"/>
    <row r="730771"/>
    <row r="730772"/>
    <row r="730773"/>
    <row r="730774"/>
    <row r="730775"/>
    <row r="730776"/>
    <row r="730777"/>
    <row r="730778"/>
    <row r="730779"/>
    <row r="730780"/>
    <row r="730781"/>
    <row r="730782"/>
    <row r="730783"/>
    <row r="730784"/>
    <row r="730785"/>
    <row r="730786"/>
    <row r="730787"/>
    <row r="730788"/>
    <row r="730789"/>
    <row r="730790"/>
    <row r="730791"/>
    <row r="730792"/>
    <row r="730793"/>
    <row r="730794"/>
    <row r="730795"/>
    <row r="730796"/>
    <row r="730797"/>
    <row r="730798"/>
    <row r="730799"/>
    <row r="730800"/>
    <row r="730801"/>
    <row r="730802"/>
    <row r="730803"/>
    <row r="730804"/>
    <row r="730805"/>
    <row r="730806"/>
    <row r="730807"/>
    <row r="730808"/>
    <row r="730809"/>
    <row r="730810"/>
    <row r="730811"/>
    <row r="730812"/>
    <row r="730813"/>
    <row r="730814"/>
    <row r="730815"/>
    <row r="730816"/>
    <row r="730817"/>
    <row r="730818"/>
    <row r="730819"/>
    <row r="730820"/>
    <row r="730821"/>
    <row r="730822"/>
    <row r="730823"/>
    <row r="730824"/>
    <row r="730825"/>
    <row r="730826"/>
    <row r="730827"/>
    <row r="730828"/>
    <row r="730829"/>
    <row r="730830"/>
    <row r="730831"/>
    <row r="730832"/>
    <row r="730833"/>
    <row r="730834"/>
    <row r="730835"/>
    <row r="730836"/>
    <row r="730837"/>
    <row r="730838"/>
    <row r="730839"/>
    <row r="730840"/>
    <row r="730841"/>
    <row r="730842"/>
    <row r="730843"/>
    <row r="730844"/>
    <row r="730845"/>
    <row r="730846"/>
    <row r="730847"/>
    <row r="730848"/>
    <row r="730849"/>
    <row r="730850"/>
    <row r="730851"/>
    <row r="730852"/>
    <row r="730853"/>
    <row r="730854"/>
    <row r="730855"/>
    <row r="730856"/>
    <row r="730857"/>
    <row r="730858"/>
    <row r="730859"/>
    <row r="730860"/>
    <row r="730861"/>
    <row r="730862"/>
    <row r="730863"/>
    <row r="730864"/>
    <row r="730865"/>
    <row r="730866"/>
    <row r="730867"/>
    <row r="730868"/>
    <row r="730869"/>
    <row r="730870"/>
    <row r="730871"/>
    <row r="730872"/>
    <row r="730873"/>
    <row r="730874"/>
    <row r="730875"/>
    <row r="730876"/>
    <row r="730877"/>
    <row r="730878"/>
    <row r="730879"/>
    <row r="730880"/>
    <row r="730881"/>
    <row r="730882"/>
    <row r="730883"/>
    <row r="730884"/>
    <row r="730885"/>
    <row r="730886"/>
    <row r="730887"/>
    <row r="730888"/>
    <row r="730889"/>
    <row r="730890"/>
    <row r="730891"/>
    <row r="730892"/>
    <row r="730893"/>
    <row r="730894"/>
    <row r="730895"/>
    <row r="730896"/>
    <row r="730897"/>
    <row r="730898"/>
    <row r="730899"/>
    <row r="730900"/>
    <row r="730901"/>
    <row r="730902"/>
    <row r="730903"/>
    <row r="730904"/>
    <row r="730905"/>
    <row r="730906"/>
    <row r="730907"/>
    <row r="730908"/>
    <row r="730909"/>
    <row r="730910"/>
    <row r="730911"/>
    <row r="730912"/>
    <row r="730913"/>
    <row r="730914"/>
    <row r="730915"/>
    <row r="730916"/>
    <row r="730917"/>
    <row r="730918"/>
    <row r="730919"/>
    <row r="730920"/>
    <row r="730921"/>
    <row r="730922"/>
    <row r="730923"/>
    <row r="730924"/>
    <row r="730925"/>
    <row r="730926"/>
    <row r="730927"/>
    <row r="730928"/>
    <row r="730929"/>
    <row r="730930"/>
    <row r="730931"/>
    <row r="730932"/>
    <row r="730933"/>
    <row r="730934"/>
    <row r="730935"/>
    <row r="730936"/>
    <row r="730937"/>
    <row r="730938"/>
    <row r="730939"/>
    <row r="730940"/>
    <row r="730941"/>
    <row r="730942"/>
    <row r="730943"/>
    <row r="730944"/>
    <row r="730945"/>
    <row r="730946"/>
    <row r="730947"/>
    <row r="730948"/>
    <row r="730949"/>
    <row r="730950"/>
    <row r="730951"/>
    <row r="730952"/>
    <row r="730953"/>
    <row r="730954"/>
    <row r="730955"/>
    <row r="730956"/>
    <row r="730957"/>
    <row r="730958"/>
    <row r="730959"/>
    <row r="730960"/>
    <row r="730961"/>
    <row r="730962"/>
    <row r="730963"/>
    <row r="730964"/>
    <row r="730965"/>
    <row r="730966"/>
    <row r="730967"/>
    <row r="730968"/>
    <row r="730969"/>
    <row r="730970"/>
    <row r="730971"/>
    <row r="730972"/>
    <row r="730973"/>
    <row r="730974"/>
    <row r="730975"/>
    <row r="730976"/>
    <row r="730977"/>
    <row r="730978"/>
    <row r="730979"/>
    <row r="730980"/>
    <row r="730981"/>
    <row r="730982"/>
    <row r="730983"/>
    <row r="730984"/>
    <row r="730985"/>
    <row r="730986"/>
    <row r="730987"/>
    <row r="730988"/>
    <row r="730989"/>
    <row r="730990"/>
    <row r="730991"/>
    <row r="730992"/>
    <row r="730993"/>
    <row r="730994"/>
    <row r="730995"/>
    <row r="730996"/>
    <row r="730997"/>
    <row r="730998"/>
    <row r="730999"/>
    <row r="731000"/>
    <row r="731001"/>
    <row r="731002"/>
    <row r="731003"/>
    <row r="731004"/>
    <row r="731005"/>
    <row r="731006"/>
    <row r="731007"/>
    <row r="731008"/>
    <row r="731009"/>
    <row r="731010"/>
    <row r="731011"/>
    <row r="731012"/>
    <row r="731013"/>
    <row r="731014"/>
    <row r="731015"/>
    <row r="731016"/>
    <row r="731017"/>
    <row r="731018"/>
    <row r="731019"/>
    <row r="731020"/>
    <row r="731021"/>
    <row r="731022"/>
    <row r="731023"/>
    <row r="731024"/>
    <row r="731025"/>
    <row r="731026"/>
    <row r="731027"/>
    <row r="731028"/>
    <row r="731029"/>
    <row r="731030"/>
    <row r="731031"/>
    <row r="731032"/>
    <row r="731033"/>
    <row r="731034"/>
    <row r="731035"/>
    <row r="731036"/>
    <row r="731037"/>
    <row r="731038"/>
    <row r="731039"/>
    <row r="731040"/>
    <row r="731041"/>
    <row r="731042"/>
    <row r="731043"/>
    <row r="731044"/>
    <row r="731045"/>
    <row r="731046"/>
    <row r="731047"/>
    <row r="731048"/>
    <row r="731049"/>
    <row r="731050"/>
    <row r="731051"/>
    <row r="731052"/>
    <row r="731053"/>
    <row r="731054"/>
    <row r="731055"/>
    <row r="731056"/>
    <row r="731057"/>
    <row r="731058"/>
    <row r="731059"/>
    <row r="731060"/>
    <row r="731061"/>
    <row r="731062"/>
    <row r="731063"/>
    <row r="731064"/>
    <row r="731065"/>
    <row r="731066"/>
    <row r="731067"/>
    <row r="731068"/>
    <row r="731069"/>
    <row r="731070"/>
    <row r="731071"/>
    <row r="731072"/>
    <row r="731073"/>
    <row r="731074"/>
    <row r="731075"/>
    <row r="731076"/>
    <row r="731077"/>
    <row r="731078"/>
    <row r="731079"/>
    <row r="731080"/>
    <row r="731081"/>
    <row r="731082"/>
    <row r="731083"/>
    <row r="731084"/>
    <row r="731085"/>
    <row r="731086"/>
    <row r="731087"/>
    <row r="731088"/>
    <row r="731089"/>
    <row r="731090"/>
    <row r="731091"/>
    <row r="731092"/>
    <row r="731093"/>
    <row r="731094"/>
    <row r="731095"/>
    <row r="731096"/>
    <row r="731097"/>
    <row r="731098"/>
    <row r="731099"/>
    <row r="731100"/>
    <row r="731101"/>
    <row r="731102"/>
    <row r="731103"/>
    <row r="731104"/>
    <row r="731105"/>
    <row r="731106"/>
    <row r="731107"/>
    <row r="731108"/>
    <row r="731109"/>
    <row r="731110"/>
    <row r="731111"/>
    <row r="731112"/>
    <row r="731113"/>
    <row r="731114"/>
    <row r="731115"/>
    <row r="731116"/>
    <row r="731117"/>
    <row r="731118"/>
    <row r="731119"/>
    <row r="731120"/>
    <row r="731121"/>
    <row r="731122"/>
    <row r="731123"/>
    <row r="731124"/>
    <row r="731125"/>
    <row r="731126"/>
    <row r="731127"/>
    <row r="731128"/>
    <row r="731129"/>
    <row r="731130"/>
    <row r="731131"/>
    <row r="731132"/>
    <row r="731133"/>
    <row r="731134"/>
    <row r="731135"/>
    <row r="731136"/>
    <row r="731137"/>
    <row r="731138"/>
    <row r="731139"/>
    <row r="731140"/>
    <row r="731141"/>
    <row r="731142"/>
    <row r="731143"/>
    <row r="731144"/>
    <row r="731145"/>
    <row r="731146"/>
    <row r="731147"/>
    <row r="731148"/>
    <row r="731149"/>
    <row r="731150"/>
    <row r="731151"/>
    <row r="731152"/>
    <row r="731153"/>
    <row r="731154"/>
    <row r="731155"/>
    <row r="731156"/>
    <row r="731157"/>
    <row r="731158"/>
    <row r="731159"/>
    <row r="731160"/>
    <row r="731161"/>
    <row r="731162"/>
    <row r="731163"/>
    <row r="731164"/>
    <row r="731165"/>
    <row r="731166"/>
    <row r="731167"/>
    <row r="731168"/>
    <row r="731169"/>
    <row r="731170"/>
    <row r="731171"/>
    <row r="731172"/>
    <row r="731173"/>
    <row r="731174"/>
    <row r="731175"/>
    <row r="731176"/>
    <row r="731177"/>
    <row r="731178"/>
    <row r="731179"/>
    <row r="731180"/>
    <row r="731181"/>
    <row r="731182"/>
    <row r="731183"/>
    <row r="731184"/>
    <row r="731185"/>
    <row r="731186"/>
    <row r="731187"/>
    <row r="731188"/>
    <row r="731189"/>
    <row r="731190"/>
    <row r="731191"/>
    <row r="731192"/>
    <row r="731193"/>
    <row r="731194"/>
    <row r="731195"/>
    <row r="731196"/>
    <row r="731197"/>
    <row r="731198"/>
    <row r="731199"/>
    <row r="731200"/>
    <row r="731201"/>
    <row r="731202"/>
    <row r="731203"/>
    <row r="731204"/>
    <row r="731205"/>
    <row r="731206"/>
    <row r="731207"/>
    <row r="731208"/>
    <row r="731209"/>
    <row r="731210"/>
    <row r="731211"/>
    <row r="731212"/>
    <row r="731213"/>
    <row r="731214"/>
    <row r="731215"/>
    <row r="731216"/>
    <row r="731217"/>
    <row r="731218"/>
    <row r="731219"/>
    <row r="731220"/>
    <row r="731221"/>
    <row r="731222"/>
    <row r="731223"/>
    <row r="731224"/>
    <row r="731225"/>
    <row r="731226"/>
    <row r="731227"/>
    <row r="731228"/>
    <row r="731229"/>
    <row r="731230"/>
    <row r="731231"/>
    <row r="731232"/>
    <row r="731233"/>
    <row r="731234"/>
    <row r="731235"/>
    <row r="731236"/>
    <row r="731237"/>
    <row r="731238"/>
    <row r="731239"/>
    <row r="731240"/>
    <row r="731241"/>
    <row r="731242"/>
    <row r="731243"/>
    <row r="731244"/>
    <row r="731245"/>
    <row r="731246"/>
    <row r="731247"/>
    <row r="731248"/>
    <row r="731249"/>
    <row r="731250"/>
    <row r="731251"/>
    <row r="731252"/>
    <row r="731253"/>
    <row r="731254"/>
    <row r="731255"/>
    <row r="731256"/>
    <row r="731257"/>
    <row r="731258"/>
    <row r="731259"/>
    <row r="731260"/>
    <row r="731261"/>
    <row r="731262"/>
    <row r="731263"/>
    <row r="731264"/>
    <row r="731265"/>
    <row r="731266"/>
    <row r="731267"/>
    <row r="731268"/>
    <row r="731269"/>
    <row r="731270"/>
    <row r="731271"/>
    <row r="731272"/>
    <row r="731273"/>
    <row r="731274"/>
    <row r="731275"/>
    <row r="731276"/>
    <row r="731277"/>
    <row r="731278"/>
    <row r="731279"/>
    <row r="731280"/>
    <row r="731281"/>
    <row r="731282"/>
    <row r="731283"/>
    <row r="731284"/>
    <row r="731285"/>
    <row r="731286"/>
    <row r="731287"/>
    <row r="731288"/>
    <row r="731289"/>
    <row r="731290"/>
    <row r="731291"/>
    <row r="731292"/>
    <row r="731293"/>
    <row r="731294"/>
    <row r="731295"/>
    <row r="731296"/>
    <row r="731297"/>
    <row r="731298"/>
    <row r="731299"/>
    <row r="731300"/>
    <row r="731301"/>
    <row r="731302"/>
    <row r="731303"/>
    <row r="731304"/>
    <row r="731305"/>
    <row r="731306"/>
    <row r="731307"/>
    <row r="731308"/>
    <row r="731309"/>
    <row r="731310"/>
    <row r="731311"/>
    <row r="731312"/>
    <row r="731313"/>
    <row r="731314"/>
    <row r="731315"/>
    <row r="731316"/>
    <row r="731317"/>
    <row r="731318"/>
    <row r="731319"/>
    <row r="731320"/>
    <row r="731321"/>
    <row r="731322"/>
    <row r="731323"/>
    <row r="731324"/>
    <row r="731325"/>
    <row r="731326"/>
    <row r="731327"/>
    <row r="731328"/>
    <row r="731329"/>
    <row r="731330"/>
    <row r="731331"/>
    <row r="731332"/>
    <row r="731333"/>
    <row r="731334"/>
    <row r="731335"/>
    <row r="731336"/>
    <row r="731337"/>
    <row r="731338"/>
    <row r="731339"/>
    <row r="731340"/>
    <row r="731341"/>
    <row r="731342"/>
    <row r="731343"/>
    <row r="731344"/>
    <row r="731345"/>
    <row r="731346"/>
    <row r="731347"/>
    <row r="731348"/>
    <row r="731349"/>
    <row r="731350"/>
    <row r="731351"/>
    <row r="731352"/>
    <row r="731353"/>
    <row r="731354"/>
    <row r="731355"/>
    <row r="731356"/>
    <row r="731357"/>
    <row r="731358"/>
    <row r="731359"/>
    <row r="731360"/>
    <row r="731361"/>
    <row r="731362"/>
    <row r="731363"/>
    <row r="731364"/>
    <row r="731365"/>
    <row r="731366"/>
    <row r="731367"/>
    <row r="731368"/>
    <row r="731369"/>
    <row r="731370"/>
    <row r="731371"/>
    <row r="731372"/>
    <row r="731373"/>
    <row r="731374"/>
    <row r="731375"/>
    <row r="731376"/>
    <row r="731377"/>
    <row r="731378"/>
    <row r="731379"/>
    <row r="731380"/>
    <row r="731381"/>
    <row r="731382"/>
    <row r="731383"/>
    <row r="731384"/>
    <row r="731385"/>
    <row r="731386"/>
    <row r="731387"/>
    <row r="731388"/>
    <row r="731389"/>
    <row r="731390"/>
    <row r="731391"/>
    <row r="731392"/>
    <row r="731393"/>
    <row r="731394"/>
    <row r="731395"/>
    <row r="731396"/>
    <row r="731397"/>
    <row r="731398"/>
    <row r="731399"/>
    <row r="731400"/>
    <row r="731401"/>
    <row r="731402"/>
    <row r="731403"/>
    <row r="731404"/>
    <row r="731405"/>
    <row r="731406"/>
    <row r="731407"/>
    <row r="731408"/>
    <row r="731409"/>
    <row r="731410"/>
    <row r="731411"/>
    <row r="731412"/>
    <row r="731413"/>
    <row r="731414"/>
    <row r="731415"/>
    <row r="731416"/>
    <row r="731417"/>
    <row r="731418"/>
    <row r="731419"/>
    <row r="731420"/>
    <row r="731421"/>
    <row r="731422"/>
    <row r="731423"/>
    <row r="731424"/>
    <row r="731425"/>
    <row r="731426"/>
    <row r="731427"/>
    <row r="731428"/>
    <row r="731429"/>
    <row r="731430"/>
    <row r="731431"/>
    <row r="731432"/>
    <row r="731433"/>
    <row r="731434"/>
    <row r="731435"/>
    <row r="731436"/>
    <row r="731437"/>
    <row r="731438"/>
    <row r="731439"/>
    <row r="731440"/>
    <row r="731441"/>
    <row r="731442"/>
    <row r="731443"/>
    <row r="731444"/>
    <row r="731445"/>
    <row r="731446"/>
    <row r="731447"/>
    <row r="731448"/>
    <row r="731449"/>
    <row r="731450"/>
    <row r="731451"/>
    <row r="731452"/>
    <row r="731453"/>
    <row r="731454"/>
    <row r="731455"/>
    <row r="731456"/>
    <row r="731457"/>
    <row r="731458"/>
    <row r="731459"/>
    <row r="731460"/>
    <row r="731461"/>
    <row r="731462"/>
    <row r="731463"/>
    <row r="731464"/>
    <row r="731465"/>
    <row r="731466"/>
    <row r="731467"/>
    <row r="731468"/>
    <row r="731469"/>
    <row r="731470"/>
    <row r="731471"/>
    <row r="731472"/>
    <row r="731473"/>
    <row r="731474"/>
    <row r="731475"/>
    <row r="731476"/>
    <row r="731477"/>
    <row r="731478"/>
    <row r="731479"/>
    <row r="731480"/>
    <row r="731481"/>
    <row r="731482"/>
    <row r="731483"/>
    <row r="731484"/>
    <row r="731485"/>
    <row r="731486"/>
    <row r="731487"/>
    <row r="731488"/>
    <row r="731489"/>
    <row r="731490"/>
    <row r="731491"/>
    <row r="731492"/>
    <row r="731493"/>
    <row r="731494"/>
    <row r="731495"/>
    <row r="731496"/>
    <row r="731497"/>
    <row r="731498"/>
    <row r="731499"/>
    <row r="731500"/>
    <row r="731501"/>
    <row r="731502"/>
    <row r="731503"/>
    <row r="731504"/>
    <row r="731505"/>
    <row r="731506"/>
    <row r="731507"/>
    <row r="731508"/>
    <row r="731509"/>
    <row r="731510"/>
    <row r="731511"/>
    <row r="731512"/>
    <row r="731513"/>
    <row r="731514"/>
    <row r="731515"/>
    <row r="731516"/>
    <row r="731517"/>
    <row r="731518"/>
    <row r="731519"/>
    <row r="731520"/>
    <row r="731521"/>
    <row r="731522"/>
    <row r="731523"/>
    <row r="731524"/>
    <row r="731525"/>
    <row r="731526"/>
    <row r="731527"/>
    <row r="731528"/>
    <row r="731529"/>
    <row r="731530"/>
    <row r="731531"/>
    <row r="731532"/>
    <row r="731533"/>
    <row r="731534"/>
    <row r="731535"/>
    <row r="731536"/>
    <row r="731537"/>
    <row r="731538"/>
    <row r="731539"/>
    <row r="731540"/>
    <row r="731541"/>
    <row r="731542"/>
    <row r="731543"/>
    <row r="731544"/>
    <row r="731545"/>
    <row r="731546"/>
    <row r="731547"/>
    <row r="731548"/>
    <row r="731549"/>
    <row r="731550"/>
    <row r="731551"/>
    <row r="731552"/>
    <row r="731553"/>
    <row r="731554"/>
    <row r="731555"/>
    <row r="731556"/>
    <row r="731557"/>
    <row r="731558"/>
    <row r="731559"/>
    <row r="731560"/>
    <row r="731561"/>
    <row r="731562"/>
    <row r="731563"/>
    <row r="731564"/>
    <row r="731565"/>
    <row r="731566"/>
    <row r="731567"/>
    <row r="731568"/>
    <row r="731569"/>
    <row r="731570"/>
    <row r="731571"/>
    <row r="731572"/>
    <row r="731573"/>
    <row r="731574"/>
    <row r="731575"/>
    <row r="731576"/>
    <row r="731577"/>
    <row r="731578"/>
    <row r="731579"/>
    <row r="731580"/>
    <row r="731581"/>
    <row r="731582"/>
    <row r="731583"/>
    <row r="731584"/>
    <row r="731585"/>
    <row r="731586"/>
    <row r="731587"/>
    <row r="731588"/>
    <row r="731589"/>
    <row r="731590"/>
    <row r="731591"/>
    <row r="731592"/>
    <row r="731593"/>
    <row r="731594"/>
    <row r="731595"/>
    <row r="731596"/>
    <row r="731597"/>
    <row r="731598"/>
    <row r="731599"/>
    <row r="731600"/>
    <row r="731601"/>
    <row r="731602"/>
    <row r="731603"/>
    <row r="731604"/>
    <row r="731605"/>
    <row r="731606"/>
    <row r="731607"/>
    <row r="731608"/>
    <row r="731609"/>
    <row r="731610"/>
    <row r="731611"/>
    <row r="731612"/>
    <row r="731613"/>
    <row r="731614"/>
    <row r="731615"/>
    <row r="731616"/>
    <row r="731617"/>
    <row r="731618"/>
    <row r="731619"/>
    <row r="731620"/>
    <row r="731621"/>
    <row r="731622"/>
    <row r="731623"/>
    <row r="731624"/>
    <row r="731625"/>
    <row r="731626"/>
    <row r="731627"/>
    <row r="731628"/>
    <row r="731629"/>
    <row r="731630"/>
    <row r="731631"/>
    <row r="731632"/>
    <row r="731633"/>
    <row r="731634"/>
    <row r="731635"/>
    <row r="731636"/>
    <row r="731637"/>
    <row r="731638"/>
    <row r="731639"/>
    <row r="731640"/>
    <row r="731641"/>
    <row r="731642"/>
    <row r="731643"/>
    <row r="731644"/>
    <row r="731645"/>
    <row r="731646"/>
    <row r="731647"/>
    <row r="731648"/>
    <row r="731649"/>
    <row r="731650"/>
    <row r="731651"/>
    <row r="731652"/>
    <row r="731653"/>
    <row r="731654"/>
    <row r="731655"/>
    <row r="731656"/>
    <row r="731657"/>
    <row r="731658"/>
    <row r="731659"/>
    <row r="731660"/>
    <row r="731661"/>
    <row r="731662"/>
    <row r="731663"/>
    <row r="731664"/>
    <row r="731665"/>
    <row r="731666"/>
    <row r="731667"/>
    <row r="731668"/>
    <row r="731669"/>
    <row r="731670"/>
    <row r="731671"/>
    <row r="731672"/>
    <row r="731673"/>
    <row r="731674"/>
    <row r="731675"/>
    <row r="731676"/>
    <row r="731677"/>
    <row r="731678"/>
    <row r="731679"/>
    <row r="731680"/>
    <row r="731681"/>
    <row r="731682"/>
    <row r="731683"/>
    <row r="731684"/>
    <row r="731685"/>
    <row r="731686"/>
    <row r="731687"/>
    <row r="731688"/>
    <row r="731689"/>
    <row r="731690"/>
    <row r="731691"/>
    <row r="731692"/>
    <row r="731693"/>
    <row r="731694"/>
    <row r="731695"/>
    <row r="731696"/>
    <row r="731697"/>
    <row r="731698"/>
    <row r="731699"/>
    <row r="731700"/>
    <row r="731701"/>
    <row r="731702"/>
    <row r="731703"/>
    <row r="731704"/>
    <row r="731705"/>
    <row r="731706"/>
    <row r="731707"/>
    <row r="731708"/>
    <row r="731709"/>
    <row r="731710"/>
    <row r="731711"/>
    <row r="731712"/>
    <row r="731713"/>
    <row r="731714"/>
    <row r="731715"/>
    <row r="731716"/>
    <row r="731717"/>
    <row r="731718"/>
    <row r="731719"/>
    <row r="731720"/>
    <row r="731721"/>
    <row r="731722"/>
    <row r="731723"/>
    <row r="731724"/>
    <row r="731725"/>
    <row r="731726"/>
    <row r="731727"/>
    <row r="731728"/>
    <row r="731729"/>
    <row r="731730"/>
    <row r="731731"/>
    <row r="731732"/>
    <row r="731733"/>
    <row r="731734"/>
    <row r="731735"/>
    <row r="731736"/>
    <row r="731737"/>
    <row r="731738"/>
    <row r="731739"/>
    <row r="731740"/>
    <row r="731741"/>
    <row r="731742"/>
    <row r="731743"/>
    <row r="731744"/>
    <row r="731745"/>
    <row r="731746"/>
    <row r="731747"/>
    <row r="731748"/>
    <row r="731749"/>
    <row r="731750"/>
    <row r="731751"/>
    <row r="731752"/>
    <row r="731753"/>
    <row r="731754"/>
    <row r="731755"/>
    <row r="731756"/>
    <row r="731757"/>
    <row r="731758"/>
    <row r="731759"/>
    <row r="731760"/>
    <row r="731761"/>
    <row r="731762"/>
    <row r="731763"/>
    <row r="731764"/>
    <row r="731765"/>
    <row r="731766"/>
    <row r="731767"/>
    <row r="731768"/>
    <row r="731769"/>
    <row r="731770"/>
    <row r="731771"/>
    <row r="731772"/>
    <row r="731773"/>
    <row r="731774"/>
    <row r="731775"/>
    <row r="731776"/>
    <row r="731777"/>
    <row r="731778"/>
    <row r="731779"/>
    <row r="731780"/>
    <row r="731781"/>
    <row r="731782"/>
    <row r="731783"/>
    <row r="731784"/>
    <row r="731785"/>
    <row r="731786"/>
    <row r="731787"/>
    <row r="731788"/>
    <row r="731789"/>
    <row r="731790"/>
    <row r="731791"/>
    <row r="731792"/>
    <row r="731793"/>
    <row r="731794"/>
    <row r="731795"/>
    <row r="731796"/>
    <row r="731797"/>
    <row r="731798"/>
    <row r="731799"/>
    <row r="731800"/>
    <row r="731801"/>
    <row r="731802"/>
    <row r="731803"/>
    <row r="731804"/>
    <row r="731805"/>
    <row r="731806"/>
    <row r="731807"/>
    <row r="731808"/>
    <row r="731809"/>
    <row r="731810"/>
    <row r="731811"/>
    <row r="731812"/>
    <row r="731813"/>
    <row r="731814"/>
    <row r="731815"/>
    <row r="731816"/>
    <row r="731817"/>
    <row r="731818"/>
    <row r="731819"/>
    <row r="731820"/>
    <row r="731821"/>
    <row r="731822"/>
    <row r="731823"/>
    <row r="731824"/>
    <row r="731825"/>
    <row r="731826"/>
    <row r="731827"/>
    <row r="731828"/>
    <row r="731829"/>
    <row r="731830"/>
    <row r="731831"/>
    <row r="731832"/>
    <row r="731833"/>
    <row r="731834"/>
    <row r="731835"/>
    <row r="731836"/>
    <row r="731837"/>
    <row r="731838"/>
    <row r="731839"/>
    <row r="731840"/>
    <row r="731841"/>
    <row r="731842"/>
    <row r="731843"/>
    <row r="731844"/>
    <row r="731845"/>
    <row r="731846"/>
    <row r="731847"/>
    <row r="731848"/>
    <row r="731849"/>
    <row r="731850"/>
    <row r="731851"/>
    <row r="731852"/>
    <row r="731853"/>
    <row r="731854"/>
    <row r="731855"/>
    <row r="731856"/>
    <row r="731857"/>
    <row r="731858"/>
    <row r="731859"/>
    <row r="731860"/>
    <row r="731861"/>
    <row r="731862"/>
    <row r="731863"/>
    <row r="731864"/>
    <row r="731865"/>
    <row r="731866"/>
    <row r="731867"/>
    <row r="731868"/>
    <row r="731869"/>
    <row r="731870"/>
    <row r="731871"/>
    <row r="731872"/>
    <row r="731873"/>
    <row r="731874"/>
    <row r="731875"/>
    <row r="731876"/>
    <row r="731877"/>
    <row r="731878"/>
    <row r="731879"/>
    <row r="731880"/>
    <row r="731881"/>
    <row r="731882"/>
    <row r="731883"/>
    <row r="731884"/>
    <row r="731885"/>
    <row r="731886"/>
    <row r="731887"/>
    <row r="731888"/>
    <row r="731889"/>
    <row r="731890"/>
    <row r="731891"/>
    <row r="731892"/>
    <row r="731893"/>
    <row r="731894"/>
    <row r="731895"/>
    <row r="731896"/>
    <row r="731897"/>
    <row r="731898"/>
    <row r="731899"/>
    <row r="731900"/>
    <row r="731901"/>
    <row r="731902"/>
    <row r="731903"/>
    <row r="731904"/>
    <row r="731905"/>
    <row r="731906"/>
    <row r="731907"/>
    <row r="731908"/>
    <row r="731909"/>
    <row r="731910"/>
    <row r="731911"/>
    <row r="731912"/>
    <row r="731913"/>
    <row r="731914"/>
    <row r="731915"/>
    <row r="731916"/>
    <row r="731917"/>
    <row r="731918"/>
    <row r="731919"/>
    <row r="731920"/>
    <row r="731921"/>
    <row r="731922"/>
    <row r="731923"/>
    <row r="731924"/>
    <row r="731925"/>
    <row r="731926"/>
    <row r="731927"/>
    <row r="731928"/>
    <row r="731929"/>
    <row r="731930"/>
    <row r="731931"/>
    <row r="731932"/>
    <row r="731933"/>
    <row r="731934"/>
    <row r="731935"/>
    <row r="731936"/>
    <row r="731937"/>
    <row r="731938"/>
    <row r="731939"/>
    <row r="731940"/>
    <row r="731941"/>
    <row r="731942"/>
    <row r="731943"/>
    <row r="731944"/>
    <row r="731945"/>
    <row r="731946"/>
    <row r="731947"/>
    <row r="731948"/>
    <row r="731949"/>
    <row r="731950"/>
    <row r="731951"/>
    <row r="731952"/>
    <row r="731953"/>
    <row r="731954"/>
    <row r="731955"/>
    <row r="731956"/>
    <row r="731957"/>
    <row r="731958"/>
    <row r="731959"/>
    <row r="731960"/>
    <row r="731961"/>
    <row r="731962"/>
    <row r="731963"/>
    <row r="731964"/>
    <row r="731965"/>
    <row r="731966"/>
    <row r="731967"/>
    <row r="731968"/>
    <row r="731969"/>
    <row r="731970"/>
    <row r="731971"/>
    <row r="731972"/>
    <row r="731973"/>
    <row r="731974"/>
    <row r="731975"/>
    <row r="731976"/>
    <row r="731977"/>
    <row r="731978"/>
    <row r="731979"/>
    <row r="731980"/>
    <row r="731981"/>
    <row r="731982"/>
    <row r="731983"/>
    <row r="731984"/>
    <row r="731985"/>
    <row r="731986"/>
    <row r="731987"/>
    <row r="731988"/>
    <row r="731989"/>
    <row r="731990"/>
    <row r="731991"/>
    <row r="731992"/>
    <row r="731993"/>
    <row r="731994"/>
    <row r="731995"/>
    <row r="731996"/>
    <row r="731997"/>
    <row r="731998"/>
    <row r="731999"/>
    <row r="732000"/>
    <row r="732001"/>
    <row r="732002"/>
    <row r="732003"/>
    <row r="732004"/>
    <row r="732005"/>
    <row r="732006"/>
    <row r="732007"/>
    <row r="732008"/>
    <row r="732009"/>
    <row r="732010"/>
    <row r="732011"/>
    <row r="732012"/>
    <row r="732013"/>
    <row r="732014"/>
    <row r="732015"/>
    <row r="732016"/>
    <row r="732017"/>
    <row r="732018"/>
    <row r="732019"/>
    <row r="732020"/>
    <row r="732021"/>
    <row r="732022"/>
    <row r="732023"/>
    <row r="732024"/>
    <row r="732025"/>
    <row r="732026"/>
    <row r="732027"/>
    <row r="732028"/>
    <row r="732029"/>
    <row r="732030"/>
    <row r="732031"/>
    <row r="732032"/>
    <row r="732033"/>
    <row r="732034"/>
    <row r="732035"/>
    <row r="732036"/>
    <row r="732037"/>
    <row r="732038"/>
    <row r="732039"/>
    <row r="732040"/>
    <row r="732041"/>
    <row r="732042"/>
    <row r="732043"/>
    <row r="732044"/>
    <row r="732045"/>
    <row r="732046"/>
    <row r="732047"/>
    <row r="732048"/>
    <row r="732049"/>
    <row r="732050"/>
    <row r="732051"/>
    <row r="732052"/>
    <row r="732053"/>
    <row r="732054"/>
    <row r="732055"/>
    <row r="732056"/>
    <row r="732057"/>
    <row r="732058"/>
    <row r="732059"/>
    <row r="732060"/>
    <row r="732061"/>
    <row r="732062"/>
    <row r="732063"/>
    <row r="732064"/>
    <row r="732065"/>
    <row r="732066"/>
    <row r="732067"/>
    <row r="732068"/>
    <row r="732069"/>
    <row r="732070"/>
    <row r="732071"/>
    <row r="732072"/>
    <row r="732073"/>
    <row r="732074"/>
    <row r="732075"/>
    <row r="732076"/>
    <row r="732077"/>
    <row r="732078"/>
    <row r="732079"/>
    <row r="732080"/>
    <row r="732081"/>
    <row r="732082"/>
    <row r="732083"/>
    <row r="732084"/>
    <row r="732085"/>
    <row r="732086"/>
    <row r="732087"/>
    <row r="732088"/>
    <row r="732089"/>
    <row r="732090"/>
    <row r="732091"/>
    <row r="732092"/>
    <row r="732093"/>
    <row r="732094"/>
    <row r="732095"/>
    <row r="732096"/>
    <row r="732097"/>
    <row r="732098"/>
    <row r="732099"/>
    <row r="732100"/>
    <row r="732101"/>
    <row r="732102"/>
    <row r="732103"/>
    <row r="732104"/>
    <row r="732105"/>
    <row r="732106"/>
    <row r="732107"/>
    <row r="732108"/>
    <row r="732109"/>
    <row r="732110"/>
    <row r="732111"/>
    <row r="732112"/>
    <row r="732113"/>
    <row r="732114"/>
    <row r="732115"/>
    <row r="732116"/>
    <row r="732117"/>
    <row r="732118"/>
    <row r="732119"/>
    <row r="732120"/>
    <row r="732121"/>
    <row r="732122"/>
    <row r="732123"/>
    <row r="732124"/>
    <row r="732125"/>
    <row r="732126"/>
    <row r="732127"/>
    <row r="732128"/>
    <row r="732129"/>
    <row r="732130"/>
    <row r="732131"/>
    <row r="732132"/>
    <row r="732133"/>
    <row r="732134"/>
    <row r="732135"/>
    <row r="732136"/>
    <row r="732137"/>
    <row r="732138"/>
    <row r="732139"/>
    <row r="732140"/>
    <row r="732141"/>
    <row r="732142"/>
    <row r="732143"/>
    <row r="732144"/>
    <row r="732145"/>
    <row r="732146"/>
    <row r="732147"/>
    <row r="732148"/>
    <row r="732149"/>
    <row r="732150"/>
    <row r="732151"/>
    <row r="732152"/>
    <row r="732153"/>
    <row r="732154"/>
    <row r="732155"/>
    <row r="732156"/>
    <row r="732157"/>
    <row r="732158"/>
    <row r="732159"/>
    <row r="732160"/>
    <row r="732161"/>
    <row r="732162"/>
    <row r="732163"/>
    <row r="732164"/>
    <row r="732165"/>
    <row r="732166"/>
    <row r="732167"/>
    <row r="732168"/>
    <row r="732169"/>
    <row r="732170"/>
    <row r="732171"/>
    <row r="732172"/>
    <row r="732173"/>
    <row r="732174"/>
    <row r="732175"/>
    <row r="732176"/>
    <row r="732177"/>
    <row r="732178"/>
    <row r="732179"/>
    <row r="732180"/>
    <row r="732181"/>
    <row r="732182"/>
    <row r="732183"/>
    <row r="732184"/>
    <row r="732185"/>
    <row r="732186"/>
    <row r="732187"/>
    <row r="732188"/>
    <row r="732189"/>
    <row r="732190"/>
    <row r="732191"/>
    <row r="732192"/>
    <row r="732193"/>
    <row r="732194"/>
    <row r="732195"/>
    <row r="732196"/>
    <row r="732197"/>
    <row r="732198"/>
    <row r="732199"/>
    <row r="732200"/>
    <row r="732201"/>
    <row r="732202"/>
    <row r="732203"/>
    <row r="732204"/>
    <row r="732205"/>
    <row r="732206"/>
    <row r="732207"/>
    <row r="732208"/>
    <row r="732209"/>
    <row r="732210"/>
    <row r="732211"/>
    <row r="732212"/>
    <row r="732213"/>
    <row r="732214"/>
    <row r="732215"/>
    <row r="732216"/>
    <row r="732217"/>
    <row r="732218"/>
    <row r="732219"/>
    <row r="732220"/>
    <row r="732221"/>
    <row r="732222"/>
    <row r="732223"/>
    <row r="732224"/>
    <row r="732225"/>
    <row r="732226"/>
    <row r="732227"/>
    <row r="732228"/>
    <row r="732229"/>
    <row r="732230"/>
    <row r="732231"/>
    <row r="732232"/>
    <row r="732233"/>
    <row r="732234"/>
    <row r="732235"/>
    <row r="732236"/>
    <row r="732237"/>
    <row r="732238"/>
    <row r="732239"/>
    <row r="732240"/>
    <row r="732241"/>
    <row r="732242"/>
    <row r="732243"/>
    <row r="732244"/>
    <row r="732245"/>
    <row r="732246"/>
    <row r="732247"/>
    <row r="732248"/>
    <row r="732249"/>
    <row r="732250"/>
    <row r="732251"/>
    <row r="732252"/>
    <row r="732253"/>
    <row r="732254"/>
    <row r="732255"/>
    <row r="732256"/>
    <row r="732257"/>
    <row r="732258"/>
    <row r="732259"/>
    <row r="732260"/>
    <row r="732261"/>
    <row r="732262"/>
    <row r="732263"/>
    <row r="732264"/>
    <row r="732265"/>
    <row r="732266"/>
    <row r="732267"/>
    <row r="732268"/>
    <row r="732269"/>
    <row r="732270"/>
    <row r="732271"/>
    <row r="732272"/>
    <row r="732273"/>
    <row r="732274"/>
    <row r="732275"/>
    <row r="732276"/>
    <row r="732277"/>
    <row r="732278"/>
    <row r="732279"/>
    <row r="732280"/>
    <row r="732281"/>
    <row r="732282"/>
    <row r="732283"/>
    <row r="732284"/>
    <row r="732285"/>
    <row r="732286"/>
    <row r="732287"/>
    <row r="732288"/>
    <row r="732289"/>
    <row r="732290"/>
    <row r="732291"/>
    <row r="732292"/>
    <row r="732293"/>
    <row r="732294"/>
    <row r="732295"/>
    <row r="732296"/>
    <row r="732297"/>
    <row r="732298"/>
    <row r="732299"/>
    <row r="732300"/>
    <row r="732301"/>
    <row r="732302"/>
    <row r="732303"/>
    <row r="732304"/>
    <row r="732305"/>
    <row r="732306"/>
    <row r="732307"/>
    <row r="732308"/>
    <row r="732309"/>
    <row r="732310"/>
    <row r="732311"/>
    <row r="732312"/>
    <row r="732313"/>
    <row r="732314"/>
    <row r="732315"/>
    <row r="732316"/>
    <row r="732317"/>
    <row r="732318"/>
    <row r="732319"/>
    <row r="732320"/>
    <row r="732321"/>
    <row r="732322"/>
    <row r="732323"/>
    <row r="732324"/>
    <row r="732325"/>
    <row r="732326"/>
    <row r="732327"/>
    <row r="732328"/>
    <row r="732329"/>
    <row r="732330"/>
    <row r="732331"/>
    <row r="732332"/>
    <row r="732333"/>
    <row r="732334"/>
    <row r="732335"/>
    <row r="732336"/>
    <row r="732337"/>
    <row r="732338"/>
    <row r="732339"/>
    <row r="732340"/>
    <row r="732341"/>
    <row r="732342"/>
    <row r="732343"/>
    <row r="732344"/>
    <row r="732345"/>
    <row r="732346"/>
    <row r="732347"/>
    <row r="732348"/>
    <row r="732349"/>
    <row r="732350"/>
    <row r="732351"/>
    <row r="732352"/>
    <row r="732353"/>
    <row r="732354"/>
    <row r="732355"/>
    <row r="732356"/>
    <row r="732357"/>
    <row r="732358"/>
    <row r="732359"/>
    <row r="732360"/>
    <row r="732361"/>
    <row r="732362"/>
    <row r="732363"/>
    <row r="732364"/>
    <row r="732365"/>
    <row r="732366"/>
    <row r="732367"/>
    <row r="732368"/>
    <row r="732369"/>
    <row r="732370"/>
    <row r="732371"/>
    <row r="732372"/>
    <row r="732373"/>
    <row r="732374"/>
    <row r="732375"/>
    <row r="732376"/>
    <row r="732377"/>
    <row r="732378"/>
    <row r="732379"/>
    <row r="732380"/>
    <row r="732381"/>
    <row r="732382"/>
    <row r="732383"/>
    <row r="732384"/>
    <row r="732385"/>
    <row r="732386"/>
    <row r="732387"/>
    <row r="732388"/>
    <row r="732389"/>
    <row r="732390"/>
    <row r="732391"/>
    <row r="732392"/>
    <row r="732393"/>
    <row r="732394"/>
    <row r="732395"/>
    <row r="732396"/>
    <row r="732397"/>
    <row r="732398"/>
    <row r="732399"/>
    <row r="732400"/>
    <row r="732401"/>
    <row r="732402"/>
    <row r="732403"/>
    <row r="732404"/>
    <row r="732405"/>
    <row r="732406"/>
    <row r="732407"/>
    <row r="732408"/>
    <row r="732409"/>
    <row r="732410"/>
    <row r="732411"/>
    <row r="732412"/>
    <row r="732413"/>
    <row r="732414"/>
    <row r="732415"/>
    <row r="732416"/>
    <row r="732417"/>
    <row r="732418"/>
    <row r="732419"/>
    <row r="732420"/>
    <row r="732421"/>
    <row r="732422"/>
    <row r="732423"/>
    <row r="732424"/>
    <row r="732425"/>
    <row r="732426"/>
    <row r="732427"/>
    <row r="732428"/>
    <row r="732429"/>
    <row r="732430"/>
    <row r="732431"/>
    <row r="732432"/>
    <row r="732433"/>
    <row r="732434"/>
    <row r="732435"/>
    <row r="732436"/>
    <row r="732437"/>
    <row r="732438"/>
    <row r="732439"/>
    <row r="732440"/>
    <row r="732441"/>
    <row r="732442"/>
    <row r="732443"/>
    <row r="732444"/>
    <row r="732445"/>
    <row r="732446"/>
    <row r="732447"/>
    <row r="732448"/>
    <row r="732449"/>
    <row r="732450"/>
    <row r="732451"/>
    <row r="732452"/>
    <row r="732453"/>
    <row r="732454"/>
    <row r="732455"/>
    <row r="732456"/>
    <row r="732457"/>
    <row r="732458"/>
    <row r="732459"/>
    <row r="732460"/>
    <row r="732461"/>
    <row r="732462"/>
    <row r="732463"/>
    <row r="732464"/>
    <row r="732465"/>
    <row r="732466"/>
    <row r="732467"/>
    <row r="732468"/>
    <row r="732469"/>
    <row r="732470"/>
    <row r="732471"/>
    <row r="732472"/>
    <row r="732473"/>
    <row r="732474"/>
    <row r="732475"/>
    <row r="732476"/>
    <row r="732477"/>
    <row r="732478"/>
    <row r="732479"/>
    <row r="732480"/>
    <row r="732481"/>
    <row r="732482"/>
    <row r="732483"/>
    <row r="732484"/>
    <row r="732485"/>
    <row r="732486"/>
    <row r="732487"/>
    <row r="732488"/>
    <row r="732489"/>
    <row r="732490"/>
    <row r="732491"/>
    <row r="732492"/>
    <row r="732493"/>
    <row r="732494"/>
    <row r="732495"/>
    <row r="732496"/>
    <row r="732497"/>
    <row r="732498"/>
    <row r="732499"/>
    <row r="732500"/>
    <row r="732501"/>
    <row r="732502"/>
    <row r="732503"/>
    <row r="732504"/>
    <row r="732505"/>
    <row r="732506"/>
    <row r="732507"/>
    <row r="732508"/>
    <row r="732509"/>
    <row r="732510"/>
    <row r="732511"/>
    <row r="732512"/>
    <row r="732513"/>
    <row r="732514"/>
    <row r="732515"/>
    <row r="732516"/>
    <row r="732517"/>
    <row r="732518"/>
    <row r="732519"/>
    <row r="732520"/>
    <row r="732521"/>
    <row r="732522"/>
    <row r="732523"/>
    <row r="732524"/>
    <row r="732525"/>
    <row r="732526"/>
    <row r="732527"/>
    <row r="732528"/>
    <row r="732529"/>
    <row r="732530"/>
    <row r="732531"/>
    <row r="732532"/>
    <row r="732533"/>
    <row r="732534"/>
    <row r="732535"/>
    <row r="732536"/>
    <row r="732537"/>
    <row r="732538"/>
    <row r="732539"/>
    <row r="732540"/>
    <row r="732541"/>
    <row r="732542"/>
    <row r="732543"/>
    <row r="732544"/>
    <row r="732545"/>
    <row r="732546"/>
    <row r="732547"/>
    <row r="732548"/>
    <row r="732549"/>
    <row r="732550"/>
    <row r="732551"/>
    <row r="732552"/>
    <row r="732553"/>
    <row r="732554"/>
    <row r="732555"/>
    <row r="732556"/>
    <row r="732557"/>
    <row r="732558"/>
    <row r="732559"/>
    <row r="732560"/>
    <row r="732561"/>
    <row r="732562"/>
    <row r="732563"/>
    <row r="732564"/>
    <row r="732565"/>
    <row r="732566"/>
    <row r="732567"/>
    <row r="732568"/>
    <row r="732569"/>
    <row r="732570"/>
    <row r="732571"/>
    <row r="732572"/>
    <row r="732573"/>
    <row r="732574"/>
    <row r="732575"/>
    <row r="732576"/>
    <row r="732577"/>
    <row r="732578"/>
    <row r="732579"/>
    <row r="732580"/>
    <row r="732581"/>
    <row r="732582"/>
    <row r="732583"/>
    <row r="732584"/>
    <row r="732585"/>
    <row r="732586"/>
    <row r="732587"/>
    <row r="732588"/>
    <row r="732589"/>
    <row r="732590"/>
    <row r="732591"/>
    <row r="732592"/>
    <row r="732593"/>
    <row r="732594"/>
    <row r="732595"/>
    <row r="732596"/>
    <row r="732597"/>
    <row r="732598"/>
    <row r="732599"/>
    <row r="732600"/>
    <row r="732601"/>
    <row r="732602"/>
    <row r="732603"/>
    <row r="732604"/>
    <row r="732605"/>
    <row r="732606"/>
    <row r="732607"/>
    <row r="732608"/>
    <row r="732609"/>
    <row r="732610"/>
    <row r="732611"/>
    <row r="732612"/>
    <row r="732613"/>
    <row r="732614"/>
    <row r="732615"/>
    <row r="732616"/>
    <row r="732617"/>
    <row r="732618"/>
    <row r="732619"/>
    <row r="732620"/>
    <row r="732621"/>
    <row r="732622"/>
    <row r="732623"/>
    <row r="732624"/>
    <row r="732625"/>
    <row r="732626"/>
    <row r="732627"/>
    <row r="732628"/>
    <row r="732629"/>
    <row r="732630"/>
    <row r="732631"/>
    <row r="732632"/>
    <row r="732633"/>
    <row r="732634"/>
    <row r="732635"/>
    <row r="732636"/>
    <row r="732637"/>
    <row r="732638"/>
    <row r="732639"/>
    <row r="732640"/>
    <row r="732641"/>
    <row r="732642"/>
    <row r="732643"/>
    <row r="732644"/>
    <row r="732645"/>
    <row r="732646"/>
    <row r="732647"/>
    <row r="732648"/>
    <row r="732649"/>
    <row r="732650"/>
    <row r="732651"/>
    <row r="732652"/>
    <row r="732653"/>
    <row r="732654"/>
    <row r="732655"/>
    <row r="732656"/>
    <row r="732657"/>
    <row r="732658"/>
    <row r="732659"/>
    <row r="732660"/>
    <row r="732661"/>
    <row r="732662"/>
    <row r="732663"/>
    <row r="732664"/>
    <row r="732665"/>
    <row r="732666"/>
    <row r="732667"/>
    <row r="732668"/>
    <row r="732669"/>
    <row r="732670"/>
    <row r="732671"/>
    <row r="732672"/>
    <row r="732673"/>
    <row r="732674"/>
    <row r="732675"/>
    <row r="732676"/>
    <row r="732677"/>
    <row r="732678"/>
    <row r="732679"/>
    <row r="732680"/>
    <row r="732681"/>
    <row r="732682"/>
    <row r="732683"/>
    <row r="732684"/>
    <row r="732685"/>
    <row r="732686"/>
    <row r="732687"/>
    <row r="732688"/>
    <row r="732689"/>
    <row r="732690"/>
    <row r="732691"/>
    <row r="732692"/>
    <row r="732693"/>
    <row r="732694"/>
    <row r="732695"/>
    <row r="732696"/>
    <row r="732697"/>
    <row r="732698"/>
    <row r="732699"/>
    <row r="732700"/>
    <row r="732701"/>
    <row r="732702"/>
    <row r="732703"/>
    <row r="732704"/>
    <row r="732705"/>
    <row r="732706"/>
    <row r="732707"/>
    <row r="732708"/>
    <row r="732709"/>
    <row r="732710"/>
    <row r="732711"/>
    <row r="732712"/>
    <row r="732713"/>
    <row r="732714"/>
    <row r="732715"/>
    <row r="732716"/>
    <row r="732717"/>
    <row r="732718"/>
    <row r="732719"/>
    <row r="732720"/>
    <row r="732721"/>
    <row r="732722"/>
    <row r="732723"/>
    <row r="732724"/>
    <row r="732725"/>
    <row r="732726"/>
    <row r="732727"/>
    <row r="732728"/>
    <row r="732729"/>
    <row r="732730"/>
    <row r="732731"/>
    <row r="732732"/>
    <row r="732733"/>
    <row r="732734"/>
    <row r="732735"/>
    <row r="732736"/>
    <row r="732737"/>
    <row r="732738"/>
    <row r="732739"/>
    <row r="732740"/>
    <row r="732741"/>
    <row r="732742"/>
    <row r="732743"/>
    <row r="732744"/>
    <row r="732745"/>
    <row r="732746"/>
    <row r="732747"/>
    <row r="732748"/>
    <row r="732749"/>
    <row r="732750"/>
    <row r="732751"/>
    <row r="732752"/>
    <row r="732753"/>
    <row r="732754"/>
    <row r="732755"/>
    <row r="732756"/>
    <row r="732757"/>
    <row r="732758"/>
    <row r="732759"/>
    <row r="732760"/>
    <row r="732761"/>
    <row r="732762"/>
    <row r="732763"/>
    <row r="732764"/>
    <row r="732765"/>
    <row r="732766"/>
    <row r="732767"/>
    <row r="732768"/>
    <row r="732769"/>
    <row r="732770"/>
    <row r="732771"/>
    <row r="732772"/>
    <row r="732773"/>
    <row r="732774"/>
    <row r="732775"/>
    <row r="732776"/>
    <row r="732777"/>
    <row r="732778"/>
    <row r="732779"/>
    <row r="732780"/>
    <row r="732781"/>
    <row r="732782"/>
    <row r="732783"/>
    <row r="732784"/>
    <row r="732785"/>
    <row r="732786"/>
    <row r="732787"/>
    <row r="732788"/>
    <row r="732789"/>
    <row r="732790"/>
    <row r="732791"/>
    <row r="732792"/>
    <row r="732793"/>
    <row r="732794"/>
    <row r="732795"/>
    <row r="732796"/>
    <row r="732797"/>
    <row r="732798"/>
    <row r="732799"/>
    <row r="732800"/>
    <row r="732801"/>
    <row r="732802"/>
    <row r="732803"/>
    <row r="732804"/>
    <row r="732805"/>
    <row r="732806"/>
    <row r="732807"/>
    <row r="732808"/>
    <row r="732809"/>
    <row r="732810"/>
    <row r="732811"/>
    <row r="732812"/>
    <row r="732813"/>
    <row r="732814"/>
    <row r="732815"/>
    <row r="732816"/>
    <row r="732817"/>
    <row r="732818"/>
    <row r="732819"/>
    <row r="732820"/>
    <row r="732821"/>
    <row r="732822"/>
    <row r="732823"/>
    <row r="732824"/>
    <row r="732825"/>
    <row r="732826"/>
    <row r="732827"/>
    <row r="732828"/>
    <row r="732829"/>
    <row r="732830"/>
    <row r="732831"/>
    <row r="732832"/>
    <row r="732833"/>
    <row r="732834"/>
    <row r="732835"/>
    <row r="732836"/>
    <row r="732837"/>
    <row r="732838"/>
    <row r="732839"/>
    <row r="732840"/>
    <row r="732841"/>
    <row r="732842"/>
    <row r="732843"/>
    <row r="732844"/>
    <row r="732845"/>
    <row r="732846"/>
    <row r="732847"/>
    <row r="732848"/>
    <row r="732849"/>
    <row r="732850"/>
    <row r="732851"/>
    <row r="732852"/>
    <row r="732853"/>
    <row r="732854"/>
    <row r="732855"/>
    <row r="732856"/>
    <row r="732857"/>
    <row r="732858"/>
    <row r="732859"/>
    <row r="732860"/>
    <row r="732861"/>
    <row r="732862"/>
    <row r="732863"/>
    <row r="732864"/>
    <row r="732865"/>
    <row r="732866"/>
    <row r="732867"/>
    <row r="732868"/>
    <row r="732869"/>
    <row r="732870"/>
    <row r="732871"/>
    <row r="732872"/>
    <row r="732873"/>
    <row r="732874"/>
    <row r="732875"/>
    <row r="732876"/>
    <row r="732877"/>
    <row r="732878"/>
    <row r="732879"/>
    <row r="732880"/>
    <row r="732881"/>
    <row r="732882"/>
    <row r="732883"/>
    <row r="732884"/>
    <row r="732885"/>
    <row r="732886"/>
    <row r="732887"/>
    <row r="732888"/>
    <row r="732889"/>
    <row r="732890"/>
    <row r="732891"/>
    <row r="732892"/>
    <row r="732893"/>
    <row r="732894"/>
    <row r="732895"/>
    <row r="732896"/>
    <row r="732897"/>
    <row r="732898"/>
    <row r="732899"/>
    <row r="732900"/>
    <row r="732901"/>
    <row r="732902"/>
    <row r="732903"/>
    <row r="732904"/>
    <row r="732905"/>
    <row r="732906"/>
    <row r="732907"/>
    <row r="732908"/>
    <row r="732909"/>
    <row r="732910"/>
    <row r="732911"/>
    <row r="732912"/>
    <row r="732913"/>
    <row r="732914"/>
    <row r="732915"/>
    <row r="732916"/>
    <row r="732917"/>
    <row r="732918"/>
    <row r="732919"/>
    <row r="732920"/>
    <row r="732921"/>
    <row r="732922"/>
    <row r="732923"/>
    <row r="732924"/>
    <row r="732925"/>
    <row r="732926"/>
    <row r="732927"/>
    <row r="732928"/>
    <row r="732929"/>
    <row r="732930"/>
    <row r="732931"/>
    <row r="732932"/>
    <row r="732933"/>
    <row r="732934"/>
    <row r="732935"/>
    <row r="732936"/>
    <row r="732937"/>
    <row r="732938"/>
    <row r="732939"/>
    <row r="732940"/>
    <row r="732941"/>
    <row r="732942"/>
    <row r="732943"/>
    <row r="732944"/>
    <row r="732945"/>
    <row r="732946"/>
    <row r="732947"/>
    <row r="732948"/>
    <row r="732949"/>
    <row r="732950"/>
    <row r="732951"/>
    <row r="732952"/>
    <row r="732953"/>
    <row r="732954"/>
    <row r="732955"/>
    <row r="732956"/>
    <row r="732957"/>
    <row r="732958"/>
    <row r="732959"/>
    <row r="732960"/>
    <row r="732961"/>
    <row r="732962"/>
    <row r="732963"/>
    <row r="732964"/>
    <row r="732965"/>
    <row r="732966"/>
    <row r="732967"/>
    <row r="732968"/>
    <row r="732969"/>
    <row r="732970"/>
    <row r="732971"/>
    <row r="732972"/>
    <row r="732973"/>
    <row r="732974"/>
    <row r="732975"/>
    <row r="732976"/>
    <row r="732977"/>
    <row r="732978"/>
    <row r="732979"/>
    <row r="732980"/>
    <row r="732981"/>
    <row r="732982"/>
    <row r="732983"/>
    <row r="732984"/>
    <row r="732985"/>
    <row r="732986"/>
    <row r="732987"/>
    <row r="732988"/>
    <row r="732989"/>
    <row r="732990"/>
    <row r="732991"/>
    <row r="732992"/>
    <row r="732993"/>
    <row r="732994"/>
    <row r="732995"/>
    <row r="732996"/>
    <row r="732997"/>
    <row r="732998"/>
    <row r="732999"/>
    <row r="733000"/>
    <row r="733001"/>
    <row r="733002"/>
    <row r="733003"/>
    <row r="733004"/>
    <row r="733005"/>
    <row r="733006"/>
    <row r="733007"/>
    <row r="733008"/>
    <row r="733009"/>
    <row r="733010"/>
    <row r="733011"/>
    <row r="733012"/>
    <row r="733013"/>
    <row r="733014"/>
    <row r="733015"/>
    <row r="733016"/>
    <row r="733017"/>
    <row r="733018"/>
    <row r="733019"/>
    <row r="733020"/>
    <row r="733021"/>
    <row r="733022"/>
    <row r="733023"/>
    <row r="733024"/>
    <row r="733025"/>
    <row r="733026"/>
    <row r="733027"/>
    <row r="733028"/>
    <row r="733029"/>
    <row r="733030"/>
    <row r="733031"/>
    <row r="733032"/>
    <row r="733033"/>
    <row r="733034"/>
    <row r="733035"/>
    <row r="733036"/>
    <row r="733037"/>
    <row r="733038"/>
    <row r="733039"/>
    <row r="733040"/>
    <row r="733041"/>
    <row r="733042"/>
    <row r="733043"/>
    <row r="733044"/>
    <row r="733045"/>
    <row r="733046"/>
    <row r="733047"/>
    <row r="733048"/>
    <row r="733049"/>
    <row r="733050"/>
    <row r="733051"/>
    <row r="733052"/>
    <row r="733053"/>
    <row r="733054"/>
    <row r="733055"/>
    <row r="733056"/>
    <row r="733057"/>
    <row r="733058"/>
    <row r="733059"/>
    <row r="733060"/>
    <row r="733061"/>
    <row r="733062"/>
    <row r="733063"/>
    <row r="733064"/>
    <row r="733065"/>
    <row r="733066"/>
    <row r="733067"/>
    <row r="733068"/>
    <row r="733069"/>
    <row r="733070"/>
    <row r="733071"/>
    <row r="733072"/>
    <row r="733073"/>
    <row r="733074"/>
    <row r="733075"/>
    <row r="733076"/>
    <row r="733077"/>
    <row r="733078"/>
    <row r="733079"/>
    <row r="733080"/>
    <row r="733081"/>
    <row r="733082"/>
    <row r="733083"/>
    <row r="733084"/>
    <row r="733085"/>
    <row r="733086"/>
    <row r="733087"/>
    <row r="733088"/>
    <row r="733089"/>
    <row r="733090"/>
    <row r="733091"/>
    <row r="733092"/>
    <row r="733093"/>
    <row r="733094"/>
    <row r="733095"/>
    <row r="733096"/>
    <row r="733097"/>
    <row r="733098"/>
    <row r="733099"/>
    <row r="733100"/>
    <row r="733101"/>
    <row r="733102"/>
    <row r="733103"/>
    <row r="733104"/>
    <row r="733105"/>
    <row r="733106"/>
    <row r="733107"/>
    <row r="733108"/>
    <row r="733109"/>
    <row r="733110"/>
    <row r="733111"/>
    <row r="733112"/>
    <row r="733113"/>
    <row r="733114"/>
    <row r="733115"/>
    <row r="733116"/>
    <row r="733117"/>
    <row r="733118"/>
    <row r="733119"/>
    <row r="733120"/>
    <row r="733121"/>
    <row r="733122"/>
    <row r="733123"/>
    <row r="733124"/>
    <row r="733125"/>
    <row r="733126"/>
    <row r="733127"/>
    <row r="733128"/>
    <row r="733129"/>
    <row r="733130"/>
    <row r="733131"/>
    <row r="733132"/>
    <row r="733133"/>
    <row r="733134"/>
    <row r="733135"/>
    <row r="733136"/>
    <row r="733137"/>
    <row r="733138"/>
    <row r="733139"/>
    <row r="733140"/>
    <row r="733141"/>
    <row r="733142"/>
    <row r="733143"/>
    <row r="733144"/>
    <row r="733145"/>
    <row r="733146"/>
    <row r="733147"/>
    <row r="733148"/>
    <row r="733149"/>
    <row r="733150"/>
    <row r="733151"/>
    <row r="733152"/>
    <row r="733153"/>
    <row r="733154"/>
    <row r="733155"/>
    <row r="733156"/>
    <row r="733157"/>
    <row r="733158"/>
    <row r="733159"/>
    <row r="733160"/>
    <row r="733161"/>
    <row r="733162"/>
    <row r="733163"/>
    <row r="733164"/>
    <row r="733165"/>
    <row r="733166"/>
    <row r="733167"/>
    <row r="733168"/>
    <row r="733169"/>
    <row r="733170"/>
    <row r="733171"/>
    <row r="733172"/>
    <row r="733173"/>
    <row r="733174"/>
    <row r="733175"/>
    <row r="733176"/>
    <row r="733177"/>
    <row r="733178"/>
    <row r="733179"/>
    <row r="733180"/>
    <row r="733181"/>
    <row r="733182"/>
    <row r="733183"/>
    <row r="733184"/>
    <row r="733185"/>
    <row r="733186"/>
    <row r="733187"/>
    <row r="733188"/>
    <row r="733189"/>
    <row r="733190"/>
    <row r="733191"/>
    <row r="733192"/>
    <row r="733193"/>
    <row r="733194"/>
    <row r="733195"/>
    <row r="733196"/>
    <row r="733197"/>
    <row r="733198"/>
    <row r="733199"/>
    <row r="733200"/>
    <row r="733201"/>
    <row r="733202"/>
    <row r="733203"/>
    <row r="733204"/>
    <row r="733205"/>
    <row r="733206"/>
    <row r="733207"/>
    <row r="733208"/>
    <row r="733209"/>
    <row r="733210"/>
    <row r="733211"/>
    <row r="733212"/>
    <row r="733213"/>
    <row r="733214"/>
    <row r="733215"/>
    <row r="733216"/>
    <row r="733217"/>
    <row r="733218"/>
    <row r="733219"/>
    <row r="733220"/>
    <row r="733221"/>
    <row r="733222"/>
    <row r="733223"/>
    <row r="733224"/>
    <row r="733225"/>
    <row r="733226"/>
    <row r="733227"/>
    <row r="733228"/>
    <row r="733229"/>
    <row r="733230"/>
    <row r="733231"/>
    <row r="733232"/>
    <row r="733233"/>
    <row r="733234"/>
    <row r="733235"/>
    <row r="733236"/>
    <row r="733237"/>
    <row r="733238"/>
    <row r="733239"/>
    <row r="733240"/>
    <row r="733241"/>
    <row r="733242"/>
    <row r="733243"/>
    <row r="733244"/>
    <row r="733245"/>
    <row r="733246"/>
    <row r="733247"/>
    <row r="733248"/>
    <row r="733249"/>
    <row r="733250"/>
    <row r="733251"/>
    <row r="733252"/>
    <row r="733253"/>
    <row r="733254"/>
    <row r="733255"/>
    <row r="733256"/>
    <row r="733257"/>
    <row r="733258"/>
    <row r="733259"/>
    <row r="733260"/>
    <row r="733261"/>
    <row r="733262"/>
    <row r="733263"/>
    <row r="733264"/>
    <row r="733265"/>
    <row r="733266"/>
    <row r="733267"/>
    <row r="733268"/>
    <row r="733269"/>
    <row r="733270"/>
    <row r="733271"/>
    <row r="733272"/>
    <row r="733273"/>
    <row r="733274"/>
    <row r="733275"/>
    <row r="733276"/>
    <row r="733277"/>
    <row r="733278"/>
    <row r="733279"/>
    <row r="733280"/>
    <row r="733281"/>
    <row r="733282"/>
    <row r="733283"/>
    <row r="733284"/>
    <row r="733285"/>
    <row r="733286"/>
    <row r="733287"/>
    <row r="733288"/>
    <row r="733289"/>
    <row r="733290"/>
    <row r="733291"/>
    <row r="733292"/>
    <row r="733293"/>
    <row r="733294"/>
    <row r="733295"/>
    <row r="733296"/>
    <row r="733297"/>
    <row r="733298"/>
    <row r="733299"/>
    <row r="733300"/>
    <row r="733301"/>
    <row r="733302"/>
    <row r="733303"/>
    <row r="733304"/>
    <row r="733305"/>
    <row r="733306"/>
    <row r="733307"/>
    <row r="733308"/>
    <row r="733309"/>
    <row r="733310"/>
    <row r="733311"/>
    <row r="733312"/>
    <row r="733313"/>
    <row r="733314"/>
    <row r="733315"/>
    <row r="733316"/>
    <row r="733317"/>
    <row r="733318"/>
    <row r="733319"/>
    <row r="733320"/>
    <row r="733321"/>
    <row r="733322"/>
    <row r="733323"/>
    <row r="733324"/>
    <row r="733325"/>
    <row r="733326"/>
    <row r="733327"/>
    <row r="733328"/>
    <row r="733329"/>
    <row r="733330"/>
    <row r="733331"/>
    <row r="733332"/>
    <row r="733333"/>
    <row r="733334"/>
    <row r="733335"/>
    <row r="733336"/>
    <row r="733337"/>
    <row r="733338"/>
    <row r="733339"/>
    <row r="733340"/>
    <row r="733341"/>
    <row r="733342"/>
    <row r="733343"/>
    <row r="733344"/>
    <row r="733345"/>
    <row r="733346"/>
    <row r="733347"/>
    <row r="733348"/>
    <row r="733349"/>
    <row r="733350"/>
    <row r="733351"/>
    <row r="733352"/>
    <row r="733353"/>
    <row r="733354"/>
    <row r="733355"/>
    <row r="733356"/>
    <row r="733357"/>
    <row r="733358"/>
    <row r="733359"/>
    <row r="733360"/>
    <row r="733361"/>
    <row r="733362"/>
    <row r="733363"/>
    <row r="733364"/>
    <row r="733365"/>
    <row r="733366"/>
    <row r="733367"/>
    <row r="733368"/>
    <row r="733369"/>
    <row r="733370"/>
    <row r="733371"/>
    <row r="733372"/>
    <row r="733373"/>
    <row r="733374"/>
    <row r="733375"/>
    <row r="733376"/>
    <row r="733377"/>
    <row r="733378"/>
    <row r="733379"/>
    <row r="733380"/>
    <row r="733381"/>
    <row r="733382"/>
    <row r="733383"/>
    <row r="733384"/>
    <row r="733385"/>
    <row r="733386"/>
    <row r="733387"/>
    <row r="733388"/>
    <row r="733389"/>
    <row r="733390"/>
    <row r="733391"/>
    <row r="733392"/>
    <row r="733393"/>
    <row r="733394"/>
    <row r="733395"/>
    <row r="733396"/>
    <row r="733397"/>
    <row r="733398"/>
    <row r="733399"/>
    <row r="733400"/>
    <row r="733401"/>
    <row r="733402"/>
    <row r="733403"/>
    <row r="733404"/>
    <row r="733405"/>
    <row r="733406"/>
    <row r="733407"/>
    <row r="733408"/>
    <row r="733409"/>
    <row r="733410"/>
    <row r="733411"/>
    <row r="733412"/>
    <row r="733413"/>
    <row r="733414"/>
    <row r="733415"/>
    <row r="733416"/>
    <row r="733417"/>
    <row r="733418"/>
    <row r="733419"/>
    <row r="733420"/>
    <row r="733421"/>
    <row r="733422"/>
    <row r="733423"/>
    <row r="733424"/>
    <row r="733425"/>
    <row r="733426"/>
    <row r="733427"/>
    <row r="733428"/>
    <row r="733429"/>
    <row r="733430"/>
    <row r="733431"/>
    <row r="733432"/>
    <row r="733433"/>
    <row r="733434"/>
    <row r="733435"/>
    <row r="733436"/>
    <row r="733437"/>
    <row r="733438"/>
    <row r="733439"/>
    <row r="733440"/>
    <row r="733441"/>
    <row r="733442"/>
    <row r="733443"/>
    <row r="733444"/>
    <row r="733445"/>
    <row r="733446"/>
    <row r="733447"/>
    <row r="733448"/>
    <row r="733449"/>
    <row r="733450"/>
    <row r="733451"/>
    <row r="733452"/>
    <row r="733453"/>
    <row r="733454"/>
    <row r="733455"/>
    <row r="733456"/>
    <row r="733457"/>
    <row r="733458"/>
    <row r="733459"/>
    <row r="733460"/>
    <row r="733461"/>
    <row r="733462"/>
    <row r="733463"/>
    <row r="733464"/>
    <row r="733465"/>
    <row r="733466"/>
    <row r="733467"/>
    <row r="733468"/>
    <row r="733469"/>
    <row r="733470"/>
    <row r="733471"/>
    <row r="733472"/>
    <row r="733473"/>
    <row r="733474"/>
    <row r="733475"/>
    <row r="733476"/>
    <row r="733477"/>
    <row r="733478"/>
    <row r="733479"/>
    <row r="733480"/>
    <row r="733481"/>
    <row r="733482"/>
    <row r="733483"/>
    <row r="733484"/>
    <row r="733485"/>
    <row r="733486"/>
    <row r="733487"/>
    <row r="733488"/>
    <row r="733489"/>
    <row r="733490"/>
    <row r="733491"/>
    <row r="733492"/>
    <row r="733493"/>
    <row r="733494"/>
    <row r="733495"/>
    <row r="733496"/>
    <row r="733497"/>
    <row r="733498"/>
    <row r="733499"/>
    <row r="733500"/>
    <row r="733501"/>
    <row r="733502"/>
    <row r="733503"/>
    <row r="733504"/>
    <row r="733505"/>
    <row r="733506"/>
    <row r="733507"/>
    <row r="733508"/>
    <row r="733509"/>
    <row r="733510"/>
    <row r="733511"/>
    <row r="733512"/>
    <row r="733513"/>
    <row r="733514"/>
    <row r="733515"/>
    <row r="733516"/>
    <row r="733517"/>
    <row r="733518"/>
    <row r="733519"/>
    <row r="733520"/>
    <row r="733521"/>
    <row r="733522"/>
    <row r="733523"/>
    <row r="733524"/>
    <row r="733525"/>
    <row r="733526"/>
    <row r="733527"/>
    <row r="733528"/>
    <row r="733529"/>
    <row r="733530"/>
    <row r="733531"/>
    <row r="733532"/>
    <row r="733533"/>
    <row r="733534"/>
    <row r="733535"/>
    <row r="733536"/>
    <row r="733537"/>
    <row r="733538"/>
    <row r="733539"/>
    <row r="733540"/>
    <row r="733541"/>
    <row r="733542"/>
    <row r="733543"/>
    <row r="733544"/>
    <row r="733545"/>
    <row r="733546"/>
    <row r="733547"/>
    <row r="733548"/>
    <row r="733549"/>
    <row r="733550"/>
    <row r="733551"/>
    <row r="733552"/>
    <row r="733553"/>
    <row r="733554"/>
    <row r="733555"/>
    <row r="733556"/>
    <row r="733557"/>
    <row r="733558"/>
    <row r="733559"/>
    <row r="733560"/>
    <row r="733561"/>
    <row r="733562"/>
    <row r="733563"/>
    <row r="733564"/>
    <row r="733565"/>
    <row r="733566"/>
    <row r="733567"/>
    <row r="733568"/>
    <row r="733569"/>
    <row r="733570"/>
    <row r="733571"/>
    <row r="733572"/>
    <row r="733573"/>
    <row r="733574"/>
    <row r="733575"/>
    <row r="733576"/>
    <row r="733577"/>
    <row r="733578"/>
    <row r="733579"/>
    <row r="733580"/>
    <row r="733581"/>
    <row r="733582"/>
    <row r="733583"/>
    <row r="733584"/>
    <row r="733585"/>
    <row r="733586"/>
    <row r="733587"/>
    <row r="733588"/>
    <row r="733589"/>
    <row r="733590"/>
    <row r="733591"/>
    <row r="733592"/>
    <row r="733593"/>
    <row r="733594"/>
    <row r="733595"/>
    <row r="733596"/>
    <row r="733597"/>
    <row r="733598"/>
    <row r="733599"/>
    <row r="733600"/>
    <row r="733601"/>
    <row r="733602"/>
    <row r="733603"/>
    <row r="733604"/>
    <row r="733605"/>
    <row r="733606"/>
    <row r="733607"/>
    <row r="733608"/>
    <row r="733609"/>
    <row r="733610"/>
    <row r="733611"/>
    <row r="733612"/>
    <row r="733613"/>
    <row r="733614"/>
    <row r="733615"/>
    <row r="733616"/>
    <row r="733617"/>
    <row r="733618"/>
    <row r="733619"/>
    <row r="733620"/>
    <row r="733621"/>
    <row r="733622"/>
    <row r="733623"/>
    <row r="733624"/>
    <row r="733625"/>
    <row r="733626"/>
    <row r="733627"/>
    <row r="733628"/>
    <row r="733629"/>
    <row r="733630"/>
    <row r="733631"/>
    <row r="733632"/>
    <row r="733633"/>
    <row r="733634"/>
    <row r="733635"/>
    <row r="733636"/>
    <row r="733637"/>
    <row r="733638"/>
    <row r="733639"/>
    <row r="733640"/>
    <row r="733641"/>
    <row r="733642"/>
    <row r="733643"/>
    <row r="733644"/>
    <row r="733645"/>
    <row r="733646"/>
    <row r="733647"/>
    <row r="733648"/>
    <row r="733649"/>
    <row r="733650"/>
    <row r="733651"/>
    <row r="733652"/>
    <row r="733653"/>
    <row r="733654"/>
    <row r="733655"/>
    <row r="733656"/>
    <row r="733657"/>
    <row r="733658"/>
    <row r="733659"/>
    <row r="733660"/>
    <row r="733661"/>
    <row r="733662"/>
    <row r="733663"/>
    <row r="733664"/>
    <row r="733665"/>
    <row r="733666"/>
    <row r="733667"/>
    <row r="733668"/>
    <row r="733669"/>
    <row r="733670"/>
    <row r="733671"/>
    <row r="733672"/>
    <row r="733673"/>
    <row r="733674"/>
    <row r="733675"/>
    <row r="733676"/>
    <row r="733677"/>
    <row r="733678"/>
    <row r="733679"/>
    <row r="733680"/>
    <row r="733681"/>
    <row r="733682"/>
    <row r="733683"/>
    <row r="733684"/>
    <row r="733685"/>
    <row r="733686"/>
    <row r="733687"/>
    <row r="733688"/>
    <row r="733689"/>
    <row r="733690"/>
    <row r="733691"/>
    <row r="733692"/>
    <row r="733693"/>
    <row r="733694"/>
    <row r="733695"/>
    <row r="733696"/>
    <row r="733697"/>
    <row r="733698"/>
    <row r="733699"/>
    <row r="733700"/>
    <row r="733701"/>
    <row r="733702"/>
    <row r="733703"/>
    <row r="733704"/>
    <row r="733705"/>
    <row r="733706"/>
    <row r="733707"/>
    <row r="733708"/>
    <row r="733709"/>
    <row r="733710"/>
    <row r="733711"/>
    <row r="733712"/>
    <row r="733713"/>
    <row r="733714"/>
    <row r="733715"/>
    <row r="733716"/>
    <row r="733717"/>
    <row r="733718"/>
    <row r="733719"/>
    <row r="733720"/>
    <row r="733721"/>
    <row r="733722"/>
    <row r="733723"/>
    <row r="733724"/>
    <row r="733725"/>
    <row r="733726"/>
    <row r="733727"/>
    <row r="733728"/>
    <row r="733729"/>
    <row r="733730"/>
    <row r="733731"/>
    <row r="733732"/>
    <row r="733733"/>
    <row r="733734"/>
    <row r="733735"/>
    <row r="733736"/>
    <row r="733737"/>
    <row r="733738"/>
    <row r="733739"/>
    <row r="733740"/>
    <row r="733741"/>
    <row r="733742"/>
    <row r="733743"/>
    <row r="733744"/>
    <row r="733745"/>
    <row r="733746"/>
    <row r="733747"/>
    <row r="733748"/>
    <row r="733749"/>
    <row r="733750"/>
    <row r="733751"/>
    <row r="733752"/>
    <row r="733753"/>
    <row r="733754"/>
    <row r="733755"/>
    <row r="733756"/>
    <row r="733757"/>
    <row r="733758"/>
    <row r="733759"/>
    <row r="733760"/>
    <row r="733761"/>
    <row r="733762"/>
    <row r="733763"/>
    <row r="733764"/>
    <row r="733765"/>
    <row r="733766"/>
    <row r="733767"/>
    <row r="733768"/>
    <row r="733769"/>
    <row r="733770"/>
    <row r="733771"/>
    <row r="733772"/>
    <row r="733773"/>
    <row r="733774"/>
    <row r="733775"/>
    <row r="733776"/>
    <row r="733777"/>
    <row r="733778"/>
    <row r="733779"/>
    <row r="733780"/>
    <row r="733781"/>
    <row r="733782"/>
    <row r="733783"/>
    <row r="733784"/>
    <row r="733785"/>
    <row r="733786"/>
    <row r="733787"/>
    <row r="733788"/>
    <row r="733789"/>
    <row r="733790"/>
    <row r="733791"/>
    <row r="733792"/>
    <row r="733793"/>
    <row r="733794"/>
    <row r="733795"/>
    <row r="733796"/>
    <row r="733797"/>
    <row r="733798"/>
    <row r="733799"/>
    <row r="733800"/>
    <row r="733801"/>
    <row r="733802"/>
    <row r="733803"/>
    <row r="733804"/>
    <row r="733805"/>
    <row r="733806"/>
    <row r="733807"/>
    <row r="733808"/>
    <row r="733809"/>
    <row r="733810"/>
    <row r="733811"/>
    <row r="733812"/>
    <row r="733813"/>
    <row r="733814"/>
    <row r="733815"/>
    <row r="733816"/>
    <row r="733817"/>
    <row r="733818"/>
    <row r="733819"/>
    <row r="733820"/>
    <row r="733821"/>
    <row r="733822"/>
    <row r="733823"/>
    <row r="733824"/>
    <row r="733825"/>
    <row r="733826"/>
    <row r="733827"/>
    <row r="733828"/>
    <row r="733829"/>
    <row r="733830"/>
    <row r="733831"/>
    <row r="733832"/>
    <row r="733833"/>
    <row r="733834"/>
    <row r="733835"/>
    <row r="733836"/>
    <row r="733837"/>
    <row r="733838"/>
    <row r="733839"/>
    <row r="733840"/>
    <row r="733841"/>
    <row r="733842"/>
    <row r="733843"/>
    <row r="733844"/>
    <row r="733845"/>
    <row r="733846"/>
    <row r="733847"/>
    <row r="733848"/>
    <row r="733849"/>
    <row r="733850"/>
    <row r="733851"/>
    <row r="733852"/>
    <row r="733853"/>
    <row r="733854"/>
    <row r="733855"/>
    <row r="733856"/>
    <row r="733857"/>
    <row r="733858"/>
    <row r="733859"/>
    <row r="733860"/>
    <row r="733861"/>
    <row r="733862"/>
    <row r="733863"/>
    <row r="733864"/>
    <row r="733865"/>
    <row r="733866"/>
    <row r="733867"/>
    <row r="733868"/>
    <row r="733869"/>
    <row r="733870"/>
    <row r="733871"/>
    <row r="733872"/>
    <row r="733873"/>
    <row r="733874"/>
    <row r="733875"/>
    <row r="733876"/>
    <row r="733877"/>
    <row r="733878"/>
    <row r="733879"/>
    <row r="733880"/>
    <row r="733881"/>
    <row r="733882"/>
    <row r="733883"/>
    <row r="733884"/>
    <row r="733885"/>
    <row r="733886"/>
    <row r="733887"/>
    <row r="733888"/>
    <row r="733889"/>
    <row r="733890"/>
    <row r="733891"/>
    <row r="733892"/>
    <row r="733893"/>
    <row r="733894"/>
    <row r="733895"/>
    <row r="733896"/>
    <row r="733897"/>
    <row r="733898"/>
    <row r="733899"/>
    <row r="733900"/>
    <row r="733901"/>
    <row r="733902"/>
    <row r="733903"/>
    <row r="733904"/>
    <row r="733905"/>
    <row r="733906"/>
    <row r="733907"/>
    <row r="733908"/>
    <row r="733909"/>
    <row r="733910"/>
    <row r="733911"/>
    <row r="733912"/>
    <row r="733913"/>
    <row r="733914"/>
    <row r="733915"/>
    <row r="733916"/>
    <row r="733917"/>
    <row r="733918"/>
    <row r="733919"/>
    <row r="733920"/>
    <row r="733921"/>
    <row r="733922"/>
    <row r="733923"/>
    <row r="733924"/>
    <row r="733925"/>
    <row r="733926"/>
    <row r="733927"/>
    <row r="733928"/>
    <row r="733929"/>
    <row r="733930"/>
    <row r="733931"/>
    <row r="733932"/>
    <row r="733933"/>
    <row r="733934"/>
    <row r="733935"/>
    <row r="733936"/>
    <row r="733937"/>
    <row r="733938"/>
    <row r="733939"/>
    <row r="733940"/>
    <row r="733941"/>
    <row r="733942"/>
    <row r="733943"/>
    <row r="733944"/>
    <row r="733945"/>
    <row r="733946"/>
    <row r="733947"/>
    <row r="733948"/>
    <row r="733949"/>
    <row r="733950"/>
    <row r="733951"/>
    <row r="733952"/>
    <row r="733953"/>
    <row r="733954"/>
    <row r="733955"/>
    <row r="733956"/>
    <row r="733957"/>
    <row r="733958"/>
    <row r="733959"/>
    <row r="733960"/>
    <row r="733961"/>
    <row r="733962"/>
    <row r="733963"/>
    <row r="733964"/>
    <row r="733965"/>
    <row r="733966"/>
    <row r="733967"/>
    <row r="733968"/>
    <row r="733969"/>
    <row r="733970"/>
    <row r="733971"/>
    <row r="733972"/>
    <row r="733973"/>
    <row r="733974"/>
    <row r="733975"/>
    <row r="733976"/>
    <row r="733977"/>
    <row r="733978"/>
    <row r="733979"/>
    <row r="733980"/>
    <row r="733981"/>
    <row r="733982"/>
    <row r="733983"/>
    <row r="733984"/>
    <row r="733985"/>
    <row r="733986"/>
    <row r="733987"/>
    <row r="733988"/>
    <row r="733989"/>
    <row r="733990"/>
    <row r="733991"/>
    <row r="733992"/>
    <row r="733993"/>
    <row r="733994"/>
    <row r="733995"/>
    <row r="733996"/>
    <row r="733997"/>
    <row r="733998"/>
    <row r="733999"/>
    <row r="734000"/>
    <row r="734001"/>
    <row r="734002"/>
    <row r="734003"/>
    <row r="734004"/>
    <row r="734005"/>
    <row r="734006"/>
    <row r="734007"/>
    <row r="734008"/>
    <row r="734009"/>
    <row r="734010"/>
    <row r="734011"/>
    <row r="734012"/>
    <row r="734013"/>
    <row r="734014"/>
    <row r="734015"/>
    <row r="734016"/>
    <row r="734017"/>
    <row r="734018"/>
    <row r="734019"/>
    <row r="734020"/>
    <row r="734021"/>
    <row r="734022"/>
    <row r="734023"/>
    <row r="734024"/>
    <row r="734025"/>
    <row r="734026"/>
    <row r="734027"/>
    <row r="734028"/>
    <row r="734029"/>
    <row r="734030"/>
    <row r="734031"/>
    <row r="734032"/>
    <row r="734033"/>
    <row r="734034"/>
    <row r="734035"/>
    <row r="734036"/>
    <row r="734037"/>
    <row r="734038"/>
    <row r="734039"/>
    <row r="734040"/>
    <row r="734041"/>
    <row r="734042"/>
    <row r="734043"/>
    <row r="734044"/>
    <row r="734045"/>
    <row r="734046"/>
    <row r="734047"/>
    <row r="734048"/>
    <row r="734049"/>
    <row r="734050"/>
    <row r="734051"/>
    <row r="734052"/>
    <row r="734053"/>
    <row r="734054"/>
    <row r="734055"/>
    <row r="734056"/>
    <row r="734057"/>
    <row r="734058"/>
    <row r="734059"/>
    <row r="734060"/>
    <row r="734061"/>
    <row r="734062"/>
    <row r="734063"/>
    <row r="734064"/>
    <row r="734065"/>
    <row r="734066"/>
    <row r="734067"/>
    <row r="734068"/>
    <row r="734069"/>
    <row r="734070"/>
    <row r="734071"/>
    <row r="734072"/>
    <row r="734073"/>
    <row r="734074"/>
    <row r="734075"/>
    <row r="734076"/>
    <row r="734077"/>
    <row r="734078"/>
    <row r="734079"/>
    <row r="734080"/>
    <row r="734081"/>
    <row r="734082"/>
    <row r="734083"/>
    <row r="734084"/>
    <row r="734085"/>
    <row r="734086"/>
    <row r="734087"/>
    <row r="734088"/>
    <row r="734089"/>
    <row r="734090"/>
    <row r="734091"/>
    <row r="734092"/>
    <row r="734093"/>
    <row r="734094"/>
    <row r="734095"/>
    <row r="734096"/>
    <row r="734097"/>
    <row r="734098"/>
    <row r="734099"/>
    <row r="734100"/>
    <row r="734101"/>
    <row r="734102"/>
    <row r="734103"/>
    <row r="734104"/>
    <row r="734105"/>
    <row r="734106"/>
    <row r="734107"/>
    <row r="734108"/>
    <row r="734109"/>
    <row r="734110"/>
    <row r="734111"/>
    <row r="734112"/>
    <row r="734113"/>
    <row r="734114"/>
    <row r="734115"/>
    <row r="734116"/>
    <row r="734117"/>
    <row r="734118"/>
    <row r="734119"/>
    <row r="734120"/>
    <row r="734121"/>
    <row r="734122"/>
    <row r="734123"/>
    <row r="734124"/>
    <row r="734125"/>
    <row r="734126"/>
    <row r="734127"/>
    <row r="734128"/>
    <row r="734129"/>
    <row r="734130"/>
    <row r="734131"/>
    <row r="734132"/>
    <row r="734133"/>
    <row r="734134"/>
    <row r="734135"/>
    <row r="734136"/>
    <row r="734137"/>
    <row r="734138"/>
    <row r="734139"/>
    <row r="734140"/>
    <row r="734141"/>
    <row r="734142"/>
    <row r="734143"/>
    <row r="734144"/>
    <row r="734145"/>
    <row r="734146"/>
    <row r="734147"/>
    <row r="734148"/>
    <row r="734149"/>
    <row r="734150"/>
    <row r="734151"/>
    <row r="734152"/>
    <row r="734153"/>
    <row r="734154"/>
    <row r="734155"/>
    <row r="734156"/>
    <row r="734157"/>
    <row r="734158"/>
    <row r="734159"/>
    <row r="734160"/>
    <row r="734161"/>
    <row r="734162"/>
    <row r="734163"/>
    <row r="734164"/>
    <row r="734165"/>
    <row r="734166"/>
    <row r="734167"/>
    <row r="734168"/>
    <row r="734169"/>
    <row r="734170"/>
    <row r="734171"/>
    <row r="734172"/>
    <row r="734173"/>
    <row r="734174"/>
    <row r="734175"/>
    <row r="734176"/>
    <row r="734177"/>
    <row r="734178"/>
    <row r="734179"/>
    <row r="734180"/>
    <row r="734181"/>
    <row r="734182"/>
    <row r="734183"/>
    <row r="734184"/>
    <row r="734185"/>
    <row r="734186"/>
    <row r="734187"/>
    <row r="734188"/>
    <row r="734189"/>
    <row r="734190"/>
    <row r="734191"/>
    <row r="734192"/>
    <row r="734193"/>
    <row r="734194"/>
    <row r="734195"/>
    <row r="734196"/>
    <row r="734197"/>
    <row r="734198"/>
    <row r="734199"/>
    <row r="734200"/>
    <row r="734201"/>
    <row r="734202"/>
    <row r="734203"/>
    <row r="734204"/>
    <row r="734205"/>
    <row r="734206"/>
    <row r="734207"/>
    <row r="734208"/>
    <row r="734209"/>
    <row r="734210"/>
    <row r="734211"/>
    <row r="734212"/>
    <row r="734213"/>
    <row r="734214"/>
    <row r="734215"/>
    <row r="734216"/>
    <row r="734217"/>
    <row r="734218"/>
    <row r="734219"/>
    <row r="734220"/>
    <row r="734221"/>
    <row r="734222"/>
    <row r="734223"/>
    <row r="734224"/>
    <row r="734225"/>
    <row r="734226"/>
    <row r="734227"/>
    <row r="734228"/>
    <row r="734229"/>
    <row r="734230"/>
    <row r="734231"/>
    <row r="734232"/>
    <row r="734233"/>
    <row r="734234"/>
    <row r="734235"/>
    <row r="734236"/>
    <row r="734237"/>
    <row r="734238"/>
    <row r="734239"/>
    <row r="734240"/>
    <row r="734241"/>
    <row r="734242"/>
    <row r="734243"/>
    <row r="734244"/>
    <row r="734245"/>
    <row r="734246"/>
    <row r="734247"/>
    <row r="734248"/>
    <row r="734249"/>
    <row r="734250"/>
    <row r="734251"/>
    <row r="734252"/>
    <row r="734253"/>
    <row r="734254"/>
    <row r="734255"/>
    <row r="734256"/>
    <row r="734257"/>
    <row r="734258"/>
    <row r="734259"/>
    <row r="734260"/>
    <row r="734261"/>
    <row r="734262"/>
    <row r="734263"/>
    <row r="734264"/>
    <row r="734265"/>
    <row r="734266"/>
    <row r="734267"/>
    <row r="734268"/>
    <row r="734269"/>
    <row r="734270"/>
    <row r="734271"/>
    <row r="734272"/>
    <row r="734273"/>
    <row r="734274"/>
    <row r="734275"/>
    <row r="734276"/>
    <row r="734277"/>
    <row r="734278"/>
    <row r="734279"/>
    <row r="734280"/>
    <row r="734281"/>
    <row r="734282"/>
    <row r="734283"/>
    <row r="734284"/>
    <row r="734285"/>
    <row r="734286"/>
    <row r="734287"/>
    <row r="734288"/>
    <row r="734289"/>
    <row r="734290"/>
    <row r="734291"/>
    <row r="734292"/>
    <row r="734293"/>
    <row r="734294"/>
    <row r="734295"/>
    <row r="734296"/>
    <row r="734297"/>
    <row r="734298"/>
    <row r="734299"/>
    <row r="734300"/>
    <row r="734301"/>
    <row r="734302"/>
    <row r="734303"/>
    <row r="734304"/>
    <row r="734305"/>
    <row r="734306"/>
    <row r="734307"/>
    <row r="734308"/>
    <row r="734309"/>
    <row r="734310"/>
    <row r="734311"/>
    <row r="734312"/>
    <row r="734313"/>
    <row r="734314"/>
    <row r="734315"/>
    <row r="734316"/>
    <row r="734317"/>
    <row r="734318"/>
    <row r="734319"/>
    <row r="734320"/>
    <row r="734321"/>
    <row r="734322"/>
    <row r="734323"/>
    <row r="734324"/>
    <row r="734325"/>
    <row r="734326"/>
    <row r="734327"/>
    <row r="734328"/>
    <row r="734329"/>
    <row r="734330"/>
    <row r="734331"/>
    <row r="734332"/>
    <row r="734333"/>
    <row r="734334"/>
    <row r="734335"/>
    <row r="734336"/>
    <row r="734337"/>
    <row r="734338"/>
    <row r="734339"/>
    <row r="734340"/>
    <row r="734341"/>
    <row r="734342"/>
    <row r="734343"/>
    <row r="734344"/>
    <row r="734345"/>
    <row r="734346"/>
    <row r="734347"/>
    <row r="734348"/>
    <row r="734349"/>
    <row r="734350"/>
    <row r="734351"/>
    <row r="734352"/>
    <row r="734353"/>
    <row r="734354"/>
    <row r="734355"/>
    <row r="734356"/>
    <row r="734357"/>
    <row r="734358"/>
    <row r="734359"/>
    <row r="734360"/>
    <row r="734361"/>
    <row r="734362"/>
    <row r="734363"/>
    <row r="734364"/>
    <row r="734365"/>
    <row r="734366"/>
    <row r="734367"/>
    <row r="734368"/>
    <row r="734369"/>
    <row r="734370"/>
    <row r="734371"/>
    <row r="734372"/>
    <row r="734373"/>
    <row r="734374"/>
    <row r="734375"/>
    <row r="734376"/>
    <row r="734377"/>
    <row r="734378"/>
    <row r="734379"/>
    <row r="734380"/>
    <row r="734381"/>
    <row r="734382"/>
    <row r="734383"/>
    <row r="734384"/>
    <row r="734385"/>
    <row r="734386"/>
    <row r="734387"/>
    <row r="734388"/>
    <row r="734389"/>
    <row r="734390"/>
    <row r="734391"/>
    <row r="734392"/>
    <row r="734393"/>
    <row r="734394"/>
    <row r="734395"/>
    <row r="734396"/>
    <row r="734397"/>
    <row r="734398"/>
    <row r="734399"/>
    <row r="734400"/>
    <row r="734401"/>
    <row r="734402"/>
    <row r="734403"/>
    <row r="734404"/>
    <row r="734405"/>
    <row r="734406"/>
    <row r="734407"/>
    <row r="734408"/>
    <row r="734409"/>
    <row r="734410"/>
    <row r="734411"/>
    <row r="734412"/>
    <row r="734413"/>
    <row r="734414"/>
    <row r="734415"/>
    <row r="734416"/>
    <row r="734417"/>
    <row r="734418"/>
    <row r="734419"/>
    <row r="734420"/>
    <row r="734421"/>
    <row r="734422"/>
    <row r="734423"/>
    <row r="734424"/>
    <row r="734425"/>
    <row r="734426"/>
    <row r="734427"/>
    <row r="734428"/>
    <row r="734429"/>
    <row r="734430"/>
    <row r="734431"/>
    <row r="734432"/>
    <row r="734433"/>
    <row r="734434"/>
    <row r="734435"/>
    <row r="734436"/>
    <row r="734437"/>
    <row r="734438"/>
    <row r="734439"/>
    <row r="734440"/>
    <row r="734441"/>
    <row r="734442"/>
    <row r="734443"/>
    <row r="734444"/>
    <row r="734445"/>
    <row r="734446"/>
    <row r="734447"/>
    <row r="734448"/>
    <row r="734449"/>
    <row r="734450"/>
    <row r="734451"/>
    <row r="734452"/>
    <row r="734453"/>
    <row r="734454"/>
    <row r="734455"/>
    <row r="734456"/>
    <row r="734457"/>
    <row r="734458"/>
    <row r="734459"/>
    <row r="734460"/>
    <row r="734461"/>
    <row r="734462"/>
    <row r="734463"/>
    <row r="734464"/>
    <row r="734465"/>
    <row r="734466"/>
    <row r="734467"/>
    <row r="734468"/>
    <row r="734469"/>
    <row r="734470"/>
    <row r="734471"/>
    <row r="734472"/>
    <row r="734473"/>
    <row r="734474"/>
    <row r="734475"/>
    <row r="734476"/>
    <row r="734477"/>
    <row r="734478"/>
    <row r="734479"/>
    <row r="734480"/>
    <row r="734481"/>
    <row r="734482"/>
    <row r="734483"/>
    <row r="734484"/>
    <row r="734485"/>
    <row r="734486"/>
    <row r="734487"/>
    <row r="734488"/>
    <row r="734489"/>
    <row r="734490"/>
    <row r="734491"/>
    <row r="734492"/>
    <row r="734493"/>
    <row r="734494"/>
    <row r="734495"/>
    <row r="734496"/>
    <row r="734497"/>
    <row r="734498"/>
    <row r="734499"/>
    <row r="734500"/>
    <row r="734501"/>
    <row r="734502"/>
    <row r="734503"/>
    <row r="734504"/>
    <row r="734505"/>
    <row r="734506"/>
    <row r="734507"/>
    <row r="734508"/>
    <row r="734509"/>
    <row r="734510"/>
    <row r="734511"/>
    <row r="734512"/>
    <row r="734513"/>
    <row r="734514"/>
    <row r="734515"/>
    <row r="734516"/>
    <row r="734517"/>
    <row r="734518"/>
    <row r="734519"/>
    <row r="734520"/>
    <row r="734521"/>
    <row r="734522"/>
    <row r="734523"/>
    <row r="734524"/>
    <row r="734525"/>
    <row r="734526"/>
    <row r="734527"/>
    <row r="734528"/>
    <row r="734529"/>
    <row r="734530"/>
    <row r="734531"/>
    <row r="734532"/>
    <row r="734533"/>
    <row r="734534"/>
    <row r="734535"/>
    <row r="734536"/>
    <row r="734537"/>
    <row r="734538"/>
    <row r="734539"/>
    <row r="734540"/>
    <row r="734541"/>
    <row r="734542"/>
    <row r="734543"/>
    <row r="734544"/>
    <row r="734545"/>
    <row r="734546"/>
    <row r="734547"/>
    <row r="734548"/>
    <row r="734549"/>
    <row r="734550"/>
    <row r="734551"/>
    <row r="734552"/>
    <row r="734553"/>
    <row r="734554"/>
    <row r="734555"/>
    <row r="734556"/>
    <row r="734557"/>
    <row r="734558"/>
    <row r="734559"/>
    <row r="734560"/>
    <row r="734561"/>
    <row r="734562"/>
    <row r="734563"/>
    <row r="734564"/>
    <row r="734565"/>
    <row r="734566"/>
    <row r="734567"/>
    <row r="734568"/>
    <row r="734569"/>
    <row r="734570"/>
    <row r="734571"/>
    <row r="734572"/>
    <row r="734573"/>
    <row r="734574"/>
    <row r="734575"/>
    <row r="734576"/>
    <row r="734577"/>
    <row r="734578"/>
    <row r="734579"/>
    <row r="734580"/>
    <row r="734581"/>
    <row r="734582"/>
    <row r="734583"/>
    <row r="734584"/>
    <row r="734585"/>
    <row r="734586"/>
    <row r="734587"/>
    <row r="734588"/>
    <row r="734589"/>
    <row r="734590"/>
    <row r="734591"/>
    <row r="734592"/>
    <row r="734593"/>
    <row r="734594"/>
    <row r="734595"/>
    <row r="734596"/>
    <row r="734597"/>
    <row r="734598"/>
    <row r="734599"/>
    <row r="734600"/>
    <row r="734601"/>
    <row r="734602"/>
    <row r="734603"/>
    <row r="734604"/>
    <row r="734605"/>
    <row r="734606"/>
    <row r="734607"/>
    <row r="734608"/>
    <row r="734609"/>
    <row r="734610"/>
    <row r="734611"/>
    <row r="734612"/>
    <row r="734613"/>
    <row r="734614"/>
    <row r="734615"/>
    <row r="734616"/>
    <row r="734617"/>
    <row r="734618"/>
    <row r="734619"/>
    <row r="734620"/>
    <row r="734621"/>
    <row r="734622"/>
    <row r="734623"/>
    <row r="734624"/>
    <row r="734625"/>
    <row r="734626"/>
    <row r="734627"/>
    <row r="734628"/>
    <row r="734629"/>
    <row r="734630"/>
    <row r="734631"/>
    <row r="734632"/>
    <row r="734633"/>
    <row r="734634"/>
    <row r="734635"/>
    <row r="734636"/>
    <row r="734637"/>
    <row r="734638"/>
    <row r="734639"/>
    <row r="734640"/>
    <row r="734641"/>
    <row r="734642"/>
    <row r="734643"/>
    <row r="734644"/>
    <row r="734645"/>
    <row r="734646"/>
    <row r="734647"/>
    <row r="734648"/>
    <row r="734649"/>
    <row r="734650"/>
    <row r="734651"/>
    <row r="734652"/>
    <row r="734653"/>
    <row r="734654"/>
    <row r="734655"/>
    <row r="734656"/>
    <row r="734657"/>
    <row r="734658"/>
    <row r="734659"/>
    <row r="734660"/>
    <row r="734661"/>
    <row r="734662"/>
    <row r="734663"/>
    <row r="734664"/>
    <row r="734665"/>
    <row r="734666"/>
    <row r="734667"/>
    <row r="734668"/>
    <row r="734669"/>
    <row r="734670"/>
    <row r="734671"/>
    <row r="734672"/>
    <row r="734673"/>
    <row r="734674"/>
    <row r="734675"/>
    <row r="734676"/>
    <row r="734677"/>
    <row r="734678"/>
    <row r="734679"/>
    <row r="734680"/>
    <row r="734681"/>
    <row r="734682"/>
    <row r="734683"/>
    <row r="734684"/>
    <row r="734685"/>
    <row r="734686"/>
    <row r="734687"/>
    <row r="734688"/>
    <row r="734689"/>
    <row r="734690"/>
    <row r="734691"/>
    <row r="734692"/>
    <row r="734693"/>
    <row r="734694"/>
    <row r="734695"/>
    <row r="734696"/>
    <row r="734697"/>
    <row r="734698"/>
    <row r="734699"/>
    <row r="734700"/>
    <row r="734701"/>
    <row r="734702"/>
    <row r="734703"/>
    <row r="734704"/>
    <row r="734705"/>
    <row r="734706"/>
    <row r="734707"/>
    <row r="734708"/>
    <row r="734709"/>
    <row r="734710"/>
    <row r="734711"/>
    <row r="734712"/>
    <row r="734713"/>
    <row r="734714"/>
    <row r="734715"/>
    <row r="734716"/>
    <row r="734717"/>
    <row r="734718"/>
    <row r="734719"/>
    <row r="734720"/>
    <row r="734721"/>
    <row r="734722"/>
    <row r="734723"/>
    <row r="734724"/>
    <row r="734725"/>
    <row r="734726"/>
    <row r="734727"/>
    <row r="734728"/>
    <row r="734729"/>
    <row r="734730"/>
    <row r="734731"/>
    <row r="734732"/>
    <row r="734733"/>
    <row r="734734"/>
    <row r="734735"/>
    <row r="734736"/>
    <row r="734737"/>
    <row r="734738"/>
    <row r="734739"/>
    <row r="734740"/>
    <row r="734741"/>
    <row r="734742"/>
    <row r="734743"/>
    <row r="734744"/>
    <row r="734745"/>
    <row r="734746"/>
    <row r="734747"/>
    <row r="734748"/>
    <row r="734749"/>
    <row r="734750"/>
    <row r="734751"/>
    <row r="734752"/>
    <row r="734753"/>
    <row r="734754"/>
    <row r="734755"/>
    <row r="734756"/>
    <row r="734757"/>
    <row r="734758"/>
    <row r="734759"/>
    <row r="734760"/>
    <row r="734761"/>
    <row r="734762"/>
    <row r="734763"/>
    <row r="734764"/>
    <row r="734765"/>
    <row r="734766"/>
    <row r="734767"/>
    <row r="734768"/>
    <row r="734769"/>
    <row r="734770"/>
    <row r="734771"/>
    <row r="734772"/>
    <row r="734773"/>
    <row r="734774"/>
    <row r="734775"/>
    <row r="734776"/>
    <row r="734777"/>
    <row r="734778"/>
    <row r="734779"/>
    <row r="734780"/>
    <row r="734781"/>
    <row r="734782"/>
    <row r="734783"/>
    <row r="734784"/>
    <row r="734785"/>
    <row r="734786"/>
    <row r="734787"/>
    <row r="734788"/>
    <row r="734789"/>
    <row r="734790"/>
    <row r="734791"/>
    <row r="734792"/>
    <row r="734793"/>
    <row r="734794"/>
    <row r="734795"/>
    <row r="734796"/>
    <row r="734797"/>
    <row r="734798"/>
    <row r="734799"/>
    <row r="734800"/>
    <row r="734801"/>
    <row r="734802"/>
    <row r="734803"/>
    <row r="734804"/>
    <row r="734805"/>
    <row r="734806"/>
    <row r="734807"/>
    <row r="734808"/>
    <row r="734809"/>
    <row r="734810"/>
    <row r="734811"/>
    <row r="734812"/>
    <row r="734813"/>
    <row r="734814"/>
    <row r="734815"/>
    <row r="734816"/>
    <row r="734817"/>
    <row r="734818"/>
    <row r="734819"/>
    <row r="734820"/>
    <row r="734821"/>
    <row r="734822"/>
    <row r="734823"/>
    <row r="734824"/>
    <row r="734825"/>
    <row r="734826"/>
    <row r="734827"/>
    <row r="734828"/>
    <row r="734829"/>
    <row r="734830"/>
    <row r="734831"/>
    <row r="734832"/>
    <row r="734833"/>
    <row r="734834"/>
    <row r="734835"/>
    <row r="734836"/>
    <row r="734837"/>
    <row r="734838"/>
    <row r="734839"/>
    <row r="734840"/>
    <row r="734841"/>
    <row r="734842"/>
    <row r="734843"/>
    <row r="734844"/>
    <row r="734845"/>
    <row r="734846"/>
    <row r="734847"/>
    <row r="734848"/>
    <row r="734849"/>
    <row r="734850"/>
    <row r="734851"/>
    <row r="734852"/>
    <row r="734853"/>
    <row r="734854"/>
    <row r="734855"/>
    <row r="734856"/>
    <row r="734857"/>
    <row r="734858"/>
    <row r="734859"/>
    <row r="734860"/>
    <row r="734861"/>
    <row r="734862"/>
    <row r="734863"/>
    <row r="734864"/>
    <row r="734865"/>
    <row r="734866"/>
    <row r="734867"/>
    <row r="734868"/>
    <row r="734869"/>
    <row r="734870"/>
    <row r="734871"/>
    <row r="734872"/>
    <row r="734873"/>
    <row r="734874"/>
    <row r="734875"/>
    <row r="734876"/>
    <row r="734877"/>
    <row r="734878"/>
    <row r="734879"/>
    <row r="734880"/>
    <row r="734881"/>
    <row r="734882"/>
    <row r="734883"/>
    <row r="734884"/>
    <row r="734885"/>
    <row r="734886"/>
    <row r="734887"/>
    <row r="734888"/>
    <row r="734889"/>
    <row r="734890"/>
    <row r="734891"/>
    <row r="734892"/>
    <row r="734893"/>
    <row r="734894"/>
    <row r="734895"/>
    <row r="734896"/>
    <row r="734897"/>
    <row r="734898"/>
    <row r="734899"/>
    <row r="734900"/>
    <row r="734901"/>
    <row r="734902"/>
    <row r="734903"/>
    <row r="734904"/>
    <row r="734905"/>
    <row r="734906"/>
    <row r="734907"/>
    <row r="734908"/>
    <row r="734909"/>
    <row r="734910"/>
    <row r="734911"/>
    <row r="734912"/>
    <row r="734913"/>
    <row r="734914"/>
    <row r="734915"/>
    <row r="734916"/>
    <row r="734917"/>
    <row r="734918"/>
    <row r="734919"/>
    <row r="734920"/>
    <row r="734921"/>
    <row r="734922"/>
    <row r="734923"/>
    <row r="734924"/>
    <row r="734925"/>
    <row r="734926"/>
    <row r="734927"/>
    <row r="734928"/>
    <row r="734929"/>
    <row r="734930"/>
    <row r="734931"/>
    <row r="734932"/>
    <row r="734933"/>
    <row r="734934"/>
    <row r="734935"/>
    <row r="734936"/>
    <row r="734937"/>
    <row r="734938"/>
    <row r="734939"/>
    <row r="734940"/>
    <row r="734941"/>
    <row r="734942"/>
    <row r="734943"/>
    <row r="734944"/>
    <row r="734945"/>
    <row r="734946"/>
    <row r="734947"/>
    <row r="734948"/>
    <row r="734949"/>
    <row r="734950"/>
    <row r="734951"/>
    <row r="734952"/>
    <row r="734953"/>
    <row r="734954"/>
    <row r="734955"/>
    <row r="734956"/>
    <row r="734957"/>
    <row r="734958"/>
    <row r="734959"/>
    <row r="734960"/>
    <row r="734961"/>
    <row r="734962"/>
    <row r="734963"/>
    <row r="734964"/>
    <row r="734965"/>
    <row r="734966"/>
    <row r="734967"/>
    <row r="734968"/>
    <row r="734969"/>
    <row r="734970"/>
    <row r="734971"/>
    <row r="734972"/>
    <row r="734973"/>
    <row r="734974"/>
    <row r="734975"/>
    <row r="734976"/>
    <row r="734977"/>
    <row r="734978"/>
    <row r="734979"/>
    <row r="734980"/>
    <row r="734981"/>
    <row r="734982"/>
    <row r="734983"/>
    <row r="734984"/>
    <row r="734985"/>
    <row r="734986"/>
    <row r="734987"/>
    <row r="734988"/>
    <row r="734989"/>
    <row r="734990"/>
    <row r="734991"/>
    <row r="734992"/>
    <row r="734993"/>
    <row r="734994"/>
    <row r="734995"/>
    <row r="734996"/>
    <row r="734997"/>
    <row r="734998"/>
    <row r="734999"/>
    <row r="735000"/>
    <row r="735001"/>
    <row r="735002"/>
    <row r="735003"/>
    <row r="735004"/>
    <row r="735005"/>
    <row r="735006"/>
    <row r="735007"/>
    <row r="735008"/>
    <row r="735009"/>
    <row r="735010"/>
    <row r="735011"/>
    <row r="735012"/>
    <row r="735013"/>
    <row r="735014"/>
    <row r="735015"/>
    <row r="735016"/>
    <row r="735017"/>
    <row r="735018"/>
    <row r="735019"/>
    <row r="735020"/>
    <row r="735021"/>
    <row r="735022"/>
    <row r="735023"/>
    <row r="735024"/>
    <row r="735025"/>
    <row r="735026"/>
    <row r="735027"/>
    <row r="735028"/>
    <row r="735029"/>
    <row r="735030"/>
    <row r="735031"/>
    <row r="735032"/>
    <row r="735033"/>
    <row r="735034"/>
    <row r="735035"/>
    <row r="735036"/>
    <row r="735037"/>
    <row r="735038"/>
    <row r="735039"/>
    <row r="735040"/>
    <row r="735041"/>
    <row r="735042"/>
    <row r="735043"/>
    <row r="735044"/>
    <row r="735045"/>
    <row r="735046"/>
    <row r="735047"/>
    <row r="735048"/>
    <row r="735049"/>
    <row r="735050"/>
    <row r="735051"/>
    <row r="735052"/>
    <row r="735053"/>
    <row r="735054"/>
    <row r="735055"/>
    <row r="735056"/>
    <row r="735057"/>
    <row r="735058"/>
    <row r="735059"/>
    <row r="735060"/>
    <row r="735061"/>
    <row r="735062"/>
    <row r="735063"/>
    <row r="735064"/>
    <row r="735065"/>
    <row r="735066"/>
    <row r="735067"/>
    <row r="735068"/>
    <row r="735069"/>
    <row r="735070"/>
    <row r="735071"/>
    <row r="735072"/>
    <row r="735073"/>
    <row r="735074"/>
    <row r="735075"/>
    <row r="735076"/>
    <row r="735077"/>
    <row r="735078"/>
    <row r="735079"/>
    <row r="735080"/>
    <row r="735081"/>
    <row r="735082"/>
    <row r="735083"/>
    <row r="735084"/>
    <row r="735085"/>
    <row r="735086"/>
    <row r="735087"/>
    <row r="735088"/>
    <row r="735089"/>
    <row r="735090"/>
    <row r="735091"/>
    <row r="735092"/>
    <row r="735093"/>
    <row r="735094"/>
    <row r="735095"/>
    <row r="735096"/>
    <row r="735097"/>
    <row r="735098"/>
    <row r="735099"/>
    <row r="735100"/>
    <row r="735101"/>
    <row r="735102"/>
    <row r="735103"/>
    <row r="735104"/>
    <row r="735105"/>
    <row r="735106"/>
    <row r="735107"/>
    <row r="735108"/>
    <row r="735109"/>
    <row r="735110"/>
    <row r="735111"/>
    <row r="735112"/>
    <row r="735113"/>
    <row r="735114"/>
    <row r="735115"/>
    <row r="735116"/>
    <row r="735117"/>
    <row r="735118"/>
    <row r="735119"/>
    <row r="735120"/>
    <row r="735121"/>
    <row r="735122"/>
    <row r="735123"/>
    <row r="735124"/>
    <row r="735125"/>
    <row r="735126"/>
    <row r="735127"/>
    <row r="735128"/>
    <row r="735129"/>
    <row r="735130"/>
    <row r="735131"/>
    <row r="735132"/>
    <row r="735133"/>
    <row r="735134"/>
    <row r="735135"/>
    <row r="735136"/>
    <row r="735137"/>
    <row r="735138"/>
    <row r="735139"/>
    <row r="735140"/>
    <row r="735141"/>
    <row r="735142"/>
    <row r="735143"/>
    <row r="735144"/>
    <row r="735145"/>
    <row r="735146"/>
    <row r="735147"/>
    <row r="735148"/>
    <row r="735149"/>
    <row r="735150"/>
    <row r="735151"/>
    <row r="735152"/>
    <row r="735153"/>
    <row r="735154"/>
    <row r="735155"/>
    <row r="735156"/>
    <row r="735157"/>
    <row r="735158"/>
    <row r="735159"/>
    <row r="735160"/>
    <row r="735161"/>
    <row r="735162"/>
    <row r="735163"/>
    <row r="735164"/>
    <row r="735165"/>
    <row r="735166"/>
    <row r="735167"/>
    <row r="735168"/>
    <row r="735169"/>
    <row r="735170"/>
    <row r="735171"/>
    <row r="735172"/>
    <row r="735173"/>
    <row r="735174"/>
    <row r="735175"/>
    <row r="735176"/>
    <row r="735177"/>
    <row r="735178"/>
    <row r="735179"/>
    <row r="735180"/>
    <row r="735181"/>
    <row r="735182"/>
    <row r="735183"/>
    <row r="735184"/>
    <row r="735185"/>
    <row r="735186"/>
    <row r="735187"/>
    <row r="735188"/>
    <row r="735189"/>
    <row r="735190"/>
    <row r="735191"/>
    <row r="735192"/>
    <row r="735193"/>
    <row r="735194"/>
    <row r="735195"/>
    <row r="735196"/>
    <row r="735197"/>
    <row r="735198"/>
    <row r="735199"/>
    <row r="735200"/>
    <row r="735201"/>
    <row r="735202"/>
    <row r="735203"/>
    <row r="735204"/>
    <row r="735205"/>
    <row r="735206"/>
    <row r="735207"/>
    <row r="735208"/>
    <row r="735209"/>
    <row r="735210"/>
    <row r="735211"/>
    <row r="735212"/>
    <row r="735213"/>
    <row r="735214"/>
    <row r="735215"/>
    <row r="735216"/>
    <row r="735217"/>
    <row r="735218"/>
    <row r="735219"/>
    <row r="735220"/>
    <row r="735221"/>
    <row r="735222"/>
    <row r="735223"/>
    <row r="735224"/>
    <row r="735225"/>
    <row r="735226"/>
    <row r="735227"/>
    <row r="735228"/>
    <row r="735229"/>
    <row r="735230"/>
    <row r="735231"/>
    <row r="735232"/>
    <row r="735233"/>
    <row r="735234"/>
    <row r="735235"/>
    <row r="735236"/>
    <row r="735237"/>
    <row r="735238"/>
    <row r="735239"/>
    <row r="735240"/>
    <row r="735241"/>
    <row r="735242"/>
    <row r="735243"/>
    <row r="735244"/>
    <row r="735245"/>
    <row r="735246"/>
    <row r="735247"/>
    <row r="735248"/>
    <row r="735249"/>
    <row r="735250"/>
    <row r="735251"/>
    <row r="735252"/>
    <row r="735253"/>
    <row r="735254"/>
    <row r="735255"/>
    <row r="735256"/>
    <row r="735257"/>
    <row r="735258"/>
    <row r="735259"/>
    <row r="735260"/>
    <row r="735261"/>
    <row r="735262"/>
    <row r="735263"/>
    <row r="735264"/>
    <row r="735265"/>
    <row r="735266"/>
    <row r="735267"/>
    <row r="735268"/>
    <row r="735269"/>
    <row r="735270"/>
    <row r="735271"/>
    <row r="735272"/>
    <row r="735273"/>
    <row r="735274"/>
    <row r="735275"/>
    <row r="735276"/>
    <row r="735277"/>
    <row r="735278"/>
    <row r="735279"/>
    <row r="735280"/>
    <row r="735281"/>
    <row r="735282"/>
    <row r="735283"/>
    <row r="735284"/>
    <row r="735285"/>
    <row r="735286"/>
    <row r="735287"/>
    <row r="735288"/>
    <row r="735289"/>
    <row r="735290"/>
    <row r="735291"/>
    <row r="735292"/>
    <row r="735293"/>
    <row r="735294"/>
    <row r="735295"/>
    <row r="735296"/>
    <row r="735297"/>
    <row r="735298"/>
    <row r="735299"/>
    <row r="735300"/>
    <row r="735301"/>
    <row r="735302"/>
    <row r="735303"/>
    <row r="735304"/>
    <row r="735305"/>
    <row r="735306"/>
    <row r="735307"/>
    <row r="735308"/>
    <row r="735309"/>
    <row r="735310"/>
    <row r="735311"/>
    <row r="735312"/>
    <row r="735313"/>
    <row r="735314"/>
    <row r="735315"/>
    <row r="735316"/>
    <row r="735317"/>
    <row r="735318"/>
    <row r="735319"/>
    <row r="735320"/>
    <row r="735321"/>
    <row r="735322"/>
    <row r="735323"/>
    <row r="735324"/>
    <row r="735325"/>
    <row r="735326"/>
    <row r="735327"/>
    <row r="735328"/>
    <row r="735329"/>
    <row r="735330"/>
    <row r="735331"/>
    <row r="735332"/>
    <row r="735333"/>
    <row r="735334"/>
    <row r="735335"/>
    <row r="735336"/>
    <row r="735337"/>
    <row r="735338"/>
    <row r="735339"/>
    <row r="735340"/>
    <row r="735341"/>
    <row r="735342"/>
    <row r="735343"/>
    <row r="735344"/>
    <row r="735345"/>
    <row r="735346"/>
    <row r="735347"/>
    <row r="735348"/>
    <row r="735349"/>
    <row r="735350"/>
    <row r="735351"/>
    <row r="735352"/>
    <row r="735353"/>
    <row r="735354"/>
    <row r="735355"/>
    <row r="735356"/>
    <row r="735357"/>
    <row r="735358"/>
    <row r="735359"/>
    <row r="735360"/>
    <row r="735361"/>
    <row r="735362"/>
    <row r="735363"/>
    <row r="735364"/>
    <row r="735365"/>
    <row r="735366"/>
    <row r="735367"/>
    <row r="735368"/>
    <row r="735369"/>
    <row r="735370"/>
    <row r="735371"/>
    <row r="735372"/>
    <row r="735373"/>
    <row r="735374"/>
    <row r="735375"/>
    <row r="735376"/>
    <row r="735377"/>
    <row r="735378"/>
    <row r="735379"/>
    <row r="735380"/>
    <row r="735381"/>
    <row r="735382"/>
    <row r="735383"/>
    <row r="735384"/>
    <row r="735385"/>
    <row r="735386"/>
    <row r="735387"/>
    <row r="735388"/>
    <row r="735389"/>
    <row r="735390"/>
    <row r="735391"/>
    <row r="735392"/>
    <row r="735393"/>
    <row r="735394"/>
    <row r="735395"/>
    <row r="735396"/>
    <row r="735397"/>
    <row r="735398"/>
    <row r="735399"/>
    <row r="735400"/>
    <row r="735401"/>
    <row r="735402"/>
    <row r="735403"/>
    <row r="735404"/>
    <row r="735405"/>
    <row r="735406"/>
    <row r="735407"/>
    <row r="735408"/>
    <row r="735409"/>
    <row r="735410"/>
    <row r="735411"/>
    <row r="735412"/>
    <row r="735413"/>
    <row r="735414"/>
    <row r="735415"/>
    <row r="735416"/>
    <row r="735417"/>
    <row r="735418"/>
    <row r="735419"/>
    <row r="735420"/>
    <row r="735421"/>
    <row r="735422"/>
    <row r="735423"/>
    <row r="735424"/>
    <row r="735425"/>
    <row r="735426"/>
    <row r="735427"/>
    <row r="735428"/>
    <row r="735429"/>
    <row r="735430"/>
    <row r="735431"/>
    <row r="735432"/>
    <row r="735433"/>
    <row r="735434"/>
    <row r="735435"/>
    <row r="735436"/>
    <row r="735437"/>
    <row r="735438"/>
    <row r="735439"/>
    <row r="735440"/>
    <row r="735441"/>
    <row r="735442"/>
    <row r="735443"/>
    <row r="735444"/>
    <row r="735445"/>
    <row r="735446"/>
    <row r="735447"/>
    <row r="735448"/>
    <row r="735449"/>
    <row r="735450"/>
    <row r="735451"/>
    <row r="735452"/>
    <row r="735453"/>
    <row r="735454"/>
    <row r="735455"/>
    <row r="735456"/>
    <row r="735457"/>
    <row r="735458"/>
    <row r="735459"/>
    <row r="735460"/>
    <row r="735461"/>
    <row r="735462"/>
    <row r="735463"/>
    <row r="735464"/>
    <row r="735465"/>
    <row r="735466"/>
    <row r="735467"/>
    <row r="735468"/>
    <row r="735469"/>
    <row r="735470"/>
    <row r="735471"/>
    <row r="735472"/>
    <row r="735473"/>
    <row r="735474"/>
    <row r="735475"/>
    <row r="735476"/>
    <row r="735477"/>
    <row r="735478"/>
    <row r="735479"/>
    <row r="735480"/>
    <row r="735481"/>
    <row r="735482"/>
    <row r="735483"/>
    <row r="735484"/>
    <row r="735485"/>
    <row r="735486"/>
    <row r="735487"/>
    <row r="735488"/>
    <row r="735489"/>
    <row r="735490"/>
    <row r="735491"/>
    <row r="735492"/>
    <row r="735493"/>
    <row r="735494"/>
    <row r="735495"/>
    <row r="735496"/>
    <row r="735497"/>
    <row r="735498"/>
    <row r="735499"/>
    <row r="735500"/>
    <row r="735501"/>
    <row r="735502"/>
    <row r="735503"/>
    <row r="735504"/>
    <row r="735505"/>
    <row r="735506"/>
    <row r="735507"/>
    <row r="735508"/>
    <row r="735509"/>
    <row r="735510"/>
    <row r="735511"/>
    <row r="735512"/>
    <row r="735513"/>
    <row r="735514"/>
    <row r="735515"/>
    <row r="735516"/>
    <row r="735517"/>
    <row r="735518"/>
    <row r="735519"/>
    <row r="735520"/>
    <row r="735521"/>
    <row r="735522"/>
    <row r="735523"/>
    <row r="735524"/>
    <row r="735525"/>
    <row r="735526"/>
    <row r="735527"/>
    <row r="735528"/>
    <row r="735529"/>
    <row r="735530"/>
    <row r="735531"/>
    <row r="735532"/>
    <row r="735533"/>
    <row r="735534"/>
    <row r="735535"/>
    <row r="735536"/>
    <row r="735537"/>
    <row r="735538"/>
    <row r="735539"/>
    <row r="735540"/>
    <row r="735541"/>
    <row r="735542"/>
    <row r="735543"/>
    <row r="735544"/>
    <row r="735545"/>
    <row r="735546"/>
    <row r="735547"/>
    <row r="735548"/>
    <row r="735549"/>
    <row r="735550"/>
    <row r="735551"/>
    <row r="735552"/>
    <row r="735553"/>
    <row r="735554"/>
    <row r="735555"/>
    <row r="735556"/>
    <row r="735557"/>
    <row r="735558"/>
    <row r="735559"/>
    <row r="735560"/>
    <row r="735561"/>
    <row r="735562"/>
    <row r="735563"/>
    <row r="735564"/>
    <row r="735565"/>
    <row r="735566"/>
    <row r="735567"/>
    <row r="735568"/>
    <row r="735569"/>
    <row r="735570"/>
    <row r="735571"/>
    <row r="735572"/>
    <row r="735573"/>
    <row r="735574"/>
    <row r="735575"/>
    <row r="735576"/>
    <row r="735577"/>
    <row r="735578"/>
    <row r="735579"/>
    <row r="735580"/>
    <row r="735581"/>
    <row r="735582"/>
    <row r="735583"/>
    <row r="735584"/>
    <row r="735585"/>
    <row r="735586"/>
    <row r="735587"/>
    <row r="735588"/>
    <row r="735589"/>
    <row r="735590"/>
    <row r="735591"/>
    <row r="735592"/>
    <row r="735593"/>
    <row r="735594"/>
    <row r="735595"/>
    <row r="735596"/>
    <row r="735597"/>
    <row r="735598"/>
    <row r="735599"/>
    <row r="735600"/>
    <row r="735601"/>
    <row r="735602"/>
    <row r="735603"/>
    <row r="735604"/>
    <row r="735605"/>
    <row r="735606"/>
    <row r="735607"/>
    <row r="735608"/>
    <row r="735609"/>
    <row r="735610"/>
    <row r="735611"/>
    <row r="735612"/>
    <row r="735613"/>
    <row r="735614"/>
    <row r="735615"/>
    <row r="735616"/>
    <row r="735617"/>
    <row r="735618"/>
    <row r="735619"/>
    <row r="735620"/>
    <row r="735621"/>
    <row r="735622"/>
    <row r="735623"/>
    <row r="735624"/>
    <row r="735625"/>
    <row r="735626"/>
    <row r="735627"/>
    <row r="735628"/>
    <row r="735629"/>
    <row r="735630"/>
    <row r="735631"/>
    <row r="735632"/>
    <row r="735633"/>
    <row r="735634"/>
    <row r="735635"/>
    <row r="735636"/>
    <row r="735637"/>
    <row r="735638"/>
    <row r="735639"/>
    <row r="735640"/>
    <row r="735641"/>
    <row r="735642"/>
    <row r="735643"/>
    <row r="735644"/>
    <row r="735645"/>
    <row r="735646"/>
    <row r="735647"/>
    <row r="735648"/>
    <row r="735649"/>
    <row r="735650"/>
    <row r="735651"/>
    <row r="735652"/>
    <row r="735653"/>
    <row r="735654"/>
    <row r="735655"/>
    <row r="735656"/>
    <row r="735657"/>
    <row r="735658"/>
    <row r="735659"/>
    <row r="735660"/>
    <row r="735661"/>
    <row r="735662"/>
    <row r="735663"/>
    <row r="735664"/>
    <row r="735665"/>
    <row r="735666"/>
    <row r="735667"/>
    <row r="735668"/>
    <row r="735669"/>
    <row r="735670"/>
    <row r="735671"/>
    <row r="735672"/>
    <row r="735673"/>
    <row r="735674"/>
    <row r="735675"/>
    <row r="735676"/>
    <row r="735677"/>
    <row r="735678"/>
    <row r="735679"/>
    <row r="735680"/>
    <row r="735681"/>
    <row r="735682"/>
    <row r="735683"/>
    <row r="735684"/>
    <row r="735685"/>
    <row r="735686"/>
    <row r="735687"/>
    <row r="735688"/>
    <row r="735689"/>
    <row r="735690"/>
    <row r="735691"/>
    <row r="735692"/>
    <row r="735693"/>
    <row r="735694"/>
    <row r="735695"/>
    <row r="735696"/>
    <row r="735697"/>
    <row r="735698"/>
    <row r="735699"/>
    <row r="735700"/>
    <row r="735701"/>
    <row r="735702"/>
    <row r="735703"/>
    <row r="735704"/>
    <row r="735705"/>
    <row r="735706"/>
    <row r="735707"/>
    <row r="735708"/>
    <row r="735709"/>
    <row r="735710"/>
    <row r="735711"/>
    <row r="735712"/>
    <row r="735713"/>
    <row r="735714"/>
    <row r="735715"/>
    <row r="735716"/>
    <row r="735717"/>
    <row r="735718"/>
    <row r="735719"/>
    <row r="735720"/>
    <row r="735721"/>
    <row r="735722"/>
    <row r="735723"/>
    <row r="735724"/>
    <row r="735725"/>
    <row r="735726"/>
    <row r="735727"/>
    <row r="735728"/>
    <row r="735729"/>
    <row r="735730"/>
    <row r="735731"/>
    <row r="735732"/>
    <row r="735733"/>
    <row r="735734"/>
    <row r="735735"/>
    <row r="735736"/>
    <row r="735737"/>
    <row r="735738"/>
    <row r="735739"/>
    <row r="735740"/>
    <row r="735741"/>
    <row r="735742"/>
    <row r="735743"/>
    <row r="735744"/>
    <row r="735745"/>
    <row r="735746"/>
    <row r="735747"/>
    <row r="735748"/>
    <row r="735749"/>
    <row r="735750"/>
    <row r="735751"/>
    <row r="735752"/>
    <row r="735753"/>
    <row r="735754"/>
    <row r="735755"/>
    <row r="735756"/>
    <row r="735757"/>
    <row r="735758"/>
    <row r="735759"/>
    <row r="735760"/>
    <row r="735761"/>
    <row r="735762"/>
    <row r="735763"/>
    <row r="735764"/>
    <row r="735765"/>
    <row r="735766"/>
    <row r="735767"/>
    <row r="735768"/>
    <row r="735769"/>
    <row r="735770"/>
    <row r="735771"/>
    <row r="735772"/>
    <row r="735773"/>
    <row r="735774"/>
    <row r="735775"/>
    <row r="735776"/>
    <row r="735777"/>
    <row r="735778"/>
    <row r="735779"/>
    <row r="735780"/>
    <row r="735781"/>
    <row r="735782"/>
    <row r="735783"/>
    <row r="735784"/>
    <row r="735785"/>
    <row r="735786"/>
    <row r="735787"/>
    <row r="735788"/>
    <row r="735789"/>
    <row r="735790"/>
    <row r="735791"/>
    <row r="735792"/>
    <row r="735793"/>
    <row r="735794"/>
    <row r="735795"/>
    <row r="735796"/>
    <row r="735797"/>
    <row r="735798"/>
    <row r="735799"/>
    <row r="735800"/>
    <row r="735801"/>
    <row r="735802"/>
    <row r="735803"/>
    <row r="735804"/>
    <row r="735805"/>
    <row r="735806"/>
    <row r="735807"/>
    <row r="735808"/>
    <row r="735809"/>
    <row r="735810"/>
    <row r="735811"/>
    <row r="735812"/>
    <row r="735813"/>
    <row r="735814"/>
    <row r="735815"/>
    <row r="735816"/>
    <row r="735817"/>
    <row r="735818"/>
    <row r="735819"/>
    <row r="735820"/>
    <row r="735821"/>
    <row r="735822"/>
    <row r="735823"/>
    <row r="735824"/>
    <row r="735825"/>
    <row r="735826"/>
    <row r="735827"/>
    <row r="735828"/>
    <row r="735829"/>
    <row r="735830"/>
    <row r="735831"/>
    <row r="735832"/>
    <row r="735833"/>
    <row r="735834"/>
    <row r="735835"/>
    <row r="735836"/>
    <row r="735837"/>
    <row r="735838"/>
    <row r="735839"/>
    <row r="735840"/>
    <row r="735841"/>
    <row r="735842"/>
    <row r="735843"/>
    <row r="735844"/>
    <row r="735845"/>
    <row r="735846"/>
    <row r="735847"/>
    <row r="735848"/>
    <row r="735849"/>
    <row r="735850"/>
    <row r="735851"/>
    <row r="735852"/>
    <row r="735853"/>
    <row r="735854"/>
    <row r="735855"/>
    <row r="735856"/>
    <row r="735857"/>
    <row r="735858"/>
    <row r="735859"/>
    <row r="735860"/>
    <row r="735861"/>
    <row r="735862"/>
    <row r="735863"/>
    <row r="735864"/>
    <row r="735865"/>
    <row r="735866"/>
    <row r="735867"/>
    <row r="735868"/>
    <row r="735869"/>
    <row r="735870"/>
    <row r="735871"/>
    <row r="735872"/>
    <row r="735873"/>
    <row r="735874"/>
    <row r="735875"/>
    <row r="735876"/>
    <row r="735877"/>
    <row r="735878"/>
    <row r="735879"/>
    <row r="735880"/>
    <row r="735881"/>
    <row r="735882"/>
    <row r="735883"/>
    <row r="735884"/>
    <row r="735885"/>
    <row r="735886"/>
    <row r="735887"/>
    <row r="735888"/>
    <row r="735889"/>
    <row r="735890"/>
    <row r="735891"/>
    <row r="735892"/>
    <row r="735893"/>
    <row r="735894"/>
    <row r="735895"/>
    <row r="735896"/>
    <row r="735897"/>
    <row r="735898"/>
    <row r="735899"/>
    <row r="735900"/>
    <row r="735901"/>
    <row r="735902"/>
    <row r="735903"/>
    <row r="735904"/>
    <row r="735905"/>
    <row r="735906"/>
    <row r="735907"/>
    <row r="735908"/>
    <row r="735909"/>
    <row r="735910"/>
    <row r="735911"/>
    <row r="735912"/>
    <row r="735913"/>
    <row r="735914"/>
    <row r="735915"/>
    <row r="735916"/>
    <row r="735917"/>
    <row r="735918"/>
    <row r="735919"/>
    <row r="735920"/>
    <row r="735921"/>
    <row r="735922"/>
    <row r="735923"/>
    <row r="735924"/>
    <row r="735925"/>
    <row r="735926"/>
    <row r="735927"/>
    <row r="735928"/>
    <row r="735929"/>
    <row r="735930"/>
    <row r="735931"/>
    <row r="735932"/>
    <row r="735933"/>
    <row r="735934"/>
    <row r="735935"/>
    <row r="735936"/>
    <row r="735937"/>
    <row r="735938"/>
    <row r="735939"/>
    <row r="735940"/>
    <row r="735941"/>
    <row r="735942"/>
    <row r="735943"/>
    <row r="735944"/>
    <row r="735945"/>
    <row r="735946"/>
    <row r="735947"/>
    <row r="735948"/>
    <row r="735949"/>
    <row r="735950"/>
    <row r="735951"/>
    <row r="735952"/>
    <row r="735953"/>
    <row r="735954"/>
    <row r="735955"/>
    <row r="735956"/>
    <row r="735957"/>
    <row r="735958"/>
    <row r="735959"/>
    <row r="735960"/>
    <row r="735961"/>
    <row r="735962"/>
    <row r="735963"/>
    <row r="735964"/>
    <row r="735965"/>
    <row r="735966"/>
    <row r="735967"/>
    <row r="735968"/>
    <row r="735969"/>
    <row r="735970"/>
    <row r="735971"/>
    <row r="735972"/>
    <row r="735973"/>
    <row r="735974"/>
    <row r="735975"/>
    <row r="735976"/>
    <row r="735977"/>
    <row r="735978"/>
    <row r="735979"/>
    <row r="735980"/>
    <row r="735981"/>
    <row r="735982"/>
    <row r="735983"/>
    <row r="735984"/>
    <row r="735985"/>
    <row r="735986"/>
    <row r="735987"/>
    <row r="735988"/>
    <row r="735989"/>
    <row r="735990"/>
    <row r="735991"/>
    <row r="735992"/>
    <row r="735993"/>
    <row r="735994"/>
    <row r="735995"/>
    <row r="735996"/>
    <row r="735997"/>
    <row r="735998"/>
    <row r="735999"/>
    <row r="736000"/>
    <row r="736001"/>
    <row r="736002"/>
    <row r="736003"/>
    <row r="736004"/>
    <row r="736005"/>
    <row r="736006"/>
    <row r="736007"/>
    <row r="736008"/>
    <row r="736009"/>
    <row r="736010"/>
    <row r="736011"/>
    <row r="736012"/>
    <row r="736013"/>
    <row r="736014"/>
    <row r="736015"/>
    <row r="736016"/>
    <row r="736017"/>
    <row r="736018"/>
    <row r="736019"/>
    <row r="736020"/>
    <row r="736021"/>
    <row r="736022"/>
    <row r="736023"/>
    <row r="736024"/>
    <row r="736025"/>
    <row r="736026"/>
    <row r="736027"/>
    <row r="736028"/>
    <row r="736029"/>
    <row r="736030"/>
    <row r="736031"/>
    <row r="736032"/>
    <row r="736033"/>
    <row r="736034"/>
    <row r="736035"/>
    <row r="736036"/>
    <row r="736037"/>
    <row r="736038"/>
    <row r="736039"/>
    <row r="736040"/>
    <row r="736041"/>
    <row r="736042"/>
    <row r="736043"/>
    <row r="736044"/>
    <row r="736045"/>
    <row r="736046"/>
    <row r="736047"/>
    <row r="736048"/>
    <row r="736049"/>
    <row r="736050"/>
    <row r="736051"/>
    <row r="736052"/>
    <row r="736053"/>
    <row r="736054"/>
    <row r="736055"/>
    <row r="736056"/>
    <row r="736057"/>
    <row r="736058"/>
    <row r="736059"/>
    <row r="736060"/>
    <row r="736061"/>
    <row r="736062"/>
    <row r="736063"/>
    <row r="736064"/>
    <row r="736065"/>
    <row r="736066"/>
    <row r="736067"/>
    <row r="736068"/>
    <row r="736069"/>
    <row r="736070"/>
    <row r="736071"/>
    <row r="736072"/>
    <row r="736073"/>
    <row r="736074"/>
    <row r="736075"/>
    <row r="736076"/>
    <row r="736077"/>
    <row r="736078"/>
    <row r="736079"/>
    <row r="736080"/>
    <row r="736081"/>
    <row r="736082"/>
    <row r="736083"/>
    <row r="736084"/>
    <row r="736085"/>
    <row r="736086"/>
    <row r="736087"/>
    <row r="736088"/>
    <row r="736089"/>
    <row r="736090"/>
    <row r="736091"/>
    <row r="736092"/>
    <row r="736093"/>
    <row r="736094"/>
    <row r="736095"/>
    <row r="736096"/>
    <row r="736097"/>
    <row r="736098"/>
    <row r="736099"/>
    <row r="736100"/>
    <row r="736101"/>
    <row r="736102"/>
    <row r="736103"/>
    <row r="736104"/>
    <row r="736105"/>
    <row r="736106"/>
    <row r="736107"/>
    <row r="736108"/>
    <row r="736109"/>
    <row r="736110"/>
    <row r="736111"/>
    <row r="736112"/>
    <row r="736113"/>
    <row r="736114"/>
    <row r="736115"/>
    <row r="736116"/>
    <row r="736117"/>
    <row r="736118"/>
    <row r="736119"/>
    <row r="736120"/>
    <row r="736121"/>
    <row r="736122"/>
    <row r="736123"/>
    <row r="736124"/>
    <row r="736125"/>
    <row r="736126"/>
    <row r="736127"/>
    <row r="736128"/>
    <row r="736129"/>
    <row r="736130"/>
    <row r="736131"/>
    <row r="736132"/>
    <row r="736133"/>
    <row r="736134"/>
    <row r="736135"/>
    <row r="736136"/>
    <row r="736137"/>
    <row r="736138"/>
    <row r="736139"/>
    <row r="736140"/>
    <row r="736141"/>
    <row r="736142"/>
    <row r="736143"/>
    <row r="736144"/>
    <row r="736145"/>
    <row r="736146"/>
    <row r="736147"/>
    <row r="736148"/>
    <row r="736149"/>
    <row r="736150"/>
    <row r="736151"/>
    <row r="736152"/>
    <row r="736153"/>
    <row r="736154"/>
    <row r="736155"/>
    <row r="736156"/>
    <row r="736157"/>
    <row r="736158"/>
    <row r="736159"/>
    <row r="736160"/>
    <row r="736161"/>
    <row r="736162"/>
    <row r="736163"/>
    <row r="736164"/>
    <row r="736165"/>
    <row r="736166"/>
    <row r="736167"/>
    <row r="736168"/>
    <row r="736169"/>
    <row r="736170"/>
    <row r="736171"/>
    <row r="736172"/>
    <row r="736173"/>
    <row r="736174"/>
    <row r="736175"/>
    <row r="736176"/>
    <row r="736177"/>
    <row r="736178"/>
    <row r="736179"/>
    <row r="736180"/>
    <row r="736181"/>
    <row r="736182"/>
    <row r="736183"/>
    <row r="736184"/>
    <row r="736185"/>
    <row r="736186"/>
    <row r="736187"/>
    <row r="736188"/>
    <row r="736189"/>
    <row r="736190"/>
    <row r="736191"/>
    <row r="736192"/>
    <row r="736193"/>
    <row r="736194"/>
    <row r="736195"/>
    <row r="736196"/>
    <row r="736197"/>
    <row r="736198"/>
    <row r="736199"/>
    <row r="736200"/>
    <row r="736201"/>
    <row r="736202"/>
    <row r="736203"/>
    <row r="736204"/>
    <row r="736205"/>
    <row r="736206"/>
    <row r="736207"/>
    <row r="736208"/>
    <row r="736209"/>
    <row r="736210"/>
    <row r="736211"/>
    <row r="736212"/>
    <row r="736213"/>
    <row r="736214"/>
    <row r="736215"/>
    <row r="736216"/>
    <row r="736217"/>
    <row r="736218"/>
    <row r="736219"/>
    <row r="736220"/>
    <row r="736221"/>
    <row r="736222"/>
    <row r="736223"/>
    <row r="736224"/>
    <row r="736225"/>
    <row r="736226"/>
    <row r="736227"/>
    <row r="736228"/>
    <row r="736229"/>
    <row r="736230"/>
    <row r="736231"/>
    <row r="736232"/>
    <row r="736233"/>
    <row r="736234"/>
    <row r="736235"/>
    <row r="736236"/>
    <row r="736237"/>
    <row r="736238"/>
    <row r="736239"/>
    <row r="736240"/>
    <row r="736241"/>
    <row r="736242"/>
    <row r="736243"/>
    <row r="736244"/>
    <row r="736245"/>
    <row r="736246"/>
    <row r="736247"/>
    <row r="736248"/>
    <row r="736249"/>
    <row r="736250"/>
    <row r="736251"/>
    <row r="736252"/>
    <row r="736253"/>
    <row r="736254"/>
    <row r="736255"/>
    <row r="736256"/>
    <row r="736257"/>
    <row r="736258"/>
    <row r="736259"/>
    <row r="736260"/>
    <row r="736261"/>
    <row r="736262"/>
    <row r="736263"/>
    <row r="736264"/>
    <row r="736265"/>
    <row r="736266"/>
    <row r="736267"/>
    <row r="736268"/>
    <row r="736269"/>
    <row r="736270"/>
    <row r="736271"/>
    <row r="736272"/>
    <row r="736273"/>
    <row r="736274"/>
    <row r="736275"/>
    <row r="736276"/>
    <row r="736277"/>
    <row r="736278"/>
    <row r="736279"/>
    <row r="736280"/>
    <row r="736281"/>
    <row r="736282"/>
    <row r="736283"/>
    <row r="736284"/>
    <row r="736285"/>
    <row r="736286"/>
    <row r="736287"/>
    <row r="736288"/>
    <row r="736289"/>
    <row r="736290"/>
    <row r="736291"/>
    <row r="736292"/>
    <row r="736293"/>
    <row r="736294"/>
    <row r="736295"/>
    <row r="736296"/>
    <row r="736297"/>
    <row r="736298"/>
    <row r="736299"/>
    <row r="736300"/>
    <row r="736301"/>
    <row r="736302"/>
    <row r="736303"/>
    <row r="736304"/>
    <row r="736305"/>
    <row r="736306"/>
    <row r="736307"/>
    <row r="736308"/>
    <row r="736309"/>
    <row r="736310"/>
    <row r="736311"/>
    <row r="736312"/>
    <row r="736313"/>
    <row r="736314"/>
    <row r="736315"/>
    <row r="736316"/>
    <row r="736317"/>
    <row r="736318"/>
    <row r="736319"/>
    <row r="736320"/>
    <row r="736321"/>
    <row r="736322"/>
    <row r="736323"/>
    <row r="736324"/>
    <row r="736325"/>
    <row r="736326"/>
    <row r="736327"/>
    <row r="736328"/>
    <row r="736329"/>
    <row r="736330"/>
    <row r="736331"/>
    <row r="736332"/>
    <row r="736333"/>
    <row r="736334"/>
    <row r="736335"/>
    <row r="736336"/>
    <row r="736337"/>
    <row r="736338"/>
    <row r="736339"/>
    <row r="736340"/>
    <row r="736341"/>
    <row r="736342"/>
    <row r="736343"/>
    <row r="736344"/>
    <row r="736345"/>
    <row r="736346"/>
    <row r="736347"/>
    <row r="736348"/>
    <row r="736349"/>
    <row r="736350"/>
    <row r="736351"/>
    <row r="736352"/>
    <row r="736353"/>
    <row r="736354"/>
    <row r="736355"/>
    <row r="736356"/>
    <row r="736357"/>
    <row r="736358"/>
    <row r="736359"/>
    <row r="736360"/>
    <row r="736361"/>
    <row r="736362"/>
    <row r="736363"/>
    <row r="736364"/>
    <row r="736365"/>
    <row r="736366"/>
    <row r="736367"/>
    <row r="736368"/>
    <row r="736369"/>
    <row r="736370"/>
    <row r="736371"/>
    <row r="736372"/>
    <row r="736373"/>
    <row r="736374"/>
    <row r="736375"/>
    <row r="736376"/>
    <row r="736377"/>
    <row r="736378"/>
    <row r="736379"/>
    <row r="736380"/>
    <row r="736381"/>
    <row r="736382"/>
    <row r="736383"/>
    <row r="736384"/>
    <row r="736385"/>
    <row r="736386"/>
    <row r="736387"/>
    <row r="736388"/>
    <row r="736389"/>
    <row r="736390"/>
    <row r="736391"/>
    <row r="736392"/>
    <row r="736393"/>
    <row r="736394"/>
    <row r="736395"/>
    <row r="736396"/>
    <row r="736397"/>
    <row r="736398"/>
    <row r="736399"/>
    <row r="736400"/>
    <row r="736401"/>
    <row r="736402"/>
    <row r="736403"/>
    <row r="736404"/>
    <row r="736405"/>
    <row r="736406"/>
    <row r="736407"/>
    <row r="736408"/>
    <row r="736409"/>
    <row r="736410"/>
    <row r="736411"/>
    <row r="736412"/>
    <row r="736413"/>
    <row r="736414"/>
    <row r="736415"/>
    <row r="736416"/>
    <row r="736417"/>
    <row r="736418"/>
    <row r="736419"/>
    <row r="736420"/>
    <row r="736421"/>
    <row r="736422"/>
    <row r="736423"/>
    <row r="736424"/>
    <row r="736425"/>
    <row r="736426"/>
    <row r="736427"/>
    <row r="736428"/>
    <row r="736429"/>
    <row r="736430"/>
    <row r="736431"/>
    <row r="736432"/>
    <row r="736433"/>
    <row r="736434"/>
    <row r="736435"/>
    <row r="736436"/>
    <row r="736437"/>
    <row r="736438"/>
    <row r="736439"/>
    <row r="736440"/>
    <row r="736441"/>
    <row r="736442"/>
    <row r="736443"/>
    <row r="736444"/>
    <row r="736445"/>
    <row r="736446"/>
    <row r="736447"/>
    <row r="736448"/>
    <row r="736449"/>
    <row r="736450"/>
    <row r="736451"/>
    <row r="736452"/>
    <row r="736453"/>
    <row r="736454"/>
    <row r="736455"/>
    <row r="736456"/>
    <row r="736457"/>
    <row r="736458"/>
    <row r="736459"/>
    <row r="736460"/>
    <row r="736461"/>
    <row r="736462"/>
    <row r="736463"/>
    <row r="736464"/>
    <row r="736465"/>
    <row r="736466"/>
    <row r="736467"/>
    <row r="736468"/>
    <row r="736469"/>
    <row r="736470"/>
    <row r="736471"/>
    <row r="736472"/>
    <row r="736473"/>
    <row r="736474"/>
    <row r="736475"/>
    <row r="736476"/>
    <row r="736477"/>
    <row r="736478"/>
    <row r="736479"/>
    <row r="736480"/>
    <row r="736481"/>
    <row r="736482"/>
    <row r="736483"/>
    <row r="736484"/>
    <row r="736485"/>
    <row r="736486"/>
    <row r="736487"/>
    <row r="736488"/>
    <row r="736489"/>
    <row r="736490"/>
    <row r="736491"/>
    <row r="736492"/>
    <row r="736493"/>
    <row r="736494"/>
    <row r="736495"/>
    <row r="736496"/>
    <row r="736497"/>
    <row r="736498"/>
    <row r="736499"/>
    <row r="736500"/>
    <row r="736501"/>
    <row r="736502"/>
    <row r="736503"/>
    <row r="736504"/>
    <row r="736505"/>
    <row r="736506"/>
    <row r="736507"/>
    <row r="736508"/>
    <row r="736509"/>
    <row r="736510"/>
    <row r="736511"/>
    <row r="736512"/>
    <row r="736513"/>
    <row r="736514"/>
    <row r="736515"/>
    <row r="736516"/>
    <row r="736517"/>
    <row r="736518"/>
    <row r="736519"/>
    <row r="736520"/>
    <row r="736521"/>
    <row r="736522"/>
    <row r="736523"/>
    <row r="736524"/>
    <row r="736525"/>
    <row r="736526"/>
    <row r="736527"/>
    <row r="736528"/>
    <row r="736529"/>
    <row r="736530"/>
    <row r="736531"/>
    <row r="736532"/>
    <row r="736533"/>
    <row r="736534"/>
    <row r="736535"/>
    <row r="736536"/>
    <row r="736537"/>
    <row r="736538"/>
    <row r="736539"/>
    <row r="736540"/>
    <row r="736541"/>
    <row r="736542"/>
    <row r="736543"/>
    <row r="736544"/>
    <row r="736545"/>
    <row r="736546"/>
    <row r="736547"/>
    <row r="736548"/>
    <row r="736549"/>
    <row r="736550"/>
    <row r="736551"/>
    <row r="736552"/>
    <row r="736553"/>
    <row r="736554"/>
    <row r="736555"/>
    <row r="736556"/>
    <row r="736557"/>
    <row r="736558"/>
    <row r="736559"/>
    <row r="736560"/>
    <row r="736561"/>
    <row r="736562"/>
    <row r="736563"/>
    <row r="736564"/>
    <row r="736565"/>
    <row r="736566"/>
    <row r="736567"/>
    <row r="736568"/>
    <row r="736569"/>
    <row r="736570"/>
    <row r="736571"/>
    <row r="736572"/>
    <row r="736573"/>
    <row r="736574"/>
    <row r="736575"/>
    <row r="736576"/>
    <row r="736577"/>
    <row r="736578"/>
    <row r="736579"/>
    <row r="736580"/>
    <row r="736581"/>
    <row r="736582"/>
    <row r="736583"/>
    <row r="736584"/>
    <row r="736585"/>
    <row r="736586"/>
    <row r="736587"/>
    <row r="736588"/>
    <row r="736589"/>
    <row r="736590"/>
    <row r="736591"/>
    <row r="736592"/>
    <row r="736593"/>
    <row r="736594"/>
    <row r="736595"/>
    <row r="736596"/>
    <row r="736597"/>
    <row r="736598"/>
    <row r="736599"/>
    <row r="736600"/>
    <row r="736601"/>
    <row r="736602"/>
    <row r="736603"/>
    <row r="736604"/>
    <row r="736605"/>
    <row r="736606"/>
    <row r="736607"/>
    <row r="736608"/>
    <row r="736609"/>
    <row r="736610"/>
    <row r="736611"/>
    <row r="736612"/>
    <row r="736613"/>
    <row r="736614"/>
    <row r="736615"/>
    <row r="736616"/>
    <row r="736617"/>
    <row r="736618"/>
    <row r="736619"/>
    <row r="736620"/>
    <row r="736621"/>
    <row r="736622"/>
    <row r="736623"/>
    <row r="736624"/>
    <row r="736625"/>
    <row r="736626"/>
    <row r="736627"/>
    <row r="736628"/>
    <row r="736629"/>
    <row r="736630"/>
    <row r="736631"/>
    <row r="736632"/>
    <row r="736633"/>
    <row r="736634"/>
    <row r="736635"/>
    <row r="736636"/>
    <row r="736637"/>
    <row r="736638"/>
    <row r="736639"/>
    <row r="736640"/>
    <row r="736641"/>
    <row r="736642"/>
    <row r="736643"/>
    <row r="736644"/>
    <row r="736645"/>
    <row r="736646"/>
    <row r="736647"/>
    <row r="736648"/>
    <row r="736649"/>
    <row r="736650"/>
    <row r="736651"/>
    <row r="736652"/>
    <row r="736653"/>
    <row r="736654"/>
    <row r="736655"/>
    <row r="736656"/>
    <row r="736657"/>
    <row r="736658"/>
    <row r="736659"/>
    <row r="736660"/>
    <row r="736661"/>
    <row r="736662"/>
    <row r="736663"/>
    <row r="736664"/>
    <row r="736665"/>
    <row r="736666"/>
    <row r="736667"/>
    <row r="736668"/>
    <row r="736669"/>
    <row r="736670"/>
    <row r="736671"/>
    <row r="736672"/>
    <row r="736673"/>
    <row r="736674"/>
    <row r="736675"/>
    <row r="736676"/>
    <row r="736677"/>
    <row r="736678"/>
    <row r="736679"/>
    <row r="736680"/>
    <row r="736681"/>
    <row r="736682"/>
    <row r="736683"/>
    <row r="736684"/>
    <row r="736685"/>
    <row r="736686"/>
    <row r="736687"/>
    <row r="736688"/>
    <row r="736689"/>
    <row r="736690"/>
    <row r="736691"/>
    <row r="736692"/>
    <row r="736693"/>
    <row r="736694"/>
    <row r="736695"/>
    <row r="736696"/>
    <row r="736697"/>
    <row r="736698"/>
    <row r="736699"/>
    <row r="736700"/>
    <row r="736701"/>
    <row r="736702"/>
    <row r="736703"/>
    <row r="736704"/>
    <row r="736705"/>
    <row r="736706"/>
    <row r="736707"/>
    <row r="736708"/>
    <row r="736709"/>
    <row r="736710"/>
    <row r="736711"/>
    <row r="736712"/>
    <row r="736713"/>
    <row r="736714"/>
    <row r="736715"/>
    <row r="736716"/>
    <row r="736717"/>
    <row r="736718"/>
    <row r="736719"/>
    <row r="736720"/>
    <row r="736721"/>
    <row r="736722"/>
    <row r="736723"/>
    <row r="736724"/>
    <row r="736725"/>
    <row r="736726"/>
    <row r="736727"/>
    <row r="736728"/>
    <row r="736729"/>
    <row r="736730"/>
    <row r="736731"/>
    <row r="736732"/>
    <row r="736733"/>
    <row r="736734"/>
    <row r="736735"/>
    <row r="736736"/>
    <row r="736737"/>
    <row r="736738"/>
    <row r="736739"/>
    <row r="736740"/>
    <row r="736741"/>
    <row r="736742"/>
    <row r="736743"/>
    <row r="736744"/>
    <row r="736745"/>
    <row r="736746"/>
    <row r="736747"/>
    <row r="736748"/>
    <row r="736749"/>
    <row r="736750"/>
    <row r="736751"/>
    <row r="736752"/>
    <row r="736753"/>
    <row r="736754"/>
    <row r="736755"/>
    <row r="736756"/>
    <row r="736757"/>
    <row r="736758"/>
    <row r="736759"/>
    <row r="736760"/>
    <row r="736761"/>
    <row r="736762"/>
    <row r="736763"/>
    <row r="736764"/>
    <row r="736765"/>
    <row r="736766"/>
    <row r="736767"/>
    <row r="736768"/>
    <row r="736769"/>
    <row r="736770"/>
    <row r="736771"/>
    <row r="736772"/>
    <row r="736773"/>
    <row r="736774"/>
    <row r="736775"/>
    <row r="736776"/>
    <row r="736777"/>
    <row r="736778"/>
    <row r="736779"/>
    <row r="736780"/>
    <row r="736781"/>
    <row r="736782"/>
    <row r="736783"/>
    <row r="736784"/>
    <row r="736785"/>
    <row r="736786"/>
    <row r="736787"/>
    <row r="736788"/>
    <row r="736789"/>
    <row r="736790"/>
    <row r="736791"/>
    <row r="736792"/>
    <row r="736793"/>
    <row r="736794"/>
    <row r="736795"/>
    <row r="736796"/>
    <row r="736797"/>
    <row r="736798"/>
    <row r="736799"/>
    <row r="736800"/>
    <row r="736801"/>
    <row r="736802"/>
    <row r="736803"/>
    <row r="736804"/>
    <row r="736805"/>
    <row r="736806"/>
    <row r="736807"/>
    <row r="736808"/>
    <row r="736809"/>
    <row r="736810"/>
    <row r="736811"/>
    <row r="736812"/>
    <row r="736813"/>
    <row r="736814"/>
    <row r="736815"/>
    <row r="736816"/>
    <row r="736817"/>
    <row r="736818"/>
    <row r="736819"/>
    <row r="736820"/>
    <row r="736821"/>
    <row r="736822"/>
    <row r="736823"/>
    <row r="736824"/>
    <row r="736825"/>
    <row r="736826"/>
    <row r="736827"/>
    <row r="736828"/>
    <row r="736829"/>
    <row r="736830"/>
    <row r="736831"/>
    <row r="736832"/>
    <row r="736833"/>
    <row r="736834"/>
    <row r="736835"/>
    <row r="736836"/>
    <row r="736837"/>
    <row r="736838"/>
    <row r="736839"/>
    <row r="736840"/>
    <row r="736841"/>
    <row r="736842"/>
    <row r="736843"/>
    <row r="736844"/>
    <row r="736845"/>
    <row r="736846"/>
    <row r="736847"/>
    <row r="736848"/>
    <row r="736849"/>
    <row r="736850"/>
    <row r="736851"/>
    <row r="736852"/>
    <row r="736853"/>
    <row r="736854"/>
    <row r="736855"/>
    <row r="736856"/>
    <row r="736857"/>
    <row r="736858"/>
    <row r="736859"/>
    <row r="736860"/>
    <row r="736861"/>
    <row r="736862"/>
    <row r="736863"/>
    <row r="736864"/>
    <row r="736865"/>
    <row r="736866"/>
    <row r="736867"/>
    <row r="736868"/>
    <row r="736869"/>
    <row r="736870"/>
    <row r="736871"/>
    <row r="736872"/>
    <row r="736873"/>
    <row r="736874"/>
    <row r="736875"/>
    <row r="736876"/>
    <row r="736877"/>
    <row r="736878"/>
    <row r="736879"/>
    <row r="736880"/>
    <row r="736881"/>
    <row r="736882"/>
    <row r="736883"/>
    <row r="736884"/>
    <row r="736885"/>
    <row r="736886"/>
    <row r="736887"/>
    <row r="736888"/>
    <row r="736889"/>
    <row r="736890"/>
    <row r="736891"/>
    <row r="736892"/>
    <row r="736893"/>
    <row r="736894"/>
    <row r="736895"/>
    <row r="736896"/>
    <row r="736897"/>
    <row r="736898"/>
    <row r="736899"/>
    <row r="736900"/>
    <row r="736901"/>
    <row r="736902"/>
    <row r="736903"/>
    <row r="736904"/>
    <row r="736905"/>
    <row r="736906"/>
    <row r="736907"/>
    <row r="736908"/>
    <row r="736909"/>
    <row r="736910"/>
    <row r="736911"/>
    <row r="736912"/>
    <row r="736913"/>
    <row r="736914"/>
    <row r="736915"/>
    <row r="736916"/>
    <row r="736917"/>
    <row r="736918"/>
    <row r="736919"/>
    <row r="736920"/>
    <row r="736921"/>
    <row r="736922"/>
    <row r="736923"/>
    <row r="736924"/>
    <row r="736925"/>
    <row r="736926"/>
    <row r="736927"/>
    <row r="736928"/>
    <row r="736929"/>
    <row r="736930"/>
    <row r="736931"/>
    <row r="736932"/>
    <row r="736933"/>
    <row r="736934"/>
    <row r="736935"/>
    <row r="736936"/>
    <row r="736937"/>
    <row r="736938"/>
    <row r="736939"/>
    <row r="736940"/>
    <row r="736941"/>
    <row r="736942"/>
    <row r="736943"/>
    <row r="736944"/>
    <row r="736945"/>
    <row r="736946"/>
    <row r="736947"/>
    <row r="736948"/>
    <row r="736949"/>
    <row r="736950"/>
    <row r="736951"/>
    <row r="736952"/>
    <row r="736953"/>
    <row r="736954"/>
    <row r="736955"/>
    <row r="736956"/>
    <row r="736957"/>
    <row r="736958"/>
    <row r="736959"/>
    <row r="736960"/>
    <row r="736961"/>
    <row r="736962"/>
    <row r="736963"/>
    <row r="736964"/>
    <row r="736965"/>
    <row r="736966"/>
    <row r="736967"/>
    <row r="736968"/>
    <row r="736969"/>
    <row r="736970"/>
    <row r="736971"/>
    <row r="736972"/>
    <row r="736973"/>
    <row r="736974"/>
    <row r="736975"/>
    <row r="736976"/>
    <row r="736977"/>
    <row r="736978"/>
    <row r="736979"/>
    <row r="736980"/>
    <row r="736981"/>
    <row r="736982"/>
    <row r="736983"/>
    <row r="736984"/>
    <row r="736985"/>
    <row r="736986"/>
    <row r="736987"/>
    <row r="736988"/>
    <row r="736989"/>
    <row r="736990"/>
    <row r="736991"/>
    <row r="736992"/>
    <row r="736993"/>
    <row r="736994"/>
    <row r="736995"/>
    <row r="736996"/>
    <row r="736997"/>
    <row r="736998"/>
    <row r="736999"/>
    <row r="737000"/>
    <row r="737001"/>
    <row r="737002"/>
    <row r="737003"/>
    <row r="737004"/>
    <row r="737005"/>
    <row r="737006"/>
    <row r="737007"/>
    <row r="737008"/>
    <row r="737009"/>
    <row r="737010"/>
    <row r="737011"/>
    <row r="737012"/>
    <row r="737013"/>
    <row r="737014"/>
    <row r="737015"/>
    <row r="737016"/>
    <row r="737017"/>
    <row r="737018"/>
    <row r="737019"/>
    <row r="737020"/>
    <row r="737021"/>
    <row r="737022"/>
    <row r="737023"/>
    <row r="737024"/>
    <row r="737025"/>
    <row r="737026"/>
    <row r="737027"/>
    <row r="737028"/>
    <row r="737029"/>
    <row r="737030"/>
    <row r="737031"/>
    <row r="737032"/>
    <row r="737033"/>
    <row r="737034"/>
    <row r="737035"/>
    <row r="737036"/>
    <row r="737037"/>
    <row r="737038"/>
    <row r="737039"/>
    <row r="737040"/>
    <row r="737041"/>
    <row r="737042"/>
    <row r="737043"/>
    <row r="737044"/>
    <row r="737045"/>
    <row r="737046"/>
    <row r="737047"/>
    <row r="737048"/>
    <row r="737049"/>
    <row r="737050"/>
    <row r="737051"/>
    <row r="737052"/>
    <row r="737053"/>
    <row r="737054"/>
    <row r="737055"/>
    <row r="737056"/>
    <row r="737057"/>
    <row r="737058"/>
    <row r="737059"/>
    <row r="737060"/>
    <row r="737061"/>
    <row r="737062"/>
    <row r="737063"/>
    <row r="737064"/>
    <row r="737065"/>
    <row r="737066"/>
    <row r="737067"/>
    <row r="737068"/>
    <row r="737069"/>
    <row r="737070"/>
    <row r="737071"/>
    <row r="737072"/>
    <row r="737073"/>
    <row r="737074"/>
    <row r="737075"/>
    <row r="737076"/>
    <row r="737077"/>
    <row r="737078"/>
    <row r="737079"/>
    <row r="737080"/>
    <row r="737081"/>
    <row r="737082"/>
    <row r="737083"/>
    <row r="737084"/>
    <row r="737085"/>
    <row r="737086"/>
    <row r="737087"/>
    <row r="737088"/>
    <row r="737089"/>
    <row r="737090"/>
    <row r="737091"/>
    <row r="737092"/>
    <row r="737093"/>
    <row r="737094"/>
    <row r="737095"/>
    <row r="737096"/>
    <row r="737097"/>
    <row r="737098"/>
    <row r="737099"/>
    <row r="737100"/>
    <row r="737101"/>
    <row r="737102"/>
    <row r="737103"/>
    <row r="737104"/>
    <row r="737105"/>
    <row r="737106"/>
    <row r="737107"/>
    <row r="737108"/>
    <row r="737109"/>
    <row r="737110"/>
    <row r="737111"/>
    <row r="737112"/>
    <row r="737113"/>
    <row r="737114"/>
    <row r="737115"/>
    <row r="737116"/>
    <row r="737117"/>
    <row r="737118"/>
    <row r="737119"/>
    <row r="737120"/>
    <row r="737121"/>
    <row r="737122"/>
    <row r="737123"/>
    <row r="737124"/>
    <row r="737125"/>
    <row r="737126"/>
    <row r="737127"/>
    <row r="737128"/>
    <row r="737129"/>
    <row r="737130"/>
    <row r="737131"/>
    <row r="737132"/>
    <row r="737133"/>
    <row r="737134"/>
    <row r="737135"/>
    <row r="737136"/>
    <row r="737137"/>
    <row r="737138"/>
    <row r="737139"/>
    <row r="737140"/>
    <row r="737141"/>
    <row r="737142"/>
    <row r="737143"/>
    <row r="737144"/>
    <row r="737145"/>
    <row r="737146"/>
    <row r="737147"/>
    <row r="737148"/>
    <row r="737149"/>
    <row r="737150"/>
    <row r="737151"/>
    <row r="737152"/>
    <row r="737153"/>
    <row r="737154"/>
    <row r="737155"/>
    <row r="737156"/>
    <row r="737157"/>
    <row r="737158"/>
    <row r="737159"/>
    <row r="737160"/>
    <row r="737161"/>
    <row r="737162"/>
    <row r="737163"/>
    <row r="737164"/>
    <row r="737165"/>
    <row r="737166"/>
    <row r="737167"/>
    <row r="737168"/>
    <row r="737169"/>
    <row r="737170"/>
    <row r="737171"/>
    <row r="737172"/>
    <row r="737173"/>
    <row r="737174"/>
    <row r="737175"/>
    <row r="737176"/>
    <row r="737177"/>
    <row r="737178"/>
    <row r="737179"/>
    <row r="737180"/>
    <row r="737181"/>
    <row r="737182"/>
    <row r="737183"/>
    <row r="737184"/>
    <row r="737185"/>
    <row r="737186"/>
    <row r="737187"/>
    <row r="737188"/>
    <row r="737189"/>
    <row r="737190"/>
    <row r="737191"/>
    <row r="737192"/>
    <row r="737193"/>
    <row r="737194"/>
    <row r="737195"/>
    <row r="737196"/>
    <row r="737197"/>
    <row r="737198"/>
    <row r="737199"/>
    <row r="737200"/>
    <row r="737201"/>
    <row r="737202"/>
    <row r="737203"/>
    <row r="737204"/>
    <row r="737205"/>
    <row r="737206"/>
    <row r="737207"/>
    <row r="737208"/>
    <row r="737209"/>
    <row r="737210"/>
    <row r="737211"/>
    <row r="737212"/>
    <row r="737213"/>
    <row r="737214"/>
    <row r="737215"/>
    <row r="737216"/>
    <row r="737217"/>
    <row r="737218"/>
    <row r="737219"/>
    <row r="737220"/>
    <row r="737221"/>
    <row r="737222"/>
    <row r="737223"/>
    <row r="737224"/>
    <row r="737225"/>
    <row r="737226"/>
    <row r="737227"/>
    <row r="737228"/>
    <row r="737229"/>
    <row r="737230"/>
    <row r="737231"/>
    <row r="737232"/>
    <row r="737233"/>
    <row r="737234"/>
    <row r="737235"/>
    <row r="737236"/>
    <row r="737237"/>
    <row r="737238"/>
    <row r="737239"/>
    <row r="737240"/>
    <row r="737241"/>
    <row r="737242"/>
    <row r="737243"/>
    <row r="737244"/>
    <row r="737245"/>
    <row r="737246"/>
    <row r="737247"/>
    <row r="737248"/>
    <row r="737249"/>
    <row r="737250"/>
    <row r="737251"/>
    <row r="737252"/>
    <row r="737253"/>
    <row r="737254"/>
    <row r="737255"/>
    <row r="737256"/>
    <row r="737257"/>
    <row r="737258"/>
    <row r="737259"/>
    <row r="737260"/>
    <row r="737261"/>
    <row r="737262"/>
    <row r="737263"/>
    <row r="737264"/>
    <row r="737265"/>
    <row r="737266"/>
    <row r="737267"/>
    <row r="737268"/>
    <row r="737269"/>
    <row r="737270"/>
    <row r="737271"/>
    <row r="737272"/>
    <row r="737273"/>
    <row r="737274"/>
    <row r="737275"/>
    <row r="737276"/>
    <row r="737277"/>
    <row r="737278"/>
    <row r="737279"/>
    <row r="737280"/>
    <row r="737281"/>
    <row r="737282"/>
    <row r="737283"/>
    <row r="737284"/>
    <row r="737285"/>
    <row r="737286"/>
    <row r="737287"/>
    <row r="737288"/>
    <row r="737289"/>
    <row r="737290"/>
    <row r="737291"/>
    <row r="737292"/>
    <row r="737293"/>
    <row r="737294"/>
    <row r="737295"/>
    <row r="737296"/>
    <row r="737297"/>
    <row r="737298"/>
    <row r="737299"/>
    <row r="737300"/>
    <row r="737301"/>
    <row r="737302"/>
    <row r="737303"/>
    <row r="737304"/>
    <row r="737305"/>
    <row r="737306"/>
    <row r="737307"/>
    <row r="737308"/>
    <row r="737309"/>
    <row r="737310"/>
    <row r="737311"/>
    <row r="737312"/>
    <row r="737313"/>
    <row r="737314"/>
    <row r="737315"/>
    <row r="737316"/>
    <row r="737317"/>
    <row r="737318"/>
    <row r="737319"/>
    <row r="737320"/>
    <row r="737321"/>
    <row r="737322"/>
    <row r="737323"/>
    <row r="737324"/>
    <row r="737325"/>
    <row r="737326"/>
    <row r="737327"/>
    <row r="737328"/>
    <row r="737329"/>
    <row r="737330"/>
    <row r="737331"/>
    <row r="737332"/>
    <row r="737333"/>
    <row r="737334"/>
    <row r="737335"/>
    <row r="737336"/>
    <row r="737337"/>
    <row r="737338"/>
    <row r="737339"/>
    <row r="737340"/>
    <row r="737341"/>
    <row r="737342"/>
    <row r="737343"/>
    <row r="737344"/>
    <row r="737345"/>
    <row r="737346"/>
    <row r="737347"/>
    <row r="737348"/>
    <row r="737349"/>
    <row r="737350"/>
    <row r="737351"/>
    <row r="737352"/>
    <row r="737353"/>
    <row r="737354"/>
    <row r="737355"/>
    <row r="737356"/>
    <row r="737357"/>
    <row r="737358"/>
    <row r="737359"/>
    <row r="737360"/>
    <row r="737361"/>
    <row r="737362"/>
    <row r="737363"/>
    <row r="737364"/>
    <row r="737365"/>
    <row r="737366"/>
    <row r="737367"/>
    <row r="737368"/>
    <row r="737369"/>
    <row r="737370"/>
    <row r="737371"/>
    <row r="737372"/>
    <row r="737373"/>
    <row r="737374"/>
    <row r="737375"/>
    <row r="737376"/>
    <row r="737377"/>
    <row r="737378"/>
    <row r="737379"/>
    <row r="737380"/>
    <row r="737381"/>
    <row r="737382"/>
    <row r="737383"/>
    <row r="737384"/>
    <row r="737385"/>
    <row r="737386"/>
    <row r="737387"/>
    <row r="737388"/>
    <row r="737389"/>
    <row r="737390"/>
    <row r="737391"/>
    <row r="737392"/>
    <row r="737393"/>
    <row r="737394"/>
    <row r="737395"/>
    <row r="737396"/>
    <row r="737397"/>
    <row r="737398"/>
    <row r="737399"/>
    <row r="737400"/>
    <row r="737401"/>
    <row r="737402"/>
    <row r="737403"/>
    <row r="737404"/>
    <row r="737405"/>
    <row r="737406"/>
    <row r="737407"/>
    <row r="737408"/>
    <row r="737409"/>
    <row r="737410"/>
    <row r="737411"/>
    <row r="737412"/>
    <row r="737413"/>
    <row r="737414"/>
    <row r="737415"/>
    <row r="737416"/>
    <row r="737417"/>
    <row r="737418"/>
    <row r="737419"/>
    <row r="737420"/>
    <row r="737421"/>
    <row r="737422"/>
    <row r="737423"/>
    <row r="737424"/>
    <row r="737425"/>
    <row r="737426"/>
    <row r="737427"/>
    <row r="737428"/>
    <row r="737429"/>
    <row r="737430"/>
    <row r="737431"/>
    <row r="737432"/>
    <row r="737433"/>
    <row r="737434"/>
    <row r="737435"/>
    <row r="737436"/>
    <row r="737437"/>
    <row r="737438"/>
    <row r="737439"/>
    <row r="737440"/>
    <row r="737441"/>
    <row r="737442"/>
    <row r="737443"/>
    <row r="737444"/>
    <row r="737445"/>
    <row r="737446"/>
    <row r="737447"/>
    <row r="737448"/>
    <row r="737449"/>
    <row r="737450"/>
    <row r="737451"/>
    <row r="737452"/>
    <row r="737453"/>
    <row r="737454"/>
    <row r="737455"/>
    <row r="737456"/>
    <row r="737457"/>
    <row r="737458"/>
    <row r="737459"/>
    <row r="737460"/>
    <row r="737461"/>
    <row r="737462"/>
    <row r="737463"/>
    <row r="737464"/>
    <row r="737465"/>
    <row r="737466"/>
    <row r="737467"/>
    <row r="737468"/>
    <row r="737469"/>
    <row r="737470"/>
    <row r="737471"/>
    <row r="737472"/>
    <row r="737473"/>
    <row r="737474"/>
    <row r="737475"/>
    <row r="737476"/>
    <row r="737477"/>
    <row r="737478"/>
    <row r="737479"/>
    <row r="737480"/>
    <row r="737481"/>
    <row r="737482"/>
    <row r="737483"/>
    <row r="737484"/>
    <row r="737485"/>
    <row r="737486"/>
    <row r="737487"/>
    <row r="737488"/>
    <row r="737489"/>
    <row r="737490"/>
    <row r="737491"/>
    <row r="737492"/>
    <row r="737493"/>
    <row r="737494"/>
    <row r="737495"/>
    <row r="737496"/>
    <row r="737497"/>
    <row r="737498"/>
    <row r="737499"/>
    <row r="737500"/>
    <row r="737501"/>
    <row r="737502"/>
    <row r="737503"/>
    <row r="737504"/>
    <row r="737505"/>
    <row r="737506"/>
    <row r="737507"/>
    <row r="737508"/>
    <row r="737509"/>
    <row r="737510"/>
    <row r="737511"/>
    <row r="737512"/>
    <row r="737513"/>
    <row r="737514"/>
    <row r="737515"/>
    <row r="737516"/>
    <row r="737517"/>
    <row r="737518"/>
    <row r="737519"/>
    <row r="737520"/>
    <row r="737521"/>
    <row r="737522"/>
    <row r="737523"/>
    <row r="737524"/>
    <row r="737525"/>
    <row r="737526"/>
    <row r="737527"/>
    <row r="737528"/>
    <row r="737529"/>
    <row r="737530"/>
    <row r="737531"/>
    <row r="737532"/>
    <row r="737533"/>
    <row r="737534"/>
    <row r="737535"/>
    <row r="737536"/>
    <row r="737537"/>
    <row r="737538"/>
    <row r="737539"/>
    <row r="737540"/>
    <row r="737541"/>
    <row r="737542"/>
    <row r="737543"/>
    <row r="737544"/>
    <row r="737545"/>
    <row r="737546"/>
    <row r="737547"/>
    <row r="737548"/>
    <row r="737549"/>
    <row r="737550"/>
    <row r="737551"/>
    <row r="737552"/>
    <row r="737553"/>
    <row r="737554"/>
    <row r="737555"/>
    <row r="737556"/>
    <row r="737557"/>
    <row r="737558"/>
    <row r="737559"/>
    <row r="737560"/>
    <row r="737561"/>
    <row r="737562"/>
    <row r="737563"/>
    <row r="737564"/>
    <row r="737565"/>
    <row r="737566"/>
    <row r="737567"/>
    <row r="737568"/>
    <row r="737569"/>
    <row r="737570"/>
    <row r="737571"/>
    <row r="737572"/>
    <row r="737573"/>
    <row r="737574"/>
    <row r="737575"/>
    <row r="737576"/>
    <row r="737577"/>
    <row r="737578"/>
    <row r="737579"/>
    <row r="737580"/>
    <row r="737581"/>
    <row r="737582"/>
    <row r="737583"/>
    <row r="737584"/>
    <row r="737585"/>
    <row r="737586"/>
    <row r="737587"/>
    <row r="737588"/>
    <row r="737589"/>
    <row r="737590"/>
    <row r="737591"/>
    <row r="737592"/>
    <row r="737593"/>
    <row r="737594"/>
    <row r="737595"/>
    <row r="737596"/>
    <row r="737597"/>
    <row r="737598"/>
    <row r="737599"/>
    <row r="737600"/>
    <row r="737601"/>
    <row r="737602"/>
    <row r="737603"/>
    <row r="737604"/>
    <row r="737605"/>
    <row r="737606"/>
    <row r="737607"/>
    <row r="737608"/>
    <row r="737609"/>
    <row r="737610"/>
    <row r="737611"/>
    <row r="737612"/>
    <row r="737613"/>
    <row r="737614"/>
    <row r="737615"/>
    <row r="737616"/>
    <row r="737617"/>
    <row r="737618"/>
    <row r="737619"/>
    <row r="737620"/>
    <row r="737621"/>
    <row r="737622"/>
    <row r="737623"/>
    <row r="737624"/>
    <row r="737625"/>
    <row r="737626"/>
    <row r="737627"/>
    <row r="737628"/>
    <row r="737629"/>
    <row r="737630"/>
    <row r="737631"/>
    <row r="737632"/>
    <row r="737633"/>
    <row r="737634"/>
    <row r="737635"/>
    <row r="737636"/>
    <row r="737637"/>
    <row r="737638"/>
    <row r="737639"/>
    <row r="737640"/>
    <row r="737641"/>
    <row r="737642"/>
    <row r="737643"/>
    <row r="737644"/>
    <row r="737645"/>
    <row r="737646"/>
    <row r="737647"/>
    <row r="737648"/>
    <row r="737649"/>
    <row r="737650"/>
    <row r="737651"/>
    <row r="737652"/>
    <row r="737653"/>
    <row r="737654"/>
    <row r="737655"/>
    <row r="737656"/>
    <row r="737657"/>
    <row r="737658"/>
    <row r="737659"/>
    <row r="737660"/>
    <row r="737661"/>
    <row r="737662"/>
    <row r="737663"/>
    <row r="737664"/>
    <row r="737665"/>
    <row r="737666"/>
    <row r="737667"/>
    <row r="737668"/>
    <row r="737669"/>
    <row r="737670"/>
    <row r="737671"/>
    <row r="737672"/>
    <row r="737673"/>
    <row r="737674"/>
    <row r="737675"/>
    <row r="737676"/>
    <row r="737677"/>
    <row r="737678"/>
    <row r="737679"/>
    <row r="737680"/>
    <row r="737681"/>
    <row r="737682"/>
    <row r="737683"/>
    <row r="737684"/>
    <row r="737685"/>
    <row r="737686"/>
    <row r="737687"/>
    <row r="737688"/>
    <row r="737689"/>
    <row r="737690"/>
    <row r="737691"/>
    <row r="737692"/>
    <row r="737693"/>
    <row r="737694"/>
    <row r="737695"/>
    <row r="737696"/>
    <row r="737697"/>
    <row r="737698"/>
    <row r="737699"/>
    <row r="737700"/>
    <row r="737701"/>
    <row r="737702"/>
    <row r="737703"/>
    <row r="737704"/>
    <row r="737705"/>
    <row r="737706"/>
    <row r="737707"/>
    <row r="737708"/>
    <row r="737709"/>
    <row r="737710"/>
    <row r="737711"/>
    <row r="737712"/>
    <row r="737713"/>
    <row r="737714"/>
    <row r="737715"/>
    <row r="737716"/>
    <row r="737717"/>
    <row r="737718"/>
    <row r="737719"/>
    <row r="737720"/>
    <row r="737721"/>
    <row r="737722"/>
    <row r="737723"/>
    <row r="737724"/>
    <row r="737725"/>
    <row r="737726"/>
    <row r="737727"/>
    <row r="737728"/>
    <row r="737729"/>
    <row r="737730"/>
    <row r="737731"/>
    <row r="737732"/>
    <row r="737733"/>
    <row r="737734"/>
    <row r="737735"/>
    <row r="737736"/>
    <row r="737737"/>
    <row r="737738"/>
    <row r="737739"/>
    <row r="737740"/>
    <row r="737741"/>
    <row r="737742"/>
    <row r="737743"/>
    <row r="737744"/>
    <row r="737745"/>
    <row r="737746"/>
    <row r="737747"/>
    <row r="737748"/>
    <row r="737749"/>
    <row r="737750"/>
    <row r="737751"/>
    <row r="737752"/>
    <row r="737753"/>
    <row r="737754"/>
    <row r="737755"/>
    <row r="737756"/>
    <row r="737757"/>
    <row r="737758"/>
    <row r="737759"/>
    <row r="737760"/>
    <row r="737761"/>
    <row r="737762"/>
    <row r="737763"/>
    <row r="737764"/>
    <row r="737765"/>
    <row r="737766"/>
    <row r="737767"/>
    <row r="737768"/>
    <row r="737769"/>
    <row r="737770"/>
    <row r="737771"/>
    <row r="737772"/>
    <row r="737773"/>
    <row r="737774"/>
    <row r="737775"/>
    <row r="737776"/>
    <row r="737777"/>
    <row r="737778"/>
    <row r="737779"/>
    <row r="737780"/>
    <row r="737781"/>
    <row r="737782"/>
    <row r="737783"/>
    <row r="737784"/>
    <row r="737785"/>
    <row r="737786"/>
    <row r="737787"/>
    <row r="737788"/>
    <row r="737789"/>
    <row r="737790"/>
    <row r="737791"/>
    <row r="737792"/>
    <row r="737793"/>
    <row r="737794"/>
    <row r="737795"/>
    <row r="737796"/>
    <row r="737797"/>
    <row r="737798"/>
    <row r="737799"/>
    <row r="737800"/>
    <row r="737801"/>
    <row r="737802"/>
    <row r="737803"/>
    <row r="737804"/>
    <row r="737805"/>
    <row r="737806"/>
    <row r="737807"/>
    <row r="737808"/>
    <row r="737809"/>
    <row r="737810"/>
    <row r="737811"/>
    <row r="737812"/>
    <row r="737813"/>
    <row r="737814"/>
    <row r="737815"/>
    <row r="737816"/>
    <row r="737817"/>
    <row r="737818"/>
    <row r="737819"/>
    <row r="737820"/>
    <row r="737821"/>
    <row r="737822"/>
    <row r="737823"/>
    <row r="737824"/>
    <row r="737825"/>
    <row r="737826"/>
    <row r="737827"/>
    <row r="737828"/>
    <row r="737829"/>
    <row r="737830"/>
    <row r="737831"/>
    <row r="737832"/>
    <row r="737833"/>
    <row r="737834"/>
    <row r="737835"/>
    <row r="737836"/>
    <row r="737837"/>
    <row r="737838"/>
    <row r="737839"/>
    <row r="737840"/>
    <row r="737841"/>
    <row r="737842"/>
    <row r="737843"/>
    <row r="737844"/>
    <row r="737845"/>
    <row r="737846"/>
    <row r="737847"/>
    <row r="737848"/>
    <row r="737849"/>
    <row r="737850"/>
    <row r="737851"/>
    <row r="737852"/>
    <row r="737853"/>
    <row r="737854"/>
    <row r="737855"/>
    <row r="737856"/>
    <row r="737857"/>
    <row r="737858"/>
    <row r="737859"/>
    <row r="737860"/>
    <row r="737861"/>
    <row r="737862"/>
    <row r="737863"/>
    <row r="737864"/>
    <row r="737865"/>
    <row r="737866"/>
    <row r="737867"/>
    <row r="737868"/>
    <row r="737869"/>
    <row r="737870"/>
    <row r="737871"/>
    <row r="737872"/>
    <row r="737873"/>
    <row r="737874"/>
    <row r="737875"/>
    <row r="737876"/>
    <row r="737877"/>
    <row r="737878"/>
    <row r="737879"/>
    <row r="737880"/>
    <row r="737881"/>
    <row r="737882"/>
    <row r="737883"/>
    <row r="737884"/>
    <row r="737885"/>
    <row r="737886"/>
    <row r="737887"/>
    <row r="737888"/>
    <row r="737889"/>
    <row r="737890"/>
    <row r="737891"/>
    <row r="737892"/>
    <row r="737893"/>
    <row r="737894"/>
    <row r="737895"/>
    <row r="737896"/>
    <row r="737897"/>
    <row r="737898"/>
    <row r="737899"/>
    <row r="737900"/>
    <row r="737901"/>
    <row r="737902"/>
    <row r="737903"/>
    <row r="737904"/>
    <row r="737905"/>
    <row r="737906"/>
    <row r="737907"/>
    <row r="737908"/>
    <row r="737909"/>
    <row r="737910"/>
    <row r="737911"/>
    <row r="737912"/>
    <row r="737913"/>
    <row r="737914"/>
    <row r="737915"/>
    <row r="737916"/>
    <row r="737917"/>
    <row r="737918"/>
    <row r="737919"/>
    <row r="737920"/>
    <row r="737921"/>
    <row r="737922"/>
    <row r="737923"/>
    <row r="737924"/>
    <row r="737925"/>
    <row r="737926"/>
    <row r="737927"/>
    <row r="737928"/>
    <row r="737929"/>
    <row r="737930"/>
    <row r="737931"/>
    <row r="737932"/>
    <row r="737933"/>
    <row r="737934"/>
    <row r="737935"/>
    <row r="737936"/>
    <row r="737937"/>
    <row r="737938"/>
    <row r="737939"/>
    <row r="737940"/>
    <row r="737941"/>
    <row r="737942"/>
    <row r="737943"/>
    <row r="737944"/>
    <row r="737945"/>
    <row r="737946"/>
    <row r="737947"/>
    <row r="737948"/>
    <row r="737949"/>
    <row r="737950"/>
    <row r="737951"/>
    <row r="737952"/>
    <row r="737953"/>
    <row r="737954"/>
    <row r="737955"/>
    <row r="737956"/>
    <row r="737957"/>
    <row r="737958"/>
    <row r="737959"/>
    <row r="737960"/>
    <row r="737961"/>
    <row r="737962"/>
    <row r="737963"/>
    <row r="737964"/>
    <row r="737965"/>
    <row r="737966"/>
    <row r="737967"/>
    <row r="737968"/>
    <row r="737969"/>
    <row r="737970"/>
    <row r="737971"/>
    <row r="737972"/>
    <row r="737973"/>
    <row r="737974"/>
    <row r="737975"/>
    <row r="737976"/>
    <row r="737977"/>
    <row r="737978"/>
    <row r="737979"/>
    <row r="737980"/>
    <row r="737981"/>
    <row r="737982"/>
    <row r="737983"/>
    <row r="737984"/>
    <row r="737985"/>
    <row r="737986"/>
    <row r="737987"/>
    <row r="737988"/>
    <row r="737989"/>
    <row r="737990"/>
    <row r="737991"/>
    <row r="737992"/>
    <row r="737993"/>
    <row r="737994"/>
    <row r="737995"/>
    <row r="737996"/>
    <row r="737997"/>
    <row r="737998"/>
    <row r="737999"/>
    <row r="738000"/>
    <row r="738001"/>
    <row r="738002"/>
    <row r="738003"/>
    <row r="738004"/>
    <row r="738005"/>
    <row r="738006"/>
    <row r="738007"/>
    <row r="738008"/>
    <row r="738009"/>
    <row r="738010"/>
    <row r="738011"/>
    <row r="738012"/>
    <row r="738013"/>
    <row r="738014"/>
    <row r="738015"/>
    <row r="738016"/>
    <row r="738017"/>
    <row r="738018"/>
    <row r="738019"/>
    <row r="738020"/>
    <row r="738021"/>
    <row r="738022"/>
    <row r="738023"/>
    <row r="738024"/>
    <row r="738025"/>
    <row r="738026"/>
    <row r="738027"/>
    <row r="738028"/>
    <row r="738029"/>
    <row r="738030"/>
    <row r="738031"/>
    <row r="738032"/>
    <row r="738033"/>
    <row r="738034"/>
    <row r="738035"/>
    <row r="738036"/>
    <row r="738037"/>
    <row r="738038"/>
    <row r="738039"/>
    <row r="738040"/>
    <row r="738041"/>
    <row r="738042"/>
    <row r="738043"/>
    <row r="738044"/>
    <row r="738045"/>
    <row r="738046"/>
    <row r="738047"/>
    <row r="738048"/>
    <row r="738049"/>
    <row r="738050"/>
    <row r="738051"/>
    <row r="738052"/>
    <row r="738053"/>
    <row r="738054"/>
    <row r="738055"/>
    <row r="738056"/>
    <row r="738057"/>
    <row r="738058"/>
    <row r="738059"/>
    <row r="738060"/>
    <row r="738061"/>
    <row r="738062"/>
    <row r="738063"/>
    <row r="738064"/>
    <row r="738065"/>
    <row r="738066"/>
    <row r="738067"/>
    <row r="738068"/>
    <row r="738069"/>
    <row r="738070"/>
    <row r="738071"/>
    <row r="738072"/>
    <row r="738073"/>
    <row r="738074"/>
    <row r="738075"/>
    <row r="738076"/>
    <row r="738077"/>
    <row r="738078"/>
    <row r="738079"/>
    <row r="738080"/>
    <row r="738081"/>
    <row r="738082"/>
    <row r="738083"/>
    <row r="738084"/>
    <row r="738085"/>
    <row r="738086"/>
    <row r="738087"/>
    <row r="738088"/>
    <row r="738089"/>
    <row r="738090"/>
    <row r="738091"/>
    <row r="738092"/>
    <row r="738093"/>
    <row r="738094"/>
    <row r="738095"/>
    <row r="738096"/>
    <row r="738097"/>
    <row r="738098"/>
    <row r="738099"/>
    <row r="738100"/>
    <row r="738101"/>
    <row r="738102"/>
    <row r="738103"/>
    <row r="738104"/>
    <row r="738105"/>
    <row r="738106"/>
    <row r="738107"/>
    <row r="738108"/>
    <row r="738109"/>
    <row r="738110"/>
    <row r="738111"/>
    <row r="738112"/>
    <row r="738113"/>
    <row r="738114"/>
    <row r="738115"/>
    <row r="738116"/>
    <row r="738117"/>
    <row r="738118"/>
    <row r="738119"/>
    <row r="738120"/>
    <row r="738121"/>
    <row r="738122"/>
    <row r="738123"/>
    <row r="738124"/>
    <row r="738125"/>
    <row r="738126"/>
    <row r="738127"/>
    <row r="738128"/>
    <row r="738129"/>
    <row r="738130"/>
    <row r="738131"/>
    <row r="738132"/>
    <row r="738133"/>
    <row r="738134"/>
    <row r="738135"/>
    <row r="738136"/>
    <row r="738137"/>
    <row r="738138"/>
    <row r="738139"/>
    <row r="738140"/>
    <row r="738141"/>
    <row r="738142"/>
    <row r="738143"/>
    <row r="738144"/>
    <row r="738145"/>
    <row r="738146"/>
    <row r="738147"/>
    <row r="738148"/>
    <row r="738149"/>
    <row r="738150"/>
    <row r="738151"/>
    <row r="738152"/>
    <row r="738153"/>
    <row r="738154"/>
    <row r="738155"/>
    <row r="738156"/>
    <row r="738157"/>
    <row r="738158"/>
    <row r="738159"/>
    <row r="738160"/>
    <row r="738161"/>
    <row r="738162"/>
    <row r="738163"/>
    <row r="738164"/>
    <row r="738165"/>
    <row r="738166"/>
    <row r="738167"/>
    <row r="738168"/>
    <row r="738169"/>
    <row r="738170"/>
    <row r="738171"/>
    <row r="738172"/>
    <row r="738173"/>
    <row r="738174"/>
    <row r="738175"/>
    <row r="738176"/>
    <row r="738177"/>
    <row r="738178"/>
    <row r="738179"/>
    <row r="738180"/>
    <row r="738181"/>
    <row r="738182"/>
    <row r="738183"/>
    <row r="738184"/>
    <row r="738185"/>
    <row r="738186"/>
    <row r="738187"/>
    <row r="738188"/>
    <row r="738189"/>
    <row r="738190"/>
    <row r="738191"/>
    <row r="738192"/>
    <row r="738193"/>
    <row r="738194"/>
    <row r="738195"/>
    <row r="738196"/>
    <row r="738197"/>
    <row r="738198"/>
    <row r="738199"/>
    <row r="738200"/>
    <row r="738201"/>
    <row r="738202"/>
    <row r="738203"/>
    <row r="738204"/>
    <row r="738205"/>
    <row r="738206"/>
    <row r="738207"/>
    <row r="738208"/>
    <row r="738209"/>
    <row r="738210"/>
    <row r="738211"/>
    <row r="738212"/>
    <row r="738213"/>
    <row r="738214"/>
    <row r="738215"/>
    <row r="738216"/>
    <row r="738217"/>
    <row r="738218"/>
    <row r="738219"/>
    <row r="738220"/>
    <row r="738221"/>
    <row r="738222"/>
    <row r="738223"/>
    <row r="738224"/>
    <row r="738225"/>
    <row r="738226"/>
    <row r="738227"/>
    <row r="738228"/>
    <row r="738229"/>
    <row r="738230"/>
    <row r="738231"/>
    <row r="738232"/>
    <row r="738233"/>
    <row r="738234"/>
    <row r="738235"/>
    <row r="738236"/>
    <row r="738237"/>
    <row r="738238"/>
    <row r="738239"/>
    <row r="738240"/>
    <row r="738241"/>
    <row r="738242"/>
    <row r="738243"/>
    <row r="738244"/>
    <row r="738245"/>
    <row r="738246"/>
    <row r="738247"/>
    <row r="738248"/>
    <row r="738249"/>
    <row r="738250"/>
    <row r="738251"/>
    <row r="738252"/>
    <row r="738253"/>
    <row r="738254"/>
    <row r="738255"/>
    <row r="738256"/>
    <row r="738257"/>
    <row r="738258"/>
    <row r="738259"/>
    <row r="738260"/>
    <row r="738261"/>
    <row r="738262"/>
    <row r="738263"/>
    <row r="738264"/>
    <row r="738265"/>
    <row r="738266"/>
    <row r="738267"/>
    <row r="738268"/>
    <row r="738269"/>
    <row r="738270"/>
    <row r="738271"/>
    <row r="738272"/>
    <row r="738273"/>
    <row r="738274"/>
    <row r="738275"/>
    <row r="738276"/>
    <row r="738277"/>
    <row r="738278"/>
    <row r="738279"/>
    <row r="738280"/>
    <row r="738281"/>
    <row r="738282"/>
    <row r="738283"/>
    <row r="738284"/>
    <row r="738285"/>
    <row r="738286"/>
    <row r="738287"/>
    <row r="738288"/>
    <row r="738289"/>
    <row r="738290"/>
    <row r="738291"/>
    <row r="738292"/>
    <row r="738293"/>
    <row r="738294"/>
    <row r="738295"/>
    <row r="738296"/>
    <row r="738297"/>
    <row r="738298"/>
    <row r="738299"/>
    <row r="738300"/>
    <row r="738301"/>
    <row r="738302"/>
    <row r="738303"/>
    <row r="738304"/>
    <row r="738305"/>
    <row r="738306"/>
    <row r="738307"/>
    <row r="738308"/>
    <row r="738309"/>
    <row r="738310"/>
    <row r="738311"/>
    <row r="738312"/>
    <row r="738313"/>
    <row r="738314"/>
    <row r="738315"/>
    <row r="738316"/>
    <row r="738317"/>
    <row r="738318"/>
    <row r="738319"/>
    <row r="738320"/>
    <row r="738321"/>
    <row r="738322"/>
    <row r="738323"/>
    <row r="738324"/>
    <row r="738325"/>
    <row r="738326"/>
    <row r="738327"/>
    <row r="738328"/>
    <row r="738329"/>
    <row r="738330"/>
    <row r="738331"/>
    <row r="738332"/>
    <row r="738333"/>
    <row r="738334"/>
    <row r="738335"/>
    <row r="738336"/>
    <row r="738337"/>
    <row r="738338"/>
    <row r="738339"/>
    <row r="738340"/>
    <row r="738341"/>
    <row r="738342"/>
    <row r="738343"/>
    <row r="738344"/>
    <row r="738345"/>
    <row r="738346"/>
    <row r="738347"/>
    <row r="738348"/>
    <row r="738349"/>
    <row r="738350"/>
    <row r="738351"/>
    <row r="738352"/>
    <row r="738353"/>
    <row r="738354"/>
    <row r="738355"/>
    <row r="738356"/>
    <row r="738357"/>
    <row r="738358"/>
    <row r="738359"/>
    <row r="738360"/>
    <row r="738361"/>
    <row r="738362"/>
    <row r="738363"/>
    <row r="738364"/>
    <row r="738365"/>
    <row r="738366"/>
    <row r="738367"/>
    <row r="738368"/>
    <row r="738369"/>
    <row r="738370"/>
    <row r="738371"/>
    <row r="738372"/>
    <row r="738373"/>
    <row r="738374"/>
    <row r="738375"/>
    <row r="738376"/>
    <row r="738377"/>
    <row r="738378"/>
    <row r="738379"/>
    <row r="738380"/>
    <row r="738381"/>
    <row r="738382"/>
    <row r="738383"/>
    <row r="738384"/>
    <row r="738385"/>
    <row r="738386"/>
    <row r="738387"/>
    <row r="738388"/>
    <row r="738389"/>
    <row r="738390"/>
    <row r="738391"/>
    <row r="738392"/>
    <row r="738393"/>
    <row r="738394"/>
    <row r="738395"/>
    <row r="738396"/>
    <row r="738397"/>
    <row r="738398"/>
    <row r="738399"/>
    <row r="738400"/>
    <row r="738401"/>
    <row r="738402"/>
    <row r="738403"/>
    <row r="738404"/>
    <row r="738405"/>
    <row r="738406"/>
    <row r="738407"/>
    <row r="738408"/>
    <row r="738409"/>
    <row r="738410"/>
    <row r="738411"/>
    <row r="738412"/>
    <row r="738413"/>
    <row r="738414"/>
    <row r="738415"/>
    <row r="738416"/>
    <row r="738417"/>
    <row r="738418"/>
    <row r="738419"/>
    <row r="738420"/>
    <row r="738421"/>
    <row r="738422"/>
    <row r="738423"/>
    <row r="738424"/>
    <row r="738425"/>
    <row r="738426"/>
    <row r="738427"/>
    <row r="738428"/>
    <row r="738429"/>
    <row r="738430"/>
    <row r="738431"/>
    <row r="738432"/>
    <row r="738433"/>
    <row r="738434"/>
    <row r="738435"/>
    <row r="738436"/>
    <row r="738437"/>
    <row r="738438"/>
    <row r="738439"/>
    <row r="738440"/>
    <row r="738441"/>
    <row r="738442"/>
    <row r="738443"/>
    <row r="738444"/>
    <row r="738445"/>
    <row r="738446"/>
    <row r="738447"/>
    <row r="738448"/>
    <row r="738449"/>
    <row r="738450"/>
    <row r="738451"/>
    <row r="738452"/>
    <row r="738453"/>
    <row r="738454"/>
    <row r="738455"/>
    <row r="738456"/>
    <row r="738457"/>
    <row r="738458"/>
    <row r="738459"/>
    <row r="738460"/>
    <row r="738461"/>
    <row r="738462"/>
    <row r="738463"/>
    <row r="738464"/>
    <row r="738465"/>
    <row r="738466"/>
    <row r="738467"/>
    <row r="738468"/>
    <row r="738469"/>
    <row r="738470"/>
    <row r="738471"/>
    <row r="738472"/>
    <row r="738473"/>
    <row r="738474"/>
    <row r="738475"/>
    <row r="738476"/>
    <row r="738477"/>
    <row r="738478"/>
    <row r="738479"/>
    <row r="738480"/>
    <row r="738481"/>
    <row r="738482"/>
    <row r="738483"/>
    <row r="738484"/>
    <row r="738485"/>
    <row r="738486"/>
    <row r="738487"/>
    <row r="738488"/>
    <row r="738489"/>
    <row r="738490"/>
    <row r="738491"/>
    <row r="738492"/>
    <row r="738493"/>
    <row r="738494"/>
    <row r="738495"/>
    <row r="738496"/>
    <row r="738497"/>
    <row r="738498"/>
    <row r="738499"/>
    <row r="738500"/>
    <row r="738501"/>
    <row r="738502"/>
    <row r="738503"/>
    <row r="738504"/>
    <row r="738505"/>
    <row r="738506"/>
    <row r="738507"/>
    <row r="738508"/>
    <row r="738509"/>
    <row r="738510"/>
    <row r="738511"/>
    <row r="738512"/>
    <row r="738513"/>
    <row r="738514"/>
    <row r="738515"/>
    <row r="738516"/>
    <row r="738517"/>
    <row r="738518"/>
    <row r="738519"/>
    <row r="738520"/>
    <row r="738521"/>
    <row r="738522"/>
    <row r="738523"/>
    <row r="738524"/>
    <row r="738525"/>
    <row r="738526"/>
    <row r="738527"/>
    <row r="738528"/>
    <row r="738529"/>
    <row r="738530"/>
    <row r="738531"/>
    <row r="738532"/>
    <row r="738533"/>
    <row r="738534"/>
    <row r="738535"/>
    <row r="738536"/>
    <row r="738537"/>
    <row r="738538"/>
    <row r="738539"/>
    <row r="738540"/>
    <row r="738541"/>
    <row r="738542"/>
    <row r="738543"/>
    <row r="738544"/>
    <row r="738545"/>
    <row r="738546"/>
    <row r="738547"/>
    <row r="738548"/>
    <row r="738549"/>
    <row r="738550"/>
    <row r="738551"/>
    <row r="738552"/>
    <row r="738553"/>
    <row r="738554"/>
    <row r="738555"/>
    <row r="738556"/>
    <row r="738557"/>
    <row r="738558"/>
    <row r="738559"/>
    <row r="738560"/>
    <row r="738561"/>
    <row r="738562"/>
    <row r="738563"/>
    <row r="738564"/>
    <row r="738565"/>
    <row r="738566"/>
    <row r="738567"/>
    <row r="738568"/>
    <row r="738569"/>
    <row r="738570"/>
    <row r="738571"/>
    <row r="738572"/>
    <row r="738573"/>
    <row r="738574"/>
    <row r="738575"/>
    <row r="738576"/>
    <row r="738577"/>
    <row r="738578"/>
    <row r="738579"/>
    <row r="738580"/>
    <row r="738581"/>
    <row r="738582"/>
    <row r="738583"/>
    <row r="738584"/>
    <row r="738585"/>
    <row r="738586"/>
    <row r="738587"/>
    <row r="738588"/>
    <row r="738589"/>
    <row r="738590"/>
    <row r="738591"/>
    <row r="738592"/>
    <row r="738593"/>
    <row r="738594"/>
    <row r="738595"/>
    <row r="738596"/>
    <row r="738597"/>
    <row r="738598"/>
    <row r="738599"/>
    <row r="738600"/>
    <row r="738601"/>
    <row r="738602"/>
    <row r="738603"/>
    <row r="738604"/>
    <row r="738605"/>
    <row r="738606"/>
    <row r="738607"/>
    <row r="738608"/>
    <row r="738609"/>
    <row r="738610"/>
    <row r="738611"/>
    <row r="738612"/>
    <row r="738613"/>
    <row r="738614"/>
    <row r="738615"/>
    <row r="738616"/>
    <row r="738617"/>
    <row r="738618"/>
    <row r="738619"/>
    <row r="738620"/>
    <row r="738621"/>
    <row r="738622"/>
    <row r="738623"/>
    <row r="738624"/>
    <row r="738625"/>
    <row r="738626"/>
    <row r="738627"/>
    <row r="738628"/>
    <row r="738629"/>
    <row r="738630"/>
    <row r="738631"/>
    <row r="738632"/>
    <row r="738633"/>
    <row r="738634"/>
    <row r="738635"/>
    <row r="738636"/>
    <row r="738637"/>
    <row r="738638"/>
    <row r="738639"/>
    <row r="738640"/>
    <row r="738641"/>
    <row r="738642"/>
    <row r="738643"/>
    <row r="738644"/>
    <row r="738645"/>
    <row r="738646"/>
    <row r="738647"/>
    <row r="738648"/>
    <row r="738649"/>
    <row r="738650"/>
    <row r="738651"/>
    <row r="738652"/>
    <row r="738653"/>
    <row r="738654"/>
    <row r="738655"/>
    <row r="738656"/>
    <row r="738657"/>
    <row r="738658"/>
    <row r="738659"/>
    <row r="738660"/>
    <row r="738661"/>
    <row r="738662"/>
    <row r="738663"/>
    <row r="738664"/>
    <row r="738665"/>
    <row r="738666"/>
    <row r="738667"/>
    <row r="738668"/>
    <row r="738669"/>
    <row r="738670"/>
    <row r="738671"/>
    <row r="738672"/>
    <row r="738673"/>
    <row r="738674"/>
    <row r="738675"/>
    <row r="738676"/>
    <row r="738677"/>
    <row r="738678"/>
    <row r="738679"/>
    <row r="738680"/>
    <row r="738681"/>
    <row r="738682"/>
    <row r="738683"/>
    <row r="738684"/>
    <row r="738685"/>
    <row r="738686"/>
    <row r="738687"/>
    <row r="738688"/>
    <row r="738689"/>
    <row r="738690"/>
    <row r="738691"/>
    <row r="738692"/>
    <row r="738693"/>
    <row r="738694"/>
    <row r="738695"/>
    <row r="738696"/>
    <row r="738697"/>
    <row r="738698"/>
    <row r="738699"/>
    <row r="738700"/>
    <row r="738701"/>
    <row r="738702"/>
    <row r="738703"/>
    <row r="738704"/>
    <row r="738705"/>
    <row r="738706"/>
    <row r="738707"/>
    <row r="738708"/>
    <row r="738709"/>
    <row r="738710"/>
    <row r="738711"/>
    <row r="738712"/>
    <row r="738713"/>
    <row r="738714"/>
    <row r="738715"/>
    <row r="738716"/>
    <row r="738717"/>
    <row r="738718"/>
    <row r="738719"/>
    <row r="738720"/>
    <row r="738721"/>
    <row r="738722"/>
    <row r="738723"/>
    <row r="738724"/>
    <row r="738725"/>
    <row r="738726"/>
    <row r="738727"/>
    <row r="738728"/>
    <row r="738729"/>
    <row r="738730"/>
    <row r="738731"/>
    <row r="738732"/>
    <row r="738733"/>
    <row r="738734"/>
    <row r="738735"/>
    <row r="738736"/>
    <row r="738737"/>
    <row r="738738"/>
    <row r="738739"/>
    <row r="738740"/>
    <row r="738741"/>
    <row r="738742"/>
    <row r="738743"/>
    <row r="738744"/>
    <row r="738745"/>
    <row r="738746"/>
    <row r="738747"/>
    <row r="738748"/>
    <row r="738749"/>
    <row r="738750"/>
    <row r="738751"/>
    <row r="738752"/>
    <row r="738753"/>
    <row r="738754"/>
    <row r="738755"/>
    <row r="738756"/>
    <row r="738757"/>
    <row r="738758"/>
    <row r="738759"/>
    <row r="738760"/>
    <row r="738761"/>
    <row r="738762"/>
    <row r="738763"/>
    <row r="738764"/>
    <row r="738765"/>
    <row r="738766"/>
    <row r="738767"/>
    <row r="738768"/>
    <row r="738769"/>
    <row r="738770"/>
    <row r="738771"/>
    <row r="738772"/>
    <row r="738773"/>
    <row r="738774"/>
    <row r="738775"/>
    <row r="738776"/>
    <row r="738777"/>
    <row r="738778"/>
    <row r="738779"/>
    <row r="738780"/>
    <row r="738781"/>
    <row r="738782"/>
    <row r="738783"/>
    <row r="738784"/>
    <row r="738785"/>
    <row r="738786"/>
    <row r="738787"/>
    <row r="738788"/>
    <row r="738789"/>
    <row r="738790"/>
    <row r="738791"/>
    <row r="738792"/>
    <row r="738793"/>
    <row r="738794"/>
    <row r="738795"/>
    <row r="738796"/>
    <row r="738797"/>
    <row r="738798"/>
    <row r="738799"/>
    <row r="738800"/>
    <row r="738801"/>
    <row r="738802"/>
    <row r="738803"/>
    <row r="738804"/>
    <row r="738805"/>
    <row r="738806"/>
    <row r="738807"/>
    <row r="738808"/>
    <row r="738809"/>
    <row r="738810"/>
    <row r="738811"/>
    <row r="738812"/>
    <row r="738813"/>
    <row r="738814"/>
    <row r="738815"/>
    <row r="738816"/>
    <row r="738817"/>
    <row r="738818"/>
    <row r="738819"/>
    <row r="738820"/>
    <row r="738821"/>
    <row r="738822"/>
    <row r="738823"/>
    <row r="738824"/>
    <row r="738825"/>
    <row r="738826"/>
    <row r="738827"/>
    <row r="738828"/>
    <row r="738829"/>
    <row r="738830"/>
    <row r="738831"/>
    <row r="738832"/>
    <row r="738833"/>
    <row r="738834"/>
    <row r="738835"/>
    <row r="738836"/>
    <row r="738837"/>
    <row r="738838"/>
    <row r="738839"/>
    <row r="738840"/>
    <row r="738841"/>
    <row r="738842"/>
    <row r="738843"/>
    <row r="738844"/>
    <row r="738845"/>
    <row r="738846"/>
    <row r="738847"/>
    <row r="738848"/>
    <row r="738849"/>
    <row r="738850"/>
    <row r="738851"/>
    <row r="738852"/>
    <row r="738853"/>
    <row r="738854"/>
    <row r="738855"/>
    <row r="738856"/>
    <row r="738857"/>
    <row r="738858"/>
    <row r="738859"/>
    <row r="738860"/>
    <row r="738861"/>
    <row r="738862"/>
    <row r="738863"/>
    <row r="738864"/>
    <row r="738865"/>
    <row r="738866"/>
    <row r="738867"/>
    <row r="738868"/>
    <row r="738869"/>
    <row r="738870"/>
    <row r="738871"/>
    <row r="738872"/>
    <row r="738873"/>
    <row r="738874"/>
    <row r="738875"/>
    <row r="738876"/>
    <row r="738877"/>
    <row r="738878"/>
    <row r="738879"/>
    <row r="738880"/>
    <row r="738881"/>
    <row r="738882"/>
    <row r="738883"/>
    <row r="738884"/>
    <row r="738885"/>
    <row r="738886"/>
    <row r="738887"/>
    <row r="738888"/>
    <row r="738889"/>
    <row r="738890"/>
    <row r="738891"/>
    <row r="738892"/>
    <row r="738893"/>
    <row r="738894"/>
    <row r="738895"/>
    <row r="738896"/>
    <row r="738897"/>
    <row r="738898"/>
    <row r="738899"/>
    <row r="738900"/>
    <row r="738901"/>
    <row r="738902"/>
    <row r="738903"/>
    <row r="738904"/>
    <row r="738905"/>
    <row r="738906"/>
    <row r="738907"/>
    <row r="738908"/>
    <row r="738909"/>
    <row r="738910"/>
    <row r="738911"/>
    <row r="738912"/>
    <row r="738913"/>
    <row r="738914"/>
    <row r="738915"/>
    <row r="738916"/>
    <row r="738917"/>
    <row r="738918"/>
    <row r="738919"/>
    <row r="738920"/>
    <row r="738921"/>
    <row r="738922"/>
    <row r="738923"/>
    <row r="738924"/>
    <row r="738925"/>
    <row r="738926"/>
    <row r="738927"/>
    <row r="738928"/>
    <row r="738929"/>
    <row r="738930"/>
    <row r="738931"/>
    <row r="738932"/>
    <row r="738933"/>
    <row r="738934"/>
    <row r="738935"/>
    <row r="738936"/>
    <row r="738937"/>
    <row r="738938"/>
    <row r="738939"/>
    <row r="738940"/>
    <row r="738941"/>
    <row r="738942"/>
    <row r="738943"/>
    <row r="738944"/>
    <row r="738945"/>
    <row r="738946"/>
    <row r="738947"/>
    <row r="738948"/>
    <row r="738949"/>
    <row r="738950"/>
    <row r="738951"/>
    <row r="738952"/>
    <row r="738953"/>
    <row r="738954"/>
    <row r="738955"/>
    <row r="738956"/>
    <row r="738957"/>
    <row r="738958"/>
    <row r="738959"/>
    <row r="738960"/>
    <row r="738961"/>
    <row r="738962"/>
    <row r="738963"/>
    <row r="738964"/>
    <row r="738965"/>
    <row r="738966"/>
    <row r="738967"/>
    <row r="738968"/>
    <row r="738969"/>
    <row r="738970"/>
    <row r="738971"/>
    <row r="738972"/>
    <row r="738973"/>
    <row r="738974"/>
    <row r="738975"/>
    <row r="738976"/>
    <row r="738977"/>
    <row r="738978"/>
    <row r="738979"/>
    <row r="738980"/>
    <row r="738981"/>
    <row r="738982"/>
    <row r="738983"/>
    <row r="738984"/>
    <row r="738985"/>
    <row r="738986"/>
    <row r="738987"/>
    <row r="738988"/>
    <row r="738989"/>
    <row r="738990"/>
    <row r="738991"/>
    <row r="738992"/>
    <row r="738993"/>
    <row r="738994"/>
    <row r="738995"/>
    <row r="738996"/>
    <row r="738997"/>
    <row r="738998"/>
    <row r="738999"/>
    <row r="739000"/>
    <row r="739001"/>
    <row r="739002"/>
    <row r="739003"/>
    <row r="739004"/>
    <row r="739005"/>
    <row r="739006"/>
    <row r="739007"/>
    <row r="739008"/>
    <row r="739009"/>
    <row r="739010"/>
    <row r="739011"/>
    <row r="739012"/>
    <row r="739013"/>
    <row r="739014"/>
    <row r="739015"/>
    <row r="739016"/>
    <row r="739017"/>
    <row r="739018"/>
    <row r="739019"/>
    <row r="739020"/>
    <row r="739021"/>
    <row r="739022"/>
    <row r="739023"/>
    <row r="739024"/>
    <row r="739025"/>
    <row r="739026"/>
    <row r="739027"/>
    <row r="739028"/>
    <row r="739029"/>
    <row r="739030"/>
    <row r="739031"/>
    <row r="739032"/>
    <row r="739033"/>
    <row r="739034"/>
    <row r="739035"/>
    <row r="739036"/>
    <row r="739037"/>
    <row r="739038"/>
    <row r="739039"/>
    <row r="739040"/>
    <row r="739041"/>
    <row r="739042"/>
    <row r="739043"/>
    <row r="739044"/>
    <row r="739045"/>
    <row r="739046"/>
    <row r="739047"/>
    <row r="739048"/>
    <row r="739049"/>
    <row r="739050"/>
    <row r="739051"/>
    <row r="739052"/>
    <row r="739053"/>
    <row r="739054"/>
    <row r="739055"/>
    <row r="739056"/>
    <row r="739057"/>
    <row r="739058"/>
    <row r="739059"/>
    <row r="739060"/>
    <row r="739061"/>
    <row r="739062"/>
    <row r="739063"/>
    <row r="739064"/>
    <row r="739065"/>
    <row r="739066"/>
    <row r="739067"/>
    <row r="739068"/>
    <row r="739069"/>
    <row r="739070"/>
    <row r="739071"/>
    <row r="739072"/>
    <row r="739073"/>
    <row r="739074"/>
    <row r="739075"/>
    <row r="739076"/>
    <row r="739077"/>
    <row r="739078"/>
    <row r="739079"/>
    <row r="739080"/>
    <row r="739081"/>
    <row r="739082"/>
    <row r="739083"/>
    <row r="739084"/>
    <row r="739085"/>
    <row r="739086"/>
    <row r="739087"/>
    <row r="739088"/>
    <row r="739089"/>
    <row r="739090"/>
    <row r="739091"/>
    <row r="739092"/>
    <row r="739093"/>
    <row r="739094"/>
    <row r="739095"/>
    <row r="739096"/>
    <row r="739097"/>
    <row r="739098"/>
    <row r="739099"/>
    <row r="739100"/>
    <row r="739101"/>
    <row r="739102"/>
    <row r="739103"/>
    <row r="739104"/>
    <row r="739105"/>
    <row r="739106"/>
    <row r="739107"/>
    <row r="739108"/>
    <row r="739109"/>
    <row r="739110"/>
    <row r="739111"/>
    <row r="739112"/>
    <row r="739113"/>
    <row r="739114"/>
    <row r="739115"/>
    <row r="739116"/>
    <row r="739117"/>
    <row r="739118"/>
    <row r="739119"/>
    <row r="739120"/>
    <row r="739121"/>
    <row r="739122"/>
    <row r="739123"/>
    <row r="739124"/>
    <row r="739125"/>
    <row r="739126"/>
    <row r="739127"/>
    <row r="739128"/>
    <row r="739129"/>
    <row r="739130"/>
    <row r="739131"/>
    <row r="739132"/>
    <row r="739133"/>
    <row r="739134"/>
    <row r="739135"/>
    <row r="739136"/>
    <row r="739137"/>
    <row r="739138"/>
    <row r="739139"/>
    <row r="739140"/>
    <row r="739141"/>
    <row r="739142"/>
    <row r="739143"/>
    <row r="739144"/>
    <row r="739145"/>
    <row r="739146"/>
    <row r="739147"/>
    <row r="739148"/>
    <row r="739149"/>
    <row r="739150"/>
    <row r="739151"/>
    <row r="739152"/>
    <row r="739153"/>
    <row r="739154"/>
    <row r="739155"/>
    <row r="739156"/>
    <row r="739157"/>
    <row r="739158"/>
    <row r="739159"/>
    <row r="739160"/>
    <row r="739161"/>
    <row r="739162"/>
    <row r="739163"/>
    <row r="739164"/>
    <row r="739165"/>
    <row r="739166"/>
    <row r="739167"/>
    <row r="739168"/>
    <row r="739169"/>
    <row r="739170"/>
    <row r="739171"/>
    <row r="739172"/>
    <row r="739173"/>
    <row r="739174"/>
    <row r="739175"/>
    <row r="739176"/>
    <row r="739177"/>
    <row r="739178"/>
    <row r="739179"/>
    <row r="739180"/>
    <row r="739181"/>
    <row r="739182"/>
    <row r="739183"/>
    <row r="739184"/>
    <row r="739185"/>
    <row r="739186"/>
    <row r="739187"/>
    <row r="739188"/>
    <row r="739189"/>
    <row r="739190"/>
    <row r="739191"/>
    <row r="739192"/>
    <row r="739193"/>
    <row r="739194"/>
    <row r="739195"/>
    <row r="739196"/>
    <row r="739197"/>
    <row r="739198"/>
    <row r="739199"/>
    <row r="739200"/>
    <row r="739201"/>
    <row r="739202"/>
    <row r="739203"/>
    <row r="739204"/>
    <row r="739205"/>
    <row r="739206"/>
    <row r="739207"/>
    <row r="739208"/>
    <row r="739209"/>
    <row r="739210"/>
    <row r="739211"/>
    <row r="739212"/>
    <row r="739213"/>
    <row r="739214"/>
    <row r="739215"/>
    <row r="739216"/>
    <row r="739217"/>
    <row r="739218"/>
    <row r="739219"/>
    <row r="739220"/>
    <row r="739221"/>
    <row r="739222"/>
    <row r="739223"/>
    <row r="739224"/>
    <row r="739225"/>
    <row r="739226"/>
    <row r="739227"/>
    <row r="739228"/>
    <row r="739229"/>
    <row r="739230"/>
    <row r="739231"/>
    <row r="739232"/>
    <row r="739233"/>
    <row r="739234"/>
    <row r="739235"/>
    <row r="739236"/>
    <row r="739237"/>
    <row r="739238"/>
    <row r="739239"/>
    <row r="739240"/>
    <row r="739241"/>
    <row r="739242"/>
    <row r="739243"/>
    <row r="739244"/>
    <row r="739245"/>
    <row r="739246"/>
    <row r="739247"/>
    <row r="739248"/>
    <row r="739249"/>
    <row r="739250"/>
    <row r="739251"/>
    <row r="739252"/>
    <row r="739253"/>
    <row r="739254"/>
    <row r="739255"/>
    <row r="739256"/>
    <row r="739257"/>
    <row r="739258"/>
    <row r="739259"/>
    <row r="739260"/>
    <row r="739261"/>
    <row r="739262"/>
    <row r="739263"/>
    <row r="739264"/>
    <row r="739265"/>
    <row r="739266"/>
    <row r="739267"/>
    <row r="739268"/>
    <row r="739269"/>
    <row r="739270"/>
    <row r="739271"/>
    <row r="739272"/>
    <row r="739273"/>
    <row r="739274"/>
    <row r="739275"/>
    <row r="739276"/>
    <row r="739277"/>
    <row r="739278"/>
    <row r="739279"/>
    <row r="739280"/>
    <row r="739281"/>
    <row r="739282"/>
    <row r="739283"/>
    <row r="739284"/>
    <row r="739285"/>
    <row r="739286"/>
    <row r="739287"/>
    <row r="739288"/>
    <row r="739289"/>
    <row r="739290"/>
    <row r="739291"/>
    <row r="739292"/>
    <row r="739293"/>
    <row r="739294"/>
    <row r="739295"/>
    <row r="739296"/>
    <row r="739297"/>
    <row r="739298"/>
    <row r="739299"/>
    <row r="739300"/>
    <row r="739301"/>
    <row r="739302"/>
    <row r="739303"/>
    <row r="739304"/>
    <row r="739305"/>
    <row r="739306"/>
    <row r="739307"/>
    <row r="739308"/>
    <row r="739309"/>
    <row r="739310"/>
    <row r="739311"/>
    <row r="739312"/>
    <row r="739313"/>
    <row r="739314"/>
    <row r="739315"/>
    <row r="739316"/>
    <row r="739317"/>
    <row r="739318"/>
    <row r="739319"/>
    <row r="739320"/>
    <row r="739321"/>
    <row r="739322"/>
    <row r="739323"/>
    <row r="739324"/>
    <row r="739325"/>
    <row r="739326"/>
    <row r="739327"/>
    <row r="739328"/>
    <row r="739329"/>
    <row r="739330"/>
    <row r="739331"/>
    <row r="739332"/>
    <row r="739333"/>
    <row r="739334"/>
    <row r="739335"/>
    <row r="739336"/>
    <row r="739337"/>
    <row r="739338"/>
    <row r="739339"/>
    <row r="739340"/>
    <row r="739341"/>
    <row r="739342"/>
    <row r="739343"/>
    <row r="739344"/>
    <row r="739345"/>
    <row r="739346"/>
    <row r="739347"/>
    <row r="739348"/>
    <row r="739349"/>
    <row r="739350"/>
    <row r="739351"/>
    <row r="739352"/>
    <row r="739353"/>
    <row r="739354"/>
    <row r="739355"/>
    <row r="739356"/>
    <row r="739357"/>
    <row r="739358"/>
    <row r="739359"/>
    <row r="739360"/>
    <row r="739361"/>
    <row r="739362"/>
    <row r="739363"/>
    <row r="739364"/>
    <row r="739365"/>
    <row r="739366"/>
    <row r="739367"/>
    <row r="739368"/>
    <row r="739369"/>
    <row r="739370"/>
    <row r="739371"/>
    <row r="739372"/>
    <row r="739373"/>
    <row r="739374"/>
    <row r="739375"/>
    <row r="739376"/>
    <row r="739377"/>
    <row r="739378"/>
    <row r="739379"/>
    <row r="739380"/>
    <row r="739381"/>
    <row r="739382"/>
    <row r="739383"/>
    <row r="739384"/>
    <row r="739385"/>
    <row r="739386"/>
    <row r="739387"/>
    <row r="739388"/>
    <row r="739389"/>
    <row r="739390"/>
    <row r="739391"/>
    <row r="739392"/>
    <row r="739393"/>
    <row r="739394"/>
    <row r="739395"/>
    <row r="739396"/>
    <row r="739397"/>
    <row r="739398"/>
    <row r="739399"/>
    <row r="739400"/>
    <row r="739401"/>
    <row r="739402"/>
    <row r="739403"/>
    <row r="739404"/>
    <row r="739405"/>
    <row r="739406"/>
    <row r="739407"/>
    <row r="739408"/>
    <row r="739409"/>
    <row r="739410"/>
    <row r="739411"/>
    <row r="739412"/>
    <row r="739413"/>
    <row r="739414"/>
    <row r="739415"/>
    <row r="739416"/>
    <row r="739417"/>
    <row r="739418"/>
    <row r="739419"/>
    <row r="739420"/>
    <row r="739421"/>
    <row r="739422"/>
    <row r="739423"/>
    <row r="739424"/>
    <row r="739425"/>
    <row r="739426"/>
    <row r="739427"/>
    <row r="739428"/>
    <row r="739429"/>
    <row r="739430"/>
    <row r="739431"/>
    <row r="739432"/>
    <row r="739433"/>
    <row r="739434"/>
    <row r="739435"/>
    <row r="739436"/>
    <row r="739437"/>
    <row r="739438"/>
    <row r="739439"/>
    <row r="739440"/>
    <row r="739441"/>
    <row r="739442"/>
    <row r="739443"/>
    <row r="739444"/>
    <row r="739445"/>
    <row r="739446"/>
    <row r="739447"/>
    <row r="739448"/>
    <row r="739449"/>
    <row r="739450"/>
    <row r="739451"/>
    <row r="739452"/>
    <row r="739453"/>
    <row r="739454"/>
    <row r="739455"/>
    <row r="739456"/>
    <row r="739457"/>
    <row r="739458"/>
    <row r="739459"/>
    <row r="739460"/>
    <row r="739461"/>
    <row r="739462"/>
    <row r="739463"/>
    <row r="739464"/>
    <row r="739465"/>
    <row r="739466"/>
    <row r="739467"/>
    <row r="739468"/>
    <row r="739469"/>
    <row r="739470"/>
    <row r="739471"/>
    <row r="739472"/>
    <row r="739473"/>
    <row r="739474"/>
    <row r="739475"/>
    <row r="739476"/>
    <row r="739477"/>
    <row r="739478"/>
    <row r="739479"/>
    <row r="739480"/>
    <row r="739481"/>
    <row r="739482"/>
    <row r="739483"/>
    <row r="739484"/>
    <row r="739485"/>
    <row r="739486"/>
    <row r="739487"/>
    <row r="739488"/>
    <row r="739489"/>
    <row r="739490"/>
    <row r="739491"/>
    <row r="739492"/>
    <row r="739493"/>
    <row r="739494"/>
    <row r="739495"/>
    <row r="739496"/>
    <row r="739497"/>
    <row r="739498"/>
    <row r="739499"/>
    <row r="739500"/>
    <row r="739501"/>
    <row r="739502"/>
    <row r="739503"/>
    <row r="739504"/>
    <row r="739505"/>
    <row r="739506"/>
    <row r="739507"/>
    <row r="739508"/>
    <row r="739509"/>
    <row r="739510"/>
    <row r="739511"/>
    <row r="739512"/>
    <row r="739513"/>
    <row r="739514"/>
    <row r="739515"/>
    <row r="739516"/>
    <row r="739517"/>
    <row r="739518"/>
    <row r="739519"/>
    <row r="739520"/>
    <row r="739521"/>
    <row r="739522"/>
    <row r="739523"/>
    <row r="739524"/>
    <row r="739525"/>
    <row r="739526"/>
    <row r="739527"/>
    <row r="739528"/>
    <row r="739529"/>
    <row r="739530"/>
    <row r="739531"/>
    <row r="739532"/>
    <row r="739533"/>
    <row r="739534"/>
    <row r="739535"/>
    <row r="739536"/>
    <row r="739537"/>
    <row r="739538"/>
    <row r="739539"/>
    <row r="739540"/>
    <row r="739541"/>
    <row r="739542"/>
    <row r="739543"/>
    <row r="739544"/>
    <row r="739545"/>
    <row r="739546"/>
    <row r="739547"/>
    <row r="739548"/>
    <row r="739549"/>
    <row r="739550"/>
    <row r="739551"/>
    <row r="739552"/>
    <row r="739553"/>
    <row r="739554"/>
    <row r="739555"/>
    <row r="739556"/>
    <row r="739557"/>
    <row r="739558"/>
    <row r="739559"/>
    <row r="739560"/>
    <row r="739561"/>
    <row r="739562"/>
    <row r="739563"/>
    <row r="739564"/>
    <row r="739565"/>
    <row r="739566"/>
    <row r="739567"/>
    <row r="739568"/>
    <row r="739569"/>
    <row r="739570"/>
    <row r="739571"/>
    <row r="739572"/>
    <row r="739573"/>
    <row r="739574"/>
    <row r="739575"/>
    <row r="739576"/>
    <row r="739577"/>
    <row r="739578"/>
    <row r="739579"/>
    <row r="739580"/>
    <row r="739581"/>
    <row r="739582"/>
    <row r="739583"/>
    <row r="739584"/>
    <row r="739585"/>
    <row r="739586"/>
    <row r="739587"/>
    <row r="739588"/>
    <row r="739589"/>
    <row r="739590"/>
    <row r="739591"/>
    <row r="739592"/>
    <row r="739593"/>
    <row r="739594"/>
    <row r="739595"/>
    <row r="739596"/>
    <row r="739597"/>
    <row r="739598"/>
    <row r="739599"/>
    <row r="739600"/>
    <row r="739601"/>
    <row r="739602"/>
    <row r="739603"/>
    <row r="739604"/>
    <row r="739605"/>
    <row r="739606"/>
    <row r="739607"/>
    <row r="739608"/>
    <row r="739609"/>
    <row r="739610"/>
    <row r="739611"/>
    <row r="739612"/>
    <row r="739613"/>
    <row r="739614"/>
    <row r="739615"/>
    <row r="739616"/>
    <row r="739617"/>
    <row r="739618"/>
    <row r="739619"/>
    <row r="739620"/>
    <row r="739621"/>
    <row r="739622"/>
    <row r="739623"/>
    <row r="739624"/>
    <row r="739625"/>
    <row r="739626"/>
    <row r="739627"/>
    <row r="739628"/>
    <row r="739629"/>
    <row r="739630"/>
    <row r="739631"/>
    <row r="739632"/>
    <row r="739633"/>
    <row r="739634"/>
    <row r="739635"/>
    <row r="739636"/>
    <row r="739637"/>
    <row r="739638"/>
    <row r="739639"/>
    <row r="739640"/>
    <row r="739641"/>
    <row r="739642"/>
    <row r="739643"/>
    <row r="739644"/>
    <row r="739645"/>
    <row r="739646"/>
    <row r="739647"/>
    <row r="739648"/>
    <row r="739649"/>
    <row r="739650"/>
    <row r="739651"/>
    <row r="739652"/>
    <row r="739653"/>
    <row r="739654"/>
    <row r="739655"/>
    <row r="739656"/>
    <row r="739657"/>
    <row r="739658"/>
    <row r="739659"/>
    <row r="739660"/>
    <row r="739661"/>
    <row r="739662"/>
    <row r="739663"/>
    <row r="739664"/>
    <row r="739665"/>
    <row r="739666"/>
    <row r="739667"/>
    <row r="739668"/>
    <row r="739669"/>
    <row r="739670"/>
    <row r="739671"/>
    <row r="739672"/>
    <row r="739673"/>
    <row r="739674"/>
    <row r="739675"/>
    <row r="739676"/>
    <row r="739677"/>
    <row r="739678"/>
    <row r="739679"/>
    <row r="739680"/>
    <row r="739681"/>
    <row r="739682"/>
    <row r="739683"/>
    <row r="739684"/>
    <row r="739685"/>
    <row r="739686"/>
    <row r="739687"/>
    <row r="739688"/>
    <row r="739689"/>
    <row r="739690"/>
    <row r="739691"/>
    <row r="739692"/>
    <row r="739693"/>
    <row r="739694"/>
    <row r="739695"/>
    <row r="739696"/>
    <row r="739697"/>
    <row r="739698"/>
    <row r="739699"/>
    <row r="739700"/>
    <row r="739701"/>
    <row r="739702"/>
    <row r="739703"/>
    <row r="739704"/>
    <row r="739705"/>
    <row r="739706"/>
    <row r="739707"/>
    <row r="739708"/>
    <row r="739709"/>
    <row r="739710"/>
    <row r="739711"/>
    <row r="739712"/>
    <row r="739713"/>
    <row r="739714"/>
    <row r="739715"/>
    <row r="739716"/>
    <row r="739717"/>
    <row r="739718"/>
    <row r="739719"/>
    <row r="739720"/>
    <row r="739721"/>
    <row r="739722"/>
    <row r="739723"/>
    <row r="739724"/>
    <row r="739725"/>
    <row r="739726"/>
    <row r="739727"/>
    <row r="739728"/>
    <row r="739729"/>
    <row r="739730"/>
    <row r="739731"/>
    <row r="739732"/>
    <row r="739733"/>
    <row r="739734"/>
    <row r="739735"/>
    <row r="739736"/>
    <row r="739737"/>
    <row r="739738"/>
    <row r="739739"/>
    <row r="739740"/>
    <row r="739741"/>
    <row r="739742"/>
    <row r="739743"/>
    <row r="739744"/>
    <row r="739745"/>
    <row r="739746"/>
    <row r="739747"/>
    <row r="739748"/>
    <row r="739749"/>
    <row r="739750"/>
    <row r="739751"/>
    <row r="739752"/>
    <row r="739753"/>
    <row r="739754"/>
    <row r="739755"/>
    <row r="739756"/>
    <row r="739757"/>
    <row r="739758"/>
    <row r="739759"/>
    <row r="739760"/>
    <row r="739761"/>
    <row r="739762"/>
    <row r="739763"/>
    <row r="739764"/>
    <row r="739765"/>
    <row r="739766"/>
    <row r="739767"/>
    <row r="739768"/>
    <row r="739769"/>
    <row r="739770"/>
    <row r="739771"/>
    <row r="739772"/>
    <row r="739773"/>
    <row r="739774"/>
    <row r="739775"/>
    <row r="739776"/>
    <row r="739777"/>
    <row r="739778"/>
    <row r="739779"/>
    <row r="739780"/>
    <row r="739781"/>
    <row r="739782"/>
    <row r="739783"/>
    <row r="739784"/>
    <row r="739785"/>
    <row r="739786"/>
    <row r="739787"/>
    <row r="739788"/>
    <row r="739789"/>
    <row r="739790"/>
    <row r="739791"/>
    <row r="739792"/>
    <row r="739793"/>
    <row r="739794"/>
    <row r="739795"/>
    <row r="739796"/>
    <row r="739797"/>
    <row r="739798"/>
    <row r="739799"/>
    <row r="739800"/>
    <row r="739801"/>
    <row r="739802"/>
    <row r="739803"/>
    <row r="739804"/>
    <row r="739805"/>
    <row r="739806"/>
    <row r="739807"/>
    <row r="739808"/>
    <row r="739809"/>
    <row r="739810"/>
    <row r="739811"/>
    <row r="739812"/>
    <row r="739813"/>
    <row r="739814"/>
    <row r="739815"/>
    <row r="739816"/>
    <row r="739817"/>
    <row r="739818"/>
    <row r="739819"/>
    <row r="739820"/>
    <row r="739821"/>
    <row r="739822"/>
    <row r="739823"/>
    <row r="739824"/>
    <row r="739825"/>
    <row r="739826"/>
    <row r="739827"/>
    <row r="739828"/>
    <row r="739829"/>
    <row r="739830"/>
    <row r="739831"/>
    <row r="739832"/>
    <row r="739833"/>
    <row r="739834"/>
    <row r="739835"/>
    <row r="739836"/>
    <row r="739837"/>
    <row r="739838"/>
    <row r="739839"/>
    <row r="739840"/>
    <row r="739841"/>
    <row r="739842"/>
    <row r="739843"/>
    <row r="739844"/>
    <row r="739845"/>
    <row r="739846"/>
    <row r="739847"/>
    <row r="739848"/>
    <row r="739849"/>
    <row r="739850"/>
    <row r="739851"/>
    <row r="739852"/>
    <row r="739853"/>
    <row r="739854"/>
    <row r="739855"/>
    <row r="739856"/>
    <row r="739857"/>
    <row r="739858"/>
    <row r="739859"/>
    <row r="739860"/>
    <row r="739861"/>
    <row r="739862"/>
    <row r="739863"/>
    <row r="739864"/>
    <row r="739865"/>
    <row r="739866"/>
    <row r="739867"/>
    <row r="739868"/>
    <row r="739869"/>
    <row r="739870"/>
    <row r="739871"/>
    <row r="739872"/>
    <row r="739873"/>
    <row r="739874"/>
    <row r="739875"/>
    <row r="739876"/>
    <row r="739877"/>
    <row r="739878"/>
    <row r="739879"/>
    <row r="739880"/>
    <row r="739881"/>
    <row r="739882"/>
    <row r="739883"/>
    <row r="739884"/>
    <row r="739885"/>
    <row r="739886"/>
    <row r="739887"/>
    <row r="739888"/>
    <row r="739889"/>
    <row r="739890"/>
    <row r="739891"/>
    <row r="739892"/>
    <row r="739893"/>
    <row r="739894"/>
    <row r="739895"/>
    <row r="739896"/>
    <row r="739897"/>
    <row r="739898"/>
    <row r="739899"/>
    <row r="739900"/>
    <row r="739901"/>
    <row r="739902"/>
    <row r="739903"/>
    <row r="739904"/>
    <row r="739905"/>
    <row r="739906"/>
    <row r="739907"/>
    <row r="739908"/>
    <row r="739909"/>
    <row r="739910"/>
    <row r="739911"/>
    <row r="739912"/>
    <row r="739913"/>
    <row r="739914"/>
    <row r="739915"/>
    <row r="739916"/>
    <row r="739917"/>
    <row r="739918"/>
    <row r="739919"/>
    <row r="739920"/>
    <row r="739921"/>
    <row r="739922"/>
    <row r="739923"/>
    <row r="739924"/>
    <row r="739925"/>
    <row r="739926"/>
    <row r="739927"/>
    <row r="739928"/>
    <row r="739929"/>
    <row r="739930"/>
    <row r="739931"/>
    <row r="739932"/>
    <row r="739933"/>
    <row r="739934"/>
    <row r="739935"/>
    <row r="739936"/>
    <row r="739937"/>
    <row r="739938"/>
    <row r="739939"/>
    <row r="739940"/>
    <row r="739941"/>
    <row r="739942"/>
    <row r="739943"/>
    <row r="739944"/>
    <row r="739945"/>
    <row r="739946"/>
    <row r="739947"/>
    <row r="739948"/>
    <row r="739949"/>
    <row r="739950"/>
    <row r="739951"/>
    <row r="739952"/>
    <row r="739953"/>
    <row r="739954"/>
    <row r="739955"/>
    <row r="739956"/>
    <row r="739957"/>
    <row r="739958"/>
    <row r="739959"/>
    <row r="739960"/>
    <row r="739961"/>
    <row r="739962"/>
    <row r="739963"/>
    <row r="739964"/>
    <row r="739965"/>
    <row r="739966"/>
    <row r="739967"/>
    <row r="739968"/>
    <row r="739969"/>
    <row r="739970"/>
    <row r="739971"/>
    <row r="739972"/>
    <row r="739973"/>
    <row r="739974"/>
    <row r="739975"/>
    <row r="739976"/>
    <row r="739977"/>
    <row r="739978"/>
    <row r="739979"/>
    <row r="739980"/>
    <row r="739981"/>
    <row r="739982"/>
    <row r="739983"/>
    <row r="739984"/>
    <row r="739985"/>
    <row r="739986"/>
    <row r="739987"/>
    <row r="739988"/>
    <row r="739989"/>
    <row r="739990"/>
    <row r="739991"/>
    <row r="739992"/>
    <row r="739993"/>
    <row r="739994"/>
    <row r="739995"/>
    <row r="739996"/>
    <row r="739997"/>
    <row r="739998"/>
    <row r="739999"/>
    <row r="740000"/>
    <row r="740001"/>
    <row r="740002"/>
    <row r="740003"/>
    <row r="740004"/>
    <row r="740005"/>
    <row r="740006"/>
    <row r="740007"/>
    <row r="740008"/>
    <row r="740009"/>
    <row r="740010"/>
    <row r="740011"/>
    <row r="740012"/>
    <row r="740013"/>
    <row r="740014"/>
    <row r="740015"/>
    <row r="740016"/>
    <row r="740017"/>
    <row r="740018"/>
    <row r="740019"/>
    <row r="740020"/>
    <row r="740021"/>
    <row r="740022"/>
    <row r="740023"/>
    <row r="740024"/>
    <row r="740025"/>
    <row r="740026"/>
    <row r="740027"/>
    <row r="740028"/>
    <row r="740029"/>
    <row r="740030"/>
    <row r="740031"/>
    <row r="740032"/>
    <row r="740033"/>
    <row r="740034"/>
    <row r="740035"/>
    <row r="740036"/>
    <row r="740037"/>
    <row r="740038"/>
    <row r="740039"/>
    <row r="740040"/>
    <row r="740041"/>
    <row r="740042"/>
    <row r="740043"/>
    <row r="740044"/>
    <row r="740045"/>
    <row r="740046"/>
    <row r="740047"/>
    <row r="740048"/>
    <row r="740049"/>
    <row r="740050"/>
    <row r="740051"/>
    <row r="740052"/>
    <row r="740053"/>
    <row r="740054"/>
    <row r="740055"/>
    <row r="740056"/>
    <row r="740057"/>
    <row r="740058"/>
    <row r="740059"/>
    <row r="740060"/>
    <row r="740061"/>
    <row r="740062"/>
    <row r="740063"/>
    <row r="740064"/>
    <row r="740065"/>
    <row r="740066"/>
    <row r="740067"/>
    <row r="740068"/>
    <row r="740069"/>
    <row r="740070"/>
    <row r="740071"/>
    <row r="740072"/>
    <row r="740073"/>
    <row r="740074"/>
    <row r="740075"/>
    <row r="740076"/>
    <row r="740077"/>
    <row r="740078"/>
    <row r="740079"/>
    <row r="740080"/>
    <row r="740081"/>
    <row r="740082"/>
    <row r="740083"/>
    <row r="740084"/>
    <row r="740085"/>
    <row r="740086"/>
    <row r="740087"/>
    <row r="740088"/>
    <row r="740089"/>
    <row r="740090"/>
    <row r="740091"/>
    <row r="740092"/>
    <row r="740093"/>
    <row r="740094"/>
    <row r="740095"/>
    <row r="740096"/>
    <row r="740097"/>
    <row r="740098"/>
    <row r="740099"/>
    <row r="740100"/>
    <row r="740101"/>
    <row r="740102"/>
    <row r="740103"/>
    <row r="740104"/>
    <row r="740105"/>
    <row r="740106"/>
    <row r="740107"/>
    <row r="740108"/>
    <row r="740109"/>
    <row r="740110"/>
    <row r="740111"/>
    <row r="740112"/>
    <row r="740113"/>
    <row r="740114"/>
    <row r="740115"/>
    <row r="740116"/>
    <row r="740117"/>
    <row r="740118"/>
    <row r="740119"/>
    <row r="740120"/>
    <row r="740121"/>
    <row r="740122"/>
    <row r="740123"/>
    <row r="740124"/>
    <row r="740125"/>
    <row r="740126"/>
    <row r="740127"/>
    <row r="740128"/>
    <row r="740129"/>
    <row r="740130"/>
    <row r="740131"/>
    <row r="740132"/>
    <row r="740133"/>
    <row r="740134"/>
    <row r="740135"/>
    <row r="740136"/>
    <row r="740137"/>
    <row r="740138"/>
    <row r="740139"/>
    <row r="740140"/>
    <row r="740141"/>
    <row r="740142"/>
    <row r="740143"/>
    <row r="740144"/>
    <row r="740145"/>
    <row r="740146"/>
    <row r="740147"/>
    <row r="740148"/>
    <row r="740149"/>
    <row r="740150"/>
    <row r="740151"/>
    <row r="740152"/>
    <row r="740153"/>
    <row r="740154"/>
    <row r="740155"/>
    <row r="740156"/>
    <row r="740157"/>
    <row r="740158"/>
    <row r="740159"/>
    <row r="740160"/>
    <row r="740161"/>
    <row r="740162"/>
    <row r="740163"/>
    <row r="740164"/>
    <row r="740165"/>
    <row r="740166"/>
    <row r="740167"/>
    <row r="740168"/>
    <row r="740169"/>
    <row r="740170"/>
    <row r="740171"/>
    <row r="740172"/>
    <row r="740173"/>
    <row r="740174"/>
    <row r="740175"/>
    <row r="740176"/>
    <row r="740177"/>
    <row r="740178"/>
    <row r="740179"/>
    <row r="740180"/>
    <row r="740181"/>
    <row r="740182"/>
    <row r="740183"/>
    <row r="740184"/>
    <row r="740185"/>
    <row r="740186"/>
    <row r="740187"/>
    <row r="740188"/>
    <row r="740189"/>
    <row r="740190"/>
    <row r="740191"/>
    <row r="740192"/>
    <row r="740193"/>
    <row r="740194"/>
    <row r="740195"/>
    <row r="740196"/>
    <row r="740197"/>
    <row r="740198"/>
    <row r="740199"/>
    <row r="740200"/>
    <row r="740201"/>
    <row r="740202"/>
    <row r="740203"/>
    <row r="740204"/>
    <row r="740205"/>
    <row r="740206"/>
    <row r="740207"/>
    <row r="740208"/>
    <row r="740209"/>
    <row r="740210"/>
    <row r="740211"/>
    <row r="740212"/>
    <row r="740213"/>
    <row r="740214"/>
    <row r="740215"/>
    <row r="740216"/>
    <row r="740217"/>
    <row r="740218"/>
    <row r="740219"/>
    <row r="740220"/>
    <row r="740221"/>
    <row r="740222"/>
    <row r="740223"/>
    <row r="740224"/>
    <row r="740225"/>
    <row r="740226"/>
    <row r="740227"/>
    <row r="740228"/>
    <row r="740229"/>
    <row r="740230"/>
    <row r="740231"/>
    <row r="740232"/>
    <row r="740233"/>
    <row r="740234"/>
    <row r="740235"/>
    <row r="740236"/>
    <row r="740237"/>
    <row r="740238"/>
    <row r="740239"/>
    <row r="740240"/>
    <row r="740241"/>
    <row r="740242"/>
    <row r="740243"/>
    <row r="740244"/>
    <row r="740245"/>
    <row r="740246"/>
    <row r="740247"/>
    <row r="740248"/>
    <row r="740249"/>
    <row r="740250"/>
    <row r="740251"/>
    <row r="740252"/>
    <row r="740253"/>
    <row r="740254"/>
    <row r="740255"/>
    <row r="740256"/>
    <row r="740257"/>
    <row r="740258"/>
    <row r="740259"/>
    <row r="740260"/>
    <row r="740261"/>
    <row r="740262"/>
    <row r="740263"/>
    <row r="740264"/>
    <row r="740265"/>
    <row r="740266"/>
    <row r="740267"/>
    <row r="740268"/>
    <row r="740269"/>
    <row r="740270"/>
    <row r="740271"/>
    <row r="740272"/>
    <row r="740273"/>
    <row r="740274"/>
    <row r="740275"/>
    <row r="740276"/>
    <row r="740277"/>
    <row r="740278"/>
    <row r="740279"/>
    <row r="740280"/>
    <row r="740281"/>
    <row r="740282"/>
    <row r="740283"/>
    <row r="740284"/>
    <row r="740285"/>
    <row r="740286"/>
    <row r="740287"/>
    <row r="740288"/>
    <row r="740289"/>
    <row r="740290"/>
    <row r="740291"/>
    <row r="740292"/>
    <row r="740293"/>
    <row r="740294"/>
    <row r="740295"/>
    <row r="740296"/>
    <row r="740297"/>
    <row r="740298"/>
    <row r="740299"/>
    <row r="740300"/>
    <row r="740301"/>
    <row r="740302"/>
    <row r="740303"/>
    <row r="740304"/>
    <row r="740305"/>
    <row r="740306"/>
    <row r="740307"/>
    <row r="740308"/>
    <row r="740309"/>
    <row r="740310"/>
    <row r="740311"/>
    <row r="740312"/>
    <row r="740313"/>
    <row r="740314"/>
    <row r="740315"/>
    <row r="740316"/>
    <row r="740317"/>
    <row r="740318"/>
    <row r="740319"/>
    <row r="740320"/>
    <row r="740321"/>
    <row r="740322"/>
    <row r="740323"/>
    <row r="740324"/>
    <row r="740325"/>
    <row r="740326"/>
    <row r="740327"/>
    <row r="740328"/>
    <row r="740329"/>
    <row r="740330"/>
    <row r="740331"/>
    <row r="740332"/>
    <row r="740333"/>
    <row r="740334"/>
    <row r="740335"/>
    <row r="740336"/>
    <row r="740337"/>
    <row r="740338"/>
    <row r="740339"/>
    <row r="740340"/>
    <row r="740341"/>
    <row r="740342"/>
    <row r="740343"/>
    <row r="740344"/>
    <row r="740345"/>
    <row r="740346"/>
    <row r="740347"/>
    <row r="740348"/>
    <row r="740349"/>
    <row r="740350"/>
    <row r="740351"/>
    <row r="740352"/>
    <row r="740353"/>
    <row r="740354"/>
    <row r="740355"/>
    <row r="740356"/>
    <row r="740357"/>
    <row r="740358"/>
    <row r="740359"/>
    <row r="740360"/>
    <row r="740361"/>
    <row r="740362"/>
    <row r="740363"/>
    <row r="740364"/>
    <row r="740365"/>
    <row r="740366"/>
    <row r="740367"/>
    <row r="740368"/>
    <row r="740369"/>
    <row r="740370"/>
    <row r="740371"/>
    <row r="740372"/>
    <row r="740373"/>
    <row r="740374"/>
    <row r="740375"/>
    <row r="740376"/>
    <row r="740377"/>
    <row r="740378"/>
    <row r="740379"/>
    <row r="740380"/>
    <row r="740381"/>
    <row r="740382"/>
    <row r="740383"/>
    <row r="740384"/>
    <row r="740385"/>
    <row r="740386"/>
    <row r="740387"/>
    <row r="740388"/>
    <row r="740389"/>
    <row r="740390"/>
    <row r="740391"/>
    <row r="740392"/>
    <row r="740393"/>
    <row r="740394"/>
    <row r="740395"/>
    <row r="740396"/>
    <row r="740397"/>
    <row r="740398"/>
    <row r="740399"/>
    <row r="740400"/>
    <row r="740401"/>
    <row r="740402"/>
    <row r="740403"/>
    <row r="740404"/>
    <row r="740405"/>
    <row r="740406"/>
    <row r="740407"/>
    <row r="740408"/>
    <row r="740409"/>
    <row r="740410"/>
    <row r="740411"/>
    <row r="740412"/>
    <row r="740413"/>
    <row r="740414"/>
    <row r="740415"/>
    <row r="740416"/>
    <row r="740417"/>
    <row r="740418"/>
    <row r="740419"/>
    <row r="740420"/>
    <row r="740421"/>
    <row r="740422"/>
    <row r="740423"/>
    <row r="740424"/>
    <row r="740425"/>
    <row r="740426"/>
    <row r="740427"/>
    <row r="740428"/>
    <row r="740429"/>
    <row r="740430"/>
    <row r="740431"/>
    <row r="740432"/>
    <row r="740433"/>
    <row r="740434"/>
    <row r="740435"/>
    <row r="740436"/>
    <row r="740437"/>
    <row r="740438"/>
    <row r="740439"/>
    <row r="740440"/>
    <row r="740441"/>
    <row r="740442"/>
    <row r="740443"/>
    <row r="740444"/>
    <row r="740445"/>
    <row r="740446"/>
    <row r="740447"/>
    <row r="740448"/>
    <row r="740449"/>
    <row r="740450"/>
    <row r="740451"/>
    <row r="740452"/>
    <row r="740453"/>
    <row r="740454"/>
    <row r="740455"/>
    <row r="740456"/>
    <row r="740457"/>
    <row r="740458"/>
    <row r="740459"/>
    <row r="740460"/>
    <row r="740461"/>
    <row r="740462"/>
    <row r="740463"/>
    <row r="740464"/>
    <row r="740465"/>
    <row r="740466"/>
    <row r="740467"/>
    <row r="740468"/>
    <row r="740469"/>
    <row r="740470"/>
    <row r="740471"/>
    <row r="740472"/>
    <row r="740473"/>
    <row r="740474"/>
    <row r="740475"/>
    <row r="740476"/>
    <row r="740477"/>
    <row r="740478"/>
    <row r="740479"/>
    <row r="740480"/>
    <row r="740481"/>
    <row r="740482"/>
    <row r="740483"/>
    <row r="740484"/>
    <row r="740485"/>
    <row r="740486"/>
    <row r="740487"/>
    <row r="740488"/>
    <row r="740489"/>
    <row r="740490"/>
    <row r="740491"/>
    <row r="740492"/>
    <row r="740493"/>
    <row r="740494"/>
    <row r="740495"/>
    <row r="740496"/>
    <row r="740497"/>
    <row r="740498"/>
    <row r="740499"/>
    <row r="740500"/>
    <row r="740501"/>
    <row r="740502"/>
    <row r="740503"/>
    <row r="740504"/>
    <row r="740505"/>
    <row r="740506"/>
    <row r="740507"/>
    <row r="740508"/>
    <row r="740509"/>
    <row r="740510"/>
    <row r="740511"/>
    <row r="740512"/>
    <row r="740513"/>
    <row r="740514"/>
    <row r="740515"/>
    <row r="740516"/>
    <row r="740517"/>
    <row r="740518"/>
    <row r="740519"/>
    <row r="740520"/>
    <row r="740521"/>
    <row r="740522"/>
    <row r="740523"/>
    <row r="740524"/>
    <row r="740525"/>
    <row r="740526"/>
    <row r="740527"/>
    <row r="740528"/>
    <row r="740529"/>
    <row r="740530"/>
    <row r="740531"/>
    <row r="740532"/>
    <row r="740533"/>
    <row r="740534"/>
    <row r="740535"/>
    <row r="740536"/>
    <row r="740537"/>
    <row r="740538"/>
    <row r="740539"/>
    <row r="740540"/>
    <row r="740541"/>
    <row r="740542"/>
    <row r="740543"/>
    <row r="740544"/>
    <row r="740545"/>
    <row r="740546"/>
    <row r="740547"/>
    <row r="740548"/>
    <row r="740549"/>
    <row r="740550"/>
    <row r="740551"/>
    <row r="740552"/>
    <row r="740553"/>
    <row r="740554"/>
    <row r="740555"/>
    <row r="740556"/>
    <row r="740557"/>
    <row r="740558"/>
    <row r="740559"/>
    <row r="740560"/>
    <row r="740561"/>
    <row r="740562"/>
    <row r="740563"/>
    <row r="740564"/>
    <row r="740565"/>
    <row r="740566"/>
    <row r="740567"/>
    <row r="740568"/>
    <row r="740569"/>
    <row r="740570"/>
    <row r="740571"/>
    <row r="740572"/>
    <row r="740573"/>
    <row r="740574"/>
    <row r="740575"/>
    <row r="740576"/>
    <row r="740577"/>
    <row r="740578"/>
    <row r="740579"/>
    <row r="740580"/>
    <row r="740581"/>
    <row r="740582"/>
    <row r="740583"/>
    <row r="740584"/>
    <row r="740585"/>
    <row r="740586"/>
    <row r="740587"/>
    <row r="740588"/>
    <row r="740589"/>
    <row r="740590"/>
    <row r="740591"/>
    <row r="740592"/>
    <row r="740593"/>
    <row r="740594"/>
    <row r="740595"/>
    <row r="740596"/>
    <row r="740597"/>
    <row r="740598"/>
    <row r="740599"/>
    <row r="740600"/>
    <row r="740601"/>
    <row r="740602"/>
    <row r="740603"/>
    <row r="740604"/>
    <row r="740605"/>
    <row r="740606"/>
    <row r="740607"/>
    <row r="740608"/>
    <row r="740609"/>
    <row r="740610"/>
    <row r="740611"/>
    <row r="740612"/>
    <row r="740613"/>
    <row r="740614"/>
    <row r="740615"/>
    <row r="740616"/>
    <row r="740617"/>
    <row r="740618"/>
    <row r="740619"/>
    <row r="740620"/>
    <row r="740621"/>
    <row r="740622"/>
    <row r="740623"/>
    <row r="740624"/>
    <row r="740625"/>
    <row r="740626"/>
    <row r="740627"/>
    <row r="740628"/>
    <row r="740629"/>
    <row r="740630"/>
    <row r="740631"/>
    <row r="740632"/>
    <row r="740633"/>
    <row r="740634"/>
    <row r="740635"/>
    <row r="740636"/>
    <row r="740637"/>
    <row r="740638"/>
    <row r="740639"/>
    <row r="740640"/>
    <row r="740641"/>
    <row r="740642"/>
    <row r="740643"/>
    <row r="740644"/>
    <row r="740645"/>
    <row r="740646"/>
    <row r="740647"/>
    <row r="740648"/>
    <row r="740649"/>
    <row r="740650"/>
    <row r="740651"/>
    <row r="740652"/>
    <row r="740653"/>
    <row r="740654"/>
    <row r="740655"/>
    <row r="740656"/>
    <row r="740657"/>
    <row r="740658"/>
    <row r="740659"/>
    <row r="740660"/>
    <row r="740661"/>
    <row r="740662"/>
    <row r="740663"/>
    <row r="740664"/>
    <row r="740665"/>
    <row r="740666"/>
    <row r="740667"/>
    <row r="740668"/>
    <row r="740669"/>
    <row r="740670"/>
    <row r="740671"/>
    <row r="740672"/>
    <row r="740673"/>
    <row r="740674"/>
    <row r="740675"/>
    <row r="740676"/>
    <row r="740677"/>
    <row r="740678"/>
    <row r="740679"/>
    <row r="740680"/>
    <row r="740681"/>
    <row r="740682"/>
    <row r="740683"/>
    <row r="740684"/>
    <row r="740685"/>
    <row r="740686"/>
    <row r="740687"/>
    <row r="740688"/>
    <row r="740689"/>
    <row r="740690"/>
    <row r="740691"/>
    <row r="740692"/>
    <row r="740693"/>
    <row r="740694"/>
    <row r="740695"/>
    <row r="740696"/>
    <row r="740697"/>
    <row r="740698"/>
    <row r="740699"/>
    <row r="740700"/>
    <row r="740701"/>
    <row r="740702"/>
    <row r="740703"/>
    <row r="740704"/>
    <row r="740705"/>
    <row r="740706"/>
    <row r="740707"/>
    <row r="740708"/>
    <row r="740709"/>
    <row r="740710"/>
    <row r="740711"/>
    <row r="740712"/>
    <row r="740713"/>
    <row r="740714"/>
    <row r="740715"/>
    <row r="740716"/>
    <row r="740717"/>
    <row r="740718"/>
    <row r="740719"/>
    <row r="740720"/>
    <row r="740721"/>
    <row r="740722"/>
    <row r="740723"/>
    <row r="740724"/>
    <row r="740725"/>
    <row r="740726"/>
    <row r="740727"/>
    <row r="740728"/>
    <row r="740729"/>
    <row r="740730"/>
    <row r="740731"/>
    <row r="740732"/>
    <row r="740733"/>
    <row r="740734"/>
    <row r="740735"/>
    <row r="740736"/>
    <row r="740737"/>
    <row r="740738"/>
    <row r="740739"/>
    <row r="740740"/>
    <row r="740741"/>
    <row r="740742"/>
    <row r="740743"/>
    <row r="740744"/>
    <row r="740745"/>
    <row r="740746"/>
    <row r="740747"/>
    <row r="740748"/>
    <row r="740749"/>
    <row r="740750"/>
    <row r="740751"/>
    <row r="740752"/>
    <row r="740753"/>
    <row r="740754"/>
    <row r="740755"/>
    <row r="740756"/>
    <row r="740757"/>
    <row r="740758"/>
    <row r="740759"/>
    <row r="740760"/>
    <row r="740761"/>
    <row r="740762"/>
    <row r="740763"/>
    <row r="740764"/>
    <row r="740765"/>
    <row r="740766"/>
    <row r="740767"/>
    <row r="740768"/>
    <row r="740769"/>
    <row r="740770"/>
    <row r="740771"/>
    <row r="740772"/>
    <row r="740773"/>
    <row r="740774"/>
    <row r="740775"/>
    <row r="740776"/>
    <row r="740777"/>
    <row r="740778"/>
    <row r="740779"/>
    <row r="740780"/>
    <row r="740781"/>
    <row r="740782"/>
    <row r="740783"/>
    <row r="740784"/>
    <row r="740785"/>
    <row r="740786"/>
    <row r="740787"/>
    <row r="740788"/>
    <row r="740789"/>
    <row r="740790"/>
    <row r="740791"/>
    <row r="740792"/>
    <row r="740793"/>
    <row r="740794"/>
    <row r="740795"/>
    <row r="740796"/>
    <row r="740797"/>
    <row r="740798"/>
    <row r="740799"/>
    <row r="740800"/>
    <row r="740801"/>
    <row r="740802"/>
    <row r="740803"/>
    <row r="740804"/>
    <row r="740805"/>
    <row r="740806"/>
    <row r="740807"/>
    <row r="740808"/>
    <row r="740809"/>
    <row r="740810"/>
    <row r="740811"/>
    <row r="740812"/>
    <row r="740813"/>
    <row r="740814"/>
    <row r="740815"/>
    <row r="740816"/>
    <row r="740817"/>
    <row r="740818"/>
    <row r="740819"/>
    <row r="740820"/>
    <row r="740821"/>
    <row r="740822"/>
    <row r="740823"/>
    <row r="740824"/>
    <row r="740825"/>
    <row r="740826"/>
    <row r="740827"/>
    <row r="740828"/>
    <row r="740829"/>
    <row r="740830"/>
    <row r="740831"/>
    <row r="740832"/>
    <row r="740833"/>
    <row r="740834"/>
    <row r="740835"/>
    <row r="740836"/>
    <row r="740837"/>
    <row r="740838"/>
    <row r="740839"/>
    <row r="740840"/>
    <row r="740841"/>
    <row r="740842"/>
    <row r="740843"/>
    <row r="740844"/>
    <row r="740845"/>
    <row r="740846"/>
    <row r="740847"/>
    <row r="740848"/>
    <row r="740849"/>
    <row r="740850"/>
    <row r="740851"/>
    <row r="740852"/>
    <row r="740853"/>
    <row r="740854"/>
    <row r="740855"/>
    <row r="740856"/>
    <row r="740857"/>
    <row r="740858"/>
    <row r="740859"/>
    <row r="740860"/>
    <row r="740861"/>
    <row r="740862"/>
    <row r="740863"/>
    <row r="740864"/>
    <row r="740865"/>
    <row r="740866"/>
    <row r="740867"/>
    <row r="740868"/>
    <row r="740869"/>
    <row r="740870"/>
    <row r="740871"/>
    <row r="740872"/>
    <row r="740873"/>
    <row r="740874"/>
    <row r="740875"/>
    <row r="740876"/>
    <row r="740877"/>
    <row r="740878"/>
    <row r="740879"/>
    <row r="740880"/>
    <row r="740881"/>
    <row r="740882"/>
    <row r="740883"/>
    <row r="740884"/>
    <row r="740885"/>
    <row r="740886"/>
    <row r="740887"/>
    <row r="740888"/>
    <row r="740889"/>
    <row r="740890"/>
    <row r="740891"/>
    <row r="740892"/>
    <row r="740893"/>
    <row r="740894"/>
    <row r="740895"/>
    <row r="740896"/>
    <row r="740897"/>
    <row r="740898"/>
    <row r="740899"/>
    <row r="740900"/>
    <row r="740901"/>
    <row r="740902"/>
    <row r="740903"/>
    <row r="740904"/>
    <row r="740905"/>
    <row r="740906"/>
    <row r="740907"/>
    <row r="740908"/>
    <row r="740909"/>
    <row r="740910"/>
    <row r="740911"/>
    <row r="740912"/>
    <row r="740913"/>
    <row r="740914"/>
    <row r="740915"/>
    <row r="740916"/>
    <row r="740917"/>
    <row r="740918"/>
    <row r="740919"/>
    <row r="740920"/>
    <row r="740921"/>
    <row r="740922"/>
    <row r="740923"/>
    <row r="740924"/>
    <row r="740925"/>
    <row r="740926"/>
    <row r="740927"/>
    <row r="740928"/>
    <row r="740929"/>
    <row r="740930"/>
    <row r="740931"/>
    <row r="740932"/>
    <row r="740933"/>
    <row r="740934"/>
    <row r="740935"/>
    <row r="740936"/>
    <row r="740937"/>
    <row r="740938"/>
    <row r="740939"/>
    <row r="740940"/>
    <row r="740941"/>
    <row r="740942"/>
    <row r="740943"/>
    <row r="740944"/>
    <row r="740945"/>
    <row r="740946"/>
    <row r="740947"/>
    <row r="740948"/>
    <row r="740949"/>
    <row r="740950"/>
    <row r="740951"/>
    <row r="740952"/>
    <row r="740953"/>
    <row r="740954"/>
    <row r="740955"/>
    <row r="740956"/>
    <row r="740957"/>
    <row r="740958"/>
    <row r="740959"/>
    <row r="740960"/>
    <row r="740961"/>
    <row r="740962"/>
    <row r="740963"/>
    <row r="740964"/>
    <row r="740965"/>
    <row r="740966"/>
    <row r="740967"/>
    <row r="740968"/>
    <row r="740969"/>
    <row r="740970"/>
    <row r="740971"/>
    <row r="740972"/>
    <row r="740973"/>
    <row r="740974"/>
    <row r="740975"/>
    <row r="740976"/>
    <row r="740977"/>
    <row r="740978"/>
    <row r="740979"/>
    <row r="740980"/>
    <row r="740981"/>
    <row r="740982"/>
    <row r="740983"/>
    <row r="740984"/>
    <row r="740985"/>
    <row r="740986"/>
    <row r="740987"/>
    <row r="740988"/>
    <row r="740989"/>
    <row r="740990"/>
    <row r="740991"/>
    <row r="740992"/>
    <row r="740993"/>
    <row r="740994"/>
    <row r="740995"/>
    <row r="740996"/>
    <row r="740997"/>
    <row r="740998"/>
    <row r="740999"/>
    <row r="741000"/>
    <row r="741001"/>
    <row r="741002"/>
    <row r="741003"/>
    <row r="741004"/>
    <row r="741005"/>
    <row r="741006"/>
    <row r="741007"/>
    <row r="741008"/>
    <row r="741009"/>
    <row r="741010"/>
    <row r="741011"/>
    <row r="741012"/>
    <row r="741013"/>
    <row r="741014"/>
    <row r="741015"/>
    <row r="741016"/>
    <row r="741017"/>
    <row r="741018"/>
    <row r="741019"/>
    <row r="741020"/>
    <row r="741021"/>
    <row r="741022"/>
    <row r="741023"/>
    <row r="741024"/>
    <row r="741025"/>
    <row r="741026"/>
    <row r="741027"/>
    <row r="741028"/>
    <row r="741029"/>
    <row r="741030"/>
    <row r="741031"/>
    <row r="741032"/>
    <row r="741033"/>
    <row r="741034"/>
    <row r="741035"/>
    <row r="741036"/>
    <row r="741037"/>
    <row r="741038"/>
    <row r="741039"/>
    <row r="741040"/>
    <row r="741041"/>
    <row r="741042"/>
    <row r="741043"/>
    <row r="741044"/>
    <row r="741045"/>
    <row r="741046"/>
    <row r="741047"/>
    <row r="741048"/>
    <row r="741049"/>
    <row r="741050"/>
    <row r="741051"/>
    <row r="741052"/>
    <row r="741053"/>
    <row r="741054"/>
    <row r="741055"/>
    <row r="741056"/>
    <row r="741057"/>
    <row r="741058"/>
    <row r="741059"/>
    <row r="741060"/>
    <row r="741061"/>
    <row r="741062"/>
    <row r="741063"/>
    <row r="741064"/>
    <row r="741065"/>
    <row r="741066"/>
    <row r="741067"/>
    <row r="741068"/>
    <row r="741069"/>
    <row r="741070"/>
    <row r="741071"/>
    <row r="741072"/>
    <row r="741073"/>
    <row r="741074"/>
    <row r="741075"/>
    <row r="741076"/>
    <row r="741077"/>
    <row r="741078"/>
    <row r="741079"/>
    <row r="741080"/>
    <row r="741081"/>
    <row r="741082"/>
    <row r="741083"/>
    <row r="741084"/>
    <row r="741085"/>
    <row r="741086"/>
    <row r="741087"/>
    <row r="741088"/>
    <row r="741089"/>
    <row r="741090"/>
    <row r="741091"/>
    <row r="741092"/>
    <row r="741093"/>
    <row r="741094"/>
    <row r="741095"/>
    <row r="741096"/>
    <row r="741097"/>
    <row r="741098"/>
    <row r="741099"/>
    <row r="741100"/>
    <row r="741101"/>
    <row r="741102"/>
    <row r="741103"/>
    <row r="741104"/>
    <row r="741105"/>
    <row r="741106"/>
    <row r="741107"/>
    <row r="741108"/>
    <row r="741109"/>
    <row r="741110"/>
    <row r="741111"/>
    <row r="741112"/>
    <row r="741113"/>
    <row r="741114"/>
    <row r="741115"/>
    <row r="741116"/>
    <row r="741117"/>
    <row r="741118"/>
    <row r="741119"/>
    <row r="741120"/>
    <row r="741121"/>
    <row r="741122"/>
    <row r="741123"/>
    <row r="741124"/>
    <row r="741125"/>
    <row r="741126"/>
    <row r="741127"/>
    <row r="741128"/>
    <row r="741129"/>
    <row r="741130"/>
    <row r="741131"/>
    <row r="741132"/>
    <row r="741133"/>
    <row r="741134"/>
    <row r="741135"/>
    <row r="741136"/>
    <row r="741137"/>
    <row r="741138"/>
    <row r="741139"/>
    <row r="741140"/>
    <row r="741141"/>
    <row r="741142"/>
    <row r="741143"/>
    <row r="741144"/>
    <row r="741145"/>
    <row r="741146"/>
    <row r="741147"/>
    <row r="741148"/>
    <row r="741149"/>
    <row r="741150"/>
    <row r="741151"/>
    <row r="741152"/>
    <row r="741153"/>
    <row r="741154"/>
    <row r="741155"/>
    <row r="741156"/>
    <row r="741157"/>
    <row r="741158"/>
    <row r="741159"/>
    <row r="741160"/>
    <row r="741161"/>
    <row r="741162"/>
    <row r="741163"/>
    <row r="741164"/>
    <row r="741165"/>
    <row r="741166"/>
    <row r="741167"/>
    <row r="741168"/>
    <row r="741169"/>
    <row r="741170"/>
    <row r="741171"/>
    <row r="741172"/>
    <row r="741173"/>
    <row r="741174"/>
    <row r="741175"/>
    <row r="741176"/>
    <row r="741177"/>
    <row r="741178"/>
    <row r="741179"/>
    <row r="741180"/>
    <row r="741181"/>
    <row r="741182"/>
    <row r="741183"/>
    <row r="741184"/>
    <row r="741185"/>
    <row r="741186"/>
    <row r="741187"/>
    <row r="741188"/>
    <row r="741189"/>
    <row r="741190"/>
    <row r="741191"/>
    <row r="741192"/>
    <row r="741193"/>
    <row r="741194"/>
    <row r="741195"/>
    <row r="741196"/>
    <row r="741197"/>
    <row r="741198"/>
    <row r="741199"/>
    <row r="741200"/>
    <row r="741201"/>
    <row r="741202"/>
    <row r="741203"/>
    <row r="741204"/>
    <row r="741205"/>
    <row r="741206"/>
    <row r="741207"/>
    <row r="741208"/>
    <row r="741209"/>
    <row r="741210"/>
    <row r="741211"/>
    <row r="741212"/>
    <row r="741213"/>
    <row r="741214"/>
    <row r="741215"/>
    <row r="741216"/>
    <row r="741217"/>
    <row r="741218"/>
    <row r="741219"/>
    <row r="741220"/>
    <row r="741221"/>
    <row r="741222"/>
    <row r="741223"/>
    <row r="741224"/>
    <row r="741225"/>
    <row r="741226"/>
    <row r="741227"/>
    <row r="741228"/>
    <row r="741229"/>
    <row r="741230"/>
    <row r="741231"/>
    <row r="741232"/>
    <row r="741233"/>
    <row r="741234"/>
    <row r="741235"/>
    <row r="741236"/>
    <row r="741237"/>
    <row r="741238"/>
    <row r="741239"/>
    <row r="741240"/>
    <row r="741241"/>
    <row r="741242"/>
    <row r="741243"/>
    <row r="741244"/>
    <row r="741245"/>
    <row r="741246"/>
    <row r="741247"/>
    <row r="741248"/>
    <row r="741249"/>
    <row r="741250"/>
    <row r="741251"/>
    <row r="741252"/>
    <row r="741253"/>
    <row r="741254"/>
    <row r="741255"/>
    <row r="741256"/>
    <row r="741257"/>
    <row r="741258"/>
    <row r="741259"/>
    <row r="741260"/>
    <row r="741261"/>
    <row r="741262"/>
    <row r="741263"/>
    <row r="741264"/>
    <row r="741265"/>
    <row r="741266"/>
    <row r="741267"/>
    <row r="741268"/>
    <row r="741269"/>
    <row r="741270"/>
    <row r="741271"/>
    <row r="741272"/>
    <row r="741273"/>
    <row r="741274"/>
    <row r="741275"/>
    <row r="741276"/>
    <row r="741277"/>
    <row r="741278"/>
    <row r="741279"/>
    <row r="741280"/>
    <row r="741281"/>
    <row r="741282"/>
    <row r="741283"/>
    <row r="741284"/>
    <row r="741285"/>
    <row r="741286"/>
    <row r="741287"/>
    <row r="741288"/>
    <row r="741289"/>
    <row r="741290"/>
    <row r="741291"/>
    <row r="741292"/>
    <row r="741293"/>
    <row r="741294"/>
    <row r="741295"/>
    <row r="741296"/>
    <row r="741297"/>
    <row r="741298"/>
    <row r="741299"/>
    <row r="741300"/>
    <row r="741301"/>
    <row r="741302"/>
    <row r="741303"/>
    <row r="741304"/>
    <row r="741305"/>
    <row r="741306"/>
    <row r="741307"/>
    <row r="741308"/>
    <row r="741309"/>
    <row r="741310"/>
    <row r="741311"/>
    <row r="741312"/>
    <row r="741313"/>
    <row r="741314"/>
    <row r="741315"/>
    <row r="741316"/>
    <row r="741317"/>
    <row r="741318"/>
    <row r="741319"/>
    <row r="741320"/>
    <row r="741321"/>
    <row r="741322"/>
    <row r="741323"/>
    <row r="741324"/>
    <row r="741325"/>
    <row r="741326"/>
    <row r="741327"/>
    <row r="741328"/>
    <row r="741329"/>
    <row r="741330"/>
    <row r="741331"/>
    <row r="741332"/>
    <row r="741333"/>
    <row r="741334"/>
    <row r="741335"/>
    <row r="741336"/>
    <row r="741337"/>
    <row r="741338"/>
    <row r="741339"/>
    <row r="741340"/>
    <row r="741341"/>
    <row r="741342"/>
    <row r="741343"/>
    <row r="741344"/>
    <row r="741345"/>
    <row r="741346"/>
    <row r="741347"/>
    <row r="741348"/>
    <row r="741349"/>
    <row r="741350"/>
    <row r="741351"/>
    <row r="741352"/>
    <row r="741353"/>
    <row r="741354"/>
    <row r="741355"/>
    <row r="741356"/>
    <row r="741357"/>
    <row r="741358"/>
    <row r="741359"/>
    <row r="741360"/>
    <row r="741361"/>
    <row r="741362"/>
    <row r="741363"/>
    <row r="741364"/>
    <row r="741365"/>
    <row r="741366"/>
    <row r="741367"/>
    <row r="741368"/>
    <row r="741369"/>
    <row r="741370"/>
    <row r="741371"/>
    <row r="741372"/>
    <row r="741373"/>
    <row r="741374"/>
    <row r="741375"/>
    <row r="741376"/>
    <row r="741377"/>
    <row r="741378"/>
    <row r="741379"/>
    <row r="741380"/>
    <row r="741381"/>
    <row r="741382"/>
    <row r="741383"/>
    <row r="741384"/>
    <row r="741385"/>
    <row r="741386"/>
    <row r="741387"/>
    <row r="741388"/>
    <row r="741389"/>
    <row r="741390"/>
    <row r="741391"/>
    <row r="741392"/>
    <row r="741393"/>
    <row r="741394"/>
    <row r="741395"/>
    <row r="741396"/>
    <row r="741397"/>
    <row r="741398"/>
    <row r="741399"/>
    <row r="741400"/>
    <row r="741401"/>
    <row r="741402"/>
    <row r="741403"/>
    <row r="741404"/>
    <row r="741405"/>
    <row r="741406"/>
    <row r="741407"/>
    <row r="741408"/>
    <row r="741409"/>
    <row r="741410"/>
    <row r="741411"/>
    <row r="741412"/>
    <row r="741413"/>
    <row r="741414"/>
    <row r="741415"/>
    <row r="741416"/>
    <row r="741417"/>
    <row r="741418"/>
    <row r="741419"/>
    <row r="741420"/>
    <row r="741421"/>
    <row r="741422"/>
    <row r="741423"/>
    <row r="741424"/>
    <row r="741425"/>
    <row r="741426"/>
    <row r="741427"/>
    <row r="741428"/>
    <row r="741429"/>
    <row r="741430"/>
    <row r="741431"/>
    <row r="741432"/>
    <row r="741433"/>
    <row r="741434"/>
    <row r="741435"/>
    <row r="741436"/>
    <row r="741437"/>
    <row r="741438"/>
    <row r="741439"/>
    <row r="741440"/>
    <row r="741441"/>
    <row r="741442"/>
    <row r="741443"/>
    <row r="741444"/>
    <row r="741445"/>
    <row r="741446"/>
    <row r="741447"/>
    <row r="741448"/>
    <row r="741449"/>
    <row r="741450"/>
    <row r="741451"/>
    <row r="741452"/>
    <row r="741453"/>
    <row r="741454"/>
    <row r="741455"/>
    <row r="741456"/>
    <row r="741457"/>
    <row r="741458"/>
    <row r="741459"/>
    <row r="741460"/>
    <row r="741461"/>
    <row r="741462"/>
    <row r="741463"/>
    <row r="741464"/>
    <row r="741465"/>
    <row r="741466"/>
    <row r="741467"/>
    <row r="741468"/>
    <row r="741469"/>
    <row r="741470"/>
    <row r="741471"/>
    <row r="741472"/>
    <row r="741473"/>
    <row r="741474"/>
    <row r="741475"/>
    <row r="741476"/>
    <row r="741477"/>
    <row r="741478"/>
    <row r="741479"/>
    <row r="741480"/>
    <row r="741481"/>
    <row r="741482"/>
    <row r="741483"/>
    <row r="741484"/>
    <row r="741485"/>
    <row r="741486"/>
    <row r="741487"/>
    <row r="741488"/>
    <row r="741489"/>
    <row r="741490"/>
    <row r="741491"/>
    <row r="741492"/>
    <row r="741493"/>
    <row r="741494"/>
    <row r="741495"/>
    <row r="741496"/>
    <row r="741497"/>
    <row r="741498"/>
    <row r="741499"/>
    <row r="741500"/>
    <row r="741501"/>
    <row r="741502"/>
    <row r="741503"/>
    <row r="741504"/>
    <row r="741505"/>
    <row r="741506"/>
    <row r="741507"/>
    <row r="741508"/>
    <row r="741509"/>
    <row r="741510"/>
    <row r="741511"/>
    <row r="741512"/>
    <row r="741513"/>
    <row r="741514"/>
    <row r="741515"/>
    <row r="741516"/>
    <row r="741517"/>
    <row r="741518"/>
    <row r="741519"/>
    <row r="741520"/>
    <row r="741521"/>
    <row r="741522"/>
    <row r="741523"/>
    <row r="741524"/>
    <row r="741525"/>
    <row r="741526"/>
    <row r="741527"/>
    <row r="741528"/>
    <row r="741529"/>
    <row r="741530"/>
    <row r="741531"/>
    <row r="741532"/>
    <row r="741533"/>
    <row r="741534"/>
    <row r="741535"/>
    <row r="741536"/>
    <row r="741537"/>
    <row r="741538"/>
    <row r="741539"/>
    <row r="741540"/>
    <row r="741541"/>
    <row r="741542"/>
    <row r="741543"/>
    <row r="741544"/>
    <row r="741545"/>
    <row r="741546"/>
    <row r="741547"/>
    <row r="741548"/>
    <row r="741549"/>
    <row r="741550"/>
    <row r="741551"/>
    <row r="741552"/>
    <row r="741553"/>
    <row r="741554"/>
    <row r="741555"/>
    <row r="741556"/>
    <row r="741557"/>
    <row r="741558"/>
    <row r="741559"/>
    <row r="741560"/>
    <row r="741561"/>
    <row r="741562"/>
    <row r="741563"/>
    <row r="741564"/>
    <row r="741565"/>
    <row r="741566"/>
    <row r="741567"/>
    <row r="741568"/>
    <row r="741569"/>
    <row r="741570"/>
    <row r="741571"/>
    <row r="741572"/>
    <row r="741573"/>
    <row r="741574"/>
    <row r="741575"/>
    <row r="741576"/>
    <row r="741577"/>
    <row r="741578"/>
    <row r="741579"/>
    <row r="741580"/>
    <row r="741581"/>
    <row r="741582"/>
    <row r="741583"/>
    <row r="741584"/>
    <row r="741585"/>
    <row r="741586"/>
    <row r="741587"/>
    <row r="741588"/>
    <row r="741589"/>
    <row r="741590"/>
    <row r="741591"/>
    <row r="741592"/>
    <row r="741593"/>
    <row r="741594"/>
    <row r="741595"/>
    <row r="741596"/>
    <row r="741597"/>
    <row r="741598"/>
    <row r="741599"/>
    <row r="741600"/>
    <row r="741601"/>
    <row r="741602"/>
    <row r="741603"/>
    <row r="741604"/>
    <row r="741605"/>
    <row r="741606"/>
    <row r="741607"/>
    <row r="741608"/>
    <row r="741609"/>
    <row r="741610"/>
    <row r="741611"/>
    <row r="741612"/>
    <row r="741613"/>
    <row r="741614"/>
    <row r="741615"/>
    <row r="741616"/>
    <row r="741617"/>
    <row r="741618"/>
    <row r="741619"/>
    <row r="741620"/>
    <row r="741621"/>
    <row r="741622"/>
    <row r="741623"/>
    <row r="741624"/>
    <row r="741625"/>
    <row r="741626"/>
    <row r="741627"/>
    <row r="741628"/>
    <row r="741629"/>
    <row r="741630"/>
    <row r="741631"/>
    <row r="741632"/>
    <row r="741633"/>
    <row r="741634"/>
    <row r="741635"/>
    <row r="741636"/>
    <row r="741637"/>
    <row r="741638"/>
    <row r="741639"/>
    <row r="741640"/>
    <row r="741641"/>
    <row r="741642"/>
    <row r="741643"/>
    <row r="741644"/>
    <row r="741645"/>
    <row r="741646"/>
    <row r="741647"/>
    <row r="741648"/>
    <row r="741649"/>
    <row r="741650"/>
    <row r="741651"/>
    <row r="741652"/>
    <row r="741653"/>
    <row r="741654"/>
    <row r="741655"/>
    <row r="741656"/>
    <row r="741657"/>
    <row r="741658"/>
    <row r="741659"/>
    <row r="741660"/>
    <row r="741661"/>
    <row r="741662"/>
    <row r="741663"/>
    <row r="741664"/>
    <row r="741665"/>
    <row r="741666"/>
    <row r="741667"/>
    <row r="741668"/>
    <row r="741669"/>
    <row r="741670"/>
    <row r="741671"/>
    <row r="741672"/>
    <row r="741673"/>
    <row r="741674"/>
    <row r="741675"/>
    <row r="741676"/>
    <row r="741677"/>
    <row r="741678"/>
    <row r="741679"/>
    <row r="741680"/>
    <row r="741681"/>
    <row r="741682"/>
    <row r="741683"/>
    <row r="741684"/>
    <row r="741685"/>
    <row r="741686"/>
    <row r="741687"/>
    <row r="741688"/>
    <row r="741689"/>
    <row r="741690"/>
    <row r="741691"/>
    <row r="741692"/>
    <row r="741693"/>
    <row r="741694"/>
    <row r="741695"/>
    <row r="741696"/>
    <row r="741697"/>
    <row r="741698"/>
    <row r="741699"/>
    <row r="741700"/>
    <row r="741701"/>
    <row r="741702"/>
    <row r="741703"/>
    <row r="741704"/>
    <row r="741705"/>
    <row r="741706"/>
    <row r="741707"/>
    <row r="741708"/>
    <row r="741709"/>
    <row r="741710"/>
    <row r="741711"/>
    <row r="741712"/>
    <row r="741713"/>
    <row r="741714"/>
    <row r="741715"/>
    <row r="741716"/>
    <row r="741717"/>
    <row r="741718"/>
    <row r="741719"/>
    <row r="741720"/>
    <row r="741721"/>
    <row r="741722"/>
    <row r="741723"/>
    <row r="741724"/>
    <row r="741725"/>
    <row r="741726"/>
    <row r="741727"/>
    <row r="741728"/>
    <row r="741729"/>
    <row r="741730"/>
    <row r="741731"/>
    <row r="741732"/>
    <row r="741733"/>
    <row r="741734"/>
    <row r="741735"/>
    <row r="741736"/>
    <row r="741737"/>
    <row r="741738"/>
    <row r="741739"/>
    <row r="741740"/>
    <row r="741741"/>
    <row r="741742"/>
    <row r="741743"/>
    <row r="741744"/>
    <row r="741745"/>
    <row r="741746"/>
    <row r="741747"/>
    <row r="741748"/>
    <row r="741749"/>
    <row r="741750"/>
    <row r="741751"/>
    <row r="741752"/>
    <row r="741753"/>
    <row r="741754"/>
    <row r="741755"/>
    <row r="741756"/>
    <row r="741757"/>
    <row r="741758"/>
    <row r="741759"/>
    <row r="741760"/>
    <row r="741761"/>
    <row r="741762"/>
    <row r="741763"/>
    <row r="741764"/>
    <row r="741765"/>
    <row r="741766"/>
    <row r="741767"/>
    <row r="741768"/>
    <row r="741769"/>
    <row r="741770"/>
    <row r="741771"/>
    <row r="741772"/>
    <row r="741773"/>
    <row r="741774"/>
    <row r="741775"/>
    <row r="741776"/>
    <row r="741777"/>
    <row r="741778"/>
    <row r="741779"/>
    <row r="741780"/>
    <row r="741781"/>
    <row r="741782"/>
    <row r="741783"/>
    <row r="741784"/>
    <row r="741785"/>
    <row r="741786"/>
    <row r="741787"/>
    <row r="741788"/>
    <row r="741789"/>
    <row r="741790"/>
    <row r="741791"/>
    <row r="741792"/>
    <row r="741793"/>
    <row r="741794"/>
    <row r="741795"/>
    <row r="741796"/>
    <row r="741797"/>
    <row r="741798"/>
    <row r="741799"/>
    <row r="741800"/>
    <row r="741801"/>
    <row r="741802"/>
    <row r="741803"/>
    <row r="741804"/>
    <row r="741805"/>
    <row r="741806"/>
    <row r="741807"/>
    <row r="741808"/>
    <row r="741809"/>
    <row r="741810"/>
    <row r="741811"/>
    <row r="741812"/>
    <row r="741813"/>
    <row r="741814"/>
    <row r="741815"/>
    <row r="741816"/>
    <row r="741817"/>
    <row r="741818"/>
    <row r="741819"/>
    <row r="741820"/>
    <row r="741821"/>
    <row r="741822"/>
    <row r="741823"/>
    <row r="741824"/>
    <row r="741825"/>
    <row r="741826"/>
    <row r="741827"/>
    <row r="741828"/>
    <row r="741829"/>
    <row r="741830"/>
    <row r="741831"/>
    <row r="741832"/>
    <row r="741833"/>
    <row r="741834"/>
    <row r="741835"/>
    <row r="741836"/>
    <row r="741837"/>
    <row r="741838"/>
    <row r="741839"/>
    <row r="741840"/>
    <row r="741841"/>
    <row r="741842"/>
    <row r="741843"/>
    <row r="741844"/>
    <row r="741845"/>
    <row r="741846"/>
    <row r="741847"/>
    <row r="741848"/>
    <row r="741849"/>
    <row r="741850"/>
    <row r="741851"/>
    <row r="741852"/>
    <row r="741853"/>
    <row r="741854"/>
    <row r="741855"/>
    <row r="741856"/>
    <row r="741857"/>
    <row r="741858"/>
    <row r="741859"/>
    <row r="741860"/>
    <row r="741861"/>
    <row r="741862"/>
    <row r="741863"/>
    <row r="741864"/>
    <row r="741865"/>
    <row r="741866"/>
    <row r="741867"/>
    <row r="741868"/>
    <row r="741869"/>
    <row r="741870"/>
    <row r="741871"/>
    <row r="741872"/>
    <row r="741873"/>
    <row r="741874"/>
    <row r="741875"/>
    <row r="741876"/>
    <row r="741877"/>
    <row r="741878"/>
    <row r="741879"/>
    <row r="741880"/>
    <row r="741881"/>
    <row r="741882"/>
    <row r="741883"/>
    <row r="741884"/>
    <row r="741885"/>
    <row r="741886"/>
    <row r="741887"/>
    <row r="741888"/>
    <row r="741889"/>
    <row r="741890"/>
    <row r="741891"/>
    <row r="741892"/>
    <row r="741893"/>
    <row r="741894"/>
    <row r="741895"/>
    <row r="741896"/>
    <row r="741897"/>
    <row r="741898"/>
    <row r="741899"/>
    <row r="741900"/>
    <row r="741901"/>
    <row r="741902"/>
    <row r="741903"/>
    <row r="741904"/>
    <row r="741905"/>
    <row r="741906"/>
    <row r="741907"/>
    <row r="741908"/>
    <row r="741909"/>
    <row r="741910"/>
    <row r="741911"/>
    <row r="741912"/>
    <row r="741913"/>
    <row r="741914"/>
    <row r="741915"/>
    <row r="741916"/>
    <row r="741917"/>
    <row r="741918"/>
    <row r="741919"/>
    <row r="741920"/>
    <row r="741921"/>
    <row r="741922"/>
    <row r="741923"/>
    <row r="741924"/>
    <row r="741925"/>
    <row r="741926"/>
    <row r="741927"/>
    <row r="741928"/>
    <row r="741929"/>
    <row r="741930"/>
    <row r="741931"/>
    <row r="741932"/>
    <row r="741933"/>
    <row r="741934"/>
    <row r="741935"/>
    <row r="741936"/>
    <row r="741937"/>
    <row r="741938"/>
    <row r="741939"/>
    <row r="741940"/>
    <row r="741941"/>
    <row r="741942"/>
    <row r="741943"/>
    <row r="741944"/>
    <row r="741945"/>
    <row r="741946"/>
    <row r="741947"/>
    <row r="741948"/>
    <row r="741949"/>
    <row r="741950"/>
    <row r="741951"/>
    <row r="741952"/>
    <row r="741953"/>
    <row r="741954"/>
    <row r="741955"/>
    <row r="741956"/>
    <row r="741957"/>
    <row r="741958"/>
    <row r="741959"/>
    <row r="741960"/>
    <row r="741961"/>
    <row r="741962"/>
    <row r="741963"/>
    <row r="741964"/>
    <row r="741965"/>
    <row r="741966"/>
    <row r="741967"/>
    <row r="741968"/>
    <row r="741969"/>
    <row r="741970"/>
    <row r="741971"/>
    <row r="741972"/>
    <row r="741973"/>
    <row r="741974"/>
    <row r="741975"/>
    <row r="741976"/>
    <row r="741977"/>
    <row r="741978"/>
    <row r="741979"/>
    <row r="741980"/>
    <row r="741981"/>
    <row r="741982"/>
    <row r="741983"/>
    <row r="741984"/>
    <row r="741985"/>
    <row r="741986"/>
    <row r="741987"/>
    <row r="741988"/>
    <row r="741989"/>
    <row r="741990"/>
    <row r="741991"/>
    <row r="741992"/>
    <row r="741993"/>
    <row r="741994"/>
    <row r="741995"/>
    <row r="741996"/>
    <row r="741997"/>
    <row r="741998"/>
    <row r="741999"/>
    <row r="742000"/>
    <row r="742001"/>
    <row r="742002"/>
    <row r="742003"/>
    <row r="742004"/>
    <row r="742005"/>
    <row r="742006"/>
    <row r="742007"/>
    <row r="742008"/>
    <row r="742009"/>
    <row r="742010"/>
    <row r="742011"/>
    <row r="742012"/>
    <row r="742013"/>
    <row r="742014"/>
    <row r="742015"/>
    <row r="742016"/>
    <row r="742017"/>
    <row r="742018"/>
    <row r="742019"/>
    <row r="742020"/>
    <row r="742021"/>
    <row r="742022"/>
    <row r="742023"/>
    <row r="742024"/>
    <row r="742025"/>
    <row r="742026"/>
    <row r="742027"/>
    <row r="742028"/>
    <row r="742029"/>
    <row r="742030"/>
    <row r="742031"/>
    <row r="742032"/>
    <row r="742033"/>
    <row r="742034"/>
    <row r="742035"/>
    <row r="742036"/>
    <row r="742037"/>
    <row r="742038"/>
    <row r="742039"/>
    <row r="742040"/>
    <row r="742041"/>
    <row r="742042"/>
    <row r="742043"/>
    <row r="742044"/>
    <row r="742045"/>
    <row r="742046"/>
    <row r="742047"/>
    <row r="742048"/>
    <row r="742049"/>
    <row r="742050"/>
    <row r="742051"/>
    <row r="742052"/>
    <row r="742053"/>
    <row r="742054"/>
    <row r="742055"/>
    <row r="742056"/>
    <row r="742057"/>
    <row r="742058"/>
    <row r="742059"/>
    <row r="742060"/>
    <row r="742061"/>
    <row r="742062"/>
    <row r="742063"/>
    <row r="742064"/>
    <row r="742065"/>
    <row r="742066"/>
    <row r="742067"/>
    <row r="742068"/>
    <row r="742069"/>
    <row r="742070"/>
    <row r="742071"/>
    <row r="742072"/>
    <row r="742073"/>
    <row r="742074"/>
    <row r="742075"/>
    <row r="742076"/>
    <row r="742077"/>
    <row r="742078"/>
    <row r="742079"/>
    <row r="742080"/>
    <row r="742081"/>
    <row r="742082"/>
    <row r="742083"/>
    <row r="742084"/>
    <row r="742085"/>
    <row r="742086"/>
    <row r="742087"/>
    <row r="742088"/>
    <row r="742089"/>
    <row r="742090"/>
    <row r="742091"/>
    <row r="742092"/>
    <row r="742093"/>
    <row r="742094"/>
    <row r="742095"/>
    <row r="742096"/>
    <row r="742097"/>
    <row r="742098"/>
    <row r="742099"/>
    <row r="742100"/>
    <row r="742101"/>
    <row r="742102"/>
    <row r="742103"/>
    <row r="742104"/>
    <row r="742105"/>
    <row r="742106"/>
    <row r="742107"/>
    <row r="742108"/>
    <row r="742109"/>
    <row r="742110"/>
    <row r="742111"/>
    <row r="742112"/>
    <row r="742113"/>
    <row r="742114"/>
    <row r="742115"/>
    <row r="742116"/>
    <row r="742117"/>
    <row r="742118"/>
    <row r="742119"/>
    <row r="742120"/>
    <row r="742121"/>
    <row r="742122"/>
    <row r="742123"/>
    <row r="742124"/>
    <row r="742125"/>
    <row r="742126"/>
    <row r="742127"/>
    <row r="742128"/>
    <row r="742129"/>
    <row r="742130"/>
    <row r="742131"/>
    <row r="742132"/>
    <row r="742133"/>
    <row r="742134"/>
    <row r="742135"/>
    <row r="742136"/>
    <row r="742137"/>
    <row r="742138"/>
    <row r="742139"/>
    <row r="742140"/>
    <row r="742141"/>
    <row r="742142"/>
    <row r="742143"/>
    <row r="742144"/>
    <row r="742145"/>
    <row r="742146"/>
    <row r="742147"/>
    <row r="742148"/>
    <row r="742149"/>
    <row r="742150"/>
    <row r="742151"/>
    <row r="742152"/>
    <row r="742153"/>
    <row r="742154"/>
    <row r="742155"/>
    <row r="742156"/>
    <row r="742157"/>
    <row r="742158"/>
    <row r="742159"/>
    <row r="742160"/>
    <row r="742161"/>
    <row r="742162"/>
    <row r="742163"/>
    <row r="742164"/>
    <row r="742165"/>
    <row r="742166"/>
    <row r="742167"/>
    <row r="742168"/>
    <row r="742169"/>
    <row r="742170"/>
    <row r="742171"/>
    <row r="742172"/>
    <row r="742173"/>
    <row r="742174"/>
    <row r="742175"/>
    <row r="742176"/>
    <row r="742177"/>
    <row r="742178"/>
    <row r="742179"/>
    <row r="742180"/>
    <row r="742181"/>
    <row r="742182"/>
    <row r="742183"/>
    <row r="742184"/>
    <row r="742185"/>
    <row r="742186"/>
    <row r="742187"/>
    <row r="742188"/>
    <row r="742189"/>
    <row r="742190"/>
    <row r="742191"/>
    <row r="742192"/>
    <row r="742193"/>
    <row r="742194"/>
    <row r="742195"/>
    <row r="742196"/>
    <row r="742197"/>
    <row r="742198"/>
    <row r="742199"/>
    <row r="742200"/>
    <row r="742201"/>
    <row r="742202"/>
    <row r="742203"/>
    <row r="742204"/>
    <row r="742205"/>
    <row r="742206"/>
    <row r="742207"/>
    <row r="742208"/>
    <row r="742209"/>
    <row r="742210"/>
    <row r="742211"/>
    <row r="742212"/>
    <row r="742213"/>
    <row r="742214"/>
    <row r="742215"/>
    <row r="742216"/>
    <row r="742217"/>
    <row r="742218"/>
    <row r="742219"/>
    <row r="742220"/>
    <row r="742221"/>
    <row r="742222"/>
    <row r="742223"/>
    <row r="742224"/>
    <row r="742225"/>
    <row r="742226"/>
    <row r="742227"/>
    <row r="742228"/>
    <row r="742229"/>
    <row r="742230"/>
    <row r="742231"/>
    <row r="742232"/>
    <row r="742233"/>
    <row r="742234"/>
    <row r="742235"/>
    <row r="742236"/>
    <row r="742237"/>
    <row r="742238"/>
    <row r="742239"/>
    <row r="742240"/>
    <row r="742241"/>
    <row r="742242"/>
    <row r="742243"/>
    <row r="742244"/>
    <row r="742245"/>
    <row r="742246"/>
    <row r="742247"/>
    <row r="742248"/>
    <row r="742249"/>
    <row r="742250"/>
    <row r="742251"/>
    <row r="742252"/>
    <row r="742253"/>
    <row r="742254"/>
    <row r="742255"/>
    <row r="742256"/>
    <row r="742257"/>
    <row r="742258"/>
    <row r="742259"/>
    <row r="742260"/>
    <row r="742261"/>
    <row r="742262"/>
    <row r="742263"/>
    <row r="742264"/>
    <row r="742265"/>
    <row r="742266"/>
    <row r="742267"/>
    <row r="742268"/>
    <row r="742269"/>
    <row r="742270"/>
    <row r="742271"/>
    <row r="742272"/>
    <row r="742273"/>
    <row r="742274"/>
    <row r="742275"/>
    <row r="742276"/>
    <row r="742277"/>
    <row r="742278"/>
    <row r="742279"/>
    <row r="742280"/>
    <row r="742281"/>
    <row r="742282"/>
    <row r="742283"/>
    <row r="742284"/>
    <row r="742285"/>
    <row r="742286"/>
    <row r="742287"/>
    <row r="742288"/>
    <row r="742289"/>
    <row r="742290"/>
    <row r="742291"/>
    <row r="742292"/>
    <row r="742293"/>
    <row r="742294"/>
    <row r="742295"/>
    <row r="742296"/>
    <row r="742297"/>
    <row r="742298"/>
    <row r="742299"/>
    <row r="742300"/>
    <row r="742301"/>
    <row r="742302"/>
    <row r="742303"/>
    <row r="742304"/>
    <row r="742305"/>
    <row r="742306"/>
    <row r="742307"/>
    <row r="742308"/>
    <row r="742309"/>
    <row r="742310"/>
    <row r="742311"/>
    <row r="742312"/>
    <row r="742313"/>
    <row r="742314"/>
    <row r="742315"/>
    <row r="742316"/>
    <row r="742317"/>
    <row r="742318"/>
    <row r="742319"/>
    <row r="742320"/>
    <row r="742321"/>
    <row r="742322"/>
    <row r="742323"/>
    <row r="742324"/>
    <row r="742325"/>
    <row r="742326"/>
    <row r="742327"/>
    <row r="742328"/>
    <row r="742329"/>
    <row r="742330"/>
    <row r="742331"/>
    <row r="742332"/>
    <row r="742333"/>
    <row r="742334"/>
    <row r="742335"/>
    <row r="742336"/>
    <row r="742337"/>
    <row r="742338"/>
    <row r="742339"/>
    <row r="742340"/>
    <row r="742341"/>
    <row r="742342"/>
    <row r="742343"/>
    <row r="742344"/>
    <row r="742345"/>
    <row r="742346"/>
    <row r="742347"/>
    <row r="742348"/>
    <row r="742349"/>
    <row r="742350"/>
    <row r="742351"/>
    <row r="742352"/>
    <row r="742353"/>
    <row r="742354"/>
    <row r="742355"/>
    <row r="742356"/>
    <row r="742357"/>
    <row r="742358"/>
    <row r="742359"/>
    <row r="742360"/>
    <row r="742361"/>
    <row r="742362"/>
    <row r="742363"/>
    <row r="742364"/>
    <row r="742365"/>
    <row r="742366"/>
    <row r="742367"/>
    <row r="742368"/>
    <row r="742369"/>
    <row r="742370"/>
    <row r="742371"/>
    <row r="742372"/>
    <row r="742373"/>
    <row r="742374"/>
    <row r="742375"/>
    <row r="742376"/>
    <row r="742377"/>
    <row r="742378"/>
    <row r="742379"/>
    <row r="742380"/>
    <row r="742381"/>
    <row r="742382"/>
    <row r="742383"/>
    <row r="742384"/>
    <row r="742385"/>
    <row r="742386"/>
    <row r="742387"/>
    <row r="742388"/>
    <row r="742389"/>
    <row r="742390"/>
    <row r="742391"/>
    <row r="742392"/>
    <row r="742393"/>
    <row r="742394"/>
    <row r="742395"/>
    <row r="742396"/>
    <row r="742397"/>
    <row r="742398"/>
    <row r="742399"/>
    <row r="742400"/>
    <row r="742401"/>
    <row r="742402"/>
    <row r="742403"/>
    <row r="742404"/>
    <row r="742405"/>
    <row r="742406"/>
    <row r="742407"/>
    <row r="742408"/>
    <row r="742409"/>
    <row r="742410"/>
    <row r="742411"/>
    <row r="742412"/>
    <row r="742413"/>
    <row r="742414"/>
    <row r="742415"/>
    <row r="742416"/>
    <row r="742417"/>
    <row r="742418"/>
    <row r="742419"/>
    <row r="742420"/>
    <row r="742421"/>
    <row r="742422"/>
    <row r="742423"/>
    <row r="742424"/>
    <row r="742425"/>
    <row r="742426"/>
    <row r="742427"/>
    <row r="742428"/>
    <row r="742429"/>
    <row r="742430"/>
    <row r="742431"/>
    <row r="742432"/>
    <row r="742433"/>
    <row r="742434"/>
    <row r="742435"/>
    <row r="742436"/>
    <row r="742437"/>
    <row r="742438"/>
    <row r="742439"/>
    <row r="742440"/>
    <row r="742441"/>
    <row r="742442"/>
    <row r="742443"/>
    <row r="742444"/>
    <row r="742445"/>
    <row r="742446"/>
    <row r="742447"/>
    <row r="742448"/>
    <row r="742449"/>
    <row r="742450"/>
    <row r="742451"/>
    <row r="742452"/>
    <row r="742453"/>
    <row r="742454"/>
    <row r="742455"/>
    <row r="742456"/>
    <row r="742457"/>
    <row r="742458"/>
    <row r="742459"/>
    <row r="742460"/>
    <row r="742461"/>
    <row r="742462"/>
    <row r="742463"/>
    <row r="742464"/>
    <row r="742465"/>
    <row r="742466"/>
    <row r="742467"/>
    <row r="742468"/>
    <row r="742469"/>
    <row r="742470"/>
    <row r="742471"/>
    <row r="742472"/>
    <row r="742473"/>
    <row r="742474"/>
    <row r="742475"/>
    <row r="742476"/>
    <row r="742477"/>
    <row r="742478"/>
    <row r="742479"/>
    <row r="742480"/>
    <row r="742481"/>
    <row r="742482"/>
    <row r="742483"/>
    <row r="742484"/>
    <row r="742485"/>
    <row r="742486"/>
    <row r="742487"/>
    <row r="742488"/>
    <row r="742489"/>
    <row r="742490"/>
    <row r="742491"/>
    <row r="742492"/>
    <row r="742493"/>
    <row r="742494"/>
    <row r="742495"/>
    <row r="742496"/>
    <row r="742497"/>
    <row r="742498"/>
    <row r="742499"/>
    <row r="742500"/>
    <row r="742501"/>
    <row r="742502"/>
    <row r="742503"/>
    <row r="742504"/>
    <row r="742505"/>
    <row r="742506"/>
    <row r="742507"/>
    <row r="742508"/>
    <row r="742509"/>
    <row r="742510"/>
    <row r="742511"/>
    <row r="742512"/>
    <row r="742513"/>
    <row r="742514"/>
    <row r="742515"/>
    <row r="742516"/>
    <row r="742517"/>
    <row r="742518"/>
    <row r="742519"/>
    <row r="742520"/>
    <row r="742521"/>
    <row r="742522"/>
    <row r="742523"/>
    <row r="742524"/>
    <row r="742525"/>
    <row r="742526"/>
    <row r="742527"/>
    <row r="742528"/>
    <row r="742529"/>
    <row r="742530"/>
    <row r="742531"/>
    <row r="742532"/>
    <row r="742533"/>
    <row r="742534"/>
    <row r="742535"/>
    <row r="742536"/>
    <row r="742537"/>
    <row r="742538"/>
    <row r="742539"/>
    <row r="742540"/>
    <row r="742541"/>
    <row r="742542"/>
    <row r="742543"/>
    <row r="742544"/>
    <row r="742545"/>
    <row r="742546"/>
    <row r="742547"/>
    <row r="742548"/>
    <row r="742549"/>
    <row r="742550"/>
    <row r="742551"/>
    <row r="742552"/>
    <row r="742553"/>
    <row r="742554"/>
    <row r="742555"/>
    <row r="742556"/>
    <row r="742557"/>
    <row r="742558"/>
    <row r="742559"/>
    <row r="742560"/>
    <row r="742561"/>
    <row r="742562"/>
    <row r="742563"/>
    <row r="742564"/>
    <row r="742565"/>
    <row r="742566"/>
    <row r="742567"/>
    <row r="742568"/>
    <row r="742569"/>
    <row r="742570"/>
    <row r="742571"/>
    <row r="742572"/>
    <row r="742573"/>
    <row r="742574"/>
    <row r="742575"/>
    <row r="742576"/>
    <row r="742577"/>
    <row r="742578"/>
    <row r="742579"/>
    <row r="742580"/>
    <row r="742581"/>
    <row r="742582"/>
    <row r="742583"/>
    <row r="742584"/>
    <row r="742585"/>
    <row r="742586"/>
    <row r="742587"/>
    <row r="742588"/>
    <row r="742589"/>
    <row r="742590"/>
    <row r="742591"/>
    <row r="742592"/>
    <row r="742593"/>
    <row r="742594"/>
    <row r="742595"/>
    <row r="742596"/>
    <row r="742597"/>
    <row r="742598"/>
    <row r="742599"/>
    <row r="742600"/>
    <row r="742601"/>
    <row r="742602"/>
    <row r="742603"/>
    <row r="742604"/>
    <row r="742605"/>
    <row r="742606"/>
    <row r="742607"/>
    <row r="742608"/>
    <row r="742609"/>
    <row r="742610"/>
    <row r="742611"/>
    <row r="742612"/>
    <row r="742613"/>
    <row r="742614"/>
    <row r="742615"/>
    <row r="742616"/>
    <row r="742617"/>
    <row r="742618"/>
    <row r="742619"/>
    <row r="742620"/>
    <row r="742621"/>
    <row r="742622"/>
    <row r="742623"/>
    <row r="742624"/>
    <row r="742625"/>
    <row r="742626"/>
    <row r="742627"/>
    <row r="742628"/>
    <row r="742629"/>
    <row r="742630"/>
    <row r="742631"/>
    <row r="742632"/>
    <row r="742633"/>
    <row r="742634"/>
    <row r="742635"/>
    <row r="742636"/>
    <row r="742637"/>
    <row r="742638"/>
    <row r="742639"/>
    <row r="742640"/>
    <row r="742641"/>
    <row r="742642"/>
    <row r="742643"/>
    <row r="742644"/>
    <row r="742645"/>
    <row r="742646"/>
    <row r="742647"/>
    <row r="742648"/>
    <row r="742649"/>
    <row r="742650"/>
    <row r="742651"/>
    <row r="742652"/>
    <row r="742653"/>
    <row r="742654"/>
    <row r="742655"/>
    <row r="742656"/>
    <row r="742657"/>
    <row r="742658"/>
    <row r="742659"/>
    <row r="742660"/>
    <row r="742661"/>
    <row r="742662"/>
    <row r="742663"/>
    <row r="742664"/>
    <row r="742665"/>
    <row r="742666"/>
    <row r="742667"/>
    <row r="742668"/>
    <row r="742669"/>
    <row r="742670"/>
    <row r="742671"/>
    <row r="742672"/>
    <row r="742673"/>
    <row r="742674"/>
    <row r="742675"/>
    <row r="742676"/>
    <row r="742677"/>
    <row r="742678"/>
    <row r="742679"/>
    <row r="742680"/>
    <row r="742681"/>
    <row r="742682"/>
    <row r="742683"/>
    <row r="742684"/>
    <row r="742685"/>
    <row r="742686"/>
    <row r="742687"/>
    <row r="742688"/>
    <row r="742689"/>
    <row r="742690"/>
    <row r="742691"/>
    <row r="742692"/>
    <row r="742693"/>
    <row r="742694"/>
    <row r="742695"/>
    <row r="742696"/>
    <row r="742697"/>
    <row r="742698"/>
    <row r="742699"/>
    <row r="742700"/>
    <row r="742701"/>
    <row r="742702"/>
    <row r="742703"/>
    <row r="742704"/>
    <row r="742705"/>
    <row r="742706"/>
    <row r="742707"/>
    <row r="742708"/>
    <row r="742709"/>
    <row r="742710"/>
    <row r="742711"/>
    <row r="742712"/>
    <row r="742713"/>
    <row r="742714"/>
    <row r="742715"/>
    <row r="742716"/>
    <row r="742717"/>
    <row r="742718"/>
    <row r="742719"/>
    <row r="742720"/>
    <row r="742721"/>
    <row r="742722"/>
    <row r="742723"/>
    <row r="742724"/>
    <row r="742725"/>
    <row r="742726"/>
    <row r="742727"/>
    <row r="742728"/>
    <row r="742729"/>
    <row r="742730"/>
    <row r="742731"/>
    <row r="742732"/>
    <row r="742733"/>
    <row r="742734"/>
    <row r="742735"/>
    <row r="742736"/>
    <row r="742737"/>
    <row r="742738"/>
    <row r="742739"/>
    <row r="742740"/>
    <row r="742741"/>
    <row r="742742"/>
    <row r="742743"/>
    <row r="742744"/>
    <row r="742745"/>
    <row r="742746"/>
    <row r="742747"/>
    <row r="742748"/>
    <row r="742749"/>
    <row r="742750"/>
    <row r="742751"/>
    <row r="742752"/>
    <row r="742753"/>
    <row r="742754"/>
    <row r="742755"/>
    <row r="742756"/>
    <row r="742757"/>
    <row r="742758"/>
    <row r="742759"/>
    <row r="742760"/>
    <row r="742761"/>
    <row r="742762"/>
    <row r="742763"/>
    <row r="742764"/>
    <row r="742765"/>
    <row r="742766"/>
    <row r="742767"/>
    <row r="742768"/>
    <row r="742769"/>
    <row r="742770"/>
    <row r="742771"/>
    <row r="742772"/>
    <row r="742773"/>
    <row r="742774"/>
    <row r="742775"/>
    <row r="742776"/>
    <row r="742777"/>
    <row r="742778"/>
    <row r="742779"/>
    <row r="742780"/>
    <row r="742781"/>
    <row r="742782"/>
    <row r="742783"/>
    <row r="742784"/>
    <row r="742785"/>
    <row r="742786"/>
    <row r="742787"/>
    <row r="742788"/>
    <row r="742789"/>
    <row r="742790"/>
    <row r="742791"/>
    <row r="742792"/>
    <row r="742793"/>
    <row r="742794"/>
    <row r="742795"/>
    <row r="742796"/>
    <row r="742797"/>
    <row r="742798"/>
    <row r="742799"/>
    <row r="742800"/>
    <row r="742801"/>
    <row r="742802"/>
    <row r="742803"/>
    <row r="742804"/>
    <row r="742805"/>
    <row r="742806"/>
    <row r="742807"/>
    <row r="742808"/>
    <row r="742809"/>
    <row r="742810"/>
    <row r="742811"/>
    <row r="742812"/>
    <row r="742813"/>
    <row r="742814"/>
    <row r="742815"/>
    <row r="742816"/>
    <row r="742817"/>
    <row r="742818"/>
    <row r="742819"/>
    <row r="742820"/>
    <row r="742821"/>
    <row r="742822"/>
    <row r="742823"/>
    <row r="742824"/>
    <row r="742825"/>
    <row r="742826"/>
    <row r="742827"/>
    <row r="742828"/>
    <row r="742829"/>
    <row r="742830"/>
    <row r="742831"/>
    <row r="742832"/>
    <row r="742833"/>
    <row r="742834"/>
    <row r="742835"/>
    <row r="742836"/>
    <row r="742837"/>
    <row r="742838"/>
    <row r="742839"/>
    <row r="742840"/>
    <row r="742841"/>
    <row r="742842"/>
    <row r="742843"/>
    <row r="742844"/>
    <row r="742845"/>
    <row r="742846"/>
    <row r="742847"/>
    <row r="742848"/>
    <row r="742849"/>
    <row r="742850"/>
    <row r="742851"/>
    <row r="742852"/>
    <row r="742853"/>
    <row r="742854"/>
    <row r="742855"/>
    <row r="742856"/>
    <row r="742857"/>
    <row r="742858"/>
    <row r="742859"/>
    <row r="742860"/>
    <row r="742861"/>
    <row r="742862"/>
    <row r="742863"/>
    <row r="742864"/>
    <row r="742865"/>
    <row r="742866"/>
    <row r="742867"/>
    <row r="742868"/>
    <row r="742869"/>
    <row r="742870"/>
    <row r="742871"/>
    <row r="742872"/>
    <row r="742873"/>
    <row r="742874"/>
    <row r="742875"/>
    <row r="742876"/>
    <row r="742877"/>
    <row r="742878"/>
    <row r="742879"/>
    <row r="742880"/>
    <row r="742881"/>
    <row r="742882"/>
    <row r="742883"/>
    <row r="742884"/>
    <row r="742885"/>
    <row r="742886"/>
    <row r="742887"/>
    <row r="742888"/>
    <row r="742889"/>
    <row r="742890"/>
    <row r="742891"/>
    <row r="742892"/>
    <row r="742893"/>
    <row r="742894"/>
    <row r="742895"/>
    <row r="742896"/>
    <row r="742897"/>
    <row r="742898"/>
    <row r="742899"/>
    <row r="742900"/>
    <row r="742901"/>
    <row r="742902"/>
    <row r="742903"/>
    <row r="742904"/>
    <row r="742905"/>
    <row r="742906"/>
    <row r="742907"/>
    <row r="742908"/>
    <row r="742909"/>
    <row r="742910"/>
    <row r="742911"/>
    <row r="742912"/>
    <row r="742913"/>
    <row r="742914"/>
    <row r="742915"/>
    <row r="742916"/>
    <row r="742917"/>
    <row r="742918"/>
    <row r="742919"/>
    <row r="742920"/>
    <row r="742921"/>
    <row r="742922"/>
    <row r="742923"/>
    <row r="742924"/>
    <row r="742925"/>
    <row r="742926"/>
    <row r="742927"/>
    <row r="742928"/>
    <row r="742929"/>
    <row r="742930"/>
    <row r="742931"/>
    <row r="742932"/>
    <row r="742933"/>
    <row r="742934"/>
    <row r="742935"/>
    <row r="742936"/>
    <row r="742937"/>
    <row r="742938"/>
    <row r="742939"/>
    <row r="742940"/>
    <row r="742941"/>
    <row r="742942"/>
    <row r="742943"/>
    <row r="742944"/>
    <row r="742945"/>
    <row r="742946"/>
    <row r="742947"/>
    <row r="742948"/>
    <row r="742949"/>
    <row r="742950"/>
    <row r="742951"/>
    <row r="742952"/>
    <row r="742953"/>
    <row r="742954"/>
    <row r="742955"/>
    <row r="742956"/>
    <row r="742957"/>
    <row r="742958"/>
    <row r="742959"/>
    <row r="742960"/>
    <row r="742961"/>
    <row r="742962"/>
    <row r="742963"/>
    <row r="742964"/>
    <row r="742965"/>
    <row r="742966"/>
    <row r="742967"/>
    <row r="742968"/>
    <row r="742969"/>
    <row r="742970"/>
    <row r="742971"/>
    <row r="742972"/>
    <row r="742973"/>
    <row r="742974"/>
    <row r="742975"/>
    <row r="742976"/>
    <row r="742977"/>
    <row r="742978"/>
    <row r="742979"/>
    <row r="742980"/>
    <row r="742981"/>
    <row r="742982"/>
    <row r="742983"/>
    <row r="742984"/>
    <row r="742985"/>
    <row r="742986"/>
    <row r="742987"/>
    <row r="742988"/>
    <row r="742989"/>
    <row r="742990"/>
    <row r="742991"/>
    <row r="742992"/>
    <row r="742993"/>
    <row r="742994"/>
    <row r="742995"/>
    <row r="742996"/>
    <row r="742997"/>
    <row r="742998"/>
    <row r="742999"/>
    <row r="743000"/>
    <row r="743001"/>
    <row r="743002"/>
    <row r="743003"/>
    <row r="743004"/>
    <row r="743005"/>
    <row r="743006"/>
    <row r="743007"/>
    <row r="743008"/>
    <row r="743009"/>
    <row r="743010"/>
    <row r="743011"/>
    <row r="743012"/>
    <row r="743013"/>
    <row r="743014"/>
    <row r="743015"/>
    <row r="743016"/>
    <row r="743017"/>
    <row r="743018"/>
    <row r="743019"/>
    <row r="743020"/>
    <row r="743021"/>
    <row r="743022"/>
    <row r="743023"/>
    <row r="743024"/>
    <row r="743025"/>
    <row r="743026"/>
    <row r="743027"/>
    <row r="743028"/>
    <row r="743029"/>
    <row r="743030"/>
    <row r="743031"/>
    <row r="743032"/>
    <row r="743033"/>
    <row r="743034"/>
    <row r="743035"/>
    <row r="743036"/>
    <row r="743037"/>
    <row r="743038"/>
    <row r="743039"/>
    <row r="743040"/>
    <row r="743041"/>
    <row r="743042"/>
    <row r="743043"/>
    <row r="743044"/>
    <row r="743045"/>
    <row r="743046"/>
    <row r="743047"/>
    <row r="743048"/>
    <row r="743049"/>
    <row r="743050"/>
    <row r="743051"/>
    <row r="743052"/>
    <row r="743053"/>
    <row r="743054"/>
    <row r="743055"/>
    <row r="743056"/>
    <row r="743057"/>
    <row r="743058"/>
    <row r="743059"/>
    <row r="743060"/>
    <row r="743061"/>
    <row r="743062"/>
    <row r="743063"/>
    <row r="743064"/>
    <row r="743065"/>
    <row r="743066"/>
    <row r="743067"/>
    <row r="743068"/>
    <row r="743069"/>
    <row r="743070"/>
    <row r="743071"/>
    <row r="743072"/>
    <row r="743073"/>
    <row r="743074"/>
    <row r="743075"/>
    <row r="743076"/>
    <row r="743077"/>
    <row r="743078"/>
    <row r="743079"/>
    <row r="743080"/>
    <row r="743081"/>
    <row r="743082"/>
    <row r="743083"/>
    <row r="743084"/>
    <row r="743085"/>
    <row r="743086"/>
    <row r="743087"/>
    <row r="743088"/>
    <row r="743089"/>
    <row r="743090"/>
    <row r="743091"/>
    <row r="743092"/>
    <row r="743093"/>
    <row r="743094"/>
    <row r="743095"/>
    <row r="743096"/>
    <row r="743097"/>
    <row r="743098"/>
    <row r="743099"/>
    <row r="743100"/>
    <row r="743101"/>
    <row r="743102"/>
    <row r="743103"/>
    <row r="743104"/>
    <row r="743105"/>
    <row r="743106"/>
    <row r="743107"/>
    <row r="743108"/>
    <row r="743109"/>
    <row r="743110"/>
    <row r="743111"/>
    <row r="743112"/>
    <row r="743113"/>
    <row r="743114"/>
    <row r="743115"/>
    <row r="743116"/>
    <row r="743117"/>
    <row r="743118"/>
    <row r="743119"/>
    <row r="743120"/>
    <row r="743121"/>
    <row r="743122"/>
    <row r="743123"/>
    <row r="743124"/>
    <row r="743125"/>
    <row r="743126"/>
    <row r="743127"/>
    <row r="743128"/>
    <row r="743129"/>
    <row r="743130"/>
    <row r="743131"/>
    <row r="743132"/>
    <row r="743133"/>
    <row r="743134"/>
    <row r="743135"/>
    <row r="743136"/>
    <row r="743137"/>
    <row r="743138"/>
    <row r="743139"/>
    <row r="743140"/>
    <row r="743141"/>
    <row r="743142"/>
    <row r="743143"/>
    <row r="743144"/>
    <row r="743145"/>
    <row r="743146"/>
    <row r="743147"/>
    <row r="743148"/>
    <row r="743149"/>
    <row r="743150"/>
    <row r="743151"/>
    <row r="743152"/>
    <row r="743153"/>
    <row r="743154"/>
    <row r="743155"/>
    <row r="743156"/>
    <row r="743157"/>
    <row r="743158"/>
    <row r="743159"/>
    <row r="743160"/>
    <row r="743161"/>
    <row r="743162"/>
    <row r="743163"/>
    <row r="743164"/>
    <row r="743165"/>
    <row r="743166"/>
    <row r="743167"/>
    <row r="743168"/>
    <row r="743169"/>
    <row r="743170"/>
    <row r="743171"/>
    <row r="743172"/>
    <row r="743173"/>
    <row r="743174"/>
    <row r="743175"/>
    <row r="743176"/>
    <row r="743177"/>
    <row r="743178"/>
    <row r="743179"/>
    <row r="743180"/>
    <row r="743181"/>
    <row r="743182"/>
    <row r="743183"/>
    <row r="743184"/>
    <row r="743185"/>
    <row r="743186"/>
    <row r="743187"/>
    <row r="743188"/>
    <row r="743189"/>
    <row r="743190"/>
    <row r="743191"/>
    <row r="743192"/>
    <row r="743193"/>
    <row r="743194"/>
    <row r="743195"/>
    <row r="743196"/>
    <row r="743197"/>
    <row r="743198"/>
    <row r="743199"/>
    <row r="743200"/>
    <row r="743201"/>
    <row r="743202"/>
    <row r="743203"/>
    <row r="743204"/>
    <row r="743205"/>
    <row r="743206"/>
    <row r="743207"/>
    <row r="743208"/>
    <row r="743209"/>
    <row r="743210"/>
    <row r="743211"/>
    <row r="743212"/>
    <row r="743213"/>
    <row r="743214"/>
    <row r="743215"/>
    <row r="743216"/>
    <row r="743217"/>
    <row r="743218"/>
    <row r="743219"/>
    <row r="743220"/>
    <row r="743221"/>
    <row r="743222"/>
    <row r="743223"/>
    <row r="743224"/>
    <row r="743225"/>
    <row r="743226"/>
    <row r="743227"/>
    <row r="743228"/>
    <row r="743229"/>
    <row r="743230"/>
    <row r="743231"/>
    <row r="743232"/>
    <row r="743233"/>
    <row r="743234"/>
    <row r="743235"/>
    <row r="743236"/>
    <row r="743237"/>
    <row r="743238"/>
    <row r="743239"/>
    <row r="743240"/>
    <row r="743241"/>
    <row r="743242"/>
    <row r="743243"/>
    <row r="743244"/>
    <row r="743245"/>
    <row r="743246"/>
    <row r="743247"/>
    <row r="743248"/>
    <row r="743249"/>
    <row r="743250"/>
    <row r="743251"/>
    <row r="743252"/>
    <row r="743253"/>
    <row r="743254"/>
    <row r="743255"/>
    <row r="743256"/>
    <row r="743257"/>
    <row r="743258"/>
    <row r="743259"/>
    <row r="743260"/>
    <row r="743261"/>
    <row r="743262"/>
    <row r="743263"/>
    <row r="743264"/>
    <row r="743265"/>
    <row r="743266"/>
    <row r="743267"/>
    <row r="743268"/>
    <row r="743269"/>
    <row r="743270"/>
    <row r="743271"/>
    <row r="743272"/>
    <row r="743273"/>
    <row r="743274"/>
    <row r="743275"/>
    <row r="743276"/>
    <row r="743277"/>
    <row r="743278"/>
    <row r="743279"/>
    <row r="743280"/>
    <row r="743281"/>
    <row r="743282"/>
    <row r="743283"/>
    <row r="743284"/>
    <row r="743285"/>
    <row r="743286"/>
    <row r="743287"/>
    <row r="743288"/>
    <row r="743289"/>
    <row r="743290"/>
    <row r="743291"/>
    <row r="743292"/>
    <row r="743293"/>
    <row r="743294"/>
    <row r="743295"/>
    <row r="743296"/>
    <row r="743297"/>
    <row r="743298"/>
    <row r="743299"/>
    <row r="743300"/>
    <row r="743301"/>
    <row r="743302"/>
    <row r="743303"/>
    <row r="743304"/>
    <row r="743305"/>
    <row r="743306"/>
    <row r="743307"/>
    <row r="743308"/>
    <row r="743309"/>
    <row r="743310"/>
    <row r="743311"/>
    <row r="743312"/>
    <row r="743313"/>
    <row r="743314"/>
    <row r="743315"/>
    <row r="743316"/>
    <row r="743317"/>
    <row r="743318"/>
    <row r="743319"/>
    <row r="743320"/>
    <row r="743321"/>
    <row r="743322"/>
    <row r="743323"/>
    <row r="743324"/>
    <row r="743325"/>
    <row r="743326"/>
    <row r="743327"/>
    <row r="743328"/>
    <row r="743329"/>
    <row r="743330"/>
    <row r="743331"/>
    <row r="743332"/>
    <row r="743333"/>
    <row r="743334"/>
    <row r="743335"/>
    <row r="743336"/>
    <row r="743337"/>
    <row r="743338"/>
    <row r="743339"/>
    <row r="743340"/>
    <row r="743341"/>
    <row r="743342"/>
    <row r="743343"/>
    <row r="743344"/>
    <row r="743345"/>
    <row r="743346"/>
    <row r="743347"/>
    <row r="743348"/>
    <row r="743349"/>
    <row r="743350"/>
    <row r="743351"/>
    <row r="743352"/>
    <row r="743353"/>
    <row r="743354"/>
    <row r="743355"/>
    <row r="743356"/>
    <row r="743357"/>
    <row r="743358"/>
    <row r="743359"/>
    <row r="743360"/>
    <row r="743361"/>
    <row r="743362"/>
    <row r="743363"/>
    <row r="743364"/>
    <row r="743365"/>
    <row r="743366"/>
    <row r="743367"/>
    <row r="743368"/>
    <row r="743369"/>
    <row r="743370"/>
    <row r="743371"/>
    <row r="743372"/>
    <row r="743373"/>
    <row r="743374"/>
    <row r="743375"/>
    <row r="743376"/>
    <row r="743377"/>
    <row r="743378"/>
    <row r="743379"/>
    <row r="743380"/>
    <row r="743381"/>
    <row r="743382"/>
    <row r="743383"/>
    <row r="743384"/>
    <row r="743385"/>
    <row r="743386"/>
    <row r="743387"/>
    <row r="743388"/>
    <row r="743389"/>
    <row r="743390"/>
    <row r="743391"/>
    <row r="743392"/>
    <row r="743393"/>
    <row r="743394"/>
    <row r="743395"/>
    <row r="743396"/>
    <row r="743397"/>
    <row r="743398"/>
    <row r="743399"/>
    <row r="743400"/>
    <row r="743401"/>
    <row r="743402"/>
    <row r="743403"/>
    <row r="743404"/>
    <row r="743405"/>
    <row r="743406"/>
    <row r="743407"/>
    <row r="743408"/>
    <row r="743409"/>
    <row r="743410"/>
    <row r="743411"/>
    <row r="743412"/>
    <row r="743413"/>
    <row r="743414"/>
    <row r="743415"/>
    <row r="743416"/>
    <row r="743417"/>
    <row r="743418"/>
    <row r="743419"/>
    <row r="743420"/>
    <row r="743421"/>
    <row r="743422"/>
    <row r="743423"/>
    <row r="743424"/>
    <row r="743425"/>
    <row r="743426"/>
    <row r="743427"/>
    <row r="743428"/>
    <row r="743429"/>
    <row r="743430"/>
    <row r="743431"/>
    <row r="743432"/>
    <row r="743433"/>
    <row r="743434"/>
    <row r="743435"/>
    <row r="743436"/>
    <row r="743437"/>
    <row r="743438"/>
    <row r="743439"/>
    <row r="743440"/>
    <row r="743441"/>
    <row r="743442"/>
    <row r="743443"/>
    <row r="743444"/>
    <row r="743445"/>
    <row r="743446"/>
    <row r="743447"/>
    <row r="743448"/>
    <row r="743449"/>
    <row r="743450"/>
    <row r="743451"/>
    <row r="743452"/>
    <row r="743453"/>
    <row r="743454"/>
    <row r="743455"/>
    <row r="743456"/>
    <row r="743457"/>
    <row r="743458"/>
    <row r="743459"/>
    <row r="743460"/>
    <row r="743461"/>
    <row r="743462"/>
    <row r="743463"/>
    <row r="743464"/>
    <row r="743465"/>
    <row r="743466"/>
    <row r="743467"/>
    <row r="743468"/>
    <row r="743469"/>
    <row r="743470"/>
    <row r="743471"/>
    <row r="743472"/>
    <row r="743473"/>
    <row r="743474"/>
    <row r="743475"/>
    <row r="743476"/>
    <row r="743477"/>
    <row r="743478"/>
    <row r="743479"/>
    <row r="743480"/>
    <row r="743481"/>
    <row r="743482"/>
    <row r="743483"/>
    <row r="743484"/>
    <row r="743485"/>
    <row r="743486"/>
    <row r="743487"/>
    <row r="743488"/>
    <row r="743489"/>
    <row r="743490"/>
    <row r="743491"/>
    <row r="743492"/>
    <row r="743493"/>
    <row r="743494"/>
    <row r="743495"/>
    <row r="743496"/>
    <row r="743497"/>
    <row r="743498"/>
    <row r="743499"/>
    <row r="743500"/>
    <row r="743501"/>
    <row r="743502"/>
    <row r="743503"/>
    <row r="743504"/>
    <row r="743505"/>
    <row r="743506"/>
    <row r="743507"/>
    <row r="743508"/>
    <row r="743509"/>
    <row r="743510"/>
    <row r="743511"/>
    <row r="743512"/>
    <row r="743513"/>
    <row r="743514"/>
    <row r="743515"/>
    <row r="743516"/>
    <row r="743517"/>
    <row r="743518"/>
    <row r="743519"/>
    <row r="743520"/>
    <row r="743521"/>
    <row r="743522"/>
    <row r="743523"/>
    <row r="743524"/>
    <row r="743525"/>
    <row r="743526"/>
    <row r="743527"/>
    <row r="743528"/>
    <row r="743529"/>
    <row r="743530"/>
    <row r="743531"/>
    <row r="743532"/>
    <row r="743533"/>
    <row r="743534"/>
    <row r="743535"/>
    <row r="743536"/>
    <row r="743537"/>
    <row r="743538"/>
    <row r="743539"/>
    <row r="743540"/>
    <row r="743541"/>
    <row r="743542"/>
    <row r="743543"/>
    <row r="743544"/>
    <row r="743545"/>
    <row r="743546"/>
    <row r="743547"/>
    <row r="743548"/>
    <row r="743549"/>
    <row r="743550"/>
    <row r="743551"/>
    <row r="743552"/>
    <row r="743553"/>
    <row r="743554"/>
    <row r="743555"/>
    <row r="743556"/>
    <row r="743557"/>
    <row r="743558"/>
    <row r="743559"/>
    <row r="743560"/>
    <row r="743561"/>
    <row r="743562"/>
    <row r="743563"/>
    <row r="743564"/>
    <row r="743565"/>
    <row r="743566"/>
    <row r="743567"/>
    <row r="743568"/>
    <row r="743569"/>
    <row r="743570"/>
    <row r="743571"/>
    <row r="743572"/>
    <row r="743573"/>
    <row r="743574"/>
    <row r="743575"/>
    <row r="743576"/>
    <row r="743577"/>
    <row r="743578"/>
    <row r="743579"/>
    <row r="743580"/>
    <row r="743581"/>
    <row r="743582"/>
    <row r="743583"/>
    <row r="743584"/>
    <row r="743585"/>
    <row r="743586"/>
    <row r="743587"/>
    <row r="743588"/>
    <row r="743589"/>
    <row r="743590"/>
    <row r="743591"/>
    <row r="743592"/>
    <row r="743593"/>
    <row r="743594"/>
    <row r="743595"/>
    <row r="743596"/>
    <row r="743597"/>
    <row r="743598"/>
    <row r="743599"/>
    <row r="743600"/>
    <row r="743601"/>
    <row r="743602"/>
    <row r="743603"/>
    <row r="743604"/>
    <row r="743605"/>
    <row r="743606"/>
    <row r="743607"/>
    <row r="743608"/>
    <row r="743609"/>
    <row r="743610"/>
    <row r="743611"/>
    <row r="743612"/>
    <row r="743613"/>
    <row r="743614"/>
    <row r="743615"/>
    <row r="743616"/>
    <row r="743617"/>
    <row r="743618"/>
    <row r="743619"/>
    <row r="743620"/>
    <row r="743621"/>
    <row r="743622"/>
    <row r="743623"/>
    <row r="743624"/>
    <row r="743625"/>
    <row r="743626"/>
    <row r="743627"/>
    <row r="743628"/>
    <row r="743629"/>
    <row r="743630"/>
    <row r="743631"/>
    <row r="743632"/>
    <row r="743633"/>
    <row r="743634"/>
    <row r="743635"/>
    <row r="743636"/>
    <row r="743637"/>
    <row r="743638"/>
    <row r="743639"/>
    <row r="743640"/>
    <row r="743641"/>
    <row r="743642"/>
    <row r="743643"/>
    <row r="743644"/>
    <row r="743645"/>
    <row r="743646"/>
    <row r="743647"/>
    <row r="743648"/>
    <row r="743649"/>
    <row r="743650"/>
    <row r="743651"/>
    <row r="743652"/>
    <row r="743653"/>
    <row r="743654"/>
    <row r="743655"/>
    <row r="743656"/>
    <row r="743657"/>
    <row r="743658"/>
    <row r="743659"/>
    <row r="743660"/>
    <row r="743661"/>
    <row r="743662"/>
    <row r="743663"/>
    <row r="743664"/>
    <row r="743665"/>
    <row r="743666"/>
    <row r="743667"/>
    <row r="743668"/>
    <row r="743669"/>
    <row r="743670"/>
    <row r="743671"/>
    <row r="743672"/>
    <row r="743673"/>
    <row r="743674"/>
    <row r="743675"/>
    <row r="743676"/>
    <row r="743677"/>
    <row r="743678"/>
    <row r="743679"/>
    <row r="743680"/>
    <row r="743681"/>
    <row r="743682"/>
    <row r="743683"/>
    <row r="743684"/>
    <row r="743685"/>
    <row r="743686"/>
    <row r="743687"/>
    <row r="743688"/>
    <row r="743689"/>
    <row r="743690"/>
    <row r="743691"/>
    <row r="743692"/>
    <row r="743693"/>
    <row r="743694"/>
    <row r="743695"/>
    <row r="743696"/>
    <row r="743697"/>
    <row r="743698"/>
    <row r="743699"/>
    <row r="743700"/>
    <row r="743701"/>
    <row r="743702"/>
    <row r="743703"/>
    <row r="743704"/>
    <row r="743705"/>
    <row r="743706"/>
    <row r="743707"/>
    <row r="743708"/>
    <row r="743709"/>
    <row r="743710"/>
    <row r="743711"/>
    <row r="743712"/>
    <row r="743713"/>
    <row r="743714"/>
    <row r="743715"/>
    <row r="743716"/>
    <row r="743717"/>
    <row r="743718"/>
    <row r="743719"/>
    <row r="743720"/>
    <row r="743721"/>
    <row r="743722"/>
    <row r="743723"/>
    <row r="743724"/>
    <row r="743725"/>
    <row r="743726"/>
    <row r="743727"/>
    <row r="743728"/>
    <row r="743729"/>
    <row r="743730"/>
    <row r="743731"/>
    <row r="743732"/>
    <row r="743733"/>
    <row r="743734"/>
    <row r="743735"/>
    <row r="743736"/>
    <row r="743737"/>
    <row r="743738"/>
    <row r="743739"/>
    <row r="743740"/>
    <row r="743741"/>
    <row r="743742"/>
    <row r="743743"/>
    <row r="743744"/>
    <row r="743745"/>
    <row r="743746"/>
    <row r="743747"/>
    <row r="743748"/>
    <row r="743749"/>
    <row r="743750"/>
    <row r="743751"/>
    <row r="743752"/>
    <row r="743753"/>
    <row r="743754"/>
    <row r="743755"/>
    <row r="743756"/>
    <row r="743757"/>
    <row r="743758"/>
    <row r="743759"/>
    <row r="743760"/>
    <row r="743761"/>
    <row r="743762"/>
    <row r="743763"/>
    <row r="743764"/>
    <row r="743765"/>
    <row r="743766"/>
    <row r="743767"/>
    <row r="743768"/>
    <row r="743769"/>
    <row r="743770"/>
    <row r="743771"/>
    <row r="743772"/>
    <row r="743773"/>
    <row r="743774"/>
    <row r="743775"/>
    <row r="743776"/>
    <row r="743777"/>
    <row r="743778"/>
    <row r="743779"/>
    <row r="743780"/>
    <row r="743781"/>
    <row r="743782"/>
    <row r="743783"/>
    <row r="743784"/>
    <row r="743785"/>
    <row r="743786"/>
    <row r="743787"/>
    <row r="743788"/>
    <row r="743789"/>
    <row r="743790"/>
    <row r="743791"/>
    <row r="743792"/>
    <row r="743793"/>
    <row r="743794"/>
    <row r="743795"/>
    <row r="743796"/>
    <row r="743797"/>
    <row r="743798"/>
    <row r="743799"/>
    <row r="743800"/>
    <row r="743801"/>
    <row r="743802"/>
    <row r="743803"/>
    <row r="743804"/>
    <row r="743805"/>
    <row r="743806"/>
    <row r="743807"/>
    <row r="743808"/>
    <row r="743809"/>
    <row r="743810"/>
    <row r="743811"/>
    <row r="743812"/>
    <row r="743813"/>
    <row r="743814"/>
    <row r="743815"/>
    <row r="743816"/>
    <row r="743817"/>
    <row r="743818"/>
    <row r="743819"/>
    <row r="743820"/>
    <row r="743821"/>
    <row r="743822"/>
    <row r="743823"/>
    <row r="743824"/>
    <row r="743825"/>
    <row r="743826"/>
    <row r="743827"/>
    <row r="743828"/>
    <row r="743829"/>
    <row r="743830"/>
    <row r="743831"/>
    <row r="743832"/>
    <row r="743833"/>
    <row r="743834"/>
    <row r="743835"/>
    <row r="743836"/>
    <row r="743837"/>
    <row r="743838"/>
    <row r="743839"/>
    <row r="743840"/>
    <row r="743841"/>
    <row r="743842"/>
    <row r="743843"/>
    <row r="743844"/>
    <row r="743845"/>
    <row r="743846"/>
    <row r="743847"/>
    <row r="743848"/>
    <row r="743849"/>
    <row r="743850"/>
    <row r="743851"/>
    <row r="743852"/>
    <row r="743853"/>
    <row r="743854"/>
    <row r="743855"/>
    <row r="743856"/>
    <row r="743857"/>
    <row r="743858"/>
    <row r="743859"/>
    <row r="743860"/>
    <row r="743861"/>
    <row r="743862"/>
    <row r="743863"/>
    <row r="743864"/>
    <row r="743865"/>
    <row r="743866"/>
    <row r="743867"/>
    <row r="743868"/>
    <row r="743869"/>
    <row r="743870"/>
    <row r="743871"/>
    <row r="743872"/>
    <row r="743873"/>
    <row r="743874"/>
    <row r="743875"/>
    <row r="743876"/>
    <row r="743877"/>
    <row r="743878"/>
    <row r="743879"/>
    <row r="743880"/>
    <row r="743881"/>
    <row r="743882"/>
    <row r="743883"/>
    <row r="743884"/>
    <row r="743885"/>
    <row r="743886"/>
    <row r="743887"/>
    <row r="743888"/>
    <row r="743889"/>
    <row r="743890"/>
    <row r="743891"/>
    <row r="743892"/>
    <row r="743893"/>
    <row r="743894"/>
    <row r="743895"/>
    <row r="743896"/>
    <row r="743897"/>
    <row r="743898"/>
    <row r="743899"/>
    <row r="743900"/>
    <row r="743901"/>
    <row r="743902"/>
    <row r="743903"/>
    <row r="743904"/>
    <row r="743905"/>
    <row r="743906"/>
    <row r="743907"/>
    <row r="743908"/>
    <row r="743909"/>
    <row r="743910"/>
    <row r="743911"/>
    <row r="743912"/>
    <row r="743913"/>
    <row r="743914"/>
    <row r="743915"/>
    <row r="743916"/>
    <row r="743917"/>
    <row r="743918"/>
    <row r="743919"/>
    <row r="743920"/>
    <row r="743921"/>
    <row r="743922"/>
    <row r="743923"/>
    <row r="743924"/>
    <row r="743925"/>
    <row r="743926"/>
    <row r="743927"/>
    <row r="743928"/>
    <row r="743929"/>
    <row r="743930"/>
    <row r="743931"/>
    <row r="743932"/>
    <row r="743933"/>
    <row r="743934"/>
    <row r="743935"/>
    <row r="743936"/>
    <row r="743937"/>
    <row r="743938"/>
    <row r="743939"/>
    <row r="743940"/>
    <row r="743941"/>
    <row r="743942"/>
    <row r="743943"/>
    <row r="743944"/>
    <row r="743945"/>
    <row r="743946"/>
    <row r="743947"/>
    <row r="743948"/>
    <row r="743949"/>
    <row r="743950"/>
    <row r="743951"/>
    <row r="743952"/>
    <row r="743953"/>
    <row r="743954"/>
    <row r="743955"/>
    <row r="743956"/>
    <row r="743957"/>
    <row r="743958"/>
    <row r="743959"/>
    <row r="743960"/>
    <row r="743961"/>
    <row r="743962"/>
    <row r="743963"/>
    <row r="743964"/>
    <row r="743965"/>
    <row r="743966"/>
    <row r="743967"/>
    <row r="743968"/>
    <row r="743969"/>
    <row r="743970"/>
    <row r="743971"/>
    <row r="743972"/>
    <row r="743973"/>
    <row r="743974"/>
    <row r="743975"/>
    <row r="743976"/>
    <row r="743977"/>
    <row r="743978"/>
    <row r="743979"/>
    <row r="743980"/>
    <row r="743981"/>
    <row r="743982"/>
    <row r="743983"/>
    <row r="743984"/>
    <row r="743985"/>
    <row r="743986"/>
    <row r="743987"/>
    <row r="743988"/>
    <row r="743989"/>
    <row r="743990"/>
    <row r="743991"/>
    <row r="743992"/>
    <row r="743993"/>
    <row r="743994"/>
    <row r="743995"/>
    <row r="743996"/>
    <row r="743997"/>
    <row r="743998"/>
    <row r="743999"/>
    <row r="744000"/>
    <row r="744001"/>
    <row r="744002"/>
    <row r="744003"/>
    <row r="744004"/>
    <row r="744005"/>
    <row r="744006"/>
    <row r="744007"/>
    <row r="744008"/>
    <row r="744009"/>
    <row r="744010"/>
    <row r="744011"/>
    <row r="744012"/>
    <row r="744013"/>
    <row r="744014"/>
    <row r="744015"/>
    <row r="744016"/>
    <row r="744017"/>
    <row r="744018"/>
    <row r="744019"/>
    <row r="744020"/>
    <row r="744021"/>
    <row r="744022"/>
    <row r="744023"/>
    <row r="744024"/>
    <row r="744025"/>
    <row r="744026"/>
    <row r="744027"/>
    <row r="744028"/>
    <row r="744029"/>
    <row r="744030"/>
    <row r="744031"/>
    <row r="744032"/>
    <row r="744033"/>
    <row r="744034"/>
    <row r="744035"/>
    <row r="744036"/>
    <row r="744037"/>
    <row r="744038"/>
    <row r="744039"/>
    <row r="744040"/>
    <row r="744041"/>
    <row r="744042"/>
    <row r="744043"/>
    <row r="744044"/>
    <row r="744045"/>
    <row r="744046"/>
    <row r="744047"/>
    <row r="744048"/>
    <row r="744049"/>
    <row r="744050"/>
    <row r="744051"/>
    <row r="744052"/>
    <row r="744053"/>
    <row r="744054"/>
    <row r="744055"/>
    <row r="744056"/>
    <row r="744057"/>
    <row r="744058"/>
    <row r="744059"/>
    <row r="744060"/>
    <row r="744061"/>
    <row r="744062"/>
    <row r="744063"/>
    <row r="744064"/>
    <row r="744065"/>
    <row r="744066"/>
    <row r="744067"/>
    <row r="744068"/>
    <row r="744069"/>
    <row r="744070"/>
    <row r="744071"/>
    <row r="744072"/>
    <row r="744073"/>
    <row r="744074"/>
    <row r="744075"/>
    <row r="744076"/>
    <row r="744077"/>
    <row r="744078"/>
    <row r="744079"/>
    <row r="744080"/>
    <row r="744081"/>
    <row r="744082"/>
    <row r="744083"/>
    <row r="744084"/>
    <row r="744085"/>
    <row r="744086"/>
    <row r="744087"/>
    <row r="744088"/>
    <row r="744089"/>
    <row r="744090"/>
    <row r="744091"/>
    <row r="744092"/>
    <row r="744093"/>
    <row r="744094"/>
    <row r="744095"/>
    <row r="744096"/>
    <row r="744097"/>
    <row r="744098"/>
    <row r="744099"/>
    <row r="744100"/>
    <row r="744101"/>
    <row r="744102"/>
    <row r="744103"/>
    <row r="744104"/>
    <row r="744105"/>
    <row r="744106"/>
    <row r="744107"/>
    <row r="744108"/>
    <row r="744109"/>
    <row r="744110"/>
    <row r="744111"/>
    <row r="744112"/>
    <row r="744113"/>
    <row r="744114"/>
    <row r="744115"/>
    <row r="744116"/>
    <row r="744117"/>
    <row r="744118"/>
    <row r="744119"/>
    <row r="744120"/>
    <row r="744121"/>
    <row r="744122"/>
    <row r="744123"/>
    <row r="744124"/>
    <row r="744125"/>
    <row r="744126"/>
    <row r="744127"/>
    <row r="744128"/>
    <row r="744129"/>
    <row r="744130"/>
    <row r="744131"/>
    <row r="744132"/>
    <row r="744133"/>
    <row r="744134"/>
    <row r="744135"/>
    <row r="744136"/>
    <row r="744137"/>
    <row r="744138"/>
    <row r="744139"/>
    <row r="744140"/>
    <row r="744141"/>
    <row r="744142"/>
    <row r="744143"/>
    <row r="744144"/>
    <row r="744145"/>
    <row r="744146"/>
    <row r="744147"/>
    <row r="744148"/>
    <row r="744149"/>
    <row r="744150"/>
    <row r="744151"/>
    <row r="744152"/>
    <row r="744153"/>
    <row r="744154"/>
    <row r="744155"/>
    <row r="744156"/>
    <row r="744157"/>
    <row r="744158"/>
    <row r="744159"/>
    <row r="744160"/>
    <row r="744161"/>
    <row r="744162"/>
    <row r="744163"/>
    <row r="744164"/>
    <row r="744165"/>
    <row r="744166"/>
    <row r="744167"/>
    <row r="744168"/>
    <row r="744169"/>
    <row r="744170"/>
    <row r="744171"/>
    <row r="744172"/>
    <row r="744173"/>
    <row r="744174"/>
    <row r="744175"/>
    <row r="744176"/>
    <row r="744177"/>
    <row r="744178"/>
    <row r="744179"/>
    <row r="744180"/>
    <row r="744181"/>
    <row r="744182"/>
    <row r="744183"/>
    <row r="744184"/>
    <row r="744185"/>
    <row r="744186"/>
    <row r="744187"/>
    <row r="744188"/>
    <row r="744189"/>
    <row r="744190"/>
    <row r="744191"/>
    <row r="744192"/>
    <row r="744193"/>
    <row r="744194"/>
    <row r="744195"/>
    <row r="744196"/>
    <row r="744197"/>
    <row r="744198"/>
    <row r="744199"/>
    <row r="744200"/>
    <row r="744201"/>
    <row r="744202"/>
    <row r="744203"/>
    <row r="744204"/>
    <row r="744205"/>
    <row r="744206"/>
    <row r="744207"/>
    <row r="744208"/>
    <row r="744209"/>
    <row r="744210"/>
    <row r="744211"/>
    <row r="744212"/>
    <row r="744213"/>
    <row r="744214"/>
    <row r="744215"/>
    <row r="744216"/>
    <row r="744217"/>
    <row r="744218"/>
    <row r="744219"/>
    <row r="744220"/>
    <row r="744221"/>
    <row r="744222"/>
    <row r="744223"/>
    <row r="744224"/>
    <row r="744225"/>
    <row r="744226"/>
    <row r="744227"/>
    <row r="744228"/>
    <row r="744229"/>
    <row r="744230"/>
    <row r="744231"/>
    <row r="744232"/>
    <row r="744233"/>
    <row r="744234"/>
    <row r="744235"/>
    <row r="744236"/>
    <row r="744237"/>
    <row r="744238"/>
    <row r="744239"/>
    <row r="744240"/>
    <row r="744241"/>
    <row r="744242"/>
    <row r="744243"/>
    <row r="744244"/>
    <row r="744245"/>
    <row r="744246"/>
    <row r="744247"/>
    <row r="744248"/>
    <row r="744249"/>
    <row r="744250"/>
    <row r="744251"/>
    <row r="744252"/>
    <row r="744253"/>
    <row r="744254"/>
    <row r="744255"/>
    <row r="744256"/>
    <row r="744257"/>
    <row r="744258"/>
    <row r="744259"/>
    <row r="744260"/>
    <row r="744261"/>
    <row r="744262"/>
    <row r="744263"/>
    <row r="744264"/>
    <row r="744265"/>
    <row r="744266"/>
    <row r="744267"/>
    <row r="744268"/>
    <row r="744269"/>
    <row r="744270"/>
    <row r="744271"/>
    <row r="744272"/>
    <row r="744273"/>
    <row r="744274"/>
    <row r="744275"/>
    <row r="744276"/>
    <row r="744277"/>
    <row r="744278"/>
    <row r="744279"/>
    <row r="744280"/>
    <row r="744281"/>
    <row r="744282"/>
    <row r="744283"/>
    <row r="744284"/>
    <row r="744285"/>
    <row r="744286"/>
    <row r="744287"/>
    <row r="744288"/>
    <row r="744289"/>
    <row r="744290"/>
    <row r="744291"/>
    <row r="744292"/>
    <row r="744293"/>
    <row r="744294"/>
    <row r="744295"/>
    <row r="744296"/>
    <row r="744297"/>
    <row r="744298"/>
    <row r="744299"/>
    <row r="744300"/>
    <row r="744301"/>
    <row r="744302"/>
    <row r="744303"/>
    <row r="744304"/>
    <row r="744305"/>
    <row r="744306"/>
    <row r="744307"/>
    <row r="744308"/>
    <row r="744309"/>
    <row r="744310"/>
    <row r="744311"/>
    <row r="744312"/>
    <row r="744313"/>
    <row r="744314"/>
    <row r="744315"/>
    <row r="744316"/>
    <row r="744317"/>
    <row r="744318"/>
    <row r="744319"/>
    <row r="744320"/>
    <row r="744321"/>
    <row r="744322"/>
    <row r="744323"/>
    <row r="744324"/>
    <row r="744325"/>
    <row r="744326"/>
    <row r="744327"/>
    <row r="744328"/>
    <row r="744329"/>
    <row r="744330"/>
    <row r="744331"/>
    <row r="744332"/>
    <row r="744333"/>
    <row r="744334"/>
    <row r="744335"/>
    <row r="744336"/>
    <row r="744337"/>
    <row r="744338"/>
    <row r="744339"/>
    <row r="744340"/>
    <row r="744341"/>
    <row r="744342"/>
    <row r="744343"/>
    <row r="744344"/>
    <row r="744345"/>
    <row r="744346"/>
    <row r="744347"/>
    <row r="744348"/>
    <row r="744349"/>
    <row r="744350"/>
    <row r="744351"/>
    <row r="744352"/>
    <row r="744353"/>
    <row r="744354"/>
    <row r="744355"/>
    <row r="744356"/>
    <row r="744357"/>
    <row r="744358"/>
    <row r="744359"/>
    <row r="744360"/>
    <row r="744361"/>
    <row r="744362"/>
    <row r="744363"/>
    <row r="744364"/>
    <row r="744365"/>
    <row r="744366"/>
    <row r="744367"/>
    <row r="744368"/>
    <row r="744369"/>
    <row r="744370"/>
    <row r="744371"/>
    <row r="744372"/>
    <row r="744373"/>
    <row r="744374"/>
    <row r="744375"/>
    <row r="744376"/>
    <row r="744377"/>
    <row r="744378"/>
    <row r="744379"/>
    <row r="744380"/>
    <row r="744381"/>
    <row r="744382"/>
    <row r="744383"/>
    <row r="744384"/>
    <row r="744385"/>
    <row r="744386"/>
    <row r="744387"/>
    <row r="744388"/>
    <row r="744389"/>
    <row r="744390"/>
    <row r="744391"/>
    <row r="744392"/>
    <row r="744393"/>
    <row r="744394"/>
    <row r="744395"/>
    <row r="744396"/>
    <row r="744397"/>
    <row r="744398"/>
    <row r="744399"/>
    <row r="744400"/>
    <row r="744401"/>
    <row r="744402"/>
    <row r="744403"/>
    <row r="744404"/>
    <row r="744405"/>
    <row r="744406"/>
    <row r="744407"/>
    <row r="744408"/>
    <row r="744409"/>
    <row r="744410"/>
    <row r="744411"/>
    <row r="744412"/>
    <row r="744413"/>
    <row r="744414"/>
    <row r="744415"/>
    <row r="744416"/>
    <row r="744417"/>
    <row r="744418"/>
    <row r="744419"/>
    <row r="744420"/>
    <row r="744421"/>
    <row r="744422"/>
    <row r="744423"/>
    <row r="744424"/>
    <row r="744425"/>
    <row r="744426"/>
    <row r="744427"/>
    <row r="744428"/>
    <row r="744429"/>
    <row r="744430"/>
    <row r="744431"/>
    <row r="744432"/>
    <row r="744433"/>
    <row r="744434"/>
    <row r="744435"/>
    <row r="744436"/>
    <row r="744437"/>
    <row r="744438"/>
    <row r="744439"/>
    <row r="744440"/>
    <row r="744441"/>
    <row r="744442"/>
    <row r="744443"/>
    <row r="744444"/>
    <row r="744445"/>
    <row r="744446"/>
    <row r="744447"/>
    <row r="744448"/>
    <row r="744449"/>
    <row r="744450"/>
    <row r="744451"/>
    <row r="744452"/>
    <row r="744453"/>
    <row r="744454"/>
    <row r="744455"/>
    <row r="744456"/>
    <row r="744457"/>
    <row r="744458"/>
    <row r="744459"/>
    <row r="744460"/>
    <row r="744461"/>
    <row r="744462"/>
    <row r="744463"/>
    <row r="744464"/>
    <row r="744465"/>
    <row r="744466"/>
    <row r="744467"/>
    <row r="744468"/>
    <row r="744469"/>
    <row r="744470"/>
    <row r="744471"/>
    <row r="744472"/>
    <row r="744473"/>
    <row r="744474"/>
    <row r="744475"/>
    <row r="744476"/>
    <row r="744477"/>
    <row r="744478"/>
    <row r="744479"/>
    <row r="744480"/>
    <row r="744481"/>
    <row r="744482"/>
    <row r="744483"/>
    <row r="744484"/>
    <row r="744485"/>
    <row r="744486"/>
    <row r="744487"/>
    <row r="744488"/>
    <row r="744489"/>
    <row r="744490"/>
    <row r="744491"/>
    <row r="744492"/>
    <row r="744493"/>
    <row r="744494"/>
    <row r="744495"/>
    <row r="744496"/>
    <row r="744497"/>
    <row r="744498"/>
    <row r="744499"/>
    <row r="744500"/>
    <row r="744501"/>
    <row r="744502"/>
    <row r="744503"/>
    <row r="744504"/>
    <row r="744505"/>
    <row r="744506"/>
    <row r="744507"/>
    <row r="744508"/>
    <row r="744509"/>
    <row r="744510"/>
    <row r="744511"/>
    <row r="744512"/>
    <row r="744513"/>
    <row r="744514"/>
    <row r="744515"/>
    <row r="744516"/>
    <row r="744517"/>
    <row r="744518"/>
    <row r="744519"/>
    <row r="744520"/>
    <row r="744521"/>
    <row r="744522"/>
    <row r="744523"/>
    <row r="744524"/>
    <row r="744525"/>
    <row r="744526"/>
    <row r="744527"/>
    <row r="744528"/>
    <row r="744529"/>
    <row r="744530"/>
    <row r="744531"/>
    <row r="744532"/>
    <row r="744533"/>
    <row r="744534"/>
    <row r="744535"/>
    <row r="744536"/>
    <row r="744537"/>
    <row r="744538"/>
    <row r="744539"/>
    <row r="744540"/>
    <row r="744541"/>
    <row r="744542"/>
    <row r="744543"/>
    <row r="744544"/>
    <row r="744545"/>
    <row r="744546"/>
    <row r="744547"/>
    <row r="744548"/>
    <row r="744549"/>
    <row r="744550"/>
    <row r="744551"/>
    <row r="744552"/>
    <row r="744553"/>
    <row r="744554"/>
    <row r="744555"/>
    <row r="744556"/>
    <row r="744557"/>
    <row r="744558"/>
    <row r="744559"/>
    <row r="744560"/>
    <row r="744561"/>
    <row r="744562"/>
    <row r="744563"/>
    <row r="744564"/>
    <row r="744565"/>
    <row r="744566"/>
    <row r="744567"/>
    <row r="744568"/>
    <row r="744569"/>
    <row r="744570"/>
    <row r="744571"/>
    <row r="744572"/>
    <row r="744573"/>
    <row r="744574"/>
    <row r="744575"/>
    <row r="744576"/>
    <row r="744577"/>
    <row r="744578"/>
    <row r="744579"/>
    <row r="744580"/>
    <row r="744581"/>
    <row r="744582"/>
    <row r="744583"/>
    <row r="744584"/>
    <row r="744585"/>
    <row r="744586"/>
    <row r="744587"/>
    <row r="744588"/>
    <row r="744589"/>
    <row r="744590"/>
    <row r="744591"/>
    <row r="744592"/>
    <row r="744593"/>
    <row r="744594"/>
    <row r="744595"/>
    <row r="744596"/>
    <row r="744597"/>
    <row r="744598"/>
    <row r="744599"/>
    <row r="744600"/>
    <row r="744601"/>
    <row r="744602"/>
    <row r="744603"/>
    <row r="744604"/>
    <row r="744605"/>
    <row r="744606"/>
    <row r="744607"/>
    <row r="744608"/>
    <row r="744609"/>
    <row r="744610"/>
    <row r="744611"/>
    <row r="744612"/>
    <row r="744613"/>
    <row r="744614"/>
    <row r="744615"/>
    <row r="744616"/>
    <row r="744617"/>
    <row r="744618"/>
    <row r="744619"/>
    <row r="744620"/>
    <row r="744621"/>
    <row r="744622"/>
    <row r="744623"/>
    <row r="744624"/>
    <row r="744625"/>
    <row r="744626"/>
    <row r="744627"/>
    <row r="744628"/>
    <row r="744629"/>
    <row r="744630"/>
    <row r="744631"/>
    <row r="744632"/>
    <row r="744633"/>
    <row r="744634"/>
    <row r="744635"/>
    <row r="744636"/>
    <row r="744637"/>
    <row r="744638"/>
    <row r="744639"/>
    <row r="744640"/>
    <row r="744641"/>
    <row r="744642"/>
    <row r="744643"/>
    <row r="744644"/>
    <row r="744645"/>
    <row r="744646"/>
    <row r="744647"/>
    <row r="744648"/>
    <row r="744649"/>
    <row r="744650"/>
    <row r="744651"/>
    <row r="744652"/>
    <row r="744653"/>
    <row r="744654"/>
    <row r="744655"/>
    <row r="744656"/>
    <row r="744657"/>
    <row r="744658"/>
    <row r="744659"/>
    <row r="744660"/>
    <row r="744661"/>
    <row r="744662"/>
    <row r="744663"/>
    <row r="744664"/>
    <row r="744665"/>
    <row r="744666"/>
    <row r="744667"/>
    <row r="744668"/>
    <row r="744669"/>
    <row r="744670"/>
    <row r="744671"/>
    <row r="744672"/>
    <row r="744673"/>
    <row r="744674"/>
    <row r="744675"/>
    <row r="744676"/>
    <row r="744677"/>
    <row r="744678"/>
    <row r="744679"/>
    <row r="744680"/>
    <row r="744681"/>
    <row r="744682"/>
    <row r="744683"/>
    <row r="744684"/>
    <row r="744685"/>
    <row r="744686"/>
    <row r="744687"/>
    <row r="744688"/>
    <row r="744689"/>
    <row r="744690"/>
    <row r="744691"/>
    <row r="744692"/>
    <row r="744693"/>
    <row r="744694"/>
    <row r="744695"/>
    <row r="744696"/>
    <row r="744697"/>
    <row r="744698"/>
    <row r="744699"/>
    <row r="744700"/>
    <row r="744701"/>
    <row r="744702"/>
    <row r="744703"/>
    <row r="744704"/>
    <row r="744705"/>
    <row r="744706"/>
    <row r="744707"/>
    <row r="744708"/>
    <row r="744709"/>
    <row r="744710"/>
    <row r="744711"/>
    <row r="744712"/>
    <row r="744713"/>
    <row r="744714"/>
    <row r="744715"/>
    <row r="744716"/>
    <row r="744717"/>
    <row r="744718"/>
    <row r="744719"/>
    <row r="744720"/>
    <row r="744721"/>
    <row r="744722"/>
    <row r="744723"/>
    <row r="744724"/>
    <row r="744725"/>
    <row r="744726"/>
    <row r="744727"/>
    <row r="744728"/>
    <row r="744729"/>
    <row r="744730"/>
    <row r="744731"/>
    <row r="744732"/>
    <row r="744733"/>
    <row r="744734"/>
    <row r="744735"/>
    <row r="744736"/>
    <row r="744737"/>
    <row r="744738"/>
    <row r="744739"/>
    <row r="744740"/>
    <row r="744741"/>
    <row r="744742"/>
    <row r="744743"/>
    <row r="744744"/>
    <row r="744745"/>
    <row r="744746"/>
    <row r="744747"/>
    <row r="744748"/>
    <row r="744749"/>
    <row r="744750"/>
    <row r="744751"/>
    <row r="744752"/>
    <row r="744753"/>
    <row r="744754"/>
    <row r="744755"/>
    <row r="744756"/>
    <row r="744757"/>
    <row r="744758"/>
    <row r="744759"/>
    <row r="744760"/>
    <row r="744761"/>
    <row r="744762"/>
    <row r="744763"/>
    <row r="744764"/>
    <row r="744765"/>
    <row r="744766"/>
    <row r="744767"/>
    <row r="744768"/>
    <row r="744769"/>
    <row r="744770"/>
    <row r="744771"/>
    <row r="744772"/>
    <row r="744773"/>
    <row r="744774"/>
    <row r="744775"/>
    <row r="744776"/>
    <row r="744777"/>
    <row r="744778"/>
    <row r="744779"/>
    <row r="744780"/>
    <row r="744781"/>
    <row r="744782"/>
    <row r="744783"/>
    <row r="744784"/>
    <row r="744785"/>
    <row r="744786"/>
    <row r="744787"/>
    <row r="744788"/>
    <row r="744789"/>
    <row r="744790"/>
    <row r="744791"/>
    <row r="744792"/>
    <row r="744793"/>
    <row r="744794"/>
    <row r="744795"/>
    <row r="744796"/>
    <row r="744797"/>
    <row r="744798"/>
    <row r="744799"/>
    <row r="744800"/>
    <row r="744801"/>
    <row r="744802"/>
    <row r="744803"/>
    <row r="744804"/>
    <row r="744805"/>
    <row r="744806"/>
    <row r="744807"/>
    <row r="744808"/>
    <row r="744809"/>
    <row r="744810"/>
    <row r="744811"/>
    <row r="744812"/>
    <row r="744813"/>
    <row r="744814"/>
    <row r="744815"/>
    <row r="744816"/>
    <row r="744817"/>
    <row r="744818"/>
    <row r="744819"/>
    <row r="744820"/>
    <row r="744821"/>
    <row r="744822"/>
    <row r="744823"/>
    <row r="744824"/>
    <row r="744825"/>
    <row r="744826"/>
    <row r="744827"/>
    <row r="744828"/>
    <row r="744829"/>
    <row r="744830"/>
    <row r="744831"/>
    <row r="744832"/>
    <row r="744833"/>
    <row r="744834"/>
    <row r="744835"/>
    <row r="744836"/>
    <row r="744837"/>
    <row r="744838"/>
    <row r="744839"/>
    <row r="744840"/>
    <row r="744841"/>
    <row r="744842"/>
    <row r="744843"/>
    <row r="744844"/>
    <row r="744845"/>
    <row r="744846"/>
    <row r="744847"/>
    <row r="744848"/>
    <row r="744849"/>
    <row r="744850"/>
    <row r="744851"/>
    <row r="744852"/>
    <row r="744853"/>
    <row r="744854"/>
    <row r="744855"/>
    <row r="744856"/>
    <row r="744857"/>
    <row r="744858"/>
    <row r="744859"/>
    <row r="744860"/>
    <row r="744861"/>
    <row r="744862"/>
    <row r="744863"/>
    <row r="744864"/>
    <row r="744865"/>
    <row r="744866"/>
    <row r="744867"/>
    <row r="744868"/>
    <row r="744869"/>
    <row r="744870"/>
    <row r="744871"/>
    <row r="744872"/>
    <row r="744873"/>
    <row r="744874"/>
    <row r="744875"/>
    <row r="744876"/>
    <row r="744877"/>
    <row r="744878"/>
    <row r="744879"/>
    <row r="744880"/>
    <row r="744881"/>
    <row r="744882"/>
    <row r="744883"/>
    <row r="744884"/>
    <row r="744885"/>
    <row r="744886"/>
    <row r="744887"/>
    <row r="744888"/>
    <row r="744889"/>
    <row r="744890"/>
    <row r="744891"/>
    <row r="744892"/>
    <row r="744893"/>
    <row r="744894"/>
    <row r="744895"/>
    <row r="744896"/>
    <row r="744897"/>
    <row r="744898"/>
    <row r="744899"/>
    <row r="744900"/>
    <row r="744901"/>
    <row r="744902"/>
    <row r="744903"/>
    <row r="744904"/>
    <row r="744905"/>
    <row r="744906"/>
    <row r="744907"/>
    <row r="744908"/>
    <row r="744909"/>
    <row r="744910"/>
    <row r="744911"/>
    <row r="744912"/>
    <row r="744913"/>
    <row r="744914"/>
    <row r="744915"/>
    <row r="744916"/>
    <row r="744917"/>
    <row r="744918"/>
    <row r="744919"/>
    <row r="744920"/>
    <row r="744921"/>
    <row r="744922"/>
    <row r="744923"/>
    <row r="744924"/>
    <row r="744925"/>
    <row r="744926"/>
    <row r="744927"/>
    <row r="744928"/>
    <row r="744929"/>
    <row r="744930"/>
    <row r="744931"/>
    <row r="744932"/>
    <row r="744933"/>
    <row r="744934"/>
    <row r="744935"/>
    <row r="744936"/>
    <row r="744937"/>
    <row r="744938"/>
    <row r="744939"/>
    <row r="744940"/>
    <row r="744941"/>
    <row r="744942"/>
    <row r="744943"/>
    <row r="744944"/>
    <row r="744945"/>
    <row r="744946"/>
    <row r="744947"/>
    <row r="744948"/>
    <row r="744949"/>
    <row r="744950"/>
    <row r="744951"/>
    <row r="744952"/>
    <row r="744953"/>
    <row r="744954"/>
    <row r="744955"/>
    <row r="744956"/>
    <row r="744957"/>
    <row r="744958"/>
    <row r="744959"/>
    <row r="744960"/>
    <row r="744961"/>
    <row r="744962"/>
    <row r="744963"/>
    <row r="744964"/>
    <row r="744965"/>
    <row r="744966"/>
    <row r="744967"/>
    <row r="744968"/>
    <row r="744969"/>
    <row r="744970"/>
    <row r="744971"/>
    <row r="744972"/>
    <row r="744973"/>
    <row r="744974"/>
    <row r="744975"/>
    <row r="744976"/>
    <row r="744977"/>
    <row r="744978"/>
    <row r="744979"/>
    <row r="744980"/>
    <row r="744981"/>
    <row r="744982"/>
    <row r="744983"/>
    <row r="744984"/>
    <row r="744985"/>
    <row r="744986"/>
    <row r="744987"/>
    <row r="744988"/>
    <row r="744989"/>
    <row r="744990"/>
    <row r="744991"/>
    <row r="744992"/>
    <row r="744993"/>
    <row r="744994"/>
    <row r="744995"/>
    <row r="744996"/>
    <row r="744997"/>
    <row r="744998"/>
    <row r="744999"/>
    <row r="745000"/>
    <row r="745001"/>
    <row r="745002"/>
    <row r="745003"/>
    <row r="745004"/>
    <row r="745005"/>
    <row r="745006"/>
    <row r="745007"/>
    <row r="745008"/>
    <row r="745009"/>
    <row r="745010"/>
    <row r="745011"/>
    <row r="745012"/>
    <row r="745013"/>
    <row r="745014"/>
    <row r="745015"/>
    <row r="745016"/>
    <row r="745017"/>
    <row r="745018"/>
    <row r="745019"/>
    <row r="745020"/>
    <row r="745021"/>
    <row r="745022"/>
    <row r="745023"/>
    <row r="745024"/>
    <row r="745025"/>
    <row r="745026"/>
    <row r="745027"/>
    <row r="745028"/>
    <row r="745029"/>
    <row r="745030"/>
    <row r="745031"/>
    <row r="745032"/>
    <row r="745033"/>
    <row r="745034"/>
    <row r="745035"/>
    <row r="745036"/>
    <row r="745037"/>
    <row r="745038"/>
    <row r="745039"/>
    <row r="745040"/>
    <row r="745041"/>
    <row r="745042"/>
    <row r="745043"/>
    <row r="745044"/>
    <row r="745045"/>
    <row r="745046"/>
    <row r="745047"/>
    <row r="745048"/>
    <row r="745049"/>
    <row r="745050"/>
    <row r="745051"/>
    <row r="745052"/>
    <row r="745053"/>
    <row r="745054"/>
    <row r="745055"/>
    <row r="745056"/>
    <row r="745057"/>
    <row r="745058"/>
    <row r="745059"/>
    <row r="745060"/>
    <row r="745061"/>
    <row r="745062"/>
    <row r="745063"/>
    <row r="745064"/>
    <row r="745065"/>
    <row r="745066"/>
    <row r="745067"/>
    <row r="745068"/>
    <row r="745069"/>
    <row r="745070"/>
    <row r="745071"/>
    <row r="745072"/>
    <row r="745073"/>
    <row r="745074"/>
    <row r="745075"/>
    <row r="745076"/>
    <row r="745077"/>
    <row r="745078"/>
    <row r="745079"/>
    <row r="745080"/>
    <row r="745081"/>
    <row r="745082"/>
    <row r="745083"/>
    <row r="745084"/>
    <row r="745085"/>
    <row r="745086"/>
    <row r="745087"/>
    <row r="745088"/>
    <row r="745089"/>
    <row r="745090"/>
    <row r="745091"/>
    <row r="745092"/>
    <row r="745093"/>
    <row r="745094"/>
    <row r="745095"/>
    <row r="745096"/>
    <row r="745097"/>
    <row r="745098"/>
    <row r="745099"/>
    <row r="745100"/>
    <row r="745101"/>
    <row r="745102"/>
    <row r="745103"/>
    <row r="745104"/>
    <row r="745105"/>
    <row r="745106"/>
    <row r="745107"/>
    <row r="745108"/>
    <row r="745109"/>
    <row r="745110"/>
    <row r="745111"/>
    <row r="745112"/>
    <row r="745113"/>
    <row r="745114"/>
    <row r="745115"/>
    <row r="745116"/>
    <row r="745117"/>
    <row r="745118"/>
    <row r="745119"/>
    <row r="745120"/>
    <row r="745121"/>
    <row r="745122"/>
    <row r="745123"/>
    <row r="745124"/>
    <row r="745125"/>
    <row r="745126"/>
    <row r="745127"/>
    <row r="745128"/>
    <row r="745129"/>
    <row r="745130"/>
    <row r="745131"/>
    <row r="745132"/>
    <row r="745133"/>
    <row r="745134"/>
    <row r="745135"/>
    <row r="745136"/>
    <row r="745137"/>
    <row r="745138"/>
    <row r="745139"/>
    <row r="745140"/>
    <row r="745141"/>
    <row r="745142"/>
    <row r="745143"/>
    <row r="745144"/>
    <row r="745145"/>
    <row r="745146"/>
    <row r="745147"/>
    <row r="745148"/>
    <row r="745149"/>
    <row r="745150"/>
    <row r="745151"/>
    <row r="745152"/>
    <row r="745153"/>
    <row r="745154"/>
    <row r="745155"/>
    <row r="745156"/>
    <row r="745157"/>
    <row r="745158"/>
    <row r="745159"/>
    <row r="745160"/>
    <row r="745161"/>
    <row r="745162"/>
    <row r="745163"/>
    <row r="745164"/>
    <row r="745165"/>
    <row r="745166"/>
    <row r="745167"/>
    <row r="745168"/>
    <row r="745169"/>
    <row r="745170"/>
    <row r="745171"/>
    <row r="745172"/>
    <row r="745173"/>
    <row r="745174"/>
    <row r="745175"/>
    <row r="745176"/>
    <row r="745177"/>
    <row r="745178"/>
    <row r="745179"/>
    <row r="745180"/>
    <row r="745181"/>
    <row r="745182"/>
    <row r="745183"/>
    <row r="745184"/>
    <row r="745185"/>
    <row r="745186"/>
    <row r="745187"/>
    <row r="745188"/>
    <row r="745189"/>
    <row r="745190"/>
    <row r="745191"/>
    <row r="745192"/>
    <row r="745193"/>
    <row r="745194"/>
    <row r="745195"/>
    <row r="745196"/>
    <row r="745197"/>
    <row r="745198"/>
    <row r="745199"/>
    <row r="745200"/>
    <row r="745201"/>
    <row r="745202"/>
    <row r="745203"/>
    <row r="745204"/>
    <row r="745205"/>
    <row r="745206"/>
    <row r="745207"/>
    <row r="745208"/>
    <row r="745209"/>
    <row r="745210"/>
    <row r="745211"/>
    <row r="745212"/>
    <row r="745213"/>
    <row r="745214"/>
    <row r="745215"/>
    <row r="745216"/>
    <row r="745217"/>
    <row r="745218"/>
    <row r="745219"/>
    <row r="745220"/>
    <row r="745221"/>
    <row r="745222"/>
    <row r="745223"/>
    <row r="745224"/>
    <row r="745225"/>
    <row r="745226"/>
    <row r="745227"/>
    <row r="745228"/>
    <row r="745229"/>
    <row r="745230"/>
    <row r="745231"/>
    <row r="745232"/>
    <row r="745233"/>
    <row r="745234"/>
    <row r="745235"/>
    <row r="745236"/>
    <row r="745237"/>
    <row r="745238"/>
    <row r="745239"/>
    <row r="745240"/>
    <row r="745241"/>
    <row r="745242"/>
    <row r="745243"/>
    <row r="745244"/>
    <row r="745245"/>
    <row r="745246"/>
    <row r="745247"/>
    <row r="745248"/>
    <row r="745249"/>
    <row r="745250"/>
    <row r="745251"/>
    <row r="745252"/>
    <row r="745253"/>
    <row r="745254"/>
    <row r="745255"/>
    <row r="745256"/>
    <row r="745257"/>
    <row r="745258"/>
    <row r="745259"/>
    <row r="745260"/>
    <row r="745261"/>
    <row r="745262"/>
    <row r="745263"/>
    <row r="745264"/>
    <row r="745265"/>
    <row r="745266"/>
    <row r="745267"/>
    <row r="745268"/>
    <row r="745269"/>
    <row r="745270"/>
    <row r="745271"/>
    <row r="745272"/>
    <row r="745273"/>
    <row r="745274"/>
    <row r="745275"/>
    <row r="745276"/>
    <row r="745277"/>
    <row r="745278"/>
    <row r="745279"/>
    <row r="745280"/>
    <row r="745281"/>
    <row r="745282"/>
    <row r="745283"/>
    <row r="745284"/>
    <row r="745285"/>
    <row r="745286"/>
    <row r="745287"/>
    <row r="745288"/>
    <row r="745289"/>
    <row r="745290"/>
    <row r="745291"/>
    <row r="745292"/>
    <row r="745293"/>
    <row r="745294"/>
    <row r="745295"/>
    <row r="745296"/>
    <row r="745297"/>
    <row r="745298"/>
    <row r="745299"/>
    <row r="745300"/>
    <row r="745301"/>
    <row r="745302"/>
    <row r="745303"/>
    <row r="745304"/>
    <row r="745305"/>
    <row r="745306"/>
    <row r="745307"/>
    <row r="745308"/>
    <row r="745309"/>
    <row r="745310"/>
    <row r="745311"/>
    <row r="745312"/>
    <row r="745313"/>
    <row r="745314"/>
    <row r="745315"/>
    <row r="745316"/>
    <row r="745317"/>
    <row r="745318"/>
    <row r="745319"/>
    <row r="745320"/>
    <row r="745321"/>
    <row r="745322"/>
    <row r="745323"/>
    <row r="745324"/>
    <row r="745325"/>
    <row r="745326"/>
    <row r="745327"/>
    <row r="745328"/>
    <row r="745329"/>
    <row r="745330"/>
    <row r="745331"/>
    <row r="745332"/>
    <row r="745333"/>
    <row r="745334"/>
    <row r="745335"/>
    <row r="745336"/>
    <row r="745337"/>
    <row r="745338"/>
    <row r="745339"/>
    <row r="745340"/>
    <row r="745341"/>
    <row r="745342"/>
    <row r="745343"/>
    <row r="745344"/>
    <row r="745345"/>
    <row r="745346"/>
    <row r="745347"/>
    <row r="745348"/>
    <row r="745349"/>
    <row r="745350"/>
    <row r="745351"/>
    <row r="745352"/>
    <row r="745353"/>
    <row r="745354"/>
    <row r="745355"/>
    <row r="745356"/>
    <row r="745357"/>
    <row r="745358"/>
    <row r="745359"/>
    <row r="745360"/>
    <row r="745361"/>
    <row r="745362"/>
    <row r="745363"/>
    <row r="745364"/>
    <row r="745365"/>
    <row r="745366"/>
    <row r="745367"/>
    <row r="745368"/>
    <row r="745369"/>
    <row r="745370"/>
    <row r="745371"/>
    <row r="745372"/>
    <row r="745373"/>
    <row r="745374"/>
    <row r="745375"/>
    <row r="745376"/>
    <row r="745377"/>
    <row r="745378"/>
    <row r="745379"/>
    <row r="745380"/>
    <row r="745381"/>
    <row r="745382"/>
    <row r="745383"/>
    <row r="745384"/>
    <row r="745385"/>
    <row r="745386"/>
    <row r="745387"/>
    <row r="745388"/>
    <row r="745389"/>
    <row r="745390"/>
    <row r="745391"/>
    <row r="745392"/>
    <row r="745393"/>
    <row r="745394"/>
    <row r="745395"/>
    <row r="745396"/>
    <row r="745397"/>
    <row r="745398"/>
    <row r="745399"/>
    <row r="745400"/>
    <row r="745401"/>
    <row r="745402"/>
    <row r="745403"/>
    <row r="745404"/>
    <row r="745405"/>
    <row r="745406"/>
    <row r="745407"/>
    <row r="745408"/>
    <row r="745409"/>
    <row r="745410"/>
    <row r="745411"/>
    <row r="745412"/>
    <row r="745413"/>
    <row r="745414"/>
    <row r="745415"/>
    <row r="745416"/>
    <row r="745417"/>
    <row r="745418"/>
    <row r="745419"/>
    <row r="745420"/>
    <row r="745421"/>
    <row r="745422"/>
    <row r="745423"/>
    <row r="745424"/>
    <row r="745425"/>
    <row r="745426"/>
    <row r="745427"/>
    <row r="745428"/>
    <row r="745429"/>
    <row r="745430"/>
    <row r="745431"/>
    <row r="745432"/>
    <row r="745433"/>
    <row r="745434"/>
    <row r="745435"/>
    <row r="745436"/>
    <row r="745437"/>
    <row r="745438"/>
    <row r="745439"/>
    <row r="745440"/>
    <row r="745441"/>
    <row r="745442"/>
    <row r="745443"/>
    <row r="745444"/>
    <row r="745445"/>
    <row r="745446"/>
    <row r="745447"/>
    <row r="745448"/>
    <row r="745449"/>
    <row r="745450"/>
    <row r="745451"/>
    <row r="745452"/>
    <row r="745453"/>
    <row r="745454"/>
    <row r="745455"/>
    <row r="745456"/>
    <row r="745457"/>
    <row r="745458"/>
    <row r="745459"/>
    <row r="745460"/>
    <row r="745461"/>
    <row r="745462"/>
    <row r="745463"/>
    <row r="745464"/>
    <row r="745465"/>
    <row r="745466"/>
    <row r="745467"/>
    <row r="745468"/>
    <row r="745469"/>
    <row r="745470"/>
    <row r="745471"/>
    <row r="745472"/>
    <row r="745473"/>
    <row r="745474"/>
    <row r="745475"/>
    <row r="745476"/>
    <row r="745477"/>
    <row r="745478"/>
    <row r="745479"/>
    <row r="745480"/>
    <row r="745481"/>
    <row r="745482"/>
    <row r="745483"/>
    <row r="745484"/>
    <row r="745485"/>
    <row r="745486"/>
    <row r="745487"/>
    <row r="745488"/>
    <row r="745489"/>
    <row r="745490"/>
    <row r="745491"/>
    <row r="745492"/>
    <row r="745493"/>
    <row r="745494"/>
    <row r="745495"/>
    <row r="745496"/>
    <row r="745497"/>
    <row r="745498"/>
    <row r="745499"/>
    <row r="745500"/>
    <row r="745501"/>
    <row r="745502"/>
    <row r="745503"/>
    <row r="745504"/>
    <row r="745505"/>
    <row r="745506"/>
    <row r="745507"/>
    <row r="745508"/>
    <row r="745509"/>
    <row r="745510"/>
    <row r="745511"/>
    <row r="745512"/>
    <row r="745513"/>
    <row r="745514"/>
    <row r="745515"/>
    <row r="745516"/>
    <row r="745517"/>
    <row r="745518"/>
    <row r="745519"/>
    <row r="745520"/>
    <row r="745521"/>
    <row r="745522"/>
    <row r="745523"/>
    <row r="745524"/>
    <row r="745525"/>
    <row r="745526"/>
    <row r="745527"/>
    <row r="745528"/>
    <row r="745529"/>
    <row r="745530"/>
    <row r="745531"/>
    <row r="745532"/>
    <row r="745533"/>
    <row r="745534"/>
    <row r="745535"/>
    <row r="745536"/>
    <row r="745537"/>
    <row r="745538"/>
    <row r="745539"/>
    <row r="745540"/>
    <row r="745541"/>
    <row r="745542"/>
    <row r="745543"/>
    <row r="745544"/>
    <row r="745545"/>
    <row r="745546"/>
    <row r="745547"/>
    <row r="745548"/>
    <row r="745549"/>
    <row r="745550"/>
    <row r="745551"/>
    <row r="745552"/>
    <row r="745553"/>
    <row r="745554"/>
    <row r="745555"/>
    <row r="745556"/>
    <row r="745557"/>
    <row r="745558"/>
    <row r="745559"/>
    <row r="745560"/>
    <row r="745561"/>
    <row r="745562"/>
    <row r="745563"/>
    <row r="745564"/>
    <row r="745565"/>
    <row r="745566"/>
    <row r="745567"/>
    <row r="745568"/>
    <row r="745569"/>
    <row r="745570"/>
    <row r="745571"/>
    <row r="745572"/>
    <row r="745573"/>
    <row r="745574"/>
    <row r="745575"/>
    <row r="745576"/>
    <row r="745577"/>
    <row r="745578"/>
    <row r="745579"/>
    <row r="745580"/>
    <row r="745581"/>
    <row r="745582"/>
    <row r="745583"/>
    <row r="745584"/>
    <row r="745585"/>
    <row r="745586"/>
    <row r="745587"/>
    <row r="745588"/>
    <row r="745589"/>
    <row r="745590"/>
    <row r="745591"/>
    <row r="745592"/>
    <row r="745593"/>
    <row r="745594"/>
    <row r="745595"/>
    <row r="745596"/>
    <row r="745597"/>
    <row r="745598"/>
    <row r="745599"/>
    <row r="745600"/>
    <row r="745601"/>
    <row r="745602"/>
    <row r="745603"/>
    <row r="745604"/>
    <row r="745605"/>
    <row r="745606"/>
    <row r="745607"/>
    <row r="745608"/>
    <row r="745609"/>
    <row r="745610"/>
    <row r="745611"/>
    <row r="745612"/>
    <row r="745613"/>
    <row r="745614"/>
    <row r="745615"/>
    <row r="745616"/>
    <row r="745617"/>
    <row r="745618"/>
    <row r="745619"/>
    <row r="745620"/>
    <row r="745621"/>
    <row r="745622"/>
    <row r="745623"/>
    <row r="745624"/>
    <row r="745625"/>
    <row r="745626"/>
    <row r="745627"/>
    <row r="745628"/>
    <row r="745629"/>
    <row r="745630"/>
    <row r="745631"/>
    <row r="745632"/>
    <row r="745633"/>
    <row r="745634"/>
    <row r="745635"/>
    <row r="745636"/>
    <row r="745637"/>
    <row r="745638"/>
    <row r="745639"/>
    <row r="745640"/>
    <row r="745641"/>
    <row r="745642"/>
    <row r="745643"/>
    <row r="745644"/>
    <row r="745645"/>
    <row r="745646"/>
    <row r="745647"/>
    <row r="745648"/>
    <row r="745649"/>
    <row r="745650"/>
    <row r="745651"/>
    <row r="745652"/>
    <row r="745653"/>
    <row r="745654"/>
    <row r="745655"/>
    <row r="745656"/>
    <row r="745657"/>
    <row r="745658"/>
    <row r="745659"/>
    <row r="745660"/>
    <row r="745661"/>
    <row r="745662"/>
    <row r="745663"/>
    <row r="745664"/>
    <row r="745665"/>
    <row r="745666"/>
    <row r="745667"/>
    <row r="745668"/>
    <row r="745669"/>
    <row r="745670"/>
    <row r="745671"/>
    <row r="745672"/>
    <row r="745673"/>
    <row r="745674"/>
    <row r="745675"/>
    <row r="745676"/>
    <row r="745677"/>
    <row r="745678"/>
    <row r="745679"/>
    <row r="745680"/>
    <row r="745681"/>
    <row r="745682"/>
    <row r="745683"/>
    <row r="745684"/>
    <row r="745685"/>
    <row r="745686"/>
    <row r="745687"/>
    <row r="745688"/>
    <row r="745689"/>
    <row r="745690"/>
    <row r="745691"/>
    <row r="745692"/>
    <row r="745693"/>
    <row r="745694"/>
    <row r="745695"/>
    <row r="745696"/>
    <row r="745697"/>
    <row r="745698"/>
    <row r="745699"/>
    <row r="745700"/>
    <row r="745701"/>
    <row r="745702"/>
    <row r="745703"/>
    <row r="745704"/>
    <row r="745705"/>
    <row r="745706"/>
    <row r="745707"/>
    <row r="745708"/>
    <row r="745709"/>
    <row r="745710"/>
    <row r="745711"/>
    <row r="745712"/>
    <row r="745713"/>
    <row r="745714"/>
    <row r="745715"/>
    <row r="745716"/>
    <row r="745717"/>
    <row r="745718"/>
    <row r="745719"/>
    <row r="745720"/>
    <row r="745721"/>
    <row r="745722"/>
    <row r="745723"/>
    <row r="745724"/>
    <row r="745725"/>
    <row r="745726"/>
    <row r="745727"/>
    <row r="745728"/>
    <row r="745729"/>
    <row r="745730"/>
    <row r="745731"/>
    <row r="745732"/>
    <row r="745733"/>
    <row r="745734"/>
    <row r="745735"/>
    <row r="745736"/>
    <row r="745737"/>
    <row r="745738"/>
    <row r="745739"/>
    <row r="745740"/>
    <row r="745741"/>
    <row r="745742"/>
    <row r="745743"/>
    <row r="745744"/>
    <row r="745745"/>
    <row r="745746"/>
    <row r="745747"/>
    <row r="745748"/>
    <row r="745749"/>
    <row r="745750"/>
    <row r="745751"/>
    <row r="745752"/>
    <row r="745753"/>
    <row r="745754"/>
    <row r="745755"/>
    <row r="745756"/>
    <row r="745757"/>
    <row r="745758"/>
    <row r="745759"/>
    <row r="745760"/>
    <row r="745761"/>
    <row r="745762"/>
    <row r="745763"/>
    <row r="745764"/>
    <row r="745765"/>
    <row r="745766"/>
    <row r="745767"/>
    <row r="745768"/>
    <row r="745769"/>
    <row r="745770"/>
    <row r="745771"/>
    <row r="745772"/>
    <row r="745773"/>
    <row r="745774"/>
    <row r="745775"/>
    <row r="745776"/>
    <row r="745777"/>
    <row r="745778"/>
    <row r="745779"/>
    <row r="745780"/>
    <row r="745781"/>
    <row r="745782"/>
    <row r="745783"/>
    <row r="745784"/>
    <row r="745785"/>
    <row r="745786"/>
    <row r="745787"/>
    <row r="745788"/>
    <row r="745789"/>
    <row r="745790"/>
    <row r="745791"/>
    <row r="745792"/>
    <row r="745793"/>
    <row r="745794"/>
    <row r="745795"/>
    <row r="745796"/>
    <row r="745797"/>
    <row r="745798"/>
    <row r="745799"/>
    <row r="745800"/>
    <row r="745801"/>
    <row r="745802"/>
    <row r="745803"/>
    <row r="745804"/>
    <row r="745805"/>
    <row r="745806"/>
    <row r="745807"/>
    <row r="745808"/>
    <row r="745809"/>
    <row r="745810"/>
    <row r="745811"/>
    <row r="745812"/>
    <row r="745813"/>
    <row r="745814"/>
    <row r="745815"/>
    <row r="745816"/>
    <row r="745817"/>
    <row r="745818"/>
    <row r="745819"/>
    <row r="745820"/>
    <row r="745821"/>
    <row r="745822"/>
    <row r="745823"/>
    <row r="745824"/>
    <row r="745825"/>
    <row r="745826"/>
    <row r="745827"/>
    <row r="745828"/>
    <row r="745829"/>
    <row r="745830"/>
    <row r="745831"/>
    <row r="745832"/>
    <row r="745833"/>
    <row r="745834"/>
    <row r="745835"/>
    <row r="745836"/>
    <row r="745837"/>
    <row r="745838"/>
    <row r="745839"/>
    <row r="745840"/>
    <row r="745841"/>
    <row r="745842"/>
    <row r="745843"/>
    <row r="745844"/>
    <row r="745845"/>
    <row r="745846"/>
    <row r="745847"/>
    <row r="745848"/>
    <row r="745849"/>
    <row r="745850"/>
    <row r="745851"/>
    <row r="745852"/>
    <row r="745853"/>
    <row r="745854"/>
    <row r="745855"/>
    <row r="745856"/>
    <row r="745857"/>
    <row r="745858"/>
    <row r="745859"/>
    <row r="745860"/>
    <row r="745861"/>
    <row r="745862"/>
    <row r="745863"/>
    <row r="745864"/>
    <row r="745865"/>
    <row r="745866"/>
    <row r="745867"/>
    <row r="745868"/>
    <row r="745869"/>
    <row r="745870"/>
    <row r="745871"/>
    <row r="745872"/>
    <row r="745873"/>
    <row r="745874"/>
    <row r="745875"/>
    <row r="745876"/>
    <row r="745877"/>
    <row r="745878"/>
    <row r="745879"/>
    <row r="745880"/>
    <row r="745881"/>
    <row r="745882"/>
    <row r="745883"/>
    <row r="745884"/>
    <row r="745885"/>
    <row r="745886"/>
    <row r="745887"/>
    <row r="745888"/>
    <row r="745889"/>
    <row r="745890"/>
    <row r="745891"/>
    <row r="745892"/>
    <row r="745893"/>
    <row r="745894"/>
    <row r="745895"/>
    <row r="745896"/>
    <row r="745897"/>
    <row r="745898"/>
    <row r="745899"/>
    <row r="745900"/>
    <row r="745901"/>
    <row r="745902"/>
    <row r="745903"/>
    <row r="745904"/>
    <row r="745905"/>
    <row r="745906"/>
    <row r="745907"/>
    <row r="745908"/>
    <row r="745909"/>
    <row r="745910"/>
    <row r="745911"/>
    <row r="745912"/>
    <row r="745913"/>
    <row r="745914"/>
    <row r="745915"/>
    <row r="745916"/>
    <row r="745917"/>
    <row r="745918"/>
    <row r="745919"/>
    <row r="745920"/>
    <row r="745921"/>
    <row r="745922"/>
    <row r="745923"/>
    <row r="745924"/>
    <row r="745925"/>
    <row r="745926"/>
    <row r="745927"/>
    <row r="745928"/>
    <row r="745929"/>
    <row r="745930"/>
    <row r="745931"/>
    <row r="745932"/>
    <row r="745933"/>
    <row r="745934"/>
    <row r="745935"/>
    <row r="745936"/>
    <row r="745937"/>
    <row r="745938"/>
    <row r="745939"/>
    <row r="745940"/>
    <row r="745941"/>
    <row r="745942"/>
    <row r="745943"/>
    <row r="745944"/>
    <row r="745945"/>
    <row r="745946"/>
    <row r="745947"/>
    <row r="745948"/>
    <row r="745949"/>
    <row r="745950"/>
    <row r="745951"/>
    <row r="745952"/>
    <row r="745953"/>
    <row r="745954"/>
    <row r="745955"/>
    <row r="745956"/>
    <row r="745957"/>
    <row r="745958"/>
    <row r="745959"/>
    <row r="745960"/>
    <row r="745961"/>
    <row r="745962"/>
    <row r="745963"/>
    <row r="745964"/>
    <row r="745965"/>
    <row r="745966"/>
    <row r="745967"/>
    <row r="745968"/>
    <row r="745969"/>
    <row r="745970"/>
    <row r="745971"/>
    <row r="745972"/>
    <row r="745973"/>
    <row r="745974"/>
    <row r="745975"/>
    <row r="745976"/>
    <row r="745977"/>
    <row r="745978"/>
    <row r="745979"/>
    <row r="745980"/>
    <row r="745981"/>
    <row r="745982"/>
    <row r="745983"/>
    <row r="745984"/>
    <row r="745985"/>
    <row r="745986"/>
    <row r="745987"/>
    <row r="745988"/>
    <row r="745989"/>
    <row r="745990"/>
    <row r="745991"/>
    <row r="745992"/>
    <row r="745993"/>
    <row r="745994"/>
    <row r="745995"/>
    <row r="745996"/>
    <row r="745997"/>
    <row r="745998"/>
    <row r="745999"/>
    <row r="746000"/>
    <row r="746001"/>
    <row r="746002"/>
    <row r="746003"/>
    <row r="746004"/>
    <row r="746005"/>
    <row r="746006"/>
    <row r="746007"/>
    <row r="746008"/>
    <row r="746009"/>
    <row r="746010"/>
    <row r="746011"/>
    <row r="746012"/>
    <row r="746013"/>
    <row r="746014"/>
    <row r="746015"/>
    <row r="746016"/>
    <row r="746017"/>
    <row r="746018"/>
    <row r="746019"/>
    <row r="746020"/>
    <row r="746021"/>
    <row r="746022"/>
    <row r="746023"/>
    <row r="746024"/>
    <row r="746025"/>
    <row r="746026"/>
    <row r="746027"/>
    <row r="746028"/>
    <row r="746029"/>
    <row r="746030"/>
    <row r="746031"/>
    <row r="746032"/>
    <row r="746033"/>
    <row r="746034"/>
    <row r="746035"/>
    <row r="746036"/>
    <row r="746037"/>
    <row r="746038"/>
    <row r="746039"/>
    <row r="746040"/>
    <row r="746041"/>
    <row r="746042"/>
    <row r="746043"/>
    <row r="746044"/>
    <row r="746045"/>
    <row r="746046"/>
    <row r="746047"/>
    <row r="746048"/>
    <row r="746049"/>
    <row r="746050"/>
    <row r="746051"/>
    <row r="746052"/>
    <row r="746053"/>
    <row r="746054"/>
    <row r="746055"/>
    <row r="746056"/>
    <row r="746057"/>
    <row r="746058"/>
    <row r="746059"/>
    <row r="746060"/>
    <row r="746061"/>
    <row r="746062"/>
    <row r="746063"/>
    <row r="746064"/>
    <row r="746065"/>
    <row r="746066"/>
    <row r="746067"/>
    <row r="746068"/>
    <row r="746069"/>
    <row r="746070"/>
    <row r="746071"/>
    <row r="746072"/>
    <row r="746073"/>
    <row r="746074"/>
    <row r="746075"/>
    <row r="746076"/>
    <row r="746077"/>
    <row r="746078"/>
    <row r="746079"/>
    <row r="746080"/>
    <row r="746081"/>
    <row r="746082"/>
    <row r="746083"/>
    <row r="746084"/>
    <row r="746085"/>
    <row r="746086"/>
    <row r="746087"/>
    <row r="746088"/>
    <row r="746089"/>
    <row r="746090"/>
    <row r="746091"/>
    <row r="746092"/>
    <row r="746093"/>
    <row r="746094"/>
    <row r="746095"/>
    <row r="746096"/>
    <row r="746097"/>
    <row r="746098"/>
    <row r="746099"/>
    <row r="746100"/>
    <row r="746101"/>
    <row r="746102"/>
    <row r="746103"/>
    <row r="746104"/>
    <row r="746105"/>
    <row r="746106"/>
    <row r="746107"/>
    <row r="746108"/>
    <row r="746109"/>
    <row r="746110"/>
    <row r="746111"/>
    <row r="746112"/>
    <row r="746113"/>
    <row r="746114"/>
    <row r="746115"/>
    <row r="746116"/>
    <row r="746117"/>
    <row r="746118"/>
    <row r="746119"/>
    <row r="746120"/>
    <row r="746121"/>
    <row r="746122"/>
    <row r="746123"/>
    <row r="746124"/>
    <row r="746125"/>
    <row r="746126"/>
    <row r="746127"/>
    <row r="746128"/>
    <row r="746129"/>
    <row r="746130"/>
    <row r="746131"/>
    <row r="746132"/>
    <row r="746133"/>
    <row r="746134"/>
    <row r="746135"/>
    <row r="746136"/>
    <row r="746137"/>
    <row r="746138"/>
    <row r="746139"/>
    <row r="746140"/>
    <row r="746141"/>
    <row r="746142"/>
    <row r="746143"/>
    <row r="746144"/>
    <row r="746145"/>
    <row r="746146"/>
    <row r="746147"/>
    <row r="746148"/>
    <row r="746149"/>
    <row r="746150"/>
    <row r="746151"/>
    <row r="746152"/>
    <row r="746153"/>
    <row r="746154"/>
    <row r="746155"/>
    <row r="746156"/>
    <row r="746157"/>
    <row r="746158"/>
    <row r="746159"/>
    <row r="746160"/>
    <row r="746161"/>
    <row r="746162"/>
    <row r="746163"/>
    <row r="746164"/>
    <row r="746165"/>
    <row r="746166"/>
    <row r="746167"/>
    <row r="746168"/>
    <row r="746169"/>
    <row r="746170"/>
    <row r="746171"/>
    <row r="746172"/>
    <row r="746173"/>
    <row r="746174"/>
    <row r="746175"/>
    <row r="746176"/>
    <row r="746177"/>
    <row r="746178"/>
    <row r="746179"/>
    <row r="746180"/>
    <row r="746181"/>
    <row r="746182"/>
    <row r="746183"/>
    <row r="746184"/>
    <row r="746185"/>
    <row r="746186"/>
    <row r="746187"/>
    <row r="746188"/>
    <row r="746189"/>
    <row r="746190"/>
    <row r="746191"/>
    <row r="746192"/>
    <row r="746193"/>
    <row r="746194"/>
    <row r="746195"/>
    <row r="746196"/>
    <row r="746197"/>
    <row r="746198"/>
    <row r="746199"/>
    <row r="746200"/>
    <row r="746201"/>
    <row r="746202"/>
    <row r="746203"/>
    <row r="746204"/>
    <row r="746205"/>
    <row r="746206"/>
    <row r="746207"/>
    <row r="746208"/>
    <row r="746209"/>
    <row r="746210"/>
    <row r="746211"/>
    <row r="746212"/>
    <row r="746213"/>
    <row r="746214"/>
    <row r="746215"/>
    <row r="746216"/>
    <row r="746217"/>
    <row r="746218"/>
    <row r="746219"/>
    <row r="746220"/>
    <row r="746221"/>
    <row r="746222"/>
    <row r="746223"/>
    <row r="746224"/>
    <row r="746225"/>
    <row r="746226"/>
    <row r="746227"/>
    <row r="746228"/>
    <row r="746229"/>
    <row r="746230"/>
    <row r="746231"/>
    <row r="746232"/>
    <row r="746233"/>
    <row r="746234"/>
    <row r="746235"/>
    <row r="746236"/>
    <row r="746237"/>
    <row r="746238"/>
    <row r="746239"/>
    <row r="746240"/>
    <row r="746241"/>
    <row r="746242"/>
    <row r="746243"/>
    <row r="746244"/>
    <row r="746245"/>
    <row r="746246"/>
    <row r="746247"/>
    <row r="746248"/>
    <row r="746249"/>
    <row r="746250"/>
    <row r="746251"/>
    <row r="746252"/>
    <row r="746253"/>
    <row r="746254"/>
    <row r="746255"/>
    <row r="746256"/>
    <row r="746257"/>
    <row r="746258"/>
    <row r="746259"/>
    <row r="746260"/>
    <row r="746261"/>
    <row r="746262"/>
    <row r="746263"/>
    <row r="746264"/>
    <row r="746265"/>
    <row r="746266"/>
    <row r="746267"/>
    <row r="746268"/>
    <row r="746269"/>
    <row r="746270"/>
    <row r="746271"/>
    <row r="746272"/>
    <row r="746273"/>
    <row r="746274"/>
    <row r="746275"/>
    <row r="746276"/>
    <row r="746277"/>
    <row r="746278"/>
    <row r="746279"/>
    <row r="746280"/>
    <row r="746281"/>
    <row r="746282"/>
    <row r="746283"/>
    <row r="746284"/>
    <row r="746285"/>
    <row r="746286"/>
    <row r="746287"/>
    <row r="746288"/>
    <row r="746289"/>
    <row r="746290"/>
    <row r="746291"/>
    <row r="746292"/>
    <row r="746293"/>
    <row r="746294"/>
    <row r="746295"/>
    <row r="746296"/>
    <row r="746297"/>
    <row r="746298"/>
    <row r="746299"/>
    <row r="746300"/>
    <row r="746301"/>
    <row r="746302"/>
    <row r="746303"/>
    <row r="746304"/>
    <row r="746305"/>
    <row r="746306"/>
    <row r="746307"/>
    <row r="746308"/>
    <row r="746309"/>
    <row r="746310"/>
    <row r="746311"/>
    <row r="746312"/>
    <row r="746313"/>
    <row r="746314"/>
    <row r="746315"/>
    <row r="746316"/>
    <row r="746317"/>
    <row r="746318"/>
    <row r="746319"/>
    <row r="746320"/>
    <row r="746321"/>
    <row r="746322"/>
    <row r="746323"/>
    <row r="746324"/>
    <row r="746325"/>
    <row r="746326"/>
    <row r="746327"/>
    <row r="746328"/>
    <row r="746329"/>
    <row r="746330"/>
    <row r="746331"/>
    <row r="746332"/>
    <row r="746333"/>
    <row r="746334"/>
    <row r="746335"/>
    <row r="746336"/>
    <row r="746337"/>
    <row r="746338"/>
    <row r="746339"/>
    <row r="746340"/>
    <row r="746341"/>
    <row r="746342"/>
    <row r="746343"/>
    <row r="746344"/>
    <row r="746345"/>
    <row r="746346"/>
    <row r="746347"/>
    <row r="746348"/>
    <row r="746349"/>
    <row r="746350"/>
    <row r="746351"/>
    <row r="746352"/>
    <row r="746353"/>
    <row r="746354"/>
    <row r="746355"/>
    <row r="746356"/>
    <row r="746357"/>
    <row r="746358"/>
    <row r="746359"/>
    <row r="746360"/>
    <row r="746361"/>
    <row r="746362"/>
    <row r="746363"/>
    <row r="746364"/>
    <row r="746365"/>
    <row r="746366"/>
    <row r="746367"/>
    <row r="746368"/>
    <row r="746369"/>
    <row r="746370"/>
    <row r="746371"/>
    <row r="746372"/>
    <row r="746373"/>
    <row r="746374"/>
    <row r="746375"/>
    <row r="746376"/>
    <row r="746377"/>
    <row r="746378"/>
    <row r="746379"/>
    <row r="746380"/>
    <row r="746381"/>
    <row r="746382"/>
    <row r="746383"/>
    <row r="746384"/>
    <row r="746385"/>
    <row r="746386"/>
    <row r="746387"/>
    <row r="746388"/>
    <row r="746389"/>
    <row r="746390"/>
    <row r="746391"/>
    <row r="746392"/>
    <row r="746393"/>
    <row r="746394"/>
    <row r="746395"/>
    <row r="746396"/>
    <row r="746397"/>
    <row r="746398"/>
    <row r="746399"/>
    <row r="746400"/>
    <row r="746401"/>
    <row r="746402"/>
    <row r="746403"/>
    <row r="746404"/>
    <row r="746405"/>
    <row r="746406"/>
    <row r="746407"/>
    <row r="746408"/>
    <row r="746409"/>
    <row r="746410"/>
    <row r="746411"/>
    <row r="746412"/>
    <row r="746413"/>
    <row r="746414"/>
    <row r="746415"/>
    <row r="746416"/>
    <row r="746417"/>
    <row r="746418"/>
    <row r="746419"/>
    <row r="746420"/>
    <row r="746421"/>
    <row r="746422"/>
    <row r="746423"/>
    <row r="746424"/>
    <row r="746425"/>
    <row r="746426"/>
    <row r="746427"/>
    <row r="746428"/>
    <row r="746429"/>
    <row r="746430"/>
    <row r="746431"/>
    <row r="746432"/>
    <row r="746433"/>
    <row r="746434"/>
    <row r="746435"/>
    <row r="746436"/>
    <row r="746437"/>
    <row r="746438"/>
    <row r="746439"/>
    <row r="746440"/>
    <row r="746441"/>
    <row r="746442"/>
    <row r="746443"/>
    <row r="746444"/>
    <row r="746445"/>
    <row r="746446"/>
    <row r="746447"/>
    <row r="746448"/>
    <row r="746449"/>
    <row r="746450"/>
    <row r="746451"/>
    <row r="746452"/>
    <row r="746453"/>
    <row r="746454"/>
    <row r="746455"/>
    <row r="746456"/>
    <row r="746457"/>
    <row r="746458"/>
    <row r="746459"/>
    <row r="746460"/>
    <row r="746461"/>
    <row r="746462"/>
    <row r="746463"/>
    <row r="746464"/>
    <row r="746465"/>
    <row r="746466"/>
    <row r="746467"/>
    <row r="746468"/>
    <row r="746469"/>
    <row r="746470"/>
    <row r="746471"/>
    <row r="746472"/>
    <row r="746473"/>
    <row r="746474"/>
    <row r="746475"/>
    <row r="746476"/>
    <row r="746477"/>
    <row r="746478"/>
    <row r="746479"/>
    <row r="746480"/>
    <row r="746481"/>
    <row r="746482"/>
    <row r="746483"/>
    <row r="746484"/>
    <row r="746485"/>
    <row r="746486"/>
    <row r="746487"/>
    <row r="746488"/>
    <row r="746489"/>
    <row r="746490"/>
    <row r="746491"/>
    <row r="746492"/>
    <row r="746493"/>
    <row r="746494"/>
    <row r="746495"/>
    <row r="746496"/>
    <row r="746497"/>
    <row r="746498"/>
    <row r="746499"/>
    <row r="746500"/>
    <row r="746501"/>
    <row r="746502"/>
    <row r="746503"/>
    <row r="746504"/>
    <row r="746505"/>
    <row r="746506"/>
    <row r="746507"/>
    <row r="746508"/>
    <row r="746509"/>
    <row r="746510"/>
    <row r="746511"/>
    <row r="746512"/>
    <row r="746513"/>
    <row r="746514"/>
    <row r="746515"/>
    <row r="746516"/>
    <row r="746517"/>
    <row r="746518"/>
    <row r="746519"/>
    <row r="746520"/>
    <row r="746521"/>
    <row r="746522"/>
    <row r="746523"/>
    <row r="746524"/>
    <row r="746525"/>
    <row r="746526"/>
    <row r="746527"/>
    <row r="746528"/>
    <row r="746529"/>
    <row r="746530"/>
    <row r="746531"/>
    <row r="746532"/>
    <row r="746533"/>
    <row r="746534"/>
    <row r="746535"/>
    <row r="746536"/>
    <row r="746537"/>
    <row r="746538"/>
    <row r="746539"/>
    <row r="746540"/>
    <row r="746541"/>
    <row r="746542"/>
    <row r="746543"/>
    <row r="746544"/>
    <row r="746545"/>
    <row r="746546"/>
    <row r="746547"/>
    <row r="746548"/>
    <row r="746549"/>
    <row r="746550"/>
    <row r="746551"/>
    <row r="746552"/>
    <row r="746553"/>
    <row r="746554"/>
    <row r="746555"/>
    <row r="746556"/>
    <row r="746557"/>
    <row r="746558"/>
    <row r="746559"/>
    <row r="746560"/>
    <row r="746561"/>
    <row r="746562"/>
    <row r="746563"/>
    <row r="746564"/>
    <row r="746565"/>
    <row r="746566"/>
    <row r="746567"/>
    <row r="746568"/>
    <row r="746569"/>
    <row r="746570"/>
    <row r="746571"/>
    <row r="746572"/>
    <row r="746573"/>
    <row r="746574"/>
    <row r="746575"/>
    <row r="746576"/>
    <row r="746577"/>
    <row r="746578"/>
    <row r="746579"/>
    <row r="746580"/>
    <row r="746581"/>
    <row r="746582"/>
    <row r="746583"/>
    <row r="746584"/>
    <row r="746585"/>
    <row r="746586"/>
    <row r="746587"/>
    <row r="746588"/>
    <row r="746589"/>
    <row r="746590"/>
    <row r="746591"/>
    <row r="746592"/>
    <row r="746593"/>
    <row r="746594"/>
    <row r="746595"/>
    <row r="746596"/>
    <row r="746597"/>
    <row r="746598"/>
    <row r="746599"/>
    <row r="746600"/>
    <row r="746601"/>
    <row r="746602"/>
    <row r="746603"/>
    <row r="746604"/>
    <row r="746605"/>
    <row r="746606"/>
    <row r="746607"/>
    <row r="746608"/>
    <row r="746609"/>
    <row r="746610"/>
    <row r="746611"/>
    <row r="746612"/>
    <row r="746613"/>
    <row r="746614"/>
    <row r="746615"/>
    <row r="746616"/>
    <row r="746617"/>
    <row r="746618"/>
    <row r="746619"/>
    <row r="746620"/>
    <row r="746621"/>
    <row r="746622"/>
    <row r="746623"/>
    <row r="746624"/>
    <row r="746625"/>
    <row r="746626"/>
    <row r="746627"/>
    <row r="746628"/>
    <row r="746629"/>
    <row r="746630"/>
    <row r="746631"/>
    <row r="746632"/>
    <row r="746633"/>
    <row r="746634"/>
    <row r="746635"/>
    <row r="746636"/>
    <row r="746637"/>
    <row r="746638"/>
    <row r="746639"/>
    <row r="746640"/>
    <row r="746641"/>
    <row r="746642"/>
    <row r="746643"/>
    <row r="746644"/>
    <row r="746645"/>
    <row r="746646"/>
    <row r="746647"/>
    <row r="746648"/>
    <row r="746649"/>
    <row r="746650"/>
    <row r="746651"/>
    <row r="746652"/>
    <row r="746653"/>
    <row r="746654"/>
    <row r="746655"/>
    <row r="746656"/>
    <row r="746657"/>
    <row r="746658"/>
    <row r="746659"/>
    <row r="746660"/>
    <row r="746661"/>
    <row r="746662"/>
    <row r="746663"/>
    <row r="746664"/>
    <row r="746665"/>
    <row r="746666"/>
    <row r="746667"/>
    <row r="746668"/>
    <row r="746669"/>
    <row r="746670"/>
    <row r="746671"/>
    <row r="746672"/>
    <row r="746673"/>
    <row r="746674"/>
    <row r="746675"/>
    <row r="746676"/>
    <row r="746677"/>
    <row r="746678"/>
    <row r="746679"/>
    <row r="746680"/>
    <row r="746681"/>
    <row r="746682"/>
    <row r="746683"/>
    <row r="746684"/>
    <row r="746685"/>
    <row r="746686"/>
    <row r="746687"/>
    <row r="746688"/>
    <row r="746689"/>
    <row r="746690"/>
    <row r="746691"/>
    <row r="746692"/>
    <row r="746693"/>
    <row r="746694"/>
    <row r="746695"/>
    <row r="746696"/>
    <row r="746697"/>
    <row r="746698"/>
    <row r="746699"/>
    <row r="746700"/>
    <row r="746701"/>
    <row r="746702"/>
    <row r="746703"/>
    <row r="746704"/>
    <row r="746705"/>
    <row r="746706"/>
    <row r="746707"/>
    <row r="746708"/>
    <row r="746709"/>
    <row r="746710"/>
    <row r="746711"/>
    <row r="746712"/>
    <row r="746713"/>
    <row r="746714"/>
    <row r="746715"/>
    <row r="746716"/>
    <row r="746717"/>
    <row r="746718"/>
    <row r="746719"/>
    <row r="746720"/>
    <row r="746721"/>
    <row r="746722"/>
    <row r="746723"/>
    <row r="746724"/>
    <row r="746725"/>
    <row r="746726"/>
    <row r="746727"/>
    <row r="746728"/>
    <row r="746729"/>
    <row r="746730"/>
    <row r="746731"/>
    <row r="746732"/>
    <row r="746733"/>
    <row r="746734"/>
    <row r="746735"/>
    <row r="746736"/>
    <row r="746737"/>
    <row r="746738"/>
    <row r="746739"/>
    <row r="746740"/>
    <row r="746741"/>
    <row r="746742"/>
    <row r="746743"/>
    <row r="746744"/>
    <row r="746745"/>
    <row r="746746"/>
    <row r="746747"/>
    <row r="746748"/>
    <row r="746749"/>
    <row r="746750"/>
    <row r="746751"/>
    <row r="746752"/>
    <row r="746753"/>
    <row r="746754"/>
    <row r="746755"/>
    <row r="746756"/>
    <row r="746757"/>
    <row r="746758"/>
    <row r="746759"/>
    <row r="746760"/>
    <row r="746761"/>
    <row r="746762"/>
    <row r="746763"/>
    <row r="746764"/>
    <row r="746765"/>
    <row r="746766"/>
    <row r="746767"/>
    <row r="746768"/>
    <row r="746769"/>
    <row r="746770"/>
    <row r="746771"/>
    <row r="746772"/>
    <row r="746773"/>
    <row r="746774"/>
    <row r="746775"/>
    <row r="746776"/>
    <row r="746777"/>
    <row r="746778"/>
    <row r="746779"/>
    <row r="746780"/>
    <row r="746781"/>
    <row r="746782"/>
    <row r="746783"/>
    <row r="746784"/>
    <row r="746785"/>
    <row r="746786"/>
    <row r="746787"/>
    <row r="746788"/>
    <row r="746789"/>
    <row r="746790"/>
    <row r="746791"/>
    <row r="746792"/>
    <row r="746793"/>
    <row r="746794"/>
    <row r="746795"/>
    <row r="746796"/>
    <row r="746797"/>
    <row r="746798"/>
    <row r="746799"/>
    <row r="746800"/>
    <row r="746801"/>
    <row r="746802"/>
    <row r="746803"/>
    <row r="746804"/>
    <row r="746805"/>
    <row r="746806"/>
    <row r="746807"/>
    <row r="746808"/>
    <row r="746809"/>
    <row r="746810"/>
    <row r="746811"/>
    <row r="746812"/>
    <row r="746813"/>
    <row r="746814"/>
    <row r="746815"/>
    <row r="746816"/>
    <row r="746817"/>
    <row r="746818"/>
    <row r="746819"/>
    <row r="746820"/>
    <row r="746821"/>
    <row r="746822"/>
    <row r="746823"/>
    <row r="746824"/>
    <row r="746825"/>
    <row r="746826"/>
    <row r="746827"/>
    <row r="746828"/>
    <row r="746829"/>
    <row r="746830"/>
    <row r="746831"/>
    <row r="746832"/>
    <row r="746833"/>
    <row r="746834"/>
    <row r="746835"/>
    <row r="746836"/>
    <row r="746837"/>
    <row r="746838"/>
    <row r="746839"/>
    <row r="746840"/>
    <row r="746841"/>
    <row r="746842"/>
    <row r="746843"/>
    <row r="746844"/>
    <row r="746845"/>
    <row r="746846"/>
    <row r="746847"/>
    <row r="746848"/>
    <row r="746849"/>
    <row r="746850"/>
    <row r="746851"/>
    <row r="746852"/>
    <row r="746853"/>
    <row r="746854"/>
    <row r="746855"/>
    <row r="746856"/>
    <row r="746857"/>
    <row r="746858"/>
    <row r="746859"/>
    <row r="746860"/>
    <row r="746861"/>
    <row r="746862"/>
    <row r="746863"/>
    <row r="746864"/>
    <row r="746865"/>
    <row r="746866"/>
    <row r="746867"/>
    <row r="746868"/>
    <row r="746869"/>
    <row r="746870"/>
    <row r="746871"/>
    <row r="746872"/>
    <row r="746873"/>
    <row r="746874"/>
    <row r="746875"/>
    <row r="746876"/>
    <row r="746877"/>
    <row r="746878"/>
    <row r="746879"/>
    <row r="746880"/>
    <row r="746881"/>
    <row r="746882"/>
    <row r="746883"/>
    <row r="746884"/>
    <row r="746885"/>
    <row r="746886"/>
    <row r="746887"/>
    <row r="746888"/>
    <row r="746889"/>
    <row r="746890"/>
    <row r="746891"/>
    <row r="746892"/>
    <row r="746893"/>
    <row r="746894"/>
    <row r="746895"/>
    <row r="746896"/>
    <row r="746897"/>
    <row r="746898"/>
    <row r="746899"/>
    <row r="746900"/>
    <row r="746901"/>
    <row r="746902"/>
    <row r="746903"/>
    <row r="746904"/>
    <row r="746905"/>
    <row r="746906"/>
    <row r="746907"/>
    <row r="746908"/>
    <row r="746909"/>
    <row r="746910"/>
    <row r="746911"/>
    <row r="746912"/>
    <row r="746913"/>
    <row r="746914"/>
    <row r="746915"/>
    <row r="746916"/>
    <row r="746917"/>
    <row r="746918"/>
    <row r="746919"/>
    <row r="746920"/>
    <row r="746921"/>
    <row r="746922"/>
    <row r="746923"/>
    <row r="746924"/>
    <row r="746925"/>
    <row r="746926"/>
    <row r="746927"/>
    <row r="746928"/>
    <row r="746929"/>
    <row r="746930"/>
    <row r="746931"/>
    <row r="746932"/>
    <row r="746933"/>
    <row r="746934"/>
    <row r="746935"/>
    <row r="746936"/>
    <row r="746937"/>
    <row r="746938"/>
    <row r="746939"/>
    <row r="746940"/>
    <row r="746941"/>
    <row r="746942"/>
    <row r="746943"/>
    <row r="746944"/>
    <row r="746945"/>
    <row r="746946"/>
    <row r="746947"/>
    <row r="746948"/>
    <row r="746949"/>
    <row r="746950"/>
    <row r="746951"/>
    <row r="746952"/>
    <row r="746953"/>
    <row r="746954"/>
    <row r="746955"/>
    <row r="746956"/>
    <row r="746957"/>
    <row r="746958"/>
    <row r="746959"/>
    <row r="746960"/>
    <row r="746961"/>
    <row r="746962"/>
    <row r="746963"/>
    <row r="746964"/>
    <row r="746965"/>
    <row r="746966"/>
    <row r="746967"/>
    <row r="746968"/>
    <row r="746969"/>
    <row r="746970"/>
    <row r="746971"/>
    <row r="746972"/>
    <row r="746973"/>
    <row r="746974"/>
    <row r="746975"/>
    <row r="746976"/>
    <row r="746977"/>
    <row r="746978"/>
    <row r="746979"/>
    <row r="746980"/>
    <row r="746981"/>
    <row r="746982"/>
    <row r="746983"/>
    <row r="746984"/>
    <row r="746985"/>
    <row r="746986"/>
    <row r="746987"/>
    <row r="746988"/>
    <row r="746989"/>
    <row r="746990"/>
    <row r="746991"/>
    <row r="746992"/>
    <row r="746993"/>
    <row r="746994"/>
    <row r="746995"/>
    <row r="746996"/>
    <row r="746997"/>
    <row r="746998"/>
    <row r="746999"/>
    <row r="747000"/>
    <row r="747001"/>
    <row r="747002"/>
    <row r="747003"/>
    <row r="747004"/>
    <row r="747005"/>
    <row r="747006"/>
    <row r="747007"/>
    <row r="747008"/>
    <row r="747009"/>
    <row r="747010"/>
    <row r="747011"/>
    <row r="747012"/>
    <row r="747013"/>
    <row r="747014"/>
    <row r="747015"/>
    <row r="747016"/>
    <row r="747017"/>
    <row r="747018"/>
    <row r="747019"/>
    <row r="747020"/>
    <row r="747021"/>
    <row r="747022"/>
    <row r="747023"/>
    <row r="747024"/>
    <row r="747025"/>
    <row r="747026"/>
    <row r="747027"/>
    <row r="747028"/>
    <row r="747029"/>
    <row r="747030"/>
    <row r="747031"/>
    <row r="747032"/>
    <row r="747033"/>
    <row r="747034"/>
    <row r="747035"/>
    <row r="747036"/>
    <row r="747037"/>
    <row r="747038"/>
    <row r="747039"/>
    <row r="747040"/>
    <row r="747041"/>
    <row r="747042"/>
    <row r="747043"/>
    <row r="747044"/>
    <row r="747045"/>
    <row r="747046"/>
    <row r="747047"/>
    <row r="747048"/>
    <row r="747049"/>
    <row r="747050"/>
    <row r="747051"/>
    <row r="747052"/>
    <row r="747053"/>
    <row r="747054"/>
    <row r="747055"/>
    <row r="747056"/>
    <row r="747057"/>
    <row r="747058"/>
    <row r="747059"/>
    <row r="747060"/>
    <row r="747061"/>
    <row r="747062"/>
    <row r="747063"/>
    <row r="747064"/>
    <row r="747065"/>
    <row r="747066"/>
    <row r="747067"/>
    <row r="747068"/>
    <row r="747069"/>
    <row r="747070"/>
    <row r="747071"/>
    <row r="747072"/>
    <row r="747073"/>
    <row r="747074"/>
    <row r="747075"/>
    <row r="747076"/>
    <row r="747077"/>
    <row r="747078"/>
    <row r="747079"/>
    <row r="747080"/>
    <row r="747081"/>
    <row r="747082"/>
    <row r="747083"/>
    <row r="747084"/>
    <row r="747085"/>
    <row r="747086"/>
    <row r="747087"/>
    <row r="747088"/>
    <row r="747089"/>
    <row r="747090"/>
    <row r="747091"/>
    <row r="747092"/>
    <row r="747093"/>
    <row r="747094"/>
    <row r="747095"/>
    <row r="747096"/>
    <row r="747097"/>
    <row r="747098"/>
    <row r="747099"/>
    <row r="747100"/>
    <row r="747101"/>
    <row r="747102"/>
    <row r="747103"/>
    <row r="747104"/>
    <row r="747105"/>
    <row r="747106"/>
    <row r="747107"/>
    <row r="747108"/>
    <row r="747109"/>
    <row r="747110"/>
    <row r="747111"/>
    <row r="747112"/>
    <row r="747113"/>
    <row r="747114"/>
    <row r="747115"/>
    <row r="747116"/>
    <row r="747117"/>
    <row r="747118"/>
    <row r="747119"/>
    <row r="747120"/>
    <row r="747121"/>
    <row r="747122"/>
    <row r="747123"/>
    <row r="747124"/>
    <row r="747125"/>
    <row r="747126"/>
    <row r="747127"/>
    <row r="747128"/>
    <row r="747129"/>
    <row r="747130"/>
    <row r="747131"/>
    <row r="747132"/>
    <row r="747133"/>
    <row r="747134"/>
    <row r="747135"/>
    <row r="747136"/>
    <row r="747137"/>
    <row r="747138"/>
    <row r="747139"/>
    <row r="747140"/>
    <row r="747141"/>
    <row r="747142"/>
    <row r="747143"/>
    <row r="747144"/>
    <row r="747145"/>
    <row r="747146"/>
    <row r="747147"/>
    <row r="747148"/>
    <row r="747149"/>
    <row r="747150"/>
    <row r="747151"/>
    <row r="747152"/>
    <row r="747153"/>
    <row r="747154"/>
    <row r="747155"/>
    <row r="747156"/>
    <row r="747157"/>
    <row r="747158"/>
    <row r="747159"/>
    <row r="747160"/>
    <row r="747161"/>
    <row r="747162"/>
    <row r="747163"/>
    <row r="747164"/>
    <row r="747165"/>
    <row r="747166"/>
    <row r="747167"/>
    <row r="747168"/>
    <row r="747169"/>
    <row r="747170"/>
    <row r="747171"/>
    <row r="747172"/>
    <row r="747173"/>
    <row r="747174"/>
    <row r="747175"/>
    <row r="747176"/>
    <row r="747177"/>
    <row r="747178"/>
    <row r="747179"/>
    <row r="747180"/>
    <row r="747181"/>
    <row r="747182"/>
    <row r="747183"/>
    <row r="747184"/>
    <row r="747185"/>
    <row r="747186"/>
    <row r="747187"/>
    <row r="747188"/>
    <row r="747189"/>
    <row r="747190"/>
    <row r="747191"/>
    <row r="747192"/>
    <row r="747193"/>
    <row r="747194"/>
    <row r="747195"/>
    <row r="747196"/>
    <row r="747197"/>
    <row r="747198"/>
    <row r="747199"/>
    <row r="747200"/>
    <row r="747201"/>
    <row r="747202"/>
    <row r="747203"/>
    <row r="747204"/>
    <row r="747205"/>
    <row r="747206"/>
    <row r="747207"/>
    <row r="747208"/>
    <row r="747209"/>
    <row r="747210"/>
    <row r="747211"/>
    <row r="747212"/>
    <row r="747213"/>
    <row r="747214"/>
    <row r="747215"/>
    <row r="747216"/>
    <row r="747217"/>
    <row r="747218"/>
    <row r="747219"/>
    <row r="747220"/>
    <row r="747221"/>
    <row r="747222"/>
    <row r="747223"/>
    <row r="747224"/>
    <row r="747225"/>
    <row r="747226"/>
    <row r="747227"/>
    <row r="747228"/>
    <row r="747229"/>
    <row r="747230"/>
    <row r="747231"/>
    <row r="747232"/>
    <row r="747233"/>
    <row r="747234"/>
    <row r="747235"/>
    <row r="747236"/>
    <row r="747237"/>
    <row r="747238"/>
    <row r="747239"/>
    <row r="747240"/>
    <row r="747241"/>
    <row r="747242"/>
    <row r="747243"/>
    <row r="747244"/>
    <row r="747245"/>
    <row r="747246"/>
    <row r="747247"/>
    <row r="747248"/>
    <row r="747249"/>
    <row r="747250"/>
    <row r="747251"/>
    <row r="747252"/>
    <row r="747253"/>
    <row r="747254"/>
    <row r="747255"/>
    <row r="747256"/>
    <row r="747257"/>
    <row r="747258"/>
    <row r="747259"/>
    <row r="747260"/>
    <row r="747261"/>
    <row r="747262"/>
    <row r="747263"/>
    <row r="747264"/>
    <row r="747265"/>
    <row r="747266"/>
    <row r="747267"/>
    <row r="747268"/>
    <row r="747269"/>
    <row r="747270"/>
    <row r="747271"/>
    <row r="747272"/>
    <row r="747273"/>
    <row r="747274"/>
    <row r="747275"/>
    <row r="747276"/>
    <row r="747277"/>
    <row r="747278"/>
    <row r="747279"/>
    <row r="747280"/>
    <row r="747281"/>
    <row r="747282"/>
    <row r="747283"/>
    <row r="747284"/>
    <row r="747285"/>
    <row r="747286"/>
    <row r="747287"/>
    <row r="747288"/>
    <row r="747289"/>
    <row r="747290"/>
    <row r="747291"/>
    <row r="747292"/>
    <row r="747293"/>
    <row r="747294"/>
    <row r="747295"/>
    <row r="747296"/>
    <row r="747297"/>
    <row r="747298"/>
    <row r="747299"/>
    <row r="747300"/>
    <row r="747301"/>
    <row r="747302"/>
    <row r="747303"/>
    <row r="747304"/>
    <row r="747305"/>
    <row r="747306"/>
    <row r="747307"/>
    <row r="747308"/>
    <row r="747309"/>
    <row r="747310"/>
    <row r="747311"/>
    <row r="747312"/>
    <row r="747313"/>
    <row r="747314"/>
    <row r="747315"/>
    <row r="747316"/>
    <row r="747317"/>
    <row r="747318"/>
    <row r="747319"/>
    <row r="747320"/>
    <row r="747321"/>
    <row r="747322"/>
    <row r="747323"/>
    <row r="747324"/>
    <row r="747325"/>
    <row r="747326"/>
    <row r="747327"/>
    <row r="747328"/>
    <row r="747329"/>
    <row r="747330"/>
    <row r="747331"/>
    <row r="747332"/>
    <row r="747333"/>
    <row r="747334"/>
    <row r="747335"/>
    <row r="747336"/>
    <row r="747337"/>
    <row r="747338"/>
    <row r="747339"/>
    <row r="747340"/>
    <row r="747341"/>
    <row r="747342"/>
    <row r="747343"/>
    <row r="747344"/>
    <row r="747345"/>
    <row r="747346"/>
    <row r="747347"/>
    <row r="747348"/>
    <row r="747349"/>
    <row r="747350"/>
    <row r="747351"/>
    <row r="747352"/>
    <row r="747353"/>
    <row r="747354"/>
    <row r="747355"/>
    <row r="747356"/>
    <row r="747357"/>
    <row r="747358"/>
    <row r="747359"/>
    <row r="747360"/>
    <row r="747361"/>
    <row r="747362"/>
    <row r="747363"/>
    <row r="747364"/>
    <row r="747365"/>
    <row r="747366"/>
    <row r="747367"/>
    <row r="747368"/>
    <row r="747369"/>
    <row r="747370"/>
    <row r="747371"/>
    <row r="747372"/>
    <row r="747373"/>
    <row r="747374"/>
    <row r="747375"/>
    <row r="747376"/>
    <row r="747377"/>
    <row r="747378"/>
    <row r="747379"/>
    <row r="747380"/>
    <row r="747381"/>
    <row r="747382"/>
    <row r="747383"/>
    <row r="747384"/>
    <row r="747385"/>
    <row r="747386"/>
    <row r="747387"/>
    <row r="747388"/>
    <row r="747389"/>
    <row r="747390"/>
    <row r="747391"/>
    <row r="747392"/>
    <row r="747393"/>
    <row r="747394"/>
    <row r="747395"/>
    <row r="747396"/>
    <row r="747397"/>
    <row r="747398"/>
    <row r="747399"/>
    <row r="747400"/>
    <row r="747401"/>
    <row r="747402"/>
    <row r="747403"/>
    <row r="747404"/>
    <row r="747405"/>
    <row r="747406"/>
    <row r="747407"/>
    <row r="747408"/>
    <row r="747409"/>
    <row r="747410"/>
    <row r="747411"/>
    <row r="747412"/>
    <row r="747413"/>
    <row r="747414"/>
    <row r="747415"/>
    <row r="747416"/>
    <row r="747417"/>
    <row r="747418"/>
    <row r="747419"/>
    <row r="747420"/>
    <row r="747421"/>
    <row r="747422"/>
    <row r="747423"/>
    <row r="747424"/>
    <row r="747425"/>
    <row r="747426"/>
    <row r="747427"/>
    <row r="747428"/>
    <row r="747429"/>
    <row r="747430"/>
    <row r="747431"/>
    <row r="747432"/>
    <row r="747433"/>
    <row r="747434"/>
    <row r="747435"/>
    <row r="747436"/>
    <row r="747437"/>
    <row r="747438"/>
    <row r="747439"/>
    <row r="747440"/>
    <row r="747441"/>
    <row r="747442"/>
    <row r="747443"/>
    <row r="747444"/>
    <row r="747445"/>
    <row r="747446"/>
    <row r="747447"/>
    <row r="747448"/>
    <row r="747449"/>
    <row r="747450"/>
    <row r="747451"/>
    <row r="747452"/>
    <row r="747453"/>
    <row r="747454"/>
    <row r="747455"/>
    <row r="747456"/>
    <row r="747457"/>
    <row r="747458"/>
    <row r="747459"/>
    <row r="747460"/>
    <row r="747461"/>
    <row r="747462"/>
    <row r="747463"/>
    <row r="747464"/>
    <row r="747465"/>
    <row r="747466"/>
    <row r="747467"/>
    <row r="747468"/>
    <row r="747469"/>
    <row r="747470"/>
    <row r="747471"/>
    <row r="747472"/>
    <row r="747473"/>
    <row r="747474"/>
    <row r="747475"/>
    <row r="747476"/>
    <row r="747477"/>
    <row r="747478"/>
    <row r="747479"/>
    <row r="747480"/>
    <row r="747481"/>
    <row r="747482"/>
    <row r="747483"/>
    <row r="747484"/>
    <row r="747485"/>
    <row r="747486"/>
    <row r="747487"/>
    <row r="747488"/>
    <row r="747489"/>
    <row r="747490"/>
    <row r="747491"/>
    <row r="747492"/>
    <row r="747493"/>
    <row r="747494"/>
    <row r="747495"/>
    <row r="747496"/>
    <row r="747497"/>
    <row r="747498"/>
    <row r="747499"/>
    <row r="747500"/>
    <row r="747501"/>
    <row r="747502"/>
    <row r="747503"/>
    <row r="747504"/>
    <row r="747505"/>
    <row r="747506"/>
    <row r="747507"/>
    <row r="747508"/>
    <row r="747509"/>
    <row r="747510"/>
    <row r="747511"/>
    <row r="747512"/>
    <row r="747513"/>
    <row r="747514"/>
    <row r="747515"/>
    <row r="747516"/>
    <row r="747517"/>
    <row r="747518"/>
    <row r="747519"/>
    <row r="747520"/>
    <row r="747521"/>
    <row r="747522"/>
    <row r="747523"/>
    <row r="747524"/>
    <row r="747525"/>
    <row r="747526"/>
    <row r="747527"/>
    <row r="747528"/>
    <row r="747529"/>
    <row r="747530"/>
    <row r="747531"/>
    <row r="747532"/>
    <row r="747533"/>
    <row r="747534"/>
    <row r="747535"/>
    <row r="747536"/>
    <row r="747537"/>
    <row r="747538"/>
    <row r="747539"/>
    <row r="747540"/>
    <row r="747541"/>
    <row r="747542"/>
    <row r="747543"/>
    <row r="747544"/>
    <row r="747545"/>
    <row r="747546"/>
    <row r="747547"/>
    <row r="747548"/>
    <row r="747549"/>
    <row r="747550"/>
    <row r="747551"/>
    <row r="747552"/>
    <row r="747553"/>
    <row r="747554"/>
    <row r="747555"/>
    <row r="747556"/>
    <row r="747557"/>
    <row r="747558"/>
    <row r="747559"/>
    <row r="747560"/>
    <row r="747561"/>
    <row r="747562"/>
    <row r="747563"/>
    <row r="747564"/>
    <row r="747565"/>
    <row r="747566"/>
    <row r="747567"/>
    <row r="747568"/>
    <row r="747569"/>
    <row r="747570"/>
    <row r="747571"/>
    <row r="747572"/>
    <row r="747573"/>
    <row r="747574"/>
    <row r="747575"/>
    <row r="747576"/>
    <row r="747577"/>
    <row r="747578"/>
    <row r="747579"/>
    <row r="747580"/>
    <row r="747581"/>
    <row r="747582"/>
    <row r="747583"/>
    <row r="747584"/>
    <row r="747585"/>
    <row r="747586"/>
    <row r="747587"/>
    <row r="747588"/>
    <row r="747589"/>
    <row r="747590"/>
    <row r="747591"/>
    <row r="747592"/>
    <row r="747593"/>
    <row r="747594"/>
    <row r="747595"/>
    <row r="747596"/>
    <row r="747597"/>
    <row r="747598"/>
    <row r="747599"/>
    <row r="747600"/>
    <row r="747601"/>
    <row r="747602"/>
    <row r="747603"/>
    <row r="747604"/>
    <row r="747605"/>
    <row r="747606"/>
    <row r="747607"/>
    <row r="747608"/>
    <row r="747609"/>
    <row r="747610"/>
    <row r="747611"/>
    <row r="747612"/>
    <row r="747613"/>
    <row r="747614"/>
    <row r="747615"/>
    <row r="747616"/>
    <row r="747617"/>
    <row r="747618"/>
    <row r="747619"/>
    <row r="747620"/>
    <row r="747621"/>
    <row r="747622"/>
    <row r="747623"/>
    <row r="747624"/>
    <row r="747625"/>
    <row r="747626"/>
    <row r="747627"/>
    <row r="747628"/>
    <row r="747629"/>
    <row r="747630"/>
    <row r="747631"/>
    <row r="747632"/>
    <row r="747633"/>
    <row r="747634"/>
    <row r="747635"/>
    <row r="747636"/>
    <row r="747637"/>
    <row r="747638"/>
    <row r="747639"/>
    <row r="747640"/>
    <row r="747641"/>
    <row r="747642"/>
    <row r="747643"/>
    <row r="747644"/>
    <row r="747645"/>
    <row r="747646"/>
    <row r="747647"/>
    <row r="747648"/>
    <row r="747649"/>
    <row r="747650"/>
    <row r="747651"/>
    <row r="747652"/>
    <row r="747653"/>
    <row r="747654"/>
    <row r="747655"/>
    <row r="747656"/>
    <row r="747657"/>
    <row r="747658"/>
    <row r="747659"/>
    <row r="747660"/>
    <row r="747661"/>
    <row r="747662"/>
    <row r="747663"/>
    <row r="747664"/>
    <row r="747665"/>
    <row r="747666"/>
    <row r="747667"/>
    <row r="747668"/>
    <row r="747669"/>
    <row r="747670"/>
    <row r="747671"/>
    <row r="747672"/>
    <row r="747673"/>
    <row r="747674"/>
    <row r="747675"/>
    <row r="747676"/>
    <row r="747677"/>
    <row r="747678"/>
    <row r="747679"/>
    <row r="747680"/>
    <row r="747681"/>
    <row r="747682"/>
    <row r="747683"/>
    <row r="747684"/>
    <row r="747685"/>
    <row r="747686"/>
    <row r="747687"/>
    <row r="747688"/>
    <row r="747689"/>
    <row r="747690"/>
    <row r="747691"/>
    <row r="747692"/>
    <row r="747693"/>
    <row r="747694"/>
    <row r="747695"/>
    <row r="747696"/>
    <row r="747697"/>
    <row r="747698"/>
    <row r="747699"/>
    <row r="747700"/>
    <row r="747701"/>
    <row r="747702"/>
    <row r="747703"/>
    <row r="747704"/>
    <row r="747705"/>
    <row r="747706"/>
    <row r="747707"/>
    <row r="747708"/>
    <row r="747709"/>
    <row r="747710"/>
    <row r="747711"/>
    <row r="747712"/>
    <row r="747713"/>
    <row r="747714"/>
    <row r="747715"/>
    <row r="747716"/>
    <row r="747717"/>
    <row r="747718"/>
    <row r="747719"/>
    <row r="747720"/>
    <row r="747721"/>
    <row r="747722"/>
    <row r="747723"/>
    <row r="747724"/>
    <row r="747725"/>
    <row r="747726"/>
    <row r="747727"/>
    <row r="747728"/>
    <row r="747729"/>
    <row r="747730"/>
    <row r="747731"/>
    <row r="747732"/>
    <row r="747733"/>
    <row r="747734"/>
    <row r="747735"/>
    <row r="747736"/>
    <row r="747737"/>
    <row r="747738"/>
    <row r="747739"/>
    <row r="747740"/>
    <row r="747741"/>
    <row r="747742"/>
    <row r="747743"/>
    <row r="747744"/>
    <row r="747745"/>
    <row r="747746"/>
    <row r="747747"/>
    <row r="747748"/>
    <row r="747749"/>
    <row r="747750"/>
    <row r="747751"/>
    <row r="747752"/>
    <row r="747753"/>
    <row r="747754"/>
    <row r="747755"/>
    <row r="747756"/>
    <row r="747757"/>
    <row r="747758"/>
    <row r="747759"/>
    <row r="747760"/>
    <row r="747761"/>
    <row r="747762"/>
    <row r="747763"/>
    <row r="747764"/>
    <row r="747765"/>
    <row r="747766"/>
    <row r="747767"/>
    <row r="747768"/>
    <row r="747769"/>
    <row r="747770"/>
    <row r="747771"/>
    <row r="747772"/>
    <row r="747773"/>
    <row r="747774"/>
    <row r="747775"/>
    <row r="747776"/>
    <row r="747777"/>
    <row r="747778"/>
    <row r="747779"/>
    <row r="747780"/>
    <row r="747781"/>
    <row r="747782"/>
    <row r="747783"/>
    <row r="747784"/>
    <row r="747785"/>
    <row r="747786"/>
    <row r="747787"/>
    <row r="747788"/>
    <row r="747789"/>
    <row r="747790"/>
    <row r="747791"/>
    <row r="747792"/>
    <row r="747793"/>
    <row r="747794"/>
    <row r="747795"/>
    <row r="747796"/>
    <row r="747797"/>
    <row r="747798"/>
    <row r="747799"/>
    <row r="747800"/>
    <row r="747801"/>
    <row r="747802"/>
    <row r="747803"/>
    <row r="747804"/>
    <row r="747805"/>
    <row r="747806"/>
    <row r="747807"/>
    <row r="747808"/>
    <row r="747809"/>
    <row r="747810"/>
    <row r="747811"/>
    <row r="747812"/>
    <row r="747813"/>
    <row r="747814"/>
    <row r="747815"/>
    <row r="747816"/>
    <row r="747817"/>
    <row r="747818"/>
    <row r="747819"/>
    <row r="747820"/>
    <row r="747821"/>
    <row r="747822"/>
    <row r="747823"/>
    <row r="747824"/>
    <row r="747825"/>
    <row r="747826"/>
    <row r="747827"/>
    <row r="747828"/>
    <row r="747829"/>
    <row r="747830"/>
    <row r="747831"/>
    <row r="747832"/>
    <row r="747833"/>
    <row r="747834"/>
    <row r="747835"/>
    <row r="747836"/>
    <row r="747837"/>
    <row r="747838"/>
    <row r="747839"/>
    <row r="747840"/>
    <row r="747841"/>
    <row r="747842"/>
    <row r="747843"/>
    <row r="747844"/>
    <row r="747845"/>
    <row r="747846"/>
    <row r="747847"/>
    <row r="747848"/>
    <row r="747849"/>
    <row r="747850"/>
    <row r="747851"/>
    <row r="747852"/>
    <row r="747853"/>
    <row r="747854"/>
    <row r="747855"/>
    <row r="747856"/>
    <row r="747857"/>
    <row r="747858"/>
    <row r="747859"/>
    <row r="747860"/>
    <row r="747861"/>
    <row r="747862"/>
    <row r="747863"/>
    <row r="747864"/>
    <row r="747865"/>
    <row r="747866"/>
    <row r="747867"/>
    <row r="747868"/>
    <row r="747869"/>
    <row r="747870"/>
    <row r="747871"/>
    <row r="747872"/>
    <row r="747873"/>
    <row r="747874"/>
    <row r="747875"/>
    <row r="747876"/>
    <row r="747877"/>
    <row r="747878"/>
    <row r="747879"/>
    <row r="747880"/>
    <row r="747881"/>
    <row r="747882"/>
    <row r="747883"/>
    <row r="747884"/>
    <row r="747885"/>
    <row r="747886"/>
    <row r="747887"/>
    <row r="747888"/>
    <row r="747889"/>
    <row r="747890"/>
    <row r="747891"/>
    <row r="747892"/>
    <row r="747893"/>
    <row r="747894"/>
    <row r="747895"/>
    <row r="747896"/>
    <row r="747897"/>
    <row r="747898"/>
    <row r="747899"/>
    <row r="747900"/>
    <row r="747901"/>
    <row r="747902"/>
    <row r="747903"/>
    <row r="747904"/>
    <row r="747905"/>
    <row r="747906"/>
    <row r="747907"/>
    <row r="747908"/>
    <row r="747909"/>
    <row r="747910"/>
    <row r="747911"/>
    <row r="747912"/>
    <row r="747913"/>
    <row r="747914"/>
    <row r="747915"/>
    <row r="747916"/>
    <row r="747917"/>
    <row r="747918"/>
    <row r="747919"/>
    <row r="747920"/>
    <row r="747921"/>
    <row r="747922"/>
    <row r="747923"/>
    <row r="747924"/>
    <row r="747925"/>
    <row r="747926"/>
    <row r="747927"/>
    <row r="747928"/>
    <row r="747929"/>
    <row r="747930"/>
    <row r="747931"/>
    <row r="747932"/>
    <row r="747933"/>
    <row r="747934"/>
    <row r="747935"/>
    <row r="747936"/>
    <row r="747937"/>
    <row r="747938"/>
    <row r="747939"/>
    <row r="747940"/>
    <row r="747941"/>
    <row r="747942"/>
    <row r="747943"/>
    <row r="747944"/>
    <row r="747945"/>
    <row r="747946"/>
    <row r="747947"/>
    <row r="747948"/>
    <row r="747949"/>
    <row r="747950"/>
    <row r="747951"/>
    <row r="747952"/>
    <row r="747953"/>
    <row r="747954"/>
    <row r="747955"/>
    <row r="747956"/>
    <row r="747957"/>
    <row r="747958"/>
    <row r="747959"/>
    <row r="747960"/>
    <row r="747961"/>
    <row r="747962"/>
    <row r="747963"/>
    <row r="747964"/>
    <row r="747965"/>
    <row r="747966"/>
    <row r="747967"/>
    <row r="747968"/>
    <row r="747969"/>
    <row r="747970"/>
    <row r="747971"/>
    <row r="747972"/>
    <row r="747973"/>
    <row r="747974"/>
    <row r="747975"/>
    <row r="747976"/>
    <row r="747977"/>
    <row r="747978"/>
    <row r="747979"/>
    <row r="747980"/>
    <row r="747981"/>
    <row r="747982"/>
    <row r="747983"/>
    <row r="747984"/>
    <row r="747985"/>
    <row r="747986"/>
    <row r="747987"/>
    <row r="747988"/>
    <row r="747989"/>
    <row r="747990"/>
    <row r="747991"/>
    <row r="747992"/>
    <row r="747993"/>
    <row r="747994"/>
    <row r="747995"/>
    <row r="747996"/>
    <row r="747997"/>
    <row r="747998"/>
    <row r="747999"/>
    <row r="748000"/>
    <row r="748001"/>
    <row r="748002"/>
    <row r="748003"/>
    <row r="748004"/>
    <row r="748005"/>
    <row r="748006"/>
    <row r="748007"/>
    <row r="748008"/>
    <row r="748009"/>
    <row r="748010"/>
    <row r="748011"/>
    <row r="748012"/>
    <row r="748013"/>
    <row r="748014"/>
    <row r="748015"/>
    <row r="748016"/>
    <row r="748017"/>
    <row r="748018"/>
    <row r="748019"/>
    <row r="748020"/>
    <row r="748021"/>
    <row r="748022"/>
    <row r="748023"/>
    <row r="748024"/>
    <row r="748025"/>
    <row r="748026"/>
    <row r="748027"/>
    <row r="748028"/>
    <row r="748029"/>
    <row r="748030"/>
    <row r="748031"/>
    <row r="748032"/>
    <row r="748033"/>
    <row r="748034"/>
    <row r="748035"/>
    <row r="748036"/>
    <row r="748037"/>
    <row r="748038"/>
    <row r="748039"/>
    <row r="748040"/>
    <row r="748041"/>
    <row r="748042"/>
    <row r="748043"/>
    <row r="748044"/>
    <row r="748045"/>
    <row r="748046"/>
    <row r="748047"/>
    <row r="748048"/>
    <row r="748049"/>
    <row r="748050"/>
    <row r="748051"/>
    <row r="748052"/>
    <row r="748053"/>
    <row r="748054"/>
    <row r="748055"/>
    <row r="748056"/>
    <row r="748057"/>
    <row r="748058"/>
    <row r="748059"/>
    <row r="748060"/>
    <row r="748061"/>
    <row r="748062"/>
    <row r="748063"/>
    <row r="748064"/>
    <row r="748065"/>
    <row r="748066"/>
    <row r="748067"/>
    <row r="748068"/>
    <row r="748069"/>
    <row r="748070"/>
    <row r="748071"/>
    <row r="748072"/>
    <row r="748073"/>
    <row r="748074"/>
    <row r="748075"/>
    <row r="748076"/>
    <row r="748077"/>
    <row r="748078"/>
    <row r="748079"/>
    <row r="748080"/>
    <row r="748081"/>
    <row r="748082"/>
    <row r="748083"/>
    <row r="748084"/>
    <row r="748085"/>
    <row r="748086"/>
    <row r="748087"/>
    <row r="748088"/>
    <row r="748089"/>
    <row r="748090"/>
    <row r="748091"/>
    <row r="748092"/>
    <row r="748093"/>
    <row r="748094"/>
    <row r="748095"/>
    <row r="748096"/>
    <row r="748097"/>
    <row r="748098"/>
    <row r="748099"/>
    <row r="748100"/>
    <row r="748101"/>
    <row r="748102"/>
    <row r="748103"/>
    <row r="748104"/>
    <row r="748105"/>
    <row r="748106"/>
    <row r="748107"/>
    <row r="748108"/>
    <row r="748109"/>
    <row r="748110"/>
    <row r="748111"/>
    <row r="748112"/>
    <row r="748113"/>
    <row r="748114"/>
    <row r="748115"/>
    <row r="748116"/>
    <row r="748117"/>
    <row r="748118"/>
    <row r="748119"/>
    <row r="748120"/>
    <row r="748121"/>
    <row r="748122"/>
    <row r="748123"/>
    <row r="748124"/>
    <row r="748125"/>
    <row r="748126"/>
    <row r="748127"/>
    <row r="748128"/>
    <row r="748129"/>
    <row r="748130"/>
    <row r="748131"/>
    <row r="748132"/>
    <row r="748133"/>
    <row r="748134"/>
    <row r="748135"/>
    <row r="748136"/>
    <row r="748137"/>
    <row r="748138"/>
    <row r="748139"/>
    <row r="748140"/>
    <row r="748141"/>
    <row r="748142"/>
    <row r="748143"/>
    <row r="748144"/>
    <row r="748145"/>
    <row r="748146"/>
    <row r="748147"/>
    <row r="748148"/>
    <row r="748149"/>
    <row r="748150"/>
    <row r="748151"/>
    <row r="748152"/>
    <row r="748153"/>
    <row r="748154"/>
    <row r="748155"/>
    <row r="748156"/>
    <row r="748157"/>
    <row r="748158"/>
    <row r="748159"/>
    <row r="748160"/>
    <row r="748161"/>
    <row r="748162"/>
    <row r="748163"/>
    <row r="748164"/>
    <row r="748165"/>
    <row r="748166"/>
    <row r="748167"/>
    <row r="748168"/>
    <row r="748169"/>
    <row r="748170"/>
    <row r="748171"/>
    <row r="748172"/>
    <row r="748173"/>
    <row r="748174"/>
    <row r="748175"/>
    <row r="748176"/>
    <row r="748177"/>
    <row r="748178"/>
    <row r="748179"/>
    <row r="748180"/>
    <row r="748181"/>
    <row r="748182"/>
    <row r="748183"/>
    <row r="748184"/>
    <row r="748185"/>
    <row r="748186"/>
    <row r="748187"/>
    <row r="748188"/>
    <row r="748189"/>
    <row r="748190"/>
    <row r="748191"/>
    <row r="748192"/>
    <row r="748193"/>
    <row r="748194"/>
    <row r="748195"/>
    <row r="748196"/>
    <row r="748197"/>
    <row r="748198"/>
    <row r="748199"/>
    <row r="748200"/>
    <row r="748201"/>
    <row r="748202"/>
    <row r="748203"/>
    <row r="748204"/>
    <row r="748205"/>
    <row r="748206"/>
    <row r="748207"/>
    <row r="748208"/>
    <row r="748209"/>
    <row r="748210"/>
    <row r="748211"/>
    <row r="748212"/>
    <row r="748213"/>
    <row r="748214"/>
    <row r="748215"/>
    <row r="748216"/>
    <row r="748217"/>
    <row r="748218"/>
    <row r="748219"/>
    <row r="748220"/>
    <row r="748221"/>
    <row r="748222"/>
    <row r="748223"/>
    <row r="748224"/>
    <row r="748225"/>
    <row r="748226"/>
    <row r="748227"/>
    <row r="748228"/>
    <row r="748229"/>
    <row r="748230"/>
    <row r="748231"/>
    <row r="748232"/>
    <row r="748233"/>
    <row r="748234"/>
    <row r="748235"/>
    <row r="748236"/>
    <row r="748237"/>
    <row r="748238"/>
    <row r="748239"/>
    <row r="748240"/>
    <row r="748241"/>
    <row r="748242"/>
    <row r="748243"/>
    <row r="748244"/>
    <row r="748245"/>
    <row r="748246"/>
    <row r="748247"/>
    <row r="748248"/>
    <row r="748249"/>
    <row r="748250"/>
    <row r="748251"/>
    <row r="748252"/>
    <row r="748253"/>
    <row r="748254"/>
    <row r="748255"/>
    <row r="748256"/>
    <row r="748257"/>
    <row r="748258"/>
    <row r="748259"/>
    <row r="748260"/>
    <row r="748261"/>
    <row r="748262"/>
    <row r="748263"/>
    <row r="748264"/>
    <row r="748265"/>
    <row r="748266"/>
    <row r="748267"/>
    <row r="748268"/>
    <row r="748269"/>
    <row r="748270"/>
    <row r="748271"/>
    <row r="748272"/>
    <row r="748273"/>
    <row r="748274"/>
    <row r="748275"/>
    <row r="748276"/>
    <row r="748277"/>
    <row r="748278"/>
    <row r="748279"/>
    <row r="748280"/>
    <row r="748281"/>
    <row r="748282"/>
    <row r="748283"/>
    <row r="748284"/>
    <row r="748285"/>
    <row r="748286"/>
    <row r="748287"/>
    <row r="748288"/>
    <row r="748289"/>
    <row r="748290"/>
    <row r="748291"/>
    <row r="748292"/>
    <row r="748293"/>
    <row r="748294"/>
    <row r="748295"/>
    <row r="748296"/>
    <row r="748297"/>
    <row r="748298"/>
    <row r="748299"/>
    <row r="748300"/>
    <row r="748301"/>
    <row r="748302"/>
    <row r="748303"/>
    <row r="748304"/>
    <row r="748305"/>
    <row r="748306"/>
    <row r="748307"/>
    <row r="748308"/>
    <row r="748309"/>
    <row r="748310"/>
    <row r="748311"/>
    <row r="748312"/>
    <row r="748313"/>
    <row r="748314"/>
    <row r="748315"/>
    <row r="748316"/>
    <row r="748317"/>
    <row r="748318"/>
    <row r="748319"/>
    <row r="748320"/>
    <row r="748321"/>
    <row r="748322"/>
    <row r="748323"/>
    <row r="748324"/>
    <row r="748325"/>
    <row r="748326"/>
    <row r="748327"/>
    <row r="748328"/>
    <row r="748329"/>
    <row r="748330"/>
    <row r="748331"/>
    <row r="748332"/>
    <row r="748333"/>
    <row r="748334"/>
    <row r="748335"/>
    <row r="748336"/>
    <row r="748337"/>
    <row r="748338"/>
    <row r="748339"/>
    <row r="748340"/>
    <row r="748341"/>
    <row r="748342"/>
    <row r="748343"/>
    <row r="748344"/>
    <row r="748345"/>
    <row r="748346"/>
    <row r="748347"/>
    <row r="748348"/>
    <row r="748349"/>
    <row r="748350"/>
    <row r="748351"/>
    <row r="748352"/>
    <row r="748353"/>
    <row r="748354"/>
    <row r="748355"/>
    <row r="748356"/>
    <row r="748357"/>
    <row r="748358"/>
    <row r="748359"/>
    <row r="748360"/>
    <row r="748361"/>
    <row r="748362"/>
    <row r="748363"/>
    <row r="748364"/>
    <row r="748365"/>
    <row r="748366"/>
    <row r="748367"/>
    <row r="748368"/>
    <row r="748369"/>
    <row r="748370"/>
    <row r="748371"/>
    <row r="748372"/>
    <row r="748373"/>
    <row r="748374"/>
    <row r="748375"/>
    <row r="748376"/>
    <row r="748377"/>
    <row r="748378"/>
    <row r="748379"/>
    <row r="748380"/>
    <row r="748381"/>
    <row r="748382"/>
    <row r="748383"/>
    <row r="748384"/>
    <row r="748385"/>
    <row r="748386"/>
    <row r="748387"/>
    <row r="748388"/>
    <row r="748389"/>
    <row r="748390"/>
    <row r="748391"/>
    <row r="748392"/>
    <row r="748393"/>
    <row r="748394"/>
    <row r="748395"/>
    <row r="748396"/>
    <row r="748397"/>
    <row r="748398"/>
    <row r="748399"/>
    <row r="748400"/>
    <row r="748401"/>
    <row r="748402"/>
    <row r="748403"/>
    <row r="748404"/>
    <row r="748405"/>
    <row r="748406"/>
    <row r="748407"/>
    <row r="748408"/>
    <row r="748409"/>
    <row r="748410"/>
    <row r="748411"/>
    <row r="748412"/>
    <row r="748413"/>
    <row r="748414"/>
    <row r="748415"/>
    <row r="748416"/>
    <row r="748417"/>
    <row r="748418"/>
    <row r="748419"/>
    <row r="748420"/>
    <row r="748421"/>
    <row r="748422"/>
    <row r="748423"/>
    <row r="748424"/>
    <row r="748425"/>
    <row r="748426"/>
    <row r="748427"/>
    <row r="748428"/>
    <row r="748429"/>
    <row r="748430"/>
    <row r="748431"/>
    <row r="748432"/>
    <row r="748433"/>
    <row r="748434"/>
    <row r="748435"/>
    <row r="748436"/>
    <row r="748437"/>
    <row r="748438"/>
    <row r="748439"/>
    <row r="748440"/>
    <row r="748441"/>
    <row r="748442"/>
    <row r="748443"/>
    <row r="748444"/>
    <row r="748445"/>
    <row r="748446"/>
    <row r="748447"/>
    <row r="748448"/>
    <row r="748449"/>
    <row r="748450"/>
    <row r="748451"/>
    <row r="748452"/>
    <row r="748453"/>
    <row r="748454"/>
    <row r="748455"/>
    <row r="748456"/>
    <row r="748457"/>
    <row r="748458"/>
    <row r="748459"/>
    <row r="748460"/>
    <row r="748461"/>
    <row r="748462"/>
    <row r="748463"/>
    <row r="748464"/>
    <row r="748465"/>
    <row r="748466"/>
    <row r="748467"/>
    <row r="748468"/>
    <row r="748469"/>
    <row r="748470"/>
    <row r="748471"/>
    <row r="748472"/>
    <row r="748473"/>
    <row r="748474"/>
    <row r="748475"/>
    <row r="748476"/>
    <row r="748477"/>
    <row r="748478"/>
    <row r="748479"/>
    <row r="748480"/>
    <row r="748481"/>
    <row r="748482"/>
    <row r="748483"/>
    <row r="748484"/>
    <row r="748485"/>
    <row r="748486"/>
    <row r="748487"/>
    <row r="748488"/>
    <row r="748489"/>
    <row r="748490"/>
    <row r="748491"/>
    <row r="748492"/>
    <row r="748493"/>
    <row r="748494"/>
    <row r="748495"/>
    <row r="748496"/>
    <row r="748497"/>
    <row r="748498"/>
    <row r="748499"/>
    <row r="748500"/>
    <row r="748501"/>
    <row r="748502"/>
    <row r="748503"/>
    <row r="748504"/>
    <row r="748505"/>
    <row r="748506"/>
    <row r="748507"/>
    <row r="748508"/>
    <row r="748509"/>
    <row r="748510"/>
    <row r="748511"/>
    <row r="748512"/>
    <row r="748513"/>
    <row r="748514"/>
    <row r="748515"/>
    <row r="748516"/>
    <row r="748517"/>
    <row r="748518"/>
    <row r="748519"/>
    <row r="748520"/>
    <row r="748521"/>
    <row r="748522"/>
    <row r="748523"/>
    <row r="748524"/>
    <row r="748525"/>
    <row r="748526"/>
    <row r="748527"/>
    <row r="748528"/>
    <row r="748529"/>
    <row r="748530"/>
    <row r="748531"/>
    <row r="748532"/>
    <row r="748533"/>
    <row r="748534"/>
    <row r="748535"/>
    <row r="748536"/>
    <row r="748537"/>
    <row r="748538"/>
    <row r="748539"/>
    <row r="748540"/>
    <row r="748541"/>
    <row r="748542"/>
    <row r="748543"/>
    <row r="748544"/>
    <row r="748545"/>
    <row r="748546"/>
    <row r="748547"/>
    <row r="748548"/>
    <row r="748549"/>
    <row r="748550"/>
    <row r="748551"/>
    <row r="748552"/>
    <row r="748553"/>
    <row r="748554"/>
    <row r="748555"/>
    <row r="748556"/>
    <row r="748557"/>
    <row r="748558"/>
    <row r="748559"/>
    <row r="748560"/>
    <row r="748561"/>
    <row r="748562"/>
    <row r="748563"/>
    <row r="748564"/>
    <row r="748565"/>
    <row r="748566"/>
    <row r="748567"/>
    <row r="748568"/>
    <row r="748569"/>
    <row r="748570"/>
    <row r="748571"/>
    <row r="748572"/>
    <row r="748573"/>
    <row r="748574"/>
    <row r="748575"/>
    <row r="748576"/>
    <row r="748577"/>
    <row r="748578"/>
    <row r="748579"/>
    <row r="748580"/>
    <row r="748581"/>
    <row r="748582"/>
    <row r="748583"/>
    <row r="748584"/>
    <row r="748585"/>
    <row r="748586"/>
    <row r="748587"/>
    <row r="748588"/>
    <row r="748589"/>
    <row r="748590"/>
    <row r="748591"/>
    <row r="748592"/>
    <row r="748593"/>
    <row r="748594"/>
    <row r="748595"/>
    <row r="748596"/>
    <row r="748597"/>
    <row r="748598"/>
    <row r="748599"/>
    <row r="748600"/>
    <row r="748601"/>
    <row r="748602"/>
    <row r="748603"/>
    <row r="748604"/>
    <row r="748605"/>
    <row r="748606"/>
    <row r="748607"/>
    <row r="748608"/>
    <row r="748609"/>
    <row r="748610"/>
    <row r="748611"/>
    <row r="748612"/>
    <row r="748613"/>
    <row r="748614"/>
    <row r="748615"/>
    <row r="748616"/>
    <row r="748617"/>
    <row r="748618"/>
    <row r="748619"/>
    <row r="748620"/>
    <row r="748621"/>
    <row r="748622"/>
    <row r="748623"/>
    <row r="748624"/>
    <row r="748625"/>
    <row r="748626"/>
    <row r="748627"/>
    <row r="748628"/>
    <row r="748629"/>
    <row r="748630"/>
    <row r="748631"/>
    <row r="748632"/>
    <row r="748633"/>
    <row r="748634"/>
    <row r="748635"/>
    <row r="748636"/>
    <row r="748637"/>
    <row r="748638"/>
    <row r="748639"/>
    <row r="748640"/>
    <row r="748641"/>
    <row r="748642"/>
    <row r="748643"/>
    <row r="748644"/>
    <row r="748645"/>
    <row r="748646"/>
    <row r="748647"/>
    <row r="748648"/>
    <row r="748649"/>
    <row r="748650"/>
    <row r="748651"/>
    <row r="748652"/>
    <row r="748653"/>
    <row r="748654"/>
    <row r="748655"/>
    <row r="748656"/>
    <row r="748657"/>
    <row r="748658"/>
    <row r="748659"/>
    <row r="748660"/>
    <row r="748661"/>
    <row r="748662"/>
    <row r="748663"/>
    <row r="748664"/>
    <row r="748665"/>
    <row r="748666"/>
    <row r="748667"/>
    <row r="748668"/>
    <row r="748669"/>
    <row r="748670"/>
    <row r="748671"/>
    <row r="748672"/>
    <row r="748673"/>
    <row r="748674"/>
    <row r="748675"/>
    <row r="748676"/>
    <row r="748677"/>
    <row r="748678"/>
    <row r="748679"/>
    <row r="748680"/>
    <row r="748681"/>
    <row r="748682"/>
    <row r="748683"/>
    <row r="748684"/>
    <row r="748685"/>
    <row r="748686"/>
    <row r="748687"/>
    <row r="748688"/>
    <row r="748689"/>
    <row r="748690"/>
    <row r="748691"/>
    <row r="748692"/>
    <row r="748693"/>
    <row r="748694"/>
    <row r="748695"/>
    <row r="748696"/>
    <row r="748697"/>
    <row r="748698"/>
    <row r="748699"/>
    <row r="748700"/>
    <row r="748701"/>
    <row r="748702"/>
    <row r="748703"/>
    <row r="748704"/>
    <row r="748705"/>
    <row r="748706"/>
    <row r="748707"/>
    <row r="748708"/>
    <row r="748709"/>
    <row r="748710"/>
    <row r="748711"/>
    <row r="748712"/>
    <row r="748713"/>
    <row r="748714"/>
    <row r="748715"/>
    <row r="748716"/>
    <row r="748717"/>
    <row r="748718"/>
    <row r="748719"/>
    <row r="748720"/>
    <row r="748721"/>
    <row r="748722"/>
    <row r="748723"/>
    <row r="748724"/>
    <row r="748725"/>
    <row r="748726"/>
    <row r="748727"/>
    <row r="748728"/>
    <row r="748729"/>
    <row r="748730"/>
    <row r="748731"/>
    <row r="748732"/>
    <row r="748733"/>
    <row r="748734"/>
    <row r="748735"/>
    <row r="748736"/>
    <row r="748737"/>
    <row r="748738"/>
    <row r="748739"/>
    <row r="748740"/>
    <row r="748741"/>
    <row r="748742"/>
    <row r="748743"/>
    <row r="748744"/>
    <row r="748745"/>
    <row r="748746"/>
    <row r="748747"/>
    <row r="748748"/>
    <row r="748749"/>
    <row r="748750"/>
    <row r="748751"/>
    <row r="748752"/>
    <row r="748753"/>
    <row r="748754"/>
    <row r="748755"/>
    <row r="748756"/>
    <row r="748757"/>
    <row r="748758"/>
    <row r="748759"/>
    <row r="748760"/>
    <row r="748761"/>
    <row r="748762"/>
    <row r="748763"/>
    <row r="748764"/>
    <row r="748765"/>
    <row r="748766"/>
    <row r="748767"/>
    <row r="748768"/>
    <row r="748769"/>
    <row r="748770"/>
    <row r="748771"/>
    <row r="748772"/>
    <row r="748773"/>
    <row r="748774"/>
    <row r="748775"/>
    <row r="748776"/>
    <row r="748777"/>
    <row r="748778"/>
    <row r="748779"/>
    <row r="748780"/>
    <row r="748781"/>
    <row r="748782"/>
    <row r="748783"/>
    <row r="748784"/>
    <row r="748785"/>
    <row r="748786"/>
    <row r="748787"/>
    <row r="748788"/>
    <row r="748789"/>
    <row r="748790"/>
    <row r="748791"/>
    <row r="748792"/>
    <row r="748793"/>
    <row r="748794"/>
    <row r="748795"/>
    <row r="748796"/>
    <row r="748797"/>
    <row r="748798"/>
    <row r="748799"/>
    <row r="748800"/>
    <row r="748801"/>
    <row r="748802"/>
    <row r="748803"/>
    <row r="748804"/>
    <row r="748805"/>
    <row r="748806"/>
    <row r="748807"/>
    <row r="748808"/>
    <row r="748809"/>
    <row r="748810"/>
    <row r="748811"/>
    <row r="748812"/>
    <row r="748813"/>
    <row r="748814"/>
    <row r="748815"/>
    <row r="748816"/>
    <row r="748817"/>
    <row r="748818"/>
    <row r="748819"/>
    <row r="748820"/>
    <row r="748821"/>
    <row r="748822"/>
    <row r="748823"/>
    <row r="748824"/>
    <row r="748825"/>
    <row r="748826"/>
    <row r="748827"/>
    <row r="748828"/>
    <row r="748829"/>
    <row r="748830"/>
    <row r="748831"/>
    <row r="748832"/>
    <row r="748833"/>
    <row r="748834"/>
    <row r="748835"/>
    <row r="748836"/>
    <row r="748837"/>
    <row r="748838"/>
    <row r="748839"/>
    <row r="748840"/>
    <row r="748841"/>
    <row r="748842"/>
    <row r="748843"/>
    <row r="748844"/>
    <row r="748845"/>
    <row r="748846"/>
    <row r="748847"/>
    <row r="748848"/>
    <row r="748849"/>
    <row r="748850"/>
    <row r="748851"/>
    <row r="748852"/>
    <row r="748853"/>
    <row r="748854"/>
    <row r="748855"/>
    <row r="748856"/>
    <row r="748857"/>
    <row r="748858"/>
    <row r="748859"/>
    <row r="748860"/>
    <row r="748861"/>
    <row r="748862"/>
    <row r="748863"/>
    <row r="748864"/>
    <row r="748865"/>
    <row r="748866"/>
    <row r="748867"/>
    <row r="748868"/>
    <row r="748869"/>
    <row r="748870"/>
    <row r="748871"/>
    <row r="748872"/>
    <row r="748873"/>
    <row r="748874"/>
    <row r="748875"/>
    <row r="748876"/>
    <row r="748877"/>
    <row r="748878"/>
    <row r="748879"/>
    <row r="748880"/>
    <row r="748881"/>
    <row r="748882"/>
    <row r="748883"/>
    <row r="748884"/>
    <row r="748885"/>
    <row r="748886"/>
    <row r="748887"/>
    <row r="748888"/>
    <row r="748889"/>
    <row r="748890"/>
    <row r="748891"/>
    <row r="748892"/>
    <row r="748893"/>
    <row r="748894"/>
    <row r="748895"/>
    <row r="748896"/>
    <row r="748897"/>
    <row r="748898"/>
    <row r="748899"/>
    <row r="748900"/>
    <row r="748901"/>
    <row r="748902"/>
    <row r="748903"/>
    <row r="748904"/>
    <row r="748905"/>
    <row r="748906"/>
    <row r="748907"/>
    <row r="748908"/>
    <row r="748909"/>
    <row r="748910"/>
    <row r="748911"/>
    <row r="748912"/>
    <row r="748913"/>
    <row r="748914"/>
    <row r="748915"/>
    <row r="748916"/>
    <row r="748917"/>
    <row r="748918"/>
    <row r="748919"/>
    <row r="748920"/>
    <row r="748921"/>
    <row r="748922"/>
    <row r="748923"/>
    <row r="748924"/>
    <row r="748925"/>
    <row r="748926"/>
    <row r="748927"/>
    <row r="748928"/>
    <row r="748929"/>
    <row r="748930"/>
    <row r="748931"/>
    <row r="748932"/>
    <row r="748933"/>
    <row r="748934"/>
    <row r="748935"/>
    <row r="748936"/>
    <row r="748937"/>
    <row r="748938"/>
    <row r="748939"/>
    <row r="748940"/>
    <row r="748941"/>
    <row r="748942"/>
    <row r="748943"/>
    <row r="748944"/>
    <row r="748945"/>
    <row r="748946"/>
    <row r="748947"/>
    <row r="748948"/>
    <row r="748949"/>
    <row r="748950"/>
    <row r="748951"/>
    <row r="748952"/>
    <row r="748953"/>
    <row r="748954"/>
    <row r="748955"/>
    <row r="748956"/>
    <row r="748957"/>
    <row r="748958"/>
    <row r="748959"/>
    <row r="748960"/>
    <row r="748961"/>
    <row r="748962"/>
    <row r="748963"/>
    <row r="748964"/>
    <row r="748965"/>
    <row r="748966"/>
    <row r="748967"/>
    <row r="748968"/>
    <row r="748969"/>
    <row r="748970"/>
    <row r="748971"/>
    <row r="748972"/>
    <row r="748973"/>
    <row r="748974"/>
    <row r="748975"/>
    <row r="748976"/>
    <row r="748977"/>
    <row r="748978"/>
    <row r="748979"/>
    <row r="748980"/>
    <row r="748981"/>
    <row r="748982"/>
    <row r="748983"/>
    <row r="748984"/>
    <row r="748985"/>
    <row r="748986"/>
    <row r="748987"/>
    <row r="748988"/>
    <row r="748989"/>
    <row r="748990"/>
    <row r="748991"/>
    <row r="748992"/>
    <row r="748993"/>
    <row r="748994"/>
    <row r="748995"/>
    <row r="748996"/>
    <row r="748997"/>
    <row r="748998"/>
    <row r="748999"/>
    <row r="749000"/>
    <row r="749001"/>
    <row r="749002"/>
    <row r="749003"/>
    <row r="749004"/>
    <row r="749005"/>
    <row r="749006"/>
    <row r="749007"/>
    <row r="749008"/>
    <row r="749009"/>
    <row r="749010"/>
    <row r="749011"/>
    <row r="749012"/>
    <row r="749013"/>
    <row r="749014"/>
    <row r="749015"/>
    <row r="749016"/>
    <row r="749017"/>
    <row r="749018"/>
    <row r="749019"/>
    <row r="749020"/>
    <row r="749021"/>
    <row r="749022"/>
    <row r="749023"/>
    <row r="749024"/>
    <row r="749025"/>
    <row r="749026"/>
    <row r="749027"/>
    <row r="749028"/>
    <row r="749029"/>
    <row r="749030"/>
    <row r="749031"/>
    <row r="749032"/>
    <row r="749033"/>
    <row r="749034"/>
    <row r="749035"/>
    <row r="749036"/>
    <row r="749037"/>
    <row r="749038"/>
    <row r="749039"/>
    <row r="749040"/>
    <row r="749041"/>
    <row r="749042"/>
    <row r="749043"/>
    <row r="749044"/>
    <row r="749045"/>
    <row r="749046"/>
    <row r="749047"/>
    <row r="749048"/>
    <row r="749049"/>
    <row r="749050"/>
    <row r="749051"/>
    <row r="749052"/>
    <row r="749053"/>
    <row r="749054"/>
    <row r="749055"/>
    <row r="749056"/>
    <row r="749057"/>
    <row r="749058"/>
    <row r="749059"/>
    <row r="749060"/>
    <row r="749061"/>
    <row r="749062"/>
    <row r="749063"/>
    <row r="749064"/>
    <row r="749065"/>
    <row r="749066"/>
    <row r="749067"/>
    <row r="749068"/>
    <row r="749069"/>
    <row r="749070"/>
    <row r="749071"/>
    <row r="749072"/>
    <row r="749073"/>
    <row r="749074"/>
    <row r="749075"/>
    <row r="749076"/>
    <row r="749077"/>
    <row r="749078"/>
    <row r="749079"/>
    <row r="749080"/>
    <row r="749081"/>
    <row r="749082"/>
    <row r="749083"/>
    <row r="749084"/>
    <row r="749085"/>
    <row r="749086"/>
    <row r="749087"/>
    <row r="749088"/>
    <row r="749089"/>
    <row r="749090"/>
    <row r="749091"/>
    <row r="749092"/>
    <row r="749093"/>
    <row r="749094"/>
    <row r="749095"/>
    <row r="749096"/>
    <row r="749097"/>
    <row r="749098"/>
    <row r="749099"/>
    <row r="749100"/>
    <row r="749101"/>
    <row r="749102"/>
    <row r="749103"/>
    <row r="749104"/>
    <row r="749105"/>
    <row r="749106"/>
    <row r="749107"/>
    <row r="749108"/>
    <row r="749109"/>
    <row r="749110"/>
    <row r="749111"/>
    <row r="749112"/>
    <row r="749113"/>
    <row r="749114"/>
    <row r="749115"/>
    <row r="749116"/>
    <row r="749117"/>
    <row r="749118"/>
    <row r="749119"/>
    <row r="749120"/>
    <row r="749121"/>
    <row r="749122"/>
    <row r="749123"/>
    <row r="749124"/>
    <row r="749125"/>
    <row r="749126"/>
    <row r="749127"/>
    <row r="749128"/>
    <row r="749129"/>
    <row r="749130"/>
    <row r="749131"/>
    <row r="749132"/>
    <row r="749133"/>
    <row r="749134"/>
    <row r="749135"/>
    <row r="749136"/>
    <row r="749137"/>
    <row r="749138"/>
    <row r="749139"/>
    <row r="749140"/>
    <row r="749141"/>
    <row r="749142"/>
    <row r="749143"/>
    <row r="749144"/>
    <row r="749145"/>
    <row r="749146"/>
    <row r="749147"/>
    <row r="749148"/>
    <row r="749149"/>
    <row r="749150"/>
    <row r="749151"/>
    <row r="749152"/>
    <row r="749153"/>
    <row r="749154"/>
    <row r="749155"/>
    <row r="749156"/>
    <row r="749157"/>
    <row r="749158"/>
    <row r="749159"/>
    <row r="749160"/>
    <row r="749161"/>
    <row r="749162"/>
    <row r="749163"/>
    <row r="749164"/>
    <row r="749165"/>
    <row r="749166"/>
    <row r="749167"/>
    <row r="749168"/>
    <row r="749169"/>
    <row r="749170"/>
    <row r="749171"/>
    <row r="749172"/>
    <row r="749173"/>
    <row r="749174"/>
    <row r="749175"/>
    <row r="749176"/>
    <row r="749177"/>
    <row r="749178"/>
    <row r="749179"/>
    <row r="749180"/>
    <row r="749181"/>
    <row r="749182"/>
    <row r="749183"/>
    <row r="749184"/>
    <row r="749185"/>
    <row r="749186"/>
    <row r="749187"/>
    <row r="749188"/>
    <row r="749189"/>
    <row r="749190"/>
    <row r="749191"/>
    <row r="749192"/>
    <row r="749193"/>
    <row r="749194"/>
    <row r="749195"/>
    <row r="749196"/>
    <row r="749197"/>
    <row r="749198"/>
    <row r="749199"/>
    <row r="749200"/>
    <row r="749201"/>
    <row r="749202"/>
    <row r="749203"/>
    <row r="749204"/>
    <row r="749205"/>
    <row r="749206"/>
    <row r="749207"/>
    <row r="749208"/>
    <row r="749209"/>
    <row r="749210"/>
    <row r="749211"/>
    <row r="749212"/>
    <row r="749213"/>
    <row r="749214"/>
    <row r="749215"/>
    <row r="749216"/>
    <row r="749217"/>
    <row r="749218"/>
    <row r="749219"/>
    <row r="749220"/>
    <row r="749221"/>
    <row r="749222"/>
    <row r="749223"/>
    <row r="749224"/>
    <row r="749225"/>
    <row r="749226"/>
    <row r="749227"/>
    <row r="749228"/>
    <row r="749229"/>
    <row r="749230"/>
    <row r="749231"/>
    <row r="749232"/>
    <row r="749233"/>
    <row r="749234"/>
    <row r="749235"/>
    <row r="749236"/>
    <row r="749237"/>
    <row r="749238"/>
    <row r="749239"/>
    <row r="749240"/>
    <row r="749241"/>
    <row r="749242"/>
    <row r="749243"/>
    <row r="749244"/>
    <row r="749245"/>
    <row r="749246"/>
    <row r="749247"/>
    <row r="749248"/>
    <row r="749249"/>
    <row r="749250"/>
    <row r="749251"/>
    <row r="749252"/>
    <row r="749253"/>
    <row r="749254"/>
    <row r="749255"/>
    <row r="749256"/>
    <row r="749257"/>
    <row r="749258"/>
    <row r="749259"/>
    <row r="749260"/>
    <row r="749261"/>
    <row r="749262"/>
    <row r="749263"/>
    <row r="749264"/>
    <row r="749265"/>
    <row r="749266"/>
    <row r="749267"/>
    <row r="749268"/>
    <row r="749269"/>
    <row r="749270"/>
    <row r="749271"/>
    <row r="749272"/>
    <row r="749273"/>
    <row r="749274"/>
    <row r="749275"/>
    <row r="749276"/>
    <row r="749277"/>
    <row r="749278"/>
    <row r="749279"/>
    <row r="749280"/>
    <row r="749281"/>
    <row r="749282"/>
    <row r="749283"/>
    <row r="749284"/>
    <row r="749285"/>
    <row r="749286"/>
    <row r="749287"/>
    <row r="749288"/>
    <row r="749289"/>
    <row r="749290"/>
    <row r="749291"/>
    <row r="749292"/>
    <row r="749293"/>
    <row r="749294"/>
    <row r="749295"/>
    <row r="749296"/>
    <row r="749297"/>
    <row r="749298"/>
    <row r="749299"/>
    <row r="749300"/>
    <row r="749301"/>
    <row r="749302"/>
    <row r="749303"/>
    <row r="749304"/>
    <row r="749305"/>
    <row r="749306"/>
    <row r="749307"/>
    <row r="749308"/>
    <row r="749309"/>
    <row r="749310"/>
    <row r="749311"/>
    <row r="749312"/>
    <row r="749313"/>
    <row r="749314"/>
    <row r="749315"/>
    <row r="749316"/>
    <row r="749317"/>
    <row r="749318"/>
    <row r="749319"/>
    <row r="749320"/>
    <row r="749321"/>
    <row r="749322"/>
    <row r="749323"/>
    <row r="749324"/>
    <row r="749325"/>
    <row r="749326"/>
    <row r="749327"/>
    <row r="749328"/>
    <row r="749329"/>
    <row r="749330"/>
    <row r="749331"/>
    <row r="749332"/>
    <row r="749333"/>
    <row r="749334"/>
    <row r="749335"/>
    <row r="749336"/>
    <row r="749337"/>
    <row r="749338"/>
    <row r="749339"/>
    <row r="749340"/>
    <row r="749341"/>
    <row r="749342"/>
    <row r="749343"/>
    <row r="749344"/>
    <row r="749345"/>
    <row r="749346"/>
    <row r="749347"/>
    <row r="749348"/>
    <row r="749349"/>
    <row r="749350"/>
    <row r="749351"/>
    <row r="749352"/>
    <row r="749353"/>
    <row r="749354"/>
    <row r="749355"/>
    <row r="749356"/>
    <row r="749357"/>
    <row r="749358"/>
    <row r="749359"/>
    <row r="749360"/>
    <row r="749361"/>
    <row r="749362"/>
    <row r="749363"/>
    <row r="749364"/>
    <row r="749365"/>
    <row r="749366"/>
    <row r="749367"/>
    <row r="749368"/>
    <row r="749369"/>
    <row r="749370"/>
    <row r="749371"/>
    <row r="749372"/>
    <row r="749373"/>
    <row r="749374"/>
    <row r="749375"/>
    <row r="749376"/>
    <row r="749377"/>
    <row r="749378"/>
    <row r="749379"/>
    <row r="749380"/>
    <row r="749381"/>
    <row r="749382"/>
    <row r="749383"/>
    <row r="749384"/>
    <row r="749385"/>
    <row r="749386"/>
    <row r="749387"/>
    <row r="749388"/>
    <row r="749389"/>
    <row r="749390"/>
    <row r="749391"/>
    <row r="749392"/>
    <row r="749393"/>
    <row r="749394"/>
    <row r="749395"/>
    <row r="749396"/>
    <row r="749397"/>
    <row r="749398"/>
    <row r="749399"/>
    <row r="749400"/>
    <row r="749401"/>
    <row r="749402"/>
    <row r="749403"/>
    <row r="749404"/>
    <row r="749405"/>
    <row r="749406"/>
    <row r="749407"/>
    <row r="749408"/>
    <row r="749409"/>
    <row r="749410"/>
    <row r="749411"/>
    <row r="749412"/>
    <row r="749413"/>
    <row r="749414"/>
    <row r="749415"/>
    <row r="749416"/>
    <row r="749417"/>
    <row r="749418"/>
    <row r="749419"/>
    <row r="749420"/>
    <row r="749421"/>
    <row r="749422"/>
    <row r="749423"/>
    <row r="749424"/>
    <row r="749425"/>
    <row r="749426"/>
    <row r="749427"/>
    <row r="749428"/>
    <row r="749429"/>
    <row r="749430"/>
    <row r="749431"/>
    <row r="749432"/>
    <row r="749433"/>
    <row r="749434"/>
    <row r="749435"/>
    <row r="749436"/>
    <row r="749437"/>
    <row r="749438"/>
    <row r="749439"/>
    <row r="749440"/>
    <row r="749441"/>
    <row r="749442"/>
    <row r="749443"/>
    <row r="749444"/>
    <row r="749445"/>
    <row r="749446"/>
    <row r="749447"/>
    <row r="749448"/>
    <row r="749449"/>
    <row r="749450"/>
    <row r="749451"/>
    <row r="749452"/>
    <row r="749453"/>
    <row r="749454"/>
    <row r="749455"/>
    <row r="749456"/>
    <row r="749457"/>
    <row r="749458"/>
    <row r="749459"/>
    <row r="749460"/>
    <row r="749461"/>
    <row r="749462"/>
    <row r="749463"/>
    <row r="749464"/>
    <row r="749465"/>
    <row r="749466"/>
    <row r="749467"/>
    <row r="749468"/>
    <row r="749469"/>
    <row r="749470"/>
    <row r="749471"/>
    <row r="749472"/>
    <row r="749473"/>
    <row r="749474"/>
    <row r="749475"/>
    <row r="749476"/>
    <row r="749477"/>
    <row r="749478"/>
    <row r="749479"/>
    <row r="749480"/>
    <row r="749481"/>
    <row r="749482"/>
    <row r="749483"/>
    <row r="749484"/>
    <row r="749485"/>
    <row r="749486"/>
    <row r="749487"/>
    <row r="749488"/>
    <row r="749489"/>
    <row r="749490"/>
    <row r="749491"/>
    <row r="749492"/>
    <row r="749493"/>
    <row r="749494"/>
    <row r="749495"/>
    <row r="749496"/>
    <row r="749497"/>
    <row r="749498"/>
    <row r="749499"/>
    <row r="749500"/>
    <row r="749501"/>
    <row r="749502"/>
    <row r="749503"/>
    <row r="749504"/>
    <row r="749505"/>
    <row r="749506"/>
    <row r="749507"/>
    <row r="749508"/>
    <row r="749509"/>
    <row r="749510"/>
    <row r="749511"/>
    <row r="749512"/>
    <row r="749513"/>
    <row r="749514"/>
    <row r="749515"/>
    <row r="749516"/>
    <row r="749517"/>
    <row r="749518"/>
    <row r="749519"/>
    <row r="749520"/>
    <row r="749521"/>
    <row r="749522"/>
    <row r="749523"/>
    <row r="749524"/>
    <row r="749525"/>
    <row r="749526"/>
    <row r="749527"/>
    <row r="749528"/>
    <row r="749529"/>
    <row r="749530"/>
    <row r="749531"/>
    <row r="749532"/>
    <row r="749533"/>
    <row r="749534"/>
    <row r="749535"/>
    <row r="749536"/>
    <row r="749537"/>
    <row r="749538"/>
    <row r="749539"/>
    <row r="749540"/>
    <row r="749541"/>
    <row r="749542"/>
    <row r="749543"/>
    <row r="749544"/>
    <row r="749545"/>
    <row r="749546"/>
    <row r="749547"/>
    <row r="749548"/>
    <row r="749549"/>
    <row r="749550"/>
    <row r="749551"/>
    <row r="749552"/>
    <row r="749553"/>
    <row r="749554"/>
    <row r="749555"/>
    <row r="749556"/>
    <row r="749557"/>
    <row r="749558"/>
    <row r="749559"/>
    <row r="749560"/>
    <row r="749561"/>
    <row r="749562"/>
    <row r="749563"/>
    <row r="749564"/>
    <row r="749565"/>
    <row r="749566"/>
    <row r="749567"/>
    <row r="749568"/>
    <row r="749569"/>
    <row r="749570"/>
    <row r="749571"/>
    <row r="749572"/>
    <row r="749573"/>
    <row r="749574"/>
    <row r="749575"/>
    <row r="749576"/>
    <row r="749577"/>
    <row r="749578"/>
    <row r="749579"/>
    <row r="749580"/>
    <row r="749581"/>
    <row r="749582"/>
    <row r="749583"/>
    <row r="749584"/>
    <row r="749585"/>
    <row r="749586"/>
    <row r="749587"/>
    <row r="749588"/>
    <row r="749589"/>
    <row r="749590"/>
    <row r="749591"/>
    <row r="749592"/>
    <row r="749593"/>
    <row r="749594"/>
    <row r="749595"/>
    <row r="749596"/>
    <row r="749597"/>
    <row r="749598"/>
    <row r="749599"/>
    <row r="749600"/>
    <row r="749601"/>
    <row r="749602"/>
    <row r="749603"/>
    <row r="749604"/>
    <row r="749605"/>
    <row r="749606"/>
    <row r="749607"/>
    <row r="749608"/>
    <row r="749609"/>
    <row r="749610"/>
    <row r="749611"/>
    <row r="749612"/>
    <row r="749613"/>
    <row r="749614"/>
    <row r="749615"/>
    <row r="749616"/>
    <row r="749617"/>
    <row r="749618"/>
    <row r="749619"/>
    <row r="749620"/>
    <row r="749621"/>
    <row r="749622"/>
    <row r="749623"/>
    <row r="749624"/>
    <row r="749625"/>
    <row r="749626"/>
    <row r="749627"/>
    <row r="749628"/>
    <row r="749629"/>
    <row r="749630"/>
    <row r="749631"/>
    <row r="749632"/>
    <row r="749633"/>
    <row r="749634"/>
    <row r="749635"/>
    <row r="749636"/>
    <row r="749637"/>
    <row r="749638"/>
    <row r="749639"/>
    <row r="749640"/>
    <row r="749641"/>
    <row r="749642"/>
    <row r="749643"/>
    <row r="749644"/>
    <row r="749645"/>
    <row r="749646"/>
    <row r="749647"/>
    <row r="749648"/>
    <row r="749649"/>
    <row r="749650"/>
    <row r="749651"/>
    <row r="749652"/>
    <row r="749653"/>
    <row r="749654"/>
    <row r="749655"/>
    <row r="749656"/>
    <row r="749657"/>
    <row r="749658"/>
    <row r="749659"/>
    <row r="749660"/>
    <row r="749661"/>
    <row r="749662"/>
    <row r="749663"/>
    <row r="749664"/>
    <row r="749665"/>
    <row r="749666"/>
    <row r="749667"/>
    <row r="749668"/>
    <row r="749669"/>
    <row r="749670"/>
    <row r="749671"/>
    <row r="749672"/>
    <row r="749673"/>
    <row r="749674"/>
    <row r="749675"/>
    <row r="749676"/>
    <row r="749677"/>
    <row r="749678"/>
    <row r="749679"/>
    <row r="749680"/>
    <row r="749681"/>
    <row r="749682"/>
    <row r="749683"/>
    <row r="749684"/>
    <row r="749685"/>
    <row r="749686"/>
    <row r="749687"/>
    <row r="749688"/>
    <row r="749689"/>
    <row r="749690"/>
    <row r="749691"/>
    <row r="749692"/>
    <row r="749693"/>
    <row r="749694"/>
    <row r="749695"/>
    <row r="749696"/>
    <row r="749697"/>
    <row r="749698"/>
    <row r="749699"/>
    <row r="749700"/>
    <row r="749701"/>
    <row r="749702"/>
    <row r="749703"/>
    <row r="749704"/>
    <row r="749705"/>
    <row r="749706"/>
    <row r="749707"/>
    <row r="749708"/>
    <row r="749709"/>
    <row r="749710"/>
    <row r="749711"/>
    <row r="749712"/>
    <row r="749713"/>
    <row r="749714"/>
    <row r="749715"/>
    <row r="749716"/>
    <row r="749717"/>
    <row r="749718"/>
    <row r="749719"/>
    <row r="749720"/>
    <row r="749721"/>
    <row r="749722"/>
    <row r="749723"/>
    <row r="749724"/>
    <row r="749725"/>
    <row r="749726"/>
    <row r="749727"/>
    <row r="749728"/>
    <row r="749729"/>
    <row r="749730"/>
    <row r="749731"/>
    <row r="749732"/>
    <row r="749733"/>
    <row r="749734"/>
    <row r="749735"/>
    <row r="749736"/>
    <row r="749737"/>
    <row r="749738"/>
    <row r="749739"/>
    <row r="749740"/>
    <row r="749741"/>
    <row r="749742"/>
    <row r="749743"/>
    <row r="749744"/>
    <row r="749745"/>
    <row r="749746"/>
    <row r="749747"/>
    <row r="749748"/>
    <row r="749749"/>
    <row r="749750"/>
    <row r="749751"/>
    <row r="749752"/>
    <row r="749753"/>
    <row r="749754"/>
    <row r="749755"/>
    <row r="749756"/>
    <row r="749757"/>
    <row r="749758"/>
    <row r="749759"/>
    <row r="749760"/>
    <row r="749761"/>
    <row r="749762"/>
    <row r="749763"/>
    <row r="749764"/>
    <row r="749765"/>
    <row r="749766"/>
    <row r="749767"/>
    <row r="749768"/>
    <row r="749769"/>
    <row r="749770"/>
    <row r="749771"/>
    <row r="749772"/>
    <row r="749773"/>
    <row r="749774"/>
    <row r="749775"/>
    <row r="749776"/>
    <row r="749777"/>
    <row r="749778"/>
    <row r="749779"/>
    <row r="749780"/>
    <row r="749781"/>
    <row r="749782"/>
    <row r="749783"/>
    <row r="749784"/>
    <row r="749785"/>
    <row r="749786"/>
    <row r="749787"/>
    <row r="749788"/>
    <row r="749789"/>
    <row r="749790"/>
    <row r="749791"/>
    <row r="749792"/>
    <row r="749793"/>
    <row r="749794"/>
    <row r="749795"/>
    <row r="749796"/>
    <row r="749797"/>
    <row r="749798"/>
    <row r="749799"/>
    <row r="749800"/>
    <row r="749801"/>
    <row r="749802"/>
    <row r="749803"/>
    <row r="749804"/>
    <row r="749805"/>
    <row r="749806"/>
    <row r="749807"/>
    <row r="749808"/>
    <row r="749809"/>
    <row r="749810"/>
    <row r="749811"/>
    <row r="749812"/>
    <row r="749813"/>
    <row r="749814"/>
    <row r="749815"/>
    <row r="749816"/>
    <row r="749817"/>
    <row r="749818"/>
    <row r="749819"/>
    <row r="749820"/>
    <row r="749821"/>
    <row r="749822"/>
    <row r="749823"/>
    <row r="749824"/>
    <row r="749825"/>
    <row r="749826"/>
    <row r="749827"/>
    <row r="749828"/>
    <row r="749829"/>
    <row r="749830"/>
    <row r="749831"/>
    <row r="749832"/>
    <row r="749833"/>
    <row r="749834"/>
    <row r="749835"/>
    <row r="749836"/>
    <row r="749837"/>
    <row r="749838"/>
    <row r="749839"/>
    <row r="749840"/>
    <row r="749841"/>
    <row r="749842"/>
    <row r="749843"/>
    <row r="749844"/>
    <row r="749845"/>
    <row r="749846"/>
    <row r="749847"/>
    <row r="749848"/>
    <row r="749849"/>
    <row r="749850"/>
    <row r="749851"/>
    <row r="749852"/>
    <row r="749853"/>
    <row r="749854"/>
    <row r="749855"/>
    <row r="749856"/>
    <row r="749857"/>
    <row r="749858"/>
    <row r="749859"/>
    <row r="749860"/>
    <row r="749861"/>
    <row r="749862"/>
    <row r="749863"/>
    <row r="749864"/>
    <row r="749865"/>
    <row r="749866"/>
    <row r="749867"/>
    <row r="749868"/>
    <row r="749869"/>
    <row r="749870"/>
    <row r="749871"/>
    <row r="749872"/>
    <row r="749873"/>
    <row r="749874"/>
    <row r="749875"/>
    <row r="749876"/>
    <row r="749877"/>
    <row r="749878"/>
    <row r="749879"/>
    <row r="749880"/>
    <row r="749881"/>
    <row r="749882"/>
    <row r="749883"/>
    <row r="749884"/>
    <row r="749885"/>
    <row r="749886"/>
    <row r="749887"/>
    <row r="749888"/>
    <row r="749889"/>
    <row r="749890"/>
    <row r="749891"/>
    <row r="749892"/>
    <row r="749893"/>
    <row r="749894"/>
    <row r="749895"/>
    <row r="749896"/>
    <row r="749897"/>
    <row r="749898"/>
    <row r="749899"/>
    <row r="749900"/>
    <row r="749901"/>
    <row r="749902"/>
    <row r="749903"/>
    <row r="749904"/>
    <row r="749905"/>
    <row r="749906"/>
    <row r="749907"/>
    <row r="749908"/>
    <row r="749909"/>
    <row r="749910"/>
    <row r="749911"/>
    <row r="749912"/>
    <row r="749913"/>
    <row r="749914"/>
    <row r="749915"/>
    <row r="749916"/>
    <row r="749917"/>
    <row r="749918"/>
    <row r="749919"/>
    <row r="749920"/>
    <row r="749921"/>
    <row r="749922"/>
    <row r="749923"/>
    <row r="749924"/>
    <row r="749925"/>
    <row r="749926"/>
    <row r="749927"/>
    <row r="749928"/>
    <row r="749929"/>
    <row r="749930"/>
    <row r="749931"/>
    <row r="749932"/>
    <row r="749933"/>
    <row r="749934"/>
    <row r="749935"/>
    <row r="749936"/>
    <row r="749937"/>
    <row r="749938"/>
    <row r="749939"/>
    <row r="749940"/>
    <row r="749941"/>
    <row r="749942"/>
    <row r="749943"/>
    <row r="749944"/>
    <row r="749945"/>
    <row r="749946"/>
    <row r="749947"/>
    <row r="749948"/>
    <row r="749949"/>
    <row r="749950"/>
    <row r="749951"/>
    <row r="749952"/>
    <row r="749953"/>
    <row r="749954"/>
    <row r="749955"/>
    <row r="749956"/>
    <row r="749957"/>
    <row r="749958"/>
    <row r="749959"/>
    <row r="749960"/>
    <row r="749961"/>
    <row r="749962"/>
    <row r="749963"/>
    <row r="749964"/>
    <row r="749965"/>
    <row r="749966"/>
    <row r="749967"/>
    <row r="749968"/>
    <row r="749969"/>
    <row r="749970"/>
    <row r="749971"/>
    <row r="749972"/>
    <row r="749973"/>
    <row r="749974"/>
    <row r="749975"/>
    <row r="749976"/>
    <row r="749977"/>
    <row r="749978"/>
    <row r="749979"/>
    <row r="749980"/>
    <row r="749981"/>
    <row r="749982"/>
    <row r="749983"/>
    <row r="749984"/>
    <row r="749985"/>
    <row r="749986"/>
    <row r="749987"/>
    <row r="749988"/>
    <row r="749989"/>
    <row r="749990"/>
    <row r="749991"/>
    <row r="749992"/>
    <row r="749993"/>
    <row r="749994"/>
    <row r="749995"/>
    <row r="749996"/>
    <row r="749997"/>
    <row r="749998"/>
    <row r="749999"/>
    <row r="750000"/>
    <row r="750001"/>
    <row r="750002"/>
    <row r="750003"/>
    <row r="750004"/>
    <row r="750005"/>
    <row r="750006"/>
    <row r="750007"/>
    <row r="750008"/>
    <row r="750009"/>
    <row r="750010"/>
    <row r="750011"/>
    <row r="750012"/>
    <row r="750013"/>
    <row r="750014"/>
    <row r="750015"/>
    <row r="750016"/>
    <row r="750017"/>
    <row r="750018"/>
    <row r="750019"/>
    <row r="750020"/>
    <row r="750021"/>
    <row r="750022"/>
    <row r="750023"/>
    <row r="750024"/>
    <row r="750025"/>
    <row r="750026"/>
    <row r="750027"/>
    <row r="750028"/>
    <row r="750029"/>
    <row r="750030"/>
    <row r="750031"/>
    <row r="750032"/>
    <row r="750033"/>
    <row r="750034"/>
    <row r="750035"/>
    <row r="750036"/>
    <row r="750037"/>
    <row r="750038"/>
    <row r="750039"/>
    <row r="750040"/>
    <row r="750041"/>
    <row r="750042"/>
    <row r="750043"/>
    <row r="750044"/>
    <row r="750045"/>
    <row r="750046"/>
    <row r="750047"/>
    <row r="750048"/>
    <row r="750049"/>
    <row r="750050"/>
    <row r="750051"/>
    <row r="750052"/>
    <row r="750053"/>
    <row r="750054"/>
    <row r="750055"/>
    <row r="750056"/>
    <row r="750057"/>
    <row r="750058"/>
    <row r="750059"/>
    <row r="750060"/>
    <row r="750061"/>
    <row r="750062"/>
    <row r="750063"/>
    <row r="750064"/>
    <row r="750065"/>
    <row r="750066"/>
    <row r="750067"/>
    <row r="750068"/>
    <row r="750069"/>
    <row r="750070"/>
    <row r="750071"/>
    <row r="750072"/>
    <row r="750073"/>
    <row r="750074"/>
    <row r="750075"/>
    <row r="750076"/>
    <row r="750077"/>
    <row r="750078"/>
    <row r="750079"/>
    <row r="750080"/>
    <row r="750081"/>
    <row r="750082"/>
    <row r="750083"/>
    <row r="750084"/>
    <row r="750085"/>
    <row r="750086"/>
    <row r="750087"/>
    <row r="750088"/>
    <row r="750089"/>
    <row r="750090"/>
    <row r="750091"/>
    <row r="750092"/>
    <row r="750093"/>
    <row r="750094"/>
    <row r="750095"/>
    <row r="750096"/>
    <row r="750097"/>
    <row r="750098"/>
    <row r="750099"/>
    <row r="750100"/>
    <row r="750101"/>
    <row r="750102"/>
    <row r="750103"/>
    <row r="750104"/>
    <row r="750105"/>
    <row r="750106"/>
    <row r="750107"/>
    <row r="750108"/>
    <row r="750109"/>
    <row r="750110"/>
    <row r="750111"/>
    <row r="750112"/>
    <row r="750113"/>
    <row r="750114"/>
    <row r="750115"/>
    <row r="750116"/>
    <row r="750117"/>
    <row r="750118"/>
    <row r="750119"/>
    <row r="750120"/>
    <row r="750121"/>
    <row r="750122"/>
    <row r="750123"/>
    <row r="750124"/>
    <row r="750125"/>
    <row r="750126"/>
    <row r="750127"/>
    <row r="750128"/>
    <row r="750129"/>
    <row r="750130"/>
    <row r="750131"/>
    <row r="750132"/>
    <row r="750133"/>
    <row r="750134"/>
    <row r="750135"/>
    <row r="750136"/>
    <row r="750137"/>
    <row r="750138"/>
    <row r="750139"/>
    <row r="750140"/>
    <row r="750141"/>
    <row r="750142"/>
    <row r="750143"/>
    <row r="750144"/>
    <row r="750145"/>
    <row r="750146"/>
    <row r="750147"/>
    <row r="750148"/>
    <row r="750149"/>
    <row r="750150"/>
    <row r="750151"/>
    <row r="750152"/>
    <row r="750153"/>
    <row r="750154"/>
    <row r="750155"/>
    <row r="750156"/>
    <row r="750157"/>
    <row r="750158"/>
    <row r="750159"/>
    <row r="750160"/>
    <row r="750161"/>
    <row r="750162"/>
    <row r="750163"/>
    <row r="750164"/>
    <row r="750165"/>
    <row r="750166"/>
    <row r="750167"/>
    <row r="750168"/>
    <row r="750169"/>
    <row r="750170"/>
    <row r="750171"/>
    <row r="750172"/>
    <row r="750173"/>
    <row r="750174"/>
    <row r="750175"/>
    <row r="750176"/>
    <row r="750177"/>
    <row r="750178"/>
    <row r="750179"/>
    <row r="750180"/>
    <row r="750181"/>
    <row r="750182"/>
    <row r="750183"/>
    <row r="750184"/>
    <row r="750185"/>
    <row r="750186"/>
    <row r="750187"/>
    <row r="750188"/>
    <row r="750189"/>
    <row r="750190"/>
    <row r="750191"/>
    <row r="750192"/>
    <row r="750193"/>
    <row r="750194"/>
    <row r="750195"/>
    <row r="750196"/>
    <row r="750197"/>
    <row r="750198"/>
    <row r="750199"/>
    <row r="750200"/>
    <row r="750201"/>
    <row r="750202"/>
    <row r="750203"/>
    <row r="750204"/>
    <row r="750205"/>
    <row r="750206"/>
    <row r="750207"/>
    <row r="750208"/>
    <row r="750209"/>
    <row r="750210"/>
    <row r="750211"/>
    <row r="750212"/>
    <row r="750213"/>
    <row r="750214"/>
    <row r="750215"/>
    <row r="750216"/>
    <row r="750217"/>
    <row r="750218"/>
    <row r="750219"/>
    <row r="750220"/>
    <row r="750221"/>
    <row r="750222"/>
    <row r="750223"/>
    <row r="750224"/>
    <row r="750225"/>
    <row r="750226"/>
    <row r="750227"/>
    <row r="750228"/>
    <row r="750229"/>
    <row r="750230"/>
    <row r="750231"/>
    <row r="750232"/>
    <row r="750233"/>
    <row r="750234"/>
    <row r="750235"/>
    <row r="750236"/>
    <row r="750237"/>
    <row r="750238"/>
    <row r="750239"/>
    <row r="750240"/>
    <row r="750241"/>
    <row r="750242"/>
    <row r="750243"/>
    <row r="750244"/>
    <row r="750245"/>
    <row r="750246"/>
    <row r="750247"/>
    <row r="750248"/>
    <row r="750249"/>
    <row r="750250"/>
    <row r="750251"/>
    <row r="750252"/>
    <row r="750253"/>
    <row r="750254"/>
    <row r="750255"/>
    <row r="750256"/>
    <row r="750257"/>
    <row r="750258"/>
    <row r="750259"/>
    <row r="750260"/>
    <row r="750261"/>
    <row r="750262"/>
    <row r="750263"/>
    <row r="750264"/>
    <row r="750265"/>
    <row r="750266"/>
    <row r="750267"/>
    <row r="750268"/>
    <row r="750269"/>
    <row r="750270"/>
    <row r="750271"/>
    <row r="750272"/>
    <row r="750273"/>
    <row r="750274"/>
    <row r="750275"/>
    <row r="750276"/>
    <row r="750277"/>
    <row r="750278"/>
    <row r="750279"/>
    <row r="750280"/>
    <row r="750281"/>
    <row r="750282"/>
    <row r="750283"/>
    <row r="750284"/>
    <row r="750285"/>
    <row r="750286"/>
    <row r="750287"/>
    <row r="750288"/>
    <row r="750289"/>
    <row r="750290"/>
    <row r="750291"/>
    <row r="750292"/>
    <row r="750293"/>
    <row r="750294"/>
    <row r="750295"/>
    <row r="750296"/>
    <row r="750297"/>
    <row r="750298"/>
    <row r="750299"/>
    <row r="750300"/>
    <row r="750301"/>
    <row r="750302"/>
    <row r="750303"/>
    <row r="750304"/>
    <row r="750305"/>
    <row r="750306"/>
    <row r="750307"/>
    <row r="750308"/>
    <row r="750309"/>
    <row r="750310"/>
    <row r="750311"/>
    <row r="750312"/>
    <row r="750313"/>
    <row r="750314"/>
    <row r="750315"/>
    <row r="750316"/>
    <row r="750317"/>
    <row r="750318"/>
    <row r="750319"/>
    <row r="750320"/>
    <row r="750321"/>
    <row r="750322"/>
    <row r="750323"/>
    <row r="750324"/>
    <row r="750325"/>
    <row r="750326"/>
    <row r="750327"/>
    <row r="750328"/>
    <row r="750329"/>
    <row r="750330"/>
    <row r="750331"/>
    <row r="750332"/>
    <row r="750333"/>
    <row r="750334"/>
    <row r="750335"/>
    <row r="750336"/>
    <row r="750337"/>
    <row r="750338"/>
    <row r="750339"/>
    <row r="750340"/>
    <row r="750341"/>
    <row r="750342"/>
    <row r="750343"/>
    <row r="750344"/>
    <row r="750345"/>
    <row r="750346"/>
    <row r="750347"/>
    <row r="750348"/>
    <row r="750349"/>
    <row r="750350"/>
    <row r="750351"/>
    <row r="750352"/>
    <row r="750353"/>
    <row r="750354"/>
    <row r="750355"/>
    <row r="750356"/>
    <row r="750357"/>
    <row r="750358"/>
    <row r="750359"/>
    <row r="750360"/>
    <row r="750361"/>
    <row r="750362"/>
    <row r="750363"/>
    <row r="750364"/>
    <row r="750365"/>
    <row r="750366"/>
    <row r="750367"/>
    <row r="750368"/>
    <row r="750369"/>
    <row r="750370"/>
    <row r="750371"/>
    <row r="750372"/>
    <row r="750373"/>
    <row r="750374"/>
    <row r="750375"/>
    <row r="750376"/>
    <row r="750377"/>
    <row r="750378"/>
    <row r="750379"/>
    <row r="750380"/>
    <row r="750381"/>
    <row r="750382"/>
    <row r="750383"/>
    <row r="750384"/>
    <row r="750385"/>
    <row r="750386"/>
    <row r="750387"/>
    <row r="750388"/>
    <row r="750389"/>
    <row r="750390"/>
    <row r="750391"/>
    <row r="750392"/>
    <row r="750393"/>
    <row r="750394"/>
    <row r="750395"/>
    <row r="750396"/>
    <row r="750397"/>
    <row r="750398"/>
    <row r="750399"/>
    <row r="750400"/>
    <row r="750401"/>
    <row r="750402"/>
    <row r="750403"/>
    <row r="750404"/>
    <row r="750405"/>
    <row r="750406"/>
    <row r="750407"/>
    <row r="750408"/>
    <row r="750409"/>
    <row r="750410"/>
    <row r="750411"/>
    <row r="750412"/>
    <row r="750413"/>
    <row r="750414"/>
    <row r="750415"/>
    <row r="750416"/>
    <row r="750417"/>
    <row r="750418"/>
    <row r="750419"/>
    <row r="750420"/>
    <row r="750421"/>
    <row r="750422"/>
    <row r="750423"/>
    <row r="750424"/>
    <row r="750425"/>
    <row r="750426"/>
    <row r="750427"/>
    <row r="750428"/>
    <row r="750429"/>
    <row r="750430"/>
    <row r="750431"/>
    <row r="750432"/>
    <row r="750433"/>
    <row r="750434"/>
    <row r="750435"/>
    <row r="750436"/>
    <row r="750437"/>
    <row r="750438"/>
    <row r="750439"/>
    <row r="750440"/>
    <row r="750441"/>
    <row r="750442"/>
    <row r="750443"/>
    <row r="750444"/>
    <row r="750445"/>
    <row r="750446"/>
    <row r="750447"/>
    <row r="750448"/>
    <row r="750449"/>
    <row r="750450"/>
    <row r="750451"/>
    <row r="750452"/>
    <row r="750453"/>
    <row r="750454"/>
    <row r="750455"/>
    <row r="750456"/>
    <row r="750457"/>
    <row r="750458"/>
    <row r="750459"/>
    <row r="750460"/>
    <row r="750461"/>
    <row r="750462"/>
    <row r="750463"/>
    <row r="750464"/>
    <row r="750465"/>
    <row r="750466"/>
    <row r="750467"/>
    <row r="750468"/>
    <row r="750469"/>
    <row r="750470"/>
    <row r="750471"/>
    <row r="750472"/>
    <row r="750473"/>
    <row r="750474"/>
    <row r="750475"/>
    <row r="750476"/>
    <row r="750477"/>
    <row r="750478"/>
    <row r="750479"/>
    <row r="750480"/>
    <row r="750481"/>
    <row r="750482"/>
    <row r="750483"/>
    <row r="750484"/>
    <row r="750485"/>
    <row r="750486"/>
    <row r="750487"/>
    <row r="750488"/>
    <row r="750489"/>
    <row r="750490"/>
    <row r="750491"/>
    <row r="750492"/>
    <row r="750493"/>
    <row r="750494"/>
    <row r="750495"/>
    <row r="750496"/>
    <row r="750497"/>
    <row r="750498"/>
    <row r="750499"/>
    <row r="750500"/>
    <row r="750501"/>
    <row r="750502"/>
    <row r="750503"/>
    <row r="750504"/>
    <row r="750505"/>
    <row r="750506"/>
    <row r="750507"/>
    <row r="750508"/>
    <row r="750509"/>
    <row r="750510"/>
    <row r="750511"/>
    <row r="750512"/>
    <row r="750513"/>
    <row r="750514"/>
    <row r="750515"/>
    <row r="750516"/>
    <row r="750517"/>
    <row r="750518"/>
    <row r="750519"/>
    <row r="750520"/>
    <row r="750521"/>
    <row r="750522"/>
    <row r="750523"/>
    <row r="750524"/>
    <row r="750525"/>
    <row r="750526"/>
    <row r="750527"/>
    <row r="750528"/>
    <row r="750529"/>
    <row r="750530"/>
    <row r="750531"/>
    <row r="750532"/>
    <row r="750533"/>
    <row r="750534"/>
    <row r="750535"/>
    <row r="750536"/>
    <row r="750537"/>
    <row r="750538"/>
    <row r="750539"/>
    <row r="750540"/>
    <row r="750541"/>
    <row r="750542"/>
    <row r="750543"/>
    <row r="750544"/>
    <row r="750545"/>
    <row r="750546"/>
    <row r="750547"/>
    <row r="750548"/>
    <row r="750549"/>
    <row r="750550"/>
    <row r="750551"/>
    <row r="750552"/>
    <row r="750553"/>
    <row r="750554"/>
    <row r="750555"/>
    <row r="750556"/>
    <row r="750557"/>
    <row r="750558"/>
    <row r="750559"/>
    <row r="750560"/>
    <row r="750561"/>
    <row r="750562"/>
    <row r="750563"/>
    <row r="750564"/>
    <row r="750565"/>
    <row r="750566"/>
    <row r="750567"/>
    <row r="750568"/>
    <row r="750569"/>
    <row r="750570"/>
    <row r="750571"/>
    <row r="750572"/>
    <row r="750573"/>
    <row r="750574"/>
    <row r="750575"/>
    <row r="750576"/>
    <row r="750577"/>
    <row r="750578"/>
    <row r="750579"/>
    <row r="750580"/>
    <row r="750581"/>
    <row r="750582"/>
    <row r="750583"/>
    <row r="750584"/>
    <row r="750585"/>
    <row r="750586"/>
    <row r="750587"/>
    <row r="750588"/>
    <row r="750589"/>
    <row r="750590"/>
    <row r="750591"/>
    <row r="750592"/>
    <row r="750593"/>
    <row r="750594"/>
    <row r="750595"/>
    <row r="750596"/>
    <row r="750597"/>
    <row r="750598"/>
    <row r="750599"/>
    <row r="750600"/>
    <row r="750601"/>
    <row r="750602"/>
    <row r="750603"/>
    <row r="750604"/>
    <row r="750605"/>
    <row r="750606"/>
    <row r="750607"/>
    <row r="750608"/>
    <row r="750609"/>
    <row r="750610"/>
    <row r="750611"/>
    <row r="750612"/>
    <row r="750613"/>
    <row r="750614"/>
    <row r="750615"/>
    <row r="750616"/>
    <row r="750617"/>
    <row r="750618"/>
    <row r="750619"/>
    <row r="750620"/>
    <row r="750621"/>
    <row r="750622"/>
    <row r="750623"/>
    <row r="750624"/>
    <row r="750625"/>
    <row r="750626"/>
    <row r="750627"/>
    <row r="750628"/>
    <row r="750629"/>
    <row r="750630"/>
    <row r="750631"/>
    <row r="750632"/>
    <row r="750633"/>
    <row r="750634"/>
    <row r="750635"/>
    <row r="750636"/>
    <row r="750637"/>
    <row r="750638"/>
    <row r="750639"/>
    <row r="750640"/>
    <row r="750641"/>
    <row r="750642"/>
    <row r="750643"/>
    <row r="750644"/>
    <row r="750645"/>
    <row r="750646"/>
    <row r="750647"/>
    <row r="750648"/>
    <row r="750649"/>
    <row r="750650"/>
    <row r="750651"/>
    <row r="750652"/>
    <row r="750653"/>
    <row r="750654"/>
    <row r="750655"/>
    <row r="750656"/>
    <row r="750657"/>
    <row r="750658"/>
    <row r="750659"/>
    <row r="750660"/>
    <row r="750661"/>
    <row r="750662"/>
    <row r="750663"/>
    <row r="750664"/>
    <row r="750665"/>
    <row r="750666"/>
    <row r="750667"/>
    <row r="750668"/>
    <row r="750669"/>
    <row r="750670"/>
    <row r="750671"/>
    <row r="750672"/>
    <row r="750673"/>
    <row r="750674"/>
    <row r="750675"/>
    <row r="750676"/>
    <row r="750677"/>
    <row r="750678"/>
    <row r="750679"/>
    <row r="750680"/>
    <row r="750681"/>
    <row r="750682"/>
    <row r="750683"/>
    <row r="750684"/>
    <row r="750685"/>
    <row r="750686"/>
    <row r="750687"/>
    <row r="750688"/>
    <row r="750689"/>
    <row r="750690"/>
    <row r="750691"/>
    <row r="750692"/>
    <row r="750693"/>
    <row r="750694"/>
    <row r="750695"/>
    <row r="750696"/>
    <row r="750697"/>
    <row r="750698"/>
    <row r="750699"/>
    <row r="750700"/>
    <row r="750701"/>
    <row r="750702"/>
    <row r="750703"/>
    <row r="750704"/>
    <row r="750705"/>
    <row r="750706"/>
    <row r="750707"/>
    <row r="750708"/>
    <row r="750709"/>
    <row r="750710"/>
    <row r="750711"/>
    <row r="750712"/>
    <row r="750713"/>
    <row r="750714"/>
    <row r="750715"/>
    <row r="750716"/>
    <row r="750717"/>
    <row r="750718"/>
    <row r="750719"/>
    <row r="750720"/>
    <row r="750721"/>
    <row r="750722"/>
    <row r="750723"/>
    <row r="750724"/>
    <row r="750725"/>
    <row r="750726"/>
    <row r="750727"/>
    <row r="750728"/>
    <row r="750729"/>
    <row r="750730"/>
    <row r="750731"/>
    <row r="750732"/>
    <row r="750733"/>
    <row r="750734"/>
    <row r="750735"/>
    <row r="750736"/>
    <row r="750737"/>
    <row r="750738"/>
    <row r="750739"/>
    <row r="750740"/>
    <row r="750741"/>
    <row r="750742"/>
    <row r="750743"/>
    <row r="750744"/>
    <row r="750745"/>
    <row r="750746"/>
    <row r="750747"/>
    <row r="750748"/>
    <row r="750749"/>
    <row r="750750"/>
    <row r="750751"/>
    <row r="750752"/>
    <row r="750753"/>
    <row r="750754"/>
    <row r="750755"/>
    <row r="750756"/>
    <row r="750757"/>
    <row r="750758"/>
    <row r="750759"/>
    <row r="750760"/>
    <row r="750761"/>
    <row r="750762"/>
    <row r="750763"/>
    <row r="750764"/>
    <row r="750765"/>
    <row r="750766"/>
    <row r="750767"/>
    <row r="750768"/>
    <row r="750769"/>
    <row r="750770"/>
    <row r="750771"/>
    <row r="750772"/>
    <row r="750773"/>
    <row r="750774"/>
    <row r="750775"/>
    <row r="750776"/>
    <row r="750777"/>
    <row r="750778"/>
    <row r="750779"/>
    <row r="750780"/>
    <row r="750781"/>
    <row r="750782"/>
    <row r="750783"/>
    <row r="750784"/>
    <row r="750785"/>
    <row r="750786"/>
    <row r="750787"/>
    <row r="750788"/>
    <row r="750789"/>
    <row r="750790"/>
    <row r="750791"/>
    <row r="750792"/>
    <row r="750793"/>
    <row r="750794"/>
    <row r="750795"/>
    <row r="750796"/>
    <row r="750797"/>
    <row r="750798"/>
    <row r="750799"/>
    <row r="750800"/>
    <row r="750801"/>
    <row r="750802"/>
    <row r="750803"/>
    <row r="750804"/>
    <row r="750805"/>
    <row r="750806"/>
    <row r="750807"/>
    <row r="750808"/>
    <row r="750809"/>
    <row r="750810"/>
    <row r="750811"/>
    <row r="750812"/>
    <row r="750813"/>
    <row r="750814"/>
    <row r="750815"/>
    <row r="750816"/>
    <row r="750817"/>
    <row r="750818"/>
    <row r="750819"/>
    <row r="750820"/>
    <row r="750821"/>
    <row r="750822"/>
    <row r="750823"/>
    <row r="750824"/>
    <row r="750825"/>
    <row r="750826"/>
    <row r="750827"/>
    <row r="750828"/>
    <row r="750829"/>
    <row r="750830"/>
    <row r="750831"/>
    <row r="750832"/>
    <row r="750833"/>
    <row r="750834"/>
    <row r="750835"/>
    <row r="750836"/>
    <row r="750837"/>
    <row r="750838"/>
    <row r="750839"/>
    <row r="750840"/>
    <row r="750841"/>
    <row r="750842"/>
    <row r="750843"/>
    <row r="750844"/>
    <row r="750845"/>
    <row r="750846"/>
    <row r="750847"/>
    <row r="750848"/>
    <row r="750849"/>
    <row r="750850"/>
    <row r="750851"/>
    <row r="750852"/>
    <row r="750853"/>
    <row r="750854"/>
    <row r="750855"/>
    <row r="750856"/>
    <row r="750857"/>
    <row r="750858"/>
    <row r="750859"/>
    <row r="750860"/>
    <row r="750861"/>
    <row r="750862"/>
    <row r="750863"/>
    <row r="750864"/>
    <row r="750865"/>
    <row r="750866"/>
    <row r="750867"/>
    <row r="750868"/>
    <row r="750869"/>
    <row r="750870"/>
    <row r="750871"/>
    <row r="750872"/>
    <row r="750873"/>
    <row r="750874"/>
    <row r="750875"/>
    <row r="750876"/>
    <row r="750877"/>
    <row r="750878"/>
    <row r="750879"/>
    <row r="750880"/>
    <row r="750881"/>
    <row r="750882"/>
    <row r="750883"/>
    <row r="750884"/>
    <row r="750885"/>
    <row r="750886"/>
    <row r="750887"/>
    <row r="750888"/>
    <row r="750889"/>
    <row r="750890"/>
    <row r="750891"/>
    <row r="750892"/>
    <row r="750893"/>
    <row r="750894"/>
    <row r="750895"/>
    <row r="750896"/>
    <row r="750897"/>
    <row r="750898"/>
    <row r="750899"/>
    <row r="750900"/>
    <row r="750901"/>
    <row r="750902"/>
    <row r="750903"/>
    <row r="750904"/>
    <row r="750905"/>
    <row r="750906"/>
    <row r="750907"/>
    <row r="750908"/>
    <row r="750909"/>
    <row r="750910"/>
    <row r="750911"/>
    <row r="750912"/>
    <row r="750913"/>
    <row r="750914"/>
    <row r="750915"/>
    <row r="750916"/>
    <row r="750917"/>
    <row r="750918"/>
    <row r="750919"/>
    <row r="750920"/>
    <row r="750921"/>
    <row r="750922"/>
    <row r="750923"/>
    <row r="750924"/>
    <row r="750925"/>
    <row r="750926"/>
    <row r="750927"/>
    <row r="750928"/>
    <row r="750929"/>
    <row r="750930"/>
    <row r="750931"/>
    <row r="750932"/>
    <row r="750933"/>
    <row r="750934"/>
    <row r="750935"/>
    <row r="750936"/>
    <row r="750937"/>
    <row r="750938"/>
    <row r="750939"/>
    <row r="750940"/>
    <row r="750941"/>
    <row r="750942"/>
    <row r="750943"/>
    <row r="750944"/>
    <row r="750945"/>
    <row r="750946"/>
    <row r="750947"/>
    <row r="750948"/>
    <row r="750949"/>
    <row r="750950"/>
    <row r="750951"/>
    <row r="750952"/>
    <row r="750953"/>
    <row r="750954"/>
    <row r="750955"/>
    <row r="750956"/>
    <row r="750957"/>
    <row r="750958"/>
    <row r="750959"/>
    <row r="750960"/>
    <row r="750961"/>
    <row r="750962"/>
    <row r="750963"/>
    <row r="750964"/>
    <row r="750965"/>
    <row r="750966"/>
    <row r="750967"/>
    <row r="750968"/>
    <row r="750969"/>
    <row r="750970"/>
    <row r="750971"/>
    <row r="750972"/>
    <row r="750973"/>
    <row r="750974"/>
    <row r="750975"/>
    <row r="750976"/>
    <row r="750977"/>
    <row r="750978"/>
    <row r="750979"/>
    <row r="750980"/>
    <row r="750981"/>
    <row r="750982"/>
    <row r="750983"/>
    <row r="750984"/>
    <row r="750985"/>
    <row r="750986"/>
    <row r="750987"/>
    <row r="750988"/>
    <row r="750989"/>
    <row r="750990"/>
    <row r="750991"/>
    <row r="750992"/>
    <row r="750993"/>
    <row r="750994"/>
    <row r="750995"/>
    <row r="750996"/>
    <row r="750997"/>
    <row r="750998"/>
    <row r="750999"/>
    <row r="751000"/>
    <row r="751001"/>
    <row r="751002"/>
    <row r="751003"/>
    <row r="751004"/>
    <row r="751005"/>
    <row r="751006"/>
    <row r="751007"/>
    <row r="751008"/>
    <row r="751009"/>
    <row r="751010"/>
    <row r="751011"/>
    <row r="751012"/>
    <row r="751013"/>
    <row r="751014"/>
    <row r="751015"/>
    <row r="751016"/>
    <row r="751017"/>
    <row r="751018"/>
    <row r="751019"/>
    <row r="751020"/>
    <row r="751021"/>
    <row r="751022"/>
    <row r="751023"/>
    <row r="751024"/>
    <row r="751025"/>
    <row r="751026"/>
    <row r="751027"/>
    <row r="751028"/>
    <row r="751029"/>
    <row r="751030"/>
    <row r="751031"/>
    <row r="751032"/>
    <row r="751033"/>
    <row r="751034"/>
    <row r="751035"/>
    <row r="751036"/>
    <row r="751037"/>
    <row r="751038"/>
    <row r="751039"/>
    <row r="751040"/>
    <row r="751041"/>
    <row r="751042"/>
    <row r="751043"/>
    <row r="751044"/>
    <row r="751045"/>
    <row r="751046"/>
    <row r="751047"/>
    <row r="751048"/>
    <row r="751049"/>
    <row r="751050"/>
    <row r="751051"/>
    <row r="751052"/>
    <row r="751053"/>
    <row r="751054"/>
    <row r="751055"/>
    <row r="751056"/>
    <row r="751057"/>
    <row r="751058"/>
    <row r="751059"/>
    <row r="751060"/>
    <row r="751061"/>
    <row r="751062"/>
    <row r="751063"/>
    <row r="751064"/>
    <row r="751065"/>
    <row r="751066"/>
    <row r="751067"/>
    <row r="751068"/>
    <row r="751069"/>
    <row r="751070"/>
    <row r="751071"/>
    <row r="751072"/>
    <row r="751073"/>
    <row r="751074"/>
    <row r="751075"/>
    <row r="751076"/>
    <row r="751077"/>
    <row r="751078"/>
    <row r="751079"/>
    <row r="751080"/>
    <row r="751081"/>
    <row r="751082"/>
    <row r="751083"/>
    <row r="751084"/>
    <row r="751085"/>
    <row r="751086"/>
    <row r="751087"/>
    <row r="751088"/>
    <row r="751089"/>
    <row r="751090"/>
    <row r="751091"/>
    <row r="751092"/>
    <row r="751093"/>
    <row r="751094"/>
    <row r="751095"/>
    <row r="751096"/>
    <row r="751097"/>
    <row r="751098"/>
    <row r="751099"/>
    <row r="751100"/>
    <row r="751101"/>
    <row r="751102"/>
    <row r="751103"/>
    <row r="751104"/>
    <row r="751105"/>
    <row r="751106"/>
    <row r="751107"/>
    <row r="751108"/>
    <row r="751109"/>
    <row r="751110"/>
    <row r="751111"/>
    <row r="751112"/>
    <row r="751113"/>
    <row r="751114"/>
    <row r="751115"/>
    <row r="751116"/>
    <row r="751117"/>
    <row r="751118"/>
    <row r="751119"/>
    <row r="751120"/>
    <row r="751121"/>
    <row r="751122"/>
    <row r="751123"/>
    <row r="751124"/>
    <row r="751125"/>
    <row r="751126"/>
    <row r="751127"/>
    <row r="751128"/>
    <row r="751129"/>
    <row r="751130"/>
    <row r="751131"/>
    <row r="751132"/>
    <row r="751133"/>
    <row r="751134"/>
    <row r="751135"/>
    <row r="751136"/>
    <row r="751137"/>
    <row r="751138"/>
    <row r="751139"/>
    <row r="751140"/>
    <row r="751141"/>
    <row r="751142"/>
    <row r="751143"/>
    <row r="751144"/>
    <row r="751145"/>
    <row r="751146"/>
    <row r="751147"/>
    <row r="751148"/>
    <row r="751149"/>
    <row r="751150"/>
    <row r="751151"/>
    <row r="751152"/>
    <row r="751153"/>
    <row r="751154"/>
    <row r="751155"/>
    <row r="751156"/>
    <row r="751157"/>
    <row r="751158"/>
    <row r="751159"/>
    <row r="751160"/>
    <row r="751161"/>
    <row r="751162"/>
    <row r="751163"/>
    <row r="751164"/>
    <row r="751165"/>
    <row r="751166"/>
    <row r="751167"/>
    <row r="751168"/>
    <row r="751169"/>
    <row r="751170"/>
    <row r="751171"/>
    <row r="751172"/>
    <row r="751173"/>
    <row r="751174"/>
    <row r="751175"/>
    <row r="751176"/>
    <row r="751177"/>
    <row r="751178"/>
    <row r="751179"/>
    <row r="751180"/>
    <row r="751181"/>
    <row r="751182"/>
    <row r="751183"/>
    <row r="751184"/>
    <row r="751185"/>
    <row r="751186"/>
    <row r="751187"/>
    <row r="751188"/>
    <row r="751189"/>
    <row r="751190"/>
    <row r="751191"/>
    <row r="751192"/>
    <row r="751193"/>
    <row r="751194"/>
    <row r="751195"/>
    <row r="751196"/>
    <row r="751197"/>
    <row r="751198"/>
    <row r="751199"/>
    <row r="751200"/>
    <row r="751201"/>
    <row r="751202"/>
    <row r="751203"/>
    <row r="751204"/>
    <row r="751205"/>
    <row r="751206"/>
    <row r="751207"/>
    <row r="751208"/>
    <row r="751209"/>
    <row r="751210"/>
    <row r="751211"/>
    <row r="751212"/>
    <row r="751213"/>
    <row r="751214"/>
    <row r="751215"/>
    <row r="751216"/>
    <row r="751217"/>
    <row r="751218"/>
    <row r="751219"/>
    <row r="751220"/>
    <row r="751221"/>
    <row r="751222"/>
    <row r="751223"/>
    <row r="751224"/>
    <row r="751225"/>
    <row r="751226"/>
    <row r="751227"/>
    <row r="751228"/>
    <row r="751229"/>
    <row r="751230"/>
    <row r="751231"/>
    <row r="751232"/>
    <row r="751233"/>
    <row r="751234"/>
    <row r="751235"/>
    <row r="751236"/>
    <row r="751237"/>
    <row r="751238"/>
    <row r="751239"/>
    <row r="751240"/>
    <row r="751241"/>
    <row r="751242"/>
    <row r="751243"/>
    <row r="751244"/>
    <row r="751245"/>
    <row r="751246"/>
    <row r="751247"/>
    <row r="751248"/>
    <row r="751249"/>
    <row r="751250"/>
    <row r="751251"/>
    <row r="751252"/>
    <row r="751253"/>
    <row r="751254"/>
    <row r="751255"/>
    <row r="751256"/>
    <row r="751257"/>
    <row r="751258"/>
    <row r="751259"/>
    <row r="751260"/>
    <row r="751261"/>
    <row r="751262"/>
    <row r="751263"/>
    <row r="751264"/>
    <row r="751265"/>
    <row r="751266"/>
    <row r="751267"/>
    <row r="751268"/>
    <row r="751269"/>
    <row r="751270"/>
    <row r="751271"/>
    <row r="751272"/>
    <row r="751273"/>
    <row r="751274"/>
    <row r="751275"/>
    <row r="751276"/>
    <row r="751277"/>
    <row r="751278"/>
    <row r="751279"/>
    <row r="751280"/>
    <row r="751281"/>
    <row r="751282"/>
    <row r="751283"/>
    <row r="751284"/>
    <row r="751285"/>
    <row r="751286"/>
    <row r="751287"/>
    <row r="751288"/>
    <row r="751289"/>
    <row r="751290"/>
    <row r="751291"/>
    <row r="751292"/>
    <row r="751293"/>
    <row r="751294"/>
    <row r="751295"/>
    <row r="751296"/>
    <row r="751297"/>
    <row r="751298"/>
    <row r="751299"/>
    <row r="751300"/>
    <row r="751301"/>
    <row r="751302"/>
    <row r="751303"/>
    <row r="751304"/>
    <row r="751305"/>
    <row r="751306"/>
    <row r="751307"/>
    <row r="751308"/>
    <row r="751309"/>
    <row r="751310"/>
    <row r="751311"/>
    <row r="751312"/>
    <row r="751313"/>
    <row r="751314"/>
    <row r="751315"/>
    <row r="751316"/>
    <row r="751317"/>
    <row r="751318"/>
    <row r="751319"/>
    <row r="751320"/>
    <row r="751321"/>
    <row r="751322"/>
    <row r="751323"/>
    <row r="751324"/>
    <row r="751325"/>
    <row r="751326"/>
    <row r="751327"/>
    <row r="751328"/>
    <row r="751329"/>
    <row r="751330"/>
    <row r="751331"/>
    <row r="751332"/>
    <row r="751333"/>
    <row r="751334"/>
    <row r="751335"/>
    <row r="751336"/>
    <row r="751337"/>
    <row r="751338"/>
    <row r="751339"/>
    <row r="751340"/>
    <row r="751341"/>
    <row r="751342"/>
    <row r="751343"/>
    <row r="751344"/>
    <row r="751345"/>
    <row r="751346"/>
    <row r="751347"/>
    <row r="751348"/>
    <row r="751349"/>
    <row r="751350"/>
    <row r="751351"/>
    <row r="751352"/>
    <row r="751353"/>
    <row r="751354"/>
    <row r="751355"/>
    <row r="751356"/>
    <row r="751357"/>
    <row r="751358"/>
    <row r="751359"/>
    <row r="751360"/>
    <row r="751361"/>
    <row r="751362"/>
    <row r="751363"/>
    <row r="751364"/>
    <row r="751365"/>
    <row r="751366"/>
    <row r="751367"/>
    <row r="751368"/>
    <row r="751369"/>
    <row r="751370"/>
    <row r="751371"/>
    <row r="751372"/>
    <row r="751373"/>
    <row r="751374"/>
    <row r="751375"/>
    <row r="751376"/>
    <row r="751377"/>
    <row r="751378"/>
    <row r="751379"/>
    <row r="751380"/>
    <row r="751381"/>
    <row r="751382"/>
    <row r="751383"/>
    <row r="751384"/>
    <row r="751385"/>
    <row r="751386"/>
    <row r="751387"/>
    <row r="751388"/>
    <row r="751389"/>
    <row r="751390"/>
    <row r="751391"/>
    <row r="751392"/>
    <row r="751393"/>
    <row r="751394"/>
    <row r="751395"/>
    <row r="751396"/>
    <row r="751397"/>
    <row r="751398"/>
    <row r="751399"/>
    <row r="751400"/>
    <row r="751401"/>
    <row r="751402"/>
    <row r="751403"/>
    <row r="751404"/>
    <row r="751405"/>
    <row r="751406"/>
    <row r="751407"/>
    <row r="751408"/>
    <row r="751409"/>
    <row r="751410"/>
    <row r="751411"/>
    <row r="751412"/>
    <row r="751413"/>
    <row r="751414"/>
    <row r="751415"/>
    <row r="751416"/>
    <row r="751417"/>
    <row r="751418"/>
    <row r="751419"/>
    <row r="751420"/>
    <row r="751421"/>
    <row r="751422"/>
    <row r="751423"/>
    <row r="751424"/>
    <row r="751425"/>
    <row r="751426"/>
    <row r="751427"/>
    <row r="751428"/>
    <row r="751429"/>
    <row r="751430"/>
    <row r="751431"/>
    <row r="751432"/>
    <row r="751433"/>
    <row r="751434"/>
    <row r="751435"/>
    <row r="751436"/>
    <row r="751437"/>
    <row r="751438"/>
    <row r="751439"/>
    <row r="751440"/>
    <row r="751441"/>
    <row r="751442"/>
    <row r="751443"/>
    <row r="751444"/>
    <row r="751445"/>
    <row r="751446"/>
    <row r="751447"/>
    <row r="751448"/>
    <row r="751449"/>
    <row r="751450"/>
    <row r="751451"/>
    <row r="751452"/>
    <row r="751453"/>
    <row r="751454"/>
    <row r="751455"/>
    <row r="751456"/>
    <row r="751457"/>
    <row r="751458"/>
    <row r="751459"/>
    <row r="751460"/>
    <row r="751461"/>
    <row r="751462"/>
    <row r="751463"/>
    <row r="751464"/>
    <row r="751465"/>
    <row r="751466"/>
    <row r="751467"/>
    <row r="751468"/>
    <row r="751469"/>
    <row r="751470"/>
    <row r="751471"/>
    <row r="751472"/>
    <row r="751473"/>
    <row r="751474"/>
    <row r="751475"/>
    <row r="751476"/>
    <row r="751477"/>
    <row r="751478"/>
    <row r="751479"/>
    <row r="751480"/>
    <row r="751481"/>
    <row r="751482"/>
    <row r="751483"/>
    <row r="751484"/>
    <row r="751485"/>
    <row r="751486"/>
    <row r="751487"/>
    <row r="751488"/>
    <row r="751489"/>
    <row r="751490"/>
    <row r="751491"/>
    <row r="751492"/>
    <row r="751493"/>
    <row r="751494"/>
    <row r="751495"/>
    <row r="751496"/>
    <row r="751497"/>
    <row r="751498"/>
    <row r="751499"/>
    <row r="751500"/>
    <row r="751501"/>
    <row r="751502"/>
    <row r="751503"/>
    <row r="751504"/>
    <row r="751505"/>
    <row r="751506"/>
    <row r="751507"/>
    <row r="751508"/>
    <row r="751509"/>
    <row r="751510"/>
    <row r="751511"/>
    <row r="751512"/>
    <row r="751513"/>
    <row r="751514"/>
    <row r="751515"/>
    <row r="751516"/>
    <row r="751517"/>
    <row r="751518"/>
    <row r="751519"/>
    <row r="751520"/>
    <row r="751521"/>
    <row r="751522"/>
    <row r="751523"/>
    <row r="751524"/>
    <row r="751525"/>
    <row r="751526"/>
    <row r="751527"/>
    <row r="751528"/>
    <row r="751529"/>
    <row r="751530"/>
    <row r="751531"/>
    <row r="751532"/>
    <row r="751533"/>
    <row r="751534"/>
    <row r="751535"/>
    <row r="751536"/>
    <row r="751537"/>
    <row r="751538"/>
    <row r="751539"/>
    <row r="751540"/>
    <row r="751541"/>
    <row r="751542"/>
    <row r="751543"/>
    <row r="751544"/>
    <row r="751545"/>
    <row r="751546"/>
    <row r="751547"/>
    <row r="751548"/>
    <row r="751549"/>
    <row r="751550"/>
    <row r="751551"/>
    <row r="751552"/>
    <row r="751553"/>
    <row r="751554"/>
    <row r="751555"/>
    <row r="751556"/>
    <row r="751557"/>
    <row r="751558"/>
    <row r="751559"/>
    <row r="751560"/>
    <row r="751561"/>
    <row r="751562"/>
    <row r="751563"/>
    <row r="751564"/>
    <row r="751565"/>
    <row r="751566"/>
    <row r="751567"/>
    <row r="751568"/>
    <row r="751569"/>
    <row r="751570"/>
    <row r="751571"/>
    <row r="751572"/>
    <row r="751573"/>
    <row r="751574"/>
    <row r="751575"/>
    <row r="751576"/>
    <row r="751577"/>
    <row r="751578"/>
    <row r="751579"/>
    <row r="751580"/>
    <row r="751581"/>
    <row r="751582"/>
    <row r="751583"/>
    <row r="751584"/>
    <row r="751585"/>
    <row r="751586"/>
    <row r="751587"/>
    <row r="751588"/>
    <row r="751589"/>
    <row r="751590"/>
    <row r="751591"/>
    <row r="751592"/>
    <row r="751593"/>
    <row r="751594"/>
    <row r="751595"/>
    <row r="751596"/>
    <row r="751597"/>
    <row r="751598"/>
    <row r="751599"/>
    <row r="751600"/>
    <row r="751601"/>
    <row r="751602"/>
    <row r="751603"/>
    <row r="751604"/>
    <row r="751605"/>
    <row r="751606"/>
    <row r="751607"/>
    <row r="751608"/>
    <row r="751609"/>
    <row r="751610"/>
    <row r="751611"/>
    <row r="751612"/>
    <row r="751613"/>
    <row r="751614"/>
    <row r="751615"/>
    <row r="751616"/>
    <row r="751617"/>
    <row r="751618"/>
    <row r="751619"/>
    <row r="751620"/>
    <row r="751621"/>
    <row r="751622"/>
    <row r="751623"/>
    <row r="751624"/>
    <row r="751625"/>
    <row r="751626"/>
    <row r="751627"/>
    <row r="751628"/>
    <row r="751629"/>
    <row r="751630"/>
    <row r="751631"/>
    <row r="751632"/>
    <row r="751633"/>
    <row r="751634"/>
    <row r="751635"/>
    <row r="751636"/>
    <row r="751637"/>
    <row r="751638"/>
    <row r="751639"/>
    <row r="751640"/>
    <row r="751641"/>
    <row r="751642"/>
    <row r="751643"/>
    <row r="751644"/>
    <row r="751645"/>
    <row r="751646"/>
    <row r="751647"/>
    <row r="751648"/>
    <row r="751649"/>
    <row r="751650"/>
    <row r="751651"/>
    <row r="751652"/>
    <row r="751653"/>
    <row r="751654"/>
    <row r="751655"/>
    <row r="751656"/>
    <row r="751657"/>
    <row r="751658"/>
    <row r="751659"/>
    <row r="751660"/>
    <row r="751661"/>
    <row r="751662"/>
    <row r="751663"/>
    <row r="751664"/>
    <row r="751665"/>
    <row r="751666"/>
    <row r="751667"/>
    <row r="751668"/>
    <row r="751669"/>
    <row r="751670"/>
    <row r="751671"/>
    <row r="751672"/>
    <row r="751673"/>
    <row r="751674"/>
    <row r="751675"/>
    <row r="751676"/>
    <row r="751677"/>
    <row r="751678"/>
    <row r="751679"/>
    <row r="751680"/>
    <row r="751681"/>
    <row r="751682"/>
    <row r="751683"/>
    <row r="751684"/>
    <row r="751685"/>
    <row r="751686"/>
    <row r="751687"/>
    <row r="751688"/>
    <row r="751689"/>
    <row r="751690"/>
    <row r="751691"/>
    <row r="751692"/>
    <row r="751693"/>
    <row r="751694"/>
    <row r="751695"/>
    <row r="751696"/>
    <row r="751697"/>
    <row r="751698"/>
    <row r="751699"/>
    <row r="751700"/>
    <row r="751701"/>
    <row r="751702"/>
    <row r="751703"/>
    <row r="751704"/>
    <row r="751705"/>
    <row r="751706"/>
    <row r="751707"/>
    <row r="751708"/>
    <row r="751709"/>
    <row r="751710"/>
    <row r="751711"/>
    <row r="751712"/>
    <row r="751713"/>
    <row r="751714"/>
    <row r="751715"/>
    <row r="751716"/>
    <row r="751717"/>
    <row r="751718"/>
    <row r="751719"/>
    <row r="751720"/>
    <row r="751721"/>
    <row r="751722"/>
    <row r="751723"/>
    <row r="751724"/>
    <row r="751725"/>
    <row r="751726"/>
    <row r="751727"/>
    <row r="751728"/>
    <row r="751729"/>
    <row r="751730"/>
    <row r="751731"/>
    <row r="751732"/>
    <row r="751733"/>
    <row r="751734"/>
    <row r="751735"/>
    <row r="751736"/>
    <row r="751737"/>
    <row r="751738"/>
    <row r="751739"/>
    <row r="751740"/>
    <row r="751741"/>
    <row r="751742"/>
    <row r="751743"/>
    <row r="751744"/>
    <row r="751745"/>
    <row r="751746"/>
    <row r="751747"/>
    <row r="751748"/>
    <row r="751749"/>
    <row r="751750"/>
    <row r="751751"/>
    <row r="751752"/>
    <row r="751753"/>
    <row r="751754"/>
    <row r="751755"/>
    <row r="751756"/>
    <row r="751757"/>
    <row r="751758"/>
    <row r="751759"/>
    <row r="751760"/>
    <row r="751761"/>
    <row r="751762"/>
    <row r="751763"/>
    <row r="751764"/>
    <row r="751765"/>
    <row r="751766"/>
    <row r="751767"/>
    <row r="751768"/>
    <row r="751769"/>
    <row r="751770"/>
    <row r="751771"/>
    <row r="751772"/>
    <row r="751773"/>
    <row r="751774"/>
    <row r="751775"/>
    <row r="751776"/>
    <row r="751777"/>
    <row r="751778"/>
    <row r="751779"/>
    <row r="751780"/>
    <row r="751781"/>
    <row r="751782"/>
    <row r="751783"/>
    <row r="751784"/>
    <row r="751785"/>
    <row r="751786"/>
    <row r="751787"/>
    <row r="751788"/>
    <row r="751789"/>
    <row r="751790"/>
    <row r="751791"/>
    <row r="751792"/>
    <row r="751793"/>
    <row r="751794"/>
    <row r="751795"/>
    <row r="751796"/>
    <row r="751797"/>
    <row r="751798"/>
    <row r="751799"/>
    <row r="751800"/>
    <row r="751801"/>
    <row r="751802"/>
    <row r="751803"/>
    <row r="751804"/>
    <row r="751805"/>
    <row r="751806"/>
    <row r="751807"/>
    <row r="751808"/>
    <row r="751809"/>
    <row r="751810"/>
    <row r="751811"/>
    <row r="751812"/>
    <row r="751813"/>
    <row r="751814"/>
    <row r="751815"/>
    <row r="751816"/>
    <row r="751817"/>
    <row r="751818"/>
    <row r="751819"/>
    <row r="751820"/>
    <row r="751821"/>
    <row r="751822"/>
    <row r="751823"/>
    <row r="751824"/>
    <row r="751825"/>
    <row r="751826"/>
    <row r="751827"/>
    <row r="751828"/>
    <row r="751829"/>
    <row r="751830"/>
    <row r="751831"/>
    <row r="751832"/>
    <row r="751833"/>
    <row r="751834"/>
    <row r="751835"/>
    <row r="751836"/>
    <row r="751837"/>
    <row r="751838"/>
    <row r="751839"/>
    <row r="751840"/>
    <row r="751841"/>
    <row r="751842"/>
    <row r="751843"/>
    <row r="751844"/>
    <row r="751845"/>
    <row r="751846"/>
    <row r="751847"/>
    <row r="751848"/>
    <row r="751849"/>
    <row r="751850"/>
    <row r="751851"/>
    <row r="751852"/>
    <row r="751853"/>
    <row r="751854"/>
    <row r="751855"/>
    <row r="751856"/>
    <row r="751857"/>
    <row r="751858"/>
    <row r="751859"/>
    <row r="751860"/>
    <row r="751861"/>
    <row r="751862"/>
    <row r="751863"/>
    <row r="751864"/>
    <row r="751865"/>
    <row r="751866"/>
    <row r="751867"/>
    <row r="751868"/>
    <row r="751869"/>
    <row r="751870"/>
    <row r="751871"/>
    <row r="751872"/>
    <row r="751873"/>
    <row r="751874"/>
    <row r="751875"/>
    <row r="751876"/>
    <row r="751877"/>
    <row r="751878"/>
    <row r="751879"/>
    <row r="751880"/>
    <row r="751881"/>
    <row r="751882"/>
    <row r="751883"/>
    <row r="751884"/>
    <row r="751885"/>
    <row r="751886"/>
    <row r="751887"/>
    <row r="751888"/>
    <row r="751889"/>
    <row r="751890"/>
    <row r="751891"/>
    <row r="751892"/>
    <row r="751893"/>
    <row r="751894"/>
    <row r="751895"/>
    <row r="751896"/>
    <row r="751897"/>
    <row r="751898"/>
    <row r="751899"/>
    <row r="751900"/>
    <row r="751901"/>
    <row r="751902"/>
    <row r="751903"/>
    <row r="751904"/>
    <row r="751905"/>
    <row r="751906"/>
    <row r="751907"/>
    <row r="751908"/>
    <row r="751909"/>
    <row r="751910"/>
    <row r="751911"/>
    <row r="751912"/>
    <row r="751913"/>
    <row r="751914"/>
    <row r="751915"/>
    <row r="751916"/>
    <row r="751917"/>
    <row r="751918"/>
    <row r="751919"/>
    <row r="751920"/>
    <row r="751921"/>
    <row r="751922"/>
    <row r="751923"/>
    <row r="751924"/>
    <row r="751925"/>
    <row r="751926"/>
    <row r="751927"/>
    <row r="751928"/>
    <row r="751929"/>
    <row r="751930"/>
    <row r="751931"/>
    <row r="751932"/>
    <row r="751933"/>
    <row r="751934"/>
    <row r="751935"/>
    <row r="751936"/>
    <row r="751937"/>
    <row r="751938"/>
    <row r="751939"/>
    <row r="751940"/>
    <row r="751941"/>
    <row r="751942"/>
    <row r="751943"/>
    <row r="751944"/>
    <row r="751945"/>
    <row r="751946"/>
    <row r="751947"/>
    <row r="751948"/>
    <row r="751949"/>
    <row r="751950"/>
    <row r="751951"/>
    <row r="751952"/>
    <row r="751953"/>
    <row r="751954"/>
    <row r="751955"/>
    <row r="751956"/>
    <row r="751957"/>
    <row r="751958"/>
    <row r="751959"/>
    <row r="751960"/>
    <row r="751961"/>
    <row r="751962"/>
    <row r="751963"/>
    <row r="751964"/>
    <row r="751965"/>
    <row r="751966"/>
    <row r="751967"/>
    <row r="751968"/>
    <row r="751969"/>
    <row r="751970"/>
    <row r="751971"/>
    <row r="751972"/>
    <row r="751973"/>
    <row r="751974"/>
    <row r="751975"/>
    <row r="751976"/>
    <row r="751977"/>
    <row r="751978"/>
    <row r="751979"/>
    <row r="751980"/>
    <row r="751981"/>
    <row r="751982"/>
    <row r="751983"/>
    <row r="751984"/>
    <row r="751985"/>
    <row r="751986"/>
    <row r="751987"/>
    <row r="751988"/>
    <row r="751989"/>
    <row r="751990"/>
    <row r="751991"/>
    <row r="751992"/>
    <row r="751993"/>
    <row r="751994"/>
    <row r="751995"/>
    <row r="751996"/>
    <row r="751997"/>
    <row r="751998"/>
    <row r="751999"/>
    <row r="752000"/>
    <row r="752001"/>
    <row r="752002"/>
    <row r="752003"/>
    <row r="752004"/>
    <row r="752005"/>
    <row r="752006"/>
    <row r="752007"/>
    <row r="752008"/>
    <row r="752009"/>
    <row r="752010"/>
    <row r="752011"/>
    <row r="752012"/>
    <row r="752013"/>
    <row r="752014"/>
    <row r="752015"/>
    <row r="752016"/>
    <row r="752017"/>
    <row r="752018"/>
    <row r="752019"/>
    <row r="752020"/>
    <row r="752021"/>
    <row r="752022"/>
    <row r="752023"/>
    <row r="752024"/>
    <row r="752025"/>
    <row r="752026"/>
    <row r="752027"/>
    <row r="752028"/>
    <row r="752029"/>
    <row r="752030"/>
    <row r="752031"/>
    <row r="752032"/>
    <row r="752033"/>
    <row r="752034"/>
    <row r="752035"/>
    <row r="752036"/>
    <row r="752037"/>
    <row r="752038"/>
    <row r="752039"/>
    <row r="752040"/>
    <row r="752041"/>
    <row r="752042"/>
    <row r="752043"/>
    <row r="752044"/>
    <row r="752045"/>
    <row r="752046"/>
    <row r="752047"/>
    <row r="752048"/>
    <row r="752049"/>
    <row r="752050"/>
    <row r="752051"/>
    <row r="752052"/>
    <row r="752053"/>
    <row r="752054"/>
    <row r="752055"/>
    <row r="752056"/>
    <row r="752057"/>
    <row r="752058"/>
    <row r="752059"/>
    <row r="752060"/>
    <row r="752061"/>
    <row r="752062"/>
    <row r="752063"/>
    <row r="752064"/>
    <row r="752065"/>
    <row r="752066"/>
    <row r="752067"/>
    <row r="752068"/>
    <row r="752069"/>
    <row r="752070"/>
    <row r="752071"/>
    <row r="752072"/>
    <row r="752073"/>
    <row r="752074"/>
    <row r="752075"/>
    <row r="752076"/>
    <row r="752077"/>
    <row r="752078"/>
    <row r="752079"/>
    <row r="752080"/>
    <row r="752081"/>
    <row r="752082"/>
    <row r="752083"/>
    <row r="752084"/>
    <row r="752085"/>
    <row r="752086"/>
    <row r="752087"/>
    <row r="752088"/>
    <row r="752089"/>
    <row r="752090"/>
    <row r="752091"/>
    <row r="752092"/>
    <row r="752093"/>
    <row r="752094"/>
    <row r="752095"/>
    <row r="752096"/>
    <row r="752097"/>
    <row r="752098"/>
    <row r="752099"/>
    <row r="752100"/>
    <row r="752101"/>
    <row r="752102"/>
    <row r="752103"/>
    <row r="752104"/>
    <row r="752105"/>
    <row r="752106"/>
    <row r="752107"/>
    <row r="752108"/>
    <row r="752109"/>
    <row r="752110"/>
    <row r="752111"/>
    <row r="752112"/>
    <row r="752113"/>
    <row r="752114"/>
    <row r="752115"/>
    <row r="752116"/>
    <row r="752117"/>
    <row r="752118"/>
    <row r="752119"/>
    <row r="752120"/>
    <row r="752121"/>
    <row r="752122"/>
    <row r="752123"/>
    <row r="752124"/>
    <row r="752125"/>
    <row r="752126"/>
    <row r="752127"/>
    <row r="752128"/>
    <row r="752129"/>
    <row r="752130"/>
    <row r="752131"/>
    <row r="752132"/>
    <row r="752133"/>
    <row r="752134"/>
    <row r="752135"/>
    <row r="752136"/>
    <row r="752137"/>
    <row r="752138"/>
    <row r="752139"/>
    <row r="752140"/>
    <row r="752141"/>
    <row r="752142"/>
    <row r="752143"/>
    <row r="752144"/>
    <row r="752145"/>
    <row r="752146"/>
    <row r="752147"/>
    <row r="752148"/>
    <row r="752149"/>
    <row r="752150"/>
    <row r="752151"/>
    <row r="752152"/>
    <row r="752153"/>
    <row r="752154"/>
    <row r="752155"/>
    <row r="752156"/>
    <row r="752157"/>
    <row r="752158"/>
    <row r="752159"/>
    <row r="752160"/>
    <row r="752161"/>
    <row r="752162"/>
    <row r="752163"/>
    <row r="752164"/>
    <row r="752165"/>
    <row r="752166"/>
    <row r="752167"/>
    <row r="752168"/>
    <row r="752169"/>
    <row r="752170"/>
    <row r="752171"/>
    <row r="752172"/>
    <row r="752173"/>
    <row r="752174"/>
    <row r="752175"/>
    <row r="752176"/>
    <row r="752177"/>
    <row r="752178"/>
    <row r="752179"/>
    <row r="752180"/>
    <row r="752181"/>
    <row r="752182"/>
    <row r="752183"/>
    <row r="752184"/>
    <row r="752185"/>
    <row r="752186"/>
    <row r="752187"/>
    <row r="752188"/>
    <row r="752189"/>
    <row r="752190"/>
    <row r="752191"/>
    <row r="752192"/>
    <row r="752193"/>
    <row r="752194"/>
    <row r="752195"/>
    <row r="752196"/>
    <row r="752197"/>
    <row r="752198"/>
    <row r="752199"/>
    <row r="752200"/>
    <row r="752201"/>
    <row r="752202"/>
    <row r="752203"/>
    <row r="752204"/>
    <row r="752205"/>
    <row r="752206"/>
    <row r="752207"/>
    <row r="752208"/>
    <row r="752209"/>
    <row r="752210"/>
    <row r="752211"/>
    <row r="752212"/>
    <row r="752213"/>
    <row r="752214"/>
    <row r="752215"/>
    <row r="752216"/>
    <row r="752217"/>
    <row r="752218"/>
    <row r="752219"/>
    <row r="752220"/>
    <row r="752221"/>
    <row r="752222"/>
    <row r="752223"/>
    <row r="752224"/>
    <row r="752225"/>
    <row r="752226"/>
    <row r="752227"/>
    <row r="752228"/>
    <row r="752229"/>
    <row r="752230"/>
    <row r="752231"/>
    <row r="752232"/>
    <row r="752233"/>
    <row r="752234"/>
    <row r="752235"/>
    <row r="752236"/>
    <row r="752237"/>
    <row r="752238"/>
    <row r="752239"/>
    <row r="752240"/>
    <row r="752241"/>
    <row r="752242"/>
    <row r="752243"/>
    <row r="752244"/>
    <row r="752245"/>
    <row r="752246"/>
    <row r="752247"/>
    <row r="752248"/>
    <row r="752249"/>
    <row r="752250"/>
    <row r="752251"/>
    <row r="752252"/>
    <row r="752253"/>
    <row r="752254"/>
    <row r="752255"/>
    <row r="752256"/>
    <row r="752257"/>
    <row r="752258"/>
    <row r="752259"/>
    <row r="752260"/>
    <row r="752261"/>
    <row r="752262"/>
    <row r="752263"/>
    <row r="752264"/>
    <row r="752265"/>
    <row r="752266"/>
    <row r="752267"/>
    <row r="752268"/>
    <row r="752269"/>
    <row r="752270"/>
    <row r="752271"/>
    <row r="752272"/>
    <row r="752273"/>
    <row r="752274"/>
    <row r="752275"/>
    <row r="752276"/>
    <row r="752277"/>
    <row r="752278"/>
    <row r="752279"/>
    <row r="752280"/>
    <row r="752281"/>
    <row r="752282"/>
    <row r="752283"/>
    <row r="752284"/>
    <row r="752285"/>
    <row r="752286"/>
    <row r="752287"/>
    <row r="752288"/>
    <row r="752289"/>
    <row r="752290"/>
    <row r="752291"/>
    <row r="752292"/>
    <row r="752293"/>
    <row r="752294"/>
    <row r="752295"/>
    <row r="752296"/>
    <row r="752297"/>
    <row r="752298"/>
    <row r="752299"/>
    <row r="752300"/>
    <row r="752301"/>
    <row r="752302"/>
    <row r="752303"/>
    <row r="752304"/>
    <row r="752305"/>
    <row r="752306"/>
    <row r="752307"/>
    <row r="752308"/>
    <row r="752309"/>
    <row r="752310"/>
    <row r="752311"/>
    <row r="752312"/>
    <row r="752313"/>
    <row r="752314"/>
    <row r="752315"/>
    <row r="752316"/>
    <row r="752317"/>
    <row r="752318"/>
    <row r="752319"/>
    <row r="752320"/>
    <row r="752321"/>
    <row r="752322"/>
    <row r="752323"/>
    <row r="752324"/>
    <row r="752325"/>
    <row r="752326"/>
    <row r="752327"/>
    <row r="752328"/>
    <row r="752329"/>
    <row r="752330"/>
    <row r="752331"/>
    <row r="752332"/>
    <row r="752333"/>
    <row r="752334"/>
    <row r="752335"/>
    <row r="752336"/>
    <row r="752337"/>
    <row r="752338"/>
    <row r="752339"/>
    <row r="752340"/>
    <row r="752341"/>
    <row r="752342"/>
    <row r="752343"/>
    <row r="752344"/>
    <row r="752345"/>
    <row r="752346"/>
    <row r="752347"/>
    <row r="752348"/>
    <row r="752349"/>
    <row r="752350"/>
    <row r="752351"/>
    <row r="752352"/>
    <row r="752353"/>
    <row r="752354"/>
    <row r="752355"/>
    <row r="752356"/>
    <row r="752357"/>
    <row r="752358"/>
    <row r="752359"/>
    <row r="752360"/>
    <row r="752361"/>
    <row r="752362"/>
    <row r="752363"/>
    <row r="752364"/>
    <row r="752365"/>
    <row r="752366"/>
    <row r="752367"/>
    <row r="752368"/>
    <row r="752369"/>
    <row r="752370"/>
    <row r="752371"/>
    <row r="752372"/>
    <row r="752373"/>
    <row r="752374"/>
    <row r="752375"/>
    <row r="752376"/>
    <row r="752377"/>
    <row r="752378"/>
    <row r="752379"/>
    <row r="752380"/>
    <row r="752381"/>
    <row r="752382"/>
    <row r="752383"/>
    <row r="752384"/>
    <row r="752385"/>
    <row r="752386"/>
    <row r="752387"/>
    <row r="752388"/>
    <row r="752389"/>
    <row r="752390"/>
    <row r="752391"/>
    <row r="752392"/>
    <row r="752393"/>
    <row r="752394"/>
    <row r="752395"/>
    <row r="752396"/>
    <row r="752397"/>
    <row r="752398"/>
    <row r="752399"/>
    <row r="752400"/>
    <row r="752401"/>
    <row r="752402"/>
    <row r="752403"/>
    <row r="752404"/>
    <row r="752405"/>
    <row r="752406"/>
    <row r="752407"/>
    <row r="752408"/>
    <row r="752409"/>
    <row r="752410"/>
    <row r="752411"/>
    <row r="752412"/>
    <row r="752413"/>
    <row r="752414"/>
    <row r="752415"/>
    <row r="752416"/>
    <row r="752417"/>
    <row r="752418"/>
    <row r="752419"/>
    <row r="752420"/>
    <row r="752421"/>
    <row r="752422"/>
    <row r="752423"/>
    <row r="752424"/>
    <row r="752425"/>
    <row r="752426"/>
    <row r="752427"/>
    <row r="752428"/>
    <row r="752429"/>
    <row r="752430"/>
    <row r="752431"/>
    <row r="752432"/>
    <row r="752433"/>
    <row r="752434"/>
    <row r="752435"/>
    <row r="752436"/>
    <row r="752437"/>
    <row r="752438"/>
    <row r="752439"/>
    <row r="752440"/>
    <row r="752441"/>
    <row r="752442"/>
    <row r="752443"/>
    <row r="752444"/>
    <row r="752445"/>
    <row r="752446"/>
    <row r="752447"/>
    <row r="752448"/>
    <row r="752449"/>
    <row r="752450"/>
    <row r="752451"/>
    <row r="752452"/>
    <row r="752453"/>
    <row r="752454"/>
    <row r="752455"/>
    <row r="752456"/>
    <row r="752457"/>
    <row r="752458"/>
    <row r="752459"/>
    <row r="752460"/>
    <row r="752461"/>
    <row r="752462"/>
    <row r="752463"/>
    <row r="752464"/>
    <row r="752465"/>
    <row r="752466"/>
    <row r="752467"/>
    <row r="752468"/>
    <row r="752469"/>
    <row r="752470"/>
    <row r="752471"/>
    <row r="752472"/>
    <row r="752473"/>
    <row r="752474"/>
    <row r="752475"/>
    <row r="752476"/>
    <row r="752477"/>
    <row r="752478"/>
    <row r="752479"/>
    <row r="752480"/>
    <row r="752481"/>
    <row r="752482"/>
    <row r="752483"/>
    <row r="752484"/>
    <row r="752485"/>
    <row r="752486"/>
    <row r="752487"/>
    <row r="752488"/>
    <row r="752489"/>
    <row r="752490"/>
    <row r="752491"/>
    <row r="752492"/>
    <row r="752493"/>
    <row r="752494"/>
    <row r="752495"/>
    <row r="752496"/>
    <row r="752497"/>
    <row r="752498"/>
    <row r="752499"/>
    <row r="752500"/>
    <row r="752501"/>
    <row r="752502"/>
    <row r="752503"/>
    <row r="752504"/>
    <row r="752505"/>
    <row r="752506"/>
    <row r="752507"/>
    <row r="752508"/>
    <row r="752509"/>
    <row r="752510"/>
    <row r="752511"/>
    <row r="752512"/>
    <row r="752513"/>
    <row r="752514"/>
    <row r="752515"/>
    <row r="752516"/>
    <row r="752517"/>
    <row r="752518"/>
    <row r="752519"/>
    <row r="752520"/>
    <row r="752521"/>
    <row r="752522"/>
    <row r="752523"/>
    <row r="752524"/>
    <row r="752525"/>
    <row r="752526"/>
    <row r="752527"/>
    <row r="752528"/>
    <row r="752529"/>
    <row r="752530"/>
    <row r="752531"/>
    <row r="752532"/>
    <row r="752533"/>
    <row r="752534"/>
    <row r="752535"/>
    <row r="752536"/>
    <row r="752537"/>
    <row r="752538"/>
    <row r="752539"/>
    <row r="752540"/>
    <row r="752541"/>
    <row r="752542"/>
    <row r="752543"/>
    <row r="752544"/>
    <row r="752545"/>
    <row r="752546"/>
    <row r="752547"/>
    <row r="752548"/>
    <row r="752549"/>
    <row r="752550"/>
    <row r="752551"/>
    <row r="752552"/>
    <row r="752553"/>
    <row r="752554"/>
    <row r="752555"/>
    <row r="752556"/>
    <row r="752557"/>
    <row r="752558"/>
    <row r="752559"/>
    <row r="752560"/>
    <row r="752561"/>
    <row r="752562"/>
    <row r="752563"/>
    <row r="752564"/>
    <row r="752565"/>
    <row r="752566"/>
    <row r="752567"/>
    <row r="752568"/>
    <row r="752569"/>
    <row r="752570"/>
    <row r="752571"/>
    <row r="752572"/>
    <row r="752573"/>
    <row r="752574"/>
    <row r="752575"/>
    <row r="752576"/>
    <row r="752577"/>
    <row r="752578"/>
    <row r="752579"/>
    <row r="752580"/>
    <row r="752581"/>
    <row r="752582"/>
    <row r="752583"/>
    <row r="752584"/>
    <row r="752585"/>
    <row r="752586"/>
    <row r="752587"/>
    <row r="752588"/>
    <row r="752589"/>
    <row r="752590"/>
    <row r="752591"/>
    <row r="752592"/>
    <row r="752593"/>
    <row r="752594"/>
    <row r="752595"/>
    <row r="752596"/>
    <row r="752597"/>
    <row r="752598"/>
    <row r="752599"/>
    <row r="752600"/>
    <row r="752601"/>
    <row r="752602"/>
    <row r="752603"/>
    <row r="752604"/>
    <row r="752605"/>
    <row r="752606"/>
    <row r="752607"/>
    <row r="752608"/>
    <row r="752609"/>
    <row r="752610"/>
    <row r="752611"/>
    <row r="752612"/>
    <row r="752613"/>
    <row r="752614"/>
    <row r="752615"/>
    <row r="752616"/>
    <row r="752617"/>
    <row r="752618"/>
    <row r="752619"/>
    <row r="752620"/>
    <row r="752621"/>
    <row r="752622"/>
    <row r="752623"/>
    <row r="752624"/>
    <row r="752625"/>
    <row r="752626"/>
    <row r="752627"/>
    <row r="752628"/>
    <row r="752629"/>
    <row r="752630"/>
    <row r="752631"/>
    <row r="752632"/>
    <row r="752633"/>
    <row r="752634"/>
    <row r="752635"/>
    <row r="752636"/>
    <row r="752637"/>
    <row r="752638"/>
    <row r="752639"/>
    <row r="752640"/>
    <row r="752641"/>
    <row r="752642"/>
    <row r="752643"/>
    <row r="752644"/>
    <row r="752645"/>
    <row r="752646"/>
    <row r="752647"/>
    <row r="752648"/>
    <row r="752649"/>
    <row r="752650"/>
    <row r="752651"/>
    <row r="752652"/>
    <row r="752653"/>
    <row r="752654"/>
    <row r="752655"/>
    <row r="752656"/>
    <row r="752657"/>
    <row r="752658"/>
    <row r="752659"/>
    <row r="752660"/>
    <row r="752661"/>
    <row r="752662"/>
    <row r="752663"/>
    <row r="752664"/>
    <row r="752665"/>
    <row r="752666"/>
    <row r="752667"/>
    <row r="752668"/>
    <row r="752669"/>
    <row r="752670"/>
    <row r="752671"/>
    <row r="752672"/>
    <row r="752673"/>
    <row r="752674"/>
    <row r="752675"/>
    <row r="752676"/>
    <row r="752677"/>
    <row r="752678"/>
    <row r="752679"/>
    <row r="752680"/>
    <row r="752681"/>
    <row r="752682"/>
    <row r="752683"/>
    <row r="752684"/>
    <row r="752685"/>
    <row r="752686"/>
    <row r="752687"/>
    <row r="752688"/>
    <row r="752689"/>
    <row r="752690"/>
    <row r="752691"/>
    <row r="752692"/>
    <row r="752693"/>
    <row r="752694"/>
    <row r="752695"/>
    <row r="752696"/>
    <row r="752697"/>
    <row r="752698"/>
    <row r="752699"/>
    <row r="752700"/>
    <row r="752701"/>
    <row r="752702"/>
    <row r="752703"/>
    <row r="752704"/>
    <row r="752705"/>
    <row r="752706"/>
    <row r="752707"/>
    <row r="752708"/>
    <row r="752709"/>
    <row r="752710"/>
    <row r="752711"/>
    <row r="752712"/>
    <row r="752713"/>
    <row r="752714"/>
    <row r="752715"/>
    <row r="752716"/>
    <row r="752717"/>
    <row r="752718"/>
    <row r="752719"/>
    <row r="752720"/>
    <row r="752721"/>
    <row r="752722"/>
    <row r="752723"/>
    <row r="752724"/>
    <row r="752725"/>
    <row r="752726"/>
    <row r="752727"/>
    <row r="752728"/>
    <row r="752729"/>
    <row r="752730"/>
    <row r="752731"/>
    <row r="752732"/>
    <row r="752733"/>
    <row r="752734"/>
    <row r="752735"/>
    <row r="752736"/>
    <row r="752737"/>
    <row r="752738"/>
    <row r="752739"/>
    <row r="752740"/>
    <row r="752741"/>
    <row r="752742"/>
    <row r="752743"/>
    <row r="752744"/>
    <row r="752745"/>
    <row r="752746"/>
    <row r="752747"/>
    <row r="752748"/>
    <row r="752749"/>
    <row r="752750"/>
    <row r="752751"/>
    <row r="752752"/>
    <row r="752753"/>
    <row r="752754"/>
    <row r="752755"/>
    <row r="752756"/>
    <row r="752757"/>
    <row r="752758"/>
    <row r="752759"/>
    <row r="752760"/>
    <row r="752761"/>
    <row r="752762"/>
    <row r="752763"/>
    <row r="752764"/>
    <row r="752765"/>
    <row r="752766"/>
    <row r="752767"/>
    <row r="752768"/>
    <row r="752769"/>
    <row r="752770"/>
    <row r="752771"/>
    <row r="752772"/>
    <row r="752773"/>
    <row r="752774"/>
    <row r="752775"/>
    <row r="752776"/>
    <row r="752777"/>
    <row r="752778"/>
    <row r="752779"/>
    <row r="752780"/>
    <row r="752781"/>
    <row r="752782"/>
    <row r="752783"/>
    <row r="752784"/>
    <row r="752785"/>
    <row r="752786"/>
    <row r="752787"/>
    <row r="752788"/>
    <row r="752789"/>
    <row r="752790"/>
    <row r="752791"/>
    <row r="752792"/>
    <row r="752793"/>
    <row r="752794"/>
    <row r="752795"/>
    <row r="752796"/>
    <row r="752797"/>
    <row r="752798"/>
    <row r="752799"/>
    <row r="752800"/>
    <row r="752801"/>
    <row r="752802"/>
    <row r="752803"/>
    <row r="752804"/>
    <row r="752805"/>
    <row r="752806"/>
    <row r="752807"/>
    <row r="752808"/>
    <row r="752809"/>
    <row r="752810"/>
    <row r="752811"/>
    <row r="752812"/>
    <row r="752813"/>
    <row r="752814"/>
    <row r="752815"/>
    <row r="752816"/>
    <row r="752817"/>
    <row r="752818"/>
    <row r="752819"/>
    <row r="752820"/>
    <row r="752821"/>
    <row r="752822"/>
    <row r="752823"/>
    <row r="752824"/>
    <row r="752825"/>
    <row r="752826"/>
    <row r="752827"/>
    <row r="752828"/>
    <row r="752829"/>
    <row r="752830"/>
    <row r="752831"/>
    <row r="752832"/>
    <row r="752833"/>
    <row r="752834"/>
    <row r="752835"/>
    <row r="752836"/>
    <row r="752837"/>
    <row r="752838"/>
    <row r="752839"/>
    <row r="752840"/>
    <row r="752841"/>
    <row r="752842"/>
    <row r="752843"/>
    <row r="752844"/>
    <row r="752845"/>
    <row r="752846"/>
    <row r="752847"/>
    <row r="752848"/>
    <row r="752849"/>
    <row r="752850"/>
    <row r="752851"/>
    <row r="752852"/>
    <row r="752853"/>
    <row r="752854"/>
    <row r="752855"/>
    <row r="752856"/>
    <row r="752857"/>
    <row r="752858"/>
    <row r="752859"/>
    <row r="752860"/>
    <row r="752861"/>
    <row r="752862"/>
    <row r="752863"/>
    <row r="752864"/>
    <row r="752865"/>
    <row r="752866"/>
    <row r="752867"/>
    <row r="752868"/>
    <row r="752869"/>
    <row r="752870"/>
    <row r="752871"/>
    <row r="752872"/>
    <row r="752873"/>
    <row r="752874"/>
    <row r="752875"/>
    <row r="752876"/>
    <row r="752877"/>
    <row r="752878"/>
    <row r="752879"/>
    <row r="752880"/>
    <row r="752881"/>
    <row r="752882"/>
    <row r="752883"/>
    <row r="752884"/>
    <row r="752885"/>
    <row r="752886"/>
    <row r="752887"/>
    <row r="752888"/>
    <row r="752889"/>
    <row r="752890"/>
    <row r="752891"/>
    <row r="752892"/>
    <row r="752893"/>
    <row r="752894"/>
    <row r="752895"/>
    <row r="752896"/>
    <row r="752897"/>
    <row r="752898"/>
    <row r="752899"/>
    <row r="752900"/>
    <row r="752901"/>
    <row r="752902"/>
    <row r="752903"/>
    <row r="752904"/>
    <row r="752905"/>
    <row r="752906"/>
    <row r="752907"/>
    <row r="752908"/>
    <row r="752909"/>
    <row r="752910"/>
    <row r="752911"/>
    <row r="752912"/>
    <row r="752913"/>
    <row r="752914"/>
    <row r="752915"/>
    <row r="752916"/>
    <row r="752917"/>
    <row r="752918"/>
    <row r="752919"/>
    <row r="752920"/>
    <row r="752921"/>
    <row r="752922"/>
    <row r="752923"/>
    <row r="752924"/>
    <row r="752925"/>
    <row r="752926"/>
    <row r="752927"/>
    <row r="752928"/>
    <row r="752929"/>
    <row r="752930"/>
    <row r="752931"/>
    <row r="752932"/>
    <row r="752933"/>
    <row r="752934"/>
    <row r="752935"/>
    <row r="752936"/>
    <row r="752937"/>
    <row r="752938"/>
    <row r="752939"/>
    <row r="752940"/>
    <row r="752941"/>
    <row r="752942"/>
    <row r="752943"/>
    <row r="752944"/>
    <row r="752945"/>
    <row r="752946"/>
    <row r="752947"/>
    <row r="752948"/>
    <row r="752949"/>
    <row r="752950"/>
    <row r="752951"/>
    <row r="752952"/>
    <row r="752953"/>
    <row r="752954"/>
    <row r="752955"/>
    <row r="752956"/>
    <row r="752957"/>
    <row r="752958"/>
    <row r="752959"/>
    <row r="752960"/>
    <row r="752961"/>
    <row r="752962"/>
    <row r="752963"/>
    <row r="752964"/>
    <row r="752965"/>
    <row r="752966"/>
    <row r="752967"/>
    <row r="752968"/>
    <row r="752969"/>
    <row r="752970"/>
    <row r="752971"/>
    <row r="752972"/>
    <row r="752973"/>
    <row r="752974"/>
    <row r="752975"/>
    <row r="752976"/>
    <row r="752977"/>
    <row r="752978"/>
    <row r="752979"/>
    <row r="752980"/>
    <row r="752981"/>
    <row r="752982"/>
    <row r="752983"/>
    <row r="752984"/>
    <row r="752985"/>
    <row r="752986"/>
    <row r="752987"/>
    <row r="752988"/>
    <row r="752989"/>
    <row r="752990"/>
    <row r="752991"/>
    <row r="752992"/>
    <row r="752993"/>
    <row r="752994"/>
    <row r="752995"/>
    <row r="752996"/>
    <row r="752997"/>
    <row r="752998"/>
    <row r="752999"/>
    <row r="753000"/>
    <row r="753001"/>
    <row r="753002"/>
    <row r="753003"/>
    <row r="753004"/>
    <row r="753005"/>
    <row r="753006"/>
    <row r="753007"/>
    <row r="753008"/>
    <row r="753009"/>
    <row r="753010"/>
    <row r="753011"/>
    <row r="753012"/>
    <row r="753013"/>
    <row r="753014"/>
    <row r="753015"/>
    <row r="753016"/>
    <row r="753017"/>
    <row r="753018"/>
    <row r="753019"/>
    <row r="753020"/>
    <row r="753021"/>
    <row r="753022"/>
    <row r="753023"/>
    <row r="753024"/>
    <row r="753025"/>
    <row r="753026"/>
    <row r="753027"/>
    <row r="753028"/>
    <row r="753029"/>
    <row r="753030"/>
    <row r="753031"/>
    <row r="753032"/>
    <row r="753033"/>
    <row r="753034"/>
    <row r="753035"/>
    <row r="753036"/>
    <row r="753037"/>
    <row r="753038"/>
    <row r="753039"/>
    <row r="753040"/>
    <row r="753041"/>
    <row r="753042"/>
    <row r="753043"/>
    <row r="753044"/>
    <row r="753045"/>
    <row r="753046"/>
    <row r="753047"/>
    <row r="753048"/>
    <row r="753049"/>
    <row r="753050"/>
    <row r="753051"/>
    <row r="753052"/>
    <row r="753053"/>
    <row r="753054"/>
    <row r="753055"/>
    <row r="753056"/>
    <row r="753057"/>
    <row r="753058"/>
    <row r="753059"/>
    <row r="753060"/>
    <row r="753061"/>
    <row r="753062"/>
    <row r="753063"/>
    <row r="753064"/>
    <row r="753065"/>
    <row r="753066"/>
    <row r="753067"/>
    <row r="753068"/>
    <row r="753069"/>
    <row r="753070"/>
    <row r="753071"/>
    <row r="753072"/>
    <row r="753073"/>
    <row r="753074"/>
    <row r="753075"/>
    <row r="753076"/>
    <row r="753077"/>
    <row r="753078"/>
    <row r="753079"/>
    <row r="753080"/>
    <row r="753081"/>
    <row r="753082"/>
    <row r="753083"/>
    <row r="753084"/>
    <row r="753085"/>
    <row r="753086"/>
    <row r="753087"/>
    <row r="753088"/>
    <row r="753089"/>
    <row r="753090"/>
    <row r="753091"/>
    <row r="753092"/>
    <row r="753093"/>
    <row r="753094"/>
    <row r="753095"/>
    <row r="753096"/>
    <row r="753097"/>
    <row r="753098"/>
    <row r="753099"/>
    <row r="753100"/>
    <row r="753101"/>
    <row r="753102"/>
    <row r="753103"/>
    <row r="753104"/>
    <row r="753105"/>
    <row r="753106"/>
    <row r="753107"/>
    <row r="753108"/>
    <row r="753109"/>
    <row r="753110"/>
    <row r="753111"/>
    <row r="753112"/>
    <row r="753113"/>
    <row r="753114"/>
    <row r="753115"/>
    <row r="753116"/>
    <row r="753117"/>
    <row r="753118"/>
    <row r="753119"/>
    <row r="753120"/>
    <row r="753121"/>
    <row r="753122"/>
    <row r="753123"/>
    <row r="753124"/>
    <row r="753125"/>
    <row r="753126"/>
    <row r="753127"/>
    <row r="753128"/>
    <row r="753129"/>
    <row r="753130"/>
    <row r="753131"/>
    <row r="753132"/>
    <row r="753133"/>
    <row r="753134"/>
    <row r="753135"/>
    <row r="753136"/>
    <row r="753137"/>
    <row r="753138"/>
    <row r="753139"/>
    <row r="753140"/>
    <row r="753141"/>
    <row r="753142"/>
    <row r="753143"/>
    <row r="753144"/>
    <row r="753145"/>
    <row r="753146"/>
    <row r="753147"/>
    <row r="753148"/>
    <row r="753149"/>
    <row r="753150"/>
    <row r="753151"/>
    <row r="753152"/>
    <row r="753153"/>
    <row r="753154"/>
    <row r="753155"/>
    <row r="753156"/>
    <row r="753157"/>
    <row r="753158"/>
    <row r="753159"/>
    <row r="753160"/>
    <row r="753161"/>
    <row r="753162"/>
    <row r="753163"/>
    <row r="753164"/>
    <row r="753165"/>
    <row r="753166"/>
    <row r="753167"/>
    <row r="753168"/>
    <row r="753169"/>
    <row r="753170"/>
    <row r="753171"/>
    <row r="753172"/>
    <row r="753173"/>
    <row r="753174"/>
    <row r="753175"/>
    <row r="753176"/>
    <row r="753177"/>
    <row r="753178"/>
    <row r="753179"/>
    <row r="753180"/>
    <row r="753181"/>
    <row r="753182"/>
    <row r="753183"/>
    <row r="753184"/>
    <row r="753185"/>
    <row r="753186"/>
    <row r="753187"/>
    <row r="753188"/>
    <row r="753189"/>
    <row r="753190"/>
    <row r="753191"/>
    <row r="753192"/>
    <row r="753193"/>
    <row r="753194"/>
    <row r="753195"/>
    <row r="753196"/>
    <row r="753197"/>
    <row r="753198"/>
    <row r="753199"/>
    <row r="753200"/>
    <row r="753201"/>
    <row r="753202"/>
    <row r="753203"/>
    <row r="753204"/>
    <row r="753205"/>
    <row r="753206"/>
    <row r="753207"/>
    <row r="753208"/>
    <row r="753209"/>
    <row r="753210"/>
    <row r="753211"/>
    <row r="753212"/>
    <row r="753213"/>
    <row r="753214"/>
    <row r="753215"/>
    <row r="753216"/>
    <row r="753217"/>
    <row r="753218"/>
    <row r="753219"/>
    <row r="753220"/>
    <row r="753221"/>
    <row r="753222"/>
    <row r="753223"/>
    <row r="753224"/>
    <row r="753225"/>
    <row r="753226"/>
    <row r="753227"/>
    <row r="753228"/>
    <row r="753229"/>
    <row r="753230"/>
    <row r="753231"/>
    <row r="753232"/>
    <row r="753233"/>
    <row r="753234"/>
    <row r="753235"/>
    <row r="753236"/>
    <row r="753237"/>
    <row r="753238"/>
    <row r="753239"/>
    <row r="753240"/>
    <row r="753241"/>
    <row r="753242"/>
    <row r="753243"/>
    <row r="753244"/>
    <row r="753245"/>
    <row r="753246"/>
    <row r="753247"/>
    <row r="753248"/>
    <row r="753249"/>
    <row r="753250"/>
    <row r="753251"/>
    <row r="753252"/>
    <row r="753253"/>
    <row r="753254"/>
    <row r="753255"/>
    <row r="753256"/>
    <row r="753257"/>
    <row r="753258"/>
    <row r="753259"/>
    <row r="753260"/>
    <row r="753261"/>
    <row r="753262"/>
    <row r="753263"/>
    <row r="753264"/>
    <row r="753265"/>
    <row r="753266"/>
    <row r="753267"/>
    <row r="753268"/>
    <row r="753269"/>
    <row r="753270"/>
    <row r="753271"/>
    <row r="753272"/>
    <row r="753273"/>
    <row r="753274"/>
    <row r="753275"/>
    <row r="753276"/>
    <row r="753277"/>
    <row r="753278"/>
    <row r="753279"/>
    <row r="753280"/>
    <row r="753281"/>
    <row r="753282"/>
    <row r="753283"/>
    <row r="753284"/>
    <row r="753285"/>
    <row r="753286"/>
    <row r="753287"/>
    <row r="753288"/>
    <row r="753289"/>
    <row r="753290"/>
    <row r="753291"/>
    <row r="753292"/>
    <row r="753293"/>
    <row r="753294"/>
    <row r="753295"/>
    <row r="753296"/>
    <row r="753297"/>
    <row r="753298"/>
    <row r="753299"/>
    <row r="753300"/>
    <row r="753301"/>
    <row r="753302"/>
    <row r="753303"/>
    <row r="753304"/>
    <row r="753305"/>
    <row r="753306"/>
    <row r="753307"/>
    <row r="753308"/>
    <row r="753309"/>
    <row r="753310"/>
    <row r="753311"/>
    <row r="753312"/>
    <row r="753313"/>
    <row r="753314"/>
    <row r="753315"/>
    <row r="753316"/>
    <row r="753317"/>
    <row r="753318"/>
    <row r="753319"/>
    <row r="753320"/>
    <row r="753321"/>
    <row r="753322"/>
    <row r="753323"/>
    <row r="753324"/>
    <row r="753325"/>
    <row r="753326"/>
    <row r="753327"/>
    <row r="753328"/>
    <row r="753329"/>
    <row r="753330"/>
    <row r="753331"/>
    <row r="753332"/>
    <row r="753333"/>
    <row r="753334"/>
    <row r="753335"/>
    <row r="753336"/>
    <row r="753337"/>
    <row r="753338"/>
    <row r="753339"/>
    <row r="753340"/>
    <row r="753341"/>
    <row r="753342"/>
    <row r="753343"/>
    <row r="753344"/>
    <row r="753345"/>
    <row r="753346"/>
    <row r="753347"/>
    <row r="753348"/>
    <row r="753349"/>
    <row r="753350"/>
    <row r="753351"/>
    <row r="753352"/>
    <row r="753353"/>
    <row r="753354"/>
    <row r="753355"/>
    <row r="753356"/>
    <row r="753357"/>
    <row r="753358"/>
    <row r="753359"/>
    <row r="753360"/>
    <row r="753361"/>
    <row r="753362"/>
    <row r="753363"/>
    <row r="753364"/>
    <row r="753365"/>
    <row r="753366"/>
    <row r="753367"/>
    <row r="753368"/>
    <row r="753369"/>
    <row r="753370"/>
    <row r="753371"/>
    <row r="753372"/>
    <row r="753373"/>
    <row r="753374"/>
    <row r="753375"/>
    <row r="753376"/>
    <row r="753377"/>
    <row r="753378"/>
    <row r="753379"/>
    <row r="753380"/>
    <row r="753381"/>
    <row r="753382"/>
    <row r="753383"/>
    <row r="753384"/>
    <row r="753385"/>
    <row r="753386"/>
    <row r="753387"/>
    <row r="753388"/>
    <row r="753389"/>
    <row r="753390"/>
    <row r="753391"/>
    <row r="753392"/>
    <row r="753393"/>
    <row r="753394"/>
    <row r="753395"/>
    <row r="753396"/>
    <row r="753397"/>
    <row r="753398"/>
    <row r="753399"/>
    <row r="753400"/>
    <row r="753401"/>
    <row r="753402"/>
    <row r="753403"/>
    <row r="753404"/>
    <row r="753405"/>
    <row r="753406"/>
    <row r="753407"/>
    <row r="753408"/>
    <row r="753409"/>
    <row r="753410"/>
    <row r="753411"/>
    <row r="753412"/>
    <row r="753413"/>
    <row r="753414"/>
    <row r="753415"/>
    <row r="753416"/>
    <row r="753417"/>
    <row r="753418"/>
    <row r="753419"/>
    <row r="753420"/>
    <row r="753421"/>
    <row r="753422"/>
    <row r="753423"/>
    <row r="753424"/>
    <row r="753425"/>
    <row r="753426"/>
    <row r="753427"/>
    <row r="753428"/>
    <row r="753429"/>
    <row r="753430"/>
    <row r="753431"/>
    <row r="753432"/>
    <row r="753433"/>
    <row r="753434"/>
    <row r="753435"/>
    <row r="753436"/>
    <row r="753437"/>
    <row r="753438"/>
    <row r="753439"/>
    <row r="753440"/>
    <row r="753441"/>
    <row r="753442"/>
    <row r="753443"/>
    <row r="753444"/>
    <row r="753445"/>
    <row r="753446"/>
    <row r="753447"/>
    <row r="753448"/>
    <row r="753449"/>
    <row r="753450"/>
    <row r="753451"/>
    <row r="753452"/>
    <row r="753453"/>
    <row r="753454"/>
    <row r="753455"/>
    <row r="753456"/>
    <row r="753457"/>
    <row r="753458"/>
    <row r="753459"/>
    <row r="753460"/>
    <row r="753461"/>
    <row r="753462"/>
    <row r="753463"/>
    <row r="753464"/>
    <row r="753465"/>
    <row r="753466"/>
    <row r="753467"/>
    <row r="753468"/>
    <row r="753469"/>
    <row r="753470"/>
    <row r="753471"/>
    <row r="753472"/>
    <row r="753473"/>
    <row r="753474"/>
    <row r="753475"/>
    <row r="753476"/>
    <row r="753477"/>
    <row r="753478"/>
    <row r="753479"/>
    <row r="753480"/>
    <row r="753481"/>
    <row r="753482"/>
    <row r="753483"/>
    <row r="753484"/>
    <row r="753485"/>
    <row r="753486"/>
    <row r="753487"/>
    <row r="753488"/>
    <row r="753489"/>
    <row r="753490"/>
    <row r="753491"/>
    <row r="753492"/>
    <row r="753493"/>
    <row r="753494"/>
    <row r="753495"/>
    <row r="753496"/>
    <row r="753497"/>
    <row r="753498"/>
    <row r="753499"/>
    <row r="753500"/>
    <row r="753501"/>
    <row r="753502"/>
    <row r="753503"/>
    <row r="753504"/>
    <row r="753505"/>
    <row r="753506"/>
    <row r="753507"/>
    <row r="753508"/>
    <row r="753509"/>
    <row r="753510"/>
    <row r="753511"/>
    <row r="753512"/>
    <row r="753513"/>
    <row r="753514"/>
    <row r="753515"/>
    <row r="753516"/>
    <row r="753517"/>
    <row r="753518"/>
    <row r="753519"/>
    <row r="753520"/>
    <row r="753521"/>
    <row r="753522"/>
    <row r="753523"/>
    <row r="753524"/>
    <row r="753525"/>
    <row r="753526"/>
    <row r="753527"/>
    <row r="753528"/>
    <row r="753529"/>
    <row r="753530"/>
    <row r="753531"/>
    <row r="753532"/>
    <row r="753533"/>
    <row r="753534"/>
    <row r="753535"/>
    <row r="753536"/>
    <row r="753537"/>
    <row r="753538"/>
    <row r="753539"/>
    <row r="753540"/>
    <row r="753541"/>
    <row r="753542"/>
    <row r="753543"/>
    <row r="753544"/>
    <row r="753545"/>
    <row r="753546"/>
    <row r="753547"/>
    <row r="753548"/>
    <row r="753549"/>
    <row r="753550"/>
    <row r="753551"/>
    <row r="753552"/>
    <row r="753553"/>
    <row r="753554"/>
    <row r="753555"/>
    <row r="753556"/>
    <row r="753557"/>
    <row r="753558"/>
    <row r="753559"/>
    <row r="753560"/>
    <row r="753561"/>
    <row r="753562"/>
    <row r="753563"/>
    <row r="753564"/>
    <row r="753565"/>
    <row r="753566"/>
    <row r="753567"/>
    <row r="753568"/>
    <row r="753569"/>
    <row r="753570"/>
    <row r="753571"/>
    <row r="753572"/>
    <row r="753573"/>
    <row r="753574"/>
    <row r="753575"/>
    <row r="753576"/>
    <row r="753577"/>
    <row r="753578"/>
    <row r="753579"/>
    <row r="753580"/>
    <row r="753581"/>
    <row r="753582"/>
    <row r="753583"/>
    <row r="753584"/>
    <row r="753585"/>
    <row r="753586"/>
    <row r="753587"/>
    <row r="753588"/>
    <row r="753589"/>
    <row r="753590"/>
    <row r="753591"/>
    <row r="753592"/>
    <row r="753593"/>
    <row r="753594"/>
    <row r="753595"/>
    <row r="753596"/>
    <row r="753597"/>
    <row r="753598"/>
    <row r="753599"/>
    <row r="753600"/>
    <row r="753601"/>
    <row r="753602"/>
    <row r="753603"/>
    <row r="753604"/>
    <row r="753605"/>
    <row r="753606"/>
    <row r="753607"/>
    <row r="753608"/>
    <row r="753609"/>
    <row r="753610"/>
    <row r="753611"/>
    <row r="753612"/>
    <row r="753613"/>
    <row r="753614"/>
    <row r="753615"/>
    <row r="753616"/>
    <row r="753617"/>
    <row r="753618"/>
    <row r="753619"/>
    <row r="753620"/>
    <row r="753621"/>
    <row r="753622"/>
    <row r="753623"/>
    <row r="753624"/>
    <row r="753625"/>
    <row r="753626"/>
    <row r="753627"/>
    <row r="753628"/>
    <row r="753629"/>
    <row r="753630"/>
    <row r="753631"/>
    <row r="753632"/>
    <row r="753633"/>
    <row r="753634"/>
    <row r="753635"/>
    <row r="753636"/>
    <row r="753637"/>
    <row r="753638"/>
    <row r="753639"/>
    <row r="753640"/>
    <row r="753641"/>
    <row r="753642"/>
    <row r="753643"/>
    <row r="753644"/>
    <row r="753645"/>
    <row r="753646"/>
    <row r="753647"/>
    <row r="753648"/>
    <row r="753649"/>
    <row r="753650"/>
    <row r="753651"/>
    <row r="753652"/>
    <row r="753653"/>
    <row r="753654"/>
    <row r="753655"/>
    <row r="753656"/>
    <row r="753657"/>
    <row r="753658"/>
    <row r="753659"/>
    <row r="753660"/>
    <row r="753661"/>
    <row r="753662"/>
    <row r="753663"/>
    <row r="753664"/>
    <row r="753665"/>
    <row r="753666"/>
    <row r="753667"/>
    <row r="753668"/>
    <row r="753669"/>
    <row r="753670"/>
    <row r="753671"/>
    <row r="753672"/>
    <row r="753673"/>
    <row r="753674"/>
    <row r="753675"/>
    <row r="753676"/>
    <row r="753677"/>
    <row r="753678"/>
    <row r="753679"/>
    <row r="753680"/>
    <row r="753681"/>
    <row r="753682"/>
    <row r="753683"/>
    <row r="753684"/>
    <row r="753685"/>
    <row r="753686"/>
    <row r="753687"/>
    <row r="753688"/>
    <row r="753689"/>
    <row r="753690"/>
    <row r="753691"/>
    <row r="753692"/>
    <row r="753693"/>
    <row r="753694"/>
    <row r="753695"/>
    <row r="753696"/>
    <row r="753697"/>
    <row r="753698"/>
    <row r="753699"/>
    <row r="753700"/>
    <row r="753701"/>
    <row r="753702"/>
    <row r="753703"/>
    <row r="753704"/>
    <row r="753705"/>
    <row r="753706"/>
    <row r="753707"/>
    <row r="753708"/>
    <row r="753709"/>
    <row r="753710"/>
    <row r="753711"/>
    <row r="753712"/>
    <row r="753713"/>
    <row r="753714"/>
    <row r="753715"/>
    <row r="753716"/>
    <row r="753717"/>
    <row r="753718"/>
    <row r="753719"/>
    <row r="753720"/>
    <row r="753721"/>
    <row r="753722"/>
    <row r="753723"/>
    <row r="753724"/>
    <row r="753725"/>
    <row r="753726"/>
    <row r="753727"/>
    <row r="753728"/>
    <row r="753729"/>
    <row r="753730"/>
    <row r="753731"/>
    <row r="753732"/>
    <row r="753733"/>
    <row r="753734"/>
    <row r="753735"/>
    <row r="753736"/>
    <row r="753737"/>
    <row r="753738"/>
    <row r="753739"/>
    <row r="753740"/>
    <row r="753741"/>
    <row r="753742"/>
    <row r="753743"/>
    <row r="753744"/>
    <row r="753745"/>
    <row r="753746"/>
    <row r="753747"/>
    <row r="753748"/>
    <row r="753749"/>
    <row r="753750"/>
    <row r="753751"/>
    <row r="753752"/>
    <row r="753753"/>
    <row r="753754"/>
    <row r="753755"/>
    <row r="753756"/>
    <row r="753757"/>
    <row r="753758"/>
    <row r="753759"/>
    <row r="753760"/>
    <row r="753761"/>
    <row r="753762"/>
    <row r="753763"/>
    <row r="753764"/>
    <row r="753765"/>
    <row r="753766"/>
    <row r="753767"/>
    <row r="753768"/>
    <row r="753769"/>
    <row r="753770"/>
    <row r="753771"/>
    <row r="753772"/>
    <row r="753773"/>
    <row r="753774"/>
    <row r="753775"/>
    <row r="753776"/>
    <row r="753777"/>
    <row r="753778"/>
    <row r="753779"/>
    <row r="753780"/>
    <row r="753781"/>
    <row r="753782"/>
    <row r="753783"/>
    <row r="753784"/>
    <row r="753785"/>
    <row r="753786"/>
    <row r="753787"/>
    <row r="753788"/>
    <row r="753789"/>
    <row r="753790"/>
    <row r="753791"/>
    <row r="753792"/>
    <row r="753793"/>
    <row r="753794"/>
    <row r="753795"/>
    <row r="753796"/>
    <row r="753797"/>
    <row r="753798"/>
    <row r="753799"/>
    <row r="753800"/>
    <row r="753801"/>
    <row r="753802"/>
    <row r="753803"/>
    <row r="753804"/>
    <row r="753805"/>
    <row r="753806"/>
    <row r="753807"/>
    <row r="753808"/>
    <row r="753809"/>
    <row r="753810"/>
    <row r="753811"/>
    <row r="753812"/>
    <row r="753813"/>
    <row r="753814"/>
    <row r="753815"/>
    <row r="753816"/>
    <row r="753817"/>
    <row r="753818"/>
    <row r="753819"/>
    <row r="753820"/>
    <row r="753821"/>
    <row r="753822"/>
    <row r="753823"/>
    <row r="753824"/>
    <row r="753825"/>
    <row r="753826"/>
    <row r="753827"/>
    <row r="753828"/>
    <row r="753829"/>
    <row r="753830"/>
    <row r="753831"/>
    <row r="753832"/>
    <row r="753833"/>
    <row r="753834"/>
    <row r="753835"/>
    <row r="753836"/>
    <row r="753837"/>
    <row r="753838"/>
    <row r="753839"/>
    <row r="753840"/>
    <row r="753841"/>
    <row r="753842"/>
    <row r="753843"/>
    <row r="753844"/>
    <row r="753845"/>
    <row r="753846"/>
    <row r="753847"/>
    <row r="753848"/>
    <row r="753849"/>
    <row r="753850"/>
    <row r="753851"/>
    <row r="753852"/>
    <row r="753853"/>
    <row r="753854"/>
    <row r="753855"/>
    <row r="753856"/>
    <row r="753857"/>
    <row r="753858"/>
    <row r="753859"/>
    <row r="753860"/>
    <row r="753861"/>
    <row r="753862"/>
    <row r="753863"/>
    <row r="753864"/>
    <row r="753865"/>
    <row r="753866"/>
    <row r="753867"/>
    <row r="753868"/>
    <row r="753869"/>
    <row r="753870"/>
    <row r="753871"/>
    <row r="753872"/>
    <row r="753873"/>
    <row r="753874"/>
    <row r="753875"/>
    <row r="753876"/>
    <row r="753877"/>
    <row r="753878"/>
    <row r="753879"/>
    <row r="753880"/>
    <row r="753881"/>
    <row r="753882"/>
    <row r="753883"/>
    <row r="753884"/>
    <row r="753885"/>
    <row r="753886"/>
    <row r="753887"/>
    <row r="753888"/>
    <row r="753889"/>
    <row r="753890"/>
    <row r="753891"/>
    <row r="753892"/>
    <row r="753893"/>
    <row r="753894"/>
    <row r="753895"/>
    <row r="753896"/>
    <row r="753897"/>
    <row r="753898"/>
    <row r="753899"/>
    <row r="753900"/>
    <row r="753901"/>
    <row r="753902"/>
    <row r="753903"/>
    <row r="753904"/>
    <row r="753905"/>
    <row r="753906"/>
    <row r="753907"/>
    <row r="753908"/>
    <row r="753909"/>
    <row r="753910"/>
    <row r="753911"/>
    <row r="753912"/>
    <row r="753913"/>
    <row r="753914"/>
    <row r="753915"/>
    <row r="753916"/>
    <row r="753917"/>
    <row r="753918"/>
    <row r="753919"/>
    <row r="753920"/>
    <row r="753921"/>
    <row r="753922"/>
    <row r="753923"/>
    <row r="753924"/>
    <row r="753925"/>
    <row r="753926"/>
    <row r="753927"/>
    <row r="753928"/>
    <row r="753929"/>
    <row r="753930"/>
    <row r="753931"/>
    <row r="753932"/>
    <row r="753933"/>
    <row r="753934"/>
    <row r="753935"/>
    <row r="753936"/>
    <row r="753937"/>
    <row r="753938"/>
    <row r="753939"/>
    <row r="753940"/>
    <row r="753941"/>
    <row r="753942"/>
    <row r="753943"/>
    <row r="753944"/>
    <row r="753945"/>
    <row r="753946"/>
    <row r="753947"/>
    <row r="753948"/>
    <row r="753949"/>
    <row r="753950"/>
    <row r="753951"/>
    <row r="753952"/>
    <row r="753953"/>
    <row r="753954"/>
    <row r="753955"/>
    <row r="753956"/>
    <row r="753957"/>
    <row r="753958"/>
    <row r="753959"/>
    <row r="753960"/>
    <row r="753961"/>
    <row r="753962"/>
    <row r="753963"/>
    <row r="753964"/>
    <row r="753965"/>
    <row r="753966"/>
    <row r="753967"/>
    <row r="753968"/>
    <row r="753969"/>
    <row r="753970"/>
    <row r="753971"/>
    <row r="753972"/>
    <row r="753973"/>
    <row r="753974"/>
    <row r="753975"/>
    <row r="753976"/>
    <row r="753977"/>
    <row r="753978"/>
    <row r="753979"/>
    <row r="753980"/>
    <row r="753981"/>
    <row r="753982"/>
    <row r="753983"/>
    <row r="753984"/>
    <row r="753985"/>
    <row r="753986"/>
    <row r="753987"/>
    <row r="753988"/>
    <row r="753989"/>
    <row r="753990"/>
    <row r="753991"/>
    <row r="753992"/>
    <row r="753993"/>
    <row r="753994"/>
    <row r="753995"/>
    <row r="753996"/>
    <row r="753997"/>
    <row r="753998"/>
    <row r="753999"/>
    <row r="754000"/>
    <row r="754001"/>
    <row r="754002"/>
    <row r="754003"/>
    <row r="754004"/>
    <row r="754005"/>
    <row r="754006"/>
    <row r="754007"/>
    <row r="754008"/>
    <row r="754009"/>
    <row r="754010"/>
    <row r="754011"/>
    <row r="754012"/>
    <row r="754013"/>
    <row r="754014"/>
    <row r="754015"/>
    <row r="754016"/>
    <row r="754017"/>
    <row r="754018"/>
    <row r="754019"/>
    <row r="754020"/>
    <row r="754021"/>
    <row r="754022"/>
    <row r="754023"/>
    <row r="754024"/>
    <row r="754025"/>
    <row r="754026"/>
    <row r="754027"/>
    <row r="754028"/>
    <row r="754029"/>
    <row r="754030"/>
    <row r="754031"/>
    <row r="754032"/>
    <row r="754033"/>
    <row r="754034"/>
    <row r="754035"/>
    <row r="754036"/>
    <row r="754037"/>
    <row r="754038"/>
    <row r="754039"/>
    <row r="754040"/>
    <row r="754041"/>
    <row r="754042"/>
    <row r="754043"/>
    <row r="754044"/>
    <row r="754045"/>
    <row r="754046"/>
    <row r="754047"/>
    <row r="754048"/>
    <row r="754049"/>
    <row r="754050"/>
    <row r="754051"/>
    <row r="754052"/>
    <row r="754053"/>
    <row r="754054"/>
    <row r="754055"/>
    <row r="754056"/>
    <row r="754057"/>
    <row r="754058"/>
    <row r="754059"/>
    <row r="754060"/>
    <row r="754061"/>
    <row r="754062"/>
    <row r="754063"/>
    <row r="754064"/>
    <row r="754065"/>
    <row r="754066"/>
    <row r="754067"/>
    <row r="754068"/>
    <row r="754069"/>
    <row r="754070"/>
    <row r="754071"/>
    <row r="754072"/>
    <row r="754073"/>
    <row r="754074"/>
    <row r="754075"/>
    <row r="754076"/>
    <row r="754077"/>
    <row r="754078"/>
    <row r="754079"/>
    <row r="754080"/>
    <row r="754081"/>
    <row r="754082"/>
    <row r="754083"/>
    <row r="754084"/>
    <row r="754085"/>
    <row r="754086"/>
    <row r="754087"/>
    <row r="754088"/>
    <row r="754089"/>
    <row r="754090"/>
    <row r="754091"/>
    <row r="754092"/>
    <row r="754093"/>
    <row r="754094"/>
    <row r="754095"/>
    <row r="754096"/>
    <row r="754097"/>
    <row r="754098"/>
    <row r="754099"/>
    <row r="754100"/>
    <row r="754101"/>
    <row r="754102"/>
    <row r="754103"/>
    <row r="754104"/>
    <row r="754105"/>
    <row r="754106"/>
    <row r="754107"/>
    <row r="754108"/>
    <row r="754109"/>
    <row r="754110"/>
    <row r="754111"/>
    <row r="754112"/>
    <row r="754113"/>
    <row r="754114"/>
    <row r="754115"/>
    <row r="754116"/>
    <row r="754117"/>
    <row r="754118"/>
    <row r="754119"/>
    <row r="754120"/>
    <row r="754121"/>
    <row r="754122"/>
    <row r="754123"/>
    <row r="754124"/>
    <row r="754125"/>
    <row r="754126"/>
    <row r="754127"/>
    <row r="754128"/>
    <row r="754129"/>
    <row r="754130"/>
    <row r="754131"/>
    <row r="754132"/>
    <row r="754133"/>
    <row r="754134"/>
    <row r="754135"/>
    <row r="754136"/>
    <row r="754137"/>
    <row r="754138"/>
    <row r="754139"/>
    <row r="754140"/>
    <row r="754141"/>
    <row r="754142"/>
    <row r="754143"/>
    <row r="754144"/>
    <row r="754145"/>
    <row r="754146"/>
    <row r="754147"/>
    <row r="754148"/>
    <row r="754149"/>
    <row r="754150"/>
    <row r="754151"/>
    <row r="754152"/>
    <row r="754153"/>
    <row r="754154"/>
    <row r="754155"/>
    <row r="754156"/>
    <row r="754157"/>
    <row r="754158"/>
    <row r="754159"/>
    <row r="754160"/>
    <row r="754161"/>
    <row r="754162"/>
    <row r="754163"/>
    <row r="754164"/>
    <row r="754165"/>
    <row r="754166"/>
    <row r="754167"/>
    <row r="754168"/>
    <row r="754169"/>
    <row r="754170"/>
    <row r="754171"/>
    <row r="754172"/>
    <row r="754173"/>
    <row r="754174"/>
    <row r="754175"/>
    <row r="754176"/>
    <row r="754177"/>
    <row r="754178"/>
    <row r="754179"/>
    <row r="754180"/>
    <row r="754181"/>
    <row r="754182"/>
    <row r="754183"/>
    <row r="754184"/>
    <row r="754185"/>
    <row r="754186"/>
    <row r="754187"/>
    <row r="754188"/>
    <row r="754189"/>
    <row r="754190"/>
    <row r="754191"/>
    <row r="754192"/>
    <row r="754193"/>
    <row r="754194"/>
    <row r="754195"/>
    <row r="754196"/>
    <row r="754197"/>
    <row r="754198"/>
    <row r="754199"/>
    <row r="754200"/>
    <row r="754201"/>
    <row r="754202"/>
    <row r="754203"/>
    <row r="754204"/>
    <row r="754205"/>
    <row r="754206"/>
    <row r="754207"/>
    <row r="754208"/>
    <row r="754209"/>
    <row r="754210"/>
    <row r="754211"/>
    <row r="754212"/>
    <row r="754213"/>
    <row r="754214"/>
    <row r="754215"/>
    <row r="754216"/>
    <row r="754217"/>
    <row r="754218"/>
    <row r="754219"/>
    <row r="754220"/>
    <row r="754221"/>
    <row r="754222"/>
    <row r="754223"/>
    <row r="754224"/>
    <row r="754225"/>
    <row r="754226"/>
    <row r="754227"/>
    <row r="754228"/>
    <row r="754229"/>
    <row r="754230"/>
    <row r="754231"/>
    <row r="754232"/>
    <row r="754233"/>
    <row r="754234"/>
    <row r="754235"/>
    <row r="754236"/>
    <row r="754237"/>
    <row r="754238"/>
    <row r="754239"/>
    <row r="754240"/>
    <row r="754241"/>
    <row r="754242"/>
    <row r="754243"/>
    <row r="754244"/>
    <row r="754245"/>
    <row r="754246"/>
    <row r="754247"/>
    <row r="754248"/>
    <row r="754249"/>
    <row r="754250"/>
    <row r="754251"/>
    <row r="754252"/>
    <row r="754253"/>
    <row r="754254"/>
    <row r="754255"/>
    <row r="754256"/>
    <row r="754257"/>
    <row r="754258"/>
    <row r="754259"/>
    <row r="754260"/>
    <row r="754261"/>
    <row r="754262"/>
    <row r="754263"/>
    <row r="754264"/>
    <row r="754265"/>
    <row r="754266"/>
    <row r="754267"/>
    <row r="754268"/>
    <row r="754269"/>
    <row r="754270"/>
    <row r="754271"/>
    <row r="754272"/>
    <row r="754273"/>
    <row r="754274"/>
    <row r="754275"/>
    <row r="754276"/>
    <row r="754277"/>
    <row r="754278"/>
    <row r="754279"/>
    <row r="754280"/>
    <row r="754281"/>
    <row r="754282"/>
    <row r="754283"/>
    <row r="754284"/>
    <row r="754285"/>
    <row r="754286"/>
    <row r="754287"/>
    <row r="754288"/>
    <row r="754289"/>
    <row r="754290"/>
    <row r="754291"/>
    <row r="754292"/>
    <row r="754293"/>
    <row r="754294"/>
    <row r="754295"/>
    <row r="754296"/>
    <row r="754297"/>
    <row r="754298"/>
    <row r="754299"/>
    <row r="754300"/>
    <row r="754301"/>
    <row r="754302"/>
    <row r="754303"/>
    <row r="754304"/>
    <row r="754305"/>
    <row r="754306"/>
    <row r="754307"/>
    <row r="754308"/>
    <row r="754309"/>
    <row r="754310"/>
    <row r="754311"/>
    <row r="754312"/>
    <row r="754313"/>
    <row r="754314"/>
    <row r="754315"/>
    <row r="754316"/>
    <row r="754317"/>
    <row r="754318"/>
    <row r="754319"/>
    <row r="754320"/>
    <row r="754321"/>
    <row r="754322"/>
    <row r="754323"/>
    <row r="754324"/>
    <row r="754325"/>
    <row r="754326"/>
    <row r="754327"/>
    <row r="754328"/>
    <row r="754329"/>
    <row r="754330"/>
    <row r="754331"/>
    <row r="754332"/>
    <row r="754333"/>
    <row r="754334"/>
    <row r="754335"/>
    <row r="754336"/>
    <row r="754337"/>
    <row r="754338"/>
    <row r="754339"/>
    <row r="754340"/>
    <row r="754341"/>
    <row r="754342"/>
    <row r="754343"/>
    <row r="754344"/>
    <row r="754345"/>
    <row r="754346"/>
    <row r="754347"/>
    <row r="754348"/>
    <row r="754349"/>
    <row r="754350"/>
    <row r="754351"/>
    <row r="754352"/>
    <row r="754353"/>
    <row r="754354"/>
    <row r="754355"/>
    <row r="754356"/>
    <row r="754357"/>
    <row r="754358"/>
    <row r="754359"/>
    <row r="754360"/>
    <row r="754361"/>
    <row r="754362"/>
    <row r="754363"/>
    <row r="754364"/>
    <row r="754365"/>
    <row r="754366"/>
    <row r="754367"/>
    <row r="754368"/>
    <row r="754369"/>
    <row r="754370"/>
    <row r="754371"/>
    <row r="754372"/>
    <row r="754373"/>
    <row r="754374"/>
    <row r="754375"/>
    <row r="754376"/>
    <row r="754377"/>
    <row r="754378"/>
    <row r="754379"/>
    <row r="754380"/>
    <row r="754381"/>
    <row r="754382"/>
    <row r="754383"/>
    <row r="754384"/>
    <row r="754385"/>
    <row r="754386"/>
    <row r="754387"/>
    <row r="754388"/>
    <row r="754389"/>
    <row r="754390"/>
    <row r="754391"/>
    <row r="754392"/>
    <row r="754393"/>
    <row r="754394"/>
    <row r="754395"/>
    <row r="754396"/>
    <row r="754397"/>
    <row r="754398"/>
    <row r="754399"/>
    <row r="754400"/>
    <row r="754401"/>
    <row r="754402"/>
    <row r="754403"/>
    <row r="754404"/>
    <row r="754405"/>
    <row r="754406"/>
    <row r="754407"/>
    <row r="754408"/>
    <row r="754409"/>
    <row r="754410"/>
    <row r="754411"/>
    <row r="754412"/>
    <row r="754413"/>
    <row r="754414"/>
    <row r="754415"/>
    <row r="754416"/>
    <row r="754417"/>
    <row r="754418"/>
    <row r="754419"/>
    <row r="754420"/>
    <row r="754421"/>
    <row r="754422"/>
    <row r="754423"/>
    <row r="754424"/>
    <row r="754425"/>
    <row r="754426"/>
    <row r="754427"/>
    <row r="754428"/>
    <row r="754429"/>
    <row r="754430"/>
    <row r="754431"/>
    <row r="754432"/>
    <row r="754433"/>
    <row r="754434"/>
    <row r="754435"/>
    <row r="754436"/>
    <row r="754437"/>
    <row r="754438"/>
    <row r="754439"/>
    <row r="754440"/>
    <row r="754441"/>
    <row r="754442"/>
    <row r="754443"/>
    <row r="754444"/>
    <row r="754445"/>
    <row r="754446"/>
    <row r="754447"/>
    <row r="754448"/>
    <row r="754449"/>
    <row r="754450"/>
    <row r="754451"/>
    <row r="754452"/>
    <row r="754453"/>
    <row r="754454"/>
    <row r="754455"/>
    <row r="754456"/>
    <row r="754457"/>
    <row r="754458"/>
    <row r="754459"/>
    <row r="754460"/>
    <row r="754461"/>
    <row r="754462"/>
    <row r="754463"/>
    <row r="754464"/>
    <row r="754465"/>
    <row r="754466"/>
    <row r="754467"/>
    <row r="754468"/>
    <row r="754469"/>
    <row r="754470"/>
    <row r="754471"/>
    <row r="754472"/>
    <row r="754473"/>
    <row r="754474"/>
    <row r="754475"/>
    <row r="754476"/>
    <row r="754477"/>
    <row r="754478"/>
    <row r="754479"/>
    <row r="754480"/>
    <row r="754481"/>
    <row r="754482"/>
    <row r="754483"/>
    <row r="754484"/>
    <row r="754485"/>
    <row r="754486"/>
    <row r="754487"/>
    <row r="754488"/>
    <row r="754489"/>
    <row r="754490"/>
    <row r="754491"/>
    <row r="754492"/>
    <row r="754493"/>
    <row r="754494"/>
    <row r="754495"/>
    <row r="754496"/>
    <row r="754497"/>
    <row r="754498"/>
    <row r="754499"/>
    <row r="754500"/>
    <row r="754501"/>
    <row r="754502"/>
    <row r="754503"/>
    <row r="754504"/>
    <row r="754505"/>
    <row r="754506"/>
    <row r="754507"/>
    <row r="754508"/>
    <row r="754509"/>
    <row r="754510"/>
    <row r="754511"/>
    <row r="754512"/>
    <row r="754513"/>
    <row r="754514"/>
    <row r="754515"/>
    <row r="754516"/>
    <row r="754517"/>
    <row r="754518"/>
    <row r="754519"/>
    <row r="754520"/>
    <row r="754521"/>
    <row r="754522"/>
    <row r="754523"/>
    <row r="754524"/>
    <row r="754525"/>
    <row r="754526"/>
    <row r="754527"/>
    <row r="754528"/>
    <row r="754529"/>
    <row r="754530"/>
    <row r="754531"/>
    <row r="754532"/>
    <row r="754533"/>
    <row r="754534"/>
    <row r="754535"/>
    <row r="754536"/>
    <row r="754537"/>
    <row r="754538"/>
    <row r="754539"/>
    <row r="754540"/>
    <row r="754541"/>
    <row r="754542"/>
    <row r="754543"/>
    <row r="754544"/>
    <row r="754545"/>
    <row r="754546"/>
    <row r="754547"/>
    <row r="754548"/>
    <row r="754549"/>
    <row r="754550"/>
    <row r="754551"/>
    <row r="754552"/>
    <row r="754553"/>
    <row r="754554"/>
    <row r="754555"/>
    <row r="754556"/>
    <row r="754557"/>
    <row r="754558"/>
    <row r="754559"/>
    <row r="754560"/>
    <row r="754561"/>
    <row r="754562"/>
    <row r="754563"/>
    <row r="754564"/>
    <row r="754565"/>
    <row r="754566"/>
    <row r="754567"/>
    <row r="754568"/>
    <row r="754569"/>
    <row r="754570"/>
    <row r="754571"/>
    <row r="754572"/>
    <row r="754573"/>
    <row r="754574"/>
    <row r="754575"/>
    <row r="754576"/>
    <row r="754577"/>
    <row r="754578"/>
    <row r="754579"/>
    <row r="754580"/>
    <row r="754581"/>
    <row r="754582"/>
    <row r="754583"/>
    <row r="754584"/>
    <row r="754585"/>
    <row r="754586"/>
    <row r="754587"/>
    <row r="754588"/>
    <row r="754589"/>
    <row r="754590"/>
    <row r="754591"/>
    <row r="754592"/>
    <row r="754593"/>
    <row r="754594"/>
    <row r="754595"/>
    <row r="754596"/>
    <row r="754597"/>
    <row r="754598"/>
    <row r="754599"/>
    <row r="754600"/>
    <row r="754601"/>
    <row r="754602"/>
    <row r="754603"/>
    <row r="754604"/>
    <row r="754605"/>
    <row r="754606"/>
    <row r="754607"/>
    <row r="754608"/>
    <row r="754609"/>
    <row r="754610"/>
    <row r="754611"/>
    <row r="754612"/>
    <row r="754613"/>
    <row r="754614"/>
    <row r="754615"/>
    <row r="754616"/>
    <row r="754617"/>
    <row r="754618"/>
    <row r="754619"/>
    <row r="754620"/>
    <row r="754621"/>
    <row r="754622"/>
    <row r="754623"/>
    <row r="754624"/>
    <row r="754625"/>
    <row r="754626"/>
    <row r="754627"/>
    <row r="754628"/>
    <row r="754629"/>
    <row r="754630"/>
    <row r="754631"/>
    <row r="754632"/>
    <row r="754633"/>
    <row r="754634"/>
    <row r="754635"/>
    <row r="754636"/>
    <row r="754637"/>
    <row r="754638"/>
    <row r="754639"/>
    <row r="754640"/>
    <row r="754641"/>
    <row r="754642"/>
    <row r="754643"/>
    <row r="754644"/>
    <row r="754645"/>
    <row r="754646"/>
    <row r="754647"/>
    <row r="754648"/>
    <row r="754649"/>
    <row r="754650"/>
    <row r="754651"/>
    <row r="754652"/>
    <row r="754653"/>
    <row r="754654"/>
    <row r="754655"/>
    <row r="754656"/>
    <row r="754657"/>
    <row r="754658"/>
    <row r="754659"/>
    <row r="754660"/>
    <row r="754661"/>
    <row r="754662"/>
    <row r="754663"/>
    <row r="754664"/>
    <row r="754665"/>
    <row r="754666"/>
    <row r="754667"/>
    <row r="754668"/>
    <row r="754669"/>
    <row r="754670"/>
    <row r="754671"/>
    <row r="754672"/>
    <row r="754673"/>
    <row r="754674"/>
    <row r="754675"/>
    <row r="754676"/>
    <row r="754677"/>
    <row r="754678"/>
    <row r="754679"/>
    <row r="754680"/>
    <row r="754681"/>
    <row r="754682"/>
    <row r="754683"/>
    <row r="754684"/>
    <row r="754685"/>
    <row r="754686"/>
    <row r="754687"/>
    <row r="754688"/>
    <row r="754689"/>
    <row r="754690"/>
    <row r="754691"/>
    <row r="754692"/>
    <row r="754693"/>
    <row r="754694"/>
    <row r="754695"/>
    <row r="754696"/>
    <row r="754697"/>
    <row r="754698"/>
    <row r="754699"/>
    <row r="754700"/>
    <row r="754701"/>
    <row r="754702"/>
    <row r="754703"/>
    <row r="754704"/>
    <row r="754705"/>
    <row r="754706"/>
    <row r="754707"/>
    <row r="754708"/>
    <row r="754709"/>
    <row r="754710"/>
    <row r="754711"/>
    <row r="754712"/>
    <row r="754713"/>
    <row r="754714"/>
    <row r="754715"/>
    <row r="754716"/>
    <row r="754717"/>
    <row r="754718"/>
    <row r="754719"/>
    <row r="754720"/>
    <row r="754721"/>
    <row r="754722"/>
    <row r="754723"/>
    <row r="754724"/>
    <row r="754725"/>
    <row r="754726"/>
    <row r="754727"/>
    <row r="754728"/>
    <row r="754729"/>
    <row r="754730"/>
    <row r="754731"/>
    <row r="754732"/>
    <row r="754733"/>
    <row r="754734"/>
    <row r="754735"/>
    <row r="754736"/>
    <row r="754737"/>
    <row r="754738"/>
    <row r="754739"/>
    <row r="754740"/>
    <row r="754741"/>
    <row r="754742"/>
    <row r="754743"/>
    <row r="754744"/>
    <row r="754745"/>
    <row r="754746"/>
    <row r="754747"/>
    <row r="754748"/>
    <row r="754749"/>
    <row r="754750"/>
    <row r="754751"/>
    <row r="754752"/>
    <row r="754753"/>
    <row r="754754"/>
    <row r="754755"/>
    <row r="754756"/>
    <row r="754757"/>
    <row r="754758"/>
    <row r="754759"/>
    <row r="754760"/>
    <row r="754761"/>
    <row r="754762"/>
    <row r="754763"/>
    <row r="754764"/>
    <row r="754765"/>
    <row r="754766"/>
    <row r="754767"/>
    <row r="754768"/>
    <row r="754769"/>
    <row r="754770"/>
    <row r="754771"/>
    <row r="754772"/>
    <row r="754773"/>
    <row r="754774"/>
    <row r="754775"/>
    <row r="754776"/>
    <row r="754777"/>
    <row r="754778"/>
    <row r="754779"/>
    <row r="754780"/>
    <row r="754781"/>
    <row r="754782"/>
    <row r="754783"/>
    <row r="754784"/>
    <row r="754785"/>
    <row r="754786"/>
    <row r="754787"/>
    <row r="754788"/>
    <row r="754789"/>
    <row r="754790"/>
    <row r="754791"/>
    <row r="754792"/>
    <row r="754793"/>
    <row r="754794"/>
    <row r="754795"/>
    <row r="754796"/>
    <row r="754797"/>
    <row r="754798"/>
    <row r="754799"/>
    <row r="754800"/>
    <row r="754801"/>
    <row r="754802"/>
    <row r="754803"/>
    <row r="754804"/>
    <row r="754805"/>
    <row r="754806"/>
    <row r="754807"/>
    <row r="754808"/>
    <row r="754809"/>
    <row r="754810"/>
    <row r="754811"/>
    <row r="754812"/>
    <row r="754813"/>
    <row r="754814"/>
    <row r="754815"/>
    <row r="754816"/>
    <row r="754817"/>
    <row r="754818"/>
    <row r="754819"/>
    <row r="754820"/>
    <row r="754821"/>
    <row r="754822"/>
    <row r="754823"/>
    <row r="754824"/>
    <row r="754825"/>
    <row r="754826"/>
    <row r="754827"/>
    <row r="754828"/>
    <row r="754829"/>
    <row r="754830"/>
    <row r="754831"/>
    <row r="754832"/>
    <row r="754833"/>
    <row r="754834"/>
    <row r="754835"/>
    <row r="754836"/>
    <row r="754837"/>
    <row r="754838"/>
    <row r="754839"/>
    <row r="754840"/>
    <row r="754841"/>
    <row r="754842"/>
    <row r="754843"/>
    <row r="754844"/>
    <row r="754845"/>
    <row r="754846"/>
    <row r="754847"/>
    <row r="754848"/>
    <row r="754849"/>
    <row r="754850"/>
    <row r="754851"/>
    <row r="754852"/>
    <row r="754853"/>
    <row r="754854"/>
    <row r="754855"/>
    <row r="754856"/>
    <row r="754857"/>
    <row r="754858"/>
    <row r="754859"/>
    <row r="754860"/>
    <row r="754861"/>
    <row r="754862"/>
    <row r="754863"/>
    <row r="754864"/>
    <row r="754865"/>
    <row r="754866"/>
    <row r="754867"/>
    <row r="754868"/>
    <row r="754869"/>
    <row r="754870"/>
    <row r="754871"/>
    <row r="754872"/>
    <row r="754873"/>
    <row r="754874"/>
    <row r="754875"/>
    <row r="754876"/>
    <row r="754877"/>
    <row r="754878"/>
    <row r="754879"/>
    <row r="754880"/>
    <row r="754881"/>
    <row r="754882"/>
    <row r="754883"/>
    <row r="754884"/>
    <row r="754885"/>
    <row r="754886"/>
    <row r="754887"/>
    <row r="754888"/>
    <row r="754889"/>
    <row r="754890"/>
    <row r="754891"/>
    <row r="754892"/>
    <row r="754893"/>
    <row r="754894"/>
    <row r="754895"/>
    <row r="754896"/>
    <row r="754897"/>
    <row r="754898"/>
    <row r="754899"/>
    <row r="754900"/>
    <row r="754901"/>
    <row r="754902"/>
    <row r="754903"/>
    <row r="754904"/>
    <row r="754905"/>
    <row r="754906"/>
    <row r="754907"/>
    <row r="754908"/>
    <row r="754909"/>
    <row r="754910"/>
    <row r="754911"/>
    <row r="754912"/>
    <row r="754913"/>
    <row r="754914"/>
    <row r="754915"/>
    <row r="754916"/>
    <row r="754917"/>
    <row r="754918"/>
    <row r="754919"/>
    <row r="754920"/>
    <row r="754921"/>
    <row r="754922"/>
    <row r="754923"/>
    <row r="754924"/>
    <row r="754925"/>
    <row r="754926"/>
    <row r="754927"/>
    <row r="754928"/>
    <row r="754929"/>
    <row r="754930"/>
    <row r="754931"/>
    <row r="754932"/>
    <row r="754933"/>
    <row r="754934"/>
    <row r="754935"/>
    <row r="754936"/>
    <row r="754937"/>
    <row r="754938"/>
    <row r="754939"/>
    <row r="754940"/>
    <row r="754941"/>
    <row r="754942"/>
    <row r="754943"/>
    <row r="754944"/>
    <row r="754945"/>
    <row r="754946"/>
    <row r="754947"/>
    <row r="754948"/>
    <row r="754949"/>
    <row r="754950"/>
    <row r="754951"/>
    <row r="754952"/>
    <row r="754953"/>
    <row r="754954"/>
    <row r="754955"/>
    <row r="754956"/>
    <row r="754957"/>
    <row r="754958"/>
    <row r="754959"/>
    <row r="754960"/>
    <row r="754961"/>
    <row r="754962"/>
    <row r="754963"/>
    <row r="754964"/>
    <row r="754965"/>
    <row r="754966"/>
    <row r="754967"/>
    <row r="754968"/>
    <row r="754969"/>
    <row r="754970"/>
    <row r="754971"/>
    <row r="754972"/>
    <row r="754973"/>
    <row r="754974"/>
    <row r="754975"/>
    <row r="754976"/>
    <row r="754977"/>
    <row r="754978"/>
    <row r="754979"/>
    <row r="754980"/>
    <row r="754981"/>
    <row r="754982"/>
    <row r="754983"/>
    <row r="754984"/>
    <row r="754985"/>
    <row r="754986"/>
    <row r="754987"/>
    <row r="754988"/>
    <row r="754989"/>
    <row r="754990"/>
    <row r="754991"/>
    <row r="754992"/>
    <row r="754993"/>
    <row r="754994"/>
    <row r="754995"/>
    <row r="754996"/>
    <row r="754997"/>
    <row r="754998"/>
    <row r="754999"/>
    <row r="755000"/>
    <row r="755001"/>
    <row r="755002"/>
    <row r="755003"/>
    <row r="755004"/>
    <row r="755005"/>
    <row r="755006"/>
    <row r="755007"/>
    <row r="755008"/>
    <row r="755009"/>
    <row r="755010"/>
    <row r="755011"/>
    <row r="755012"/>
    <row r="755013"/>
    <row r="755014"/>
    <row r="755015"/>
    <row r="755016"/>
    <row r="755017"/>
    <row r="755018"/>
    <row r="755019"/>
    <row r="755020"/>
    <row r="755021"/>
    <row r="755022"/>
    <row r="755023"/>
    <row r="755024"/>
    <row r="755025"/>
    <row r="755026"/>
    <row r="755027"/>
    <row r="755028"/>
    <row r="755029"/>
    <row r="755030"/>
    <row r="755031"/>
    <row r="755032"/>
    <row r="755033"/>
    <row r="755034"/>
    <row r="755035"/>
    <row r="755036"/>
    <row r="755037"/>
    <row r="755038"/>
    <row r="755039"/>
    <row r="755040"/>
    <row r="755041"/>
    <row r="755042"/>
    <row r="755043"/>
    <row r="755044"/>
    <row r="755045"/>
    <row r="755046"/>
    <row r="755047"/>
    <row r="755048"/>
    <row r="755049"/>
    <row r="755050"/>
    <row r="755051"/>
    <row r="755052"/>
    <row r="755053"/>
    <row r="755054"/>
    <row r="755055"/>
    <row r="755056"/>
    <row r="755057"/>
    <row r="755058"/>
    <row r="755059"/>
    <row r="755060"/>
    <row r="755061"/>
    <row r="755062"/>
    <row r="755063"/>
    <row r="755064"/>
    <row r="755065"/>
    <row r="755066"/>
    <row r="755067"/>
    <row r="755068"/>
    <row r="755069"/>
    <row r="755070"/>
    <row r="755071"/>
    <row r="755072"/>
    <row r="755073"/>
    <row r="755074"/>
    <row r="755075"/>
    <row r="755076"/>
    <row r="755077"/>
    <row r="755078"/>
    <row r="755079"/>
    <row r="755080"/>
    <row r="755081"/>
    <row r="755082"/>
    <row r="755083"/>
    <row r="755084"/>
    <row r="755085"/>
    <row r="755086"/>
    <row r="755087"/>
    <row r="755088"/>
    <row r="755089"/>
    <row r="755090"/>
    <row r="755091"/>
    <row r="755092"/>
    <row r="755093"/>
    <row r="755094"/>
    <row r="755095"/>
    <row r="755096"/>
    <row r="755097"/>
    <row r="755098"/>
    <row r="755099"/>
    <row r="755100"/>
    <row r="755101"/>
    <row r="755102"/>
    <row r="755103"/>
    <row r="755104"/>
    <row r="755105"/>
    <row r="755106"/>
    <row r="755107"/>
    <row r="755108"/>
    <row r="755109"/>
    <row r="755110"/>
    <row r="755111"/>
    <row r="755112"/>
    <row r="755113"/>
    <row r="755114"/>
    <row r="755115"/>
    <row r="755116"/>
    <row r="755117"/>
    <row r="755118"/>
    <row r="755119"/>
    <row r="755120"/>
    <row r="755121"/>
    <row r="755122"/>
    <row r="755123"/>
    <row r="755124"/>
    <row r="755125"/>
    <row r="755126"/>
    <row r="755127"/>
    <row r="755128"/>
    <row r="755129"/>
    <row r="755130"/>
    <row r="755131"/>
    <row r="755132"/>
    <row r="755133"/>
    <row r="755134"/>
    <row r="755135"/>
    <row r="755136"/>
    <row r="755137"/>
    <row r="755138"/>
    <row r="755139"/>
    <row r="755140"/>
    <row r="755141"/>
    <row r="755142"/>
    <row r="755143"/>
    <row r="755144"/>
    <row r="755145"/>
    <row r="755146"/>
    <row r="755147"/>
    <row r="755148"/>
    <row r="755149"/>
    <row r="755150"/>
    <row r="755151"/>
    <row r="755152"/>
    <row r="755153"/>
    <row r="755154"/>
    <row r="755155"/>
    <row r="755156"/>
    <row r="755157"/>
    <row r="755158"/>
    <row r="755159"/>
    <row r="755160"/>
    <row r="755161"/>
    <row r="755162"/>
    <row r="755163"/>
    <row r="755164"/>
    <row r="755165"/>
    <row r="755166"/>
    <row r="755167"/>
    <row r="755168"/>
    <row r="755169"/>
    <row r="755170"/>
    <row r="755171"/>
    <row r="755172"/>
    <row r="755173"/>
    <row r="755174"/>
    <row r="755175"/>
    <row r="755176"/>
    <row r="755177"/>
    <row r="755178"/>
    <row r="755179"/>
    <row r="755180"/>
    <row r="755181"/>
    <row r="755182"/>
    <row r="755183"/>
    <row r="755184"/>
    <row r="755185"/>
    <row r="755186"/>
    <row r="755187"/>
    <row r="755188"/>
    <row r="755189"/>
    <row r="755190"/>
    <row r="755191"/>
    <row r="755192"/>
    <row r="755193"/>
    <row r="755194"/>
    <row r="755195"/>
    <row r="755196"/>
    <row r="755197"/>
    <row r="755198"/>
    <row r="755199"/>
    <row r="755200"/>
    <row r="755201"/>
    <row r="755202"/>
    <row r="755203"/>
    <row r="755204"/>
    <row r="755205"/>
    <row r="755206"/>
    <row r="755207"/>
    <row r="755208"/>
    <row r="755209"/>
    <row r="755210"/>
    <row r="755211"/>
    <row r="755212"/>
    <row r="755213"/>
    <row r="755214"/>
    <row r="755215"/>
    <row r="755216"/>
    <row r="755217"/>
    <row r="755218"/>
    <row r="755219"/>
    <row r="755220"/>
    <row r="755221"/>
    <row r="755222"/>
    <row r="755223"/>
    <row r="755224"/>
    <row r="755225"/>
    <row r="755226"/>
    <row r="755227"/>
    <row r="755228"/>
    <row r="755229"/>
    <row r="755230"/>
    <row r="755231"/>
    <row r="755232"/>
    <row r="755233"/>
    <row r="755234"/>
    <row r="755235"/>
    <row r="755236"/>
    <row r="755237"/>
    <row r="755238"/>
    <row r="755239"/>
    <row r="755240"/>
    <row r="755241"/>
    <row r="755242"/>
    <row r="755243"/>
    <row r="755244"/>
    <row r="755245"/>
    <row r="755246"/>
    <row r="755247"/>
    <row r="755248"/>
    <row r="755249"/>
    <row r="755250"/>
    <row r="755251"/>
    <row r="755252"/>
    <row r="755253"/>
    <row r="755254"/>
    <row r="755255"/>
    <row r="755256"/>
    <row r="755257"/>
    <row r="755258"/>
    <row r="755259"/>
    <row r="755260"/>
    <row r="755261"/>
    <row r="755262"/>
    <row r="755263"/>
    <row r="755264"/>
    <row r="755265"/>
    <row r="755266"/>
    <row r="755267"/>
    <row r="755268"/>
    <row r="755269"/>
    <row r="755270"/>
    <row r="755271"/>
    <row r="755272"/>
    <row r="755273"/>
    <row r="755274"/>
    <row r="755275"/>
    <row r="755276"/>
    <row r="755277"/>
    <row r="755278"/>
    <row r="755279"/>
    <row r="755280"/>
    <row r="755281"/>
    <row r="755282"/>
    <row r="755283"/>
    <row r="755284"/>
    <row r="755285"/>
    <row r="755286"/>
    <row r="755287"/>
    <row r="755288"/>
    <row r="755289"/>
    <row r="755290"/>
    <row r="755291"/>
    <row r="755292"/>
    <row r="755293"/>
    <row r="755294"/>
    <row r="755295"/>
    <row r="755296"/>
    <row r="755297"/>
    <row r="755298"/>
    <row r="755299"/>
    <row r="755300"/>
    <row r="755301"/>
    <row r="755302"/>
    <row r="755303"/>
    <row r="755304"/>
    <row r="755305"/>
    <row r="755306"/>
    <row r="755307"/>
    <row r="755308"/>
    <row r="755309"/>
    <row r="755310"/>
    <row r="755311"/>
    <row r="755312"/>
    <row r="755313"/>
    <row r="755314"/>
    <row r="755315"/>
    <row r="755316"/>
    <row r="755317"/>
    <row r="755318"/>
    <row r="755319"/>
    <row r="755320"/>
    <row r="755321"/>
    <row r="755322"/>
    <row r="755323"/>
    <row r="755324"/>
    <row r="755325"/>
    <row r="755326"/>
    <row r="755327"/>
    <row r="755328"/>
    <row r="755329"/>
    <row r="755330"/>
    <row r="755331"/>
    <row r="755332"/>
    <row r="755333"/>
    <row r="755334"/>
    <row r="755335"/>
    <row r="755336"/>
    <row r="755337"/>
    <row r="755338"/>
    <row r="755339"/>
    <row r="755340"/>
    <row r="755341"/>
    <row r="755342"/>
    <row r="755343"/>
    <row r="755344"/>
    <row r="755345"/>
    <row r="755346"/>
    <row r="755347"/>
    <row r="755348"/>
    <row r="755349"/>
    <row r="755350"/>
    <row r="755351"/>
    <row r="755352"/>
    <row r="755353"/>
    <row r="755354"/>
    <row r="755355"/>
    <row r="755356"/>
    <row r="755357"/>
    <row r="755358"/>
    <row r="755359"/>
    <row r="755360"/>
    <row r="755361"/>
    <row r="755362"/>
    <row r="755363"/>
    <row r="755364"/>
    <row r="755365"/>
    <row r="755366"/>
    <row r="755367"/>
    <row r="755368"/>
    <row r="755369"/>
    <row r="755370"/>
    <row r="755371"/>
    <row r="755372"/>
    <row r="755373"/>
    <row r="755374"/>
    <row r="755375"/>
    <row r="755376"/>
    <row r="755377"/>
    <row r="755378"/>
    <row r="755379"/>
    <row r="755380"/>
    <row r="755381"/>
    <row r="755382"/>
    <row r="755383"/>
    <row r="755384"/>
    <row r="755385"/>
    <row r="755386"/>
    <row r="755387"/>
    <row r="755388"/>
    <row r="755389"/>
    <row r="755390"/>
    <row r="755391"/>
    <row r="755392"/>
    <row r="755393"/>
    <row r="755394"/>
    <row r="755395"/>
    <row r="755396"/>
    <row r="755397"/>
    <row r="755398"/>
    <row r="755399"/>
    <row r="755400"/>
    <row r="755401"/>
    <row r="755402"/>
    <row r="755403"/>
    <row r="755404"/>
    <row r="755405"/>
    <row r="755406"/>
    <row r="755407"/>
    <row r="755408"/>
    <row r="755409"/>
    <row r="755410"/>
    <row r="755411"/>
    <row r="755412"/>
    <row r="755413"/>
    <row r="755414"/>
    <row r="755415"/>
    <row r="755416"/>
    <row r="755417"/>
    <row r="755418"/>
    <row r="755419"/>
    <row r="755420"/>
    <row r="755421"/>
    <row r="755422"/>
    <row r="755423"/>
    <row r="755424"/>
    <row r="755425"/>
    <row r="755426"/>
    <row r="755427"/>
    <row r="755428"/>
    <row r="755429"/>
    <row r="755430"/>
    <row r="755431"/>
    <row r="755432"/>
    <row r="755433"/>
    <row r="755434"/>
    <row r="755435"/>
    <row r="755436"/>
    <row r="755437"/>
    <row r="755438"/>
    <row r="755439"/>
    <row r="755440"/>
    <row r="755441"/>
    <row r="755442"/>
    <row r="755443"/>
    <row r="755444"/>
    <row r="755445"/>
    <row r="755446"/>
    <row r="755447"/>
    <row r="755448"/>
    <row r="755449"/>
    <row r="755450"/>
    <row r="755451"/>
    <row r="755452"/>
    <row r="755453"/>
    <row r="755454"/>
    <row r="755455"/>
    <row r="755456"/>
    <row r="755457"/>
    <row r="755458"/>
    <row r="755459"/>
    <row r="755460"/>
    <row r="755461"/>
    <row r="755462"/>
    <row r="755463"/>
    <row r="755464"/>
    <row r="755465"/>
    <row r="755466"/>
    <row r="755467"/>
    <row r="755468"/>
    <row r="755469"/>
    <row r="755470"/>
    <row r="755471"/>
    <row r="755472"/>
    <row r="755473"/>
    <row r="755474"/>
    <row r="755475"/>
    <row r="755476"/>
    <row r="755477"/>
    <row r="755478"/>
    <row r="755479"/>
    <row r="755480"/>
    <row r="755481"/>
    <row r="755482"/>
    <row r="755483"/>
    <row r="755484"/>
    <row r="755485"/>
    <row r="755486"/>
    <row r="755487"/>
    <row r="755488"/>
    <row r="755489"/>
    <row r="755490"/>
    <row r="755491"/>
    <row r="755492"/>
    <row r="755493"/>
    <row r="755494"/>
    <row r="755495"/>
    <row r="755496"/>
    <row r="755497"/>
    <row r="755498"/>
    <row r="755499"/>
    <row r="755500"/>
    <row r="755501"/>
    <row r="755502"/>
    <row r="755503"/>
    <row r="755504"/>
    <row r="755505"/>
    <row r="755506"/>
    <row r="755507"/>
    <row r="755508"/>
    <row r="755509"/>
    <row r="755510"/>
    <row r="755511"/>
    <row r="755512"/>
    <row r="755513"/>
    <row r="755514"/>
    <row r="755515"/>
    <row r="755516"/>
    <row r="755517"/>
    <row r="755518"/>
    <row r="755519"/>
    <row r="755520"/>
    <row r="755521"/>
    <row r="755522"/>
    <row r="755523"/>
    <row r="755524"/>
    <row r="755525"/>
    <row r="755526"/>
    <row r="755527"/>
    <row r="755528"/>
    <row r="755529"/>
    <row r="755530"/>
    <row r="755531"/>
    <row r="755532"/>
    <row r="755533"/>
    <row r="755534"/>
    <row r="755535"/>
    <row r="755536"/>
    <row r="755537"/>
    <row r="755538"/>
    <row r="755539"/>
    <row r="755540"/>
    <row r="755541"/>
    <row r="755542"/>
    <row r="755543"/>
    <row r="755544"/>
    <row r="755545"/>
    <row r="755546"/>
    <row r="755547"/>
    <row r="755548"/>
    <row r="755549"/>
    <row r="755550"/>
    <row r="755551"/>
    <row r="755552"/>
    <row r="755553"/>
    <row r="755554"/>
    <row r="755555"/>
    <row r="755556"/>
    <row r="755557"/>
    <row r="755558"/>
    <row r="755559"/>
    <row r="755560"/>
    <row r="755561"/>
    <row r="755562"/>
    <row r="755563"/>
    <row r="755564"/>
    <row r="755565"/>
    <row r="755566"/>
    <row r="755567"/>
    <row r="755568"/>
    <row r="755569"/>
    <row r="755570"/>
    <row r="755571"/>
    <row r="755572"/>
    <row r="755573"/>
    <row r="755574"/>
    <row r="755575"/>
    <row r="755576"/>
    <row r="755577"/>
    <row r="755578"/>
    <row r="755579"/>
    <row r="755580"/>
    <row r="755581"/>
    <row r="755582"/>
    <row r="755583"/>
    <row r="755584"/>
    <row r="755585"/>
    <row r="755586"/>
    <row r="755587"/>
    <row r="755588"/>
    <row r="755589"/>
    <row r="755590"/>
    <row r="755591"/>
    <row r="755592"/>
    <row r="755593"/>
    <row r="755594"/>
    <row r="755595"/>
    <row r="755596"/>
    <row r="755597"/>
    <row r="755598"/>
    <row r="755599"/>
    <row r="755600"/>
    <row r="755601"/>
    <row r="755602"/>
    <row r="755603"/>
    <row r="755604"/>
    <row r="755605"/>
    <row r="755606"/>
    <row r="755607"/>
    <row r="755608"/>
    <row r="755609"/>
    <row r="755610"/>
    <row r="755611"/>
    <row r="755612"/>
    <row r="755613"/>
    <row r="755614"/>
    <row r="755615"/>
    <row r="755616"/>
    <row r="755617"/>
    <row r="755618"/>
    <row r="755619"/>
    <row r="755620"/>
    <row r="755621"/>
    <row r="755622"/>
    <row r="755623"/>
    <row r="755624"/>
    <row r="755625"/>
    <row r="755626"/>
    <row r="755627"/>
    <row r="755628"/>
    <row r="755629"/>
    <row r="755630"/>
    <row r="755631"/>
    <row r="755632"/>
    <row r="755633"/>
    <row r="755634"/>
    <row r="755635"/>
    <row r="755636"/>
    <row r="755637"/>
    <row r="755638"/>
    <row r="755639"/>
    <row r="755640"/>
    <row r="755641"/>
    <row r="755642"/>
    <row r="755643"/>
    <row r="755644"/>
    <row r="755645"/>
    <row r="755646"/>
    <row r="755647"/>
    <row r="755648"/>
    <row r="755649"/>
    <row r="755650"/>
    <row r="755651"/>
    <row r="755652"/>
    <row r="755653"/>
    <row r="755654"/>
    <row r="755655"/>
    <row r="755656"/>
    <row r="755657"/>
    <row r="755658"/>
    <row r="755659"/>
    <row r="755660"/>
    <row r="755661"/>
    <row r="755662"/>
    <row r="755663"/>
    <row r="755664"/>
    <row r="755665"/>
    <row r="755666"/>
    <row r="755667"/>
    <row r="755668"/>
    <row r="755669"/>
    <row r="755670"/>
    <row r="755671"/>
    <row r="755672"/>
    <row r="755673"/>
    <row r="755674"/>
    <row r="755675"/>
    <row r="755676"/>
    <row r="755677"/>
    <row r="755678"/>
    <row r="755679"/>
    <row r="755680"/>
    <row r="755681"/>
    <row r="755682"/>
    <row r="755683"/>
    <row r="755684"/>
    <row r="755685"/>
    <row r="755686"/>
    <row r="755687"/>
    <row r="755688"/>
    <row r="755689"/>
    <row r="755690"/>
    <row r="755691"/>
    <row r="755692"/>
    <row r="755693"/>
    <row r="755694"/>
    <row r="755695"/>
    <row r="755696"/>
    <row r="755697"/>
    <row r="755698"/>
    <row r="755699"/>
    <row r="755700"/>
    <row r="755701"/>
    <row r="755702"/>
    <row r="755703"/>
    <row r="755704"/>
    <row r="755705"/>
    <row r="755706"/>
    <row r="755707"/>
    <row r="755708"/>
    <row r="755709"/>
    <row r="755710"/>
    <row r="755711"/>
    <row r="755712"/>
    <row r="755713"/>
    <row r="755714"/>
    <row r="755715"/>
    <row r="755716"/>
    <row r="755717"/>
    <row r="755718"/>
    <row r="755719"/>
    <row r="755720"/>
    <row r="755721"/>
    <row r="755722"/>
    <row r="755723"/>
    <row r="755724"/>
    <row r="755725"/>
    <row r="755726"/>
    <row r="755727"/>
    <row r="755728"/>
    <row r="755729"/>
    <row r="755730"/>
    <row r="755731"/>
    <row r="755732"/>
    <row r="755733"/>
    <row r="755734"/>
    <row r="755735"/>
    <row r="755736"/>
    <row r="755737"/>
    <row r="755738"/>
    <row r="755739"/>
    <row r="755740"/>
    <row r="755741"/>
    <row r="755742"/>
    <row r="755743"/>
    <row r="755744"/>
    <row r="755745"/>
    <row r="755746"/>
    <row r="755747"/>
    <row r="755748"/>
    <row r="755749"/>
    <row r="755750"/>
    <row r="755751"/>
    <row r="755752"/>
    <row r="755753"/>
    <row r="755754"/>
    <row r="755755"/>
    <row r="755756"/>
    <row r="755757"/>
    <row r="755758"/>
    <row r="755759"/>
    <row r="755760"/>
    <row r="755761"/>
    <row r="755762"/>
    <row r="755763"/>
    <row r="755764"/>
    <row r="755765"/>
    <row r="755766"/>
    <row r="755767"/>
    <row r="755768"/>
    <row r="755769"/>
    <row r="755770"/>
    <row r="755771"/>
    <row r="755772"/>
    <row r="755773"/>
    <row r="755774"/>
    <row r="755775"/>
    <row r="755776"/>
    <row r="755777"/>
    <row r="755778"/>
    <row r="755779"/>
    <row r="755780"/>
    <row r="755781"/>
    <row r="755782"/>
    <row r="755783"/>
    <row r="755784"/>
    <row r="755785"/>
    <row r="755786"/>
    <row r="755787"/>
    <row r="755788"/>
    <row r="755789"/>
    <row r="755790"/>
    <row r="755791"/>
    <row r="755792"/>
    <row r="755793"/>
    <row r="755794"/>
    <row r="755795"/>
    <row r="755796"/>
    <row r="755797"/>
    <row r="755798"/>
    <row r="755799"/>
    <row r="755800"/>
    <row r="755801"/>
    <row r="755802"/>
    <row r="755803"/>
    <row r="755804"/>
    <row r="755805"/>
    <row r="755806"/>
    <row r="755807"/>
    <row r="755808"/>
    <row r="755809"/>
    <row r="755810"/>
    <row r="755811"/>
    <row r="755812"/>
    <row r="755813"/>
    <row r="755814"/>
    <row r="755815"/>
    <row r="755816"/>
    <row r="755817"/>
    <row r="755818"/>
    <row r="755819"/>
    <row r="755820"/>
    <row r="755821"/>
    <row r="755822"/>
    <row r="755823"/>
    <row r="755824"/>
    <row r="755825"/>
    <row r="755826"/>
    <row r="755827"/>
    <row r="755828"/>
    <row r="755829"/>
    <row r="755830"/>
    <row r="755831"/>
    <row r="755832"/>
    <row r="755833"/>
    <row r="755834"/>
    <row r="755835"/>
    <row r="755836"/>
    <row r="755837"/>
    <row r="755838"/>
    <row r="755839"/>
    <row r="755840"/>
    <row r="755841"/>
    <row r="755842"/>
    <row r="755843"/>
    <row r="755844"/>
    <row r="755845"/>
    <row r="755846"/>
    <row r="755847"/>
    <row r="755848"/>
    <row r="755849"/>
    <row r="755850"/>
    <row r="755851"/>
    <row r="755852"/>
    <row r="755853"/>
    <row r="755854"/>
    <row r="755855"/>
    <row r="755856"/>
    <row r="755857"/>
    <row r="755858"/>
    <row r="755859"/>
    <row r="755860"/>
    <row r="755861"/>
    <row r="755862"/>
    <row r="755863"/>
    <row r="755864"/>
    <row r="755865"/>
    <row r="755866"/>
    <row r="755867"/>
    <row r="755868"/>
    <row r="755869"/>
    <row r="755870"/>
    <row r="755871"/>
    <row r="755872"/>
    <row r="755873"/>
    <row r="755874"/>
    <row r="755875"/>
    <row r="755876"/>
    <row r="755877"/>
    <row r="755878"/>
    <row r="755879"/>
    <row r="755880"/>
    <row r="755881"/>
    <row r="755882"/>
    <row r="755883"/>
    <row r="755884"/>
    <row r="755885"/>
    <row r="755886"/>
    <row r="755887"/>
    <row r="755888"/>
    <row r="755889"/>
    <row r="755890"/>
    <row r="755891"/>
    <row r="755892"/>
    <row r="755893"/>
    <row r="755894"/>
    <row r="755895"/>
    <row r="755896"/>
    <row r="755897"/>
    <row r="755898"/>
    <row r="755899"/>
    <row r="755900"/>
    <row r="755901"/>
    <row r="755902"/>
    <row r="755903"/>
    <row r="755904"/>
    <row r="755905"/>
    <row r="755906"/>
    <row r="755907"/>
    <row r="755908"/>
    <row r="755909"/>
    <row r="755910"/>
    <row r="755911"/>
    <row r="755912"/>
    <row r="755913"/>
    <row r="755914"/>
    <row r="755915"/>
    <row r="755916"/>
    <row r="755917"/>
    <row r="755918"/>
    <row r="755919"/>
    <row r="755920"/>
    <row r="755921"/>
    <row r="755922"/>
    <row r="755923"/>
    <row r="755924"/>
    <row r="755925"/>
    <row r="755926"/>
    <row r="755927"/>
    <row r="755928"/>
    <row r="755929"/>
    <row r="755930"/>
    <row r="755931"/>
    <row r="755932"/>
    <row r="755933"/>
    <row r="755934"/>
    <row r="755935"/>
    <row r="755936"/>
    <row r="755937"/>
    <row r="755938"/>
    <row r="755939"/>
    <row r="755940"/>
    <row r="755941"/>
    <row r="755942"/>
    <row r="755943"/>
    <row r="755944"/>
    <row r="755945"/>
    <row r="755946"/>
    <row r="755947"/>
    <row r="755948"/>
    <row r="755949"/>
    <row r="755950"/>
    <row r="755951"/>
    <row r="755952"/>
    <row r="755953"/>
    <row r="755954"/>
    <row r="755955"/>
    <row r="755956"/>
    <row r="755957"/>
    <row r="755958"/>
    <row r="755959"/>
    <row r="755960"/>
    <row r="755961"/>
    <row r="755962"/>
    <row r="755963"/>
    <row r="755964"/>
    <row r="755965"/>
    <row r="755966"/>
    <row r="755967"/>
    <row r="755968"/>
    <row r="755969"/>
    <row r="755970"/>
    <row r="755971"/>
    <row r="755972"/>
    <row r="755973"/>
    <row r="755974"/>
    <row r="755975"/>
    <row r="755976"/>
    <row r="755977"/>
    <row r="755978"/>
    <row r="755979"/>
    <row r="755980"/>
    <row r="755981"/>
    <row r="755982"/>
    <row r="755983"/>
    <row r="755984"/>
    <row r="755985"/>
    <row r="755986"/>
    <row r="755987"/>
    <row r="755988"/>
    <row r="755989"/>
    <row r="755990"/>
    <row r="755991"/>
    <row r="755992"/>
    <row r="755993"/>
    <row r="755994"/>
    <row r="755995"/>
    <row r="755996"/>
    <row r="755997"/>
    <row r="755998"/>
    <row r="755999"/>
    <row r="756000"/>
    <row r="756001"/>
    <row r="756002"/>
    <row r="756003"/>
    <row r="756004"/>
    <row r="756005"/>
    <row r="756006"/>
    <row r="756007"/>
    <row r="756008"/>
    <row r="756009"/>
    <row r="756010"/>
    <row r="756011"/>
    <row r="756012"/>
    <row r="756013"/>
    <row r="756014"/>
    <row r="756015"/>
    <row r="756016"/>
    <row r="756017"/>
    <row r="756018"/>
    <row r="756019"/>
    <row r="756020"/>
    <row r="756021"/>
    <row r="756022"/>
    <row r="756023"/>
    <row r="756024"/>
    <row r="756025"/>
    <row r="756026"/>
    <row r="756027"/>
    <row r="756028"/>
    <row r="756029"/>
    <row r="756030"/>
    <row r="756031"/>
    <row r="756032"/>
    <row r="756033"/>
    <row r="756034"/>
    <row r="756035"/>
    <row r="756036"/>
    <row r="756037"/>
    <row r="756038"/>
    <row r="756039"/>
    <row r="756040"/>
    <row r="756041"/>
    <row r="756042"/>
    <row r="756043"/>
    <row r="756044"/>
    <row r="756045"/>
    <row r="756046"/>
    <row r="756047"/>
    <row r="756048"/>
    <row r="756049"/>
    <row r="756050"/>
    <row r="756051"/>
    <row r="756052"/>
    <row r="756053"/>
    <row r="756054"/>
    <row r="756055"/>
    <row r="756056"/>
    <row r="756057"/>
    <row r="756058"/>
    <row r="756059"/>
    <row r="756060"/>
    <row r="756061"/>
    <row r="756062"/>
    <row r="756063"/>
    <row r="756064"/>
    <row r="756065"/>
    <row r="756066"/>
    <row r="756067"/>
    <row r="756068"/>
    <row r="756069"/>
    <row r="756070"/>
    <row r="756071"/>
    <row r="756072"/>
    <row r="756073"/>
    <row r="756074"/>
    <row r="756075"/>
    <row r="756076"/>
    <row r="756077"/>
    <row r="756078"/>
    <row r="756079"/>
    <row r="756080"/>
    <row r="756081"/>
    <row r="756082"/>
    <row r="756083"/>
    <row r="756084"/>
    <row r="756085"/>
    <row r="756086"/>
    <row r="756087"/>
    <row r="756088"/>
    <row r="756089"/>
    <row r="756090"/>
    <row r="756091"/>
    <row r="756092"/>
    <row r="756093"/>
    <row r="756094"/>
    <row r="756095"/>
    <row r="756096"/>
    <row r="756097"/>
    <row r="756098"/>
    <row r="756099"/>
    <row r="756100"/>
    <row r="756101"/>
    <row r="756102"/>
    <row r="756103"/>
    <row r="756104"/>
    <row r="756105"/>
    <row r="756106"/>
    <row r="756107"/>
    <row r="756108"/>
    <row r="756109"/>
    <row r="756110"/>
    <row r="756111"/>
    <row r="756112"/>
    <row r="756113"/>
    <row r="756114"/>
    <row r="756115"/>
    <row r="756116"/>
    <row r="756117"/>
    <row r="756118"/>
    <row r="756119"/>
    <row r="756120"/>
    <row r="756121"/>
    <row r="756122"/>
    <row r="756123"/>
    <row r="756124"/>
    <row r="756125"/>
    <row r="756126"/>
    <row r="756127"/>
    <row r="756128"/>
    <row r="756129"/>
    <row r="756130"/>
    <row r="756131"/>
    <row r="756132"/>
    <row r="756133"/>
    <row r="756134"/>
    <row r="756135"/>
    <row r="756136"/>
    <row r="756137"/>
    <row r="756138"/>
    <row r="756139"/>
    <row r="756140"/>
    <row r="756141"/>
    <row r="756142"/>
    <row r="756143"/>
    <row r="756144"/>
    <row r="756145"/>
    <row r="756146"/>
    <row r="756147"/>
    <row r="756148"/>
    <row r="756149"/>
    <row r="756150"/>
    <row r="756151"/>
    <row r="756152"/>
    <row r="756153"/>
    <row r="756154"/>
    <row r="756155"/>
    <row r="756156"/>
    <row r="756157"/>
    <row r="756158"/>
    <row r="756159"/>
    <row r="756160"/>
    <row r="756161"/>
    <row r="756162"/>
    <row r="756163"/>
    <row r="756164"/>
    <row r="756165"/>
    <row r="756166"/>
    <row r="756167"/>
    <row r="756168"/>
    <row r="756169"/>
    <row r="756170"/>
    <row r="756171"/>
    <row r="756172"/>
    <row r="756173"/>
    <row r="756174"/>
    <row r="756175"/>
    <row r="756176"/>
    <row r="756177"/>
    <row r="756178"/>
    <row r="756179"/>
    <row r="756180"/>
    <row r="756181"/>
    <row r="756182"/>
    <row r="756183"/>
    <row r="756184"/>
    <row r="756185"/>
    <row r="756186"/>
    <row r="756187"/>
    <row r="756188"/>
    <row r="756189"/>
    <row r="756190"/>
    <row r="756191"/>
    <row r="756192"/>
    <row r="756193"/>
    <row r="756194"/>
    <row r="756195"/>
    <row r="756196"/>
    <row r="756197"/>
    <row r="756198"/>
    <row r="756199"/>
    <row r="756200"/>
    <row r="756201"/>
    <row r="756202"/>
    <row r="756203"/>
    <row r="756204"/>
    <row r="756205"/>
    <row r="756206"/>
    <row r="756207"/>
    <row r="756208"/>
    <row r="756209"/>
    <row r="756210"/>
    <row r="756211"/>
    <row r="756212"/>
    <row r="756213"/>
    <row r="756214"/>
    <row r="756215"/>
    <row r="756216"/>
    <row r="756217"/>
    <row r="756218"/>
    <row r="756219"/>
    <row r="756220"/>
    <row r="756221"/>
    <row r="756222"/>
    <row r="756223"/>
    <row r="756224"/>
    <row r="756225"/>
    <row r="756226"/>
    <row r="756227"/>
    <row r="756228"/>
    <row r="756229"/>
    <row r="756230"/>
    <row r="756231"/>
    <row r="756232"/>
    <row r="756233"/>
    <row r="756234"/>
    <row r="756235"/>
    <row r="756236"/>
    <row r="756237"/>
    <row r="756238"/>
    <row r="756239"/>
    <row r="756240"/>
    <row r="756241"/>
    <row r="756242"/>
    <row r="756243"/>
    <row r="756244"/>
    <row r="756245"/>
    <row r="756246"/>
    <row r="756247"/>
    <row r="756248"/>
    <row r="756249"/>
    <row r="756250"/>
    <row r="756251"/>
    <row r="756252"/>
    <row r="756253"/>
    <row r="756254"/>
    <row r="756255"/>
    <row r="756256"/>
    <row r="756257"/>
    <row r="756258"/>
    <row r="756259"/>
    <row r="756260"/>
    <row r="756261"/>
    <row r="756262"/>
    <row r="756263"/>
    <row r="756264"/>
    <row r="756265"/>
    <row r="756266"/>
    <row r="756267"/>
    <row r="756268"/>
    <row r="756269"/>
    <row r="756270"/>
    <row r="756271"/>
    <row r="756272"/>
    <row r="756273"/>
    <row r="756274"/>
    <row r="756275"/>
    <row r="756276"/>
    <row r="756277"/>
    <row r="756278"/>
    <row r="756279"/>
    <row r="756280"/>
    <row r="756281"/>
    <row r="756282"/>
    <row r="756283"/>
    <row r="756284"/>
    <row r="756285"/>
    <row r="756286"/>
    <row r="756287"/>
    <row r="756288"/>
    <row r="756289"/>
    <row r="756290"/>
    <row r="756291"/>
    <row r="756292"/>
    <row r="756293"/>
    <row r="756294"/>
    <row r="756295"/>
    <row r="756296"/>
    <row r="756297"/>
    <row r="756298"/>
    <row r="756299"/>
    <row r="756300"/>
    <row r="756301"/>
    <row r="756302"/>
    <row r="756303"/>
    <row r="756304"/>
    <row r="756305"/>
    <row r="756306"/>
    <row r="756307"/>
    <row r="756308"/>
    <row r="756309"/>
    <row r="756310"/>
    <row r="756311"/>
    <row r="756312"/>
    <row r="756313"/>
    <row r="756314"/>
    <row r="756315"/>
    <row r="756316"/>
    <row r="756317"/>
    <row r="756318"/>
    <row r="756319"/>
    <row r="756320"/>
    <row r="756321"/>
    <row r="756322"/>
    <row r="756323"/>
    <row r="756324"/>
    <row r="756325"/>
    <row r="756326"/>
    <row r="756327"/>
    <row r="756328"/>
    <row r="756329"/>
    <row r="756330"/>
    <row r="756331"/>
    <row r="756332"/>
    <row r="756333"/>
    <row r="756334"/>
    <row r="756335"/>
    <row r="756336"/>
    <row r="756337"/>
    <row r="756338"/>
    <row r="756339"/>
    <row r="756340"/>
    <row r="756341"/>
    <row r="756342"/>
    <row r="756343"/>
    <row r="756344"/>
    <row r="756345"/>
    <row r="756346"/>
    <row r="756347"/>
    <row r="756348"/>
    <row r="756349"/>
    <row r="756350"/>
    <row r="756351"/>
    <row r="756352"/>
    <row r="756353"/>
    <row r="756354"/>
    <row r="756355"/>
    <row r="756356"/>
    <row r="756357"/>
    <row r="756358"/>
    <row r="756359"/>
    <row r="756360"/>
    <row r="756361"/>
    <row r="756362"/>
    <row r="756363"/>
    <row r="756364"/>
    <row r="756365"/>
    <row r="756366"/>
    <row r="756367"/>
    <row r="756368"/>
    <row r="756369"/>
    <row r="756370"/>
    <row r="756371"/>
    <row r="756372"/>
    <row r="756373"/>
    <row r="756374"/>
    <row r="756375"/>
    <row r="756376"/>
    <row r="756377"/>
    <row r="756378"/>
    <row r="756379"/>
    <row r="756380"/>
    <row r="756381"/>
    <row r="756382"/>
    <row r="756383"/>
    <row r="756384"/>
    <row r="756385"/>
    <row r="756386"/>
    <row r="756387"/>
    <row r="756388"/>
    <row r="756389"/>
    <row r="756390"/>
    <row r="756391"/>
    <row r="756392"/>
    <row r="756393"/>
    <row r="756394"/>
    <row r="756395"/>
    <row r="756396"/>
    <row r="756397"/>
    <row r="756398"/>
    <row r="756399"/>
    <row r="756400"/>
    <row r="756401"/>
    <row r="756402"/>
    <row r="756403"/>
    <row r="756404"/>
    <row r="756405"/>
    <row r="756406"/>
    <row r="756407"/>
    <row r="756408"/>
    <row r="756409"/>
    <row r="756410"/>
    <row r="756411"/>
    <row r="756412"/>
    <row r="756413"/>
    <row r="756414"/>
    <row r="756415"/>
    <row r="756416"/>
    <row r="756417"/>
    <row r="756418"/>
    <row r="756419"/>
    <row r="756420"/>
    <row r="756421"/>
    <row r="756422"/>
    <row r="756423"/>
    <row r="756424"/>
    <row r="756425"/>
    <row r="756426"/>
    <row r="756427"/>
    <row r="756428"/>
    <row r="756429"/>
    <row r="756430"/>
    <row r="756431"/>
    <row r="756432"/>
    <row r="756433"/>
    <row r="756434"/>
    <row r="756435"/>
    <row r="756436"/>
    <row r="756437"/>
    <row r="756438"/>
    <row r="756439"/>
    <row r="756440"/>
    <row r="756441"/>
    <row r="756442"/>
    <row r="756443"/>
    <row r="756444"/>
    <row r="756445"/>
    <row r="756446"/>
    <row r="756447"/>
    <row r="756448"/>
    <row r="756449"/>
    <row r="756450"/>
    <row r="756451"/>
    <row r="756452"/>
    <row r="756453"/>
    <row r="756454"/>
    <row r="756455"/>
    <row r="756456"/>
    <row r="756457"/>
    <row r="756458"/>
    <row r="756459"/>
    <row r="756460"/>
    <row r="756461"/>
    <row r="756462"/>
    <row r="756463"/>
    <row r="756464"/>
    <row r="756465"/>
    <row r="756466"/>
    <row r="756467"/>
    <row r="756468"/>
    <row r="756469"/>
    <row r="756470"/>
    <row r="756471"/>
    <row r="756472"/>
    <row r="756473"/>
    <row r="756474"/>
    <row r="756475"/>
    <row r="756476"/>
    <row r="756477"/>
    <row r="756478"/>
    <row r="756479"/>
    <row r="756480"/>
    <row r="756481"/>
    <row r="756482"/>
    <row r="756483"/>
    <row r="756484"/>
    <row r="756485"/>
    <row r="756486"/>
    <row r="756487"/>
    <row r="756488"/>
    <row r="756489"/>
    <row r="756490"/>
    <row r="756491"/>
    <row r="756492"/>
    <row r="756493"/>
    <row r="756494"/>
    <row r="756495"/>
    <row r="756496"/>
    <row r="756497"/>
    <row r="756498"/>
    <row r="756499"/>
    <row r="756500"/>
    <row r="756501"/>
    <row r="756502"/>
    <row r="756503"/>
    <row r="756504"/>
    <row r="756505"/>
    <row r="756506"/>
    <row r="756507"/>
    <row r="756508"/>
    <row r="756509"/>
    <row r="756510"/>
    <row r="756511"/>
    <row r="756512"/>
    <row r="756513"/>
    <row r="756514"/>
    <row r="756515"/>
    <row r="756516"/>
    <row r="756517"/>
    <row r="756518"/>
    <row r="756519"/>
    <row r="756520"/>
    <row r="756521"/>
    <row r="756522"/>
    <row r="756523"/>
    <row r="756524"/>
    <row r="756525"/>
    <row r="756526"/>
    <row r="756527"/>
    <row r="756528"/>
    <row r="756529"/>
    <row r="756530"/>
    <row r="756531"/>
    <row r="756532"/>
    <row r="756533"/>
    <row r="756534"/>
    <row r="756535"/>
    <row r="756536"/>
    <row r="756537"/>
    <row r="756538"/>
    <row r="756539"/>
    <row r="756540"/>
    <row r="756541"/>
    <row r="756542"/>
    <row r="756543"/>
    <row r="756544"/>
    <row r="756545"/>
    <row r="756546"/>
    <row r="756547"/>
    <row r="756548"/>
    <row r="756549"/>
    <row r="756550"/>
    <row r="756551"/>
    <row r="756552"/>
    <row r="756553"/>
    <row r="756554"/>
    <row r="756555"/>
    <row r="756556"/>
    <row r="756557"/>
    <row r="756558"/>
    <row r="756559"/>
    <row r="756560"/>
    <row r="756561"/>
    <row r="756562"/>
    <row r="756563"/>
    <row r="756564"/>
    <row r="756565"/>
    <row r="756566"/>
    <row r="756567"/>
    <row r="756568"/>
    <row r="756569"/>
    <row r="756570"/>
    <row r="756571"/>
    <row r="756572"/>
    <row r="756573"/>
    <row r="756574"/>
    <row r="756575"/>
    <row r="756576"/>
    <row r="756577"/>
    <row r="756578"/>
    <row r="756579"/>
    <row r="756580"/>
    <row r="756581"/>
    <row r="756582"/>
    <row r="756583"/>
    <row r="756584"/>
    <row r="756585"/>
    <row r="756586"/>
    <row r="756587"/>
    <row r="756588"/>
    <row r="756589"/>
    <row r="756590"/>
    <row r="756591"/>
    <row r="756592"/>
    <row r="756593"/>
    <row r="756594"/>
    <row r="756595"/>
    <row r="756596"/>
    <row r="756597"/>
    <row r="756598"/>
    <row r="756599"/>
    <row r="756600"/>
    <row r="756601"/>
    <row r="756602"/>
    <row r="756603"/>
    <row r="756604"/>
    <row r="756605"/>
    <row r="756606"/>
    <row r="756607"/>
    <row r="756608"/>
    <row r="756609"/>
    <row r="756610"/>
    <row r="756611"/>
    <row r="756612"/>
    <row r="756613"/>
    <row r="756614"/>
    <row r="756615"/>
    <row r="756616"/>
    <row r="756617"/>
    <row r="756618"/>
    <row r="756619"/>
    <row r="756620"/>
    <row r="756621"/>
    <row r="756622"/>
    <row r="756623"/>
    <row r="756624"/>
    <row r="756625"/>
    <row r="756626"/>
    <row r="756627"/>
    <row r="756628"/>
    <row r="756629"/>
    <row r="756630"/>
    <row r="756631"/>
    <row r="756632"/>
    <row r="756633"/>
    <row r="756634"/>
    <row r="756635"/>
    <row r="756636"/>
    <row r="756637"/>
    <row r="756638"/>
    <row r="756639"/>
    <row r="756640"/>
    <row r="756641"/>
    <row r="756642"/>
    <row r="756643"/>
    <row r="756644"/>
    <row r="756645"/>
    <row r="756646"/>
    <row r="756647"/>
    <row r="756648"/>
    <row r="756649"/>
    <row r="756650"/>
    <row r="756651"/>
    <row r="756652"/>
    <row r="756653"/>
    <row r="756654"/>
    <row r="756655"/>
    <row r="756656"/>
    <row r="756657"/>
    <row r="756658"/>
    <row r="756659"/>
    <row r="756660"/>
    <row r="756661"/>
    <row r="756662"/>
    <row r="756663"/>
    <row r="756664"/>
    <row r="756665"/>
    <row r="756666"/>
    <row r="756667"/>
    <row r="756668"/>
    <row r="756669"/>
    <row r="756670"/>
    <row r="756671"/>
    <row r="756672"/>
    <row r="756673"/>
    <row r="756674"/>
    <row r="756675"/>
    <row r="756676"/>
    <row r="756677"/>
    <row r="756678"/>
    <row r="756679"/>
    <row r="756680"/>
    <row r="756681"/>
    <row r="756682"/>
    <row r="756683"/>
    <row r="756684"/>
    <row r="756685"/>
    <row r="756686"/>
    <row r="756687"/>
    <row r="756688"/>
    <row r="756689"/>
    <row r="756690"/>
    <row r="756691"/>
    <row r="756692"/>
    <row r="756693"/>
    <row r="756694"/>
    <row r="756695"/>
    <row r="756696"/>
    <row r="756697"/>
    <row r="756698"/>
    <row r="756699"/>
    <row r="756700"/>
    <row r="756701"/>
    <row r="756702"/>
    <row r="756703"/>
    <row r="756704"/>
    <row r="756705"/>
    <row r="756706"/>
    <row r="756707"/>
    <row r="756708"/>
    <row r="756709"/>
    <row r="756710"/>
    <row r="756711"/>
    <row r="756712"/>
    <row r="756713"/>
    <row r="756714"/>
    <row r="756715"/>
    <row r="756716"/>
    <row r="756717"/>
    <row r="756718"/>
    <row r="756719"/>
    <row r="756720"/>
    <row r="756721"/>
    <row r="756722"/>
    <row r="756723"/>
    <row r="756724"/>
    <row r="756725"/>
    <row r="756726"/>
    <row r="756727"/>
    <row r="756728"/>
    <row r="756729"/>
    <row r="756730"/>
    <row r="756731"/>
    <row r="756732"/>
    <row r="756733"/>
    <row r="756734"/>
    <row r="756735"/>
    <row r="756736"/>
    <row r="756737"/>
    <row r="756738"/>
    <row r="756739"/>
    <row r="756740"/>
    <row r="756741"/>
    <row r="756742"/>
    <row r="756743"/>
    <row r="756744"/>
    <row r="756745"/>
    <row r="756746"/>
    <row r="756747"/>
    <row r="756748"/>
    <row r="756749"/>
    <row r="756750"/>
    <row r="756751"/>
    <row r="756752"/>
    <row r="756753"/>
    <row r="756754"/>
    <row r="756755"/>
    <row r="756756"/>
    <row r="756757"/>
    <row r="756758"/>
    <row r="756759"/>
    <row r="756760"/>
    <row r="756761"/>
    <row r="756762"/>
    <row r="756763"/>
    <row r="756764"/>
    <row r="756765"/>
    <row r="756766"/>
    <row r="756767"/>
    <row r="756768"/>
    <row r="756769"/>
    <row r="756770"/>
    <row r="756771"/>
    <row r="756772"/>
    <row r="756773"/>
    <row r="756774"/>
    <row r="756775"/>
    <row r="756776"/>
    <row r="756777"/>
    <row r="756778"/>
    <row r="756779"/>
    <row r="756780"/>
    <row r="756781"/>
    <row r="756782"/>
    <row r="756783"/>
    <row r="756784"/>
    <row r="756785"/>
    <row r="756786"/>
    <row r="756787"/>
    <row r="756788"/>
    <row r="756789"/>
    <row r="756790"/>
    <row r="756791"/>
    <row r="756792"/>
    <row r="756793"/>
    <row r="756794"/>
    <row r="756795"/>
    <row r="756796"/>
    <row r="756797"/>
    <row r="756798"/>
    <row r="756799"/>
    <row r="756800"/>
    <row r="756801"/>
    <row r="756802"/>
    <row r="756803"/>
    <row r="756804"/>
    <row r="756805"/>
    <row r="756806"/>
    <row r="756807"/>
    <row r="756808"/>
    <row r="756809"/>
    <row r="756810"/>
    <row r="756811"/>
    <row r="756812"/>
    <row r="756813"/>
    <row r="756814"/>
    <row r="756815"/>
    <row r="756816"/>
    <row r="756817"/>
    <row r="756818"/>
    <row r="756819"/>
    <row r="756820"/>
    <row r="756821"/>
    <row r="756822"/>
    <row r="756823"/>
    <row r="756824"/>
    <row r="756825"/>
    <row r="756826"/>
    <row r="756827"/>
    <row r="756828"/>
    <row r="756829"/>
    <row r="756830"/>
    <row r="756831"/>
    <row r="756832"/>
    <row r="756833"/>
    <row r="756834"/>
    <row r="756835"/>
    <row r="756836"/>
    <row r="756837"/>
    <row r="756838"/>
    <row r="756839"/>
    <row r="756840"/>
    <row r="756841"/>
    <row r="756842"/>
    <row r="756843"/>
    <row r="756844"/>
    <row r="756845"/>
    <row r="756846"/>
    <row r="756847"/>
    <row r="756848"/>
    <row r="756849"/>
    <row r="756850"/>
    <row r="756851"/>
    <row r="756852"/>
    <row r="756853"/>
    <row r="756854"/>
    <row r="756855"/>
    <row r="756856"/>
    <row r="756857"/>
    <row r="756858"/>
    <row r="756859"/>
    <row r="756860"/>
    <row r="756861"/>
    <row r="756862"/>
    <row r="756863"/>
    <row r="756864"/>
    <row r="756865"/>
    <row r="756866"/>
    <row r="756867"/>
    <row r="756868"/>
    <row r="756869"/>
    <row r="756870"/>
    <row r="756871"/>
    <row r="756872"/>
    <row r="756873"/>
    <row r="756874"/>
    <row r="756875"/>
    <row r="756876"/>
    <row r="756877"/>
    <row r="756878"/>
    <row r="756879"/>
    <row r="756880"/>
    <row r="756881"/>
    <row r="756882"/>
    <row r="756883"/>
    <row r="756884"/>
    <row r="756885"/>
    <row r="756886"/>
    <row r="756887"/>
    <row r="756888"/>
    <row r="756889"/>
    <row r="756890"/>
    <row r="756891"/>
    <row r="756892"/>
    <row r="756893"/>
    <row r="756894"/>
    <row r="756895"/>
    <row r="756896"/>
    <row r="756897"/>
    <row r="756898"/>
    <row r="756899"/>
    <row r="756900"/>
    <row r="756901"/>
    <row r="756902"/>
    <row r="756903"/>
    <row r="756904"/>
    <row r="756905"/>
    <row r="756906"/>
    <row r="756907"/>
    <row r="756908"/>
    <row r="756909"/>
    <row r="756910"/>
    <row r="756911"/>
    <row r="756912"/>
    <row r="756913"/>
    <row r="756914"/>
    <row r="756915"/>
    <row r="756916"/>
    <row r="756917"/>
    <row r="756918"/>
    <row r="756919"/>
    <row r="756920"/>
    <row r="756921"/>
    <row r="756922"/>
    <row r="756923"/>
    <row r="756924"/>
    <row r="756925"/>
    <row r="756926"/>
    <row r="756927"/>
    <row r="756928"/>
    <row r="756929"/>
    <row r="756930"/>
    <row r="756931"/>
    <row r="756932"/>
    <row r="756933"/>
    <row r="756934"/>
    <row r="756935"/>
    <row r="756936"/>
    <row r="756937"/>
    <row r="756938"/>
    <row r="756939"/>
    <row r="756940"/>
    <row r="756941"/>
    <row r="756942"/>
    <row r="756943"/>
    <row r="756944"/>
    <row r="756945"/>
    <row r="756946"/>
    <row r="756947"/>
    <row r="756948"/>
    <row r="756949"/>
    <row r="756950"/>
    <row r="756951"/>
    <row r="756952"/>
    <row r="756953"/>
    <row r="756954"/>
    <row r="756955"/>
    <row r="756956"/>
    <row r="756957"/>
    <row r="756958"/>
    <row r="756959"/>
    <row r="756960"/>
    <row r="756961"/>
    <row r="756962"/>
    <row r="756963"/>
    <row r="756964"/>
    <row r="756965"/>
    <row r="756966"/>
    <row r="756967"/>
    <row r="756968"/>
    <row r="756969"/>
    <row r="756970"/>
    <row r="756971"/>
    <row r="756972"/>
    <row r="756973"/>
    <row r="756974"/>
    <row r="756975"/>
    <row r="756976"/>
    <row r="756977"/>
    <row r="756978"/>
    <row r="756979"/>
    <row r="756980"/>
    <row r="756981"/>
    <row r="756982"/>
    <row r="756983"/>
    <row r="756984"/>
    <row r="756985"/>
    <row r="756986"/>
    <row r="756987"/>
    <row r="756988"/>
    <row r="756989"/>
    <row r="756990"/>
    <row r="756991"/>
    <row r="756992"/>
    <row r="756993"/>
    <row r="756994"/>
    <row r="756995"/>
    <row r="756996"/>
    <row r="756997"/>
    <row r="756998"/>
    <row r="756999"/>
    <row r="757000"/>
    <row r="757001"/>
    <row r="757002"/>
    <row r="757003"/>
    <row r="757004"/>
    <row r="757005"/>
    <row r="757006"/>
    <row r="757007"/>
    <row r="757008"/>
    <row r="757009"/>
    <row r="757010"/>
    <row r="757011"/>
    <row r="757012"/>
    <row r="757013"/>
    <row r="757014"/>
    <row r="757015"/>
    <row r="757016"/>
    <row r="757017"/>
    <row r="757018"/>
    <row r="757019"/>
    <row r="757020"/>
    <row r="757021"/>
    <row r="757022"/>
    <row r="757023"/>
    <row r="757024"/>
    <row r="757025"/>
    <row r="757026"/>
    <row r="757027"/>
    <row r="757028"/>
    <row r="757029"/>
    <row r="757030"/>
    <row r="757031"/>
    <row r="757032"/>
    <row r="757033"/>
    <row r="757034"/>
    <row r="757035"/>
    <row r="757036"/>
    <row r="757037"/>
    <row r="757038"/>
    <row r="757039"/>
    <row r="757040"/>
    <row r="757041"/>
    <row r="757042"/>
    <row r="757043"/>
    <row r="757044"/>
    <row r="757045"/>
    <row r="757046"/>
    <row r="757047"/>
    <row r="757048"/>
    <row r="757049"/>
    <row r="757050"/>
    <row r="757051"/>
    <row r="757052"/>
    <row r="757053"/>
    <row r="757054"/>
    <row r="757055"/>
    <row r="757056"/>
    <row r="757057"/>
    <row r="757058"/>
    <row r="757059"/>
    <row r="757060"/>
    <row r="757061"/>
    <row r="757062"/>
    <row r="757063"/>
    <row r="757064"/>
    <row r="757065"/>
    <row r="757066"/>
    <row r="757067"/>
    <row r="757068"/>
    <row r="757069"/>
    <row r="757070"/>
    <row r="757071"/>
    <row r="757072"/>
    <row r="757073"/>
    <row r="757074"/>
    <row r="757075"/>
    <row r="757076"/>
    <row r="757077"/>
    <row r="757078"/>
    <row r="757079"/>
    <row r="757080"/>
    <row r="757081"/>
    <row r="757082"/>
    <row r="757083"/>
    <row r="757084"/>
    <row r="757085"/>
    <row r="757086"/>
    <row r="757087"/>
    <row r="757088"/>
    <row r="757089"/>
    <row r="757090"/>
    <row r="757091"/>
    <row r="757092"/>
    <row r="757093"/>
    <row r="757094"/>
    <row r="757095"/>
    <row r="757096"/>
    <row r="757097"/>
    <row r="757098"/>
    <row r="757099"/>
    <row r="757100"/>
    <row r="757101"/>
    <row r="757102"/>
    <row r="757103"/>
    <row r="757104"/>
    <row r="757105"/>
    <row r="757106"/>
    <row r="757107"/>
    <row r="757108"/>
    <row r="757109"/>
    <row r="757110"/>
    <row r="757111"/>
    <row r="757112"/>
    <row r="757113"/>
    <row r="757114"/>
    <row r="757115"/>
    <row r="757116"/>
    <row r="757117"/>
    <row r="757118"/>
    <row r="757119"/>
    <row r="757120"/>
    <row r="757121"/>
    <row r="757122"/>
    <row r="757123"/>
    <row r="757124"/>
    <row r="757125"/>
    <row r="757126"/>
    <row r="757127"/>
    <row r="757128"/>
    <row r="757129"/>
    <row r="757130"/>
    <row r="757131"/>
    <row r="757132"/>
    <row r="757133"/>
    <row r="757134"/>
    <row r="757135"/>
    <row r="757136"/>
    <row r="757137"/>
    <row r="757138"/>
    <row r="757139"/>
    <row r="757140"/>
    <row r="757141"/>
    <row r="757142"/>
    <row r="757143"/>
    <row r="757144"/>
    <row r="757145"/>
    <row r="757146"/>
    <row r="757147"/>
    <row r="757148"/>
    <row r="757149"/>
    <row r="757150"/>
    <row r="757151"/>
    <row r="757152"/>
    <row r="757153"/>
    <row r="757154"/>
    <row r="757155"/>
    <row r="757156"/>
    <row r="757157"/>
    <row r="757158"/>
    <row r="757159"/>
    <row r="757160"/>
    <row r="757161"/>
    <row r="757162"/>
    <row r="757163"/>
    <row r="757164"/>
    <row r="757165"/>
    <row r="757166"/>
    <row r="757167"/>
    <row r="757168"/>
    <row r="757169"/>
    <row r="757170"/>
    <row r="757171"/>
    <row r="757172"/>
    <row r="757173"/>
    <row r="757174"/>
    <row r="757175"/>
    <row r="757176"/>
    <row r="757177"/>
    <row r="757178"/>
    <row r="757179"/>
    <row r="757180"/>
    <row r="757181"/>
    <row r="757182"/>
    <row r="757183"/>
    <row r="757184"/>
    <row r="757185"/>
    <row r="757186"/>
    <row r="757187"/>
    <row r="757188"/>
    <row r="757189"/>
    <row r="757190"/>
    <row r="757191"/>
    <row r="757192"/>
    <row r="757193"/>
    <row r="757194"/>
    <row r="757195"/>
    <row r="757196"/>
    <row r="757197"/>
    <row r="757198"/>
    <row r="757199"/>
    <row r="757200"/>
    <row r="757201"/>
    <row r="757202"/>
    <row r="757203"/>
    <row r="757204"/>
    <row r="757205"/>
    <row r="757206"/>
    <row r="757207"/>
    <row r="757208"/>
    <row r="757209"/>
    <row r="757210"/>
    <row r="757211"/>
    <row r="757212"/>
    <row r="757213"/>
    <row r="757214"/>
    <row r="757215"/>
    <row r="757216"/>
    <row r="757217"/>
    <row r="757218"/>
    <row r="757219"/>
    <row r="757220"/>
    <row r="757221"/>
    <row r="757222"/>
    <row r="757223"/>
    <row r="757224"/>
    <row r="757225"/>
    <row r="757226"/>
    <row r="757227"/>
    <row r="757228"/>
    <row r="757229"/>
    <row r="757230"/>
    <row r="757231"/>
    <row r="757232"/>
    <row r="757233"/>
    <row r="757234"/>
    <row r="757235"/>
    <row r="757236"/>
    <row r="757237"/>
    <row r="757238"/>
    <row r="757239"/>
    <row r="757240"/>
    <row r="757241"/>
    <row r="757242"/>
    <row r="757243"/>
    <row r="757244"/>
    <row r="757245"/>
    <row r="757246"/>
    <row r="757247"/>
    <row r="757248"/>
    <row r="757249"/>
    <row r="757250"/>
    <row r="757251"/>
    <row r="757252"/>
    <row r="757253"/>
    <row r="757254"/>
    <row r="757255"/>
    <row r="757256"/>
    <row r="757257"/>
    <row r="757258"/>
    <row r="757259"/>
    <row r="757260"/>
    <row r="757261"/>
    <row r="757262"/>
    <row r="757263"/>
    <row r="757264"/>
    <row r="757265"/>
    <row r="757266"/>
    <row r="757267"/>
    <row r="757268"/>
    <row r="757269"/>
    <row r="757270"/>
    <row r="757271"/>
    <row r="757272"/>
    <row r="757273"/>
    <row r="757274"/>
    <row r="757275"/>
    <row r="757276"/>
    <row r="757277"/>
    <row r="757278"/>
    <row r="757279"/>
    <row r="757280"/>
    <row r="757281"/>
    <row r="757282"/>
    <row r="757283"/>
    <row r="757284"/>
    <row r="757285"/>
    <row r="757286"/>
    <row r="757287"/>
    <row r="757288"/>
    <row r="757289"/>
    <row r="757290"/>
    <row r="757291"/>
    <row r="757292"/>
    <row r="757293"/>
    <row r="757294"/>
    <row r="757295"/>
    <row r="757296"/>
    <row r="757297"/>
    <row r="757298"/>
    <row r="757299"/>
    <row r="757300"/>
    <row r="757301"/>
    <row r="757302"/>
    <row r="757303"/>
    <row r="757304"/>
    <row r="757305"/>
    <row r="757306"/>
    <row r="757307"/>
    <row r="757308"/>
    <row r="757309"/>
    <row r="757310"/>
    <row r="757311"/>
    <row r="757312"/>
    <row r="757313"/>
    <row r="757314"/>
    <row r="757315"/>
    <row r="757316"/>
    <row r="757317"/>
    <row r="757318"/>
    <row r="757319"/>
    <row r="757320"/>
    <row r="757321"/>
    <row r="757322"/>
    <row r="757323"/>
    <row r="757324"/>
    <row r="757325"/>
    <row r="757326"/>
    <row r="757327"/>
    <row r="757328"/>
    <row r="757329"/>
    <row r="757330"/>
    <row r="757331"/>
    <row r="757332"/>
    <row r="757333"/>
    <row r="757334"/>
    <row r="757335"/>
    <row r="757336"/>
    <row r="757337"/>
    <row r="757338"/>
    <row r="757339"/>
    <row r="757340"/>
    <row r="757341"/>
    <row r="757342"/>
    <row r="757343"/>
    <row r="757344"/>
    <row r="757345"/>
    <row r="757346"/>
    <row r="757347"/>
    <row r="757348"/>
    <row r="757349"/>
    <row r="757350"/>
    <row r="757351"/>
    <row r="757352"/>
    <row r="757353"/>
    <row r="757354"/>
    <row r="757355"/>
    <row r="757356"/>
    <row r="757357"/>
    <row r="757358"/>
    <row r="757359"/>
    <row r="757360"/>
    <row r="757361"/>
    <row r="757362"/>
    <row r="757363"/>
    <row r="757364"/>
    <row r="757365"/>
    <row r="757366"/>
    <row r="757367"/>
    <row r="757368"/>
    <row r="757369"/>
    <row r="757370"/>
    <row r="757371"/>
    <row r="757372"/>
    <row r="757373"/>
    <row r="757374"/>
    <row r="757375"/>
    <row r="757376"/>
    <row r="757377"/>
    <row r="757378"/>
    <row r="757379"/>
    <row r="757380"/>
    <row r="757381"/>
    <row r="757382"/>
    <row r="757383"/>
    <row r="757384"/>
    <row r="757385"/>
    <row r="757386"/>
    <row r="757387"/>
    <row r="757388"/>
    <row r="757389"/>
    <row r="757390"/>
    <row r="757391"/>
    <row r="757392"/>
    <row r="757393"/>
    <row r="757394"/>
    <row r="757395"/>
    <row r="757396"/>
    <row r="757397"/>
    <row r="757398"/>
    <row r="757399"/>
    <row r="757400"/>
    <row r="757401"/>
    <row r="757402"/>
    <row r="757403"/>
    <row r="757404"/>
    <row r="757405"/>
    <row r="757406"/>
    <row r="757407"/>
    <row r="757408"/>
    <row r="757409"/>
    <row r="757410"/>
    <row r="757411"/>
    <row r="757412"/>
    <row r="757413"/>
    <row r="757414"/>
    <row r="757415"/>
    <row r="757416"/>
    <row r="757417"/>
    <row r="757418"/>
    <row r="757419"/>
    <row r="757420"/>
    <row r="757421"/>
    <row r="757422"/>
    <row r="757423"/>
    <row r="757424"/>
    <row r="757425"/>
    <row r="757426"/>
    <row r="757427"/>
    <row r="757428"/>
    <row r="757429"/>
    <row r="757430"/>
    <row r="757431"/>
    <row r="757432"/>
    <row r="757433"/>
    <row r="757434"/>
    <row r="757435"/>
    <row r="757436"/>
    <row r="757437"/>
    <row r="757438"/>
    <row r="757439"/>
    <row r="757440"/>
    <row r="757441"/>
    <row r="757442"/>
    <row r="757443"/>
    <row r="757444"/>
    <row r="757445"/>
    <row r="757446"/>
    <row r="757447"/>
    <row r="757448"/>
    <row r="757449"/>
    <row r="757450"/>
    <row r="757451"/>
    <row r="757452"/>
    <row r="757453"/>
    <row r="757454"/>
    <row r="757455"/>
    <row r="757456"/>
    <row r="757457"/>
    <row r="757458"/>
    <row r="757459"/>
    <row r="757460"/>
    <row r="757461"/>
    <row r="757462"/>
    <row r="757463"/>
    <row r="757464"/>
    <row r="757465"/>
    <row r="757466"/>
    <row r="757467"/>
    <row r="757468"/>
    <row r="757469"/>
    <row r="757470"/>
    <row r="757471"/>
    <row r="757472"/>
    <row r="757473"/>
    <row r="757474"/>
    <row r="757475"/>
    <row r="757476"/>
    <row r="757477"/>
    <row r="757478"/>
    <row r="757479"/>
    <row r="757480"/>
    <row r="757481"/>
    <row r="757482"/>
    <row r="757483"/>
    <row r="757484"/>
    <row r="757485"/>
    <row r="757486"/>
    <row r="757487"/>
    <row r="757488"/>
    <row r="757489"/>
    <row r="757490"/>
    <row r="757491"/>
    <row r="757492"/>
    <row r="757493"/>
    <row r="757494"/>
    <row r="757495"/>
    <row r="757496"/>
    <row r="757497"/>
    <row r="757498"/>
    <row r="757499"/>
    <row r="757500"/>
    <row r="757501"/>
    <row r="757502"/>
    <row r="757503"/>
    <row r="757504"/>
    <row r="757505"/>
    <row r="757506"/>
    <row r="757507"/>
    <row r="757508"/>
    <row r="757509"/>
    <row r="757510"/>
    <row r="757511"/>
    <row r="757512"/>
    <row r="757513"/>
    <row r="757514"/>
    <row r="757515"/>
    <row r="757516"/>
    <row r="757517"/>
    <row r="757518"/>
    <row r="757519"/>
    <row r="757520"/>
    <row r="757521"/>
    <row r="757522"/>
    <row r="757523"/>
    <row r="757524"/>
    <row r="757525"/>
    <row r="757526"/>
    <row r="757527"/>
    <row r="757528"/>
    <row r="757529"/>
    <row r="757530"/>
    <row r="757531"/>
    <row r="757532"/>
    <row r="757533"/>
    <row r="757534"/>
    <row r="757535"/>
    <row r="757536"/>
    <row r="757537"/>
    <row r="757538"/>
    <row r="757539"/>
    <row r="757540"/>
    <row r="757541"/>
    <row r="757542"/>
    <row r="757543"/>
    <row r="757544"/>
    <row r="757545"/>
    <row r="757546"/>
    <row r="757547"/>
    <row r="757548"/>
    <row r="757549"/>
    <row r="757550"/>
    <row r="757551"/>
    <row r="757552"/>
    <row r="757553"/>
    <row r="757554"/>
    <row r="757555"/>
    <row r="757556"/>
    <row r="757557"/>
    <row r="757558"/>
    <row r="757559"/>
    <row r="757560"/>
    <row r="757561"/>
    <row r="757562"/>
    <row r="757563"/>
    <row r="757564"/>
    <row r="757565"/>
    <row r="757566"/>
    <row r="757567"/>
    <row r="757568"/>
    <row r="757569"/>
    <row r="757570"/>
    <row r="757571"/>
    <row r="757572"/>
    <row r="757573"/>
    <row r="757574"/>
    <row r="757575"/>
    <row r="757576"/>
    <row r="757577"/>
    <row r="757578"/>
    <row r="757579"/>
    <row r="757580"/>
    <row r="757581"/>
    <row r="757582"/>
    <row r="757583"/>
    <row r="757584"/>
    <row r="757585"/>
    <row r="757586"/>
    <row r="757587"/>
    <row r="757588"/>
    <row r="757589"/>
    <row r="757590"/>
    <row r="757591"/>
    <row r="757592"/>
    <row r="757593"/>
    <row r="757594"/>
    <row r="757595"/>
    <row r="757596"/>
    <row r="757597"/>
    <row r="757598"/>
    <row r="757599"/>
    <row r="757600"/>
    <row r="757601"/>
    <row r="757602"/>
    <row r="757603"/>
    <row r="757604"/>
    <row r="757605"/>
    <row r="757606"/>
    <row r="757607"/>
    <row r="757608"/>
    <row r="757609"/>
    <row r="757610"/>
    <row r="757611"/>
    <row r="757612"/>
    <row r="757613"/>
    <row r="757614"/>
    <row r="757615"/>
    <row r="757616"/>
    <row r="757617"/>
    <row r="757618"/>
    <row r="757619"/>
    <row r="757620"/>
    <row r="757621"/>
    <row r="757622"/>
    <row r="757623"/>
    <row r="757624"/>
    <row r="757625"/>
    <row r="757626"/>
    <row r="757627"/>
    <row r="757628"/>
    <row r="757629"/>
    <row r="757630"/>
    <row r="757631"/>
    <row r="757632"/>
    <row r="757633"/>
    <row r="757634"/>
    <row r="757635"/>
    <row r="757636"/>
    <row r="757637"/>
    <row r="757638"/>
    <row r="757639"/>
    <row r="757640"/>
    <row r="757641"/>
    <row r="757642"/>
    <row r="757643"/>
    <row r="757644"/>
    <row r="757645"/>
    <row r="757646"/>
    <row r="757647"/>
    <row r="757648"/>
    <row r="757649"/>
    <row r="757650"/>
    <row r="757651"/>
    <row r="757652"/>
    <row r="757653"/>
    <row r="757654"/>
    <row r="757655"/>
    <row r="757656"/>
    <row r="757657"/>
    <row r="757658"/>
    <row r="757659"/>
    <row r="757660"/>
    <row r="757661"/>
    <row r="757662"/>
    <row r="757663"/>
    <row r="757664"/>
    <row r="757665"/>
    <row r="757666"/>
    <row r="757667"/>
    <row r="757668"/>
    <row r="757669"/>
    <row r="757670"/>
    <row r="757671"/>
    <row r="757672"/>
    <row r="757673"/>
    <row r="757674"/>
    <row r="757675"/>
    <row r="757676"/>
    <row r="757677"/>
    <row r="757678"/>
    <row r="757679"/>
    <row r="757680"/>
    <row r="757681"/>
    <row r="757682"/>
    <row r="757683"/>
    <row r="757684"/>
    <row r="757685"/>
    <row r="757686"/>
    <row r="757687"/>
    <row r="757688"/>
    <row r="757689"/>
    <row r="757690"/>
    <row r="757691"/>
    <row r="757692"/>
    <row r="757693"/>
    <row r="757694"/>
    <row r="757695"/>
    <row r="757696"/>
    <row r="757697"/>
    <row r="757698"/>
    <row r="757699"/>
    <row r="757700"/>
    <row r="757701"/>
    <row r="757702"/>
    <row r="757703"/>
    <row r="757704"/>
    <row r="757705"/>
    <row r="757706"/>
    <row r="757707"/>
    <row r="757708"/>
    <row r="757709"/>
    <row r="757710"/>
    <row r="757711"/>
    <row r="757712"/>
    <row r="757713"/>
    <row r="757714"/>
    <row r="757715"/>
    <row r="757716"/>
    <row r="757717"/>
    <row r="757718"/>
    <row r="757719"/>
    <row r="757720"/>
    <row r="757721"/>
    <row r="757722"/>
    <row r="757723"/>
    <row r="757724"/>
    <row r="757725"/>
    <row r="757726"/>
    <row r="757727"/>
    <row r="757728"/>
    <row r="757729"/>
    <row r="757730"/>
    <row r="757731"/>
    <row r="757732"/>
    <row r="757733"/>
    <row r="757734"/>
    <row r="757735"/>
    <row r="757736"/>
    <row r="757737"/>
    <row r="757738"/>
    <row r="757739"/>
    <row r="757740"/>
    <row r="757741"/>
    <row r="757742"/>
    <row r="757743"/>
    <row r="757744"/>
    <row r="757745"/>
    <row r="757746"/>
    <row r="757747"/>
    <row r="757748"/>
    <row r="757749"/>
    <row r="757750"/>
    <row r="757751"/>
    <row r="757752"/>
    <row r="757753"/>
    <row r="757754"/>
    <row r="757755"/>
    <row r="757756"/>
    <row r="757757"/>
    <row r="757758"/>
    <row r="757759"/>
    <row r="757760"/>
    <row r="757761"/>
    <row r="757762"/>
    <row r="757763"/>
    <row r="757764"/>
    <row r="757765"/>
    <row r="757766"/>
    <row r="757767"/>
    <row r="757768"/>
    <row r="757769"/>
    <row r="757770"/>
    <row r="757771"/>
    <row r="757772"/>
    <row r="757773"/>
    <row r="757774"/>
    <row r="757775"/>
    <row r="757776"/>
    <row r="757777"/>
    <row r="757778"/>
    <row r="757779"/>
    <row r="757780"/>
    <row r="757781"/>
    <row r="757782"/>
    <row r="757783"/>
    <row r="757784"/>
    <row r="757785"/>
    <row r="757786"/>
    <row r="757787"/>
    <row r="757788"/>
    <row r="757789"/>
    <row r="757790"/>
    <row r="757791"/>
    <row r="757792"/>
    <row r="757793"/>
    <row r="757794"/>
    <row r="757795"/>
    <row r="757796"/>
    <row r="757797"/>
    <row r="757798"/>
    <row r="757799"/>
    <row r="757800"/>
    <row r="757801"/>
    <row r="757802"/>
    <row r="757803"/>
    <row r="757804"/>
    <row r="757805"/>
    <row r="757806"/>
    <row r="757807"/>
    <row r="757808"/>
    <row r="757809"/>
    <row r="757810"/>
    <row r="757811"/>
    <row r="757812"/>
    <row r="757813"/>
    <row r="757814"/>
    <row r="757815"/>
    <row r="757816"/>
    <row r="757817"/>
    <row r="757818"/>
    <row r="757819"/>
    <row r="757820"/>
    <row r="757821"/>
    <row r="757822"/>
    <row r="757823"/>
    <row r="757824"/>
    <row r="757825"/>
    <row r="757826"/>
    <row r="757827"/>
    <row r="757828"/>
    <row r="757829"/>
    <row r="757830"/>
    <row r="757831"/>
    <row r="757832"/>
    <row r="757833"/>
    <row r="757834"/>
    <row r="757835"/>
    <row r="757836"/>
    <row r="757837"/>
    <row r="757838"/>
    <row r="757839"/>
    <row r="757840"/>
    <row r="757841"/>
    <row r="757842"/>
    <row r="757843"/>
    <row r="757844"/>
    <row r="757845"/>
    <row r="757846"/>
    <row r="757847"/>
    <row r="757848"/>
    <row r="757849"/>
    <row r="757850"/>
    <row r="757851"/>
    <row r="757852"/>
    <row r="757853"/>
    <row r="757854"/>
    <row r="757855"/>
    <row r="757856"/>
    <row r="757857"/>
    <row r="757858"/>
    <row r="757859"/>
    <row r="757860"/>
    <row r="757861"/>
    <row r="757862"/>
    <row r="757863"/>
    <row r="757864"/>
    <row r="757865"/>
    <row r="757866"/>
    <row r="757867"/>
    <row r="757868"/>
    <row r="757869"/>
    <row r="757870"/>
    <row r="757871"/>
    <row r="757872"/>
    <row r="757873"/>
    <row r="757874"/>
    <row r="757875"/>
    <row r="757876"/>
    <row r="757877"/>
    <row r="757878"/>
    <row r="757879"/>
    <row r="757880"/>
    <row r="757881"/>
    <row r="757882"/>
    <row r="757883"/>
    <row r="757884"/>
    <row r="757885"/>
    <row r="757886"/>
    <row r="757887"/>
    <row r="757888"/>
    <row r="757889"/>
    <row r="757890"/>
    <row r="757891"/>
    <row r="757892"/>
    <row r="757893"/>
    <row r="757894"/>
    <row r="757895"/>
    <row r="757896"/>
    <row r="757897"/>
    <row r="757898"/>
    <row r="757899"/>
    <row r="757900"/>
    <row r="757901"/>
    <row r="757902"/>
    <row r="757903"/>
    <row r="757904"/>
    <row r="757905"/>
    <row r="757906"/>
    <row r="757907"/>
    <row r="757908"/>
    <row r="757909"/>
    <row r="757910"/>
    <row r="757911"/>
    <row r="757912"/>
    <row r="757913"/>
    <row r="757914"/>
    <row r="757915"/>
    <row r="757916"/>
    <row r="757917"/>
    <row r="757918"/>
    <row r="757919"/>
    <row r="757920"/>
    <row r="757921"/>
    <row r="757922"/>
    <row r="757923"/>
    <row r="757924"/>
    <row r="757925"/>
    <row r="757926"/>
    <row r="757927"/>
    <row r="757928"/>
    <row r="757929"/>
    <row r="757930"/>
    <row r="757931"/>
    <row r="757932"/>
    <row r="757933"/>
    <row r="757934"/>
    <row r="757935"/>
    <row r="757936"/>
    <row r="757937"/>
    <row r="757938"/>
    <row r="757939"/>
    <row r="757940"/>
    <row r="757941"/>
    <row r="757942"/>
    <row r="757943"/>
    <row r="757944"/>
    <row r="757945"/>
    <row r="757946"/>
    <row r="757947"/>
    <row r="757948"/>
    <row r="757949"/>
    <row r="757950"/>
    <row r="757951"/>
    <row r="757952"/>
    <row r="757953"/>
    <row r="757954"/>
    <row r="757955"/>
    <row r="757956"/>
    <row r="757957"/>
    <row r="757958"/>
    <row r="757959"/>
    <row r="757960"/>
    <row r="757961"/>
    <row r="757962"/>
    <row r="757963"/>
    <row r="757964"/>
    <row r="757965"/>
    <row r="757966"/>
    <row r="757967"/>
    <row r="757968"/>
    <row r="757969"/>
    <row r="757970"/>
    <row r="757971"/>
    <row r="757972"/>
    <row r="757973"/>
    <row r="757974"/>
    <row r="757975"/>
    <row r="757976"/>
    <row r="757977"/>
    <row r="757978"/>
    <row r="757979"/>
    <row r="757980"/>
    <row r="757981"/>
    <row r="757982"/>
    <row r="757983"/>
    <row r="757984"/>
    <row r="757985"/>
    <row r="757986"/>
    <row r="757987"/>
    <row r="757988"/>
    <row r="757989"/>
    <row r="757990"/>
    <row r="757991"/>
    <row r="757992"/>
    <row r="757993"/>
    <row r="757994"/>
    <row r="757995"/>
    <row r="757996"/>
    <row r="757997"/>
    <row r="757998"/>
    <row r="757999"/>
    <row r="758000"/>
    <row r="758001"/>
    <row r="758002"/>
    <row r="758003"/>
    <row r="758004"/>
    <row r="758005"/>
    <row r="758006"/>
    <row r="758007"/>
    <row r="758008"/>
    <row r="758009"/>
    <row r="758010"/>
    <row r="758011"/>
    <row r="758012"/>
    <row r="758013"/>
    <row r="758014"/>
    <row r="758015"/>
    <row r="758016"/>
    <row r="758017"/>
    <row r="758018"/>
    <row r="758019"/>
    <row r="758020"/>
    <row r="758021"/>
    <row r="758022"/>
    <row r="758023"/>
    <row r="758024"/>
    <row r="758025"/>
    <row r="758026"/>
    <row r="758027"/>
    <row r="758028"/>
    <row r="758029"/>
    <row r="758030"/>
    <row r="758031"/>
    <row r="758032"/>
    <row r="758033"/>
    <row r="758034"/>
    <row r="758035"/>
    <row r="758036"/>
    <row r="758037"/>
    <row r="758038"/>
    <row r="758039"/>
    <row r="758040"/>
    <row r="758041"/>
    <row r="758042"/>
    <row r="758043"/>
    <row r="758044"/>
    <row r="758045"/>
    <row r="758046"/>
    <row r="758047"/>
    <row r="758048"/>
    <row r="758049"/>
    <row r="758050"/>
    <row r="758051"/>
    <row r="758052"/>
    <row r="758053"/>
    <row r="758054"/>
    <row r="758055"/>
    <row r="758056"/>
    <row r="758057"/>
    <row r="758058"/>
    <row r="758059"/>
    <row r="758060"/>
    <row r="758061"/>
    <row r="758062"/>
    <row r="758063"/>
    <row r="758064"/>
    <row r="758065"/>
    <row r="758066"/>
    <row r="758067"/>
    <row r="758068"/>
    <row r="758069"/>
    <row r="758070"/>
    <row r="758071"/>
    <row r="758072"/>
    <row r="758073"/>
    <row r="758074"/>
    <row r="758075"/>
    <row r="758076"/>
    <row r="758077"/>
    <row r="758078"/>
    <row r="758079"/>
    <row r="758080"/>
    <row r="758081"/>
    <row r="758082"/>
    <row r="758083"/>
    <row r="758084"/>
    <row r="758085"/>
    <row r="758086"/>
    <row r="758087"/>
    <row r="758088"/>
    <row r="758089"/>
    <row r="758090"/>
    <row r="758091"/>
    <row r="758092"/>
    <row r="758093"/>
    <row r="758094"/>
    <row r="758095"/>
    <row r="758096"/>
    <row r="758097"/>
    <row r="758098"/>
    <row r="758099"/>
    <row r="758100"/>
    <row r="758101"/>
    <row r="758102"/>
    <row r="758103"/>
    <row r="758104"/>
    <row r="758105"/>
    <row r="758106"/>
    <row r="758107"/>
    <row r="758108"/>
    <row r="758109"/>
    <row r="758110"/>
    <row r="758111"/>
    <row r="758112"/>
    <row r="758113"/>
    <row r="758114"/>
    <row r="758115"/>
    <row r="758116"/>
    <row r="758117"/>
    <row r="758118"/>
    <row r="758119"/>
    <row r="758120"/>
    <row r="758121"/>
    <row r="758122"/>
    <row r="758123"/>
    <row r="758124"/>
    <row r="758125"/>
    <row r="758126"/>
    <row r="758127"/>
    <row r="758128"/>
    <row r="758129"/>
    <row r="758130"/>
    <row r="758131"/>
    <row r="758132"/>
    <row r="758133"/>
    <row r="758134"/>
    <row r="758135"/>
    <row r="758136"/>
    <row r="758137"/>
    <row r="758138"/>
    <row r="758139"/>
    <row r="758140"/>
    <row r="758141"/>
    <row r="758142"/>
    <row r="758143"/>
    <row r="758144"/>
    <row r="758145"/>
    <row r="758146"/>
    <row r="758147"/>
    <row r="758148"/>
    <row r="758149"/>
    <row r="758150"/>
    <row r="758151"/>
    <row r="758152"/>
    <row r="758153"/>
    <row r="758154"/>
    <row r="758155"/>
    <row r="758156"/>
    <row r="758157"/>
    <row r="758158"/>
    <row r="758159"/>
    <row r="758160"/>
    <row r="758161"/>
    <row r="758162"/>
    <row r="758163"/>
    <row r="758164"/>
    <row r="758165"/>
    <row r="758166"/>
    <row r="758167"/>
    <row r="758168"/>
    <row r="758169"/>
    <row r="758170"/>
    <row r="758171"/>
    <row r="758172"/>
    <row r="758173"/>
    <row r="758174"/>
    <row r="758175"/>
    <row r="758176"/>
    <row r="758177"/>
    <row r="758178"/>
    <row r="758179"/>
    <row r="758180"/>
    <row r="758181"/>
    <row r="758182"/>
    <row r="758183"/>
    <row r="758184"/>
    <row r="758185"/>
    <row r="758186"/>
    <row r="758187"/>
    <row r="758188"/>
    <row r="758189"/>
    <row r="758190"/>
    <row r="758191"/>
    <row r="758192"/>
    <row r="758193"/>
    <row r="758194"/>
    <row r="758195"/>
    <row r="758196"/>
    <row r="758197"/>
    <row r="758198"/>
    <row r="758199"/>
    <row r="758200"/>
    <row r="758201"/>
    <row r="758202"/>
    <row r="758203"/>
    <row r="758204"/>
    <row r="758205"/>
    <row r="758206"/>
    <row r="758207"/>
    <row r="758208"/>
    <row r="758209"/>
    <row r="758210"/>
    <row r="758211"/>
    <row r="758212"/>
    <row r="758213"/>
    <row r="758214"/>
    <row r="758215"/>
    <row r="758216"/>
    <row r="758217"/>
    <row r="758218"/>
    <row r="758219"/>
    <row r="758220"/>
    <row r="758221"/>
    <row r="758222"/>
    <row r="758223"/>
    <row r="758224"/>
    <row r="758225"/>
    <row r="758226"/>
    <row r="758227"/>
    <row r="758228"/>
    <row r="758229"/>
    <row r="758230"/>
    <row r="758231"/>
    <row r="758232"/>
    <row r="758233"/>
    <row r="758234"/>
    <row r="758235"/>
    <row r="758236"/>
    <row r="758237"/>
    <row r="758238"/>
    <row r="758239"/>
    <row r="758240"/>
    <row r="758241"/>
    <row r="758242"/>
    <row r="758243"/>
    <row r="758244"/>
    <row r="758245"/>
    <row r="758246"/>
    <row r="758247"/>
    <row r="758248"/>
    <row r="758249"/>
    <row r="758250"/>
    <row r="758251"/>
    <row r="758252"/>
    <row r="758253"/>
    <row r="758254"/>
    <row r="758255"/>
    <row r="758256"/>
    <row r="758257"/>
    <row r="758258"/>
    <row r="758259"/>
    <row r="758260"/>
    <row r="758261"/>
    <row r="758262"/>
    <row r="758263"/>
    <row r="758264"/>
    <row r="758265"/>
    <row r="758266"/>
    <row r="758267"/>
    <row r="758268"/>
    <row r="758269"/>
    <row r="758270"/>
    <row r="758271"/>
    <row r="758272"/>
    <row r="758273"/>
    <row r="758274"/>
    <row r="758275"/>
    <row r="758276"/>
    <row r="758277"/>
    <row r="758278"/>
    <row r="758279"/>
    <row r="758280"/>
    <row r="758281"/>
    <row r="758282"/>
    <row r="758283"/>
    <row r="758284"/>
    <row r="758285"/>
    <row r="758286"/>
    <row r="758287"/>
    <row r="758288"/>
    <row r="758289"/>
    <row r="758290"/>
    <row r="758291"/>
    <row r="758292"/>
    <row r="758293"/>
    <row r="758294"/>
    <row r="758295"/>
    <row r="758296"/>
    <row r="758297"/>
    <row r="758298"/>
    <row r="758299"/>
    <row r="758300"/>
    <row r="758301"/>
    <row r="758302"/>
    <row r="758303"/>
    <row r="758304"/>
    <row r="758305"/>
    <row r="758306"/>
    <row r="758307"/>
    <row r="758308"/>
    <row r="758309"/>
    <row r="758310"/>
    <row r="758311"/>
    <row r="758312"/>
    <row r="758313"/>
    <row r="758314"/>
    <row r="758315"/>
    <row r="758316"/>
    <row r="758317"/>
    <row r="758318"/>
    <row r="758319"/>
    <row r="758320"/>
    <row r="758321"/>
    <row r="758322"/>
    <row r="758323"/>
    <row r="758324"/>
    <row r="758325"/>
    <row r="758326"/>
    <row r="758327"/>
    <row r="758328"/>
    <row r="758329"/>
    <row r="758330"/>
    <row r="758331"/>
    <row r="758332"/>
    <row r="758333"/>
    <row r="758334"/>
    <row r="758335"/>
    <row r="758336"/>
    <row r="758337"/>
    <row r="758338"/>
    <row r="758339"/>
    <row r="758340"/>
    <row r="758341"/>
    <row r="758342"/>
    <row r="758343"/>
    <row r="758344"/>
    <row r="758345"/>
    <row r="758346"/>
    <row r="758347"/>
    <row r="758348"/>
    <row r="758349"/>
    <row r="758350"/>
    <row r="758351"/>
    <row r="758352"/>
    <row r="758353"/>
    <row r="758354"/>
    <row r="758355"/>
    <row r="758356"/>
    <row r="758357"/>
    <row r="758358"/>
    <row r="758359"/>
    <row r="758360"/>
    <row r="758361"/>
    <row r="758362"/>
    <row r="758363"/>
    <row r="758364"/>
    <row r="758365"/>
    <row r="758366"/>
    <row r="758367"/>
    <row r="758368"/>
    <row r="758369"/>
    <row r="758370"/>
    <row r="758371"/>
    <row r="758372"/>
    <row r="758373"/>
    <row r="758374"/>
    <row r="758375"/>
    <row r="758376"/>
    <row r="758377"/>
    <row r="758378"/>
    <row r="758379"/>
    <row r="758380"/>
    <row r="758381"/>
    <row r="758382"/>
    <row r="758383"/>
    <row r="758384"/>
    <row r="758385"/>
    <row r="758386"/>
    <row r="758387"/>
    <row r="758388"/>
    <row r="758389"/>
    <row r="758390"/>
    <row r="758391"/>
    <row r="758392"/>
    <row r="758393"/>
    <row r="758394"/>
    <row r="758395"/>
    <row r="758396"/>
    <row r="758397"/>
    <row r="758398"/>
    <row r="758399"/>
    <row r="758400"/>
    <row r="758401"/>
    <row r="758402"/>
    <row r="758403"/>
    <row r="758404"/>
    <row r="758405"/>
    <row r="758406"/>
    <row r="758407"/>
    <row r="758408"/>
    <row r="758409"/>
    <row r="758410"/>
    <row r="758411"/>
    <row r="758412"/>
    <row r="758413"/>
    <row r="758414"/>
    <row r="758415"/>
    <row r="758416"/>
    <row r="758417"/>
    <row r="758418"/>
    <row r="758419"/>
    <row r="758420"/>
    <row r="758421"/>
    <row r="758422"/>
    <row r="758423"/>
    <row r="758424"/>
    <row r="758425"/>
    <row r="758426"/>
    <row r="758427"/>
    <row r="758428"/>
    <row r="758429"/>
    <row r="758430"/>
    <row r="758431"/>
    <row r="758432"/>
    <row r="758433"/>
    <row r="758434"/>
    <row r="758435"/>
    <row r="758436"/>
    <row r="758437"/>
    <row r="758438"/>
    <row r="758439"/>
    <row r="758440"/>
    <row r="758441"/>
    <row r="758442"/>
    <row r="758443"/>
    <row r="758444"/>
    <row r="758445"/>
    <row r="758446"/>
    <row r="758447"/>
    <row r="758448"/>
    <row r="758449"/>
    <row r="758450"/>
    <row r="758451"/>
    <row r="758452"/>
    <row r="758453"/>
    <row r="758454"/>
    <row r="758455"/>
    <row r="758456"/>
    <row r="758457"/>
    <row r="758458"/>
    <row r="758459"/>
    <row r="758460"/>
    <row r="758461"/>
    <row r="758462"/>
    <row r="758463"/>
    <row r="758464"/>
    <row r="758465"/>
    <row r="758466"/>
    <row r="758467"/>
    <row r="758468"/>
    <row r="758469"/>
    <row r="758470"/>
    <row r="758471"/>
    <row r="758472"/>
    <row r="758473"/>
    <row r="758474"/>
    <row r="758475"/>
    <row r="758476"/>
    <row r="758477"/>
    <row r="758478"/>
    <row r="758479"/>
    <row r="758480"/>
    <row r="758481"/>
    <row r="758482"/>
    <row r="758483"/>
    <row r="758484"/>
    <row r="758485"/>
    <row r="758486"/>
    <row r="758487"/>
    <row r="758488"/>
    <row r="758489"/>
    <row r="758490"/>
    <row r="758491"/>
    <row r="758492"/>
    <row r="758493"/>
    <row r="758494"/>
    <row r="758495"/>
    <row r="758496"/>
    <row r="758497"/>
    <row r="758498"/>
    <row r="758499"/>
    <row r="758500"/>
    <row r="758501"/>
    <row r="758502"/>
    <row r="758503"/>
    <row r="758504"/>
    <row r="758505"/>
    <row r="758506"/>
    <row r="758507"/>
    <row r="758508"/>
    <row r="758509"/>
    <row r="758510"/>
    <row r="758511"/>
    <row r="758512"/>
    <row r="758513"/>
    <row r="758514"/>
    <row r="758515"/>
    <row r="758516"/>
    <row r="758517"/>
    <row r="758518"/>
    <row r="758519"/>
    <row r="758520"/>
    <row r="758521"/>
    <row r="758522"/>
    <row r="758523"/>
    <row r="758524"/>
    <row r="758525"/>
    <row r="758526"/>
    <row r="758527"/>
    <row r="758528"/>
    <row r="758529"/>
    <row r="758530"/>
    <row r="758531"/>
    <row r="758532"/>
    <row r="758533"/>
    <row r="758534"/>
    <row r="758535"/>
    <row r="758536"/>
    <row r="758537"/>
    <row r="758538"/>
    <row r="758539"/>
    <row r="758540"/>
    <row r="758541"/>
    <row r="758542"/>
    <row r="758543"/>
    <row r="758544"/>
    <row r="758545"/>
    <row r="758546"/>
    <row r="758547"/>
    <row r="758548"/>
    <row r="758549"/>
    <row r="758550"/>
    <row r="758551"/>
    <row r="758552"/>
    <row r="758553"/>
    <row r="758554"/>
    <row r="758555"/>
    <row r="758556"/>
    <row r="758557"/>
    <row r="758558"/>
    <row r="758559"/>
    <row r="758560"/>
    <row r="758561"/>
    <row r="758562"/>
    <row r="758563"/>
    <row r="758564"/>
    <row r="758565"/>
    <row r="758566"/>
    <row r="758567"/>
    <row r="758568"/>
    <row r="758569"/>
    <row r="758570"/>
    <row r="758571"/>
    <row r="758572"/>
    <row r="758573"/>
    <row r="758574"/>
    <row r="758575"/>
    <row r="758576"/>
    <row r="758577"/>
    <row r="758578"/>
    <row r="758579"/>
    <row r="758580"/>
    <row r="758581"/>
    <row r="758582"/>
    <row r="758583"/>
    <row r="758584"/>
    <row r="758585"/>
    <row r="758586"/>
    <row r="758587"/>
    <row r="758588"/>
    <row r="758589"/>
    <row r="758590"/>
    <row r="758591"/>
    <row r="758592"/>
    <row r="758593"/>
    <row r="758594"/>
    <row r="758595"/>
    <row r="758596"/>
    <row r="758597"/>
    <row r="758598"/>
    <row r="758599"/>
    <row r="758600"/>
    <row r="758601"/>
    <row r="758602"/>
    <row r="758603"/>
    <row r="758604"/>
    <row r="758605"/>
    <row r="758606"/>
    <row r="758607"/>
    <row r="758608"/>
    <row r="758609"/>
    <row r="758610"/>
    <row r="758611"/>
    <row r="758612"/>
    <row r="758613"/>
    <row r="758614"/>
    <row r="758615"/>
    <row r="758616"/>
    <row r="758617"/>
    <row r="758618"/>
    <row r="758619"/>
    <row r="758620"/>
    <row r="758621"/>
    <row r="758622"/>
    <row r="758623"/>
    <row r="758624"/>
    <row r="758625"/>
    <row r="758626"/>
    <row r="758627"/>
    <row r="758628"/>
    <row r="758629"/>
    <row r="758630"/>
    <row r="758631"/>
    <row r="758632"/>
    <row r="758633"/>
    <row r="758634"/>
    <row r="758635"/>
    <row r="758636"/>
    <row r="758637"/>
    <row r="758638"/>
    <row r="758639"/>
    <row r="758640"/>
    <row r="758641"/>
    <row r="758642"/>
    <row r="758643"/>
    <row r="758644"/>
    <row r="758645"/>
    <row r="758646"/>
    <row r="758647"/>
    <row r="758648"/>
    <row r="758649"/>
    <row r="758650"/>
    <row r="758651"/>
    <row r="758652"/>
    <row r="758653"/>
    <row r="758654"/>
    <row r="758655"/>
    <row r="758656"/>
    <row r="758657"/>
    <row r="758658"/>
    <row r="758659"/>
    <row r="758660"/>
    <row r="758661"/>
    <row r="758662"/>
    <row r="758663"/>
    <row r="758664"/>
    <row r="758665"/>
    <row r="758666"/>
    <row r="758667"/>
    <row r="758668"/>
    <row r="758669"/>
    <row r="758670"/>
    <row r="758671"/>
    <row r="758672"/>
    <row r="758673"/>
    <row r="758674"/>
    <row r="758675"/>
    <row r="758676"/>
    <row r="758677"/>
    <row r="758678"/>
    <row r="758679"/>
    <row r="758680"/>
    <row r="758681"/>
    <row r="758682"/>
    <row r="758683"/>
    <row r="758684"/>
    <row r="758685"/>
    <row r="758686"/>
    <row r="758687"/>
    <row r="758688"/>
    <row r="758689"/>
    <row r="758690"/>
    <row r="758691"/>
    <row r="758692"/>
    <row r="758693"/>
    <row r="758694"/>
    <row r="758695"/>
    <row r="758696"/>
    <row r="758697"/>
    <row r="758698"/>
    <row r="758699"/>
    <row r="758700"/>
    <row r="758701"/>
    <row r="758702"/>
    <row r="758703"/>
    <row r="758704"/>
    <row r="758705"/>
    <row r="758706"/>
    <row r="758707"/>
    <row r="758708"/>
    <row r="758709"/>
    <row r="758710"/>
    <row r="758711"/>
    <row r="758712"/>
    <row r="758713"/>
    <row r="758714"/>
    <row r="758715"/>
    <row r="758716"/>
    <row r="758717"/>
    <row r="758718"/>
    <row r="758719"/>
    <row r="758720"/>
    <row r="758721"/>
    <row r="758722"/>
    <row r="758723"/>
    <row r="758724"/>
    <row r="758725"/>
    <row r="758726"/>
    <row r="758727"/>
    <row r="758728"/>
    <row r="758729"/>
    <row r="758730"/>
    <row r="758731"/>
    <row r="758732"/>
    <row r="758733"/>
    <row r="758734"/>
    <row r="758735"/>
    <row r="758736"/>
    <row r="758737"/>
    <row r="758738"/>
    <row r="758739"/>
    <row r="758740"/>
    <row r="758741"/>
    <row r="758742"/>
    <row r="758743"/>
    <row r="758744"/>
    <row r="758745"/>
    <row r="758746"/>
    <row r="758747"/>
    <row r="758748"/>
    <row r="758749"/>
    <row r="758750"/>
    <row r="758751"/>
    <row r="758752"/>
    <row r="758753"/>
    <row r="758754"/>
    <row r="758755"/>
    <row r="758756"/>
    <row r="758757"/>
    <row r="758758"/>
    <row r="758759"/>
    <row r="758760"/>
    <row r="758761"/>
    <row r="758762"/>
    <row r="758763"/>
    <row r="758764"/>
    <row r="758765"/>
    <row r="758766"/>
    <row r="758767"/>
    <row r="758768"/>
    <row r="758769"/>
    <row r="758770"/>
    <row r="758771"/>
    <row r="758772"/>
    <row r="758773"/>
    <row r="758774"/>
    <row r="758775"/>
    <row r="758776"/>
    <row r="758777"/>
    <row r="758778"/>
    <row r="758779"/>
    <row r="758780"/>
    <row r="758781"/>
    <row r="758782"/>
    <row r="758783"/>
    <row r="758784"/>
    <row r="758785"/>
    <row r="758786"/>
    <row r="758787"/>
    <row r="758788"/>
    <row r="758789"/>
    <row r="758790"/>
    <row r="758791"/>
    <row r="758792"/>
    <row r="758793"/>
    <row r="758794"/>
    <row r="758795"/>
    <row r="758796"/>
    <row r="758797"/>
    <row r="758798"/>
    <row r="758799"/>
    <row r="758800"/>
    <row r="758801"/>
    <row r="758802"/>
    <row r="758803"/>
    <row r="758804"/>
    <row r="758805"/>
    <row r="758806"/>
    <row r="758807"/>
    <row r="758808"/>
    <row r="758809"/>
    <row r="758810"/>
    <row r="758811"/>
    <row r="758812"/>
    <row r="758813"/>
    <row r="758814"/>
    <row r="758815"/>
    <row r="758816"/>
    <row r="758817"/>
    <row r="758818"/>
    <row r="758819"/>
    <row r="758820"/>
    <row r="758821"/>
    <row r="758822"/>
    <row r="758823"/>
    <row r="758824"/>
    <row r="758825"/>
    <row r="758826"/>
    <row r="758827"/>
    <row r="758828"/>
    <row r="758829"/>
    <row r="758830"/>
    <row r="758831"/>
    <row r="758832"/>
    <row r="758833"/>
    <row r="758834"/>
    <row r="758835"/>
    <row r="758836"/>
    <row r="758837"/>
    <row r="758838"/>
    <row r="758839"/>
    <row r="758840"/>
    <row r="758841"/>
    <row r="758842"/>
    <row r="758843"/>
    <row r="758844"/>
    <row r="758845"/>
    <row r="758846"/>
    <row r="758847"/>
    <row r="758848"/>
    <row r="758849"/>
    <row r="758850"/>
    <row r="758851"/>
    <row r="758852"/>
    <row r="758853"/>
    <row r="758854"/>
    <row r="758855"/>
    <row r="758856"/>
    <row r="758857"/>
    <row r="758858"/>
    <row r="758859"/>
    <row r="758860"/>
    <row r="758861"/>
    <row r="758862"/>
    <row r="758863"/>
    <row r="758864"/>
    <row r="758865"/>
    <row r="758866"/>
    <row r="758867"/>
    <row r="758868"/>
    <row r="758869"/>
    <row r="758870"/>
    <row r="758871"/>
    <row r="758872"/>
    <row r="758873"/>
    <row r="758874"/>
    <row r="758875"/>
    <row r="758876"/>
    <row r="758877"/>
    <row r="758878"/>
    <row r="758879"/>
    <row r="758880"/>
    <row r="758881"/>
    <row r="758882"/>
    <row r="758883"/>
    <row r="758884"/>
    <row r="758885"/>
    <row r="758886"/>
    <row r="758887"/>
    <row r="758888"/>
    <row r="758889"/>
    <row r="758890"/>
    <row r="758891"/>
    <row r="758892"/>
    <row r="758893"/>
    <row r="758894"/>
    <row r="758895"/>
    <row r="758896"/>
    <row r="758897"/>
    <row r="758898"/>
    <row r="758899"/>
    <row r="758900"/>
    <row r="758901"/>
    <row r="758902"/>
    <row r="758903"/>
    <row r="758904"/>
    <row r="758905"/>
    <row r="758906"/>
    <row r="758907"/>
    <row r="758908"/>
    <row r="758909"/>
    <row r="758910"/>
    <row r="758911"/>
    <row r="758912"/>
    <row r="758913"/>
    <row r="758914"/>
    <row r="758915"/>
    <row r="758916"/>
    <row r="758917"/>
    <row r="758918"/>
    <row r="758919"/>
    <row r="758920"/>
    <row r="758921"/>
    <row r="758922"/>
    <row r="758923"/>
    <row r="758924"/>
    <row r="758925"/>
    <row r="758926"/>
    <row r="758927"/>
    <row r="758928"/>
    <row r="758929"/>
    <row r="758930"/>
    <row r="758931"/>
    <row r="758932"/>
    <row r="758933"/>
    <row r="758934"/>
    <row r="758935"/>
    <row r="758936"/>
    <row r="758937"/>
    <row r="758938"/>
    <row r="758939"/>
    <row r="758940"/>
    <row r="758941"/>
    <row r="758942"/>
    <row r="758943"/>
    <row r="758944"/>
    <row r="758945"/>
    <row r="758946"/>
    <row r="758947"/>
    <row r="758948"/>
    <row r="758949"/>
    <row r="758950"/>
    <row r="758951"/>
    <row r="758952"/>
    <row r="758953"/>
    <row r="758954"/>
    <row r="758955"/>
    <row r="758956"/>
    <row r="758957"/>
    <row r="758958"/>
    <row r="758959"/>
    <row r="758960"/>
    <row r="758961"/>
    <row r="758962"/>
    <row r="758963"/>
    <row r="758964"/>
    <row r="758965"/>
    <row r="758966"/>
    <row r="758967"/>
    <row r="758968"/>
    <row r="758969"/>
    <row r="758970"/>
    <row r="758971"/>
    <row r="758972"/>
    <row r="758973"/>
    <row r="758974"/>
    <row r="758975"/>
    <row r="758976"/>
    <row r="758977"/>
    <row r="758978"/>
    <row r="758979"/>
    <row r="758980"/>
    <row r="758981"/>
    <row r="758982"/>
    <row r="758983"/>
    <row r="758984"/>
    <row r="758985"/>
    <row r="758986"/>
    <row r="758987"/>
    <row r="758988"/>
    <row r="758989"/>
    <row r="758990"/>
    <row r="758991"/>
    <row r="758992"/>
    <row r="758993"/>
    <row r="758994"/>
    <row r="758995"/>
    <row r="758996"/>
    <row r="758997"/>
    <row r="758998"/>
    <row r="758999"/>
    <row r="759000"/>
    <row r="759001"/>
    <row r="759002"/>
    <row r="759003"/>
    <row r="759004"/>
    <row r="759005"/>
    <row r="759006"/>
    <row r="759007"/>
    <row r="759008"/>
    <row r="759009"/>
    <row r="759010"/>
    <row r="759011"/>
    <row r="759012"/>
    <row r="759013"/>
    <row r="759014"/>
    <row r="759015"/>
    <row r="759016"/>
    <row r="759017"/>
    <row r="759018"/>
    <row r="759019"/>
    <row r="759020"/>
    <row r="759021"/>
    <row r="759022"/>
    <row r="759023"/>
    <row r="759024"/>
    <row r="759025"/>
    <row r="759026"/>
    <row r="759027"/>
    <row r="759028"/>
    <row r="759029"/>
    <row r="759030"/>
    <row r="759031"/>
    <row r="759032"/>
    <row r="759033"/>
    <row r="759034"/>
    <row r="759035"/>
    <row r="759036"/>
    <row r="759037"/>
    <row r="759038"/>
    <row r="759039"/>
    <row r="759040"/>
    <row r="759041"/>
    <row r="759042"/>
    <row r="759043"/>
    <row r="759044"/>
    <row r="759045"/>
    <row r="759046"/>
    <row r="759047"/>
    <row r="759048"/>
    <row r="759049"/>
    <row r="759050"/>
    <row r="759051"/>
    <row r="759052"/>
    <row r="759053"/>
    <row r="759054"/>
    <row r="759055"/>
    <row r="759056"/>
    <row r="759057"/>
    <row r="759058"/>
    <row r="759059"/>
    <row r="759060"/>
    <row r="759061"/>
    <row r="759062"/>
    <row r="759063"/>
    <row r="759064"/>
    <row r="759065"/>
    <row r="759066"/>
    <row r="759067"/>
    <row r="759068"/>
    <row r="759069"/>
    <row r="759070"/>
    <row r="759071"/>
    <row r="759072"/>
    <row r="759073"/>
    <row r="759074"/>
    <row r="759075"/>
    <row r="759076"/>
    <row r="759077"/>
    <row r="759078"/>
    <row r="759079"/>
    <row r="759080"/>
    <row r="759081"/>
    <row r="759082"/>
    <row r="759083"/>
    <row r="759084"/>
    <row r="759085"/>
    <row r="759086"/>
    <row r="759087"/>
    <row r="759088"/>
    <row r="759089"/>
    <row r="759090"/>
    <row r="759091"/>
    <row r="759092"/>
    <row r="759093"/>
    <row r="759094"/>
    <row r="759095"/>
    <row r="759096"/>
    <row r="759097"/>
    <row r="759098"/>
    <row r="759099"/>
    <row r="759100"/>
    <row r="759101"/>
    <row r="759102"/>
    <row r="759103"/>
    <row r="759104"/>
    <row r="759105"/>
    <row r="759106"/>
    <row r="759107"/>
    <row r="759108"/>
    <row r="759109"/>
    <row r="759110"/>
    <row r="759111"/>
    <row r="759112"/>
    <row r="759113"/>
    <row r="759114"/>
    <row r="759115"/>
    <row r="759116"/>
    <row r="759117"/>
    <row r="759118"/>
    <row r="759119"/>
    <row r="759120"/>
    <row r="759121"/>
    <row r="759122"/>
    <row r="759123"/>
    <row r="759124"/>
    <row r="759125"/>
    <row r="759126"/>
    <row r="759127"/>
    <row r="759128"/>
    <row r="759129"/>
    <row r="759130"/>
    <row r="759131"/>
    <row r="759132"/>
    <row r="759133"/>
    <row r="759134"/>
    <row r="759135"/>
    <row r="759136"/>
    <row r="759137"/>
    <row r="759138"/>
    <row r="759139"/>
    <row r="759140"/>
    <row r="759141"/>
    <row r="759142"/>
    <row r="759143"/>
    <row r="759144"/>
    <row r="759145"/>
    <row r="759146"/>
    <row r="759147"/>
    <row r="759148"/>
    <row r="759149"/>
    <row r="759150"/>
    <row r="759151"/>
    <row r="759152"/>
    <row r="759153"/>
    <row r="759154"/>
    <row r="759155"/>
    <row r="759156"/>
    <row r="759157"/>
    <row r="759158"/>
    <row r="759159"/>
    <row r="759160"/>
    <row r="759161"/>
    <row r="759162"/>
    <row r="759163"/>
    <row r="759164"/>
    <row r="759165"/>
    <row r="759166"/>
    <row r="759167"/>
    <row r="759168"/>
    <row r="759169"/>
    <row r="759170"/>
    <row r="759171"/>
    <row r="759172"/>
    <row r="759173"/>
    <row r="759174"/>
    <row r="759175"/>
    <row r="759176"/>
    <row r="759177"/>
    <row r="759178"/>
    <row r="759179"/>
    <row r="759180"/>
    <row r="759181"/>
    <row r="759182"/>
    <row r="759183"/>
    <row r="759184"/>
    <row r="759185"/>
    <row r="759186"/>
    <row r="759187"/>
    <row r="759188"/>
    <row r="759189"/>
    <row r="759190"/>
    <row r="759191"/>
    <row r="759192"/>
    <row r="759193"/>
    <row r="759194"/>
    <row r="759195"/>
    <row r="759196"/>
    <row r="759197"/>
    <row r="759198"/>
    <row r="759199"/>
    <row r="759200"/>
    <row r="759201"/>
    <row r="759202"/>
    <row r="759203"/>
    <row r="759204"/>
    <row r="759205"/>
    <row r="759206"/>
    <row r="759207"/>
    <row r="759208"/>
    <row r="759209"/>
    <row r="759210"/>
    <row r="759211"/>
    <row r="759212"/>
    <row r="759213"/>
    <row r="759214"/>
    <row r="759215"/>
    <row r="759216"/>
    <row r="759217"/>
    <row r="759218"/>
    <row r="759219"/>
    <row r="759220"/>
    <row r="759221"/>
    <row r="759222"/>
    <row r="759223"/>
    <row r="759224"/>
    <row r="759225"/>
    <row r="759226"/>
    <row r="759227"/>
    <row r="759228"/>
    <row r="759229"/>
    <row r="759230"/>
    <row r="759231"/>
    <row r="759232"/>
    <row r="759233"/>
    <row r="759234"/>
    <row r="759235"/>
    <row r="759236"/>
    <row r="759237"/>
    <row r="759238"/>
    <row r="759239"/>
    <row r="759240"/>
    <row r="759241"/>
    <row r="759242"/>
    <row r="759243"/>
    <row r="759244"/>
    <row r="759245"/>
    <row r="759246"/>
    <row r="759247"/>
    <row r="759248"/>
    <row r="759249"/>
    <row r="759250"/>
    <row r="759251"/>
    <row r="759252"/>
    <row r="759253"/>
    <row r="759254"/>
    <row r="759255"/>
    <row r="759256"/>
    <row r="759257"/>
    <row r="759258"/>
    <row r="759259"/>
    <row r="759260"/>
    <row r="759261"/>
    <row r="759262"/>
    <row r="759263"/>
    <row r="759264"/>
    <row r="759265"/>
    <row r="759266"/>
    <row r="759267"/>
    <row r="759268"/>
    <row r="759269"/>
    <row r="759270"/>
    <row r="759271"/>
    <row r="759272"/>
    <row r="759273"/>
    <row r="759274"/>
    <row r="759275"/>
    <row r="759276"/>
    <row r="759277"/>
    <row r="759278"/>
    <row r="759279"/>
    <row r="759280"/>
    <row r="759281"/>
    <row r="759282"/>
    <row r="759283"/>
    <row r="759284"/>
    <row r="759285"/>
    <row r="759286"/>
    <row r="759287"/>
    <row r="759288"/>
    <row r="759289"/>
    <row r="759290"/>
    <row r="759291"/>
    <row r="759292"/>
    <row r="759293"/>
    <row r="759294"/>
    <row r="759295"/>
    <row r="759296"/>
    <row r="759297"/>
    <row r="759298"/>
    <row r="759299"/>
    <row r="759300"/>
    <row r="759301"/>
    <row r="759302"/>
    <row r="759303"/>
    <row r="759304"/>
    <row r="759305"/>
    <row r="759306"/>
    <row r="759307"/>
    <row r="759308"/>
    <row r="759309"/>
    <row r="759310"/>
    <row r="759311"/>
    <row r="759312"/>
    <row r="759313"/>
    <row r="759314"/>
    <row r="759315"/>
    <row r="759316"/>
    <row r="759317"/>
    <row r="759318"/>
    <row r="759319"/>
    <row r="759320"/>
    <row r="759321"/>
    <row r="759322"/>
    <row r="759323"/>
    <row r="759324"/>
    <row r="759325"/>
    <row r="759326"/>
    <row r="759327"/>
    <row r="759328"/>
    <row r="759329"/>
    <row r="759330"/>
    <row r="759331"/>
    <row r="759332"/>
    <row r="759333"/>
    <row r="759334"/>
    <row r="759335"/>
    <row r="759336"/>
    <row r="759337"/>
    <row r="759338"/>
    <row r="759339"/>
    <row r="759340"/>
    <row r="759341"/>
    <row r="759342"/>
    <row r="759343"/>
    <row r="759344"/>
    <row r="759345"/>
    <row r="759346"/>
    <row r="759347"/>
    <row r="759348"/>
    <row r="759349"/>
    <row r="759350"/>
    <row r="759351"/>
    <row r="759352"/>
    <row r="759353"/>
    <row r="759354"/>
    <row r="759355"/>
    <row r="759356"/>
    <row r="759357"/>
    <row r="759358"/>
    <row r="759359"/>
    <row r="759360"/>
    <row r="759361"/>
    <row r="759362"/>
    <row r="759363"/>
    <row r="759364"/>
    <row r="759365"/>
    <row r="759366"/>
    <row r="759367"/>
    <row r="759368"/>
    <row r="759369"/>
    <row r="759370"/>
    <row r="759371"/>
    <row r="759372"/>
    <row r="759373"/>
    <row r="759374"/>
    <row r="759375"/>
    <row r="759376"/>
    <row r="759377"/>
    <row r="759378"/>
    <row r="759379"/>
    <row r="759380"/>
    <row r="759381"/>
    <row r="759382"/>
    <row r="759383"/>
    <row r="759384"/>
    <row r="759385"/>
    <row r="759386"/>
    <row r="759387"/>
    <row r="759388"/>
    <row r="759389"/>
    <row r="759390"/>
    <row r="759391"/>
    <row r="759392"/>
    <row r="759393"/>
    <row r="759394"/>
    <row r="759395"/>
    <row r="759396"/>
    <row r="759397"/>
    <row r="759398"/>
    <row r="759399"/>
    <row r="759400"/>
    <row r="759401"/>
    <row r="759402"/>
    <row r="759403"/>
    <row r="759404"/>
    <row r="759405"/>
    <row r="759406"/>
    <row r="759407"/>
    <row r="759408"/>
    <row r="759409"/>
    <row r="759410"/>
    <row r="759411"/>
    <row r="759412"/>
    <row r="759413"/>
    <row r="759414"/>
    <row r="759415"/>
    <row r="759416"/>
    <row r="759417"/>
    <row r="759418"/>
    <row r="759419"/>
    <row r="759420"/>
    <row r="759421"/>
    <row r="759422"/>
    <row r="759423"/>
    <row r="759424"/>
    <row r="759425"/>
    <row r="759426"/>
    <row r="759427"/>
    <row r="759428"/>
    <row r="759429"/>
    <row r="759430"/>
    <row r="759431"/>
    <row r="759432"/>
    <row r="759433"/>
    <row r="759434"/>
    <row r="759435"/>
    <row r="759436"/>
    <row r="759437"/>
    <row r="759438"/>
    <row r="759439"/>
    <row r="759440"/>
    <row r="759441"/>
    <row r="759442"/>
    <row r="759443"/>
    <row r="759444"/>
    <row r="759445"/>
    <row r="759446"/>
    <row r="759447"/>
    <row r="759448"/>
    <row r="759449"/>
    <row r="759450"/>
    <row r="759451"/>
    <row r="759452"/>
    <row r="759453"/>
    <row r="759454"/>
    <row r="759455"/>
    <row r="759456"/>
    <row r="759457"/>
    <row r="759458"/>
    <row r="759459"/>
    <row r="759460"/>
    <row r="759461"/>
    <row r="759462"/>
    <row r="759463"/>
    <row r="759464"/>
    <row r="759465"/>
    <row r="759466"/>
    <row r="759467"/>
    <row r="759468"/>
    <row r="759469"/>
    <row r="759470"/>
    <row r="759471"/>
    <row r="759472"/>
    <row r="759473"/>
    <row r="759474"/>
    <row r="759475"/>
    <row r="759476"/>
    <row r="759477"/>
    <row r="759478"/>
    <row r="759479"/>
    <row r="759480"/>
    <row r="759481"/>
    <row r="759482"/>
    <row r="759483"/>
    <row r="759484"/>
    <row r="759485"/>
    <row r="759486"/>
    <row r="759487"/>
    <row r="759488"/>
    <row r="759489"/>
    <row r="759490"/>
    <row r="759491"/>
    <row r="759492"/>
    <row r="759493"/>
    <row r="759494"/>
    <row r="759495"/>
    <row r="759496"/>
    <row r="759497"/>
    <row r="759498"/>
    <row r="759499"/>
    <row r="759500"/>
    <row r="759501"/>
    <row r="759502"/>
    <row r="759503"/>
    <row r="759504"/>
    <row r="759505"/>
    <row r="759506"/>
    <row r="759507"/>
    <row r="759508"/>
    <row r="759509"/>
    <row r="759510"/>
    <row r="759511"/>
    <row r="759512"/>
    <row r="759513"/>
    <row r="759514"/>
    <row r="759515"/>
    <row r="759516"/>
    <row r="759517"/>
    <row r="759518"/>
    <row r="759519"/>
    <row r="759520"/>
    <row r="759521"/>
    <row r="759522"/>
    <row r="759523"/>
    <row r="759524"/>
    <row r="759525"/>
    <row r="759526"/>
    <row r="759527"/>
    <row r="759528"/>
    <row r="759529"/>
    <row r="759530"/>
    <row r="759531"/>
    <row r="759532"/>
    <row r="759533"/>
    <row r="759534"/>
    <row r="759535"/>
    <row r="759536"/>
    <row r="759537"/>
    <row r="759538"/>
    <row r="759539"/>
    <row r="759540"/>
    <row r="759541"/>
    <row r="759542"/>
    <row r="759543"/>
    <row r="759544"/>
    <row r="759545"/>
    <row r="759546"/>
    <row r="759547"/>
    <row r="759548"/>
    <row r="759549"/>
    <row r="759550"/>
    <row r="759551"/>
    <row r="759552"/>
    <row r="759553"/>
    <row r="759554"/>
    <row r="759555"/>
    <row r="759556"/>
    <row r="759557"/>
    <row r="759558"/>
    <row r="759559"/>
    <row r="759560"/>
    <row r="759561"/>
    <row r="759562"/>
    <row r="759563"/>
    <row r="759564"/>
    <row r="759565"/>
    <row r="759566"/>
    <row r="759567"/>
    <row r="759568"/>
    <row r="759569"/>
    <row r="759570"/>
    <row r="759571"/>
    <row r="759572"/>
    <row r="759573"/>
    <row r="759574"/>
    <row r="759575"/>
    <row r="759576"/>
    <row r="759577"/>
    <row r="759578"/>
    <row r="759579"/>
    <row r="759580"/>
    <row r="759581"/>
    <row r="759582"/>
    <row r="759583"/>
    <row r="759584"/>
    <row r="759585"/>
    <row r="759586"/>
    <row r="759587"/>
    <row r="759588"/>
    <row r="759589"/>
    <row r="759590"/>
    <row r="759591"/>
    <row r="759592"/>
    <row r="759593"/>
    <row r="759594"/>
    <row r="759595"/>
    <row r="759596"/>
    <row r="759597"/>
    <row r="759598"/>
    <row r="759599"/>
    <row r="759600"/>
    <row r="759601"/>
    <row r="759602"/>
    <row r="759603"/>
    <row r="759604"/>
    <row r="759605"/>
    <row r="759606"/>
    <row r="759607"/>
    <row r="759608"/>
    <row r="759609"/>
    <row r="759610"/>
    <row r="759611"/>
    <row r="759612"/>
    <row r="759613"/>
    <row r="759614"/>
    <row r="759615"/>
    <row r="759616"/>
    <row r="759617"/>
    <row r="759618"/>
    <row r="759619"/>
    <row r="759620"/>
    <row r="759621"/>
    <row r="759622"/>
    <row r="759623"/>
    <row r="759624"/>
    <row r="759625"/>
    <row r="759626"/>
    <row r="759627"/>
    <row r="759628"/>
    <row r="759629"/>
    <row r="759630"/>
    <row r="759631"/>
    <row r="759632"/>
    <row r="759633"/>
    <row r="759634"/>
    <row r="759635"/>
    <row r="759636"/>
    <row r="759637"/>
    <row r="759638"/>
    <row r="759639"/>
    <row r="759640"/>
    <row r="759641"/>
    <row r="759642"/>
    <row r="759643"/>
    <row r="759644"/>
    <row r="759645"/>
    <row r="759646"/>
    <row r="759647"/>
    <row r="759648"/>
    <row r="759649"/>
    <row r="759650"/>
    <row r="759651"/>
    <row r="759652"/>
    <row r="759653"/>
    <row r="759654"/>
    <row r="759655"/>
    <row r="759656"/>
    <row r="759657"/>
    <row r="759658"/>
    <row r="759659"/>
    <row r="759660"/>
    <row r="759661"/>
    <row r="759662"/>
    <row r="759663"/>
    <row r="759664"/>
    <row r="759665"/>
    <row r="759666"/>
    <row r="759667"/>
    <row r="759668"/>
    <row r="759669"/>
    <row r="759670"/>
    <row r="759671"/>
    <row r="759672"/>
    <row r="759673"/>
    <row r="759674"/>
    <row r="759675"/>
    <row r="759676"/>
    <row r="759677"/>
    <row r="759678"/>
    <row r="759679"/>
    <row r="759680"/>
    <row r="759681"/>
    <row r="759682"/>
    <row r="759683"/>
    <row r="759684"/>
    <row r="759685"/>
    <row r="759686"/>
    <row r="759687"/>
    <row r="759688"/>
    <row r="759689"/>
    <row r="759690"/>
    <row r="759691"/>
    <row r="759692"/>
    <row r="759693"/>
    <row r="759694"/>
    <row r="759695"/>
    <row r="759696"/>
    <row r="759697"/>
    <row r="759698"/>
    <row r="759699"/>
    <row r="759700"/>
    <row r="759701"/>
    <row r="759702"/>
    <row r="759703"/>
    <row r="759704"/>
    <row r="759705"/>
    <row r="759706"/>
    <row r="759707"/>
    <row r="759708"/>
    <row r="759709"/>
    <row r="759710"/>
    <row r="759711"/>
    <row r="759712"/>
    <row r="759713"/>
    <row r="759714"/>
    <row r="759715"/>
    <row r="759716"/>
    <row r="759717"/>
    <row r="759718"/>
    <row r="759719"/>
    <row r="759720"/>
    <row r="759721"/>
    <row r="759722"/>
    <row r="759723"/>
    <row r="759724"/>
    <row r="759725"/>
    <row r="759726"/>
    <row r="759727"/>
    <row r="759728"/>
    <row r="759729"/>
    <row r="759730"/>
    <row r="759731"/>
    <row r="759732"/>
    <row r="759733"/>
    <row r="759734"/>
    <row r="759735"/>
    <row r="759736"/>
    <row r="759737"/>
    <row r="759738"/>
    <row r="759739"/>
    <row r="759740"/>
    <row r="759741"/>
    <row r="759742"/>
    <row r="759743"/>
    <row r="759744"/>
    <row r="759745"/>
    <row r="759746"/>
    <row r="759747"/>
    <row r="759748"/>
    <row r="759749"/>
    <row r="759750"/>
    <row r="759751"/>
    <row r="759752"/>
    <row r="759753"/>
    <row r="759754"/>
    <row r="759755"/>
    <row r="759756"/>
    <row r="759757"/>
    <row r="759758"/>
    <row r="759759"/>
    <row r="759760"/>
    <row r="759761"/>
    <row r="759762"/>
    <row r="759763"/>
    <row r="759764"/>
    <row r="759765"/>
    <row r="759766"/>
    <row r="759767"/>
    <row r="759768"/>
    <row r="759769"/>
    <row r="759770"/>
    <row r="759771"/>
    <row r="759772"/>
    <row r="759773"/>
    <row r="759774"/>
    <row r="759775"/>
    <row r="759776"/>
    <row r="759777"/>
    <row r="759778"/>
    <row r="759779"/>
    <row r="759780"/>
    <row r="759781"/>
    <row r="759782"/>
    <row r="759783"/>
    <row r="759784"/>
    <row r="759785"/>
    <row r="759786"/>
    <row r="759787"/>
    <row r="759788"/>
    <row r="759789"/>
    <row r="759790"/>
    <row r="759791"/>
    <row r="759792"/>
    <row r="759793"/>
    <row r="759794"/>
    <row r="759795"/>
    <row r="759796"/>
    <row r="759797"/>
    <row r="759798"/>
    <row r="759799"/>
    <row r="759800"/>
    <row r="759801"/>
    <row r="759802"/>
    <row r="759803"/>
    <row r="759804"/>
    <row r="759805"/>
    <row r="759806"/>
    <row r="759807"/>
    <row r="759808"/>
    <row r="759809"/>
    <row r="759810"/>
    <row r="759811"/>
    <row r="759812"/>
    <row r="759813"/>
    <row r="759814"/>
    <row r="759815"/>
    <row r="759816"/>
    <row r="759817"/>
    <row r="759818"/>
    <row r="759819"/>
    <row r="759820"/>
    <row r="759821"/>
    <row r="759822"/>
    <row r="759823"/>
    <row r="759824"/>
    <row r="759825"/>
    <row r="759826"/>
    <row r="759827"/>
    <row r="759828"/>
    <row r="759829"/>
    <row r="759830"/>
    <row r="759831"/>
    <row r="759832"/>
    <row r="759833"/>
    <row r="759834"/>
    <row r="759835"/>
    <row r="759836"/>
    <row r="759837"/>
    <row r="759838"/>
    <row r="759839"/>
    <row r="759840"/>
    <row r="759841"/>
    <row r="759842"/>
    <row r="759843"/>
    <row r="759844"/>
    <row r="759845"/>
    <row r="759846"/>
    <row r="759847"/>
    <row r="759848"/>
    <row r="759849"/>
    <row r="759850"/>
    <row r="759851"/>
    <row r="759852"/>
    <row r="759853"/>
    <row r="759854"/>
    <row r="759855"/>
    <row r="759856"/>
    <row r="759857"/>
    <row r="759858"/>
    <row r="759859"/>
    <row r="759860"/>
    <row r="759861"/>
    <row r="759862"/>
    <row r="759863"/>
    <row r="759864"/>
    <row r="759865"/>
    <row r="759866"/>
    <row r="759867"/>
    <row r="759868"/>
    <row r="759869"/>
    <row r="759870"/>
    <row r="759871"/>
    <row r="759872"/>
    <row r="759873"/>
    <row r="759874"/>
    <row r="759875"/>
    <row r="759876"/>
    <row r="759877"/>
    <row r="759878"/>
    <row r="759879"/>
    <row r="759880"/>
    <row r="759881"/>
    <row r="759882"/>
    <row r="759883"/>
    <row r="759884"/>
    <row r="759885"/>
    <row r="759886"/>
    <row r="759887"/>
    <row r="759888"/>
    <row r="759889"/>
    <row r="759890"/>
    <row r="759891"/>
    <row r="759892"/>
    <row r="759893"/>
    <row r="759894"/>
    <row r="759895"/>
    <row r="759896"/>
    <row r="759897"/>
    <row r="759898"/>
    <row r="759899"/>
    <row r="759900"/>
    <row r="759901"/>
    <row r="759902"/>
    <row r="759903"/>
    <row r="759904"/>
    <row r="759905"/>
    <row r="759906"/>
    <row r="759907"/>
    <row r="759908"/>
    <row r="759909"/>
    <row r="759910"/>
    <row r="759911"/>
    <row r="759912"/>
    <row r="759913"/>
    <row r="759914"/>
    <row r="759915"/>
    <row r="759916"/>
    <row r="759917"/>
    <row r="759918"/>
    <row r="759919"/>
    <row r="759920"/>
    <row r="759921"/>
    <row r="759922"/>
    <row r="759923"/>
    <row r="759924"/>
    <row r="759925"/>
    <row r="759926"/>
    <row r="759927"/>
    <row r="759928"/>
    <row r="759929"/>
    <row r="759930"/>
    <row r="759931"/>
    <row r="759932"/>
    <row r="759933"/>
    <row r="759934"/>
    <row r="759935"/>
    <row r="759936"/>
    <row r="759937"/>
    <row r="759938"/>
    <row r="759939"/>
    <row r="759940"/>
    <row r="759941"/>
    <row r="759942"/>
    <row r="759943"/>
    <row r="759944"/>
    <row r="759945"/>
    <row r="759946"/>
    <row r="759947"/>
    <row r="759948"/>
    <row r="759949"/>
    <row r="759950"/>
    <row r="759951"/>
    <row r="759952"/>
    <row r="759953"/>
    <row r="759954"/>
    <row r="759955"/>
    <row r="759956"/>
    <row r="759957"/>
    <row r="759958"/>
    <row r="759959"/>
    <row r="759960"/>
    <row r="759961"/>
    <row r="759962"/>
    <row r="759963"/>
    <row r="759964"/>
    <row r="759965"/>
    <row r="759966"/>
    <row r="759967"/>
    <row r="759968"/>
    <row r="759969"/>
    <row r="759970"/>
    <row r="759971"/>
    <row r="759972"/>
    <row r="759973"/>
    <row r="759974"/>
    <row r="759975"/>
    <row r="759976"/>
    <row r="759977"/>
    <row r="759978"/>
    <row r="759979"/>
    <row r="759980"/>
    <row r="759981"/>
    <row r="759982"/>
    <row r="759983"/>
    <row r="759984"/>
    <row r="759985"/>
    <row r="759986"/>
    <row r="759987"/>
    <row r="759988"/>
    <row r="759989"/>
    <row r="759990"/>
    <row r="759991"/>
    <row r="759992"/>
    <row r="759993"/>
    <row r="759994"/>
    <row r="759995"/>
    <row r="759996"/>
    <row r="759997"/>
    <row r="759998"/>
    <row r="759999"/>
    <row r="760000"/>
    <row r="760001"/>
    <row r="760002"/>
    <row r="760003"/>
    <row r="760004"/>
    <row r="760005"/>
    <row r="760006"/>
    <row r="760007"/>
    <row r="760008"/>
    <row r="760009"/>
    <row r="760010"/>
    <row r="760011"/>
    <row r="760012"/>
    <row r="760013"/>
    <row r="760014"/>
    <row r="760015"/>
    <row r="760016"/>
    <row r="760017"/>
    <row r="760018"/>
    <row r="760019"/>
    <row r="760020"/>
    <row r="760021"/>
    <row r="760022"/>
    <row r="760023"/>
    <row r="760024"/>
    <row r="760025"/>
    <row r="760026"/>
    <row r="760027"/>
    <row r="760028"/>
    <row r="760029"/>
    <row r="760030"/>
    <row r="760031"/>
    <row r="760032"/>
    <row r="760033"/>
    <row r="760034"/>
    <row r="760035"/>
    <row r="760036"/>
    <row r="760037"/>
    <row r="760038"/>
    <row r="760039"/>
    <row r="760040"/>
    <row r="760041"/>
    <row r="760042"/>
    <row r="760043"/>
    <row r="760044"/>
    <row r="760045"/>
    <row r="760046"/>
    <row r="760047"/>
    <row r="760048"/>
    <row r="760049"/>
    <row r="760050"/>
    <row r="760051"/>
    <row r="760052"/>
    <row r="760053"/>
    <row r="760054"/>
    <row r="760055"/>
    <row r="760056"/>
    <row r="760057"/>
    <row r="760058"/>
    <row r="760059"/>
    <row r="760060"/>
    <row r="760061"/>
    <row r="760062"/>
    <row r="760063"/>
    <row r="760064"/>
    <row r="760065"/>
    <row r="760066"/>
    <row r="760067"/>
    <row r="760068"/>
    <row r="760069"/>
    <row r="760070"/>
    <row r="760071"/>
    <row r="760072"/>
    <row r="760073"/>
    <row r="760074"/>
    <row r="760075"/>
    <row r="760076"/>
    <row r="760077"/>
    <row r="760078"/>
    <row r="760079"/>
    <row r="760080"/>
    <row r="760081"/>
    <row r="760082"/>
    <row r="760083"/>
    <row r="760084"/>
    <row r="760085"/>
    <row r="760086"/>
    <row r="760087"/>
    <row r="760088"/>
    <row r="760089"/>
    <row r="760090"/>
    <row r="760091"/>
    <row r="760092"/>
    <row r="760093"/>
    <row r="760094"/>
    <row r="760095"/>
    <row r="760096"/>
    <row r="760097"/>
    <row r="760098"/>
    <row r="760099"/>
    <row r="760100"/>
    <row r="760101"/>
    <row r="760102"/>
    <row r="760103"/>
    <row r="760104"/>
    <row r="760105"/>
    <row r="760106"/>
    <row r="760107"/>
    <row r="760108"/>
    <row r="760109"/>
    <row r="760110"/>
    <row r="760111"/>
    <row r="760112"/>
    <row r="760113"/>
    <row r="760114"/>
    <row r="760115"/>
    <row r="760116"/>
    <row r="760117"/>
    <row r="760118"/>
    <row r="760119"/>
    <row r="760120"/>
    <row r="760121"/>
    <row r="760122"/>
    <row r="760123"/>
    <row r="760124"/>
    <row r="760125"/>
    <row r="760126"/>
    <row r="760127"/>
    <row r="760128"/>
    <row r="760129"/>
    <row r="760130"/>
    <row r="760131"/>
    <row r="760132"/>
    <row r="760133"/>
    <row r="760134"/>
    <row r="760135"/>
    <row r="760136"/>
    <row r="760137"/>
    <row r="760138"/>
    <row r="760139"/>
    <row r="760140"/>
    <row r="760141"/>
    <row r="760142"/>
    <row r="760143"/>
    <row r="760144"/>
    <row r="760145"/>
    <row r="760146"/>
    <row r="760147"/>
    <row r="760148"/>
    <row r="760149"/>
    <row r="760150"/>
    <row r="760151"/>
    <row r="760152"/>
    <row r="760153"/>
    <row r="760154"/>
    <row r="760155"/>
    <row r="760156"/>
    <row r="760157"/>
    <row r="760158"/>
    <row r="760159"/>
    <row r="760160"/>
    <row r="760161"/>
    <row r="760162"/>
    <row r="760163"/>
    <row r="760164"/>
    <row r="760165"/>
    <row r="760166"/>
    <row r="760167"/>
    <row r="760168"/>
    <row r="760169"/>
    <row r="760170"/>
    <row r="760171"/>
    <row r="760172"/>
    <row r="760173"/>
    <row r="760174"/>
    <row r="760175"/>
    <row r="760176"/>
    <row r="760177"/>
    <row r="760178"/>
    <row r="760179"/>
    <row r="760180"/>
    <row r="760181"/>
    <row r="760182"/>
    <row r="760183"/>
    <row r="760184"/>
    <row r="760185"/>
    <row r="760186"/>
    <row r="760187"/>
    <row r="760188"/>
    <row r="760189"/>
    <row r="760190"/>
    <row r="760191"/>
    <row r="760192"/>
    <row r="760193"/>
    <row r="760194"/>
    <row r="760195"/>
    <row r="760196"/>
    <row r="760197"/>
    <row r="760198"/>
    <row r="760199"/>
    <row r="760200"/>
    <row r="760201"/>
    <row r="760202"/>
    <row r="760203"/>
    <row r="760204"/>
    <row r="760205"/>
    <row r="760206"/>
    <row r="760207"/>
    <row r="760208"/>
    <row r="760209"/>
    <row r="760210"/>
    <row r="760211"/>
    <row r="760212"/>
    <row r="760213"/>
    <row r="760214"/>
    <row r="760215"/>
    <row r="760216"/>
    <row r="760217"/>
    <row r="760218"/>
    <row r="760219"/>
    <row r="760220"/>
    <row r="760221"/>
    <row r="760222"/>
    <row r="760223"/>
    <row r="760224"/>
    <row r="760225"/>
    <row r="760226"/>
    <row r="760227"/>
    <row r="760228"/>
    <row r="760229"/>
    <row r="760230"/>
    <row r="760231"/>
    <row r="760232"/>
    <row r="760233"/>
    <row r="760234"/>
    <row r="760235"/>
    <row r="760236"/>
    <row r="760237"/>
    <row r="760238"/>
    <row r="760239"/>
    <row r="760240"/>
    <row r="760241"/>
    <row r="760242"/>
    <row r="760243"/>
    <row r="760244"/>
    <row r="760245"/>
    <row r="760246"/>
    <row r="760247"/>
    <row r="760248"/>
    <row r="760249"/>
    <row r="760250"/>
    <row r="760251"/>
    <row r="760252"/>
    <row r="760253"/>
    <row r="760254"/>
    <row r="760255"/>
    <row r="760256"/>
    <row r="760257"/>
    <row r="760258"/>
    <row r="760259"/>
    <row r="760260"/>
    <row r="760261"/>
    <row r="760262"/>
    <row r="760263"/>
    <row r="760264"/>
    <row r="760265"/>
    <row r="760266"/>
    <row r="760267"/>
    <row r="760268"/>
    <row r="760269"/>
    <row r="760270"/>
    <row r="760271"/>
    <row r="760272"/>
    <row r="760273"/>
    <row r="760274"/>
    <row r="760275"/>
    <row r="760276"/>
    <row r="760277"/>
    <row r="760278"/>
    <row r="760279"/>
    <row r="760280"/>
    <row r="760281"/>
    <row r="760282"/>
    <row r="760283"/>
    <row r="760284"/>
    <row r="760285"/>
    <row r="760286"/>
    <row r="760287"/>
    <row r="760288"/>
    <row r="760289"/>
    <row r="760290"/>
    <row r="760291"/>
    <row r="760292"/>
    <row r="760293"/>
    <row r="760294"/>
    <row r="760295"/>
    <row r="760296"/>
    <row r="760297"/>
    <row r="760298"/>
    <row r="760299"/>
    <row r="760300"/>
    <row r="760301"/>
    <row r="760302"/>
    <row r="760303"/>
    <row r="760304"/>
    <row r="760305"/>
    <row r="760306"/>
    <row r="760307"/>
    <row r="760308"/>
    <row r="760309"/>
    <row r="760310"/>
    <row r="760311"/>
    <row r="760312"/>
    <row r="760313"/>
    <row r="760314"/>
    <row r="760315"/>
    <row r="760316"/>
    <row r="760317"/>
    <row r="760318"/>
    <row r="760319"/>
    <row r="760320"/>
    <row r="760321"/>
    <row r="760322"/>
    <row r="760323"/>
    <row r="760324"/>
    <row r="760325"/>
    <row r="760326"/>
    <row r="760327"/>
    <row r="760328"/>
    <row r="760329"/>
    <row r="760330"/>
    <row r="760331"/>
    <row r="760332"/>
    <row r="760333"/>
    <row r="760334"/>
    <row r="760335"/>
    <row r="760336"/>
    <row r="760337"/>
    <row r="760338"/>
    <row r="760339"/>
    <row r="760340"/>
    <row r="760341"/>
    <row r="760342"/>
    <row r="760343"/>
    <row r="760344"/>
    <row r="760345"/>
    <row r="760346"/>
    <row r="760347"/>
    <row r="760348"/>
    <row r="760349"/>
    <row r="760350"/>
    <row r="760351"/>
    <row r="760352"/>
    <row r="760353"/>
    <row r="760354"/>
    <row r="760355"/>
    <row r="760356"/>
    <row r="760357"/>
    <row r="760358"/>
    <row r="760359"/>
    <row r="760360"/>
    <row r="760361"/>
    <row r="760362"/>
    <row r="760363"/>
    <row r="760364"/>
    <row r="760365"/>
    <row r="760366"/>
    <row r="760367"/>
    <row r="760368"/>
    <row r="760369"/>
    <row r="760370"/>
    <row r="760371"/>
    <row r="760372"/>
    <row r="760373"/>
    <row r="760374"/>
    <row r="760375"/>
    <row r="760376"/>
    <row r="760377"/>
    <row r="760378"/>
    <row r="760379"/>
    <row r="760380"/>
    <row r="760381"/>
    <row r="760382"/>
    <row r="760383"/>
    <row r="760384"/>
    <row r="760385"/>
    <row r="760386"/>
    <row r="760387"/>
    <row r="760388"/>
    <row r="760389"/>
    <row r="760390"/>
    <row r="760391"/>
    <row r="760392"/>
    <row r="760393"/>
    <row r="760394"/>
    <row r="760395"/>
    <row r="760396"/>
    <row r="760397"/>
    <row r="760398"/>
    <row r="760399"/>
    <row r="760400"/>
    <row r="760401"/>
    <row r="760402"/>
    <row r="760403"/>
    <row r="760404"/>
    <row r="760405"/>
    <row r="760406"/>
    <row r="760407"/>
    <row r="760408"/>
    <row r="760409"/>
    <row r="760410"/>
    <row r="760411"/>
    <row r="760412"/>
    <row r="760413"/>
    <row r="760414"/>
    <row r="760415"/>
    <row r="760416"/>
    <row r="760417"/>
    <row r="760418"/>
    <row r="760419"/>
    <row r="760420"/>
    <row r="760421"/>
    <row r="760422"/>
    <row r="760423"/>
    <row r="760424"/>
    <row r="760425"/>
    <row r="760426"/>
    <row r="760427"/>
    <row r="760428"/>
    <row r="760429"/>
    <row r="760430"/>
    <row r="760431"/>
    <row r="760432"/>
    <row r="760433"/>
    <row r="760434"/>
    <row r="760435"/>
    <row r="760436"/>
    <row r="760437"/>
    <row r="760438"/>
    <row r="760439"/>
    <row r="760440"/>
    <row r="760441"/>
    <row r="760442"/>
    <row r="760443"/>
    <row r="760444"/>
    <row r="760445"/>
    <row r="760446"/>
    <row r="760447"/>
    <row r="760448"/>
    <row r="760449"/>
    <row r="760450"/>
    <row r="760451"/>
    <row r="760452"/>
    <row r="760453"/>
    <row r="760454"/>
    <row r="760455"/>
    <row r="760456"/>
    <row r="760457"/>
    <row r="760458"/>
    <row r="760459"/>
    <row r="760460"/>
    <row r="760461"/>
    <row r="760462"/>
    <row r="760463"/>
    <row r="760464"/>
    <row r="760465"/>
    <row r="760466"/>
    <row r="760467"/>
    <row r="760468"/>
    <row r="760469"/>
    <row r="760470"/>
    <row r="760471"/>
    <row r="760472"/>
    <row r="760473"/>
    <row r="760474"/>
    <row r="760475"/>
    <row r="760476"/>
    <row r="760477"/>
    <row r="760478"/>
    <row r="760479"/>
    <row r="760480"/>
    <row r="760481"/>
    <row r="760482"/>
    <row r="760483"/>
    <row r="760484"/>
    <row r="760485"/>
    <row r="760486"/>
    <row r="760487"/>
    <row r="760488"/>
    <row r="760489"/>
    <row r="760490"/>
    <row r="760491"/>
    <row r="760492"/>
    <row r="760493"/>
    <row r="760494"/>
    <row r="760495"/>
    <row r="760496"/>
    <row r="760497"/>
    <row r="760498"/>
    <row r="760499"/>
    <row r="760500"/>
    <row r="760501"/>
    <row r="760502"/>
    <row r="760503"/>
    <row r="760504"/>
    <row r="760505"/>
    <row r="760506"/>
    <row r="760507"/>
    <row r="760508"/>
    <row r="760509"/>
    <row r="760510"/>
    <row r="760511"/>
    <row r="760512"/>
    <row r="760513"/>
    <row r="760514"/>
    <row r="760515"/>
    <row r="760516"/>
    <row r="760517"/>
    <row r="760518"/>
    <row r="760519"/>
    <row r="760520"/>
    <row r="760521"/>
    <row r="760522"/>
    <row r="760523"/>
    <row r="760524"/>
    <row r="760525"/>
    <row r="760526"/>
    <row r="760527"/>
    <row r="760528"/>
    <row r="760529"/>
    <row r="760530"/>
    <row r="760531"/>
    <row r="760532"/>
    <row r="760533"/>
    <row r="760534"/>
    <row r="760535"/>
    <row r="760536"/>
    <row r="760537"/>
    <row r="760538"/>
    <row r="760539"/>
    <row r="760540"/>
    <row r="760541"/>
    <row r="760542"/>
    <row r="760543"/>
    <row r="760544"/>
    <row r="760545"/>
    <row r="760546"/>
    <row r="760547"/>
    <row r="760548"/>
    <row r="760549"/>
    <row r="760550"/>
    <row r="760551"/>
    <row r="760552"/>
    <row r="760553"/>
    <row r="760554"/>
    <row r="760555"/>
    <row r="760556"/>
    <row r="760557"/>
    <row r="760558"/>
    <row r="760559"/>
    <row r="760560"/>
    <row r="760561"/>
    <row r="760562"/>
    <row r="760563"/>
    <row r="760564"/>
    <row r="760565"/>
    <row r="760566"/>
    <row r="760567"/>
    <row r="760568"/>
    <row r="760569"/>
    <row r="760570"/>
    <row r="760571"/>
    <row r="760572"/>
    <row r="760573"/>
    <row r="760574"/>
    <row r="760575"/>
    <row r="760576"/>
    <row r="760577"/>
    <row r="760578"/>
    <row r="760579"/>
    <row r="760580"/>
    <row r="760581"/>
    <row r="760582"/>
    <row r="760583"/>
    <row r="760584"/>
    <row r="760585"/>
    <row r="760586"/>
    <row r="760587"/>
    <row r="760588"/>
    <row r="760589"/>
    <row r="760590"/>
    <row r="760591"/>
    <row r="760592"/>
    <row r="760593"/>
    <row r="760594"/>
    <row r="760595"/>
    <row r="760596"/>
    <row r="760597"/>
    <row r="760598"/>
    <row r="760599"/>
    <row r="760600"/>
    <row r="760601"/>
    <row r="760602"/>
    <row r="760603"/>
    <row r="760604"/>
    <row r="760605"/>
    <row r="760606"/>
    <row r="760607"/>
    <row r="760608"/>
    <row r="760609"/>
    <row r="760610"/>
    <row r="760611"/>
    <row r="760612"/>
    <row r="760613"/>
    <row r="760614"/>
    <row r="760615"/>
    <row r="760616"/>
    <row r="760617"/>
    <row r="760618"/>
    <row r="760619"/>
    <row r="760620"/>
    <row r="760621"/>
    <row r="760622"/>
    <row r="760623"/>
    <row r="760624"/>
    <row r="760625"/>
    <row r="760626"/>
    <row r="760627"/>
    <row r="760628"/>
    <row r="760629"/>
    <row r="760630"/>
    <row r="760631"/>
    <row r="760632"/>
    <row r="760633"/>
    <row r="760634"/>
    <row r="760635"/>
    <row r="760636"/>
    <row r="760637"/>
    <row r="760638"/>
    <row r="760639"/>
    <row r="760640"/>
    <row r="760641"/>
    <row r="760642"/>
    <row r="760643"/>
    <row r="760644"/>
    <row r="760645"/>
    <row r="760646"/>
    <row r="760647"/>
    <row r="760648"/>
    <row r="760649"/>
    <row r="760650"/>
    <row r="760651"/>
    <row r="760652"/>
    <row r="760653"/>
    <row r="760654"/>
    <row r="760655"/>
    <row r="760656"/>
    <row r="760657"/>
    <row r="760658"/>
    <row r="760659"/>
    <row r="760660"/>
    <row r="760661"/>
    <row r="760662"/>
    <row r="760663"/>
    <row r="760664"/>
    <row r="760665"/>
    <row r="760666"/>
    <row r="760667"/>
    <row r="760668"/>
    <row r="760669"/>
    <row r="760670"/>
    <row r="760671"/>
    <row r="760672"/>
    <row r="760673"/>
    <row r="760674"/>
    <row r="760675"/>
    <row r="760676"/>
    <row r="760677"/>
    <row r="760678"/>
    <row r="760679"/>
    <row r="760680"/>
    <row r="760681"/>
    <row r="760682"/>
    <row r="760683"/>
    <row r="760684"/>
    <row r="760685"/>
    <row r="760686"/>
    <row r="760687"/>
    <row r="760688"/>
    <row r="760689"/>
    <row r="760690"/>
    <row r="760691"/>
    <row r="760692"/>
    <row r="760693"/>
    <row r="760694"/>
    <row r="760695"/>
    <row r="760696"/>
    <row r="760697"/>
    <row r="760698"/>
    <row r="760699"/>
    <row r="760700"/>
    <row r="760701"/>
    <row r="760702"/>
    <row r="760703"/>
    <row r="760704"/>
    <row r="760705"/>
    <row r="760706"/>
    <row r="760707"/>
    <row r="760708"/>
    <row r="760709"/>
    <row r="760710"/>
    <row r="760711"/>
    <row r="760712"/>
    <row r="760713"/>
    <row r="760714"/>
    <row r="760715"/>
    <row r="760716"/>
    <row r="760717"/>
    <row r="760718"/>
    <row r="760719"/>
    <row r="760720"/>
    <row r="760721"/>
    <row r="760722"/>
    <row r="760723"/>
    <row r="760724"/>
    <row r="760725"/>
    <row r="760726"/>
    <row r="760727"/>
    <row r="760728"/>
    <row r="760729"/>
    <row r="760730"/>
    <row r="760731"/>
    <row r="760732"/>
    <row r="760733"/>
    <row r="760734"/>
    <row r="760735"/>
    <row r="760736"/>
    <row r="760737"/>
    <row r="760738"/>
    <row r="760739"/>
    <row r="760740"/>
    <row r="760741"/>
    <row r="760742"/>
    <row r="760743"/>
    <row r="760744"/>
    <row r="760745"/>
    <row r="760746"/>
    <row r="760747"/>
    <row r="760748"/>
    <row r="760749"/>
    <row r="760750"/>
    <row r="760751"/>
    <row r="760752"/>
    <row r="760753"/>
    <row r="760754"/>
    <row r="760755"/>
    <row r="760756"/>
    <row r="760757"/>
    <row r="760758"/>
    <row r="760759"/>
    <row r="760760"/>
    <row r="760761"/>
    <row r="760762"/>
    <row r="760763"/>
    <row r="760764"/>
    <row r="760765"/>
    <row r="760766"/>
    <row r="760767"/>
    <row r="760768"/>
    <row r="760769"/>
    <row r="760770"/>
    <row r="760771"/>
    <row r="760772"/>
    <row r="760773"/>
    <row r="760774"/>
    <row r="760775"/>
    <row r="760776"/>
    <row r="760777"/>
    <row r="760778"/>
    <row r="760779"/>
    <row r="760780"/>
    <row r="760781"/>
    <row r="760782"/>
    <row r="760783"/>
    <row r="760784"/>
    <row r="760785"/>
    <row r="760786"/>
    <row r="760787"/>
    <row r="760788"/>
    <row r="760789"/>
    <row r="760790"/>
    <row r="760791"/>
    <row r="760792"/>
    <row r="760793"/>
    <row r="760794"/>
    <row r="760795"/>
    <row r="760796"/>
    <row r="760797"/>
    <row r="760798"/>
    <row r="760799"/>
    <row r="760800"/>
    <row r="760801"/>
    <row r="760802"/>
    <row r="760803"/>
    <row r="760804"/>
    <row r="760805"/>
    <row r="760806"/>
    <row r="760807"/>
    <row r="760808"/>
    <row r="760809"/>
    <row r="760810"/>
    <row r="760811"/>
    <row r="760812"/>
    <row r="760813"/>
    <row r="760814"/>
    <row r="760815"/>
    <row r="760816"/>
    <row r="760817"/>
    <row r="760818"/>
    <row r="760819"/>
    <row r="760820"/>
    <row r="760821"/>
    <row r="760822"/>
    <row r="760823"/>
    <row r="760824"/>
    <row r="760825"/>
    <row r="760826"/>
    <row r="760827"/>
    <row r="760828"/>
    <row r="760829"/>
    <row r="760830"/>
    <row r="760831"/>
    <row r="760832"/>
    <row r="760833"/>
    <row r="760834"/>
    <row r="760835"/>
    <row r="760836"/>
    <row r="760837"/>
    <row r="760838"/>
    <row r="760839"/>
    <row r="760840"/>
    <row r="760841"/>
    <row r="760842"/>
    <row r="760843"/>
    <row r="760844"/>
    <row r="760845"/>
    <row r="760846"/>
    <row r="760847"/>
    <row r="760848"/>
    <row r="760849"/>
    <row r="760850"/>
    <row r="760851"/>
    <row r="760852"/>
    <row r="760853"/>
    <row r="760854"/>
    <row r="760855"/>
    <row r="760856"/>
    <row r="760857"/>
    <row r="760858"/>
    <row r="760859"/>
    <row r="760860"/>
    <row r="760861"/>
    <row r="760862"/>
    <row r="760863"/>
    <row r="760864"/>
    <row r="760865"/>
    <row r="760866"/>
    <row r="760867"/>
    <row r="760868"/>
    <row r="760869"/>
    <row r="760870"/>
    <row r="760871"/>
    <row r="760872"/>
    <row r="760873"/>
    <row r="760874"/>
    <row r="760875"/>
    <row r="760876"/>
    <row r="760877"/>
    <row r="760878"/>
    <row r="760879"/>
    <row r="760880"/>
    <row r="760881"/>
    <row r="760882"/>
    <row r="760883"/>
    <row r="760884"/>
    <row r="760885"/>
    <row r="760886"/>
    <row r="760887"/>
    <row r="760888"/>
    <row r="760889"/>
    <row r="760890"/>
    <row r="760891"/>
    <row r="760892"/>
    <row r="760893"/>
    <row r="760894"/>
    <row r="760895"/>
    <row r="760896"/>
    <row r="760897"/>
    <row r="760898"/>
    <row r="760899"/>
    <row r="760900"/>
    <row r="760901"/>
    <row r="760902"/>
    <row r="760903"/>
    <row r="760904"/>
    <row r="760905"/>
    <row r="760906"/>
    <row r="760907"/>
    <row r="760908"/>
    <row r="760909"/>
    <row r="760910"/>
    <row r="760911"/>
    <row r="760912"/>
    <row r="760913"/>
    <row r="760914"/>
    <row r="760915"/>
    <row r="760916"/>
    <row r="760917"/>
    <row r="760918"/>
    <row r="760919"/>
    <row r="760920"/>
    <row r="760921"/>
    <row r="760922"/>
    <row r="760923"/>
    <row r="760924"/>
    <row r="760925"/>
    <row r="760926"/>
    <row r="760927"/>
    <row r="760928"/>
    <row r="760929"/>
    <row r="760930"/>
    <row r="760931"/>
    <row r="760932"/>
    <row r="760933"/>
    <row r="760934"/>
    <row r="760935"/>
    <row r="760936"/>
    <row r="760937"/>
    <row r="760938"/>
    <row r="760939"/>
    <row r="760940"/>
    <row r="760941"/>
    <row r="760942"/>
    <row r="760943"/>
    <row r="760944"/>
    <row r="760945"/>
    <row r="760946"/>
    <row r="760947"/>
    <row r="760948"/>
    <row r="760949"/>
    <row r="760950"/>
    <row r="760951"/>
    <row r="760952"/>
    <row r="760953"/>
    <row r="760954"/>
    <row r="760955"/>
    <row r="760956"/>
    <row r="760957"/>
    <row r="760958"/>
    <row r="760959"/>
    <row r="760960"/>
    <row r="760961"/>
    <row r="760962"/>
    <row r="760963"/>
    <row r="760964"/>
    <row r="760965"/>
    <row r="760966"/>
    <row r="760967"/>
    <row r="760968"/>
    <row r="760969"/>
    <row r="760970"/>
    <row r="760971"/>
    <row r="760972"/>
    <row r="760973"/>
    <row r="760974"/>
    <row r="760975"/>
    <row r="760976"/>
    <row r="760977"/>
    <row r="760978"/>
    <row r="760979"/>
    <row r="760980"/>
    <row r="760981"/>
    <row r="760982"/>
    <row r="760983"/>
    <row r="760984"/>
    <row r="760985"/>
    <row r="760986"/>
    <row r="760987"/>
    <row r="760988"/>
    <row r="760989"/>
    <row r="760990"/>
    <row r="760991"/>
    <row r="760992"/>
    <row r="760993"/>
    <row r="760994"/>
    <row r="760995"/>
    <row r="760996"/>
    <row r="760997"/>
    <row r="760998"/>
    <row r="760999"/>
    <row r="761000"/>
    <row r="761001"/>
    <row r="761002"/>
    <row r="761003"/>
    <row r="761004"/>
    <row r="761005"/>
    <row r="761006"/>
    <row r="761007"/>
    <row r="761008"/>
    <row r="761009"/>
    <row r="761010"/>
    <row r="761011"/>
    <row r="761012"/>
    <row r="761013"/>
    <row r="761014"/>
    <row r="761015"/>
    <row r="761016"/>
    <row r="761017"/>
    <row r="761018"/>
    <row r="761019"/>
    <row r="761020"/>
    <row r="761021"/>
    <row r="761022"/>
    <row r="761023"/>
    <row r="761024"/>
    <row r="761025"/>
    <row r="761026"/>
    <row r="761027"/>
    <row r="761028"/>
    <row r="761029"/>
    <row r="761030"/>
    <row r="761031"/>
    <row r="761032"/>
    <row r="761033"/>
    <row r="761034"/>
    <row r="761035"/>
    <row r="761036"/>
    <row r="761037"/>
    <row r="761038"/>
    <row r="761039"/>
    <row r="761040"/>
    <row r="761041"/>
    <row r="761042"/>
    <row r="761043"/>
    <row r="761044"/>
    <row r="761045"/>
    <row r="761046"/>
    <row r="761047"/>
    <row r="761048"/>
    <row r="761049"/>
    <row r="761050"/>
    <row r="761051"/>
    <row r="761052"/>
    <row r="761053"/>
    <row r="761054"/>
    <row r="761055"/>
    <row r="761056"/>
    <row r="761057"/>
    <row r="761058"/>
    <row r="761059"/>
    <row r="761060"/>
    <row r="761061"/>
    <row r="761062"/>
    <row r="761063"/>
    <row r="761064"/>
    <row r="761065"/>
    <row r="761066"/>
    <row r="761067"/>
    <row r="761068"/>
    <row r="761069"/>
    <row r="761070"/>
    <row r="761071"/>
    <row r="761072"/>
    <row r="761073"/>
    <row r="761074"/>
    <row r="761075"/>
    <row r="761076"/>
    <row r="761077"/>
    <row r="761078"/>
    <row r="761079"/>
    <row r="761080"/>
    <row r="761081"/>
    <row r="761082"/>
    <row r="761083"/>
    <row r="761084"/>
    <row r="761085"/>
    <row r="761086"/>
    <row r="761087"/>
    <row r="761088"/>
    <row r="761089"/>
    <row r="761090"/>
    <row r="761091"/>
    <row r="761092"/>
    <row r="761093"/>
    <row r="761094"/>
    <row r="761095"/>
    <row r="761096"/>
    <row r="761097"/>
    <row r="761098"/>
    <row r="761099"/>
    <row r="761100"/>
    <row r="761101"/>
    <row r="761102"/>
    <row r="761103"/>
    <row r="761104"/>
    <row r="761105"/>
    <row r="761106"/>
    <row r="761107"/>
    <row r="761108"/>
    <row r="761109"/>
    <row r="761110"/>
    <row r="761111"/>
    <row r="761112"/>
    <row r="761113"/>
    <row r="761114"/>
    <row r="761115"/>
    <row r="761116"/>
    <row r="761117"/>
    <row r="761118"/>
    <row r="761119"/>
    <row r="761120"/>
    <row r="761121"/>
    <row r="761122"/>
    <row r="761123"/>
    <row r="761124"/>
    <row r="761125"/>
    <row r="761126"/>
    <row r="761127"/>
    <row r="761128"/>
    <row r="761129"/>
    <row r="761130"/>
    <row r="761131"/>
    <row r="761132"/>
    <row r="761133"/>
    <row r="761134"/>
    <row r="761135"/>
    <row r="761136"/>
    <row r="761137"/>
    <row r="761138"/>
    <row r="761139"/>
    <row r="761140"/>
    <row r="761141"/>
    <row r="761142"/>
    <row r="761143"/>
    <row r="761144"/>
    <row r="761145"/>
    <row r="761146"/>
    <row r="761147"/>
    <row r="761148"/>
    <row r="761149"/>
    <row r="761150"/>
    <row r="761151"/>
    <row r="761152"/>
    <row r="761153"/>
    <row r="761154"/>
    <row r="761155"/>
    <row r="761156"/>
    <row r="761157"/>
    <row r="761158"/>
    <row r="761159"/>
    <row r="761160"/>
    <row r="761161"/>
    <row r="761162"/>
    <row r="761163"/>
    <row r="761164"/>
    <row r="761165"/>
    <row r="761166"/>
    <row r="761167"/>
    <row r="761168"/>
    <row r="761169"/>
    <row r="761170"/>
    <row r="761171"/>
    <row r="761172"/>
    <row r="761173"/>
    <row r="761174"/>
    <row r="761175"/>
    <row r="761176"/>
    <row r="761177"/>
    <row r="761178"/>
    <row r="761179"/>
    <row r="761180"/>
    <row r="761181"/>
    <row r="761182"/>
    <row r="761183"/>
    <row r="761184"/>
    <row r="761185"/>
    <row r="761186"/>
    <row r="761187"/>
    <row r="761188"/>
    <row r="761189"/>
    <row r="761190"/>
    <row r="761191"/>
    <row r="761192"/>
    <row r="761193"/>
    <row r="761194"/>
    <row r="761195"/>
    <row r="761196"/>
    <row r="761197"/>
    <row r="761198"/>
    <row r="761199"/>
    <row r="761200"/>
    <row r="761201"/>
    <row r="761202"/>
    <row r="761203"/>
    <row r="761204"/>
    <row r="761205"/>
    <row r="761206"/>
    <row r="761207"/>
    <row r="761208"/>
    <row r="761209"/>
    <row r="761210"/>
    <row r="761211"/>
    <row r="761212"/>
    <row r="761213"/>
    <row r="761214"/>
    <row r="761215"/>
    <row r="761216"/>
    <row r="761217"/>
    <row r="761218"/>
    <row r="761219"/>
    <row r="761220"/>
    <row r="761221"/>
    <row r="761222"/>
    <row r="761223"/>
    <row r="761224"/>
    <row r="761225"/>
    <row r="761226"/>
    <row r="761227"/>
    <row r="761228"/>
    <row r="761229"/>
    <row r="761230"/>
    <row r="761231"/>
    <row r="761232"/>
    <row r="761233"/>
    <row r="761234"/>
    <row r="761235"/>
    <row r="761236"/>
    <row r="761237"/>
    <row r="761238"/>
    <row r="761239"/>
    <row r="761240"/>
    <row r="761241"/>
    <row r="761242"/>
    <row r="761243"/>
    <row r="761244"/>
    <row r="761245"/>
    <row r="761246"/>
    <row r="761247"/>
    <row r="761248"/>
    <row r="761249"/>
    <row r="761250"/>
    <row r="761251"/>
    <row r="761252"/>
    <row r="761253"/>
    <row r="761254"/>
    <row r="761255"/>
    <row r="761256"/>
    <row r="761257"/>
    <row r="761258"/>
    <row r="761259"/>
    <row r="761260"/>
    <row r="761261"/>
    <row r="761262"/>
    <row r="761263"/>
    <row r="761264"/>
    <row r="761265"/>
    <row r="761266"/>
    <row r="761267"/>
    <row r="761268"/>
    <row r="761269"/>
    <row r="761270"/>
    <row r="761271"/>
    <row r="761272"/>
    <row r="761273"/>
    <row r="761274"/>
    <row r="761275"/>
    <row r="761276"/>
    <row r="761277"/>
    <row r="761278"/>
    <row r="761279"/>
    <row r="761280"/>
    <row r="761281"/>
    <row r="761282"/>
    <row r="761283"/>
    <row r="761284"/>
    <row r="761285"/>
    <row r="761286"/>
    <row r="761287"/>
    <row r="761288"/>
    <row r="761289"/>
    <row r="761290"/>
    <row r="761291"/>
    <row r="761292"/>
    <row r="761293"/>
    <row r="761294"/>
    <row r="761295"/>
    <row r="761296"/>
    <row r="761297"/>
    <row r="761298"/>
    <row r="761299"/>
    <row r="761300"/>
    <row r="761301"/>
    <row r="761302"/>
    <row r="761303"/>
    <row r="761304"/>
    <row r="761305"/>
    <row r="761306"/>
    <row r="761307"/>
    <row r="761308"/>
    <row r="761309"/>
    <row r="761310"/>
    <row r="761311"/>
    <row r="761312"/>
    <row r="761313"/>
    <row r="761314"/>
    <row r="761315"/>
    <row r="761316"/>
    <row r="761317"/>
    <row r="761318"/>
    <row r="761319"/>
    <row r="761320"/>
    <row r="761321"/>
    <row r="761322"/>
    <row r="761323"/>
    <row r="761324"/>
    <row r="761325"/>
    <row r="761326"/>
    <row r="761327"/>
    <row r="761328"/>
    <row r="761329"/>
    <row r="761330"/>
    <row r="761331"/>
    <row r="761332"/>
    <row r="761333"/>
    <row r="761334"/>
    <row r="761335"/>
    <row r="761336"/>
    <row r="761337"/>
    <row r="761338"/>
    <row r="761339"/>
    <row r="761340"/>
    <row r="761341"/>
    <row r="761342"/>
    <row r="761343"/>
    <row r="761344"/>
    <row r="761345"/>
    <row r="761346"/>
    <row r="761347"/>
    <row r="761348"/>
    <row r="761349"/>
    <row r="761350"/>
    <row r="761351"/>
    <row r="761352"/>
    <row r="761353"/>
    <row r="761354"/>
    <row r="761355"/>
    <row r="761356"/>
    <row r="761357"/>
    <row r="761358"/>
    <row r="761359"/>
    <row r="761360"/>
    <row r="761361"/>
    <row r="761362"/>
    <row r="761363"/>
    <row r="761364"/>
    <row r="761365"/>
    <row r="761366"/>
    <row r="761367"/>
    <row r="761368"/>
    <row r="761369"/>
    <row r="761370"/>
    <row r="761371"/>
    <row r="761372"/>
    <row r="761373"/>
    <row r="761374"/>
    <row r="761375"/>
    <row r="761376"/>
    <row r="761377"/>
    <row r="761378"/>
    <row r="761379"/>
    <row r="761380"/>
    <row r="761381"/>
    <row r="761382"/>
    <row r="761383"/>
    <row r="761384"/>
    <row r="761385"/>
    <row r="761386"/>
    <row r="761387"/>
    <row r="761388"/>
    <row r="761389"/>
    <row r="761390"/>
    <row r="761391"/>
    <row r="761392"/>
    <row r="761393"/>
    <row r="761394"/>
    <row r="761395"/>
    <row r="761396"/>
    <row r="761397"/>
    <row r="761398"/>
    <row r="761399"/>
    <row r="761400"/>
    <row r="761401"/>
    <row r="761402"/>
    <row r="761403"/>
    <row r="761404"/>
    <row r="761405"/>
    <row r="761406"/>
    <row r="761407"/>
    <row r="761408"/>
    <row r="761409"/>
    <row r="761410"/>
    <row r="761411"/>
    <row r="761412"/>
    <row r="761413"/>
    <row r="761414"/>
    <row r="761415"/>
    <row r="761416"/>
    <row r="761417"/>
    <row r="761418"/>
    <row r="761419"/>
    <row r="761420"/>
    <row r="761421"/>
    <row r="761422"/>
    <row r="761423"/>
    <row r="761424"/>
    <row r="761425"/>
    <row r="761426"/>
    <row r="761427"/>
    <row r="761428"/>
    <row r="761429"/>
    <row r="761430"/>
    <row r="761431"/>
    <row r="761432"/>
    <row r="761433"/>
    <row r="761434"/>
    <row r="761435"/>
    <row r="761436"/>
    <row r="761437"/>
    <row r="761438"/>
    <row r="761439"/>
    <row r="761440"/>
    <row r="761441"/>
    <row r="761442"/>
    <row r="761443"/>
    <row r="761444"/>
    <row r="761445"/>
    <row r="761446"/>
    <row r="761447"/>
    <row r="761448"/>
    <row r="761449"/>
    <row r="761450"/>
    <row r="761451"/>
    <row r="761452"/>
    <row r="761453"/>
    <row r="761454"/>
    <row r="761455"/>
    <row r="761456"/>
    <row r="761457"/>
    <row r="761458"/>
    <row r="761459"/>
    <row r="761460"/>
    <row r="761461"/>
    <row r="761462"/>
    <row r="761463"/>
    <row r="761464"/>
    <row r="761465"/>
    <row r="761466"/>
    <row r="761467"/>
    <row r="761468"/>
    <row r="761469"/>
    <row r="761470"/>
    <row r="761471"/>
    <row r="761472"/>
    <row r="761473"/>
    <row r="761474"/>
    <row r="761475"/>
    <row r="761476"/>
    <row r="761477"/>
    <row r="761478"/>
    <row r="761479"/>
    <row r="761480"/>
    <row r="761481"/>
    <row r="761482"/>
    <row r="761483"/>
    <row r="761484"/>
    <row r="761485"/>
    <row r="761486"/>
    <row r="761487"/>
    <row r="761488"/>
    <row r="761489"/>
    <row r="761490"/>
    <row r="761491"/>
    <row r="761492"/>
    <row r="761493"/>
    <row r="761494"/>
    <row r="761495"/>
    <row r="761496"/>
    <row r="761497"/>
    <row r="761498"/>
    <row r="761499"/>
    <row r="761500"/>
    <row r="761501"/>
    <row r="761502"/>
    <row r="761503"/>
    <row r="761504"/>
    <row r="761505"/>
    <row r="761506"/>
    <row r="761507"/>
    <row r="761508"/>
    <row r="761509"/>
    <row r="761510"/>
    <row r="761511"/>
    <row r="761512"/>
    <row r="761513"/>
    <row r="761514"/>
    <row r="761515"/>
    <row r="761516"/>
    <row r="761517"/>
    <row r="761518"/>
    <row r="761519"/>
    <row r="761520"/>
    <row r="761521"/>
    <row r="761522"/>
    <row r="761523"/>
    <row r="761524"/>
    <row r="761525"/>
    <row r="761526"/>
    <row r="761527"/>
    <row r="761528"/>
    <row r="761529"/>
    <row r="761530"/>
    <row r="761531"/>
    <row r="761532"/>
    <row r="761533"/>
    <row r="761534"/>
    <row r="761535"/>
    <row r="761536"/>
    <row r="761537"/>
    <row r="761538"/>
    <row r="761539"/>
    <row r="761540"/>
    <row r="761541"/>
    <row r="761542"/>
    <row r="761543"/>
    <row r="761544"/>
    <row r="761545"/>
    <row r="761546"/>
    <row r="761547"/>
    <row r="761548"/>
    <row r="761549"/>
    <row r="761550"/>
    <row r="761551"/>
    <row r="761552"/>
    <row r="761553"/>
    <row r="761554"/>
    <row r="761555"/>
    <row r="761556"/>
    <row r="761557"/>
    <row r="761558"/>
    <row r="761559"/>
    <row r="761560"/>
    <row r="761561"/>
    <row r="761562"/>
    <row r="761563"/>
    <row r="761564"/>
    <row r="761565"/>
    <row r="761566"/>
    <row r="761567"/>
    <row r="761568"/>
    <row r="761569"/>
    <row r="761570"/>
    <row r="761571"/>
    <row r="761572"/>
    <row r="761573"/>
    <row r="761574"/>
    <row r="761575"/>
    <row r="761576"/>
    <row r="761577"/>
    <row r="761578"/>
    <row r="761579"/>
    <row r="761580"/>
    <row r="761581"/>
    <row r="761582"/>
    <row r="761583"/>
    <row r="761584"/>
    <row r="761585"/>
    <row r="761586"/>
    <row r="761587"/>
    <row r="761588"/>
    <row r="761589"/>
    <row r="761590"/>
    <row r="761591"/>
    <row r="761592"/>
    <row r="761593"/>
    <row r="761594"/>
    <row r="761595"/>
    <row r="761596"/>
    <row r="761597"/>
    <row r="761598"/>
    <row r="761599"/>
    <row r="761600"/>
    <row r="761601"/>
    <row r="761602"/>
    <row r="761603"/>
    <row r="761604"/>
    <row r="761605"/>
    <row r="761606"/>
    <row r="761607"/>
    <row r="761608"/>
    <row r="761609"/>
    <row r="761610"/>
    <row r="761611"/>
    <row r="761612"/>
    <row r="761613"/>
    <row r="761614"/>
    <row r="761615"/>
    <row r="761616"/>
    <row r="761617"/>
    <row r="761618"/>
    <row r="761619"/>
    <row r="761620"/>
    <row r="761621"/>
    <row r="761622"/>
    <row r="761623"/>
    <row r="761624"/>
    <row r="761625"/>
    <row r="761626"/>
    <row r="761627"/>
    <row r="761628"/>
    <row r="761629"/>
    <row r="761630"/>
    <row r="761631"/>
    <row r="761632"/>
    <row r="761633"/>
    <row r="761634"/>
    <row r="761635"/>
    <row r="761636"/>
    <row r="761637"/>
    <row r="761638"/>
    <row r="761639"/>
    <row r="761640"/>
    <row r="761641"/>
    <row r="761642"/>
    <row r="761643"/>
    <row r="761644"/>
    <row r="761645"/>
    <row r="761646"/>
    <row r="761647"/>
    <row r="761648"/>
    <row r="761649"/>
    <row r="761650"/>
    <row r="761651"/>
    <row r="761652"/>
    <row r="761653"/>
    <row r="761654"/>
    <row r="761655"/>
    <row r="761656"/>
    <row r="761657"/>
    <row r="761658"/>
    <row r="761659"/>
    <row r="761660"/>
    <row r="761661"/>
    <row r="761662"/>
    <row r="761663"/>
    <row r="761664"/>
    <row r="761665"/>
    <row r="761666"/>
    <row r="761667"/>
    <row r="761668"/>
    <row r="761669"/>
    <row r="761670"/>
    <row r="761671"/>
    <row r="761672"/>
    <row r="761673"/>
    <row r="761674"/>
    <row r="761675"/>
    <row r="761676"/>
    <row r="761677"/>
    <row r="761678"/>
    <row r="761679"/>
    <row r="761680"/>
    <row r="761681"/>
    <row r="761682"/>
    <row r="761683"/>
    <row r="761684"/>
    <row r="761685"/>
    <row r="761686"/>
    <row r="761687"/>
    <row r="761688"/>
    <row r="761689"/>
    <row r="761690"/>
    <row r="761691"/>
    <row r="761692"/>
    <row r="761693"/>
    <row r="761694"/>
    <row r="761695"/>
    <row r="761696"/>
    <row r="761697"/>
    <row r="761698"/>
    <row r="761699"/>
    <row r="761700"/>
    <row r="761701"/>
    <row r="761702"/>
    <row r="761703"/>
    <row r="761704"/>
    <row r="761705"/>
    <row r="761706"/>
    <row r="761707"/>
    <row r="761708"/>
    <row r="761709"/>
    <row r="761710"/>
    <row r="761711"/>
    <row r="761712"/>
    <row r="761713"/>
    <row r="761714"/>
    <row r="761715"/>
    <row r="761716"/>
    <row r="761717"/>
    <row r="761718"/>
    <row r="761719"/>
    <row r="761720"/>
    <row r="761721"/>
    <row r="761722"/>
    <row r="761723"/>
    <row r="761724"/>
    <row r="761725"/>
    <row r="761726"/>
    <row r="761727"/>
    <row r="761728"/>
    <row r="761729"/>
    <row r="761730"/>
    <row r="761731"/>
    <row r="761732"/>
    <row r="761733"/>
    <row r="761734"/>
    <row r="761735"/>
    <row r="761736"/>
    <row r="761737"/>
    <row r="761738"/>
    <row r="761739"/>
    <row r="761740"/>
    <row r="761741"/>
    <row r="761742"/>
    <row r="761743"/>
    <row r="761744"/>
    <row r="761745"/>
    <row r="761746"/>
    <row r="761747"/>
    <row r="761748"/>
    <row r="761749"/>
    <row r="761750"/>
    <row r="761751"/>
    <row r="761752"/>
    <row r="761753"/>
    <row r="761754"/>
    <row r="761755"/>
    <row r="761756"/>
    <row r="761757"/>
    <row r="761758"/>
    <row r="761759"/>
    <row r="761760"/>
    <row r="761761"/>
    <row r="761762"/>
    <row r="761763"/>
    <row r="761764"/>
    <row r="761765"/>
    <row r="761766"/>
    <row r="761767"/>
    <row r="761768"/>
    <row r="761769"/>
    <row r="761770"/>
    <row r="761771"/>
    <row r="761772"/>
    <row r="761773"/>
    <row r="761774"/>
    <row r="761775"/>
    <row r="761776"/>
    <row r="761777"/>
    <row r="761778"/>
    <row r="761779"/>
    <row r="761780"/>
    <row r="761781"/>
    <row r="761782"/>
    <row r="761783"/>
    <row r="761784"/>
    <row r="761785"/>
    <row r="761786"/>
    <row r="761787"/>
    <row r="761788"/>
    <row r="761789"/>
    <row r="761790"/>
    <row r="761791"/>
    <row r="761792"/>
    <row r="761793"/>
    <row r="761794"/>
    <row r="761795"/>
    <row r="761796"/>
    <row r="761797"/>
    <row r="761798"/>
    <row r="761799"/>
    <row r="761800"/>
    <row r="761801"/>
    <row r="761802"/>
    <row r="761803"/>
    <row r="761804"/>
    <row r="761805"/>
    <row r="761806"/>
    <row r="761807"/>
    <row r="761808"/>
    <row r="761809"/>
    <row r="761810"/>
    <row r="761811"/>
    <row r="761812"/>
    <row r="761813"/>
    <row r="761814"/>
    <row r="761815"/>
    <row r="761816"/>
    <row r="761817"/>
    <row r="761818"/>
    <row r="761819"/>
    <row r="761820"/>
    <row r="761821"/>
    <row r="761822"/>
    <row r="761823"/>
    <row r="761824"/>
    <row r="761825"/>
    <row r="761826"/>
    <row r="761827"/>
    <row r="761828"/>
    <row r="761829"/>
    <row r="761830"/>
    <row r="761831"/>
    <row r="761832"/>
    <row r="761833"/>
    <row r="761834"/>
    <row r="761835"/>
    <row r="761836"/>
    <row r="761837"/>
    <row r="761838"/>
    <row r="761839"/>
    <row r="761840"/>
    <row r="761841"/>
    <row r="761842"/>
    <row r="761843"/>
    <row r="761844"/>
    <row r="761845"/>
    <row r="761846"/>
    <row r="761847"/>
    <row r="761848"/>
    <row r="761849"/>
    <row r="761850"/>
    <row r="761851"/>
    <row r="761852"/>
    <row r="761853"/>
    <row r="761854"/>
    <row r="761855"/>
    <row r="761856"/>
    <row r="761857"/>
    <row r="761858"/>
    <row r="761859"/>
    <row r="761860"/>
    <row r="761861"/>
    <row r="761862"/>
    <row r="761863"/>
    <row r="761864"/>
    <row r="761865"/>
    <row r="761866"/>
    <row r="761867"/>
    <row r="761868"/>
    <row r="761869"/>
    <row r="761870"/>
    <row r="761871"/>
    <row r="761872"/>
    <row r="761873"/>
    <row r="761874"/>
    <row r="761875"/>
    <row r="761876"/>
    <row r="761877"/>
    <row r="761878"/>
    <row r="761879"/>
    <row r="761880"/>
    <row r="761881"/>
    <row r="761882"/>
    <row r="761883"/>
    <row r="761884"/>
    <row r="761885"/>
    <row r="761886"/>
    <row r="761887"/>
    <row r="761888"/>
    <row r="761889"/>
    <row r="761890"/>
    <row r="761891"/>
    <row r="761892"/>
    <row r="761893"/>
    <row r="761894"/>
    <row r="761895"/>
    <row r="761896"/>
    <row r="761897"/>
    <row r="761898"/>
    <row r="761899"/>
    <row r="761900"/>
    <row r="761901"/>
    <row r="761902"/>
    <row r="761903"/>
    <row r="761904"/>
    <row r="761905"/>
    <row r="761906"/>
    <row r="761907"/>
    <row r="761908"/>
    <row r="761909"/>
    <row r="761910"/>
    <row r="761911"/>
    <row r="761912"/>
    <row r="761913"/>
    <row r="761914"/>
    <row r="761915"/>
    <row r="761916"/>
    <row r="761917"/>
    <row r="761918"/>
    <row r="761919"/>
    <row r="761920"/>
    <row r="761921"/>
    <row r="761922"/>
    <row r="761923"/>
    <row r="761924"/>
    <row r="761925"/>
    <row r="761926"/>
    <row r="761927"/>
    <row r="761928"/>
    <row r="761929"/>
    <row r="761930"/>
    <row r="761931"/>
    <row r="761932"/>
    <row r="761933"/>
    <row r="761934"/>
    <row r="761935"/>
    <row r="761936"/>
    <row r="761937"/>
    <row r="761938"/>
    <row r="761939"/>
    <row r="761940"/>
    <row r="761941"/>
    <row r="761942"/>
    <row r="761943"/>
    <row r="761944"/>
    <row r="761945"/>
    <row r="761946"/>
    <row r="761947"/>
    <row r="761948"/>
    <row r="761949"/>
    <row r="761950"/>
    <row r="761951"/>
    <row r="761952"/>
    <row r="761953"/>
    <row r="761954"/>
    <row r="761955"/>
    <row r="761956"/>
    <row r="761957"/>
    <row r="761958"/>
    <row r="761959"/>
    <row r="761960"/>
    <row r="761961"/>
    <row r="761962"/>
    <row r="761963"/>
    <row r="761964"/>
    <row r="761965"/>
    <row r="761966"/>
    <row r="761967"/>
    <row r="761968"/>
    <row r="761969"/>
    <row r="761970"/>
    <row r="761971"/>
    <row r="761972"/>
    <row r="761973"/>
    <row r="761974"/>
    <row r="761975"/>
    <row r="761976"/>
    <row r="761977"/>
    <row r="761978"/>
    <row r="761979"/>
    <row r="761980"/>
    <row r="761981"/>
    <row r="761982"/>
    <row r="761983"/>
    <row r="761984"/>
    <row r="761985"/>
    <row r="761986"/>
    <row r="761987"/>
    <row r="761988"/>
    <row r="761989"/>
    <row r="761990"/>
    <row r="761991"/>
    <row r="761992"/>
    <row r="761993"/>
    <row r="761994"/>
    <row r="761995"/>
    <row r="761996"/>
    <row r="761997"/>
    <row r="761998"/>
    <row r="761999"/>
    <row r="762000"/>
    <row r="762001"/>
    <row r="762002"/>
    <row r="762003"/>
    <row r="762004"/>
    <row r="762005"/>
    <row r="762006"/>
    <row r="762007"/>
    <row r="762008"/>
    <row r="762009"/>
    <row r="762010"/>
    <row r="762011"/>
    <row r="762012"/>
    <row r="762013"/>
    <row r="762014"/>
    <row r="762015"/>
    <row r="762016"/>
    <row r="762017"/>
    <row r="762018"/>
    <row r="762019"/>
    <row r="762020"/>
    <row r="762021"/>
    <row r="762022"/>
    <row r="762023"/>
    <row r="762024"/>
    <row r="762025"/>
    <row r="762026"/>
    <row r="762027"/>
    <row r="762028"/>
    <row r="762029"/>
    <row r="762030"/>
    <row r="762031"/>
    <row r="762032"/>
    <row r="762033"/>
    <row r="762034"/>
    <row r="762035"/>
    <row r="762036"/>
    <row r="762037"/>
    <row r="762038"/>
    <row r="762039"/>
    <row r="762040"/>
    <row r="762041"/>
    <row r="762042"/>
    <row r="762043"/>
    <row r="762044"/>
    <row r="762045"/>
    <row r="762046"/>
    <row r="762047"/>
    <row r="762048"/>
    <row r="762049"/>
    <row r="762050"/>
    <row r="762051"/>
    <row r="762052"/>
    <row r="762053"/>
    <row r="762054"/>
    <row r="762055"/>
    <row r="762056"/>
    <row r="762057"/>
    <row r="762058"/>
    <row r="762059"/>
    <row r="762060"/>
    <row r="762061"/>
    <row r="762062"/>
    <row r="762063"/>
    <row r="762064"/>
    <row r="762065"/>
    <row r="762066"/>
    <row r="762067"/>
    <row r="762068"/>
    <row r="762069"/>
    <row r="762070"/>
    <row r="762071"/>
    <row r="762072"/>
    <row r="762073"/>
    <row r="762074"/>
    <row r="762075"/>
    <row r="762076"/>
    <row r="762077"/>
    <row r="762078"/>
    <row r="762079"/>
    <row r="762080"/>
    <row r="762081"/>
    <row r="762082"/>
    <row r="762083"/>
    <row r="762084"/>
    <row r="762085"/>
    <row r="762086"/>
    <row r="762087"/>
    <row r="762088"/>
    <row r="762089"/>
    <row r="762090"/>
    <row r="762091"/>
    <row r="762092"/>
    <row r="762093"/>
    <row r="762094"/>
    <row r="762095"/>
    <row r="762096"/>
    <row r="762097"/>
    <row r="762098"/>
    <row r="762099"/>
    <row r="762100"/>
    <row r="762101"/>
    <row r="762102"/>
    <row r="762103"/>
    <row r="762104"/>
    <row r="762105"/>
    <row r="762106"/>
    <row r="762107"/>
    <row r="762108"/>
    <row r="762109"/>
    <row r="762110"/>
    <row r="762111"/>
    <row r="762112"/>
    <row r="762113"/>
    <row r="762114"/>
    <row r="762115"/>
    <row r="762116"/>
    <row r="762117"/>
    <row r="762118"/>
    <row r="762119"/>
    <row r="762120"/>
    <row r="762121"/>
    <row r="762122"/>
    <row r="762123"/>
    <row r="762124"/>
    <row r="762125"/>
    <row r="762126"/>
    <row r="762127"/>
    <row r="762128"/>
    <row r="762129"/>
    <row r="762130"/>
    <row r="762131"/>
    <row r="762132"/>
    <row r="762133"/>
    <row r="762134"/>
    <row r="762135"/>
    <row r="762136"/>
    <row r="762137"/>
    <row r="762138"/>
    <row r="762139"/>
    <row r="762140"/>
    <row r="762141"/>
    <row r="762142"/>
    <row r="762143"/>
    <row r="762144"/>
    <row r="762145"/>
    <row r="762146"/>
    <row r="762147"/>
    <row r="762148"/>
    <row r="762149"/>
    <row r="762150"/>
    <row r="762151"/>
    <row r="762152"/>
    <row r="762153"/>
    <row r="762154"/>
    <row r="762155"/>
    <row r="762156"/>
    <row r="762157"/>
    <row r="762158"/>
    <row r="762159"/>
    <row r="762160"/>
    <row r="762161"/>
    <row r="762162"/>
    <row r="762163"/>
    <row r="762164"/>
    <row r="762165"/>
    <row r="762166"/>
    <row r="762167"/>
    <row r="762168"/>
    <row r="762169"/>
    <row r="762170"/>
    <row r="762171"/>
    <row r="762172"/>
    <row r="762173"/>
    <row r="762174"/>
    <row r="762175"/>
    <row r="762176"/>
    <row r="762177"/>
    <row r="762178"/>
    <row r="762179"/>
    <row r="762180"/>
    <row r="762181"/>
    <row r="762182"/>
    <row r="762183"/>
    <row r="762184"/>
    <row r="762185"/>
    <row r="762186"/>
    <row r="762187"/>
    <row r="762188"/>
    <row r="762189"/>
    <row r="762190"/>
    <row r="762191"/>
    <row r="762192"/>
    <row r="762193"/>
    <row r="762194"/>
    <row r="762195"/>
    <row r="762196"/>
    <row r="762197"/>
    <row r="762198"/>
    <row r="762199"/>
    <row r="762200"/>
    <row r="762201"/>
    <row r="762202"/>
    <row r="762203"/>
    <row r="762204"/>
    <row r="762205"/>
    <row r="762206"/>
    <row r="762207"/>
    <row r="762208"/>
    <row r="762209"/>
    <row r="762210"/>
    <row r="762211"/>
    <row r="762212"/>
    <row r="762213"/>
    <row r="762214"/>
    <row r="762215"/>
    <row r="762216"/>
    <row r="762217"/>
    <row r="762218"/>
    <row r="762219"/>
    <row r="762220"/>
    <row r="762221"/>
    <row r="762222"/>
    <row r="762223"/>
    <row r="762224"/>
    <row r="762225"/>
    <row r="762226"/>
    <row r="762227"/>
    <row r="762228"/>
    <row r="762229"/>
    <row r="762230"/>
    <row r="762231"/>
    <row r="762232"/>
    <row r="762233"/>
    <row r="762234"/>
    <row r="762235"/>
    <row r="762236"/>
    <row r="762237"/>
    <row r="762238"/>
    <row r="762239"/>
    <row r="762240"/>
    <row r="762241"/>
    <row r="762242"/>
    <row r="762243"/>
    <row r="762244"/>
    <row r="762245"/>
    <row r="762246"/>
    <row r="762247"/>
    <row r="762248"/>
    <row r="762249"/>
    <row r="762250"/>
    <row r="762251"/>
    <row r="762252"/>
    <row r="762253"/>
    <row r="762254"/>
    <row r="762255"/>
    <row r="762256"/>
    <row r="762257"/>
    <row r="762258"/>
    <row r="762259"/>
    <row r="762260"/>
    <row r="762261"/>
    <row r="762262"/>
    <row r="762263"/>
    <row r="762264"/>
    <row r="762265"/>
    <row r="762266"/>
    <row r="762267"/>
    <row r="762268"/>
    <row r="762269"/>
    <row r="762270"/>
    <row r="762271"/>
    <row r="762272"/>
    <row r="762273"/>
    <row r="762274"/>
    <row r="762275"/>
    <row r="762276"/>
    <row r="762277"/>
    <row r="762278"/>
    <row r="762279"/>
    <row r="762280"/>
    <row r="762281"/>
    <row r="762282"/>
    <row r="762283"/>
    <row r="762284"/>
    <row r="762285"/>
    <row r="762286"/>
    <row r="762287"/>
    <row r="762288"/>
    <row r="762289"/>
    <row r="762290"/>
    <row r="762291"/>
    <row r="762292"/>
    <row r="762293"/>
    <row r="762294"/>
    <row r="762295"/>
    <row r="762296"/>
    <row r="762297"/>
    <row r="762298"/>
    <row r="762299"/>
    <row r="762300"/>
    <row r="762301"/>
    <row r="762302"/>
    <row r="762303"/>
    <row r="762304"/>
    <row r="762305"/>
    <row r="762306"/>
    <row r="762307"/>
    <row r="762308"/>
    <row r="762309"/>
    <row r="762310"/>
    <row r="762311"/>
    <row r="762312"/>
    <row r="762313"/>
    <row r="762314"/>
    <row r="762315"/>
    <row r="762316"/>
    <row r="762317"/>
    <row r="762318"/>
    <row r="762319"/>
    <row r="762320"/>
    <row r="762321"/>
    <row r="762322"/>
    <row r="762323"/>
    <row r="762324"/>
    <row r="762325"/>
    <row r="762326"/>
    <row r="762327"/>
    <row r="762328"/>
    <row r="762329"/>
    <row r="762330"/>
    <row r="762331"/>
    <row r="762332"/>
    <row r="762333"/>
    <row r="762334"/>
    <row r="762335"/>
    <row r="762336"/>
    <row r="762337"/>
    <row r="762338"/>
    <row r="762339"/>
    <row r="762340"/>
    <row r="762341"/>
    <row r="762342"/>
    <row r="762343"/>
    <row r="762344"/>
    <row r="762345"/>
    <row r="762346"/>
    <row r="762347"/>
    <row r="762348"/>
    <row r="762349"/>
    <row r="762350"/>
    <row r="762351"/>
    <row r="762352"/>
    <row r="762353"/>
    <row r="762354"/>
    <row r="762355"/>
    <row r="762356"/>
    <row r="762357"/>
    <row r="762358"/>
    <row r="762359"/>
    <row r="762360"/>
    <row r="762361"/>
    <row r="762362"/>
    <row r="762363"/>
    <row r="762364"/>
    <row r="762365"/>
    <row r="762366"/>
    <row r="762367"/>
    <row r="762368"/>
    <row r="762369"/>
    <row r="762370"/>
    <row r="762371"/>
    <row r="762372"/>
    <row r="762373"/>
    <row r="762374"/>
    <row r="762375"/>
    <row r="762376"/>
    <row r="762377"/>
    <row r="762378"/>
    <row r="762379"/>
    <row r="762380"/>
    <row r="762381"/>
    <row r="762382"/>
    <row r="762383"/>
    <row r="762384"/>
    <row r="762385"/>
    <row r="762386"/>
    <row r="762387"/>
    <row r="762388"/>
    <row r="762389"/>
    <row r="762390"/>
    <row r="762391"/>
    <row r="762392"/>
    <row r="762393"/>
    <row r="762394"/>
    <row r="762395"/>
    <row r="762396"/>
    <row r="762397"/>
    <row r="762398"/>
    <row r="762399"/>
    <row r="762400"/>
    <row r="762401"/>
    <row r="762402"/>
    <row r="762403"/>
    <row r="762404"/>
    <row r="762405"/>
    <row r="762406"/>
    <row r="762407"/>
    <row r="762408"/>
    <row r="762409"/>
    <row r="762410"/>
    <row r="762411"/>
    <row r="762412"/>
    <row r="762413"/>
    <row r="762414"/>
    <row r="762415"/>
    <row r="762416"/>
    <row r="762417"/>
    <row r="762418"/>
    <row r="762419"/>
    <row r="762420"/>
    <row r="762421"/>
    <row r="762422"/>
    <row r="762423"/>
    <row r="762424"/>
    <row r="762425"/>
    <row r="762426"/>
    <row r="762427"/>
    <row r="762428"/>
    <row r="762429"/>
    <row r="762430"/>
    <row r="762431"/>
    <row r="762432"/>
    <row r="762433"/>
    <row r="762434"/>
    <row r="762435"/>
    <row r="762436"/>
    <row r="762437"/>
    <row r="762438"/>
    <row r="762439"/>
    <row r="762440"/>
    <row r="762441"/>
    <row r="762442"/>
    <row r="762443"/>
    <row r="762444"/>
    <row r="762445"/>
    <row r="762446"/>
    <row r="762447"/>
    <row r="762448"/>
    <row r="762449"/>
    <row r="762450"/>
    <row r="762451"/>
    <row r="762452"/>
    <row r="762453"/>
    <row r="762454"/>
    <row r="762455"/>
    <row r="762456"/>
    <row r="762457"/>
    <row r="762458"/>
    <row r="762459"/>
    <row r="762460"/>
    <row r="762461"/>
    <row r="762462"/>
    <row r="762463"/>
    <row r="762464"/>
    <row r="762465"/>
    <row r="762466"/>
    <row r="762467"/>
    <row r="762468"/>
    <row r="762469"/>
    <row r="762470"/>
    <row r="762471"/>
    <row r="762472"/>
    <row r="762473"/>
    <row r="762474"/>
    <row r="762475"/>
    <row r="762476"/>
    <row r="762477"/>
    <row r="762478"/>
    <row r="762479"/>
    <row r="762480"/>
    <row r="762481"/>
    <row r="762482"/>
    <row r="762483"/>
    <row r="762484"/>
    <row r="762485"/>
    <row r="762486"/>
    <row r="762487"/>
    <row r="762488"/>
    <row r="762489"/>
    <row r="762490"/>
    <row r="762491"/>
    <row r="762492"/>
    <row r="762493"/>
    <row r="762494"/>
    <row r="762495"/>
    <row r="762496"/>
    <row r="762497"/>
    <row r="762498"/>
    <row r="762499"/>
    <row r="762500"/>
    <row r="762501"/>
    <row r="762502"/>
    <row r="762503"/>
    <row r="762504"/>
    <row r="762505"/>
    <row r="762506"/>
    <row r="762507"/>
    <row r="762508"/>
    <row r="762509"/>
    <row r="762510"/>
    <row r="762511"/>
    <row r="762512"/>
    <row r="762513"/>
    <row r="762514"/>
    <row r="762515"/>
    <row r="762516"/>
    <row r="762517"/>
    <row r="762518"/>
    <row r="762519"/>
    <row r="762520"/>
    <row r="762521"/>
    <row r="762522"/>
    <row r="762523"/>
    <row r="762524"/>
    <row r="762525"/>
    <row r="762526"/>
    <row r="762527"/>
    <row r="762528"/>
    <row r="762529"/>
    <row r="762530"/>
    <row r="762531"/>
    <row r="762532"/>
    <row r="762533"/>
    <row r="762534"/>
    <row r="762535"/>
    <row r="762536"/>
    <row r="762537"/>
    <row r="762538"/>
    <row r="762539"/>
    <row r="762540"/>
    <row r="762541"/>
    <row r="762542"/>
    <row r="762543"/>
    <row r="762544"/>
    <row r="762545"/>
    <row r="762546"/>
    <row r="762547"/>
    <row r="762548"/>
    <row r="762549"/>
    <row r="762550"/>
    <row r="762551"/>
    <row r="762552"/>
    <row r="762553"/>
    <row r="762554"/>
    <row r="762555"/>
    <row r="762556"/>
    <row r="762557"/>
    <row r="762558"/>
    <row r="762559"/>
    <row r="762560"/>
    <row r="762561"/>
    <row r="762562"/>
    <row r="762563"/>
    <row r="762564"/>
    <row r="762565"/>
    <row r="762566"/>
    <row r="762567"/>
    <row r="762568"/>
    <row r="762569"/>
    <row r="762570"/>
    <row r="762571"/>
    <row r="762572"/>
    <row r="762573"/>
    <row r="762574"/>
    <row r="762575"/>
    <row r="762576"/>
    <row r="762577"/>
    <row r="762578"/>
    <row r="762579"/>
    <row r="762580"/>
    <row r="762581"/>
    <row r="762582"/>
    <row r="762583"/>
    <row r="762584"/>
    <row r="762585"/>
    <row r="762586"/>
    <row r="762587"/>
    <row r="762588"/>
    <row r="762589"/>
    <row r="762590"/>
    <row r="762591"/>
    <row r="762592"/>
    <row r="762593"/>
    <row r="762594"/>
    <row r="762595"/>
    <row r="762596"/>
    <row r="762597"/>
    <row r="762598"/>
    <row r="762599"/>
    <row r="762600"/>
    <row r="762601"/>
    <row r="762602"/>
    <row r="762603"/>
    <row r="762604"/>
    <row r="762605"/>
    <row r="762606"/>
    <row r="762607"/>
    <row r="762608"/>
    <row r="762609"/>
    <row r="762610"/>
    <row r="762611"/>
    <row r="762612"/>
    <row r="762613"/>
    <row r="762614"/>
    <row r="762615"/>
    <row r="762616"/>
    <row r="762617"/>
    <row r="762618"/>
    <row r="762619"/>
    <row r="762620"/>
    <row r="762621"/>
    <row r="762622"/>
    <row r="762623"/>
    <row r="762624"/>
    <row r="762625"/>
    <row r="762626"/>
    <row r="762627"/>
    <row r="762628"/>
    <row r="762629"/>
    <row r="762630"/>
    <row r="762631"/>
    <row r="762632"/>
    <row r="762633"/>
    <row r="762634"/>
    <row r="762635"/>
    <row r="762636"/>
    <row r="762637"/>
    <row r="762638"/>
    <row r="762639"/>
    <row r="762640"/>
    <row r="762641"/>
    <row r="762642"/>
    <row r="762643"/>
    <row r="762644"/>
    <row r="762645"/>
    <row r="762646"/>
    <row r="762647"/>
    <row r="762648"/>
    <row r="762649"/>
    <row r="762650"/>
    <row r="762651"/>
    <row r="762652"/>
    <row r="762653"/>
    <row r="762654"/>
    <row r="762655"/>
    <row r="762656"/>
    <row r="762657"/>
    <row r="762658"/>
    <row r="762659"/>
    <row r="762660"/>
    <row r="762661"/>
    <row r="762662"/>
    <row r="762663"/>
    <row r="762664"/>
    <row r="762665"/>
    <row r="762666"/>
    <row r="762667"/>
    <row r="762668"/>
    <row r="762669"/>
    <row r="762670"/>
    <row r="762671"/>
    <row r="762672"/>
    <row r="762673"/>
    <row r="762674"/>
    <row r="762675"/>
    <row r="762676"/>
    <row r="762677"/>
    <row r="762678"/>
    <row r="762679"/>
    <row r="762680"/>
    <row r="762681"/>
    <row r="762682"/>
    <row r="762683"/>
    <row r="762684"/>
    <row r="762685"/>
    <row r="762686"/>
    <row r="762687"/>
    <row r="762688"/>
    <row r="762689"/>
    <row r="762690"/>
    <row r="762691"/>
    <row r="762692"/>
    <row r="762693"/>
    <row r="762694"/>
    <row r="762695"/>
    <row r="762696"/>
    <row r="762697"/>
    <row r="762698"/>
    <row r="762699"/>
    <row r="762700"/>
    <row r="762701"/>
    <row r="762702"/>
    <row r="762703"/>
    <row r="762704"/>
    <row r="762705"/>
    <row r="762706"/>
    <row r="762707"/>
    <row r="762708"/>
    <row r="762709"/>
    <row r="762710"/>
    <row r="762711"/>
    <row r="762712"/>
    <row r="762713"/>
    <row r="762714"/>
    <row r="762715"/>
    <row r="762716"/>
    <row r="762717"/>
    <row r="762718"/>
    <row r="762719"/>
    <row r="762720"/>
    <row r="762721"/>
    <row r="762722"/>
    <row r="762723"/>
    <row r="762724"/>
    <row r="762725"/>
    <row r="762726"/>
    <row r="762727"/>
    <row r="762728"/>
    <row r="762729"/>
    <row r="762730"/>
    <row r="762731"/>
    <row r="762732"/>
    <row r="762733"/>
    <row r="762734"/>
    <row r="762735"/>
    <row r="762736"/>
    <row r="762737"/>
    <row r="762738"/>
    <row r="762739"/>
    <row r="762740"/>
    <row r="762741"/>
    <row r="762742"/>
    <row r="762743"/>
    <row r="762744"/>
    <row r="762745"/>
    <row r="762746"/>
    <row r="762747"/>
    <row r="762748"/>
    <row r="762749"/>
    <row r="762750"/>
    <row r="762751"/>
    <row r="762752"/>
    <row r="762753"/>
    <row r="762754"/>
    <row r="762755"/>
    <row r="762756"/>
    <row r="762757"/>
    <row r="762758"/>
    <row r="762759"/>
    <row r="762760"/>
    <row r="762761"/>
    <row r="762762"/>
    <row r="762763"/>
    <row r="762764"/>
    <row r="762765"/>
    <row r="762766"/>
    <row r="762767"/>
    <row r="762768"/>
    <row r="762769"/>
    <row r="762770"/>
    <row r="762771"/>
    <row r="762772"/>
    <row r="762773"/>
    <row r="762774"/>
    <row r="762775"/>
    <row r="762776"/>
    <row r="762777"/>
    <row r="762778"/>
    <row r="762779"/>
    <row r="762780"/>
    <row r="762781"/>
    <row r="762782"/>
    <row r="762783"/>
    <row r="762784"/>
    <row r="762785"/>
    <row r="762786"/>
    <row r="762787"/>
    <row r="762788"/>
    <row r="762789"/>
    <row r="762790"/>
    <row r="762791"/>
    <row r="762792"/>
    <row r="762793"/>
    <row r="762794"/>
    <row r="762795"/>
    <row r="762796"/>
    <row r="762797"/>
    <row r="762798"/>
    <row r="762799"/>
    <row r="762800"/>
    <row r="762801"/>
    <row r="762802"/>
    <row r="762803"/>
    <row r="762804"/>
    <row r="762805"/>
    <row r="762806"/>
    <row r="762807"/>
    <row r="762808"/>
    <row r="762809"/>
    <row r="762810"/>
    <row r="762811"/>
    <row r="762812"/>
    <row r="762813"/>
    <row r="762814"/>
    <row r="762815"/>
    <row r="762816"/>
    <row r="762817"/>
    <row r="762818"/>
    <row r="762819"/>
    <row r="762820"/>
    <row r="762821"/>
    <row r="762822"/>
    <row r="762823"/>
    <row r="762824"/>
    <row r="762825"/>
    <row r="762826"/>
    <row r="762827"/>
    <row r="762828"/>
    <row r="762829"/>
    <row r="762830"/>
    <row r="762831"/>
    <row r="762832"/>
    <row r="762833"/>
    <row r="762834"/>
    <row r="762835"/>
    <row r="762836"/>
    <row r="762837"/>
    <row r="762838"/>
    <row r="762839"/>
    <row r="762840"/>
    <row r="762841"/>
    <row r="762842"/>
    <row r="762843"/>
    <row r="762844"/>
    <row r="762845"/>
    <row r="762846"/>
    <row r="762847"/>
    <row r="762848"/>
    <row r="762849"/>
    <row r="762850"/>
    <row r="762851"/>
    <row r="762852"/>
    <row r="762853"/>
    <row r="762854"/>
    <row r="762855"/>
    <row r="762856"/>
    <row r="762857"/>
    <row r="762858"/>
    <row r="762859"/>
    <row r="762860"/>
    <row r="762861"/>
    <row r="762862"/>
    <row r="762863"/>
    <row r="762864"/>
    <row r="762865"/>
    <row r="762866"/>
    <row r="762867"/>
    <row r="762868"/>
    <row r="762869"/>
    <row r="762870"/>
    <row r="762871"/>
    <row r="762872"/>
    <row r="762873"/>
    <row r="762874"/>
    <row r="762875"/>
    <row r="762876"/>
    <row r="762877"/>
    <row r="762878"/>
    <row r="762879"/>
    <row r="762880"/>
    <row r="762881"/>
    <row r="762882"/>
    <row r="762883"/>
    <row r="762884"/>
    <row r="762885"/>
    <row r="762886"/>
    <row r="762887"/>
    <row r="762888"/>
    <row r="762889"/>
    <row r="762890"/>
    <row r="762891"/>
    <row r="762892"/>
    <row r="762893"/>
    <row r="762894"/>
    <row r="762895"/>
    <row r="762896"/>
    <row r="762897"/>
    <row r="762898"/>
    <row r="762899"/>
    <row r="762900"/>
    <row r="762901"/>
    <row r="762902"/>
    <row r="762903"/>
    <row r="762904"/>
    <row r="762905"/>
    <row r="762906"/>
    <row r="762907"/>
    <row r="762908"/>
    <row r="762909"/>
    <row r="762910"/>
    <row r="762911"/>
    <row r="762912"/>
    <row r="762913"/>
    <row r="762914"/>
    <row r="762915"/>
    <row r="762916"/>
    <row r="762917"/>
    <row r="762918"/>
    <row r="762919"/>
    <row r="762920"/>
    <row r="762921"/>
    <row r="762922"/>
    <row r="762923"/>
    <row r="762924"/>
    <row r="762925"/>
    <row r="762926"/>
    <row r="762927"/>
    <row r="762928"/>
    <row r="762929"/>
    <row r="762930"/>
    <row r="762931"/>
    <row r="762932"/>
    <row r="762933"/>
    <row r="762934"/>
    <row r="762935"/>
    <row r="762936"/>
    <row r="762937"/>
    <row r="762938"/>
    <row r="762939"/>
    <row r="762940"/>
    <row r="762941"/>
    <row r="762942"/>
    <row r="762943"/>
    <row r="762944"/>
    <row r="762945"/>
    <row r="762946"/>
    <row r="762947"/>
    <row r="762948"/>
    <row r="762949"/>
    <row r="762950"/>
    <row r="762951"/>
    <row r="762952"/>
    <row r="762953"/>
    <row r="762954"/>
    <row r="762955"/>
    <row r="762956"/>
    <row r="762957"/>
    <row r="762958"/>
    <row r="762959"/>
    <row r="762960"/>
    <row r="762961"/>
    <row r="762962"/>
    <row r="762963"/>
    <row r="762964"/>
    <row r="762965"/>
    <row r="762966"/>
    <row r="762967"/>
    <row r="762968"/>
    <row r="762969"/>
    <row r="762970"/>
    <row r="762971"/>
    <row r="762972"/>
    <row r="762973"/>
    <row r="762974"/>
    <row r="762975"/>
    <row r="762976"/>
    <row r="762977"/>
    <row r="762978"/>
    <row r="762979"/>
    <row r="762980"/>
    <row r="762981"/>
    <row r="762982"/>
    <row r="762983"/>
    <row r="762984"/>
    <row r="762985"/>
    <row r="762986"/>
    <row r="762987"/>
    <row r="762988"/>
    <row r="762989"/>
    <row r="762990"/>
    <row r="762991"/>
    <row r="762992"/>
    <row r="762993"/>
    <row r="762994"/>
    <row r="762995"/>
    <row r="762996"/>
    <row r="762997"/>
    <row r="762998"/>
    <row r="762999"/>
    <row r="763000"/>
    <row r="763001"/>
    <row r="763002"/>
    <row r="763003"/>
    <row r="763004"/>
    <row r="763005"/>
    <row r="763006"/>
    <row r="763007"/>
    <row r="763008"/>
    <row r="763009"/>
    <row r="763010"/>
    <row r="763011"/>
    <row r="763012"/>
    <row r="763013"/>
    <row r="763014"/>
    <row r="763015"/>
    <row r="763016"/>
    <row r="763017"/>
    <row r="763018"/>
    <row r="763019"/>
    <row r="763020"/>
    <row r="763021"/>
    <row r="763022"/>
    <row r="763023"/>
    <row r="763024"/>
    <row r="763025"/>
    <row r="763026"/>
    <row r="763027"/>
    <row r="763028"/>
    <row r="763029"/>
    <row r="763030"/>
    <row r="763031"/>
    <row r="763032"/>
    <row r="763033"/>
    <row r="763034"/>
    <row r="763035"/>
    <row r="763036"/>
    <row r="763037"/>
    <row r="763038"/>
    <row r="763039"/>
    <row r="763040"/>
    <row r="763041"/>
    <row r="763042"/>
    <row r="763043"/>
    <row r="763044"/>
    <row r="763045"/>
    <row r="763046"/>
    <row r="763047"/>
    <row r="763048"/>
    <row r="763049"/>
    <row r="763050"/>
    <row r="763051"/>
    <row r="763052"/>
    <row r="763053"/>
    <row r="763054"/>
    <row r="763055"/>
    <row r="763056"/>
    <row r="763057"/>
    <row r="763058"/>
    <row r="763059"/>
    <row r="763060"/>
    <row r="763061"/>
    <row r="763062"/>
    <row r="763063"/>
    <row r="763064"/>
    <row r="763065"/>
    <row r="763066"/>
    <row r="763067"/>
    <row r="763068"/>
    <row r="763069"/>
    <row r="763070"/>
    <row r="763071"/>
    <row r="763072"/>
    <row r="763073"/>
    <row r="763074"/>
    <row r="763075"/>
    <row r="763076"/>
    <row r="763077"/>
    <row r="763078"/>
    <row r="763079"/>
    <row r="763080"/>
    <row r="763081"/>
    <row r="763082"/>
    <row r="763083"/>
    <row r="763084"/>
    <row r="763085"/>
    <row r="763086"/>
    <row r="763087"/>
    <row r="763088"/>
    <row r="763089"/>
    <row r="763090"/>
    <row r="763091"/>
    <row r="763092"/>
    <row r="763093"/>
    <row r="763094"/>
    <row r="763095"/>
    <row r="763096"/>
    <row r="763097"/>
    <row r="763098"/>
    <row r="763099"/>
    <row r="763100"/>
    <row r="763101"/>
    <row r="763102"/>
    <row r="763103"/>
    <row r="763104"/>
    <row r="763105"/>
    <row r="763106"/>
    <row r="763107"/>
    <row r="763108"/>
    <row r="763109"/>
    <row r="763110"/>
    <row r="763111"/>
    <row r="763112"/>
    <row r="763113"/>
    <row r="763114"/>
    <row r="763115"/>
    <row r="763116"/>
    <row r="763117"/>
    <row r="763118"/>
    <row r="763119"/>
    <row r="763120"/>
    <row r="763121"/>
    <row r="763122"/>
    <row r="763123"/>
    <row r="763124"/>
    <row r="763125"/>
    <row r="763126"/>
    <row r="763127"/>
    <row r="763128"/>
    <row r="763129"/>
    <row r="763130"/>
    <row r="763131"/>
    <row r="763132"/>
    <row r="763133"/>
    <row r="763134"/>
    <row r="763135"/>
    <row r="763136"/>
    <row r="763137"/>
    <row r="763138"/>
    <row r="763139"/>
    <row r="763140"/>
    <row r="763141"/>
    <row r="763142"/>
    <row r="763143"/>
    <row r="763144"/>
    <row r="763145"/>
    <row r="763146"/>
    <row r="763147"/>
    <row r="763148"/>
    <row r="763149"/>
    <row r="763150"/>
    <row r="763151"/>
    <row r="763152"/>
    <row r="763153"/>
    <row r="763154"/>
    <row r="763155"/>
    <row r="763156"/>
    <row r="763157"/>
    <row r="763158"/>
    <row r="763159"/>
    <row r="763160"/>
    <row r="763161"/>
    <row r="763162"/>
    <row r="763163"/>
    <row r="763164"/>
    <row r="763165"/>
    <row r="763166"/>
    <row r="763167"/>
    <row r="763168"/>
    <row r="763169"/>
    <row r="763170"/>
    <row r="763171"/>
    <row r="763172"/>
    <row r="763173"/>
    <row r="763174"/>
    <row r="763175"/>
    <row r="763176"/>
    <row r="763177"/>
    <row r="763178"/>
    <row r="763179"/>
    <row r="763180"/>
    <row r="763181"/>
    <row r="763182"/>
    <row r="763183"/>
    <row r="763184"/>
    <row r="763185"/>
    <row r="763186"/>
    <row r="763187"/>
    <row r="763188"/>
    <row r="763189"/>
    <row r="763190"/>
    <row r="763191"/>
    <row r="763192"/>
    <row r="763193"/>
    <row r="763194"/>
    <row r="763195"/>
    <row r="763196"/>
    <row r="763197"/>
    <row r="763198"/>
    <row r="763199"/>
    <row r="763200"/>
    <row r="763201"/>
    <row r="763202"/>
    <row r="763203"/>
    <row r="763204"/>
    <row r="763205"/>
    <row r="763206"/>
    <row r="763207"/>
    <row r="763208"/>
    <row r="763209"/>
    <row r="763210"/>
    <row r="763211"/>
    <row r="763212"/>
    <row r="763213"/>
    <row r="763214"/>
    <row r="763215"/>
    <row r="763216"/>
    <row r="763217"/>
    <row r="763218"/>
    <row r="763219"/>
    <row r="763220"/>
    <row r="763221"/>
    <row r="763222"/>
    <row r="763223"/>
    <row r="763224"/>
    <row r="763225"/>
    <row r="763226"/>
    <row r="763227"/>
    <row r="763228"/>
    <row r="763229"/>
    <row r="763230"/>
    <row r="763231"/>
    <row r="763232"/>
    <row r="763233"/>
    <row r="763234"/>
    <row r="763235"/>
    <row r="763236"/>
    <row r="763237"/>
    <row r="763238"/>
    <row r="763239"/>
    <row r="763240"/>
    <row r="763241"/>
    <row r="763242"/>
    <row r="763243"/>
    <row r="763244"/>
    <row r="763245"/>
    <row r="763246"/>
    <row r="763247"/>
    <row r="763248"/>
    <row r="763249"/>
    <row r="763250"/>
    <row r="763251"/>
    <row r="763252"/>
    <row r="763253"/>
    <row r="763254"/>
    <row r="763255"/>
    <row r="763256"/>
    <row r="763257"/>
    <row r="763258"/>
    <row r="763259"/>
    <row r="763260"/>
    <row r="763261"/>
    <row r="763262"/>
    <row r="763263"/>
    <row r="763264"/>
    <row r="763265"/>
    <row r="763266"/>
    <row r="763267"/>
    <row r="763268"/>
    <row r="763269"/>
    <row r="763270"/>
    <row r="763271"/>
    <row r="763272"/>
    <row r="763273"/>
    <row r="763274"/>
    <row r="763275"/>
    <row r="763276"/>
    <row r="763277"/>
    <row r="763278"/>
    <row r="763279"/>
    <row r="763280"/>
    <row r="763281"/>
    <row r="763282"/>
    <row r="763283"/>
    <row r="763284"/>
    <row r="763285"/>
    <row r="763286"/>
    <row r="763287"/>
    <row r="763288"/>
    <row r="763289"/>
    <row r="763290"/>
    <row r="763291"/>
    <row r="763292"/>
    <row r="763293"/>
    <row r="763294"/>
    <row r="763295"/>
    <row r="763296"/>
    <row r="763297"/>
    <row r="763298"/>
    <row r="763299"/>
    <row r="763300"/>
    <row r="763301"/>
    <row r="763302"/>
    <row r="763303"/>
    <row r="763304"/>
    <row r="763305"/>
    <row r="763306"/>
    <row r="763307"/>
    <row r="763308"/>
    <row r="763309"/>
    <row r="763310"/>
    <row r="763311"/>
    <row r="763312"/>
    <row r="763313"/>
    <row r="763314"/>
    <row r="763315"/>
    <row r="763316"/>
    <row r="763317"/>
    <row r="763318"/>
    <row r="763319"/>
    <row r="763320"/>
    <row r="763321"/>
    <row r="763322"/>
    <row r="763323"/>
    <row r="763324"/>
    <row r="763325"/>
    <row r="763326"/>
    <row r="763327"/>
    <row r="763328"/>
    <row r="763329"/>
    <row r="763330"/>
    <row r="763331"/>
    <row r="763332"/>
    <row r="763333"/>
    <row r="763334"/>
    <row r="763335"/>
    <row r="763336"/>
    <row r="763337"/>
    <row r="763338"/>
    <row r="763339"/>
    <row r="763340"/>
    <row r="763341"/>
    <row r="763342"/>
    <row r="763343"/>
    <row r="763344"/>
    <row r="763345"/>
    <row r="763346"/>
    <row r="763347"/>
    <row r="763348"/>
    <row r="763349"/>
    <row r="763350"/>
    <row r="763351"/>
    <row r="763352"/>
    <row r="763353"/>
    <row r="763354"/>
    <row r="763355"/>
    <row r="763356"/>
    <row r="763357"/>
    <row r="763358"/>
    <row r="763359"/>
    <row r="763360"/>
    <row r="763361"/>
    <row r="763362"/>
    <row r="763363"/>
    <row r="763364"/>
    <row r="763365"/>
    <row r="763366"/>
    <row r="763367"/>
    <row r="763368"/>
    <row r="763369"/>
    <row r="763370"/>
    <row r="763371"/>
    <row r="763372"/>
    <row r="763373"/>
    <row r="763374"/>
    <row r="763375"/>
    <row r="763376"/>
    <row r="763377"/>
    <row r="763378"/>
    <row r="763379"/>
    <row r="763380"/>
    <row r="763381"/>
    <row r="763382"/>
    <row r="763383"/>
    <row r="763384"/>
    <row r="763385"/>
    <row r="763386"/>
    <row r="763387"/>
    <row r="763388"/>
    <row r="763389"/>
    <row r="763390"/>
    <row r="763391"/>
    <row r="763392"/>
    <row r="763393"/>
    <row r="763394"/>
    <row r="763395"/>
    <row r="763396"/>
    <row r="763397"/>
    <row r="763398"/>
    <row r="763399"/>
    <row r="763400"/>
    <row r="763401"/>
    <row r="763402"/>
    <row r="763403"/>
    <row r="763404"/>
    <row r="763405"/>
    <row r="763406"/>
    <row r="763407"/>
    <row r="763408"/>
    <row r="763409"/>
    <row r="763410"/>
    <row r="763411"/>
    <row r="763412"/>
    <row r="763413"/>
    <row r="763414"/>
    <row r="763415"/>
    <row r="763416"/>
    <row r="763417"/>
    <row r="763418"/>
    <row r="763419"/>
    <row r="763420"/>
    <row r="763421"/>
    <row r="763422"/>
    <row r="763423"/>
    <row r="763424"/>
    <row r="763425"/>
    <row r="763426"/>
    <row r="763427"/>
    <row r="763428"/>
    <row r="763429"/>
    <row r="763430"/>
    <row r="763431"/>
    <row r="763432"/>
    <row r="763433"/>
    <row r="763434"/>
    <row r="763435"/>
    <row r="763436"/>
    <row r="763437"/>
    <row r="763438"/>
    <row r="763439"/>
    <row r="763440"/>
    <row r="763441"/>
    <row r="763442"/>
    <row r="763443"/>
    <row r="763444"/>
    <row r="763445"/>
    <row r="763446"/>
    <row r="763447"/>
    <row r="763448"/>
    <row r="763449"/>
    <row r="763450"/>
    <row r="763451"/>
    <row r="763452"/>
    <row r="763453"/>
    <row r="763454"/>
    <row r="763455"/>
    <row r="763456"/>
    <row r="763457"/>
    <row r="763458"/>
    <row r="763459"/>
    <row r="763460"/>
    <row r="763461"/>
    <row r="763462"/>
    <row r="763463"/>
    <row r="763464"/>
    <row r="763465"/>
    <row r="763466"/>
    <row r="763467"/>
    <row r="763468"/>
    <row r="763469"/>
    <row r="763470"/>
    <row r="763471"/>
    <row r="763472"/>
    <row r="763473"/>
    <row r="763474"/>
    <row r="763475"/>
    <row r="763476"/>
    <row r="763477"/>
    <row r="763478"/>
    <row r="763479"/>
    <row r="763480"/>
    <row r="763481"/>
    <row r="763482"/>
    <row r="763483"/>
    <row r="763484"/>
    <row r="763485"/>
    <row r="763486"/>
    <row r="763487"/>
    <row r="763488"/>
    <row r="763489"/>
    <row r="763490"/>
    <row r="763491"/>
    <row r="763492"/>
    <row r="763493"/>
    <row r="763494"/>
    <row r="763495"/>
    <row r="763496"/>
    <row r="763497"/>
    <row r="763498"/>
    <row r="763499"/>
    <row r="763500"/>
    <row r="763501"/>
    <row r="763502"/>
    <row r="763503"/>
    <row r="763504"/>
    <row r="763505"/>
    <row r="763506"/>
    <row r="763507"/>
    <row r="763508"/>
    <row r="763509"/>
    <row r="763510"/>
    <row r="763511"/>
    <row r="763512"/>
    <row r="763513"/>
    <row r="763514"/>
    <row r="763515"/>
    <row r="763516"/>
    <row r="763517"/>
    <row r="763518"/>
    <row r="763519"/>
    <row r="763520"/>
    <row r="763521"/>
    <row r="763522"/>
    <row r="763523"/>
    <row r="763524"/>
    <row r="763525"/>
    <row r="763526"/>
    <row r="763527"/>
    <row r="763528"/>
    <row r="763529"/>
    <row r="763530"/>
    <row r="763531"/>
    <row r="763532"/>
    <row r="763533"/>
    <row r="763534"/>
    <row r="763535"/>
    <row r="763536"/>
    <row r="763537"/>
    <row r="763538"/>
    <row r="763539"/>
    <row r="763540"/>
    <row r="763541"/>
    <row r="763542"/>
    <row r="763543"/>
    <row r="763544"/>
    <row r="763545"/>
    <row r="763546"/>
    <row r="763547"/>
    <row r="763548"/>
    <row r="763549"/>
    <row r="763550"/>
    <row r="763551"/>
    <row r="763552"/>
    <row r="763553"/>
    <row r="763554"/>
    <row r="763555"/>
    <row r="763556"/>
    <row r="763557"/>
    <row r="763558"/>
    <row r="763559"/>
    <row r="763560"/>
    <row r="763561"/>
    <row r="763562"/>
    <row r="763563"/>
    <row r="763564"/>
    <row r="763565"/>
    <row r="763566"/>
    <row r="763567"/>
    <row r="763568"/>
    <row r="763569"/>
    <row r="763570"/>
    <row r="763571"/>
    <row r="763572"/>
    <row r="763573"/>
    <row r="763574"/>
    <row r="763575"/>
    <row r="763576"/>
    <row r="763577"/>
    <row r="763578"/>
    <row r="763579"/>
    <row r="763580"/>
    <row r="763581"/>
    <row r="763582"/>
    <row r="763583"/>
    <row r="763584"/>
    <row r="763585"/>
    <row r="763586"/>
    <row r="763587"/>
    <row r="763588"/>
    <row r="763589"/>
    <row r="763590"/>
    <row r="763591"/>
    <row r="763592"/>
    <row r="763593"/>
    <row r="763594"/>
    <row r="763595"/>
    <row r="763596"/>
    <row r="763597"/>
    <row r="763598"/>
    <row r="763599"/>
    <row r="763600"/>
    <row r="763601"/>
    <row r="763602"/>
    <row r="763603"/>
    <row r="763604"/>
    <row r="763605"/>
    <row r="763606"/>
    <row r="763607"/>
    <row r="763608"/>
    <row r="763609"/>
    <row r="763610"/>
    <row r="763611"/>
    <row r="763612"/>
    <row r="763613"/>
    <row r="763614"/>
    <row r="763615"/>
    <row r="763616"/>
    <row r="763617"/>
    <row r="763618"/>
    <row r="763619"/>
    <row r="763620"/>
    <row r="763621"/>
    <row r="763622"/>
    <row r="763623"/>
    <row r="763624"/>
    <row r="763625"/>
    <row r="763626"/>
    <row r="763627"/>
    <row r="763628"/>
    <row r="763629"/>
    <row r="763630"/>
    <row r="763631"/>
    <row r="763632"/>
    <row r="763633"/>
    <row r="763634"/>
    <row r="763635"/>
    <row r="763636"/>
    <row r="763637"/>
    <row r="763638"/>
    <row r="763639"/>
    <row r="763640"/>
    <row r="763641"/>
    <row r="763642"/>
    <row r="763643"/>
    <row r="763644"/>
    <row r="763645"/>
    <row r="763646"/>
    <row r="763647"/>
    <row r="763648"/>
    <row r="763649"/>
    <row r="763650"/>
    <row r="763651"/>
    <row r="763652"/>
    <row r="763653"/>
    <row r="763654"/>
    <row r="763655"/>
    <row r="763656"/>
    <row r="763657"/>
    <row r="763658"/>
    <row r="763659"/>
    <row r="763660"/>
    <row r="763661"/>
    <row r="763662"/>
    <row r="763663"/>
    <row r="763664"/>
    <row r="763665"/>
    <row r="763666"/>
    <row r="763667"/>
    <row r="763668"/>
    <row r="763669"/>
    <row r="763670"/>
    <row r="763671"/>
    <row r="763672"/>
    <row r="763673"/>
    <row r="763674"/>
    <row r="763675"/>
    <row r="763676"/>
    <row r="763677"/>
    <row r="763678"/>
    <row r="763679"/>
    <row r="763680"/>
    <row r="763681"/>
    <row r="763682"/>
    <row r="763683"/>
    <row r="763684"/>
    <row r="763685"/>
    <row r="763686"/>
    <row r="763687"/>
    <row r="763688"/>
    <row r="763689"/>
    <row r="763690"/>
    <row r="763691"/>
    <row r="763692"/>
    <row r="763693"/>
    <row r="763694"/>
    <row r="763695"/>
    <row r="763696"/>
    <row r="763697"/>
    <row r="763698"/>
    <row r="763699"/>
    <row r="763700"/>
    <row r="763701"/>
    <row r="763702"/>
    <row r="763703"/>
    <row r="763704"/>
    <row r="763705"/>
    <row r="763706"/>
    <row r="763707"/>
    <row r="763708"/>
    <row r="763709"/>
    <row r="763710"/>
    <row r="763711"/>
    <row r="763712"/>
    <row r="763713"/>
    <row r="763714"/>
    <row r="763715"/>
    <row r="763716"/>
    <row r="763717"/>
    <row r="763718"/>
    <row r="763719"/>
    <row r="763720"/>
    <row r="763721"/>
    <row r="763722"/>
    <row r="763723"/>
    <row r="763724"/>
    <row r="763725"/>
    <row r="763726"/>
    <row r="763727"/>
    <row r="763728"/>
    <row r="763729"/>
    <row r="763730"/>
    <row r="763731"/>
    <row r="763732"/>
    <row r="763733"/>
    <row r="763734"/>
    <row r="763735"/>
    <row r="763736"/>
    <row r="763737"/>
    <row r="763738"/>
    <row r="763739"/>
    <row r="763740"/>
    <row r="763741"/>
    <row r="763742"/>
    <row r="763743"/>
    <row r="763744"/>
    <row r="763745"/>
    <row r="763746"/>
    <row r="763747"/>
    <row r="763748"/>
    <row r="763749"/>
    <row r="763750"/>
    <row r="763751"/>
    <row r="763752"/>
    <row r="763753"/>
    <row r="763754"/>
    <row r="763755"/>
    <row r="763756"/>
    <row r="763757"/>
    <row r="763758"/>
    <row r="763759"/>
    <row r="763760"/>
    <row r="763761"/>
    <row r="763762"/>
    <row r="763763"/>
    <row r="763764"/>
    <row r="763765"/>
    <row r="763766"/>
    <row r="763767"/>
    <row r="763768"/>
    <row r="763769"/>
    <row r="763770"/>
    <row r="763771"/>
    <row r="763772"/>
    <row r="763773"/>
    <row r="763774"/>
    <row r="763775"/>
    <row r="763776"/>
    <row r="763777"/>
    <row r="763778"/>
    <row r="763779"/>
    <row r="763780"/>
    <row r="763781"/>
    <row r="763782"/>
    <row r="763783"/>
    <row r="763784"/>
    <row r="763785"/>
    <row r="763786"/>
    <row r="763787"/>
    <row r="763788"/>
    <row r="763789"/>
    <row r="763790"/>
    <row r="763791"/>
    <row r="763792"/>
    <row r="763793"/>
    <row r="763794"/>
    <row r="763795"/>
    <row r="763796"/>
    <row r="763797"/>
    <row r="763798"/>
    <row r="763799"/>
    <row r="763800"/>
    <row r="763801"/>
    <row r="763802"/>
    <row r="763803"/>
    <row r="763804"/>
    <row r="763805"/>
    <row r="763806"/>
    <row r="763807"/>
    <row r="763808"/>
    <row r="763809"/>
    <row r="763810"/>
    <row r="763811"/>
    <row r="763812"/>
    <row r="763813"/>
    <row r="763814"/>
    <row r="763815"/>
    <row r="763816"/>
    <row r="763817"/>
    <row r="763818"/>
    <row r="763819"/>
    <row r="763820"/>
    <row r="763821"/>
    <row r="763822"/>
    <row r="763823"/>
    <row r="763824"/>
    <row r="763825"/>
    <row r="763826"/>
    <row r="763827"/>
    <row r="763828"/>
    <row r="763829"/>
    <row r="763830"/>
    <row r="763831"/>
    <row r="763832"/>
    <row r="763833"/>
    <row r="763834"/>
    <row r="763835"/>
    <row r="763836"/>
    <row r="763837"/>
    <row r="763838"/>
    <row r="763839"/>
    <row r="763840"/>
    <row r="763841"/>
    <row r="763842"/>
    <row r="763843"/>
    <row r="763844"/>
    <row r="763845"/>
    <row r="763846"/>
    <row r="763847"/>
    <row r="763848"/>
    <row r="763849"/>
    <row r="763850"/>
    <row r="763851"/>
    <row r="763852"/>
    <row r="763853"/>
    <row r="763854"/>
    <row r="763855"/>
    <row r="763856"/>
    <row r="763857"/>
    <row r="763858"/>
    <row r="763859"/>
    <row r="763860"/>
    <row r="763861"/>
    <row r="763862"/>
    <row r="763863"/>
    <row r="763864"/>
    <row r="763865"/>
    <row r="763866"/>
    <row r="763867"/>
    <row r="763868"/>
    <row r="763869"/>
    <row r="763870"/>
    <row r="763871"/>
    <row r="763872"/>
    <row r="763873"/>
    <row r="763874"/>
    <row r="763875"/>
    <row r="763876"/>
    <row r="763877"/>
    <row r="763878"/>
    <row r="763879"/>
    <row r="763880"/>
    <row r="763881"/>
    <row r="763882"/>
    <row r="763883"/>
    <row r="763884"/>
    <row r="763885"/>
    <row r="763886"/>
    <row r="763887"/>
    <row r="763888"/>
    <row r="763889"/>
    <row r="763890"/>
    <row r="763891"/>
    <row r="763892"/>
    <row r="763893"/>
    <row r="763894"/>
    <row r="763895"/>
    <row r="763896"/>
    <row r="763897"/>
    <row r="763898"/>
    <row r="763899"/>
    <row r="763900"/>
    <row r="763901"/>
    <row r="763902"/>
    <row r="763903"/>
    <row r="763904"/>
    <row r="763905"/>
    <row r="763906"/>
    <row r="763907"/>
    <row r="763908"/>
    <row r="763909"/>
    <row r="763910"/>
    <row r="763911"/>
    <row r="763912"/>
    <row r="763913"/>
    <row r="763914"/>
    <row r="763915"/>
    <row r="763916"/>
    <row r="763917"/>
    <row r="763918"/>
    <row r="763919"/>
    <row r="763920"/>
    <row r="763921"/>
    <row r="763922"/>
    <row r="763923"/>
    <row r="763924"/>
    <row r="763925"/>
    <row r="763926"/>
    <row r="763927"/>
    <row r="763928"/>
    <row r="763929"/>
    <row r="763930"/>
    <row r="763931"/>
    <row r="763932"/>
    <row r="763933"/>
    <row r="763934"/>
    <row r="763935"/>
    <row r="763936"/>
    <row r="763937"/>
    <row r="763938"/>
    <row r="763939"/>
    <row r="763940"/>
    <row r="763941"/>
    <row r="763942"/>
    <row r="763943"/>
    <row r="763944"/>
    <row r="763945"/>
    <row r="763946"/>
    <row r="763947"/>
    <row r="763948"/>
    <row r="763949"/>
    <row r="763950"/>
    <row r="763951"/>
    <row r="763952"/>
    <row r="763953"/>
    <row r="763954"/>
    <row r="763955"/>
    <row r="763956"/>
    <row r="763957"/>
    <row r="763958"/>
    <row r="763959"/>
    <row r="763960"/>
    <row r="763961"/>
    <row r="763962"/>
    <row r="763963"/>
    <row r="763964"/>
    <row r="763965"/>
    <row r="763966"/>
    <row r="763967"/>
    <row r="763968"/>
    <row r="763969"/>
    <row r="763970"/>
    <row r="763971"/>
    <row r="763972"/>
    <row r="763973"/>
    <row r="763974"/>
    <row r="763975"/>
    <row r="763976"/>
    <row r="763977"/>
    <row r="763978"/>
    <row r="763979"/>
    <row r="763980"/>
    <row r="763981"/>
    <row r="763982"/>
    <row r="763983"/>
    <row r="763984"/>
    <row r="763985"/>
    <row r="763986"/>
    <row r="763987"/>
    <row r="763988"/>
    <row r="763989"/>
    <row r="763990"/>
    <row r="763991"/>
    <row r="763992"/>
    <row r="763993"/>
    <row r="763994"/>
    <row r="763995"/>
    <row r="763996"/>
    <row r="763997"/>
    <row r="763998"/>
    <row r="763999"/>
    <row r="764000"/>
    <row r="764001"/>
    <row r="764002"/>
    <row r="764003"/>
    <row r="764004"/>
    <row r="764005"/>
    <row r="764006"/>
    <row r="764007"/>
    <row r="764008"/>
    <row r="764009"/>
    <row r="764010"/>
    <row r="764011"/>
    <row r="764012"/>
    <row r="764013"/>
    <row r="764014"/>
    <row r="764015"/>
    <row r="764016"/>
    <row r="764017"/>
    <row r="764018"/>
    <row r="764019"/>
    <row r="764020"/>
    <row r="764021"/>
    <row r="764022"/>
    <row r="764023"/>
    <row r="764024"/>
    <row r="764025"/>
    <row r="764026"/>
    <row r="764027"/>
    <row r="764028"/>
    <row r="764029"/>
    <row r="764030"/>
    <row r="764031"/>
    <row r="764032"/>
    <row r="764033"/>
    <row r="764034"/>
    <row r="764035"/>
    <row r="764036"/>
    <row r="764037"/>
    <row r="764038"/>
    <row r="764039"/>
    <row r="764040"/>
    <row r="764041"/>
    <row r="764042"/>
    <row r="764043"/>
    <row r="764044"/>
    <row r="764045"/>
    <row r="764046"/>
    <row r="764047"/>
    <row r="764048"/>
    <row r="764049"/>
    <row r="764050"/>
    <row r="764051"/>
    <row r="764052"/>
    <row r="764053"/>
    <row r="764054"/>
    <row r="764055"/>
    <row r="764056"/>
    <row r="764057"/>
    <row r="764058"/>
    <row r="764059"/>
    <row r="764060"/>
    <row r="764061"/>
    <row r="764062"/>
    <row r="764063"/>
    <row r="764064"/>
    <row r="764065"/>
    <row r="764066"/>
    <row r="764067"/>
    <row r="764068"/>
    <row r="764069"/>
    <row r="764070"/>
    <row r="764071"/>
    <row r="764072"/>
    <row r="764073"/>
    <row r="764074"/>
    <row r="764075"/>
    <row r="764076"/>
    <row r="764077"/>
    <row r="764078"/>
    <row r="764079"/>
    <row r="764080"/>
    <row r="764081"/>
    <row r="764082"/>
    <row r="764083"/>
    <row r="764084"/>
    <row r="764085"/>
    <row r="764086"/>
    <row r="764087"/>
    <row r="764088"/>
    <row r="764089"/>
    <row r="764090"/>
    <row r="764091"/>
    <row r="764092"/>
    <row r="764093"/>
    <row r="764094"/>
    <row r="764095"/>
    <row r="764096"/>
    <row r="764097"/>
    <row r="764098"/>
    <row r="764099"/>
    <row r="764100"/>
    <row r="764101"/>
    <row r="764102"/>
    <row r="764103"/>
    <row r="764104"/>
    <row r="764105"/>
    <row r="764106"/>
    <row r="764107"/>
    <row r="764108"/>
    <row r="764109"/>
    <row r="764110"/>
    <row r="764111"/>
    <row r="764112"/>
    <row r="764113"/>
    <row r="764114"/>
    <row r="764115"/>
    <row r="764116"/>
    <row r="764117"/>
    <row r="764118"/>
    <row r="764119"/>
    <row r="764120"/>
    <row r="764121"/>
    <row r="764122"/>
    <row r="764123"/>
    <row r="764124"/>
    <row r="764125"/>
    <row r="764126"/>
    <row r="764127"/>
    <row r="764128"/>
    <row r="764129"/>
    <row r="764130"/>
    <row r="764131"/>
    <row r="764132"/>
    <row r="764133"/>
    <row r="764134"/>
    <row r="764135"/>
    <row r="764136"/>
    <row r="764137"/>
    <row r="764138"/>
    <row r="764139"/>
    <row r="764140"/>
    <row r="764141"/>
    <row r="764142"/>
    <row r="764143"/>
    <row r="764144"/>
    <row r="764145"/>
    <row r="764146"/>
    <row r="764147"/>
    <row r="764148"/>
    <row r="764149"/>
    <row r="764150"/>
    <row r="764151"/>
    <row r="764152"/>
    <row r="764153"/>
    <row r="764154"/>
    <row r="764155"/>
    <row r="764156"/>
    <row r="764157"/>
    <row r="764158"/>
    <row r="764159"/>
    <row r="764160"/>
    <row r="764161"/>
    <row r="764162"/>
    <row r="764163"/>
    <row r="764164"/>
    <row r="764165"/>
    <row r="764166"/>
    <row r="764167"/>
    <row r="764168"/>
    <row r="764169"/>
    <row r="764170"/>
    <row r="764171"/>
    <row r="764172"/>
    <row r="764173"/>
    <row r="764174"/>
    <row r="764175"/>
    <row r="764176"/>
    <row r="764177"/>
    <row r="764178"/>
    <row r="764179"/>
    <row r="764180"/>
    <row r="764181"/>
    <row r="764182"/>
    <row r="764183"/>
    <row r="764184"/>
    <row r="764185"/>
    <row r="764186"/>
    <row r="764187"/>
    <row r="764188"/>
    <row r="764189"/>
    <row r="764190"/>
    <row r="764191"/>
    <row r="764192"/>
    <row r="764193"/>
    <row r="764194"/>
    <row r="764195"/>
    <row r="764196"/>
    <row r="764197"/>
    <row r="764198"/>
    <row r="764199"/>
    <row r="764200"/>
    <row r="764201"/>
    <row r="764202"/>
    <row r="764203"/>
    <row r="764204"/>
    <row r="764205"/>
    <row r="764206"/>
    <row r="764207"/>
    <row r="764208"/>
    <row r="764209"/>
    <row r="764210"/>
    <row r="764211"/>
    <row r="764212"/>
    <row r="764213"/>
    <row r="764214"/>
    <row r="764215"/>
    <row r="764216"/>
    <row r="764217"/>
    <row r="764218"/>
    <row r="764219"/>
    <row r="764220"/>
    <row r="764221"/>
    <row r="764222"/>
    <row r="764223"/>
    <row r="764224"/>
    <row r="764225"/>
    <row r="764226"/>
    <row r="764227"/>
    <row r="764228"/>
    <row r="764229"/>
    <row r="764230"/>
    <row r="764231"/>
    <row r="764232"/>
    <row r="764233"/>
    <row r="764234"/>
    <row r="764235"/>
    <row r="764236"/>
    <row r="764237"/>
    <row r="764238"/>
    <row r="764239"/>
    <row r="764240"/>
    <row r="764241"/>
    <row r="764242"/>
    <row r="764243"/>
    <row r="764244"/>
    <row r="764245"/>
    <row r="764246"/>
    <row r="764247"/>
    <row r="764248"/>
    <row r="764249"/>
    <row r="764250"/>
    <row r="764251"/>
    <row r="764252"/>
    <row r="764253"/>
    <row r="764254"/>
    <row r="764255"/>
    <row r="764256"/>
    <row r="764257"/>
    <row r="764258"/>
    <row r="764259"/>
    <row r="764260"/>
    <row r="764261"/>
    <row r="764262"/>
    <row r="764263"/>
    <row r="764264"/>
    <row r="764265"/>
    <row r="764266"/>
    <row r="764267"/>
    <row r="764268"/>
    <row r="764269"/>
    <row r="764270"/>
    <row r="764271"/>
    <row r="764272"/>
    <row r="764273"/>
    <row r="764274"/>
    <row r="764275"/>
    <row r="764276"/>
    <row r="764277"/>
    <row r="764278"/>
    <row r="764279"/>
    <row r="764280"/>
    <row r="764281"/>
    <row r="764282"/>
    <row r="764283"/>
    <row r="764284"/>
    <row r="764285"/>
    <row r="764286"/>
    <row r="764287"/>
    <row r="764288"/>
    <row r="764289"/>
    <row r="764290"/>
    <row r="764291"/>
    <row r="764292"/>
    <row r="764293"/>
    <row r="764294"/>
    <row r="764295"/>
    <row r="764296"/>
    <row r="764297"/>
    <row r="764298"/>
    <row r="764299"/>
    <row r="764300"/>
    <row r="764301"/>
    <row r="764302"/>
    <row r="764303"/>
    <row r="764304"/>
    <row r="764305"/>
    <row r="764306"/>
    <row r="764307"/>
    <row r="764308"/>
    <row r="764309"/>
    <row r="764310"/>
    <row r="764311"/>
    <row r="764312"/>
    <row r="764313"/>
    <row r="764314"/>
    <row r="764315"/>
    <row r="764316"/>
    <row r="764317"/>
    <row r="764318"/>
    <row r="764319"/>
    <row r="764320"/>
    <row r="764321"/>
    <row r="764322"/>
    <row r="764323"/>
    <row r="764324"/>
    <row r="764325"/>
    <row r="764326"/>
    <row r="764327"/>
    <row r="764328"/>
    <row r="764329"/>
    <row r="764330"/>
    <row r="764331"/>
    <row r="764332"/>
    <row r="764333"/>
    <row r="764334"/>
    <row r="764335"/>
    <row r="764336"/>
    <row r="764337"/>
    <row r="764338"/>
    <row r="764339"/>
    <row r="764340"/>
    <row r="764341"/>
    <row r="764342"/>
    <row r="764343"/>
    <row r="764344"/>
    <row r="764345"/>
    <row r="764346"/>
    <row r="764347"/>
    <row r="764348"/>
    <row r="764349"/>
    <row r="764350"/>
    <row r="764351"/>
    <row r="764352"/>
    <row r="764353"/>
    <row r="764354"/>
    <row r="764355"/>
    <row r="764356"/>
    <row r="764357"/>
    <row r="764358"/>
    <row r="764359"/>
    <row r="764360"/>
    <row r="764361"/>
    <row r="764362"/>
    <row r="764363"/>
    <row r="764364"/>
    <row r="764365"/>
    <row r="764366"/>
    <row r="764367"/>
    <row r="764368"/>
    <row r="764369"/>
    <row r="764370"/>
    <row r="764371"/>
    <row r="764372"/>
    <row r="764373"/>
    <row r="764374"/>
    <row r="764375"/>
    <row r="764376"/>
    <row r="764377"/>
    <row r="764378"/>
    <row r="764379"/>
    <row r="764380"/>
    <row r="764381"/>
    <row r="764382"/>
    <row r="764383"/>
    <row r="764384"/>
    <row r="764385"/>
    <row r="764386"/>
    <row r="764387"/>
    <row r="764388"/>
    <row r="764389"/>
    <row r="764390"/>
    <row r="764391"/>
    <row r="764392"/>
    <row r="764393"/>
    <row r="764394"/>
    <row r="764395"/>
    <row r="764396"/>
    <row r="764397"/>
    <row r="764398"/>
    <row r="764399"/>
    <row r="764400"/>
    <row r="764401"/>
    <row r="764402"/>
    <row r="764403"/>
    <row r="764404"/>
    <row r="764405"/>
    <row r="764406"/>
    <row r="764407"/>
    <row r="764408"/>
    <row r="764409"/>
    <row r="764410"/>
    <row r="764411"/>
    <row r="764412"/>
    <row r="764413"/>
    <row r="764414"/>
    <row r="764415"/>
    <row r="764416"/>
    <row r="764417"/>
    <row r="764418"/>
    <row r="764419"/>
    <row r="764420"/>
    <row r="764421"/>
    <row r="764422"/>
    <row r="764423"/>
    <row r="764424"/>
    <row r="764425"/>
    <row r="764426"/>
    <row r="764427"/>
    <row r="764428"/>
    <row r="764429"/>
    <row r="764430"/>
    <row r="764431"/>
    <row r="764432"/>
    <row r="764433"/>
    <row r="764434"/>
    <row r="764435"/>
    <row r="764436"/>
    <row r="764437"/>
    <row r="764438"/>
    <row r="764439"/>
    <row r="764440"/>
    <row r="764441"/>
    <row r="764442"/>
    <row r="764443"/>
    <row r="764444"/>
    <row r="764445"/>
    <row r="764446"/>
    <row r="764447"/>
    <row r="764448"/>
    <row r="764449"/>
    <row r="764450"/>
    <row r="764451"/>
    <row r="764452"/>
    <row r="764453"/>
    <row r="764454"/>
    <row r="764455"/>
    <row r="764456"/>
    <row r="764457"/>
    <row r="764458"/>
    <row r="764459"/>
    <row r="764460"/>
    <row r="764461"/>
    <row r="764462"/>
    <row r="764463"/>
    <row r="764464"/>
    <row r="764465"/>
    <row r="764466"/>
    <row r="764467"/>
    <row r="764468"/>
    <row r="764469"/>
    <row r="764470"/>
    <row r="764471"/>
    <row r="764472"/>
    <row r="764473"/>
    <row r="764474"/>
    <row r="764475"/>
    <row r="764476"/>
    <row r="764477"/>
    <row r="764478"/>
    <row r="764479"/>
    <row r="764480"/>
    <row r="764481"/>
    <row r="764482"/>
    <row r="764483"/>
    <row r="764484"/>
    <row r="764485"/>
    <row r="764486"/>
    <row r="764487"/>
    <row r="764488"/>
    <row r="764489"/>
    <row r="764490"/>
    <row r="764491"/>
    <row r="764492"/>
    <row r="764493"/>
    <row r="764494"/>
    <row r="764495"/>
    <row r="764496"/>
    <row r="764497"/>
    <row r="764498"/>
    <row r="764499"/>
    <row r="764500"/>
    <row r="764501"/>
    <row r="764502"/>
    <row r="764503"/>
    <row r="764504"/>
    <row r="764505"/>
    <row r="764506"/>
    <row r="764507"/>
    <row r="764508"/>
    <row r="764509"/>
    <row r="764510"/>
    <row r="764511"/>
    <row r="764512"/>
    <row r="764513"/>
    <row r="764514"/>
    <row r="764515"/>
    <row r="764516"/>
    <row r="764517"/>
    <row r="764518"/>
    <row r="764519"/>
    <row r="764520"/>
    <row r="764521"/>
    <row r="764522"/>
    <row r="764523"/>
    <row r="764524"/>
    <row r="764525"/>
    <row r="764526"/>
    <row r="764527"/>
    <row r="764528"/>
    <row r="764529"/>
    <row r="764530"/>
    <row r="764531"/>
    <row r="764532"/>
    <row r="764533"/>
    <row r="764534"/>
    <row r="764535"/>
    <row r="764536"/>
    <row r="764537"/>
    <row r="764538"/>
    <row r="764539"/>
    <row r="764540"/>
    <row r="764541"/>
    <row r="764542"/>
    <row r="764543"/>
    <row r="764544"/>
    <row r="764545"/>
    <row r="764546"/>
    <row r="764547"/>
    <row r="764548"/>
    <row r="764549"/>
    <row r="764550"/>
    <row r="764551"/>
    <row r="764552"/>
    <row r="764553"/>
    <row r="764554"/>
    <row r="764555"/>
    <row r="764556"/>
    <row r="764557"/>
    <row r="764558"/>
    <row r="764559"/>
    <row r="764560"/>
    <row r="764561"/>
    <row r="764562"/>
    <row r="764563"/>
    <row r="764564"/>
    <row r="764565"/>
    <row r="764566"/>
    <row r="764567"/>
    <row r="764568"/>
    <row r="764569"/>
    <row r="764570"/>
    <row r="764571"/>
    <row r="764572"/>
    <row r="764573"/>
    <row r="764574"/>
    <row r="764575"/>
    <row r="764576"/>
    <row r="764577"/>
    <row r="764578"/>
    <row r="764579"/>
    <row r="764580"/>
    <row r="764581"/>
    <row r="764582"/>
    <row r="764583"/>
    <row r="764584"/>
    <row r="764585"/>
    <row r="764586"/>
    <row r="764587"/>
    <row r="764588"/>
    <row r="764589"/>
    <row r="764590"/>
    <row r="764591"/>
    <row r="764592"/>
    <row r="764593"/>
    <row r="764594"/>
    <row r="764595"/>
    <row r="764596"/>
    <row r="764597"/>
    <row r="764598"/>
    <row r="764599"/>
    <row r="764600"/>
    <row r="764601"/>
    <row r="764602"/>
    <row r="764603"/>
    <row r="764604"/>
    <row r="764605"/>
    <row r="764606"/>
    <row r="764607"/>
    <row r="764608"/>
    <row r="764609"/>
    <row r="764610"/>
    <row r="764611"/>
    <row r="764612"/>
    <row r="764613"/>
    <row r="764614"/>
    <row r="764615"/>
    <row r="764616"/>
    <row r="764617"/>
    <row r="764618"/>
    <row r="764619"/>
    <row r="764620"/>
    <row r="764621"/>
    <row r="764622"/>
    <row r="764623"/>
    <row r="764624"/>
    <row r="764625"/>
    <row r="764626"/>
    <row r="764627"/>
    <row r="764628"/>
    <row r="764629"/>
    <row r="764630"/>
    <row r="764631"/>
    <row r="764632"/>
    <row r="764633"/>
    <row r="764634"/>
    <row r="764635"/>
    <row r="764636"/>
    <row r="764637"/>
    <row r="764638"/>
    <row r="764639"/>
    <row r="764640"/>
    <row r="764641"/>
    <row r="764642"/>
    <row r="764643"/>
    <row r="764644"/>
    <row r="764645"/>
    <row r="764646"/>
    <row r="764647"/>
    <row r="764648"/>
    <row r="764649"/>
    <row r="764650"/>
    <row r="764651"/>
    <row r="764652"/>
    <row r="764653"/>
    <row r="764654"/>
    <row r="764655"/>
    <row r="764656"/>
    <row r="764657"/>
    <row r="764658"/>
    <row r="764659"/>
    <row r="764660"/>
    <row r="764661"/>
    <row r="764662"/>
    <row r="764663"/>
    <row r="764664"/>
    <row r="764665"/>
    <row r="764666"/>
    <row r="764667"/>
    <row r="764668"/>
    <row r="764669"/>
    <row r="764670"/>
    <row r="764671"/>
    <row r="764672"/>
    <row r="764673"/>
    <row r="764674"/>
    <row r="764675"/>
    <row r="764676"/>
    <row r="764677"/>
    <row r="764678"/>
    <row r="764679"/>
    <row r="764680"/>
    <row r="764681"/>
    <row r="764682"/>
    <row r="764683"/>
    <row r="764684"/>
    <row r="764685"/>
    <row r="764686"/>
    <row r="764687"/>
    <row r="764688"/>
    <row r="764689"/>
    <row r="764690"/>
    <row r="764691"/>
    <row r="764692"/>
    <row r="764693"/>
    <row r="764694"/>
    <row r="764695"/>
    <row r="764696"/>
    <row r="764697"/>
    <row r="764698"/>
    <row r="764699"/>
    <row r="764700"/>
    <row r="764701"/>
    <row r="764702"/>
    <row r="764703"/>
    <row r="764704"/>
    <row r="764705"/>
    <row r="764706"/>
    <row r="764707"/>
    <row r="764708"/>
    <row r="764709"/>
    <row r="764710"/>
    <row r="764711"/>
    <row r="764712"/>
    <row r="764713"/>
    <row r="764714"/>
    <row r="764715"/>
    <row r="764716"/>
    <row r="764717"/>
    <row r="764718"/>
    <row r="764719"/>
    <row r="764720"/>
    <row r="764721"/>
    <row r="764722"/>
    <row r="764723"/>
    <row r="764724"/>
    <row r="764725"/>
    <row r="764726"/>
    <row r="764727"/>
    <row r="764728"/>
    <row r="764729"/>
    <row r="764730"/>
    <row r="764731"/>
    <row r="764732"/>
    <row r="764733"/>
    <row r="764734"/>
    <row r="764735"/>
    <row r="764736"/>
    <row r="764737"/>
    <row r="764738"/>
    <row r="764739"/>
    <row r="764740"/>
    <row r="764741"/>
    <row r="764742"/>
    <row r="764743"/>
    <row r="764744"/>
    <row r="764745"/>
    <row r="764746"/>
    <row r="764747"/>
    <row r="764748"/>
    <row r="764749"/>
    <row r="764750"/>
    <row r="764751"/>
    <row r="764752"/>
    <row r="764753"/>
    <row r="764754"/>
    <row r="764755"/>
    <row r="764756"/>
    <row r="764757"/>
    <row r="764758"/>
    <row r="764759"/>
    <row r="764760"/>
    <row r="764761"/>
    <row r="764762"/>
    <row r="764763"/>
    <row r="764764"/>
    <row r="764765"/>
    <row r="764766"/>
    <row r="764767"/>
    <row r="764768"/>
    <row r="764769"/>
    <row r="764770"/>
    <row r="764771"/>
    <row r="764772"/>
    <row r="764773"/>
    <row r="764774"/>
    <row r="764775"/>
    <row r="764776"/>
    <row r="764777"/>
    <row r="764778"/>
    <row r="764779"/>
    <row r="764780"/>
    <row r="764781"/>
    <row r="764782"/>
    <row r="764783"/>
    <row r="764784"/>
    <row r="764785"/>
    <row r="764786"/>
    <row r="764787"/>
    <row r="764788"/>
    <row r="764789"/>
    <row r="764790"/>
    <row r="764791"/>
    <row r="764792"/>
    <row r="764793"/>
    <row r="764794"/>
    <row r="764795"/>
    <row r="764796"/>
    <row r="764797"/>
    <row r="764798"/>
    <row r="764799"/>
    <row r="764800"/>
    <row r="764801"/>
    <row r="764802"/>
    <row r="764803"/>
    <row r="764804"/>
    <row r="764805"/>
    <row r="764806"/>
    <row r="764807"/>
    <row r="764808"/>
    <row r="764809"/>
    <row r="764810"/>
    <row r="764811"/>
    <row r="764812"/>
    <row r="764813"/>
    <row r="764814"/>
    <row r="764815"/>
    <row r="764816"/>
    <row r="764817"/>
    <row r="764818"/>
    <row r="764819"/>
    <row r="764820"/>
    <row r="764821"/>
    <row r="764822"/>
    <row r="764823"/>
    <row r="764824"/>
    <row r="764825"/>
    <row r="764826"/>
    <row r="764827"/>
    <row r="764828"/>
    <row r="764829"/>
    <row r="764830"/>
    <row r="764831"/>
    <row r="764832"/>
    <row r="764833"/>
    <row r="764834"/>
    <row r="764835"/>
    <row r="764836"/>
    <row r="764837"/>
    <row r="764838"/>
    <row r="764839"/>
    <row r="764840"/>
    <row r="764841"/>
    <row r="764842"/>
    <row r="764843"/>
    <row r="764844"/>
    <row r="764845"/>
    <row r="764846"/>
    <row r="764847"/>
    <row r="764848"/>
    <row r="764849"/>
    <row r="764850"/>
    <row r="764851"/>
    <row r="764852"/>
    <row r="764853"/>
    <row r="764854"/>
    <row r="764855"/>
    <row r="764856"/>
    <row r="764857"/>
    <row r="764858"/>
    <row r="764859"/>
    <row r="764860"/>
    <row r="764861"/>
    <row r="764862"/>
    <row r="764863"/>
    <row r="764864"/>
    <row r="764865"/>
    <row r="764866"/>
    <row r="764867"/>
    <row r="764868"/>
    <row r="764869"/>
    <row r="764870"/>
    <row r="764871"/>
    <row r="764872"/>
    <row r="764873"/>
    <row r="764874"/>
    <row r="764875"/>
    <row r="764876"/>
    <row r="764877"/>
    <row r="764878"/>
    <row r="764879"/>
    <row r="764880"/>
    <row r="764881"/>
    <row r="764882"/>
    <row r="764883"/>
    <row r="764884"/>
    <row r="764885"/>
    <row r="764886"/>
    <row r="764887"/>
    <row r="764888"/>
    <row r="764889"/>
    <row r="764890"/>
    <row r="764891"/>
    <row r="764892"/>
    <row r="764893"/>
    <row r="764894"/>
    <row r="764895"/>
    <row r="764896"/>
    <row r="764897"/>
    <row r="764898"/>
    <row r="764899"/>
    <row r="764900"/>
    <row r="764901"/>
    <row r="764902"/>
    <row r="764903"/>
    <row r="764904"/>
    <row r="764905"/>
    <row r="764906"/>
    <row r="764907"/>
    <row r="764908"/>
    <row r="764909"/>
    <row r="764910"/>
    <row r="764911"/>
    <row r="764912"/>
    <row r="764913"/>
    <row r="764914"/>
    <row r="764915"/>
    <row r="764916"/>
    <row r="764917"/>
    <row r="764918"/>
    <row r="764919"/>
    <row r="764920"/>
    <row r="764921"/>
    <row r="764922"/>
    <row r="764923"/>
    <row r="764924"/>
    <row r="764925"/>
    <row r="764926"/>
    <row r="764927"/>
    <row r="764928"/>
    <row r="764929"/>
    <row r="764930"/>
    <row r="764931"/>
    <row r="764932"/>
    <row r="764933"/>
    <row r="764934"/>
    <row r="764935"/>
    <row r="764936"/>
    <row r="764937"/>
    <row r="764938"/>
    <row r="764939"/>
    <row r="764940"/>
    <row r="764941"/>
    <row r="764942"/>
    <row r="764943"/>
    <row r="764944"/>
    <row r="764945"/>
    <row r="764946"/>
    <row r="764947"/>
    <row r="764948"/>
    <row r="764949"/>
    <row r="764950"/>
    <row r="764951"/>
    <row r="764952"/>
    <row r="764953"/>
    <row r="764954"/>
    <row r="764955"/>
    <row r="764956"/>
    <row r="764957"/>
    <row r="764958"/>
    <row r="764959"/>
    <row r="764960"/>
    <row r="764961"/>
    <row r="764962"/>
    <row r="764963"/>
    <row r="764964"/>
    <row r="764965"/>
    <row r="764966"/>
    <row r="764967"/>
    <row r="764968"/>
    <row r="764969"/>
    <row r="764970"/>
    <row r="764971"/>
    <row r="764972"/>
    <row r="764973"/>
    <row r="764974"/>
    <row r="764975"/>
    <row r="764976"/>
    <row r="764977"/>
    <row r="764978"/>
    <row r="764979"/>
    <row r="764980"/>
    <row r="764981"/>
    <row r="764982"/>
    <row r="764983"/>
    <row r="764984"/>
    <row r="764985"/>
    <row r="764986"/>
    <row r="764987"/>
    <row r="764988"/>
    <row r="764989"/>
    <row r="764990"/>
    <row r="764991"/>
    <row r="764992"/>
    <row r="764993"/>
    <row r="764994"/>
    <row r="764995"/>
    <row r="764996"/>
    <row r="764997"/>
    <row r="764998"/>
    <row r="764999"/>
    <row r="765000"/>
    <row r="765001"/>
    <row r="765002"/>
    <row r="765003"/>
    <row r="765004"/>
    <row r="765005"/>
    <row r="765006"/>
    <row r="765007"/>
    <row r="765008"/>
    <row r="765009"/>
    <row r="765010"/>
    <row r="765011"/>
    <row r="765012"/>
    <row r="765013"/>
    <row r="765014"/>
    <row r="765015"/>
    <row r="765016"/>
    <row r="765017"/>
    <row r="765018"/>
    <row r="765019"/>
    <row r="765020"/>
    <row r="765021"/>
    <row r="765022"/>
    <row r="765023"/>
    <row r="765024"/>
    <row r="765025"/>
    <row r="765026"/>
    <row r="765027"/>
    <row r="765028"/>
    <row r="765029"/>
    <row r="765030"/>
    <row r="765031"/>
    <row r="765032"/>
    <row r="765033"/>
    <row r="765034"/>
    <row r="765035"/>
    <row r="765036"/>
    <row r="765037"/>
    <row r="765038"/>
    <row r="765039"/>
    <row r="765040"/>
    <row r="765041"/>
    <row r="765042"/>
    <row r="765043"/>
    <row r="765044"/>
    <row r="765045"/>
    <row r="765046"/>
    <row r="765047"/>
    <row r="765048"/>
    <row r="765049"/>
    <row r="765050"/>
    <row r="765051"/>
    <row r="765052"/>
    <row r="765053"/>
    <row r="765054"/>
    <row r="765055"/>
    <row r="765056"/>
    <row r="765057"/>
    <row r="765058"/>
    <row r="765059"/>
    <row r="765060"/>
    <row r="765061"/>
    <row r="765062"/>
    <row r="765063"/>
    <row r="765064"/>
    <row r="765065"/>
    <row r="765066"/>
    <row r="765067"/>
    <row r="765068"/>
    <row r="765069"/>
    <row r="765070"/>
    <row r="765071"/>
    <row r="765072"/>
    <row r="765073"/>
    <row r="765074"/>
    <row r="765075"/>
    <row r="765076"/>
    <row r="765077"/>
    <row r="765078"/>
    <row r="765079"/>
    <row r="765080"/>
    <row r="765081"/>
    <row r="765082"/>
    <row r="765083"/>
    <row r="765084"/>
    <row r="765085"/>
    <row r="765086"/>
    <row r="765087"/>
    <row r="765088"/>
    <row r="765089"/>
    <row r="765090"/>
    <row r="765091"/>
    <row r="765092"/>
    <row r="765093"/>
    <row r="765094"/>
    <row r="765095"/>
    <row r="765096"/>
    <row r="765097"/>
    <row r="765098"/>
    <row r="765099"/>
    <row r="765100"/>
    <row r="765101"/>
    <row r="765102"/>
    <row r="765103"/>
    <row r="765104"/>
    <row r="765105"/>
    <row r="765106"/>
    <row r="765107"/>
    <row r="765108"/>
    <row r="765109"/>
    <row r="765110"/>
    <row r="765111"/>
    <row r="765112"/>
    <row r="765113"/>
    <row r="765114"/>
    <row r="765115"/>
    <row r="765116"/>
    <row r="765117"/>
    <row r="765118"/>
    <row r="765119"/>
    <row r="765120"/>
    <row r="765121"/>
    <row r="765122"/>
    <row r="765123"/>
    <row r="765124"/>
    <row r="765125"/>
    <row r="765126"/>
    <row r="765127"/>
    <row r="765128"/>
    <row r="765129"/>
    <row r="765130"/>
    <row r="765131"/>
    <row r="765132"/>
    <row r="765133"/>
    <row r="765134"/>
    <row r="765135"/>
    <row r="765136"/>
    <row r="765137"/>
    <row r="765138"/>
    <row r="765139"/>
    <row r="765140"/>
    <row r="765141"/>
    <row r="765142"/>
    <row r="765143"/>
    <row r="765144"/>
    <row r="765145"/>
    <row r="765146"/>
    <row r="765147"/>
    <row r="765148"/>
    <row r="765149"/>
    <row r="765150"/>
    <row r="765151"/>
    <row r="765152"/>
    <row r="765153"/>
    <row r="765154"/>
    <row r="765155"/>
    <row r="765156"/>
    <row r="765157"/>
    <row r="765158"/>
    <row r="765159"/>
    <row r="765160"/>
    <row r="765161"/>
    <row r="765162"/>
    <row r="765163"/>
    <row r="765164"/>
    <row r="765165"/>
    <row r="765166"/>
    <row r="765167"/>
    <row r="765168"/>
    <row r="765169"/>
    <row r="765170"/>
    <row r="765171"/>
    <row r="765172"/>
    <row r="765173"/>
    <row r="765174"/>
    <row r="765175"/>
    <row r="765176"/>
    <row r="765177"/>
    <row r="765178"/>
    <row r="765179"/>
    <row r="765180"/>
    <row r="765181"/>
    <row r="765182"/>
    <row r="765183"/>
    <row r="765184"/>
    <row r="765185"/>
    <row r="765186"/>
    <row r="765187"/>
    <row r="765188"/>
    <row r="765189"/>
    <row r="765190"/>
    <row r="765191"/>
    <row r="765192"/>
    <row r="765193"/>
    <row r="765194"/>
    <row r="765195"/>
    <row r="765196"/>
    <row r="765197"/>
    <row r="765198"/>
    <row r="765199"/>
    <row r="765200"/>
    <row r="765201"/>
    <row r="765202"/>
    <row r="765203"/>
    <row r="765204"/>
    <row r="765205"/>
    <row r="765206"/>
    <row r="765207"/>
    <row r="765208"/>
    <row r="765209"/>
    <row r="765210"/>
    <row r="765211"/>
    <row r="765212"/>
    <row r="765213"/>
    <row r="765214"/>
    <row r="765215"/>
    <row r="765216"/>
    <row r="765217"/>
    <row r="765218"/>
    <row r="765219"/>
    <row r="765220"/>
    <row r="765221"/>
    <row r="765222"/>
    <row r="765223"/>
    <row r="765224"/>
    <row r="765225"/>
    <row r="765226"/>
    <row r="765227"/>
    <row r="765228"/>
    <row r="765229"/>
    <row r="765230"/>
    <row r="765231"/>
    <row r="765232"/>
    <row r="765233"/>
    <row r="765234"/>
    <row r="765235"/>
    <row r="765236"/>
    <row r="765237"/>
    <row r="765238"/>
    <row r="765239"/>
    <row r="765240"/>
    <row r="765241"/>
    <row r="765242"/>
    <row r="765243"/>
    <row r="765244"/>
    <row r="765245"/>
    <row r="765246"/>
    <row r="765247"/>
    <row r="765248"/>
    <row r="765249"/>
    <row r="765250"/>
    <row r="765251"/>
    <row r="765252"/>
    <row r="765253"/>
    <row r="765254"/>
    <row r="765255"/>
    <row r="765256"/>
    <row r="765257"/>
    <row r="765258"/>
    <row r="765259"/>
    <row r="765260"/>
    <row r="765261"/>
    <row r="765262"/>
    <row r="765263"/>
    <row r="765264"/>
    <row r="765265"/>
    <row r="765266"/>
    <row r="765267"/>
    <row r="765268"/>
    <row r="765269"/>
    <row r="765270"/>
    <row r="765271"/>
    <row r="765272"/>
    <row r="765273"/>
    <row r="765274"/>
    <row r="765275"/>
    <row r="765276"/>
    <row r="765277"/>
    <row r="765278"/>
    <row r="765279"/>
    <row r="765280"/>
    <row r="765281"/>
    <row r="765282"/>
    <row r="765283"/>
    <row r="765284"/>
    <row r="765285"/>
    <row r="765286"/>
    <row r="765287"/>
    <row r="765288"/>
    <row r="765289"/>
    <row r="765290"/>
    <row r="765291"/>
    <row r="765292"/>
    <row r="765293"/>
    <row r="765294"/>
    <row r="765295"/>
    <row r="765296"/>
    <row r="765297"/>
    <row r="765298"/>
    <row r="765299"/>
    <row r="765300"/>
    <row r="765301"/>
    <row r="765302"/>
    <row r="765303"/>
    <row r="765304"/>
    <row r="765305"/>
    <row r="765306"/>
    <row r="765307"/>
    <row r="765308"/>
    <row r="765309"/>
    <row r="765310"/>
    <row r="765311"/>
    <row r="765312"/>
    <row r="765313"/>
    <row r="765314"/>
    <row r="765315"/>
    <row r="765316"/>
    <row r="765317"/>
    <row r="765318"/>
    <row r="765319"/>
    <row r="765320"/>
    <row r="765321"/>
    <row r="765322"/>
    <row r="765323"/>
    <row r="765324"/>
    <row r="765325"/>
    <row r="765326"/>
    <row r="765327"/>
    <row r="765328"/>
    <row r="765329"/>
    <row r="765330"/>
    <row r="765331"/>
    <row r="765332"/>
    <row r="765333"/>
    <row r="765334"/>
    <row r="765335"/>
    <row r="765336"/>
    <row r="765337"/>
    <row r="765338"/>
    <row r="765339"/>
    <row r="765340"/>
    <row r="765341"/>
    <row r="765342"/>
    <row r="765343"/>
    <row r="765344"/>
    <row r="765345"/>
    <row r="765346"/>
    <row r="765347"/>
    <row r="765348"/>
    <row r="765349"/>
    <row r="765350"/>
    <row r="765351"/>
    <row r="765352"/>
    <row r="765353"/>
    <row r="765354"/>
    <row r="765355"/>
    <row r="765356"/>
    <row r="765357"/>
    <row r="765358"/>
    <row r="765359"/>
    <row r="765360"/>
    <row r="765361"/>
    <row r="765362"/>
    <row r="765363"/>
    <row r="765364"/>
    <row r="765365"/>
    <row r="765366"/>
    <row r="765367"/>
    <row r="765368"/>
    <row r="765369"/>
    <row r="765370"/>
    <row r="765371"/>
    <row r="765372"/>
    <row r="765373"/>
    <row r="765374"/>
    <row r="765375"/>
    <row r="765376"/>
    <row r="765377"/>
    <row r="765378"/>
    <row r="765379"/>
    <row r="765380"/>
    <row r="765381"/>
    <row r="765382"/>
    <row r="765383"/>
    <row r="765384"/>
    <row r="765385"/>
    <row r="765386"/>
    <row r="765387"/>
    <row r="765388"/>
    <row r="765389"/>
    <row r="765390"/>
    <row r="765391"/>
    <row r="765392"/>
    <row r="765393"/>
    <row r="765394"/>
    <row r="765395"/>
    <row r="765396"/>
    <row r="765397"/>
    <row r="765398"/>
    <row r="765399"/>
    <row r="765400"/>
    <row r="765401"/>
    <row r="765402"/>
    <row r="765403"/>
    <row r="765404"/>
    <row r="765405"/>
    <row r="765406"/>
    <row r="765407"/>
    <row r="765408"/>
    <row r="765409"/>
    <row r="765410"/>
    <row r="765411"/>
    <row r="765412"/>
    <row r="765413"/>
    <row r="765414"/>
    <row r="765415"/>
    <row r="765416"/>
    <row r="765417"/>
    <row r="765418"/>
    <row r="765419"/>
    <row r="765420"/>
    <row r="765421"/>
    <row r="765422"/>
    <row r="765423"/>
    <row r="765424"/>
    <row r="765425"/>
    <row r="765426"/>
    <row r="765427"/>
    <row r="765428"/>
    <row r="765429"/>
    <row r="765430"/>
    <row r="765431"/>
    <row r="765432"/>
    <row r="765433"/>
    <row r="765434"/>
    <row r="765435"/>
    <row r="765436"/>
    <row r="765437"/>
    <row r="765438"/>
    <row r="765439"/>
    <row r="765440"/>
    <row r="765441"/>
    <row r="765442"/>
    <row r="765443"/>
    <row r="765444"/>
    <row r="765445"/>
    <row r="765446"/>
    <row r="765447"/>
    <row r="765448"/>
    <row r="765449"/>
    <row r="765450"/>
    <row r="765451"/>
    <row r="765452"/>
    <row r="765453"/>
    <row r="765454"/>
    <row r="765455"/>
    <row r="765456"/>
    <row r="765457"/>
    <row r="765458"/>
    <row r="765459"/>
    <row r="765460"/>
    <row r="765461"/>
    <row r="765462"/>
    <row r="765463"/>
    <row r="765464"/>
    <row r="765465"/>
    <row r="765466"/>
    <row r="765467"/>
    <row r="765468"/>
    <row r="765469"/>
    <row r="765470"/>
    <row r="765471"/>
    <row r="765472"/>
    <row r="765473"/>
    <row r="765474"/>
    <row r="765475"/>
    <row r="765476"/>
    <row r="765477"/>
    <row r="765478"/>
    <row r="765479"/>
    <row r="765480"/>
    <row r="765481"/>
    <row r="765482"/>
    <row r="765483"/>
    <row r="765484"/>
    <row r="765485"/>
    <row r="765486"/>
    <row r="765487"/>
    <row r="765488"/>
    <row r="765489"/>
    <row r="765490"/>
    <row r="765491"/>
    <row r="765492"/>
    <row r="765493"/>
    <row r="765494"/>
    <row r="765495"/>
    <row r="765496"/>
    <row r="765497"/>
    <row r="765498"/>
    <row r="765499"/>
    <row r="765500"/>
    <row r="765501"/>
    <row r="765502"/>
    <row r="765503"/>
    <row r="765504"/>
    <row r="765505"/>
    <row r="765506"/>
    <row r="765507"/>
    <row r="765508"/>
    <row r="765509"/>
    <row r="765510"/>
    <row r="765511"/>
    <row r="765512"/>
    <row r="765513"/>
    <row r="765514"/>
    <row r="765515"/>
    <row r="765516"/>
    <row r="765517"/>
    <row r="765518"/>
    <row r="765519"/>
    <row r="765520"/>
    <row r="765521"/>
    <row r="765522"/>
    <row r="765523"/>
    <row r="765524"/>
    <row r="765525"/>
    <row r="765526"/>
    <row r="765527"/>
    <row r="765528"/>
    <row r="765529"/>
    <row r="765530"/>
    <row r="765531"/>
    <row r="765532"/>
    <row r="765533"/>
    <row r="765534"/>
    <row r="765535"/>
    <row r="765536"/>
    <row r="765537"/>
    <row r="765538"/>
    <row r="765539"/>
    <row r="765540"/>
    <row r="765541"/>
    <row r="765542"/>
    <row r="765543"/>
    <row r="765544"/>
    <row r="765545"/>
    <row r="765546"/>
    <row r="765547"/>
    <row r="765548"/>
    <row r="765549"/>
    <row r="765550"/>
    <row r="765551"/>
    <row r="765552"/>
    <row r="765553"/>
    <row r="765554"/>
    <row r="765555"/>
    <row r="765556"/>
    <row r="765557"/>
    <row r="765558"/>
    <row r="765559"/>
    <row r="765560"/>
    <row r="765561"/>
    <row r="765562"/>
    <row r="765563"/>
    <row r="765564"/>
    <row r="765565"/>
    <row r="765566"/>
    <row r="765567"/>
    <row r="765568"/>
    <row r="765569"/>
    <row r="765570"/>
    <row r="765571"/>
    <row r="765572"/>
    <row r="765573"/>
    <row r="765574"/>
    <row r="765575"/>
    <row r="765576"/>
    <row r="765577"/>
    <row r="765578"/>
    <row r="765579"/>
    <row r="765580"/>
    <row r="765581"/>
    <row r="765582"/>
    <row r="765583"/>
    <row r="765584"/>
    <row r="765585"/>
    <row r="765586"/>
    <row r="765587"/>
    <row r="765588"/>
    <row r="765589"/>
    <row r="765590"/>
    <row r="765591"/>
    <row r="765592"/>
    <row r="765593"/>
    <row r="765594"/>
    <row r="765595"/>
    <row r="765596"/>
    <row r="765597"/>
    <row r="765598"/>
    <row r="765599"/>
    <row r="765600"/>
    <row r="765601"/>
    <row r="765602"/>
    <row r="765603"/>
    <row r="765604"/>
    <row r="765605"/>
    <row r="765606"/>
    <row r="765607"/>
    <row r="765608"/>
    <row r="765609"/>
    <row r="765610"/>
    <row r="765611"/>
    <row r="765612"/>
    <row r="765613"/>
    <row r="765614"/>
    <row r="765615"/>
    <row r="765616"/>
    <row r="765617"/>
    <row r="765618"/>
    <row r="765619"/>
    <row r="765620"/>
    <row r="765621"/>
    <row r="765622"/>
    <row r="765623"/>
    <row r="765624"/>
    <row r="765625"/>
    <row r="765626"/>
    <row r="765627"/>
    <row r="765628"/>
    <row r="765629"/>
    <row r="765630"/>
    <row r="765631"/>
    <row r="765632"/>
    <row r="765633"/>
    <row r="765634"/>
    <row r="765635"/>
    <row r="765636"/>
    <row r="765637"/>
    <row r="765638"/>
    <row r="765639"/>
    <row r="765640"/>
    <row r="765641"/>
    <row r="765642"/>
    <row r="765643"/>
    <row r="765644"/>
    <row r="765645"/>
    <row r="765646"/>
    <row r="765647"/>
    <row r="765648"/>
    <row r="765649"/>
    <row r="765650"/>
    <row r="765651"/>
    <row r="765652"/>
    <row r="765653"/>
    <row r="765654"/>
    <row r="765655"/>
    <row r="765656"/>
    <row r="765657"/>
    <row r="765658"/>
    <row r="765659"/>
    <row r="765660"/>
    <row r="765661"/>
    <row r="765662"/>
    <row r="765663"/>
    <row r="765664"/>
    <row r="765665"/>
    <row r="765666"/>
    <row r="765667"/>
    <row r="765668"/>
    <row r="765669"/>
    <row r="765670"/>
    <row r="765671"/>
    <row r="765672"/>
    <row r="765673"/>
    <row r="765674"/>
    <row r="765675"/>
    <row r="765676"/>
    <row r="765677"/>
    <row r="765678"/>
    <row r="765679"/>
    <row r="765680"/>
    <row r="765681"/>
    <row r="765682"/>
    <row r="765683"/>
    <row r="765684"/>
    <row r="765685"/>
    <row r="765686"/>
    <row r="765687"/>
    <row r="765688"/>
    <row r="765689"/>
    <row r="765690"/>
    <row r="765691"/>
    <row r="765692"/>
    <row r="765693"/>
    <row r="765694"/>
    <row r="765695"/>
    <row r="765696"/>
    <row r="765697"/>
    <row r="765698"/>
    <row r="765699"/>
    <row r="765700"/>
    <row r="765701"/>
    <row r="765702"/>
    <row r="765703"/>
    <row r="765704"/>
    <row r="765705"/>
    <row r="765706"/>
    <row r="765707"/>
    <row r="765708"/>
    <row r="765709"/>
    <row r="765710"/>
    <row r="765711"/>
    <row r="765712"/>
    <row r="765713"/>
    <row r="765714"/>
    <row r="765715"/>
    <row r="765716"/>
    <row r="765717"/>
    <row r="765718"/>
    <row r="765719"/>
    <row r="765720"/>
    <row r="765721"/>
    <row r="765722"/>
    <row r="765723"/>
    <row r="765724"/>
    <row r="765725"/>
    <row r="765726"/>
    <row r="765727"/>
    <row r="765728"/>
    <row r="765729"/>
    <row r="765730"/>
    <row r="765731"/>
    <row r="765732"/>
    <row r="765733"/>
    <row r="765734"/>
    <row r="765735"/>
    <row r="765736"/>
    <row r="765737"/>
    <row r="765738"/>
    <row r="765739"/>
    <row r="765740"/>
    <row r="765741"/>
    <row r="765742"/>
    <row r="765743"/>
    <row r="765744"/>
    <row r="765745"/>
    <row r="765746"/>
    <row r="765747"/>
    <row r="765748"/>
    <row r="765749"/>
    <row r="765750"/>
    <row r="765751"/>
    <row r="765752"/>
    <row r="765753"/>
    <row r="765754"/>
    <row r="765755"/>
    <row r="765756"/>
    <row r="765757"/>
    <row r="765758"/>
    <row r="765759"/>
    <row r="765760"/>
    <row r="765761"/>
    <row r="765762"/>
    <row r="765763"/>
    <row r="765764"/>
    <row r="765765"/>
    <row r="765766"/>
    <row r="765767"/>
    <row r="765768"/>
    <row r="765769"/>
    <row r="765770"/>
    <row r="765771"/>
    <row r="765772"/>
    <row r="765773"/>
    <row r="765774"/>
    <row r="765775"/>
    <row r="765776"/>
    <row r="765777"/>
    <row r="765778"/>
    <row r="765779"/>
    <row r="765780"/>
    <row r="765781"/>
    <row r="765782"/>
    <row r="765783"/>
    <row r="765784"/>
    <row r="765785"/>
    <row r="765786"/>
    <row r="765787"/>
    <row r="765788"/>
    <row r="765789"/>
    <row r="765790"/>
    <row r="765791"/>
    <row r="765792"/>
    <row r="765793"/>
    <row r="765794"/>
    <row r="765795"/>
    <row r="765796"/>
    <row r="765797"/>
    <row r="765798"/>
    <row r="765799"/>
    <row r="765800"/>
    <row r="765801"/>
    <row r="765802"/>
    <row r="765803"/>
    <row r="765804"/>
    <row r="765805"/>
    <row r="765806"/>
    <row r="765807"/>
    <row r="765808"/>
    <row r="765809"/>
    <row r="765810"/>
    <row r="765811"/>
    <row r="765812"/>
    <row r="765813"/>
    <row r="765814"/>
    <row r="765815"/>
    <row r="765816"/>
    <row r="765817"/>
    <row r="765818"/>
    <row r="765819"/>
    <row r="765820"/>
    <row r="765821"/>
    <row r="765822"/>
    <row r="765823"/>
    <row r="765824"/>
    <row r="765825"/>
    <row r="765826"/>
    <row r="765827"/>
    <row r="765828"/>
    <row r="765829"/>
    <row r="765830"/>
    <row r="765831"/>
    <row r="765832"/>
    <row r="765833"/>
    <row r="765834"/>
    <row r="765835"/>
    <row r="765836"/>
    <row r="765837"/>
    <row r="765838"/>
    <row r="765839"/>
    <row r="765840"/>
    <row r="765841"/>
    <row r="765842"/>
    <row r="765843"/>
    <row r="765844"/>
    <row r="765845"/>
    <row r="765846"/>
    <row r="765847"/>
    <row r="765848"/>
    <row r="765849"/>
    <row r="765850"/>
    <row r="765851"/>
    <row r="765852"/>
    <row r="765853"/>
    <row r="765854"/>
    <row r="765855"/>
    <row r="765856"/>
    <row r="765857"/>
    <row r="765858"/>
    <row r="765859"/>
    <row r="765860"/>
    <row r="765861"/>
    <row r="765862"/>
    <row r="765863"/>
    <row r="765864"/>
    <row r="765865"/>
    <row r="765866"/>
    <row r="765867"/>
    <row r="765868"/>
    <row r="765869"/>
    <row r="765870"/>
    <row r="765871"/>
    <row r="765872"/>
    <row r="765873"/>
    <row r="765874"/>
    <row r="765875"/>
    <row r="765876"/>
    <row r="765877"/>
    <row r="765878"/>
    <row r="765879"/>
    <row r="765880"/>
    <row r="765881"/>
    <row r="765882"/>
    <row r="765883"/>
    <row r="765884"/>
    <row r="765885"/>
    <row r="765886"/>
    <row r="765887"/>
    <row r="765888"/>
    <row r="765889"/>
    <row r="765890"/>
    <row r="765891"/>
    <row r="765892"/>
    <row r="765893"/>
    <row r="765894"/>
    <row r="765895"/>
    <row r="765896"/>
    <row r="765897"/>
    <row r="765898"/>
    <row r="765899"/>
    <row r="765900"/>
    <row r="765901"/>
    <row r="765902"/>
    <row r="765903"/>
    <row r="765904"/>
    <row r="765905"/>
    <row r="765906"/>
    <row r="765907"/>
    <row r="765908"/>
    <row r="765909"/>
    <row r="765910"/>
    <row r="765911"/>
    <row r="765912"/>
    <row r="765913"/>
    <row r="765914"/>
    <row r="765915"/>
    <row r="765916"/>
    <row r="765917"/>
    <row r="765918"/>
    <row r="765919"/>
    <row r="765920"/>
    <row r="765921"/>
    <row r="765922"/>
    <row r="765923"/>
    <row r="765924"/>
    <row r="765925"/>
    <row r="765926"/>
    <row r="765927"/>
    <row r="765928"/>
    <row r="765929"/>
    <row r="765930"/>
    <row r="765931"/>
    <row r="765932"/>
    <row r="765933"/>
    <row r="765934"/>
    <row r="765935"/>
    <row r="765936"/>
    <row r="765937"/>
    <row r="765938"/>
    <row r="765939"/>
    <row r="765940"/>
    <row r="765941"/>
    <row r="765942"/>
    <row r="765943"/>
    <row r="765944"/>
    <row r="765945"/>
    <row r="765946"/>
    <row r="765947"/>
    <row r="765948"/>
    <row r="765949"/>
    <row r="765950"/>
    <row r="765951"/>
    <row r="765952"/>
    <row r="765953"/>
    <row r="765954"/>
    <row r="765955"/>
    <row r="765956"/>
    <row r="765957"/>
    <row r="765958"/>
    <row r="765959"/>
    <row r="765960"/>
    <row r="765961"/>
    <row r="765962"/>
    <row r="765963"/>
    <row r="765964"/>
    <row r="765965"/>
    <row r="765966"/>
    <row r="765967"/>
    <row r="765968"/>
    <row r="765969"/>
    <row r="765970"/>
    <row r="765971"/>
    <row r="765972"/>
    <row r="765973"/>
    <row r="765974"/>
    <row r="765975"/>
    <row r="765976"/>
    <row r="765977"/>
    <row r="765978"/>
    <row r="765979"/>
    <row r="765980"/>
    <row r="765981"/>
    <row r="765982"/>
    <row r="765983"/>
    <row r="765984"/>
    <row r="765985"/>
    <row r="765986"/>
    <row r="765987"/>
    <row r="765988"/>
    <row r="765989"/>
    <row r="765990"/>
    <row r="765991"/>
    <row r="765992"/>
    <row r="765993"/>
    <row r="765994"/>
    <row r="765995"/>
    <row r="765996"/>
    <row r="765997"/>
    <row r="765998"/>
    <row r="765999"/>
    <row r="766000"/>
    <row r="766001"/>
    <row r="766002"/>
    <row r="766003"/>
    <row r="766004"/>
    <row r="766005"/>
    <row r="766006"/>
    <row r="766007"/>
    <row r="766008"/>
    <row r="766009"/>
    <row r="766010"/>
    <row r="766011"/>
    <row r="766012"/>
    <row r="766013"/>
    <row r="766014"/>
    <row r="766015"/>
    <row r="766016"/>
    <row r="766017"/>
    <row r="766018"/>
    <row r="766019"/>
    <row r="766020"/>
    <row r="766021"/>
    <row r="766022"/>
    <row r="766023"/>
    <row r="766024"/>
    <row r="766025"/>
    <row r="766026"/>
    <row r="766027"/>
    <row r="766028"/>
    <row r="766029"/>
    <row r="766030"/>
    <row r="766031"/>
    <row r="766032"/>
    <row r="766033"/>
    <row r="766034"/>
    <row r="766035"/>
    <row r="766036"/>
    <row r="766037"/>
    <row r="766038"/>
    <row r="766039"/>
    <row r="766040"/>
    <row r="766041"/>
    <row r="766042"/>
    <row r="766043"/>
    <row r="766044"/>
    <row r="766045"/>
    <row r="766046"/>
    <row r="766047"/>
    <row r="766048"/>
    <row r="766049"/>
    <row r="766050"/>
    <row r="766051"/>
    <row r="766052"/>
    <row r="766053"/>
    <row r="766054"/>
    <row r="766055"/>
    <row r="766056"/>
    <row r="766057"/>
    <row r="766058"/>
    <row r="766059"/>
    <row r="766060"/>
    <row r="766061"/>
    <row r="766062"/>
    <row r="766063"/>
    <row r="766064"/>
    <row r="766065"/>
    <row r="766066"/>
    <row r="766067"/>
    <row r="766068"/>
    <row r="766069"/>
    <row r="766070"/>
    <row r="766071"/>
    <row r="766072"/>
    <row r="766073"/>
    <row r="766074"/>
    <row r="766075"/>
    <row r="766076"/>
    <row r="766077"/>
    <row r="766078"/>
    <row r="766079"/>
    <row r="766080"/>
    <row r="766081"/>
    <row r="766082"/>
    <row r="766083"/>
    <row r="766084"/>
    <row r="766085"/>
    <row r="766086"/>
    <row r="766087"/>
    <row r="766088"/>
    <row r="766089"/>
    <row r="766090"/>
    <row r="766091"/>
    <row r="766092"/>
    <row r="766093"/>
    <row r="766094"/>
    <row r="766095"/>
    <row r="766096"/>
    <row r="766097"/>
    <row r="766098"/>
    <row r="766099"/>
    <row r="766100"/>
    <row r="766101"/>
    <row r="766102"/>
    <row r="766103"/>
    <row r="766104"/>
    <row r="766105"/>
    <row r="766106"/>
    <row r="766107"/>
    <row r="766108"/>
    <row r="766109"/>
    <row r="766110"/>
    <row r="766111"/>
    <row r="766112"/>
    <row r="766113"/>
    <row r="766114"/>
    <row r="766115"/>
    <row r="766116"/>
    <row r="766117"/>
    <row r="766118"/>
    <row r="766119"/>
    <row r="766120"/>
    <row r="766121"/>
    <row r="766122"/>
    <row r="766123"/>
    <row r="766124"/>
    <row r="766125"/>
    <row r="766126"/>
    <row r="766127"/>
    <row r="766128"/>
    <row r="766129"/>
    <row r="766130"/>
    <row r="766131"/>
    <row r="766132"/>
    <row r="766133"/>
    <row r="766134"/>
    <row r="766135"/>
    <row r="766136"/>
    <row r="766137"/>
    <row r="766138"/>
    <row r="766139"/>
    <row r="766140"/>
    <row r="766141"/>
    <row r="766142"/>
    <row r="766143"/>
    <row r="766144"/>
    <row r="766145"/>
    <row r="766146"/>
    <row r="766147"/>
    <row r="766148"/>
    <row r="766149"/>
    <row r="766150"/>
    <row r="766151"/>
    <row r="766152"/>
    <row r="766153"/>
    <row r="766154"/>
    <row r="766155"/>
    <row r="766156"/>
    <row r="766157"/>
    <row r="766158"/>
    <row r="766159"/>
    <row r="766160"/>
    <row r="766161"/>
    <row r="766162"/>
    <row r="766163"/>
    <row r="766164"/>
    <row r="766165"/>
    <row r="766166"/>
    <row r="766167"/>
    <row r="766168"/>
    <row r="766169"/>
    <row r="766170"/>
    <row r="766171"/>
    <row r="766172"/>
    <row r="766173"/>
    <row r="766174"/>
    <row r="766175"/>
    <row r="766176"/>
    <row r="766177"/>
    <row r="766178"/>
    <row r="766179"/>
    <row r="766180"/>
    <row r="766181"/>
    <row r="766182"/>
    <row r="766183"/>
    <row r="766184"/>
    <row r="766185"/>
    <row r="766186"/>
    <row r="766187"/>
    <row r="766188"/>
    <row r="766189"/>
    <row r="766190"/>
    <row r="766191"/>
    <row r="766192"/>
    <row r="766193"/>
    <row r="766194"/>
    <row r="766195"/>
    <row r="766196"/>
    <row r="766197"/>
    <row r="766198"/>
    <row r="766199"/>
    <row r="766200"/>
    <row r="766201"/>
    <row r="766202"/>
    <row r="766203"/>
    <row r="766204"/>
    <row r="766205"/>
    <row r="766206"/>
    <row r="766207"/>
    <row r="766208"/>
    <row r="766209"/>
    <row r="766210"/>
    <row r="766211"/>
    <row r="766212"/>
    <row r="766213"/>
    <row r="766214"/>
    <row r="766215"/>
    <row r="766216"/>
    <row r="766217"/>
    <row r="766218"/>
    <row r="766219"/>
    <row r="766220"/>
    <row r="766221"/>
    <row r="766222"/>
    <row r="766223"/>
    <row r="766224"/>
    <row r="766225"/>
    <row r="766226"/>
    <row r="766227"/>
    <row r="766228"/>
    <row r="766229"/>
    <row r="766230"/>
    <row r="766231"/>
    <row r="766232"/>
    <row r="766233"/>
    <row r="766234"/>
    <row r="766235"/>
    <row r="766236"/>
    <row r="766237"/>
    <row r="766238"/>
    <row r="766239"/>
    <row r="766240"/>
    <row r="766241"/>
    <row r="766242"/>
    <row r="766243"/>
    <row r="766244"/>
    <row r="766245"/>
    <row r="766246"/>
    <row r="766247"/>
    <row r="766248"/>
    <row r="766249"/>
    <row r="766250"/>
    <row r="766251"/>
    <row r="766252"/>
    <row r="766253"/>
    <row r="766254"/>
    <row r="766255"/>
    <row r="766256"/>
    <row r="766257"/>
    <row r="766258"/>
    <row r="766259"/>
    <row r="766260"/>
    <row r="766261"/>
    <row r="766262"/>
    <row r="766263"/>
    <row r="766264"/>
    <row r="766265"/>
    <row r="766266"/>
    <row r="766267"/>
    <row r="766268"/>
    <row r="766269"/>
    <row r="766270"/>
    <row r="766271"/>
    <row r="766272"/>
    <row r="766273"/>
    <row r="766274"/>
    <row r="766275"/>
    <row r="766276"/>
    <row r="766277"/>
    <row r="766278"/>
    <row r="766279"/>
    <row r="766280"/>
    <row r="766281"/>
    <row r="766282"/>
    <row r="766283"/>
    <row r="766284"/>
    <row r="766285"/>
    <row r="766286"/>
    <row r="766287"/>
    <row r="766288"/>
    <row r="766289"/>
    <row r="766290"/>
    <row r="766291"/>
    <row r="766292"/>
    <row r="766293"/>
    <row r="766294"/>
    <row r="766295"/>
    <row r="766296"/>
    <row r="766297"/>
    <row r="766298"/>
    <row r="766299"/>
    <row r="766300"/>
    <row r="766301"/>
    <row r="766302"/>
    <row r="766303"/>
    <row r="766304"/>
    <row r="766305"/>
    <row r="766306"/>
    <row r="766307"/>
    <row r="766308"/>
    <row r="766309"/>
    <row r="766310"/>
    <row r="766311"/>
    <row r="766312"/>
    <row r="766313"/>
    <row r="766314"/>
    <row r="766315"/>
    <row r="766316"/>
    <row r="766317"/>
    <row r="766318"/>
    <row r="766319"/>
    <row r="766320"/>
    <row r="766321"/>
    <row r="766322"/>
    <row r="766323"/>
    <row r="766324"/>
    <row r="766325"/>
    <row r="766326"/>
    <row r="766327"/>
    <row r="766328"/>
    <row r="766329"/>
    <row r="766330"/>
    <row r="766331"/>
    <row r="766332"/>
    <row r="766333"/>
    <row r="766334"/>
    <row r="766335"/>
    <row r="766336"/>
    <row r="766337"/>
    <row r="766338"/>
    <row r="766339"/>
    <row r="766340"/>
    <row r="766341"/>
    <row r="766342"/>
    <row r="766343"/>
    <row r="766344"/>
    <row r="766345"/>
    <row r="766346"/>
    <row r="766347"/>
    <row r="766348"/>
    <row r="766349"/>
    <row r="766350"/>
    <row r="766351"/>
    <row r="766352"/>
    <row r="766353"/>
    <row r="766354"/>
    <row r="766355"/>
    <row r="766356"/>
    <row r="766357"/>
    <row r="766358"/>
    <row r="766359"/>
    <row r="766360"/>
    <row r="766361"/>
    <row r="766362"/>
    <row r="766363"/>
    <row r="766364"/>
    <row r="766365"/>
    <row r="766366"/>
    <row r="766367"/>
    <row r="766368"/>
    <row r="766369"/>
    <row r="766370"/>
    <row r="766371"/>
    <row r="766372"/>
    <row r="766373"/>
    <row r="766374"/>
    <row r="766375"/>
    <row r="766376"/>
    <row r="766377"/>
    <row r="766378"/>
    <row r="766379"/>
    <row r="766380"/>
    <row r="766381"/>
    <row r="766382"/>
    <row r="766383"/>
    <row r="766384"/>
    <row r="766385"/>
    <row r="766386"/>
    <row r="766387"/>
    <row r="766388"/>
    <row r="766389"/>
    <row r="766390"/>
    <row r="766391"/>
    <row r="766392"/>
    <row r="766393"/>
    <row r="766394"/>
    <row r="766395"/>
    <row r="766396"/>
    <row r="766397"/>
    <row r="766398"/>
    <row r="766399"/>
    <row r="766400"/>
    <row r="766401"/>
    <row r="766402"/>
    <row r="766403"/>
    <row r="766404"/>
    <row r="766405"/>
    <row r="766406"/>
    <row r="766407"/>
    <row r="766408"/>
    <row r="766409"/>
    <row r="766410"/>
    <row r="766411"/>
    <row r="766412"/>
    <row r="766413"/>
    <row r="766414"/>
    <row r="766415"/>
    <row r="766416"/>
    <row r="766417"/>
    <row r="766418"/>
    <row r="766419"/>
    <row r="766420"/>
    <row r="766421"/>
    <row r="766422"/>
    <row r="766423"/>
    <row r="766424"/>
    <row r="766425"/>
    <row r="766426"/>
    <row r="766427"/>
    <row r="766428"/>
    <row r="766429"/>
    <row r="766430"/>
    <row r="766431"/>
    <row r="766432"/>
    <row r="766433"/>
    <row r="766434"/>
    <row r="766435"/>
    <row r="766436"/>
    <row r="766437"/>
    <row r="766438"/>
    <row r="766439"/>
    <row r="766440"/>
    <row r="766441"/>
    <row r="766442"/>
    <row r="766443"/>
    <row r="766444"/>
    <row r="766445"/>
    <row r="766446"/>
    <row r="766447"/>
    <row r="766448"/>
    <row r="766449"/>
    <row r="766450"/>
    <row r="766451"/>
    <row r="766452"/>
    <row r="766453"/>
    <row r="766454"/>
    <row r="766455"/>
    <row r="766456"/>
    <row r="766457"/>
    <row r="766458"/>
    <row r="766459"/>
    <row r="766460"/>
    <row r="766461"/>
    <row r="766462"/>
    <row r="766463"/>
    <row r="766464"/>
    <row r="766465"/>
    <row r="766466"/>
    <row r="766467"/>
    <row r="766468"/>
    <row r="766469"/>
    <row r="766470"/>
    <row r="766471"/>
    <row r="766472"/>
    <row r="766473"/>
    <row r="766474"/>
    <row r="766475"/>
    <row r="766476"/>
    <row r="766477"/>
    <row r="766478"/>
    <row r="766479"/>
    <row r="766480"/>
    <row r="766481"/>
    <row r="766482"/>
    <row r="766483"/>
    <row r="766484"/>
    <row r="766485"/>
    <row r="766486"/>
    <row r="766487"/>
    <row r="766488"/>
    <row r="766489"/>
    <row r="766490"/>
    <row r="766491"/>
    <row r="766492"/>
    <row r="766493"/>
    <row r="766494"/>
    <row r="766495"/>
    <row r="766496"/>
    <row r="766497"/>
    <row r="766498"/>
    <row r="766499"/>
    <row r="766500"/>
    <row r="766501"/>
    <row r="766502"/>
    <row r="766503"/>
    <row r="766504"/>
    <row r="766505"/>
    <row r="766506"/>
    <row r="766507"/>
    <row r="766508"/>
    <row r="766509"/>
    <row r="766510"/>
    <row r="766511"/>
    <row r="766512"/>
    <row r="766513"/>
    <row r="766514"/>
    <row r="766515"/>
    <row r="766516"/>
    <row r="766517"/>
    <row r="766518"/>
    <row r="766519"/>
    <row r="766520"/>
    <row r="766521"/>
    <row r="766522"/>
    <row r="766523"/>
    <row r="766524"/>
    <row r="766525"/>
    <row r="766526"/>
    <row r="766527"/>
    <row r="766528"/>
    <row r="766529"/>
    <row r="766530"/>
    <row r="766531"/>
    <row r="766532"/>
    <row r="766533"/>
    <row r="766534"/>
    <row r="766535"/>
    <row r="766536"/>
    <row r="766537"/>
    <row r="766538"/>
    <row r="766539"/>
    <row r="766540"/>
    <row r="766541"/>
    <row r="766542"/>
    <row r="766543"/>
    <row r="766544"/>
    <row r="766545"/>
    <row r="766546"/>
    <row r="766547"/>
    <row r="766548"/>
    <row r="766549"/>
    <row r="766550"/>
    <row r="766551"/>
    <row r="766552"/>
    <row r="766553"/>
    <row r="766554"/>
    <row r="766555"/>
    <row r="766556"/>
    <row r="766557"/>
    <row r="766558"/>
    <row r="766559"/>
    <row r="766560"/>
    <row r="766561"/>
    <row r="766562"/>
    <row r="766563"/>
    <row r="766564"/>
    <row r="766565"/>
    <row r="766566"/>
    <row r="766567"/>
    <row r="766568"/>
    <row r="766569"/>
    <row r="766570"/>
    <row r="766571"/>
    <row r="766572"/>
    <row r="766573"/>
    <row r="766574"/>
    <row r="766575"/>
    <row r="766576"/>
    <row r="766577"/>
    <row r="766578"/>
    <row r="766579"/>
    <row r="766580"/>
    <row r="766581"/>
    <row r="766582"/>
    <row r="766583"/>
    <row r="766584"/>
    <row r="766585"/>
    <row r="766586"/>
    <row r="766587"/>
    <row r="766588"/>
    <row r="766589"/>
    <row r="766590"/>
    <row r="766591"/>
    <row r="766592"/>
    <row r="766593"/>
    <row r="766594"/>
    <row r="766595"/>
    <row r="766596"/>
    <row r="766597"/>
    <row r="766598"/>
    <row r="766599"/>
    <row r="766600"/>
    <row r="766601"/>
    <row r="766602"/>
    <row r="766603"/>
    <row r="766604"/>
    <row r="766605"/>
    <row r="766606"/>
    <row r="766607"/>
    <row r="766608"/>
    <row r="766609"/>
    <row r="766610"/>
    <row r="766611"/>
    <row r="766612"/>
    <row r="766613"/>
    <row r="766614"/>
    <row r="766615"/>
    <row r="766616"/>
    <row r="766617"/>
    <row r="766618"/>
    <row r="766619"/>
    <row r="766620"/>
    <row r="766621"/>
    <row r="766622"/>
    <row r="766623"/>
    <row r="766624"/>
    <row r="766625"/>
    <row r="766626"/>
    <row r="766627"/>
    <row r="766628"/>
    <row r="766629"/>
    <row r="766630"/>
    <row r="766631"/>
    <row r="766632"/>
    <row r="766633"/>
    <row r="766634"/>
    <row r="766635"/>
    <row r="766636"/>
    <row r="766637"/>
    <row r="766638"/>
    <row r="766639"/>
    <row r="766640"/>
    <row r="766641"/>
    <row r="766642"/>
    <row r="766643"/>
    <row r="766644"/>
    <row r="766645"/>
    <row r="766646"/>
    <row r="766647"/>
    <row r="766648"/>
    <row r="766649"/>
    <row r="766650"/>
    <row r="766651"/>
    <row r="766652"/>
    <row r="766653"/>
    <row r="766654"/>
    <row r="766655"/>
    <row r="766656"/>
    <row r="766657"/>
    <row r="766658"/>
    <row r="766659"/>
    <row r="766660"/>
    <row r="766661"/>
    <row r="766662"/>
    <row r="766663"/>
    <row r="766664"/>
    <row r="766665"/>
    <row r="766666"/>
    <row r="766667"/>
    <row r="766668"/>
    <row r="766669"/>
    <row r="766670"/>
    <row r="766671"/>
    <row r="766672"/>
    <row r="766673"/>
    <row r="766674"/>
    <row r="766675"/>
    <row r="766676"/>
    <row r="766677"/>
    <row r="766678"/>
    <row r="766679"/>
    <row r="766680"/>
    <row r="766681"/>
    <row r="766682"/>
    <row r="766683"/>
    <row r="766684"/>
    <row r="766685"/>
    <row r="766686"/>
    <row r="766687"/>
    <row r="766688"/>
    <row r="766689"/>
    <row r="766690"/>
    <row r="766691"/>
    <row r="766692"/>
    <row r="766693"/>
    <row r="766694"/>
    <row r="766695"/>
    <row r="766696"/>
    <row r="766697"/>
    <row r="766698"/>
    <row r="766699"/>
    <row r="766700"/>
    <row r="766701"/>
    <row r="766702"/>
    <row r="766703"/>
    <row r="766704"/>
    <row r="766705"/>
    <row r="766706"/>
    <row r="766707"/>
    <row r="766708"/>
    <row r="766709"/>
    <row r="766710"/>
    <row r="766711"/>
    <row r="766712"/>
    <row r="766713"/>
    <row r="766714"/>
    <row r="766715"/>
    <row r="766716"/>
    <row r="766717"/>
    <row r="766718"/>
    <row r="766719"/>
    <row r="766720"/>
    <row r="766721"/>
    <row r="766722"/>
    <row r="766723"/>
    <row r="766724"/>
    <row r="766725"/>
    <row r="766726"/>
    <row r="766727"/>
    <row r="766728"/>
    <row r="766729"/>
    <row r="766730"/>
    <row r="766731"/>
    <row r="766732"/>
    <row r="766733"/>
    <row r="766734"/>
    <row r="766735"/>
    <row r="766736"/>
    <row r="766737"/>
    <row r="766738"/>
    <row r="766739"/>
    <row r="766740"/>
    <row r="766741"/>
    <row r="766742"/>
    <row r="766743"/>
    <row r="766744"/>
    <row r="766745"/>
    <row r="766746"/>
    <row r="766747"/>
    <row r="766748"/>
    <row r="766749"/>
    <row r="766750"/>
    <row r="766751"/>
    <row r="766752"/>
    <row r="766753"/>
    <row r="766754"/>
    <row r="766755"/>
    <row r="766756"/>
    <row r="766757"/>
    <row r="766758"/>
    <row r="766759"/>
    <row r="766760"/>
    <row r="766761"/>
    <row r="766762"/>
    <row r="766763"/>
    <row r="766764"/>
    <row r="766765"/>
    <row r="766766"/>
    <row r="766767"/>
    <row r="766768"/>
    <row r="766769"/>
    <row r="766770"/>
    <row r="766771"/>
    <row r="766772"/>
    <row r="766773"/>
    <row r="766774"/>
    <row r="766775"/>
    <row r="766776"/>
    <row r="766777"/>
    <row r="766778"/>
    <row r="766779"/>
    <row r="766780"/>
    <row r="766781"/>
    <row r="766782"/>
    <row r="766783"/>
    <row r="766784"/>
    <row r="766785"/>
    <row r="766786"/>
    <row r="766787"/>
    <row r="766788"/>
    <row r="766789"/>
    <row r="766790"/>
    <row r="766791"/>
    <row r="766792"/>
    <row r="766793"/>
    <row r="766794"/>
    <row r="766795"/>
    <row r="766796"/>
    <row r="766797"/>
    <row r="766798"/>
    <row r="766799"/>
    <row r="766800"/>
    <row r="766801"/>
    <row r="766802"/>
    <row r="766803"/>
    <row r="766804"/>
    <row r="766805"/>
    <row r="766806"/>
    <row r="766807"/>
    <row r="766808"/>
    <row r="766809"/>
    <row r="766810"/>
    <row r="766811"/>
    <row r="766812"/>
    <row r="766813"/>
    <row r="766814"/>
    <row r="766815"/>
    <row r="766816"/>
    <row r="766817"/>
    <row r="766818"/>
    <row r="766819"/>
    <row r="766820"/>
    <row r="766821"/>
    <row r="766822"/>
    <row r="766823"/>
    <row r="766824"/>
    <row r="766825"/>
    <row r="766826"/>
    <row r="766827"/>
    <row r="766828"/>
    <row r="766829"/>
    <row r="766830"/>
    <row r="766831"/>
    <row r="766832"/>
    <row r="766833"/>
    <row r="766834"/>
    <row r="766835"/>
    <row r="766836"/>
    <row r="766837"/>
    <row r="766838"/>
    <row r="766839"/>
    <row r="766840"/>
    <row r="766841"/>
    <row r="766842"/>
    <row r="766843"/>
    <row r="766844"/>
    <row r="766845"/>
    <row r="766846"/>
    <row r="766847"/>
    <row r="766848"/>
    <row r="766849"/>
    <row r="766850"/>
    <row r="766851"/>
    <row r="766852"/>
    <row r="766853"/>
    <row r="766854"/>
    <row r="766855"/>
    <row r="766856"/>
    <row r="766857"/>
    <row r="766858"/>
    <row r="766859"/>
    <row r="766860"/>
    <row r="766861"/>
    <row r="766862"/>
    <row r="766863"/>
    <row r="766864"/>
    <row r="766865"/>
    <row r="766866"/>
    <row r="766867"/>
    <row r="766868"/>
    <row r="766869"/>
    <row r="766870"/>
    <row r="766871"/>
    <row r="766872"/>
    <row r="766873"/>
    <row r="766874"/>
    <row r="766875"/>
    <row r="766876"/>
    <row r="766877"/>
    <row r="766878"/>
    <row r="766879"/>
    <row r="766880"/>
    <row r="766881"/>
    <row r="766882"/>
    <row r="766883"/>
    <row r="766884"/>
    <row r="766885"/>
    <row r="766886"/>
    <row r="766887"/>
    <row r="766888"/>
    <row r="766889"/>
    <row r="766890"/>
    <row r="766891"/>
    <row r="766892"/>
    <row r="766893"/>
    <row r="766894"/>
    <row r="766895"/>
    <row r="766896"/>
    <row r="766897"/>
    <row r="766898"/>
    <row r="766899"/>
    <row r="766900"/>
    <row r="766901"/>
    <row r="766902"/>
    <row r="766903"/>
    <row r="766904"/>
    <row r="766905"/>
    <row r="766906"/>
    <row r="766907"/>
    <row r="766908"/>
    <row r="766909"/>
    <row r="766910"/>
    <row r="766911"/>
    <row r="766912"/>
    <row r="766913"/>
    <row r="766914"/>
    <row r="766915"/>
    <row r="766916"/>
    <row r="766917"/>
    <row r="766918"/>
    <row r="766919"/>
    <row r="766920"/>
    <row r="766921"/>
    <row r="766922"/>
    <row r="766923"/>
    <row r="766924"/>
    <row r="766925"/>
    <row r="766926"/>
    <row r="766927"/>
    <row r="766928"/>
    <row r="766929"/>
    <row r="766930"/>
    <row r="766931"/>
    <row r="766932"/>
    <row r="766933"/>
    <row r="766934"/>
    <row r="766935"/>
    <row r="766936"/>
    <row r="766937"/>
    <row r="766938"/>
    <row r="766939"/>
    <row r="766940"/>
    <row r="766941"/>
    <row r="766942"/>
    <row r="766943"/>
    <row r="766944"/>
    <row r="766945"/>
    <row r="766946"/>
    <row r="766947"/>
    <row r="766948"/>
    <row r="766949"/>
    <row r="766950"/>
    <row r="766951"/>
    <row r="766952"/>
    <row r="766953"/>
    <row r="766954"/>
    <row r="766955"/>
    <row r="766956"/>
    <row r="766957"/>
    <row r="766958"/>
    <row r="766959"/>
    <row r="766960"/>
    <row r="766961"/>
    <row r="766962"/>
    <row r="766963"/>
    <row r="766964"/>
    <row r="766965"/>
    <row r="766966"/>
    <row r="766967"/>
    <row r="766968"/>
    <row r="766969"/>
    <row r="766970"/>
    <row r="766971"/>
    <row r="766972"/>
    <row r="766973"/>
    <row r="766974"/>
    <row r="766975"/>
    <row r="766976"/>
    <row r="766977"/>
    <row r="766978"/>
    <row r="766979"/>
    <row r="766980"/>
    <row r="766981"/>
    <row r="766982"/>
    <row r="766983"/>
    <row r="766984"/>
    <row r="766985"/>
    <row r="766986"/>
    <row r="766987"/>
    <row r="766988"/>
    <row r="766989"/>
    <row r="766990"/>
    <row r="766991"/>
    <row r="766992"/>
    <row r="766993"/>
    <row r="766994"/>
    <row r="766995"/>
    <row r="766996"/>
    <row r="766997"/>
    <row r="766998"/>
    <row r="766999"/>
    <row r="767000"/>
    <row r="767001"/>
    <row r="767002"/>
    <row r="767003"/>
    <row r="767004"/>
    <row r="767005"/>
    <row r="767006"/>
    <row r="767007"/>
    <row r="767008"/>
    <row r="767009"/>
    <row r="767010"/>
    <row r="767011"/>
    <row r="767012"/>
    <row r="767013"/>
    <row r="767014"/>
    <row r="767015"/>
    <row r="767016"/>
    <row r="767017"/>
    <row r="767018"/>
    <row r="767019"/>
    <row r="767020"/>
    <row r="767021"/>
    <row r="767022"/>
    <row r="767023"/>
    <row r="767024"/>
    <row r="767025"/>
    <row r="767026"/>
    <row r="767027"/>
    <row r="767028"/>
    <row r="767029"/>
    <row r="767030"/>
    <row r="767031"/>
    <row r="767032"/>
    <row r="767033"/>
    <row r="767034"/>
    <row r="767035"/>
    <row r="767036"/>
    <row r="767037"/>
    <row r="767038"/>
    <row r="767039"/>
    <row r="767040"/>
    <row r="767041"/>
    <row r="767042"/>
    <row r="767043"/>
    <row r="767044"/>
    <row r="767045"/>
    <row r="767046"/>
    <row r="767047"/>
    <row r="767048"/>
    <row r="767049"/>
    <row r="767050"/>
    <row r="767051"/>
    <row r="767052"/>
    <row r="767053"/>
    <row r="767054"/>
    <row r="767055"/>
    <row r="767056"/>
    <row r="767057"/>
    <row r="767058"/>
    <row r="767059"/>
    <row r="767060"/>
    <row r="767061"/>
    <row r="767062"/>
    <row r="767063"/>
    <row r="767064"/>
    <row r="767065"/>
    <row r="767066"/>
    <row r="767067"/>
    <row r="767068"/>
    <row r="767069"/>
    <row r="767070"/>
    <row r="767071"/>
    <row r="767072"/>
    <row r="767073"/>
    <row r="767074"/>
    <row r="767075"/>
    <row r="767076"/>
    <row r="767077"/>
    <row r="767078"/>
    <row r="767079"/>
    <row r="767080"/>
    <row r="767081"/>
    <row r="767082"/>
    <row r="767083"/>
    <row r="767084"/>
    <row r="767085"/>
    <row r="767086"/>
    <row r="767087"/>
    <row r="767088"/>
    <row r="767089"/>
    <row r="767090"/>
    <row r="767091"/>
    <row r="767092"/>
    <row r="767093"/>
    <row r="767094"/>
    <row r="767095"/>
    <row r="767096"/>
    <row r="767097"/>
    <row r="767098"/>
    <row r="767099"/>
    <row r="767100"/>
    <row r="767101"/>
    <row r="767102"/>
    <row r="767103"/>
    <row r="767104"/>
    <row r="767105"/>
    <row r="767106"/>
    <row r="767107"/>
    <row r="767108"/>
    <row r="767109"/>
    <row r="767110"/>
    <row r="767111"/>
    <row r="767112"/>
    <row r="767113"/>
    <row r="767114"/>
    <row r="767115"/>
    <row r="767116"/>
    <row r="767117"/>
    <row r="767118"/>
    <row r="767119"/>
    <row r="767120"/>
    <row r="767121"/>
    <row r="767122"/>
    <row r="767123"/>
    <row r="767124"/>
    <row r="767125"/>
    <row r="767126"/>
    <row r="767127"/>
    <row r="767128"/>
    <row r="767129"/>
    <row r="767130"/>
    <row r="767131"/>
    <row r="767132"/>
    <row r="767133"/>
    <row r="767134"/>
    <row r="767135"/>
    <row r="767136"/>
    <row r="767137"/>
    <row r="767138"/>
    <row r="767139"/>
    <row r="767140"/>
    <row r="767141"/>
    <row r="767142"/>
    <row r="767143"/>
    <row r="767144"/>
    <row r="767145"/>
    <row r="767146"/>
    <row r="767147"/>
    <row r="767148"/>
    <row r="767149"/>
    <row r="767150"/>
    <row r="767151"/>
    <row r="767152"/>
    <row r="767153"/>
    <row r="767154"/>
    <row r="767155"/>
    <row r="767156"/>
    <row r="767157"/>
    <row r="767158"/>
    <row r="767159"/>
    <row r="767160"/>
    <row r="767161"/>
    <row r="767162"/>
    <row r="767163"/>
    <row r="767164"/>
    <row r="767165"/>
    <row r="767166"/>
    <row r="767167"/>
    <row r="767168"/>
    <row r="767169"/>
    <row r="767170"/>
    <row r="767171"/>
    <row r="767172"/>
    <row r="767173"/>
    <row r="767174"/>
    <row r="767175"/>
    <row r="767176"/>
    <row r="767177"/>
    <row r="767178"/>
    <row r="767179"/>
    <row r="767180"/>
    <row r="767181"/>
    <row r="767182"/>
    <row r="767183"/>
    <row r="767184"/>
    <row r="767185"/>
    <row r="767186"/>
    <row r="767187"/>
    <row r="767188"/>
    <row r="767189"/>
    <row r="767190"/>
    <row r="767191"/>
    <row r="767192"/>
    <row r="767193"/>
    <row r="767194"/>
    <row r="767195"/>
    <row r="767196"/>
    <row r="767197"/>
    <row r="767198"/>
    <row r="767199"/>
    <row r="767200"/>
    <row r="767201"/>
    <row r="767202"/>
    <row r="767203"/>
    <row r="767204"/>
    <row r="767205"/>
    <row r="767206"/>
    <row r="767207"/>
    <row r="767208"/>
    <row r="767209"/>
    <row r="767210"/>
    <row r="767211"/>
    <row r="767212"/>
    <row r="767213"/>
    <row r="767214"/>
    <row r="767215"/>
    <row r="767216"/>
    <row r="767217"/>
    <row r="767218"/>
    <row r="767219"/>
    <row r="767220"/>
    <row r="767221"/>
    <row r="767222"/>
    <row r="767223"/>
    <row r="767224"/>
    <row r="767225"/>
    <row r="767226"/>
    <row r="767227"/>
    <row r="767228"/>
    <row r="767229"/>
    <row r="767230"/>
    <row r="767231"/>
    <row r="767232"/>
    <row r="767233"/>
    <row r="767234"/>
    <row r="767235"/>
    <row r="767236"/>
    <row r="767237"/>
    <row r="767238"/>
    <row r="767239"/>
    <row r="767240"/>
    <row r="767241"/>
    <row r="767242"/>
    <row r="767243"/>
    <row r="767244"/>
    <row r="767245"/>
    <row r="767246"/>
    <row r="767247"/>
    <row r="767248"/>
    <row r="767249"/>
    <row r="767250"/>
    <row r="767251"/>
    <row r="767252"/>
    <row r="767253"/>
    <row r="767254"/>
    <row r="767255"/>
    <row r="767256"/>
    <row r="767257"/>
    <row r="767258"/>
    <row r="767259"/>
    <row r="767260"/>
    <row r="767261"/>
    <row r="767262"/>
    <row r="767263"/>
    <row r="767264"/>
    <row r="767265"/>
    <row r="767266"/>
    <row r="767267"/>
    <row r="767268"/>
    <row r="767269"/>
    <row r="767270"/>
    <row r="767271"/>
    <row r="767272"/>
    <row r="767273"/>
    <row r="767274"/>
    <row r="767275"/>
    <row r="767276"/>
    <row r="767277"/>
    <row r="767278"/>
    <row r="767279"/>
    <row r="767280"/>
    <row r="767281"/>
    <row r="767282"/>
    <row r="767283"/>
    <row r="767284"/>
    <row r="767285"/>
    <row r="767286"/>
    <row r="767287"/>
    <row r="767288"/>
    <row r="767289"/>
    <row r="767290"/>
    <row r="767291"/>
    <row r="767292"/>
    <row r="767293"/>
    <row r="767294"/>
    <row r="767295"/>
    <row r="767296"/>
    <row r="767297"/>
    <row r="767298"/>
    <row r="767299"/>
    <row r="767300"/>
    <row r="767301"/>
    <row r="767302"/>
    <row r="767303"/>
    <row r="767304"/>
    <row r="767305"/>
    <row r="767306"/>
    <row r="767307"/>
    <row r="767308"/>
    <row r="767309"/>
    <row r="767310"/>
    <row r="767311"/>
    <row r="767312"/>
    <row r="767313"/>
    <row r="767314"/>
    <row r="767315"/>
    <row r="767316"/>
    <row r="767317"/>
    <row r="767318"/>
    <row r="767319"/>
    <row r="767320"/>
    <row r="767321"/>
    <row r="767322"/>
    <row r="767323"/>
    <row r="767324"/>
    <row r="767325"/>
    <row r="767326"/>
    <row r="767327"/>
    <row r="767328"/>
    <row r="767329"/>
    <row r="767330"/>
    <row r="767331"/>
    <row r="767332"/>
    <row r="767333"/>
    <row r="767334"/>
    <row r="767335"/>
    <row r="767336"/>
    <row r="767337"/>
    <row r="767338"/>
    <row r="767339"/>
    <row r="767340"/>
    <row r="767341"/>
    <row r="767342"/>
    <row r="767343"/>
    <row r="767344"/>
    <row r="767345"/>
    <row r="767346"/>
    <row r="767347"/>
    <row r="767348"/>
    <row r="767349"/>
    <row r="767350"/>
    <row r="767351"/>
    <row r="767352"/>
    <row r="767353"/>
    <row r="767354"/>
    <row r="767355"/>
    <row r="767356"/>
    <row r="767357"/>
    <row r="767358"/>
    <row r="767359"/>
    <row r="767360"/>
    <row r="767361"/>
    <row r="767362"/>
    <row r="767363"/>
    <row r="767364"/>
    <row r="767365"/>
    <row r="767366"/>
    <row r="767367"/>
    <row r="767368"/>
    <row r="767369"/>
    <row r="767370"/>
    <row r="767371"/>
    <row r="767372"/>
    <row r="767373"/>
    <row r="767374"/>
    <row r="767375"/>
    <row r="767376"/>
    <row r="767377"/>
    <row r="767378"/>
    <row r="767379"/>
    <row r="767380"/>
    <row r="767381"/>
    <row r="767382"/>
    <row r="767383"/>
    <row r="767384"/>
    <row r="767385"/>
    <row r="767386"/>
    <row r="767387"/>
    <row r="767388"/>
    <row r="767389"/>
    <row r="767390"/>
    <row r="767391"/>
    <row r="767392"/>
    <row r="767393"/>
    <row r="767394"/>
    <row r="767395"/>
    <row r="767396"/>
    <row r="767397"/>
    <row r="767398"/>
    <row r="767399"/>
    <row r="767400"/>
    <row r="767401"/>
    <row r="767402"/>
    <row r="767403"/>
    <row r="767404"/>
    <row r="767405"/>
    <row r="767406"/>
    <row r="767407"/>
    <row r="767408"/>
    <row r="767409"/>
    <row r="767410"/>
    <row r="767411"/>
    <row r="767412"/>
    <row r="767413"/>
    <row r="767414"/>
    <row r="767415"/>
    <row r="767416"/>
    <row r="767417"/>
    <row r="767418"/>
    <row r="767419"/>
    <row r="767420"/>
    <row r="767421"/>
    <row r="767422"/>
    <row r="767423"/>
    <row r="767424"/>
    <row r="767425"/>
    <row r="767426"/>
    <row r="767427"/>
    <row r="767428"/>
    <row r="767429"/>
    <row r="767430"/>
    <row r="767431"/>
    <row r="767432"/>
    <row r="767433"/>
    <row r="767434"/>
    <row r="767435"/>
    <row r="767436"/>
    <row r="767437"/>
    <row r="767438"/>
    <row r="767439"/>
    <row r="767440"/>
    <row r="767441"/>
    <row r="767442"/>
    <row r="767443"/>
    <row r="767444"/>
    <row r="767445"/>
    <row r="767446"/>
    <row r="767447"/>
    <row r="767448"/>
    <row r="767449"/>
    <row r="767450"/>
    <row r="767451"/>
    <row r="767452"/>
    <row r="767453"/>
    <row r="767454"/>
    <row r="767455"/>
    <row r="767456"/>
    <row r="767457"/>
    <row r="767458"/>
    <row r="767459"/>
    <row r="767460"/>
    <row r="767461"/>
    <row r="767462"/>
    <row r="767463"/>
    <row r="767464"/>
    <row r="767465"/>
    <row r="767466"/>
    <row r="767467"/>
    <row r="767468"/>
    <row r="767469"/>
    <row r="767470"/>
    <row r="767471"/>
    <row r="767472"/>
    <row r="767473"/>
    <row r="767474"/>
    <row r="767475"/>
    <row r="767476"/>
    <row r="767477"/>
    <row r="767478"/>
    <row r="767479"/>
    <row r="767480"/>
    <row r="767481"/>
    <row r="767482"/>
    <row r="767483"/>
    <row r="767484"/>
    <row r="767485"/>
    <row r="767486"/>
    <row r="767487"/>
    <row r="767488"/>
    <row r="767489"/>
    <row r="767490"/>
    <row r="767491"/>
    <row r="767492"/>
    <row r="767493"/>
    <row r="767494"/>
    <row r="767495"/>
    <row r="767496"/>
    <row r="767497"/>
    <row r="767498"/>
    <row r="767499"/>
    <row r="767500"/>
    <row r="767501"/>
    <row r="767502"/>
    <row r="767503"/>
    <row r="767504"/>
    <row r="767505"/>
    <row r="767506"/>
    <row r="767507"/>
    <row r="767508"/>
    <row r="767509"/>
    <row r="767510"/>
    <row r="767511"/>
    <row r="767512"/>
    <row r="767513"/>
    <row r="767514"/>
    <row r="767515"/>
    <row r="767516"/>
    <row r="767517"/>
    <row r="767518"/>
    <row r="767519"/>
    <row r="767520"/>
    <row r="767521"/>
    <row r="767522"/>
    <row r="767523"/>
    <row r="767524"/>
    <row r="767525"/>
    <row r="767526"/>
    <row r="767527"/>
    <row r="767528"/>
    <row r="767529"/>
    <row r="767530"/>
    <row r="767531"/>
    <row r="767532"/>
    <row r="767533"/>
    <row r="767534"/>
    <row r="767535"/>
    <row r="767536"/>
    <row r="767537"/>
    <row r="767538"/>
    <row r="767539"/>
    <row r="767540"/>
    <row r="767541"/>
    <row r="767542"/>
    <row r="767543"/>
    <row r="767544"/>
    <row r="767545"/>
    <row r="767546"/>
    <row r="767547"/>
    <row r="767548"/>
    <row r="767549"/>
    <row r="767550"/>
    <row r="767551"/>
    <row r="767552"/>
    <row r="767553"/>
    <row r="767554"/>
    <row r="767555"/>
    <row r="767556"/>
    <row r="767557"/>
    <row r="767558"/>
    <row r="767559"/>
    <row r="767560"/>
    <row r="767561"/>
    <row r="767562"/>
    <row r="767563"/>
    <row r="767564"/>
    <row r="767565"/>
    <row r="767566"/>
    <row r="767567"/>
    <row r="767568"/>
    <row r="767569"/>
    <row r="767570"/>
    <row r="767571"/>
    <row r="767572"/>
    <row r="767573"/>
    <row r="767574"/>
    <row r="767575"/>
    <row r="767576"/>
    <row r="767577"/>
    <row r="767578"/>
    <row r="767579"/>
    <row r="767580"/>
    <row r="767581"/>
    <row r="767582"/>
    <row r="767583"/>
    <row r="767584"/>
    <row r="767585"/>
    <row r="767586"/>
    <row r="767587"/>
    <row r="767588"/>
    <row r="767589"/>
    <row r="767590"/>
    <row r="767591"/>
    <row r="767592"/>
    <row r="767593"/>
    <row r="767594"/>
    <row r="767595"/>
    <row r="767596"/>
    <row r="767597"/>
    <row r="767598"/>
    <row r="767599"/>
    <row r="767600"/>
    <row r="767601"/>
    <row r="767602"/>
    <row r="767603"/>
    <row r="767604"/>
    <row r="767605"/>
    <row r="767606"/>
    <row r="767607"/>
    <row r="767608"/>
    <row r="767609"/>
    <row r="767610"/>
    <row r="767611"/>
    <row r="767612"/>
    <row r="767613"/>
    <row r="767614"/>
    <row r="767615"/>
    <row r="767616"/>
    <row r="767617"/>
    <row r="767618"/>
    <row r="767619"/>
    <row r="767620"/>
    <row r="767621"/>
    <row r="767622"/>
    <row r="767623"/>
    <row r="767624"/>
    <row r="767625"/>
    <row r="767626"/>
    <row r="767627"/>
    <row r="767628"/>
    <row r="767629"/>
    <row r="767630"/>
    <row r="767631"/>
    <row r="767632"/>
    <row r="767633"/>
    <row r="767634"/>
    <row r="767635"/>
    <row r="767636"/>
    <row r="767637"/>
    <row r="767638"/>
    <row r="767639"/>
    <row r="767640"/>
    <row r="767641"/>
    <row r="767642"/>
    <row r="767643"/>
    <row r="767644"/>
    <row r="767645"/>
    <row r="767646"/>
    <row r="767647"/>
    <row r="767648"/>
    <row r="767649"/>
    <row r="767650"/>
    <row r="767651"/>
    <row r="767652"/>
    <row r="767653"/>
    <row r="767654"/>
    <row r="767655"/>
    <row r="767656"/>
    <row r="767657"/>
    <row r="767658"/>
    <row r="767659"/>
    <row r="767660"/>
    <row r="767661"/>
    <row r="767662"/>
    <row r="767663"/>
    <row r="767664"/>
    <row r="767665"/>
    <row r="767666"/>
    <row r="767667"/>
    <row r="767668"/>
    <row r="767669"/>
    <row r="767670"/>
    <row r="767671"/>
    <row r="767672"/>
    <row r="767673"/>
    <row r="767674"/>
    <row r="767675"/>
    <row r="767676"/>
    <row r="767677"/>
    <row r="767678"/>
    <row r="767679"/>
    <row r="767680"/>
    <row r="767681"/>
    <row r="767682"/>
    <row r="767683"/>
    <row r="767684"/>
    <row r="767685"/>
    <row r="767686"/>
    <row r="767687"/>
    <row r="767688"/>
    <row r="767689"/>
    <row r="767690"/>
    <row r="767691"/>
    <row r="767692"/>
    <row r="767693"/>
    <row r="767694"/>
    <row r="767695"/>
    <row r="767696"/>
    <row r="767697"/>
    <row r="767698"/>
    <row r="767699"/>
    <row r="767700"/>
    <row r="767701"/>
    <row r="767702"/>
    <row r="767703"/>
    <row r="767704"/>
    <row r="767705"/>
    <row r="767706"/>
    <row r="767707"/>
    <row r="767708"/>
    <row r="767709"/>
    <row r="767710"/>
    <row r="767711"/>
    <row r="767712"/>
    <row r="767713"/>
    <row r="767714"/>
    <row r="767715"/>
    <row r="767716"/>
    <row r="767717"/>
    <row r="767718"/>
    <row r="767719"/>
    <row r="767720"/>
    <row r="767721"/>
    <row r="767722"/>
    <row r="767723"/>
    <row r="767724"/>
    <row r="767725"/>
    <row r="767726"/>
    <row r="767727"/>
    <row r="767728"/>
    <row r="767729"/>
    <row r="767730"/>
    <row r="767731"/>
    <row r="767732"/>
    <row r="767733"/>
    <row r="767734"/>
    <row r="767735"/>
    <row r="767736"/>
    <row r="767737"/>
    <row r="767738"/>
    <row r="767739"/>
    <row r="767740"/>
    <row r="767741"/>
    <row r="767742"/>
    <row r="767743"/>
    <row r="767744"/>
    <row r="767745"/>
    <row r="767746"/>
    <row r="767747"/>
    <row r="767748"/>
    <row r="767749"/>
    <row r="767750"/>
    <row r="767751"/>
    <row r="767752"/>
    <row r="767753"/>
    <row r="767754"/>
    <row r="767755"/>
    <row r="767756"/>
    <row r="767757"/>
    <row r="767758"/>
    <row r="767759"/>
    <row r="767760"/>
    <row r="767761"/>
    <row r="767762"/>
    <row r="767763"/>
    <row r="767764"/>
    <row r="767765"/>
    <row r="767766"/>
    <row r="767767"/>
    <row r="767768"/>
    <row r="767769"/>
    <row r="767770"/>
    <row r="767771"/>
    <row r="767772"/>
    <row r="767773"/>
    <row r="767774"/>
    <row r="767775"/>
    <row r="767776"/>
    <row r="767777"/>
    <row r="767778"/>
    <row r="767779"/>
    <row r="767780"/>
    <row r="767781"/>
    <row r="767782"/>
    <row r="767783"/>
    <row r="767784"/>
    <row r="767785"/>
    <row r="767786"/>
    <row r="767787"/>
    <row r="767788"/>
    <row r="767789"/>
    <row r="767790"/>
    <row r="767791"/>
    <row r="767792"/>
    <row r="767793"/>
    <row r="767794"/>
    <row r="767795"/>
    <row r="767796"/>
    <row r="767797"/>
    <row r="767798"/>
    <row r="767799"/>
    <row r="767800"/>
    <row r="767801"/>
    <row r="767802"/>
    <row r="767803"/>
    <row r="767804"/>
    <row r="767805"/>
    <row r="767806"/>
    <row r="767807"/>
    <row r="767808"/>
    <row r="767809"/>
    <row r="767810"/>
    <row r="767811"/>
    <row r="767812"/>
    <row r="767813"/>
    <row r="767814"/>
    <row r="767815"/>
    <row r="767816"/>
    <row r="767817"/>
    <row r="767818"/>
    <row r="767819"/>
    <row r="767820"/>
    <row r="767821"/>
    <row r="767822"/>
    <row r="767823"/>
    <row r="767824"/>
    <row r="767825"/>
    <row r="767826"/>
    <row r="767827"/>
    <row r="767828"/>
    <row r="767829"/>
    <row r="767830"/>
    <row r="767831"/>
    <row r="767832"/>
    <row r="767833"/>
    <row r="767834"/>
    <row r="767835"/>
    <row r="767836"/>
    <row r="767837"/>
    <row r="767838"/>
    <row r="767839"/>
    <row r="767840"/>
    <row r="767841"/>
    <row r="767842"/>
    <row r="767843"/>
    <row r="767844"/>
    <row r="767845"/>
    <row r="767846"/>
    <row r="767847"/>
    <row r="767848"/>
    <row r="767849"/>
    <row r="767850"/>
    <row r="767851"/>
    <row r="767852"/>
    <row r="767853"/>
    <row r="767854"/>
    <row r="767855"/>
    <row r="767856"/>
    <row r="767857"/>
    <row r="767858"/>
    <row r="767859"/>
    <row r="767860"/>
    <row r="767861"/>
    <row r="767862"/>
    <row r="767863"/>
    <row r="767864"/>
    <row r="767865"/>
    <row r="767866"/>
    <row r="767867"/>
    <row r="767868"/>
    <row r="767869"/>
    <row r="767870"/>
    <row r="767871"/>
    <row r="767872"/>
    <row r="767873"/>
    <row r="767874"/>
    <row r="767875"/>
    <row r="767876"/>
    <row r="767877"/>
    <row r="767878"/>
    <row r="767879"/>
    <row r="767880"/>
    <row r="767881"/>
    <row r="767882"/>
    <row r="767883"/>
    <row r="767884"/>
    <row r="767885"/>
    <row r="767886"/>
    <row r="767887"/>
    <row r="767888"/>
    <row r="767889"/>
    <row r="767890"/>
    <row r="767891"/>
    <row r="767892"/>
    <row r="767893"/>
    <row r="767894"/>
    <row r="767895"/>
    <row r="767896"/>
    <row r="767897"/>
    <row r="767898"/>
    <row r="767899"/>
    <row r="767900"/>
    <row r="767901"/>
    <row r="767902"/>
    <row r="767903"/>
    <row r="767904"/>
    <row r="767905"/>
    <row r="767906"/>
    <row r="767907"/>
    <row r="767908"/>
    <row r="767909"/>
    <row r="767910"/>
    <row r="767911"/>
    <row r="767912"/>
    <row r="767913"/>
    <row r="767914"/>
    <row r="767915"/>
    <row r="767916"/>
    <row r="767917"/>
    <row r="767918"/>
    <row r="767919"/>
    <row r="767920"/>
    <row r="767921"/>
    <row r="767922"/>
    <row r="767923"/>
    <row r="767924"/>
    <row r="767925"/>
    <row r="767926"/>
    <row r="767927"/>
    <row r="767928"/>
    <row r="767929"/>
    <row r="767930"/>
    <row r="767931"/>
    <row r="767932"/>
    <row r="767933"/>
    <row r="767934"/>
    <row r="767935"/>
    <row r="767936"/>
    <row r="767937"/>
    <row r="767938"/>
    <row r="767939"/>
    <row r="767940"/>
    <row r="767941"/>
    <row r="767942"/>
    <row r="767943"/>
    <row r="767944"/>
    <row r="767945"/>
    <row r="767946"/>
    <row r="767947"/>
    <row r="767948"/>
    <row r="767949"/>
    <row r="767950"/>
    <row r="767951"/>
    <row r="767952"/>
    <row r="767953"/>
    <row r="767954"/>
    <row r="767955"/>
    <row r="767956"/>
    <row r="767957"/>
    <row r="767958"/>
    <row r="767959"/>
    <row r="767960"/>
    <row r="767961"/>
    <row r="767962"/>
    <row r="767963"/>
    <row r="767964"/>
    <row r="767965"/>
    <row r="767966"/>
    <row r="767967"/>
    <row r="767968"/>
    <row r="767969"/>
    <row r="767970"/>
    <row r="767971"/>
    <row r="767972"/>
    <row r="767973"/>
    <row r="767974"/>
    <row r="767975"/>
    <row r="767976"/>
    <row r="767977"/>
    <row r="767978"/>
    <row r="767979"/>
    <row r="767980"/>
    <row r="767981"/>
    <row r="767982"/>
    <row r="767983"/>
    <row r="767984"/>
    <row r="767985"/>
    <row r="767986"/>
    <row r="767987"/>
    <row r="767988"/>
    <row r="767989"/>
    <row r="767990"/>
    <row r="767991"/>
    <row r="767992"/>
    <row r="767993"/>
    <row r="767994"/>
    <row r="767995"/>
    <row r="767996"/>
    <row r="767997"/>
    <row r="767998"/>
    <row r="767999"/>
    <row r="768000"/>
    <row r="768001"/>
    <row r="768002"/>
    <row r="768003"/>
    <row r="768004"/>
    <row r="768005"/>
    <row r="768006"/>
    <row r="768007"/>
    <row r="768008"/>
    <row r="768009"/>
    <row r="768010"/>
    <row r="768011"/>
    <row r="768012"/>
    <row r="768013"/>
    <row r="768014"/>
    <row r="768015"/>
    <row r="768016"/>
    <row r="768017"/>
    <row r="768018"/>
    <row r="768019"/>
    <row r="768020"/>
    <row r="768021"/>
    <row r="768022"/>
    <row r="768023"/>
    <row r="768024"/>
    <row r="768025"/>
    <row r="768026"/>
    <row r="768027"/>
    <row r="768028"/>
    <row r="768029"/>
    <row r="768030"/>
    <row r="768031"/>
    <row r="768032"/>
    <row r="768033"/>
    <row r="768034"/>
    <row r="768035"/>
    <row r="768036"/>
    <row r="768037"/>
    <row r="768038"/>
    <row r="768039"/>
    <row r="768040"/>
    <row r="768041"/>
    <row r="768042"/>
    <row r="768043"/>
    <row r="768044"/>
    <row r="768045"/>
    <row r="768046"/>
    <row r="768047"/>
    <row r="768048"/>
    <row r="768049"/>
    <row r="768050"/>
    <row r="768051"/>
    <row r="768052"/>
    <row r="768053"/>
    <row r="768054"/>
    <row r="768055"/>
    <row r="768056"/>
    <row r="768057"/>
    <row r="768058"/>
    <row r="768059"/>
    <row r="768060"/>
    <row r="768061"/>
    <row r="768062"/>
    <row r="768063"/>
    <row r="768064"/>
    <row r="768065"/>
    <row r="768066"/>
    <row r="768067"/>
    <row r="768068"/>
    <row r="768069"/>
    <row r="768070"/>
    <row r="768071"/>
    <row r="768072"/>
    <row r="768073"/>
    <row r="768074"/>
    <row r="768075"/>
    <row r="768076"/>
    <row r="768077"/>
    <row r="768078"/>
    <row r="768079"/>
    <row r="768080"/>
    <row r="768081"/>
    <row r="768082"/>
    <row r="768083"/>
    <row r="768084"/>
    <row r="768085"/>
    <row r="768086"/>
    <row r="768087"/>
    <row r="768088"/>
    <row r="768089"/>
    <row r="768090"/>
    <row r="768091"/>
    <row r="768092"/>
    <row r="768093"/>
    <row r="768094"/>
    <row r="768095"/>
    <row r="768096"/>
    <row r="768097"/>
    <row r="768098"/>
    <row r="768099"/>
    <row r="768100"/>
    <row r="768101"/>
    <row r="768102"/>
    <row r="768103"/>
    <row r="768104"/>
    <row r="768105"/>
    <row r="768106"/>
    <row r="768107"/>
    <row r="768108"/>
    <row r="768109"/>
    <row r="768110"/>
    <row r="768111"/>
    <row r="768112"/>
    <row r="768113"/>
    <row r="768114"/>
    <row r="768115"/>
    <row r="768116"/>
    <row r="768117"/>
    <row r="768118"/>
    <row r="768119"/>
    <row r="768120"/>
    <row r="768121"/>
    <row r="768122"/>
    <row r="768123"/>
    <row r="768124"/>
    <row r="768125"/>
    <row r="768126"/>
    <row r="768127"/>
    <row r="768128"/>
    <row r="768129"/>
    <row r="768130"/>
    <row r="768131"/>
    <row r="768132"/>
    <row r="768133"/>
    <row r="768134"/>
    <row r="768135"/>
    <row r="768136"/>
    <row r="768137"/>
    <row r="768138"/>
    <row r="768139"/>
    <row r="768140"/>
    <row r="768141"/>
    <row r="768142"/>
    <row r="768143"/>
    <row r="768144"/>
    <row r="768145"/>
    <row r="768146"/>
    <row r="768147"/>
    <row r="768148"/>
    <row r="768149"/>
    <row r="768150"/>
    <row r="768151"/>
    <row r="768152"/>
    <row r="768153"/>
    <row r="768154"/>
    <row r="768155"/>
    <row r="768156"/>
    <row r="768157"/>
    <row r="768158"/>
    <row r="768159"/>
    <row r="768160"/>
    <row r="768161"/>
    <row r="768162"/>
    <row r="768163"/>
    <row r="768164"/>
    <row r="768165"/>
    <row r="768166"/>
    <row r="768167"/>
    <row r="768168"/>
    <row r="768169"/>
    <row r="768170"/>
    <row r="768171"/>
    <row r="768172"/>
    <row r="768173"/>
    <row r="768174"/>
    <row r="768175"/>
    <row r="768176"/>
    <row r="768177"/>
    <row r="768178"/>
    <row r="768179"/>
    <row r="768180"/>
    <row r="768181"/>
    <row r="768182"/>
    <row r="768183"/>
    <row r="768184"/>
    <row r="768185"/>
    <row r="768186"/>
    <row r="768187"/>
    <row r="768188"/>
    <row r="768189"/>
    <row r="768190"/>
    <row r="768191"/>
    <row r="768192"/>
    <row r="768193"/>
    <row r="768194"/>
    <row r="768195"/>
    <row r="768196"/>
    <row r="768197"/>
    <row r="768198"/>
    <row r="768199"/>
    <row r="768200"/>
    <row r="768201"/>
    <row r="768202"/>
    <row r="768203"/>
    <row r="768204"/>
    <row r="768205"/>
    <row r="768206"/>
    <row r="768207"/>
    <row r="768208"/>
    <row r="768209"/>
    <row r="768210"/>
    <row r="768211"/>
    <row r="768212"/>
    <row r="768213"/>
    <row r="768214"/>
    <row r="768215"/>
    <row r="768216"/>
    <row r="768217"/>
    <row r="768218"/>
    <row r="768219"/>
    <row r="768220"/>
    <row r="768221"/>
    <row r="768222"/>
    <row r="768223"/>
    <row r="768224"/>
    <row r="768225"/>
    <row r="768226"/>
    <row r="768227"/>
    <row r="768228"/>
    <row r="768229"/>
    <row r="768230"/>
    <row r="768231"/>
    <row r="768232"/>
    <row r="768233"/>
    <row r="768234"/>
    <row r="768235"/>
    <row r="768236"/>
    <row r="768237"/>
    <row r="768238"/>
    <row r="768239"/>
    <row r="768240"/>
    <row r="768241"/>
    <row r="768242"/>
    <row r="768243"/>
    <row r="768244"/>
    <row r="768245"/>
    <row r="768246"/>
    <row r="768247"/>
    <row r="768248"/>
    <row r="768249"/>
    <row r="768250"/>
    <row r="768251"/>
    <row r="768252"/>
    <row r="768253"/>
    <row r="768254"/>
    <row r="768255"/>
    <row r="768256"/>
    <row r="768257"/>
    <row r="768258"/>
    <row r="768259"/>
    <row r="768260"/>
    <row r="768261"/>
    <row r="768262"/>
    <row r="768263"/>
    <row r="768264"/>
    <row r="768265"/>
    <row r="768266"/>
    <row r="768267"/>
    <row r="768268"/>
    <row r="768269"/>
    <row r="768270"/>
    <row r="768271"/>
    <row r="768272"/>
    <row r="768273"/>
    <row r="768274"/>
    <row r="768275"/>
    <row r="768276"/>
    <row r="768277"/>
    <row r="768278"/>
    <row r="768279"/>
    <row r="768280"/>
    <row r="768281"/>
    <row r="768282"/>
    <row r="768283"/>
    <row r="768284"/>
    <row r="768285"/>
    <row r="768286"/>
    <row r="768287"/>
    <row r="768288"/>
    <row r="768289"/>
    <row r="768290"/>
    <row r="768291"/>
    <row r="768292"/>
    <row r="768293"/>
    <row r="768294"/>
    <row r="768295"/>
    <row r="768296"/>
    <row r="768297"/>
    <row r="768298"/>
    <row r="768299"/>
    <row r="768300"/>
    <row r="768301"/>
    <row r="768302"/>
    <row r="768303"/>
    <row r="768304"/>
    <row r="768305"/>
    <row r="768306"/>
    <row r="768307"/>
    <row r="768308"/>
    <row r="768309"/>
    <row r="768310"/>
    <row r="768311"/>
    <row r="768312"/>
    <row r="768313"/>
    <row r="768314"/>
    <row r="768315"/>
    <row r="768316"/>
    <row r="768317"/>
    <row r="768318"/>
    <row r="768319"/>
    <row r="768320"/>
    <row r="768321"/>
    <row r="768322"/>
    <row r="768323"/>
    <row r="768324"/>
    <row r="768325"/>
    <row r="768326"/>
    <row r="768327"/>
    <row r="768328"/>
    <row r="768329"/>
    <row r="768330"/>
    <row r="768331"/>
    <row r="768332"/>
    <row r="768333"/>
    <row r="768334"/>
    <row r="768335"/>
    <row r="768336"/>
    <row r="768337"/>
    <row r="768338"/>
    <row r="768339"/>
    <row r="768340"/>
    <row r="768341"/>
    <row r="768342"/>
    <row r="768343"/>
    <row r="768344"/>
    <row r="768345"/>
    <row r="768346"/>
    <row r="768347"/>
    <row r="768348"/>
    <row r="768349"/>
    <row r="768350"/>
    <row r="768351"/>
    <row r="768352"/>
    <row r="768353"/>
    <row r="768354"/>
    <row r="768355"/>
    <row r="768356"/>
    <row r="768357"/>
    <row r="768358"/>
    <row r="768359"/>
    <row r="768360"/>
    <row r="768361"/>
    <row r="768362"/>
    <row r="768363"/>
    <row r="768364"/>
    <row r="768365"/>
    <row r="768366"/>
    <row r="768367"/>
    <row r="768368"/>
    <row r="768369"/>
    <row r="768370"/>
    <row r="768371"/>
    <row r="768372"/>
    <row r="768373"/>
    <row r="768374"/>
    <row r="768375"/>
    <row r="768376"/>
    <row r="768377"/>
    <row r="768378"/>
    <row r="768379"/>
    <row r="768380"/>
    <row r="768381"/>
    <row r="768382"/>
    <row r="768383"/>
    <row r="768384"/>
    <row r="768385"/>
    <row r="768386"/>
    <row r="768387"/>
    <row r="768388"/>
    <row r="768389"/>
    <row r="768390"/>
    <row r="768391"/>
    <row r="768392"/>
    <row r="768393"/>
    <row r="768394"/>
    <row r="768395"/>
    <row r="768396"/>
    <row r="768397"/>
    <row r="768398"/>
    <row r="768399"/>
    <row r="768400"/>
    <row r="768401"/>
    <row r="768402"/>
    <row r="768403"/>
    <row r="768404"/>
    <row r="768405"/>
    <row r="768406"/>
    <row r="768407"/>
    <row r="768408"/>
    <row r="768409"/>
    <row r="768410"/>
    <row r="768411"/>
    <row r="768412"/>
    <row r="768413"/>
    <row r="768414"/>
    <row r="768415"/>
    <row r="768416"/>
    <row r="768417"/>
    <row r="768418"/>
    <row r="768419"/>
    <row r="768420"/>
    <row r="768421"/>
    <row r="768422"/>
    <row r="768423"/>
    <row r="768424"/>
    <row r="768425"/>
    <row r="768426"/>
    <row r="768427"/>
    <row r="768428"/>
    <row r="768429"/>
    <row r="768430"/>
    <row r="768431"/>
    <row r="768432"/>
    <row r="768433"/>
    <row r="768434"/>
    <row r="768435"/>
    <row r="768436"/>
    <row r="768437"/>
    <row r="768438"/>
    <row r="768439"/>
    <row r="768440"/>
    <row r="768441"/>
    <row r="768442"/>
    <row r="768443"/>
    <row r="768444"/>
    <row r="768445"/>
    <row r="768446"/>
    <row r="768447"/>
    <row r="768448"/>
    <row r="768449"/>
    <row r="768450"/>
    <row r="768451"/>
    <row r="768452"/>
    <row r="768453"/>
    <row r="768454"/>
    <row r="768455"/>
    <row r="768456"/>
    <row r="768457"/>
    <row r="768458"/>
    <row r="768459"/>
    <row r="768460"/>
    <row r="768461"/>
    <row r="768462"/>
    <row r="768463"/>
    <row r="768464"/>
    <row r="768465"/>
    <row r="768466"/>
    <row r="768467"/>
    <row r="768468"/>
    <row r="768469"/>
    <row r="768470"/>
    <row r="768471"/>
    <row r="768472"/>
    <row r="768473"/>
    <row r="768474"/>
    <row r="768475"/>
    <row r="768476"/>
    <row r="768477"/>
    <row r="768478"/>
    <row r="768479"/>
    <row r="768480"/>
    <row r="768481"/>
    <row r="768482"/>
    <row r="768483"/>
    <row r="768484"/>
    <row r="768485"/>
    <row r="768486"/>
    <row r="768487"/>
    <row r="768488"/>
    <row r="768489"/>
    <row r="768490"/>
    <row r="768491"/>
    <row r="768492"/>
    <row r="768493"/>
    <row r="768494"/>
    <row r="768495"/>
    <row r="768496"/>
    <row r="768497"/>
    <row r="768498"/>
    <row r="768499"/>
    <row r="768500"/>
    <row r="768501"/>
    <row r="768502"/>
    <row r="768503"/>
    <row r="768504"/>
    <row r="768505"/>
    <row r="768506"/>
    <row r="768507"/>
    <row r="768508"/>
    <row r="768509"/>
    <row r="768510"/>
    <row r="768511"/>
    <row r="768512"/>
    <row r="768513"/>
    <row r="768514"/>
    <row r="768515"/>
    <row r="768516"/>
    <row r="768517"/>
    <row r="768518"/>
    <row r="768519"/>
    <row r="768520"/>
    <row r="768521"/>
    <row r="768522"/>
    <row r="768523"/>
    <row r="768524"/>
    <row r="768525"/>
    <row r="768526"/>
    <row r="768527"/>
    <row r="768528"/>
    <row r="768529"/>
    <row r="768530"/>
    <row r="768531"/>
    <row r="768532"/>
    <row r="768533"/>
    <row r="768534"/>
    <row r="768535"/>
    <row r="768536"/>
    <row r="768537"/>
    <row r="768538"/>
    <row r="768539"/>
    <row r="768540"/>
    <row r="768541"/>
    <row r="768542"/>
    <row r="768543"/>
    <row r="768544"/>
    <row r="768545"/>
    <row r="768546"/>
    <row r="768547"/>
    <row r="768548"/>
    <row r="768549"/>
    <row r="768550"/>
    <row r="768551"/>
    <row r="768552"/>
    <row r="768553"/>
    <row r="768554"/>
    <row r="768555"/>
    <row r="768556"/>
    <row r="768557"/>
    <row r="768558"/>
    <row r="768559"/>
    <row r="768560"/>
    <row r="768561"/>
    <row r="768562"/>
    <row r="768563"/>
    <row r="768564"/>
    <row r="768565"/>
    <row r="768566"/>
    <row r="768567"/>
    <row r="768568"/>
    <row r="768569"/>
    <row r="768570"/>
    <row r="768571"/>
    <row r="768572"/>
    <row r="768573"/>
    <row r="768574"/>
    <row r="768575"/>
    <row r="768576"/>
    <row r="768577"/>
    <row r="768578"/>
    <row r="768579"/>
    <row r="768580"/>
    <row r="768581"/>
    <row r="768582"/>
    <row r="768583"/>
    <row r="768584"/>
    <row r="768585"/>
    <row r="768586"/>
    <row r="768587"/>
    <row r="768588"/>
    <row r="768589"/>
    <row r="768590"/>
    <row r="768591"/>
    <row r="768592"/>
    <row r="768593"/>
    <row r="768594"/>
    <row r="768595"/>
    <row r="768596"/>
    <row r="768597"/>
    <row r="768598"/>
    <row r="768599"/>
    <row r="768600"/>
    <row r="768601"/>
    <row r="768602"/>
    <row r="768603"/>
    <row r="768604"/>
    <row r="768605"/>
    <row r="768606"/>
    <row r="768607"/>
    <row r="768608"/>
    <row r="768609"/>
    <row r="768610"/>
    <row r="768611"/>
    <row r="768612"/>
    <row r="768613"/>
    <row r="768614"/>
    <row r="768615"/>
    <row r="768616"/>
    <row r="768617"/>
    <row r="768618"/>
    <row r="768619"/>
    <row r="768620"/>
    <row r="768621"/>
    <row r="768622"/>
    <row r="768623"/>
    <row r="768624"/>
    <row r="768625"/>
    <row r="768626"/>
    <row r="768627"/>
    <row r="768628"/>
    <row r="768629"/>
    <row r="768630"/>
    <row r="768631"/>
    <row r="768632"/>
    <row r="768633"/>
    <row r="768634"/>
    <row r="768635"/>
    <row r="768636"/>
    <row r="768637"/>
    <row r="768638"/>
    <row r="768639"/>
    <row r="768640"/>
    <row r="768641"/>
    <row r="768642"/>
    <row r="768643"/>
    <row r="768644"/>
    <row r="768645"/>
    <row r="768646"/>
    <row r="768647"/>
    <row r="768648"/>
    <row r="768649"/>
    <row r="768650"/>
    <row r="768651"/>
    <row r="768652"/>
    <row r="768653"/>
    <row r="768654"/>
    <row r="768655"/>
    <row r="768656"/>
    <row r="768657"/>
    <row r="768658"/>
    <row r="768659"/>
    <row r="768660"/>
    <row r="768661"/>
    <row r="768662"/>
    <row r="768663"/>
    <row r="768664"/>
    <row r="768665"/>
    <row r="768666"/>
    <row r="768667"/>
    <row r="768668"/>
    <row r="768669"/>
    <row r="768670"/>
    <row r="768671"/>
    <row r="768672"/>
    <row r="768673"/>
    <row r="768674"/>
    <row r="768675"/>
    <row r="768676"/>
    <row r="768677"/>
    <row r="768678"/>
    <row r="768679"/>
    <row r="768680"/>
    <row r="768681"/>
    <row r="768682"/>
    <row r="768683"/>
    <row r="768684"/>
    <row r="768685"/>
    <row r="768686"/>
    <row r="768687"/>
    <row r="768688"/>
    <row r="768689"/>
    <row r="768690"/>
    <row r="768691"/>
    <row r="768692"/>
    <row r="768693"/>
    <row r="768694"/>
    <row r="768695"/>
    <row r="768696"/>
    <row r="768697"/>
    <row r="768698"/>
    <row r="768699"/>
    <row r="768700"/>
    <row r="768701"/>
    <row r="768702"/>
    <row r="768703"/>
    <row r="768704"/>
    <row r="768705"/>
    <row r="768706"/>
    <row r="768707"/>
    <row r="768708"/>
    <row r="768709"/>
    <row r="768710"/>
    <row r="768711"/>
    <row r="768712"/>
    <row r="768713"/>
    <row r="768714"/>
    <row r="768715"/>
    <row r="768716"/>
    <row r="768717"/>
    <row r="768718"/>
    <row r="768719"/>
    <row r="768720"/>
    <row r="768721"/>
    <row r="768722"/>
    <row r="768723"/>
    <row r="768724"/>
    <row r="768725"/>
    <row r="768726"/>
    <row r="768727"/>
    <row r="768728"/>
    <row r="768729"/>
    <row r="768730"/>
    <row r="768731"/>
    <row r="768732"/>
    <row r="768733"/>
    <row r="768734"/>
    <row r="768735"/>
    <row r="768736"/>
    <row r="768737"/>
    <row r="768738"/>
    <row r="768739"/>
    <row r="768740"/>
    <row r="768741"/>
    <row r="768742"/>
    <row r="768743"/>
    <row r="768744"/>
    <row r="768745"/>
    <row r="768746"/>
    <row r="768747"/>
    <row r="768748"/>
    <row r="768749"/>
    <row r="768750"/>
    <row r="768751"/>
    <row r="768752"/>
    <row r="768753"/>
    <row r="768754"/>
    <row r="768755"/>
    <row r="768756"/>
    <row r="768757"/>
    <row r="768758"/>
    <row r="768759"/>
    <row r="768760"/>
    <row r="768761"/>
    <row r="768762"/>
    <row r="768763"/>
    <row r="768764"/>
    <row r="768765"/>
    <row r="768766"/>
    <row r="768767"/>
    <row r="768768"/>
    <row r="768769"/>
    <row r="768770"/>
    <row r="768771"/>
    <row r="768772"/>
    <row r="768773"/>
    <row r="768774"/>
    <row r="768775"/>
    <row r="768776"/>
    <row r="768777"/>
    <row r="768778"/>
    <row r="768779"/>
    <row r="768780"/>
    <row r="768781"/>
    <row r="768782"/>
    <row r="768783"/>
    <row r="768784"/>
    <row r="768785"/>
    <row r="768786"/>
    <row r="768787"/>
    <row r="768788"/>
    <row r="768789"/>
    <row r="768790"/>
    <row r="768791"/>
    <row r="768792"/>
    <row r="768793"/>
    <row r="768794"/>
    <row r="768795"/>
    <row r="768796"/>
    <row r="768797"/>
    <row r="768798"/>
    <row r="768799"/>
    <row r="768800"/>
    <row r="768801"/>
    <row r="768802"/>
    <row r="768803"/>
    <row r="768804"/>
    <row r="768805"/>
    <row r="768806"/>
    <row r="768807"/>
    <row r="768808"/>
    <row r="768809"/>
    <row r="768810"/>
    <row r="768811"/>
    <row r="768812"/>
    <row r="768813"/>
    <row r="768814"/>
    <row r="768815"/>
    <row r="768816"/>
    <row r="768817"/>
    <row r="768818"/>
    <row r="768819"/>
    <row r="768820"/>
    <row r="768821"/>
    <row r="768822"/>
    <row r="768823"/>
    <row r="768824"/>
    <row r="768825"/>
    <row r="768826"/>
    <row r="768827"/>
    <row r="768828"/>
    <row r="768829"/>
    <row r="768830"/>
    <row r="768831"/>
    <row r="768832"/>
    <row r="768833"/>
    <row r="768834"/>
    <row r="768835"/>
    <row r="768836"/>
    <row r="768837"/>
    <row r="768838"/>
    <row r="768839"/>
    <row r="768840"/>
    <row r="768841"/>
    <row r="768842"/>
    <row r="768843"/>
    <row r="768844"/>
    <row r="768845"/>
    <row r="768846"/>
    <row r="768847"/>
    <row r="768848"/>
    <row r="768849"/>
    <row r="768850"/>
    <row r="768851"/>
    <row r="768852"/>
    <row r="768853"/>
    <row r="768854"/>
    <row r="768855"/>
    <row r="768856"/>
    <row r="768857"/>
    <row r="768858"/>
    <row r="768859"/>
    <row r="768860"/>
    <row r="768861"/>
    <row r="768862"/>
    <row r="768863"/>
    <row r="768864"/>
    <row r="768865"/>
    <row r="768866"/>
    <row r="768867"/>
    <row r="768868"/>
    <row r="768869"/>
    <row r="768870"/>
    <row r="768871"/>
    <row r="768872"/>
    <row r="768873"/>
    <row r="768874"/>
    <row r="768875"/>
    <row r="768876"/>
    <row r="768877"/>
    <row r="768878"/>
    <row r="768879"/>
    <row r="768880"/>
    <row r="768881"/>
    <row r="768882"/>
    <row r="768883"/>
    <row r="768884"/>
    <row r="768885"/>
    <row r="768886"/>
    <row r="768887"/>
    <row r="768888"/>
    <row r="768889"/>
    <row r="768890"/>
    <row r="768891"/>
    <row r="768892"/>
    <row r="768893"/>
    <row r="768894"/>
    <row r="768895"/>
    <row r="768896"/>
    <row r="768897"/>
    <row r="768898"/>
    <row r="768899"/>
    <row r="768900"/>
    <row r="768901"/>
    <row r="768902"/>
    <row r="768903"/>
    <row r="768904"/>
    <row r="768905"/>
    <row r="768906"/>
    <row r="768907"/>
    <row r="768908"/>
    <row r="768909"/>
    <row r="768910"/>
    <row r="768911"/>
    <row r="768912"/>
    <row r="768913"/>
    <row r="768914"/>
    <row r="768915"/>
    <row r="768916"/>
    <row r="768917"/>
    <row r="768918"/>
    <row r="768919"/>
    <row r="768920"/>
    <row r="768921"/>
    <row r="768922"/>
    <row r="768923"/>
    <row r="768924"/>
    <row r="768925"/>
    <row r="768926"/>
    <row r="768927"/>
    <row r="768928"/>
    <row r="768929"/>
    <row r="768930"/>
    <row r="768931"/>
    <row r="768932"/>
    <row r="768933"/>
    <row r="768934"/>
    <row r="768935"/>
    <row r="768936"/>
    <row r="768937"/>
    <row r="768938"/>
    <row r="768939"/>
    <row r="768940"/>
    <row r="768941"/>
    <row r="768942"/>
    <row r="768943"/>
    <row r="768944"/>
    <row r="768945"/>
    <row r="768946"/>
    <row r="768947"/>
    <row r="768948"/>
    <row r="768949"/>
    <row r="768950"/>
    <row r="768951"/>
    <row r="768952"/>
    <row r="768953"/>
    <row r="768954"/>
    <row r="768955"/>
    <row r="768956"/>
    <row r="768957"/>
    <row r="768958"/>
    <row r="768959"/>
    <row r="768960"/>
    <row r="768961"/>
    <row r="768962"/>
    <row r="768963"/>
    <row r="768964"/>
    <row r="768965"/>
    <row r="768966"/>
    <row r="768967"/>
    <row r="768968"/>
    <row r="768969"/>
    <row r="768970"/>
    <row r="768971"/>
    <row r="768972"/>
    <row r="768973"/>
    <row r="768974"/>
    <row r="768975"/>
    <row r="768976"/>
    <row r="768977"/>
    <row r="768978"/>
    <row r="768979"/>
    <row r="768980"/>
    <row r="768981"/>
    <row r="768982"/>
    <row r="768983"/>
    <row r="768984"/>
    <row r="768985"/>
    <row r="768986"/>
    <row r="768987"/>
    <row r="768988"/>
    <row r="768989"/>
    <row r="768990"/>
    <row r="768991"/>
    <row r="768992"/>
    <row r="768993"/>
    <row r="768994"/>
    <row r="768995"/>
    <row r="768996"/>
    <row r="768997"/>
    <row r="768998"/>
    <row r="768999"/>
    <row r="769000"/>
    <row r="769001"/>
    <row r="769002"/>
    <row r="769003"/>
    <row r="769004"/>
    <row r="769005"/>
    <row r="769006"/>
    <row r="769007"/>
    <row r="769008"/>
    <row r="769009"/>
    <row r="769010"/>
    <row r="769011"/>
    <row r="769012"/>
    <row r="769013"/>
    <row r="769014"/>
    <row r="769015"/>
    <row r="769016"/>
    <row r="769017"/>
    <row r="769018"/>
    <row r="769019"/>
    <row r="769020"/>
    <row r="769021"/>
    <row r="769022"/>
    <row r="769023"/>
    <row r="769024"/>
    <row r="769025"/>
    <row r="769026"/>
    <row r="769027"/>
    <row r="769028"/>
    <row r="769029"/>
    <row r="769030"/>
    <row r="769031"/>
    <row r="769032"/>
    <row r="769033"/>
    <row r="769034"/>
    <row r="769035"/>
    <row r="769036"/>
    <row r="769037"/>
    <row r="769038"/>
    <row r="769039"/>
    <row r="769040"/>
    <row r="769041"/>
    <row r="769042"/>
    <row r="769043"/>
    <row r="769044"/>
    <row r="769045"/>
    <row r="769046"/>
    <row r="769047"/>
    <row r="769048"/>
    <row r="769049"/>
    <row r="769050"/>
    <row r="769051"/>
    <row r="769052"/>
    <row r="769053"/>
    <row r="769054"/>
    <row r="769055"/>
    <row r="769056"/>
    <row r="769057"/>
    <row r="769058"/>
    <row r="769059"/>
    <row r="769060"/>
    <row r="769061"/>
    <row r="769062"/>
    <row r="769063"/>
    <row r="769064"/>
    <row r="769065"/>
    <row r="769066"/>
    <row r="769067"/>
    <row r="769068"/>
    <row r="769069"/>
    <row r="769070"/>
    <row r="769071"/>
    <row r="769072"/>
    <row r="769073"/>
    <row r="769074"/>
    <row r="769075"/>
    <row r="769076"/>
    <row r="769077"/>
    <row r="769078"/>
    <row r="769079"/>
    <row r="769080"/>
    <row r="769081"/>
    <row r="769082"/>
    <row r="769083"/>
    <row r="769084"/>
    <row r="769085"/>
    <row r="769086"/>
    <row r="769087"/>
    <row r="769088"/>
    <row r="769089"/>
    <row r="769090"/>
    <row r="769091"/>
    <row r="769092"/>
    <row r="769093"/>
    <row r="769094"/>
    <row r="769095"/>
    <row r="769096"/>
    <row r="769097"/>
    <row r="769098"/>
    <row r="769099"/>
    <row r="769100"/>
    <row r="769101"/>
    <row r="769102"/>
    <row r="769103"/>
    <row r="769104"/>
    <row r="769105"/>
    <row r="769106"/>
    <row r="769107"/>
    <row r="769108"/>
    <row r="769109"/>
    <row r="769110"/>
    <row r="769111"/>
    <row r="769112"/>
    <row r="769113"/>
    <row r="769114"/>
    <row r="769115"/>
    <row r="769116"/>
    <row r="769117"/>
    <row r="769118"/>
    <row r="769119"/>
    <row r="769120"/>
    <row r="769121"/>
    <row r="769122"/>
    <row r="769123"/>
    <row r="769124"/>
    <row r="769125"/>
    <row r="769126"/>
    <row r="769127"/>
    <row r="769128"/>
    <row r="769129"/>
    <row r="769130"/>
    <row r="769131"/>
    <row r="769132"/>
    <row r="769133"/>
    <row r="769134"/>
    <row r="769135"/>
    <row r="769136"/>
    <row r="769137"/>
    <row r="769138"/>
    <row r="769139"/>
    <row r="769140"/>
    <row r="769141"/>
    <row r="769142"/>
    <row r="769143"/>
    <row r="769144"/>
    <row r="769145"/>
    <row r="769146"/>
    <row r="769147"/>
    <row r="769148"/>
    <row r="769149"/>
    <row r="769150"/>
    <row r="769151"/>
    <row r="769152"/>
    <row r="769153"/>
    <row r="769154"/>
    <row r="769155"/>
    <row r="769156"/>
    <row r="769157"/>
    <row r="769158"/>
    <row r="769159"/>
    <row r="769160"/>
    <row r="769161"/>
    <row r="769162"/>
    <row r="769163"/>
    <row r="769164"/>
    <row r="769165"/>
    <row r="769166"/>
    <row r="769167"/>
    <row r="769168"/>
    <row r="769169"/>
    <row r="769170"/>
    <row r="769171"/>
    <row r="769172"/>
    <row r="769173"/>
    <row r="769174"/>
    <row r="769175"/>
    <row r="769176"/>
    <row r="769177"/>
    <row r="769178"/>
    <row r="769179"/>
    <row r="769180"/>
    <row r="769181"/>
    <row r="769182"/>
    <row r="769183"/>
    <row r="769184"/>
    <row r="769185"/>
    <row r="769186"/>
    <row r="769187"/>
    <row r="769188"/>
    <row r="769189"/>
    <row r="769190"/>
    <row r="769191"/>
    <row r="769192"/>
    <row r="769193"/>
    <row r="769194"/>
    <row r="769195"/>
    <row r="769196"/>
    <row r="769197"/>
    <row r="769198"/>
    <row r="769199"/>
    <row r="769200"/>
    <row r="769201"/>
    <row r="769202"/>
    <row r="769203"/>
    <row r="769204"/>
    <row r="769205"/>
    <row r="769206"/>
    <row r="769207"/>
    <row r="769208"/>
    <row r="769209"/>
    <row r="769210"/>
    <row r="769211"/>
    <row r="769212"/>
    <row r="769213"/>
    <row r="769214"/>
    <row r="769215"/>
    <row r="769216"/>
    <row r="769217"/>
    <row r="769218"/>
    <row r="769219"/>
    <row r="769220"/>
    <row r="769221"/>
    <row r="769222"/>
    <row r="769223"/>
    <row r="769224"/>
    <row r="769225"/>
    <row r="769226"/>
    <row r="769227"/>
    <row r="769228"/>
    <row r="769229"/>
    <row r="769230"/>
    <row r="769231"/>
    <row r="769232"/>
    <row r="769233"/>
    <row r="769234"/>
    <row r="769235"/>
    <row r="769236"/>
    <row r="769237"/>
    <row r="769238"/>
    <row r="769239"/>
    <row r="769240"/>
    <row r="769241"/>
    <row r="769242"/>
    <row r="769243"/>
    <row r="769244"/>
    <row r="769245"/>
    <row r="769246"/>
    <row r="769247"/>
    <row r="769248"/>
    <row r="769249"/>
    <row r="769250"/>
    <row r="769251"/>
    <row r="769252"/>
    <row r="769253"/>
    <row r="769254"/>
    <row r="769255"/>
    <row r="769256"/>
    <row r="769257"/>
    <row r="769258"/>
    <row r="769259"/>
    <row r="769260"/>
    <row r="769261"/>
    <row r="769262"/>
    <row r="769263"/>
    <row r="769264"/>
    <row r="769265"/>
    <row r="769266"/>
    <row r="769267"/>
    <row r="769268"/>
    <row r="769269"/>
    <row r="769270"/>
    <row r="769271"/>
    <row r="769272"/>
    <row r="769273"/>
    <row r="769274"/>
    <row r="769275"/>
    <row r="769276"/>
    <row r="769277"/>
    <row r="769278"/>
    <row r="769279"/>
    <row r="769280"/>
    <row r="769281"/>
    <row r="769282"/>
    <row r="769283"/>
    <row r="769284"/>
    <row r="769285"/>
    <row r="769286"/>
    <row r="769287"/>
    <row r="769288"/>
    <row r="769289"/>
    <row r="769290"/>
    <row r="769291"/>
    <row r="769292"/>
    <row r="769293"/>
    <row r="769294"/>
    <row r="769295"/>
    <row r="769296"/>
    <row r="769297"/>
    <row r="769298"/>
    <row r="769299"/>
    <row r="769300"/>
    <row r="769301"/>
    <row r="769302"/>
    <row r="769303"/>
    <row r="769304"/>
    <row r="769305"/>
    <row r="769306"/>
    <row r="769307"/>
    <row r="769308"/>
    <row r="769309"/>
    <row r="769310"/>
    <row r="769311"/>
    <row r="769312"/>
    <row r="769313"/>
    <row r="769314"/>
    <row r="769315"/>
    <row r="769316"/>
    <row r="769317"/>
    <row r="769318"/>
    <row r="769319"/>
    <row r="769320"/>
    <row r="769321"/>
    <row r="769322"/>
    <row r="769323"/>
    <row r="769324"/>
    <row r="769325"/>
    <row r="769326"/>
    <row r="769327"/>
    <row r="769328"/>
    <row r="769329"/>
    <row r="769330"/>
    <row r="769331"/>
    <row r="769332"/>
    <row r="769333"/>
    <row r="769334"/>
    <row r="769335"/>
    <row r="769336"/>
    <row r="769337"/>
    <row r="769338"/>
    <row r="769339"/>
    <row r="769340"/>
    <row r="769341"/>
    <row r="769342"/>
    <row r="769343"/>
    <row r="769344"/>
    <row r="769345"/>
    <row r="769346"/>
    <row r="769347"/>
    <row r="769348"/>
    <row r="769349"/>
    <row r="769350"/>
    <row r="769351"/>
    <row r="769352"/>
    <row r="769353"/>
    <row r="769354"/>
    <row r="769355"/>
    <row r="769356"/>
    <row r="769357"/>
    <row r="769358"/>
    <row r="769359"/>
    <row r="769360"/>
    <row r="769361"/>
    <row r="769362"/>
    <row r="769363"/>
    <row r="769364"/>
    <row r="769365"/>
    <row r="769366"/>
    <row r="769367"/>
    <row r="769368"/>
    <row r="769369"/>
    <row r="769370"/>
    <row r="769371"/>
    <row r="769372"/>
    <row r="769373"/>
    <row r="769374"/>
    <row r="769375"/>
    <row r="769376"/>
    <row r="769377"/>
    <row r="769378"/>
    <row r="769379"/>
    <row r="769380"/>
    <row r="769381"/>
    <row r="769382"/>
    <row r="769383"/>
    <row r="769384"/>
    <row r="769385"/>
    <row r="769386"/>
    <row r="769387"/>
    <row r="769388"/>
    <row r="769389"/>
    <row r="769390"/>
    <row r="769391"/>
    <row r="769392"/>
    <row r="769393"/>
    <row r="769394"/>
    <row r="769395"/>
    <row r="769396"/>
    <row r="769397"/>
    <row r="769398"/>
    <row r="769399"/>
    <row r="769400"/>
    <row r="769401"/>
    <row r="769402"/>
    <row r="769403"/>
    <row r="769404"/>
    <row r="769405"/>
    <row r="769406"/>
    <row r="769407"/>
    <row r="769408"/>
    <row r="769409"/>
    <row r="769410"/>
    <row r="769411"/>
    <row r="769412"/>
    <row r="769413"/>
    <row r="769414"/>
    <row r="769415"/>
    <row r="769416"/>
    <row r="769417"/>
    <row r="769418"/>
    <row r="769419"/>
    <row r="769420"/>
    <row r="769421"/>
    <row r="769422"/>
    <row r="769423"/>
    <row r="769424"/>
    <row r="769425"/>
    <row r="769426"/>
    <row r="769427"/>
    <row r="769428"/>
    <row r="769429"/>
    <row r="769430"/>
    <row r="769431"/>
    <row r="769432"/>
    <row r="769433"/>
    <row r="769434"/>
    <row r="769435"/>
    <row r="769436"/>
    <row r="769437"/>
    <row r="769438"/>
    <row r="769439"/>
    <row r="769440"/>
    <row r="769441"/>
    <row r="769442"/>
    <row r="769443"/>
    <row r="769444"/>
    <row r="769445"/>
    <row r="769446"/>
    <row r="769447"/>
    <row r="769448"/>
    <row r="769449"/>
    <row r="769450"/>
    <row r="769451"/>
    <row r="769452"/>
    <row r="769453"/>
    <row r="769454"/>
    <row r="769455"/>
    <row r="769456"/>
    <row r="769457"/>
    <row r="769458"/>
    <row r="769459"/>
    <row r="769460"/>
    <row r="769461"/>
    <row r="769462"/>
    <row r="769463"/>
    <row r="769464"/>
    <row r="769465"/>
    <row r="769466"/>
    <row r="769467"/>
    <row r="769468"/>
    <row r="769469"/>
    <row r="769470"/>
    <row r="769471"/>
    <row r="769472"/>
    <row r="769473"/>
    <row r="769474"/>
    <row r="769475"/>
    <row r="769476"/>
    <row r="769477"/>
    <row r="769478"/>
    <row r="769479"/>
    <row r="769480"/>
    <row r="769481"/>
    <row r="769482"/>
    <row r="769483"/>
    <row r="769484"/>
    <row r="769485"/>
    <row r="769486"/>
    <row r="769487"/>
    <row r="769488"/>
    <row r="769489"/>
    <row r="769490"/>
    <row r="769491"/>
    <row r="769492"/>
    <row r="769493"/>
    <row r="769494"/>
    <row r="769495"/>
    <row r="769496"/>
    <row r="769497"/>
    <row r="769498"/>
    <row r="769499"/>
    <row r="769500"/>
    <row r="769501"/>
    <row r="769502"/>
    <row r="769503"/>
    <row r="769504"/>
    <row r="769505"/>
    <row r="769506"/>
    <row r="769507"/>
    <row r="769508"/>
    <row r="769509"/>
    <row r="769510"/>
    <row r="769511"/>
    <row r="769512"/>
    <row r="769513"/>
    <row r="769514"/>
    <row r="769515"/>
    <row r="769516"/>
    <row r="769517"/>
    <row r="769518"/>
    <row r="769519"/>
    <row r="769520"/>
    <row r="769521"/>
    <row r="769522"/>
    <row r="769523"/>
    <row r="769524"/>
    <row r="769525"/>
    <row r="769526"/>
    <row r="769527"/>
    <row r="769528"/>
    <row r="769529"/>
    <row r="769530"/>
    <row r="769531"/>
    <row r="769532"/>
    <row r="769533"/>
    <row r="769534"/>
    <row r="769535"/>
    <row r="769536"/>
    <row r="769537"/>
    <row r="769538"/>
    <row r="769539"/>
    <row r="769540"/>
    <row r="769541"/>
    <row r="769542"/>
    <row r="769543"/>
    <row r="769544"/>
    <row r="769545"/>
    <row r="769546"/>
    <row r="769547"/>
    <row r="769548"/>
    <row r="769549"/>
    <row r="769550"/>
    <row r="769551"/>
    <row r="769552"/>
    <row r="769553"/>
    <row r="769554"/>
    <row r="769555"/>
    <row r="769556"/>
    <row r="769557"/>
    <row r="769558"/>
    <row r="769559"/>
    <row r="769560"/>
    <row r="769561"/>
    <row r="769562"/>
    <row r="769563"/>
    <row r="769564"/>
    <row r="769565"/>
    <row r="769566"/>
    <row r="769567"/>
    <row r="769568"/>
    <row r="769569"/>
    <row r="769570"/>
    <row r="769571"/>
    <row r="769572"/>
    <row r="769573"/>
    <row r="769574"/>
    <row r="769575"/>
    <row r="769576"/>
    <row r="769577"/>
    <row r="769578"/>
    <row r="769579"/>
    <row r="769580"/>
    <row r="769581"/>
    <row r="769582"/>
    <row r="769583"/>
    <row r="769584"/>
    <row r="769585"/>
    <row r="769586"/>
    <row r="769587"/>
    <row r="769588"/>
    <row r="769589"/>
    <row r="769590"/>
    <row r="769591"/>
    <row r="769592"/>
    <row r="769593"/>
    <row r="769594"/>
    <row r="769595"/>
    <row r="769596"/>
    <row r="769597"/>
    <row r="769598"/>
    <row r="769599"/>
    <row r="769600"/>
    <row r="769601"/>
    <row r="769602"/>
    <row r="769603"/>
    <row r="769604"/>
    <row r="769605"/>
    <row r="769606"/>
    <row r="769607"/>
    <row r="769608"/>
    <row r="769609"/>
    <row r="769610"/>
    <row r="769611"/>
    <row r="769612"/>
    <row r="769613"/>
    <row r="769614"/>
    <row r="769615"/>
    <row r="769616"/>
    <row r="769617"/>
    <row r="769618"/>
    <row r="769619"/>
    <row r="769620"/>
    <row r="769621"/>
    <row r="769622"/>
    <row r="769623"/>
    <row r="769624"/>
    <row r="769625"/>
    <row r="769626"/>
    <row r="769627"/>
    <row r="769628"/>
    <row r="769629"/>
    <row r="769630"/>
    <row r="769631"/>
    <row r="769632"/>
    <row r="769633"/>
    <row r="769634"/>
    <row r="769635"/>
    <row r="769636"/>
    <row r="769637"/>
    <row r="769638"/>
    <row r="769639"/>
    <row r="769640"/>
    <row r="769641"/>
    <row r="769642"/>
    <row r="769643"/>
    <row r="769644"/>
    <row r="769645"/>
    <row r="769646"/>
    <row r="769647"/>
    <row r="769648"/>
    <row r="769649"/>
    <row r="769650"/>
    <row r="769651"/>
    <row r="769652"/>
    <row r="769653"/>
    <row r="769654"/>
    <row r="769655"/>
    <row r="769656"/>
    <row r="769657"/>
    <row r="769658"/>
    <row r="769659"/>
    <row r="769660"/>
    <row r="769661"/>
    <row r="769662"/>
    <row r="769663"/>
    <row r="769664"/>
    <row r="769665"/>
    <row r="769666"/>
    <row r="769667"/>
    <row r="769668"/>
    <row r="769669"/>
    <row r="769670"/>
    <row r="769671"/>
    <row r="769672"/>
    <row r="769673"/>
    <row r="769674"/>
    <row r="769675"/>
    <row r="769676"/>
    <row r="769677"/>
    <row r="769678"/>
    <row r="769679"/>
    <row r="769680"/>
    <row r="769681"/>
    <row r="769682"/>
    <row r="769683"/>
    <row r="769684"/>
    <row r="769685"/>
    <row r="769686"/>
    <row r="769687"/>
    <row r="769688"/>
    <row r="769689"/>
    <row r="769690"/>
    <row r="769691"/>
    <row r="769692"/>
    <row r="769693"/>
    <row r="769694"/>
    <row r="769695"/>
    <row r="769696"/>
    <row r="769697"/>
    <row r="769698"/>
    <row r="769699"/>
    <row r="769700"/>
    <row r="769701"/>
    <row r="769702"/>
    <row r="769703"/>
    <row r="769704"/>
    <row r="769705"/>
    <row r="769706"/>
    <row r="769707"/>
    <row r="769708"/>
    <row r="769709"/>
    <row r="769710"/>
    <row r="769711"/>
    <row r="769712"/>
    <row r="769713"/>
    <row r="769714"/>
    <row r="769715"/>
    <row r="769716"/>
    <row r="769717"/>
    <row r="769718"/>
    <row r="769719"/>
    <row r="769720"/>
    <row r="769721"/>
    <row r="769722"/>
    <row r="769723"/>
    <row r="769724"/>
    <row r="769725"/>
    <row r="769726"/>
    <row r="769727"/>
    <row r="769728"/>
    <row r="769729"/>
    <row r="769730"/>
    <row r="769731"/>
    <row r="769732"/>
    <row r="769733"/>
    <row r="769734"/>
    <row r="769735"/>
    <row r="769736"/>
    <row r="769737"/>
    <row r="769738"/>
    <row r="769739"/>
    <row r="769740"/>
    <row r="769741"/>
    <row r="769742"/>
    <row r="769743"/>
    <row r="769744"/>
    <row r="769745"/>
    <row r="769746"/>
    <row r="769747"/>
    <row r="769748"/>
    <row r="769749"/>
    <row r="769750"/>
    <row r="769751"/>
    <row r="769752"/>
    <row r="769753"/>
    <row r="769754"/>
    <row r="769755"/>
    <row r="769756"/>
    <row r="769757"/>
    <row r="769758"/>
    <row r="769759"/>
    <row r="769760"/>
    <row r="769761"/>
    <row r="769762"/>
    <row r="769763"/>
    <row r="769764"/>
    <row r="769765"/>
    <row r="769766"/>
    <row r="769767"/>
    <row r="769768"/>
    <row r="769769"/>
    <row r="769770"/>
    <row r="769771"/>
    <row r="769772"/>
    <row r="769773"/>
    <row r="769774"/>
    <row r="769775"/>
    <row r="769776"/>
    <row r="769777"/>
    <row r="769778"/>
    <row r="769779"/>
    <row r="769780"/>
    <row r="769781"/>
    <row r="769782"/>
    <row r="769783"/>
    <row r="769784"/>
    <row r="769785"/>
    <row r="769786"/>
    <row r="769787"/>
    <row r="769788"/>
    <row r="769789"/>
    <row r="769790"/>
    <row r="769791"/>
    <row r="769792"/>
    <row r="769793"/>
    <row r="769794"/>
    <row r="769795"/>
    <row r="769796"/>
    <row r="769797"/>
    <row r="769798"/>
    <row r="769799"/>
    <row r="769800"/>
    <row r="769801"/>
    <row r="769802"/>
    <row r="769803"/>
    <row r="769804"/>
    <row r="769805"/>
    <row r="769806"/>
    <row r="769807"/>
    <row r="769808"/>
    <row r="769809"/>
    <row r="769810"/>
    <row r="769811"/>
    <row r="769812"/>
    <row r="769813"/>
    <row r="769814"/>
    <row r="769815"/>
    <row r="769816"/>
    <row r="769817"/>
    <row r="769818"/>
    <row r="769819"/>
    <row r="769820"/>
    <row r="769821"/>
    <row r="769822"/>
    <row r="769823"/>
    <row r="769824"/>
    <row r="769825"/>
    <row r="769826"/>
    <row r="769827"/>
    <row r="769828"/>
    <row r="769829"/>
    <row r="769830"/>
    <row r="769831"/>
    <row r="769832"/>
    <row r="769833"/>
    <row r="769834"/>
    <row r="769835"/>
    <row r="769836"/>
    <row r="769837"/>
    <row r="769838"/>
    <row r="769839"/>
    <row r="769840"/>
    <row r="769841"/>
    <row r="769842"/>
    <row r="769843"/>
    <row r="769844"/>
    <row r="769845"/>
    <row r="769846"/>
    <row r="769847"/>
    <row r="769848"/>
    <row r="769849"/>
    <row r="769850"/>
    <row r="769851"/>
    <row r="769852"/>
    <row r="769853"/>
    <row r="769854"/>
    <row r="769855"/>
    <row r="769856"/>
    <row r="769857"/>
    <row r="769858"/>
    <row r="769859"/>
    <row r="769860"/>
    <row r="769861"/>
    <row r="769862"/>
    <row r="769863"/>
    <row r="769864"/>
    <row r="769865"/>
    <row r="769866"/>
    <row r="769867"/>
    <row r="769868"/>
    <row r="769869"/>
    <row r="769870"/>
    <row r="769871"/>
    <row r="769872"/>
    <row r="769873"/>
    <row r="769874"/>
    <row r="769875"/>
    <row r="769876"/>
    <row r="769877"/>
    <row r="769878"/>
    <row r="769879"/>
    <row r="769880"/>
    <row r="769881"/>
    <row r="769882"/>
    <row r="769883"/>
    <row r="769884"/>
    <row r="769885"/>
    <row r="769886"/>
    <row r="769887"/>
    <row r="769888"/>
    <row r="769889"/>
    <row r="769890"/>
    <row r="769891"/>
    <row r="769892"/>
    <row r="769893"/>
    <row r="769894"/>
    <row r="769895"/>
    <row r="769896"/>
    <row r="769897"/>
    <row r="769898"/>
    <row r="769899"/>
    <row r="769900"/>
    <row r="769901"/>
    <row r="769902"/>
    <row r="769903"/>
    <row r="769904"/>
    <row r="769905"/>
    <row r="769906"/>
    <row r="769907"/>
    <row r="769908"/>
    <row r="769909"/>
    <row r="769910"/>
    <row r="769911"/>
    <row r="769912"/>
    <row r="769913"/>
    <row r="769914"/>
    <row r="769915"/>
    <row r="769916"/>
    <row r="769917"/>
    <row r="769918"/>
    <row r="769919"/>
    <row r="769920"/>
    <row r="769921"/>
    <row r="769922"/>
    <row r="769923"/>
    <row r="769924"/>
    <row r="769925"/>
    <row r="769926"/>
    <row r="769927"/>
    <row r="769928"/>
    <row r="769929"/>
    <row r="769930"/>
    <row r="769931"/>
    <row r="769932"/>
    <row r="769933"/>
    <row r="769934"/>
    <row r="769935"/>
    <row r="769936"/>
    <row r="769937"/>
    <row r="769938"/>
    <row r="769939"/>
    <row r="769940"/>
    <row r="769941"/>
    <row r="769942"/>
    <row r="769943"/>
    <row r="769944"/>
    <row r="769945"/>
    <row r="769946"/>
    <row r="769947"/>
    <row r="769948"/>
    <row r="769949"/>
    <row r="769950"/>
    <row r="769951"/>
    <row r="769952"/>
    <row r="769953"/>
    <row r="769954"/>
    <row r="769955"/>
    <row r="769956"/>
    <row r="769957"/>
    <row r="769958"/>
    <row r="769959"/>
    <row r="769960"/>
    <row r="769961"/>
    <row r="769962"/>
    <row r="769963"/>
    <row r="769964"/>
    <row r="769965"/>
    <row r="769966"/>
    <row r="769967"/>
    <row r="769968"/>
    <row r="769969"/>
    <row r="769970"/>
    <row r="769971"/>
    <row r="769972"/>
    <row r="769973"/>
    <row r="769974"/>
    <row r="769975"/>
    <row r="769976"/>
    <row r="769977"/>
    <row r="769978"/>
    <row r="769979"/>
    <row r="769980"/>
    <row r="769981"/>
    <row r="769982"/>
    <row r="769983"/>
    <row r="769984"/>
    <row r="769985"/>
    <row r="769986"/>
    <row r="769987"/>
    <row r="769988"/>
    <row r="769989"/>
    <row r="769990"/>
    <row r="769991"/>
    <row r="769992"/>
    <row r="769993"/>
    <row r="769994"/>
    <row r="769995"/>
    <row r="769996"/>
    <row r="769997"/>
    <row r="769998"/>
    <row r="769999"/>
    <row r="770000"/>
    <row r="770001"/>
    <row r="770002"/>
    <row r="770003"/>
    <row r="770004"/>
    <row r="770005"/>
    <row r="770006"/>
    <row r="770007"/>
    <row r="770008"/>
    <row r="770009"/>
    <row r="770010"/>
    <row r="770011"/>
    <row r="770012"/>
    <row r="770013"/>
    <row r="770014"/>
    <row r="770015"/>
    <row r="770016"/>
    <row r="770017"/>
    <row r="770018"/>
    <row r="770019"/>
    <row r="770020"/>
    <row r="770021"/>
    <row r="770022"/>
    <row r="770023"/>
    <row r="770024"/>
    <row r="770025"/>
    <row r="770026"/>
    <row r="770027"/>
    <row r="770028"/>
    <row r="770029"/>
    <row r="770030"/>
    <row r="770031"/>
    <row r="770032"/>
    <row r="770033"/>
    <row r="770034"/>
    <row r="770035"/>
    <row r="770036"/>
    <row r="770037"/>
    <row r="770038"/>
    <row r="770039"/>
    <row r="770040"/>
    <row r="770041"/>
    <row r="770042"/>
    <row r="770043"/>
    <row r="770044"/>
    <row r="770045"/>
    <row r="770046"/>
    <row r="770047"/>
    <row r="770048"/>
    <row r="770049"/>
    <row r="770050"/>
    <row r="770051"/>
    <row r="770052"/>
    <row r="770053"/>
    <row r="770054"/>
    <row r="770055"/>
    <row r="770056"/>
    <row r="770057"/>
    <row r="770058"/>
    <row r="770059"/>
    <row r="770060"/>
    <row r="770061"/>
    <row r="770062"/>
    <row r="770063"/>
    <row r="770064"/>
    <row r="770065"/>
    <row r="770066"/>
    <row r="770067"/>
    <row r="770068"/>
    <row r="770069"/>
    <row r="770070"/>
    <row r="770071"/>
    <row r="770072"/>
    <row r="770073"/>
    <row r="770074"/>
    <row r="770075"/>
    <row r="770076"/>
    <row r="770077"/>
    <row r="770078"/>
    <row r="770079"/>
    <row r="770080"/>
    <row r="770081"/>
    <row r="770082"/>
    <row r="770083"/>
    <row r="770084"/>
    <row r="770085"/>
    <row r="770086"/>
    <row r="770087"/>
    <row r="770088"/>
    <row r="770089"/>
    <row r="770090"/>
    <row r="770091"/>
    <row r="770092"/>
    <row r="770093"/>
    <row r="770094"/>
    <row r="770095"/>
    <row r="770096"/>
    <row r="770097"/>
    <row r="770098"/>
    <row r="770099"/>
    <row r="770100"/>
    <row r="770101"/>
    <row r="770102"/>
    <row r="770103"/>
    <row r="770104"/>
    <row r="770105"/>
    <row r="770106"/>
    <row r="770107"/>
    <row r="770108"/>
    <row r="770109"/>
    <row r="770110"/>
    <row r="770111"/>
    <row r="770112"/>
    <row r="770113"/>
    <row r="770114"/>
    <row r="770115"/>
    <row r="770116"/>
    <row r="770117"/>
    <row r="770118"/>
    <row r="770119"/>
    <row r="770120"/>
    <row r="770121"/>
    <row r="770122"/>
    <row r="770123"/>
    <row r="770124"/>
    <row r="770125"/>
    <row r="770126"/>
    <row r="770127"/>
    <row r="770128"/>
    <row r="770129"/>
    <row r="770130"/>
    <row r="770131"/>
    <row r="770132"/>
    <row r="770133"/>
    <row r="770134"/>
    <row r="770135"/>
    <row r="770136"/>
    <row r="770137"/>
    <row r="770138"/>
    <row r="770139"/>
    <row r="770140"/>
    <row r="770141"/>
    <row r="770142"/>
    <row r="770143"/>
    <row r="770144"/>
    <row r="770145"/>
    <row r="770146"/>
    <row r="770147"/>
    <row r="770148"/>
    <row r="770149"/>
    <row r="770150"/>
    <row r="770151"/>
    <row r="770152"/>
    <row r="770153"/>
    <row r="770154"/>
    <row r="770155"/>
    <row r="770156"/>
    <row r="770157"/>
    <row r="770158"/>
    <row r="770159"/>
    <row r="770160"/>
    <row r="770161"/>
    <row r="770162"/>
    <row r="770163"/>
    <row r="770164"/>
    <row r="770165"/>
    <row r="770166"/>
    <row r="770167"/>
    <row r="770168"/>
    <row r="770169"/>
    <row r="770170"/>
    <row r="770171"/>
    <row r="770172"/>
    <row r="770173"/>
    <row r="770174"/>
    <row r="770175"/>
    <row r="770176"/>
    <row r="770177"/>
    <row r="770178"/>
    <row r="770179"/>
    <row r="770180"/>
    <row r="770181"/>
    <row r="770182"/>
    <row r="770183"/>
    <row r="770184"/>
    <row r="770185"/>
    <row r="770186"/>
    <row r="770187"/>
    <row r="770188"/>
    <row r="770189"/>
    <row r="770190"/>
    <row r="770191"/>
    <row r="770192"/>
    <row r="770193"/>
    <row r="770194"/>
    <row r="770195"/>
    <row r="770196"/>
    <row r="770197"/>
    <row r="770198"/>
    <row r="770199"/>
    <row r="770200"/>
    <row r="770201"/>
    <row r="770202"/>
    <row r="770203"/>
    <row r="770204"/>
    <row r="770205"/>
    <row r="770206"/>
    <row r="770207"/>
    <row r="770208"/>
    <row r="770209"/>
    <row r="770210"/>
    <row r="770211"/>
    <row r="770212"/>
    <row r="770213"/>
    <row r="770214"/>
    <row r="770215"/>
    <row r="770216"/>
    <row r="770217"/>
    <row r="770218"/>
    <row r="770219"/>
    <row r="770220"/>
    <row r="770221"/>
    <row r="770222"/>
    <row r="770223"/>
    <row r="770224"/>
    <row r="770225"/>
    <row r="770226"/>
    <row r="770227"/>
    <row r="770228"/>
    <row r="770229"/>
    <row r="770230"/>
    <row r="770231"/>
    <row r="770232"/>
    <row r="770233"/>
    <row r="770234"/>
    <row r="770235"/>
    <row r="770236"/>
    <row r="770237"/>
    <row r="770238"/>
    <row r="770239"/>
    <row r="770240"/>
    <row r="770241"/>
    <row r="770242"/>
    <row r="770243"/>
    <row r="770244"/>
    <row r="770245"/>
    <row r="770246"/>
    <row r="770247"/>
    <row r="770248"/>
    <row r="770249"/>
    <row r="770250"/>
    <row r="770251"/>
    <row r="770252"/>
    <row r="770253"/>
    <row r="770254"/>
    <row r="770255"/>
    <row r="770256"/>
    <row r="770257"/>
    <row r="770258"/>
    <row r="770259"/>
    <row r="770260"/>
    <row r="770261"/>
    <row r="770262"/>
    <row r="770263"/>
    <row r="770264"/>
    <row r="770265"/>
    <row r="770266"/>
    <row r="770267"/>
    <row r="770268"/>
    <row r="770269"/>
    <row r="770270"/>
    <row r="770271"/>
    <row r="770272"/>
    <row r="770273"/>
    <row r="770274"/>
    <row r="770275"/>
    <row r="770276"/>
    <row r="770277"/>
    <row r="770278"/>
    <row r="770279"/>
    <row r="770280"/>
    <row r="770281"/>
    <row r="770282"/>
    <row r="770283"/>
    <row r="770284"/>
    <row r="770285"/>
    <row r="770286"/>
    <row r="770287"/>
    <row r="770288"/>
    <row r="770289"/>
    <row r="770290"/>
    <row r="770291"/>
    <row r="770292"/>
    <row r="770293"/>
    <row r="770294"/>
    <row r="770295"/>
    <row r="770296"/>
    <row r="770297"/>
    <row r="770298"/>
    <row r="770299"/>
    <row r="770300"/>
    <row r="770301"/>
    <row r="770302"/>
    <row r="770303"/>
    <row r="770304"/>
    <row r="770305"/>
    <row r="770306"/>
    <row r="770307"/>
    <row r="770308"/>
    <row r="770309"/>
    <row r="770310"/>
    <row r="770311"/>
    <row r="770312"/>
    <row r="770313"/>
    <row r="770314"/>
    <row r="770315"/>
    <row r="770316"/>
    <row r="770317"/>
    <row r="770318"/>
    <row r="770319"/>
    <row r="770320"/>
    <row r="770321"/>
    <row r="770322"/>
    <row r="770323"/>
    <row r="770324"/>
    <row r="770325"/>
    <row r="770326"/>
    <row r="770327"/>
    <row r="770328"/>
    <row r="770329"/>
    <row r="770330"/>
    <row r="770331"/>
    <row r="770332"/>
    <row r="770333"/>
    <row r="770334"/>
    <row r="770335"/>
    <row r="770336"/>
    <row r="770337"/>
    <row r="770338"/>
    <row r="770339"/>
    <row r="770340"/>
    <row r="770341"/>
    <row r="770342"/>
    <row r="770343"/>
    <row r="770344"/>
    <row r="770345"/>
    <row r="770346"/>
    <row r="770347"/>
    <row r="770348"/>
    <row r="770349"/>
    <row r="770350"/>
    <row r="770351"/>
    <row r="770352"/>
    <row r="770353"/>
    <row r="770354"/>
    <row r="770355"/>
    <row r="770356"/>
    <row r="770357"/>
    <row r="770358"/>
    <row r="770359"/>
    <row r="770360"/>
    <row r="770361"/>
    <row r="770362"/>
    <row r="770363"/>
    <row r="770364"/>
    <row r="770365"/>
    <row r="770366"/>
    <row r="770367"/>
    <row r="770368"/>
    <row r="770369"/>
    <row r="770370"/>
    <row r="770371"/>
    <row r="770372"/>
    <row r="770373"/>
    <row r="770374"/>
    <row r="770375"/>
    <row r="770376"/>
    <row r="770377"/>
    <row r="770378"/>
    <row r="770379"/>
    <row r="770380"/>
    <row r="770381"/>
    <row r="770382"/>
    <row r="770383"/>
    <row r="770384"/>
    <row r="770385"/>
    <row r="770386"/>
    <row r="770387"/>
    <row r="770388"/>
    <row r="770389"/>
    <row r="770390"/>
    <row r="770391"/>
    <row r="770392"/>
    <row r="770393"/>
    <row r="770394"/>
    <row r="770395"/>
    <row r="770396"/>
    <row r="770397"/>
    <row r="770398"/>
    <row r="770399"/>
    <row r="770400"/>
    <row r="770401"/>
    <row r="770402"/>
    <row r="770403"/>
    <row r="770404"/>
    <row r="770405"/>
    <row r="770406"/>
    <row r="770407"/>
    <row r="770408"/>
    <row r="770409"/>
    <row r="770410"/>
    <row r="770411"/>
    <row r="770412"/>
    <row r="770413"/>
    <row r="770414"/>
    <row r="770415"/>
    <row r="770416"/>
    <row r="770417"/>
    <row r="770418"/>
    <row r="770419"/>
    <row r="770420"/>
    <row r="770421"/>
    <row r="770422"/>
    <row r="770423"/>
    <row r="770424"/>
    <row r="770425"/>
    <row r="770426"/>
    <row r="770427"/>
    <row r="770428"/>
    <row r="770429"/>
    <row r="770430"/>
    <row r="770431"/>
    <row r="770432"/>
    <row r="770433"/>
    <row r="770434"/>
    <row r="770435"/>
    <row r="770436"/>
    <row r="770437"/>
    <row r="770438"/>
    <row r="770439"/>
    <row r="770440"/>
    <row r="770441"/>
    <row r="770442"/>
    <row r="770443"/>
    <row r="770444"/>
    <row r="770445"/>
    <row r="770446"/>
    <row r="770447"/>
    <row r="770448"/>
    <row r="770449"/>
    <row r="770450"/>
    <row r="770451"/>
    <row r="770452"/>
    <row r="770453"/>
    <row r="770454"/>
    <row r="770455"/>
    <row r="770456"/>
    <row r="770457"/>
    <row r="770458"/>
    <row r="770459"/>
    <row r="770460"/>
    <row r="770461"/>
    <row r="770462"/>
    <row r="770463"/>
    <row r="770464"/>
    <row r="770465"/>
    <row r="770466"/>
    <row r="770467"/>
    <row r="770468"/>
    <row r="770469"/>
    <row r="770470"/>
    <row r="770471"/>
    <row r="770472"/>
    <row r="770473"/>
    <row r="770474"/>
    <row r="770475"/>
    <row r="770476"/>
    <row r="770477"/>
    <row r="770478"/>
    <row r="770479"/>
    <row r="770480"/>
    <row r="770481"/>
    <row r="770482"/>
    <row r="770483"/>
    <row r="770484"/>
    <row r="770485"/>
    <row r="770486"/>
    <row r="770487"/>
    <row r="770488"/>
    <row r="770489"/>
    <row r="770490"/>
    <row r="770491"/>
    <row r="770492"/>
    <row r="770493"/>
    <row r="770494"/>
    <row r="770495"/>
    <row r="770496"/>
    <row r="770497"/>
    <row r="770498"/>
    <row r="770499"/>
    <row r="770500"/>
    <row r="770501"/>
    <row r="770502"/>
    <row r="770503"/>
    <row r="770504"/>
    <row r="770505"/>
    <row r="770506"/>
    <row r="770507"/>
    <row r="770508"/>
    <row r="770509"/>
    <row r="770510"/>
    <row r="770511"/>
    <row r="770512"/>
    <row r="770513"/>
    <row r="770514"/>
    <row r="770515"/>
    <row r="770516"/>
    <row r="770517"/>
    <row r="770518"/>
    <row r="770519"/>
    <row r="770520"/>
    <row r="770521"/>
    <row r="770522"/>
    <row r="770523"/>
    <row r="770524"/>
    <row r="770525"/>
    <row r="770526"/>
    <row r="770527"/>
    <row r="770528"/>
    <row r="770529"/>
    <row r="770530"/>
    <row r="770531"/>
    <row r="770532"/>
    <row r="770533"/>
    <row r="770534"/>
    <row r="770535"/>
    <row r="770536"/>
    <row r="770537"/>
    <row r="770538"/>
    <row r="770539"/>
    <row r="770540"/>
    <row r="770541"/>
    <row r="770542"/>
    <row r="770543"/>
    <row r="770544"/>
    <row r="770545"/>
    <row r="770546"/>
    <row r="770547"/>
    <row r="770548"/>
    <row r="770549"/>
    <row r="770550"/>
    <row r="770551"/>
    <row r="770552"/>
    <row r="770553"/>
    <row r="770554"/>
    <row r="770555"/>
    <row r="770556"/>
    <row r="770557"/>
    <row r="770558"/>
    <row r="770559"/>
    <row r="770560"/>
    <row r="770561"/>
    <row r="770562"/>
    <row r="770563"/>
    <row r="770564"/>
    <row r="770565"/>
    <row r="770566"/>
    <row r="770567"/>
    <row r="770568"/>
    <row r="770569"/>
    <row r="770570"/>
    <row r="770571"/>
    <row r="770572"/>
    <row r="770573"/>
    <row r="770574"/>
    <row r="770575"/>
    <row r="770576"/>
    <row r="770577"/>
    <row r="770578"/>
    <row r="770579"/>
    <row r="770580"/>
    <row r="770581"/>
    <row r="770582"/>
    <row r="770583"/>
    <row r="770584"/>
    <row r="770585"/>
    <row r="770586"/>
    <row r="770587"/>
    <row r="770588"/>
    <row r="770589"/>
    <row r="770590"/>
    <row r="770591"/>
    <row r="770592"/>
    <row r="770593"/>
    <row r="770594"/>
    <row r="770595"/>
    <row r="770596"/>
    <row r="770597"/>
    <row r="770598"/>
    <row r="770599"/>
    <row r="770600"/>
    <row r="770601"/>
    <row r="770602"/>
    <row r="770603"/>
    <row r="770604"/>
    <row r="770605"/>
    <row r="770606"/>
    <row r="770607"/>
    <row r="770608"/>
    <row r="770609"/>
    <row r="770610"/>
    <row r="770611"/>
    <row r="770612"/>
    <row r="770613"/>
    <row r="770614"/>
    <row r="770615"/>
    <row r="770616"/>
    <row r="770617"/>
    <row r="770618"/>
    <row r="770619"/>
    <row r="770620"/>
    <row r="770621"/>
    <row r="770622"/>
    <row r="770623"/>
    <row r="770624"/>
    <row r="770625"/>
    <row r="770626"/>
    <row r="770627"/>
    <row r="770628"/>
    <row r="770629"/>
    <row r="770630"/>
    <row r="770631"/>
    <row r="770632"/>
    <row r="770633"/>
    <row r="770634"/>
    <row r="770635"/>
    <row r="770636"/>
    <row r="770637"/>
    <row r="770638"/>
    <row r="770639"/>
    <row r="770640"/>
    <row r="770641"/>
    <row r="770642"/>
    <row r="770643"/>
    <row r="770644"/>
    <row r="770645"/>
    <row r="770646"/>
    <row r="770647"/>
    <row r="770648"/>
    <row r="770649"/>
    <row r="770650"/>
    <row r="770651"/>
    <row r="770652"/>
    <row r="770653"/>
    <row r="770654"/>
    <row r="770655"/>
    <row r="770656"/>
    <row r="770657"/>
    <row r="770658"/>
    <row r="770659"/>
    <row r="770660"/>
    <row r="770661"/>
    <row r="770662"/>
    <row r="770663"/>
    <row r="770664"/>
    <row r="770665"/>
    <row r="770666"/>
    <row r="770667"/>
    <row r="770668"/>
    <row r="770669"/>
    <row r="770670"/>
    <row r="770671"/>
    <row r="770672"/>
    <row r="770673"/>
    <row r="770674"/>
    <row r="770675"/>
    <row r="770676"/>
    <row r="770677"/>
    <row r="770678"/>
    <row r="770679"/>
    <row r="770680"/>
    <row r="770681"/>
    <row r="770682"/>
    <row r="770683"/>
    <row r="770684"/>
    <row r="770685"/>
    <row r="770686"/>
    <row r="770687"/>
    <row r="770688"/>
    <row r="770689"/>
    <row r="770690"/>
    <row r="770691"/>
    <row r="770692"/>
    <row r="770693"/>
    <row r="770694"/>
    <row r="770695"/>
    <row r="770696"/>
    <row r="770697"/>
    <row r="770698"/>
    <row r="770699"/>
    <row r="770700"/>
    <row r="770701"/>
    <row r="770702"/>
    <row r="770703"/>
    <row r="770704"/>
    <row r="770705"/>
    <row r="770706"/>
    <row r="770707"/>
    <row r="770708"/>
    <row r="770709"/>
    <row r="770710"/>
    <row r="770711"/>
    <row r="770712"/>
    <row r="770713"/>
    <row r="770714"/>
    <row r="770715"/>
    <row r="770716"/>
    <row r="770717"/>
    <row r="770718"/>
    <row r="770719"/>
    <row r="770720"/>
    <row r="770721"/>
    <row r="770722"/>
    <row r="770723"/>
    <row r="770724"/>
    <row r="770725"/>
    <row r="770726"/>
    <row r="770727"/>
    <row r="770728"/>
    <row r="770729"/>
    <row r="770730"/>
    <row r="770731"/>
    <row r="770732"/>
    <row r="770733"/>
    <row r="770734"/>
    <row r="770735"/>
    <row r="770736"/>
    <row r="770737"/>
    <row r="770738"/>
    <row r="770739"/>
    <row r="770740"/>
    <row r="770741"/>
    <row r="770742"/>
    <row r="770743"/>
    <row r="770744"/>
    <row r="770745"/>
    <row r="770746"/>
    <row r="770747"/>
    <row r="770748"/>
    <row r="770749"/>
    <row r="770750"/>
    <row r="770751"/>
    <row r="770752"/>
    <row r="770753"/>
    <row r="770754"/>
    <row r="770755"/>
    <row r="770756"/>
    <row r="770757"/>
    <row r="770758"/>
    <row r="770759"/>
    <row r="770760"/>
    <row r="770761"/>
    <row r="770762"/>
    <row r="770763"/>
    <row r="770764"/>
    <row r="770765"/>
    <row r="770766"/>
    <row r="770767"/>
    <row r="770768"/>
    <row r="770769"/>
    <row r="770770"/>
    <row r="770771"/>
    <row r="770772"/>
    <row r="770773"/>
    <row r="770774"/>
    <row r="770775"/>
    <row r="770776"/>
    <row r="770777"/>
    <row r="770778"/>
    <row r="770779"/>
    <row r="770780"/>
    <row r="770781"/>
    <row r="770782"/>
    <row r="770783"/>
    <row r="770784"/>
    <row r="770785"/>
    <row r="770786"/>
    <row r="770787"/>
    <row r="770788"/>
    <row r="770789"/>
    <row r="770790"/>
    <row r="770791"/>
    <row r="770792"/>
    <row r="770793"/>
    <row r="770794"/>
    <row r="770795"/>
    <row r="770796"/>
    <row r="770797"/>
    <row r="770798"/>
    <row r="770799"/>
    <row r="770800"/>
    <row r="770801"/>
    <row r="770802"/>
    <row r="770803"/>
    <row r="770804"/>
    <row r="770805"/>
    <row r="770806"/>
    <row r="770807"/>
    <row r="770808"/>
    <row r="770809"/>
    <row r="770810"/>
    <row r="770811"/>
    <row r="770812"/>
    <row r="770813"/>
    <row r="770814"/>
    <row r="770815"/>
    <row r="770816"/>
    <row r="770817"/>
    <row r="770818"/>
    <row r="770819"/>
    <row r="770820"/>
    <row r="770821"/>
    <row r="770822"/>
    <row r="770823"/>
    <row r="770824"/>
    <row r="770825"/>
    <row r="770826"/>
    <row r="770827"/>
    <row r="770828"/>
    <row r="770829"/>
    <row r="770830"/>
    <row r="770831"/>
    <row r="770832"/>
    <row r="770833"/>
    <row r="770834"/>
    <row r="770835"/>
    <row r="770836"/>
    <row r="770837"/>
    <row r="770838"/>
    <row r="770839"/>
    <row r="770840"/>
    <row r="770841"/>
    <row r="770842"/>
    <row r="770843"/>
    <row r="770844"/>
    <row r="770845"/>
    <row r="770846"/>
    <row r="770847"/>
    <row r="770848"/>
    <row r="770849"/>
    <row r="770850"/>
    <row r="770851"/>
    <row r="770852"/>
    <row r="770853"/>
    <row r="770854"/>
    <row r="770855"/>
    <row r="770856"/>
    <row r="770857"/>
    <row r="770858"/>
    <row r="770859"/>
    <row r="770860"/>
    <row r="770861"/>
    <row r="770862"/>
    <row r="770863"/>
    <row r="770864"/>
    <row r="770865"/>
    <row r="770866"/>
    <row r="770867"/>
    <row r="770868"/>
    <row r="770869"/>
    <row r="770870"/>
    <row r="770871"/>
    <row r="770872"/>
    <row r="770873"/>
    <row r="770874"/>
    <row r="770875"/>
    <row r="770876"/>
    <row r="770877"/>
    <row r="770878"/>
    <row r="770879"/>
    <row r="770880"/>
    <row r="770881"/>
    <row r="770882"/>
    <row r="770883"/>
    <row r="770884"/>
    <row r="770885"/>
    <row r="770886"/>
    <row r="770887"/>
    <row r="770888"/>
    <row r="770889"/>
    <row r="770890"/>
    <row r="770891"/>
    <row r="770892"/>
    <row r="770893"/>
    <row r="770894"/>
    <row r="770895"/>
    <row r="770896"/>
    <row r="770897"/>
    <row r="770898"/>
    <row r="770899"/>
    <row r="770900"/>
    <row r="770901"/>
    <row r="770902"/>
    <row r="770903"/>
    <row r="770904"/>
    <row r="770905"/>
    <row r="770906"/>
    <row r="770907"/>
    <row r="770908"/>
    <row r="770909"/>
    <row r="770910"/>
    <row r="770911"/>
    <row r="770912"/>
    <row r="770913"/>
    <row r="770914"/>
    <row r="770915"/>
    <row r="770916"/>
    <row r="770917"/>
    <row r="770918"/>
    <row r="770919"/>
    <row r="770920"/>
    <row r="770921"/>
    <row r="770922"/>
    <row r="770923"/>
    <row r="770924"/>
    <row r="770925"/>
    <row r="770926"/>
    <row r="770927"/>
    <row r="770928"/>
    <row r="770929"/>
    <row r="770930"/>
    <row r="770931"/>
    <row r="770932"/>
    <row r="770933"/>
    <row r="770934"/>
    <row r="770935"/>
    <row r="770936"/>
    <row r="770937"/>
    <row r="770938"/>
    <row r="770939"/>
    <row r="770940"/>
    <row r="770941"/>
    <row r="770942"/>
    <row r="770943"/>
    <row r="770944"/>
    <row r="770945"/>
    <row r="770946"/>
    <row r="770947"/>
    <row r="770948"/>
    <row r="770949"/>
    <row r="770950"/>
    <row r="770951"/>
    <row r="770952"/>
    <row r="770953"/>
    <row r="770954"/>
    <row r="770955"/>
    <row r="770956"/>
    <row r="770957"/>
    <row r="770958"/>
    <row r="770959"/>
    <row r="770960"/>
    <row r="770961"/>
    <row r="770962"/>
    <row r="770963"/>
    <row r="770964"/>
    <row r="770965"/>
    <row r="770966"/>
    <row r="770967"/>
    <row r="770968"/>
    <row r="770969"/>
    <row r="770970"/>
    <row r="770971"/>
    <row r="770972"/>
    <row r="770973"/>
    <row r="770974"/>
    <row r="770975"/>
    <row r="770976"/>
    <row r="770977"/>
    <row r="770978"/>
    <row r="770979"/>
    <row r="770980"/>
    <row r="770981"/>
    <row r="770982"/>
    <row r="770983"/>
    <row r="770984"/>
    <row r="770985"/>
    <row r="770986"/>
    <row r="770987"/>
    <row r="770988"/>
    <row r="770989"/>
    <row r="770990"/>
    <row r="770991"/>
    <row r="770992"/>
    <row r="770993"/>
    <row r="770994"/>
    <row r="770995"/>
    <row r="770996"/>
    <row r="770997"/>
    <row r="770998"/>
    <row r="770999"/>
    <row r="771000"/>
    <row r="771001"/>
    <row r="771002"/>
    <row r="771003"/>
    <row r="771004"/>
    <row r="771005"/>
    <row r="771006"/>
    <row r="771007"/>
    <row r="771008"/>
    <row r="771009"/>
    <row r="771010"/>
    <row r="771011"/>
    <row r="771012"/>
    <row r="771013"/>
    <row r="771014"/>
    <row r="771015"/>
    <row r="771016"/>
    <row r="771017"/>
    <row r="771018"/>
    <row r="771019"/>
    <row r="771020"/>
    <row r="771021"/>
    <row r="771022"/>
    <row r="771023"/>
    <row r="771024"/>
    <row r="771025"/>
    <row r="771026"/>
    <row r="771027"/>
    <row r="771028"/>
    <row r="771029"/>
    <row r="771030"/>
    <row r="771031"/>
    <row r="771032"/>
    <row r="771033"/>
    <row r="771034"/>
    <row r="771035"/>
    <row r="771036"/>
    <row r="771037"/>
    <row r="771038"/>
    <row r="771039"/>
    <row r="771040"/>
    <row r="771041"/>
    <row r="771042"/>
    <row r="771043"/>
    <row r="771044"/>
    <row r="771045"/>
    <row r="771046"/>
    <row r="771047"/>
    <row r="771048"/>
    <row r="771049"/>
    <row r="771050"/>
    <row r="771051"/>
    <row r="771052"/>
    <row r="771053"/>
    <row r="771054"/>
    <row r="771055"/>
    <row r="771056"/>
    <row r="771057"/>
    <row r="771058"/>
    <row r="771059"/>
    <row r="771060"/>
    <row r="771061"/>
    <row r="771062"/>
    <row r="771063"/>
    <row r="771064"/>
    <row r="771065"/>
    <row r="771066"/>
    <row r="771067"/>
    <row r="771068"/>
    <row r="771069"/>
    <row r="771070"/>
    <row r="771071"/>
    <row r="771072"/>
    <row r="771073"/>
    <row r="771074"/>
    <row r="771075"/>
    <row r="771076"/>
    <row r="771077"/>
    <row r="771078"/>
    <row r="771079"/>
    <row r="771080"/>
    <row r="771081"/>
    <row r="771082"/>
    <row r="771083"/>
    <row r="771084"/>
    <row r="771085"/>
    <row r="771086"/>
    <row r="771087"/>
    <row r="771088"/>
    <row r="771089"/>
    <row r="771090"/>
    <row r="771091"/>
    <row r="771092"/>
    <row r="771093"/>
    <row r="771094"/>
    <row r="771095"/>
    <row r="771096"/>
    <row r="771097"/>
    <row r="771098"/>
    <row r="771099"/>
    <row r="771100"/>
    <row r="771101"/>
    <row r="771102"/>
    <row r="771103"/>
    <row r="771104"/>
    <row r="771105"/>
    <row r="771106"/>
    <row r="771107"/>
    <row r="771108"/>
    <row r="771109"/>
    <row r="771110"/>
    <row r="771111"/>
    <row r="771112"/>
    <row r="771113"/>
    <row r="771114"/>
    <row r="771115"/>
    <row r="771116"/>
    <row r="771117"/>
    <row r="771118"/>
    <row r="771119"/>
    <row r="771120"/>
    <row r="771121"/>
    <row r="771122"/>
    <row r="771123"/>
    <row r="771124"/>
    <row r="771125"/>
    <row r="771126"/>
    <row r="771127"/>
    <row r="771128"/>
    <row r="771129"/>
    <row r="771130"/>
    <row r="771131"/>
    <row r="771132"/>
    <row r="771133"/>
    <row r="771134"/>
    <row r="771135"/>
    <row r="771136"/>
    <row r="771137"/>
    <row r="771138"/>
    <row r="771139"/>
    <row r="771140"/>
    <row r="771141"/>
    <row r="771142"/>
    <row r="771143"/>
    <row r="771144"/>
    <row r="771145"/>
    <row r="771146"/>
    <row r="771147"/>
    <row r="771148"/>
    <row r="771149"/>
    <row r="771150"/>
    <row r="771151"/>
    <row r="771152"/>
    <row r="771153"/>
    <row r="771154"/>
    <row r="771155"/>
    <row r="771156"/>
    <row r="771157"/>
    <row r="771158"/>
    <row r="771159"/>
    <row r="771160"/>
    <row r="771161"/>
    <row r="771162"/>
    <row r="771163"/>
    <row r="771164"/>
    <row r="771165"/>
    <row r="771166"/>
    <row r="771167"/>
    <row r="771168"/>
    <row r="771169"/>
    <row r="771170"/>
    <row r="771171"/>
    <row r="771172"/>
    <row r="771173"/>
    <row r="771174"/>
    <row r="771175"/>
    <row r="771176"/>
    <row r="771177"/>
    <row r="771178"/>
    <row r="771179"/>
    <row r="771180"/>
    <row r="771181"/>
    <row r="771182"/>
    <row r="771183"/>
    <row r="771184"/>
    <row r="771185"/>
    <row r="771186"/>
    <row r="771187"/>
    <row r="771188"/>
    <row r="771189"/>
    <row r="771190"/>
    <row r="771191"/>
    <row r="771192"/>
    <row r="771193"/>
    <row r="771194"/>
    <row r="771195"/>
    <row r="771196"/>
    <row r="771197"/>
    <row r="771198"/>
    <row r="771199"/>
    <row r="771200"/>
    <row r="771201"/>
    <row r="771202"/>
    <row r="771203"/>
    <row r="771204"/>
    <row r="771205"/>
    <row r="771206"/>
    <row r="771207"/>
    <row r="771208"/>
    <row r="771209"/>
    <row r="771210"/>
    <row r="771211"/>
    <row r="771212"/>
    <row r="771213"/>
    <row r="771214"/>
    <row r="771215"/>
    <row r="771216"/>
    <row r="771217"/>
    <row r="771218"/>
    <row r="771219"/>
    <row r="771220"/>
    <row r="771221"/>
    <row r="771222"/>
    <row r="771223"/>
    <row r="771224"/>
    <row r="771225"/>
    <row r="771226"/>
    <row r="771227"/>
    <row r="771228"/>
    <row r="771229"/>
    <row r="771230"/>
    <row r="771231"/>
    <row r="771232"/>
    <row r="771233"/>
    <row r="771234"/>
    <row r="771235"/>
    <row r="771236"/>
    <row r="771237"/>
    <row r="771238"/>
    <row r="771239"/>
    <row r="771240"/>
    <row r="771241"/>
    <row r="771242"/>
    <row r="771243"/>
    <row r="771244"/>
    <row r="771245"/>
    <row r="771246"/>
    <row r="771247"/>
    <row r="771248"/>
    <row r="771249"/>
    <row r="771250"/>
    <row r="771251"/>
    <row r="771252"/>
    <row r="771253"/>
    <row r="771254"/>
    <row r="771255"/>
    <row r="771256"/>
    <row r="771257"/>
    <row r="771258"/>
    <row r="771259"/>
    <row r="771260"/>
    <row r="771261"/>
    <row r="771262"/>
    <row r="771263"/>
    <row r="771264"/>
    <row r="771265"/>
    <row r="771266"/>
    <row r="771267"/>
    <row r="771268"/>
    <row r="771269"/>
    <row r="771270"/>
    <row r="771271"/>
    <row r="771272"/>
    <row r="771273"/>
    <row r="771274"/>
    <row r="771275"/>
    <row r="771276"/>
    <row r="771277"/>
    <row r="771278"/>
    <row r="771279"/>
    <row r="771280"/>
    <row r="771281"/>
    <row r="771282"/>
    <row r="771283"/>
    <row r="771284"/>
    <row r="771285"/>
    <row r="771286"/>
    <row r="771287"/>
    <row r="771288"/>
    <row r="771289"/>
    <row r="771290"/>
    <row r="771291"/>
    <row r="771292"/>
    <row r="771293"/>
    <row r="771294"/>
    <row r="771295"/>
    <row r="771296"/>
    <row r="771297"/>
    <row r="771298"/>
    <row r="771299"/>
    <row r="771300"/>
    <row r="771301"/>
    <row r="771302"/>
    <row r="771303"/>
    <row r="771304"/>
    <row r="771305"/>
    <row r="771306"/>
    <row r="771307"/>
    <row r="771308"/>
    <row r="771309"/>
    <row r="771310"/>
    <row r="771311"/>
    <row r="771312"/>
    <row r="771313"/>
    <row r="771314"/>
    <row r="771315"/>
    <row r="771316"/>
    <row r="771317"/>
    <row r="771318"/>
    <row r="771319"/>
    <row r="771320"/>
    <row r="771321"/>
    <row r="771322"/>
    <row r="771323"/>
    <row r="771324"/>
    <row r="771325"/>
    <row r="771326"/>
    <row r="771327"/>
    <row r="771328"/>
    <row r="771329"/>
    <row r="771330"/>
    <row r="771331"/>
    <row r="771332"/>
    <row r="771333"/>
    <row r="771334"/>
    <row r="771335"/>
    <row r="771336"/>
    <row r="771337"/>
    <row r="771338"/>
    <row r="771339"/>
    <row r="771340"/>
    <row r="771341"/>
    <row r="771342"/>
    <row r="771343"/>
    <row r="771344"/>
    <row r="771345"/>
    <row r="771346"/>
    <row r="771347"/>
    <row r="771348"/>
    <row r="771349"/>
    <row r="771350"/>
    <row r="771351"/>
    <row r="771352"/>
    <row r="771353"/>
    <row r="771354"/>
    <row r="771355"/>
    <row r="771356"/>
    <row r="771357"/>
    <row r="771358"/>
    <row r="771359"/>
    <row r="771360"/>
    <row r="771361"/>
    <row r="771362"/>
    <row r="771363"/>
    <row r="771364"/>
    <row r="771365"/>
    <row r="771366"/>
    <row r="771367"/>
    <row r="771368"/>
    <row r="771369"/>
    <row r="771370"/>
    <row r="771371"/>
    <row r="771372"/>
    <row r="771373"/>
    <row r="771374"/>
    <row r="771375"/>
    <row r="771376"/>
    <row r="771377"/>
    <row r="771378"/>
    <row r="771379"/>
    <row r="771380"/>
    <row r="771381"/>
    <row r="771382"/>
    <row r="771383"/>
    <row r="771384"/>
    <row r="771385"/>
    <row r="771386"/>
    <row r="771387"/>
    <row r="771388"/>
    <row r="771389"/>
    <row r="771390"/>
    <row r="771391"/>
    <row r="771392"/>
    <row r="771393"/>
    <row r="771394"/>
    <row r="771395"/>
    <row r="771396"/>
    <row r="771397"/>
    <row r="771398"/>
    <row r="771399"/>
    <row r="771400"/>
    <row r="771401"/>
    <row r="771402"/>
    <row r="771403"/>
    <row r="771404"/>
    <row r="771405"/>
    <row r="771406"/>
    <row r="771407"/>
    <row r="771408"/>
    <row r="771409"/>
    <row r="771410"/>
    <row r="771411"/>
    <row r="771412"/>
    <row r="771413"/>
    <row r="771414"/>
    <row r="771415"/>
    <row r="771416"/>
    <row r="771417"/>
    <row r="771418"/>
    <row r="771419"/>
    <row r="771420"/>
    <row r="771421"/>
    <row r="771422"/>
    <row r="771423"/>
    <row r="771424"/>
    <row r="771425"/>
    <row r="771426"/>
    <row r="771427"/>
    <row r="771428"/>
    <row r="771429"/>
    <row r="771430"/>
    <row r="771431"/>
    <row r="771432"/>
    <row r="771433"/>
    <row r="771434"/>
    <row r="771435"/>
    <row r="771436"/>
    <row r="771437"/>
    <row r="771438"/>
    <row r="771439"/>
    <row r="771440"/>
    <row r="771441"/>
    <row r="771442"/>
    <row r="771443"/>
    <row r="771444"/>
    <row r="771445"/>
    <row r="771446"/>
    <row r="771447"/>
    <row r="771448"/>
    <row r="771449"/>
    <row r="771450"/>
    <row r="771451"/>
    <row r="771452"/>
    <row r="771453"/>
    <row r="771454"/>
    <row r="771455"/>
    <row r="771456"/>
    <row r="771457"/>
    <row r="771458"/>
    <row r="771459"/>
    <row r="771460"/>
    <row r="771461"/>
    <row r="771462"/>
    <row r="771463"/>
    <row r="771464"/>
    <row r="771465"/>
    <row r="771466"/>
    <row r="771467"/>
    <row r="771468"/>
    <row r="771469"/>
    <row r="771470"/>
    <row r="771471"/>
    <row r="771472"/>
    <row r="771473"/>
    <row r="771474"/>
    <row r="771475"/>
    <row r="771476"/>
    <row r="771477"/>
    <row r="771478"/>
    <row r="771479"/>
    <row r="771480"/>
    <row r="771481"/>
    <row r="771482"/>
    <row r="771483"/>
    <row r="771484"/>
    <row r="771485"/>
    <row r="771486"/>
    <row r="771487"/>
    <row r="771488"/>
    <row r="771489"/>
    <row r="771490"/>
    <row r="771491"/>
    <row r="771492"/>
    <row r="771493"/>
    <row r="771494"/>
    <row r="771495"/>
    <row r="771496"/>
    <row r="771497"/>
    <row r="771498"/>
    <row r="771499"/>
    <row r="771500"/>
    <row r="771501"/>
    <row r="771502"/>
    <row r="771503"/>
    <row r="771504"/>
    <row r="771505"/>
    <row r="771506"/>
    <row r="771507"/>
    <row r="771508"/>
    <row r="771509"/>
    <row r="771510"/>
    <row r="771511"/>
    <row r="771512"/>
    <row r="771513"/>
    <row r="771514"/>
    <row r="771515"/>
    <row r="771516"/>
    <row r="771517"/>
    <row r="771518"/>
    <row r="771519"/>
    <row r="771520"/>
    <row r="771521"/>
    <row r="771522"/>
    <row r="771523"/>
    <row r="771524"/>
    <row r="771525"/>
    <row r="771526"/>
    <row r="771527"/>
    <row r="771528"/>
    <row r="771529"/>
    <row r="771530"/>
    <row r="771531"/>
    <row r="771532"/>
    <row r="771533"/>
    <row r="771534"/>
    <row r="771535"/>
    <row r="771536"/>
    <row r="771537"/>
    <row r="771538"/>
    <row r="771539"/>
    <row r="771540"/>
    <row r="771541"/>
    <row r="771542"/>
    <row r="771543"/>
    <row r="771544"/>
    <row r="771545"/>
    <row r="771546"/>
    <row r="771547"/>
    <row r="771548"/>
    <row r="771549"/>
    <row r="771550"/>
    <row r="771551"/>
    <row r="771552"/>
    <row r="771553"/>
    <row r="771554"/>
    <row r="771555"/>
    <row r="771556"/>
    <row r="771557"/>
    <row r="771558"/>
    <row r="771559"/>
    <row r="771560"/>
    <row r="771561"/>
    <row r="771562"/>
    <row r="771563"/>
    <row r="771564"/>
    <row r="771565"/>
    <row r="771566"/>
    <row r="771567"/>
    <row r="771568"/>
    <row r="771569"/>
    <row r="771570"/>
    <row r="771571"/>
    <row r="771572"/>
    <row r="771573"/>
    <row r="771574"/>
    <row r="771575"/>
    <row r="771576"/>
    <row r="771577"/>
    <row r="771578"/>
    <row r="771579"/>
    <row r="771580"/>
    <row r="771581"/>
    <row r="771582"/>
    <row r="771583"/>
    <row r="771584"/>
    <row r="771585"/>
    <row r="771586"/>
    <row r="771587"/>
    <row r="771588"/>
    <row r="771589"/>
    <row r="771590"/>
    <row r="771591"/>
    <row r="771592"/>
    <row r="771593"/>
    <row r="771594"/>
    <row r="771595"/>
    <row r="771596"/>
    <row r="771597"/>
    <row r="771598"/>
    <row r="771599"/>
    <row r="771600"/>
    <row r="771601"/>
    <row r="771602"/>
    <row r="771603"/>
    <row r="771604"/>
    <row r="771605"/>
    <row r="771606"/>
    <row r="771607"/>
    <row r="771608"/>
    <row r="771609"/>
    <row r="771610"/>
    <row r="771611"/>
    <row r="771612"/>
    <row r="771613"/>
    <row r="771614"/>
    <row r="771615"/>
    <row r="771616"/>
    <row r="771617"/>
    <row r="771618"/>
    <row r="771619"/>
    <row r="771620"/>
    <row r="771621"/>
    <row r="771622"/>
    <row r="771623"/>
    <row r="771624"/>
    <row r="771625"/>
    <row r="771626"/>
    <row r="771627"/>
    <row r="771628"/>
    <row r="771629"/>
    <row r="771630"/>
    <row r="771631"/>
    <row r="771632"/>
    <row r="771633"/>
    <row r="771634"/>
    <row r="771635"/>
    <row r="771636"/>
    <row r="771637"/>
    <row r="771638"/>
    <row r="771639"/>
    <row r="771640"/>
    <row r="771641"/>
    <row r="771642"/>
    <row r="771643"/>
    <row r="771644"/>
    <row r="771645"/>
    <row r="771646"/>
    <row r="771647"/>
    <row r="771648"/>
    <row r="771649"/>
    <row r="771650"/>
    <row r="771651"/>
    <row r="771652"/>
    <row r="771653"/>
    <row r="771654"/>
    <row r="771655"/>
    <row r="771656"/>
    <row r="771657"/>
    <row r="771658"/>
    <row r="771659"/>
    <row r="771660"/>
    <row r="771661"/>
    <row r="771662"/>
    <row r="771663"/>
    <row r="771664"/>
    <row r="771665"/>
    <row r="771666"/>
    <row r="771667"/>
    <row r="771668"/>
    <row r="771669"/>
    <row r="771670"/>
    <row r="771671"/>
    <row r="771672"/>
    <row r="771673"/>
    <row r="771674"/>
    <row r="771675"/>
    <row r="771676"/>
    <row r="771677"/>
    <row r="771678"/>
    <row r="771679"/>
    <row r="771680"/>
    <row r="771681"/>
    <row r="771682"/>
    <row r="771683"/>
    <row r="771684"/>
    <row r="771685"/>
    <row r="771686"/>
    <row r="771687"/>
    <row r="771688"/>
    <row r="771689"/>
    <row r="771690"/>
    <row r="771691"/>
    <row r="771692"/>
    <row r="771693"/>
    <row r="771694"/>
    <row r="771695"/>
    <row r="771696"/>
    <row r="771697"/>
    <row r="771698"/>
    <row r="771699"/>
    <row r="771700"/>
    <row r="771701"/>
    <row r="771702"/>
    <row r="771703"/>
    <row r="771704"/>
    <row r="771705"/>
    <row r="771706"/>
    <row r="771707"/>
    <row r="771708"/>
    <row r="771709"/>
    <row r="771710"/>
    <row r="771711"/>
    <row r="771712"/>
    <row r="771713"/>
    <row r="771714"/>
    <row r="771715"/>
    <row r="771716"/>
    <row r="771717"/>
    <row r="771718"/>
    <row r="771719"/>
    <row r="771720"/>
    <row r="771721"/>
    <row r="771722"/>
    <row r="771723"/>
    <row r="771724"/>
    <row r="771725"/>
    <row r="771726"/>
    <row r="771727"/>
    <row r="771728"/>
    <row r="771729"/>
    <row r="771730"/>
    <row r="771731"/>
    <row r="771732"/>
    <row r="771733"/>
    <row r="771734"/>
    <row r="771735"/>
    <row r="771736"/>
    <row r="771737"/>
    <row r="771738"/>
    <row r="771739"/>
    <row r="771740"/>
    <row r="771741"/>
    <row r="771742"/>
    <row r="771743"/>
    <row r="771744"/>
    <row r="771745"/>
    <row r="771746"/>
    <row r="771747"/>
    <row r="771748"/>
    <row r="771749"/>
    <row r="771750"/>
    <row r="771751"/>
    <row r="771752"/>
    <row r="771753"/>
    <row r="771754"/>
    <row r="771755"/>
    <row r="771756"/>
    <row r="771757"/>
    <row r="771758"/>
    <row r="771759"/>
    <row r="771760"/>
    <row r="771761"/>
    <row r="771762"/>
    <row r="771763"/>
    <row r="771764"/>
    <row r="771765"/>
    <row r="771766"/>
    <row r="771767"/>
    <row r="771768"/>
    <row r="771769"/>
    <row r="771770"/>
    <row r="771771"/>
    <row r="771772"/>
    <row r="771773"/>
    <row r="771774"/>
    <row r="771775"/>
    <row r="771776"/>
    <row r="771777"/>
    <row r="771778"/>
    <row r="771779"/>
    <row r="771780"/>
    <row r="771781"/>
    <row r="771782"/>
    <row r="771783"/>
    <row r="771784"/>
    <row r="771785"/>
    <row r="771786"/>
    <row r="771787"/>
    <row r="771788"/>
    <row r="771789"/>
    <row r="771790"/>
    <row r="771791"/>
    <row r="771792"/>
    <row r="771793"/>
    <row r="771794"/>
    <row r="771795"/>
    <row r="771796"/>
    <row r="771797"/>
    <row r="771798"/>
    <row r="771799"/>
    <row r="771800"/>
    <row r="771801"/>
    <row r="771802"/>
    <row r="771803"/>
    <row r="771804"/>
    <row r="771805"/>
    <row r="771806"/>
    <row r="771807"/>
    <row r="771808"/>
    <row r="771809"/>
    <row r="771810"/>
    <row r="771811"/>
    <row r="771812"/>
    <row r="771813"/>
    <row r="771814"/>
    <row r="771815"/>
    <row r="771816"/>
    <row r="771817"/>
    <row r="771818"/>
    <row r="771819"/>
    <row r="771820"/>
    <row r="771821"/>
    <row r="771822"/>
    <row r="771823"/>
    <row r="771824"/>
    <row r="771825"/>
    <row r="771826"/>
    <row r="771827"/>
    <row r="771828"/>
    <row r="771829"/>
    <row r="771830"/>
    <row r="771831"/>
    <row r="771832"/>
    <row r="771833"/>
    <row r="771834"/>
    <row r="771835"/>
    <row r="771836"/>
    <row r="771837"/>
    <row r="771838"/>
    <row r="771839"/>
    <row r="771840"/>
    <row r="771841"/>
    <row r="771842"/>
    <row r="771843"/>
    <row r="771844"/>
    <row r="771845"/>
    <row r="771846"/>
    <row r="771847"/>
    <row r="771848"/>
    <row r="771849"/>
    <row r="771850"/>
    <row r="771851"/>
    <row r="771852"/>
    <row r="771853"/>
    <row r="771854"/>
    <row r="771855"/>
    <row r="771856"/>
    <row r="771857"/>
    <row r="771858"/>
    <row r="771859"/>
    <row r="771860"/>
    <row r="771861"/>
    <row r="771862"/>
    <row r="771863"/>
    <row r="771864"/>
    <row r="771865"/>
    <row r="771866"/>
    <row r="771867"/>
    <row r="771868"/>
    <row r="771869"/>
    <row r="771870"/>
    <row r="771871"/>
    <row r="771872"/>
    <row r="771873"/>
    <row r="771874"/>
    <row r="771875"/>
    <row r="771876"/>
    <row r="771877"/>
    <row r="771878"/>
    <row r="771879"/>
    <row r="771880"/>
    <row r="771881"/>
    <row r="771882"/>
    <row r="771883"/>
    <row r="771884"/>
    <row r="771885"/>
    <row r="771886"/>
    <row r="771887"/>
    <row r="771888"/>
    <row r="771889"/>
    <row r="771890"/>
    <row r="771891"/>
    <row r="771892"/>
    <row r="771893"/>
    <row r="771894"/>
    <row r="771895"/>
    <row r="771896"/>
    <row r="771897"/>
    <row r="771898"/>
    <row r="771899"/>
    <row r="771900"/>
    <row r="771901"/>
    <row r="771902"/>
    <row r="771903"/>
    <row r="771904"/>
    <row r="771905"/>
    <row r="771906"/>
    <row r="771907"/>
    <row r="771908"/>
    <row r="771909"/>
    <row r="771910"/>
    <row r="771911"/>
    <row r="771912"/>
    <row r="771913"/>
    <row r="771914"/>
    <row r="771915"/>
    <row r="771916"/>
    <row r="771917"/>
    <row r="771918"/>
    <row r="771919"/>
    <row r="771920"/>
    <row r="771921"/>
    <row r="771922"/>
    <row r="771923"/>
    <row r="771924"/>
    <row r="771925"/>
    <row r="771926"/>
    <row r="771927"/>
    <row r="771928"/>
    <row r="771929"/>
    <row r="771930"/>
    <row r="771931"/>
    <row r="771932"/>
    <row r="771933"/>
    <row r="771934"/>
    <row r="771935"/>
    <row r="771936"/>
    <row r="771937"/>
    <row r="771938"/>
    <row r="771939"/>
    <row r="771940"/>
    <row r="771941"/>
    <row r="771942"/>
    <row r="771943"/>
    <row r="771944"/>
    <row r="771945"/>
    <row r="771946"/>
    <row r="771947"/>
    <row r="771948"/>
    <row r="771949"/>
    <row r="771950"/>
    <row r="771951"/>
    <row r="771952"/>
    <row r="771953"/>
    <row r="771954"/>
    <row r="771955"/>
    <row r="771956"/>
    <row r="771957"/>
    <row r="771958"/>
    <row r="771959"/>
    <row r="771960"/>
    <row r="771961"/>
    <row r="771962"/>
    <row r="771963"/>
    <row r="771964"/>
    <row r="771965"/>
    <row r="771966"/>
    <row r="771967"/>
    <row r="771968"/>
    <row r="771969"/>
    <row r="771970"/>
    <row r="771971"/>
    <row r="771972"/>
    <row r="771973"/>
    <row r="771974"/>
    <row r="771975"/>
    <row r="771976"/>
    <row r="771977"/>
    <row r="771978"/>
    <row r="771979"/>
    <row r="771980"/>
    <row r="771981"/>
    <row r="771982"/>
    <row r="771983"/>
    <row r="771984"/>
    <row r="771985"/>
    <row r="771986"/>
    <row r="771987"/>
    <row r="771988"/>
    <row r="771989"/>
    <row r="771990"/>
    <row r="771991"/>
    <row r="771992"/>
    <row r="771993"/>
    <row r="771994"/>
    <row r="771995"/>
    <row r="771996"/>
    <row r="771997"/>
    <row r="771998"/>
    <row r="771999"/>
    <row r="772000"/>
    <row r="772001"/>
    <row r="772002"/>
    <row r="772003"/>
    <row r="772004"/>
    <row r="772005"/>
    <row r="772006"/>
    <row r="772007"/>
    <row r="772008"/>
    <row r="772009"/>
    <row r="772010"/>
    <row r="772011"/>
    <row r="772012"/>
    <row r="772013"/>
    <row r="772014"/>
    <row r="772015"/>
    <row r="772016"/>
    <row r="772017"/>
    <row r="772018"/>
    <row r="772019"/>
    <row r="772020"/>
    <row r="772021"/>
    <row r="772022"/>
    <row r="772023"/>
    <row r="772024"/>
    <row r="772025"/>
    <row r="772026"/>
    <row r="772027"/>
    <row r="772028"/>
    <row r="772029"/>
    <row r="772030"/>
    <row r="772031"/>
    <row r="772032"/>
    <row r="772033"/>
    <row r="772034"/>
    <row r="772035"/>
    <row r="772036"/>
    <row r="772037"/>
    <row r="772038"/>
    <row r="772039"/>
    <row r="772040"/>
    <row r="772041"/>
    <row r="772042"/>
    <row r="772043"/>
    <row r="772044"/>
    <row r="772045"/>
    <row r="772046"/>
    <row r="772047"/>
    <row r="772048"/>
    <row r="772049"/>
    <row r="772050"/>
    <row r="772051"/>
    <row r="772052"/>
    <row r="772053"/>
    <row r="772054"/>
    <row r="772055"/>
    <row r="772056"/>
    <row r="772057"/>
    <row r="772058"/>
    <row r="772059"/>
    <row r="772060"/>
    <row r="772061"/>
    <row r="772062"/>
    <row r="772063"/>
    <row r="772064"/>
    <row r="772065"/>
    <row r="772066"/>
    <row r="772067"/>
    <row r="772068"/>
    <row r="772069"/>
    <row r="772070"/>
    <row r="772071"/>
    <row r="772072"/>
    <row r="772073"/>
    <row r="772074"/>
    <row r="772075"/>
    <row r="772076"/>
    <row r="772077"/>
    <row r="772078"/>
    <row r="772079"/>
    <row r="772080"/>
    <row r="772081"/>
    <row r="772082"/>
    <row r="772083"/>
    <row r="772084"/>
    <row r="772085"/>
    <row r="772086"/>
    <row r="772087"/>
    <row r="772088"/>
    <row r="772089"/>
    <row r="772090"/>
    <row r="772091"/>
    <row r="772092"/>
    <row r="772093"/>
    <row r="772094"/>
    <row r="772095"/>
    <row r="772096"/>
    <row r="772097"/>
    <row r="772098"/>
    <row r="772099"/>
    <row r="772100"/>
    <row r="772101"/>
    <row r="772102"/>
    <row r="772103"/>
    <row r="772104"/>
    <row r="772105"/>
    <row r="772106"/>
    <row r="772107"/>
    <row r="772108"/>
    <row r="772109"/>
    <row r="772110"/>
    <row r="772111"/>
    <row r="772112"/>
    <row r="772113"/>
    <row r="772114"/>
    <row r="772115"/>
    <row r="772116"/>
    <row r="772117"/>
    <row r="772118"/>
    <row r="772119"/>
    <row r="772120"/>
    <row r="772121"/>
    <row r="772122"/>
    <row r="772123"/>
    <row r="772124"/>
    <row r="772125"/>
    <row r="772126"/>
    <row r="772127"/>
    <row r="772128"/>
    <row r="772129"/>
    <row r="772130"/>
    <row r="772131"/>
    <row r="772132"/>
    <row r="772133"/>
    <row r="772134"/>
    <row r="772135"/>
    <row r="772136"/>
    <row r="772137"/>
    <row r="772138"/>
    <row r="772139"/>
    <row r="772140"/>
    <row r="772141"/>
    <row r="772142"/>
    <row r="772143"/>
    <row r="772144"/>
    <row r="772145"/>
    <row r="772146"/>
    <row r="772147"/>
    <row r="772148"/>
    <row r="772149"/>
    <row r="772150"/>
    <row r="772151"/>
    <row r="772152"/>
    <row r="772153"/>
    <row r="772154"/>
    <row r="772155"/>
    <row r="772156"/>
    <row r="772157"/>
    <row r="772158"/>
    <row r="772159"/>
    <row r="772160"/>
    <row r="772161"/>
    <row r="772162"/>
    <row r="772163"/>
    <row r="772164"/>
    <row r="772165"/>
    <row r="772166"/>
    <row r="772167"/>
    <row r="772168"/>
    <row r="772169"/>
    <row r="772170"/>
    <row r="772171"/>
    <row r="772172"/>
    <row r="772173"/>
    <row r="772174"/>
    <row r="772175"/>
    <row r="772176"/>
    <row r="772177"/>
    <row r="772178"/>
    <row r="772179"/>
    <row r="772180"/>
    <row r="772181"/>
    <row r="772182"/>
    <row r="772183"/>
    <row r="772184"/>
    <row r="772185"/>
    <row r="772186"/>
    <row r="772187"/>
    <row r="772188"/>
    <row r="772189"/>
    <row r="772190"/>
    <row r="772191"/>
    <row r="772192"/>
    <row r="772193"/>
    <row r="772194"/>
    <row r="772195"/>
    <row r="772196"/>
    <row r="772197"/>
    <row r="772198"/>
    <row r="772199"/>
    <row r="772200"/>
    <row r="772201"/>
    <row r="772202"/>
    <row r="772203"/>
    <row r="772204"/>
    <row r="772205"/>
    <row r="772206"/>
    <row r="772207"/>
    <row r="772208"/>
    <row r="772209"/>
    <row r="772210"/>
    <row r="772211"/>
    <row r="772212"/>
    <row r="772213"/>
    <row r="772214"/>
    <row r="772215"/>
    <row r="772216"/>
    <row r="772217"/>
    <row r="772218"/>
    <row r="772219"/>
    <row r="772220"/>
    <row r="772221"/>
    <row r="772222"/>
    <row r="772223"/>
    <row r="772224"/>
    <row r="772225"/>
    <row r="772226"/>
    <row r="772227"/>
    <row r="772228"/>
    <row r="772229"/>
    <row r="772230"/>
    <row r="772231"/>
    <row r="772232"/>
    <row r="772233"/>
    <row r="772234"/>
    <row r="772235"/>
    <row r="772236"/>
    <row r="772237"/>
    <row r="772238"/>
    <row r="772239"/>
    <row r="772240"/>
    <row r="772241"/>
    <row r="772242"/>
    <row r="772243"/>
    <row r="772244"/>
    <row r="772245"/>
    <row r="772246"/>
    <row r="772247"/>
    <row r="772248"/>
    <row r="772249"/>
    <row r="772250"/>
    <row r="772251"/>
    <row r="772252"/>
    <row r="772253"/>
    <row r="772254"/>
    <row r="772255"/>
    <row r="772256"/>
    <row r="772257"/>
    <row r="772258"/>
    <row r="772259"/>
    <row r="772260"/>
    <row r="772261"/>
    <row r="772262"/>
    <row r="772263"/>
    <row r="772264"/>
    <row r="772265"/>
    <row r="772266"/>
    <row r="772267"/>
    <row r="772268"/>
    <row r="772269"/>
    <row r="772270"/>
    <row r="772271"/>
    <row r="772272"/>
    <row r="772273"/>
    <row r="772274"/>
    <row r="772275"/>
    <row r="772276"/>
    <row r="772277"/>
    <row r="772278"/>
    <row r="772279"/>
    <row r="772280"/>
    <row r="772281"/>
    <row r="772282"/>
    <row r="772283"/>
    <row r="772284"/>
    <row r="772285"/>
    <row r="772286"/>
    <row r="772287"/>
    <row r="772288"/>
    <row r="772289"/>
    <row r="772290"/>
    <row r="772291"/>
    <row r="772292"/>
    <row r="772293"/>
    <row r="772294"/>
    <row r="772295"/>
    <row r="772296"/>
    <row r="772297"/>
    <row r="772298"/>
    <row r="772299"/>
    <row r="772300"/>
    <row r="772301"/>
    <row r="772302"/>
    <row r="772303"/>
    <row r="772304"/>
    <row r="772305"/>
    <row r="772306"/>
    <row r="772307"/>
    <row r="772308"/>
    <row r="772309"/>
    <row r="772310"/>
    <row r="772311"/>
    <row r="772312"/>
    <row r="772313"/>
    <row r="772314"/>
    <row r="772315"/>
    <row r="772316"/>
    <row r="772317"/>
    <row r="772318"/>
    <row r="772319"/>
    <row r="772320"/>
    <row r="772321"/>
    <row r="772322"/>
    <row r="772323"/>
    <row r="772324"/>
    <row r="772325"/>
    <row r="772326"/>
    <row r="772327"/>
    <row r="772328"/>
    <row r="772329"/>
    <row r="772330"/>
    <row r="772331"/>
    <row r="772332"/>
    <row r="772333"/>
    <row r="772334"/>
    <row r="772335"/>
    <row r="772336"/>
    <row r="772337"/>
    <row r="772338"/>
    <row r="772339"/>
    <row r="772340"/>
    <row r="772341"/>
    <row r="772342"/>
    <row r="772343"/>
    <row r="772344"/>
    <row r="772345"/>
    <row r="772346"/>
    <row r="772347"/>
    <row r="772348"/>
    <row r="772349"/>
    <row r="772350"/>
    <row r="772351"/>
    <row r="772352"/>
    <row r="772353"/>
    <row r="772354"/>
    <row r="772355"/>
    <row r="772356"/>
    <row r="772357"/>
    <row r="772358"/>
    <row r="772359"/>
    <row r="772360"/>
    <row r="772361"/>
    <row r="772362"/>
    <row r="772363"/>
    <row r="772364"/>
    <row r="772365"/>
    <row r="772366"/>
    <row r="772367"/>
    <row r="772368"/>
    <row r="772369"/>
    <row r="772370"/>
    <row r="772371"/>
    <row r="772372"/>
    <row r="772373"/>
    <row r="772374"/>
    <row r="772375"/>
    <row r="772376"/>
    <row r="772377"/>
    <row r="772378"/>
    <row r="772379"/>
    <row r="772380"/>
    <row r="772381"/>
    <row r="772382"/>
    <row r="772383"/>
    <row r="772384"/>
    <row r="772385"/>
    <row r="772386"/>
    <row r="772387"/>
    <row r="772388"/>
    <row r="772389"/>
    <row r="772390"/>
    <row r="772391"/>
    <row r="772392"/>
    <row r="772393"/>
    <row r="772394"/>
    <row r="772395"/>
    <row r="772396"/>
    <row r="772397"/>
    <row r="772398"/>
    <row r="772399"/>
    <row r="772400"/>
    <row r="772401"/>
    <row r="772402"/>
    <row r="772403"/>
    <row r="772404"/>
    <row r="772405"/>
    <row r="772406"/>
    <row r="772407"/>
    <row r="772408"/>
    <row r="772409"/>
    <row r="772410"/>
    <row r="772411"/>
    <row r="772412"/>
    <row r="772413"/>
    <row r="772414"/>
    <row r="772415"/>
    <row r="772416"/>
    <row r="772417"/>
    <row r="772418"/>
    <row r="772419"/>
    <row r="772420"/>
    <row r="772421"/>
    <row r="772422"/>
    <row r="772423"/>
    <row r="772424"/>
    <row r="772425"/>
    <row r="772426"/>
    <row r="772427"/>
    <row r="772428"/>
    <row r="772429"/>
    <row r="772430"/>
    <row r="772431"/>
    <row r="772432"/>
    <row r="772433"/>
    <row r="772434"/>
    <row r="772435"/>
    <row r="772436"/>
    <row r="772437"/>
    <row r="772438"/>
    <row r="772439"/>
    <row r="772440"/>
    <row r="772441"/>
    <row r="772442"/>
    <row r="772443"/>
    <row r="772444"/>
    <row r="772445"/>
    <row r="772446"/>
    <row r="772447"/>
    <row r="772448"/>
    <row r="772449"/>
    <row r="772450"/>
    <row r="772451"/>
    <row r="772452"/>
    <row r="772453"/>
    <row r="772454"/>
    <row r="772455"/>
    <row r="772456"/>
    <row r="772457"/>
    <row r="772458"/>
    <row r="772459"/>
    <row r="772460"/>
    <row r="772461"/>
    <row r="772462"/>
    <row r="772463"/>
    <row r="772464"/>
    <row r="772465"/>
    <row r="772466"/>
    <row r="772467"/>
    <row r="772468"/>
    <row r="772469"/>
    <row r="772470"/>
    <row r="772471"/>
    <row r="772472"/>
    <row r="772473"/>
    <row r="772474"/>
    <row r="772475"/>
    <row r="772476"/>
    <row r="772477"/>
    <row r="772478"/>
    <row r="772479"/>
    <row r="772480"/>
    <row r="772481"/>
    <row r="772482"/>
    <row r="772483"/>
    <row r="772484"/>
    <row r="772485"/>
    <row r="772486"/>
    <row r="772487"/>
    <row r="772488"/>
    <row r="772489"/>
    <row r="772490"/>
    <row r="772491"/>
    <row r="772492"/>
    <row r="772493"/>
    <row r="772494"/>
    <row r="772495"/>
    <row r="772496"/>
    <row r="772497"/>
    <row r="772498"/>
    <row r="772499"/>
    <row r="772500"/>
    <row r="772501"/>
    <row r="772502"/>
    <row r="772503"/>
    <row r="772504"/>
    <row r="772505"/>
    <row r="772506"/>
    <row r="772507"/>
    <row r="772508"/>
    <row r="772509"/>
    <row r="772510"/>
    <row r="772511"/>
    <row r="772512"/>
    <row r="772513"/>
    <row r="772514"/>
    <row r="772515"/>
    <row r="772516"/>
    <row r="772517"/>
    <row r="772518"/>
    <row r="772519"/>
    <row r="772520"/>
    <row r="772521"/>
    <row r="772522"/>
    <row r="772523"/>
    <row r="772524"/>
    <row r="772525"/>
    <row r="772526"/>
    <row r="772527"/>
    <row r="772528"/>
    <row r="772529"/>
    <row r="772530"/>
    <row r="772531"/>
    <row r="772532"/>
    <row r="772533"/>
    <row r="772534"/>
    <row r="772535"/>
    <row r="772536"/>
    <row r="772537"/>
    <row r="772538"/>
    <row r="772539"/>
    <row r="772540"/>
    <row r="772541"/>
    <row r="772542"/>
    <row r="772543"/>
    <row r="772544"/>
    <row r="772545"/>
    <row r="772546"/>
    <row r="772547"/>
    <row r="772548"/>
    <row r="772549"/>
    <row r="772550"/>
    <row r="772551"/>
    <row r="772552"/>
    <row r="772553"/>
    <row r="772554"/>
    <row r="772555"/>
    <row r="772556"/>
    <row r="772557"/>
    <row r="772558"/>
    <row r="772559"/>
    <row r="772560"/>
    <row r="772561"/>
    <row r="772562"/>
    <row r="772563"/>
    <row r="772564"/>
    <row r="772565"/>
    <row r="772566"/>
    <row r="772567"/>
    <row r="772568"/>
    <row r="772569"/>
    <row r="772570"/>
    <row r="772571"/>
    <row r="772572"/>
    <row r="772573"/>
    <row r="772574"/>
    <row r="772575"/>
    <row r="772576"/>
    <row r="772577"/>
    <row r="772578"/>
    <row r="772579"/>
    <row r="772580"/>
    <row r="772581"/>
    <row r="772582"/>
    <row r="772583"/>
    <row r="772584"/>
    <row r="772585"/>
    <row r="772586"/>
    <row r="772587"/>
    <row r="772588"/>
    <row r="772589"/>
    <row r="772590"/>
    <row r="772591"/>
    <row r="772592"/>
    <row r="772593"/>
    <row r="772594"/>
    <row r="772595"/>
    <row r="772596"/>
    <row r="772597"/>
    <row r="772598"/>
    <row r="772599"/>
    <row r="772600"/>
    <row r="772601"/>
    <row r="772602"/>
    <row r="772603"/>
    <row r="772604"/>
    <row r="772605"/>
    <row r="772606"/>
    <row r="772607"/>
    <row r="772608"/>
    <row r="772609"/>
    <row r="772610"/>
    <row r="772611"/>
    <row r="772612"/>
    <row r="772613"/>
    <row r="772614"/>
    <row r="772615"/>
    <row r="772616"/>
    <row r="772617"/>
    <row r="772618"/>
    <row r="772619"/>
    <row r="772620"/>
    <row r="772621"/>
    <row r="772622"/>
    <row r="772623"/>
    <row r="772624"/>
    <row r="772625"/>
    <row r="772626"/>
    <row r="772627"/>
    <row r="772628"/>
    <row r="772629"/>
    <row r="772630"/>
    <row r="772631"/>
    <row r="772632"/>
    <row r="772633"/>
    <row r="772634"/>
    <row r="772635"/>
    <row r="772636"/>
    <row r="772637"/>
    <row r="772638"/>
    <row r="772639"/>
    <row r="772640"/>
    <row r="772641"/>
    <row r="772642"/>
    <row r="772643"/>
    <row r="772644"/>
    <row r="772645"/>
    <row r="772646"/>
    <row r="772647"/>
    <row r="772648"/>
    <row r="772649"/>
    <row r="772650"/>
    <row r="772651"/>
    <row r="772652"/>
    <row r="772653"/>
    <row r="772654"/>
    <row r="772655"/>
    <row r="772656"/>
    <row r="772657"/>
    <row r="772658"/>
    <row r="772659"/>
    <row r="772660"/>
    <row r="772661"/>
    <row r="772662"/>
    <row r="772663"/>
    <row r="772664"/>
    <row r="772665"/>
    <row r="772666"/>
    <row r="772667"/>
    <row r="772668"/>
    <row r="772669"/>
    <row r="772670"/>
    <row r="772671"/>
    <row r="772672"/>
    <row r="772673"/>
    <row r="772674"/>
    <row r="772675"/>
    <row r="772676"/>
    <row r="772677"/>
    <row r="772678"/>
    <row r="772679"/>
    <row r="772680"/>
    <row r="772681"/>
    <row r="772682"/>
    <row r="772683"/>
    <row r="772684"/>
    <row r="772685"/>
    <row r="772686"/>
    <row r="772687"/>
    <row r="772688"/>
    <row r="772689"/>
    <row r="772690"/>
    <row r="772691"/>
    <row r="772692"/>
    <row r="772693"/>
    <row r="772694"/>
    <row r="772695"/>
    <row r="772696"/>
    <row r="772697"/>
    <row r="772698"/>
    <row r="772699"/>
    <row r="772700"/>
    <row r="772701"/>
    <row r="772702"/>
    <row r="772703"/>
    <row r="772704"/>
    <row r="772705"/>
    <row r="772706"/>
    <row r="772707"/>
    <row r="772708"/>
    <row r="772709"/>
    <row r="772710"/>
    <row r="772711"/>
    <row r="772712"/>
    <row r="772713"/>
    <row r="772714"/>
    <row r="772715"/>
    <row r="772716"/>
    <row r="772717"/>
    <row r="772718"/>
    <row r="772719"/>
    <row r="772720"/>
    <row r="772721"/>
    <row r="772722"/>
    <row r="772723"/>
    <row r="772724"/>
    <row r="772725"/>
    <row r="772726"/>
    <row r="772727"/>
    <row r="772728"/>
    <row r="772729"/>
    <row r="772730"/>
    <row r="772731"/>
    <row r="772732"/>
    <row r="772733"/>
    <row r="772734"/>
    <row r="772735"/>
    <row r="772736"/>
    <row r="772737"/>
    <row r="772738"/>
    <row r="772739"/>
    <row r="772740"/>
    <row r="772741"/>
    <row r="772742"/>
    <row r="772743"/>
    <row r="772744"/>
    <row r="772745"/>
    <row r="772746"/>
    <row r="772747"/>
    <row r="772748"/>
    <row r="772749"/>
    <row r="772750"/>
    <row r="772751"/>
    <row r="772752"/>
    <row r="772753"/>
    <row r="772754"/>
    <row r="772755"/>
    <row r="772756"/>
    <row r="772757"/>
    <row r="772758"/>
    <row r="772759"/>
    <row r="772760"/>
    <row r="772761"/>
    <row r="772762"/>
    <row r="772763"/>
    <row r="772764"/>
    <row r="772765"/>
    <row r="772766"/>
    <row r="772767"/>
    <row r="772768"/>
    <row r="772769"/>
    <row r="772770"/>
    <row r="772771"/>
    <row r="772772"/>
    <row r="772773"/>
    <row r="772774"/>
    <row r="772775"/>
    <row r="772776"/>
    <row r="772777"/>
    <row r="772778"/>
    <row r="772779"/>
    <row r="772780"/>
    <row r="772781"/>
    <row r="772782"/>
    <row r="772783"/>
    <row r="772784"/>
    <row r="772785"/>
    <row r="772786"/>
    <row r="772787"/>
    <row r="772788"/>
    <row r="772789"/>
    <row r="772790"/>
    <row r="772791"/>
    <row r="772792"/>
    <row r="772793"/>
    <row r="772794"/>
    <row r="772795"/>
    <row r="772796"/>
    <row r="772797"/>
    <row r="772798"/>
    <row r="772799"/>
    <row r="772800"/>
    <row r="772801"/>
    <row r="772802"/>
    <row r="772803"/>
    <row r="772804"/>
    <row r="772805"/>
    <row r="772806"/>
    <row r="772807"/>
    <row r="772808"/>
    <row r="772809"/>
    <row r="772810"/>
    <row r="772811"/>
    <row r="772812"/>
    <row r="772813"/>
    <row r="772814"/>
    <row r="772815"/>
    <row r="772816"/>
    <row r="772817"/>
    <row r="772818"/>
    <row r="772819"/>
    <row r="772820"/>
    <row r="772821"/>
    <row r="772822"/>
    <row r="772823"/>
    <row r="772824"/>
    <row r="772825"/>
    <row r="772826"/>
    <row r="772827"/>
    <row r="772828"/>
    <row r="772829"/>
    <row r="772830"/>
    <row r="772831"/>
    <row r="772832"/>
    <row r="772833"/>
    <row r="772834"/>
    <row r="772835"/>
    <row r="772836"/>
    <row r="772837"/>
    <row r="772838"/>
    <row r="772839"/>
    <row r="772840"/>
    <row r="772841"/>
    <row r="772842"/>
    <row r="772843"/>
    <row r="772844"/>
    <row r="772845"/>
    <row r="772846"/>
    <row r="772847"/>
    <row r="772848"/>
    <row r="772849"/>
    <row r="772850"/>
    <row r="772851"/>
    <row r="772852"/>
    <row r="772853"/>
    <row r="772854"/>
    <row r="772855"/>
    <row r="772856"/>
    <row r="772857"/>
    <row r="772858"/>
    <row r="772859"/>
    <row r="772860"/>
    <row r="772861"/>
    <row r="772862"/>
    <row r="772863"/>
    <row r="772864"/>
    <row r="772865"/>
    <row r="772866"/>
    <row r="772867"/>
    <row r="772868"/>
    <row r="772869"/>
    <row r="772870"/>
    <row r="772871"/>
    <row r="772872"/>
    <row r="772873"/>
    <row r="772874"/>
    <row r="772875"/>
    <row r="772876"/>
    <row r="772877"/>
    <row r="772878"/>
    <row r="772879"/>
    <row r="772880"/>
    <row r="772881"/>
    <row r="772882"/>
    <row r="772883"/>
    <row r="772884"/>
    <row r="772885"/>
    <row r="772886"/>
    <row r="772887"/>
    <row r="772888"/>
    <row r="772889"/>
    <row r="772890"/>
    <row r="772891"/>
    <row r="772892"/>
    <row r="772893"/>
    <row r="772894"/>
    <row r="772895"/>
    <row r="772896"/>
    <row r="772897"/>
    <row r="772898"/>
    <row r="772899"/>
    <row r="772900"/>
    <row r="772901"/>
    <row r="772902"/>
    <row r="772903"/>
    <row r="772904"/>
    <row r="772905"/>
    <row r="772906"/>
    <row r="772907"/>
    <row r="772908"/>
    <row r="772909"/>
    <row r="772910"/>
    <row r="772911"/>
    <row r="772912"/>
    <row r="772913"/>
    <row r="772914"/>
    <row r="772915"/>
    <row r="772916"/>
    <row r="772917"/>
    <row r="772918"/>
    <row r="772919"/>
    <row r="772920"/>
    <row r="772921"/>
    <row r="772922"/>
    <row r="772923"/>
    <row r="772924"/>
    <row r="772925"/>
    <row r="772926"/>
    <row r="772927"/>
    <row r="772928"/>
    <row r="772929"/>
    <row r="772930"/>
    <row r="772931"/>
    <row r="772932"/>
    <row r="772933"/>
    <row r="772934"/>
    <row r="772935"/>
    <row r="772936"/>
    <row r="772937"/>
    <row r="772938"/>
    <row r="772939"/>
    <row r="772940"/>
    <row r="772941"/>
    <row r="772942"/>
    <row r="772943"/>
    <row r="772944"/>
    <row r="772945"/>
    <row r="772946"/>
    <row r="772947"/>
    <row r="772948"/>
    <row r="772949"/>
    <row r="772950"/>
    <row r="772951"/>
    <row r="772952"/>
    <row r="772953"/>
    <row r="772954"/>
    <row r="772955"/>
    <row r="772956"/>
    <row r="772957"/>
    <row r="772958"/>
    <row r="772959"/>
    <row r="772960"/>
    <row r="772961"/>
    <row r="772962"/>
    <row r="772963"/>
    <row r="772964"/>
    <row r="772965"/>
    <row r="772966"/>
    <row r="772967"/>
    <row r="772968"/>
    <row r="772969"/>
    <row r="772970"/>
    <row r="772971"/>
    <row r="772972"/>
    <row r="772973"/>
    <row r="772974"/>
    <row r="772975"/>
    <row r="772976"/>
    <row r="772977"/>
    <row r="772978"/>
    <row r="772979"/>
    <row r="772980"/>
    <row r="772981"/>
    <row r="772982"/>
    <row r="772983"/>
    <row r="772984"/>
    <row r="772985"/>
    <row r="772986"/>
    <row r="772987"/>
    <row r="772988"/>
    <row r="772989"/>
    <row r="772990"/>
    <row r="772991"/>
    <row r="772992"/>
    <row r="772993"/>
    <row r="772994"/>
    <row r="772995"/>
    <row r="772996"/>
    <row r="772997"/>
    <row r="772998"/>
    <row r="772999"/>
    <row r="773000"/>
    <row r="773001"/>
    <row r="773002"/>
    <row r="773003"/>
    <row r="773004"/>
    <row r="773005"/>
    <row r="773006"/>
    <row r="773007"/>
    <row r="773008"/>
    <row r="773009"/>
    <row r="773010"/>
    <row r="773011"/>
    <row r="773012"/>
    <row r="773013"/>
    <row r="773014"/>
    <row r="773015"/>
    <row r="773016"/>
    <row r="773017"/>
    <row r="773018"/>
    <row r="773019"/>
    <row r="773020"/>
    <row r="773021"/>
    <row r="773022"/>
    <row r="773023"/>
    <row r="773024"/>
    <row r="773025"/>
    <row r="773026"/>
    <row r="773027"/>
    <row r="773028"/>
    <row r="773029"/>
    <row r="773030"/>
    <row r="773031"/>
    <row r="773032"/>
    <row r="773033"/>
    <row r="773034"/>
    <row r="773035"/>
    <row r="773036"/>
    <row r="773037"/>
    <row r="773038"/>
    <row r="773039"/>
    <row r="773040"/>
    <row r="773041"/>
    <row r="773042"/>
    <row r="773043"/>
    <row r="773044"/>
    <row r="773045"/>
    <row r="773046"/>
    <row r="773047"/>
    <row r="773048"/>
    <row r="773049"/>
    <row r="773050"/>
    <row r="773051"/>
    <row r="773052"/>
    <row r="773053"/>
    <row r="773054"/>
    <row r="773055"/>
    <row r="773056"/>
    <row r="773057"/>
    <row r="773058"/>
    <row r="773059"/>
    <row r="773060"/>
    <row r="773061"/>
    <row r="773062"/>
    <row r="773063"/>
    <row r="773064"/>
    <row r="773065"/>
    <row r="773066"/>
    <row r="773067"/>
    <row r="773068"/>
    <row r="773069"/>
    <row r="773070"/>
    <row r="773071"/>
    <row r="773072"/>
    <row r="773073"/>
    <row r="773074"/>
    <row r="773075"/>
    <row r="773076"/>
    <row r="773077"/>
    <row r="773078"/>
    <row r="773079"/>
    <row r="773080"/>
    <row r="773081"/>
    <row r="773082"/>
    <row r="773083"/>
    <row r="773084"/>
    <row r="773085"/>
    <row r="773086"/>
    <row r="773087"/>
    <row r="773088"/>
    <row r="773089"/>
    <row r="773090"/>
    <row r="773091"/>
    <row r="773092"/>
    <row r="773093"/>
    <row r="773094"/>
    <row r="773095"/>
    <row r="773096"/>
    <row r="773097"/>
    <row r="773098"/>
    <row r="773099"/>
    <row r="773100"/>
    <row r="773101"/>
    <row r="773102"/>
    <row r="773103"/>
    <row r="773104"/>
    <row r="773105"/>
    <row r="773106"/>
    <row r="773107"/>
    <row r="773108"/>
    <row r="773109"/>
    <row r="773110"/>
    <row r="773111"/>
    <row r="773112"/>
    <row r="773113"/>
    <row r="773114"/>
    <row r="773115"/>
    <row r="773116"/>
    <row r="773117"/>
    <row r="773118"/>
    <row r="773119"/>
    <row r="773120"/>
    <row r="773121"/>
    <row r="773122"/>
    <row r="773123"/>
    <row r="773124"/>
    <row r="773125"/>
    <row r="773126"/>
    <row r="773127"/>
    <row r="773128"/>
    <row r="773129"/>
    <row r="773130"/>
    <row r="773131"/>
    <row r="773132"/>
    <row r="773133"/>
    <row r="773134"/>
    <row r="773135"/>
    <row r="773136"/>
    <row r="773137"/>
    <row r="773138"/>
    <row r="773139"/>
    <row r="773140"/>
    <row r="773141"/>
    <row r="773142"/>
    <row r="773143"/>
    <row r="773144"/>
    <row r="773145"/>
    <row r="773146"/>
    <row r="773147"/>
    <row r="773148"/>
    <row r="773149"/>
    <row r="773150"/>
    <row r="773151"/>
    <row r="773152"/>
    <row r="773153"/>
    <row r="773154"/>
    <row r="773155"/>
    <row r="773156"/>
    <row r="773157"/>
    <row r="773158"/>
    <row r="773159"/>
    <row r="773160"/>
    <row r="773161"/>
    <row r="773162"/>
    <row r="773163"/>
    <row r="773164"/>
    <row r="773165"/>
    <row r="773166"/>
    <row r="773167"/>
    <row r="773168"/>
    <row r="773169"/>
    <row r="773170"/>
    <row r="773171"/>
    <row r="773172"/>
    <row r="773173"/>
    <row r="773174"/>
    <row r="773175"/>
    <row r="773176"/>
    <row r="773177"/>
    <row r="773178"/>
    <row r="773179"/>
    <row r="773180"/>
    <row r="773181"/>
    <row r="773182"/>
    <row r="773183"/>
    <row r="773184"/>
    <row r="773185"/>
    <row r="773186"/>
    <row r="773187"/>
    <row r="773188"/>
    <row r="773189"/>
    <row r="773190"/>
    <row r="773191"/>
    <row r="773192"/>
    <row r="773193"/>
    <row r="773194"/>
    <row r="773195"/>
    <row r="773196"/>
    <row r="773197"/>
    <row r="773198"/>
    <row r="773199"/>
    <row r="773200"/>
    <row r="773201"/>
    <row r="773202"/>
    <row r="773203"/>
    <row r="773204"/>
    <row r="773205"/>
    <row r="773206"/>
    <row r="773207"/>
    <row r="773208"/>
    <row r="773209"/>
    <row r="773210"/>
    <row r="773211"/>
    <row r="773212"/>
    <row r="773213"/>
    <row r="773214"/>
    <row r="773215"/>
    <row r="773216"/>
    <row r="773217"/>
    <row r="773218"/>
    <row r="773219"/>
    <row r="773220"/>
    <row r="773221"/>
    <row r="773222"/>
    <row r="773223"/>
    <row r="773224"/>
    <row r="773225"/>
    <row r="773226"/>
    <row r="773227"/>
    <row r="773228"/>
    <row r="773229"/>
    <row r="773230"/>
    <row r="773231"/>
    <row r="773232"/>
    <row r="773233"/>
    <row r="773234"/>
    <row r="773235"/>
    <row r="773236"/>
    <row r="773237"/>
    <row r="773238"/>
    <row r="773239"/>
    <row r="773240"/>
    <row r="773241"/>
    <row r="773242"/>
    <row r="773243"/>
    <row r="773244"/>
    <row r="773245"/>
    <row r="773246"/>
    <row r="773247"/>
    <row r="773248"/>
    <row r="773249"/>
    <row r="773250"/>
    <row r="773251"/>
    <row r="773252"/>
    <row r="773253"/>
    <row r="773254"/>
    <row r="773255"/>
    <row r="773256"/>
    <row r="773257"/>
    <row r="773258"/>
    <row r="773259"/>
    <row r="773260"/>
    <row r="773261"/>
    <row r="773262"/>
    <row r="773263"/>
    <row r="773264"/>
    <row r="773265"/>
    <row r="773266"/>
    <row r="773267"/>
    <row r="773268"/>
    <row r="773269"/>
    <row r="773270"/>
    <row r="773271"/>
    <row r="773272"/>
    <row r="773273"/>
    <row r="773274"/>
    <row r="773275"/>
    <row r="773276"/>
    <row r="773277"/>
    <row r="773278"/>
    <row r="773279"/>
    <row r="773280"/>
    <row r="773281"/>
    <row r="773282"/>
    <row r="773283"/>
    <row r="773284"/>
    <row r="773285"/>
    <row r="773286"/>
    <row r="773287"/>
    <row r="773288"/>
    <row r="773289"/>
    <row r="773290"/>
    <row r="773291"/>
    <row r="773292"/>
    <row r="773293"/>
    <row r="773294"/>
    <row r="773295"/>
    <row r="773296"/>
    <row r="773297"/>
    <row r="773298"/>
    <row r="773299"/>
    <row r="773300"/>
    <row r="773301"/>
    <row r="773302"/>
    <row r="773303"/>
    <row r="773304"/>
    <row r="773305"/>
    <row r="773306"/>
    <row r="773307"/>
    <row r="773308"/>
    <row r="773309"/>
    <row r="773310"/>
    <row r="773311"/>
    <row r="773312"/>
    <row r="773313"/>
    <row r="773314"/>
    <row r="773315"/>
    <row r="773316"/>
    <row r="773317"/>
    <row r="773318"/>
    <row r="773319"/>
    <row r="773320"/>
    <row r="773321"/>
    <row r="773322"/>
    <row r="773323"/>
    <row r="773324"/>
    <row r="773325"/>
    <row r="773326"/>
    <row r="773327"/>
    <row r="773328"/>
    <row r="773329"/>
    <row r="773330"/>
    <row r="773331"/>
    <row r="773332"/>
    <row r="773333"/>
    <row r="773334"/>
    <row r="773335"/>
    <row r="773336"/>
    <row r="773337"/>
    <row r="773338"/>
    <row r="773339"/>
    <row r="773340"/>
    <row r="773341"/>
    <row r="773342"/>
    <row r="773343"/>
    <row r="773344"/>
    <row r="773345"/>
    <row r="773346"/>
    <row r="773347"/>
    <row r="773348"/>
    <row r="773349"/>
    <row r="773350"/>
    <row r="773351"/>
    <row r="773352"/>
    <row r="773353"/>
    <row r="773354"/>
    <row r="773355"/>
    <row r="773356"/>
    <row r="773357"/>
    <row r="773358"/>
    <row r="773359"/>
    <row r="773360"/>
    <row r="773361"/>
    <row r="773362"/>
    <row r="773363"/>
    <row r="773364"/>
    <row r="773365"/>
    <row r="773366"/>
    <row r="773367"/>
    <row r="773368"/>
    <row r="773369"/>
    <row r="773370"/>
    <row r="773371"/>
    <row r="773372"/>
    <row r="773373"/>
    <row r="773374"/>
    <row r="773375"/>
    <row r="773376"/>
    <row r="773377"/>
    <row r="773378"/>
    <row r="773379"/>
    <row r="773380"/>
    <row r="773381"/>
    <row r="773382"/>
    <row r="773383"/>
    <row r="773384"/>
    <row r="773385"/>
    <row r="773386"/>
    <row r="773387"/>
    <row r="773388"/>
    <row r="773389"/>
    <row r="773390"/>
    <row r="773391"/>
    <row r="773392"/>
    <row r="773393"/>
    <row r="773394"/>
    <row r="773395"/>
    <row r="773396"/>
    <row r="773397"/>
    <row r="773398"/>
    <row r="773399"/>
    <row r="773400"/>
    <row r="773401"/>
    <row r="773402"/>
    <row r="773403"/>
    <row r="773404"/>
    <row r="773405"/>
    <row r="773406"/>
    <row r="773407"/>
    <row r="773408"/>
    <row r="773409"/>
    <row r="773410"/>
    <row r="773411"/>
    <row r="773412"/>
    <row r="773413"/>
    <row r="773414"/>
    <row r="773415"/>
    <row r="773416"/>
    <row r="773417"/>
    <row r="773418"/>
    <row r="773419"/>
    <row r="773420"/>
    <row r="773421"/>
    <row r="773422"/>
    <row r="773423"/>
    <row r="773424"/>
    <row r="773425"/>
    <row r="773426"/>
    <row r="773427"/>
    <row r="773428"/>
    <row r="773429"/>
    <row r="773430"/>
    <row r="773431"/>
    <row r="773432"/>
    <row r="773433"/>
    <row r="773434"/>
    <row r="773435"/>
    <row r="773436"/>
    <row r="773437"/>
    <row r="773438"/>
    <row r="773439"/>
    <row r="773440"/>
    <row r="773441"/>
    <row r="773442"/>
    <row r="773443"/>
    <row r="773444"/>
    <row r="773445"/>
    <row r="773446"/>
    <row r="773447"/>
    <row r="773448"/>
    <row r="773449"/>
    <row r="773450"/>
    <row r="773451"/>
    <row r="773452"/>
    <row r="773453"/>
    <row r="773454"/>
    <row r="773455"/>
    <row r="773456"/>
    <row r="773457"/>
    <row r="773458"/>
    <row r="773459"/>
    <row r="773460"/>
    <row r="773461"/>
    <row r="773462"/>
    <row r="773463"/>
    <row r="773464"/>
    <row r="773465"/>
    <row r="773466"/>
    <row r="773467"/>
    <row r="773468"/>
    <row r="773469"/>
    <row r="773470"/>
    <row r="773471"/>
    <row r="773472"/>
    <row r="773473"/>
    <row r="773474"/>
    <row r="773475"/>
    <row r="773476"/>
    <row r="773477"/>
    <row r="773478"/>
    <row r="773479"/>
    <row r="773480"/>
    <row r="773481"/>
    <row r="773482"/>
    <row r="773483"/>
    <row r="773484"/>
    <row r="773485"/>
    <row r="773486"/>
    <row r="773487"/>
    <row r="773488"/>
    <row r="773489"/>
    <row r="773490"/>
    <row r="773491"/>
    <row r="773492"/>
    <row r="773493"/>
    <row r="773494"/>
    <row r="773495"/>
    <row r="773496"/>
    <row r="773497"/>
    <row r="773498"/>
    <row r="773499"/>
    <row r="773500"/>
    <row r="773501"/>
    <row r="773502"/>
    <row r="773503"/>
    <row r="773504"/>
    <row r="773505"/>
    <row r="773506"/>
    <row r="773507"/>
    <row r="773508"/>
    <row r="773509"/>
    <row r="773510"/>
    <row r="773511"/>
    <row r="773512"/>
    <row r="773513"/>
    <row r="773514"/>
    <row r="773515"/>
    <row r="773516"/>
    <row r="773517"/>
    <row r="773518"/>
    <row r="773519"/>
    <row r="773520"/>
    <row r="773521"/>
    <row r="773522"/>
    <row r="773523"/>
    <row r="773524"/>
    <row r="773525"/>
    <row r="773526"/>
    <row r="773527"/>
    <row r="773528"/>
    <row r="773529"/>
    <row r="773530"/>
    <row r="773531"/>
    <row r="773532"/>
    <row r="773533"/>
    <row r="773534"/>
    <row r="773535"/>
    <row r="773536"/>
    <row r="773537"/>
    <row r="773538"/>
    <row r="773539"/>
    <row r="773540"/>
    <row r="773541"/>
    <row r="773542"/>
    <row r="773543"/>
    <row r="773544"/>
    <row r="773545"/>
    <row r="773546"/>
    <row r="773547"/>
    <row r="773548"/>
    <row r="773549"/>
    <row r="773550"/>
    <row r="773551"/>
    <row r="773552"/>
    <row r="773553"/>
    <row r="773554"/>
    <row r="773555"/>
    <row r="773556"/>
    <row r="773557"/>
    <row r="773558"/>
    <row r="773559"/>
    <row r="773560"/>
    <row r="773561"/>
    <row r="773562"/>
    <row r="773563"/>
    <row r="773564"/>
    <row r="773565"/>
    <row r="773566"/>
    <row r="773567"/>
    <row r="773568"/>
    <row r="773569"/>
    <row r="773570"/>
    <row r="773571"/>
    <row r="773572"/>
    <row r="773573"/>
    <row r="773574"/>
    <row r="773575"/>
    <row r="773576"/>
    <row r="773577"/>
    <row r="773578"/>
    <row r="773579"/>
    <row r="773580"/>
    <row r="773581"/>
    <row r="773582"/>
    <row r="773583"/>
    <row r="773584"/>
    <row r="773585"/>
    <row r="773586"/>
    <row r="773587"/>
    <row r="773588"/>
    <row r="773589"/>
    <row r="773590"/>
    <row r="773591"/>
    <row r="773592"/>
    <row r="773593"/>
    <row r="773594"/>
    <row r="773595"/>
    <row r="773596"/>
    <row r="773597"/>
    <row r="773598"/>
    <row r="773599"/>
    <row r="773600"/>
    <row r="773601"/>
    <row r="773602"/>
    <row r="773603"/>
    <row r="773604"/>
    <row r="773605"/>
    <row r="773606"/>
    <row r="773607"/>
    <row r="773608"/>
    <row r="773609"/>
    <row r="773610"/>
    <row r="773611"/>
    <row r="773612"/>
    <row r="773613"/>
    <row r="773614"/>
    <row r="773615"/>
    <row r="773616"/>
    <row r="773617"/>
    <row r="773618"/>
    <row r="773619"/>
    <row r="773620"/>
    <row r="773621"/>
    <row r="773622"/>
    <row r="773623"/>
    <row r="773624"/>
    <row r="773625"/>
    <row r="773626"/>
    <row r="773627"/>
    <row r="773628"/>
    <row r="773629"/>
    <row r="773630"/>
    <row r="773631"/>
    <row r="773632"/>
    <row r="773633"/>
    <row r="773634"/>
    <row r="773635"/>
    <row r="773636"/>
    <row r="773637"/>
    <row r="773638"/>
    <row r="773639"/>
    <row r="773640"/>
    <row r="773641"/>
    <row r="773642"/>
    <row r="773643"/>
    <row r="773644"/>
    <row r="773645"/>
    <row r="773646"/>
    <row r="773647"/>
    <row r="773648"/>
    <row r="773649"/>
    <row r="773650"/>
    <row r="773651"/>
    <row r="773652"/>
    <row r="773653"/>
    <row r="773654"/>
    <row r="773655"/>
    <row r="773656"/>
    <row r="773657"/>
    <row r="773658"/>
    <row r="773659"/>
    <row r="773660"/>
    <row r="773661"/>
    <row r="773662"/>
    <row r="773663"/>
    <row r="773664"/>
    <row r="773665"/>
    <row r="773666"/>
    <row r="773667"/>
    <row r="773668"/>
    <row r="773669"/>
    <row r="773670"/>
    <row r="773671"/>
    <row r="773672"/>
    <row r="773673"/>
    <row r="773674"/>
    <row r="773675"/>
    <row r="773676"/>
    <row r="773677"/>
    <row r="773678"/>
    <row r="773679"/>
    <row r="773680"/>
    <row r="773681"/>
    <row r="773682"/>
    <row r="773683"/>
    <row r="773684"/>
    <row r="773685"/>
    <row r="773686"/>
    <row r="773687"/>
    <row r="773688"/>
    <row r="773689"/>
    <row r="773690"/>
    <row r="773691"/>
    <row r="773692"/>
    <row r="773693"/>
    <row r="773694"/>
    <row r="773695"/>
    <row r="773696"/>
    <row r="773697"/>
    <row r="773698"/>
    <row r="773699"/>
    <row r="773700"/>
    <row r="773701"/>
    <row r="773702"/>
    <row r="773703"/>
    <row r="773704"/>
    <row r="773705"/>
    <row r="773706"/>
    <row r="773707"/>
    <row r="773708"/>
    <row r="773709"/>
    <row r="773710"/>
    <row r="773711"/>
    <row r="773712"/>
    <row r="773713"/>
    <row r="773714"/>
    <row r="773715"/>
    <row r="773716"/>
    <row r="773717"/>
    <row r="773718"/>
    <row r="773719"/>
    <row r="773720"/>
    <row r="773721"/>
    <row r="773722"/>
    <row r="773723"/>
    <row r="773724"/>
    <row r="773725"/>
    <row r="773726"/>
    <row r="773727"/>
    <row r="773728"/>
    <row r="773729"/>
    <row r="773730"/>
    <row r="773731"/>
    <row r="773732"/>
    <row r="773733"/>
    <row r="773734"/>
    <row r="773735"/>
    <row r="773736"/>
    <row r="773737"/>
    <row r="773738"/>
    <row r="773739"/>
    <row r="773740"/>
    <row r="773741"/>
    <row r="773742"/>
    <row r="773743"/>
    <row r="773744"/>
    <row r="773745"/>
    <row r="773746"/>
    <row r="773747"/>
    <row r="773748"/>
    <row r="773749"/>
    <row r="773750"/>
    <row r="773751"/>
    <row r="773752"/>
    <row r="773753"/>
    <row r="773754"/>
    <row r="773755"/>
    <row r="773756"/>
    <row r="773757"/>
    <row r="773758"/>
    <row r="773759"/>
    <row r="773760"/>
    <row r="773761"/>
    <row r="773762"/>
    <row r="773763"/>
    <row r="773764"/>
    <row r="773765"/>
    <row r="773766"/>
    <row r="773767"/>
    <row r="773768"/>
    <row r="773769"/>
    <row r="773770"/>
    <row r="773771"/>
    <row r="773772"/>
    <row r="773773"/>
    <row r="773774"/>
    <row r="773775"/>
    <row r="773776"/>
    <row r="773777"/>
    <row r="773778"/>
    <row r="773779"/>
    <row r="773780"/>
    <row r="773781"/>
    <row r="773782"/>
    <row r="773783"/>
    <row r="773784"/>
    <row r="773785"/>
    <row r="773786"/>
    <row r="773787"/>
    <row r="773788"/>
    <row r="773789"/>
    <row r="773790"/>
    <row r="773791"/>
    <row r="773792"/>
    <row r="773793"/>
    <row r="773794"/>
    <row r="773795"/>
    <row r="773796"/>
    <row r="773797"/>
    <row r="773798"/>
    <row r="773799"/>
    <row r="773800"/>
    <row r="773801"/>
    <row r="773802"/>
    <row r="773803"/>
    <row r="773804"/>
    <row r="773805"/>
    <row r="773806"/>
    <row r="773807"/>
    <row r="773808"/>
    <row r="773809"/>
    <row r="773810"/>
    <row r="773811"/>
    <row r="773812"/>
    <row r="773813"/>
    <row r="773814"/>
    <row r="773815"/>
    <row r="773816"/>
    <row r="773817"/>
    <row r="773818"/>
    <row r="773819"/>
    <row r="773820"/>
    <row r="773821"/>
    <row r="773822"/>
    <row r="773823"/>
    <row r="773824"/>
    <row r="773825"/>
    <row r="773826"/>
    <row r="773827"/>
    <row r="773828"/>
    <row r="773829"/>
    <row r="773830"/>
    <row r="773831"/>
    <row r="773832"/>
    <row r="773833"/>
    <row r="773834"/>
    <row r="773835"/>
    <row r="773836"/>
    <row r="773837"/>
    <row r="773838"/>
    <row r="773839"/>
    <row r="773840"/>
    <row r="773841"/>
    <row r="773842"/>
    <row r="773843"/>
    <row r="773844"/>
    <row r="773845"/>
    <row r="773846"/>
    <row r="773847"/>
    <row r="773848"/>
    <row r="773849"/>
    <row r="773850"/>
    <row r="773851"/>
    <row r="773852"/>
    <row r="773853"/>
    <row r="773854"/>
    <row r="773855"/>
    <row r="773856"/>
    <row r="773857"/>
    <row r="773858"/>
    <row r="773859"/>
    <row r="773860"/>
    <row r="773861"/>
    <row r="773862"/>
    <row r="773863"/>
    <row r="773864"/>
    <row r="773865"/>
    <row r="773866"/>
    <row r="773867"/>
    <row r="773868"/>
    <row r="773869"/>
    <row r="773870"/>
    <row r="773871"/>
    <row r="773872"/>
    <row r="773873"/>
    <row r="773874"/>
    <row r="773875"/>
    <row r="773876"/>
    <row r="773877"/>
    <row r="773878"/>
    <row r="773879"/>
    <row r="773880"/>
    <row r="773881"/>
    <row r="773882"/>
    <row r="773883"/>
    <row r="773884"/>
    <row r="773885"/>
    <row r="773886"/>
    <row r="773887"/>
    <row r="773888"/>
    <row r="773889"/>
    <row r="773890"/>
    <row r="773891"/>
    <row r="773892"/>
    <row r="773893"/>
    <row r="773894"/>
    <row r="773895"/>
    <row r="773896"/>
    <row r="773897"/>
    <row r="773898"/>
    <row r="773899"/>
    <row r="773900"/>
    <row r="773901"/>
    <row r="773902"/>
    <row r="773903"/>
    <row r="773904"/>
    <row r="773905"/>
    <row r="773906"/>
    <row r="773907"/>
    <row r="773908"/>
    <row r="773909"/>
    <row r="773910"/>
    <row r="773911"/>
    <row r="773912"/>
    <row r="773913"/>
    <row r="773914"/>
    <row r="773915"/>
    <row r="773916"/>
    <row r="773917"/>
    <row r="773918"/>
    <row r="773919"/>
    <row r="773920"/>
    <row r="773921"/>
    <row r="773922"/>
    <row r="773923"/>
    <row r="773924"/>
    <row r="773925"/>
    <row r="773926"/>
    <row r="773927"/>
    <row r="773928"/>
    <row r="773929"/>
    <row r="773930"/>
    <row r="773931"/>
    <row r="773932"/>
    <row r="773933"/>
    <row r="773934"/>
    <row r="773935"/>
    <row r="773936"/>
    <row r="773937"/>
    <row r="773938"/>
    <row r="773939"/>
    <row r="773940"/>
    <row r="773941"/>
    <row r="773942"/>
    <row r="773943"/>
    <row r="773944"/>
    <row r="773945"/>
    <row r="773946"/>
    <row r="773947"/>
    <row r="773948"/>
    <row r="773949"/>
    <row r="773950"/>
    <row r="773951"/>
    <row r="773952"/>
    <row r="773953"/>
    <row r="773954"/>
    <row r="773955"/>
    <row r="773956"/>
    <row r="773957"/>
    <row r="773958"/>
    <row r="773959"/>
    <row r="773960"/>
    <row r="773961"/>
    <row r="773962"/>
    <row r="773963"/>
    <row r="773964"/>
    <row r="773965"/>
    <row r="773966"/>
    <row r="773967"/>
    <row r="773968"/>
    <row r="773969"/>
    <row r="773970"/>
    <row r="773971"/>
    <row r="773972"/>
    <row r="773973"/>
    <row r="773974"/>
    <row r="773975"/>
    <row r="773976"/>
    <row r="773977"/>
    <row r="773978"/>
    <row r="773979"/>
    <row r="773980"/>
    <row r="773981"/>
    <row r="773982"/>
    <row r="773983"/>
    <row r="773984"/>
    <row r="773985"/>
    <row r="773986"/>
    <row r="773987"/>
    <row r="773988"/>
    <row r="773989"/>
    <row r="773990"/>
    <row r="773991"/>
    <row r="773992"/>
    <row r="773993"/>
    <row r="773994"/>
    <row r="773995"/>
    <row r="773996"/>
    <row r="773997"/>
    <row r="773998"/>
    <row r="773999"/>
    <row r="774000"/>
    <row r="774001"/>
    <row r="774002"/>
    <row r="774003"/>
    <row r="774004"/>
    <row r="774005"/>
    <row r="774006"/>
    <row r="774007"/>
    <row r="774008"/>
    <row r="774009"/>
    <row r="774010"/>
    <row r="774011"/>
    <row r="774012"/>
    <row r="774013"/>
    <row r="774014"/>
    <row r="774015"/>
    <row r="774016"/>
    <row r="774017"/>
    <row r="774018"/>
    <row r="774019"/>
    <row r="774020"/>
    <row r="774021"/>
    <row r="774022"/>
    <row r="774023"/>
    <row r="774024"/>
    <row r="774025"/>
    <row r="774026"/>
    <row r="774027"/>
    <row r="774028"/>
    <row r="774029"/>
    <row r="774030"/>
    <row r="774031"/>
    <row r="774032"/>
    <row r="774033"/>
    <row r="774034"/>
    <row r="774035"/>
    <row r="774036"/>
    <row r="774037"/>
    <row r="774038"/>
    <row r="774039"/>
    <row r="774040"/>
    <row r="774041"/>
    <row r="774042"/>
    <row r="774043"/>
    <row r="774044"/>
    <row r="774045"/>
    <row r="774046"/>
    <row r="774047"/>
    <row r="774048"/>
    <row r="774049"/>
    <row r="774050"/>
    <row r="774051"/>
    <row r="774052"/>
    <row r="774053"/>
    <row r="774054"/>
    <row r="774055"/>
    <row r="774056"/>
    <row r="774057"/>
    <row r="774058"/>
    <row r="774059"/>
    <row r="774060"/>
    <row r="774061"/>
    <row r="774062"/>
    <row r="774063"/>
    <row r="774064"/>
    <row r="774065"/>
    <row r="774066"/>
    <row r="774067"/>
    <row r="774068"/>
    <row r="774069"/>
    <row r="774070"/>
    <row r="774071"/>
    <row r="774072"/>
    <row r="774073"/>
    <row r="774074"/>
    <row r="774075"/>
    <row r="774076"/>
    <row r="774077"/>
    <row r="774078"/>
    <row r="774079"/>
    <row r="774080"/>
    <row r="774081"/>
    <row r="774082"/>
    <row r="774083"/>
    <row r="774084"/>
    <row r="774085"/>
    <row r="774086"/>
    <row r="774087"/>
    <row r="774088"/>
    <row r="774089"/>
    <row r="774090"/>
    <row r="774091"/>
    <row r="774092"/>
    <row r="774093"/>
    <row r="774094"/>
    <row r="774095"/>
    <row r="774096"/>
    <row r="774097"/>
    <row r="774098"/>
    <row r="774099"/>
    <row r="774100"/>
    <row r="774101"/>
    <row r="774102"/>
    <row r="774103"/>
    <row r="774104"/>
    <row r="774105"/>
    <row r="774106"/>
    <row r="774107"/>
    <row r="774108"/>
    <row r="774109"/>
    <row r="774110"/>
    <row r="774111"/>
    <row r="774112"/>
    <row r="774113"/>
    <row r="774114"/>
    <row r="774115"/>
    <row r="774116"/>
    <row r="774117"/>
    <row r="774118"/>
    <row r="774119"/>
    <row r="774120"/>
    <row r="774121"/>
    <row r="774122"/>
    <row r="774123"/>
    <row r="774124"/>
    <row r="774125"/>
    <row r="774126"/>
    <row r="774127"/>
    <row r="774128"/>
    <row r="774129"/>
    <row r="774130"/>
    <row r="774131"/>
    <row r="774132"/>
    <row r="774133"/>
    <row r="774134"/>
    <row r="774135"/>
    <row r="774136"/>
    <row r="774137"/>
    <row r="774138"/>
    <row r="774139"/>
    <row r="774140"/>
    <row r="774141"/>
    <row r="774142"/>
    <row r="774143"/>
    <row r="774144"/>
    <row r="774145"/>
    <row r="774146"/>
    <row r="774147"/>
    <row r="774148"/>
    <row r="774149"/>
    <row r="774150"/>
    <row r="774151"/>
    <row r="774152"/>
    <row r="774153"/>
    <row r="774154"/>
    <row r="774155"/>
    <row r="774156"/>
    <row r="774157"/>
    <row r="774158"/>
    <row r="774159"/>
    <row r="774160"/>
    <row r="774161"/>
    <row r="774162"/>
    <row r="774163"/>
    <row r="774164"/>
    <row r="774165"/>
    <row r="774166"/>
    <row r="774167"/>
    <row r="774168"/>
    <row r="774169"/>
    <row r="774170"/>
    <row r="774171"/>
    <row r="774172"/>
    <row r="774173"/>
    <row r="774174"/>
    <row r="774175"/>
    <row r="774176"/>
    <row r="774177"/>
    <row r="774178"/>
    <row r="774179"/>
    <row r="774180"/>
    <row r="774181"/>
    <row r="774182"/>
    <row r="774183"/>
    <row r="774184"/>
    <row r="774185"/>
    <row r="774186"/>
    <row r="774187"/>
    <row r="774188"/>
    <row r="774189"/>
    <row r="774190"/>
    <row r="774191"/>
    <row r="774192"/>
    <row r="774193"/>
    <row r="774194"/>
    <row r="774195"/>
    <row r="774196"/>
    <row r="774197"/>
    <row r="774198"/>
    <row r="774199"/>
    <row r="774200"/>
    <row r="774201"/>
    <row r="774202"/>
    <row r="774203"/>
    <row r="774204"/>
    <row r="774205"/>
    <row r="774206"/>
    <row r="774207"/>
    <row r="774208"/>
    <row r="774209"/>
    <row r="774210"/>
    <row r="774211"/>
    <row r="774212"/>
    <row r="774213"/>
    <row r="774214"/>
    <row r="774215"/>
    <row r="774216"/>
    <row r="774217"/>
    <row r="774218"/>
    <row r="774219"/>
    <row r="774220"/>
    <row r="774221"/>
    <row r="774222"/>
    <row r="774223"/>
    <row r="774224"/>
    <row r="774225"/>
    <row r="774226"/>
    <row r="774227"/>
    <row r="774228"/>
    <row r="774229"/>
    <row r="774230"/>
    <row r="774231"/>
    <row r="774232"/>
    <row r="774233"/>
    <row r="774234"/>
    <row r="774235"/>
    <row r="774236"/>
    <row r="774237"/>
    <row r="774238"/>
    <row r="774239"/>
    <row r="774240"/>
    <row r="774241"/>
    <row r="774242"/>
    <row r="774243"/>
    <row r="774244"/>
    <row r="774245"/>
    <row r="774246"/>
    <row r="774247"/>
    <row r="774248"/>
    <row r="774249"/>
    <row r="774250"/>
    <row r="774251"/>
    <row r="774252"/>
    <row r="774253"/>
    <row r="774254"/>
    <row r="774255"/>
    <row r="774256"/>
    <row r="774257"/>
    <row r="774258"/>
    <row r="774259"/>
    <row r="774260"/>
    <row r="774261"/>
    <row r="774262"/>
    <row r="774263"/>
    <row r="774264"/>
    <row r="774265"/>
    <row r="774266"/>
    <row r="774267"/>
    <row r="774268"/>
    <row r="774269"/>
    <row r="774270"/>
    <row r="774271"/>
    <row r="774272"/>
    <row r="774273"/>
    <row r="774274"/>
    <row r="774275"/>
    <row r="774276"/>
    <row r="774277"/>
    <row r="774278"/>
    <row r="774279"/>
    <row r="774280"/>
    <row r="774281"/>
    <row r="774282"/>
    <row r="774283"/>
    <row r="774284"/>
    <row r="774285"/>
    <row r="774286"/>
    <row r="774287"/>
    <row r="774288"/>
    <row r="774289"/>
    <row r="774290"/>
    <row r="774291"/>
    <row r="774292"/>
    <row r="774293"/>
    <row r="774294"/>
    <row r="774295"/>
    <row r="774296"/>
    <row r="774297"/>
    <row r="774298"/>
    <row r="774299"/>
    <row r="774300"/>
    <row r="774301"/>
    <row r="774302"/>
    <row r="774303"/>
    <row r="774304"/>
    <row r="774305"/>
    <row r="774306"/>
    <row r="774307"/>
    <row r="774308"/>
    <row r="774309"/>
    <row r="774310"/>
    <row r="774311"/>
    <row r="774312"/>
    <row r="774313"/>
    <row r="774314"/>
    <row r="774315"/>
    <row r="774316"/>
    <row r="774317"/>
    <row r="774318"/>
    <row r="774319"/>
    <row r="774320"/>
    <row r="774321"/>
    <row r="774322"/>
    <row r="774323"/>
    <row r="774324"/>
    <row r="774325"/>
    <row r="774326"/>
    <row r="774327"/>
    <row r="774328"/>
    <row r="774329"/>
    <row r="774330"/>
    <row r="774331"/>
    <row r="774332"/>
    <row r="774333"/>
    <row r="774334"/>
    <row r="774335"/>
    <row r="774336"/>
    <row r="774337"/>
    <row r="774338"/>
    <row r="774339"/>
    <row r="774340"/>
    <row r="774341"/>
    <row r="774342"/>
    <row r="774343"/>
    <row r="774344"/>
    <row r="774345"/>
    <row r="774346"/>
    <row r="774347"/>
    <row r="774348"/>
    <row r="774349"/>
    <row r="774350"/>
    <row r="774351"/>
    <row r="774352"/>
    <row r="774353"/>
    <row r="774354"/>
    <row r="774355"/>
    <row r="774356"/>
    <row r="774357"/>
    <row r="774358"/>
    <row r="774359"/>
    <row r="774360"/>
    <row r="774361"/>
    <row r="774362"/>
    <row r="774363"/>
    <row r="774364"/>
    <row r="774365"/>
    <row r="774366"/>
    <row r="774367"/>
    <row r="774368"/>
    <row r="774369"/>
    <row r="774370"/>
    <row r="774371"/>
    <row r="774372"/>
    <row r="774373"/>
    <row r="774374"/>
    <row r="774375"/>
    <row r="774376"/>
    <row r="774377"/>
    <row r="774378"/>
    <row r="774379"/>
    <row r="774380"/>
    <row r="774381"/>
    <row r="774382"/>
    <row r="774383"/>
    <row r="774384"/>
    <row r="774385"/>
    <row r="774386"/>
    <row r="774387"/>
    <row r="774388"/>
    <row r="774389"/>
    <row r="774390"/>
    <row r="774391"/>
    <row r="774392"/>
    <row r="774393"/>
    <row r="774394"/>
    <row r="774395"/>
    <row r="774396"/>
    <row r="774397"/>
    <row r="774398"/>
    <row r="774399"/>
    <row r="774400"/>
    <row r="774401"/>
    <row r="774402"/>
    <row r="774403"/>
    <row r="774404"/>
    <row r="774405"/>
    <row r="774406"/>
    <row r="774407"/>
    <row r="774408"/>
    <row r="774409"/>
    <row r="774410"/>
    <row r="774411"/>
    <row r="774412"/>
    <row r="774413"/>
    <row r="774414"/>
    <row r="774415"/>
    <row r="774416"/>
    <row r="774417"/>
    <row r="774418"/>
    <row r="774419"/>
    <row r="774420"/>
    <row r="774421"/>
    <row r="774422"/>
    <row r="774423"/>
    <row r="774424"/>
    <row r="774425"/>
    <row r="774426"/>
    <row r="774427"/>
    <row r="774428"/>
    <row r="774429"/>
    <row r="774430"/>
    <row r="774431"/>
    <row r="774432"/>
    <row r="774433"/>
    <row r="774434"/>
    <row r="774435"/>
    <row r="774436"/>
    <row r="774437"/>
    <row r="774438"/>
    <row r="774439"/>
    <row r="774440"/>
    <row r="774441"/>
    <row r="774442"/>
    <row r="774443"/>
    <row r="774444"/>
    <row r="774445"/>
    <row r="774446"/>
    <row r="774447"/>
    <row r="774448"/>
    <row r="774449"/>
    <row r="774450"/>
    <row r="774451"/>
    <row r="774452"/>
    <row r="774453"/>
    <row r="774454"/>
    <row r="774455"/>
    <row r="774456"/>
    <row r="774457"/>
    <row r="774458"/>
    <row r="774459"/>
    <row r="774460"/>
    <row r="774461"/>
    <row r="774462"/>
    <row r="774463"/>
    <row r="774464"/>
    <row r="774465"/>
    <row r="774466"/>
    <row r="774467"/>
    <row r="774468"/>
    <row r="774469"/>
    <row r="774470"/>
    <row r="774471"/>
    <row r="774472"/>
    <row r="774473"/>
    <row r="774474"/>
    <row r="774475"/>
    <row r="774476"/>
    <row r="774477"/>
    <row r="774478"/>
    <row r="774479"/>
    <row r="774480"/>
    <row r="774481"/>
    <row r="774482"/>
    <row r="774483"/>
    <row r="774484"/>
    <row r="774485"/>
    <row r="774486"/>
    <row r="774487"/>
    <row r="774488"/>
    <row r="774489"/>
    <row r="774490"/>
    <row r="774491"/>
    <row r="774492"/>
    <row r="774493"/>
    <row r="774494"/>
    <row r="774495"/>
    <row r="774496"/>
    <row r="774497"/>
    <row r="774498"/>
    <row r="774499"/>
    <row r="774500"/>
    <row r="774501"/>
    <row r="774502"/>
    <row r="774503"/>
    <row r="774504"/>
    <row r="774505"/>
    <row r="774506"/>
    <row r="774507"/>
    <row r="774508"/>
    <row r="774509"/>
    <row r="774510"/>
    <row r="774511"/>
    <row r="774512"/>
    <row r="774513"/>
    <row r="774514"/>
    <row r="774515"/>
    <row r="774516"/>
    <row r="774517"/>
    <row r="774518"/>
    <row r="774519"/>
    <row r="774520"/>
    <row r="774521"/>
    <row r="774522"/>
    <row r="774523"/>
    <row r="774524"/>
    <row r="774525"/>
    <row r="774526"/>
    <row r="774527"/>
    <row r="774528"/>
    <row r="774529"/>
    <row r="774530"/>
    <row r="774531"/>
    <row r="774532"/>
    <row r="774533"/>
    <row r="774534"/>
    <row r="774535"/>
    <row r="774536"/>
    <row r="774537"/>
    <row r="774538"/>
    <row r="774539"/>
    <row r="774540"/>
    <row r="774541"/>
    <row r="774542"/>
    <row r="774543"/>
    <row r="774544"/>
    <row r="774545"/>
    <row r="774546"/>
    <row r="774547"/>
    <row r="774548"/>
    <row r="774549"/>
    <row r="774550"/>
    <row r="774551"/>
    <row r="774552"/>
    <row r="774553"/>
    <row r="774554"/>
    <row r="774555"/>
    <row r="774556"/>
    <row r="774557"/>
    <row r="774558"/>
    <row r="774559"/>
    <row r="774560"/>
    <row r="774561"/>
    <row r="774562"/>
    <row r="774563"/>
    <row r="774564"/>
    <row r="774565"/>
    <row r="774566"/>
    <row r="774567"/>
    <row r="774568"/>
    <row r="774569"/>
    <row r="774570"/>
    <row r="774571"/>
    <row r="774572"/>
    <row r="774573"/>
    <row r="774574"/>
    <row r="774575"/>
    <row r="774576"/>
    <row r="774577"/>
    <row r="774578"/>
    <row r="774579"/>
    <row r="774580"/>
    <row r="774581"/>
    <row r="774582"/>
    <row r="774583"/>
    <row r="774584"/>
    <row r="774585"/>
    <row r="774586"/>
    <row r="774587"/>
    <row r="774588"/>
    <row r="774589"/>
    <row r="774590"/>
    <row r="774591"/>
    <row r="774592"/>
    <row r="774593"/>
    <row r="774594"/>
    <row r="774595"/>
    <row r="774596"/>
    <row r="774597"/>
    <row r="774598"/>
    <row r="774599"/>
    <row r="774600"/>
    <row r="774601"/>
    <row r="774602"/>
    <row r="774603"/>
    <row r="774604"/>
    <row r="774605"/>
    <row r="774606"/>
    <row r="774607"/>
    <row r="774608"/>
    <row r="774609"/>
    <row r="774610"/>
    <row r="774611"/>
    <row r="774612"/>
    <row r="774613"/>
    <row r="774614"/>
    <row r="774615"/>
    <row r="774616"/>
    <row r="774617"/>
    <row r="774618"/>
    <row r="774619"/>
    <row r="774620"/>
    <row r="774621"/>
    <row r="774622"/>
    <row r="774623"/>
    <row r="774624"/>
    <row r="774625"/>
    <row r="774626"/>
    <row r="774627"/>
    <row r="774628"/>
    <row r="774629"/>
    <row r="774630"/>
    <row r="774631"/>
    <row r="774632"/>
    <row r="774633"/>
    <row r="774634"/>
    <row r="774635"/>
    <row r="774636"/>
    <row r="774637"/>
    <row r="774638"/>
    <row r="774639"/>
    <row r="774640"/>
    <row r="774641"/>
    <row r="774642"/>
    <row r="774643"/>
    <row r="774644"/>
    <row r="774645"/>
    <row r="774646"/>
    <row r="774647"/>
    <row r="774648"/>
    <row r="774649"/>
    <row r="774650"/>
    <row r="774651"/>
    <row r="774652"/>
    <row r="774653"/>
    <row r="774654"/>
    <row r="774655"/>
    <row r="774656"/>
    <row r="774657"/>
    <row r="774658"/>
    <row r="774659"/>
    <row r="774660"/>
    <row r="774661"/>
    <row r="774662"/>
    <row r="774663"/>
    <row r="774664"/>
    <row r="774665"/>
    <row r="774666"/>
    <row r="774667"/>
    <row r="774668"/>
    <row r="774669"/>
    <row r="774670"/>
    <row r="774671"/>
    <row r="774672"/>
    <row r="774673"/>
    <row r="774674"/>
    <row r="774675"/>
    <row r="774676"/>
    <row r="774677"/>
    <row r="774678"/>
    <row r="774679"/>
    <row r="774680"/>
    <row r="774681"/>
    <row r="774682"/>
    <row r="774683"/>
    <row r="774684"/>
    <row r="774685"/>
    <row r="774686"/>
    <row r="774687"/>
    <row r="774688"/>
    <row r="774689"/>
    <row r="774690"/>
    <row r="774691"/>
    <row r="774692"/>
    <row r="774693"/>
    <row r="774694"/>
    <row r="774695"/>
    <row r="774696"/>
    <row r="774697"/>
    <row r="774698"/>
    <row r="774699"/>
    <row r="774700"/>
    <row r="774701"/>
    <row r="774702"/>
    <row r="774703"/>
    <row r="774704"/>
    <row r="774705"/>
    <row r="774706"/>
    <row r="774707"/>
    <row r="774708"/>
    <row r="774709"/>
    <row r="774710"/>
    <row r="774711"/>
    <row r="774712"/>
    <row r="774713"/>
    <row r="774714"/>
    <row r="774715"/>
    <row r="774716"/>
    <row r="774717"/>
    <row r="774718"/>
    <row r="774719"/>
    <row r="774720"/>
    <row r="774721"/>
    <row r="774722"/>
    <row r="774723"/>
    <row r="774724"/>
    <row r="774725"/>
    <row r="774726"/>
    <row r="774727"/>
    <row r="774728"/>
    <row r="774729"/>
    <row r="774730"/>
    <row r="774731"/>
    <row r="774732"/>
    <row r="774733"/>
    <row r="774734"/>
    <row r="774735"/>
    <row r="774736"/>
    <row r="774737"/>
    <row r="774738"/>
    <row r="774739"/>
    <row r="774740"/>
    <row r="774741"/>
    <row r="774742"/>
    <row r="774743"/>
    <row r="774744"/>
    <row r="774745"/>
    <row r="774746"/>
    <row r="774747"/>
    <row r="774748"/>
    <row r="774749"/>
    <row r="774750"/>
    <row r="774751"/>
    <row r="774752"/>
    <row r="774753"/>
    <row r="774754"/>
    <row r="774755"/>
    <row r="774756"/>
    <row r="774757"/>
    <row r="774758"/>
    <row r="774759"/>
    <row r="774760"/>
    <row r="774761"/>
    <row r="774762"/>
    <row r="774763"/>
    <row r="774764"/>
    <row r="774765"/>
    <row r="774766"/>
    <row r="774767"/>
    <row r="774768"/>
    <row r="774769"/>
    <row r="774770"/>
    <row r="774771"/>
    <row r="774772"/>
    <row r="774773"/>
    <row r="774774"/>
    <row r="774775"/>
    <row r="774776"/>
    <row r="774777"/>
    <row r="774778"/>
    <row r="774779"/>
    <row r="774780"/>
    <row r="774781"/>
    <row r="774782"/>
    <row r="774783"/>
    <row r="774784"/>
    <row r="774785"/>
    <row r="774786"/>
    <row r="774787"/>
    <row r="774788"/>
    <row r="774789"/>
    <row r="774790"/>
    <row r="774791"/>
    <row r="774792"/>
    <row r="774793"/>
    <row r="774794"/>
    <row r="774795"/>
    <row r="774796"/>
    <row r="774797"/>
    <row r="774798"/>
    <row r="774799"/>
    <row r="774800"/>
    <row r="774801"/>
    <row r="774802"/>
    <row r="774803"/>
    <row r="774804"/>
    <row r="774805"/>
    <row r="774806"/>
    <row r="774807"/>
    <row r="774808"/>
    <row r="774809"/>
    <row r="774810"/>
    <row r="774811"/>
    <row r="774812"/>
    <row r="774813"/>
    <row r="774814"/>
    <row r="774815"/>
    <row r="774816"/>
    <row r="774817"/>
    <row r="774818"/>
    <row r="774819"/>
    <row r="774820"/>
    <row r="774821"/>
    <row r="774822"/>
    <row r="774823"/>
    <row r="774824"/>
    <row r="774825"/>
    <row r="774826"/>
    <row r="774827"/>
    <row r="774828"/>
    <row r="774829"/>
    <row r="774830"/>
    <row r="774831"/>
    <row r="774832"/>
    <row r="774833"/>
    <row r="774834"/>
    <row r="774835"/>
    <row r="774836"/>
    <row r="774837"/>
    <row r="774838"/>
    <row r="774839"/>
    <row r="774840"/>
    <row r="774841"/>
    <row r="774842"/>
    <row r="774843"/>
    <row r="774844"/>
    <row r="774845"/>
    <row r="774846"/>
    <row r="774847"/>
    <row r="774848"/>
    <row r="774849"/>
    <row r="774850"/>
    <row r="774851"/>
    <row r="774852"/>
    <row r="774853"/>
    <row r="774854"/>
    <row r="774855"/>
    <row r="774856"/>
    <row r="774857"/>
    <row r="774858"/>
    <row r="774859"/>
    <row r="774860"/>
    <row r="774861"/>
    <row r="774862"/>
    <row r="774863"/>
    <row r="774864"/>
    <row r="774865"/>
    <row r="774866"/>
    <row r="774867"/>
    <row r="774868"/>
    <row r="774869"/>
    <row r="774870"/>
    <row r="774871"/>
    <row r="774872"/>
    <row r="774873"/>
    <row r="774874"/>
    <row r="774875"/>
    <row r="774876"/>
    <row r="774877"/>
    <row r="774878"/>
    <row r="774879"/>
    <row r="774880"/>
    <row r="774881"/>
    <row r="774882"/>
    <row r="774883"/>
    <row r="774884"/>
    <row r="774885"/>
    <row r="774886"/>
    <row r="774887"/>
    <row r="774888"/>
    <row r="774889"/>
    <row r="774890"/>
    <row r="774891"/>
    <row r="774892"/>
    <row r="774893"/>
    <row r="774894"/>
    <row r="774895"/>
    <row r="774896"/>
    <row r="774897"/>
    <row r="774898"/>
    <row r="774899"/>
    <row r="774900"/>
    <row r="774901"/>
    <row r="774902"/>
    <row r="774903"/>
    <row r="774904"/>
    <row r="774905"/>
    <row r="774906"/>
    <row r="774907"/>
    <row r="774908"/>
    <row r="774909"/>
    <row r="774910"/>
    <row r="774911"/>
    <row r="774912"/>
    <row r="774913"/>
    <row r="774914"/>
    <row r="774915"/>
    <row r="774916"/>
    <row r="774917"/>
    <row r="774918"/>
    <row r="774919"/>
    <row r="774920"/>
    <row r="774921"/>
    <row r="774922"/>
    <row r="774923"/>
    <row r="774924"/>
    <row r="774925"/>
    <row r="774926"/>
    <row r="774927"/>
    <row r="774928"/>
    <row r="774929"/>
    <row r="774930"/>
    <row r="774931"/>
    <row r="774932"/>
    <row r="774933"/>
    <row r="774934"/>
    <row r="774935"/>
    <row r="774936"/>
    <row r="774937"/>
    <row r="774938"/>
    <row r="774939"/>
    <row r="774940"/>
    <row r="774941"/>
    <row r="774942"/>
    <row r="774943"/>
    <row r="774944"/>
    <row r="774945"/>
    <row r="774946"/>
    <row r="774947"/>
    <row r="774948"/>
    <row r="774949"/>
    <row r="774950"/>
    <row r="774951"/>
    <row r="774952"/>
    <row r="774953"/>
    <row r="774954"/>
    <row r="774955"/>
    <row r="774956"/>
    <row r="774957"/>
    <row r="774958"/>
    <row r="774959"/>
    <row r="774960"/>
    <row r="774961"/>
    <row r="774962"/>
    <row r="774963"/>
    <row r="774964"/>
    <row r="774965"/>
    <row r="774966"/>
    <row r="774967"/>
    <row r="774968"/>
    <row r="774969"/>
    <row r="774970"/>
    <row r="774971"/>
    <row r="774972"/>
    <row r="774973"/>
    <row r="774974"/>
    <row r="774975"/>
    <row r="774976"/>
    <row r="774977"/>
    <row r="774978"/>
    <row r="774979"/>
    <row r="774980"/>
    <row r="774981"/>
    <row r="774982"/>
    <row r="774983"/>
    <row r="774984"/>
    <row r="774985"/>
    <row r="774986"/>
    <row r="774987"/>
    <row r="774988"/>
    <row r="774989"/>
    <row r="774990"/>
    <row r="774991"/>
    <row r="774992"/>
    <row r="774993"/>
    <row r="774994"/>
    <row r="774995"/>
    <row r="774996"/>
    <row r="774997"/>
    <row r="774998"/>
    <row r="774999"/>
    <row r="775000"/>
    <row r="775001"/>
    <row r="775002"/>
    <row r="775003"/>
    <row r="775004"/>
    <row r="775005"/>
    <row r="775006"/>
    <row r="775007"/>
    <row r="775008"/>
    <row r="775009"/>
    <row r="775010"/>
    <row r="775011"/>
    <row r="775012"/>
    <row r="775013"/>
    <row r="775014"/>
    <row r="775015"/>
    <row r="775016"/>
    <row r="775017"/>
    <row r="775018"/>
    <row r="775019"/>
    <row r="775020"/>
    <row r="775021"/>
    <row r="775022"/>
    <row r="775023"/>
    <row r="775024"/>
    <row r="775025"/>
    <row r="775026"/>
    <row r="775027"/>
    <row r="775028"/>
    <row r="775029"/>
    <row r="775030"/>
    <row r="775031"/>
    <row r="775032"/>
    <row r="775033"/>
    <row r="775034"/>
    <row r="775035"/>
    <row r="775036"/>
    <row r="775037"/>
    <row r="775038"/>
    <row r="775039"/>
    <row r="775040"/>
    <row r="775041"/>
    <row r="775042"/>
    <row r="775043"/>
    <row r="775044"/>
    <row r="775045"/>
    <row r="775046"/>
    <row r="775047"/>
    <row r="775048"/>
    <row r="775049"/>
    <row r="775050"/>
    <row r="775051"/>
    <row r="775052"/>
    <row r="775053"/>
    <row r="775054"/>
    <row r="775055"/>
    <row r="775056"/>
    <row r="775057"/>
    <row r="775058"/>
    <row r="775059"/>
    <row r="775060"/>
    <row r="775061"/>
    <row r="775062"/>
    <row r="775063"/>
    <row r="775064"/>
    <row r="775065"/>
    <row r="775066"/>
    <row r="775067"/>
    <row r="775068"/>
    <row r="775069"/>
    <row r="775070"/>
    <row r="775071"/>
    <row r="775072"/>
    <row r="775073"/>
    <row r="775074"/>
    <row r="775075"/>
    <row r="775076"/>
    <row r="775077"/>
    <row r="775078"/>
    <row r="775079"/>
    <row r="775080"/>
    <row r="775081"/>
    <row r="775082"/>
    <row r="775083"/>
    <row r="775084"/>
    <row r="775085"/>
    <row r="775086"/>
    <row r="775087"/>
    <row r="775088"/>
    <row r="775089"/>
    <row r="775090"/>
    <row r="775091"/>
    <row r="775092"/>
    <row r="775093"/>
    <row r="775094"/>
    <row r="775095"/>
    <row r="775096"/>
    <row r="775097"/>
    <row r="775098"/>
    <row r="775099"/>
    <row r="775100"/>
    <row r="775101"/>
    <row r="775102"/>
    <row r="775103"/>
    <row r="775104"/>
    <row r="775105"/>
    <row r="775106"/>
    <row r="775107"/>
    <row r="775108"/>
    <row r="775109"/>
    <row r="775110"/>
    <row r="775111"/>
    <row r="775112"/>
    <row r="775113"/>
    <row r="775114"/>
    <row r="775115"/>
    <row r="775116"/>
    <row r="775117"/>
    <row r="775118"/>
    <row r="775119"/>
    <row r="775120"/>
    <row r="775121"/>
    <row r="775122"/>
    <row r="775123"/>
    <row r="775124"/>
    <row r="775125"/>
    <row r="775126"/>
    <row r="775127"/>
    <row r="775128"/>
    <row r="775129"/>
    <row r="775130"/>
    <row r="775131"/>
    <row r="775132"/>
    <row r="775133"/>
    <row r="775134"/>
    <row r="775135"/>
    <row r="775136"/>
    <row r="775137"/>
    <row r="775138"/>
    <row r="775139"/>
    <row r="775140"/>
    <row r="775141"/>
    <row r="775142"/>
    <row r="775143"/>
    <row r="775144"/>
    <row r="775145"/>
    <row r="775146"/>
    <row r="775147"/>
    <row r="775148"/>
    <row r="775149"/>
    <row r="775150"/>
    <row r="775151"/>
    <row r="775152"/>
    <row r="775153"/>
    <row r="775154"/>
    <row r="775155"/>
    <row r="775156"/>
    <row r="775157"/>
    <row r="775158"/>
    <row r="775159"/>
    <row r="775160"/>
    <row r="775161"/>
    <row r="775162"/>
    <row r="775163"/>
    <row r="775164"/>
    <row r="775165"/>
    <row r="775166"/>
    <row r="775167"/>
    <row r="775168"/>
    <row r="775169"/>
    <row r="775170"/>
    <row r="775171"/>
    <row r="775172"/>
    <row r="775173"/>
    <row r="775174"/>
    <row r="775175"/>
    <row r="775176"/>
    <row r="775177"/>
    <row r="775178"/>
    <row r="775179"/>
    <row r="775180"/>
    <row r="775181"/>
    <row r="775182"/>
    <row r="775183"/>
    <row r="775184"/>
    <row r="775185"/>
    <row r="775186"/>
    <row r="775187"/>
    <row r="775188"/>
    <row r="775189"/>
    <row r="775190"/>
    <row r="775191"/>
    <row r="775192"/>
    <row r="775193"/>
    <row r="775194"/>
    <row r="775195"/>
    <row r="775196"/>
    <row r="775197"/>
    <row r="775198"/>
    <row r="775199"/>
    <row r="775200"/>
    <row r="775201"/>
    <row r="775202"/>
    <row r="775203"/>
    <row r="775204"/>
    <row r="775205"/>
    <row r="775206"/>
    <row r="775207"/>
    <row r="775208"/>
    <row r="775209"/>
    <row r="775210"/>
    <row r="775211"/>
    <row r="775212"/>
    <row r="775213"/>
    <row r="775214"/>
    <row r="775215"/>
    <row r="775216"/>
    <row r="775217"/>
    <row r="775218"/>
    <row r="775219"/>
    <row r="775220"/>
    <row r="775221"/>
    <row r="775222"/>
    <row r="775223"/>
    <row r="775224"/>
    <row r="775225"/>
    <row r="775226"/>
    <row r="775227"/>
    <row r="775228"/>
    <row r="775229"/>
    <row r="775230"/>
    <row r="775231"/>
    <row r="775232"/>
    <row r="775233"/>
    <row r="775234"/>
    <row r="775235"/>
    <row r="775236"/>
    <row r="775237"/>
    <row r="775238"/>
    <row r="775239"/>
    <row r="775240"/>
    <row r="775241"/>
    <row r="775242"/>
    <row r="775243"/>
    <row r="775244"/>
    <row r="775245"/>
    <row r="775246"/>
    <row r="775247"/>
    <row r="775248"/>
    <row r="775249"/>
    <row r="775250"/>
    <row r="775251"/>
    <row r="775252"/>
    <row r="775253"/>
    <row r="775254"/>
    <row r="775255"/>
    <row r="775256"/>
    <row r="775257"/>
    <row r="775258"/>
    <row r="775259"/>
    <row r="775260"/>
    <row r="775261"/>
    <row r="775262"/>
    <row r="775263"/>
    <row r="775264"/>
    <row r="775265"/>
    <row r="775266"/>
    <row r="775267"/>
    <row r="775268"/>
    <row r="775269"/>
    <row r="775270"/>
    <row r="775271"/>
    <row r="775272"/>
    <row r="775273"/>
    <row r="775274"/>
    <row r="775275"/>
    <row r="775276"/>
    <row r="775277"/>
    <row r="775278"/>
    <row r="775279"/>
    <row r="775280"/>
    <row r="775281"/>
    <row r="775282"/>
    <row r="775283"/>
    <row r="775284"/>
    <row r="775285"/>
    <row r="775286"/>
    <row r="775287"/>
    <row r="775288"/>
    <row r="775289"/>
    <row r="775290"/>
    <row r="775291"/>
    <row r="775292"/>
    <row r="775293"/>
    <row r="775294"/>
    <row r="775295"/>
    <row r="775296"/>
    <row r="775297"/>
    <row r="775298"/>
    <row r="775299"/>
    <row r="775300"/>
    <row r="775301"/>
    <row r="775302"/>
    <row r="775303"/>
    <row r="775304"/>
    <row r="775305"/>
    <row r="775306"/>
    <row r="775307"/>
    <row r="775308"/>
    <row r="775309"/>
    <row r="775310"/>
    <row r="775311"/>
    <row r="775312"/>
    <row r="775313"/>
    <row r="775314"/>
    <row r="775315"/>
    <row r="775316"/>
    <row r="775317"/>
    <row r="775318"/>
    <row r="775319"/>
    <row r="775320"/>
    <row r="775321"/>
    <row r="775322"/>
    <row r="775323"/>
    <row r="775324"/>
    <row r="775325"/>
    <row r="775326"/>
    <row r="775327"/>
    <row r="775328"/>
    <row r="775329"/>
    <row r="775330"/>
    <row r="775331"/>
    <row r="775332"/>
    <row r="775333"/>
    <row r="775334"/>
    <row r="775335"/>
    <row r="775336"/>
    <row r="775337"/>
    <row r="775338"/>
    <row r="775339"/>
    <row r="775340"/>
    <row r="775341"/>
    <row r="775342"/>
    <row r="775343"/>
    <row r="775344"/>
    <row r="775345"/>
    <row r="775346"/>
    <row r="775347"/>
    <row r="775348"/>
    <row r="775349"/>
    <row r="775350"/>
    <row r="775351"/>
    <row r="775352"/>
    <row r="775353"/>
    <row r="775354"/>
    <row r="775355"/>
    <row r="775356"/>
    <row r="775357"/>
    <row r="775358"/>
    <row r="775359"/>
    <row r="775360"/>
    <row r="775361"/>
    <row r="775362"/>
    <row r="775363"/>
    <row r="775364"/>
    <row r="775365"/>
    <row r="775366"/>
    <row r="775367"/>
    <row r="775368"/>
    <row r="775369"/>
    <row r="775370"/>
    <row r="775371"/>
    <row r="775372"/>
    <row r="775373"/>
    <row r="775374"/>
    <row r="775375"/>
    <row r="775376"/>
    <row r="775377"/>
    <row r="775378"/>
    <row r="775379"/>
    <row r="775380"/>
    <row r="775381"/>
    <row r="775382"/>
    <row r="775383"/>
    <row r="775384"/>
    <row r="775385"/>
    <row r="775386"/>
    <row r="775387"/>
    <row r="775388"/>
    <row r="775389"/>
    <row r="775390"/>
    <row r="775391"/>
    <row r="775392"/>
    <row r="775393"/>
    <row r="775394"/>
    <row r="775395"/>
    <row r="775396"/>
    <row r="775397"/>
    <row r="775398"/>
    <row r="775399"/>
    <row r="775400"/>
    <row r="775401"/>
    <row r="775402"/>
    <row r="775403"/>
    <row r="775404"/>
    <row r="775405"/>
    <row r="775406"/>
    <row r="775407"/>
    <row r="775408"/>
    <row r="775409"/>
    <row r="775410"/>
    <row r="775411"/>
    <row r="775412"/>
    <row r="775413"/>
    <row r="775414"/>
    <row r="775415"/>
    <row r="775416"/>
    <row r="775417"/>
    <row r="775418"/>
    <row r="775419"/>
    <row r="775420"/>
    <row r="775421"/>
    <row r="775422"/>
    <row r="775423"/>
    <row r="775424"/>
    <row r="775425"/>
    <row r="775426"/>
    <row r="775427"/>
    <row r="775428"/>
    <row r="775429"/>
    <row r="775430"/>
    <row r="775431"/>
    <row r="775432"/>
    <row r="775433"/>
    <row r="775434"/>
    <row r="775435"/>
    <row r="775436"/>
    <row r="775437"/>
    <row r="775438"/>
    <row r="775439"/>
    <row r="775440"/>
    <row r="775441"/>
    <row r="775442"/>
    <row r="775443"/>
    <row r="775444"/>
    <row r="775445"/>
    <row r="775446"/>
    <row r="775447"/>
    <row r="775448"/>
    <row r="775449"/>
    <row r="775450"/>
    <row r="775451"/>
    <row r="775452"/>
    <row r="775453"/>
    <row r="775454"/>
    <row r="775455"/>
    <row r="775456"/>
    <row r="775457"/>
    <row r="775458"/>
    <row r="775459"/>
    <row r="775460"/>
    <row r="775461"/>
    <row r="775462"/>
    <row r="775463"/>
    <row r="775464"/>
    <row r="775465"/>
    <row r="775466"/>
    <row r="775467"/>
    <row r="775468"/>
    <row r="775469"/>
    <row r="775470"/>
    <row r="775471"/>
    <row r="775472"/>
    <row r="775473"/>
    <row r="775474"/>
    <row r="775475"/>
    <row r="775476"/>
    <row r="775477"/>
    <row r="775478"/>
    <row r="775479"/>
    <row r="775480"/>
    <row r="775481"/>
    <row r="775482"/>
    <row r="775483"/>
    <row r="775484"/>
    <row r="775485"/>
    <row r="775486"/>
    <row r="775487"/>
    <row r="775488"/>
    <row r="775489"/>
    <row r="775490"/>
    <row r="775491"/>
    <row r="775492"/>
    <row r="775493"/>
    <row r="775494"/>
    <row r="775495"/>
    <row r="775496"/>
    <row r="775497"/>
    <row r="775498"/>
    <row r="775499"/>
    <row r="775500"/>
    <row r="775501"/>
    <row r="775502"/>
    <row r="775503"/>
    <row r="775504"/>
    <row r="775505"/>
    <row r="775506"/>
    <row r="775507"/>
    <row r="775508"/>
    <row r="775509"/>
    <row r="775510"/>
    <row r="775511"/>
    <row r="775512"/>
    <row r="775513"/>
    <row r="775514"/>
    <row r="775515"/>
    <row r="775516"/>
    <row r="775517"/>
    <row r="775518"/>
    <row r="775519"/>
    <row r="775520"/>
    <row r="775521"/>
    <row r="775522"/>
    <row r="775523"/>
    <row r="775524"/>
    <row r="775525"/>
    <row r="775526"/>
    <row r="775527"/>
    <row r="775528"/>
    <row r="775529"/>
    <row r="775530"/>
    <row r="775531"/>
    <row r="775532"/>
    <row r="775533"/>
    <row r="775534"/>
    <row r="775535"/>
    <row r="775536"/>
    <row r="775537"/>
    <row r="775538"/>
    <row r="775539"/>
    <row r="775540"/>
    <row r="775541"/>
    <row r="775542"/>
    <row r="775543"/>
    <row r="775544"/>
    <row r="775545"/>
    <row r="775546"/>
    <row r="775547"/>
    <row r="775548"/>
    <row r="775549"/>
    <row r="775550"/>
    <row r="775551"/>
    <row r="775552"/>
    <row r="775553"/>
    <row r="775554"/>
    <row r="775555"/>
    <row r="775556"/>
    <row r="775557"/>
    <row r="775558"/>
    <row r="775559"/>
    <row r="775560"/>
    <row r="775561"/>
    <row r="775562"/>
    <row r="775563"/>
    <row r="775564"/>
    <row r="775565"/>
    <row r="775566"/>
    <row r="775567"/>
    <row r="775568"/>
    <row r="775569"/>
    <row r="775570"/>
    <row r="775571"/>
    <row r="775572"/>
    <row r="775573"/>
    <row r="775574"/>
    <row r="775575"/>
    <row r="775576"/>
    <row r="775577"/>
    <row r="775578"/>
    <row r="775579"/>
    <row r="775580"/>
    <row r="775581"/>
    <row r="775582"/>
    <row r="775583"/>
    <row r="775584"/>
    <row r="775585"/>
    <row r="775586"/>
    <row r="775587"/>
    <row r="775588"/>
    <row r="775589"/>
    <row r="775590"/>
    <row r="775591"/>
    <row r="775592"/>
    <row r="775593"/>
    <row r="775594"/>
    <row r="775595"/>
    <row r="775596"/>
    <row r="775597"/>
    <row r="775598"/>
    <row r="775599"/>
    <row r="775600"/>
    <row r="775601"/>
    <row r="775602"/>
    <row r="775603"/>
    <row r="775604"/>
    <row r="775605"/>
    <row r="775606"/>
    <row r="775607"/>
    <row r="775608"/>
    <row r="775609"/>
    <row r="775610"/>
    <row r="775611"/>
    <row r="775612"/>
    <row r="775613"/>
    <row r="775614"/>
    <row r="775615"/>
    <row r="775616"/>
    <row r="775617"/>
    <row r="775618"/>
    <row r="775619"/>
    <row r="775620"/>
    <row r="775621"/>
    <row r="775622"/>
    <row r="775623"/>
    <row r="775624"/>
    <row r="775625"/>
    <row r="775626"/>
    <row r="775627"/>
    <row r="775628"/>
    <row r="775629"/>
    <row r="775630"/>
    <row r="775631"/>
    <row r="775632"/>
    <row r="775633"/>
    <row r="775634"/>
    <row r="775635"/>
    <row r="775636"/>
    <row r="775637"/>
    <row r="775638"/>
    <row r="775639"/>
    <row r="775640"/>
    <row r="775641"/>
    <row r="775642"/>
    <row r="775643"/>
    <row r="775644"/>
    <row r="775645"/>
    <row r="775646"/>
    <row r="775647"/>
    <row r="775648"/>
    <row r="775649"/>
    <row r="775650"/>
    <row r="775651"/>
    <row r="775652"/>
    <row r="775653"/>
    <row r="775654"/>
    <row r="775655"/>
    <row r="775656"/>
    <row r="775657"/>
    <row r="775658"/>
    <row r="775659"/>
    <row r="775660"/>
    <row r="775661"/>
    <row r="775662"/>
    <row r="775663"/>
    <row r="775664"/>
    <row r="775665"/>
    <row r="775666"/>
    <row r="775667"/>
    <row r="775668"/>
    <row r="775669"/>
    <row r="775670"/>
    <row r="775671"/>
    <row r="775672"/>
    <row r="775673"/>
    <row r="775674"/>
    <row r="775675"/>
    <row r="775676"/>
    <row r="775677"/>
    <row r="775678"/>
    <row r="775679"/>
    <row r="775680"/>
    <row r="775681"/>
    <row r="775682"/>
    <row r="775683"/>
    <row r="775684"/>
    <row r="775685"/>
    <row r="775686"/>
    <row r="775687"/>
    <row r="775688"/>
    <row r="775689"/>
    <row r="775690"/>
    <row r="775691"/>
    <row r="775692"/>
    <row r="775693"/>
    <row r="775694"/>
    <row r="775695"/>
    <row r="775696"/>
    <row r="775697"/>
    <row r="775698"/>
    <row r="775699"/>
    <row r="775700"/>
    <row r="775701"/>
    <row r="775702"/>
    <row r="775703"/>
    <row r="775704"/>
    <row r="775705"/>
    <row r="775706"/>
    <row r="775707"/>
    <row r="775708"/>
    <row r="775709"/>
    <row r="775710"/>
    <row r="775711"/>
    <row r="775712"/>
    <row r="775713"/>
    <row r="775714"/>
    <row r="775715"/>
    <row r="775716"/>
    <row r="775717"/>
    <row r="775718"/>
    <row r="775719"/>
    <row r="775720"/>
    <row r="775721"/>
    <row r="775722"/>
    <row r="775723"/>
    <row r="775724"/>
    <row r="775725"/>
    <row r="775726"/>
    <row r="775727"/>
    <row r="775728"/>
    <row r="775729"/>
    <row r="775730"/>
    <row r="775731"/>
    <row r="775732"/>
    <row r="775733"/>
    <row r="775734"/>
    <row r="775735"/>
    <row r="775736"/>
    <row r="775737"/>
    <row r="775738"/>
    <row r="775739"/>
    <row r="775740"/>
    <row r="775741"/>
    <row r="775742"/>
    <row r="775743"/>
    <row r="775744"/>
    <row r="775745"/>
    <row r="775746"/>
    <row r="775747"/>
    <row r="775748"/>
    <row r="775749"/>
    <row r="775750"/>
    <row r="775751"/>
    <row r="775752"/>
    <row r="775753"/>
    <row r="775754"/>
    <row r="775755"/>
    <row r="775756"/>
    <row r="775757"/>
    <row r="775758"/>
    <row r="775759"/>
    <row r="775760"/>
    <row r="775761"/>
    <row r="775762"/>
    <row r="775763"/>
    <row r="775764"/>
    <row r="775765"/>
    <row r="775766"/>
    <row r="775767"/>
    <row r="775768"/>
    <row r="775769"/>
    <row r="775770"/>
    <row r="775771"/>
    <row r="775772"/>
    <row r="775773"/>
    <row r="775774"/>
    <row r="775775"/>
    <row r="775776"/>
    <row r="775777"/>
    <row r="775778"/>
    <row r="775779"/>
    <row r="775780"/>
    <row r="775781"/>
    <row r="775782"/>
    <row r="775783"/>
    <row r="775784"/>
    <row r="775785"/>
    <row r="775786"/>
    <row r="775787"/>
    <row r="775788"/>
    <row r="775789"/>
    <row r="775790"/>
    <row r="775791"/>
    <row r="775792"/>
    <row r="775793"/>
    <row r="775794"/>
    <row r="775795"/>
    <row r="775796"/>
    <row r="775797"/>
    <row r="775798"/>
    <row r="775799"/>
    <row r="775800"/>
    <row r="775801"/>
    <row r="775802"/>
    <row r="775803"/>
    <row r="775804"/>
    <row r="775805"/>
    <row r="775806"/>
    <row r="775807"/>
    <row r="775808"/>
    <row r="775809"/>
    <row r="775810"/>
    <row r="775811"/>
    <row r="775812"/>
    <row r="775813"/>
    <row r="775814"/>
    <row r="775815"/>
    <row r="775816"/>
    <row r="775817"/>
    <row r="775818"/>
    <row r="775819"/>
    <row r="775820"/>
    <row r="775821"/>
    <row r="775822"/>
    <row r="775823"/>
    <row r="775824"/>
    <row r="775825"/>
    <row r="775826"/>
    <row r="775827"/>
    <row r="775828"/>
    <row r="775829"/>
    <row r="775830"/>
    <row r="775831"/>
    <row r="775832"/>
    <row r="775833"/>
    <row r="775834"/>
    <row r="775835"/>
    <row r="775836"/>
    <row r="775837"/>
    <row r="775838"/>
    <row r="775839"/>
    <row r="775840"/>
    <row r="775841"/>
    <row r="775842"/>
    <row r="775843"/>
    <row r="775844"/>
    <row r="775845"/>
    <row r="775846"/>
    <row r="775847"/>
    <row r="775848"/>
    <row r="775849"/>
    <row r="775850"/>
    <row r="775851"/>
    <row r="775852"/>
    <row r="775853"/>
    <row r="775854"/>
    <row r="775855"/>
    <row r="775856"/>
    <row r="775857"/>
    <row r="775858"/>
    <row r="775859"/>
    <row r="775860"/>
    <row r="775861"/>
    <row r="775862"/>
    <row r="775863"/>
    <row r="775864"/>
    <row r="775865"/>
    <row r="775866"/>
    <row r="775867"/>
    <row r="775868"/>
    <row r="775869"/>
    <row r="775870"/>
    <row r="775871"/>
    <row r="775872"/>
    <row r="775873"/>
    <row r="775874"/>
    <row r="775875"/>
    <row r="775876"/>
    <row r="775877"/>
    <row r="775878"/>
    <row r="775879"/>
    <row r="775880"/>
    <row r="775881"/>
    <row r="775882"/>
    <row r="775883"/>
    <row r="775884"/>
    <row r="775885"/>
    <row r="775886"/>
    <row r="775887"/>
    <row r="775888"/>
    <row r="775889"/>
    <row r="775890"/>
    <row r="775891"/>
    <row r="775892"/>
    <row r="775893"/>
    <row r="775894"/>
    <row r="775895"/>
    <row r="775896"/>
    <row r="775897"/>
    <row r="775898"/>
    <row r="775899"/>
    <row r="775900"/>
    <row r="775901"/>
    <row r="775902"/>
    <row r="775903"/>
    <row r="775904"/>
    <row r="775905"/>
    <row r="775906"/>
    <row r="775907"/>
    <row r="775908"/>
    <row r="775909"/>
    <row r="775910"/>
    <row r="775911"/>
    <row r="775912"/>
    <row r="775913"/>
    <row r="775914"/>
    <row r="775915"/>
    <row r="775916"/>
    <row r="775917"/>
    <row r="775918"/>
    <row r="775919"/>
    <row r="775920"/>
    <row r="775921"/>
    <row r="775922"/>
    <row r="775923"/>
    <row r="775924"/>
    <row r="775925"/>
    <row r="775926"/>
    <row r="775927"/>
    <row r="775928"/>
    <row r="775929"/>
    <row r="775930"/>
    <row r="775931"/>
    <row r="775932"/>
    <row r="775933"/>
    <row r="775934"/>
    <row r="775935"/>
    <row r="775936"/>
    <row r="775937"/>
    <row r="775938"/>
    <row r="775939"/>
    <row r="775940"/>
    <row r="775941"/>
    <row r="775942"/>
    <row r="775943"/>
    <row r="775944"/>
    <row r="775945"/>
    <row r="775946"/>
    <row r="775947"/>
    <row r="775948"/>
    <row r="775949"/>
    <row r="775950"/>
    <row r="775951"/>
    <row r="775952"/>
    <row r="775953"/>
    <row r="775954"/>
    <row r="775955"/>
    <row r="775956"/>
    <row r="775957"/>
    <row r="775958"/>
    <row r="775959"/>
    <row r="775960"/>
    <row r="775961"/>
    <row r="775962"/>
    <row r="775963"/>
    <row r="775964"/>
    <row r="775965"/>
    <row r="775966"/>
    <row r="775967"/>
    <row r="775968"/>
    <row r="775969"/>
    <row r="775970"/>
    <row r="775971"/>
    <row r="775972"/>
    <row r="775973"/>
    <row r="775974"/>
    <row r="775975"/>
    <row r="775976"/>
    <row r="775977"/>
    <row r="775978"/>
    <row r="775979"/>
    <row r="775980"/>
    <row r="775981"/>
    <row r="775982"/>
    <row r="775983"/>
    <row r="775984"/>
    <row r="775985"/>
    <row r="775986"/>
    <row r="775987"/>
    <row r="775988"/>
    <row r="775989"/>
    <row r="775990"/>
    <row r="775991"/>
    <row r="775992"/>
    <row r="775993"/>
    <row r="775994"/>
    <row r="775995"/>
    <row r="775996"/>
    <row r="775997"/>
    <row r="775998"/>
    <row r="775999"/>
    <row r="776000"/>
    <row r="776001"/>
    <row r="776002"/>
    <row r="776003"/>
    <row r="776004"/>
    <row r="776005"/>
    <row r="776006"/>
    <row r="776007"/>
    <row r="776008"/>
    <row r="776009"/>
    <row r="776010"/>
    <row r="776011"/>
    <row r="776012"/>
    <row r="776013"/>
    <row r="776014"/>
    <row r="776015"/>
    <row r="776016"/>
    <row r="776017"/>
    <row r="776018"/>
    <row r="776019"/>
    <row r="776020"/>
    <row r="776021"/>
    <row r="776022"/>
    <row r="776023"/>
    <row r="776024"/>
    <row r="776025"/>
    <row r="776026"/>
    <row r="776027"/>
    <row r="776028"/>
    <row r="776029"/>
    <row r="776030"/>
    <row r="776031"/>
    <row r="776032"/>
    <row r="776033"/>
    <row r="776034"/>
    <row r="776035"/>
    <row r="776036"/>
    <row r="776037"/>
    <row r="776038"/>
    <row r="776039"/>
    <row r="776040"/>
    <row r="776041"/>
    <row r="776042"/>
    <row r="776043"/>
    <row r="776044"/>
    <row r="776045"/>
    <row r="776046"/>
    <row r="776047"/>
    <row r="776048"/>
    <row r="776049"/>
    <row r="776050"/>
    <row r="776051"/>
    <row r="776052"/>
    <row r="776053"/>
    <row r="776054"/>
    <row r="776055"/>
    <row r="776056"/>
    <row r="776057"/>
    <row r="776058"/>
    <row r="776059"/>
    <row r="776060"/>
    <row r="776061"/>
    <row r="776062"/>
    <row r="776063"/>
    <row r="776064"/>
    <row r="776065"/>
    <row r="776066"/>
    <row r="776067"/>
    <row r="776068"/>
    <row r="776069"/>
    <row r="776070"/>
    <row r="776071"/>
    <row r="776072"/>
    <row r="776073"/>
    <row r="776074"/>
    <row r="776075"/>
    <row r="776076"/>
    <row r="776077"/>
    <row r="776078"/>
    <row r="776079"/>
    <row r="776080"/>
    <row r="776081"/>
    <row r="776082"/>
    <row r="776083"/>
    <row r="776084"/>
    <row r="776085"/>
    <row r="776086"/>
    <row r="776087"/>
    <row r="776088"/>
    <row r="776089"/>
    <row r="776090"/>
    <row r="776091"/>
    <row r="776092"/>
    <row r="776093"/>
    <row r="776094"/>
    <row r="776095"/>
    <row r="776096"/>
    <row r="776097"/>
    <row r="776098"/>
    <row r="776099"/>
    <row r="776100"/>
    <row r="776101"/>
    <row r="776102"/>
    <row r="776103"/>
    <row r="776104"/>
    <row r="776105"/>
    <row r="776106"/>
    <row r="776107"/>
    <row r="776108"/>
    <row r="776109"/>
    <row r="776110"/>
    <row r="776111"/>
    <row r="776112"/>
    <row r="776113"/>
    <row r="776114"/>
    <row r="776115"/>
    <row r="776116"/>
    <row r="776117"/>
    <row r="776118"/>
    <row r="776119"/>
    <row r="776120"/>
    <row r="776121"/>
    <row r="776122"/>
    <row r="776123"/>
    <row r="776124"/>
    <row r="776125"/>
    <row r="776126"/>
    <row r="776127"/>
    <row r="776128"/>
    <row r="776129"/>
    <row r="776130"/>
    <row r="776131"/>
    <row r="776132"/>
    <row r="776133"/>
    <row r="776134"/>
    <row r="776135"/>
    <row r="776136"/>
    <row r="776137"/>
    <row r="776138"/>
    <row r="776139"/>
    <row r="776140"/>
    <row r="776141"/>
    <row r="776142"/>
    <row r="776143"/>
    <row r="776144"/>
    <row r="776145"/>
    <row r="776146"/>
    <row r="776147"/>
    <row r="776148"/>
    <row r="776149"/>
    <row r="776150"/>
    <row r="776151"/>
    <row r="776152"/>
    <row r="776153"/>
    <row r="776154"/>
    <row r="776155"/>
    <row r="776156"/>
    <row r="776157"/>
    <row r="776158"/>
    <row r="776159"/>
    <row r="776160"/>
    <row r="776161"/>
    <row r="776162"/>
    <row r="776163"/>
    <row r="776164"/>
    <row r="776165"/>
    <row r="776166"/>
    <row r="776167"/>
    <row r="776168"/>
    <row r="776169"/>
    <row r="776170"/>
    <row r="776171"/>
    <row r="776172"/>
    <row r="776173"/>
    <row r="776174"/>
    <row r="776175"/>
    <row r="776176"/>
    <row r="776177"/>
    <row r="776178"/>
    <row r="776179"/>
    <row r="776180"/>
    <row r="776181"/>
    <row r="776182"/>
    <row r="776183"/>
    <row r="776184"/>
    <row r="776185"/>
    <row r="776186"/>
    <row r="776187"/>
    <row r="776188"/>
    <row r="776189"/>
    <row r="776190"/>
    <row r="776191"/>
    <row r="776192"/>
    <row r="776193"/>
    <row r="776194"/>
    <row r="776195"/>
    <row r="776196"/>
    <row r="776197"/>
    <row r="776198"/>
    <row r="776199"/>
    <row r="776200"/>
    <row r="776201"/>
    <row r="776202"/>
    <row r="776203"/>
    <row r="776204"/>
    <row r="776205"/>
    <row r="776206"/>
    <row r="776207"/>
    <row r="776208"/>
    <row r="776209"/>
    <row r="776210"/>
    <row r="776211"/>
    <row r="776212"/>
    <row r="776213"/>
    <row r="776214"/>
    <row r="776215"/>
    <row r="776216"/>
    <row r="776217"/>
    <row r="776218"/>
    <row r="776219"/>
    <row r="776220"/>
    <row r="776221"/>
    <row r="776222"/>
    <row r="776223"/>
    <row r="776224"/>
    <row r="776225"/>
    <row r="776226"/>
    <row r="776227"/>
    <row r="776228"/>
    <row r="776229"/>
    <row r="776230"/>
    <row r="776231"/>
    <row r="776232"/>
    <row r="776233"/>
    <row r="776234"/>
    <row r="776235"/>
    <row r="776236"/>
    <row r="776237"/>
    <row r="776238"/>
    <row r="776239"/>
    <row r="776240"/>
    <row r="776241"/>
    <row r="776242"/>
    <row r="776243"/>
    <row r="776244"/>
    <row r="776245"/>
    <row r="776246"/>
    <row r="776247"/>
    <row r="776248"/>
    <row r="776249"/>
    <row r="776250"/>
    <row r="776251"/>
    <row r="776252"/>
    <row r="776253"/>
    <row r="776254"/>
    <row r="776255"/>
    <row r="776256"/>
    <row r="776257"/>
    <row r="776258"/>
    <row r="776259"/>
    <row r="776260"/>
    <row r="776261"/>
    <row r="776262"/>
    <row r="776263"/>
    <row r="776264"/>
    <row r="776265"/>
    <row r="776266"/>
    <row r="776267"/>
    <row r="776268"/>
    <row r="776269"/>
    <row r="776270"/>
    <row r="776271"/>
    <row r="776272"/>
    <row r="776273"/>
    <row r="776274"/>
    <row r="776275"/>
    <row r="776276"/>
    <row r="776277"/>
    <row r="776278"/>
    <row r="776279"/>
    <row r="776280"/>
    <row r="776281"/>
    <row r="776282"/>
    <row r="776283"/>
    <row r="776284"/>
    <row r="776285"/>
    <row r="776286"/>
    <row r="776287"/>
    <row r="776288"/>
    <row r="776289"/>
    <row r="776290"/>
    <row r="776291"/>
    <row r="776292"/>
    <row r="776293"/>
    <row r="776294"/>
    <row r="776295"/>
    <row r="776296"/>
    <row r="776297"/>
    <row r="776298"/>
    <row r="776299"/>
    <row r="776300"/>
    <row r="776301"/>
    <row r="776302"/>
    <row r="776303"/>
    <row r="776304"/>
    <row r="776305"/>
    <row r="776306"/>
    <row r="776307"/>
    <row r="776308"/>
    <row r="776309"/>
    <row r="776310"/>
    <row r="776311"/>
    <row r="776312"/>
    <row r="776313"/>
    <row r="776314"/>
    <row r="776315"/>
    <row r="776316"/>
    <row r="776317"/>
    <row r="776318"/>
    <row r="776319"/>
    <row r="776320"/>
    <row r="776321"/>
    <row r="776322"/>
    <row r="776323"/>
    <row r="776324"/>
    <row r="776325"/>
    <row r="776326"/>
    <row r="776327"/>
    <row r="776328"/>
    <row r="776329"/>
    <row r="776330"/>
    <row r="776331"/>
    <row r="776332"/>
    <row r="776333"/>
    <row r="776334"/>
    <row r="776335"/>
    <row r="776336"/>
    <row r="776337"/>
    <row r="776338"/>
    <row r="776339"/>
    <row r="776340"/>
    <row r="776341"/>
    <row r="776342"/>
    <row r="776343"/>
    <row r="776344"/>
    <row r="776345"/>
    <row r="776346"/>
    <row r="776347"/>
    <row r="776348"/>
    <row r="776349"/>
    <row r="776350"/>
    <row r="776351"/>
    <row r="776352"/>
    <row r="776353"/>
    <row r="776354"/>
    <row r="776355"/>
    <row r="776356"/>
    <row r="776357"/>
    <row r="776358"/>
    <row r="776359"/>
    <row r="776360"/>
    <row r="776361"/>
    <row r="776362"/>
    <row r="776363"/>
    <row r="776364"/>
    <row r="776365"/>
    <row r="776366"/>
    <row r="776367"/>
    <row r="776368"/>
    <row r="776369"/>
    <row r="776370"/>
    <row r="776371"/>
    <row r="776372"/>
    <row r="776373"/>
    <row r="776374"/>
    <row r="776375"/>
    <row r="776376"/>
    <row r="776377"/>
    <row r="776378"/>
    <row r="776379"/>
    <row r="776380"/>
    <row r="776381"/>
    <row r="776382"/>
    <row r="776383"/>
    <row r="776384"/>
    <row r="776385"/>
    <row r="776386"/>
    <row r="776387"/>
    <row r="776388"/>
    <row r="776389"/>
    <row r="776390"/>
    <row r="776391"/>
    <row r="776392"/>
    <row r="776393"/>
    <row r="776394"/>
    <row r="776395"/>
    <row r="776396"/>
    <row r="776397"/>
    <row r="776398"/>
    <row r="776399"/>
    <row r="776400"/>
    <row r="776401"/>
    <row r="776402"/>
    <row r="776403"/>
    <row r="776404"/>
    <row r="776405"/>
    <row r="776406"/>
    <row r="776407"/>
    <row r="776408"/>
    <row r="776409"/>
    <row r="776410"/>
    <row r="776411"/>
    <row r="776412"/>
    <row r="776413"/>
    <row r="776414"/>
    <row r="776415"/>
    <row r="776416"/>
    <row r="776417"/>
    <row r="776418"/>
    <row r="776419"/>
    <row r="776420"/>
    <row r="776421"/>
    <row r="776422"/>
    <row r="776423"/>
    <row r="776424"/>
    <row r="776425"/>
    <row r="776426"/>
    <row r="776427"/>
    <row r="776428"/>
    <row r="776429"/>
    <row r="776430"/>
    <row r="776431"/>
    <row r="776432"/>
    <row r="776433"/>
    <row r="776434"/>
    <row r="776435"/>
    <row r="776436"/>
    <row r="776437"/>
    <row r="776438"/>
    <row r="776439"/>
    <row r="776440"/>
    <row r="776441"/>
    <row r="776442"/>
    <row r="776443"/>
    <row r="776444"/>
    <row r="776445"/>
    <row r="776446"/>
    <row r="776447"/>
    <row r="776448"/>
    <row r="776449"/>
    <row r="776450"/>
    <row r="776451"/>
    <row r="776452"/>
    <row r="776453"/>
    <row r="776454"/>
    <row r="776455"/>
    <row r="776456"/>
    <row r="776457"/>
    <row r="776458"/>
    <row r="776459"/>
    <row r="776460"/>
    <row r="776461"/>
    <row r="776462"/>
    <row r="776463"/>
    <row r="776464"/>
    <row r="776465"/>
    <row r="776466"/>
    <row r="776467"/>
    <row r="776468"/>
    <row r="776469"/>
    <row r="776470"/>
    <row r="776471"/>
    <row r="776472"/>
    <row r="776473"/>
    <row r="776474"/>
    <row r="776475"/>
    <row r="776476"/>
    <row r="776477"/>
    <row r="776478"/>
    <row r="776479"/>
    <row r="776480"/>
    <row r="776481"/>
    <row r="776482"/>
    <row r="776483"/>
    <row r="776484"/>
    <row r="776485"/>
    <row r="776486"/>
    <row r="776487"/>
    <row r="776488"/>
    <row r="776489"/>
    <row r="776490"/>
    <row r="776491"/>
    <row r="776492"/>
    <row r="776493"/>
    <row r="776494"/>
    <row r="776495"/>
    <row r="776496"/>
    <row r="776497"/>
    <row r="776498"/>
    <row r="776499"/>
    <row r="776500"/>
    <row r="776501"/>
    <row r="776502"/>
    <row r="776503"/>
    <row r="776504"/>
    <row r="776505"/>
    <row r="776506"/>
    <row r="776507"/>
    <row r="776508"/>
    <row r="776509"/>
    <row r="776510"/>
    <row r="776511"/>
    <row r="776512"/>
    <row r="776513"/>
    <row r="776514"/>
    <row r="776515"/>
    <row r="776516"/>
    <row r="776517"/>
    <row r="776518"/>
    <row r="776519"/>
    <row r="776520"/>
    <row r="776521"/>
    <row r="776522"/>
    <row r="776523"/>
    <row r="776524"/>
    <row r="776525"/>
    <row r="776526"/>
    <row r="776527"/>
    <row r="776528"/>
    <row r="776529"/>
    <row r="776530"/>
    <row r="776531"/>
    <row r="776532"/>
    <row r="776533"/>
    <row r="776534"/>
    <row r="776535"/>
    <row r="776536"/>
    <row r="776537"/>
    <row r="776538"/>
    <row r="776539"/>
    <row r="776540"/>
    <row r="776541"/>
    <row r="776542"/>
    <row r="776543"/>
    <row r="776544"/>
    <row r="776545"/>
    <row r="776546"/>
    <row r="776547"/>
    <row r="776548"/>
    <row r="776549"/>
    <row r="776550"/>
    <row r="776551"/>
    <row r="776552"/>
    <row r="776553"/>
    <row r="776554"/>
    <row r="776555"/>
    <row r="776556"/>
    <row r="776557"/>
    <row r="776558"/>
    <row r="776559"/>
    <row r="776560"/>
    <row r="776561"/>
    <row r="776562"/>
    <row r="776563"/>
    <row r="776564"/>
    <row r="776565"/>
    <row r="776566"/>
    <row r="776567"/>
    <row r="776568"/>
    <row r="776569"/>
    <row r="776570"/>
    <row r="776571"/>
    <row r="776572"/>
    <row r="776573"/>
    <row r="776574"/>
    <row r="776575"/>
    <row r="776576"/>
    <row r="776577"/>
    <row r="776578"/>
    <row r="776579"/>
    <row r="776580"/>
    <row r="776581"/>
    <row r="776582"/>
    <row r="776583"/>
    <row r="776584"/>
    <row r="776585"/>
    <row r="776586"/>
    <row r="776587"/>
    <row r="776588"/>
    <row r="776589"/>
    <row r="776590"/>
    <row r="776591"/>
    <row r="776592"/>
    <row r="776593"/>
    <row r="776594"/>
    <row r="776595"/>
    <row r="776596"/>
    <row r="776597"/>
    <row r="776598"/>
    <row r="776599"/>
    <row r="776600"/>
    <row r="776601"/>
    <row r="776602"/>
    <row r="776603"/>
    <row r="776604"/>
    <row r="776605"/>
    <row r="776606"/>
    <row r="776607"/>
    <row r="776608"/>
    <row r="776609"/>
    <row r="776610"/>
    <row r="776611"/>
    <row r="776612"/>
    <row r="776613"/>
    <row r="776614"/>
    <row r="776615"/>
    <row r="776616"/>
    <row r="776617"/>
    <row r="776618"/>
    <row r="776619"/>
    <row r="776620"/>
    <row r="776621"/>
    <row r="776622"/>
    <row r="776623"/>
    <row r="776624"/>
    <row r="776625"/>
    <row r="776626"/>
    <row r="776627"/>
    <row r="776628"/>
    <row r="776629"/>
    <row r="776630"/>
    <row r="776631"/>
    <row r="776632"/>
    <row r="776633"/>
    <row r="776634"/>
    <row r="776635"/>
    <row r="776636"/>
    <row r="776637"/>
    <row r="776638"/>
    <row r="776639"/>
    <row r="776640"/>
    <row r="776641"/>
    <row r="776642"/>
    <row r="776643"/>
    <row r="776644"/>
    <row r="776645"/>
    <row r="776646"/>
    <row r="776647"/>
    <row r="776648"/>
    <row r="776649"/>
    <row r="776650"/>
    <row r="776651"/>
    <row r="776652"/>
    <row r="776653"/>
    <row r="776654"/>
    <row r="776655"/>
    <row r="776656"/>
    <row r="776657"/>
    <row r="776658"/>
    <row r="776659"/>
    <row r="776660"/>
    <row r="776661"/>
    <row r="776662"/>
    <row r="776663"/>
    <row r="776664"/>
    <row r="776665"/>
    <row r="776666"/>
    <row r="776667"/>
    <row r="776668"/>
    <row r="776669"/>
    <row r="776670"/>
    <row r="776671"/>
    <row r="776672"/>
    <row r="776673"/>
    <row r="776674"/>
    <row r="776675"/>
    <row r="776676"/>
    <row r="776677"/>
    <row r="776678"/>
    <row r="776679"/>
    <row r="776680"/>
    <row r="776681"/>
    <row r="776682"/>
    <row r="776683"/>
    <row r="776684"/>
    <row r="776685"/>
    <row r="776686"/>
    <row r="776687"/>
    <row r="776688"/>
    <row r="776689"/>
    <row r="776690"/>
    <row r="776691"/>
    <row r="776692"/>
    <row r="776693"/>
    <row r="776694"/>
    <row r="776695"/>
    <row r="776696"/>
    <row r="776697"/>
    <row r="776698"/>
    <row r="776699"/>
    <row r="776700"/>
    <row r="776701"/>
    <row r="776702"/>
    <row r="776703"/>
    <row r="776704"/>
    <row r="776705"/>
    <row r="776706"/>
    <row r="776707"/>
    <row r="776708"/>
    <row r="776709"/>
    <row r="776710"/>
    <row r="776711"/>
    <row r="776712"/>
    <row r="776713"/>
    <row r="776714"/>
    <row r="776715"/>
    <row r="776716"/>
    <row r="776717"/>
    <row r="776718"/>
    <row r="776719"/>
    <row r="776720"/>
    <row r="776721"/>
    <row r="776722"/>
    <row r="776723"/>
    <row r="776724"/>
    <row r="776725"/>
    <row r="776726"/>
    <row r="776727"/>
    <row r="776728"/>
    <row r="776729"/>
    <row r="776730"/>
    <row r="776731"/>
    <row r="776732"/>
    <row r="776733"/>
    <row r="776734"/>
    <row r="776735"/>
    <row r="776736"/>
    <row r="776737"/>
    <row r="776738"/>
    <row r="776739"/>
    <row r="776740"/>
    <row r="776741"/>
    <row r="776742"/>
    <row r="776743"/>
    <row r="776744"/>
    <row r="776745"/>
    <row r="776746"/>
    <row r="776747"/>
    <row r="776748"/>
    <row r="776749"/>
    <row r="776750"/>
    <row r="776751"/>
    <row r="776752"/>
    <row r="776753"/>
    <row r="776754"/>
    <row r="776755"/>
    <row r="776756"/>
    <row r="776757"/>
    <row r="776758"/>
    <row r="776759"/>
    <row r="776760"/>
    <row r="776761"/>
    <row r="776762"/>
    <row r="776763"/>
    <row r="776764"/>
    <row r="776765"/>
    <row r="776766"/>
    <row r="776767"/>
    <row r="776768"/>
    <row r="776769"/>
    <row r="776770"/>
    <row r="776771"/>
    <row r="776772"/>
    <row r="776773"/>
    <row r="776774"/>
    <row r="776775"/>
    <row r="776776"/>
    <row r="776777"/>
    <row r="776778"/>
    <row r="776779"/>
    <row r="776780"/>
    <row r="776781"/>
    <row r="776782"/>
    <row r="776783"/>
    <row r="776784"/>
    <row r="776785"/>
    <row r="776786"/>
    <row r="776787"/>
    <row r="776788"/>
    <row r="776789"/>
    <row r="776790"/>
    <row r="776791"/>
    <row r="776792"/>
    <row r="776793"/>
    <row r="776794"/>
    <row r="776795"/>
    <row r="776796"/>
    <row r="776797"/>
    <row r="776798"/>
    <row r="776799"/>
    <row r="776800"/>
    <row r="776801"/>
    <row r="776802"/>
    <row r="776803"/>
    <row r="776804"/>
    <row r="776805"/>
    <row r="776806"/>
    <row r="776807"/>
    <row r="776808"/>
    <row r="776809"/>
    <row r="776810"/>
    <row r="776811"/>
    <row r="776812"/>
    <row r="776813"/>
    <row r="776814"/>
    <row r="776815"/>
    <row r="776816"/>
    <row r="776817"/>
    <row r="776818"/>
    <row r="776819"/>
    <row r="776820"/>
    <row r="776821"/>
    <row r="776822"/>
    <row r="776823"/>
    <row r="776824"/>
    <row r="776825"/>
    <row r="776826"/>
    <row r="776827"/>
    <row r="776828"/>
    <row r="776829"/>
    <row r="776830"/>
    <row r="776831"/>
    <row r="776832"/>
    <row r="776833"/>
    <row r="776834"/>
    <row r="776835"/>
    <row r="776836"/>
    <row r="776837"/>
    <row r="776838"/>
    <row r="776839"/>
    <row r="776840"/>
    <row r="776841"/>
    <row r="776842"/>
    <row r="776843"/>
    <row r="776844"/>
    <row r="776845"/>
    <row r="776846"/>
    <row r="776847"/>
    <row r="776848"/>
    <row r="776849"/>
    <row r="776850"/>
    <row r="776851"/>
    <row r="776852"/>
    <row r="776853"/>
    <row r="776854"/>
    <row r="776855"/>
    <row r="776856"/>
    <row r="776857"/>
    <row r="776858"/>
    <row r="776859"/>
    <row r="776860"/>
    <row r="776861"/>
    <row r="776862"/>
    <row r="776863"/>
    <row r="776864"/>
    <row r="776865"/>
    <row r="776866"/>
    <row r="776867"/>
    <row r="776868"/>
    <row r="776869"/>
    <row r="776870"/>
    <row r="776871"/>
    <row r="776872"/>
    <row r="776873"/>
    <row r="776874"/>
    <row r="776875"/>
    <row r="776876"/>
    <row r="776877"/>
    <row r="776878"/>
    <row r="776879"/>
    <row r="776880"/>
    <row r="776881"/>
    <row r="776882"/>
    <row r="776883"/>
    <row r="776884"/>
    <row r="776885"/>
    <row r="776886"/>
    <row r="776887"/>
    <row r="776888"/>
    <row r="776889"/>
    <row r="776890"/>
    <row r="776891"/>
    <row r="776892"/>
    <row r="776893"/>
    <row r="776894"/>
    <row r="776895"/>
    <row r="776896"/>
    <row r="776897"/>
    <row r="776898"/>
    <row r="776899"/>
    <row r="776900"/>
    <row r="776901"/>
    <row r="776902"/>
    <row r="776903"/>
    <row r="776904"/>
    <row r="776905"/>
    <row r="776906"/>
    <row r="776907"/>
    <row r="776908"/>
    <row r="776909"/>
    <row r="776910"/>
    <row r="776911"/>
    <row r="776912"/>
    <row r="776913"/>
    <row r="776914"/>
    <row r="776915"/>
    <row r="776916"/>
    <row r="776917"/>
    <row r="776918"/>
    <row r="776919"/>
    <row r="776920"/>
    <row r="776921"/>
    <row r="776922"/>
    <row r="776923"/>
    <row r="776924"/>
    <row r="776925"/>
    <row r="776926"/>
    <row r="776927"/>
    <row r="776928"/>
    <row r="776929"/>
    <row r="776930"/>
    <row r="776931"/>
    <row r="776932"/>
    <row r="776933"/>
    <row r="776934"/>
    <row r="776935"/>
    <row r="776936"/>
    <row r="776937"/>
    <row r="776938"/>
    <row r="776939"/>
    <row r="776940"/>
    <row r="776941"/>
    <row r="776942"/>
    <row r="776943"/>
    <row r="776944"/>
    <row r="776945"/>
    <row r="776946"/>
    <row r="776947"/>
    <row r="776948"/>
    <row r="776949"/>
    <row r="776950"/>
    <row r="776951"/>
    <row r="776952"/>
    <row r="776953"/>
    <row r="776954"/>
    <row r="776955"/>
    <row r="776956"/>
    <row r="776957"/>
    <row r="776958"/>
    <row r="776959"/>
    <row r="776960"/>
    <row r="776961"/>
    <row r="776962"/>
    <row r="776963"/>
    <row r="776964"/>
    <row r="776965"/>
    <row r="776966"/>
    <row r="776967"/>
    <row r="776968"/>
    <row r="776969"/>
    <row r="776970"/>
    <row r="776971"/>
    <row r="776972"/>
    <row r="776973"/>
    <row r="776974"/>
    <row r="776975"/>
    <row r="776976"/>
    <row r="776977"/>
    <row r="776978"/>
    <row r="776979"/>
    <row r="776980"/>
    <row r="776981"/>
    <row r="776982"/>
    <row r="776983"/>
    <row r="776984"/>
    <row r="776985"/>
    <row r="776986"/>
    <row r="776987"/>
    <row r="776988"/>
    <row r="776989"/>
    <row r="776990"/>
    <row r="776991"/>
    <row r="776992"/>
    <row r="776993"/>
    <row r="776994"/>
    <row r="776995"/>
    <row r="776996"/>
    <row r="776997"/>
    <row r="776998"/>
    <row r="776999"/>
    <row r="777000"/>
    <row r="777001"/>
    <row r="777002"/>
    <row r="777003"/>
    <row r="777004"/>
    <row r="777005"/>
    <row r="777006"/>
    <row r="777007"/>
    <row r="777008"/>
    <row r="777009"/>
    <row r="777010"/>
    <row r="777011"/>
    <row r="777012"/>
    <row r="777013"/>
    <row r="777014"/>
    <row r="777015"/>
    <row r="777016"/>
    <row r="777017"/>
    <row r="777018"/>
    <row r="777019"/>
    <row r="777020"/>
    <row r="777021"/>
    <row r="777022"/>
    <row r="777023"/>
    <row r="777024"/>
    <row r="777025"/>
    <row r="777026"/>
    <row r="777027"/>
    <row r="777028"/>
    <row r="777029"/>
    <row r="777030"/>
    <row r="777031"/>
    <row r="777032"/>
    <row r="777033"/>
    <row r="777034"/>
    <row r="777035"/>
    <row r="777036"/>
    <row r="777037"/>
    <row r="777038"/>
    <row r="777039"/>
    <row r="777040"/>
    <row r="777041"/>
    <row r="777042"/>
    <row r="777043"/>
    <row r="777044"/>
    <row r="777045"/>
    <row r="777046"/>
    <row r="777047"/>
    <row r="777048"/>
    <row r="777049"/>
    <row r="777050"/>
    <row r="777051"/>
    <row r="777052"/>
    <row r="777053"/>
    <row r="777054"/>
    <row r="777055"/>
    <row r="777056"/>
    <row r="777057"/>
    <row r="777058"/>
    <row r="777059"/>
    <row r="777060"/>
    <row r="777061"/>
    <row r="777062"/>
    <row r="777063"/>
    <row r="777064"/>
    <row r="777065"/>
    <row r="777066"/>
    <row r="777067"/>
    <row r="777068"/>
    <row r="777069"/>
    <row r="777070"/>
    <row r="777071"/>
    <row r="777072"/>
    <row r="777073"/>
    <row r="777074"/>
    <row r="777075"/>
    <row r="777076"/>
    <row r="777077"/>
    <row r="777078"/>
    <row r="777079"/>
    <row r="777080"/>
    <row r="777081"/>
    <row r="777082"/>
    <row r="777083"/>
    <row r="777084"/>
    <row r="777085"/>
    <row r="777086"/>
    <row r="777087"/>
    <row r="777088"/>
    <row r="777089"/>
    <row r="777090"/>
    <row r="777091"/>
    <row r="777092"/>
    <row r="777093"/>
    <row r="777094"/>
    <row r="777095"/>
    <row r="777096"/>
    <row r="777097"/>
    <row r="777098"/>
    <row r="777099"/>
    <row r="777100"/>
    <row r="777101"/>
    <row r="777102"/>
    <row r="777103"/>
    <row r="777104"/>
    <row r="777105"/>
    <row r="777106"/>
    <row r="777107"/>
    <row r="777108"/>
    <row r="777109"/>
    <row r="777110"/>
    <row r="777111"/>
    <row r="777112"/>
    <row r="777113"/>
    <row r="777114"/>
    <row r="777115"/>
    <row r="777116"/>
    <row r="777117"/>
    <row r="777118"/>
    <row r="777119"/>
    <row r="777120"/>
    <row r="777121"/>
    <row r="777122"/>
    <row r="777123"/>
    <row r="777124"/>
    <row r="777125"/>
    <row r="777126"/>
    <row r="777127"/>
    <row r="777128"/>
    <row r="777129"/>
    <row r="777130"/>
    <row r="777131"/>
    <row r="777132"/>
    <row r="777133"/>
    <row r="777134"/>
    <row r="777135"/>
    <row r="777136"/>
    <row r="777137"/>
    <row r="777138"/>
    <row r="777139"/>
    <row r="777140"/>
    <row r="777141"/>
    <row r="777142"/>
    <row r="777143"/>
    <row r="777144"/>
    <row r="777145"/>
    <row r="777146"/>
    <row r="777147"/>
    <row r="777148"/>
    <row r="777149"/>
    <row r="777150"/>
    <row r="777151"/>
    <row r="777152"/>
    <row r="777153"/>
    <row r="777154"/>
    <row r="777155"/>
    <row r="777156"/>
    <row r="777157"/>
    <row r="777158"/>
    <row r="777159"/>
    <row r="777160"/>
    <row r="777161"/>
    <row r="777162"/>
    <row r="777163"/>
    <row r="777164"/>
    <row r="777165"/>
    <row r="777166"/>
    <row r="777167"/>
    <row r="777168"/>
    <row r="777169"/>
    <row r="777170"/>
    <row r="777171"/>
    <row r="777172"/>
    <row r="777173"/>
    <row r="777174"/>
    <row r="777175"/>
    <row r="777176"/>
    <row r="777177"/>
    <row r="777178"/>
    <row r="777179"/>
    <row r="777180"/>
    <row r="777181"/>
    <row r="777182"/>
    <row r="777183"/>
    <row r="777184"/>
    <row r="777185"/>
    <row r="777186"/>
    <row r="777187"/>
    <row r="777188"/>
    <row r="777189"/>
    <row r="777190"/>
    <row r="777191"/>
    <row r="777192"/>
    <row r="777193"/>
    <row r="777194"/>
    <row r="777195"/>
    <row r="777196"/>
    <row r="777197"/>
    <row r="777198"/>
    <row r="777199"/>
    <row r="777200"/>
    <row r="777201"/>
    <row r="777202"/>
    <row r="777203"/>
    <row r="777204"/>
    <row r="777205"/>
    <row r="777206"/>
    <row r="777207"/>
    <row r="777208"/>
    <row r="777209"/>
    <row r="777210"/>
    <row r="777211"/>
    <row r="777212"/>
    <row r="777213"/>
    <row r="777214"/>
    <row r="777215"/>
    <row r="777216"/>
    <row r="777217"/>
    <row r="777218"/>
    <row r="777219"/>
    <row r="777220"/>
    <row r="777221"/>
    <row r="777222"/>
    <row r="777223"/>
    <row r="777224"/>
    <row r="777225"/>
    <row r="777226"/>
    <row r="777227"/>
    <row r="777228"/>
    <row r="777229"/>
    <row r="777230"/>
    <row r="777231"/>
    <row r="777232"/>
    <row r="777233"/>
    <row r="777234"/>
    <row r="777235"/>
    <row r="777236"/>
    <row r="777237"/>
    <row r="777238"/>
    <row r="777239"/>
    <row r="777240"/>
    <row r="777241"/>
    <row r="777242"/>
    <row r="777243"/>
    <row r="777244"/>
    <row r="777245"/>
    <row r="777246"/>
    <row r="777247"/>
    <row r="777248"/>
    <row r="777249"/>
    <row r="777250"/>
    <row r="777251"/>
    <row r="777252"/>
    <row r="777253"/>
    <row r="777254"/>
    <row r="777255"/>
    <row r="777256"/>
    <row r="777257"/>
    <row r="777258"/>
    <row r="777259"/>
    <row r="777260"/>
    <row r="777261"/>
    <row r="777262"/>
    <row r="777263"/>
    <row r="777264"/>
    <row r="777265"/>
    <row r="777266"/>
    <row r="777267"/>
    <row r="777268"/>
    <row r="777269"/>
    <row r="777270"/>
    <row r="777271"/>
    <row r="777272"/>
    <row r="777273"/>
    <row r="777274"/>
    <row r="777275"/>
    <row r="777276"/>
    <row r="777277"/>
    <row r="777278"/>
    <row r="777279"/>
    <row r="777280"/>
    <row r="777281"/>
    <row r="777282"/>
    <row r="777283"/>
    <row r="777284"/>
    <row r="777285"/>
    <row r="777286"/>
    <row r="777287"/>
    <row r="777288"/>
    <row r="777289"/>
    <row r="777290"/>
    <row r="777291"/>
    <row r="777292"/>
    <row r="777293"/>
    <row r="777294"/>
    <row r="777295"/>
    <row r="777296"/>
    <row r="777297"/>
    <row r="777298"/>
    <row r="777299"/>
    <row r="777300"/>
    <row r="777301"/>
    <row r="777302"/>
    <row r="777303"/>
    <row r="777304"/>
    <row r="777305"/>
    <row r="777306"/>
    <row r="777307"/>
    <row r="777308"/>
    <row r="777309"/>
    <row r="777310"/>
    <row r="777311"/>
    <row r="777312"/>
    <row r="777313"/>
    <row r="777314"/>
    <row r="777315"/>
    <row r="777316"/>
    <row r="777317"/>
    <row r="777318"/>
    <row r="777319"/>
    <row r="777320"/>
    <row r="777321"/>
    <row r="777322"/>
    <row r="777323"/>
    <row r="777324"/>
    <row r="777325"/>
    <row r="777326"/>
    <row r="777327"/>
    <row r="777328"/>
    <row r="777329"/>
    <row r="777330"/>
    <row r="777331"/>
    <row r="777332"/>
    <row r="777333"/>
    <row r="777334"/>
    <row r="777335"/>
    <row r="777336"/>
    <row r="777337"/>
    <row r="777338"/>
    <row r="777339"/>
    <row r="777340"/>
    <row r="777341"/>
    <row r="777342"/>
    <row r="777343"/>
    <row r="777344"/>
    <row r="777345"/>
    <row r="777346"/>
    <row r="777347"/>
    <row r="777348"/>
    <row r="777349"/>
    <row r="777350"/>
    <row r="777351"/>
    <row r="777352"/>
    <row r="777353"/>
    <row r="777354"/>
    <row r="777355"/>
    <row r="777356"/>
    <row r="777357"/>
    <row r="777358"/>
    <row r="777359"/>
    <row r="777360"/>
    <row r="777361"/>
    <row r="777362"/>
    <row r="777363"/>
    <row r="777364"/>
    <row r="777365"/>
    <row r="777366"/>
    <row r="777367"/>
    <row r="777368"/>
    <row r="777369"/>
    <row r="777370"/>
    <row r="777371"/>
    <row r="777372"/>
    <row r="777373"/>
    <row r="777374"/>
    <row r="777375"/>
    <row r="777376"/>
    <row r="777377"/>
    <row r="777378"/>
    <row r="777379"/>
    <row r="777380"/>
    <row r="777381"/>
    <row r="777382"/>
    <row r="777383"/>
    <row r="777384"/>
    <row r="777385"/>
    <row r="777386"/>
    <row r="777387"/>
    <row r="777388"/>
    <row r="777389"/>
    <row r="777390"/>
    <row r="777391"/>
    <row r="777392"/>
    <row r="777393"/>
    <row r="777394"/>
    <row r="777395"/>
    <row r="777396"/>
    <row r="777397"/>
    <row r="777398"/>
    <row r="777399"/>
    <row r="777400"/>
    <row r="777401"/>
    <row r="777402"/>
    <row r="777403"/>
    <row r="777404"/>
    <row r="777405"/>
    <row r="777406"/>
    <row r="777407"/>
    <row r="777408"/>
    <row r="777409"/>
    <row r="777410"/>
    <row r="777411"/>
    <row r="777412"/>
    <row r="777413"/>
    <row r="777414"/>
    <row r="777415"/>
    <row r="777416"/>
    <row r="777417"/>
    <row r="777418"/>
    <row r="777419"/>
    <row r="777420"/>
    <row r="777421"/>
    <row r="777422"/>
    <row r="777423"/>
    <row r="777424"/>
    <row r="777425"/>
    <row r="777426"/>
    <row r="777427"/>
    <row r="777428"/>
    <row r="777429"/>
    <row r="777430"/>
    <row r="777431"/>
    <row r="777432"/>
    <row r="777433"/>
    <row r="777434"/>
    <row r="777435"/>
    <row r="777436"/>
    <row r="777437"/>
    <row r="777438"/>
    <row r="777439"/>
    <row r="777440"/>
    <row r="777441"/>
    <row r="777442"/>
    <row r="777443"/>
    <row r="777444"/>
    <row r="777445"/>
    <row r="777446"/>
    <row r="777447"/>
    <row r="777448"/>
    <row r="777449"/>
    <row r="777450"/>
    <row r="777451"/>
    <row r="777452"/>
    <row r="777453"/>
    <row r="777454"/>
    <row r="777455"/>
    <row r="777456"/>
    <row r="777457"/>
    <row r="777458"/>
    <row r="777459"/>
    <row r="777460"/>
    <row r="777461"/>
    <row r="777462"/>
    <row r="777463"/>
    <row r="777464"/>
    <row r="777465"/>
    <row r="777466"/>
    <row r="777467"/>
    <row r="777468"/>
    <row r="777469"/>
    <row r="777470"/>
    <row r="777471"/>
    <row r="777472"/>
    <row r="777473"/>
    <row r="777474"/>
    <row r="777475"/>
    <row r="777476"/>
    <row r="777477"/>
    <row r="777478"/>
    <row r="777479"/>
    <row r="777480"/>
    <row r="777481"/>
    <row r="777482"/>
    <row r="777483"/>
    <row r="777484"/>
    <row r="777485"/>
    <row r="777486"/>
    <row r="777487"/>
    <row r="777488"/>
    <row r="777489"/>
    <row r="777490"/>
    <row r="777491"/>
    <row r="777492"/>
    <row r="777493"/>
    <row r="777494"/>
    <row r="777495"/>
    <row r="777496"/>
    <row r="777497"/>
    <row r="777498"/>
    <row r="777499"/>
    <row r="777500"/>
    <row r="777501"/>
    <row r="777502"/>
    <row r="777503"/>
    <row r="777504"/>
    <row r="777505"/>
    <row r="777506"/>
    <row r="777507"/>
    <row r="777508"/>
    <row r="777509"/>
    <row r="777510"/>
    <row r="777511"/>
    <row r="777512"/>
    <row r="777513"/>
    <row r="777514"/>
    <row r="777515"/>
    <row r="777516"/>
    <row r="777517"/>
    <row r="777518"/>
    <row r="777519"/>
    <row r="777520"/>
    <row r="777521"/>
    <row r="777522"/>
    <row r="777523"/>
    <row r="777524"/>
    <row r="777525"/>
    <row r="777526"/>
    <row r="777527"/>
    <row r="777528"/>
    <row r="777529"/>
    <row r="777530"/>
    <row r="777531"/>
    <row r="777532"/>
    <row r="777533"/>
    <row r="777534"/>
    <row r="777535"/>
    <row r="777536"/>
    <row r="777537"/>
    <row r="777538"/>
    <row r="777539"/>
    <row r="777540"/>
    <row r="777541"/>
    <row r="777542"/>
    <row r="777543"/>
    <row r="777544"/>
    <row r="777545"/>
    <row r="777546"/>
    <row r="777547"/>
    <row r="777548"/>
    <row r="777549"/>
    <row r="777550"/>
    <row r="777551"/>
    <row r="777552"/>
    <row r="777553"/>
    <row r="777554"/>
    <row r="777555"/>
    <row r="777556"/>
    <row r="777557"/>
    <row r="777558"/>
    <row r="777559"/>
    <row r="777560"/>
    <row r="777561"/>
    <row r="777562"/>
    <row r="777563"/>
    <row r="777564"/>
    <row r="777565"/>
    <row r="777566"/>
    <row r="777567"/>
    <row r="777568"/>
    <row r="777569"/>
    <row r="777570"/>
    <row r="777571"/>
    <row r="777572"/>
    <row r="777573"/>
    <row r="777574"/>
    <row r="777575"/>
    <row r="777576"/>
    <row r="777577"/>
    <row r="777578"/>
    <row r="777579"/>
    <row r="777580"/>
    <row r="777581"/>
    <row r="777582"/>
    <row r="777583"/>
    <row r="777584"/>
    <row r="777585"/>
    <row r="777586"/>
    <row r="777587"/>
    <row r="777588"/>
    <row r="777589"/>
    <row r="777590"/>
    <row r="777591"/>
    <row r="777592"/>
    <row r="777593"/>
    <row r="777594"/>
    <row r="777595"/>
    <row r="777596"/>
    <row r="777597"/>
    <row r="777598"/>
    <row r="777599"/>
    <row r="777600"/>
    <row r="777601"/>
    <row r="777602"/>
    <row r="777603"/>
    <row r="777604"/>
    <row r="777605"/>
    <row r="777606"/>
    <row r="777607"/>
    <row r="777608"/>
    <row r="777609"/>
    <row r="777610"/>
    <row r="777611"/>
    <row r="777612"/>
    <row r="777613"/>
    <row r="777614"/>
    <row r="777615"/>
    <row r="777616"/>
    <row r="777617"/>
    <row r="777618"/>
    <row r="777619"/>
    <row r="777620"/>
    <row r="777621"/>
    <row r="777622"/>
    <row r="777623"/>
    <row r="777624"/>
    <row r="777625"/>
    <row r="777626"/>
    <row r="777627"/>
    <row r="777628"/>
    <row r="777629"/>
    <row r="777630"/>
    <row r="777631"/>
    <row r="777632"/>
    <row r="777633"/>
    <row r="777634"/>
    <row r="777635"/>
    <row r="777636"/>
    <row r="777637"/>
    <row r="777638"/>
    <row r="777639"/>
    <row r="777640"/>
    <row r="777641"/>
    <row r="777642"/>
    <row r="777643"/>
    <row r="777644"/>
    <row r="777645"/>
    <row r="777646"/>
    <row r="777647"/>
    <row r="777648"/>
    <row r="777649"/>
    <row r="777650"/>
    <row r="777651"/>
    <row r="777652"/>
    <row r="777653"/>
    <row r="777654"/>
    <row r="777655"/>
    <row r="777656"/>
    <row r="777657"/>
    <row r="777658"/>
    <row r="777659"/>
    <row r="777660"/>
    <row r="777661"/>
    <row r="777662"/>
    <row r="777663"/>
    <row r="777664"/>
    <row r="777665"/>
    <row r="777666"/>
    <row r="777667"/>
    <row r="777668"/>
    <row r="777669"/>
    <row r="777670"/>
    <row r="777671"/>
    <row r="777672"/>
    <row r="777673"/>
    <row r="777674"/>
    <row r="777675"/>
    <row r="777676"/>
    <row r="777677"/>
    <row r="777678"/>
    <row r="777679"/>
    <row r="777680"/>
    <row r="777681"/>
    <row r="777682"/>
    <row r="777683"/>
    <row r="777684"/>
    <row r="777685"/>
    <row r="777686"/>
    <row r="777687"/>
    <row r="777688"/>
    <row r="777689"/>
    <row r="777690"/>
    <row r="777691"/>
    <row r="777692"/>
    <row r="777693"/>
    <row r="777694"/>
    <row r="777695"/>
    <row r="777696"/>
    <row r="777697"/>
    <row r="777698"/>
    <row r="777699"/>
    <row r="777700"/>
    <row r="777701"/>
    <row r="777702"/>
    <row r="777703"/>
    <row r="777704"/>
    <row r="777705"/>
    <row r="777706"/>
    <row r="777707"/>
    <row r="777708"/>
    <row r="777709"/>
    <row r="777710"/>
    <row r="777711"/>
    <row r="777712"/>
    <row r="777713"/>
    <row r="777714"/>
    <row r="777715"/>
    <row r="777716"/>
    <row r="777717"/>
    <row r="777718"/>
    <row r="777719"/>
    <row r="777720"/>
    <row r="777721"/>
    <row r="777722"/>
    <row r="777723"/>
    <row r="777724"/>
    <row r="777725"/>
    <row r="777726"/>
    <row r="777727"/>
    <row r="777728"/>
    <row r="777729"/>
    <row r="777730"/>
    <row r="777731"/>
    <row r="777732"/>
    <row r="777733"/>
    <row r="777734"/>
    <row r="777735"/>
    <row r="777736"/>
    <row r="777737"/>
    <row r="777738"/>
    <row r="777739"/>
    <row r="777740"/>
    <row r="777741"/>
    <row r="777742"/>
    <row r="777743"/>
    <row r="777744"/>
    <row r="777745"/>
    <row r="777746"/>
    <row r="777747"/>
    <row r="777748"/>
    <row r="777749"/>
    <row r="777750"/>
    <row r="777751"/>
    <row r="777752"/>
    <row r="777753"/>
    <row r="777754"/>
    <row r="777755"/>
    <row r="777756"/>
    <row r="777757"/>
    <row r="777758"/>
    <row r="777759"/>
    <row r="777760"/>
    <row r="777761"/>
    <row r="777762"/>
    <row r="777763"/>
    <row r="777764"/>
    <row r="777765"/>
    <row r="777766"/>
    <row r="777767"/>
    <row r="777768"/>
    <row r="777769"/>
    <row r="777770"/>
    <row r="777771"/>
    <row r="777772"/>
    <row r="777773"/>
    <row r="777774"/>
    <row r="777775"/>
    <row r="777776"/>
    <row r="777777"/>
    <row r="777778"/>
    <row r="777779"/>
    <row r="777780"/>
    <row r="777781"/>
    <row r="777782"/>
    <row r="777783"/>
    <row r="777784"/>
    <row r="777785"/>
    <row r="777786"/>
    <row r="777787"/>
    <row r="777788"/>
    <row r="777789"/>
    <row r="777790"/>
    <row r="777791"/>
    <row r="777792"/>
    <row r="777793"/>
    <row r="777794"/>
    <row r="777795"/>
    <row r="777796"/>
    <row r="777797"/>
    <row r="777798"/>
    <row r="777799"/>
    <row r="777800"/>
    <row r="777801"/>
    <row r="777802"/>
    <row r="777803"/>
    <row r="777804"/>
    <row r="777805"/>
    <row r="777806"/>
    <row r="777807"/>
    <row r="777808"/>
    <row r="777809"/>
    <row r="777810"/>
    <row r="777811"/>
    <row r="777812"/>
    <row r="777813"/>
    <row r="777814"/>
    <row r="777815"/>
    <row r="777816"/>
    <row r="777817"/>
    <row r="777818"/>
    <row r="777819"/>
    <row r="777820"/>
    <row r="777821"/>
    <row r="777822"/>
    <row r="777823"/>
    <row r="777824"/>
    <row r="777825"/>
    <row r="777826"/>
    <row r="777827"/>
    <row r="777828"/>
    <row r="777829"/>
    <row r="777830"/>
    <row r="777831"/>
    <row r="777832"/>
    <row r="777833"/>
    <row r="777834"/>
    <row r="777835"/>
    <row r="777836"/>
    <row r="777837"/>
    <row r="777838"/>
    <row r="777839"/>
    <row r="777840"/>
    <row r="777841"/>
    <row r="777842"/>
    <row r="777843"/>
    <row r="777844"/>
    <row r="777845"/>
    <row r="777846"/>
    <row r="777847"/>
    <row r="777848"/>
    <row r="777849"/>
    <row r="777850"/>
    <row r="777851"/>
    <row r="777852"/>
    <row r="777853"/>
    <row r="777854"/>
    <row r="777855"/>
    <row r="777856"/>
    <row r="777857"/>
    <row r="777858"/>
    <row r="777859"/>
    <row r="777860"/>
    <row r="777861"/>
    <row r="777862"/>
    <row r="777863"/>
    <row r="777864"/>
    <row r="777865"/>
    <row r="777866"/>
    <row r="777867"/>
    <row r="777868"/>
    <row r="777869"/>
    <row r="777870"/>
    <row r="777871"/>
    <row r="777872"/>
    <row r="777873"/>
    <row r="777874"/>
    <row r="777875"/>
    <row r="777876"/>
    <row r="777877"/>
    <row r="777878"/>
    <row r="777879"/>
    <row r="777880"/>
    <row r="777881"/>
    <row r="777882"/>
    <row r="777883"/>
    <row r="777884"/>
    <row r="777885"/>
    <row r="777886"/>
    <row r="777887"/>
    <row r="777888"/>
    <row r="777889"/>
    <row r="777890"/>
    <row r="777891"/>
    <row r="777892"/>
    <row r="777893"/>
    <row r="777894"/>
    <row r="777895"/>
    <row r="777896"/>
    <row r="777897"/>
    <row r="777898"/>
    <row r="777899"/>
    <row r="777900"/>
    <row r="777901"/>
    <row r="777902"/>
    <row r="777903"/>
    <row r="777904"/>
    <row r="777905"/>
    <row r="777906"/>
    <row r="777907"/>
    <row r="777908"/>
    <row r="777909"/>
    <row r="777910"/>
    <row r="777911"/>
    <row r="777912"/>
    <row r="777913"/>
    <row r="777914"/>
    <row r="777915"/>
    <row r="777916"/>
    <row r="777917"/>
    <row r="777918"/>
    <row r="777919"/>
    <row r="777920"/>
    <row r="777921"/>
    <row r="777922"/>
    <row r="777923"/>
    <row r="777924"/>
    <row r="777925"/>
    <row r="777926"/>
    <row r="777927"/>
    <row r="777928"/>
    <row r="777929"/>
    <row r="777930"/>
    <row r="777931"/>
    <row r="777932"/>
    <row r="777933"/>
    <row r="777934"/>
    <row r="777935"/>
    <row r="777936"/>
    <row r="777937"/>
    <row r="777938"/>
    <row r="777939"/>
    <row r="777940"/>
    <row r="777941"/>
    <row r="777942"/>
    <row r="777943"/>
    <row r="777944"/>
    <row r="777945"/>
    <row r="777946"/>
    <row r="777947"/>
    <row r="777948"/>
    <row r="777949"/>
    <row r="777950"/>
    <row r="777951"/>
    <row r="777952"/>
    <row r="777953"/>
    <row r="777954"/>
    <row r="777955"/>
    <row r="777956"/>
    <row r="777957"/>
    <row r="777958"/>
    <row r="777959"/>
    <row r="777960"/>
    <row r="777961"/>
    <row r="777962"/>
    <row r="777963"/>
    <row r="777964"/>
    <row r="777965"/>
    <row r="777966"/>
    <row r="777967"/>
    <row r="777968"/>
    <row r="777969"/>
    <row r="777970"/>
    <row r="777971"/>
    <row r="777972"/>
    <row r="777973"/>
    <row r="777974"/>
    <row r="777975"/>
    <row r="777976"/>
    <row r="777977"/>
    <row r="777978"/>
    <row r="777979"/>
    <row r="777980"/>
    <row r="777981"/>
    <row r="777982"/>
    <row r="777983"/>
    <row r="777984"/>
    <row r="777985"/>
    <row r="777986"/>
    <row r="777987"/>
    <row r="777988"/>
    <row r="777989"/>
    <row r="777990"/>
    <row r="777991"/>
    <row r="777992"/>
    <row r="777993"/>
    <row r="777994"/>
    <row r="777995"/>
    <row r="777996"/>
    <row r="777997"/>
    <row r="777998"/>
    <row r="777999"/>
    <row r="778000"/>
    <row r="778001"/>
    <row r="778002"/>
    <row r="778003"/>
    <row r="778004"/>
    <row r="778005"/>
    <row r="778006"/>
    <row r="778007"/>
    <row r="778008"/>
    <row r="778009"/>
    <row r="778010"/>
    <row r="778011"/>
    <row r="778012"/>
    <row r="778013"/>
    <row r="778014"/>
    <row r="778015"/>
    <row r="778016"/>
    <row r="778017"/>
    <row r="778018"/>
    <row r="778019"/>
    <row r="778020"/>
    <row r="778021"/>
    <row r="778022"/>
    <row r="778023"/>
    <row r="778024"/>
    <row r="778025"/>
    <row r="778026"/>
    <row r="778027"/>
    <row r="778028"/>
    <row r="778029"/>
    <row r="778030"/>
    <row r="778031"/>
    <row r="778032"/>
    <row r="778033"/>
    <row r="778034"/>
    <row r="778035"/>
    <row r="778036"/>
    <row r="778037"/>
    <row r="778038"/>
    <row r="778039"/>
    <row r="778040"/>
    <row r="778041"/>
    <row r="778042"/>
    <row r="778043"/>
    <row r="778044"/>
    <row r="778045"/>
    <row r="778046"/>
    <row r="778047"/>
    <row r="778048"/>
    <row r="778049"/>
    <row r="778050"/>
    <row r="778051"/>
    <row r="778052"/>
    <row r="778053"/>
    <row r="778054"/>
    <row r="778055"/>
    <row r="778056"/>
    <row r="778057"/>
    <row r="778058"/>
    <row r="778059"/>
    <row r="778060"/>
    <row r="778061"/>
    <row r="778062"/>
    <row r="778063"/>
    <row r="778064"/>
    <row r="778065"/>
    <row r="778066"/>
    <row r="778067"/>
    <row r="778068"/>
    <row r="778069"/>
    <row r="778070"/>
    <row r="778071"/>
    <row r="778072"/>
    <row r="778073"/>
    <row r="778074"/>
    <row r="778075"/>
    <row r="778076"/>
    <row r="778077"/>
    <row r="778078"/>
    <row r="778079"/>
    <row r="778080"/>
    <row r="778081"/>
    <row r="778082"/>
    <row r="778083"/>
    <row r="778084"/>
    <row r="778085"/>
    <row r="778086"/>
    <row r="778087"/>
    <row r="778088"/>
    <row r="778089"/>
    <row r="778090"/>
    <row r="778091"/>
    <row r="778092"/>
    <row r="778093"/>
    <row r="778094"/>
    <row r="778095"/>
    <row r="778096"/>
    <row r="778097"/>
    <row r="778098"/>
    <row r="778099"/>
    <row r="778100"/>
    <row r="778101"/>
    <row r="778102"/>
    <row r="778103"/>
    <row r="778104"/>
    <row r="778105"/>
    <row r="778106"/>
    <row r="778107"/>
    <row r="778108"/>
    <row r="778109"/>
    <row r="778110"/>
    <row r="778111"/>
    <row r="778112"/>
    <row r="778113"/>
    <row r="778114"/>
    <row r="778115"/>
    <row r="778116"/>
    <row r="778117"/>
    <row r="778118"/>
    <row r="778119"/>
    <row r="778120"/>
    <row r="778121"/>
    <row r="778122"/>
    <row r="778123"/>
    <row r="778124"/>
    <row r="778125"/>
    <row r="778126"/>
    <row r="778127"/>
    <row r="778128"/>
    <row r="778129"/>
    <row r="778130"/>
    <row r="778131"/>
    <row r="778132"/>
    <row r="778133"/>
    <row r="778134"/>
    <row r="778135"/>
    <row r="778136"/>
    <row r="778137"/>
    <row r="778138"/>
    <row r="778139"/>
    <row r="778140"/>
    <row r="778141"/>
    <row r="778142"/>
    <row r="778143"/>
    <row r="778144"/>
    <row r="778145"/>
    <row r="778146"/>
    <row r="778147"/>
    <row r="778148"/>
    <row r="778149"/>
    <row r="778150"/>
    <row r="778151"/>
    <row r="778152"/>
    <row r="778153"/>
    <row r="778154"/>
    <row r="778155"/>
    <row r="778156"/>
    <row r="778157"/>
    <row r="778158"/>
    <row r="778159"/>
    <row r="778160"/>
    <row r="778161"/>
    <row r="778162"/>
    <row r="778163"/>
    <row r="778164"/>
    <row r="778165"/>
    <row r="778166"/>
    <row r="778167"/>
    <row r="778168"/>
    <row r="778169"/>
    <row r="778170"/>
    <row r="778171"/>
    <row r="778172"/>
    <row r="778173"/>
    <row r="778174"/>
    <row r="778175"/>
    <row r="778176"/>
    <row r="778177"/>
    <row r="778178"/>
    <row r="778179"/>
    <row r="778180"/>
    <row r="778181"/>
    <row r="778182"/>
    <row r="778183"/>
    <row r="778184"/>
    <row r="778185"/>
    <row r="778186"/>
    <row r="778187"/>
    <row r="778188"/>
    <row r="778189"/>
    <row r="778190"/>
    <row r="778191"/>
    <row r="778192"/>
    <row r="778193"/>
    <row r="778194"/>
    <row r="778195"/>
    <row r="778196"/>
    <row r="778197"/>
    <row r="778198"/>
    <row r="778199"/>
    <row r="778200"/>
    <row r="778201"/>
    <row r="778202"/>
    <row r="778203"/>
    <row r="778204"/>
    <row r="778205"/>
    <row r="778206"/>
    <row r="778207"/>
    <row r="778208"/>
    <row r="778209"/>
    <row r="778210"/>
    <row r="778211"/>
    <row r="778212"/>
    <row r="778213"/>
    <row r="778214"/>
    <row r="778215"/>
    <row r="778216"/>
    <row r="778217"/>
    <row r="778218"/>
    <row r="778219"/>
    <row r="778220"/>
    <row r="778221"/>
    <row r="778222"/>
    <row r="778223"/>
    <row r="778224"/>
    <row r="778225"/>
    <row r="778226"/>
    <row r="778227"/>
    <row r="778228"/>
    <row r="778229"/>
    <row r="778230"/>
    <row r="778231"/>
    <row r="778232"/>
    <row r="778233"/>
    <row r="778234"/>
    <row r="778235"/>
    <row r="778236"/>
    <row r="778237"/>
    <row r="778238"/>
    <row r="778239"/>
    <row r="778240"/>
    <row r="778241"/>
    <row r="778242"/>
    <row r="778243"/>
    <row r="778244"/>
    <row r="778245"/>
    <row r="778246"/>
    <row r="778247"/>
    <row r="778248"/>
    <row r="778249"/>
    <row r="778250"/>
    <row r="778251"/>
    <row r="778252"/>
    <row r="778253"/>
    <row r="778254"/>
    <row r="778255"/>
    <row r="778256"/>
    <row r="778257"/>
    <row r="778258"/>
    <row r="778259"/>
    <row r="778260"/>
    <row r="778261"/>
    <row r="778262"/>
    <row r="778263"/>
    <row r="778264"/>
    <row r="778265"/>
    <row r="778266"/>
    <row r="778267"/>
    <row r="778268"/>
    <row r="778269"/>
    <row r="778270"/>
    <row r="778271"/>
    <row r="778272"/>
    <row r="778273"/>
    <row r="778274"/>
    <row r="778275"/>
    <row r="778276"/>
    <row r="778277"/>
    <row r="778278"/>
    <row r="778279"/>
    <row r="778280"/>
    <row r="778281"/>
    <row r="778282"/>
    <row r="778283"/>
    <row r="778284"/>
    <row r="778285"/>
    <row r="778286"/>
    <row r="778287"/>
    <row r="778288"/>
    <row r="778289"/>
    <row r="778290"/>
    <row r="778291"/>
    <row r="778292"/>
    <row r="778293"/>
    <row r="778294"/>
    <row r="778295"/>
    <row r="778296"/>
    <row r="778297"/>
    <row r="778298"/>
    <row r="778299"/>
    <row r="778300"/>
    <row r="778301"/>
    <row r="778302"/>
    <row r="778303"/>
    <row r="778304"/>
    <row r="778305"/>
    <row r="778306"/>
    <row r="778307"/>
    <row r="778308"/>
    <row r="778309"/>
    <row r="778310"/>
    <row r="778311"/>
    <row r="778312"/>
    <row r="778313"/>
    <row r="778314"/>
    <row r="778315"/>
    <row r="778316"/>
    <row r="778317"/>
    <row r="778318"/>
    <row r="778319"/>
    <row r="778320"/>
    <row r="778321"/>
    <row r="778322"/>
    <row r="778323"/>
    <row r="778324"/>
    <row r="778325"/>
    <row r="778326"/>
    <row r="778327"/>
    <row r="778328"/>
    <row r="778329"/>
    <row r="778330"/>
    <row r="778331"/>
    <row r="778332"/>
    <row r="778333"/>
    <row r="778334"/>
    <row r="778335"/>
    <row r="778336"/>
    <row r="778337"/>
    <row r="778338"/>
    <row r="778339"/>
    <row r="778340"/>
    <row r="778341"/>
    <row r="778342"/>
    <row r="778343"/>
    <row r="778344"/>
    <row r="778345"/>
    <row r="778346"/>
    <row r="778347"/>
    <row r="778348"/>
    <row r="778349"/>
    <row r="778350"/>
    <row r="778351"/>
    <row r="778352"/>
    <row r="778353"/>
    <row r="778354"/>
    <row r="778355"/>
    <row r="778356"/>
    <row r="778357"/>
    <row r="778358"/>
    <row r="778359"/>
    <row r="778360"/>
    <row r="778361"/>
    <row r="778362"/>
    <row r="778363"/>
    <row r="778364"/>
    <row r="778365"/>
    <row r="778366"/>
    <row r="778367"/>
    <row r="778368"/>
    <row r="778369"/>
    <row r="778370"/>
    <row r="778371"/>
    <row r="778372"/>
    <row r="778373"/>
    <row r="778374"/>
    <row r="778375"/>
    <row r="778376"/>
    <row r="778377"/>
    <row r="778378"/>
    <row r="778379"/>
    <row r="778380"/>
    <row r="778381"/>
    <row r="778382"/>
    <row r="778383"/>
    <row r="778384"/>
    <row r="778385"/>
    <row r="778386"/>
    <row r="778387"/>
    <row r="778388"/>
    <row r="778389"/>
    <row r="778390"/>
    <row r="778391"/>
    <row r="778392"/>
    <row r="778393"/>
    <row r="778394"/>
    <row r="778395"/>
    <row r="778396"/>
    <row r="778397"/>
    <row r="778398"/>
    <row r="778399"/>
    <row r="778400"/>
    <row r="778401"/>
    <row r="778402"/>
    <row r="778403"/>
    <row r="778404"/>
    <row r="778405"/>
    <row r="778406"/>
    <row r="778407"/>
    <row r="778408"/>
    <row r="778409"/>
    <row r="778410"/>
    <row r="778411"/>
    <row r="778412"/>
    <row r="778413"/>
    <row r="778414"/>
    <row r="778415"/>
    <row r="778416"/>
    <row r="778417"/>
    <row r="778418"/>
    <row r="778419"/>
    <row r="778420"/>
    <row r="778421"/>
    <row r="778422"/>
    <row r="778423"/>
    <row r="778424"/>
    <row r="778425"/>
    <row r="778426"/>
    <row r="778427"/>
    <row r="778428"/>
    <row r="778429"/>
    <row r="778430"/>
    <row r="778431"/>
    <row r="778432"/>
    <row r="778433"/>
    <row r="778434"/>
    <row r="778435"/>
    <row r="778436"/>
    <row r="778437"/>
    <row r="778438"/>
    <row r="778439"/>
    <row r="778440"/>
    <row r="778441"/>
    <row r="778442"/>
    <row r="778443"/>
    <row r="778444"/>
    <row r="778445"/>
    <row r="778446"/>
    <row r="778447"/>
    <row r="778448"/>
    <row r="778449"/>
    <row r="778450"/>
    <row r="778451"/>
    <row r="778452"/>
    <row r="778453"/>
    <row r="778454"/>
    <row r="778455"/>
    <row r="778456"/>
    <row r="778457"/>
    <row r="778458"/>
    <row r="778459"/>
    <row r="778460"/>
    <row r="778461"/>
    <row r="778462"/>
    <row r="778463"/>
    <row r="778464"/>
    <row r="778465"/>
    <row r="778466"/>
    <row r="778467"/>
    <row r="778468"/>
    <row r="778469"/>
    <row r="778470"/>
    <row r="778471"/>
    <row r="778472"/>
    <row r="778473"/>
    <row r="778474"/>
    <row r="778475"/>
    <row r="778476"/>
    <row r="778477"/>
    <row r="778478"/>
    <row r="778479"/>
    <row r="778480"/>
    <row r="778481"/>
    <row r="778482"/>
    <row r="778483"/>
    <row r="778484"/>
    <row r="778485"/>
    <row r="778486"/>
    <row r="778487"/>
    <row r="778488"/>
    <row r="778489"/>
    <row r="778490"/>
    <row r="778491"/>
    <row r="778492"/>
    <row r="778493"/>
    <row r="778494"/>
    <row r="778495"/>
    <row r="778496"/>
    <row r="778497"/>
    <row r="778498"/>
    <row r="778499"/>
    <row r="778500"/>
    <row r="778501"/>
    <row r="778502"/>
    <row r="778503"/>
    <row r="778504"/>
    <row r="778505"/>
    <row r="778506"/>
    <row r="778507"/>
    <row r="778508"/>
    <row r="778509"/>
    <row r="778510"/>
    <row r="778511"/>
    <row r="778512"/>
    <row r="778513"/>
    <row r="778514"/>
    <row r="778515"/>
    <row r="778516"/>
    <row r="778517"/>
    <row r="778518"/>
    <row r="778519"/>
    <row r="778520"/>
    <row r="778521"/>
    <row r="778522"/>
    <row r="778523"/>
    <row r="778524"/>
    <row r="778525"/>
    <row r="778526"/>
    <row r="778527"/>
    <row r="778528"/>
    <row r="778529"/>
    <row r="778530"/>
    <row r="778531"/>
    <row r="778532"/>
    <row r="778533"/>
    <row r="778534"/>
    <row r="778535"/>
    <row r="778536"/>
    <row r="778537"/>
    <row r="778538"/>
    <row r="778539"/>
    <row r="778540"/>
    <row r="778541"/>
    <row r="778542"/>
    <row r="778543"/>
    <row r="778544"/>
    <row r="778545"/>
    <row r="778546"/>
    <row r="778547"/>
    <row r="778548"/>
    <row r="778549"/>
    <row r="778550"/>
    <row r="778551"/>
    <row r="778552"/>
    <row r="778553"/>
    <row r="778554"/>
    <row r="778555"/>
    <row r="778556"/>
    <row r="778557"/>
    <row r="778558"/>
    <row r="778559"/>
    <row r="778560"/>
    <row r="778561"/>
    <row r="778562"/>
    <row r="778563"/>
    <row r="778564"/>
    <row r="778565"/>
    <row r="778566"/>
    <row r="778567"/>
    <row r="778568"/>
    <row r="778569"/>
    <row r="778570"/>
    <row r="778571"/>
    <row r="778572"/>
    <row r="778573"/>
    <row r="778574"/>
    <row r="778575"/>
    <row r="778576"/>
    <row r="778577"/>
    <row r="778578"/>
    <row r="778579"/>
    <row r="778580"/>
    <row r="778581"/>
    <row r="778582"/>
    <row r="778583"/>
    <row r="778584"/>
    <row r="778585"/>
    <row r="778586"/>
    <row r="778587"/>
    <row r="778588"/>
    <row r="778589"/>
    <row r="778590"/>
    <row r="778591"/>
    <row r="778592"/>
    <row r="778593"/>
    <row r="778594"/>
    <row r="778595"/>
    <row r="778596"/>
    <row r="778597"/>
    <row r="778598"/>
    <row r="778599"/>
    <row r="778600"/>
    <row r="778601"/>
    <row r="778602"/>
    <row r="778603"/>
    <row r="778604"/>
    <row r="778605"/>
    <row r="778606"/>
    <row r="778607"/>
    <row r="778608"/>
    <row r="778609"/>
    <row r="778610"/>
    <row r="778611"/>
    <row r="778612"/>
    <row r="778613"/>
    <row r="778614"/>
    <row r="778615"/>
    <row r="778616"/>
    <row r="778617"/>
    <row r="778618"/>
    <row r="778619"/>
    <row r="778620"/>
    <row r="778621"/>
    <row r="778622"/>
    <row r="778623"/>
    <row r="778624"/>
    <row r="778625"/>
    <row r="778626"/>
    <row r="778627"/>
    <row r="778628"/>
    <row r="778629"/>
    <row r="778630"/>
    <row r="778631"/>
    <row r="778632"/>
    <row r="778633"/>
    <row r="778634"/>
    <row r="778635"/>
    <row r="778636"/>
    <row r="778637"/>
    <row r="778638"/>
    <row r="778639"/>
    <row r="778640"/>
    <row r="778641"/>
    <row r="778642"/>
    <row r="778643"/>
    <row r="778644"/>
    <row r="778645"/>
    <row r="778646"/>
    <row r="778647"/>
    <row r="778648"/>
    <row r="778649"/>
    <row r="778650"/>
    <row r="778651"/>
    <row r="778652"/>
    <row r="778653"/>
    <row r="778654"/>
    <row r="778655"/>
    <row r="778656"/>
    <row r="778657"/>
    <row r="778658"/>
    <row r="778659"/>
    <row r="778660"/>
    <row r="778661"/>
    <row r="778662"/>
    <row r="778663"/>
    <row r="778664"/>
    <row r="778665"/>
    <row r="778666"/>
    <row r="778667"/>
    <row r="778668"/>
    <row r="778669"/>
    <row r="778670"/>
    <row r="778671"/>
    <row r="778672"/>
    <row r="778673"/>
    <row r="778674"/>
    <row r="778675"/>
    <row r="778676"/>
    <row r="778677"/>
    <row r="778678"/>
    <row r="778679"/>
    <row r="778680"/>
    <row r="778681"/>
    <row r="778682"/>
    <row r="778683"/>
    <row r="778684"/>
    <row r="778685"/>
    <row r="778686"/>
    <row r="778687"/>
    <row r="778688"/>
    <row r="778689"/>
    <row r="778690"/>
    <row r="778691"/>
    <row r="778692"/>
    <row r="778693"/>
    <row r="778694"/>
    <row r="778695"/>
    <row r="778696"/>
    <row r="778697"/>
    <row r="778698"/>
    <row r="778699"/>
    <row r="778700"/>
    <row r="778701"/>
    <row r="778702"/>
    <row r="778703"/>
    <row r="778704"/>
    <row r="778705"/>
    <row r="778706"/>
    <row r="778707"/>
    <row r="778708"/>
    <row r="778709"/>
    <row r="778710"/>
    <row r="778711"/>
    <row r="778712"/>
    <row r="778713"/>
    <row r="778714"/>
    <row r="778715"/>
    <row r="778716"/>
    <row r="778717"/>
    <row r="778718"/>
    <row r="778719"/>
    <row r="778720"/>
    <row r="778721"/>
    <row r="778722"/>
    <row r="778723"/>
    <row r="778724"/>
    <row r="778725"/>
    <row r="778726"/>
    <row r="778727"/>
    <row r="778728"/>
    <row r="778729"/>
    <row r="778730"/>
    <row r="778731"/>
    <row r="778732"/>
    <row r="778733"/>
    <row r="778734"/>
    <row r="778735"/>
    <row r="778736"/>
    <row r="778737"/>
    <row r="778738"/>
    <row r="778739"/>
    <row r="778740"/>
    <row r="778741"/>
    <row r="778742"/>
    <row r="778743"/>
    <row r="778744"/>
    <row r="778745"/>
    <row r="778746"/>
    <row r="778747"/>
    <row r="778748"/>
    <row r="778749"/>
    <row r="778750"/>
    <row r="778751"/>
    <row r="778752"/>
    <row r="778753"/>
    <row r="778754"/>
    <row r="778755"/>
    <row r="778756"/>
    <row r="778757"/>
    <row r="778758"/>
    <row r="778759"/>
    <row r="778760"/>
    <row r="778761"/>
    <row r="778762"/>
    <row r="778763"/>
    <row r="778764"/>
    <row r="778765"/>
    <row r="778766"/>
    <row r="778767"/>
    <row r="778768"/>
    <row r="778769"/>
    <row r="778770"/>
    <row r="778771"/>
    <row r="778772"/>
    <row r="778773"/>
    <row r="778774"/>
    <row r="778775"/>
    <row r="778776"/>
    <row r="778777"/>
    <row r="778778"/>
    <row r="778779"/>
    <row r="778780"/>
    <row r="778781"/>
    <row r="778782"/>
    <row r="778783"/>
    <row r="778784"/>
    <row r="778785"/>
    <row r="778786"/>
    <row r="778787"/>
    <row r="778788"/>
    <row r="778789"/>
    <row r="778790"/>
    <row r="778791"/>
    <row r="778792"/>
    <row r="778793"/>
    <row r="778794"/>
    <row r="778795"/>
    <row r="778796"/>
    <row r="778797"/>
    <row r="778798"/>
    <row r="778799"/>
    <row r="778800"/>
    <row r="778801"/>
    <row r="778802"/>
    <row r="778803"/>
    <row r="778804"/>
    <row r="778805"/>
    <row r="778806"/>
    <row r="778807"/>
    <row r="778808"/>
    <row r="778809"/>
    <row r="778810"/>
    <row r="778811"/>
    <row r="778812"/>
    <row r="778813"/>
    <row r="778814"/>
    <row r="778815"/>
    <row r="778816"/>
    <row r="778817"/>
    <row r="778818"/>
    <row r="778819"/>
    <row r="778820"/>
    <row r="778821"/>
    <row r="778822"/>
    <row r="778823"/>
    <row r="778824"/>
    <row r="778825"/>
    <row r="778826"/>
    <row r="778827"/>
    <row r="778828"/>
    <row r="778829"/>
    <row r="778830"/>
    <row r="778831"/>
    <row r="778832"/>
    <row r="778833"/>
    <row r="778834"/>
    <row r="778835"/>
    <row r="778836"/>
    <row r="778837"/>
    <row r="778838"/>
    <row r="778839"/>
    <row r="778840"/>
    <row r="778841"/>
    <row r="778842"/>
    <row r="778843"/>
    <row r="778844"/>
    <row r="778845"/>
    <row r="778846"/>
    <row r="778847"/>
    <row r="778848"/>
    <row r="778849"/>
    <row r="778850"/>
    <row r="778851"/>
    <row r="778852"/>
    <row r="778853"/>
    <row r="778854"/>
    <row r="778855"/>
    <row r="778856"/>
    <row r="778857"/>
    <row r="778858"/>
    <row r="778859"/>
    <row r="778860"/>
    <row r="778861"/>
    <row r="778862"/>
    <row r="778863"/>
    <row r="778864"/>
    <row r="778865"/>
    <row r="778866"/>
    <row r="778867"/>
    <row r="778868"/>
    <row r="778869"/>
    <row r="778870"/>
    <row r="778871"/>
    <row r="778872"/>
    <row r="778873"/>
    <row r="778874"/>
    <row r="778875"/>
    <row r="778876"/>
    <row r="778877"/>
    <row r="778878"/>
    <row r="778879"/>
    <row r="778880"/>
    <row r="778881"/>
    <row r="778882"/>
    <row r="778883"/>
    <row r="778884"/>
    <row r="778885"/>
    <row r="778886"/>
    <row r="778887"/>
    <row r="778888"/>
    <row r="778889"/>
    <row r="778890"/>
    <row r="778891"/>
    <row r="778892"/>
    <row r="778893"/>
    <row r="778894"/>
    <row r="778895"/>
    <row r="778896"/>
    <row r="778897"/>
    <row r="778898"/>
    <row r="778899"/>
    <row r="778900"/>
    <row r="778901"/>
    <row r="778902"/>
    <row r="778903"/>
    <row r="778904"/>
    <row r="778905"/>
    <row r="778906"/>
    <row r="778907"/>
    <row r="778908"/>
    <row r="778909"/>
    <row r="778910"/>
    <row r="778911"/>
    <row r="778912"/>
    <row r="778913"/>
    <row r="778914"/>
    <row r="778915"/>
    <row r="778916"/>
    <row r="778917"/>
    <row r="778918"/>
    <row r="778919"/>
    <row r="778920"/>
    <row r="778921"/>
    <row r="778922"/>
    <row r="778923"/>
    <row r="778924"/>
    <row r="778925"/>
    <row r="778926"/>
    <row r="778927"/>
    <row r="778928"/>
    <row r="778929"/>
    <row r="778930"/>
    <row r="778931"/>
    <row r="778932"/>
    <row r="778933"/>
    <row r="778934"/>
    <row r="778935"/>
    <row r="778936"/>
    <row r="778937"/>
    <row r="778938"/>
    <row r="778939"/>
    <row r="778940"/>
    <row r="778941"/>
    <row r="778942"/>
    <row r="778943"/>
    <row r="778944"/>
    <row r="778945"/>
    <row r="778946"/>
    <row r="778947"/>
    <row r="778948"/>
    <row r="778949"/>
    <row r="778950"/>
    <row r="778951"/>
    <row r="778952"/>
    <row r="778953"/>
    <row r="778954"/>
    <row r="778955"/>
    <row r="778956"/>
    <row r="778957"/>
    <row r="778958"/>
    <row r="778959"/>
    <row r="778960"/>
    <row r="778961"/>
    <row r="778962"/>
    <row r="778963"/>
    <row r="778964"/>
    <row r="778965"/>
    <row r="778966"/>
    <row r="778967"/>
    <row r="778968"/>
    <row r="778969"/>
    <row r="778970"/>
    <row r="778971"/>
    <row r="778972"/>
    <row r="778973"/>
    <row r="778974"/>
    <row r="778975"/>
    <row r="778976"/>
    <row r="778977"/>
    <row r="778978"/>
    <row r="778979"/>
    <row r="778980"/>
    <row r="778981"/>
    <row r="778982"/>
    <row r="778983"/>
    <row r="778984"/>
    <row r="778985"/>
    <row r="778986"/>
    <row r="778987"/>
    <row r="778988"/>
    <row r="778989"/>
    <row r="778990"/>
    <row r="778991"/>
    <row r="778992"/>
    <row r="778993"/>
    <row r="778994"/>
    <row r="778995"/>
    <row r="778996"/>
    <row r="778997"/>
    <row r="778998"/>
    <row r="778999"/>
    <row r="779000"/>
    <row r="779001"/>
    <row r="779002"/>
    <row r="779003"/>
    <row r="779004"/>
    <row r="779005"/>
    <row r="779006"/>
    <row r="779007"/>
    <row r="779008"/>
    <row r="779009"/>
    <row r="779010"/>
    <row r="779011"/>
    <row r="779012"/>
    <row r="779013"/>
    <row r="779014"/>
    <row r="779015"/>
    <row r="779016"/>
    <row r="779017"/>
    <row r="779018"/>
    <row r="779019"/>
    <row r="779020"/>
    <row r="779021"/>
    <row r="779022"/>
    <row r="779023"/>
    <row r="779024"/>
    <row r="779025"/>
    <row r="779026"/>
    <row r="779027"/>
    <row r="779028"/>
    <row r="779029"/>
    <row r="779030"/>
    <row r="779031"/>
    <row r="779032"/>
    <row r="779033"/>
    <row r="779034"/>
    <row r="779035"/>
    <row r="779036"/>
    <row r="779037"/>
    <row r="779038"/>
    <row r="779039"/>
    <row r="779040"/>
    <row r="779041"/>
    <row r="779042"/>
    <row r="779043"/>
    <row r="779044"/>
    <row r="779045"/>
    <row r="779046"/>
    <row r="779047"/>
    <row r="779048"/>
    <row r="779049"/>
    <row r="779050"/>
    <row r="779051"/>
    <row r="779052"/>
    <row r="779053"/>
    <row r="779054"/>
    <row r="779055"/>
    <row r="779056"/>
    <row r="779057"/>
    <row r="779058"/>
    <row r="779059"/>
    <row r="779060"/>
    <row r="779061"/>
    <row r="779062"/>
    <row r="779063"/>
    <row r="779064"/>
    <row r="779065"/>
    <row r="779066"/>
    <row r="779067"/>
    <row r="779068"/>
    <row r="779069"/>
    <row r="779070"/>
    <row r="779071"/>
    <row r="779072"/>
    <row r="779073"/>
    <row r="779074"/>
    <row r="779075"/>
    <row r="779076"/>
    <row r="779077"/>
    <row r="779078"/>
    <row r="779079"/>
    <row r="779080"/>
    <row r="779081"/>
    <row r="779082"/>
    <row r="779083"/>
    <row r="779084"/>
    <row r="779085"/>
    <row r="779086"/>
    <row r="779087"/>
    <row r="779088"/>
    <row r="779089"/>
    <row r="779090"/>
    <row r="779091"/>
    <row r="779092"/>
    <row r="779093"/>
    <row r="779094"/>
    <row r="779095"/>
    <row r="779096"/>
    <row r="779097"/>
    <row r="779098"/>
    <row r="779099"/>
    <row r="779100"/>
    <row r="779101"/>
    <row r="779102"/>
    <row r="779103"/>
    <row r="779104"/>
    <row r="779105"/>
    <row r="779106"/>
    <row r="779107"/>
    <row r="779108"/>
    <row r="779109"/>
    <row r="779110"/>
    <row r="779111"/>
    <row r="779112"/>
    <row r="779113"/>
    <row r="779114"/>
    <row r="779115"/>
    <row r="779116"/>
    <row r="779117"/>
    <row r="779118"/>
    <row r="779119"/>
    <row r="779120"/>
    <row r="779121"/>
    <row r="779122"/>
    <row r="779123"/>
    <row r="779124"/>
    <row r="779125"/>
    <row r="779126"/>
    <row r="779127"/>
    <row r="779128"/>
    <row r="779129"/>
    <row r="779130"/>
    <row r="779131"/>
    <row r="779132"/>
    <row r="779133"/>
    <row r="779134"/>
    <row r="779135"/>
    <row r="779136"/>
    <row r="779137"/>
    <row r="779138"/>
    <row r="779139"/>
    <row r="779140"/>
    <row r="779141"/>
    <row r="779142"/>
    <row r="779143"/>
    <row r="779144"/>
    <row r="779145"/>
    <row r="779146"/>
    <row r="779147"/>
    <row r="779148"/>
    <row r="779149"/>
    <row r="779150"/>
    <row r="779151"/>
    <row r="779152"/>
    <row r="779153"/>
    <row r="779154"/>
    <row r="779155"/>
    <row r="779156"/>
    <row r="779157"/>
    <row r="779158"/>
    <row r="779159"/>
    <row r="779160"/>
    <row r="779161"/>
    <row r="779162"/>
    <row r="779163"/>
    <row r="779164"/>
    <row r="779165"/>
    <row r="779166"/>
    <row r="779167"/>
    <row r="779168"/>
    <row r="779169"/>
    <row r="779170"/>
    <row r="779171"/>
    <row r="779172"/>
    <row r="779173"/>
    <row r="779174"/>
    <row r="779175"/>
    <row r="779176"/>
    <row r="779177"/>
    <row r="779178"/>
    <row r="779179"/>
    <row r="779180"/>
    <row r="779181"/>
    <row r="779182"/>
    <row r="779183"/>
    <row r="779184"/>
    <row r="779185"/>
    <row r="779186"/>
    <row r="779187"/>
    <row r="779188"/>
    <row r="779189"/>
    <row r="779190"/>
    <row r="779191"/>
    <row r="779192"/>
    <row r="779193"/>
    <row r="779194"/>
    <row r="779195"/>
    <row r="779196"/>
    <row r="779197"/>
    <row r="779198"/>
    <row r="779199"/>
    <row r="779200"/>
    <row r="779201"/>
    <row r="779202"/>
    <row r="779203"/>
    <row r="779204"/>
    <row r="779205"/>
    <row r="779206"/>
    <row r="779207"/>
    <row r="779208"/>
    <row r="779209"/>
    <row r="779210"/>
    <row r="779211"/>
    <row r="779212"/>
    <row r="779213"/>
    <row r="779214"/>
    <row r="779215"/>
    <row r="779216"/>
    <row r="779217"/>
    <row r="779218"/>
    <row r="779219"/>
    <row r="779220"/>
    <row r="779221"/>
    <row r="779222"/>
    <row r="779223"/>
    <row r="779224"/>
    <row r="779225"/>
    <row r="779226"/>
    <row r="779227"/>
    <row r="779228"/>
    <row r="779229"/>
    <row r="779230"/>
    <row r="779231"/>
    <row r="779232"/>
    <row r="779233"/>
    <row r="779234"/>
    <row r="779235"/>
    <row r="779236"/>
    <row r="779237"/>
    <row r="779238"/>
    <row r="779239"/>
    <row r="779240"/>
    <row r="779241"/>
    <row r="779242"/>
    <row r="779243"/>
    <row r="779244"/>
    <row r="779245"/>
    <row r="779246"/>
    <row r="779247"/>
    <row r="779248"/>
    <row r="779249"/>
    <row r="779250"/>
    <row r="779251"/>
    <row r="779252"/>
    <row r="779253"/>
    <row r="779254"/>
    <row r="779255"/>
    <row r="779256"/>
    <row r="779257"/>
    <row r="779258"/>
    <row r="779259"/>
    <row r="779260"/>
    <row r="779261"/>
    <row r="779262"/>
    <row r="779263"/>
    <row r="779264"/>
    <row r="779265"/>
    <row r="779266"/>
    <row r="779267"/>
    <row r="779268"/>
    <row r="779269"/>
    <row r="779270"/>
    <row r="779271"/>
    <row r="779272"/>
    <row r="779273"/>
    <row r="779274"/>
    <row r="779275"/>
    <row r="779276"/>
    <row r="779277"/>
    <row r="779278"/>
    <row r="779279"/>
    <row r="779280"/>
    <row r="779281"/>
    <row r="779282"/>
    <row r="779283"/>
    <row r="779284"/>
    <row r="779285"/>
    <row r="779286"/>
    <row r="779287"/>
    <row r="779288"/>
    <row r="779289"/>
    <row r="779290"/>
    <row r="779291"/>
    <row r="779292"/>
    <row r="779293"/>
    <row r="779294"/>
    <row r="779295"/>
    <row r="779296"/>
    <row r="779297"/>
    <row r="779298"/>
    <row r="779299"/>
    <row r="779300"/>
    <row r="779301"/>
    <row r="779302"/>
    <row r="779303"/>
    <row r="779304"/>
    <row r="779305"/>
    <row r="779306"/>
    <row r="779307"/>
    <row r="779308"/>
    <row r="779309"/>
    <row r="779310"/>
    <row r="779311"/>
    <row r="779312"/>
    <row r="779313"/>
    <row r="779314"/>
    <row r="779315"/>
    <row r="779316"/>
    <row r="779317"/>
    <row r="779318"/>
    <row r="779319"/>
    <row r="779320"/>
    <row r="779321"/>
    <row r="779322"/>
    <row r="779323"/>
    <row r="779324"/>
    <row r="779325"/>
    <row r="779326"/>
    <row r="779327"/>
    <row r="779328"/>
    <row r="779329"/>
    <row r="779330"/>
    <row r="779331"/>
    <row r="779332"/>
    <row r="779333"/>
    <row r="779334"/>
    <row r="779335"/>
    <row r="779336"/>
    <row r="779337"/>
    <row r="779338"/>
    <row r="779339"/>
    <row r="779340"/>
    <row r="779341"/>
    <row r="779342"/>
    <row r="779343"/>
    <row r="779344"/>
    <row r="779345"/>
    <row r="779346"/>
    <row r="779347"/>
    <row r="779348"/>
    <row r="779349"/>
    <row r="779350"/>
    <row r="779351"/>
    <row r="779352"/>
    <row r="779353"/>
    <row r="779354"/>
    <row r="779355"/>
    <row r="779356"/>
    <row r="779357"/>
    <row r="779358"/>
    <row r="779359"/>
    <row r="779360"/>
    <row r="779361"/>
    <row r="779362"/>
    <row r="779363"/>
    <row r="779364"/>
    <row r="779365"/>
    <row r="779366"/>
    <row r="779367"/>
    <row r="779368"/>
    <row r="779369"/>
    <row r="779370"/>
    <row r="779371"/>
    <row r="779372"/>
    <row r="779373"/>
    <row r="779374"/>
    <row r="779375"/>
    <row r="779376"/>
    <row r="779377"/>
    <row r="779378"/>
    <row r="779379"/>
    <row r="779380"/>
    <row r="779381"/>
    <row r="779382"/>
    <row r="779383"/>
    <row r="779384"/>
    <row r="779385"/>
    <row r="779386"/>
    <row r="779387"/>
    <row r="779388"/>
    <row r="779389"/>
    <row r="779390"/>
    <row r="779391"/>
    <row r="779392"/>
    <row r="779393"/>
    <row r="779394"/>
    <row r="779395"/>
    <row r="779396"/>
    <row r="779397"/>
    <row r="779398"/>
    <row r="779399"/>
    <row r="779400"/>
    <row r="779401"/>
    <row r="779402"/>
    <row r="779403"/>
    <row r="779404"/>
    <row r="779405"/>
    <row r="779406"/>
    <row r="779407"/>
    <row r="779408"/>
    <row r="779409"/>
    <row r="779410"/>
    <row r="779411"/>
    <row r="779412"/>
    <row r="779413"/>
    <row r="779414"/>
    <row r="779415"/>
    <row r="779416"/>
    <row r="779417"/>
    <row r="779418"/>
    <row r="779419"/>
    <row r="779420"/>
    <row r="779421"/>
    <row r="779422"/>
    <row r="779423"/>
    <row r="779424"/>
    <row r="779425"/>
    <row r="779426"/>
    <row r="779427"/>
    <row r="779428"/>
    <row r="779429"/>
    <row r="779430"/>
    <row r="779431"/>
    <row r="779432"/>
    <row r="779433"/>
    <row r="779434"/>
    <row r="779435"/>
    <row r="779436"/>
    <row r="779437"/>
    <row r="779438"/>
    <row r="779439"/>
    <row r="779440"/>
    <row r="779441"/>
    <row r="779442"/>
    <row r="779443"/>
    <row r="779444"/>
    <row r="779445"/>
    <row r="779446"/>
    <row r="779447"/>
    <row r="779448"/>
    <row r="779449"/>
    <row r="779450"/>
    <row r="779451"/>
    <row r="779452"/>
    <row r="779453"/>
    <row r="779454"/>
    <row r="779455"/>
    <row r="779456"/>
    <row r="779457"/>
    <row r="779458"/>
    <row r="779459"/>
    <row r="779460"/>
    <row r="779461"/>
    <row r="779462"/>
    <row r="779463"/>
    <row r="779464"/>
    <row r="779465"/>
    <row r="779466"/>
    <row r="779467"/>
    <row r="779468"/>
    <row r="779469"/>
    <row r="779470"/>
    <row r="779471"/>
    <row r="779472"/>
    <row r="779473"/>
    <row r="779474"/>
    <row r="779475"/>
    <row r="779476"/>
    <row r="779477"/>
    <row r="779478"/>
    <row r="779479"/>
    <row r="779480"/>
    <row r="779481"/>
    <row r="779482"/>
    <row r="779483"/>
    <row r="779484"/>
    <row r="779485"/>
    <row r="779486"/>
    <row r="779487"/>
    <row r="779488"/>
    <row r="779489"/>
    <row r="779490"/>
    <row r="779491"/>
    <row r="779492"/>
    <row r="779493"/>
    <row r="779494"/>
    <row r="779495"/>
    <row r="779496"/>
    <row r="779497"/>
    <row r="779498"/>
    <row r="779499"/>
    <row r="779500"/>
    <row r="779501"/>
    <row r="779502"/>
    <row r="779503"/>
    <row r="779504"/>
    <row r="779505"/>
    <row r="779506"/>
    <row r="779507"/>
    <row r="779508"/>
    <row r="779509"/>
    <row r="779510"/>
    <row r="779511"/>
    <row r="779512"/>
    <row r="779513"/>
    <row r="779514"/>
    <row r="779515"/>
    <row r="779516"/>
    <row r="779517"/>
    <row r="779518"/>
    <row r="779519"/>
    <row r="779520"/>
    <row r="779521"/>
    <row r="779522"/>
    <row r="779523"/>
    <row r="779524"/>
    <row r="779525"/>
    <row r="779526"/>
    <row r="779527"/>
    <row r="779528"/>
    <row r="779529"/>
    <row r="779530"/>
    <row r="779531"/>
    <row r="779532"/>
    <row r="779533"/>
    <row r="779534"/>
    <row r="779535"/>
    <row r="779536"/>
    <row r="779537"/>
    <row r="779538"/>
    <row r="779539"/>
    <row r="779540"/>
    <row r="779541"/>
    <row r="779542"/>
    <row r="779543"/>
    <row r="779544"/>
    <row r="779545"/>
    <row r="779546"/>
    <row r="779547"/>
    <row r="779548"/>
    <row r="779549"/>
    <row r="779550"/>
    <row r="779551"/>
    <row r="779552"/>
    <row r="779553"/>
    <row r="779554"/>
    <row r="779555"/>
    <row r="779556"/>
    <row r="779557"/>
    <row r="779558"/>
    <row r="779559"/>
    <row r="779560"/>
    <row r="779561"/>
    <row r="779562"/>
    <row r="779563"/>
    <row r="779564"/>
    <row r="779565"/>
    <row r="779566"/>
    <row r="779567"/>
    <row r="779568"/>
    <row r="779569"/>
    <row r="779570"/>
    <row r="779571"/>
    <row r="779572"/>
    <row r="779573"/>
    <row r="779574"/>
    <row r="779575"/>
    <row r="779576"/>
    <row r="779577"/>
    <row r="779578"/>
    <row r="779579"/>
    <row r="779580"/>
    <row r="779581"/>
    <row r="779582"/>
    <row r="779583"/>
    <row r="779584"/>
    <row r="779585"/>
    <row r="779586"/>
    <row r="779587"/>
    <row r="779588"/>
    <row r="779589"/>
    <row r="779590"/>
    <row r="779591"/>
    <row r="779592"/>
    <row r="779593"/>
    <row r="779594"/>
    <row r="779595"/>
    <row r="779596"/>
    <row r="779597"/>
    <row r="779598"/>
    <row r="779599"/>
    <row r="779600"/>
    <row r="779601"/>
    <row r="779602"/>
    <row r="779603"/>
    <row r="779604"/>
    <row r="779605"/>
    <row r="779606"/>
    <row r="779607"/>
    <row r="779608"/>
    <row r="779609"/>
    <row r="779610"/>
    <row r="779611"/>
    <row r="779612"/>
    <row r="779613"/>
    <row r="779614"/>
    <row r="779615"/>
    <row r="779616"/>
    <row r="779617"/>
    <row r="779618"/>
    <row r="779619"/>
    <row r="779620"/>
    <row r="779621"/>
    <row r="779622"/>
    <row r="779623"/>
    <row r="779624"/>
    <row r="779625"/>
    <row r="779626"/>
    <row r="779627"/>
    <row r="779628"/>
    <row r="779629"/>
    <row r="779630"/>
    <row r="779631"/>
    <row r="779632"/>
    <row r="779633"/>
    <row r="779634"/>
    <row r="779635"/>
    <row r="779636"/>
    <row r="779637"/>
    <row r="779638"/>
    <row r="779639"/>
    <row r="779640"/>
    <row r="779641"/>
    <row r="779642"/>
    <row r="779643"/>
    <row r="779644"/>
    <row r="779645"/>
    <row r="779646"/>
    <row r="779647"/>
    <row r="779648"/>
    <row r="779649"/>
    <row r="779650"/>
    <row r="779651"/>
    <row r="779652"/>
    <row r="779653"/>
    <row r="779654"/>
    <row r="779655"/>
    <row r="779656"/>
    <row r="779657"/>
    <row r="779658"/>
    <row r="779659"/>
    <row r="779660"/>
    <row r="779661"/>
    <row r="779662"/>
    <row r="779663"/>
    <row r="779664"/>
    <row r="779665"/>
    <row r="779666"/>
    <row r="779667"/>
    <row r="779668"/>
    <row r="779669"/>
    <row r="779670"/>
    <row r="779671"/>
    <row r="779672"/>
    <row r="779673"/>
    <row r="779674"/>
    <row r="779675"/>
    <row r="779676"/>
    <row r="779677"/>
    <row r="779678"/>
    <row r="779679"/>
    <row r="779680"/>
    <row r="779681"/>
    <row r="779682"/>
    <row r="779683"/>
    <row r="779684"/>
    <row r="779685"/>
    <row r="779686"/>
    <row r="779687"/>
    <row r="779688"/>
    <row r="779689"/>
    <row r="779690"/>
    <row r="779691"/>
    <row r="779692"/>
    <row r="779693"/>
    <row r="779694"/>
    <row r="779695"/>
    <row r="779696"/>
    <row r="779697"/>
    <row r="779698"/>
    <row r="779699"/>
    <row r="779700"/>
    <row r="779701"/>
    <row r="779702"/>
    <row r="779703"/>
    <row r="779704"/>
    <row r="779705"/>
    <row r="779706"/>
    <row r="779707"/>
    <row r="779708"/>
    <row r="779709"/>
    <row r="779710"/>
    <row r="779711"/>
    <row r="779712"/>
    <row r="779713"/>
    <row r="779714"/>
    <row r="779715"/>
    <row r="779716"/>
    <row r="779717"/>
    <row r="779718"/>
    <row r="779719"/>
    <row r="779720"/>
    <row r="779721"/>
    <row r="779722"/>
    <row r="779723"/>
    <row r="779724"/>
    <row r="779725"/>
    <row r="779726"/>
    <row r="779727"/>
    <row r="779728"/>
    <row r="779729"/>
    <row r="779730"/>
    <row r="779731"/>
    <row r="779732"/>
    <row r="779733"/>
    <row r="779734"/>
    <row r="779735"/>
    <row r="779736"/>
    <row r="779737"/>
    <row r="779738"/>
    <row r="779739"/>
    <row r="779740"/>
    <row r="779741"/>
    <row r="779742"/>
    <row r="779743"/>
    <row r="779744"/>
    <row r="779745"/>
    <row r="779746"/>
    <row r="779747"/>
    <row r="779748"/>
    <row r="779749"/>
    <row r="779750"/>
    <row r="779751"/>
    <row r="779752"/>
    <row r="779753"/>
    <row r="779754"/>
    <row r="779755"/>
    <row r="779756"/>
    <row r="779757"/>
    <row r="779758"/>
    <row r="779759"/>
    <row r="779760"/>
    <row r="779761"/>
    <row r="779762"/>
    <row r="779763"/>
    <row r="779764"/>
    <row r="779765"/>
    <row r="779766"/>
    <row r="779767"/>
    <row r="779768"/>
    <row r="779769"/>
    <row r="779770"/>
    <row r="779771"/>
    <row r="779772"/>
    <row r="779773"/>
    <row r="779774"/>
    <row r="779775"/>
    <row r="779776"/>
    <row r="779777"/>
    <row r="779778"/>
    <row r="779779"/>
    <row r="779780"/>
    <row r="779781"/>
    <row r="779782"/>
    <row r="779783"/>
    <row r="779784"/>
    <row r="779785"/>
    <row r="779786"/>
    <row r="779787"/>
    <row r="779788"/>
    <row r="779789"/>
    <row r="779790"/>
    <row r="779791"/>
    <row r="779792"/>
    <row r="779793"/>
    <row r="779794"/>
    <row r="779795"/>
    <row r="779796"/>
    <row r="779797"/>
    <row r="779798"/>
    <row r="779799"/>
    <row r="779800"/>
    <row r="779801"/>
    <row r="779802"/>
    <row r="779803"/>
    <row r="779804"/>
    <row r="779805"/>
    <row r="779806"/>
    <row r="779807"/>
    <row r="779808"/>
    <row r="779809"/>
    <row r="779810"/>
    <row r="779811"/>
    <row r="779812"/>
    <row r="779813"/>
    <row r="779814"/>
    <row r="779815"/>
    <row r="779816"/>
    <row r="779817"/>
    <row r="779818"/>
    <row r="779819"/>
    <row r="779820"/>
    <row r="779821"/>
    <row r="779822"/>
    <row r="779823"/>
    <row r="779824"/>
    <row r="779825"/>
    <row r="779826"/>
    <row r="779827"/>
    <row r="779828"/>
    <row r="779829"/>
    <row r="779830"/>
    <row r="779831"/>
    <row r="779832"/>
    <row r="779833"/>
    <row r="779834"/>
    <row r="779835"/>
    <row r="779836"/>
    <row r="779837"/>
    <row r="779838"/>
    <row r="779839"/>
    <row r="779840"/>
    <row r="779841"/>
    <row r="779842"/>
    <row r="779843"/>
    <row r="779844"/>
    <row r="779845"/>
    <row r="779846"/>
    <row r="779847"/>
    <row r="779848"/>
    <row r="779849"/>
    <row r="779850"/>
    <row r="779851"/>
    <row r="779852"/>
    <row r="779853"/>
    <row r="779854"/>
    <row r="779855"/>
    <row r="779856"/>
    <row r="779857"/>
    <row r="779858"/>
    <row r="779859"/>
    <row r="779860"/>
    <row r="779861"/>
    <row r="779862"/>
    <row r="779863"/>
    <row r="779864"/>
    <row r="779865"/>
    <row r="779866"/>
    <row r="779867"/>
    <row r="779868"/>
    <row r="779869"/>
    <row r="779870"/>
    <row r="779871"/>
    <row r="779872"/>
    <row r="779873"/>
    <row r="779874"/>
    <row r="779875"/>
    <row r="779876"/>
    <row r="779877"/>
    <row r="779878"/>
    <row r="779879"/>
    <row r="779880"/>
    <row r="779881"/>
    <row r="779882"/>
    <row r="779883"/>
    <row r="779884"/>
    <row r="779885"/>
    <row r="779886"/>
    <row r="779887"/>
    <row r="779888"/>
    <row r="779889"/>
    <row r="779890"/>
    <row r="779891"/>
    <row r="779892"/>
    <row r="779893"/>
    <row r="779894"/>
    <row r="779895"/>
    <row r="779896"/>
    <row r="779897"/>
    <row r="779898"/>
    <row r="779899"/>
    <row r="779900"/>
    <row r="779901"/>
    <row r="779902"/>
    <row r="779903"/>
    <row r="779904"/>
    <row r="779905"/>
    <row r="779906"/>
    <row r="779907"/>
    <row r="779908"/>
    <row r="779909"/>
    <row r="779910"/>
    <row r="779911"/>
    <row r="779912"/>
    <row r="779913"/>
    <row r="779914"/>
    <row r="779915"/>
    <row r="779916"/>
    <row r="779917"/>
    <row r="779918"/>
    <row r="779919"/>
    <row r="779920"/>
    <row r="779921"/>
    <row r="779922"/>
    <row r="779923"/>
    <row r="779924"/>
    <row r="779925"/>
    <row r="779926"/>
    <row r="779927"/>
    <row r="779928"/>
    <row r="779929"/>
    <row r="779930"/>
    <row r="779931"/>
    <row r="779932"/>
    <row r="779933"/>
    <row r="779934"/>
    <row r="779935"/>
    <row r="779936"/>
    <row r="779937"/>
    <row r="779938"/>
    <row r="779939"/>
    <row r="779940"/>
    <row r="779941"/>
    <row r="779942"/>
    <row r="779943"/>
    <row r="779944"/>
    <row r="779945"/>
    <row r="779946"/>
    <row r="779947"/>
    <row r="779948"/>
    <row r="779949"/>
    <row r="779950"/>
    <row r="779951"/>
    <row r="779952"/>
    <row r="779953"/>
    <row r="779954"/>
    <row r="779955"/>
    <row r="779956"/>
    <row r="779957"/>
    <row r="779958"/>
    <row r="779959"/>
    <row r="779960"/>
    <row r="779961"/>
    <row r="779962"/>
    <row r="779963"/>
    <row r="779964"/>
    <row r="779965"/>
    <row r="779966"/>
    <row r="779967"/>
    <row r="779968"/>
    <row r="779969"/>
    <row r="779970"/>
    <row r="779971"/>
    <row r="779972"/>
    <row r="779973"/>
    <row r="779974"/>
    <row r="779975"/>
    <row r="779976"/>
    <row r="779977"/>
    <row r="779978"/>
    <row r="779979"/>
    <row r="779980"/>
    <row r="779981"/>
    <row r="779982"/>
    <row r="779983"/>
    <row r="779984"/>
    <row r="779985"/>
    <row r="779986"/>
    <row r="779987"/>
    <row r="779988"/>
    <row r="779989"/>
    <row r="779990"/>
    <row r="779991"/>
    <row r="779992"/>
    <row r="779993"/>
    <row r="779994"/>
    <row r="779995"/>
    <row r="779996"/>
    <row r="779997"/>
    <row r="779998"/>
    <row r="779999"/>
    <row r="780000"/>
    <row r="780001"/>
    <row r="780002"/>
    <row r="780003"/>
    <row r="780004"/>
    <row r="780005"/>
    <row r="780006"/>
    <row r="780007"/>
    <row r="780008"/>
    <row r="780009"/>
    <row r="780010"/>
    <row r="780011"/>
    <row r="780012"/>
    <row r="780013"/>
    <row r="780014"/>
    <row r="780015"/>
    <row r="780016"/>
    <row r="780017"/>
    <row r="780018"/>
    <row r="780019"/>
    <row r="780020"/>
    <row r="780021"/>
    <row r="780022"/>
    <row r="780023"/>
    <row r="780024"/>
    <row r="780025"/>
    <row r="780026"/>
    <row r="780027"/>
    <row r="780028"/>
    <row r="780029"/>
    <row r="780030"/>
    <row r="780031"/>
    <row r="780032"/>
    <row r="780033"/>
    <row r="780034"/>
    <row r="780035"/>
    <row r="780036"/>
    <row r="780037"/>
    <row r="780038"/>
    <row r="780039"/>
    <row r="780040"/>
    <row r="780041"/>
    <row r="780042"/>
    <row r="780043"/>
    <row r="780044"/>
    <row r="780045"/>
    <row r="780046"/>
    <row r="780047"/>
    <row r="780048"/>
    <row r="780049"/>
    <row r="780050"/>
    <row r="780051"/>
    <row r="780052"/>
    <row r="780053"/>
    <row r="780054"/>
    <row r="780055"/>
    <row r="780056"/>
    <row r="780057"/>
    <row r="780058"/>
    <row r="780059"/>
    <row r="780060"/>
    <row r="780061"/>
    <row r="780062"/>
    <row r="780063"/>
    <row r="780064"/>
    <row r="780065"/>
    <row r="780066"/>
    <row r="780067"/>
    <row r="780068"/>
    <row r="780069"/>
    <row r="780070"/>
    <row r="780071"/>
    <row r="780072"/>
    <row r="780073"/>
    <row r="780074"/>
    <row r="780075"/>
    <row r="780076"/>
    <row r="780077"/>
    <row r="780078"/>
    <row r="780079"/>
    <row r="780080"/>
    <row r="780081"/>
    <row r="780082"/>
    <row r="780083"/>
    <row r="780084"/>
    <row r="780085"/>
    <row r="780086"/>
    <row r="780087"/>
    <row r="780088"/>
    <row r="780089"/>
    <row r="780090"/>
    <row r="780091"/>
    <row r="780092"/>
    <row r="780093"/>
    <row r="780094"/>
    <row r="780095"/>
    <row r="780096"/>
    <row r="780097"/>
    <row r="780098"/>
    <row r="780099"/>
    <row r="780100"/>
    <row r="780101"/>
    <row r="780102"/>
    <row r="780103"/>
    <row r="780104"/>
    <row r="780105"/>
    <row r="780106"/>
    <row r="780107"/>
    <row r="780108"/>
    <row r="780109"/>
    <row r="780110"/>
    <row r="780111"/>
    <row r="780112"/>
    <row r="780113"/>
    <row r="780114"/>
    <row r="780115"/>
    <row r="780116"/>
    <row r="780117"/>
    <row r="780118"/>
    <row r="780119"/>
    <row r="780120"/>
    <row r="780121"/>
    <row r="780122"/>
    <row r="780123"/>
    <row r="780124"/>
    <row r="780125"/>
    <row r="780126"/>
    <row r="780127"/>
    <row r="780128"/>
    <row r="780129"/>
    <row r="780130"/>
    <row r="780131"/>
    <row r="780132"/>
    <row r="780133"/>
    <row r="780134"/>
    <row r="780135"/>
    <row r="780136"/>
    <row r="780137"/>
    <row r="780138"/>
    <row r="780139"/>
    <row r="780140"/>
    <row r="780141"/>
    <row r="780142"/>
    <row r="780143"/>
    <row r="780144"/>
    <row r="780145"/>
    <row r="780146"/>
    <row r="780147"/>
    <row r="780148"/>
    <row r="780149"/>
    <row r="780150"/>
    <row r="780151"/>
    <row r="780152"/>
    <row r="780153"/>
    <row r="780154"/>
    <row r="780155"/>
    <row r="780156"/>
    <row r="780157"/>
    <row r="780158"/>
    <row r="780159"/>
    <row r="780160"/>
    <row r="780161"/>
    <row r="780162"/>
    <row r="780163"/>
    <row r="780164"/>
    <row r="780165"/>
    <row r="780166"/>
    <row r="780167"/>
    <row r="780168"/>
    <row r="780169"/>
    <row r="780170"/>
    <row r="780171"/>
    <row r="780172"/>
    <row r="780173"/>
    <row r="780174"/>
    <row r="780175"/>
    <row r="780176"/>
    <row r="780177"/>
    <row r="780178"/>
    <row r="780179"/>
    <row r="780180"/>
    <row r="780181"/>
    <row r="780182"/>
    <row r="780183"/>
    <row r="780184"/>
    <row r="780185"/>
    <row r="780186"/>
    <row r="780187"/>
    <row r="780188"/>
    <row r="780189"/>
    <row r="780190"/>
    <row r="780191"/>
    <row r="780192"/>
    <row r="780193"/>
    <row r="780194"/>
    <row r="780195"/>
    <row r="780196"/>
    <row r="780197"/>
    <row r="780198"/>
    <row r="780199"/>
    <row r="780200"/>
    <row r="780201"/>
    <row r="780202"/>
    <row r="780203"/>
    <row r="780204"/>
    <row r="780205"/>
    <row r="780206"/>
    <row r="780207"/>
    <row r="780208"/>
    <row r="780209"/>
    <row r="780210"/>
    <row r="780211"/>
    <row r="780212"/>
    <row r="780213"/>
    <row r="780214"/>
    <row r="780215"/>
    <row r="780216"/>
    <row r="780217"/>
    <row r="780218"/>
    <row r="780219"/>
    <row r="780220"/>
    <row r="780221"/>
    <row r="780222"/>
    <row r="780223"/>
    <row r="780224"/>
    <row r="780225"/>
    <row r="780226"/>
    <row r="780227"/>
    <row r="780228"/>
    <row r="780229"/>
    <row r="780230"/>
    <row r="780231"/>
    <row r="780232"/>
    <row r="780233"/>
    <row r="780234"/>
    <row r="780235"/>
    <row r="780236"/>
    <row r="780237"/>
    <row r="780238"/>
    <row r="780239"/>
    <row r="780240"/>
    <row r="780241"/>
    <row r="780242"/>
    <row r="780243"/>
    <row r="780244"/>
    <row r="780245"/>
    <row r="780246"/>
    <row r="780247"/>
    <row r="780248"/>
    <row r="780249"/>
    <row r="780250"/>
    <row r="780251"/>
    <row r="780252"/>
    <row r="780253"/>
    <row r="780254"/>
    <row r="780255"/>
    <row r="780256"/>
    <row r="780257"/>
    <row r="780258"/>
    <row r="780259"/>
    <row r="780260"/>
    <row r="780261"/>
    <row r="780262"/>
    <row r="780263"/>
    <row r="780264"/>
    <row r="780265"/>
    <row r="780266"/>
    <row r="780267"/>
    <row r="780268"/>
    <row r="780269"/>
    <row r="780270"/>
    <row r="780271"/>
    <row r="780272"/>
    <row r="780273"/>
    <row r="780274"/>
    <row r="780275"/>
    <row r="780276"/>
    <row r="780277"/>
    <row r="780278"/>
    <row r="780279"/>
    <row r="780280"/>
    <row r="780281"/>
    <row r="780282"/>
    <row r="780283"/>
    <row r="780284"/>
    <row r="780285"/>
    <row r="780286"/>
    <row r="780287"/>
    <row r="780288"/>
    <row r="780289"/>
    <row r="780290"/>
    <row r="780291"/>
    <row r="780292"/>
    <row r="780293"/>
    <row r="780294"/>
    <row r="780295"/>
    <row r="780296"/>
    <row r="780297"/>
    <row r="780298"/>
    <row r="780299"/>
    <row r="780300"/>
    <row r="780301"/>
    <row r="780302"/>
    <row r="780303"/>
    <row r="780304"/>
    <row r="780305"/>
    <row r="780306"/>
    <row r="780307"/>
    <row r="780308"/>
    <row r="780309"/>
    <row r="780310"/>
    <row r="780311"/>
    <row r="780312"/>
    <row r="780313"/>
    <row r="780314"/>
    <row r="780315"/>
    <row r="780316"/>
    <row r="780317"/>
    <row r="780318"/>
    <row r="780319"/>
    <row r="780320"/>
    <row r="780321"/>
    <row r="780322"/>
    <row r="780323"/>
    <row r="780324"/>
    <row r="780325"/>
    <row r="780326"/>
    <row r="780327"/>
    <row r="780328"/>
    <row r="780329"/>
    <row r="780330"/>
    <row r="780331"/>
    <row r="780332"/>
    <row r="780333"/>
    <row r="780334"/>
    <row r="780335"/>
    <row r="780336"/>
    <row r="780337"/>
    <row r="780338"/>
    <row r="780339"/>
    <row r="780340"/>
    <row r="780341"/>
    <row r="780342"/>
    <row r="780343"/>
    <row r="780344"/>
    <row r="780345"/>
    <row r="780346"/>
    <row r="780347"/>
    <row r="780348"/>
    <row r="780349"/>
    <row r="780350"/>
    <row r="780351"/>
    <row r="780352"/>
    <row r="780353"/>
    <row r="780354"/>
    <row r="780355"/>
    <row r="780356"/>
    <row r="780357"/>
    <row r="780358"/>
    <row r="780359"/>
    <row r="780360"/>
    <row r="780361"/>
    <row r="780362"/>
    <row r="780363"/>
    <row r="780364"/>
    <row r="780365"/>
    <row r="780366"/>
    <row r="780367"/>
    <row r="780368"/>
    <row r="780369"/>
    <row r="780370"/>
    <row r="780371"/>
    <row r="780372"/>
    <row r="780373"/>
    <row r="780374"/>
    <row r="780375"/>
    <row r="780376"/>
    <row r="780377"/>
    <row r="780378"/>
    <row r="780379"/>
    <row r="780380"/>
    <row r="780381"/>
    <row r="780382"/>
    <row r="780383"/>
    <row r="780384"/>
    <row r="780385"/>
    <row r="780386"/>
    <row r="780387"/>
    <row r="780388"/>
    <row r="780389"/>
    <row r="780390"/>
    <row r="780391"/>
    <row r="780392"/>
    <row r="780393"/>
    <row r="780394"/>
    <row r="780395"/>
    <row r="780396"/>
    <row r="780397"/>
    <row r="780398"/>
    <row r="780399"/>
    <row r="780400"/>
    <row r="780401"/>
    <row r="780402"/>
    <row r="780403"/>
    <row r="780404"/>
    <row r="780405"/>
    <row r="780406"/>
    <row r="780407"/>
    <row r="780408"/>
    <row r="780409"/>
    <row r="780410"/>
    <row r="780411"/>
    <row r="780412"/>
    <row r="780413"/>
    <row r="780414"/>
    <row r="780415"/>
    <row r="780416"/>
    <row r="780417"/>
    <row r="780418"/>
    <row r="780419"/>
    <row r="780420"/>
    <row r="780421"/>
    <row r="780422"/>
    <row r="780423"/>
    <row r="780424"/>
    <row r="780425"/>
    <row r="780426"/>
    <row r="780427"/>
    <row r="780428"/>
    <row r="780429"/>
    <row r="780430"/>
    <row r="780431"/>
    <row r="780432"/>
    <row r="780433"/>
    <row r="780434"/>
    <row r="780435"/>
    <row r="780436"/>
    <row r="780437"/>
    <row r="780438"/>
    <row r="780439"/>
    <row r="780440"/>
    <row r="780441"/>
    <row r="780442"/>
    <row r="780443"/>
    <row r="780444"/>
    <row r="780445"/>
    <row r="780446"/>
    <row r="780447"/>
    <row r="780448"/>
    <row r="780449"/>
    <row r="780450"/>
    <row r="780451"/>
    <row r="780452"/>
    <row r="780453"/>
    <row r="780454"/>
    <row r="780455"/>
    <row r="780456"/>
    <row r="780457"/>
    <row r="780458"/>
    <row r="780459"/>
    <row r="780460"/>
    <row r="780461"/>
    <row r="780462"/>
    <row r="780463"/>
    <row r="780464"/>
    <row r="780465"/>
    <row r="780466"/>
    <row r="780467"/>
    <row r="780468"/>
    <row r="780469"/>
    <row r="780470"/>
    <row r="780471"/>
    <row r="780472"/>
    <row r="780473"/>
    <row r="780474"/>
    <row r="780475"/>
    <row r="780476"/>
    <row r="780477"/>
    <row r="780478"/>
    <row r="780479"/>
    <row r="780480"/>
    <row r="780481"/>
    <row r="780482"/>
    <row r="780483"/>
    <row r="780484"/>
    <row r="780485"/>
    <row r="780486"/>
    <row r="780487"/>
    <row r="780488"/>
    <row r="780489"/>
    <row r="780490"/>
    <row r="780491"/>
    <row r="780492"/>
    <row r="780493"/>
    <row r="780494"/>
    <row r="780495"/>
    <row r="780496"/>
    <row r="780497"/>
    <row r="780498"/>
    <row r="780499"/>
    <row r="780500"/>
    <row r="780501"/>
    <row r="780502"/>
    <row r="780503"/>
    <row r="780504"/>
    <row r="780505"/>
    <row r="780506"/>
    <row r="780507"/>
    <row r="780508"/>
    <row r="780509"/>
    <row r="780510"/>
    <row r="780511"/>
    <row r="780512"/>
    <row r="780513"/>
    <row r="780514"/>
    <row r="780515"/>
    <row r="780516"/>
    <row r="780517"/>
    <row r="780518"/>
    <row r="780519"/>
    <row r="780520"/>
    <row r="780521"/>
    <row r="780522"/>
    <row r="780523"/>
    <row r="780524"/>
    <row r="780525"/>
    <row r="780526"/>
    <row r="780527"/>
    <row r="780528"/>
    <row r="780529"/>
    <row r="780530"/>
    <row r="780531"/>
    <row r="780532"/>
    <row r="780533"/>
    <row r="780534"/>
    <row r="780535"/>
    <row r="780536"/>
    <row r="780537"/>
    <row r="780538"/>
    <row r="780539"/>
    <row r="780540"/>
    <row r="780541"/>
    <row r="780542"/>
    <row r="780543"/>
    <row r="780544"/>
    <row r="780545"/>
    <row r="780546"/>
    <row r="780547"/>
    <row r="780548"/>
    <row r="780549"/>
    <row r="780550"/>
    <row r="780551"/>
    <row r="780552"/>
    <row r="780553"/>
    <row r="780554"/>
    <row r="780555"/>
    <row r="780556"/>
    <row r="780557"/>
    <row r="780558"/>
    <row r="780559"/>
    <row r="780560"/>
    <row r="780561"/>
    <row r="780562"/>
    <row r="780563"/>
    <row r="780564"/>
    <row r="780565"/>
    <row r="780566"/>
    <row r="780567"/>
    <row r="780568"/>
    <row r="780569"/>
    <row r="780570"/>
    <row r="780571"/>
    <row r="780572"/>
    <row r="780573"/>
    <row r="780574"/>
    <row r="780575"/>
    <row r="780576"/>
    <row r="780577"/>
    <row r="780578"/>
    <row r="780579"/>
    <row r="780580"/>
    <row r="780581"/>
    <row r="780582"/>
    <row r="780583"/>
    <row r="780584"/>
    <row r="780585"/>
    <row r="780586"/>
    <row r="780587"/>
    <row r="780588"/>
    <row r="780589"/>
    <row r="780590"/>
    <row r="780591"/>
    <row r="780592"/>
    <row r="780593"/>
    <row r="780594"/>
    <row r="780595"/>
    <row r="780596"/>
    <row r="780597"/>
    <row r="780598"/>
    <row r="780599"/>
    <row r="780600"/>
    <row r="780601"/>
    <row r="780602"/>
    <row r="780603"/>
    <row r="780604"/>
    <row r="780605"/>
    <row r="780606"/>
    <row r="780607"/>
    <row r="780608"/>
    <row r="780609"/>
    <row r="780610"/>
    <row r="780611"/>
    <row r="780612"/>
    <row r="780613"/>
    <row r="780614"/>
    <row r="780615"/>
    <row r="780616"/>
    <row r="780617"/>
    <row r="780618"/>
    <row r="780619"/>
    <row r="780620"/>
    <row r="780621"/>
    <row r="780622"/>
    <row r="780623"/>
    <row r="780624"/>
    <row r="780625"/>
    <row r="780626"/>
    <row r="780627"/>
    <row r="780628"/>
    <row r="780629"/>
    <row r="780630"/>
    <row r="780631"/>
    <row r="780632"/>
    <row r="780633"/>
    <row r="780634"/>
    <row r="780635"/>
    <row r="780636"/>
    <row r="780637"/>
    <row r="780638"/>
    <row r="780639"/>
    <row r="780640"/>
    <row r="780641"/>
    <row r="780642"/>
    <row r="780643"/>
    <row r="780644"/>
    <row r="780645"/>
    <row r="780646"/>
    <row r="780647"/>
    <row r="780648"/>
    <row r="780649"/>
    <row r="780650"/>
    <row r="780651"/>
    <row r="780652"/>
    <row r="780653"/>
    <row r="780654"/>
    <row r="780655"/>
    <row r="780656"/>
    <row r="780657"/>
    <row r="780658"/>
    <row r="780659"/>
    <row r="780660"/>
    <row r="780661"/>
    <row r="780662"/>
    <row r="780663"/>
    <row r="780664"/>
    <row r="780665"/>
    <row r="780666"/>
    <row r="780667"/>
    <row r="780668"/>
    <row r="780669"/>
    <row r="780670"/>
    <row r="780671"/>
    <row r="780672"/>
    <row r="780673"/>
    <row r="780674"/>
    <row r="780675"/>
    <row r="780676"/>
    <row r="780677"/>
    <row r="780678"/>
    <row r="780679"/>
    <row r="780680"/>
    <row r="780681"/>
    <row r="780682"/>
    <row r="780683"/>
    <row r="780684"/>
    <row r="780685"/>
    <row r="780686"/>
    <row r="780687"/>
    <row r="780688"/>
    <row r="780689"/>
    <row r="780690"/>
    <row r="780691"/>
    <row r="780692"/>
    <row r="780693"/>
    <row r="780694"/>
    <row r="780695"/>
    <row r="780696"/>
    <row r="780697"/>
    <row r="780698"/>
    <row r="780699"/>
    <row r="780700"/>
    <row r="780701"/>
    <row r="780702"/>
    <row r="780703"/>
    <row r="780704"/>
    <row r="780705"/>
    <row r="780706"/>
    <row r="780707"/>
    <row r="780708"/>
    <row r="780709"/>
    <row r="780710"/>
    <row r="780711"/>
    <row r="780712"/>
    <row r="780713"/>
    <row r="780714"/>
    <row r="780715"/>
    <row r="780716"/>
    <row r="780717"/>
    <row r="780718"/>
    <row r="780719"/>
    <row r="780720"/>
    <row r="780721"/>
    <row r="780722"/>
    <row r="780723"/>
    <row r="780724"/>
    <row r="780725"/>
    <row r="780726"/>
    <row r="780727"/>
    <row r="780728"/>
    <row r="780729"/>
    <row r="780730"/>
    <row r="780731"/>
    <row r="780732"/>
    <row r="780733"/>
    <row r="780734"/>
    <row r="780735"/>
    <row r="780736"/>
    <row r="780737"/>
    <row r="780738"/>
    <row r="780739"/>
    <row r="780740"/>
    <row r="780741"/>
    <row r="780742"/>
    <row r="780743"/>
    <row r="780744"/>
    <row r="780745"/>
    <row r="780746"/>
    <row r="780747"/>
    <row r="780748"/>
    <row r="780749"/>
    <row r="780750"/>
    <row r="780751"/>
    <row r="780752"/>
    <row r="780753"/>
    <row r="780754"/>
    <row r="780755"/>
    <row r="780756"/>
    <row r="780757"/>
    <row r="780758"/>
    <row r="780759"/>
    <row r="780760"/>
    <row r="780761"/>
    <row r="780762"/>
    <row r="780763"/>
    <row r="780764"/>
    <row r="780765"/>
    <row r="780766"/>
    <row r="780767"/>
    <row r="780768"/>
    <row r="780769"/>
    <row r="780770"/>
    <row r="780771"/>
    <row r="780772"/>
    <row r="780773"/>
    <row r="780774"/>
    <row r="780775"/>
    <row r="780776"/>
    <row r="780777"/>
    <row r="780778"/>
    <row r="780779"/>
    <row r="780780"/>
    <row r="780781"/>
    <row r="780782"/>
    <row r="780783"/>
    <row r="780784"/>
    <row r="780785"/>
    <row r="780786"/>
    <row r="780787"/>
    <row r="780788"/>
    <row r="780789"/>
    <row r="780790"/>
    <row r="780791"/>
    <row r="780792"/>
    <row r="780793"/>
    <row r="780794"/>
    <row r="780795"/>
    <row r="780796"/>
    <row r="780797"/>
    <row r="780798"/>
    <row r="780799"/>
    <row r="780800"/>
    <row r="780801"/>
    <row r="780802"/>
    <row r="780803"/>
    <row r="780804"/>
    <row r="780805"/>
    <row r="780806"/>
    <row r="780807"/>
    <row r="780808"/>
    <row r="780809"/>
    <row r="780810"/>
    <row r="780811"/>
    <row r="780812"/>
    <row r="780813"/>
    <row r="780814"/>
    <row r="780815"/>
    <row r="780816"/>
    <row r="780817"/>
    <row r="780818"/>
    <row r="780819"/>
    <row r="780820"/>
    <row r="780821"/>
    <row r="780822"/>
    <row r="780823"/>
    <row r="780824"/>
    <row r="780825"/>
    <row r="780826"/>
    <row r="780827"/>
    <row r="780828"/>
    <row r="780829"/>
    <row r="780830"/>
    <row r="780831"/>
    <row r="780832"/>
    <row r="780833"/>
    <row r="780834"/>
    <row r="780835"/>
    <row r="780836"/>
    <row r="780837"/>
    <row r="780838"/>
    <row r="780839"/>
    <row r="780840"/>
    <row r="780841"/>
    <row r="780842"/>
    <row r="780843"/>
    <row r="780844"/>
    <row r="780845"/>
    <row r="780846"/>
    <row r="780847"/>
    <row r="780848"/>
    <row r="780849"/>
    <row r="780850"/>
    <row r="780851"/>
    <row r="780852"/>
    <row r="780853"/>
    <row r="780854"/>
    <row r="780855"/>
    <row r="780856"/>
    <row r="780857"/>
    <row r="780858"/>
    <row r="780859"/>
    <row r="780860"/>
    <row r="780861"/>
    <row r="780862"/>
    <row r="780863"/>
    <row r="780864"/>
    <row r="780865"/>
    <row r="780866"/>
    <row r="780867"/>
    <row r="780868"/>
    <row r="780869"/>
    <row r="780870"/>
    <row r="780871"/>
    <row r="780872"/>
    <row r="780873"/>
    <row r="780874"/>
    <row r="780875"/>
    <row r="780876"/>
    <row r="780877"/>
    <row r="780878"/>
    <row r="780879"/>
    <row r="780880"/>
    <row r="780881"/>
    <row r="780882"/>
    <row r="780883"/>
    <row r="780884"/>
    <row r="780885"/>
    <row r="780886"/>
    <row r="780887"/>
    <row r="780888"/>
    <row r="780889"/>
    <row r="780890"/>
    <row r="780891"/>
    <row r="780892"/>
    <row r="780893"/>
    <row r="780894"/>
    <row r="780895"/>
    <row r="780896"/>
    <row r="780897"/>
    <row r="780898"/>
    <row r="780899"/>
    <row r="780900"/>
    <row r="780901"/>
    <row r="780902"/>
    <row r="780903"/>
    <row r="780904"/>
    <row r="780905"/>
    <row r="780906"/>
    <row r="780907"/>
    <row r="780908"/>
    <row r="780909"/>
    <row r="780910"/>
    <row r="780911"/>
    <row r="780912"/>
    <row r="780913"/>
    <row r="780914"/>
    <row r="780915"/>
    <row r="780916"/>
    <row r="780917"/>
    <row r="780918"/>
    <row r="780919"/>
    <row r="780920"/>
    <row r="780921"/>
    <row r="780922"/>
    <row r="780923"/>
    <row r="780924"/>
    <row r="780925"/>
    <row r="780926"/>
    <row r="780927"/>
    <row r="780928"/>
    <row r="780929"/>
    <row r="780930"/>
    <row r="780931"/>
    <row r="780932"/>
    <row r="780933"/>
    <row r="780934"/>
    <row r="780935"/>
    <row r="780936"/>
    <row r="780937"/>
    <row r="780938"/>
    <row r="780939"/>
    <row r="780940"/>
    <row r="780941"/>
    <row r="780942"/>
    <row r="780943"/>
    <row r="780944"/>
    <row r="780945"/>
    <row r="780946"/>
    <row r="780947"/>
    <row r="780948"/>
    <row r="780949"/>
    <row r="780950"/>
    <row r="780951"/>
    <row r="780952"/>
    <row r="780953"/>
    <row r="780954"/>
    <row r="780955"/>
    <row r="780956"/>
    <row r="780957"/>
    <row r="780958"/>
    <row r="780959"/>
    <row r="780960"/>
    <row r="780961"/>
    <row r="780962"/>
    <row r="780963"/>
    <row r="780964"/>
    <row r="780965"/>
    <row r="780966"/>
    <row r="780967"/>
    <row r="780968"/>
    <row r="780969"/>
    <row r="780970"/>
    <row r="780971"/>
    <row r="780972"/>
    <row r="780973"/>
    <row r="780974"/>
    <row r="780975"/>
    <row r="780976"/>
    <row r="780977"/>
    <row r="780978"/>
    <row r="780979"/>
    <row r="780980"/>
    <row r="780981"/>
    <row r="780982"/>
    <row r="780983"/>
    <row r="780984"/>
    <row r="780985"/>
    <row r="780986"/>
    <row r="780987"/>
    <row r="780988"/>
    <row r="780989"/>
    <row r="780990"/>
    <row r="780991"/>
    <row r="780992"/>
    <row r="780993"/>
    <row r="780994"/>
    <row r="780995"/>
    <row r="780996"/>
    <row r="780997"/>
    <row r="780998"/>
    <row r="780999"/>
    <row r="781000"/>
    <row r="781001"/>
    <row r="781002"/>
    <row r="781003"/>
    <row r="781004"/>
    <row r="781005"/>
    <row r="781006"/>
    <row r="781007"/>
    <row r="781008"/>
    <row r="781009"/>
    <row r="781010"/>
    <row r="781011"/>
    <row r="781012"/>
    <row r="781013"/>
    <row r="781014"/>
    <row r="781015"/>
    <row r="781016"/>
    <row r="781017"/>
    <row r="781018"/>
    <row r="781019"/>
    <row r="781020"/>
    <row r="781021"/>
    <row r="781022"/>
    <row r="781023"/>
    <row r="781024"/>
    <row r="781025"/>
    <row r="781026"/>
    <row r="781027"/>
    <row r="781028"/>
    <row r="781029"/>
    <row r="781030"/>
    <row r="781031"/>
    <row r="781032"/>
    <row r="781033"/>
    <row r="781034"/>
    <row r="781035"/>
    <row r="781036"/>
    <row r="781037"/>
    <row r="781038"/>
    <row r="781039"/>
    <row r="781040"/>
    <row r="781041"/>
    <row r="781042"/>
    <row r="781043"/>
    <row r="781044"/>
    <row r="781045"/>
    <row r="781046"/>
    <row r="781047"/>
    <row r="781048"/>
    <row r="781049"/>
    <row r="781050"/>
    <row r="781051"/>
    <row r="781052"/>
    <row r="781053"/>
    <row r="781054"/>
    <row r="781055"/>
    <row r="781056"/>
    <row r="781057"/>
    <row r="781058"/>
    <row r="781059"/>
    <row r="781060"/>
    <row r="781061"/>
    <row r="781062"/>
    <row r="781063"/>
    <row r="781064"/>
    <row r="781065"/>
    <row r="781066"/>
    <row r="781067"/>
    <row r="781068"/>
    <row r="781069"/>
    <row r="781070"/>
    <row r="781071"/>
    <row r="781072"/>
    <row r="781073"/>
    <row r="781074"/>
    <row r="781075"/>
    <row r="781076"/>
    <row r="781077"/>
    <row r="781078"/>
    <row r="781079"/>
    <row r="781080"/>
    <row r="781081"/>
    <row r="781082"/>
    <row r="781083"/>
    <row r="781084"/>
    <row r="781085"/>
    <row r="781086"/>
    <row r="781087"/>
    <row r="781088"/>
    <row r="781089"/>
    <row r="781090"/>
    <row r="781091"/>
    <row r="781092"/>
    <row r="781093"/>
    <row r="781094"/>
    <row r="781095"/>
    <row r="781096"/>
    <row r="781097"/>
    <row r="781098"/>
    <row r="781099"/>
    <row r="781100"/>
    <row r="781101"/>
    <row r="781102"/>
    <row r="781103"/>
    <row r="781104"/>
    <row r="781105"/>
    <row r="781106"/>
    <row r="781107"/>
    <row r="781108"/>
    <row r="781109"/>
    <row r="781110"/>
    <row r="781111"/>
    <row r="781112"/>
    <row r="781113"/>
    <row r="781114"/>
    <row r="781115"/>
    <row r="781116"/>
    <row r="781117"/>
    <row r="781118"/>
    <row r="781119"/>
    <row r="781120"/>
    <row r="781121"/>
    <row r="781122"/>
    <row r="781123"/>
    <row r="781124"/>
    <row r="781125"/>
    <row r="781126"/>
    <row r="781127"/>
    <row r="781128"/>
    <row r="781129"/>
    <row r="781130"/>
    <row r="781131"/>
    <row r="781132"/>
    <row r="781133"/>
    <row r="781134"/>
    <row r="781135"/>
    <row r="781136"/>
    <row r="781137"/>
    <row r="781138"/>
    <row r="781139"/>
    <row r="781140"/>
    <row r="781141"/>
    <row r="781142"/>
    <row r="781143"/>
    <row r="781144"/>
    <row r="781145"/>
    <row r="781146"/>
    <row r="781147"/>
    <row r="781148"/>
    <row r="781149"/>
    <row r="781150"/>
    <row r="781151"/>
    <row r="781152"/>
    <row r="781153"/>
    <row r="781154"/>
    <row r="781155"/>
    <row r="781156"/>
    <row r="781157"/>
    <row r="781158"/>
    <row r="781159"/>
    <row r="781160"/>
    <row r="781161"/>
    <row r="781162"/>
    <row r="781163"/>
    <row r="781164"/>
    <row r="781165"/>
    <row r="781166"/>
    <row r="781167"/>
    <row r="781168"/>
    <row r="781169"/>
    <row r="781170"/>
    <row r="781171"/>
    <row r="781172"/>
    <row r="781173"/>
    <row r="781174"/>
    <row r="781175"/>
    <row r="781176"/>
    <row r="781177"/>
    <row r="781178"/>
    <row r="781179"/>
    <row r="781180"/>
    <row r="781181"/>
    <row r="781182"/>
    <row r="781183"/>
    <row r="781184"/>
    <row r="781185"/>
    <row r="781186"/>
    <row r="781187"/>
    <row r="781188"/>
    <row r="781189"/>
    <row r="781190"/>
    <row r="781191"/>
    <row r="781192"/>
    <row r="781193"/>
    <row r="781194"/>
    <row r="781195"/>
    <row r="781196"/>
    <row r="781197"/>
    <row r="781198"/>
    <row r="781199"/>
    <row r="781200"/>
    <row r="781201"/>
    <row r="781202"/>
    <row r="781203"/>
    <row r="781204"/>
    <row r="781205"/>
    <row r="781206"/>
    <row r="781207"/>
    <row r="781208"/>
    <row r="781209"/>
    <row r="781210"/>
    <row r="781211"/>
    <row r="781212"/>
    <row r="781213"/>
    <row r="781214"/>
    <row r="781215"/>
    <row r="781216"/>
    <row r="781217"/>
    <row r="781218"/>
    <row r="781219"/>
    <row r="781220"/>
    <row r="781221"/>
    <row r="781222"/>
    <row r="781223"/>
    <row r="781224"/>
    <row r="781225"/>
    <row r="781226"/>
    <row r="781227"/>
    <row r="781228"/>
    <row r="781229"/>
    <row r="781230"/>
    <row r="781231"/>
    <row r="781232"/>
    <row r="781233"/>
    <row r="781234"/>
    <row r="781235"/>
    <row r="781236"/>
    <row r="781237"/>
    <row r="781238"/>
    <row r="781239"/>
    <row r="781240"/>
    <row r="781241"/>
    <row r="781242"/>
    <row r="781243"/>
    <row r="781244"/>
    <row r="781245"/>
    <row r="781246"/>
    <row r="781247"/>
    <row r="781248"/>
    <row r="781249"/>
    <row r="781250"/>
    <row r="781251"/>
    <row r="781252"/>
    <row r="781253"/>
    <row r="781254"/>
    <row r="781255"/>
    <row r="781256"/>
    <row r="781257"/>
    <row r="781258"/>
    <row r="781259"/>
    <row r="781260"/>
    <row r="781261"/>
    <row r="781262"/>
    <row r="781263"/>
    <row r="781264"/>
    <row r="781265"/>
    <row r="781266"/>
    <row r="781267"/>
    <row r="781268"/>
    <row r="781269"/>
    <row r="781270"/>
    <row r="781271"/>
    <row r="781272"/>
    <row r="781273"/>
    <row r="781274"/>
    <row r="781275"/>
    <row r="781276"/>
    <row r="781277"/>
    <row r="781278"/>
    <row r="781279"/>
    <row r="781280"/>
    <row r="781281"/>
    <row r="781282"/>
    <row r="781283"/>
    <row r="781284"/>
    <row r="781285"/>
    <row r="781286"/>
    <row r="781287"/>
    <row r="781288"/>
    <row r="781289"/>
    <row r="781290"/>
    <row r="781291"/>
    <row r="781292"/>
    <row r="781293"/>
    <row r="781294"/>
    <row r="781295"/>
    <row r="781296"/>
    <row r="781297"/>
    <row r="781298"/>
    <row r="781299"/>
    <row r="781300"/>
    <row r="781301"/>
    <row r="781302"/>
    <row r="781303"/>
    <row r="781304"/>
    <row r="781305"/>
    <row r="781306"/>
    <row r="781307"/>
    <row r="781308"/>
    <row r="781309"/>
    <row r="781310"/>
    <row r="781311"/>
    <row r="781312"/>
    <row r="781313"/>
    <row r="781314"/>
    <row r="781315"/>
    <row r="781316"/>
    <row r="781317"/>
    <row r="781318"/>
    <row r="781319"/>
    <row r="781320"/>
    <row r="781321"/>
    <row r="781322"/>
    <row r="781323"/>
    <row r="781324"/>
    <row r="781325"/>
    <row r="781326"/>
    <row r="781327"/>
    <row r="781328"/>
    <row r="781329"/>
    <row r="781330"/>
    <row r="781331"/>
    <row r="781332"/>
    <row r="781333"/>
    <row r="781334"/>
    <row r="781335"/>
    <row r="781336"/>
    <row r="781337"/>
    <row r="781338"/>
    <row r="781339"/>
    <row r="781340"/>
    <row r="781341"/>
    <row r="781342"/>
    <row r="781343"/>
    <row r="781344"/>
    <row r="781345"/>
    <row r="781346"/>
    <row r="781347"/>
    <row r="781348"/>
    <row r="781349"/>
    <row r="781350"/>
    <row r="781351"/>
    <row r="781352"/>
    <row r="781353"/>
    <row r="781354"/>
    <row r="781355"/>
    <row r="781356"/>
    <row r="781357"/>
    <row r="781358"/>
    <row r="781359"/>
    <row r="781360"/>
    <row r="781361"/>
    <row r="781362"/>
    <row r="781363"/>
    <row r="781364"/>
    <row r="781365"/>
    <row r="781366"/>
    <row r="781367"/>
    <row r="781368"/>
    <row r="781369"/>
    <row r="781370"/>
    <row r="781371"/>
    <row r="781372"/>
    <row r="781373"/>
    <row r="781374"/>
    <row r="781375"/>
    <row r="781376"/>
    <row r="781377"/>
    <row r="781378"/>
    <row r="781379"/>
    <row r="781380"/>
    <row r="781381"/>
    <row r="781382"/>
    <row r="781383"/>
    <row r="781384"/>
    <row r="781385"/>
    <row r="781386"/>
    <row r="781387"/>
    <row r="781388"/>
    <row r="781389"/>
    <row r="781390"/>
    <row r="781391"/>
    <row r="781392"/>
    <row r="781393"/>
    <row r="781394"/>
    <row r="781395"/>
    <row r="781396"/>
    <row r="781397"/>
    <row r="781398"/>
    <row r="781399"/>
    <row r="781400"/>
    <row r="781401"/>
    <row r="781402"/>
    <row r="781403"/>
    <row r="781404"/>
    <row r="781405"/>
    <row r="781406"/>
    <row r="781407"/>
    <row r="781408"/>
    <row r="781409"/>
    <row r="781410"/>
    <row r="781411"/>
    <row r="781412"/>
    <row r="781413"/>
    <row r="781414"/>
    <row r="781415"/>
    <row r="781416"/>
    <row r="781417"/>
    <row r="781418"/>
    <row r="781419"/>
    <row r="781420"/>
    <row r="781421"/>
    <row r="781422"/>
    <row r="781423"/>
    <row r="781424"/>
    <row r="781425"/>
    <row r="781426"/>
    <row r="781427"/>
    <row r="781428"/>
    <row r="781429"/>
    <row r="781430"/>
    <row r="781431"/>
    <row r="781432"/>
    <row r="781433"/>
    <row r="781434"/>
    <row r="781435"/>
    <row r="781436"/>
    <row r="781437"/>
    <row r="781438"/>
    <row r="781439"/>
    <row r="781440"/>
    <row r="781441"/>
    <row r="781442"/>
    <row r="781443"/>
    <row r="781444"/>
    <row r="781445"/>
    <row r="781446"/>
    <row r="781447"/>
    <row r="781448"/>
    <row r="781449"/>
    <row r="781450"/>
    <row r="781451"/>
    <row r="781452"/>
    <row r="781453"/>
    <row r="781454"/>
    <row r="781455"/>
    <row r="781456"/>
    <row r="781457"/>
    <row r="781458"/>
    <row r="781459"/>
    <row r="781460"/>
    <row r="781461"/>
    <row r="781462"/>
    <row r="781463"/>
    <row r="781464"/>
    <row r="781465"/>
    <row r="781466"/>
    <row r="781467"/>
    <row r="781468"/>
    <row r="781469"/>
    <row r="781470"/>
    <row r="781471"/>
    <row r="781472"/>
    <row r="781473"/>
    <row r="781474"/>
    <row r="781475"/>
    <row r="781476"/>
    <row r="781477"/>
    <row r="781478"/>
    <row r="781479"/>
    <row r="781480"/>
    <row r="781481"/>
    <row r="781482"/>
    <row r="781483"/>
    <row r="781484"/>
    <row r="781485"/>
    <row r="781486"/>
    <row r="781487"/>
    <row r="781488"/>
    <row r="781489"/>
    <row r="781490"/>
    <row r="781491"/>
    <row r="781492"/>
    <row r="781493"/>
    <row r="781494"/>
    <row r="781495"/>
    <row r="781496"/>
    <row r="781497"/>
    <row r="781498"/>
    <row r="781499"/>
    <row r="781500"/>
    <row r="781501"/>
    <row r="781502"/>
    <row r="781503"/>
    <row r="781504"/>
    <row r="781505"/>
    <row r="781506"/>
    <row r="781507"/>
    <row r="781508"/>
    <row r="781509"/>
    <row r="781510"/>
    <row r="781511"/>
    <row r="781512"/>
    <row r="781513"/>
    <row r="781514"/>
    <row r="781515"/>
    <row r="781516"/>
    <row r="781517"/>
    <row r="781518"/>
    <row r="781519"/>
    <row r="781520"/>
    <row r="781521"/>
    <row r="781522"/>
    <row r="781523"/>
    <row r="781524"/>
    <row r="781525"/>
    <row r="781526"/>
    <row r="781527"/>
    <row r="781528"/>
    <row r="781529"/>
    <row r="781530"/>
    <row r="781531"/>
    <row r="781532"/>
    <row r="781533"/>
    <row r="781534"/>
    <row r="781535"/>
    <row r="781536"/>
    <row r="781537"/>
    <row r="781538"/>
    <row r="781539"/>
    <row r="781540"/>
    <row r="781541"/>
    <row r="781542"/>
    <row r="781543"/>
    <row r="781544"/>
    <row r="781545"/>
    <row r="781546"/>
    <row r="781547"/>
    <row r="781548"/>
    <row r="781549"/>
    <row r="781550"/>
    <row r="781551"/>
    <row r="781552"/>
    <row r="781553"/>
    <row r="781554"/>
    <row r="781555"/>
    <row r="781556"/>
    <row r="781557"/>
    <row r="781558"/>
    <row r="781559"/>
    <row r="781560"/>
    <row r="781561"/>
    <row r="781562"/>
    <row r="781563"/>
    <row r="781564"/>
    <row r="781565"/>
    <row r="781566"/>
    <row r="781567"/>
    <row r="781568"/>
    <row r="781569"/>
    <row r="781570"/>
    <row r="781571"/>
    <row r="781572"/>
    <row r="781573"/>
    <row r="781574"/>
    <row r="781575"/>
    <row r="781576"/>
    <row r="781577"/>
    <row r="781578"/>
    <row r="781579"/>
    <row r="781580"/>
    <row r="781581"/>
    <row r="781582"/>
    <row r="781583"/>
    <row r="781584"/>
    <row r="781585"/>
    <row r="781586"/>
    <row r="781587"/>
    <row r="781588"/>
    <row r="781589"/>
    <row r="781590"/>
    <row r="781591"/>
    <row r="781592"/>
    <row r="781593"/>
    <row r="781594"/>
    <row r="781595"/>
    <row r="781596"/>
    <row r="781597"/>
    <row r="781598"/>
    <row r="781599"/>
    <row r="781600"/>
    <row r="781601"/>
    <row r="781602"/>
    <row r="781603"/>
    <row r="781604"/>
    <row r="781605"/>
    <row r="781606"/>
    <row r="781607"/>
    <row r="781608"/>
    <row r="781609"/>
    <row r="781610"/>
    <row r="781611"/>
    <row r="781612"/>
    <row r="781613"/>
    <row r="781614"/>
    <row r="781615"/>
    <row r="781616"/>
    <row r="781617"/>
    <row r="781618"/>
    <row r="781619"/>
    <row r="781620"/>
    <row r="781621"/>
    <row r="781622"/>
    <row r="781623"/>
    <row r="781624"/>
    <row r="781625"/>
    <row r="781626"/>
    <row r="781627"/>
    <row r="781628"/>
    <row r="781629"/>
    <row r="781630"/>
    <row r="781631"/>
    <row r="781632"/>
    <row r="781633"/>
    <row r="781634"/>
    <row r="781635"/>
    <row r="781636"/>
    <row r="781637"/>
    <row r="781638"/>
    <row r="781639"/>
    <row r="781640"/>
    <row r="781641"/>
    <row r="781642"/>
    <row r="781643"/>
    <row r="781644"/>
    <row r="781645"/>
    <row r="781646"/>
    <row r="781647"/>
    <row r="781648"/>
    <row r="781649"/>
    <row r="781650"/>
    <row r="781651"/>
    <row r="781652"/>
    <row r="781653"/>
    <row r="781654"/>
    <row r="781655"/>
    <row r="781656"/>
    <row r="781657"/>
    <row r="781658"/>
    <row r="781659"/>
    <row r="781660"/>
    <row r="781661"/>
    <row r="781662"/>
    <row r="781663"/>
    <row r="781664"/>
    <row r="781665"/>
    <row r="781666"/>
    <row r="781667"/>
    <row r="781668"/>
    <row r="781669"/>
    <row r="781670"/>
    <row r="781671"/>
    <row r="781672"/>
    <row r="781673"/>
    <row r="781674"/>
    <row r="781675"/>
    <row r="781676"/>
    <row r="781677"/>
    <row r="781678"/>
    <row r="781679"/>
    <row r="781680"/>
    <row r="781681"/>
    <row r="781682"/>
    <row r="781683"/>
    <row r="781684"/>
    <row r="781685"/>
    <row r="781686"/>
    <row r="781687"/>
    <row r="781688"/>
    <row r="781689"/>
    <row r="781690"/>
    <row r="781691"/>
    <row r="781692"/>
    <row r="781693"/>
    <row r="781694"/>
    <row r="781695"/>
    <row r="781696"/>
    <row r="781697"/>
    <row r="781698"/>
    <row r="781699"/>
    <row r="781700"/>
    <row r="781701"/>
    <row r="781702"/>
    <row r="781703"/>
    <row r="781704"/>
    <row r="781705"/>
    <row r="781706"/>
    <row r="781707"/>
    <row r="781708"/>
    <row r="781709"/>
    <row r="781710"/>
    <row r="781711"/>
    <row r="781712"/>
    <row r="781713"/>
    <row r="781714"/>
    <row r="781715"/>
    <row r="781716"/>
    <row r="781717"/>
    <row r="781718"/>
    <row r="781719"/>
    <row r="781720"/>
    <row r="781721"/>
    <row r="781722"/>
    <row r="781723"/>
    <row r="781724"/>
    <row r="781725"/>
    <row r="781726"/>
    <row r="781727"/>
    <row r="781728"/>
    <row r="781729"/>
    <row r="781730"/>
    <row r="781731"/>
    <row r="781732"/>
    <row r="781733"/>
    <row r="781734"/>
    <row r="781735"/>
    <row r="781736"/>
    <row r="781737"/>
    <row r="781738"/>
    <row r="781739"/>
    <row r="781740"/>
    <row r="781741"/>
    <row r="781742"/>
    <row r="781743"/>
    <row r="781744"/>
    <row r="781745"/>
    <row r="781746"/>
    <row r="781747"/>
    <row r="781748"/>
    <row r="781749"/>
    <row r="781750"/>
    <row r="781751"/>
    <row r="781752"/>
    <row r="781753"/>
    <row r="781754"/>
    <row r="781755"/>
    <row r="781756"/>
    <row r="781757"/>
    <row r="781758"/>
    <row r="781759"/>
    <row r="781760"/>
    <row r="781761"/>
    <row r="781762"/>
    <row r="781763"/>
    <row r="781764"/>
    <row r="781765"/>
    <row r="781766"/>
    <row r="781767"/>
    <row r="781768"/>
    <row r="781769"/>
    <row r="781770"/>
    <row r="781771"/>
    <row r="781772"/>
    <row r="781773"/>
    <row r="781774"/>
    <row r="781775"/>
    <row r="781776"/>
    <row r="781777"/>
    <row r="781778"/>
    <row r="781779"/>
    <row r="781780"/>
    <row r="781781"/>
    <row r="781782"/>
    <row r="781783"/>
    <row r="781784"/>
    <row r="781785"/>
    <row r="781786"/>
    <row r="781787"/>
    <row r="781788"/>
    <row r="781789"/>
    <row r="781790"/>
    <row r="781791"/>
    <row r="781792"/>
    <row r="781793"/>
    <row r="781794"/>
    <row r="781795"/>
    <row r="781796"/>
    <row r="781797"/>
    <row r="781798"/>
    <row r="781799"/>
    <row r="781800"/>
    <row r="781801"/>
    <row r="781802"/>
    <row r="781803"/>
    <row r="781804"/>
    <row r="781805"/>
    <row r="781806"/>
    <row r="781807"/>
    <row r="781808"/>
    <row r="781809"/>
    <row r="781810"/>
    <row r="781811"/>
    <row r="781812"/>
    <row r="781813"/>
    <row r="781814"/>
    <row r="781815"/>
    <row r="781816"/>
    <row r="781817"/>
    <row r="781818"/>
    <row r="781819"/>
    <row r="781820"/>
    <row r="781821"/>
    <row r="781822"/>
    <row r="781823"/>
    <row r="781824"/>
    <row r="781825"/>
    <row r="781826"/>
    <row r="781827"/>
    <row r="781828"/>
    <row r="781829"/>
    <row r="781830"/>
    <row r="781831"/>
    <row r="781832"/>
    <row r="781833"/>
    <row r="781834"/>
    <row r="781835"/>
    <row r="781836"/>
    <row r="781837"/>
    <row r="781838"/>
    <row r="781839"/>
    <row r="781840"/>
    <row r="781841"/>
    <row r="781842"/>
    <row r="781843"/>
    <row r="781844"/>
    <row r="781845"/>
    <row r="781846"/>
    <row r="781847"/>
    <row r="781848"/>
    <row r="781849"/>
    <row r="781850"/>
    <row r="781851"/>
    <row r="781852"/>
    <row r="781853"/>
    <row r="781854"/>
    <row r="781855"/>
    <row r="781856"/>
    <row r="781857"/>
    <row r="781858"/>
    <row r="781859"/>
    <row r="781860"/>
    <row r="781861"/>
    <row r="781862"/>
    <row r="781863"/>
    <row r="781864"/>
    <row r="781865"/>
    <row r="781866"/>
    <row r="781867"/>
    <row r="781868"/>
    <row r="781869"/>
    <row r="781870"/>
    <row r="781871"/>
    <row r="781872"/>
    <row r="781873"/>
    <row r="781874"/>
    <row r="781875"/>
    <row r="781876"/>
    <row r="781877"/>
    <row r="781878"/>
    <row r="781879"/>
    <row r="781880"/>
    <row r="781881"/>
    <row r="781882"/>
    <row r="781883"/>
    <row r="781884"/>
    <row r="781885"/>
    <row r="781886"/>
    <row r="781887"/>
    <row r="781888"/>
    <row r="781889"/>
    <row r="781890"/>
    <row r="781891"/>
    <row r="781892"/>
    <row r="781893"/>
    <row r="781894"/>
    <row r="781895"/>
    <row r="781896"/>
    <row r="781897"/>
    <row r="781898"/>
    <row r="781899"/>
    <row r="781900"/>
    <row r="781901"/>
    <row r="781902"/>
    <row r="781903"/>
    <row r="781904"/>
    <row r="781905"/>
    <row r="781906"/>
    <row r="781907"/>
    <row r="781908"/>
    <row r="781909"/>
    <row r="781910"/>
    <row r="781911"/>
    <row r="781912"/>
    <row r="781913"/>
    <row r="781914"/>
    <row r="781915"/>
    <row r="781916"/>
    <row r="781917"/>
    <row r="781918"/>
    <row r="781919"/>
    <row r="781920"/>
    <row r="781921"/>
    <row r="781922"/>
    <row r="781923"/>
    <row r="781924"/>
    <row r="781925"/>
    <row r="781926"/>
    <row r="781927"/>
    <row r="781928"/>
    <row r="781929"/>
    <row r="781930"/>
    <row r="781931"/>
    <row r="781932"/>
    <row r="781933"/>
    <row r="781934"/>
    <row r="781935"/>
    <row r="781936"/>
    <row r="781937"/>
    <row r="781938"/>
    <row r="781939"/>
    <row r="781940"/>
    <row r="781941"/>
    <row r="781942"/>
    <row r="781943"/>
    <row r="781944"/>
    <row r="781945"/>
    <row r="781946"/>
    <row r="781947"/>
    <row r="781948"/>
    <row r="781949"/>
    <row r="781950"/>
    <row r="781951"/>
    <row r="781952"/>
    <row r="781953"/>
    <row r="781954"/>
    <row r="781955"/>
    <row r="781956"/>
    <row r="781957"/>
    <row r="781958"/>
    <row r="781959"/>
    <row r="781960"/>
    <row r="781961"/>
    <row r="781962"/>
    <row r="781963"/>
    <row r="781964"/>
    <row r="781965"/>
    <row r="781966"/>
    <row r="781967"/>
    <row r="781968"/>
    <row r="781969"/>
    <row r="781970"/>
    <row r="781971"/>
    <row r="781972"/>
    <row r="781973"/>
    <row r="781974"/>
    <row r="781975"/>
    <row r="781976"/>
    <row r="781977"/>
    <row r="781978"/>
    <row r="781979"/>
    <row r="781980"/>
    <row r="781981"/>
    <row r="781982"/>
    <row r="781983"/>
    <row r="781984"/>
    <row r="781985"/>
    <row r="781986"/>
    <row r="781987"/>
    <row r="781988"/>
    <row r="781989"/>
    <row r="781990"/>
    <row r="781991"/>
    <row r="781992"/>
    <row r="781993"/>
    <row r="781994"/>
    <row r="781995"/>
    <row r="781996"/>
    <row r="781997"/>
    <row r="781998"/>
    <row r="781999"/>
    <row r="782000"/>
    <row r="782001"/>
    <row r="782002"/>
    <row r="782003"/>
    <row r="782004"/>
    <row r="782005"/>
    <row r="782006"/>
    <row r="782007"/>
    <row r="782008"/>
    <row r="782009"/>
    <row r="782010"/>
    <row r="782011"/>
    <row r="782012"/>
    <row r="782013"/>
    <row r="782014"/>
    <row r="782015"/>
    <row r="782016"/>
    <row r="782017"/>
    <row r="782018"/>
    <row r="782019"/>
    <row r="782020"/>
    <row r="782021"/>
    <row r="782022"/>
    <row r="782023"/>
    <row r="782024"/>
    <row r="782025"/>
    <row r="782026"/>
    <row r="782027"/>
    <row r="782028"/>
    <row r="782029"/>
    <row r="782030"/>
    <row r="782031"/>
    <row r="782032"/>
    <row r="782033"/>
    <row r="782034"/>
    <row r="782035"/>
    <row r="782036"/>
    <row r="782037"/>
    <row r="782038"/>
    <row r="782039"/>
    <row r="782040"/>
    <row r="782041"/>
    <row r="782042"/>
    <row r="782043"/>
    <row r="782044"/>
    <row r="782045"/>
    <row r="782046"/>
    <row r="782047"/>
    <row r="782048"/>
    <row r="782049"/>
    <row r="782050"/>
    <row r="782051"/>
    <row r="782052"/>
    <row r="782053"/>
    <row r="782054"/>
    <row r="782055"/>
    <row r="782056"/>
    <row r="782057"/>
    <row r="782058"/>
    <row r="782059"/>
    <row r="782060"/>
    <row r="782061"/>
    <row r="782062"/>
    <row r="782063"/>
    <row r="782064"/>
    <row r="782065"/>
    <row r="782066"/>
    <row r="782067"/>
    <row r="782068"/>
    <row r="782069"/>
    <row r="782070"/>
    <row r="782071"/>
    <row r="782072"/>
    <row r="782073"/>
    <row r="782074"/>
    <row r="782075"/>
    <row r="782076"/>
    <row r="782077"/>
    <row r="782078"/>
    <row r="782079"/>
    <row r="782080"/>
    <row r="782081"/>
    <row r="782082"/>
    <row r="782083"/>
    <row r="782084"/>
    <row r="782085"/>
    <row r="782086"/>
    <row r="782087"/>
    <row r="782088"/>
    <row r="782089"/>
    <row r="782090"/>
    <row r="782091"/>
    <row r="782092"/>
    <row r="782093"/>
    <row r="782094"/>
    <row r="782095"/>
    <row r="782096"/>
    <row r="782097"/>
    <row r="782098"/>
    <row r="782099"/>
    <row r="782100"/>
    <row r="782101"/>
    <row r="782102"/>
    <row r="782103"/>
    <row r="782104"/>
    <row r="782105"/>
    <row r="782106"/>
    <row r="782107"/>
    <row r="782108"/>
    <row r="782109"/>
    <row r="782110"/>
    <row r="782111"/>
    <row r="782112"/>
    <row r="782113"/>
    <row r="782114"/>
    <row r="782115"/>
    <row r="782116"/>
    <row r="782117"/>
    <row r="782118"/>
    <row r="782119"/>
    <row r="782120"/>
    <row r="782121"/>
    <row r="782122"/>
    <row r="782123"/>
    <row r="782124"/>
    <row r="782125"/>
    <row r="782126"/>
    <row r="782127"/>
    <row r="782128"/>
    <row r="782129"/>
    <row r="782130"/>
    <row r="782131"/>
    <row r="782132"/>
    <row r="782133"/>
    <row r="782134"/>
    <row r="782135"/>
    <row r="782136"/>
    <row r="782137"/>
    <row r="782138"/>
    <row r="782139"/>
    <row r="782140"/>
    <row r="782141"/>
    <row r="782142"/>
    <row r="782143"/>
    <row r="782144"/>
    <row r="782145"/>
    <row r="782146"/>
    <row r="782147"/>
    <row r="782148"/>
    <row r="782149"/>
    <row r="782150"/>
    <row r="782151"/>
    <row r="782152"/>
    <row r="782153"/>
    <row r="782154"/>
    <row r="782155"/>
    <row r="782156"/>
    <row r="782157"/>
    <row r="782158"/>
    <row r="782159"/>
    <row r="782160"/>
    <row r="782161"/>
    <row r="782162"/>
    <row r="782163"/>
    <row r="782164"/>
    <row r="782165"/>
    <row r="782166"/>
    <row r="782167"/>
    <row r="782168"/>
    <row r="782169"/>
    <row r="782170"/>
    <row r="782171"/>
    <row r="782172"/>
    <row r="782173"/>
    <row r="782174"/>
    <row r="782175"/>
    <row r="782176"/>
    <row r="782177"/>
    <row r="782178"/>
    <row r="782179"/>
    <row r="782180"/>
    <row r="782181"/>
    <row r="782182"/>
    <row r="782183"/>
    <row r="782184"/>
    <row r="782185"/>
    <row r="782186"/>
    <row r="782187"/>
    <row r="782188"/>
    <row r="782189"/>
    <row r="782190"/>
    <row r="782191"/>
    <row r="782192"/>
    <row r="782193"/>
    <row r="782194"/>
    <row r="782195"/>
    <row r="782196"/>
    <row r="782197"/>
    <row r="782198"/>
    <row r="782199"/>
    <row r="782200"/>
    <row r="782201"/>
    <row r="782202"/>
    <row r="782203"/>
    <row r="782204"/>
    <row r="782205"/>
    <row r="782206"/>
    <row r="782207"/>
    <row r="782208"/>
    <row r="782209"/>
    <row r="782210"/>
    <row r="782211"/>
    <row r="782212"/>
    <row r="782213"/>
    <row r="782214"/>
    <row r="782215"/>
    <row r="782216"/>
    <row r="782217"/>
    <row r="782218"/>
    <row r="782219"/>
    <row r="782220"/>
    <row r="782221"/>
    <row r="782222"/>
    <row r="782223"/>
    <row r="782224"/>
    <row r="782225"/>
    <row r="782226"/>
    <row r="782227"/>
    <row r="782228"/>
    <row r="782229"/>
    <row r="782230"/>
    <row r="782231"/>
    <row r="782232"/>
    <row r="782233"/>
    <row r="782234"/>
    <row r="782235"/>
    <row r="782236"/>
    <row r="782237"/>
    <row r="782238"/>
    <row r="782239"/>
    <row r="782240"/>
    <row r="782241"/>
    <row r="782242"/>
    <row r="782243"/>
    <row r="782244"/>
    <row r="782245"/>
    <row r="782246"/>
    <row r="782247"/>
    <row r="782248"/>
    <row r="782249"/>
    <row r="782250"/>
    <row r="782251"/>
    <row r="782252"/>
    <row r="782253"/>
    <row r="782254"/>
    <row r="782255"/>
    <row r="782256"/>
    <row r="782257"/>
    <row r="782258"/>
    <row r="782259"/>
    <row r="782260"/>
    <row r="782261"/>
    <row r="782262"/>
    <row r="782263"/>
    <row r="782264"/>
    <row r="782265"/>
    <row r="782266"/>
    <row r="782267"/>
    <row r="782268"/>
    <row r="782269"/>
    <row r="782270"/>
    <row r="782271"/>
    <row r="782272"/>
    <row r="782273"/>
    <row r="782274"/>
    <row r="782275"/>
    <row r="782276"/>
    <row r="782277"/>
    <row r="782278"/>
    <row r="782279"/>
    <row r="782280"/>
    <row r="782281"/>
    <row r="782282"/>
    <row r="782283"/>
    <row r="782284"/>
    <row r="782285"/>
    <row r="782286"/>
    <row r="782287"/>
    <row r="782288"/>
    <row r="782289"/>
    <row r="782290"/>
    <row r="782291"/>
    <row r="782292"/>
    <row r="782293"/>
    <row r="782294"/>
    <row r="782295"/>
    <row r="782296"/>
    <row r="782297"/>
    <row r="782298"/>
    <row r="782299"/>
    <row r="782300"/>
    <row r="782301"/>
    <row r="782302"/>
    <row r="782303"/>
    <row r="782304"/>
    <row r="782305"/>
    <row r="782306"/>
    <row r="782307"/>
    <row r="782308"/>
    <row r="782309"/>
    <row r="782310"/>
    <row r="782311"/>
    <row r="782312"/>
    <row r="782313"/>
    <row r="782314"/>
    <row r="782315"/>
    <row r="782316"/>
    <row r="782317"/>
    <row r="782318"/>
    <row r="782319"/>
    <row r="782320"/>
    <row r="782321"/>
    <row r="782322"/>
    <row r="782323"/>
    <row r="782324"/>
    <row r="782325"/>
    <row r="782326"/>
    <row r="782327"/>
    <row r="782328"/>
    <row r="782329"/>
    <row r="782330"/>
    <row r="782331"/>
    <row r="782332"/>
    <row r="782333"/>
    <row r="782334"/>
    <row r="782335"/>
    <row r="782336"/>
    <row r="782337"/>
    <row r="782338"/>
    <row r="782339"/>
    <row r="782340"/>
    <row r="782341"/>
    <row r="782342"/>
    <row r="782343"/>
    <row r="782344"/>
    <row r="782345"/>
    <row r="782346"/>
    <row r="782347"/>
    <row r="782348"/>
    <row r="782349"/>
    <row r="782350"/>
    <row r="782351"/>
    <row r="782352"/>
    <row r="782353"/>
    <row r="782354"/>
    <row r="782355"/>
    <row r="782356"/>
    <row r="782357"/>
    <row r="782358"/>
    <row r="782359"/>
    <row r="782360"/>
    <row r="782361"/>
    <row r="782362"/>
    <row r="782363"/>
    <row r="782364"/>
    <row r="782365"/>
    <row r="782366"/>
    <row r="782367"/>
    <row r="782368"/>
    <row r="782369"/>
    <row r="782370"/>
    <row r="782371"/>
    <row r="782372"/>
    <row r="782373"/>
    <row r="782374"/>
    <row r="782375"/>
    <row r="782376"/>
    <row r="782377"/>
    <row r="782378"/>
    <row r="782379"/>
    <row r="782380"/>
    <row r="782381"/>
    <row r="782382"/>
    <row r="782383"/>
    <row r="782384"/>
    <row r="782385"/>
    <row r="782386"/>
    <row r="782387"/>
    <row r="782388"/>
    <row r="782389"/>
    <row r="782390"/>
    <row r="782391"/>
    <row r="782392"/>
    <row r="782393"/>
    <row r="782394"/>
    <row r="782395"/>
    <row r="782396"/>
    <row r="782397"/>
    <row r="782398"/>
    <row r="782399"/>
    <row r="782400"/>
    <row r="782401"/>
    <row r="782402"/>
    <row r="782403"/>
    <row r="782404"/>
    <row r="782405"/>
    <row r="782406"/>
    <row r="782407"/>
    <row r="782408"/>
    <row r="782409"/>
    <row r="782410"/>
    <row r="782411"/>
    <row r="782412"/>
    <row r="782413"/>
    <row r="782414"/>
    <row r="782415"/>
    <row r="782416"/>
    <row r="782417"/>
    <row r="782418"/>
    <row r="782419"/>
    <row r="782420"/>
    <row r="782421"/>
    <row r="782422"/>
    <row r="782423"/>
    <row r="782424"/>
    <row r="782425"/>
    <row r="782426"/>
    <row r="782427"/>
    <row r="782428"/>
    <row r="782429"/>
    <row r="782430"/>
    <row r="782431"/>
    <row r="782432"/>
    <row r="782433"/>
    <row r="782434"/>
    <row r="782435"/>
    <row r="782436"/>
    <row r="782437"/>
    <row r="782438"/>
    <row r="782439"/>
    <row r="782440"/>
    <row r="782441"/>
    <row r="782442"/>
    <row r="782443"/>
    <row r="782444"/>
    <row r="782445"/>
    <row r="782446"/>
    <row r="782447"/>
    <row r="782448"/>
    <row r="782449"/>
    <row r="782450"/>
    <row r="782451"/>
    <row r="782452"/>
    <row r="782453"/>
    <row r="782454"/>
    <row r="782455"/>
    <row r="782456"/>
    <row r="782457"/>
    <row r="782458"/>
    <row r="782459"/>
    <row r="782460"/>
    <row r="782461"/>
    <row r="782462"/>
    <row r="782463"/>
    <row r="782464"/>
    <row r="782465"/>
    <row r="782466"/>
    <row r="782467"/>
    <row r="782468"/>
    <row r="782469"/>
    <row r="782470"/>
    <row r="782471"/>
    <row r="782472"/>
    <row r="782473"/>
    <row r="782474"/>
    <row r="782475"/>
    <row r="782476"/>
    <row r="782477"/>
    <row r="782478"/>
    <row r="782479"/>
    <row r="782480"/>
    <row r="782481"/>
    <row r="782482"/>
    <row r="782483"/>
    <row r="782484"/>
    <row r="782485"/>
    <row r="782486"/>
    <row r="782487"/>
    <row r="782488"/>
    <row r="782489"/>
    <row r="782490"/>
    <row r="782491"/>
    <row r="782492"/>
    <row r="782493"/>
    <row r="782494"/>
    <row r="782495"/>
    <row r="782496"/>
    <row r="782497"/>
    <row r="782498"/>
    <row r="782499"/>
    <row r="782500"/>
    <row r="782501"/>
    <row r="782502"/>
    <row r="782503"/>
    <row r="782504"/>
    <row r="782505"/>
    <row r="782506"/>
    <row r="782507"/>
    <row r="782508"/>
    <row r="782509"/>
    <row r="782510"/>
    <row r="782511"/>
    <row r="782512"/>
    <row r="782513"/>
    <row r="782514"/>
    <row r="782515"/>
    <row r="782516"/>
    <row r="782517"/>
    <row r="782518"/>
    <row r="782519"/>
    <row r="782520"/>
    <row r="782521"/>
    <row r="782522"/>
    <row r="782523"/>
    <row r="782524"/>
    <row r="782525"/>
    <row r="782526"/>
    <row r="782527"/>
    <row r="782528"/>
    <row r="782529"/>
    <row r="782530"/>
    <row r="782531"/>
    <row r="782532"/>
    <row r="782533"/>
    <row r="782534"/>
    <row r="782535"/>
    <row r="782536"/>
    <row r="782537"/>
    <row r="782538"/>
    <row r="782539"/>
    <row r="782540"/>
    <row r="782541"/>
    <row r="782542"/>
    <row r="782543"/>
    <row r="782544"/>
    <row r="782545"/>
    <row r="782546"/>
    <row r="782547"/>
    <row r="782548"/>
    <row r="782549"/>
    <row r="782550"/>
    <row r="782551"/>
    <row r="782552"/>
    <row r="782553"/>
    <row r="782554"/>
    <row r="782555"/>
    <row r="782556"/>
    <row r="782557"/>
    <row r="782558"/>
    <row r="782559"/>
    <row r="782560"/>
    <row r="782561"/>
    <row r="782562"/>
    <row r="782563"/>
    <row r="782564"/>
    <row r="782565"/>
    <row r="782566"/>
    <row r="782567"/>
    <row r="782568"/>
    <row r="782569"/>
    <row r="782570"/>
    <row r="782571"/>
    <row r="782572"/>
    <row r="782573"/>
    <row r="782574"/>
    <row r="782575"/>
    <row r="782576"/>
    <row r="782577"/>
    <row r="782578"/>
    <row r="782579"/>
    <row r="782580"/>
    <row r="782581"/>
    <row r="782582"/>
    <row r="782583"/>
    <row r="782584"/>
    <row r="782585"/>
    <row r="782586"/>
    <row r="782587"/>
    <row r="782588"/>
    <row r="782589"/>
    <row r="782590"/>
    <row r="782591"/>
    <row r="782592"/>
    <row r="782593"/>
    <row r="782594"/>
    <row r="782595"/>
    <row r="782596"/>
    <row r="782597"/>
    <row r="782598"/>
    <row r="782599"/>
    <row r="782600"/>
    <row r="782601"/>
    <row r="782602"/>
    <row r="782603"/>
    <row r="782604"/>
    <row r="782605"/>
    <row r="782606"/>
    <row r="782607"/>
    <row r="782608"/>
    <row r="782609"/>
    <row r="782610"/>
    <row r="782611"/>
    <row r="782612"/>
    <row r="782613"/>
    <row r="782614"/>
    <row r="782615"/>
    <row r="782616"/>
    <row r="782617"/>
    <row r="782618"/>
    <row r="782619"/>
    <row r="782620"/>
    <row r="782621"/>
    <row r="782622"/>
    <row r="782623"/>
    <row r="782624"/>
    <row r="782625"/>
    <row r="782626"/>
    <row r="782627"/>
    <row r="782628"/>
    <row r="782629"/>
    <row r="782630"/>
    <row r="782631"/>
    <row r="782632"/>
    <row r="782633"/>
    <row r="782634"/>
    <row r="782635"/>
    <row r="782636"/>
    <row r="782637"/>
    <row r="782638"/>
    <row r="782639"/>
    <row r="782640"/>
    <row r="782641"/>
    <row r="782642"/>
    <row r="782643"/>
    <row r="782644"/>
    <row r="782645"/>
    <row r="782646"/>
    <row r="782647"/>
    <row r="782648"/>
    <row r="782649"/>
    <row r="782650"/>
    <row r="782651"/>
    <row r="782652"/>
    <row r="782653"/>
    <row r="782654"/>
    <row r="782655"/>
    <row r="782656"/>
    <row r="782657"/>
    <row r="782658"/>
    <row r="782659"/>
    <row r="782660"/>
    <row r="782661"/>
    <row r="782662"/>
    <row r="782663"/>
    <row r="782664"/>
    <row r="782665"/>
    <row r="782666"/>
    <row r="782667"/>
    <row r="782668"/>
    <row r="782669"/>
    <row r="782670"/>
    <row r="782671"/>
    <row r="782672"/>
    <row r="782673"/>
    <row r="782674"/>
    <row r="782675"/>
    <row r="782676"/>
    <row r="782677"/>
    <row r="782678"/>
    <row r="782679"/>
    <row r="782680"/>
    <row r="782681"/>
    <row r="782682"/>
    <row r="782683"/>
    <row r="782684"/>
    <row r="782685"/>
    <row r="782686"/>
    <row r="782687"/>
    <row r="782688"/>
    <row r="782689"/>
    <row r="782690"/>
    <row r="782691"/>
    <row r="782692"/>
    <row r="782693"/>
    <row r="782694"/>
    <row r="782695"/>
    <row r="782696"/>
    <row r="782697"/>
    <row r="782698"/>
    <row r="782699"/>
    <row r="782700"/>
    <row r="782701"/>
    <row r="782702"/>
    <row r="782703"/>
    <row r="782704"/>
    <row r="782705"/>
    <row r="782706"/>
    <row r="782707"/>
    <row r="782708"/>
    <row r="782709"/>
    <row r="782710"/>
    <row r="782711"/>
    <row r="782712"/>
    <row r="782713"/>
    <row r="782714"/>
    <row r="782715"/>
    <row r="782716"/>
    <row r="782717"/>
    <row r="782718"/>
    <row r="782719"/>
    <row r="782720"/>
    <row r="782721"/>
    <row r="782722"/>
    <row r="782723"/>
    <row r="782724"/>
    <row r="782725"/>
    <row r="782726"/>
    <row r="782727"/>
    <row r="782728"/>
    <row r="782729"/>
    <row r="782730"/>
    <row r="782731"/>
    <row r="782732"/>
    <row r="782733"/>
    <row r="782734"/>
    <row r="782735"/>
    <row r="782736"/>
    <row r="782737"/>
    <row r="782738"/>
    <row r="782739"/>
    <row r="782740"/>
    <row r="782741"/>
    <row r="782742"/>
    <row r="782743"/>
    <row r="782744"/>
    <row r="782745"/>
    <row r="782746"/>
    <row r="782747"/>
    <row r="782748"/>
    <row r="782749"/>
    <row r="782750"/>
    <row r="782751"/>
    <row r="782752"/>
    <row r="782753"/>
    <row r="782754"/>
    <row r="782755"/>
    <row r="782756"/>
    <row r="782757"/>
    <row r="782758"/>
    <row r="782759"/>
    <row r="782760"/>
    <row r="782761"/>
    <row r="782762"/>
    <row r="782763"/>
    <row r="782764"/>
    <row r="782765"/>
    <row r="782766"/>
    <row r="782767"/>
    <row r="782768"/>
    <row r="782769"/>
    <row r="782770"/>
    <row r="782771"/>
    <row r="782772"/>
    <row r="782773"/>
    <row r="782774"/>
    <row r="782775"/>
    <row r="782776"/>
    <row r="782777"/>
    <row r="782778"/>
    <row r="782779"/>
    <row r="782780"/>
    <row r="782781"/>
    <row r="782782"/>
    <row r="782783"/>
    <row r="782784"/>
    <row r="782785"/>
    <row r="782786"/>
    <row r="782787"/>
    <row r="782788"/>
    <row r="782789"/>
    <row r="782790"/>
    <row r="782791"/>
    <row r="782792"/>
    <row r="782793"/>
    <row r="782794"/>
    <row r="782795"/>
    <row r="782796"/>
    <row r="782797"/>
    <row r="782798"/>
    <row r="782799"/>
    <row r="782800"/>
    <row r="782801"/>
    <row r="782802"/>
    <row r="782803"/>
    <row r="782804"/>
    <row r="782805"/>
    <row r="782806"/>
    <row r="782807"/>
    <row r="782808"/>
    <row r="782809"/>
    <row r="782810"/>
    <row r="782811"/>
    <row r="782812"/>
    <row r="782813"/>
    <row r="782814"/>
    <row r="782815"/>
    <row r="782816"/>
    <row r="782817"/>
    <row r="782818"/>
    <row r="782819"/>
    <row r="782820"/>
    <row r="782821"/>
    <row r="782822"/>
    <row r="782823"/>
    <row r="782824"/>
    <row r="782825"/>
    <row r="782826"/>
    <row r="782827"/>
    <row r="782828"/>
    <row r="782829"/>
    <row r="782830"/>
    <row r="782831"/>
    <row r="782832"/>
    <row r="782833"/>
    <row r="782834"/>
    <row r="782835"/>
    <row r="782836"/>
    <row r="782837"/>
    <row r="782838"/>
    <row r="782839"/>
    <row r="782840"/>
    <row r="782841"/>
    <row r="782842"/>
    <row r="782843"/>
    <row r="782844"/>
    <row r="782845"/>
    <row r="782846"/>
    <row r="782847"/>
    <row r="782848"/>
    <row r="782849"/>
    <row r="782850"/>
    <row r="782851"/>
    <row r="782852"/>
    <row r="782853"/>
    <row r="782854"/>
    <row r="782855"/>
    <row r="782856"/>
    <row r="782857"/>
    <row r="782858"/>
    <row r="782859"/>
    <row r="782860"/>
    <row r="782861"/>
    <row r="782862"/>
    <row r="782863"/>
    <row r="782864"/>
    <row r="782865"/>
    <row r="782866"/>
    <row r="782867"/>
    <row r="782868"/>
    <row r="782869"/>
    <row r="782870"/>
    <row r="782871"/>
    <row r="782872"/>
    <row r="782873"/>
    <row r="782874"/>
    <row r="782875"/>
    <row r="782876"/>
    <row r="782877"/>
    <row r="782878"/>
    <row r="782879"/>
    <row r="782880"/>
    <row r="782881"/>
    <row r="782882"/>
    <row r="782883"/>
    <row r="782884"/>
    <row r="782885"/>
    <row r="782886"/>
    <row r="782887"/>
    <row r="782888"/>
    <row r="782889"/>
    <row r="782890"/>
    <row r="782891"/>
    <row r="782892"/>
    <row r="782893"/>
    <row r="782894"/>
    <row r="782895"/>
    <row r="782896"/>
    <row r="782897"/>
    <row r="782898"/>
    <row r="782899"/>
    <row r="782900"/>
    <row r="782901"/>
    <row r="782902"/>
    <row r="782903"/>
    <row r="782904"/>
    <row r="782905"/>
    <row r="782906"/>
    <row r="782907"/>
    <row r="782908"/>
    <row r="782909"/>
    <row r="782910"/>
    <row r="782911"/>
    <row r="782912"/>
    <row r="782913"/>
    <row r="782914"/>
    <row r="782915"/>
    <row r="782916"/>
    <row r="782917"/>
    <row r="782918"/>
    <row r="782919"/>
    <row r="782920"/>
    <row r="782921"/>
    <row r="782922"/>
    <row r="782923"/>
    <row r="782924"/>
    <row r="782925"/>
    <row r="782926"/>
    <row r="782927"/>
    <row r="782928"/>
    <row r="782929"/>
    <row r="782930"/>
    <row r="782931"/>
    <row r="782932"/>
    <row r="782933"/>
    <row r="782934"/>
    <row r="782935"/>
    <row r="782936"/>
    <row r="782937"/>
    <row r="782938"/>
    <row r="782939"/>
    <row r="782940"/>
    <row r="782941"/>
    <row r="782942"/>
    <row r="782943"/>
    <row r="782944"/>
    <row r="782945"/>
    <row r="782946"/>
    <row r="782947"/>
    <row r="782948"/>
    <row r="782949"/>
    <row r="782950"/>
    <row r="782951"/>
    <row r="782952"/>
    <row r="782953"/>
    <row r="782954"/>
    <row r="782955"/>
    <row r="782956"/>
    <row r="782957"/>
    <row r="782958"/>
    <row r="782959"/>
    <row r="782960"/>
    <row r="782961"/>
    <row r="782962"/>
    <row r="782963"/>
    <row r="782964"/>
    <row r="782965"/>
    <row r="782966"/>
    <row r="782967"/>
    <row r="782968"/>
    <row r="782969"/>
    <row r="782970"/>
    <row r="782971"/>
    <row r="782972"/>
    <row r="782973"/>
    <row r="782974"/>
    <row r="782975"/>
    <row r="782976"/>
    <row r="782977"/>
    <row r="782978"/>
    <row r="782979"/>
    <row r="782980"/>
    <row r="782981"/>
    <row r="782982"/>
    <row r="782983"/>
    <row r="782984"/>
    <row r="782985"/>
    <row r="782986"/>
    <row r="782987"/>
    <row r="782988"/>
    <row r="782989"/>
    <row r="782990"/>
    <row r="782991"/>
    <row r="782992"/>
    <row r="782993"/>
    <row r="782994"/>
    <row r="782995"/>
    <row r="782996"/>
    <row r="782997"/>
    <row r="782998"/>
    <row r="782999"/>
    <row r="783000"/>
    <row r="783001"/>
    <row r="783002"/>
    <row r="783003"/>
    <row r="783004"/>
    <row r="783005"/>
    <row r="783006"/>
    <row r="783007"/>
    <row r="783008"/>
    <row r="783009"/>
    <row r="783010"/>
    <row r="783011"/>
    <row r="783012"/>
    <row r="783013"/>
    <row r="783014"/>
    <row r="783015"/>
    <row r="783016"/>
    <row r="783017"/>
    <row r="783018"/>
    <row r="783019"/>
    <row r="783020"/>
    <row r="783021"/>
    <row r="783022"/>
    <row r="783023"/>
    <row r="783024"/>
    <row r="783025"/>
    <row r="783026"/>
    <row r="783027"/>
    <row r="783028"/>
    <row r="783029"/>
    <row r="783030"/>
    <row r="783031"/>
    <row r="783032"/>
    <row r="783033"/>
    <row r="783034"/>
    <row r="783035"/>
    <row r="783036"/>
    <row r="783037"/>
    <row r="783038"/>
    <row r="783039"/>
    <row r="783040"/>
    <row r="783041"/>
    <row r="783042"/>
    <row r="783043"/>
    <row r="783044"/>
    <row r="783045"/>
    <row r="783046"/>
    <row r="783047"/>
    <row r="783048"/>
    <row r="783049"/>
    <row r="783050"/>
    <row r="783051"/>
    <row r="783052"/>
    <row r="783053"/>
    <row r="783054"/>
    <row r="783055"/>
    <row r="783056"/>
    <row r="783057"/>
    <row r="783058"/>
    <row r="783059"/>
    <row r="783060"/>
    <row r="783061"/>
    <row r="783062"/>
    <row r="783063"/>
    <row r="783064"/>
    <row r="783065"/>
    <row r="783066"/>
    <row r="783067"/>
    <row r="783068"/>
    <row r="783069"/>
    <row r="783070"/>
    <row r="783071"/>
    <row r="783072"/>
    <row r="783073"/>
    <row r="783074"/>
    <row r="783075"/>
    <row r="783076"/>
    <row r="783077"/>
    <row r="783078"/>
    <row r="783079"/>
    <row r="783080"/>
    <row r="783081"/>
    <row r="783082"/>
    <row r="783083"/>
    <row r="783084"/>
    <row r="783085"/>
    <row r="783086"/>
    <row r="783087"/>
    <row r="783088"/>
    <row r="783089"/>
    <row r="783090"/>
    <row r="783091"/>
    <row r="783092"/>
    <row r="783093"/>
    <row r="783094"/>
    <row r="783095"/>
    <row r="783096"/>
    <row r="783097"/>
    <row r="783098"/>
    <row r="783099"/>
    <row r="783100"/>
    <row r="783101"/>
    <row r="783102"/>
    <row r="783103"/>
    <row r="783104"/>
    <row r="783105"/>
    <row r="783106"/>
    <row r="783107"/>
    <row r="783108"/>
    <row r="783109"/>
    <row r="783110"/>
    <row r="783111"/>
    <row r="783112"/>
    <row r="783113"/>
    <row r="783114"/>
    <row r="783115"/>
    <row r="783116"/>
    <row r="783117"/>
    <row r="783118"/>
    <row r="783119"/>
    <row r="783120"/>
    <row r="783121"/>
    <row r="783122"/>
    <row r="783123"/>
    <row r="783124"/>
    <row r="783125"/>
    <row r="783126"/>
    <row r="783127"/>
    <row r="783128"/>
    <row r="783129"/>
    <row r="783130"/>
    <row r="783131"/>
    <row r="783132"/>
    <row r="783133"/>
    <row r="783134"/>
    <row r="783135"/>
    <row r="783136"/>
    <row r="783137"/>
    <row r="783138"/>
    <row r="783139"/>
    <row r="783140"/>
    <row r="783141"/>
    <row r="783142"/>
    <row r="783143"/>
    <row r="783144"/>
    <row r="783145"/>
    <row r="783146"/>
    <row r="783147"/>
    <row r="783148"/>
    <row r="783149"/>
    <row r="783150"/>
    <row r="783151"/>
    <row r="783152"/>
    <row r="783153"/>
    <row r="783154"/>
    <row r="783155"/>
    <row r="783156"/>
    <row r="783157"/>
    <row r="783158"/>
    <row r="783159"/>
    <row r="783160"/>
    <row r="783161"/>
    <row r="783162"/>
    <row r="783163"/>
    <row r="783164"/>
    <row r="783165"/>
    <row r="783166"/>
    <row r="783167"/>
    <row r="783168"/>
    <row r="783169"/>
    <row r="783170"/>
    <row r="783171"/>
    <row r="783172"/>
    <row r="783173"/>
    <row r="783174"/>
    <row r="783175"/>
    <row r="783176"/>
    <row r="783177"/>
    <row r="783178"/>
    <row r="783179"/>
    <row r="783180"/>
    <row r="783181"/>
    <row r="783182"/>
    <row r="783183"/>
    <row r="783184"/>
    <row r="783185"/>
    <row r="783186"/>
    <row r="783187"/>
    <row r="783188"/>
    <row r="783189"/>
    <row r="783190"/>
    <row r="783191"/>
    <row r="783192"/>
    <row r="783193"/>
    <row r="783194"/>
    <row r="783195"/>
    <row r="783196"/>
    <row r="783197"/>
    <row r="783198"/>
    <row r="783199"/>
    <row r="783200"/>
    <row r="783201"/>
    <row r="783202"/>
    <row r="783203"/>
    <row r="783204"/>
    <row r="783205"/>
    <row r="783206"/>
    <row r="783207"/>
    <row r="783208"/>
    <row r="783209"/>
    <row r="783210"/>
    <row r="783211"/>
    <row r="783212"/>
    <row r="783213"/>
    <row r="783214"/>
    <row r="783215"/>
    <row r="783216"/>
    <row r="783217"/>
    <row r="783218"/>
    <row r="783219"/>
    <row r="783220"/>
    <row r="783221"/>
    <row r="783222"/>
    <row r="783223"/>
    <row r="783224"/>
    <row r="783225"/>
    <row r="783226"/>
    <row r="783227"/>
    <row r="783228"/>
    <row r="783229"/>
    <row r="783230"/>
    <row r="783231"/>
    <row r="783232"/>
    <row r="783233"/>
    <row r="783234"/>
    <row r="783235"/>
    <row r="783236"/>
    <row r="783237"/>
    <row r="783238"/>
    <row r="783239"/>
    <row r="783240"/>
    <row r="783241"/>
    <row r="783242"/>
    <row r="783243"/>
    <row r="783244"/>
    <row r="783245"/>
    <row r="783246"/>
    <row r="783247"/>
    <row r="783248"/>
    <row r="783249"/>
    <row r="783250"/>
    <row r="783251"/>
    <row r="783252"/>
    <row r="783253"/>
    <row r="783254"/>
    <row r="783255"/>
    <row r="783256"/>
    <row r="783257"/>
    <row r="783258"/>
    <row r="783259"/>
    <row r="783260"/>
    <row r="783261"/>
    <row r="783262"/>
    <row r="783263"/>
    <row r="783264"/>
    <row r="783265"/>
    <row r="783266"/>
    <row r="783267"/>
    <row r="783268"/>
    <row r="783269"/>
    <row r="783270"/>
    <row r="783271"/>
    <row r="783272"/>
    <row r="783273"/>
    <row r="783274"/>
    <row r="783275"/>
    <row r="783276"/>
    <row r="783277"/>
    <row r="783278"/>
    <row r="783279"/>
    <row r="783280"/>
    <row r="783281"/>
    <row r="783282"/>
    <row r="783283"/>
    <row r="783284"/>
    <row r="783285"/>
    <row r="783286"/>
    <row r="783287"/>
    <row r="783288"/>
    <row r="783289"/>
    <row r="783290"/>
    <row r="783291"/>
    <row r="783292"/>
    <row r="783293"/>
    <row r="783294"/>
    <row r="783295"/>
    <row r="783296"/>
    <row r="783297"/>
    <row r="783298"/>
    <row r="783299"/>
    <row r="783300"/>
    <row r="783301"/>
    <row r="783302"/>
    <row r="783303"/>
    <row r="783304"/>
    <row r="783305"/>
    <row r="783306"/>
    <row r="783307"/>
    <row r="783308"/>
    <row r="783309"/>
    <row r="783310"/>
    <row r="783311"/>
    <row r="783312"/>
    <row r="783313"/>
    <row r="783314"/>
    <row r="783315"/>
    <row r="783316"/>
    <row r="783317"/>
    <row r="783318"/>
    <row r="783319"/>
    <row r="783320"/>
    <row r="783321"/>
    <row r="783322"/>
    <row r="783323"/>
    <row r="783324"/>
    <row r="783325"/>
    <row r="783326"/>
    <row r="783327"/>
    <row r="783328"/>
    <row r="783329"/>
    <row r="783330"/>
    <row r="783331"/>
    <row r="783332"/>
    <row r="783333"/>
    <row r="783334"/>
    <row r="783335"/>
    <row r="783336"/>
    <row r="783337"/>
    <row r="783338"/>
    <row r="783339"/>
    <row r="783340"/>
    <row r="783341"/>
    <row r="783342"/>
    <row r="783343"/>
    <row r="783344"/>
    <row r="783345"/>
    <row r="783346"/>
    <row r="783347"/>
    <row r="783348"/>
    <row r="783349"/>
    <row r="783350"/>
    <row r="783351"/>
    <row r="783352"/>
    <row r="783353"/>
    <row r="783354"/>
    <row r="783355"/>
    <row r="783356"/>
    <row r="783357"/>
    <row r="783358"/>
    <row r="783359"/>
    <row r="783360"/>
    <row r="783361"/>
    <row r="783362"/>
    <row r="783363"/>
    <row r="783364"/>
    <row r="783365"/>
    <row r="783366"/>
    <row r="783367"/>
    <row r="783368"/>
    <row r="783369"/>
    <row r="783370"/>
    <row r="783371"/>
    <row r="783372"/>
    <row r="783373"/>
    <row r="783374"/>
    <row r="783375"/>
    <row r="783376"/>
    <row r="783377"/>
    <row r="783378"/>
    <row r="783379"/>
    <row r="783380"/>
    <row r="783381"/>
    <row r="783382"/>
    <row r="783383"/>
    <row r="783384"/>
    <row r="783385"/>
    <row r="783386"/>
    <row r="783387"/>
    <row r="783388"/>
    <row r="783389"/>
    <row r="783390"/>
    <row r="783391"/>
    <row r="783392"/>
    <row r="783393"/>
    <row r="783394"/>
    <row r="783395"/>
    <row r="783396"/>
    <row r="783397"/>
    <row r="783398"/>
    <row r="783399"/>
    <row r="783400"/>
    <row r="783401"/>
    <row r="783402"/>
    <row r="783403"/>
    <row r="783404"/>
    <row r="783405"/>
    <row r="783406"/>
    <row r="783407"/>
    <row r="783408"/>
    <row r="783409"/>
    <row r="783410"/>
    <row r="783411"/>
    <row r="783412"/>
    <row r="783413"/>
    <row r="783414"/>
    <row r="783415"/>
    <row r="783416"/>
    <row r="783417"/>
    <row r="783418"/>
    <row r="783419"/>
    <row r="783420"/>
    <row r="783421"/>
    <row r="783422"/>
    <row r="783423"/>
    <row r="783424"/>
    <row r="783425"/>
    <row r="783426"/>
    <row r="783427"/>
    <row r="783428"/>
    <row r="783429"/>
    <row r="783430"/>
    <row r="783431"/>
    <row r="783432"/>
    <row r="783433"/>
    <row r="783434"/>
    <row r="783435"/>
    <row r="783436"/>
    <row r="783437"/>
    <row r="783438"/>
    <row r="783439"/>
    <row r="783440"/>
    <row r="783441"/>
    <row r="783442"/>
    <row r="783443"/>
    <row r="783444"/>
    <row r="783445"/>
    <row r="783446"/>
    <row r="783447"/>
    <row r="783448"/>
    <row r="783449"/>
    <row r="783450"/>
    <row r="783451"/>
    <row r="783452"/>
    <row r="783453"/>
    <row r="783454"/>
    <row r="783455"/>
    <row r="783456"/>
    <row r="783457"/>
    <row r="783458"/>
    <row r="783459"/>
    <row r="783460"/>
    <row r="783461"/>
    <row r="783462"/>
    <row r="783463"/>
    <row r="783464"/>
    <row r="783465"/>
    <row r="783466"/>
    <row r="783467"/>
    <row r="783468"/>
    <row r="783469"/>
    <row r="783470"/>
    <row r="783471"/>
    <row r="783472"/>
    <row r="783473"/>
    <row r="783474"/>
    <row r="783475"/>
    <row r="783476"/>
    <row r="783477"/>
    <row r="783478"/>
    <row r="783479"/>
    <row r="783480"/>
    <row r="783481"/>
    <row r="783482"/>
    <row r="783483"/>
    <row r="783484"/>
    <row r="783485"/>
    <row r="783486"/>
    <row r="783487"/>
    <row r="783488"/>
    <row r="783489"/>
    <row r="783490"/>
    <row r="783491"/>
    <row r="783492"/>
    <row r="783493"/>
    <row r="783494"/>
    <row r="783495"/>
    <row r="783496"/>
    <row r="783497"/>
    <row r="783498"/>
    <row r="783499"/>
    <row r="783500"/>
    <row r="783501"/>
    <row r="783502"/>
    <row r="783503"/>
    <row r="783504"/>
    <row r="783505"/>
    <row r="783506"/>
    <row r="783507"/>
    <row r="783508"/>
    <row r="783509"/>
    <row r="783510"/>
    <row r="783511"/>
    <row r="783512"/>
    <row r="783513"/>
    <row r="783514"/>
    <row r="783515"/>
    <row r="783516"/>
    <row r="783517"/>
    <row r="783518"/>
    <row r="783519"/>
    <row r="783520"/>
    <row r="783521"/>
    <row r="783522"/>
    <row r="783523"/>
    <row r="783524"/>
    <row r="783525"/>
    <row r="783526"/>
    <row r="783527"/>
    <row r="783528"/>
    <row r="783529"/>
    <row r="783530"/>
    <row r="783531"/>
    <row r="783532"/>
    <row r="783533"/>
    <row r="783534"/>
    <row r="783535"/>
    <row r="783536"/>
    <row r="783537"/>
    <row r="783538"/>
    <row r="783539"/>
    <row r="783540"/>
    <row r="783541"/>
    <row r="783542"/>
    <row r="783543"/>
    <row r="783544"/>
    <row r="783545"/>
    <row r="783546"/>
    <row r="783547"/>
    <row r="783548"/>
    <row r="783549"/>
    <row r="783550"/>
    <row r="783551"/>
    <row r="783552"/>
    <row r="783553"/>
    <row r="783554"/>
    <row r="783555"/>
    <row r="783556"/>
    <row r="783557"/>
    <row r="783558"/>
    <row r="783559"/>
    <row r="783560"/>
    <row r="783561"/>
    <row r="783562"/>
    <row r="783563"/>
    <row r="783564"/>
    <row r="783565"/>
    <row r="783566"/>
    <row r="783567"/>
    <row r="783568"/>
    <row r="783569"/>
    <row r="783570"/>
    <row r="783571"/>
    <row r="783572"/>
    <row r="783573"/>
    <row r="783574"/>
    <row r="783575"/>
    <row r="783576"/>
    <row r="783577"/>
    <row r="783578"/>
    <row r="783579"/>
    <row r="783580"/>
    <row r="783581"/>
    <row r="783582"/>
    <row r="783583"/>
    <row r="783584"/>
    <row r="783585"/>
    <row r="783586"/>
    <row r="783587"/>
    <row r="783588"/>
    <row r="783589"/>
    <row r="783590"/>
    <row r="783591"/>
    <row r="783592"/>
    <row r="783593"/>
    <row r="783594"/>
    <row r="783595"/>
    <row r="783596"/>
    <row r="783597"/>
    <row r="783598"/>
    <row r="783599"/>
    <row r="783600"/>
    <row r="783601"/>
    <row r="783602"/>
    <row r="783603"/>
    <row r="783604"/>
    <row r="783605"/>
    <row r="783606"/>
    <row r="783607"/>
    <row r="783608"/>
    <row r="783609"/>
    <row r="783610"/>
    <row r="783611"/>
    <row r="783612"/>
    <row r="783613"/>
    <row r="783614"/>
    <row r="783615"/>
    <row r="783616"/>
    <row r="783617"/>
    <row r="783618"/>
    <row r="783619"/>
    <row r="783620"/>
    <row r="783621"/>
    <row r="783622"/>
    <row r="783623"/>
    <row r="783624"/>
    <row r="783625"/>
    <row r="783626"/>
    <row r="783627"/>
    <row r="783628"/>
    <row r="783629"/>
    <row r="783630"/>
    <row r="783631"/>
    <row r="783632"/>
    <row r="783633"/>
    <row r="783634"/>
    <row r="783635"/>
    <row r="783636"/>
    <row r="783637"/>
    <row r="783638"/>
    <row r="783639"/>
    <row r="783640"/>
    <row r="783641"/>
    <row r="783642"/>
    <row r="783643"/>
    <row r="783644"/>
    <row r="783645"/>
    <row r="783646"/>
    <row r="783647"/>
    <row r="783648"/>
    <row r="783649"/>
    <row r="783650"/>
    <row r="783651"/>
    <row r="783652"/>
    <row r="783653"/>
    <row r="783654"/>
    <row r="783655"/>
    <row r="783656"/>
    <row r="783657"/>
    <row r="783658"/>
    <row r="783659"/>
    <row r="783660"/>
    <row r="783661"/>
    <row r="783662"/>
    <row r="783663"/>
    <row r="783664"/>
    <row r="783665"/>
    <row r="783666"/>
    <row r="783667"/>
    <row r="783668"/>
    <row r="783669"/>
    <row r="783670"/>
    <row r="783671"/>
    <row r="783672"/>
    <row r="783673"/>
    <row r="783674"/>
    <row r="783675"/>
    <row r="783676"/>
    <row r="783677"/>
    <row r="783678"/>
    <row r="783679"/>
    <row r="783680"/>
    <row r="783681"/>
    <row r="783682"/>
    <row r="783683"/>
    <row r="783684"/>
    <row r="783685"/>
    <row r="783686"/>
    <row r="783687"/>
    <row r="783688"/>
    <row r="783689"/>
    <row r="783690"/>
    <row r="783691"/>
    <row r="783692"/>
    <row r="783693"/>
    <row r="783694"/>
    <row r="783695"/>
    <row r="783696"/>
    <row r="783697"/>
    <row r="783698"/>
    <row r="783699"/>
    <row r="783700"/>
    <row r="783701"/>
    <row r="783702"/>
    <row r="783703"/>
    <row r="783704"/>
    <row r="783705"/>
    <row r="783706"/>
    <row r="783707"/>
    <row r="783708"/>
    <row r="783709"/>
    <row r="783710"/>
    <row r="783711"/>
    <row r="783712"/>
    <row r="783713"/>
    <row r="783714"/>
    <row r="783715"/>
    <row r="783716"/>
    <row r="783717"/>
    <row r="783718"/>
    <row r="783719"/>
    <row r="783720"/>
    <row r="783721"/>
    <row r="783722"/>
    <row r="783723"/>
    <row r="783724"/>
    <row r="783725"/>
    <row r="783726"/>
    <row r="783727"/>
    <row r="783728"/>
    <row r="783729"/>
    <row r="783730"/>
    <row r="783731"/>
    <row r="783732"/>
    <row r="783733"/>
    <row r="783734"/>
    <row r="783735"/>
    <row r="783736"/>
    <row r="783737"/>
    <row r="783738"/>
    <row r="783739"/>
    <row r="783740"/>
    <row r="783741"/>
    <row r="783742"/>
    <row r="783743"/>
    <row r="783744"/>
    <row r="783745"/>
    <row r="783746"/>
    <row r="783747"/>
    <row r="783748"/>
    <row r="783749"/>
    <row r="783750"/>
    <row r="783751"/>
    <row r="783752"/>
    <row r="783753"/>
    <row r="783754"/>
    <row r="783755"/>
    <row r="783756"/>
    <row r="783757"/>
    <row r="783758"/>
    <row r="783759"/>
    <row r="783760"/>
    <row r="783761"/>
    <row r="783762"/>
    <row r="783763"/>
    <row r="783764"/>
    <row r="783765"/>
    <row r="783766"/>
    <row r="783767"/>
    <row r="783768"/>
    <row r="783769"/>
    <row r="783770"/>
    <row r="783771"/>
    <row r="783772"/>
    <row r="783773"/>
    <row r="783774"/>
    <row r="783775"/>
    <row r="783776"/>
    <row r="783777"/>
    <row r="783778"/>
    <row r="783779"/>
    <row r="783780"/>
    <row r="783781"/>
    <row r="783782"/>
    <row r="783783"/>
    <row r="783784"/>
    <row r="783785"/>
    <row r="783786"/>
    <row r="783787"/>
    <row r="783788"/>
    <row r="783789"/>
    <row r="783790"/>
    <row r="783791"/>
    <row r="783792"/>
    <row r="783793"/>
    <row r="783794"/>
    <row r="783795"/>
    <row r="783796"/>
    <row r="783797"/>
    <row r="783798"/>
    <row r="783799"/>
    <row r="783800"/>
    <row r="783801"/>
    <row r="783802"/>
    <row r="783803"/>
    <row r="783804"/>
    <row r="783805"/>
    <row r="783806"/>
    <row r="783807"/>
    <row r="783808"/>
    <row r="783809"/>
    <row r="783810"/>
    <row r="783811"/>
    <row r="783812"/>
    <row r="783813"/>
    <row r="783814"/>
    <row r="783815"/>
    <row r="783816"/>
    <row r="783817"/>
    <row r="783818"/>
    <row r="783819"/>
    <row r="783820"/>
    <row r="783821"/>
    <row r="783822"/>
    <row r="783823"/>
    <row r="783824"/>
    <row r="783825"/>
    <row r="783826"/>
    <row r="783827"/>
    <row r="783828"/>
    <row r="783829"/>
    <row r="783830"/>
    <row r="783831"/>
    <row r="783832"/>
    <row r="783833"/>
    <row r="783834"/>
    <row r="783835"/>
    <row r="783836"/>
    <row r="783837"/>
    <row r="783838"/>
    <row r="783839"/>
    <row r="783840"/>
    <row r="783841"/>
    <row r="783842"/>
    <row r="783843"/>
    <row r="783844"/>
    <row r="783845"/>
    <row r="783846"/>
    <row r="783847"/>
    <row r="783848"/>
    <row r="783849"/>
    <row r="783850"/>
    <row r="783851"/>
    <row r="783852"/>
    <row r="783853"/>
    <row r="783854"/>
    <row r="783855"/>
    <row r="783856"/>
    <row r="783857"/>
    <row r="783858"/>
    <row r="783859"/>
    <row r="783860"/>
    <row r="783861"/>
    <row r="783862"/>
    <row r="783863"/>
    <row r="783864"/>
    <row r="783865"/>
    <row r="783866"/>
    <row r="783867"/>
    <row r="783868"/>
    <row r="783869"/>
    <row r="783870"/>
    <row r="783871"/>
    <row r="783872"/>
    <row r="783873"/>
    <row r="783874"/>
    <row r="783875"/>
    <row r="783876"/>
    <row r="783877"/>
    <row r="783878"/>
    <row r="783879"/>
    <row r="783880"/>
    <row r="783881"/>
    <row r="783882"/>
    <row r="783883"/>
    <row r="783884"/>
    <row r="783885"/>
    <row r="783886"/>
    <row r="783887"/>
    <row r="783888"/>
    <row r="783889"/>
    <row r="783890"/>
    <row r="783891"/>
    <row r="783892"/>
    <row r="783893"/>
    <row r="783894"/>
    <row r="783895"/>
    <row r="783896"/>
    <row r="783897"/>
    <row r="783898"/>
    <row r="783899"/>
    <row r="783900"/>
    <row r="783901"/>
    <row r="783902"/>
    <row r="783903"/>
    <row r="783904"/>
    <row r="783905"/>
    <row r="783906"/>
    <row r="783907"/>
    <row r="783908"/>
    <row r="783909"/>
    <row r="783910"/>
    <row r="783911"/>
    <row r="783912"/>
    <row r="783913"/>
    <row r="783914"/>
    <row r="783915"/>
    <row r="783916"/>
    <row r="783917"/>
    <row r="783918"/>
    <row r="783919"/>
    <row r="783920"/>
    <row r="783921"/>
    <row r="783922"/>
    <row r="783923"/>
    <row r="783924"/>
    <row r="783925"/>
    <row r="783926"/>
    <row r="783927"/>
    <row r="783928"/>
    <row r="783929"/>
    <row r="783930"/>
    <row r="783931"/>
    <row r="783932"/>
    <row r="783933"/>
    <row r="783934"/>
    <row r="783935"/>
    <row r="783936"/>
    <row r="783937"/>
    <row r="783938"/>
    <row r="783939"/>
    <row r="783940"/>
    <row r="783941"/>
    <row r="783942"/>
    <row r="783943"/>
    <row r="783944"/>
    <row r="783945"/>
    <row r="783946"/>
    <row r="783947"/>
    <row r="783948"/>
    <row r="783949"/>
    <row r="783950"/>
    <row r="783951"/>
    <row r="783952"/>
    <row r="783953"/>
    <row r="783954"/>
    <row r="783955"/>
    <row r="783956"/>
    <row r="783957"/>
    <row r="783958"/>
    <row r="783959"/>
    <row r="783960"/>
    <row r="783961"/>
    <row r="783962"/>
    <row r="783963"/>
    <row r="783964"/>
    <row r="783965"/>
    <row r="783966"/>
    <row r="783967"/>
    <row r="783968"/>
    <row r="783969"/>
    <row r="783970"/>
    <row r="783971"/>
    <row r="783972"/>
    <row r="783973"/>
    <row r="783974"/>
    <row r="783975"/>
    <row r="783976"/>
    <row r="783977"/>
    <row r="783978"/>
    <row r="783979"/>
    <row r="783980"/>
    <row r="783981"/>
    <row r="783982"/>
    <row r="783983"/>
    <row r="783984"/>
    <row r="783985"/>
    <row r="783986"/>
    <row r="783987"/>
    <row r="783988"/>
    <row r="783989"/>
    <row r="783990"/>
    <row r="783991"/>
    <row r="783992"/>
    <row r="783993"/>
    <row r="783994"/>
    <row r="783995"/>
    <row r="783996"/>
    <row r="783997"/>
    <row r="783998"/>
    <row r="783999"/>
    <row r="784000"/>
    <row r="784001"/>
    <row r="784002"/>
    <row r="784003"/>
    <row r="784004"/>
    <row r="784005"/>
    <row r="784006"/>
    <row r="784007"/>
    <row r="784008"/>
    <row r="784009"/>
    <row r="784010"/>
    <row r="784011"/>
    <row r="784012"/>
    <row r="784013"/>
    <row r="784014"/>
    <row r="784015"/>
    <row r="784016"/>
    <row r="784017"/>
    <row r="784018"/>
    <row r="784019"/>
    <row r="784020"/>
    <row r="784021"/>
    <row r="784022"/>
    <row r="784023"/>
    <row r="784024"/>
    <row r="784025"/>
    <row r="784026"/>
    <row r="784027"/>
    <row r="784028"/>
    <row r="784029"/>
    <row r="784030"/>
    <row r="784031"/>
    <row r="784032"/>
    <row r="784033"/>
    <row r="784034"/>
    <row r="784035"/>
    <row r="784036"/>
    <row r="784037"/>
    <row r="784038"/>
    <row r="784039"/>
    <row r="784040"/>
    <row r="784041"/>
    <row r="784042"/>
    <row r="784043"/>
    <row r="784044"/>
    <row r="784045"/>
    <row r="784046"/>
    <row r="784047"/>
    <row r="784048"/>
    <row r="784049"/>
    <row r="784050"/>
    <row r="784051"/>
    <row r="784052"/>
    <row r="784053"/>
    <row r="784054"/>
    <row r="784055"/>
    <row r="784056"/>
    <row r="784057"/>
    <row r="784058"/>
    <row r="784059"/>
    <row r="784060"/>
    <row r="784061"/>
    <row r="784062"/>
    <row r="784063"/>
    <row r="784064"/>
    <row r="784065"/>
    <row r="784066"/>
    <row r="784067"/>
    <row r="784068"/>
    <row r="784069"/>
    <row r="784070"/>
    <row r="784071"/>
    <row r="784072"/>
    <row r="784073"/>
    <row r="784074"/>
    <row r="784075"/>
    <row r="784076"/>
    <row r="784077"/>
    <row r="784078"/>
    <row r="784079"/>
    <row r="784080"/>
    <row r="784081"/>
    <row r="784082"/>
    <row r="784083"/>
    <row r="784084"/>
    <row r="784085"/>
    <row r="784086"/>
    <row r="784087"/>
    <row r="784088"/>
    <row r="784089"/>
    <row r="784090"/>
    <row r="784091"/>
    <row r="784092"/>
    <row r="784093"/>
    <row r="784094"/>
    <row r="784095"/>
    <row r="784096"/>
    <row r="784097"/>
    <row r="784098"/>
    <row r="784099"/>
    <row r="784100"/>
    <row r="784101"/>
    <row r="784102"/>
    <row r="784103"/>
    <row r="784104"/>
    <row r="784105"/>
    <row r="784106"/>
    <row r="784107"/>
    <row r="784108"/>
    <row r="784109"/>
    <row r="784110"/>
    <row r="784111"/>
    <row r="784112"/>
    <row r="784113"/>
    <row r="784114"/>
    <row r="784115"/>
    <row r="784116"/>
    <row r="784117"/>
    <row r="784118"/>
    <row r="784119"/>
    <row r="784120"/>
    <row r="784121"/>
    <row r="784122"/>
    <row r="784123"/>
    <row r="784124"/>
    <row r="784125"/>
    <row r="784126"/>
    <row r="784127"/>
    <row r="784128"/>
    <row r="784129"/>
    <row r="784130"/>
    <row r="784131"/>
    <row r="784132"/>
    <row r="784133"/>
    <row r="784134"/>
    <row r="784135"/>
    <row r="784136"/>
    <row r="784137"/>
    <row r="784138"/>
    <row r="784139"/>
    <row r="784140"/>
    <row r="784141"/>
    <row r="784142"/>
    <row r="784143"/>
    <row r="784144"/>
    <row r="784145"/>
    <row r="784146"/>
    <row r="784147"/>
    <row r="784148"/>
    <row r="784149"/>
    <row r="784150"/>
    <row r="784151"/>
    <row r="784152"/>
    <row r="784153"/>
    <row r="784154"/>
    <row r="784155"/>
    <row r="784156"/>
    <row r="784157"/>
    <row r="784158"/>
    <row r="784159"/>
    <row r="784160"/>
    <row r="784161"/>
    <row r="784162"/>
    <row r="784163"/>
    <row r="784164"/>
    <row r="784165"/>
    <row r="784166"/>
    <row r="784167"/>
    <row r="784168"/>
    <row r="784169"/>
    <row r="784170"/>
    <row r="784171"/>
    <row r="784172"/>
    <row r="784173"/>
    <row r="784174"/>
    <row r="784175"/>
    <row r="784176"/>
    <row r="784177"/>
    <row r="784178"/>
    <row r="784179"/>
    <row r="784180"/>
    <row r="784181"/>
    <row r="784182"/>
    <row r="784183"/>
    <row r="784184"/>
    <row r="784185"/>
    <row r="784186"/>
    <row r="784187"/>
    <row r="784188"/>
    <row r="784189"/>
    <row r="784190"/>
    <row r="784191"/>
    <row r="784192"/>
    <row r="784193"/>
    <row r="784194"/>
    <row r="784195"/>
    <row r="784196"/>
    <row r="784197"/>
    <row r="784198"/>
    <row r="784199"/>
    <row r="784200"/>
    <row r="784201"/>
    <row r="784202"/>
    <row r="784203"/>
    <row r="784204"/>
    <row r="784205"/>
    <row r="784206"/>
    <row r="784207"/>
    <row r="784208"/>
    <row r="784209"/>
    <row r="784210"/>
    <row r="784211"/>
    <row r="784212"/>
    <row r="784213"/>
    <row r="784214"/>
    <row r="784215"/>
    <row r="784216"/>
    <row r="784217"/>
    <row r="784218"/>
    <row r="784219"/>
    <row r="784220"/>
    <row r="784221"/>
    <row r="784222"/>
    <row r="784223"/>
    <row r="784224"/>
    <row r="784225"/>
    <row r="784226"/>
    <row r="784227"/>
    <row r="784228"/>
    <row r="784229"/>
    <row r="784230"/>
    <row r="784231"/>
    <row r="784232"/>
    <row r="784233"/>
    <row r="784234"/>
    <row r="784235"/>
    <row r="784236"/>
    <row r="784237"/>
    <row r="784238"/>
    <row r="784239"/>
    <row r="784240"/>
    <row r="784241"/>
    <row r="784242"/>
    <row r="784243"/>
    <row r="784244"/>
    <row r="784245"/>
    <row r="784246"/>
    <row r="784247"/>
    <row r="784248"/>
    <row r="784249"/>
    <row r="784250"/>
    <row r="784251"/>
    <row r="784252"/>
    <row r="784253"/>
    <row r="784254"/>
    <row r="784255"/>
    <row r="784256"/>
    <row r="784257"/>
    <row r="784258"/>
    <row r="784259"/>
    <row r="784260"/>
    <row r="784261"/>
    <row r="784262"/>
    <row r="784263"/>
    <row r="784264"/>
    <row r="784265"/>
    <row r="784266"/>
    <row r="784267"/>
    <row r="784268"/>
    <row r="784269"/>
    <row r="784270"/>
    <row r="784271"/>
    <row r="784272"/>
    <row r="784273"/>
    <row r="784274"/>
    <row r="784275"/>
    <row r="784276"/>
    <row r="784277"/>
    <row r="784278"/>
    <row r="784279"/>
    <row r="784280"/>
    <row r="784281"/>
    <row r="784282"/>
    <row r="784283"/>
    <row r="784284"/>
    <row r="784285"/>
    <row r="784286"/>
    <row r="784287"/>
    <row r="784288"/>
    <row r="784289"/>
    <row r="784290"/>
    <row r="784291"/>
    <row r="784292"/>
    <row r="784293"/>
    <row r="784294"/>
    <row r="784295"/>
    <row r="784296"/>
    <row r="784297"/>
    <row r="784298"/>
    <row r="784299"/>
    <row r="784300"/>
    <row r="784301"/>
    <row r="784302"/>
    <row r="784303"/>
    <row r="784304"/>
    <row r="784305"/>
    <row r="784306"/>
    <row r="784307"/>
    <row r="784308"/>
    <row r="784309"/>
    <row r="784310"/>
    <row r="784311"/>
    <row r="784312"/>
    <row r="784313"/>
    <row r="784314"/>
    <row r="784315"/>
    <row r="784316"/>
    <row r="784317"/>
    <row r="784318"/>
    <row r="784319"/>
    <row r="784320"/>
    <row r="784321"/>
    <row r="784322"/>
    <row r="784323"/>
    <row r="784324"/>
    <row r="784325"/>
    <row r="784326"/>
    <row r="784327"/>
    <row r="784328"/>
    <row r="784329"/>
    <row r="784330"/>
    <row r="784331"/>
    <row r="784332"/>
    <row r="784333"/>
    <row r="784334"/>
    <row r="784335"/>
    <row r="784336"/>
    <row r="784337"/>
    <row r="784338"/>
    <row r="784339"/>
    <row r="784340"/>
    <row r="784341"/>
    <row r="784342"/>
    <row r="784343"/>
    <row r="784344"/>
    <row r="784345"/>
    <row r="784346"/>
    <row r="784347"/>
    <row r="784348"/>
    <row r="784349"/>
    <row r="784350"/>
    <row r="784351"/>
    <row r="784352"/>
    <row r="784353"/>
    <row r="784354"/>
    <row r="784355"/>
    <row r="784356"/>
    <row r="784357"/>
    <row r="784358"/>
    <row r="784359"/>
    <row r="784360"/>
    <row r="784361"/>
    <row r="784362"/>
    <row r="784363"/>
    <row r="784364"/>
    <row r="784365"/>
    <row r="784366"/>
    <row r="784367"/>
    <row r="784368"/>
    <row r="784369"/>
    <row r="784370"/>
    <row r="784371"/>
    <row r="784372"/>
    <row r="784373"/>
    <row r="784374"/>
    <row r="784375"/>
    <row r="784376"/>
    <row r="784377"/>
    <row r="784378"/>
    <row r="784379"/>
    <row r="784380"/>
    <row r="784381"/>
    <row r="784382"/>
    <row r="784383"/>
    <row r="784384"/>
    <row r="784385"/>
    <row r="784386"/>
    <row r="784387"/>
    <row r="784388"/>
    <row r="784389"/>
    <row r="784390"/>
    <row r="784391"/>
    <row r="784392"/>
    <row r="784393"/>
    <row r="784394"/>
    <row r="784395"/>
    <row r="784396"/>
    <row r="784397"/>
    <row r="784398"/>
    <row r="784399"/>
    <row r="784400"/>
    <row r="784401"/>
    <row r="784402"/>
    <row r="784403"/>
    <row r="784404"/>
    <row r="784405"/>
    <row r="784406"/>
    <row r="784407"/>
    <row r="784408"/>
    <row r="784409"/>
    <row r="784410"/>
    <row r="784411"/>
    <row r="784412"/>
    <row r="784413"/>
    <row r="784414"/>
    <row r="784415"/>
    <row r="784416"/>
    <row r="784417"/>
    <row r="784418"/>
    <row r="784419"/>
    <row r="784420"/>
    <row r="784421"/>
    <row r="784422"/>
    <row r="784423"/>
    <row r="784424"/>
    <row r="784425"/>
    <row r="784426"/>
    <row r="784427"/>
    <row r="784428"/>
    <row r="784429"/>
    <row r="784430"/>
    <row r="784431"/>
    <row r="784432"/>
    <row r="784433"/>
    <row r="784434"/>
    <row r="784435"/>
    <row r="784436"/>
    <row r="784437"/>
    <row r="784438"/>
    <row r="784439"/>
    <row r="784440"/>
    <row r="784441"/>
    <row r="784442"/>
    <row r="784443"/>
    <row r="784444"/>
    <row r="784445"/>
    <row r="784446"/>
    <row r="784447"/>
    <row r="784448"/>
    <row r="784449"/>
    <row r="784450"/>
    <row r="784451"/>
    <row r="784452"/>
    <row r="784453"/>
    <row r="784454"/>
    <row r="784455"/>
    <row r="784456"/>
    <row r="784457"/>
    <row r="784458"/>
    <row r="784459"/>
    <row r="784460"/>
    <row r="784461"/>
    <row r="784462"/>
    <row r="784463"/>
    <row r="784464"/>
    <row r="784465"/>
    <row r="784466"/>
    <row r="784467"/>
    <row r="784468"/>
    <row r="784469"/>
    <row r="784470"/>
    <row r="784471"/>
    <row r="784472"/>
    <row r="784473"/>
    <row r="784474"/>
    <row r="784475"/>
    <row r="784476"/>
    <row r="784477"/>
    <row r="784478"/>
    <row r="784479"/>
    <row r="784480"/>
    <row r="784481"/>
    <row r="784482"/>
    <row r="784483"/>
    <row r="784484"/>
    <row r="784485"/>
    <row r="784486"/>
    <row r="784487"/>
    <row r="784488"/>
    <row r="784489"/>
    <row r="784490"/>
    <row r="784491"/>
    <row r="784492"/>
    <row r="784493"/>
    <row r="784494"/>
    <row r="784495"/>
    <row r="784496"/>
    <row r="784497"/>
    <row r="784498"/>
    <row r="784499"/>
    <row r="784500"/>
    <row r="784501"/>
    <row r="784502"/>
    <row r="784503"/>
    <row r="784504"/>
    <row r="784505"/>
    <row r="784506"/>
    <row r="784507"/>
    <row r="784508"/>
    <row r="784509"/>
    <row r="784510"/>
    <row r="784511"/>
    <row r="784512"/>
    <row r="784513"/>
    <row r="784514"/>
    <row r="784515"/>
    <row r="784516"/>
    <row r="784517"/>
    <row r="784518"/>
    <row r="784519"/>
    <row r="784520"/>
    <row r="784521"/>
    <row r="784522"/>
    <row r="784523"/>
    <row r="784524"/>
    <row r="784525"/>
    <row r="784526"/>
    <row r="784527"/>
    <row r="784528"/>
    <row r="784529"/>
    <row r="784530"/>
    <row r="784531"/>
    <row r="784532"/>
    <row r="784533"/>
    <row r="784534"/>
    <row r="784535"/>
    <row r="784536"/>
    <row r="784537"/>
    <row r="784538"/>
    <row r="784539"/>
    <row r="784540"/>
    <row r="784541"/>
    <row r="784542"/>
    <row r="784543"/>
    <row r="784544"/>
    <row r="784545"/>
    <row r="784546"/>
    <row r="784547"/>
    <row r="784548"/>
    <row r="784549"/>
    <row r="784550"/>
    <row r="784551"/>
    <row r="784552"/>
    <row r="784553"/>
    <row r="784554"/>
    <row r="784555"/>
    <row r="784556"/>
    <row r="784557"/>
    <row r="784558"/>
    <row r="784559"/>
    <row r="784560"/>
    <row r="784561"/>
    <row r="784562"/>
    <row r="784563"/>
    <row r="784564"/>
    <row r="784565"/>
    <row r="784566"/>
    <row r="784567"/>
    <row r="784568"/>
    <row r="784569"/>
    <row r="784570"/>
    <row r="784571"/>
    <row r="784572"/>
    <row r="784573"/>
    <row r="784574"/>
    <row r="784575"/>
    <row r="784576"/>
    <row r="784577"/>
    <row r="784578"/>
    <row r="784579"/>
    <row r="784580"/>
    <row r="784581"/>
    <row r="784582"/>
    <row r="784583"/>
    <row r="784584"/>
    <row r="784585"/>
    <row r="784586"/>
    <row r="784587"/>
    <row r="784588"/>
    <row r="784589"/>
    <row r="784590"/>
    <row r="784591"/>
    <row r="784592"/>
    <row r="784593"/>
    <row r="784594"/>
    <row r="784595"/>
    <row r="784596"/>
    <row r="784597"/>
    <row r="784598"/>
    <row r="784599"/>
    <row r="784600"/>
    <row r="784601"/>
    <row r="784602"/>
    <row r="784603"/>
    <row r="784604"/>
    <row r="784605"/>
    <row r="784606"/>
    <row r="784607"/>
    <row r="784608"/>
    <row r="784609"/>
    <row r="784610"/>
    <row r="784611"/>
    <row r="784612"/>
    <row r="784613"/>
    <row r="784614"/>
    <row r="784615"/>
    <row r="784616"/>
    <row r="784617"/>
    <row r="784618"/>
    <row r="784619"/>
    <row r="784620"/>
    <row r="784621"/>
    <row r="784622"/>
    <row r="784623"/>
    <row r="784624"/>
    <row r="784625"/>
    <row r="784626"/>
    <row r="784627"/>
    <row r="784628"/>
    <row r="784629"/>
    <row r="784630"/>
    <row r="784631"/>
    <row r="784632"/>
    <row r="784633"/>
    <row r="784634"/>
    <row r="784635"/>
    <row r="784636"/>
    <row r="784637"/>
    <row r="784638"/>
    <row r="784639"/>
    <row r="784640"/>
    <row r="784641"/>
    <row r="784642"/>
    <row r="784643"/>
    <row r="784644"/>
    <row r="784645"/>
    <row r="784646"/>
    <row r="784647"/>
    <row r="784648"/>
    <row r="784649"/>
    <row r="784650"/>
    <row r="784651"/>
    <row r="784652"/>
    <row r="784653"/>
    <row r="784654"/>
    <row r="784655"/>
    <row r="784656"/>
    <row r="784657"/>
    <row r="784658"/>
    <row r="784659"/>
    <row r="784660"/>
    <row r="784661"/>
    <row r="784662"/>
    <row r="784663"/>
    <row r="784664"/>
    <row r="784665"/>
    <row r="784666"/>
    <row r="784667"/>
    <row r="784668"/>
    <row r="784669"/>
    <row r="784670"/>
    <row r="784671"/>
    <row r="784672"/>
    <row r="784673"/>
    <row r="784674"/>
    <row r="784675"/>
    <row r="784676"/>
    <row r="784677"/>
    <row r="784678"/>
    <row r="784679"/>
    <row r="784680"/>
    <row r="784681"/>
    <row r="784682"/>
    <row r="784683"/>
    <row r="784684"/>
    <row r="784685"/>
    <row r="784686"/>
    <row r="784687"/>
    <row r="784688"/>
    <row r="784689"/>
    <row r="784690"/>
    <row r="784691"/>
    <row r="784692"/>
    <row r="784693"/>
    <row r="784694"/>
    <row r="784695"/>
    <row r="784696"/>
    <row r="784697"/>
    <row r="784698"/>
    <row r="784699"/>
    <row r="784700"/>
    <row r="784701"/>
    <row r="784702"/>
    <row r="784703"/>
    <row r="784704"/>
    <row r="784705"/>
    <row r="784706"/>
    <row r="784707"/>
    <row r="784708"/>
    <row r="784709"/>
    <row r="784710"/>
    <row r="784711"/>
    <row r="784712"/>
    <row r="784713"/>
    <row r="784714"/>
    <row r="784715"/>
    <row r="784716"/>
    <row r="784717"/>
    <row r="784718"/>
    <row r="784719"/>
    <row r="784720"/>
    <row r="784721"/>
    <row r="784722"/>
    <row r="784723"/>
    <row r="784724"/>
    <row r="784725"/>
    <row r="784726"/>
    <row r="784727"/>
    <row r="784728"/>
    <row r="784729"/>
    <row r="784730"/>
    <row r="784731"/>
    <row r="784732"/>
    <row r="784733"/>
    <row r="784734"/>
    <row r="784735"/>
    <row r="784736"/>
    <row r="784737"/>
    <row r="784738"/>
    <row r="784739"/>
    <row r="784740"/>
    <row r="784741"/>
    <row r="784742"/>
    <row r="784743"/>
    <row r="784744"/>
    <row r="784745"/>
    <row r="784746"/>
    <row r="784747"/>
    <row r="784748"/>
    <row r="784749"/>
    <row r="784750"/>
    <row r="784751"/>
    <row r="784752"/>
    <row r="784753"/>
    <row r="784754"/>
    <row r="784755"/>
    <row r="784756"/>
    <row r="784757"/>
    <row r="784758"/>
    <row r="784759"/>
    <row r="784760"/>
    <row r="784761"/>
    <row r="784762"/>
    <row r="784763"/>
    <row r="784764"/>
    <row r="784765"/>
    <row r="784766"/>
    <row r="784767"/>
    <row r="784768"/>
    <row r="784769"/>
    <row r="784770"/>
    <row r="784771"/>
    <row r="784772"/>
    <row r="784773"/>
    <row r="784774"/>
    <row r="784775"/>
    <row r="784776"/>
    <row r="784777"/>
    <row r="784778"/>
    <row r="784779"/>
    <row r="784780"/>
    <row r="784781"/>
    <row r="784782"/>
    <row r="784783"/>
    <row r="784784"/>
    <row r="784785"/>
    <row r="784786"/>
    <row r="784787"/>
    <row r="784788"/>
    <row r="784789"/>
    <row r="784790"/>
    <row r="784791"/>
    <row r="784792"/>
    <row r="784793"/>
    <row r="784794"/>
    <row r="784795"/>
    <row r="784796"/>
    <row r="784797"/>
    <row r="784798"/>
    <row r="784799"/>
    <row r="784800"/>
    <row r="784801"/>
    <row r="784802"/>
    <row r="784803"/>
    <row r="784804"/>
    <row r="784805"/>
    <row r="784806"/>
    <row r="784807"/>
    <row r="784808"/>
    <row r="784809"/>
    <row r="784810"/>
    <row r="784811"/>
    <row r="784812"/>
    <row r="784813"/>
    <row r="784814"/>
    <row r="784815"/>
    <row r="784816"/>
    <row r="784817"/>
    <row r="784818"/>
    <row r="784819"/>
    <row r="784820"/>
    <row r="784821"/>
    <row r="784822"/>
    <row r="784823"/>
    <row r="784824"/>
    <row r="784825"/>
    <row r="784826"/>
    <row r="784827"/>
    <row r="784828"/>
    <row r="784829"/>
    <row r="784830"/>
    <row r="784831"/>
    <row r="784832"/>
    <row r="784833"/>
    <row r="784834"/>
    <row r="784835"/>
    <row r="784836"/>
    <row r="784837"/>
    <row r="784838"/>
    <row r="784839"/>
    <row r="784840"/>
    <row r="784841"/>
    <row r="784842"/>
    <row r="784843"/>
    <row r="784844"/>
    <row r="784845"/>
    <row r="784846"/>
    <row r="784847"/>
    <row r="784848"/>
    <row r="784849"/>
    <row r="784850"/>
    <row r="784851"/>
    <row r="784852"/>
    <row r="784853"/>
    <row r="784854"/>
    <row r="784855"/>
    <row r="784856"/>
    <row r="784857"/>
    <row r="784858"/>
    <row r="784859"/>
    <row r="784860"/>
    <row r="784861"/>
    <row r="784862"/>
    <row r="784863"/>
    <row r="784864"/>
    <row r="784865"/>
    <row r="784866"/>
    <row r="784867"/>
    <row r="784868"/>
    <row r="784869"/>
    <row r="784870"/>
    <row r="784871"/>
    <row r="784872"/>
    <row r="784873"/>
    <row r="784874"/>
    <row r="784875"/>
    <row r="784876"/>
    <row r="784877"/>
    <row r="784878"/>
    <row r="784879"/>
    <row r="784880"/>
    <row r="784881"/>
    <row r="784882"/>
    <row r="784883"/>
    <row r="784884"/>
    <row r="784885"/>
    <row r="784886"/>
    <row r="784887"/>
    <row r="784888"/>
    <row r="784889"/>
    <row r="784890"/>
    <row r="784891"/>
    <row r="784892"/>
    <row r="784893"/>
    <row r="784894"/>
    <row r="784895"/>
    <row r="784896"/>
    <row r="784897"/>
    <row r="784898"/>
    <row r="784899"/>
    <row r="784900"/>
    <row r="784901"/>
    <row r="784902"/>
    <row r="784903"/>
    <row r="784904"/>
    <row r="784905"/>
    <row r="784906"/>
    <row r="784907"/>
    <row r="784908"/>
    <row r="784909"/>
    <row r="784910"/>
    <row r="784911"/>
    <row r="784912"/>
    <row r="784913"/>
    <row r="784914"/>
    <row r="784915"/>
    <row r="784916"/>
    <row r="784917"/>
    <row r="784918"/>
    <row r="784919"/>
    <row r="784920"/>
    <row r="784921"/>
    <row r="784922"/>
    <row r="784923"/>
    <row r="784924"/>
    <row r="784925"/>
    <row r="784926"/>
    <row r="784927"/>
    <row r="784928"/>
    <row r="784929"/>
    <row r="784930"/>
    <row r="784931"/>
    <row r="784932"/>
    <row r="784933"/>
    <row r="784934"/>
    <row r="784935"/>
    <row r="784936"/>
    <row r="784937"/>
    <row r="784938"/>
    <row r="784939"/>
    <row r="784940"/>
    <row r="784941"/>
    <row r="784942"/>
    <row r="784943"/>
    <row r="784944"/>
    <row r="784945"/>
    <row r="784946"/>
    <row r="784947"/>
    <row r="784948"/>
    <row r="784949"/>
    <row r="784950"/>
    <row r="784951"/>
    <row r="784952"/>
    <row r="784953"/>
    <row r="784954"/>
    <row r="784955"/>
    <row r="784956"/>
    <row r="784957"/>
    <row r="784958"/>
    <row r="784959"/>
    <row r="784960"/>
    <row r="784961"/>
    <row r="784962"/>
    <row r="784963"/>
    <row r="784964"/>
    <row r="784965"/>
    <row r="784966"/>
    <row r="784967"/>
    <row r="784968"/>
    <row r="784969"/>
    <row r="784970"/>
    <row r="784971"/>
    <row r="784972"/>
    <row r="784973"/>
    <row r="784974"/>
    <row r="784975"/>
    <row r="784976"/>
    <row r="784977"/>
    <row r="784978"/>
    <row r="784979"/>
    <row r="784980"/>
    <row r="784981"/>
    <row r="784982"/>
    <row r="784983"/>
    <row r="784984"/>
    <row r="784985"/>
    <row r="784986"/>
    <row r="784987"/>
    <row r="784988"/>
    <row r="784989"/>
    <row r="784990"/>
    <row r="784991"/>
    <row r="784992"/>
    <row r="784993"/>
    <row r="784994"/>
    <row r="784995"/>
    <row r="784996"/>
    <row r="784997"/>
    <row r="784998"/>
    <row r="784999"/>
    <row r="785000"/>
    <row r="785001"/>
    <row r="785002"/>
    <row r="785003"/>
    <row r="785004"/>
    <row r="785005"/>
    <row r="785006"/>
    <row r="785007"/>
    <row r="785008"/>
    <row r="785009"/>
    <row r="785010"/>
    <row r="785011"/>
    <row r="785012"/>
    <row r="785013"/>
    <row r="785014"/>
    <row r="785015"/>
    <row r="785016"/>
    <row r="785017"/>
    <row r="785018"/>
    <row r="785019"/>
    <row r="785020"/>
    <row r="785021"/>
    <row r="785022"/>
    <row r="785023"/>
    <row r="785024"/>
    <row r="785025"/>
    <row r="785026"/>
    <row r="785027"/>
    <row r="785028"/>
    <row r="785029"/>
    <row r="785030"/>
    <row r="785031"/>
    <row r="785032"/>
    <row r="785033"/>
    <row r="785034"/>
    <row r="785035"/>
    <row r="785036"/>
    <row r="785037"/>
    <row r="785038"/>
    <row r="785039"/>
    <row r="785040"/>
    <row r="785041"/>
    <row r="785042"/>
    <row r="785043"/>
    <row r="785044"/>
    <row r="785045"/>
    <row r="785046"/>
    <row r="785047"/>
    <row r="785048"/>
    <row r="785049"/>
    <row r="785050"/>
    <row r="785051"/>
    <row r="785052"/>
    <row r="785053"/>
    <row r="785054"/>
    <row r="785055"/>
    <row r="785056"/>
    <row r="785057"/>
    <row r="785058"/>
    <row r="785059"/>
    <row r="785060"/>
    <row r="785061"/>
    <row r="785062"/>
    <row r="785063"/>
    <row r="785064"/>
    <row r="785065"/>
    <row r="785066"/>
    <row r="785067"/>
    <row r="785068"/>
    <row r="785069"/>
    <row r="785070"/>
    <row r="785071"/>
    <row r="785072"/>
    <row r="785073"/>
    <row r="785074"/>
    <row r="785075"/>
    <row r="785076"/>
    <row r="785077"/>
    <row r="785078"/>
    <row r="785079"/>
    <row r="785080"/>
    <row r="785081"/>
    <row r="785082"/>
    <row r="785083"/>
    <row r="785084"/>
    <row r="785085"/>
    <row r="785086"/>
    <row r="785087"/>
    <row r="785088"/>
    <row r="785089"/>
    <row r="785090"/>
    <row r="785091"/>
    <row r="785092"/>
    <row r="785093"/>
    <row r="785094"/>
    <row r="785095"/>
    <row r="785096"/>
    <row r="785097"/>
    <row r="785098"/>
    <row r="785099"/>
    <row r="785100"/>
    <row r="785101"/>
    <row r="785102"/>
    <row r="785103"/>
    <row r="785104"/>
    <row r="785105"/>
    <row r="785106"/>
    <row r="785107"/>
    <row r="785108"/>
    <row r="785109"/>
    <row r="785110"/>
    <row r="785111"/>
    <row r="785112"/>
    <row r="785113"/>
    <row r="785114"/>
    <row r="785115"/>
    <row r="785116"/>
    <row r="785117"/>
    <row r="785118"/>
    <row r="785119"/>
    <row r="785120"/>
    <row r="785121"/>
    <row r="785122"/>
    <row r="785123"/>
    <row r="785124"/>
    <row r="785125"/>
    <row r="785126"/>
    <row r="785127"/>
    <row r="785128"/>
    <row r="785129"/>
    <row r="785130"/>
    <row r="785131"/>
    <row r="785132"/>
    <row r="785133"/>
    <row r="785134"/>
    <row r="785135"/>
    <row r="785136"/>
    <row r="785137"/>
    <row r="785138"/>
    <row r="785139"/>
    <row r="785140"/>
    <row r="785141"/>
    <row r="785142"/>
    <row r="785143"/>
    <row r="785144"/>
    <row r="785145"/>
    <row r="785146"/>
    <row r="785147"/>
    <row r="785148"/>
    <row r="785149"/>
    <row r="785150"/>
    <row r="785151"/>
    <row r="785152"/>
    <row r="785153"/>
    <row r="785154"/>
    <row r="785155"/>
    <row r="785156"/>
    <row r="785157"/>
    <row r="785158"/>
    <row r="785159"/>
    <row r="785160"/>
    <row r="785161"/>
    <row r="785162"/>
    <row r="785163"/>
    <row r="785164"/>
    <row r="785165"/>
    <row r="785166"/>
    <row r="785167"/>
    <row r="785168"/>
    <row r="785169"/>
    <row r="785170"/>
    <row r="785171"/>
    <row r="785172"/>
    <row r="785173"/>
    <row r="785174"/>
    <row r="785175"/>
    <row r="785176"/>
    <row r="785177"/>
    <row r="785178"/>
    <row r="785179"/>
    <row r="785180"/>
    <row r="785181"/>
    <row r="785182"/>
    <row r="785183"/>
    <row r="785184"/>
    <row r="785185"/>
    <row r="785186"/>
    <row r="785187"/>
    <row r="785188"/>
    <row r="785189"/>
    <row r="785190"/>
    <row r="785191"/>
    <row r="785192"/>
    <row r="785193"/>
    <row r="785194"/>
    <row r="785195"/>
    <row r="785196"/>
    <row r="785197"/>
    <row r="785198"/>
    <row r="785199"/>
    <row r="785200"/>
    <row r="785201"/>
    <row r="785202"/>
    <row r="785203"/>
    <row r="785204"/>
    <row r="785205"/>
    <row r="785206"/>
    <row r="785207"/>
    <row r="785208"/>
    <row r="785209"/>
    <row r="785210"/>
    <row r="785211"/>
    <row r="785212"/>
    <row r="785213"/>
    <row r="785214"/>
    <row r="785215"/>
    <row r="785216"/>
    <row r="785217"/>
    <row r="785218"/>
    <row r="785219"/>
    <row r="785220"/>
    <row r="785221"/>
    <row r="785222"/>
    <row r="785223"/>
    <row r="785224"/>
    <row r="785225"/>
    <row r="785226"/>
    <row r="785227"/>
    <row r="785228"/>
    <row r="785229"/>
    <row r="785230"/>
    <row r="785231"/>
    <row r="785232"/>
    <row r="785233"/>
    <row r="785234"/>
    <row r="785235"/>
    <row r="785236"/>
    <row r="785237"/>
    <row r="785238"/>
    <row r="785239"/>
    <row r="785240"/>
    <row r="785241"/>
    <row r="785242"/>
    <row r="785243"/>
    <row r="785244"/>
    <row r="785245"/>
    <row r="785246"/>
    <row r="785247"/>
    <row r="785248"/>
    <row r="785249"/>
    <row r="785250"/>
    <row r="785251"/>
    <row r="785252"/>
    <row r="785253"/>
    <row r="785254"/>
    <row r="785255"/>
    <row r="785256"/>
    <row r="785257"/>
    <row r="785258"/>
    <row r="785259"/>
    <row r="785260"/>
    <row r="785261"/>
    <row r="785262"/>
    <row r="785263"/>
    <row r="785264"/>
    <row r="785265"/>
    <row r="785266"/>
    <row r="785267"/>
    <row r="785268"/>
    <row r="785269"/>
    <row r="785270"/>
    <row r="785271"/>
    <row r="785272"/>
    <row r="785273"/>
    <row r="785274"/>
    <row r="785275"/>
    <row r="785276"/>
    <row r="785277"/>
    <row r="785278"/>
    <row r="785279"/>
    <row r="785280"/>
    <row r="785281"/>
    <row r="785282"/>
    <row r="785283"/>
    <row r="785284"/>
    <row r="785285"/>
    <row r="785286"/>
    <row r="785287"/>
    <row r="785288"/>
    <row r="785289"/>
    <row r="785290"/>
    <row r="785291"/>
    <row r="785292"/>
    <row r="785293"/>
    <row r="785294"/>
    <row r="785295"/>
    <row r="785296"/>
    <row r="785297"/>
    <row r="785298"/>
    <row r="785299"/>
    <row r="785300"/>
    <row r="785301"/>
    <row r="785302"/>
    <row r="785303"/>
    <row r="785304"/>
    <row r="785305"/>
    <row r="785306"/>
    <row r="785307"/>
    <row r="785308"/>
    <row r="785309"/>
    <row r="785310"/>
    <row r="785311"/>
    <row r="785312"/>
    <row r="785313"/>
    <row r="785314"/>
    <row r="785315"/>
    <row r="785316"/>
    <row r="785317"/>
    <row r="785318"/>
    <row r="785319"/>
    <row r="785320"/>
    <row r="785321"/>
    <row r="785322"/>
    <row r="785323"/>
    <row r="785324"/>
    <row r="785325"/>
    <row r="785326"/>
    <row r="785327"/>
    <row r="785328"/>
    <row r="785329"/>
    <row r="785330"/>
    <row r="785331"/>
    <row r="785332"/>
    <row r="785333"/>
    <row r="785334"/>
    <row r="785335"/>
    <row r="785336"/>
    <row r="785337"/>
    <row r="785338"/>
    <row r="785339"/>
    <row r="785340"/>
    <row r="785341"/>
    <row r="785342"/>
    <row r="785343"/>
    <row r="785344"/>
    <row r="785345"/>
    <row r="785346"/>
    <row r="785347"/>
    <row r="785348"/>
    <row r="785349"/>
    <row r="785350"/>
    <row r="785351"/>
    <row r="785352"/>
    <row r="785353"/>
    <row r="785354"/>
    <row r="785355"/>
    <row r="785356"/>
    <row r="785357"/>
    <row r="785358"/>
    <row r="785359"/>
    <row r="785360"/>
    <row r="785361"/>
    <row r="785362"/>
    <row r="785363"/>
    <row r="785364"/>
    <row r="785365"/>
    <row r="785366"/>
    <row r="785367"/>
    <row r="785368"/>
    <row r="785369"/>
    <row r="785370"/>
    <row r="785371"/>
    <row r="785372"/>
    <row r="785373"/>
    <row r="785374"/>
    <row r="785375"/>
    <row r="785376"/>
    <row r="785377"/>
    <row r="785378"/>
    <row r="785379"/>
    <row r="785380"/>
    <row r="785381"/>
    <row r="785382"/>
    <row r="785383"/>
    <row r="785384"/>
    <row r="785385"/>
    <row r="785386"/>
    <row r="785387"/>
    <row r="785388"/>
    <row r="785389"/>
    <row r="785390"/>
    <row r="785391"/>
    <row r="785392"/>
    <row r="785393"/>
    <row r="785394"/>
    <row r="785395"/>
    <row r="785396"/>
    <row r="785397"/>
    <row r="785398"/>
    <row r="785399"/>
    <row r="785400"/>
    <row r="785401"/>
    <row r="785402"/>
    <row r="785403"/>
    <row r="785404"/>
    <row r="785405"/>
    <row r="785406"/>
    <row r="785407"/>
    <row r="785408"/>
    <row r="785409"/>
    <row r="785410"/>
    <row r="785411"/>
    <row r="785412"/>
    <row r="785413"/>
    <row r="785414"/>
    <row r="785415"/>
    <row r="785416"/>
    <row r="785417"/>
    <row r="785418"/>
    <row r="785419"/>
    <row r="785420"/>
    <row r="785421"/>
    <row r="785422"/>
    <row r="785423"/>
    <row r="785424"/>
    <row r="785425"/>
    <row r="785426"/>
    <row r="785427"/>
    <row r="785428"/>
    <row r="785429"/>
    <row r="785430"/>
    <row r="785431"/>
    <row r="785432"/>
    <row r="785433"/>
    <row r="785434"/>
    <row r="785435"/>
    <row r="785436"/>
    <row r="785437"/>
    <row r="785438"/>
    <row r="785439"/>
    <row r="785440"/>
    <row r="785441"/>
    <row r="785442"/>
    <row r="785443"/>
    <row r="785444"/>
    <row r="785445"/>
    <row r="785446"/>
    <row r="785447"/>
    <row r="785448"/>
    <row r="785449"/>
    <row r="785450"/>
    <row r="785451"/>
    <row r="785452"/>
    <row r="785453"/>
    <row r="785454"/>
    <row r="785455"/>
    <row r="785456"/>
    <row r="785457"/>
    <row r="785458"/>
    <row r="785459"/>
    <row r="785460"/>
    <row r="785461"/>
    <row r="785462"/>
    <row r="785463"/>
    <row r="785464"/>
    <row r="785465"/>
    <row r="785466"/>
    <row r="785467"/>
    <row r="785468"/>
    <row r="785469"/>
    <row r="785470"/>
    <row r="785471"/>
    <row r="785472"/>
    <row r="785473"/>
    <row r="785474"/>
    <row r="785475"/>
    <row r="785476"/>
    <row r="785477"/>
    <row r="785478"/>
    <row r="785479"/>
    <row r="785480"/>
    <row r="785481"/>
    <row r="785482"/>
    <row r="785483"/>
    <row r="785484"/>
    <row r="785485"/>
    <row r="785486"/>
    <row r="785487"/>
    <row r="785488"/>
    <row r="785489"/>
    <row r="785490"/>
    <row r="785491"/>
    <row r="785492"/>
    <row r="785493"/>
    <row r="785494"/>
    <row r="785495"/>
    <row r="785496"/>
    <row r="785497"/>
    <row r="785498"/>
    <row r="785499"/>
    <row r="785500"/>
    <row r="785501"/>
    <row r="785502"/>
    <row r="785503"/>
    <row r="785504"/>
    <row r="785505"/>
    <row r="785506"/>
    <row r="785507"/>
    <row r="785508"/>
    <row r="785509"/>
    <row r="785510"/>
    <row r="785511"/>
    <row r="785512"/>
    <row r="785513"/>
    <row r="785514"/>
    <row r="785515"/>
    <row r="785516"/>
    <row r="785517"/>
    <row r="785518"/>
    <row r="785519"/>
    <row r="785520"/>
    <row r="785521"/>
    <row r="785522"/>
    <row r="785523"/>
    <row r="785524"/>
    <row r="785525"/>
    <row r="785526"/>
    <row r="785527"/>
    <row r="785528"/>
    <row r="785529"/>
    <row r="785530"/>
    <row r="785531"/>
    <row r="785532"/>
    <row r="785533"/>
    <row r="785534"/>
    <row r="785535"/>
    <row r="785536"/>
    <row r="785537"/>
    <row r="785538"/>
    <row r="785539"/>
    <row r="785540"/>
    <row r="785541"/>
    <row r="785542"/>
    <row r="785543"/>
    <row r="785544"/>
    <row r="785545"/>
    <row r="785546"/>
    <row r="785547"/>
    <row r="785548"/>
    <row r="785549"/>
    <row r="785550"/>
    <row r="785551"/>
    <row r="785552"/>
    <row r="785553"/>
    <row r="785554"/>
    <row r="785555"/>
    <row r="785556"/>
    <row r="785557"/>
    <row r="785558"/>
    <row r="785559"/>
    <row r="785560"/>
    <row r="785561"/>
    <row r="785562"/>
    <row r="785563"/>
    <row r="785564"/>
    <row r="785565"/>
    <row r="785566"/>
    <row r="785567"/>
    <row r="785568"/>
    <row r="785569"/>
    <row r="785570"/>
    <row r="785571"/>
    <row r="785572"/>
    <row r="785573"/>
    <row r="785574"/>
    <row r="785575"/>
    <row r="785576"/>
    <row r="785577"/>
    <row r="785578"/>
    <row r="785579"/>
    <row r="785580"/>
    <row r="785581"/>
    <row r="785582"/>
    <row r="785583"/>
    <row r="785584"/>
    <row r="785585"/>
    <row r="785586"/>
    <row r="785587"/>
    <row r="785588"/>
    <row r="785589"/>
    <row r="785590"/>
    <row r="785591"/>
    <row r="785592"/>
    <row r="785593"/>
    <row r="785594"/>
    <row r="785595"/>
    <row r="785596"/>
    <row r="785597"/>
    <row r="785598"/>
    <row r="785599"/>
    <row r="785600"/>
    <row r="785601"/>
    <row r="785602"/>
    <row r="785603"/>
    <row r="785604"/>
    <row r="785605"/>
    <row r="785606"/>
    <row r="785607"/>
    <row r="785608"/>
    <row r="785609"/>
    <row r="785610"/>
    <row r="785611"/>
    <row r="785612"/>
    <row r="785613"/>
    <row r="785614"/>
    <row r="785615"/>
    <row r="785616"/>
    <row r="785617"/>
    <row r="785618"/>
    <row r="785619"/>
    <row r="785620"/>
    <row r="785621"/>
    <row r="785622"/>
    <row r="785623"/>
    <row r="785624"/>
    <row r="785625"/>
    <row r="785626"/>
    <row r="785627"/>
    <row r="785628"/>
    <row r="785629"/>
    <row r="785630"/>
    <row r="785631"/>
    <row r="785632"/>
    <row r="785633"/>
    <row r="785634"/>
    <row r="785635"/>
    <row r="785636"/>
    <row r="785637"/>
    <row r="785638"/>
    <row r="785639"/>
    <row r="785640"/>
    <row r="785641"/>
    <row r="785642"/>
    <row r="785643"/>
    <row r="785644"/>
    <row r="785645"/>
    <row r="785646"/>
    <row r="785647"/>
    <row r="785648"/>
    <row r="785649"/>
    <row r="785650"/>
    <row r="785651"/>
    <row r="785652"/>
    <row r="785653"/>
    <row r="785654"/>
    <row r="785655"/>
    <row r="785656"/>
    <row r="785657"/>
    <row r="785658"/>
    <row r="785659"/>
    <row r="785660"/>
    <row r="785661"/>
    <row r="785662"/>
    <row r="785663"/>
    <row r="785664"/>
    <row r="785665"/>
    <row r="785666"/>
    <row r="785667"/>
    <row r="785668"/>
    <row r="785669"/>
    <row r="785670"/>
    <row r="785671"/>
    <row r="785672"/>
    <row r="785673"/>
    <row r="785674"/>
    <row r="785675"/>
    <row r="785676"/>
    <row r="785677"/>
    <row r="785678"/>
    <row r="785679"/>
    <row r="785680"/>
    <row r="785681"/>
    <row r="785682"/>
    <row r="785683"/>
    <row r="785684"/>
    <row r="785685"/>
    <row r="785686"/>
    <row r="785687"/>
    <row r="785688"/>
    <row r="785689"/>
    <row r="785690"/>
    <row r="785691"/>
    <row r="785692"/>
    <row r="785693"/>
    <row r="785694"/>
    <row r="785695"/>
    <row r="785696"/>
    <row r="785697"/>
    <row r="785698"/>
    <row r="785699"/>
    <row r="785700"/>
    <row r="785701"/>
    <row r="785702"/>
    <row r="785703"/>
    <row r="785704"/>
    <row r="785705"/>
    <row r="785706"/>
    <row r="785707"/>
    <row r="785708"/>
    <row r="785709"/>
    <row r="785710"/>
    <row r="785711"/>
    <row r="785712"/>
    <row r="785713"/>
    <row r="785714"/>
    <row r="785715"/>
    <row r="785716"/>
    <row r="785717"/>
    <row r="785718"/>
    <row r="785719"/>
    <row r="785720"/>
    <row r="785721"/>
    <row r="785722"/>
    <row r="785723"/>
    <row r="785724"/>
    <row r="785725"/>
    <row r="785726"/>
    <row r="785727"/>
    <row r="785728"/>
    <row r="785729"/>
    <row r="785730"/>
    <row r="785731"/>
    <row r="785732"/>
    <row r="785733"/>
    <row r="785734"/>
    <row r="785735"/>
    <row r="785736"/>
    <row r="785737"/>
    <row r="785738"/>
    <row r="785739"/>
    <row r="785740"/>
    <row r="785741"/>
    <row r="785742"/>
    <row r="785743"/>
    <row r="785744"/>
    <row r="785745"/>
    <row r="785746"/>
    <row r="785747"/>
    <row r="785748"/>
    <row r="785749"/>
    <row r="785750"/>
    <row r="785751"/>
    <row r="785752"/>
    <row r="785753"/>
    <row r="785754"/>
    <row r="785755"/>
    <row r="785756"/>
    <row r="785757"/>
    <row r="785758"/>
    <row r="785759"/>
    <row r="785760"/>
    <row r="785761"/>
    <row r="785762"/>
    <row r="785763"/>
    <row r="785764"/>
    <row r="785765"/>
    <row r="785766"/>
    <row r="785767"/>
    <row r="785768"/>
    <row r="785769"/>
    <row r="785770"/>
    <row r="785771"/>
    <row r="785772"/>
    <row r="785773"/>
    <row r="785774"/>
    <row r="785775"/>
    <row r="785776"/>
    <row r="785777"/>
    <row r="785778"/>
    <row r="785779"/>
    <row r="785780"/>
    <row r="785781"/>
    <row r="785782"/>
    <row r="785783"/>
    <row r="785784"/>
    <row r="785785"/>
    <row r="785786"/>
    <row r="785787"/>
    <row r="785788"/>
    <row r="785789"/>
    <row r="785790"/>
    <row r="785791"/>
    <row r="785792"/>
    <row r="785793"/>
    <row r="785794"/>
    <row r="785795"/>
    <row r="785796"/>
    <row r="785797"/>
    <row r="785798"/>
    <row r="785799"/>
    <row r="785800"/>
    <row r="785801"/>
    <row r="785802"/>
    <row r="785803"/>
    <row r="785804"/>
    <row r="785805"/>
    <row r="785806"/>
    <row r="785807"/>
    <row r="785808"/>
    <row r="785809"/>
    <row r="785810"/>
    <row r="785811"/>
    <row r="785812"/>
    <row r="785813"/>
    <row r="785814"/>
    <row r="785815"/>
    <row r="785816"/>
    <row r="785817"/>
    <row r="785818"/>
    <row r="785819"/>
    <row r="785820"/>
    <row r="785821"/>
    <row r="785822"/>
    <row r="785823"/>
    <row r="785824"/>
    <row r="785825"/>
    <row r="785826"/>
    <row r="785827"/>
    <row r="785828"/>
    <row r="785829"/>
    <row r="785830"/>
    <row r="785831"/>
    <row r="785832"/>
    <row r="785833"/>
    <row r="785834"/>
    <row r="785835"/>
    <row r="785836"/>
    <row r="785837"/>
    <row r="785838"/>
    <row r="785839"/>
    <row r="785840"/>
    <row r="785841"/>
    <row r="785842"/>
    <row r="785843"/>
    <row r="785844"/>
    <row r="785845"/>
    <row r="785846"/>
    <row r="785847"/>
    <row r="785848"/>
    <row r="785849"/>
    <row r="785850"/>
    <row r="785851"/>
    <row r="785852"/>
    <row r="785853"/>
    <row r="785854"/>
    <row r="785855"/>
    <row r="785856"/>
    <row r="785857"/>
    <row r="785858"/>
    <row r="785859"/>
    <row r="785860"/>
    <row r="785861"/>
    <row r="785862"/>
    <row r="785863"/>
    <row r="785864"/>
    <row r="785865"/>
    <row r="785866"/>
    <row r="785867"/>
    <row r="785868"/>
    <row r="785869"/>
    <row r="785870"/>
    <row r="785871"/>
    <row r="785872"/>
    <row r="785873"/>
    <row r="785874"/>
    <row r="785875"/>
    <row r="785876"/>
    <row r="785877"/>
    <row r="785878"/>
    <row r="785879"/>
    <row r="785880"/>
    <row r="785881"/>
    <row r="785882"/>
    <row r="785883"/>
    <row r="785884"/>
    <row r="785885"/>
    <row r="785886"/>
    <row r="785887"/>
    <row r="785888"/>
    <row r="785889"/>
    <row r="785890"/>
    <row r="785891"/>
    <row r="785892"/>
    <row r="785893"/>
    <row r="785894"/>
    <row r="785895"/>
    <row r="785896"/>
    <row r="785897"/>
    <row r="785898"/>
    <row r="785899"/>
    <row r="785900"/>
    <row r="785901"/>
    <row r="785902"/>
    <row r="785903"/>
    <row r="785904"/>
    <row r="785905"/>
    <row r="785906"/>
    <row r="785907"/>
    <row r="785908"/>
    <row r="785909"/>
    <row r="785910"/>
    <row r="785911"/>
    <row r="785912"/>
    <row r="785913"/>
    <row r="785914"/>
    <row r="785915"/>
    <row r="785916"/>
    <row r="785917"/>
    <row r="785918"/>
    <row r="785919"/>
    <row r="785920"/>
    <row r="785921"/>
    <row r="785922"/>
    <row r="785923"/>
    <row r="785924"/>
    <row r="785925"/>
    <row r="785926"/>
    <row r="785927"/>
    <row r="785928"/>
    <row r="785929"/>
    <row r="785930"/>
    <row r="785931"/>
    <row r="785932"/>
    <row r="785933"/>
    <row r="785934"/>
    <row r="785935"/>
    <row r="785936"/>
    <row r="785937"/>
    <row r="785938"/>
    <row r="785939"/>
    <row r="785940"/>
    <row r="785941"/>
    <row r="785942"/>
    <row r="785943"/>
    <row r="785944"/>
    <row r="785945"/>
    <row r="785946"/>
    <row r="785947"/>
    <row r="785948"/>
    <row r="785949"/>
    <row r="785950"/>
    <row r="785951"/>
    <row r="785952"/>
    <row r="785953"/>
    <row r="785954"/>
    <row r="785955"/>
    <row r="785956"/>
    <row r="785957"/>
    <row r="785958"/>
    <row r="785959"/>
    <row r="785960"/>
    <row r="785961"/>
    <row r="785962"/>
    <row r="785963"/>
    <row r="785964"/>
    <row r="785965"/>
    <row r="785966"/>
    <row r="785967"/>
    <row r="785968"/>
    <row r="785969"/>
    <row r="785970"/>
    <row r="785971"/>
    <row r="785972"/>
    <row r="785973"/>
    <row r="785974"/>
    <row r="785975"/>
    <row r="785976"/>
    <row r="785977"/>
    <row r="785978"/>
    <row r="785979"/>
    <row r="785980"/>
    <row r="785981"/>
    <row r="785982"/>
    <row r="785983"/>
    <row r="785984"/>
    <row r="785985"/>
    <row r="785986"/>
    <row r="785987"/>
    <row r="785988"/>
    <row r="785989"/>
    <row r="785990"/>
    <row r="785991"/>
    <row r="785992"/>
    <row r="785993"/>
    <row r="785994"/>
    <row r="785995"/>
    <row r="785996"/>
    <row r="785997"/>
    <row r="785998"/>
    <row r="785999"/>
    <row r="786000"/>
    <row r="786001"/>
    <row r="786002"/>
    <row r="786003"/>
    <row r="786004"/>
    <row r="786005"/>
    <row r="786006"/>
    <row r="786007"/>
    <row r="786008"/>
    <row r="786009"/>
    <row r="786010"/>
    <row r="786011"/>
    <row r="786012"/>
    <row r="786013"/>
    <row r="786014"/>
    <row r="786015"/>
    <row r="786016"/>
    <row r="786017"/>
    <row r="786018"/>
    <row r="786019"/>
    <row r="786020"/>
    <row r="786021"/>
    <row r="786022"/>
    <row r="786023"/>
    <row r="786024"/>
    <row r="786025"/>
    <row r="786026"/>
    <row r="786027"/>
    <row r="786028"/>
    <row r="786029"/>
    <row r="786030"/>
    <row r="786031"/>
    <row r="786032"/>
    <row r="786033"/>
    <row r="786034"/>
    <row r="786035"/>
    <row r="786036"/>
    <row r="786037"/>
    <row r="786038"/>
    <row r="786039"/>
    <row r="786040"/>
    <row r="786041"/>
    <row r="786042"/>
    <row r="786043"/>
    <row r="786044"/>
    <row r="786045"/>
    <row r="786046"/>
    <row r="786047"/>
    <row r="786048"/>
    <row r="786049"/>
    <row r="786050"/>
    <row r="786051"/>
    <row r="786052"/>
    <row r="786053"/>
    <row r="786054"/>
    <row r="786055"/>
    <row r="786056"/>
    <row r="786057"/>
    <row r="786058"/>
    <row r="786059"/>
    <row r="786060"/>
    <row r="786061"/>
    <row r="786062"/>
    <row r="786063"/>
    <row r="786064"/>
    <row r="786065"/>
    <row r="786066"/>
    <row r="786067"/>
    <row r="786068"/>
    <row r="786069"/>
    <row r="786070"/>
    <row r="786071"/>
    <row r="786072"/>
    <row r="786073"/>
    <row r="786074"/>
    <row r="786075"/>
    <row r="786076"/>
    <row r="786077"/>
    <row r="786078"/>
    <row r="786079"/>
    <row r="786080"/>
    <row r="786081"/>
    <row r="786082"/>
    <row r="786083"/>
    <row r="786084"/>
    <row r="786085"/>
    <row r="786086"/>
    <row r="786087"/>
    <row r="786088"/>
    <row r="786089"/>
    <row r="786090"/>
    <row r="786091"/>
    <row r="786092"/>
    <row r="786093"/>
    <row r="786094"/>
    <row r="786095"/>
    <row r="786096"/>
    <row r="786097"/>
    <row r="786098"/>
    <row r="786099"/>
    <row r="786100"/>
    <row r="786101"/>
    <row r="786102"/>
    <row r="786103"/>
    <row r="786104"/>
    <row r="786105"/>
    <row r="786106"/>
    <row r="786107"/>
    <row r="786108"/>
    <row r="786109"/>
    <row r="786110"/>
    <row r="786111"/>
    <row r="786112"/>
    <row r="786113"/>
    <row r="786114"/>
    <row r="786115"/>
    <row r="786116"/>
    <row r="786117"/>
    <row r="786118"/>
    <row r="786119"/>
    <row r="786120"/>
    <row r="786121"/>
    <row r="786122"/>
    <row r="786123"/>
    <row r="786124"/>
    <row r="786125"/>
    <row r="786126"/>
    <row r="786127"/>
    <row r="786128"/>
    <row r="786129"/>
    <row r="786130"/>
    <row r="786131"/>
    <row r="786132"/>
    <row r="786133"/>
    <row r="786134"/>
    <row r="786135"/>
    <row r="786136"/>
    <row r="786137"/>
    <row r="786138"/>
    <row r="786139"/>
    <row r="786140"/>
    <row r="786141"/>
    <row r="786142"/>
    <row r="786143"/>
    <row r="786144"/>
    <row r="786145"/>
    <row r="786146"/>
    <row r="786147"/>
    <row r="786148"/>
    <row r="786149"/>
    <row r="786150"/>
    <row r="786151"/>
    <row r="786152"/>
    <row r="786153"/>
    <row r="786154"/>
    <row r="786155"/>
    <row r="786156"/>
    <row r="786157"/>
    <row r="786158"/>
    <row r="786159"/>
    <row r="786160"/>
    <row r="786161"/>
    <row r="786162"/>
    <row r="786163"/>
    <row r="786164"/>
    <row r="786165"/>
    <row r="786166"/>
    <row r="786167"/>
    <row r="786168"/>
    <row r="786169"/>
    <row r="786170"/>
    <row r="786171"/>
    <row r="786172"/>
    <row r="786173"/>
    <row r="786174"/>
    <row r="786175"/>
    <row r="786176"/>
    <row r="786177"/>
    <row r="786178"/>
    <row r="786179"/>
    <row r="786180"/>
    <row r="786181"/>
    <row r="786182"/>
    <row r="786183"/>
    <row r="786184"/>
    <row r="786185"/>
    <row r="786186"/>
    <row r="786187"/>
    <row r="786188"/>
    <row r="786189"/>
    <row r="786190"/>
    <row r="786191"/>
    <row r="786192"/>
    <row r="786193"/>
    <row r="786194"/>
    <row r="786195"/>
    <row r="786196"/>
    <row r="786197"/>
    <row r="786198"/>
    <row r="786199"/>
    <row r="786200"/>
    <row r="786201"/>
    <row r="786202"/>
    <row r="786203"/>
    <row r="786204"/>
    <row r="786205"/>
    <row r="786206"/>
    <row r="786207"/>
    <row r="786208"/>
    <row r="786209"/>
    <row r="786210"/>
    <row r="786211"/>
    <row r="786212"/>
    <row r="786213"/>
    <row r="786214"/>
    <row r="786215"/>
    <row r="786216"/>
    <row r="786217"/>
    <row r="786218"/>
    <row r="786219"/>
    <row r="786220"/>
    <row r="786221"/>
    <row r="786222"/>
    <row r="786223"/>
    <row r="786224"/>
    <row r="786225"/>
    <row r="786226"/>
    <row r="786227"/>
    <row r="786228"/>
    <row r="786229"/>
    <row r="786230"/>
    <row r="786231"/>
    <row r="786232"/>
    <row r="786233"/>
    <row r="786234"/>
    <row r="786235"/>
    <row r="786236"/>
    <row r="786237"/>
    <row r="786238"/>
    <row r="786239"/>
    <row r="786240"/>
    <row r="786241"/>
    <row r="786242"/>
    <row r="786243"/>
    <row r="786244"/>
    <row r="786245"/>
    <row r="786246"/>
    <row r="786247"/>
    <row r="786248"/>
    <row r="786249"/>
    <row r="786250"/>
    <row r="786251"/>
    <row r="786252"/>
    <row r="786253"/>
    <row r="786254"/>
    <row r="786255"/>
    <row r="786256"/>
    <row r="786257"/>
    <row r="786258"/>
    <row r="786259"/>
    <row r="786260"/>
    <row r="786261"/>
    <row r="786262"/>
    <row r="786263"/>
    <row r="786264"/>
    <row r="786265"/>
    <row r="786266"/>
    <row r="786267"/>
    <row r="786268"/>
    <row r="786269"/>
    <row r="786270"/>
    <row r="786271"/>
    <row r="786272"/>
    <row r="786273"/>
    <row r="786274"/>
    <row r="786275"/>
    <row r="786276"/>
    <row r="786277"/>
    <row r="786278"/>
    <row r="786279"/>
    <row r="786280"/>
    <row r="786281"/>
    <row r="786282"/>
    <row r="786283"/>
    <row r="786284"/>
    <row r="786285"/>
    <row r="786286"/>
    <row r="786287"/>
    <row r="786288"/>
    <row r="786289"/>
    <row r="786290"/>
    <row r="786291"/>
    <row r="786292"/>
    <row r="786293"/>
    <row r="786294"/>
    <row r="786295"/>
    <row r="786296"/>
    <row r="786297"/>
    <row r="786298"/>
    <row r="786299"/>
    <row r="786300"/>
    <row r="786301"/>
    <row r="786302"/>
    <row r="786303"/>
    <row r="786304"/>
    <row r="786305"/>
    <row r="786306"/>
    <row r="786307"/>
    <row r="786308"/>
    <row r="786309"/>
    <row r="786310"/>
    <row r="786311"/>
    <row r="786312"/>
    <row r="786313"/>
    <row r="786314"/>
    <row r="786315"/>
    <row r="786316"/>
    <row r="786317"/>
    <row r="786318"/>
    <row r="786319"/>
    <row r="786320"/>
    <row r="786321"/>
    <row r="786322"/>
    <row r="786323"/>
    <row r="786324"/>
    <row r="786325"/>
    <row r="786326"/>
    <row r="786327"/>
    <row r="786328"/>
    <row r="786329"/>
    <row r="786330"/>
    <row r="786331"/>
    <row r="786332"/>
    <row r="786333"/>
    <row r="786334"/>
    <row r="786335"/>
    <row r="786336"/>
    <row r="786337"/>
    <row r="786338"/>
    <row r="786339"/>
    <row r="786340"/>
    <row r="786341"/>
    <row r="786342"/>
    <row r="786343"/>
    <row r="786344"/>
    <row r="786345"/>
    <row r="786346"/>
    <row r="786347"/>
    <row r="786348"/>
    <row r="786349"/>
    <row r="786350"/>
    <row r="786351"/>
    <row r="786352"/>
    <row r="786353"/>
    <row r="786354"/>
    <row r="786355"/>
    <row r="786356"/>
    <row r="786357"/>
    <row r="786358"/>
    <row r="786359"/>
    <row r="786360"/>
    <row r="786361"/>
    <row r="786362"/>
    <row r="786363"/>
    <row r="786364"/>
    <row r="786365"/>
    <row r="786366"/>
    <row r="786367"/>
    <row r="786368"/>
    <row r="786369"/>
    <row r="786370"/>
    <row r="786371"/>
    <row r="786372"/>
    <row r="786373"/>
    <row r="786374"/>
    <row r="786375"/>
    <row r="786376"/>
    <row r="786377"/>
    <row r="786378"/>
    <row r="786379"/>
    <row r="786380"/>
    <row r="786381"/>
    <row r="786382"/>
    <row r="786383"/>
    <row r="786384"/>
    <row r="786385"/>
    <row r="786386"/>
    <row r="786387"/>
    <row r="786388"/>
    <row r="786389"/>
    <row r="786390"/>
    <row r="786391"/>
    <row r="786392"/>
    <row r="786393"/>
    <row r="786394"/>
    <row r="786395"/>
    <row r="786396"/>
    <row r="786397"/>
    <row r="786398"/>
    <row r="786399"/>
    <row r="786400"/>
    <row r="786401"/>
    <row r="786402"/>
    <row r="786403"/>
    <row r="786404"/>
    <row r="786405"/>
    <row r="786406"/>
    <row r="786407"/>
    <row r="786408"/>
    <row r="786409"/>
    <row r="786410"/>
    <row r="786411"/>
    <row r="786412"/>
    <row r="786413"/>
    <row r="786414"/>
    <row r="786415"/>
    <row r="786416"/>
    <row r="786417"/>
    <row r="786418"/>
    <row r="786419"/>
    <row r="786420"/>
    <row r="786421"/>
    <row r="786422"/>
    <row r="786423"/>
    <row r="786424"/>
    <row r="786425"/>
    <row r="786426"/>
    <row r="786427"/>
    <row r="786428"/>
    <row r="786429"/>
    <row r="786430"/>
    <row r="786431"/>
    <row r="786432"/>
    <row r="786433"/>
    <row r="786434"/>
    <row r="786435"/>
    <row r="786436"/>
    <row r="786437"/>
    <row r="786438"/>
    <row r="786439"/>
    <row r="786440"/>
    <row r="786441"/>
    <row r="786442"/>
    <row r="786443"/>
    <row r="786444"/>
    <row r="786445"/>
    <row r="786446"/>
    <row r="786447"/>
    <row r="786448"/>
    <row r="786449"/>
    <row r="786450"/>
    <row r="786451"/>
    <row r="786452"/>
    <row r="786453"/>
    <row r="786454"/>
    <row r="786455"/>
    <row r="786456"/>
    <row r="786457"/>
    <row r="786458"/>
    <row r="786459"/>
    <row r="786460"/>
    <row r="786461"/>
    <row r="786462"/>
    <row r="786463"/>
    <row r="786464"/>
    <row r="786465"/>
    <row r="786466"/>
    <row r="786467"/>
    <row r="786468"/>
    <row r="786469"/>
    <row r="786470"/>
    <row r="786471"/>
    <row r="786472"/>
    <row r="786473"/>
    <row r="786474"/>
    <row r="786475"/>
    <row r="786476"/>
    <row r="786477"/>
    <row r="786478"/>
    <row r="786479"/>
    <row r="786480"/>
    <row r="786481"/>
    <row r="786482"/>
    <row r="786483"/>
    <row r="786484"/>
    <row r="786485"/>
    <row r="786486"/>
    <row r="786487"/>
    <row r="786488"/>
    <row r="786489"/>
    <row r="786490"/>
    <row r="786491"/>
    <row r="786492"/>
    <row r="786493"/>
    <row r="786494"/>
    <row r="786495"/>
    <row r="786496"/>
    <row r="786497"/>
    <row r="786498"/>
    <row r="786499"/>
    <row r="786500"/>
    <row r="786501"/>
    <row r="786502"/>
    <row r="786503"/>
    <row r="786504"/>
    <row r="786505"/>
    <row r="786506"/>
    <row r="786507"/>
    <row r="786508"/>
    <row r="786509"/>
    <row r="786510"/>
    <row r="786511"/>
    <row r="786512"/>
    <row r="786513"/>
    <row r="786514"/>
    <row r="786515"/>
    <row r="786516"/>
    <row r="786517"/>
    <row r="786518"/>
    <row r="786519"/>
    <row r="786520"/>
    <row r="786521"/>
    <row r="786522"/>
    <row r="786523"/>
    <row r="786524"/>
    <row r="786525"/>
    <row r="786526"/>
    <row r="786527"/>
    <row r="786528"/>
    <row r="786529"/>
    <row r="786530"/>
    <row r="786531"/>
    <row r="786532"/>
    <row r="786533"/>
    <row r="786534"/>
    <row r="786535"/>
    <row r="786536"/>
    <row r="786537"/>
    <row r="786538"/>
    <row r="786539"/>
    <row r="786540"/>
    <row r="786541"/>
    <row r="786542"/>
    <row r="786543"/>
    <row r="786544"/>
    <row r="786545"/>
    <row r="786546"/>
    <row r="786547"/>
    <row r="786548"/>
    <row r="786549"/>
    <row r="786550"/>
    <row r="786551"/>
    <row r="786552"/>
    <row r="786553"/>
    <row r="786554"/>
    <row r="786555"/>
    <row r="786556"/>
    <row r="786557"/>
    <row r="786558"/>
    <row r="786559"/>
    <row r="786560"/>
    <row r="786561"/>
    <row r="786562"/>
    <row r="786563"/>
    <row r="786564"/>
    <row r="786565"/>
    <row r="786566"/>
    <row r="786567"/>
    <row r="786568"/>
    <row r="786569"/>
    <row r="786570"/>
    <row r="786571"/>
    <row r="786572"/>
    <row r="786573"/>
    <row r="786574"/>
    <row r="786575"/>
    <row r="786576"/>
    <row r="786577"/>
    <row r="786578"/>
    <row r="786579"/>
    <row r="786580"/>
    <row r="786581"/>
    <row r="786582"/>
    <row r="786583"/>
    <row r="786584"/>
    <row r="786585"/>
    <row r="786586"/>
    <row r="786587"/>
    <row r="786588"/>
    <row r="786589"/>
    <row r="786590"/>
    <row r="786591"/>
    <row r="786592"/>
    <row r="786593"/>
    <row r="786594"/>
    <row r="786595"/>
    <row r="786596"/>
    <row r="786597"/>
    <row r="786598"/>
    <row r="786599"/>
    <row r="786600"/>
    <row r="786601"/>
    <row r="786602"/>
    <row r="786603"/>
    <row r="786604"/>
    <row r="786605"/>
    <row r="786606"/>
    <row r="786607"/>
    <row r="786608"/>
    <row r="786609"/>
    <row r="786610"/>
    <row r="786611"/>
    <row r="786612"/>
    <row r="786613"/>
    <row r="786614"/>
    <row r="786615"/>
    <row r="786616"/>
    <row r="786617"/>
    <row r="786618"/>
    <row r="786619"/>
    <row r="786620"/>
    <row r="786621"/>
    <row r="786622"/>
    <row r="786623"/>
    <row r="786624"/>
    <row r="786625"/>
    <row r="786626"/>
    <row r="786627"/>
    <row r="786628"/>
    <row r="786629"/>
    <row r="786630"/>
    <row r="786631"/>
    <row r="786632"/>
    <row r="786633"/>
    <row r="786634"/>
    <row r="786635"/>
    <row r="786636"/>
    <row r="786637"/>
    <row r="786638"/>
    <row r="786639"/>
    <row r="786640"/>
    <row r="786641"/>
    <row r="786642"/>
    <row r="786643"/>
    <row r="786644"/>
    <row r="786645"/>
    <row r="786646"/>
    <row r="786647"/>
    <row r="786648"/>
    <row r="786649"/>
    <row r="786650"/>
    <row r="786651"/>
    <row r="786652"/>
    <row r="786653"/>
    <row r="786654"/>
    <row r="786655"/>
    <row r="786656"/>
    <row r="786657"/>
    <row r="786658"/>
    <row r="786659"/>
    <row r="786660"/>
    <row r="786661"/>
    <row r="786662"/>
    <row r="786663"/>
    <row r="786664"/>
    <row r="786665"/>
    <row r="786666"/>
    <row r="786667"/>
    <row r="786668"/>
    <row r="786669"/>
    <row r="786670"/>
    <row r="786671"/>
    <row r="786672"/>
    <row r="786673"/>
    <row r="786674"/>
    <row r="786675"/>
    <row r="786676"/>
    <row r="786677"/>
    <row r="786678"/>
    <row r="786679"/>
    <row r="786680"/>
    <row r="786681"/>
    <row r="786682"/>
    <row r="786683"/>
    <row r="786684"/>
    <row r="786685"/>
    <row r="786686"/>
    <row r="786687"/>
    <row r="786688"/>
    <row r="786689"/>
    <row r="786690"/>
    <row r="786691"/>
    <row r="786692"/>
    <row r="786693"/>
    <row r="786694"/>
    <row r="786695"/>
    <row r="786696"/>
    <row r="786697"/>
    <row r="786698"/>
    <row r="786699"/>
    <row r="786700"/>
    <row r="786701"/>
    <row r="786702"/>
    <row r="786703"/>
    <row r="786704"/>
    <row r="786705"/>
    <row r="786706"/>
    <row r="786707"/>
    <row r="786708"/>
    <row r="786709"/>
    <row r="786710"/>
    <row r="786711"/>
    <row r="786712"/>
    <row r="786713"/>
    <row r="786714"/>
    <row r="786715"/>
    <row r="786716"/>
    <row r="786717"/>
    <row r="786718"/>
    <row r="786719"/>
    <row r="786720"/>
    <row r="786721"/>
    <row r="786722"/>
    <row r="786723"/>
    <row r="786724"/>
    <row r="786725"/>
    <row r="786726"/>
    <row r="786727"/>
    <row r="786728"/>
    <row r="786729"/>
    <row r="786730"/>
    <row r="786731"/>
    <row r="786732"/>
    <row r="786733"/>
    <row r="786734"/>
    <row r="786735"/>
    <row r="786736"/>
    <row r="786737"/>
    <row r="786738"/>
    <row r="786739"/>
    <row r="786740"/>
    <row r="786741"/>
    <row r="786742"/>
    <row r="786743"/>
    <row r="786744"/>
    <row r="786745"/>
    <row r="786746"/>
    <row r="786747"/>
    <row r="786748"/>
    <row r="786749"/>
    <row r="786750"/>
    <row r="786751"/>
    <row r="786752"/>
    <row r="786753"/>
    <row r="786754"/>
    <row r="786755"/>
    <row r="786756"/>
    <row r="786757"/>
    <row r="786758"/>
    <row r="786759"/>
    <row r="786760"/>
    <row r="786761"/>
    <row r="786762"/>
    <row r="786763"/>
    <row r="786764"/>
    <row r="786765"/>
    <row r="786766"/>
    <row r="786767"/>
    <row r="786768"/>
    <row r="786769"/>
    <row r="786770"/>
    <row r="786771"/>
    <row r="786772"/>
    <row r="786773"/>
    <row r="786774"/>
    <row r="786775"/>
    <row r="786776"/>
    <row r="786777"/>
    <row r="786778"/>
    <row r="786779"/>
    <row r="786780"/>
    <row r="786781"/>
    <row r="786782"/>
    <row r="786783"/>
    <row r="786784"/>
    <row r="786785"/>
    <row r="786786"/>
    <row r="786787"/>
    <row r="786788"/>
    <row r="786789"/>
    <row r="786790"/>
    <row r="786791"/>
    <row r="786792"/>
    <row r="786793"/>
    <row r="786794"/>
    <row r="786795"/>
    <row r="786796"/>
    <row r="786797"/>
    <row r="786798"/>
    <row r="786799"/>
    <row r="786800"/>
    <row r="786801"/>
    <row r="786802"/>
    <row r="786803"/>
    <row r="786804"/>
    <row r="786805"/>
    <row r="786806"/>
    <row r="786807"/>
    <row r="786808"/>
    <row r="786809"/>
    <row r="786810"/>
    <row r="786811"/>
    <row r="786812"/>
    <row r="786813"/>
    <row r="786814"/>
    <row r="786815"/>
    <row r="786816"/>
    <row r="786817"/>
    <row r="786818"/>
    <row r="786819"/>
    <row r="786820"/>
    <row r="786821"/>
    <row r="786822"/>
    <row r="786823"/>
    <row r="786824"/>
    <row r="786825"/>
    <row r="786826"/>
    <row r="786827"/>
    <row r="786828"/>
    <row r="786829"/>
    <row r="786830"/>
    <row r="786831"/>
    <row r="786832"/>
    <row r="786833"/>
    <row r="786834"/>
    <row r="786835"/>
    <row r="786836"/>
    <row r="786837"/>
    <row r="786838"/>
    <row r="786839"/>
    <row r="786840"/>
    <row r="786841"/>
    <row r="786842"/>
    <row r="786843"/>
    <row r="786844"/>
    <row r="786845"/>
    <row r="786846"/>
    <row r="786847"/>
    <row r="786848"/>
    <row r="786849"/>
    <row r="786850"/>
    <row r="786851"/>
    <row r="786852"/>
    <row r="786853"/>
    <row r="786854"/>
    <row r="786855"/>
    <row r="786856"/>
    <row r="786857"/>
    <row r="786858"/>
    <row r="786859"/>
    <row r="786860"/>
    <row r="786861"/>
    <row r="786862"/>
    <row r="786863"/>
    <row r="786864"/>
    <row r="786865"/>
    <row r="786866"/>
    <row r="786867"/>
    <row r="786868"/>
    <row r="786869"/>
    <row r="786870"/>
    <row r="786871"/>
    <row r="786872"/>
    <row r="786873"/>
    <row r="786874"/>
    <row r="786875"/>
    <row r="786876"/>
    <row r="786877"/>
    <row r="786878"/>
    <row r="786879"/>
    <row r="786880"/>
    <row r="786881"/>
    <row r="786882"/>
    <row r="786883"/>
    <row r="786884"/>
    <row r="786885"/>
    <row r="786886"/>
    <row r="786887"/>
    <row r="786888"/>
    <row r="786889"/>
    <row r="786890"/>
    <row r="786891"/>
    <row r="786892"/>
    <row r="786893"/>
    <row r="786894"/>
    <row r="786895"/>
    <row r="786896"/>
    <row r="786897"/>
    <row r="786898"/>
    <row r="786899"/>
    <row r="786900"/>
    <row r="786901"/>
    <row r="786902"/>
    <row r="786903"/>
    <row r="786904"/>
    <row r="786905"/>
    <row r="786906"/>
    <row r="786907"/>
    <row r="786908"/>
    <row r="786909"/>
    <row r="786910"/>
    <row r="786911"/>
    <row r="786912"/>
    <row r="786913"/>
    <row r="786914"/>
    <row r="786915"/>
    <row r="786916"/>
    <row r="786917"/>
    <row r="786918"/>
    <row r="786919"/>
    <row r="786920"/>
    <row r="786921"/>
    <row r="786922"/>
    <row r="786923"/>
    <row r="786924"/>
    <row r="786925"/>
    <row r="786926"/>
    <row r="786927"/>
    <row r="786928"/>
    <row r="786929"/>
    <row r="786930"/>
    <row r="786931"/>
    <row r="786932"/>
    <row r="786933"/>
    <row r="786934"/>
    <row r="786935"/>
    <row r="786936"/>
    <row r="786937"/>
    <row r="786938"/>
    <row r="786939"/>
    <row r="786940"/>
    <row r="786941"/>
    <row r="786942"/>
    <row r="786943"/>
    <row r="786944"/>
    <row r="786945"/>
    <row r="786946"/>
    <row r="786947"/>
    <row r="786948"/>
    <row r="786949"/>
    <row r="786950"/>
    <row r="786951"/>
    <row r="786952"/>
    <row r="786953"/>
    <row r="786954"/>
    <row r="786955"/>
    <row r="786956"/>
    <row r="786957"/>
    <row r="786958"/>
    <row r="786959"/>
    <row r="786960"/>
    <row r="786961"/>
    <row r="786962"/>
    <row r="786963"/>
    <row r="786964"/>
    <row r="786965"/>
    <row r="786966"/>
    <row r="786967"/>
    <row r="786968"/>
    <row r="786969"/>
    <row r="786970"/>
    <row r="786971"/>
    <row r="786972"/>
    <row r="786973"/>
    <row r="786974"/>
    <row r="786975"/>
    <row r="786976"/>
    <row r="786977"/>
    <row r="786978"/>
    <row r="786979"/>
    <row r="786980"/>
    <row r="786981"/>
    <row r="786982"/>
    <row r="786983"/>
    <row r="786984"/>
    <row r="786985"/>
    <row r="786986"/>
    <row r="786987"/>
    <row r="786988"/>
    <row r="786989"/>
    <row r="786990"/>
    <row r="786991"/>
    <row r="786992"/>
    <row r="786993"/>
    <row r="786994"/>
    <row r="786995"/>
    <row r="786996"/>
    <row r="786997"/>
    <row r="786998"/>
    <row r="786999"/>
    <row r="787000"/>
    <row r="787001"/>
    <row r="787002"/>
    <row r="787003"/>
    <row r="787004"/>
    <row r="787005"/>
    <row r="787006"/>
    <row r="787007"/>
    <row r="787008"/>
    <row r="787009"/>
    <row r="787010"/>
    <row r="787011"/>
    <row r="787012"/>
    <row r="787013"/>
    <row r="787014"/>
    <row r="787015"/>
    <row r="787016"/>
    <row r="787017"/>
    <row r="787018"/>
    <row r="787019"/>
    <row r="787020"/>
    <row r="787021"/>
    <row r="787022"/>
    <row r="787023"/>
    <row r="787024"/>
    <row r="787025"/>
    <row r="787026"/>
    <row r="787027"/>
    <row r="787028"/>
    <row r="787029"/>
    <row r="787030"/>
    <row r="787031"/>
    <row r="787032"/>
    <row r="787033"/>
    <row r="787034"/>
    <row r="787035"/>
    <row r="787036"/>
    <row r="787037"/>
    <row r="787038"/>
    <row r="787039"/>
    <row r="787040"/>
    <row r="787041"/>
    <row r="787042"/>
    <row r="787043"/>
    <row r="787044"/>
    <row r="787045"/>
    <row r="787046"/>
    <row r="787047"/>
    <row r="787048"/>
    <row r="787049"/>
    <row r="787050"/>
    <row r="787051"/>
    <row r="787052"/>
    <row r="787053"/>
    <row r="787054"/>
    <row r="787055"/>
    <row r="787056"/>
    <row r="787057"/>
    <row r="787058"/>
    <row r="787059"/>
    <row r="787060"/>
    <row r="787061"/>
    <row r="787062"/>
    <row r="787063"/>
    <row r="787064"/>
    <row r="787065"/>
    <row r="787066"/>
    <row r="787067"/>
    <row r="787068"/>
    <row r="787069"/>
    <row r="787070"/>
    <row r="787071"/>
    <row r="787072"/>
    <row r="787073"/>
    <row r="787074"/>
    <row r="787075"/>
    <row r="787076"/>
    <row r="787077"/>
    <row r="787078"/>
    <row r="787079"/>
    <row r="787080"/>
    <row r="787081"/>
    <row r="787082"/>
    <row r="787083"/>
    <row r="787084"/>
    <row r="787085"/>
    <row r="787086"/>
    <row r="787087"/>
    <row r="787088"/>
    <row r="787089"/>
    <row r="787090"/>
    <row r="787091"/>
    <row r="787092"/>
    <row r="787093"/>
    <row r="787094"/>
    <row r="787095"/>
    <row r="787096"/>
    <row r="787097"/>
    <row r="787098"/>
    <row r="787099"/>
    <row r="787100"/>
    <row r="787101"/>
    <row r="787102"/>
    <row r="787103"/>
    <row r="787104"/>
    <row r="787105"/>
    <row r="787106"/>
    <row r="787107"/>
    <row r="787108"/>
    <row r="787109"/>
    <row r="787110"/>
    <row r="787111"/>
    <row r="787112"/>
    <row r="787113"/>
    <row r="787114"/>
    <row r="787115"/>
    <row r="787116"/>
    <row r="787117"/>
    <row r="787118"/>
    <row r="787119"/>
    <row r="787120"/>
    <row r="787121"/>
    <row r="787122"/>
    <row r="787123"/>
    <row r="787124"/>
    <row r="787125"/>
    <row r="787126"/>
    <row r="787127"/>
    <row r="787128"/>
    <row r="787129"/>
    <row r="787130"/>
    <row r="787131"/>
    <row r="787132"/>
    <row r="787133"/>
    <row r="787134"/>
    <row r="787135"/>
    <row r="787136"/>
    <row r="787137"/>
    <row r="787138"/>
    <row r="787139"/>
    <row r="787140"/>
    <row r="787141"/>
    <row r="787142"/>
    <row r="787143"/>
    <row r="787144"/>
    <row r="787145"/>
    <row r="787146"/>
    <row r="787147"/>
    <row r="787148"/>
    <row r="787149"/>
    <row r="787150"/>
    <row r="787151"/>
    <row r="787152"/>
    <row r="787153"/>
    <row r="787154"/>
    <row r="787155"/>
    <row r="787156"/>
    <row r="787157"/>
    <row r="787158"/>
    <row r="787159"/>
    <row r="787160"/>
    <row r="787161"/>
    <row r="787162"/>
    <row r="787163"/>
    <row r="787164"/>
    <row r="787165"/>
    <row r="787166"/>
    <row r="787167"/>
    <row r="787168"/>
    <row r="787169"/>
    <row r="787170"/>
    <row r="787171"/>
    <row r="787172"/>
    <row r="787173"/>
    <row r="787174"/>
    <row r="787175"/>
    <row r="787176"/>
    <row r="787177"/>
    <row r="787178"/>
    <row r="787179"/>
    <row r="787180"/>
    <row r="787181"/>
    <row r="787182"/>
    <row r="787183"/>
    <row r="787184"/>
    <row r="787185"/>
    <row r="787186"/>
    <row r="787187"/>
    <row r="787188"/>
    <row r="787189"/>
    <row r="787190"/>
    <row r="787191"/>
    <row r="787192"/>
    <row r="787193"/>
    <row r="787194"/>
    <row r="787195"/>
    <row r="787196"/>
    <row r="787197"/>
    <row r="787198"/>
    <row r="787199"/>
    <row r="787200"/>
    <row r="787201"/>
    <row r="787202"/>
    <row r="787203"/>
    <row r="787204"/>
    <row r="787205"/>
    <row r="787206"/>
    <row r="787207"/>
    <row r="787208"/>
    <row r="787209"/>
    <row r="787210"/>
    <row r="787211"/>
    <row r="787212"/>
    <row r="787213"/>
    <row r="787214"/>
    <row r="787215"/>
    <row r="787216"/>
    <row r="787217"/>
    <row r="787218"/>
    <row r="787219"/>
    <row r="787220"/>
    <row r="787221"/>
    <row r="787222"/>
    <row r="787223"/>
    <row r="787224"/>
    <row r="787225"/>
    <row r="787226"/>
    <row r="787227"/>
    <row r="787228"/>
    <row r="787229"/>
    <row r="787230"/>
    <row r="787231"/>
    <row r="787232"/>
    <row r="787233"/>
    <row r="787234"/>
    <row r="787235"/>
    <row r="787236"/>
    <row r="787237"/>
    <row r="787238"/>
    <row r="787239"/>
    <row r="787240"/>
    <row r="787241"/>
    <row r="787242"/>
    <row r="787243"/>
    <row r="787244"/>
    <row r="787245"/>
    <row r="787246"/>
    <row r="787247"/>
    <row r="787248"/>
    <row r="787249"/>
    <row r="787250"/>
    <row r="787251"/>
    <row r="787252"/>
    <row r="787253"/>
    <row r="787254"/>
    <row r="787255"/>
    <row r="787256"/>
    <row r="787257"/>
    <row r="787258"/>
    <row r="787259"/>
    <row r="787260"/>
    <row r="787261"/>
    <row r="787262"/>
    <row r="787263"/>
    <row r="787264"/>
    <row r="787265"/>
    <row r="787266"/>
    <row r="787267"/>
    <row r="787268"/>
    <row r="787269"/>
    <row r="787270"/>
    <row r="787271"/>
    <row r="787272"/>
    <row r="787273"/>
    <row r="787274"/>
    <row r="787275"/>
    <row r="787276"/>
    <row r="787277"/>
    <row r="787278"/>
    <row r="787279"/>
    <row r="787280"/>
    <row r="787281"/>
    <row r="787282"/>
    <row r="787283"/>
    <row r="787284"/>
    <row r="787285"/>
    <row r="787286"/>
    <row r="787287"/>
    <row r="787288"/>
    <row r="787289"/>
    <row r="787290"/>
    <row r="787291"/>
    <row r="787292"/>
    <row r="787293"/>
    <row r="787294"/>
    <row r="787295"/>
    <row r="787296"/>
    <row r="787297"/>
    <row r="787298"/>
    <row r="787299"/>
    <row r="787300"/>
    <row r="787301"/>
    <row r="787302"/>
    <row r="787303"/>
    <row r="787304"/>
    <row r="787305"/>
    <row r="787306"/>
    <row r="787307"/>
    <row r="787308"/>
    <row r="787309"/>
    <row r="787310"/>
    <row r="787311"/>
    <row r="787312"/>
    <row r="787313"/>
    <row r="787314"/>
    <row r="787315"/>
    <row r="787316"/>
    <row r="787317"/>
    <row r="787318"/>
    <row r="787319"/>
    <row r="787320"/>
    <row r="787321"/>
    <row r="787322"/>
    <row r="787323"/>
    <row r="787324"/>
    <row r="787325"/>
    <row r="787326"/>
    <row r="787327"/>
    <row r="787328"/>
    <row r="787329"/>
    <row r="787330"/>
    <row r="787331"/>
    <row r="787332"/>
    <row r="787333"/>
    <row r="787334"/>
    <row r="787335"/>
    <row r="787336"/>
    <row r="787337"/>
    <row r="787338"/>
    <row r="787339"/>
    <row r="787340"/>
    <row r="787341"/>
    <row r="787342"/>
    <row r="787343"/>
    <row r="787344"/>
    <row r="787345"/>
    <row r="787346"/>
    <row r="787347"/>
    <row r="787348"/>
    <row r="787349"/>
    <row r="787350"/>
    <row r="787351"/>
    <row r="787352"/>
    <row r="787353"/>
    <row r="787354"/>
    <row r="787355"/>
    <row r="787356"/>
    <row r="787357"/>
    <row r="787358"/>
    <row r="787359"/>
    <row r="787360"/>
    <row r="787361"/>
    <row r="787362"/>
    <row r="787363"/>
    <row r="787364"/>
    <row r="787365"/>
    <row r="787366"/>
    <row r="787367"/>
    <row r="787368"/>
    <row r="787369"/>
    <row r="787370"/>
    <row r="787371"/>
    <row r="787372"/>
    <row r="787373"/>
    <row r="787374"/>
    <row r="787375"/>
    <row r="787376"/>
    <row r="787377"/>
    <row r="787378"/>
    <row r="787379"/>
    <row r="787380"/>
    <row r="787381"/>
    <row r="787382"/>
    <row r="787383"/>
    <row r="787384"/>
    <row r="787385"/>
    <row r="787386"/>
    <row r="787387"/>
    <row r="787388"/>
    <row r="787389"/>
    <row r="787390"/>
    <row r="787391"/>
    <row r="787392"/>
    <row r="787393"/>
    <row r="787394"/>
    <row r="787395"/>
    <row r="787396"/>
    <row r="787397"/>
    <row r="787398"/>
    <row r="787399"/>
    <row r="787400"/>
    <row r="787401"/>
    <row r="787402"/>
    <row r="787403"/>
    <row r="787404"/>
    <row r="787405"/>
    <row r="787406"/>
    <row r="787407"/>
    <row r="787408"/>
    <row r="787409"/>
    <row r="787410"/>
    <row r="787411"/>
    <row r="787412"/>
    <row r="787413"/>
    <row r="787414"/>
    <row r="787415"/>
    <row r="787416"/>
    <row r="787417"/>
    <row r="787418"/>
    <row r="787419"/>
    <row r="787420"/>
    <row r="787421"/>
    <row r="787422"/>
    <row r="787423"/>
    <row r="787424"/>
    <row r="787425"/>
    <row r="787426"/>
    <row r="787427"/>
    <row r="787428"/>
    <row r="787429"/>
    <row r="787430"/>
    <row r="787431"/>
    <row r="787432"/>
    <row r="787433"/>
    <row r="787434"/>
    <row r="787435"/>
    <row r="787436"/>
    <row r="787437"/>
    <row r="787438"/>
    <row r="787439"/>
    <row r="787440"/>
    <row r="787441"/>
    <row r="787442"/>
    <row r="787443"/>
    <row r="787444"/>
    <row r="787445"/>
    <row r="787446"/>
    <row r="787447"/>
    <row r="787448"/>
    <row r="787449"/>
    <row r="787450"/>
    <row r="787451"/>
    <row r="787452"/>
    <row r="787453"/>
    <row r="787454"/>
    <row r="787455"/>
    <row r="787456"/>
    <row r="787457"/>
    <row r="787458"/>
    <row r="787459"/>
    <row r="787460"/>
    <row r="787461"/>
    <row r="787462"/>
    <row r="787463"/>
    <row r="787464"/>
    <row r="787465"/>
    <row r="787466"/>
    <row r="787467"/>
    <row r="787468"/>
    <row r="787469"/>
    <row r="787470"/>
    <row r="787471"/>
    <row r="787472"/>
    <row r="787473"/>
    <row r="787474"/>
    <row r="787475"/>
    <row r="787476"/>
    <row r="787477"/>
    <row r="787478"/>
    <row r="787479"/>
    <row r="787480"/>
    <row r="787481"/>
    <row r="787482"/>
    <row r="787483"/>
    <row r="787484"/>
    <row r="787485"/>
    <row r="787486"/>
    <row r="787487"/>
    <row r="787488"/>
    <row r="787489"/>
    <row r="787490"/>
    <row r="787491"/>
    <row r="787492"/>
    <row r="787493"/>
    <row r="787494"/>
    <row r="787495"/>
    <row r="787496"/>
    <row r="787497"/>
    <row r="787498"/>
    <row r="787499"/>
    <row r="787500"/>
    <row r="787501"/>
    <row r="787502"/>
    <row r="787503"/>
    <row r="787504"/>
    <row r="787505"/>
    <row r="787506"/>
    <row r="787507"/>
    <row r="787508"/>
    <row r="787509"/>
    <row r="787510"/>
    <row r="787511"/>
    <row r="787512"/>
    <row r="787513"/>
    <row r="787514"/>
    <row r="787515"/>
    <row r="787516"/>
    <row r="787517"/>
    <row r="787518"/>
    <row r="787519"/>
    <row r="787520"/>
    <row r="787521"/>
    <row r="787522"/>
    <row r="787523"/>
    <row r="787524"/>
    <row r="787525"/>
    <row r="787526"/>
    <row r="787527"/>
    <row r="787528"/>
    <row r="787529"/>
    <row r="787530"/>
    <row r="787531"/>
    <row r="787532"/>
    <row r="787533"/>
    <row r="787534"/>
    <row r="787535"/>
    <row r="787536"/>
    <row r="787537"/>
    <row r="787538"/>
    <row r="787539"/>
    <row r="787540"/>
    <row r="787541"/>
    <row r="787542"/>
    <row r="787543"/>
    <row r="787544"/>
    <row r="787545"/>
    <row r="787546"/>
    <row r="787547"/>
    <row r="787548"/>
    <row r="787549"/>
    <row r="787550"/>
    <row r="787551"/>
    <row r="787552"/>
    <row r="787553"/>
    <row r="787554"/>
    <row r="787555"/>
    <row r="787556"/>
    <row r="787557"/>
    <row r="787558"/>
    <row r="787559"/>
    <row r="787560"/>
    <row r="787561"/>
    <row r="787562"/>
    <row r="787563"/>
    <row r="787564"/>
    <row r="787565"/>
    <row r="787566"/>
    <row r="787567"/>
    <row r="787568"/>
    <row r="787569"/>
    <row r="787570"/>
    <row r="787571"/>
    <row r="787572"/>
    <row r="787573"/>
    <row r="787574"/>
    <row r="787575"/>
    <row r="787576"/>
    <row r="787577"/>
    <row r="787578"/>
    <row r="787579"/>
    <row r="787580"/>
    <row r="787581"/>
    <row r="787582"/>
    <row r="787583"/>
    <row r="787584"/>
    <row r="787585"/>
    <row r="787586"/>
    <row r="787587"/>
    <row r="787588"/>
    <row r="787589"/>
    <row r="787590"/>
    <row r="787591"/>
    <row r="787592"/>
    <row r="787593"/>
    <row r="787594"/>
    <row r="787595"/>
    <row r="787596"/>
    <row r="787597"/>
    <row r="787598"/>
    <row r="787599"/>
    <row r="787600"/>
    <row r="787601"/>
    <row r="787602"/>
    <row r="787603"/>
    <row r="787604"/>
    <row r="787605"/>
    <row r="787606"/>
    <row r="787607"/>
    <row r="787608"/>
    <row r="787609"/>
    <row r="787610"/>
    <row r="787611"/>
    <row r="787612"/>
    <row r="787613"/>
    <row r="787614"/>
    <row r="787615"/>
    <row r="787616"/>
    <row r="787617"/>
    <row r="787618"/>
    <row r="787619"/>
    <row r="787620"/>
    <row r="787621"/>
    <row r="787622"/>
    <row r="787623"/>
    <row r="787624"/>
    <row r="787625"/>
    <row r="787626"/>
    <row r="787627"/>
    <row r="787628"/>
    <row r="787629"/>
    <row r="787630"/>
    <row r="787631"/>
    <row r="787632"/>
    <row r="787633"/>
    <row r="787634"/>
    <row r="787635"/>
    <row r="787636"/>
    <row r="787637"/>
    <row r="787638"/>
    <row r="787639"/>
    <row r="787640"/>
    <row r="787641"/>
    <row r="787642"/>
    <row r="787643"/>
    <row r="787644"/>
    <row r="787645"/>
    <row r="787646"/>
    <row r="787647"/>
    <row r="787648"/>
    <row r="787649"/>
    <row r="787650"/>
    <row r="787651"/>
    <row r="787652"/>
    <row r="787653"/>
    <row r="787654"/>
    <row r="787655"/>
    <row r="787656"/>
    <row r="787657"/>
    <row r="787658"/>
    <row r="787659"/>
    <row r="787660"/>
    <row r="787661"/>
    <row r="787662"/>
    <row r="787663"/>
    <row r="787664"/>
    <row r="787665"/>
    <row r="787666"/>
    <row r="787667"/>
    <row r="787668"/>
    <row r="787669"/>
    <row r="787670"/>
    <row r="787671"/>
    <row r="787672"/>
    <row r="787673"/>
    <row r="787674"/>
    <row r="787675"/>
    <row r="787676"/>
    <row r="787677"/>
    <row r="787678"/>
    <row r="787679"/>
    <row r="787680"/>
    <row r="787681"/>
    <row r="787682"/>
    <row r="787683"/>
    <row r="787684"/>
    <row r="787685"/>
    <row r="787686"/>
    <row r="787687"/>
    <row r="787688"/>
    <row r="787689"/>
    <row r="787690"/>
    <row r="787691"/>
    <row r="787692"/>
    <row r="787693"/>
    <row r="787694"/>
    <row r="787695"/>
    <row r="787696"/>
    <row r="787697"/>
    <row r="787698"/>
    <row r="787699"/>
    <row r="787700"/>
    <row r="787701"/>
    <row r="787702"/>
    <row r="787703"/>
    <row r="787704"/>
    <row r="787705"/>
    <row r="787706"/>
    <row r="787707"/>
    <row r="787708"/>
    <row r="787709"/>
    <row r="787710"/>
    <row r="787711"/>
    <row r="787712"/>
    <row r="787713"/>
    <row r="787714"/>
    <row r="787715"/>
    <row r="787716"/>
    <row r="787717"/>
    <row r="787718"/>
    <row r="787719"/>
    <row r="787720"/>
    <row r="787721"/>
    <row r="787722"/>
    <row r="787723"/>
    <row r="787724"/>
    <row r="787725"/>
    <row r="787726"/>
    <row r="787727"/>
    <row r="787728"/>
    <row r="787729"/>
    <row r="787730"/>
    <row r="787731"/>
    <row r="787732"/>
    <row r="787733"/>
    <row r="787734"/>
    <row r="787735"/>
    <row r="787736"/>
    <row r="787737"/>
    <row r="787738"/>
    <row r="787739"/>
    <row r="787740"/>
    <row r="787741"/>
    <row r="787742"/>
    <row r="787743"/>
    <row r="787744"/>
    <row r="787745"/>
    <row r="787746"/>
    <row r="787747"/>
    <row r="787748"/>
    <row r="787749"/>
    <row r="787750"/>
    <row r="787751"/>
    <row r="787752"/>
    <row r="787753"/>
    <row r="787754"/>
    <row r="787755"/>
    <row r="787756"/>
    <row r="787757"/>
    <row r="787758"/>
    <row r="787759"/>
    <row r="787760"/>
    <row r="787761"/>
    <row r="787762"/>
    <row r="787763"/>
    <row r="787764"/>
    <row r="787765"/>
    <row r="787766"/>
    <row r="787767"/>
    <row r="787768"/>
    <row r="787769"/>
    <row r="787770"/>
    <row r="787771"/>
    <row r="787772"/>
    <row r="787773"/>
    <row r="787774"/>
    <row r="787775"/>
    <row r="787776"/>
    <row r="787777"/>
    <row r="787778"/>
    <row r="787779"/>
    <row r="787780"/>
    <row r="787781"/>
    <row r="787782"/>
    <row r="787783"/>
    <row r="787784"/>
    <row r="787785"/>
    <row r="787786"/>
    <row r="787787"/>
    <row r="787788"/>
    <row r="787789"/>
    <row r="787790"/>
    <row r="787791"/>
    <row r="787792"/>
    <row r="787793"/>
    <row r="787794"/>
    <row r="787795"/>
    <row r="787796"/>
    <row r="787797"/>
    <row r="787798"/>
    <row r="787799"/>
    <row r="787800"/>
    <row r="787801"/>
    <row r="787802"/>
    <row r="787803"/>
    <row r="787804"/>
    <row r="787805"/>
    <row r="787806"/>
    <row r="787807"/>
    <row r="787808"/>
    <row r="787809"/>
    <row r="787810"/>
    <row r="787811"/>
    <row r="787812"/>
    <row r="787813"/>
    <row r="787814"/>
    <row r="787815"/>
    <row r="787816"/>
    <row r="787817"/>
    <row r="787818"/>
    <row r="787819"/>
    <row r="787820"/>
    <row r="787821"/>
    <row r="787822"/>
    <row r="787823"/>
    <row r="787824"/>
    <row r="787825"/>
    <row r="787826"/>
    <row r="787827"/>
    <row r="787828"/>
    <row r="787829"/>
    <row r="787830"/>
    <row r="787831"/>
    <row r="787832"/>
    <row r="787833"/>
    <row r="787834"/>
    <row r="787835"/>
    <row r="787836"/>
    <row r="787837"/>
    <row r="787838"/>
    <row r="787839"/>
    <row r="787840"/>
    <row r="787841"/>
    <row r="787842"/>
    <row r="787843"/>
    <row r="787844"/>
    <row r="787845"/>
    <row r="787846"/>
    <row r="787847"/>
    <row r="787848"/>
    <row r="787849"/>
    <row r="787850"/>
    <row r="787851"/>
    <row r="787852"/>
    <row r="787853"/>
    <row r="787854"/>
    <row r="787855"/>
    <row r="787856"/>
    <row r="787857"/>
    <row r="787858"/>
    <row r="787859"/>
    <row r="787860"/>
    <row r="787861"/>
    <row r="787862"/>
    <row r="787863"/>
    <row r="787864"/>
    <row r="787865"/>
    <row r="787866"/>
    <row r="787867"/>
    <row r="787868"/>
    <row r="787869"/>
    <row r="787870"/>
    <row r="787871"/>
    <row r="787872"/>
    <row r="787873"/>
    <row r="787874"/>
    <row r="787875"/>
    <row r="787876"/>
    <row r="787877"/>
    <row r="787878"/>
    <row r="787879"/>
    <row r="787880"/>
    <row r="787881"/>
    <row r="787882"/>
    <row r="787883"/>
    <row r="787884"/>
    <row r="787885"/>
    <row r="787886"/>
    <row r="787887"/>
    <row r="787888"/>
    <row r="787889"/>
    <row r="787890"/>
    <row r="787891"/>
    <row r="787892"/>
    <row r="787893"/>
    <row r="787894"/>
    <row r="787895"/>
    <row r="787896"/>
    <row r="787897"/>
    <row r="787898"/>
    <row r="787899"/>
    <row r="787900"/>
    <row r="787901"/>
    <row r="787902"/>
    <row r="787903"/>
    <row r="787904"/>
    <row r="787905"/>
    <row r="787906"/>
    <row r="787907"/>
    <row r="787908"/>
    <row r="787909"/>
    <row r="787910"/>
    <row r="787911"/>
    <row r="787912"/>
    <row r="787913"/>
    <row r="787914"/>
    <row r="787915"/>
    <row r="787916"/>
    <row r="787917"/>
    <row r="787918"/>
    <row r="787919"/>
    <row r="787920"/>
    <row r="787921"/>
    <row r="787922"/>
    <row r="787923"/>
    <row r="787924"/>
    <row r="787925"/>
    <row r="787926"/>
    <row r="787927"/>
    <row r="787928"/>
    <row r="787929"/>
    <row r="787930"/>
    <row r="787931"/>
    <row r="787932"/>
    <row r="787933"/>
    <row r="787934"/>
    <row r="787935"/>
    <row r="787936"/>
    <row r="787937"/>
    <row r="787938"/>
    <row r="787939"/>
    <row r="787940"/>
    <row r="787941"/>
    <row r="787942"/>
    <row r="787943"/>
    <row r="787944"/>
    <row r="787945"/>
    <row r="787946"/>
    <row r="787947"/>
    <row r="787948"/>
    <row r="787949"/>
    <row r="787950"/>
    <row r="787951"/>
    <row r="787952"/>
    <row r="787953"/>
    <row r="787954"/>
    <row r="787955"/>
    <row r="787956"/>
    <row r="787957"/>
    <row r="787958"/>
    <row r="787959"/>
    <row r="787960"/>
    <row r="787961"/>
    <row r="787962"/>
    <row r="787963"/>
    <row r="787964"/>
    <row r="787965"/>
    <row r="787966"/>
    <row r="787967"/>
    <row r="787968"/>
    <row r="787969"/>
    <row r="787970"/>
    <row r="787971"/>
    <row r="787972"/>
    <row r="787973"/>
    <row r="787974"/>
    <row r="787975"/>
    <row r="787976"/>
    <row r="787977"/>
    <row r="787978"/>
    <row r="787979"/>
    <row r="787980"/>
    <row r="787981"/>
    <row r="787982"/>
    <row r="787983"/>
    <row r="787984"/>
    <row r="787985"/>
    <row r="787986"/>
    <row r="787987"/>
    <row r="787988"/>
    <row r="787989"/>
    <row r="787990"/>
    <row r="787991"/>
    <row r="787992"/>
    <row r="787993"/>
    <row r="787994"/>
    <row r="787995"/>
    <row r="787996"/>
    <row r="787997"/>
    <row r="787998"/>
    <row r="787999"/>
    <row r="788000"/>
    <row r="788001"/>
    <row r="788002"/>
    <row r="788003"/>
    <row r="788004"/>
    <row r="788005"/>
    <row r="788006"/>
    <row r="788007"/>
    <row r="788008"/>
    <row r="788009"/>
    <row r="788010"/>
    <row r="788011"/>
    <row r="788012"/>
    <row r="788013"/>
    <row r="788014"/>
    <row r="788015"/>
    <row r="788016"/>
    <row r="788017"/>
    <row r="788018"/>
    <row r="788019"/>
    <row r="788020"/>
    <row r="788021"/>
    <row r="788022"/>
    <row r="788023"/>
    <row r="788024"/>
    <row r="788025"/>
    <row r="788026"/>
    <row r="788027"/>
    <row r="788028"/>
    <row r="788029"/>
    <row r="788030"/>
    <row r="788031"/>
    <row r="788032"/>
    <row r="788033"/>
    <row r="788034"/>
    <row r="788035"/>
    <row r="788036"/>
    <row r="788037"/>
    <row r="788038"/>
    <row r="788039"/>
    <row r="788040"/>
    <row r="788041"/>
    <row r="788042"/>
    <row r="788043"/>
    <row r="788044"/>
    <row r="788045"/>
    <row r="788046"/>
    <row r="788047"/>
    <row r="788048"/>
    <row r="788049"/>
    <row r="788050"/>
    <row r="788051"/>
    <row r="788052"/>
    <row r="788053"/>
    <row r="788054"/>
    <row r="788055"/>
    <row r="788056"/>
    <row r="788057"/>
    <row r="788058"/>
    <row r="788059"/>
    <row r="788060"/>
    <row r="788061"/>
    <row r="788062"/>
    <row r="788063"/>
    <row r="788064"/>
    <row r="788065"/>
    <row r="788066"/>
    <row r="788067"/>
    <row r="788068"/>
    <row r="788069"/>
    <row r="788070"/>
    <row r="788071"/>
    <row r="788072"/>
    <row r="788073"/>
    <row r="788074"/>
    <row r="788075"/>
    <row r="788076"/>
    <row r="788077"/>
    <row r="788078"/>
    <row r="788079"/>
    <row r="788080"/>
    <row r="788081"/>
    <row r="788082"/>
    <row r="788083"/>
    <row r="788084"/>
    <row r="788085"/>
    <row r="788086"/>
    <row r="788087"/>
    <row r="788088"/>
    <row r="788089"/>
    <row r="788090"/>
    <row r="788091"/>
    <row r="788092"/>
    <row r="788093"/>
    <row r="788094"/>
    <row r="788095"/>
    <row r="788096"/>
    <row r="788097"/>
    <row r="788098"/>
    <row r="788099"/>
    <row r="788100"/>
    <row r="788101"/>
    <row r="788102"/>
    <row r="788103"/>
    <row r="788104"/>
    <row r="788105"/>
    <row r="788106"/>
    <row r="788107"/>
    <row r="788108"/>
    <row r="788109"/>
    <row r="788110"/>
    <row r="788111"/>
    <row r="788112"/>
    <row r="788113"/>
    <row r="788114"/>
    <row r="788115"/>
    <row r="788116"/>
    <row r="788117"/>
    <row r="788118"/>
    <row r="788119"/>
    <row r="788120"/>
    <row r="788121"/>
    <row r="788122"/>
    <row r="788123"/>
    <row r="788124"/>
    <row r="788125"/>
    <row r="788126"/>
    <row r="788127"/>
    <row r="788128"/>
    <row r="788129"/>
    <row r="788130"/>
    <row r="788131"/>
    <row r="788132"/>
    <row r="788133"/>
    <row r="788134"/>
    <row r="788135"/>
    <row r="788136"/>
    <row r="788137"/>
    <row r="788138"/>
    <row r="788139"/>
    <row r="788140"/>
    <row r="788141"/>
    <row r="788142"/>
    <row r="788143"/>
    <row r="788144"/>
    <row r="788145"/>
    <row r="788146"/>
    <row r="788147"/>
    <row r="788148"/>
    <row r="788149"/>
    <row r="788150"/>
    <row r="788151"/>
    <row r="788152"/>
    <row r="788153"/>
    <row r="788154"/>
    <row r="788155"/>
    <row r="788156"/>
    <row r="788157"/>
    <row r="788158"/>
    <row r="788159"/>
    <row r="788160"/>
    <row r="788161"/>
    <row r="788162"/>
    <row r="788163"/>
    <row r="788164"/>
    <row r="788165"/>
    <row r="788166"/>
    <row r="788167"/>
    <row r="788168"/>
    <row r="788169"/>
    <row r="788170"/>
    <row r="788171"/>
    <row r="788172"/>
    <row r="788173"/>
    <row r="788174"/>
    <row r="788175"/>
    <row r="788176"/>
    <row r="788177"/>
    <row r="788178"/>
    <row r="788179"/>
    <row r="788180"/>
    <row r="788181"/>
    <row r="788182"/>
    <row r="788183"/>
    <row r="788184"/>
    <row r="788185"/>
    <row r="788186"/>
    <row r="788187"/>
    <row r="788188"/>
    <row r="788189"/>
    <row r="788190"/>
    <row r="788191"/>
    <row r="788192"/>
    <row r="788193"/>
    <row r="788194"/>
    <row r="788195"/>
    <row r="788196"/>
    <row r="788197"/>
    <row r="788198"/>
    <row r="788199"/>
    <row r="788200"/>
    <row r="788201"/>
    <row r="788202"/>
    <row r="788203"/>
    <row r="788204"/>
    <row r="788205"/>
    <row r="788206"/>
    <row r="788207"/>
    <row r="788208"/>
    <row r="788209"/>
    <row r="788210"/>
    <row r="788211"/>
    <row r="788212"/>
    <row r="788213"/>
    <row r="788214"/>
    <row r="788215"/>
    <row r="788216"/>
    <row r="788217"/>
    <row r="788218"/>
    <row r="788219"/>
    <row r="788220"/>
    <row r="788221"/>
    <row r="788222"/>
    <row r="788223"/>
    <row r="788224"/>
    <row r="788225"/>
    <row r="788226"/>
    <row r="788227"/>
    <row r="788228"/>
    <row r="788229"/>
    <row r="788230"/>
    <row r="788231"/>
    <row r="788232"/>
    <row r="788233"/>
    <row r="788234"/>
    <row r="788235"/>
    <row r="788236"/>
    <row r="788237"/>
    <row r="788238"/>
    <row r="788239"/>
    <row r="788240"/>
    <row r="788241"/>
    <row r="788242"/>
    <row r="788243"/>
    <row r="788244"/>
    <row r="788245"/>
    <row r="788246"/>
    <row r="788247"/>
    <row r="788248"/>
    <row r="788249"/>
    <row r="788250"/>
    <row r="788251"/>
    <row r="788252"/>
    <row r="788253"/>
    <row r="788254"/>
    <row r="788255"/>
    <row r="788256"/>
    <row r="788257"/>
    <row r="788258"/>
    <row r="788259"/>
    <row r="788260"/>
    <row r="788261"/>
    <row r="788262"/>
    <row r="788263"/>
    <row r="788264"/>
    <row r="788265"/>
    <row r="788266"/>
    <row r="788267"/>
    <row r="788268"/>
    <row r="788269"/>
    <row r="788270"/>
    <row r="788271"/>
    <row r="788272"/>
    <row r="788273"/>
    <row r="788274"/>
    <row r="788275"/>
    <row r="788276"/>
    <row r="788277"/>
    <row r="788278"/>
    <row r="788279"/>
    <row r="788280"/>
    <row r="788281"/>
    <row r="788282"/>
    <row r="788283"/>
    <row r="788284"/>
    <row r="788285"/>
    <row r="788286"/>
    <row r="788287"/>
    <row r="788288"/>
    <row r="788289"/>
    <row r="788290"/>
    <row r="788291"/>
    <row r="788292"/>
    <row r="788293"/>
    <row r="788294"/>
    <row r="788295"/>
    <row r="788296"/>
    <row r="788297"/>
    <row r="788298"/>
    <row r="788299"/>
    <row r="788300"/>
    <row r="788301"/>
    <row r="788302"/>
    <row r="788303"/>
    <row r="788304"/>
    <row r="788305"/>
    <row r="788306"/>
    <row r="788307"/>
    <row r="788308"/>
    <row r="788309"/>
    <row r="788310"/>
    <row r="788311"/>
    <row r="788312"/>
    <row r="788313"/>
    <row r="788314"/>
    <row r="788315"/>
    <row r="788316"/>
    <row r="788317"/>
    <row r="788318"/>
    <row r="788319"/>
    <row r="788320"/>
    <row r="788321"/>
    <row r="788322"/>
    <row r="788323"/>
    <row r="788324"/>
    <row r="788325"/>
    <row r="788326"/>
    <row r="788327"/>
    <row r="788328"/>
    <row r="788329"/>
    <row r="788330"/>
    <row r="788331"/>
    <row r="788332"/>
    <row r="788333"/>
    <row r="788334"/>
    <row r="788335"/>
    <row r="788336"/>
    <row r="788337"/>
    <row r="788338"/>
    <row r="788339"/>
    <row r="788340"/>
    <row r="788341"/>
    <row r="788342"/>
    <row r="788343"/>
    <row r="788344"/>
    <row r="788345"/>
    <row r="788346"/>
    <row r="788347"/>
    <row r="788348"/>
    <row r="788349"/>
    <row r="788350"/>
    <row r="788351"/>
    <row r="788352"/>
    <row r="788353"/>
    <row r="788354"/>
    <row r="788355"/>
    <row r="788356"/>
    <row r="788357"/>
    <row r="788358"/>
    <row r="788359"/>
    <row r="788360"/>
    <row r="788361"/>
    <row r="788362"/>
    <row r="788363"/>
    <row r="788364"/>
    <row r="788365"/>
    <row r="788366"/>
    <row r="788367"/>
    <row r="788368"/>
    <row r="788369"/>
    <row r="788370"/>
    <row r="788371"/>
    <row r="788372"/>
    <row r="788373"/>
    <row r="788374"/>
    <row r="788375"/>
    <row r="788376"/>
    <row r="788377"/>
    <row r="788378"/>
    <row r="788379"/>
    <row r="788380"/>
    <row r="788381"/>
    <row r="788382"/>
    <row r="788383"/>
    <row r="788384"/>
    <row r="788385"/>
    <row r="788386"/>
    <row r="788387"/>
    <row r="788388"/>
    <row r="788389"/>
    <row r="788390"/>
    <row r="788391"/>
    <row r="788392"/>
    <row r="788393"/>
    <row r="788394"/>
    <row r="788395"/>
    <row r="788396"/>
    <row r="788397"/>
    <row r="788398"/>
    <row r="788399"/>
    <row r="788400"/>
    <row r="788401"/>
    <row r="788402"/>
    <row r="788403"/>
    <row r="788404"/>
    <row r="788405"/>
    <row r="788406"/>
    <row r="788407"/>
    <row r="788408"/>
    <row r="788409"/>
    <row r="788410"/>
    <row r="788411"/>
    <row r="788412"/>
    <row r="788413"/>
    <row r="788414"/>
    <row r="788415"/>
    <row r="788416"/>
    <row r="788417"/>
    <row r="788418"/>
    <row r="788419"/>
    <row r="788420"/>
    <row r="788421"/>
    <row r="788422"/>
    <row r="788423"/>
    <row r="788424"/>
    <row r="788425"/>
    <row r="788426"/>
    <row r="788427"/>
    <row r="788428"/>
    <row r="788429"/>
    <row r="788430"/>
    <row r="788431"/>
    <row r="788432"/>
    <row r="788433"/>
    <row r="788434"/>
    <row r="788435"/>
    <row r="788436"/>
    <row r="788437"/>
    <row r="788438"/>
    <row r="788439"/>
    <row r="788440"/>
    <row r="788441"/>
    <row r="788442"/>
    <row r="788443"/>
    <row r="788444"/>
    <row r="788445"/>
    <row r="788446"/>
    <row r="788447"/>
    <row r="788448"/>
    <row r="788449"/>
    <row r="788450"/>
    <row r="788451"/>
    <row r="788452"/>
    <row r="788453"/>
    <row r="788454"/>
    <row r="788455"/>
    <row r="788456"/>
    <row r="788457"/>
    <row r="788458"/>
    <row r="788459"/>
    <row r="788460"/>
    <row r="788461"/>
    <row r="788462"/>
    <row r="788463"/>
    <row r="788464"/>
    <row r="788465"/>
    <row r="788466"/>
    <row r="788467"/>
    <row r="788468"/>
    <row r="788469"/>
    <row r="788470"/>
    <row r="788471"/>
    <row r="788472"/>
    <row r="788473"/>
    <row r="788474"/>
    <row r="788475"/>
    <row r="788476"/>
    <row r="788477"/>
    <row r="788478"/>
    <row r="788479"/>
    <row r="788480"/>
    <row r="788481"/>
    <row r="788482"/>
    <row r="788483"/>
    <row r="788484"/>
    <row r="788485"/>
    <row r="788486"/>
    <row r="788487"/>
    <row r="788488"/>
    <row r="788489"/>
    <row r="788490"/>
    <row r="788491"/>
    <row r="788492"/>
    <row r="788493"/>
    <row r="788494"/>
    <row r="788495"/>
    <row r="788496"/>
    <row r="788497"/>
    <row r="788498"/>
    <row r="788499"/>
    <row r="788500"/>
    <row r="788501"/>
    <row r="788502"/>
    <row r="788503"/>
    <row r="788504"/>
    <row r="788505"/>
    <row r="788506"/>
    <row r="788507"/>
    <row r="788508"/>
    <row r="788509"/>
    <row r="788510"/>
    <row r="788511"/>
    <row r="788512"/>
    <row r="788513"/>
    <row r="788514"/>
    <row r="788515"/>
    <row r="788516"/>
    <row r="788517"/>
    <row r="788518"/>
    <row r="788519"/>
    <row r="788520"/>
    <row r="788521"/>
    <row r="788522"/>
    <row r="788523"/>
    <row r="788524"/>
    <row r="788525"/>
    <row r="788526"/>
    <row r="788527"/>
    <row r="788528"/>
    <row r="788529"/>
    <row r="788530"/>
    <row r="788531"/>
    <row r="788532"/>
    <row r="788533"/>
    <row r="788534"/>
    <row r="788535"/>
    <row r="788536"/>
    <row r="788537"/>
    <row r="788538"/>
    <row r="788539"/>
    <row r="788540"/>
    <row r="788541"/>
    <row r="788542"/>
    <row r="788543"/>
    <row r="788544"/>
    <row r="788545"/>
    <row r="788546"/>
    <row r="788547"/>
    <row r="788548"/>
    <row r="788549"/>
    <row r="788550"/>
    <row r="788551"/>
    <row r="788552"/>
    <row r="788553"/>
    <row r="788554"/>
    <row r="788555"/>
    <row r="788556"/>
    <row r="788557"/>
    <row r="788558"/>
    <row r="788559"/>
    <row r="788560"/>
    <row r="788561"/>
    <row r="788562"/>
    <row r="788563"/>
    <row r="788564"/>
    <row r="788565"/>
    <row r="788566"/>
    <row r="788567"/>
    <row r="788568"/>
    <row r="788569"/>
    <row r="788570"/>
    <row r="788571"/>
    <row r="788572"/>
    <row r="788573"/>
    <row r="788574"/>
    <row r="788575"/>
    <row r="788576"/>
    <row r="788577"/>
    <row r="788578"/>
    <row r="788579"/>
    <row r="788580"/>
    <row r="788581"/>
    <row r="788582"/>
    <row r="788583"/>
    <row r="788584"/>
    <row r="788585"/>
    <row r="788586"/>
    <row r="788587"/>
    <row r="788588"/>
    <row r="788589"/>
    <row r="788590"/>
    <row r="788591"/>
    <row r="788592"/>
    <row r="788593"/>
    <row r="788594"/>
    <row r="788595"/>
    <row r="788596"/>
    <row r="788597"/>
    <row r="788598"/>
    <row r="788599"/>
    <row r="788600"/>
    <row r="788601"/>
    <row r="788602"/>
    <row r="788603"/>
    <row r="788604"/>
    <row r="788605"/>
    <row r="788606"/>
    <row r="788607"/>
    <row r="788608"/>
    <row r="788609"/>
    <row r="788610"/>
    <row r="788611"/>
    <row r="788612"/>
    <row r="788613"/>
    <row r="788614"/>
    <row r="788615"/>
    <row r="788616"/>
    <row r="788617"/>
    <row r="788618"/>
    <row r="788619"/>
    <row r="788620"/>
    <row r="788621"/>
    <row r="788622"/>
    <row r="788623"/>
    <row r="788624"/>
    <row r="788625"/>
    <row r="788626"/>
    <row r="788627"/>
    <row r="788628"/>
    <row r="788629"/>
    <row r="788630"/>
    <row r="788631"/>
    <row r="788632"/>
    <row r="788633"/>
    <row r="788634"/>
    <row r="788635"/>
    <row r="788636"/>
    <row r="788637"/>
    <row r="788638"/>
    <row r="788639"/>
    <row r="788640"/>
    <row r="788641"/>
    <row r="788642"/>
    <row r="788643"/>
    <row r="788644"/>
    <row r="788645"/>
    <row r="788646"/>
    <row r="788647"/>
    <row r="788648"/>
    <row r="788649"/>
    <row r="788650"/>
    <row r="788651"/>
    <row r="788652"/>
    <row r="788653"/>
    <row r="788654"/>
    <row r="788655"/>
    <row r="788656"/>
    <row r="788657"/>
    <row r="788658"/>
    <row r="788659"/>
    <row r="788660"/>
    <row r="788661"/>
    <row r="788662"/>
    <row r="788663"/>
    <row r="788664"/>
    <row r="788665"/>
    <row r="788666"/>
    <row r="788667"/>
    <row r="788668"/>
    <row r="788669"/>
    <row r="788670"/>
    <row r="788671"/>
    <row r="788672"/>
    <row r="788673"/>
    <row r="788674"/>
    <row r="788675"/>
    <row r="788676"/>
    <row r="788677"/>
    <row r="788678"/>
    <row r="788679"/>
    <row r="788680"/>
    <row r="788681"/>
    <row r="788682"/>
    <row r="788683"/>
    <row r="788684"/>
    <row r="788685"/>
    <row r="788686"/>
    <row r="788687"/>
    <row r="788688"/>
    <row r="788689"/>
    <row r="788690"/>
    <row r="788691"/>
    <row r="788692"/>
    <row r="788693"/>
    <row r="788694"/>
    <row r="788695"/>
    <row r="788696"/>
    <row r="788697"/>
    <row r="788698"/>
    <row r="788699"/>
    <row r="788700"/>
    <row r="788701"/>
    <row r="788702"/>
    <row r="788703"/>
    <row r="788704"/>
    <row r="788705"/>
    <row r="788706"/>
    <row r="788707"/>
    <row r="788708"/>
    <row r="788709"/>
    <row r="788710"/>
    <row r="788711"/>
    <row r="788712"/>
    <row r="788713"/>
    <row r="788714"/>
    <row r="788715"/>
    <row r="788716"/>
    <row r="788717"/>
    <row r="788718"/>
    <row r="788719"/>
    <row r="788720"/>
    <row r="788721"/>
    <row r="788722"/>
    <row r="788723"/>
    <row r="788724"/>
    <row r="788725"/>
    <row r="788726"/>
    <row r="788727"/>
    <row r="788728"/>
    <row r="788729"/>
    <row r="788730"/>
    <row r="788731"/>
    <row r="788732"/>
    <row r="788733"/>
    <row r="788734"/>
    <row r="788735"/>
    <row r="788736"/>
    <row r="788737"/>
    <row r="788738"/>
    <row r="788739"/>
    <row r="788740"/>
    <row r="788741"/>
    <row r="788742"/>
    <row r="788743"/>
    <row r="788744"/>
    <row r="788745"/>
    <row r="788746"/>
    <row r="788747"/>
    <row r="788748"/>
    <row r="788749"/>
    <row r="788750"/>
    <row r="788751"/>
    <row r="788752"/>
    <row r="788753"/>
    <row r="788754"/>
    <row r="788755"/>
    <row r="788756"/>
    <row r="788757"/>
    <row r="788758"/>
    <row r="788759"/>
    <row r="788760"/>
    <row r="788761"/>
    <row r="788762"/>
    <row r="788763"/>
    <row r="788764"/>
    <row r="788765"/>
    <row r="788766"/>
    <row r="788767"/>
    <row r="788768"/>
    <row r="788769"/>
    <row r="788770"/>
    <row r="788771"/>
    <row r="788772"/>
    <row r="788773"/>
    <row r="788774"/>
    <row r="788775"/>
    <row r="788776"/>
    <row r="788777"/>
    <row r="788778"/>
    <row r="788779"/>
    <row r="788780"/>
    <row r="788781"/>
    <row r="788782"/>
    <row r="788783"/>
    <row r="788784"/>
    <row r="788785"/>
    <row r="788786"/>
    <row r="788787"/>
    <row r="788788"/>
    <row r="788789"/>
    <row r="788790"/>
    <row r="788791"/>
    <row r="788792"/>
    <row r="788793"/>
    <row r="788794"/>
    <row r="788795"/>
    <row r="788796"/>
    <row r="788797"/>
    <row r="788798"/>
    <row r="788799"/>
    <row r="788800"/>
    <row r="788801"/>
    <row r="788802"/>
    <row r="788803"/>
    <row r="788804"/>
    <row r="788805"/>
    <row r="788806"/>
    <row r="788807"/>
    <row r="788808"/>
    <row r="788809"/>
    <row r="788810"/>
    <row r="788811"/>
    <row r="788812"/>
    <row r="788813"/>
    <row r="788814"/>
    <row r="788815"/>
    <row r="788816"/>
    <row r="788817"/>
    <row r="788818"/>
    <row r="788819"/>
    <row r="788820"/>
    <row r="788821"/>
    <row r="788822"/>
    <row r="788823"/>
    <row r="788824"/>
    <row r="788825"/>
    <row r="788826"/>
    <row r="788827"/>
    <row r="788828"/>
    <row r="788829"/>
    <row r="788830"/>
    <row r="788831"/>
    <row r="788832"/>
    <row r="788833"/>
    <row r="788834"/>
    <row r="788835"/>
    <row r="788836"/>
    <row r="788837"/>
    <row r="788838"/>
    <row r="788839"/>
    <row r="788840"/>
    <row r="788841"/>
    <row r="788842"/>
    <row r="788843"/>
    <row r="788844"/>
    <row r="788845"/>
    <row r="788846"/>
    <row r="788847"/>
    <row r="788848"/>
    <row r="788849"/>
    <row r="788850"/>
    <row r="788851"/>
    <row r="788852"/>
    <row r="788853"/>
    <row r="788854"/>
    <row r="788855"/>
    <row r="788856"/>
    <row r="788857"/>
    <row r="788858"/>
    <row r="788859"/>
    <row r="788860"/>
    <row r="788861"/>
    <row r="788862"/>
    <row r="788863"/>
    <row r="788864"/>
    <row r="788865"/>
    <row r="788866"/>
    <row r="788867"/>
    <row r="788868"/>
    <row r="788869"/>
    <row r="788870"/>
    <row r="788871"/>
    <row r="788872"/>
    <row r="788873"/>
    <row r="788874"/>
    <row r="788875"/>
    <row r="788876"/>
    <row r="788877"/>
    <row r="788878"/>
    <row r="788879"/>
    <row r="788880"/>
    <row r="788881"/>
    <row r="788882"/>
    <row r="788883"/>
    <row r="788884"/>
    <row r="788885"/>
    <row r="788886"/>
    <row r="788887"/>
    <row r="788888"/>
    <row r="788889"/>
    <row r="788890"/>
    <row r="788891"/>
    <row r="788892"/>
    <row r="788893"/>
    <row r="788894"/>
    <row r="788895"/>
    <row r="788896"/>
    <row r="788897"/>
    <row r="788898"/>
    <row r="788899"/>
    <row r="788900"/>
    <row r="788901"/>
    <row r="788902"/>
    <row r="788903"/>
    <row r="788904"/>
    <row r="788905"/>
    <row r="788906"/>
    <row r="788907"/>
    <row r="788908"/>
    <row r="788909"/>
    <row r="788910"/>
    <row r="788911"/>
    <row r="788912"/>
    <row r="788913"/>
    <row r="788914"/>
    <row r="788915"/>
    <row r="788916"/>
    <row r="788917"/>
    <row r="788918"/>
    <row r="788919"/>
    <row r="788920"/>
    <row r="788921"/>
    <row r="788922"/>
    <row r="788923"/>
    <row r="788924"/>
    <row r="788925"/>
    <row r="788926"/>
    <row r="788927"/>
    <row r="788928"/>
    <row r="788929"/>
    <row r="788930"/>
    <row r="788931"/>
    <row r="788932"/>
    <row r="788933"/>
    <row r="788934"/>
    <row r="788935"/>
    <row r="788936"/>
    <row r="788937"/>
    <row r="788938"/>
    <row r="788939"/>
    <row r="788940"/>
    <row r="788941"/>
    <row r="788942"/>
    <row r="788943"/>
    <row r="788944"/>
    <row r="788945"/>
    <row r="788946"/>
    <row r="788947"/>
    <row r="788948"/>
    <row r="788949"/>
    <row r="788950"/>
    <row r="788951"/>
    <row r="788952"/>
    <row r="788953"/>
    <row r="788954"/>
    <row r="788955"/>
    <row r="788956"/>
    <row r="788957"/>
    <row r="788958"/>
    <row r="788959"/>
    <row r="788960"/>
    <row r="788961"/>
    <row r="788962"/>
    <row r="788963"/>
    <row r="788964"/>
    <row r="788965"/>
    <row r="788966"/>
    <row r="788967"/>
    <row r="788968"/>
    <row r="788969"/>
    <row r="788970"/>
    <row r="788971"/>
    <row r="788972"/>
    <row r="788973"/>
    <row r="788974"/>
    <row r="788975"/>
    <row r="788976"/>
    <row r="788977"/>
    <row r="788978"/>
    <row r="788979"/>
    <row r="788980"/>
    <row r="788981"/>
    <row r="788982"/>
    <row r="788983"/>
    <row r="788984"/>
    <row r="788985"/>
    <row r="788986"/>
    <row r="788987"/>
    <row r="788988"/>
    <row r="788989"/>
    <row r="788990"/>
    <row r="788991"/>
    <row r="788992"/>
    <row r="788993"/>
    <row r="788994"/>
    <row r="788995"/>
    <row r="788996"/>
    <row r="788997"/>
    <row r="788998"/>
    <row r="788999"/>
    <row r="789000"/>
    <row r="789001"/>
    <row r="789002"/>
    <row r="789003"/>
    <row r="789004"/>
    <row r="789005"/>
    <row r="789006"/>
    <row r="789007"/>
    <row r="789008"/>
    <row r="789009"/>
    <row r="789010"/>
    <row r="789011"/>
    <row r="789012"/>
    <row r="789013"/>
    <row r="789014"/>
    <row r="789015"/>
    <row r="789016"/>
    <row r="789017"/>
    <row r="789018"/>
    <row r="789019"/>
    <row r="789020"/>
    <row r="789021"/>
    <row r="789022"/>
    <row r="789023"/>
    <row r="789024"/>
    <row r="789025"/>
    <row r="789026"/>
    <row r="789027"/>
    <row r="789028"/>
    <row r="789029"/>
    <row r="789030"/>
    <row r="789031"/>
    <row r="789032"/>
    <row r="789033"/>
    <row r="789034"/>
    <row r="789035"/>
    <row r="789036"/>
    <row r="789037"/>
    <row r="789038"/>
    <row r="789039"/>
    <row r="789040"/>
    <row r="789041"/>
    <row r="789042"/>
    <row r="789043"/>
    <row r="789044"/>
    <row r="789045"/>
    <row r="789046"/>
    <row r="789047"/>
    <row r="789048"/>
    <row r="789049"/>
    <row r="789050"/>
    <row r="789051"/>
    <row r="789052"/>
    <row r="789053"/>
    <row r="789054"/>
    <row r="789055"/>
    <row r="789056"/>
    <row r="789057"/>
    <row r="789058"/>
    <row r="789059"/>
    <row r="789060"/>
    <row r="789061"/>
    <row r="789062"/>
    <row r="789063"/>
    <row r="789064"/>
    <row r="789065"/>
    <row r="789066"/>
    <row r="789067"/>
    <row r="789068"/>
    <row r="789069"/>
    <row r="789070"/>
    <row r="789071"/>
    <row r="789072"/>
    <row r="789073"/>
    <row r="789074"/>
    <row r="789075"/>
    <row r="789076"/>
    <row r="789077"/>
    <row r="789078"/>
    <row r="789079"/>
    <row r="789080"/>
    <row r="789081"/>
    <row r="789082"/>
    <row r="789083"/>
    <row r="789084"/>
    <row r="789085"/>
    <row r="789086"/>
    <row r="789087"/>
    <row r="789088"/>
    <row r="789089"/>
    <row r="789090"/>
    <row r="789091"/>
    <row r="789092"/>
    <row r="789093"/>
    <row r="789094"/>
    <row r="789095"/>
    <row r="789096"/>
    <row r="789097"/>
    <row r="789098"/>
    <row r="789099"/>
    <row r="789100"/>
    <row r="789101"/>
    <row r="789102"/>
    <row r="789103"/>
    <row r="789104"/>
    <row r="789105"/>
    <row r="789106"/>
    <row r="789107"/>
    <row r="789108"/>
    <row r="789109"/>
    <row r="789110"/>
    <row r="789111"/>
    <row r="789112"/>
    <row r="789113"/>
    <row r="789114"/>
    <row r="789115"/>
    <row r="789116"/>
    <row r="789117"/>
    <row r="789118"/>
    <row r="789119"/>
    <row r="789120"/>
    <row r="789121"/>
    <row r="789122"/>
    <row r="789123"/>
    <row r="789124"/>
    <row r="789125"/>
    <row r="789126"/>
    <row r="789127"/>
    <row r="789128"/>
    <row r="789129"/>
    <row r="789130"/>
    <row r="789131"/>
    <row r="789132"/>
    <row r="789133"/>
    <row r="789134"/>
    <row r="789135"/>
    <row r="789136"/>
    <row r="789137"/>
    <row r="789138"/>
    <row r="789139"/>
    <row r="789140"/>
    <row r="789141"/>
    <row r="789142"/>
    <row r="789143"/>
    <row r="789144"/>
    <row r="789145"/>
    <row r="789146"/>
    <row r="789147"/>
    <row r="789148"/>
    <row r="789149"/>
    <row r="789150"/>
    <row r="789151"/>
    <row r="789152"/>
    <row r="789153"/>
    <row r="789154"/>
    <row r="789155"/>
    <row r="789156"/>
    <row r="789157"/>
    <row r="789158"/>
    <row r="789159"/>
    <row r="789160"/>
    <row r="789161"/>
    <row r="789162"/>
    <row r="789163"/>
    <row r="789164"/>
    <row r="789165"/>
    <row r="789166"/>
    <row r="789167"/>
    <row r="789168"/>
    <row r="789169"/>
    <row r="789170"/>
    <row r="789171"/>
    <row r="789172"/>
    <row r="789173"/>
    <row r="789174"/>
    <row r="789175"/>
    <row r="789176"/>
    <row r="789177"/>
    <row r="789178"/>
    <row r="789179"/>
    <row r="789180"/>
    <row r="789181"/>
    <row r="789182"/>
    <row r="789183"/>
    <row r="789184"/>
    <row r="789185"/>
    <row r="789186"/>
    <row r="789187"/>
    <row r="789188"/>
    <row r="789189"/>
    <row r="789190"/>
    <row r="789191"/>
    <row r="789192"/>
    <row r="789193"/>
    <row r="789194"/>
    <row r="789195"/>
    <row r="789196"/>
    <row r="789197"/>
    <row r="789198"/>
    <row r="789199"/>
    <row r="789200"/>
    <row r="789201"/>
    <row r="789202"/>
    <row r="789203"/>
    <row r="789204"/>
    <row r="789205"/>
    <row r="789206"/>
    <row r="789207"/>
    <row r="789208"/>
    <row r="789209"/>
    <row r="789210"/>
    <row r="789211"/>
    <row r="789212"/>
    <row r="789213"/>
    <row r="789214"/>
    <row r="789215"/>
    <row r="789216"/>
    <row r="789217"/>
    <row r="789218"/>
    <row r="789219"/>
    <row r="789220"/>
    <row r="789221"/>
    <row r="789222"/>
    <row r="789223"/>
    <row r="789224"/>
    <row r="789225"/>
    <row r="789226"/>
    <row r="789227"/>
    <row r="789228"/>
    <row r="789229"/>
    <row r="789230"/>
    <row r="789231"/>
    <row r="789232"/>
    <row r="789233"/>
    <row r="789234"/>
    <row r="789235"/>
    <row r="789236"/>
    <row r="789237"/>
    <row r="789238"/>
    <row r="789239"/>
    <row r="789240"/>
    <row r="789241"/>
    <row r="789242"/>
    <row r="789243"/>
    <row r="789244"/>
    <row r="789245"/>
    <row r="789246"/>
    <row r="789247"/>
    <row r="789248"/>
    <row r="789249"/>
    <row r="789250"/>
    <row r="789251"/>
    <row r="789252"/>
    <row r="789253"/>
    <row r="789254"/>
    <row r="789255"/>
    <row r="789256"/>
    <row r="789257"/>
    <row r="789258"/>
    <row r="789259"/>
    <row r="789260"/>
    <row r="789261"/>
    <row r="789262"/>
    <row r="789263"/>
    <row r="789264"/>
    <row r="789265"/>
    <row r="789266"/>
    <row r="789267"/>
    <row r="789268"/>
    <row r="789269"/>
    <row r="789270"/>
    <row r="789271"/>
    <row r="789272"/>
    <row r="789273"/>
    <row r="789274"/>
    <row r="789275"/>
    <row r="789276"/>
    <row r="789277"/>
    <row r="789278"/>
    <row r="789279"/>
    <row r="789280"/>
    <row r="789281"/>
    <row r="789282"/>
    <row r="789283"/>
    <row r="789284"/>
    <row r="789285"/>
    <row r="789286"/>
    <row r="789287"/>
    <row r="789288"/>
    <row r="789289"/>
    <row r="789290"/>
    <row r="789291"/>
    <row r="789292"/>
    <row r="789293"/>
    <row r="789294"/>
    <row r="789295"/>
    <row r="789296"/>
    <row r="789297"/>
    <row r="789298"/>
    <row r="789299"/>
    <row r="789300"/>
    <row r="789301"/>
    <row r="789302"/>
    <row r="789303"/>
    <row r="789304"/>
    <row r="789305"/>
    <row r="789306"/>
    <row r="789307"/>
    <row r="789308"/>
    <row r="789309"/>
    <row r="789310"/>
    <row r="789311"/>
    <row r="789312"/>
    <row r="789313"/>
    <row r="789314"/>
    <row r="789315"/>
    <row r="789316"/>
    <row r="789317"/>
    <row r="789318"/>
    <row r="789319"/>
    <row r="789320"/>
    <row r="789321"/>
    <row r="789322"/>
    <row r="789323"/>
    <row r="789324"/>
    <row r="789325"/>
    <row r="789326"/>
    <row r="789327"/>
    <row r="789328"/>
    <row r="789329"/>
    <row r="789330"/>
    <row r="789331"/>
    <row r="789332"/>
    <row r="789333"/>
    <row r="789334"/>
    <row r="789335"/>
    <row r="789336"/>
    <row r="789337"/>
    <row r="789338"/>
    <row r="789339"/>
    <row r="789340"/>
    <row r="789341"/>
    <row r="789342"/>
    <row r="789343"/>
    <row r="789344"/>
    <row r="789345"/>
    <row r="789346"/>
    <row r="789347"/>
    <row r="789348"/>
    <row r="789349"/>
    <row r="789350"/>
    <row r="789351"/>
    <row r="789352"/>
    <row r="789353"/>
    <row r="789354"/>
    <row r="789355"/>
    <row r="789356"/>
    <row r="789357"/>
    <row r="789358"/>
    <row r="789359"/>
    <row r="789360"/>
    <row r="789361"/>
    <row r="789362"/>
    <row r="789363"/>
    <row r="789364"/>
    <row r="789365"/>
    <row r="789366"/>
    <row r="789367"/>
    <row r="789368"/>
    <row r="789369"/>
    <row r="789370"/>
    <row r="789371"/>
    <row r="789372"/>
    <row r="789373"/>
    <row r="789374"/>
    <row r="789375"/>
    <row r="789376"/>
    <row r="789377"/>
    <row r="789378"/>
    <row r="789379"/>
    <row r="789380"/>
    <row r="789381"/>
    <row r="789382"/>
    <row r="789383"/>
    <row r="789384"/>
    <row r="789385"/>
    <row r="789386"/>
    <row r="789387"/>
    <row r="789388"/>
    <row r="789389"/>
    <row r="789390"/>
    <row r="789391"/>
    <row r="789392"/>
    <row r="789393"/>
    <row r="789394"/>
    <row r="789395"/>
    <row r="789396"/>
    <row r="789397"/>
    <row r="789398"/>
    <row r="789399"/>
    <row r="789400"/>
    <row r="789401"/>
    <row r="789402"/>
    <row r="789403"/>
    <row r="789404"/>
    <row r="789405"/>
    <row r="789406"/>
    <row r="789407"/>
    <row r="789408"/>
    <row r="789409"/>
    <row r="789410"/>
    <row r="789411"/>
    <row r="789412"/>
    <row r="789413"/>
    <row r="789414"/>
    <row r="789415"/>
    <row r="789416"/>
    <row r="789417"/>
    <row r="789418"/>
    <row r="789419"/>
    <row r="789420"/>
    <row r="789421"/>
    <row r="789422"/>
    <row r="789423"/>
    <row r="789424"/>
    <row r="789425"/>
    <row r="789426"/>
    <row r="789427"/>
    <row r="789428"/>
    <row r="789429"/>
    <row r="789430"/>
    <row r="789431"/>
    <row r="789432"/>
    <row r="789433"/>
    <row r="789434"/>
    <row r="789435"/>
    <row r="789436"/>
    <row r="789437"/>
    <row r="789438"/>
    <row r="789439"/>
    <row r="789440"/>
    <row r="789441"/>
    <row r="789442"/>
    <row r="789443"/>
    <row r="789444"/>
    <row r="789445"/>
    <row r="789446"/>
    <row r="789447"/>
    <row r="789448"/>
    <row r="789449"/>
    <row r="789450"/>
    <row r="789451"/>
    <row r="789452"/>
    <row r="789453"/>
    <row r="789454"/>
    <row r="789455"/>
    <row r="789456"/>
    <row r="789457"/>
    <row r="789458"/>
    <row r="789459"/>
    <row r="789460"/>
    <row r="789461"/>
    <row r="789462"/>
    <row r="789463"/>
    <row r="789464"/>
    <row r="789465"/>
    <row r="789466"/>
    <row r="789467"/>
    <row r="789468"/>
    <row r="789469"/>
    <row r="789470"/>
    <row r="789471"/>
    <row r="789472"/>
    <row r="789473"/>
    <row r="789474"/>
    <row r="789475"/>
    <row r="789476"/>
    <row r="789477"/>
    <row r="789478"/>
    <row r="789479"/>
    <row r="789480"/>
    <row r="789481"/>
    <row r="789482"/>
    <row r="789483"/>
    <row r="789484"/>
    <row r="789485"/>
    <row r="789486"/>
    <row r="789487"/>
    <row r="789488"/>
    <row r="789489"/>
    <row r="789490"/>
    <row r="789491"/>
    <row r="789492"/>
    <row r="789493"/>
    <row r="789494"/>
    <row r="789495"/>
    <row r="789496"/>
    <row r="789497"/>
    <row r="789498"/>
    <row r="789499"/>
    <row r="789500"/>
    <row r="789501"/>
    <row r="789502"/>
    <row r="789503"/>
    <row r="789504"/>
    <row r="789505"/>
    <row r="789506"/>
    <row r="789507"/>
    <row r="789508"/>
    <row r="789509"/>
    <row r="789510"/>
    <row r="789511"/>
    <row r="789512"/>
    <row r="789513"/>
    <row r="789514"/>
    <row r="789515"/>
    <row r="789516"/>
    <row r="789517"/>
    <row r="789518"/>
    <row r="789519"/>
    <row r="789520"/>
    <row r="789521"/>
    <row r="789522"/>
    <row r="789523"/>
    <row r="789524"/>
    <row r="789525"/>
    <row r="789526"/>
    <row r="789527"/>
    <row r="789528"/>
    <row r="789529"/>
    <row r="789530"/>
    <row r="789531"/>
    <row r="789532"/>
    <row r="789533"/>
    <row r="789534"/>
    <row r="789535"/>
    <row r="789536"/>
    <row r="789537"/>
    <row r="789538"/>
    <row r="789539"/>
    <row r="789540"/>
    <row r="789541"/>
    <row r="789542"/>
    <row r="789543"/>
    <row r="789544"/>
    <row r="789545"/>
    <row r="789546"/>
    <row r="789547"/>
    <row r="789548"/>
    <row r="789549"/>
    <row r="789550"/>
    <row r="789551"/>
    <row r="789552"/>
    <row r="789553"/>
    <row r="789554"/>
    <row r="789555"/>
    <row r="789556"/>
    <row r="789557"/>
    <row r="789558"/>
    <row r="789559"/>
    <row r="789560"/>
    <row r="789561"/>
    <row r="789562"/>
    <row r="789563"/>
    <row r="789564"/>
    <row r="789565"/>
    <row r="789566"/>
    <row r="789567"/>
    <row r="789568"/>
    <row r="789569"/>
    <row r="789570"/>
    <row r="789571"/>
    <row r="789572"/>
    <row r="789573"/>
    <row r="789574"/>
    <row r="789575"/>
    <row r="789576"/>
    <row r="789577"/>
    <row r="789578"/>
    <row r="789579"/>
    <row r="789580"/>
    <row r="789581"/>
    <row r="789582"/>
    <row r="789583"/>
    <row r="789584"/>
    <row r="789585"/>
    <row r="789586"/>
    <row r="789587"/>
    <row r="789588"/>
    <row r="789589"/>
    <row r="789590"/>
    <row r="789591"/>
    <row r="789592"/>
    <row r="789593"/>
    <row r="789594"/>
    <row r="789595"/>
    <row r="789596"/>
    <row r="789597"/>
    <row r="789598"/>
    <row r="789599"/>
    <row r="789600"/>
    <row r="789601"/>
    <row r="789602"/>
    <row r="789603"/>
    <row r="789604"/>
    <row r="789605"/>
    <row r="789606"/>
    <row r="789607"/>
    <row r="789608"/>
    <row r="789609"/>
    <row r="789610"/>
    <row r="789611"/>
    <row r="789612"/>
    <row r="789613"/>
    <row r="789614"/>
    <row r="789615"/>
    <row r="789616"/>
    <row r="789617"/>
    <row r="789618"/>
    <row r="789619"/>
    <row r="789620"/>
    <row r="789621"/>
    <row r="789622"/>
    <row r="789623"/>
    <row r="789624"/>
    <row r="789625"/>
    <row r="789626"/>
    <row r="789627"/>
    <row r="789628"/>
    <row r="789629"/>
    <row r="789630"/>
    <row r="789631"/>
    <row r="789632"/>
    <row r="789633"/>
    <row r="789634"/>
    <row r="789635"/>
    <row r="789636"/>
    <row r="789637"/>
    <row r="789638"/>
    <row r="789639"/>
    <row r="789640"/>
    <row r="789641"/>
    <row r="789642"/>
    <row r="789643"/>
    <row r="789644"/>
    <row r="789645"/>
    <row r="789646"/>
    <row r="789647"/>
    <row r="789648"/>
    <row r="789649"/>
    <row r="789650"/>
    <row r="789651"/>
    <row r="789652"/>
    <row r="789653"/>
    <row r="789654"/>
    <row r="789655"/>
    <row r="789656"/>
    <row r="789657"/>
    <row r="789658"/>
    <row r="789659"/>
    <row r="789660"/>
    <row r="789661"/>
    <row r="789662"/>
    <row r="789663"/>
    <row r="789664"/>
    <row r="789665"/>
    <row r="789666"/>
    <row r="789667"/>
    <row r="789668"/>
    <row r="789669"/>
    <row r="789670"/>
    <row r="789671"/>
    <row r="789672"/>
    <row r="789673"/>
    <row r="789674"/>
    <row r="789675"/>
    <row r="789676"/>
    <row r="789677"/>
    <row r="789678"/>
    <row r="789679"/>
    <row r="789680"/>
    <row r="789681"/>
    <row r="789682"/>
    <row r="789683"/>
    <row r="789684"/>
    <row r="789685"/>
    <row r="789686"/>
    <row r="789687"/>
    <row r="789688"/>
    <row r="789689"/>
    <row r="789690"/>
    <row r="789691"/>
    <row r="789692"/>
    <row r="789693"/>
    <row r="789694"/>
    <row r="789695"/>
    <row r="789696"/>
    <row r="789697"/>
    <row r="789698"/>
    <row r="789699"/>
    <row r="789700"/>
    <row r="789701"/>
    <row r="789702"/>
    <row r="789703"/>
    <row r="789704"/>
    <row r="789705"/>
    <row r="789706"/>
    <row r="789707"/>
    <row r="789708"/>
    <row r="789709"/>
    <row r="789710"/>
    <row r="789711"/>
    <row r="789712"/>
    <row r="789713"/>
    <row r="789714"/>
    <row r="789715"/>
    <row r="789716"/>
    <row r="789717"/>
    <row r="789718"/>
    <row r="789719"/>
    <row r="789720"/>
    <row r="789721"/>
    <row r="789722"/>
    <row r="789723"/>
    <row r="789724"/>
    <row r="789725"/>
    <row r="789726"/>
    <row r="789727"/>
    <row r="789728"/>
    <row r="789729"/>
    <row r="789730"/>
    <row r="789731"/>
    <row r="789732"/>
    <row r="789733"/>
    <row r="789734"/>
    <row r="789735"/>
    <row r="789736"/>
    <row r="789737"/>
    <row r="789738"/>
    <row r="789739"/>
    <row r="789740"/>
    <row r="789741"/>
    <row r="789742"/>
    <row r="789743"/>
    <row r="789744"/>
    <row r="789745"/>
    <row r="789746"/>
    <row r="789747"/>
    <row r="789748"/>
    <row r="789749"/>
    <row r="789750"/>
    <row r="789751"/>
    <row r="789752"/>
    <row r="789753"/>
    <row r="789754"/>
    <row r="789755"/>
    <row r="789756"/>
    <row r="789757"/>
    <row r="789758"/>
    <row r="789759"/>
    <row r="789760"/>
    <row r="789761"/>
    <row r="789762"/>
    <row r="789763"/>
    <row r="789764"/>
    <row r="789765"/>
    <row r="789766"/>
    <row r="789767"/>
    <row r="789768"/>
    <row r="789769"/>
    <row r="789770"/>
    <row r="789771"/>
    <row r="789772"/>
    <row r="789773"/>
    <row r="789774"/>
    <row r="789775"/>
    <row r="789776"/>
    <row r="789777"/>
    <row r="789778"/>
    <row r="789779"/>
    <row r="789780"/>
    <row r="789781"/>
    <row r="789782"/>
    <row r="789783"/>
    <row r="789784"/>
    <row r="789785"/>
    <row r="789786"/>
    <row r="789787"/>
    <row r="789788"/>
    <row r="789789"/>
    <row r="789790"/>
    <row r="789791"/>
    <row r="789792"/>
    <row r="789793"/>
    <row r="789794"/>
    <row r="789795"/>
    <row r="789796"/>
    <row r="789797"/>
    <row r="789798"/>
    <row r="789799"/>
    <row r="789800"/>
    <row r="789801"/>
    <row r="789802"/>
    <row r="789803"/>
    <row r="789804"/>
    <row r="789805"/>
    <row r="789806"/>
    <row r="789807"/>
    <row r="789808"/>
    <row r="789809"/>
    <row r="789810"/>
    <row r="789811"/>
    <row r="789812"/>
    <row r="789813"/>
    <row r="789814"/>
    <row r="789815"/>
    <row r="789816"/>
    <row r="789817"/>
    <row r="789818"/>
    <row r="789819"/>
    <row r="789820"/>
    <row r="789821"/>
    <row r="789822"/>
    <row r="789823"/>
    <row r="789824"/>
    <row r="789825"/>
    <row r="789826"/>
    <row r="789827"/>
    <row r="789828"/>
    <row r="789829"/>
    <row r="789830"/>
    <row r="789831"/>
    <row r="789832"/>
    <row r="789833"/>
    <row r="789834"/>
    <row r="789835"/>
    <row r="789836"/>
    <row r="789837"/>
    <row r="789838"/>
    <row r="789839"/>
    <row r="789840"/>
    <row r="789841"/>
    <row r="789842"/>
    <row r="789843"/>
    <row r="789844"/>
    <row r="789845"/>
    <row r="789846"/>
    <row r="789847"/>
    <row r="789848"/>
    <row r="789849"/>
    <row r="789850"/>
    <row r="789851"/>
    <row r="789852"/>
    <row r="789853"/>
    <row r="789854"/>
    <row r="789855"/>
    <row r="789856"/>
    <row r="789857"/>
    <row r="789858"/>
    <row r="789859"/>
    <row r="789860"/>
    <row r="789861"/>
    <row r="789862"/>
    <row r="789863"/>
    <row r="789864"/>
    <row r="789865"/>
    <row r="789866"/>
    <row r="789867"/>
    <row r="789868"/>
    <row r="789869"/>
    <row r="789870"/>
    <row r="789871"/>
    <row r="789872"/>
    <row r="789873"/>
    <row r="789874"/>
    <row r="789875"/>
    <row r="789876"/>
    <row r="789877"/>
    <row r="789878"/>
    <row r="789879"/>
    <row r="789880"/>
    <row r="789881"/>
    <row r="789882"/>
    <row r="789883"/>
    <row r="789884"/>
    <row r="789885"/>
    <row r="789886"/>
    <row r="789887"/>
    <row r="789888"/>
    <row r="789889"/>
    <row r="789890"/>
    <row r="789891"/>
    <row r="789892"/>
    <row r="789893"/>
    <row r="789894"/>
    <row r="789895"/>
    <row r="789896"/>
    <row r="789897"/>
    <row r="789898"/>
    <row r="789899"/>
    <row r="789900"/>
    <row r="789901"/>
    <row r="789902"/>
    <row r="789903"/>
    <row r="789904"/>
    <row r="789905"/>
    <row r="789906"/>
    <row r="789907"/>
    <row r="789908"/>
    <row r="789909"/>
    <row r="789910"/>
    <row r="789911"/>
    <row r="789912"/>
    <row r="789913"/>
    <row r="789914"/>
    <row r="789915"/>
    <row r="789916"/>
    <row r="789917"/>
    <row r="789918"/>
    <row r="789919"/>
    <row r="789920"/>
    <row r="789921"/>
    <row r="789922"/>
    <row r="789923"/>
    <row r="789924"/>
    <row r="789925"/>
    <row r="789926"/>
    <row r="789927"/>
    <row r="789928"/>
    <row r="789929"/>
    <row r="789930"/>
    <row r="789931"/>
    <row r="789932"/>
    <row r="789933"/>
    <row r="789934"/>
    <row r="789935"/>
    <row r="789936"/>
    <row r="789937"/>
    <row r="789938"/>
    <row r="789939"/>
    <row r="789940"/>
    <row r="789941"/>
    <row r="789942"/>
    <row r="789943"/>
    <row r="789944"/>
    <row r="789945"/>
    <row r="789946"/>
    <row r="789947"/>
    <row r="789948"/>
    <row r="789949"/>
    <row r="789950"/>
    <row r="789951"/>
    <row r="789952"/>
    <row r="789953"/>
    <row r="789954"/>
    <row r="789955"/>
    <row r="789956"/>
    <row r="789957"/>
    <row r="789958"/>
    <row r="789959"/>
    <row r="789960"/>
    <row r="789961"/>
    <row r="789962"/>
    <row r="789963"/>
    <row r="789964"/>
    <row r="789965"/>
    <row r="789966"/>
    <row r="789967"/>
    <row r="789968"/>
    <row r="789969"/>
    <row r="789970"/>
    <row r="789971"/>
    <row r="789972"/>
    <row r="789973"/>
    <row r="789974"/>
    <row r="789975"/>
    <row r="789976"/>
    <row r="789977"/>
    <row r="789978"/>
    <row r="789979"/>
    <row r="789980"/>
    <row r="789981"/>
    <row r="789982"/>
    <row r="789983"/>
    <row r="789984"/>
    <row r="789985"/>
    <row r="789986"/>
    <row r="789987"/>
    <row r="789988"/>
    <row r="789989"/>
    <row r="789990"/>
    <row r="789991"/>
    <row r="789992"/>
    <row r="789993"/>
    <row r="789994"/>
    <row r="789995"/>
    <row r="789996"/>
    <row r="789997"/>
    <row r="789998"/>
    <row r="789999"/>
    <row r="790000"/>
    <row r="790001"/>
    <row r="790002"/>
    <row r="790003"/>
    <row r="790004"/>
    <row r="790005"/>
    <row r="790006"/>
    <row r="790007"/>
    <row r="790008"/>
    <row r="790009"/>
    <row r="790010"/>
    <row r="790011"/>
    <row r="790012"/>
    <row r="790013"/>
    <row r="790014"/>
    <row r="790015"/>
    <row r="790016"/>
    <row r="790017"/>
    <row r="790018"/>
    <row r="790019"/>
    <row r="790020"/>
    <row r="790021"/>
    <row r="790022"/>
    <row r="790023"/>
    <row r="790024"/>
    <row r="790025"/>
    <row r="790026"/>
    <row r="790027"/>
    <row r="790028"/>
    <row r="790029"/>
    <row r="790030"/>
    <row r="790031"/>
    <row r="790032"/>
    <row r="790033"/>
    <row r="790034"/>
    <row r="790035"/>
    <row r="790036"/>
    <row r="790037"/>
    <row r="790038"/>
    <row r="790039"/>
    <row r="790040"/>
    <row r="790041"/>
    <row r="790042"/>
    <row r="790043"/>
    <row r="790044"/>
    <row r="790045"/>
    <row r="790046"/>
    <row r="790047"/>
    <row r="790048"/>
    <row r="790049"/>
    <row r="790050"/>
    <row r="790051"/>
    <row r="790052"/>
    <row r="790053"/>
    <row r="790054"/>
    <row r="790055"/>
    <row r="790056"/>
    <row r="790057"/>
    <row r="790058"/>
    <row r="790059"/>
    <row r="790060"/>
    <row r="790061"/>
    <row r="790062"/>
    <row r="790063"/>
    <row r="790064"/>
    <row r="790065"/>
    <row r="790066"/>
    <row r="790067"/>
    <row r="790068"/>
    <row r="790069"/>
    <row r="790070"/>
    <row r="790071"/>
    <row r="790072"/>
    <row r="790073"/>
    <row r="790074"/>
    <row r="790075"/>
    <row r="790076"/>
    <row r="790077"/>
    <row r="790078"/>
    <row r="790079"/>
    <row r="790080"/>
    <row r="790081"/>
    <row r="790082"/>
    <row r="790083"/>
    <row r="790084"/>
    <row r="790085"/>
    <row r="790086"/>
    <row r="790087"/>
    <row r="790088"/>
    <row r="790089"/>
    <row r="790090"/>
    <row r="790091"/>
    <row r="790092"/>
    <row r="790093"/>
    <row r="790094"/>
    <row r="790095"/>
    <row r="790096"/>
    <row r="790097"/>
    <row r="790098"/>
    <row r="790099"/>
    <row r="790100"/>
    <row r="790101"/>
    <row r="790102"/>
    <row r="790103"/>
    <row r="790104"/>
    <row r="790105"/>
    <row r="790106"/>
    <row r="790107"/>
    <row r="790108"/>
    <row r="790109"/>
    <row r="790110"/>
    <row r="790111"/>
    <row r="790112"/>
    <row r="790113"/>
    <row r="790114"/>
    <row r="790115"/>
    <row r="790116"/>
    <row r="790117"/>
    <row r="790118"/>
    <row r="790119"/>
    <row r="790120"/>
    <row r="790121"/>
    <row r="790122"/>
    <row r="790123"/>
    <row r="790124"/>
    <row r="790125"/>
    <row r="790126"/>
    <row r="790127"/>
    <row r="790128"/>
    <row r="790129"/>
    <row r="790130"/>
    <row r="790131"/>
    <row r="790132"/>
    <row r="790133"/>
    <row r="790134"/>
    <row r="790135"/>
    <row r="790136"/>
    <row r="790137"/>
    <row r="790138"/>
    <row r="790139"/>
    <row r="790140"/>
    <row r="790141"/>
    <row r="790142"/>
    <row r="790143"/>
    <row r="790144"/>
    <row r="790145"/>
    <row r="790146"/>
    <row r="790147"/>
    <row r="790148"/>
    <row r="790149"/>
    <row r="790150"/>
    <row r="790151"/>
    <row r="790152"/>
    <row r="790153"/>
    <row r="790154"/>
    <row r="790155"/>
    <row r="790156"/>
    <row r="790157"/>
    <row r="790158"/>
    <row r="790159"/>
    <row r="790160"/>
    <row r="790161"/>
    <row r="790162"/>
    <row r="790163"/>
    <row r="790164"/>
    <row r="790165"/>
    <row r="790166"/>
    <row r="790167"/>
    <row r="790168"/>
    <row r="790169"/>
    <row r="790170"/>
    <row r="790171"/>
    <row r="790172"/>
    <row r="790173"/>
    <row r="790174"/>
    <row r="790175"/>
    <row r="790176"/>
    <row r="790177"/>
    <row r="790178"/>
    <row r="790179"/>
    <row r="790180"/>
    <row r="790181"/>
    <row r="790182"/>
    <row r="790183"/>
    <row r="790184"/>
    <row r="790185"/>
    <row r="790186"/>
    <row r="790187"/>
    <row r="790188"/>
    <row r="790189"/>
    <row r="790190"/>
    <row r="790191"/>
    <row r="790192"/>
    <row r="790193"/>
    <row r="790194"/>
    <row r="790195"/>
    <row r="790196"/>
    <row r="790197"/>
    <row r="790198"/>
    <row r="790199"/>
    <row r="790200"/>
    <row r="790201"/>
    <row r="790202"/>
    <row r="790203"/>
    <row r="790204"/>
    <row r="790205"/>
    <row r="790206"/>
    <row r="790207"/>
    <row r="790208"/>
    <row r="790209"/>
    <row r="790210"/>
    <row r="790211"/>
    <row r="790212"/>
    <row r="790213"/>
    <row r="790214"/>
    <row r="790215"/>
    <row r="790216"/>
    <row r="790217"/>
    <row r="790218"/>
    <row r="790219"/>
    <row r="790220"/>
    <row r="790221"/>
    <row r="790222"/>
    <row r="790223"/>
    <row r="790224"/>
    <row r="790225"/>
    <row r="790226"/>
    <row r="790227"/>
    <row r="790228"/>
    <row r="790229"/>
    <row r="790230"/>
    <row r="790231"/>
    <row r="790232"/>
    <row r="790233"/>
    <row r="790234"/>
    <row r="790235"/>
    <row r="790236"/>
    <row r="790237"/>
    <row r="790238"/>
    <row r="790239"/>
    <row r="790240"/>
    <row r="790241"/>
    <row r="790242"/>
    <row r="790243"/>
    <row r="790244"/>
    <row r="790245"/>
    <row r="790246"/>
    <row r="790247"/>
    <row r="790248"/>
    <row r="790249"/>
    <row r="790250"/>
    <row r="790251"/>
    <row r="790252"/>
    <row r="790253"/>
    <row r="790254"/>
    <row r="790255"/>
    <row r="790256"/>
    <row r="790257"/>
    <row r="790258"/>
    <row r="790259"/>
    <row r="790260"/>
    <row r="790261"/>
    <row r="790262"/>
    <row r="790263"/>
    <row r="790264"/>
    <row r="790265"/>
    <row r="790266"/>
    <row r="790267"/>
    <row r="790268"/>
    <row r="790269"/>
    <row r="790270"/>
    <row r="790271"/>
    <row r="790272"/>
    <row r="790273"/>
    <row r="790274"/>
    <row r="790275"/>
    <row r="790276"/>
    <row r="790277"/>
    <row r="790278"/>
    <row r="790279"/>
    <row r="790280"/>
    <row r="790281"/>
    <row r="790282"/>
    <row r="790283"/>
    <row r="790284"/>
    <row r="790285"/>
    <row r="790286"/>
    <row r="790287"/>
    <row r="790288"/>
    <row r="790289"/>
    <row r="790290"/>
    <row r="790291"/>
    <row r="790292"/>
    <row r="790293"/>
    <row r="790294"/>
    <row r="790295"/>
    <row r="790296"/>
    <row r="790297"/>
    <row r="790298"/>
    <row r="790299"/>
    <row r="790300"/>
    <row r="790301"/>
    <row r="790302"/>
    <row r="790303"/>
    <row r="790304"/>
    <row r="790305"/>
    <row r="790306"/>
    <row r="790307"/>
    <row r="790308"/>
    <row r="790309"/>
    <row r="790310"/>
    <row r="790311"/>
    <row r="790312"/>
    <row r="790313"/>
    <row r="790314"/>
    <row r="790315"/>
    <row r="790316"/>
    <row r="790317"/>
    <row r="790318"/>
    <row r="790319"/>
    <row r="790320"/>
    <row r="790321"/>
    <row r="790322"/>
    <row r="790323"/>
    <row r="790324"/>
    <row r="790325"/>
    <row r="790326"/>
    <row r="790327"/>
    <row r="790328"/>
    <row r="790329"/>
    <row r="790330"/>
    <row r="790331"/>
    <row r="790332"/>
    <row r="790333"/>
    <row r="790334"/>
    <row r="790335"/>
    <row r="790336"/>
    <row r="790337"/>
    <row r="790338"/>
    <row r="790339"/>
    <row r="790340"/>
    <row r="790341"/>
    <row r="790342"/>
    <row r="790343"/>
    <row r="790344"/>
    <row r="790345"/>
    <row r="790346"/>
    <row r="790347"/>
    <row r="790348"/>
    <row r="790349"/>
    <row r="790350"/>
    <row r="790351"/>
    <row r="790352"/>
    <row r="790353"/>
    <row r="790354"/>
    <row r="790355"/>
    <row r="790356"/>
    <row r="790357"/>
    <row r="790358"/>
    <row r="790359"/>
    <row r="790360"/>
    <row r="790361"/>
    <row r="790362"/>
    <row r="790363"/>
    <row r="790364"/>
    <row r="790365"/>
    <row r="790366"/>
    <row r="790367"/>
    <row r="790368"/>
    <row r="790369"/>
    <row r="790370"/>
    <row r="790371"/>
    <row r="790372"/>
    <row r="790373"/>
    <row r="790374"/>
    <row r="790375"/>
    <row r="790376"/>
    <row r="790377"/>
    <row r="790378"/>
    <row r="790379"/>
    <row r="790380"/>
    <row r="790381"/>
    <row r="790382"/>
    <row r="790383"/>
    <row r="790384"/>
    <row r="790385"/>
    <row r="790386"/>
    <row r="790387"/>
    <row r="790388"/>
    <row r="790389"/>
    <row r="790390"/>
    <row r="790391"/>
    <row r="790392"/>
    <row r="790393"/>
    <row r="790394"/>
    <row r="790395"/>
    <row r="790396"/>
    <row r="790397"/>
    <row r="790398"/>
    <row r="790399"/>
    <row r="790400"/>
    <row r="790401"/>
    <row r="790402"/>
    <row r="790403"/>
    <row r="790404"/>
    <row r="790405"/>
    <row r="790406"/>
    <row r="790407"/>
    <row r="790408"/>
    <row r="790409"/>
    <row r="790410"/>
    <row r="790411"/>
    <row r="790412"/>
    <row r="790413"/>
    <row r="790414"/>
    <row r="790415"/>
    <row r="790416"/>
    <row r="790417"/>
    <row r="790418"/>
    <row r="790419"/>
    <row r="790420"/>
    <row r="790421"/>
    <row r="790422"/>
    <row r="790423"/>
    <row r="790424"/>
    <row r="790425"/>
    <row r="790426"/>
    <row r="790427"/>
    <row r="790428"/>
    <row r="790429"/>
    <row r="790430"/>
    <row r="790431"/>
    <row r="790432"/>
    <row r="790433"/>
    <row r="790434"/>
    <row r="790435"/>
    <row r="790436"/>
    <row r="790437"/>
    <row r="790438"/>
    <row r="790439"/>
    <row r="790440"/>
    <row r="790441"/>
    <row r="790442"/>
    <row r="790443"/>
    <row r="790444"/>
    <row r="790445"/>
    <row r="790446"/>
    <row r="790447"/>
    <row r="790448"/>
    <row r="790449"/>
    <row r="790450"/>
    <row r="790451"/>
    <row r="790452"/>
    <row r="790453"/>
    <row r="790454"/>
    <row r="790455"/>
    <row r="790456"/>
    <row r="790457"/>
    <row r="790458"/>
    <row r="790459"/>
    <row r="790460"/>
    <row r="790461"/>
    <row r="790462"/>
    <row r="790463"/>
    <row r="790464"/>
    <row r="790465"/>
    <row r="790466"/>
    <row r="790467"/>
    <row r="790468"/>
    <row r="790469"/>
    <row r="790470"/>
    <row r="790471"/>
    <row r="790472"/>
    <row r="790473"/>
    <row r="790474"/>
    <row r="790475"/>
    <row r="790476"/>
    <row r="790477"/>
    <row r="790478"/>
    <row r="790479"/>
    <row r="790480"/>
    <row r="790481"/>
    <row r="790482"/>
    <row r="790483"/>
    <row r="790484"/>
    <row r="790485"/>
    <row r="790486"/>
    <row r="790487"/>
    <row r="790488"/>
    <row r="790489"/>
    <row r="790490"/>
    <row r="790491"/>
    <row r="790492"/>
    <row r="790493"/>
    <row r="790494"/>
    <row r="790495"/>
    <row r="790496"/>
    <row r="790497"/>
    <row r="790498"/>
    <row r="790499"/>
    <row r="790500"/>
    <row r="790501"/>
    <row r="790502"/>
    <row r="790503"/>
    <row r="790504"/>
    <row r="790505"/>
    <row r="790506"/>
    <row r="790507"/>
    <row r="790508"/>
    <row r="790509"/>
    <row r="790510"/>
    <row r="790511"/>
    <row r="790512"/>
    <row r="790513"/>
    <row r="790514"/>
    <row r="790515"/>
    <row r="790516"/>
    <row r="790517"/>
    <row r="790518"/>
    <row r="790519"/>
    <row r="790520"/>
    <row r="790521"/>
    <row r="790522"/>
    <row r="790523"/>
    <row r="790524"/>
    <row r="790525"/>
    <row r="790526"/>
    <row r="790527"/>
    <row r="790528"/>
    <row r="790529"/>
    <row r="790530"/>
    <row r="790531"/>
    <row r="790532"/>
    <row r="790533"/>
    <row r="790534"/>
    <row r="790535"/>
    <row r="790536"/>
    <row r="790537"/>
    <row r="790538"/>
    <row r="790539"/>
    <row r="790540"/>
    <row r="790541"/>
    <row r="790542"/>
    <row r="790543"/>
    <row r="790544"/>
    <row r="790545"/>
    <row r="790546"/>
    <row r="790547"/>
    <row r="790548"/>
    <row r="790549"/>
    <row r="790550"/>
    <row r="790551"/>
    <row r="790552"/>
    <row r="790553"/>
    <row r="790554"/>
    <row r="790555"/>
    <row r="790556"/>
    <row r="790557"/>
    <row r="790558"/>
    <row r="790559"/>
    <row r="790560"/>
    <row r="790561"/>
    <row r="790562"/>
    <row r="790563"/>
    <row r="790564"/>
    <row r="790565"/>
    <row r="790566"/>
    <row r="790567"/>
    <row r="790568"/>
    <row r="790569"/>
    <row r="790570"/>
    <row r="790571"/>
    <row r="790572"/>
    <row r="790573"/>
    <row r="790574"/>
    <row r="790575"/>
    <row r="790576"/>
    <row r="790577"/>
    <row r="790578"/>
    <row r="790579"/>
    <row r="790580"/>
    <row r="790581"/>
    <row r="790582"/>
    <row r="790583"/>
    <row r="790584"/>
    <row r="790585"/>
    <row r="790586"/>
    <row r="790587"/>
    <row r="790588"/>
    <row r="790589"/>
    <row r="790590"/>
    <row r="790591"/>
    <row r="790592"/>
    <row r="790593"/>
    <row r="790594"/>
    <row r="790595"/>
    <row r="790596"/>
    <row r="790597"/>
    <row r="790598"/>
    <row r="790599"/>
    <row r="790600"/>
    <row r="790601"/>
    <row r="790602"/>
    <row r="790603"/>
    <row r="790604"/>
    <row r="790605"/>
    <row r="790606"/>
    <row r="790607"/>
    <row r="790608"/>
    <row r="790609"/>
    <row r="790610"/>
    <row r="790611"/>
    <row r="790612"/>
    <row r="790613"/>
    <row r="790614"/>
    <row r="790615"/>
    <row r="790616"/>
    <row r="790617"/>
    <row r="790618"/>
    <row r="790619"/>
    <row r="790620"/>
    <row r="790621"/>
    <row r="790622"/>
    <row r="790623"/>
    <row r="790624"/>
    <row r="790625"/>
    <row r="790626"/>
    <row r="790627"/>
    <row r="790628"/>
    <row r="790629"/>
    <row r="790630"/>
    <row r="790631"/>
    <row r="790632"/>
    <row r="790633"/>
    <row r="790634"/>
    <row r="790635"/>
    <row r="790636"/>
    <row r="790637"/>
    <row r="790638"/>
    <row r="790639"/>
    <row r="790640"/>
    <row r="790641"/>
    <row r="790642"/>
    <row r="790643"/>
    <row r="790644"/>
    <row r="790645"/>
    <row r="790646"/>
    <row r="790647"/>
    <row r="790648"/>
    <row r="790649"/>
    <row r="790650"/>
    <row r="790651"/>
    <row r="790652"/>
    <row r="790653"/>
    <row r="790654"/>
    <row r="790655"/>
    <row r="790656"/>
    <row r="790657"/>
    <row r="790658"/>
    <row r="790659"/>
    <row r="790660"/>
    <row r="790661"/>
    <row r="790662"/>
    <row r="790663"/>
    <row r="790664"/>
    <row r="790665"/>
    <row r="790666"/>
    <row r="790667"/>
    <row r="790668"/>
    <row r="790669"/>
    <row r="790670"/>
    <row r="790671"/>
    <row r="790672"/>
    <row r="790673"/>
    <row r="790674"/>
    <row r="790675"/>
    <row r="790676"/>
    <row r="790677"/>
    <row r="790678"/>
    <row r="790679"/>
    <row r="790680"/>
    <row r="790681"/>
    <row r="790682"/>
    <row r="790683"/>
    <row r="790684"/>
    <row r="790685"/>
    <row r="790686"/>
    <row r="790687"/>
    <row r="790688"/>
    <row r="790689"/>
    <row r="790690"/>
    <row r="790691"/>
    <row r="790692"/>
    <row r="790693"/>
    <row r="790694"/>
    <row r="790695"/>
    <row r="790696"/>
    <row r="790697"/>
    <row r="790698"/>
    <row r="790699"/>
    <row r="790700"/>
    <row r="790701"/>
    <row r="790702"/>
    <row r="790703"/>
    <row r="790704"/>
    <row r="790705"/>
    <row r="790706"/>
    <row r="790707"/>
    <row r="790708"/>
    <row r="790709"/>
    <row r="790710"/>
    <row r="790711"/>
    <row r="790712"/>
    <row r="790713"/>
    <row r="790714"/>
    <row r="790715"/>
    <row r="790716"/>
    <row r="790717"/>
    <row r="790718"/>
    <row r="790719"/>
    <row r="790720"/>
    <row r="790721"/>
    <row r="790722"/>
    <row r="790723"/>
    <row r="790724"/>
    <row r="790725"/>
    <row r="790726"/>
    <row r="790727"/>
    <row r="790728"/>
    <row r="790729"/>
    <row r="790730"/>
    <row r="790731"/>
    <row r="790732"/>
    <row r="790733"/>
    <row r="790734"/>
    <row r="790735"/>
    <row r="790736"/>
    <row r="790737"/>
    <row r="790738"/>
    <row r="790739"/>
    <row r="790740"/>
    <row r="790741"/>
    <row r="790742"/>
    <row r="790743"/>
    <row r="790744"/>
    <row r="790745"/>
    <row r="790746"/>
    <row r="790747"/>
    <row r="790748"/>
    <row r="790749"/>
    <row r="790750"/>
    <row r="790751"/>
    <row r="790752"/>
    <row r="790753"/>
    <row r="790754"/>
    <row r="790755"/>
    <row r="790756"/>
    <row r="790757"/>
    <row r="790758"/>
    <row r="790759"/>
    <row r="790760"/>
    <row r="790761"/>
    <row r="790762"/>
    <row r="790763"/>
    <row r="790764"/>
    <row r="790765"/>
    <row r="790766"/>
    <row r="790767"/>
    <row r="790768"/>
    <row r="790769"/>
    <row r="790770"/>
    <row r="790771"/>
    <row r="790772"/>
    <row r="790773"/>
    <row r="790774"/>
    <row r="790775"/>
    <row r="790776"/>
    <row r="790777"/>
    <row r="790778"/>
    <row r="790779"/>
    <row r="790780"/>
    <row r="790781"/>
    <row r="790782"/>
    <row r="790783"/>
    <row r="790784"/>
    <row r="790785"/>
    <row r="790786"/>
    <row r="790787"/>
    <row r="790788"/>
    <row r="790789"/>
    <row r="790790"/>
    <row r="790791"/>
    <row r="790792"/>
    <row r="790793"/>
    <row r="790794"/>
    <row r="790795"/>
    <row r="790796"/>
    <row r="790797"/>
    <row r="790798"/>
    <row r="790799"/>
    <row r="790800"/>
    <row r="790801"/>
    <row r="790802"/>
    <row r="790803"/>
    <row r="790804"/>
    <row r="790805"/>
    <row r="790806"/>
    <row r="790807"/>
    <row r="790808"/>
    <row r="790809"/>
    <row r="790810"/>
    <row r="790811"/>
    <row r="790812"/>
    <row r="790813"/>
    <row r="790814"/>
    <row r="790815"/>
    <row r="790816"/>
    <row r="790817"/>
    <row r="790818"/>
    <row r="790819"/>
    <row r="790820"/>
    <row r="790821"/>
    <row r="790822"/>
    <row r="790823"/>
    <row r="790824"/>
    <row r="790825"/>
    <row r="790826"/>
    <row r="790827"/>
    <row r="790828"/>
    <row r="790829"/>
    <row r="790830"/>
    <row r="790831"/>
    <row r="790832"/>
    <row r="790833"/>
    <row r="790834"/>
    <row r="790835"/>
    <row r="790836"/>
    <row r="790837"/>
    <row r="790838"/>
    <row r="790839"/>
    <row r="790840"/>
    <row r="790841"/>
    <row r="790842"/>
    <row r="790843"/>
    <row r="790844"/>
    <row r="790845"/>
    <row r="790846"/>
    <row r="790847"/>
    <row r="790848"/>
    <row r="790849"/>
    <row r="790850"/>
    <row r="790851"/>
    <row r="790852"/>
    <row r="790853"/>
    <row r="790854"/>
    <row r="790855"/>
    <row r="790856"/>
    <row r="790857"/>
    <row r="790858"/>
    <row r="790859"/>
    <row r="790860"/>
    <row r="790861"/>
    <row r="790862"/>
    <row r="790863"/>
    <row r="790864"/>
    <row r="790865"/>
    <row r="790866"/>
    <row r="790867"/>
    <row r="790868"/>
    <row r="790869"/>
    <row r="790870"/>
    <row r="790871"/>
    <row r="790872"/>
    <row r="790873"/>
    <row r="790874"/>
    <row r="790875"/>
    <row r="790876"/>
    <row r="790877"/>
    <row r="790878"/>
    <row r="790879"/>
    <row r="790880"/>
    <row r="790881"/>
    <row r="790882"/>
    <row r="790883"/>
    <row r="790884"/>
    <row r="790885"/>
    <row r="790886"/>
    <row r="790887"/>
    <row r="790888"/>
    <row r="790889"/>
    <row r="790890"/>
    <row r="790891"/>
    <row r="790892"/>
    <row r="790893"/>
    <row r="790894"/>
    <row r="790895"/>
    <row r="790896"/>
    <row r="790897"/>
    <row r="790898"/>
    <row r="790899"/>
    <row r="790900"/>
    <row r="790901"/>
    <row r="790902"/>
    <row r="790903"/>
    <row r="790904"/>
    <row r="790905"/>
    <row r="790906"/>
    <row r="790907"/>
    <row r="790908"/>
    <row r="790909"/>
    <row r="790910"/>
    <row r="790911"/>
    <row r="790912"/>
    <row r="790913"/>
    <row r="790914"/>
    <row r="790915"/>
    <row r="790916"/>
    <row r="790917"/>
    <row r="790918"/>
    <row r="790919"/>
    <row r="790920"/>
    <row r="790921"/>
    <row r="790922"/>
    <row r="790923"/>
    <row r="790924"/>
    <row r="790925"/>
    <row r="790926"/>
    <row r="790927"/>
    <row r="790928"/>
    <row r="790929"/>
    <row r="790930"/>
    <row r="790931"/>
    <row r="790932"/>
    <row r="790933"/>
    <row r="790934"/>
    <row r="790935"/>
    <row r="790936"/>
    <row r="790937"/>
    <row r="790938"/>
    <row r="790939"/>
    <row r="790940"/>
    <row r="790941"/>
    <row r="790942"/>
    <row r="790943"/>
    <row r="790944"/>
    <row r="790945"/>
    <row r="790946"/>
    <row r="790947"/>
    <row r="790948"/>
    <row r="790949"/>
    <row r="790950"/>
    <row r="790951"/>
    <row r="790952"/>
    <row r="790953"/>
    <row r="790954"/>
    <row r="790955"/>
    <row r="790956"/>
    <row r="790957"/>
    <row r="790958"/>
    <row r="790959"/>
    <row r="790960"/>
    <row r="790961"/>
    <row r="790962"/>
    <row r="790963"/>
    <row r="790964"/>
    <row r="790965"/>
    <row r="790966"/>
    <row r="790967"/>
    <row r="790968"/>
    <row r="790969"/>
    <row r="790970"/>
    <row r="790971"/>
    <row r="790972"/>
    <row r="790973"/>
    <row r="790974"/>
    <row r="790975"/>
    <row r="790976"/>
    <row r="790977"/>
    <row r="790978"/>
    <row r="790979"/>
    <row r="790980"/>
    <row r="790981"/>
    <row r="790982"/>
    <row r="790983"/>
    <row r="790984"/>
    <row r="790985"/>
    <row r="790986"/>
    <row r="790987"/>
    <row r="790988"/>
    <row r="790989"/>
    <row r="790990"/>
    <row r="790991"/>
    <row r="790992"/>
    <row r="790993"/>
    <row r="790994"/>
    <row r="790995"/>
    <row r="790996"/>
    <row r="790997"/>
    <row r="790998"/>
    <row r="790999"/>
    <row r="791000"/>
    <row r="791001"/>
    <row r="791002"/>
    <row r="791003"/>
    <row r="791004"/>
    <row r="791005"/>
    <row r="791006"/>
    <row r="791007"/>
    <row r="791008"/>
    <row r="791009"/>
    <row r="791010"/>
    <row r="791011"/>
    <row r="791012"/>
    <row r="791013"/>
    <row r="791014"/>
    <row r="791015"/>
    <row r="791016"/>
    <row r="791017"/>
    <row r="791018"/>
    <row r="791019"/>
    <row r="791020"/>
    <row r="791021"/>
    <row r="791022"/>
    <row r="791023"/>
    <row r="791024"/>
    <row r="791025"/>
    <row r="791026"/>
    <row r="791027"/>
    <row r="791028"/>
    <row r="791029"/>
    <row r="791030"/>
    <row r="791031"/>
    <row r="791032"/>
    <row r="791033"/>
    <row r="791034"/>
    <row r="791035"/>
    <row r="791036"/>
    <row r="791037"/>
    <row r="791038"/>
    <row r="791039"/>
    <row r="791040"/>
    <row r="791041"/>
    <row r="791042"/>
    <row r="791043"/>
    <row r="791044"/>
    <row r="791045"/>
    <row r="791046"/>
    <row r="791047"/>
    <row r="791048"/>
    <row r="791049"/>
    <row r="791050"/>
    <row r="791051"/>
    <row r="791052"/>
    <row r="791053"/>
    <row r="791054"/>
    <row r="791055"/>
    <row r="791056"/>
    <row r="791057"/>
    <row r="791058"/>
    <row r="791059"/>
    <row r="791060"/>
    <row r="791061"/>
    <row r="791062"/>
    <row r="791063"/>
    <row r="791064"/>
    <row r="791065"/>
    <row r="791066"/>
    <row r="791067"/>
    <row r="791068"/>
    <row r="791069"/>
    <row r="791070"/>
    <row r="791071"/>
    <row r="791072"/>
    <row r="791073"/>
    <row r="791074"/>
    <row r="791075"/>
    <row r="791076"/>
    <row r="791077"/>
    <row r="791078"/>
    <row r="791079"/>
    <row r="791080"/>
    <row r="791081"/>
    <row r="791082"/>
    <row r="791083"/>
    <row r="791084"/>
    <row r="791085"/>
    <row r="791086"/>
    <row r="791087"/>
    <row r="791088"/>
    <row r="791089"/>
    <row r="791090"/>
    <row r="791091"/>
    <row r="791092"/>
    <row r="791093"/>
    <row r="791094"/>
    <row r="791095"/>
    <row r="791096"/>
    <row r="791097"/>
    <row r="791098"/>
    <row r="791099"/>
    <row r="791100"/>
    <row r="791101"/>
    <row r="791102"/>
    <row r="791103"/>
    <row r="791104"/>
    <row r="791105"/>
    <row r="791106"/>
    <row r="791107"/>
    <row r="791108"/>
    <row r="791109"/>
    <row r="791110"/>
    <row r="791111"/>
    <row r="791112"/>
    <row r="791113"/>
    <row r="791114"/>
    <row r="791115"/>
    <row r="791116"/>
    <row r="791117"/>
    <row r="791118"/>
    <row r="791119"/>
    <row r="791120"/>
    <row r="791121"/>
    <row r="791122"/>
    <row r="791123"/>
    <row r="791124"/>
    <row r="791125"/>
    <row r="791126"/>
    <row r="791127"/>
    <row r="791128"/>
    <row r="791129"/>
    <row r="791130"/>
    <row r="791131"/>
    <row r="791132"/>
    <row r="791133"/>
    <row r="791134"/>
    <row r="791135"/>
    <row r="791136"/>
    <row r="791137"/>
    <row r="791138"/>
    <row r="791139"/>
    <row r="791140"/>
    <row r="791141"/>
    <row r="791142"/>
    <row r="791143"/>
    <row r="791144"/>
    <row r="791145"/>
    <row r="791146"/>
    <row r="791147"/>
    <row r="791148"/>
    <row r="791149"/>
    <row r="791150"/>
    <row r="791151"/>
    <row r="791152"/>
    <row r="791153"/>
    <row r="791154"/>
    <row r="791155"/>
    <row r="791156"/>
    <row r="791157"/>
    <row r="791158"/>
    <row r="791159"/>
    <row r="791160"/>
    <row r="791161"/>
    <row r="791162"/>
    <row r="791163"/>
    <row r="791164"/>
    <row r="791165"/>
    <row r="791166"/>
    <row r="791167"/>
    <row r="791168"/>
    <row r="791169"/>
    <row r="791170"/>
    <row r="791171"/>
    <row r="791172"/>
    <row r="791173"/>
    <row r="791174"/>
    <row r="791175"/>
    <row r="791176"/>
    <row r="791177"/>
    <row r="791178"/>
    <row r="791179"/>
    <row r="791180"/>
    <row r="791181"/>
    <row r="791182"/>
    <row r="791183"/>
    <row r="791184"/>
    <row r="791185"/>
    <row r="791186"/>
    <row r="791187"/>
    <row r="791188"/>
    <row r="791189"/>
    <row r="791190"/>
    <row r="791191"/>
    <row r="791192"/>
    <row r="791193"/>
    <row r="791194"/>
    <row r="791195"/>
    <row r="791196"/>
    <row r="791197"/>
    <row r="791198"/>
    <row r="791199"/>
    <row r="791200"/>
    <row r="791201"/>
    <row r="791202"/>
    <row r="791203"/>
    <row r="791204"/>
    <row r="791205"/>
    <row r="791206"/>
    <row r="791207"/>
    <row r="791208"/>
    <row r="791209"/>
    <row r="791210"/>
    <row r="791211"/>
    <row r="791212"/>
    <row r="791213"/>
    <row r="791214"/>
    <row r="791215"/>
    <row r="791216"/>
    <row r="791217"/>
    <row r="791218"/>
    <row r="791219"/>
    <row r="791220"/>
    <row r="791221"/>
    <row r="791222"/>
    <row r="791223"/>
    <row r="791224"/>
    <row r="791225"/>
    <row r="791226"/>
    <row r="791227"/>
    <row r="791228"/>
    <row r="791229"/>
    <row r="791230"/>
    <row r="791231"/>
    <row r="791232"/>
    <row r="791233"/>
    <row r="791234"/>
    <row r="791235"/>
    <row r="791236"/>
    <row r="791237"/>
    <row r="791238"/>
    <row r="791239"/>
    <row r="791240"/>
    <row r="791241"/>
    <row r="791242"/>
    <row r="791243"/>
    <row r="791244"/>
    <row r="791245"/>
    <row r="791246"/>
    <row r="791247"/>
    <row r="791248"/>
    <row r="791249"/>
    <row r="791250"/>
    <row r="791251"/>
    <row r="791252"/>
    <row r="791253"/>
    <row r="791254"/>
    <row r="791255"/>
    <row r="791256"/>
    <row r="791257"/>
    <row r="791258"/>
    <row r="791259"/>
    <row r="791260"/>
    <row r="791261"/>
    <row r="791262"/>
    <row r="791263"/>
    <row r="791264"/>
    <row r="791265"/>
    <row r="791266"/>
    <row r="791267"/>
    <row r="791268"/>
    <row r="791269"/>
    <row r="791270"/>
    <row r="791271"/>
    <row r="791272"/>
    <row r="791273"/>
    <row r="791274"/>
    <row r="791275"/>
    <row r="791276"/>
    <row r="791277"/>
    <row r="791278"/>
    <row r="791279"/>
    <row r="791280"/>
    <row r="791281"/>
    <row r="791282"/>
    <row r="791283"/>
    <row r="791284"/>
    <row r="791285"/>
    <row r="791286"/>
    <row r="791287"/>
    <row r="791288"/>
    <row r="791289"/>
    <row r="791290"/>
    <row r="791291"/>
    <row r="791292"/>
    <row r="791293"/>
    <row r="791294"/>
    <row r="791295"/>
    <row r="791296"/>
    <row r="791297"/>
    <row r="791298"/>
    <row r="791299"/>
    <row r="791300"/>
    <row r="791301"/>
    <row r="791302"/>
    <row r="791303"/>
    <row r="791304"/>
    <row r="791305"/>
    <row r="791306"/>
    <row r="791307"/>
    <row r="791308"/>
    <row r="791309"/>
    <row r="791310"/>
    <row r="791311"/>
    <row r="791312"/>
    <row r="791313"/>
    <row r="791314"/>
    <row r="791315"/>
    <row r="791316"/>
    <row r="791317"/>
    <row r="791318"/>
    <row r="791319"/>
    <row r="791320"/>
    <row r="791321"/>
    <row r="791322"/>
    <row r="791323"/>
    <row r="791324"/>
    <row r="791325"/>
    <row r="791326"/>
    <row r="791327"/>
    <row r="791328"/>
    <row r="791329"/>
    <row r="791330"/>
    <row r="791331"/>
    <row r="791332"/>
    <row r="791333"/>
    <row r="791334"/>
    <row r="791335"/>
    <row r="791336"/>
    <row r="791337"/>
    <row r="791338"/>
    <row r="791339"/>
    <row r="791340"/>
    <row r="791341"/>
    <row r="791342"/>
    <row r="791343"/>
    <row r="791344"/>
    <row r="791345"/>
    <row r="791346"/>
    <row r="791347"/>
    <row r="791348"/>
    <row r="791349"/>
    <row r="791350"/>
    <row r="791351"/>
    <row r="791352"/>
    <row r="791353"/>
    <row r="791354"/>
    <row r="791355"/>
    <row r="791356"/>
    <row r="791357"/>
    <row r="791358"/>
    <row r="791359"/>
    <row r="791360"/>
    <row r="791361"/>
    <row r="791362"/>
    <row r="791363"/>
    <row r="791364"/>
    <row r="791365"/>
    <row r="791366"/>
    <row r="791367"/>
    <row r="791368"/>
    <row r="791369"/>
    <row r="791370"/>
    <row r="791371"/>
    <row r="791372"/>
    <row r="791373"/>
    <row r="791374"/>
    <row r="791375"/>
    <row r="791376"/>
    <row r="791377"/>
    <row r="791378"/>
    <row r="791379"/>
    <row r="791380"/>
    <row r="791381"/>
    <row r="791382"/>
    <row r="791383"/>
    <row r="791384"/>
    <row r="791385"/>
    <row r="791386"/>
    <row r="791387"/>
    <row r="791388"/>
    <row r="791389"/>
    <row r="791390"/>
    <row r="791391"/>
    <row r="791392"/>
    <row r="791393"/>
    <row r="791394"/>
    <row r="791395"/>
    <row r="791396"/>
    <row r="791397"/>
    <row r="791398"/>
    <row r="791399"/>
    <row r="791400"/>
    <row r="791401"/>
    <row r="791402"/>
    <row r="791403"/>
    <row r="791404"/>
    <row r="791405"/>
    <row r="791406"/>
    <row r="791407"/>
    <row r="791408"/>
    <row r="791409"/>
    <row r="791410"/>
    <row r="791411"/>
    <row r="791412"/>
    <row r="791413"/>
    <row r="791414"/>
    <row r="791415"/>
    <row r="791416"/>
    <row r="791417"/>
    <row r="791418"/>
    <row r="791419"/>
    <row r="791420"/>
    <row r="791421"/>
    <row r="791422"/>
    <row r="791423"/>
    <row r="791424"/>
    <row r="791425"/>
    <row r="791426"/>
    <row r="791427"/>
    <row r="791428"/>
    <row r="791429"/>
    <row r="791430"/>
    <row r="791431"/>
    <row r="791432"/>
    <row r="791433"/>
    <row r="791434"/>
    <row r="791435"/>
    <row r="791436"/>
    <row r="791437"/>
    <row r="791438"/>
    <row r="791439"/>
    <row r="791440"/>
    <row r="791441"/>
    <row r="791442"/>
    <row r="791443"/>
    <row r="791444"/>
    <row r="791445"/>
    <row r="791446"/>
    <row r="791447"/>
    <row r="791448"/>
    <row r="791449"/>
    <row r="791450"/>
    <row r="791451"/>
    <row r="791452"/>
    <row r="791453"/>
    <row r="791454"/>
    <row r="791455"/>
    <row r="791456"/>
    <row r="791457"/>
    <row r="791458"/>
    <row r="791459"/>
    <row r="791460"/>
    <row r="791461"/>
    <row r="791462"/>
    <row r="791463"/>
    <row r="791464"/>
    <row r="791465"/>
    <row r="791466"/>
    <row r="791467"/>
    <row r="791468"/>
    <row r="791469"/>
    <row r="791470"/>
    <row r="791471"/>
    <row r="791472"/>
    <row r="791473"/>
    <row r="791474"/>
    <row r="791475"/>
    <row r="791476"/>
    <row r="791477"/>
    <row r="791478"/>
    <row r="791479"/>
    <row r="791480"/>
    <row r="791481"/>
    <row r="791482"/>
    <row r="791483"/>
    <row r="791484"/>
    <row r="791485"/>
    <row r="791486"/>
    <row r="791487"/>
    <row r="791488"/>
    <row r="791489"/>
    <row r="791490"/>
    <row r="791491"/>
    <row r="791492"/>
    <row r="791493"/>
    <row r="791494"/>
    <row r="791495"/>
    <row r="791496"/>
    <row r="791497"/>
    <row r="791498"/>
    <row r="791499"/>
    <row r="791500"/>
    <row r="791501"/>
    <row r="791502"/>
    <row r="791503"/>
    <row r="791504"/>
    <row r="791505"/>
    <row r="791506"/>
    <row r="791507"/>
    <row r="791508"/>
    <row r="791509"/>
    <row r="791510"/>
    <row r="791511"/>
    <row r="791512"/>
    <row r="791513"/>
    <row r="791514"/>
    <row r="791515"/>
    <row r="791516"/>
    <row r="791517"/>
    <row r="791518"/>
    <row r="791519"/>
    <row r="791520"/>
    <row r="791521"/>
    <row r="791522"/>
    <row r="791523"/>
    <row r="791524"/>
    <row r="791525"/>
    <row r="791526"/>
    <row r="791527"/>
    <row r="791528"/>
    <row r="791529"/>
    <row r="791530"/>
    <row r="791531"/>
    <row r="791532"/>
    <row r="791533"/>
    <row r="791534"/>
    <row r="791535"/>
    <row r="791536"/>
    <row r="791537"/>
    <row r="791538"/>
    <row r="791539"/>
    <row r="791540"/>
    <row r="791541"/>
    <row r="791542"/>
    <row r="791543"/>
    <row r="791544"/>
    <row r="791545"/>
    <row r="791546"/>
    <row r="791547"/>
    <row r="791548"/>
    <row r="791549"/>
    <row r="791550"/>
    <row r="791551"/>
    <row r="791552"/>
    <row r="791553"/>
    <row r="791554"/>
    <row r="791555"/>
    <row r="791556"/>
    <row r="791557"/>
    <row r="791558"/>
    <row r="791559"/>
    <row r="791560"/>
    <row r="791561"/>
    <row r="791562"/>
    <row r="791563"/>
    <row r="791564"/>
    <row r="791565"/>
    <row r="791566"/>
    <row r="791567"/>
    <row r="791568"/>
    <row r="791569"/>
    <row r="791570"/>
    <row r="791571"/>
    <row r="791572"/>
    <row r="791573"/>
    <row r="791574"/>
    <row r="791575"/>
    <row r="791576"/>
    <row r="791577"/>
    <row r="791578"/>
    <row r="791579"/>
    <row r="791580"/>
    <row r="791581"/>
    <row r="791582"/>
    <row r="791583"/>
    <row r="791584"/>
    <row r="791585"/>
    <row r="791586"/>
    <row r="791587"/>
    <row r="791588"/>
    <row r="791589"/>
    <row r="791590"/>
    <row r="791591"/>
    <row r="791592"/>
    <row r="791593"/>
    <row r="791594"/>
    <row r="791595"/>
    <row r="791596"/>
    <row r="791597"/>
    <row r="791598"/>
    <row r="791599"/>
    <row r="791600"/>
    <row r="791601"/>
    <row r="791602"/>
    <row r="791603"/>
    <row r="791604"/>
    <row r="791605"/>
    <row r="791606"/>
    <row r="791607"/>
    <row r="791608"/>
    <row r="791609"/>
    <row r="791610"/>
    <row r="791611"/>
    <row r="791612"/>
    <row r="791613"/>
    <row r="791614"/>
    <row r="791615"/>
    <row r="791616"/>
    <row r="791617"/>
    <row r="791618"/>
    <row r="791619"/>
    <row r="791620"/>
    <row r="791621"/>
    <row r="791622"/>
    <row r="791623"/>
    <row r="791624"/>
    <row r="791625"/>
    <row r="791626"/>
    <row r="791627"/>
    <row r="791628"/>
    <row r="791629"/>
    <row r="791630"/>
    <row r="791631"/>
    <row r="791632"/>
    <row r="791633"/>
    <row r="791634"/>
    <row r="791635"/>
    <row r="791636"/>
    <row r="791637"/>
    <row r="791638"/>
    <row r="791639"/>
    <row r="791640"/>
    <row r="791641"/>
    <row r="791642"/>
    <row r="791643"/>
    <row r="791644"/>
    <row r="791645"/>
    <row r="791646"/>
    <row r="791647"/>
    <row r="791648"/>
    <row r="791649"/>
    <row r="791650"/>
    <row r="791651"/>
    <row r="791652"/>
    <row r="791653"/>
    <row r="791654"/>
    <row r="791655"/>
    <row r="791656"/>
    <row r="791657"/>
    <row r="791658"/>
    <row r="791659"/>
    <row r="791660"/>
    <row r="791661"/>
    <row r="791662"/>
    <row r="791663"/>
    <row r="791664"/>
    <row r="791665"/>
    <row r="791666"/>
    <row r="791667"/>
    <row r="791668"/>
    <row r="791669"/>
    <row r="791670"/>
    <row r="791671"/>
    <row r="791672"/>
    <row r="791673"/>
    <row r="791674"/>
    <row r="791675"/>
    <row r="791676"/>
    <row r="791677"/>
    <row r="791678"/>
    <row r="791679"/>
    <row r="791680"/>
    <row r="791681"/>
    <row r="791682"/>
    <row r="791683"/>
    <row r="791684"/>
    <row r="791685"/>
    <row r="791686"/>
    <row r="791687"/>
    <row r="791688"/>
    <row r="791689"/>
    <row r="791690"/>
    <row r="791691"/>
    <row r="791692"/>
    <row r="791693"/>
    <row r="791694"/>
    <row r="791695"/>
    <row r="791696"/>
    <row r="791697"/>
    <row r="791698"/>
    <row r="791699"/>
    <row r="791700"/>
    <row r="791701"/>
    <row r="791702"/>
    <row r="791703"/>
    <row r="791704"/>
    <row r="791705"/>
    <row r="791706"/>
    <row r="791707"/>
    <row r="791708"/>
    <row r="791709"/>
    <row r="791710"/>
    <row r="791711"/>
    <row r="791712"/>
    <row r="791713"/>
    <row r="791714"/>
    <row r="791715"/>
    <row r="791716"/>
    <row r="791717"/>
    <row r="791718"/>
    <row r="791719"/>
    <row r="791720"/>
    <row r="791721"/>
    <row r="791722"/>
    <row r="791723"/>
    <row r="791724"/>
    <row r="791725"/>
    <row r="791726"/>
    <row r="791727"/>
    <row r="791728"/>
    <row r="791729"/>
    <row r="791730"/>
    <row r="791731"/>
    <row r="791732"/>
    <row r="791733"/>
    <row r="791734"/>
    <row r="791735"/>
    <row r="791736"/>
    <row r="791737"/>
    <row r="791738"/>
    <row r="791739"/>
    <row r="791740"/>
    <row r="791741"/>
    <row r="791742"/>
    <row r="791743"/>
    <row r="791744"/>
    <row r="791745"/>
    <row r="791746"/>
    <row r="791747"/>
    <row r="791748"/>
    <row r="791749"/>
    <row r="791750"/>
    <row r="791751"/>
    <row r="791752"/>
    <row r="791753"/>
    <row r="791754"/>
    <row r="791755"/>
    <row r="791756"/>
    <row r="791757"/>
    <row r="791758"/>
    <row r="791759"/>
    <row r="791760"/>
    <row r="791761"/>
    <row r="791762"/>
    <row r="791763"/>
    <row r="791764"/>
    <row r="791765"/>
    <row r="791766"/>
    <row r="791767"/>
    <row r="791768"/>
    <row r="791769"/>
    <row r="791770"/>
    <row r="791771"/>
    <row r="791772"/>
    <row r="791773"/>
    <row r="791774"/>
    <row r="791775"/>
    <row r="791776"/>
    <row r="791777"/>
    <row r="791778"/>
    <row r="791779"/>
    <row r="791780"/>
    <row r="791781"/>
    <row r="791782"/>
    <row r="791783"/>
    <row r="791784"/>
    <row r="791785"/>
    <row r="791786"/>
    <row r="791787"/>
    <row r="791788"/>
    <row r="791789"/>
    <row r="791790"/>
    <row r="791791"/>
    <row r="791792"/>
    <row r="791793"/>
    <row r="791794"/>
    <row r="791795"/>
    <row r="791796"/>
    <row r="791797"/>
    <row r="791798"/>
    <row r="791799"/>
    <row r="791800"/>
    <row r="791801"/>
    <row r="791802"/>
    <row r="791803"/>
    <row r="791804"/>
    <row r="791805"/>
    <row r="791806"/>
    <row r="791807"/>
    <row r="791808"/>
    <row r="791809"/>
    <row r="791810"/>
    <row r="791811"/>
    <row r="791812"/>
    <row r="791813"/>
    <row r="791814"/>
    <row r="791815"/>
    <row r="791816"/>
    <row r="791817"/>
    <row r="791818"/>
    <row r="791819"/>
    <row r="791820"/>
    <row r="791821"/>
    <row r="791822"/>
    <row r="791823"/>
    <row r="791824"/>
    <row r="791825"/>
    <row r="791826"/>
    <row r="791827"/>
    <row r="791828"/>
    <row r="791829"/>
    <row r="791830"/>
    <row r="791831"/>
    <row r="791832"/>
    <row r="791833"/>
    <row r="791834"/>
    <row r="791835"/>
    <row r="791836"/>
    <row r="791837"/>
    <row r="791838"/>
    <row r="791839"/>
    <row r="791840"/>
    <row r="791841"/>
    <row r="791842"/>
    <row r="791843"/>
    <row r="791844"/>
    <row r="791845"/>
    <row r="791846"/>
    <row r="791847"/>
    <row r="791848"/>
    <row r="791849"/>
    <row r="791850"/>
    <row r="791851"/>
    <row r="791852"/>
    <row r="791853"/>
    <row r="791854"/>
    <row r="791855"/>
    <row r="791856"/>
    <row r="791857"/>
    <row r="791858"/>
    <row r="791859"/>
    <row r="791860"/>
    <row r="791861"/>
    <row r="791862"/>
    <row r="791863"/>
    <row r="791864"/>
    <row r="791865"/>
    <row r="791866"/>
    <row r="791867"/>
    <row r="791868"/>
    <row r="791869"/>
    <row r="791870"/>
    <row r="791871"/>
    <row r="791872"/>
    <row r="791873"/>
    <row r="791874"/>
    <row r="791875"/>
    <row r="791876"/>
    <row r="791877"/>
    <row r="791878"/>
    <row r="791879"/>
    <row r="791880"/>
    <row r="791881"/>
    <row r="791882"/>
    <row r="791883"/>
    <row r="791884"/>
    <row r="791885"/>
    <row r="791886"/>
    <row r="791887"/>
    <row r="791888"/>
    <row r="791889"/>
    <row r="791890"/>
    <row r="791891"/>
    <row r="791892"/>
    <row r="791893"/>
    <row r="791894"/>
    <row r="791895"/>
    <row r="791896"/>
    <row r="791897"/>
    <row r="791898"/>
    <row r="791899"/>
    <row r="791900"/>
    <row r="791901"/>
    <row r="791902"/>
    <row r="791903"/>
    <row r="791904"/>
    <row r="791905"/>
    <row r="791906"/>
    <row r="791907"/>
    <row r="791908"/>
    <row r="791909"/>
    <row r="791910"/>
    <row r="791911"/>
    <row r="791912"/>
    <row r="791913"/>
    <row r="791914"/>
    <row r="791915"/>
    <row r="791916"/>
    <row r="791917"/>
    <row r="791918"/>
    <row r="791919"/>
    <row r="791920"/>
    <row r="791921"/>
    <row r="791922"/>
    <row r="791923"/>
    <row r="791924"/>
    <row r="791925"/>
    <row r="791926"/>
    <row r="791927"/>
    <row r="791928"/>
    <row r="791929"/>
    <row r="791930"/>
    <row r="791931"/>
    <row r="791932"/>
    <row r="791933"/>
    <row r="791934"/>
    <row r="791935"/>
    <row r="791936"/>
    <row r="791937"/>
    <row r="791938"/>
    <row r="791939"/>
    <row r="791940"/>
    <row r="791941"/>
    <row r="791942"/>
    <row r="791943"/>
    <row r="791944"/>
    <row r="791945"/>
    <row r="791946"/>
    <row r="791947"/>
    <row r="791948"/>
    <row r="791949"/>
    <row r="791950"/>
    <row r="791951"/>
    <row r="791952"/>
    <row r="791953"/>
    <row r="791954"/>
    <row r="791955"/>
    <row r="791956"/>
    <row r="791957"/>
    <row r="791958"/>
    <row r="791959"/>
    <row r="791960"/>
    <row r="791961"/>
    <row r="791962"/>
    <row r="791963"/>
    <row r="791964"/>
    <row r="791965"/>
    <row r="791966"/>
    <row r="791967"/>
    <row r="791968"/>
    <row r="791969"/>
    <row r="791970"/>
    <row r="791971"/>
    <row r="791972"/>
    <row r="791973"/>
    <row r="791974"/>
    <row r="791975"/>
    <row r="791976"/>
    <row r="791977"/>
    <row r="791978"/>
    <row r="791979"/>
    <row r="791980"/>
    <row r="791981"/>
    <row r="791982"/>
    <row r="791983"/>
    <row r="791984"/>
    <row r="791985"/>
    <row r="791986"/>
    <row r="791987"/>
    <row r="791988"/>
    <row r="791989"/>
    <row r="791990"/>
    <row r="791991"/>
    <row r="791992"/>
    <row r="791993"/>
    <row r="791994"/>
    <row r="791995"/>
    <row r="791996"/>
    <row r="791997"/>
    <row r="791998"/>
    <row r="791999"/>
    <row r="792000"/>
    <row r="792001"/>
    <row r="792002"/>
    <row r="792003"/>
    <row r="792004"/>
    <row r="792005"/>
    <row r="792006"/>
    <row r="792007"/>
    <row r="792008"/>
    <row r="792009"/>
    <row r="792010"/>
    <row r="792011"/>
    <row r="792012"/>
    <row r="792013"/>
    <row r="792014"/>
    <row r="792015"/>
    <row r="792016"/>
    <row r="792017"/>
    <row r="792018"/>
    <row r="792019"/>
    <row r="792020"/>
    <row r="792021"/>
    <row r="792022"/>
    <row r="792023"/>
    <row r="792024"/>
    <row r="792025"/>
    <row r="792026"/>
    <row r="792027"/>
    <row r="792028"/>
    <row r="792029"/>
    <row r="792030"/>
    <row r="792031"/>
    <row r="792032"/>
    <row r="792033"/>
    <row r="792034"/>
    <row r="792035"/>
    <row r="792036"/>
    <row r="792037"/>
    <row r="792038"/>
    <row r="792039"/>
    <row r="792040"/>
    <row r="792041"/>
    <row r="792042"/>
    <row r="792043"/>
    <row r="792044"/>
    <row r="792045"/>
    <row r="792046"/>
    <row r="792047"/>
    <row r="792048"/>
    <row r="792049"/>
    <row r="792050"/>
    <row r="792051"/>
    <row r="792052"/>
    <row r="792053"/>
    <row r="792054"/>
    <row r="792055"/>
    <row r="792056"/>
    <row r="792057"/>
    <row r="792058"/>
    <row r="792059"/>
    <row r="792060"/>
    <row r="792061"/>
    <row r="792062"/>
    <row r="792063"/>
    <row r="792064"/>
    <row r="792065"/>
    <row r="792066"/>
    <row r="792067"/>
    <row r="792068"/>
    <row r="792069"/>
    <row r="792070"/>
    <row r="792071"/>
    <row r="792072"/>
    <row r="792073"/>
    <row r="792074"/>
    <row r="792075"/>
    <row r="792076"/>
    <row r="792077"/>
    <row r="792078"/>
    <row r="792079"/>
    <row r="792080"/>
    <row r="792081"/>
    <row r="792082"/>
    <row r="792083"/>
    <row r="792084"/>
    <row r="792085"/>
    <row r="792086"/>
    <row r="792087"/>
    <row r="792088"/>
    <row r="792089"/>
    <row r="792090"/>
    <row r="792091"/>
    <row r="792092"/>
    <row r="792093"/>
    <row r="792094"/>
    <row r="792095"/>
    <row r="792096"/>
    <row r="792097"/>
    <row r="792098"/>
    <row r="792099"/>
    <row r="792100"/>
    <row r="792101"/>
    <row r="792102"/>
    <row r="792103"/>
    <row r="792104"/>
    <row r="792105"/>
    <row r="792106"/>
    <row r="792107"/>
    <row r="792108"/>
    <row r="792109"/>
    <row r="792110"/>
    <row r="792111"/>
    <row r="792112"/>
    <row r="792113"/>
    <row r="792114"/>
    <row r="792115"/>
    <row r="792116"/>
    <row r="792117"/>
    <row r="792118"/>
    <row r="792119"/>
    <row r="792120"/>
    <row r="792121"/>
    <row r="792122"/>
    <row r="792123"/>
    <row r="792124"/>
    <row r="792125"/>
    <row r="792126"/>
    <row r="792127"/>
    <row r="792128"/>
    <row r="792129"/>
    <row r="792130"/>
    <row r="792131"/>
    <row r="792132"/>
    <row r="792133"/>
    <row r="792134"/>
    <row r="792135"/>
    <row r="792136"/>
    <row r="792137"/>
    <row r="792138"/>
    <row r="792139"/>
    <row r="792140"/>
    <row r="792141"/>
    <row r="792142"/>
    <row r="792143"/>
    <row r="792144"/>
    <row r="792145"/>
    <row r="792146"/>
    <row r="792147"/>
    <row r="792148"/>
    <row r="792149"/>
    <row r="792150"/>
    <row r="792151"/>
    <row r="792152"/>
    <row r="792153"/>
    <row r="792154"/>
    <row r="792155"/>
    <row r="792156"/>
    <row r="792157"/>
    <row r="792158"/>
    <row r="792159"/>
    <row r="792160"/>
    <row r="792161"/>
    <row r="792162"/>
    <row r="792163"/>
    <row r="792164"/>
    <row r="792165"/>
    <row r="792166"/>
    <row r="792167"/>
    <row r="792168"/>
    <row r="792169"/>
    <row r="792170"/>
    <row r="792171"/>
    <row r="792172"/>
    <row r="792173"/>
    <row r="792174"/>
    <row r="792175"/>
    <row r="792176"/>
    <row r="792177"/>
    <row r="792178"/>
    <row r="792179"/>
    <row r="792180"/>
    <row r="792181"/>
    <row r="792182"/>
    <row r="792183"/>
    <row r="792184"/>
    <row r="792185"/>
    <row r="792186"/>
    <row r="792187"/>
    <row r="792188"/>
    <row r="792189"/>
    <row r="792190"/>
    <row r="792191"/>
    <row r="792192"/>
    <row r="792193"/>
    <row r="792194"/>
    <row r="792195"/>
    <row r="792196"/>
    <row r="792197"/>
    <row r="792198"/>
    <row r="792199"/>
    <row r="792200"/>
    <row r="792201"/>
    <row r="792202"/>
    <row r="792203"/>
    <row r="792204"/>
    <row r="792205"/>
    <row r="792206"/>
    <row r="792207"/>
    <row r="792208"/>
    <row r="792209"/>
    <row r="792210"/>
    <row r="792211"/>
    <row r="792212"/>
    <row r="792213"/>
    <row r="792214"/>
    <row r="792215"/>
    <row r="792216"/>
    <row r="792217"/>
    <row r="792218"/>
    <row r="792219"/>
    <row r="792220"/>
    <row r="792221"/>
    <row r="792222"/>
    <row r="792223"/>
    <row r="792224"/>
    <row r="792225"/>
    <row r="792226"/>
    <row r="792227"/>
    <row r="792228"/>
    <row r="792229"/>
    <row r="792230"/>
    <row r="792231"/>
    <row r="792232"/>
    <row r="792233"/>
    <row r="792234"/>
    <row r="792235"/>
    <row r="792236"/>
    <row r="792237"/>
    <row r="792238"/>
    <row r="792239"/>
    <row r="792240"/>
    <row r="792241"/>
    <row r="792242"/>
    <row r="792243"/>
    <row r="792244"/>
    <row r="792245"/>
    <row r="792246"/>
    <row r="792247"/>
    <row r="792248"/>
    <row r="792249"/>
    <row r="792250"/>
    <row r="792251"/>
    <row r="792252"/>
    <row r="792253"/>
    <row r="792254"/>
    <row r="792255"/>
    <row r="792256"/>
    <row r="792257"/>
    <row r="792258"/>
    <row r="792259"/>
    <row r="792260"/>
    <row r="792261"/>
    <row r="792262"/>
    <row r="792263"/>
    <row r="792264"/>
    <row r="792265"/>
    <row r="792266"/>
    <row r="792267"/>
    <row r="792268"/>
    <row r="792269"/>
    <row r="792270"/>
    <row r="792271"/>
    <row r="792272"/>
    <row r="792273"/>
    <row r="792274"/>
    <row r="792275"/>
    <row r="792276"/>
    <row r="792277"/>
    <row r="792278"/>
    <row r="792279"/>
    <row r="792280"/>
    <row r="792281"/>
    <row r="792282"/>
    <row r="792283"/>
    <row r="792284"/>
    <row r="792285"/>
    <row r="792286"/>
    <row r="792287"/>
    <row r="792288"/>
    <row r="792289"/>
    <row r="792290"/>
    <row r="792291"/>
    <row r="792292"/>
    <row r="792293"/>
    <row r="792294"/>
    <row r="792295"/>
    <row r="792296"/>
    <row r="792297"/>
    <row r="792298"/>
    <row r="792299"/>
    <row r="792300"/>
    <row r="792301"/>
    <row r="792302"/>
    <row r="792303"/>
    <row r="792304"/>
    <row r="792305"/>
    <row r="792306"/>
    <row r="792307"/>
    <row r="792308"/>
    <row r="792309"/>
    <row r="792310"/>
    <row r="792311"/>
    <row r="792312"/>
    <row r="792313"/>
    <row r="792314"/>
    <row r="792315"/>
    <row r="792316"/>
    <row r="792317"/>
    <row r="792318"/>
    <row r="792319"/>
    <row r="792320"/>
    <row r="792321"/>
    <row r="792322"/>
    <row r="792323"/>
    <row r="792324"/>
    <row r="792325"/>
    <row r="792326"/>
    <row r="792327"/>
    <row r="792328"/>
    <row r="792329"/>
    <row r="792330"/>
    <row r="792331"/>
    <row r="792332"/>
    <row r="792333"/>
    <row r="792334"/>
    <row r="792335"/>
    <row r="792336"/>
    <row r="792337"/>
    <row r="792338"/>
    <row r="792339"/>
    <row r="792340"/>
    <row r="792341"/>
    <row r="792342"/>
    <row r="792343"/>
    <row r="792344"/>
    <row r="792345"/>
    <row r="792346"/>
    <row r="792347"/>
    <row r="792348"/>
    <row r="792349"/>
    <row r="792350"/>
    <row r="792351"/>
    <row r="792352"/>
    <row r="792353"/>
    <row r="792354"/>
    <row r="792355"/>
    <row r="792356"/>
    <row r="792357"/>
    <row r="792358"/>
    <row r="792359"/>
    <row r="792360"/>
    <row r="792361"/>
    <row r="792362"/>
    <row r="792363"/>
    <row r="792364"/>
    <row r="792365"/>
    <row r="792366"/>
    <row r="792367"/>
    <row r="792368"/>
    <row r="792369"/>
    <row r="792370"/>
    <row r="792371"/>
    <row r="792372"/>
    <row r="792373"/>
    <row r="792374"/>
    <row r="792375"/>
    <row r="792376"/>
    <row r="792377"/>
    <row r="792378"/>
    <row r="792379"/>
    <row r="792380"/>
    <row r="792381"/>
    <row r="792382"/>
    <row r="792383"/>
    <row r="792384"/>
    <row r="792385"/>
    <row r="792386"/>
    <row r="792387"/>
    <row r="792388"/>
    <row r="792389"/>
    <row r="792390"/>
    <row r="792391"/>
    <row r="792392"/>
    <row r="792393"/>
    <row r="792394"/>
    <row r="792395"/>
    <row r="792396"/>
    <row r="792397"/>
    <row r="792398"/>
    <row r="792399"/>
    <row r="792400"/>
    <row r="792401"/>
    <row r="792402"/>
    <row r="792403"/>
    <row r="792404"/>
    <row r="792405"/>
    <row r="792406"/>
    <row r="792407"/>
    <row r="792408"/>
    <row r="792409"/>
    <row r="792410"/>
    <row r="792411"/>
    <row r="792412"/>
    <row r="792413"/>
    <row r="792414"/>
    <row r="792415"/>
    <row r="792416"/>
    <row r="792417"/>
    <row r="792418"/>
    <row r="792419"/>
    <row r="792420"/>
    <row r="792421"/>
    <row r="792422"/>
    <row r="792423"/>
    <row r="792424"/>
    <row r="792425"/>
    <row r="792426"/>
    <row r="792427"/>
    <row r="792428"/>
    <row r="792429"/>
    <row r="792430"/>
    <row r="792431"/>
    <row r="792432"/>
    <row r="792433"/>
    <row r="792434"/>
    <row r="792435"/>
    <row r="792436"/>
    <row r="792437"/>
    <row r="792438"/>
    <row r="792439"/>
    <row r="792440"/>
    <row r="792441"/>
    <row r="792442"/>
    <row r="792443"/>
    <row r="792444"/>
    <row r="792445"/>
    <row r="792446"/>
    <row r="792447"/>
    <row r="792448"/>
    <row r="792449"/>
    <row r="792450"/>
    <row r="792451"/>
    <row r="792452"/>
    <row r="792453"/>
    <row r="792454"/>
    <row r="792455"/>
    <row r="792456"/>
    <row r="792457"/>
    <row r="792458"/>
    <row r="792459"/>
    <row r="792460"/>
    <row r="792461"/>
    <row r="792462"/>
    <row r="792463"/>
    <row r="792464"/>
    <row r="792465"/>
    <row r="792466"/>
    <row r="792467"/>
    <row r="792468"/>
    <row r="792469"/>
    <row r="792470"/>
    <row r="792471"/>
    <row r="792472"/>
    <row r="792473"/>
    <row r="792474"/>
    <row r="792475"/>
    <row r="792476"/>
    <row r="792477"/>
    <row r="792478"/>
    <row r="792479"/>
    <row r="792480"/>
    <row r="792481"/>
    <row r="792482"/>
    <row r="792483"/>
    <row r="792484"/>
    <row r="792485"/>
    <row r="792486"/>
    <row r="792487"/>
    <row r="792488"/>
    <row r="792489"/>
    <row r="792490"/>
    <row r="792491"/>
    <row r="792492"/>
    <row r="792493"/>
    <row r="792494"/>
    <row r="792495"/>
    <row r="792496"/>
    <row r="792497"/>
    <row r="792498"/>
    <row r="792499"/>
    <row r="792500"/>
    <row r="792501"/>
    <row r="792502"/>
    <row r="792503"/>
    <row r="792504"/>
    <row r="792505"/>
    <row r="792506"/>
    <row r="792507"/>
    <row r="792508"/>
    <row r="792509"/>
    <row r="792510"/>
    <row r="792511"/>
    <row r="792512"/>
    <row r="792513"/>
    <row r="792514"/>
    <row r="792515"/>
    <row r="792516"/>
    <row r="792517"/>
    <row r="792518"/>
    <row r="792519"/>
    <row r="792520"/>
    <row r="792521"/>
    <row r="792522"/>
    <row r="792523"/>
    <row r="792524"/>
    <row r="792525"/>
    <row r="792526"/>
    <row r="792527"/>
    <row r="792528"/>
    <row r="792529"/>
    <row r="792530"/>
    <row r="792531"/>
    <row r="792532"/>
    <row r="792533"/>
    <row r="792534"/>
    <row r="792535"/>
    <row r="792536"/>
    <row r="792537"/>
    <row r="792538"/>
    <row r="792539"/>
    <row r="792540"/>
    <row r="792541"/>
    <row r="792542"/>
    <row r="792543"/>
    <row r="792544"/>
    <row r="792545"/>
    <row r="792546"/>
    <row r="792547"/>
    <row r="792548"/>
    <row r="792549"/>
    <row r="792550"/>
    <row r="792551"/>
    <row r="792552"/>
    <row r="792553"/>
    <row r="792554"/>
    <row r="792555"/>
    <row r="792556"/>
    <row r="792557"/>
    <row r="792558"/>
    <row r="792559"/>
    <row r="792560"/>
    <row r="792561"/>
    <row r="792562"/>
    <row r="792563"/>
    <row r="792564"/>
    <row r="792565"/>
    <row r="792566"/>
    <row r="792567"/>
    <row r="792568"/>
    <row r="792569"/>
    <row r="792570"/>
    <row r="792571"/>
    <row r="792572"/>
    <row r="792573"/>
    <row r="792574"/>
    <row r="792575"/>
    <row r="792576"/>
    <row r="792577"/>
    <row r="792578"/>
    <row r="792579"/>
    <row r="792580"/>
    <row r="792581"/>
    <row r="792582"/>
    <row r="792583"/>
    <row r="792584"/>
    <row r="792585"/>
    <row r="792586"/>
    <row r="792587"/>
    <row r="792588"/>
    <row r="792589"/>
    <row r="792590"/>
    <row r="792591"/>
    <row r="792592"/>
    <row r="792593"/>
    <row r="792594"/>
    <row r="792595"/>
    <row r="792596"/>
    <row r="792597"/>
    <row r="792598"/>
    <row r="792599"/>
    <row r="792600"/>
    <row r="792601"/>
    <row r="792602"/>
    <row r="792603"/>
    <row r="792604"/>
    <row r="792605"/>
    <row r="792606"/>
    <row r="792607"/>
    <row r="792608"/>
    <row r="792609"/>
    <row r="792610"/>
    <row r="792611"/>
    <row r="792612"/>
    <row r="792613"/>
    <row r="792614"/>
    <row r="792615"/>
    <row r="792616"/>
    <row r="792617"/>
    <row r="792618"/>
    <row r="792619"/>
    <row r="792620"/>
    <row r="792621"/>
    <row r="792622"/>
    <row r="792623"/>
    <row r="792624"/>
    <row r="792625"/>
    <row r="792626"/>
    <row r="792627"/>
    <row r="792628"/>
    <row r="792629"/>
    <row r="792630"/>
    <row r="792631"/>
    <row r="792632"/>
    <row r="792633"/>
    <row r="792634"/>
    <row r="792635"/>
    <row r="792636"/>
    <row r="792637"/>
    <row r="792638"/>
    <row r="792639"/>
    <row r="792640"/>
    <row r="792641"/>
    <row r="792642"/>
    <row r="792643"/>
    <row r="792644"/>
    <row r="792645"/>
    <row r="792646"/>
    <row r="792647"/>
    <row r="792648"/>
    <row r="792649"/>
    <row r="792650"/>
    <row r="792651"/>
    <row r="792652"/>
    <row r="792653"/>
    <row r="792654"/>
    <row r="792655"/>
    <row r="792656"/>
    <row r="792657"/>
    <row r="792658"/>
    <row r="792659"/>
    <row r="792660"/>
    <row r="792661"/>
    <row r="792662"/>
    <row r="792663"/>
    <row r="792664"/>
    <row r="792665"/>
    <row r="792666"/>
    <row r="792667"/>
    <row r="792668"/>
    <row r="792669"/>
    <row r="792670"/>
    <row r="792671"/>
    <row r="792672"/>
    <row r="792673"/>
    <row r="792674"/>
    <row r="792675"/>
    <row r="792676"/>
    <row r="792677"/>
    <row r="792678"/>
    <row r="792679"/>
    <row r="792680"/>
    <row r="792681"/>
    <row r="792682"/>
    <row r="792683"/>
    <row r="792684"/>
    <row r="792685"/>
    <row r="792686"/>
    <row r="792687"/>
    <row r="792688"/>
    <row r="792689"/>
    <row r="792690"/>
    <row r="792691"/>
    <row r="792692"/>
    <row r="792693"/>
    <row r="792694"/>
    <row r="792695"/>
    <row r="792696"/>
    <row r="792697"/>
    <row r="792698"/>
    <row r="792699"/>
    <row r="792700"/>
    <row r="792701"/>
    <row r="792702"/>
    <row r="792703"/>
    <row r="792704"/>
    <row r="792705"/>
    <row r="792706"/>
    <row r="792707"/>
    <row r="792708"/>
    <row r="792709"/>
    <row r="792710"/>
    <row r="792711"/>
    <row r="792712"/>
    <row r="792713"/>
    <row r="792714"/>
    <row r="792715"/>
    <row r="792716"/>
    <row r="792717"/>
    <row r="792718"/>
    <row r="792719"/>
    <row r="792720"/>
    <row r="792721"/>
    <row r="792722"/>
    <row r="792723"/>
    <row r="792724"/>
    <row r="792725"/>
    <row r="792726"/>
    <row r="792727"/>
    <row r="792728"/>
    <row r="792729"/>
    <row r="792730"/>
    <row r="792731"/>
    <row r="792732"/>
    <row r="792733"/>
    <row r="792734"/>
    <row r="792735"/>
    <row r="792736"/>
    <row r="792737"/>
    <row r="792738"/>
    <row r="792739"/>
    <row r="792740"/>
    <row r="792741"/>
    <row r="792742"/>
    <row r="792743"/>
    <row r="792744"/>
    <row r="792745"/>
    <row r="792746"/>
    <row r="792747"/>
    <row r="792748"/>
    <row r="792749"/>
    <row r="792750"/>
    <row r="792751"/>
    <row r="792752"/>
    <row r="792753"/>
    <row r="792754"/>
    <row r="792755"/>
    <row r="792756"/>
    <row r="792757"/>
    <row r="792758"/>
    <row r="792759"/>
    <row r="792760"/>
    <row r="792761"/>
    <row r="792762"/>
    <row r="792763"/>
    <row r="792764"/>
    <row r="792765"/>
    <row r="792766"/>
    <row r="792767"/>
    <row r="792768"/>
    <row r="792769"/>
    <row r="792770"/>
    <row r="792771"/>
    <row r="792772"/>
    <row r="792773"/>
    <row r="792774"/>
    <row r="792775"/>
    <row r="792776"/>
    <row r="792777"/>
    <row r="792778"/>
    <row r="792779"/>
    <row r="792780"/>
    <row r="792781"/>
    <row r="792782"/>
    <row r="792783"/>
    <row r="792784"/>
    <row r="792785"/>
    <row r="792786"/>
    <row r="792787"/>
    <row r="792788"/>
    <row r="792789"/>
    <row r="792790"/>
    <row r="792791"/>
    <row r="792792"/>
    <row r="792793"/>
    <row r="792794"/>
    <row r="792795"/>
    <row r="792796"/>
    <row r="792797"/>
    <row r="792798"/>
    <row r="792799"/>
    <row r="792800"/>
    <row r="792801"/>
    <row r="792802"/>
    <row r="792803"/>
    <row r="792804"/>
    <row r="792805"/>
    <row r="792806"/>
    <row r="792807"/>
    <row r="792808"/>
    <row r="792809"/>
    <row r="792810"/>
    <row r="792811"/>
    <row r="792812"/>
    <row r="792813"/>
    <row r="792814"/>
    <row r="792815"/>
    <row r="792816"/>
    <row r="792817"/>
    <row r="792818"/>
    <row r="792819"/>
    <row r="792820"/>
    <row r="792821"/>
    <row r="792822"/>
    <row r="792823"/>
    <row r="792824"/>
    <row r="792825"/>
    <row r="792826"/>
    <row r="792827"/>
    <row r="792828"/>
    <row r="792829"/>
    <row r="792830"/>
    <row r="792831"/>
    <row r="792832"/>
    <row r="792833"/>
    <row r="792834"/>
    <row r="792835"/>
    <row r="792836"/>
    <row r="792837"/>
    <row r="792838"/>
    <row r="792839"/>
    <row r="792840"/>
    <row r="792841"/>
    <row r="792842"/>
    <row r="792843"/>
    <row r="792844"/>
    <row r="792845"/>
    <row r="792846"/>
    <row r="792847"/>
    <row r="792848"/>
    <row r="792849"/>
    <row r="792850"/>
    <row r="792851"/>
    <row r="792852"/>
    <row r="792853"/>
    <row r="792854"/>
    <row r="792855"/>
    <row r="792856"/>
    <row r="792857"/>
    <row r="792858"/>
    <row r="792859"/>
    <row r="792860"/>
    <row r="792861"/>
    <row r="792862"/>
    <row r="792863"/>
    <row r="792864"/>
    <row r="792865"/>
    <row r="792866"/>
    <row r="792867"/>
    <row r="792868"/>
    <row r="792869"/>
    <row r="792870"/>
    <row r="792871"/>
    <row r="792872"/>
    <row r="792873"/>
    <row r="792874"/>
    <row r="792875"/>
    <row r="792876"/>
    <row r="792877"/>
    <row r="792878"/>
    <row r="792879"/>
    <row r="792880"/>
    <row r="792881"/>
    <row r="792882"/>
    <row r="792883"/>
    <row r="792884"/>
    <row r="792885"/>
    <row r="792886"/>
    <row r="792887"/>
    <row r="792888"/>
    <row r="792889"/>
    <row r="792890"/>
    <row r="792891"/>
    <row r="792892"/>
    <row r="792893"/>
    <row r="792894"/>
    <row r="792895"/>
    <row r="792896"/>
    <row r="792897"/>
    <row r="792898"/>
    <row r="792899"/>
    <row r="792900"/>
    <row r="792901"/>
    <row r="792902"/>
    <row r="792903"/>
    <row r="792904"/>
    <row r="792905"/>
    <row r="792906"/>
    <row r="792907"/>
    <row r="792908"/>
    <row r="792909"/>
    <row r="792910"/>
    <row r="792911"/>
    <row r="792912"/>
    <row r="792913"/>
    <row r="792914"/>
    <row r="792915"/>
    <row r="792916"/>
    <row r="792917"/>
    <row r="792918"/>
    <row r="792919"/>
    <row r="792920"/>
    <row r="792921"/>
    <row r="792922"/>
    <row r="792923"/>
    <row r="792924"/>
    <row r="792925"/>
    <row r="792926"/>
    <row r="792927"/>
    <row r="792928"/>
    <row r="792929"/>
    <row r="792930"/>
    <row r="792931"/>
    <row r="792932"/>
    <row r="792933"/>
    <row r="792934"/>
    <row r="792935"/>
    <row r="792936"/>
    <row r="792937"/>
    <row r="792938"/>
    <row r="792939"/>
    <row r="792940"/>
    <row r="792941"/>
    <row r="792942"/>
    <row r="792943"/>
    <row r="792944"/>
    <row r="792945"/>
    <row r="792946"/>
    <row r="792947"/>
    <row r="792948"/>
    <row r="792949"/>
    <row r="792950"/>
    <row r="792951"/>
    <row r="792952"/>
    <row r="792953"/>
    <row r="792954"/>
    <row r="792955"/>
    <row r="792956"/>
    <row r="792957"/>
    <row r="792958"/>
    <row r="792959"/>
    <row r="792960"/>
    <row r="792961"/>
    <row r="792962"/>
    <row r="792963"/>
    <row r="792964"/>
    <row r="792965"/>
    <row r="792966"/>
    <row r="792967"/>
    <row r="792968"/>
    <row r="792969"/>
    <row r="792970"/>
    <row r="792971"/>
    <row r="792972"/>
    <row r="792973"/>
    <row r="792974"/>
    <row r="792975"/>
    <row r="792976"/>
    <row r="792977"/>
    <row r="792978"/>
    <row r="792979"/>
    <row r="792980"/>
    <row r="792981"/>
    <row r="792982"/>
    <row r="792983"/>
    <row r="792984"/>
    <row r="792985"/>
    <row r="792986"/>
    <row r="792987"/>
    <row r="792988"/>
    <row r="792989"/>
    <row r="792990"/>
    <row r="792991"/>
    <row r="792992"/>
    <row r="792993"/>
    <row r="792994"/>
    <row r="792995"/>
    <row r="792996"/>
    <row r="792997"/>
    <row r="792998"/>
    <row r="792999"/>
    <row r="793000"/>
    <row r="793001"/>
    <row r="793002"/>
    <row r="793003"/>
    <row r="793004"/>
    <row r="793005"/>
    <row r="793006"/>
    <row r="793007"/>
    <row r="793008"/>
    <row r="793009"/>
    <row r="793010"/>
    <row r="793011"/>
    <row r="793012"/>
    <row r="793013"/>
    <row r="793014"/>
    <row r="793015"/>
    <row r="793016"/>
    <row r="793017"/>
    <row r="793018"/>
    <row r="793019"/>
    <row r="793020"/>
    <row r="793021"/>
    <row r="793022"/>
    <row r="793023"/>
    <row r="793024"/>
    <row r="793025"/>
    <row r="793026"/>
    <row r="793027"/>
    <row r="793028"/>
    <row r="793029"/>
    <row r="793030"/>
    <row r="793031"/>
    <row r="793032"/>
    <row r="793033"/>
    <row r="793034"/>
    <row r="793035"/>
    <row r="793036"/>
    <row r="793037"/>
    <row r="793038"/>
    <row r="793039"/>
    <row r="793040"/>
    <row r="793041"/>
    <row r="793042"/>
    <row r="793043"/>
    <row r="793044"/>
    <row r="793045"/>
    <row r="793046"/>
    <row r="793047"/>
    <row r="793048"/>
    <row r="793049"/>
    <row r="793050"/>
    <row r="793051"/>
    <row r="793052"/>
    <row r="793053"/>
    <row r="793054"/>
    <row r="793055"/>
    <row r="793056"/>
    <row r="793057"/>
    <row r="793058"/>
    <row r="793059"/>
    <row r="793060"/>
    <row r="793061"/>
    <row r="793062"/>
    <row r="793063"/>
    <row r="793064"/>
    <row r="793065"/>
    <row r="793066"/>
    <row r="793067"/>
    <row r="793068"/>
    <row r="793069"/>
    <row r="793070"/>
    <row r="793071"/>
    <row r="793072"/>
    <row r="793073"/>
    <row r="793074"/>
    <row r="793075"/>
    <row r="793076"/>
    <row r="793077"/>
    <row r="793078"/>
    <row r="793079"/>
    <row r="793080"/>
    <row r="793081"/>
    <row r="793082"/>
    <row r="793083"/>
    <row r="793084"/>
    <row r="793085"/>
    <row r="793086"/>
    <row r="793087"/>
    <row r="793088"/>
    <row r="793089"/>
    <row r="793090"/>
    <row r="793091"/>
    <row r="793092"/>
    <row r="793093"/>
    <row r="793094"/>
    <row r="793095"/>
    <row r="793096"/>
    <row r="793097"/>
    <row r="793098"/>
    <row r="793099"/>
    <row r="793100"/>
    <row r="793101"/>
    <row r="793102"/>
    <row r="793103"/>
    <row r="793104"/>
    <row r="793105"/>
    <row r="793106"/>
    <row r="793107"/>
    <row r="793108"/>
    <row r="793109"/>
    <row r="793110"/>
    <row r="793111"/>
    <row r="793112"/>
    <row r="793113"/>
    <row r="793114"/>
    <row r="793115"/>
    <row r="793116"/>
    <row r="793117"/>
    <row r="793118"/>
    <row r="793119"/>
    <row r="793120"/>
    <row r="793121"/>
    <row r="793122"/>
    <row r="793123"/>
    <row r="793124"/>
    <row r="793125"/>
    <row r="793126"/>
    <row r="793127"/>
    <row r="793128"/>
    <row r="793129"/>
    <row r="793130"/>
    <row r="793131"/>
    <row r="793132"/>
    <row r="793133"/>
    <row r="793134"/>
    <row r="793135"/>
    <row r="793136"/>
    <row r="793137"/>
    <row r="793138"/>
    <row r="793139"/>
    <row r="793140"/>
    <row r="793141"/>
    <row r="793142"/>
    <row r="793143"/>
    <row r="793144"/>
    <row r="793145"/>
    <row r="793146"/>
    <row r="793147"/>
    <row r="793148"/>
    <row r="793149"/>
    <row r="793150"/>
    <row r="793151"/>
    <row r="793152"/>
    <row r="793153"/>
    <row r="793154"/>
    <row r="793155"/>
    <row r="793156"/>
    <row r="793157"/>
    <row r="793158"/>
    <row r="793159"/>
    <row r="793160"/>
    <row r="793161"/>
    <row r="793162"/>
    <row r="793163"/>
    <row r="793164"/>
    <row r="793165"/>
    <row r="793166"/>
    <row r="793167"/>
    <row r="793168"/>
    <row r="793169"/>
    <row r="793170"/>
    <row r="793171"/>
    <row r="793172"/>
    <row r="793173"/>
    <row r="793174"/>
    <row r="793175"/>
    <row r="793176"/>
    <row r="793177"/>
    <row r="793178"/>
    <row r="793179"/>
    <row r="793180"/>
    <row r="793181"/>
    <row r="793182"/>
    <row r="793183"/>
    <row r="793184"/>
    <row r="793185"/>
    <row r="793186"/>
    <row r="793187"/>
    <row r="793188"/>
    <row r="793189"/>
    <row r="793190"/>
    <row r="793191"/>
    <row r="793192"/>
    <row r="793193"/>
    <row r="793194"/>
    <row r="793195"/>
    <row r="793196"/>
    <row r="793197"/>
    <row r="793198"/>
    <row r="793199"/>
    <row r="793200"/>
    <row r="793201"/>
    <row r="793202"/>
    <row r="793203"/>
    <row r="793204"/>
    <row r="793205"/>
    <row r="793206"/>
    <row r="793207"/>
    <row r="793208"/>
    <row r="793209"/>
    <row r="793210"/>
    <row r="793211"/>
    <row r="793212"/>
    <row r="793213"/>
    <row r="793214"/>
    <row r="793215"/>
    <row r="793216"/>
    <row r="793217"/>
    <row r="793218"/>
    <row r="793219"/>
    <row r="793220"/>
    <row r="793221"/>
    <row r="793222"/>
    <row r="793223"/>
    <row r="793224"/>
    <row r="793225"/>
    <row r="793226"/>
    <row r="793227"/>
    <row r="793228"/>
    <row r="793229"/>
    <row r="793230"/>
    <row r="793231"/>
    <row r="793232"/>
    <row r="793233"/>
    <row r="793234"/>
    <row r="793235"/>
    <row r="793236"/>
    <row r="793237"/>
    <row r="793238"/>
    <row r="793239"/>
    <row r="793240"/>
    <row r="793241"/>
    <row r="793242"/>
    <row r="793243"/>
    <row r="793244"/>
    <row r="793245"/>
    <row r="793246"/>
    <row r="793247"/>
    <row r="793248"/>
    <row r="793249"/>
    <row r="793250"/>
    <row r="793251"/>
    <row r="793252"/>
    <row r="793253"/>
    <row r="793254"/>
    <row r="793255"/>
    <row r="793256"/>
    <row r="793257"/>
    <row r="793258"/>
    <row r="793259"/>
    <row r="793260"/>
    <row r="793261"/>
    <row r="793262"/>
    <row r="793263"/>
    <row r="793264"/>
    <row r="793265"/>
    <row r="793266"/>
    <row r="793267"/>
    <row r="793268"/>
    <row r="793269"/>
    <row r="793270"/>
    <row r="793271"/>
    <row r="793272"/>
    <row r="793273"/>
    <row r="793274"/>
    <row r="793275"/>
    <row r="793276"/>
    <row r="793277"/>
    <row r="793278"/>
    <row r="793279"/>
    <row r="793280"/>
    <row r="793281"/>
    <row r="793282"/>
    <row r="793283"/>
    <row r="793284"/>
    <row r="793285"/>
    <row r="793286"/>
    <row r="793287"/>
    <row r="793288"/>
    <row r="793289"/>
    <row r="793290"/>
    <row r="793291"/>
    <row r="793292"/>
    <row r="793293"/>
    <row r="793294"/>
    <row r="793295"/>
    <row r="793296"/>
    <row r="793297"/>
    <row r="793298"/>
    <row r="793299"/>
    <row r="793300"/>
    <row r="793301"/>
    <row r="793302"/>
    <row r="793303"/>
    <row r="793304"/>
    <row r="793305"/>
    <row r="793306"/>
    <row r="793307"/>
    <row r="793308"/>
    <row r="793309"/>
    <row r="793310"/>
    <row r="793311"/>
    <row r="793312"/>
    <row r="793313"/>
    <row r="793314"/>
    <row r="793315"/>
    <row r="793316"/>
    <row r="793317"/>
    <row r="793318"/>
    <row r="793319"/>
    <row r="793320"/>
    <row r="793321"/>
    <row r="793322"/>
    <row r="793323"/>
    <row r="793324"/>
    <row r="793325"/>
    <row r="793326"/>
    <row r="793327"/>
    <row r="793328"/>
    <row r="793329"/>
    <row r="793330"/>
    <row r="793331"/>
    <row r="793332"/>
    <row r="793333"/>
    <row r="793334"/>
    <row r="793335"/>
    <row r="793336"/>
    <row r="793337"/>
    <row r="793338"/>
    <row r="793339"/>
    <row r="793340"/>
    <row r="793341"/>
    <row r="793342"/>
    <row r="793343"/>
    <row r="793344"/>
    <row r="793345"/>
    <row r="793346"/>
    <row r="793347"/>
    <row r="793348"/>
    <row r="793349"/>
    <row r="793350"/>
    <row r="793351"/>
    <row r="793352"/>
    <row r="793353"/>
    <row r="793354"/>
    <row r="793355"/>
    <row r="793356"/>
    <row r="793357"/>
    <row r="793358"/>
    <row r="793359"/>
    <row r="793360"/>
    <row r="793361"/>
    <row r="793362"/>
    <row r="793363"/>
    <row r="793364"/>
    <row r="793365"/>
    <row r="793366"/>
    <row r="793367"/>
    <row r="793368"/>
    <row r="793369"/>
    <row r="793370"/>
    <row r="793371"/>
    <row r="793372"/>
    <row r="793373"/>
    <row r="793374"/>
    <row r="793375"/>
    <row r="793376"/>
    <row r="793377"/>
    <row r="793378"/>
    <row r="793379"/>
    <row r="793380"/>
    <row r="793381"/>
    <row r="793382"/>
    <row r="793383"/>
    <row r="793384"/>
    <row r="793385"/>
    <row r="793386"/>
    <row r="793387"/>
    <row r="793388"/>
    <row r="793389"/>
    <row r="793390"/>
    <row r="793391"/>
    <row r="793392"/>
    <row r="793393"/>
    <row r="793394"/>
    <row r="793395"/>
    <row r="793396"/>
    <row r="793397"/>
    <row r="793398"/>
    <row r="793399"/>
    <row r="793400"/>
    <row r="793401"/>
    <row r="793402"/>
    <row r="793403"/>
    <row r="793404"/>
    <row r="793405"/>
    <row r="793406"/>
    <row r="793407"/>
    <row r="793408"/>
    <row r="793409"/>
    <row r="793410"/>
    <row r="793411"/>
    <row r="793412"/>
    <row r="793413"/>
    <row r="793414"/>
    <row r="793415"/>
    <row r="793416"/>
    <row r="793417"/>
    <row r="793418"/>
    <row r="793419"/>
    <row r="793420"/>
    <row r="793421"/>
    <row r="793422"/>
    <row r="793423"/>
    <row r="793424"/>
    <row r="793425"/>
    <row r="793426"/>
    <row r="793427"/>
    <row r="793428"/>
    <row r="793429"/>
    <row r="793430"/>
    <row r="793431"/>
    <row r="793432"/>
    <row r="793433"/>
    <row r="793434"/>
    <row r="793435"/>
    <row r="793436"/>
    <row r="793437"/>
    <row r="793438"/>
    <row r="793439"/>
    <row r="793440"/>
    <row r="793441"/>
    <row r="793442"/>
    <row r="793443"/>
    <row r="793444"/>
    <row r="793445"/>
    <row r="793446"/>
    <row r="793447"/>
    <row r="793448"/>
    <row r="793449"/>
    <row r="793450"/>
    <row r="793451"/>
    <row r="793452"/>
    <row r="793453"/>
    <row r="793454"/>
    <row r="793455"/>
    <row r="793456"/>
    <row r="793457"/>
    <row r="793458"/>
    <row r="793459"/>
    <row r="793460"/>
    <row r="793461"/>
    <row r="793462"/>
    <row r="793463"/>
    <row r="793464"/>
    <row r="793465"/>
    <row r="793466"/>
    <row r="793467"/>
    <row r="793468"/>
    <row r="793469"/>
    <row r="793470"/>
    <row r="793471"/>
    <row r="793472"/>
    <row r="793473"/>
    <row r="793474"/>
    <row r="793475"/>
    <row r="793476"/>
    <row r="793477"/>
    <row r="793478"/>
    <row r="793479"/>
    <row r="793480"/>
    <row r="793481"/>
    <row r="793482"/>
    <row r="793483"/>
    <row r="793484"/>
    <row r="793485"/>
    <row r="793486"/>
    <row r="793487"/>
    <row r="793488"/>
    <row r="793489"/>
    <row r="793490"/>
    <row r="793491"/>
    <row r="793492"/>
    <row r="793493"/>
    <row r="793494"/>
    <row r="793495"/>
    <row r="793496"/>
    <row r="793497"/>
    <row r="793498"/>
    <row r="793499"/>
    <row r="793500"/>
    <row r="793501"/>
    <row r="793502"/>
    <row r="793503"/>
    <row r="793504"/>
    <row r="793505"/>
    <row r="793506"/>
    <row r="793507"/>
    <row r="793508"/>
    <row r="793509"/>
    <row r="793510"/>
    <row r="793511"/>
    <row r="793512"/>
    <row r="793513"/>
    <row r="793514"/>
    <row r="793515"/>
    <row r="793516"/>
    <row r="793517"/>
    <row r="793518"/>
    <row r="793519"/>
    <row r="793520"/>
    <row r="793521"/>
    <row r="793522"/>
    <row r="793523"/>
    <row r="793524"/>
    <row r="793525"/>
    <row r="793526"/>
    <row r="793527"/>
    <row r="793528"/>
    <row r="793529"/>
    <row r="793530"/>
    <row r="793531"/>
    <row r="793532"/>
    <row r="793533"/>
    <row r="793534"/>
    <row r="793535"/>
    <row r="793536"/>
    <row r="793537"/>
    <row r="793538"/>
    <row r="793539"/>
    <row r="793540"/>
    <row r="793541"/>
    <row r="793542"/>
    <row r="793543"/>
    <row r="793544"/>
    <row r="793545"/>
    <row r="793546"/>
    <row r="793547"/>
    <row r="793548"/>
    <row r="793549"/>
    <row r="793550"/>
    <row r="793551"/>
    <row r="793552"/>
    <row r="793553"/>
    <row r="793554"/>
    <row r="793555"/>
    <row r="793556"/>
    <row r="793557"/>
    <row r="793558"/>
    <row r="793559"/>
    <row r="793560"/>
    <row r="793561"/>
    <row r="793562"/>
    <row r="793563"/>
    <row r="793564"/>
    <row r="793565"/>
    <row r="793566"/>
    <row r="793567"/>
    <row r="793568"/>
    <row r="793569"/>
    <row r="793570"/>
    <row r="793571"/>
    <row r="793572"/>
    <row r="793573"/>
    <row r="793574"/>
    <row r="793575"/>
    <row r="793576"/>
    <row r="793577"/>
    <row r="793578"/>
    <row r="793579"/>
    <row r="793580"/>
    <row r="793581"/>
    <row r="793582"/>
    <row r="793583"/>
    <row r="793584"/>
    <row r="793585"/>
    <row r="793586"/>
    <row r="793587"/>
    <row r="793588"/>
    <row r="793589"/>
    <row r="793590"/>
    <row r="793591"/>
    <row r="793592"/>
    <row r="793593"/>
    <row r="793594"/>
    <row r="793595"/>
    <row r="793596"/>
    <row r="793597"/>
    <row r="793598"/>
    <row r="793599"/>
    <row r="793600"/>
    <row r="793601"/>
    <row r="793602"/>
    <row r="793603"/>
    <row r="793604"/>
    <row r="793605"/>
    <row r="793606"/>
    <row r="793607"/>
    <row r="793608"/>
    <row r="793609"/>
    <row r="793610"/>
    <row r="793611"/>
    <row r="793612"/>
    <row r="793613"/>
    <row r="793614"/>
    <row r="793615"/>
    <row r="793616"/>
    <row r="793617"/>
    <row r="793618"/>
    <row r="793619"/>
    <row r="793620"/>
    <row r="793621"/>
    <row r="793622"/>
    <row r="793623"/>
    <row r="793624"/>
    <row r="793625"/>
    <row r="793626"/>
    <row r="793627"/>
    <row r="793628"/>
    <row r="793629"/>
    <row r="793630"/>
    <row r="793631"/>
    <row r="793632"/>
    <row r="793633"/>
    <row r="793634"/>
    <row r="793635"/>
    <row r="793636"/>
    <row r="793637"/>
    <row r="793638"/>
    <row r="793639"/>
    <row r="793640"/>
    <row r="793641"/>
    <row r="793642"/>
    <row r="793643"/>
    <row r="793644"/>
    <row r="793645"/>
    <row r="793646"/>
    <row r="793647"/>
    <row r="793648"/>
    <row r="793649"/>
    <row r="793650"/>
    <row r="793651"/>
    <row r="793652"/>
    <row r="793653"/>
    <row r="793654"/>
    <row r="793655"/>
    <row r="793656"/>
    <row r="793657"/>
    <row r="793658"/>
    <row r="793659"/>
    <row r="793660"/>
    <row r="793661"/>
    <row r="793662"/>
    <row r="793663"/>
    <row r="793664"/>
    <row r="793665"/>
    <row r="793666"/>
    <row r="793667"/>
    <row r="793668"/>
    <row r="793669"/>
    <row r="793670"/>
    <row r="793671"/>
    <row r="793672"/>
    <row r="793673"/>
    <row r="793674"/>
    <row r="793675"/>
    <row r="793676"/>
    <row r="793677"/>
    <row r="793678"/>
    <row r="793679"/>
    <row r="793680"/>
    <row r="793681"/>
    <row r="793682"/>
    <row r="793683"/>
    <row r="793684"/>
    <row r="793685"/>
    <row r="793686"/>
    <row r="793687"/>
    <row r="793688"/>
    <row r="793689"/>
    <row r="793690"/>
    <row r="793691"/>
    <row r="793692"/>
    <row r="793693"/>
    <row r="793694"/>
    <row r="793695"/>
    <row r="793696"/>
    <row r="793697"/>
    <row r="793698"/>
    <row r="793699"/>
    <row r="793700"/>
    <row r="793701"/>
    <row r="793702"/>
    <row r="793703"/>
    <row r="793704"/>
    <row r="793705"/>
    <row r="793706"/>
    <row r="793707"/>
    <row r="793708"/>
    <row r="793709"/>
    <row r="793710"/>
    <row r="793711"/>
    <row r="793712"/>
    <row r="793713"/>
    <row r="793714"/>
    <row r="793715"/>
    <row r="793716"/>
    <row r="793717"/>
    <row r="793718"/>
    <row r="793719"/>
    <row r="793720"/>
    <row r="793721"/>
    <row r="793722"/>
    <row r="793723"/>
    <row r="793724"/>
    <row r="793725"/>
    <row r="793726"/>
    <row r="793727"/>
    <row r="793728"/>
    <row r="793729"/>
    <row r="793730"/>
    <row r="793731"/>
    <row r="793732"/>
    <row r="793733"/>
    <row r="793734"/>
    <row r="793735"/>
    <row r="793736"/>
    <row r="793737"/>
    <row r="793738"/>
    <row r="793739"/>
    <row r="793740"/>
    <row r="793741"/>
    <row r="793742"/>
    <row r="793743"/>
    <row r="793744"/>
    <row r="793745"/>
    <row r="793746"/>
    <row r="793747"/>
    <row r="793748"/>
    <row r="793749"/>
    <row r="793750"/>
    <row r="793751"/>
    <row r="793752"/>
    <row r="793753"/>
    <row r="793754"/>
    <row r="793755"/>
    <row r="793756"/>
    <row r="793757"/>
    <row r="793758"/>
    <row r="793759"/>
    <row r="793760"/>
    <row r="793761"/>
    <row r="793762"/>
    <row r="793763"/>
    <row r="793764"/>
    <row r="793765"/>
    <row r="793766"/>
    <row r="793767"/>
    <row r="793768"/>
    <row r="793769"/>
    <row r="793770"/>
    <row r="793771"/>
    <row r="793772"/>
    <row r="793773"/>
    <row r="793774"/>
    <row r="793775"/>
    <row r="793776"/>
    <row r="793777"/>
    <row r="793778"/>
    <row r="793779"/>
    <row r="793780"/>
    <row r="793781"/>
    <row r="793782"/>
    <row r="793783"/>
    <row r="793784"/>
    <row r="793785"/>
    <row r="793786"/>
    <row r="793787"/>
    <row r="793788"/>
    <row r="793789"/>
    <row r="793790"/>
    <row r="793791"/>
    <row r="793792"/>
    <row r="793793"/>
    <row r="793794"/>
    <row r="793795"/>
    <row r="793796"/>
    <row r="793797"/>
    <row r="793798"/>
    <row r="793799"/>
    <row r="793800"/>
    <row r="793801"/>
    <row r="793802"/>
    <row r="793803"/>
    <row r="793804"/>
    <row r="793805"/>
    <row r="793806"/>
    <row r="793807"/>
    <row r="793808"/>
    <row r="793809"/>
    <row r="793810"/>
    <row r="793811"/>
    <row r="793812"/>
    <row r="793813"/>
    <row r="793814"/>
    <row r="793815"/>
    <row r="793816"/>
    <row r="793817"/>
    <row r="793818"/>
    <row r="793819"/>
    <row r="793820"/>
    <row r="793821"/>
    <row r="793822"/>
    <row r="793823"/>
    <row r="793824"/>
    <row r="793825"/>
    <row r="793826"/>
    <row r="793827"/>
    <row r="793828"/>
    <row r="793829"/>
    <row r="793830"/>
    <row r="793831"/>
    <row r="793832"/>
    <row r="793833"/>
    <row r="793834"/>
    <row r="793835"/>
    <row r="793836"/>
    <row r="793837"/>
    <row r="793838"/>
    <row r="793839"/>
    <row r="793840"/>
    <row r="793841"/>
    <row r="793842"/>
    <row r="793843"/>
    <row r="793844"/>
    <row r="793845"/>
    <row r="793846"/>
    <row r="793847"/>
    <row r="793848"/>
    <row r="793849"/>
    <row r="793850"/>
    <row r="793851"/>
    <row r="793852"/>
    <row r="793853"/>
    <row r="793854"/>
    <row r="793855"/>
    <row r="793856"/>
    <row r="793857"/>
    <row r="793858"/>
    <row r="793859"/>
    <row r="793860"/>
    <row r="793861"/>
    <row r="793862"/>
    <row r="793863"/>
    <row r="793864"/>
    <row r="793865"/>
    <row r="793866"/>
    <row r="793867"/>
    <row r="793868"/>
    <row r="793869"/>
    <row r="793870"/>
    <row r="793871"/>
    <row r="793872"/>
    <row r="793873"/>
    <row r="793874"/>
    <row r="793875"/>
    <row r="793876"/>
    <row r="793877"/>
    <row r="793878"/>
    <row r="793879"/>
    <row r="793880"/>
    <row r="793881"/>
    <row r="793882"/>
    <row r="793883"/>
    <row r="793884"/>
    <row r="793885"/>
    <row r="793886"/>
    <row r="793887"/>
    <row r="793888"/>
    <row r="793889"/>
    <row r="793890"/>
    <row r="793891"/>
    <row r="793892"/>
    <row r="793893"/>
    <row r="793894"/>
    <row r="793895"/>
    <row r="793896"/>
    <row r="793897"/>
    <row r="793898"/>
    <row r="793899"/>
    <row r="793900"/>
    <row r="793901"/>
    <row r="793902"/>
    <row r="793903"/>
    <row r="793904"/>
    <row r="793905"/>
    <row r="793906"/>
    <row r="793907"/>
    <row r="793908"/>
    <row r="793909"/>
    <row r="793910"/>
    <row r="793911"/>
    <row r="793912"/>
    <row r="793913"/>
    <row r="793914"/>
    <row r="793915"/>
    <row r="793916"/>
    <row r="793917"/>
    <row r="793918"/>
    <row r="793919"/>
    <row r="793920"/>
    <row r="793921"/>
    <row r="793922"/>
    <row r="793923"/>
    <row r="793924"/>
    <row r="793925"/>
    <row r="793926"/>
    <row r="793927"/>
    <row r="793928"/>
    <row r="793929"/>
    <row r="793930"/>
    <row r="793931"/>
    <row r="793932"/>
    <row r="793933"/>
    <row r="793934"/>
    <row r="793935"/>
    <row r="793936"/>
    <row r="793937"/>
    <row r="793938"/>
    <row r="793939"/>
    <row r="793940"/>
    <row r="793941"/>
    <row r="793942"/>
    <row r="793943"/>
    <row r="793944"/>
    <row r="793945"/>
    <row r="793946"/>
    <row r="793947"/>
    <row r="793948"/>
    <row r="793949"/>
    <row r="793950"/>
    <row r="793951"/>
    <row r="793952"/>
    <row r="793953"/>
    <row r="793954"/>
    <row r="793955"/>
    <row r="793956"/>
    <row r="793957"/>
    <row r="793958"/>
    <row r="793959"/>
    <row r="793960"/>
    <row r="793961"/>
    <row r="793962"/>
    <row r="793963"/>
    <row r="793964"/>
    <row r="793965"/>
    <row r="793966"/>
    <row r="793967"/>
    <row r="793968"/>
    <row r="793969"/>
    <row r="793970"/>
    <row r="793971"/>
    <row r="793972"/>
    <row r="793973"/>
    <row r="793974"/>
    <row r="793975"/>
    <row r="793976"/>
    <row r="793977"/>
    <row r="793978"/>
    <row r="793979"/>
    <row r="793980"/>
    <row r="793981"/>
    <row r="793982"/>
    <row r="793983"/>
    <row r="793984"/>
    <row r="793985"/>
    <row r="793986"/>
    <row r="793987"/>
    <row r="793988"/>
    <row r="793989"/>
    <row r="793990"/>
    <row r="793991"/>
    <row r="793992"/>
    <row r="793993"/>
    <row r="793994"/>
    <row r="793995"/>
    <row r="793996"/>
    <row r="793997"/>
    <row r="793998"/>
    <row r="793999"/>
    <row r="794000"/>
    <row r="794001"/>
    <row r="794002"/>
    <row r="794003"/>
    <row r="794004"/>
    <row r="794005"/>
    <row r="794006"/>
    <row r="794007"/>
    <row r="794008"/>
    <row r="794009"/>
    <row r="794010"/>
    <row r="794011"/>
    <row r="794012"/>
    <row r="794013"/>
    <row r="794014"/>
    <row r="794015"/>
    <row r="794016"/>
    <row r="794017"/>
    <row r="794018"/>
    <row r="794019"/>
    <row r="794020"/>
    <row r="794021"/>
    <row r="794022"/>
    <row r="794023"/>
    <row r="794024"/>
    <row r="794025"/>
    <row r="794026"/>
    <row r="794027"/>
    <row r="794028"/>
    <row r="794029"/>
    <row r="794030"/>
    <row r="794031"/>
    <row r="794032"/>
    <row r="794033"/>
    <row r="794034"/>
    <row r="794035"/>
    <row r="794036"/>
    <row r="794037"/>
    <row r="794038"/>
    <row r="794039"/>
    <row r="794040"/>
    <row r="794041"/>
    <row r="794042"/>
    <row r="794043"/>
    <row r="794044"/>
    <row r="794045"/>
    <row r="794046"/>
    <row r="794047"/>
    <row r="794048"/>
    <row r="794049"/>
    <row r="794050"/>
    <row r="794051"/>
    <row r="794052"/>
    <row r="794053"/>
    <row r="794054"/>
    <row r="794055"/>
    <row r="794056"/>
    <row r="794057"/>
    <row r="794058"/>
    <row r="794059"/>
    <row r="794060"/>
    <row r="794061"/>
    <row r="794062"/>
    <row r="794063"/>
    <row r="794064"/>
    <row r="794065"/>
    <row r="794066"/>
    <row r="794067"/>
    <row r="794068"/>
    <row r="794069"/>
    <row r="794070"/>
    <row r="794071"/>
    <row r="794072"/>
    <row r="794073"/>
    <row r="794074"/>
    <row r="794075"/>
    <row r="794076"/>
    <row r="794077"/>
    <row r="794078"/>
    <row r="794079"/>
    <row r="794080"/>
    <row r="794081"/>
    <row r="794082"/>
    <row r="794083"/>
    <row r="794084"/>
    <row r="794085"/>
    <row r="794086"/>
    <row r="794087"/>
    <row r="794088"/>
    <row r="794089"/>
    <row r="794090"/>
    <row r="794091"/>
    <row r="794092"/>
    <row r="794093"/>
    <row r="794094"/>
    <row r="794095"/>
    <row r="794096"/>
    <row r="794097"/>
    <row r="794098"/>
    <row r="794099"/>
    <row r="794100"/>
    <row r="794101"/>
    <row r="794102"/>
    <row r="794103"/>
    <row r="794104"/>
    <row r="794105"/>
    <row r="794106"/>
    <row r="794107"/>
    <row r="794108"/>
    <row r="794109"/>
    <row r="794110"/>
    <row r="794111"/>
    <row r="794112"/>
    <row r="794113"/>
    <row r="794114"/>
    <row r="794115"/>
    <row r="794116"/>
    <row r="794117"/>
    <row r="794118"/>
    <row r="794119"/>
    <row r="794120"/>
    <row r="794121"/>
    <row r="794122"/>
    <row r="794123"/>
    <row r="794124"/>
    <row r="794125"/>
    <row r="794126"/>
    <row r="794127"/>
    <row r="794128"/>
    <row r="794129"/>
    <row r="794130"/>
    <row r="794131"/>
    <row r="794132"/>
    <row r="794133"/>
    <row r="794134"/>
    <row r="794135"/>
    <row r="794136"/>
    <row r="794137"/>
    <row r="794138"/>
    <row r="794139"/>
    <row r="794140"/>
    <row r="794141"/>
    <row r="794142"/>
    <row r="794143"/>
    <row r="794144"/>
    <row r="794145"/>
    <row r="794146"/>
    <row r="794147"/>
    <row r="794148"/>
    <row r="794149"/>
    <row r="794150"/>
    <row r="794151"/>
    <row r="794152"/>
    <row r="794153"/>
    <row r="794154"/>
    <row r="794155"/>
    <row r="794156"/>
    <row r="794157"/>
    <row r="794158"/>
    <row r="794159"/>
    <row r="794160"/>
    <row r="794161"/>
    <row r="794162"/>
    <row r="794163"/>
    <row r="794164"/>
    <row r="794165"/>
    <row r="794166"/>
    <row r="794167"/>
    <row r="794168"/>
    <row r="794169"/>
    <row r="794170"/>
    <row r="794171"/>
    <row r="794172"/>
    <row r="794173"/>
    <row r="794174"/>
    <row r="794175"/>
    <row r="794176"/>
    <row r="794177"/>
    <row r="794178"/>
    <row r="794179"/>
    <row r="794180"/>
    <row r="794181"/>
    <row r="794182"/>
    <row r="794183"/>
    <row r="794184"/>
    <row r="794185"/>
    <row r="794186"/>
    <row r="794187"/>
    <row r="794188"/>
    <row r="794189"/>
    <row r="794190"/>
    <row r="794191"/>
    <row r="794192"/>
    <row r="794193"/>
    <row r="794194"/>
    <row r="794195"/>
    <row r="794196"/>
    <row r="794197"/>
    <row r="794198"/>
    <row r="794199"/>
    <row r="794200"/>
    <row r="794201"/>
    <row r="794202"/>
    <row r="794203"/>
    <row r="794204"/>
    <row r="794205"/>
    <row r="794206"/>
    <row r="794207"/>
    <row r="794208"/>
    <row r="794209"/>
    <row r="794210"/>
    <row r="794211"/>
    <row r="794212"/>
    <row r="794213"/>
    <row r="794214"/>
    <row r="794215"/>
    <row r="794216"/>
    <row r="794217"/>
    <row r="794218"/>
    <row r="794219"/>
    <row r="794220"/>
    <row r="794221"/>
    <row r="794222"/>
    <row r="794223"/>
    <row r="794224"/>
    <row r="794225"/>
    <row r="794226"/>
    <row r="794227"/>
    <row r="794228"/>
    <row r="794229"/>
    <row r="794230"/>
    <row r="794231"/>
    <row r="794232"/>
    <row r="794233"/>
    <row r="794234"/>
    <row r="794235"/>
    <row r="794236"/>
    <row r="794237"/>
    <row r="794238"/>
    <row r="794239"/>
    <row r="794240"/>
    <row r="794241"/>
    <row r="794242"/>
    <row r="794243"/>
    <row r="794244"/>
    <row r="794245"/>
    <row r="794246"/>
    <row r="794247"/>
    <row r="794248"/>
    <row r="794249"/>
    <row r="794250"/>
    <row r="794251"/>
    <row r="794252"/>
    <row r="794253"/>
    <row r="794254"/>
    <row r="794255"/>
    <row r="794256"/>
    <row r="794257"/>
    <row r="794258"/>
    <row r="794259"/>
    <row r="794260"/>
    <row r="794261"/>
    <row r="794262"/>
    <row r="794263"/>
    <row r="794264"/>
    <row r="794265"/>
    <row r="794266"/>
    <row r="794267"/>
    <row r="794268"/>
    <row r="794269"/>
    <row r="794270"/>
    <row r="794271"/>
    <row r="794272"/>
    <row r="794273"/>
    <row r="794274"/>
    <row r="794275"/>
    <row r="794276"/>
    <row r="794277"/>
    <row r="794278"/>
    <row r="794279"/>
    <row r="794280"/>
    <row r="794281"/>
    <row r="794282"/>
    <row r="794283"/>
    <row r="794284"/>
    <row r="794285"/>
    <row r="794286"/>
    <row r="794287"/>
    <row r="794288"/>
    <row r="794289"/>
    <row r="794290"/>
    <row r="794291"/>
    <row r="794292"/>
    <row r="794293"/>
    <row r="794294"/>
    <row r="794295"/>
    <row r="794296"/>
    <row r="794297"/>
    <row r="794298"/>
    <row r="794299"/>
    <row r="794300"/>
    <row r="794301"/>
    <row r="794302"/>
    <row r="794303"/>
    <row r="794304"/>
    <row r="794305"/>
    <row r="794306"/>
    <row r="794307"/>
    <row r="794308"/>
    <row r="794309"/>
    <row r="794310"/>
    <row r="794311"/>
    <row r="794312"/>
    <row r="794313"/>
    <row r="794314"/>
    <row r="794315"/>
    <row r="794316"/>
    <row r="794317"/>
    <row r="794318"/>
    <row r="794319"/>
    <row r="794320"/>
    <row r="794321"/>
    <row r="794322"/>
    <row r="794323"/>
    <row r="794324"/>
    <row r="794325"/>
    <row r="794326"/>
    <row r="794327"/>
    <row r="794328"/>
    <row r="794329"/>
    <row r="794330"/>
    <row r="794331"/>
    <row r="794332"/>
    <row r="794333"/>
    <row r="794334"/>
    <row r="794335"/>
    <row r="794336"/>
    <row r="794337"/>
    <row r="794338"/>
    <row r="794339"/>
    <row r="794340"/>
    <row r="794341"/>
    <row r="794342"/>
    <row r="794343"/>
    <row r="794344"/>
    <row r="794345"/>
    <row r="794346"/>
    <row r="794347"/>
    <row r="794348"/>
    <row r="794349"/>
    <row r="794350"/>
    <row r="794351"/>
    <row r="794352"/>
    <row r="794353"/>
    <row r="794354"/>
    <row r="794355"/>
    <row r="794356"/>
    <row r="794357"/>
    <row r="794358"/>
    <row r="794359"/>
    <row r="794360"/>
    <row r="794361"/>
    <row r="794362"/>
    <row r="794363"/>
    <row r="794364"/>
    <row r="794365"/>
    <row r="794366"/>
    <row r="794367"/>
    <row r="794368"/>
    <row r="794369"/>
    <row r="794370"/>
    <row r="794371"/>
    <row r="794372"/>
    <row r="794373"/>
    <row r="794374"/>
    <row r="794375"/>
    <row r="794376"/>
    <row r="794377"/>
    <row r="794378"/>
    <row r="794379"/>
    <row r="794380"/>
    <row r="794381"/>
    <row r="794382"/>
    <row r="794383"/>
    <row r="794384"/>
    <row r="794385"/>
    <row r="794386"/>
    <row r="794387"/>
    <row r="794388"/>
    <row r="794389"/>
    <row r="794390"/>
    <row r="794391"/>
    <row r="794392"/>
    <row r="794393"/>
    <row r="794394"/>
    <row r="794395"/>
    <row r="794396"/>
    <row r="794397"/>
    <row r="794398"/>
    <row r="794399"/>
    <row r="794400"/>
    <row r="794401"/>
    <row r="794402"/>
    <row r="794403"/>
    <row r="794404"/>
    <row r="794405"/>
    <row r="794406"/>
    <row r="794407"/>
    <row r="794408"/>
    <row r="794409"/>
    <row r="794410"/>
    <row r="794411"/>
    <row r="794412"/>
    <row r="794413"/>
    <row r="794414"/>
    <row r="794415"/>
    <row r="794416"/>
    <row r="794417"/>
    <row r="794418"/>
    <row r="794419"/>
    <row r="794420"/>
    <row r="794421"/>
    <row r="794422"/>
    <row r="794423"/>
    <row r="794424"/>
    <row r="794425"/>
    <row r="794426"/>
    <row r="794427"/>
    <row r="794428"/>
    <row r="794429"/>
    <row r="794430"/>
    <row r="794431"/>
    <row r="794432"/>
    <row r="794433"/>
    <row r="794434"/>
    <row r="794435"/>
    <row r="794436"/>
    <row r="794437"/>
    <row r="794438"/>
    <row r="794439"/>
    <row r="794440"/>
    <row r="794441"/>
    <row r="794442"/>
    <row r="794443"/>
    <row r="794444"/>
    <row r="794445"/>
    <row r="794446"/>
    <row r="794447"/>
    <row r="794448"/>
    <row r="794449"/>
    <row r="794450"/>
    <row r="794451"/>
    <row r="794452"/>
    <row r="794453"/>
    <row r="794454"/>
    <row r="794455"/>
    <row r="794456"/>
    <row r="794457"/>
    <row r="794458"/>
    <row r="794459"/>
    <row r="794460"/>
    <row r="794461"/>
    <row r="794462"/>
    <row r="794463"/>
    <row r="794464"/>
    <row r="794465"/>
    <row r="794466"/>
    <row r="794467"/>
    <row r="794468"/>
    <row r="794469"/>
    <row r="794470"/>
    <row r="794471"/>
    <row r="794472"/>
    <row r="794473"/>
    <row r="794474"/>
    <row r="794475"/>
    <row r="794476"/>
    <row r="794477"/>
    <row r="794478"/>
    <row r="794479"/>
    <row r="794480"/>
    <row r="794481"/>
    <row r="794482"/>
    <row r="794483"/>
    <row r="794484"/>
    <row r="794485"/>
    <row r="794486"/>
    <row r="794487"/>
    <row r="794488"/>
    <row r="794489"/>
    <row r="794490"/>
    <row r="794491"/>
    <row r="794492"/>
    <row r="794493"/>
    <row r="794494"/>
    <row r="794495"/>
    <row r="794496"/>
    <row r="794497"/>
    <row r="794498"/>
    <row r="794499"/>
    <row r="794500"/>
    <row r="794501"/>
    <row r="794502"/>
    <row r="794503"/>
    <row r="794504"/>
    <row r="794505"/>
    <row r="794506"/>
    <row r="794507"/>
    <row r="794508"/>
    <row r="794509"/>
    <row r="794510"/>
    <row r="794511"/>
    <row r="794512"/>
    <row r="794513"/>
    <row r="794514"/>
    <row r="794515"/>
    <row r="794516"/>
    <row r="794517"/>
    <row r="794518"/>
    <row r="794519"/>
    <row r="794520"/>
    <row r="794521"/>
    <row r="794522"/>
    <row r="794523"/>
    <row r="794524"/>
    <row r="794525"/>
    <row r="794526"/>
    <row r="794527"/>
    <row r="794528"/>
    <row r="794529"/>
    <row r="794530"/>
    <row r="794531"/>
    <row r="794532"/>
    <row r="794533"/>
    <row r="794534"/>
    <row r="794535"/>
    <row r="794536"/>
    <row r="794537"/>
    <row r="794538"/>
    <row r="794539"/>
    <row r="794540"/>
    <row r="794541"/>
    <row r="794542"/>
    <row r="794543"/>
    <row r="794544"/>
    <row r="794545"/>
    <row r="794546"/>
    <row r="794547"/>
    <row r="794548"/>
    <row r="794549"/>
    <row r="794550"/>
    <row r="794551"/>
    <row r="794552"/>
    <row r="794553"/>
    <row r="794554"/>
    <row r="794555"/>
    <row r="794556"/>
    <row r="794557"/>
    <row r="794558"/>
    <row r="794559"/>
    <row r="794560"/>
    <row r="794561"/>
    <row r="794562"/>
    <row r="794563"/>
    <row r="794564"/>
    <row r="794565"/>
    <row r="794566"/>
    <row r="794567"/>
    <row r="794568"/>
    <row r="794569"/>
    <row r="794570"/>
    <row r="794571"/>
    <row r="794572"/>
    <row r="794573"/>
    <row r="794574"/>
    <row r="794575"/>
    <row r="794576"/>
    <row r="794577"/>
    <row r="794578"/>
    <row r="794579"/>
    <row r="794580"/>
    <row r="794581"/>
    <row r="794582"/>
    <row r="794583"/>
    <row r="794584"/>
    <row r="794585"/>
    <row r="794586"/>
    <row r="794587"/>
    <row r="794588"/>
    <row r="794589"/>
    <row r="794590"/>
    <row r="794591"/>
    <row r="794592"/>
    <row r="794593"/>
    <row r="794594"/>
    <row r="794595"/>
    <row r="794596"/>
    <row r="794597"/>
    <row r="794598"/>
    <row r="794599"/>
    <row r="794600"/>
    <row r="794601"/>
    <row r="794602"/>
    <row r="794603"/>
    <row r="794604"/>
    <row r="794605"/>
    <row r="794606"/>
    <row r="794607"/>
    <row r="794608"/>
    <row r="794609"/>
    <row r="794610"/>
    <row r="794611"/>
    <row r="794612"/>
    <row r="794613"/>
    <row r="794614"/>
    <row r="794615"/>
    <row r="794616"/>
    <row r="794617"/>
    <row r="794618"/>
    <row r="794619"/>
    <row r="794620"/>
    <row r="794621"/>
    <row r="794622"/>
    <row r="794623"/>
    <row r="794624"/>
    <row r="794625"/>
    <row r="794626"/>
    <row r="794627"/>
    <row r="794628"/>
    <row r="794629"/>
    <row r="794630"/>
    <row r="794631"/>
    <row r="794632"/>
    <row r="794633"/>
    <row r="794634"/>
    <row r="794635"/>
    <row r="794636"/>
    <row r="794637"/>
    <row r="794638"/>
    <row r="794639"/>
    <row r="794640"/>
    <row r="794641"/>
    <row r="794642"/>
    <row r="794643"/>
    <row r="794644"/>
    <row r="794645"/>
    <row r="794646"/>
    <row r="794647"/>
    <row r="794648"/>
    <row r="794649"/>
    <row r="794650"/>
    <row r="794651"/>
    <row r="794652"/>
    <row r="794653"/>
    <row r="794654"/>
    <row r="794655"/>
    <row r="794656"/>
    <row r="794657"/>
    <row r="794658"/>
    <row r="794659"/>
    <row r="794660"/>
    <row r="794661"/>
    <row r="794662"/>
    <row r="794663"/>
    <row r="794664"/>
    <row r="794665"/>
    <row r="794666"/>
    <row r="794667"/>
    <row r="794668"/>
    <row r="794669"/>
    <row r="794670"/>
    <row r="794671"/>
    <row r="794672"/>
    <row r="794673"/>
    <row r="794674"/>
    <row r="794675"/>
    <row r="794676"/>
    <row r="794677"/>
    <row r="794678"/>
    <row r="794679"/>
    <row r="794680"/>
    <row r="794681"/>
    <row r="794682"/>
    <row r="794683"/>
    <row r="794684"/>
    <row r="794685"/>
    <row r="794686"/>
    <row r="794687"/>
    <row r="794688"/>
    <row r="794689"/>
    <row r="794690"/>
    <row r="794691"/>
    <row r="794692"/>
    <row r="794693"/>
    <row r="794694"/>
    <row r="794695"/>
    <row r="794696"/>
    <row r="794697"/>
    <row r="794698"/>
    <row r="794699"/>
    <row r="794700"/>
    <row r="794701"/>
    <row r="794702"/>
    <row r="794703"/>
    <row r="794704"/>
    <row r="794705"/>
    <row r="794706"/>
    <row r="794707"/>
    <row r="794708"/>
    <row r="794709"/>
    <row r="794710"/>
    <row r="794711"/>
    <row r="794712"/>
    <row r="794713"/>
    <row r="794714"/>
    <row r="794715"/>
    <row r="794716"/>
    <row r="794717"/>
    <row r="794718"/>
    <row r="794719"/>
    <row r="794720"/>
    <row r="794721"/>
    <row r="794722"/>
    <row r="794723"/>
    <row r="794724"/>
    <row r="794725"/>
    <row r="794726"/>
    <row r="794727"/>
    <row r="794728"/>
    <row r="794729"/>
    <row r="794730"/>
    <row r="794731"/>
    <row r="794732"/>
    <row r="794733"/>
    <row r="794734"/>
    <row r="794735"/>
    <row r="794736"/>
    <row r="794737"/>
    <row r="794738"/>
    <row r="794739"/>
    <row r="794740"/>
    <row r="794741"/>
    <row r="794742"/>
    <row r="794743"/>
    <row r="794744"/>
    <row r="794745"/>
    <row r="794746"/>
    <row r="794747"/>
    <row r="794748"/>
    <row r="794749"/>
    <row r="794750"/>
    <row r="794751"/>
    <row r="794752"/>
    <row r="794753"/>
    <row r="794754"/>
    <row r="794755"/>
    <row r="794756"/>
    <row r="794757"/>
    <row r="794758"/>
    <row r="794759"/>
    <row r="794760"/>
    <row r="794761"/>
    <row r="794762"/>
    <row r="794763"/>
    <row r="794764"/>
    <row r="794765"/>
    <row r="794766"/>
    <row r="794767"/>
    <row r="794768"/>
    <row r="794769"/>
    <row r="794770"/>
    <row r="794771"/>
    <row r="794772"/>
    <row r="794773"/>
    <row r="794774"/>
    <row r="794775"/>
    <row r="794776"/>
    <row r="794777"/>
    <row r="794778"/>
    <row r="794779"/>
    <row r="794780"/>
    <row r="794781"/>
    <row r="794782"/>
    <row r="794783"/>
    <row r="794784"/>
    <row r="794785"/>
    <row r="794786"/>
    <row r="794787"/>
    <row r="794788"/>
    <row r="794789"/>
    <row r="794790"/>
    <row r="794791"/>
    <row r="794792"/>
    <row r="794793"/>
    <row r="794794"/>
    <row r="794795"/>
    <row r="794796"/>
    <row r="794797"/>
    <row r="794798"/>
    <row r="794799"/>
    <row r="794800"/>
    <row r="794801"/>
    <row r="794802"/>
    <row r="794803"/>
    <row r="794804"/>
    <row r="794805"/>
    <row r="794806"/>
    <row r="794807"/>
    <row r="794808"/>
    <row r="794809"/>
    <row r="794810"/>
    <row r="794811"/>
    <row r="794812"/>
    <row r="794813"/>
    <row r="794814"/>
    <row r="794815"/>
    <row r="794816"/>
    <row r="794817"/>
    <row r="794818"/>
    <row r="794819"/>
    <row r="794820"/>
    <row r="794821"/>
    <row r="794822"/>
    <row r="794823"/>
    <row r="794824"/>
    <row r="794825"/>
    <row r="794826"/>
    <row r="794827"/>
    <row r="794828"/>
    <row r="794829"/>
    <row r="794830"/>
    <row r="794831"/>
    <row r="794832"/>
    <row r="794833"/>
    <row r="794834"/>
    <row r="794835"/>
    <row r="794836"/>
    <row r="794837"/>
    <row r="794838"/>
    <row r="794839"/>
    <row r="794840"/>
    <row r="794841"/>
    <row r="794842"/>
    <row r="794843"/>
    <row r="794844"/>
    <row r="794845"/>
    <row r="794846"/>
    <row r="794847"/>
    <row r="794848"/>
    <row r="794849"/>
    <row r="794850"/>
    <row r="794851"/>
    <row r="794852"/>
    <row r="794853"/>
    <row r="794854"/>
    <row r="794855"/>
    <row r="794856"/>
    <row r="794857"/>
    <row r="794858"/>
    <row r="794859"/>
    <row r="794860"/>
    <row r="794861"/>
    <row r="794862"/>
    <row r="794863"/>
    <row r="794864"/>
    <row r="794865"/>
    <row r="794866"/>
    <row r="794867"/>
    <row r="794868"/>
    <row r="794869"/>
    <row r="794870"/>
    <row r="794871"/>
    <row r="794872"/>
    <row r="794873"/>
    <row r="794874"/>
    <row r="794875"/>
    <row r="794876"/>
    <row r="794877"/>
    <row r="794878"/>
    <row r="794879"/>
    <row r="794880"/>
    <row r="794881"/>
    <row r="794882"/>
    <row r="794883"/>
    <row r="794884"/>
    <row r="794885"/>
    <row r="794886"/>
    <row r="794887"/>
    <row r="794888"/>
    <row r="794889"/>
    <row r="794890"/>
    <row r="794891"/>
    <row r="794892"/>
    <row r="794893"/>
    <row r="794894"/>
    <row r="794895"/>
    <row r="794896"/>
    <row r="794897"/>
    <row r="794898"/>
    <row r="794899"/>
    <row r="794900"/>
    <row r="794901"/>
    <row r="794902"/>
    <row r="794903"/>
    <row r="794904"/>
    <row r="794905"/>
    <row r="794906"/>
    <row r="794907"/>
    <row r="794908"/>
    <row r="794909"/>
    <row r="794910"/>
    <row r="794911"/>
    <row r="794912"/>
    <row r="794913"/>
    <row r="794914"/>
    <row r="794915"/>
    <row r="794916"/>
    <row r="794917"/>
    <row r="794918"/>
    <row r="794919"/>
    <row r="794920"/>
    <row r="794921"/>
    <row r="794922"/>
    <row r="794923"/>
    <row r="794924"/>
    <row r="794925"/>
    <row r="794926"/>
    <row r="794927"/>
    <row r="794928"/>
    <row r="794929"/>
    <row r="794930"/>
    <row r="794931"/>
    <row r="794932"/>
    <row r="794933"/>
    <row r="794934"/>
    <row r="794935"/>
    <row r="794936"/>
    <row r="794937"/>
    <row r="794938"/>
    <row r="794939"/>
    <row r="794940"/>
    <row r="794941"/>
    <row r="794942"/>
    <row r="794943"/>
    <row r="794944"/>
    <row r="794945"/>
    <row r="794946"/>
    <row r="794947"/>
    <row r="794948"/>
    <row r="794949"/>
    <row r="794950"/>
    <row r="794951"/>
    <row r="794952"/>
    <row r="794953"/>
    <row r="794954"/>
    <row r="794955"/>
    <row r="794956"/>
    <row r="794957"/>
    <row r="794958"/>
    <row r="794959"/>
    <row r="794960"/>
    <row r="794961"/>
    <row r="794962"/>
    <row r="794963"/>
    <row r="794964"/>
    <row r="794965"/>
    <row r="794966"/>
    <row r="794967"/>
    <row r="794968"/>
    <row r="794969"/>
    <row r="794970"/>
    <row r="794971"/>
    <row r="794972"/>
    <row r="794973"/>
    <row r="794974"/>
    <row r="794975"/>
    <row r="794976"/>
    <row r="794977"/>
    <row r="794978"/>
    <row r="794979"/>
    <row r="794980"/>
    <row r="794981"/>
    <row r="794982"/>
    <row r="794983"/>
    <row r="794984"/>
    <row r="794985"/>
    <row r="794986"/>
    <row r="794987"/>
    <row r="794988"/>
    <row r="794989"/>
    <row r="794990"/>
    <row r="794991"/>
    <row r="794992"/>
    <row r="794993"/>
    <row r="794994"/>
    <row r="794995"/>
    <row r="794996"/>
    <row r="794997"/>
    <row r="794998"/>
    <row r="794999"/>
    <row r="795000"/>
    <row r="795001"/>
    <row r="795002"/>
    <row r="795003"/>
    <row r="795004"/>
    <row r="795005"/>
    <row r="795006"/>
    <row r="795007"/>
    <row r="795008"/>
    <row r="795009"/>
    <row r="795010"/>
    <row r="795011"/>
    <row r="795012"/>
    <row r="795013"/>
    <row r="795014"/>
    <row r="795015"/>
    <row r="795016"/>
    <row r="795017"/>
    <row r="795018"/>
    <row r="795019"/>
    <row r="795020"/>
    <row r="795021"/>
    <row r="795022"/>
    <row r="795023"/>
    <row r="795024"/>
    <row r="795025"/>
    <row r="795026"/>
    <row r="795027"/>
    <row r="795028"/>
    <row r="795029"/>
    <row r="795030"/>
    <row r="795031"/>
    <row r="795032"/>
    <row r="795033"/>
    <row r="795034"/>
    <row r="795035"/>
    <row r="795036"/>
    <row r="795037"/>
    <row r="795038"/>
    <row r="795039"/>
    <row r="795040"/>
    <row r="795041"/>
    <row r="795042"/>
    <row r="795043"/>
    <row r="795044"/>
    <row r="795045"/>
    <row r="795046"/>
    <row r="795047"/>
    <row r="795048"/>
    <row r="795049"/>
    <row r="795050"/>
    <row r="795051"/>
    <row r="795052"/>
    <row r="795053"/>
    <row r="795054"/>
    <row r="795055"/>
    <row r="795056"/>
    <row r="795057"/>
    <row r="795058"/>
    <row r="795059"/>
    <row r="795060"/>
    <row r="795061"/>
    <row r="795062"/>
    <row r="795063"/>
    <row r="795064"/>
    <row r="795065"/>
    <row r="795066"/>
    <row r="795067"/>
    <row r="795068"/>
    <row r="795069"/>
    <row r="795070"/>
    <row r="795071"/>
    <row r="795072"/>
    <row r="795073"/>
    <row r="795074"/>
    <row r="795075"/>
    <row r="795076"/>
    <row r="795077"/>
    <row r="795078"/>
    <row r="795079"/>
    <row r="795080"/>
    <row r="795081"/>
    <row r="795082"/>
    <row r="795083"/>
    <row r="795084"/>
    <row r="795085"/>
    <row r="795086"/>
    <row r="795087"/>
    <row r="795088"/>
    <row r="795089"/>
    <row r="795090"/>
    <row r="795091"/>
    <row r="795092"/>
    <row r="795093"/>
    <row r="795094"/>
    <row r="795095"/>
    <row r="795096"/>
    <row r="795097"/>
    <row r="795098"/>
    <row r="795099"/>
    <row r="795100"/>
    <row r="795101"/>
    <row r="795102"/>
    <row r="795103"/>
    <row r="795104"/>
    <row r="795105"/>
    <row r="795106"/>
    <row r="795107"/>
    <row r="795108"/>
    <row r="795109"/>
    <row r="795110"/>
    <row r="795111"/>
    <row r="795112"/>
    <row r="795113"/>
    <row r="795114"/>
    <row r="795115"/>
    <row r="795116"/>
    <row r="795117"/>
    <row r="795118"/>
    <row r="795119"/>
    <row r="795120"/>
    <row r="795121"/>
    <row r="795122"/>
    <row r="795123"/>
    <row r="795124"/>
    <row r="795125"/>
    <row r="795126"/>
    <row r="795127"/>
    <row r="795128"/>
    <row r="795129"/>
    <row r="795130"/>
    <row r="795131"/>
    <row r="795132"/>
    <row r="795133"/>
    <row r="795134"/>
    <row r="795135"/>
    <row r="795136"/>
    <row r="795137"/>
    <row r="795138"/>
    <row r="795139"/>
    <row r="795140"/>
    <row r="795141"/>
    <row r="795142"/>
    <row r="795143"/>
    <row r="795144"/>
    <row r="795145"/>
    <row r="795146"/>
    <row r="795147"/>
    <row r="795148"/>
    <row r="795149"/>
    <row r="795150"/>
    <row r="795151"/>
    <row r="795152"/>
    <row r="795153"/>
    <row r="795154"/>
    <row r="795155"/>
    <row r="795156"/>
    <row r="795157"/>
    <row r="795158"/>
    <row r="795159"/>
    <row r="795160"/>
    <row r="795161"/>
    <row r="795162"/>
    <row r="795163"/>
    <row r="795164"/>
    <row r="795165"/>
    <row r="795166"/>
    <row r="795167"/>
    <row r="795168"/>
    <row r="795169"/>
    <row r="795170"/>
    <row r="795171"/>
    <row r="795172"/>
    <row r="795173"/>
    <row r="795174"/>
    <row r="795175"/>
    <row r="795176"/>
    <row r="795177"/>
    <row r="795178"/>
    <row r="795179"/>
    <row r="795180"/>
    <row r="795181"/>
    <row r="795182"/>
    <row r="795183"/>
    <row r="795184"/>
    <row r="795185"/>
    <row r="795186"/>
    <row r="795187"/>
    <row r="795188"/>
    <row r="795189"/>
    <row r="795190"/>
    <row r="795191"/>
    <row r="795192"/>
    <row r="795193"/>
    <row r="795194"/>
    <row r="795195"/>
    <row r="795196"/>
    <row r="795197"/>
    <row r="795198"/>
    <row r="795199"/>
    <row r="795200"/>
    <row r="795201"/>
    <row r="795202"/>
    <row r="795203"/>
    <row r="795204"/>
    <row r="795205"/>
    <row r="795206"/>
    <row r="795207"/>
    <row r="795208"/>
    <row r="795209"/>
    <row r="795210"/>
    <row r="795211"/>
    <row r="795212"/>
    <row r="795213"/>
    <row r="795214"/>
    <row r="795215"/>
    <row r="795216"/>
    <row r="795217"/>
    <row r="795218"/>
    <row r="795219"/>
    <row r="795220"/>
    <row r="795221"/>
    <row r="795222"/>
    <row r="795223"/>
    <row r="795224"/>
    <row r="795225"/>
    <row r="795226"/>
    <row r="795227"/>
    <row r="795228"/>
    <row r="795229"/>
    <row r="795230"/>
    <row r="795231"/>
    <row r="795232"/>
    <row r="795233"/>
    <row r="795234"/>
    <row r="795235"/>
    <row r="795236"/>
    <row r="795237"/>
    <row r="795238"/>
    <row r="795239"/>
    <row r="795240"/>
    <row r="795241"/>
    <row r="795242"/>
    <row r="795243"/>
    <row r="795244"/>
    <row r="795245"/>
    <row r="795246"/>
    <row r="795247"/>
    <row r="795248"/>
    <row r="795249"/>
    <row r="795250"/>
    <row r="795251"/>
    <row r="795252"/>
    <row r="795253"/>
    <row r="795254"/>
    <row r="795255"/>
    <row r="795256"/>
    <row r="795257"/>
    <row r="795258"/>
    <row r="795259"/>
    <row r="795260"/>
    <row r="795261"/>
    <row r="795262"/>
    <row r="795263"/>
    <row r="795264"/>
    <row r="795265"/>
    <row r="795266"/>
    <row r="795267"/>
    <row r="795268"/>
    <row r="795269"/>
    <row r="795270"/>
    <row r="795271"/>
    <row r="795272"/>
    <row r="795273"/>
    <row r="795274"/>
    <row r="795275"/>
    <row r="795276"/>
    <row r="795277"/>
    <row r="795278"/>
    <row r="795279"/>
    <row r="795280"/>
    <row r="795281"/>
    <row r="795282"/>
    <row r="795283"/>
    <row r="795284"/>
    <row r="795285"/>
    <row r="795286"/>
    <row r="795287"/>
    <row r="795288"/>
    <row r="795289"/>
    <row r="795290"/>
    <row r="795291"/>
    <row r="795292"/>
    <row r="795293"/>
    <row r="795294"/>
    <row r="795295"/>
    <row r="795296"/>
    <row r="795297"/>
    <row r="795298"/>
    <row r="795299"/>
    <row r="795300"/>
    <row r="795301"/>
    <row r="795302"/>
    <row r="795303"/>
    <row r="795304"/>
    <row r="795305"/>
    <row r="795306"/>
    <row r="795307"/>
    <row r="795308"/>
    <row r="795309"/>
    <row r="795310"/>
    <row r="795311"/>
    <row r="795312"/>
    <row r="795313"/>
    <row r="795314"/>
    <row r="795315"/>
    <row r="795316"/>
    <row r="795317"/>
    <row r="795318"/>
    <row r="795319"/>
    <row r="795320"/>
    <row r="795321"/>
    <row r="795322"/>
    <row r="795323"/>
    <row r="795324"/>
    <row r="795325"/>
    <row r="795326"/>
    <row r="795327"/>
    <row r="795328"/>
    <row r="795329"/>
    <row r="795330"/>
    <row r="795331"/>
    <row r="795332"/>
    <row r="795333"/>
    <row r="795334"/>
    <row r="795335"/>
    <row r="795336"/>
    <row r="795337"/>
    <row r="795338"/>
    <row r="795339"/>
    <row r="795340"/>
    <row r="795341"/>
    <row r="795342"/>
    <row r="795343"/>
    <row r="795344"/>
    <row r="795345"/>
    <row r="795346"/>
    <row r="795347"/>
    <row r="795348"/>
    <row r="795349"/>
    <row r="795350"/>
    <row r="795351"/>
    <row r="795352"/>
    <row r="795353"/>
    <row r="795354"/>
    <row r="795355"/>
    <row r="795356"/>
    <row r="795357"/>
    <row r="795358"/>
    <row r="795359"/>
    <row r="795360"/>
    <row r="795361"/>
    <row r="795362"/>
    <row r="795363"/>
    <row r="795364"/>
    <row r="795365"/>
    <row r="795366"/>
    <row r="795367"/>
    <row r="795368"/>
    <row r="795369"/>
    <row r="795370"/>
    <row r="795371"/>
    <row r="795372"/>
    <row r="795373"/>
    <row r="795374"/>
    <row r="795375"/>
    <row r="795376"/>
    <row r="795377"/>
    <row r="795378"/>
    <row r="795379"/>
    <row r="795380"/>
    <row r="795381"/>
    <row r="795382"/>
    <row r="795383"/>
    <row r="795384"/>
    <row r="795385"/>
    <row r="795386"/>
    <row r="795387"/>
    <row r="795388"/>
    <row r="795389"/>
    <row r="795390"/>
    <row r="795391"/>
    <row r="795392"/>
    <row r="795393"/>
    <row r="795394"/>
    <row r="795395"/>
    <row r="795396"/>
    <row r="795397"/>
    <row r="795398"/>
    <row r="795399"/>
    <row r="795400"/>
    <row r="795401"/>
    <row r="795402"/>
    <row r="795403"/>
    <row r="795404"/>
    <row r="795405"/>
    <row r="795406"/>
    <row r="795407"/>
    <row r="795408"/>
    <row r="795409"/>
    <row r="795410"/>
    <row r="795411"/>
    <row r="795412"/>
    <row r="795413"/>
    <row r="795414"/>
    <row r="795415"/>
    <row r="795416"/>
    <row r="795417"/>
    <row r="795418"/>
    <row r="795419"/>
    <row r="795420"/>
    <row r="795421"/>
    <row r="795422"/>
    <row r="795423"/>
    <row r="795424"/>
    <row r="795425"/>
    <row r="795426"/>
    <row r="795427"/>
    <row r="795428"/>
    <row r="795429"/>
    <row r="795430"/>
    <row r="795431"/>
    <row r="795432"/>
    <row r="795433"/>
    <row r="795434"/>
    <row r="795435"/>
    <row r="795436"/>
    <row r="795437"/>
    <row r="795438"/>
    <row r="795439"/>
    <row r="795440"/>
    <row r="795441"/>
    <row r="795442"/>
    <row r="795443"/>
    <row r="795444"/>
    <row r="795445"/>
    <row r="795446"/>
    <row r="795447"/>
    <row r="795448"/>
    <row r="795449"/>
    <row r="795450"/>
    <row r="795451"/>
    <row r="795452"/>
    <row r="795453"/>
    <row r="795454"/>
    <row r="795455"/>
    <row r="795456"/>
    <row r="795457"/>
    <row r="795458"/>
    <row r="795459"/>
    <row r="795460"/>
    <row r="795461"/>
    <row r="795462"/>
    <row r="795463"/>
    <row r="795464"/>
    <row r="795465"/>
    <row r="795466"/>
    <row r="795467"/>
    <row r="795468"/>
    <row r="795469"/>
    <row r="795470"/>
    <row r="795471"/>
    <row r="795472"/>
    <row r="795473"/>
    <row r="795474"/>
    <row r="795475"/>
    <row r="795476"/>
    <row r="795477"/>
    <row r="795478"/>
    <row r="795479"/>
    <row r="795480"/>
    <row r="795481"/>
    <row r="795482"/>
    <row r="795483"/>
    <row r="795484"/>
    <row r="795485"/>
    <row r="795486"/>
    <row r="795487"/>
    <row r="795488"/>
    <row r="795489"/>
    <row r="795490"/>
    <row r="795491"/>
    <row r="795492"/>
    <row r="795493"/>
    <row r="795494"/>
    <row r="795495"/>
    <row r="795496"/>
    <row r="795497"/>
    <row r="795498"/>
    <row r="795499"/>
    <row r="795500"/>
    <row r="795501"/>
    <row r="795502"/>
    <row r="795503"/>
    <row r="795504"/>
    <row r="795505"/>
    <row r="795506"/>
    <row r="795507"/>
    <row r="795508"/>
    <row r="795509"/>
    <row r="795510"/>
    <row r="795511"/>
    <row r="795512"/>
    <row r="795513"/>
    <row r="795514"/>
    <row r="795515"/>
    <row r="795516"/>
    <row r="795517"/>
    <row r="795518"/>
    <row r="795519"/>
    <row r="795520"/>
    <row r="795521"/>
    <row r="795522"/>
    <row r="795523"/>
    <row r="795524"/>
    <row r="795525"/>
    <row r="795526"/>
    <row r="795527"/>
    <row r="795528"/>
    <row r="795529"/>
    <row r="795530"/>
    <row r="795531"/>
    <row r="795532"/>
    <row r="795533"/>
    <row r="795534"/>
    <row r="795535"/>
    <row r="795536"/>
    <row r="795537"/>
    <row r="795538"/>
    <row r="795539"/>
    <row r="795540"/>
    <row r="795541"/>
    <row r="795542"/>
    <row r="795543"/>
    <row r="795544"/>
    <row r="795545"/>
    <row r="795546"/>
    <row r="795547"/>
    <row r="795548"/>
    <row r="795549"/>
    <row r="795550"/>
    <row r="795551"/>
    <row r="795552"/>
    <row r="795553"/>
    <row r="795554"/>
    <row r="795555"/>
    <row r="795556"/>
    <row r="795557"/>
    <row r="795558"/>
    <row r="795559"/>
    <row r="795560"/>
    <row r="795561"/>
    <row r="795562"/>
    <row r="795563"/>
    <row r="795564"/>
    <row r="795565"/>
    <row r="795566"/>
    <row r="795567"/>
    <row r="795568"/>
    <row r="795569"/>
    <row r="795570"/>
    <row r="795571"/>
    <row r="795572"/>
    <row r="795573"/>
    <row r="795574"/>
    <row r="795575"/>
    <row r="795576"/>
    <row r="795577"/>
    <row r="795578"/>
    <row r="795579"/>
    <row r="795580"/>
    <row r="795581"/>
    <row r="795582"/>
    <row r="795583"/>
    <row r="795584"/>
    <row r="795585"/>
    <row r="795586"/>
    <row r="795587"/>
    <row r="795588"/>
    <row r="795589"/>
    <row r="795590"/>
    <row r="795591"/>
    <row r="795592"/>
    <row r="795593"/>
    <row r="795594"/>
    <row r="795595"/>
    <row r="795596"/>
    <row r="795597"/>
    <row r="795598"/>
    <row r="795599"/>
    <row r="795600"/>
    <row r="795601"/>
    <row r="795602"/>
    <row r="795603"/>
    <row r="795604"/>
    <row r="795605"/>
    <row r="795606"/>
    <row r="795607"/>
    <row r="795608"/>
    <row r="795609"/>
    <row r="795610"/>
    <row r="795611"/>
    <row r="795612"/>
    <row r="795613"/>
    <row r="795614"/>
    <row r="795615"/>
    <row r="795616"/>
    <row r="795617"/>
    <row r="795618"/>
    <row r="795619"/>
    <row r="795620"/>
    <row r="795621"/>
    <row r="795622"/>
    <row r="795623"/>
    <row r="795624"/>
    <row r="795625"/>
    <row r="795626"/>
    <row r="795627"/>
    <row r="795628"/>
    <row r="795629"/>
    <row r="795630"/>
    <row r="795631"/>
    <row r="795632"/>
    <row r="795633"/>
    <row r="795634"/>
    <row r="795635"/>
    <row r="795636"/>
    <row r="795637"/>
    <row r="795638"/>
    <row r="795639"/>
    <row r="795640"/>
    <row r="795641"/>
    <row r="795642"/>
    <row r="795643"/>
    <row r="795644"/>
    <row r="795645"/>
    <row r="795646"/>
    <row r="795647"/>
    <row r="795648"/>
    <row r="795649"/>
    <row r="795650"/>
    <row r="795651"/>
    <row r="795652"/>
    <row r="795653"/>
    <row r="795654"/>
    <row r="795655"/>
    <row r="795656"/>
    <row r="795657"/>
    <row r="795658"/>
    <row r="795659"/>
    <row r="795660"/>
    <row r="795661"/>
    <row r="795662"/>
    <row r="795663"/>
    <row r="795664"/>
    <row r="795665"/>
    <row r="795666"/>
    <row r="795667"/>
    <row r="795668"/>
    <row r="795669"/>
    <row r="795670"/>
    <row r="795671"/>
    <row r="795672"/>
    <row r="795673"/>
    <row r="795674"/>
    <row r="795675"/>
    <row r="795676"/>
    <row r="795677"/>
    <row r="795678"/>
    <row r="795679"/>
    <row r="795680"/>
    <row r="795681"/>
    <row r="795682"/>
    <row r="795683"/>
    <row r="795684"/>
    <row r="795685"/>
    <row r="795686"/>
    <row r="795687"/>
    <row r="795688"/>
    <row r="795689"/>
    <row r="795690"/>
    <row r="795691"/>
    <row r="795692"/>
    <row r="795693"/>
    <row r="795694"/>
    <row r="795695"/>
    <row r="795696"/>
    <row r="795697"/>
    <row r="795698"/>
    <row r="795699"/>
    <row r="795700"/>
    <row r="795701"/>
    <row r="795702"/>
    <row r="795703"/>
    <row r="795704"/>
    <row r="795705"/>
    <row r="795706"/>
    <row r="795707"/>
    <row r="795708"/>
    <row r="795709"/>
    <row r="795710"/>
    <row r="795711"/>
    <row r="795712"/>
    <row r="795713"/>
    <row r="795714"/>
    <row r="795715"/>
    <row r="795716"/>
    <row r="795717"/>
    <row r="795718"/>
    <row r="795719"/>
    <row r="795720"/>
    <row r="795721"/>
    <row r="795722"/>
    <row r="795723"/>
    <row r="795724"/>
    <row r="795725"/>
    <row r="795726"/>
    <row r="795727"/>
    <row r="795728"/>
    <row r="795729"/>
    <row r="795730"/>
    <row r="795731"/>
    <row r="795732"/>
    <row r="795733"/>
    <row r="795734"/>
    <row r="795735"/>
    <row r="795736"/>
    <row r="795737"/>
    <row r="795738"/>
    <row r="795739"/>
    <row r="795740"/>
    <row r="795741"/>
    <row r="795742"/>
    <row r="795743"/>
    <row r="795744"/>
    <row r="795745"/>
    <row r="795746"/>
    <row r="795747"/>
    <row r="795748"/>
    <row r="795749"/>
    <row r="795750"/>
    <row r="795751"/>
    <row r="795752"/>
    <row r="795753"/>
    <row r="795754"/>
    <row r="795755"/>
    <row r="795756"/>
    <row r="795757"/>
    <row r="795758"/>
    <row r="795759"/>
    <row r="795760"/>
    <row r="795761"/>
    <row r="795762"/>
    <row r="795763"/>
    <row r="795764"/>
    <row r="795765"/>
    <row r="795766"/>
    <row r="795767"/>
    <row r="795768"/>
    <row r="795769"/>
    <row r="795770"/>
    <row r="795771"/>
    <row r="795772"/>
    <row r="795773"/>
    <row r="795774"/>
    <row r="795775"/>
    <row r="795776"/>
    <row r="795777"/>
    <row r="795778"/>
    <row r="795779"/>
    <row r="795780"/>
    <row r="795781"/>
    <row r="795782"/>
    <row r="795783"/>
    <row r="795784"/>
    <row r="795785"/>
    <row r="795786"/>
    <row r="795787"/>
    <row r="795788"/>
    <row r="795789"/>
    <row r="795790"/>
    <row r="795791"/>
    <row r="795792"/>
    <row r="795793"/>
    <row r="795794"/>
    <row r="795795"/>
    <row r="795796"/>
    <row r="795797"/>
    <row r="795798"/>
    <row r="795799"/>
    <row r="795800"/>
    <row r="795801"/>
    <row r="795802"/>
    <row r="795803"/>
    <row r="795804"/>
    <row r="795805"/>
    <row r="795806"/>
    <row r="795807"/>
    <row r="795808"/>
    <row r="795809"/>
    <row r="795810"/>
    <row r="795811"/>
    <row r="795812"/>
    <row r="795813"/>
    <row r="795814"/>
    <row r="795815"/>
    <row r="795816"/>
    <row r="795817"/>
    <row r="795818"/>
    <row r="795819"/>
    <row r="795820"/>
    <row r="795821"/>
    <row r="795822"/>
    <row r="795823"/>
    <row r="795824"/>
    <row r="795825"/>
    <row r="795826"/>
    <row r="795827"/>
    <row r="795828"/>
    <row r="795829"/>
    <row r="795830"/>
    <row r="795831"/>
    <row r="795832"/>
    <row r="795833"/>
    <row r="795834"/>
    <row r="795835"/>
    <row r="795836"/>
    <row r="795837"/>
    <row r="795838"/>
    <row r="795839"/>
    <row r="795840"/>
    <row r="795841"/>
    <row r="795842"/>
    <row r="795843"/>
    <row r="795844"/>
    <row r="795845"/>
    <row r="795846"/>
    <row r="795847"/>
    <row r="795848"/>
    <row r="795849"/>
    <row r="795850"/>
    <row r="795851"/>
    <row r="795852"/>
    <row r="795853"/>
    <row r="795854"/>
    <row r="795855"/>
    <row r="795856"/>
    <row r="795857"/>
    <row r="795858"/>
    <row r="795859"/>
    <row r="795860"/>
    <row r="795861"/>
    <row r="795862"/>
    <row r="795863"/>
    <row r="795864"/>
    <row r="795865"/>
    <row r="795866"/>
    <row r="795867"/>
    <row r="795868"/>
    <row r="795869"/>
    <row r="795870"/>
    <row r="795871"/>
    <row r="795872"/>
    <row r="795873"/>
    <row r="795874"/>
    <row r="795875"/>
    <row r="795876"/>
    <row r="795877"/>
    <row r="795878"/>
    <row r="795879"/>
    <row r="795880"/>
    <row r="795881"/>
    <row r="795882"/>
    <row r="795883"/>
    <row r="795884"/>
    <row r="795885"/>
    <row r="795886"/>
    <row r="795887"/>
    <row r="795888"/>
    <row r="795889"/>
    <row r="795890"/>
    <row r="795891"/>
    <row r="795892"/>
    <row r="795893"/>
    <row r="795894"/>
    <row r="795895"/>
    <row r="795896"/>
    <row r="795897"/>
    <row r="795898"/>
    <row r="795899"/>
    <row r="795900"/>
    <row r="795901"/>
    <row r="795902"/>
    <row r="795903"/>
    <row r="795904"/>
    <row r="795905"/>
    <row r="795906"/>
    <row r="795907"/>
    <row r="795908"/>
    <row r="795909"/>
    <row r="795910"/>
    <row r="795911"/>
    <row r="795912"/>
    <row r="795913"/>
    <row r="795914"/>
    <row r="795915"/>
    <row r="795916"/>
    <row r="795917"/>
    <row r="795918"/>
    <row r="795919"/>
    <row r="795920"/>
    <row r="795921"/>
    <row r="795922"/>
    <row r="795923"/>
    <row r="795924"/>
    <row r="795925"/>
    <row r="795926"/>
    <row r="795927"/>
    <row r="795928"/>
    <row r="795929"/>
    <row r="795930"/>
    <row r="795931"/>
    <row r="795932"/>
    <row r="795933"/>
    <row r="795934"/>
    <row r="795935"/>
    <row r="795936"/>
    <row r="795937"/>
    <row r="795938"/>
    <row r="795939"/>
    <row r="795940"/>
    <row r="795941"/>
    <row r="795942"/>
    <row r="795943"/>
    <row r="795944"/>
    <row r="795945"/>
    <row r="795946"/>
    <row r="795947"/>
    <row r="795948"/>
    <row r="795949"/>
    <row r="795950"/>
    <row r="795951"/>
    <row r="795952"/>
    <row r="795953"/>
    <row r="795954"/>
    <row r="795955"/>
    <row r="795956"/>
    <row r="795957"/>
    <row r="795958"/>
    <row r="795959"/>
    <row r="795960"/>
    <row r="795961"/>
    <row r="795962"/>
    <row r="795963"/>
    <row r="795964"/>
    <row r="795965"/>
    <row r="795966"/>
    <row r="795967"/>
    <row r="795968"/>
    <row r="795969"/>
    <row r="795970"/>
    <row r="795971"/>
    <row r="795972"/>
    <row r="795973"/>
    <row r="795974"/>
    <row r="795975"/>
    <row r="795976"/>
    <row r="795977"/>
    <row r="795978"/>
    <row r="795979"/>
    <row r="795980"/>
    <row r="795981"/>
    <row r="795982"/>
    <row r="795983"/>
    <row r="795984"/>
    <row r="795985"/>
    <row r="795986"/>
    <row r="795987"/>
    <row r="795988"/>
    <row r="795989"/>
    <row r="795990"/>
    <row r="795991"/>
    <row r="795992"/>
    <row r="795993"/>
    <row r="795994"/>
    <row r="795995"/>
    <row r="795996"/>
    <row r="795997"/>
    <row r="795998"/>
    <row r="795999"/>
    <row r="796000"/>
    <row r="796001"/>
    <row r="796002"/>
    <row r="796003"/>
    <row r="796004"/>
    <row r="796005"/>
    <row r="796006"/>
    <row r="796007"/>
    <row r="796008"/>
    <row r="796009"/>
    <row r="796010"/>
    <row r="796011"/>
    <row r="796012"/>
    <row r="796013"/>
    <row r="796014"/>
    <row r="796015"/>
    <row r="796016"/>
    <row r="796017"/>
    <row r="796018"/>
    <row r="796019"/>
    <row r="796020"/>
    <row r="796021"/>
    <row r="796022"/>
    <row r="796023"/>
    <row r="796024"/>
    <row r="796025"/>
    <row r="796026"/>
    <row r="796027"/>
    <row r="796028"/>
    <row r="796029"/>
    <row r="796030"/>
    <row r="796031"/>
    <row r="796032"/>
    <row r="796033"/>
    <row r="796034"/>
    <row r="796035"/>
    <row r="796036"/>
    <row r="796037"/>
    <row r="796038"/>
    <row r="796039"/>
    <row r="796040"/>
    <row r="796041"/>
    <row r="796042"/>
    <row r="796043"/>
    <row r="796044"/>
    <row r="796045"/>
    <row r="796046"/>
    <row r="796047"/>
    <row r="796048"/>
    <row r="796049"/>
    <row r="796050"/>
    <row r="796051"/>
    <row r="796052"/>
    <row r="796053"/>
    <row r="796054"/>
    <row r="796055"/>
    <row r="796056"/>
    <row r="796057"/>
    <row r="796058"/>
    <row r="796059"/>
    <row r="796060"/>
    <row r="796061"/>
    <row r="796062"/>
    <row r="796063"/>
    <row r="796064"/>
    <row r="796065"/>
    <row r="796066"/>
    <row r="796067"/>
    <row r="796068"/>
    <row r="796069"/>
    <row r="796070"/>
    <row r="796071"/>
    <row r="796072"/>
    <row r="796073"/>
    <row r="796074"/>
    <row r="796075"/>
    <row r="796076"/>
    <row r="796077"/>
    <row r="796078"/>
    <row r="796079"/>
    <row r="796080"/>
    <row r="796081"/>
    <row r="796082"/>
    <row r="796083"/>
    <row r="796084"/>
    <row r="796085"/>
    <row r="796086"/>
    <row r="796087"/>
    <row r="796088"/>
    <row r="796089"/>
    <row r="796090"/>
    <row r="796091"/>
    <row r="796092"/>
    <row r="796093"/>
    <row r="796094"/>
    <row r="796095"/>
    <row r="796096"/>
    <row r="796097"/>
    <row r="796098"/>
    <row r="796099"/>
    <row r="796100"/>
    <row r="796101"/>
    <row r="796102"/>
    <row r="796103"/>
    <row r="796104"/>
    <row r="796105"/>
    <row r="796106"/>
    <row r="796107"/>
    <row r="796108"/>
    <row r="796109"/>
    <row r="796110"/>
    <row r="796111"/>
    <row r="796112"/>
    <row r="796113"/>
    <row r="796114"/>
    <row r="796115"/>
    <row r="796116"/>
    <row r="796117"/>
    <row r="796118"/>
    <row r="796119"/>
    <row r="796120"/>
    <row r="796121"/>
    <row r="796122"/>
    <row r="796123"/>
    <row r="796124"/>
    <row r="796125"/>
    <row r="796126"/>
    <row r="796127"/>
    <row r="796128"/>
    <row r="796129"/>
    <row r="796130"/>
    <row r="796131"/>
    <row r="796132"/>
    <row r="796133"/>
    <row r="796134"/>
    <row r="796135"/>
    <row r="796136"/>
    <row r="796137"/>
    <row r="796138"/>
    <row r="796139"/>
    <row r="796140"/>
    <row r="796141"/>
    <row r="796142"/>
    <row r="796143"/>
    <row r="796144"/>
    <row r="796145"/>
    <row r="796146"/>
    <row r="796147"/>
    <row r="796148"/>
    <row r="796149"/>
    <row r="796150"/>
    <row r="796151"/>
    <row r="796152"/>
    <row r="796153"/>
    <row r="796154"/>
    <row r="796155"/>
    <row r="796156"/>
    <row r="796157"/>
    <row r="796158"/>
    <row r="796159"/>
    <row r="796160"/>
    <row r="796161"/>
    <row r="796162"/>
    <row r="796163"/>
    <row r="796164"/>
    <row r="796165"/>
    <row r="796166"/>
    <row r="796167"/>
    <row r="796168"/>
    <row r="796169"/>
    <row r="796170"/>
    <row r="796171"/>
    <row r="796172"/>
    <row r="796173"/>
    <row r="796174"/>
    <row r="796175"/>
    <row r="796176"/>
    <row r="796177"/>
    <row r="796178"/>
    <row r="796179"/>
    <row r="796180"/>
    <row r="796181"/>
    <row r="796182"/>
    <row r="796183"/>
    <row r="796184"/>
    <row r="796185"/>
    <row r="796186"/>
    <row r="796187"/>
    <row r="796188"/>
    <row r="796189"/>
    <row r="796190"/>
    <row r="796191"/>
    <row r="796192"/>
    <row r="796193"/>
    <row r="796194"/>
    <row r="796195"/>
    <row r="796196"/>
    <row r="796197"/>
    <row r="796198"/>
    <row r="796199"/>
    <row r="796200"/>
    <row r="796201"/>
    <row r="796202"/>
    <row r="796203"/>
    <row r="796204"/>
    <row r="796205"/>
    <row r="796206"/>
    <row r="796207"/>
    <row r="796208"/>
    <row r="796209"/>
    <row r="796210"/>
    <row r="796211"/>
    <row r="796212"/>
    <row r="796213"/>
    <row r="796214"/>
    <row r="796215"/>
    <row r="796216"/>
    <row r="796217"/>
    <row r="796218"/>
    <row r="796219"/>
    <row r="796220"/>
    <row r="796221"/>
    <row r="796222"/>
    <row r="796223"/>
    <row r="796224"/>
    <row r="796225"/>
    <row r="796226"/>
    <row r="796227"/>
    <row r="796228"/>
    <row r="796229"/>
    <row r="796230"/>
    <row r="796231"/>
    <row r="796232"/>
    <row r="796233"/>
    <row r="796234"/>
    <row r="796235"/>
    <row r="796236"/>
    <row r="796237"/>
    <row r="796238"/>
    <row r="796239"/>
    <row r="796240"/>
    <row r="796241"/>
    <row r="796242"/>
    <row r="796243"/>
    <row r="796244"/>
    <row r="796245"/>
    <row r="796246"/>
    <row r="796247"/>
    <row r="796248"/>
    <row r="796249"/>
    <row r="796250"/>
    <row r="796251"/>
    <row r="796252"/>
    <row r="796253"/>
    <row r="796254"/>
    <row r="796255"/>
    <row r="796256"/>
    <row r="796257"/>
    <row r="796258"/>
    <row r="796259"/>
    <row r="796260"/>
    <row r="796261"/>
    <row r="796262"/>
    <row r="796263"/>
    <row r="796264"/>
    <row r="796265"/>
    <row r="796266"/>
    <row r="796267"/>
    <row r="796268"/>
    <row r="796269"/>
    <row r="796270"/>
    <row r="796271"/>
    <row r="796272"/>
    <row r="796273"/>
    <row r="796274"/>
    <row r="796275"/>
    <row r="796276"/>
    <row r="796277"/>
    <row r="796278"/>
    <row r="796279"/>
    <row r="796280"/>
    <row r="796281"/>
    <row r="796282"/>
    <row r="796283"/>
    <row r="796284"/>
    <row r="796285"/>
    <row r="796286"/>
    <row r="796287"/>
    <row r="796288"/>
    <row r="796289"/>
    <row r="796290"/>
    <row r="796291"/>
    <row r="796292"/>
    <row r="796293"/>
    <row r="796294"/>
    <row r="796295"/>
    <row r="796296"/>
    <row r="796297"/>
    <row r="796298"/>
    <row r="796299"/>
    <row r="796300"/>
    <row r="796301"/>
    <row r="796302"/>
    <row r="796303"/>
    <row r="796304"/>
    <row r="796305"/>
    <row r="796306"/>
    <row r="796307"/>
    <row r="796308"/>
    <row r="796309"/>
    <row r="796310"/>
    <row r="796311"/>
    <row r="796312"/>
    <row r="796313"/>
    <row r="796314"/>
    <row r="796315"/>
    <row r="796316"/>
    <row r="796317"/>
    <row r="796318"/>
    <row r="796319"/>
    <row r="796320"/>
    <row r="796321"/>
    <row r="796322"/>
    <row r="796323"/>
    <row r="796324"/>
    <row r="796325"/>
    <row r="796326"/>
    <row r="796327"/>
    <row r="796328"/>
    <row r="796329"/>
    <row r="796330"/>
    <row r="796331"/>
    <row r="796332"/>
    <row r="796333"/>
    <row r="796334"/>
    <row r="796335"/>
    <row r="796336"/>
    <row r="796337"/>
    <row r="796338"/>
    <row r="796339"/>
    <row r="796340"/>
    <row r="796341"/>
    <row r="796342"/>
    <row r="796343"/>
    <row r="796344"/>
    <row r="796345"/>
    <row r="796346"/>
    <row r="796347"/>
    <row r="796348"/>
    <row r="796349"/>
    <row r="796350"/>
    <row r="796351"/>
    <row r="796352"/>
    <row r="796353"/>
    <row r="796354"/>
    <row r="796355"/>
    <row r="796356"/>
    <row r="796357"/>
    <row r="796358"/>
    <row r="796359"/>
    <row r="796360"/>
    <row r="796361"/>
    <row r="796362"/>
    <row r="796363"/>
    <row r="796364"/>
    <row r="796365"/>
    <row r="796366"/>
    <row r="796367"/>
    <row r="796368"/>
    <row r="796369"/>
    <row r="796370"/>
    <row r="796371"/>
    <row r="796372"/>
    <row r="796373"/>
    <row r="796374"/>
    <row r="796375"/>
    <row r="796376"/>
    <row r="796377"/>
    <row r="796378"/>
    <row r="796379"/>
    <row r="796380"/>
    <row r="796381"/>
    <row r="796382"/>
    <row r="796383"/>
    <row r="796384"/>
    <row r="796385"/>
    <row r="796386"/>
    <row r="796387"/>
    <row r="796388"/>
    <row r="796389"/>
    <row r="796390"/>
    <row r="796391"/>
    <row r="796392"/>
    <row r="796393"/>
    <row r="796394"/>
    <row r="796395"/>
    <row r="796396"/>
    <row r="796397"/>
    <row r="796398"/>
    <row r="796399"/>
    <row r="796400"/>
    <row r="796401"/>
    <row r="796402"/>
    <row r="796403"/>
    <row r="796404"/>
    <row r="796405"/>
    <row r="796406"/>
    <row r="796407"/>
    <row r="796408"/>
    <row r="796409"/>
    <row r="796410"/>
    <row r="796411"/>
    <row r="796412"/>
    <row r="796413"/>
    <row r="796414"/>
    <row r="796415"/>
    <row r="796416"/>
    <row r="796417"/>
    <row r="796418"/>
    <row r="796419"/>
    <row r="796420"/>
    <row r="796421"/>
    <row r="796422"/>
    <row r="796423"/>
    <row r="796424"/>
    <row r="796425"/>
    <row r="796426"/>
    <row r="796427"/>
    <row r="796428"/>
    <row r="796429"/>
    <row r="796430"/>
    <row r="796431"/>
    <row r="796432"/>
    <row r="796433"/>
    <row r="796434"/>
    <row r="796435"/>
    <row r="796436"/>
    <row r="796437"/>
    <row r="796438"/>
    <row r="796439"/>
    <row r="796440"/>
    <row r="796441"/>
    <row r="796442"/>
    <row r="796443"/>
    <row r="796444"/>
    <row r="796445"/>
    <row r="796446"/>
    <row r="796447"/>
    <row r="796448"/>
    <row r="796449"/>
    <row r="796450"/>
    <row r="796451"/>
    <row r="796452"/>
    <row r="796453"/>
    <row r="796454"/>
    <row r="796455"/>
    <row r="796456"/>
    <row r="796457"/>
    <row r="796458"/>
    <row r="796459"/>
    <row r="796460"/>
    <row r="796461"/>
    <row r="796462"/>
    <row r="796463"/>
    <row r="796464"/>
    <row r="796465"/>
    <row r="796466"/>
    <row r="796467"/>
    <row r="796468"/>
    <row r="796469"/>
    <row r="796470"/>
    <row r="796471"/>
    <row r="796472"/>
    <row r="796473"/>
    <row r="796474"/>
    <row r="796475"/>
    <row r="796476"/>
    <row r="796477"/>
    <row r="796478"/>
    <row r="796479"/>
    <row r="796480"/>
    <row r="796481"/>
    <row r="796482"/>
    <row r="796483"/>
    <row r="796484"/>
    <row r="796485"/>
    <row r="796486"/>
    <row r="796487"/>
    <row r="796488"/>
    <row r="796489"/>
    <row r="796490"/>
    <row r="796491"/>
    <row r="796492"/>
    <row r="796493"/>
    <row r="796494"/>
    <row r="796495"/>
    <row r="796496"/>
    <row r="796497"/>
    <row r="796498"/>
    <row r="796499"/>
    <row r="796500"/>
    <row r="796501"/>
    <row r="796502"/>
    <row r="796503"/>
    <row r="796504"/>
    <row r="796505"/>
    <row r="796506"/>
    <row r="796507"/>
    <row r="796508"/>
    <row r="796509"/>
    <row r="796510"/>
    <row r="796511"/>
    <row r="796512"/>
    <row r="796513"/>
    <row r="796514"/>
    <row r="796515"/>
    <row r="796516"/>
    <row r="796517"/>
    <row r="796518"/>
    <row r="796519"/>
    <row r="796520"/>
    <row r="796521"/>
    <row r="796522"/>
    <row r="796523"/>
    <row r="796524"/>
    <row r="796525"/>
    <row r="796526"/>
    <row r="796527"/>
    <row r="796528"/>
    <row r="796529"/>
    <row r="796530"/>
    <row r="796531"/>
    <row r="796532"/>
    <row r="796533"/>
    <row r="796534"/>
    <row r="796535"/>
    <row r="796536"/>
    <row r="796537"/>
    <row r="796538"/>
    <row r="796539"/>
    <row r="796540"/>
    <row r="796541"/>
    <row r="796542"/>
    <row r="796543"/>
    <row r="796544"/>
    <row r="796545"/>
    <row r="796546"/>
    <row r="796547"/>
    <row r="796548"/>
    <row r="796549"/>
    <row r="796550"/>
    <row r="796551"/>
    <row r="796552"/>
    <row r="796553"/>
    <row r="796554"/>
    <row r="796555"/>
    <row r="796556"/>
    <row r="796557"/>
    <row r="796558"/>
    <row r="796559"/>
    <row r="796560"/>
    <row r="796561"/>
    <row r="796562"/>
    <row r="796563"/>
    <row r="796564"/>
    <row r="796565"/>
    <row r="796566"/>
    <row r="796567"/>
    <row r="796568"/>
    <row r="796569"/>
    <row r="796570"/>
    <row r="796571"/>
    <row r="796572"/>
    <row r="796573"/>
    <row r="796574"/>
    <row r="796575"/>
    <row r="796576"/>
    <row r="796577"/>
    <row r="796578"/>
    <row r="796579"/>
    <row r="796580"/>
    <row r="796581"/>
    <row r="796582"/>
    <row r="796583"/>
    <row r="796584"/>
    <row r="796585"/>
    <row r="796586"/>
    <row r="796587"/>
    <row r="796588"/>
    <row r="796589"/>
    <row r="796590"/>
    <row r="796591"/>
    <row r="796592"/>
    <row r="796593"/>
    <row r="796594"/>
    <row r="796595"/>
    <row r="796596"/>
    <row r="796597"/>
    <row r="796598"/>
    <row r="796599"/>
    <row r="796600"/>
    <row r="796601"/>
    <row r="796602"/>
    <row r="796603"/>
    <row r="796604"/>
    <row r="796605"/>
    <row r="796606"/>
    <row r="796607"/>
    <row r="796608"/>
    <row r="796609"/>
    <row r="796610"/>
    <row r="796611"/>
    <row r="796612"/>
    <row r="796613"/>
    <row r="796614"/>
    <row r="796615"/>
    <row r="796616"/>
    <row r="796617"/>
    <row r="796618"/>
    <row r="796619"/>
    <row r="796620"/>
    <row r="796621"/>
    <row r="796622"/>
    <row r="796623"/>
    <row r="796624"/>
    <row r="796625"/>
    <row r="796626"/>
    <row r="796627"/>
    <row r="796628"/>
    <row r="796629"/>
    <row r="796630"/>
    <row r="796631"/>
    <row r="796632"/>
    <row r="796633"/>
    <row r="796634"/>
    <row r="796635"/>
    <row r="796636"/>
    <row r="796637"/>
    <row r="796638"/>
    <row r="796639"/>
    <row r="796640"/>
    <row r="796641"/>
    <row r="796642"/>
    <row r="796643"/>
    <row r="796644"/>
    <row r="796645"/>
    <row r="796646"/>
    <row r="796647"/>
    <row r="796648"/>
    <row r="796649"/>
    <row r="796650"/>
    <row r="796651"/>
    <row r="796652"/>
    <row r="796653"/>
    <row r="796654"/>
    <row r="796655"/>
    <row r="796656"/>
    <row r="796657"/>
    <row r="796658"/>
    <row r="796659"/>
    <row r="796660"/>
    <row r="796661"/>
    <row r="796662"/>
    <row r="796663"/>
    <row r="796664"/>
    <row r="796665"/>
    <row r="796666"/>
    <row r="796667"/>
    <row r="796668"/>
    <row r="796669"/>
    <row r="796670"/>
    <row r="796671"/>
    <row r="796672"/>
    <row r="796673"/>
    <row r="796674"/>
    <row r="796675"/>
    <row r="796676"/>
    <row r="796677"/>
    <row r="796678"/>
    <row r="796679"/>
    <row r="796680"/>
    <row r="796681"/>
    <row r="796682"/>
    <row r="796683"/>
    <row r="796684"/>
    <row r="796685"/>
    <row r="796686"/>
    <row r="796687"/>
    <row r="796688"/>
    <row r="796689"/>
    <row r="796690"/>
    <row r="796691"/>
    <row r="796692"/>
    <row r="796693"/>
    <row r="796694"/>
    <row r="796695"/>
    <row r="796696"/>
    <row r="796697"/>
    <row r="796698"/>
    <row r="796699"/>
    <row r="796700"/>
    <row r="796701"/>
    <row r="796702"/>
    <row r="796703"/>
    <row r="796704"/>
    <row r="796705"/>
    <row r="796706"/>
    <row r="796707"/>
    <row r="796708"/>
    <row r="796709"/>
    <row r="796710"/>
    <row r="796711"/>
    <row r="796712"/>
    <row r="796713"/>
    <row r="796714"/>
    <row r="796715"/>
    <row r="796716"/>
    <row r="796717"/>
    <row r="796718"/>
    <row r="796719"/>
    <row r="796720"/>
    <row r="796721"/>
    <row r="796722"/>
    <row r="796723"/>
    <row r="796724"/>
    <row r="796725"/>
    <row r="796726"/>
    <row r="796727"/>
    <row r="796728"/>
    <row r="796729"/>
    <row r="796730"/>
    <row r="796731"/>
    <row r="796732"/>
    <row r="796733"/>
    <row r="796734"/>
    <row r="796735"/>
    <row r="796736"/>
    <row r="796737"/>
    <row r="796738"/>
    <row r="796739"/>
    <row r="796740"/>
    <row r="796741"/>
    <row r="796742"/>
    <row r="796743"/>
    <row r="796744"/>
    <row r="796745"/>
    <row r="796746"/>
    <row r="796747"/>
    <row r="796748"/>
    <row r="796749"/>
    <row r="796750"/>
    <row r="796751"/>
    <row r="796752"/>
    <row r="796753"/>
    <row r="796754"/>
    <row r="796755"/>
    <row r="796756"/>
    <row r="796757"/>
    <row r="796758"/>
    <row r="796759"/>
    <row r="796760"/>
    <row r="796761"/>
    <row r="796762"/>
    <row r="796763"/>
    <row r="796764"/>
    <row r="796765"/>
    <row r="796766"/>
    <row r="796767"/>
    <row r="796768"/>
    <row r="796769"/>
    <row r="796770"/>
    <row r="796771"/>
    <row r="796772"/>
    <row r="796773"/>
    <row r="796774"/>
    <row r="796775"/>
    <row r="796776"/>
    <row r="796777"/>
    <row r="796778"/>
    <row r="796779"/>
    <row r="796780"/>
    <row r="796781"/>
    <row r="796782"/>
    <row r="796783"/>
    <row r="796784"/>
    <row r="796785"/>
    <row r="796786"/>
    <row r="796787"/>
    <row r="796788"/>
    <row r="796789"/>
    <row r="796790"/>
    <row r="796791"/>
    <row r="796792"/>
    <row r="796793"/>
    <row r="796794"/>
    <row r="796795"/>
    <row r="796796"/>
    <row r="796797"/>
    <row r="796798"/>
    <row r="796799"/>
    <row r="796800"/>
    <row r="796801"/>
    <row r="796802"/>
    <row r="796803"/>
    <row r="796804"/>
    <row r="796805"/>
    <row r="796806"/>
    <row r="796807"/>
    <row r="796808"/>
    <row r="796809"/>
    <row r="796810"/>
    <row r="796811"/>
    <row r="796812"/>
    <row r="796813"/>
    <row r="796814"/>
    <row r="796815"/>
    <row r="796816"/>
    <row r="796817"/>
    <row r="796818"/>
    <row r="796819"/>
    <row r="796820"/>
    <row r="796821"/>
    <row r="796822"/>
    <row r="796823"/>
    <row r="796824"/>
    <row r="796825"/>
    <row r="796826"/>
    <row r="796827"/>
    <row r="796828"/>
    <row r="796829"/>
    <row r="796830"/>
    <row r="796831"/>
    <row r="796832"/>
    <row r="796833"/>
    <row r="796834"/>
    <row r="796835"/>
    <row r="796836"/>
    <row r="796837"/>
    <row r="796838"/>
    <row r="796839"/>
    <row r="796840"/>
    <row r="796841"/>
    <row r="796842"/>
    <row r="796843"/>
    <row r="796844"/>
    <row r="796845"/>
    <row r="796846"/>
    <row r="796847"/>
    <row r="796848"/>
    <row r="796849"/>
    <row r="796850"/>
    <row r="796851"/>
    <row r="796852"/>
    <row r="796853"/>
    <row r="796854"/>
    <row r="796855"/>
    <row r="796856"/>
    <row r="796857"/>
    <row r="796858"/>
    <row r="796859"/>
    <row r="796860"/>
    <row r="796861"/>
    <row r="796862"/>
    <row r="796863"/>
    <row r="796864"/>
    <row r="796865"/>
    <row r="796866"/>
    <row r="796867"/>
    <row r="796868"/>
    <row r="796869"/>
    <row r="796870"/>
    <row r="796871"/>
    <row r="796872"/>
    <row r="796873"/>
    <row r="796874"/>
    <row r="796875"/>
    <row r="796876"/>
    <row r="796877"/>
    <row r="796878"/>
    <row r="796879"/>
    <row r="796880"/>
    <row r="796881"/>
    <row r="796882"/>
    <row r="796883"/>
    <row r="796884"/>
    <row r="796885"/>
    <row r="796886"/>
    <row r="796887"/>
    <row r="796888"/>
    <row r="796889"/>
    <row r="796890"/>
    <row r="796891"/>
    <row r="796892"/>
    <row r="796893"/>
    <row r="796894"/>
    <row r="796895"/>
    <row r="796896"/>
    <row r="796897"/>
    <row r="796898"/>
    <row r="796899"/>
    <row r="796900"/>
    <row r="796901"/>
    <row r="796902"/>
    <row r="796903"/>
    <row r="796904"/>
    <row r="796905"/>
    <row r="796906"/>
    <row r="796907"/>
    <row r="796908"/>
    <row r="796909"/>
    <row r="796910"/>
    <row r="796911"/>
    <row r="796912"/>
    <row r="796913"/>
    <row r="796914"/>
    <row r="796915"/>
    <row r="796916"/>
    <row r="796917"/>
    <row r="796918"/>
    <row r="796919"/>
    <row r="796920"/>
    <row r="796921"/>
    <row r="796922"/>
    <row r="796923"/>
    <row r="796924"/>
    <row r="796925"/>
    <row r="796926"/>
    <row r="796927"/>
    <row r="796928"/>
    <row r="796929"/>
    <row r="796930"/>
    <row r="796931"/>
    <row r="796932"/>
    <row r="796933"/>
    <row r="796934"/>
    <row r="796935"/>
    <row r="796936"/>
    <row r="796937"/>
    <row r="796938"/>
    <row r="796939"/>
    <row r="796940"/>
    <row r="796941"/>
    <row r="796942"/>
    <row r="796943"/>
    <row r="796944"/>
    <row r="796945"/>
    <row r="796946"/>
    <row r="796947"/>
    <row r="796948"/>
    <row r="796949"/>
    <row r="796950"/>
    <row r="796951"/>
    <row r="796952"/>
    <row r="796953"/>
    <row r="796954"/>
    <row r="796955"/>
    <row r="796956"/>
    <row r="796957"/>
    <row r="796958"/>
    <row r="796959"/>
    <row r="796960"/>
    <row r="796961"/>
    <row r="796962"/>
    <row r="796963"/>
    <row r="796964"/>
    <row r="796965"/>
    <row r="796966"/>
    <row r="796967"/>
    <row r="796968"/>
    <row r="796969"/>
    <row r="796970"/>
    <row r="796971"/>
    <row r="796972"/>
    <row r="796973"/>
    <row r="796974"/>
    <row r="796975"/>
    <row r="796976"/>
    <row r="796977"/>
    <row r="796978"/>
    <row r="796979"/>
    <row r="796980"/>
    <row r="796981"/>
    <row r="796982"/>
    <row r="796983"/>
    <row r="796984"/>
    <row r="796985"/>
    <row r="796986"/>
    <row r="796987"/>
    <row r="796988"/>
    <row r="796989"/>
    <row r="796990"/>
    <row r="796991"/>
    <row r="796992"/>
    <row r="796993"/>
    <row r="796994"/>
    <row r="796995"/>
    <row r="796996"/>
    <row r="796997"/>
    <row r="796998"/>
    <row r="796999"/>
    <row r="797000"/>
    <row r="797001"/>
    <row r="797002"/>
    <row r="797003"/>
    <row r="797004"/>
    <row r="797005"/>
    <row r="797006"/>
    <row r="797007"/>
    <row r="797008"/>
    <row r="797009"/>
    <row r="797010"/>
    <row r="797011"/>
    <row r="797012"/>
    <row r="797013"/>
    <row r="797014"/>
    <row r="797015"/>
    <row r="797016"/>
    <row r="797017"/>
    <row r="797018"/>
    <row r="797019"/>
    <row r="797020"/>
    <row r="797021"/>
    <row r="797022"/>
    <row r="797023"/>
    <row r="797024"/>
    <row r="797025"/>
    <row r="797026"/>
    <row r="797027"/>
    <row r="797028"/>
    <row r="797029"/>
    <row r="797030"/>
    <row r="797031"/>
    <row r="797032"/>
    <row r="797033"/>
    <row r="797034"/>
    <row r="797035"/>
    <row r="797036"/>
    <row r="797037"/>
    <row r="797038"/>
    <row r="797039"/>
    <row r="797040"/>
    <row r="797041"/>
    <row r="797042"/>
    <row r="797043"/>
    <row r="797044"/>
    <row r="797045"/>
    <row r="797046"/>
    <row r="797047"/>
    <row r="797048"/>
    <row r="797049"/>
    <row r="797050"/>
    <row r="797051"/>
    <row r="797052"/>
    <row r="797053"/>
    <row r="797054"/>
    <row r="797055"/>
    <row r="797056"/>
    <row r="797057"/>
    <row r="797058"/>
    <row r="797059"/>
    <row r="797060"/>
    <row r="797061"/>
    <row r="797062"/>
    <row r="797063"/>
    <row r="797064"/>
    <row r="797065"/>
    <row r="797066"/>
    <row r="797067"/>
    <row r="797068"/>
    <row r="797069"/>
    <row r="797070"/>
    <row r="797071"/>
    <row r="797072"/>
    <row r="797073"/>
    <row r="797074"/>
    <row r="797075"/>
    <row r="797076"/>
    <row r="797077"/>
    <row r="797078"/>
    <row r="797079"/>
    <row r="797080"/>
    <row r="797081"/>
    <row r="797082"/>
    <row r="797083"/>
    <row r="797084"/>
    <row r="797085"/>
    <row r="797086"/>
    <row r="797087"/>
    <row r="797088"/>
    <row r="797089"/>
    <row r="797090"/>
    <row r="797091"/>
    <row r="797092"/>
    <row r="797093"/>
    <row r="797094"/>
    <row r="797095"/>
    <row r="797096"/>
    <row r="797097"/>
    <row r="797098"/>
    <row r="797099"/>
    <row r="797100"/>
    <row r="797101"/>
    <row r="797102"/>
    <row r="797103"/>
    <row r="797104"/>
    <row r="797105"/>
    <row r="797106"/>
    <row r="797107"/>
    <row r="797108"/>
    <row r="797109"/>
    <row r="797110"/>
    <row r="797111"/>
    <row r="797112"/>
    <row r="797113"/>
    <row r="797114"/>
    <row r="797115"/>
    <row r="797116"/>
    <row r="797117"/>
    <row r="797118"/>
    <row r="797119"/>
    <row r="797120"/>
    <row r="797121"/>
    <row r="797122"/>
    <row r="797123"/>
    <row r="797124"/>
    <row r="797125"/>
    <row r="797126"/>
    <row r="797127"/>
    <row r="797128"/>
    <row r="797129"/>
    <row r="797130"/>
    <row r="797131"/>
    <row r="797132"/>
    <row r="797133"/>
    <row r="797134"/>
    <row r="797135"/>
    <row r="797136"/>
    <row r="797137"/>
    <row r="797138"/>
    <row r="797139"/>
    <row r="797140"/>
    <row r="797141"/>
    <row r="797142"/>
    <row r="797143"/>
    <row r="797144"/>
    <row r="797145"/>
    <row r="797146"/>
    <row r="797147"/>
    <row r="797148"/>
    <row r="797149"/>
    <row r="797150"/>
    <row r="797151"/>
    <row r="797152"/>
    <row r="797153"/>
    <row r="797154"/>
    <row r="797155"/>
    <row r="797156"/>
    <row r="797157"/>
    <row r="797158"/>
    <row r="797159"/>
    <row r="797160"/>
    <row r="797161"/>
    <row r="797162"/>
    <row r="797163"/>
    <row r="797164"/>
    <row r="797165"/>
    <row r="797166"/>
    <row r="797167"/>
    <row r="797168"/>
    <row r="797169"/>
    <row r="797170"/>
    <row r="797171"/>
    <row r="797172"/>
    <row r="797173"/>
    <row r="797174"/>
    <row r="797175"/>
    <row r="797176"/>
    <row r="797177"/>
    <row r="797178"/>
    <row r="797179"/>
    <row r="797180"/>
    <row r="797181"/>
    <row r="797182"/>
    <row r="797183"/>
    <row r="797184"/>
    <row r="797185"/>
    <row r="797186"/>
    <row r="797187"/>
    <row r="797188"/>
    <row r="797189"/>
    <row r="797190"/>
    <row r="797191"/>
    <row r="797192"/>
    <row r="797193"/>
    <row r="797194"/>
    <row r="797195"/>
    <row r="797196"/>
    <row r="797197"/>
    <row r="797198"/>
    <row r="797199"/>
    <row r="797200"/>
    <row r="797201"/>
    <row r="797202"/>
    <row r="797203"/>
    <row r="797204"/>
    <row r="797205"/>
    <row r="797206"/>
    <row r="797207"/>
    <row r="797208"/>
    <row r="797209"/>
    <row r="797210"/>
    <row r="797211"/>
    <row r="797212"/>
    <row r="797213"/>
    <row r="797214"/>
    <row r="797215"/>
    <row r="797216"/>
    <row r="797217"/>
    <row r="797218"/>
    <row r="797219"/>
    <row r="797220"/>
    <row r="797221"/>
    <row r="797222"/>
    <row r="797223"/>
    <row r="797224"/>
    <row r="797225"/>
    <row r="797226"/>
    <row r="797227"/>
    <row r="797228"/>
    <row r="797229"/>
    <row r="797230"/>
    <row r="797231"/>
    <row r="797232"/>
    <row r="797233"/>
    <row r="797234"/>
    <row r="797235"/>
    <row r="797236"/>
    <row r="797237"/>
    <row r="797238"/>
    <row r="797239"/>
    <row r="797240"/>
    <row r="797241"/>
    <row r="797242"/>
    <row r="797243"/>
    <row r="797244"/>
    <row r="797245"/>
    <row r="797246"/>
    <row r="797247"/>
    <row r="797248"/>
    <row r="797249"/>
    <row r="797250"/>
    <row r="797251"/>
    <row r="797252"/>
    <row r="797253"/>
    <row r="797254"/>
    <row r="797255"/>
    <row r="797256"/>
    <row r="797257"/>
    <row r="797258"/>
    <row r="797259"/>
    <row r="797260"/>
    <row r="797261"/>
    <row r="797262"/>
    <row r="797263"/>
    <row r="797264"/>
    <row r="797265"/>
    <row r="797266"/>
    <row r="797267"/>
    <row r="797268"/>
    <row r="797269"/>
    <row r="797270"/>
    <row r="797271"/>
    <row r="797272"/>
    <row r="797273"/>
    <row r="797274"/>
    <row r="797275"/>
    <row r="797276"/>
    <row r="797277"/>
    <row r="797278"/>
    <row r="797279"/>
    <row r="797280"/>
    <row r="797281"/>
    <row r="797282"/>
    <row r="797283"/>
    <row r="797284"/>
    <row r="797285"/>
    <row r="797286"/>
    <row r="797287"/>
    <row r="797288"/>
    <row r="797289"/>
    <row r="797290"/>
    <row r="797291"/>
    <row r="797292"/>
    <row r="797293"/>
    <row r="797294"/>
    <row r="797295"/>
    <row r="797296"/>
    <row r="797297"/>
    <row r="797298"/>
    <row r="797299"/>
    <row r="797300"/>
    <row r="797301"/>
    <row r="797302"/>
    <row r="797303"/>
    <row r="797304"/>
    <row r="797305"/>
    <row r="797306"/>
    <row r="797307"/>
    <row r="797308"/>
    <row r="797309"/>
    <row r="797310"/>
    <row r="797311"/>
    <row r="797312"/>
    <row r="797313"/>
    <row r="797314"/>
    <row r="797315"/>
    <row r="797316"/>
    <row r="797317"/>
    <row r="797318"/>
    <row r="797319"/>
    <row r="797320"/>
    <row r="797321"/>
    <row r="797322"/>
    <row r="797323"/>
    <row r="797324"/>
    <row r="797325"/>
    <row r="797326"/>
    <row r="797327"/>
    <row r="797328"/>
    <row r="797329"/>
    <row r="797330"/>
    <row r="797331"/>
    <row r="797332"/>
    <row r="797333"/>
    <row r="797334"/>
    <row r="797335"/>
    <row r="797336"/>
    <row r="797337"/>
    <row r="797338"/>
    <row r="797339"/>
    <row r="797340"/>
    <row r="797341"/>
    <row r="797342"/>
    <row r="797343"/>
    <row r="797344"/>
    <row r="797345"/>
    <row r="797346"/>
    <row r="797347"/>
    <row r="797348"/>
    <row r="797349"/>
    <row r="797350"/>
    <row r="797351"/>
    <row r="797352"/>
    <row r="797353"/>
    <row r="797354"/>
    <row r="797355"/>
    <row r="797356"/>
    <row r="797357"/>
    <row r="797358"/>
    <row r="797359"/>
    <row r="797360"/>
    <row r="797361"/>
    <row r="797362"/>
    <row r="797363"/>
    <row r="797364"/>
    <row r="797365"/>
    <row r="797366"/>
    <row r="797367"/>
    <row r="797368"/>
    <row r="797369"/>
    <row r="797370"/>
    <row r="797371"/>
    <row r="797372"/>
    <row r="797373"/>
    <row r="797374"/>
    <row r="797375"/>
    <row r="797376"/>
    <row r="797377"/>
    <row r="797378"/>
    <row r="797379"/>
    <row r="797380"/>
    <row r="797381"/>
    <row r="797382"/>
    <row r="797383"/>
    <row r="797384"/>
    <row r="797385"/>
    <row r="797386"/>
    <row r="797387"/>
    <row r="797388"/>
    <row r="797389"/>
    <row r="797390"/>
    <row r="797391"/>
    <row r="797392"/>
    <row r="797393"/>
    <row r="797394"/>
    <row r="797395"/>
    <row r="797396"/>
    <row r="797397"/>
    <row r="797398"/>
    <row r="797399"/>
    <row r="797400"/>
    <row r="797401"/>
    <row r="797402"/>
    <row r="797403"/>
    <row r="797404"/>
    <row r="797405"/>
    <row r="797406"/>
    <row r="797407"/>
    <row r="797408"/>
    <row r="797409"/>
    <row r="797410"/>
    <row r="797411"/>
    <row r="797412"/>
    <row r="797413"/>
    <row r="797414"/>
    <row r="797415"/>
    <row r="797416"/>
    <row r="797417"/>
    <row r="797418"/>
    <row r="797419"/>
    <row r="797420"/>
    <row r="797421"/>
    <row r="797422"/>
    <row r="797423"/>
    <row r="797424"/>
    <row r="797425"/>
    <row r="797426"/>
    <row r="797427"/>
    <row r="797428"/>
    <row r="797429"/>
    <row r="797430"/>
    <row r="797431"/>
    <row r="797432"/>
    <row r="797433"/>
    <row r="797434"/>
    <row r="797435"/>
    <row r="797436"/>
    <row r="797437"/>
    <row r="797438"/>
    <row r="797439"/>
    <row r="797440"/>
    <row r="797441"/>
    <row r="797442"/>
    <row r="797443"/>
    <row r="797444"/>
    <row r="797445"/>
    <row r="797446"/>
    <row r="797447"/>
    <row r="797448"/>
    <row r="797449"/>
    <row r="797450"/>
    <row r="797451"/>
    <row r="797452"/>
    <row r="797453"/>
    <row r="797454"/>
    <row r="797455"/>
    <row r="797456"/>
    <row r="797457"/>
    <row r="797458"/>
    <row r="797459"/>
    <row r="797460"/>
    <row r="797461"/>
    <row r="797462"/>
    <row r="797463"/>
    <row r="797464"/>
    <row r="797465"/>
    <row r="797466"/>
    <row r="797467"/>
    <row r="797468"/>
    <row r="797469"/>
    <row r="797470"/>
    <row r="797471"/>
    <row r="797472"/>
    <row r="797473"/>
    <row r="797474"/>
    <row r="797475"/>
    <row r="797476"/>
    <row r="797477"/>
    <row r="797478"/>
    <row r="797479"/>
    <row r="797480"/>
    <row r="797481"/>
    <row r="797482"/>
    <row r="797483"/>
    <row r="797484"/>
    <row r="797485"/>
    <row r="797486"/>
    <row r="797487"/>
    <row r="797488"/>
    <row r="797489"/>
    <row r="797490"/>
    <row r="797491"/>
    <row r="797492"/>
    <row r="797493"/>
    <row r="797494"/>
    <row r="797495"/>
    <row r="797496"/>
    <row r="797497"/>
    <row r="797498"/>
    <row r="797499"/>
    <row r="797500"/>
    <row r="797501"/>
    <row r="797502"/>
    <row r="797503"/>
    <row r="797504"/>
    <row r="797505"/>
    <row r="797506"/>
    <row r="797507"/>
    <row r="797508"/>
    <row r="797509"/>
    <row r="797510"/>
    <row r="797511"/>
    <row r="797512"/>
    <row r="797513"/>
    <row r="797514"/>
    <row r="797515"/>
    <row r="797516"/>
    <row r="797517"/>
    <row r="797518"/>
    <row r="797519"/>
    <row r="797520"/>
    <row r="797521"/>
    <row r="797522"/>
    <row r="797523"/>
    <row r="797524"/>
    <row r="797525"/>
    <row r="797526"/>
    <row r="797527"/>
    <row r="797528"/>
    <row r="797529"/>
    <row r="797530"/>
    <row r="797531"/>
    <row r="797532"/>
    <row r="797533"/>
    <row r="797534"/>
    <row r="797535"/>
    <row r="797536"/>
    <row r="797537"/>
    <row r="797538"/>
    <row r="797539"/>
    <row r="797540"/>
    <row r="797541"/>
    <row r="797542"/>
    <row r="797543"/>
    <row r="797544"/>
    <row r="797545"/>
    <row r="797546"/>
    <row r="797547"/>
    <row r="797548"/>
    <row r="797549"/>
    <row r="797550"/>
    <row r="797551"/>
    <row r="797552"/>
    <row r="797553"/>
    <row r="797554"/>
    <row r="797555"/>
    <row r="797556"/>
    <row r="797557"/>
    <row r="797558"/>
    <row r="797559"/>
    <row r="797560"/>
    <row r="797561"/>
    <row r="797562"/>
    <row r="797563"/>
    <row r="797564"/>
    <row r="797565"/>
    <row r="797566"/>
    <row r="797567"/>
    <row r="797568"/>
    <row r="797569"/>
    <row r="797570"/>
    <row r="797571"/>
    <row r="797572"/>
    <row r="797573"/>
    <row r="797574"/>
    <row r="797575"/>
    <row r="797576"/>
    <row r="797577"/>
    <row r="797578"/>
    <row r="797579"/>
    <row r="797580"/>
    <row r="797581"/>
    <row r="797582"/>
    <row r="797583"/>
    <row r="797584"/>
    <row r="797585"/>
    <row r="797586"/>
    <row r="797587"/>
    <row r="797588"/>
    <row r="797589"/>
    <row r="797590"/>
    <row r="797591"/>
    <row r="797592"/>
    <row r="797593"/>
    <row r="797594"/>
    <row r="797595"/>
    <row r="797596"/>
    <row r="797597"/>
    <row r="797598"/>
    <row r="797599"/>
    <row r="797600"/>
    <row r="797601"/>
    <row r="797602"/>
    <row r="797603"/>
    <row r="797604"/>
    <row r="797605"/>
    <row r="797606"/>
    <row r="797607"/>
    <row r="797608"/>
    <row r="797609"/>
    <row r="797610"/>
    <row r="797611"/>
    <row r="797612"/>
    <row r="797613"/>
    <row r="797614"/>
    <row r="797615"/>
    <row r="797616"/>
    <row r="797617"/>
    <row r="797618"/>
    <row r="797619"/>
    <row r="797620"/>
    <row r="797621"/>
    <row r="797622"/>
    <row r="797623"/>
    <row r="797624"/>
    <row r="797625"/>
    <row r="797626"/>
    <row r="797627"/>
    <row r="797628"/>
    <row r="797629"/>
    <row r="797630"/>
    <row r="797631"/>
    <row r="797632"/>
    <row r="797633"/>
    <row r="797634"/>
    <row r="797635"/>
    <row r="797636"/>
    <row r="797637"/>
    <row r="797638"/>
    <row r="797639"/>
    <row r="797640"/>
    <row r="797641"/>
    <row r="797642"/>
    <row r="797643"/>
    <row r="797644"/>
    <row r="797645"/>
    <row r="797646"/>
    <row r="797647"/>
    <row r="797648"/>
    <row r="797649"/>
    <row r="797650"/>
    <row r="797651"/>
    <row r="797652"/>
    <row r="797653"/>
    <row r="797654"/>
    <row r="797655"/>
    <row r="797656"/>
    <row r="797657"/>
    <row r="797658"/>
    <row r="797659"/>
    <row r="797660"/>
    <row r="797661"/>
    <row r="797662"/>
    <row r="797663"/>
    <row r="797664"/>
    <row r="797665"/>
    <row r="797666"/>
    <row r="797667"/>
    <row r="797668"/>
    <row r="797669"/>
    <row r="797670"/>
    <row r="797671"/>
    <row r="797672"/>
    <row r="797673"/>
    <row r="797674"/>
    <row r="797675"/>
    <row r="797676"/>
    <row r="797677"/>
    <row r="797678"/>
    <row r="797679"/>
    <row r="797680"/>
    <row r="797681"/>
    <row r="797682"/>
    <row r="797683"/>
    <row r="797684"/>
    <row r="797685"/>
    <row r="797686"/>
    <row r="797687"/>
    <row r="797688"/>
    <row r="797689"/>
    <row r="797690"/>
    <row r="797691"/>
    <row r="797692"/>
    <row r="797693"/>
    <row r="797694"/>
    <row r="797695"/>
    <row r="797696"/>
    <row r="797697"/>
    <row r="797698"/>
    <row r="797699"/>
    <row r="797700"/>
    <row r="797701"/>
    <row r="797702"/>
    <row r="797703"/>
    <row r="797704"/>
    <row r="797705"/>
    <row r="797706"/>
    <row r="797707"/>
    <row r="797708"/>
    <row r="797709"/>
    <row r="797710"/>
    <row r="797711"/>
    <row r="797712"/>
    <row r="797713"/>
    <row r="797714"/>
    <row r="797715"/>
    <row r="797716"/>
    <row r="797717"/>
    <row r="797718"/>
    <row r="797719"/>
    <row r="797720"/>
    <row r="797721"/>
    <row r="797722"/>
    <row r="797723"/>
    <row r="797724"/>
    <row r="797725"/>
    <row r="797726"/>
    <row r="797727"/>
    <row r="797728"/>
    <row r="797729"/>
    <row r="797730"/>
    <row r="797731"/>
    <row r="797732"/>
    <row r="797733"/>
    <row r="797734"/>
    <row r="797735"/>
    <row r="797736"/>
    <row r="797737"/>
    <row r="797738"/>
    <row r="797739"/>
    <row r="797740"/>
    <row r="797741"/>
    <row r="797742"/>
    <row r="797743"/>
    <row r="797744"/>
    <row r="797745"/>
    <row r="797746"/>
    <row r="797747"/>
    <row r="797748"/>
    <row r="797749"/>
    <row r="797750"/>
    <row r="797751"/>
    <row r="797752"/>
    <row r="797753"/>
    <row r="797754"/>
    <row r="797755"/>
    <row r="797756"/>
    <row r="797757"/>
    <row r="797758"/>
    <row r="797759"/>
    <row r="797760"/>
    <row r="797761"/>
    <row r="797762"/>
    <row r="797763"/>
    <row r="797764"/>
    <row r="797765"/>
    <row r="797766"/>
    <row r="797767"/>
    <row r="797768"/>
    <row r="797769"/>
    <row r="797770"/>
    <row r="797771"/>
    <row r="797772"/>
    <row r="797773"/>
    <row r="797774"/>
    <row r="797775"/>
    <row r="797776"/>
    <row r="797777"/>
    <row r="797778"/>
    <row r="797779"/>
    <row r="797780"/>
    <row r="797781"/>
    <row r="797782"/>
    <row r="797783"/>
    <row r="797784"/>
    <row r="797785"/>
    <row r="797786"/>
    <row r="797787"/>
    <row r="797788"/>
    <row r="797789"/>
    <row r="797790"/>
    <row r="797791"/>
    <row r="797792"/>
    <row r="797793"/>
    <row r="797794"/>
    <row r="797795"/>
    <row r="797796"/>
    <row r="797797"/>
    <row r="797798"/>
    <row r="797799"/>
    <row r="797800"/>
    <row r="797801"/>
    <row r="797802"/>
    <row r="797803"/>
    <row r="797804"/>
    <row r="797805"/>
    <row r="797806"/>
    <row r="797807"/>
    <row r="797808"/>
    <row r="797809"/>
    <row r="797810"/>
    <row r="797811"/>
    <row r="797812"/>
    <row r="797813"/>
    <row r="797814"/>
    <row r="797815"/>
    <row r="797816"/>
    <row r="797817"/>
    <row r="797818"/>
    <row r="797819"/>
    <row r="797820"/>
    <row r="797821"/>
    <row r="797822"/>
    <row r="797823"/>
    <row r="797824"/>
    <row r="797825"/>
    <row r="797826"/>
    <row r="797827"/>
    <row r="797828"/>
    <row r="797829"/>
    <row r="797830"/>
    <row r="797831"/>
    <row r="797832"/>
    <row r="797833"/>
    <row r="797834"/>
    <row r="797835"/>
    <row r="797836"/>
    <row r="797837"/>
    <row r="797838"/>
    <row r="797839"/>
    <row r="797840"/>
    <row r="797841"/>
    <row r="797842"/>
    <row r="797843"/>
    <row r="797844"/>
    <row r="797845"/>
    <row r="797846"/>
    <row r="797847"/>
    <row r="797848"/>
    <row r="797849"/>
    <row r="797850"/>
    <row r="797851"/>
    <row r="797852"/>
    <row r="797853"/>
    <row r="797854"/>
    <row r="797855"/>
    <row r="797856"/>
    <row r="797857"/>
    <row r="797858"/>
    <row r="797859"/>
    <row r="797860"/>
    <row r="797861"/>
    <row r="797862"/>
    <row r="797863"/>
    <row r="797864"/>
    <row r="797865"/>
    <row r="797866"/>
    <row r="797867"/>
    <row r="797868"/>
    <row r="797869"/>
    <row r="797870"/>
    <row r="797871"/>
    <row r="797872"/>
    <row r="797873"/>
    <row r="797874"/>
    <row r="797875"/>
    <row r="797876"/>
    <row r="797877"/>
    <row r="797878"/>
    <row r="797879"/>
    <row r="797880"/>
    <row r="797881"/>
    <row r="797882"/>
    <row r="797883"/>
    <row r="797884"/>
    <row r="797885"/>
    <row r="797886"/>
    <row r="797887"/>
    <row r="797888"/>
    <row r="797889"/>
    <row r="797890"/>
    <row r="797891"/>
    <row r="797892"/>
    <row r="797893"/>
    <row r="797894"/>
    <row r="797895"/>
    <row r="797896"/>
    <row r="797897"/>
    <row r="797898"/>
    <row r="797899"/>
    <row r="797900"/>
    <row r="797901"/>
    <row r="797902"/>
    <row r="797903"/>
    <row r="797904"/>
    <row r="797905"/>
    <row r="797906"/>
    <row r="797907"/>
    <row r="797908"/>
    <row r="797909"/>
    <row r="797910"/>
    <row r="797911"/>
    <row r="797912"/>
    <row r="797913"/>
    <row r="797914"/>
    <row r="797915"/>
    <row r="797916"/>
    <row r="797917"/>
    <row r="797918"/>
    <row r="797919"/>
    <row r="797920"/>
    <row r="797921"/>
    <row r="797922"/>
    <row r="797923"/>
    <row r="797924"/>
    <row r="797925"/>
    <row r="797926"/>
    <row r="797927"/>
    <row r="797928"/>
    <row r="797929"/>
    <row r="797930"/>
    <row r="797931"/>
    <row r="797932"/>
    <row r="797933"/>
    <row r="797934"/>
    <row r="797935"/>
    <row r="797936"/>
    <row r="797937"/>
    <row r="797938"/>
    <row r="797939"/>
    <row r="797940"/>
    <row r="797941"/>
    <row r="797942"/>
    <row r="797943"/>
    <row r="797944"/>
    <row r="797945"/>
    <row r="797946"/>
    <row r="797947"/>
    <row r="797948"/>
    <row r="797949"/>
    <row r="797950"/>
    <row r="797951"/>
    <row r="797952"/>
    <row r="797953"/>
    <row r="797954"/>
    <row r="797955"/>
    <row r="797956"/>
    <row r="797957"/>
    <row r="797958"/>
    <row r="797959"/>
    <row r="797960"/>
    <row r="797961"/>
    <row r="797962"/>
    <row r="797963"/>
    <row r="797964"/>
    <row r="797965"/>
    <row r="797966"/>
    <row r="797967"/>
    <row r="797968"/>
    <row r="797969"/>
    <row r="797970"/>
    <row r="797971"/>
    <row r="797972"/>
    <row r="797973"/>
    <row r="797974"/>
    <row r="797975"/>
    <row r="797976"/>
    <row r="797977"/>
    <row r="797978"/>
    <row r="797979"/>
    <row r="797980"/>
    <row r="797981"/>
    <row r="797982"/>
    <row r="797983"/>
    <row r="797984"/>
    <row r="797985"/>
    <row r="797986"/>
    <row r="797987"/>
    <row r="797988"/>
    <row r="797989"/>
    <row r="797990"/>
    <row r="797991"/>
    <row r="797992"/>
    <row r="797993"/>
    <row r="797994"/>
    <row r="797995"/>
    <row r="797996"/>
    <row r="797997"/>
    <row r="797998"/>
    <row r="797999"/>
    <row r="798000"/>
    <row r="798001"/>
    <row r="798002"/>
    <row r="798003"/>
    <row r="798004"/>
    <row r="798005"/>
    <row r="798006"/>
    <row r="798007"/>
    <row r="798008"/>
    <row r="798009"/>
    <row r="798010"/>
    <row r="798011"/>
    <row r="798012"/>
    <row r="798013"/>
    <row r="798014"/>
    <row r="798015"/>
    <row r="798016"/>
    <row r="798017"/>
    <row r="798018"/>
    <row r="798019"/>
    <row r="798020"/>
    <row r="798021"/>
    <row r="798022"/>
    <row r="798023"/>
    <row r="798024"/>
    <row r="798025"/>
    <row r="798026"/>
    <row r="798027"/>
    <row r="798028"/>
    <row r="798029"/>
    <row r="798030"/>
    <row r="798031"/>
    <row r="798032"/>
    <row r="798033"/>
    <row r="798034"/>
    <row r="798035"/>
    <row r="798036"/>
    <row r="798037"/>
    <row r="798038"/>
    <row r="798039"/>
    <row r="798040"/>
    <row r="798041"/>
    <row r="798042"/>
    <row r="798043"/>
    <row r="798044"/>
    <row r="798045"/>
    <row r="798046"/>
    <row r="798047"/>
    <row r="798048"/>
    <row r="798049"/>
    <row r="798050"/>
    <row r="798051"/>
    <row r="798052"/>
    <row r="798053"/>
    <row r="798054"/>
    <row r="798055"/>
    <row r="798056"/>
    <row r="798057"/>
    <row r="798058"/>
    <row r="798059"/>
    <row r="798060"/>
    <row r="798061"/>
    <row r="798062"/>
    <row r="798063"/>
    <row r="798064"/>
    <row r="798065"/>
    <row r="798066"/>
    <row r="798067"/>
    <row r="798068"/>
    <row r="798069"/>
    <row r="798070"/>
    <row r="798071"/>
    <row r="798072"/>
    <row r="798073"/>
    <row r="798074"/>
    <row r="798075"/>
    <row r="798076"/>
    <row r="798077"/>
    <row r="798078"/>
    <row r="798079"/>
    <row r="798080"/>
    <row r="798081"/>
    <row r="798082"/>
    <row r="798083"/>
    <row r="798084"/>
    <row r="798085"/>
    <row r="798086"/>
    <row r="798087"/>
    <row r="798088"/>
    <row r="798089"/>
    <row r="798090"/>
    <row r="798091"/>
    <row r="798092"/>
    <row r="798093"/>
    <row r="798094"/>
    <row r="798095"/>
    <row r="798096"/>
    <row r="798097"/>
    <row r="798098"/>
    <row r="798099"/>
    <row r="798100"/>
    <row r="798101"/>
    <row r="798102"/>
    <row r="798103"/>
    <row r="798104"/>
    <row r="798105"/>
    <row r="798106"/>
    <row r="798107"/>
    <row r="798108"/>
    <row r="798109"/>
    <row r="798110"/>
    <row r="798111"/>
    <row r="798112"/>
    <row r="798113"/>
    <row r="798114"/>
    <row r="798115"/>
    <row r="798116"/>
    <row r="798117"/>
    <row r="798118"/>
    <row r="798119"/>
    <row r="798120"/>
    <row r="798121"/>
    <row r="798122"/>
    <row r="798123"/>
    <row r="798124"/>
    <row r="798125"/>
    <row r="798126"/>
    <row r="798127"/>
    <row r="798128"/>
    <row r="798129"/>
    <row r="798130"/>
    <row r="798131"/>
    <row r="798132"/>
    <row r="798133"/>
    <row r="798134"/>
    <row r="798135"/>
    <row r="798136"/>
    <row r="798137"/>
    <row r="798138"/>
    <row r="798139"/>
    <row r="798140"/>
    <row r="798141"/>
    <row r="798142"/>
    <row r="798143"/>
    <row r="798144"/>
    <row r="798145"/>
    <row r="798146"/>
    <row r="798147"/>
    <row r="798148"/>
    <row r="798149"/>
    <row r="798150"/>
    <row r="798151"/>
    <row r="798152"/>
    <row r="798153"/>
    <row r="798154"/>
    <row r="798155"/>
    <row r="798156"/>
    <row r="798157"/>
    <row r="798158"/>
    <row r="798159"/>
    <row r="798160"/>
    <row r="798161"/>
    <row r="798162"/>
    <row r="798163"/>
    <row r="798164"/>
    <row r="798165"/>
    <row r="798166"/>
    <row r="798167"/>
    <row r="798168"/>
    <row r="798169"/>
    <row r="798170"/>
    <row r="798171"/>
    <row r="798172"/>
    <row r="798173"/>
    <row r="798174"/>
    <row r="798175"/>
    <row r="798176"/>
    <row r="798177"/>
    <row r="798178"/>
    <row r="798179"/>
    <row r="798180"/>
    <row r="798181"/>
    <row r="798182"/>
    <row r="798183"/>
    <row r="798184"/>
    <row r="798185"/>
    <row r="798186"/>
    <row r="798187"/>
    <row r="798188"/>
    <row r="798189"/>
    <row r="798190"/>
    <row r="798191"/>
    <row r="798192"/>
    <row r="798193"/>
    <row r="798194"/>
    <row r="798195"/>
    <row r="798196"/>
    <row r="798197"/>
    <row r="798198"/>
    <row r="798199"/>
    <row r="798200"/>
    <row r="798201"/>
    <row r="798202"/>
    <row r="798203"/>
    <row r="798204"/>
    <row r="798205"/>
    <row r="798206"/>
    <row r="798207"/>
    <row r="798208"/>
    <row r="798209"/>
    <row r="798210"/>
    <row r="798211"/>
    <row r="798212"/>
    <row r="798213"/>
    <row r="798214"/>
    <row r="798215"/>
    <row r="798216"/>
    <row r="798217"/>
    <row r="798218"/>
    <row r="798219"/>
    <row r="798220"/>
    <row r="798221"/>
    <row r="798222"/>
    <row r="798223"/>
    <row r="798224"/>
    <row r="798225"/>
    <row r="798226"/>
    <row r="798227"/>
    <row r="798228"/>
    <row r="798229"/>
    <row r="798230"/>
    <row r="798231"/>
    <row r="798232"/>
    <row r="798233"/>
    <row r="798234"/>
    <row r="798235"/>
    <row r="798236"/>
    <row r="798237"/>
    <row r="798238"/>
    <row r="798239"/>
    <row r="798240"/>
    <row r="798241"/>
    <row r="798242"/>
    <row r="798243"/>
    <row r="798244"/>
    <row r="798245"/>
    <row r="798246"/>
    <row r="798247"/>
    <row r="798248"/>
    <row r="798249"/>
    <row r="798250"/>
    <row r="798251"/>
    <row r="798252"/>
    <row r="798253"/>
    <row r="798254"/>
    <row r="798255"/>
    <row r="798256"/>
    <row r="798257"/>
    <row r="798258"/>
    <row r="798259"/>
    <row r="798260"/>
    <row r="798261"/>
    <row r="798262"/>
    <row r="798263"/>
    <row r="798264"/>
    <row r="798265"/>
    <row r="798266"/>
    <row r="798267"/>
    <row r="798268"/>
    <row r="798269"/>
    <row r="798270"/>
    <row r="798271"/>
    <row r="798272"/>
    <row r="798273"/>
    <row r="798274"/>
    <row r="798275"/>
    <row r="798276"/>
    <row r="798277"/>
    <row r="798278"/>
    <row r="798279"/>
    <row r="798280"/>
    <row r="798281"/>
    <row r="798282"/>
    <row r="798283"/>
    <row r="798284"/>
    <row r="798285"/>
    <row r="798286"/>
    <row r="798287"/>
    <row r="798288"/>
    <row r="798289"/>
    <row r="798290"/>
    <row r="798291"/>
    <row r="798292"/>
    <row r="798293"/>
    <row r="798294"/>
    <row r="798295"/>
    <row r="798296"/>
    <row r="798297"/>
    <row r="798298"/>
    <row r="798299"/>
    <row r="798300"/>
    <row r="798301"/>
    <row r="798302"/>
    <row r="798303"/>
    <row r="798304"/>
    <row r="798305"/>
    <row r="798306"/>
    <row r="798307"/>
    <row r="798308"/>
    <row r="798309"/>
    <row r="798310"/>
    <row r="798311"/>
    <row r="798312"/>
    <row r="798313"/>
    <row r="798314"/>
    <row r="798315"/>
    <row r="798316"/>
    <row r="798317"/>
    <row r="798318"/>
    <row r="798319"/>
    <row r="798320"/>
    <row r="798321"/>
    <row r="798322"/>
    <row r="798323"/>
    <row r="798324"/>
    <row r="798325"/>
    <row r="798326"/>
    <row r="798327"/>
    <row r="798328"/>
    <row r="798329"/>
    <row r="798330"/>
    <row r="798331"/>
    <row r="798332"/>
    <row r="798333"/>
    <row r="798334"/>
    <row r="798335"/>
    <row r="798336"/>
    <row r="798337"/>
    <row r="798338"/>
    <row r="798339"/>
    <row r="798340"/>
    <row r="798341"/>
    <row r="798342"/>
    <row r="798343"/>
    <row r="798344"/>
    <row r="798345"/>
    <row r="798346"/>
    <row r="798347"/>
    <row r="798348"/>
    <row r="798349"/>
    <row r="798350"/>
    <row r="798351"/>
    <row r="798352"/>
    <row r="798353"/>
    <row r="798354"/>
    <row r="798355"/>
    <row r="798356"/>
    <row r="798357"/>
    <row r="798358"/>
    <row r="798359"/>
    <row r="798360"/>
    <row r="798361"/>
    <row r="798362"/>
    <row r="798363"/>
    <row r="798364"/>
    <row r="798365"/>
    <row r="798366"/>
    <row r="798367"/>
    <row r="798368"/>
    <row r="798369"/>
    <row r="798370"/>
    <row r="798371"/>
    <row r="798372"/>
    <row r="798373"/>
    <row r="798374"/>
    <row r="798375"/>
    <row r="798376"/>
    <row r="798377"/>
    <row r="798378"/>
    <row r="798379"/>
    <row r="798380"/>
    <row r="798381"/>
    <row r="798382"/>
    <row r="798383"/>
    <row r="798384"/>
    <row r="798385"/>
    <row r="798386"/>
    <row r="798387"/>
    <row r="798388"/>
    <row r="798389"/>
    <row r="798390"/>
    <row r="798391"/>
    <row r="798392"/>
    <row r="798393"/>
    <row r="798394"/>
    <row r="798395"/>
    <row r="798396"/>
    <row r="798397"/>
    <row r="798398"/>
    <row r="798399"/>
    <row r="798400"/>
    <row r="798401"/>
    <row r="798402"/>
    <row r="798403"/>
    <row r="798404"/>
    <row r="798405"/>
    <row r="798406"/>
    <row r="798407"/>
    <row r="798408"/>
    <row r="798409"/>
    <row r="798410"/>
    <row r="798411"/>
    <row r="798412"/>
    <row r="798413"/>
    <row r="798414"/>
    <row r="798415"/>
    <row r="798416"/>
    <row r="798417"/>
    <row r="798418"/>
    <row r="798419"/>
    <row r="798420"/>
    <row r="798421"/>
    <row r="798422"/>
    <row r="798423"/>
    <row r="798424"/>
    <row r="798425"/>
    <row r="798426"/>
    <row r="798427"/>
    <row r="798428"/>
    <row r="798429"/>
    <row r="798430"/>
    <row r="798431"/>
    <row r="798432"/>
    <row r="798433"/>
    <row r="798434"/>
    <row r="798435"/>
    <row r="798436"/>
    <row r="798437"/>
    <row r="798438"/>
    <row r="798439"/>
    <row r="798440"/>
    <row r="798441"/>
    <row r="798442"/>
    <row r="798443"/>
    <row r="798444"/>
    <row r="798445"/>
    <row r="798446"/>
    <row r="798447"/>
    <row r="798448"/>
    <row r="798449"/>
    <row r="798450"/>
    <row r="798451"/>
    <row r="798452"/>
    <row r="798453"/>
    <row r="798454"/>
    <row r="798455"/>
    <row r="798456"/>
    <row r="798457"/>
    <row r="798458"/>
    <row r="798459"/>
    <row r="798460"/>
    <row r="798461"/>
    <row r="798462"/>
    <row r="798463"/>
    <row r="798464"/>
    <row r="798465"/>
    <row r="798466"/>
    <row r="798467"/>
    <row r="798468"/>
    <row r="798469"/>
    <row r="798470"/>
    <row r="798471"/>
    <row r="798472"/>
    <row r="798473"/>
    <row r="798474"/>
    <row r="798475"/>
    <row r="798476"/>
    <row r="798477"/>
    <row r="798478"/>
    <row r="798479"/>
    <row r="798480"/>
    <row r="798481"/>
    <row r="798482"/>
    <row r="798483"/>
    <row r="798484"/>
    <row r="798485"/>
    <row r="798486"/>
    <row r="798487"/>
    <row r="798488"/>
    <row r="798489"/>
    <row r="798490"/>
    <row r="798491"/>
    <row r="798492"/>
    <row r="798493"/>
    <row r="798494"/>
    <row r="798495"/>
    <row r="798496"/>
    <row r="798497"/>
    <row r="798498"/>
    <row r="798499"/>
    <row r="798500"/>
    <row r="798501"/>
    <row r="798502"/>
    <row r="798503"/>
    <row r="798504"/>
    <row r="798505"/>
    <row r="798506"/>
    <row r="798507"/>
    <row r="798508"/>
    <row r="798509"/>
    <row r="798510"/>
    <row r="798511"/>
    <row r="798512"/>
    <row r="798513"/>
    <row r="798514"/>
    <row r="798515"/>
    <row r="798516"/>
    <row r="798517"/>
    <row r="798518"/>
    <row r="798519"/>
    <row r="798520"/>
    <row r="798521"/>
    <row r="798522"/>
    <row r="798523"/>
    <row r="798524"/>
    <row r="798525"/>
    <row r="798526"/>
    <row r="798527"/>
    <row r="798528"/>
    <row r="798529"/>
    <row r="798530"/>
    <row r="798531"/>
    <row r="798532"/>
    <row r="798533"/>
    <row r="798534"/>
    <row r="798535"/>
    <row r="798536"/>
    <row r="798537"/>
    <row r="798538"/>
    <row r="798539"/>
    <row r="798540"/>
    <row r="798541"/>
    <row r="798542"/>
    <row r="798543"/>
    <row r="798544"/>
    <row r="798545"/>
    <row r="798546"/>
    <row r="798547"/>
    <row r="798548"/>
    <row r="798549"/>
    <row r="798550"/>
    <row r="798551"/>
    <row r="798552"/>
    <row r="798553"/>
    <row r="798554"/>
    <row r="798555"/>
    <row r="798556"/>
    <row r="798557"/>
    <row r="798558"/>
    <row r="798559"/>
    <row r="798560"/>
    <row r="798561"/>
    <row r="798562"/>
    <row r="798563"/>
    <row r="798564"/>
    <row r="798565"/>
    <row r="798566"/>
    <row r="798567"/>
    <row r="798568"/>
    <row r="798569"/>
    <row r="798570"/>
    <row r="798571"/>
    <row r="798572"/>
    <row r="798573"/>
    <row r="798574"/>
    <row r="798575"/>
    <row r="798576"/>
    <row r="798577"/>
    <row r="798578"/>
    <row r="798579"/>
    <row r="798580"/>
    <row r="798581"/>
    <row r="798582"/>
    <row r="798583"/>
    <row r="798584"/>
    <row r="798585"/>
    <row r="798586"/>
    <row r="798587"/>
    <row r="798588"/>
    <row r="798589"/>
    <row r="798590"/>
    <row r="798591"/>
    <row r="798592"/>
    <row r="798593"/>
    <row r="798594"/>
    <row r="798595"/>
    <row r="798596"/>
    <row r="798597"/>
    <row r="798598"/>
    <row r="798599"/>
    <row r="798600"/>
    <row r="798601"/>
    <row r="798602"/>
    <row r="798603"/>
    <row r="798604"/>
    <row r="798605"/>
    <row r="798606"/>
    <row r="798607"/>
    <row r="798608"/>
    <row r="798609"/>
    <row r="798610"/>
    <row r="798611"/>
    <row r="798612"/>
    <row r="798613"/>
    <row r="798614"/>
    <row r="798615"/>
    <row r="798616"/>
    <row r="798617"/>
    <row r="798618"/>
    <row r="798619"/>
    <row r="798620"/>
    <row r="798621"/>
    <row r="798622"/>
    <row r="798623"/>
    <row r="798624"/>
    <row r="798625"/>
    <row r="798626"/>
    <row r="798627"/>
    <row r="798628"/>
    <row r="798629"/>
    <row r="798630"/>
    <row r="798631"/>
    <row r="798632"/>
    <row r="798633"/>
    <row r="798634"/>
    <row r="798635"/>
    <row r="798636"/>
    <row r="798637"/>
    <row r="798638"/>
    <row r="798639"/>
    <row r="798640"/>
    <row r="798641"/>
    <row r="798642"/>
    <row r="798643"/>
    <row r="798644"/>
    <row r="798645"/>
    <row r="798646"/>
    <row r="798647"/>
    <row r="798648"/>
    <row r="798649"/>
    <row r="798650"/>
    <row r="798651"/>
    <row r="798652"/>
    <row r="798653"/>
    <row r="798654"/>
    <row r="798655"/>
    <row r="798656"/>
    <row r="798657"/>
    <row r="798658"/>
    <row r="798659"/>
    <row r="798660"/>
    <row r="798661"/>
    <row r="798662"/>
    <row r="798663"/>
    <row r="798664"/>
    <row r="798665"/>
    <row r="798666"/>
    <row r="798667"/>
    <row r="798668"/>
    <row r="798669"/>
    <row r="798670"/>
    <row r="798671"/>
    <row r="798672"/>
    <row r="798673"/>
    <row r="798674"/>
    <row r="798675"/>
    <row r="798676"/>
    <row r="798677"/>
    <row r="798678"/>
    <row r="798679"/>
    <row r="798680"/>
    <row r="798681"/>
    <row r="798682"/>
    <row r="798683"/>
    <row r="798684"/>
    <row r="798685"/>
    <row r="798686"/>
    <row r="798687"/>
    <row r="798688"/>
    <row r="798689"/>
    <row r="798690"/>
    <row r="798691"/>
    <row r="798692"/>
    <row r="798693"/>
    <row r="798694"/>
    <row r="798695"/>
    <row r="798696"/>
    <row r="798697"/>
    <row r="798698"/>
    <row r="798699"/>
    <row r="798700"/>
    <row r="798701"/>
    <row r="798702"/>
    <row r="798703"/>
    <row r="798704"/>
    <row r="798705"/>
    <row r="798706"/>
    <row r="798707"/>
    <row r="798708"/>
    <row r="798709"/>
    <row r="798710"/>
    <row r="798711"/>
    <row r="798712"/>
    <row r="798713"/>
    <row r="798714"/>
    <row r="798715"/>
    <row r="798716"/>
    <row r="798717"/>
    <row r="798718"/>
    <row r="798719"/>
    <row r="798720"/>
    <row r="798721"/>
    <row r="798722"/>
    <row r="798723"/>
    <row r="798724"/>
    <row r="798725"/>
    <row r="798726"/>
    <row r="798727"/>
    <row r="798728"/>
    <row r="798729"/>
    <row r="798730"/>
    <row r="798731"/>
    <row r="798732"/>
    <row r="798733"/>
    <row r="798734"/>
    <row r="798735"/>
    <row r="798736"/>
    <row r="798737"/>
    <row r="798738"/>
    <row r="798739"/>
    <row r="798740"/>
    <row r="798741"/>
    <row r="798742"/>
    <row r="798743"/>
    <row r="798744"/>
    <row r="798745"/>
    <row r="798746"/>
    <row r="798747"/>
    <row r="798748"/>
    <row r="798749"/>
    <row r="798750"/>
    <row r="798751"/>
    <row r="798752"/>
    <row r="798753"/>
    <row r="798754"/>
    <row r="798755"/>
    <row r="798756"/>
    <row r="798757"/>
    <row r="798758"/>
    <row r="798759"/>
    <row r="798760"/>
    <row r="798761"/>
    <row r="798762"/>
    <row r="798763"/>
    <row r="798764"/>
    <row r="798765"/>
    <row r="798766"/>
    <row r="798767"/>
    <row r="798768"/>
    <row r="798769"/>
    <row r="798770"/>
    <row r="798771"/>
    <row r="798772"/>
    <row r="798773"/>
    <row r="798774"/>
    <row r="798775"/>
    <row r="798776"/>
    <row r="798777"/>
    <row r="798778"/>
    <row r="798779"/>
    <row r="798780"/>
    <row r="798781"/>
    <row r="798782"/>
    <row r="798783"/>
    <row r="798784"/>
    <row r="798785"/>
    <row r="798786"/>
    <row r="798787"/>
    <row r="798788"/>
    <row r="798789"/>
    <row r="798790"/>
    <row r="798791"/>
    <row r="798792"/>
    <row r="798793"/>
    <row r="798794"/>
    <row r="798795"/>
    <row r="798796"/>
    <row r="798797"/>
    <row r="798798"/>
    <row r="798799"/>
    <row r="798800"/>
    <row r="798801"/>
    <row r="798802"/>
    <row r="798803"/>
    <row r="798804"/>
    <row r="798805"/>
    <row r="798806"/>
    <row r="798807"/>
    <row r="798808"/>
    <row r="798809"/>
    <row r="798810"/>
    <row r="798811"/>
    <row r="798812"/>
    <row r="798813"/>
    <row r="798814"/>
    <row r="798815"/>
    <row r="798816"/>
    <row r="798817"/>
    <row r="798818"/>
    <row r="798819"/>
    <row r="798820"/>
    <row r="798821"/>
    <row r="798822"/>
    <row r="798823"/>
    <row r="798824"/>
    <row r="798825"/>
    <row r="798826"/>
    <row r="798827"/>
    <row r="798828"/>
    <row r="798829"/>
    <row r="798830"/>
    <row r="798831"/>
    <row r="798832"/>
    <row r="798833"/>
    <row r="798834"/>
    <row r="798835"/>
    <row r="798836"/>
    <row r="798837"/>
    <row r="798838"/>
    <row r="798839"/>
    <row r="798840"/>
    <row r="798841"/>
    <row r="798842"/>
    <row r="798843"/>
    <row r="798844"/>
    <row r="798845"/>
    <row r="798846"/>
    <row r="798847"/>
    <row r="798848"/>
    <row r="798849"/>
    <row r="798850"/>
    <row r="798851"/>
    <row r="798852"/>
    <row r="798853"/>
    <row r="798854"/>
    <row r="798855"/>
    <row r="798856"/>
    <row r="798857"/>
    <row r="798858"/>
    <row r="798859"/>
    <row r="798860"/>
    <row r="798861"/>
    <row r="798862"/>
    <row r="798863"/>
    <row r="798864"/>
    <row r="798865"/>
    <row r="798866"/>
    <row r="798867"/>
    <row r="798868"/>
    <row r="798869"/>
    <row r="798870"/>
    <row r="798871"/>
    <row r="798872"/>
    <row r="798873"/>
    <row r="798874"/>
    <row r="798875"/>
    <row r="798876"/>
    <row r="798877"/>
    <row r="798878"/>
    <row r="798879"/>
    <row r="798880"/>
    <row r="798881"/>
    <row r="798882"/>
    <row r="798883"/>
    <row r="798884"/>
    <row r="798885"/>
    <row r="798886"/>
    <row r="798887"/>
    <row r="798888"/>
    <row r="798889"/>
    <row r="798890"/>
    <row r="798891"/>
    <row r="798892"/>
    <row r="798893"/>
    <row r="798894"/>
    <row r="798895"/>
    <row r="798896"/>
    <row r="798897"/>
    <row r="798898"/>
    <row r="798899"/>
    <row r="798900"/>
    <row r="798901"/>
    <row r="798902"/>
    <row r="798903"/>
    <row r="798904"/>
    <row r="798905"/>
    <row r="798906"/>
    <row r="798907"/>
    <row r="798908"/>
    <row r="798909"/>
    <row r="798910"/>
    <row r="798911"/>
    <row r="798912"/>
    <row r="798913"/>
    <row r="798914"/>
    <row r="798915"/>
    <row r="798916"/>
    <row r="798917"/>
    <row r="798918"/>
    <row r="798919"/>
    <row r="798920"/>
    <row r="798921"/>
    <row r="798922"/>
    <row r="798923"/>
    <row r="798924"/>
    <row r="798925"/>
    <row r="798926"/>
    <row r="798927"/>
    <row r="798928"/>
    <row r="798929"/>
    <row r="798930"/>
    <row r="798931"/>
    <row r="798932"/>
    <row r="798933"/>
    <row r="798934"/>
    <row r="798935"/>
    <row r="798936"/>
    <row r="798937"/>
    <row r="798938"/>
    <row r="798939"/>
    <row r="798940"/>
    <row r="798941"/>
    <row r="798942"/>
    <row r="798943"/>
    <row r="798944"/>
    <row r="798945"/>
    <row r="798946"/>
    <row r="798947"/>
    <row r="798948"/>
    <row r="798949"/>
    <row r="798950"/>
    <row r="798951"/>
    <row r="798952"/>
    <row r="798953"/>
    <row r="798954"/>
    <row r="798955"/>
    <row r="798956"/>
    <row r="798957"/>
    <row r="798958"/>
    <row r="798959"/>
    <row r="798960"/>
    <row r="798961"/>
    <row r="798962"/>
    <row r="798963"/>
    <row r="798964"/>
    <row r="798965"/>
    <row r="798966"/>
    <row r="798967"/>
    <row r="798968"/>
    <row r="798969"/>
    <row r="798970"/>
    <row r="798971"/>
    <row r="798972"/>
    <row r="798973"/>
    <row r="798974"/>
    <row r="798975"/>
    <row r="798976"/>
    <row r="798977"/>
    <row r="798978"/>
    <row r="798979"/>
    <row r="798980"/>
    <row r="798981"/>
    <row r="798982"/>
    <row r="798983"/>
    <row r="798984"/>
    <row r="798985"/>
    <row r="798986"/>
    <row r="798987"/>
    <row r="798988"/>
    <row r="798989"/>
    <row r="798990"/>
    <row r="798991"/>
    <row r="798992"/>
    <row r="798993"/>
    <row r="798994"/>
    <row r="798995"/>
    <row r="798996"/>
    <row r="798997"/>
    <row r="798998"/>
    <row r="798999"/>
    <row r="799000"/>
    <row r="799001"/>
    <row r="799002"/>
    <row r="799003"/>
    <row r="799004"/>
    <row r="799005"/>
    <row r="799006"/>
    <row r="799007"/>
    <row r="799008"/>
    <row r="799009"/>
    <row r="799010"/>
    <row r="799011"/>
    <row r="799012"/>
    <row r="799013"/>
    <row r="799014"/>
    <row r="799015"/>
    <row r="799016"/>
    <row r="799017"/>
    <row r="799018"/>
    <row r="799019"/>
    <row r="799020"/>
    <row r="799021"/>
    <row r="799022"/>
    <row r="799023"/>
    <row r="799024"/>
    <row r="799025"/>
    <row r="799026"/>
    <row r="799027"/>
    <row r="799028"/>
    <row r="799029"/>
    <row r="799030"/>
    <row r="799031"/>
    <row r="799032"/>
    <row r="799033"/>
    <row r="799034"/>
    <row r="799035"/>
    <row r="799036"/>
    <row r="799037"/>
    <row r="799038"/>
    <row r="799039"/>
    <row r="799040"/>
    <row r="799041"/>
    <row r="799042"/>
    <row r="799043"/>
    <row r="799044"/>
    <row r="799045"/>
    <row r="799046"/>
    <row r="799047"/>
    <row r="799048"/>
    <row r="799049"/>
    <row r="799050"/>
    <row r="799051"/>
    <row r="799052"/>
    <row r="799053"/>
    <row r="799054"/>
    <row r="799055"/>
    <row r="799056"/>
    <row r="799057"/>
    <row r="799058"/>
    <row r="799059"/>
    <row r="799060"/>
    <row r="799061"/>
    <row r="799062"/>
    <row r="799063"/>
    <row r="799064"/>
    <row r="799065"/>
    <row r="799066"/>
    <row r="799067"/>
    <row r="799068"/>
    <row r="799069"/>
    <row r="799070"/>
    <row r="799071"/>
    <row r="799072"/>
    <row r="799073"/>
    <row r="799074"/>
    <row r="799075"/>
    <row r="799076"/>
    <row r="799077"/>
    <row r="799078"/>
    <row r="799079"/>
    <row r="799080"/>
    <row r="799081"/>
    <row r="799082"/>
    <row r="799083"/>
    <row r="799084"/>
    <row r="799085"/>
    <row r="799086"/>
    <row r="799087"/>
    <row r="799088"/>
    <row r="799089"/>
    <row r="799090"/>
    <row r="799091"/>
    <row r="799092"/>
    <row r="799093"/>
    <row r="799094"/>
    <row r="799095"/>
    <row r="799096"/>
    <row r="799097"/>
    <row r="799098"/>
    <row r="799099"/>
    <row r="799100"/>
    <row r="799101"/>
    <row r="799102"/>
    <row r="799103"/>
    <row r="799104"/>
    <row r="799105"/>
    <row r="799106"/>
    <row r="799107"/>
    <row r="799108"/>
    <row r="799109"/>
    <row r="799110"/>
    <row r="799111"/>
    <row r="799112"/>
    <row r="799113"/>
    <row r="799114"/>
    <row r="799115"/>
    <row r="799116"/>
    <row r="799117"/>
    <row r="799118"/>
    <row r="799119"/>
    <row r="799120"/>
    <row r="799121"/>
    <row r="799122"/>
    <row r="799123"/>
    <row r="799124"/>
    <row r="799125"/>
    <row r="799126"/>
    <row r="799127"/>
    <row r="799128"/>
    <row r="799129"/>
    <row r="799130"/>
    <row r="799131"/>
    <row r="799132"/>
    <row r="799133"/>
    <row r="799134"/>
    <row r="799135"/>
    <row r="799136"/>
    <row r="799137"/>
    <row r="799138"/>
    <row r="799139"/>
    <row r="799140"/>
    <row r="799141"/>
    <row r="799142"/>
    <row r="799143"/>
    <row r="799144"/>
    <row r="799145"/>
    <row r="799146"/>
    <row r="799147"/>
    <row r="799148"/>
    <row r="799149"/>
    <row r="799150"/>
    <row r="799151"/>
    <row r="799152"/>
    <row r="799153"/>
    <row r="799154"/>
    <row r="799155"/>
    <row r="799156"/>
    <row r="799157"/>
    <row r="799158"/>
    <row r="799159"/>
    <row r="799160"/>
    <row r="799161"/>
    <row r="799162"/>
    <row r="799163"/>
    <row r="799164"/>
    <row r="799165"/>
    <row r="799166"/>
    <row r="799167"/>
    <row r="799168"/>
    <row r="799169"/>
    <row r="799170"/>
    <row r="799171"/>
    <row r="799172"/>
    <row r="799173"/>
    <row r="799174"/>
    <row r="799175"/>
    <row r="799176"/>
    <row r="799177"/>
    <row r="799178"/>
    <row r="799179"/>
    <row r="799180"/>
    <row r="799181"/>
    <row r="799182"/>
    <row r="799183"/>
    <row r="799184"/>
    <row r="799185"/>
    <row r="799186"/>
    <row r="799187"/>
    <row r="799188"/>
    <row r="799189"/>
    <row r="799190"/>
    <row r="799191"/>
    <row r="799192"/>
    <row r="799193"/>
    <row r="799194"/>
    <row r="799195"/>
    <row r="799196"/>
    <row r="799197"/>
    <row r="799198"/>
    <row r="799199"/>
    <row r="799200"/>
    <row r="799201"/>
    <row r="799202"/>
    <row r="799203"/>
    <row r="799204"/>
    <row r="799205"/>
    <row r="799206"/>
    <row r="799207"/>
    <row r="799208"/>
    <row r="799209"/>
    <row r="799210"/>
    <row r="799211"/>
    <row r="799212"/>
    <row r="799213"/>
    <row r="799214"/>
    <row r="799215"/>
    <row r="799216"/>
    <row r="799217"/>
    <row r="799218"/>
    <row r="799219"/>
    <row r="799220"/>
    <row r="799221"/>
    <row r="799222"/>
    <row r="799223"/>
    <row r="799224"/>
    <row r="799225"/>
    <row r="799226"/>
    <row r="799227"/>
    <row r="799228"/>
    <row r="799229"/>
    <row r="799230"/>
    <row r="799231"/>
    <row r="799232"/>
    <row r="799233"/>
    <row r="799234"/>
    <row r="799235"/>
    <row r="799236"/>
    <row r="799237"/>
    <row r="799238"/>
    <row r="799239"/>
    <row r="799240"/>
    <row r="799241"/>
    <row r="799242"/>
    <row r="799243"/>
    <row r="799244"/>
    <row r="799245"/>
    <row r="799246"/>
    <row r="799247"/>
    <row r="799248"/>
    <row r="799249"/>
    <row r="799250"/>
    <row r="799251"/>
    <row r="799252"/>
    <row r="799253"/>
    <row r="799254"/>
    <row r="799255"/>
    <row r="799256"/>
    <row r="799257"/>
    <row r="799258"/>
    <row r="799259"/>
    <row r="799260"/>
    <row r="799261"/>
    <row r="799262"/>
    <row r="799263"/>
    <row r="799264"/>
    <row r="799265"/>
    <row r="799266"/>
    <row r="799267"/>
    <row r="799268"/>
    <row r="799269"/>
    <row r="799270"/>
    <row r="799271"/>
    <row r="799272"/>
    <row r="799273"/>
    <row r="799274"/>
    <row r="799275"/>
    <row r="799276"/>
    <row r="799277"/>
    <row r="799278"/>
    <row r="799279"/>
    <row r="799280"/>
    <row r="799281"/>
    <row r="799282"/>
    <row r="799283"/>
    <row r="799284"/>
    <row r="799285"/>
    <row r="799286"/>
    <row r="799287"/>
    <row r="799288"/>
    <row r="799289"/>
    <row r="799290"/>
    <row r="799291"/>
    <row r="799292"/>
    <row r="799293"/>
    <row r="799294"/>
    <row r="799295"/>
    <row r="799296"/>
    <row r="799297"/>
    <row r="799298"/>
    <row r="799299"/>
    <row r="799300"/>
    <row r="799301"/>
    <row r="799302"/>
    <row r="799303"/>
    <row r="799304"/>
    <row r="799305"/>
    <row r="799306"/>
    <row r="799307"/>
    <row r="799308"/>
    <row r="799309"/>
    <row r="799310"/>
    <row r="799311"/>
    <row r="799312"/>
    <row r="799313"/>
    <row r="799314"/>
    <row r="799315"/>
    <row r="799316"/>
    <row r="799317"/>
    <row r="799318"/>
    <row r="799319"/>
    <row r="799320"/>
    <row r="799321"/>
    <row r="799322"/>
    <row r="799323"/>
    <row r="799324"/>
    <row r="799325"/>
    <row r="799326"/>
    <row r="799327"/>
    <row r="799328"/>
    <row r="799329"/>
    <row r="799330"/>
    <row r="799331"/>
    <row r="799332"/>
    <row r="799333"/>
    <row r="799334"/>
    <row r="799335"/>
    <row r="799336"/>
    <row r="799337"/>
    <row r="799338"/>
    <row r="799339"/>
    <row r="799340"/>
    <row r="799341"/>
    <row r="799342"/>
    <row r="799343"/>
    <row r="799344"/>
    <row r="799345"/>
    <row r="799346"/>
    <row r="799347"/>
    <row r="799348"/>
    <row r="799349"/>
    <row r="799350"/>
    <row r="799351"/>
    <row r="799352"/>
    <row r="799353"/>
    <row r="799354"/>
    <row r="799355"/>
    <row r="799356"/>
    <row r="799357"/>
    <row r="799358"/>
    <row r="799359"/>
    <row r="799360"/>
    <row r="799361"/>
    <row r="799362"/>
    <row r="799363"/>
    <row r="799364"/>
    <row r="799365"/>
    <row r="799366"/>
    <row r="799367"/>
    <row r="799368"/>
    <row r="799369"/>
    <row r="799370"/>
    <row r="799371"/>
    <row r="799372"/>
    <row r="799373"/>
    <row r="799374"/>
    <row r="799375"/>
    <row r="799376"/>
    <row r="799377"/>
    <row r="799378"/>
    <row r="799379"/>
    <row r="799380"/>
    <row r="799381"/>
    <row r="799382"/>
    <row r="799383"/>
    <row r="799384"/>
    <row r="799385"/>
    <row r="799386"/>
    <row r="799387"/>
    <row r="799388"/>
    <row r="799389"/>
    <row r="799390"/>
    <row r="799391"/>
    <row r="799392"/>
    <row r="799393"/>
    <row r="799394"/>
    <row r="799395"/>
    <row r="799396"/>
    <row r="799397"/>
    <row r="799398"/>
    <row r="799399"/>
    <row r="799400"/>
    <row r="799401"/>
    <row r="799402"/>
    <row r="799403"/>
    <row r="799404"/>
    <row r="799405"/>
    <row r="799406"/>
    <row r="799407"/>
    <row r="799408"/>
    <row r="799409"/>
    <row r="799410"/>
    <row r="799411"/>
    <row r="799412"/>
    <row r="799413"/>
    <row r="799414"/>
    <row r="799415"/>
    <row r="799416"/>
    <row r="799417"/>
    <row r="799418"/>
    <row r="799419"/>
    <row r="799420"/>
    <row r="799421"/>
    <row r="799422"/>
    <row r="799423"/>
    <row r="799424"/>
    <row r="799425"/>
    <row r="799426"/>
    <row r="799427"/>
    <row r="799428"/>
    <row r="799429"/>
    <row r="799430"/>
    <row r="799431"/>
    <row r="799432"/>
    <row r="799433"/>
    <row r="799434"/>
    <row r="799435"/>
    <row r="799436"/>
    <row r="799437"/>
    <row r="799438"/>
    <row r="799439"/>
    <row r="799440"/>
    <row r="799441"/>
    <row r="799442"/>
    <row r="799443"/>
    <row r="799444"/>
    <row r="799445"/>
    <row r="799446"/>
    <row r="799447"/>
    <row r="799448"/>
    <row r="799449"/>
    <row r="799450"/>
    <row r="799451"/>
    <row r="799452"/>
    <row r="799453"/>
    <row r="799454"/>
    <row r="799455"/>
    <row r="799456"/>
    <row r="799457"/>
    <row r="799458"/>
    <row r="799459"/>
    <row r="799460"/>
    <row r="799461"/>
    <row r="799462"/>
    <row r="799463"/>
    <row r="799464"/>
    <row r="799465"/>
    <row r="799466"/>
    <row r="799467"/>
    <row r="799468"/>
    <row r="799469"/>
    <row r="799470"/>
    <row r="799471"/>
    <row r="799472"/>
    <row r="799473"/>
    <row r="799474"/>
    <row r="799475"/>
    <row r="799476"/>
    <row r="799477"/>
    <row r="799478"/>
    <row r="799479"/>
    <row r="799480"/>
    <row r="799481"/>
    <row r="799482"/>
    <row r="799483"/>
    <row r="799484"/>
    <row r="799485"/>
    <row r="799486"/>
    <row r="799487"/>
    <row r="799488"/>
    <row r="799489"/>
    <row r="799490"/>
    <row r="799491"/>
    <row r="799492"/>
    <row r="799493"/>
    <row r="799494"/>
    <row r="799495"/>
    <row r="799496"/>
    <row r="799497"/>
    <row r="799498"/>
    <row r="799499"/>
    <row r="799500"/>
    <row r="799501"/>
    <row r="799502"/>
    <row r="799503"/>
    <row r="799504"/>
    <row r="799505"/>
    <row r="799506"/>
    <row r="799507"/>
    <row r="799508"/>
    <row r="799509"/>
    <row r="799510"/>
    <row r="799511"/>
    <row r="799512"/>
    <row r="799513"/>
    <row r="799514"/>
    <row r="799515"/>
    <row r="799516"/>
    <row r="799517"/>
    <row r="799518"/>
    <row r="799519"/>
    <row r="799520"/>
    <row r="799521"/>
    <row r="799522"/>
    <row r="799523"/>
    <row r="799524"/>
    <row r="799525"/>
    <row r="799526"/>
    <row r="799527"/>
    <row r="799528"/>
    <row r="799529"/>
    <row r="799530"/>
    <row r="799531"/>
    <row r="799532"/>
    <row r="799533"/>
    <row r="799534"/>
    <row r="799535"/>
    <row r="799536"/>
    <row r="799537"/>
    <row r="799538"/>
    <row r="799539"/>
    <row r="799540"/>
    <row r="799541"/>
    <row r="799542"/>
    <row r="799543"/>
    <row r="799544"/>
    <row r="799545"/>
    <row r="799546"/>
    <row r="799547"/>
    <row r="799548"/>
    <row r="799549"/>
    <row r="799550"/>
    <row r="799551"/>
    <row r="799552"/>
    <row r="799553"/>
    <row r="799554"/>
    <row r="799555"/>
    <row r="799556"/>
    <row r="799557"/>
    <row r="799558"/>
    <row r="799559"/>
    <row r="799560"/>
    <row r="799561"/>
    <row r="799562"/>
    <row r="799563"/>
    <row r="799564"/>
    <row r="799565"/>
    <row r="799566"/>
    <row r="799567"/>
    <row r="799568"/>
    <row r="799569"/>
    <row r="799570"/>
    <row r="799571"/>
    <row r="799572"/>
    <row r="799573"/>
    <row r="799574"/>
    <row r="799575"/>
    <row r="799576"/>
    <row r="799577"/>
    <row r="799578"/>
    <row r="799579"/>
    <row r="799580"/>
    <row r="799581"/>
    <row r="799582"/>
    <row r="799583"/>
    <row r="799584"/>
    <row r="799585"/>
    <row r="799586"/>
    <row r="799587"/>
    <row r="799588"/>
    <row r="799589"/>
    <row r="799590"/>
    <row r="799591"/>
    <row r="799592"/>
    <row r="799593"/>
    <row r="799594"/>
    <row r="799595"/>
    <row r="799596"/>
    <row r="799597"/>
    <row r="799598"/>
    <row r="799599"/>
    <row r="799600"/>
    <row r="799601"/>
    <row r="799602"/>
    <row r="799603"/>
    <row r="799604"/>
    <row r="799605"/>
    <row r="799606"/>
    <row r="799607"/>
    <row r="799608"/>
    <row r="799609"/>
    <row r="799610"/>
    <row r="799611"/>
    <row r="799612"/>
    <row r="799613"/>
    <row r="799614"/>
    <row r="799615"/>
    <row r="799616"/>
    <row r="799617"/>
    <row r="799618"/>
    <row r="799619"/>
    <row r="799620"/>
    <row r="799621"/>
    <row r="799622"/>
    <row r="799623"/>
    <row r="799624"/>
    <row r="799625"/>
    <row r="799626"/>
    <row r="799627"/>
    <row r="799628"/>
    <row r="799629"/>
    <row r="799630"/>
    <row r="799631"/>
    <row r="799632"/>
    <row r="799633"/>
    <row r="799634"/>
    <row r="799635"/>
    <row r="799636"/>
    <row r="799637"/>
    <row r="799638"/>
    <row r="799639"/>
    <row r="799640"/>
    <row r="799641"/>
    <row r="799642"/>
    <row r="799643"/>
    <row r="799644"/>
    <row r="799645"/>
    <row r="799646"/>
    <row r="799647"/>
    <row r="799648"/>
    <row r="799649"/>
    <row r="799650"/>
    <row r="799651"/>
    <row r="799652"/>
    <row r="799653"/>
    <row r="799654"/>
    <row r="799655"/>
    <row r="799656"/>
    <row r="799657"/>
    <row r="799658"/>
    <row r="799659"/>
    <row r="799660"/>
    <row r="799661"/>
    <row r="799662"/>
    <row r="799663"/>
    <row r="799664"/>
    <row r="799665"/>
    <row r="799666"/>
    <row r="799667"/>
    <row r="799668"/>
    <row r="799669"/>
    <row r="799670"/>
    <row r="799671"/>
    <row r="799672"/>
    <row r="799673"/>
    <row r="799674"/>
    <row r="799675"/>
    <row r="799676"/>
    <row r="799677"/>
    <row r="799678"/>
    <row r="799679"/>
    <row r="799680"/>
    <row r="799681"/>
    <row r="799682"/>
    <row r="799683"/>
    <row r="799684"/>
    <row r="799685"/>
    <row r="799686"/>
    <row r="799687"/>
    <row r="799688"/>
    <row r="799689"/>
    <row r="799690"/>
    <row r="799691"/>
    <row r="799692"/>
    <row r="799693"/>
    <row r="799694"/>
    <row r="799695"/>
    <row r="799696"/>
    <row r="799697"/>
    <row r="799698"/>
    <row r="799699"/>
    <row r="799700"/>
    <row r="799701"/>
    <row r="799702"/>
    <row r="799703"/>
    <row r="799704"/>
    <row r="799705"/>
    <row r="799706"/>
    <row r="799707"/>
    <row r="799708"/>
    <row r="799709"/>
    <row r="799710"/>
    <row r="799711"/>
    <row r="799712"/>
    <row r="799713"/>
    <row r="799714"/>
    <row r="799715"/>
    <row r="799716"/>
    <row r="799717"/>
    <row r="799718"/>
    <row r="799719"/>
    <row r="799720"/>
    <row r="799721"/>
    <row r="799722"/>
    <row r="799723"/>
    <row r="799724"/>
    <row r="799725"/>
    <row r="799726"/>
    <row r="799727"/>
    <row r="799728"/>
    <row r="799729"/>
    <row r="799730"/>
    <row r="799731"/>
    <row r="799732"/>
    <row r="799733"/>
    <row r="799734"/>
    <row r="799735"/>
    <row r="799736"/>
    <row r="799737"/>
    <row r="799738"/>
    <row r="799739"/>
    <row r="799740"/>
    <row r="799741"/>
    <row r="799742"/>
    <row r="799743"/>
    <row r="799744"/>
    <row r="799745"/>
    <row r="799746"/>
    <row r="799747"/>
    <row r="799748"/>
    <row r="799749"/>
    <row r="799750"/>
    <row r="799751"/>
    <row r="799752"/>
    <row r="799753"/>
    <row r="799754"/>
    <row r="799755"/>
    <row r="799756"/>
    <row r="799757"/>
    <row r="799758"/>
    <row r="799759"/>
    <row r="799760"/>
    <row r="799761"/>
    <row r="799762"/>
    <row r="799763"/>
    <row r="799764"/>
    <row r="799765"/>
    <row r="799766"/>
    <row r="799767"/>
    <row r="799768"/>
    <row r="799769"/>
    <row r="799770"/>
    <row r="799771"/>
    <row r="799772"/>
    <row r="799773"/>
    <row r="799774"/>
    <row r="799775"/>
    <row r="799776"/>
    <row r="799777"/>
    <row r="799778"/>
    <row r="799779"/>
    <row r="799780"/>
    <row r="799781"/>
    <row r="799782"/>
    <row r="799783"/>
    <row r="799784"/>
    <row r="799785"/>
    <row r="799786"/>
    <row r="799787"/>
    <row r="799788"/>
    <row r="799789"/>
    <row r="799790"/>
    <row r="799791"/>
    <row r="799792"/>
    <row r="799793"/>
    <row r="799794"/>
    <row r="799795"/>
    <row r="799796"/>
    <row r="799797"/>
    <row r="799798"/>
    <row r="799799"/>
    <row r="799800"/>
    <row r="799801"/>
    <row r="799802"/>
    <row r="799803"/>
    <row r="799804"/>
    <row r="799805"/>
    <row r="799806"/>
    <row r="799807"/>
    <row r="799808"/>
    <row r="799809"/>
    <row r="799810"/>
    <row r="799811"/>
    <row r="799812"/>
    <row r="799813"/>
    <row r="799814"/>
    <row r="799815"/>
    <row r="799816"/>
    <row r="799817"/>
    <row r="799818"/>
    <row r="799819"/>
    <row r="799820"/>
    <row r="799821"/>
    <row r="799822"/>
    <row r="799823"/>
    <row r="799824"/>
    <row r="799825"/>
    <row r="799826"/>
    <row r="799827"/>
    <row r="799828"/>
    <row r="799829"/>
    <row r="799830"/>
    <row r="799831"/>
    <row r="799832"/>
    <row r="799833"/>
    <row r="799834"/>
    <row r="799835"/>
    <row r="799836"/>
    <row r="799837"/>
    <row r="799838"/>
    <row r="799839"/>
    <row r="799840"/>
    <row r="799841"/>
    <row r="799842"/>
    <row r="799843"/>
    <row r="799844"/>
    <row r="799845"/>
    <row r="799846"/>
    <row r="799847"/>
    <row r="799848"/>
    <row r="799849"/>
    <row r="799850"/>
    <row r="799851"/>
    <row r="799852"/>
    <row r="799853"/>
    <row r="799854"/>
    <row r="799855"/>
    <row r="799856"/>
    <row r="799857"/>
    <row r="799858"/>
    <row r="799859"/>
    <row r="799860"/>
    <row r="799861"/>
    <row r="799862"/>
    <row r="799863"/>
    <row r="799864"/>
    <row r="799865"/>
    <row r="799866"/>
    <row r="799867"/>
    <row r="799868"/>
    <row r="799869"/>
    <row r="799870"/>
    <row r="799871"/>
    <row r="799872"/>
    <row r="799873"/>
    <row r="799874"/>
    <row r="799875"/>
    <row r="799876"/>
    <row r="799877"/>
    <row r="799878"/>
    <row r="799879"/>
    <row r="799880"/>
    <row r="799881"/>
    <row r="799882"/>
    <row r="799883"/>
    <row r="799884"/>
    <row r="799885"/>
    <row r="799886"/>
    <row r="799887"/>
    <row r="799888"/>
    <row r="799889"/>
    <row r="799890"/>
    <row r="799891"/>
    <row r="799892"/>
    <row r="799893"/>
    <row r="799894"/>
    <row r="799895"/>
    <row r="799896"/>
    <row r="799897"/>
    <row r="799898"/>
    <row r="799899"/>
    <row r="799900"/>
    <row r="799901"/>
    <row r="799902"/>
    <row r="799903"/>
    <row r="799904"/>
    <row r="799905"/>
    <row r="799906"/>
    <row r="799907"/>
    <row r="799908"/>
    <row r="799909"/>
    <row r="799910"/>
    <row r="799911"/>
    <row r="799912"/>
    <row r="799913"/>
    <row r="799914"/>
    <row r="799915"/>
    <row r="799916"/>
    <row r="799917"/>
    <row r="799918"/>
    <row r="799919"/>
    <row r="799920"/>
    <row r="799921"/>
    <row r="799922"/>
    <row r="799923"/>
    <row r="799924"/>
    <row r="799925"/>
    <row r="799926"/>
    <row r="799927"/>
    <row r="799928"/>
    <row r="799929"/>
    <row r="799930"/>
    <row r="799931"/>
    <row r="799932"/>
    <row r="799933"/>
    <row r="799934"/>
    <row r="799935"/>
    <row r="799936"/>
    <row r="799937"/>
    <row r="799938"/>
    <row r="799939"/>
    <row r="799940"/>
    <row r="799941"/>
    <row r="799942"/>
    <row r="799943"/>
    <row r="799944"/>
    <row r="799945"/>
    <row r="799946"/>
    <row r="799947"/>
    <row r="799948"/>
    <row r="799949"/>
    <row r="799950"/>
    <row r="799951"/>
    <row r="799952"/>
    <row r="799953"/>
    <row r="799954"/>
    <row r="799955"/>
    <row r="799956"/>
    <row r="799957"/>
    <row r="799958"/>
    <row r="799959"/>
    <row r="799960"/>
    <row r="799961"/>
    <row r="799962"/>
    <row r="799963"/>
    <row r="799964"/>
    <row r="799965"/>
    <row r="799966"/>
    <row r="799967"/>
    <row r="799968"/>
    <row r="799969"/>
    <row r="799970"/>
    <row r="799971"/>
    <row r="799972"/>
    <row r="799973"/>
    <row r="799974"/>
    <row r="799975"/>
    <row r="799976"/>
    <row r="799977"/>
    <row r="799978"/>
    <row r="799979"/>
    <row r="799980"/>
    <row r="799981"/>
    <row r="799982"/>
    <row r="799983"/>
    <row r="799984"/>
    <row r="799985"/>
    <row r="799986"/>
    <row r="799987"/>
    <row r="799988"/>
    <row r="799989"/>
    <row r="799990"/>
    <row r="799991"/>
    <row r="799992"/>
    <row r="799993"/>
    <row r="799994"/>
    <row r="799995"/>
    <row r="799996"/>
    <row r="799997"/>
    <row r="799998"/>
    <row r="799999"/>
    <row r="800000"/>
    <row r="800001"/>
    <row r="800002"/>
    <row r="800003"/>
    <row r="800004"/>
    <row r="800005"/>
    <row r="800006"/>
    <row r="800007"/>
    <row r="800008"/>
    <row r="800009"/>
    <row r="800010"/>
    <row r="800011"/>
    <row r="800012"/>
    <row r="800013"/>
    <row r="800014"/>
    <row r="800015"/>
    <row r="800016"/>
    <row r="800017"/>
    <row r="800018"/>
    <row r="800019"/>
    <row r="800020"/>
    <row r="800021"/>
    <row r="800022"/>
    <row r="800023"/>
    <row r="800024"/>
    <row r="800025"/>
    <row r="800026"/>
    <row r="800027"/>
    <row r="800028"/>
    <row r="800029"/>
    <row r="800030"/>
    <row r="800031"/>
    <row r="800032"/>
    <row r="800033"/>
    <row r="800034"/>
    <row r="800035"/>
    <row r="800036"/>
    <row r="800037"/>
    <row r="800038"/>
    <row r="800039"/>
    <row r="800040"/>
    <row r="800041"/>
    <row r="800042"/>
    <row r="800043"/>
    <row r="800044"/>
    <row r="800045"/>
    <row r="800046"/>
    <row r="800047"/>
    <row r="800048"/>
    <row r="800049"/>
    <row r="800050"/>
    <row r="800051"/>
    <row r="800052"/>
    <row r="800053"/>
    <row r="800054"/>
    <row r="800055"/>
    <row r="800056"/>
    <row r="800057"/>
    <row r="800058"/>
    <row r="800059"/>
    <row r="800060"/>
    <row r="800061"/>
    <row r="800062"/>
    <row r="800063"/>
    <row r="800064"/>
    <row r="800065"/>
    <row r="800066"/>
    <row r="800067"/>
    <row r="800068"/>
    <row r="800069"/>
    <row r="800070"/>
    <row r="800071"/>
    <row r="800072"/>
    <row r="800073"/>
    <row r="800074"/>
    <row r="800075"/>
    <row r="800076"/>
    <row r="800077"/>
    <row r="800078"/>
    <row r="800079"/>
    <row r="800080"/>
    <row r="800081"/>
    <row r="800082"/>
    <row r="800083"/>
    <row r="800084"/>
    <row r="800085"/>
    <row r="800086"/>
    <row r="800087"/>
    <row r="800088"/>
    <row r="800089"/>
    <row r="800090"/>
    <row r="800091"/>
    <row r="800092"/>
    <row r="800093"/>
    <row r="800094"/>
    <row r="800095"/>
    <row r="800096"/>
    <row r="800097"/>
    <row r="800098"/>
    <row r="800099"/>
    <row r="800100"/>
    <row r="800101"/>
    <row r="800102"/>
    <row r="800103"/>
    <row r="800104"/>
    <row r="800105"/>
    <row r="800106"/>
    <row r="800107"/>
    <row r="800108"/>
    <row r="800109"/>
    <row r="800110"/>
    <row r="800111"/>
    <row r="800112"/>
    <row r="800113"/>
    <row r="800114"/>
    <row r="800115"/>
    <row r="800116"/>
    <row r="800117"/>
    <row r="800118"/>
    <row r="800119"/>
    <row r="800120"/>
    <row r="800121"/>
    <row r="800122"/>
    <row r="800123"/>
    <row r="800124"/>
    <row r="800125"/>
    <row r="800126"/>
    <row r="800127"/>
    <row r="800128"/>
    <row r="800129"/>
    <row r="800130"/>
    <row r="800131"/>
    <row r="800132"/>
    <row r="800133"/>
    <row r="800134"/>
    <row r="800135"/>
    <row r="800136"/>
    <row r="800137"/>
    <row r="800138"/>
    <row r="800139"/>
    <row r="800140"/>
    <row r="800141"/>
    <row r="800142"/>
    <row r="800143"/>
    <row r="800144"/>
    <row r="800145"/>
    <row r="800146"/>
    <row r="800147"/>
    <row r="800148"/>
    <row r="800149"/>
    <row r="800150"/>
    <row r="800151"/>
    <row r="800152"/>
    <row r="800153"/>
    <row r="800154"/>
    <row r="800155"/>
    <row r="800156"/>
    <row r="800157"/>
    <row r="800158"/>
    <row r="800159"/>
    <row r="800160"/>
    <row r="800161"/>
    <row r="800162"/>
    <row r="800163"/>
    <row r="800164"/>
    <row r="800165"/>
    <row r="800166"/>
    <row r="800167"/>
    <row r="800168"/>
    <row r="800169"/>
    <row r="800170"/>
    <row r="800171"/>
    <row r="800172"/>
    <row r="800173"/>
    <row r="800174"/>
    <row r="800175"/>
    <row r="800176"/>
    <row r="800177"/>
    <row r="800178"/>
    <row r="800179"/>
    <row r="800180"/>
    <row r="800181"/>
    <row r="800182"/>
    <row r="800183"/>
    <row r="800184"/>
    <row r="800185"/>
    <row r="800186"/>
    <row r="800187"/>
    <row r="800188"/>
    <row r="800189"/>
    <row r="800190"/>
    <row r="800191"/>
    <row r="800192"/>
    <row r="800193"/>
    <row r="800194"/>
    <row r="800195"/>
    <row r="800196"/>
    <row r="800197"/>
    <row r="800198"/>
    <row r="800199"/>
    <row r="800200"/>
    <row r="800201"/>
    <row r="800202"/>
    <row r="800203"/>
    <row r="800204"/>
    <row r="800205"/>
    <row r="800206"/>
    <row r="800207"/>
    <row r="800208"/>
    <row r="800209"/>
    <row r="800210"/>
    <row r="800211"/>
    <row r="800212"/>
    <row r="800213"/>
    <row r="800214"/>
    <row r="800215"/>
    <row r="800216"/>
    <row r="800217"/>
    <row r="800218"/>
    <row r="800219"/>
    <row r="800220"/>
    <row r="800221"/>
    <row r="800222"/>
    <row r="800223"/>
    <row r="800224"/>
    <row r="800225"/>
    <row r="800226"/>
    <row r="800227"/>
    <row r="800228"/>
    <row r="800229"/>
    <row r="800230"/>
    <row r="800231"/>
    <row r="800232"/>
    <row r="800233"/>
    <row r="800234"/>
    <row r="800235"/>
    <row r="800236"/>
    <row r="800237"/>
    <row r="800238"/>
    <row r="800239"/>
    <row r="800240"/>
    <row r="800241"/>
    <row r="800242"/>
    <row r="800243"/>
    <row r="800244"/>
    <row r="800245"/>
    <row r="800246"/>
    <row r="800247"/>
    <row r="800248"/>
    <row r="800249"/>
    <row r="800250"/>
    <row r="800251"/>
    <row r="800252"/>
    <row r="800253"/>
    <row r="800254"/>
    <row r="800255"/>
    <row r="800256"/>
    <row r="800257"/>
    <row r="800258"/>
    <row r="800259"/>
    <row r="800260"/>
    <row r="800261"/>
    <row r="800262"/>
    <row r="800263"/>
    <row r="800264"/>
    <row r="800265"/>
    <row r="800266"/>
    <row r="800267"/>
    <row r="800268"/>
    <row r="800269"/>
    <row r="800270"/>
    <row r="800271"/>
    <row r="800272"/>
    <row r="800273"/>
    <row r="800274"/>
    <row r="800275"/>
    <row r="800276"/>
    <row r="800277"/>
    <row r="800278"/>
    <row r="800279"/>
    <row r="800280"/>
    <row r="800281"/>
    <row r="800282"/>
    <row r="800283"/>
    <row r="800284"/>
    <row r="800285"/>
    <row r="800286"/>
    <row r="800287"/>
    <row r="800288"/>
    <row r="800289"/>
    <row r="800290"/>
    <row r="800291"/>
    <row r="800292"/>
    <row r="800293"/>
    <row r="800294"/>
    <row r="800295"/>
    <row r="800296"/>
    <row r="800297"/>
    <row r="800298"/>
    <row r="800299"/>
    <row r="800300"/>
    <row r="800301"/>
    <row r="800302"/>
    <row r="800303"/>
    <row r="800304"/>
    <row r="800305"/>
    <row r="800306"/>
    <row r="800307"/>
    <row r="800308"/>
    <row r="800309"/>
    <row r="800310"/>
    <row r="800311"/>
    <row r="800312"/>
    <row r="800313"/>
    <row r="800314"/>
    <row r="800315"/>
    <row r="800316"/>
    <row r="800317"/>
    <row r="800318"/>
    <row r="800319"/>
    <row r="800320"/>
    <row r="800321"/>
    <row r="800322"/>
    <row r="800323"/>
    <row r="800324"/>
    <row r="800325"/>
    <row r="800326"/>
    <row r="800327"/>
    <row r="800328"/>
    <row r="800329"/>
    <row r="800330"/>
    <row r="800331"/>
    <row r="800332"/>
    <row r="800333"/>
    <row r="800334"/>
    <row r="800335"/>
    <row r="800336"/>
    <row r="800337"/>
    <row r="800338"/>
    <row r="800339"/>
    <row r="800340"/>
    <row r="800341"/>
    <row r="800342"/>
    <row r="800343"/>
    <row r="800344"/>
    <row r="800345"/>
    <row r="800346"/>
    <row r="800347"/>
    <row r="800348"/>
    <row r="800349"/>
    <row r="800350"/>
    <row r="800351"/>
    <row r="800352"/>
    <row r="800353"/>
    <row r="800354"/>
    <row r="800355"/>
    <row r="800356"/>
    <row r="800357"/>
    <row r="800358"/>
    <row r="800359"/>
    <row r="800360"/>
    <row r="800361"/>
    <row r="800362"/>
    <row r="800363"/>
    <row r="800364"/>
    <row r="800365"/>
    <row r="800366"/>
    <row r="800367"/>
    <row r="800368"/>
    <row r="800369"/>
    <row r="800370"/>
    <row r="800371"/>
    <row r="800372"/>
    <row r="800373"/>
    <row r="800374"/>
    <row r="800375"/>
    <row r="800376"/>
    <row r="800377"/>
    <row r="800378"/>
    <row r="800379"/>
    <row r="800380"/>
    <row r="800381"/>
    <row r="800382"/>
    <row r="800383"/>
    <row r="800384"/>
    <row r="800385"/>
    <row r="800386"/>
    <row r="800387"/>
    <row r="800388"/>
    <row r="800389"/>
    <row r="800390"/>
    <row r="800391"/>
    <row r="800392"/>
    <row r="800393"/>
    <row r="800394"/>
    <row r="800395"/>
    <row r="800396"/>
    <row r="800397"/>
    <row r="800398"/>
    <row r="800399"/>
    <row r="800400"/>
    <row r="800401"/>
    <row r="800402"/>
    <row r="800403"/>
    <row r="800404"/>
    <row r="800405"/>
    <row r="800406"/>
    <row r="800407"/>
    <row r="800408"/>
    <row r="800409"/>
    <row r="800410"/>
    <row r="800411"/>
    <row r="800412"/>
    <row r="800413"/>
    <row r="800414"/>
    <row r="800415"/>
    <row r="800416"/>
    <row r="800417"/>
    <row r="800418"/>
    <row r="800419"/>
    <row r="800420"/>
    <row r="800421"/>
    <row r="800422"/>
    <row r="800423"/>
    <row r="800424"/>
    <row r="800425"/>
    <row r="800426"/>
    <row r="800427"/>
    <row r="800428"/>
    <row r="800429"/>
    <row r="800430"/>
    <row r="800431"/>
    <row r="800432"/>
    <row r="800433"/>
    <row r="800434"/>
    <row r="800435"/>
    <row r="800436"/>
    <row r="800437"/>
    <row r="800438"/>
    <row r="800439"/>
    <row r="800440"/>
    <row r="800441"/>
    <row r="800442"/>
    <row r="800443"/>
    <row r="800444"/>
    <row r="800445"/>
    <row r="800446"/>
    <row r="800447"/>
    <row r="800448"/>
    <row r="800449"/>
    <row r="800450"/>
    <row r="800451"/>
    <row r="800452"/>
    <row r="800453"/>
    <row r="800454"/>
    <row r="800455"/>
    <row r="800456"/>
    <row r="800457"/>
    <row r="800458"/>
    <row r="800459"/>
    <row r="800460"/>
    <row r="800461"/>
    <row r="800462"/>
    <row r="800463"/>
    <row r="800464"/>
    <row r="800465"/>
    <row r="800466"/>
    <row r="800467"/>
    <row r="800468"/>
    <row r="800469"/>
    <row r="800470"/>
    <row r="800471"/>
    <row r="800472"/>
    <row r="800473"/>
    <row r="800474"/>
    <row r="800475"/>
    <row r="800476"/>
    <row r="800477"/>
    <row r="800478"/>
    <row r="800479"/>
    <row r="800480"/>
    <row r="800481"/>
    <row r="800482"/>
    <row r="800483"/>
    <row r="800484"/>
    <row r="800485"/>
    <row r="800486"/>
    <row r="800487"/>
    <row r="800488"/>
    <row r="800489"/>
    <row r="800490"/>
    <row r="800491"/>
    <row r="800492"/>
    <row r="800493"/>
    <row r="800494"/>
    <row r="800495"/>
    <row r="800496"/>
    <row r="800497"/>
    <row r="800498"/>
    <row r="800499"/>
    <row r="800500"/>
    <row r="800501"/>
    <row r="800502"/>
    <row r="800503"/>
    <row r="800504"/>
    <row r="800505"/>
    <row r="800506"/>
    <row r="800507"/>
    <row r="800508"/>
    <row r="800509"/>
    <row r="800510"/>
    <row r="800511"/>
    <row r="800512"/>
    <row r="800513"/>
    <row r="800514"/>
    <row r="800515"/>
    <row r="800516"/>
    <row r="800517"/>
    <row r="800518"/>
    <row r="800519"/>
    <row r="800520"/>
    <row r="800521"/>
    <row r="800522"/>
    <row r="800523"/>
    <row r="800524"/>
    <row r="800525"/>
    <row r="800526"/>
    <row r="800527"/>
    <row r="800528"/>
    <row r="800529"/>
    <row r="800530"/>
    <row r="800531"/>
    <row r="800532"/>
    <row r="800533"/>
    <row r="800534"/>
    <row r="800535"/>
    <row r="800536"/>
    <row r="800537"/>
    <row r="800538"/>
    <row r="800539"/>
    <row r="800540"/>
    <row r="800541"/>
    <row r="800542"/>
    <row r="800543"/>
    <row r="800544"/>
    <row r="800545"/>
    <row r="800546"/>
    <row r="800547"/>
    <row r="800548"/>
    <row r="800549"/>
    <row r="800550"/>
    <row r="800551"/>
    <row r="800552"/>
    <row r="800553"/>
    <row r="800554"/>
    <row r="800555"/>
    <row r="800556"/>
    <row r="800557"/>
    <row r="800558"/>
    <row r="800559"/>
    <row r="800560"/>
    <row r="800561"/>
    <row r="800562"/>
    <row r="800563"/>
    <row r="800564"/>
    <row r="800565"/>
    <row r="800566"/>
    <row r="800567"/>
    <row r="800568"/>
    <row r="800569"/>
    <row r="800570"/>
    <row r="800571"/>
    <row r="800572"/>
    <row r="800573"/>
    <row r="800574"/>
    <row r="800575"/>
    <row r="800576"/>
    <row r="800577"/>
    <row r="800578"/>
    <row r="800579"/>
    <row r="800580"/>
    <row r="800581"/>
    <row r="800582"/>
    <row r="800583"/>
    <row r="800584"/>
    <row r="800585"/>
    <row r="800586"/>
    <row r="800587"/>
    <row r="800588"/>
    <row r="800589"/>
    <row r="800590"/>
    <row r="800591"/>
    <row r="800592"/>
    <row r="800593"/>
    <row r="800594"/>
    <row r="800595"/>
    <row r="800596"/>
    <row r="800597"/>
    <row r="800598"/>
    <row r="800599"/>
    <row r="800600"/>
    <row r="800601"/>
    <row r="800602"/>
    <row r="800603"/>
    <row r="800604"/>
    <row r="800605"/>
    <row r="800606"/>
    <row r="800607"/>
    <row r="800608"/>
    <row r="800609"/>
    <row r="800610"/>
    <row r="800611"/>
    <row r="800612"/>
    <row r="800613"/>
    <row r="800614"/>
    <row r="800615"/>
    <row r="800616"/>
    <row r="800617"/>
    <row r="800618"/>
    <row r="800619"/>
    <row r="800620"/>
    <row r="800621"/>
    <row r="800622"/>
    <row r="800623"/>
    <row r="800624"/>
    <row r="800625"/>
    <row r="800626"/>
    <row r="800627"/>
    <row r="800628"/>
    <row r="800629"/>
    <row r="800630"/>
    <row r="800631"/>
    <row r="800632"/>
    <row r="800633"/>
    <row r="800634"/>
    <row r="800635"/>
    <row r="800636"/>
    <row r="800637"/>
    <row r="800638"/>
    <row r="800639"/>
    <row r="800640"/>
    <row r="800641"/>
    <row r="800642"/>
    <row r="800643"/>
    <row r="800644"/>
    <row r="800645"/>
    <row r="800646"/>
    <row r="800647"/>
    <row r="800648"/>
    <row r="800649"/>
    <row r="800650"/>
    <row r="800651"/>
    <row r="800652"/>
    <row r="800653"/>
    <row r="800654"/>
    <row r="800655"/>
    <row r="800656"/>
    <row r="800657"/>
    <row r="800658"/>
    <row r="800659"/>
    <row r="800660"/>
    <row r="800661"/>
    <row r="800662"/>
    <row r="800663"/>
    <row r="800664"/>
    <row r="800665"/>
    <row r="800666"/>
    <row r="800667"/>
    <row r="800668"/>
    <row r="800669"/>
    <row r="800670"/>
    <row r="800671"/>
    <row r="800672"/>
    <row r="800673"/>
    <row r="800674"/>
    <row r="800675"/>
    <row r="800676"/>
    <row r="800677"/>
    <row r="800678"/>
    <row r="800679"/>
    <row r="800680"/>
    <row r="800681"/>
    <row r="800682"/>
    <row r="800683"/>
    <row r="800684"/>
    <row r="800685"/>
    <row r="800686"/>
    <row r="800687"/>
    <row r="800688"/>
    <row r="800689"/>
    <row r="800690"/>
    <row r="800691"/>
    <row r="800692"/>
    <row r="800693"/>
    <row r="800694"/>
    <row r="800695"/>
    <row r="800696"/>
    <row r="800697"/>
    <row r="800698"/>
    <row r="800699"/>
    <row r="800700"/>
    <row r="800701"/>
    <row r="800702"/>
    <row r="800703"/>
    <row r="800704"/>
    <row r="800705"/>
    <row r="800706"/>
    <row r="800707"/>
    <row r="800708"/>
    <row r="800709"/>
    <row r="800710"/>
    <row r="800711"/>
    <row r="800712"/>
    <row r="800713"/>
    <row r="800714"/>
    <row r="800715"/>
    <row r="800716"/>
    <row r="800717"/>
    <row r="800718"/>
    <row r="800719"/>
    <row r="800720"/>
    <row r="800721"/>
    <row r="800722"/>
    <row r="800723"/>
    <row r="800724"/>
    <row r="800725"/>
    <row r="800726"/>
    <row r="800727"/>
    <row r="800728"/>
    <row r="800729"/>
    <row r="800730"/>
    <row r="800731"/>
    <row r="800732"/>
    <row r="800733"/>
    <row r="800734"/>
    <row r="800735"/>
    <row r="800736"/>
    <row r="800737"/>
    <row r="800738"/>
    <row r="800739"/>
    <row r="800740"/>
    <row r="800741"/>
    <row r="800742"/>
    <row r="800743"/>
    <row r="800744"/>
    <row r="800745"/>
    <row r="800746"/>
    <row r="800747"/>
    <row r="800748"/>
    <row r="800749"/>
    <row r="800750"/>
    <row r="800751"/>
    <row r="800752"/>
    <row r="800753"/>
    <row r="800754"/>
    <row r="800755"/>
    <row r="800756"/>
    <row r="800757"/>
    <row r="800758"/>
    <row r="800759"/>
    <row r="800760"/>
    <row r="800761"/>
    <row r="800762"/>
    <row r="800763"/>
    <row r="800764"/>
    <row r="800765"/>
    <row r="800766"/>
    <row r="800767"/>
    <row r="800768"/>
    <row r="800769"/>
    <row r="800770"/>
    <row r="800771"/>
    <row r="800772"/>
    <row r="800773"/>
    <row r="800774"/>
    <row r="800775"/>
    <row r="800776"/>
    <row r="800777"/>
    <row r="800778"/>
    <row r="800779"/>
    <row r="800780"/>
    <row r="800781"/>
    <row r="800782"/>
    <row r="800783"/>
    <row r="800784"/>
    <row r="800785"/>
    <row r="800786"/>
    <row r="800787"/>
    <row r="800788"/>
    <row r="800789"/>
    <row r="800790"/>
    <row r="800791"/>
    <row r="800792"/>
    <row r="800793"/>
    <row r="800794"/>
    <row r="800795"/>
    <row r="800796"/>
    <row r="800797"/>
    <row r="800798"/>
    <row r="800799"/>
    <row r="800800"/>
    <row r="800801"/>
    <row r="800802"/>
    <row r="800803"/>
    <row r="800804"/>
    <row r="800805"/>
    <row r="800806"/>
    <row r="800807"/>
    <row r="800808"/>
    <row r="800809"/>
    <row r="800810"/>
    <row r="800811"/>
    <row r="800812"/>
    <row r="800813"/>
    <row r="800814"/>
    <row r="800815"/>
    <row r="800816"/>
    <row r="800817"/>
    <row r="800818"/>
    <row r="800819"/>
    <row r="800820"/>
    <row r="800821"/>
    <row r="800822"/>
    <row r="800823"/>
    <row r="800824"/>
    <row r="800825"/>
    <row r="800826"/>
    <row r="800827"/>
    <row r="800828"/>
    <row r="800829"/>
    <row r="800830"/>
    <row r="800831"/>
    <row r="800832"/>
    <row r="800833"/>
    <row r="800834"/>
    <row r="800835"/>
    <row r="800836"/>
    <row r="800837"/>
    <row r="800838"/>
    <row r="800839"/>
    <row r="800840"/>
    <row r="800841"/>
    <row r="800842"/>
    <row r="800843"/>
    <row r="800844"/>
    <row r="800845"/>
    <row r="800846"/>
    <row r="800847"/>
    <row r="800848"/>
    <row r="800849"/>
    <row r="800850"/>
    <row r="800851"/>
    <row r="800852"/>
    <row r="800853"/>
    <row r="800854"/>
    <row r="800855"/>
    <row r="800856"/>
    <row r="800857"/>
    <row r="800858"/>
    <row r="800859"/>
    <row r="800860"/>
    <row r="800861"/>
    <row r="800862"/>
    <row r="800863"/>
    <row r="800864"/>
    <row r="800865"/>
    <row r="800866"/>
    <row r="800867"/>
    <row r="800868"/>
    <row r="800869"/>
    <row r="800870"/>
    <row r="800871"/>
    <row r="800872"/>
    <row r="800873"/>
    <row r="800874"/>
    <row r="800875"/>
    <row r="800876"/>
    <row r="800877"/>
    <row r="800878"/>
    <row r="800879"/>
    <row r="800880"/>
    <row r="800881"/>
    <row r="800882"/>
    <row r="800883"/>
    <row r="800884"/>
    <row r="800885"/>
    <row r="800886"/>
    <row r="800887"/>
    <row r="800888"/>
    <row r="800889"/>
    <row r="800890"/>
    <row r="800891"/>
    <row r="800892"/>
    <row r="800893"/>
    <row r="800894"/>
    <row r="800895"/>
    <row r="800896"/>
    <row r="800897"/>
    <row r="800898"/>
    <row r="800899"/>
    <row r="800900"/>
    <row r="800901"/>
    <row r="800902"/>
    <row r="800903"/>
    <row r="800904"/>
    <row r="800905"/>
    <row r="800906"/>
    <row r="800907"/>
    <row r="800908"/>
    <row r="800909"/>
    <row r="800910"/>
    <row r="800911"/>
    <row r="800912"/>
    <row r="800913"/>
    <row r="800914"/>
    <row r="800915"/>
    <row r="800916"/>
    <row r="800917"/>
    <row r="800918"/>
    <row r="800919"/>
    <row r="800920"/>
    <row r="800921"/>
    <row r="800922"/>
    <row r="800923"/>
    <row r="800924"/>
    <row r="800925"/>
    <row r="800926"/>
    <row r="800927"/>
    <row r="800928"/>
    <row r="800929"/>
    <row r="800930"/>
    <row r="800931"/>
    <row r="800932"/>
    <row r="800933"/>
    <row r="800934"/>
    <row r="800935"/>
    <row r="800936"/>
    <row r="800937"/>
    <row r="800938"/>
    <row r="800939"/>
    <row r="800940"/>
    <row r="800941"/>
    <row r="800942"/>
    <row r="800943"/>
    <row r="800944"/>
    <row r="800945"/>
    <row r="800946"/>
    <row r="800947"/>
    <row r="800948"/>
    <row r="800949"/>
    <row r="800950"/>
    <row r="800951"/>
    <row r="800952"/>
    <row r="800953"/>
    <row r="800954"/>
    <row r="800955"/>
    <row r="800956"/>
    <row r="800957"/>
    <row r="800958"/>
    <row r="800959"/>
    <row r="800960"/>
    <row r="800961"/>
    <row r="800962"/>
    <row r="800963"/>
    <row r="800964"/>
    <row r="800965"/>
    <row r="800966"/>
    <row r="800967"/>
    <row r="800968"/>
    <row r="800969"/>
    <row r="800970"/>
    <row r="800971"/>
    <row r="800972"/>
    <row r="800973"/>
    <row r="800974"/>
    <row r="800975"/>
    <row r="800976"/>
    <row r="800977"/>
    <row r="800978"/>
    <row r="800979"/>
    <row r="800980"/>
    <row r="800981"/>
    <row r="800982"/>
    <row r="800983"/>
    <row r="800984"/>
    <row r="800985"/>
    <row r="800986"/>
    <row r="800987"/>
    <row r="800988"/>
    <row r="800989"/>
    <row r="800990"/>
    <row r="800991"/>
    <row r="800992"/>
    <row r="800993"/>
    <row r="800994"/>
    <row r="800995"/>
    <row r="800996"/>
    <row r="800997"/>
    <row r="800998"/>
    <row r="800999"/>
    <row r="801000"/>
    <row r="801001"/>
    <row r="801002"/>
    <row r="801003"/>
    <row r="801004"/>
    <row r="801005"/>
    <row r="801006"/>
    <row r="801007"/>
    <row r="801008"/>
    <row r="801009"/>
    <row r="801010"/>
    <row r="801011"/>
    <row r="801012"/>
    <row r="801013"/>
    <row r="801014"/>
    <row r="801015"/>
    <row r="801016"/>
    <row r="801017"/>
    <row r="801018"/>
    <row r="801019"/>
    <row r="801020"/>
    <row r="801021"/>
    <row r="801022"/>
    <row r="801023"/>
    <row r="801024"/>
    <row r="801025"/>
    <row r="801026"/>
    <row r="801027"/>
    <row r="801028"/>
    <row r="801029"/>
    <row r="801030"/>
    <row r="801031"/>
    <row r="801032"/>
    <row r="801033"/>
    <row r="801034"/>
    <row r="801035"/>
    <row r="801036"/>
    <row r="801037"/>
    <row r="801038"/>
    <row r="801039"/>
    <row r="801040"/>
    <row r="801041"/>
    <row r="801042"/>
    <row r="801043"/>
    <row r="801044"/>
    <row r="801045"/>
    <row r="801046"/>
    <row r="801047"/>
    <row r="801048"/>
    <row r="801049"/>
    <row r="801050"/>
    <row r="801051"/>
    <row r="801052"/>
    <row r="801053"/>
    <row r="801054"/>
    <row r="801055"/>
    <row r="801056"/>
    <row r="801057"/>
    <row r="801058"/>
    <row r="801059"/>
    <row r="801060"/>
    <row r="801061"/>
    <row r="801062"/>
    <row r="801063"/>
    <row r="801064"/>
    <row r="801065"/>
    <row r="801066"/>
    <row r="801067"/>
    <row r="801068"/>
    <row r="801069"/>
    <row r="801070"/>
    <row r="801071"/>
    <row r="801072"/>
    <row r="801073"/>
    <row r="801074"/>
    <row r="801075"/>
    <row r="801076"/>
    <row r="801077"/>
    <row r="801078"/>
    <row r="801079"/>
    <row r="801080"/>
    <row r="801081"/>
    <row r="801082"/>
    <row r="801083"/>
    <row r="801084"/>
    <row r="801085"/>
    <row r="801086"/>
    <row r="801087"/>
    <row r="801088"/>
    <row r="801089"/>
    <row r="801090"/>
    <row r="801091"/>
    <row r="801092"/>
    <row r="801093"/>
    <row r="801094"/>
    <row r="801095"/>
    <row r="801096"/>
    <row r="801097"/>
    <row r="801098"/>
    <row r="801099"/>
    <row r="801100"/>
    <row r="801101"/>
    <row r="801102"/>
    <row r="801103"/>
    <row r="801104"/>
    <row r="801105"/>
    <row r="801106"/>
    <row r="801107"/>
    <row r="801108"/>
    <row r="801109"/>
    <row r="801110"/>
    <row r="801111"/>
    <row r="801112"/>
    <row r="801113"/>
    <row r="801114"/>
    <row r="801115"/>
    <row r="801116"/>
    <row r="801117"/>
    <row r="801118"/>
    <row r="801119"/>
    <row r="801120"/>
    <row r="801121"/>
    <row r="801122"/>
    <row r="801123"/>
    <row r="801124"/>
    <row r="801125"/>
    <row r="801126"/>
    <row r="801127"/>
    <row r="801128"/>
    <row r="801129"/>
    <row r="801130"/>
    <row r="801131"/>
    <row r="801132"/>
    <row r="801133"/>
    <row r="801134"/>
    <row r="801135"/>
    <row r="801136"/>
    <row r="801137"/>
    <row r="801138"/>
    <row r="801139"/>
    <row r="801140"/>
    <row r="801141"/>
    <row r="801142"/>
    <row r="801143"/>
    <row r="801144"/>
    <row r="801145"/>
    <row r="801146"/>
    <row r="801147"/>
    <row r="801148"/>
    <row r="801149"/>
    <row r="801150"/>
    <row r="801151"/>
    <row r="801152"/>
    <row r="801153"/>
    <row r="801154"/>
    <row r="801155"/>
    <row r="801156"/>
    <row r="801157"/>
    <row r="801158"/>
    <row r="801159"/>
    <row r="801160"/>
    <row r="801161"/>
    <row r="801162"/>
    <row r="801163"/>
    <row r="801164"/>
    <row r="801165"/>
    <row r="801166"/>
    <row r="801167"/>
    <row r="801168"/>
    <row r="801169"/>
    <row r="801170"/>
    <row r="801171"/>
    <row r="801172"/>
    <row r="801173"/>
    <row r="801174"/>
    <row r="801175"/>
    <row r="801176"/>
    <row r="801177"/>
    <row r="801178"/>
    <row r="801179"/>
    <row r="801180"/>
    <row r="801181"/>
    <row r="801182"/>
    <row r="801183"/>
    <row r="801184"/>
    <row r="801185"/>
    <row r="801186"/>
    <row r="801187"/>
    <row r="801188"/>
    <row r="801189"/>
    <row r="801190"/>
    <row r="801191"/>
    <row r="801192"/>
    <row r="801193"/>
    <row r="801194"/>
    <row r="801195"/>
    <row r="801196"/>
    <row r="801197"/>
    <row r="801198"/>
    <row r="801199"/>
    <row r="801200"/>
    <row r="801201"/>
    <row r="801202"/>
    <row r="801203"/>
    <row r="801204"/>
    <row r="801205"/>
    <row r="801206"/>
    <row r="801207"/>
    <row r="801208"/>
    <row r="801209"/>
    <row r="801210"/>
    <row r="801211"/>
    <row r="801212"/>
    <row r="801213"/>
    <row r="801214"/>
    <row r="801215"/>
    <row r="801216"/>
    <row r="801217"/>
    <row r="801218"/>
    <row r="801219"/>
    <row r="801220"/>
    <row r="801221"/>
    <row r="801222"/>
    <row r="801223"/>
    <row r="801224"/>
    <row r="801225"/>
    <row r="801226"/>
    <row r="801227"/>
    <row r="801228"/>
    <row r="801229"/>
    <row r="801230"/>
    <row r="801231"/>
    <row r="801232"/>
    <row r="801233"/>
    <row r="801234"/>
    <row r="801235"/>
    <row r="801236"/>
    <row r="801237"/>
    <row r="801238"/>
    <row r="801239"/>
    <row r="801240"/>
    <row r="801241"/>
    <row r="801242"/>
    <row r="801243"/>
    <row r="801244"/>
    <row r="801245"/>
    <row r="801246"/>
    <row r="801247"/>
    <row r="801248"/>
    <row r="801249"/>
    <row r="801250"/>
    <row r="801251"/>
    <row r="801252"/>
    <row r="801253"/>
    <row r="801254"/>
    <row r="801255"/>
    <row r="801256"/>
    <row r="801257"/>
    <row r="801258"/>
    <row r="801259"/>
    <row r="801260"/>
    <row r="801261"/>
    <row r="801262"/>
    <row r="801263"/>
    <row r="801264"/>
    <row r="801265"/>
    <row r="801266"/>
    <row r="801267"/>
    <row r="801268"/>
    <row r="801269"/>
    <row r="801270"/>
    <row r="801271"/>
    <row r="801272"/>
    <row r="801273"/>
    <row r="801274"/>
    <row r="801275"/>
    <row r="801276"/>
    <row r="801277"/>
    <row r="801278"/>
    <row r="801279"/>
    <row r="801280"/>
    <row r="801281"/>
    <row r="801282"/>
    <row r="801283"/>
    <row r="801284"/>
    <row r="801285"/>
    <row r="801286"/>
    <row r="801287"/>
    <row r="801288"/>
    <row r="801289"/>
    <row r="801290"/>
    <row r="801291"/>
    <row r="801292"/>
    <row r="801293"/>
    <row r="801294"/>
    <row r="801295"/>
    <row r="801296"/>
    <row r="801297"/>
    <row r="801298"/>
    <row r="801299"/>
    <row r="801300"/>
    <row r="801301"/>
    <row r="801302"/>
    <row r="801303"/>
    <row r="801304"/>
    <row r="801305"/>
    <row r="801306"/>
    <row r="801307"/>
    <row r="801308"/>
    <row r="801309"/>
    <row r="801310"/>
    <row r="801311"/>
    <row r="801312"/>
    <row r="801313"/>
    <row r="801314"/>
    <row r="801315"/>
    <row r="801316"/>
    <row r="801317"/>
    <row r="801318"/>
    <row r="801319"/>
    <row r="801320"/>
    <row r="801321"/>
    <row r="801322"/>
    <row r="801323"/>
    <row r="801324"/>
    <row r="801325"/>
    <row r="801326"/>
    <row r="801327"/>
    <row r="801328"/>
    <row r="801329"/>
    <row r="801330"/>
    <row r="801331"/>
    <row r="801332"/>
    <row r="801333"/>
    <row r="801334"/>
    <row r="801335"/>
    <row r="801336"/>
    <row r="801337"/>
    <row r="801338"/>
    <row r="801339"/>
    <row r="801340"/>
    <row r="801341"/>
    <row r="801342"/>
    <row r="801343"/>
    <row r="801344"/>
    <row r="801345"/>
    <row r="801346"/>
    <row r="801347"/>
    <row r="801348"/>
    <row r="801349"/>
    <row r="801350"/>
    <row r="801351"/>
    <row r="801352"/>
    <row r="801353"/>
    <row r="801354"/>
    <row r="801355"/>
    <row r="801356"/>
    <row r="801357"/>
    <row r="801358"/>
    <row r="801359"/>
    <row r="801360"/>
    <row r="801361"/>
    <row r="801362"/>
    <row r="801363"/>
    <row r="801364"/>
    <row r="801365"/>
    <row r="801366"/>
    <row r="801367"/>
    <row r="801368"/>
    <row r="801369"/>
    <row r="801370"/>
    <row r="801371"/>
    <row r="801372"/>
    <row r="801373"/>
    <row r="801374"/>
    <row r="801375"/>
    <row r="801376"/>
    <row r="801377"/>
    <row r="801378"/>
    <row r="801379"/>
    <row r="801380"/>
    <row r="801381"/>
    <row r="801382"/>
    <row r="801383"/>
    <row r="801384"/>
    <row r="801385"/>
    <row r="801386"/>
    <row r="801387"/>
    <row r="801388"/>
    <row r="801389"/>
    <row r="801390"/>
    <row r="801391"/>
    <row r="801392"/>
    <row r="801393"/>
    <row r="801394"/>
    <row r="801395"/>
    <row r="801396"/>
    <row r="801397"/>
    <row r="801398"/>
    <row r="801399"/>
    <row r="801400"/>
    <row r="801401"/>
    <row r="801402"/>
    <row r="801403"/>
    <row r="801404"/>
    <row r="801405"/>
    <row r="801406"/>
    <row r="801407"/>
    <row r="801408"/>
    <row r="801409"/>
    <row r="801410"/>
    <row r="801411"/>
    <row r="801412"/>
    <row r="801413"/>
    <row r="801414"/>
    <row r="801415"/>
    <row r="801416"/>
    <row r="801417"/>
    <row r="801418"/>
    <row r="801419"/>
    <row r="801420"/>
    <row r="801421"/>
    <row r="801422"/>
    <row r="801423"/>
    <row r="801424"/>
    <row r="801425"/>
    <row r="801426"/>
    <row r="801427"/>
    <row r="801428"/>
    <row r="801429"/>
    <row r="801430"/>
    <row r="801431"/>
    <row r="801432"/>
    <row r="801433"/>
    <row r="801434"/>
    <row r="801435"/>
    <row r="801436"/>
    <row r="801437"/>
    <row r="801438"/>
    <row r="801439"/>
    <row r="801440"/>
    <row r="801441"/>
    <row r="801442"/>
    <row r="801443"/>
    <row r="801444"/>
    <row r="801445"/>
    <row r="801446"/>
    <row r="801447"/>
    <row r="801448"/>
    <row r="801449"/>
    <row r="801450"/>
    <row r="801451"/>
    <row r="801452"/>
    <row r="801453"/>
    <row r="801454"/>
    <row r="801455"/>
    <row r="801456"/>
    <row r="801457"/>
    <row r="801458"/>
    <row r="801459"/>
    <row r="801460"/>
    <row r="801461"/>
    <row r="801462"/>
    <row r="801463"/>
    <row r="801464"/>
    <row r="801465"/>
    <row r="801466"/>
    <row r="801467"/>
    <row r="801468"/>
    <row r="801469"/>
    <row r="801470"/>
    <row r="801471"/>
    <row r="801472"/>
    <row r="801473"/>
    <row r="801474"/>
    <row r="801475"/>
    <row r="801476"/>
    <row r="801477"/>
    <row r="801478"/>
    <row r="801479"/>
    <row r="801480"/>
    <row r="801481"/>
    <row r="801482"/>
    <row r="801483"/>
    <row r="801484"/>
    <row r="801485"/>
    <row r="801486"/>
    <row r="801487"/>
    <row r="801488"/>
    <row r="801489"/>
    <row r="801490"/>
    <row r="801491"/>
    <row r="801492"/>
    <row r="801493"/>
    <row r="801494"/>
    <row r="801495"/>
    <row r="801496"/>
    <row r="801497"/>
    <row r="801498"/>
    <row r="801499"/>
    <row r="801500"/>
    <row r="801501"/>
    <row r="801502"/>
    <row r="801503"/>
    <row r="801504"/>
    <row r="801505"/>
    <row r="801506"/>
    <row r="801507"/>
    <row r="801508"/>
    <row r="801509"/>
    <row r="801510"/>
    <row r="801511"/>
    <row r="801512"/>
    <row r="801513"/>
    <row r="801514"/>
    <row r="801515"/>
    <row r="801516"/>
    <row r="801517"/>
    <row r="801518"/>
    <row r="801519"/>
    <row r="801520"/>
    <row r="801521"/>
    <row r="801522"/>
    <row r="801523"/>
    <row r="801524"/>
    <row r="801525"/>
    <row r="801526"/>
    <row r="801527"/>
    <row r="801528"/>
    <row r="801529"/>
    <row r="801530"/>
    <row r="801531"/>
    <row r="801532"/>
    <row r="801533"/>
    <row r="801534"/>
    <row r="801535"/>
    <row r="801536"/>
    <row r="801537"/>
    <row r="801538"/>
    <row r="801539"/>
    <row r="801540"/>
    <row r="801541"/>
    <row r="801542"/>
    <row r="801543"/>
    <row r="801544"/>
    <row r="801545"/>
    <row r="801546"/>
    <row r="801547"/>
    <row r="801548"/>
    <row r="801549"/>
    <row r="801550"/>
    <row r="801551"/>
    <row r="801552"/>
    <row r="801553"/>
    <row r="801554"/>
    <row r="801555"/>
    <row r="801556"/>
    <row r="801557"/>
    <row r="801558"/>
    <row r="801559"/>
    <row r="801560"/>
    <row r="801561"/>
    <row r="801562"/>
    <row r="801563"/>
    <row r="801564"/>
    <row r="801565"/>
    <row r="801566"/>
    <row r="801567"/>
    <row r="801568"/>
    <row r="801569"/>
    <row r="801570"/>
    <row r="801571"/>
    <row r="801572"/>
    <row r="801573"/>
    <row r="801574"/>
    <row r="801575"/>
    <row r="801576"/>
    <row r="801577"/>
    <row r="801578"/>
    <row r="801579"/>
    <row r="801580"/>
    <row r="801581"/>
    <row r="801582"/>
    <row r="801583"/>
    <row r="801584"/>
    <row r="801585"/>
    <row r="801586"/>
    <row r="801587"/>
    <row r="801588"/>
    <row r="801589"/>
    <row r="801590"/>
    <row r="801591"/>
    <row r="801592"/>
    <row r="801593"/>
    <row r="801594"/>
    <row r="801595"/>
    <row r="801596"/>
    <row r="801597"/>
    <row r="801598"/>
    <row r="801599"/>
    <row r="801600"/>
    <row r="801601"/>
    <row r="801602"/>
    <row r="801603"/>
    <row r="801604"/>
    <row r="801605"/>
    <row r="801606"/>
    <row r="801607"/>
    <row r="801608"/>
    <row r="801609"/>
    <row r="801610"/>
    <row r="801611"/>
    <row r="801612"/>
    <row r="801613"/>
    <row r="801614"/>
    <row r="801615"/>
    <row r="801616"/>
    <row r="801617"/>
    <row r="801618"/>
    <row r="801619"/>
    <row r="801620"/>
    <row r="801621"/>
    <row r="801622"/>
    <row r="801623"/>
    <row r="801624"/>
    <row r="801625"/>
    <row r="801626"/>
    <row r="801627"/>
    <row r="801628"/>
    <row r="801629"/>
    <row r="801630"/>
    <row r="801631"/>
    <row r="801632"/>
    <row r="801633"/>
    <row r="801634"/>
    <row r="801635"/>
    <row r="801636"/>
    <row r="801637"/>
    <row r="801638"/>
    <row r="801639"/>
    <row r="801640"/>
    <row r="801641"/>
    <row r="801642"/>
    <row r="801643"/>
    <row r="801644"/>
    <row r="801645"/>
    <row r="801646"/>
    <row r="801647"/>
    <row r="801648"/>
    <row r="801649"/>
    <row r="801650"/>
    <row r="801651"/>
    <row r="801652"/>
    <row r="801653"/>
    <row r="801654"/>
    <row r="801655"/>
    <row r="801656"/>
    <row r="801657"/>
    <row r="801658"/>
    <row r="801659"/>
    <row r="801660"/>
    <row r="801661"/>
    <row r="801662"/>
    <row r="801663"/>
    <row r="801664"/>
    <row r="801665"/>
    <row r="801666"/>
    <row r="801667"/>
    <row r="801668"/>
    <row r="801669"/>
    <row r="801670"/>
    <row r="801671"/>
    <row r="801672"/>
    <row r="801673"/>
    <row r="801674"/>
    <row r="801675"/>
    <row r="801676"/>
    <row r="801677"/>
    <row r="801678"/>
    <row r="801679"/>
    <row r="801680"/>
    <row r="801681"/>
    <row r="801682"/>
    <row r="801683"/>
    <row r="801684"/>
    <row r="801685"/>
    <row r="801686"/>
    <row r="801687"/>
    <row r="801688"/>
    <row r="801689"/>
    <row r="801690"/>
    <row r="801691"/>
    <row r="801692"/>
    <row r="801693"/>
    <row r="801694"/>
    <row r="801695"/>
    <row r="801696"/>
    <row r="801697"/>
    <row r="801698"/>
    <row r="801699"/>
    <row r="801700"/>
    <row r="801701"/>
    <row r="801702"/>
    <row r="801703"/>
    <row r="801704"/>
    <row r="801705"/>
    <row r="801706"/>
    <row r="801707"/>
    <row r="801708"/>
    <row r="801709"/>
    <row r="801710"/>
    <row r="801711"/>
    <row r="801712"/>
    <row r="801713"/>
    <row r="801714"/>
    <row r="801715"/>
    <row r="801716"/>
    <row r="801717"/>
    <row r="801718"/>
    <row r="801719"/>
    <row r="801720"/>
    <row r="801721"/>
    <row r="801722"/>
    <row r="801723"/>
    <row r="801724"/>
    <row r="801725"/>
    <row r="801726"/>
    <row r="801727"/>
    <row r="801728"/>
    <row r="801729"/>
    <row r="801730"/>
    <row r="801731"/>
    <row r="801732"/>
    <row r="801733"/>
    <row r="801734"/>
    <row r="801735"/>
    <row r="801736"/>
    <row r="801737"/>
    <row r="801738"/>
    <row r="801739"/>
    <row r="801740"/>
    <row r="801741"/>
    <row r="801742"/>
    <row r="801743"/>
    <row r="801744"/>
    <row r="801745"/>
    <row r="801746"/>
    <row r="801747"/>
    <row r="801748"/>
    <row r="801749"/>
    <row r="801750"/>
    <row r="801751"/>
    <row r="801752"/>
    <row r="801753"/>
    <row r="801754"/>
    <row r="801755"/>
    <row r="801756"/>
    <row r="801757"/>
    <row r="801758"/>
    <row r="801759"/>
    <row r="801760"/>
    <row r="801761"/>
    <row r="801762"/>
    <row r="801763"/>
    <row r="801764"/>
    <row r="801765"/>
    <row r="801766"/>
    <row r="801767"/>
    <row r="801768"/>
    <row r="801769"/>
    <row r="801770"/>
    <row r="801771"/>
    <row r="801772"/>
    <row r="801773"/>
    <row r="801774"/>
    <row r="801775"/>
    <row r="801776"/>
    <row r="801777"/>
    <row r="801778"/>
    <row r="801779"/>
    <row r="801780"/>
    <row r="801781"/>
    <row r="801782"/>
    <row r="801783"/>
    <row r="801784"/>
    <row r="801785"/>
    <row r="801786"/>
    <row r="801787"/>
    <row r="801788"/>
    <row r="801789"/>
    <row r="801790"/>
    <row r="801791"/>
    <row r="801792"/>
    <row r="801793"/>
    <row r="801794"/>
    <row r="801795"/>
    <row r="801796"/>
    <row r="801797"/>
    <row r="801798"/>
    <row r="801799"/>
    <row r="801800"/>
    <row r="801801"/>
    <row r="801802"/>
    <row r="801803"/>
    <row r="801804"/>
    <row r="801805"/>
    <row r="801806"/>
    <row r="801807"/>
    <row r="801808"/>
    <row r="801809"/>
    <row r="801810"/>
    <row r="801811"/>
    <row r="801812"/>
    <row r="801813"/>
    <row r="801814"/>
    <row r="801815"/>
    <row r="801816"/>
    <row r="801817"/>
    <row r="801818"/>
    <row r="801819"/>
    <row r="801820"/>
    <row r="801821"/>
    <row r="801822"/>
    <row r="801823"/>
    <row r="801824"/>
    <row r="801825"/>
    <row r="801826"/>
    <row r="801827"/>
    <row r="801828"/>
    <row r="801829"/>
    <row r="801830"/>
    <row r="801831"/>
    <row r="801832"/>
    <row r="801833"/>
    <row r="801834"/>
    <row r="801835"/>
    <row r="801836"/>
    <row r="801837"/>
    <row r="801838"/>
    <row r="801839"/>
    <row r="801840"/>
    <row r="801841"/>
    <row r="801842"/>
    <row r="801843"/>
    <row r="801844"/>
    <row r="801845"/>
    <row r="801846"/>
    <row r="801847"/>
    <row r="801848"/>
    <row r="801849"/>
    <row r="801850"/>
    <row r="801851"/>
    <row r="801852"/>
    <row r="801853"/>
    <row r="801854"/>
    <row r="801855"/>
    <row r="801856"/>
    <row r="801857"/>
    <row r="801858"/>
    <row r="801859"/>
    <row r="801860"/>
    <row r="801861"/>
    <row r="801862"/>
    <row r="801863"/>
    <row r="801864"/>
    <row r="801865"/>
    <row r="801866"/>
    <row r="801867"/>
    <row r="801868"/>
    <row r="801869"/>
    <row r="801870"/>
    <row r="801871"/>
    <row r="801872"/>
    <row r="801873"/>
    <row r="801874"/>
    <row r="801875"/>
    <row r="801876"/>
    <row r="801877"/>
    <row r="801878"/>
    <row r="801879"/>
    <row r="801880"/>
    <row r="801881"/>
    <row r="801882"/>
    <row r="801883"/>
    <row r="801884"/>
    <row r="801885"/>
    <row r="801886"/>
    <row r="801887"/>
    <row r="801888"/>
    <row r="801889"/>
    <row r="801890"/>
    <row r="801891"/>
    <row r="801892"/>
    <row r="801893"/>
    <row r="801894"/>
    <row r="801895"/>
    <row r="801896"/>
    <row r="801897"/>
    <row r="801898"/>
    <row r="801899"/>
    <row r="801900"/>
    <row r="801901"/>
    <row r="801902"/>
    <row r="801903"/>
    <row r="801904"/>
    <row r="801905"/>
    <row r="801906"/>
    <row r="801907"/>
    <row r="801908"/>
    <row r="801909"/>
    <row r="801910"/>
    <row r="801911"/>
    <row r="801912"/>
    <row r="801913"/>
    <row r="801914"/>
    <row r="801915"/>
    <row r="801916"/>
    <row r="801917"/>
    <row r="801918"/>
    <row r="801919"/>
    <row r="801920"/>
    <row r="801921"/>
    <row r="801922"/>
    <row r="801923"/>
    <row r="801924"/>
    <row r="801925"/>
    <row r="801926"/>
    <row r="801927"/>
    <row r="801928"/>
    <row r="801929"/>
    <row r="801930"/>
    <row r="801931"/>
    <row r="801932"/>
    <row r="801933"/>
    <row r="801934"/>
    <row r="801935"/>
    <row r="801936"/>
    <row r="801937"/>
    <row r="801938"/>
    <row r="801939"/>
    <row r="801940"/>
    <row r="801941"/>
    <row r="801942"/>
    <row r="801943"/>
    <row r="801944"/>
    <row r="801945"/>
    <row r="801946"/>
    <row r="801947"/>
    <row r="801948"/>
    <row r="801949"/>
    <row r="801950"/>
    <row r="801951"/>
    <row r="801952"/>
    <row r="801953"/>
    <row r="801954"/>
    <row r="801955"/>
    <row r="801956"/>
    <row r="801957"/>
    <row r="801958"/>
    <row r="801959"/>
    <row r="801960"/>
    <row r="801961"/>
    <row r="801962"/>
    <row r="801963"/>
    <row r="801964"/>
    <row r="801965"/>
    <row r="801966"/>
    <row r="801967"/>
    <row r="801968"/>
    <row r="801969"/>
    <row r="801970"/>
    <row r="801971"/>
    <row r="801972"/>
    <row r="801973"/>
    <row r="801974"/>
    <row r="801975"/>
    <row r="801976"/>
    <row r="801977"/>
    <row r="801978"/>
    <row r="801979"/>
    <row r="801980"/>
    <row r="801981"/>
    <row r="801982"/>
    <row r="801983"/>
    <row r="801984"/>
    <row r="801985"/>
    <row r="801986"/>
    <row r="801987"/>
    <row r="801988"/>
    <row r="801989"/>
    <row r="801990"/>
    <row r="801991"/>
    <row r="801992"/>
    <row r="801993"/>
    <row r="801994"/>
    <row r="801995"/>
    <row r="801996"/>
    <row r="801997"/>
    <row r="801998"/>
    <row r="801999"/>
    <row r="802000"/>
    <row r="802001"/>
    <row r="802002"/>
    <row r="802003"/>
    <row r="802004"/>
    <row r="802005"/>
    <row r="802006"/>
    <row r="802007"/>
    <row r="802008"/>
    <row r="802009"/>
    <row r="802010"/>
    <row r="802011"/>
    <row r="802012"/>
    <row r="802013"/>
    <row r="802014"/>
    <row r="802015"/>
    <row r="802016"/>
    <row r="802017"/>
    <row r="802018"/>
    <row r="802019"/>
    <row r="802020"/>
    <row r="802021"/>
    <row r="802022"/>
    <row r="802023"/>
    <row r="802024"/>
    <row r="802025"/>
    <row r="802026"/>
    <row r="802027"/>
    <row r="802028"/>
    <row r="802029"/>
    <row r="802030"/>
    <row r="802031"/>
    <row r="802032"/>
    <row r="802033"/>
    <row r="802034"/>
    <row r="802035"/>
    <row r="802036"/>
    <row r="802037"/>
    <row r="802038"/>
    <row r="802039"/>
    <row r="802040"/>
    <row r="802041"/>
    <row r="802042"/>
    <row r="802043"/>
    <row r="802044"/>
    <row r="802045"/>
    <row r="802046"/>
    <row r="802047"/>
    <row r="802048"/>
    <row r="802049"/>
    <row r="802050"/>
    <row r="802051"/>
    <row r="802052"/>
    <row r="802053"/>
    <row r="802054"/>
    <row r="802055"/>
    <row r="802056"/>
    <row r="802057"/>
    <row r="802058"/>
    <row r="802059"/>
    <row r="802060"/>
    <row r="802061"/>
    <row r="802062"/>
    <row r="802063"/>
    <row r="802064"/>
    <row r="802065"/>
    <row r="802066"/>
    <row r="802067"/>
    <row r="802068"/>
    <row r="802069"/>
    <row r="802070"/>
    <row r="802071"/>
    <row r="802072"/>
    <row r="802073"/>
    <row r="802074"/>
    <row r="802075"/>
    <row r="802076"/>
    <row r="802077"/>
    <row r="802078"/>
    <row r="802079"/>
    <row r="802080"/>
    <row r="802081"/>
    <row r="802082"/>
    <row r="802083"/>
    <row r="802084"/>
    <row r="802085"/>
    <row r="802086"/>
    <row r="802087"/>
    <row r="802088"/>
    <row r="802089"/>
    <row r="802090"/>
    <row r="802091"/>
    <row r="802092"/>
    <row r="802093"/>
    <row r="802094"/>
    <row r="802095"/>
    <row r="802096"/>
    <row r="802097"/>
    <row r="802098"/>
    <row r="802099"/>
    <row r="802100"/>
    <row r="802101"/>
    <row r="802102"/>
    <row r="802103"/>
    <row r="802104"/>
    <row r="802105"/>
    <row r="802106"/>
    <row r="802107"/>
    <row r="802108"/>
    <row r="802109"/>
    <row r="802110"/>
    <row r="802111"/>
    <row r="802112"/>
    <row r="802113"/>
    <row r="802114"/>
    <row r="802115"/>
    <row r="802116"/>
    <row r="802117"/>
    <row r="802118"/>
    <row r="802119"/>
    <row r="802120"/>
    <row r="802121"/>
    <row r="802122"/>
    <row r="802123"/>
    <row r="802124"/>
    <row r="802125"/>
    <row r="802126"/>
    <row r="802127"/>
    <row r="802128"/>
    <row r="802129"/>
    <row r="802130"/>
    <row r="802131"/>
    <row r="802132"/>
    <row r="802133"/>
    <row r="802134"/>
    <row r="802135"/>
    <row r="802136"/>
    <row r="802137"/>
    <row r="802138"/>
    <row r="802139"/>
    <row r="802140"/>
    <row r="802141"/>
    <row r="802142"/>
    <row r="802143"/>
    <row r="802144"/>
    <row r="802145"/>
    <row r="802146"/>
    <row r="802147"/>
    <row r="802148"/>
    <row r="802149"/>
    <row r="802150"/>
    <row r="802151"/>
    <row r="802152"/>
    <row r="802153"/>
    <row r="802154"/>
    <row r="802155"/>
    <row r="802156"/>
    <row r="802157"/>
    <row r="802158"/>
    <row r="802159"/>
    <row r="802160"/>
    <row r="802161"/>
    <row r="802162"/>
    <row r="802163"/>
    <row r="802164"/>
    <row r="802165"/>
    <row r="802166"/>
    <row r="802167"/>
    <row r="802168"/>
    <row r="802169"/>
    <row r="802170"/>
    <row r="802171"/>
    <row r="802172"/>
    <row r="802173"/>
    <row r="802174"/>
    <row r="802175"/>
    <row r="802176"/>
    <row r="802177"/>
    <row r="802178"/>
    <row r="802179"/>
    <row r="802180"/>
    <row r="802181"/>
    <row r="802182"/>
    <row r="802183"/>
    <row r="802184"/>
    <row r="802185"/>
    <row r="802186"/>
    <row r="802187"/>
    <row r="802188"/>
    <row r="802189"/>
    <row r="802190"/>
    <row r="802191"/>
    <row r="802192"/>
    <row r="802193"/>
    <row r="802194"/>
    <row r="802195"/>
    <row r="802196"/>
    <row r="802197"/>
    <row r="802198"/>
    <row r="802199"/>
    <row r="802200"/>
    <row r="802201"/>
    <row r="802202"/>
    <row r="802203"/>
    <row r="802204"/>
    <row r="802205"/>
    <row r="802206"/>
    <row r="802207"/>
    <row r="802208"/>
    <row r="802209"/>
    <row r="802210"/>
    <row r="802211"/>
    <row r="802212"/>
    <row r="802213"/>
    <row r="802214"/>
    <row r="802215"/>
    <row r="802216"/>
    <row r="802217"/>
    <row r="802218"/>
    <row r="802219"/>
    <row r="802220"/>
    <row r="802221"/>
    <row r="802222"/>
    <row r="802223"/>
    <row r="802224"/>
    <row r="802225"/>
    <row r="802226"/>
    <row r="802227"/>
    <row r="802228"/>
    <row r="802229"/>
    <row r="802230"/>
    <row r="802231"/>
    <row r="802232"/>
    <row r="802233"/>
    <row r="802234"/>
    <row r="802235"/>
    <row r="802236"/>
    <row r="802237"/>
    <row r="802238"/>
    <row r="802239"/>
    <row r="802240"/>
    <row r="802241"/>
    <row r="802242"/>
    <row r="802243"/>
    <row r="802244"/>
    <row r="802245"/>
    <row r="802246"/>
    <row r="802247"/>
    <row r="802248"/>
    <row r="802249"/>
    <row r="802250"/>
    <row r="802251"/>
    <row r="802252"/>
    <row r="802253"/>
    <row r="802254"/>
    <row r="802255"/>
    <row r="802256"/>
    <row r="802257"/>
    <row r="802258"/>
    <row r="802259"/>
    <row r="802260"/>
    <row r="802261"/>
    <row r="802262"/>
    <row r="802263"/>
    <row r="802264"/>
    <row r="802265"/>
    <row r="802266"/>
    <row r="802267"/>
    <row r="802268"/>
    <row r="802269"/>
    <row r="802270"/>
    <row r="802271"/>
    <row r="802272"/>
    <row r="802273"/>
    <row r="802274"/>
    <row r="802275"/>
    <row r="802276"/>
    <row r="802277"/>
    <row r="802278"/>
    <row r="802279"/>
    <row r="802280"/>
    <row r="802281"/>
    <row r="802282"/>
    <row r="802283"/>
    <row r="802284"/>
    <row r="802285"/>
    <row r="802286"/>
    <row r="802287"/>
    <row r="802288"/>
    <row r="802289"/>
    <row r="802290"/>
    <row r="802291"/>
    <row r="802292"/>
    <row r="802293"/>
    <row r="802294"/>
    <row r="802295"/>
    <row r="802296"/>
    <row r="802297"/>
    <row r="802298"/>
    <row r="802299"/>
    <row r="802300"/>
    <row r="802301"/>
    <row r="802302"/>
    <row r="802303"/>
    <row r="802304"/>
    <row r="802305"/>
    <row r="802306"/>
    <row r="802307"/>
    <row r="802308"/>
    <row r="802309"/>
    <row r="802310"/>
    <row r="802311"/>
    <row r="802312"/>
    <row r="802313"/>
    <row r="802314"/>
    <row r="802315"/>
    <row r="802316"/>
    <row r="802317"/>
    <row r="802318"/>
    <row r="802319"/>
    <row r="802320"/>
    <row r="802321"/>
    <row r="802322"/>
    <row r="802323"/>
    <row r="802324"/>
    <row r="802325"/>
    <row r="802326"/>
    <row r="802327"/>
    <row r="802328"/>
    <row r="802329"/>
    <row r="802330"/>
    <row r="802331"/>
    <row r="802332"/>
    <row r="802333"/>
    <row r="802334"/>
    <row r="802335"/>
    <row r="802336"/>
    <row r="802337"/>
    <row r="802338"/>
    <row r="802339"/>
    <row r="802340"/>
    <row r="802341"/>
    <row r="802342"/>
    <row r="802343"/>
    <row r="802344"/>
    <row r="802345"/>
    <row r="802346"/>
    <row r="802347"/>
    <row r="802348"/>
    <row r="802349"/>
    <row r="802350"/>
    <row r="802351"/>
    <row r="802352"/>
    <row r="802353"/>
    <row r="802354"/>
    <row r="802355"/>
    <row r="802356"/>
    <row r="802357"/>
    <row r="802358"/>
    <row r="802359"/>
    <row r="802360"/>
    <row r="802361"/>
    <row r="802362"/>
    <row r="802363"/>
    <row r="802364"/>
    <row r="802365"/>
    <row r="802366"/>
    <row r="802367"/>
    <row r="802368"/>
    <row r="802369"/>
    <row r="802370"/>
    <row r="802371"/>
    <row r="802372"/>
    <row r="802373"/>
    <row r="802374"/>
    <row r="802375"/>
    <row r="802376"/>
    <row r="802377"/>
    <row r="802378"/>
    <row r="802379"/>
    <row r="802380"/>
    <row r="802381"/>
    <row r="802382"/>
    <row r="802383"/>
    <row r="802384"/>
    <row r="802385"/>
    <row r="802386"/>
    <row r="802387"/>
    <row r="802388"/>
    <row r="802389"/>
    <row r="802390"/>
    <row r="802391"/>
    <row r="802392"/>
    <row r="802393"/>
    <row r="802394"/>
    <row r="802395"/>
    <row r="802396"/>
    <row r="802397"/>
    <row r="802398"/>
    <row r="802399"/>
    <row r="802400"/>
    <row r="802401"/>
    <row r="802402"/>
    <row r="802403"/>
    <row r="802404"/>
    <row r="802405"/>
    <row r="802406"/>
    <row r="802407"/>
    <row r="802408"/>
    <row r="802409"/>
    <row r="802410"/>
    <row r="802411"/>
    <row r="802412"/>
    <row r="802413"/>
    <row r="802414"/>
    <row r="802415"/>
    <row r="802416"/>
    <row r="802417"/>
    <row r="802418"/>
    <row r="802419"/>
    <row r="802420"/>
    <row r="802421"/>
    <row r="802422"/>
    <row r="802423"/>
    <row r="802424"/>
    <row r="802425"/>
    <row r="802426"/>
    <row r="802427"/>
    <row r="802428"/>
    <row r="802429"/>
    <row r="802430"/>
    <row r="802431"/>
    <row r="802432"/>
    <row r="802433"/>
    <row r="802434"/>
    <row r="802435"/>
    <row r="802436"/>
    <row r="802437"/>
    <row r="802438"/>
    <row r="802439"/>
    <row r="802440"/>
    <row r="802441"/>
    <row r="802442"/>
    <row r="802443"/>
    <row r="802444"/>
    <row r="802445"/>
    <row r="802446"/>
    <row r="802447"/>
    <row r="802448"/>
    <row r="802449"/>
    <row r="802450"/>
    <row r="802451"/>
    <row r="802452"/>
    <row r="802453"/>
    <row r="802454"/>
    <row r="802455"/>
    <row r="802456"/>
    <row r="802457"/>
    <row r="802458"/>
    <row r="802459"/>
    <row r="802460"/>
    <row r="802461"/>
    <row r="802462"/>
    <row r="802463"/>
    <row r="802464"/>
    <row r="802465"/>
    <row r="802466"/>
    <row r="802467"/>
    <row r="802468"/>
    <row r="802469"/>
    <row r="802470"/>
    <row r="802471"/>
    <row r="802472"/>
    <row r="802473"/>
    <row r="802474"/>
    <row r="802475"/>
    <row r="802476"/>
    <row r="802477"/>
    <row r="802478"/>
    <row r="802479"/>
    <row r="802480"/>
    <row r="802481"/>
    <row r="802482"/>
    <row r="802483"/>
    <row r="802484"/>
    <row r="802485"/>
    <row r="802486"/>
    <row r="802487"/>
    <row r="802488"/>
    <row r="802489"/>
    <row r="802490"/>
    <row r="802491"/>
    <row r="802492"/>
    <row r="802493"/>
    <row r="802494"/>
    <row r="802495"/>
    <row r="802496"/>
    <row r="802497"/>
    <row r="802498"/>
    <row r="802499"/>
    <row r="802500"/>
    <row r="802501"/>
    <row r="802502"/>
    <row r="802503"/>
    <row r="802504"/>
    <row r="802505"/>
    <row r="802506"/>
    <row r="802507"/>
    <row r="802508"/>
    <row r="802509"/>
    <row r="802510"/>
    <row r="802511"/>
    <row r="802512"/>
    <row r="802513"/>
    <row r="802514"/>
    <row r="802515"/>
    <row r="802516"/>
    <row r="802517"/>
    <row r="802518"/>
    <row r="802519"/>
    <row r="802520"/>
    <row r="802521"/>
    <row r="802522"/>
    <row r="802523"/>
    <row r="802524"/>
    <row r="802525"/>
    <row r="802526"/>
    <row r="802527"/>
    <row r="802528"/>
    <row r="802529"/>
    <row r="802530"/>
    <row r="802531"/>
    <row r="802532"/>
    <row r="802533"/>
    <row r="802534"/>
    <row r="802535"/>
    <row r="802536"/>
    <row r="802537"/>
    <row r="802538"/>
    <row r="802539"/>
    <row r="802540"/>
    <row r="802541"/>
    <row r="802542"/>
    <row r="802543"/>
    <row r="802544"/>
    <row r="802545"/>
    <row r="802546"/>
    <row r="802547"/>
    <row r="802548"/>
    <row r="802549"/>
    <row r="802550"/>
    <row r="802551"/>
    <row r="802552"/>
    <row r="802553"/>
    <row r="802554"/>
    <row r="802555"/>
    <row r="802556"/>
    <row r="802557"/>
    <row r="802558"/>
    <row r="802559"/>
    <row r="802560"/>
    <row r="802561"/>
    <row r="802562"/>
    <row r="802563"/>
    <row r="802564"/>
    <row r="802565"/>
    <row r="802566"/>
    <row r="802567"/>
    <row r="802568"/>
    <row r="802569"/>
    <row r="802570"/>
    <row r="802571"/>
    <row r="802572"/>
    <row r="802573"/>
    <row r="802574"/>
    <row r="802575"/>
    <row r="802576"/>
    <row r="802577"/>
    <row r="802578"/>
    <row r="802579"/>
    <row r="802580"/>
    <row r="802581"/>
    <row r="802582"/>
    <row r="802583"/>
    <row r="802584"/>
    <row r="802585"/>
    <row r="802586"/>
    <row r="802587"/>
    <row r="802588"/>
    <row r="802589"/>
    <row r="802590"/>
    <row r="802591"/>
    <row r="802592"/>
    <row r="802593"/>
    <row r="802594"/>
    <row r="802595"/>
    <row r="802596"/>
    <row r="802597"/>
    <row r="802598"/>
    <row r="802599"/>
    <row r="802600"/>
    <row r="802601"/>
    <row r="802602"/>
    <row r="802603"/>
    <row r="802604"/>
    <row r="802605"/>
    <row r="802606"/>
    <row r="802607"/>
    <row r="802608"/>
    <row r="802609"/>
    <row r="802610"/>
    <row r="802611"/>
    <row r="802612"/>
    <row r="802613"/>
    <row r="802614"/>
    <row r="802615"/>
    <row r="802616"/>
    <row r="802617"/>
    <row r="802618"/>
    <row r="802619"/>
    <row r="802620"/>
    <row r="802621"/>
    <row r="802622"/>
    <row r="802623"/>
    <row r="802624"/>
    <row r="802625"/>
    <row r="802626"/>
    <row r="802627"/>
    <row r="802628"/>
    <row r="802629"/>
    <row r="802630"/>
    <row r="802631"/>
    <row r="802632"/>
    <row r="802633"/>
    <row r="802634"/>
    <row r="802635"/>
    <row r="802636"/>
    <row r="802637"/>
    <row r="802638"/>
    <row r="802639"/>
    <row r="802640"/>
    <row r="802641"/>
    <row r="802642"/>
    <row r="802643"/>
    <row r="802644"/>
    <row r="802645"/>
    <row r="802646"/>
    <row r="802647"/>
    <row r="802648"/>
    <row r="802649"/>
    <row r="802650"/>
    <row r="802651"/>
    <row r="802652"/>
    <row r="802653"/>
    <row r="802654"/>
    <row r="802655"/>
    <row r="802656"/>
    <row r="802657"/>
    <row r="802658"/>
    <row r="802659"/>
    <row r="802660"/>
    <row r="802661"/>
    <row r="802662"/>
    <row r="802663"/>
    <row r="802664"/>
    <row r="802665"/>
    <row r="802666"/>
    <row r="802667"/>
    <row r="802668"/>
    <row r="802669"/>
    <row r="802670"/>
    <row r="802671"/>
    <row r="802672"/>
    <row r="802673"/>
    <row r="802674"/>
    <row r="802675"/>
    <row r="802676"/>
    <row r="802677"/>
    <row r="802678"/>
    <row r="802679"/>
    <row r="802680"/>
    <row r="802681"/>
    <row r="802682"/>
    <row r="802683"/>
    <row r="802684"/>
    <row r="802685"/>
    <row r="802686"/>
    <row r="802687"/>
    <row r="802688"/>
    <row r="802689"/>
    <row r="802690"/>
    <row r="802691"/>
    <row r="802692"/>
    <row r="802693"/>
    <row r="802694"/>
    <row r="802695"/>
    <row r="802696"/>
    <row r="802697"/>
    <row r="802698"/>
    <row r="802699"/>
    <row r="802700"/>
    <row r="802701"/>
    <row r="802702"/>
    <row r="802703"/>
    <row r="802704"/>
    <row r="802705"/>
    <row r="802706"/>
    <row r="802707"/>
    <row r="802708"/>
    <row r="802709"/>
    <row r="802710"/>
    <row r="802711"/>
    <row r="802712"/>
    <row r="802713"/>
    <row r="802714"/>
    <row r="802715"/>
    <row r="802716"/>
    <row r="802717"/>
    <row r="802718"/>
    <row r="802719"/>
    <row r="802720"/>
    <row r="802721"/>
    <row r="802722"/>
    <row r="802723"/>
    <row r="802724"/>
    <row r="802725"/>
    <row r="802726"/>
    <row r="802727"/>
    <row r="802728"/>
    <row r="802729"/>
    <row r="802730"/>
    <row r="802731"/>
    <row r="802732"/>
    <row r="802733"/>
    <row r="802734"/>
    <row r="802735"/>
    <row r="802736"/>
    <row r="802737"/>
    <row r="802738"/>
    <row r="802739"/>
    <row r="802740"/>
    <row r="802741"/>
    <row r="802742"/>
    <row r="802743"/>
    <row r="802744"/>
    <row r="802745"/>
    <row r="802746"/>
    <row r="802747"/>
    <row r="802748"/>
    <row r="802749"/>
    <row r="802750"/>
    <row r="802751"/>
    <row r="802752"/>
    <row r="802753"/>
    <row r="802754"/>
    <row r="802755"/>
    <row r="802756"/>
    <row r="802757"/>
    <row r="802758"/>
    <row r="802759"/>
    <row r="802760"/>
    <row r="802761"/>
    <row r="802762"/>
    <row r="802763"/>
    <row r="802764"/>
    <row r="802765"/>
    <row r="802766"/>
    <row r="802767"/>
    <row r="802768"/>
    <row r="802769"/>
    <row r="802770"/>
    <row r="802771"/>
    <row r="802772"/>
    <row r="802773"/>
    <row r="802774"/>
    <row r="802775"/>
    <row r="802776"/>
    <row r="802777"/>
    <row r="802778"/>
    <row r="802779"/>
    <row r="802780"/>
    <row r="802781"/>
    <row r="802782"/>
    <row r="802783"/>
    <row r="802784"/>
    <row r="802785"/>
    <row r="802786"/>
    <row r="802787"/>
    <row r="802788"/>
    <row r="802789"/>
    <row r="802790"/>
    <row r="802791"/>
    <row r="802792"/>
    <row r="802793"/>
    <row r="802794"/>
    <row r="802795"/>
    <row r="802796"/>
    <row r="802797"/>
    <row r="802798"/>
    <row r="802799"/>
    <row r="802800"/>
    <row r="802801"/>
    <row r="802802"/>
    <row r="802803"/>
    <row r="802804"/>
    <row r="802805"/>
    <row r="802806"/>
    <row r="802807"/>
    <row r="802808"/>
    <row r="802809"/>
    <row r="802810"/>
    <row r="802811"/>
    <row r="802812"/>
    <row r="802813"/>
    <row r="802814"/>
    <row r="802815"/>
    <row r="802816"/>
    <row r="802817"/>
    <row r="802818"/>
    <row r="802819"/>
    <row r="802820"/>
    <row r="802821"/>
    <row r="802822"/>
    <row r="802823"/>
    <row r="802824"/>
    <row r="802825"/>
    <row r="802826"/>
    <row r="802827"/>
    <row r="802828"/>
    <row r="802829"/>
    <row r="802830"/>
    <row r="802831"/>
    <row r="802832"/>
    <row r="802833"/>
    <row r="802834"/>
    <row r="802835"/>
    <row r="802836"/>
    <row r="802837"/>
    <row r="802838"/>
    <row r="802839"/>
    <row r="802840"/>
    <row r="802841"/>
    <row r="802842"/>
    <row r="802843"/>
    <row r="802844"/>
    <row r="802845"/>
    <row r="802846"/>
    <row r="802847"/>
    <row r="802848"/>
    <row r="802849"/>
    <row r="802850"/>
    <row r="802851"/>
    <row r="802852"/>
    <row r="802853"/>
    <row r="802854"/>
    <row r="802855"/>
    <row r="802856"/>
    <row r="802857"/>
    <row r="802858"/>
    <row r="802859"/>
    <row r="802860"/>
    <row r="802861"/>
    <row r="802862"/>
    <row r="802863"/>
    <row r="802864"/>
    <row r="802865"/>
    <row r="802866"/>
    <row r="802867"/>
    <row r="802868"/>
    <row r="802869"/>
    <row r="802870"/>
    <row r="802871"/>
    <row r="802872"/>
    <row r="802873"/>
    <row r="802874"/>
    <row r="802875"/>
    <row r="802876"/>
    <row r="802877"/>
    <row r="802878"/>
    <row r="802879"/>
    <row r="802880"/>
    <row r="802881"/>
    <row r="802882"/>
    <row r="802883"/>
    <row r="802884"/>
    <row r="802885"/>
    <row r="802886"/>
    <row r="802887"/>
    <row r="802888"/>
    <row r="802889"/>
    <row r="802890"/>
    <row r="802891"/>
    <row r="802892"/>
    <row r="802893"/>
    <row r="802894"/>
    <row r="802895"/>
    <row r="802896"/>
    <row r="802897"/>
    <row r="802898"/>
    <row r="802899"/>
    <row r="802900"/>
    <row r="802901"/>
    <row r="802902"/>
    <row r="802903"/>
    <row r="802904"/>
    <row r="802905"/>
    <row r="802906"/>
    <row r="802907"/>
    <row r="802908"/>
    <row r="802909"/>
    <row r="802910"/>
    <row r="802911"/>
    <row r="802912"/>
    <row r="802913"/>
    <row r="802914"/>
    <row r="802915"/>
    <row r="802916"/>
    <row r="802917"/>
    <row r="802918"/>
    <row r="802919"/>
    <row r="802920"/>
    <row r="802921"/>
    <row r="802922"/>
    <row r="802923"/>
    <row r="802924"/>
    <row r="802925"/>
    <row r="802926"/>
    <row r="802927"/>
    <row r="802928"/>
    <row r="802929"/>
    <row r="802930"/>
    <row r="802931"/>
    <row r="802932"/>
    <row r="802933"/>
    <row r="802934"/>
    <row r="802935"/>
    <row r="802936"/>
    <row r="802937"/>
    <row r="802938"/>
    <row r="802939"/>
    <row r="802940"/>
    <row r="802941"/>
    <row r="802942"/>
    <row r="802943"/>
    <row r="802944"/>
    <row r="802945"/>
    <row r="802946"/>
    <row r="802947"/>
    <row r="802948"/>
    <row r="802949"/>
    <row r="802950"/>
    <row r="802951"/>
    <row r="802952"/>
    <row r="802953"/>
    <row r="802954"/>
    <row r="802955"/>
    <row r="802956"/>
    <row r="802957"/>
    <row r="802958"/>
    <row r="802959"/>
    <row r="802960"/>
    <row r="802961"/>
    <row r="802962"/>
    <row r="802963"/>
    <row r="802964"/>
    <row r="802965"/>
    <row r="802966"/>
    <row r="802967"/>
    <row r="802968"/>
    <row r="802969"/>
    <row r="802970"/>
    <row r="802971"/>
    <row r="802972"/>
    <row r="802973"/>
    <row r="802974"/>
    <row r="802975"/>
    <row r="802976"/>
    <row r="802977"/>
    <row r="802978"/>
    <row r="802979"/>
    <row r="802980"/>
    <row r="802981"/>
    <row r="802982"/>
    <row r="802983"/>
    <row r="802984"/>
    <row r="802985"/>
    <row r="802986"/>
    <row r="802987"/>
    <row r="802988"/>
    <row r="802989"/>
    <row r="802990"/>
    <row r="802991"/>
    <row r="802992"/>
    <row r="802993"/>
    <row r="802994"/>
    <row r="802995"/>
    <row r="802996"/>
    <row r="802997"/>
    <row r="802998"/>
    <row r="802999"/>
    <row r="803000"/>
    <row r="803001"/>
    <row r="803002"/>
    <row r="803003"/>
    <row r="803004"/>
    <row r="803005"/>
    <row r="803006"/>
    <row r="803007"/>
    <row r="803008"/>
    <row r="803009"/>
    <row r="803010"/>
    <row r="803011"/>
    <row r="803012"/>
    <row r="803013"/>
    <row r="803014"/>
    <row r="803015"/>
    <row r="803016"/>
    <row r="803017"/>
    <row r="803018"/>
    <row r="803019"/>
    <row r="803020"/>
    <row r="803021"/>
    <row r="803022"/>
    <row r="803023"/>
    <row r="803024"/>
    <row r="803025"/>
    <row r="803026"/>
    <row r="803027"/>
    <row r="803028"/>
    <row r="803029"/>
    <row r="803030"/>
    <row r="803031"/>
    <row r="803032"/>
    <row r="803033"/>
    <row r="803034"/>
    <row r="803035"/>
    <row r="803036"/>
    <row r="803037"/>
    <row r="803038"/>
    <row r="803039"/>
    <row r="803040"/>
    <row r="803041"/>
    <row r="803042"/>
    <row r="803043"/>
    <row r="803044"/>
    <row r="803045"/>
    <row r="803046"/>
    <row r="803047"/>
    <row r="803048"/>
    <row r="803049"/>
    <row r="803050"/>
    <row r="803051"/>
    <row r="803052"/>
    <row r="803053"/>
    <row r="803054"/>
    <row r="803055"/>
    <row r="803056"/>
    <row r="803057"/>
    <row r="803058"/>
    <row r="803059"/>
    <row r="803060"/>
    <row r="803061"/>
    <row r="803062"/>
    <row r="803063"/>
    <row r="803064"/>
    <row r="803065"/>
    <row r="803066"/>
    <row r="803067"/>
    <row r="803068"/>
    <row r="803069"/>
    <row r="803070"/>
    <row r="803071"/>
    <row r="803072"/>
    <row r="803073"/>
    <row r="803074"/>
    <row r="803075"/>
    <row r="803076"/>
    <row r="803077"/>
    <row r="803078"/>
    <row r="803079"/>
    <row r="803080"/>
    <row r="803081"/>
    <row r="803082"/>
    <row r="803083"/>
    <row r="803084"/>
    <row r="803085"/>
    <row r="803086"/>
    <row r="803087"/>
    <row r="803088"/>
    <row r="803089"/>
    <row r="803090"/>
    <row r="803091"/>
    <row r="803092"/>
    <row r="803093"/>
    <row r="803094"/>
    <row r="803095"/>
    <row r="803096"/>
    <row r="803097"/>
    <row r="803098"/>
    <row r="803099"/>
    <row r="803100"/>
    <row r="803101"/>
    <row r="803102"/>
    <row r="803103"/>
    <row r="803104"/>
    <row r="803105"/>
    <row r="803106"/>
    <row r="803107"/>
    <row r="803108"/>
    <row r="803109"/>
    <row r="803110"/>
    <row r="803111"/>
    <row r="803112"/>
    <row r="803113"/>
    <row r="803114"/>
    <row r="803115"/>
    <row r="803116"/>
    <row r="803117"/>
    <row r="803118"/>
    <row r="803119"/>
    <row r="803120"/>
    <row r="803121"/>
    <row r="803122"/>
    <row r="803123"/>
    <row r="803124"/>
    <row r="803125"/>
    <row r="803126"/>
    <row r="803127"/>
    <row r="803128"/>
    <row r="803129"/>
    <row r="803130"/>
    <row r="803131"/>
    <row r="803132"/>
    <row r="803133"/>
    <row r="803134"/>
    <row r="803135"/>
    <row r="803136"/>
    <row r="803137"/>
    <row r="803138"/>
    <row r="803139"/>
    <row r="803140"/>
    <row r="803141"/>
    <row r="803142"/>
    <row r="803143"/>
    <row r="803144"/>
    <row r="803145"/>
    <row r="803146"/>
    <row r="803147"/>
    <row r="803148"/>
    <row r="803149"/>
    <row r="803150"/>
    <row r="803151"/>
    <row r="803152"/>
    <row r="803153"/>
    <row r="803154"/>
    <row r="803155"/>
    <row r="803156"/>
    <row r="803157"/>
    <row r="803158"/>
    <row r="803159"/>
    <row r="803160"/>
    <row r="803161"/>
    <row r="803162"/>
    <row r="803163"/>
    <row r="803164"/>
    <row r="803165"/>
    <row r="803166"/>
    <row r="803167"/>
    <row r="803168"/>
    <row r="803169"/>
    <row r="803170"/>
    <row r="803171"/>
    <row r="803172"/>
    <row r="803173"/>
    <row r="803174"/>
    <row r="803175"/>
    <row r="803176"/>
    <row r="803177"/>
    <row r="803178"/>
    <row r="803179"/>
    <row r="803180"/>
    <row r="803181"/>
    <row r="803182"/>
    <row r="803183"/>
    <row r="803184"/>
    <row r="803185"/>
    <row r="803186"/>
    <row r="803187"/>
    <row r="803188"/>
    <row r="803189"/>
    <row r="803190"/>
    <row r="803191"/>
    <row r="803192"/>
    <row r="803193"/>
    <row r="803194"/>
    <row r="803195"/>
    <row r="803196"/>
    <row r="803197"/>
    <row r="803198"/>
    <row r="803199"/>
    <row r="803200"/>
    <row r="803201"/>
    <row r="803202"/>
    <row r="803203"/>
    <row r="803204"/>
    <row r="803205"/>
    <row r="803206"/>
    <row r="803207"/>
    <row r="803208"/>
    <row r="803209"/>
    <row r="803210"/>
    <row r="803211"/>
    <row r="803212"/>
    <row r="803213"/>
    <row r="803214"/>
    <row r="803215"/>
    <row r="803216"/>
    <row r="803217"/>
    <row r="803218"/>
    <row r="803219"/>
    <row r="803220"/>
    <row r="803221"/>
    <row r="803222"/>
    <row r="803223"/>
    <row r="803224"/>
    <row r="803225"/>
    <row r="803226"/>
    <row r="803227"/>
    <row r="803228"/>
    <row r="803229"/>
    <row r="803230"/>
    <row r="803231"/>
    <row r="803232"/>
    <row r="803233"/>
    <row r="803234"/>
    <row r="803235"/>
    <row r="803236"/>
    <row r="803237"/>
    <row r="803238"/>
    <row r="803239"/>
    <row r="803240"/>
    <row r="803241"/>
    <row r="803242"/>
    <row r="803243"/>
    <row r="803244"/>
    <row r="803245"/>
    <row r="803246"/>
    <row r="803247"/>
    <row r="803248"/>
    <row r="803249"/>
    <row r="803250"/>
    <row r="803251"/>
    <row r="803252"/>
    <row r="803253"/>
    <row r="803254"/>
    <row r="803255"/>
    <row r="803256"/>
    <row r="803257"/>
    <row r="803258"/>
    <row r="803259"/>
    <row r="803260"/>
    <row r="803261"/>
    <row r="803262"/>
    <row r="803263"/>
    <row r="803264"/>
    <row r="803265"/>
    <row r="803266"/>
    <row r="803267"/>
    <row r="803268"/>
    <row r="803269"/>
    <row r="803270"/>
    <row r="803271"/>
    <row r="803272"/>
    <row r="803273"/>
    <row r="803274"/>
    <row r="803275"/>
    <row r="803276"/>
    <row r="803277"/>
    <row r="803278"/>
    <row r="803279"/>
    <row r="803280"/>
    <row r="803281"/>
    <row r="803282"/>
    <row r="803283"/>
    <row r="803284"/>
    <row r="803285"/>
    <row r="803286"/>
    <row r="803287"/>
    <row r="803288"/>
    <row r="803289"/>
    <row r="803290"/>
    <row r="803291"/>
    <row r="803292"/>
    <row r="803293"/>
    <row r="803294"/>
    <row r="803295"/>
    <row r="803296"/>
    <row r="803297"/>
    <row r="803298"/>
    <row r="803299"/>
    <row r="803300"/>
    <row r="803301"/>
    <row r="803302"/>
    <row r="803303"/>
    <row r="803304"/>
    <row r="803305"/>
    <row r="803306"/>
    <row r="803307"/>
    <row r="803308"/>
    <row r="803309"/>
    <row r="803310"/>
    <row r="803311"/>
    <row r="803312"/>
    <row r="803313"/>
    <row r="803314"/>
    <row r="803315"/>
    <row r="803316"/>
    <row r="803317"/>
    <row r="803318"/>
    <row r="803319"/>
    <row r="803320"/>
    <row r="803321"/>
    <row r="803322"/>
    <row r="803323"/>
    <row r="803324"/>
    <row r="803325"/>
    <row r="803326"/>
    <row r="803327"/>
    <row r="803328"/>
    <row r="803329"/>
    <row r="803330"/>
    <row r="803331"/>
    <row r="803332"/>
    <row r="803333"/>
    <row r="803334"/>
    <row r="803335"/>
    <row r="803336"/>
    <row r="803337"/>
    <row r="803338"/>
    <row r="803339"/>
    <row r="803340"/>
    <row r="803341"/>
    <row r="803342"/>
    <row r="803343"/>
    <row r="803344"/>
    <row r="803345"/>
    <row r="803346"/>
    <row r="803347"/>
    <row r="803348"/>
    <row r="803349"/>
    <row r="803350"/>
    <row r="803351"/>
    <row r="803352"/>
    <row r="803353"/>
    <row r="803354"/>
    <row r="803355"/>
    <row r="803356"/>
    <row r="803357"/>
    <row r="803358"/>
    <row r="803359"/>
    <row r="803360"/>
    <row r="803361"/>
    <row r="803362"/>
    <row r="803363"/>
    <row r="803364"/>
    <row r="803365"/>
    <row r="803366"/>
    <row r="803367"/>
    <row r="803368"/>
    <row r="803369"/>
    <row r="803370"/>
    <row r="803371"/>
    <row r="803372"/>
    <row r="803373"/>
    <row r="803374"/>
    <row r="803375"/>
    <row r="803376"/>
    <row r="803377"/>
    <row r="803378"/>
    <row r="803379"/>
    <row r="803380"/>
    <row r="803381"/>
    <row r="803382"/>
    <row r="803383"/>
    <row r="803384"/>
    <row r="803385"/>
    <row r="803386"/>
    <row r="803387"/>
    <row r="803388"/>
    <row r="803389"/>
    <row r="803390"/>
    <row r="803391"/>
    <row r="803392"/>
    <row r="803393"/>
    <row r="803394"/>
    <row r="803395"/>
    <row r="803396"/>
    <row r="803397"/>
    <row r="803398"/>
    <row r="803399"/>
    <row r="803400"/>
    <row r="803401"/>
    <row r="803402"/>
    <row r="803403"/>
    <row r="803404"/>
    <row r="803405"/>
    <row r="803406"/>
    <row r="803407"/>
    <row r="803408"/>
    <row r="803409"/>
    <row r="803410"/>
    <row r="803411"/>
    <row r="803412"/>
    <row r="803413"/>
    <row r="803414"/>
    <row r="803415"/>
    <row r="803416"/>
    <row r="803417"/>
    <row r="803418"/>
    <row r="803419"/>
    <row r="803420"/>
    <row r="803421"/>
    <row r="803422"/>
    <row r="803423"/>
    <row r="803424"/>
    <row r="803425"/>
    <row r="803426"/>
    <row r="803427"/>
    <row r="803428"/>
    <row r="803429"/>
    <row r="803430"/>
    <row r="803431"/>
    <row r="803432"/>
    <row r="803433"/>
    <row r="803434"/>
    <row r="803435"/>
    <row r="803436"/>
    <row r="803437"/>
    <row r="803438"/>
    <row r="803439"/>
    <row r="803440"/>
    <row r="803441"/>
    <row r="803442"/>
    <row r="803443"/>
    <row r="803444"/>
    <row r="803445"/>
    <row r="803446"/>
    <row r="803447"/>
    <row r="803448"/>
    <row r="803449"/>
    <row r="803450"/>
    <row r="803451"/>
    <row r="803452"/>
    <row r="803453"/>
    <row r="803454"/>
    <row r="803455"/>
    <row r="803456"/>
    <row r="803457"/>
    <row r="803458"/>
    <row r="803459"/>
    <row r="803460"/>
    <row r="803461"/>
    <row r="803462"/>
    <row r="803463"/>
    <row r="803464"/>
    <row r="803465"/>
    <row r="803466"/>
    <row r="803467"/>
    <row r="803468"/>
    <row r="803469"/>
    <row r="803470"/>
    <row r="803471"/>
    <row r="803472"/>
    <row r="803473"/>
    <row r="803474"/>
    <row r="803475"/>
    <row r="803476"/>
    <row r="803477"/>
    <row r="803478"/>
    <row r="803479"/>
    <row r="803480"/>
    <row r="803481"/>
    <row r="803482"/>
    <row r="803483"/>
    <row r="803484"/>
    <row r="803485"/>
    <row r="803486"/>
    <row r="803487"/>
    <row r="803488"/>
    <row r="803489"/>
    <row r="803490"/>
    <row r="803491"/>
    <row r="803492"/>
    <row r="803493"/>
    <row r="803494"/>
    <row r="803495"/>
    <row r="803496"/>
    <row r="803497"/>
    <row r="803498"/>
    <row r="803499"/>
    <row r="803500"/>
    <row r="803501"/>
    <row r="803502"/>
    <row r="803503"/>
    <row r="803504"/>
    <row r="803505"/>
    <row r="803506"/>
    <row r="803507"/>
    <row r="803508"/>
    <row r="803509"/>
    <row r="803510"/>
    <row r="803511"/>
    <row r="803512"/>
    <row r="803513"/>
    <row r="803514"/>
    <row r="803515"/>
    <row r="803516"/>
    <row r="803517"/>
    <row r="803518"/>
    <row r="803519"/>
    <row r="803520"/>
    <row r="803521"/>
    <row r="803522"/>
    <row r="803523"/>
    <row r="803524"/>
    <row r="803525"/>
    <row r="803526"/>
    <row r="803527"/>
    <row r="803528"/>
    <row r="803529"/>
    <row r="803530"/>
    <row r="803531"/>
    <row r="803532"/>
    <row r="803533"/>
    <row r="803534"/>
    <row r="803535"/>
    <row r="803536"/>
    <row r="803537"/>
    <row r="803538"/>
    <row r="803539"/>
    <row r="803540"/>
    <row r="803541"/>
    <row r="803542"/>
    <row r="803543"/>
    <row r="803544"/>
    <row r="803545"/>
    <row r="803546"/>
    <row r="803547"/>
    <row r="803548"/>
    <row r="803549"/>
    <row r="803550"/>
    <row r="803551"/>
    <row r="803552"/>
    <row r="803553"/>
    <row r="803554"/>
    <row r="803555"/>
    <row r="803556"/>
    <row r="803557"/>
    <row r="803558"/>
    <row r="803559"/>
    <row r="803560"/>
    <row r="803561"/>
    <row r="803562"/>
    <row r="803563"/>
    <row r="803564"/>
    <row r="803565"/>
    <row r="803566"/>
    <row r="803567"/>
    <row r="803568"/>
    <row r="803569"/>
    <row r="803570"/>
    <row r="803571"/>
    <row r="803572"/>
    <row r="803573"/>
    <row r="803574"/>
    <row r="803575"/>
    <row r="803576"/>
    <row r="803577"/>
    <row r="803578"/>
    <row r="803579"/>
    <row r="803580"/>
    <row r="803581"/>
    <row r="803582"/>
    <row r="803583"/>
    <row r="803584"/>
    <row r="803585"/>
    <row r="803586"/>
    <row r="803587"/>
    <row r="803588"/>
    <row r="803589"/>
    <row r="803590"/>
    <row r="803591"/>
    <row r="803592"/>
    <row r="803593"/>
    <row r="803594"/>
    <row r="803595"/>
    <row r="803596"/>
    <row r="803597"/>
    <row r="803598"/>
    <row r="803599"/>
    <row r="803600"/>
    <row r="803601"/>
    <row r="803602"/>
    <row r="803603"/>
    <row r="803604"/>
    <row r="803605"/>
    <row r="803606"/>
    <row r="803607"/>
    <row r="803608"/>
    <row r="803609"/>
    <row r="803610"/>
    <row r="803611"/>
    <row r="803612"/>
    <row r="803613"/>
    <row r="803614"/>
    <row r="803615"/>
    <row r="803616"/>
    <row r="803617"/>
    <row r="803618"/>
    <row r="803619"/>
    <row r="803620"/>
    <row r="803621"/>
    <row r="803622"/>
    <row r="803623"/>
    <row r="803624"/>
    <row r="803625"/>
    <row r="803626"/>
    <row r="803627"/>
    <row r="803628"/>
    <row r="803629"/>
    <row r="803630"/>
    <row r="803631"/>
    <row r="803632"/>
    <row r="803633"/>
    <row r="803634"/>
    <row r="803635"/>
    <row r="803636"/>
    <row r="803637"/>
    <row r="803638"/>
    <row r="803639"/>
    <row r="803640"/>
    <row r="803641"/>
    <row r="803642"/>
    <row r="803643"/>
    <row r="803644"/>
    <row r="803645"/>
    <row r="803646"/>
    <row r="803647"/>
    <row r="803648"/>
    <row r="803649"/>
    <row r="803650"/>
    <row r="803651"/>
    <row r="803652"/>
    <row r="803653"/>
    <row r="803654"/>
    <row r="803655"/>
    <row r="803656"/>
    <row r="803657"/>
    <row r="803658"/>
    <row r="803659"/>
    <row r="803660"/>
    <row r="803661"/>
    <row r="803662"/>
    <row r="803663"/>
    <row r="803664"/>
    <row r="803665"/>
    <row r="803666"/>
    <row r="803667"/>
    <row r="803668"/>
    <row r="803669"/>
    <row r="803670"/>
    <row r="803671"/>
    <row r="803672"/>
    <row r="803673"/>
    <row r="803674"/>
    <row r="803675"/>
    <row r="803676"/>
    <row r="803677"/>
    <row r="803678"/>
    <row r="803679"/>
    <row r="803680"/>
    <row r="803681"/>
    <row r="803682"/>
    <row r="803683"/>
    <row r="803684"/>
    <row r="803685"/>
    <row r="803686"/>
    <row r="803687"/>
    <row r="803688"/>
    <row r="803689"/>
    <row r="803690"/>
    <row r="803691"/>
    <row r="803692"/>
    <row r="803693"/>
    <row r="803694"/>
    <row r="803695"/>
    <row r="803696"/>
    <row r="803697"/>
    <row r="803698"/>
    <row r="803699"/>
    <row r="803700"/>
    <row r="803701"/>
    <row r="803702"/>
    <row r="803703"/>
    <row r="803704"/>
    <row r="803705"/>
    <row r="803706"/>
    <row r="803707"/>
    <row r="803708"/>
    <row r="803709"/>
    <row r="803710"/>
    <row r="803711"/>
    <row r="803712"/>
    <row r="803713"/>
    <row r="803714"/>
    <row r="803715"/>
    <row r="803716"/>
    <row r="803717"/>
    <row r="803718"/>
    <row r="803719"/>
    <row r="803720"/>
    <row r="803721"/>
    <row r="803722"/>
    <row r="803723"/>
    <row r="803724"/>
    <row r="803725"/>
    <row r="803726"/>
    <row r="803727"/>
    <row r="803728"/>
    <row r="803729"/>
    <row r="803730"/>
    <row r="803731"/>
    <row r="803732"/>
    <row r="803733"/>
    <row r="803734"/>
    <row r="803735"/>
    <row r="803736"/>
    <row r="803737"/>
    <row r="803738"/>
    <row r="803739"/>
    <row r="803740"/>
    <row r="803741"/>
    <row r="803742"/>
    <row r="803743"/>
    <row r="803744"/>
    <row r="803745"/>
    <row r="803746"/>
    <row r="803747"/>
    <row r="803748"/>
    <row r="803749"/>
    <row r="803750"/>
    <row r="803751"/>
    <row r="803752"/>
    <row r="803753"/>
    <row r="803754"/>
    <row r="803755"/>
    <row r="803756"/>
    <row r="803757"/>
    <row r="803758"/>
    <row r="803759"/>
    <row r="803760"/>
    <row r="803761"/>
    <row r="803762"/>
    <row r="803763"/>
    <row r="803764"/>
    <row r="803765"/>
    <row r="803766"/>
    <row r="803767"/>
    <row r="803768"/>
    <row r="803769"/>
    <row r="803770"/>
    <row r="803771"/>
    <row r="803772"/>
    <row r="803773"/>
    <row r="803774"/>
    <row r="803775"/>
    <row r="803776"/>
    <row r="803777"/>
    <row r="803778"/>
    <row r="803779"/>
    <row r="803780"/>
    <row r="803781"/>
    <row r="803782"/>
    <row r="803783"/>
    <row r="803784"/>
    <row r="803785"/>
    <row r="803786"/>
    <row r="803787"/>
    <row r="803788"/>
    <row r="803789"/>
    <row r="803790"/>
    <row r="803791"/>
    <row r="803792"/>
    <row r="803793"/>
    <row r="803794"/>
    <row r="803795"/>
    <row r="803796"/>
    <row r="803797"/>
    <row r="803798"/>
    <row r="803799"/>
    <row r="803800"/>
    <row r="803801"/>
    <row r="803802"/>
    <row r="803803"/>
    <row r="803804"/>
    <row r="803805"/>
    <row r="803806"/>
    <row r="803807"/>
    <row r="803808"/>
    <row r="803809"/>
    <row r="803810"/>
    <row r="803811"/>
    <row r="803812"/>
    <row r="803813"/>
    <row r="803814"/>
    <row r="803815"/>
    <row r="803816"/>
    <row r="803817"/>
    <row r="803818"/>
    <row r="803819"/>
    <row r="803820"/>
    <row r="803821"/>
    <row r="803822"/>
    <row r="803823"/>
    <row r="803824"/>
    <row r="803825"/>
    <row r="803826"/>
    <row r="803827"/>
    <row r="803828"/>
    <row r="803829"/>
    <row r="803830"/>
    <row r="803831"/>
    <row r="803832"/>
    <row r="803833"/>
    <row r="803834"/>
    <row r="803835"/>
    <row r="803836"/>
    <row r="803837"/>
    <row r="803838"/>
    <row r="803839"/>
    <row r="803840"/>
    <row r="803841"/>
    <row r="803842"/>
    <row r="803843"/>
    <row r="803844"/>
    <row r="803845"/>
    <row r="803846"/>
    <row r="803847"/>
    <row r="803848"/>
    <row r="803849"/>
    <row r="803850"/>
    <row r="803851"/>
    <row r="803852"/>
    <row r="803853"/>
    <row r="803854"/>
    <row r="803855"/>
    <row r="803856"/>
    <row r="803857"/>
    <row r="803858"/>
    <row r="803859"/>
    <row r="803860"/>
    <row r="803861"/>
    <row r="803862"/>
    <row r="803863"/>
    <row r="803864"/>
    <row r="803865"/>
    <row r="803866"/>
    <row r="803867"/>
    <row r="803868"/>
    <row r="803869"/>
    <row r="803870"/>
    <row r="803871"/>
    <row r="803872"/>
    <row r="803873"/>
    <row r="803874"/>
    <row r="803875"/>
    <row r="803876"/>
    <row r="803877"/>
    <row r="803878"/>
    <row r="803879"/>
    <row r="803880"/>
    <row r="803881"/>
    <row r="803882"/>
    <row r="803883"/>
    <row r="803884"/>
    <row r="803885"/>
    <row r="803886"/>
    <row r="803887"/>
    <row r="803888"/>
    <row r="803889"/>
    <row r="803890"/>
    <row r="803891"/>
    <row r="803892"/>
    <row r="803893"/>
    <row r="803894"/>
    <row r="803895"/>
    <row r="803896"/>
    <row r="803897"/>
    <row r="803898"/>
    <row r="803899"/>
    <row r="803900"/>
    <row r="803901"/>
    <row r="803902"/>
    <row r="803903"/>
    <row r="803904"/>
    <row r="803905"/>
    <row r="803906"/>
    <row r="803907"/>
    <row r="803908"/>
    <row r="803909"/>
    <row r="803910"/>
    <row r="803911"/>
    <row r="803912"/>
    <row r="803913"/>
    <row r="803914"/>
    <row r="803915"/>
    <row r="803916"/>
    <row r="803917"/>
    <row r="803918"/>
    <row r="803919"/>
    <row r="803920"/>
    <row r="803921"/>
    <row r="803922"/>
    <row r="803923"/>
    <row r="803924"/>
    <row r="803925"/>
    <row r="803926"/>
    <row r="803927"/>
    <row r="803928"/>
    <row r="803929"/>
    <row r="803930"/>
    <row r="803931"/>
    <row r="803932"/>
    <row r="803933"/>
    <row r="803934"/>
    <row r="803935"/>
    <row r="803936"/>
    <row r="803937"/>
    <row r="803938"/>
    <row r="803939"/>
    <row r="803940"/>
    <row r="803941"/>
    <row r="803942"/>
    <row r="803943"/>
    <row r="803944"/>
    <row r="803945"/>
    <row r="803946"/>
    <row r="803947"/>
    <row r="803948"/>
    <row r="803949"/>
    <row r="803950"/>
    <row r="803951"/>
    <row r="803952"/>
    <row r="803953"/>
    <row r="803954"/>
    <row r="803955"/>
    <row r="803956"/>
    <row r="803957"/>
    <row r="803958"/>
    <row r="803959"/>
    <row r="803960"/>
    <row r="803961"/>
    <row r="803962"/>
    <row r="803963"/>
    <row r="803964"/>
    <row r="803965"/>
    <row r="803966"/>
    <row r="803967"/>
    <row r="803968"/>
    <row r="803969"/>
    <row r="803970"/>
    <row r="803971"/>
    <row r="803972"/>
    <row r="803973"/>
    <row r="803974"/>
    <row r="803975"/>
    <row r="803976"/>
    <row r="803977"/>
    <row r="803978"/>
    <row r="803979"/>
    <row r="803980"/>
    <row r="803981"/>
    <row r="803982"/>
    <row r="803983"/>
    <row r="803984"/>
    <row r="803985"/>
    <row r="803986"/>
    <row r="803987"/>
    <row r="803988"/>
    <row r="803989"/>
    <row r="803990"/>
    <row r="803991"/>
    <row r="803992"/>
    <row r="803993"/>
    <row r="803994"/>
    <row r="803995"/>
    <row r="803996"/>
    <row r="803997"/>
    <row r="803998"/>
    <row r="803999"/>
    <row r="804000"/>
    <row r="804001"/>
    <row r="804002"/>
    <row r="804003"/>
    <row r="804004"/>
    <row r="804005"/>
    <row r="804006"/>
    <row r="804007"/>
    <row r="804008"/>
    <row r="804009"/>
    <row r="804010"/>
    <row r="804011"/>
    <row r="804012"/>
    <row r="804013"/>
    <row r="804014"/>
    <row r="804015"/>
    <row r="804016"/>
    <row r="804017"/>
    <row r="804018"/>
    <row r="804019"/>
    <row r="804020"/>
    <row r="804021"/>
    <row r="804022"/>
    <row r="804023"/>
    <row r="804024"/>
    <row r="804025"/>
    <row r="804026"/>
    <row r="804027"/>
    <row r="804028"/>
    <row r="804029"/>
    <row r="804030"/>
    <row r="804031"/>
    <row r="804032"/>
    <row r="804033"/>
    <row r="804034"/>
    <row r="804035"/>
    <row r="804036"/>
    <row r="804037"/>
    <row r="804038"/>
    <row r="804039"/>
    <row r="804040"/>
    <row r="804041"/>
    <row r="804042"/>
    <row r="804043"/>
    <row r="804044"/>
    <row r="804045"/>
    <row r="804046"/>
    <row r="804047"/>
    <row r="804048"/>
    <row r="804049"/>
    <row r="804050"/>
    <row r="804051"/>
    <row r="804052"/>
    <row r="804053"/>
    <row r="804054"/>
    <row r="804055"/>
    <row r="804056"/>
    <row r="804057"/>
    <row r="804058"/>
    <row r="804059"/>
    <row r="804060"/>
    <row r="804061"/>
    <row r="804062"/>
    <row r="804063"/>
    <row r="804064"/>
    <row r="804065"/>
    <row r="804066"/>
    <row r="804067"/>
    <row r="804068"/>
    <row r="804069"/>
    <row r="804070"/>
    <row r="804071"/>
    <row r="804072"/>
    <row r="804073"/>
    <row r="804074"/>
    <row r="804075"/>
    <row r="804076"/>
    <row r="804077"/>
    <row r="804078"/>
    <row r="804079"/>
    <row r="804080"/>
    <row r="804081"/>
    <row r="804082"/>
    <row r="804083"/>
    <row r="804084"/>
    <row r="804085"/>
    <row r="804086"/>
    <row r="804087"/>
    <row r="804088"/>
    <row r="804089"/>
    <row r="804090"/>
    <row r="804091"/>
    <row r="804092"/>
    <row r="804093"/>
    <row r="804094"/>
    <row r="804095"/>
    <row r="804096"/>
    <row r="804097"/>
    <row r="804098"/>
    <row r="804099"/>
    <row r="804100"/>
    <row r="804101"/>
    <row r="804102"/>
    <row r="804103"/>
    <row r="804104"/>
    <row r="804105"/>
    <row r="804106"/>
    <row r="804107"/>
    <row r="804108"/>
    <row r="804109"/>
    <row r="804110"/>
    <row r="804111"/>
    <row r="804112"/>
    <row r="804113"/>
    <row r="804114"/>
    <row r="804115"/>
    <row r="804116"/>
    <row r="804117"/>
    <row r="804118"/>
    <row r="804119"/>
    <row r="804120"/>
    <row r="804121"/>
    <row r="804122"/>
    <row r="804123"/>
    <row r="804124"/>
    <row r="804125"/>
    <row r="804126"/>
    <row r="804127"/>
    <row r="804128"/>
    <row r="804129"/>
    <row r="804130"/>
    <row r="804131"/>
    <row r="804132"/>
    <row r="804133"/>
    <row r="804134"/>
    <row r="804135"/>
    <row r="804136"/>
    <row r="804137"/>
    <row r="804138"/>
    <row r="804139"/>
    <row r="804140"/>
    <row r="804141"/>
    <row r="804142"/>
    <row r="804143"/>
    <row r="804144"/>
    <row r="804145"/>
    <row r="804146"/>
    <row r="804147"/>
    <row r="804148"/>
    <row r="804149"/>
    <row r="804150"/>
    <row r="804151"/>
    <row r="804152"/>
    <row r="804153"/>
    <row r="804154"/>
    <row r="804155"/>
    <row r="804156"/>
    <row r="804157"/>
    <row r="804158"/>
    <row r="804159"/>
    <row r="804160"/>
    <row r="804161"/>
    <row r="804162"/>
    <row r="804163"/>
    <row r="804164"/>
    <row r="804165"/>
    <row r="804166"/>
    <row r="804167"/>
    <row r="804168"/>
    <row r="804169"/>
    <row r="804170"/>
    <row r="804171"/>
    <row r="804172"/>
    <row r="804173"/>
    <row r="804174"/>
    <row r="804175"/>
    <row r="804176"/>
    <row r="804177"/>
    <row r="804178"/>
    <row r="804179"/>
    <row r="804180"/>
    <row r="804181"/>
    <row r="804182"/>
    <row r="804183"/>
    <row r="804184"/>
    <row r="804185"/>
    <row r="804186"/>
    <row r="804187"/>
    <row r="804188"/>
    <row r="804189"/>
    <row r="804190"/>
    <row r="804191"/>
    <row r="804192"/>
    <row r="804193"/>
    <row r="804194"/>
    <row r="804195"/>
    <row r="804196"/>
    <row r="804197"/>
    <row r="804198"/>
    <row r="804199"/>
    <row r="804200"/>
    <row r="804201"/>
    <row r="804202"/>
    <row r="804203"/>
    <row r="804204"/>
    <row r="804205"/>
    <row r="804206"/>
    <row r="804207"/>
    <row r="804208"/>
    <row r="804209"/>
    <row r="804210"/>
    <row r="804211"/>
    <row r="804212"/>
    <row r="804213"/>
    <row r="804214"/>
    <row r="804215"/>
    <row r="804216"/>
    <row r="804217"/>
    <row r="804218"/>
    <row r="804219"/>
    <row r="804220"/>
    <row r="804221"/>
    <row r="804222"/>
    <row r="804223"/>
    <row r="804224"/>
    <row r="804225"/>
    <row r="804226"/>
    <row r="804227"/>
    <row r="804228"/>
    <row r="804229"/>
    <row r="804230"/>
    <row r="804231"/>
    <row r="804232"/>
    <row r="804233"/>
    <row r="804234"/>
    <row r="804235"/>
    <row r="804236"/>
    <row r="804237"/>
    <row r="804238"/>
    <row r="804239"/>
    <row r="804240"/>
    <row r="804241"/>
    <row r="804242"/>
    <row r="804243"/>
    <row r="804244"/>
    <row r="804245"/>
    <row r="804246"/>
    <row r="804247"/>
    <row r="804248"/>
    <row r="804249"/>
    <row r="804250"/>
    <row r="804251"/>
    <row r="804252"/>
    <row r="804253"/>
    <row r="804254"/>
    <row r="804255"/>
    <row r="804256"/>
    <row r="804257"/>
    <row r="804258"/>
    <row r="804259"/>
    <row r="804260"/>
    <row r="804261"/>
    <row r="804262"/>
    <row r="804263"/>
    <row r="804264"/>
    <row r="804265"/>
    <row r="804266"/>
    <row r="804267"/>
    <row r="804268"/>
    <row r="804269"/>
    <row r="804270"/>
    <row r="804271"/>
    <row r="804272"/>
    <row r="804273"/>
    <row r="804274"/>
    <row r="804275"/>
    <row r="804276"/>
    <row r="804277"/>
    <row r="804278"/>
    <row r="804279"/>
    <row r="804280"/>
    <row r="804281"/>
    <row r="804282"/>
    <row r="804283"/>
    <row r="804284"/>
    <row r="804285"/>
    <row r="804286"/>
    <row r="804287"/>
    <row r="804288"/>
    <row r="804289"/>
    <row r="804290"/>
    <row r="804291"/>
    <row r="804292"/>
    <row r="804293"/>
    <row r="804294"/>
    <row r="804295"/>
    <row r="804296"/>
    <row r="804297"/>
    <row r="804298"/>
    <row r="804299"/>
    <row r="804300"/>
    <row r="804301"/>
    <row r="804302"/>
    <row r="804303"/>
    <row r="804304"/>
    <row r="804305"/>
    <row r="804306"/>
    <row r="804307"/>
    <row r="804308"/>
    <row r="804309"/>
    <row r="804310"/>
    <row r="804311"/>
    <row r="804312"/>
    <row r="804313"/>
    <row r="804314"/>
    <row r="804315"/>
    <row r="804316"/>
    <row r="804317"/>
    <row r="804318"/>
    <row r="804319"/>
    <row r="804320"/>
    <row r="804321"/>
    <row r="804322"/>
    <row r="804323"/>
    <row r="804324"/>
    <row r="804325"/>
    <row r="804326"/>
    <row r="804327"/>
    <row r="804328"/>
    <row r="804329"/>
    <row r="804330"/>
    <row r="804331"/>
    <row r="804332"/>
    <row r="804333"/>
    <row r="804334"/>
    <row r="804335"/>
    <row r="804336"/>
    <row r="804337"/>
    <row r="804338"/>
    <row r="804339"/>
    <row r="804340"/>
    <row r="804341"/>
    <row r="804342"/>
    <row r="804343"/>
    <row r="804344"/>
    <row r="804345"/>
    <row r="804346"/>
    <row r="804347"/>
    <row r="804348"/>
    <row r="804349"/>
    <row r="804350"/>
    <row r="804351"/>
    <row r="804352"/>
    <row r="804353"/>
    <row r="804354"/>
    <row r="804355"/>
    <row r="804356"/>
    <row r="804357"/>
    <row r="804358"/>
    <row r="804359"/>
    <row r="804360"/>
    <row r="804361"/>
    <row r="804362"/>
    <row r="804363"/>
    <row r="804364"/>
    <row r="804365"/>
    <row r="804366"/>
    <row r="804367"/>
    <row r="804368"/>
    <row r="804369"/>
    <row r="804370"/>
    <row r="804371"/>
    <row r="804372"/>
    <row r="804373"/>
    <row r="804374"/>
    <row r="804375"/>
    <row r="804376"/>
    <row r="804377"/>
    <row r="804378"/>
    <row r="804379"/>
    <row r="804380"/>
    <row r="804381"/>
    <row r="804382"/>
    <row r="804383"/>
    <row r="804384"/>
    <row r="804385"/>
    <row r="804386"/>
    <row r="804387"/>
    <row r="804388"/>
    <row r="804389"/>
    <row r="804390"/>
    <row r="804391"/>
    <row r="804392"/>
    <row r="804393"/>
    <row r="804394"/>
    <row r="804395"/>
    <row r="804396"/>
    <row r="804397"/>
    <row r="804398"/>
    <row r="804399"/>
    <row r="804400"/>
    <row r="804401"/>
    <row r="804402"/>
    <row r="804403"/>
    <row r="804404"/>
    <row r="804405"/>
    <row r="804406"/>
    <row r="804407"/>
    <row r="804408"/>
    <row r="804409"/>
    <row r="804410"/>
    <row r="804411"/>
    <row r="804412"/>
    <row r="804413"/>
    <row r="804414"/>
    <row r="804415"/>
    <row r="804416"/>
    <row r="804417"/>
    <row r="804418"/>
    <row r="804419"/>
    <row r="804420"/>
    <row r="804421"/>
    <row r="804422"/>
    <row r="804423"/>
    <row r="804424"/>
    <row r="804425"/>
    <row r="804426"/>
    <row r="804427"/>
    <row r="804428"/>
    <row r="804429"/>
    <row r="804430"/>
    <row r="804431"/>
    <row r="804432"/>
    <row r="804433"/>
    <row r="804434"/>
    <row r="804435"/>
    <row r="804436"/>
    <row r="804437"/>
    <row r="804438"/>
    <row r="804439"/>
    <row r="804440"/>
    <row r="804441"/>
    <row r="804442"/>
    <row r="804443"/>
    <row r="804444"/>
    <row r="804445"/>
    <row r="804446"/>
    <row r="804447"/>
    <row r="804448"/>
    <row r="804449"/>
    <row r="804450"/>
    <row r="804451"/>
    <row r="804452"/>
    <row r="804453"/>
    <row r="804454"/>
    <row r="804455"/>
    <row r="804456"/>
    <row r="804457"/>
    <row r="804458"/>
    <row r="804459"/>
    <row r="804460"/>
    <row r="804461"/>
    <row r="804462"/>
    <row r="804463"/>
    <row r="804464"/>
    <row r="804465"/>
    <row r="804466"/>
    <row r="804467"/>
    <row r="804468"/>
    <row r="804469"/>
    <row r="804470"/>
    <row r="804471"/>
    <row r="804472"/>
    <row r="804473"/>
    <row r="804474"/>
    <row r="804475"/>
    <row r="804476"/>
    <row r="804477"/>
    <row r="804478"/>
    <row r="804479"/>
    <row r="804480"/>
    <row r="804481"/>
    <row r="804482"/>
    <row r="804483"/>
    <row r="804484"/>
    <row r="804485"/>
    <row r="804486"/>
    <row r="804487"/>
    <row r="804488"/>
    <row r="804489"/>
    <row r="804490"/>
    <row r="804491"/>
    <row r="804492"/>
    <row r="804493"/>
    <row r="804494"/>
    <row r="804495"/>
    <row r="804496"/>
    <row r="804497"/>
    <row r="804498"/>
    <row r="804499"/>
    <row r="804500"/>
    <row r="804501"/>
    <row r="804502"/>
    <row r="804503"/>
    <row r="804504"/>
    <row r="804505"/>
    <row r="804506"/>
    <row r="804507"/>
    <row r="804508"/>
    <row r="804509"/>
    <row r="804510"/>
    <row r="804511"/>
    <row r="804512"/>
    <row r="804513"/>
    <row r="804514"/>
    <row r="804515"/>
    <row r="804516"/>
    <row r="804517"/>
    <row r="804518"/>
    <row r="804519"/>
    <row r="804520"/>
    <row r="804521"/>
    <row r="804522"/>
    <row r="804523"/>
    <row r="804524"/>
    <row r="804525"/>
    <row r="804526"/>
    <row r="804527"/>
    <row r="804528"/>
    <row r="804529"/>
    <row r="804530"/>
    <row r="804531"/>
    <row r="804532"/>
    <row r="804533"/>
    <row r="804534"/>
    <row r="804535"/>
    <row r="804536"/>
    <row r="804537"/>
    <row r="804538"/>
    <row r="804539"/>
    <row r="804540"/>
    <row r="804541"/>
    <row r="804542"/>
    <row r="804543"/>
    <row r="804544"/>
    <row r="804545"/>
    <row r="804546"/>
    <row r="804547"/>
    <row r="804548"/>
    <row r="804549"/>
    <row r="804550"/>
    <row r="804551"/>
    <row r="804552"/>
    <row r="804553"/>
    <row r="804554"/>
    <row r="804555"/>
    <row r="804556"/>
    <row r="804557"/>
    <row r="804558"/>
    <row r="804559"/>
    <row r="804560"/>
    <row r="804561"/>
    <row r="804562"/>
    <row r="804563"/>
    <row r="804564"/>
    <row r="804565"/>
    <row r="804566"/>
    <row r="804567"/>
    <row r="804568"/>
    <row r="804569"/>
    <row r="804570"/>
    <row r="804571"/>
    <row r="804572"/>
    <row r="804573"/>
    <row r="804574"/>
    <row r="804575"/>
    <row r="804576"/>
    <row r="804577"/>
    <row r="804578"/>
    <row r="804579"/>
    <row r="804580"/>
    <row r="804581"/>
    <row r="804582"/>
    <row r="804583"/>
    <row r="804584"/>
    <row r="804585"/>
    <row r="804586"/>
    <row r="804587"/>
    <row r="804588"/>
    <row r="804589"/>
    <row r="804590"/>
    <row r="804591"/>
    <row r="804592"/>
    <row r="804593"/>
    <row r="804594"/>
    <row r="804595"/>
    <row r="804596"/>
    <row r="804597"/>
    <row r="804598"/>
    <row r="804599"/>
    <row r="804600"/>
    <row r="804601"/>
    <row r="804602"/>
    <row r="804603"/>
    <row r="804604"/>
    <row r="804605"/>
    <row r="804606"/>
    <row r="804607"/>
    <row r="804608"/>
    <row r="804609"/>
    <row r="804610"/>
    <row r="804611"/>
    <row r="804612"/>
    <row r="804613"/>
    <row r="804614"/>
    <row r="804615"/>
    <row r="804616"/>
    <row r="804617"/>
    <row r="804618"/>
    <row r="804619"/>
    <row r="804620"/>
    <row r="804621"/>
    <row r="804622"/>
    <row r="804623"/>
    <row r="804624"/>
    <row r="804625"/>
    <row r="804626"/>
    <row r="804627"/>
    <row r="804628"/>
    <row r="804629"/>
    <row r="804630"/>
    <row r="804631"/>
    <row r="804632"/>
    <row r="804633"/>
    <row r="804634"/>
    <row r="804635"/>
    <row r="804636"/>
    <row r="804637"/>
    <row r="804638"/>
    <row r="804639"/>
    <row r="804640"/>
    <row r="804641"/>
    <row r="804642"/>
    <row r="804643"/>
    <row r="804644"/>
    <row r="804645"/>
    <row r="804646"/>
    <row r="804647"/>
    <row r="804648"/>
    <row r="804649"/>
    <row r="804650"/>
    <row r="804651"/>
    <row r="804652"/>
    <row r="804653"/>
    <row r="804654"/>
    <row r="804655"/>
    <row r="804656"/>
    <row r="804657"/>
    <row r="804658"/>
    <row r="804659"/>
    <row r="804660"/>
    <row r="804661"/>
    <row r="804662"/>
    <row r="804663"/>
    <row r="804664"/>
    <row r="804665"/>
    <row r="804666"/>
    <row r="804667"/>
    <row r="804668"/>
    <row r="804669"/>
    <row r="804670"/>
    <row r="804671"/>
    <row r="804672"/>
    <row r="804673"/>
    <row r="804674"/>
    <row r="804675"/>
    <row r="804676"/>
    <row r="804677"/>
    <row r="804678"/>
    <row r="804679"/>
    <row r="804680"/>
    <row r="804681"/>
    <row r="804682"/>
    <row r="804683"/>
    <row r="804684"/>
    <row r="804685"/>
    <row r="804686"/>
    <row r="804687"/>
    <row r="804688"/>
    <row r="804689"/>
    <row r="804690"/>
    <row r="804691"/>
    <row r="804692"/>
    <row r="804693"/>
    <row r="804694"/>
    <row r="804695"/>
    <row r="804696"/>
    <row r="804697"/>
    <row r="804698"/>
    <row r="804699"/>
    <row r="804700"/>
    <row r="804701"/>
    <row r="804702"/>
    <row r="804703"/>
    <row r="804704"/>
    <row r="804705"/>
    <row r="804706"/>
    <row r="804707"/>
    <row r="804708"/>
    <row r="804709"/>
    <row r="804710"/>
    <row r="804711"/>
    <row r="804712"/>
    <row r="804713"/>
    <row r="804714"/>
    <row r="804715"/>
    <row r="804716"/>
    <row r="804717"/>
    <row r="804718"/>
    <row r="804719"/>
    <row r="804720"/>
    <row r="804721"/>
    <row r="804722"/>
    <row r="804723"/>
    <row r="804724"/>
    <row r="804725"/>
    <row r="804726"/>
    <row r="804727"/>
    <row r="804728"/>
    <row r="804729"/>
    <row r="804730"/>
    <row r="804731"/>
    <row r="804732"/>
    <row r="804733"/>
    <row r="804734"/>
    <row r="804735"/>
    <row r="804736"/>
    <row r="804737"/>
    <row r="804738"/>
    <row r="804739"/>
    <row r="804740"/>
    <row r="804741"/>
    <row r="804742"/>
    <row r="804743"/>
    <row r="804744"/>
    <row r="804745"/>
    <row r="804746"/>
    <row r="804747"/>
    <row r="804748"/>
    <row r="804749"/>
    <row r="804750"/>
    <row r="804751"/>
    <row r="804752"/>
    <row r="804753"/>
    <row r="804754"/>
    <row r="804755"/>
    <row r="804756"/>
    <row r="804757"/>
    <row r="804758"/>
    <row r="804759"/>
    <row r="804760"/>
    <row r="804761"/>
    <row r="804762"/>
    <row r="804763"/>
    <row r="804764"/>
    <row r="804765"/>
    <row r="804766"/>
    <row r="804767"/>
    <row r="804768"/>
    <row r="804769"/>
    <row r="804770"/>
    <row r="804771"/>
    <row r="804772"/>
    <row r="804773"/>
    <row r="804774"/>
    <row r="804775"/>
    <row r="804776"/>
    <row r="804777"/>
    <row r="804778"/>
    <row r="804779"/>
    <row r="804780"/>
    <row r="804781"/>
    <row r="804782"/>
    <row r="804783"/>
    <row r="804784"/>
    <row r="804785"/>
    <row r="804786"/>
    <row r="804787"/>
    <row r="804788"/>
    <row r="804789"/>
    <row r="804790"/>
    <row r="804791"/>
    <row r="804792"/>
    <row r="804793"/>
    <row r="804794"/>
    <row r="804795"/>
    <row r="804796"/>
    <row r="804797"/>
    <row r="804798"/>
    <row r="804799"/>
    <row r="804800"/>
    <row r="804801"/>
    <row r="804802"/>
    <row r="804803"/>
    <row r="804804"/>
    <row r="804805"/>
    <row r="804806"/>
    <row r="804807"/>
    <row r="804808"/>
    <row r="804809"/>
    <row r="804810"/>
    <row r="804811"/>
    <row r="804812"/>
    <row r="804813"/>
    <row r="804814"/>
    <row r="804815"/>
    <row r="804816"/>
    <row r="804817"/>
    <row r="804818"/>
    <row r="804819"/>
    <row r="804820"/>
    <row r="804821"/>
    <row r="804822"/>
    <row r="804823"/>
    <row r="804824"/>
    <row r="804825"/>
    <row r="804826"/>
    <row r="804827"/>
    <row r="804828"/>
    <row r="804829"/>
    <row r="804830"/>
    <row r="804831"/>
    <row r="804832"/>
    <row r="804833"/>
    <row r="804834"/>
    <row r="804835"/>
    <row r="804836"/>
    <row r="804837"/>
    <row r="804838"/>
    <row r="804839"/>
    <row r="804840"/>
    <row r="804841"/>
    <row r="804842"/>
    <row r="804843"/>
    <row r="804844"/>
    <row r="804845"/>
    <row r="804846"/>
    <row r="804847"/>
    <row r="804848"/>
    <row r="804849"/>
    <row r="804850"/>
    <row r="804851"/>
    <row r="804852"/>
    <row r="804853"/>
    <row r="804854"/>
    <row r="804855"/>
    <row r="804856"/>
    <row r="804857"/>
    <row r="804858"/>
    <row r="804859"/>
    <row r="804860"/>
    <row r="804861"/>
    <row r="804862"/>
    <row r="804863"/>
    <row r="804864"/>
    <row r="804865"/>
    <row r="804866"/>
    <row r="804867"/>
    <row r="804868"/>
    <row r="804869"/>
    <row r="804870"/>
    <row r="804871"/>
    <row r="804872"/>
    <row r="804873"/>
    <row r="804874"/>
    <row r="804875"/>
    <row r="804876"/>
    <row r="804877"/>
    <row r="804878"/>
    <row r="804879"/>
    <row r="804880"/>
    <row r="804881"/>
    <row r="804882"/>
    <row r="804883"/>
    <row r="804884"/>
    <row r="804885"/>
    <row r="804886"/>
    <row r="804887"/>
    <row r="804888"/>
    <row r="804889"/>
    <row r="804890"/>
    <row r="804891"/>
    <row r="804892"/>
    <row r="804893"/>
    <row r="804894"/>
    <row r="804895"/>
    <row r="804896"/>
    <row r="804897"/>
    <row r="804898"/>
    <row r="804899"/>
    <row r="804900"/>
    <row r="804901"/>
    <row r="804902"/>
    <row r="804903"/>
    <row r="804904"/>
    <row r="804905"/>
    <row r="804906"/>
    <row r="804907"/>
    <row r="804908"/>
    <row r="804909"/>
    <row r="804910"/>
    <row r="804911"/>
    <row r="804912"/>
    <row r="804913"/>
    <row r="804914"/>
    <row r="804915"/>
    <row r="804916"/>
    <row r="804917"/>
    <row r="804918"/>
    <row r="804919"/>
    <row r="804920"/>
    <row r="804921"/>
    <row r="804922"/>
    <row r="804923"/>
    <row r="804924"/>
    <row r="804925"/>
    <row r="804926"/>
    <row r="804927"/>
    <row r="804928"/>
    <row r="804929"/>
    <row r="804930"/>
    <row r="804931"/>
    <row r="804932"/>
    <row r="804933"/>
    <row r="804934"/>
    <row r="804935"/>
    <row r="804936"/>
    <row r="804937"/>
    <row r="804938"/>
    <row r="804939"/>
    <row r="804940"/>
    <row r="804941"/>
    <row r="804942"/>
    <row r="804943"/>
    <row r="804944"/>
    <row r="804945"/>
    <row r="804946"/>
    <row r="804947"/>
    <row r="804948"/>
    <row r="804949"/>
    <row r="804950"/>
    <row r="804951"/>
    <row r="804952"/>
    <row r="804953"/>
    <row r="804954"/>
    <row r="804955"/>
    <row r="804956"/>
    <row r="804957"/>
    <row r="804958"/>
    <row r="804959"/>
    <row r="804960"/>
    <row r="804961"/>
    <row r="804962"/>
    <row r="804963"/>
    <row r="804964"/>
    <row r="804965"/>
    <row r="804966"/>
    <row r="804967"/>
    <row r="804968"/>
    <row r="804969"/>
    <row r="804970"/>
    <row r="804971"/>
    <row r="804972"/>
    <row r="804973"/>
    <row r="804974"/>
    <row r="804975"/>
    <row r="804976"/>
    <row r="804977"/>
    <row r="804978"/>
    <row r="804979"/>
    <row r="804980"/>
    <row r="804981"/>
    <row r="804982"/>
    <row r="804983"/>
    <row r="804984"/>
    <row r="804985"/>
    <row r="804986"/>
    <row r="804987"/>
    <row r="804988"/>
    <row r="804989"/>
    <row r="804990"/>
    <row r="804991"/>
    <row r="804992"/>
    <row r="804993"/>
    <row r="804994"/>
    <row r="804995"/>
    <row r="804996"/>
    <row r="804997"/>
    <row r="804998"/>
    <row r="804999"/>
    <row r="805000"/>
    <row r="805001"/>
    <row r="805002"/>
    <row r="805003"/>
    <row r="805004"/>
    <row r="805005"/>
    <row r="805006"/>
    <row r="805007"/>
    <row r="805008"/>
    <row r="805009"/>
    <row r="805010"/>
    <row r="805011"/>
    <row r="805012"/>
    <row r="805013"/>
    <row r="805014"/>
    <row r="805015"/>
    <row r="805016"/>
    <row r="805017"/>
    <row r="805018"/>
    <row r="805019"/>
    <row r="805020"/>
    <row r="805021"/>
    <row r="805022"/>
    <row r="805023"/>
    <row r="805024"/>
    <row r="805025"/>
    <row r="805026"/>
    <row r="805027"/>
    <row r="805028"/>
    <row r="805029"/>
    <row r="805030"/>
    <row r="805031"/>
    <row r="805032"/>
    <row r="805033"/>
    <row r="805034"/>
    <row r="805035"/>
    <row r="805036"/>
    <row r="805037"/>
    <row r="805038"/>
    <row r="805039"/>
    <row r="805040"/>
    <row r="805041"/>
    <row r="805042"/>
    <row r="805043"/>
    <row r="805044"/>
    <row r="805045"/>
    <row r="805046"/>
    <row r="805047"/>
    <row r="805048"/>
    <row r="805049"/>
    <row r="805050"/>
    <row r="805051"/>
    <row r="805052"/>
    <row r="805053"/>
    <row r="805054"/>
    <row r="805055"/>
    <row r="805056"/>
    <row r="805057"/>
    <row r="805058"/>
    <row r="805059"/>
    <row r="805060"/>
    <row r="805061"/>
    <row r="805062"/>
    <row r="805063"/>
    <row r="805064"/>
    <row r="805065"/>
    <row r="805066"/>
    <row r="805067"/>
    <row r="805068"/>
    <row r="805069"/>
    <row r="805070"/>
    <row r="805071"/>
    <row r="805072"/>
    <row r="805073"/>
    <row r="805074"/>
    <row r="805075"/>
    <row r="805076"/>
    <row r="805077"/>
    <row r="805078"/>
    <row r="805079"/>
    <row r="805080"/>
    <row r="805081"/>
    <row r="805082"/>
    <row r="805083"/>
    <row r="805084"/>
    <row r="805085"/>
    <row r="805086"/>
    <row r="805087"/>
    <row r="805088"/>
    <row r="805089"/>
    <row r="805090"/>
    <row r="805091"/>
    <row r="805092"/>
    <row r="805093"/>
    <row r="805094"/>
    <row r="805095"/>
    <row r="805096"/>
    <row r="805097"/>
    <row r="805098"/>
    <row r="805099"/>
    <row r="805100"/>
    <row r="805101"/>
    <row r="805102"/>
    <row r="805103"/>
    <row r="805104"/>
    <row r="805105"/>
    <row r="805106"/>
    <row r="805107"/>
    <row r="805108"/>
    <row r="805109"/>
    <row r="805110"/>
    <row r="805111"/>
    <row r="805112"/>
    <row r="805113"/>
    <row r="805114"/>
    <row r="805115"/>
    <row r="805116"/>
    <row r="805117"/>
    <row r="805118"/>
    <row r="805119"/>
    <row r="805120"/>
    <row r="805121"/>
    <row r="805122"/>
    <row r="805123"/>
    <row r="805124"/>
    <row r="805125"/>
    <row r="805126"/>
    <row r="805127"/>
    <row r="805128"/>
    <row r="805129"/>
    <row r="805130"/>
    <row r="805131"/>
    <row r="805132"/>
    <row r="805133"/>
    <row r="805134"/>
    <row r="805135"/>
    <row r="805136"/>
    <row r="805137"/>
    <row r="805138"/>
    <row r="805139"/>
    <row r="805140"/>
    <row r="805141"/>
    <row r="805142"/>
    <row r="805143"/>
    <row r="805144"/>
    <row r="805145"/>
    <row r="805146"/>
    <row r="805147"/>
    <row r="805148"/>
    <row r="805149"/>
    <row r="805150"/>
    <row r="805151"/>
    <row r="805152"/>
    <row r="805153"/>
    <row r="805154"/>
    <row r="805155"/>
    <row r="805156"/>
    <row r="805157"/>
    <row r="805158"/>
    <row r="805159"/>
    <row r="805160"/>
    <row r="805161"/>
    <row r="805162"/>
    <row r="805163"/>
    <row r="805164"/>
    <row r="805165"/>
    <row r="805166"/>
    <row r="805167"/>
    <row r="805168"/>
    <row r="805169"/>
    <row r="805170"/>
    <row r="805171"/>
    <row r="805172"/>
    <row r="805173"/>
    <row r="805174"/>
    <row r="805175"/>
    <row r="805176"/>
    <row r="805177"/>
    <row r="805178"/>
    <row r="805179"/>
    <row r="805180"/>
    <row r="805181"/>
    <row r="805182"/>
    <row r="805183"/>
    <row r="805184"/>
    <row r="805185"/>
    <row r="805186"/>
    <row r="805187"/>
    <row r="805188"/>
    <row r="805189"/>
    <row r="805190"/>
    <row r="805191"/>
    <row r="805192"/>
    <row r="805193"/>
    <row r="805194"/>
    <row r="805195"/>
    <row r="805196"/>
    <row r="805197"/>
    <row r="805198"/>
    <row r="805199"/>
    <row r="805200"/>
    <row r="805201"/>
    <row r="805202"/>
    <row r="805203"/>
    <row r="805204"/>
    <row r="805205"/>
    <row r="805206"/>
    <row r="805207"/>
    <row r="805208"/>
    <row r="805209"/>
    <row r="805210"/>
    <row r="805211"/>
    <row r="805212"/>
    <row r="805213"/>
    <row r="805214"/>
    <row r="805215"/>
    <row r="805216"/>
    <row r="805217"/>
    <row r="805218"/>
    <row r="805219"/>
    <row r="805220"/>
    <row r="805221"/>
    <row r="805222"/>
    <row r="805223"/>
    <row r="805224"/>
    <row r="805225"/>
    <row r="805226"/>
    <row r="805227"/>
    <row r="805228"/>
    <row r="805229"/>
    <row r="805230"/>
    <row r="805231"/>
    <row r="805232"/>
    <row r="805233"/>
    <row r="805234"/>
    <row r="805235"/>
    <row r="805236"/>
    <row r="805237"/>
    <row r="805238"/>
    <row r="805239"/>
    <row r="805240"/>
    <row r="805241"/>
    <row r="805242"/>
    <row r="805243"/>
    <row r="805244"/>
    <row r="805245"/>
    <row r="805246"/>
    <row r="805247"/>
    <row r="805248"/>
    <row r="805249"/>
    <row r="805250"/>
    <row r="805251"/>
    <row r="805252"/>
    <row r="805253"/>
    <row r="805254"/>
    <row r="805255"/>
    <row r="805256"/>
    <row r="805257"/>
    <row r="805258"/>
    <row r="805259"/>
    <row r="805260"/>
    <row r="805261"/>
    <row r="805262"/>
    <row r="805263"/>
    <row r="805264"/>
    <row r="805265"/>
    <row r="805266"/>
    <row r="805267"/>
    <row r="805268"/>
    <row r="805269"/>
    <row r="805270"/>
    <row r="805271"/>
    <row r="805272"/>
    <row r="805273"/>
    <row r="805274"/>
    <row r="805275"/>
    <row r="805276"/>
    <row r="805277"/>
    <row r="805278"/>
    <row r="805279"/>
    <row r="805280"/>
    <row r="805281"/>
    <row r="805282"/>
    <row r="805283"/>
    <row r="805284"/>
    <row r="805285"/>
    <row r="805286"/>
    <row r="805287"/>
    <row r="805288"/>
    <row r="805289"/>
    <row r="805290"/>
    <row r="805291"/>
    <row r="805292"/>
    <row r="805293"/>
    <row r="805294"/>
    <row r="805295"/>
    <row r="805296"/>
    <row r="805297"/>
    <row r="805298"/>
    <row r="805299"/>
    <row r="805300"/>
    <row r="805301"/>
    <row r="805302"/>
    <row r="805303"/>
    <row r="805304"/>
    <row r="805305"/>
    <row r="805306"/>
    <row r="805307"/>
    <row r="805308"/>
    <row r="805309"/>
    <row r="805310"/>
    <row r="805311"/>
    <row r="805312"/>
    <row r="805313"/>
    <row r="805314"/>
    <row r="805315"/>
    <row r="805316"/>
    <row r="805317"/>
    <row r="805318"/>
    <row r="805319"/>
    <row r="805320"/>
    <row r="805321"/>
    <row r="805322"/>
    <row r="805323"/>
    <row r="805324"/>
    <row r="805325"/>
    <row r="805326"/>
    <row r="805327"/>
    <row r="805328"/>
    <row r="805329"/>
    <row r="805330"/>
    <row r="805331"/>
    <row r="805332"/>
    <row r="805333"/>
    <row r="805334"/>
    <row r="805335"/>
    <row r="805336"/>
    <row r="805337"/>
    <row r="805338"/>
    <row r="805339"/>
    <row r="805340"/>
    <row r="805341"/>
    <row r="805342"/>
    <row r="805343"/>
    <row r="805344"/>
    <row r="805345"/>
    <row r="805346"/>
    <row r="805347"/>
    <row r="805348"/>
    <row r="805349"/>
    <row r="805350"/>
    <row r="805351"/>
    <row r="805352"/>
    <row r="805353"/>
    <row r="805354"/>
    <row r="805355"/>
    <row r="805356"/>
    <row r="805357"/>
    <row r="805358"/>
    <row r="805359"/>
    <row r="805360"/>
    <row r="805361"/>
    <row r="805362"/>
    <row r="805363"/>
    <row r="805364"/>
    <row r="805365"/>
    <row r="805366"/>
    <row r="805367"/>
    <row r="805368"/>
    <row r="805369"/>
    <row r="805370"/>
    <row r="805371"/>
    <row r="805372"/>
    <row r="805373"/>
    <row r="805374"/>
    <row r="805375"/>
    <row r="805376"/>
    <row r="805377"/>
    <row r="805378"/>
    <row r="805379"/>
    <row r="805380"/>
    <row r="805381"/>
    <row r="805382"/>
    <row r="805383"/>
    <row r="805384"/>
    <row r="805385"/>
    <row r="805386"/>
    <row r="805387"/>
    <row r="805388"/>
    <row r="805389"/>
    <row r="805390"/>
    <row r="805391"/>
    <row r="805392"/>
    <row r="805393"/>
    <row r="805394"/>
    <row r="805395"/>
    <row r="805396"/>
    <row r="805397"/>
    <row r="805398"/>
    <row r="805399"/>
    <row r="805400"/>
    <row r="805401"/>
    <row r="805402"/>
    <row r="805403"/>
    <row r="805404"/>
    <row r="805405"/>
    <row r="805406"/>
    <row r="805407"/>
    <row r="805408"/>
    <row r="805409"/>
    <row r="805410"/>
    <row r="805411"/>
    <row r="805412"/>
    <row r="805413"/>
    <row r="805414"/>
    <row r="805415"/>
    <row r="805416"/>
    <row r="805417"/>
    <row r="805418"/>
    <row r="805419"/>
    <row r="805420"/>
    <row r="805421"/>
    <row r="805422"/>
    <row r="805423"/>
    <row r="805424"/>
    <row r="805425"/>
    <row r="805426"/>
    <row r="805427"/>
    <row r="805428"/>
    <row r="805429"/>
    <row r="805430"/>
    <row r="805431"/>
    <row r="805432"/>
    <row r="805433"/>
    <row r="805434"/>
    <row r="805435"/>
    <row r="805436"/>
    <row r="805437"/>
    <row r="805438"/>
    <row r="805439"/>
    <row r="805440"/>
    <row r="805441"/>
    <row r="805442"/>
    <row r="805443"/>
    <row r="805444"/>
    <row r="805445"/>
    <row r="805446"/>
    <row r="805447"/>
    <row r="805448"/>
    <row r="805449"/>
    <row r="805450"/>
    <row r="805451"/>
    <row r="805452"/>
    <row r="805453"/>
    <row r="805454"/>
    <row r="805455"/>
    <row r="805456"/>
    <row r="805457"/>
    <row r="805458"/>
    <row r="805459"/>
    <row r="805460"/>
    <row r="805461"/>
    <row r="805462"/>
    <row r="805463"/>
    <row r="805464"/>
    <row r="805465"/>
    <row r="805466"/>
    <row r="805467"/>
    <row r="805468"/>
    <row r="805469"/>
    <row r="805470"/>
    <row r="805471"/>
    <row r="805472"/>
    <row r="805473"/>
    <row r="805474"/>
    <row r="805475"/>
    <row r="805476"/>
    <row r="805477"/>
    <row r="805478"/>
    <row r="805479"/>
    <row r="805480"/>
    <row r="805481"/>
    <row r="805482"/>
    <row r="805483"/>
    <row r="805484"/>
    <row r="805485"/>
    <row r="805486"/>
    <row r="805487"/>
    <row r="805488"/>
    <row r="805489"/>
    <row r="805490"/>
    <row r="805491"/>
    <row r="805492"/>
    <row r="805493"/>
    <row r="805494"/>
    <row r="805495"/>
    <row r="805496"/>
    <row r="805497"/>
    <row r="805498"/>
    <row r="805499"/>
    <row r="805500"/>
    <row r="805501"/>
    <row r="805502"/>
    <row r="805503"/>
    <row r="805504"/>
    <row r="805505"/>
    <row r="805506"/>
    <row r="805507"/>
    <row r="805508"/>
    <row r="805509"/>
    <row r="805510"/>
    <row r="805511"/>
    <row r="805512"/>
    <row r="805513"/>
    <row r="805514"/>
    <row r="805515"/>
    <row r="805516"/>
    <row r="805517"/>
    <row r="805518"/>
    <row r="805519"/>
    <row r="805520"/>
    <row r="805521"/>
    <row r="805522"/>
    <row r="805523"/>
    <row r="805524"/>
    <row r="805525"/>
    <row r="805526"/>
    <row r="805527"/>
    <row r="805528"/>
    <row r="805529"/>
    <row r="805530"/>
    <row r="805531"/>
    <row r="805532"/>
    <row r="805533"/>
    <row r="805534"/>
    <row r="805535"/>
    <row r="805536"/>
    <row r="805537"/>
    <row r="805538"/>
    <row r="805539"/>
    <row r="805540"/>
    <row r="805541"/>
    <row r="805542"/>
    <row r="805543"/>
    <row r="805544"/>
    <row r="805545"/>
    <row r="805546"/>
    <row r="805547"/>
    <row r="805548"/>
    <row r="805549"/>
    <row r="805550"/>
    <row r="805551"/>
    <row r="805552"/>
    <row r="805553"/>
    <row r="805554"/>
    <row r="805555"/>
    <row r="805556"/>
    <row r="805557"/>
    <row r="805558"/>
    <row r="805559"/>
    <row r="805560"/>
    <row r="805561"/>
    <row r="805562"/>
    <row r="805563"/>
    <row r="805564"/>
    <row r="805565"/>
    <row r="805566"/>
    <row r="805567"/>
    <row r="805568"/>
    <row r="805569"/>
    <row r="805570"/>
    <row r="805571"/>
    <row r="805572"/>
    <row r="805573"/>
    <row r="805574"/>
    <row r="805575"/>
    <row r="805576"/>
    <row r="805577"/>
    <row r="805578"/>
    <row r="805579"/>
    <row r="805580"/>
    <row r="805581"/>
    <row r="805582"/>
    <row r="805583"/>
    <row r="805584"/>
    <row r="805585"/>
    <row r="805586"/>
    <row r="805587"/>
    <row r="805588"/>
    <row r="805589"/>
    <row r="805590"/>
    <row r="805591"/>
    <row r="805592"/>
    <row r="805593"/>
    <row r="805594"/>
    <row r="805595"/>
    <row r="805596"/>
    <row r="805597"/>
    <row r="805598"/>
    <row r="805599"/>
    <row r="805600"/>
    <row r="805601"/>
    <row r="805602"/>
    <row r="805603"/>
    <row r="805604"/>
    <row r="805605"/>
    <row r="805606"/>
    <row r="805607"/>
    <row r="805608"/>
    <row r="805609"/>
    <row r="805610"/>
    <row r="805611"/>
    <row r="805612"/>
    <row r="805613"/>
    <row r="805614"/>
    <row r="805615"/>
    <row r="805616"/>
    <row r="805617"/>
    <row r="805618"/>
    <row r="805619"/>
    <row r="805620"/>
    <row r="805621"/>
    <row r="805622"/>
    <row r="805623"/>
    <row r="805624"/>
    <row r="805625"/>
    <row r="805626"/>
    <row r="805627"/>
    <row r="805628"/>
    <row r="805629"/>
    <row r="805630"/>
    <row r="805631"/>
    <row r="805632"/>
    <row r="805633"/>
    <row r="805634"/>
    <row r="805635"/>
    <row r="805636"/>
    <row r="805637"/>
    <row r="805638"/>
    <row r="805639"/>
    <row r="805640"/>
    <row r="805641"/>
    <row r="805642"/>
    <row r="805643"/>
    <row r="805644"/>
    <row r="805645"/>
    <row r="805646"/>
    <row r="805647"/>
    <row r="805648"/>
    <row r="805649"/>
    <row r="805650"/>
    <row r="805651"/>
    <row r="805652"/>
    <row r="805653"/>
    <row r="805654"/>
    <row r="805655"/>
    <row r="805656"/>
    <row r="805657"/>
    <row r="805658"/>
    <row r="805659"/>
    <row r="805660"/>
    <row r="805661"/>
    <row r="805662"/>
    <row r="805663"/>
    <row r="805664"/>
    <row r="805665"/>
    <row r="805666"/>
    <row r="805667"/>
    <row r="805668"/>
    <row r="805669"/>
    <row r="805670"/>
    <row r="805671"/>
    <row r="805672"/>
    <row r="805673"/>
    <row r="805674"/>
    <row r="805675"/>
    <row r="805676"/>
    <row r="805677"/>
    <row r="805678"/>
    <row r="805679"/>
    <row r="805680"/>
    <row r="805681"/>
    <row r="805682"/>
    <row r="805683"/>
    <row r="805684"/>
    <row r="805685"/>
    <row r="805686"/>
    <row r="805687"/>
    <row r="805688"/>
    <row r="805689"/>
    <row r="805690"/>
    <row r="805691"/>
    <row r="805692"/>
    <row r="805693"/>
    <row r="805694"/>
    <row r="805695"/>
    <row r="805696"/>
    <row r="805697"/>
    <row r="805698"/>
    <row r="805699"/>
    <row r="805700"/>
    <row r="805701"/>
    <row r="805702"/>
    <row r="805703"/>
    <row r="805704"/>
    <row r="805705"/>
    <row r="805706"/>
    <row r="805707"/>
    <row r="805708"/>
    <row r="805709"/>
    <row r="805710"/>
    <row r="805711"/>
    <row r="805712"/>
    <row r="805713"/>
    <row r="805714"/>
    <row r="805715"/>
    <row r="805716"/>
    <row r="805717"/>
    <row r="805718"/>
    <row r="805719"/>
    <row r="805720"/>
    <row r="805721"/>
    <row r="805722"/>
    <row r="805723"/>
    <row r="805724"/>
    <row r="805725"/>
    <row r="805726"/>
    <row r="805727"/>
    <row r="805728"/>
    <row r="805729"/>
    <row r="805730"/>
    <row r="805731"/>
    <row r="805732"/>
    <row r="805733"/>
    <row r="805734"/>
    <row r="805735"/>
    <row r="805736"/>
    <row r="805737"/>
    <row r="805738"/>
    <row r="805739"/>
    <row r="805740"/>
    <row r="805741"/>
    <row r="805742"/>
    <row r="805743"/>
    <row r="805744"/>
    <row r="805745"/>
    <row r="805746"/>
    <row r="805747"/>
    <row r="805748"/>
    <row r="805749"/>
    <row r="805750"/>
    <row r="805751"/>
    <row r="805752"/>
    <row r="805753"/>
    <row r="805754"/>
    <row r="805755"/>
    <row r="805756"/>
    <row r="805757"/>
    <row r="805758"/>
    <row r="805759"/>
    <row r="805760"/>
    <row r="805761"/>
    <row r="805762"/>
    <row r="805763"/>
    <row r="805764"/>
    <row r="805765"/>
    <row r="805766"/>
    <row r="805767"/>
    <row r="805768"/>
    <row r="805769"/>
    <row r="805770"/>
    <row r="805771"/>
    <row r="805772"/>
    <row r="805773"/>
    <row r="805774"/>
    <row r="805775"/>
    <row r="805776"/>
    <row r="805777"/>
    <row r="805778"/>
    <row r="805779"/>
    <row r="805780"/>
    <row r="805781"/>
    <row r="805782"/>
    <row r="805783"/>
    <row r="805784"/>
    <row r="805785"/>
    <row r="805786"/>
    <row r="805787"/>
    <row r="805788"/>
    <row r="805789"/>
    <row r="805790"/>
    <row r="805791"/>
    <row r="805792"/>
    <row r="805793"/>
    <row r="805794"/>
    <row r="805795"/>
    <row r="805796"/>
    <row r="805797"/>
    <row r="805798"/>
    <row r="805799"/>
    <row r="805800"/>
    <row r="805801"/>
    <row r="805802"/>
    <row r="805803"/>
    <row r="805804"/>
    <row r="805805"/>
    <row r="805806"/>
    <row r="805807"/>
    <row r="805808"/>
    <row r="805809"/>
    <row r="805810"/>
    <row r="805811"/>
    <row r="805812"/>
    <row r="805813"/>
    <row r="805814"/>
    <row r="805815"/>
    <row r="805816"/>
    <row r="805817"/>
    <row r="805818"/>
    <row r="805819"/>
    <row r="805820"/>
    <row r="805821"/>
    <row r="805822"/>
    <row r="805823"/>
    <row r="805824"/>
    <row r="805825"/>
    <row r="805826"/>
    <row r="805827"/>
    <row r="805828"/>
    <row r="805829"/>
    <row r="805830"/>
    <row r="805831"/>
    <row r="805832"/>
    <row r="805833"/>
    <row r="805834"/>
    <row r="805835"/>
    <row r="805836"/>
    <row r="805837"/>
    <row r="805838"/>
    <row r="805839"/>
    <row r="805840"/>
    <row r="805841"/>
    <row r="805842"/>
    <row r="805843"/>
    <row r="805844"/>
    <row r="805845"/>
    <row r="805846"/>
    <row r="805847"/>
    <row r="805848"/>
    <row r="805849"/>
    <row r="805850"/>
    <row r="805851"/>
    <row r="805852"/>
    <row r="805853"/>
    <row r="805854"/>
    <row r="805855"/>
    <row r="805856"/>
    <row r="805857"/>
    <row r="805858"/>
    <row r="805859"/>
    <row r="805860"/>
    <row r="805861"/>
    <row r="805862"/>
    <row r="805863"/>
    <row r="805864"/>
    <row r="805865"/>
    <row r="805866"/>
    <row r="805867"/>
    <row r="805868"/>
    <row r="805869"/>
    <row r="805870"/>
    <row r="805871"/>
    <row r="805872"/>
    <row r="805873"/>
    <row r="805874"/>
    <row r="805875"/>
    <row r="805876"/>
    <row r="805877"/>
    <row r="805878"/>
    <row r="805879"/>
    <row r="805880"/>
    <row r="805881"/>
    <row r="805882"/>
    <row r="805883"/>
    <row r="805884"/>
    <row r="805885"/>
    <row r="805886"/>
    <row r="805887"/>
    <row r="805888"/>
    <row r="805889"/>
    <row r="805890"/>
    <row r="805891"/>
    <row r="805892"/>
    <row r="805893"/>
    <row r="805894"/>
    <row r="805895"/>
    <row r="805896"/>
    <row r="805897"/>
    <row r="805898"/>
    <row r="805899"/>
    <row r="805900"/>
    <row r="805901"/>
    <row r="805902"/>
    <row r="805903"/>
    <row r="805904"/>
    <row r="805905"/>
    <row r="805906"/>
    <row r="805907"/>
    <row r="805908"/>
    <row r="805909"/>
    <row r="805910"/>
    <row r="805911"/>
    <row r="805912"/>
    <row r="805913"/>
    <row r="805914"/>
    <row r="805915"/>
    <row r="805916"/>
    <row r="805917"/>
    <row r="805918"/>
    <row r="805919"/>
    <row r="805920"/>
    <row r="805921"/>
    <row r="805922"/>
    <row r="805923"/>
    <row r="805924"/>
    <row r="805925"/>
    <row r="805926"/>
    <row r="805927"/>
    <row r="805928"/>
    <row r="805929"/>
    <row r="805930"/>
    <row r="805931"/>
    <row r="805932"/>
    <row r="805933"/>
    <row r="805934"/>
    <row r="805935"/>
    <row r="805936"/>
    <row r="805937"/>
    <row r="805938"/>
    <row r="805939"/>
    <row r="805940"/>
    <row r="805941"/>
    <row r="805942"/>
    <row r="805943"/>
    <row r="805944"/>
    <row r="805945"/>
    <row r="805946"/>
    <row r="805947"/>
    <row r="805948"/>
    <row r="805949"/>
    <row r="805950"/>
    <row r="805951"/>
    <row r="805952"/>
    <row r="805953"/>
    <row r="805954"/>
    <row r="805955"/>
    <row r="805956"/>
    <row r="805957"/>
    <row r="805958"/>
    <row r="805959"/>
    <row r="805960"/>
    <row r="805961"/>
    <row r="805962"/>
    <row r="805963"/>
    <row r="805964"/>
    <row r="805965"/>
    <row r="805966"/>
    <row r="805967"/>
    <row r="805968"/>
    <row r="805969"/>
    <row r="805970"/>
    <row r="805971"/>
    <row r="805972"/>
    <row r="805973"/>
    <row r="805974"/>
    <row r="805975"/>
    <row r="805976"/>
    <row r="805977"/>
    <row r="805978"/>
    <row r="805979"/>
    <row r="805980"/>
    <row r="805981"/>
    <row r="805982"/>
    <row r="805983"/>
    <row r="805984"/>
    <row r="805985"/>
    <row r="805986"/>
    <row r="805987"/>
    <row r="805988"/>
    <row r="805989"/>
    <row r="805990"/>
    <row r="805991"/>
    <row r="805992"/>
    <row r="805993"/>
    <row r="805994"/>
    <row r="805995"/>
    <row r="805996"/>
    <row r="805997"/>
    <row r="805998"/>
    <row r="805999"/>
    <row r="806000"/>
    <row r="806001"/>
    <row r="806002"/>
    <row r="806003"/>
    <row r="806004"/>
    <row r="806005"/>
    <row r="806006"/>
    <row r="806007"/>
    <row r="806008"/>
    <row r="806009"/>
    <row r="806010"/>
    <row r="806011"/>
    <row r="806012"/>
    <row r="806013"/>
    <row r="806014"/>
    <row r="806015"/>
    <row r="806016"/>
    <row r="806017"/>
    <row r="806018"/>
    <row r="806019"/>
    <row r="806020"/>
    <row r="806021"/>
    <row r="806022"/>
    <row r="806023"/>
    <row r="806024"/>
    <row r="806025"/>
    <row r="806026"/>
    <row r="806027"/>
    <row r="806028"/>
    <row r="806029"/>
    <row r="806030"/>
    <row r="806031"/>
    <row r="806032"/>
    <row r="806033"/>
    <row r="806034"/>
    <row r="806035"/>
    <row r="806036"/>
    <row r="806037"/>
    <row r="806038"/>
    <row r="806039"/>
    <row r="806040"/>
    <row r="806041"/>
    <row r="806042"/>
    <row r="806043"/>
    <row r="806044"/>
    <row r="806045"/>
    <row r="806046"/>
    <row r="806047"/>
    <row r="806048"/>
    <row r="806049"/>
    <row r="806050"/>
    <row r="806051"/>
    <row r="806052"/>
    <row r="806053"/>
    <row r="806054"/>
    <row r="806055"/>
    <row r="806056"/>
    <row r="806057"/>
    <row r="806058"/>
    <row r="806059"/>
    <row r="806060"/>
    <row r="806061"/>
    <row r="806062"/>
    <row r="806063"/>
    <row r="806064"/>
    <row r="806065"/>
    <row r="806066"/>
    <row r="806067"/>
    <row r="806068"/>
    <row r="806069"/>
    <row r="806070"/>
    <row r="806071"/>
    <row r="806072"/>
    <row r="806073"/>
    <row r="806074"/>
    <row r="806075"/>
    <row r="806076"/>
    <row r="806077"/>
    <row r="806078"/>
    <row r="806079"/>
    <row r="806080"/>
    <row r="806081"/>
    <row r="806082"/>
    <row r="806083"/>
    <row r="806084"/>
    <row r="806085"/>
    <row r="806086"/>
    <row r="806087"/>
    <row r="806088"/>
    <row r="806089"/>
    <row r="806090"/>
    <row r="806091"/>
    <row r="806092"/>
    <row r="806093"/>
    <row r="806094"/>
    <row r="806095"/>
    <row r="806096"/>
    <row r="806097"/>
    <row r="806098"/>
    <row r="806099"/>
    <row r="806100"/>
    <row r="806101"/>
    <row r="806102"/>
    <row r="806103"/>
    <row r="806104"/>
    <row r="806105"/>
    <row r="806106"/>
    <row r="806107"/>
    <row r="806108"/>
    <row r="806109"/>
    <row r="806110"/>
    <row r="806111"/>
    <row r="806112"/>
    <row r="806113"/>
    <row r="806114"/>
    <row r="806115"/>
    <row r="806116"/>
    <row r="806117"/>
    <row r="806118"/>
    <row r="806119"/>
    <row r="806120"/>
    <row r="806121"/>
    <row r="806122"/>
    <row r="806123"/>
    <row r="806124"/>
    <row r="806125"/>
    <row r="806126"/>
    <row r="806127"/>
    <row r="806128"/>
    <row r="806129"/>
    <row r="806130"/>
    <row r="806131"/>
    <row r="806132"/>
    <row r="806133"/>
    <row r="806134"/>
    <row r="806135"/>
    <row r="806136"/>
    <row r="806137"/>
    <row r="806138"/>
    <row r="806139"/>
    <row r="806140"/>
    <row r="806141"/>
    <row r="806142"/>
    <row r="806143"/>
    <row r="806144"/>
    <row r="806145"/>
    <row r="806146"/>
    <row r="806147"/>
    <row r="806148"/>
    <row r="806149"/>
    <row r="806150"/>
    <row r="806151"/>
    <row r="806152"/>
    <row r="806153"/>
    <row r="806154"/>
    <row r="806155"/>
    <row r="806156"/>
    <row r="806157"/>
    <row r="806158"/>
    <row r="806159"/>
    <row r="806160"/>
    <row r="806161"/>
    <row r="806162"/>
    <row r="806163"/>
    <row r="806164"/>
    <row r="806165"/>
    <row r="806166"/>
    <row r="806167"/>
    <row r="806168"/>
    <row r="806169"/>
    <row r="806170"/>
    <row r="806171"/>
    <row r="806172"/>
    <row r="806173"/>
    <row r="806174"/>
    <row r="806175"/>
    <row r="806176"/>
    <row r="806177"/>
    <row r="806178"/>
    <row r="806179"/>
    <row r="806180"/>
    <row r="806181"/>
    <row r="806182"/>
    <row r="806183"/>
    <row r="806184"/>
    <row r="806185"/>
    <row r="806186"/>
    <row r="806187"/>
    <row r="806188"/>
    <row r="806189"/>
    <row r="806190"/>
    <row r="806191"/>
    <row r="806192"/>
    <row r="806193"/>
    <row r="806194"/>
    <row r="806195"/>
    <row r="806196"/>
    <row r="806197"/>
    <row r="806198"/>
    <row r="806199"/>
    <row r="806200"/>
    <row r="806201"/>
    <row r="806202"/>
    <row r="806203"/>
    <row r="806204"/>
    <row r="806205"/>
    <row r="806206"/>
    <row r="806207"/>
    <row r="806208"/>
    <row r="806209"/>
    <row r="806210"/>
    <row r="806211"/>
    <row r="806212"/>
    <row r="806213"/>
    <row r="806214"/>
    <row r="806215"/>
    <row r="806216"/>
    <row r="806217"/>
    <row r="806218"/>
    <row r="806219"/>
    <row r="806220"/>
    <row r="806221"/>
    <row r="806222"/>
    <row r="806223"/>
    <row r="806224"/>
    <row r="806225"/>
    <row r="806226"/>
    <row r="806227"/>
    <row r="806228"/>
    <row r="806229"/>
    <row r="806230"/>
    <row r="806231"/>
    <row r="806232"/>
    <row r="806233"/>
    <row r="806234"/>
    <row r="806235"/>
    <row r="806236"/>
    <row r="806237"/>
    <row r="806238"/>
    <row r="806239"/>
    <row r="806240"/>
    <row r="806241"/>
    <row r="806242"/>
    <row r="806243"/>
    <row r="806244"/>
    <row r="806245"/>
    <row r="806246"/>
    <row r="806247"/>
    <row r="806248"/>
    <row r="806249"/>
    <row r="806250"/>
    <row r="806251"/>
    <row r="806252"/>
    <row r="806253"/>
    <row r="806254"/>
    <row r="806255"/>
    <row r="806256"/>
    <row r="806257"/>
    <row r="806258"/>
    <row r="806259"/>
    <row r="806260"/>
    <row r="806261"/>
    <row r="806262"/>
    <row r="806263"/>
    <row r="806264"/>
    <row r="806265"/>
    <row r="806266"/>
    <row r="806267"/>
    <row r="806268"/>
    <row r="806269"/>
    <row r="806270"/>
    <row r="806271"/>
    <row r="806272"/>
    <row r="806273"/>
    <row r="806274"/>
    <row r="806275"/>
    <row r="806276"/>
    <row r="806277"/>
    <row r="806278"/>
    <row r="806279"/>
    <row r="806280"/>
    <row r="806281"/>
    <row r="806282"/>
    <row r="806283"/>
    <row r="806284"/>
    <row r="806285"/>
    <row r="806286"/>
    <row r="806287"/>
    <row r="806288"/>
    <row r="806289"/>
    <row r="806290"/>
    <row r="806291"/>
    <row r="806292"/>
    <row r="806293"/>
    <row r="806294"/>
    <row r="806295"/>
    <row r="806296"/>
    <row r="806297"/>
    <row r="806298"/>
    <row r="806299"/>
    <row r="806300"/>
    <row r="806301"/>
    <row r="806302"/>
    <row r="806303"/>
    <row r="806304"/>
    <row r="806305"/>
    <row r="806306"/>
    <row r="806307"/>
    <row r="806308"/>
    <row r="806309"/>
    <row r="806310"/>
    <row r="806311"/>
    <row r="806312"/>
    <row r="806313"/>
    <row r="806314"/>
    <row r="806315"/>
    <row r="806316"/>
    <row r="806317"/>
    <row r="806318"/>
    <row r="806319"/>
    <row r="806320"/>
    <row r="806321"/>
    <row r="806322"/>
    <row r="806323"/>
    <row r="806324"/>
    <row r="806325"/>
    <row r="806326"/>
    <row r="806327"/>
    <row r="806328"/>
    <row r="806329"/>
    <row r="806330"/>
    <row r="806331"/>
    <row r="806332"/>
    <row r="806333"/>
    <row r="806334"/>
    <row r="806335"/>
    <row r="806336"/>
    <row r="806337"/>
    <row r="806338"/>
    <row r="806339"/>
    <row r="806340"/>
    <row r="806341"/>
    <row r="806342"/>
    <row r="806343"/>
    <row r="806344"/>
    <row r="806345"/>
    <row r="806346"/>
    <row r="806347"/>
    <row r="806348"/>
    <row r="806349"/>
    <row r="806350"/>
    <row r="806351"/>
    <row r="806352"/>
    <row r="806353"/>
    <row r="806354"/>
    <row r="806355"/>
    <row r="806356"/>
    <row r="806357"/>
    <row r="806358"/>
    <row r="806359"/>
    <row r="806360"/>
    <row r="806361"/>
    <row r="806362"/>
    <row r="806363"/>
    <row r="806364"/>
    <row r="806365"/>
    <row r="806366"/>
    <row r="806367"/>
    <row r="806368"/>
    <row r="806369"/>
    <row r="806370"/>
    <row r="806371"/>
    <row r="806372"/>
    <row r="806373"/>
    <row r="806374"/>
    <row r="806375"/>
    <row r="806376"/>
    <row r="806377"/>
    <row r="806378"/>
    <row r="806379"/>
    <row r="806380"/>
    <row r="806381"/>
    <row r="806382"/>
    <row r="806383"/>
    <row r="806384"/>
    <row r="806385"/>
    <row r="806386"/>
    <row r="806387"/>
    <row r="806388"/>
    <row r="806389"/>
    <row r="806390"/>
    <row r="806391"/>
    <row r="806392"/>
    <row r="806393"/>
    <row r="806394"/>
    <row r="806395"/>
    <row r="806396"/>
    <row r="806397"/>
    <row r="806398"/>
    <row r="806399"/>
    <row r="806400"/>
    <row r="806401"/>
    <row r="806402"/>
    <row r="806403"/>
    <row r="806404"/>
    <row r="806405"/>
    <row r="806406"/>
    <row r="806407"/>
    <row r="806408"/>
    <row r="806409"/>
    <row r="806410"/>
    <row r="806411"/>
    <row r="806412"/>
    <row r="806413"/>
    <row r="806414"/>
    <row r="806415"/>
    <row r="806416"/>
    <row r="806417"/>
    <row r="806418"/>
    <row r="806419"/>
    <row r="806420"/>
    <row r="806421"/>
    <row r="806422"/>
    <row r="806423"/>
    <row r="806424"/>
    <row r="806425"/>
    <row r="806426"/>
    <row r="806427"/>
    <row r="806428"/>
    <row r="806429"/>
    <row r="806430"/>
    <row r="806431"/>
    <row r="806432"/>
    <row r="806433"/>
    <row r="806434"/>
    <row r="806435"/>
    <row r="806436"/>
    <row r="806437"/>
    <row r="806438"/>
    <row r="806439"/>
    <row r="806440"/>
    <row r="806441"/>
    <row r="806442"/>
    <row r="806443"/>
    <row r="806444"/>
    <row r="806445"/>
    <row r="806446"/>
    <row r="806447"/>
    <row r="806448"/>
    <row r="806449"/>
    <row r="806450"/>
    <row r="806451"/>
    <row r="806452"/>
    <row r="806453"/>
    <row r="806454"/>
    <row r="806455"/>
    <row r="806456"/>
    <row r="806457"/>
    <row r="806458"/>
    <row r="806459"/>
    <row r="806460"/>
    <row r="806461"/>
    <row r="806462"/>
    <row r="806463"/>
    <row r="806464"/>
    <row r="806465"/>
    <row r="806466"/>
    <row r="806467"/>
    <row r="806468"/>
    <row r="806469"/>
    <row r="806470"/>
    <row r="806471"/>
    <row r="806472"/>
    <row r="806473"/>
    <row r="806474"/>
    <row r="806475"/>
    <row r="806476"/>
    <row r="806477"/>
    <row r="806478"/>
    <row r="806479"/>
    <row r="806480"/>
    <row r="806481"/>
    <row r="806482"/>
    <row r="806483"/>
    <row r="806484"/>
    <row r="806485"/>
    <row r="806486"/>
    <row r="806487"/>
    <row r="806488"/>
    <row r="806489"/>
    <row r="806490"/>
    <row r="806491"/>
    <row r="806492"/>
    <row r="806493"/>
    <row r="806494"/>
    <row r="806495"/>
    <row r="806496"/>
    <row r="806497"/>
    <row r="806498"/>
    <row r="806499"/>
    <row r="806500"/>
    <row r="806501"/>
    <row r="806502"/>
    <row r="806503"/>
    <row r="806504"/>
    <row r="806505"/>
    <row r="806506"/>
    <row r="806507"/>
    <row r="806508"/>
    <row r="806509"/>
    <row r="806510"/>
    <row r="806511"/>
    <row r="806512"/>
    <row r="806513"/>
    <row r="806514"/>
    <row r="806515"/>
    <row r="806516"/>
    <row r="806517"/>
    <row r="806518"/>
    <row r="806519"/>
    <row r="806520"/>
    <row r="806521"/>
    <row r="806522"/>
    <row r="806523"/>
    <row r="806524"/>
    <row r="806525"/>
    <row r="806526"/>
    <row r="806527"/>
    <row r="806528"/>
    <row r="806529"/>
    <row r="806530"/>
    <row r="806531"/>
    <row r="806532"/>
    <row r="806533"/>
    <row r="806534"/>
    <row r="806535"/>
    <row r="806536"/>
    <row r="806537"/>
    <row r="806538"/>
    <row r="806539"/>
    <row r="806540"/>
    <row r="806541"/>
    <row r="806542"/>
    <row r="806543"/>
    <row r="806544"/>
    <row r="806545"/>
    <row r="806546"/>
    <row r="806547"/>
    <row r="806548"/>
    <row r="806549"/>
    <row r="806550"/>
    <row r="806551"/>
    <row r="806552"/>
    <row r="806553"/>
    <row r="806554"/>
    <row r="806555"/>
    <row r="806556"/>
    <row r="806557"/>
    <row r="806558"/>
    <row r="806559"/>
    <row r="806560"/>
    <row r="806561"/>
    <row r="806562"/>
    <row r="806563"/>
    <row r="806564"/>
    <row r="806565"/>
    <row r="806566"/>
    <row r="806567"/>
    <row r="806568"/>
    <row r="806569"/>
    <row r="806570"/>
    <row r="806571"/>
    <row r="806572"/>
    <row r="806573"/>
    <row r="806574"/>
    <row r="806575"/>
    <row r="806576"/>
    <row r="806577"/>
    <row r="806578"/>
    <row r="806579"/>
    <row r="806580"/>
    <row r="806581"/>
    <row r="806582"/>
    <row r="806583"/>
    <row r="806584"/>
    <row r="806585"/>
    <row r="806586"/>
    <row r="806587"/>
    <row r="806588"/>
    <row r="806589"/>
    <row r="806590"/>
    <row r="806591"/>
    <row r="806592"/>
    <row r="806593"/>
    <row r="806594"/>
    <row r="806595"/>
    <row r="806596"/>
    <row r="806597"/>
    <row r="806598"/>
    <row r="806599"/>
    <row r="806600"/>
    <row r="806601"/>
    <row r="806602"/>
    <row r="806603"/>
    <row r="806604"/>
    <row r="806605"/>
    <row r="806606"/>
    <row r="806607"/>
    <row r="806608"/>
    <row r="806609"/>
    <row r="806610"/>
    <row r="806611"/>
    <row r="806612"/>
    <row r="806613"/>
    <row r="806614"/>
    <row r="806615"/>
    <row r="806616"/>
    <row r="806617"/>
    <row r="806618"/>
    <row r="806619"/>
    <row r="806620"/>
    <row r="806621"/>
    <row r="806622"/>
    <row r="806623"/>
    <row r="806624"/>
    <row r="806625"/>
    <row r="806626"/>
    <row r="806627"/>
    <row r="806628"/>
    <row r="806629"/>
    <row r="806630"/>
    <row r="806631"/>
    <row r="806632"/>
    <row r="806633"/>
    <row r="806634"/>
    <row r="806635"/>
    <row r="806636"/>
    <row r="806637"/>
    <row r="806638"/>
    <row r="806639"/>
    <row r="806640"/>
    <row r="806641"/>
    <row r="806642"/>
    <row r="806643"/>
    <row r="806644"/>
    <row r="806645"/>
    <row r="806646"/>
    <row r="806647"/>
    <row r="806648"/>
    <row r="806649"/>
    <row r="806650"/>
    <row r="806651"/>
    <row r="806652"/>
    <row r="806653"/>
    <row r="806654"/>
    <row r="806655"/>
    <row r="806656"/>
    <row r="806657"/>
    <row r="806658"/>
    <row r="806659"/>
    <row r="806660"/>
    <row r="806661"/>
    <row r="806662"/>
    <row r="806663"/>
    <row r="806664"/>
    <row r="806665"/>
    <row r="806666"/>
    <row r="806667"/>
    <row r="806668"/>
    <row r="806669"/>
    <row r="806670"/>
    <row r="806671"/>
    <row r="806672"/>
    <row r="806673"/>
    <row r="806674"/>
    <row r="806675"/>
    <row r="806676"/>
    <row r="806677"/>
    <row r="806678"/>
    <row r="806679"/>
    <row r="806680"/>
    <row r="806681"/>
    <row r="806682"/>
    <row r="806683"/>
    <row r="806684"/>
    <row r="806685"/>
    <row r="806686"/>
    <row r="806687"/>
    <row r="806688"/>
    <row r="806689"/>
    <row r="806690"/>
    <row r="806691"/>
    <row r="806692"/>
    <row r="806693"/>
    <row r="806694"/>
    <row r="806695"/>
    <row r="806696"/>
    <row r="806697"/>
    <row r="806698"/>
    <row r="806699"/>
    <row r="806700"/>
    <row r="806701"/>
    <row r="806702"/>
    <row r="806703"/>
    <row r="806704"/>
    <row r="806705"/>
    <row r="806706"/>
    <row r="806707"/>
    <row r="806708"/>
    <row r="806709"/>
    <row r="806710"/>
    <row r="806711"/>
    <row r="806712"/>
    <row r="806713"/>
    <row r="806714"/>
    <row r="806715"/>
    <row r="806716"/>
    <row r="806717"/>
    <row r="806718"/>
    <row r="806719"/>
    <row r="806720"/>
    <row r="806721"/>
    <row r="806722"/>
    <row r="806723"/>
    <row r="806724"/>
    <row r="806725"/>
    <row r="806726"/>
    <row r="806727"/>
    <row r="806728"/>
    <row r="806729"/>
    <row r="806730"/>
    <row r="806731"/>
    <row r="806732"/>
    <row r="806733"/>
    <row r="806734"/>
    <row r="806735"/>
    <row r="806736"/>
    <row r="806737"/>
    <row r="806738"/>
    <row r="806739"/>
    <row r="806740"/>
    <row r="806741"/>
    <row r="806742"/>
    <row r="806743"/>
    <row r="806744"/>
    <row r="806745"/>
    <row r="806746"/>
    <row r="806747"/>
    <row r="806748"/>
    <row r="806749"/>
    <row r="806750"/>
    <row r="806751"/>
    <row r="806752"/>
    <row r="806753"/>
    <row r="806754"/>
    <row r="806755"/>
    <row r="806756"/>
    <row r="806757"/>
    <row r="806758"/>
    <row r="806759"/>
    <row r="806760"/>
    <row r="806761"/>
    <row r="806762"/>
    <row r="806763"/>
    <row r="806764"/>
    <row r="806765"/>
    <row r="806766"/>
    <row r="806767"/>
    <row r="806768"/>
    <row r="806769"/>
    <row r="806770"/>
    <row r="806771"/>
    <row r="806772"/>
    <row r="806773"/>
    <row r="806774"/>
    <row r="806775"/>
    <row r="806776"/>
    <row r="806777"/>
    <row r="806778"/>
    <row r="806779"/>
    <row r="806780"/>
    <row r="806781"/>
    <row r="806782"/>
    <row r="806783"/>
    <row r="806784"/>
    <row r="806785"/>
    <row r="806786"/>
    <row r="806787"/>
    <row r="806788"/>
    <row r="806789"/>
    <row r="806790"/>
    <row r="806791"/>
    <row r="806792"/>
    <row r="806793"/>
    <row r="806794"/>
    <row r="806795"/>
    <row r="806796"/>
    <row r="806797"/>
    <row r="806798"/>
    <row r="806799"/>
    <row r="806800"/>
    <row r="806801"/>
    <row r="806802"/>
    <row r="806803"/>
    <row r="806804"/>
    <row r="806805"/>
    <row r="806806"/>
    <row r="806807"/>
    <row r="806808"/>
    <row r="806809"/>
    <row r="806810"/>
    <row r="806811"/>
    <row r="806812"/>
    <row r="806813"/>
    <row r="806814"/>
    <row r="806815"/>
    <row r="806816"/>
    <row r="806817"/>
    <row r="806818"/>
    <row r="806819"/>
    <row r="806820"/>
    <row r="806821"/>
    <row r="806822"/>
    <row r="806823"/>
    <row r="806824"/>
    <row r="806825"/>
    <row r="806826"/>
    <row r="806827"/>
    <row r="806828"/>
    <row r="806829"/>
    <row r="806830"/>
    <row r="806831"/>
    <row r="806832"/>
    <row r="806833"/>
    <row r="806834"/>
    <row r="806835"/>
    <row r="806836"/>
    <row r="806837"/>
    <row r="806838"/>
    <row r="806839"/>
    <row r="806840"/>
    <row r="806841"/>
    <row r="806842"/>
    <row r="806843"/>
    <row r="806844"/>
    <row r="806845"/>
    <row r="806846"/>
    <row r="806847"/>
    <row r="806848"/>
    <row r="806849"/>
    <row r="806850"/>
    <row r="806851"/>
    <row r="806852"/>
    <row r="806853"/>
    <row r="806854"/>
    <row r="806855"/>
    <row r="806856"/>
    <row r="806857"/>
    <row r="806858"/>
    <row r="806859"/>
    <row r="806860"/>
    <row r="806861"/>
    <row r="806862"/>
    <row r="806863"/>
    <row r="806864"/>
    <row r="806865"/>
    <row r="806866"/>
    <row r="806867"/>
    <row r="806868"/>
    <row r="806869"/>
    <row r="806870"/>
    <row r="806871"/>
    <row r="806872"/>
    <row r="806873"/>
    <row r="806874"/>
    <row r="806875"/>
    <row r="806876"/>
    <row r="806877"/>
    <row r="806878"/>
    <row r="806879"/>
    <row r="806880"/>
    <row r="806881"/>
    <row r="806882"/>
    <row r="806883"/>
    <row r="806884"/>
    <row r="806885"/>
    <row r="806886"/>
    <row r="806887"/>
    <row r="806888"/>
    <row r="806889"/>
    <row r="806890"/>
    <row r="806891"/>
    <row r="806892"/>
    <row r="806893"/>
    <row r="806894"/>
    <row r="806895"/>
    <row r="806896"/>
    <row r="806897"/>
    <row r="806898"/>
    <row r="806899"/>
    <row r="806900"/>
    <row r="806901"/>
    <row r="806902"/>
    <row r="806903"/>
    <row r="806904"/>
    <row r="806905"/>
    <row r="806906"/>
    <row r="806907"/>
    <row r="806908"/>
    <row r="806909"/>
    <row r="806910"/>
    <row r="806911"/>
    <row r="806912"/>
    <row r="806913"/>
    <row r="806914"/>
    <row r="806915"/>
    <row r="806916"/>
    <row r="806917"/>
    <row r="806918"/>
    <row r="806919"/>
    <row r="806920"/>
    <row r="806921"/>
    <row r="806922"/>
    <row r="806923"/>
    <row r="806924"/>
    <row r="806925"/>
    <row r="806926"/>
    <row r="806927"/>
    <row r="806928"/>
    <row r="806929"/>
    <row r="806930"/>
    <row r="806931"/>
    <row r="806932"/>
    <row r="806933"/>
    <row r="806934"/>
    <row r="806935"/>
    <row r="806936"/>
    <row r="806937"/>
    <row r="806938"/>
    <row r="806939"/>
    <row r="806940"/>
    <row r="806941"/>
    <row r="806942"/>
    <row r="806943"/>
    <row r="806944"/>
    <row r="806945"/>
    <row r="806946"/>
    <row r="806947"/>
    <row r="806948"/>
    <row r="806949"/>
    <row r="806950"/>
    <row r="806951"/>
    <row r="806952"/>
    <row r="806953"/>
    <row r="806954"/>
    <row r="806955"/>
    <row r="806956"/>
    <row r="806957"/>
    <row r="806958"/>
    <row r="806959"/>
    <row r="806960"/>
    <row r="806961"/>
    <row r="806962"/>
    <row r="806963"/>
    <row r="806964"/>
    <row r="806965"/>
    <row r="806966"/>
    <row r="806967"/>
    <row r="806968"/>
    <row r="806969"/>
    <row r="806970"/>
    <row r="806971"/>
    <row r="806972"/>
    <row r="806973"/>
    <row r="806974"/>
    <row r="806975"/>
    <row r="806976"/>
    <row r="806977"/>
    <row r="806978"/>
    <row r="806979"/>
    <row r="806980"/>
    <row r="806981"/>
    <row r="806982"/>
    <row r="806983"/>
    <row r="806984"/>
    <row r="806985"/>
    <row r="806986"/>
    <row r="806987"/>
    <row r="806988"/>
    <row r="806989"/>
    <row r="806990"/>
    <row r="806991"/>
    <row r="806992"/>
    <row r="806993"/>
    <row r="806994"/>
    <row r="806995"/>
    <row r="806996"/>
    <row r="806997"/>
    <row r="806998"/>
    <row r="806999"/>
    <row r="807000"/>
    <row r="807001"/>
    <row r="807002"/>
    <row r="807003"/>
    <row r="807004"/>
    <row r="807005"/>
    <row r="807006"/>
    <row r="807007"/>
    <row r="807008"/>
    <row r="807009"/>
    <row r="807010"/>
    <row r="807011"/>
    <row r="807012"/>
    <row r="807013"/>
    <row r="807014"/>
    <row r="807015"/>
    <row r="807016"/>
    <row r="807017"/>
    <row r="807018"/>
    <row r="807019"/>
    <row r="807020"/>
    <row r="807021"/>
    <row r="807022"/>
    <row r="807023"/>
    <row r="807024"/>
    <row r="807025"/>
    <row r="807026"/>
    <row r="807027"/>
    <row r="807028"/>
    <row r="807029"/>
    <row r="807030"/>
    <row r="807031"/>
    <row r="807032"/>
    <row r="807033"/>
    <row r="807034"/>
    <row r="807035"/>
    <row r="807036"/>
    <row r="807037"/>
    <row r="807038"/>
    <row r="807039"/>
    <row r="807040"/>
    <row r="807041"/>
    <row r="807042"/>
    <row r="807043"/>
    <row r="807044"/>
    <row r="807045"/>
    <row r="807046"/>
    <row r="807047"/>
    <row r="807048"/>
    <row r="807049"/>
    <row r="807050"/>
    <row r="807051"/>
    <row r="807052"/>
    <row r="807053"/>
    <row r="807054"/>
    <row r="807055"/>
    <row r="807056"/>
    <row r="807057"/>
    <row r="807058"/>
    <row r="807059"/>
    <row r="807060"/>
    <row r="807061"/>
    <row r="807062"/>
    <row r="807063"/>
    <row r="807064"/>
    <row r="807065"/>
    <row r="807066"/>
    <row r="807067"/>
    <row r="807068"/>
    <row r="807069"/>
    <row r="807070"/>
    <row r="807071"/>
    <row r="807072"/>
    <row r="807073"/>
    <row r="807074"/>
    <row r="807075"/>
    <row r="807076"/>
    <row r="807077"/>
    <row r="807078"/>
    <row r="807079"/>
    <row r="807080"/>
    <row r="807081"/>
    <row r="807082"/>
    <row r="807083"/>
    <row r="807084"/>
    <row r="807085"/>
    <row r="807086"/>
    <row r="807087"/>
    <row r="807088"/>
    <row r="807089"/>
    <row r="807090"/>
    <row r="807091"/>
    <row r="807092"/>
    <row r="807093"/>
    <row r="807094"/>
    <row r="807095"/>
    <row r="807096"/>
    <row r="807097"/>
    <row r="807098"/>
    <row r="807099"/>
    <row r="807100"/>
    <row r="807101"/>
    <row r="807102"/>
    <row r="807103"/>
    <row r="807104"/>
    <row r="807105"/>
    <row r="807106"/>
    <row r="807107"/>
    <row r="807108"/>
    <row r="807109"/>
    <row r="807110"/>
    <row r="807111"/>
    <row r="807112"/>
    <row r="807113"/>
    <row r="807114"/>
    <row r="807115"/>
    <row r="807116"/>
    <row r="807117"/>
    <row r="807118"/>
    <row r="807119"/>
    <row r="807120"/>
    <row r="807121"/>
    <row r="807122"/>
    <row r="807123"/>
    <row r="807124"/>
    <row r="807125"/>
    <row r="807126"/>
    <row r="807127"/>
    <row r="807128"/>
    <row r="807129"/>
    <row r="807130"/>
    <row r="807131"/>
    <row r="807132"/>
    <row r="807133"/>
    <row r="807134"/>
    <row r="807135"/>
    <row r="807136"/>
    <row r="807137"/>
    <row r="807138"/>
    <row r="807139"/>
    <row r="807140"/>
    <row r="807141"/>
    <row r="807142"/>
    <row r="807143"/>
    <row r="807144"/>
    <row r="807145"/>
    <row r="807146"/>
    <row r="807147"/>
    <row r="807148"/>
    <row r="807149"/>
    <row r="807150"/>
    <row r="807151"/>
    <row r="807152"/>
    <row r="807153"/>
    <row r="807154"/>
    <row r="807155"/>
    <row r="807156"/>
    <row r="807157"/>
    <row r="807158"/>
    <row r="807159"/>
    <row r="807160"/>
    <row r="807161"/>
    <row r="807162"/>
    <row r="807163"/>
    <row r="807164"/>
    <row r="807165"/>
    <row r="807166"/>
    <row r="807167"/>
    <row r="807168"/>
    <row r="807169"/>
    <row r="807170"/>
    <row r="807171"/>
    <row r="807172"/>
    <row r="807173"/>
    <row r="807174"/>
    <row r="807175"/>
    <row r="807176"/>
    <row r="807177"/>
    <row r="807178"/>
    <row r="807179"/>
    <row r="807180"/>
    <row r="807181"/>
    <row r="807182"/>
    <row r="807183"/>
    <row r="807184"/>
    <row r="807185"/>
    <row r="807186"/>
    <row r="807187"/>
    <row r="807188"/>
    <row r="807189"/>
    <row r="807190"/>
    <row r="807191"/>
    <row r="807192"/>
    <row r="807193"/>
    <row r="807194"/>
    <row r="807195"/>
    <row r="807196"/>
    <row r="807197"/>
    <row r="807198"/>
    <row r="807199"/>
    <row r="807200"/>
    <row r="807201"/>
    <row r="807202"/>
    <row r="807203"/>
    <row r="807204"/>
    <row r="807205"/>
    <row r="807206"/>
    <row r="807207"/>
    <row r="807208"/>
    <row r="807209"/>
    <row r="807210"/>
    <row r="807211"/>
    <row r="807212"/>
    <row r="807213"/>
    <row r="807214"/>
    <row r="807215"/>
    <row r="807216"/>
    <row r="807217"/>
    <row r="807218"/>
    <row r="807219"/>
    <row r="807220"/>
    <row r="807221"/>
    <row r="807222"/>
    <row r="807223"/>
    <row r="807224"/>
    <row r="807225"/>
    <row r="807226"/>
    <row r="807227"/>
    <row r="807228"/>
    <row r="807229"/>
    <row r="807230"/>
    <row r="807231"/>
    <row r="807232"/>
    <row r="807233"/>
    <row r="807234"/>
    <row r="807235"/>
    <row r="807236"/>
    <row r="807237"/>
    <row r="807238"/>
    <row r="807239"/>
    <row r="807240"/>
    <row r="807241"/>
    <row r="807242"/>
    <row r="807243"/>
    <row r="807244"/>
    <row r="807245"/>
    <row r="807246"/>
    <row r="807247"/>
    <row r="807248"/>
    <row r="807249"/>
    <row r="807250"/>
    <row r="807251"/>
    <row r="807252"/>
    <row r="807253"/>
    <row r="807254"/>
    <row r="807255"/>
    <row r="807256"/>
    <row r="807257"/>
    <row r="807258"/>
    <row r="807259"/>
    <row r="807260"/>
    <row r="807261"/>
    <row r="807262"/>
    <row r="807263"/>
    <row r="807264"/>
    <row r="807265"/>
    <row r="807266"/>
    <row r="807267"/>
    <row r="807268"/>
    <row r="807269"/>
    <row r="807270"/>
    <row r="807271"/>
    <row r="807272"/>
    <row r="807273"/>
    <row r="807274"/>
    <row r="807275"/>
    <row r="807276"/>
    <row r="807277"/>
    <row r="807278"/>
    <row r="807279"/>
    <row r="807280"/>
    <row r="807281"/>
    <row r="807282"/>
    <row r="807283"/>
    <row r="807284"/>
    <row r="807285"/>
    <row r="807286"/>
    <row r="807287"/>
    <row r="807288"/>
    <row r="807289"/>
    <row r="807290"/>
    <row r="807291"/>
    <row r="807292"/>
    <row r="807293"/>
    <row r="807294"/>
    <row r="807295"/>
    <row r="807296"/>
    <row r="807297"/>
    <row r="807298"/>
    <row r="807299"/>
    <row r="807300"/>
    <row r="807301"/>
    <row r="807302"/>
    <row r="807303"/>
    <row r="807304"/>
    <row r="807305"/>
    <row r="807306"/>
    <row r="807307"/>
    <row r="807308"/>
    <row r="807309"/>
    <row r="807310"/>
    <row r="807311"/>
    <row r="807312"/>
    <row r="807313"/>
    <row r="807314"/>
    <row r="807315"/>
    <row r="807316"/>
    <row r="807317"/>
    <row r="807318"/>
    <row r="807319"/>
    <row r="807320"/>
    <row r="807321"/>
    <row r="807322"/>
    <row r="807323"/>
    <row r="807324"/>
    <row r="807325"/>
    <row r="807326"/>
    <row r="807327"/>
    <row r="807328"/>
    <row r="807329"/>
    <row r="807330"/>
    <row r="807331"/>
    <row r="807332"/>
    <row r="807333"/>
    <row r="807334"/>
    <row r="807335"/>
    <row r="807336"/>
    <row r="807337"/>
    <row r="807338"/>
    <row r="807339"/>
    <row r="807340"/>
    <row r="807341"/>
    <row r="807342"/>
    <row r="807343"/>
    <row r="807344"/>
    <row r="807345"/>
    <row r="807346"/>
    <row r="807347"/>
    <row r="807348"/>
    <row r="807349"/>
    <row r="807350"/>
    <row r="807351"/>
    <row r="807352"/>
    <row r="807353"/>
    <row r="807354"/>
    <row r="807355"/>
    <row r="807356"/>
    <row r="807357"/>
    <row r="807358"/>
    <row r="807359"/>
    <row r="807360"/>
    <row r="807361"/>
    <row r="807362"/>
    <row r="807363"/>
    <row r="807364"/>
    <row r="807365"/>
    <row r="807366"/>
    <row r="807367"/>
    <row r="807368"/>
    <row r="807369"/>
    <row r="807370"/>
    <row r="807371"/>
    <row r="807372"/>
    <row r="807373"/>
    <row r="807374"/>
    <row r="807375"/>
    <row r="807376"/>
    <row r="807377"/>
    <row r="807378"/>
    <row r="807379"/>
    <row r="807380"/>
    <row r="807381"/>
    <row r="807382"/>
    <row r="807383"/>
    <row r="807384"/>
    <row r="807385"/>
    <row r="807386"/>
    <row r="807387"/>
    <row r="807388"/>
    <row r="807389"/>
    <row r="807390"/>
    <row r="807391"/>
    <row r="807392"/>
    <row r="807393"/>
    <row r="807394"/>
    <row r="807395"/>
    <row r="807396"/>
    <row r="807397"/>
    <row r="807398"/>
    <row r="807399"/>
    <row r="807400"/>
    <row r="807401"/>
    <row r="807402"/>
    <row r="807403"/>
    <row r="807404"/>
    <row r="807405"/>
    <row r="807406"/>
    <row r="807407"/>
    <row r="807408"/>
    <row r="807409"/>
    <row r="807410"/>
    <row r="807411"/>
    <row r="807412"/>
    <row r="807413"/>
    <row r="807414"/>
    <row r="807415"/>
    <row r="807416"/>
    <row r="807417"/>
    <row r="807418"/>
    <row r="807419"/>
    <row r="807420"/>
    <row r="807421"/>
    <row r="807422"/>
    <row r="807423"/>
    <row r="807424"/>
    <row r="807425"/>
    <row r="807426"/>
    <row r="807427"/>
    <row r="807428"/>
    <row r="807429"/>
    <row r="807430"/>
    <row r="807431"/>
    <row r="807432"/>
    <row r="807433"/>
    <row r="807434"/>
    <row r="807435"/>
    <row r="807436"/>
    <row r="807437"/>
    <row r="807438"/>
    <row r="807439"/>
    <row r="807440"/>
    <row r="807441"/>
    <row r="807442"/>
    <row r="807443"/>
    <row r="807444"/>
    <row r="807445"/>
    <row r="807446"/>
    <row r="807447"/>
    <row r="807448"/>
    <row r="807449"/>
    <row r="807450"/>
    <row r="807451"/>
    <row r="807452"/>
    <row r="807453"/>
    <row r="807454"/>
    <row r="807455"/>
    <row r="807456"/>
    <row r="807457"/>
    <row r="807458"/>
    <row r="807459"/>
    <row r="807460"/>
    <row r="807461"/>
    <row r="807462"/>
    <row r="807463"/>
    <row r="807464"/>
    <row r="807465"/>
    <row r="807466"/>
    <row r="807467"/>
    <row r="807468"/>
    <row r="807469"/>
    <row r="807470"/>
    <row r="807471"/>
    <row r="807472"/>
    <row r="807473"/>
    <row r="807474"/>
    <row r="807475"/>
    <row r="807476"/>
    <row r="807477"/>
    <row r="807478"/>
    <row r="807479"/>
    <row r="807480"/>
    <row r="807481"/>
    <row r="807482"/>
    <row r="807483"/>
    <row r="807484"/>
    <row r="807485"/>
    <row r="807486"/>
    <row r="807487"/>
    <row r="807488"/>
    <row r="807489"/>
    <row r="807490"/>
    <row r="807491"/>
    <row r="807492"/>
    <row r="807493"/>
    <row r="807494"/>
    <row r="807495"/>
    <row r="807496"/>
    <row r="807497"/>
    <row r="807498"/>
    <row r="807499"/>
    <row r="807500"/>
    <row r="807501"/>
    <row r="807502"/>
    <row r="807503"/>
    <row r="807504"/>
    <row r="807505"/>
    <row r="807506"/>
    <row r="807507"/>
    <row r="807508"/>
    <row r="807509"/>
    <row r="807510"/>
    <row r="807511"/>
    <row r="807512"/>
    <row r="807513"/>
    <row r="807514"/>
    <row r="807515"/>
    <row r="807516"/>
    <row r="807517"/>
    <row r="807518"/>
    <row r="807519"/>
    <row r="807520"/>
    <row r="807521"/>
    <row r="807522"/>
    <row r="807523"/>
    <row r="807524"/>
    <row r="807525"/>
    <row r="807526"/>
    <row r="807527"/>
    <row r="807528"/>
    <row r="807529"/>
    <row r="807530"/>
    <row r="807531"/>
    <row r="807532"/>
    <row r="807533"/>
    <row r="807534"/>
    <row r="807535"/>
    <row r="807536"/>
    <row r="807537"/>
    <row r="807538"/>
    <row r="807539"/>
    <row r="807540"/>
    <row r="807541"/>
    <row r="807542"/>
    <row r="807543"/>
    <row r="807544"/>
    <row r="807545"/>
    <row r="807546"/>
    <row r="807547"/>
    <row r="807548"/>
    <row r="807549"/>
    <row r="807550"/>
    <row r="807551"/>
    <row r="807552"/>
    <row r="807553"/>
    <row r="807554"/>
    <row r="807555"/>
    <row r="807556"/>
    <row r="807557"/>
    <row r="807558"/>
    <row r="807559"/>
    <row r="807560"/>
    <row r="807561"/>
    <row r="807562"/>
    <row r="807563"/>
    <row r="807564"/>
    <row r="807565"/>
    <row r="807566"/>
    <row r="807567"/>
    <row r="807568"/>
    <row r="807569"/>
    <row r="807570"/>
    <row r="807571"/>
    <row r="807572"/>
    <row r="807573"/>
    <row r="807574"/>
    <row r="807575"/>
    <row r="807576"/>
    <row r="807577"/>
    <row r="807578"/>
    <row r="807579"/>
    <row r="807580"/>
    <row r="807581"/>
    <row r="807582"/>
    <row r="807583"/>
    <row r="807584"/>
    <row r="807585"/>
    <row r="807586"/>
    <row r="807587"/>
    <row r="807588"/>
    <row r="807589"/>
    <row r="807590"/>
    <row r="807591"/>
    <row r="807592"/>
    <row r="807593"/>
    <row r="807594"/>
    <row r="807595"/>
    <row r="807596"/>
    <row r="807597"/>
    <row r="807598"/>
    <row r="807599"/>
    <row r="807600"/>
    <row r="807601"/>
    <row r="807602"/>
    <row r="807603"/>
    <row r="807604"/>
    <row r="807605"/>
    <row r="807606"/>
    <row r="807607"/>
    <row r="807608"/>
    <row r="807609"/>
    <row r="807610"/>
    <row r="807611"/>
    <row r="807612"/>
    <row r="807613"/>
    <row r="807614"/>
    <row r="807615"/>
    <row r="807616"/>
    <row r="807617"/>
    <row r="807618"/>
    <row r="807619"/>
    <row r="807620"/>
    <row r="807621"/>
    <row r="807622"/>
    <row r="807623"/>
    <row r="807624"/>
    <row r="807625"/>
    <row r="807626"/>
    <row r="807627"/>
    <row r="807628"/>
    <row r="807629"/>
    <row r="807630"/>
    <row r="807631"/>
    <row r="807632"/>
    <row r="807633"/>
    <row r="807634"/>
    <row r="807635"/>
    <row r="807636"/>
    <row r="807637"/>
    <row r="807638"/>
    <row r="807639"/>
    <row r="807640"/>
    <row r="807641"/>
    <row r="807642"/>
    <row r="807643"/>
    <row r="807644"/>
    <row r="807645"/>
    <row r="807646"/>
    <row r="807647"/>
    <row r="807648"/>
    <row r="807649"/>
    <row r="807650"/>
    <row r="807651"/>
    <row r="807652"/>
    <row r="807653"/>
    <row r="807654"/>
    <row r="807655"/>
    <row r="807656"/>
    <row r="807657"/>
    <row r="807658"/>
    <row r="807659"/>
    <row r="807660"/>
    <row r="807661"/>
    <row r="807662"/>
    <row r="807663"/>
    <row r="807664"/>
    <row r="807665"/>
    <row r="807666"/>
    <row r="807667"/>
    <row r="807668"/>
    <row r="807669"/>
    <row r="807670"/>
    <row r="807671"/>
    <row r="807672"/>
    <row r="807673"/>
    <row r="807674"/>
    <row r="807675"/>
    <row r="807676"/>
    <row r="807677"/>
    <row r="807678"/>
    <row r="807679"/>
    <row r="807680"/>
    <row r="807681"/>
    <row r="807682"/>
    <row r="807683"/>
    <row r="807684"/>
    <row r="807685"/>
    <row r="807686"/>
    <row r="807687"/>
    <row r="807688"/>
    <row r="807689"/>
    <row r="807690"/>
    <row r="807691"/>
    <row r="807692"/>
    <row r="807693"/>
    <row r="807694"/>
    <row r="807695"/>
    <row r="807696"/>
    <row r="807697"/>
    <row r="807698"/>
    <row r="807699"/>
    <row r="807700"/>
    <row r="807701"/>
    <row r="807702"/>
    <row r="807703"/>
    <row r="807704"/>
    <row r="807705"/>
    <row r="807706"/>
    <row r="807707"/>
    <row r="807708"/>
    <row r="807709"/>
    <row r="807710"/>
    <row r="807711"/>
    <row r="807712"/>
    <row r="807713"/>
    <row r="807714"/>
    <row r="807715"/>
    <row r="807716"/>
    <row r="807717"/>
    <row r="807718"/>
    <row r="807719"/>
    <row r="807720"/>
    <row r="807721"/>
    <row r="807722"/>
    <row r="807723"/>
    <row r="807724"/>
    <row r="807725"/>
    <row r="807726"/>
    <row r="807727"/>
    <row r="807728"/>
    <row r="807729"/>
    <row r="807730"/>
    <row r="807731"/>
    <row r="807732"/>
    <row r="807733"/>
    <row r="807734"/>
    <row r="807735"/>
    <row r="807736"/>
    <row r="807737"/>
    <row r="807738"/>
    <row r="807739"/>
    <row r="807740"/>
    <row r="807741"/>
    <row r="807742"/>
    <row r="807743"/>
    <row r="807744"/>
    <row r="807745"/>
    <row r="807746"/>
    <row r="807747"/>
    <row r="807748"/>
    <row r="807749"/>
    <row r="807750"/>
    <row r="807751"/>
    <row r="807752"/>
    <row r="807753"/>
    <row r="807754"/>
    <row r="807755"/>
    <row r="807756"/>
    <row r="807757"/>
    <row r="807758"/>
    <row r="807759"/>
    <row r="807760"/>
    <row r="807761"/>
    <row r="807762"/>
    <row r="807763"/>
    <row r="807764"/>
    <row r="807765"/>
    <row r="807766"/>
    <row r="807767"/>
    <row r="807768"/>
    <row r="807769"/>
    <row r="807770"/>
    <row r="807771"/>
    <row r="807772"/>
    <row r="807773"/>
    <row r="807774"/>
    <row r="807775"/>
    <row r="807776"/>
    <row r="807777"/>
    <row r="807778"/>
    <row r="807779"/>
    <row r="807780"/>
    <row r="807781"/>
    <row r="807782"/>
    <row r="807783"/>
    <row r="807784"/>
    <row r="807785"/>
    <row r="807786"/>
    <row r="807787"/>
    <row r="807788"/>
    <row r="807789"/>
    <row r="807790"/>
    <row r="807791"/>
    <row r="807792"/>
    <row r="807793"/>
    <row r="807794"/>
    <row r="807795"/>
    <row r="807796"/>
    <row r="807797"/>
    <row r="807798"/>
    <row r="807799"/>
    <row r="807800"/>
    <row r="807801"/>
    <row r="807802"/>
    <row r="807803"/>
    <row r="807804"/>
    <row r="807805"/>
    <row r="807806"/>
    <row r="807807"/>
    <row r="807808"/>
    <row r="807809"/>
    <row r="807810"/>
    <row r="807811"/>
    <row r="807812"/>
    <row r="807813"/>
    <row r="807814"/>
    <row r="807815"/>
    <row r="807816"/>
    <row r="807817"/>
    <row r="807818"/>
    <row r="807819"/>
    <row r="807820"/>
    <row r="807821"/>
    <row r="807822"/>
    <row r="807823"/>
    <row r="807824"/>
    <row r="807825"/>
    <row r="807826"/>
    <row r="807827"/>
    <row r="807828"/>
    <row r="807829"/>
    <row r="807830"/>
    <row r="807831"/>
    <row r="807832"/>
    <row r="807833"/>
    <row r="807834"/>
    <row r="807835"/>
    <row r="807836"/>
    <row r="807837"/>
    <row r="807838"/>
    <row r="807839"/>
    <row r="807840"/>
    <row r="807841"/>
    <row r="807842"/>
    <row r="807843"/>
    <row r="807844"/>
    <row r="807845"/>
    <row r="807846"/>
    <row r="807847"/>
    <row r="807848"/>
    <row r="807849"/>
    <row r="807850"/>
    <row r="807851"/>
    <row r="807852"/>
    <row r="807853"/>
    <row r="807854"/>
    <row r="807855"/>
    <row r="807856"/>
    <row r="807857"/>
    <row r="807858"/>
    <row r="807859"/>
    <row r="807860"/>
    <row r="807861"/>
    <row r="807862"/>
    <row r="807863"/>
    <row r="807864"/>
    <row r="807865"/>
    <row r="807866"/>
    <row r="807867"/>
    <row r="807868"/>
    <row r="807869"/>
    <row r="807870"/>
    <row r="807871"/>
    <row r="807872"/>
    <row r="807873"/>
    <row r="807874"/>
    <row r="807875"/>
    <row r="807876"/>
    <row r="807877"/>
    <row r="807878"/>
    <row r="807879"/>
    <row r="807880"/>
    <row r="807881"/>
    <row r="807882"/>
    <row r="807883"/>
    <row r="807884"/>
    <row r="807885"/>
    <row r="807886"/>
    <row r="807887"/>
    <row r="807888"/>
    <row r="807889"/>
    <row r="807890"/>
    <row r="807891"/>
    <row r="807892"/>
    <row r="807893"/>
    <row r="807894"/>
    <row r="807895"/>
    <row r="807896"/>
    <row r="807897"/>
    <row r="807898"/>
    <row r="807899"/>
    <row r="807900"/>
    <row r="807901"/>
    <row r="807902"/>
    <row r="807903"/>
    <row r="807904"/>
    <row r="807905"/>
    <row r="807906"/>
    <row r="807907"/>
    <row r="807908"/>
    <row r="807909"/>
    <row r="807910"/>
    <row r="807911"/>
    <row r="807912"/>
    <row r="807913"/>
    <row r="807914"/>
    <row r="807915"/>
    <row r="807916"/>
    <row r="807917"/>
    <row r="807918"/>
    <row r="807919"/>
    <row r="807920"/>
    <row r="807921"/>
    <row r="807922"/>
    <row r="807923"/>
    <row r="807924"/>
    <row r="807925"/>
    <row r="807926"/>
    <row r="807927"/>
    <row r="807928"/>
    <row r="807929"/>
    <row r="807930"/>
    <row r="807931"/>
    <row r="807932"/>
    <row r="807933"/>
    <row r="807934"/>
    <row r="807935"/>
    <row r="807936"/>
    <row r="807937"/>
    <row r="807938"/>
    <row r="807939"/>
    <row r="807940"/>
    <row r="807941"/>
    <row r="807942"/>
    <row r="807943"/>
    <row r="807944"/>
    <row r="807945"/>
    <row r="807946"/>
    <row r="807947"/>
    <row r="807948"/>
    <row r="807949"/>
    <row r="807950"/>
    <row r="807951"/>
    <row r="807952"/>
    <row r="807953"/>
    <row r="807954"/>
    <row r="807955"/>
    <row r="807956"/>
    <row r="807957"/>
    <row r="807958"/>
    <row r="807959"/>
    <row r="807960"/>
    <row r="807961"/>
    <row r="807962"/>
    <row r="807963"/>
    <row r="807964"/>
    <row r="807965"/>
    <row r="807966"/>
    <row r="807967"/>
    <row r="807968"/>
    <row r="807969"/>
    <row r="807970"/>
    <row r="807971"/>
    <row r="807972"/>
    <row r="807973"/>
    <row r="807974"/>
    <row r="807975"/>
    <row r="807976"/>
    <row r="807977"/>
    <row r="807978"/>
    <row r="807979"/>
    <row r="807980"/>
    <row r="807981"/>
    <row r="807982"/>
    <row r="807983"/>
    <row r="807984"/>
    <row r="807985"/>
    <row r="807986"/>
    <row r="807987"/>
    <row r="807988"/>
    <row r="807989"/>
    <row r="807990"/>
    <row r="807991"/>
    <row r="807992"/>
    <row r="807993"/>
    <row r="807994"/>
    <row r="807995"/>
    <row r="807996"/>
    <row r="807997"/>
    <row r="807998"/>
    <row r="807999"/>
    <row r="808000"/>
    <row r="808001"/>
    <row r="808002"/>
    <row r="808003"/>
    <row r="808004"/>
    <row r="808005"/>
    <row r="808006"/>
    <row r="808007"/>
    <row r="808008"/>
    <row r="808009"/>
    <row r="808010"/>
    <row r="808011"/>
    <row r="808012"/>
    <row r="808013"/>
    <row r="808014"/>
    <row r="808015"/>
    <row r="808016"/>
    <row r="808017"/>
    <row r="808018"/>
    <row r="808019"/>
    <row r="808020"/>
    <row r="808021"/>
    <row r="808022"/>
    <row r="808023"/>
    <row r="808024"/>
    <row r="808025"/>
    <row r="808026"/>
    <row r="808027"/>
    <row r="808028"/>
    <row r="808029"/>
    <row r="808030"/>
    <row r="808031"/>
    <row r="808032"/>
    <row r="808033"/>
    <row r="808034"/>
    <row r="808035"/>
    <row r="808036"/>
    <row r="808037"/>
    <row r="808038"/>
    <row r="808039"/>
    <row r="808040"/>
    <row r="808041"/>
    <row r="808042"/>
    <row r="808043"/>
    <row r="808044"/>
    <row r="808045"/>
    <row r="808046"/>
    <row r="808047"/>
    <row r="808048"/>
    <row r="808049"/>
    <row r="808050"/>
    <row r="808051"/>
    <row r="808052"/>
    <row r="808053"/>
    <row r="808054"/>
    <row r="808055"/>
    <row r="808056"/>
    <row r="808057"/>
    <row r="808058"/>
    <row r="808059"/>
    <row r="808060"/>
    <row r="808061"/>
    <row r="808062"/>
    <row r="808063"/>
    <row r="808064"/>
    <row r="808065"/>
    <row r="808066"/>
    <row r="808067"/>
    <row r="808068"/>
    <row r="808069"/>
    <row r="808070"/>
    <row r="808071"/>
    <row r="808072"/>
    <row r="808073"/>
    <row r="808074"/>
    <row r="808075"/>
    <row r="808076"/>
    <row r="808077"/>
    <row r="808078"/>
    <row r="808079"/>
    <row r="808080"/>
    <row r="808081"/>
    <row r="808082"/>
    <row r="808083"/>
    <row r="808084"/>
    <row r="808085"/>
    <row r="808086"/>
    <row r="808087"/>
    <row r="808088"/>
    <row r="808089"/>
    <row r="808090"/>
    <row r="808091"/>
    <row r="808092"/>
    <row r="808093"/>
    <row r="808094"/>
    <row r="808095"/>
    <row r="808096"/>
    <row r="808097"/>
    <row r="808098"/>
    <row r="808099"/>
    <row r="808100"/>
    <row r="808101"/>
    <row r="808102"/>
    <row r="808103"/>
    <row r="808104"/>
    <row r="808105"/>
    <row r="808106"/>
    <row r="808107"/>
    <row r="808108"/>
    <row r="808109"/>
    <row r="808110"/>
    <row r="808111"/>
    <row r="808112"/>
    <row r="808113"/>
    <row r="808114"/>
    <row r="808115"/>
    <row r="808116"/>
    <row r="808117"/>
    <row r="808118"/>
    <row r="808119"/>
    <row r="808120"/>
    <row r="808121"/>
    <row r="808122"/>
    <row r="808123"/>
    <row r="808124"/>
    <row r="808125"/>
    <row r="808126"/>
    <row r="808127"/>
    <row r="808128"/>
    <row r="808129"/>
    <row r="808130"/>
    <row r="808131"/>
    <row r="808132"/>
    <row r="808133"/>
    <row r="808134"/>
    <row r="808135"/>
    <row r="808136"/>
    <row r="808137"/>
    <row r="808138"/>
    <row r="808139"/>
    <row r="808140"/>
    <row r="808141"/>
    <row r="808142"/>
    <row r="808143"/>
    <row r="808144"/>
    <row r="808145"/>
    <row r="808146"/>
    <row r="808147"/>
    <row r="808148"/>
    <row r="808149"/>
    <row r="808150"/>
    <row r="808151"/>
    <row r="808152"/>
    <row r="808153"/>
    <row r="808154"/>
    <row r="808155"/>
    <row r="808156"/>
    <row r="808157"/>
    <row r="808158"/>
    <row r="808159"/>
    <row r="808160"/>
    <row r="808161"/>
    <row r="808162"/>
    <row r="808163"/>
    <row r="808164"/>
    <row r="808165"/>
    <row r="808166"/>
    <row r="808167"/>
    <row r="808168"/>
    <row r="808169"/>
    <row r="808170"/>
    <row r="808171"/>
    <row r="808172"/>
    <row r="808173"/>
    <row r="808174"/>
    <row r="808175"/>
    <row r="808176"/>
    <row r="808177"/>
    <row r="808178"/>
    <row r="808179"/>
    <row r="808180"/>
    <row r="808181"/>
    <row r="808182"/>
    <row r="808183"/>
    <row r="808184"/>
    <row r="808185"/>
    <row r="808186"/>
    <row r="808187"/>
    <row r="808188"/>
    <row r="808189"/>
    <row r="808190"/>
    <row r="808191"/>
    <row r="808192"/>
    <row r="808193"/>
    <row r="808194"/>
    <row r="808195"/>
    <row r="808196"/>
    <row r="808197"/>
    <row r="808198"/>
    <row r="808199"/>
    <row r="808200"/>
    <row r="808201"/>
    <row r="808202"/>
    <row r="808203"/>
    <row r="808204"/>
    <row r="808205"/>
    <row r="808206"/>
    <row r="808207"/>
    <row r="808208"/>
    <row r="808209"/>
    <row r="808210"/>
    <row r="808211"/>
    <row r="808212"/>
    <row r="808213"/>
    <row r="808214"/>
    <row r="808215"/>
    <row r="808216"/>
    <row r="808217"/>
    <row r="808218"/>
    <row r="808219"/>
    <row r="808220"/>
    <row r="808221"/>
    <row r="808222"/>
    <row r="808223"/>
    <row r="808224"/>
    <row r="808225"/>
    <row r="808226"/>
    <row r="808227"/>
    <row r="808228"/>
    <row r="808229"/>
    <row r="808230"/>
    <row r="808231"/>
    <row r="808232"/>
    <row r="808233"/>
    <row r="808234"/>
    <row r="808235"/>
    <row r="808236"/>
    <row r="808237"/>
    <row r="808238"/>
    <row r="808239"/>
    <row r="808240"/>
    <row r="808241"/>
    <row r="808242"/>
    <row r="808243"/>
    <row r="808244"/>
    <row r="808245"/>
    <row r="808246"/>
    <row r="808247"/>
    <row r="808248"/>
    <row r="808249"/>
    <row r="808250"/>
    <row r="808251"/>
    <row r="808252"/>
    <row r="808253"/>
    <row r="808254"/>
    <row r="808255"/>
    <row r="808256"/>
    <row r="808257"/>
    <row r="808258"/>
    <row r="808259"/>
    <row r="808260"/>
    <row r="808261"/>
    <row r="808262"/>
    <row r="808263"/>
    <row r="808264"/>
    <row r="808265"/>
    <row r="808266"/>
    <row r="808267"/>
    <row r="808268"/>
    <row r="808269"/>
    <row r="808270"/>
    <row r="808271"/>
    <row r="808272"/>
    <row r="808273"/>
    <row r="808274"/>
    <row r="808275"/>
    <row r="808276"/>
    <row r="808277"/>
    <row r="808278"/>
    <row r="808279"/>
    <row r="808280"/>
    <row r="808281"/>
    <row r="808282"/>
    <row r="808283"/>
    <row r="808284"/>
    <row r="808285"/>
    <row r="808286"/>
    <row r="808287"/>
    <row r="808288"/>
    <row r="808289"/>
    <row r="808290"/>
    <row r="808291"/>
    <row r="808292"/>
    <row r="808293"/>
    <row r="808294"/>
    <row r="808295"/>
    <row r="808296"/>
    <row r="808297"/>
    <row r="808298"/>
    <row r="808299"/>
    <row r="808300"/>
    <row r="808301"/>
    <row r="808302"/>
    <row r="808303"/>
    <row r="808304"/>
    <row r="808305"/>
    <row r="808306"/>
    <row r="808307"/>
    <row r="808308"/>
    <row r="808309"/>
    <row r="808310"/>
    <row r="808311"/>
    <row r="808312"/>
    <row r="808313"/>
    <row r="808314"/>
    <row r="808315"/>
    <row r="808316"/>
    <row r="808317"/>
    <row r="808318"/>
    <row r="808319"/>
    <row r="808320"/>
    <row r="808321"/>
    <row r="808322"/>
    <row r="808323"/>
    <row r="808324"/>
    <row r="808325"/>
    <row r="808326"/>
    <row r="808327"/>
    <row r="808328"/>
    <row r="808329"/>
    <row r="808330"/>
    <row r="808331"/>
    <row r="808332"/>
    <row r="808333"/>
    <row r="808334"/>
    <row r="808335"/>
    <row r="808336"/>
    <row r="808337"/>
    <row r="808338"/>
    <row r="808339"/>
    <row r="808340"/>
    <row r="808341"/>
    <row r="808342"/>
    <row r="808343"/>
    <row r="808344"/>
    <row r="808345"/>
    <row r="808346"/>
    <row r="808347"/>
    <row r="808348"/>
    <row r="808349"/>
    <row r="808350"/>
    <row r="808351"/>
    <row r="808352"/>
    <row r="808353"/>
    <row r="808354"/>
    <row r="808355"/>
    <row r="808356"/>
    <row r="808357"/>
    <row r="808358"/>
    <row r="808359"/>
    <row r="808360"/>
    <row r="808361"/>
    <row r="808362"/>
    <row r="808363"/>
    <row r="808364"/>
    <row r="808365"/>
    <row r="808366"/>
    <row r="808367"/>
    <row r="808368"/>
    <row r="808369"/>
    <row r="808370"/>
    <row r="808371"/>
    <row r="808372"/>
    <row r="808373"/>
    <row r="808374"/>
    <row r="808375"/>
    <row r="808376"/>
    <row r="808377"/>
    <row r="808378"/>
    <row r="808379"/>
    <row r="808380"/>
    <row r="808381"/>
    <row r="808382"/>
    <row r="808383"/>
    <row r="808384"/>
    <row r="808385"/>
    <row r="808386"/>
    <row r="808387"/>
    <row r="808388"/>
    <row r="808389"/>
    <row r="808390"/>
    <row r="808391"/>
    <row r="808392"/>
    <row r="808393"/>
    <row r="808394"/>
    <row r="808395"/>
    <row r="808396"/>
    <row r="808397"/>
    <row r="808398"/>
    <row r="808399"/>
    <row r="808400"/>
    <row r="808401"/>
    <row r="808402"/>
    <row r="808403"/>
    <row r="808404"/>
    <row r="808405"/>
    <row r="808406"/>
    <row r="808407"/>
    <row r="808408"/>
    <row r="808409"/>
    <row r="808410"/>
    <row r="808411"/>
    <row r="808412"/>
    <row r="808413"/>
    <row r="808414"/>
    <row r="808415"/>
    <row r="808416"/>
    <row r="808417"/>
    <row r="808418"/>
    <row r="808419"/>
    <row r="808420"/>
    <row r="808421"/>
    <row r="808422"/>
    <row r="808423"/>
    <row r="808424"/>
    <row r="808425"/>
    <row r="808426"/>
    <row r="808427"/>
    <row r="808428"/>
    <row r="808429"/>
    <row r="808430"/>
    <row r="808431"/>
    <row r="808432"/>
    <row r="808433"/>
    <row r="808434"/>
    <row r="808435"/>
    <row r="808436"/>
    <row r="808437"/>
    <row r="808438"/>
    <row r="808439"/>
    <row r="808440"/>
    <row r="808441"/>
    <row r="808442"/>
    <row r="808443"/>
    <row r="808444"/>
    <row r="808445"/>
    <row r="808446"/>
    <row r="808447"/>
    <row r="808448"/>
    <row r="808449"/>
    <row r="808450"/>
    <row r="808451"/>
    <row r="808452"/>
    <row r="808453"/>
    <row r="808454"/>
    <row r="808455"/>
    <row r="808456"/>
    <row r="808457"/>
    <row r="808458"/>
    <row r="808459"/>
    <row r="808460"/>
    <row r="808461"/>
    <row r="808462"/>
    <row r="808463"/>
    <row r="808464"/>
    <row r="808465"/>
    <row r="808466"/>
    <row r="808467"/>
    <row r="808468"/>
    <row r="808469"/>
    <row r="808470"/>
    <row r="808471"/>
    <row r="808472"/>
    <row r="808473"/>
    <row r="808474"/>
    <row r="808475"/>
    <row r="808476"/>
    <row r="808477"/>
    <row r="808478"/>
    <row r="808479"/>
    <row r="808480"/>
    <row r="808481"/>
    <row r="808482"/>
    <row r="808483"/>
    <row r="808484"/>
    <row r="808485"/>
    <row r="808486"/>
    <row r="808487"/>
    <row r="808488"/>
    <row r="808489"/>
    <row r="808490"/>
    <row r="808491"/>
    <row r="808492"/>
    <row r="808493"/>
    <row r="808494"/>
    <row r="808495"/>
    <row r="808496"/>
    <row r="808497"/>
    <row r="808498"/>
    <row r="808499"/>
    <row r="808500"/>
    <row r="808501"/>
    <row r="808502"/>
    <row r="808503"/>
    <row r="808504"/>
    <row r="808505"/>
    <row r="808506"/>
    <row r="808507"/>
    <row r="808508"/>
    <row r="808509"/>
    <row r="808510"/>
    <row r="808511"/>
    <row r="808512"/>
    <row r="808513"/>
    <row r="808514"/>
    <row r="808515"/>
    <row r="808516"/>
    <row r="808517"/>
    <row r="808518"/>
    <row r="808519"/>
    <row r="808520"/>
    <row r="808521"/>
    <row r="808522"/>
    <row r="808523"/>
    <row r="808524"/>
    <row r="808525"/>
    <row r="808526"/>
    <row r="808527"/>
    <row r="808528"/>
    <row r="808529"/>
    <row r="808530"/>
    <row r="808531"/>
    <row r="808532"/>
    <row r="808533"/>
    <row r="808534"/>
    <row r="808535"/>
    <row r="808536"/>
    <row r="808537"/>
    <row r="808538"/>
    <row r="808539"/>
    <row r="808540"/>
    <row r="808541"/>
    <row r="808542"/>
    <row r="808543"/>
    <row r="808544"/>
    <row r="808545"/>
    <row r="808546"/>
    <row r="808547"/>
    <row r="808548"/>
    <row r="808549"/>
    <row r="808550"/>
    <row r="808551"/>
    <row r="808552"/>
    <row r="808553"/>
    <row r="808554"/>
    <row r="808555"/>
    <row r="808556"/>
    <row r="808557"/>
    <row r="808558"/>
    <row r="808559"/>
    <row r="808560"/>
    <row r="808561"/>
    <row r="808562"/>
    <row r="808563"/>
    <row r="808564"/>
    <row r="808565"/>
    <row r="808566"/>
    <row r="808567"/>
    <row r="808568"/>
    <row r="808569"/>
    <row r="808570"/>
    <row r="808571"/>
    <row r="808572"/>
    <row r="808573"/>
    <row r="808574"/>
    <row r="808575"/>
    <row r="808576"/>
    <row r="808577"/>
    <row r="808578"/>
    <row r="808579"/>
    <row r="808580"/>
    <row r="808581"/>
    <row r="808582"/>
    <row r="808583"/>
    <row r="808584"/>
    <row r="808585"/>
    <row r="808586"/>
    <row r="808587"/>
    <row r="808588"/>
    <row r="808589"/>
    <row r="808590"/>
    <row r="808591"/>
    <row r="808592"/>
    <row r="808593"/>
    <row r="808594"/>
    <row r="808595"/>
    <row r="808596"/>
    <row r="808597"/>
    <row r="808598"/>
    <row r="808599"/>
    <row r="808600"/>
    <row r="808601"/>
    <row r="808602"/>
    <row r="808603"/>
    <row r="808604"/>
    <row r="808605"/>
    <row r="808606"/>
    <row r="808607"/>
    <row r="808608"/>
    <row r="808609"/>
    <row r="808610"/>
    <row r="808611"/>
    <row r="808612"/>
    <row r="808613"/>
    <row r="808614"/>
    <row r="808615"/>
    <row r="808616"/>
    <row r="808617"/>
    <row r="808618"/>
    <row r="808619"/>
    <row r="808620"/>
    <row r="808621"/>
    <row r="808622"/>
    <row r="808623"/>
    <row r="808624"/>
    <row r="808625"/>
    <row r="808626"/>
    <row r="808627"/>
    <row r="808628"/>
    <row r="808629"/>
    <row r="808630"/>
    <row r="808631"/>
    <row r="808632"/>
    <row r="808633"/>
    <row r="808634"/>
    <row r="808635"/>
    <row r="808636"/>
    <row r="808637"/>
    <row r="808638"/>
    <row r="808639"/>
    <row r="808640"/>
    <row r="808641"/>
    <row r="808642"/>
    <row r="808643"/>
    <row r="808644"/>
    <row r="808645"/>
    <row r="808646"/>
    <row r="808647"/>
    <row r="808648"/>
    <row r="808649"/>
    <row r="808650"/>
    <row r="808651"/>
    <row r="808652"/>
    <row r="808653"/>
    <row r="808654"/>
    <row r="808655"/>
    <row r="808656"/>
    <row r="808657"/>
    <row r="808658"/>
    <row r="808659"/>
    <row r="808660"/>
    <row r="808661"/>
    <row r="808662"/>
    <row r="808663"/>
    <row r="808664"/>
    <row r="808665"/>
    <row r="808666"/>
    <row r="808667"/>
    <row r="808668"/>
    <row r="808669"/>
    <row r="808670"/>
    <row r="808671"/>
    <row r="808672"/>
    <row r="808673"/>
    <row r="808674"/>
    <row r="808675"/>
    <row r="808676"/>
    <row r="808677"/>
    <row r="808678"/>
    <row r="808679"/>
    <row r="808680"/>
    <row r="808681"/>
    <row r="808682"/>
    <row r="808683"/>
    <row r="808684"/>
    <row r="808685"/>
    <row r="808686"/>
    <row r="808687"/>
    <row r="808688"/>
    <row r="808689"/>
    <row r="808690"/>
    <row r="808691"/>
    <row r="808692"/>
    <row r="808693"/>
    <row r="808694"/>
    <row r="808695"/>
    <row r="808696"/>
    <row r="808697"/>
    <row r="808698"/>
    <row r="808699"/>
    <row r="808700"/>
    <row r="808701"/>
    <row r="808702"/>
    <row r="808703"/>
    <row r="808704"/>
    <row r="808705"/>
    <row r="808706"/>
    <row r="808707"/>
    <row r="808708"/>
    <row r="808709"/>
    <row r="808710"/>
    <row r="808711"/>
    <row r="808712"/>
    <row r="808713"/>
    <row r="808714"/>
    <row r="808715"/>
    <row r="808716"/>
    <row r="808717"/>
    <row r="808718"/>
    <row r="808719"/>
    <row r="808720"/>
    <row r="808721"/>
    <row r="808722"/>
    <row r="808723"/>
    <row r="808724"/>
    <row r="808725"/>
    <row r="808726"/>
    <row r="808727"/>
    <row r="808728"/>
    <row r="808729"/>
    <row r="808730"/>
    <row r="808731"/>
    <row r="808732"/>
    <row r="808733"/>
    <row r="808734"/>
    <row r="808735"/>
    <row r="808736"/>
    <row r="808737"/>
    <row r="808738"/>
    <row r="808739"/>
    <row r="808740"/>
    <row r="808741"/>
    <row r="808742"/>
    <row r="808743"/>
    <row r="808744"/>
    <row r="808745"/>
    <row r="808746"/>
    <row r="808747"/>
    <row r="808748"/>
    <row r="808749"/>
    <row r="808750"/>
    <row r="808751"/>
    <row r="808752"/>
    <row r="808753"/>
    <row r="808754"/>
    <row r="808755"/>
    <row r="808756"/>
    <row r="808757"/>
    <row r="808758"/>
    <row r="808759"/>
    <row r="808760"/>
    <row r="808761"/>
    <row r="808762"/>
    <row r="808763"/>
    <row r="808764"/>
    <row r="808765"/>
    <row r="808766"/>
    <row r="808767"/>
    <row r="808768"/>
    <row r="808769"/>
    <row r="808770"/>
    <row r="808771"/>
    <row r="808772"/>
    <row r="808773"/>
    <row r="808774"/>
    <row r="808775"/>
    <row r="808776"/>
    <row r="808777"/>
    <row r="808778"/>
    <row r="808779"/>
    <row r="808780"/>
    <row r="808781"/>
    <row r="808782"/>
    <row r="808783"/>
    <row r="808784"/>
    <row r="808785"/>
    <row r="808786"/>
    <row r="808787"/>
    <row r="808788"/>
    <row r="808789"/>
    <row r="808790"/>
    <row r="808791"/>
    <row r="808792"/>
    <row r="808793"/>
    <row r="808794"/>
    <row r="808795"/>
    <row r="808796"/>
    <row r="808797"/>
    <row r="808798"/>
    <row r="808799"/>
    <row r="808800"/>
    <row r="808801"/>
    <row r="808802"/>
    <row r="808803"/>
    <row r="808804"/>
    <row r="808805"/>
    <row r="808806"/>
    <row r="808807"/>
    <row r="808808"/>
    <row r="808809"/>
    <row r="808810"/>
    <row r="808811"/>
    <row r="808812"/>
    <row r="808813"/>
    <row r="808814"/>
    <row r="808815"/>
    <row r="808816"/>
    <row r="808817"/>
    <row r="808818"/>
    <row r="808819"/>
    <row r="808820"/>
    <row r="808821"/>
    <row r="808822"/>
    <row r="808823"/>
    <row r="808824"/>
    <row r="808825"/>
    <row r="808826"/>
    <row r="808827"/>
    <row r="808828"/>
    <row r="808829"/>
    <row r="808830"/>
    <row r="808831"/>
    <row r="808832"/>
    <row r="808833"/>
    <row r="808834"/>
    <row r="808835"/>
    <row r="808836"/>
    <row r="808837"/>
    <row r="808838"/>
    <row r="808839"/>
    <row r="808840"/>
    <row r="808841"/>
    <row r="808842"/>
    <row r="808843"/>
    <row r="808844"/>
    <row r="808845"/>
    <row r="808846"/>
    <row r="808847"/>
    <row r="808848"/>
    <row r="808849"/>
    <row r="808850"/>
    <row r="808851"/>
    <row r="808852"/>
    <row r="808853"/>
    <row r="808854"/>
    <row r="808855"/>
    <row r="808856"/>
    <row r="808857"/>
    <row r="808858"/>
    <row r="808859"/>
    <row r="808860"/>
    <row r="808861"/>
    <row r="808862"/>
    <row r="808863"/>
    <row r="808864"/>
    <row r="808865"/>
    <row r="808866"/>
    <row r="808867"/>
    <row r="808868"/>
    <row r="808869"/>
    <row r="808870"/>
    <row r="808871"/>
    <row r="808872"/>
    <row r="808873"/>
    <row r="808874"/>
    <row r="808875"/>
    <row r="808876"/>
    <row r="808877"/>
    <row r="808878"/>
    <row r="808879"/>
    <row r="808880"/>
    <row r="808881"/>
    <row r="808882"/>
    <row r="808883"/>
    <row r="808884"/>
    <row r="808885"/>
    <row r="808886"/>
    <row r="808887"/>
    <row r="808888"/>
    <row r="808889"/>
    <row r="808890"/>
    <row r="808891"/>
    <row r="808892"/>
    <row r="808893"/>
    <row r="808894"/>
    <row r="808895"/>
    <row r="808896"/>
    <row r="808897"/>
    <row r="808898"/>
    <row r="808899"/>
    <row r="808900"/>
    <row r="808901"/>
    <row r="808902"/>
    <row r="808903"/>
    <row r="808904"/>
    <row r="808905"/>
    <row r="808906"/>
    <row r="808907"/>
    <row r="808908"/>
    <row r="808909"/>
    <row r="808910"/>
    <row r="808911"/>
    <row r="808912"/>
    <row r="808913"/>
    <row r="808914"/>
    <row r="808915"/>
    <row r="808916"/>
    <row r="808917"/>
    <row r="808918"/>
    <row r="808919"/>
    <row r="808920"/>
    <row r="808921"/>
    <row r="808922"/>
    <row r="808923"/>
    <row r="808924"/>
    <row r="808925"/>
    <row r="808926"/>
    <row r="808927"/>
    <row r="808928"/>
    <row r="808929"/>
    <row r="808930"/>
    <row r="808931"/>
    <row r="808932"/>
    <row r="808933"/>
    <row r="808934"/>
    <row r="808935"/>
    <row r="808936"/>
    <row r="808937"/>
    <row r="808938"/>
    <row r="808939"/>
    <row r="808940"/>
    <row r="808941"/>
    <row r="808942"/>
    <row r="808943"/>
    <row r="808944"/>
    <row r="808945"/>
    <row r="808946"/>
    <row r="808947"/>
    <row r="808948"/>
    <row r="808949"/>
    <row r="808950"/>
    <row r="808951"/>
    <row r="808952"/>
    <row r="808953"/>
    <row r="808954"/>
    <row r="808955"/>
    <row r="808956"/>
    <row r="808957"/>
    <row r="808958"/>
    <row r="808959"/>
    <row r="808960"/>
    <row r="808961"/>
    <row r="808962"/>
    <row r="808963"/>
    <row r="808964"/>
    <row r="808965"/>
    <row r="808966"/>
    <row r="808967"/>
    <row r="808968"/>
    <row r="808969"/>
    <row r="808970"/>
    <row r="808971"/>
    <row r="808972"/>
    <row r="808973"/>
    <row r="808974"/>
    <row r="808975"/>
    <row r="808976"/>
    <row r="808977"/>
    <row r="808978"/>
    <row r="808979"/>
    <row r="808980"/>
    <row r="808981"/>
    <row r="808982"/>
    <row r="808983"/>
    <row r="808984"/>
    <row r="808985"/>
    <row r="808986"/>
    <row r="808987"/>
    <row r="808988"/>
    <row r="808989"/>
    <row r="808990"/>
    <row r="808991"/>
    <row r="808992"/>
    <row r="808993"/>
    <row r="808994"/>
    <row r="808995"/>
    <row r="808996"/>
    <row r="808997"/>
    <row r="808998"/>
    <row r="808999"/>
    <row r="809000"/>
    <row r="809001"/>
    <row r="809002"/>
    <row r="809003"/>
    <row r="809004"/>
    <row r="809005"/>
    <row r="809006"/>
    <row r="809007"/>
    <row r="809008"/>
    <row r="809009"/>
    <row r="809010"/>
    <row r="809011"/>
    <row r="809012"/>
    <row r="809013"/>
    <row r="809014"/>
    <row r="809015"/>
    <row r="809016"/>
    <row r="809017"/>
    <row r="809018"/>
    <row r="809019"/>
    <row r="809020"/>
    <row r="809021"/>
    <row r="809022"/>
    <row r="809023"/>
    <row r="809024"/>
    <row r="809025"/>
    <row r="809026"/>
    <row r="809027"/>
    <row r="809028"/>
    <row r="809029"/>
    <row r="809030"/>
    <row r="809031"/>
    <row r="809032"/>
    <row r="809033"/>
    <row r="809034"/>
    <row r="809035"/>
    <row r="809036"/>
    <row r="809037"/>
    <row r="809038"/>
    <row r="809039"/>
    <row r="809040"/>
    <row r="809041"/>
    <row r="809042"/>
    <row r="809043"/>
    <row r="809044"/>
    <row r="809045"/>
    <row r="809046"/>
    <row r="809047"/>
    <row r="809048"/>
    <row r="809049"/>
    <row r="809050"/>
    <row r="809051"/>
    <row r="809052"/>
    <row r="809053"/>
    <row r="809054"/>
    <row r="809055"/>
    <row r="809056"/>
    <row r="809057"/>
    <row r="809058"/>
    <row r="809059"/>
    <row r="809060"/>
    <row r="809061"/>
    <row r="809062"/>
    <row r="809063"/>
    <row r="809064"/>
    <row r="809065"/>
    <row r="809066"/>
    <row r="809067"/>
    <row r="809068"/>
    <row r="809069"/>
    <row r="809070"/>
    <row r="809071"/>
    <row r="809072"/>
    <row r="809073"/>
    <row r="809074"/>
    <row r="809075"/>
    <row r="809076"/>
    <row r="809077"/>
    <row r="809078"/>
    <row r="809079"/>
    <row r="809080"/>
    <row r="809081"/>
    <row r="809082"/>
    <row r="809083"/>
    <row r="809084"/>
    <row r="809085"/>
    <row r="809086"/>
    <row r="809087"/>
    <row r="809088"/>
    <row r="809089"/>
    <row r="809090"/>
    <row r="809091"/>
    <row r="809092"/>
    <row r="809093"/>
    <row r="809094"/>
    <row r="809095"/>
    <row r="809096"/>
    <row r="809097"/>
    <row r="809098"/>
    <row r="809099"/>
    <row r="809100"/>
    <row r="809101"/>
    <row r="809102"/>
    <row r="809103"/>
    <row r="809104"/>
    <row r="809105"/>
    <row r="809106"/>
    <row r="809107"/>
    <row r="809108"/>
    <row r="809109"/>
    <row r="809110"/>
    <row r="809111"/>
    <row r="809112"/>
    <row r="809113"/>
    <row r="809114"/>
    <row r="809115"/>
    <row r="809116"/>
    <row r="809117"/>
    <row r="809118"/>
    <row r="809119"/>
    <row r="809120"/>
    <row r="809121"/>
    <row r="809122"/>
    <row r="809123"/>
    <row r="809124"/>
    <row r="809125"/>
    <row r="809126"/>
    <row r="809127"/>
    <row r="809128"/>
    <row r="809129"/>
    <row r="809130"/>
    <row r="809131"/>
    <row r="809132"/>
    <row r="809133"/>
    <row r="809134"/>
    <row r="809135"/>
    <row r="809136"/>
    <row r="809137"/>
    <row r="809138"/>
    <row r="809139"/>
    <row r="809140"/>
    <row r="809141"/>
    <row r="809142"/>
    <row r="809143"/>
    <row r="809144"/>
    <row r="809145"/>
    <row r="809146"/>
    <row r="809147"/>
    <row r="809148"/>
    <row r="809149"/>
    <row r="809150"/>
    <row r="809151"/>
    <row r="809152"/>
    <row r="809153"/>
    <row r="809154"/>
    <row r="809155"/>
    <row r="809156"/>
    <row r="809157"/>
    <row r="809158"/>
    <row r="809159"/>
    <row r="809160"/>
    <row r="809161"/>
    <row r="809162"/>
    <row r="809163"/>
    <row r="809164"/>
    <row r="809165"/>
    <row r="809166"/>
    <row r="809167"/>
    <row r="809168"/>
    <row r="809169"/>
    <row r="809170"/>
    <row r="809171"/>
    <row r="809172"/>
    <row r="809173"/>
    <row r="809174"/>
    <row r="809175"/>
    <row r="809176"/>
    <row r="809177"/>
    <row r="809178"/>
    <row r="809179"/>
    <row r="809180"/>
    <row r="809181"/>
    <row r="809182"/>
    <row r="809183"/>
    <row r="809184"/>
    <row r="809185"/>
    <row r="809186"/>
    <row r="809187"/>
    <row r="809188"/>
    <row r="809189"/>
    <row r="809190"/>
    <row r="809191"/>
    <row r="809192"/>
    <row r="809193"/>
    <row r="809194"/>
    <row r="809195"/>
    <row r="809196"/>
    <row r="809197"/>
    <row r="809198"/>
    <row r="809199"/>
    <row r="809200"/>
    <row r="809201"/>
    <row r="809202"/>
    <row r="809203"/>
    <row r="809204"/>
    <row r="809205"/>
    <row r="809206"/>
    <row r="809207"/>
    <row r="809208"/>
    <row r="809209"/>
    <row r="809210"/>
    <row r="809211"/>
    <row r="809212"/>
    <row r="809213"/>
    <row r="809214"/>
    <row r="809215"/>
    <row r="809216"/>
    <row r="809217"/>
    <row r="809218"/>
    <row r="809219"/>
    <row r="809220"/>
    <row r="809221"/>
    <row r="809222"/>
    <row r="809223"/>
    <row r="809224"/>
    <row r="809225"/>
    <row r="809226"/>
    <row r="809227"/>
    <row r="809228"/>
    <row r="809229"/>
    <row r="809230"/>
    <row r="809231"/>
    <row r="809232"/>
    <row r="809233"/>
    <row r="809234"/>
    <row r="809235"/>
    <row r="809236"/>
    <row r="809237"/>
    <row r="809238"/>
    <row r="809239"/>
    <row r="809240"/>
    <row r="809241"/>
    <row r="809242"/>
    <row r="809243"/>
    <row r="809244"/>
    <row r="809245"/>
    <row r="809246"/>
    <row r="809247"/>
    <row r="809248"/>
    <row r="809249"/>
    <row r="809250"/>
    <row r="809251"/>
    <row r="809252"/>
    <row r="809253"/>
    <row r="809254"/>
    <row r="809255"/>
    <row r="809256"/>
    <row r="809257"/>
    <row r="809258"/>
    <row r="809259"/>
    <row r="809260"/>
    <row r="809261"/>
    <row r="809262"/>
    <row r="809263"/>
    <row r="809264"/>
    <row r="809265"/>
    <row r="809266"/>
    <row r="809267"/>
    <row r="809268"/>
    <row r="809269"/>
    <row r="809270"/>
    <row r="809271"/>
    <row r="809272"/>
    <row r="809273"/>
    <row r="809274"/>
    <row r="809275"/>
    <row r="809276"/>
    <row r="809277"/>
    <row r="809278"/>
    <row r="809279"/>
    <row r="809280"/>
    <row r="809281"/>
    <row r="809282"/>
    <row r="809283"/>
    <row r="809284"/>
    <row r="809285"/>
    <row r="809286"/>
    <row r="809287"/>
    <row r="809288"/>
    <row r="809289"/>
    <row r="809290"/>
    <row r="809291"/>
    <row r="809292"/>
    <row r="809293"/>
    <row r="809294"/>
    <row r="809295"/>
    <row r="809296"/>
    <row r="809297"/>
    <row r="809298"/>
    <row r="809299"/>
    <row r="809300"/>
    <row r="809301"/>
    <row r="809302"/>
    <row r="809303"/>
    <row r="809304"/>
    <row r="809305"/>
    <row r="809306"/>
    <row r="809307"/>
    <row r="809308"/>
    <row r="809309"/>
    <row r="809310"/>
    <row r="809311"/>
    <row r="809312"/>
    <row r="809313"/>
    <row r="809314"/>
    <row r="809315"/>
    <row r="809316"/>
    <row r="809317"/>
    <row r="809318"/>
    <row r="809319"/>
    <row r="809320"/>
    <row r="809321"/>
    <row r="809322"/>
    <row r="809323"/>
    <row r="809324"/>
    <row r="809325"/>
    <row r="809326"/>
    <row r="809327"/>
    <row r="809328"/>
    <row r="809329"/>
    <row r="809330"/>
    <row r="809331"/>
    <row r="809332"/>
    <row r="809333"/>
    <row r="809334"/>
    <row r="809335"/>
    <row r="809336"/>
    <row r="809337"/>
    <row r="809338"/>
    <row r="809339"/>
    <row r="809340"/>
    <row r="809341"/>
    <row r="809342"/>
    <row r="809343"/>
    <row r="809344"/>
    <row r="809345"/>
    <row r="809346"/>
    <row r="809347"/>
    <row r="809348"/>
    <row r="809349"/>
    <row r="809350"/>
    <row r="809351"/>
    <row r="809352"/>
    <row r="809353"/>
    <row r="809354"/>
    <row r="809355"/>
    <row r="809356"/>
    <row r="809357"/>
    <row r="809358"/>
    <row r="809359"/>
    <row r="809360"/>
    <row r="809361"/>
    <row r="809362"/>
    <row r="809363"/>
    <row r="809364"/>
    <row r="809365"/>
    <row r="809366"/>
    <row r="809367"/>
    <row r="809368"/>
    <row r="809369"/>
    <row r="809370"/>
    <row r="809371"/>
    <row r="809372"/>
    <row r="809373"/>
    <row r="809374"/>
    <row r="809375"/>
    <row r="809376"/>
    <row r="809377"/>
    <row r="809378"/>
    <row r="809379"/>
    <row r="809380"/>
    <row r="809381"/>
    <row r="809382"/>
    <row r="809383"/>
    <row r="809384"/>
    <row r="809385"/>
    <row r="809386"/>
    <row r="809387"/>
    <row r="809388"/>
    <row r="809389"/>
    <row r="809390"/>
    <row r="809391"/>
    <row r="809392"/>
    <row r="809393"/>
    <row r="809394"/>
    <row r="809395"/>
    <row r="809396"/>
    <row r="809397"/>
    <row r="809398"/>
    <row r="809399"/>
    <row r="809400"/>
    <row r="809401"/>
    <row r="809402"/>
    <row r="809403"/>
    <row r="809404"/>
    <row r="809405"/>
    <row r="809406"/>
    <row r="809407"/>
    <row r="809408"/>
    <row r="809409"/>
    <row r="809410"/>
    <row r="809411"/>
    <row r="809412"/>
    <row r="809413"/>
    <row r="809414"/>
    <row r="809415"/>
    <row r="809416"/>
    <row r="809417"/>
    <row r="809418"/>
    <row r="809419"/>
    <row r="809420"/>
    <row r="809421"/>
    <row r="809422"/>
    <row r="809423"/>
    <row r="809424"/>
    <row r="809425"/>
    <row r="809426"/>
    <row r="809427"/>
    <row r="809428"/>
    <row r="809429"/>
    <row r="809430"/>
    <row r="809431"/>
    <row r="809432"/>
    <row r="809433"/>
    <row r="809434"/>
    <row r="809435"/>
    <row r="809436"/>
    <row r="809437"/>
    <row r="809438"/>
    <row r="809439"/>
    <row r="809440"/>
    <row r="809441"/>
    <row r="809442"/>
    <row r="809443"/>
    <row r="809444"/>
    <row r="809445"/>
    <row r="809446"/>
    <row r="809447"/>
    <row r="809448"/>
    <row r="809449"/>
    <row r="809450"/>
    <row r="809451"/>
    <row r="809452"/>
    <row r="809453"/>
    <row r="809454"/>
    <row r="809455"/>
    <row r="809456"/>
    <row r="809457"/>
    <row r="809458"/>
    <row r="809459"/>
    <row r="809460"/>
    <row r="809461"/>
    <row r="809462"/>
    <row r="809463"/>
    <row r="809464"/>
    <row r="809465"/>
    <row r="809466"/>
    <row r="809467"/>
    <row r="809468"/>
    <row r="809469"/>
    <row r="809470"/>
    <row r="809471"/>
    <row r="809472"/>
    <row r="809473"/>
    <row r="809474"/>
    <row r="809475"/>
    <row r="809476"/>
    <row r="809477"/>
    <row r="809478"/>
    <row r="809479"/>
    <row r="809480"/>
    <row r="809481"/>
    <row r="809482"/>
    <row r="809483"/>
    <row r="809484"/>
    <row r="809485"/>
    <row r="809486"/>
    <row r="809487"/>
    <row r="809488"/>
    <row r="809489"/>
    <row r="809490"/>
    <row r="809491"/>
    <row r="809492"/>
    <row r="809493"/>
    <row r="809494"/>
    <row r="809495"/>
    <row r="809496"/>
    <row r="809497"/>
    <row r="809498"/>
    <row r="809499"/>
    <row r="809500"/>
    <row r="809501"/>
    <row r="809502"/>
    <row r="809503"/>
    <row r="809504"/>
    <row r="809505"/>
    <row r="809506"/>
    <row r="809507"/>
    <row r="809508"/>
    <row r="809509"/>
    <row r="809510"/>
    <row r="809511"/>
    <row r="809512"/>
    <row r="809513"/>
    <row r="809514"/>
    <row r="809515"/>
    <row r="809516"/>
    <row r="809517"/>
    <row r="809518"/>
    <row r="809519"/>
    <row r="809520"/>
    <row r="809521"/>
    <row r="809522"/>
    <row r="809523"/>
    <row r="809524"/>
    <row r="809525"/>
    <row r="809526"/>
    <row r="809527"/>
    <row r="809528"/>
    <row r="809529"/>
    <row r="809530"/>
    <row r="809531"/>
    <row r="809532"/>
    <row r="809533"/>
    <row r="809534"/>
    <row r="809535"/>
    <row r="809536"/>
    <row r="809537"/>
    <row r="809538"/>
    <row r="809539"/>
    <row r="809540"/>
    <row r="809541"/>
    <row r="809542"/>
    <row r="809543"/>
    <row r="809544"/>
    <row r="809545"/>
    <row r="809546"/>
    <row r="809547"/>
    <row r="809548"/>
    <row r="809549"/>
    <row r="809550"/>
    <row r="809551"/>
    <row r="809552"/>
    <row r="809553"/>
    <row r="809554"/>
    <row r="809555"/>
    <row r="809556"/>
    <row r="809557"/>
    <row r="809558"/>
    <row r="809559"/>
    <row r="809560"/>
    <row r="809561"/>
    <row r="809562"/>
    <row r="809563"/>
    <row r="809564"/>
    <row r="809565"/>
    <row r="809566"/>
    <row r="809567"/>
    <row r="809568"/>
    <row r="809569"/>
    <row r="809570"/>
    <row r="809571"/>
    <row r="809572"/>
    <row r="809573"/>
    <row r="809574"/>
    <row r="809575"/>
    <row r="809576"/>
    <row r="809577"/>
    <row r="809578"/>
    <row r="809579"/>
    <row r="809580"/>
    <row r="809581"/>
    <row r="809582"/>
    <row r="809583"/>
    <row r="809584"/>
    <row r="809585"/>
    <row r="809586"/>
    <row r="809587"/>
    <row r="809588"/>
    <row r="809589"/>
    <row r="809590"/>
    <row r="809591"/>
    <row r="809592"/>
    <row r="809593"/>
    <row r="809594"/>
    <row r="809595"/>
    <row r="809596"/>
    <row r="809597"/>
    <row r="809598"/>
    <row r="809599"/>
    <row r="809600"/>
    <row r="809601"/>
    <row r="809602"/>
    <row r="809603"/>
    <row r="809604"/>
    <row r="809605"/>
    <row r="809606"/>
    <row r="809607"/>
    <row r="809608"/>
    <row r="809609"/>
    <row r="809610"/>
    <row r="809611"/>
    <row r="809612"/>
    <row r="809613"/>
    <row r="809614"/>
    <row r="809615"/>
    <row r="809616"/>
    <row r="809617"/>
    <row r="809618"/>
    <row r="809619"/>
    <row r="809620"/>
    <row r="809621"/>
    <row r="809622"/>
    <row r="809623"/>
    <row r="809624"/>
    <row r="809625"/>
    <row r="809626"/>
    <row r="809627"/>
    <row r="809628"/>
    <row r="809629"/>
    <row r="809630"/>
    <row r="809631"/>
    <row r="809632"/>
    <row r="809633"/>
    <row r="809634"/>
    <row r="809635"/>
    <row r="809636"/>
    <row r="809637"/>
    <row r="809638"/>
    <row r="809639"/>
    <row r="809640"/>
    <row r="809641"/>
    <row r="809642"/>
    <row r="809643"/>
    <row r="809644"/>
    <row r="809645"/>
    <row r="809646"/>
    <row r="809647"/>
    <row r="809648"/>
    <row r="809649"/>
    <row r="809650"/>
    <row r="809651"/>
    <row r="809652"/>
    <row r="809653"/>
    <row r="809654"/>
    <row r="809655"/>
    <row r="809656"/>
    <row r="809657"/>
    <row r="809658"/>
    <row r="809659"/>
    <row r="809660"/>
    <row r="809661"/>
    <row r="809662"/>
    <row r="809663"/>
    <row r="809664"/>
    <row r="809665"/>
    <row r="809666"/>
    <row r="809667"/>
    <row r="809668"/>
    <row r="809669"/>
    <row r="809670"/>
    <row r="809671"/>
    <row r="809672"/>
    <row r="809673"/>
    <row r="809674"/>
    <row r="809675"/>
    <row r="809676"/>
    <row r="809677"/>
    <row r="809678"/>
    <row r="809679"/>
    <row r="809680"/>
    <row r="809681"/>
    <row r="809682"/>
    <row r="809683"/>
    <row r="809684"/>
    <row r="809685"/>
    <row r="809686"/>
    <row r="809687"/>
    <row r="809688"/>
    <row r="809689"/>
    <row r="809690"/>
    <row r="809691"/>
    <row r="809692"/>
    <row r="809693"/>
    <row r="809694"/>
    <row r="809695"/>
    <row r="809696"/>
    <row r="809697"/>
    <row r="809698"/>
    <row r="809699"/>
    <row r="809700"/>
    <row r="809701"/>
    <row r="809702"/>
    <row r="809703"/>
    <row r="809704"/>
    <row r="809705"/>
    <row r="809706"/>
    <row r="809707"/>
    <row r="809708"/>
    <row r="809709"/>
    <row r="809710"/>
    <row r="809711"/>
    <row r="809712"/>
    <row r="809713"/>
    <row r="809714"/>
    <row r="809715"/>
    <row r="809716"/>
    <row r="809717"/>
    <row r="809718"/>
    <row r="809719"/>
    <row r="809720"/>
    <row r="809721"/>
    <row r="809722"/>
    <row r="809723"/>
    <row r="809724"/>
    <row r="809725"/>
    <row r="809726"/>
    <row r="809727"/>
    <row r="809728"/>
    <row r="809729"/>
    <row r="809730"/>
    <row r="809731"/>
    <row r="809732"/>
    <row r="809733"/>
    <row r="809734"/>
    <row r="809735"/>
    <row r="809736"/>
    <row r="809737"/>
    <row r="809738"/>
    <row r="809739"/>
    <row r="809740"/>
    <row r="809741"/>
    <row r="809742"/>
    <row r="809743"/>
    <row r="809744"/>
    <row r="809745"/>
    <row r="809746"/>
    <row r="809747"/>
    <row r="809748"/>
    <row r="809749"/>
    <row r="809750"/>
    <row r="809751"/>
    <row r="809752"/>
    <row r="809753"/>
    <row r="809754"/>
    <row r="809755"/>
    <row r="809756"/>
    <row r="809757"/>
    <row r="809758"/>
    <row r="809759"/>
    <row r="809760"/>
    <row r="809761"/>
    <row r="809762"/>
    <row r="809763"/>
    <row r="809764"/>
    <row r="809765"/>
    <row r="809766"/>
    <row r="809767"/>
    <row r="809768"/>
    <row r="809769"/>
    <row r="809770"/>
    <row r="809771"/>
    <row r="809772"/>
    <row r="809773"/>
    <row r="809774"/>
    <row r="809775"/>
    <row r="809776"/>
    <row r="809777"/>
    <row r="809778"/>
    <row r="809779"/>
    <row r="809780"/>
    <row r="809781"/>
    <row r="809782"/>
    <row r="809783"/>
    <row r="809784"/>
    <row r="809785"/>
    <row r="809786"/>
    <row r="809787"/>
    <row r="809788"/>
    <row r="809789"/>
    <row r="809790"/>
    <row r="809791"/>
    <row r="809792"/>
    <row r="809793"/>
    <row r="809794"/>
    <row r="809795"/>
    <row r="809796"/>
    <row r="809797"/>
    <row r="809798"/>
    <row r="809799"/>
    <row r="809800"/>
    <row r="809801"/>
    <row r="809802"/>
    <row r="809803"/>
    <row r="809804"/>
    <row r="809805"/>
    <row r="809806"/>
    <row r="809807"/>
    <row r="809808"/>
    <row r="809809"/>
    <row r="809810"/>
    <row r="809811"/>
    <row r="809812"/>
    <row r="809813"/>
    <row r="809814"/>
    <row r="809815"/>
    <row r="809816"/>
    <row r="809817"/>
    <row r="809818"/>
    <row r="809819"/>
    <row r="809820"/>
    <row r="809821"/>
    <row r="809822"/>
    <row r="809823"/>
    <row r="809824"/>
    <row r="809825"/>
    <row r="809826"/>
    <row r="809827"/>
    <row r="809828"/>
    <row r="809829"/>
    <row r="809830"/>
    <row r="809831"/>
    <row r="809832"/>
    <row r="809833"/>
    <row r="809834"/>
    <row r="809835"/>
    <row r="809836"/>
    <row r="809837"/>
    <row r="809838"/>
    <row r="809839"/>
    <row r="809840"/>
    <row r="809841"/>
    <row r="809842"/>
    <row r="809843"/>
    <row r="809844"/>
    <row r="809845"/>
    <row r="809846"/>
    <row r="809847"/>
    <row r="809848"/>
    <row r="809849"/>
    <row r="809850"/>
    <row r="809851"/>
    <row r="809852"/>
    <row r="809853"/>
    <row r="809854"/>
    <row r="809855"/>
    <row r="809856"/>
    <row r="809857"/>
    <row r="809858"/>
    <row r="809859"/>
    <row r="809860"/>
    <row r="809861"/>
    <row r="809862"/>
    <row r="809863"/>
    <row r="809864"/>
    <row r="809865"/>
    <row r="809866"/>
    <row r="809867"/>
    <row r="809868"/>
    <row r="809869"/>
    <row r="809870"/>
    <row r="809871"/>
    <row r="809872"/>
    <row r="809873"/>
    <row r="809874"/>
    <row r="809875"/>
    <row r="809876"/>
    <row r="809877"/>
    <row r="809878"/>
    <row r="809879"/>
    <row r="809880"/>
    <row r="809881"/>
    <row r="809882"/>
    <row r="809883"/>
    <row r="809884"/>
    <row r="809885"/>
    <row r="809886"/>
    <row r="809887"/>
    <row r="809888"/>
    <row r="809889"/>
    <row r="809890"/>
    <row r="809891"/>
    <row r="809892"/>
    <row r="809893"/>
    <row r="809894"/>
    <row r="809895"/>
    <row r="809896"/>
    <row r="809897"/>
    <row r="809898"/>
    <row r="809899"/>
    <row r="809900"/>
    <row r="809901"/>
    <row r="809902"/>
    <row r="809903"/>
    <row r="809904"/>
    <row r="809905"/>
    <row r="809906"/>
    <row r="809907"/>
    <row r="809908"/>
    <row r="809909"/>
    <row r="809910"/>
    <row r="809911"/>
    <row r="809912"/>
    <row r="809913"/>
    <row r="809914"/>
    <row r="809915"/>
    <row r="809916"/>
    <row r="809917"/>
    <row r="809918"/>
    <row r="809919"/>
    <row r="809920"/>
    <row r="809921"/>
    <row r="809922"/>
    <row r="809923"/>
    <row r="809924"/>
    <row r="809925"/>
    <row r="809926"/>
    <row r="809927"/>
    <row r="809928"/>
    <row r="809929"/>
    <row r="809930"/>
    <row r="809931"/>
    <row r="809932"/>
    <row r="809933"/>
    <row r="809934"/>
    <row r="809935"/>
    <row r="809936"/>
    <row r="809937"/>
    <row r="809938"/>
    <row r="809939"/>
    <row r="809940"/>
    <row r="809941"/>
    <row r="809942"/>
    <row r="809943"/>
    <row r="809944"/>
    <row r="809945"/>
    <row r="809946"/>
    <row r="809947"/>
    <row r="809948"/>
    <row r="809949"/>
    <row r="809950"/>
    <row r="809951"/>
    <row r="809952"/>
    <row r="809953"/>
    <row r="809954"/>
    <row r="809955"/>
    <row r="809956"/>
    <row r="809957"/>
    <row r="809958"/>
    <row r="809959"/>
    <row r="809960"/>
    <row r="809961"/>
    <row r="809962"/>
    <row r="809963"/>
    <row r="809964"/>
    <row r="809965"/>
    <row r="809966"/>
    <row r="809967"/>
    <row r="809968"/>
    <row r="809969"/>
    <row r="809970"/>
    <row r="809971"/>
    <row r="809972"/>
    <row r="809973"/>
    <row r="809974"/>
    <row r="809975"/>
    <row r="809976"/>
    <row r="809977"/>
    <row r="809978"/>
    <row r="809979"/>
    <row r="809980"/>
    <row r="809981"/>
    <row r="809982"/>
    <row r="809983"/>
    <row r="809984"/>
    <row r="809985"/>
    <row r="809986"/>
    <row r="809987"/>
    <row r="809988"/>
    <row r="809989"/>
    <row r="809990"/>
    <row r="809991"/>
    <row r="809992"/>
    <row r="809993"/>
    <row r="809994"/>
    <row r="809995"/>
    <row r="809996"/>
    <row r="809997"/>
    <row r="809998"/>
    <row r="809999"/>
    <row r="810000"/>
    <row r="810001"/>
    <row r="810002"/>
    <row r="810003"/>
    <row r="810004"/>
    <row r="810005"/>
    <row r="810006"/>
    <row r="810007"/>
    <row r="810008"/>
    <row r="810009"/>
    <row r="810010"/>
    <row r="810011"/>
    <row r="810012"/>
    <row r="810013"/>
    <row r="810014"/>
    <row r="810015"/>
    <row r="810016"/>
    <row r="810017"/>
    <row r="810018"/>
    <row r="810019"/>
    <row r="810020"/>
    <row r="810021"/>
    <row r="810022"/>
    <row r="810023"/>
    <row r="810024"/>
    <row r="810025"/>
    <row r="810026"/>
    <row r="810027"/>
    <row r="810028"/>
    <row r="810029"/>
    <row r="810030"/>
    <row r="810031"/>
    <row r="810032"/>
    <row r="810033"/>
    <row r="810034"/>
    <row r="810035"/>
    <row r="810036"/>
    <row r="810037"/>
    <row r="810038"/>
    <row r="810039"/>
    <row r="810040"/>
    <row r="810041"/>
    <row r="810042"/>
    <row r="810043"/>
    <row r="810044"/>
    <row r="810045"/>
    <row r="810046"/>
    <row r="810047"/>
    <row r="810048"/>
    <row r="810049"/>
    <row r="810050"/>
    <row r="810051"/>
    <row r="810052"/>
    <row r="810053"/>
    <row r="810054"/>
    <row r="810055"/>
    <row r="810056"/>
    <row r="810057"/>
    <row r="810058"/>
    <row r="810059"/>
    <row r="810060"/>
    <row r="810061"/>
    <row r="810062"/>
    <row r="810063"/>
    <row r="810064"/>
    <row r="810065"/>
    <row r="810066"/>
    <row r="810067"/>
    <row r="810068"/>
    <row r="810069"/>
    <row r="810070"/>
    <row r="810071"/>
    <row r="810072"/>
    <row r="810073"/>
    <row r="810074"/>
    <row r="810075"/>
    <row r="810076"/>
    <row r="810077"/>
    <row r="810078"/>
    <row r="810079"/>
    <row r="810080"/>
    <row r="810081"/>
    <row r="810082"/>
    <row r="810083"/>
    <row r="810084"/>
    <row r="810085"/>
    <row r="810086"/>
    <row r="810087"/>
    <row r="810088"/>
    <row r="810089"/>
    <row r="810090"/>
    <row r="810091"/>
    <row r="810092"/>
    <row r="810093"/>
    <row r="810094"/>
    <row r="810095"/>
    <row r="810096"/>
    <row r="810097"/>
    <row r="810098"/>
    <row r="810099"/>
    <row r="810100"/>
    <row r="810101"/>
    <row r="810102"/>
    <row r="810103"/>
    <row r="810104"/>
    <row r="810105"/>
    <row r="810106"/>
    <row r="810107"/>
    <row r="810108"/>
    <row r="810109"/>
    <row r="810110"/>
    <row r="810111"/>
    <row r="810112"/>
    <row r="810113"/>
    <row r="810114"/>
    <row r="810115"/>
    <row r="810116"/>
    <row r="810117"/>
    <row r="810118"/>
    <row r="810119"/>
    <row r="810120"/>
    <row r="810121"/>
    <row r="810122"/>
    <row r="810123"/>
    <row r="810124"/>
    <row r="810125"/>
    <row r="810126"/>
    <row r="810127"/>
    <row r="810128"/>
    <row r="810129"/>
    <row r="810130"/>
    <row r="810131"/>
    <row r="810132"/>
    <row r="810133"/>
    <row r="810134"/>
    <row r="810135"/>
    <row r="810136"/>
    <row r="810137"/>
    <row r="810138"/>
    <row r="810139"/>
    <row r="810140"/>
    <row r="810141"/>
    <row r="810142"/>
    <row r="810143"/>
    <row r="810144"/>
    <row r="810145"/>
    <row r="810146"/>
    <row r="810147"/>
    <row r="810148"/>
    <row r="810149"/>
    <row r="810150"/>
    <row r="810151"/>
    <row r="810152"/>
    <row r="810153"/>
    <row r="810154"/>
    <row r="810155"/>
    <row r="810156"/>
    <row r="810157"/>
    <row r="810158"/>
    <row r="810159"/>
    <row r="810160"/>
    <row r="810161"/>
    <row r="810162"/>
    <row r="810163"/>
    <row r="810164"/>
    <row r="810165"/>
    <row r="810166"/>
    <row r="810167"/>
    <row r="810168"/>
    <row r="810169"/>
    <row r="810170"/>
    <row r="810171"/>
    <row r="810172"/>
    <row r="810173"/>
    <row r="810174"/>
    <row r="810175"/>
    <row r="810176"/>
    <row r="810177"/>
    <row r="810178"/>
    <row r="810179"/>
    <row r="810180"/>
    <row r="810181"/>
    <row r="810182"/>
    <row r="810183"/>
    <row r="810184"/>
    <row r="810185"/>
    <row r="810186"/>
    <row r="810187"/>
    <row r="810188"/>
    <row r="810189"/>
    <row r="810190"/>
    <row r="810191"/>
    <row r="810192"/>
    <row r="810193"/>
    <row r="810194"/>
    <row r="810195"/>
    <row r="810196"/>
    <row r="810197"/>
    <row r="810198"/>
    <row r="810199"/>
    <row r="810200"/>
    <row r="810201"/>
    <row r="810202"/>
    <row r="810203"/>
    <row r="810204"/>
    <row r="810205"/>
    <row r="810206"/>
    <row r="810207"/>
    <row r="810208"/>
    <row r="810209"/>
    <row r="810210"/>
    <row r="810211"/>
    <row r="810212"/>
    <row r="810213"/>
    <row r="810214"/>
    <row r="810215"/>
    <row r="810216"/>
    <row r="810217"/>
    <row r="810218"/>
    <row r="810219"/>
    <row r="810220"/>
    <row r="810221"/>
    <row r="810222"/>
    <row r="810223"/>
    <row r="810224"/>
    <row r="810225"/>
    <row r="810226"/>
    <row r="810227"/>
    <row r="810228"/>
    <row r="810229"/>
    <row r="810230"/>
    <row r="810231"/>
    <row r="810232"/>
    <row r="810233"/>
    <row r="810234"/>
    <row r="810235"/>
    <row r="810236"/>
    <row r="810237"/>
    <row r="810238"/>
    <row r="810239"/>
    <row r="810240"/>
    <row r="810241"/>
    <row r="810242"/>
    <row r="810243"/>
    <row r="810244"/>
    <row r="810245"/>
    <row r="810246"/>
    <row r="810247"/>
    <row r="810248"/>
    <row r="810249"/>
    <row r="810250"/>
    <row r="810251"/>
    <row r="810252"/>
    <row r="810253"/>
    <row r="810254"/>
    <row r="810255"/>
    <row r="810256"/>
    <row r="810257"/>
    <row r="810258"/>
    <row r="810259"/>
    <row r="810260"/>
    <row r="810261"/>
    <row r="810262"/>
    <row r="810263"/>
    <row r="810264"/>
    <row r="810265"/>
    <row r="810266"/>
    <row r="810267"/>
    <row r="810268"/>
    <row r="810269"/>
    <row r="810270"/>
    <row r="810271"/>
    <row r="810272"/>
    <row r="810273"/>
    <row r="810274"/>
    <row r="810275"/>
    <row r="810276"/>
    <row r="810277"/>
    <row r="810278"/>
    <row r="810279"/>
    <row r="810280"/>
    <row r="810281"/>
    <row r="810282"/>
    <row r="810283"/>
    <row r="810284"/>
    <row r="810285"/>
    <row r="810286"/>
    <row r="810287"/>
    <row r="810288"/>
    <row r="810289"/>
    <row r="810290"/>
    <row r="810291"/>
    <row r="810292"/>
    <row r="810293"/>
    <row r="810294"/>
    <row r="810295"/>
    <row r="810296"/>
    <row r="810297"/>
    <row r="810298"/>
    <row r="810299"/>
    <row r="810300"/>
    <row r="810301"/>
    <row r="810302"/>
    <row r="810303"/>
    <row r="810304"/>
    <row r="810305"/>
    <row r="810306"/>
    <row r="810307"/>
    <row r="810308"/>
    <row r="810309"/>
    <row r="810310"/>
    <row r="810311"/>
    <row r="810312"/>
    <row r="810313"/>
    <row r="810314"/>
    <row r="810315"/>
    <row r="810316"/>
    <row r="810317"/>
    <row r="810318"/>
    <row r="810319"/>
    <row r="810320"/>
    <row r="810321"/>
    <row r="810322"/>
    <row r="810323"/>
    <row r="810324"/>
    <row r="810325"/>
    <row r="810326"/>
    <row r="810327"/>
    <row r="810328"/>
    <row r="810329"/>
    <row r="810330"/>
    <row r="810331"/>
    <row r="810332"/>
    <row r="810333"/>
    <row r="810334"/>
    <row r="810335"/>
    <row r="810336"/>
    <row r="810337"/>
    <row r="810338"/>
    <row r="810339"/>
    <row r="810340"/>
    <row r="810341"/>
    <row r="810342"/>
    <row r="810343"/>
    <row r="810344"/>
    <row r="810345"/>
    <row r="810346"/>
    <row r="810347"/>
    <row r="810348"/>
    <row r="810349"/>
    <row r="810350"/>
    <row r="810351"/>
    <row r="810352"/>
    <row r="810353"/>
    <row r="810354"/>
    <row r="810355"/>
    <row r="810356"/>
    <row r="810357"/>
    <row r="810358"/>
    <row r="810359"/>
    <row r="810360"/>
    <row r="810361"/>
    <row r="810362"/>
    <row r="810363"/>
    <row r="810364"/>
    <row r="810365"/>
    <row r="810366"/>
    <row r="810367"/>
    <row r="810368"/>
    <row r="810369"/>
    <row r="810370"/>
    <row r="810371"/>
    <row r="810372"/>
    <row r="810373"/>
    <row r="810374"/>
    <row r="810375"/>
    <row r="810376"/>
    <row r="810377"/>
    <row r="810378"/>
    <row r="810379"/>
    <row r="810380"/>
    <row r="810381"/>
    <row r="810382"/>
    <row r="810383"/>
    <row r="810384"/>
    <row r="810385"/>
    <row r="810386"/>
    <row r="810387"/>
    <row r="810388"/>
    <row r="810389"/>
    <row r="810390"/>
    <row r="810391"/>
    <row r="810392"/>
    <row r="810393"/>
    <row r="810394"/>
    <row r="810395"/>
    <row r="810396"/>
    <row r="810397"/>
    <row r="810398"/>
    <row r="810399"/>
    <row r="810400"/>
    <row r="810401"/>
    <row r="810402"/>
    <row r="810403"/>
    <row r="810404"/>
    <row r="810405"/>
    <row r="810406"/>
    <row r="810407"/>
    <row r="810408"/>
    <row r="810409"/>
    <row r="810410"/>
    <row r="810411"/>
    <row r="810412"/>
    <row r="810413"/>
    <row r="810414"/>
    <row r="810415"/>
    <row r="810416"/>
    <row r="810417"/>
    <row r="810418"/>
    <row r="810419"/>
    <row r="810420"/>
    <row r="810421"/>
    <row r="810422"/>
    <row r="810423"/>
    <row r="810424"/>
    <row r="810425"/>
    <row r="810426"/>
    <row r="810427"/>
    <row r="810428"/>
    <row r="810429"/>
    <row r="810430"/>
    <row r="810431"/>
    <row r="810432"/>
    <row r="810433"/>
    <row r="810434"/>
    <row r="810435"/>
    <row r="810436"/>
    <row r="810437"/>
    <row r="810438"/>
    <row r="810439"/>
    <row r="810440"/>
    <row r="810441"/>
    <row r="810442"/>
    <row r="810443"/>
    <row r="810444"/>
    <row r="810445"/>
    <row r="810446"/>
    <row r="810447"/>
    <row r="810448"/>
    <row r="810449"/>
    <row r="810450"/>
    <row r="810451"/>
    <row r="810452"/>
    <row r="810453"/>
    <row r="810454"/>
    <row r="810455"/>
    <row r="810456"/>
    <row r="810457"/>
    <row r="810458"/>
    <row r="810459"/>
    <row r="810460"/>
    <row r="810461"/>
    <row r="810462"/>
    <row r="810463"/>
    <row r="810464"/>
    <row r="810465"/>
    <row r="810466"/>
    <row r="810467"/>
    <row r="810468"/>
    <row r="810469"/>
    <row r="810470"/>
    <row r="810471"/>
    <row r="810472"/>
    <row r="810473"/>
    <row r="810474"/>
    <row r="810475"/>
    <row r="810476"/>
    <row r="810477"/>
    <row r="810478"/>
    <row r="810479"/>
    <row r="810480"/>
    <row r="810481"/>
    <row r="810482"/>
    <row r="810483"/>
    <row r="810484"/>
    <row r="810485"/>
    <row r="810486"/>
    <row r="810487"/>
    <row r="810488"/>
    <row r="810489"/>
    <row r="810490"/>
    <row r="810491"/>
    <row r="810492"/>
    <row r="810493"/>
    <row r="810494"/>
    <row r="810495"/>
    <row r="810496"/>
    <row r="810497"/>
    <row r="810498"/>
    <row r="810499"/>
    <row r="810500"/>
    <row r="810501"/>
    <row r="810502"/>
    <row r="810503"/>
    <row r="810504"/>
    <row r="810505"/>
    <row r="810506"/>
    <row r="810507"/>
    <row r="810508"/>
    <row r="810509"/>
    <row r="810510"/>
    <row r="810511"/>
    <row r="810512"/>
    <row r="810513"/>
    <row r="810514"/>
    <row r="810515"/>
    <row r="810516"/>
    <row r="810517"/>
    <row r="810518"/>
    <row r="810519"/>
    <row r="810520"/>
    <row r="810521"/>
    <row r="810522"/>
    <row r="810523"/>
    <row r="810524"/>
    <row r="810525"/>
    <row r="810526"/>
    <row r="810527"/>
    <row r="810528"/>
    <row r="810529"/>
    <row r="810530"/>
    <row r="810531"/>
    <row r="810532"/>
    <row r="810533"/>
    <row r="810534"/>
    <row r="810535"/>
    <row r="810536"/>
    <row r="810537"/>
    <row r="810538"/>
    <row r="810539"/>
    <row r="810540"/>
    <row r="810541"/>
    <row r="810542"/>
    <row r="810543"/>
    <row r="810544"/>
    <row r="810545"/>
    <row r="810546"/>
    <row r="810547"/>
    <row r="810548"/>
    <row r="810549"/>
    <row r="810550"/>
    <row r="810551"/>
    <row r="810552"/>
    <row r="810553"/>
    <row r="810554"/>
    <row r="810555"/>
    <row r="810556"/>
    <row r="810557"/>
    <row r="810558"/>
    <row r="810559"/>
    <row r="810560"/>
    <row r="810561"/>
    <row r="810562"/>
    <row r="810563"/>
    <row r="810564"/>
    <row r="810565"/>
    <row r="810566"/>
    <row r="810567"/>
    <row r="810568"/>
    <row r="810569"/>
    <row r="810570"/>
    <row r="810571"/>
    <row r="810572"/>
    <row r="810573"/>
    <row r="810574"/>
    <row r="810575"/>
    <row r="810576"/>
    <row r="810577"/>
    <row r="810578"/>
    <row r="810579"/>
    <row r="810580"/>
    <row r="810581"/>
    <row r="810582"/>
    <row r="810583"/>
    <row r="810584"/>
    <row r="810585"/>
    <row r="810586"/>
    <row r="810587"/>
    <row r="810588"/>
    <row r="810589"/>
    <row r="810590"/>
    <row r="810591"/>
    <row r="810592"/>
    <row r="810593"/>
    <row r="810594"/>
    <row r="810595"/>
    <row r="810596"/>
    <row r="810597"/>
    <row r="810598"/>
    <row r="810599"/>
    <row r="810600"/>
    <row r="810601"/>
    <row r="810602"/>
    <row r="810603"/>
    <row r="810604"/>
    <row r="810605"/>
    <row r="810606"/>
    <row r="810607"/>
    <row r="810608"/>
    <row r="810609"/>
    <row r="810610"/>
    <row r="810611"/>
    <row r="810612"/>
    <row r="810613"/>
    <row r="810614"/>
    <row r="810615"/>
    <row r="810616"/>
    <row r="810617"/>
    <row r="810618"/>
    <row r="810619"/>
    <row r="810620"/>
    <row r="810621"/>
    <row r="810622"/>
    <row r="810623"/>
    <row r="810624"/>
    <row r="810625"/>
    <row r="810626"/>
    <row r="810627"/>
    <row r="810628"/>
    <row r="810629"/>
    <row r="810630"/>
    <row r="810631"/>
    <row r="810632"/>
    <row r="810633"/>
    <row r="810634"/>
    <row r="810635"/>
    <row r="810636"/>
    <row r="810637"/>
    <row r="810638"/>
    <row r="810639"/>
    <row r="810640"/>
    <row r="810641"/>
    <row r="810642"/>
    <row r="810643"/>
    <row r="810644"/>
    <row r="810645"/>
    <row r="810646"/>
    <row r="810647"/>
    <row r="810648"/>
    <row r="810649"/>
    <row r="810650"/>
    <row r="810651"/>
    <row r="810652"/>
    <row r="810653"/>
    <row r="810654"/>
    <row r="810655"/>
    <row r="810656"/>
    <row r="810657"/>
    <row r="810658"/>
    <row r="810659"/>
    <row r="810660"/>
    <row r="810661"/>
    <row r="810662"/>
    <row r="810663"/>
    <row r="810664"/>
    <row r="810665"/>
    <row r="810666"/>
    <row r="810667"/>
    <row r="810668"/>
    <row r="810669"/>
    <row r="810670"/>
    <row r="810671"/>
    <row r="810672"/>
    <row r="810673"/>
    <row r="810674"/>
    <row r="810675"/>
    <row r="810676"/>
    <row r="810677"/>
    <row r="810678"/>
    <row r="810679"/>
    <row r="810680"/>
    <row r="810681"/>
    <row r="810682"/>
    <row r="810683"/>
    <row r="810684"/>
    <row r="810685"/>
    <row r="810686"/>
    <row r="810687"/>
    <row r="810688"/>
    <row r="810689"/>
    <row r="810690"/>
    <row r="810691"/>
    <row r="810692"/>
    <row r="810693"/>
    <row r="810694"/>
    <row r="810695"/>
    <row r="810696"/>
    <row r="810697"/>
    <row r="810698"/>
    <row r="810699"/>
    <row r="810700"/>
    <row r="810701"/>
    <row r="810702"/>
    <row r="810703"/>
    <row r="810704"/>
    <row r="810705"/>
    <row r="810706"/>
    <row r="810707"/>
    <row r="810708"/>
    <row r="810709"/>
    <row r="810710"/>
    <row r="810711"/>
    <row r="810712"/>
    <row r="810713"/>
    <row r="810714"/>
    <row r="810715"/>
    <row r="810716"/>
    <row r="810717"/>
    <row r="810718"/>
    <row r="810719"/>
    <row r="810720"/>
    <row r="810721"/>
    <row r="810722"/>
    <row r="810723"/>
    <row r="810724"/>
    <row r="810725"/>
    <row r="810726"/>
    <row r="810727"/>
    <row r="810728"/>
    <row r="810729"/>
    <row r="810730"/>
    <row r="810731"/>
    <row r="810732"/>
    <row r="810733"/>
    <row r="810734"/>
    <row r="810735"/>
    <row r="810736"/>
    <row r="810737"/>
    <row r="810738"/>
    <row r="810739"/>
    <row r="810740"/>
    <row r="810741"/>
    <row r="810742"/>
    <row r="810743"/>
    <row r="810744"/>
    <row r="810745"/>
    <row r="810746"/>
    <row r="810747"/>
    <row r="810748"/>
    <row r="810749"/>
    <row r="810750"/>
    <row r="810751"/>
    <row r="810752"/>
    <row r="810753"/>
    <row r="810754"/>
    <row r="810755"/>
    <row r="810756"/>
    <row r="810757"/>
    <row r="810758"/>
    <row r="810759"/>
    <row r="810760"/>
    <row r="810761"/>
    <row r="810762"/>
    <row r="810763"/>
    <row r="810764"/>
    <row r="810765"/>
    <row r="810766"/>
    <row r="810767"/>
    <row r="810768"/>
    <row r="810769"/>
    <row r="810770"/>
    <row r="810771"/>
    <row r="810772"/>
    <row r="810773"/>
    <row r="810774"/>
    <row r="810775"/>
    <row r="810776"/>
    <row r="810777"/>
    <row r="810778"/>
    <row r="810779"/>
    <row r="810780"/>
    <row r="810781"/>
    <row r="810782"/>
    <row r="810783"/>
    <row r="810784"/>
    <row r="810785"/>
    <row r="810786"/>
    <row r="810787"/>
    <row r="810788"/>
    <row r="810789"/>
    <row r="810790"/>
    <row r="810791"/>
    <row r="810792"/>
    <row r="810793"/>
    <row r="810794"/>
    <row r="810795"/>
    <row r="810796"/>
    <row r="810797"/>
    <row r="810798"/>
    <row r="810799"/>
    <row r="810800"/>
    <row r="810801"/>
    <row r="810802"/>
    <row r="810803"/>
    <row r="810804"/>
    <row r="810805"/>
    <row r="810806"/>
    <row r="810807"/>
    <row r="810808"/>
    <row r="810809"/>
    <row r="810810"/>
    <row r="810811"/>
    <row r="810812"/>
    <row r="810813"/>
    <row r="810814"/>
    <row r="810815"/>
    <row r="810816"/>
    <row r="810817"/>
    <row r="810818"/>
    <row r="810819"/>
    <row r="810820"/>
    <row r="810821"/>
    <row r="810822"/>
    <row r="810823"/>
    <row r="810824"/>
    <row r="810825"/>
    <row r="810826"/>
    <row r="810827"/>
    <row r="810828"/>
    <row r="810829"/>
    <row r="810830"/>
    <row r="810831"/>
    <row r="810832"/>
    <row r="810833"/>
    <row r="810834"/>
    <row r="810835"/>
    <row r="810836"/>
    <row r="810837"/>
    <row r="810838"/>
    <row r="810839"/>
    <row r="810840"/>
    <row r="810841"/>
    <row r="810842"/>
    <row r="810843"/>
    <row r="810844"/>
    <row r="810845"/>
    <row r="810846"/>
    <row r="810847"/>
    <row r="810848"/>
    <row r="810849"/>
    <row r="810850"/>
    <row r="810851"/>
    <row r="810852"/>
    <row r="810853"/>
    <row r="810854"/>
    <row r="810855"/>
    <row r="810856"/>
    <row r="810857"/>
    <row r="810858"/>
    <row r="810859"/>
    <row r="810860"/>
    <row r="810861"/>
    <row r="810862"/>
    <row r="810863"/>
    <row r="810864"/>
    <row r="810865"/>
    <row r="810866"/>
    <row r="810867"/>
    <row r="810868"/>
    <row r="810869"/>
    <row r="810870"/>
    <row r="810871"/>
    <row r="810872"/>
    <row r="810873"/>
    <row r="810874"/>
    <row r="810875"/>
    <row r="810876"/>
    <row r="810877"/>
    <row r="810878"/>
    <row r="810879"/>
    <row r="810880"/>
    <row r="810881"/>
    <row r="810882"/>
    <row r="810883"/>
    <row r="810884"/>
    <row r="810885"/>
    <row r="810886"/>
    <row r="810887"/>
    <row r="810888"/>
    <row r="810889"/>
    <row r="810890"/>
    <row r="810891"/>
    <row r="810892"/>
    <row r="810893"/>
    <row r="810894"/>
    <row r="810895"/>
    <row r="810896"/>
    <row r="810897"/>
    <row r="810898"/>
    <row r="810899"/>
    <row r="810900"/>
    <row r="810901"/>
    <row r="810902"/>
    <row r="810903"/>
    <row r="810904"/>
    <row r="810905"/>
    <row r="810906"/>
    <row r="810907"/>
    <row r="810908"/>
    <row r="810909"/>
    <row r="810910"/>
    <row r="810911"/>
    <row r="810912"/>
    <row r="810913"/>
    <row r="810914"/>
    <row r="810915"/>
    <row r="810916"/>
    <row r="810917"/>
    <row r="810918"/>
    <row r="810919"/>
    <row r="810920"/>
    <row r="810921"/>
    <row r="810922"/>
    <row r="810923"/>
    <row r="810924"/>
    <row r="810925"/>
    <row r="810926"/>
    <row r="810927"/>
    <row r="810928"/>
    <row r="810929"/>
    <row r="810930"/>
    <row r="810931"/>
    <row r="810932"/>
    <row r="810933"/>
    <row r="810934"/>
    <row r="810935"/>
    <row r="810936"/>
    <row r="810937"/>
    <row r="810938"/>
    <row r="810939"/>
    <row r="810940"/>
    <row r="810941"/>
    <row r="810942"/>
    <row r="810943"/>
    <row r="810944"/>
    <row r="810945"/>
    <row r="810946"/>
    <row r="810947"/>
    <row r="810948"/>
    <row r="810949"/>
    <row r="810950"/>
    <row r="810951"/>
    <row r="810952"/>
    <row r="810953"/>
    <row r="810954"/>
    <row r="810955"/>
    <row r="810956"/>
    <row r="810957"/>
    <row r="810958"/>
    <row r="810959"/>
    <row r="810960"/>
    <row r="810961"/>
    <row r="810962"/>
    <row r="810963"/>
    <row r="810964"/>
    <row r="810965"/>
    <row r="810966"/>
    <row r="810967"/>
    <row r="810968"/>
    <row r="810969"/>
    <row r="810970"/>
    <row r="810971"/>
    <row r="810972"/>
    <row r="810973"/>
    <row r="810974"/>
    <row r="810975"/>
    <row r="810976"/>
    <row r="810977"/>
    <row r="810978"/>
    <row r="810979"/>
    <row r="810980"/>
    <row r="810981"/>
    <row r="810982"/>
    <row r="810983"/>
    <row r="810984"/>
    <row r="810985"/>
    <row r="810986"/>
    <row r="810987"/>
    <row r="810988"/>
    <row r="810989"/>
    <row r="810990"/>
    <row r="810991"/>
    <row r="810992"/>
    <row r="810993"/>
    <row r="810994"/>
    <row r="810995"/>
    <row r="810996"/>
    <row r="810997"/>
    <row r="810998"/>
    <row r="810999"/>
    <row r="811000"/>
    <row r="811001"/>
    <row r="811002"/>
    <row r="811003"/>
    <row r="811004"/>
    <row r="811005"/>
    <row r="811006"/>
    <row r="811007"/>
    <row r="811008"/>
    <row r="811009"/>
    <row r="811010"/>
    <row r="811011"/>
    <row r="811012"/>
    <row r="811013"/>
    <row r="811014"/>
    <row r="811015"/>
    <row r="811016"/>
    <row r="811017"/>
    <row r="811018"/>
    <row r="811019"/>
    <row r="811020"/>
    <row r="811021"/>
    <row r="811022"/>
    <row r="811023"/>
    <row r="811024"/>
    <row r="811025"/>
    <row r="811026"/>
    <row r="811027"/>
    <row r="811028"/>
    <row r="811029"/>
    <row r="811030"/>
    <row r="811031"/>
    <row r="811032"/>
    <row r="811033"/>
    <row r="811034"/>
    <row r="811035"/>
    <row r="811036"/>
    <row r="811037"/>
    <row r="811038"/>
    <row r="811039"/>
    <row r="811040"/>
    <row r="811041"/>
    <row r="811042"/>
    <row r="811043"/>
    <row r="811044"/>
    <row r="811045"/>
    <row r="811046"/>
    <row r="811047"/>
    <row r="811048"/>
    <row r="811049"/>
    <row r="811050"/>
    <row r="811051"/>
    <row r="811052"/>
    <row r="811053"/>
    <row r="811054"/>
    <row r="811055"/>
    <row r="811056"/>
    <row r="811057"/>
    <row r="811058"/>
    <row r="811059"/>
    <row r="811060"/>
    <row r="811061"/>
    <row r="811062"/>
    <row r="811063"/>
    <row r="811064"/>
    <row r="811065"/>
    <row r="811066"/>
    <row r="811067"/>
    <row r="811068"/>
    <row r="811069"/>
    <row r="811070"/>
    <row r="811071"/>
    <row r="811072"/>
    <row r="811073"/>
    <row r="811074"/>
    <row r="811075"/>
    <row r="811076"/>
    <row r="811077"/>
    <row r="811078"/>
    <row r="811079"/>
    <row r="811080"/>
    <row r="811081"/>
    <row r="811082"/>
    <row r="811083"/>
    <row r="811084"/>
    <row r="811085"/>
    <row r="811086"/>
    <row r="811087"/>
    <row r="811088"/>
    <row r="811089"/>
    <row r="811090"/>
    <row r="811091"/>
    <row r="811092"/>
    <row r="811093"/>
    <row r="811094"/>
    <row r="811095"/>
    <row r="811096"/>
    <row r="811097"/>
    <row r="811098"/>
    <row r="811099"/>
    <row r="811100"/>
    <row r="811101"/>
    <row r="811102"/>
    <row r="811103"/>
    <row r="811104"/>
    <row r="811105"/>
    <row r="811106"/>
    <row r="811107"/>
    <row r="811108"/>
    <row r="811109"/>
    <row r="811110"/>
    <row r="811111"/>
    <row r="811112"/>
    <row r="811113"/>
    <row r="811114"/>
    <row r="811115"/>
    <row r="811116"/>
    <row r="811117"/>
    <row r="811118"/>
    <row r="811119"/>
    <row r="811120"/>
    <row r="811121"/>
    <row r="811122"/>
    <row r="811123"/>
    <row r="811124"/>
    <row r="811125"/>
    <row r="811126"/>
    <row r="811127"/>
    <row r="811128"/>
    <row r="811129"/>
    <row r="811130"/>
    <row r="811131"/>
    <row r="811132"/>
    <row r="811133"/>
    <row r="811134"/>
    <row r="811135"/>
    <row r="811136"/>
    <row r="811137"/>
    <row r="811138"/>
    <row r="811139"/>
    <row r="811140"/>
    <row r="811141"/>
    <row r="811142"/>
    <row r="811143"/>
    <row r="811144"/>
    <row r="811145"/>
    <row r="811146"/>
    <row r="811147"/>
    <row r="811148"/>
    <row r="811149"/>
    <row r="811150"/>
    <row r="811151"/>
    <row r="811152"/>
    <row r="811153"/>
    <row r="811154"/>
    <row r="811155"/>
    <row r="811156"/>
    <row r="811157"/>
    <row r="811158"/>
    <row r="811159"/>
    <row r="811160"/>
    <row r="811161"/>
    <row r="811162"/>
    <row r="811163"/>
    <row r="811164"/>
    <row r="811165"/>
    <row r="811166"/>
    <row r="811167"/>
    <row r="811168"/>
    <row r="811169"/>
    <row r="811170"/>
    <row r="811171"/>
    <row r="811172"/>
    <row r="811173"/>
    <row r="811174"/>
    <row r="811175"/>
    <row r="811176"/>
    <row r="811177"/>
    <row r="811178"/>
    <row r="811179"/>
    <row r="811180"/>
    <row r="811181"/>
    <row r="811182"/>
    <row r="811183"/>
    <row r="811184"/>
    <row r="811185"/>
    <row r="811186"/>
    <row r="811187"/>
    <row r="811188"/>
    <row r="811189"/>
    <row r="811190"/>
    <row r="811191"/>
    <row r="811192"/>
    <row r="811193"/>
    <row r="811194"/>
    <row r="811195"/>
    <row r="811196"/>
    <row r="811197"/>
    <row r="811198"/>
    <row r="811199"/>
    <row r="811200"/>
    <row r="811201"/>
    <row r="811202"/>
    <row r="811203"/>
    <row r="811204"/>
    <row r="811205"/>
    <row r="811206"/>
    <row r="811207"/>
    <row r="811208"/>
    <row r="811209"/>
    <row r="811210"/>
    <row r="811211"/>
    <row r="811212"/>
    <row r="811213"/>
    <row r="811214"/>
    <row r="811215"/>
    <row r="811216"/>
    <row r="811217"/>
    <row r="811218"/>
    <row r="811219"/>
    <row r="811220"/>
    <row r="811221"/>
    <row r="811222"/>
    <row r="811223"/>
    <row r="811224"/>
    <row r="811225"/>
    <row r="811226"/>
    <row r="811227"/>
    <row r="811228"/>
    <row r="811229"/>
    <row r="811230"/>
    <row r="811231"/>
    <row r="811232"/>
    <row r="811233"/>
    <row r="811234"/>
    <row r="811235"/>
    <row r="811236"/>
    <row r="811237"/>
    <row r="811238"/>
    <row r="811239"/>
    <row r="811240"/>
    <row r="811241"/>
    <row r="811242"/>
    <row r="811243"/>
    <row r="811244"/>
    <row r="811245"/>
    <row r="811246"/>
    <row r="811247"/>
    <row r="811248"/>
    <row r="811249"/>
    <row r="811250"/>
    <row r="811251"/>
    <row r="811252"/>
    <row r="811253"/>
    <row r="811254"/>
    <row r="811255"/>
    <row r="811256"/>
    <row r="811257"/>
    <row r="811258"/>
    <row r="811259"/>
    <row r="811260"/>
    <row r="811261"/>
    <row r="811262"/>
    <row r="811263"/>
    <row r="811264"/>
    <row r="811265"/>
    <row r="811266"/>
    <row r="811267"/>
    <row r="811268"/>
    <row r="811269"/>
    <row r="811270"/>
    <row r="811271"/>
    <row r="811272"/>
    <row r="811273"/>
    <row r="811274"/>
    <row r="811275"/>
    <row r="811276"/>
    <row r="811277"/>
    <row r="811278"/>
    <row r="811279"/>
    <row r="811280"/>
    <row r="811281"/>
    <row r="811282"/>
    <row r="811283"/>
    <row r="811284"/>
    <row r="811285"/>
    <row r="811286"/>
    <row r="811287"/>
    <row r="811288"/>
    <row r="811289"/>
    <row r="811290"/>
    <row r="811291"/>
    <row r="811292"/>
    <row r="811293"/>
    <row r="811294"/>
    <row r="811295"/>
    <row r="811296"/>
    <row r="811297"/>
    <row r="811298"/>
    <row r="811299"/>
    <row r="811300"/>
    <row r="811301"/>
    <row r="811302"/>
    <row r="811303"/>
    <row r="811304"/>
    <row r="811305"/>
    <row r="811306"/>
    <row r="811307"/>
    <row r="811308"/>
    <row r="811309"/>
    <row r="811310"/>
    <row r="811311"/>
    <row r="811312"/>
    <row r="811313"/>
    <row r="811314"/>
    <row r="811315"/>
    <row r="811316"/>
    <row r="811317"/>
    <row r="811318"/>
    <row r="811319"/>
    <row r="811320"/>
    <row r="811321"/>
    <row r="811322"/>
    <row r="811323"/>
    <row r="811324"/>
    <row r="811325"/>
    <row r="811326"/>
    <row r="811327"/>
    <row r="811328"/>
    <row r="811329"/>
    <row r="811330"/>
    <row r="811331"/>
    <row r="811332"/>
    <row r="811333"/>
    <row r="811334"/>
    <row r="811335"/>
    <row r="811336"/>
    <row r="811337"/>
    <row r="811338"/>
    <row r="811339"/>
    <row r="811340"/>
    <row r="811341"/>
    <row r="811342"/>
    <row r="811343"/>
    <row r="811344"/>
    <row r="811345"/>
    <row r="811346"/>
    <row r="811347"/>
    <row r="811348"/>
    <row r="811349"/>
    <row r="811350"/>
    <row r="811351"/>
    <row r="811352"/>
    <row r="811353"/>
    <row r="811354"/>
    <row r="811355"/>
    <row r="811356"/>
    <row r="811357"/>
    <row r="811358"/>
    <row r="811359"/>
    <row r="811360"/>
    <row r="811361"/>
    <row r="811362"/>
    <row r="811363"/>
    <row r="811364"/>
    <row r="811365"/>
    <row r="811366"/>
    <row r="811367"/>
    <row r="811368"/>
    <row r="811369"/>
    <row r="811370"/>
    <row r="811371"/>
    <row r="811372"/>
    <row r="811373"/>
    <row r="811374"/>
    <row r="811375"/>
    <row r="811376"/>
    <row r="811377"/>
    <row r="811378"/>
    <row r="811379"/>
    <row r="811380"/>
    <row r="811381"/>
    <row r="811382"/>
    <row r="811383"/>
    <row r="811384"/>
    <row r="811385"/>
    <row r="811386"/>
    <row r="811387"/>
    <row r="811388"/>
    <row r="811389"/>
    <row r="811390"/>
    <row r="811391"/>
    <row r="811392"/>
    <row r="811393"/>
    <row r="811394"/>
    <row r="811395"/>
    <row r="811396"/>
    <row r="811397"/>
    <row r="811398"/>
    <row r="811399"/>
    <row r="811400"/>
    <row r="811401"/>
    <row r="811402"/>
    <row r="811403"/>
    <row r="811404"/>
    <row r="811405"/>
    <row r="811406"/>
    <row r="811407"/>
    <row r="811408"/>
    <row r="811409"/>
    <row r="811410"/>
    <row r="811411"/>
    <row r="811412"/>
    <row r="811413"/>
    <row r="811414"/>
    <row r="811415"/>
    <row r="811416"/>
    <row r="811417"/>
    <row r="811418"/>
    <row r="811419"/>
    <row r="811420"/>
    <row r="811421"/>
    <row r="811422"/>
    <row r="811423"/>
    <row r="811424"/>
    <row r="811425"/>
    <row r="811426"/>
    <row r="811427"/>
    <row r="811428"/>
    <row r="811429"/>
    <row r="811430"/>
    <row r="811431"/>
    <row r="811432"/>
    <row r="811433"/>
    <row r="811434"/>
    <row r="811435"/>
    <row r="811436"/>
    <row r="811437"/>
    <row r="811438"/>
    <row r="811439"/>
    <row r="811440"/>
    <row r="811441"/>
    <row r="811442"/>
    <row r="811443"/>
    <row r="811444"/>
    <row r="811445"/>
    <row r="811446"/>
    <row r="811447"/>
    <row r="811448"/>
    <row r="811449"/>
    <row r="811450"/>
    <row r="811451"/>
    <row r="811452"/>
    <row r="811453"/>
    <row r="811454"/>
    <row r="811455"/>
    <row r="811456"/>
    <row r="811457"/>
    <row r="811458"/>
    <row r="811459"/>
    <row r="811460"/>
    <row r="811461"/>
    <row r="811462"/>
    <row r="811463"/>
    <row r="811464"/>
    <row r="811465"/>
    <row r="811466"/>
    <row r="811467"/>
    <row r="811468"/>
    <row r="811469"/>
    <row r="811470"/>
    <row r="811471"/>
    <row r="811472"/>
    <row r="811473"/>
    <row r="811474"/>
    <row r="811475"/>
    <row r="811476"/>
    <row r="811477"/>
    <row r="811478"/>
    <row r="811479"/>
    <row r="811480"/>
    <row r="811481"/>
    <row r="811482"/>
    <row r="811483"/>
    <row r="811484"/>
    <row r="811485"/>
    <row r="811486"/>
    <row r="811487"/>
    <row r="811488"/>
    <row r="811489"/>
    <row r="811490"/>
    <row r="811491"/>
    <row r="811492"/>
    <row r="811493"/>
    <row r="811494"/>
    <row r="811495"/>
    <row r="811496"/>
    <row r="811497"/>
    <row r="811498"/>
    <row r="811499"/>
    <row r="811500"/>
    <row r="811501"/>
    <row r="811502"/>
    <row r="811503"/>
    <row r="811504"/>
    <row r="811505"/>
    <row r="811506"/>
    <row r="811507"/>
    <row r="811508"/>
    <row r="811509"/>
    <row r="811510"/>
    <row r="811511"/>
    <row r="811512"/>
    <row r="811513"/>
    <row r="811514"/>
    <row r="811515"/>
    <row r="811516"/>
    <row r="811517"/>
    <row r="811518"/>
    <row r="811519"/>
    <row r="811520"/>
    <row r="811521"/>
    <row r="811522"/>
    <row r="811523"/>
    <row r="811524"/>
    <row r="811525"/>
    <row r="811526"/>
    <row r="811527"/>
    <row r="811528"/>
    <row r="811529"/>
    <row r="811530"/>
    <row r="811531"/>
    <row r="811532"/>
    <row r="811533"/>
    <row r="811534"/>
    <row r="811535"/>
    <row r="811536"/>
    <row r="811537"/>
    <row r="811538"/>
    <row r="811539"/>
    <row r="811540"/>
    <row r="811541"/>
    <row r="811542"/>
    <row r="811543"/>
    <row r="811544"/>
    <row r="811545"/>
    <row r="811546"/>
    <row r="811547"/>
    <row r="811548"/>
    <row r="811549"/>
    <row r="811550"/>
    <row r="811551"/>
    <row r="811552"/>
    <row r="811553"/>
    <row r="811554"/>
    <row r="811555"/>
    <row r="811556"/>
    <row r="811557"/>
    <row r="811558"/>
    <row r="811559"/>
    <row r="811560"/>
    <row r="811561"/>
    <row r="811562"/>
    <row r="811563"/>
    <row r="811564"/>
    <row r="811565"/>
    <row r="811566"/>
    <row r="811567"/>
    <row r="811568"/>
    <row r="811569"/>
    <row r="811570"/>
    <row r="811571"/>
    <row r="811572"/>
    <row r="811573"/>
    <row r="811574"/>
    <row r="811575"/>
    <row r="811576"/>
    <row r="811577"/>
    <row r="811578"/>
    <row r="811579"/>
    <row r="811580"/>
    <row r="811581"/>
    <row r="811582"/>
    <row r="811583"/>
    <row r="811584"/>
    <row r="811585"/>
    <row r="811586"/>
    <row r="811587"/>
    <row r="811588"/>
    <row r="811589"/>
    <row r="811590"/>
    <row r="811591"/>
    <row r="811592"/>
    <row r="811593"/>
    <row r="811594"/>
    <row r="811595"/>
    <row r="811596"/>
    <row r="811597"/>
    <row r="811598"/>
    <row r="811599"/>
    <row r="811600"/>
    <row r="811601"/>
    <row r="811602"/>
    <row r="811603"/>
    <row r="811604"/>
    <row r="811605"/>
    <row r="811606"/>
    <row r="811607"/>
    <row r="811608"/>
    <row r="811609"/>
    <row r="811610"/>
    <row r="811611"/>
    <row r="811612"/>
    <row r="811613"/>
    <row r="811614"/>
    <row r="811615"/>
    <row r="811616"/>
    <row r="811617"/>
    <row r="811618"/>
    <row r="811619"/>
    <row r="811620"/>
    <row r="811621"/>
    <row r="811622"/>
    <row r="811623"/>
    <row r="811624"/>
    <row r="811625"/>
    <row r="811626"/>
    <row r="811627"/>
    <row r="811628"/>
    <row r="811629"/>
    <row r="811630"/>
    <row r="811631"/>
    <row r="811632"/>
    <row r="811633"/>
    <row r="811634"/>
    <row r="811635"/>
    <row r="811636"/>
    <row r="811637"/>
    <row r="811638"/>
    <row r="811639"/>
    <row r="811640"/>
    <row r="811641"/>
    <row r="811642"/>
    <row r="811643"/>
    <row r="811644"/>
    <row r="811645"/>
    <row r="811646"/>
    <row r="811647"/>
    <row r="811648"/>
    <row r="811649"/>
    <row r="811650"/>
    <row r="811651"/>
    <row r="811652"/>
    <row r="811653"/>
    <row r="811654"/>
    <row r="811655"/>
    <row r="811656"/>
    <row r="811657"/>
    <row r="811658"/>
    <row r="811659"/>
    <row r="811660"/>
    <row r="811661"/>
    <row r="811662"/>
    <row r="811663"/>
    <row r="811664"/>
    <row r="811665"/>
    <row r="811666"/>
    <row r="811667"/>
    <row r="811668"/>
    <row r="811669"/>
    <row r="811670"/>
    <row r="811671"/>
    <row r="811672"/>
    <row r="811673"/>
    <row r="811674"/>
    <row r="811675"/>
    <row r="811676"/>
    <row r="811677"/>
    <row r="811678"/>
    <row r="811679"/>
    <row r="811680"/>
    <row r="811681"/>
    <row r="811682"/>
    <row r="811683"/>
    <row r="811684"/>
    <row r="811685"/>
    <row r="811686"/>
    <row r="811687"/>
    <row r="811688"/>
    <row r="811689"/>
    <row r="811690"/>
    <row r="811691"/>
    <row r="811692"/>
    <row r="811693"/>
    <row r="811694"/>
    <row r="811695"/>
    <row r="811696"/>
    <row r="811697"/>
    <row r="811698"/>
    <row r="811699"/>
    <row r="811700"/>
    <row r="811701"/>
    <row r="811702"/>
    <row r="811703"/>
    <row r="811704"/>
    <row r="811705"/>
    <row r="811706"/>
    <row r="811707"/>
    <row r="811708"/>
    <row r="811709"/>
    <row r="811710"/>
    <row r="811711"/>
    <row r="811712"/>
    <row r="811713"/>
    <row r="811714"/>
    <row r="811715"/>
    <row r="811716"/>
    <row r="811717"/>
    <row r="811718"/>
    <row r="811719"/>
    <row r="811720"/>
    <row r="811721"/>
    <row r="811722"/>
    <row r="811723"/>
    <row r="811724"/>
    <row r="811725"/>
    <row r="811726"/>
    <row r="811727"/>
    <row r="811728"/>
    <row r="811729"/>
    <row r="811730"/>
    <row r="811731"/>
    <row r="811732"/>
    <row r="811733"/>
    <row r="811734"/>
    <row r="811735"/>
    <row r="811736"/>
    <row r="811737"/>
    <row r="811738"/>
    <row r="811739"/>
    <row r="811740"/>
    <row r="811741"/>
    <row r="811742"/>
    <row r="811743"/>
    <row r="811744"/>
    <row r="811745"/>
    <row r="811746"/>
    <row r="811747"/>
    <row r="811748"/>
    <row r="811749"/>
    <row r="811750"/>
    <row r="811751"/>
    <row r="811752"/>
    <row r="811753"/>
    <row r="811754"/>
    <row r="811755"/>
    <row r="811756"/>
    <row r="811757"/>
    <row r="811758"/>
    <row r="811759"/>
    <row r="811760"/>
    <row r="811761"/>
    <row r="811762"/>
    <row r="811763"/>
    <row r="811764"/>
    <row r="811765"/>
    <row r="811766"/>
    <row r="811767"/>
    <row r="811768"/>
    <row r="811769"/>
    <row r="811770"/>
    <row r="811771"/>
    <row r="811772"/>
    <row r="811773"/>
    <row r="811774"/>
    <row r="811775"/>
    <row r="811776"/>
    <row r="811777"/>
    <row r="811778"/>
    <row r="811779"/>
    <row r="811780"/>
    <row r="811781"/>
    <row r="811782"/>
    <row r="811783"/>
    <row r="811784"/>
    <row r="811785"/>
    <row r="811786"/>
    <row r="811787"/>
    <row r="811788"/>
    <row r="811789"/>
    <row r="811790"/>
    <row r="811791"/>
    <row r="811792"/>
    <row r="811793"/>
    <row r="811794"/>
    <row r="811795"/>
    <row r="811796"/>
    <row r="811797"/>
    <row r="811798"/>
    <row r="811799"/>
    <row r="811800"/>
    <row r="811801"/>
    <row r="811802"/>
    <row r="811803"/>
    <row r="811804"/>
    <row r="811805"/>
    <row r="811806"/>
    <row r="811807"/>
    <row r="811808"/>
    <row r="811809"/>
    <row r="811810"/>
    <row r="811811"/>
    <row r="811812"/>
    <row r="811813"/>
    <row r="811814"/>
    <row r="811815"/>
    <row r="811816"/>
    <row r="811817"/>
    <row r="811818"/>
    <row r="811819"/>
    <row r="811820"/>
    <row r="811821"/>
    <row r="811822"/>
    <row r="811823"/>
    <row r="811824"/>
    <row r="811825"/>
    <row r="811826"/>
    <row r="811827"/>
    <row r="811828"/>
    <row r="811829"/>
    <row r="811830"/>
    <row r="811831"/>
    <row r="811832"/>
    <row r="811833"/>
    <row r="811834"/>
    <row r="811835"/>
    <row r="811836"/>
    <row r="811837"/>
    <row r="811838"/>
    <row r="811839"/>
    <row r="811840"/>
    <row r="811841"/>
    <row r="811842"/>
    <row r="811843"/>
    <row r="811844"/>
    <row r="811845"/>
    <row r="811846"/>
    <row r="811847"/>
    <row r="811848"/>
    <row r="811849"/>
    <row r="811850"/>
    <row r="811851"/>
    <row r="811852"/>
    <row r="811853"/>
    <row r="811854"/>
    <row r="811855"/>
    <row r="811856"/>
    <row r="811857"/>
    <row r="811858"/>
    <row r="811859"/>
    <row r="811860"/>
    <row r="811861"/>
    <row r="811862"/>
    <row r="811863"/>
    <row r="811864"/>
    <row r="811865"/>
    <row r="811866"/>
    <row r="811867"/>
    <row r="811868"/>
    <row r="811869"/>
    <row r="811870"/>
    <row r="811871"/>
    <row r="811872"/>
    <row r="811873"/>
    <row r="811874"/>
    <row r="811875"/>
    <row r="811876"/>
    <row r="811877"/>
    <row r="811878"/>
    <row r="811879"/>
    <row r="811880"/>
    <row r="811881"/>
    <row r="811882"/>
    <row r="811883"/>
    <row r="811884"/>
    <row r="811885"/>
    <row r="811886"/>
    <row r="811887"/>
    <row r="811888"/>
    <row r="811889"/>
    <row r="811890"/>
    <row r="811891"/>
    <row r="811892"/>
    <row r="811893"/>
    <row r="811894"/>
    <row r="811895"/>
    <row r="811896"/>
    <row r="811897"/>
    <row r="811898"/>
    <row r="811899"/>
    <row r="811900"/>
    <row r="811901"/>
    <row r="811902"/>
    <row r="811903"/>
    <row r="811904"/>
    <row r="811905"/>
    <row r="811906"/>
    <row r="811907"/>
    <row r="811908"/>
    <row r="811909"/>
    <row r="811910"/>
    <row r="811911"/>
    <row r="811912"/>
    <row r="811913"/>
    <row r="811914"/>
    <row r="811915"/>
    <row r="811916"/>
    <row r="811917"/>
    <row r="811918"/>
    <row r="811919"/>
    <row r="811920"/>
    <row r="811921"/>
    <row r="811922"/>
    <row r="811923"/>
    <row r="811924"/>
    <row r="811925"/>
    <row r="811926"/>
    <row r="811927"/>
    <row r="811928"/>
    <row r="811929"/>
    <row r="811930"/>
    <row r="811931"/>
    <row r="811932"/>
    <row r="811933"/>
    <row r="811934"/>
    <row r="811935"/>
    <row r="811936"/>
    <row r="811937"/>
    <row r="811938"/>
    <row r="811939"/>
    <row r="811940"/>
    <row r="811941"/>
    <row r="811942"/>
    <row r="811943"/>
    <row r="811944"/>
    <row r="811945"/>
    <row r="811946"/>
    <row r="811947"/>
    <row r="811948"/>
    <row r="811949"/>
    <row r="811950"/>
    <row r="811951"/>
    <row r="811952"/>
    <row r="811953"/>
    <row r="811954"/>
    <row r="811955"/>
    <row r="811956"/>
    <row r="811957"/>
    <row r="811958"/>
    <row r="811959"/>
    <row r="811960"/>
    <row r="811961"/>
    <row r="811962"/>
    <row r="811963"/>
    <row r="811964"/>
    <row r="811965"/>
    <row r="811966"/>
    <row r="811967"/>
    <row r="811968"/>
    <row r="811969"/>
    <row r="811970"/>
    <row r="811971"/>
    <row r="811972"/>
    <row r="811973"/>
    <row r="811974"/>
    <row r="811975"/>
    <row r="811976"/>
    <row r="811977"/>
    <row r="811978"/>
    <row r="811979"/>
    <row r="811980"/>
    <row r="811981"/>
    <row r="811982"/>
    <row r="811983"/>
    <row r="811984"/>
    <row r="811985"/>
    <row r="811986"/>
    <row r="811987"/>
    <row r="811988"/>
    <row r="811989"/>
    <row r="811990"/>
    <row r="811991"/>
    <row r="811992"/>
    <row r="811993"/>
    <row r="811994"/>
    <row r="811995"/>
    <row r="811996"/>
    <row r="811997"/>
    <row r="811998"/>
    <row r="811999"/>
    <row r="812000"/>
    <row r="812001"/>
    <row r="812002"/>
    <row r="812003"/>
    <row r="812004"/>
    <row r="812005"/>
    <row r="812006"/>
    <row r="812007"/>
    <row r="812008"/>
    <row r="812009"/>
    <row r="812010"/>
    <row r="812011"/>
    <row r="812012"/>
    <row r="812013"/>
    <row r="812014"/>
    <row r="812015"/>
    <row r="812016"/>
    <row r="812017"/>
    <row r="812018"/>
    <row r="812019"/>
    <row r="812020"/>
    <row r="812021"/>
    <row r="812022"/>
    <row r="812023"/>
    <row r="812024"/>
    <row r="812025"/>
    <row r="812026"/>
    <row r="812027"/>
    <row r="812028"/>
    <row r="812029"/>
    <row r="812030"/>
    <row r="812031"/>
    <row r="812032"/>
    <row r="812033"/>
    <row r="812034"/>
    <row r="812035"/>
    <row r="812036"/>
    <row r="812037"/>
    <row r="812038"/>
    <row r="812039"/>
    <row r="812040"/>
    <row r="812041"/>
    <row r="812042"/>
    <row r="812043"/>
    <row r="812044"/>
    <row r="812045"/>
    <row r="812046"/>
    <row r="812047"/>
    <row r="812048"/>
    <row r="812049"/>
    <row r="812050"/>
    <row r="812051"/>
    <row r="812052"/>
    <row r="812053"/>
    <row r="812054"/>
    <row r="812055"/>
    <row r="812056"/>
    <row r="812057"/>
    <row r="812058"/>
    <row r="812059"/>
    <row r="812060"/>
    <row r="812061"/>
    <row r="812062"/>
    <row r="812063"/>
    <row r="812064"/>
    <row r="812065"/>
    <row r="812066"/>
    <row r="812067"/>
    <row r="812068"/>
    <row r="812069"/>
    <row r="812070"/>
    <row r="812071"/>
    <row r="812072"/>
    <row r="812073"/>
    <row r="812074"/>
    <row r="812075"/>
    <row r="812076"/>
    <row r="812077"/>
    <row r="812078"/>
    <row r="812079"/>
    <row r="812080"/>
    <row r="812081"/>
    <row r="812082"/>
    <row r="812083"/>
    <row r="812084"/>
    <row r="812085"/>
    <row r="812086"/>
    <row r="812087"/>
    <row r="812088"/>
    <row r="812089"/>
    <row r="812090"/>
    <row r="812091"/>
    <row r="812092"/>
    <row r="812093"/>
    <row r="812094"/>
    <row r="812095"/>
    <row r="812096"/>
    <row r="812097"/>
    <row r="812098"/>
    <row r="812099"/>
    <row r="812100"/>
    <row r="812101"/>
    <row r="812102"/>
    <row r="812103"/>
    <row r="812104"/>
    <row r="812105"/>
    <row r="812106"/>
    <row r="812107"/>
    <row r="812108"/>
    <row r="812109"/>
    <row r="812110"/>
    <row r="812111"/>
    <row r="812112"/>
    <row r="812113"/>
    <row r="812114"/>
    <row r="812115"/>
    <row r="812116"/>
    <row r="812117"/>
    <row r="812118"/>
    <row r="812119"/>
    <row r="812120"/>
    <row r="812121"/>
    <row r="812122"/>
    <row r="812123"/>
    <row r="812124"/>
    <row r="812125"/>
    <row r="812126"/>
    <row r="812127"/>
    <row r="812128"/>
    <row r="812129"/>
    <row r="812130"/>
    <row r="812131"/>
    <row r="812132"/>
    <row r="812133"/>
    <row r="812134"/>
    <row r="812135"/>
    <row r="812136"/>
    <row r="812137"/>
    <row r="812138"/>
    <row r="812139"/>
    <row r="812140"/>
    <row r="812141"/>
    <row r="812142"/>
    <row r="812143"/>
    <row r="812144"/>
    <row r="812145"/>
    <row r="812146"/>
    <row r="812147"/>
    <row r="812148"/>
    <row r="812149"/>
    <row r="812150"/>
    <row r="812151"/>
    <row r="812152"/>
    <row r="812153"/>
    <row r="812154"/>
    <row r="812155"/>
    <row r="812156"/>
    <row r="812157"/>
    <row r="812158"/>
    <row r="812159"/>
    <row r="812160"/>
    <row r="812161"/>
    <row r="812162"/>
    <row r="812163"/>
    <row r="812164"/>
    <row r="812165"/>
    <row r="812166"/>
    <row r="812167"/>
    <row r="812168"/>
    <row r="812169"/>
    <row r="812170"/>
    <row r="812171"/>
    <row r="812172"/>
    <row r="812173"/>
    <row r="812174"/>
    <row r="812175"/>
    <row r="812176"/>
    <row r="812177"/>
    <row r="812178"/>
    <row r="812179"/>
    <row r="812180"/>
    <row r="812181"/>
    <row r="812182"/>
    <row r="812183"/>
    <row r="812184"/>
    <row r="812185"/>
    <row r="812186"/>
    <row r="812187"/>
    <row r="812188"/>
    <row r="812189"/>
    <row r="812190"/>
    <row r="812191"/>
    <row r="812192"/>
    <row r="812193"/>
    <row r="812194"/>
    <row r="812195"/>
    <row r="812196"/>
    <row r="812197"/>
    <row r="812198"/>
    <row r="812199"/>
    <row r="812200"/>
    <row r="812201"/>
    <row r="812202"/>
    <row r="812203"/>
    <row r="812204"/>
    <row r="812205"/>
    <row r="812206"/>
    <row r="812207"/>
    <row r="812208"/>
    <row r="812209"/>
    <row r="812210"/>
    <row r="812211"/>
    <row r="812212"/>
    <row r="812213"/>
    <row r="812214"/>
    <row r="812215"/>
    <row r="812216"/>
    <row r="812217"/>
    <row r="812218"/>
    <row r="812219"/>
    <row r="812220"/>
    <row r="812221"/>
    <row r="812222"/>
    <row r="812223"/>
    <row r="812224"/>
    <row r="812225"/>
    <row r="812226"/>
    <row r="812227"/>
    <row r="812228"/>
    <row r="812229"/>
    <row r="812230"/>
    <row r="812231"/>
    <row r="812232"/>
    <row r="812233"/>
    <row r="812234"/>
    <row r="812235"/>
    <row r="812236"/>
    <row r="812237"/>
    <row r="812238"/>
    <row r="812239"/>
    <row r="812240"/>
    <row r="812241"/>
    <row r="812242"/>
    <row r="812243"/>
    <row r="812244"/>
    <row r="812245"/>
    <row r="812246"/>
    <row r="812247"/>
    <row r="812248"/>
    <row r="812249"/>
    <row r="812250"/>
    <row r="812251"/>
    <row r="812252"/>
    <row r="812253"/>
    <row r="812254"/>
    <row r="812255"/>
    <row r="812256"/>
    <row r="812257"/>
    <row r="812258"/>
    <row r="812259"/>
    <row r="812260"/>
    <row r="812261"/>
    <row r="812262"/>
    <row r="812263"/>
    <row r="812264"/>
    <row r="812265"/>
    <row r="812266"/>
    <row r="812267"/>
    <row r="812268"/>
    <row r="812269"/>
    <row r="812270"/>
    <row r="812271"/>
    <row r="812272"/>
    <row r="812273"/>
    <row r="812274"/>
    <row r="812275"/>
    <row r="812276"/>
    <row r="812277"/>
    <row r="812278"/>
    <row r="812279"/>
    <row r="812280"/>
    <row r="812281"/>
    <row r="812282"/>
    <row r="812283"/>
    <row r="812284"/>
    <row r="812285"/>
    <row r="812286"/>
    <row r="812287"/>
    <row r="812288"/>
    <row r="812289"/>
    <row r="812290"/>
    <row r="812291"/>
    <row r="812292"/>
    <row r="812293"/>
    <row r="812294"/>
    <row r="812295"/>
    <row r="812296"/>
    <row r="812297"/>
    <row r="812298"/>
    <row r="812299"/>
    <row r="812300"/>
    <row r="812301"/>
    <row r="812302"/>
    <row r="812303"/>
    <row r="812304"/>
    <row r="812305"/>
    <row r="812306"/>
    <row r="812307"/>
    <row r="812308"/>
    <row r="812309"/>
    <row r="812310"/>
    <row r="812311"/>
    <row r="812312"/>
    <row r="812313"/>
    <row r="812314"/>
    <row r="812315"/>
    <row r="812316"/>
    <row r="812317"/>
    <row r="812318"/>
    <row r="812319"/>
    <row r="812320"/>
    <row r="812321"/>
    <row r="812322"/>
    <row r="812323"/>
    <row r="812324"/>
    <row r="812325"/>
    <row r="812326"/>
    <row r="812327"/>
    <row r="812328"/>
    <row r="812329"/>
    <row r="812330"/>
    <row r="812331"/>
    <row r="812332"/>
    <row r="812333"/>
    <row r="812334"/>
    <row r="812335"/>
    <row r="812336"/>
    <row r="812337"/>
    <row r="812338"/>
    <row r="812339"/>
    <row r="812340"/>
    <row r="812341"/>
    <row r="812342"/>
    <row r="812343"/>
    <row r="812344"/>
    <row r="812345"/>
    <row r="812346"/>
    <row r="812347"/>
    <row r="812348"/>
    <row r="812349"/>
    <row r="812350"/>
    <row r="812351"/>
    <row r="812352"/>
    <row r="812353"/>
    <row r="812354"/>
    <row r="812355"/>
    <row r="812356"/>
    <row r="812357"/>
    <row r="812358"/>
    <row r="812359"/>
    <row r="812360"/>
    <row r="812361"/>
    <row r="812362"/>
    <row r="812363"/>
    <row r="812364"/>
    <row r="812365"/>
    <row r="812366"/>
    <row r="812367"/>
    <row r="812368"/>
    <row r="812369"/>
    <row r="812370"/>
    <row r="812371"/>
    <row r="812372"/>
    <row r="812373"/>
    <row r="812374"/>
    <row r="812375"/>
    <row r="812376"/>
    <row r="812377"/>
    <row r="812378"/>
    <row r="812379"/>
    <row r="812380"/>
    <row r="812381"/>
    <row r="812382"/>
    <row r="812383"/>
    <row r="812384"/>
    <row r="812385"/>
    <row r="812386"/>
    <row r="812387"/>
    <row r="812388"/>
    <row r="812389"/>
    <row r="812390"/>
    <row r="812391"/>
    <row r="812392"/>
    <row r="812393"/>
    <row r="812394"/>
    <row r="812395"/>
    <row r="812396"/>
    <row r="812397"/>
    <row r="812398"/>
    <row r="812399"/>
    <row r="812400"/>
    <row r="812401"/>
    <row r="812402"/>
    <row r="812403"/>
    <row r="812404"/>
    <row r="812405"/>
    <row r="812406"/>
    <row r="812407"/>
    <row r="812408"/>
    <row r="812409"/>
    <row r="812410"/>
    <row r="812411"/>
    <row r="812412"/>
    <row r="812413"/>
    <row r="812414"/>
    <row r="812415"/>
    <row r="812416"/>
    <row r="812417"/>
    <row r="812418"/>
    <row r="812419"/>
    <row r="812420"/>
    <row r="812421"/>
    <row r="812422"/>
    <row r="812423"/>
    <row r="812424"/>
    <row r="812425"/>
    <row r="812426"/>
    <row r="812427"/>
    <row r="812428"/>
    <row r="812429"/>
    <row r="812430"/>
    <row r="812431"/>
    <row r="812432"/>
    <row r="812433"/>
    <row r="812434"/>
    <row r="812435"/>
    <row r="812436"/>
    <row r="812437"/>
    <row r="812438"/>
    <row r="812439"/>
    <row r="812440"/>
    <row r="812441"/>
    <row r="812442"/>
    <row r="812443"/>
    <row r="812444"/>
    <row r="812445"/>
    <row r="812446"/>
    <row r="812447"/>
    <row r="812448"/>
    <row r="812449"/>
    <row r="812450"/>
    <row r="812451"/>
    <row r="812452"/>
    <row r="812453"/>
    <row r="812454"/>
    <row r="812455"/>
    <row r="812456"/>
    <row r="812457"/>
    <row r="812458"/>
    <row r="812459"/>
    <row r="812460"/>
    <row r="812461"/>
    <row r="812462"/>
    <row r="812463"/>
    <row r="812464"/>
    <row r="812465"/>
    <row r="812466"/>
    <row r="812467"/>
    <row r="812468"/>
    <row r="812469"/>
    <row r="812470"/>
    <row r="812471"/>
    <row r="812472"/>
    <row r="812473"/>
    <row r="812474"/>
    <row r="812475"/>
    <row r="812476"/>
    <row r="812477"/>
    <row r="812478"/>
    <row r="812479"/>
    <row r="812480"/>
    <row r="812481"/>
    <row r="812482"/>
    <row r="812483"/>
    <row r="812484"/>
    <row r="812485"/>
    <row r="812486"/>
    <row r="812487"/>
    <row r="812488"/>
    <row r="812489"/>
    <row r="812490"/>
    <row r="812491"/>
    <row r="812492"/>
    <row r="812493"/>
    <row r="812494"/>
    <row r="812495"/>
    <row r="812496"/>
    <row r="812497"/>
    <row r="812498"/>
    <row r="812499"/>
    <row r="812500"/>
    <row r="812501"/>
    <row r="812502"/>
    <row r="812503"/>
    <row r="812504"/>
    <row r="812505"/>
    <row r="812506"/>
    <row r="812507"/>
    <row r="812508"/>
    <row r="812509"/>
    <row r="812510"/>
    <row r="812511"/>
    <row r="812512"/>
    <row r="812513"/>
    <row r="812514"/>
    <row r="812515"/>
    <row r="812516"/>
    <row r="812517"/>
    <row r="812518"/>
    <row r="812519"/>
    <row r="812520"/>
    <row r="812521"/>
    <row r="812522"/>
    <row r="812523"/>
    <row r="812524"/>
    <row r="812525"/>
    <row r="812526"/>
    <row r="812527"/>
    <row r="812528"/>
    <row r="812529"/>
    <row r="812530"/>
    <row r="812531"/>
    <row r="812532"/>
    <row r="812533"/>
    <row r="812534"/>
    <row r="812535"/>
    <row r="812536"/>
    <row r="812537"/>
    <row r="812538"/>
    <row r="812539"/>
    <row r="812540"/>
    <row r="812541"/>
    <row r="812542"/>
    <row r="812543"/>
    <row r="812544"/>
    <row r="812545"/>
    <row r="812546"/>
    <row r="812547"/>
    <row r="812548"/>
    <row r="812549"/>
    <row r="812550"/>
    <row r="812551"/>
    <row r="812552"/>
    <row r="812553"/>
    <row r="812554"/>
    <row r="812555"/>
    <row r="812556"/>
    <row r="812557"/>
    <row r="812558"/>
    <row r="812559"/>
    <row r="812560"/>
    <row r="812561"/>
    <row r="812562"/>
    <row r="812563"/>
    <row r="812564"/>
    <row r="812565"/>
    <row r="812566"/>
    <row r="812567"/>
    <row r="812568"/>
    <row r="812569"/>
    <row r="812570"/>
    <row r="812571"/>
    <row r="812572"/>
    <row r="812573"/>
    <row r="812574"/>
    <row r="812575"/>
    <row r="812576"/>
    <row r="812577"/>
    <row r="812578"/>
    <row r="812579"/>
    <row r="812580"/>
    <row r="812581"/>
    <row r="812582"/>
    <row r="812583"/>
    <row r="812584"/>
    <row r="812585"/>
    <row r="812586"/>
    <row r="812587"/>
    <row r="812588"/>
    <row r="812589"/>
    <row r="812590"/>
    <row r="812591"/>
    <row r="812592"/>
    <row r="812593"/>
    <row r="812594"/>
    <row r="812595"/>
    <row r="812596"/>
    <row r="812597"/>
    <row r="812598"/>
    <row r="812599"/>
    <row r="812600"/>
    <row r="812601"/>
    <row r="812602"/>
    <row r="812603"/>
    <row r="812604"/>
    <row r="812605"/>
    <row r="812606"/>
    <row r="812607"/>
    <row r="812608"/>
    <row r="812609"/>
    <row r="812610"/>
    <row r="812611"/>
    <row r="812612"/>
    <row r="812613"/>
    <row r="812614"/>
    <row r="812615"/>
    <row r="812616"/>
    <row r="812617"/>
    <row r="812618"/>
    <row r="812619"/>
    <row r="812620"/>
    <row r="812621"/>
    <row r="812622"/>
    <row r="812623"/>
    <row r="812624"/>
    <row r="812625"/>
    <row r="812626"/>
    <row r="812627"/>
    <row r="812628"/>
    <row r="812629"/>
    <row r="812630"/>
    <row r="812631"/>
    <row r="812632"/>
    <row r="812633"/>
    <row r="812634"/>
    <row r="812635"/>
    <row r="812636"/>
    <row r="812637"/>
    <row r="812638"/>
    <row r="812639"/>
    <row r="812640"/>
    <row r="812641"/>
    <row r="812642"/>
    <row r="812643"/>
    <row r="812644"/>
    <row r="812645"/>
    <row r="812646"/>
    <row r="812647"/>
    <row r="812648"/>
    <row r="812649"/>
    <row r="812650"/>
    <row r="812651"/>
    <row r="812652"/>
    <row r="812653"/>
    <row r="812654"/>
    <row r="812655"/>
    <row r="812656"/>
    <row r="812657"/>
    <row r="812658"/>
    <row r="812659"/>
    <row r="812660"/>
    <row r="812661"/>
    <row r="812662"/>
    <row r="812663"/>
    <row r="812664"/>
    <row r="812665"/>
    <row r="812666"/>
    <row r="812667"/>
    <row r="812668"/>
    <row r="812669"/>
    <row r="812670"/>
    <row r="812671"/>
    <row r="812672"/>
    <row r="812673"/>
    <row r="812674"/>
    <row r="812675"/>
    <row r="812676"/>
    <row r="812677"/>
    <row r="812678"/>
    <row r="812679"/>
    <row r="812680"/>
    <row r="812681"/>
    <row r="812682"/>
    <row r="812683"/>
    <row r="812684"/>
    <row r="812685"/>
    <row r="812686"/>
    <row r="812687"/>
    <row r="812688"/>
    <row r="812689"/>
    <row r="812690"/>
    <row r="812691"/>
    <row r="812692"/>
    <row r="812693"/>
    <row r="812694"/>
    <row r="812695"/>
    <row r="812696"/>
    <row r="812697"/>
    <row r="812698"/>
    <row r="812699"/>
    <row r="812700"/>
    <row r="812701"/>
    <row r="812702"/>
    <row r="812703"/>
    <row r="812704"/>
    <row r="812705"/>
    <row r="812706"/>
    <row r="812707"/>
    <row r="812708"/>
    <row r="812709"/>
    <row r="812710"/>
    <row r="812711"/>
    <row r="812712"/>
    <row r="812713"/>
    <row r="812714"/>
    <row r="812715"/>
    <row r="812716"/>
    <row r="812717"/>
    <row r="812718"/>
    <row r="812719"/>
    <row r="812720"/>
    <row r="812721"/>
    <row r="812722"/>
    <row r="812723"/>
    <row r="812724"/>
    <row r="812725"/>
    <row r="812726"/>
    <row r="812727"/>
    <row r="812728"/>
    <row r="812729"/>
    <row r="812730"/>
    <row r="812731"/>
    <row r="812732"/>
    <row r="812733"/>
    <row r="812734"/>
    <row r="812735"/>
    <row r="812736"/>
    <row r="812737"/>
    <row r="812738"/>
    <row r="812739"/>
    <row r="812740"/>
    <row r="812741"/>
    <row r="812742"/>
    <row r="812743"/>
    <row r="812744"/>
    <row r="812745"/>
    <row r="812746"/>
    <row r="812747"/>
    <row r="812748"/>
    <row r="812749"/>
    <row r="812750"/>
    <row r="812751"/>
    <row r="812752"/>
    <row r="812753"/>
    <row r="812754"/>
    <row r="812755"/>
    <row r="812756"/>
    <row r="812757"/>
    <row r="812758"/>
    <row r="812759"/>
    <row r="812760"/>
    <row r="812761"/>
    <row r="812762"/>
    <row r="812763"/>
    <row r="812764"/>
    <row r="812765"/>
    <row r="812766"/>
    <row r="812767"/>
    <row r="812768"/>
    <row r="812769"/>
    <row r="812770"/>
    <row r="812771"/>
    <row r="812772"/>
    <row r="812773"/>
    <row r="812774"/>
    <row r="812775"/>
    <row r="812776"/>
    <row r="812777"/>
    <row r="812778"/>
    <row r="812779"/>
    <row r="812780"/>
    <row r="812781"/>
    <row r="812782"/>
    <row r="812783"/>
    <row r="812784"/>
    <row r="812785"/>
    <row r="812786"/>
    <row r="812787"/>
    <row r="812788"/>
    <row r="812789"/>
    <row r="812790"/>
    <row r="812791"/>
    <row r="812792"/>
    <row r="812793"/>
    <row r="812794"/>
    <row r="812795"/>
    <row r="812796"/>
    <row r="812797"/>
    <row r="812798"/>
    <row r="812799"/>
    <row r="812800"/>
    <row r="812801"/>
    <row r="812802"/>
    <row r="812803"/>
    <row r="812804"/>
    <row r="812805"/>
    <row r="812806"/>
    <row r="812807"/>
    <row r="812808"/>
    <row r="812809"/>
    <row r="812810"/>
    <row r="812811"/>
    <row r="812812"/>
    <row r="812813"/>
    <row r="812814"/>
    <row r="812815"/>
    <row r="812816"/>
    <row r="812817"/>
    <row r="812818"/>
    <row r="812819"/>
    <row r="812820"/>
    <row r="812821"/>
    <row r="812822"/>
    <row r="812823"/>
    <row r="812824"/>
    <row r="812825"/>
    <row r="812826"/>
    <row r="812827"/>
    <row r="812828"/>
    <row r="812829"/>
    <row r="812830"/>
    <row r="812831"/>
    <row r="812832"/>
    <row r="812833"/>
    <row r="812834"/>
    <row r="812835"/>
    <row r="812836"/>
    <row r="812837"/>
    <row r="812838"/>
    <row r="812839"/>
    <row r="812840"/>
    <row r="812841"/>
    <row r="812842"/>
    <row r="812843"/>
    <row r="812844"/>
    <row r="812845"/>
    <row r="812846"/>
    <row r="812847"/>
    <row r="812848"/>
    <row r="812849"/>
    <row r="812850"/>
    <row r="812851"/>
    <row r="812852"/>
    <row r="812853"/>
    <row r="812854"/>
    <row r="812855"/>
    <row r="812856"/>
    <row r="812857"/>
    <row r="812858"/>
    <row r="812859"/>
    <row r="812860"/>
    <row r="812861"/>
    <row r="812862"/>
    <row r="812863"/>
    <row r="812864"/>
    <row r="812865"/>
    <row r="812866"/>
    <row r="812867"/>
    <row r="812868"/>
    <row r="812869"/>
    <row r="812870"/>
    <row r="812871"/>
    <row r="812872"/>
    <row r="812873"/>
    <row r="812874"/>
    <row r="812875"/>
    <row r="812876"/>
    <row r="812877"/>
    <row r="812878"/>
    <row r="812879"/>
    <row r="812880"/>
    <row r="812881"/>
    <row r="812882"/>
    <row r="812883"/>
    <row r="812884"/>
    <row r="812885"/>
    <row r="812886"/>
    <row r="812887"/>
    <row r="812888"/>
    <row r="812889"/>
    <row r="812890"/>
    <row r="812891"/>
    <row r="812892"/>
    <row r="812893"/>
    <row r="812894"/>
    <row r="812895"/>
    <row r="812896"/>
    <row r="812897"/>
    <row r="812898"/>
    <row r="812899"/>
    <row r="812900"/>
    <row r="812901"/>
    <row r="812902"/>
    <row r="812903"/>
    <row r="812904"/>
    <row r="812905"/>
    <row r="812906"/>
    <row r="812907"/>
    <row r="812908"/>
    <row r="812909"/>
    <row r="812910"/>
    <row r="812911"/>
    <row r="812912"/>
    <row r="812913"/>
    <row r="812914"/>
    <row r="812915"/>
    <row r="812916"/>
    <row r="812917"/>
    <row r="812918"/>
    <row r="812919"/>
    <row r="812920"/>
    <row r="812921"/>
    <row r="812922"/>
    <row r="812923"/>
    <row r="812924"/>
    <row r="812925"/>
    <row r="812926"/>
    <row r="812927"/>
    <row r="812928"/>
    <row r="812929"/>
    <row r="812930"/>
    <row r="812931"/>
    <row r="812932"/>
    <row r="812933"/>
    <row r="812934"/>
    <row r="812935"/>
    <row r="812936"/>
    <row r="812937"/>
    <row r="812938"/>
    <row r="812939"/>
    <row r="812940"/>
    <row r="812941"/>
    <row r="812942"/>
    <row r="812943"/>
    <row r="812944"/>
    <row r="812945"/>
    <row r="812946"/>
    <row r="812947"/>
    <row r="812948"/>
    <row r="812949"/>
    <row r="812950"/>
    <row r="812951"/>
    <row r="812952"/>
    <row r="812953"/>
    <row r="812954"/>
    <row r="812955"/>
    <row r="812956"/>
    <row r="812957"/>
    <row r="812958"/>
    <row r="812959"/>
    <row r="812960"/>
    <row r="812961"/>
    <row r="812962"/>
    <row r="812963"/>
    <row r="812964"/>
    <row r="812965"/>
    <row r="812966"/>
    <row r="812967"/>
    <row r="812968"/>
    <row r="812969"/>
    <row r="812970"/>
    <row r="812971"/>
    <row r="812972"/>
    <row r="812973"/>
    <row r="812974"/>
    <row r="812975"/>
    <row r="812976"/>
    <row r="812977"/>
    <row r="812978"/>
    <row r="812979"/>
    <row r="812980"/>
    <row r="812981"/>
    <row r="812982"/>
    <row r="812983"/>
    <row r="812984"/>
    <row r="812985"/>
    <row r="812986"/>
    <row r="812987"/>
    <row r="812988"/>
    <row r="812989"/>
    <row r="812990"/>
    <row r="812991"/>
    <row r="812992"/>
    <row r="812993"/>
    <row r="812994"/>
    <row r="812995"/>
    <row r="812996"/>
    <row r="812997"/>
    <row r="812998"/>
    <row r="812999"/>
    <row r="813000"/>
    <row r="813001"/>
    <row r="813002"/>
    <row r="813003"/>
    <row r="813004"/>
    <row r="813005"/>
    <row r="813006"/>
    <row r="813007"/>
    <row r="813008"/>
    <row r="813009"/>
    <row r="813010"/>
    <row r="813011"/>
    <row r="813012"/>
    <row r="813013"/>
    <row r="813014"/>
    <row r="813015"/>
    <row r="813016"/>
    <row r="813017"/>
    <row r="813018"/>
    <row r="813019"/>
    <row r="813020"/>
    <row r="813021"/>
    <row r="813022"/>
    <row r="813023"/>
    <row r="813024"/>
    <row r="813025"/>
    <row r="813026"/>
    <row r="813027"/>
    <row r="813028"/>
    <row r="813029"/>
    <row r="813030"/>
    <row r="813031"/>
    <row r="813032"/>
    <row r="813033"/>
    <row r="813034"/>
    <row r="813035"/>
    <row r="813036"/>
    <row r="813037"/>
    <row r="813038"/>
    <row r="813039"/>
    <row r="813040"/>
    <row r="813041"/>
    <row r="813042"/>
    <row r="813043"/>
    <row r="813044"/>
    <row r="813045"/>
    <row r="813046"/>
    <row r="813047"/>
    <row r="813048"/>
    <row r="813049"/>
    <row r="813050"/>
    <row r="813051"/>
    <row r="813052"/>
    <row r="813053"/>
    <row r="813054"/>
    <row r="813055"/>
    <row r="813056"/>
    <row r="813057"/>
    <row r="813058"/>
    <row r="813059"/>
    <row r="813060"/>
    <row r="813061"/>
    <row r="813062"/>
    <row r="813063"/>
    <row r="813064"/>
    <row r="813065"/>
    <row r="813066"/>
    <row r="813067"/>
    <row r="813068"/>
    <row r="813069"/>
    <row r="813070"/>
    <row r="813071"/>
    <row r="813072"/>
    <row r="813073"/>
    <row r="813074"/>
    <row r="813075"/>
    <row r="813076"/>
    <row r="813077"/>
    <row r="813078"/>
    <row r="813079"/>
    <row r="813080"/>
    <row r="813081"/>
    <row r="813082"/>
    <row r="813083"/>
    <row r="813084"/>
    <row r="813085"/>
    <row r="813086"/>
    <row r="813087"/>
    <row r="813088"/>
    <row r="813089"/>
    <row r="813090"/>
    <row r="813091"/>
    <row r="813092"/>
    <row r="813093"/>
    <row r="813094"/>
    <row r="813095"/>
    <row r="813096"/>
    <row r="813097"/>
    <row r="813098"/>
    <row r="813099"/>
    <row r="813100"/>
    <row r="813101"/>
    <row r="813102"/>
    <row r="813103"/>
    <row r="813104"/>
    <row r="813105"/>
    <row r="813106"/>
    <row r="813107"/>
    <row r="813108"/>
    <row r="813109"/>
    <row r="813110"/>
    <row r="813111"/>
    <row r="813112"/>
    <row r="813113"/>
    <row r="813114"/>
    <row r="813115"/>
    <row r="813116"/>
    <row r="813117"/>
    <row r="813118"/>
    <row r="813119"/>
    <row r="813120"/>
    <row r="813121"/>
    <row r="813122"/>
    <row r="813123"/>
    <row r="813124"/>
    <row r="813125"/>
    <row r="813126"/>
    <row r="813127"/>
    <row r="813128"/>
    <row r="813129"/>
    <row r="813130"/>
    <row r="813131"/>
    <row r="813132"/>
    <row r="813133"/>
    <row r="813134"/>
    <row r="813135"/>
    <row r="813136"/>
    <row r="813137"/>
    <row r="813138"/>
    <row r="813139"/>
    <row r="813140"/>
    <row r="813141"/>
    <row r="813142"/>
    <row r="813143"/>
    <row r="813144"/>
    <row r="813145"/>
    <row r="813146"/>
    <row r="813147"/>
    <row r="813148"/>
    <row r="813149"/>
    <row r="813150"/>
    <row r="813151"/>
    <row r="813152"/>
    <row r="813153"/>
    <row r="813154"/>
    <row r="813155"/>
    <row r="813156"/>
    <row r="813157"/>
    <row r="813158"/>
    <row r="813159"/>
    <row r="813160"/>
    <row r="813161"/>
    <row r="813162"/>
    <row r="813163"/>
    <row r="813164"/>
    <row r="813165"/>
    <row r="813166"/>
    <row r="813167"/>
    <row r="813168"/>
    <row r="813169"/>
    <row r="813170"/>
    <row r="813171"/>
    <row r="813172"/>
    <row r="813173"/>
    <row r="813174"/>
    <row r="813175"/>
    <row r="813176"/>
    <row r="813177"/>
    <row r="813178"/>
    <row r="813179"/>
    <row r="813180"/>
    <row r="813181"/>
    <row r="813182"/>
    <row r="813183"/>
    <row r="813184"/>
    <row r="813185"/>
    <row r="813186"/>
    <row r="813187"/>
    <row r="813188"/>
    <row r="813189"/>
    <row r="813190"/>
    <row r="813191"/>
    <row r="813192"/>
    <row r="813193"/>
    <row r="813194"/>
    <row r="813195"/>
    <row r="813196"/>
    <row r="813197"/>
    <row r="813198"/>
    <row r="813199"/>
    <row r="813200"/>
    <row r="813201"/>
    <row r="813202"/>
    <row r="813203"/>
    <row r="813204"/>
    <row r="813205"/>
    <row r="813206"/>
    <row r="813207"/>
    <row r="813208"/>
    <row r="813209"/>
    <row r="813210"/>
    <row r="813211"/>
    <row r="813212"/>
    <row r="813213"/>
    <row r="813214"/>
    <row r="813215"/>
    <row r="813216"/>
    <row r="813217"/>
    <row r="813218"/>
    <row r="813219"/>
    <row r="813220"/>
    <row r="813221"/>
    <row r="813222"/>
    <row r="813223"/>
    <row r="813224"/>
    <row r="813225"/>
    <row r="813226"/>
    <row r="813227"/>
    <row r="813228"/>
    <row r="813229"/>
    <row r="813230"/>
    <row r="813231"/>
    <row r="813232"/>
    <row r="813233"/>
    <row r="813234"/>
    <row r="813235"/>
    <row r="813236"/>
    <row r="813237"/>
    <row r="813238"/>
    <row r="813239"/>
    <row r="813240"/>
    <row r="813241"/>
    <row r="813242"/>
    <row r="813243"/>
    <row r="813244"/>
    <row r="813245"/>
    <row r="813246"/>
    <row r="813247"/>
    <row r="813248"/>
    <row r="813249"/>
    <row r="813250"/>
    <row r="813251"/>
    <row r="813252"/>
    <row r="813253"/>
    <row r="813254"/>
    <row r="813255"/>
    <row r="813256"/>
    <row r="813257"/>
    <row r="813258"/>
    <row r="813259"/>
    <row r="813260"/>
    <row r="813261"/>
    <row r="813262"/>
    <row r="813263"/>
    <row r="813264"/>
    <row r="813265"/>
    <row r="813266"/>
    <row r="813267"/>
    <row r="813268"/>
    <row r="813269"/>
    <row r="813270"/>
    <row r="813271"/>
    <row r="813272"/>
    <row r="813273"/>
    <row r="813274"/>
    <row r="813275"/>
    <row r="813276"/>
    <row r="813277"/>
    <row r="813278"/>
    <row r="813279"/>
    <row r="813280"/>
    <row r="813281"/>
    <row r="813282"/>
    <row r="813283"/>
    <row r="813284"/>
    <row r="813285"/>
    <row r="813286"/>
    <row r="813287"/>
    <row r="813288"/>
    <row r="813289"/>
    <row r="813290"/>
    <row r="813291"/>
    <row r="813292"/>
    <row r="813293"/>
    <row r="813294"/>
    <row r="813295"/>
    <row r="813296"/>
    <row r="813297"/>
    <row r="813298"/>
    <row r="813299"/>
    <row r="813300"/>
    <row r="813301"/>
    <row r="813302"/>
    <row r="813303"/>
    <row r="813304"/>
    <row r="813305"/>
    <row r="813306"/>
    <row r="813307"/>
    <row r="813308"/>
    <row r="813309"/>
    <row r="813310"/>
    <row r="813311"/>
    <row r="813312"/>
    <row r="813313"/>
    <row r="813314"/>
    <row r="813315"/>
    <row r="813316"/>
    <row r="813317"/>
    <row r="813318"/>
    <row r="813319"/>
    <row r="813320"/>
    <row r="813321"/>
    <row r="813322"/>
    <row r="813323"/>
    <row r="813324"/>
    <row r="813325"/>
    <row r="813326"/>
    <row r="813327"/>
    <row r="813328"/>
    <row r="813329"/>
    <row r="813330"/>
    <row r="813331"/>
    <row r="813332"/>
    <row r="813333"/>
    <row r="813334"/>
    <row r="813335"/>
    <row r="813336"/>
    <row r="813337"/>
    <row r="813338"/>
    <row r="813339"/>
    <row r="813340"/>
    <row r="813341"/>
    <row r="813342"/>
    <row r="813343"/>
    <row r="813344"/>
    <row r="813345"/>
    <row r="813346"/>
    <row r="813347"/>
    <row r="813348"/>
    <row r="813349"/>
    <row r="813350"/>
    <row r="813351"/>
    <row r="813352"/>
    <row r="813353"/>
    <row r="813354"/>
    <row r="813355"/>
    <row r="813356"/>
    <row r="813357"/>
    <row r="813358"/>
    <row r="813359"/>
    <row r="813360"/>
    <row r="813361"/>
    <row r="813362"/>
    <row r="813363"/>
    <row r="813364"/>
    <row r="813365"/>
    <row r="813366"/>
    <row r="813367"/>
    <row r="813368"/>
    <row r="813369"/>
    <row r="813370"/>
    <row r="813371"/>
    <row r="813372"/>
    <row r="813373"/>
    <row r="813374"/>
    <row r="813375"/>
    <row r="813376"/>
    <row r="813377"/>
    <row r="813378"/>
    <row r="813379"/>
    <row r="813380"/>
    <row r="813381"/>
    <row r="813382"/>
    <row r="813383"/>
    <row r="813384"/>
    <row r="813385"/>
    <row r="813386"/>
    <row r="813387"/>
    <row r="813388"/>
    <row r="813389"/>
    <row r="813390"/>
    <row r="813391"/>
    <row r="813392"/>
    <row r="813393"/>
    <row r="813394"/>
    <row r="813395"/>
    <row r="813396"/>
    <row r="813397"/>
    <row r="813398"/>
    <row r="813399"/>
    <row r="813400"/>
    <row r="813401"/>
    <row r="813402"/>
    <row r="813403"/>
    <row r="813404"/>
    <row r="813405"/>
    <row r="813406"/>
    <row r="813407"/>
    <row r="813408"/>
    <row r="813409"/>
    <row r="813410"/>
    <row r="813411"/>
    <row r="813412"/>
    <row r="813413"/>
    <row r="813414"/>
    <row r="813415"/>
    <row r="813416"/>
    <row r="813417"/>
    <row r="813418"/>
    <row r="813419"/>
    <row r="813420"/>
    <row r="813421"/>
    <row r="813422"/>
    <row r="813423"/>
    <row r="813424"/>
    <row r="813425"/>
    <row r="813426"/>
    <row r="813427"/>
    <row r="813428"/>
    <row r="813429"/>
    <row r="813430"/>
    <row r="813431"/>
    <row r="813432"/>
    <row r="813433"/>
    <row r="813434"/>
    <row r="813435"/>
    <row r="813436"/>
    <row r="813437"/>
    <row r="813438"/>
    <row r="813439"/>
    <row r="813440"/>
    <row r="813441"/>
    <row r="813442"/>
    <row r="813443"/>
    <row r="813444"/>
    <row r="813445"/>
    <row r="813446"/>
    <row r="813447"/>
    <row r="813448"/>
    <row r="813449"/>
    <row r="813450"/>
    <row r="813451"/>
    <row r="813452"/>
    <row r="813453"/>
    <row r="813454"/>
    <row r="813455"/>
    <row r="813456"/>
    <row r="813457"/>
    <row r="813458"/>
    <row r="813459"/>
    <row r="813460"/>
    <row r="813461"/>
    <row r="813462"/>
    <row r="813463"/>
    <row r="813464"/>
    <row r="813465"/>
    <row r="813466"/>
    <row r="813467"/>
    <row r="813468"/>
    <row r="813469"/>
    <row r="813470"/>
    <row r="813471"/>
    <row r="813472"/>
    <row r="813473"/>
    <row r="813474"/>
    <row r="813475"/>
    <row r="813476"/>
    <row r="813477"/>
    <row r="813478"/>
    <row r="813479"/>
    <row r="813480"/>
    <row r="813481"/>
    <row r="813482"/>
    <row r="813483"/>
    <row r="813484"/>
    <row r="813485"/>
    <row r="813486"/>
    <row r="813487"/>
    <row r="813488"/>
    <row r="813489"/>
    <row r="813490"/>
    <row r="813491"/>
    <row r="813492"/>
    <row r="813493"/>
    <row r="813494"/>
    <row r="813495"/>
    <row r="813496"/>
    <row r="813497"/>
    <row r="813498"/>
    <row r="813499"/>
    <row r="813500"/>
    <row r="813501"/>
    <row r="813502"/>
    <row r="813503"/>
    <row r="813504"/>
    <row r="813505"/>
    <row r="813506"/>
    <row r="813507"/>
    <row r="813508"/>
    <row r="813509"/>
    <row r="813510"/>
    <row r="813511"/>
    <row r="813512"/>
    <row r="813513"/>
    <row r="813514"/>
    <row r="813515"/>
    <row r="813516"/>
    <row r="813517"/>
    <row r="813518"/>
    <row r="813519"/>
    <row r="813520"/>
    <row r="813521"/>
    <row r="813522"/>
    <row r="813523"/>
    <row r="813524"/>
    <row r="813525"/>
    <row r="813526"/>
    <row r="813527"/>
    <row r="813528"/>
    <row r="813529"/>
    <row r="813530"/>
    <row r="813531"/>
    <row r="813532"/>
    <row r="813533"/>
    <row r="813534"/>
    <row r="813535"/>
    <row r="813536"/>
    <row r="813537"/>
    <row r="813538"/>
    <row r="813539"/>
    <row r="813540"/>
    <row r="813541"/>
    <row r="813542"/>
    <row r="813543"/>
    <row r="813544"/>
    <row r="813545"/>
    <row r="813546"/>
    <row r="813547"/>
    <row r="813548"/>
    <row r="813549"/>
    <row r="813550"/>
    <row r="813551"/>
    <row r="813552"/>
    <row r="813553"/>
    <row r="813554"/>
    <row r="813555"/>
    <row r="813556"/>
    <row r="813557"/>
    <row r="813558"/>
    <row r="813559"/>
    <row r="813560"/>
    <row r="813561"/>
    <row r="813562"/>
    <row r="813563"/>
    <row r="813564"/>
    <row r="813565"/>
    <row r="813566"/>
    <row r="813567"/>
    <row r="813568"/>
    <row r="813569"/>
    <row r="813570"/>
    <row r="813571"/>
    <row r="813572"/>
    <row r="813573"/>
    <row r="813574"/>
    <row r="813575"/>
    <row r="813576"/>
    <row r="813577"/>
    <row r="813578"/>
    <row r="813579"/>
    <row r="813580"/>
    <row r="813581"/>
    <row r="813582"/>
    <row r="813583"/>
    <row r="813584"/>
    <row r="813585"/>
    <row r="813586"/>
    <row r="813587"/>
    <row r="813588"/>
    <row r="813589"/>
    <row r="813590"/>
    <row r="813591"/>
    <row r="813592"/>
    <row r="813593"/>
    <row r="813594"/>
    <row r="813595"/>
    <row r="813596"/>
    <row r="813597"/>
    <row r="813598"/>
    <row r="813599"/>
    <row r="813600"/>
    <row r="813601"/>
    <row r="813602"/>
    <row r="813603"/>
    <row r="813604"/>
    <row r="813605"/>
    <row r="813606"/>
    <row r="813607"/>
    <row r="813608"/>
    <row r="813609"/>
    <row r="813610"/>
    <row r="813611"/>
    <row r="813612"/>
    <row r="813613"/>
    <row r="813614"/>
    <row r="813615"/>
    <row r="813616"/>
    <row r="813617"/>
    <row r="813618"/>
    <row r="813619"/>
    <row r="813620"/>
    <row r="813621"/>
    <row r="813622"/>
    <row r="813623"/>
    <row r="813624"/>
    <row r="813625"/>
    <row r="813626"/>
    <row r="813627"/>
    <row r="813628"/>
    <row r="813629"/>
    <row r="813630"/>
    <row r="813631"/>
    <row r="813632"/>
    <row r="813633"/>
    <row r="813634"/>
    <row r="813635"/>
    <row r="813636"/>
    <row r="813637"/>
    <row r="813638"/>
    <row r="813639"/>
    <row r="813640"/>
    <row r="813641"/>
    <row r="813642"/>
    <row r="813643"/>
    <row r="813644"/>
    <row r="813645"/>
    <row r="813646"/>
    <row r="813647"/>
    <row r="813648"/>
    <row r="813649"/>
    <row r="813650"/>
    <row r="813651"/>
    <row r="813652"/>
    <row r="813653"/>
    <row r="813654"/>
    <row r="813655"/>
    <row r="813656"/>
    <row r="813657"/>
    <row r="813658"/>
    <row r="813659"/>
    <row r="813660"/>
    <row r="813661"/>
    <row r="813662"/>
    <row r="813663"/>
    <row r="813664"/>
    <row r="813665"/>
    <row r="813666"/>
    <row r="813667"/>
    <row r="813668"/>
    <row r="813669"/>
    <row r="813670"/>
    <row r="813671"/>
    <row r="813672"/>
    <row r="813673"/>
    <row r="813674"/>
    <row r="813675"/>
    <row r="813676"/>
    <row r="813677"/>
    <row r="813678"/>
    <row r="813679"/>
    <row r="813680"/>
    <row r="813681"/>
    <row r="813682"/>
    <row r="813683"/>
    <row r="813684"/>
    <row r="813685"/>
    <row r="813686"/>
    <row r="813687"/>
    <row r="813688"/>
    <row r="813689"/>
    <row r="813690"/>
    <row r="813691"/>
    <row r="813692"/>
    <row r="813693"/>
    <row r="813694"/>
    <row r="813695"/>
    <row r="813696"/>
    <row r="813697"/>
    <row r="813698"/>
    <row r="813699"/>
    <row r="813700"/>
    <row r="813701"/>
    <row r="813702"/>
    <row r="813703"/>
    <row r="813704"/>
    <row r="813705"/>
    <row r="813706"/>
    <row r="813707"/>
    <row r="813708"/>
    <row r="813709"/>
    <row r="813710"/>
    <row r="813711"/>
    <row r="813712"/>
    <row r="813713"/>
    <row r="813714"/>
    <row r="813715"/>
    <row r="813716"/>
    <row r="813717"/>
    <row r="813718"/>
    <row r="813719"/>
    <row r="813720"/>
    <row r="813721"/>
    <row r="813722"/>
    <row r="813723"/>
    <row r="813724"/>
    <row r="813725"/>
    <row r="813726"/>
    <row r="813727"/>
    <row r="813728"/>
    <row r="813729"/>
    <row r="813730"/>
    <row r="813731"/>
    <row r="813732"/>
    <row r="813733"/>
    <row r="813734"/>
    <row r="813735"/>
    <row r="813736"/>
    <row r="813737"/>
    <row r="813738"/>
    <row r="813739"/>
    <row r="813740"/>
    <row r="813741"/>
    <row r="813742"/>
    <row r="813743"/>
    <row r="813744"/>
    <row r="813745"/>
    <row r="813746"/>
    <row r="813747"/>
    <row r="813748"/>
    <row r="813749"/>
    <row r="813750"/>
    <row r="813751"/>
    <row r="813752"/>
    <row r="813753"/>
    <row r="813754"/>
    <row r="813755"/>
    <row r="813756"/>
    <row r="813757"/>
    <row r="813758"/>
    <row r="813759"/>
    <row r="813760"/>
    <row r="813761"/>
    <row r="813762"/>
    <row r="813763"/>
    <row r="813764"/>
    <row r="813765"/>
    <row r="813766"/>
    <row r="813767"/>
    <row r="813768"/>
    <row r="813769"/>
    <row r="813770"/>
    <row r="813771"/>
    <row r="813772"/>
    <row r="813773"/>
    <row r="813774"/>
    <row r="813775"/>
    <row r="813776"/>
    <row r="813777"/>
    <row r="813778"/>
    <row r="813779"/>
    <row r="813780"/>
    <row r="813781"/>
    <row r="813782"/>
    <row r="813783"/>
    <row r="813784"/>
    <row r="813785"/>
    <row r="813786"/>
    <row r="813787"/>
    <row r="813788"/>
    <row r="813789"/>
    <row r="813790"/>
    <row r="813791"/>
    <row r="813792"/>
    <row r="813793"/>
    <row r="813794"/>
    <row r="813795"/>
    <row r="813796"/>
    <row r="813797"/>
    <row r="813798"/>
    <row r="813799"/>
    <row r="813800"/>
    <row r="813801"/>
    <row r="813802"/>
    <row r="813803"/>
    <row r="813804"/>
    <row r="813805"/>
    <row r="813806"/>
    <row r="813807"/>
    <row r="813808"/>
    <row r="813809"/>
    <row r="813810"/>
    <row r="813811"/>
    <row r="813812"/>
    <row r="813813"/>
    <row r="813814"/>
    <row r="813815"/>
    <row r="813816"/>
    <row r="813817"/>
    <row r="813818"/>
    <row r="813819"/>
    <row r="813820"/>
    <row r="813821"/>
    <row r="813822"/>
    <row r="813823"/>
    <row r="813824"/>
    <row r="813825"/>
    <row r="813826"/>
    <row r="813827"/>
    <row r="813828"/>
    <row r="813829"/>
    <row r="813830"/>
    <row r="813831"/>
    <row r="813832"/>
    <row r="813833"/>
    <row r="813834"/>
    <row r="813835"/>
    <row r="813836"/>
    <row r="813837"/>
    <row r="813838"/>
    <row r="813839"/>
    <row r="813840"/>
    <row r="813841"/>
    <row r="813842"/>
    <row r="813843"/>
    <row r="813844"/>
    <row r="813845"/>
    <row r="813846"/>
    <row r="813847"/>
    <row r="813848"/>
    <row r="813849"/>
    <row r="813850"/>
    <row r="813851"/>
    <row r="813852"/>
    <row r="813853"/>
    <row r="813854"/>
    <row r="813855"/>
    <row r="813856"/>
    <row r="813857"/>
    <row r="813858"/>
    <row r="813859"/>
    <row r="813860"/>
    <row r="813861"/>
    <row r="813862"/>
    <row r="813863"/>
    <row r="813864"/>
    <row r="813865"/>
    <row r="813866"/>
    <row r="813867"/>
    <row r="813868"/>
    <row r="813869"/>
    <row r="813870"/>
    <row r="813871"/>
    <row r="813872"/>
    <row r="813873"/>
    <row r="813874"/>
    <row r="813875"/>
    <row r="813876"/>
    <row r="813877"/>
    <row r="813878"/>
    <row r="813879"/>
    <row r="813880"/>
    <row r="813881"/>
    <row r="813882"/>
    <row r="813883"/>
    <row r="813884"/>
    <row r="813885"/>
    <row r="813886"/>
    <row r="813887"/>
    <row r="813888"/>
    <row r="813889"/>
    <row r="813890"/>
    <row r="813891"/>
    <row r="813892"/>
    <row r="813893"/>
    <row r="813894"/>
    <row r="813895"/>
    <row r="813896"/>
    <row r="813897"/>
    <row r="813898"/>
    <row r="813899"/>
    <row r="813900"/>
    <row r="813901"/>
    <row r="813902"/>
    <row r="813903"/>
    <row r="813904"/>
    <row r="813905"/>
    <row r="813906"/>
    <row r="813907"/>
    <row r="813908"/>
    <row r="813909"/>
    <row r="813910"/>
    <row r="813911"/>
    <row r="813912"/>
    <row r="813913"/>
    <row r="813914"/>
    <row r="813915"/>
    <row r="813916"/>
    <row r="813917"/>
    <row r="813918"/>
    <row r="813919"/>
    <row r="813920"/>
    <row r="813921"/>
    <row r="813922"/>
    <row r="813923"/>
    <row r="813924"/>
    <row r="813925"/>
    <row r="813926"/>
    <row r="813927"/>
    <row r="813928"/>
    <row r="813929"/>
    <row r="813930"/>
    <row r="813931"/>
    <row r="813932"/>
    <row r="813933"/>
    <row r="813934"/>
    <row r="813935"/>
    <row r="813936"/>
    <row r="813937"/>
    <row r="813938"/>
    <row r="813939"/>
    <row r="813940"/>
    <row r="813941"/>
    <row r="813942"/>
    <row r="813943"/>
    <row r="813944"/>
    <row r="813945"/>
    <row r="813946"/>
    <row r="813947"/>
    <row r="813948"/>
    <row r="813949"/>
    <row r="813950"/>
    <row r="813951"/>
    <row r="813952"/>
    <row r="813953"/>
    <row r="813954"/>
    <row r="813955"/>
    <row r="813956"/>
    <row r="813957"/>
    <row r="813958"/>
    <row r="813959"/>
    <row r="813960"/>
    <row r="813961"/>
    <row r="813962"/>
    <row r="813963"/>
    <row r="813964"/>
    <row r="813965"/>
    <row r="813966"/>
    <row r="813967"/>
    <row r="813968"/>
    <row r="813969"/>
    <row r="813970"/>
    <row r="813971"/>
    <row r="813972"/>
    <row r="813973"/>
    <row r="813974"/>
    <row r="813975"/>
    <row r="813976"/>
    <row r="813977"/>
    <row r="813978"/>
    <row r="813979"/>
    <row r="813980"/>
    <row r="813981"/>
    <row r="813982"/>
    <row r="813983"/>
    <row r="813984"/>
    <row r="813985"/>
    <row r="813986"/>
    <row r="813987"/>
    <row r="813988"/>
    <row r="813989"/>
    <row r="813990"/>
    <row r="813991"/>
    <row r="813992"/>
    <row r="813993"/>
    <row r="813994"/>
    <row r="813995"/>
    <row r="813996"/>
    <row r="813997"/>
    <row r="813998"/>
    <row r="813999"/>
    <row r="814000"/>
    <row r="814001"/>
    <row r="814002"/>
    <row r="814003"/>
    <row r="814004"/>
    <row r="814005"/>
    <row r="814006"/>
    <row r="814007"/>
    <row r="814008"/>
    <row r="814009"/>
    <row r="814010"/>
    <row r="814011"/>
    <row r="814012"/>
    <row r="814013"/>
    <row r="814014"/>
    <row r="814015"/>
    <row r="814016"/>
    <row r="814017"/>
    <row r="814018"/>
    <row r="814019"/>
    <row r="814020"/>
    <row r="814021"/>
    <row r="814022"/>
    <row r="814023"/>
    <row r="814024"/>
    <row r="814025"/>
    <row r="814026"/>
    <row r="814027"/>
    <row r="814028"/>
    <row r="814029"/>
    <row r="814030"/>
    <row r="814031"/>
    <row r="814032"/>
    <row r="814033"/>
    <row r="814034"/>
    <row r="814035"/>
    <row r="814036"/>
    <row r="814037"/>
    <row r="814038"/>
    <row r="814039"/>
    <row r="814040"/>
    <row r="814041"/>
    <row r="814042"/>
    <row r="814043"/>
    <row r="814044"/>
    <row r="814045"/>
    <row r="814046"/>
    <row r="814047"/>
    <row r="814048"/>
    <row r="814049"/>
    <row r="814050"/>
    <row r="814051"/>
    <row r="814052"/>
    <row r="814053"/>
    <row r="814054"/>
    <row r="814055"/>
    <row r="814056"/>
    <row r="814057"/>
    <row r="814058"/>
    <row r="814059"/>
    <row r="814060"/>
    <row r="814061"/>
    <row r="814062"/>
    <row r="814063"/>
    <row r="814064"/>
    <row r="814065"/>
    <row r="814066"/>
    <row r="814067"/>
    <row r="814068"/>
    <row r="814069"/>
    <row r="814070"/>
    <row r="814071"/>
    <row r="814072"/>
    <row r="814073"/>
    <row r="814074"/>
    <row r="814075"/>
    <row r="814076"/>
    <row r="814077"/>
    <row r="814078"/>
    <row r="814079"/>
    <row r="814080"/>
    <row r="814081"/>
    <row r="814082"/>
    <row r="814083"/>
    <row r="814084"/>
    <row r="814085"/>
    <row r="814086"/>
    <row r="814087"/>
    <row r="814088"/>
    <row r="814089"/>
    <row r="814090"/>
    <row r="814091"/>
    <row r="814092"/>
    <row r="814093"/>
    <row r="814094"/>
    <row r="814095"/>
    <row r="814096"/>
    <row r="814097"/>
    <row r="814098"/>
    <row r="814099"/>
    <row r="814100"/>
    <row r="814101"/>
    <row r="814102"/>
    <row r="814103"/>
    <row r="814104"/>
    <row r="814105"/>
    <row r="814106"/>
    <row r="814107"/>
    <row r="814108"/>
    <row r="814109"/>
    <row r="814110"/>
    <row r="814111"/>
    <row r="814112"/>
    <row r="814113"/>
    <row r="814114"/>
    <row r="814115"/>
    <row r="814116"/>
    <row r="814117"/>
    <row r="814118"/>
    <row r="814119"/>
    <row r="814120"/>
    <row r="814121"/>
    <row r="814122"/>
    <row r="814123"/>
    <row r="814124"/>
    <row r="814125"/>
    <row r="814126"/>
    <row r="814127"/>
    <row r="814128"/>
    <row r="814129"/>
    <row r="814130"/>
    <row r="814131"/>
    <row r="814132"/>
    <row r="814133"/>
    <row r="814134"/>
    <row r="814135"/>
    <row r="814136"/>
    <row r="814137"/>
    <row r="814138"/>
    <row r="814139"/>
    <row r="814140"/>
    <row r="814141"/>
    <row r="814142"/>
    <row r="814143"/>
    <row r="814144"/>
    <row r="814145"/>
    <row r="814146"/>
    <row r="814147"/>
    <row r="814148"/>
    <row r="814149"/>
    <row r="814150"/>
    <row r="814151"/>
    <row r="814152"/>
    <row r="814153"/>
    <row r="814154"/>
    <row r="814155"/>
    <row r="814156"/>
    <row r="814157"/>
    <row r="814158"/>
    <row r="814159"/>
    <row r="814160"/>
    <row r="814161"/>
    <row r="814162"/>
    <row r="814163"/>
    <row r="814164"/>
    <row r="814165"/>
    <row r="814166"/>
    <row r="814167"/>
    <row r="814168"/>
    <row r="814169"/>
    <row r="814170"/>
    <row r="814171"/>
    <row r="814172"/>
    <row r="814173"/>
    <row r="814174"/>
    <row r="814175"/>
    <row r="814176"/>
    <row r="814177"/>
    <row r="814178"/>
    <row r="814179"/>
    <row r="814180"/>
    <row r="814181"/>
    <row r="814182"/>
    <row r="814183"/>
    <row r="814184"/>
    <row r="814185"/>
    <row r="814186"/>
    <row r="814187"/>
    <row r="814188"/>
    <row r="814189"/>
    <row r="814190"/>
    <row r="814191"/>
    <row r="814192"/>
    <row r="814193"/>
    <row r="814194"/>
    <row r="814195"/>
    <row r="814196"/>
    <row r="814197"/>
    <row r="814198"/>
    <row r="814199"/>
    <row r="814200"/>
    <row r="814201"/>
    <row r="814202"/>
    <row r="814203"/>
    <row r="814204"/>
    <row r="814205"/>
    <row r="814206"/>
    <row r="814207"/>
    <row r="814208"/>
    <row r="814209"/>
    <row r="814210"/>
    <row r="814211"/>
    <row r="814212"/>
    <row r="814213"/>
    <row r="814214"/>
    <row r="814215"/>
    <row r="814216"/>
    <row r="814217"/>
    <row r="814218"/>
    <row r="814219"/>
    <row r="814220"/>
    <row r="814221"/>
    <row r="814222"/>
    <row r="814223"/>
    <row r="814224"/>
    <row r="814225"/>
    <row r="814226"/>
    <row r="814227"/>
    <row r="814228"/>
    <row r="814229"/>
    <row r="814230"/>
    <row r="814231"/>
    <row r="814232"/>
    <row r="814233"/>
    <row r="814234"/>
    <row r="814235"/>
    <row r="814236"/>
    <row r="814237"/>
    <row r="814238"/>
    <row r="814239"/>
    <row r="814240"/>
    <row r="814241"/>
    <row r="814242"/>
    <row r="814243"/>
    <row r="814244"/>
    <row r="814245"/>
    <row r="814246"/>
    <row r="814247"/>
    <row r="814248"/>
    <row r="814249"/>
    <row r="814250"/>
    <row r="814251"/>
    <row r="814252"/>
    <row r="814253"/>
    <row r="814254"/>
    <row r="814255"/>
    <row r="814256"/>
    <row r="814257"/>
    <row r="814258"/>
    <row r="814259"/>
    <row r="814260"/>
    <row r="814261"/>
    <row r="814262"/>
    <row r="814263"/>
    <row r="814264"/>
    <row r="814265"/>
    <row r="814266"/>
    <row r="814267"/>
    <row r="814268"/>
    <row r="814269"/>
    <row r="814270"/>
    <row r="814271"/>
    <row r="814272"/>
    <row r="814273"/>
    <row r="814274"/>
    <row r="814275"/>
    <row r="814276"/>
    <row r="814277"/>
    <row r="814278"/>
    <row r="814279"/>
    <row r="814280"/>
    <row r="814281"/>
    <row r="814282"/>
    <row r="814283"/>
    <row r="814284"/>
    <row r="814285"/>
    <row r="814286"/>
    <row r="814287"/>
    <row r="814288"/>
    <row r="814289"/>
    <row r="814290"/>
    <row r="814291"/>
    <row r="814292"/>
    <row r="814293"/>
    <row r="814294"/>
    <row r="814295"/>
    <row r="814296"/>
    <row r="814297"/>
    <row r="814298"/>
    <row r="814299"/>
    <row r="814300"/>
    <row r="814301"/>
    <row r="814302"/>
    <row r="814303"/>
    <row r="814304"/>
    <row r="814305"/>
    <row r="814306"/>
    <row r="814307"/>
    <row r="814308"/>
    <row r="814309"/>
    <row r="814310"/>
    <row r="814311"/>
    <row r="814312"/>
    <row r="814313"/>
    <row r="814314"/>
    <row r="814315"/>
    <row r="814316"/>
    <row r="814317"/>
    <row r="814318"/>
    <row r="814319"/>
    <row r="814320"/>
    <row r="814321"/>
    <row r="814322"/>
    <row r="814323"/>
    <row r="814324"/>
    <row r="814325"/>
    <row r="814326"/>
    <row r="814327"/>
    <row r="814328"/>
    <row r="814329"/>
    <row r="814330"/>
    <row r="814331"/>
    <row r="814332"/>
    <row r="814333"/>
    <row r="814334"/>
    <row r="814335"/>
    <row r="814336"/>
    <row r="814337"/>
    <row r="814338"/>
    <row r="814339"/>
    <row r="814340"/>
    <row r="814341"/>
    <row r="814342"/>
    <row r="814343"/>
    <row r="814344"/>
    <row r="814345"/>
    <row r="814346"/>
    <row r="814347"/>
    <row r="814348"/>
    <row r="814349"/>
    <row r="814350"/>
    <row r="814351"/>
    <row r="814352"/>
    <row r="814353"/>
    <row r="814354"/>
    <row r="814355"/>
    <row r="814356"/>
    <row r="814357"/>
    <row r="814358"/>
    <row r="814359"/>
    <row r="814360"/>
    <row r="814361"/>
    <row r="814362"/>
    <row r="814363"/>
    <row r="814364"/>
    <row r="814365"/>
    <row r="814366"/>
    <row r="814367"/>
    <row r="814368"/>
    <row r="814369"/>
    <row r="814370"/>
    <row r="814371"/>
    <row r="814372"/>
    <row r="814373"/>
    <row r="814374"/>
    <row r="814375"/>
    <row r="814376"/>
    <row r="814377"/>
    <row r="814378"/>
    <row r="814379"/>
    <row r="814380"/>
    <row r="814381"/>
    <row r="814382"/>
    <row r="814383"/>
    <row r="814384"/>
    <row r="814385"/>
    <row r="814386"/>
    <row r="814387"/>
    <row r="814388"/>
    <row r="814389"/>
    <row r="814390"/>
    <row r="814391"/>
    <row r="814392"/>
    <row r="814393"/>
    <row r="814394"/>
    <row r="814395"/>
    <row r="814396"/>
    <row r="814397"/>
    <row r="814398"/>
    <row r="814399"/>
    <row r="814400"/>
    <row r="814401"/>
    <row r="814402"/>
    <row r="814403"/>
    <row r="814404"/>
    <row r="814405"/>
    <row r="814406"/>
    <row r="814407"/>
    <row r="814408"/>
    <row r="814409"/>
    <row r="814410"/>
    <row r="814411"/>
    <row r="814412"/>
    <row r="814413"/>
    <row r="814414"/>
    <row r="814415"/>
    <row r="814416"/>
    <row r="814417"/>
    <row r="814418"/>
    <row r="814419"/>
    <row r="814420"/>
    <row r="814421"/>
    <row r="814422"/>
    <row r="814423"/>
    <row r="814424"/>
    <row r="814425"/>
    <row r="814426"/>
    <row r="814427"/>
    <row r="814428"/>
    <row r="814429"/>
    <row r="814430"/>
    <row r="814431"/>
    <row r="814432"/>
    <row r="814433"/>
    <row r="814434"/>
    <row r="814435"/>
    <row r="814436"/>
    <row r="814437"/>
    <row r="814438"/>
    <row r="814439"/>
    <row r="814440"/>
    <row r="814441"/>
    <row r="814442"/>
    <row r="814443"/>
    <row r="814444"/>
    <row r="814445"/>
    <row r="814446"/>
    <row r="814447"/>
    <row r="814448"/>
    <row r="814449"/>
    <row r="814450"/>
    <row r="814451"/>
    <row r="814452"/>
    <row r="814453"/>
    <row r="814454"/>
    <row r="814455"/>
    <row r="814456"/>
    <row r="814457"/>
    <row r="814458"/>
    <row r="814459"/>
    <row r="814460"/>
    <row r="814461"/>
    <row r="814462"/>
    <row r="814463"/>
    <row r="814464"/>
    <row r="814465"/>
    <row r="814466"/>
    <row r="814467"/>
    <row r="814468"/>
    <row r="814469"/>
    <row r="814470"/>
    <row r="814471"/>
    <row r="814472"/>
    <row r="814473"/>
    <row r="814474"/>
    <row r="814475"/>
    <row r="814476"/>
    <row r="814477"/>
    <row r="814478"/>
    <row r="814479"/>
    <row r="814480"/>
    <row r="814481"/>
    <row r="814482"/>
    <row r="814483"/>
    <row r="814484"/>
    <row r="814485"/>
    <row r="814486"/>
    <row r="814487"/>
    <row r="814488"/>
    <row r="814489"/>
    <row r="814490"/>
    <row r="814491"/>
    <row r="814492"/>
    <row r="814493"/>
    <row r="814494"/>
    <row r="814495"/>
    <row r="814496"/>
    <row r="814497"/>
    <row r="814498"/>
    <row r="814499"/>
    <row r="814500"/>
    <row r="814501"/>
    <row r="814502"/>
    <row r="814503"/>
    <row r="814504"/>
    <row r="814505"/>
    <row r="814506"/>
    <row r="814507"/>
    <row r="814508"/>
    <row r="814509"/>
    <row r="814510"/>
    <row r="814511"/>
    <row r="814512"/>
    <row r="814513"/>
    <row r="814514"/>
    <row r="814515"/>
    <row r="814516"/>
    <row r="814517"/>
    <row r="814518"/>
    <row r="814519"/>
    <row r="814520"/>
    <row r="814521"/>
    <row r="814522"/>
    <row r="814523"/>
    <row r="814524"/>
    <row r="814525"/>
    <row r="814526"/>
    <row r="814527"/>
    <row r="814528"/>
    <row r="814529"/>
    <row r="814530"/>
    <row r="814531"/>
    <row r="814532"/>
    <row r="814533"/>
    <row r="814534"/>
    <row r="814535"/>
    <row r="814536"/>
    <row r="814537"/>
    <row r="814538"/>
    <row r="814539"/>
    <row r="814540"/>
    <row r="814541"/>
    <row r="814542"/>
    <row r="814543"/>
    <row r="814544"/>
    <row r="814545"/>
    <row r="814546"/>
    <row r="814547"/>
    <row r="814548"/>
    <row r="814549"/>
    <row r="814550"/>
    <row r="814551"/>
    <row r="814552"/>
    <row r="814553"/>
    <row r="814554"/>
    <row r="814555"/>
    <row r="814556"/>
    <row r="814557"/>
    <row r="814558"/>
    <row r="814559"/>
    <row r="814560"/>
    <row r="814561"/>
    <row r="814562"/>
    <row r="814563"/>
    <row r="814564"/>
    <row r="814565"/>
    <row r="814566"/>
    <row r="814567"/>
    <row r="814568"/>
    <row r="814569"/>
    <row r="814570"/>
    <row r="814571"/>
    <row r="814572"/>
    <row r="814573"/>
    <row r="814574"/>
    <row r="814575"/>
    <row r="814576"/>
    <row r="814577"/>
    <row r="814578"/>
    <row r="814579"/>
    <row r="814580"/>
    <row r="814581"/>
    <row r="814582"/>
    <row r="814583"/>
    <row r="814584"/>
    <row r="814585"/>
    <row r="814586"/>
    <row r="814587"/>
    <row r="814588"/>
    <row r="814589"/>
    <row r="814590"/>
    <row r="814591"/>
    <row r="814592"/>
    <row r="814593"/>
    <row r="814594"/>
    <row r="814595"/>
    <row r="814596"/>
    <row r="814597"/>
    <row r="814598"/>
    <row r="814599"/>
    <row r="814600"/>
    <row r="814601"/>
    <row r="814602"/>
    <row r="814603"/>
    <row r="814604"/>
    <row r="814605"/>
    <row r="814606"/>
    <row r="814607"/>
    <row r="814608"/>
    <row r="814609"/>
    <row r="814610"/>
    <row r="814611"/>
    <row r="814612"/>
    <row r="814613"/>
    <row r="814614"/>
    <row r="814615"/>
    <row r="814616"/>
    <row r="814617"/>
    <row r="814618"/>
    <row r="814619"/>
    <row r="814620"/>
    <row r="814621"/>
    <row r="814622"/>
    <row r="814623"/>
    <row r="814624"/>
    <row r="814625"/>
    <row r="814626"/>
    <row r="814627"/>
    <row r="814628"/>
    <row r="814629"/>
    <row r="814630"/>
    <row r="814631"/>
    <row r="814632"/>
    <row r="814633"/>
    <row r="814634"/>
    <row r="814635"/>
    <row r="814636"/>
    <row r="814637"/>
    <row r="814638"/>
    <row r="814639"/>
    <row r="814640"/>
    <row r="814641"/>
    <row r="814642"/>
    <row r="814643"/>
    <row r="814644"/>
    <row r="814645"/>
    <row r="814646"/>
    <row r="814647"/>
    <row r="814648"/>
    <row r="814649"/>
    <row r="814650"/>
    <row r="814651"/>
    <row r="814652"/>
    <row r="814653"/>
    <row r="814654"/>
    <row r="814655"/>
    <row r="814656"/>
    <row r="814657"/>
    <row r="814658"/>
    <row r="814659"/>
    <row r="814660"/>
    <row r="814661"/>
    <row r="814662"/>
    <row r="814663"/>
    <row r="814664"/>
    <row r="814665"/>
    <row r="814666"/>
    <row r="814667"/>
    <row r="814668"/>
    <row r="814669"/>
    <row r="814670"/>
    <row r="814671"/>
    <row r="814672"/>
    <row r="814673"/>
    <row r="814674"/>
    <row r="814675"/>
    <row r="814676"/>
    <row r="814677"/>
    <row r="814678"/>
    <row r="814679"/>
    <row r="814680"/>
    <row r="814681"/>
    <row r="814682"/>
    <row r="814683"/>
    <row r="814684"/>
    <row r="814685"/>
    <row r="814686"/>
    <row r="814687"/>
    <row r="814688"/>
    <row r="814689"/>
    <row r="814690"/>
    <row r="814691"/>
    <row r="814692"/>
    <row r="814693"/>
    <row r="814694"/>
    <row r="814695"/>
    <row r="814696"/>
    <row r="814697"/>
    <row r="814698"/>
    <row r="814699"/>
    <row r="814700"/>
    <row r="814701"/>
    <row r="814702"/>
    <row r="814703"/>
    <row r="814704"/>
    <row r="814705"/>
    <row r="814706"/>
    <row r="814707"/>
    <row r="814708"/>
    <row r="814709"/>
    <row r="814710"/>
    <row r="814711"/>
    <row r="814712"/>
    <row r="814713"/>
    <row r="814714"/>
    <row r="814715"/>
    <row r="814716"/>
    <row r="814717"/>
    <row r="814718"/>
    <row r="814719"/>
    <row r="814720"/>
    <row r="814721"/>
    <row r="814722"/>
    <row r="814723"/>
    <row r="814724"/>
    <row r="814725"/>
    <row r="814726"/>
    <row r="814727"/>
    <row r="814728"/>
    <row r="814729"/>
    <row r="814730"/>
    <row r="814731"/>
    <row r="814732"/>
    <row r="814733"/>
    <row r="814734"/>
    <row r="814735"/>
    <row r="814736"/>
    <row r="814737"/>
    <row r="814738"/>
    <row r="814739"/>
    <row r="814740"/>
    <row r="814741"/>
    <row r="814742"/>
    <row r="814743"/>
    <row r="814744"/>
    <row r="814745"/>
    <row r="814746"/>
    <row r="814747"/>
    <row r="814748"/>
    <row r="814749"/>
    <row r="814750"/>
    <row r="814751"/>
    <row r="814752"/>
    <row r="814753"/>
    <row r="814754"/>
    <row r="814755"/>
    <row r="814756"/>
    <row r="814757"/>
    <row r="814758"/>
    <row r="814759"/>
    <row r="814760"/>
    <row r="814761"/>
    <row r="814762"/>
    <row r="814763"/>
    <row r="814764"/>
    <row r="814765"/>
    <row r="814766"/>
    <row r="814767"/>
    <row r="814768"/>
    <row r="814769"/>
    <row r="814770"/>
    <row r="814771"/>
    <row r="814772"/>
    <row r="814773"/>
    <row r="814774"/>
    <row r="814775"/>
    <row r="814776"/>
    <row r="814777"/>
    <row r="814778"/>
    <row r="814779"/>
    <row r="814780"/>
    <row r="814781"/>
    <row r="814782"/>
    <row r="814783"/>
    <row r="814784"/>
    <row r="814785"/>
    <row r="814786"/>
    <row r="814787"/>
    <row r="814788"/>
    <row r="814789"/>
    <row r="814790"/>
    <row r="814791"/>
    <row r="814792"/>
    <row r="814793"/>
    <row r="814794"/>
    <row r="814795"/>
    <row r="814796"/>
    <row r="814797"/>
    <row r="814798"/>
    <row r="814799"/>
    <row r="814800"/>
    <row r="814801"/>
    <row r="814802"/>
    <row r="814803"/>
    <row r="814804"/>
    <row r="814805"/>
    <row r="814806"/>
    <row r="814807"/>
    <row r="814808"/>
    <row r="814809"/>
    <row r="814810"/>
    <row r="814811"/>
    <row r="814812"/>
    <row r="814813"/>
    <row r="814814"/>
    <row r="814815"/>
    <row r="814816"/>
    <row r="814817"/>
    <row r="814818"/>
    <row r="814819"/>
    <row r="814820"/>
    <row r="814821"/>
    <row r="814822"/>
    <row r="814823"/>
    <row r="814824"/>
    <row r="814825"/>
    <row r="814826"/>
    <row r="814827"/>
    <row r="814828"/>
    <row r="814829"/>
    <row r="814830"/>
    <row r="814831"/>
    <row r="814832"/>
    <row r="814833"/>
    <row r="814834"/>
    <row r="814835"/>
    <row r="814836"/>
    <row r="814837"/>
    <row r="814838"/>
    <row r="814839"/>
    <row r="814840"/>
    <row r="814841"/>
    <row r="814842"/>
    <row r="814843"/>
    <row r="814844"/>
    <row r="814845"/>
    <row r="814846"/>
    <row r="814847"/>
    <row r="814848"/>
    <row r="814849"/>
    <row r="814850"/>
    <row r="814851"/>
    <row r="814852"/>
    <row r="814853"/>
    <row r="814854"/>
    <row r="814855"/>
    <row r="814856"/>
    <row r="814857"/>
    <row r="814858"/>
    <row r="814859"/>
    <row r="814860"/>
    <row r="814861"/>
    <row r="814862"/>
    <row r="814863"/>
    <row r="814864"/>
    <row r="814865"/>
    <row r="814866"/>
    <row r="814867"/>
    <row r="814868"/>
    <row r="814869"/>
    <row r="814870"/>
    <row r="814871"/>
    <row r="814872"/>
    <row r="814873"/>
    <row r="814874"/>
    <row r="814875"/>
    <row r="814876"/>
    <row r="814877"/>
    <row r="814878"/>
    <row r="814879"/>
    <row r="814880"/>
    <row r="814881"/>
    <row r="814882"/>
    <row r="814883"/>
    <row r="814884"/>
    <row r="814885"/>
    <row r="814886"/>
    <row r="814887"/>
    <row r="814888"/>
    <row r="814889"/>
    <row r="814890"/>
    <row r="814891"/>
    <row r="814892"/>
    <row r="814893"/>
    <row r="814894"/>
    <row r="814895"/>
    <row r="814896"/>
    <row r="814897"/>
    <row r="814898"/>
    <row r="814899"/>
    <row r="814900"/>
    <row r="814901"/>
    <row r="814902"/>
    <row r="814903"/>
    <row r="814904"/>
    <row r="814905"/>
    <row r="814906"/>
    <row r="814907"/>
    <row r="814908"/>
    <row r="814909"/>
    <row r="814910"/>
    <row r="814911"/>
    <row r="814912"/>
    <row r="814913"/>
    <row r="814914"/>
    <row r="814915"/>
    <row r="814916"/>
    <row r="814917"/>
    <row r="814918"/>
    <row r="814919"/>
    <row r="814920"/>
    <row r="814921"/>
    <row r="814922"/>
    <row r="814923"/>
    <row r="814924"/>
    <row r="814925"/>
    <row r="814926"/>
    <row r="814927"/>
    <row r="814928"/>
    <row r="814929"/>
    <row r="814930"/>
    <row r="814931"/>
    <row r="814932"/>
    <row r="814933"/>
    <row r="814934"/>
    <row r="814935"/>
    <row r="814936"/>
    <row r="814937"/>
    <row r="814938"/>
    <row r="814939"/>
    <row r="814940"/>
    <row r="814941"/>
    <row r="814942"/>
    <row r="814943"/>
    <row r="814944"/>
    <row r="814945"/>
    <row r="814946"/>
    <row r="814947"/>
    <row r="814948"/>
    <row r="814949"/>
    <row r="814950"/>
    <row r="814951"/>
    <row r="814952"/>
    <row r="814953"/>
    <row r="814954"/>
    <row r="814955"/>
    <row r="814956"/>
    <row r="814957"/>
    <row r="814958"/>
    <row r="814959"/>
    <row r="814960"/>
    <row r="814961"/>
    <row r="814962"/>
    <row r="814963"/>
    <row r="814964"/>
    <row r="814965"/>
    <row r="814966"/>
    <row r="814967"/>
    <row r="814968"/>
    <row r="814969"/>
    <row r="814970"/>
    <row r="814971"/>
    <row r="814972"/>
    <row r="814973"/>
    <row r="814974"/>
    <row r="814975"/>
    <row r="814976"/>
    <row r="814977"/>
    <row r="814978"/>
    <row r="814979"/>
    <row r="814980"/>
    <row r="814981"/>
    <row r="814982"/>
    <row r="814983"/>
    <row r="814984"/>
    <row r="814985"/>
    <row r="814986"/>
    <row r="814987"/>
    <row r="814988"/>
    <row r="814989"/>
    <row r="814990"/>
    <row r="814991"/>
    <row r="814992"/>
    <row r="814993"/>
    <row r="814994"/>
    <row r="814995"/>
    <row r="814996"/>
    <row r="814997"/>
    <row r="814998"/>
    <row r="814999"/>
    <row r="815000"/>
    <row r="815001"/>
    <row r="815002"/>
    <row r="815003"/>
    <row r="815004"/>
    <row r="815005"/>
    <row r="815006"/>
    <row r="815007"/>
    <row r="815008"/>
    <row r="815009"/>
    <row r="815010"/>
    <row r="815011"/>
    <row r="815012"/>
    <row r="815013"/>
    <row r="815014"/>
    <row r="815015"/>
    <row r="815016"/>
    <row r="815017"/>
    <row r="815018"/>
    <row r="815019"/>
    <row r="815020"/>
    <row r="815021"/>
    <row r="815022"/>
    <row r="815023"/>
    <row r="815024"/>
    <row r="815025"/>
    <row r="815026"/>
    <row r="815027"/>
    <row r="815028"/>
    <row r="815029"/>
    <row r="815030"/>
    <row r="815031"/>
    <row r="815032"/>
    <row r="815033"/>
    <row r="815034"/>
    <row r="815035"/>
    <row r="815036"/>
    <row r="815037"/>
    <row r="815038"/>
    <row r="815039"/>
    <row r="815040"/>
    <row r="815041"/>
    <row r="815042"/>
    <row r="815043"/>
    <row r="815044"/>
    <row r="815045"/>
    <row r="815046"/>
    <row r="815047"/>
    <row r="815048"/>
    <row r="815049"/>
    <row r="815050"/>
    <row r="815051"/>
    <row r="815052"/>
    <row r="815053"/>
    <row r="815054"/>
    <row r="815055"/>
    <row r="815056"/>
    <row r="815057"/>
    <row r="815058"/>
    <row r="815059"/>
    <row r="815060"/>
    <row r="815061"/>
    <row r="815062"/>
    <row r="815063"/>
    <row r="815064"/>
    <row r="815065"/>
    <row r="815066"/>
    <row r="815067"/>
    <row r="815068"/>
    <row r="815069"/>
    <row r="815070"/>
    <row r="815071"/>
    <row r="815072"/>
    <row r="815073"/>
    <row r="815074"/>
    <row r="815075"/>
    <row r="815076"/>
    <row r="815077"/>
    <row r="815078"/>
    <row r="815079"/>
    <row r="815080"/>
    <row r="815081"/>
    <row r="815082"/>
    <row r="815083"/>
    <row r="815084"/>
    <row r="815085"/>
    <row r="815086"/>
    <row r="815087"/>
    <row r="815088"/>
    <row r="815089"/>
    <row r="815090"/>
    <row r="815091"/>
    <row r="815092"/>
    <row r="815093"/>
    <row r="815094"/>
    <row r="815095"/>
    <row r="815096"/>
    <row r="815097"/>
    <row r="815098"/>
    <row r="815099"/>
    <row r="815100"/>
    <row r="815101"/>
    <row r="815102"/>
    <row r="815103"/>
    <row r="815104"/>
    <row r="815105"/>
    <row r="815106"/>
    <row r="815107"/>
    <row r="815108"/>
    <row r="815109"/>
    <row r="815110"/>
    <row r="815111"/>
    <row r="815112"/>
    <row r="815113"/>
    <row r="815114"/>
    <row r="815115"/>
    <row r="815116"/>
    <row r="815117"/>
    <row r="815118"/>
    <row r="815119"/>
    <row r="815120"/>
    <row r="815121"/>
    <row r="815122"/>
    <row r="815123"/>
    <row r="815124"/>
    <row r="815125"/>
    <row r="815126"/>
    <row r="815127"/>
    <row r="815128"/>
    <row r="815129"/>
    <row r="815130"/>
    <row r="815131"/>
    <row r="815132"/>
    <row r="815133"/>
    <row r="815134"/>
    <row r="815135"/>
    <row r="815136"/>
    <row r="815137"/>
    <row r="815138"/>
    <row r="815139"/>
    <row r="815140"/>
    <row r="815141"/>
    <row r="815142"/>
    <row r="815143"/>
    <row r="815144"/>
    <row r="815145"/>
    <row r="815146"/>
    <row r="815147"/>
    <row r="815148"/>
    <row r="815149"/>
    <row r="815150"/>
    <row r="815151"/>
    <row r="815152"/>
    <row r="815153"/>
    <row r="815154"/>
    <row r="815155"/>
    <row r="815156"/>
    <row r="815157"/>
    <row r="815158"/>
    <row r="815159"/>
    <row r="815160"/>
    <row r="815161"/>
    <row r="815162"/>
    <row r="815163"/>
    <row r="815164"/>
    <row r="815165"/>
    <row r="815166"/>
    <row r="815167"/>
    <row r="815168"/>
    <row r="815169"/>
    <row r="815170"/>
    <row r="815171"/>
    <row r="815172"/>
    <row r="815173"/>
    <row r="815174"/>
    <row r="815175"/>
    <row r="815176"/>
    <row r="815177"/>
    <row r="815178"/>
    <row r="815179"/>
    <row r="815180"/>
    <row r="815181"/>
    <row r="815182"/>
    <row r="815183"/>
    <row r="815184"/>
    <row r="815185"/>
    <row r="815186"/>
    <row r="815187"/>
    <row r="815188"/>
    <row r="815189"/>
    <row r="815190"/>
    <row r="815191"/>
    <row r="815192"/>
    <row r="815193"/>
    <row r="815194"/>
    <row r="815195"/>
    <row r="815196"/>
    <row r="815197"/>
    <row r="815198"/>
    <row r="815199"/>
    <row r="815200"/>
    <row r="815201"/>
    <row r="815202"/>
    <row r="815203"/>
    <row r="815204"/>
    <row r="815205"/>
    <row r="815206"/>
    <row r="815207"/>
    <row r="815208"/>
    <row r="815209"/>
    <row r="815210"/>
    <row r="815211"/>
    <row r="815212"/>
    <row r="815213"/>
    <row r="815214"/>
    <row r="815215"/>
    <row r="815216"/>
    <row r="815217"/>
    <row r="815218"/>
    <row r="815219"/>
    <row r="815220"/>
    <row r="815221"/>
    <row r="815222"/>
    <row r="815223"/>
    <row r="815224"/>
    <row r="815225"/>
    <row r="815226"/>
    <row r="815227"/>
    <row r="815228"/>
    <row r="815229"/>
    <row r="815230"/>
    <row r="815231"/>
    <row r="815232"/>
    <row r="815233"/>
    <row r="815234"/>
    <row r="815235"/>
    <row r="815236"/>
    <row r="815237"/>
    <row r="815238"/>
    <row r="815239"/>
    <row r="815240"/>
    <row r="815241"/>
    <row r="815242"/>
    <row r="815243"/>
    <row r="815244"/>
    <row r="815245"/>
    <row r="815246"/>
    <row r="815247"/>
    <row r="815248"/>
    <row r="815249"/>
    <row r="815250"/>
    <row r="815251"/>
    <row r="815252"/>
    <row r="815253"/>
    <row r="815254"/>
    <row r="815255"/>
    <row r="815256"/>
    <row r="815257"/>
    <row r="815258"/>
    <row r="815259"/>
    <row r="815260"/>
    <row r="815261"/>
    <row r="815262"/>
    <row r="815263"/>
    <row r="815264"/>
    <row r="815265"/>
    <row r="815266"/>
    <row r="815267"/>
    <row r="815268"/>
    <row r="815269"/>
    <row r="815270"/>
    <row r="815271"/>
    <row r="815272"/>
    <row r="815273"/>
    <row r="815274"/>
    <row r="815275"/>
    <row r="815276"/>
    <row r="815277"/>
    <row r="815278"/>
    <row r="815279"/>
    <row r="815280"/>
    <row r="815281"/>
    <row r="815282"/>
    <row r="815283"/>
    <row r="815284"/>
    <row r="815285"/>
    <row r="815286"/>
    <row r="815287"/>
    <row r="815288"/>
    <row r="815289"/>
    <row r="815290"/>
    <row r="815291"/>
    <row r="815292"/>
    <row r="815293"/>
    <row r="815294"/>
    <row r="815295"/>
    <row r="815296"/>
    <row r="815297"/>
    <row r="815298"/>
    <row r="815299"/>
    <row r="815300"/>
    <row r="815301"/>
    <row r="815302"/>
    <row r="815303"/>
    <row r="815304"/>
    <row r="815305"/>
    <row r="815306"/>
    <row r="815307"/>
    <row r="815308"/>
    <row r="815309"/>
    <row r="815310"/>
    <row r="815311"/>
    <row r="815312"/>
    <row r="815313"/>
    <row r="815314"/>
    <row r="815315"/>
    <row r="815316"/>
    <row r="815317"/>
    <row r="815318"/>
    <row r="815319"/>
    <row r="815320"/>
    <row r="815321"/>
    <row r="815322"/>
    <row r="815323"/>
    <row r="815324"/>
    <row r="815325"/>
    <row r="815326"/>
    <row r="815327"/>
    <row r="815328"/>
    <row r="815329"/>
    <row r="815330"/>
    <row r="815331"/>
    <row r="815332"/>
    <row r="815333"/>
    <row r="815334"/>
    <row r="815335"/>
    <row r="815336"/>
    <row r="815337"/>
    <row r="815338"/>
    <row r="815339"/>
    <row r="815340"/>
    <row r="815341"/>
    <row r="815342"/>
    <row r="815343"/>
    <row r="815344"/>
    <row r="815345"/>
    <row r="815346"/>
    <row r="815347"/>
    <row r="815348"/>
    <row r="815349"/>
    <row r="815350"/>
    <row r="815351"/>
    <row r="815352"/>
    <row r="815353"/>
    <row r="815354"/>
    <row r="815355"/>
    <row r="815356"/>
    <row r="815357"/>
    <row r="815358"/>
    <row r="815359"/>
    <row r="815360"/>
    <row r="815361"/>
    <row r="815362"/>
    <row r="815363"/>
    <row r="815364"/>
    <row r="815365"/>
    <row r="815366"/>
    <row r="815367"/>
    <row r="815368"/>
    <row r="815369"/>
    <row r="815370"/>
    <row r="815371"/>
    <row r="815372"/>
    <row r="815373"/>
    <row r="815374"/>
    <row r="815375"/>
    <row r="815376"/>
    <row r="815377"/>
    <row r="815378"/>
    <row r="815379"/>
    <row r="815380"/>
    <row r="815381"/>
    <row r="815382"/>
    <row r="815383"/>
    <row r="815384"/>
    <row r="815385"/>
    <row r="815386"/>
    <row r="815387"/>
    <row r="815388"/>
    <row r="815389"/>
    <row r="815390"/>
    <row r="815391"/>
    <row r="815392"/>
    <row r="815393"/>
    <row r="815394"/>
    <row r="815395"/>
    <row r="815396"/>
    <row r="815397"/>
    <row r="815398"/>
    <row r="815399"/>
    <row r="815400"/>
    <row r="815401"/>
    <row r="815402"/>
    <row r="815403"/>
    <row r="815404"/>
    <row r="815405"/>
    <row r="815406"/>
    <row r="815407"/>
    <row r="815408"/>
    <row r="815409"/>
    <row r="815410"/>
    <row r="815411"/>
    <row r="815412"/>
    <row r="815413"/>
    <row r="815414"/>
    <row r="815415"/>
    <row r="815416"/>
    <row r="815417"/>
    <row r="815418"/>
    <row r="815419"/>
    <row r="815420"/>
    <row r="815421"/>
    <row r="815422"/>
    <row r="815423"/>
    <row r="815424"/>
    <row r="815425"/>
    <row r="815426"/>
    <row r="815427"/>
    <row r="815428"/>
    <row r="815429"/>
    <row r="815430"/>
    <row r="815431"/>
    <row r="815432"/>
    <row r="815433"/>
    <row r="815434"/>
    <row r="815435"/>
    <row r="815436"/>
    <row r="815437"/>
    <row r="815438"/>
    <row r="815439"/>
    <row r="815440"/>
    <row r="815441"/>
    <row r="815442"/>
    <row r="815443"/>
    <row r="815444"/>
    <row r="815445"/>
    <row r="815446"/>
    <row r="815447"/>
    <row r="815448"/>
    <row r="815449"/>
    <row r="815450"/>
    <row r="815451"/>
    <row r="815452"/>
    <row r="815453"/>
    <row r="815454"/>
    <row r="815455"/>
    <row r="815456"/>
    <row r="815457"/>
    <row r="815458"/>
    <row r="815459"/>
    <row r="815460"/>
    <row r="815461"/>
    <row r="815462"/>
    <row r="815463"/>
    <row r="815464"/>
    <row r="815465"/>
    <row r="815466"/>
    <row r="815467"/>
    <row r="815468"/>
    <row r="815469"/>
    <row r="815470"/>
    <row r="815471"/>
    <row r="815472"/>
    <row r="815473"/>
    <row r="815474"/>
    <row r="815475"/>
    <row r="815476"/>
    <row r="815477"/>
    <row r="815478"/>
    <row r="815479"/>
    <row r="815480"/>
    <row r="815481"/>
    <row r="815482"/>
    <row r="815483"/>
    <row r="815484"/>
    <row r="815485"/>
    <row r="815486"/>
    <row r="815487"/>
    <row r="815488"/>
    <row r="815489"/>
    <row r="815490"/>
    <row r="815491"/>
    <row r="815492"/>
    <row r="815493"/>
    <row r="815494"/>
    <row r="815495"/>
    <row r="815496"/>
    <row r="815497"/>
    <row r="815498"/>
    <row r="815499"/>
    <row r="815500"/>
    <row r="815501"/>
    <row r="815502"/>
    <row r="815503"/>
    <row r="815504"/>
    <row r="815505"/>
    <row r="815506"/>
    <row r="815507"/>
    <row r="815508"/>
    <row r="815509"/>
    <row r="815510"/>
    <row r="815511"/>
    <row r="815512"/>
    <row r="815513"/>
    <row r="815514"/>
    <row r="815515"/>
    <row r="815516"/>
    <row r="815517"/>
    <row r="815518"/>
    <row r="815519"/>
    <row r="815520"/>
    <row r="815521"/>
    <row r="815522"/>
    <row r="815523"/>
    <row r="815524"/>
    <row r="815525"/>
    <row r="815526"/>
    <row r="815527"/>
    <row r="815528"/>
    <row r="815529"/>
    <row r="815530"/>
    <row r="815531"/>
    <row r="815532"/>
    <row r="815533"/>
    <row r="815534"/>
    <row r="815535"/>
    <row r="815536"/>
    <row r="815537"/>
    <row r="815538"/>
    <row r="815539"/>
    <row r="815540"/>
    <row r="815541"/>
    <row r="815542"/>
    <row r="815543"/>
    <row r="815544"/>
    <row r="815545"/>
    <row r="815546"/>
    <row r="815547"/>
    <row r="815548"/>
    <row r="815549"/>
    <row r="815550"/>
    <row r="815551"/>
    <row r="815552"/>
    <row r="815553"/>
    <row r="815554"/>
    <row r="815555"/>
    <row r="815556"/>
    <row r="815557"/>
    <row r="815558"/>
    <row r="815559"/>
    <row r="815560"/>
    <row r="815561"/>
    <row r="815562"/>
    <row r="815563"/>
    <row r="815564"/>
    <row r="815565"/>
    <row r="815566"/>
    <row r="815567"/>
    <row r="815568"/>
    <row r="815569"/>
    <row r="815570"/>
    <row r="815571"/>
    <row r="815572"/>
    <row r="815573"/>
    <row r="815574"/>
    <row r="815575"/>
    <row r="815576"/>
    <row r="815577"/>
    <row r="815578"/>
    <row r="815579"/>
    <row r="815580"/>
    <row r="815581"/>
    <row r="815582"/>
    <row r="815583"/>
    <row r="815584"/>
    <row r="815585"/>
    <row r="815586"/>
    <row r="815587"/>
    <row r="815588"/>
    <row r="815589"/>
    <row r="815590"/>
    <row r="815591"/>
    <row r="815592"/>
    <row r="815593"/>
    <row r="815594"/>
    <row r="815595"/>
    <row r="815596"/>
    <row r="815597"/>
    <row r="815598"/>
    <row r="815599"/>
    <row r="815600"/>
    <row r="815601"/>
    <row r="815602"/>
    <row r="815603"/>
    <row r="815604"/>
    <row r="815605"/>
    <row r="815606"/>
    <row r="815607"/>
    <row r="815608"/>
    <row r="815609"/>
    <row r="815610"/>
    <row r="815611"/>
    <row r="815612"/>
    <row r="815613"/>
    <row r="815614"/>
    <row r="815615"/>
    <row r="815616"/>
    <row r="815617"/>
    <row r="815618"/>
    <row r="815619"/>
    <row r="815620"/>
    <row r="815621"/>
    <row r="815622"/>
    <row r="815623"/>
    <row r="815624"/>
    <row r="815625"/>
    <row r="815626"/>
    <row r="815627"/>
    <row r="815628"/>
    <row r="815629"/>
    <row r="815630"/>
    <row r="815631"/>
    <row r="815632"/>
    <row r="815633"/>
    <row r="815634"/>
    <row r="815635"/>
    <row r="815636"/>
    <row r="815637"/>
    <row r="815638"/>
    <row r="815639"/>
    <row r="815640"/>
    <row r="815641"/>
    <row r="815642"/>
    <row r="815643"/>
    <row r="815644"/>
    <row r="815645"/>
    <row r="815646"/>
    <row r="815647"/>
    <row r="815648"/>
    <row r="815649"/>
    <row r="815650"/>
    <row r="815651"/>
    <row r="815652"/>
    <row r="815653"/>
    <row r="815654"/>
    <row r="815655"/>
    <row r="815656"/>
    <row r="815657"/>
    <row r="815658"/>
    <row r="815659"/>
    <row r="815660"/>
    <row r="815661"/>
    <row r="815662"/>
    <row r="815663"/>
    <row r="815664"/>
    <row r="815665"/>
    <row r="815666"/>
    <row r="815667"/>
    <row r="815668"/>
    <row r="815669"/>
    <row r="815670"/>
    <row r="815671"/>
    <row r="815672"/>
    <row r="815673"/>
    <row r="815674"/>
    <row r="815675"/>
    <row r="815676"/>
    <row r="815677"/>
    <row r="815678"/>
    <row r="815679"/>
    <row r="815680"/>
    <row r="815681"/>
    <row r="815682"/>
    <row r="815683"/>
    <row r="815684"/>
    <row r="815685"/>
    <row r="815686"/>
    <row r="815687"/>
    <row r="815688"/>
    <row r="815689"/>
    <row r="815690"/>
    <row r="815691"/>
    <row r="815692"/>
    <row r="815693"/>
    <row r="815694"/>
    <row r="815695"/>
    <row r="815696"/>
    <row r="815697"/>
    <row r="815698"/>
    <row r="815699"/>
    <row r="815700"/>
    <row r="815701"/>
    <row r="815702"/>
    <row r="815703"/>
    <row r="815704"/>
    <row r="815705"/>
    <row r="815706"/>
    <row r="815707"/>
    <row r="815708"/>
    <row r="815709"/>
    <row r="815710"/>
    <row r="815711"/>
    <row r="815712"/>
    <row r="815713"/>
    <row r="815714"/>
    <row r="815715"/>
    <row r="815716"/>
    <row r="815717"/>
    <row r="815718"/>
    <row r="815719"/>
    <row r="815720"/>
    <row r="815721"/>
    <row r="815722"/>
    <row r="815723"/>
    <row r="815724"/>
    <row r="815725"/>
    <row r="815726"/>
    <row r="815727"/>
    <row r="815728"/>
    <row r="815729"/>
    <row r="815730"/>
    <row r="815731"/>
    <row r="815732"/>
    <row r="815733"/>
    <row r="815734"/>
    <row r="815735"/>
    <row r="815736"/>
    <row r="815737"/>
    <row r="815738"/>
    <row r="815739"/>
    <row r="815740"/>
    <row r="815741"/>
    <row r="815742"/>
    <row r="815743"/>
    <row r="815744"/>
    <row r="815745"/>
    <row r="815746"/>
    <row r="815747"/>
    <row r="815748"/>
    <row r="815749"/>
    <row r="815750"/>
    <row r="815751"/>
    <row r="815752"/>
    <row r="815753"/>
    <row r="815754"/>
    <row r="815755"/>
    <row r="815756"/>
    <row r="815757"/>
    <row r="815758"/>
    <row r="815759"/>
    <row r="815760"/>
    <row r="815761"/>
    <row r="815762"/>
    <row r="815763"/>
    <row r="815764"/>
    <row r="815765"/>
    <row r="815766"/>
    <row r="815767"/>
    <row r="815768"/>
    <row r="815769"/>
    <row r="815770"/>
    <row r="815771"/>
    <row r="815772"/>
    <row r="815773"/>
    <row r="815774"/>
    <row r="815775"/>
    <row r="815776"/>
    <row r="815777"/>
    <row r="815778"/>
    <row r="815779"/>
    <row r="815780"/>
    <row r="815781"/>
    <row r="815782"/>
    <row r="815783"/>
    <row r="815784"/>
    <row r="815785"/>
    <row r="815786"/>
    <row r="815787"/>
    <row r="815788"/>
    <row r="815789"/>
    <row r="815790"/>
    <row r="815791"/>
    <row r="815792"/>
    <row r="815793"/>
    <row r="815794"/>
    <row r="815795"/>
    <row r="815796"/>
    <row r="815797"/>
    <row r="815798"/>
    <row r="815799"/>
    <row r="815800"/>
    <row r="815801"/>
    <row r="815802"/>
    <row r="815803"/>
    <row r="815804"/>
    <row r="815805"/>
    <row r="815806"/>
    <row r="815807"/>
    <row r="815808"/>
    <row r="815809"/>
    <row r="815810"/>
    <row r="815811"/>
    <row r="815812"/>
    <row r="815813"/>
    <row r="815814"/>
    <row r="815815"/>
    <row r="815816"/>
    <row r="815817"/>
    <row r="815818"/>
    <row r="815819"/>
    <row r="815820"/>
    <row r="815821"/>
    <row r="815822"/>
    <row r="815823"/>
    <row r="815824"/>
    <row r="815825"/>
    <row r="815826"/>
    <row r="815827"/>
    <row r="815828"/>
    <row r="815829"/>
    <row r="815830"/>
    <row r="815831"/>
    <row r="815832"/>
    <row r="815833"/>
    <row r="815834"/>
    <row r="815835"/>
    <row r="815836"/>
    <row r="815837"/>
    <row r="815838"/>
    <row r="815839"/>
    <row r="815840"/>
    <row r="815841"/>
    <row r="815842"/>
    <row r="815843"/>
    <row r="815844"/>
    <row r="815845"/>
    <row r="815846"/>
    <row r="815847"/>
    <row r="815848"/>
    <row r="815849"/>
    <row r="815850"/>
    <row r="815851"/>
    <row r="815852"/>
    <row r="815853"/>
    <row r="815854"/>
    <row r="815855"/>
    <row r="815856"/>
    <row r="815857"/>
    <row r="815858"/>
    <row r="815859"/>
    <row r="815860"/>
    <row r="815861"/>
    <row r="815862"/>
    <row r="815863"/>
    <row r="815864"/>
    <row r="815865"/>
    <row r="815866"/>
    <row r="815867"/>
    <row r="815868"/>
    <row r="815869"/>
    <row r="815870"/>
    <row r="815871"/>
    <row r="815872"/>
    <row r="815873"/>
    <row r="815874"/>
    <row r="815875"/>
    <row r="815876"/>
    <row r="815877"/>
    <row r="815878"/>
    <row r="815879"/>
    <row r="815880"/>
    <row r="815881"/>
    <row r="815882"/>
    <row r="815883"/>
    <row r="815884"/>
    <row r="815885"/>
    <row r="815886"/>
    <row r="815887"/>
    <row r="815888"/>
    <row r="815889"/>
    <row r="815890"/>
    <row r="815891"/>
    <row r="815892"/>
    <row r="815893"/>
    <row r="815894"/>
    <row r="815895"/>
    <row r="815896"/>
    <row r="815897"/>
    <row r="815898"/>
    <row r="815899"/>
    <row r="815900"/>
    <row r="815901"/>
    <row r="815902"/>
    <row r="815903"/>
    <row r="815904"/>
    <row r="815905"/>
    <row r="815906"/>
    <row r="815907"/>
    <row r="815908"/>
    <row r="815909"/>
    <row r="815910"/>
    <row r="815911"/>
    <row r="815912"/>
    <row r="815913"/>
    <row r="815914"/>
    <row r="815915"/>
    <row r="815916"/>
    <row r="815917"/>
    <row r="815918"/>
    <row r="815919"/>
    <row r="815920"/>
    <row r="815921"/>
    <row r="815922"/>
    <row r="815923"/>
    <row r="815924"/>
    <row r="815925"/>
    <row r="815926"/>
    <row r="815927"/>
    <row r="815928"/>
    <row r="815929"/>
    <row r="815930"/>
    <row r="815931"/>
    <row r="815932"/>
    <row r="815933"/>
    <row r="815934"/>
    <row r="815935"/>
    <row r="815936"/>
    <row r="815937"/>
    <row r="815938"/>
    <row r="815939"/>
    <row r="815940"/>
    <row r="815941"/>
    <row r="815942"/>
    <row r="815943"/>
    <row r="815944"/>
    <row r="815945"/>
    <row r="815946"/>
    <row r="815947"/>
    <row r="815948"/>
    <row r="815949"/>
    <row r="815950"/>
    <row r="815951"/>
    <row r="815952"/>
    <row r="815953"/>
    <row r="815954"/>
    <row r="815955"/>
    <row r="815956"/>
    <row r="815957"/>
    <row r="815958"/>
    <row r="815959"/>
    <row r="815960"/>
    <row r="815961"/>
    <row r="815962"/>
    <row r="815963"/>
    <row r="815964"/>
    <row r="815965"/>
    <row r="815966"/>
    <row r="815967"/>
    <row r="815968"/>
    <row r="815969"/>
    <row r="815970"/>
    <row r="815971"/>
    <row r="815972"/>
    <row r="815973"/>
    <row r="815974"/>
    <row r="815975"/>
    <row r="815976"/>
    <row r="815977"/>
    <row r="815978"/>
    <row r="815979"/>
    <row r="815980"/>
    <row r="815981"/>
    <row r="815982"/>
    <row r="815983"/>
    <row r="815984"/>
    <row r="815985"/>
    <row r="815986"/>
    <row r="815987"/>
    <row r="815988"/>
    <row r="815989"/>
    <row r="815990"/>
    <row r="815991"/>
    <row r="815992"/>
    <row r="815993"/>
    <row r="815994"/>
    <row r="815995"/>
    <row r="815996"/>
    <row r="815997"/>
    <row r="815998"/>
    <row r="815999"/>
    <row r="816000"/>
    <row r="816001"/>
    <row r="816002"/>
    <row r="816003"/>
    <row r="816004"/>
    <row r="816005"/>
    <row r="816006"/>
    <row r="816007"/>
    <row r="816008"/>
    <row r="816009"/>
    <row r="816010"/>
    <row r="816011"/>
    <row r="816012"/>
    <row r="816013"/>
    <row r="816014"/>
    <row r="816015"/>
    <row r="816016"/>
    <row r="816017"/>
    <row r="816018"/>
    <row r="816019"/>
    <row r="816020"/>
    <row r="816021"/>
    <row r="816022"/>
    <row r="816023"/>
    <row r="816024"/>
    <row r="816025"/>
    <row r="816026"/>
    <row r="816027"/>
    <row r="816028"/>
    <row r="816029"/>
    <row r="816030"/>
    <row r="816031"/>
    <row r="816032"/>
    <row r="816033"/>
    <row r="816034"/>
    <row r="816035"/>
    <row r="816036"/>
    <row r="816037"/>
    <row r="816038"/>
    <row r="816039"/>
    <row r="816040"/>
    <row r="816041"/>
    <row r="816042"/>
    <row r="816043"/>
    <row r="816044"/>
    <row r="816045"/>
    <row r="816046"/>
    <row r="816047"/>
    <row r="816048"/>
    <row r="816049"/>
    <row r="816050"/>
    <row r="816051"/>
    <row r="816052"/>
    <row r="816053"/>
    <row r="816054"/>
    <row r="816055"/>
    <row r="816056"/>
    <row r="816057"/>
    <row r="816058"/>
    <row r="816059"/>
    <row r="816060"/>
    <row r="816061"/>
    <row r="816062"/>
    <row r="816063"/>
    <row r="816064"/>
    <row r="816065"/>
    <row r="816066"/>
    <row r="816067"/>
    <row r="816068"/>
    <row r="816069"/>
    <row r="816070"/>
    <row r="816071"/>
    <row r="816072"/>
    <row r="816073"/>
    <row r="816074"/>
    <row r="816075"/>
    <row r="816076"/>
    <row r="816077"/>
    <row r="816078"/>
    <row r="816079"/>
    <row r="816080"/>
    <row r="816081"/>
    <row r="816082"/>
    <row r="816083"/>
    <row r="816084"/>
    <row r="816085"/>
    <row r="816086"/>
    <row r="816087"/>
    <row r="816088"/>
    <row r="816089"/>
    <row r="816090"/>
    <row r="816091"/>
    <row r="816092"/>
    <row r="816093"/>
    <row r="816094"/>
    <row r="816095"/>
    <row r="816096"/>
    <row r="816097"/>
    <row r="816098"/>
    <row r="816099"/>
    <row r="816100"/>
    <row r="816101"/>
    <row r="816102"/>
    <row r="816103"/>
    <row r="816104"/>
    <row r="816105"/>
    <row r="816106"/>
    <row r="816107"/>
    <row r="816108"/>
    <row r="816109"/>
    <row r="816110"/>
    <row r="816111"/>
    <row r="816112"/>
    <row r="816113"/>
    <row r="816114"/>
    <row r="816115"/>
    <row r="816116"/>
    <row r="816117"/>
    <row r="816118"/>
    <row r="816119"/>
    <row r="816120"/>
    <row r="816121"/>
    <row r="816122"/>
    <row r="816123"/>
    <row r="816124"/>
    <row r="816125"/>
    <row r="816126"/>
    <row r="816127"/>
    <row r="816128"/>
    <row r="816129"/>
    <row r="816130"/>
    <row r="816131"/>
    <row r="816132"/>
    <row r="816133"/>
    <row r="816134"/>
    <row r="816135"/>
    <row r="816136"/>
    <row r="816137"/>
    <row r="816138"/>
    <row r="816139"/>
    <row r="816140"/>
    <row r="816141"/>
    <row r="816142"/>
    <row r="816143"/>
    <row r="816144"/>
    <row r="816145"/>
    <row r="816146"/>
    <row r="816147"/>
    <row r="816148"/>
    <row r="816149"/>
    <row r="816150"/>
    <row r="816151"/>
    <row r="816152"/>
    <row r="816153"/>
    <row r="816154"/>
    <row r="816155"/>
    <row r="816156"/>
    <row r="816157"/>
    <row r="816158"/>
    <row r="816159"/>
    <row r="816160"/>
    <row r="816161"/>
    <row r="816162"/>
    <row r="816163"/>
    <row r="816164"/>
    <row r="816165"/>
    <row r="816166"/>
    <row r="816167"/>
    <row r="816168"/>
    <row r="816169"/>
    <row r="816170"/>
    <row r="816171"/>
    <row r="816172"/>
    <row r="816173"/>
    <row r="816174"/>
    <row r="816175"/>
    <row r="816176"/>
    <row r="816177"/>
    <row r="816178"/>
    <row r="816179"/>
    <row r="816180"/>
    <row r="816181"/>
    <row r="816182"/>
    <row r="816183"/>
    <row r="816184"/>
    <row r="816185"/>
    <row r="816186"/>
    <row r="816187"/>
    <row r="816188"/>
    <row r="816189"/>
    <row r="816190"/>
    <row r="816191"/>
    <row r="816192"/>
    <row r="816193"/>
    <row r="816194"/>
    <row r="816195"/>
    <row r="816196"/>
    <row r="816197"/>
    <row r="816198"/>
    <row r="816199"/>
    <row r="816200"/>
    <row r="816201"/>
    <row r="816202"/>
    <row r="816203"/>
    <row r="816204"/>
    <row r="816205"/>
    <row r="816206"/>
    <row r="816207"/>
    <row r="816208"/>
    <row r="816209"/>
    <row r="816210"/>
    <row r="816211"/>
    <row r="816212"/>
    <row r="816213"/>
    <row r="816214"/>
    <row r="816215"/>
    <row r="816216"/>
    <row r="816217"/>
    <row r="816218"/>
    <row r="816219"/>
    <row r="816220"/>
    <row r="816221"/>
    <row r="816222"/>
    <row r="816223"/>
    <row r="816224"/>
    <row r="816225"/>
    <row r="816226"/>
    <row r="816227"/>
    <row r="816228"/>
    <row r="816229"/>
    <row r="816230"/>
    <row r="816231"/>
    <row r="816232"/>
    <row r="816233"/>
    <row r="816234"/>
    <row r="816235"/>
    <row r="816236"/>
    <row r="816237"/>
    <row r="816238"/>
    <row r="816239"/>
    <row r="816240"/>
    <row r="816241"/>
    <row r="816242"/>
    <row r="816243"/>
    <row r="816244"/>
    <row r="816245"/>
    <row r="816246"/>
    <row r="816247"/>
    <row r="816248"/>
    <row r="816249"/>
    <row r="816250"/>
    <row r="816251"/>
    <row r="816252"/>
    <row r="816253"/>
    <row r="816254"/>
    <row r="816255"/>
    <row r="816256"/>
    <row r="816257"/>
    <row r="816258"/>
    <row r="816259"/>
    <row r="816260"/>
    <row r="816261"/>
    <row r="816262"/>
    <row r="816263"/>
    <row r="816264"/>
    <row r="816265"/>
    <row r="816266"/>
    <row r="816267"/>
    <row r="816268"/>
    <row r="816269"/>
    <row r="816270"/>
    <row r="816271"/>
    <row r="816272"/>
    <row r="816273"/>
    <row r="816274"/>
    <row r="816275"/>
    <row r="816276"/>
    <row r="816277"/>
    <row r="816278"/>
    <row r="816279"/>
    <row r="816280"/>
    <row r="816281"/>
    <row r="816282"/>
    <row r="816283"/>
    <row r="816284"/>
    <row r="816285"/>
    <row r="816286"/>
    <row r="816287"/>
    <row r="816288"/>
    <row r="816289"/>
    <row r="816290"/>
    <row r="816291"/>
    <row r="816292"/>
    <row r="816293"/>
    <row r="816294"/>
    <row r="816295"/>
    <row r="816296"/>
    <row r="816297"/>
    <row r="816298"/>
    <row r="816299"/>
    <row r="816300"/>
    <row r="816301"/>
    <row r="816302"/>
    <row r="816303"/>
    <row r="816304"/>
    <row r="816305"/>
    <row r="816306"/>
    <row r="816307"/>
    <row r="816308"/>
    <row r="816309"/>
    <row r="816310"/>
    <row r="816311"/>
    <row r="816312"/>
    <row r="816313"/>
    <row r="816314"/>
    <row r="816315"/>
    <row r="816316"/>
    <row r="816317"/>
    <row r="816318"/>
    <row r="816319"/>
    <row r="816320"/>
    <row r="816321"/>
    <row r="816322"/>
    <row r="816323"/>
    <row r="816324"/>
    <row r="816325"/>
    <row r="816326"/>
    <row r="816327"/>
    <row r="816328"/>
    <row r="816329"/>
    <row r="816330"/>
    <row r="816331"/>
    <row r="816332"/>
    <row r="816333"/>
    <row r="816334"/>
    <row r="816335"/>
    <row r="816336"/>
    <row r="816337"/>
    <row r="816338"/>
    <row r="816339"/>
    <row r="816340"/>
    <row r="816341"/>
    <row r="816342"/>
    <row r="816343"/>
    <row r="816344"/>
    <row r="816345"/>
    <row r="816346"/>
    <row r="816347"/>
    <row r="816348"/>
    <row r="816349"/>
    <row r="816350"/>
    <row r="816351"/>
    <row r="816352"/>
    <row r="816353"/>
    <row r="816354"/>
    <row r="816355"/>
    <row r="816356"/>
    <row r="816357"/>
    <row r="816358"/>
    <row r="816359"/>
    <row r="816360"/>
    <row r="816361"/>
    <row r="816362"/>
    <row r="816363"/>
    <row r="816364"/>
    <row r="816365"/>
    <row r="816366"/>
    <row r="816367"/>
    <row r="816368"/>
    <row r="816369"/>
    <row r="816370"/>
    <row r="816371"/>
    <row r="816372"/>
    <row r="816373"/>
    <row r="816374"/>
    <row r="816375"/>
    <row r="816376"/>
    <row r="816377"/>
    <row r="816378"/>
    <row r="816379"/>
    <row r="816380"/>
    <row r="816381"/>
    <row r="816382"/>
    <row r="816383"/>
    <row r="816384"/>
    <row r="816385"/>
    <row r="816386"/>
    <row r="816387"/>
    <row r="816388"/>
    <row r="816389"/>
    <row r="816390"/>
    <row r="816391"/>
    <row r="816392"/>
    <row r="816393"/>
    <row r="816394"/>
    <row r="816395"/>
    <row r="816396"/>
    <row r="816397"/>
    <row r="816398"/>
    <row r="816399"/>
    <row r="816400"/>
    <row r="816401"/>
    <row r="816402"/>
    <row r="816403"/>
    <row r="816404"/>
    <row r="816405"/>
    <row r="816406"/>
    <row r="816407"/>
    <row r="816408"/>
    <row r="816409"/>
    <row r="816410"/>
    <row r="816411"/>
    <row r="816412"/>
    <row r="816413"/>
    <row r="816414"/>
    <row r="816415"/>
    <row r="816416"/>
    <row r="816417"/>
    <row r="816418"/>
    <row r="816419"/>
    <row r="816420"/>
    <row r="816421"/>
    <row r="816422"/>
    <row r="816423"/>
    <row r="816424"/>
    <row r="816425"/>
    <row r="816426"/>
    <row r="816427"/>
    <row r="816428"/>
    <row r="816429"/>
    <row r="816430"/>
    <row r="816431"/>
    <row r="816432"/>
    <row r="816433"/>
    <row r="816434"/>
    <row r="816435"/>
    <row r="816436"/>
    <row r="816437"/>
    <row r="816438"/>
    <row r="816439"/>
    <row r="816440"/>
    <row r="816441"/>
    <row r="816442"/>
    <row r="816443"/>
    <row r="816444"/>
    <row r="816445"/>
    <row r="816446"/>
    <row r="816447"/>
    <row r="816448"/>
    <row r="816449"/>
    <row r="816450"/>
    <row r="816451"/>
    <row r="816452"/>
    <row r="816453"/>
    <row r="816454"/>
    <row r="816455"/>
    <row r="816456"/>
    <row r="816457"/>
    <row r="816458"/>
    <row r="816459"/>
    <row r="816460"/>
    <row r="816461"/>
    <row r="816462"/>
    <row r="816463"/>
    <row r="816464"/>
    <row r="816465"/>
    <row r="816466"/>
    <row r="816467"/>
    <row r="816468"/>
    <row r="816469"/>
    <row r="816470"/>
    <row r="816471"/>
    <row r="816472"/>
    <row r="816473"/>
    <row r="816474"/>
    <row r="816475"/>
    <row r="816476"/>
    <row r="816477"/>
    <row r="816478"/>
    <row r="816479"/>
    <row r="816480"/>
    <row r="816481"/>
    <row r="816482"/>
    <row r="816483"/>
    <row r="816484"/>
    <row r="816485"/>
    <row r="816486"/>
    <row r="816487"/>
    <row r="816488"/>
    <row r="816489"/>
    <row r="816490"/>
    <row r="816491"/>
    <row r="816492"/>
    <row r="816493"/>
    <row r="816494"/>
    <row r="816495"/>
    <row r="816496"/>
    <row r="816497"/>
    <row r="816498"/>
    <row r="816499"/>
    <row r="816500"/>
    <row r="816501"/>
    <row r="816502"/>
    <row r="816503"/>
    <row r="816504"/>
    <row r="816505"/>
    <row r="816506"/>
    <row r="816507"/>
    <row r="816508"/>
    <row r="816509"/>
    <row r="816510"/>
    <row r="816511"/>
    <row r="816512"/>
    <row r="816513"/>
    <row r="816514"/>
    <row r="816515"/>
    <row r="816516"/>
    <row r="816517"/>
    <row r="816518"/>
    <row r="816519"/>
    <row r="816520"/>
    <row r="816521"/>
    <row r="816522"/>
    <row r="816523"/>
    <row r="816524"/>
    <row r="816525"/>
    <row r="816526"/>
    <row r="816527"/>
    <row r="816528"/>
    <row r="816529"/>
    <row r="816530"/>
    <row r="816531"/>
    <row r="816532"/>
    <row r="816533"/>
    <row r="816534"/>
    <row r="816535"/>
    <row r="816536"/>
    <row r="816537"/>
    <row r="816538"/>
    <row r="816539"/>
    <row r="816540"/>
    <row r="816541"/>
    <row r="816542"/>
    <row r="816543"/>
    <row r="816544"/>
    <row r="816545"/>
    <row r="816546"/>
    <row r="816547"/>
    <row r="816548"/>
    <row r="816549"/>
    <row r="816550"/>
    <row r="816551"/>
    <row r="816552"/>
    <row r="816553"/>
    <row r="816554"/>
    <row r="816555"/>
    <row r="816556"/>
    <row r="816557"/>
    <row r="816558"/>
    <row r="816559"/>
    <row r="816560"/>
    <row r="816561"/>
    <row r="816562"/>
    <row r="816563"/>
    <row r="816564"/>
    <row r="816565"/>
    <row r="816566"/>
    <row r="816567"/>
    <row r="816568"/>
    <row r="816569"/>
    <row r="816570"/>
    <row r="816571"/>
    <row r="816572"/>
    <row r="816573"/>
    <row r="816574"/>
    <row r="816575"/>
    <row r="816576"/>
    <row r="816577"/>
    <row r="816578"/>
    <row r="816579"/>
    <row r="816580"/>
    <row r="816581"/>
    <row r="816582"/>
    <row r="816583"/>
    <row r="816584"/>
    <row r="816585"/>
    <row r="816586"/>
    <row r="816587"/>
    <row r="816588"/>
    <row r="816589"/>
    <row r="816590"/>
    <row r="816591"/>
    <row r="816592"/>
    <row r="816593"/>
    <row r="816594"/>
    <row r="816595"/>
    <row r="816596"/>
    <row r="816597"/>
    <row r="816598"/>
    <row r="816599"/>
    <row r="816600"/>
    <row r="816601"/>
    <row r="816602"/>
    <row r="816603"/>
    <row r="816604"/>
    <row r="816605"/>
    <row r="816606"/>
    <row r="816607"/>
    <row r="816608"/>
    <row r="816609"/>
    <row r="816610"/>
    <row r="816611"/>
    <row r="816612"/>
    <row r="816613"/>
    <row r="816614"/>
    <row r="816615"/>
    <row r="816616"/>
    <row r="816617"/>
    <row r="816618"/>
    <row r="816619"/>
    <row r="816620"/>
    <row r="816621"/>
    <row r="816622"/>
    <row r="816623"/>
    <row r="816624"/>
    <row r="816625"/>
    <row r="816626"/>
    <row r="816627"/>
    <row r="816628"/>
    <row r="816629"/>
    <row r="816630"/>
    <row r="816631"/>
    <row r="816632"/>
    <row r="816633"/>
    <row r="816634"/>
    <row r="816635"/>
    <row r="816636"/>
    <row r="816637"/>
    <row r="816638"/>
    <row r="816639"/>
    <row r="816640"/>
    <row r="816641"/>
    <row r="816642"/>
    <row r="816643"/>
    <row r="816644"/>
    <row r="816645"/>
    <row r="816646"/>
    <row r="816647"/>
    <row r="816648"/>
    <row r="816649"/>
    <row r="816650"/>
    <row r="816651"/>
    <row r="816652"/>
    <row r="816653"/>
    <row r="816654"/>
    <row r="816655"/>
    <row r="816656"/>
    <row r="816657"/>
    <row r="816658"/>
    <row r="816659"/>
    <row r="816660"/>
    <row r="816661"/>
    <row r="816662"/>
    <row r="816663"/>
    <row r="816664"/>
    <row r="816665"/>
    <row r="816666"/>
    <row r="816667"/>
    <row r="816668"/>
    <row r="816669"/>
    <row r="816670"/>
    <row r="816671"/>
    <row r="816672"/>
    <row r="816673"/>
    <row r="816674"/>
    <row r="816675"/>
    <row r="816676"/>
    <row r="816677"/>
    <row r="816678"/>
    <row r="816679"/>
    <row r="816680"/>
    <row r="816681"/>
    <row r="816682"/>
    <row r="816683"/>
    <row r="816684"/>
    <row r="816685"/>
    <row r="816686"/>
    <row r="816687"/>
    <row r="816688"/>
    <row r="816689"/>
    <row r="816690"/>
    <row r="816691"/>
    <row r="816692"/>
    <row r="816693"/>
    <row r="816694"/>
    <row r="816695"/>
    <row r="816696"/>
    <row r="816697"/>
    <row r="816698"/>
    <row r="816699"/>
    <row r="816700"/>
    <row r="816701"/>
    <row r="816702"/>
    <row r="816703"/>
    <row r="816704"/>
    <row r="816705"/>
    <row r="816706"/>
    <row r="816707"/>
    <row r="816708"/>
    <row r="816709"/>
    <row r="816710"/>
    <row r="816711"/>
    <row r="816712"/>
    <row r="816713"/>
    <row r="816714"/>
    <row r="816715"/>
    <row r="816716"/>
    <row r="816717"/>
    <row r="816718"/>
    <row r="816719"/>
    <row r="816720"/>
    <row r="816721"/>
    <row r="816722"/>
    <row r="816723"/>
    <row r="816724"/>
    <row r="816725"/>
    <row r="816726"/>
    <row r="816727"/>
    <row r="816728"/>
    <row r="816729"/>
    <row r="816730"/>
    <row r="816731"/>
    <row r="816732"/>
    <row r="816733"/>
    <row r="816734"/>
    <row r="816735"/>
    <row r="816736"/>
    <row r="816737"/>
    <row r="816738"/>
    <row r="816739"/>
    <row r="816740"/>
    <row r="816741"/>
    <row r="816742"/>
    <row r="816743"/>
    <row r="816744"/>
    <row r="816745"/>
    <row r="816746"/>
    <row r="816747"/>
    <row r="816748"/>
    <row r="816749"/>
    <row r="816750"/>
    <row r="816751"/>
    <row r="816752"/>
    <row r="816753"/>
    <row r="816754"/>
    <row r="816755"/>
    <row r="816756"/>
    <row r="816757"/>
    <row r="816758"/>
    <row r="816759"/>
    <row r="816760"/>
    <row r="816761"/>
    <row r="816762"/>
    <row r="816763"/>
    <row r="816764"/>
    <row r="816765"/>
    <row r="816766"/>
    <row r="816767"/>
    <row r="816768"/>
    <row r="816769"/>
    <row r="816770"/>
    <row r="816771"/>
    <row r="816772"/>
    <row r="816773"/>
    <row r="816774"/>
    <row r="816775"/>
    <row r="816776"/>
    <row r="816777"/>
    <row r="816778"/>
    <row r="816779"/>
    <row r="816780"/>
    <row r="816781"/>
    <row r="816782"/>
    <row r="816783"/>
    <row r="816784"/>
    <row r="816785"/>
    <row r="816786"/>
    <row r="816787"/>
    <row r="816788"/>
    <row r="816789"/>
    <row r="816790"/>
    <row r="816791"/>
    <row r="816792"/>
    <row r="816793"/>
    <row r="816794"/>
    <row r="816795"/>
    <row r="816796"/>
    <row r="816797"/>
    <row r="816798"/>
    <row r="816799"/>
    <row r="816800"/>
    <row r="816801"/>
    <row r="816802"/>
    <row r="816803"/>
    <row r="816804"/>
    <row r="816805"/>
    <row r="816806"/>
    <row r="816807"/>
    <row r="816808"/>
    <row r="816809"/>
    <row r="816810"/>
    <row r="816811"/>
    <row r="816812"/>
    <row r="816813"/>
    <row r="816814"/>
    <row r="816815"/>
    <row r="816816"/>
    <row r="816817"/>
    <row r="816818"/>
    <row r="816819"/>
    <row r="816820"/>
    <row r="816821"/>
    <row r="816822"/>
    <row r="816823"/>
    <row r="816824"/>
    <row r="816825"/>
    <row r="816826"/>
    <row r="816827"/>
    <row r="816828"/>
    <row r="816829"/>
    <row r="816830"/>
    <row r="816831"/>
    <row r="816832"/>
    <row r="816833"/>
    <row r="816834"/>
    <row r="816835"/>
    <row r="816836"/>
    <row r="816837"/>
    <row r="816838"/>
    <row r="816839"/>
    <row r="816840"/>
    <row r="816841"/>
    <row r="816842"/>
    <row r="816843"/>
    <row r="816844"/>
    <row r="816845"/>
    <row r="816846"/>
    <row r="816847"/>
    <row r="816848"/>
    <row r="816849"/>
    <row r="816850"/>
    <row r="816851"/>
    <row r="816852"/>
    <row r="816853"/>
    <row r="816854"/>
    <row r="816855"/>
    <row r="816856"/>
    <row r="816857"/>
    <row r="816858"/>
    <row r="816859"/>
    <row r="816860"/>
    <row r="816861"/>
    <row r="816862"/>
    <row r="816863"/>
    <row r="816864"/>
    <row r="816865"/>
    <row r="816866"/>
    <row r="816867"/>
    <row r="816868"/>
    <row r="816869"/>
    <row r="816870"/>
    <row r="816871"/>
    <row r="816872"/>
    <row r="816873"/>
    <row r="816874"/>
    <row r="816875"/>
    <row r="816876"/>
    <row r="816877"/>
    <row r="816878"/>
    <row r="816879"/>
    <row r="816880"/>
    <row r="816881"/>
    <row r="816882"/>
    <row r="816883"/>
    <row r="816884"/>
    <row r="816885"/>
    <row r="816886"/>
    <row r="816887"/>
    <row r="816888"/>
    <row r="816889"/>
    <row r="816890"/>
    <row r="816891"/>
    <row r="816892"/>
    <row r="816893"/>
    <row r="816894"/>
    <row r="816895"/>
    <row r="816896"/>
    <row r="816897"/>
    <row r="816898"/>
    <row r="816899"/>
    <row r="816900"/>
    <row r="816901"/>
    <row r="816902"/>
    <row r="816903"/>
    <row r="816904"/>
    <row r="816905"/>
    <row r="816906"/>
    <row r="816907"/>
    <row r="816908"/>
    <row r="816909"/>
    <row r="816910"/>
    <row r="816911"/>
    <row r="816912"/>
    <row r="816913"/>
    <row r="816914"/>
    <row r="816915"/>
    <row r="816916"/>
    <row r="816917"/>
    <row r="816918"/>
    <row r="816919"/>
    <row r="816920"/>
    <row r="816921"/>
    <row r="816922"/>
    <row r="816923"/>
    <row r="816924"/>
    <row r="816925"/>
    <row r="816926"/>
    <row r="816927"/>
    <row r="816928"/>
    <row r="816929"/>
    <row r="816930"/>
    <row r="816931"/>
    <row r="816932"/>
    <row r="816933"/>
    <row r="816934"/>
    <row r="816935"/>
    <row r="816936"/>
    <row r="816937"/>
    <row r="816938"/>
    <row r="816939"/>
    <row r="816940"/>
    <row r="816941"/>
    <row r="816942"/>
    <row r="816943"/>
    <row r="816944"/>
    <row r="816945"/>
    <row r="816946"/>
    <row r="816947"/>
    <row r="816948"/>
    <row r="816949"/>
    <row r="816950"/>
    <row r="816951"/>
    <row r="816952"/>
    <row r="816953"/>
    <row r="816954"/>
    <row r="816955"/>
    <row r="816956"/>
    <row r="816957"/>
    <row r="816958"/>
    <row r="816959"/>
    <row r="816960"/>
    <row r="816961"/>
    <row r="816962"/>
    <row r="816963"/>
    <row r="816964"/>
    <row r="816965"/>
    <row r="816966"/>
    <row r="816967"/>
    <row r="816968"/>
    <row r="816969"/>
    <row r="816970"/>
    <row r="816971"/>
    <row r="816972"/>
    <row r="816973"/>
    <row r="816974"/>
    <row r="816975"/>
    <row r="816976"/>
    <row r="816977"/>
    <row r="816978"/>
    <row r="816979"/>
    <row r="816980"/>
    <row r="816981"/>
    <row r="816982"/>
    <row r="816983"/>
    <row r="816984"/>
    <row r="816985"/>
    <row r="816986"/>
    <row r="816987"/>
    <row r="816988"/>
    <row r="816989"/>
    <row r="816990"/>
    <row r="816991"/>
    <row r="816992"/>
    <row r="816993"/>
    <row r="816994"/>
    <row r="816995"/>
    <row r="816996"/>
    <row r="816997"/>
    <row r="816998"/>
    <row r="816999"/>
    <row r="817000"/>
    <row r="817001"/>
    <row r="817002"/>
    <row r="817003"/>
    <row r="817004"/>
    <row r="817005"/>
    <row r="817006"/>
    <row r="817007"/>
    <row r="817008"/>
    <row r="817009"/>
    <row r="817010"/>
    <row r="817011"/>
    <row r="817012"/>
    <row r="817013"/>
    <row r="817014"/>
    <row r="817015"/>
    <row r="817016"/>
    <row r="817017"/>
    <row r="817018"/>
    <row r="817019"/>
    <row r="817020"/>
    <row r="817021"/>
    <row r="817022"/>
    <row r="817023"/>
    <row r="817024"/>
    <row r="817025"/>
    <row r="817026"/>
    <row r="817027"/>
    <row r="817028"/>
    <row r="817029"/>
    <row r="817030"/>
    <row r="817031"/>
    <row r="817032"/>
    <row r="817033"/>
    <row r="817034"/>
    <row r="817035"/>
    <row r="817036"/>
    <row r="817037"/>
    <row r="817038"/>
    <row r="817039"/>
    <row r="817040"/>
    <row r="817041"/>
    <row r="817042"/>
    <row r="817043"/>
    <row r="817044"/>
    <row r="817045"/>
    <row r="817046"/>
    <row r="817047"/>
    <row r="817048"/>
    <row r="817049"/>
    <row r="817050"/>
    <row r="817051"/>
    <row r="817052"/>
    <row r="817053"/>
    <row r="817054"/>
    <row r="817055"/>
    <row r="817056"/>
    <row r="817057"/>
    <row r="817058"/>
    <row r="817059"/>
    <row r="817060"/>
    <row r="817061"/>
    <row r="817062"/>
    <row r="817063"/>
    <row r="817064"/>
    <row r="817065"/>
    <row r="817066"/>
    <row r="817067"/>
    <row r="817068"/>
    <row r="817069"/>
    <row r="817070"/>
    <row r="817071"/>
    <row r="817072"/>
    <row r="817073"/>
    <row r="817074"/>
    <row r="817075"/>
    <row r="817076"/>
    <row r="817077"/>
    <row r="817078"/>
    <row r="817079"/>
    <row r="817080"/>
    <row r="817081"/>
    <row r="817082"/>
    <row r="817083"/>
    <row r="817084"/>
    <row r="817085"/>
    <row r="817086"/>
    <row r="817087"/>
    <row r="817088"/>
    <row r="817089"/>
    <row r="817090"/>
    <row r="817091"/>
    <row r="817092"/>
    <row r="817093"/>
    <row r="817094"/>
    <row r="817095"/>
    <row r="817096"/>
    <row r="817097"/>
    <row r="817098"/>
    <row r="817099"/>
    <row r="817100"/>
    <row r="817101"/>
    <row r="817102"/>
    <row r="817103"/>
    <row r="817104"/>
    <row r="817105"/>
    <row r="817106"/>
    <row r="817107"/>
    <row r="817108"/>
    <row r="817109"/>
    <row r="817110"/>
    <row r="817111"/>
    <row r="817112"/>
    <row r="817113"/>
    <row r="817114"/>
    <row r="817115"/>
    <row r="817116"/>
    <row r="817117"/>
    <row r="817118"/>
    <row r="817119"/>
    <row r="817120"/>
    <row r="817121"/>
    <row r="817122"/>
    <row r="817123"/>
    <row r="817124"/>
    <row r="817125"/>
    <row r="817126"/>
    <row r="817127"/>
    <row r="817128"/>
    <row r="817129"/>
    <row r="817130"/>
    <row r="817131"/>
    <row r="817132"/>
    <row r="817133"/>
    <row r="817134"/>
    <row r="817135"/>
    <row r="817136"/>
    <row r="817137"/>
    <row r="817138"/>
    <row r="817139"/>
    <row r="817140"/>
    <row r="817141"/>
    <row r="817142"/>
    <row r="817143"/>
    <row r="817144"/>
    <row r="817145"/>
    <row r="817146"/>
    <row r="817147"/>
    <row r="817148"/>
    <row r="817149"/>
    <row r="817150"/>
    <row r="817151"/>
    <row r="817152"/>
    <row r="817153"/>
    <row r="817154"/>
    <row r="817155"/>
    <row r="817156"/>
    <row r="817157"/>
    <row r="817158"/>
    <row r="817159"/>
    <row r="817160"/>
    <row r="817161"/>
    <row r="817162"/>
    <row r="817163"/>
    <row r="817164"/>
    <row r="817165"/>
    <row r="817166"/>
    <row r="817167"/>
    <row r="817168"/>
    <row r="817169"/>
    <row r="817170"/>
    <row r="817171"/>
    <row r="817172"/>
    <row r="817173"/>
    <row r="817174"/>
    <row r="817175"/>
    <row r="817176"/>
    <row r="817177"/>
    <row r="817178"/>
    <row r="817179"/>
    <row r="817180"/>
    <row r="817181"/>
    <row r="817182"/>
    <row r="817183"/>
    <row r="817184"/>
    <row r="817185"/>
    <row r="817186"/>
    <row r="817187"/>
    <row r="817188"/>
    <row r="817189"/>
    <row r="817190"/>
    <row r="817191"/>
    <row r="817192"/>
    <row r="817193"/>
    <row r="817194"/>
    <row r="817195"/>
    <row r="817196"/>
    <row r="817197"/>
    <row r="817198"/>
    <row r="817199"/>
    <row r="817200"/>
    <row r="817201"/>
    <row r="817202"/>
    <row r="817203"/>
    <row r="817204"/>
    <row r="817205"/>
    <row r="817206"/>
    <row r="817207"/>
    <row r="817208"/>
    <row r="817209"/>
    <row r="817210"/>
    <row r="817211"/>
    <row r="817212"/>
    <row r="817213"/>
    <row r="817214"/>
    <row r="817215"/>
    <row r="817216"/>
    <row r="817217"/>
    <row r="817218"/>
    <row r="817219"/>
    <row r="817220"/>
    <row r="817221"/>
    <row r="817222"/>
    <row r="817223"/>
    <row r="817224"/>
    <row r="817225"/>
    <row r="817226"/>
    <row r="817227"/>
    <row r="817228"/>
    <row r="817229"/>
    <row r="817230"/>
    <row r="817231"/>
    <row r="817232"/>
    <row r="817233"/>
    <row r="817234"/>
    <row r="817235"/>
    <row r="817236"/>
    <row r="817237"/>
    <row r="817238"/>
    <row r="817239"/>
    <row r="817240"/>
    <row r="817241"/>
    <row r="817242"/>
    <row r="817243"/>
    <row r="817244"/>
    <row r="817245"/>
    <row r="817246"/>
    <row r="817247"/>
    <row r="817248"/>
    <row r="817249"/>
    <row r="817250"/>
    <row r="817251"/>
    <row r="817252"/>
    <row r="817253"/>
    <row r="817254"/>
    <row r="817255"/>
    <row r="817256"/>
    <row r="817257"/>
    <row r="817258"/>
    <row r="817259"/>
    <row r="817260"/>
    <row r="817261"/>
    <row r="817262"/>
    <row r="817263"/>
    <row r="817264"/>
    <row r="817265"/>
    <row r="817266"/>
    <row r="817267"/>
    <row r="817268"/>
    <row r="817269"/>
    <row r="817270"/>
    <row r="817271"/>
    <row r="817272"/>
    <row r="817273"/>
    <row r="817274"/>
    <row r="817275"/>
    <row r="817276"/>
    <row r="817277"/>
    <row r="817278"/>
    <row r="817279"/>
    <row r="817280"/>
    <row r="817281"/>
    <row r="817282"/>
    <row r="817283"/>
    <row r="817284"/>
    <row r="817285"/>
    <row r="817286"/>
    <row r="817287"/>
    <row r="817288"/>
    <row r="817289"/>
    <row r="817290"/>
    <row r="817291"/>
    <row r="817292"/>
    <row r="817293"/>
    <row r="817294"/>
    <row r="817295"/>
    <row r="817296"/>
    <row r="817297"/>
    <row r="817298"/>
    <row r="817299"/>
    <row r="817300"/>
    <row r="817301"/>
    <row r="817302"/>
    <row r="817303"/>
    <row r="817304"/>
    <row r="817305"/>
    <row r="817306"/>
    <row r="817307"/>
    <row r="817308"/>
    <row r="817309"/>
    <row r="817310"/>
    <row r="817311"/>
    <row r="817312"/>
    <row r="817313"/>
    <row r="817314"/>
    <row r="817315"/>
    <row r="817316"/>
    <row r="817317"/>
    <row r="817318"/>
    <row r="817319"/>
    <row r="817320"/>
    <row r="817321"/>
    <row r="817322"/>
    <row r="817323"/>
    <row r="817324"/>
    <row r="817325"/>
    <row r="817326"/>
    <row r="817327"/>
    <row r="817328"/>
    <row r="817329"/>
    <row r="817330"/>
    <row r="817331"/>
    <row r="817332"/>
    <row r="817333"/>
    <row r="817334"/>
    <row r="817335"/>
    <row r="817336"/>
    <row r="817337"/>
    <row r="817338"/>
    <row r="817339"/>
    <row r="817340"/>
    <row r="817341"/>
    <row r="817342"/>
    <row r="817343"/>
    <row r="817344"/>
    <row r="817345"/>
    <row r="817346"/>
    <row r="817347"/>
    <row r="817348"/>
    <row r="817349"/>
    <row r="817350"/>
    <row r="817351"/>
    <row r="817352"/>
    <row r="817353"/>
    <row r="817354"/>
    <row r="817355"/>
    <row r="817356"/>
    <row r="817357"/>
    <row r="817358"/>
    <row r="817359"/>
    <row r="817360"/>
    <row r="817361"/>
    <row r="817362"/>
    <row r="817363"/>
    <row r="817364"/>
    <row r="817365"/>
    <row r="817366"/>
    <row r="817367"/>
    <row r="817368"/>
    <row r="817369"/>
    <row r="817370"/>
    <row r="817371"/>
    <row r="817372"/>
    <row r="817373"/>
    <row r="817374"/>
    <row r="817375"/>
    <row r="817376"/>
    <row r="817377"/>
    <row r="817378"/>
    <row r="817379"/>
    <row r="817380"/>
    <row r="817381"/>
    <row r="817382"/>
    <row r="817383"/>
    <row r="817384"/>
    <row r="817385"/>
    <row r="817386"/>
    <row r="817387"/>
    <row r="817388"/>
    <row r="817389"/>
    <row r="817390"/>
    <row r="817391"/>
    <row r="817392"/>
    <row r="817393"/>
    <row r="817394"/>
    <row r="817395"/>
    <row r="817396"/>
    <row r="817397"/>
    <row r="817398"/>
    <row r="817399"/>
    <row r="817400"/>
    <row r="817401"/>
    <row r="817402"/>
    <row r="817403"/>
    <row r="817404"/>
    <row r="817405"/>
    <row r="817406"/>
    <row r="817407"/>
    <row r="817408"/>
    <row r="817409"/>
    <row r="817410"/>
    <row r="817411"/>
    <row r="817412"/>
    <row r="817413"/>
    <row r="817414"/>
    <row r="817415"/>
    <row r="817416"/>
    <row r="817417"/>
    <row r="817418"/>
    <row r="817419"/>
    <row r="817420"/>
    <row r="817421"/>
    <row r="817422"/>
    <row r="817423"/>
    <row r="817424"/>
    <row r="817425"/>
    <row r="817426"/>
    <row r="817427"/>
    <row r="817428"/>
    <row r="817429"/>
    <row r="817430"/>
    <row r="817431"/>
    <row r="817432"/>
    <row r="817433"/>
    <row r="817434"/>
    <row r="817435"/>
    <row r="817436"/>
    <row r="817437"/>
    <row r="817438"/>
    <row r="817439"/>
    <row r="817440"/>
    <row r="817441"/>
    <row r="817442"/>
    <row r="817443"/>
    <row r="817444"/>
    <row r="817445"/>
    <row r="817446"/>
    <row r="817447"/>
    <row r="817448"/>
    <row r="817449"/>
    <row r="817450"/>
    <row r="817451"/>
    <row r="817452"/>
    <row r="817453"/>
    <row r="817454"/>
    <row r="817455"/>
    <row r="817456"/>
    <row r="817457"/>
    <row r="817458"/>
    <row r="817459"/>
    <row r="817460"/>
    <row r="817461"/>
    <row r="817462"/>
    <row r="817463"/>
    <row r="817464"/>
    <row r="817465"/>
    <row r="817466"/>
    <row r="817467"/>
    <row r="817468"/>
    <row r="817469"/>
    <row r="817470"/>
    <row r="817471"/>
    <row r="817472"/>
    <row r="817473"/>
    <row r="817474"/>
    <row r="817475"/>
    <row r="817476"/>
    <row r="817477"/>
    <row r="817478"/>
    <row r="817479"/>
    <row r="817480"/>
    <row r="817481"/>
    <row r="817482"/>
    <row r="817483"/>
    <row r="817484"/>
    <row r="817485"/>
    <row r="817486"/>
    <row r="817487"/>
    <row r="817488"/>
    <row r="817489"/>
    <row r="817490"/>
    <row r="817491"/>
    <row r="817492"/>
    <row r="817493"/>
    <row r="817494"/>
    <row r="817495"/>
    <row r="817496"/>
    <row r="817497"/>
    <row r="817498"/>
    <row r="817499"/>
    <row r="817500"/>
    <row r="817501"/>
    <row r="817502"/>
    <row r="817503"/>
    <row r="817504"/>
    <row r="817505"/>
    <row r="817506"/>
    <row r="817507"/>
    <row r="817508"/>
    <row r="817509"/>
    <row r="817510"/>
    <row r="817511"/>
    <row r="817512"/>
    <row r="817513"/>
    <row r="817514"/>
    <row r="817515"/>
    <row r="817516"/>
    <row r="817517"/>
    <row r="817518"/>
    <row r="817519"/>
    <row r="817520"/>
    <row r="817521"/>
    <row r="817522"/>
    <row r="817523"/>
    <row r="817524"/>
    <row r="817525"/>
    <row r="817526"/>
    <row r="817527"/>
    <row r="817528"/>
    <row r="817529"/>
    <row r="817530"/>
    <row r="817531"/>
    <row r="817532"/>
    <row r="817533"/>
    <row r="817534"/>
    <row r="817535"/>
    <row r="817536"/>
    <row r="817537"/>
    <row r="817538"/>
    <row r="817539"/>
    <row r="817540"/>
    <row r="817541"/>
    <row r="817542"/>
    <row r="817543"/>
    <row r="817544"/>
    <row r="817545"/>
    <row r="817546"/>
    <row r="817547"/>
    <row r="817548"/>
    <row r="817549"/>
    <row r="817550"/>
    <row r="817551"/>
    <row r="817552"/>
    <row r="817553"/>
    <row r="817554"/>
    <row r="817555"/>
    <row r="817556"/>
    <row r="817557"/>
    <row r="817558"/>
    <row r="817559"/>
    <row r="817560"/>
    <row r="817561"/>
    <row r="817562"/>
    <row r="817563"/>
    <row r="817564"/>
    <row r="817565"/>
    <row r="817566"/>
    <row r="817567"/>
    <row r="817568"/>
    <row r="817569"/>
    <row r="817570"/>
    <row r="817571"/>
    <row r="817572"/>
    <row r="817573"/>
    <row r="817574"/>
    <row r="817575"/>
    <row r="817576"/>
    <row r="817577"/>
    <row r="817578"/>
    <row r="817579"/>
    <row r="817580"/>
    <row r="817581"/>
    <row r="817582"/>
    <row r="817583"/>
    <row r="817584"/>
    <row r="817585"/>
    <row r="817586"/>
    <row r="817587"/>
    <row r="817588"/>
    <row r="817589"/>
    <row r="817590"/>
    <row r="817591"/>
    <row r="817592"/>
    <row r="817593"/>
    <row r="817594"/>
    <row r="817595"/>
    <row r="817596"/>
    <row r="817597"/>
    <row r="817598"/>
    <row r="817599"/>
    <row r="817600"/>
    <row r="817601"/>
    <row r="817602"/>
    <row r="817603"/>
    <row r="817604"/>
    <row r="817605"/>
    <row r="817606"/>
    <row r="817607"/>
    <row r="817608"/>
    <row r="817609"/>
    <row r="817610"/>
    <row r="817611"/>
    <row r="817612"/>
    <row r="817613"/>
    <row r="817614"/>
    <row r="817615"/>
    <row r="817616"/>
    <row r="817617"/>
    <row r="817618"/>
    <row r="817619"/>
    <row r="817620"/>
    <row r="817621"/>
    <row r="817622"/>
    <row r="817623"/>
    <row r="817624"/>
    <row r="817625"/>
    <row r="817626"/>
    <row r="817627"/>
    <row r="817628"/>
    <row r="817629"/>
    <row r="817630"/>
    <row r="817631"/>
    <row r="817632"/>
    <row r="817633"/>
    <row r="817634"/>
    <row r="817635"/>
    <row r="817636"/>
    <row r="817637"/>
    <row r="817638"/>
    <row r="817639"/>
    <row r="817640"/>
    <row r="817641"/>
    <row r="817642"/>
    <row r="817643"/>
    <row r="817644"/>
    <row r="817645"/>
    <row r="817646"/>
    <row r="817647"/>
    <row r="817648"/>
    <row r="817649"/>
    <row r="817650"/>
    <row r="817651"/>
    <row r="817652"/>
    <row r="817653"/>
    <row r="817654"/>
    <row r="817655"/>
    <row r="817656"/>
    <row r="817657"/>
    <row r="817658"/>
    <row r="817659"/>
    <row r="817660"/>
    <row r="817661"/>
    <row r="817662"/>
    <row r="817663"/>
    <row r="817664"/>
    <row r="817665"/>
    <row r="817666"/>
    <row r="817667"/>
    <row r="817668"/>
    <row r="817669"/>
    <row r="817670"/>
    <row r="817671"/>
    <row r="817672"/>
    <row r="817673"/>
    <row r="817674"/>
    <row r="817675"/>
    <row r="817676"/>
    <row r="817677"/>
    <row r="817678"/>
    <row r="817679"/>
    <row r="817680"/>
    <row r="817681"/>
    <row r="817682"/>
    <row r="817683"/>
    <row r="817684"/>
    <row r="817685"/>
    <row r="817686"/>
    <row r="817687"/>
    <row r="817688"/>
    <row r="817689"/>
    <row r="817690"/>
    <row r="817691"/>
    <row r="817692"/>
    <row r="817693"/>
    <row r="817694"/>
    <row r="817695"/>
    <row r="817696"/>
    <row r="817697"/>
    <row r="817698"/>
    <row r="817699"/>
    <row r="817700"/>
    <row r="817701"/>
    <row r="817702"/>
    <row r="817703"/>
    <row r="817704"/>
    <row r="817705"/>
    <row r="817706"/>
    <row r="817707"/>
    <row r="817708"/>
    <row r="817709"/>
    <row r="817710"/>
    <row r="817711"/>
    <row r="817712"/>
    <row r="817713"/>
    <row r="817714"/>
    <row r="817715"/>
    <row r="817716"/>
    <row r="817717"/>
    <row r="817718"/>
    <row r="817719"/>
    <row r="817720"/>
    <row r="817721"/>
    <row r="817722"/>
    <row r="817723"/>
    <row r="817724"/>
    <row r="817725"/>
    <row r="817726"/>
    <row r="817727"/>
    <row r="817728"/>
    <row r="817729"/>
    <row r="817730"/>
    <row r="817731"/>
    <row r="817732"/>
    <row r="817733"/>
    <row r="817734"/>
    <row r="817735"/>
    <row r="817736"/>
    <row r="817737"/>
    <row r="817738"/>
    <row r="817739"/>
    <row r="817740"/>
    <row r="817741"/>
    <row r="817742"/>
    <row r="817743"/>
    <row r="817744"/>
    <row r="817745"/>
    <row r="817746"/>
    <row r="817747"/>
    <row r="817748"/>
    <row r="817749"/>
    <row r="817750"/>
    <row r="817751"/>
    <row r="817752"/>
    <row r="817753"/>
    <row r="817754"/>
    <row r="817755"/>
    <row r="817756"/>
    <row r="817757"/>
    <row r="817758"/>
    <row r="817759"/>
    <row r="817760"/>
    <row r="817761"/>
    <row r="817762"/>
    <row r="817763"/>
    <row r="817764"/>
    <row r="817765"/>
    <row r="817766"/>
    <row r="817767"/>
    <row r="817768"/>
    <row r="817769"/>
    <row r="817770"/>
    <row r="817771"/>
    <row r="817772"/>
    <row r="817773"/>
    <row r="817774"/>
    <row r="817775"/>
    <row r="817776"/>
    <row r="817777"/>
    <row r="817778"/>
    <row r="817779"/>
    <row r="817780"/>
    <row r="817781"/>
    <row r="817782"/>
    <row r="817783"/>
    <row r="817784"/>
    <row r="817785"/>
    <row r="817786"/>
    <row r="817787"/>
    <row r="817788"/>
    <row r="817789"/>
    <row r="817790"/>
    <row r="817791"/>
    <row r="817792"/>
    <row r="817793"/>
    <row r="817794"/>
    <row r="817795"/>
    <row r="817796"/>
    <row r="817797"/>
    <row r="817798"/>
    <row r="817799"/>
    <row r="817800"/>
    <row r="817801"/>
    <row r="817802"/>
    <row r="817803"/>
    <row r="817804"/>
    <row r="817805"/>
    <row r="817806"/>
    <row r="817807"/>
    <row r="817808"/>
    <row r="817809"/>
    <row r="817810"/>
    <row r="817811"/>
    <row r="817812"/>
    <row r="817813"/>
    <row r="817814"/>
    <row r="817815"/>
    <row r="817816"/>
    <row r="817817"/>
    <row r="817818"/>
    <row r="817819"/>
    <row r="817820"/>
    <row r="817821"/>
    <row r="817822"/>
    <row r="817823"/>
    <row r="817824"/>
    <row r="817825"/>
    <row r="817826"/>
    <row r="817827"/>
    <row r="817828"/>
    <row r="817829"/>
    <row r="817830"/>
    <row r="817831"/>
    <row r="817832"/>
    <row r="817833"/>
    <row r="817834"/>
    <row r="817835"/>
    <row r="817836"/>
    <row r="817837"/>
    <row r="817838"/>
    <row r="817839"/>
    <row r="817840"/>
    <row r="817841"/>
    <row r="817842"/>
    <row r="817843"/>
    <row r="817844"/>
    <row r="817845"/>
    <row r="817846"/>
    <row r="817847"/>
    <row r="817848"/>
    <row r="817849"/>
    <row r="817850"/>
    <row r="817851"/>
    <row r="817852"/>
    <row r="817853"/>
    <row r="817854"/>
    <row r="817855"/>
    <row r="817856"/>
    <row r="817857"/>
    <row r="817858"/>
    <row r="817859"/>
    <row r="817860"/>
    <row r="817861"/>
    <row r="817862"/>
    <row r="817863"/>
    <row r="817864"/>
    <row r="817865"/>
    <row r="817866"/>
    <row r="817867"/>
    <row r="817868"/>
    <row r="817869"/>
    <row r="817870"/>
    <row r="817871"/>
    <row r="817872"/>
    <row r="817873"/>
    <row r="817874"/>
    <row r="817875"/>
    <row r="817876"/>
    <row r="817877"/>
    <row r="817878"/>
    <row r="817879"/>
    <row r="817880"/>
    <row r="817881"/>
    <row r="817882"/>
    <row r="817883"/>
    <row r="817884"/>
    <row r="817885"/>
    <row r="817886"/>
    <row r="817887"/>
    <row r="817888"/>
    <row r="817889"/>
    <row r="817890"/>
    <row r="817891"/>
    <row r="817892"/>
    <row r="817893"/>
    <row r="817894"/>
    <row r="817895"/>
    <row r="817896"/>
    <row r="817897"/>
    <row r="817898"/>
    <row r="817899"/>
    <row r="817900"/>
    <row r="817901"/>
    <row r="817902"/>
    <row r="817903"/>
    <row r="817904"/>
    <row r="817905"/>
    <row r="817906"/>
    <row r="817907"/>
    <row r="817908"/>
    <row r="817909"/>
    <row r="817910"/>
    <row r="817911"/>
    <row r="817912"/>
    <row r="817913"/>
    <row r="817914"/>
    <row r="817915"/>
    <row r="817916"/>
    <row r="817917"/>
    <row r="817918"/>
    <row r="817919"/>
    <row r="817920"/>
    <row r="817921"/>
    <row r="817922"/>
    <row r="817923"/>
    <row r="817924"/>
    <row r="817925"/>
    <row r="817926"/>
    <row r="817927"/>
    <row r="817928"/>
    <row r="817929"/>
    <row r="817930"/>
    <row r="817931"/>
    <row r="817932"/>
    <row r="817933"/>
    <row r="817934"/>
    <row r="817935"/>
    <row r="817936"/>
    <row r="817937"/>
    <row r="817938"/>
    <row r="817939"/>
    <row r="817940"/>
    <row r="817941"/>
    <row r="817942"/>
    <row r="817943"/>
    <row r="817944"/>
    <row r="817945"/>
    <row r="817946"/>
    <row r="817947"/>
    <row r="817948"/>
    <row r="817949"/>
    <row r="817950"/>
    <row r="817951"/>
    <row r="817952"/>
    <row r="817953"/>
    <row r="817954"/>
    <row r="817955"/>
    <row r="817956"/>
    <row r="817957"/>
    <row r="817958"/>
    <row r="817959"/>
    <row r="817960"/>
    <row r="817961"/>
    <row r="817962"/>
    <row r="817963"/>
    <row r="817964"/>
    <row r="817965"/>
    <row r="817966"/>
    <row r="817967"/>
    <row r="817968"/>
    <row r="817969"/>
    <row r="817970"/>
    <row r="817971"/>
    <row r="817972"/>
    <row r="817973"/>
    <row r="817974"/>
    <row r="817975"/>
    <row r="817976"/>
    <row r="817977"/>
    <row r="817978"/>
    <row r="817979"/>
    <row r="817980"/>
    <row r="817981"/>
    <row r="817982"/>
    <row r="817983"/>
    <row r="817984"/>
    <row r="817985"/>
    <row r="817986"/>
    <row r="817987"/>
    <row r="817988"/>
    <row r="817989"/>
    <row r="817990"/>
    <row r="817991"/>
    <row r="817992"/>
    <row r="817993"/>
    <row r="817994"/>
    <row r="817995"/>
    <row r="817996"/>
    <row r="817997"/>
    <row r="817998"/>
    <row r="817999"/>
    <row r="818000"/>
    <row r="818001"/>
    <row r="818002"/>
    <row r="818003"/>
    <row r="818004"/>
    <row r="818005"/>
    <row r="818006"/>
    <row r="818007"/>
    <row r="818008"/>
    <row r="818009"/>
    <row r="818010"/>
    <row r="818011"/>
    <row r="818012"/>
    <row r="818013"/>
    <row r="818014"/>
    <row r="818015"/>
    <row r="818016"/>
    <row r="818017"/>
    <row r="818018"/>
    <row r="818019"/>
    <row r="818020"/>
    <row r="818021"/>
    <row r="818022"/>
    <row r="818023"/>
    <row r="818024"/>
    <row r="818025"/>
    <row r="818026"/>
    <row r="818027"/>
    <row r="818028"/>
    <row r="818029"/>
    <row r="818030"/>
    <row r="818031"/>
    <row r="818032"/>
    <row r="818033"/>
    <row r="818034"/>
    <row r="818035"/>
    <row r="818036"/>
    <row r="818037"/>
    <row r="818038"/>
    <row r="818039"/>
    <row r="818040"/>
    <row r="818041"/>
    <row r="818042"/>
    <row r="818043"/>
    <row r="818044"/>
    <row r="818045"/>
    <row r="818046"/>
    <row r="818047"/>
    <row r="818048"/>
    <row r="818049"/>
    <row r="818050"/>
    <row r="818051"/>
    <row r="818052"/>
    <row r="818053"/>
    <row r="818054"/>
    <row r="818055"/>
    <row r="818056"/>
    <row r="818057"/>
    <row r="818058"/>
    <row r="818059"/>
    <row r="818060"/>
    <row r="818061"/>
    <row r="818062"/>
    <row r="818063"/>
    <row r="818064"/>
    <row r="818065"/>
    <row r="818066"/>
    <row r="818067"/>
    <row r="818068"/>
    <row r="818069"/>
    <row r="818070"/>
    <row r="818071"/>
    <row r="818072"/>
    <row r="818073"/>
    <row r="818074"/>
    <row r="818075"/>
    <row r="818076"/>
    <row r="818077"/>
    <row r="818078"/>
    <row r="818079"/>
    <row r="818080"/>
    <row r="818081"/>
    <row r="818082"/>
    <row r="818083"/>
    <row r="818084"/>
    <row r="818085"/>
    <row r="818086"/>
    <row r="818087"/>
    <row r="818088"/>
    <row r="818089"/>
    <row r="818090"/>
    <row r="818091"/>
    <row r="818092"/>
    <row r="818093"/>
    <row r="818094"/>
    <row r="818095"/>
    <row r="818096"/>
    <row r="818097"/>
    <row r="818098"/>
    <row r="818099"/>
    <row r="818100"/>
    <row r="818101"/>
    <row r="818102"/>
    <row r="818103"/>
    <row r="818104"/>
    <row r="818105"/>
    <row r="818106"/>
    <row r="818107"/>
    <row r="818108"/>
    <row r="818109"/>
    <row r="818110"/>
    <row r="818111"/>
    <row r="818112"/>
    <row r="818113"/>
    <row r="818114"/>
    <row r="818115"/>
    <row r="818116"/>
    <row r="818117"/>
    <row r="818118"/>
    <row r="818119"/>
    <row r="818120"/>
    <row r="818121"/>
    <row r="818122"/>
    <row r="818123"/>
    <row r="818124"/>
    <row r="818125"/>
    <row r="818126"/>
    <row r="818127"/>
    <row r="818128"/>
    <row r="818129"/>
    <row r="818130"/>
    <row r="818131"/>
    <row r="818132"/>
    <row r="818133"/>
    <row r="818134"/>
    <row r="818135"/>
    <row r="818136"/>
    <row r="818137"/>
    <row r="818138"/>
    <row r="818139"/>
    <row r="818140"/>
    <row r="818141"/>
    <row r="818142"/>
    <row r="818143"/>
    <row r="818144"/>
    <row r="818145"/>
    <row r="818146"/>
    <row r="818147"/>
    <row r="818148"/>
    <row r="818149"/>
    <row r="818150"/>
    <row r="818151"/>
    <row r="818152"/>
    <row r="818153"/>
    <row r="818154"/>
    <row r="818155"/>
    <row r="818156"/>
    <row r="818157"/>
    <row r="818158"/>
    <row r="818159"/>
    <row r="818160"/>
    <row r="818161"/>
    <row r="818162"/>
    <row r="818163"/>
    <row r="818164"/>
    <row r="818165"/>
    <row r="818166"/>
    <row r="818167"/>
    <row r="818168"/>
    <row r="818169"/>
    <row r="818170"/>
    <row r="818171"/>
    <row r="818172"/>
    <row r="818173"/>
    <row r="818174"/>
    <row r="818175"/>
    <row r="818176"/>
    <row r="818177"/>
    <row r="818178"/>
    <row r="818179"/>
    <row r="818180"/>
    <row r="818181"/>
    <row r="818182"/>
    <row r="818183"/>
    <row r="818184"/>
    <row r="818185"/>
    <row r="818186"/>
    <row r="818187"/>
    <row r="818188"/>
    <row r="818189"/>
    <row r="818190"/>
    <row r="818191"/>
    <row r="818192"/>
    <row r="818193"/>
    <row r="818194"/>
    <row r="818195"/>
    <row r="818196"/>
    <row r="818197"/>
    <row r="818198"/>
    <row r="818199"/>
    <row r="818200"/>
    <row r="818201"/>
    <row r="818202"/>
    <row r="818203"/>
    <row r="818204"/>
    <row r="818205"/>
    <row r="818206"/>
    <row r="818207"/>
    <row r="818208"/>
    <row r="818209"/>
    <row r="818210"/>
    <row r="818211"/>
    <row r="818212"/>
    <row r="818213"/>
    <row r="818214"/>
    <row r="818215"/>
    <row r="818216"/>
    <row r="818217"/>
    <row r="818218"/>
    <row r="818219"/>
    <row r="818220"/>
    <row r="818221"/>
    <row r="818222"/>
    <row r="818223"/>
    <row r="818224"/>
    <row r="818225"/>
    <row r="818226"/>
    <row r="818227"/>
    <row r="818228"/>
    <row r="818229"/>
    <row r="818230"/>
    <row r="818231"/>
    <row r="818232"/>
    <row r="818233"/>
    <row r="818234"/>
    <row r="818235"/>
    <row r="818236"/>
    <row r="818237"/>
    <row r="818238"/>
    <row r="818239"/>
    <row r="818240"/>
    <row r="818241"/>
    <row r="818242"/>
    <row r="818243"/>
    <row r="818244"/>
    <row r="818245"/>
    <row r="818246"/>
    <row r="818247"/>
    <row r="818248"/>
    <row r="818249"/>
    <row r="818250"/>
    <row r="818251"/>
    <row r="818252"/>
    <row r="818253"/>
    <row r="818254"/>
    <row r="818255"/>
    <row r="818256"/>
    <row r="818257"/>
    <row r="818258"/>
    <row r="818259"/>
    <row r="818260"/>
    <row r="818261"/>
    <row r="818262"/>
    <row r="818263"/>
    <row r="818264"/>
    <row r="818265"/>
    <row r="818266"/>
    <row r="818267"/>
    <row r="818268"/>
    <row r="818269"/>
    <row r="818270"/>
    <row r="818271"/>
    <row r="818272"/>
    <row r="818273"/>
    <row r="818274"/>
    <row r="818275"/>
    <row r="818276"/>
    <row r="818277"/>
    <row r="818278"/>
    <row r="818279"/>
    <row r="818280"/>
    <row r="818281"/>
    <row r="818282"/>
    <row r="818283"/>
    <row r="818284"/>
    <row r="818285"/>
    <row r="818286"/>
    <row r="818287"/>
    <row r="818288"/>
    <row r="818289"/>
    <row r="818290"/>
    <row r="818291"/>
    <row r="818292"/>
    <row r="818293"/>
    <row r="818294"/>
    <row r="818295"/>
    <row r="818296"/>
    <row r="818297"/>
    <row r="818298"/>
    <row r="818299"/>
    <row r="818300"/>
    <row r="818301"/>
    <row r="818302"/>
    <row r="818303"/>
    <row r="818304"/>
    <row r="818305"/>
    <row r="818306"/>
    <row r="818307"/>
    <row r="818308"/>
    <row r="818309"/>
    <row r="818310"/>
    <row r="818311"/>
    <row r="818312"/>
    <row r="818313"/>
    <row r="818314"/>
    <row r="818315"/>
    <row r="818316"/>
    <row r="818317"/>
    <row r="818318"/>
    <row r="818319"/>
    <row r="818320"/>
    <row r="818321"/>
    <row r="818322"/>
    <row r="818323"/>
    <row r="818324"/>
    <row r="818325"/>
    <row r="818326"/>
    <row r="818327"/>
    <row r="818328"/>
    <row r="818329"/>
    <row r="818330"/>
    <row r="818331"/>
    <row r="818332"/>
    <row r="818333"/>
    <row r="818334"/>
    <row r="818335"/>
    <row r="818336"/>
    <row r="818337"/>
    <row r="818338"/>
    <row r="818339"/>
    <row r="818340"/>
    <row r="818341"/>
    <row r="818342"/>
    <row r="818343"/>
    <row r="818344"/>
    <row r="818345"/>
    <row r="818346"/>
    <row r="818347"/>
    <row r="818348"/>
    <row r="818349"/>
    <row r="818350"/>
    <row r="818351"/>
    <row r="818352"/>
    <row r="818353"/>
    <row r="818354"/>
    <row r="818355"/>
    <row r="818356"/>
    <row r="818357"/>
    <row r="818358"/>
    <row r="818359"/>
    <row r="818360"/>
    <row r="818361"/>
    <row r="818362"/>
    <row r="818363"/>
    <row r="818364"/>
    <row r="818365"/>
    <row r="818366"/>
    <row r="818367"/>
    <row r="818368"/>
    <row r="818369"/>
    <row r="818370"/>
    <row r="818371"/>
    <row r="818372"/>
    <row r="818373"/>
    <row r="818374"/>
    <row r="818375"/>
    <row r="818376"/>
    <row r="818377"/>
    <row r="818378"/>
    <row r="818379"/>
    <row r="818380"/>
    <row r="818381"/>
    <row r="818382"/>
    <row r="818383"/>
    <row r="818384"/>
    <row r="818385"/>
    <row r="818386"/>
    <row r="818387"/>
    <row r="818388"/>
    <row r="818389"/>
    <row r="818390"/>
    <row r="818391"/>
    <row r="818392"/>
    <row r="818393"/>
    <row r="818394"/>
    <row r="818395"/>
    <row r="818396"/>
    <row r="818397"/>
    <row r="818398"/>
    <row r="818399"/>
    <row r="818400"/>
    <row r="818401"/>
    <row r="818402"/>
    <row r="818403"/>
    <row r="818404"/>
    <row r="818405"/>
    <row r="818406"/>
    <row r="818407"/>
    <row r="818408"/>
    <row r="818409"/>
    <row r="818410"/>
    <row r="818411"/>
    <row r="818412"/>
    <row r="818413"/>
    <row r="818414"/>
    <row r="818415"/>
    <row r="818416"/>
    <row r="818417"/>
    <row r="818418"/>
    <row r="818419"/>
    <row r="818420"/>
    <row r="818421"/>
    <row r="818422"/>
    <row r="818423"/>
    <row r="818424"/>
    <row r="818425"/>
    <row r="818426"/>
    <row r="818427"/>
    <row r="818428"/>
    <row r="818429"/>
    <row r="818430"/>
    <row r="818431"/>
    <row r="818432"/>
    <row r="818433"/>
    <row r="818434"/>
    <row r="818435"/>
    <row r="818436"/>
    <row r="818437"/>
    <row r="818438"/>
    <row r="818439"/>
    <row r="818440"/>
    <row r="818441"/>
    <row r="818442"/>
    <row r="818443"/>
    <row r="818444"/>
    <row r="818445"/>
    <row r="818446"/>
    <row r="818447"/>
    <row r="818448"/>
    <row r="818449"/>
    <row r="818450"/>
    <row r="818451"/>
    <row r="818452"/>
    <row r="818453"/>
    <row r="818454"/>
    <row r="818455"/>
    <row r="818456"/>
    <row r="818457"/>
    <row r="818458"/>
    <row r="818459"/>
    <row r="818460"/>
    <row r="818461"/>
    <row r="818462"/>
    <row r="818463"/>
    <row r="818464"/>
    <row r="818465"/>
    <row r="818466"/>
    <row r="818467"/>
    <row r="818468"/>
    <row r="818469"/>
    <row r="818470"/>
    <row r="818471"/>
    <row r="818472"/>
    <row r="818473"/>
    <row r="818474"/>
    <row r="818475"/>
    <row r="818476"/>
    <row r="818477"/>
    <row r="818478"/>
    <row r="818479"/>
    <row r="818480"/>
    <row r="818481"/>
    <row r="818482"/>
    <row r="818483"/>
    <row r="818484"/>
    <row r="818485"/>
    <row r="818486"/>
    <row r="818487"/>
    <row r="818488"/>
    <row r="818489"/>
    <row r="818490"/>
    <row r="818491"/>
    <row r="818492"/>
    <row r="818493"/>
    <row r="818494"/>
    <row r="818495"/>
    <row r="818496"/>
    <row r="818497"/>
    <row r="818498"/>
    <row r="818499"/>
    <row r="818500"/>
    <row r="818501"/>
    <row r="818502"/>
    <row r="818503"/>
    <row r="818504"/>
    <row r="818505"/>
    <row r="818506"/>
    <row r="818507"/>
    <row r="818508"/>
    <row r="818509"/>
    <row r="818510"/>
    <row r="818511"/>
    <row r="818512"/>
    <row r="818513"/>
    <row r="818514"/>
    <row r="818515"/>
    <row r="818516"/>
    <row r="818517"/>
    <row r="818518"/>
    <row r="818519"/>
    <row r="818520"/>
    <row r="818521"/>
    <row r="818522"/>
    <row r="818523"/>
    <row r="818524"/>
    <row r="818525"/>
    <row r="818526"/>
    <row r="818527"/>
    <row r="818528"/>
    <row r="818529"/>
    <row r="818530"/>
    <row r="818531"/>
    <row r="818532"/>
    <row r="818533"/>
    <row r="818534"/>
    <row r="818535"/>
    <row r="818536"/>
    <row r="818537"/>
    <row r="818538"/>
    <row r="818539"/>
    <row r="818540"/>
    <row r="818541"/>
    <row r="818542"/>
    <row r="818543"/>
    <row r="818544"/>
    <row r="818545"/>
    <row r="818546"/>
    <row r="818547"/>
    <row r="818548"/>
    <row r="818549"/>
    <row r="818550"/>
    <row r="818551"/>
    <row r="818552"/>
    <row r="818553"/>
    <row r="818554"/>
    <row r="818555"/>
    <row r="818556"/>
    <row r="818557"/>
    <row r="818558"/>
    <row r="818559"/>
    <row r="818560"/>
    <row r="818561"/>
    <row r="818562"/>
    <row r="818563"/>
    <row r="818564"/>
    <row r="818565"/>
    <row r="818566"/>
    <row r="818567"/>
    <row r="818568"/>
    <row r="818569"/>
    <row r="818570"/>
    <row r="818571"/>
    <row r="818572"/>
    <row r="818573"/>
    <row r="818574"/>
    <row r="818575"/>
    <row r="818576"/>
    <row r="818577"/>
    <row r="818578"/>
    <row r="818579"/>
    <row r="818580"/>
    <row r="818581"/>
    <row r="818582"/>
    <row r="818583"/>
    <row r="818584"/>
    <row r="818585"/>
    <row r="818586"/>
    <row r="818587"/>
    <row r="818588"/>
    <row r="818589"/>
    <row r="818590"/>
    <row r="818591"/>
    <row r="818592"/>
    <row r="818593"/>
    <row r="818594"/>
    <row r="818595"/>
    <row r="818596"/>
    <row r="818597"/>
    <row r="818598"/>
    <row r="818599"/>
    <row r="818600"/>
    <row r="818601"/>
    <row r="818602"/>
    <row r="818603"/>
    <row r="818604"/>
    <row r="818605"/>
    <row r="818606"/>
    <row r="818607"/>
    <row r="818608"/>
    <row r="818609"/>
    <row r="818610"/>
    <row r="818611"/>
    <row r="818612"/>
    <row r="818613"/>
    <row r="818614"/>
    <row r="818615"/>
    <row r="818616"/>
    <row r="818617"/>
    <row r="818618"/>
    <row r="818619"/>
    <row r="818620"/>
    <row r="818621"/>
    <row r="818622"/>
    <row r="818623"/>
    <row r="818624"/>
    <row r="818625"/>
    <row r="818626"/>
    <row r="818627"/>
    <row r="818628"/>
    <row r="818629"/>
    <row r="818630"/>
    <row r="818631"/>
    <row r="818632"/>
    <row r="818633"/>
    <row r="818634"/>
    <row r="818635"/>
    <row r="818636"/>
    <row r="818637"/>
    <row r="818638"/>
    <row r="818639"/>
    <row r="818640"/>
    <row r="818641"/>
    <row r="818642"/>
    <row r="818643"/>
    <row r="818644"/>
    <row r="818645"/>
    <row r="818646"/>
    <row r="818647"/>
    <row r="818648"/>
    <row r="818649"/>
    <row r="818650"/>
    <row r="818651"/>
    <row r="818652"/>
    <row r="818653"/>
    <row r="818654"/>
    <row r="818655"/>
    <row r="818656"/>
    <row r="818657"/>
    <row r="818658"/>
    <row r="818659"/>
    <row r="818660"/>
    <row r="818661"/>
    <row r="818662"/>
    <row r="818663"/>
    <row r="818664"/>
    <row r="818665"/>
    <row r="818666"/>
    <row r="818667"/>
    <row r="818668"/>
    <row r="818669"/>
    <row r="818670"/>
    <row r="818671"/>
    <row r="818672"/>
    <row r="818673"/>
    <row r="818674"/>
    <row r="818675"/>
    <row r="818676"/>
    <row r="818677"/>
    <row r="818678"/>
    <row r="818679"/>
    <row r="818680"/>
    <row r="818681"/>
    <row r="818682"/>
    <row r="818683"/>
    <row r="818684"/>
    <row r="818685"/>
    <row r="818686"/>
    <row r="818687"/>
    <row r="818688"/>
    <row r="818689"/>
    <row r="818690"/>
    <row r="818691"/>
    <row r="818692"/>
    <row r="818693"/>
    <row r="818694"/>
    <row r="818695"/>
    <row r="818696"/>
    <row r="818697"/>
    <row r="818698"/>
    <row r="818699"/>
    <row r="818700"/>
    <row r="818701"/>
    <row r="818702"/>
    <row r="818703"/>
    <row r="818704"/>
    <row r="818705"/>
    <row r="818706"/>
    <row r="818707"/>
    <row r="818708"/>
    <row r="818709"/>
    <row r="818710"/>
    <row r="818711"/>
    <row r="818712"/>
    <row r="818713"/>
    <row r="818714"/>
    <row r="818715"/>
    <row r="818716"/>
    <row r="818717"/>
    <row r="818718"/>
    <row r="818719"/>
    <row r="818720"/>
    <row r="818721"/>
    <row r="818722"/>
    <row r="818723"/>
    <row r="818724"/>
    <row r="818725"/>
    <row r="818726"/>
    <row r="818727"/>
    <row r="818728"/>
    <row r="818729"/>
    <row r="818730"/>
    <row r="818731"/>
    <row r="818732"/>
    <row r="818733"/>
    <row r="818734"/>
    <row r="818735"/>
    <row r="818736"/>
    <row r="818737"/>
    <row r="818738"/>
    <row r="818739"/>
    <row r="818740"/>
    <row r="818741"/>
    <row r="818742"/>
    <row r="818743"/>
    <row r="818744"/>
    <row r="818745"/>
    <row r="818746"/>
    <row r="818747"/>
    <row r="818748"/>
    <row r="818749"/>
    <row r="818750"/>
    <row r="818751"/>
    <row r="818752"/>
    <row r="818753"/>
    <row r="818754"/>
    <row r="818755"/>
    <row r="818756"/>
    <row r="818757"/>
    <row r="818758"/>
    <row r="818759"/>
    <row r="818760"/>
    <row r="818761"/>
    <row r="818762"/>
    <row r="818763"/>
    <row r="818764"/>
    <row r="818765"/>
    <row r="818766"/>
    <row r="818767"/>
    <row r="818768"/>
    <row r="818769"/>
    <row r="818770"/>
    <row r="818771"/>
    <row r="818772"/>
    <row r="818773"/>
    <row r="818774"/>
    <row r="818775"/>
    <row r="818776"/>
    <row r="818777"/>
    <row r="818778"/>
    <row r="818779"/>
    <row r="818780"/>
    <row r="818781"/>
    <row r="818782"/>
    <row r="818783"/>
    <row r="818784"/>
    <row r="818785"/>
    <row r="818786"/>
    <row r="818787"/>
    <row r="818788"/>
    <row r="818789"/>
    <row r="818790"/>
    <row r="818791"/>
    <row r="818792"/>
    <row r="818793"/>
    <row r="818794"/>
    <row r="818795"/>
    <row r="818796"/>
    <row r="818797"/>
    <row r="818798"/>
    <row r="818799"/>
    <row r="818800"/>
    <row r="818801"/>
    <row r="818802"/>
    <row r="818803"/>
    <row r="818804"/>
    <row r="818805"/>
    <row r="818806"/>
    <row r="818807"/>
    <row r="818808"/>
    <row r="818809"/>
    <row r="818810"/>
    <row r="818811"/>
    <row r="818812"/>
    <row r="818813"/>
    <row r="818814"/>
    <row r="818815"/>
    <row r="818816"/>
    <row r="818817"/>
    <row r="818818"/>
    <row r="818819"/>
    <row r="818820"/>
    <row r="818821"/>
    <row r="818822"/>
    <row r="818823"/>
    <row r="818824"/>
    <row r="818825"/>
    <row r="818826"/>
    <row r="818827"/>
    <row r="818828"/>
    <row r="818829"/>
    <row r="818830"/>
    <row r="818831"/>
    <row r="818832"/>
    <row r="818833"/>
    <row r="818834"/>
    <row r="818835"/>
    <row r="818836"/>
    <row r="818837"/>
    <row r="818838"/>
    <row r="818839"/>
    <row r="818840"/>
    <row r="818841"/>
    <row r="818842"/>
    <row r="818843"/>
    <row r="818844"/>
    <row r="818845"/>
    <row r="818846"/>
    <row r="818847"/>
    <row r="818848"/>
    <row r="818849"/>
    <row r="818850"/>
    <row r="818851"/>
    <row r="818852"/>
    <row r="818853"/>
    <row r="818854"/>
    <row r="818855"/>
    <row r="818856"/>
    <row r="818857"/>
    <row r="818858"/>
    <row r="818859"/>
    <row r="818860"/>
    <row r="818861"/>
    <row r="818862"/>
    <row r="818863"/>
    <row r="818864"/>
    <row r="818865"/>
    <row r="818866"/>
    <row r="818867"/>
    <row r="818868"/>
    <row r="818869"/>
    <row r="818870"/>
    <row r="818871"/>
    <row r="818872"/>
    <row r="818873"/>
    <row r="818874"/>
    <row r="818875"/>
    <row r="818876"/>
    <row r="818877"/>
    <row r="818878"/>
    <row r="818879"/>
    <row r="818880"/>
    <row r="818881"/>
    <row r="818882"/>
    <row r="818883"/>
    <row r="818884"/>
    <row r="818885"/>
    <row r="818886"/>
    <row r="818887"/>
    <row r="818888"/>
    <row r="818889"/>
    <row r="818890"/>
    <row r="818891"/>
    <row r="818892"/>
    <row r="818893"/>
    <row r="818894"/>
    <row r="818895"/>
    <row r="818896"/>
    <row r="818897"/>
    <row r="818898"/>
    <row r="818899"/>
    <row r="818900"/>
    <row r="818901"/>
    <row r="818902"/>
    <row r="818903"/>
    <row r="818904"/>
    <row r="818905"/>
    <row r="818906"/>
    <row r="818907"/>
    <row r="818908"/>
    <row r="818909"/>
    <row r="818910"/>
    <row r="818911"/>
    <row r="818912"/>
    <row r="818913"/>
    <row r="818914"/>
    <row r="818915"/>
    <row r="818916"/>
    <row r="818917"/>
    <row r="818918"/>
    <row r="818919"/>
    <row r="818920"/>
    <row r="818921"/>
    <row r="818922"/>
    <row r="818923"/>
    <row r="818924"/>
    <row r="818925"/>
    <row r="818926"/>
    <row r="818927"/>
    <row r="818928"/>
    <row r="818929"/>
    <row r="818930"/>
    <row r="818931"/>
    <row r="818932"/>
    <row r="818933"/>
    <row r="818934"/>
    <row r="818935"/>
    <row r="818936"/>
    <row r="818937"/>
    <row r="818938"/>
    <row r="818939"/>
    <row r="818940"/>
    <row r="818941"/>
    <row r="818942"/>
    <row r="818943"/>
    <row r="818944"/>
    <row r="818945"/>
    <row r="818946"/>
    <row r="818947"/>
    <row r="818948"/>
    <row r="818949"/>
    <row r="818950"/>
    <row r="818951"/>
    <row r="818952"/>
    <row r="818953"/>
    <row r="818954"/>
    <row r="818955"/>
    <row r="818956"/>
    <row r="818957"/>
    <row r="818958"/>
    <row r="818959"/>
    <row r="818960"/>
    <row r="818961"/>
    <row r="818962"/>
    <row r="818963"/>
    <row r="818964"/>
    <row r="818965"/>
    <row r="818966"/>
    <row r="818967"/>
    <row r="818968"/>
    <row r="818969"/>
    <row r="818970"/>
    <row r="818971"/>
    <row r="818972"/>
    <row r="818973"/>
    <row r="818974"/>
    <row r="818975"/>
    <row r="818976"/>
    <row r="818977"/>
    <row r="818978"/>
    <row r="818979"/>
    <row r="818980"/>
    <row r="818981"/>
    <row r="818982"/>
    <row r="818983"/>
    <row r="818984"/>
    <row r="818985"/>
    <row r="818986"/>
    <row r="818987"/>
    <row r="818988"/>
    <row r="818989"/>
    <row r="818990"/>
    <row r="818991"/>
    <row r="818992"/>
    <row r="818993"/>
    <row r="818994"/>
    <row r="818995"/>
    <row r="818996"/>
    <row r="818997"/>
    <row r="818998"/>
    <row r="818999"/>
    <row r="819000"/>
    <row r="819001"/>
    <row r="819002"/>
    <row r="819003"/>
    <row r="819004"/>
    <row r="819005"/>
    <row r="819006"/>
    <row r="819007"/>
    <row r="819008"/>
    <row r="819009"/>
    <row r="819010"/>
    <row r="819011"/>
    <row r="819012"/>
    <row r="819013"/>
    <row r="819014"/>
    <row r="819015"/>
    <row r="819016"/>
    <row r="819017"/>
    <row r="819018"/>
    <row r="819019"/>
    <row r="819020"/>
    <row r="819021"/>
    <row r="819022"/>
    <row r="819023"/>
    <row r="819024"/>
    <row r="819025"/>
    <row r="819026"/>
    <row r="819027"/>
    <row r="819028"/>
    <row r="819029"/>
    <row r="819030"/>
    <row r="819031"/>
    <row r="819032"/>
    <row r="819033"/>
    <row r="819034"/>
    <row r="819035"/>
    <row r="819036"/>
    <row r="819037"/>
    <row r="819038"/>
    <row r="819039"/>
    <row r="819040"/>
    <row r="819041"/>
    <row r="819042"/>
    <row r="819043"/>
    <row r="819044"/>
    <row r="819045"/>
    <row r="819046"/>
    <row r="819047"/>
    <row r="819048"/>
    <row r="819049"/>
    <row r="819050"/>
    <row r="819051"/>
    <row r="819052"/>
    <row r="819053"/>
    <row r="819054"/>
    <row r="819055"/>
    <row r="819056"/>
    <row r="819057"/>
    <row r="819058"/>
    <row r="819059"/>
    <row r="819060"/>
    <row r="819061"/>
    <row r="819062"/>
    <row r="819063"/>
    <row r="819064"/>
    <row r="819065"/>
    <row r="819066"/>
    <row r="819067"/>
    <row r="819068"/>
    <row r="819069"/>
    <row r="819070"/>
    <row r="819071"/>
    <row r="819072"/>
    <row r="819073"/>
    <row r="819074"/>
    <row r="819075"/>
    <row r="819076"/>
    <row r="819077"/>
    <row r="819078"/>
    <row r="819079"/>
    <row r="819080"/>
    <row r="819081"/>
    <row r="819082"/>
    <row r="819083"/>
    <row r="819084"/>
    <row r="819085"/>
    <row r="819086"/>
    <row r="819087"/>
    <row r="819088"/>
    <row r="819089"/>
    <row r="819090"/>
    <row r="819091"/>
    <row r="819092"/>
    <row r="819093"/>
    <row r="819094"/>
    <row r="819095"/>
    <row r="819096"/>
    <row r="819097"/>
    <row r="819098"/>
    <row r="819099"/>
    <row r="819100"/>
    <row r="819101"/>
    <row r="819102"/>
    <row r="819103"/>
    <row r="819104"/>
    <row r="819105"/>
    <row r="819106"/>
    <row r="819107"/>
    <row r="819108"/>
    <row r="819109"/>
    <row r="819110"/>
    <row r="819111"/>
    <row r="819112"/>
    <row r="819113"/>
    <row r="819114"/>
    <row r="819115"/>
    <row r="819116"/>
    <row r="819117"/>
    <row r="819118"/>
    <row r="819119"/>
    <row r="819120"/>
    <row r="819121"/>
    <row r="819122"/>
    <row r="819123"/>
    <row r="819124"/>
    <row r="819125"/>
    <row r="819126"/>
    <row r="819127"/>
    <row r="819128"/>
    <row r="819129"/>
    <row r="819130"/>
    <row r="819131"/>
    <row r="819132"/>
    <row r="819133"/>
    <row r="819134"/>
    <row r="819135"/>
    <row r="819136"/>
    <row r="819137"/>
    <row r="819138"/>
    <row r="819139"/>
    <row r="819140"/>
    <row r="819141"/>
    <row r="819142"/>
    <row r="819143"/>
    <row r="819144"/>
    <row r="819145"/>
    <row r="819146"/>
    <row r="819147"/>
    <row r="819148"/>
    <row r="819149"/>
    <row r="819150"/>
    <row r="819151"/>
    <row r="819152"/>
    <row r="819153"/>
    <row r="819154"/>
    <row r="819155"/>
    <row r="819156"/>
    <row r="819157"/>
    <row r="819158"/>
    <row r="819159"/>
    <row r="819160"/>
    <row r="819161"/>
    <row r="819162"/>
    <row r="819163"/>
    <row r="819164"/>
    <row r="819165"/>
    <row r="819166"/>
    <row r="819167"/>
    <row r="819168"/>
    <row r="819169"/>
    <row r="819170"/>
    <row r="819171"/>
    <row r="819172"/>
    <row r="819173"/>
    <row r="819174"/>
    <row r="819175"/>
    <row r="819176"/>
    <row r="819177"/>
    <row r="819178"/>
    <row r="819179"/>
    <row r="819180"/>
    <row r="819181"/>
    <row r="819182"/>
    <row r="819183"/>
    <row r="819184"/>
    <row r="819185"/>
    <row r="819186"/>
    <row r="819187"/>
    <row r="819188"/>
    <row r="819189"/>
    <row r="819190"/>
    <row r="819191"/>
    <row r="819192"/>
    <row r="819193"/>
    <row r="819194"/>
    <row r="819195"/>
    <row r="819196"/>
    <row r="819197"/>
    <row r="819198"/>
    <row r="819199"/>
    <row r="819200"/>
    <row r="819201"/>
    <row r="819202"/>
    <row r="819203"/>
    <row r="819204"/>
    <row r="819205"/>
    <row r="819206"/>
    <row r="819207"/>
    <row r="819208"/>
    <row r="819209"/>
    <row r="819210"/>
    <row r="819211"/>
    <row r="819212"/>
    <row r="819213"/>
    <row r="819214"/>
    <row r="819215"/>
    <row r="819216"/>
    <row r="819217"/>
    <row r="819218"/>
    <row r="819219"/>
    <row r="819220"/>
    <row r="819221"/>
    <row r="819222"/>
    <row r="819223"/>
    <row r="819224"/>
    <row r="819225"/>
    <row r="819226"/>
    <row r="819227"/>
    <row r="819228"/>
    <row r="819229"/>
    <row r="819230"/>
    <row r="819231"/>
    <row r="819232"/>
    <row r="819233"/>
    <row r="819234"/>
    <row r="819235"/>
    <row r="819236"/>
    <row r="819237"/>
    <row r="819238"/>
    <row r="819239"/>
    <row r="819240"/>
    <row r="819241"/>
    <row r="819242"/>
    <row r="819243"/>
    <row r="819244"/>
    <row r="819245"/>
    <row r="819246"/>
    <row r="819247"/>
    <row r="819248"/>
    <row r="819249"/>
    <row r="819250"/>
    <row r="819251"/>
    <row r="819252"/>
    <row r="819253"/>
    <row r="819254"/>
    <row r="819255"/>
    <row r="819256"/>
    <row r="819257"/>
    <row r="819258"/>
    <row r="819259"/>
    <row r="819260"/>
    <row r="819261"/>
    <row r="819262"/>
    <row r="819263"/>
    <row r="819264"/>
    <row r="819265"/>
    <row r="819266"/>
    <row r="819267"/>
    <row r="819268"/>
    <row r="819269"/>
    <row r="819270"/>
    <row r="819271"/>
    <row r="819272"/>
    <row r="819273"/>
    <row r="819274"/>
    <row r="819275"/>
    <row r="819276"/>
    <row r="819277"/>
    <row r="819278"/>
    <row r="819279"/>
    <row r="819280"/>
    <row r="819281"/>
    <row r="819282"/>
    <row r="819283"/>
    <row r="819284"/>
    <row r="819285"/>
    <row r="819286"/>
    <row r="819287"/>
    <row r="819288"/>
    <row r="819289"/>
    <row r="819290"/>
    <row r="819291"/>
    <row r="819292"/>
    <row r="819293"/>
    <row r="819294"/>
    <row r="819295"/>
    <row r="819296"/>
    <row r="819297"/>
    <row r="819298"/>
    <row r="819299"/>
    <row r="819300"/>
    <row r="819301"/>
    <row r="819302"/>
    <row r="819303"/>
    <row r="819304"/>
    <row r="819305"/>
    <row r="819306"/>
    <row r="819307"/>
    <row r="819308"/>
    <row r="819309"/>
    <row r="819310"/>
    <row r="819311"/>
    <row r="819312"/>
    <row r="819313"/>
    <row r="819314"/>
    <row r="819315"/>
    <row r="819316"/>
    <row r="819317"/>
    <row r="819318"/>
    <row r="819319"/>
    <row r="819320"/>
    <row r="819321"/>
    <row r="819322"/>
    <row r="819323"/>
    <row r="819324"/>
    <row r="819325"/>
    <row r="819326"/>
    <row r="819327"/>
    <row r="819328"/>
    <row r="819329"/>
    <row r="819330"/>
    <row r="819331"/>
    <row r="819332"/>
    <row r="819333"/>
    <row r="819334"/>
    <row r="819335"/>
    <row r="819336"/>
    <row r="819337"/>
    <row r="819338"/>
    <row r="819339"/>
    <row r="819340"/>
    <row r="819341"/>
    <row r="819342"/>
    <row r="819343"/>
    <row r="819344"/>
    <row r="819345"/>
    <row r="819346"/>
    <row r="819347"/>
    <row r="819348"/>
    <row r="819349"/>
    <row r="819350"/>
    <row r="819351"/>
    <row r="819352"/>
    <row r="819353"/>
    <row r="819354"/>
    <row r="819355"/>
    <row r="819356"/>
    <row r="819357"/>
    <row r="819358"/>
    <row r="819359"/>
    <row r="819360"/>
    <row r="819361"/>
    <row r="819362"/>
    <row r="819363"/>
    <row r="819364"/>
    <row r="819365"/>
    <row r="819366"/>
    <row r="819367"/>
    <row r="819368"/>
    <row r="819369"/>
    <row r="819370"/>
    <row r="819371"/>
    <row r="819372"/>
    <row r="819373"/>
    <row r="819374"/>
    <row r="819375"/>
    <row r="819376"/>
    <row r="819377"/>
    <row r="819378"/>
    <row r="819379"/>
    <row r="819380"/>
    <row r="819381"/>
    <row r="819382"/>
    <row r="819383"/>
    <row r="819384"/>
    <row r="819385"/>
    <row r="819386"/>
    <row r="819387"/>
    <row r="819388"/>
    <row r="819389"/>
    <row r="819390"/>
    <row r="819391"/>
    <row r="819392"/>
    <row r="819393"/>
    <row r="819394"/>
    <row r="819395"/>
    <row r="819396"/>
    <row r="819397"/>
    <row r="819398"/>
    <row r="819399"/>
    <row r="819400"/>
    <row r="819401"/>
    <row r="819402"/>
    <row r="819403"/>
    <row r="819404"/>
    <row r="819405"/>
    <row r="819406"/>
    <row r="819407"/>
    <row r="819408"/>
    <row r="819409"/>
    <row r="819410"/>
    <row r="819411"/>
    <row r="819412"/>
    <row r="819413"/>
    <row r="819414"/>
    <row r="819415"/>
    <row r="819416"/>
    <row r="819417"/>
    <row r="819418"/>
    <row r="819419"/>
    <row r="819420"/>
    <row r="819421"/>
    <row r="819422"/>
    <row r="819423"/>
    <row r="819424"/>
    <row r="819425"/>
    <row r="819426"/>
    <row r="819427"/>
    <row r="819428"/>
    <row r="819429"/>
    <row r="819430"/>
    <row r="819431"/>
    <row r="819432"/>
    <row r="819433"/>
    <row r="819434"/>
    <row r="819435"/>
    <row r="819436"/>
    <row r="819437"/>
    <row r="819438"/>
    <row r="819439"/>
    <row r="819440"/>
    <row r="819441"/>
    <row r="819442"/>
    <row r="819443"/>
    <row r="819444"/>
    <row r="819445"/>
    <row r="819446"/>
    <row r="819447"/>
    <row r="819448"/>
    <row r="819449"/>
    <row r="819450"/>
    <row r="819451"/>
    <row r="819452"/>
    <row r="819453"/>
    <row r="819454"/>
    <row r="819455"/>
    <row r="819456"/>
    <row r="819457"/>
    <row r="819458"/>
    <row r="819459"/>
    <row r="819460"/>
    <row r="819461"/>
    <row r="819462"/>
    <row r="819463"/>
    <row r="819464"/>
    <row r="819465"/>
    <row r="819466"/>
    <row r="819467"/>
    <row r="819468"/>
    <row r="819469"/>
    <row r="819470"/>
    <row r="819471"/>
    <row r="819472"/>
    <row r="819473"/>
    <row r="819474"/>
    <row r="819475"/>
    <row r="819476"/>
    <row r="819477"/>
    <row r="819478"/>
    <row r="819479"/>
    <row r="819480"/>
    <row r="819481"/>
    <row r="819482"/>
    <row r="819483"/>
    <row r="819484"/>
    <row r="819485"/>
    <row r="819486"/>
    <row r="819487"/>
    <row r="819488"/>
    <row r="819489"/>
    <row r="819490"/>
    <row r="819491"/>
    <row r="819492"/>
    <row r="819493"/>
    <row r="819494"/>
    <row r="819495"/>
    <row r="819496"/>
    <row r="819497"/>
    <row r="819498"/>
    <row r="819499"/>
    <row r="819500"/>
    <row r="819501"/>
    <row r="819502"/>
    <row r="819503"/>
    <row r="819504"/>
    <row r="819505"/>
    <row r="819506"/>
    <row r="819507"/>
    <row r="819508"/>
    <row r="819509"/>
    <row r="819510"/>
    <row r="819511"/>
    <row r="819512"/>
    <row r="819513"/>
    <row r="819514"/>
    <row r="819515"/>
    <row r="819516"/>
    <row r="819517"/>
    <row r="819518"/>
    <row r="819519"/>
    <row r="819520"/>
    <row r="819521"/>
    <row r="819522"/>
    <row r="819523"/>
    <row r="819524"/>
    <row r="819525"/>
    <row r="819526"/>
    <row r="819527"/>
    <row r="819528"/>
    <row r="819529"/>
    <row r="819530"/>
    <row r="819531"/>
    <row r="819532"/>
    <row r="819533"/>
    <row r="819534"/>
    <row r="819535"/>
    <row r="819536"/>
    <row r="819537"/>
    <row r="819538"/>
    <row r="819539"/>
    <row r="819540"/>
    <row r="819541"/>
    <row r="819542"/>
    <row r="819543"/>
    <row r="819544"/>
    <row r="819545"/>
    <row r="819546"/>
    <row r="819547"/>
    <row r="819548"/>
    <row r="819549"/>
    <row r="819550"/>
    <row r="819551"/>
    <row r="819552"/>
    <row r="819553"/>
    <row r="819554"/>
    <row r="819555"/>
    <row r="819556"/>
    <row r="819557"/>
    <row r="819558"/>
    <row r="819559"/>
    <row r="819560"/>
    <row r="819561"/>
    <row r="819562"/>
    <row r="819563"/>
    <row r="819564"/>
    <row r="819565"/>
    <row r="819566"/>
    <row r="819567"/>
    <row r="819568"/>
    <row r="819569"/>
    <row r="819570"/>
    <row r="819571"/>
    <row r="819572"/>
    <row r="819573"/>
    <row r="819574"/>
    <row r="819575"/>
    <row r="819576"/>
    <row r="819577"/>
    <row r="819578"/>
    <row r="819579"/>
    <row r="819580"/>
    <row r="819581"/>
    <row r="819582"/>
    <row r="819583"/>
    <row r="819584"/>
    <row r="819585"/>
    <row r="819586"/>
    <row r="819587"/>
    <row r="819588"/>
    <row r="819589"/>
    <row r="819590"/>
    <row r="819591"/>
    <row r="819592"/>
    <row r="819593"/>
    <row r="819594"/>
    <row r="819595"/>
    <row r="819596"/>
    <row r="819597"/>
    <row r="819598"/>
    <row r="819599"/>
    <row r="819600"/>
    <row r="819601"/>
    <row r="819602"/>
    <row r="819603"/>
    <row r="819604"/>
    <row r="819605"/>
    <row r="819606"/>
    <row r="819607"/>
    <row r="819608"/>
    <row r="819609"/>
    <row r="819610"/>
    <row r="819611"/>
    <row r="819612"/>
    <row r="819613"/>
    <row r="819614"/>
    <row r="819615"/>
    <row r="819616"/>
    <row r="819617"/>
    <row r="819618"/>
    <row r="819619"/>
    <row r="819620"/>
    <row r="819621"/>
    <row r="819622"/>
    <row r="819623"/>
    <row r="819624"/>
    <row r="819625"/>
    <row r="819626"/>
    <row r="819627"/>
    <row r="819628"/>
    <row r="819629"/>
    <row r="819630"/>
    <row r="819631"/>
    <row r="819632"/>
    <row r="819633"/>
    <row r="819634"/>
    <row r="819635"/>
    <row r="819636"/>
    <row r="819637"/>
    <row r="819638"/>
    <row r="819639"/>
    <row r="819640"/>
    <row r="819641"/>
    <row r="819642"/>
    <row r="819643"/>
    <row r="819644"/>
    <row r="819645"/>
    <row r="819646"/>
    <row r="819647"/>
    <row r="819648"/>
    <row r="819649"/>
    <row r="819650"/>
    <row r="819651"/>
    <row r="819652"/>
    <row r="819653"/>
    <row r="819654"/>
    <row r="819655"/>
    <row r="819656"/>
    <row r="819657"/>
    <row r="819658"/>
    <row r="819659"/>
    <row r="819660"/>
    <row r="819661"/>
    <row r="819662"/>
    <row r="819663"/>
    <row r="819664"/>
    <row r="819665"/>
    <row r="819666"/>
    <row r="819667"/>
    <row r="819668"/>
    <row r="819669"/>
    <row r="819670"/>
    <row r="819671"/>
    <row r="819672"/>
    <row r="819673"/>
    <row r="819674"/>
    <row r="819675"/>
    <row r="819676"/>
    <row r="819677"/>
    <row r="819678"/>
    <row r="819679"/>
    <row r="819680"/>
    <row r="819681"/>
    <row r="819682"/>
    <row r="819683"/>
    <row r="819684"/>
    <row r="819685"/>
    <row r="819686"/>
    <row r="819687"/>
    <row r="819688"/>
    <row r="819689"/>
    <row r="819690"/>
    <row r="819691"/>
    <row r="819692"/>
    <row r="819693"/>
    <row r="819694"/>
    <row r="819695"/>
    <row r="819696"/>
    <row r="819697"/>
    <row r="819698"/>
    <row r="819699"/>
    <row r="819700"/>
    <row r="819701"/>
    <row r="819702"/>
    <row r="819703"/>
    <row r="819704"/>
    <row r="819705"/>
    <row r="819706"/>
    <row r="819707"/>
    <row r="819708"/>
    <row r="819709"/>
    <row r="819710"/>
    <row r="819711"/>
    <row r="819712"/>
    <row r="819713"/>
    <row r="819714"/>
    <row r="819715"/>
    <row r="819716"/>
    <row r="819717"/>
    <row r="819718"/>
    <row r="819719"/>
    <row r="819720"/>
    <row r="819721"/>
    <row r="819722"/>
    <row r="819723"/>
    <row r="819724"/>
    <row r="819725"/>
    <row r="819726"/>
    <row r="819727"/>
    <row r="819728"/>
    <row r="819729"/>
    <row r="819730"/>
    <row r="819731"/>
    <row r="819732"/>
    <row r="819733"/>
    <row r="819734"/>
    <row r="819735"/>
    <row r="819736"/>
    <row r="819737"/>
    <row r="819738"/>
    <row r="819739"/>
    <row r="819740"/>
    <row r="819741"/>
    <row r="819742"/>
    <row r="819743"/>
    <row r="819744"/>
    <row r="819745"/>
    <row r="819746"/>
    <row r="819747"/>
    <row r="819748"/>
    <row r="819749"/>
    <row r="819750"/>
    <row r="819751"/>
    <row r="819752"/>
    <row r="819753"/>
    <row r="819754"/>
    <row r="819755"/>
    <row r="819756"/>
    <row r="819757"/>
    <row r="819758"/>
    <row r="819759"/>
    <row r="819760"/>
    <row r="819761"/>
    <row r="819762"/>
    <row r="819763"/>
    <row r="819764"/>
    <row r="819765"/>
    <row r="819766"/>
    <row r="819767"/>
    <row r="819768"/>
    <row r="819769"/>
    <row r="819770"/>
    <row r="819771"/>
    <row r="819772"/>
    <row r="819773"/>
    <row r="819774"/>
    <row r="819775"/>
    <row r="819776"/>
    <row r="819777"/>
    <row r="819778"/>
    <row r="819779"/>
    <row r="819780"/>
    <row r="819781"/>
    <row r="819782"/>
    <row r="819783"/>
    <row r="819784"/>
    <row r="819785"/>
    <row r="819786"/>
    <row r="819787"/>
    <row r="819788"/>
    <row r="819789"/>
    <row r="819790"/>
    <row r="819791"/>
    <row r="819792"/>
    <row r="819793"/>
    <row r="819794"/>
    <row r="819795"/>
    <row r="819796"/>
    <row r="819797"/>
    <row r="819798"/>
    <row r="819799"/>
    <row r="819800"/>
    <row r="819801"/>
    <row r="819802"/>
    <row r="819803"/>
    <row r="819804"/>
    <row r="819805"/>
    <row r="819806"/>
    <row r="819807"/>
    <row r="819808"/>
    <row r="819809"/>
    <row r="819810"/>
    <row r="819811"/>
    <row r="819812"/>
    <row r="819813"/>
    <row r="819814"/>
    <row r="819815"/>
    <row r="819816"/>
    <row r="819817"/>
    <row r="819818"/>
    <row r="819819"/>
    <row r="819820"/>
    <row r="819821"/>
    <row r="819822"/>
    <row r="819823"/>
    <row r="819824"/>
    <row r="819825"/>
    <row r="819826"/>
    <row r="819827"/>
    <row r="819828"/>
    <row r="819829"/>
    <row r="819830"/>
    <row r="819831"/>
    <row r="819832"/>
    <row r="819833"/>
    <row r="819834"/>
    <row r="819835"/>
    <row r="819836"/>
    <row r="819837"/>
    <row r="819838"/>
    <row r="819839"/>
    <row r="819840"/>
    <row r="819841"/>
    <row r="819842"/>
    <row r="819843"/>
    <row r="819844"/>
    <row r="819845"/>
    <row r="819846"/>
    <row r="819847"/>
    <row r="819848"/>
    <row r="819849"/>
    <row r="819850"/>
    <row r="819851"/>
    <row r="819852"/>
    <row r="819853"/>
    <row r="819854"/>
    <row r="819855"/>
    <row r="819856"/>
    <row r="819857"/>
    <row r="819858"/>
    <row r="819859"/>
    <row r="819860"/>
    <row r="819861"/>
    <row r="819862"/>
    <row r="819863"/>
    <row r="819864"/>
    <row r="819865"/>
    <row r="819866"/>
    <row r="819867"/>
    <row r="819868"/>
    <row r="819869"/>
    <row r="819870"/>
    <row r="819871"/>
    <row r="819872"/>
    <row r="819873"/>
    <row r="819874"/>
    <row r="819875"/>
    <row r="819876"/>
    <row r="819877"/>
    <row r="819878"/>
    <row r="819879"/>
    <row r="819880"/>
    <row r="819881"/>
    <row r="819882"/>
    <row r="819883"/>
    <row r="819884"/>
    <row r="819885"/>
    <row r="819886"/>
    <row r="819887"/>
    <row r="819888"/>
    <row r="819889"/>
    <row r="819890"/>
    <row r="819891"/>
    <row r="819892"/>
    <row r="819893"/>
    <row r="819894"/>
    <row r="819895"/>
    <row r="819896"/>
    <row r="819897"/>
    <row r="819898"/>
    <row r="819899"/>
    <row r="819900"/>
    <row r="819901"/>
    <row r="819902"/>
    <row r="819903"/>
    <row r="819904"/>
    <row r="819905"/>
    <row r="819906"/>
    <row r="819907"/>
    <row r="819908"/>
    <row r="819909"/>
    <row r="819910"/>
    <row r="819911"/>
    <row r="819912"/>
    <row r="819913"/>
    <row r="819914"/>
    <row r="819915"/>
    <row r="819916"/>
    <row r="819917"/>
    <row r="819918"/>
    <row r="819919"/>
    <row r="819920"/>
    <row r="819921"/>
    <row r="819922"/>
    <row r="819923"/>
    <row r="819924"/>
    <row r="819925"/>
    <row r="819926"/>
    <row r="819927"/>
    <row r="819928"/>
    <row r="819929"/>
    <row r="819930"/>
    <row r="819931"/>
    <row r="819932"/>
    <row r="819933"/>
    <row r="819934"/>
    <row r="819935"/>
    <row r="819936"/>
    <row r="819937"/>
    <row r="819938"/>
    <row r="819939"/>
    <row r="819940"/>
    <row r="819941"/>
    <row r="819942"/>
    <row r="819943"/>
    <row r="819944"/>
    <row r="819945"/>
    <row r="819946"/>
    <row r="819947"/>
    <row r="819948"/>
    <row r="819949"/>
    <row r="819950"/>
    <row r="819951"/>
    <row r="819952"/>
    <row r="819953"/>
    <row r="819954"/>
    <row r="819955"/>
    <row r="819956"/>
    <row r="819957"/>
    <row r="819958"/>
    <row r="819959"/>
    <row r="819960"/>
    <row r="819961"/>
    <row r="819962"/>
    <row r="819963"/>
    <row r="819964"/>
    <row r="819965"/>
    <row r="819966"/>
    <row r="819967"/>
    <row r="819968"/>
    <row r="819969"/>
    <row r="819970"/>
    <row r="819971"/>
    <row r="819972"/>
    <row r="819973"/>
    <row r="819974"/>
    <row r="819975"/>
    <row r="819976"/>
    <row r="819977"/>
    <row r="819978"/>
    <row r="819979"/>
    <row r="819980"/>
    <row r="819981"/>
    <row r="819982"/>
    <row r="819983"/>
    <row r="819984"/>
    <row r="819985"/>
    <row r="819986"/>
    <row r="819987"/>
    <row r="819988"/>
    <row r="819989"/>
    <row r="819990"/>
    <row r="819991"/>
    <row r="819992"/>
    <row r="819993"/>
    <row r="819994"/>
    <row r="819995"/>
    <row r="819996"/>
    <row r="819997"/>
    <row r="819998"/>
    <row r="819999"/>
    <row r="820000"/>
    <row r="820001"/>
    <row r="820002"/>
    <row r="820003"/>
    <row r="820004"/>
    <row r="820005"/>
    <row r="820006"/>
    <row r="820007"/>
    <row r="820008"/>
    <row r="820009"/>
    <row r="820010"/>
    <row r="820011"/>
    <row r="820012"/>
    <row r="820013"/>
    <row r="820014"/>
    <row r="820015"/>
    <row r="820016"/>
    <row r="820017"/>
    <row r="820018"/>
    <row r="820019"/>
    <row r="820020"/>
    <row r="820021"/>
    <row r="820022"/>
    <row r="820023"/>
    <row r="820024"/>
    <row r="820025"/>
    <row r="820026"/>
    <row r="820027"/>
    <row r="820028"/>
    <row r="820029"/>
    <row r="820030"/>
    <row r="820031"/>
    <row r="820032"/>
    <row r="820033"/>
    <row r="820034"/>
    <row r="820035"/>
    <row r="820036"/>
    <row r="820037"/>
    <row r="820038"/>
    <row r="820039"/>
    <row r="820040"/>
    <row r="820041"/>
    <row r="820042"/>
    <row r="820043"/>
    <row r="820044"/>
    <row r="820045"/>
    <row r="820046"/>
    <row r="820047"/>
    <row r="820048"/>
    <row r="820049"/>
    <row r="820050"/>
    <row r="820051"/>
    <row r="820052"/>
    <row r="820053"/>
    <row r="820054"/>
    <row r="820055"/>
    <row r="820056"/>
    <row r="820057"/>
    <row r="820058"/>
    <row r="820059"/>
    <row r="820060"/>
    <row r="820061"/>
    <row r="820062"/>
    <row r="820063"/>
    <row r="820064"/>
    <row r="820065"/>
    <row r="820066"/>
    <row r="820067"/>
    <row r="820068"/>
    <row r="820069"/>
    <row r="820070"/>
    <row r="820071"/>
    <row r="820072"/>
    <row r="820073"/>
    <row r="820074"/>
    <row r="820075"/>
    <row r="820076"/>
    <row r="820077"/>
    <row r="820078"/>
    <row r="820079"/>
    <row r="820080"/>
    <row r="820081"/>
    <row r="820082"/>
    <row r="820083"/>
    <row r="820084"/>
    <row r="820085"/>
    <row r="820086"/>
    <row r="820087"/>
    <row r="820088"/>
    <row r="820089"/>
    <row r="820090"/>
    <row r="820091"/>
    <row r="820092"/>
    <row r="820093"/>
    <row r="820094"/>
    <row r="820095"/>
    <row r="820096"/>
    <row r="820097"/>
    <row r="820098"/>
    <row r="820099"/>
    <row r="820100"/>
    <row r="820101"/>
    <row r="820102"/>
    <row r="820103"/>
    <row r="820104"/>
    <row r="820105"/>
    <row r="820106"/>
    <row r="820107"/>
    <row r="820108"/>
    <row r="820109"/>
    <row r="820110"/>
    <row r="820111"/>
    <row r="820112"/>
    <row r="820113"/>
    <row r="820114"/>
    <row r="820115"/>
    <row r="820116"/>
    <row r="820117"/>
    <row r="820118"/>
    <row r="820119"/>
    <row r="820120"/>
    <row r="820121"/>
    <row r="820122"/>
    <row r="820123"/>
    <row r="820124"/>
    <row r="820125"/>
    <row r="820126"/>
    <row r="820127"/>
    <row r="820128"/>
    <row r="820129"/>
    <row r="820130"/>
    <row r="820131"/>
    <row r="820132"/>
    <row r="820133"/>
    <row r="820134"/>
    <row r="820135"/>
    <row r="820136"/>
    <row r="820137"/>
    <row r="820138"/>
    <row r="820139"/>
    <row r="820140"/>
    <row r="820141"/>
    <row r="820142"/>
    <row r="820143"/>
    <row r="820144"/>
    <row r="820145"/>
    <row r="820146"/>
    <row r="820147"/>
    <row r="820148"/>
    <row r="820149"/>
    <row r="820150"/>
    <row r="820151"/>
    <row r="820152"/>
    <row r="820153"/>
    <row r="820154"/>
    <row r="820155"/>
    <row r="820156"/>
    <row r="820157"/>
    <row r="820158"/>
    <row r="820159"/>
    <row r="820160"/>
    <row r="820161"/>
    <row r="820162"/>
    <row r="820163"/>
    <row r="820164"/>
    <row r="820165"/>
    <row r="820166"/>
    <row r="820167"/>
    <row r="820168"/>
    <row r="820169"/>
    <row r="820170"/>
    <row r="820171"/>
    <row r="820172"/>
    <row r="820173"/>
    <row r="820174"/>
    <row r="820175"/>
    <row r="820176"/>
    <row r="820177"/>
    <row r="820178"/>
    <row r="820179"/>
    <row r="820180"/>
    <row r="820181"/>
    <row r="820182"/>
    <row r="820183"/>
    <row r="820184"/>
    <row r="820185"/>
    <row r="820186"/>
    <row r="820187"/>
    <row r="820188"/>
    <row r="820189"/>
    <row r="820190"/>
    <row r="820191"/>
    <row r="820192"/>
    <row r="820193"/>
    <row r="820194"/>
    <row r="820195"/>
    <row r="820196"/>
    <row r="820197"/>
    <row r="820198"/>
    <row r="820199"/>
    <row r="820200"/>
    <row r="820201"/>
    <row r="820202"/>
    <row r="820203"/>
    <row r="820204"/>
    <row r="820205"/>
    <row r="820206"/>
    <row r="820207"/>
    <row r="820208"/>
    <row r="820209"/>
    <row r="820210"/>
    <row r="820211"/>
    <row r="820212"/>
    <row r="820213"/>
    <row r="820214"/>
    <row r="820215"/>
    <row r="820216"/>
    <row r="820217"/>
    <row r="820218"/>
    <row r="820219"/>
    <row r="820220"/>
    <row r="820221"/>
    <row r="820222"/>
    <row r="820223"/>
    <row r="820224"/>
    <row r="820225"/>
    <row r="820226"/>
    <row r="820227"/>
    <row r="820228"/>
    <row r="820229"/>
    <row r="820230"/>
    <row r="820231"/>
    <row r="820232"/>
    <row r="820233"/>
    <row r="820234"/>
    <row r="820235"/>
    <row r="820236"/>
    <row r="820237"/>
    <row r="820238"/>
    <row r="820239"/>
    <row r="820240"/>
    <row r="820241"/>
    <row r="820242"/>
    <row r="820243"/>
    <row r="820244"/>
    <row r="820245"/>
    <row r="820246"/>
    <row r="820247"/>
    <row r="820248"/>
    <row r="820249"/>
    <row r="820250"/>
    <row r="820251"/>
    <row r="820252"/>
    <row r="820253"/>
    <row r="820254"/>
    <row r="820255"/>
    <row r="820256"/>
    <row r="820257"/>
    <row r="820258"/>
    <row r="820259"/>
    <row r="820260"/>
    <row r="820261"/>
    <row r="820262"/>
    <row r="820263"/>
    <row r="820264"/>
    <row r="820265"/>
    <row r="820266"/>
    <row r="820267"/>
    <row r="820268"/>
    <row r="820269"/>
    <row r="820270"/>
    <row r="820271"/>
    <row r="820272"/>
    <row r="820273"/>
    <row r="820274"/>
    <row r="820275"/>
    <row r="820276"/>
    <row r="820277"/>
    <row r="820278"/>
    <row r="820279"/>
    <row r="820280"/>
    <row r="820281"/>
    <row r="820282"/>
    <row r="820283"/>
    <row r="820284"/>
    <row r="820285"/>
    <row r="820286"/>
    <row r="820287"/>
    <row r="820288"/>
    <row r="820289"/>
    <row r="820290"/>
    <row r="820291"/>
    <row r="820292"/>
    <row r="820293"/>
    <row r="820294"/>
    <row r="820295"/>
    <row r="820296"/>
    <row r="820297"/>
    <row r="820298"/>
    <row r="820299"/>
    <row r="820300"/>
    <row r="820301"/>
    <row r="820302"/>
    <row r="820303"/>
    <row r="820304"/>
    <row r="820305"/>
    <row r="820306"/>
    <row r="820307"/>
    <row r="820308"/>
    <row r="820309"/>
    <row r="820310"/>
    <row r="820311"/>
    <row r="820312"/>
    <row r="820313"/>
    <row r="820314"/>
    <row r="820315"/>
    <row r="820316"/>
    <row r="820317"/>
    <row r="820318"/>
    <row r="820319"/>
    <row r="820320"/>
    <row r="820321"/>
    <row r="820322"/>
    <row r="820323"/>
    <row r="820324"/>
    <row r="820325"/>
    <row r="820326"/>
    <row r="820327"/>
    <row r="820328"/>
    <row r="820329"/>
    <row r="820330"/>
    <row r="820331"/>
    <row r="820332"/>
    <row r="820333"/>
    <row r="820334"/>
    <row r="820335"/>
    <row r="820336"/>
    <row r="820337"/>
    <row r="820338"/>
    <row r="820339"/>
    <row r="820340"/>
    <row r="820341"/>
    <row r="820342"/>
    <row r="820343"/>
    <row r="820344"/>
    <row r="820345"/>
    <row r="820346"/>
    <row r="820347"/>
    <row r="820348"/>
    <row r="820349"/>
    <row r="820350"/>
    <row r="820351"/>
    <row r="820352"/>
    <row r="820353"/>
    <row r="820354"/>
    <row r="820355"/>
    <row r="820356"/>
    <row r="820357"/>
    <row r="820358"/>
    <row r="820359"/>
    <row r="820360"/>
    <row r="820361"/>
    <row r="820362"/>
    <row r="820363"/>
    <row r="820364"/>
    <row r="820365"/>
    <row r="820366"/>
    <row r="820367"/>
    <row r="820368"/>
    <row r="820369"/>
    <row r="820370"/>
    <row r="820371"/>
    <row r="820372"/>
    <row r="820373"/>
    <row r="820374"/>
    <row r="820375"/>
    <row r="820376"/>
    <row r="820377"/>
    <row r="820378"/>
    <row r="820379"/>
    <row r="820380"/>
    <row r="820381"/>
    <row r="820382"/>
    <row r="820383"/>
    <row r="820384"/>
    <row r="820385"/>
    <row r="820386"/>
    <row r="820387"/>
    <row r="820388"/>
    <row r="820389"/>
    <row r="820390"/>
    <row r="820391"/>
    <row r="820392"/>
    <row r="820393"/>
    <row r="820394"/>
    <row r="820395"/>
    <row r="820396"/>
    <row r="820397"/>
    <row r="820398"/>
    <row r="820399"/>
    <row r="820400"/>
    <row r="820401"/>
    <row r="820402"/>
    <row r="820403"/>
    <row r="820404"/>
    <row r="820405"/>
    <row r="820406"/>
    <row r="820407"/>
    <row r="820408"/>
    <row r="820409"/>
    <row r="820410"/>
    <row r="820411"/>
    <row r="820412"/>
    <row r="820413"/>
    <row r="820414"/>
    <row r="820415"/>
    <row r="820416"/>
    <row r="820417"/>
    <row r="820418"/>
    <row r="820419"/>
    <row r="820420"/>
    <row r="820421"/>
    <row r="820422"/>
    <row r="820423"/>
    <row r="820424"/>
    <row r="820425"/>
    <row r="820426"/>
    <row r="820427"/>
    <row r="820428"/>
    <row r="820429"/>
    <row r="820430"/>
    <row r="820431"/>
    <row r="820432"/>
    <row r="820433"/>
    <row r="820434"/>
    <row r="820435"/>
    <row r="820436"/>
    <row r="820437"/>
    <row r="820438"/>
    <row r="820439"/>
    <row r="820440"/>
    <row r="820441"/>
    <row r="820442"/>
    <row r="820443"/>
    <row r="820444"/>
    <row r="820445"/>
    <row r="820446"/>
    <row r="820447"/>
    <row r="820448"/>
    <row r="820449"/>
    <row r="820450"/>
    <row r="820451"/>
    <row r="820452"/>
    <row r="820453"/>
    <row r="820454"/>
    <row r="820455"/>
    <row r="820456"/>
    <row r="820457"/>
    <row r="820458"/>
    <row r="820459"/>
    <row r="820460"/>
    <row r="820461"/>
    <row r="820462"/>
    <row r="820463"/>
    <row r="820464"/>
    <row r="820465"/>
    <row r="820466"/>
    <row r="820467"/>
    <row r="820468"/>
    <row r="820469"/>
    <row r="820470"/>
    <row r="820471"/>
    <row r="820472"/>
    <row r="820473"/>
    <row r="820474"/>
    <row r="820475"/>
    <row r="820476"/>
    <row r="820477"/>
    <row r="820478"/>
    <row r="820479"/>
    <row r="820480"/>
    <row r="820481"/>
    <row r="820482"/>
    <row r="820483"/>
    <row r="820484"/>
    <row r="820485"/>
    <row r="820486"/>
    <row r="820487"/>
    <row r="820488"/>
    <row r="820489"/>
    <row r="820490"/>
    <row r="820491"/>
    <row r="820492"/>
    <row r="820493"/>
    <row r="820494"/>
    <row r="820495"/>
    <row r="820496"/>
    <row r="820497"/>
    <row r="820498"/>
    <row r="820499"/>
    <row r="820500"/>
    <row r="820501"/>
    <row r="820502"/>
    <row r="820503"/>
    <row r="820504"/>
    <row r="820505"/>
    <row r="820506"/>
    <row r="820507"/>
    <row r="820508"/>
    <row r="820509"/>
    <row r="820510"/>
    <row r="820511"/>
    <row r="820512"/>
    <row r="820513"/>
    <row r="820514"/>
    <row r="820515"/>
    <row r="820516"/>
    <row r="820517"/>
    <row r="820518"/>
    <row r="820519"/>
    <row r="820520"/>
    <row r="820521"/>
    <row r="820522"/>
    <row r="820523"/>
    <row r="820524"/>
    <row r="820525"/>
    <row r="820526"/>
    <row r="820527"/>
    <row r="820528"/>
    <row r="820529"/>
    <row r="820530"/>
    <row r="820531"/>
    <row r="820532"/>
    <row r="820533"/>
    <row r="820534"/>
    <row r="820535"/>
    <row r="820536"/>
    <row r="820537"/>
    <row r="820538"/>
    <row r="820539"/>
    <row r="820540"/>
    <row r="820541"/>
    <row r="820542"/>
    <row r="820543"/>
    <row r="820544"/>
    <row r="820545"/>
    <row r="820546"/>
    <row r="820547"/>
    <row r="820548"/>
    <row r="820549"/>
    <row r="820550"/>
    <row r="820551"/>
    <row r="820552"/>
    <row r="820553"/>
    <row r="820554"/>
    <row r="820555"/>
    <row r="820556"/>
    <row r="820557"/>
    <row r="820558"/>
    <row r="820559"/>
    <row r="820560"/>
    <row r="820561"/>
    <row r="820562"/>
    <row r="820563"/>
    <row r="820564"/>
    <row r="820565"/>
    <row r="820566"/>
    <row r="820567"/>
    <row r="820568"/>
    <row r="820569"/>
    <row r="820570"/>
    <row r="820571"/>
    <row r="820572"/>
    <row r="820573"/>
    <row r="820574"/>
    <row r="820575"/>
    <row r="820576"/>
    <row r="820577"/>
    <row r="820578"/>
    <row r="820579"/>
    <row r="820580"/>
    <row r="820581"/>
    <row r="820582"/>
    <row r="820583"/>
    <row r="820584"/>
    <row r="820585"/>
    <row r="820586"/>
    <row r="820587"/>
    <row r="820588"/>
    <row r="820589"/>
    <row r="820590"/>
    <row r="820591"/>
    <row r="820592"/>
    <row r="820593"/>
    <row r="820594"/>
    <row r="820595"/>
    <row r="820596"/>
    <row r="820597"/>
    <row r="820598"/>
    <row r="820599"/>
    <row r="820600"/>
    <row r="820601"/>
    <row r="820602"/>
    <row r="820603"/>
    <row r="820604"/>
    <row r="820605"/>
    <row r="820606"/>
    <row r="820607"/>
    <row r="820608"/>
    <row r="820609"/>
    <row r="820610"/>
    <row r="820611"/>
    <row r="820612"/>
    <row r="820613"/>
    <row r="820614"/>
    <row r="820615"/>
    <row r="820616"/>
    <row r="820617"/>
    <row r="820618"/>
    <row r="820619"/>
    <row r="820620"/>
    <row r="820621"/>
    <row r="820622"/>
    <row r="820623"/>
    <row r="820624"/>
    <row r="820625"/>
    <row r="820626"/>
    <row r="820627"/>
    <row r="820628"/>
    <row r="820629"/>
    <row r="820630"/>
    <row r="820631"/>
    <row r="820632"/>
    <row r="820633"/>
    <row r="820634"/>
    <row r="820635"/>
    <row r="820636"/>
    <row r="820637"/>
    <row r="820638"/>
    <row r="820639"/>
    <row r="820640"/>
    <row r="820641"/>
    <row r="820642"/>
    <row r="820643"/>
    <row r="820644"/>
    <row r="820645"/>
    <row r="820646"/>
    <row r="820647"/>
    <row r="820648"/>
    <row r="820649"/>
    <row r="820650"/>
    <row r="820651"/>
    <row r="820652"/>
    <row r="820653"/>
    <row r="820654"/>
    <row r="820655"/>
    <row r="820656"/>
    <row r="820657"/>
    <row r="820658"/>
    <row r="820659"/>
    <row r="820660"/>
    <row r="820661"/>
    <row r="820662"/>
    <row r="820663"/>
    <row r="820664"/>
    <row r="820665"/>
    <row r="820666"/>
    <row r="820667"/>
    <row r="820668"/>
    <row r="820669"/>
    <row r="820670"/>
    <row r="820671"/>
    <row r="820672"/>
    <row r="820673"/>
    <row r="820674"/>
    <row r="820675"/>
    <row r="820676"/>
    <row r="820677"/>
    <row r="820678"/>
    <row r="820679"/>
    <row r="820680"/>
    <row r="820681"/>
    <row r="820682"/>
    <row r="820683"/>
    <row r="820684"/>
    <row r="820685"/>
    <row r="820686"/>
    <row r="820687"/>
    <row r="820688"/>
    <row r="820689"/>
    <row r="820690"/>
    <row r="820691"/>
    <row r="820692"/>
    <row r="820693"/>
    <row r="820694"/>
    <row r="820695"/>
    <row r="820696"/>
    <row r="820697"/>
    <row r="820698"/>
    <row r="820699"/>
    <row r="820700"/>
    <row r="820701"/>
    <row r="820702"/>
    <row r="820703"/>
    <row r="820704"/>
    <row r="820705"/>
    <row r="820706"/>
    <row r="820707"/>
    <row r="820708"/>
    <row r="820709"/>
    <row r="820710"/>
    <row r="820711"/>
    <row r="820712"/>
    <row r="820713"/>
    <row r="820714"/>
    <row r="820715"/>
    <row r="820716"/>
    <row r="820717"/>
    <row r="820718"/>
    <row r="820719"/>
    <row r="820720"/>
    <row r="820721"/>
    <row r="820722"/>
    <row r="820723"/>
    <row r="820724"/>
    <row r="820725"/>
    <row r="820726"/>
    <row r="820727"/>
    <row r="820728"/>
    <row r="820729"/>
    <row r="820730"/>
    <row r="820731"/>
    <row r="820732"/>
    <row r="820733"/>
    <row r="820734"/>
    <row r="820735"/>
    <row r="820736"/>
    <row r="820737"/>
    <row r="820738"/>
    <row r="820739"/>
    <row r="820740"/>
    <row r="820741"/>
    <row r="820742"/>
    <row r="820743"/>
    <row r="820744"/>
    <row r="820745"/>
    <row r="820746"/>
    <row r="820747"/>
    <row r="820748"/>
    <row r="820749"/>
    <row r="820750"/>
    <row r="820751"/>
    <row r="820752"/>
    <row r="820753"/>
    <row r="820754"/>
    <row r="820755"/>
    <row r="820756"/>
    <row r="820757"/>
    <row r="820758"/>
    <row r="820759"/>
    <row r="820760"/>
    <row r="820761"/>
    <row r="820762"/>
    <row r="820763"/>
    <row r="820764"/>
    <row r="820765"/>
    <row r="820766"/>
    <row r="820767"/>
    <row r="820768"/>
    <row r="820769"/>
    <row r="820770"/>
    <row r="820771"/>
    <row r="820772"/>
    <row r="820773"/>
    <row r="820774"/>
    <row r="820775"/>
    <row r="820776"/>
    <row r="820777"/>
    <row r="820778"/>
    <row r="820779"/>
    <row r="820780"/>
    <row r="820781"/>
    <row r="820782"/>
    <row r="820783"/>
    <row r="820784"/>
    <row r="820785"/>
    <row r="820786"/>
    <row r="820787"/>
    <row r="820788"/>
    <row r="820789"/>
    <row r="820790"/>
    <row r="820791"/>
    <row r="820792"/>
    <row r="820793"/>
    <row r="820794"/>
    <row r="820795"/>
    <row r="820796"/>
    <row r="820797"/>
    <row r="820798"/>
    <row r="820799"/>
    <row r="820800"/>
    <row r="820801"/>
    <row r="820802"/>
    <row r="820803"/>
    <row r="820804"/>
    <row r="820805"/>
    <row r="820806"/>
    <row r="820807"/>
    <row r="820808"/>
    <row r="820809"/>
    <row r="820810"/>
    <row r="820811"/>
    <row r="820812"/>
    <row r="820813"/>
    <row r="820814"/>
    <row r="820815"/>
    <row r="820816"/>
    <row r="820817"/>
    <row r="820818"/>
    <row r="820819"/>
    <row r="820820"/>
    <row r="820821"/>
    <row r="820822"/>
    <row r="820823"/>
    <row r="820824"/>
    <row r="820825"/>
    <row r="820826"/>
    <row r="820827"/>
    <row r="820828"/>
    <row r="820829"/>
    <row r="820830"/>
    <row r="820831"/>
    <row r="820832"/>
    <row r="820833"/>
    <row r="820834"/>
    <row r="820835"/>
    <row r="820836"/>
    <row r="820837"/>
    <row r="820838"/>
    <row r="820839"/>
    <row r="820840"/>
    <row r="820841"/>
    <row r="820842"/>
    <row r="820843"/>
    <row r="820844"/>
    <row r="820845"/>
    <row r="820846"/>
    <row r="820847"/>
    <row r="820848"/>
    <row r="820849"/>
    <row r="820850"/>
    <row r="820851"/>
    <row r="820852"/>
    <row r="820853"/>
    <row r="820854"/>
    <row r="820855"/>
    <row r="820856"/>
    <row r="820857"/>
    <row r="820858"/>
    <row r="820859"/>
    <row r="820860"/>
    <row r="820861"/>
    <row r="820862"/>
    <row r="820863"/>
    <row r="820864"/>
    <row r="820865"/>
    <row r="820866"/>
    <row r="820867"/>
    <row r="820868"/>
    <row r="820869"/>
    <row r="820870"/>
    <row r="820871"/>
    <row r="820872"/>
    <row r="820873"/>
    <row r="820874"/>
    <row r="820875"/>
    <row r="820876"/>
    <row r="820877"/>
    <row r="820878"/>
    <row r="820879"/>
    <row r="820880"/>
    <row r="820881"/>
    <row r="820882"/>
    <row r="820883"/>
    <row r="820884"/>
    <row r="820885"/>
    <row r="820886"/>
    <row r="820887"/>
    <row r="820888"/>
    <row r="820889"/>
    <row r="820890"/>
    <row r="820891"/>
    <row r="820892"/>
    <row r="820893"/>
    <row r="820894"/>
    <row r="820895"/>
    <row r="820896"/>
    <row r="820897"/>
    <row r="820898"/>
    <row r="820899"/>
    <row r="820900"/>
    <row r="820901"/>
    <row r="820902"/>
    <row r="820903"/>
    <row r="820904"/>
    <row r="820905"/>
    <row r="820906"/>
    <row r="820907"/>
    <row r="820908"/>
    <row r="820909"/>
    <row r="820910"/>
    <row r="820911"/>
    <row r="820912"/>
    <row r="820913"/>
    <row r="820914"/>
    <row r="820915"/>
    <row r="820916"/>
    <row r="820917"/>
    <row r="820918"/>
    <row r="820919"/>
    <row r="820920"/>
    <row r="820921"/>
    <row r="820922"/>
    <row r="820923"/>
    <row r="820924"/>
    <row r="820925"/>
    <row r="820926"/>
    <row r="820927"/>
    <row r="820928"/>
    <row r="820929"/>
    <row r="820930"/>
    <row r="820931"/>
    <row r="820932"/>
    <row r="820933"/>
    <row r="820934"/>
    <row r="820935"/>
    <row r="820936"/>
    <row r="820937"/>
    <row r="820938"/>
    <row r="820939"/>
    <row r="820940"/>
    <row r="820941"/>
    <row r="820942"/>
    <row r="820943"/>
    <row r="820944"/>
    <row r="820945"/>
    <row r="820946"/>
    <row r="820947"/>
    <row r="820948"/>
    <row r="820949"/>
    <row r="820950"/>
    <row r="820951"/>
    <row r="820952"/>
    <row r="820953"/>
    <row r="820954"/>
    <row r="820955"/>
    <row r="820956"/>
    <row r="820957"/>
    <row r="820958"/>
    <row r="820959"/>
    <row r="820960"/>
    <row r="820961"/>
    <row r="820962"/>
    <row r="820963"/>
    <row r="820964"/>
    <row r="820965"/>
    <row r="820966"/>
    <row r="820967"/>
    <row r="820968"/>
    <row r="820969"/>
    <row r="820970"/>
    <row r="820971"/>
    <row r="820972"/>
    <row r="820973"/>
    <row r="820974"/>
    <row r="820975"/>
    <row r="820976"/>
    <row r="820977"/>
    <row r="820978"/>
    <row r="820979"/>
    <row r="820980"/>
    <row r="820981"/>
    <row r="820982"/>
    <row r="820983"/>
    <row r="820984"/>
    <row r="820985"/>
    <row r="820986"/>
    <row r="820987"/>
    <row r="820988"/>
    <row r="820989"/>
    <row r="820990"/>
    <row r="820991"/>
    <row r="820992"/>
    <row r="820993"/>
    <row r="820994"/>
    <row r="820995"/>
    <row r="820996"/>
    <row r="820997"/>
    <row r="820998"/>
    <row r="820999"/>
    <row r="821000"/>
    <row r="821001"/>
    <row r="821002"/>
    <row r="821003"/>
    <row r="821004"/>
    <row r="821005"/>
    <row r="821006"/>
    <row r="821007"/>
    <row r="821008"/>
    <row r="821009"/>
    <row r="821010"/>
    <row r="821011"/>
    <row r="821012"/>
    <row r="821013"/>
    <row r="821014"/>
    <row r="821015"/>
    <row r="821016"/>
    <row r="821017"/>
    <row r="821018"/>
    <row r="821019"/>
    <row r="821020"/>
    <row r="821021"/>
    <row r="821022"/>
    <row r="821023"/>
    <row r="821024"/>
    <row r="821025"/>
    <row r="821026"/>
    <row r="821027"/>
    <row r="821028"/>
    <row r="821029"/>
    <row r="821030"/>
    <row r="821031"/>
    <row r="821032"/>
    <row r="821033"/>
    <row r="821034"/>
    <row r="821035"/>
    <row r="821036"/>
    <row r="821037"/>
    <row r="821038"/>
    <row r="821039"/>
    <row r="821040"/>
    <row r="821041"/>
    <row r="821042"/>
    <row r="821043"/>
    <row r="821044"/>
    <row r="821045"/>
    <row r="821046"/>
    <row r="821047"/>
    <row r="821048"/>
    <row r="821049"/>
    <row r="821050"/>
    <row r="821051"/>
    <row r="821052"/>
    <row r="821053"/>
    <row r="821054"/>
    <row r="821055"/>
    <row r="821056"/>
    <row r="821057"/>
    <row r="821058"/>
    <row r="821059"/>
    <row r="821060"/>
    <row r="821061"/>
    <row r="821062"/>
    <row r="821063"/>
    <row r="821064"/>
    <row r="821065"/>
    <row r="821066"/>
    <row r="821067"/>
    <row r="821068"/>
    <row r="821069"/>
    <row r="821070"/>
    <row r="821071"/>
    <row r="821072"/>
    <row r="821073"/>
    <row r="821074"/>
    <row r="821075"/>
    <row r="821076"/>
    <row r="821077"/>
    <row r="821078"/>
    <row r="821079"/>
    <row r="821080"/>
    <row r="821081"/>
    <row r="821082"/>
    <row r="821083"/>
    <row r="821084"/>
    <row r="821085"/>
    <row r="821086"/>
    <row r="821087"/>
    <row r="821088"/>
    <row r="821089"/>
    <row r="821090"/>
    <row r="821091"/>
    <row r="821092"/>
    <row r="821093"/>
    <row r="821094"/>
    <row r="821095"/>
    <row r="821096"/>
    <row r="821097"/>
    <row r="821098"/>
    <row r="821099"/>
    <row r="821100"/>
    <row r="821101"/>
    <row r="821102"/>
    <row r="821103"/>
    <row r="821104"/>
    <row r="821105"/>
    <row r="821106"/>
    <row r="821107"/>
    <row r="821108"/>
    <row r="821109"/>
    <row r="821110"/>
    <row r="821111"/>
    <row r="821112"/>
    <row r="821113"/>
    <row r="821114"/>
    <row r="821115"/>
    <row r="821116"/>
    <row r="821117"/>
    <row r="821118"/>
    <row r="821119"/>
    <row r="821120"/>
    <row r="821121"/>
    <row r="821122"/>
    <row r="821123"/>
    <row r="821124"/>
    <row r="821125"/>
    <row r="821126"/>
    <row r="821127"/>
    <row r="821128"/>
    <row r="821129"/>
    <row r="821130"/>
    <row r="821131"/>
    <row r="821132"/>
    <row r="821133"/>
    <row r="821134"/>
    <row r="821135"/>
    <row r="821136"/>
    <row r="821137"/>
    <row r="821138"/>
    <row r="821139"/>
    <row r="821140"/>
    <row r="821141"/>
    <row r="821142"/>
    <row r="821143"/>
    <row r="821144"/>
    <row r="821145"/>
    <row r="821146"/>
    <row r="821147"/>
    <row r="821148"/>
    <row r="821149"/>
    <row r="821150"/>
    <row r="821151"/>
    <row r="821152"/>
    <row r="821153"/>
    <row r="821154"/>
    <row r="821155"/>
    <row r="821156"/>
    <row r="821157"/>
    <row r="821158"/>
    <row r="821159"/>
    <row r="821160"/>
    <row r="821161"/>
    <row r="821162"/>
    <row r="821163"/>
    <row r="821164"/>
    <row r="821165"/>
    <row r="821166"/>
    <row r="821167"/>
    <row r="821168"/>
    <row r="821169"/>
    <row r="821170"/>
    <row r="821171"/>
    <row r="821172"/>
    <row r="821173"/>
    <row r="821174"/>
    <row r="821175"/>
    <row r="821176"/>
    <row r="821177"/>
    <row r="821178"/>
    <row r="821179"/>
    <row r="821180"/>
    <row r="821181"/>
    <row r="821182"/>
    <row r="821183"/>
    <row r="821184"/>
    <row r="821185"/>
    <row r="821186"/>
    <row r="821187"/>
    <row r="821188"/>
    <row r="821189"/>
    <row r="821190"/>
    <row r="821191"/>
    <row r="821192"/>
    <row r="821193"/>
    <row r="821194"/>
    <row r="821195"/>
    <row r="821196"/>
    <row r="821197"/>
    <row r="821198"/>
    <row r="821199"/>
    <row r="821200"/>
    <row r="821201"/>
    <row r="821202"/>
    <row r="821203"/>
    <row r="821204"/>
    <row r="821205"/>
    <row r="821206"/>
    <row r="821207"/>
    <row r="821208"/>
    <row r="821209"/>
    <row r="821210"/>
    <row r="821211"/>
    <row r="821212"/>
    <row r="821213"/>
    <row r="821214"/>
    <row r="821215"/>
    <row r="821216"/>
    <row r="821217"/>
    <row r="821218"/>
    <row r="821219"/>
    <row r="821220"/>
    <row r="821221"/>
    <row r="821222"/>
    <row r="821223"/>
    <row r="821224"/>
    <row r="821225"/>
    <row r="821226"/>
    <row r="821227"/>
    <row r="821228"/>
    <row r="821229"/>
    <row r="821230"/>
    <row r="821231"/>
    <row r="821232"/>
    <row r="821233"/>
    <row r="821234"/>
    <row r="821235"/>
    <row r="821236"/>
    <row r="821237"/>
    <row r="821238"/>
    <row r="821239"/>
    <row r="821240"/>
    <row r="821241"/>
    <row r="821242"/>
    <row r="821243"/>
    <row r="821244"/>
    <row r="821245"/>
    <row r="821246"/>
    <row r="821247"/>
    <row r="821248"/>
    <row r="821249"/>
    <row r="821250"/>
    <row r="821251"/>
    <row r="821252"/>
    <row r="821253"/>
    <row r="821254"/>
    <row r="821255"/>
    <row r="821256"/>
    <row r="821257"/>
    <row r="821258"/>
    <row r="821259"/>
    <row r="821260"/>
    <row r="821261"/>
    <row r="821262"/>
    <row r="821263"/>
    <row r="821264"/>
    <row r="821265"/>
    <row r="821266"/>
    <row r="821267"/>
    <row r="821268"/>
    <row r="821269"/>
    <row r="821270"/>
    <row r="821271"/>
    <row r="821272"/>
    <row r="821273"/>
    <row r="821274"/>
    <row r="821275"/>
    <row r="821276"/>
    <row r="821277"/>
    <row r="821278"/>
    <row r="821279"/>
    <row r="821280"/>
    <row r="821281"/>
    <row r="821282"/>
    <row r="821283"/>
    <row r="821284"/>
    <row r="821285"/>
    <row r="821286"/>
    <row r="821287"/>
    <row r="821288"/>
    <row r="821289"/>
    <row r="821290"/>
    <row r="821291"/>
    <row r="821292"/>
    <row r="821293"/>
    <row r="821294"/>
    <row r="821295"/>
    <row r="821296"/>
    <row r="821297"/>
    <row r="821298"/>
    <row r="821299"/>
    <row r="821300"/>
    <row r="821301"/>
    <row r="821302"/>
    <row r="821303"/>
    <row r="821304"/>
    <row r="821305"/>
    <row r="821306"/>
    <row r="821307"/>
    <row r="821308"/>
    <row r="821309"/>
    <row r="821310"/>
    <row r="821311"/>
    <row r="821312"/>
    <row r="821313"/>
    <row r="821314"/>
    <row r="821315"/>
    <row r="821316"/>
    <row r="821317"/>
    <row r="821318"/>
    <row r="821319"/>
    <row r="821320"/>
    <row r="821321"/>
    <row r="821322"/>
    <row r="821323"/>
    <row r="821324"/>
    <row r="821325"/>
    <row r="821326"/>
    <row r="821327"/>
    <row r="821328"/>
    <row r="821329"/>
    <row r="821330"/>
    <row r="821331"/>
    <row r="821332"/>
    <row r="821333"/>
    <row r="821334"/>
    <row r="821335"/>
    <row r="821336"/>
    <row r="821337"/>
    <row r="821338"/>
    <row r="821339"/>
    <row r="821340"/>
    <row r="821341"/>
    <row r="821342"/>
    <row r="821343"/>
    <row r="821344"/>
    <row r="821345"/>
    <row r="821346"/>
    <row r="821347"/>
    <row r="821348"/>
    <row r="821349"/>
    <row r="821350"/>
    <row r="821351"/>
    <row r="821352"/>
    <row r="821353"/>
    <row r="821354"/>
    <row r="821355"/>
    <row r="821356"/>
    <row r="821357"/>
    <row r="821358"/>
    <row r="821359"/>
    <row r="821360"/>
    <row r="821361"/>
    <row r="821362"/>
    <row r="821363"/>
    <row r="821364"/>
    <row r="821365"/>
    <row r="821366"/>
    <row r="821367"/>
    <row r="821368"/>
    <row r="821369"/>
    <row r="821370"/>
    <row r="821371"/>
    <row r="821372"/>
    <row r="821373"/>
    <row r="821374"/>
    <row r="821375"/>
    <row r="821376"/>
    <row r="821377"/>
    <row r="821378"/>
    <row r="821379"/>
    <row r="821380"/>
    <row r="821381"/>
    <row r="821382"/>
    <row r="821383"/>
    <row r="821384"/>
    <row r="821385"/>
    <row r="821386"/>
    <row r="821387"/>
    <row r="821388"/>
    <row r="821389"/>
    <row r="821390"/>
    <row r="821391"/>
    <row r="821392"/>
    <row r="821393"/>
    <row r="821394"/>
    <row r="821395"/>
    <row r="821396"/>
    <row r="821397"/>
    <row r="821398"/>
    <row r="821399"/>
    <row r="821400"/>
    <row r="821401"/>
    <row r="821402"/>
    <row r="821403"/>
    <row r="821404"/>
    <row r="821405"/>
    <row r="821406"/>
    <row r="821407"/>
    <row r="821408"/>
    <row r="821409"/>
    <row r="821410"/>
    <row r="821411"/>
    <row r="821412"/>
    <row r="821413"/>
    <row r="821414"/>
    <row r="821415"/>
    <row r="821416"/>
    <row r="821417"/>
    <row r="821418"/>
    <row r="821419"/>
    <row r="821420"/>
    <row r="821421"/>
    <row r="821422"/>
    <row r="821423"/>
    <row r="821424"/>
    <row r="821425"/>
    <row r="821426"/>
    <row r="821427"/>
    <row r="821428"/>
    <row r="821429"/>
    <row r="821430"/>
    <row r="821431"/>
    <row r="821432"/>
    <row r="821433"/>
    <row r="821434"/>
    <row r="821435"/>
    <row r="821436"/>
    <row r="821437"/>
    <row r="821438"/>
    <row r="821439"/>
    <row r="821440"/>
    <row r="821441"/>
    <row r="821442"/>
    <row r="821443"/>
    <row r="821444"/>
    <row r="821445"/>
    <row r="821446"/>
    <row r="821447"/>
    <row r="821448"/>
    <row r="821449"/>
    <row r="821450"/>
    <row r="821451"/>
    <row r="821452"/>
    <row r="821453"/>
    <row r="821454"/>
    <row r="821455"/>
    <row r="821456"/>
    <row r="821457"/>
    <row r="821458"/>
    <row r="821459"/>
    <row r="821460"/>
    <row r="821461"/>
    <row r="821462"/>
    <row r="821463"/>
    <row r="821464"/>
    <row r="821465"/>
    <row r="821466"/>
    <row r="821467"/>
    <row r="821468"/>
    <row r="821469"/>
    <row r="821470"/>
    <row r="821471"/>
    <row r="821472"/>
    <row r="821473"/>
    <row r="821474"/>
    <row r="821475"/>
    <row r="821476"/>
    <row r="821477"/>
    <row r="821478"/>
    <row r="821479"/>
    <row r="821480"/>
    <row r="821481"/>
    <row r="821482"/>
    <row r="821483"/>
    <row r="821484"/>
    <row r="821485"/>
    <row r="821486"/>
    <row r="821487"/>
    <row r="821488"/>
    <row r="821489"/>
    <row r="821490"/>
    <row r="821491"/>
    <row r="821492"/>
    <row r="821493"/>
    <row r="821494"/>
    <row r="821495"/>
    <row r="821496"/>
    <row r="821497"/>
    <row r="821498"/>
    <row r="821499"/>
    <row r="821500"/>
    <row r="821501"/>
    <row r="821502"/>
    <row r="821503"/>
    <row r="821504"/>
    <row r="821505"/>
    <row r="821506"/>
    <row r="821507"/>
    <row r="821508"/>
    <row r="821509"/>
    <row r="821510"/>
    <row r="821511"/>
    <row r="821512"/>
    <row r="821513"/>
    <row r="821514"/>
    <row r="821515"/>
    <row r="821516"/>
    <row r="821517"/>
    <row r="821518"/>
    <row r="821519"/>
    <row r="821520"/>
    <row r="821521"/>
    <row r="821522"/>
    <row r="821523"/>
    <row r="821524"/>
    <row r="821525"/>
    <row r="821526"/>
    <row r="821527"/>
    <row r="821528"/>
    <row r="821529"/>
    <row r="821530"/>
    <row r="821531"/>
    <row r="821532"/>
    <row r="821533"/>
    <row r="821534"/>
    <row r="821535"/>
    <row r="821536"/>
    <row r="821537"/>
    <row r="821538"/>
    <row r="821539"/>
    <row r="821540"/>
    <row r="821541"/>
    <row r="821542"/>
    <row r="821543"/>
    <row r="821544"/>
    <row r="821545"/>
    <row r="821546"/>
    <row r="821547"/>
    <row r="821548"/>
    <row r="821549"/>
    <row r="821550"/>
    <row r="821551"/>
    <row r="821552"/>
    <row r="821553"/>
    <row r="821554"/>
    <row r="821555"/>
    <row r="821556"/>
    <row r="821557"/>
    <row r="821558"/>
    <row r="821559"/>
    <row r="821560"/>
    <row r="821561"/>
    <row r="821562"/>
    <row r="821563"/>
    <row r="821564"/>
    <row r="821565"/>
    <row r="821566"/>
    <row r="821567"/>
    <row r="821568"/>
    <row r="821569"/>
    <row r="821570"/>
    <row r="821571"/>
    <row r="821572"/>
    <row r="821573"/>
    <row r="821574"/>
    <row r="821575"/>
    <row r="821576"/>
    <row r="821577"/>
    <row r="821578"/>
    <row r="821579"/>
    <row r="821580"/>
    <row r="821581"/>
    <row r="821582"/>
    <row r="821583"/>
    <row r="821584"/>
    <row r="821585"/>
    <row r="821586"/>
    <row r="821587"/>
    <row r="821588"/>
    <row r="821589"/>
    <row r="821590"/>
    <row r="821591"/>
    <row r="821592"/>
    <row r="821593"/>
    <row r="821594"/>
    <row r="821595"/>
    <row r="821596"/>
    <row r="821597"/>
    <row r="821598"/>
    <row r="821599"/>
    <row r="821600"/>
    <row r="821601"/>
    <row r="821602"/>
    <row r="821603"/>
    <row r="821604"/>
    <row r="821605"/>
    <row r="821606"/>
    <row r="821607"/>
    <row r="821608"/>
    <row r="821609"/>
    <row r="821610"/>
    <row r="821611"/>
    <row r="821612"/>
    <row r="821613"/>
    <row r="821614"/>
    <row r="821615"/>
    <row r="821616"/>
    <row r="821617"/>
    <row r="821618"/>
    <row r="821619"/>
    <row r="821620"/>
    <row r="821621"/>
    <row r="821622"/>
    <row r="821623"/>
    <row r="821624"/>
    <row r="821625"/>
    <row r="821626"/>
    <row r="821627"/>
    <row r="821628"/>
    <row r="821629"/>
    <row r="821630"/>
    <row r="821631"/>
    <row r="821632"/>
    <row r="821633"/>
    <row r="821634"/>
    <row r="821635"/>
    <row r="821636"/>
    <row r="821637"/>
    <row r="821638"/>
    <row r="821639"/>
    <row r="821640"/>
    <row r="821641"/>
    <row r="821642"/>
    <row r="821643"/>
    <row r="821644"/>
    <row r="821645"/>
    <row r="821646"/>
    <row r="821647"/>
    <row r="821648"/>
    <row r="821649"/>
    <row r="821650"/>
    <row r="821651"/>
    <row r="821652"/>
    <row r="821653"/>
    <row r="821654"/>
    <row r="821655"/>
    <row r="821656"/>
    <row r="821657"/>
    <row r="821658"/>
    <row r="821659"/>
    <row r="821660"/>
    <row r="821661"/>
    <row r="821662"/>
    <row r="821663"/>
    <row r="821664"/>
    <row r="821665"/>
    <row r="821666"/>
    <row r="821667"/>
    <row r="821668"/>
    <row r="821669"/>
    <row r="821670"/>
    <row r="821671"/>
    <row r="821672"/>
    <row r="821673"/>
    <row r="821674"/>
    <row r="821675"/>
    <row r="821676"/>
    <row r="821677"/>
    <row r="821678"/>
    <row r="821679"/>
    <row r="821680"/>
    <row r="821681"/>
    <row r="821682"/>
    <row r="821683"/>
    <row r="821684"/>
    <row r="821685"/>
    <row r="821686"/>
    <row r="821687"/>
    <row r="821688"/>
    <row r="821689"/>
    <row r="821690"/>
    <row r="821691"/>
    <row r="821692"/>
    <row r="821693"/>
    <row r="821694"/>
    <row r="821695"/>
    <row r="821696"/>
    <row r="821697"/>
    <row r="821698"/>
    <row r="821699"/>
    <row r="821700"/>
    <row r="821701"/>
    <row r="821702"/>
    <row r="821703"/>
    <row r="821704"/>
    <row r="821705"/>
    <row r="821706"/>
    <row r="821707"/>
    <row r="821708"/>
    <row r="821709"/>
    <row r="821710"/>
    <row r="821711"/>
    <row r="821712"/>
    <row r="821713"/>
    <row r="821714"/>
    <row r="821715"/>
    <row r="821716"/>
    <row r="821717"/>
    <row r="821718"/>
    <row r="821719"/>
    <row r="821720"/>
    <row r="821721"/>
    <row r="821722"/>
    <row r="821723"/>
    <row r="821724"/>
    <row r="821725"/>
    <row r="821726"/>
    <row r="821727"/>
    <row r="821728"/>
    <row r="821729"/>
    <row r="821730"/>
    <row r="821731"/>
    <row r="821732"/>
    <row r="821733"/>
    <row r="821734"/>
    <row r="821735"/>
    <row r="821736"/>
    <row r="821737"/>
    <row r="821738"/>
    <row r="821739"/>
    <row r="821740"/>
    <row r="821741"/>
    <row r="821742"/>
    <row r="821743"/>
    <row r="821744"/>
    <row r="821745"/>
    <row r="821746"/>
    <row r="821747"/>
    <row r="821748"/>
    <row r="821749"/>
    <row r="821750"/>
    <row r="821751"/>
    <row r="821752"/>
    <row r="821753"/>
    <row r="821754"/>
    <row r="821755"/>
    <row r="821756"/>
    <row r="821757"/>
    <row r="821758"/>
    <row r="821759"/>
    <row r="821760"/>
    <row r="821761"/>
    <row r="821762"/>
    <row r="821763"/>
    <row r="821764"/>
    <row r="821765"/>
    <row r="821766"/>
    <row r="821767"/>
    <row r="821768"/>
    <row r="821769"/>
    <row r="821770"/>
    <row r="821771"/>
    <row r="821772"/>
    <row r="821773"/>
    <row r="821774"/>
    <row r="821775"/>
    <row r="821776"/>
    <row r="821777"/>
    <row r="821778"/>
    <row r="821779"/>
    <row r="821780"/>
    <row r="821781"/>
    <row r="821782"/>
    <row r="821783"/>
    <row r="821784"/>
    <row r="821785"/>
    <row r="821786"/>
    <row r="821787"/>
    <row r="821788"/>
    <row r="821789"/>
    <row r="821790"/>
    <row r="821791"/>
    <row r="821792"/>
    <row r="821793"/>
    <row r="821794"/>
    <row r="821795"/>
    <row r="821796"/>
    <row r="821797"/>
    <row r="821798"/>
    <row r="821799"/>
    <row r="821800"/>
    <row r="821801"/>
    <row r="821802"/>
    <row r="821803"/>
    <row r="821804"/>
    <row r="821805"/>
    <row r="821806"/>
    <row r="821807"/>
    <row r="821808"/>
    <row r="821809"/>
    <row r="821810"/>
    <row r="821811"/>
    <row r="821812"/>
    <row r="821813"/>
    <row r="821814"/>
    <row r="821815"/>
    <row r="821816"/>
    <row r="821817"/>
    <row r="821818"/>
    <row r="821819"/>
    <row r="821820"/>
    <row r="821821"/>
    <row r="821822"/>
    <row r="821823"/>
    <row r="821824"/>
    <row r="821825"/>
    <row r="821826"/>
    <row r="821827"/>
    <row r="821828"/>
    <row r="821829"/>
    <row r="821830"/>
    <row r="821831"/>
    <row r="821832"/>
    <row r="821833"/>
    <row r="821834"/>
    <row r="821835"/>
    <row r="821836"/>
    <row r="821837"/>
    <row r="821838"/>
    <row r="821839"/>
    <row r="821840"/>
    <row r="821841"/>
    <row r="821842"/>
    <row r="821843"/>
    <row r="821844"/>
    <row r="821845"/>
    <row r="821846"/>
    <row r="821847"/>
    <row r="821848"/>
    <row r="821849"/>
    <row r="821850"/>
    <row r="821851"/>
    <row r="821852"/>
    <row r="821853"/>
    <row r="821854"/>
    <row r="821855"/>
    <row r="821856"/>
    <row r="821857"/>
    <row r="821858"/>
    <row r="821859"/>
    <row r="821860"/>
    <row r="821861"/>
    <row r="821862"/>
    <row r="821863"/>
    <row r="821864"/>
    <row r="821865"/>
    <row r="821866"/>
    <row r="821867"/>
    <row r="821868"/>
    <row r="821869"/>
    <row r="821870"/>
    <row r="821871"/>
    <row r="821872"/>
    <row r="821873"/>
    <row r="821874"/>
    <row r="821875"/>
    <row r="821876"/>
    <row r="821877"/>
    <row r="821878"/>
    <row r="821879"/>
    <row r="821880"/>
    <row r="821881"/>
    <row r="821882"/>
    <row r="821883"/>
    <row r="821884"/>
    <row r="821885"/>
    <row r="821886"/>
    <row r="821887"/>
    <row r="821888"/>
    <row r="821889"/>
    <row r="821890"/>
    <row r="821891"/>
    <row r="821892"/>
    <row r="821893"/>
    <row r="821894"/>
    <row r="821895"/>
    <row r="821896"/>
    <row r="821897"/>
    <row r="821898"/>
    <row r="821899"/>
    <row r="821900"/>
    <row r="821901"/>
    <row r="821902"/>
    <row r="821903"/>
    <row r="821904"/>
    <row r="821905"/>
    <row r="821906"/>
    <row r="821907"/>
    <row r="821908"/>
    <row r="821909"/>
    <row r="821910"/>
    <row r="821911"/>
    <row r="821912"/>
    <row r="821913"/>
    <row r="821914"/>
    <row r="821915"/>
    <row r="821916"/>
    <row r="821917"/>
    <row r="821918"/>
    <row r="821919"/>
    <row r="821920"/>
    <row r="821921"/>
    <row r="821922"/>
    <row r="821923"/>
    <row r="821924"/>
    <row r="821925"/>
    <row r="821926"/>
    <row r="821927"/>
    <row r="821928"/>
    <row r="821929"/>
    <row r="821930"/>
    <row r="821931"/>
    <row r="821932"/>
    <row r="821933"/>
    <row r="821934"/>
    <row r="821935"/>
    <row r="821936"/>
    <row r="821937"/>
    <row r="821938"/>
    <row r="821939"/>
    <row r="821940"/>
    <row r="821941"/>
    <row r="821942"/>
    <row r="821943"/>
    <row r="821944"/>
    <row r="821945"/>
    <row r="821946"/>
    <row r="821947"/>
    <row r="821948"/>
    <row r="821949"/>
    <row r="821950"/>
    <row r="821951"/>
    <row r="821952"/>
    <row r="821953"/>
    <row r="821954"/>
    <row r="821955"/>
    <row r="821956"/>
    <row r="821957"/>
    <row r="821958"/>
    <row r="821959"/>
    <row r="821960"/>
    <row r="821961"/>
    <row r="821962"/>
    <row r="821963"/>
    <row r="821964"/>
    <row r="821965"/>
    <row r="821966"/>
    <row r="821967"/>
    <row r="821968"/>
    <row r="821969"/>
    <row r="821970"/>
    <row r="821971"/>
    <row r="821972"/>
    <row r="821973"/>
    <row r="821974"/>
    <row r="821975"/>
    <row r="821976"/>
    <row r="821977"/>
    <row r="821978"/>
    <row r="821979"/>
    <row r="821980"/>
    <row r="821981"/>
    <row r="821982"/>
    <row r="821983"/>
    <row r="821984"/>
    <row r="821985"/>
    <row r="821986"/>
    <row r="821987"/>
    <row r="821988"/>
    <row r="821989"/>
    <row r="821990"/>
    <row r="821991"/>
    <row r="821992"/>
    <row r="821993"/>
    <row r="821994"/>
    <row r="821995"/>
    <row r="821996"/>
    <row r="821997"/>
    <row r="821998"/>
    <row r="821999"/>
    <row r="822000"/>
    <row r="822001"/>
    <row r="822002"/>
    <row r="822003"/>
    <row r="822004"/>
    <row r="822005"/>
    <row r="822006"/>
    <row r="822007"/>
    <row r="822008"/>
    <row r="822009"/>
    <row r="822010"/>
    <row r="822011"/>
    <row r="822012"/>
    <row r="822013"/>
    <row r="822014"/>
    <row r="822015"/>
    <row r="822016"/>
    <row r="822017"/>
    <row r="822018"/>
    <row r="822019"/>
    <row r="822020"/>
    <row r="822021"/>
    <row r="822022"/>
    <row r="822023"/>
    <row r="822024"/>
    <row r="822025"/>
    <row r="822026"/>
    <row r="822027"/>
    <row r="822028"/>
    <row r="822029"/>
    <row r="822030"/>
    <row r="822031"/>
    <row r="822032"/>
    <row r="822033"/>
    <row r="822034"/>
    <row r="822035"/>
    <row r="822036"/>
    <row r="822037"/>
    <row r="822038"/>
    <row r="822039"/>
    <row r="822040"/>
    <row r="822041"/>
    <row r="822042"/>
    <row r="822043"/>
    <row r="822044"/>
    <row r="822045"/>
    <row r="822046"/>
    <row r="822047"/>
    <row r="822048"/>
    <row r="822049"/>
    <row r="822050"/>
    <row r="822051"/>
    <row r="822052"/>
    <row r="822053"/>
    <row r="822054"/>
    <row r="822055"/>
    <row r="822056"/>
    <row r="822057"/>
    <row r="822058"/>
    <row r="822059"/>
    <row r="822060"/>
    <row r="822061"/>
    <row r="822062"/>
    <row r="822063"/>
    <row r="822064"/>
    <row r="822065"/>
    <row r="822066"/>
    <row r="822067"/>
    <row r="822068"/>
    <row r="822069"/>
    <row r="822070"/>
    <row r="822071"/>
    <row r="822072"/>
    <row r="822073"/>
    <row r="822074"/>
    <row r="822075"/>
    <row r="822076"/>
    <row r="822077"/>
    <row r="822078"/>
    <row r="822079"/>
    <row r="822080"/>
    <row r="822081"/>
    <row r="822082"/>
    <row r="822083"/>
    <row r="822084"/>
    <row r="822085"/>
    <row r="822086"/>
    <row r="822087"/>
    <row r="822088"/>
    <row r="822089"/>
    <row r="822090"/>
    <row r="822091"/>
    <row r="822092"/>
    <row r="822093"/>
    <row r="822094"/>
    <row r="822095"/>
    <row r="822096"/>
    <row r="822097"/>
    <row r="822098"/>
    <row r="822099"/>
    <row r="822100"/>
    <row r="822101"/>
    <row r="822102"/>
    <row r="822103"/>
    <row r="822104"/>
    <row r="822105"/>
    <row r="822106"/>
    <row r="822107"/>
    <row r="822108"/>
    <row r="822109"/>
    <row r="822110"/>
    <row r="822111"/>
    <row r="822112"/>
    <row r="822113"/>
    <row r="822114"/>
    <row r="822115"/>
    <row r="822116"/>
    <row r="822117"/>
    <row r="822118"/>
    <row r="822119"/>
    <row r="822120"/>
    <row r="822121"/>
    <row r="822122"/>
    <row r="822123"/>
    <row r="822124"/>
    <row r="822125"/>
    <row r="822126"/>
    <row r="822127"/>
    <row r="822128"/>
    <row r="822129"/>
    <row r="822130"/>
    <row r="822131"/>
    <row r="822132"/>
    <row r="822133"/>
    <row r="822134"/>
    <row r="822135"/>
    <row r="822136"/>
    <row r="822137"/>
    <row r="822138"/>
    <row r="822139"/>
    <row r="822140"/>
    <row r="822141"/>
    <row r="822142"/>
    <row r="822143"/>
    <row r="822144"/>
    <row r="822145"/>
    <row r="822146"/>
    <row r="822147"/>
    <row r="822148"/>
    <row r="822149"/>
    <row r="822150"/>
    <row r="822151"/>
    <row r="822152"/>
    <row r="822153"/>
    <row r="822154"/>
    <row r="822155"/>
    <row r="822156"/>
    <row r="822157"/>
    <row r="822158"/>
    <row r="822159"/>
    <row r="822160"/>
    <row r="822161"/>
    <row r="822162"/>
    <row r="822163"/>
    <row r="822164"/>
    <row r="822165"/>
    <row r="822166"/>
    <row r="822167"/>
    <row r="822168"/>
    <row r="822169"/>
    <row r="822170"/>
    <row r="822171"/>
    <row r="822172"/>
    <row r="822173"/>
    <row r="822174"/>
    <row r="822175"/>
    <row r="822176"/>
    <row r="822177"/>
    <row r="822178"/>
    <row r="822179"/>
    <row r="822180"/>
    <row r="822181"/>
    <row r="822182"/>
    <row r="822183"/>
    <row r="822184"/>
    <row r="822185"/>
    <row r="822186"/>
    <row r="822187"/>
    <row r="822188"/>
    <row r="822189"/>
    <row r="822190"/>
    <row r="822191"/>
    <row r="822192"/>
    <row r="822193"/>
    <row r="822194"/>
    <row r="822195"/>
    <row r="822196"/>
    <row r="822197"/>
    <row r="822198"/>
    <row r="822199"/>
    <row r="822200"/>
    <row r="822201"/>
    <row r="822202"/>
    <row r="822203"/>
    <row r="822204"/>
    <row r="822205"/>
    <row r="822206"/>
    <row r="822207"/>
    <row r="822208"/>
    <row r="822209"/>
    <row r="822210"/>
    <row r="822211"/>
    <row r="822212"/>
    <row r="822213"/>
    <row r="822214"/>
    <row r="822215"/>
    <row r="822216"/>
    <row r="822217"/>
    <row r="822218"/>
    <row r="822219"/>
    <row r="822220"/>
    <row r="822221"/>
    <row r="822222"/>
    <row r="822223"/>
    <row r="822224"/>
    <row r="822225"/>
    <row r="822226"/>
    <row r="822227"/>
    <row r="822228"/>
    <row r="822229"/>
    <row r="822230"/>
    <row r="822231"/>
    <row r="822232"/>
    <row r="822233"/>
    <row r="822234"/>
    <row r="822235"/>
    <row r="822236"/>
    <row r="822237"/>
    <row r="822238"/>
    <row r="822239"/>
    <row r="822240"/>
    <row r="822241"/>
    <row r="822242"/>
    <row r="822243"/>
    <row r="822244"/>
    <row r="822245"/>
    <row r="822246"/>
    <row r="822247"/>
    <row r="822248"/>
    <row r="822249"/>
    <row r="822250"/>
    <row r="822251"/>
    <row r="822252"/>
    <row r="822253"/>
    <row r="822254"/>
    <row r="822255"/>
    <row r="822256"/>
    <row r="822257"/>
    <row r="822258"/>
    <row r="822259"/>
    <row r="822260"/>
    <row r="822261"/>
    <row r="822262"/>
    <row r="822263"/>
    <row r="822264"/>
    <row r="822265"/>
    <row r="822266"/>
    <row r="822267"/>
    <row r="822268"/>
    <row r="822269"/>
    <row r="822270"/>
    <row r="822271"/>
    <row r="822272"/>
    <row r="822273"/>
    <row r="822274"/>
    <row r="822275"/>
    <row r="822276"/>
    <row r="822277"/>
    <row r="822278"/>
    <row r="822279"/>
    <row r="822280"/>
    <row r="822281"/>
    <row r="822282"/>
    <row r="822283"/>
    <row r="822284"/>
    <row r="822285"/>
    <row r="822286"/>
    <row r="822287"/>
    <row r="822288"/>
    <row r="822289"/>
    <row r="822290"/>
    <row r="822291"/>
    <row r="822292"/>
    <row r="822293"/>
    <row r="822294"/>
    <row r="822295"/>
    <row r="822296"/>
    <row r="822297"/>
    <row r="822298"/>
    <row r="822299"/>
    <row r="822300"/>
    <row r="822301"/>
    <row r="822302"/>
    <row r="822303"/>
    <row r="822304"/>
    <row r="822305"/>
    <row r="822306"/>
    <row r="822307"/>
    <row r="822308"/>
    <row r="822309"/>
    <row r="822310"/>
    <row r="822311"/>
    <row r="822312"/>
    <row r="822313"/>
    <row r="822314"/>
    <row r="822315"/>
    <row r="822316"/>
    <row r="822317"/>
    <row r="822318"/>
    <row r="822319"/>
    <row r="822320"/>
    <row r="822321"/>
    <row r="822322"/>
    <row r="822323"/>
    <row r="822324"/>
    <row r="822325"/>
    <row r="822326"/>
    <row r="822327"/>
    <row r="822328"/>
    <row r="822329"/>
    <row r="822330"/>
    <row r="822331"/>
    <row r="822332"/>
    <row r="822333"/>
    <row r="822334"/>
    <row r="822335"/>
    <row r="822336"/>
    <row r="822337"/>
    <row r="822338"/>
    <row r="822339"/>
    <row r="822340"/>
    <row r="822341"/>
    <row r="822342"/>
    <row r="822343"/>
    <row r="822344"/>
    <row r="822345"/>
    <row r="822346"/>
    <row r="822347"/>
    <row r="822348"/>
    <row r="822349"/>
    <row r="822350"/>
    <row r="822351"/>
    <row r="822352"/>
    <row r="822353"/>
    <row r="822354"/>
    <row r="822355"/>
    <row r="822356"/>
    <row r="822357"/>
    <row r="822358"/>
    <row r="822359"/>
    <row r="822360"/>
    <row r="822361"/>
    <row r="822362"/>
    <row r="822363"/>
    <row r="822364"/>
    <row r="822365"/>
    <row r="822366"/>
    <row r="822367"/>
    <row r="822368"/>
    <row r="822369"/>
    <row r="822370"/>
    <row r="822371"/>
    <row r="822372"/>
    <row r="822373"/>
    <row r="822374"/>
    <row r="822375"/>
    <row r="822376"/>
    <row r="822377"/>
    <row r="822378"/>
    <row r="822379"/>
    <row r="822380"/>
    <row r="822381"/>
    <row r="822382"/>
    <row r="822383"/>
    <row r="822384"/>
    <row r="822385"/>
    <row r="822386"/>
    <row r="822387"/>
    <row r="822388"/>
    <row r="822389"/>
    <row r="822390"/>
    <row r="822391"/>
    <row r="822392"/>
    <row r="822393"/>
    <row r="822394"/>
    <row r="822395"/>
    <row r="822396"/>
    <row r="822397"/>
    <row r="822398"/>
    <row r="822399"/>
    <row r="822400"/>
    <row r="822401"/>
    <row r="822402"/>
    <row r="822403"/>
    <row r="822404"/>
    <row r="822405"/>
    <row r="822406"/>
    <row r="822407"/>
    <row r="822408"/>
    <row r="822409"/>
    <row r="822410"/>
    <row r="822411"/>
    <row r="822412"/>
    <row r="822413"/>
    <row r="822414"/>
    <row r="822415"/>
    <row r="822416"/>
    <row r="822417"/>
    <row r="822418"/>
    <row r="822419"/>
    <row r="822420"/>
    <row r="822421"/>
    <row r="822422"/>
    <row r="822423"/>
    <row r="822424"/>
    <row r="822425"/>
    <row r="822426"/>
    <row r="822427"/>
    <row r="822428"/>
    <row r="822429"/>
    <row r="822430"/>
    <row r="822431"/>
    <row r="822432"/>
    <row r="822433"/>
    <row r="822434"/>
    <row r="822435"/>
    <row r="822436"/>
    <row r="822437"/>
    <row r="822438"/>
    <row r="822439"/>
    <row r="822440"/>
    <row r="822441"/>
    <row r="822442"/>
    <row r="822443"/>
    <row r="822444"/>
    <row r="822445"/>
    <row r="822446"/>
    <row r="822447"/>
    <row r="822448"/>
    <row r="822449"/>
    <row r="822450"/>
    <row r="822451"/>
    <row r="822452"/>
    <row r="822453"/>
    <row r="822454"/>
    <row r="822455"/>
    <row r="822456"/>
    <row r="822457"/>
    <row r="822458"/>
    <row r="822459"/>
    <row r="822460"/>
    <row r="822461"/>
    <row r="822462"/>
    <row r="822463"/>
    <row r="822464"/>
    <row r="822465"/>
    <row r="822466"/>
    <row r="822467"/>
    <row r="822468"/>
    <row r="822469"/>
    <row r="822470"/>
    <row r="822471"/>
    <row r="822472"/>
    <row r="822473"/>
    <row r="822474"/>
    <row r="822475"/>
    <row r="822476"/>
    <row r="822477"/>
    <row r="822478"/>
    <row r="822479"/>
    <row r="822480"/>
    <row r="822481"/>
    <row r="822482"/>
    <row r="822483"/>
    <row r="822484"/>
    <row r="822485"/>
    <row r="822486"/>
    <row r="822487"/>
    <row r="822488"/>
    <row r="822489"/>
    <row r="822490"/>
    <row r="822491"/>
    <row r="822492"/>
    <row r="822493"/>
    <row r="822494"/>
    <row r="822495"/>
    <row r="822496"/>
    <row r="822497"/>
    <row r="822498"/>
    <row r="822499"/>
    <row r="822500"/>
    <row r="822501"/>
    <row r="822502"/>
    <row r="822503"/>
    <row r="822504"/>
    <row r="822505"/>
    <row r="822506"/>
    <row r="822507"/>
    <row r="822508"/>
    <row r="822509"/>
    <row r="822510"/>
    <row r="822511"/>
    <row r="822512"/>
    <row r="822513"/>
    <row r="822514"/>
    <row r="822515"/>
    <row r="822516"/>
    <row r="822517"/>
    <row r="822518"/>
    <row r="822519"/>
    <row r="822520"/>
    <row r="822521"/>
    <row r="822522"/>
    <row r="822523"/>
    <row r="822524"/>
    <row r="822525"/>
    <row r="822526"/>
    <row r="822527"/>
    <row r="822528"/>
    <row r="822529"/>
    <row r="822530"/>
    <row r="822531"/>
    <row r="822532"/>
    <row r="822533"/>
    <row r="822534"/>
    <row r="822535"/>
    <row r="822536"/>
    <row r="822537"/>
    <row r="822538"/>
    <row r="822539"/>
    <row r="822540"/>
    <row r="822541"/>
    <row r="822542"/>
    <row r="822543"/>
    <row r="822544"/>
    <row r="822545"/>
    <row r="822546"/>
    <row r="822547"/>
    <row r="822548"/>
    <row r="822549"/>
    <row r="822550"/>
    <row r="822551"/>
    <row r="822552"/>
    <row r="822553"/>
    <row r="822554"/>
    <row r="822555"/>
    <row r="822556"/>
    <row r="822557"/>
    <row r="822558"/>
    <row r="822559"/>
    <row r="822560"/>
    <row r="822561"/>
    <row r="822562"/>
    <row r="822563"/>
    <row r="822564"/>
    <row r="822565"/>
    <row r="822566"/>
    <row r="822567"/>
    <row r="822568"/>
    <row r="822569"/>
    <row r="822570"/>
    <row r="822571"/>
    <row r="822572"/>
    <row r="822573"/>
    <row r="822574"/>
    <row r="822575"/>
    <row r="822576"/>
    <row r="822577"/>
    <row r="822578"/>
    <row r="822579"/>
    <row r="822580"/>
    <row r="822581"/>
    <row r="822582"/>
    <row r="822583"/>
    <row r="822584"/>
    <row r="822585"/>
    <row r="822586"/>
    <row r="822587"/>
    <row r="822588"/>
    <row r="822589"/>
    <row r="822590"/>
    <row r="822591"/>
    <row r="822592"/>
    <row r="822593"/>
    <row r="822594"/>
    <row r="822595"/>
    <row r="822596"/>
    <row r="822597"/>
    <row r="822598"/>
    <row r="822599"/>
    <row r="822600"/>
    <row r="822601"/>
    <row r="822602"/>
    <row r="822603"/>
    <row r="822604"/>
    <row r="822605"/>
    <row r="822606"/>
    <row r="822607"/>
    <row r="822608"/>
    <row r="822609"/>
    <row r="822610"/>
    <row r="822611"/>
    <row r="822612"/>
    <row r="822613"/>
    <row r="822614"/>
    <row r="822615"/>
    <row r="822616"/>
    <row r="822617"/>
    <row r="822618"/>
    <row r="822619"/>
    <row r="822620"/>
    <row r="822621"/>
    <row r="822622"/>
    <row r="822623"/>
    <row r="822624"/>
    <row r="822625"/>
    <row r="822626"/>
    <row r="822627"/>
    <row r="822628"/>
    <row r="822629"/>
    <row r="822630"/>
    <row r="822631"/>
    <row r="822632"/>
    <row r="822633"/>
    <row r="822634"/>
    <row r="822635"/>
    <row r="822636"/>
    <row r="822637"/>
    <row r="822638"/>
    <row r="822639"/>
    <row r="822640"/>
    <row r="822641"/>
    <row r="822642"/>
    <row r="822643"/>
    <row r="822644"/>
    <row r="822645"/>
    <row r="822646"/>
    <row r="822647"/>
    <row r="822648"/>
    <row r="822649"/>
    <row r="822650"/>
    <row r="822651"/>
    <row r="822652"/>
    <row r="822653"/>
    <row r="822654"/>
    <row r="822655"/>
    <row r="822656"/>
    <row r="822657"/>
    <row r="822658"/>
    <row r="822659"/>
    <row r="822660"/>
    <row r="822661"/>
    <row r="822662"/>
    <row r="822663"/>
    <row r="822664"/>
    <row r="822665"/>
    <row r="822666"/>
    <row r="822667"/>
    <row r="822668"/>
    <row r="822669"/>
    <row r="822670"/>
    <row r="822671"/>
    <row r="822672"/>
    <row r="822673"/>
    <row r="822674"/>
    <row r="822675"/>
    <row r="822676"/>
    <row r="822677"/>
    <row r="822678"/>
    <row r="822679"/>
    <row r="822680"/>
    <row r="822681"/>
    <row r="822682"/>
    <row r="822683"/>
    <row r="822684"/>
    <row r="822685"/>
    <row r="822686"/>
    <row r="822687"/>
    <row r="822688"/>
    <row r="822689"/>
    <row r="822690"/>
    <row r="822691"/>
    <row r="822692"/>
    <row r="822693"/>
    <row r="822694"/>
    <row r="822695"/>
    <row r="822696"/>
    <row r="822697"/>
    <row r="822698"/>
    <row r="822699"/>
    <row r="822700"/>
    <row r="822701"/>
    <row r="822702"/>
    <row r="822703"/>
    <row r="822704"/>
    <row r="822705"/>
    <row r="822706"/>
    <row r="822707"/>
    <row r="822708"/>
    <row r="822709"/>
    <row r="822710"/>
    <row r="822711"/>
    <row r="822712"/>
    <row r="822713"/>
    <row r="822714"/>
    <row r="822715"/>
    <row r="822716"/>
    <row r="822717"/>
    <row r="822718"/>
    <row r="822719"/>
    <row r="822720"/>
    <row r="822721"/>
    <row r="822722"/>
    <row r="822723"/>
    <row r="822724"/>
    <row r="822725"/>
    <row r="822726"/>
    <row r="822727"/>
    <row r="822728"/>
    <row r="822729"/>
    <row r="822730"/>
    <row r="822731"/>
    <row r="822732"/>
    <row r="822733"/>
    <row r="822734"/>
    <row r="822735"/>
    <row r="822736"/>
    <row r="822737"/>
    <row r="822738"/>
    <row r="822739"/>
    <row r="822740"/>
    <row r="822741"/>
    <row r="822742"/>
    <row r="822743"/>
    <row r="822744"/>
    <row r="822745"/>
    <row r="822746"/>
    <row r="822747"/>
    <row r="822748"/>
    <row r="822749"/>
    <row r="822750"/>
    <row r="822751"/>
    <row r="822752"/>
    <row r="822753"/>
    <row r="822754"/>
    <row r="822755"/>
    <row r="822756"/>
    <row r="822757"/>
    <row r="822758"/>
    <row r="822759"/>
    <row r="822760"/>
    <row r="822761"/>
    <row r="822762"/>
    <row r="822763"/>
    <row r="822764"/>
    <row r="822765"/>
    <row r="822766"/>
    <row r="822767"/>
    <row r="822768"/>
    <row r="822769"/>
    <row r="822770"/>
    <row r="822771"/>
    <row r="822772"/>
    <row r="822773"/>
    <row r="822774"/>
    <row r="822775"/>
    <row r="822776"/>
    <row r="822777"/>
    <row r="822778"/>
    <row r="822779"/>
    <row r="822780"/>
    <row r="822781"/>
    <row r="822782"/>
    <row r="822783"/>
    <row r="822784"/>
    <row r="822785"/>
    <row r="822786"/>
    <row r="822787"/>
    <row r="822788"/>
    <row r="822789"/>
    <row r="822790"/>
    <row r="822791"/>
    <row r="822792"/>
    <row r="822793"/>
    <row r="822794"/>
    <row r="822795"/>
    <row r="822796"/>
    <row r="822797"/>
    <row r="822798"/>
    <row r="822799"/>
    <row r="822800"/>
    <row r="822801"/>
    <row r="822802"/>
    <row r="822803"/>
    <row r="822804"/>
    <row r="822805"/>
    <row r="822806"/>
    <row r="822807"/>
    <row r="822808"/>
    <row r="822809"/>
    <row r="822810"/>
    <row r="822811"/>
    <row r="822812"/>
    <row r="822813"/>
    <row r="822814"/>
    <row r="822815"/>
    <row r="822816"/>
    <row r="822817"/>
    <row r="822818"/>
    <row r="822819"/>
    <row r="822820"/>
    <row r="822821"/>
    <row r="822822"/>
    <row r="822823"/>
    <row r="822824"/>
    <row r="822825"/>
    <row r="822826"/>
    <row r="822827"/>
    <row r="822828"/>
    <row r="822829"/>
    <row r="822830"/>
    <row r="822831"/>
    <row r="822832"/>
    <row r="822833"/>
    <row r="822834"/>
    <row r="822835"/>
    <row r="822836"/>
    <row r="822837"/>
    <row r="822838"/>
    <row r="822839"/>
    <row r="822840"/>
    <row r="822841"/>
    <row r="822842"/>
    <row r="822843"/>
    <row r="822844"/>
    <row r="822845"/>
    <row r="822846"/>
    <row r="822847"/>
    <row r="822848"/>
    <row r="822849"/>
    <row r="822850"/>
    <row r="822851"/>
    <row r="822852"/>
    <row r="822853"/>
    <row r="822854"/>
    <row r="822855"/>
    <row r="822856"/>
    <row r="822857"/>
    <row r="822858"/>
    <row r="822859"/>
    <row r="822860"/>
    <row r="822861"/>
    <row r="822862"/>
    <row r="822863"/>
    <row r="822864"/>
    <row r="822865"/>
    <row r="822866"/>
    <row r="822867"/>
    <row r="822868"/>
    <row r="822869"/>
    <row r="822870"/>
    <row r="822871"/>
    <row r="822872"/>
    <row r="822873"/>
    <row r="822874"/>
    <row r="822875"/>
    <row r="822876"/>
    <row r="822877"/>
    <row r="822878"/>
    <row r="822879"/>
    <row r="822880"/>
    <row r="822881"/>
    <row r="822882"/>
    <row r="822883"/>
    <row r="822884"/>
    <row r="822885"/>
    <row r="822886"/>
    <row r="822887"/>
    <row r="822888"/>
    <row r="822889"/>
    <row r="822890"/>
    <row r="822891"/>
    <row r="822892"/>
    <row r="822893"/>
    <row r="822894"/>
    <row r="822895"/>
    <row r="822896"/>
    <row r="822897"/>
    <row r="822898"/>
    <row r="822899"/>
    <row r="822900"/>
    <row r="822901"/>
    <row r="822902"/>
    <row r="822903"/>
    <row r="822904"/>
    <row r="822905"/>
    <row r="822906"/>
    <row r="822907"/>
    <row r="822908"/>
    <row r="822909"/>
    <row r="822910"/>
    <row r="822911"/>
    <row r="822912"/>
    <row r="822913"/>
    <row r="822914"/>
    <row r="822915"/>
    <row r="822916"/>
    <row r="822917"/>
    <row r="822918"/>
    <row r="822919"/>
    <row r="822920"/>
    <row r="822921"/>
    <row r="822922"/>
    <row r="822923"/>
    <row r="822924"/>
    <row r="822925"/>
    <row r="822926"/>
    <row r="822927"/>
    <row r="822928"/>
    <row r="822929"/>
    <row r="822930"/>
    <row r="822931"/>
    <row r="822932"/>
    <row r="822933"/>
    <row r="822934"/>
    <row r="822935"/>
    <row r="822936"/>
    <row r="822937"/>
    <row r="822938"/>
    <row r="822939"/>
    <row r="822940"/>
    <row r="822941"/>
    <row r="822942"/>
    <row r="822943"/>
    <row r="822944"/>
    <row r="822945"/>
    <row r="822946"/>
    <row r="822947"/>
    <row r="822948"/>
    <row r="822949"/>
    <row r="822950"/>
    <row r="822951"/>
    <row r="822952"/>
    <row r="822953"/>
    <row r="822954"/>
    <row r="822955"/>
    <row r="822956"/>
    <row r="822957"/>
    <row r="822958"/>
    <row r="822959"/>
    <row r="822960"/>
    <row r="822961"/>
    <row r="822962"/>
    <row r="822963"/>
    <row r="822964"/>
    <row r="822965"/>
    <row r="822966"/>
    <row r="822967"/>
    <row r="822968"/>
    <row r="822969"/>
    <row r="822970"/>
    <row r="822971"/>
    <row r="822972"/>
    <row r="822973"/>
    <row r="822974"/>
    <row r="822975"/>
    <row r="822976"/>
    <row r="822977"/>
    <row r="822978"/>
    <row r="822979"/>
    <row r="822980"/>
    <row r="822981"/>
    <row r="822982"/>
    <row r="822983"/>
    <row r="822984"/>
    <row r="822985"/>
    <row r="822986"/>
    <row r="822987"/>
    <row r="822988"/>
    <row r="822989"/>
    <row r="822990"/>
    <row r="822991"/>
    <row r="822992"/>
    <row r="822993"/>
    <row r="822994"/>
    <row r="822995"/>
    <row r="822996"/>
    <row r="822997"/>
    <row r="822998"/>
    <row r="822999"/>
    <row r="823000"/>
    <row r="823001"/>
    <row r="823002"/>
    <row r="823003"/>
    <row r="823004"/>
    <row r="823005"/>
    <row r="823006"/>
    <row r="823007"/>
    <row r="823008"/>
    <row r="823009"/>
    <row r="823010"/>
    <row r="823011"/>
    <row r="823012"/>
    <row r="823013"/>
    <row r="823014"/>
    <row r="823015"/>
    <row r="823016"/>
    <row r="823017"/>
    <row r="823018"/>
    <row r="823019"/>
    <row r="823020"/>
    <row r="823021"/>
    <row r="823022"/>
    <row r="823023"/>
    <row r="823024"/>
    <row r="823025"/>
    <row r="823026"/>
    <row r="823027"/>
    <row r="823028"/>
    <row r="823029"/>
    <row r="823030"/>
    <row r="823031"/>
    <row r="823032"/>
    <row r="823033"/>
    <row r="823034"/>
    <row r="823035"/>
    <row r="823036"/>
    <row r="823037"/>
    <row r="823038"/>
    <row r="823039"/>
    <row r="823040"/>
    <row r="823041"/>
    <row r="823042"/>
    <row r="823043"/>
    <row r="823044"/>
    <row r="823045"/>
    <row r="823046"/>
    <row r="823047"/>
    <row r="823048"/>
    <row r="823049"/>
    <row r="823050"/>
    <row r="823051"/>
    <row r="823052"/>
    <row r="823053"/>
    <row r="823054"/>
    <row r="823055"/>
    <row r="823056"/>
    <row r="823057"/>
    <row r="823058"/>
    <row r="823059"/>
    <row r="823060"/>
    <row r="823061"/>
    <row r="823062"/>
    <row r="823063"/>
    <row r="823064"/>
    <row r="823065"/>
    <row r="823066"/>
    <row r="823067"/>
    <row r="823068"/>
    <row r="823069"/>
    <row r="823070"/>
    <row r="823071"/>
    <row r="823072"/>
    <row r="823073"/>
    <row r="823074"/>
    <row r="823075"/>
    <row r="823076"/>
    <row r="823077"/>
    <row r="823078"/>
    <row r="823079"/>
    <row r="823080"/>
    <row r="823081"/>
    <row r="823082"/>
    <row r="823083"/>
    <row r="823084"/>
    <row r="823085"/>
    <row r="823086"/>
    <row r="823087"/>
    <row r="823088"/>
    <row r="823089"/>
    <row r="823090"/>
    <row r="823091"/>
    <row r="823092"/>
    <row r="823093"/>
    <row r="823094"/>
    <row r="823095"/>
    <row r="823096"/>
    <row r="823097"/>
    <row r="823098"/>
    <row r="823099"/>
    <row r="823100"/>
    <row r="823101"/>
    <row r="823102"/>
    <row r="823103"/>
    <row r="823104"/>
    <row r="823105"/>
    <row r="823106"/>
    <row r="823107"/>
    <row r="823108"/>
    <row r="823109"/>
    <row r="823110"/>
    <row r="823111"/>
    <row r="823112"/>
    <row r="823113"/>
    <row r="823114"/>
    <row r="823115"/>
    <row r="823116"/>
    <row r="823117"/>
    <row r="823118"/>
    <row r="823119"/>
    <row r="823120"/>
    <row r="823121"/>
    <row r="823122"/>
    <row r="823123"/>
    <row r="823124"/>
    <row r="823125"/>
    <row r="823126"/>
    <row r="823127"/>
    <row r="823128"/>
    <row r="823129"/>
    <row r="823130"/>
    <row r="823131"/>
    <row r="823132"/>
    <row r="823133"/>
    <row r="823134"/>
    <row r="823135"/>
    <row r="823136"/>
    <row r="823137"/>
    <row r="823138"/>
    <row r="823139"/>
    <row r="823140"/>
    <row r="823141"/>
    <row r="823142"/>
    <row r="823143"/>
    <row r="823144"/>
    <row r="823145"/>
    <row r="823146"/>
    <row r="823147"/>
    <row r="823148"/>
    <row r="823149"/>
    <row r="823150"/>
    <row r="823151"/>
    <row r="823152"/>
    <row r="823153"/>
    <row r="823154"/>
    <row r="823155"/>
    <row r="823156"/>
    <row r="823157"/>
    <row r="823158"/>
    <row r="823159"/>
    <row r="823160"/>
    <row r="823161"/>
    <row r="823162"/>
    <row r="823163"/>
    <row r="823164"/>
    <row r="823165"/>
    <row r="823166"/>
    <row r="823167"/>
    <row r="823168"/>
    <row r="823169"/>
    <row r="823170"/>
    <row r="823171"/>
    <row r="823172"/>
    <row r="823173"/>
    <row r="823174"/>
    <row r="823175"/>
    <row r="823176"/>
    <row r="823177"/>
    <row r="823178"/>
    <row r="823179"/>
    <row r="823180"/>
    <row r="823181"/>
    <row r="823182"/>
    <row r="823183"/>
    <row r="823184"/>
    <row r="823185"/>
    <row r="823186"/>
    <row r="823187"/>
    <row r="823188"/>
    <row r="823189"/>
    <row r="823190"/>
    <row r="823191"/>
    <row r="823192"/>
    <row r="823193"/>
    <row r="823194"/>
    <row r="823195"/>
    <row r="823196"/>
    <row r="823197"/>
    <row r="823198"/>
    <row r="823199"/>
    <row r="823200"/>
    <row r="823201"/>
    <row r="823202"/>
    <row r="823203"/>
    <row r="823204"/>
    <row r="823205"/>
    <row r="823206"/>
    <row r="823207"/>
    <row r="823208"/>
    <row r="823209"/>
    <row r="823210"/>
    <row r="823211"/>
    <row r="823212"/>
    <row r="823213"/>
    <row r="823214"/>
    <row r="823215"/>
    <row r="823216"/>
    <row r="823217"/>
    <row r="823218"/>
    <row r="823219"/>
    <row r="823220"/>
    <row r="823221"/>
    <row r="823222"/>
    <row r="823223"/>
    <row r="823224"/>
    <row r="823225"/>
    <row r="823226"/>
    <row r="823227"/>
    <row r="823228"/>
    <row r="823229"/>
    <row r="823230"/>
    <row r="823231"/>
    <row r="823232"/>
    <row r="823233"/>
    <row r="823234"/>
    <row r="823235"/>
    <row r="823236"/>
    <row r="823237"/>
    <row r="823238"/>
    <row r="823239"/>
    <row r="823240"/>
    <row r="823241"/>
    <row r="823242"/>
    <row r="823243"/>
    <row r="823244"/>
    <row r="823245"/>
    <row r="823246"/>
    <row r="823247"/>
    <row r="823248"/>
    <row r="823249"/>
    <row r="823250"/>
    <row r="823251"/>
    <row r="823252"/>
    <row r="823253"/>
    <row r="823254"/>
    <row r="823255"/>
    <row r="823256"/>
    <row r="823257"/>
    <row r="823258"/>
    <row r="823259"/>
    <row r="823260"/>
    <row r="823261"/>
    <row r="823262"/>
    <row r="823263"/>
    <row r="823264"/>
    <row r="823265"/>
    <row r="823266"/>
    <row r="823267"/>
    <row r="823268"/>
    <row r="823269"/>
    <row r="823270"/>
    <row r="823271"/>
    <row r="823272"/>
    <row r="823273"/>
    <row r="823274"/>
    <row r="823275"/>
    <row r="823276"/>
    <row r="823277"/>
    <row r="823278"/>
    <row r="823279"/>
    <row r="823280"/>
    <row r="823281"/>
    <row r="823282"/>
    <row r="823283"/>
    <row r="823284"/>
    <row r="823285"/>
    <row r="823286"/>
    <row r="823287"/>
    <row r="823288"/>
    <row r="823289"/>
    <row r="823290"/>
    <row r="823291"/>
    <row r="823292"/>
    <row r="823293"/>
    <row r="823294"/>
    <row r="823295"/>
    <row r="823296"/>
    <row r="823297"/>
    <row r="823298"/>
    <row r="823299"/>
    <row r="823300"/>
    <row r="823301"/>
    <row r="823302"/>
    <row r="823303"/>
    <row r="823304"/>
    <row r="823305"/>
    <row r="823306"/>
    <row r="823307"/>
    <row r="823308"/>
    <row r="823309"/>
    <row r="823310"/>
    <row r="823311"/>
    <row r="823312"/>
    <row r="823313"/>
    <row r="823314"/>
    <row r="823315"/>
    <row r="823316"/>
    <row r="823317"/>
    <row r="823318"/>
    <row r="823319"/>
    <row r="823320"/>
    <row r="823321"/>
    <row r="823322"/>
    <row r="823323"/>
    <row r="823324"/>
    <row r="823325"/>
    <row r="823326"/>
    <row r="823327"/>
    <row r="823328"/>
    <row r="823329"/>
    <row r="823330"/>
    <row r="823331"/>
    <row r="823332"/>
    <row r="823333"/>
    <row r="823334"/>
    <row r="823335"/>
    <row r="823336"/>
    <row r="823337"/>
    <row r="823338"/>
    <row r="823339"/>
    <row r="823340"/>
    <row r="823341"/>
    <row r="823342"/>
    <row r="823343"/>
    <row r="823344"/>
    <row r="823345"/>
    <row r="823346"/>
    <row r="823347"/>
    <row r="823348"/>
    <row r="823349"/>
    <row r="823350"/>
    <row r="823351"/>
    <row r="823352"/>
    <row r="823353"/>
    <row r="823354"/>
    <row r="823355"/>
    <row r="823356"/>
    <row r="823357"/>
    <row r="823358"/>
    <row r="823359"/>
    <row r="823360"/>
    <row r="823361"/>
    <row r="823362"/>
    <row r="823363"/>
    <row r="823364"/>
    <row r="823365"/>
    <row r="823366"/>
    <row r="823367"/>
    <row r="823368"/>
    <row r="823369"/>
    <row r="823370"/>
    <row r="823371"/>
    <row r="823372"/>
    <row r="823373"/>
    <row r="823374"/>
    <row r="823375"/>
    <row r="823376"/>
    <row r="823377"/>
    <row r="823378"/>
    <row r="823379"/>
    <row r="823380"/>
    <row r="823381"/>
    <row r="823382"/>
    <row r="823383"/>
    <row r="823384"/>
    <row r="823385"/>
    <row r="823386"/>
    <row r="823387"/>
    <row r="823388"/>
    <row r="823389"/>
    <row r="823390"/>
    <row r="823391"/>
    <row r="823392"/>
    <row r="823393"/>
    <row r="823394"/>
    <row r="823395"/>
    <row r="823396"/>
    <row r="823397"/>
    <row r="823398"/>
    <row r="823399"/>
    <row r="823400"/>
    <row r="823401"/>
    <row r="823402"/>
    <row r="823403"/>
    <row r="823404"/>
    <row r="823405"/>
    <row r="823406"/>
    <row r="823407"/>
    <row r="823408"/>
    <row r="823409"/>
    <row r="823410"/>
    <row r="823411"/>
    <row r="823412"/>
    <row r="823413"/>
    <row r="823414"/>
    <row r="823415"/>
    <row r="823416"/>
    <row r="823417"/>
    <row r="823418"/>
    <row r="823419"/>
    <row r="823420"/>
    <row r="823421"/>
    <row r="823422"/>
    <row r="823423"/>
    <row r="823424"/>
    <row r="823425"/>
    <row r="823426"/>
    <row r="823427"/>
    <row r="823428"/>
    <row r="823429"/>
    <row r="823430"/>
    <row r="823431"/>
    <row r="823432"/>
    <row r="823433"/>
    <row r="823434"/>
    <row r="823435"/>
    <row r="823436"/>
    <row r="823437"/>
    <row r="823438"/>
    <row r="823439"/>
    <row r="823440"/>
    <row r="823441"/>
    <row r="823442"/>
    <row r="823443"/>
    <row r="823444"/>
    <row r="823445"/>
    <row r="823446"/>
    <row r="823447"/>
    <row r="823448"/>
    <row r="823449"/>
    <row r="823450"/>
    <row r="823451"/>
    <row r="823452"/>
    <row r="823453"/>
    <row r="823454"/>
    <row r="823455"/>
    <row r="823456"/>
    <row r="823457"/>
    <row r="823458"/>
    <row r="823459"/>
    <row r="823460"/>
    <row r="823461"/>
    <row r="823462"/>
    <row r="823463"/>
    <row r="823464"/>
    <row r="823465"/>
    <row r="823466"/>
    <row r="823467"/>
    <row r="823468"/>
    <row r="823469"/>
    <row r="823470"/>
    <row r="823471"/>
    <row r="823472"/>
    <row r="823473"/>
    <row r="823474"/>
    <row r="823475"/>
    <row r="823476"/>
    <row r="823477"/>
    <row r="823478"/>
    <row r="823479"/>
    <row r="823480"/>
    <row r="823481"/>
    <row r="823482"/>
    <row r="823483"/>
    <row r="823484"/>
    <row r="823485"/>
    <row r="823486"/>
    <row r="823487"/>
    <row r="823488"/>
    <row r="823489"/>
    <row r="823490"/>
    <row r="823491"/>
    <row r="823492"/>
    <row r="823493"/>
    <row r="823494"/>
    <row r="823495"/>
    <row r="823496"/>
    <row r="823497"/>
    <row r="823498"/>
    <row r="823499"/>
    <row r="823500"/>
    <row r="823501"/>
    <row r="823502"/>
    <row r="823503"/>
    <row r="823504"/>
    <row r="823505"/>
    <row r="823506"/>
    <row r="823507"/>
    <row r="823508"/>
    <row r="823509"/>
    <row r="823510"/>
    <row r="823511"/>
    <row r="823512"/>
    <row r="823513"/>
    <row r="823514"/>
    <row r="823515"/>
    <row r="823516"/>
    <row r="823517"/>
    <row r="823518"/>
    <row r="823519"/>
    <row r="823520"/>
    <row r="823521"/>
    <row r="823522"/>
    <row r="823523"/>
    <row r="823524"/>
    <row r="823525"/>
    <row r="823526"/>
    <row r="823527"/>
    <row r="823528"/>
    <row r="823529"/>
    <row r="823530"/>
    <row r="823531"/>
    <row r="823532"/>
    <row r="823533"/>
    <row r="823534"/>
    <row r="823535"/>
    <row r="823536"/>
    <row r="823537"/>
    <row r="823538"/>
    <row r="823539"/>
    <row r="823540"/>
    <row r="823541"/>
    <row r="823542"/>
    <row r="823543"/>
    <row r="823544"/>
    <row r="823545"/>
    <row r="823546"/>
    <row r="823547"/>
    <row r="823548"/>
    <row r="823549"/>
    <row r="823550"/>
    <row r="823551"/>
    <row r="823552"/>
    <row r="823553"/>
    <row r="823554"/>
    <row r="823555"/>
    <row r="823556"/>
    <row r="823557"/>
    <row r="823558"/>
    <row r="823559"/>
    <row r="823560"/>
    <row r="823561"/>
    <row r="823562"/>
    <row r="823563"/>
    <row r="823564"/>
    <row r="823565"/>
    <row r="823566"/>
    <row r="823567"/>
    <row r="823568"/>
    <row r="823569"/>
    <row r="823570"/>
    <row r="823571"/>
    <row r="823572"/>
    <row r="823573"/>
    <row r="823574"/>
    <row r="823575"/>
    <row r="823576"/>
    <row r="823577"/>
    <row r="823578"/>
    <row r="823579"/>
    <row r="823580"/>
    <row r="823581"/>
    <row r="823582"/>
    <row r="823583"/>
    <row r="823584"/>
    <row r="823585"/>
    <row r="823586"/>
    <row r="823587"/>
    <row r="823588"/>
    <row r="823589"/>
    <row r="823590"/>
    <row r="823591"/>
    <row r="823592"/>
    <row r="823593"/>
    <row r="823594"/>
    <row r="823595"/>
    <row r="823596"/>
    <row r="823597"/>
    <row r="823598"/>
    <row r="823599"/>
    <row r="823600"/>
    <row r="823601"/>
    <row r="823602"/>
    <row r="823603"/>
    <row r="823604"/>
    <row r="823605"/>
    <row r="823606"/>
    <row r="823607"/>
    <row r="823608"/>
    <row r="823609"/>
    <row r="823610"/>
    <row r="823611"/>
    <row r="823612"/>
    <row r="823613"/>
    <row r="823614"/>
    <row r="823615"/>
    <row r="823616"/>
    <row r="823617"/>
    <row r="823618"/>
    <row r="823619"/>
    <row r="823620"/>
    <row r="823621"/>
    <row r="823622"/>
    <row r="823623"/>
    <row r="823624"/>
    <row r="823625"/>
    <row r="823626"/>
    <row r="823627"/>
    <row r="823628"/>
    <row r="823629"/>
    <row r="823630"/>
    <row r="823631"/>
    <row r="823632"/>
    <row r="823633"/>
    <row r="823634"/>
    <row r="823635"/>
    <row r="823636"/>
    <row r="823637"/>
    <row r="823638"/>
    <row r="823639"/>
    <row r="823640"/>
    <row r="823641"/>
    <row r="823642"/>
    <row r="823643"/>
    <row r="823644"/>
    <row r="823645"/>
    <row r="823646"/>
    <row r="823647"/>
    <row r="823648"/>
    <row r="823649"/>
    <row r="823650"/>
    <row r="823651"/>
    <row r="823652"/>
    <row r="823653"/>
    <row r="823654"/>
    <row r="823655"/>
    <row r="823656"/>
    <row r="823657"/>
    <row r="823658"/>
    <row r="823659"/>
    <row r="823660"/>
    <row r="823661"/>
    <row r="823662"/>
    <row r="823663"/>
    <row r="823664"/>
    <row r="823665"/>
    <row r="823666"/>
    <row r="823667"/>
    <row r="823668"/>
    <row r="823669"/>
    <row r="823670"/>
    <row r="823671"/>
    <row r="823672"/>
    <row r="823673"/>
    <row r="823674"/>
    <row r="823675"/>
    <row r="823676"/>
    <row r="823677"/>
    <row r="823678"/>
    <row r="823679"/>
    <row r="823680"/>
    <row r="823681"/>
    <row r="823682"/>
    <row r="823683"/>
    <row r="823684"/>
    <row r="823685"/>
    <row r="823686"/>
    <row r="823687"/>
    <row r="823688"/>
    <row r="823689"/>
    <row r="823690"/>
    <row r="823691"/>
    <row r="823692"/>
    <row r="823693"/>
    <row r="823694"/>
    <row r="823695"/>
    <row r="823696"/>
    <row r="823697"/>
    <row r="823698"/>
    <row r="823699"/>
    <row r="823700"/>
    <row r="823701"/>
    <row r="823702"/>
    <row r="823703"/>
    <row r="823704"/>
    <row r="823705"/>
    <row r="823706"/>
    <row r="823707"/>
    <row r="823708"/>
    <row r="823709"/>
    <row r="823710"/>
    <row r="823711"/>
    <row r="823712"/>
    <row r="823713"/>
    <row r="823714"/>
    <row r="823715"/>
    <row r="823716"/>
    <row r="823717"/>
    <row r="823718"/>
    <row r="823719"/>
    <row r="823720"/>
    <row r="823721"/>
    <row r="823722"/>
    <row r="823723"/>
    <row r="823724"/>
    <row r="823725"/>
    <row r="823726"/>
    <row r="823727"/>
    <row r="823728"/>
    <row r="823729"/>
    <row r="823730"/>
    <row r="823731"/>
    <row r="823732"/>
    <row r="823733"/>
    <row r="823734"/>
    <row r="823735"/>
    <row r="823736"/>
    <row r="823737"/>
    <row r="823738"/>
    <row r="823739"/>
    <row r="823740"/>
    <row r="823741"/>
    <row r="823742"/>
    <row r="823743"/>
    <row r="823744"/>
    <row r="823745"/>
    <row r="823746"/>
    <row r="823747"/>
    <row r="823748"/>
    <row r="823749"/>
    <row r="823750"/>
    <row r="823751"/>
    <row r="823752"/>
    <row r="823753"/>
    <row r="823754"/>
    <row r="823755"/>
    <row r="823756"/>
    <row r="823757"/>
    <row r="823758"/>
    <row r="823759"/>
    <row r="823760"/>
    <row r="823761"/>
    <row r="823762"/>
    <row r="823763"/>
    <row r="823764"/>
    <row r="823765"/>
    <row r="823766"/>
    <row r="823767"/>
    <row r="823768"/>
    <row r="823769"/>
    <row r="823770"/>
    <row r="823771"/>
    <row r="823772"/>
    <row r="823773"/>
    <row r="823774"/>
    <row r="823775"/>
    <row r="823776"/>
    <row r="823777"/>
    <row r="823778"/>
    <row r="823779"/>
    <row r="823780"/>
    <row r="823781"/>
    <row r="823782"/>
    <row r="823783"/>
    <row r="823784"/>
    <row r="823785"/>
    <row r="823786"/>
    <row r="823787"/>
    <row r="823788"/>
    <row r="823789"/>
    <row r="823790"/>
    <row r="823791"/>
    <row r="823792"/>
    <row r="823793"/>
    <row r="823794"/>
    <row r="823795"/>
    <row r="823796"/>
    <row r="823797"/>
    <row r="823798"/>
    <row r="823799"/>
    <row r="823800"/>
    <row r="823801"/>
    <row r="823802"/>
    <row r="823803"/>
    <row r="823804"/>
    <row r="823805"/>
    <row r="823806"/>
    <row r="823807"/>
    <row r="823808"/>
    <row r="823809"/>
    <row r="823810"/>
    <row r="823811"/>
    <row r="823812"/>
    <row r="823813"/>
    <row r="823814"/>
    <row r="823815"/>
    <row r="823816"/>
    <row r="823817"/>
    <row r="823818"/>
    <row r="823819"/>
    <row r="823820"/>
    <row r="823821"/>
    <row r="823822"/>
    <row r="823823"/>
    <row r="823824"/>
    <row r="823825"/>
    <row r="823826"/>
    <row r="823827"/>
    <row r="823828"/>
    <row r="823829"/>
    <row r="823830"/>
    <row r="823831"/>
    <row r="823832"/>
    <row r="823833"/>
    <row r="823834"/>
    <row r="823835"/>
    <row r="823836"/>
    <row r="823837"/>
    <row r="823838"/>
    <row r="823839"/>
    <row r="823840"/>
    <row r="823841"/>
    <row r="823842"/>
    <row r="823843"/>
    <row r="823844"/>
    <row r="823845"/>
    <row r="823846"/>
    <row r="823847"/>
    <row r="823848"/>
    <row r="823849"/>
    <row r="823850"/>
    <row r="823851"/>
    <row r="823852"/>
    <row r="823853"/>
    <row r="823854"/>
    <row r="823855"/>
    <row r="823856"/>
    <row r="823857"/>
    <row r="823858"/>
    <row r="823859"/>
    <row r="823860"/>
    <row r="823861"/>
    <row r="823862"/>
    <row r="823863"/>
    <row r="823864"/>
    <row r="823865"/>
    <row r="823866"/>
    <row r="823867"/>
    <row r="823868"/>
    <row r="823869"/>
    <row r="823870"/>
    <row r="823871"/>
    <row r="823872"/>
    <row r="823873"/>
    <row r="823874"/>
    <row r="823875"/>
    <row r="823876"/>
    <row r="823877"/>
    <row r="823878"/>
    <row r="823879"/>
    <row r="823880"/>
    <row r="823881"/>
    <row r="823882"/>
    <row r="823883"/>
    <row r="823884"/>
    <row r="823885"/>
    <row r="823886"/>
    <row r="823887"/>
    <row r="823888"/>
    <row r="823889"/>
    <row r="823890"/>
    <row r="823891"/>
    <row r="823892"/>
    <row r="823893"/>
    <row r="823894"/>
    <row r="823895"/>
    <row r="823896"/>
    <row r="823897"/>
    <row r="823898"/>
    <row r="823899"/>
    <row r="823900"/>
    <row r="823901"/>
    <row r="823902"/>
    <row r="823903"/>
    <row r="823904"/>
    <row r="823905"/>
    <row r="823906"/>
    <row r="823907"/>
    <row r="823908"/>
    <row r="823909"/>
    <row r="823910"/>
    <row r="823911"/>
    <row r="823912"/>
    <row r="823913"/>
    <row r="823914"/>
    <row r="823915"/>
    <row r="823916"/>
    <row r="823917"/>
    <row r="823918"/>
    <row r="823919"/>
    <row r="823920"/>
    <row r="823921"/>
    <row r="823922"/>
    <row r="823923"/>
    <row r="823924"/>
    <row r="823925"/>
    <row r="823926"/>
    <row r="823927"/>
    <row r="823928"/>
    <row r="823929"/>
    <row r="823930"/>
    <row r="823931"/>
    <row r="823932"/>
    <row r="823933"/>
    <row r="823934"/>
    <row r="823935"/>
    <row r="823936"/>
    <row r="823937"/>
    <row r="823938"/>
    <row r="823939"/>
    <row r="823940"/>
    <row r="823941"/>
    <row r="823942"/>
    <row r="823943"/>
    <row r="823944"/>
    <row r="823945"/>
    <row r="823946"/>
    <row r="823947"/>
    <row r="823948"/>
    <row r="823949"/>
    <row r="823950"/>
    <row r="823951"/>
    <row r="823952"/>
    <row r="823953"/>
    <row r="823954"/>
    <row r="823955"/>
    <row r="823956"/>
    <row r="823957"/>
    <row r="823958"/>
    <row r="823959"/>
    <row r="823960"/>
    <row r="823961"/>
    <row r="823962"/>
    <row r="823963"/>
    <row r="823964"/>
    <row r="823965"/>
    <row r="823966"/>
    <row r="823967"/>
    <row r="823968"/>
    <row r="823969"/>
    <row r="823970"/>
    <row r="823971"/>
    <row r="823972"/>
    <row r="823973"/>
    <row r="823974"/>
    <row r="823975"/>
    <row r="823976"/>
    <row r="823977"/>
    <row r="823978"/>
    <row r="823979"/>
    <row r="823980"/>
    <row r="823981"/>
    <row r="823982"/>
    <row r="823983"/>
    <row r="823984"/>
    <row r="823985"/>
    <row r="823986"/>
    <row r="823987"/>
    <row r="823988"/>
    <row r="823989"/>
    <row r="823990"/>
    <row r="823991"/>
    <row r="823992"/>
    <row r="823993"/>
    <row r="823994"/>
    <row r="823995"/>
    <row r="823996"/>
    <row r="823997"/>
    <row r="823998"/>
    <row r="823999"/>
    <row r="824000"/>
    <row r="824001"/>
    <row r="824002"/>
    <row r="824003"/>
    <row r="824004"/>
    <row r="824005"/>
    <row r="824006"/>
    <row r="824007"/>
    <row r="824008"/>
    <row r="824009"/>
    <row r="824010"/>
    <row r="824011"/>
    <row r="824012"/>
    <row r="824013"/>
    <row r="824014"/>
    <row r="824015"/>
    <row r="824016"/>
    <row r="824017"/>
    <row r="824018"/>
    <row r="824019"/>
    <row r="824020"/>
    <row r="824021"/>
    <row r="824022"/>
    <row r="824023"/>
    <row r="824024"/>
    <row r="824025"/>
    <row r="824026"/>
    <row r="824027"/>
    <row r="824028"/>
    <row r="824029"/>
    <row r="824030"/>
    <row r="824031"/>
    <row r="824032"/>
    <row r="824033"/>
    <row r="824034"/>
    <row r="824035"/>
    <row r="824036"/>
    <row r="824037"/>
    <row r="824038"/>
    <row r="824039"/>
    <row r="824040"/>
    <row r="824041"/>
    <row r="824042"/>
    <row r="824043"/>
    <row r="824044"/>
    <row r="824045"/>
    <row r="824046"/>
    <row r="824047"/>
    <row r="824048"/>
    <row r="824049"/>
    <row r="824050"/>
    <row r="824051"/>
    <row r="824052"/>
    <row r="824053"/>
    <row r="824054"/>
    <row r="824055"/>
    <row r="824056"/>
    <row r="824057"/>
    <row r="824058"/>
    <row r="824059"/>
    <row r="824060"/>
    <row r="824061"/>
    <row r="824062"/>
    <row r="824063"/>
    <row r="824064"/>
    <row r="824065"/>
    <row r="824066"/>
    <row r="824067"/>
    <row r="824068"/>
    <row r="824069"/>
    <row r="824070"/>
    <row r="824071"/>
    <row r="824072"/>
    <row r="824073"/>
    <row r="824074"/>
    <row r="824075"/>
    <row r="824076"/>
    <row r="824077"/>
    <row r="824078"/>
    <row r="824079"/>
    <row r="824080"/>
    <row r="824081"/>
    <row r="824082"/>
    <row r="824083"/>
    <row r="824084"/>
    <row r="824085"/>
    <row r="824086"/>
    <row r="824087"/>
    <row r="824088"/>
    <row r="824089"/>
    <row r="824090"/>
    <row r="824091"/>
    <row r="824092"/>
    <row r="824093"/>
    <row r="824094"/>
    <row r="824095"/>
    <row r="824096"/>
    <row r="824097"/>
    <row r="824098"/>
    <row r="824099"/>
    <row r="824100"/>
    <row r="824101"/>
    <row r="824102"/>
    <row r="824103"/>
    <row r="824104"/>
    <row r="824105"/>
    <row r="824106"/>
    <row r="824107"/>
    <row r="824108"/>
    <row r="824109"/>
    <row r="824110"/>
    <row r="824111"/>
    <row r="824112"/>
    <row r="824113"/>
    <row r="824114"/>
    <row r="824115"/>
    <row r="824116"/>
    <row r="824117"/>
    <row r="824118"/>
    <row r="824119"/>
    <row r="824120"/>
    <row r="824121"/>
    <row r="824122"/>
    <row r="824123"/>
    <row r="824124"/>
    <row r="824125"/>
    <row r="824126"/>
    <row r="824127"/>
    <row r="824128"/>
    <row r="824129"/>
    <row r="824130"/>
    <row r="824131"/>
    <row r="824132"/>
    <row r="824133"/>
    <row r="824134"/>
    <row r="824135"/>
    <row r="824136"/>
    <row r="824137"/>
    <row r="824138"/>
    <row r="824139"/>
    <row r="824140"/>
    <row r="824141"/>
    <row r="824142"/>
    <row r="824143"/>
    <row r="824144"/>
    <row r="824145"/>
    <row r="824146"/>
    <row r="824147"/>
    <row r="824148"/>
    <row r="824149"/>
    <row r="824150"/>
    <row r="824151"/>
    <row r="824152"/>
    <row r="824153"/>
    <row r="824154"/>
    <row r="824155"/>
    <row r="824156"/>
    <row r="824157"/>
    <row r="824158"/>
    <row r="824159"/>
    <row r="824160"/>
    <row r="824161"/>
    <row r="824162"/>
    <row r="824163"/>
    <row r="824164"/>
    <row r="824165"/>
    <row r="824166"/>
    <row r="824167"/>
    <row r="824168"/>
    <row r="824169"/>
    <row r="824170"/>
    <row r="824171"/>
    <row r="824172"/>
    <row r="824173"/>
    <row r="824174"/>
    <row r="824175"/>
    <row r="824176"/>
    <row r="824177"/>
    <row r="824178"/>
    <row r="824179"/>
    <row r="824180"/>
    <row r="824181"/>
    <row r="824182"/>
    <row r="824183"/>
    <row r="824184"/>
    <row r="824185"/>
    <row r="824186"/>
    <row r="824187"/>
    <row r="824188"/>
    <row r="824189"/>
    <row r="824190"/>
    <row r="824191"/>
    <row r="824192"/>
    <row r="824193"/>
    <row r="824194"/>
    <row r="824195"/>
    <row r="824196"/>
    <row r="824197"/>
    <row r="824198"/>
    <row r="824199"/>
    <row r="824200"/>
    <row r="824201"/>
    <row r="824202"/>
    <row r="824203"/>
    <row r="824204"/>
    <row r="824205"/>
    <row r="824206"/>
    <row r="824207"/>
    <row r="824208"/>
    <row r="824209"/>
    <row r="824210"/>
    <row r="824211"/>
    <row r="824212"/>
    <row r="824213"/>
    <row r="824214"/>
    <row r="824215"/>
    <row r="824216"/>
    <row r="824217"/>
    <row r="824218"/>
    <row r="824219"/>
    <row r="824220"/>
    <row r="824221"/>
    <row r="824222"/>
    <row r="824223"/>
    <row r="824224"/>
    <row r="824225"/>
    <row r="824226"/>
    <row r="824227"/>
    <row r="824228"/>
    <row r="824229"/>
    <row r="824230"/>
    <row r="824231"/>
    <row r="824232"/>
    <row r="824233"/>
    <row r="824234"/>
    <row r="824235"/>
    <row r="824236"/>
    <row r="824237"/>
    <row r="824238"/>
    <row r="824239"/>
    <row r="824240"/>
    <row r="824241"/>
    <row r="824242"/>
    <row r="824243"/>
    <row r="824244"/>
    <row r="824245"/>
    <row r="824246"/>
    <row r="824247"/>
    <row r="824248"/>
    <row r="824249"/>
    <row r="824250"/>
    <row r="824251"/>
    <row r="824252"/>
    <row r="824253"/>
    <row r="824254"/>
    <row r="824255"/>
    <row r="824256"/>
    <row r="824257"/>
    <row r="824258"/>
    <row r="824259"/>
    <row r="824260"/>
    <row r="824261"/>
    <row r="824262"/>
    <row r="824263"/>
    <row r="824264"/>
    <row r="824265"/>
    <row r="824266"/>
    <row r="824267"/>
    <row r="824268"/>
    <row r="824269"/>
    <row r="824270"/>
    <row r="824271"/>
    <row r="824272"/>
    <row r="824273"/>
    <row r="824274"/>
    <row r="824275"/>
    <row r="824276"/>
    <row r="824277"/>
    <row r="824278"/>
    <row r="824279"/>
    <row r="824280"/>
    <row r="824281"/>
    <row r="824282"/>
    <row r="824283"/>
    <row r="824284"/>
    <row r="824285"/>
    <row r="824286"/>
    <row r="824287"/>
    <row r="824288"/>
    <row r="824289"/>
    <row r="824290"/>
    <row r="824291"/>
    <row r="824292"/>
    <row r="824293"/>
    <row r="824294"/>
    <row r="824295"/>
    <row r="824296"/>
    <row r="824297"/>
    <row r="824298"/>
    <row r="824299"/>
    <row r="824300"/>
    <row r="824301"/>
    <row r="824302"/>
    <row r="824303"/>
    <row r="824304"/>
    <row r="824305"/>
    <row r="824306"/>
    <row r="824307"/>
    <row r="824308"/>
    <row r="824309"/>
    <row r="824310"/>
    <row r="824311"/>
    <row r="824312"/>
    <row r="824313"/>
    <row r="824314"/>
    <row r="824315"/>
    <row r="824316"/>
    <row r="824317"/>
    <row r="824318"/>
    <row r="824319"/>
    <row r="824320"/>
    <row r="824321"/>
    <row r="824322"/>
    <row r="824323"/>
    <row r="824324"/>
    <row r="824325"/>
    <row r="824326"/>
    <row r="824327"/>
    <row r="824328"/>
    <row r="824329"/>
    <row r="824330"/>
    <row r="824331"/>
    <row r="824332"/>
    <row r="824333"/>
    <row r="824334"/>
    <row r="824335"/>
    <row r="824336"/>
    <row r="824337"/>
    <row r="824338"/>
    <row r="824339"/>
    <row r="824340"/>
    <row r="824341"/>
    <row r="824342"/>
    <row r="824343"/>
    <row r="824344"/>
    <row r="824345"/>
    <row r="824346"/>
    <row r="824347"/>
    <row r="824348"/>
    <row r="824349"/>
    <row r="824350"/>
    <row r="824351"/>
    <row r="824352"/>
    <row r="824353"/>
    <row r="824354"/>
    <row r="824355"/>
    <row r="824356"/>
    <row r="824357"/>
    <row r="824358"/>
    <row r="824359"/>
    <row r="824360"/>
    <row r="824361"/>
    <row r="824362"/>
    <row r="824363"/>
    <row r="824364"/>
    <row r="824365"/>
    <row r="824366"/>
    <row r="824367"/>
    <row r="824368"/>
    <row r="824369"/>
    <row r="824370"/>
    <row r="824371"/>
    <row r="824372"/>
    <row r="824373"/>
    <row r="824374"/>
    <row r="824375"/>
    <row r="824376"/>
    <row r="824377"/>
    <row r="824378"/>
    <row r="824379"/>
    <row r="824380"/>
    <row r="824381"/>
    <row r="824382"/>
    <row r="824383"/>
    <row r="824384"/>
    <row r="824385"/>
    <row r="824386"/>
    <row r="824387"/>
    <row r="824388"/>
    <row r="824389"/>
    <row r="824390"/>
    <row r="824391"/>
    <row r="824392"/>
    <row r="824393"/>
    <row r="824394"/>
    <row r="824395"/>
    <row r="824396"/>
    <row r="824397"/>
    <row r="824398"/>
    <row r="824399"/>
    <row r="824400"/>
    <row r="824401"/>
    <row r="824402"/>
    <row r="824403"/>
    <row r="824404"/>
    <row r="824405"/>
    <row r="824406"/>
    <row r="824407"/>
    <row r="824408"/>
    <row r="824409"/>
    <row r="824410"/>
    <row r="824411"/>
    <row r="824412"/>
    <row r="824413"/>
    <row r="824414"/>
    <row r="824415"/>
    <row r="824416"/>
    <row r="824417"/>
    <row r="824418"/>
    <row r="824419"/>
    <row r="824420"/>
    <row r="824421"/>
    <row r="824422"/>
    <row r="824423"/>
    <row r="824424"/>
    <row r="824425"/>
    <row r="824426"/>
    <row r="824427"/>
    <row r="824428"/>
    <row r="824429"/>
    <row r="824430"/>
    <row r="824431"/>
    <row r="824432"/>
    <row r="824433"/>
    <row r="824434"/>
    <row r="824435"/>
    <row r="824436"/>
    <row r="824437"/>
    <row r="824438"/>
    <row r="824439"/>
    <row r="824440"/>
    <row r="824441"/>
    <row r="824442"/>
    <row r="824443"/>
    <row r="824444"/>
    <row r="824445"/>
    <row r="824446"/>
    <row r="824447"/>
    <row r="824448"/>
    <row r="824449"/>
    <row r="824450"/>
    <row r="824451"/>
    <row r="824452"/>
    <row r="824453"/>
    <row r="824454"/>
    <row r="824455"/>
    <row r="824456"/>
    <row r="824457"/>
    <row r="824458"/>
    <row r="824459"/>
    <row r="824460"/>
    <row r="824461"/>
    <row r="824462"/>
    <row r="824463"/>
    <row r="824464"/>
    <row r="824465"/>
    <row r="824466"/>
    <row r="824467"/>
    <row r="824468"/>
    <row r="824469"/>
    <row r="824470"/>
    <row r="824471"/>
    <row r="824472"/>
    <row r="824473"/>
    <row r="824474"/>
    <row r="824475"/>
    <row r="824476"/>
    <row r="824477"/>
    <row r="824478"/>
    <row r="824479"/>
    <row r="824480"/>
    <row r="824481"/>
    <row r="824482"/>
    <row r="824483"/>
    <row r="824484"/>
    <row r="824485"/>
    <row r="824486"/>
    <row r="824487"/>
    <row r="824488"/>
    <row r="824489"/>
    <row r="824490"/>
    <row r="824491"/>
    <row r="824492"/>
    <row r="824493"/>
    <row r="824494"/>
    <row r="824495"/>
    <row r="824496"/>
    <row r="824497"/>
    <row r="824498"/>
    <row r="824499"/>
    <row r="824500"/>
    <row r="824501"/>
    <row r="824502"/>
    <row r="824503"/>
    <row r="824504"/>
    <row r="824505"/>
    <row r="824506"/>
    <row r="824507"/>
    <row r="824508"/>
    <row r="824509"/>
    <row r="824510"/>
    <row r="824511"/>
    <row r="824512"/>
    <row r="824513"/>
    <row r="824514"/>
    <row r="824515"/>
    <row r="824516"/>
    <row r="824517"/>
    <row r="824518"/>
    <row r="824519"/>
    <row r="824520"/>
    <row r="824521"/>
    <row r="824522"/>
    <row r="824523"/>
    <row r="824524"/>
    <row r="824525"/>
    <row r="824526"/>
    <row r="824527"/>
    <row r="824528"/>
    <row r="824529"/>
    <row r="824530"/>
    <row r="824531"/>
    <row r="824532"/>
    <row r="824533"/>
    <row r="824534"/>
    <row r="824535"/>
    <row r="824536"/>
    <row r="824537"/>
    <row r="824538"/>
    <row r="824539"/>
    <row r="824540"/>
    <row r="824541"/>
    <row r="824542"/>
    <row r="824543"/>
    <row r="824544"/>
    <row r="824545"/>
    <row r="824546"/>
    <row r="824547"/>
    <row r="824548"/>
    <row r="824549"/>
    <row r="824550"/>
    <row r="824551"/>
    <row r="824552"/>
    <row r="824553"/>
    <row r="824554"/>
    <row r="824555"/>
    <row r="824556"/>
    <row r="824557"/>
    <row r="824558"/>
    <row r="824559"/>
    <row r="824560"/>
    <row r="824561"/>
    <row r="824562"/>
    <row r="824563"/>
    <row r="824564"/>
    <row r="824565"/>
    <row r="824566"/>
    <row r="824567"/>
    <row r="824568"/>
    <row r="824569"/>
    <row r="824570"/>
    <row r="824571"/>
    <row r="824572"/>
    <row r="824573"/>
    <row r="824574"/>
    <row r="824575"/>
    <row r="824576"/>
    <row r="824577"/>
    <row r="824578"/>
    <row r="824579"/>
    <row r="824580"/>
    <row r="824581"/>
    <row r="824582"/>
    <row r="824583"/>
    <row r="824584"/>
    <row r="824585"/>
    <row r="824586"/>
    <row r="824587"/>
    <row r="824588"/>
    <row r="824589"/>
    <row r="824590"/>
    <row r="824591"/>
    <row r="824592"/>
    <row r="824593"/>
    <row r="824594"/>
    <row r="824595"/>
    <row r="824596"/>
    <row r="824597"/>
    <row r="824598"/>
    <row r="824599"/>
    <row r="824600"/>
    <row r="824601"/>
    <row r="824602"/>
    <row r="824603"/>
    <row r="824604"/>
    <row r="824605"/>
    <row r="824606"/>
    <row r="824607"/>
    <row r="824608"/>
    <row r="824609"/>
    <row r="824610"/>
    <row r="824611"/>
    <row r="824612"/>
    <row r="824613"/>
    <row r="824614"/>
    <row r="824615"/>
    <row r="824616"/>
    <row r="824617"/>
    <row r="824618"/>
    <row r="824619"/>
    <row r="824620"/>
    <row r="824621"/>
    <row r="824622"/>
    <row r="824623"/>
    <row r="824624"/>
    <row r="824625"/>
    <row r="824626"/>
    <row r="824627"/>
    <row r="824628"/>
    <row r="824629"/>
    <row r="824630"/>
    <row r="824631"/>
    <row r="824632"/>
    <row r="824633"/>
    <row r="824634"/>
    <row r="824635"/>
    <row r="824636"/>
    <row r="824637"/>
    <row r="824638"/>
    <row r="824639"/>
    <row r="824640"/>
    <row r="824641"/>
    <row r="824642"/>
    <row r="824643"/>
    <row r="824644"/>
    <row r="824645"/>
    <row r="824646"/>
    <row r="824647"/>
    <row r="824648"/>
    <row r="824649"/>
    <row r="824650"/>
    <row r="824651"/>
    <row r="824652"/>
    <row r="824653"/>
    <row r="824654"/>
    <row r="824655"/>
    <row r="824656"/>
    <row r="824657"/>
    <row r="824658"/>
    <row r="824659"/>
    <row r="824660"/>
    <row r="824661"/>
    <row r="824662"/>
    <row r="824663"/>
    <row r="824664"/>
    <row r="824665"/>
    <row r="824666"/>
    <row r="824667"/>
    <row r="824668"/>
    <row r="824669"/>
    <row r="824670"/>
    <row r="824671"/>
    <row r="824672"/>
    <row r="824673"/>
    <row r="824674"/>
    <row r="824675"/>
    <row r="824676"/>
    <row r="824677"/>
    <row r="824678"/>
    <row r="824679"/>
    <row r="824680"/>
    <row r="824681"/>
    <row r="824682"/>
    <row r="824683"/>
    <row r="824684"/>
    <row r="824685"/>
    <row r="824686"/>
    <row r="824687"/>
    <row r="824688"/>
    <row r="824689"/>
    <row r="824690"/>
    <row r="824691"/>
    <row r="824692"/>
    <row r="824693"/>
    <row r="824694"/>
    <row r="824695"/>
    <row r="824696"/>
    <row r="824697"/>
    <row r="824698"/>
    <row r="824699"/>
    <row r="824700"/>
    <row r="824701"/>
    <row r="824702"/>
    <row r="824703"/>
    <row r="824704"/>
    <row r="824705"/>
    <row r="824706"/>
    <row r="824707"/>
    <row r="824708"/>
    <row r="824709"/>
    <row r="824710"/>
    <row r="824711"/>
    <row r="824712"/>
    <row r="824713"/>
    <row r="824714"/>
    <row r="824715"/>
    <row r="824716"/>
    <row r="824717"/>
    <row r="824718"/>
    <row r="824719"/>
    <row r="824720"/>
    <row r="824721"/>
    <row r="824722"/>
    <row r="824723"/>
    <row r="824724"/>
    <row r="824725"/>
    <row r="824726"/>
    <row r="824727"/>
    <row r="824728"/>
    <row r="824729"/>
    <row r="824730"/>
    <row r="824731"/>
    <row r="824732"/>
    <row r="824733"/>
    <row r="824734"/>
    <row r="824735"/>
    <row r="824736"/>
    <row r="824737"/>
    <row r="824738"/>
    <row r="824739"/>
    <row r="824740"/>
    <row r="824741"/>
    <row r="824742"/>
    <row r="824743"/>
    <row r="824744"/>
    <row r="824745"/>
    <row r="824746"/>
    <row r="824747"/>
    <row r="824748"/>
    <row r="824749"/>
    <row r="824750"/>
    <row r="824751"/>
    <row r="824752"/>
    <row r="824753"/>
    <row r="824754"/>
    <row r="824755"/>
    <row r="824756"/>
    <row r="824757"/>
    <row r="824758"/>
    <row r="824759"/>
    <row r="824760"/>
    <row r="824761"/>
    <row r="824762"/>
    <row r="824763"/>
    <row r="824764"/>
    <row r="824765"/>
    <row r="824766"/>
    <row r="824767"/>
    <row r="824768"/>
    <row r="824769"/>
    <row r="824770"/>
    <row r="824771"/>
    <row r="824772"/>
    <row r="824773"/>
    <row r="824774"/>
    <row r="824775"/>
    <row r="824776"/>
    <row r="824777"/>
    <row r="824778"/>
    <row r="824779"/>
    <row r="824780"/>
    <row r="824781"/>
    <row r="824782"/>
    <row r="824783"/>
    <row r="824784"/>
    <row r="824785"/>
    <row r="824786"/>
    <row r="824787"/>
    <row r="824788"/>
    <row r="824789"/>
    <row r="824790"/>
    <row r="824791"/>
    <row r="824792"/>
    <row r="824793"/>
    <row r="824794"/>
    <row r="824795"/>
    <row r="824796"/>
    <row r="824797"/>
    <row r="824798"/>
    <row r="824799"/>
    <row r="824800"/>
    <row r="824801"/>
    <row r="824802"/>
    <row r="824803"/>
    <row r="824804"/>
    <row r="824805"/>
    <row r="824806"/>
    <row r="824807"/>
    <row r="824808"/>
    <row r="824809"/>
    <row r="824810"/>
    <row r="824811"/>
    <row r="824812"/>
    <row r="824813"/>
    <row r="824814"/>
    <row r="824815"/>
    <row r="824816"/>
    <row r="824817"/>
    <row r="824818"/>
    <row r="824819"/>
    <row r="824820"/>
    <row r="824821"/>
    <row r="824822"/>
    <row r="824823"/>
    <row r="824824"/>
    <row r="824825"/>
    <row r="824826"/>
    <row r="824827"/>
    <row r="824828"/>
    <row r="824829"/>
    <row r="824830"/>
    <row r="824831"/>
    <row r="824832"/>
    <row r="824833"/>
    <row r="824834"/>
    <row r="824835"/>
    <row r="824836"/>
    <row r="824837"/>
    <row r="824838"/>
    <row r="824839"/>
    <row r="824840"/>
    <row r="824841"/>
    <row r="824842"/>
    <row r="824843"/>
    <row r="824844"/>
    <row r="824845"/>
    <row r="824846"/>
    <row r="824847"/>
    <row r="824848"/>
    <row r="824849"/>
    <row r="824850"/>
    <row r="824851"/>
    <row r="824852"/>
    <row r="824853"/>
    <row r="824854"/>
    <row r="824855"/>
    <row r="824856"/>
    <row r="824857"/>
    <row r="824858"/>
    <row r="824859"/>
    <row r="824860"/>
    <row r="824861"/>
    <row r="824862"/>
    <row r="824863"/>
    <row r="824864"/>
    <row r="824865"/>
    <row r="824866"/>
    <row r="824867"/>
    <row r="824868"/>
    <row r="824869"/>
    <row r="824870"/>
    <row r="824871"/>
    <row r="824872"/>
    <row r="824873"/>
    <row r="824874"/>
    <row r="824875"/>
    <row r="824876"/>
    <row r="824877"/>
    <row r="824878"/>
    <row r="824879"/>
    <row r="824880"/>
    <row r="824881"/>
    <row r="824882"/>
    <row r="824883"/>
    <row r="824884"/>
    <row r="824885"/>
    <row r="824886"/>
    <row r="824887"/>
    <row r="824888"/>
    <row r="824889"/>
    <row r="824890"/>
    <row r="824891"/>
    <row r="824892"/>
    <row r="824893"/>
    <row r="824894"/>
    <row r="824895"/>
    <row r="824896"/>
    <row r="824897"/>
    <row r="824898"/>
    <row r="824899"/>
    <row r="824900"/>
    <row r="824901"/>
    <row r="824902"/>
    <row r="824903"/>
    <row r="824904"/>
    <row r="824905"/>
    <row r="824906"/>
    <row r="824907"/>
    <row r="824908"/>
    <row r="824909"/>
    <row r="824910"/>
    <row r="824911"/>
    <row r="824912"/>
    <row r="824913"/>
    <row r="824914"/>
    <row r="824915"/>
    <row r="824916"/>
    <row r="824917"/>
    <row r="824918"/>
    <row r="824919"/>
    <row r="824920"/>
    <row r="824921"/>
    <row r="824922"/>
    <row r="824923"/>
    <row r="824924"/>
    <row r="824925"/>
    <row r="824926"/>
    <row r="824927"/>
    <row r="824928"/>
    <row r="824929"/>
    <row r="824930"/>
    <row r="824931"/>
    <row r="824932"/>
    <row r="824933"/>
    <row r="824934"/>
    <row r="824935"/>
    <row r="824936"/>
    <row r="824937"/>
    <row r="824938"/>
    <row r="824939"/>
    <row r="824940"/>
    <row r="824941"/>
    <row r="824942"/>
    <row r="824943"/>
    <row r="824944"/>
    <row r="824945"/>
    <row r="824946"/>
    <row r="824947"/>
    <row r="824948"/>
    <row r="824949"/>
    <row r="824950"/>
    <row r="824951"/>
    <row r="824952"/>
    <row r="824953"/>
    <row r="824954"/>
    <row r="824955"/>
    <row r="824956"/>
    <row r="824957"/>
    <row r="824958"/>
    <row r="824959"/>
    <row r="824960"/>
    <row r="824961"/>
    <row r="824962"/>
    <row r="824963"/>
    <row r="824964"/>
    <row r="824965"/>
    <row r="824966"/>
    <row r="824967"/>
    <row r="824968"/>
    <row r="824969"/>
    <row r="824970"/>
    <row r="824971"/>
    <row r="824972"/>
    <row r="824973"/>
    <row r="824974"/>
    <row r="824975"/>
    <row r="824976"/>
    <row r="824977"/>
    <row r="824978"/>
    <row r="824979"/>
    <row r="824980"/>
    <row r="824981"/>
    <row r="824982"/>
    <row r="824983"/>
    <row r="824984"/>
    <row r="824985"/>
    <row r="824986"/>
    <row r="824987"/>
    <row r="824988"/>
    <row r="824989"/>
    <row r="824990"/>
    <row r="824991"/>
    <row r="824992"/>
    <row r="824993"/>
    <row r="824994"/>
    <row r="824995"/>
    <row r="824996"/>
    <row r="824997"/>
    <row r="824998"/>
    <row r="824999"/>
    <row r="825000"/>
    <row r="825001"/>
    <row r="825002"/>
    <row r="825003"/>
    <row r="825004"/>
    <row r="825005"/>
    <row r="825006"/>
    <row r="825007"/>
    <row r="825008"/>
    <row r="825009"/>
    <row r="825010"/>
    <row r="825011"/>
    <row r="825012"/>
    <row r="825013"/>
    <row r="825014"/>
    <row r="825015"/>
    <row r="825016"/>
    <row r="825017"/>
    <row r="825018"/>
    <row r="825019"/>
    <row r="825020"/>
    <row r="825021"/>
    <row r="825022"/>
    <row r="825023"/>
    <row r="825024"/>
    <row r="825025"/>
    <row r="825026"/>
    <row r="825027"/>
    <row r="825028"/>
    <row r="825029"/>
    <row r="825030"/>
    <row r="825031"/>
    <row r="825032"/>
    <row r="825033"/>
    <row r="825034"/>
    <row r="825035"/>
    <row r="825036"/>
    <row r="825037"/>
    <row r="825038"/>
    <row r="825039"/>
    <row r="825040"/>
    <row r="825041"/>
    <row r="825042"/>
    <row r="825043"/>
    <row r="825044"/>
    <row r="825045"/>
    <row r="825046"/>
    <row r="825047"/>
    <row r="825048"/>
    <row r="825049"/>
    <row r="825050"/>
    <row r="825051"/>
    <row r="825052"/>
    <row r="825053"/>
    <row r="825054"/>
    <row r="825055"/>
    <row r="825056"/>
    <row r="825057"/>
    <row r="825058"/>
    <row r="825059"/>
    <row r="825060"/>
    <row r="825061"/>
    <row r="825062"/>
    <row r="825063"/>
    <row r="825064"/>
    <row r="825065"/>
    <row r="825066"/>
    <row r="825067"/>
    <row r="825068"/>
    <row r="825069"/>
    <row r="825070"/>
    <row r="825071"/>
    <row r="825072"/>
    <row r="825073"/>
    <row r="825074"/>
    <row r="825075"/>
    <row r="825076"/>
    <row r="825077"/>
    <row r="825078"/>
    <row r="825079"/>
    <row r="825080"/>
    <row r="825081"/>
    <row r="825082"/>
    <row r="825083"/>
    <row r="825084"/>
    <row r="825085"/>
    <row r="825086"/>
    <row r="825087"/>
    <row r="825088"/>
    <row r="825089"/>
    <row r="825090"/>
    <row r="825091"/>
    <row r="825092"/>
    <row r="825093"/>
    <row r="825094"/>
    <row r="825095"/>
    <row r="825096"/>
    <row r="825097"/>
    <row r="825098"/>
    <row r="825099"/>
    <row r="825100"/>
    <row r="825101"/>
    <row r="825102"/>
    <row r="825103"/>
    <row r="825104"/>
    <row r="825105"/>
    <row r="825106"/>
    <row r="825107"/>
    <row r="825108"/>
    <row r="825109"/>
    <row r="825110"/>
    <row r="825111"/>
    <row r="825112"/>
    <row r="825113"/>
    <row r="825114"/>
    <row r="825115"/>
    <row r="825116"/>
    <row r="825117"/>
    <row r="825118"/>
    <row r="825119"/>
    <row r="825120"/>
    <row r="825121"/>
    <row r="825122"/>
    <row r="825123"/>
    <row r="825124"/>
    <row r="825125"/>
    <row r="825126"/>
    <row r="825127"/>
    <row r="825128"/>
    <row r="825129"/>
    <row r="825130"/>
    <row r="825131"/>
    <row r="825132"/>
    <row r="825133"/>
    <row r="825134"/>
    <row r="825135"/>
    <row r="825136"/>
    <row r="825137"/>
    <row r="825138"/>
    <row r="825139"/>
    <row r="825140"/>
    <row r="825141"/>
    <row r="825142"/>
    <row r="825143"/>
    <row r="825144"/>
    <row r="825145"/>
    <row r="825146"/>
    <row r="825147"/>
    <row r="825148"/>
    <row r="825149"/>
    <row r="825150"/>
    <row r="825151"/>
    <row r="825152"/>
    <row r="825153"/>
    <row r="825154"/>
    <row r="825155"/>
    <row r="825156"/>
    <row r="825157"/>
    <row r="825158"/>
    <row r="825159"/>
    <row r="825160"/>
    <row r="825161"/>
    <row r="825162"/>
    <row r="825163"/>
    <row r="825164"/>
    <row r="825165"/>
    <row r="825166"/>
    <row r="825167"/>
    <row r="825168"/>
    <row r="825169"/>
    <row r="825170"/>
    <row r="825171"/>
    <row r="825172"/>
    <row r="825173"/>
    <row r="825174"/>
    <row r="825175"/>
    <row r="825176"/>
    <row r="825177"/>
    <row r="825178"/>
    <row r="825179"/>
    <row r="825180"/>
    <row r="825181"/>
    <row r="825182"/>
    <row r="825183"/>
    <row r="825184"/>
    <row r="825185"/>
    <row r="825186"/>
    <row r="825187"/>
    <row r="825188"/>
    <row r="825189"/>
    <row r="825190"/>
    <row r="825191"/>
    <row r="825192"/>
    <row r="825193"/>
    <row r="825194"/>
    <row r="825195"/>
    <row r="825196"/>
    <row r="825197"/>
    <row r="825198"/>
    <row r="825199"/>
    <row r="825200"/>
    <row r="825201"/>
    <row r="825202"/>
    <row r="825203"/>
    <row r="825204"/>
    <row r="825205"/>
    <row r="825206"/>
    <row r="825207"/>
    <row r="825208"/>
    <row r="825209"/>
    <row r="825210"/>
    <row r="825211"/>
    <row r="825212"/>
    <row r="825213"/>
    <row r="825214"/>
    <row r="825215"/>
    <row r="825216"/>
    <row r="825217"/>
    <row r="825218"/>
    <row r="825219"/>
    <row r="825220"/>
    <row r="825221"/>
    <row r="825222"/>
    <row r="825223"/>
    <row r="825224"/>
    <row r="825225"/>
    <row r="825226"/>
    <row r="825227"/>
    <row r="825228"/>
    <row r="825229"/>
    <row r="825230"/>
    <row r="825231"/>
    <row r="825232"/>
    <row r="825233"/>
    <row r="825234"/>
    <row r="825235"/>
    <row r="825236"/>
    <row r="825237"/>
    <row r="825238"/>
    <row r="825239"/>
    <row r="825240"/>
    <row r="825241"/>
    <row r="825242"/>
    <row r="825243"/>
    <row r="825244"/>
    <row r="825245"/>
    <row r="825246"/>
    <row r="825247"/>
    <row r="825248"/>
    <row r="825249"/>
    <row r="825250"/>
    <row r="825251"/>
    <row r="825252"/>
    <row r="825253"/>
    <row r="825254"/>
    <row r="825255"/>
    <row r="825256"/>
    <row r="825257"/>
    <row r="825258"/>
    <row r="825259"/>
    <row r="825260"/>
    <row r="825261"/>
    <row r="825262"/>
    <row r="825263"/>
    <row r="825264"/>
    <row r="825265"/>
    <row r="825266"/>
    <row r="825267"/>
    <row r="825268"/>
    <row r="825269"/>
    <row r="825270"/>
    <row r="825271"/>
    <row r="825272"/>
    <row r="825273"/>
    <row r="825274"/>
    <row r="825275"/>
    <row r="825276"/>
    <row r="825277"/>
    <row r="825278"/>
    <row r="825279"/>
    <row r="825280"/>
    <row r="825281"/>
    <row r="825282"/>
    <row r="825283"/>
    <row r="825284"/>
    <row r="825285"/>
    <row r="825286"/>
    <row r="825287"/>
    <row r="825288"/>
    <row r="825289"/>
    <row r="825290"/>
    <row r="825291"/>
    <row r="825292"/>
    <row r="825293"/>
    <row r="825294"/>
    <row r="825295"/>
    <row r="825296"/>
    <row r="825297"/>
    <row r="825298"/>
    <row r="825299"/>
    <row r="825300"/>
    <row r="825301"/>
    <row r="825302"/>
    <row r="825303"/>
    <row r="825304"/>
    <row r="825305"/>
    <row r="825306"/>
    <row r="825307"/>
    <row r="825308"/>
    <row r="825309"/>
    <row r="825310"/>
    <row r="825311"/>
    <row r="825312"/>
    <row r="825313"/>
    <row r="825314"/>
    <row r="825315"/>
    <row r="825316"/>
    <row r="825317"/>
    <row r="825318"/>
    <row r="825319"/>
    <row r="825320"/>
    <row r="825321"/>
    <row r="825322"/>
    <row r="825323"/>
    <row r="825324"/>
    <row r="825325"/>
    <row r="825326"/>
    <row r="825327"/>
    <row r="825328"/>
    <row r="825329"/>
    <row r="825330"/>
    <row r="825331"/>
    <row r="825332"/>
    <row r="825333"/>
    <row r="825334"/>
    <row r="825335"/>
    <row r="825336"/>
    <row r="825337"/>
    <row r="825338"/>
    <row r="825339"/>
    <row r="825340"/>
    <row r="825341"/>
    <row r="825342"/>
    <row r="825343"/>
    <row r="825344"/>
    <row r="825345"/>
    <row r="825346"/>
    <row r="825347"/>
    <row r="825348"/>
    <row r="825349"/>
    <row r="825350"/>
    <row r="825351"/>
    <row r="825352"/>
    <row r="825353"/>
    <row r="825354"/>
    <row r="825355"/>
    <row r="825356"/>
    <row r="825357"/>
    <row r="825358"/>
    <row r="825359"/>
    <row r="825360"/>
    <row r="825361"/>
    <row r="825362"/>
    <row r="825363"/>
    <row r="825364"/>
    <row r="825365"/>
    <row r="825366"/>
    <row r="825367"/>
    <row r="825368"/>
    <row r="825369"/>
    <row r="825370"/>
    <row r="825371"/>
    <row r="825372"/>
    <row r="825373"/>
    <row r="825374"/>
    <row r="825375"/>
    <row r="825376"/>
    <row r="825377"/>
    <row r="825378"/>
    <row r="825379"/>
    <row r="825380"/>
    <row r="825381"/>
    <row r="825382"/>
    <row r="825383"/>
    <row r="825384"/>
    <row r="825385"/>
    <row r="825386"/>
    <row r="825387"/>
    <row r="825388"/>
    <row r="825389"/>
    <row r="825390"/>
    <row r="825391"/>
    <row r="825392"/>
    <row r="825393"/>
    <row r="825394"/>
    <row r="825395"/>
    <row r="825396"/>
    <row r="825397"/>
    <row r="825398"/>
    <row r="825399"/>
    <row r="825400"/>
    <row r="825401"/>
    <row r="825402"/>
    <row r="825403"/>
    <row r="825404"/>
    <row r="825405"/>
    <row r="825406"/>
    <row r="825407"/>
    <row r="825408"/>
    <row r="825409"/>
    <row r="825410"/>
    <row r="825411"/>
    <row r="825412"/>
    <row r="825413"/>
    <row r="825414"/>
    <row r="825415"/>
    <row r="825416"/>
    <row r="825417"/>
    <row r="825418"/>
    <row r="825419"/>
    <row r="825420"/>
    <row r="825421"/>
    <row r="825422"/>
    <row r="825423"/>
    <row r="825424"/>
    <row r="825425"/>
    <row r="825426"/>
    <row r="825427"/>
    <row r="825428"/>
    <row r="825429"/>
    <row r="825430"/>
    <row r="825431"/>
    <row r="825432"/>
    <row r="825433"/>
    <row r="825434"/>
    <row r="825435"/>
    <row r="825436"/>
    <row r="825437"/>
    <row r="825438"/>
    <row r="825439"/>
    <row r="825440"/>
    <row r="825441"/>
    <row r="825442"/>
    <row r="825443"/>
    <row r="825444"/>
    <row r="825445"/>
    <row r="825446"/>
    <row r="825447"/>
    <row r="825448"/>
    <row r="825449"/>
    <row r="825450"/>
    <row r="825451"/>
    <row r="825452"/>
    <row r="825453"/>
    <row r="825454"/>
    <row r="825455"/>
    <row r="825456"/>
    <row r="825457"/>
    <row r="825458"/>
    <row r="825459"/>
    <row r="825460"/>
    <row r="825461"/>
    <row r="825462"/>
    <row r="825463"/>
    <row r="825464"/>
    <row r="825465"/>
    <row r="825466"/>
    <row r="825467"/>
    <row r="825468"/>
    <row r="825469"/>
    <row r="825470"/>
    <row r="825471"/>
    <row r="825472"/>
    <row r="825473"/>
    <row r="825474"/>
    <row r="825475"/>
    <row r="825476"/>
    <row r="825477"/>
    <row r="825478"/>
    <row r="825479"/>
    <row r="825480"/>
    <row r="825481"/>
    <row r="825482"/>
    <row r="825483"/>
    <row r="825484"/>
    <row r="825485"/>
    <row r="825486"/>
    <row r="825487"/>
    <row r="825488"/>
    <row r="825489"/>
    <row r="825490"/>
    <row r="825491"/>
    <row r="825492"/>
    <row r="825493"/>
    <row r="825494"/>
    <row r="825495"/>
    <row r="825496"/>
    <row r="825497"/>
    <row r="825498"/>
    <row r="825499"/>
    <row r="825500"/>
    <row r="825501"/>
    <row r="825502"/>
    <row r="825503"/>
    <row r="825504"/>
    <row r="825505"/>
    <row r="825506"/>
    <row r="825507"/>
    <row r="825508"/>
    <row r="825509"/>
    <row r="825510"/>
    <row r="825511"/>
    <row r="825512"/>
    <row r="825513"/>
    <row r="825514"/>
    <row r="825515"/>
    <row r="825516"/>
    <row r="825517"/>
    <row r="825518"/>
    <row r="825519"/>
    <row r="825520"/>
    <row r="825521"/>
    <row r="825522"/>
    <row r="825523"/>
    <row r="825524"/>
    <row r="825525"/>
    <row r="825526"/>
    <row r="825527"/>
    <row r="825528"/>
    <row r="825529"/>
    <row r="825530"/>
    <row r="825531"/>
    <row r="825532"/>
    <row r="825533"/>
    <row r="825534"/>
    <row r="825535"/>
    <row r="825536"/>
    <row r="825537"/>
    <row r="825538"/>
    <row r="825539"/>
    <row r="825540"/>
    <row r="825541"/>
    <row r="825542"/>
    <row r="825543"/>
    <row r="825544"/>
    <row r="825545"/>
    <row r="825546"/>
    <row r="825547"/>
    <row r="825548"/>
    <row r="825549"/>
    <row r="825550"/>
    <row r="825551"/>
    <row r="825552"/>
    <row r="825553"/>
    <row r="825554"/>
    <row r="825555"/>
    <row r="825556"/>
    <row r="825557"/>
    <row r="825558"/>
    <row r="825559"/>
    <row r="825560"/>
    <row r="825561"/>
    <row r="825562"/>
    <row r="825563"/>
    <row r="825564"/>
    <row r="825565"/>
    <row r="825566"/>
    <row r="825567"/>
    <row r="825568"/>
    <row r="825569"/>
    <row r="825570"/>
    <row r="825571"/>
    <row r="825572"/>
    <row r="825573"/>
    <row r="825574"/>
    <row r="825575"/>
    <row r="825576"/>
    <row r="825577"/>
    <row r="825578"/>
    <row r="825579"/>
    <row r="825580"/>
    <row r="825581"/>
    <row r="825582"/>
    <row r="825583"/>
    <row r="825584"/>
    <row r="825585"/>
    <row r="825586"/>
    <row r="825587"/>
    <row r="825588"/>
    <row r="825589"/>
    <row r="825590"/>
    <row r="825591"/>
    <row r="825592"/>
    <row r="825593"/>
    <row r="825594"/>
    <row r="825595"/>
    <row r="825596"/>
    <row r="825597"/>
    <row r="825598"/>
    <row r="825599"/>
    <row r="825600"/>
    <row r="825601"/>
    <row r="825602"/>
    <row r="825603"/>
    <row r="825604"/>
    <row r="825605"/>
    <row r="825606"/>
    <row r="825607"/>
    <row r="825608"/>
    <row r="825609"/>
    <row r="825610"/>
    <row r="825611"/>
    <row r="825612"/>
    <row r="825613"/>
    <row r="825614"/>
    <row r="825615"/>
    <row r="825616"/>
    <row r="825617"/>
    <row r="825618"/>
    <row r="825619"/>
    <row r="825620"/>
    <row r="825621"/>
    <row r="825622"/>
    <row r="825623"/>
    <row r="825624"/>
    <row r="825625"/>
    <row r="825626"/>
    <row r="825627"/>
    <row r="825628"/>
    <row r="825629"/>
    <row r="825630"/>
    <row r="825631"/>
    <row r="825632"/>
    <row r="825633"/>
    <row r="825634"/>
    <row r="825635"/>
    <row r="825636"/>
    <row r="825637"/>
    <row r="825638"/>
    <row r="825639"/>
    <row r="825640"/>
    <row r="825641"/>
    <row r="825642"/>
    <row r="825643"/>
    <row r="825644"/>
    <row r="825645"/>
    <row r="825646"/>
    <row r="825647"/>
    <row r="825648"/>
    <row r="825649"/>
    <row r="825650"/>
    <row r="825651"/>
    <row r="825652"/>
    <row r="825653"/>
    <row r="825654"/>
    <row r="825655"/>
    <row r="825656"/>
    <row r="825657"/>
    <row r="825658"/>
    <row r="825659"/>
    <row r="825660"/>
    <row r="825661"/>
    <row r="825662"/>
    <row r="825663"/>
    <row r="825664"/>
    <row r="825665"/>
    <row r="825666"/>
    <row r="825667"/>
    <row r="825668"/>
    <row r="825669"/>
    <row r="825670"/>
    <row r="825671"/>
    <row r="825672"/>
    <row r="825673"/>
    <row r="825674"/>
    <row r="825675"/>
    <row r="825676"/>
    <row r="825677"/>
    <row r="825678"/>
    <row r="825679"/>
    <row r="825680"/>
    <row r="825681"/>
    <row r="825682"/>
    <row r="825683"/>
    <row r="825684"/>
    <row r="825685"/>
    <row r="825686"/>
    <row r="825687"/>
    <row r="825688"/>
    <row r="825689"/>
    <row r="825690"/>
    <row r="825691"/>
    <row r="825692"/>
    <row r="825693"/>
    <row r="825694"/>
    <row r="825695"/>
    <row r="825696"/>
    <row r="825697"/>
    <row r="825698"/>
    <row r="825699"/>
    <row r="825700"/>
    <row r="825701"/>
    <row r="825702"/>
    <row r="825703"/>
    <row r="825704"/>
    <row r="825705"/>
    <row r="825706"/>
    <row r="825707"/>
    <row r="825708"/>
    <row r="825709"/>
    <row r="825710"/>
    <row r="825711"/>
    <row r="825712"/>
    <row r="825713"/>
    <row r="825714"/>
    <row r="825715"/>
    <row r="825716"/>
    <row r="825717"/>
    <row r="825718"/>
    <row r="825719"/>
    <row r="825720"/>
    <row r="825721"/>
    <row r="825722"/>
    <row r="825723"/>
    <row r="825724"/>
    <row r="825725"/>
    <row r="825726"/>
    <row r="825727"/>
    <row r="825728"/>
    <row r="825729"/>
    <row r="825730"/>
    <row r="825731"/>
    <row r="825732"/>
    <row r="825733"/>
    <row r="825734"/>
    <row r="825735"/>
    <row r="825736"/>
    <row r="825737"/>
    <row r="825738"/>
    <row r="825739"/>
    <row r="825740"/>
    <row r="825741"/>
    <row r="825742"/>
    <row r="825743"/>
    <row r="825744"/>
    <row r="825745"/>
    <row r="825746"/>
    <row r="825747"/>
    <row r="825748"/>
    <row r="825749"/>
    <row r="825750"/>
    <row r="825751"/>
    <row r="825752"/>
    <row r="825753"/>
    <row r="825754"/>
    <row r="825755"/>
    <row r="825756"/>
    <row r="825757"/>
    <row r="825758"/>
    <row r="825759"/>
    <row r="825760"/>
    <row r="825761"/>
    <row r="825762"/>
    <row r="825763"/>
    <row r="825764"/>
    <row r="825765"/>
    <row r="825766"/>
    <row r="825767"/>
    <row r="825768"/>
    <row r="825769"/>
    <row r="825770"/>
    <row r="825771"/>
    <row r="825772"/>
    <row r="825773"/>
    <row r="825774"/>
    <row r="825775"/>
    <row r="825776"/>
    <row r="825777"/>
    <row r="825778"/>
    <row r="825779"/>
    <row r="825780"/>
    <row r="825781"/>
    <row r="825782"/>
    <row r="825783"/>
    <row r="825784"/>
    <row r="825785"/>
    <row r="825786"/>
    <row r="825787"/>
    <row r="825788"/>
    <row r="825789"/>
    <row r="825790"/>
    <row r="825791"/>
    <row r="825792"/>
    <row r="825793"/>
    <row r="825794"/>
    <row r="825795"/>
    <row r="825796"/>
    <row r="825797"/>
    <row r="825798"/>
    <row r="825799"/>
    <row r="825800"/>
    <row r="825801"/>
    <row r="825802"/>
    <row r="825803"/>
    <row r="825804"/>
    <row r="825805"/>
    <row r="825806"/>
    <row r="825807"/>
    <row r="825808"/>
    <row r="825809"/>
    <row r="825810"/>
    <row r="825811"/>
    <row r="825812"/>
    <row r="825813"/>
    <row r="825814"/>
    <row r="825815"/>
    <row r="825816"/>
    <row r="825817"/>
    <row r="825818"/>
    <row r="825819"/>
    <row r="825820"/>
    <row r="825821"/>
    <row r="825822"/>
    <row r="825823"/>
    <row r="825824"/>
    <row r="825825"/>
    <row r="825826"/>
    <row r="825827"/>
    <row r="825828"/>
    <row r="825829"/>
    <row r="825830"/>
    <row r="825831"/>
    <row r="825832"/>
    <row r="825833"/>
    <row r="825834"/>
    <row r="825835"/>
    <row r="825836"/>
    <row r="825837"/>
    <row r="825838"/>
    <row r="825839"/>
    <row r="825840"/>
    <row r="825841"/>
    <row r="825842"/>
    <row r="825843"/>
    <row r="825844"/>
    <row r="825845"/>
    <row r="825846"/>
    <row r="825847"/>
    <row r="825848"/>
    <row r="825849"/>
    <row r="825850"/>
    <row r="825851"/>
    <row r="825852"/>
    <row r="825853"/>
    <row r="825854"/>
    <row r="825855"/>
    <row r="825856"/>
    <row r="825857"/>
    <row r="825858"/>
    <row r="825859"/>
    <row r="825860"/>
    <row r="825861"/>
    <row r="825862"/>
    <row r="825863"/>
    <row r="825864"/>
    <row r="825865"/>
    <row r="825866"/>
    <row r="825867"/>
    <row r="825868"/>
    <row r="825869"/>
    <row r="825870"/>
    <row r="825871"/>
    <row r="825872"/>
    <row r="825873"/>
    <row r="825874"/>
    <row r="825875"/>
    <row r="825876"/>
    <row r="825877"/>
    <row r="825878"/>
    <row r="825879"/>
    <row r="825880"/>
    <row r="825881"/>
    <row r="825882"/>
    <row r="825883"/>
    <row r="825884"/>
    <row r="825885"/>
    <row r="825886"/>
    <row r="825887"/>
    <row r="825888"/>
    <row r="825889"/>
    <row r="825890"/>
    <row r="825891"/>
    <row r="825892"/>
    <row r="825893"/>
    <row r="825894"/>
    <row r="825895"/>
    <row r="825896"/>
    <row r="825897"/>
    <row r="825898"/>
    <row r="825899"/>
    <row r="825900"/>
    <row r="825901"/>
    <row r="825902"/>
    <row r="825903"/>
    <row r="825904"/>
    <row r="825905"/>
    <row r="825906"/>
    <row r="825907"/>
    <row r="825908"/>
    <row r="825909"/>
    <row r="825910"/>
    <row r="825911"/>
    <row r="825912"/>
    <row r="825913"/>
    <row r="825914"/>
    <row r="825915"/>
    <row r="825916"/>
    <row r="825917"/>
    <row r="825918"/>
    <row r="825919"/>
    <row r="825920"/>
    <row r="825921"/>
    <row r="825922"/>
    <row r="825923"/>
    <row r="825924"/>
    <row r="825925"/>
    <row r="825926"/>
    <row r="825927"/>
    <row r="825928"/>
    <row r="825929"/>
    <row r="825930"/>
    <row r="825931"/>
    <row r="825932"/>
    <row r="825933"/>
    <row r="825934"/>
    <row r="825935"/>
    <row r="825936"/>
    <row r="825937"/>
    <row r="825938"/>
    <row r="825939"/>
    <row r="825940"/>
    <row r="825941"/>
    <row r="825942"/>
    <row r="825943"/>
    <row r="825944"/>
    <row r="825945"/>
    <row r="825946"/>
    <row r="825947"/>
    <row r="825948"/>
    <row r="825949"/>
    <row r="825950"/>
    <row r="825951"/>
    <row r="825952"/>
    <row r="825953"/>
    <row r="825954"/>
    <row r="825955"/>
    <row r="825956"/>
    <row r="825957"/>
    <row r="825958"/>
    <row r="825959"/>
    <row r="825960"/>
    <row r="825961"/>
    <row r="825962"/>
    <row r="825963"/>
    <row r="825964"/>
    <row r="825965"/>
    <row r="825966"/>
    <row r="825967"/>
    <row r="825968"/>
    <row r="825969"/>
    <row r="825970"/>
    <row r="825971"/>
    <row r="825972"/>
    <row r="825973"/>
    <row r="825974"/>
    <row r="825975"/>
    <row r="825976"/>
    <row r="825977"/>
    <row r="825978"/>
    <row r="825979"/>
    <row r="825980"/>
    <row r="825981"/>
    <row r="825982"/>
    <row r="825983"/>
    <row r="825984"/>
    <row r="825985"/>
    <row r="825986"/>
    <row r="825987"/>
    <row r="825988"/>
    <row r="825989"/>
    <row r="825990"/>
    <row r="825991"/>
    <row r="825992"/>
    <row r="825993"/>
    <row r="825994"/>
    <row r="825995"/>
    <row r="825996"/>
    <row r="825997"/>
    <row r="825998"/>
    <row r="825999"/>
    <row r="826000"/>
    <row r="826001"/>
    <row r="826002"/>
    <row r="826003"/>
    <row r="826004"/>
    <row r="826005"/>
    <row r="826006"/>
    <row r="826007"/>
    <row r="826008"/>
    <row r="826009"/>
    <row r="826010"/>
    <row r="826011"/>
    <row r="826012"/>
    <row r="826013"/>
    <row r="826014"/>
    <row r="826015"/>
    <row r="826016"/>
    <row r="826017"/>
    <row r="826018"/>
    <row r="826019"/>
    <row r="826020"/>
    <row r="826021"/>
    <row r="826022"/>
    <row r="826023"/>
    <row r="826024"/>
    <row r="826025"/>
    <row r="826026"/>
    <row r="826027"/>
    <row r="826028"/>
    <row r="826029"/>
    <row r="826030"/>
    <row r="826031"/>
    <row r="826032"/>
    <row r="826033"/>
    <row r="826034"/>
    <row r="826035"/>
    <row r="826036"/>
    <row r="826037"/>
    <row r="826038"/>
    <row r="826039"/>
    <row r="826040"/>
    <row r="826041"/>
    <row r="826042"/>
    <row r="826043"/>
    <row r="826044"/>
    <row r="826045"/>
    <row r="826046"/>
    <row r="826047"/>
    <row r="826048"/>
    <row r="826049"/>
    <row r="826050"/>
    <row r="826051"/>
    <row r="826052"/>
    <row r="826053"/>
    <row r="826054"/>
    <row r="826055"/>
    <row r="826056"/>
    <row r="826057"/>
    <row r="826058"/>
    <row r="826059"/>
    <row r="826060"/>
    <row r="826061"/>
    <row r="826062"/>
    <row r="826063"/>
    <row r="826064"/>
    <row r="826065"/>
    <row r="826066"/>
    <row r="826067"/>
    <row r="826068"/>
    <row r="826069"/>
    <row r="826070"/>
    <row r="826071"/>
    <row r="826072"/>
    <row r="826073"/>
    <row r="826074"/>
    <row r="826075"/>
    <row r="826076"/>
    <row r="826077"/>
    <row r="826078"/>
    <row r="826079"/>
    <row r="826080"/>
    <row r="826081"/>
    <row r="826082"/>
    <row r="826083"/>
    <row r="826084"/>
    <row r="826085"/>
    <row r="826086"/>
    <row r="826087"/>
    <row r="826088"/>
    <row r="826089"/>
    <row r="826090"/>
    <row r="826091"/>
    <row r="826092"/>
    <row r="826093"/>
    <row r="826094"/>
    <row r="826095"/>
    <row r="826096"/>
    <row r="826097"/>
    <row r="826098"/>
    <row r="826099"/>
    <row r="826100"/>
    <row r="826101"/>
    <row r="826102"/>
    <row r="826103"/>
    <row r="826104"/>
    <row r="826105"/>
    <row r="826106"/>
    <row r="826107"/>
    <row r="826108"/>
    <row r="826109"/>
    <row r="826110"/>
    <row r="826111"/>
    <row r="826112"/>
    <row r="826113"/>
    <row r="826114"/>
    <row r="826115"/>
    <row r="826116"/>
    <row r="826117"/>
    <row r="826118"/>
    <row r="826119"/>
    <row r="826120"/>
    <row r="826121"/>
    <row r="826122"/>
    <row r="826123"/>
    <row r="826124"/>
    <row r="826125"/>
    <row r="826126"/>
    <row r="826127"/>
    <row r="826128"/>
    <row r="826129"/>
    <row r="826130"/>
    <row r="826131"/>
    <row r="826132"/>
    <row r="826133"/>
    <row r="826134"/>
    <row r="826135"/>
    <row r="826136"/>
    <row r="826137"/>
    <row r="826138"/>
    <row r="826139"/>
    <row r="826140"/>
    <row r="826141"/>
    <row r="826142"/>
    <row r="826143"/>
    <row r="826144"/>
    <row r="826145"/>
    <row r="826146"/>
    <row r="826147"/>
    <row r="826148"/>
    <row r="826149"/>
    <row r="826150"/>
    <row r="826151"/>
    <row r="826152"/>
    <row r="826153"/>
    <row r="826154"/>
    <row r="826155"/>
    <row r="826156"/>
    <row r="826157"/>
    <row r="826158"/>
    <row r="826159"/>
    <row r="826160"/>
    <row r="826161"/>
    <row r="826162"/>
    <row r="826163"/>
    <row r="826164"/>
    <row r="826165"/>
    <row r="826166"/>
    <row r="826167"/>
    <row r="826168"/>
    <row r="826169"/>
    <row r="826170"/>
    <row r="826171"/>
    <row r="826172"/>
    <row r="826173"/>
    <row r="826174"/>
    <row r="826175"/>
    <row r="826176"/>
    <row r="826177"/>
    <row r="826178"/>
    <row r="826179"/>
    <row r="826180"/>
    <row r="826181"/>
    <row r="826182"/>
    <row r="826183"/>
    <row r="826184"/>
    <row r="826185"/>
    <row r="826186"/>
    <row r="826187"/>
    <row r="826188"/>
    <row r="826189"/>
    <row r="826190"/>
    <row r="826191"/>
    <row r="826192"/>
    <row r="826193"/>
    <row r="826194"/>
    <row r="826195"/>
    <row r="826196"/>
    <row r="826197"/>
    <row r="826198"/>
    <row r="826199"/>
    <row r="826200"/>
    <row r="826201"/>
    <row r="826202"/>
    <row r="826203"/>
    <row r="826204"/>
    <row r="826205"/>
    <row r="826206"/>
    <row r="826207"/>
    <row r="826208"/>
    <row r="826209"/>
    <row r="826210"/>
    <row r="826211"/>
    <row r="826212"/>
    <row r="826213"/>
    <row r="826214"/>
    <row r="826215"/>
    <row r="826216"/>
    <row r="826217"/>
    <row r="826218"/>
    <row r="826219"/>
    <row r="826220"/>
    <row r="826221"/>
    <row r="826222"/>
    <row r="826223"/>
    <row r="826224"/>
    <row r="826225"/>
    <row r="826226"/>
    <row r="826227"/>
    <row r="826228"/>
    <row r="826229"/>
    <row r="826230"/>
    <row r="826231"/>
    <row r="826232"/>
    <row r="826233"/>
    <row r="826234"/>
    <row r="826235"/>
    <row r="826236"/>
    <row r="826237"/>
    <row r="826238"/>
    <row r="826239"/>
    <row r="826240"/>
    <row r="826241"/>
    <row r="826242"/>
    <row r="826243"/>
    <row r="826244"/>
    <row r="826245"/>
    <row r="826246"/>
    <row r="826247"/>
    <row r="826248"/>
    <row r="826249"/>
    <row r="826250"/>
    <row r="826251"/>
    <row r="826252"/>
    <row r="826253"/>
    <row r="826254"/>
    <row r="826255"/>
    <row r="826256"/>
    <row r="826257"/>
    <row r="826258"/>
    <row r="826259"/>
    <row r="826260"/>
    <row r="826261"/>
    <row r="826262"/>
    <row r="826263"/>
    <row r="826264"/>
    <row r="826265"/>
    <row r="826266"/>
    <row r="826267"/>
    <row r="826268"/>
    <row r="826269"/>
    <row r="826270"/>
    <row r="826271"/>
    <row r="826272"/>
    <row r="826273"/>
    <row r="826274"/>
    <row r="826275"/>
    <row r="826276"/>
    <row r="826277"/>
    <row r="826278"/>
    <row r="826279"/>
    <row r="826280"/>
    <row r="826281"/>
    <row r="826282"/>
    <row r="826283"/>
    <row r="826284"/>
    <row r="826285"/>
    <row r="826286"/>
    <row r="826287"/>
    <row r="826288"/>
    <row r="826289"/>
    <row r="826290"/>
    <row r="826291"/>
    <row r="826292"/>
    <row r="826293"/>
    <row r="826294"/>
    <row r="826295"/>
    <row r="826296"/>
    <row r="826297"/>
    <row r="826298"/>
    <row r="826299"/>
    <row r="826300"/>
    <row r="826301"/>
    <row r="826302"/>
    <row r="826303"/>
    <row r="826304"/>
    <row r="826305"/>
    <row r="826306"/>
    <row r="826307"/>
    <row r="826308"/>
    <row r="826309"/>
    <row r="826310"/>
    <row r="826311"/>
    <row r="826312"/>
    <row r="826313"/>
    <row r="826314"/>
    <row r="826315"/>
    <row r="826316"/>
    <row r="826317"/>
    <row r="826318"/>
    <row r="826319"/>
    <row r="826320"/>
    <row r="826321"/>
    <row r="826322"/>
    <row r="826323"/>
    <row r="826324"/>
    <row r="826325"/>
    <row r="826326"/>
    <row r="826327"/>
    <row r="826328"/>
    <row r="826329"/>
    <row r="826330"/>
    <row r="826331"/>
    <row r="826332"/>
    <row r="826333"/>
    <row r="826334"/>
    <row r="826335"/>
    <row r="826336"/>
    <row r="826337"/>
    <row r="826338"/>
    <row r="826339"/>
    <row r="826340"/>
    <row r="826341"/>
    <row r="826342"/>
    <row r="826343"/>
    <row r="826344"/>
    <row r="826345"/>
    <row r="826346"/>
    <row r="826347"/>
    <row r="826348"/>
    <row r="826349"/>
    <row r="826350"/>
    <row r="826351"/>
    <row r="826352"/>
    <row r="826353"/>
    <row r="826354"/>
    <row r="826355"/>
    <row r="826356"/>
    <row r="826357"/>
    <row r="826358"/>
    <row r="826359"/>
    <row r="826360"/>
    <row r="826361"/>
    <row r="826362"/>
    <row r="826363"/>
    <row r="826364"/>
    <row r="826365"/>
    <row r="826366"/>
    <row r="826367"/>
    <row r="826368"/>
    <row r="826369"/>
    <row r="826370"/>
    <row r="826371"/>
    <row r="826372"/>
    <row r="826373"/>
    <row r="826374"/>
    <row r="826375"/>
    <row r="826376"/>
    <row r="826377"/>
    <row r="826378"/>
    <row r="826379"/>
    <row r="826380"/>
    <row r="826381"/>
    <row r="826382"/>
    <row r="826383"/>
    <row r="826384"/>
    <row r="826385"/>
    <row r="826386"/>
    <row r="826387"/>
    <row r="826388"/>
    <row r="826389"/>
    <row r="826390"/>
    <row r="826391"/>
    <row r="826392"/>
    <row r="826393"/>
    <row r="826394"/>
    <row r="826395"/>
    <row r="826396"/>
    <row r="826397"/>
    <row r="826398"/>
    <row r="826399"/>
    <row r="826400"/>
    <row r="826401"/>
    <row r="826402"/>
    <row r="826403"/>
    <row r="826404"/>
    <row r="826405"/>
    <row r="826406"/>
    <row r="826407"/>
    <row r="826408"/>
    <row r="826409"/>
    <row r="826410"/>
    <row r="826411"/>
    <row r="826412"/>
    <row r="826413"/>
    <row r="826414"/>
    <row r="826415"/>
    <row r="826416"/>
    <row r="826417"/>
    <row r="826418"/>
    <row r="826419"/>
    <row r="826420"/>
    <row r="826421"/>
    <row r="826422"/>
    <row r="826423"/>
    <row r="826424"/>
    <row r="826425"/>
    <row r="826426"/>
    <row r="826427"/>
    <row r="826428"/>
    <row r="826429"/>
    <row r="826430"/>
    <row r="826431"/>
    <row r="826432"/>
    <row r="826433"/>
    <row r="826434"/>
    <row r="826435"/>
    <row r="826436"/>
    <row r="826437"/>
    <row r="826438"/>
    <row r="826439"/>
    <row r="826440"/>
    <row r="826441"/>
    <row r="826442"/>
    <row r="826443"/>
    <row r="826444"/>
    <row r="826445"/>
    <row r="826446"/>
    <row r="826447"/>
    <row r="826448"/>
    <row r="826449"/>
    <row r="826450"/>
    <row r="826451"/>
    <row r="826452"/>
    <row r="826453"/>
    <row r="826454"/>
    <row r="826455"/>
    <row r="826456"/>
    <row r="826457"/>
    <row r="826458"/>
    <row r="826459"/>
    <row r="826460"/>
    <row r="826461"/>
    <row r="826462"/>
    <row r="826463"/>
    <row r="826464"/>
    <row r="826465"/>
    <row r="826466"/>
    <row r="826467"/>
    <row r="826468"/>
    <row r="826469"/>
    <row r="826470"/>
    <row r="826471"/>
    <row r="826472"/>
    <row r="826473"/>
    <row r="826474"/>
    <row r="826475"/>
    <row r="826476"/>
    <row r="826477"/>
    <row r="826478"/>
    <row r="826479"/>
    <row r="826480"/>
    <row r="826481"/>
    <row r="826482"/>
    <row r="826483"/>
    <row r="826484"/>
    <row r="826485"/>
    <row r="826486"/>
    <row r="826487"/>
    <row r="826488"/>
    <row r="826489"/>
    <row r="826490"/>
    <row r="826491"/>
    <row r="826492"/>
    <row r="826493"/>
    <row r="826494"/>
    <row r="826495"/>
    <row r="826496"/>
    <row r="826497"/>
    <row r="826498"/>
    <row r="826499"/>
    <row r="826500"/>
    <row r="826501"/>
    <row r="826502"/>
    <row r="826503"/>
    <row r="826504"/>
    <row r="826505"/>
    <row r="826506"/>
    <row r="826507"/>
    <row r="826508"/>
    <row r="826509"/>
    <row r="826510"/>
    <row r="826511"/>
    <row r="826512"/>
    <row r="826513"/>
    <row r="826514"/>
    <row r="826515"/>
    <row r="826516"/>
    <row r="826517"/>
    <row r="826518"/>
    <row r="826519"/>
    <row r="826520"/>
    <row r="826521"/>
    <row r="826522"/>
    <row r="826523"/>
    <row r="826524"/>
    <row r="826525"/>
    <row r="826526"/>
    <row r="826527"/>
    <row r="826528"/>
    <row r="826529"/>
    <row r="826530"/>
    <row r="826531"/>
    <row r="826532"/>
    <row r="826533"/>
    <row r="826534"/>
    <row r="826535"/>
    <row r="826536"/>
    <row r="826537"/>
    <row r="826538"/>
    <row r="826539"/>
    <row r="826540"/>
    <row r="826541"/>
    <row r="826542"/>
    <row r="826543"/>
    <row r="826544"/>
    <row r="826545"/>
    <row r="826546"/>
    <row r="826547"/>
    <row r="826548"/>
    <row r="826549"/>
    <row r="826550"/>
    <row r="826551"/>
    <row r="826552"/>
    <row r="826553"/>
    <row r="826554"/>
    <row r="826555"/>
    <row r="826556"/>
    <row r="826557"/>
    <row r="826558"/>
    <row r="826559"/>
    <row r="826560"/>
    <row r="826561"/>
    <row r="826562"/>
    <row r="826563"/>
    <row r="826564"/>
    <row r="826565"/>
    <row r="826566"/>
    <row r="826567"/>
    <row r="826568"/>
    <row r="826569"/>
    <row r="826570"/>
    <row r="826571"/>
    <row r="826572"/>
    <row r="826573"/>
    <row r="826574"/>
    <row r="826575"/>
    <row r="826576"/>
    <row r="826577"/>
    <row r="826578"/>
    <row r="826579"/>
    <row r="826580"/>
    <row r="826581"/>
    <row r="826582"/>
    <row r="826583"/>
    <row r="826584"/>
    <row r="826585"/>
    <row r="826586"/>
    <row r="826587"/>
    <row r="826588"/>
    <row r="826589"/>
    <row r="826590"/>
    <row r="826591"/>
    <row r="826592"/>
    <row r="826593"/>
    <row r="826594"/>
    <row r="826595"/>
    <row r="826596"/>
    <row r="826597"/>
    <row r="826598"/>
    <row r="826599"/>
    <row r="826600"/>
    <row r="826601"/>
    <row r="826602"/>
    <row r="826603"/>
    <row r="826604"/>
    <row r="826605"/>
    <row r="826606"/>
    <row r="826607"/>
    <row r="826608"/>
    <row r="826609"/>
    <row r="826610"/>
    <row r="826611"/>
    <row r="826612"/>
    <row r="826613"/>
    <row r="826614"/>
    <row r="826615"/>
    <row r="826616"/>
    <row r="826617"/>
    <row r="826618"/>
    <row r="826619"/>
    <row r="826620"/>
    <row r="826621"/>
    <row r="826622"/>
    <row r="826623"/>
    <row r="826624"/>
    <row r="826625"/>
    <row r="826626"/>
    <row r="826627"/>
    <row r="826628"/>
    <row r="826629"/>
    <row r="826630"/>
    <row r="826631"/>
    <row r="826632"/>
    <row r="826633"/>
    <row r="826634"/>
    <row r="826635"/>
    <row r="826636"/>
    <row r="826637"/>
    <row r="826638"/>
    <row r="826639"/>
    <row r="826640"/>
    <row r="826641"/>
    <row r="826642"/>
    <row r="826643"/>
    <row r="826644"/>
    <row r="826645"/>
    <row r="826646"/>
    <row r="826647"/>
    <row r="826648"/>
    <row r="826649"/>
    <row r="826650"/>
    <row r="826651"/>
    <row r="826652"/>
    <row r="826653"/>
    <row r="826654"/>
    <row r="826655"/>
    <row r="826656"/>
    <row r="826657"/>
    <row r="826658"/>
    <row r="826659"/>
    <row r="826660"/>
    <row r="826661"/>
    <row r="826662"/>
    <row r="826663"/>
    <row r="826664"/>
    <row r="826665"/>
    <row r="826666"/>
    <row r="826667"/>
    <row r="826668"/>
    <row r="826669"/>
    <row r="826670"/>
    <row r="826671"/>
    <row r="826672"/>
    <row r="826673"/>
    <row r="826674"/>
    <row r="826675"/>
    <row r="826676"/>
    <row r="826677"/>
    <row r="826678"/>
    <row r="826679"/>
    <row r="826680"/>
    <row r="826681"/>
    <row r="826682"/>
    <row r="826683"/>
    <row r="826684"/>
    <row r="826685"/>
    <row r="826686"/>
    <row r="826687"/>
    <row r="826688"/>
    <row r="826689"/>
    <row r="826690"/>
    <row r="826691"/>
    <row r="826692"/>
    <row r="826693"/>
    <row r="826694"/>
    <row r="826695"/>
    <row r="826696"/>
    <row r="826697"/>
    <row r="826698"/>
    <row r="826699"/>
    <row r="826700"/>
    <row r="826701"/>
    <row r="826702"/>
    <row r="826703"/>
    <row r="826704"/>
    <row r="826705"/>
    <row r="826706"/>
    <row r="826707"/>
    <row r="826708"/>
    <row r="826709"/>
    <row r="826710"/>
    <row r="826711"/>
    <row r="826712"/>
    <row r="826713"/>
    <row r="826714"/>
    <row r="826715"/>
    <row r="826716"/>
    <row r="826717"/>
    <row r="826718"/>
    <row r="826719"/>
    <row r="826720"/>
    <row r="826721"/>
    <row r="826722"/>
    <row r="826723"/>
    <row r="826724"/>
    <row r="826725"/>
    <row r="826726"/>
    <row r="826727"/>
    <row r="826728"/>
    <row r="826729"/>
    <row r="826730"/>
    <row r="826731"/>
    <row r="826732"/>
    <row r="826733"/>
    <row r="826734"/>
    <row r="826735"/>
    <row r="826736"/>
    <row r="826737"/>
    <row r="826738"/>
    <row r="826739"/>
    <row r="826740"/>
    <row r="826741"/>
    <row r="826742"/>
    <row r="826743"/>
    <row r="826744"/>
    <row r="826745"/>
    <row r="826746"/>
    <row r="826747"/>
    <row r="826748"/>
    <row r="826749"/>
    <row r="826750"/>
    <row r="826751"/>
    <row r="826752"/>
    <row r="826753"/>
    <row r="826754"/>
    <row r="826755"/>
    <row r="826756"/>
    <row r="826757"/>
    <row r="826758"/>
    <row r="826759"/>
    <row r="826760"/>
    <row r="826761"/>
    <row r="826762"/>
    <row r="826763"/>
    <row r="826764"/>
    <row r="826765"/>
    <row r="826766"/>
    <row r="826767"/>
    <row r="826768"/>
    <row r="826769"/>
    <row r="826770"/>
    <row r="826771"/>
    <row r="826772"/>
    <row r="826773"/>
    <row r="826774"/>
    <row r="826775"/>
    <row r="826776"/>
    <row r="826777"/>
    <row r="826778"/>
    <row r="826779"/>
    <row r="826780"/>
    <row r="826781"/>
    <row r="826782"/>
    <row r="826783"/>
    <row r="826784"/>
    <row r="826785"/>
    <row r="826786"/>
    <row r="826787"/>
    <row r="826788"/>
    <row r="826789"/>
    <row r="826790"/>
    <row r="826791"/>
    <row r="826792"/>
    <row r="826793"/>
    <row r="826794"/>
    <row r="826795"/>
    <row r="826796"/>
    <row r="826797"/>
    <row r="826798"/>
    <row r="826799"/>
    <row r="826800"/>
    <row r="826801"/>
    <row r="826802"/>
    <row r="826803"/>
    <row r="826804"/>
    <row r="826805"/>
    <row r="826806"/>
    <row r="826807"/>
    <row r="826808"/>
    <row r="826809"/>
    <row r="826810"/>
    <row r="826811"/>
    <row r="826812"/>
    <row r="826813"/>
    <row r="826814"/>
    <row r="826815"/>
    <row r="826816"/>
    <row r="826817"/>
    <row r="826818"/>
    <row r="826819"/>
    <row r="826820"/>
    <row r="826821"/>
    <row r="826822"/>
    <row r="826823"/>
    <row r="826824"/>
    <row r="826825"/>
    <row r="826826"/>
    <row r="826827"/>
    <row r="826828"/>
    <row r="826829"/>
    <row r="826830"/>
    <row r="826831"/>
    <row r="826832"/>
    <row r="826833"/>
    <row r="826834"/>
    <row r="826835"/>
    <row r="826836"/>
    <row r="826837"/>
    <row r="826838"/>
    <row r="826839"/>
    <row r="826840"/>
    <row r="826841"/>
    <row r="826842"/>
    <row r="826843"/>
    <row r="826844"/>
    <row r="826845"/>
    <row r="826846"/>
    <row r="826847"/>
    <row r="826848"/>
    <row r="826849"/>
    <row r="826850"/>
    <row r="826851"/>
    <row r="826852"/>
    <row r="826853"/>
    <row r="826854"/>
    <row r="826855"/>
    <row r="826856"/>
    <row r="826857"/>
    <row r="826858"/>
    <row r="826859"/>
    <row r="826860"/>
    <row r="826861"/>
    <row r="826862"/>
    <row r="826863"/>
    <row r="826864"/>
    <row r="826865"/>
    <row r="826866"/>
    <row r="826867"/>
    <row r="826868"/>
    <row r="826869"/>
    <row r="826870"/>
    <row r="826871"/>
    <row r="826872"/>
    <row r="826873"/>
    <row r="826874"/>
    <row r="826875"/>
    <row r="826876"/>
    <row r="826877"/>
    <row r="826878"/>
    <row r="826879"/>
    <row r="826880"/>
    <row r="826881"/>
    <row r="826882"/>
    <row r="826883"/>
    <row r="826884"/>
    <row r="826885"/>
    <row r="826886"/>
    <row r="826887"/>
    <row r="826888"/>
    <row r="826889"/>
    <row r="826890"/>
    <row r="826891"/>
    <row r="826892"/>
    <row r="826893"/>
    <row r="826894"/>
    <row r="826895"/>
    <row r="826896"/>
    <row r="826897"/>
    <row r="826898"/>
    <row r="826899"/>
    <row r="826900"/>
    <row r="826901"/>
    <row r="826902"/>
    <row r="826903"/>
    <row r="826904"/>
    <row r="826905"/>
    <row r="826906"/>
    <row r="826907"/>
    <row r="826908"/>
    <row r="826909"/>
    <row r="826910"/>
    <row r="826911"/>
    <row r="826912"/>
    <row r="826913"/>
    <row r="826914"/>
    <row r="826915"/>
    <row r="826916"/>
    <row r="826917"/>
    <row r="826918"/>
    <row r="826919"/>
    <row r="826920"/>
    <row r="826921"/>
    <row r="826922"/>
    <row r="826923"/>
    <row r="826924"/>
    <row r="826925"/>
    <row r="826926"/>
    <row r="826927"/>
    <row r="826928"/>
    <row r="826929"/>
    <row r="826930"/>
    <row r="826931"/>
    <row r="826932"/>
    <row r="826933"/>
    <row r="826934"/>
    <row r="826935"/>
    <row r="826936"/>
    <row r="826937"/>
    <row r="826938"/>
    <row r="826939"/>
    <row r="826940"/>
    <row r="826941"/>
    <row r="826942"/>
    <row r="826943"/>
    <row r="826944"/>
    <row r="826945"/>
    <row r="826946"/>
    <row r="826947"/>
    <row r="826948"/>
    <row r="826949"/>
    <row r="826950"/>
    <row r="826951"/>
    <row r="826952"/>
    <row r="826953"/>
    <row r="826954"/>
    <row r="826955"/>
    <row r="826956"/>
    <row r="826957"/>
    <row r="826958"/>
    <row r="826959"/>
    <row r="826960"/>
    <row r="826961"/>
    <row r="826962"/>
    <row r="826963"/>
    <row r="826964"/>
    <row r="826965"/>
    <row r="826966"/>
    <row r="826967"/>
    <row r="826968"/>
    <row r="826969"/>
    <row r="826970"/>
    <row r="826971"/>
    <row r="826972"/>
    <row r="826973"/>
    <row r="826974"/>
    <row r="826975"/>
    <row r="826976"/>
    <row r="826977"/>
    <row r="826978"/>
    <row r="826979"/>
    <row r="826980"/>
    <row r="826981"/>
    <row r="826982"/>
    <row r="826983"/>
    <row r="826984"/>
    <row r="826985"/>
    <row r="826986"/>
    <row r="826987"/>
    <row r="826988"/>
    <row r="826989"/>
    <row r="826990"/>
    <row r="826991"/>
    <row r="826992"/>
    <row r="826993"/>
    <row r="826994"/>
    <row r="826995"/>
    <row r="826996"/>
    <row r="826997"/>
    <row r="826998"/>
    <row r="826999"/>
    <row r="827000"/>
    <row r="827001"/>
    <row r="827002"/>
    <row r="827003"/>
    <row r="827004"/>
    <row r="827005"/>
    <row r="827006"/>
    <row r="827007"/>
    <row r="827008"/>
    <row r="827009"/>
    <row r="827010"/>
    <row r="827011"/>
    <row r="827012"/>
    <row r="827013"/>
    <row r="827014"/>
    <row r="827015"/>
    <row r="827016"/>
    <row r="827017"/>
    <row r="827018"/>
    <row r="827019"/>
    <row r="827020"/>
    <row r="827021"/>
    <row r="827022"/>
    <row r="827023"/>
    <row r="827024"/>
    <row r="827025"/>
    <row r="827026"/>
    <row r="827027"/>
    <row r="827028"/>
    <row r="827029"/>
    <row r="827030"/>
    <row r="827031"/>
    <row r="827032"/>
    <row r="827033"/>
    <row r="827034"/>
    <row r="827035"/>
    <row r="827036"/>
    <row r="827037"/>
    <row r="827038"/>
    <row r="827039"/>
    <row r="827040"/>
    <row r="827041"/>
    <row r="827042"/>
    <row r="827043"/>
    <row r="827044"/>
    <row r="827045"/>
    <row r="827046"/>
    <row r="827047"/>
    <row r="827048"/>
    <row r="827049"/>
    <row r="827050"/>
    <row r="827051"/>
    <row r="827052"/>
    <row r="827053"/>
    <row r="827054"/>
    <row r="827055"/>
    <row r="827056"/>
    <row r="827057"/>
    <row r="827058"/>
    <row r="827059"/>
    <row r="827060"/>
    <row r="827061"/>
    <row r="827062"/>
    <row r="827063"/>
    <row r="827064"/>
    <row r="827065"/>
    <row r="827066"/>
    <row r="827067"/>
    <row r="827068"/>
    <row r="827069"/>
    <row r="827070"/>
    <row r="827071"/>
    <row r="827072"/>
    <row r="827073"/>
    <row r="827074"/>
    <row r="827075"/>
    <row r="827076"/>
    <row r="827077"/>
    <row r="827078"/>
    <row r="827079"/>
    <row r="827080"/>
    <row r="827081"/>
    <row r="827082"/>
    <row r="827083"/>
    <row r="827084"/>
    <row r="827085"/>
    <row r="827086"/>
    <row r="827087"/>
    <row r="827088"/>
    <row r="827089"/>
    <row r="827090"/>
    <row r="827091"/>
    <row r="827092"/>
    <row r="827093"/>
    <row r="827094"/>
    <row r="827095"/>
    <row r="827096"/>
    <row r="827097"/>
    <row r="827098"/>
    <row r="827099"/>
    <row r="827100"/>
    <row r="827101"/>
    <row r="827102"/>
    <row r="827103"/>
    <row r="827104"/>
    <row r="827105"/>
    <row r="827106"/>
    <row r="827107"/>
    <row r="827108"/>
    <row r="827109"/>
    <row r="827110"/>
    <row r="827111"/>
    <row r="827112"/>
    <row r="827113"/>
    <row r="827114"/>
    <row r="827115"/>
    <row r="827116"/>
    <row r="827117"/>
    <row r="827118"/>
    <row r="827119"/>
    <row r="827120"/>
    <row r="827121"/>
    <row r="827122"/>
    <row r="827123"/>
    <row r="827124"/>
    <row r="827125"/>
    <row r="827126"/>
    <row r="827127"/>
    <row r="827128"/>
    <row r="827129"/>
    <row r="827130"/>
    <row r="827131"/>
    <row r="827132"/>
    <row r="827133"/>
    <row r="827134"/>
    <row r="827135"/>
    <row r="827136"/>
    <row r="827137"/>
    <row r="827138"/>
    <row r="827139"/>
    <row r="827140"/>
    <row r="827141"/>
    <row r="827142"/>
    <row r="827143"/>
    <row r="827144"/>
    <row r="827145"/>
    <row r="827146"/>
    <row r="827147"/>
    <row r="827148"/>
    <row r="827149"/>
    <row r="827150"/>
    <row r="827151"/>
    <row r="827152"/>
    <row r="827153"/>
    <row r="827154"/>
    <row r="827155"/>
    <row r="827156"/>
    <row r="827157"/>
    <row r="827158"/>
    <row r="827159"/>
    <row r="827160"/>
    <row r="827161"/>
    <row r="827162"/>
    <row r="827163"/>
    <row r="827164"/>
    <row r="827165"/>
    <row r="827166"/>
    <row r="827167"/>
    <row r="827168"/>
    <row r="827169"/>
    <row r="827170"/>
    <row r="827171"/>
    <row r="827172"/>
    <row r="827173"/>
    <row r="827174"/>
    <row r="827175"/>
    <row r="827176"/>
    <row r="827177"/>
    <row r="827178"/>
    <row r="827179"/>
    <row r="827180"/>
    <row r="827181"/>
    <row r="827182"/>
    <row r="827183"/>
    <row r="827184"/>
    <row r="827185"/>
    <row r="827186"/>
    <row r="827187"/>
    <row r="827188"/>
    <row r="827189"/>
    <row r="827190"/>
    <row r="827191"/>
    <row r="827192"/>
    <row r="827193"/>
    <row r="827194"/>
    <row r="827195"/>
    <row r="827196"/>
    <row r="827197"/>
    <row r="827198"/>
    <row r="827199"/>
    <row r="827200"/>
    <row r="827201"/>
    <row r="827202"/>
    <row r="827203"/>
    <row r="827204"/>
    <row r="827205"/>
    <row r="827206"/>
    <row r="827207"/>
    <row r="827208"/>
    <row r="827209"/>
    <row r="827210"/>
    <row r="827211"/>
    <row r="827212"/>
    <row r="827213"/>
    <row r="827214"/>
    <row r="827215"/>
    <row r="827216"/>
    <row r="827217"/>
    <row r="827218"/>
    <row r="827219"/>
    <row r="827220"/>
    <row r="827221"/>
    <row r="827222"/>
    <row r="827223"/>
    <row r="827224"/>
    <row r="827225"/>
    <row r="827226"/>
    <row r="827227"/>
    <row r="827228"/>
    <row r="827229"/>
    <row r="827230"/>
    <row r="827231"/>
    <row r="827232"/>
    <row r="827233"/>
    <row r="827234"/>
    <row r="827235"/>
    <row r="827236"/>
    <row r="827237"/>
    <row r="827238"/>
    <row r="827239"/>
    <row r="827240"/>
    <row r="827241"/>
    <row r="827242"/>
    <row r="827243"/>
    <row r="827244"/>
    <row r="827245"/>
    <row r="827246"/>
    <row r="827247"/>
    <row r="827248"/>
    <row r="827249"/>
    <row r="827250"/>
    <row r="827251"/>
    <row r="827252"/>
    <row r="827253"/>
    <row r="827254"/>
    <row r="827255"/>
    <row r="827256"/>
    <row r="827257"/>
    <row r="827258"/>
    <row r="827259"/>
    <row r="827260"/>
    <row r="827261"/>
    <row r="827262"/>
    <row r="827263"/>
    <row r="827264"/>
    <row r="827265"/>
    <row r="827266"/>
    <row r="827267"/>
    <row r="827268"/>
    <row r="827269"/>
    <row r="827270"/>
    <row r="827271"/>
    <row r="827272"/>
    <row r="827273"/>
    <row r="827274"/>
    <row r="827275"/>
    <row r="827276"/>
    <row r="827277"/>
    <row r="827278"/>
    <row r="827279"/>
    <row r="827280"/>
    <row r="827281"/>
    <row r="827282"/>
    <row r="827283"/>
    <row r="827284"/>
    <row r="827285"/>
    <row r="827286"/>
    <row r="827287"/>
    <row r="827288"/>
    <row r="827289"/>
    <row r="827290"/>
    <row r="827291"/>
    <row r="827292"/>
    <row r="827293"/>
    <row r="827294"/>
    <row r="827295"/>
    <row r="827296"/>
    <row r="827297"/>
    <row r="827298"/>
    <row r="827299"/>
    <row r="827300"/>
    <row r="827301"/>
    <row r="827302"/>
    <row r="827303"/>
    <row r="827304"/>
    <row r="827305"/>
    <row r="827306"/>
    <row r="827307"/>
    <row r="827308"/>
    <row r="827309"/>
    <row r="827310"/>
    <row r="827311"/>
    <row r="827312"/>
    <row r="827313"/>
    <row r="827314"/>
    <row r="827315"/>
    <row r="827316"/>
    <row r="827317"/>
    <row r="827318"/>
    <row r="827319"/>
    <row r="827320"/>
    <row r="827321"/>
    <row r="827322"/>
    <row r="827323"/>
    <row r="827324"/>
    <row r="827325"/>
    <row r="827326"/>
    <row r="827327"/>
    <row r="827328"/>
    <row r="827329"/>
    <row r="827330"/>
    <row r="827331"/>
    <row r="827332"/>
    <row r="827333"/>
    <row r="827334"/>
    <row r="827335"/>
    <row r="827336"/>
    <row r="827337"/>
    <row r="827338"/>
    <row r="827339"/>
    <row r="827340"/>
    <row r="827341"/>
    <row r="827342"/>
    <row r="827343"/>
    <row r="827344"/>
    <row r="827345"/>
    <row r="827346"/>
    <row r="827347"/>
    <row r="827348"/>
    <row r="827349"/>
    <row r="827350"/>
    <row r="827351"/>
    <row r="827352"/>
    <row r="827353"/>
    <row r="827354"/>
    <row r="827355"/>
    <row r="827356"/>
    <row r="827357"/>
    <row r="827358"/>
    <row r="827359"/>
    <row r="827360"/>
    <row r="827361"/>
    <row r="827362"/>
    <row r="827363"/>
    <row r="827364"/>
    <row r="827365"/>
    <row r="827366"/>
    <row r="827367"/>
    <row r="827368"/>
    <row r="827369"/>
    <row r="827370"/>
    <row r="827371"/>
    <row r="827372"/>
    <row r="827373"/>
    <row r="827374"/>
    <row r="827375"/>
    <row r="827376"/>
    <row r="827377"/>
    <row r="827378"/>
    <row r="827379"/>
    <row r="827380"/>
    <row r="827381"/>
    <row r="827382"/>
    <row r="827383"/>
    <row r="827384"/>
    <row r="827385"/>
    <row r="827386"/>
    <row r="827387"/>
    <row r="827388"/>
    <row r="827389"/>
    <row r="827390"/>
    <row r="827391"/>
    <row r="827392"/>
    <row r="827393"/>
    <row r="827394"/>
    <row r="827395"/>
    <row r="827396"/>
    <row r="827397"/>
    <row r="827398"/>
    <row r="827399"/>
    <row r="827400"/>
    <row r="827401"/>
    <row r="827402"/>
    <row r="827403"/>
    <row r="827404"/>
    <row r="827405"/>
    <row r="827406"/>
    <row r="827407"/>
    <row r="827408"/>
    <row r="827409"/>
    <row r="827410"/>
    <row r="827411"/>
    <row r="827412"/>
    <row r="827413"/>
    <row r="827414"/>
    <row r="827415"/>
    <row r="827416"/>
    <row r="827417"/>
    <row r="827418"/>
    <row r="827419"/>
    <row r="827420"/>
    <row r="827421"/>
    <row r="827422"/>
    <row r="827423"/>
    <row r="827424"/>
    <row r="827425"/>
    <row r="827426"/>
    <row r="827427"/>
    <row r="827428"/>
    <row r="827429"/>
    <row r="827430"/>
    <row r="827431"/>
    <row r="827432"/>
    <row r="827433"/>
    <row r="827434"/>
    <row r="827435"/>
    <row r="827436"/>
    <row r="827437"/>
    <row r="827438"/>
    <row r="827439"/>
    <row r="827440"/>
    <row r="827441"/>
    <row r="827442"/>
    <row r="827443"/>
    <row r="827444"/>
    <row r="827445"/>
    <row r="827446"/>
    <row r="827447"/>
    <row r="827448"/>
    <row r="827449"/>
    <row r="827450"/>
    <row r="827451"/>
    <row r="827452"/>
    <row r="827453"/>
    <row r="827454"/>
    <row r="827455"/>
    <row r="827456"/>
    <row r="827457"/>
    <row r="827458"/>
    <row r="827459"/>
    <row r="827460"/>
    <row r="827461"/>
    <row r="827462"/>
    <row r="827463"/>
    <row r="827464"/>
    <row r="827465"/>
    <row r="827466"/>
    <row r="827467"/>
    <row r="827468"/>
    <row r="827469"/>
    <row r="827470"/>
    <row r="827471"/>
    <row r="827472"/>
    <row r="827473"/>
    <row r="827474"/>
    <row r="827475"/>
    <row r="827476"/>
    <row r="827477"/>
    <row r="827478"/>
    <row r="827479"/>
    <row r="827480"/>
    <row r="827481"/>
    <row r="827482"/>
    <row r="827483"/>
    <row r="827484"/>
    <row r="827485"/>
    <row r="827486"/>
    <row r="827487"/>
    <row r="827488"/>
    <row r="827489"/>
    <row r="827490"/>
    <row r="827491"/>
    <row r="827492"/>
    <row r="827493"/>
    <row r="827494"/>
    <row r="827495"/>
    <row r="827496"/>
    <row r="827497"/>
    <row r="827498"/>
    <row r="827499"/>
    <row r="827500"/>
    <row r="827501"/>
    <row r="827502"/>
    <row r="827503"/>
    <row r="827504"/>
    <row r="827505"/>
    <row r="827506"/>
    <row r="827507"/>
    <row r="827508"/>
    <row r="827509"/>
    <row r="827510"/>
    <row r="827511"/>
    <row r="827512"/>
    <row r="827513"/>
    <row r="827514"/>
    <row r="827515"/>
    <row r="827516"/>
    <row r="827517"/>
    <row r="827518"/>
    <row r="827519"/>
    <row r="827520"/>
    <row r="827521"/>
    <row r="827522"/>
    <row r="827523"/>
    <row r="827524"/>
    <row r="827525"/>
    <row r="827526"/>
    <row r="827527"/>
    <row r="827528"/>
    <row r="827529"/>
    <row r="827530"/>
    <row r="827531"/>
    <row r="827532"/>
    <row r="827533"/>
    <row r="827534"/>
    <row r="827535"/>
    <row r="827536"/>
    <row r="827537"/>
    <row r="827538"/>
    <row r="827539"/>
    <row r="827540"/>
    <row r="827541"/>
    <row r="827542"/>
    <row r="827543"/>
    <row r="827544"/>
    <row r="827545"/>
    <row r="827546"/>
    <row r="827547"/>
    <row r="827548"/>
    <row r="827549"/>
    <row r="827550"/>
    <row r="827551"/>
    <row r="827552"/>
    <row r="827553"/>
    <row r="827554"/>
    <row r="827555"/>
    <row r="827556"/>
    <row r="827557"/>
    <row r="827558"/>
    <row r="827559"/>
    <row r="827560"/>
    <row r="827561"/>
    <row r="827562"/>
    <row r="827563"/>
    <row r="827564"/>
    <row r="827565"/>
    <row r="827566"/>
    <row r="827567"/>
    <row r="827568"/>
    <row r="827569"/>
    <row r="827570"/>
    <row r="827571"/>
    <row r="827572"/>
    <row r="827573"/>
    <row r="827574"/>
    <row r="827575"/>
    <row r="827576"/>
    <row r="827577"/>
    <row r="827578"/>
    <row r="827579"/>
    <row r="827580"/>
    <row r="827581"/>
    <row r="827582"/>
    <row r="827583"/>
    <row r="827584"/>
    <row r="827585"/>
    <row r="827586"/>
    <row r="827587"/>
    <row r="827588"/>
    <row r="827589"/>
    <row r="827590"/>
    <row r="827591"/>
    <row r="827592"/>
    <row r="827593"/>
    <row r="827594"/>
    <row r="827595"/>
    <row r="827596"/>
    <row r="827597"/>
    <row r="827598"/>
    <row r="827599"/>
    <row r="827600"/>
    <row r="827601"/>
    <row r="827602"/>
    <row r="827603"/>
    <row r="827604"/>
    <row r="827605"/>
    <row r="827606"/>
    <row r="827607"/>
    <row r="827608"/>
    <row r="827609"/>
    <row r="827610"/>
    <row r="827611"/>
    <row r="827612"/>
    <row r="827613"/>
    <row r="827614"/>
    <row r="827615"/>
    <row r="827616"/>
    <row r="827617"/>
    <row r="827618"/>
    <row r="827619"/>
    <row r="827620"/>
    <row r="827621"/>
    <row r="827622"/>
    <row r="827623"/>
    <row r="827624"/>
    <row r="827625"/>
    <row r="827626"/>
    <row r="827627"/>
    <row r="827628"/>
    <row r="827629"/>
    <row r="827630"/>
    <row r="827631"/>
    <row r="827632"/>
    <row r="827633"/>
    <row r="827634"/>
    <row r="827635"/>
    <row r="827636"/>
    <row r="827637"/>
    <row r="827638"/>
    <row r="827639"/>
    <row r="827640"/>
    <row r="827641"/>
    <row r="827642"/>
    <row r="827643"/>
    <row r="827644"/>
    <row r="827645"/>
    <row r="827646"/>
    <row r="827647"/>
    <row r="827648"/>
    <row r="827649"/>
    <row r="827650"/>
    <row r="827651"/>
    <row r="827652"/>
    <row r="827653"/>
    <row r="827654"/>
    <row r="827655"/>
    <row r="827656"/>
    <row r="827657"/>
    <row r="827658"/>
    <row r="827659"/>
    <row r="827660"/>
    <row r="827661"/>
    <row r="827662"/>
    <row r="827663"/>
    <row r="827664"/>
    <row r="827665"/>
    <row r="827666"/>
    <row r="827667"/>
    <row r="827668"/>
    <row r="827669"/>
    <row r="827670"/>
    <row r="827671"/>
    <row r="827672"/>
    <row r="827673"/>
    <row r="827674"/>
    <row r="827675"/>
    <row r="827676"/>
    <row r="827677"/>
    <row r="827678"/>
    <row r="827679"/>
    <row r="827680"/>
    <row r="827681"/>
    <row r="827682"/>
    <row r="827683"/>
    <row r="827684"/>
    <row r="827685"/>
    <row r="827686"/>
    <row r="827687"/>
    <row r="827688"/>
    <row r="827689"/>
    <row r="827690"/>
    <row r="827691"/>
    <row r="827692"/>
    <row r="827693"/>
    <row r="827694"/>
    <row r="827695"/>
    <row r="827696"/>
    <row r="827697"/>
    <row r="827698"/>
    <row r="827699"/>
    <row r="827700"/>
    <row r="827701"/>
    <row r="827702"/>
    <row r="827703"/>
    <row r="827704"/>
    <row r="827705"/>
    <row r="827706"/>
    <row r="827707"/>
    <row r="827708"/>
    <row r="827709"/>
    <row r="827710"/>
    <row r="827711"/>
    <row r="827712"/>
    <row r="827713"/>
    <row r="827714"/>
    <row r="827715"/>
    <row r="827716"/>
    <row r="827717"/>
    <row r="827718"/>
    <row r="827719"/>
    <row r="827720"/>
    <row r="827721"/>
    <row r="827722"/>
    <row r="827723"/>
    <row r="827724"/>
    <row r="827725"/>
    <row r="827726"/>
    <row r="827727"/>
    <row r="827728"/>
    <row r="827729"/>
    <row r="827730"/>
    <row r="827731"/>
    <row r="827732"/>
    <row r="827733"/>
    <row r="827734"/>
    <row r="827735"/>
    <row r="827736"/>
    <row r="827737"/>
    <row r="827738"/>
    <row r="827739"/>
    <row r="827740"/>
    <row r="827741"/>
    <row r="827742"/>
    <row r="827743"/>
    <row r="827744"/>
    <row r="827745"/>
    <row r="827746"/>
    <row r="827747"/>
    <row r="827748"/>
    <row r="827749"/>
    <row r="827750"/>
    <row r="827751"/>
    <row r="827752"/>
    <row r="827753"/>
    <row r="827754"/>
    <row r="827755"/>
    <row r="827756"/>
    <row r="827757"/>
    <row r="827758"/>
    <row r="827759"/>
    <row r="827760"/>
    <row r="827761"/>
    <row r="827762"/>
    <row r="827763"/>
    <row r="827764"/>
    <row r="827765"/>
    <row r="827766"/>
    <row r="827767"/>
    <row r="827768"/>
    <row r="827769"/>
    <row r="827770"/>
    <row r="827771"/>
    <row r="827772"/>
    <row r="827773"/>
    <row r="827774"/>
    <row r="827775"/>
    <row r="827776"/>
    <row r="827777"/>
    <row r="827778"/>
    <row r="827779"/>
    <row r="827780"/>
    <row r="827781"/>
    <row r="827782"/>
    <row r="827783"/>
    <row r="827784"/>
    <row r="827785"/>
    <row r="827786"/>
    <row r="827787"/>
    <row r="827788"/>
    <row r="827789"/>
    <row r="827790"/>
    <row r="827791"/>
    <row r="827792"/>
    <row r="827793"/>
    <row r="827794"/>
    <row r="827795"/>
    <row r="827796"/>
    <row r="827797"/>
    <row r="827798"/>
    <row r="827799"/>
    <row r="827800"/>
    <row r="827801"/>
    <row r="827802"/>
    <row r="827803"/>
    <row r="827804"/>
    <row r="827805"/>
    <row r="827806"/>
    <row r="827807"/>
    <row r="827808"/>
    <row r="827809"/>
    <row r="827810"/>
    <row r="827811"/>
    <row r="827812"/>
    <row r="827813"/>
    <row r="827814"/>
    <row r="827815"/>
    <row r="827816"/>
    <row r="827817"/>
    <row r="827818"/>
    <row r="827819"/>
    <row r="827820"/>
    <row r="827821"/>
    <row r="827822"/>
    <row r="827823"/>
    <row r="827824"/>
    <row r="827825"/>
    <row r="827826"/>
    <row r="827827"/>
    <row r="827828"/>
    <row r="827829"/>
    <row r="827830"/>
    <row r="827831"/>
    <row r="827832"/>
    <row r="827833"/>
    <row r="827834"/>
    <row r="827835"/>
    <row r="827836"/>
    <row r="827837"/>
    <row r="827838"/>
    <row r="827839"/>
    <row r="827840"/>
    <row r="827841"/>
    <row r="827842"/>
    <row r="827843"/>
    <row r="827844"/>
    <row r="827845"/>
    <row r="827846"/>
    <row r="827847"/>
    <row r="827848"/>
    <row r="827849"/>
    <row r="827850"/>
    <row r="827851"/>
    <row r="827852"/>
    <row r="827853"/>
    <row r="827854"/>
    <row r="827855"/>
    <row r="827856"/>
    <row r="827857"/>
    <row r="827858"/>
    <row r="827859"/>
    <row r="827860"/>
    <row r="827861"/>
    <row r="827862"/>
    <row r="827863"/>
    <row r="827864"/>
    <row r="827865"/>
    <row r="827866"/>
    <row r="827867"/>
    <row r="827868"/>
    <row r="827869"/>
    <row r="827870"/>
    <row r="827871"/>
    <row r="827872"/>
    <row r="827873"/>
    <row r="827874"/>
    <row r="827875"/>
    <row r="827876"/>
    <row r="827877"/>
    <row r="827878"/>
    <row r="827879"/>
    <row r="827880"/>
    <row r="827881"/>
    <row r="827882"/>
    <row r="827883"/>
    <row r="827884"/>
    <row r="827885"/>
    <row r="827886"/>
    <row r="827887"/>
    <row r="827888"/>
    <row r="827889"/>
    <row r="827890"/>
    <row r="827891"/>
    <row r="827892"/>
    <row r="827893"/>
    <row r="827894"/>
    <row r="827895"/>
    <row r="827896"/>
    <row r="827897"/>
    <row r="827898"/>
    <row r="827899"/>
    <row r="827900"/>
    <row r="827901"/>
    <row r="827902"/>
    <row r="827903"/>
    <row r="827904"/>
    <row r="827905"/>
    <row r="827906"/>
    <row r="827907"/>
    <row r="827908"/>
    <row r="827909"/>
    <row r="827910"/>
    <row r="827911"/>
    <row r="827912"/>
    <row r="827913"/>
    <row r="827914"/>
    <row r="827915"/>
    <row r="827916"/>
    <row r="827917"/>
    <row r="827918"/>
    <row r="827919"/>
    <row r="827920"/>
    <row r="827921"/>
    <row r="827922"/>
    <row r="827923"/>
    <row r="827924"/>
    <row r="827925"/>
    <row r="827926"/>
    <row r="827927"/>
    <row r="827928"/>
    <row r="827929"/>
    <row r="827930"/>
    <row r="827931"/>
    <row r="827932"/>
    <row r="827933"/>
    <row r="827934"/>
    <row r="827935"/>
    <row r="827936"/>
    <row r="827937"/>
    <row r="827938"/>
    <row r="827939"/>
    <row r="827940"/>
    <row r="827941"/>
    <row r="827942"/>
    <row r="827943"/>
    <row r="827944"/>
    <row r="827945"/>
    <row r="827946"/>
    <row r="827947"/>
    <row r="827948"/>
    <row r="827949"/>
    <row r="827950"/>
    <row r="827951"/>
    <row r="827952"/>
    <row r="827953"/>
    <row r="827954"/>
    <row r="827955"/>
    <row r="827956"/>
    <row r="827957"/>
    <row r="827958"/>
    <row r="827959"/>
    <row r="827960"/>
    <row r="827961"/>
    <row r="827962"/>
    <row r="827963"/>
    <row r="827964"/>
    <row r="827965"/>
    <row r="827966"/>
    <row r="827967"/>
    <row r="827968"/>
    <row r="827969"/>
    <row r="827970"/>
    <row r="827971"/>
    <row r="827972"/>
    <row r="827973"/>
    <row r="827974"/>
    <row r="827975"/>
    <row r="827976"/>
    <row r="827977"/>
    <row r="827978"/>
    <row r="827979"/>
    <row r="827980"/>
    <row r="827981"/>
    <row r="827982"/>
    <row r="827983"/>
    <row r="827984"/>
    <row r="827985"/>
    <row r="827986"/>
    <row r="827987"/>
    <row r="827988"/>
    <row r="827989"/>
    <row r="827990"/>
    <row r="827991"/>
    <row r="827992"/>
    <row r="827993"/>
    <row r="827994"/>
    <row r="827995"/>
    <row r="827996"/>
    <row r="827997"/>
    <row r="827998"/>
    <row r="827999"/>
    <row r="828000"/>
    <row r="828001"/>
    <row r="828002"/>
    <row r="828003"/>
    <row r="828004"/>
    <row r="828005"/>
    <row r="828006"/>
    <row r="828007"/>
    <row r="828008"/>
    <row r="828009"/>
    <row r="828010"/>
    <row r="828011"/>
    <row r="828012"/>
    <row r="828013"/>
    <row r="828014"/>
    <row r="828015"/>
    <row r="828016"/>
    <row r="828017"/>
    <row r="828018"/>
    <row r="828019"/>
    <row r="828020"/>
    <row r="828021"/>
    <row r="828022"/>
    <row r="828023"/>
    <row r="828024"/>
    <row r="828025"/>
    <row r="828026"/>
    <row r="828027"/>
    <row r="828028"/>
    <row r="828029"/>
    <row r="828030"/>
    <row r="828031"/>
    <row r="828032"/>
    <row r="828033"/>
    <row r="828034"/>
    <row r="828035"/>
    <row r="828036"/>
    <row r="828037"/>
    <row r="828038"/>
    <row r="828039"/>
    <row r="828040"/>
    <row r="828041"/>
    <row r="828042"/>
    <row r="828043"/>
    <row r="828044"/>
    <row r="828045"/>
    <row r="828046"/>
    <row r="828047"/>
    <row r="828048"/>
    <row r="828049"/>
    <row r="828050"/>
    <row r="828051"/>
    <row r="828052"/>
    <row r="828053"/>
    <row r="828054"/>
    <row r="828055"/>
    <row r="828056"/>
    <row r="828057"/>
    <row r="828058"/>
    <row r="828059"/>
    <row r="828060"/>
    <row r="828061"/>
    <row r="828062"/>
    <row r="828063"/>
    <row r="828064"/>
    <row r="828065"/>
    <row r="828066"/>
    <row r="828067"/>
    <row r="828068"/>
    <row r="828069"/>
    <row r="828070"/>
    <row r="828071"/>
    <row r="828072"/>
    <row r="828073"/>
    <row r="828074"/>
    <row r="828075"/>
    <row r="828076"/>
    <row r="828077"/>
    <row r="828078"/>
    <row r="828079"/>
    <row r="828080"/>
    <row r="828081"/>
    <row r="828082"/>
    <row r="828083"/>
    <row r="828084"/>
    <row r="828085"/>
    <row r="828086"/>
    <row r="828087"/>
    <row r="828088"/>
    <row r="828089"/>
    <row r="828090"/>
    <row r="828091"/>
    <row r="828092"/>
    <row r="828093"/>
    <row r="828094"/>
    <row r="828095"/>
    <row r="828096"/>
    <row r="828097"/>
    <row r="828098"/>
    <row r="828099"/>
    <row r="828100"/>
    <row r="828101"/>
    <row r="828102"/>
    <row r="828103"/>
    <row r="828104"/>
    <row r="828105"/>
    <row r="828106"/>
    <row r="828107"/>
    <row r="828108"/>
    <row r="828109"/>
    <row r="828110"/>
    <row r="828111"/>
    <row r="828112"/>
    <row r="828113"/>
    <row r="828114"/>
    <row r="828115"/>
    <row r="828116"/>
    <row r="828117"/>
    <row r="828118"/>
    <row r="828119"/>
    <row r="828120"/>
    <row r="828121"/>
    <row r="828122"/>
    <row r="828123"/>
    <row r="828124"/>
    <row r="828125"/>
    <row r="828126"/>
    <row r="828127"/>
    <row r="828128"/>
    <row r="828129"/>
    <row r="828130"/>
    <row r="828131"/>
    <row r="828132"/>
    <row r="828133"/>
    <row r="828134"/>
    <row r="828135"/>
    <row r="828136"/>
    <row r="828137"/>
    <row r="828138"/>
    <row r="828139"/>
    <row r="828140"/>
    <row r="828141"/>
    <row r="828142"/>
    <row r="828143"/>
    <row r="828144"/>
    <row r="828145"/>
    <row r="828146"/>
    <row r="828147"/>
    <row r="828148"/>
    <row r="828149"/>
    <row r="828150"/>
    <row r="828151"/>
    <row r="828152"/>
    <row r="828153"/>
    <row r="828154"/>
    <row r="828155"/>
    <row r="828156"/>
    <row r="828157"/>
    <row r="828158"/>
    <row r="828159"/>
    <row r="828160"/>
    <row r="828161"/>
    <row r="828162"/>
    <row r="828163"/>
    <row r="828164"/>
    <row r="828165"/>
    <row r="828166"/>
    <row r="828167"/>
    <row r="828168"/>
    <row r="828169"/>
    <row r="828170"/>
    <row r="828171"/>
    <row r="828172"/>
    <row r="828173"/>
    <row r="828174"/>
    <row r="828175"/>
    <row r="828176"/>
    <row r="828177"/>
    <row r="828178"/>
    <row r="828179"/>
    <row r="828180"/>
    <row r="828181"/>
    <row r="828182"/>
    <row r="828183"/>
    <row r="828184"/>
    <row r="828185"/>
    <row r="828186"/>
    <row r="828187"/>
    <row r="828188"/>
    <row r="828189"/>
    <row r="828190"/>
    <row r="828191"/>
    <row r="828192"/>
    <row r="828193"/>
    <row r="828194"/>
    <row r="828195"/>
    <row r="828196"/>
    <row r="828197"/>
    <row r="828198"/>
    <row r="828199"/>
    <row r="828200"/>
    <row r="828201"/>
    <row r="828202"/>
    <row r="828203"/>
    <row r="828204"/>
    <row r="828205"/>
    <row r="828206"/>
    <row r="828207"/>
    <row r="828208"/>
    <row r="828209"/>
    <row r="828210"/>
    <row r="828211"/>
    <row r="828212"/>
    <row r="828213"/>
    <row r="828214"/>
    <row r="828215"/>
    <row r="828216"/>
    <row r="828217"/>
    <row r="828218"/>
    <row r="828219"/>
    <row r="828220"/>
    <row r="828221"/>
    <row r="828222"/>
    <row r="828223"/>
    <row r="828224"/>
    <row r="828225"/>
    <row r="828226"/>
    <row r="828227"/>
    <row r="828228"/>
    <row r="828229"/>
    <row r="828230"/>
    <row r="828231"/>
    <row r="828232"/>
    <row r="828233"/>
    <row r="828234"/>
    <row r="828235"/>
    <row r="828236"/>
    <row r="828237"/>
    <row r="828238"/>
    <row r="828239"/>
    <row r="828240"/>
    <row r="828241"/>
    <row r="828242"/>
    <row r="828243"/>
    <row r="828244"/>
    <row r="828245"/>
    <row r="828246"/>
    <row r="828247"/>
    <row r="828248"/>
    <row r="828249"/>
    <row r="828250"/>
    <row r="828251"/>
    <row r="828252"/>
    <row r="828253"/>
    <row r="828254"/>
    <row r="828255"/>
    <row r="828256"/>
    <row r="828257"/>
    <row r="828258"/>
    <row r="828259"/>
    <row r="828260"/>
    <row r="828261"/>
    <row r="828262"/>
    <row r="828263"/>
    <row r="828264"/>
    <row r="828265"/>
    <row r="828266"/>
    <row r="828267"/>
    <row r="828268"/>
    <row r="828269"/>
    <row r="828270"/>
    <row r="828271"/>
    <row r="828272"/>
    <row r="828273"/>
    <row r="828274"/>
    <row r="828275"/>
    <row r="828276"/>
    <row r="828277"/>
    <row r="828278"/>
    <row r="828279"/>
    <row r="828280"/>
    <row r="828281"/>
    <row r="828282"/>
    <row r="828283"/>
    <row r="828284"/>
    <row r="828285"/>
    <row r="828286"/>
    <row r="828287"/>
    <row r="828288"/>
    <row r="828289"/>
    <row r="828290"/>
    <row r="828291"/>
    <row r="828292"/>
    <row r="828293"/>
    <row r="828294"/>
    <row r="828295"/>
    <row r="828296"/>
    <row r="828297"/>
    <row r="828298"/>
    <row r="828299"/>
    <row r="828300"/>
    <row r="828301"/>
    <row r="828302"/>
    <row r="828303"/>
    <row r="828304"/>
    <row r="828305"/>
    <row r="828306"/>
    <row r="828307"/>
    <row r="828308"/>
    <row r="828309"/>
    <row r="828310"/>
    <row r="828311"/>
    <row r="828312"/>
    <row r="828313"/>
    <row r="828314"/>
    <row r="828315"/>
    <row r="828316"/>
    <row r="828317"/>
    <row r="828318"/>
    <row r="828319"/>
    <row r="828320"/>
    <row r="828321"/>
    <row r="828322"/>
    <row r="828323"/>
    <row r="828324"/>
    <row r="828325"/>
    <row r="828326"/>
    <row r="828327"/>
    <row r="828328"/>
    <row r="828329"/>
    <row r="828330"/>
    <row r="828331"/>
    <row r="828332"/>
    <row r="828333"/>
    <row r="828334"/>
    <row r="828335"/>
    <row r="828336"/>
    <row r="828337"/>
    <row r="828338"/>
    <row r="828339"/>
    <row r="828340"/>
    <row r="828341"/>
    <row r="828342"/>
    <row r="828343"/>
    <row r="828344"/>
    <row r="828345"/>
    <row r="828346"/>
    <row r="828347"/>
    <row r="828348"/>
    <row r="828349"/>
    <row r="828350"/>
    <row r="828351"/>
    <row r="828352"/>
    <row r="828353"/>
    <row r="828354"/>
    <row r="828355"/>
    <row r="828356"/>
    <row r="828357"/>
    <row r="828358"/>
    <row r="828359"/>
    <row r="828360"/>
    <row r="828361"/>
    <row r="828362"/>
    <row r="828363"/>
    <row r="828364"/>
    <row r="828365"/>
    <row r="828366"/>
    <row r="828367"/>
    <row r="828368"/>
    <row r="828369"/>
    <row r="828370"/>
    <row r="828371"/>
    <row r="828372"/>
    <row r="828373"/>
    <row r="828374"/>
    <row r="828375"/>
    <row r="828376"/>
    <row r="828377"/>
    <row r="828378"/>
    <row r="828379"/>
    <row r="828380"/>
    <row r="828381"/>
    <row r="828382"/>
    <row r="828383"/>
    <row r="828384"/>
    <row r="828385"/>
    <row r="828386"/>
    <row r="828387"/>
    <row r="828388"/>
    <row r="828389"/>
    <row r="828390"/>
    <row r="828391"/>
    <row r="828392"/>
    <row r="828393"/>
    <row r="828394"/>
    <row r="828395"/>
    <row r="828396"/>
    <row r="828397"/>
    <row r="828398"/>
    <row r="828399"/>
    <row r="828400"/>
    <row r="828401"/>
    <row r="828402"/>
    <row r="828403"/>
    <row r="828404"/>
    <row r="828405"/>
    <row r="828406"/>
    <row r="828407"/>
    <row r="828408"/>
    <row r="828409"/>
    <row r="828410"/>
    <row r="828411"/>
    <row r="828412"/>
    <row r="828413"/>
    <row r="828414"/>
    <row r="828415"/>
    <row r="828416"/>
    <row r="828417"/>
    <row r="828418"/>
    <row r="828419"/>
    <row r="828420"/>
    <row r="828421"/>
    <row r="828422"/>
    <row r="828423"/>
    <row r="828424"/>
    <row r="828425"/>
    <row r="828426"/>
    <row r="828427"/>
    <row r="828428"/>
    <row r="828429"/>
    <row r="828430"/>
    <row r="828431"/>
    <row r="828432"/>
    <row r="828433"/>
    <row r="828434"/>
    <row r="828435"/>
    <row r="828436"/>
    <row r="828437"/>
    <row r="828438"/>
    <row r="828439"/>
    <row r="828440"/>
    <row r="828441"/>
    <row r="828442"/>
    <row r="828443"/>
    <row r="828444"/>
    <row r="828445"/>
    <row r="828446"/>
    <row r="828447"/>
    <row r="828448"/>
    <row r="828449"/>
    <row r="828450"/>
    <row r="828451"/>
    <row r="828452"/>
    <row r="828453"/>
    <row r="828454"/>
    <row r="828455"/>
    <row r="828456"/>
    <row r="828457"/>
    <row r="828458"/>
    <row r="828459"/>
    <row r="828460"/>
    <row r="828461"/>
    <row r="828462"/>
    <row r="828463"/>
    <row r="828464"/>
    <row r="828465"/>
    <row r="828466"/>
    <row r="828467"/>
    <row r="828468"/>
    <row r="828469"/>
    <row r="828470"/>
    <row r="828471"/>
    <row r="828472"/>
    <row r="828473"/>
    <row r="828474"/>
    <row r="828475"/>
    <row r="828476"/>
    <row r="828477"/>
    <row r="828478"/>
    <row r="828479"/>
    <row r="828480"/>
    <row r="828481"/>
    <row r="828482"/>
    <row r="828483"/>
    <row r="828484"/>
    <row r="828485"/>
    <row r="828486"/>
    <row r="828487"/>
    <row r="828488"/>
    <row r="828489"/>
    <row r="828490"/>
    <row r="828491"/>
    <row r="828492"/>
    <row r="828493"/>
    <row r="828494"/>
    <row r="828495"/>
    <row r="828496"/>
    <row r="828497"/>
    <row r="828498"/>
    <row r="828499"/>
    <row r="828500"/>
    <row r="828501"/>
    <row r="828502"/>
    <row r="828503"/>
    <row r="828504"/>
    <row r="828505"/>
    <row r="828506"/>
    <row r="828507"/>
    <row r="828508"/>
    <row r="828509"/>
    <row r="828510"/>
    <row r="828511"/>
    <row r="828512"/>
    <row r="828513"/>
    <row r="828514"/>
    <row r="828515"/>
    <row r="828516"/>
    <row r="828517"/>
    <row r="828518"/>
    <row r="828519"/>
    <row r="828520"/>
    <row r="828521"/>
    <row r="828522"/>
    <row r="828523"/>
    <row r="828524"/>
    <row r="828525"/>
    <row r="828526"/>
    <row r="828527"/>
    <row r="828528"/>
    <row r="828529"/>
    <row r="828530"/>
    <row r="828531"/>
    <row r="828532"/>
    <row r="828533"/>
    <row r="828534"/>
    <row r="828535"/>
    <row r="828536"/>
    <row r="828537"/>
    <row r="828538"/>
    <row r="828539"/>
    <row r="828540"/>
    <row r="828541"/>
    <row r="828542"/>
    <row r="828543"/>
    <row r="828544"/>
    <row r="828545"/>
    <row r="828546"/>
    <row r="828547"/>
    <row r="828548"/>
    <row r="828549"/>
    <row r="828550"/>
    <row r="828551"/>
    <row r="828552"/>
    <row r="828553"/>
    <row r="828554"/>
    <row r="828555"/>
    <row r="828556"/>
    <row r="828557"/>
    <row r="828558"/>
    <row r="828559"/>
    <row r="828560"/>
    <row r="828561"/>
    <row r="828562"/>
    <row r="828563"/>
    <row r="828564"/>
    <row r="828565"/>
    <row r="828566"/>
    <row r="828567"/>
    <row r="828568"/>
    <row r="828569"/>
    <row r="828570"/>
    <row r="828571"/>
    <row r="828572"/>
    <row r="828573"/>
    <row r="828574"/>
    <row r="828575"/>
    <row r="828576"/>
    <row r="828577"/>
    <row r="828578"/>
    <row r="828579"/>
    <row r="828580"/>
    <row r="828581"/>
    <row r="828582"/>
    <row r="828583"/>
    <row r="828584"/>
    <row r="828585"/>
    <row r="828586"/>
    <row r="828587"/>
    <row r="828588"/>
    <row r="828589"/>
    <row r="828590"/>
    <row r="828591"/>
    <row r="828592"/>
    <row r="828593"/>
    <row r="828594"/>
    <row r="828595"/>
    <row r="828596"/>
    <row r="828597"/>
    <row r="828598"/>
    <row r="828599"/>
    <row r="828600"/>
    <row r="828601"/>
    <row r="828602"/>
    <row r="828603"/>
    <row r="828604"/>
    <row r="828605"/>
    <row r="828606"/>
    <row r="828607"/>
    <row r="828608"/>
    <row r="828609"/>
    <row r="828610"/>
    <row r="828611"/>
    <row r="828612"/>
    <row r="828613"/>
    <row r="828614"/>
    <row r="828615"/>
    <row r="828616"/>
    <row r="828617"/>
    <row r="828618"/>
    <row r="828619"/>
    <row r="828620"/>
    <row r="828621"/>
    <row r="828622"/>
    <row r="828623"/>
    <row r="828624"/>
    <row r="828625"/>
    <row r="828626"/>
    <row r="828627"/>
    <row r="828628"/>
    <row r="828629"/>
    <row r="828630"/>
    <row r="828631"/>
    <row r="828632"/>
    <row r="828633"/>
    <row r="828634"/>
    <row r="828635"/>
    <row r="828636"/>
    <row r="828637"/>
    <row r="828638"/>
    <row r="828639"/>
    <row r="828640"/>
    <row r="828641"/>
    <row r="828642"/>
    <row r="828643"/>
    <row r="828644"/>
    <row r="828645"/>
    <row r="828646"/>
    <row r="828647"/>
    <row r="828648"/>
    <row r="828649"/>
    <row r="828650"/>
    <row r="828651"/>
    <row r="828652"/>
    <row r="828653"/>
    <row r="828654"/>
    <row r="828655"/>
    <row r="828656"/>
    <row r="828657"/>
    <row r="828658"/>
    <row r="828659"/>
    <row r="828660"/>
    <row r="828661"/>
    <row r="828662"/>
    <row r="828663"/>
    <row r="828664"/>
    <row r="828665"/>
    <row r="828666"/>
    <row r="828667"/>
    <row r="828668"/>
    <row r="828669"/>
    <row r="828670"/>
    <row r="828671"/>
    <row r="828672"/>
    <row r="828673"/>
    <row r="828674"/>
    <row r="828675"/>
    <row r="828676"/>
    <row r="828677"/>
    <row r="828678"/>
    <row r="828679"/>
    <row r="828680"/>
    <row r="828681"/>
    <row r="828682"/>
    <row r="828683"/>
    <row r="828684"/>
    <row r="828685"/>
    <row r="828686"/>
    <row r="828687"/>
    <row r="828688"/>
    <row r="828689"/>
    <row r="828690"/>
    <row r="828691"/>
    <row r="828692"/>
    <row r="828693"/>
    <row r="828694"/>
    <row r="828695"/>
    <row r="828696"/>
    <row r="828697"/>
    <row r="828698"/>
    <row r="828699"/>
    <row r="828700"/>
    <row r="828701"/>
    <row r="828702"/>
    <row r="828703"/>
    <row r="828704"/>
    <row r="828705"/>
    <row r="828706"/>
    <row r="828707"/>
    <row r="828708"/>
    <row r="828709"/>
    <row r="828710"/>
    <row r="828711"/>
    <row r="828712"/>
    <row r="828713"/>
    <row r="828714"/>
    <row r="828715"/>
    <row r="828716"/>
    <row r="828717"/>
    <row r="828718"/>
    <row r="828719"/>
    <row r="828720"/>
    <row r="828721"/>
    <row r="828722"/>
    <row r="828723"/>
    <row r="828724"/>
    <row r="828725"/>
    <row r="828726"/>
    <row r="828727"/>
    <row r="828728"/>
    <row r="828729"/>
    <row r="828730"/>
    <row r="828731"/>
    <row r="828732"/>
    <row r="828733"/>
    <row r="828734"/>
    <row r="828735"/>
    <row r="828736"/>
    <row r="828737"/>
    <row r="828738"/>
    <row r="828739"/>
    <row r="828740"/>
    <row r="828741"/>
    <row r="828742"/>
    <row r="828743"/>
    <row r="828744"/>
    <row r="828745"/>
    <row r="828746"/>
    <row r="828747"/>
    <row r="828748"/>
    <row r="828749"/>
    <row r="828750"/>
    <row r="828751"/>
    <row r="828752"/>
    <row r="828753"/>
    <row r="828754"/>
    <row r="828755"/>
    <row r="828756"/>
    <row r="828757"/>
    <row r="828758"/>
    <row r="828759"/>
    <row r="828760"/>
    <row r="828761"/>
    <row r="828762"/>
    <row r="828763"/>
    <row r="828764"/>
    <row r="828765"/>
    <row r="828766"/>
    <row r="828767"/>
    <row r="828768"/>
    <row r="828769"/>
    <row r="828770"/>
    <row r="828771"/>
    <row r="828772"/>
    <row r="828773"/>
    <row r="828774"/>
    <row r="828775"/>
    <row r="828776"/>
    <row r="828777"/>
    <row r="828778"/>
    <row r="828779"/>
    <row r="828780"/>
    <row r="828781"/>
    <row r="828782"/>
    <row r="828783"/>
    <row r="828784"/>
    <row r="828785"/>
    <row r="828786"/>
    <row r="828787"/>
    <row r="828788"/>
    <row r="828789"/>
    <row r="828790"/>
    <row r="828791"/>
    <row r="828792"/>
    <row r="828793"/>
    <row r="828794"/>
    <row r="828795"/>
    <row r="828796"/>
    <row r="828797"/>
    <row r="828798"/>
    <row r="828799"/>
    <row r="828800"/>
    <row r="828801"/>
    <row r="828802"/>
    <row r="828803"/>
    <row r="828804"/>
    <row r="828805"/>
    <row r="828806"/>
    <row r="828807"/>
    <row r="828808"/>
    <row r="828809"/>
    <row r="828810"/>
    <row r="828811"/>
    <row r="828812"/>
    <row r="828813"/>
    <row r="828814"/>
    <row r="828815"/>
    <row r="828816"/>
    <row r="828817"/>
    <row r="828818"/>
    <row r="828819"/>
    <row r="828820"/>
    <row r="828821"/>
    <row r="828822"/>
    <row r="828823"/>
    <row r="828824"/>
    <row r="828825"/>
    <row r="828826"/>
    <row r="828827"/>
    <row r="828828"/>
    <row r="828829"/>
    <row r="828830"/>
    <row r="828831"/>
    <row r="828832"/>
    <row r="828833"/>
    <row r="828834"/>
    <row r="828835"/>
    <row r="828836"/>
    <row r="828837"/>
    <row r="828838"/>
    <row r="828839"/>
    <row r="828840"/>
    <row r="828841"/>
    <row r="828842"/>
    <row r="828843"/>
    <row r="828844"/>
    <row r="828845"/>
    <row r="828846"/>
    <row r="828847"/>
    <row r="828848"/>
    <row r="828849"/>
    <row r="828850"/>
    <row r="828851"/>
    <row r="828852"/>
    <row r="828853"/>
    <row r="828854"/>
    <row r="828855"/>
    <row r="828856"/>
    <row r="828857"/>
    <row r="828858"/>
    <row r="828859"/>
    <row r="828860"/>
    <row r="828861"/>
    <row r="828862"/>
    <row r="828863"/>
    <row r="828864"/>
    <row r="828865"/>
    <row r="828866"/>
    <row r="828867"/>
    <row r="828868"/>
    <row r="828869"/>
    <row r="828870"/>
    <row r="828871"/>
    <row r="828872"/>
    <row r="828873"/>
    <row r="828874"/>
    <row r="828875"/>
    <row r="828876"/>
    <row r="828877"/>
    <row r="828878"/>
    <row r="828879"/>
    <row r="828880"/>
    <row r="828881"/>
    <row r="828882"/>
    <row r="828883"/>
    <row r="828884"/>
    <row r="828885"/>
    <row r="828886"/>
    <row r="828887"/>
    <row r="828888"/>
    <row r="828889"/>
    <row r="828890"/>
    <row r="828891"/>
    <row r="828892"/>
    <row r="828893"/>
    <row r="828894"/>
    <row r="828895"/>
    <row r="828896"/>
    <row r="828897"/>
    <row r="828898"/>
    <row r="828899"/>
    <row r="828900"/>
    <row r="828901"/>
    <row r="828902"/>
    <row r="828903"/>
    <row r="828904"/>
    <row r="828905"/>
    <row r="828906"/>
    <row r="828907"/>
    <row r="828908"/>
    <row r="828909"/>
    <row r="828910"/>
    <row r="828911"/>
    <row r="828912"/>
    <row r="828913"/>
    <row r="828914"/>
    <row r="828915"/>
    <row r="828916"/>
    <row r="828917"/>
    <row r="828918"/>
    <row r="828919"/>
    <row r="828920"/>
    <row r="828921"/>
    <row r="828922"/>
    <row r="828923"/>
    <row r="828924"/>
    <row r="828925"/>
    <row r="828926"/>
    <row r="828927"/>
    <row r="828928"/>
    <row r="828929"/>
    <row r="828930"/>
    <row r="828931"/>
    <row r="828932"/>
    <row r="828933"/>
    <row r="828934"/>
    <row r="828935"/>
    <row r="828936"/>
    <row r="828937"/>
    <row r="828938"/>
    <row r="828939"/>
    <row r="828940"/>
    <row r="828941"/>
    <row r="828942"/>
    <row r="828943"/>
    <row r="828944"/>
    <row r="828945"/>
    <row r="828946"/>
    <row r="828947"/>
    <row r="828948"/>
    <row r="828949"/>
    <row r="828950"/>
    <row r="828951"/>
    <row r="828952"/>
    <row r="828953"/>
    <row r="828954"/>
    <row r="828955"/>
    <row r="828956"/>
    <row r="828957"/>
    <row r="828958"/>
    <row r="828959"/>
    <row r="828960"/>
    <row r="828961"/>
    <row r="828962"/>
    <row r="828963"/>
    <row r="828964"/>
    <row r="828965"/>
    <row r="828966"/>
    <row r="828967"/>
    <row r="828968"/>
    <row r="828969"/>
    <row r="828970"/>
    <row r="828971"/>
    <row r="828972"/>
    <row r="828973"/>
    <row r="828974"/>
    <row r="828975"/>
    <row r="828976"/>
    <row r="828977"/>
    <row r="828978"/>
    <row r="828979"/>
    <row r="828980"/>
    <row r="828981"/>
    <row r="828982"/>
    <row r="828983"/>
    <row r="828984"/>
    <row r="828985"/>
    <row r="828986"/>
    <row r="828987"/>
    <row r="828988"/>
    <row r="828989"/>
    <row r="828990"/>
    <row r="828991"/>
    <row r="828992"/>
    <row r="828993"/>
    <row r="828994"/>
    <row r="828995"/>
    <row r="828996"/>
    <row r="828997"/>
    <row r="828998"/>
    <row r="828999"/>
    <row r="829000"/>
    <row r="829001"/>
    <row r="829002"/>
    <row r="829003"/>
    <row r="829004"/>
    <row r="829005"/>
    <row r="829006"/>
    <row r="829007"/>
    <row r="829008"/>
    <row r="829009"/>
    <row r="829010"/>
    <row r="829011"/>
    <row r="829012"/>
    <row r="829013"/>
    <row r="829014"/>
    <row r="829015"/>
    <row r="829016"/>
    <row r="829017"/>
    <row r="829018"/>
    <row r="829019"/>
    <row r="829020"/>
    <row r="829021"/>
    <row r="829022"/>
    <row r="829023"/>
    <row r="829024"/>
    <row r="829025"/>
    <row r="829026"/>
    <row r="829027"/>
    <row r="829028"/>
    <row r="829029"/>
    <row r="829030"/>
    <row r="829031"/>
    <row r="829032"/>
    <row r="829033"/>
    <row r="829034"/>
    <row r="829035"/>
    <row r="829036"/>
    <row r="829037"/>
    <row r="829038"/>
    <row r="829039"/>
    <row r="829040"/>
    <row r="829041"/>
    <row r="829042"/>
    <row r="829043"/>
    <row r="829044"/>
    <row r="829045"/>
    <row r="829046"/>
    <row r="829047"/>
    <row r="829048"/>
    <row r="829049"/>
    <row r="829050"/>
    <row r="829051"/>
    <row r="829052"/>
    <row r="829053"/>
    <row r="829054"/>
    <row r="829055"/>
    <row r="829056"/>
    <row r="829057"/>
    <row r="829058"/>
    <row r="829059"/>
    <row r="829060"/>
    <row r="829061"/>
    <row r="829062"/>
    <row r="829063"/>
    <row r="829064"/>
    <row r="829065"/>
    <row r="829066"/>
    <row r="829067"/>
    <row r="829068"/>
    <row r="829069"/>
    <row r="829070"/>
    <row r="829071"/>
    <row r="829072"/>
    <row r="829073"/>
    <row r="829074"/>
    <row r="829075"/>
    <row r="829076"/>
    <row r="829077"/>
    <row r="829078"/>
    <row r="829079"/>
    <row r="829080"/>
    <row r="829081"/>
    <row r="829082"/>
    <row r="829083"/>
    <row r="829084"/>
    <row r="829085"/>
    <row r="829086"/>
    <row r="829087"/>
    <row r="829088"/>
    <row r="829089"/>
    <row r="829090"/>
    <row r="829091"/>
    <row r="829092"/>
    <row r="829093"/>
    <row r="829094"/>
    <row r="829095"/>
    <row r="829096"/>
    <row r="829097"/>
    <row r="829098"/>
    <row r="829099"/>
    <row r="829100"/>
    <row r="829101"/>
    <row r="829102"/>
    <row r="829103"/>
    <row r="829104"/>
    <row r="829105"/>
    <row r="829106"/>
    <row r="829107"/>
    <row r="829108"/>
    <row r="829109"/>
    <row r="829110"/>
    <row r="829111"/>
    <row r="829112"/>
    <row r="829113"/>
    <row r="829114"/>
    <row r="829115"/>
    <row r="829116"/>
    <row r="829117"/>
    <row r="829118"/>
    <row r="829119"/>
    <row r="829120"/>
    <row r="829121"/>
    <row r="829122"/>
    <row r="829123"/>
    <row r="829124"/>
    <row r="829125"/>
    <row r="829126"/>
    <row r="829127"/>
    <row r="829128"/>
    <row r="829129"/>
    <row r="829130"/>
    <row r="829131"/>
    <row r="829132"/>
    <row r="829133"/>
    <row r="829134"/>
    <row r="829135"/>
    <row r="829136"/>
    <row r="829137"/>
    <row r="829138"/>
    <row r="829139"/>
    <row r="829140"/>
    <row r="829141"/>
    <row r="829142"/>
    <row r="829143"/>
    <row r="829144"/>
    <row r="829145"/>
    <row r="829146"/>
    <row r="829147"/>
    <row r="829148"/>
    <row r="829149"/>
    <row r="829150"/>
    <row r="829151"/>
    <row r="829152"/>
    <row r="829153"/>
    <row r="829154"/>
    <row r="829155"/>
    <row r="829156"/>
    <row r="829157"/>
    <row r="829158"/>
    <row r="829159"/>
    <row r="829160"/>
    <row r="829161"/>
    <row r="829162"/>
    <row r="829163"/>
    <row r="829164"/>
    <row r="829165"/>
    <row r="829166"/>
    <row r="829167"/>
    <row r="829168"/>
    <row r="829169"/>
    <row r="829170"/>
    <row r="829171"/>
    <row r="829172"/>
    <row r="829173"/>
    <row r="829174"/>
    <row r="829175"/>
    <row r="829176"/>
    <row r="829177"/>
    <row r="829178"/>
    <row r="829179"/>
    <row r="829180"/>
    <row r="829181"/>
    <row r="829182"/>
    <row r="829183"/>
    <row r="829184"/>
    <row r="829185"/>
    <row r="829186"/>
    <row r="829187"/>
    <row r="829188"/>
    <row r="829189"/>
    <row r="829190"/>
    <row r="829191"/>
    <row r="829192"/>
    <row r="829193"/>
    <row r="829194"/>
    <row r="829195"/>
    <row r="829196"/>
    <row r="829197"/>
    <row r="829198"/>
    <row r="829199"/>
    <row r="829200"/>
    <row r="829201"/>
    <row r="829202"/>
    <row r="829203"/>
    <row r="829204"/>
    <row r="829205"/>
    <row r="829206"/>
    <row r="829207"/>
    <row r="829208"/>
    <row r="829209"/>
    <row r="829210"/>
    <row r="829211"/>
    <row r="829212"/>
    <row r="829213"/>
    <row r="829214"/>
    <row r="829215"/>
    <row r="829216"/>
    <row r="829217"/>
    <row r="829218"/>
    <row r="829219"/>
    <row r="829220"/>
    <row r="829221"/>
    <row r="829222"/>
    <row r="829223"/>
    <row r="829224"/>
    <row r="829225"/>
    <row r="829226"/>
    <row r="829227"/>
    <row r="829228"/>
    <row r="829229"/>
    <row r="829230"/>
    <row r="829231"/>
    <row r="829232"/>
    <row r="829233"/>
    <row r="829234"/>
    <row r="829235"/>
    <row r="829236"/>
    <row r="829237"/>
    <row r="829238"/>
    <row r="829239"/>
    <row r="829240"/>
    <row r="829241"/>
    <row r="829242"/>
    <row r="829243"/>
    <row r="829244"/>
    <row r="829245"/>
    <row r="829246"/>
    <row r="829247"/>
    <row r="829248"/>
    <row r="829249"/>
    <row r="829250"/>
    <row r="829251"/>
    <row r="829252"/>
    <row r="829253"/>
    <row r="829254"/>
    <row r="829255"/>
    <row r="829256"/>
    <row r="829257"/>
    <row r="829258"/>
    <row r="829259"/>
    <row r="829260"/>
    <row r="829261"/>
    <row r="829262"/>
    <row r="829263"/>
    <row r="829264"/>
    <row r="829265"/>
    <row r="829266"/>
    <row r="829267"/>
    <row r="829268"/>
    <row r="829269"/>
    <row r="829270"/>
    <row r="829271"/>
    <row r="829272"/>
    <row r="829273"/>
    <row r="829274"/>
    <row r="829275"/>
    <row r="829276"/>
    <row r="829277"/>
    <row r="829278"/>
    <row r="829279"/>
    <row r="829280"/>
    <row r="829281"/>
    <row r="829282"/>
    <row r="829283"/>
    <row r="829284"/>
    <row r="829285"/>
    <row r="829286"/>
    <row r="829287"/>
    <row r="829288"/>
    <row r="829289"/>
    <row r="829290"/>
    <row r="829291"/>
    <row r="829292"/>
    <row r="829293"/>
    <row r="829294"/>
    <row r="829295"/>
    <row r="829296"/>
    <row r="829297"/>
    <row r="829298"/>
    <row r="829299"/>
    <row r="829300"/>
    <row r="829301"/>
    <row r="829302"/>
    <row r="829303"/>
    <row r="829304"/>
    <row r="829305"/>
    <row r="829306"/>
    <row r="829307"/>
    <row r="829308"/>
    <row r="829309"/>
    <row r="829310"/>
    <row r="829311"/>
    <row r="829312"/>
    <row r="829313"/>
    <row r="829314"/>
    <row r="829315"/>
    <row r="829316"/>
    <row r="829317"/>
    <row r="829318"/>
    <row r="829319"/>
    <row r="829320"/>
    <row r="829321"/>
    <row r="829322"/>
    <row r="829323"/>
    <row r="829324"/>
    <row r="829325"/>
    <row r="829326"/>
    <row r="829327"/>
    <row r="829328"/>
    <row r="829329"/>
    <row r="829330"/>
    <row r="829331"/>
    <row r="829332"/>
    <row r="829333"/>
    <row r="829334"/>
    <row r="829335"/>
    <row r="829336"/>
    <row r="829337"/>
    <row r="829338"/>
    <row r="829339"/>
    <row r="829340"/>
    <row r="829341"/>
    <row r="829342"/>
    <row r="829343"/>
    <row r="829344"/>
    <row r="829345"/>
    <row r="829346"/>
    <row r="829347"/>
    <row r="829348"/>
    <row r="829349"/>
    <row r="829350"/>
    <row r="829351"/>
    <row r="829352"/>
    <row r="829353"/>
    <row r="829354"/>
    <row r="829355"/>
    <row r="829356"/>
    <row r="829357"/>
    <row r="829358"/>
    <row r="829359"/>
    <row r="829360"/>
    <row r="829361"/>
    <row r="829362"/>
    <row r="829363"/>
    <row r="829364"/>
    <row r="829365"/>
    <row r="829366"/>
    <row r="829367"/>
    <row r="829368"/>
    <row r="829369"/>
    <row r="829370"/>
    <row r="829371"/>
    <row r="829372"/>
    <row r="829373"/>
    <row r="829374"/>
    <row r="829375"/>
    <row r="829376"/>
    <row r="829377"/>
    <row r="829378"/>
    <row r="829379"/>
    <row r="829380"/>
    <row r="829381"/>
    <row r="829382"/>
    <row r="829383"/>
    <row r="829384"/>
    <row r="829385"/>
    <row r="829386"/>
    <row r="829387"/>
    <row r="829388"/>
    <row r="829389"/>
    <row r="829390"/>
    <row r="829391"/>
    <row r="829392"/>
    <row r="829393"/>
    <row r="829394"/>
    <row r="829395"/>
    <row r="829396"/>
    <row r="829397"/>
    <row r="829398"/>
    <row r="829399"/>
    <row r="829400"/>
    <row r="829401"/>
    <row r="829402"/>
    <row r="829403"/>
    <row r="829404"/>
    <row r="829405"/>
    <row r="829406"/>
    <row r="829407"/>
    <row r="829408"/>
    <row r="829409"/>
    <row r="829410"/>
    <row r="829411"/>
    <row r="829412"/>
    <row r="829413"/>
    <row r="829414"/>
    <row r="829415"/>
    <row r="829416"/>
    <row r="829417"/>
    <row r="829418"/>
    <row r="829419"/>
    <row r="829420"/>
    <row r="829421"/>
    <row r="829422"/>
    <row r="829423"/>
    <row r="829424"/>
    <row r="829425"/>
    <row r="829426"/>
    <row r="829427"/>
    <row r="829428"/>
    <row r="829429"/>
    <row r="829430"/>
    <row r="829431"/>
    <row r="829432"/>
    <row r="829433"/>
    <row r="829434"/>
    <row r="829435"/>
    <row r="829436"/>
    <row r="829437"/>
    <row r="829438"/>
    <row r="829439"/>
    <row r="829440"/>
    <row r="829441"/>
    <row r="829442"/>
    <row r="829443"/>
    <row r="829444"/>
    <row r="829445"/>
    <row r="829446"/>
    <row r="829447"/>
    <row r="829448"/>
    <row r="829449"/>
    <row r="829450"/>
    <row r="829451"/>
    <row r="829452"/>
    <row r="829453"/>
    <row r="829454"/>
    <row r="829455"/>
    <row r="829456"/>
    <row r="829457"/>
    <row r="829458"/>
    <row r="829459"/>
    <row r="829460"/>
    <row r="829461"/>
    <row r="829462"/>
    <row r="829463"/>
    <row r="829464"/>
    <row r="829465"/>
    <row r="829466"/>
    <row r="829467"/>
    <row r="829468"/>
    <row r="829469"/>
    <row r="829470"/>
    <row r="829471"/>
    <row r="829472"/>
    <row r="829473"/>
    <row r="829474"/>
    <row r="829475"/>
    <row r="829476"/>
    <row r="829477"/>
    <row r="829478"/>
    <row r="829479"/>
    <row r="829480"/>
    <row r="829481"/>
    <row r="829482"/>
    <row r="829483"/>
    <row r="829484"/>
    <row r="829485"/>
    <row r="829486"/>
    <row r="829487"/>
    <row r="829488"/>
    <row r="829489"/>
    <row r="829490"/>
    <row r="829491"/>
    <row r="829492"/>
    <row r="829493"/>
    <row r="829494"/>
    <row r="829495"/>
    <row r="829496"/>
    <row r="829497"/>
    <row r="829498"/>
    <row r="829499"/>
    <row r="829500"/>
    <row r="829501"/>
    <row r="829502"/>
    <row r="829503"/>
    <row r="829504"/>
    <row r="829505"/>
    <row r="829506"/>
    <row r="829507"/>
    <row r="829508"/>
    <row r="829509"/>
    <row r="829510"/>
    <row r="829511"/>
    <row r="829512"/>
    <row r="829513"/>
    <row r="829514"/>
    <row r="829515"/>
    <row r="829516"/>
    <row r="829517"/>
    <row r="829518"/>
    <row r="829519"/>
    <row r="829520"/>
    <row r="829521"/>
    <row r="829522"/>
    <row r="829523"/>
    <row r="829524"/>
    <row r="829525"/>
    <row r="829526"/>
    <row r="829527"/>
    <row r="829528"/>
    <row r="829529"/>
    <row r="829530"/>
    <row r="829531"/>
    <row r="829532"/>
    <row r="829533"/>
    <row r="829534"/>
    <row r="829535"/>
    <row r="829536"/>
    <row r="829537"/>
    <row r="829538"/>
    <row r="829539"/>
    <row r="829540"/>
    <row r="829541"/>
    <row r="829542"/>
    <row r="829543"/>
    <row r="829544"/>
    <row r="829545"/>
    <row r="829546"/>
    <row r="829547"/>
    <row r="829548"/>
    <row r="829549"/>
    <row r="829550"/>
    <row r="829551"/>
    <row r="829552"/>
    <row r="829553"/>
    <row r="829554"/>
    <row r="829555"/>
    <row r="829556"/>
    <row r="829557"/>
    <row r="829558"/>
    <row r="829559"/>
    <row r="829560"/>
    <row r="829561"/>
    <row r="829562"/>
    <row r="829563"/>
    <row r="829564"/>
    <row r="829565"/>
    <row r="829566"/>
    <row r="829567"/>
    <row r="829568"/>
    <row r="829569"/>
    <row r="829570"/>
    <row r="829571"/>
    <row r="829572"/>
    <row r="829573"/>
    <row r="829574"/>
    <row r="829575"/>
    <row r="829576"/>
    <row r="829577"/>
    <row r="829578"/>
    <row r="829579"/>
    <row r="829580"/>
    <row r="829581"/>
    <row r="829582"/>
    <row r="829583"/>
    <row r="829584"/>
    <row r="829585"/>
    <row r="829586"/>
    <row r="829587"/>
    <row r="829588"/>
    <row r="829589"/>
    <row r="829590"/>
    <row r="829591"/>
    <row r="829592"/>
    <row r="829593"/>
    <row r="829594"/>
    <row r="829595"/>
    <row r="829596"/>
    <row r="829597"/>
    <row r="829598"/>
    <row r="829599"/>
    <row r="829600"/>
    <row r="829601"/>
    <row r="829602"/>
    <row r="829603"/>
    <row r="829604"/>
    <row r="829605"/>
    <row r="829606"/>
    <row r="829607"/>
    <row r="829608"/>
    <row r="829609"/>
    <row r="829610"/>
    <row r="829611"/>
    <row r="829612"/>
    <row r="829613"/>
    <row r="829614"/>
    <row r="829615"/>
    <row r="829616"/>
    <row r="829617"/>
    <row r="829618"/>
    <row r="829619"/>
    <row r="829620"/>
    <row r="829621"/>
    <row r="829622"/>
    <row r="829623"/>
    <row r="829624"/>
    <row r="829625"/>
    <row r="829626"/>
    <row r="829627"/>
    <row r="829628"/>
    <row r="829629"/>
    <row r="829630"/>
    <row r="829631"/>
    <row r="829632"/>
    <row r="829633"/>
    <row r="829634"/>
    <row r="829635"/>
    <row r="829636"/>
    <row r="829637"/>
    <row r="829638"/>
    <row r="829639"/>
    <row r="829640"/>
    <row r="829641"/>
    <row r="829642"/>
    <row r="829643"/>
    <row r="829644"/>
    <row r="829645"/>
    <row r="829646"/>
    <row r="829647"/>
    <row r="829648"/>
    <row r="829649"/>
    <row r="829650"/>
    <row r="829651"/>
    <row r="829652"/>
    <row r="829653"/>
    <row r="829654"/>
    <row r="829655"/>
    <row r="829656"/>
    <row r="829657"/>
    <row r="829658"/>
    <row r="829659"/>
    <row r="829660"/>
    <row r="829661"/>
    <row r="829662"/>
    <row r="829663"/>
    <row r="829664"/>
    <row r="829665"/>
    <row r="829666"/>
    <row r="829667"/>
    <row r="829668"/>
    <row r="829669"/>
    <row r="829670"/>
    <row r="829671"/>
    <row r="829672"/>
    <row r="829673"/>
    <row r="829674"/>
    <row r="829675"/>
    <row r="829676"/>
    <row r="829677"/>
    <row r="829678"/>
    <row r="829679"/>
    <row r="829680"/>
    <row r="829681"/>
    <row r="829682"/>
    <row r="829683"/>
    <row r="829684"/>
    <row r="829685"/>
    <row r="829686"/>
    <row r="829687"/>
    <row r="829688"/>
    <row r="829689"/>
    <row r="829690"/>
    <row r="829691"/>
    <row r="829692"/>
    <row r="829693"/>
    <row r="829694"/>
    <row r="829695"/>
    <row r="829696"/>
    <row r="829697"/>
    <row r="829698"/>
    <row r="829699"/>
    <row r="829700"/>
    <row r="829701"/>
    <row r="829702"/>
    <row r="829703"/>
    <row r="829704"/>
    <row r="829705"/>
    <row r="829706"/>
    <row r="829707"/>
    <row r="829708"/>
    <row r="829709"/>
    <row r="829710"/>
    <row r="829711"/>
    <row r="829712"/>
    <row r="829713"/>
    <row r="829714"/>
    <row r="829715"/>
    <row r="829716"/>
    <row r="829717"/>
    <row r="829718"/>
    <row r="829719"/>
    <row r="829720"/>
    <row r="829721"/>
    <row r="829722"/>
    <row r="829723"/>
    <row r="829724"/>
    <row r="829725"/>
    <row r="829726"/>
    <row r="829727"/>
    <row r="829728"/>
    <row r="829729"/>
    <row r="829730"/>
    <row r="829731"/>
    <row r="829732"/>
    <row r="829733"/>
    <row r="829734"/>
    <row r="829735"/>
    <row r="829736"/>
    <row r="829737"/>
    <row r="829738"/>
    <row r="829739"/>
    <row r="829740"/>
    <row r="829741"/>
    <row r="829742"/>
    <row r="829743"/>
    <row r="829744"/>
    <row r="829745"/>
    <row r="829746"/>
    <row r="829747"/>
    <row r="829748"/>
    <row r="829749"/>
    <row r="829750"/>
    <row r="829751"/>
    <row r="829752"/>
    <row r="829753"/>
    <row r="829754"/>
    <row r="829755"/>
    <row r="829756"/>
    <row r="829757"/>
    <row r="829758"/>
    <row r="829759"/>
    <row r="829760"/>
    <row r="829761"/>
    <row r="829762"/>
    <row r="829763"/>
    <row r="829764"/>
    <row r="829765"/>
    <row r="829766"/>
    <row r="829767"/>
    <row r="829768"/>
    <row r="829769"/>
    <row r="829770"/>
    <row r="829771"/>
    <row r="829772"/>
    <row r="829773"/>
    <row r="829774"/>
    <row r="829775"/>
    <row r="829776"/>
    <row r="829777"/>
    <row r="829778"/>
    <row r="829779"/>
    <row r="829780"/>
    <row r="829781"/>
    <row r="829782"/>
    <row r="829783"/>
    <row r="829784"/>
    <row r="829785"/>
    <row r="829786"/>
    <row r="829787"/>
    <row r="829788"/>
    <row r="829789"/>
    <row r="829790"/>
    <row r="829791"/>
    <row r="829792"/>
    <row r="829793"/>
    <row r="829794"/>
    <row r="829795"/>
    <row r="829796"/>
    <row r="829797"/>
    <row r="829798"/>
    <row r="829799"/>
    <row r="829800"/>
    <row r="829801"/>
    <row r="829802"/>
    <row r="829803"/>
    <row r="829804"/>
    <row r="829805"/>
    <row r="829806"/>
    <row r="829807"/>
    <row r="829808"/>
    <row r="829809"/>
    <row r="829810"/>
    <row r="829811"/>
    <row r="829812"/>
    <row r="829813"/>
    <row r="829814"/>
    <row r="829815"/>
    <row r="829816"/>
    <row r="829817"/>
    <row r="829818"/>
    <row r="829819"/>
    <row r="829820"/>
    <row r="829821"/>
    <row r="829822"/>
    <row r="829823"/>
    <row r="829824"/>
    <row r="829825"/>
    <row r="829826"/>
    <row r="829827"/>
    <row r="829828"/>
    <row r="829829"/>
    <row r="829830"/>
    <row r="829831"/>
    <row r="829832"/>
    <row r="829833"/>
    <row r="829834"/>
    <row r="829835"/>
    <row r="829836"/>
    <row r="829837"/>
    <row r="829838"/>
    <row r="829839"/>
    <row r="829840"/>
    <row r="829841"/>
    <row r="829842"/>
    <row r="829843"/>
    <row r="829844"/>
    <row r="829845"/>
    <row r="829846"/>
    <row r="829847"/>
    <row r="829848"/>
    <row r="829849"/>
    <row r="829850"/>
    <row r="829851"/>
    <row r="829852"/>
    <row r="829853"/>
    <row r="829854"/>
    <row r="829855"/>
    <row r="829856"/>
    <row r="829857"/>
    <row r="829858"/>
    <row r="829859"/>
    <row r="829860"/>
    <row r="829861"/>
    <row r="829862"/>
    <row r="829863"/>
    <row r="829864"/>
    <row r="829865"/>
    <row r="829866"/>
    <row r="829867"/>
    <row r="829868"/>
    <row r="829869"/>
    <row r="829870"/>
    <row r="829871"/>
    <row r="829872"/>
    <row r="829873"/>
    <row r="829874"/>
    <row r="829875"/>
    <row r="829876"/>
    <row r="829877"/>
    <row r="829878"/>
    <row r="829879"/>
    <row r="829880"/>
    <row r="829881"/>
    <row r="829882"/>
    <row r="829883"/>
    <row r="829884"/>
    <row r="829885"/>
    <row r="829886"/>
    <row r="829887"/>
    <row r="829888"/>
    <row r="829889"/>
    <row r="829890"/>
    <row r="829891"/>
    <row r="829892"/>
    <row r="829893"/>
    <row r="829894"/>
    <row r="829895"/>
    <row r="829896"/>
    <row r="829897"/>
    <row r="829898"/>
    <row r="829899"/>
    <row r="829900"/>
    <row r="829901"/>
    <row r="829902"/>
    <row r="829903"/>
    <row r="829904"/>
    <row r="829905"/>
    <row r="829906"/>
    <row r="829907"/>
    <row r="829908"/>
    <row r="829909"/>
    <row r="829910"/>
    <row r="829911"/>
    <row r="829912"/>
    <row r="829913"/>
    <row r="829914"/>
    <row r="829915"/>
    <row r="829916"/>
    <row r="829917"/>
    <row r="829918"/>
    <row r="829919"/>
    <row r="829920"/>
    <row r="829921"/>
    <row r="829922"/>
    <row r="829923"/>
    <row r="829924"/>
    <row r="829925"/>
    <row r="829926"/>
    <row r="829927"/>
    <row r="829928"/>
    <row r="829929"/>
    <row r="829930"/>
    <row r="829931"/>
    <row r="829932"/>
    <row r="829933"/>
    <row r="829934"/>
    <row r="829935"/>
    <row r="829936"/>
    <row r="829937"/>
    <row r="829938"/>
    <row r="829939"/>
    <row r="829940"/>
    <row r="829941"/>
    <row r="829942"/>
    <row r="829943"/>
    <row r="829944"/>
    <row r="829945"/>
    <row r="829946"/>
    <row r="829947"/>
    <row r="829948"/>
    <row r="829949"/>
    <row r="829950"/>
    <row r="829951"/>
    <row r="829952"/>
    <row r="829953"/>
    <row r="829954"/>
    <row r="829955"/>
    <row r="829956"/>
    <row r="829957"/>
    <row r="829958"/>
    <row r="829959"/>
    <row r="829960"/>
    <row r="829961"/>
    <row r="829962"/>
    <row r="829963"/>
    <row r="829964"/>
    <row r="829965"/>
    <row r="829966"/>
    <row r="829967"/>
    <row r="829968"/>
    <row r="829969"/>
    <row r="829970"/>
    <row r="829971"/>
    <row r="829972"/>
    <row r="829973"/>
    <row r="829974"/>
    <row r="829975"/>
    <row r="829976"/>
    <row r="829977"/>
    <row r="829978"/>
    <row r="829979"/>
    <row r="829980"/>
    <row r="829981"/>
    <row r="829982"/>
    <row r="829983"/>
    <row r="829984"/>
    <row r="829985"/>
    <row r="829986"/>
    <row r="829987"/>
    <row r="829988"/>
    <row r="829989"/>
    <row r="829990"/>
    <row r="829991"/>
    <row r="829992"/>
    <row r="829993"/>
    <row r="829994"/>
    <row r="829995"/>
    <row r="829996"/>
    <row r="829997"/>
    <row r="829998"/>
    <row r="829999"/>
    <row r="830000"/>
    <row r="830001"/>
    <row r="830002"/>
    <row r="830003"/>
    <row r="830004"/>
    <row r="830005"/>
    <row r="830006"/>
    <row r="830007"/>
    <row r="830008"/>
    <row r="830009"/>
    <row r="830010"/>
    <row r="830011"/>
    <row r="830012"/>
    <row r="830013"/>
    <row r="830014"/>
    <row r="830015"/>
    <row r="830016"/>
    <row r="830017"/>
    <row r="830018"/>
    <row r="830019"/>
    <row r="830020"/>
    <row r="830021"/>
    <row r="830022"/>
    <row r="830023"/>
    <row r="830024"/>
    <row r="830025"/>
    <row r="830026"/>
    <row r="830027"/>
    <row r="830028"/>
    <row r="830029"/>
    <row r="830030"/>
    <row r="830031"/>
    <row r="830032"/>
    <row r="830033"/>
    <row r="830034"/>
    <row r="830035"/>
    <row r="830036"/>
    <row r="830037"/>
    <row r="830038"/>
    <row r="830039"/>
    <row r="830040"/>
    <row r="830041"/>
    <row r="830042"/>
    <row r="830043"/>
    <row r="830044"/>
    <row r="830045"/>
    <row r="830046"/>
    <row r="830047"/>
    <row r="830048"/>
    <row r="830049"/>
    <row r="830050"/>
    <row r="830051"/>
    <row r="830052"/>
    <row r="830053"/>
    <row r="830054"/>
    <row r="830055"/>
    <row r="830056"/>
    <row r="830057"/>
    <row r="830058"/>
    <row r="830059"/>
    <row r="830060"/>
    <row r="830061"/>
    <row r="830062"/>
    <row r="830063"/>
    <row r="830064"/>
    <row r="830065"/>
    <row r="830066"/>
    <row r="830067"/>
    <row r="830068"/>
    <row r="830069"/>
    <row r="830070"/>
    <row r="830071"/>
    <row r="830072"/>
    <row r="830073"/>
    <row r="830074"/>
    <row r="830075"/>
    <row r="830076"/>
    <row r="830077"/>
    <row r="830078"/>
    <row r="830079"/>
    <row r="830080"/>
    <row r="830081"/>
    <row r="830082"/>
    <row r="830083"/>
    <row r="830084"/>
    <row r="830085"/>
    <row r="830086"/>
    <row r="830087"/>
    <row r="830088"/>
    <row r="830089"/>
    <row r="830090"/>
    <row r="830091"/>
    <row r="830092"/>
    <row r="830093"/>
    <row r="830094"/>
    <row r="830095"/>
    <row r="830096"/>
    <row r="830097"/>
    <row r="830098"/>
    <row r="830099"/>
    <row r="830100"/>
    <row r="830101"/>
    <row r="830102"/>
    <row r="830103"/>
    <row r="830104"/>
    <row r="830105"/>
    <row r="830106"/>
    <row r="830107"/>
    <row r="830108"/>
    <row r="830109"/>
    <row r="830110"/>
    <row r="830111"/>
    <row r="830112"/>
    <row r="830113"/>
    <row r="830114"/>
    <row r="830115"/>
    <row r="830116"/>
    <row r="830117"/>
    <row r="830118"/>
    <row r="830119"/>
    <row r="830120"/>
    <row r="830121"/>
    <row r="830122"/>
    <row r="830123"/>
    <row r="830124"/>
    <row r="830125"/>
    <row r="830126"/>
    <row r="830127"/>
    <row r="830128"/>
    <row r="830129"/>
    <row r="830130"/>
    <row r="830131"/>
    <row r="830132"/>
    <row r="830133"/>
    <row r="830134"/>
    <row r="830135"/>
    <row r="830136"/>
    <row r="830137"/>
    <row r="830138"/>
    <row r="830139"/>
    <row r="830140"/>
    <row r="830141"/>
    <row r="830142"/>
    <row r="830143"/>
    <row r="830144"/>
    <row r="830145"/>
    <row r="830146"/>
    <row r="830147"/>
    <row r="830148"/>
    <row r="830149"/>
    <row r="830150"/>
    <row r="830151"/>
    <row r="830152"/>
    <row r="830153"/>
    <row r="830154"/>
    <row r="830155"/>
    <row r="830156"/>
    <row r="830157"/>
    <row r="830158"/>
    <row r="830159"/>
    <row r="830160"/>
    <row r="830161"/>
    <row r="830162"/>
    <row r="830163"/>
    <row r="830164"/>
    <row r="830165"/>
    <row r="830166"/>
    <row r="830167"/>
    <row r="830168"/>
    <row r="830169"/>
    <row r="830170"/>
    <row r="830171"/>
    <row r="830172"/>
    <row r="830173"/>
    <row r="830174"/>
    <row r="830175"/>
    <row r="830176"/>
    <row r="830177"/>
    <row r="830178"/>
    <row r="830179"/>
    <row r="830180"/>
    <row r="830181"/>
    <row r="830182"/>
    <row r="830183"/>
    <row r="830184"/>
    <row r="830185"/>
    <row r="830186"/>
    <row r="830187"/>
    <row r="830188"/>
    <row r="830189"/>
    <row r="830190"/>
    <row r="830191"/>
    <row r="830192"/>
    <row r="830193"/>
    <row r="830194"/>
    <row r="830195"/>
    <row r="830196"/>
    <row r="830197"/>
    <row r="830198"/>
    <row r="830199"/>
    <row r="830200"/>
    <row r="830201"/>
    <row r="830202"/>
    <row r="830203"/>
    <row r="830204"/>
    <row r="830205"/>
    <row r="830206"/>
    <row r="830207"/>
    <row r="830208"/>
    <row r="830209"/>
    <row r="830210"/>
    <row r="830211"/>
    <row r="830212"/>
    <row r="830213"/>
    <row r="830214"/>
    <row r="830215"/>
    <row r="830216"/>
    <row r="830217"/>
    <row r="830218"/>
    <row r="830219"/>
    <row r="830220"/>
    <row r="830221"/>
    <row r="830222"/>
    <row r="830223"/>
    <row r="830224"/>
    <row r="830225"/>
    <row r="830226"/>
    <row r="830227"/>
    <row r="830228"/>
    <row r="830229"/>
    <row r="830230"/>
    <row r="830231"/>
    <row r="830232"/>
    <row r="830233"/>
    <row r="830234"/>
    <row r="830235"/>
    <row r="830236"/>
    <row r="830237"/>
    <row r="830238"/>
    <row r="830239"/>
    <row r="830240"/>
    <row r="830241"/>
    <row r="830242"/>
    <row r="830243"/>
    <row r="830244"/>
    <row r="830245"/>
    <row r="830246"/>
    <row r="830247"/>
    <row r="830248"/>
    <row r="830249"/>
    <row r="830250"/>
    <row r="830251"/>
    <row r="830252"/>
    <row r="830253"/>
    <row r="830254"/>
    <row r="830255"/>
    <row r="830256"/>
    <row r="830257"/>
    <row r="830258"/>
    <row r="830259"/>
    <row r="830260"/>
    <row r="830261"/>
    <row r="830262"/>
    <row r="830263"/>
    <row r="830264"/>
    <row r="830265"/>
    <row r="830266"/>
    <row r="830267"/>
    <row r="830268"/>
    <row r="830269"/>
    <row r="830270"/>
    <row r="830271"/>
    <row r="830272"/>
    <row r="830273"/>
    <row r="830274"/>
    <row r="830275"/>
    <row r="830276"/>
    <row r="830277"/>
    <row r="830278"/>
    <row r="830279"/>
    <row r="830280"/>
    <row r="830281"/>
    <row r="830282"/>
    <row r="830283"/>
    <row r="830284"/>
    <row r="830285"/>
    <row r="830286"/>
    <row r="830287"/>
    <row r="830288"/>
    <row r="830289"/>
    <row r="830290"/>
    <row r="830291"/>
    <row r="830292"/>
    <row r="830293"/>
    <row r="830294"/>
    <row r="830295"/>
    <row r="830296"/>
    <row r="830297"/>
    <row r="830298"/>
    <row r="830299"/>
    <row r="830300"/>
    <row r="830301"/>
    <row r="830302"/>
    <row r="830303"/>
    <row r="830304"/>
    <row r="830305"/>
    <row r="830306"/>
    <row r="830307"/>
    <row r="830308"/>
    <row r="830309"/>
    <row r="830310"/>
    <row r="830311"/>
    <row r="830312"/>
    <row r="830313"/>
    <row r="830314"/>
    <row r="830315"/>
    <row r="830316"/>
    <row r="830317"/>
    <row r="830318"/>
    <row r="830319"/>
    <row r="830320"/>
    <row r="830321"/>
    <row r="830322"/>
    <row r="830323"/>
    <row r="830324"/>
    <row r="830325"/>
    <row r="830326"/>
    <row r="830327"/>
    <row r="830328"/>
    <row r="830329"/>
    <row r="830330"/>
    <row r="830331"/>
    <row r="830332"/>
    <row r="830333"/>
    <row r="830334"/>
    <row r="830335"/>
    <row r="830336"/>
    <row r="830337"/>
    <row r="830338"/>
    <row r="830339"/>
    <row r="830340"/>
    <row r="830341"/>
    <row r="830342"/>
    <row r="830343"/>
    <row r="830344"/>
    <row r="830345"/>
    <row r="830346"/>
    <row r="830347"/>
    <row r="830348"/>
    <row r="830349"/>
    <row r="830350"/>
    <row r="830351"/>
    <row r="830352"/>
    <row r="830353"/>
    <row r="830354"/>
    <row r="830355"/>
    <row r="830356"/>
    <row r="830357"/>
    <row r="830358"/>
    <row r="830359"/>
    <row r="830360"/>
    <row r="830361"/>
    <row r="830362"/>
    <row r="830363"/>
    <row r="830364"/>
    <row r="830365"/>
    <row r="830366"/>
    <row r="830367"/>
    <row r="830368"/>
    <row r="830369"/>
    <row r="830370"/>
    <row r="830371"/>
    <row r="830372"/>
    <row r="830373"/>
    <row r="830374"/>
    <row r="830375"/>
    <row r="830376"/>
    <row r="830377"/>
    <row r="830378"/>
    <row r="830379"/>
    <row r="830380"/>
    <row r="830381"/>
    <row r="830382"/>
    <row r="830383"/>
    <row r="830384"/>
    <row r="830385"/>
    <row r="830386"/>
    <row r="830387"/>
    <row r="830388"/>
    <row r="830389"/>
    <row r="830390"/>
    <row r="830391"/>
    <row r="830392"/>
    <row r="830393"/>
    <row r="830394"/>
    <row r="830395"/>
    <row r="830396"/>
    <row r="830397"/>
    <row r="830398"/>
    <row r="830399"/>
    <row r="830400"/>
    <row r="830401"/>
    <row r="830402"/>
    <row r="830403"/>
    <row r="830404"/>
    <row r="830405"/>
    <row r="830406"/>
    <row r="830407"/>
    <row r="830408"/>
    <row r="830409"/>
    <row r="830410"/>
    <row r="830411"/>
    <row r="830412"/>
    <row r="830413"/>
    <row r="830414"/>
    <row r="830415"/>
    <row r="830416"/>
    <row r="830417"/>
    <row r="830418"/>
    <row r="830419"/>
    <row r="830420"/>
    <row r="830421"/>
    <row r="830422"/>
    <row r="830423"/>
    <row r="830424"/>
    <row r="830425"/>
    <row r="830426"/>
    <row r="830427"/>
    <row r="830428"/>
    <row r="830429"/>
    <row r="830430"/>
    <row r="830431"/>
    <row r="830432"/>
    <row r="830433"/>
    <row r="830434"/>
    <row r="830435"/>
    <row r="830436"/>
    <row r="830437"/>
    <row r="830438"/>
    <row r="830439"/>
    <row r="830440"/>
    <row r="830441"/>
    <row r="830442"/>
    <row r="830443"/>
    <row r="830444"/>
    <row r="830445"/>
    <row r="830446"/>
    <row r="830447"/>
    <row r="830448"/>
    <row r="830449"/>
    <row r="830450"/>
    <row r="830451"/>
    <row r="830452"/>
    <row r="830453"/>
    <row r="830454"/>
    <row r="830455"/>
    <row r="830456"/>
    <row r="830457"/>
    <row r="830458"/>
    <row r="830459"/>
    <row r="830460"/>
    <row r="830461"/>
    <row r="830462"/>
    <row r="830463"/>
    <row r="830464"/>
    <row r="830465"/>
    <row r="830466"/>
    <row r="830467"/>
    <row r="830468"/>
    <row r="830469"/>
    <row r="830470"/>
    <row r="830471"/>
    <row r="830472"/>
    <row r="830473"/>
    <row r="830474"/>
    <row r="830475"/>
    <row r="830476"/>
    <row r="830477"/>
    <row r="830478"/>
    <row r="830479"/>
    <row r="830480"/>
    <row r="830481"/>
    <row r="830482"/>
    <row r="830483"/>
    <row r="830484"/>
    <row r="830485"/>
    <row r="830486"/>
    <row r="830487"/>
    <row r="830488"/>
    <row r="830489"/>
    <row r="830490"/>
    <row r="830491"/>
    <row r="830492"/>
    <row r="830493"/>
    <row r="830494"/>
    <row r="830495"/>
    <row r="830496"/>
    <row r="830497"/>
    <row r="830498"/>
    <row r="830499"/>
    <row r="830500"/>
    <row r="830501"/>
    <row r="830502"/>
    <row r="830503"/>
    <row r="830504"/>
    <row r="830505"/>
    <row r="830506"/>
    <row r="830507"/>
    <row r="830508"/>
    <row r="830509"/>
    <row r="830510"/>
    <row r="830511"/>
    <row r="830512"/>
    <row r="830513"/>
    <row r="830514"/>
    <row r="830515"/>
    <row r="830516"/>
    <row r="830517"/>
    <row r="830518"/>
    <row r="830519"/>
    <row r="830520"/>
    <row r="830521"/>
    <row r="830522"/>
    <row r="830523"/>
    <row r="830524"/>
    <row r="830525"/>
    <row r="830526"/>
    <row r="830527"/>
    <row r="830528"/>
    <row r="830529"/>
    <row r="830530"/>
    <row r="830531"/>
    <row r="830532"/>
    <row r="830533"/>
    <row r="830534"/>
    <row r="830535"/>
    <row r="830536"/>
    <row r="830537"/>
    <row r="830538"/>
    <row r="830539"/>
    <row r="830540"/>
    <row r="830541"/>
    <row r="830542"/>
    <row r="830543"/>
    <row r="830544"/>
    <row r="830545"/>
    <row r="830546"/>
    <row r="830547"/>
    <row r="830548"/>
    <row r="830549"/>
    <row r="830550"/>
    <row r="830551"/>
    <row r="830552"/>
    <row r="830553"/>
    <row r="830554"/>
    <row r="830555"/>
    <row r="830556"/>
    <row r="830557"/>
    <row r="830558"/>
    <row r="830559"/>
    <row r="830560"/>
    <row r="830561"/>
    <row r="830562"/>
    <row r="830563"/>
    <row r="830564"/>
    <row r="830565"/>
    <row r="830566"/>
    <row r="830567"/>
    <row r="830568"/>
    <row r="830569"/>
    <row r="830570"/>
    <row r="830571"/>
    <row r="830572"/>
    <row r="830573"/>
    <row r="830574"/>
    <row r="830575"/>
    <row r="830576"/>
    <row r="830577"/>
    <row r="830578"/>
    <row r="830579"/>
    <row r="830580"/>
    <row r="830581"/>
    <row r="830582"/>
    <row r="830583"/>
    <row r="830584"/>
    <row r="830585"/>
    <row r="830586"/>
    <row r="830587"/>
    <row r="830588"/>
    <row r="830589"/>
    <row r="830590"/>
    <row r="830591"/>
    <row r="830592"/>
    <row r="830593"/>
    <row r="830594"/>
    <row r="830595"/>
    <row r="830596"/>
    <row r="830597"/>
    <row r="830598"/>
    <row r="830599"/>
    <row r="830600"/>
    <row r="830601"/>
    <row r="830602"/>
    <row r="830603"/>
    <row r="830604"/>
    <row r="830605"/>
    <row r="830606"/>
    <row r="830607"/>
    <row r="830608"/>
    <row r="830609"/>
    <row r="830610"/>
    <row r="830611"/>
    <row r="830612"/>
    <row r="830613"/>
    <row r="830614"/>
    <row r="830615"/>
    <row r="830616"/>
    <row r="830617"/>
    <row r="830618"/>
    <row r="830619"/>
    <row r="830620"/>
    <row r="830621"/>
    <row r="830622"/>
    <row r="830623"/>
    <row r="830624"/>
    <row r="830625"/>
    <row r="830626"/>
    <row r="830627"/>
    <row r="830628"/>
    <row r="830629"/>
    <row r="830630"/>
    <row r="830631"/>
    <row r="830632"/>
    <row r="830633"/>
    <row r="830634"/>
    <row r="830635"/>
    <row r="830636"/>
    <row r="830637"/>
    <row r="830638"/>
    <row r="830639"/>
    <row r="830640"/>
    <row r="830641"/>
    <row r="830642"/>
    <row r="830643"/>
    <row r="830644"/>
    <row r="830645"/>
    <row r="830646"/>
    <row r="830647"/>
    <row r="830648"/>
    <row r="830649"/>
    <row r="830650"/>
    <row r="830651"/>
    <row r="830652"/>
    <row r="830653"/>
    <row r="830654"/>
    <row r="830655"/>
    <row r="830656"/>
    <row r="830657"/>
    <row r="830658"/>
    <row r="830659"/>
    <row r="830660"/>
    <row r="830661"/>
    <row r="830662"/>
    <row r="830663"/>
    <row r="830664"/>
    <row r="830665"/>
    <row r="830666"/>
    <row r="830667"/>
    <row r="830668"/>
    <row r="830669"/>
    <row r="830670"/>
    <row r="830671"/>
    <row r="830672"/>
    <row r="830673"/>
    <row r="830674"/>
    <row r="830675"/>
    <row r="830676"/>
    <row r="830677"/>
    <row r="830678"/>
    <row r="830679"/>
    <row r="830680"/>
    <row r="830681"/>
    <row r="830682"/>
    <row r="830683"/>
    <row r="830684"/>
    <row r="830685"/>
    <row r="830686"/>
    <row r="830687"/>
    <row r="830688"/>
    <row r="830689"/>
    <row r="830690"/>
    <row r="830691"/>
    <row r="830692"/>
    <row r="830693"/>
    <row r="830694"/>
    <row r="830695"/>
    <row r="830696"/>
    <row r="830697"/>
    <row r="830698"/>
    <row r="830699"/>
    <row r="830700"/>
    <row r="830701"/>
    <row r="830702"/>
    <row r="830703"/>
    <row r="830704"/>
    <row r="830705"/>
    <row r="830706"/>
    <row r="830707"/>
    <row r="830708"/>
    <row r="830709"/>
    <row r="830710"/>
    <row r="830711"/>
    <row r="830712"/>
    <row r="830713"/>
    <row r="830714"/>
    <row r="830715"/>
    <row r="830716"/>
    <row r="830717"/>
    <row r="830718"/>
    <row r="830719"/>
    <row r="830720"/>
    <row r="830721"/>
    <row r="830722"/>
    <row r="830723"/>
    <row r="830724"/>
    <row r="830725"/>
    <row r="830726"/>
    <row r="830727"/>
    <row r="830728"/>
    <row r="830729"/>
    <row r="830730"/>
    <row r="830731"/>
    <row r="830732"/>
    <row r="830733"/>
    <row r="830734"/>
    <row r="830735"/>
    <row r="830736"/>
    <row r="830737"/>
    <row r="830738"/>
    <row r="830739"/>
    <row r="830740"/>
    <row r="830741"/>
    <row r="830742"/>
    <row r="830743"/>
    <row r="830744"/>
    <row r="830745"/>
    <row r="830746"/>
    <row r="830747"/>
    <row r="830748"/>
    <row r="830749"/>
    <row r="830750"/>
    <row r="830751"/>
    <row r="830752"/>
    <row r="830753"/>
    <row r="830754"/>
    <row r="830755"/>
    <row r="830756"/>
    <row r="830757"/>
    <row r="830758"/>
    <row r="830759"/>
    <row r="830760"/>
    <row r="830761"/>
    <row r="830762"/>
    <row r="830763"/>
    <row r="830764"/>
    <row r="830765"/>
    <row r="830766"/>
    <row r="830767"/>
    <row r="830768"/>
    <row r="830769"/>
    <row r="830770"/>
    <row r="830771"/>
    <row r="830772"/>
    <row r="830773"/>
    <row r="830774"/>
    <row r="830775"/>
    <row r="830776"/>
    <row r="830777"/>
    <row r="830778"/>
    <row r="830779"/>
    <row r="830780"/>
    <row r="830781"/>
    <row r="830782"/>
    <row r="830783"/>
    <row r="830784"/>
    <row r="830785"/>
    <row r="830786"/>
    <row r="830787"/>
    <row r="830788"/>
    <row r="830789"/>
    <row r="830790"/>
    <row r="830791"/>
    <row r="830792"/>
    <row r="830793"/>
    <row r="830794"/>
    <row r="830795"/>
    <row r="830796"/>
    <row r="830797"/>
    <row r="830798"/>
    <row r="830799"/>
    <row r="830800"/>
    <row r="830801"/>
    <row r="830802"/>
    <row r="830803"/>
    <row r="830804"/>
    <row r="830805"/>
    <row r="830806"/>
    <row r="830807"/>
    <row r="830808"/>
    <row r="830809"/>
    <row r="830810"/>
    <row r="830811"/>
    <row r="830812"/>
    <row r="830813"/>
    <row r="830814"/>
    <row r="830815"/>
    <row r="830816"/>
    <row r="830817"/>
    <row r="830818"/>
    <row r="830819"/>
    <row r="830820"/>
    <row r="830821"/>
    <row r="830822"/>
    <row r="830823"/>
    <row r="830824"/>
    <row r="830825"/>
    <row r="830826"/>
    <row r="830827"/>
    <row r="830828"/>
    <row r="830829"/>
    <row r="830830"/>
    <row r="830831"/>
    <row r="830832"/>
    <row r="830833"/>
    <row r="830834"/>
    <row r="830835"/>
    <row r="830836"/>
    <row r="830837"/>
    <row r="830838"/>
    <row r="830839"/>
    <row r="830840"/>
    <row r="830841"/>
    <row r="830842"/>
    <row r="830843"/>
    <row r="830844"/>
    <row r="830845"/>
    <row r="830846"/>
    <row r="830847"/>
    <row r="830848"/>
    <row r="830849"/>
    <row r="830850"/>
    <row r="830851"/>
    <row r="830852"/>
    <row r="830853"/>
    <row r="830854"/>
    <row r="830855"/>
    <row r="830856"/>
    <row r="830857"/>
    <row r="830858"/>
    <row r="830859"/>
    <row r="830860"/>
    <row r="830861"/>
    <row r="830862"/>
    <row r="830863"/>
    <row r="830864"/>
    <row r="830865"/>
    <row r="830866"/>
    <row r="830867"/>
    <row r="830868"/>
    <row r="830869"/>
    <row r="830870"/>
    <row r="830871"/>
    <row r="830872"/>
    <row r="830873"/>
    <row r="830874"/>
    <row r="830875"/>
    <row r="830876"/>
    <row r="830877"/>
    <row r="830878"/>
    <row r="830879"/>
    <row r="830880"/>
    <row r="830881"/>
    <row r="830882"/>
    <row r="830883"/>
    <row r="830884"/>
    <row r="830885"/>
    <row r="830886"/>
    <row r="830887"/>
    <row r="830888"/>
    <row r="830889"/>
    <row r="830890"/>
    <row r="830891"/>
    <row r="830892"/>
    <row r="830893"/>
    <row r="830894"/>
    <row r="830895"/>
    <row r="830896"/>
    <row r="830897"/>
    <row r="830898"/>
    <row r="830899"/>
    <row r="830900"/>
    <row r="830901"/>
    <row r="830902"/>
    <row r="830903"/>
    <row r="830904"/>
    <row r="830905"/>
    <row r="830906"/>
    <row r="830907"/>
    <row r="830908"/>
    <row r="830909"/>
    <row r="830910"/>
    <row r="830911"/>
    <row r="830912"/>
    <row r="830913"/>
    <row r="830914"/>
    <row r="830915"/>
    <row r="830916"/>
    <row r="830917"/>
    <row r="830918"/>
    <row r="830919"/>
    <row r="830920"/>
    <row r="830921"/>
    <row r="830922"/>
    <row r="830923"/>
    <row r="830924"/>
    <row r="830925"/>
    <row r="830926"/>
    <row r="830927"/>
    <row r="830928"/>
    <row r="830929"/>
    <row r="830930"/>
    <row r="830931"/>
    <row r="830932"/>
    <row r="830933"/>
    <row r="830934"/>
    <row r="830935"/>
    <row r="830936"/>
    <row r="830937"/>
    <row r="830938"/>
    <row r="830939"/>
    <row r="830940"/>
    <row r="830941"/>
    <row r="830942"/>
    <row r="830943"/>
    <row r="830944"/>
    <row r="830945"/>
    <row r="830946"/>
    <row r="830947"/>
    <row r="830948"/>
    <row r="830949"/>
    <row r="830950"/>
    <row r="830951"/>
    <row r="830952"/>
    <row r="830953"/>
    <row r="830954"/>
    <row r="830955"/>
    <row r="830956"/>
    <row r="830957"/>
    <row r="830958"/>
    <row r="830959"/>
    <row r="830960"/>
    <row r="830961"/>
    <row r="830962"/>
    <row r="830963"/>
    <row r="830964"/>
    <row r="830965"/>
    <row r="830966"/>
    <row r="830967"/>
    <row r="830968"/>
    <row r="830969"/>
    <row r="830970"/>
    <row r="830971"/>
    <row r="830972"/>
    <row r="830973"/>
    <row r="830974"/>
    <row r="830975"/>
    <row r="830976"/>
    <row r="830977"/>
    <row r="830978"/>
    <row r="830979"/>
    <row r="830980"/>
    <row r="830981"/>
    <row r="830982"/>
    <row r="830983"/>
    <row r="830984"/>
    <row r="830985"/>
    <row r="830986"/>
    <row r="830987"/>
    <row r="830988"/>
    <row r="830989"/>
    <row r="830990"/>
    <row r="830991"/>
    <row r="830992"/>
    <row r="830993"/>
    <row r="830994"/>
    <row r="830995"/>
    <row r="830996"/>
    <row r="830997"/>
    <row r="830998"/>
    <row r="830999"/>
    <row r="831000"/>
    <row r="831001"/>
    <row r="831002"/>
    <row r="831003"/>
    <row r="831004"/>
    <row r="831005"/>
    <row r="831006"/>
    <row r="831007"/>
    <row r="831008"/>
    <row r="831009"/>
    <row r="831010"/>
    <row r="831011"/>
    <row r="831012"/>
    <row r="831013"/>
    <row r="831014"/>
    <row r="831015"/>
    <row r="831016"/>
    <row r="831017"/>
    <row r="831018"/>
    <row r="831019"/>
    <row r="831020"/>
    <row r="831021"/>
    <row r="831022"/>
    <row r="831023"/>
    <row r="831024"/>
    <row r="831025"/>
    <row r="831026"/>
    <row r="831027"/>
    <row r="831028"/>
    <row r="831029"/>
    <row r="831030"/>
    <row r="831031"/>
    <row r="831032"/>
    <row r="831033"/>
    <row r="831034"/>
    <row r="831035"/>
    <row r="831036"/>
    <row r="831037"/>
    <row r="831038"/>
    <row r="831039"/>
    <row r="831040"/>
    <row r="831041"/>
    <row r="831042"/>
    <row r="831043"/>
    <row r="831044"/>
    <row r="831045"/>
    <row r="831046"/>
    <row r="831047"/>
    <row r="831048"/>
    <row r="831049"/>
    <row r="831050"/>
    <row r="831051"/>
    <row r="831052"/>
    <row r="831053"/>
    <row r="831054"/>
    <row r="831055"/>
    <row r="831056"/>
    <row r="831057"/>
    <row r="831058"/>
    <row r="831059"/>
    <row r="831060"/>
    <row r="831061"/>
    <row r="831062"/>
    <row r="831063"/>
    <row r="831064"/>
    <row r="831065"/>
    <row r="831066"/>
    <row r="831067"/>
    <row r="831068"/>
    <row r="831069"/>
    <row r="831070"/>
    <row r="831071"/>
    <row r="831072"/>
    <row r="831073"/>
    <row r="831074"/>
    <row r="831075"/>
    <row r="831076"/>
    <row r="831077"/>
    <row r="831078"/>
    <row r="831079"/>
    <row r="831080"/>
    <row r="831081"/>
    <row r="831082"/>
    <row r="831083"/>
    <row r="831084"/>
    <row r="831085"/>
    <row r="831086"/>
    <row r="831087"/>
    <row r="831088"/>
    <row r="831089"/>
    <row r="831090"/>
    <row r="831091"/>
    <row r="831092"/>
    <row r="831093"/>
    <row r="831094"/>
    <row r="831095"/>
    <row r="831096"/>
    <row r="831097"/>
    <row r="831098"/>
    <row r="831099"/>
    <row r="831100"/>
    <row r="831101"/>
    <row r="831102"/>
    <row r="831103"/>
    <row r="831104"/>
    <row r="831105"/>
    <row r="831106"/>
    <row r="831107"/>
    <row r="831108"/>
    <row r="831109"/>
    <row r="831110"/>
    <row r="831111"/>
    <row r="831112"/>
    <row r="831113"/>
    <row r="831114"/>
    <row r="831115"/>
    <row r="831116"/>
    <row r="831117"/>
    <row r="831118"/>
    <row r="831119"/>
    <row r="831120"/>
    <row r="831121"/>
    <row r="831122"/>
    <row r="831123"/>
    <row r="831124"/>
    <row r="831125"/>
    <row r="831126"/>
    <row r="831127"/>
    <row r="831128"/>
    <row r="831129"/>
    <row r="831130"/>
    <row r="831131"/>
    <row r="831132"/>
    <row r="831133"/>
    <row r="831134"/>
    <row r="831135"/>
    <row r="831136"/>
    <row r="831137"/>
    <row r="831138"/>
    <row r="831139"/>
    <row r="831140"/>
    <row r="831141"/>
    <row r="831142"/>
    <row r="831143"/>
    <row r="831144"/>
    <row r="831145"/>
    <row r="831146"/>
    <row r="831147"/>
    <row r="831148"/>
    <row r="831149"/>
    <row r="831150"/>
    <row r="831151"/>
    <row r="831152"/>
    <row r="831153"/>
    <row r="831154"/>
    <row r="831155"/>
    <row r="831156"/>
    <row r="831157"/>
    <row r="831158"/>
    <row r="831159"/>
    <row r="831160"/>
    <row r="831161"/>
    <row r="831162"/>
    <row r="831163"/>
    <row r="831164"/>
    <row r="831165"/>
    <row r="831166"/>
    <row r="831167"/>
    <row r="831168"/>
    <row r="831169"/>
    <row r="831170"/>
    <row r="831171"/>
    <row r="831172"/>
    <row r="831173"/>
    <row r="831174"/>
    <row r="831175"/>
    <row r="831176"/>
    <row r="831177"/>
    <row r="831178"/>
    <row r="831179"/>
    <row r="831180"/>
    <row r="831181"/>
    <row r="831182"/>
    <row r="831183"/>
    <row r="831184"/>
    <row r="831185"/>
    <row r="831186"/>
    <row r="831187"/>
    <row r="831188"/>
    <row r="831189"/>
    <row r="831190"/>
    <row r="831191"/>
    <row r="831192"/>
    <row r="831193"/>
    <row r="831194"/>
    <row r="831195"/>
    <row r="831196"/>
    <row r="831197"/>
    <row r="831198"/>
    <row r="831199"/>
    <row r="831200"/>
    <row r="831201"/>
    <row r="831202"/>
    <row r="831203"/>
    <row r="831204"/>
    <row r="831205"/>
    <row r="831206"/>
    <row r="831207"/>
    <row r="831208"/>
    <row r="831209"/>
    <row r="831210"/>
    <row r="831211"/>
    <row r="831212"/>
    <row r="831213"/>
    <row r="831214"/>
    <row r="831215"/>
    <row r="831216"/>
    <row r="831217"/>
    <row r="831218"/>
    <row r="831219"/>
    <row r="831220"/>
    <row r="831221"/>
    <row r="831222"/>
    <row r="831223"/>
    <row r="831224"/>
    <row r="831225"/>
    <row r="831226"/>
    <row r="831227"/>
    <row r="831228"/>
    <row r="831229"/>
    <row r="831230"/>
    <row r="831231"/>
    <row r="831232"/>
    <row r="831233"/>
    <row r="831234"/>
    <row r="831235"/>
    <row r="831236"/>
    <row r="831237"/>
    <row r="831238"/>
    <row r="831239"/>
    <row r="831240"/>
    <row r="831241"/>
    <row r="831242"/>
    <row r="831243"/>
    <row r="831244"/>
    <row r="831245"/>
    <row r="831246"/>
    <row r="831247"/>
    <row r="831248"/>
    <row r="831249"/>
    <row r="831250"/>
    <row r="831251"/>
    <row r="831252"/>
    <row r="831253"/>
    <row r="831254"/>
    <row r="831255"/>
    <row r="831256"/>
    <row r="831257"/>
    <row r="831258"/>
    <row r="831259"/>
    <row r="831260"/>
    <row r="831261"/>
    <row r="831262"/>
    <row r="831263"/>
    <row r="831264"/>
    <row r="831265"/>
    <row r="831266"/>
    <row r="831267"/>
    <row r="831268"/>
    <row r="831269"/>
    <row r="831270"/>
    <row r="831271"/>
    <row r="831272"/>
    <row r="831273"/>
    <row r="831274"/>
    <row r="831275"/>
    <row r="831276"/>
    <row r="831277"/>
    <row r="831278"/>
    <row r="831279"/>
    <row r="831280"/>
    <row r="831281"/>
    <row r="831282"/>
    <row r="831283"/>
    <row r="831284"/>
    <row r="831285"/>
    <row r="831286"/>
    <row r="831287"/>
    <row r="831288"/>
    <row r="831289"/>
    <row r="831290"/>
    <row r="831291"/>
    <row r="831292"/>
    <row r="831293"/>
    <row r="831294"/>
    <row r="831295"/>
    <row r="831296"/>
    <row r="831297"/>
    <row r="831298"/>
    <row r="831299"/>
    <row r="831300"/>
    <row r="831301"/>
    <row r="831302"/>
    <row r="831303"/>
    <row r="831304"/>
    <row r="831305"/>
    <row r="831306"/>
    <row r="831307"/>
    <row r="831308"/>
    <row r="831309"/>
    <row r="831310"/>
    <row r="831311"/>
    <row r="831312"/>
    <row r="831313"/>
    <row r="831314"/>
    <row r="831315"/>
    <row r="831316"/>
    <row r="831317"/>
    <row r="831318"/>
    <row r="831319"/>
    <row r="831320"/>
    <row r="831321"/>
    <row r="831322"/>
    <row r="831323"/>
    <row r="831324"/>
    <row r="831325"/>
    <row r="831326"/>
    <row r="831327"/>
    <row r="831328"/>
    <row r="831329"/>
    <row r="831330"/>
    <row r="831331"/>
    <row r="831332"/>
    <row r="831333"/>
    <row r="831334"/>
    <row r="831335"/>
    <row r="831336"/>
    <row r="831337"/>
    <row r="831338"/>
    <row r="831339"/>
    <row r="831340"/>
    <row r="831341"/>
    <row r="831342"/>
    <row r="831343"/>
    <row r="831344"/>
    <row r="831345"/>
    <row r="831346"/>
    <row r="831347"/>
    <row r="831348"/>
    <row r="831349"/>
    <row r="831350"/>
    <row r="831351"/>
    <row r="831352"/>
    <row r="831353"/>
    <row r="831354"/>
    <row r="831355"/>
    <row r="831356"/>
    <row r="831357"/>
    <row r="831358"/>
    <row r="831359"/>
    <row r="831360"/>
    <row r="831361"/>
    <row r="831362"/>
    <row r="831363"/>
    <row r="831364"/>
    <row r="831365"/>
    <row r="831366"/>
    <row r="831367"/>
    <row r="831368"/>
    <row r="831369"/>
    <row r="831370"/>
    <row r="831371"/>
    <row r="831372"/>
    <row r="831373"/>
    <row r="831374"/>
    <row r="831375"/>
    <row r="831376"/>
    <row r="831377"/>
    <row r="831378"/>
    <row r="831379"/>
    <row r="831380"/>
    <row r="831381"/>
    <row r="831382"/>
    <row r="831383"/>
    <row r="831384"/>
    <row r="831385"/>
    <row r="831386"/>
    <row r="831387"/>
    <row r="831388"/>
    <row r="831389"/>
    <row r="831390"/>
    <row r="831391"/>
    <row r="831392"/>
    <row r="831393"/>
    <row r="831394"/>
    <row r="831395"/>
    <row r="831396"/>
    <row r="831397"/>
    <row r="831398"/>
    <row r="831399"/>
    <row r="831400"/>
    <row r="831401"/>
    <row r="831402"/>
    <row r="831403"/>
    <row r="831404"/>
    <row r="831405"/>
    <row r="831406"/>
    <row r="831407"/>
    <row r="831408"/>
    <row r="831409"/>
    <row r="831410"/>
    <row r="831411"/>
    <row r="831412"/>
    <row r="831413"/>
    <row r="831414"/>
    <row r="831415"/>
    <row r="831416"/>
    <row r="831417"/>
    <row r="831418"/>
    <row r="831419"/>
    <row r="831420"/>
    <row r="831421"/>
    <row r="831422"/>
    <row r="831423"/>
    <row r="831424"/>
    <row r="831425"/>
    <row r="831426"/>
    <row r="831427"/>
    <row r="831428"/>
    <row r="831429"/>
    <row r="831430"/>
    <row r="831431"/>
    <row r="831432"/>
    <row r="831433"/>
    <row r="831434"/>
    <row r="831435"/>
    <row r="831436"/>
    <row r="831437"/>
    <row r="831438"/>
    <row r="831439"/>
    <row r="831440"/>
    <row r="831441"/>
    <row r="831442"/>
    <row r="831443"/>
    <row r="831444"/>
    <row r="831445"/>
    <row r="831446"/>
    <row r="831447"/>
    <row r="831448"/>
    <row r="831449"/>
    <row r="831450"/>
    <row r="831451"/>
    <row r="831452"/>
    <row r="831453"/>
    <row r="831454"/>
    <row r="831455"/>
    <row r="831456"/>
    <row r="831457"/>
    <row r="831458"/>
    <row r="831459"/>
    <row r="831460"/>
    <row r="831461"/>
    <row r="831462"/>
    <row r="831463"/>
    <row r="831464"/>
    <row r="831465"/>
    <row r="831466"/>
    <row r="831467"/>
    <row r="831468"/>
    <row r="831469"/>
    <row r="831470"/>
    <row r="831471"/>
    <row r="831472"/>
    <row r="831473"/>
    <row r="831474"/>
    <row r="831475"/>
    <row r="831476"/>
    <row r="831477"/>
    <row r="831478"/>
    <row r="831479"/>
    <row r="831480"/>
    <row r="831481"/>
    <row r="831482"/>
    <row r="831483"/>
    <row r="831484"/>
    <row r="831485"/>
    <row r="831486"/>
    <row r="831487"/>
    <row r="831488"/>
    <row r="831489"/>
    <row r="831490"/>
    <row r="831491"/>
    <row r="831492"/>
    <row r="831493"/>
    <row r="831494"/>
    <row r="831495"/>
    <row r="831496"/>
    <row r="831497"/>
    <row r="831498"/>
    <row r="831499"/>
    <row r="831500"/>
    <row r="831501"/>
    <row r="831502"/>
    <row r="831503"/>
    <row r="831504"/>
    <row r="831505"/>
    <row r="831506"/>
    <row r="831507"/>
    <row r="831508"/>
    <row r="831509"/>
    <row r="831510"/>
    <row r="831511"/>
    <row r="831512"/>
    <row r="831513"/>
    <row r="831514"/>
    <row r="831515"/>
    <row r="831516"/>
    <row r="831517"/>
    <row r="831518"/>
    <row r="831519"/>
    <row r="831520"/>
    <row r="831521"/>
    <row r="831522"/>
    <row r="831523"/>
    <row r="831524"/>
    <row r="831525"/>
    <row r="831526"/>
    <row r="831527"/>
    <row r="831528"/>
    <row r="831529"/>
    <row r="831530"/>
    <row r="831531"/>
    <row r="831532"/>
    <row r="831533"/>
    <row r="831534"/>
    <row r="831535"/>
    <row r="831536"/>
    <row r="831537"/>
    <row r="831538"/>
    <row r="831539"/>
    <row r="831540"/>
    <row r="831541"/>
    <row r="831542"/>
    <row r="831543"/>
    <row r="831544"/>
    <row r="831545"/>
    <row r="831546"/>
    <row r="831547"/>
    <row r="831548"/>
    <row r="831549"/>
    <row r="831550"/>
    <row r="831551"/>
    <row r="831552"/>
    <row r="831553"/>
    <row r="831554"/>
    <row r="831555"/>
    <row r="831556"/>
    <row r="831557"/>
    <row r="831558"/>
    <row r="831559"/>
    <row r="831560"/>
    <row r="831561"/>
    <row r="831562"/>
    <row r="831563"/>
    <row r="831564"/>
    <row r="831565"/>
    <row r="831566"/>
    <row r="831567"/>
    <row r="831568"/>
    <row r="831569"/>
    <row r="831570"/>
    <row r="831571"/>
    <row r="831572"/>
    <row r="831573"/>
    <row r="831574"/>
    <row r="831575"/>
    <row r="831576"/>
    <row r="831577"/>
    <row r="831578"/>
    <row r="831579"/>
    <row r="831580"/>
    <row r="831581"/>
    <row r="831582"/>
    <row r="831583"/>
    <row r="831584"/>
    <row r="831585"/>
    <row r="831586"/>
    <row r="831587"/>
    <row r="831588"/>
    <row r="831589"/>
    <row r="831590"/>
    <row r="831591"/>
    <row r="831592"/>
    <row r="831593"/>
    <row r="831594"/>
    <row r="831595"/>
    <row r="831596"/>
    <row r="831597"/>
    <row r="831598"/>
    <row r="831599"/>
    <row r="831600"/>
    <row r="831601"/>
    <row r="831602"/>
    <row r="831603"/>
    <row r="831604"/>
    <row r="831605"/>
    <row r="831606"/>
    <row r="831607"/>
    <row r="831608"/>
    <row r="831609"/>
    <row r="831610"/>
    <row r="831611"/>
    <row r="831612"/>
    <row r="831613"/>
    <row r="831614"/>
    <row r="831615"/>
    <row r="831616"/>
    <row r="831617"/>
    <row r="831618"/>
    <row r="831619"/>
    <row r="831620"/>
    <row r="831621"/>
    <row r="831622"/>
    <row r="831623"/>
    <row r="831624"/>
    <row r="831625"/>
    <row r="831626"/>
    <row r="831627"/>
    <row r="831628"/>
    <row r="831629"/>
    <row r="831630"/>
    <row r="831631"/>
    <row r="831632"/>
    <row r="831633"/>
    <row r="831634"/>
    <row r="831635"/>
    <row r="831636"/>
    <row r="831637"/>
    <row r="831638"/>
    <row r="831639"/>
    <row r="831640"/>
    <row r="831641"/>
    <row r="831642"/>
    <row r="831643"/>
    <row r="831644"/>
    <row r="831645"/>
    <row r="831646"/>
    <row r="831647"/>
    <row r="831648"/>
    <row r="831649"/>
    <row r="831650"/>
    <row r="831651"/>
    <row r="831652"/>
    <row r="831653"/>
    <row r="831654"/>
    <row r="831655"/>
    <row r="831656"/>
    <row r="831657"/>
    <row r="831658"/>
    <row r="831659"/>
    <row r="831660"/>
    <row r="831661"/>
    <row r="831662"/>
    <row r="831663"/>
    <row r="831664"/>
    <row r="831665"/>
    <row r="831666"/>
    <row r="831667"/>
    <row r="831668"/>
    <row r="831669"/>
    <row r="831670"/>
    <row r="831671"/>
    <row r="831672"/>
    <row r="831673"/>
    <row r="831674"/>
    <row r="831675"/>
    <row r="831676"/>
    <row r="831677"/>
    <row r="831678"/>
    <row r="831679"/>
    <row r="831680"/>
    <row r="831681"/>
    <row r="831682"/>
    <row r="831683"/>
    <row r="831684"/>
    <row r="831685"/>
    <row r="831686"/>
    <row r="831687"/>
    <row r="831688"/>
    <row r="831689"/>
    <row r="831690"/>
    <row r="831691"/>
    <row r="831692"/>
    <row r="831693"/>
    <row r="831694"/>
    <row r="831695"/>
    <row r="831696"/>
    <row r="831697"/>
    <row r="831698"/>
    <row r="831699"/>
    <row r="831700"/>
    <row r="831701"/>
    <row r="831702"/>
    <row r="831703"/>
    <row r="831704"/>
    <row r="831705"/>
    <row r="831706"/>
    <row r="831707"/>
    <row r="831708"/>
    <row r="831709"/>
    <row r="831710"/>
    <row r="831711"/>
    <row r="831712"/>
    <row r="831713"/>
    <row r="831714"/>
    <row r="831715"/>
    <row r="831716"/>
    <row r="831717"/>
    <row r="831718"/>
    <row r="831719"/>
    <row r="831720"/>
    <row r="831721"/>
    <row r="831722"/>
    <row r="831723"/>
    <row r="831724"/>
    <row r="831725"/>
    <row r="831726"/>
    <row r="831727"/>
    <row r="831728"/>
    <row r="831729"/>
    <row r="831730"/>
    <row r="831731"/>
    <row r="831732"/>
    <row r="831733"/>
    <row r="831734"/>
    <row r="831735"/>
    <row r="831736"/>
    <row r="831737"/>
    <row r="831738"/>
    <row r="831739"/>
    <row r="831740"/>
    <row r="831741"/>
    <row r="831742"/>
    <row r="831743"/>
    <row r="831744"/>
    <row r="831745"/>
    <row r="831746"/>
    <row r="831747"/>
    <row r="831748"/>
    <row r="831749"/>
    <row r="831750"/>
    <row r="831751"/>
    <row r="831752"/>
    <row r="831753"/>
    <row r="831754"/>
    <row r="831755"/>
    <row r="831756"/>
    <row r="831757"/>
    <row r="831758"/>
    <row r="831759"/>
    <row r="831760"/>
    <row r="831761"/>
    <row r="831762"/>
    <row r="831763"/>
    <row r="831764"/>
    <row r="831765"/>
    <row r="831766"/>
    <row r="831767"/>
    <row r="831768"/>
    <row r="831769"/>
    <row r="831770"/>
    <row r="831771"/>
    <row r="831772"/>
    <row r="831773"/>
    <row r="831774"/>
    <row r="831775"/>
    <row r="831776"/>
    <row r="831777"/>
    <row r="831778"/>
    <row r="831779"/>
    <row r="831780"/>
    <row r="831781"/>
    <row r="831782"/>
    <row r="831783"/>
    <row r="831784"/>
    <row r="831785"/>
    <row r="831786"/>
    <row r="831787"/>
    <row r="831788"/>
    <row r="831789"/>
    <row r="831790"/>
    <row r="831791"/>
    <row r="831792"/>
    <row r="831793"/>
    <row r="831794"/>
    <row r="831795"/>
    <row r="831796"/>
    <row r="831797"/>
    <row r="831798"/>
    <row r="831799"/>
    <row r="831800"/>
    <row r="831801"/>
    <row r="831802"/>
    <row r="831803"/>
    <row r="831804"/>
    <row r="831805"/>
    <row r="831806"/>
    <row r="831807"/>
    <row r="831808"/>
    <row r="831809"/>
    <row r="831810"/>
    <row r="831811"/>
    <row r="831812"/>
    <row r="831813"/>
    <row r="831814"/>
    <row r="831815"/>
    <row r="831816"/>
    <row r="831817"/>
    <row r="831818"/>
    <row r="831819"/>
    <row r="831820"/>
    <row r="831821"/>
    <row r="831822"/>
    <row r="831823"/>
    <row r="831824"/>
    <row r="831825"/>
    <row r="831826"/>
    <row r="831827"/>
    <row r="831828"/>
    <row r="831829"/>
    <row r="831830"/>
    <row r="831831"/>
    <row r="831832"/>
    <row r="831833"/>
    <row r="831834"/>
    <row r="831835"/>
    <row r="831836"/>
    <row r="831837"/>
    <row r="831838"/>
    <row r="831839"/>
    <row r="831840"/>
    <row r="831841"/>
    <row r="831842"/>
    <row r="831843"/>
    <row r="831844"/>
    <row r="831845"/>
    <row r="831846"/>
    <row r="831847"/>
    <row r="831848"/>
    <row r="831849"/>
    <row r="831850"/>
    <row r="831851"/>
    <row r="831852"/>
    <row r="831853"/>
    <row r="831854"/>
    <row r="831855"/>
    <row r="831856"/>
    <row r="831857"/>
    <row r="831858"/>
    <row r="831859"/>
    <row r="831860"/>
    <row r="831861"/>
    <row r="831862"/>
    <row r="831863"/>
    <row r="831864"/>
    <row r="831865"/>
    <row r="831866"/>
    <row r="831867"/>
    <row r="831868"/>
    <row r="831869"/>
    <row r="831870"/>
    <row r="831871"/>
    <row r="831872"/>
    <row r="831873"/>
    <row r="831874"/>
    <row r="831875"/>
    <row r="831876"/>
    <row r="831877"/>
    <row r="831878"/>
    <row r="831879"/>
    <row r="831880"/>
    <row r="831881"/>
    <row r="831882"/>
    <row r="831883"/>
    <row r="831884"/>
    <row r="831885"/>
    <row r="831886"/>
    <row r="831887"/>
    <row r="831888"/>
    <row r="831889"/>
    <row r="831890"/>
    <row r="831891"/>
    <row r="831892"/>
    <row r="831893"/>
    <row r="831894"/>
    <row r="831895"/>
    <row r="831896"/>
    <row r="831897"/>
    <row r="831898"/>
    <row r="831899"/>
    <row r="831900"/>
    <row r="831901"/>
    <row r="831902"/>
    <row r="831903"/>
    <row r="831904"/>
    <row r="831905"/>
    <row r="831906"/>
    <row r="831907"/>
    <row r="831908"/>
    <row r="831909"/>
    <row r="831910"/>
    <row r="831911"/>
    <row r="831912"/>
    <row r="831913"/>
    <row r="831914"/>
    <row r="831915"/>
    <row r="831916"/>
    <row r="831917"/>
    <row r="831918"/>
    <row r="831919"/>
    <row r="831920"/>
    <row r="831921"/>
    <row r="831922"/>
    <row r="831923"/>
    <row r="831924"/>
    <row r="831925"/>
    <row r="831926"/>
    <row r="831927"/>
    <row r="831928"/>
    <row r="831929"/>
    <row r="831930"/>
    <row r="831931"/>
    <row r="831932"/>
    <row r="831933"/>
    <row r="831934"/>
    <row r="831935"/>
    <row r="831936"/>
    <row r="831937"/>
    <row r="831938"/>
    <row r="831939"/>
    <row r="831940"/>
    <row r="831941"/>
    <row r="831942"/>
    <row r="831943"/>
    <row r="831944"/>
    <row r="831945"/>
    <row r="831946"/>
    <row r="831947"/>
    <row r="831948"/>
    <row r="831949"/>
    <row r="831950"/>
    <row r="831951"/>
    <row r="831952"/>
    <row r="831953"/>
    <row r="831954"/>
    <row r="831955"/>
    <row r="831956"/>
    <row r="831957"/>
    <row r="831958"/>
    <row r="831959"/>
    <row r="831960"/>
    <row r="831961"/>
    <row r="831962"/>
    <row r="831963"/>
    <row r="831964"/>
    <row r="831965"/>
    <row r="831966"/>
    <row r="831967"/>
    <row r="831968"/>
    <row r="831969"/>
    <row r="831970"/>
    <row r="831971"/>
    <row r="831972"/>
    <row r="831973"/>
    <row r="831974"/>
    <row r="831975"/>
    <row r="831976"/>
    <row r="831977"/>
    <row r="831978"/>
    <row r="831979"/>
    <row r="831980"/>
    <row r="831981"/>
    <row r="831982"/>
    <row r="831983"/>
    <row r="831984"/>
    <row r="831985"/>
    <row r="831986"/>
    <row r="831987"/>
    <row r="831988"/>
    <row r="831989"/>
    <row r="831990"/>
    <row r="831991"/>
    <row r="831992"/>
    <row r="831993"/>
    <row r="831994"/>
    <row r="831995"/>
    <row r="831996"/>
    <row r="831997"/>
    <row r="831998"/>
    <row r="831999"/>
    <row r="832000"/>
    <row r="832001"/>
    <row r="832002"/>
    <row r="832003"/>
    <row r="832004"/>
    <row r="832005"/>
    <row r="832006"/>
    <row r="832007"/>
    <row r="832008"/>
    <row r="832009"/>
    <row r="832010"/>
    <row r="832011"/>
    <row r="832012"/>
    <row r="832013"/>
    <row r="832014"/>
    <row r="832015"/>
    <row r="832016"/>
    <row r="832017"/>
    <row r="832018"/>
    <row r="832019"/>
    <row r="832020"/>
    <row r="832021"/>
    <row r="832022"/>
    <row r="832023"/>
    <row r="832024"/>
    <row r="832025"/>
    <row r="832026"/>
    <row r="832027"/>
    <row r="832028"/>
    <row r="832029"/>
    <row r="832030"/>
    <row r="832031"/>
    <row r="832032"/>
    <row r="832033"/>
    <row r="832034"/>
    <row r="832035"/>
    <row r="832036"/>
    <row r="832037"/>
    <row r="832038"/>
    <row r="832039"/>
    <row r="832040"/>
    <row r="832041"/>
    <row r="832042"/>
    <row r="832043"/>
    <row r="832044"/>
    <row r="832045"/>
    <row r="832046"/>
    <row r="832047"/>
    <row r="832048"/>
    <row r="832049"/>
    <row r="832050"/>
    <row r="832051"/>
    <row r="832052"/>
    <row r="832053"/>
    <row r="832054"/>
    <row r="832055"/>
    <row r="832056"/>
    <row r="832057"/>
    <row r="832058"/>
    <row r="832059"/>
    <row r="832060"/>
    <row r="832061"/>
    <row r="832062"/>
    <row r="832063"/>
    <row r="832064"/>
    <row r="832065"/>
    <row r="832066"/>
    <row r="832067"/>
    <row r="832068"/>
    <row r="832069"/>
    <row r="832070"/>
    <row r="832071"/>
    <row r="832072"/>
    <row r="832073"/>
    <row r="832074"/>
    <row r="832075"/>
    <row r="832076"/>
    <row r="832077"/>
    <row r="832078"/>
    <row r="832079"/>
    <row r="832080"/>
    <row r="832081"/>
    <row r="832082"/>
    <row r="832083"/>
    <row r="832084"/>
    <row r="832085"/>
    <row r="832086"/>
    <row r="832087"/>
    <row r="832088"/>
    <row r="832089"/>
    <row r="832090"/>
    <row r="832091"/>
    <row r="832092"/>
    <row r="832093"/>
    <row r="832094"/>
    <row r="832095"/>
    <row r="832096"/>
    <row r="832097"/>
    <row r="832098"/>
    <row r="832099"/>
    <row r="832100"/>
    <row r="832101"/>
    <row r="832102"/>
    <row r="832103"/>
    <row r="832104"/>
    <row r="832105"/>
    <row r="832106"/>
    <row r="832107"/>
    <row r="832108"/>
    <row r="832109"/>
    <row r="832110"/>
    <row r="832111"/>
    <row r="832112"/>
    <row r="832113"/>
    <row r="832114"/>
    <row r="832115"/>
    <row r="832116"/>
    <row r="832117"/>
    <row r="832118"/>
    <row r="832119"/>
    <row r="832120"/>
    <row r="832121"/>
    <row r="832122"/>
    <row r="832123"/>
    <row r="832124"/>
    <row r="832125"/>
    <row r="832126"/>
    <row r="832127"/>
    <row r="832128"/>
    <row r="832129"/>
    <row r="832130"/>
    <row r="832131"/>
    <row r="832132"/>
    <row r="832133"/>
    <row r="832134"/>
    <row r="832135"/>
    <row r="832136"/>
    <row r="832137"/>
    <row r="832138"/>
    <row r="832139"/>
    <row r="832140"/>
    <row r="832141"/>
    <row r="832142"/>
    <row r="832143"/>
    <row r="832144"/>
    <row r="832145"/>
    <row r="832146"/>
    <row r="832147"/>
    <row r="832148"/>
    <row r="832149"/>
    <row r="832150"/>
    <row r="832151"/>
    <row r="832152"/>
    <row r="832153"/>
    <row r="832154"/>
    <row r="832155"/>
    <row r="832156"/>
    <row r="832157"/>
    <row r="832158"/>
    <row r="832159"/>
    <row r="832160"/>
    <row r="832161"/>
    <row r="832162"/>
    <row r="832163"/>
    <row r="832164"/>
    <row r="832165"/>
    <row r="832166"/>
    <row r="832167"/>
    <row r="832168"/>
    <row r="832169"/>
    <row r="832170"/>
    <row r="832171"/>
    <row r="832172"/>
    <row r="832173"/>
    <row r="832174"/>
    <row r="832175"/>
    <row r="832176"/>
    <row r="832177"/>
    <row r="832178"/>
    <row r="832179"/>
    <row r="832180"/>
    <row r="832181"/>
    <row r="832182"/>
    <row r="832183"/>
    <row r="832184"/>
    <row r="832185"/>
    <row r="832186"/>
    <row r="832187"/>
    <row r="832188"/>
    <row r="832189"/>
    <row r="832190"/>
    <row r="832191"/>
    <row r="832192"/>
    <row r="832193"/>
    <row r="832194"/>
    <row r="832195"/>
    <row r="832196"/>
    <row r="832197"/>
    <row r="832198"/>
    <row r="832199"/>
    <row r="832200"/>
    <row r="832201"/>
    <row r="832202"/>
    <row r="832203"/>
    <row r="832204"/>
    <row r="832205"/>
    <row r="832206"/>
    <row r="832207"/>
    <row r="832208"/>
    <row r="832209"/>
    <row r="832210"/>
    <row r="832211"/>
    <row r="832212"/>
    <row r="832213"/>
    <row r="832214"/>
    <row r="832215"/>
    <row r="832216"/>
    <row r="832217"/>
    <row r="832218"/>
    <row r="832219"/>
    <row r="832220"/>
    <row r="832221"/>
    <row r="832222"/>
    <row r="832223"/>
    <row r="832224"/>
    <row r="832225"/>
    <row r="832226"/>
    <row r="832227"/>
    <row r="832228"/>
    <row r="832229"/>
    <row r="832230"/>
    <row r="832231"/>
    <row r="832232"/>
    <row r="832233"/>
    <row r="832234"/>
    <row r="832235"/>
    <row r="832236"/>
    <row r="832237"/>
    <row r="832238"/>
    <row r="832239"/>
    <row r="832240"/>
    <row r="832241"/>
    <row r="832242"/>
    <row r="832243"/>
    <row r="832244"/>
    <row r="832245"/>
    <row r="832246"/>
    <row r="832247"/>
    <row r="832248"/>
    <row r="832249"/>
    <row r="832250"/>
    <row r="832251"/>
    <row r="832252"/>
    <row r="832253"/>
    <row r="832254"/>
    <row r="832255"/>
    <row r="832256"/>
    <row r="832257"/>
    <row r="832258"/>
    <row r="832259"/>
    <row r="832260"/>
    <row r="832261"/>
    <row r="832262"/>
    <row r="832263"/>
    <row r="832264"/>
    <row r="832265"/>
    <row r="832266"/>
    <row r="832267"/>
    <row r="832268"/>
    <row r="832269"/>
    <row r="832270"/>
    <row r="832271"/>
    <row r="832272"/>
    <row r="832273"/>
    <row r="832274"/>
    <row r="832275"/>
    <row r="832276"/>
    <row r="832277"/>
    <row r="832278"/>
    <row r="832279"/>
    <row r="832280"/>
    <row r="832281"/>
    <row r="832282"/>
    <row r="832283"/>
    <row r="832284"/>
    <row r="832285"/>
    <row r="832286"/>
    <row r="832287"/>
    <row r="832288"/>
    <row r="832289"/>
    <row r="832290"/>
    <row r="832291"/>
    <row r="832292"/>
    <row r="832293"/>
    <row r="832294"/>
    <row r="832295"/>
    <row r="832296"/>
    <row r="832297"/>
    <row r="832298"/>
    <row r="832299"/>
    <row r="832300"/>
    <row r="832301"/>
    <row r="832302"/>
    <row r="832303"/>
    <row r="832304"/>
    <row r="832305"/>
    <row r="832306"/>
    <row r="832307"/>
    <row r="832308"/>
    <row r="832309"/>
    <row r="832310"/>
    <row r="832311"/>
    <row r="832312"/>
    <row r="832313"/>
    <row r="832314"/>
    <row r="832315"/>
    <row r="832316"/>
    <row r="832317"/>
    <row r="832318"/>
    <row r="832319"/>
    <row r="832320"/>
    <row r="832321"/>
    <row r="832322"/>
    <row r="832323"/>
    <row r="832324"/>
    <row r="832325"/>
    <row r="832326"/>
    <row r="832327"/>
    <row r="832328"/>
    <row r="832329"/>
    <row r="832330"/>
    <row r="832331"/>
    <row r="832332"/>
    <row r="832333"/>
    <row r="832334"/>
    <row r="832335"/>
    <row r="832336"/>
    <row r="832337"/>
    <row r="832338"/>
    <row r="832339"/>
    <row r="832340"/>
    <row r="832341"/>
    <row r="832342"/>
    <row r="832343"/>
    <row r="832344"/>
    <row r="832345"/>
    <row r="832346"/>
    <row r="832347"/>
    <row r="832348"/>
    <row r="832349"/>
    <row r="832350"/>
    <row r="832351"/>
    <row r="832352"/>
    <row r="832353"/>
    <row r="832354"/>
    <row r="832355"/>
    <row r="832356"/>
    <row r="832357"/>
    <row r="832358"/>
    <row r="832359"/>
    <row r="832360"/>
    <row r="832361"/>
    <row r="832362"/>
    <row r="832363"/>
    <row r="832364"/>
    <row r="832365"/>
    <row r="832366"/>
    <row r="832367"/>
    <row r="832368"/>
    <row r="832369"/>
    <row r="832370"/>
    <row r="832371"/>
    <row r="832372"/>
    <row r="832373"/>
    <row r="832374"/>
    <row r="832375"/>
    <row r="832376"/>
    <row r="832377"/>
    <row r="832378"/>
    <row r="832379"/>
    <row r="832380"/>
    <row r="832381"/>
    <row r="832382"/>
    <row r="832383"/>
    <row r="832384"/>
    <row r="832385"/>
    <row r="832386"/>
    <row r="832387"/>
    <row r="832388"/>
    <row r="832389"/>
    <row r="832390"/>
    <row r="832391"/>
    <row r="832392"/>
    <row r="832393"/>
    <row r="832394"/>
    <row r="832395"/>
    <row r="832396"/>
    <row r="832397"/>
    <row r="832398"/>
    <row r="832399"/>
    <row r="832400"/>
    <row r="832401"/>
    <row r="832402"/>
    <row r="832403"/>
    <row r="832404"/>
    <row r="832405"/>
    <row r="832406"/>
    <row r="832407"/>
    <row r="832408"/>
    <row r="832409"/>
    <row r="832410"/>
    <row r="832411"/>
    <row r="832412"/>
    <row r="832413"/>
    <row r="832414"/>
    <row r="832415"/>
    <row r="832416"/>
    <row r="832417"/>
    <row r="832418"/>
    <row r="832419"/>
    <row r="832420"/>
    <row r="832421"/>
    <row r="832422"/>
    <row r="832423"/>
    <row r="832424"/>
    <row r="832425"/>
    <row r="832426"/>
    <row r="832427"/>
    <row r="832428"/>
    <row r="832429"/>
    <row r="832430"/>
    <row r="832431"/>
    <row r="832432"/>
    <row r="832433"/>
    <row r="832434"/>
    <row r="832435"/>
    <row r="832436"/>
    <row r="832437"/>
    <row r="832438"/>
    <row r="832439"/>
    <row r="832440"/>
    <row r="832441"/>
    <row r="832442"/>
    <row r="832443"/>
    <row r="832444"/>
    <row r="832445"/>
    <row r="832446"/>
    <row r="832447"/>
    <row r="832448"/>
    <row r="832449"/>
    <row r="832450"/>
    <row r="832451"/>
    <row r="832452"/>
    <row r="832453"/>
    <row r="832454"/>
    <row r="832455"/>
    <row r="832456"/>
    <row r="832457"/>
    <row r="832458"/>
    <row r="832459"/>
    <row r="832460"/>
    <row r="832461"/>
    <row r="832462"/>
    <row r="832463"/>
    <row r="832464"/>
    <row r="832465"/>
    <row r="832466"/>
    <row r="832467"/>
    <row r="832468"/>
    <row r="832469"/>
    <row r="832470"/>
    <row r="832471"/>
    <row r="832472"/>
    <row r="832473"/>
    <row r="832474"/>
    <row r="832475"/>
    <row r="832476"/>
    <row r="832477"/>
    <row r="832478"/>
    <row r="832479"/>
    <row r="832480"/>
    <row r="832481"/>
    <row r="832482"/>
    <row r="832483"/>
    <row r="832484"/>
    <row r="832485"/>
    <row r="832486"/>
    <row r="832487"/>
    <row r="832488"/>
    <row r="832489"/>
    <row r="832490"/>
    <row r="832491"/>
    <row r="832492"/>
    <row r="832493"/>
    <row r="832494"/>
    <row r="832495"/>
    <row r="832496"/>
    <row r="832497"/>
    <row r="832498"/>
    <row r="832499"/>
    <row r="832500"/>
    <row r="832501"/>
    <row r="832502"/>
    <row r="832503"/>
    <row r="832504"/>
    <row r="832505"/>
    <row r="832506"/>
    <row r="832507"/>
    <row r="832508"/>
    <row r="832509"/>
    <row r="832510"/>
    <row r="832511"/>
    <row r="832512"/>
    <row r="832513"/>
    <row r="832514"/>
    <row r="832515"/>
    <row r="832516"/>
    <row r="832517"/>
    <row r="832518"/>
    <row r="832519"/>
    <row r="832520"/>
    <row r="832521"/>
    <row r="832522"/>
    <row r="832523"/>
    <row r="832524"/>
    <row r="832525"/>
    <row r="832526"/>
    <row r="832527"/>
    <row r="832528"/>
    <row r="832529"/>
    <row r="832530"/>
    <row r="832531"/>
    <row r="832532"/>
    <row r="832533"/>
    <row r="832534"/>
    <row r="832535"/>
    <row r="832536"/>
    <row r="832537"/>
    <row r="832538"/>
    <row r="832539"/>
    <row r="832540"/>
    <row r="832541"/>
    <row r="832542"/>
    <row r="832543"/>
    <row r="832544"/>
    <row r="832545"/>
    <row r="832546"/>
    <row r="832547"/>
    <row r="832548"/>
    <row r="832549"/>
    <row r="832550"/>
    <row r="832551"/>
    <row r="832552"/>
    <row r="832553"/>
    <row r="832554"/>
    <row r="832555"/>
    <row r="832556"/>
    <row r="832557"/>
    <row r="832558"/>
    <row r="832559"/>
    <row r="832560"/>
    <row r="832561"/>
    <row r="832562"/>
    <row r="832563"/>
    <row r="832564"/>
    <row r="832565"/>
    <row r="832566"/>
    <row r="832567"/>
    <row r="832568"/>
    <row r="832569"/>
    <row r="832570"/>
    <row r="832571"/>
    <row r="832572"/>
    <row r="832573"/>
    <row r="832574"/>
    <row r="832575"/>
    <row r="832576"/>
    <row r="832577"/>
    <row r="832578"/>
    <row r="832579"/>
    <row r="832580"/>
    <row r="832581"/>
    <row r="832582"/>
    <row r="832583"/>
    <row r="832584"/>
    <row r="832585"/>
    <row r="832586"/>
    <row r="832587"/>
    <row r="832588"/>
    <row r="832589"/>
    <row r="832590"/>
    <row r="832591"/>
    <row r="832592"/>
    <row r="832593"/>
    <row r="832594"/>
    <row r="832595"/>
    <row r="832596"/>
    <row r="832597"/>
    <row r="832598"/>
    <row r="832599"/>
    <row r="832600"/>
    <row r="832601"/>
    <row r="832602"/>
    <row r="832603"/>
    <row r="832604"/>
    <row r="832605"/>
    <row r="832606"/>
    <row r="832607"/>
    <row r="832608"/>
    <row r="832609"/>
    <row r="832610"/>
    <row r="832611"/>
    <row r="832612"/>
    <row r="832613"/>
    <row r="832614"/>
    <row r="832615"/>
    <row r="832616"/>
    <row r="832617"/>
    <row r="832618"/>
    <row r="832619"/>
    <row r="832620"/>
    <row r="832621"/>
    <row r="832622"/>
    <row r="832623"/>
    <row r="832624"/>
    <row r="832625"/>
    <row r="832626"/>
    <row r="832627"/>
    <row r="832628"/>
    <row r="832629"/>
    <row r="832630"/>
    <row r="832631"/>
    <row r="832632"/>
    <row r="832633"/>
    <row r="832634"/>
    <row r="832635"/>
    <row r="832636"/>
    <row r="832637"/>
    <row r="832638"/>
    <row r="832639"/>
    <row r="832640"/>
    <row r="832641"/>
    <row r="832642"/>
    <row r="832643"/>
    <row r="832644"/>
    <row r="832645"/>
    <row r="832646"/>
    <row r="832647"/>
    <row r="832648"/>
    <row r="832649"/>
    <row r="832650"/>
    <row r="832651"/>
    <row r="832652"/>
    <row r="832653"/>
    <row r="832654"/>
    <row r="832655"/>
    <row r="832656"/>
    <row r="832657"/>
    <row r="832658"/>
    <row r="832659"/>
    <row r="832660"/>
    <row r="832661"/>
    <row r="832662"/>
    <row r="832663"/>
    <row r="832664"/>
    <row r="832665"/>
    <row r="832666"/>
    <row r="832667"/>
    <row r="832668"/>
    <row r="832669"/>
    <row r="832670"/>
    <row r="832671"/>
    <row r="832672"/>
    <row r="832673"/>
    <row r="832674"/>
    <row r="832675"/>
    <row r="832676"/>
    <row r="832677"/>
    <row r="832678"/>
    <row r="832679"/>
    <row r="832680"/>
    <row r="832681"/>
    <row r="832682"/>
    <row r="832683"/>
    <row r="832684"/>
    <row r="832685"/>
    <row r="832686"/>
    <row r="832687"/>
    <row r="832688"/>
    <row r="832689"/>
    <row r="832690"/>
    <row r="832691"/>
    <row r="832692"/>
    <row r="832693"/>
    <row r="832694"/>
    <row r="832695"/>
    <row r="832696"/>
    <row r="832697"/>
    <row r="832698"/>
    <row r="832699"/>
    <row r="832700"/>
    <row r="832701"/>
    <row r="832702"/>
    <row r="832703"/>
    <row r="832704"/>
    <row r="832705"/>
    <row r="832706"/>
    <row r="832707"/>
    <row r="832708"/>
    <row r="832709"/>
    <row r="832710"/>
    <row r="832711"/>
    <row r="832712"/>
    <row r="832713"/>
    <row r="832714"/>
    <row r="832715"/>
    <row r="832716"/>
    <row r="832717"/>
    <row r="832718"/>
    <row r="832719"/>
    <row r="832720"/>
    <row r="832721"/>
    <row r="832722"/>
    <row r="832723"/>
    <row r="832724"/>
    <row r="832725"/>
    <row r="832726"/>
    <row r="832727"/>
    <row r="832728"/>
    <row r="832729"/>
    <row r="832730"/>
    <row r="832731"/>
    <row r="832732"/>
    <row r="832733"/>
    <row r="832734"/>
    <row r="832735"/>
    <row r="832736"/>
    <row r="832737"/>
    <row r="832738"/>
    <row r="832739"/>
    <row r="832740"/>
    <row r="832741"/>
    <row r="832742"/>
    <row r="832743"/>
    <row r="832744"/>
    <row r="832745"/>
    <row r="832746"/>
    <row r="832747"/>
    <row r="832748"/>
    <row r="832749"/>
    <row r="832750"/>
    <row r="832751"/>
    <row r="832752"/>
    <row r="832753"/>
    <row r="832754"/>
    <row r="832755"/>
    <row r="832756"/>
    <row r="832757"/>
    <row r="832758"/>
    <row r="832759"/>
    <row r="832760"/>
    <row r="832761"/>
    <row r="832762"/>
    <row r="832763"/>
    <row r="832764"/>
    <row r="832765"/>
    <row r="832766"/>
    <row r="832767"/>
    <row r="832768"/>
    <row r="832769"/>
    <row r="832770"/>
    <row r="832771"/>
    <row r="832772"/>
    <row r="832773"/>
    <row r="832774"/>
    <row r="832775"/>
    <row r="832776"/>
    <row r="832777"/>
    <row r="832778"/>
    <row r="832779"/>
    <row r="832780"/>
    <row r="832781"/>
    <row r="832782"/>
    <row r="832783"/>
    <row r="832784"/>
    <row r="832785"/>
    <row r="832786"/>
    <row r="832787"/>
    <row r="832788"/>
    <row r="832789"/>
    <row r="832790"/>
    <row r="832791"/>
    <row r="832792"/>
    <row r="832793"/>
    <row r="832794"/>
    <row r="832795"/>
    <row r="832796"/>
    <row r="832797"/>
    <row r="832798"/>
    <row r="832799"/>
    <row r="832800"/>
    <row r="832801"/>
    <row r="832802"/>
    <row r="832803"/>
    <row r="832804"/>
    <row r="832805"/>
    <row r="832806"/>
    <row r="832807"/>
    <row r="832808"/>
    <row r="832809"/>
    <row r="832810"/>
    <row r="832811"/>
    <row r="832812"/>
    <row r="832813"/>
    <row r="832814"/>
    <row r="832815"/>
    <row r="832816"/>
    <row r="832817"/>
    <row r="832818"/>
    <row r="832819"/>
    <row r="832820"/>
    <row r="832821"/>
    <row r="832822"/>
    <row r="832823"/>
    <row r="832824"/>
    <row r="832825"/>
    <row r="832826"/>
    <row r="832827"/>
    <row r="832828"/>
    <row r="832829"/>
    <row r="832830"/>
    <row r="832831"/>
    <row r="832832"/>
    <row r="832833"/>
    <row r="832834"/>
    <row r="832835"/>
    <row r="832836"/>
    <row r="832837"/>
    <row r="832838"/>
    <row r="832839"/>
    <row r="832840"/>
    <row r="832841"/>
    <row r="832842"/>
    <row r="832843"/>
    <row r="832844"/>
    <row r="832845"/>
    <row r="832846"/>
    <row r="832847"/>
    <row r="832848"/>
    <row r="832849"/>
    <row r="832850"/>
    <row r="832851"/>
    <row r="832852"/>
    <row r="832853"/>
    <row r="832854"/>
    <row r="832855"/>
    <row r="832856"/>
    <row r="832857"/>
    <row r="832858"/>
    <row r="832859"/>
    <row r="832860"/>
    <row r="832861"/>
    <row r="832862"/>
    <row r="832863"/>
    <row r="832864"/>
    <row r="832865"/>
    <row r="832866"/>
    <row r="832867"/>
    <row r="832868"/>
    <row r="832869"/>
    <row r="832870"/>
    <row r="832871"/>
    <row r="832872"/>
    <row r="832873"/>
    <row r="832874"/>
    <row r="832875"/>
    <row r="832876"/>
    <row r="832877"/>
    <row r="832878"/>
    <row r="832879"/>
    <row r="832880"/>
    <row r="832881"/>
    <row r="832882"/>
    <row r="832883"/>
    <row r="832884"/>
    <row r="832885"/>
    <row r="832886"/>
    <row r="832887"/>
    <row r="832888"/>
    <row r="832889"/>
    <row r="832890"/>
    <row r="832891"/>
    <row r="832892"/>
    <row r="832893"/>
    <row r="832894"/>
    <row r="832895"/>
    <row r="832896"/>
    <row r="832897"/>
    <row r="832898"/>
    <row r="832899"/>
    <row r="832900"/>
    <row r="832901"/>
    <row r="832902"/>
    <row r="832903"/>
    <row r="832904"/>
    <row r="832905"/>
    <row r="832906"/>
    <row r="832907"/>
    <row r="832908"/>
    <row r="832909"/>
    <row r="832910"/>
    <row r="832911"/>
    <row r="832912"/>
    <row r="832913"/>
    <row r="832914"/>
    <row r="832915"/>
    <row r="832916"/>
    <row r="832917"/>
    <row r="832918"/>
    <row r="832919"/>
    <row r="832920"/>
    <row r="832921"/>
    <row r="832922"/>
    <row r="832923"/>
    <row r="832924"/>
    <row r="832925"/>
    <row r="832926"/>
    <row r="832927"/>
    <row r="832928"/>
    <row r="832929"/>
    <row r="832930"/>
    <row r="832931"/>
    <row r="832932"/>
    <row r="832933"/>
    <row r="832934"/>
    <row r="832935"/>
    <row r="832936"/>
    <row r="832937"/>
    <row r="832938"/>
    <row r="832939"/>
    <row r="832940"/>
    <row r="832941"/>
    <row r="832942"/>
    <row r="832943"/>
    <row r="832944"/>
    <row r="832945"/>
    <row r="832946"/>
    <row r="832947"/>
    <row r="832948"/>
    <row r="832949"/>
    <row r="832950"/>
    <row r="832951"/>
    <row r="832952"/>
    <row r="832953"/>
    <row r="832954"/>
    <row r="832955"/>
    <row r="832956"/>
    <row r="832957"/>
    <row r="832958"/>
    <row r="832959"/>
    <row r="832960"/>
    <row r="832961"/>
    <row r="832962"/>
    <row r="832963"/>
    <row r="832964"/>
    <row r="832965"/>
    <row r="832966"/>
    <row r="832967"/>
    <row r="832968"/>
    <row r="832969"/>
    <row r="832970"/>
    <row r="832971"/>
    <row r="832972"/>
    <row r="832973"/>
    <row r="832974"/>
    <row r="832975"/>
    <row r="832976"/>
    <row r="832977"/>
    <row r="832978"/>
    <row r="832979"/>
    <row r="832980"/>
    <row r="832981"/>
    <row r="832982"/>
    <row r="832983"/>
    <row r="832984"/>
    <row r="832985"/>
    <row r="832986"/>
    <row r="832987"/>
    <row r="832988"/>
    <row r="832989"/>
    <row r="832990"/>
    <row r="832991"/>
    <row r="832992"/>
    <row r="832993"/>
    <row r="832994"/>
    <row r="832995"/>
    <row r="832996"/>
    <row r="832997"/>
    <row r="832998"/>
    <row r="832999"/>
    <row r="833000"/>
    <row r="833001"/>
    <row r="833002"/>
    <row r="833003"/>
    <row r="833004"/>
    <row r="833005"/>
    <row r="833006"/>
    <row r="833007"/>
    <row r="833008"/>
    <row r="833009"/>
    <row r="833010"/>
    <row r="833011"/>
    <row r="833012"/>
    <row r="833013"/>
    <row r="833014"/>
    <row r="833015"/>
    <row r="833016"/>
    <row r="833017"/>
    <row r="833018"/>
    <row r="833019"/>
    <row r="833020"/>
    <row r="833021"/>
    <row r="833022"/>
    <row r="833023"/>
    <row r="833024"/>
    <row r="833025"/>
    <row r="833026"/>
    <row r="833027"/>
    <row r="833028"/>
    <row r="833029"/>
    <row r="833030"/>
    <row r="833031"/>
    <row r="833032"/>
    <row r="833033"/>
    <row r="833034"/>
    <row r="833035"/>
    <row r="833036"/>
    <row r="833037"/>
    <row r="833038"/>
    <row r="833039"/>
    <row r="833040"/>
    <row r="833041"/>
    <row r="833042"/>
    <row r="833043"/>
    <row r="833044"/>
    <row r="833045"/>
    <row r="833046"/>
    <row r="833047"/>
    <row r="833048"/>
    <row r="833049"/>
    <row r="833050"/>
    <row r="833051"/>
    <row r="833052"/>
    <row r="833053"/>
    <row r="833054"/>
    <row r="833055"/>
    <row r="833056"/>
    <row r="833057"/>
    <row r="833058"/>
    <row r="833059"/>
    <row r="833060"/>
    <row r="833061"/>
    <row r="833062"/>
    <row r="833063"/>
    <row r="833064"/>
    <row r="833065"/>
    <row r="833066"/>
    <row r="833067"/>
    <row r="833068"/>
    <row r="833069"/>
    <row r="833070"/>
    <row r="833071"/>
    <row r="833072"/>
    <row r="833073"/>
    <row r="833074"/>
    <row r="833075"/>
    <row r="833076"/>
    <row r="833077"/>
    <row r="833078"/>
    <row r="833079"/>
    <row r="833080"/>
    <row r="833081"/>
    <row r="833082"/>
    <row r="833083"/>
    <row r="833084"/>
    <row r="833085"/>
    <row r="833086"/>
    <row r="833087"/>
    <row r="833088"/>
    <row r="833089"/>
    <row r="833090"/>
    <row r="833091"/>
    <row r="833092"/>
    <row r="833093"/>
    <row r="833094"/>
    <row r="833095"/>
    <row r="833096"/>
    <row r="833097"/>
    <row r="833098"/>
    <row r="833099"/>
    <row r="833100"/>
    <row r="833101"/>
    <row r="833102"/>
    <row r="833103"/>
    <row r="833104"/>
    <row r="833105"/>
    <row r="833106"/>
    <row r="833107"/>
    <row r="833108"/>
    <row r="833109"/>
    <row r="833110"/>
    <row r="833111"/>
    <row r="833112"/>
    <row r="833113"/>
    <row r="833114"/>
    <row r="833115"/>
    <row r="833116"/>
    <row r="833117"/>
    <row r="833118"/>
    <row r="833119"/>
    <row r="833120"/>
    <row r="833121"/>
    <row r="833122"/>
    <row r="833123"/>
    <row r="833124"/>
    <row r="833125"/>
    <row r="833126"/>
    <row r="833127"/>
    <row r="833128"/>
    <row r="833129"/>
    <row r="833130"/>
    <row r="833131"/>
    <row r="833132"/>
    <row r="833133"/>
    <row r="833134"/>
    <row r="833135"/>
    <row r="833136"/>
    <row r="833137"/>
    <row r="833138"/>
    <row r="833139"/>
    <row r="833140"/>
    <row r="833141"/>
    <row r="833142"/>
    <row r="833143"/>
    <row r="833144"/>
    <row r="833145"/>
    <row r="833146"/>
    <row r="833147"/>
    <row r="833148"/>
    <row r="833149"/>
    <row r="833150"/>
    <row r="833151"/>
    <row r="833152"/>
    <row r="833153"/>
    <row r="833154"/>
    <row r="833155"/>
    <row r="833156"/>
    <row r="833157"/>
    <row r="833158"/>
    <row r="833159"/>
    <row r="833160"/>
    <row r="833161"/>
    <row r="833162"/>
    <row r="833163"/>
    <row r="833164"/>
    <row r="833165"/>
    <row r="833166"/>
    <row r="833167"/>
    <row r="833168"/>
    <row r="833169"/>
    <row r="833170"/>
    <row r="833171"/>
    <row r="833172"/>
    <row r="833173"/>
    <row r="833174"/>
    <row r="833175"/>
    <row r="833176"/>
    <row r="833177"/>
    <row r="833178"/>
    <row r="833179"/>
    <row r="833180"/>
    <row r="833181"/>
    <row r="833182"/>
    <row r="833183"/>
    <row r="833184"/>
    <row r="833185"/>
    <row r="833186"/>
    <row r="833187"/>
    <row r="833188"/>
    <row r="833189"/>
    <row r="833190"/>
    <row r="833191"/>
    <row r="833192"/>
    <row r="833193"/>
    <row r="833194"/>
    <row r="833195"/>
    <row r="833196"/>
    <row r="833197"/>
    <row r="833198"/>
    <row r="833199"/>
    <row r="833200"/>
    <row r="833201"/>
    <row r="833202"/>
    <row r="833203"/>
    <row r="833204"/>
    <row r="833205"/>
    <row r="833206"/>
    <row r="833207"/>
    <row r="833208"/>
    <row r="833209"/>
    <row r="833210"/>
    <row r="833211"/>
    <row r="833212"/>
    <row r="833213"/>
    <row r="833214"/>
    <row r="833215"/>
    <row r="833216"/>
    <row r="833217"/>
    <row r="833218"/>
    <row r="833219"/>
    <row r="833220"/>
    <row r="833221"/>
    <row r="833222"/>
    <row r="833223"/>
    <row r="833224"/>
    <row r="833225"/>
    <row r="833226"/>
    <row r="833227"/>
    <row r="833228"/>
    <row r="833229"/>
    <row r="833230"/>
    <row r="833231"/>
    <row r="833232"/>
    <row r="833233"/>
    <row r="833234"/>
    <row r="833235"/>
    <row r="833236"/>
    <row r="833237"/>
    <row r="833238"/>
    <row r="833239"/>
    <row r="833240"/>
    <row r="833241"/>
    <row r="833242"/>
    <row r="833243"/>
    <row r="833244"/>
    <row r="833245"/>
    <row r="833246"/>
    <row r="833247"/>
    <row r="833248"/>
    <row r="833249"/>
    <row r="833250"/>
    <row r="833251"/>
    <row r="833252"/>
    <row r="833253"/>
    <row r="833254"/>
    <row r="833255"/>
    <row r="833256"/>
    <row r="833257"/>
    <row r="833258"/>
    <row r="833259"/>
    <row r="833260"/>
    <row r="833261"/>
    <row r="833262"/>
    <row r="833263"/>
    <row r="833264"/>
    <row r="833265"/>
    <row r="833266"/>
    <row r="833267"/>
    <row r="833268"/>
    <row r="833269"/>
    <row r="833270"/>
    <row r="833271"/>
    <row r="833272"/>
    <row r="833273"/>
    <row r="833274"/>
    <row r="833275"/>
    <row r="833276"/>
    <row r="833277"/>
    <row r="833278"/>
    <row r="833279"/>
    <row r="833280"/>
    <row r="833281"/>
    <row r="833282"/>
    <row r="833283"/>
    <row r="833284"/>
    <row r="833285"/>
    <row r="833286"/>
    <row r="833287"/>
    <row r="833288"/>
    <row r="833289"/>
    <row r="833290"/>
    <row r="833291"/>
    <row r="833292"/>
    <row r="833293"/>
    <row r="833294"/>
    <row r="833295"/>
    <row r="833296"/>
    <row r="833297"/>
    <row r="833298"/>
    <row r="833299"/>
    <row r="833300"/>
    <row r="833301"/>
    <row r="833302"/>
    <row r="833303"/>
    <row r="833304"/>
    <row r="833305"/>
    <row r="833306"/>
    <row r="833307"/>
    <row r="833308"/>
    <row r="833309"/>
    <row r="833310"/>
    <row r="833311"/>
    <row r="833312"/>
    <row r="833313"/>
    <row r="833314"/>
    <row r="833315"/>
    <row r="833316"/>
    <row r="833317"/>
    <row r="833318"/>
    <row r="833319"/>
    <row r="833320"/>
    <row r="833321"/>
    <row r="833322"/>
    <row r="833323"/>
    <row r="833324"/>
    <row r="833325"/>
    <row r="833326"/>
    <row r="833327"/>
    <row r="833328"/>
    <row r="833329"/>
    <row r="833330"/>
    <row r="833331"/>
    <row r="833332"/>
    <row r="833333"/>
    <row r="833334"/>
    <row r="833335"/>
    <row r="833336"/>
    <row r="833337"/>
    <row r="833338"/>
    <row r="833339"/>
    <row r="833340"/>
    <row r="833341"/>
    <row r="833342"/>
    <row r="833343"/>
    <row r="833344"/>
    <row r="833345"/>
    <row r="833346"/>
    <row r="833347"/>
    <row r="833348"/>
    <row r="833349"/>
    <row r="833350"/>
    <row r="833351"/>
    <row r="833352"/>
    <row r="833353"/>
    <row r="833354"/>
    <row r="833355"/>
    <row r="833356"/>
    <row r="833357"/>
    <row r="833358"/>
    <row r="833359"/>
    <row r="833360"/>
    <row r="833361"/>
    <row r="833362"/>
    <row r="833363"/>
    <row r="833364"/>
    <row r="833365"/>
    <row r="833366"/>
    <row r="833367"/>
    <row r="833368"/>
    <row r="833369"/>
    <row r="833370"/>
    <row r="833371"/>
    <row r="833372"/>
    <row r="833373"/>
    <row r="833374"/>
    <row r="833375"/>
    <row r="833376"/>
    <row r="833377"/>
    <row r="833378"/>
    <row r="833379"/>
    <row r="833380"/>
    <row r="833381"/>
    <row r="833382"/>
    <row r="833383"/>
    <row r="833384"/>
    <row r="833385"/>
    <row r="833386"/>
    <row r="833387"/>
    <row r="833388"/>
    <row r="833389"/>
    <row r="833390"/>
    <row r="833391"/>
    <row r="833392"/>
    <row r="833393"/>
    <row r="833394"/>
    <row r="833395"/>
    <row r="833396"/>
    <row r="833397"/>
    <row r="833398"/>
    <row r="833399"/>
    <row r="833400"/>
    <row r="833401"/>
    <row r="833402"/>
    <row r="833403"/>
    <row r="833404"/>
    <row r="833405"/>
    <row r="833406"/>
    <row r="833407"/>
    <row r="833408"/>
    <row r="833409"/>
    <row r="833410"/>
    <row r="833411"/>
    <row r="833412"/>
    <row r="833413"/>
    <row r="833414"/>
    <row r="833415"/>
    <row r="833416"/>
    <row r="833417"/>
    <row r="833418"/>
    <row r="833419"/>
    <row r="833420"/>
    <row r="833421"/>
    <row r="833422"/>
    <row r="833423"/>
    <row r="833424"/>
    <row r="833425"/>
    <row r="833426"/>
    <row r="833427"/>
    <row r="833428"/>
    <row r="833429"/>
    <row r="833430"/>
    <row r="833431"/>
    <row r="833432"/>
    <row r="833433"/>
    <row r="833434"/>
    <row r="833435"/>
    <row r="833436"/>
    <row r="833437"/>
    <row r="833438"/>
    <row r="833439"/>
    <row r="833440"/>
    <row r="833441"/>
    <row r="833442"/>
    <row r="833443"/>
    <row r="833444"/>
    <row r="833445"/>
    <row r="833446"/>
    <row r="833447"/>
    <row r="833448"/>
    <row r="833449"/>
    <row r="833450"/>
    <row r="833451"/>
    <row r="833452"/>
    <row r="833453"/>
    <row r="833454"/>
    <row r="833455"/>
    <row r="833456"/>
    <row r="833457"/>
    <row r="833458"/>
    <row r="833459"/>
    <row r="833460"/>
    <row r="833461"/>
    <row r="833462"/>
    <row r="833463"/>
    <row r="833464"/>
    <row r="833465"/>
    <row r="833466"/>
    <row r="833467"/>
    <row r="833468"/>
    <row r="833469"/>
    <row r="833470"/>
    <row r="833471"/>
    <row r="833472"/>
    <row r="833473"/>
    <row r="833474"/>
    <row r="833475"/>
    <row r="833476"/>
    <row r="833477"/>
    <row r="833478"/>
    <row r="833479"/>
    <row r="833480"/>
    <row r="833481"/>
    <row r="833482"/>
    <row r="833483"/>
    <row r="833484"/>
    <row r="833485"/>
    <row r="833486"/>
    <row r="833487"/>
    <row r="833488"/>
    <row r="833489"/>
    <row r="833490"/>
    <row r="833491"/>
    <row r="833492"/>
    <row r="833493"/>
    <row r="833494"/>
    <row r="833495"/>
    <row r="833496"/>
    <row r="833497"/>
    <row r="833498"/>
    <row r="833499"/>
    <row r="833500"/>
    <row r="833501"/>
    <row r="833502"/>
    <row r="833503"/>
    <row r="833504"/>
    <row r="833505"/>
    <row r="833506"/>
    <row r="833507"/>
    <row r="833508"/>
    <row r="833509"/>
    <row r="833510"/>
    <row r="833511"/>
    <row r="833512"/>
    <row r="833513"/>
    <row r="833514"/>
    <row r="833515"/>
    <row r="833516"/>
    <row r="833517"/>
    <row r="833518"/>
    <row r="833519"/>
    <row r="833520"/>
    <row r="833521"/>
    <row r="833522"/>
    <row r="833523"/>
    <row r="833524"/>
    <row r="833525"/>
    <row r="833526"/>
    <row r="833527"/>
    <row r="833528"/>
    <row r="833529"/>
    <row r="833530"/>
    <row r="833531"/>
    <row r="833532"/>
    <row r="833533"/>
    <row r="833534"/>
    <row r="833535"/>
    <row r="833536"/>
    <row r="833537"/>
    <row r="833538"/>
    <row r="833539"/>
    <row r="833540"/>
    <row r="833541"/>
    <row r="833542"/>
    <row r="833543"/>
    <row r="833544"/>
    <row r="833545"/>
    <row r="833546"/>
    <row r="833547"/>
    <row r="833548"/>
    <row r="833549"/>
    <row r="833550"/>
    <row r="833551"/>
    <row r="833552"/>
    <row r="833553"/>
    <row r="833554"/>
    <row r="833555"/>
    <row r="833556"/>
    <row r="833557"/>
    <row r="833558"/>
    <row r="833559"/>
    <row r="833560"/>
    <row r="833561"/>
    <row r="833562"/>
    <row r="833563"/>
    <row r="833564"/>
    <row r="833565"/>
    <row r="833566"/>
    <row r="833567"/>
    <row r="833568"/>
    <row r="833569"/>
    <row r="833570"/>
    <row r="833571"/>
    <row r="833572"/>
    <row r="833573"/>
    <row r="833574"/>
    <row r="833575"/>
    <row r="833576"/>
    <row r="833577"/>
    <row r="833578"/>
    <row r="833579"/>
    <row r="833580"/>
    <row r="833581"/>
    <row r="833582"/>
    <row r="833583"/>
    <row r="833584"/>
    <row r="833585"/>
    <row r="833586"/>
    <row r="833587"/>
    <row r="833588"/>
    <row r="833589"/>
    <row r="833590"/>
    <row r="833591"/>
    <row r="833592"/>
    <row r="833593"/>
    <row r="833594"/>
    <row r="833595"/>
    <row r="833596"/>
    <row r="833597"/>
    <row r="833598"/>
    <row r="833599"/>
    <row r="833600"/>
    <row r="833601"/>
    <row r="833602"/>
    <row r="833603"/>
    <row r="833604"/>
    <row r="833605"/>
    <row r="833606"/>
    <row r="833607"/>
    <row r="833608"/>
    <row r="833609"/>
    <row r="833610"/>
    <row r="833611"/>
    <row r="833612"/>
    <row r="833613"/>
    <row r="833614"/>
    <row r="833615"/>
    <row r="833616"/>
    <row r="833617"/>
    <row r="833618"/>
    <row r="833619"/>
    <row r="833620"/>
    <row r="833621"/>
    <row r="833622"/>
    <row r="833623"/>
    <row r="833624"/>
    <row r="833625"/>
    <row r="833626"/>
    <row r="833627"/>
    <row r="833628"/>
    <row r="833629"/>
    <row r="833630"/>
    <row r="833631"/>
    <row r="833632"/>
    <row r="833633"/>
    <row r="833634"/>
    <row r="833635"/>
    <row r="833636"/>
    <row r="833637"/>
    <row r="833638"/>
    <row r="833639"/>
    <row r="833640"/>
    <row r="833641"/>
    <row r="833642"/>
    <row r="833643"/>
    <row r="833644"/>
    <row r="833645"/>
    <row r="833646"/>
    <row r="833647"/>
    <row r="833648"/>
    <row r="833649"/>
    <row r="833650"/>
    <row r="833651"/>
    <row r="833652"/>
    <row r="833653"/>
    <row r="833654"/>
    <row r="833655"/>
    <row r="833656"/>
    <row r="833657"/>
    <row r="833658"/>
    <row r="833659"/>
    <row r="833660"/>
    <row r="833661"/>
    <row r="833662"/>
    <row r="833663"/>
    <row r="833664"/>
    <row r="833665"/>
    <row r="833666"/>
    <row r="833667"/>
    <row r="833668"/>
    <row r="833669"/>
    <row r="833670"/>
    <row r="833671"/>
    <row r="833672"/>
    <row r="833673"/>
    <row r="833674"/>
    <row r="833675"/>
    <row r="833676"/>
    <row r="833677"/>
    <row r="833678"/>
    <row r="833679"/>
    <row r="833680"/>
    <row r="833681"/>
    <row r="833682"/>
    <row r="833683"/>
    <row r="833684"/>
    <row r="833685"/>
    <row r="833686"/>
    <row r="833687"/>
    <row r="833688"/>
    <row r="833689"/>
    <row r="833690"/>
    <row r="833691"/>
    <row r="833692"/>
    <row r="833693"/>
    <row r="833694"/>
    <row r="833695"/>
    <row r="833696"/>
    <row r="833697"/>
    <row r="833698"/>
    <row r="833699"/>
    <row r="833700"/>
    <row r="833701"/>
    <row r="833702"/>
    <row r="833703"/>
    <row r="833704"/>
    <row r="833705"/>
    <row r="833706"/>
    <row r="833707"/>
    <row r="833708"/>
    <row r="833709"/>
    <row r="833710"/>
    <row r="833711"/>
    <row r="833712"/>
    <row r="833713"/>
    <row r="833714"/>
    <row r="833715"/>
    <row r="833716"/>
    <row r="833717"/>
    <row r="833718"/>
    <row r="833719"/>
    <row r="833720"/>
    <row r="833721"/>
    <row r="833722"/>
    <row r="833723"/>
    <row r="833724"/>
    <row r="833725"/>
    <row r="833726"/>
    <row r="833727"/>
    <row r="833728"/>
    <row r="833729"/>
    <row r="833730"/>
    <row r="833731"/>
    <row r="833732"/>
    <row r="833733"/>
    <row r="833734"/>
    <row r="833735"/>
    <row r="833736"/>
    <row r="833737"/>
    <row r="833738"/>
    <row r="833739"/>
    <row r="833740"/>
    <row r="833741"/>
    <row r="833742"/>
    <row r="833743"/>
    <row r="833744"/>
    <row r="833745"/>
    <row r="833746"/>
    <row r="833747"/>
    <row r="833748"/>
    <row r="833749"/>
    <row r="833750"/>
    <row r="833751"/>
    <row r="833752"/>
    <row r="833753"/>
    <row r="833754"/>
    <row r="833755"/>
    <row r="833756"/>
    <row r="833757"/>
    <row r="833758"/>
    <row r="833759"/>
    <row r="833760"/>
    <row r="833761"/>
    <row r="833762"/>
    <row r="833763"/>
    <row r="833764"/>
    <row r="833765"/>
    <row r="833766"/>
    <row r="833767"/>
    <row r="833768"/>
    <row r="833769"/>
    <row r="833770"/>
    <row r="833771"/>
    <row r="833772"/>
    <row r="833773"/>
    <row r="833774"/>
    <row r="833775"/>
    <row r="833776"/>
    <row r="833777"/>
    <row r="833778"/>
    <row r="833779"/>
    <row r="833780"/>
    <row r="833781"/>
    <row r="833782"/>
    <row r="833783"/>
    <row r="833784"/>
    <row r="833785"/>
    <row r="833786"/>
    <row r="833787"/>
    <row r="833788"/>
    <row r="833789"/>
    <row r="833790"/>
    <row r="833791"/>
    <row r="833792"/>
    <row r="833793"/>
    <row r="833794"/>
    <row r="833795"/>
    <row r="833796"/>
    <row r="833797"/>
    <row r="833798"/>
    <row r="833799"/>
    <row r="833800"/>
    <row r="833801"/>
    <row r="833802"/>
    <row r="833803"/>
    <row r="833804"/>
    <row r="833805"/>
    <row r="833806"/>
    <row r="833807"/>
    <row r="833808"/>
    <row r="833809"/>
    <row r="833810"/>
    <row r="833811"/>
    <row r="833812"/>
    <row r="833813"/>
    <row r="833814"/>
    <row r="833815"/>
    <row r="833816"/>
    <row r="833817"/>
    <row r="833818"/>
    <row r="833819"/>
    <row r="833820"/>
    <row r="833821"/>
    <row r="833822"/>
    <row r="833823"/>
    <row r="833824"/>
    <row r="833825"/>
    <row r="833826"/>
    <row r="833827"/>
    <row r="833828"/>
    <row r="833829"/>
    <row r="833830"/>
    <row r="833831"/>
    <row r="833832"/>
    <row r="833833"/>
    <row r="833834"/>
    <row r="833835"/>
    <row r="833836"/>
    <row r="833837"/>
    <row r="833838"/>
    <row r="833839"/>
    <row r="833840"/>
    <row r="833841"/>
    <row r="833842"/>
    <row r="833843"/>
    <row r="833844"/>
    <row r="833845"/>
    <row r="833846"/>
    <row r="833847"/>
    <row r="833848"/>
    <row r="833849"/>
    <row r="833850"/>
    <row r="833851"/>
    <row r="833852"/>
    <row r="833853"/>
    <row r="833854"/>
    <row r="833855"/>
    <row r="833856"/>
    <row r="833857"/>
    <row r="833858"/>
    <row r="833859"/>
    <row r="833860"/>
    <row r="833861"/>
    <row r="833862"/>
    <row r="833863"/>
    <row r="833864"/>
    <row r="833865"/>
    <row r="833866"/>
    <row r="833867"/>
    <row r="833868"/>
    <row r="833869"/>
    <row r="833870"/>
    <row r="833871"/>
    <row r="833872"/>
    <row r="833873"/>
    <row r="833874"/>
    <row r="833875"/>
    <row r="833876"/>
    <row r="833877"/>
    <row r="833878"/>
    <row r="833879"/>
    <row r="833880"/>
    <row r="833881"/>
    <row r="833882"/>
    <row r="833883"/>
    <row r="833884"/>
    <row r="833885"/>
    <row r="833886"/>
    <row r="833887"/>
    <row r="833888"/>
    <row r="833889"/>
    <row r="833890"/>
    <row r="833891"/>
    <row r="833892"/>
    <row r="833893"/>
    <row r="833894"/>
    <row r="833895"/>
    <row r="833896"/>
    <row r="833897"/>
    <row r="833898"/>
    <row r="833899"/>
    <row r="833900"/>
    <row r="833901"/>
    <row r="833902"/>
    <row r="833903"/>
    <row r="833904"/>
    <row r="833905"/>
    <row r="833906"/>
    <row r="833907"/>
    <row r="833908"/>
    <row r="833909"/>
    <row r="833910"/>
    <row r="833911"/>
    <row r="833912"/>
    <row r="833913"/>
    <row r="833914"/>
    <row r="833915"/>
    <row r="833916"/>
    <row r="833917"/>
    <row r="833918"/>
    <row r="833919"/>
    <row r="833920"/>
    <row r="833921"/>
    <row r="833922"/>
    <row r="833923"/>
    <row r="833924"/>
    <row r="833925"/>
    <row r="833926"/>
    <row r="833927"/>
    <row r="833928"/>
    <row r="833929"/>
    <row r="833930"/>
    <row r="833931"/>
    <row r="833932"/>
    <row r="833933"/>
    <row r="833934"/>
    <row r="833935"/>
    <row r="833936"/>
    <row r="833937"/>
    <row r="833938"/>
    <row r="833939"/>
    <row r="833940"/>
    <row r="833941"/>
    <row r="833942"/>
    <row r="833943"/>
    <row r="833944"/>
    <row r="833945"/>
    <row r="833946"/>
    <row r="833947"/>
    <row r="833948"/>
    <row r="833949"/>
    <row r="833950"/>
    <row r="833951"/>
    <row r="833952"/>
    <row r="833953"/>
    <row r="833954"/>
    <row r="833955"/>
    <row r="833956"/>
    <row r="833957"/>
    <row r="833958"/>
    <row r="833959"/>
    <row r="833960"/>
    <row r="833961"/>
    <row r="833962"/>
    <row r="833963"/>
    <row r="833964"/>
    <row r="833965"/>
    <row r="833966"/>
    <row r="833967"/>
    <row r="833968"/>
    <row r="833969"/>
    <row r="833970"/>
    <row r="833971"/>
    <row r="833972"/>
    <row r="833973"/>
    <row r="833974"/>
    <row r="833975"/>
    <row r="833976"/>
    <row r="833977"/>
    <row r="833978"/>
    <row r="833979"/>
    <row r="833980"/>
    <row r="833981"/>
    <row r="833982"/>
    <row r="833983"/>
    <row r="833984"/>
    <row r="833985"/>
    <row r="833986"/>
    <row r="833987"/>
    <row r="833988"/>
    <row r="833989"/>
    <row r="833990"/>
    <row r="833991"/>
    <row r="833992"/>
    <row r="833993"/>
    <row r="833994"/>
    <row r="833995"/>
    <row r="833996"/>
    <row r="833997"/>
    <row r="833998"/>
    <row r="833999"/>
    <row r="834000"/>
    <row r="834001"/>
    <row r="834002"/>
    <row r="834003"/>
    <row r="834004"/>
    <row r="834005"/>
    <row r="834006"/>
    <row r="834007"/>
    <row r="834008"/>
    <row r="834009"/>
    <row r="834010"/>
    <row r="834011"/>
    <row r="834012"/>
    <row r="834013"/>
    <row r="834014"/>
    <row r="834015"/>
    <row r="834016"/>
    <row r="834017"/>
    <row r="834018"/>
    <row r="834019"/>
    <row r="834020"/>
    <row r="834021"/>
    <row r="834022"/>
    <row r="834023"/>
    <row r="834024"/>
    <row r="834025"/>
    <row r="834026"/>
    <row r="834027"/>
    <row r="834028"/>
    <row r="834029"/>
    <row r="834030"/>
    <row r="834031"/>
    <row r="834032"/>
    <row r="834033"/>
    <row r="834034"/>
    <row r="834035"/>
    <row r="834036"/>
    <row r="834037"/>
    <row r="834038"/>
    <row r="834039"/>
    <row r="834040"/>
    <row r="834041"/>
    <row r="834042"/>
    <row r="834043"/>
    <row r="834044"/>
    <row r="834045"/>
    <row r="834046"/>
    <row r="834047"/>
    <row r="834048"/>
    <row r="834049"/>
    <row r="834050"/>
    <row r="834051"/>
    <row r="834052"/>
    <row r="834053"/>
    <row r="834054"/>
    <row r="834055"/>
    <row r="834056"/>
    <row r="834057"/>
    <row r="834058"/>
    <row r="834059"/>
    <row r="834060"/>
    <row r="834061"/>
    <row r="834062"/>
    <row r="834063"/>
    <row r="834064"/>
    <row r="834065"/>
    <row r="834066"/>
    <row r="834067"/>
    <row r="834068"/>
    <row r="834069"/>
    <row r="834070"/>
    <row r="834071"/>
    <row r="834072"/>
    <row r="834073"/>
    <row r="834074"/>
    <row r="834075"/>
    <row r="834076"/>
    <row r="834077"/>
    <row r="834078"/>
    <row r="834079"/>
    <row r="834080"/>
    <row r="834081"/>
    <row r="834082"/>
    <row r="834083"/>
    <row r="834084"/>
    <row r="834085"/>
    <row r="834086"/>
    <row r="834087"/>
    <row r="834088"/>
    <row r="834089"/>
    <row r="834090"/>
    <row r="834091"/>
    <row r="834092"/>
    <row r="834093"/>
    <row r="834094"/>
    <row r="834095"/>
    <row r="834096"/>
    <row r="834097"/>
    <row r="834098"/>
    <row r="834099"/>
    <row r="834100"/>
    <row r="834101"/>
    <row r="834102"/>
    <row r="834103"/>
    <row r="834104"/>
    <row r="834105"/>
    <row r="834106"/>
    <row r="834107"/>
    <row r="834108"/>
    <row r="834109"/>
    <row r="834110"/>
    <row r="834111"/>
    <row r="834112"/>
    <row r="834113"/>
    <row r="834114"/>
    <row r="834115"/>
    <row r="834116"/>
    <row r="834117"/>
    <row r="834118"/>
    <row r="834119"/>
    <row r="834120"/>
    <row r="834121"/>
    <row r="834122"/>
    <row r="834123"/>
    <row r="834124"/>
    <row r="834125"/>
    <row r="834126"/>
    <row r="834127"/>
    <row r="834128"/>
    <row r="834129"/>
    <row r="834130"/>
    <row r="834131"/>
    <row r="834132"/>
    <row r="834133"/>
    <row r="834134"/>
    <row r="834135"/>
    <row r="834136"/>
    <row r="834137"/>
    <row r="834138"/>
    <row r="834139"/>
    <row r="834140"/>
    <row r="834141"/>
    <row r="834142"/>
    <row r="834143"/>
    <row r="834144"/>
    <row r="834145"/>
    <row r="834146"/>
    <row r="834147"/>
    <row r="834148"/>
    <row r="834149"/>
    <row r="834150"/>
    <row r="834151"/>
    <row r="834152"/>
    <row r="834153"/>
    <row r="834154"/>
    <row r="834155"/>
    <row r="834156"/>
    <row r="834157"/>
    <row r="834158"/>
    <row r="834159"/>
    <row r="834160"/>
    <row r="834161"/>
    <row r="834162"/>
    <row r="834163"/>
    <row r="834164"/>
    <row r="834165"/>
    <row r="834166"/>
    <row r="834167"/>
    <row r="834168"/>
    <row r="834169"/>
    <row r="834170"/>
    <row r="834171"/>
    <row r="834172"/>
    <row r="834173"/>
    <row r="834174"/>
    <row r="834175"/>
    <row r="834176"/>
    <row r="834177"/>
    <row r="834178"/>
    <row r="834179"/>
    <row r="834180"/>
    <row r="834181"/>
    <row r="834182"/>
    <row r="834183"/>
    <row r="834184"/>
    <row r="834185"/>
    <row r="834186"/>
    <row r="834187"/>
    <row r="834188"/>
    <row r="834189"/>
    <row r="834190"/>
    <row r="834191"/>
    <row r="834192"/>
    <row r="834193"/>
    <row r="834194"/>
    <row r="834195"/>
    <row r="834196"/>
    <row r="834197"/>
    <row r="834198"/>
    <row r="834199"/>
    <row r="834200"/>
    <row r="834201"/>
    <row r="834202"/>
    <row r="834203"/>
    <row r="834204"/>
    <row r="834205"/>
    <row r="834206"/>
    <row r="834207"/>
    <row r="834208"/>
    <row r="834209"/>
    <row r="834210"/>
    <row r="834211"/>
    <row r="834212"/>
    <row r="834213"/>
    <row r="834214"/>
    <row r="834215"/>
    <row r="834216"/>
    <row r="834217"/>
    <row r="834218"/>
    <row r="834219"/>
    <row r="834220"/>
    <row r="834221"/>
    <row r="834222"/>
    <row r="834223"/>
    <row r="834224"/>
    <row r="834225"/>
    <row r="834226"/>
    <row r="834227"/>
    <row r="834228"/>
    <row r="834229"/>
    <row r="834230"/>
    <row r="834231"/>
    <row r="834232"/>
    <row r="834233"/>
    <row r="834234"/>
    <row r="834235"/>
    <row r="834236"/>
    <row r="834237"/>
    <row r="834238"/>
    <row r="834239"/>
    <row r="834240"/>
    <row r="834241"/>
    <row r="834242"/>
    <row r="834243"/>
    <row r="834244"/>
    <row r="834245"/>
    <row r="834246"/>
    <row r="834247"/>
    <row r="834248"/>
    <row r="834249"/>
    <row r="834250"/>
    <row r="834251"/>
    <row r="834252"/>
    <row r="834253"/>
    <row r="834254"/>
    <row r="834255"/>
    <row r="834256"/>
    <row r="834257"/>
    <row r="834258"/>
    <row r="834259"/>
    <row r="834260"/>
    <row r="834261"/>
    <row r="834262"/>
    <row r="834263"/>
    <row r="834264"/>
    <row r="834265"/>
    <row r="834266"/>
    <row r="834267"/>
    <row r="834268"/>
    <row r="834269"/>
    <row r="834270"/>
    <row r="834271"/>
    <row r="834272"/>
    <row r="834273"/>
    <row r="834274"/>
    <row r="834275"/>
    <row r="834276"/>
    <row r="834277"/>
    <row r="834278"/>
    <row r="834279"/>
    <row r="834280"/>
    <row r="834281"/>
    <row r="834282"/>
    <row r="834283"/>
    <row r="834284"/>
    <row r="834285"/>
    <row r="834286"/>
    <row r="834287"/>
    <row r="834288"/>
    <row r="834289"/>
    <row r="834290"/>
    <row r="834291"/>
    <row r="834292"/>
    <row r="834293"/>
    <row r="834294"/>
    <row r="834295"/>
    <row r="834296"/>
    <row r="834297"/>
    <row r="834298"/>
    <row r="834299"/>
    <row r="834300"/>
    <row r="834301"/>
    <row r="834302"/>
    <row r="834303"/>
    <row r="834304"/>
    <row r="834305"/>
    <row r="834306"/>
    <row r="834307"/>
    <row r="834308"/>
    <row r="834309"/>
    <row r="834310"/>
    <row r="834311"/>
    <row r="834312"/>
    <row r="834313"/>
    <row r="834314"/>
    <row r="834315"/>
    <row r="834316"/>
    <row r="834317"/>
    <row r="834318"/>
    <row r="834319"/>
    <row r="834320"/>
    <row r="834321"/>
    <row r="834322"/>
    <row r="834323"/>
    <row r="834324"/>
    <row r="834325"/>
    <row r="834326"/>
    <row r="834327"/>
    <row r="834328"/>
    <row r="834329"/>
    <row r="834330"/>
    <row r="834331"/>
    <row r="834332"/>
    <row r="834333"/>
    <row r="834334"/>
    <row r="834335"/>
    <row r="834336"/>
    <row r="834337"/>
    <row r="834338"/>
    <row r="834339"/>
    <row r="834340"/>
    <row r="834341"/>
    <row r="834342"/>
    <row r="834343"/>
    <row r="834344"/>
    <row r="834345"/>
    <row r="834346"/>
    <row r="834347"/>
    <row r="834348"/>
    <row r="834349"/>
    <row r="834350"/>
    <row r="834351"/>
    <row r="834352"/>
    <row r="834353"/>
    <row r="834354"/>
    <row r="834355"/>
    <row r="834356"/>
    <row r="834357"/>
    <row r="834358"/>
    <row r="834359"/>
    <row r="834360"/>
    <row r="834361"/>
    <row r="834362"/>
    <row r="834363"/>
    <row r="834364"/>
    <row r="834365"/>
    <row r="834366"/>
    <row r="834367"/>
    <row r="834368"/>
    <row r="834369"/>
    <row r="834370"/>
    <row r="834371"/>
    <row r="834372"/>
    <row r="834373"/>
    <row r="834374"/>
    <row r="834375"/>
    <row r="834376"/>
    <row r="834377"/>
    <row r="834378"/>
    <row r="834379"/>
    <row r="834380"/>
    <row r="834381"/>
    <row r="834382"/>
    <row r="834383"/>
    <row r="834384"/>
    <row r="834385"/>
    <row r="834386"/>
    <row r="834387"/>
    <row r="834388"/>
    <row r="834389"/>
    <row r="834390"/>
    <row r="834391"/>
    <row r="834392"/>
    <row r="834393"/>
    <row r="834394"/>
    <row r="834395"/>
    <row r="834396"/>
    <row r="834397"/>
    <row r="834398"/>
    <row r="834399"/>
    <row r="834400"/>
    <row r="834401"/>
    <row r="834402"/>
    <row r="834403"/>
    <row r="834404"/>
    <row r="834405"/>
    <row r="834406"/>
    <row r="834407"/>
    <row r="834408"/>
    <row r="834409"/>
    <row r="834410"/>
    <row r="834411"/>
    <row r="834412"/>
    <row r="834413"/>
    <row r="834414"/>
    <row r="834415"/>
    <row r="834416"/>
    <row r="834417"/>
    <row r="834418"/>
    <row r="834419"/>
    <row r="834420"/>
    <row r="834421"/>
    <row r="834422"/>
    <row r="834423"/>
    <row r="834424"/>
    <row r="834425"/>
    <row r="834426"/>
    <row r="834427"/>
    <row r="834428"/>
    <row r="834429"/>
    <row r="834430"/>
    <row r="834431"/>
    <row r="834432"/>
    <row r="834433"/>
    <row r="834434"/>
    <row r="834435"/>
    <row r="834436"/>
    <row r="834437"/>
    <row r="834438"/>
    <row r="834439"/>
    <row r="834440"/>
    <row r="834441"/>
    <row r="834442"/>
    <row r="834443"/>
    <row r="834444"/>
    <row r="834445"/>
    <row r="834446"/>
    <row r="834447"/>
    <row r="834448"/>
    <row r="834449"/>
    <row r="834450"/>
    <row r="834451"/>
    <row r="834452"/>
    <row r="834453"/>
    <row r="834454"/>
    <row r="834455"/>
    <row r="834456"/>
    <row r="834457"/>
    <row r="834458"/>
    <row r="834459"/>
    <row r="834460"/>
    <row r="834461"/>
    <row r="834462"/>
    <row r="834463"/>
    <row r="834464"/>
    <row r="834465"/>
    <row r="834466"/>
    <row r="834467"/>
    <row r="834468"/>
    <row r="834469"/>
    <row r="834470"/>
    <row r="834471"/>
    <row r="834472"/>
    <row r="834473"/>
    <row r="834474"/>
    <row r="834475"/>
    <row r="834476"/>
    <row r="834477"/>
    <row r="834478"/>
    <row r="834479"/>
    <row r="834480"/>
    <row r="834481"/>
    <row r="834482"/>
    <row r="834483"/>
    <row r="834484"/>
    <row r="834485"/>
    <row r="834486"/>
    <row r="834487"/>
    <row r="834488"/>
    <row r="834489"/>
    <row r="834490"/>
    <row r="834491"/>
    <row r="834492"/>
    <row r="834493"/>
    <row r="834494"/>
    <row r="834495"/>
    <row r="834496"/>
    <row r="834497"/>
    <row r="834498"/>
    <row r="834499"/>
    <row r="834500"/>
    <row r="834501"/>
    <row r="834502"/>
    <row r="834503"/>
    <row r="834504"/>
    <row r="834505"/>
    <row r="834506"/>
    <row r="834507"/>
    <row r="834508"/>
    <row r="834509"/>
    <row r="834510"/>
    <row r="834511"/>
    <row r="834512"/>
    <row r="834513"/>
    <row r="834514"/>
    <row r="834515"/>
    <row r="834516"/>
    <row r="834517"/>
    <row r="834518"/>
    <row r="834519"/>
    <row r="834520"/>
    <row r="834521"/>
    <row r="834522"/>
    <row r="834523"/>
    <row r="834524"/>
    <row r="834525"/>
    <row r="834526"/>
    <row r="834527"/>
    <row r="834528"/>
    <row r="834529"/>
    <row r="834530"/>
    <row r="834531"/>
    <row r="834532"/>
    <row r="834533"/>
    <row r="834534"/>
    <row r="834535"/>
    <row r="834536"/>
    <row r="834537"/>
    <row r="834538"/>
    <row r="834539"/>
    <row r="834540"/>
    <row r="834541"/>
    <row r="834542"/>
    <row r="834543"/>
    <row r="834544"/>
    <row r="834545"/>
    <row r="834546"/>
    <row r="834547"/>
    <row r="834548"/>
    <row r="834549"/>
    <row r="834550"/>
    <row r="834551"/>
    <row r="834552"/>
    <row r="834553"/>
    <row r="834554"/>
    <row r="834555"/>
    <row r="834556"/>
    <row r="834557"/>
    <row r="834558"/>
    <row r="834559"/>
    <row r="834560"/>
    <row r="834561"/>
    <row r="834562"/>
    <row r="834563"/>
    <row r="834564"/>
    <row r="834565"/>
    <row r="834566"/>
    <row r="834567"/>
    <row r="834568"/>
    <row r="834569"/>
    <row r="834570"/>
    <row r="834571"/>
    <row r="834572"/>
    <row r="834573"/>
    <row r="834574"/>
    <row r="834575"/>
    <row r="834576"/>
    <row r="834577"/>
    <row r="834578"/>
    <row r="834579"/>
    <row r="834580"/>
    <row r="834581"/>
    <row r="834582"/>
    <row r="834583"/>
    <row r="834584"/>
    <row r="834585"/>
    <row r="834586"/>
    <row r="834587"/>
    <row r="834588"/>
    <row r="834589"/>
    <row r="834590"/>
    <row r="834591"/>
    <row r="834592"/>
    <row r="834593"/>
    <row r="834594"/>
    <row r="834595"/>
    <row r="834596"/>
    <row r="834597"/>
    <row r="834598"/>
    <row r="834599"/>
    <row r="834600"/>
    <row r="834601"/>
    <row r="834602"/>
    <row r="834603"/>
    <row r="834604"/>
    <row r="834605"/>
    <row r="834606"/>
    <row r="834607"/>
    <row r="834608"/>
    <row r="834609"/>
    <row r="834610"/>
    <row r="834611"/>
    <row r="834612"/>
    <row r="834613"/>
    <row r="834614"/>
    <row r="834615"/>
    <row r="834616"/>
    <row r="834617"/>
    <row r="834618"/>
    <row r="834619"/>
    <row r="834620"/>
    <row r="834621"/>
    <row r="834622"/>
    <row r="834623"/>
    <row r="834624"/>
    <row r="834625"/>
    <row r="834626"/>
    <row r="834627"/>
    <row r="834628"/>
    <row r="834629"/>
    <row r="834630"/>
    <row r="834631"/>
    <row r="834632"/>
    <row r="834633"/>
    <row r="834634"/>
    <row r="834635"/>
    <row r="834636"/>
    <row r="834637"/>
    <row r="834638"/>
    <row r="834639"/>
    <row r="834640"/>
    <row r="834641"/>
    <row r="834642"/>
    <row r="834643"/>
    <row r="834644"/>
    <row r="834645"/>
    <row r="834646"/>
    <row r="834647"/>
    <row r="834648"/>
    <row r="834649"/>
    <row r="834650"/>
    <row r="834651"/>
    <row r="834652"/>
    <row r="834653"/>
    <row r="834654"/>
    <row r="834655"/>
    <row r="834656"/>
    <row r="834657"/>
    <row r="834658"/>
    <row r="834659"/>
    <row r="834660"/>
    <row r="834661"/>
    <row r="834662"/>
    <row r="834663"/>
    <row r="834664"/>
    <row r="834665"/>
    <row r="834666"/>
    <row r="834667"/>
    <row r="834668"/>
    <row r="834669"/>
    <row r="834670"/>
    <row r="834671"/>
    <row r="834672"/>
    <row r="834673"/>
    <row r="834674"/>
    <row r="834675"/>
    <row r="834676"/>
    <row r="834677"/>
    <row r="834678"/>
    <row r="834679"/>
    <row r="834680"/>
    <row r="834681"/>
    <row r="834682"/>
    <row r="834683"/>
    <row r="834684"/>
    <row r="834685"/>
    <row r="834686"/>
    <row r="834687"/>
    <row r="834688"/>
    <row r="834689"/>
    <row r="834690"/>
    <row r="834691"/>
    <row r="834692"/>
    <row r="834693"/>
    <row r="834694"/>
    <row r="834695"/>
    <row r="834696"/>
    <row r="834697"/>
    <row r="834698"/>
    <row r="834699"/>
    <row r="834700"/>
    <row r="834701"/>
    <row r="834702"/>
    <row r="834703"/>
    <row r="834704"/>
    <row r="834705"/>
    <row r="834706"/>
    <row r="834707"/>
    <row r="834708"/>
    <row r="834709"/>
    <row r="834710"/>
    <row r="834711"/>
    <row r="834712"/>
    <row r="834713"/>
    <row r="834714"/>
    <row r="834715"/>
    <row r="834716"/>
    <row r="834717"/>
    <row r="834718"/>
    <row r="834719"/>
    <row r="834720"/>
    <row r="834721"/>
    <row r="834722"/>
    <row r="834723"/>
    <row r="834724"/>
    <row r="834725"/>
    <row r="834726"/>
    <row r="834727"/>
    <row r="834728"/>
    <row r="834729"/>
    <row r="834730"/>
    <row r="834731"/>
    <row r="834732"/>
    <row r="834733"/>
    <row r="834734"/>
    <row r="834735"/>
    <row r="834736"/>
    <row r="834737"/>
    <row r="834738"/>
    <row r="834739"/>
    <row r="834740"/>
    <row r="834741"/>
    <row r="834742"/>
    <row r="834743"/>
    <row r="834744"/>
    <row r="834745"/>
    <row r="834746"/>
    <row r="834747"/>
    <row r="834748"/>
    <row r="834749"/>
    <row r="834750"/>
    <row r="834751"/>
    <row r="834752"/>
    <row r="834753"/>
    <row r="834754"/>
    <row r="834755"/>
    <row r="834756"/>
    <row r="834757"/>
    <row r="834758"/>
    <row r="834759"/>
    <row r="834760"/>
    <row r="834761"/>
    <row r="834762"/>
    <row r="834763"/>
    <row r="834764"/>
    <row r="834765"/>
    <row r="834766"/>
    <row r="834767"/>
    <row r="834768"/>
    <row r="834769"/>
    <row r="834770"/>
    <row r="834771"/>
    <row r="834772"/>
    <row r="834773"/>
    <row r="834774"/>
    <row r="834775"/>
    <row r="834776"/>
    <row r="834777"/>
    <row r="834778"/>
    <row r="834779"/>
    <row r="834780"/>
    <row r="834781"/>
    <row r="834782"/>
    <row r="834783"/>
    <row r="834784"/>
    <row r="834785"/>
    <row r="834786"/>
    <row r="834787"/>
    <row r="834788"/>
    <row r="834789"/>
    <row r="834790"/>
    <row r="834791"/>
    <row r="834792"/>
    <row r="834793"/>
    <row r="834794"/>
    <row r="834795"/>
    <row r="834796"/>
    <row r="834797"/>
    <row r="834798"/>
    <row r="834799"/>
    <row r="834800"/>
    <row r="834801"/>
    <row r="834802"/>
    <row r="834803"/>
    <row r="834804"/>
    <row r="834805"/>
    <row r="834806"/>
    <row r="834807"/>
    <row r="834808"/>
    <row r="834809"/>
    <row r="834810"/>
    <row r="834811"/>
    <row r="834812"/>
    <row r="834813"/>
    <row r="834814"/>
    <row r="834815"/>
    <row r="834816"/>
    <row r="834817"/>
    <row r="834818"/>
    <row r="834819"/>
    <row r="834820"/>
    <row r="834821"/>
    <row r="834822"/>
    <row r="834823"/>
    <row r="834824"/>
    <row r="834825"/>
    <row r="834826"/>
    <row r="834827"/>
    <row r="834828"/>
    <row r="834829"/>
    <row r="834830"/>
    <row r="834831"/>
    <row r="834832"/>
    <row r="834833"/>
    <row r="834834"/>
    <row r="834835"/>
    <row r="834836"/>
    <row r="834837"/>
    <row r="834838"/>
    <row r="834839"/>
    <row r="834840"/>
    <row r="834841"/>
    <row r="834842"/>
    <row r="834843"/>
    <row r="834844"/>
    <row r="834845"/>
    <row r="834846"/>
    <row r="834847"/>
    <row r="834848"/>
    <row r="834849"/>
    <row r="834850"/>
    <row r="834851"/>
    <row r="834852"/>
    <row r="834853"/>
    <row r="834854"/>
    <row r="834855"/>
    <row r="834856"/>
    <row r="834857"/>
    <row r="834858"/>
    <row r="834859"/>
    <row r="834860"/>
    <row r="834861"/>
    <row r="834862"/>
    <row r="834863"/>
    <row r="834864"/>
    <row r="834865"/>
    <row r="834866"/>
    <row r="834867"/>
    <row r="834868"/>
    <row r="834869"/>
    <row r="834870"/>
    <row r="834871"/>
    <row r="834872"/>
    <row r="834873"/>
    <row r="834874"/>
    <row r="834875"/>
    <row r="834876"/>
    <row r="834877"/>
    <row r="834878"/>
    <row r="834879"/>
    <row r="834880"/>
    <row r="834881"/>
    <row r="834882"/>
    <row r="834883"/>
    <row r="834884"/>
    <row r="834885"/>
    <row r="834886"/>
    <row r="834887"/>
    <row r="834888"/>
    <row r="834889"/>
    <row r="834890"/>
    <row r="834891"/>
    <row r="834892"/>
    <row r="834893"/>
    <row r="834894"/>
    <row r="834895"/>
    <row r="834896"/>
    <row r="834897"/>
    <row r="834898"/>
    <row r="834899"/>
    <row r="834900"/>
    <row r="834901"/>
    <row r="834902"/>
    <row r="834903"/>
    <row r="834904"/>
    <row r="834905"/>
    <row r="834906"/>
    <row r="834907"/>
    <row r="834908"/>
    <row r="834909"/>
    <row r="834910"/>
    <row r="834911"/>
    <row r="834912"/>
    <row r="834913"/>
    <row r="834914"/>
    <row r="834915"/>
    <row r="834916"/>
    <row r="834917"/>
    <row r="834918"/>
    <row r="834919"/>
    <row r="834920"/>
    <row r="834921"/>
    <row r="834922"/>
    <row r="834923"/>
    <row r="834924"/>
    <row r="834925"/>
    <row r="834926"/>
    <row r="834927"/>
    <row r="834928"/>
    <row r="834929"/>
    <row r="834930"/>
    <row r="834931"/>
    <row r="834932"/>
    <row r="834933"/>
    <row r="834934"/>
    <row r="834935"/>
    <row r="834936"/>
    <row r="834937"/>
    <row r="834938"/>
    <row r="834939"/>
    <row r="834940"/>
    <row r="834941"/>
    <row r="834942"/>
    <row r="834943"/>
    <row r="834944"/>
    <row r="834945"/>
    <row r="834946"/>
    <row r="834947"/>
    <row r="834948"/>
    <row r="834949"/>
    <row r="834950"/>
    <row r="834951"/>
    <row r="834952"/>
    <row r="834953"/>
    <row r="834954"/>
    <row r="834955"/>
    <row r="834956"/>
    <row r="834957"/>
    <row r="834958"/>
    <row r="834959"/>
    <row r="834960"/>
    <row r="834961"/>
    <row r="834962"/>
    <row r="834963"/>
    <row r="834964"/>
    <row r="834965"/>
    <row r="834966"/>
    <row r="834967"/>
    <row r="834968"/>
    <row r="834969"/>
    <row r="834970"/>
    <row r="834971"/>
    <row r="834972"/>
    <row r="834973"/>
    <row r="834974"/>
    <row r="834975"/>
    <row r="834976"/>
    <row r="834977"/>
    <row r="834978"/>
    <row r="834979"/>
    <row r="834980"/>
    <row r="834981"/>
    <row r="834982"/>
    <row r="834983"/>
    <row r="834984"/>
    <row r="834985"/>
    <row r="834986"/>
    <row r="834987"/>
    <row r="834988"/>
    <row r="834989"/>
    <row r="834990"/>
    <row r="834991"/>
    <row r="834992"/>
    <row r="834993"/>
    <row r="834994"/>
    <row r="834995"/>
    <row r="834996"/>
    <row r="834997"/>
    <row r="834998"/>
    <row r="834999"/>
    <row r="835000"/>
    <row r="835001"/>
    <row r="835002"/>
    <row r="835003"/>
    <row r="835004"/>
    <row r="835005"/>
    <row r="835006"/>
    <row r="835007"/>
    <row r="835008"/>
    <row r="835009"/>
    <row r="835010"/>
    <row r="835011"/>
    <row r="835012"/>
    <row r="835013"/>
    <row r="835014"/>
    <row r="835015"/>
    <row r="835016"/>
    <row r="835017"/>
    <row r="835018"/>
    <row r="835019"/>
    <row r="835020"/>
    <row r="835021"/>
    <row r="835022"/>
    <row r="835023"/>
    <row r="835024"/>
    <row r="835025"/>
    <row r="835026"/>
    <row r="835027"/>
    <row r="835028"/>
    <row r="835029"/>
    <row r="835030"/>
    <row r="835031"/>
    <row r="835032"/>
    <row r="835033"/>
    <row r="835034"/>
    <row r="835035"/>
    <row r="835036"/>
    <row r="835037"/>
    <row r="835038"/>
    <row r="835039"/>
    <row r="835040"/>
    <row r="835041"/>
    <row r="835042"/>
    <row r="835043"/>
    <row r="835044"/>
    <row r="835045"/>
    <row r="835046"/>
    <row r="835047"/>
    <row r="835048"/>
    <row r="835049"/>
    <row r="835050"/>
    <row r="835051"/>
    <row r="835052"/>
    <row r="835053"/>
    <row r="835054"/>
    <row r="835055"/>
    <row r="835056"/>
    <row r="835057"/>
    <row r="835058"/>
    <row r="835059"/>
    <row r="835060"/>
    <row r="835061"/>
    <row r="835062"/>
    <row r="835063"/>
    <row r="835064"/>
    <row r="835065"/>
    <row r="835066"/>
    <row r="835067"/>
    <row r="835068"/>
    <row r="835069"/>
    <row r="835070"/>
    <row r="835071"/>
    <row r="835072"/>
    <row r="835073"/>
    <row r="835074"/>
    <row r="835075"/>
    <row r="835076"/>
    <row r="835077"/>
    <row r="835078"/>
    <row r="835079"/>
    <row r="835080"/>
    <row r="835081"/>
    <row r="835082"/>
    <row r="835083"/>
    <row r="835084"/>
    <row r="835085"/>
    <row r="835086"/>
    <row r="835087"/>
    <row r="835088"/>
    <row r="835089"/>
    <row r="835090"/>
    <row r="835091"/>
    <row r="835092"/>
    <row r="835093"/>
    <row r="835094"/>
    <row r="835095"/>
    <row r="835096"/>
    <row r="835097"/>
    <row r="835098"/>
    <row r="835099"/>
    <row r="835100"/>
    <row r="835101"/>
    <row r="835102"/>
    <row r="835103"/>
    <row r="835104"/>
    <row r="835105"/>
    <row r="835106"/>
    <row r="835107"/>
    <row r="835108"/>
    <row r="835109"/>
    <row r="835110"/>
    <row r="835111"/>
    <row r="835112"/>
    <row r="835113"/>
    <row r="835114"/>
    <row r="835115"/>
    <row r="835116"/>
    <row r="835117"/>
    <row r="835118"/>
    <row r="835119"/>
    <row r="835120"/>
    <row r="835121"/>
    <row r="835122"/>
    <row r="835123"/>
    <row r="835124"/>
    <row r="835125"/>
    <row r="835126"/>
    <row r="835127"/>
    <row r="835128"/>
    <row r="835129"/>
    <row r="835130"/>
    <row r="835131"/>
    <row r="835132"/>
    <row r="835133"/>
    <row r="835134"/>
    <row r="835135"/>
    <row r="835136"/>
    <row r="835137"/>
    <row r="835138"/>
    <row r="835139"/>
    <row r="835140"/>
    <row r="835141"/>
    <row r="835142"/>
    <row r="835143"/>
    <row r="835144"/>
    <row r="835145"/>
    <row r="835146"/>
    <row r="835147"/>
    <row r="835148"/>
    <row r="835149"/>
    <row r="835150"/>
    <row r="835151"/>
    <row r="835152"/>
    <row r="835153"/>
    <row r="835154"/>
    <row r="835155"/>
    <row r="835156"/>
    <row r="835157"/>
    <row r="835158"/>
    <row r="835159"/>
    <row r="835160"/>
    <row r="835161"/>
    <row r="835162"/>
    <row r="835163"/>
    <row r="835164"/>
    <row r="835165"/>
    <row r="835166"/>
    <row r="835167"/>
    <row r="835168"/>
    <row r="835169"/>
    <row r="835170"/>
    <row r="835171"/>
    <row r="835172"/>
    <row r="835173"/>
    <row r="835174"/>
    <row r="835175"/>
    <row r="835176"/>
    <row r="835177"/>
    <row r="835178"/>
    <row r="835179"/>
    <row r="835180"/>
    <row r="835181"/>
    <row r="835182"/>
    <row r="835183"/>
    <row r="835184"/>
    <row r="835185"/>
    <row r="835186"/>
    <row r="835187"/>
    <row r="835188"/>
    <row r="835189"/>
    <row r="835190"/>
    <row r="835191"/>
    <row r="835192"/>
    <row r="835193"/>
    <row r="835194"/>
    <row r="835195"/>
    <row r="835196"/>
    <row r="835197"/>
    <row r="835198"/>
    <row r="835199"/>
    <row r="835200"/>
    <row r="835201"/>
    <row r="835202"/>
    <row r="835203"/>
    <row r="835204"/>
    <row r="835205"/>
    <row r="835206"/>
    <row r="835207"/>
    <row r="835208"/>
    <row r="835209"/>
    <row r="835210"/>
    <row r="835211"/>
    <row r="835212"/>
    <row r="835213"/>
    <row r="835214"/>
    <row r="835215"/>
    <row r="835216"/>
    <row r="835217"/>
    <row r="835218"/>
    <row r="835219"/>
    <row r="835220"/>
    <row r="835221"/>
    <row r="835222"/>
    <row r="835223"/>
    <row r="835224"/>
    <row r="835225"/>
    <row r="835226"/>
    <row r="835227"/>
    <row r="835228"/>
    <row r="835229"/>
    <row r="835230"/>
    <row r="835231"/>
    <row r="835232"/>
    <row r="835233"/>
    <row r="835234"/>
    <row r="835235"/>
    <row r="835236"/>
    <row r="835237"/>
    <row r="835238"/>
    <row r="835239"/>
    <row r="835240"/>
    <row r="835241"/>
    <row r="835242"/>
    <row r="835243"/>
    <row r="835244"/>
    <row r="835245"/>
    <row r="835246"/>
    <row r="835247"/>
    <row r="835248"/>
    <row r="835249"/>
    <row r="835250"/>
    <row r="835251"/>
    <row r="835252"/>
    <row r="835253"/>
    <row r="835254"/>
    <row r="835255"/>
    <row r="835256"/>
    <row r="835257"/>
    <row r="835258"/>
    <row r="835259"/>
    <row r="835260"/>
    <row r="835261"/>
    <row r="835262"/>
    <row r="835263"/>
    <row r="835264"/>
    <row r="835265"/>
    <row r="835266"/>
    <row r="835267"/>
    <row r="835268"/>
    <row r="835269"/>
    <row r="835270"/>
    <row r="835271"/>
    <row r="835272"/>
    <row r="835273"/>
    <row r="835274"/>
    <row r="835275"/>
    <row r="835276"/>
    <row r="835277"/>
    <row r="835278"/>
    <row r="835279"/>
    <row r="835280"/>
    <row r="835281"/>
    <row r="835282"/>
    <row r="835283"/>
    <row r="835284"/>
    <row r="835285"/>
    <row r="835286"/>
    <row r="835287"/>
    <row r="835288"/>
    <row r="835289"/>
    <row r="835290"/>
    <row r="835291"/>
    <row r="835292"/>
    <row r="835293"/>
    <row r="835294"/>
    <row r="835295"/>
    <row r="835296"/>
    <row r="835297"/>
    <row r="835298"/>
    <row r="835299"/>
    <row r="835300"/>
    <row r="835301"/>
    <row r="835302"/>
    <row r="835303"/>
    <row r="835304"/>
    <row r="835305"/>
    <row r="835306"/>
    <row r="835307"/>
    <row r="835308"/>
    <row r="835309"/>
    <row r="835310"/>
    <row r="835311"/>
    <row r="835312"/>
    <row r="835313"/>
    <row r="835314"/>
    <row r="835315"/>
    <row r="835316"/>
    <row r="835317"/>
    <row r="835318"/>
    <row r="835319"/>
    <row r="835320"/>
    <row r="835321"/>
    <row r="835322"/>
    <row r="835323"/>
    <row r="835324"/>
    <row r="835325"/>
    <row r="835326"/>
    <row r="835327"/>
    <row r="835328"/>
    <row r="835329"/>
    <row r="835330"/>
    <row r="835331"/>
    <row r="835332"/>
    <row r="835333"/>
    <row r="835334"/>
    <row r="835335"/>
    <row r="835336"/>
    <row r="835337"/>
    <row r="835338"/>
    <row r="835339"/>
    <row r="835340"/>
    <row r="835341"/>
    <row r="835342"/>
    <row r="835343"/>
    <row r="835344"/>
    <row r="835345"/>
    <row r="835346"/>
    <row r="835347"/>
    <row r="835348"/>
    <row r="835349"/>
    <row r="835350"/>
    <row r="835351"/>
    <row r="835352"/>
    <row r="835353"/>
    <row r="835354"/>
    <row r="835355"/>
    <row r="835356"/>
    <row r="835357"/>
    <row r="835358"/>
    <row r="835359"/>
    <row r="835360"/>
    <row r="835361"/>
    <row r="835362"/>
    <row r="835363"/>
    <row r="835364"/>
    <row r="835365"/>
    <row r="835366"/>
    <row r="835367"/>
    <row r="835368"/>
    <row r="835369"/>
    <row r="835370"/>
    <row r="835371"/>
    <row r="835372"/>
    <row r="835373"/>
    <row r="835374"/>
    <row r="835375"/>
    <row r="835376"/>
    <row r="835377"/>
    <row r="835378"/>
    <row r="835379"/>
    <row r="835380"/>
    <row r="835381"/>
    <row r="835382"/>
    <row r="835383"/>
    <row r="835384"/>
    <row r="835385"/>
    <row r="835386"/>
    <row r="835387"/>
    <row r="835388"/>
    <row r="835389"/>
    <row r="835390"/>
    <row r="835391"/>
    <row r="835392"/>
    <row r="835393"/>
    <row r="835394"/>
    <row r="835395"/>
    <row r="835396"/>
    <row r="835397"/>
    <row r="835398"/>
    <row r="835399"/>
    <row r="835400"/>
    <row r="835401"/>
    <row r="835402"/>
    <row r="835403"/>
    <row r="835404"/>
    <row r="835405"/>
    <row r="835406"/>
    <row r="835407"/>
    <row r="835408"/>
    <row r="835409"/>
    <row r="835410"/>
    <row r="835411"/>
    <row r="835412"/>
    <row r="835413"/>
    <row r="835414"/>
    <row r="835415"/>
    <row r="835416"/>
    <row r="835417"/>
    <row r="835418"/>
    <row r="835419"/>
    <row r="835420"/>
    <row r="835421"/>
    <row r="835422"/>
    <row r="835423"/>
    <row r="835424"/>
    <row r="835425"/>
    <row r="835426"/>
    <row r="835427"/>
    <row r="835428"/>
    <row r="835429"/>
    <row r="835430"/>
    <row r="835431"/>
    <row r="835432"/>
    <row r="835433"/>
    <row r="835434"/>
    <row r="835435"/>
    <row r="835436"/>
    <row r="835437"/>
    <row r="835438"/>
    <row r="835439"/>
    <row r="835440"/>
    <row r="835441"/>
    <row r="835442"/>
    <row r="835443"/>
    <row r="835444"/>
    <row r="835445"/>
    <row r="835446"/>
    <row r="835447"/>
    <row r="835448"/>
    <row r="835449"/>
    <row r="835450"/>
    <row r="835451"/>
    <row r="835452"/>
    <row r="835453"/>
    <row r="835454"/>
    <row r="835455"/>
    <row r="835456"/>
    <row r="835457"/>
    <row r="835458"/>
    <row r="835459"/>
    <row r="835460"/>
    <row r="835461"/>
    <row r="835462"/>
    <row r="835463"/>
    <row r="835464"/>
    <row r="835465"/>
    <row r="835466"/>
    <row r="835467"/>
    <row r="835468"/>
    <row r="835469"/>
    <row r="835470"/>
    <row r="835471"/>
    <row r="835472"/>
    <row r="835473"/>
    <row r="835474"/>
    <row r="835475"/>
    <row r="835476"/>
    <row r="835477"/>
    <row r="835478"/>
    <row r="835479"/>
    <row r="835480"/>
    <row r="835481"/>
    <row r="835482"/>
    <row r="835483"/>
    <row r="835484"/>
    <row r="835485"/>
    <row r="835486"/>
    <row r="835487"/>
    <row r="835488"/>
    <row r="835489"/>
    <row r="835490"/>
    <row r="835491"/>
    <row r="835492"/>
    <row r="835493"/>
    <row r="835494"/>
    <row r="835495"/>
    <row r="835496"/>
    <row r="835497"/>
    <row r="835498"/>
    <row r="835499"/>
    <row r="835500"/>
    <row r="835501"/>
    <row r="835502"/>
    <row r="835503"/>
    <row r="835504"/>
    <row r="835505"/>
    <row r="835506"/>
    <row r="835507"/>
    <row r="835508"/>
    <row r="835509"/>
    <row r="835510"/>
    <row r="835511"/>
    <row r="835512"/>
    <row r="835513"/>
    <row r="835514"/>
    <row r="835515"/>
    <row r="835516"/>
    <row r="835517"/>
    <row r="835518"/>
    <row r="835519"/>
    <row r="835520"/>
    <row r="835521"/>
    <row r="835522"/>
    <row r="835523"/>
    <row r="835524"/>
    <row r="835525"/>
    <row r="835526"/>
    <row r="835527"/>
    <row r="835528"/>
    <row r="835529"/>
    <row r="835530"/>
    <row r="835531"/>
    <row r="835532"/>
    <row r="835533"/>
    <row r="835534"/>
    <row r="835535"/>
    <row r="835536"/>
    <row r="835537"/>
    <row r="835538"/>
    <row r="835539"/>
    <row r="835540"/>
    <row r="835541"/>
    <row r="835542"/>
    <row r="835543"/>
    <row r="835544"/>
    <row r="835545"/>
    <row r="835546"/>
    <row r="835547"/>
    <row r="835548"/>
    <row r="835549"/>
    <row r="835550"/>
    <row r="835551"/>
    <row r="835552"/>
    <row r="835553"/>
    <row r="835554"/>
    <row r="835555"/>
    <row r="835556"/>
    <row r="835557"/>
    <row r="835558"/>
    <row r="835559"/>
    <row r="835560"/>
    <row r="835561"/>
    <row r="835562"/>
    <row r="835563"/>
    <row r="835564"/>
    <row r="835565"/>
    <row r="835566"/>
    <row r="835567"/>
    <row r="835568"/>
    <row r="835569"/>
    <row r="835570"/>
    <row r="835571"/>
    <row r="835572"/>
    <row r="835573"/>
    <row r="835574"/>
    <row r="835575"/>
    <row r="835576"/>
    <row r="835577"/>
    <row r="835578"/>
    <row r="835579"/>
    <row r="835580"/>
    <row r="835581"/>
    <row r="835582"/>
    <row r="835583"/>
    <row r="835584"/>
    <row r="835585"/>
    <row r="835586"/>
    <row r="835587"/>
    <row r="835588"/>
    <row r="835589"/>
    <row r="835590"/>
    <row r="835591"/>
    <row r="835592"/>
    <row r="835593"/>
    <row r="835594"/>
    <row r="835595"/>
    <row r="835596"/>
    <row r="835597"/>
    <row r="835598"/>
    <row r="835599"/>
    <row r="835600"/>
    <row r="835601"/>
    <row r="835602"/>
    <row r="835603"/>
    <row r="835604"/>
    <row r="835605"/>
    <row r="835606"/>
    <row r="835607"/>
    <row r="835608"/>
    <row r="835609"/>
    <row r="835610"/>
    <row r="835611"/>
    <row r="835612"/>
    <row r="835613"/>
    <row r="835614"/>
    <row r="835615"/>
    <row r="835616"/>
    <row r="835617"/>
    <row r="835618"/>
    <row r="835619"/>
    <row r="835620"/>
    <row r="835621"/>
    <row r="835622"/>
    <row r="835623"/>
    <row r="835624"/>
    <row r="835625"/>
    <row r="835626"/>
    <row r="835627"/>
    <row r="835628"/>
    <row r="835629"/>
    <row r="835630"/>
    <row r="835631"/>
    <row r="835632"/>
    <row r="835633"/>
    <row r="835634"/>
    <row r="835635"/>
    <row r="835636"/>
    <row r="835637"/>
    <row r="835638"/>
    <row r="835639"/>
    <row r="835640"/>
    <row r="835641"/>
    <row r="835642"/>
    <row r="835643"/>
    <row r="835644"/>
    <row r="835645"/>
    <row r="835646"/>
    <row r="835647"/>
    <row r="835648"/>
    <row r="835649"/>
    <row r="835650"/>
    <row r="835651"/>
    <row r="835652"/>
    <row r="835653"/>
    <row r="835654"/>
    <row r="835655"/>
    <row r="835656"/>
    <row r="835657"/>
    <row r="835658"/>
    <row r="835659"/>
    <row r="835660"/>
    <row r="835661"/>
    <row r="835662"/>
    <row r="835663"/>
    <row r="835664"/>
    <row r="835665"/>
    <row r="835666"/>
    <row r="835667"/>
    <row r="835668"/>
    <row r="835669"/>
    <row r="835670"/>
    <row r="835671"/>
    <row r="835672"/>
    <row r="835673"/>
    <row r="835674"/>
    <row r="835675"/>
    <row r="835676"/>
    <row r="835677"/>
    <row r="835678"/>
    <row r="835679"/>
    <row r="835680"/>
    <row r="835681"/>
    <row r="835682"/>
    <row r="835683"/>
    <row r="835684"/>
    <row r="835685"/>
    <row r="835686"/>
    <row r="835687"/>
    <row r="835688"/>
    <row r="835689"/>
    <row r="835690"/>
    <row r="835691"/>
    <row r="835692"/>
    <row r="835693"/>
    <row r="835694"/>
    <row r="835695"/>
    <row r="835696"/>
    <row r="835697"/>
    <row r="835698"/>
    <row r="835699"/>
    <row r="835700"/>
    <row r="835701"/>
    <row r="835702"/>
    <row r="835703"/>
    <row r="835704"/>
    <row r="835705"/>
    <row r="835706"/>
    <row r="835707"/>
    <row r="835708"/>
    <row r="835709"/>
    <row r="835710"/>
    <row r="835711"/>
    <row r="835712"/>
    <row r="835713"/>
    <row r="835714"/>
    <row r="835715"/>
    <row r="835716"/>
    <row r="835717"/>
    <row r="835718"/>
    <row r="835719"/>
    <row r="835720"/>
    <row r="835721"/>
    <row r="835722"/>
    <row r="835723"/>
    <row r="835724"/>
    <row r="835725"/>
    <row r="835726"/>
    <row r="835727"/>
    <row r="835728"/>
    <row r="835729"/>
    <row r="835730"/>
    <row r="835731"/>
    <row r="835732"/>
    <row r="835733"/>
    <row r="835734"/>
    <row r="835735"/>
    <row r="835736"/>
    <row r="835737"/>
    <row r="835738"/>
    <row r="835739"/>
    <row r="835740"/>
    <row r="835741"/>
    <row r="835742"/>
    <row r="835743"/>
    <row r="835744"/>
    <row r="835745"/>
    <row r="835746"/>
    <row r="835747"/>
    <row r="835748"/>
    <row r="835749"/>
    <row r="835750"/>
    <row r="835751"/>
    <row r="835752"/>
    <row r="835753"/>
    <row r="835754"/>
    <row r="835755"/>
    <row r="835756"/>
    <row r="835757"/>
    <row r="835758"/>
    <row r="835759"/>
    <row r="835760"/>
    <row r="835761"/>
    <row r="835762"/>
    <row r="835763"/>
    <row r="835764"/>
    <row r="835765"/>
    <row r="835766"/>
    <row r="835767"/>
    <row r="835768"/>
    <row r="835769"/>
    <row r="835770"/>
    <row r="835771"/>
    <row r="835772"/>
    <row r="835773"/>
    <row r="835774"/>
    <row r="835775"/>
    <row r="835776"/>
    <row r="835777"/>
    <row r="835778"/>
    <row r="835779"/>
    <row r="835780"/>
    <row r="835781"/>
    <row r="835782"/>
    <row r="835783"/>
    <row r="835784"/>
    <row r="835785"/>
    <row r="835786"/>
    <row r="835787"/>
    <row r="835788"/>
    <row r="835789"/>
    <row r="835790"/>
    <row r="835791"/>
    <row r="835792"/>
    <row r="835793"/>
    <row r="835794"/>
    <row r="835795"/>
    <row r="835796"/>
    <row r="835797"/>
    <row r="835798"/>
    <row r="835799"/>
    <row r="835800"/>
    <row r="835801"/>
    <row r="835802"/>
    <row r="835803"/>
    <row r="835804"/>
    <row r="835805"/>
    <row r="835806"/>
    <row r="835807"/>
    <row r="835808"/>
    <row r="835809"/>
    <row r="835810"/>
    <row r="835811"/>
    <row r="835812"/>
    <row r="835813"/>
    <row r="835814"/>
    <row r="835815"/>
    <row r="835816"/>
    <row r="835817"/>
    <row r="835818"/>
    <row r="835819"/>
    <row r="835820"/>
    <row r="835821"/>
    <row r="835822"/>
    <row r="835823"/>
    <row r="835824"/>
    <row r="835825"/>
    <row r="835826"/>
    <row r="835827"/>
    <row r="835828"/>
    <row r="835829"/>
    <row r="835830"/>
    <row r="835831"/>
    <row r="835832"/>
    <row r="835833"/>
    <row r="835834"/>
    <row r="835835"/>
    <row r="835836"/>
    <row r="835837"/>
    <row r="835838"/>
    <row r="835839"/>
    <row r="835840"/>
    <row r="835841"/>
    <row r="835842"/>
    <row r="835843"/>
    <row r="835844"/>
    <row r="835845"/>
    <row r="835846"/>
    <row r="835847"/>
    <row r="835848"/>
    <row r="835849"/>
    <row r="835850"/>
    <row r="835851"/>
    <row r="835852"/>
    <row r="835853"/>
    <row r="835854"/>
    <row r="835855"/>
    <row r="835856"/>
    <row r="835857"/>
    <row r="835858"/>
    <row r="835859"/>
    <row r="835860"/>
    <row r="835861"/>
    <row r="835862"/>
    <row r="835863"/>
    <row r="835864"/>
    <row r="835865"/>
    <row r="835866"/>
    <row r="835867"/>
    <row r="835868"/>
    <row r="835869"/>
    <row r="835870"/>
    <row r="835871"/>
    <row r="835872"/>
    <row r="835873"/>
    <row r="835874"/>
    <row r="835875"/>
    <row r="835876"/>
    <row r="835877"/>
    <row r="835878"/>
    <row r="835879"/>
    <row r="835880"/>
    <row r="835881"/>
    <row r="835882"/>
    <row r="835883"/>
    <row r="835884"/>
    <row r="835885"/>
    <row r="835886"/>
    <row r="835887"/>
    <row r="835888"/>
    <row r="835889"/>
    <row r="835890"/>
    <row r="835891"/>
    <row r="835892"/>
    <row r="835893"/>
    <row r="835894"/>
    <row r="835895"/>
    <row r="835896"/>
    <row r="835897"/>
    <row r="835898"/>
    <row r="835899"/>
    <row r="835900"/>
    <row r="835901"/>
    <row r="835902"/>
    <row r="835903"/>
    <row r="835904"/>
    <row r="835905"/>
    <row r="835906"/>
    <row r="835907"/>
    <row r="835908"/>
    <row r="835909"/>
    <row r="835910"/>
    <row r="835911"/>
    <row r="835912"/>
    <row r="835913"/>
    <row r="835914"/>
    <row r="835915"/>
    <row r="835916"/>
    <row r="835917"/>
    <row r="835918"/>
    <row r="835919"/>
    <row r="835920"/>
    <row r="835921"/>
    <row r="835922"/>
    <row r="835923"/>
    <row r="835924"/>
    <row r="835925"/>
    <row r="835926"/>
    <row r="835927"/>
    <row r="835928"/>
    <row r="835929"/>
    <row r="835930"/>
    <row r="835931"/>
    <row r="835932"/>
    <row r="835933"/>
    <row r="835934"/>
    <row r="835935"/>
    <row r="835936"/>
    <row r="835937"/>
    <row r="835938"/>
    <row r="835939"/>
    <row r="835940"/>
    <row r="835941"/>
    <row r="835942"/>
    <row r="835943"/>
    <row r="835944"/>
    <row r="835945"/>
    <row r="835946"/>
    <row r="835947"/>
    <row r="835948"/>
    <row r="835949"/>
    <row r="835950"/>
    <row r="835951"/>
    <row r="835952"/>
    <row r="835953"/>
    <row r="835954"/>
    <row r="835955"/>
    <row r="835956"/>
    <row r="835957"/>
    <row r="835958"/>
    <row r="835959"/>
    <row r="835960"/>
    <row r="835961"/>
    <row r="835962"/>
    <row r="835963"/>
    <row r="835964"/>
    <row r="835965"/>
    <row r="835966"/>
    <row r="835967"/>
    <row r="835968"/>
    <row r="835969"/>
    <row r="835970"/>
    <row r="835971"/>
    <row r="835972"/>
    <row r="835973"/>
    <row r="835974"/>
    <row r="835975"/>
    <row r="835976"/>
    <row r="835977"/>
    <row r="835978"/>
    <row r="835979"/>
    <row r="835980"/>
    <row r="835981"/>
    <row r="835982"/>
    <row r="835983"/>
    <row r="835984"/>
    <row r="835985"/>
    <row r="835986"/>
    <row r="835987"/>
    <row r="835988"/>
    <row r="835989"/>
    <row r="835990"/>
    <row r="835991"/>
    <row r="835992"/>
    <row r="835993"/>
    <row r="835994"/>
    <row r="835995"/>
    <row r="835996"/>
    <row r="835997"/>
    <row r="835998"/>
    <row r="835999"/>
    <row r="836000"/>
    <row r="836001"/>
    <row r="836002"/>
    <row r="836003"/>
    <row r="836004"/>
    <row r="836005"/>
    <row r="836006"/>
    <row r="836007"/>
    <row r="836008"/>
    <row r="836009"/>
    <row r="836010"/>
    <row r="836011"/>
    <row r="836012"/>
    <row r="836013"/>
    <row r="836014"/>
    <row r="836015"/>
    <row r="836016"/>
    <row r="836017"/>
    <row r="836018"/>
    <row r="836019"/>
    <row r="836020"/>
    <row r="836021"/>
    <row r="836022"/>
    <row r="836023"/>
    <row r="836024"/>
    <row r="836025"/>
    <row r="836026"/>
    <row r="836027"/>
    <row r="836028"/>
    <row r="836029"/>
    <row r="836030"/>
    <row r="836031"/>
    <row r="836032"/>
    <row r="836033"/>
    <row r="836034"/>
    <row r="836035"/>
    <row r="836036"/>
    <row r="836037"/>
    <row r="836038"/>
    <row r="836039"/>
    <row r="836040"/>
    <row r="836041"/>
    <row r="836042"/>
    <row r="836043"/>
    <row r="836044"/>
    <row r="836045"/>
    <row r="836046"/>
    <row r="836047"/>
    <row r="836048"/>
    <row r="836049"/>
    <row r="836050"/>
    <row r="836051"/>
    <row r="836052"/>
    <row r="836053"/>
    <row r="836054"/>
    <row r="836055"/>
    <row r="836056"/>
    <row r="836057"/>
    <row r="836058"/>
    <row r="836059"/>
    <row r="836060"/>
    <row r="836061"/>
    <row r="836062"/>
    <row r="836063"/>
    <row r="836064"/>
    <row r="836065"/>
    <row r="836066"/>
    <row r="836067"/>
    <row r="836068"/>
    <row r="836069"/>
    <row r="836070"/>
    <row r="836071"/>
    <row r="836072"/>
    <row r="836073"/>
    <row r="836074"/>
    <row r="836075"/>
    <row r="836076"/>
    <row r="836077"/>
    <row r="836078"/>
    <row r="836079"/>
    <row r="836080"/>
    <row r="836081"/>
    <row r="836082"/>
    <row r="836083"/>
    <row r="836084"/>
    <row r="836085"/>
    <row r="836086"/>
    <row r="836087"/>
    <row r="836088"/>
    <row r="836089"/>
    <row r="836090"/>
    <row r="836091"/>
    <row r="836092"/>
    <row r="836093"/>
    <row r="836094"/>
    <row r="836095"/>
    <row r="836096"/>
    <row r="836097"/>
    <row r="836098"/>
    <row r="836099"/>
    <row r="836100"/>
    <row r="836101"/>
    <row r="836102"/>
    <row r="836103"/>
    <row r="836104"/>
    <row r="836105"/>
    <row r="836106"/>
    <row r="836107"/>
    <row r="836108"/>
    <row r="836109"/>
    <row r="836110"/>
    <row r="836111"/>
    <row r="836112"/>
    <row r="836113"/>
    <row r="836114"/>
    <row r="836115"/>
    <row r="836116"/>
    <row r="836117"/>
    <row r="836118"/>
    <row r="836119"/>
    <row r="836120"/>
    <row r="836121"/>
    <row r="836122"/>
    <row r="836123"/>
    <row r="836124"/>
    <row r="836125"/>
    <row r="836126"/>
    <row r="836127"/>
    <row r="836128"/>
    <row r="836129"/>
    <row r="836130"/>
    <row r="836131"/>
    <row r="836132"/>
    <row r="836133"/>
    <row r="836134"/>
    <row r="836135"/>
    <row r="836136"/>
    <row r="836137"/>
    <row r="836138"/>
    <row r="836139"/>
    <row r="836140"/>
    <row r="836141"/>
    <row r="836142"/>
    <row r="836143"/>
    <row r="836144"/>
    <row r="836145"/>
    <row r="836146"/>
    <row r="836147"/>
    <row r="836148"/>
    <row r="836149"/>
    <row r="836150"/>
    <row r="836151"/>
    <row r="836152"/>
    <row r="836153"/>
    <row r="836154"/>
    <row r="836155"/>
    <row r="836156"/>
    <row r="836157"/>
    <row r="836158"/>
    <row r="836159"/>
    <row r="836160"/>
    <row r="836161"/>
    <row r="836162"/>
    <row r="836163"/>
    <row r="836164"/>
    <row r="836165"/>
    <row r="836166"/>
    <row r="836167"/>
    <row r="836168"/>
    <row r="836169"/>
    <row r="836170"/>
    <row r="836171"/>
    <row r="836172"/>
    <row r="836173"/>
    <row r="836174"/>
    <row r="836175"/>
    <row r="836176"/>
    <row r="836177"/>
    <row r="836178"/>
    <row r="836179"/>
    <row r="836180"/>
    <row r="836181"/>
    <row r="836182"/>
    <row r="836183"/>
    <row r="836184"/>
    <row r="836185"/>
    <row r="836186"/>
    <row r="836187"/>
    <row r="836188"/>
    <row r="836189"/>
    <row r="836190"/>
    <row r="836191"/>
    <row r="836192"/>
    <row r="836193"/>
    <row r="836194"/>
    <row r="836195"/>
    <row r="836196"/>
    <row r="836197"/>
    <row r="836198"/>
    <row r="836199"/>
    <row r="836200"/>
    <row r="836201"/>
    <row r="836202"/>
    <row r="836203"/>
    <row r="836204"/>
    <row r="836205"/>
    <row r="836206"/>
    <row r="836207"/>
    <row r="836208"/>
    <row r="836209"/>
    <row r="836210"/>
    <row r="836211"/>
    <row r="836212"/>
    <row r="836213"/>
    <row r="836214"/>
    <row r="836215"/>
    <row r="836216"/>
    <row r="836217"/>
    <row r="836218"/>
    <row r="836219"/>
    <row r="836220"/>
    <row r="836221"/>
    <row r="836222"/>
    <row r="836223"/>
    <row r="836224"/>
    <row r="836225"/>
    <row r="836226"/>
    <row r="836227"/>
    <row r="836228"/>
    <row r="836229"/>
    <row r="836230"/>
    <row r="836231"/>
    <row r="836232"/>
    <row r="836233"/>
    <row r="836234"/>
    <row r="836235"/>
    <row r="836236"/>
    <row r="836237"/>
    <row r="836238"/>
    <row r="836239"/>
    <row r="836240"/>
    <row r="836241"/>
    <row r="836242"/>
    <row r="836243"/>
    <row r="836244"/>
    <row r="836245"/>
    <row r="836246"/>
    <row r="836247"/>
    <row r="836248"/>
    <row r="836249"/>
    <row r="836250"/>
    <row r="836251"/>
    <row r="836252"/>
    <row r="836253"/>
    <row r="836254"/>
    <row r="836255"/>
    <row r="836256"/>
    <row r="836257"/>
    <row r="836258"/>
    <row r="836259"/>
    <row r="836260"/>
    <row r="836261"/>
    <row r="836262"/>
    <row r="836263"/>
    <row r="836264"/>
    <row r="836265"/>
    <row r="836266"/>
    <row r="836267"/>
    <row r="836268"/>
    <row r="836269"/>
    <row r="836270"/>
    <row r="836271"/>
    <row r="836272"/>
    <row r="836273"/>
    <row r="836274"/>
    <row r="836275"/>
    <row r="836276"/>
    <row r="836277"/>
    <row r="836278"/>
    <row r="836279"/>
    <row r="836280"/>
    <row r="836281"/>
    <row r="836282"/>
    <row r="836283"/>
    <row r="836284"/>
    <row r="836285"/>
    <row r="836286"/>
    <row r="836287"/>
    <row r="836288"/>
    <row r="836289"/>
    <row r="836290"/>
    <row r="836291"/>
    <row r="836292"/>
    <row r="836293"/>
    <row r="836294"/>
    <row r="836295"/>
    <row r="836296"/>
    <row r="836297"/>
    <row r="836298"/>
    <row r="836299"/>
    <row r="836300"/>
    <row r="836301"/>
    <row r="836302"/>
    <row r="836303"/>
    <row r="836304"/>
    <row r="836305"/>
    <row r="836306"/>
    <row r="836307"/>
    <row r="836308"/>
    <row r="836309"/>
    <row r="836310"/>
    <row r="836311"/>
    <row r="836312"/>
    <row r="836313"/>
    <row r="836314"/>
    <row r="836315"/>
    <row r="836316"/>
    <row r="836317"/>
    <row r="836318"/>
    <row r="836319"/>
    <row r="836320"/>
    <row r="836321"/>
    <row r="836322"/>
    <row r="836323"/>
    <row r="836324"/>
    <row r="836325"/>
    <row r="836326"/>
    <row r="836327"/>
    <row r="836328"/>
    <row r="836329"/>
    <row r="836330"/>
    <row r="836331"/>
    <row r="836332"/>
    <row r="836333"/>
    <row r="836334"/>
    <row r="836335"/>
    <row r="836336"/>
    <row r="836337"/>
    <row r="836338"/>
    <row r="836339"/>
    <row r="836340"/>
    <row r="836341"/>
    <row r="836342"/>
    <row r="836343"/>
    <row r="836344"/>
    <row r="836345"/>
    <row r="836346"/>
    <row r="836347"/>
    <row r="836348"/>
    <row r="836349"/>
    <row r="836350"/>
    <row r="836351"/>
    <row r="836352"/>
    <row r="836353"/>
    <row r="836354"/>
    <row r="836355"/>
    <row r="836356"/>
    <row r="836357"/>
    <row r="836358"/>
    <row r="836359"/>
    <row r="836360"/>
    <row r="836361"/>
    <row r="836362"/>
    <row r="836363"/>
    <row r="836364"/>
    <row r="836365"/>
    <row r="836366"/>
    <row r="836367"/>
    <row r="836368"/>
    <row r="836369"/>
    <row r="836370"/>
    <row r="836371"/>
    <row r="836372"/>
    <row r="836373"/>
    <row r="836374"/>
    <row r="836375"/>
    <row r="836376"/>
    <row r="836377"/>
    <row r="836378"/>
    <row r="836379"/>
    <row r="836380"/>
    <row r="836381"/>
    <row r="836382"/>
    <row r="836383"/>
    <row r="836384"/>
    <row r="836385"/>
    <row r="836386"/>
    <row r="836387"/>
    <row r="836388"/>
    <row r="836389"/>
    <row r="836390"/>
    <row r="836391"/>
    <row r="836392"/>
    <row r="836393"/>
    <row r="836394"/>
    <row r="836395"/>
    <row r="836396"/>
    <row r="836397"/>
    <row r="836398"/>
    <row r="836399"/>
    <row r="836400"/>
    <row r="836401"/>
    <row r="836402"/>
    <row r="836403"/>
    <row r="836404"/>
    <row r="836405"/>
    <row r="836406"/>
    <row r="836407"/>
    <row r="836408"/>
    <row r="836409"/>
    <row r="836410"/>
    <row r="836411"/>
    <row r="836412"/>
    <row r="836413"/>
    <row r="836414"/>
    <row r="836415"/>
    <row r="836416"/>
    <row r="836417"/>
    <row r="836418"/>
    <row r="836419"/>
    <row r="836420"/>
    <row r="836421"/>
    <row r="836422"/>
    <row r="836423"/>
    <row r="836424"/>
    <row r="836425"/>
    <row r="836426"/>
    <row r="836427"/>
    <row r="836428"/>
    <row r="836429"/>
    <row r="836430"/>
    <row r="836431"/>
    <row r="836432"/>
    <row r="836433"/>
    <row r="836434"/>
    <row r="836435"/>
    <row r="836436"/>
    <row r="836437"/>
    <row r="836438"/>
    <row r="836439"/>
    <row r="836440"/>
    <row r="836441"/>
    <row r="836442"/>
    <row r="836443"/>
    <row r="836444"/>
    <row r="836445"/>
    <row r="836446"/>
    <row r="836447"/>
    <row r="836448"/>
    <row r="836449"/>
    <row r="836450"/>
    <row r="836451"/>
    <row r="836452"/>
    <row r="836453"/>
    <row r="836454"/>
    <row r="836455"/>
    <row r="836456"/>
    <row r="836457"/>
    <row r="836458"/>
    <row r="836459"/>
    <row r="836460"/>
    <row r="836461"/>
    <row r="836462"/>
    <row r="836463"/>
    <row r="836464"/>
    <row r="836465"/>
    <row r="836466"/>
    <row r="836467"/>
    <row r="836468"/>
    <row r="836469"/>
    <row r="836470"/>
    <row r="836471"/>
    <row r="836472"/>
    <row r="836473"/>
    <row r="836474"/>
    <row r="836475"/>
    <row r="836476"/>
    <row r="836477"/>
    <row r="836478"/>
    <row r="836479"/>
    <row r="836480"/>
    <row r="836481"/>
    <row r="836482"/>
    <row r="836483"/>
    <row r="836484"/>
    <row r="836485"/>
    <row r="836486"/>
    <row r="836487"/>
    <row r="836488"/>
    <row r="836489"/>
    <row r="836490"/>
    <row r="836491"/>
    <row r="836492"/>
    <row r="836493"/>
    <row r="836494"/>
    <row r="836495"/>
    <row r="836496"/>
    <row r="836497"/>
    <row r="836498"/>
    <row r="836499"/>
    <row r="836500"/>
    <row r="836501"/>
    <row r="836502"/>
    <row r="836503"/>
    <row r="836504"/>
    <row r="836505"/>
    <row r="836506"/>
    <row r="836507"/>
    <row r="836508"/>
    <row r="836509"/>
    <row r="836510"/>
    <row r="836511"/>
    <row r="836512"/>
    <row r="836513"/>
    <row r="836514"/>
    <row r="836515"/>
    <row r="836516"/>
    <row r="836517"/>
    <row r="836518"/>
    <row r="836519"/>
    <row r="836520"/>
    <row r="836521"/>
    <row r="836522"/>
    <row r="836523"/>
    <row r="836524"/>
    <row r="836525"/>
    <row r="836526"/>
    <row r="836527"/>
    <row r="836528"/>
    <row r="836529"/>
    <row r="836530"/>
    <row r="836531"/>
    <row r="836532"/>
    <row r="836533"/>
    <row r="836534"/>
    <row r="836535"/>
    <row r="836536"/>
    <row r="836537"/>
    <row r="836538"/>
    <row r="836539"/>
    <row r="836540"/>
    <row r="836541"/>
    <row r="836542"/>
    <row r="836543"/>
    <row r="836544"/>
    <row r="836545"/>
    <row r="836546"/>
    <row r="836547"/>
    <row r="836548"/>
    <row r="836549"/>
    <row r="836550"/>
    <row r="836551"/>
    <row r="836552"/>
    <row r="836553"/>
    <row r="836554"/>
    <row r="836555"/>
    <row r="836556"/>
    <row r="836557"/>
    <row r="836558"/>
    <row r="836559"/>
    <row r="836560"/>
    <row r="836561"/>
    <row r="836562"/>
    <row r="836563"/>
    <row r="836564"/>
    <row r="836565"/>
    <row r="836566"/>
    <row r="836567"/>
    <row r="836568"/>
    <row r="836569"/>
    <row r="836570"/>
    <row r="836571"/>
    <row r="836572"/>
    <row r="836573"/>
    <row r="836574"/>
    <row r="836575"/>
    <row r="836576"/>
    <row r="836577"/>
    <row r="836578"/>
    <row r="836579"/>
    <row r="836580"/>
    <row r="836581"/>
    <row r="836582"/>
    <row r="836583"/>
    <row r="836584"/>
    <row r="836585"/>
    <row r="836586"/>
    <row r="836587"/>
    <row r="836588"/>
    <row r="836589"/>
    <row r="836590"/>
    <row r="836591"/>
    <row r="836592"/>
    <row r="836593"/>
    <row r="836594"/>
    <row r="836595"/>
    <row r="836596"/>
    <row r="836597"/>
    <row r="836598"/>
    <row r="836599"/>
    <row r="836600"/>
    <row r="836601"/>
    <row r="836602"/>
    <row r="836603"/>
    <row r="836604"/>
    <row r="836605"/>
    <row r="836606"/>
    <row r="836607"/>
    <row r="836608"/>
    <row r="836609"/>
    <row r="836610"/>
    <row r="836611"/>
    <row r="836612"/>
    <row r="836613"/>
    <row r="836614"/>
    <row r="836615"/>
    <row r="836616"/>
    <row r="836617"/>
    <row r="836618"/>
    <row r="836619"/>
    <row r="836620"/>
    <row r="836621"/>
    <row r="836622"/>
    <row r="836623"/>
    <row r="836624"/>
    <row r="836625"/>
    <row r="836626"/>
    <row r="836627"/>
    <row r="836628"/>
    <row r="836629"/>
    <row r="836630"/>
    <row r="836631"/>
    <row r="836632"/>
    <row r="836633"/>
    <row r="836634"/>
    <row r="836635"/>
    <row r="836636"/>
    <row r="836637"/>
    <row r="836638"/>
    <row r="836639"/>
    <row r="836640"/>
    <row r="836641"/>
    <row r="836642"/>
    <row r="836643"/>
    <row r="836644"/>
    <row r="836645"/>
    <row r="836646"/>
    <row r="836647"/>
    <row r="836648"/>
    <row r="836649"/>
    <row r="836650"/>
    <row r="836651"/>
    <row r="836652"/>
    <row r="836653"/>
    <row r="836654"/>
    <row r="836655"/>
    <row r="836656"/>
    <row r="836657"/>
    <row r="836658"/>
    <row r="836659"/>
    <row r="836660"/>
    <row r="836661"/>
    <row r="836662"/>
    <row r="836663"/>
    <row r="836664"/>
    <row r="836665"/>
    <row r="836666"/>
    <row r="836667"/>
    <row r="836668"/>
    <row r="836669"/>
    <row r="836670"/>
    <row r="836671"/>
    <row r="836672"/>
    <row r="836673"/>
    <row r="836674"/>
    <row r="836675"/>
    <row r="836676"/>
    <row r="836677"/>
    <row r="836678"/>
    <row r="836679"/>
    <row r="836680"/>
    <row r="836681"/>
    <row r="836682"/>
    <row r="836683"/>
    <row r="836684"/>
    <row r="836685"/>
    <row r="836686"/>
    <row r="836687"/>
    <row r="836688"/>
    <row r="836689"/>
    <row r="836690"/>
    <row r="836691"/>
    <row r="836692"/>
    <row r="836693"/>
    <row r="836694"/>
    <row r="836695"/>
    <row r="836696"/>
    <row r="836697"/>
    <row r="836698"/>
    <row r="836699"/>
    <row r="836700"/>
    <row r="836701"/>
    <row r="836702"/>
    <row r="836703"/>
    <row r="836704"/>
    <row r="836705"/>
    <row r="836706"/>
    <row r="836707"/>
    <row r="836708"/>
    <row r="836709"/>
    <row r="836710"/>
    <row r="836711"/>
    <row r="836712"/>
    <row r="836713"/>
    <row r="836714"/>
    <row r="836715"/>
    <row r="836716"/>
    <row r="836717"/>
    <row r="836718"/>
    <row r="836719"/>
    <row r="836720"/>
    <row r="836721"/>
    <row r="836722"/>
    <row r="836723"/>
    <row r="836724"/>
    <row r="836725"/>
    <row r="836726"/>
    <row r="836727"/>
    <row r="836728"/>
    <row r="836729"/>
    <row r="836730"/>
    <row r="836731"/>
    <row r="836732"/>
    <row r="836733"/>
    <row r="836734"/>
    <row r="836735"/>
    <row r="836736"/>
    <row r="836737"/>
    <row r="836738"/>
    <row r="836739"/>
    <row r="836740"/>
    <row r="836741"/>
    <row r="836742"/>
    <row r="836743"/>
    <row r="836744"/>
    <row r="836745"/>
    <row r="836746"/>
    <row r="836747"/>
    <row r="836748"/>
    <row r="836749"/>
    <row r="836750"/>
    <row r="836751"/>
    <row r="836752"/>
    <row r="836753"/>
    <row r="836754"/>
    <row r="836755"/>
    <row r="836756"/>
    <row r="836757"/>
    <row r="836758"/>
    <row r="836759"/>
    <row r="836760"/>
    <row r="836761"/>
    <row r="836762"/>
    <row r="836763"/>
    <row r="836764"/>
    <row r="836765"/>
    <row r="836766"/>
    <row r="836767"/>
    <row r="836768"/>
    <row r="836769"/>
    <row r="836770"/>
    <row r="836771"/>
    <row r="836772"/>
    <row r="836773"/>
    <row r="836774"/>
    <row r="836775"/>
    <row r="836776"/>
    <row r="836777"/>
    <row r="836778"/>
    <row r="836779"/>
    <row r="836780"/>
    <row r="836781"/>
    <row r="836782"/>
    <row r="836783"/>
    <row r="836784"/>
    <row r="836785"/>
    <row r="836786"/>
    <row r="836787"/>
    <row r="836788"/>
    <row r="836789"/>
    <row r="836790"/>
    <row r="836791"/>
    <row r="836792"/>
    <row r="836793"/>
    <row r="836794"/>
    <row r="836795"/>
    <row r="836796"/>
    <row r="836797"/>
    <row r="836798"/>
    <row r="836799"/>
    <row r="836800"/>
    <row r="836801"/>
    <row r="836802"/>
    <row r="836803"/>
    <row r="836804"/>
    <row r="836805"/>
    <row r="836806"/>
    <row r="836807"/>
    <row r="836808"/>
    <row r="836809"/>
    <row r="836810"/>
    <row r="836811"/>
    <row r="836812"/>
    <row r="836813"/>
    <row r="836814"/>
    <row r="836815"/>
    <row r="836816"/>
    <row r="836817"/>
    <row r="836818"/>
    <row r="836819"/>
    <row r="836820"/>
    <row r="836821"/>
    <row r="836822"/>
    <row r="836823"/>
    <row r="836824"/>
    <row r="836825"/>
    <row r="836826"/>
    <row r="836827"/>
    <row r="836828"/>
    <row r="836829"/>
    <row r="836830"/>
    <row r="836831"/>
    <row r="836832"/>
    <row r="836833"/>
    <row r="836834"/>
    <row r="836835"/>
    <row r="836836"/>
    <row r="836837"/>
    <row r="836838"/>
    <row r="836839"/>
    <row r="836840"/>
    <row r="836841"/>
    <row r="836842"/>
    <row r="836843"/>
    <row r="836844"/>
    <row r="836845"/>
    <row r="836846"/>
    <row r="836847"/>
    <row r="836848"/>
    <row r="836849"/>
    <row r="836850"/>
    <row r="836851"/>
    <row r="836852"/>
    <row r="836853"/>
    <row r="836854"/>
    <row r="836855"/>
    <row r="836856"/>
    <row r="836857"/>
    <row r="836858"/>
    <row r="836859"/>
    <row r="836860"/>
    <row r="836861"/>
    <row r="836862"/>
    <row r="836863"/>
    <row r="836864"/>
    <row r="836865"/>
    <row r="836866"/>
    <row r="836867"/>
    <row r="836868"/>
    <row r="836869"/>
    <row r="836870"/>
    <row r="836871"/>
    <row r="836872"/>
    <row r="836873"/>
    <row r="836874"/>
    <row r="836875"/>
    <row r="836876"/>
    <row r="836877"/>
    <row r="836878"/>
    <row r="836879"/>
    <row r="836880"/>
    <row r="836881"/>
    <row r="836882"/>
    <row r="836883"/>
    <row r="836884"/>
    <row r="836885"/>
    <row r="836886"/>
    <row r="836887"/>
    <row r="836888"/>
    <row r="836889"/>
    <row r="836890"/>
    <row r="836891"/>
    <row r="836892"/>
    <row r="836893"/>
    <row r="836894"/>
    <row r="836895"/>
    <row r="836896"/>
    <row r="836897"/>
    <row r="836898"/>
    <row r="836899"/>
    <row r="836900"/>
    <row r="836901"/>
    <row r="836902"/>
    <row r="836903"/>
    <row r="836904"/>
    <row r="836905"/>
    <row r="836906"/>
    <row r="836907"/>
    <row r="836908"/>
    <row r="836909"/>
    <row r="836910"/>
    <row r="836911"/>
    <row r="836912"/>
    <row r="836913"/>
    <row r="836914"/>
    <row r="836915"/>
    <row r="836916"/>
    <row r="836917"/>
    <row r="836918"/>
    <row r="836919"/>
    <row r="836920"/>
    <row r="836921"/>
    <row r="836922"/>
    <row r="836923"/>
    <row r="836924"/>
    <row r="836925"/>
    <row r="836926"/>
    <row r="836927"/>
    <row r="836928"/>
    <row r="836929"/>
    <row r="836930"/>
    <row r="836931"/>
    <row r="836932"/>
    <row r="836933"/>
    <row r="836934"/>
    <row r="836935"/>
    <row r="836936"/>
    <row r="836937"/>
    <row r="836938"/>
    <row r="836939"/>
    <row r="836940"/>
    <row r="836941"/>
    <row r="836942"/>
    <row r="836943"/>
    <row r="836944"/>
    <row r="836945"/>
    <row r="836946"/>
    <row r="836947"/>
    <row r="836948"/>
    <row r="836949"/>
    <row r="836950"/>
    <row r="836951"/>
    <row r="836952"/>
    <row r="836953"/>
    <row r="836954"/>
    <row r="836955"/>
    <row r="836956"/>
    <row r="836957"/>
    <row r="836958"/>
    <row r="836959"/>
    <row r="836960"/>
    <row r="836961"/>
    <row r="836962"/>
    <row r="836963"/>
    <row r="836964"/>
    <row r="836965"/>
    <row r="836966"/>
    <row r="836967"/>
    <row r="836968"/>
    <row r="836969"/>
    <row r="836970"/>
    <row r="836971"/>
    <row r="836972"/>
    <row r="836973"/>
    <row r="836974"/>
    <row r="836975"/>
    <row r="836976"/>
    <row r="836977"/>
    <row r="836978"/>
    <row r="836979"/>
    <row r="836980"/>
    <row r="836981"/>
    <row r="836982"/>
    <row r="836983"/>
    <row r="836984"/>
    <row r="836985"/>
    <row r="836986"/>
    <row r="836987"/>
    <row r="836988"/>
    <row r="836989"/>
    <row r="836990"/>
    <row r="836991"/>
    <row r="836992"/>
    <row r="836993"/>
    <row r="836994"/>
    <row r="836995"/>
    <row r="836996"/>
    <row r="836997"/>
    <row r="836998"/>
    <row r="836999"/>
    <row r="837000"/>
    <row r="837001"/>
    <row r="837002"/>
    <row r="837003"/>
    <row r="837004"/>
    <row r="837005"/>
    <row r="837006"/>
    <row r="837007"/>
    <row r="837008"/>
    <row r="837009"/>
    <row r="837010"/>
    <row r="837011"/>
    <row r="837012"/>
    <row r="837013"/>
    <row r="837014"/>
    <row r="837015"/>
    <row r="837016"/>
    <row r="837017"/>
    <row r="837018"/>
    <row r="837019"/>
    <row r="837020"/>
    <row r="837021"/>
    <row r="837022"/>
    <row r="837023"/>
    <row r="837024"/>
    <row r="837025"/>
    <row r="837026"/>
    <row r="837027"/>
    <row r="837028"/>
    <row r="837029"/>
    <row r="837030"/>
    <row r="837031"/>
    <row r="837032"/>
    <row r="837033"/>
    <row r="837034"/>
    <row r="837035"/>
    <row r="837036"/>
    <row r="837037"/>
    <row r="837038"/>
    <row r="837039"/>
    <row r="837040"/>
    <row r="837041"/>
    <row r="837042"/>
    <row r="837043"/>
    <row r="837044"/>
    <row r="837045"/>
    <row r="837046"/>
    <row r="837047"/>
    <row r="837048"/>
    <row r="837049"/>
    <row r="837050"/>
    <row r="837051"/>
    <row r="837052"/>
    <row r="837053"/>
    <row r="837054"/>
    <row r="837055"/>
    <row r="837056"/>
    <row r="837057"/>
    <row r="837058"/>
    <row r="837059"/>
    <row r="837060"/>
    <row r="837061"/>
    <row r="837062"/>
    <row r="837063"/>
    <row r="837064"/>
    <row r="837065"/>
    <row r="837066"/>
    <row r="837067"/>
    <row r="837068"/>
    <row r="837069"/>
    <row r="837070"/>
    <row r="837071"/>
    <row r="837072"/>
    <row r="837073"/>
    <row r="837074"/>
    <row r="837075"/>
    <row r="837076"/>
    <row r="837077"/>
    <row r="837078"/>
    <row r="837079"/>
    <row r="837080"/>
    <row r="837081"/>
    <row r="837082"/>
    <row r="837083"/>
    <row r="837084"/>
    <row r="837085"/>
    <row r="837086"/>
    <row r="837087"/>
    <row r="837088"/>
    <row r="837089"/>
    <row r="837090"/>
    <row r="837091"/>
    <row r="837092"/>
    <row r="837093"/>
    <row r="837094"/>
    <row r="837095"/>
    <row r="837096"/>
    <row r="837097"/>
    <row r="837098"/>
    <row r="837099"/>
    <row r="837100"/>
    <row r="837101"/>
    <row r="837102"/>
    <row r="837103"/>
    <row r="837104"/>
    <row r="837105"/>
    <row r="837106"/>
    <row r="837107"/>
    <row r="837108"/>
    <row r="837109"/>
    <row r="837110"/>
    <row r="837111"/>
    <row r="837112"/>
    <row r="837113"/>
    <row r="837114"/>
    <row r="837115"/>
    <row r="837116"/>
    <row r="837117"/>
    <row r="837118"/>
    <row r="837119"/>
    <row r="837120"/>
    <row r="837121"/>
    <row r="837122"/>
    <row r="837123"/>
    <row r="837124"/>
    <row r="837125"/>
    <row r="837126"/>
    <row r="837127"/>
    <row r="837128"/>
    <row r="837129"/>
    <row r="837130"/>
    <row r="837131"/>
    <row r="837132"/>
    <row r="837133"/>
    <row r="837134"/>
    <row r="837135"/>
    <row r="837136"/>
    <row r="837137"/>
    <row r="837138"/>
    <row r="837139"/>
    <row r="837140"/>
    <row r="837141"/>
    <row r="837142"/>
    <row r="837143"/>
    <row r="837144"/>
    <row r="837145"/>
    <row r="837146"/>
    <row r="837147"/>
    <row r="837148"/>
    <row r="837149"/>
    <row r="837150"/>
    <row r="837151"/>
    <row r="837152"/>
    <row r="837153"/>
    <row r="837154"/>
    <row r="837155"/>
    <row r="837156"/>
    <row r="837157"/>
    <row r="837158"/>
    <row r="837159"/>
    <row r="837160"/>
    <row r="837161"/>
    <row r="837162"/>
    <row r="837163"/>
    <row r="837164"/>
    <row r="837165"/>
    <row r="837166"/>
    <row r="837167"/>
    <row r="837168"/>
    <row r="837169"/>
    <row r="837170"/>
    <row r="837171"/>
    <row r="837172"/>
    <row r="837173"/>
    <row r="837174"/>
    <row r="837175"/>
    <row r="837176"/>
    <row r="837177"/>
    <row r="837178"/>
    <row r="837179"/>
    <row r="837180"/>
    <row r="837181"/>
    <row r="837182"/>
    <row r="837183"/>
    <row r="837184"/>
    <row r="837185"/>
    <row r="837186"/>
    <row r="837187"/>
    <row r="837188"/>
    <row r="837189"/>
    <row r="837190"/>
    <row r="837191"/>
    <row r="837192"/>
    <row r="837193"/>
    <row r="837194"/>
    <row r="837195"/>
    <row r="837196"/>
    <row r="837197"/>
    <row r="837198"/>
    <row r="837199"/>
    <row r="837200"/>
    <row r="837201"/>
    <row r="837202"/>
    <row r="837203"/>
    <row r="837204"/>
    <row r="837205"/>
    <row r="837206"/>
    <row r="837207"/>
    <row r="837208"/>
    <row r="837209"/>
    <row r="837210"/>
    <row r="837211"/>
    <row r="837212"/>
    <row r="837213"/>
    <row r="837214"/>
    <row r="837215"/>
    <row r="837216"/>
    <row r="837217"/>
    <row r="837218"/>
    <row r="837219"/>
    <row r="837220"/>
    <row r="837221"/>
    <row r="837222"/>
    <row r="837223"/>
    <row r="837224"/>
    <row r="837225"/>
    <row r="837226"/>
    <row r="837227"/>
    <row r="837228"/>
    <row r="837229"/>
    <row r="837230"/>
    <row r="837231"/>
    <row r="837232"/>
    <row r="837233"/>
    <row r="837234"/>
    <row r="837235"/>
    <row r="837236"/>
    <row r="837237"/>
    <row r="837238"/>
    <row r="837239"/>
    <row r="837240"/>
    <row r="837241"/>
    <row r="837242"/>
    <row r="837243"/>
    <row r="837244"/>
    <row r="837245"/>
    <row r="837246"/>
    <row r="837247"/>
    <row r="837248"/>
    <row r="837249"/>
    <row r="837250"/>
    <row r="837251"/>
    <row r="837252"/>
    <row r="837253"/>
    <row r="837254"/>
    <row r="837255"/>
    <row r="837256"/>
    <row r="837257"/>
    <row r="837258"/>
    <row r="837259"/>
    <row r="837260"/>
    <row r="837261"/>
    <row r="837262"/>
    <row r="837263"/>
    <row r="837264"/>
    <row r="837265"/>
    <row r="837266"/>
    <row r="837267"/>
    <row r="837268"/>
    <row r="837269"/>
    <row r="837270"/>
    <row r="837271"/>
    <row r="837272"/>
    <row r="837273"/>
    <row r="837274"/>
    <row r="837275"/>
    <row r="837276"/>
    <row r="837277"/>
    <row r="837278"/>
    <row r="837279"/>
    <row r="837280"/>
    <row r="837281"/>
    <row r="837282"/>
    <row r="837283"/>
    <row r="837284"/>
    <row r="837285"/>
    <row r="837286"/>
    <row r="837287"/>
    <row r="837288"/>
    <row r="837289"/>
    <row r="837290"/>
    <row r="837291"/>
    <row r="837292"/>
    <row r="837293"/>
    <row r="837294"/>
    <row r="837295"/>
    <row r="837296"/>
    <row r="837297"/>
    <row r="837298"/>
    <row r="837299"/>
    <row r="837300"/>
    <row r="837301"/>
    <row r="837302"/>
    <row r="837303"/>
    <row r="837304"/>
    <row r="837305"/>
    <row r="837306"/>
    <row r="837307"/>
    <row r="837308"/>
    <row r="837309"/>
    <row r="837310"/>
    <row r="837311"/>
    <row r="837312"/>
    <row r="837313"/>
    <row r="837314"/>
    <row r="837315"/>
    <row r="837316"/>
    <row r="837317"/>
    <row r="837318"/>
    <row r="837319"/>
    <row r="837320"/>
    <row r="837321"/>
    <row r="837322"/>
    <row r="837323"/>
    <row r="837324"/>
    <row r="837325"/>
    <row r="837326"/>
    <row r="837327"/>
    <row r="837328"/>
    <row r="837329"/>
    <row r="837330"/>
    <row r="837331"/>
    <row r="837332"/>
    <row r="837333"/>
    <row r="837334"/>
    <row r="837335"/>
    <row r="837336"/>
    <row r="837337"/>
    <row r="837338"/>
    <row r="837339"/>
    <row r="837340"/>
    <row r="837341"/>
    <row r="837342"/>
    <row r="837343"/>
    <row r="837344"/>
    <row r="837345"/>
    <row r="837346"/>
    <row r="837347"/>
    <row r="837348"/>
    <row r="837349"/>
    <row r="837350"/>
    <row r="837351"/>
    <row r="837352"/>
    <row r="837353"/>
    <row r="837354"/>
    <row r="837355"/>
    <row r="837356"/>
    <row r="837357"/>
    <row r="837358"/>
    <row r="837359"/>
    <row r="837360"/>
    <row r="837361"/>
    <row r="837362"/>
    <row r="837363"/>
    <row r="837364"/>
    <row r="837365"/>
    <row r="837366"/>
    <row r="837367"/>
    <row r="837368"/>
    <row r="837369"/>
    <row r="837370"/>
    <row r="837371"/>
    <row r="837372"/>
    <row r="837373"/>
    <row r="837374"/>
    <row r="837375"/>
    <row r="837376"/>
    <row r="837377"/>
    <row r="837378"/>
    <row r="837379"/>
    <row r="837380"/>
    <row r="837381"/>
    <row r="837382"/>
    <row r="837383"/>
    <row r="837384"/>
    <row r="837385"/>
    <row r="837386"/>
    <row r="837387"/>
    <row r="837388"/>
    <row r="837389"/>
    <row r="837390"/>
    <row r="837391"/>
    <row r="837392"/>
    <row r="837393"/>
    <row r="837394"/>
    <row r="837395"/>
    <row r="837396"/>
    <row r="837397"/>
    <row r="837398"/>
    <row r="837399"/>
    <row r="837400"/>
    <row r="837401"/>
    <row r="837402"/>
    <row r="837403"/>
    <row r="837404"/>
    <row r="837405"/>
    <row r="837406"/>
    <row r="837407"/>
    <row r="837408"/>
    <row r="837409"/>
    <row r="837410"/>
    <row r="837411"/>
    <row r="837412"/>
    <row r="837413"/>
    <row r="837414"/>
    <row r="837415"/>
    <row r="837416"/>
    <row r="837417"/>
    <row r="837418"/>
    <row r="837419"/>
    <row r="837420"/>
    <row r="837421"/>
    <row r="837422"/>
    <row r="837423"/>
    <row r="837424"/>
    <row r="837425"/>
    <row r="837426"/>
    <row r="837427"/>
    <row r="837428"/>
    <row r="837429"/>
    <row r="837430"/>
    <row r="837431"/>
    <row r="837432"/>
    <row r="837433"/>
    <row r="837434"/>
    <row r="837435"/>
    <row r="837436"/>
    <row r="837437"/>
    <row r="837438"/>
    <row r="837439"/>
    <row r="837440"/>
    <row r="837441"/>
    <row r="837442"/>
    <row r="837443"/>
    <row r="837444"/>
    <row r="837445"/>
    <row r="837446"/>
    <row r="837447"/>
    <row r="837448"/>
    <row r="837449"/>
    <row r="837450"/>
    <row r="837451"/>
    <row r="837452"/>
    <row r="837453"/>
    <row r="837454"/>
    <row r="837455"/>
    <row r="837456"/>
    <row r="837457"/>
    <row r="837458"/>
    <row r="837459"/>
    <row r="837460"/>
    <row r="837461"/>
    <row r="837462"/>
    <row r="837463"/>
    <row r="837464"/>
    <row r="837465"/>
    <row r="837466"/>
    <row r="837467"/>
    <row r="837468"/>
    <row r="837469"/>
    <row r="837470"/>
    <row r="837471"/>
    <row r="837472"/>
    <row r="837473"/>
    <row r="837474"/>
    <row r="837475"/>
    <row r="837476"/>
    <row r="837477"/>
    <row r="837478"/>
    <row r="837479"/>
    <row r="837480"/>
    <row r="837481"/>
    <row r="837482"/>
    <row r="837483"/>
    <row r="837484"/>
    <row r="837485"/>
    <row r="837486"/>
    <row r="837487"/>
    <row r="837488"/>
    <row r="837489"/>
    <row r="837490"/>
    <row r="837491"/>
    <row r="837492"/>
    <row r="837493"/>
    <row r="837494"/>
    <row r="837495"/>
    <row r="837496"/>
    <row r="837497"/>
    <row r="837498"/>
    <row r="837499"/>
    <row r="837500"/>
    <row r="837501"/>
    <row r="837502"/>
    <row r="837503"/>
    <row r="837504"/>
    <row r="837505"/>
    <row r="837506"/>
    <row r="837507"/>
    <row r="837508"/>
    <row r="837509"/>
    <row r="837510"/>
    <row r="837511"/>
    <row r="837512"/>
    <row r="837513"/>
    <row r="837514"/>
    <row r="837515"/>
    <row r="837516"/>
    <row r="837517"/>
    <row r="837518"/>
    <row r="837519"/>
    <row r="837520"/>
    <row r="837521"/>
    <row r="837522"/>
    <row r="837523"/>
    <row r="837524"/>
    <row r="837525"/>
    <row r="837526"/>
    <row r="837527"/>
    <row r="837528"/>
    <row r="837529"/>
    <row r="837530"/>
    <row r="837531"/>
    <row r="837532"/>
    <row r="837533"/>
    <row r="837534"/>
    <row r="837535"/>
    <row r="837536"/>
    <row r="837537"/>
    <row r="837538"/>
    <row r="837539"/>
    <row r="837540"/>
    <row r="837541"/>
    <row r="837542"/>
    <row r="837543"/>
    <row r="837544"/>
    <row r="837545"/>
    <row r="837546"/>
    <row r="837547"/>
    <row r="837548"/>
    <row r="837549"/>
    <row r="837550"/>
    <row r="837551"/>
    <row r="837552"/>
    <row r="837553"/>
    <row r="837554"/>
    <row r="837555"/>
    <row r="837556"/>
    <row r="837557"/>
    <row r="837558"/>
    <row r="837559"/>
    <row r="837560"/>
    <row r="837561"/>
    <row r="837562"/>
    <row r="837563"/>
    <row r="837564"/>
    <row r="837565"/>
    <row r="837566"/>
    <row r="837567"/>
    <row r="837568"/>
    <row r="837569"/>
    <row r="837570"/>
    <row r="837571"/>
    <row r="837572"/>
    <row r="837573"/>
    <row r="837574"/>
    <row r="837575"/>
    <row r="837576"/>
    <row r="837577"/>
    <row r="837578"/>
    <row r="837579"/>
    <row r="837580"/>
    <row r="837581"/>
    <row r="837582"/>
    <row r="837583"/>
    <row r="837584"/>
    <row r="837585"/>
    <row r="837586"/>
    <row r="837587"/>
    <row r="837588"/>
    <row r="837589"/>
    <row r="837590"/>
    <row r="837591"/>
    <row r="837592"/>
    <row r="837593"/>
    <row r="837594"/>
    <row r="837595"/>
    <row r="837596"/>
    <row r="837597"/>
    <row r="837598"/>
    <row r="837599"/>
    <row r="837600"/>
    <row r="837601"/>
    <row r="837602"/>
    <row r="837603"/>
    <row r="837604"/>
    <row r="837605"/>
    <row r="837606"/>
    <row r="837607"/>
    <row r="837608"/>
    <row r="837609"/>
    <row r="837610"/>
    <row r="837611"/>
    <row r="837612"/>
    <row r="837613"/>
    <row r="837614"/>
    <row r="837615"/>
    <row r="837616"/>
    <row r="837617"/>
    <row r="837618"/>
    <row r="837619"/>
    <row r="837620"/>
    <row r="837621"/>
    <row r="837622"/>
    <row r="837623"/>
    <row r="837624"/>
    <row r="837625"/>
    <row r="837626"/>
    <row r="837627"/>
    <row r="837628"/>
    <row r="837629"/>
    <row r="837630"/>
    <row r="837631"/>
    <row r="837632"/>
    <row r="837633"/>
    <row r="837634"/>
    <row r="837635"/>
    <row r="837636"/>
    <row r="837637"/>
    <row r="837638"/>
    <row r="837639"/>
    <row r="837640"/>
    <row r="837641"/>
    <row r="837642"/>
    <row r="837643"/>
    <row r="837644"/>
    <row r="837645"/>
    <row r="837646"/>
    <row r="837647"/>
    <row r="837648"/>
    <row r="837649"/>
    <row r="837650"/>
    <row r="837651"/>
    <row r="837652"/>
    <row r="837653"/>
    <row r="837654"/>
    <row r="837655"/>
    <row r="837656"/>
    <row r="837657"/>
    <row r="837658"/>
    <row r="837659"/>
    <row r="837660"/>
    <row r="837661"/>
    <row r="837662"/>
    <row r="837663"/>
    <row r="837664"/>
    <row r="837665"/>
    <row r="837666"/>
    <row r="837667"/>
    <row r="837668"/>
    <row r="837669"/>
    <row r="837670"/>
    <row r="837671"/>
    <row r="837672"/>
    <row r="837673"/>
    <row r="837674"/>
    <row r="837675"/>
    <row r="837676"/>
    <row r="837677"/>
    <row r="837678"/>
    <row r="837679"/>
    <row r="837680"/>
    <row r="837681"/>
    <row r="837682"/>
    <row r="837683"/>
    <row r="837684"/>
    <row r="837685"/>
    <row r="837686"/>
    <row r="837687"/>
    <row r="837688"/>
    <row r="837689"/>
    <row r="837690"/>
    <row r="837691"/>
    <row r="837692"/>
    <row r="837693"/>
    <row r="837694"/>
    <row r="837695"/>
    <row r="837696"/>
    <row r="837697"/>
    <row r="837698"/>
    <row r="837699"/>
    <row r="837700"/>
    <row r="837701"/>
    <row r="837702"/>
    <row r="837703"/>
    <row r="837704"/>
    <row r="837705"/>
    <row r="837706"/>
    <row r="837707"/>
    <row r="837708"/>
    <row r="837709"/>
    <row r="837710"/>
    <row r="837711"/>
    <row r="837712"/>
    <row r="837713"/>
    <row r="837714"/>
    <row r="837715"/>
    <row r="837716"/>
    <row r="837717"/>
    <row r="837718"/>
    <row r="837719"/>
    <row r="837720"/>
    <row r="837721"/>
    <row r="837722"/>
    <row r="837723"/>
    <row r="837724"/>
    <row r="837725"/>
    <row r="837726"/>
    <row r="837727"/>
    <row r="837728"/>
    <row r="837729"/>
    <row r="837730"/>
    <row r="837731"/>
    <row r="837732"/>
    <row r="837733"/>
    <row r="837734"/>
    <row r="837735"/>
    <row r="837736"/>
    <row r="837737"/>
    <row r="837738"/>
    <row r="837739"/>
    <row r="837740"/>
    <row r="837741"/>
    <row r="837742"/>
    <row r="837743"/>
    <row r="837744"/>
    <row r="837745"/>
    <row r="837746"/>
    <row r="837747"/>
    <row r="837748"/>
    <row r="837749"/>
    <row r="837750"/>
    <row r="837751"/>
    <row r="837752"/>
    <row r="837753"/>
    <row r="837754"/>
    <row r="837755"/>
    <row r="837756"/>
    <row r="837757"/>
    <row r="837758"/>
    <row r="837759"/>
    <row r="837760"/>
    <row r="837761"/>
    <row r="837762"/>
    <row r="837763"/>
    <row r="837764"/>
    <row r="837765"/>
    <row r="837766"/>
    <row r="837767"/>
    <row r="837768"/>
    <row r="837769"/>
    <row r="837770"/>
    <row r="837771"/>
    <row r="837772"/>
    <row r="837773"/>
    <row r="837774"/>
    <row r="837775"/>
    <row r="837776"/>
    <row r="837777"/>
    <row r="837778"/>
    <row r="837779"/>
    <row r="837780"/>
    <row r="837781"/>
    <row r="837782"/>
    <row r="837783"/>
    <row r="837784"/>
    <row r="837785"/>
    <row r="837786"/>
    <row r="837787"/>
    <row r="837788"/>
    <row r="837789"/>
    <row r="837790"/>
    <row r="837791"/>
    <row r="837792"/>
    <row r="837793"/>
    <row r="837794"/>
    <row r="837795"/>
    <row r="837796"/>
    <row r="837797"/>
    <row r="837798"/>
    <row r="837799"/>
    <row r="837800"/>
    <row r="837801"/>
    <row r="837802"/>
    <row r="837803"/>
    <row r="837804"/>
    <row r="837805"/>
    <row r="837806"/>
    <row r="837807"/>
    <row r="837808"/>
    <row r="837809"/>
    <row r="837810"/>
    <row r="837811"/>
    <row r="837812"/>
    <row r="837813"/>
    <row r="837814"/>
    <row r="837815"/>
    <row r="837816"/>
    <row r="837817"/>
    <row r="837818"/>
    <row r="837819"/>
    <row r="837820"/>
    <row r="837821"/>
    <row r="837822"/>
    <row r="837823"/>
    <row r="837824"/>
    <row r="837825"/>
    <row r="837826"/>
    <row r="837827"/>
    <row r="837828"/>
    <row r="837829"/>
    <row r="837830"/>
    <row r="837831"/>
    <row r="837832"/>
    <row r="837833"/>
    <row r="837834"/>
    <row r="837835"/>
    <row r="837836"/>
    <row r="837837"/>
    <row r="837838"/>
    <row r="837839"/>
    <row r="837840"/>
    <row r="837841"/>
    <row r="837842"/>
    <row r="837843"/>
    <row r="837844"/>
    <row r="837845"/>
    <row r="837846"/>
    <row r="837847"/>
    <row r="837848"/>
    <row r="837849"/>
    <row r="837850"/>
    <row r="837851"/>
    <row r="837852"/>
    <row r="837853"/>
    <row r="837854"/>
    <row r="837855"/>
    <row r="837856"/>
    <row r="837857"/>
    <row r="837858"/>
    <row r="837859"/>
    <row r="837860"/>
    <row r="837861"/>
    <row r="837862"/>
    <row r="837863"/>
    <row r="837864"/>
    <row r="837865"/>
    <row r="837866"/>
    <row r="837867"/>
    <row r="837868"/>
    <row r="837869"/>
    <row r="837870"/>
    <row r="837871"/>
    <row r="837872"/>
    <row r="837873"/>
    <row r="837874"/>
    <row r="837875"/>
    <row r="837876"/>
    <row r="837877"/>
    <row r="837878"/>
    <row r="837879"/>
    <row r="837880"/>
    <row r="837881"/>
    <row r="837882"/>
    <row r="837883"/>
    <row r="837884"/>
    <row r="837885"/>
    <row r="837886"/>
    <row r="837887"/>
    <row r="837888"/>
    <row r="837889"/>
    <row r="837890"/>
    <row r="837891"/>
    <row r="837892"/>
    <row r="837893"/>
    <row r="837894"/>
    <row r="837895"/>
    <row r="837896"/>
    <row r="837897"/>
    <row r="837898"/>
    <row r="837899"/>
    <row r="837900"/>
    <row r="837901"/>
    <row r="837902"/>
    <row r="837903"/>
    <row r="837904"/>
    <row r="837905"/>
    <row r="837906"/>
    <row r="837907"/>
    <row r="837908"/>
    <row r="837909"/>
    <row r="837910"/>
    <row r="837911"/>
    <row r="837912"/>
    <row r="837913"/>
    <row r="837914"/>
    <row r="837915"/>
    <row r="837916"/>
    <row r="837917"/>
    <row r="837918"/>
    <row r="837919"/>
    <row r="837920"/>
    <row r="837921"/>
    <row r="837922"/>
    <row r="837923"/>
    <row r="837924"/>
    <row r="837925"/>
    <row r="837926"/>
    <row r="837927"/>
    <row r="837928"/>
    <row r="837929"/>
    <row r="837930"/>
    <row r="837931"/>
    <row r="837932"/>
    <row r="837933"/>
    <row r="837934"/>
    <row r="837935"/>
    <row r="837936"/>
    <row r="837937"/>
    <row r="837938"/>
    <row r="837939"/>
    <row r="837940"/>
    <row r="837941"/>
    <row r="837942"/>
    <row r="837943"/>
    <row r="837944"/>
    <row r="837945"/>
    <row r="837946"/>
    <row r="837947"/>
    <row r="837948"/>
    <row r="837949"/>
    <row r="837950"/>
    <row r="837951"/>
    <row r="837952"/>
    <row r="837953"/>
    <row r="837954"/>
    <row r="837955"/>
    <row r="837956"/>
    <row r="837957"/>
    <row r="837958"/>
    <row r="837959"/>
    <row r="837960"/>
    <row r="837961"/>
    <row r="837962"/>
    <row r="837963"/>
    <row r="837964"/>
    <row r="837965"/>
    <row r="837966"/>
    <row r="837967"/>
    <row r="837968"/>
    <row r="837969"/>
    <row r="837970"/>
    <row r="837971"/>
    <row r="837972"/>
    <row r="837973"/>
    <row r="837974"/>
    <row r="837975"/>
    <row r="837976"/>
    <row r="837977"/>
    <row r="837978"/>
    <row r="837979"/>
    <row r="837980"/>
    <row r="837981"/>
    <row r="837982"/>
    <row r="837983"/>
    <row r="837984"/>
    <row r="837985"/>
    <row r="837986"/>
    <row r="837987"/>
    <row r="837988"/>
    <row r="837989"/>
    <row r="837990"/>
    <row r="837991"/>
    <row r="837992"/>
    <row r="837993"/>
    <row r="837994"/>
    <row r="837995"/>
    <row r="837996"/>
    <row r="837997"/>
    <row r="837998"/>
    <row r="837999"/>
    <row r="838000"/>
    <row r="838001"/>
    <row r="838002"/>
    <row r="838003"/>
    <row r="838004"/>
    <row r="838005"/>
    <row r="838006"/>
    <row r="838007"/>
    <row r="838008"/>
    <row r="838009"/>
    <row r="838010"/>
    <row r="838011"/>
    <row r="838012"/>
    <row r="838013"/>
    <row r="838014"/>
    <row r="838015"/>
    <row r="838016"/>
    <row r="838017"/>
    <row r="838018"/>
    <row r="838019"/>
    <row r="838020"/>
    <row r="838021"/>
    <row r="838022"/>
    <row r="838023"/>
    <row r="838024"/>
    <row r="838025"/>
    <row r="838026"/>
    <row r="838027"/>
    <row r="838028"/>
    <row r="838029"/>
    <row r="838030"/>
    <row r="838031"/>
    <row r="838032"/>
    <row r="838033"/>
    <row r="838034"/>
    <row r="838035"/>
    <row r="838036"/>
    <row r="838037"/>
    <row r="838038"/>
    <row r="838039"/>
    <row r="838040"/>
    <row r="838041"/>
    <row r="838042"/>
    <row r="838043"/>
    <row r="838044"/>
    <row r="838045"/>
    <row r="838046"/>
    <row r="838047"/>
    <row r="838048"/>
    <row r="838049"/>
    <row r="838050"/>
    <row r="838051"/>
    <row r="838052"/>
    <row r="838053"/>
    <row r="838054"/>
    <row r="838055"/>
    <row r="838056"/>
    <row r="838057"/>
    <row r="838058"/>
    <row r="838059"/>
    <row r="838060"/>
    <row r="838061"/>
    <row r="838062"/>
    <row r="838063"/>
    <row r="838064"/>
    <row r="838065"/>
    <row r="838066"/>
    <row r="838067"/>
    <row r="838068"/>
    <row r="838069"/>
    <row r="838070"/>
    <row r="838071"/>
    <row r="838072"/>
    <row r="838073"/>
    <row r="838074"/>
    <row r="838075"/>
    <row r="838076"/>
    <row r="838077"/>
    <row r="838078"/>
    <row r="838079"/>
    <row r="838080"/>
    <row r="838081"/>
    <row r="838082"/>
    <row r="838083"/>
    <row r="838084"/>
    <row r="838085"/>
    <row r="838086"/>
    <row r="838087"/>
    <row r="838088"/>
    <row r="838089"/>
    <row r="838090"/>
    <row r="838091"/>
    <row r="838092"/>
    <row r="838093"/>
    <row r="838094"/>
    <row r="838095"/>
    <row r="838096"/>
    <row r="838097"/>
    <row r="838098"/>
    <row r="838099"/>
    <row r="838100"/>
    <row r="838101"/>
    <row r="838102"/>
    <row r="838103"/>
    <row r="838104"/>
    <row r="838105"/>
    <row r="838106"/>
    <row r="838107"/>
    <row r="838108"/>
    <row r="838109"/>
    <row r="838110"/>
    <row r="838111"/>
    <row r="838112"/>
    <row r="838113"/>
    <row r="838114"/>
    <row r="838115"/>
    <row r="838116"/>
    <row r="838117"/>
    <row r="838118"/>
    <row r="838119"/>
    <row r="838120"/>
    <row r="838121"/>
    <row r="838122"/>
    <row r="838123"/>
    <row r="838124"/>
    <row r="838125"/>
    <row r="838126"/>
    <row r="838127"/>
    <row r="838128"/>
    <row r="838129"/>
    <row r="838130"/>
    <row r="838131"/>
    <row r="838132"/>
    <row r="838133"/>
    <row r="838134"/>
    <row r="838135"/>
    <row r="838136"/>
    <row r="838137"/>
    <row r="838138"/>
    <row r="838139"/>
    <row r="838140"/>
    <row r="838141"/>
    <row r="838142"/>
    <row r="838143"/>
    <row r="838144"/>
    <row r="838145"/>
    <row r="838146"/>
    <row r="838147"/>
    <row r="838148"/>
    <row r="838149"/>
    <row r="838150"/>
    <row r="838151"/>
    <row r="838152"/>
    <row r="838153"/>
    <row r="838154"/>
    <row r="838155"/>
    <row r="838156"/>
    <row r="838157"/>
    <row r="838158"/>
    <row r="838159"/>
    <row r="838160"/>
    <row r="838161"/>
    <row r="838162"/>
    <row r="838163"/>
    <row r="838164"/>
    <row r="838165"/>
    <row r="838166"/>
    <row r="838167"/>
    <row r="838168"/>
    <row r="838169"/>
    <row r="838170"/>
    <row r="838171"/>
    <row r="838172"/>
    <row r="838173"/>
    <row r="838174"/>
    <row r="838175"/>
    <row r="838176"/>
    <row r="838177"/>
    <row r="838178"/>
    <row r="838179"/>
    <row r="838180"/>
    <row r="838181"/>
    <row r="838182"/>
    <row r="838183"/>
    <row r="838184"/>
    <row r="838185"/>
    <row r="838186"/>
    <row r="838187"/>
    <row r="838188"/>
    <row r="838189"/>
    <row r="838190"/>
    <row r="838191"/>
    <row r="838192"/>
    <row r="838193"/>
    <row r="838194"/>
    <row r="838195"/>
    <row r="838196"/>
    <row r="838197"/>
    <row r="838198"/>
    <row r="838199"/>
    <row r="838200"/>
    <row r="838201"/>
    <row r="838202"/>
    <row r="838203"/>
    <row r="838204"/>
    <row r="838205"/>
    <row r="838206"/>
    <row r="838207"/>
    <row r="838208"/>
    <row r="838209"/>
    <row r="838210"/>
    <row r="838211"/>
    <row r="838212"/>
    <row r="838213"/>
    <row r="838214"/>
    <row r="838215"/>
    <row r="838216"/>
    <row r="838217"/>
    <row r="838218"/>
    <row r="838219"/>
    <row r="838220"/>
    <row r="838221"/>
    <row r="838222"/>
    <row r="838223"/>
    <row r="838224"/>
    <row r="838225"/>
    <row r="838226"/>
    <row r="838227"/>
    <row r="838228"/>
    <row r="838229"/>
    <row r="838230"/>
    <row r="838231"/>
    <row r="838232"/>
    <row r="838233"/>
    <row r="838234"/>
    <row r="838235"/>
    <row r="838236"/>
    <row r="838237"/>
    <row r="838238"/>
    <row r="838239"/>
    <row r="838240"/>
    <row r="838241"/>
    <row r="838242"/>
    <row r="838243"/>
    <row r="838244"/>
    <row r="838245"/>
    <row r="838246"/>
    <row r="838247"/>
    <row r="838248"/>
    <row r="838249"/>
    <row r="838250"/>
    <row r="838251"/>
    <row r="838252"/>
    <row r="838253"/>
    <row r="838254"/>
    <row r="838255"/>
    <row r="838256"/>
    <row r="838257"/>
    <row r="838258"/>
    <row r="838259"/>
    <row r="838260"/>
    <row r="838261"/>
    <row r="838262"/>
    <row r="838263"/>
    <row r="838264"/>
    <row r="838265"/>
    <row r="838266"/>
    <row r="838267"/>
    <row r="838268"/>
    <row r="838269"/>
    <row r="838270"/>
    <row r="838271"/>
    <row r="838272"/>
    <row r="838273"/>
    <row r="838274"/>
    <row r="838275"/>
    <row r="838276"/>
    <row r="838277"/>
    <row r="838278"/>
    <row r="838279"/>
    <row r="838280"/>
    <row r="838281"/>
    <row r="838282"/>
    <row r="838283"/>
    <row r="838284"/>
    <row r="838285"/>
    <row r="838286"/>
    <row r="838287"/>
    <row r="838288"/>
    <row r="838289"/>
    <row r="838290"/>
    <row r="838291"/>
    <row r="838292"/>
    <row r="838293"/>
    <row r="838294"/>
    <row r="838295"/>
    <row r="838296"/>
    <row r="838297"/>
    <row r="838298"/>
    <row r="838299"/>
    <row r="838300"/>
    <row r="838301"/>
    <row r="838302"/>
    <row r="838303"/>
    <row r="838304"/>
    <row r="838305"/>
    <row r="838306"/>
    <row r="838307"/>
    <row r="838308"/>
    <row r="838309"/>
    <row r="838310"/>
    <row r="838311"/>
    <row r="838312"/>
    <row r="838313"/>
    <row r="838314"/>
    <row r="838315"/>
    <row r="838316"/>
    <row r="838317"/>
    <row r="838318"/>
    <row r="838319"/>
    <row r="838320"/>
    <row r="838321"/>
    <row r="838322"/>
    <row r="838323"/>
    <row r="838324"/>
    <row r="838325"/>
    <row r="838326"/>
    <row r="838327"/>
    <row r="838328"/>
    <row r="838329"/>
    <row r="838330"/>
    <row r="838331"/>
    <row r="838332"/>
    <row r="838333"/>
    <row r="838334"/>
    <row r="838335"/>
    <row r="838336"/>
    <row r="838337"/>
    <row r="838338"/>
    <row r="838339"/>
    <row r="838340"/>
    <row r="838341"/>
    <row r="838342"/>
    <row r="838343"/>
    <row r="838344"/>
    <row r="838345"/>
    <row r="838346"/>
    <row r="838347"/>
    <row r="838348"/>
    <row r="838349"/>
    <row r="838350"/>
    <row r="838351"/>
    <row r="838352"/>
    <row r="838353"/>
    <row r="838354"/>
    <row r="838355"/>
    <row r="838356"/>
    <row r="838357"/>
    <row r="838358"/>
    <row r="838359"/>
    <row r="838360"/>
    <row r="838361"/>
    <row r="838362"/>
    <row r="838363"/>
    <row r="838364"/>
    <row r="838365"/>
    <row r="838366"/>
    <row r="838367"/>
    <row r="838368"/>
    <row r="838369"/>
    <row r="838370"/>
    <row r="838371"/>
    <row r="838372"/>
    <row r="838373"/>
    <row r="838374"/>
    <row r="838375"/>
    <row r="838376"/>
    <row r="838377"/>
    <row r="838378"/>
    <row r="838379"/>
    <row r="838380"/>
    <row r="838381"/>
    <row r="838382"/>
    <row r="838383"/>
    <row r="838384"/>
    <row r="838385"/>
    <row r="838386"/>
    <row r="838387"/>
    <row r="838388"/>
    <row r="838389"/>
    <row r="838390"/>
    <row r="838391"/>
    <row r="838392"/>
    <row r="838393"/>
    <row r="838394"/>
    <row r="838395"/>
    <row r="838396"/>
    <row r="838397"/>
    <row r="838398"/>
    <row r="838399"/>
    <row r="838400"/>
    <row r="838401"/>
    <row r="838402"/>
    <row r="838403"/>
    <row r="838404"/>
    <row r="838405"/>
    <row r="838406"/>
    <row r="838407"/>
    <row r="838408"/>
    <row r="838409"/>
    <row r="838410"/>
    <row r="838411"/>
    <row r="838412"/>
    <row r="838413"/>
    <row r="838414"/>
    <row r="838415"/>
    <row r="838416"/>
    <row r="838417"/>
    <row r="838418"/>
    <row r="838419"/>
    <row r="838420"/>
    <row r="838421"/>
    <row r="838422"/>
    <row r="838423"/>
    <row r="838424"/>
    <row r="838425"/>
    <row r="838426"/>
    <row r="838427"/>
    <row r="838428"/>
    <row r="838429"/>
    <row r="838430"/>
    <row r="838431"/>
    <row r="838432"/>
    <row r="838433"/>
    <row r="838434"/>
    <row r="838435"/>
    <row r="838436"/>
    <row r="838437"/>
    <row r="838438"/>
    <row r="838439"/>
    <row r="838440"/>
    <row r="838441"/>
    <row r="838442"/>
    <row r="838443"/>
    <row r="838444"/>
    <row r="838445"/>
    <row r="838446"/>
    <row r="838447"/>
    <row r="838448"/>
    <row r="838449"/>
    <row r="838450"/>
    <row r="838451"/>
    <row r="838452"/>
    <row r="838453"/>
    <row r="838454"/>
    <row r="838455"/>
    <row r="838456"/>
    <row r="838457"/>
    <row r="838458"/>
    <row r="838459"/>
    <row r="838460"/>
    <row r="838461"/>
    <row r="838462"/>
    <row r="838463"/>
    <row r="838464"/>
    <row r="838465"/>
    <row r="838466"/>
    <row r="838467"/>
    <row r="838468"/>
    <row r="838469"/>
    <row r="838470"/>
    <row r="838471"/>
    <row r="838472"/>
    <row r="838473"/>
    <row r="838474"/>
    <row r="838475"/>
    <row r="838476"/>
    <row r="838477"/>
    <row r="838478"/>
    <row r="838479"/>
    <row r="838480"/>
    <row r="838481"/>
    <row r="838482"/>
    <row r="838483"/>
    <row r="838484"/>
    <row r="838485"/>
    <row r="838486"/>
    <row r="838487"/>
    <row r="838488"/>
    <row r="838489"/>
    <row r="838490"/>
    <row r="838491"/>
    <row r="838492"/>
    <row r="838493"/>
    <row r="838494"/>
    <row r="838495"/>
    <row r="838496"/>
    <row r="838497"/>
    <row r="838498"/>
    <row r="838499"/>
    <row r="838500"/>
    <row r="838501"/>
    <row r="838502"/>
    <row r="838503"/>
    <row r="838504"/>
    <row r="838505"/>
    <row r="838506"/>
    <row r="838507"/>
    <row r="838508"/>
    <row r="838509"/>
    <row r="838510"/>
    <row r="838511"/>
    <row r="838512"/>
    <row r="838513"/>
    <row r="838514"/>
    <row r="838515"/>
    <row r="838516"/>
    <row r="838517"/>
    <row r="838518"/>
    <row r="838519"/>
    <row r="838520"/>
    <row r="838521"/>
    <row r="838522"/>
    <row r="838523"/>
    <row r="838524"/>
    <row r="838525"/>
    <row r="838526"/>
    <row r="838527"/>
    <row r="838528"/>
    <row r="838529"/>
    <row r="838530"/>
    <row r="838531"/>
    <row r="838532"/>
    <row r="838533"/>
    <row r="838534"/>
    <row r="838535"/>
    <row r="838536"/>
    <row r="838537"/>
    <row r="838538"/>
    <row r="838539"/>
    <row r="838540"/>
    <row r="838541"/>
    <row r="838542"/>
    <row r="838543"/>
    <row r="838544"/>
    <row r="838545"/>
    <row r="838546"/>
    <row r="838547"/>
    <row r="838548"/>
    <row r="838549"/>
    <row r="838550"/>
    <row r="838551"/>
    <row r="838552"/>
    <row r="838553"/>
    <row r="838554"/>
    <row r="838555"/>
    <row r="838556"/>
    <row r="838557"/>
    <row r="838558"/>
    <row r="838559"/>
    <row r="838560"/>
    <row r="838561"/>
    <row r="838562"/>
    <row r="838563"/>
    <row r="838564"/>
    <row r="838565"/>
    <row r="838566"/>
    <row r="838567"/>
    <row r="838568"/>
    <row r="838569"/>
    <row r="838570"/>
    <row r="838571"/>
    <row r="838572"/>
    <row r="838573"/>
    <row r="838574"/>
    <row r="838575"/>
    <row r="838576"/>
    <row r="838577"/>
    <row r="838578"/>
    <row r="838579"/>
    <row r="838580"/>
    <row r="838581"/>
    <row r="838582"/>
    <row r="838583"/>
    <row r="838584"/>
    <row r="838585"/>
    <row r="838586"/>
    <row r="838587"/>
    <row r="838588"/>
    <row r="838589"/>
    <row r="838590"/>
    <row r="838591"/>
    <row r="838592"/>
    <row r="838593"/>
    <row r="838594"/>
    <row r="838595"/>
    <row r="838596"/>
    <row r="838597"/>
    <row r="838598"/>
    <row r="838599"/>
    <row r="838600"/>
    <row r="838601"/>
    <row r="838602"/>
    <row r="838603"/>
    <row r="838604"/>
    <row r="838605"/>
    <row r="838606"/>
    <row r="838607"/>
    <row r="838608"/>
    <row r="838609"/>
    <row r="838610"/>
    <row r="838611"/>
    <row r="838612"/>
    <row r="838613"/>
    <row r="838614"/>
    <row r="838615"/>
    <row r="838616"/>
    <row r="838617"/>
    <row r="838618"/>
    <row r="838619"/>
    <row r="838620"/>
    <row r="838621"/>
    <row r="838622"/>
    <row r="838623"/>
    <row r="838624"/>
    <row r="838625"/>
    <row r="838626"/>
    <row r="838627"/>
    <row r="838628"/>
    <row r="838629"/>
    <row r="838630"/>
    <row r="838631"/>
    <row r="838632"/>
    <row r="838633"/>
    <row r="838634"/>
    <row r="838635"/>
    <row r="838636"/>
    <row r="838637"/>
    <row r="838638"/>
    <row r="838639"/>
    <row r="838640"/>
    <row r="838641"/>
    <row r="838642"/>
    <row r="838643"/>
    <row r="838644"/>
    <row r="838645"/>
    <row r="838646"/>
    <row r="838647"/>
    <row r="838648"/>
    <row r="838649"/>
    <row r="838650"/>
    <row r="838651"/>
    <row r="838652"/>
    <row r="838653"/>
    <row r="838654"/>
    <row r="838655"/>
    <row r="838656"/>
    <row r="838657"/>
    <row r="838658"/>
    <row r="838659"/>
    <row r="838660"/>
    <row r="838661"/>
    <row r="838662"/>
    <row r="838663"/>
    <row r="838664"/>
    <row r="838665"/>
    <row r="838666"/>
    <row r="838667"/>
    <row r="838668"/>
    <row r="838669"/>
    <row r="838670"/>
    <row r="838671"/>
    <row r="838672"/>
    <row r="838673"/>
    <row r="838674"/>
    <row r="838675"/>
    <row r="838676"/>
    <row r="838677"/>
    <row r="838678"/>
    <row r="838679"/>
    <row r="838680"/>
    <row r="838681"/>
    <row r="838682"/>
    <row r="838683"/>
    <row r="838684"/>
    <row r="838685"/>
    <row r="838686"/>
    <row r="838687"/>
    <row r="838688"/>
    <row r="838689"/>
    <row r="838690"/>
    <row r="838691"/>
    <row r="838692"/>
    <row r="838693"/>
    <row r="838694"/>
    <row r="838695"/>
    <row r="838696"/>
    <row r="838697"/>
    <row r="838698"/>
    <row r="838699"/>
    <row r="838700"/>
    <row r="838701"/>
    <row r="838702"/>
    <row r="838703"/>
    <row r="838704"/>
    <row r="838705"/>
    <row r="838706"/>
    <row r="838707"/>
    <row r="838708"/>
    <row r="838709"/>
    <row r="838710"/>
    <row r="838711"/>
    <row r="838712"/>
    <row r="838713"/>
    <row r="838714"/>
    <row r="838715"/>
    <row r="838716"/>
    <row r="838717"/>
    <row r="838718"/>
    <row r="838719"/>
    <row r="838720"/>
    <row r="838721"/>
    <row r="838722"/>
    <row r="838723"/>
    <row r="838724"/>
    <row r="838725"/>
    <row r="838726"/>
    <row r="838727"/>
    <row r="838728"/>
    <row r="838729"/>
    <row r="838730"/>
    <row r="838731"/>
    <row r="838732"/>
    <row r="838733"/>
    <row r="838734"/>
    <row r="838735"/>
    <row r="838736"/>
    <row r="838737"/>
    <row r="838738"/>
    <row r="838739"/>
    <row r="838740"/>
    <row r="838741"/>
    <row r="838742"/>
    <row r="838743"/>
    <row r="838744"/>
    <row r="838745"/>
    <row r="838746"/>
    <row r="838747"/>
    <row r="838748"/>
    <row r="838749"/>
    <row r="838750"/>
    <row r="838751"/>
    <row r="838752"/>
    <row r="838753"/>
    <row r="838754"/>
    <row r="838755"/>
    <row r="838756"/>
    <row r="838757"/>
    <row r="838758"/>
    <row r="838759"/>
    <row r="838760"/>
    <row r="838761"/>
    <row r="838762"/>
    <row r="838763"/>
    <row r="838764"/>
    <row r="838765"/>
    <row r="838766"/>
    <row r="838767"/>
    <row r="838768"/>
    <row r="838769"/>
    <row r="838770"/>
    <row r="838771"/>
    <row r="838772"/>
    <row r="838773"/>
    <row r="838774"/>
    <row r="838775"/>
    <row r="838776"/>
    <row r="838777"/>
    <row r="838778"/>
    <row r="838779"/>
    <row r="838780"/>
    <row r="838781"/>
    <row r="838782"/>
    <row r="838783"/>
    <row r="838784"/>
    <row r="838785"/>
    <row r="838786"/>
    <row r="838787"/>
    <row r="838788"/>
    <row r="838789"/>
    <row r="838790"/>
    <row r="838791"/>
    <row r="838792"/>
    <row r="838793"/>
    <row r="838794"/>
    <row r="838795"/>
    <row r="838796"/>
    <row r="838797"/>
    <row r="838798"/>
    <row r="838799"/>
    <row r="838800"/>
    <row r="838801"/>
    <row r="838802"/>
    <row r="838803"/>
    <row r="838804"/>
    <row r="838805"/>
    <row r="838806"/>
    <row r="838807"/>
    <row r="838808"/>
    <row r="838809"/>
    <row r="838810"/>
    <row r="838811"/>
    <row r="838812"/>
    <row r="838813"/>
    <row r="838814"/>
    <row r="838815"/>
    <row r="838816"/>
    <row r="838817"/>
    <row r="838818"/>
    <row r="838819"/>
    <row r="838820"/>
    <row r="838821"/>
    <row r="838822"/>
    <row r="838823"/>
    <row r="838824"/>
    <row r="838825"/>
    <row r="838826"/>
    <row r="838827"/>
    <row r="838828"/>
    <row r="838829"/>
    <row r="838830"/>
    <row r="838831"/>
    <row r="838832"/>
    <row r="838833"/>
    <row r="838834"/>
    <row r="838835"/>
    <row r="838836"/>
    <row r="838837"/>
    <row r="838838"/>
    <row r="838839"/>
    <row r="838840"/>
    <row r="838841"/>
    <row r="838842"/>
    <row r="838843"/>
    <row r="838844"/>
    <row r="838845"/>
    <row r="838846"/>
    <row r="838847"/>
    <row r="838848"/>
    <row r="838849"/>
    <row r="838850"/>
    <row r="838851"/>
    <row r="838852"/>
    <row r="838853"/>
    <row r="838854"/>
    <row r="838855"/>
    <row r="838856"/>
    <row r="838857"/>
    <row r="838858"/>
    <row r="838859"/>
    <row r="838860"/>
    <row r="838861"/>
    <row r="838862"/>
    <row r="838863"/>
    <row r="838864"/>
    <row r="838865"/>
    <row r="838866"/>
    <row r="838867"/>
    <row r="838868"/>
    <row r="838869"/>
    <row r="838870"/>
    <row r="838871"/>
    <row r="838872"/>
    <row r="838873"/>
    <row r="838874"/>
    <row r="838875"/>
    <row r="838876"/>
    <row r="838877"/>
    <row r="838878"/>
    <row r="838879"/>
    <row r="838880"/>
    <row r="838881"/>
    <row r="838882"/>
    <row r="838883"/>
    <row r="838884"/>
    <row r="838885"/>
    <row r="838886"/>
    <row r="838887"/>
    <row r="838888"/>
    <row r="838889"/>
    <row r="838890"/>
    <row r="838891"/>
    <row r="838892"/>
    <row r="838893"/>
    <row r="838894"/>
    <row r="838895"/>
    <row r="838896"/>
    <row r="838897"/>
    <row r="838898"/>
    <row r="838899"/>
    <row r="838900"/>
    <row r="838901"/>
    <row r="838902"/>
    <row r="838903"/>
    <row r="838904"/>
    <row r="838905"/>
    <row r="838906"/>
    <row r="838907"/>
    <row r="838908"/>
    <row r="838909"/>
    <row r="838910"/>
    <row r="838911"/>
    <row r="838912"/>
    <row r="838913"/>
    <row r="838914"/>
    <row r="838915"/>
    <row r="838916"/>
    <row r="838917"/>
    <row r="838918"/>
    <row r="838919"/>
    <row r="838920"/>
    <row r="838921"/>
    <row r="838922"/>
    <row r="838923"/>
    <row r="838924"/>
    <row r="838925"/>
    <row r="838926"/>
    <row r="838927"/>
    <row r="838928"/>
    <row r="838929"/>
    <row r="838930"/>
    <row r="838931"/>
    <row r="838932"/>
    <row r="838933"/>
    <row r="838934"/>
    <row r="838935"/>
    <row r="838936"/>
    <row r="838937"/>
    <row r="838938"/>
    <row r="838939"/>
    <row r="838940"/>
    <row r="838941"/>
    <row r="838942"/>
    <row r="838943"/>
    <row r="838944"/>
    <row r="838945"/>
    <row r="838946"/>
    <row r="838947"/>
    <row r="838948"/>
    <row r="838949"/>
    <row r="838950"/>
    <row r="838951"/>
    <row r="838952"/>
    <row r="838953"/>
    <row r="838954"/>
    <row r="838955"/>
    <row r="838956"/>
    <row r="838957"/>
    <row r="838958"/>
    <row r="838959"/>
    <row r="838960"/>
    <row r="838961"/>
    <row r="838962"/>
    <row r="838963"/>
    <row r="838964"/>
    <row r="838965"/>
    <row r="838966"/>
    <row r="838967"/>
    <row r="838968"/>
    <row r="838969"/>
    <row r="838970"/>
    <row r="838971"/>
    <row r="838972"/>
    <row r="838973"/>
    <row r="838974"/>
    <row r="838975"/>
    <row r="838976"/>
    <row r="838977"/>
    <row r="838978"/>
    <row r="838979"/>
    <row r="838980"/>
    <row r="838981"/>
    <row r="838982"/>
    <row r="838983"/>
    <row r="838984"/>
    <row r="838985"/>
    <row r="838986"/>
    <row r="838987"/>
    <row r="838988"/>
    <row r="838989"/>
    <row r="838990"/>
    <row r="838991"/>
    <row r="838992"/>
    <row r="838993"/>
    <row r="838994"/>
    <row r="838995"/>
    <row r="838996"/>
    <row r="838997"/>
    <row r="838998"/>
    <row r="838999"/>
    <row r="839000"/>
    <row r="839001"/>
    <row r="839002"/>
    <row r="839003"/>
    <row r="839004"/>
    <row r="839005"/>
    <row r="839006"/>
    <row r="839007"/>
    <row r="839008"/>
    <row r="839009"/>
    <row r="839010"/>
    <row r="839011"/>
    <row r="839012"/>
    <row r="839013"/>
    <row r="839014"/>
    <row r="839015"/>
    <row r="839016"/>
    <row r="839017"/>
    <row r="839018"/>
    <row r="839019"/>
    <row r="839020"/>
    <row r="839021"/>
    <row r="839022"/>
    <row r="839023"/>
    <row r="839024"/>
    <row r="839025"/>
    <row r="839026"/>
    <row r="839027"/>
    <row r="839028"/>
    <row r="839029"/>
    <row r="839030"/>
    <row r="839031"/>
    <row r="839032"/>
    <row r="839033"/>
    <row r="839034"/>
    <row r="839035"/>
    <row r="839036"/>
    <row r="839037"/>
    <row r="839038"/>
    <row r="839039"/>
    <row r="839040"/>
    <row r="839041"/>
    <row r="839042"/>
    <row r="839043"/>
    <row r="839044"/>
    <row r="839045"/>
    <row r="839046"/>
    <row r="839047"/>
    <row r="839048"/>
    <row r="839049"/>
    <row r="839050"/>
    <row r="839051"/>
    <row r="839052"/>
    <row r="839053"/>
    <row r="839054"/>
    <row r="839055"/>
    <row r="839056"/>
    <row r="839057"/>
    <row r="839058"/>
    <row r="839059"/>
    <row r="839060"/>
    <row r="839061"/>
    <row r="839062"/>
    <row r="839063"/>
    <row r="839064"/>
    <row r="839065"/>
    <row r="839066"/>
    <row r="839067"/>
    <row r="839068"/>
    <row r="839069"/>
    <row r="839070"/>
    <row r="839071"/>
    <row r="839072"/>
    <row r="839073"/>
    <row r="839074"/>
    <row r="839075"/>
    <row r="839076"/>
    <row r="839077"/>
    <row r="839078"/>
    <row r="839079"/>
    <row r="839080"/>
    <row r="839081"/>
    <row r="839082"/>
    <row r="839083"/>
    <row r="839084"/>
    <row r="839085"/>
    <row r="839086"/>
    <row r="839087"/>
    <row r="839088"/>
    <row r="839089"/>
    <row r="839090"/>
    <row r="839091"/>
    <row r="839092"/>
    <row r="839093"/>
    <row r="839094"/>
    <row r="839095"/>
    <row r="839096"/>
    <row r="839097"/>
    <row r="839098"/>
    <row r="839099"/>
    <row r="839100"/>
    <row r="839101"/>
    <row r="839102"/>
    <row r="839103"/>
    <row r="839104"/>
    <row r="839105"/>
    <row r="839106"/>
    <row r="839107"/>
    <row r="839108"/>
    <row r="839109"/>
    <row r="839110"/>
    <row r="839111"/>
    <row r="839112"/>
    <row r="839113"/>
    <row r="839114"/>
    <row r="839115"/>
    <row r="839116"/>
    <row r="839117"/>
    <row r="839118"/>
    <row r="839119"/>
    <row r="839120"/>
    <row r="839121"/>
    <row r="839122"/>
    <row r="839123"/>
    <row r="839124"/>
    <row r="839125"/>
    <row r="839126"/>
    <row r="839127"/>
    <row r="839128"/>
    <row r="839129"/>
    <row r="839130"/>
    <row r="839131"/>
    <row r="839132"/>
    <row r="839133"/>
    <row r="839134"/>
    <row r="839135"/>
    <row r="839136"/>
    <row r="839137"/>
    <row r="839138"/>
    <row r="839139"/>
    <row r="839140"/>
    <row r="839141"/>
    <row r="839142"/>
    <row r="839143"/>
    <row r="839144"/>
    <row r="839145"/>
    <row r="839146"/>
    <row r="839147"/>
    <row r="839148"/>
    <row r="839149"/>
    <row r="839150"/>
    <row r="839151"/>
    <row r="839152"/>
    <row r="839153"/>
    <row r="839154"/>
    <row r="839155"/>
    <row r="839156"/>
    <row r="839157"/>
    <row r="839158"/>
    <row r="839159"/>
    <row r="839160"/>
    <row r="839161"/>
    <row r="839162"/>
    <row r="839163"/>
    <row r="839164"/>
    <row r="839165"/>
    <row r="839166"/>
    <row r="839167"/>
    <row r="839168"/>
    <row r="839169"/>
    <row r="839170"/>
    <row r="839171"/>
    <row r="839172"/>
    <row r="839173"/>
    <row r="839174"/>
    <row r="839175"/>
    <row r="839176"/>
    <row r="839177"/>
    <row r="839178"/>
    <row r="839179"/>
    <row r="839180"/>
    <row r="839181"/>
    <row r="839182"/>
    <row r="839183"/>
    <row r="839184"/>
    <row r="839185"/>
    <row r="839186"/>
    <row r="839187"/>
    <row r="839188"/>
    <row r="839189"/>
    <row r="839190"/>
    <row r="839191"/>
    <row r="839192"/>
    <row r="839193"/>
    <row r="839194"/>
    <row r="839195"/>
    <row r="839196"/>
    <row r="839197"/>
    <row r="839198"/>
    <row r="839199"/>
    <row r="839200"/>
    <row r="839201"/>
    <row r="839202"/>
    <row r="839203"/>
    <row r="839204"/>
    <row r="839205"/>
    <row r="839206"/>
    <row r="839207"/>
    <row r="839208"/>
    <row r="839209"/>
    <row r="839210"/>
    <row r="839211"/>
    <row r="839212"/>
    <row r="839213"/>
    <row r="839214"/>
    <row r="839215"/>
    <row r="839216"/>
    <row r="839217"/>
    <row r="839218"/>
    <row r="839219"/>
    <row r="839220"/>
    <row r="839221"/>
    <row r="839222"/>
    <row r="839223"/>
    <row r="839224"/>
    <row r="839225"/>
    <row r="839226"/>
    <row r="839227"/>
    <row r="839228"/>
    <row r="839229"/>
    <row r="839230"/>
    <row r="839231"/>
    <row r="839232"/>
    <row r="839233"/>
    <row r="839234"/>
    <row r="839235"/>
    <row r="839236"/>
    <row r="839237"/>
    <row r="839238"/>
    <row r="839239"/>
    <row r="839240"/>
    <row r="839241"/>
    <row r="839242"/>
    <row r="839243"/>
    <row r="839244"/>
    <row r="839245"/>
    <row r="839246"/>
    <row r="839247"/>
    <row r="839248"/>
    <row r="839249"/>
    <row r="839250"/>
    <row r="839251"/>
    <row r="839252"/>
    <row r="839253"/>
    <row r="839254"/>
    <row r="839255"/>
    <row r="839256"/>
    <row r="839257"/>
    <row r="839258"/>
    <row r="839259"/>
    <row r="839260"/>
    <row r="839261"/>
    <row r="839262"/>
    <row r="839263"/>
    <row r="839264"/>
    <row r="839265"/>
    <row r="839266"/>
    <row r="839267"/>
    <row r="839268"/>
    <row r="839269"/>
    <row r="839270"/>
    <row r="839271"/>
    <row r="839272"/>
    <row r="839273"/>
    <row r="839274"/>
    <row r="839275"/>
    <row r="839276"/>
    <row r="839277"/>
    <row r="839278"/>
    <row r="839279"/>
    <row r="839280"/>
    <row r="839281"/>
    <row r="839282"/>
    <row r="839283"/>
    <row r="839284"/>
    <row r="839285"/>
    <row r="839286"/>
    <row r="839287"/>
    <row r="839288"/>
    <row r="839289"/>
    <row r="839290"/>
    <row r="839291"/>
    <row r="839292"/>
    <row r="839293"/>
    <row r="839294"/>
    <row r="839295"/>
    <row r="839296"/>
    <row r="839297"/>
    <row r="839298"/>
    <row r="839299"/>
    <row r="839300"/>
    <row r="839301"/>
    <row r="839302"/>
    <row r="839303"/>
    <row r="839304"/>
    <row r="839305"/>
    <row r="839306"/>
    <row r="839307"/>
    <row r="839308"/>
    <row r="839309"/>
    <row r="839310"/>
    <row r="839311"/>
    <row r="839312"/>
    <row r="839313"/>
    <row r="839314"/>
    <row r="839315"/>
    <row r="839316"/>
    <row r="839317"/>
    <row r="839318"/>
    <row r="839319"/>
    <row r="839320"/>
    <row r="839321"/>
    <row r="839322"/>
    <row r="839323"/>
    <row r="839324"/>
    <row r="839325"/>
    <row r="839326"/>
    <row r="839327"/>
    <row r="839328"/>
    <row r="839329"/>
    <row r="839330"/>
    <row r="839331"/>
    <row r="839332"/>
    <row r="839333"/>
    <row r="839334"/>
    <row r="839335"/>
    <row r="839336"/>
    <row r="839337"/>
    <row r="839338"/>
    <row r="839339"/>
    <row r="839340"/>
    <row r="839341"/>
    <row r="839342"/>
    <row r="839343"/>
    <row r="839344"/>
    <row r="839345"/>
    <row r="839346"/>
    <row r="839347"/>
    <row r="839348"/>
    <row r="839349"/>
    <row r="839350"/>
    <row r="839351"/>
    <row r="839352"/>
    <row r="839353"/>
    <row r="839354"/>
    <row r="839355"/>
    <row r="839356"/>
    <row r="839357"/>
    <row r="839358"/>
    <row r="839359"/>
    <row r="839360"/>
    <row r="839361"/>
    <row r="839362"/>
    <row r="839363"/>
    <row r="839364"/>
    <row r="839365"/>
    <row r="839366"/>
    <row r="839367"/>
    <row r="839368"/>
    <row r="839369"/>
    <row r="839370"/>
    <row r="839371"/>
    <row r="839372"/>
    <row r="839373"/>
    <row r="839374"/>
    <row r="839375"/>
    <row r="839376"/>
    <row r="839377"/>
    <row r="839378"/>
    <row r="839379"/>
    <row r="839380"/>
    <row r="839381"/>
    <row r="839382"/>
    <row r="839383"/>
    <row r="839384"/>
    <row r="839385"/>
    <row r="839386"/>
    <row r="839387"/>
    <row r="839388"/>
    <row r="839389"/>
    <row r="839390"/>
    <row r="839391"/>
    <row r="839392"/>
    <row r="839393"/>
    <row r="839394"/>
    <row r="839395"/>
    <row r="839396"/>
    <row r="839397"/>
    <row r="839398"/>
    <row r="839399"/>
    <row r="839400"/>
    <row r="839401"/>
    <row r="839402"/>
    <row r="839403"/>
    <row r="839404"/>
    <row r="839405"/>
    <row r="839406"/>
    <row r="839407"/>
    <row r="839408"/>
    <row r="839409"/>
    <row r="839410"/>
    <row r="839411"/>
    <row r="839412"/>
    <row r="839413"/>
    <row r="839414"/>
    <row r="839415"/>
    <row r="839416"/>
    <row r="839417"/>
    <row r="839418"/>
    <row r="839419"/>
    <row r="839420"/>
    <row r="839421"/>
    <row r="839422"/>
    <row r="839423"/>
    <row r="839424"/>
    <row r="839425"/>
    <row r="839426"/>
    <row r="839427"/>
    <row r="839428"/>
    <row r="839429"/>
    <row r="839430"/>
    <row r="839431"/>
    <row r="839432"/>
    <row r="839433"/>
    <row r="839434"/>
    <row r="839435"/>
    <row r="839436"/>
    <row r="839437"/>
    <row r="839438"/>
    <row r="839439"/>
    <row r="839440"/>
    <row r="839441"/>
    <row r="839442"/>
    <row r="839443"/>
    <row r="839444"/>
    <row r="839445"/>
    <row r="839446"/>
    <row r="839447"/>
    <row r="839448"/>
    <row r="839449"/>
    <row r="839450"/>
    <row r="839451"/>
    <row r="839452"/>
    <row r="839453"/>
    <row r="839454"/>
    <row r="839455"/>
    <row r="839456"/>
    <row r="839457"/>
    <row r="839458"/>
    <row r="839459"/>
    <row r="839460"/>
    <row r="839461"/>
    <row r="839462"/>
    <row r="839463"/>
    <row r="839464"/>
    <row r="839465"/>
    <row r="839466"/>
    <row r="839467"/>
    <row r="839468"/>
    <row r="839469"/>
    <row r="839470"/>
    <row r="839471"/>
    <row r="839472"/>
    <row r="839473"/>
    <row r="839474"/>
    <row r="839475"/>
    <row r="839476"/>
    <row r="839477"/>
    <row r="839478"/>
    <row r="839479"/>
    <row r="839480"/>
    <row r="839481"/>
    <row r="839482"/>
    <row r="839483"/>
    <row r="839484"/>
    <row r="839485"/>
    <row r="839486"/>
    <row r="839487"/>
    <row r="839488"/>
    <row r="839489"/>
    <row r="839490"/>
    <row r="839491"/>
    <row r="839492"/>
    <row r="839493"/>
    <row r="839494"/>
    <row r="839495"/>
    <row r="839496"/>
    <row r="839497"/>
    <row r="839498"/>
    <row r="839499"/>
    <row r="839500"/>
    <row r="839501"/>
    <row r="839502"/>
    <row r="839503"/>
    <row r="839504"/>
    <row r="839505"/>
    <row r="839506"/>
    <row r="839507"/>
    <row r="839508"/>
    <row r="839509"/>
    <row r="839510"/>
    <row r="839511"/>
    <row r="839512"/>
    <row r="839513"/>
    <row r="839514"/>
    <row r="839515"/>
    <row r="839516"/>
    <row r="839517"/>
    <row r="839518"/>
    <row r="839519"/>
    <row r="839520"/>
    <row r="839521"/>
    <row r="839522"/>
    <row r="839523"/>
    <row r="839524"/>
    <row r="839525"/>
    <row r="839526"/>
    <row r="839527"/>
    <row r="839528"/>
    <row r="839529"/>
    <row r="839530"/>
    <row r="839531"/>
    <row r="839532"/>
    <row r="839533"/>
    <row r="839534"/>
    <row r="839535"/>
    <row r="839536"/>
    <row r="839537"/>
    <row r="839538"/>
    <row r="839539"/>
    <row r="839540"/>
    <row r="839541"/>
    <row r="839542"/>
    <row r="839543"/>
    <row r="839544"/>
    <row r="839545"/>
    <row r="839546"/>
    <row r="839547"/>
    <row r="839548"/>
    <row r="839549"/>
    <row r="839550"/>
    <row r="839551"/>
    <row r="839552"/>
    <row r="839553"/>
    <row r="839554"/>
    <row r="839555"/>
    <row r="839556"/>
    <row r="839557"/>
    <row r="839558"/>
    <row r="839559"/>
    <row r="839560"/>
    <row r="839561"/>
    <row r="839562"/>
    <row r="839563"/>
    <row r="839564"/>
    <row r="839565"/>
    <row r="839566"/>
    <row r="839567"/>
    <row r="839568"/>
    <row r="839569"/>
    <row r="839570"/>
    <row r="839571"/>
    <row r="839572"/>
    <row r="839573"/>
    <row r="839574"/>
    <row r="839575"/>
    <row r="839576"/>
    <row r="839577"/>
    <row r="839578"/>
    <row r="839579"/>
    <row r="839580"/>
    <row r="839581"/>
    <row r="839582"/>
    <row r="839583"/>
    <row r="839584"/>
    <row r="839585"/>
    <row r="839586"/>
    <row r="839587"/>
    <row r="839588"/>
    <row r="839589"/>
    <row r="839590"/>
    <row r="839591"/>
    <row r="839592"/>
    <row r="839593"/>
    <row r="839594"/>
    <row r="839595"/>
    <row r="839596"/>
    <row r="839597"/>
    <row r="839598"/>
    <row r="839599"/>
    <row r="839600"/>
    <row r="839601"/>
    <row r="839602"/>
    <row r="839603"/>
    <row r="839604"/>
    <row r="839605"/>
    <row r="839606"/>
    <row r="839607"/>
    <row r="839608"/>
    <row r="839609"/>
    <row r="839610"/>
    <row r="839611"/>
    <row r="839612"/>
    <row r="839613"/>
    <row r="839614"/>
    <row r="839615"/>
    <row r="839616"/>
    <row r="839617"/>
    <row r="839618"/>
    <row r="839619"/>
    <row r="839620"/>
    <row r="839621"/>
    <row r="839622"/>
    <row r="839623"/>
    <row r="839624"/>
    <row r="839625"/>
    <row r="839626"/>
    <row r="839627"/>
    <row r="839628"/>
    <row r="839629"/>
    <row r="839630"/>
    <row r="839631"/>
    <row r="839632"/>
    <row r="839633"/>
    <row r="839634"/>
    <row r="839635"/>
    <row r="839636"/>
    <row r="839637"/>
    <row r="839638"/>
    <row r="839639"/>
    <row r="839640"/>
    <row r="839641"/>
    <row r="839642"/>
    <row r="839643"/>
    <row r="839644"/>
    <row r="839645"/>
    <row r="839646"/>
    <row r="839647"/>
    <row r="839648"/>
    <row r="839649"/>
    <row r="839650"/>
    <row r="839651"/>
    <row r="839652"/>
    <row r="839653"/>
    <row r="839654"/>
    <row r="839655"/>
    <row r="839656"/>
    <row r="839657"/>
    <row r="839658"/>
    <row r="839659"/>
    <row r="839660"/>
    <row r="839661"/>
    <row r="839662"/>
    <row r="839663"/>
    <row r="839664"/>
    <row r="839665"/>
    <row r="839666"/>
    <row r="839667"/>
    <row r="839668"/>
    <row r="839669"/>
    <row r="839670"/>
    <row r="839671"/>
    <row r="839672"/>
    <row r="839673"/>
    <row r="839674"/>
    <row r="839675"/>
    <row r="839676"/>
    <row r="839677"/>
    <row r="839678"/>
    <row r="839679"/>
    <row r="839680"/>
    <row r="839681"/>
    <row r="839682"/>
    <row r="839683"/>
    <row r="839684"/>
    <row r="839685"/>
    <row r="839686"/>
    <row r="839687"/>
    <row r="839688"/>
    <row r="839689"/>
    <row r="839690"/>
    <row r="839691"/>
    <row r="839692"/>
    <row r="839693"/>
    <row r="839694"/>
    <row r="839695"/>
    <row r="839696"/>
    <row r="839697"/>
    <row r="839698"/>
    <row r="839699"/>
    <row r="839700"/>
    <row r="839701"/>
    <row r="839702"/>
    <row r="839703"/>
    <row r="839704"/>
    <row r="839705"/>
    <row r="839706"/>
    <row r="839707"/>
    <row r="839708"/>
    <row r="839709"/>
    <row r="839710"/>
    <row r="839711"/>
    <row r="839712"/>
    <row r="839713"/>
    <row r="839714"/>
    <row r="839715"/>
    <row r="839716"/>
    <row r="839717"/>
    <row r="839718"/>
    <row r="839719"/>
    <row r="839720"/>
    <row r="839721"/>
    <row r="839722"/>
    <row r="839723"/>
    <row r="839724"/>
    <row r="839725"/>
    <row r="839726"/>
    <row r="839727"/>
    <row r="839728"/>
    <row r="839729"/>
    <row r="839730"/>
    <row r="839731"/>
    <row r="839732"/>
    <row r="839733"/>
    <row r="839734"/>
    <row r="839735"/>
    <row r="839736"/>
    <row r="839737"/>
    <row r="839738"/>
    <row r="839739"/>
    <row r="839740"/>
    <row r="839741"/>
    <row r="839742"/>
    <row r="839743"/>
    <row r="839744"/>
    <row r="839745"/>
    <row r="839746"/>
    <row r="839747"/>
    <row r="839748"/>
    <row r="839749"/>
    <row r="839750"/>
    <row r="839751"/>
    <row r="839752"/>
    <row r="839753"/>
    <row r="839754"/>
    <row r="839755"/>
    <row r="839756"/>
    <row r="839757"/>
    <row r="839758"/>
    <row r="839759"/>
    <row r="839760"/>
    <row r="839761"/>
    <row r="839762"/>
    <row r="839763"/>
    <row r="839764"/>
    <row r="839765"/>
    <row r="839766"/>
    <row r="839767"/>
    <row r="839768"/>
    <row r="839769"/>
    <row r="839770"/>
    <row r="839771"/>
    <row r="839772"/>
    <row r="839773"/>
    <row r="839774"/>
    <row r="839775"/>
    <row r="839776"/>
    <row r="839777"/>
    <row r="839778"/>
    <row r="839779"/>
    <row r="839780"/>
    <row r="839781"/>
    <row r="839782"/>
    <row r="839783"/>
    <row r="839784"/>
    <row r="839785"/>
    <row r="839786"/>
    <row r="839787"/>
    <row r="839788"/>
    <row r="839789"/>
    <row r="839790"/>
    <row r="839791"/>
    <row r="839792"/>
    <row r="839793"/>
    <row r="839794"/>
    <row r="839795"/>
    <row r="839796"/>
    <row r="839797"/>
    <row r="839798"/>
    <row r="839799"/>
    <row r="839800"/>
    <row r="839801"/>
    <row r="839802"/>
    <row r="839803"/>
    <row r="839804"/>
    <row r="839805"/>
    <row r="839806"/>
    <row r="839807"/>
    <row r="839808"/>
    <row r="839809"/>
    <row r="839810"/>
    <row r="839811"/>
    <row r="839812"/>
    <row r="839813"/>
    <row r="839814"/>
    <row r="839815"/>
    <row r="839816"/>
    <row r="839817"/>
    <row r="839818"/>
    <row r="839819"/>
    <row r="839820"/>
    <row r="839821"/>
    <row r="839822"/>
    <row r="839823"/>
    <row r="839824"/>
    <row r="839825"/>
    <row r="839826"/>
    <row r="839827"/>
    <row r="839828"/>
    <row r="839829"/>
    <row r="839830"/>
    <row r="839831"/>
    <row r="839832"/>
    <row r="839833"/>
    <row r="839834"/>
    <row r="839835"/>
    <row r="839836"/>
    <row r="839837"/>
    <row r="839838"/>
    <row r="839839"/>
    <row r="839840"/>
    <row r="839841"/>
    <row r="839842"/>
    <row r="839843"/>
    <row r="839844"/>
    <row r="839845"/>
    <row r="839846"/>
    <row r="839847"/>
    <row r="839848"/>
    <row r="839849"/>
    <row r="839850"/>
    <row r="839851"/>
    <row r="839852"/>
    <row r="839853"/>
    <row r="839854"/>
    <row r="839855"/>
    <row r="839856"/>
    <row r="839857"/>
    <row r="839858"/>
    <row r="839859"/>
    <row r="839860"/>
    <row r="839861"/>
    <row r="839862"/>
    <row r="839863"/>
    <row r="839864"/>
    <row r="839865"/>
    <row r="839866"/>
    <row r="839867"/>
    <row r="839868"/>
    <row r="839869"/>
    <row r="839870"/>
    <row r="839871"/>
    <row r="839872"/>
    <row r="839873"/>
    <row r="839874"/>
    <row r="839875"/>
    <row r="839876"/>
    <row r="839877"/>
    <row r="839878"/>
    <row r="839879"/>
    <row r="839880"/>
    <row r="839881"/>
    <row r="839882"/>
    <row r="839883"/>
    <row r="839884"/>
    <row r="839885"/>
    <row r="839886"/>
    <row r="839887"/>
    <row r="839888"/>
    <row r="839889"/>
    <row r="839890"/>
    <row r="839891"/>
    <row r="839892"/>
    <row r="839893"/>
    <row r="839894"/>
    <row r="839895"/>
    <row r="839896"/>
    <row r="839897"/>
    <row r="839898"/>
    <row r="839899"/>
    <row r="839900"/>
    <row r="839901"/>
    <row r="839902"/>
    <row r="839903"/>
    <row r="839904"/>
    <row r="839905"/>
    <row r="839906"/>
    <row r="839907"/>
    <row r="839908"/>
    <row r="839909"/>
    <row r="839910"/>
    <row r="839911"/>
    <row r="839912"/>
    <row r="839913"/>
    <row r="839914"/>
    <row r="839915"/>
    <row r="839916"/>
    <row r="839917"/>
    <row r="839918"/>
    <row r="839919"/>
    <row r="839920"/>
    <row r="839921"/>
    <row r="839922"/>
    <row r="839923"/>
    <row r="839924"/>
    <row r="839925"/>
    <row r="839926"/>
    <row r="839927"/>
    <row r="839928"/>
    <row r="839929"/>
    <row r="839930"/>
    <row r="839931"/>
    <row r="839932"/>
    <row r="839933"/>
    <row r="839934"/>
    <row r="839935"/>
    <row r="839936"/>
    <row r="839937"/>
    <row r="839938"/>
    <row r="839939"/>
    <row r="839940"/>
    <row r="839941"/>
    <row r="839942"/>
    <row r="839943"/>
    <row r="839944"/>
    <row r="839945"/>
    <row r="839946"/>
    <row r="839947"/>
    <row r="839948"/>
    <row r="839949"/>
    <row r="839950"/>
    <row r="839951"/>
    <row r="839952"/>
    <row r="839953"/>
    <row r="839954"/>
    <row r="839955"/>
    <row r="839956"/>
    <row r="839957"/>
    <row r="839958"/>
    <row r="839959"/>
    <row r="839960"/>
    <row r="839961"/>
    <row r="839962"/>
    <row r="839963"/>
    <row r="839964"/>
    <row r="839965"/>
    <row r="839966"/>
    <row r="839967"/>
    <row r="839968"/>
    <row r="839969"/>
    <row r="839970"/>
    <row r="839971"/>
    <row r="839972"/>
    <row r="839973"/>
    <row r="839974"/>
    <row r="839975"/>
    <row r="839976"/>
    <row r="839977"/>
    <row r="839978"/>
    <row r="839979"/>
    <row r="839980"/>
    <row r="839981"/>
    <row r="839982"/>
    <row r="839983"/>
    <row r="839984"/>
    <row r="839985"/>
    <row r="839986"/>
    <row r="839987"/>
    <row r="839988"/>
    <row r="839989"/>
    <row r="839990"/>
    <row r="839991"/>
    <row r="839992"/>
    <row r="839993"/>
    <row r="839994"/>
    <row r="839995"/>
    <row r="839996"/>
    <row r="839997"/>
    <row r="839998"/>
    <row r="839999"/>
    <row r="840000"/>
    <row r="840001"/>
    <row r="840002"/>
    <row r="840003"/>
    <row r="840004"/>
    <row r="840005"/>
    <row r="840006"/>
    <row r="840007"/>
    <row r="840008"/>
    <row r="840009"/>
    <row r="840010"/>
    <row r="840011"/>
    <row r="840012"/>
    <row r="840013"/>
    <row r="840014"/>
    <row r="840015"/>
    <row r="840016"/>
    <row r="840017"/>
    <row r="840018"/>
    <row r="840019"/>
    <row r="840020"/>
    <row r="840021"/>
    <row r="840022"/>
    <row r="840023"/>
    <row r="840024"/>
    <row r="840025"/>
    <row r="840026"/>
    <row r="840027"/>
    <row r="840028"/>
    <row r="840029"/>
    <row r="840030"/>
    <row r="840031"/>
    <row r="840032"/>
    <row r="840033"/>
    <row r="840034"/>
    <row r="840035"/>
    <row r="840036"/>
    <row r="840037"/>
    <row r="840038"/>
    <row r="840039"/>
    <row r="840040"/>
    <row r="840041"/>
    <row r="840042"/>
    <row r="840043"/>
    <row r="840044"/>
    <row r="840045"/>
    <row r="840046"/>
    <row r="840047"/>
    <row r="840048"/>
    <row r="840049"/>
    <row r="840050"/>
    <row r="840051"/>
    <row r="840052"/>
    <row r="840053"/>
    <row r="840054"/>
    <row r="840055"/>
    <row r="840056"/>
    <row r="840057"/>
    <row r="840058"/>
    <row r="840059"/>
    <row r="840060"/>
    <row r="840061"/>
    <row r="840062"/>
    <row r="840063"/>
    <row r="840064"/>
    <row r="840065"/>
    <row r="840066"/>
    <row r="840067"/>
    <row r="840068"/>
    <row r="840069"/>
    <row r="840070"/>
    <row r="840071"/>
    <row r="840072"/>
    <row r="840073"/>
    <row r="840074"/>
    <row r="840075"/>
    <row r="840076"/>
    <row r="840077"/>
    <row r="840078"/>
    <row r="840079"/>
    <row r="840080"/>
    <row r="840081"/>
    <row r="840082"/>
    <row r="840083"/>
    <row r="840084"/>
    <row r="840085"/>
    <row r="840086"/>
    <row r="840087"/>
    <row r="840088"/>
    <row r="840089"/>
    <row r="840090"/>
    <row r="840091"/>
    <row r="840092"/>
    <row r="840093"/>
    <row r="840094"/>
    <row r="840095"/>
    <row r="840096"/>
    <row r="840097"/>
    <row r="840098"/>
    <row r="840099"/>
    <row r="840100"/>
    <row r="840101"/>
    <row r="840102"/>
    <row r="840103"/>
    <row r="840104"/>
    <row r="840105"/>
    <row r="840106"/>
    <row r="840107"/>
    <row r="840108"/>
    <row r="840109"/>
    <row r="840110"/>
    <row r="840111"/>
    <row r="840112"/>
    <row r="840113"/>
    <row r="840114"/>
    <row r="840115"/>
    <row r="840116"/>
    <row r="840117"/>
    <row r="840118"/>
    <row r="840119"/>
    <row r="840120"/>
    <row r="840121"/>
    <row r="840122"/>
    <row r="840123"/>
    <row r="840124"/>
    <row r="840125"/>
    <row r="840126"/>
    <row r="840127"/>
    <row r="840128"/>
    <row r="840129"/>
    <row r="840130"/>
    <row r="840131"/>
    <row r="840132"/>
    <row r="840133"/>
    <row r="840134"/>
    <row r="840135"/>
    <row r="840136"/>
    <row r="840137"/>
    <row r="840138"/>
    <row r="840139"/>
    <row r="840140"/>
    <row r="840141"/>
    <row r="840142"/>
    <row r="840143"/>
    <row r="840144"/>
    <row r="840145"/>
    <row r="840146"/>
    <row r="840147"/>
    <row r="840148"/>
    <row r="840149"/>
    <row r="840150"/>
    <row r="840151"/>
    <row r="840152"/>
    <row r="840153"/>
    <row r="840154"/>
    <row r="840155"/>
    <row r="840156"/>
    <row r="840157"/>
    <row r="840158"/>
    <row r="840159"/>
    <row r="840160"/>
    <row r="840161"/>
    <row r="840162"/>
    <row r="840163"/>
    <row r="840164"/>
    <row r="840165"/>
    <row r="840166"/>
    <row r="840167"/>
    <row r="840168"/>
    <row r="840169"/>
    <row r="840170"/>
    <row r="840171"/>
    <row r="840172"/>
    <row r="840173"/>
    <row r="840174"/>
    <row r="840175"/>
    <row r="840176"/>
    <row r="840177"/>
    <row r="840178"/>
    <row r="840179"/>
    <row r="840180"/>
    <row r="840181"/>
    <row r="840182"/>
    <row r="840183"/>
    <row r="840184"/>
    <row r="840185"/>
    <row r="840186"/>
    <row r="840187"/>
    <row r="840188"/>
    <row r="840189"/>
    <row r="840190"/>
    <row r="840191"/>
    <row r="840192"/>
    <row r="840193"/>
    <row r="840194"/>
    <row r="840195"/>
    <row r="840196"/>
    <row r="840197"/>
    <row r="840198"/>
    <row r="840199"/>
    <row r="840200"/>
    <row r="840201"/>
    <row r="840202"/>
    <row r="840203"/>
    <row r="840204"/>
    <row r="840205"/>
    <row r="840206"/>
    <row r="840207"/>
    <row r="840208"/>
    <row r="840209"/>
    <row r="840210"/>
    <row r="840211"/>
    <row r="840212"/>
    <row r="840213"/>
    <row r="840214"/>
    <row r="840215"/>
    <row r="840216"/>
    <row r="840217"/>
    <row r="840218"/>
    <row r="840219"/>
    <row r="840220"/>
    <row r="840221"/>
    <row r="840222"/>
    <row r="840223"/>
    <row r="840224"/>
    <row r="840225"/>
    <row r="840226"/>
    <row r="840227"/>
    <row r="840228"/>
    <row r="840229"/>
    <row r="840230"/>
    <row r="840231"/>
    <row r="840232"/>
    <row r="840233"/>
    <row r="840234"/>
    <row r="840235"/>
    <row r="840236"/>
    <row r="840237"/>
    <row r="840238"/>
    <row r="840239"/>
    <row r="840240"/>
    <row r="840241"/>
    <row r="840242"/>
    <row r="840243"/>
    <row r="840244"/>
    <row r="840245"/>
    <row r="840246"/>
    <row r="840247"/>
    <row r="840248"/>
    <row r="840249"/>
    <row r="840250"/>
    <row r="840251"/>
    <row r="840252"/>
    <row r="840253"/>
    <row r="840254"/>
    <row r="840255"/>
    <row r="840256"/>
    <row r="840257"/>
    <row r="840258"/>
    <row r="840259"/>
    <row r="840260"/>
    <row r="840261"/>
    <row r="840262"/>
    <row r="840263"/>
    <row r="840264"/>
    <row r="840265"/>
    <row r="840266"/>
    <row r="840267"/>
    <row r="840268"/>
    <row r="840269"/>
    <row r="840270"/>
    <row r="840271"/>
    <row r="840272"/>
    <row r="840273"/>
    <row r="840274"/>
    <row r="840275"/>
    <row r="840276"/>
    <row r="840277"/>
    <row r="840278"/>
    <row r="840279"/>
    <row r="840280"/>
    <row r="840281"/>
    <row r="840282"/>
    <row r="840283"/>
    <row r="840284"/>
    <row r="840285"/>
    <row r="840286"/>
    <row r="840287"/>
    <row r="840288"/>
    <row r="840289"/>
    <row r="840290"/>
    <row r="840291"/>
    <row r="840292"/>
    <row r="840293"/>
    <row r="840294"/>
    <row r="840295"/>
    <row r="840296"/>
    <row r="840297"/>
    <row r="840298"/>
    <row r="840299"/>
    <row r="840300"/>
    <row r="840301"/>
    <row r="840302"/>
    <row r="840303"/>
    <row r="840304"/>
    <row r="840305"/>
    <row r="840306"/>
    <row r="840307"/>
    <row r="840308"/>
    <row r="840309"/>
    <row r="840310"/>
    <row r="840311"/>
    <row r="840312"/>
    <row r="840313"/>
    <row r="840314"/>
    <row r="840315"/>
    <row r="840316"/>
    <row r="840317"/>
    <row r="840318"/>
    <row r="840319"/>
    <row r="840320"/>
    <row r="840321"/>
    <row r="840322"/>
    <row r="840323"/>
    <row r="840324"/>
    <row r="840325"/>
    <row r="840326"/>
    <row r="840327"/>
    <row r="840328"/>
    <row r="840329"/>
    <row r="840330"/>
    <row r="840331"/>
    <row r="840332"/>
    <row r="840333"/>
    <row r="840334"/>
    <row r="840335"/>
    <row r="840336"/>
    <row r="840337"/>
    <row r="840338"/>
    <row r="840339"/>
    <row r="840340"/>
    <row r="840341"/>
    <row r="840342"/>
    <row r="840343"/>
    <row r="840344"/>
    <row r="840345"/>
    <row r="840346"/>
    <row r="840347"/>
    <row r="840348"/>
    <row r="840349"/>
    <row r="840350"/>
    <row r="840351"/>
    <row r="840352"/>
    <row r="840353"/>
    <row r="840354"/>
    <row r="840355"/>
    <row r="840356"/>
    <row r="840357"/>
    <row r="840358"/>
    <row r="840359"/>
    <row r="840360"/>
    <row r="840361"/>
    <row r="840362"/>
    <row r="840363"/>
    <row r="840364"/>
    <row r="840365"/>
    <row r="840366"/>
    <row r="840367"/>
    <row r="840368"/>
    <row r="840369"/>
    <row r="840370"/>
    <row r="840371"/>
    <row r="840372"/>
    <row r="840373"/>
    <row r="840374"/>
    <row r="840375"/>
    <row r="840376"/>
    <row r="840377"/>
    <row r="840378"/>
    <row r="840379"/>
    <row r="840380"/>
    <row r="840381"/>
    <row r="840382"/>
    <row r="840383"/>
    <row r="840384"/>
    <row r="840385"/>
    <row r="840386"/>
    <row r="840387"/>
    <row r="840388"/>
    <row r="840389"/>
    <row r="840390"/>
    <row r="840391"/>
    <row r="840392"/>
    <row r="840393"/>
    <row r="840394"/>
    <row r="840395"/>
    <row r="840396"/>
    <row r="840397"/>
    <row r="840398"/>
    <row r="840399"/>
    <row r="840400"/>
    <row r="840401"/>
    <row r="840402"/>
    <row r="840403"/>
    <row r="840404"/>
    <row r="840405"/>
    <row r="840406"/>
    <row r="840407"/>
    <row r="840408"/>
    <row r="840409"/>
    <row r="840410"/>
    <row r="840411"/>
    <row r="840412"/>
    <row r="840413"/>
    <row r="840414"/>
    <row r="840415"/>
    <row r="840416"/>
    <row r="840417"/>
    <row r="840418"/>
    <row r="840419"/>
    <row r="840420"/>
    <row r="840421"/>
    <row r="840422"/>
    <row r="840423"/>
    <row r="840424"/>
    <row r="840425"/>
    <row r="840426"/>
    <row r="840427"/>
    <row r="840428"/>
    <row r="840429"/>
    <row r="840430"/>
    <row r="840431"/>
    <row r="840432"/>
    <row r="840433"/>
    <row r="840434"/>
    <row r="840435"/>
    <row r="840436"/>
    <row r="840437"/>
    <row r="840438"/>
    <row r="840439"/>
    <row r="840440"/>
    <row r="840441"/>
    <row r="840442"/>
    <row r="840443"/>
    <row r="840444"/>
    <row r="840445"/>
    <row r="840446"/>
    <row r="840447"/>
    <row r="840448"/>
    <row r="840449"/>
    <row r="840450"/>
    <row r="840451"/>
    <row r="840452"/>
    <row r="840453"/>
    <row r="840454"/>
    <row r="840455"/>
    <row r="840456"/>
    <row r="840457"/>
    <row r="840458"/>
    <row r="840459"/>
    <row r="840460"/>
    <row r="840461"/>
    <row r="840462"/>
    <row r="840463"/>
    <row r="840464"/>
    <row r="840465"/>
    <row r="840466"/>
    <row r="840467"/>
    <row r="840468"/>
    <row r="840469"/>
    <row r="840470"/>
    <row r="840471"/>
    <row r="840472"/>
    <row r="840473"/>
    <row r="840474"/>
    <row r="840475"/>
    <row r="840476"/>
    <row r="840477"/>
    <row r="840478"/>
    <row r="840479"/>
    <row r="840480"/>
    <row r="840481"/>
    <row r="840482"/>
    <row r="840483"/>
    <row r="840484"/>
    <row r="840485"/>
    <row r="840486"/>
    <row r="840487"/>
    <row r="840488"/>
    <row r="840489"/>
    <row r="840490"/>
    <row r="840491"/>
    <row r="840492"/>
    <row r="840493"/>
    <row r="840494"/>
    <row r="840495"/>
    <row r="840496"/>
    <row r="840497"/>
    <row r="840498"/>
    <row r="840499"/>
    <row r="840500"/>
    <row r="840501"/>
    <row r="840502"/>
    <row r="840503"/>
    <row r="840504"/>
    <row r="840505"/>
    <row r="840506"/>
    <row r="840507"/>
    <row r="840508"/>
    <row r="840509"/>
    <row r="840510"/>
    <row r="840511"/>
    <row r="840512"/>
    <row r="840513"/>
    <row r="840514"/>
    <row r="840515"/>
    <row r="840516"/>
    <row r="840517"/>
    <row r="840518"/>
    <row r="840519"/>
    <row r="840520"/>
    <row r="840521"/>
    <row r="840522"/>
    <row r="840523"/>
    <row r="840524"/>
    <row r="840525"/>
    <row r="840526"/>
    <row r="840527"/>
    <row r="840528"/>
    <row r="840529"/>
    <row r="840530"/>
    <row r="840531"/>
    <row r="840532"/>
    <row r="840533"/>
    <row r="840534"/>
    <row r="840535"/>
    <row r="840536"/>
    <row r="840537"/>
    <row r="840538"/>
    <row r="840539"/>
    <row r="840540"/>
    <row r="840541"/>
    <row r="840542"/>
    <row r="840543"/>
    <row r="840544"/>
    <row r="840545"/>
    <row r="840546"/>
    <row r="840547"/>
    <row r="840548"/>
    <row r="840549"/>
    <row r="840550"/>
    <row r="840551"/>
    <row r="840552"/>
    <row r="840553"/>
    <row r="840554"/>
    <row r="840555"/>
    <row r="840556"/>
    <row r="840557"/>
    <row r="840558"/>
    <row r="840559"/>
    <row r="840560"/>
    <row r="840561"/>
    <row r="840562"/>
    <row r="840563"/>
    <row r="840564"/>
    <row r="840565"/>
    <row r="840566"/>
    <row r="840567"/>
    <row r="840568"/>
    <row r="840569"/>
    <row r="840570"/>
    <row r="840571"/>
    <row r="840572"/>
    <row r="840573"/>
    <row r="840574"/>
    <row r="840575"/>
    <row r="840576"/>
    <row r="840577"/>
    <row r="840578"/>
    <row r="840579"/>
    <row r="840580"/>
    <row r="840581"/>
    <row r="840582"/>
    <row r="840583"/>
    <row r="840584"/>
    <row r="840585"/>
    <row r="840586"/>
    <row r="840587"/>
    <row r="840588"/>
    <row r="840589"/>
    <row r="840590"/>
    <row r="840591"/>
    <row r="840592"/>
    <row r="840593"/>
    <row r="840594"/>
    <row r="840595"/>
    <row r="840596"/>
    <row r="840597"/>
    <row r="840598"/>
    <row r="840599"/>
    <row r="840600"/>
    <row r="840601"/>
    <row r="840602"/>
    <row r="840603"/>
    <row r="840604"/>
    <row r="840605"/>
    <row r="840606"/>
    <row r="840607"/>
    <row r="840608"/>
    <row r="840609"/>
    <row r="840610"/>
    <row r="840611"/>
    <row r="840612"/>
    <row r="840613"/>
    <row r="840614"/>
    <row r="840615"/>
    <row r="840616"/>
    <row r="840617"/>
    <row r="840618"/>
    <row r="840619"/>
    <row r="840620"/>
    <row r="840621"/>
    <row r="840622"/>
    <row r="840623"/>
    <row r="840624"/>
    <row r="840625"/>
    <row r="840626"/>
    <row r="840627"/>
    <row r="840628"/>
    <row r="840629"/>
    <row r="840630"/>
    <row r="840631"/>
    <row r="840632"/>
    <row r="840633"/>
    <row r="840634"/>
    <row r="840635"/>
    <row r="840636"/>
    <row r="840637"/>
    <row r="840638"/>
    <row r="840639"/>
    <row r="840640"/>
    <row r="840641"/>
    <row r="840642"/>
    <row r="840643"/>
    <row r="840644"/>
    <row r="840645"/>
    <row r="840646"/>
    <row r="840647"/>
    <row r="840648"/>
    <row r="840649"/>
    <row r="840650"/>
    <row r="840651"/>
    <row r="840652"/>
    <row r="840653"/>
    <row r="840654"/>
    <row r="840655"/>
    <row r="840656"/>
    <row r="840657"/>
    <row r="840658"/>
    <row r="840659"/>
    <row r="840660"/>
    <row r="840661"/>
    <row r="840662"/>
    <row r="840663"/>
    <row r="840664"/>
    <row r="840665"/>
    <row r="840666"/>
    <row r="840667"/>
    <row r="840668"/>
    <row r="840669"/>
    <row r="840670"/>
    <row r="840671"/>
    <row r="840672"/>
    <row r="840673"/>
    <row r="840674"/>
    <row r="840675"/>
    <row r="840676"/>
    <row r="840677"/>
    <row r="840678"/>
    <row r="840679"/>
    <row r="840680"/>
    <row r="840681"/>
    <row r="840682"/>
    <row r="840683"/>
    <row r="840684"/>
    <row r="840685"/>
    <row r="840686"/>
    <row r="840687"/>
    <row r="840688"/>
    <row r="840689"/>
    <row r="840690"/>
    <row r="840691"/>
    <row r="840692"/>
    <row r="840693"/>
    <row r="840694"/>
    <row r="840695"/>
    <row r="840696"/>
    <row r="840697"/>
    <row r="840698"/>
    <row r="840699"/>
    <row r="840700"/>
    <row r="840701"/>
    <row r="840702"/>
    <row r="840703"/>
    <row r="840704"/>
    <row r="840705"/>
    <row r="840706"/>
    <row r="840707"/>
    <row r="840708"/>
    <row r="840709"/>
    <row r="840710"/>
    <row r="840711"/>
    <row r="840712"/>
    <row r="840713"/>
    <row r="840714"/>
    <row r="840715"/>
    <row r="840716"/>
    <row r="840717"/>
    <row r="840718"/>
    <row r="840719"/>
    <row r="840720"/>
    <row r="840721"/>
    <row r="840722"/>
    <row r="840723"/>
    <row r="840724"/>
    <row r="840725"/>
    <row r="840726"/>
    <row r="840727"/>
    <row r="840728"/>
    <row r="840729"/>
    <row r="840730"/>
    <row r="840731"/>
    <row r="840732"/>
    <row r="840733"/>
    <row r="840734"/>
    <row r="840735"/>
    <row r="840736"/>
    <row r="840737"/>
    <row r="840738"/>
    <row r="840739"/>
    <row r="840740"/>
    <row r="840741"/>
    <row r="840742"/>
    <row r="840743"/>
    <row r="840744"/>
    <row r="840745"/>
    <row r="840746"/>
    <row r="840747"/>
    <row r="840748"/>
    <row r="840749"/>
    <row r="840750"/>
    <row r="840751"/>
    <row r="840752"/>
    <row r="840753"/>
    <row r="840754"/>
    <row r="840755"/>
    <row r="840756"/>
    <row r="840757"/>
    <row r="840758"/>
    <row r="840759"/>
    <row r="840760"/>
    <row r="840761"/>
    <row r="840762"/>
    <row r="840763"/>
    <row r="840764"/>
    <row r="840765"/>
    <row r="840766"/>
    <row r="840767"/>
    <row r="840768"/>
    <row r="840769"/>
    <row r="840770"/>
    <row r="840771"/>
    <row r="840772"/>
    <row r="840773"/>
    <row r="840774"/>
    <row r="840775"/>
    <row r="840776"/>
    <row r="840777"/>
    <row r="840778"/>
    <row r="840779"/>
    <row r="840780"/>
    <row r="840781"/>
    <row r="840782"/>
    <row r="840783"/>
    <row r="840784"/>
    <row r="840785"/>
    <row r="840786"/>
    <row r="840787"/>
    <row r="840788"/>
    <row r="840789"/>
    <row r="840790"/>
    <row r="840791"/>
    <row r="840792"/>
    <row r="840793"/>
    <row r="840794"/>
    <row r="840795"/>
    <row r="840796"/>
    <row r="840797"/>
    <row r="840798"/>
    <row r="840799"/>
    <row r="840800"/>
    <row r="840801"/>
    <row r="840802"/>
    <row r="840803"/>
    <row r="840804"/>
    <row r="840805"/>
    <row r="840806"/>
    <row r="840807"/>
    <row r="840808"/>
    <row r="840809"/>
    <row r="840810"/>
    <row r="840811"/>
    <row r="840812"/>
    <row r="840813"/>
    <row r="840814"/>
    <row r="840815"/>
    <row r="840816"/>
    <row r="840817"/>
    <row r="840818"/>
    <row r="840819"/>
    <row r="840820"/>
    <row r="840821"/>
    <row r="840822"/>
    <row r="840823"/>
    <row r="840824"/>
    <row r="840825"/>
    <row r="840826"/>
    <row r="840827"/>
    <row r="840828"/>
    <row r="840829"/>
    <row r="840830"/>
    <row r="840831"/>
    <row r="840832"/>
    <row r="840833"/>
    <row r="840834"/>
    <row r="840835"/>
    <row r="840836"/>
    <row r="840837"/>
    <row r="840838"/>
    <row r="840839"/>
    <row r="840840"/>
    <row r="840841"/>
    <row r="840842"/>
    <row r="840843"/>
    <row r="840844"/>
    <row r="840845"/>
    <row r="840846"/>
    <row r="840847"/>
    <row r="840848"/>
    <row r="840849"/>
    <row r="840850"/>
    <row r="840851"/>
    <row r="840852"/>
    <row r="840853"/>
    <row r="840854"/>
    <row r="840855"/>
    <row r="840856"/>
    <row r="840857"/>
    <row r="840858"/>
    <row r="840859"/>
    <row r="840860"/>
    <row r="840861"/>
    <row r="840862"/>
    <row r="840863"/>
    <row r="840864"/>
    <row r="840865"/>
    <row r="840866"/>
    <row r="840867"/>
    <row r="840868"/>
    <row r="840869"/>
    <row r="840870"/>
    <row r="840871"/>
    <row r="840872"/>
    <row r="840873"/>
    <row r="840874"/>
    <row r="840875"/>
    <row r="840876"/>
    <row r="840877"/>
    <row r="840878"/>
    <row r="840879"/>
    <row r="840880"/>
    <row r="840881"/>
    <row r="840882"/>
    <row r="840883"/>
    <row r="840884"/>
    <row r="840885"/>
    <row r="840886"/>
    <row r="840887"/>
    <row r="840888"/>
    <row r="840889"/>
    <row r="840890"/>
    <row r="840891"/>
    <row r="840892"/>
    <row r="840893"/>
    <row r="840894"/>
    <row r="840895"/>
    <row r="840896"/>
    <row r="840897"/>
    <row r="840898"/>
    <row r="840899"/>
    <row r="840900"/>
    <row r="840901"/>
    <row r="840902"/>
    <row r="840903"/>
    <row r="840904"/>
    <row r="840905"/>
    <row r="840906"/>
    <row r="840907"/>
    <row r="840908"/>
    <row r="840909"/>
    <row r="840910"/>
    <row r="840911"/>
    <row r="840912"/>
    <row r="840913"/>
    <row r="840914"/>
    <row r="840915"/>
    <row r="840916"/>
    <row r="840917"/>
    <row r="840918"/>
    <row r="840919"/>
    <row r="840920"/>
    <row r="840921"/>
    <row r="840922"/>
    <row r="840923"/>
    <row r="840924"/>
    <row r="840925"/>
    <row r="840926"/>
    <row r="840927"/>
    <row r="840928"/>
    <row r="840929"/>
    <row r="840930"/>
    <row r="840931"/>
    <row r="840932"/>
    <row r="840933"/>
    <row r="840934"/>
    <row r="840935"/>
    <row r="840936"/>
    <row r="840937"/>
    <row r="840938"/>
    <row r="840939"/>
    <row r="840940"/>
    <row r="840941"/>
    <row r="840942"/>
    <row r="840943"/>
    <row r="840944"/>
    <row r="840945"/>
    <row r="840946"/>
    <row r="840947"/>
    <row r="840948"/>
    <row r="840949"/>
    <row r="840950"/>
    <row r="840951"/>
    <row r="840952"/>
    <row r="840953"/>
    <row r="840954"/>
    <row r="840955"/>
    <row r="840956"/>
    <row r="840957"/>
    <row r="840958"/>
    <row r="840959"/>
    <row r="840960"/>
    <row r="840961"/>
    <row r="840962"/>
    <row r="840963"/>
    <row r="840964"/>
    <row r="840965"/>
    <row r="840966"/>
    <row r="840967"/>
    <row r="840968"/>
    <row r="840969"/>
    <row r="840970"/>
    <row r="840971"/>
    <row r="840972"/>
    <row r="840973"/>
    <row r="840974"/>
    <row r="840975"/>
    <row r="840976"/>
    <row r="840977"/>
    <row r="840978"/>
    <row r="840979"/>
    <row r="840980"/>
    <row r="840981"/>
    <row r="840982"/>
    <row r="840983"/>
    <row r="840984"/>
    <row r="840985"/>
    <row r="840986"/>
    <row r="840987"/>
    <row r="840988"/>
    <row r="840989"/>
    <row r="840990"/>
    <row r="840991"/>
    <row r="840992"/>
    <row r="840993"/>
    <row r="840994"/>
    <row r="840995"/>
    <row r="840996"/>
    <row r="840997"/>
    <row r="840998"/>
    <row r="840999"/>
    <row r="841000"/>
    <row r="841001"/>
    <row r="841002"/>
    <row r="841003"/>
    <row r="841004"/>
    <row r="841005"/>
    <row r="841006"/>
    <row r="841007"/>
    <row r="841008"/>
    <row r="841009"/>
    <row r="841010"/>
    <row r="841011"/>
    <row r="841012"/>
    <row r="841013"/>
    <row r="841014"/>
    <row r="841015"/>
    <row r="841016"/>
    <row r="841017"/>
    <row r="841018"/>
    <row r="841019"/>
    <row r="841020"/>
    <row r="841021"/>
    <row r="841022"/>
    <row r="841023"/>
    <row r="841024"/>
    <row r="841025"/>
    <row r="841026"/>
    <row r="841027"/>
    <row r="841028"/>
    <row r="841029"/>
    <row r="841030"/>
    <row r="841031"/>
    <row r="841032"/>
    <row r="841033"/>
    <row r="841034"/>
    <row r="841035"/>
    <row r="841036"/>
    <row r="841037"/>
    <row r="841038"/>
    <row r="841039"/>
    <row r="841040"/>
    <row r="841041"/>
    <row r="841042"/>
    <row r="841043"/>
    <row r="841044"/>
    <row r="841045"/>
    <row r="841046"/>
    <row r="841047"/>
    <row r="841048"/>
    <row r="841049"/>
    <row r="841050"/>
    <row r="841051"/>
    <row r="841052"/>
    <row r="841053"/>
    <row r="841054"/>
    <row r="841055"/>
    <row r="841056"/>
    <row r="841057"/>
    <row r="841058"/>
    <row r="841059"/>
    <row r="841060"/>
    <row r="841061"/>
    <row r="841062"/>
    <row r="841063"/>
    <row r="841064"/>
    <row r="841065"/>
    <row r="841066"/>
    <row r="841067"/>
    <row r="841068"/>
    <row r="841069"/>
    <row r="841070"/>
    <row r="841071"/>
    <row r="841072"/>
    <row r="841073"/>
    <row r="841074"/>
    <row r="841075"/>
    <row r="841076"/>
    <row r="841077"/>
    <row r="841078"/>
    <row r="841079"/>
    <row r="841080"/>
    <row r="841081"/>
    <row r="841082"/>
    <row r="841083"/>
    <row r="841084"/>
    <row r="841085"/>
    <row r="841086"/>
    <row r="841087"/>
    <row r="841088"/>
    <row r="841089"/>
    <row r="841090"/>
    <row r="841091"/>
    <row r="841092"/>
    <row r="841093"/>
    <row r="841094"/>
    <row r="841095"/>
    <row r="841096"/>
    <row r="841097"/>
    <row r="841098"/>
    <row r="841099"/>
    <row r="841100"/>
    <row r="841101"/>
    <row r="841102"/>
    <row r="841103"/>
    <row r="841104"/>
    <row r="841105"/>
    <row r="841106"/>
    <row r="841107"/>
    <row r="841108"/>
    <row r="841109"/>
    <row r="841110"/>
    <row r="841111"/>
    <row r="841112"/>
    <row r="841113"/>
    <row r="841114"/>
    <row r="841115"/>
    <row r="841116"/>
    <row r="841117"/>
    <row r="841118"/>
    <row r="841119"/>
    <row r="841120"/>
    <row r="841121"/>
    <row r="841122"/>
    <row r="841123"/>
    <row r="841124"/>
    <row r="841125"/>
    <row r="841126"/>
    <row r="841127"/>
    <row r="841128"/>
    <row r="841129"/>
    <row r="841130"/>
    <row r="841131"/>
    <row r="841132"/>
    <row r="841133"/>
    <row r="841134"/>
    <row r="841135"/>
    <row r="841136"/>
    <row r="841137"/>
    <row r="841138"/>
    <row r="841139"/>
    <row r="841140"/>
    <row r="841141"/>
    <row r="841142"/>
    <row r="841143"/>
    <row r="841144"/>
    <row r="841145"/>
    <row r="841146"/>
    <row r="841147"/>
    <row r="841148"/>
    <row r="841149"/>
    <row r="841150"/>
    <row r="841151"/>
    <row r="841152"/>
    <row r="841153"/>
    <row r="841154"/>
    <row r="841155"/>
    <row r="841156"/>
    <row r="841157"/>
    <row r="841158"/>
    <row r="841159"/>
    <row r="841160"/>
    <row r="841161"/>
    <row r="841162"/>
    <row r="841163"/>
    <row r="841164"/>
    <row r="841165"/>
    <row r="841166"/>
    <row r="841167"/>
    <row r="841168"/>
    <row r="841169"/>
    <row r="841170"/>
    <row r="841171"/>
    <row r="841172"/>
    <row r="841173"/>
    <row r="841174"/>
    <row r="841175"/>
    <row r="841176"/>
    <row r="841177"/>
    <row r="841178"/>
    <row r="841179"/>
    <row r="841180"/>
    <row r="841181"/>
    <row r="841182"/>
    <row r="841183"/>
    <row r="841184"/>
    <row r="841185"/>
    <row r="841186"/>
    <row r="841187"/>
    <row r="841188"/>
    <row r="841189"/>
    <row r="841190"/>
    <row r="841191"/>
    <row r="841192"/>
    <row r="841193"/>
    <row r="841194"/>
    <row r="841195"/>
    <row r="841196"/>
    <row r="841197"/>
    <row r="841198"/>
    <row r="841199"/>
    <row r="841200"/>
    <row r="841201"/>
    <row r="841202"/>
    <row r="841203"/>
    <row r="841204"/>
    <row r="841205"/>
    <row r="841206"/>
    <row r="841207"/>
    <row r="841208"/>
    <row r="841209"/>
    <row r="841210"/>
    <row r="841211"/>
    <row r="841212"/>
    <row r="841213"/>
    <row r="841214"/>
    <row r="841215"/>
    <row r="841216"/>
    <row r="841217"/>
    <row r="841218"/>
    <row r="841219"/>
    <row r="841220"/>
    <row r="841221"/>
    <row r="841222"/>
    <row r="841223"/>
    <row r="841224"/>
    <row r="841225"/>
    <row r="841226"/>
    <row r="841227"/>
    <row r="841228"/>
    <row r="841229"/>
    <row r="841230"/>
    <row r="841231"/>
    <row r="841232"/>
    <row r="841233"/>
    <row r="841234"/>
    <row r="841235"/>
    <row r="841236"/>
    <row r="841237"/>
    <row r="841238"/>
    <row r="841239"/>
    <row r="841240"/>
    <row r="841241"/>
    <row r="841242"/>
    <row r="841243"/>
    <row r="841244"/>
    <row r="841245"/>
    <row r="841246"/>
    <row r="841247"/>
    <row r="841248"/>
    <row r="841249"/>
    <row r="841250"/>
    <row r="841251"/>
    <row r="841252"/>
    <row r="841253"/>
    <row r="841254"/>
    <row r="841255"/>
    <row r="841256"/>
    <row r="841257"/>
    <row r="841258"/>
    <row r="841259"/>
    <row r="841260"/>
    <row r="841261"/>
    <row r="841262"/>
    <row r="841263"/>
    <row r="841264"/>
    <row r="841265"/>
    <row r="841266"/>
    <row r="841267"/>
    <row r="841268"/>
    <row r="841269"/>
    <row r="841270"/>
    <row r="841271"/>
    <row r="841272"/>
    <row r="841273"/>
    <row r="841274"/>
    <row r="841275"/>
    <row r="841276"/>
    <row r="841277"/>
    <row r="841278"/>
    <row r="841279"/>
    <row r="841280"/>
    <row r="841281"/>
    <row r="841282"/>
    <row r="841283"/>
    <row r="841284"/>
    <row r="841285"/>
    <row r="841286"/>
    <row r="841287"/>
    <row r="841288"/>
    <row r="841289"/>
    <row r="841290"/>
    <row r="841291"/>
    <row r="841292"/>
    <row r="841293"/>
    <row r="841294"/>
    <row r="841295"/>
    <row r="841296"/>
    <row r="841297"/>
    <row r="841298"/>
    <row r="841299"/>
    <row r="841300"/>
    <row r="841301"/>
    <row r="841302"/>
    <row r="841303"/>
    <row r="841304"/>
    <row r="841305"/>
    <row r="841306"/>
    <row r="841307"/>
    <row r="841308"/>
    <row r="841309"/>
    <row r="841310"/>
    <row r="841311"/>
    <row r="841312"/>
    <row r="841313"/>
    <row r="841314"/>
    <row r="841315"/>
    <row r="841316"/>
    <row r="841317"/>
    <row r="841318"/>
    <row r="841319"/>
    <row r="841320"/>
    <row r="841321"/>
    <row r="841322"/>
    <row r="841323"/>
    <row r="841324"/>
    <row r="841325"/>
    <row r="841326"/>
    <row r="841327"/>
    <row r="841328"/>
    <row r="841329"/>
    <row r="841330"/>
    <row r="841331"/>
    <row r="841332"/>
    <row r="841333"/>
    <row r="841334"/>
    <row r="841335"/>
    <row r="841336"/>
    <row r="841337"/>
    <row r="841338"/>
    <row r="841339"/>
    <row r="841340"/>
    <row r="841341"/>
    <row r="841342"/>
    <row r="841343"/>
    <row r="841344"/>
    <row r="841345"/>
    <row r="841346"/>
    <row r="841347"/>
    <row r="841348"/>
    <row r="841349"/>
    <row r="841350"/>
    <row r="841351"/>
    <row r="841352"/>
    <row r="841353"/>
    <row r="841354"/>
    <row r="841355"/>
    <row r="841356"/>
    <row r="841357"/>
    <row r="841358"/>
    <row r="841359"/>
    <row r="841360"/>
    <row r="841361"/>
    <row r="841362"/>
    <row r="841363"/>
    <row r="841364"/>
    <row r="841365"/>
    <row r="841366"/>
    <row r="841367"/>
    <row r="841368"/>
    <row r="841369"/>
    <row r="841370"/>
    <row r="841371"/>
    <row r="841372"/>
    <row r="841373"/>
    <row r="841374"/>
    <row r="841375"/>
    <row r="841376"/>
    <row r="841377"/>
    <row r="841378"/>
    <row r="841379"/>
    <row r="841380"/>
    <row r="841381"/>
    <row r="841382"/>
    <row r="841383"/>
    <row r="841384"/>
    <row r="841385"/>
    <row r="841386"/>
    <row r="841387"/>
    <row r="841388"/>
    <row r="841389"/>
    <row r="841390"/>
    <row r="841391"/>
    <row r="841392"/>
    <row r="841393"/>
    <row r="841394"/>
    <row r="841395"/>
    <row r="841396"/>
    <row r="841397"/>
    <row r="841398"/>
    <row r="841399"/>
    <row r="841400"/>
    <row r="841401"/>
    <row r="841402"/>
    <row r="841403"/>
    <row r="841404"/>
    <row r="841405"/>
    <row r="841406"/>
    <row r="841407"/>
    <row r="841408"/>
    <row r="841409"/>
    <row r="841410"/>
    <row r="841411"/>
    <row r="841412"/>
    <row r="841413"/>
    <row r="841414"/>
    <row r="841415"/>
    <row r="841416"/>
    <row r="841417"/>
    <row r="841418"/>
    <row r="841419"/>
    <row r="841420"/>
    <row r="841421"/>
    <row r="841422"/>
    <row r="841423"/>
    <row r="841424"/>
    <row r="841425"/>
    <row r="841426"/>
    <row r="841427"/>
    <row r="841428"/>
    <row r="841429"/>
    <row r="841430"/>
    <row r="841431"/>
    <row r="841432"/>
    <row r="841433"/>
    <row r="841434"/>
    <row r="841435"/>
    <row r="841436"/>
    <row r="841437"/>
    <row r="841438"/>
    <row r="841439"/>
    <row r="841440"/>
    <row r="841441"/>
    <row r="841442"/>
    <row r="841443"/>
    <row r="841444"/>
    <row r="841445"/>
    <row r="841446"/>
    <row r="841447"/>
    <row r="841448"/>
    <row r="841449"/>
    <row r="841450"/>
    <row r="841451"/>
    <row r="841452"/>
    <row r="841453"/>
    <row r="841454"/>
    <row r="841455"/>
    <row r="841456"/>
    <row r="841457"/>
    <row r="841458"/>
    <row r="841459"/>
    <row r="841460"/>
    <row r="841461"/>
    <row r="841462"/>
    <row r="841463"/>
    <row r="841464"/>
    <row r="841465"/>
    <row r="841466"/>
    <row r="841467"/>
    <row r="841468"/>
    <row r="841469"/>
    <row r="841470"/>
    <row r="841471"/>
    <row r="841472"/>
    <row r="841473"/>
    <row r="841474"/>
    <row r="841475"/>
    <row r="841476"/>
    <row r="841477"/>
    <row r="841478"/>
    <row r="841479"/>
    <row r="841480"/>
    <row r="841481"/>
    <row r="841482"/>
    <row r="841483"/>
    <row r="841484"/>
    <row r="841485"/>
    <row r="841486"/>
    <row r="841487"/>
    <row r="841488"/>
    <row r="841489"/>
    <row r="841490"/>
    <row r="841491"/>
    <row r="841492"/>
    <row r="841493"/>
    <row r="841494"/>
    <row r="841495"/>
    <row r="841496"/>
    <row r="841497"/>
    <row r="841498"/>
    <row r="841499"/>
    <row r="841500"/>
    <row r="841501"/>
    <row r="841502"/>
    <row r="841503"/>
    <row r="841504"/>
    <row r="841505"/>
    <row r="841506"/>
    <row r="841507"/>
    <row r="841508"/>
    <row r="841509"/>
    <row r="841510"/>
    <row r="841511"/>
    <row r="841512"/>
    <row r="841513"/>
    <row r="841514"/>
    <row r="841515"/>
    <row r="841516"/>
    <row r="841517"/>
    <row r="841518"/>
    <row r="841519"/>
    <row r="841520"/>
    <row r="841521"/>
    <row r="841522"/>
    <row r="841523"/>
    <row r="841524"/>
    <row r="841525"/>
    <row r="841526"/>
    <row r="841527"/>
    <row r="841528"/>
    <row r="841529"/>
    <row r="841530"/>
    <row r="841531"/>
    <row r="841532"/>
    <row r="841533"/>
    <row r="841534"/>
    <row r="841535"/>
    <row r="841536"/>
    <row r="841537"/>
    <row r="841538"/>
    <row r="841539"/>
    <row r="841540"/>
    <row r="841541"/>
    <row r="841542"/>
    <row r="841543"/>
    <row r="841544"/>
    <row r="841545"/>
    <row r="841546"/>
    <row r="841547"/>
    <row r="841548"/>
    <row r="841549"/>
    <row r="841550"/>
    <row r="841551"/>
    <row r="841552"/>
    <row r="841553"/>
    <row r="841554"/>
    <row r="841555"/>
    <row r="841556"/>
    <row r="841557"/>
    <row r="841558"/>
    <row r="841559"/>
    <row r="841560"/>
    <row r="841561"/>
    <row r="841562"/>
    <row r="841563"/>
    <row r="841564"/>
    <row r="841565"/>
    <row r="841566"/>
    <row r="841567"/>
    <row r="841568"/>
    <row r="841569"/>
    <row r="841570"/>
    <row r="841571"/>
    <row r="841572"/>
    <row r="841573"/>
    <row r="841574"/>
    <row r="841575"/>
    <row r="841576"/>
    <row r="841577"/>
    <row r="841578"/>
    <row r="841579"/>
    <row r="841580"/>
    <row r="841581"/>
    <row r="841582"/>
    <row r="841583"/>
    <row r="841584"/>
    <row r="841585"/>
    <row r="841586"/>
    <row r="841587"/>
    <row r="841588"/>
    <row r="841589"/>
    <row r="841590"/>
    <row r="841591"/>
    <row r="841592"/>
    <row r="841593"/>
    <row r="841594"/>
    <row r="841595"/>
    <row r="841596"/>
    <row r="841597"/>
    <row r="841598"/>
    <row r="841599"/>
    <row r="841600"/>
    <row r="841601"/>
    <row r="841602"/>
    <row r="841603"/>
    <row r="841604"/>
    <row r="841605"/>
    <row r="841606"/>
    <row r="841607"/>
    <row r="841608"/>
    <row r="841609"/>
    <row r="841610"/>
    <row r="841611"/>
    <row r="841612"/>
    <row r="841613"/>
    <row r="841614"/>
    <row r="841615"/>
    <row r="841616"/>
    <row r="841617"/>
    <row r="841618"/>
    <row r="841619"/>
    <row r="841620"/>
    <row r="841621"/>
    <row r="841622"/>
    <row r="841623"/>
    <row r="841624"/>
    <row r="841625"/>
    <row r="841626"/>
    <row r="841627"/>
    <row r="841628"/>
    <row r="841629"/>
    <row r="841630"/>
    <row r="841631"/>
    <row r="841632"/>
    <row r="841633"/>
    <row r="841634"/>
    <row r="841635"/>
    <row r="841636"/>
    <row r="841637"/>
    <row r="841638"/>
    <row r="841639"/>
    <row r="841640"/>
    <row r="841641"/>
    <row r="841642"/>
    <row r="841643"/>
    <row r="841644"/>
    <row r="841645"/>
    <row r="841646"/>
    <row r="841647"/>
    <row r="841648"/>
    <row r="841649"/>
    <row r="841650"/>
    <row r="841651"/>
    <row r="841652"/>
    <row r="841653"/>
    <row r="841654"/>
    <row r="841655"/>
    <row r="841656"/>
    <row r="841657"/>
    <row r="841658"/>
    <row r="841659"/>
    <row r="841660"/>
    <row r="841661"/>
    <row r="841662"/>
    <row r="841663"/>
    <row r="841664"/>
    <row r="841665"/>
    <row r="841666"/>
    <row r="841667"/>
    <row r="841668"/>
    <row r="841669"/>
    <row r="841670"/>
    <row r="841671"/>
    <row r="841672"/>
    <row r="841673"/>
    <row r="841674"/>
    <row r="841675"/>
    <row r="841676"/>
    <row r="841677"/>
    <row r="841678"/>
    <row r="841679"/>
    <row r="841680"/>
    <row r="841681"/>
    <row r="841682"/>
    <row r="841683"/>
    <row r="841684"/>
    <row r="841685"/>
    <row r="841686"/>
    <row r="841687"/>
    <row r="841688"/>
    <row r="841689"/>
    <row r="841690"/>
    <row r="841691"/>
    <row r="841692"/>
    <row r="841693"/>
    <row r="841694"/>
    <row r="841695"/>
    <row r="841696"/>
    <row r="841697"/>
    <row r="841698"/>
    <row r="841699"/>
    <row r="841700"/>
    <row r="841701"/>
    <row r="841702"/>
    <row r="841703"/>
    <row r="841704"/>
    <row r="841705"/>
    <row r="841706"/>
    <row r="841707"/>
    <row r="841708"/>
    <row r="841709"/>
    <row r="841710"/>
    <row r="841711"/>
    <row r="841712"/>
    <row r="841713"/>
    <row r="841714"/>
    <row r="841715"/>
    <row r="841716"/>
    <row r="841717"/>
    <row r="841718"/>
    <row r="841719"/>
    <row r="841720"/>
    <row r="841721"/>
    <row r="841722"/>
    <row r="841723"/>
    <row r="841724"/>
    <row r="841725"/>
    <row r="841726"/>
    <row r="841727"/>
    <row r="841728"/>
    <row r="841729"/>
    <row r="841730"/>
    <row r="841731"/>
    <row r="841732"/>
    <row r="841733"/>
    <row r="841734"/>
    <row r="841735"/>
    <row r="841736"/>
    <row r="841737"/>
    <row r="841738"/>
    <row r="841739"/>
    <row r="841740"/>
    <row r="841741"/>
    <row r="841742"/>
    <row r="841743"/>
    <row r="841744"/>
    <row r="841745"/>
    <row r="841746"/>
    <row r="841747"/>
    <row r="841748"/>
    <row r="841749"/>
    <row r="841750"/>
    <row r="841751"/>
    <row r="841752"/>
    <row r="841753"/>
    <row r="841754"/>
    <row r="841755"/>
    <row r="841756"/>
    <row r="841757"/>
    <row r="841758"/>
    <row r="841759"/>
    <row r="841760"/>
    <row r="841761"/>
    <row r="841762"/>
    <row r="841763"/>
    <row r="841764"/>
    <row r="841765"/>
    <row r="841766"/>
    <row r="841767"/>
    <row r="841768"/>
    <row r="841769"/>
    <row r="841770"/>
    <row r="841771"/>
    <row r="841772"/>
    <row r="841773"/>
    <row r="841774"/>
    <row r="841775"/>
    <row r="841776"/>
    <row r="841777"/>
    <row r="841778"/>
    <row r="841779"/>
    <row r="841780"/>
    <row r="841781"/>
    <row r="841782"/>
    <row r="841783"/>
    <row r="841784"/>
    <row r="841785"/>
    <row r="841786"/>
    <row r="841787"/>
    <row r="841788"/>
    <row r="841789"/>
    <row r="841790"/>
    <row r="841791"/>
    <row r="841792"/>
    <row r="841793"/>
    <row r="841794"/>
    <row r="841795"/>
    <row r="841796"/>
    <row r="841797"/>
    <row r="841798"/>
    <row r="841799"/>
    <row r="841800"/>
    <row r="841801"/>
    <row r="841802"/>
    <row r="841803"/>
    <row r="841804"/>
    <row r="841805"/>
    <row r="841806"/>
    <row r="841807"/>
    <row r="841808"/>
    <row r="841809"/>
    <row r="841810"/>
    <row r="841811"/>
    <row r="841812"/>
    <row r="841813"/>
    <row r="841814"/>
    <row r="841815"/>
    <row r="841816"/>
    <row r="841817"/>
    <row r="841818"/>
    <row r="841819"/>
    <row r="841820"/>
    <row r="841821"/>
    <row r="841822"/>
    <row r="841823"/>
    <row r="841824"/>
    <row r="841825"/>
    <row r="841826"/>
    <row r="841827"/>
    <row r="841828"/>
    <row r="841829"/>
    <row r="841830"/>
    <row r="841831"/>
    <row r="841832"/>
    <row r="841833"/>
    <row r="841834"/>
    <row r="841835"/>
    <row r="841836"/>
    <row r="841837"/>
    <row r="841838"/>
    <row r="841839"/>
    <row r="841840"/>
    <row r="841841"/>
    <row r="841842"/>
    <row r="841843"/>
    <row r="841844"/>
    <row r="841845"/>
    <row r="841846"/>
    <row r="841847"/>
    <row r="841848"/>
    <row r="841849"/>
    <row r="841850"/>
    <row r="841851"/>
    <row r="841852"/>
    <row r="841853"/>
    <row r="841854"/>
    <row r="841855"/>
    <row r="841856"/>
    <row r="841857"/>
    <row r="841858"/>
    <row r="841859"/>
    <row r="841860"/>
    <row r="841861"/>
    <row r="841862"/>
    <row r="841863"/>
    <row r="841864"/>
    <row r="841865"/>
    <row r="841866"/>
    <row r="841867"/>
    <row r="841868"/>
    <row r="841869"/>
    <row r="841870"/>
    <row r="841871"/>
    <row r="841872"/>
    <row r="841873"/>
    <row r="841874"/>
    <row r="841875"/>
    <row r="841876"/>
    <row r="841877"/>
    <row r="841878"/>
    <row r="841879"/>
    <row r="841880"/>
    <row r="841881"/>
    <row r="841882"/>
    <row r="841883"/>
    <row r="841884"/>
    <row r="841885"/>
    <row r="841886"/>
    <row r="841887"/>
    <row r="841888"/>
    <row r="841889"/>
    <row r="841890"/>
    <row r="841891"/>
    <row r="841892"/>
    <row r="841893"/>
    <row r="841894"/>
    <row r="841895"/>
    <row r="841896"/>
    <row r="841897"/>
    <row r="841898"/>
    <row r="841899"/>
    <row r="841900"/>
    <row r="841901"/>
    <row r="841902"/>
    <row r="841903"/>
    <row r="841904"/>
    <row r="841905"/>
    <row r="841906"/>
    <row r="841907"/>
    <row r="841908"/>
    <row r="841909"/>
    <row r="841910"/>
    <row r="841911"/>
    <row r="841912"/>
    <row r="841913"/>
    <row r="841914"/>
    <row r="841915"/>
    <row r="841916"/>
    <row r="841917"/>
    <row r="841918"/>
    <row r="841919"/>
    <row r="841920"/>
    <row r="841921"/>
    <row r="841922"/>
    <row r="841923"/>
    <row r="841924"/>
    <row r="841925"/>
    <row r="841926"/>
    <row r="841927"/>
    <row r="841928"/>
    <row r="841929"/>
    <row r="841930"/>
    <row r="841931"/>
    <row r="841932"/>
    <row r="841933"/>
    <row r="841934"/>
    <row r="841935"/>
    <row r="841936"/>
    <row r="841937"/>
    <row r="841938"/>
    <row r="841939"/>
    <row r="841940"/>
    <row r="841941"/>
    <row r="841942"/>
    <row r="841943"/>
    <row r="841944"/>
    <row r="841945"/>
    <row r="841946"/>
    <row r="841947"/>
    <row r="841948"/>
    <row r="841949"/>
    <row r="841950"/>
    <row r="841951"/>
    <row r="841952"/>
    <row r="841953"/>
    <row r="841954"/>
    <row r="841955"/>
    <row r="841956"/>
    <row r="841957"/>
    <row r="841958"/>
    <row r="841959"/>
    <row r="841960"/>
    <row r="841961"/>
    <row r="841962"/>
    <row r="841963"/>
    <row r="841964"/>
    <row r="841965"/>
    <row r="841966"/>
    <row r="841967"/>
    <row r="841968"/>
    <row r="841969"/>
    <row r="841970"/>
    <row r="841971"/>
    <row r="841972"/>
    <row r="841973"/>
    <row r="841974"/>
    <row r="841975"/>
    <row r="841976"/>
    <row r="841977"/>
    <row r="841978"/>
    <row r="841979"/>
    <row r="841980"/>
    <row r="841981"/>
    <row r="841982"/>
    <row r="841983"/>
    <row r="841984"/>
    <row r="841985"/>
    <row r="841986"/>
    <row r="841987"/>
    <row r="841988"/>
    <row r="841989"/>
    <row r="841990"/>
    <row r="841991"/>
    <row r="841992"/>
    <row r="841993"/>
    <row r="841994"/>
    <row r="841995"/>
    <row r="841996"/>
    <row r="841997"/>
    <row r="841998"/>
    <row r="841999"/>
    <row r="842000"/>
    <row r="842001"/>
    <row r="842002"/>
    <row r="842003"/>
    <row r="842004"/>
    <row r="842005"/>
    <row r="842006"/>
    <row r="842007"/>
    <row r="842008"/>
    <row r="842009"/>
    <row r="842010"/>
    <row r="842011"/>
    <row r="842012"/>
    <row r="842013"/>
    <row r="842014"/>
    <row r="842015"/>
    <row r="842016"/>
    <row r="842017"/>
    <row r="842018"/>
    <row r="842019"/>
    <row r="842020"/>
    <row r="842021"/>
    <row r="842022"/>
    <row r="842023"/>
    <row r="842024"/>
    <row r="842025"/>
    <row r="842026"/>
    <row r="842027"/>
    <row r="842028"/>
    <row r="842029"/>
    <row r="842030"/>
    <row r="842031"/>
    <row r="842032"/>
    <row r="842033"/>
    <row r="842034"/>
    <row r="842035"/>
    <row r="842036"/>
    <row r="842037"/>
    <row r="842038"/>
    <row r="842039"/>
    <row r="842040"/>
    <row r="842041"/>
    <row r="842042"/>
    <row r="842043"/>
    <row r="842044"/>
    <row r="842045"/>
    <row r="842046"/>
    <row r="842047"/>
    <row r="842048"/>
    <row r="842049"/>
    <row r="842050"/>
    <row r="842051"/>
    <row r="842052"/>
    <row r="842053"/>
    <row r="842054"/>
    <row r="842055"/>
    <row r="842056"/>
    <row r="842057"/>
    <row r="842058"/>
    <row r="842059"/>
    <row r="842060"/>
    <row r="842061"/>
    <row r="842062"/>
    <row r="842063"/>
    <row r="842064"/>
    <row r="842065"/>
    <row r="842066"/>
    <row r="842067"/>
    <row r="842068"/>
    <row r="842069"/>
    <row r="842070"/>
    <row r="842071"/>
    <row r="842072"/>
    <row r="842073"/>
    <row r="842074"/>
    <row r="842075"/>
    <row r="842076"/>
    <row r="842077"/>
    <row r="842078"/>
    <row r="842079"/>
    <row r="842080"/>
    <row r="842081"/>
    <row r="842082"/>
    <row r="842083"/>
    <row r="842084"/>
    <row r="842085"/>
    <row r="842086"/>
    <row r="842087"/>
    <row r="842088"/>
    <row r="842089"/>
    <row r="842090"/>
    <row r="842091"/>
    <row r="842092"/>
    <row r="842093"/>
    <row r="842094"/>
    <row r="842095"/>
    <row r="842096"/>
    <row r="842097"/>
    <row r="842098"/>
    <row r="842099"/>
    <row r="842100"/>
    <row r="842101"/>
    <row r="842102"/>
    <row r="842103"/>
    <row r="842104"/>
    <row r="842105"/>
    <row r="842106"/>
    <row r="842107"/>
    <row r="842108"/>
    <row r="842109"/>
    <row r="842110"/>
    <row r="842111"/>
    <row r="842112"/>
    <row r="842113"/>
    <row r="842114"/>
    <row r="842115"/>
    <row r="842116"/>
    <row r="842117"/>
    <row r="842118"/>
    <row r="842119"/>
    <row r="842120"/>
    <row r="842121"/>
    <row r="842122"/>
    <row r="842123"/>
    <row r="842124"/>
    <row r="842125"/>
    <row r="842126"/>
    <row r="842127"/>
    <row r="842128"/>
    <row r="842129"/>
    <row r="842130"/>
    <row r="842131"/>
    <row r="842132"/>
    <row r="842133"/>
    <row r="842134"/>
    <row r="842135"/>
    <row r="842136"/>
    <row r="842137"/>
    <row r="842138"/>
    <row r="842139"/>
    <row r="842140"/>
    <row r="842141"/>
    <row r="842142"/>
    <row r="842143"/>
    <row r="842144"/>
    <row r="842145"/>
    <row r="842146"/>
    <row r="842147"/>
    <row r="842148"/>
    <row r="842149"/>
    <row r="842150"/>
    <row r="842151"/>
    <row r="842152"/>
    <row r="842153"/>
    <row r="842154"/>
    <row r="842155"/>
    <row r="842156"/>
    <row r="842157"/>
    <row r="842158"/>
    <row r="842159"/>
    <row r="842160"/>
    <row r="842161"/>
    <row r="842162"/>
    <row r="842163"/>
    <row r="842164"/>
    <row r="842165"/>
    <row r="842166"/>
    <row r="842167"/>
    <row r="842168"/>
    <row r="842169"/>
    <row r="842170"/>
    <row r="842171"/>
    <row r="842172"/>
    <row r="842173"/>
    <row r="842174"/>
    <row r="842175"/>
    <row r="842176"/>
    <row r="842177"/>
    <row r="842178"/>
    <row r="842179"/>
    <row r="842180"/>
    <row r="842181"/>
    <row r="842182"/>
    <row r="842183"/>
    <row r="842184"/>
    <row r="842185"/>
    <row r="842186"/>
    <row r="842187"/>
    <row r="842188"/>
    <row r="842189"/>
    <row r="842190"/>
    <row r="842191"/>
    <row r="842192"/>
    <row r="842193"/>
    <row r="842194"/>
    <row r="842195"/>
    <row r="842196"/>
    <row r="842197"/>
    <row r="842198"/>
    <row r="842199"/>
    <row r="842200"/>
    <row r="842201"/>
    <row r="842202"/>
    <row r="842203"/>
    <row r="842204"/>
    <row r="842205"/>
    <row r="842206"/>
    <row r="842207"/>
    <row r="842208"/>
    <row r="842209"/>
    <row r="842210"/>
    <row r="842211"/>
    <row r="842212"/>
    <row r="842213"/>
    <row r="842214"/>
    <row r="842215"/>
    <row r="842216"/>
    <row r="842217"/>
    <row r="842218"/>
    <row r="842219"/>
    <row r="842220"/>
    <row r="842221"/>
    <row r="842222"/>
    <row r="842223"/>
    <row r="842224"/>
    <row r="842225"/>
    <row r="842226"/>
    <row r="842227"/>
    <row r="842228"/>
    <row r="842229"/>
    <row r="842230"/>
    <row r="842231"/>
    <row r="842232"/>
    <row r="842233"/>
    <row r="842234"/>
    <row r="842235"/>
    <row r="842236"/>
    <row r="842237"/>
    <row r="842238"/>
    <row r="842239"/>
    <row r="842240"/>
    <row r="842241"/>
    <row r="842242"/>
    <row r="842243"/>
    <row r="842244"/>
    <row r="842245"/>
    <row r="842246"/>
    <row r="842247"/>
    <row r="842248"/>
    <row r="842249"/>
    <row r="842250"/>
    <row r="842251"/>
    <row r="842252"/>
    <row r="842253"/>
    <row r="842254"/>
    <row r="842255"/>
    <row r="842256"/>
    <row r="842257"/>
    <row r="842258"/>
    <row r="842259"/>
    <row r="842260"/>
    <row r="842261"/>
    <row r="842262"/>
    <row r="842263"/>
    <row r="842264"/>
    <row r="842265"/>
    <row r="842266"/>
    <row r="842267"/>
    <row r="842268"/>
    <row r="842269"/>
    <row r="842270"/>
    <row r="842271"/>
    <row r="842272"/>
    <row r="842273"/>
    <row r="842274"/>
    <row r="842275"/>
    <row r="842276"/>
    <row r="842277"/>
    <row r="842278"/>
    <row r="842279"/>
    <row r="842280"/>
    <row r="842281"/>
    <row r="842282"/>
    <row r="842283"/>
    <row r="842284"/>
    <row r="842285"/>
    <row r="842286"/>
    <row r="842287"/>
    <row r="842288"/>
    <row r="842289"/>
    <row r="842290"/>
    <row r="842291"/>
    <row r="842292"/>
    <row r="842293"/>
    <row r="842294"/>
    <row r="842295"/>
    <row r="842296"/>
    <row r="842297"/>
    <row r="842298"/>
    <row r="842299"/>
    <row r="842300"/>
    <row r="842301"/>
    <row r="842302"/>
    <row r="842303"/>
    <row r="842304"/>
    <row r="842305"/>
    <row r="842306"/>
    <row r="842307"/>
    <row r="842308"/>
    <row r="842309"/>
    <row r="842310"/>
    <row r="842311"/>
    <row r="842312"/>
    <row r="842313"/>
    <row r="842314"/>
    <row r="842315"/>
    <row r="842316"/>
    <row r="842317"/>
    <row r="842318"/>
    <row r="842319"/>
    <row r="842320"/>
    <row r="842321"/>
    <row r="842322"/>
    <row r="842323"/>
    <row r="842324"/>
    <row r="842325"/>
    <row r="842326"/>
    <row r="842327"/>
    <row r="842328"/>
    <row r="842329"/>
    <row r="842330"/>
    <row r="842331"/>
    <row r="842332"/>
    <row r="842333"/>
    <row r="842334"/>
    <row r="842335"/>
    <row r="842336"/>
    <row r="842337"/>
    <row r="842338"/>
    <row r="842339"/>
    <row r="842340"/>
    <row r="842341"/>
    <row r="842342"/>
    <row r="842343"/>
    <row r="842344"/>
    <row r="842345"/>
    <row r="842346"/>
    <row r="842347"/>
    <row r="842348"/>
    <row r="842349"/>
    <row r="842350"/>
    <row r="842351"/>
    <row r="842352"/>
    <row r="842353"/>
    <row r="842354"/>
    <row r="842355"/>
    <row r="842356"/>
    <row r="842357"/>
    <row r="842358"/>
    <row r="842359"/>
    <row r="842360"/>
    <row r="842361"/>
    <row r="842362"/>
    <row r="842363"/>
    <row r="842364"/>
    <row r="842365"/>
    <row r="842366"/>
    <row r="842367"/>
    <row r="842368"/>
    <row r="842369"/>
    <row r="842370"/>
    <row r="842371"/>
    <row r="842372"/>
    <row r="842373"/>
    <row r="842374"/>
    <row r="842375"/>
    <row r="842376"/>
    <row r="842377"/>
    <row r="842378"/>
    <row r="842379"/>
    <row r="842380"/>
    <row r="842381"/>
    <row r="842382"/>
    <row r="842383"/>
    <row r="842384"/>
    <row r="842385"/>
    <row r="842386"/>
    <row r="842387"/>
    <row r="842388"/>
    <row r="842389"/>
    <row r="842390"/>
    <row r="842391"/>
    <row r="842392"/>
    <row r="842393"/>
    <row r="842394"/>
    <row r="842395"/>
    <row r="842396"/>
    <row r="842397"/>
    <row r="842398"/>
    <row r="842399"/>
    <row r="842400"/>
    <row r="842401"/>
    <row r="842402"/>
    <row r="842403"/>
    <row r="842404"/>
    <row r="842405"/>
    <row r="842406"/>
    <row r="842407"/>
    <row r="842408"/>
    <row r="842409"/>
    <row r="842410"/>
    <row r="842411"/>
    <row r="842412"/>
    <row r="842413"/>
    <row r="842414"/>
    <row r="842415"/>
    <row r="842416"/>
    <row r="842417"/>
    <row r="842418"/>
    <row r="842419"/>
    <row r="842420"/>
    <row r="842421"/>
    <row r="842422"/>
    <row r="842423"/>
    <row r="842424"/>
    <row r="842425"/>
    <row r="842426"/>
    <row r="842427"/>
    <row r="842428"/>
    <row r="842429"/>
    <row r="842430"/>
    <row r="842431"/>
    <row r="842432"/>
    <row r="842433"/>
    <row r="842434"/>
    <row r="842435"/>
    <row r="842436"/>
    <row r="842437"/>
    <row r="842438"/>
    <row r="842439"/>
    <row r="842440"/>
    <row r="842441"/>
    <row r="842442"/>
    <row r="842443"/>
    <row r="842444"/>
    <row r="842445"/>
    <row r="842446"/>
    <row r="842447"/>
    <row r="842448"/>
    <row r="842449"/>
    <row r="842450"/>
    <row r="842451"/>
    <row r="842452"/>
    <row r="842453"/>
    <row r="842454"/>
    <row r="842455"/>
    <row r="842456"/>
    <row r="842457"/>
    <row r="842458"/>
    <row r="842459"/>
    <row r="842460"/>
    <row r="842461"/>
    <row r="842462"/>
    <row r="842463"/>
    <row r="842464"/>
    <row r="842465"/>
    <row r="842466"/>
    <row r="842467"/>
    <row r="842468"/>
    <row r="842469"/>
    <row r="842470"/>
    <row r="842471"/>
    <row r="842472"/>
    <row r="842473"/>
    <row r="842474"/>
    <row r="842475"/>
    <row r="842476"/>
    <row r="842477"/>
    <row r="842478"/>
    <row r="842479"/>
    <row r="842480"/>
    <row r="842481"/>
    <row r="842482"/>
    <row r="842483"/>
    <row r="842484"/>
    <row r="842485"/>
    <row r="842486"/>
    <row r="842487"/>
    <row r="842488"/>
    <row r="842489"/>
    <row r="842490"/>
    <row r="842491"/>
    <row r="842492"/>
    <row r="842493"/>
    <row r="842494"/>
    <row r="842495"/>
    <row r="842496"/>
    <row r="842497"/>
    <row r="842498"/>
    <row r="842499"/>
    <row r="842500"/>
    <row r="842501"/>
    <row r="842502"/>
    <row r="842503"/>
    <row r="842504"/>
    <row r="842505"/>
    <row r="842506"/>
    <row r="842507"/>
    <row r="842508"/>
    <row r="842509"/>
    <row r="842510"/>
    <row r="842511"/>
    <row r="842512"/>
    <row r="842513"/>
    <row r="842514"/>
    <row r="842515"/>
    <row r="842516"/>
    <row r="842517"/>
    <row r="842518"/>
    <row r="842519"/>
    <row r="842520"/>
    <row r="842521"/>
    <row r="842522"/>
    <row r="842523"/>
    <row r="842524"/>
    <row r="842525"/>
    <row r="842526"/>
    <row r="842527"/>
    <row r="842528"/>
    <row r="842529"/>
    <row r="842530"/>
    <row r="842531"/>
    <row r="842532"/>
    <row r="842533"/>
    <row r="842534"/>
    <row r="842535"/>
    <row r="842536"/>
    <row r="842537"/>
    <row r="842538"/>
    <row r="842539"/>
    <row r="842540"/>
    <row r="842541"/>
    <row r="842542"/>
    <row r="842543"/>
    <row r="842544"/>
    <row r="842545"/>
    <row r="842546"/>
    <row r="842547"/>
    <row r="842548"/>
    <row r="842549"/>
    <row r="842550"/>
    <row r="842551"/>
    <row r="842552"/>
    <row r="842553"/>
    <row r="842554"/>
    <row r="842555"/>
    <row r="842556"/>
    <row r="842557"/>
    <row r="842558"/>
    <row r="842559"/>
    <row r="842560"/>
    <row r="842561"/>
    <row r="842562"/>
    <row r="842563"/>
    <row r="842564"/>
    <row r="842565"/>
    <row r="842566"/>
    <row r="842567"/>
    <row r="842568"/>
    <row r="842569"/>
    <row r="842570"/>
    <row r="842571"/>
    <row r="842572"/>
    <row r="842573"/>
    <row r="842574"/>
    <row r="842575"/>
    <row r="842576"/>
    <row r="842577"/>
    <row r="842578"/>
    <row r="842579"/>
    <row r="842580"/>
    <row r="842581"/>
    <row r="842582"/>
    <row r="842583"/>
    <row r="842584"/>
    <row r="842585"/>
    <row r="842586"/>
    <row r="842587"/>
    <row r="842588"/>
    <row r="842589"/>
    <row r="842590"/>
    <row r="842591"/>
    <row r="842592"/>
    <row r="842593"/>
    <row r="842594"/>
    <row r="842595"/>
    <row r="842596"/>
    <row r="842597"/>
    <row r="842598"/>
    <row r="842599"/>
    <row r="842600"/>
    <row r="842601"/>
    <row r="842602"/>
    <row r="842603"/>
    <row r="842604"/>
    <row r="842605"/>
    <row r="842606"/>
    <row r="842607"/>
    <row r="842608"/>
    <row r="842609"/>
    <row r="842610"/>
    <row r="842611"/>
    <row r="842612"/>
    <row r="842613"/>
    <row r="842614"/>
    <row r="842615"/>
    <row r="842616"/>
    <row r="842617"/>
    <row r="842618"/>
    <row r="842619"/>
    <row r="842620"/>
    <row r="842621"/>
    <row r="842622"/>
    <row r="842623"/>
    <row r="842624"/>
    <row r="842625"/>
    <row r="842626"/>
    <row r="842627"/>
    <row r="842628"/>
    <row r="842629"/>
    <row r="842630"/>
    <row r="842631"/>
    <row r="842632"/>
    <row r="842633"/>
    <row r="842634"/>
    <row r="842635"/>
    <row r="842636"/>
    <row r="842637"/>
    <row r="842638"/>
    <row r="842639"/>
    <row r="842640"/>
    <row r="842641"/>
    <row r="842642"/>
    <row r="842643"/>
    <row r="842644"/>
    <row r="842645"/>
    <row r="842646"/>
    <row r="842647"/>
    <row r="842648"/>
    <row r="842649"/>
    <row r="842650"/>
    <row r="842651"/>
    <row r="842652"/>
    <row r="842653"/>
    <row r="842654"/>
    <row r="842655"/>
    <row r="842656"/>
    <row r="842657"/>
    <row r="842658"/>
    <row r="842659"/>
    <row r="842660"/>
    <row r="842661"/>
    <row r="842662"/>
    <row r="842663"/>
    <row r="842664"/>
    <row r="842665"/>
    <row r="842666"/>
    <row r="842667"/>
    <row r="842668"/>
    <row r="842669"/>
    <row r="842670"/>
    <row r="842671"/>
    <row r="842672"/>
    <row r="842673"/>
    <row r="842674"/>
    <row r="842675"/>
    <row r="842676"/>
    <row r="842677"/>
    <row r="842678"/>
    <row r="842679"/>
    <row r="842680"/>
    <row r="842681"/>
    <row r="842682"/>
    <row r="842683"/>
    <row r="842684"/>
    <row r="842685"/>
    <row r="842686"/>
    <row r="842687"/>
    <row r="842688"/>
    <row r="842689"/>
    <row r="842690"/>
    <row r="842691"/>
    <row r="842692"/>
    <row r="842693"/>
    <row r="842694"/>
    <row r="842695"/>
    <row r="842696"/>
    <row r="842697"/>
    <row r="842698"/>
    <row r="842699"/>
    <row r="842700"/>
    <row r="842701"/>
    <row r="842702"/>
    <row r="842703"/>
    <row r="842704"/>
    <row r="842705"/>
    <row r="842706"/>
    <row r="842707"/>
    <row r="842708"/>
    <row r="842709"/>
    <row r="842710"/>
    <row r="842711"/>
    <row r="842712"/>
    <row r="842713"/>
    <row r="842714"/>
    <row r="842715"/>
    <row r="842716"/>
    <row r="842717"/>
    <row r="842718"/>
    <row r="842719"/>
    <row r="842720"/>
    <row r="842721"/>
    <row r="842722"/>
    <row r="842723"/>
    <row r="842724"/>
    <row r="842725"/>
    <row r="842726"/>
    <row r="842727"/>
    <row r="842728"/>
    <row r="842729"/>
    <row r="842730"/>
    <row r="842731"/>
    <row r="842732"/>
    <row r="842733"/>
    <row r="842734"/>
    <row r="842735"/>
    <row r="842736"/>
    <row r="842737"/>
    <row r="842738"/>
    <row r="842739"/>
    <row r="842740"/>
    <row r="842741"/>
    <row r="842742"/>
    <row r="842743"/>
    <row r="842744"/>
    <row r="842745"/>
    <row r="842746"/>
    <row r="842747"/>
    <row r="842748"/>
    <row r="842749"/>
    <row r="842750"/>
    <row r="842751"/>
    <row r="842752"/>
    <row r="842753"/>
    <row r="842754"/>
    <row r="842755"/>
    <row r="842756"/>
    <row r="842757"/>
    <row r="842758"/>
    <row r="842759"/>
    <row r="842760"/>
    <row r="842761"/>
    <row r="842762"/>
    <row r="842763"/>
    <row r="842764"/>
    <row r="842765"/>
    <row r="842766"/>
    <row r="842767"/>
    <row r="842768"/>
    <row r="842769"/>
    <row r="842770"/>
    <row r="842771"/>
    <row r="842772"/>
    <row r="842773"/>
    <row r="842774"/>
    <row r="842775"/>
    <row r="842776"/>
    <row r="842777"/>
    <row r="842778"/>
    <row r="842779"/>
    <row r="842780"/>
    <row r="842781"/>
    <row r="842782"/>
    <row r="842783"/>
    <row r="842784"/>
    <row r="842785"/>
    <row r="842786"/>
    <row r="842787"/>
    <row r="842788"/>
    <row r="842789"/>
    <row r="842790"/>
    <row r="842791"/>
    <row r="842792"/>
    <row r="842793"/>
    <row r="842794"/>
    <row r="842795"/>
    <row r="842796"/>
    <row r="842797"/>
    <row r="842798"/>
    <row r="842799"/>
    <row r="842800"/>
    <row r="842801"/>
    <row r="842802"/>
    <row r="842803"/>
    <row r="842804"/>
    <row r="842805"/>
    <row r="842806"/>
    <row r="842807"/>
    <row r="842808"/>
    <row r="842809"/>
    <row r="842810"/>
    <row r="842811"/>
    <row r="842812"/>
    <row r="842813"/>
    <row r="842814"/>
    <row r="842815"/>
    <row r="842816"/>
    <row r="842817"/>
    <row r="842818"/>
    <row r="842819"/>
    <row r="842820"/>
    <row r="842821"/>
    <row r="842822"/>
    <row r="842823"/>
    <row r="842824"/>
    <row r="842825"/>
    <row r="842826"/>
    <row r="842827"/>
    <row r="842828"/>
    <row r="842829"/>
    <row r="842830"/>
    <row r="842831"/>
    <row r="842832"/>
    <row r="842833"/>
    <row r="842834"/>
    <row r="842835"/>
    <row r="842836"/>
    <row r="842837"/>
    <row r="842838"/>
    <row r="842839"/>
    <row r="842840"/>
    <row r="842841"/>
    <row r="842842"/>
    <row r="842843"/>
    <row r="842844"/>
    <row r="842845"/>
    <row r="842846"/>
    <row r="842847"/>
    <row r="842848"/>
    <row r="842849"/>
    <row r="842850"/>
    <row r="842851"/>
    <row r="842852"/>
    <row r="842853"/>
    <row r="842854"/>
    <row r="842855"/>
    <row r="842856"/>
    <row r="842857"/>
    <row r="842858"/>
    <row r="842859"/>
    <row r="842860"/>
    <row r="842861"/>
    <row r="842862"/>
    <row r="842863"/>
    <row r="842864"/>
    <row r="842865"/>
    <row r="842866"/>
    <row r="842867"/>
    <row r="842868"/>
    <row r="842869"/>
    <row r="842870"/>
    <row r="842871"/>
    <row r="842872"/>
    <row r="842873"/>
    <row r="842874"/>
    <row r="842875"/>
    <row r="842876"/>
    <row r="842877"/>
    <row r="842878"/>
    <row r="842879"/>
    <row r="842880"/>
    <row r="842881"/>
    <row r="842882"/>
    <row r="842883"/>
    <row r="842884"/>
    <row r="842885"/>
    <row r="842886"/>
    <row r="842887"/>
    <row r="842888"/>
    <row r="842889"/>
    <row r="842890"/>
    <row r="842891"/>
    <row r="842892"/>
    <row r="842893"/>
    <row r="842894"/>
    <row r="842895"/>
    <row r="842896"/>
    <row r="842897"/>
    <row r="842898"/>
    <row r="842899"/>
    <row r="842900"/>
    <row r="842901"/>
    <row r="842902"/>
    <row r="842903"/>
    <row r="842904"/>
    <row r="842905"/>
    <row r="842906"/>
    <row r="842907"/>
    <row r="842908"/>
    <row r="842909"/>
    <row r="842910"/>
    <row r="842911"/>
    <row r="842912"/>
    <row r="842913"/>
    <row r="842914"/>
    <row r="842915"/>
    <row r="842916"/>
    <row r="842917"/>
    <row r="842918"/>
    <row r="842919"/>
    <row r="842920"/>
    <row r="842921"/>
    <row r="842922"/>
    <row r="842923"/>
    <row r="842924"/>
    <row r="842925"/>
    <row r="842926"/>
    <row r="842927"/>
    <row r="842928"/>
    <row r="842929"/>
    <row r="842930"/>
    <row r="842931"/>
    <row r="842932"/>
    <row r="842933"/>
    <row r="842934"/>
    <row r="842935"/>
    <row r="842936"/>
    <row r="842937"/>
    <row r="842938"/>
    <row r="842939"/>
    <row r="842940"/>
    <row r="842941"/>
    <row r="842942"/>
    <row r="842943"/>
    <row r="842944"/>
    <row r="842945"/>
    <row r="842946"/>
    <row r="842947"/>
    <row r="842948"/>
    <row r="842949"/>
    <row r="842950"/>
    <row r="842951"/>
    <row r="842952"/>
    <row r="842953"/>
    <row r="842954"/>
    <row r="842955"/>
    <row r="842956"/>
    <row r="842957"/>
    <row r="842958"/>
    <row r="842959"/>
    <row r="842960"/>
    <row r="842961"/>
    <row r="842962"/>
    <row r="842963"/>
    <row r="842964"/>
    <row r="842965"/>
    <row r="842966"/>
    <row r="842967"/>
    <row r="842968"/>
    <row r="842969"/>
    <row r="842970"/>
    <row r="842971"/>
    <row r="842972"/>
    <row r="842973"/>
    <row r="842974"/>
    <row r="842975"/>
    <row r="842976"/>
    <row r="842977"/>
    <row r="842978"/>
    <row r="842979"/>
    <row r="842980"/>
    <row r="842981"/>
    <row r="842982"/>
    <row r="842983"/>
    <row r="842984"/>
    <row r="842985"/>
    <row r="842986"/>
    <row r="842987"/>
    <row r="842988"/>
    <row r="842989"/>
    <row r="842990"/>
    <row r="842991"/>
    <row r="842992"/>
    <row r="842993"/>
    <row r="842994"/>
    <row r="842995"/>
    <row r="842996"/>
    <row r="842997"/>
    <row r="842998"/>
    <row r="842999"/>
    <row r="843000"/>
    <row r="843001"/>
    <row r="843002"/>
    <row r="843003"/>
    <row r="843004"/>
    <row r="843005"/>
    <row r="843006"/>
    <row r="843007"/>
    <row r="843008"/>
    <row r="843009"/>
    <row r="843010"/>
    <row r="843011"/>
    <row r="843012"/>
    <row r="843013"/>
    <row r="843014"/>
    <row r="843015"/>
    <row r="843016"/>
    <row r="843017"/>
    <row r="843018"/>
    <row r="843019"/>
    <row r="843020"/>
    <row r="843021"/>
    <row r="843022"/>
    <row r="843023"/>
    <row r="843024"/>
    <row r="843025"/>
    <row r="843026"/>
    <row r="843027"/>
    <row r="843028"/>
    <row r="843029"/>
    <row r="843030"/>
    <row r="843031"/>
    <row r="843032"/>
    <row r="843033"/>
    <row r="843034"/>
    <row r="843035"/>
    <row r="843036"/>
    <row r="843037"/>
    <row r="843038"/>
    <row r="843039"/>
    <row r="843040"/>
    <row r="843041"/>
    <row r="843042"/>
    <row r="843043"/>
    <row r="843044"/>
    <row r="843045"/>
    <row r="843046"/>
    <row r="843047"/>
    <row r="843048"/>
    <row r="843049"/>
    <row r="843050"/>
    <row r="843051"/>
    <row r="843052"/>
    <row r="843053"/>
    <row r="843054"/>
    <row r="843055"/>
    <row r="843056"/>
    <row r="843057"/>
    <row r="843058"/>
    <row r="843059"/>
    <row r="843060"/>
    <row r="843061"/>
    <row r="843062"/>
    <row r="843063"/>
    <row r="843064"/>
    <row r="843065"/>
    <row r="843066"/>
    <row r="843067"/>
    <row r="843068"/>
    <row r="843069"/>
    <row r="843070"/>
    <row r="843071"/>
    <row r="843072"/>
    <row r="843073"/>
    <row r="843074"/>
    <row r="843075"/>
    <row r="843076"/>
    <row r="843077"/>
    <row r="843078"/>
    <row r="843079"/>
    <row r="843080"/>
    <row r="843081"/>
    <row r="843082"/>
    <row r="843083"/>
    <row r="843084"/>
    <row r="843085"/>
    <row r="843086"/>
    <row r="843087"/>
    <row r="843088"/>
    <row r="843089"/>
    <row r="843090"/>
    <row r="843091"/>
    <row r="843092"/>
    <row r="843093"/>
    <row r="843094"/>
    <row r="843095"/>
    <row r="843096"/>
    <row r="843097"/>
    <row r="843098"/>
    <row r="843099"/>
    <row r="843100"/>
    <row r="843101"/>
    <row r="843102"/>
    <row r="843103"/>
    <row r="843104"/>
    <row r="843105"/>
    <row r="843106"/>
    <row r="843107"/>
    <row r="843108"/>
    <row r="843109"/>
    <row r="843110"/>
    <row r="843111"/>
    <row r="843112"/>
    <row r="843113"/>
    <row r="843114"/>
    <row r="843115"/>
    <row r="843116"/>
    <row r="843117"/>
    <row r="843118"/>
    <row r="843119"/>
    <row r="843120"/>
    <row r="843121"/>
    <row r="843122"/>
    <row r="843123"/>
    <row r="843124"/>
    <row r="843125"/>
    <row r="843126"/>
    <row r="843127"/>
    <row r="843128"/>
    <row r="843129"/>
    <row r="843130"/>
    <row r="843131"/>
    <row r="843132"/>
    <row r="843133"/>
    <row r="843134"/>
    <row r="843135"/>
    <row r="843136"/>
    <row r="843137"/>
    <row r="843138"/>
    <row r="843139"/>
    <row r="843140"/>
    <row r="843141"/>
    <row r="843142"/>
    <row r="843143"/>
    <row r="843144"/>
    <row r="843145"/>
    <row r="843146"/>
    <row r="843147"/>
    <row r="843148"/>
    <row r="843149"/>
    <row r="843150"/>
    <row r="843151"/>
    <row r="843152"/>
    <row r="843153"/>
    <row r="843154"/>
    <row r="843155"/>
    <row r="843156"/>
    <row r="843157"/>
    <row r="843158"/>
    <row r="843159"/>
    <row r="843160"/>
    <row r="843161"/>
    <row r="843162"/>
    <row r="843163"/>
    <row r="843164"/>
    <row r="843165"/>
    <row r="843166"/>
    <row r="843167"/>
    <row r="843168"/>
    <row r="843169"/>
    <row r="843170"/>
    <row r="843171"/>
    <row r="843172"/>
    <row r="843173"/>
    <row r="843174"/>
    <row r="843175"/>
    <row r="843176"/>
    <row r="843177"/>
    <row r="843178"/>
    <row r="843179"/>
    <row r="843180"/>
    <row r="843181"/>
    <row r="843182"/>
    <row r="843183"/>
    <row r="843184"/>
    <row r="843185"/>
    <row r="843186"/>
    <row r="843187"/>
    <row r="843188"/>
    <row r="843189"/>
    <row r="843190"/>
    <row r="843191"/>
    <row r="843192"/>
    <row r="843193"/>
    <row r="843194"/>
    <row r="843195"/>
    <row r="843196"/>
    <row r="843197"/>
    <row r="843198"/>
    <row r="843199"/>
    <row r="843200"/>
    <row r="843201"/>
    <row r="843202"/>
    <row r="843203"/>
    <row r="843204"/>
    <row r="843205"/>
    <row r="843206"/>
    <row r="843207"/>
    <row r="843208"/>
    <row r="843209"/>
    <row r="843210"/>
    <row r="843211"/>
    <row r="843212"/>
    <row r="843213"/>
    <row r="843214"/>
    <row r="843215"/>
    <row r="843216"/>
    <row r="843217"/>
    <row r="843218"/>
    <row r="843219"/>
    <row r="843220"/>
    <row r="843221"/>
    <row r="843222"/>
    <row r="843223"/>
    <row r="843224"/>
    <row r="843225"/>
    <row r="843226"/>
    <row r="843227"/>
    <row r="843228"/>
    <row r="843229"/>
    <row r="843230"/>
    <row r="843231"/>
    <row r="843232"/>
    <row r="843233"/>
    <row r="843234"/>
    <row r="843235"/>
    <row r="843236"/>
    <row r="843237"/>
    <row r="843238"/>
    <row r="843239"/>
    <row r="843240"/>
    <row r="843241"/>
    <row r="843242"/>
    <row r="843243"/>
    <row r="843244"/>
    <row r="843245"/>
    <row r="843246"/>
    <row r="843247"/>
    <row r="843248"/>
    <row r="843249"/>
    <row r="843250"/>
    <row r="843251"/>
    <row r="843252"/>
    <row r="843253"/>
    <row r="843254"/>
    <row r="843255"/>
    <row r="843256"/>
    <row r="843257"/>
    <row r="843258"/>
    <row r="843259"/>
    <row r="843260"/>
    <row r="843261"/>
    <row r="843262"/>
    <row r="843263"/>
    <row r="843264"/>
    <row r="843265"/>
    <row r="843266"/>
    <row r="843267"/>
    <row r="843268"/>
    <row r="843269"/>
    <row r="843270"/>
    <row r="843271"/>
    <row r="843272"/>
    <row r="843273"/>
    <row r="843274"/>
    <row r="843275"/>
    <row r="843276"/>
    <row r="843277"/>
    <row r="843278"/>
    <row r="843279"/>
    <row r="843280"/>
    <row r="843281"/>
    <row r="843282"/>
    <row r="843283"/>
    <row r="843284"/>
    <row r="843285"/>
    <row r="843286"/>
    <row r="843287"/>
    <row r="843288"/>
    <row r="843289"/>
    <row r="843290"/>
    <row r="843291"/>
    <row r="843292"/>
    <row r="843293"/>
    <row r="843294"/>
    <row r="843295"/>
    <row r="843296"/>
    <row r="843297"/>
    <row r="843298"/>
    <row r="843299"/>
    <row r="843300"/>
    <row r="843301"/>
    <row r="843302"/>
    <row r="843303"/>
    <row r="843304"/>
    <row r="843305"/>
    <row r="843306"/>
    <row r="843307"/>
    <row r="843308"/>
    <row r="843309"/>
    <row r="843310"/>
    <row r="843311"/>
    <row r="843312"/>
    <row r="843313"/>
    <row r="843314"/>
    <row r="843315"/>
    <row r="843316"/>
    <row r="843317"/>
    <row r="843318"/>
    <row r="843319"/>
    <row r="843320"/>
    <row r="843321"/>
    <row r="843322"/>
    <row r="843323"/>
    <row r="843324"/>
    <row r="843325"/>
    <row r="843326"/>
    <row r="843327"/>
    <row r="843328"/>
    <row r="843329"/>
    <row r="843330"/>
    <row r="843331"/>
    <row r="843332"/>
    <row r="843333"/>
    <row r="843334"/>
    <row r="843335"/>
    <row r="843336"/>
    <row r="843337"/>
    <row r="843338"/>
    <row r="843339"/>
    <row r="843340"/>
    <row r="843341"/>
    <row r="843342"/>
    <row r="843343"/>
    <row r="843344"/>
    <row r="843345"/>
    <row r="843346"/>
    <row r="843347"/>
    <row r="843348"/>
    <row r="843349"/>
    <row r="843350"/>
    <row r="843351"/>
    <row r="843352"/>
    <row r="843353"/>
    <row r="843354"/>
    <row r="843355"/>
    <row r="843356"/>
    <row r="843357"/>
    <row r="843358"/>
    <row r="843359"/>
    <row r="843360"/>
    <row r="843361"/>
    <row r="843362"/>
    <row r="843363"/>
    <row r="843364"/>
    <row r="843365"/>
    <row r="843366"/>
    <row r="843367"/>
    <row r="843368"/>
    <row r="843369"/>
    <row r="843370"/>
    <row r="843371"/>
    <row r="843372"/>
    <row r="843373"/>
    <row r="843374"/>
    <row r="843375"/>
    <row r="843376"/>
    <row r="843377"/>
    <row r="843378"/>
    <row r="843379"/>
    <row r="843380"/>
    <row r="843381"/>
    <row r="843382"/>
    <row r="843383"/>
    <row r="843384"/>
    <row r="843385"/>
    <row r="843386"/>
    <row r="843387"/>
    <row r="843388"/>
    <row r="843389"/>
    <row r="843390"/>
    <row r="843391"/>
    <row r="843392"/>
    <row r="843393"/>
    <row r="843394"/>
    <row r="843395"/>
    <row r="843396"/>
    <row r="843397"/>
    <row r="843398"/>
    <row r="843399"/>
    <row r="843400"/>
    <row r="843401"/>
    <row r="843402"/>
    <row r="843403"/>
    <row r="843404"/>
    <row r="843405"/>
    <row r="843406"/>
    <row r="843407"/>
    <row r="843408"/>
    <row r="843409"/>
    <row r="843410"/>
    <row r="843411"/>
    <row r="843412"/>
    <row r="843413"/>
    <row r="843414"/>
    <row r="843415"/>
    <row r="843416"/>
    <row r="843417"/>
    <row r="843418"/>
    <row r="843419"/>
    <row r="843420"/>
    <row r="843421"/>
    <row r="843422"/>
    <row r="843423"/>
    <row r="843424"/>
    <row r="843425"/>
    <row r="843426"/>
    <row r="843427"/>
    <row r="843428"/>
    <row r="843429"/>
    <row r="843430"/>
    <row r="843431"/>
    <row r="843432"/>
    <row r="843433"/>
    <row r="843434"/>
    <row r="843435"/>
    <row r="843436"/>
    <row r="843437"/>
    <row r="843438"/>
    <row r="843439"/>
    <row r="843440"/>
    <row r="843441"/>
    <row r="843442"/>
    <row r="843443"/>
    <row r="843444"/>
    <row r="843445"/>
    <row r="843446"/>
    <row r="843447"/>
    <row r="843448"/>
    <row r="843449"/>
    <row r="843450"/>
    <row r="843451"/>
    <row r="843452"/>
    <row r="843453"/>
    <row r="843454"/>
    <row r="843455"/>
    <row r="843456"/>
    <row r="843457"/>
    <row r="843458"/>
    <row r="843459"/>
    <row r="843460"/>
    <row r="843461"/>
    <row r="843462"/>
    <row r="843463"/>
    <row r="843464"/>
    <row r="843465"/>
    <row r="843466"/>
    <row r="843467"/>
    <row r="843468"/>
    <row r="843469"/>
    <row r="843470"/>
    <row r="843471"/>
    <row r="843472"/>
    <row r="843473"/>
    <row r="843474"/>
    <row r="843475"/>
    <row r="843476"/>
    <row r="843477"/>
    <row r="843478"/>
    <row r="843479"/>
    <row r="843480"/>
    <row r="843481"/>
    <row r="843482"/>
    <row r="843483"/>
    <row r="843484"/>
    <row r="843485"/>
    <row r="843486"/>
    <row r="843487"/>
    <row r="843488"/>
    <row r="843489"/>
    <row r="843490"/>
    <row r="843491"/>
    <row r="843492"/>
    <row r="843493"/>
    <row r="843494"/>
    <row r="843495"/>
    <row r="843496"/>
    <row r="843497"/>
    <row r="843498"/>
    <row r="843499"/>
    <row r="843500"/>
    <row r="843501"/>
    <row r="843502"/>
    <row r="843503"/>
    <row r="843504"/>
    <row r="843505"/>
    <row r="843506"/>
    <row r="843507"/>
    <row r="843508"/>
    <row r="843509"/>
    <row r="843510"/>
    <row r="843511"/>
    <row r="843512"/>
    <row r="843513"/>
    <row r="843514"/>
    <row r="843515"/>
    <row r="843516"/>
    <row r="843517"/>
    <row r="843518"/>
    <row r="843519"/>
    <row r="843520"/>
    <row r="843521"/>
    <row r="843522"/>
    <row r="843523"/>
    <row r="843524"/>
    <row r="843525"/>
    <row r="843526"/>
    <row r="843527"/>
    <row r="843528"/>
    <row r="843529"/>
    <row r="843530"/>
    <row r="843531"/>
    <row r="843532"/>
    <row r="843533"/>
    <row r="843534"/>
    <row r="843535"/>
    <row r="843536"/>
    <row r="843537"/>
    <row r="843538"/>
    <row r="843539"/>
    <row r="843540"/>
    <row r="843541"/>
    <row r="843542"/>
    <row r="843543"/>
    <row r="843544"/>
    <row r="843545"/>
    <row r="843546"/>
    <row r="843547"/>
    <row r="843548"/>
    <row r="843549"/>
    <row r="843550"/>
    <row r="843551"/>
    <row r="843552"/>
    <row r="843553"/>
    <row r="843554"/>
    <row r="843555"/>
    <row r="843556"/>
    <row r="843557"/>
    <row r="843558"/>
    <row r="843559"/>
    <row r="843560"/>
    <row r="843561"/>
    <row r="843562"/>
    <row r="843563"/>
    <row r="843564"/>
    <row r="843565"/>
    <row r="843566"/>
    <row r="843567"/>
    <row r="843568"/>
    <row r="843569"/>
    <row r="843570"/>
    <row r="843571"/>
    <row r="843572"/>
    <row r="843573"/>
    <row r="843574"/>
    <row r="843575"/>
    <row r="843576"/>
    <row r="843577"/>
    <row r="843578"/>
    <row r="843579"/>
    <row r="843580"/>
    <row r="843581"/>
    <row r="843582"/>
    <row r="843583"/>
    <row r="843584"/>
    <row r="843585"/>
    <row r="843586"/>
    <row r="843587"/>
    <row r="843588"/>
    <row r="843589"/>
    <row r="843590"/>
    <row r="843591"/>
    <row r="843592"/>
    <row r="843593"/>
    <row r="843594"/>
    <row r="843595"/>
    <row r="843596"/>
    <row r="843597"/>
    <row r="843598"/>
    <row r="843599"/>
    <row r="843600"/>
    <row r="843601"/>
    <row r="843602"/>
    <row r="843603"/>
    <row r="843604"/>
    <row r="843605"/>
    <row r="843606"/>
    <row r="843607"/>
    <row r="843608"/>
    <row r="843609"/>
    <row r="843610"/>
    <row r="843611"/>
    <row r="843612"/>
    <row r="843613"/>
    <row r="843614"/>
    <row r="843615"/>
    <row r="843616"/>
    <row r="843617"/>
    <row r="843618"/>
    <row r="843619"/>
    <row r="843620"/>
    <row r="843621"/>
    <row r="843622"/>
    <row r="843623"/>
    <row r="843624"/>
    <row r="843625"/>
    <row r="843626"/>
    <row r="843627"/>
    <row r="843628"/>
    <row r="843629"/>
    <row r="843630"/>
    <row r="843631"/>
    <row r="843632"/>
    <row r="843633"/>
    <row r="843634"/>
    <row r="843635"/>
    <row r="843636"/>
    <row r="843637"/>
    <row r="843638"/>
    <row r="843639"/>
    <row r="843640"/>
    <row r="843641"/>
    <row r="843642"/>
    <row r="843643"/>
    <row r="843644"/>
    <row r="843645"/>
    <row r="843646"/>
    <row r="843647"/>
    <row r="843648"/>
    <row r="843649"/>
    <row r="843650"/>
    <row r="843651"/>
    <row r="843652"/>
    <row r="843653"/>
    <row r="843654"/>
    <row r="843655"/>
    <row r="843656"/>
    <row r="843657"/>
    <row r="843658"/>
    <row r="843659"/>
    <row r="843660"/>
    <row r="843661"/>
    <row r="843662"/>
    <row r="843663"/>
    <row r="843664"/>
    <row r="843665"/>
    <row r="843666"/>
    <row r="843667"/>
    <row r="843668"/>
    <row r="843669"/>
    <row r="843670"/>
    <row r="843671"/>
    <row r="843672"/>
    <row r="843673"/>
    <row r="843674"/>
    <row r="843675"/>
    <row r="843676"/>
    <row r="843677"/>
    <row r="843678"/>
    <row r="843679"/>
    <row r="843680"/>
    <row r="843681"/>
    <row r="843682"/>
    <row r="843683"/>
    <row r="843684"/>
    <row r="843685"/>
    <row r="843686"/>
    <row r="843687"/>
    <row r="843688"/>
    <row r="843689"/>
    <row r="843690"/>
    <row r="843691"/>
    <row r="843692"/>
    <row r="843693"/>
    <row r="843694"/>
    <row r="843695"/>
    <row r="843696"/>
    <row r="843697"/>
    <row r="843698"/>
    <row r="843699"/>
    <row r="843700"/>
    <row r="843701"/>
    <row r="843702"/>
    <row r="843703"/>
    <row r="843704"/>
    <row r="843705"/>
    <row r="843706"/>
    <row r="843707"/>
    <row r="843708"/>
    <row r="843709"/>
    <row r="843710"/>
    <row r="843711"/>
    <row r="843712"/>
    <row r="843713"/>
    <row r="843714"/>
    <row r="843715"/>
    <row r="843716"/>
    <row r="843717"/>
    <row r="843718"/>
    <row r="843719"/>
    <row r="843720"/>
    <row r="843721"/>
    <row r="843722"/>
    <row r="843723"/>
    <row r="843724"/>
    <row r="843725"/>
    <row r="843726"/>
    <row r="843727"/>
    <row r="843728"/>
    <row r="843729"/>
    <row r="843730"/>
    <row r="843731"/>
    <row r="843732"/>
    <row r="843733"/>
    <row r="843734"/>
    <row r="843735"/>
    <row r="843736"/>
    <row r="843737"/>
    <row r="843738"/>
    <row r="843739"/>
    <row r="843740"/>
    <row r="843741"/>
    <row r="843742"/>
    <row r="843743"/>
    <row r="843744"/>
    <row r="843745"/>
    <row r="843746"/>
    <row r="843747"/>
    <row r="843748"/>
    <row r="843749"/>
    <row r="843750"/>
    <row r="843751"/>
    <row r="843752"/>
    <row r="843753"/>
    <row r="843754"/>
    <row r="843755"/>
    <row r="843756"/>
    <row r="843757"/>
    <row r="843758"/>
    <row r="843759"/>
    <row r="843760"/>
    <row r="843761"/>
    <row r="843762"/>
    <row r="843763"/>
    <row r="843764"/>
    <row r="843765"/>
    <row r="843766"/>
    <row r="843767"/>
    <row r="843768"/>
    <row r="843769"/>
    <row r="843770"/>
    <row r="843771"/>
    <row r="843772"/>
    <row r="843773"/>
    <row r="843774"/>
    <row r="843775"/>
    <row r="843776"/>
    <row r="843777"/>
    <row r="843778"/>
    <row r="843779"/>
    <row r="843780"/>
    <row r="843781"/>
    <row r="843782"/>
    <row r="843783"/>
    <row r="843784"/>
    <row r="843785"/>
    <row r="843786"/>
    <row r="843787"/>
    <row r="843788"/>
    <row r="843789"/>
    <row r="843790"/>
    <row r="843791"/>
    <row r="843792"/>
    <row r="843793"/>
    <row r="843794"/>
    <row r="843795"/>
    <row r="843796"/>
    <row r="843797"/>
    <row r="843798"/>
    <row r="843799"/>
    <row r="843800"/>
    <row r="843801"/>
    <row r="843802"/>
    <row r="843803"/>
    <row r="843804"/>
    <row r="843805"/>
    <row r="843806"/>
    <row r="843807"/>
    <row r="843808"/>
    <row r="843809"/>
    <row r="843810"/>
    <row r="843811"/>
    <row r="843812"/>
    <row r="843813"/>
    <row r="843814"/>
    <row r="843815"/>
    <row r="843816"/>
    <row r="843817"/>
    <row r="843818"/>
    <row r="843819"/>
    <row r="843820"/>
    <row r="843821"/>
    <row r="843822"/>
    <row r="843823"/>
    <row r="843824"/>
    <row r="843825"/>
    <row r="843826"/>
    <row r="843827"/>
    <row r="843828"/>
    <row r="843829"/>
    <row r="843830"/>
    <row r="843831"/>
    <row r="843832"/>
    <row r="843833"/>
    <row r="843834"/>
    <row r="843835"/>
    <row r="843836"/>
    <row r="843837"/>
    <row r="843838"/>
    <row r="843839"/>
    <row r="843840"/>
    <row r="843841"/>
    <row r="843842"/>
    <row r="843843"/>
    <row r="843844"/>
    <row r="843845"/>
    <row r="843846"/>
    <row r="843847"/>
    <row r="843848"/>
    <row r="843849"/>
    <row r="843850"/>
    <row r="843851"/>
    <row r="843852"/>
    <row r="843853"/>
    <row r="843854"/>
    <row r="843855"/>
    <row r="843856"/>
    <row r="843857"/>
    <row r="843858"/>
    <row r="843859"/>
    <row r="843860"/>
    <row r="843861"/>
    <row r="843862"/>
    <row r="843863"/>
    <row r="843864"/>
    <row r="843865"/>
    <row r="843866"/>
    <row r="843867"/>
    <row r="843868"/>
    <row r="843869"/>
    <row r="843870"/>
    <row r="843871"/>
    <row r="843872"/>
    <row r="843873"/>
    <row r="843874"/>
    <row r="843875"/>
    <row r="843876"/>
    <row r="843877"/>
    <row r="843878"/>
    <row r="843879"/>
    <row r="843880"/>
    <row r="843881"/>
    <row r="843882"/>
    <row r="843883"/>
    <row r="843884"/>
    <row r="843885"/>
    <row r="843886"/>
    <row r="843887"/>
    <row r="843888"/>
    <row r="843889"/>
    <row r="843890"/>
    <row r="843891"/>
    <row r="843892"/>
    <row r="843893"/>
    <row r="843894"/>
    <row r="843895"/>
    <row r="843896"/>
    <row r="843897"/>
    <row r="843898"/>
    <row r="843899"/>
    <row r="843900"/>
    <row r="843901"/>
    <row r="843902"/>
    <row r="843903"/>
    <row r="843904"/>
    <row r="843905"/>
    <row r="843906"/>
    <row r="843907"/>
    <row r="843908"/>
    <row r="843909"/>
    <row r="843910"/>
    <row r="843911"/>
    <row r="843912"/>
    <row r="843913"/>
    <row r="843914"/>
    <row r="843915"/>
    <row r="843916"/>
    <row r="843917"/>
    <row r="843918"/>
    <row r="843919"/>
    <row r="843920"/>
    <row r="843921"/>
    <row r="843922"/>
    <row r="843923"/>
    <row r="843924"/>
    <row r="843925"/>
    <row r="843926"/>
    <row r="843927"/>
    <row r="843928"/>
    <row r="843929"/>
    <row r="843930"/>
    <row r="843931"/>
    <row r="843932"/>
    <row r="843933"/>
    <row r="843934"/>
    <row r="843935"/>
    <row r="843936"/>
    <row r="843937"/>
    <row r="843938"/>
    <row r="843939"/>
    <row r="843940"/>
    <row r="843941"/>
    <row r="843942"/>
    <row r="843943"/>
    <row r="843944"/>
    <row r="843945"/>
    <row r="843946"/>
    <row r="843947"/>
    <row r="843948"/>
    <row r="843949"/>
    <row r="843950"/>
    <row r="843951"/>
    <row r="843952"/>
    <row r="843953"/>
    <row r="843954"/>
    <row r="843955"/>
    <row r="843956"/>
    <row r="843957"/>
    <row r="843958"/>
    <row r="843959"/>
    <row r="843960"/>
    <row r="843961"/>
    <row r="843962"/>
    <row r="843963"/>
    <row r="843964"/>
    <row r="843965"/>
    <row r="843966"/>
    <row r="843967"/>
    <row r="843968"/>
    <row r="843969"/>
    <row r="843970"/>
    <row r="843971"/>
    <row r="843972"/>
    <row r="843973"/>
    <row r="843974"/>
    <row r="843975"/>
    <row r="843976"/>
    <row r="843977"/>
    <row r="843978"/>
    <row r="843979"/>
    <row r="843980"/>
    <row r="843981"/>
    <row r="843982"/>
    <row r="843983"/>
    <row r="843984"/>
    <row r="843985"/>
    <row r="843986"/>
    <row r="843987"/>
    <row r="843988"/>
    <row r="843989"/>
    <row r="843990"/>
    <row r="843991"/>
    <row r="843992"/>
    <row r="843993"/>
    <row r="843994"/>
    <row r="843995"/>
    <row r="843996"/>
    <row r="843997"/>
    <row r="843998"/>
    <row r="843999"/>
    <row r="844000"/>
    <row r="844001"/>
    <row r="844002"/>
    <row r="844003"/>
    <row r="844004"/>
    <row r="844005"/>
    <row r="844006"/>
    <row r="844007"/>
    <row r="844008"/>
    <row r="844009"/>
    <row r="844010"/>
    <row r="844011"/>
    <row r="844012"/>
    <row r="844013"/>
    <row r="844014"/>
    <row r="844015"/>
    <row r="844016"/>
    <row r="844017"/>
    <row r="844018"/>
    <row r="844019"/>
    <row r="844020"/>
    <row r="844021"/>
    <row r="844022"/>
    <row r="844023"/>
    <row r="844024"/>
    <row r="844025"/>
    <row r="844026"/>
    <row r="844027"/>
    <row r="844028"/>
    <row r="844029"/>
    <row r="844030"/>
    <row r="844031"/>
    <row r="844032"/>
    <row r="844033"/>
    <row r="844034"/>
    <row r="844035"/>
    <row r="844036"/>
    <row r="844037"/>
    <row r="844038"/>
    <row r="844039"/>
    <row r="844040"/>
    <row r="844041"/>
    <row r="844042"/>
    <row r="844043"/>
    <row r="844044"/>
    <row r="844045"/>
    <row r="844046"/>
    <row r="844047"/>
    <row r="844048"/>
    <row r="844049"/>
    <row r="844050"/>
    <row r="844051"/>
    <row r="844052"/>
    <row r="844053"/>
    <row r="844054"/>
    <row r="844055"/>
    <row r="844056"/>
    <row r="844057"/>
    <row r="844058"/>
    <row r="844059"/>
    <row r="844060"/>
    <row r="844061"/>
    <row r="844062"/>
    <row r="844063"/>
    <row r="844064"/>
    <row r="844065"/>
    <row r="844066"/>
    <row r="844067"/>
    <row r="844068"/>
    <row r="844069"/>
    <row r="844070"/>
    <row r="844071"/>
    <row r="844072"/>
    <row r="844073"/>
    <row r="844074"/>
    <row r="844075"/>
    <row r="844076"/>
    <row r="844077"/>
    <row r="844078"/>
    <row r="844079"/>
    <row r="844080"/>
    <row r="844081"/>
    <row r="844082"/>
    <row r="844083"/>
    <row r="844084"/>
    <row r="844085"/>
    <row r="844086"/>
    <row r="844087"/>
    <row r="844088"/>
    <row r="844089"/>
    <row r="844090"/>
    <row r="844091"/>
    <row r="844092"/>
    <row r="844093"/>
    <row r="844094"/>
    <row r="844095"/>
    <row r="844096"/>
    <row r="844097"/>
    <row r="844098"/>
    <row r="844099"/>
    <row r="844100"/>
    <row r="844101"/>
    <row r="844102"/>
    <row r="844103"/>
    <row r="844104"/>
    <row r="844105"/>
    <row r="844106"/>
    <row r="844107"/>
    <row r="844108"/>
    <row r="844109"/>
    <row r="844110"/>
    <row r="844111"/>
    <row r="844112"/>
    <row r="844113"/>
    <row r="844114"/>
    <row r="844115"/>
    <row r="844116"/>
    <row r="844117"/>
    <row r="844118"/>
    <row r="844119"/>
    <row r="844120"/>
    <row r="844121"/>
    <row r="844122"/>
    <row r="844123"/>
    <row r="844124"/>
    <row r="844125"/>
    <row r="844126"/>
    <row r="844127"/>
    <row r="844128"/>
    <row r="844129"/>
    <row r="844130"/>
    <row r="844131"/>
    <row r="844132"/>
    <row r="844133"/>
    <row r="844134"/>
    <row r="844135"/>
    <row r="844136"/>
    <row r="844137"/>
    <row r="844138"/>
    <row r="844139"/>
    <row r="844140"/>
    <row r="844141"/>
    <row r="844142"/>
    <row r="844143"/>
    <row r="844144"/>
    <row r="844145"/>
    <row r="844146"/>
    <row r="844147"/>
    <row r="844148"/>
    <row r="844149"/>
    <row r="844150"/>
    <row r="844151"/>
    <row r="844152"/>
    <row r="844153"/>
    <row r="844154"/>
    <row r="844155"/>
    <row r="844156"/>
    <row r="844157"/>
    <row r="844158"/>
    <row r="844159"/>
    <row r="844160"/>
    <row r="844161"/>
    <row r="844162"/>
    <row r="844163"/>
    <row r="844164"/>
    <row r="844165"/>
    <row r="844166"/>
    <row r="844167"/>
    <row r="844168"/>
    <row r="844169"/>
    <row r="844170"/>
    <row r="844171"/>
    <row r="844172"/>
    <row r="844173"/>
    <row r="844174"/>
    <row r="844175"/>
    <row r="844176"/>
    <row r="844177"/>
    <row r="844178"/>
    <row r="844179"/>
    <row r="844180"/>
    <row r="844181"/>
    <row r="844182"/>
    <row r="844183"/>
    <row r="844184"/>
    <row r="844185"/>
    <row r="844186"/>
    <row r="844187"/>
    <row r="844188"/>
    <row r="844189"/>
    <row r="844190"/>
    <row r="844191"/>
    <row r="844192"/>
    <row r="844193"/>
    <row r="844194"/>
    <row r="844195"/>
    <row r="844196"/>
    <row r="844197"/>
    <row r="844198"/>
    <row r="844199"/>
    <row r="844200"/>
    <row r="844201"/>
    <row r="844202"/>
    <row r="844203"/>
    <row r="844204"/>
    <row r="844205"/>
    <row r="844206"/>
    <row r="844207"/>
    <row r="844208"/>
    <row r="844209"/>
    <row r="844210"/>
    <row r="844211"/>
    <row r="844212"/>
    <row r="844213"/>
    <row r="844214"/>
    <row r="844215"/>
    <row r="844216"/>
    <row r="844217"/>
    <row r="844218"/>
    <row r="844219"/>
    <row r="844220"/>
    <row r="844221"/>
    <row r="844222"/>
    <row r="844223"/>
    <row r="844224"/>
    <row r="844225"/>
    <row r="844226"/>
    <row r="844227"/>
    <row r="844228"/>
    <row r="844229"/>
    <row r="844230"/>
    <row r="844231"/>
    <row r="844232"/>
    <row r="844233"/>
    <row r="844234"/>
    <row r="844235"/>
    <row r="844236"/>
    <row r="844237"/>
    <row r="844238"/>
    <row r="844239"/>
    <row r="844240"/>
    <row r="844241"/>
    <row r="844242"/>
    <row r="844243"/>
    <row r="844244"/>
    <row r="844245"/>
    <row r="844246"/>
    <row r="844247"/>
    <row r="844248"/>
    <row r="844249"/>
    <row r="844250"/>
    <row r="844251"/>
    <row r="844252"/>
    <row r="844253"/>
    <row r="844254"/>
    <row r="844255"/>
    <row r="844256"/>
    <row r="844257"/>
    <row r="844258"/>
    <row r="844259"/>
    <row r="844260"/>
    <row r="844261"/>
    <row r="844262"/>
    <row r="844263"/>
    <row r="844264"/>
    <row r="844265"/>
    <row r="844266"/>
    <row r="844267"/>
    <row r="844268"/>
    <row r="844269"/>
    <row r="844270"/>
    <row r="844271"/>
    <row r="844272"/>
    <row r="844273"/>
    <row r="844274"/>
    <row r="844275"/>
    <row r="844276"/>
    <row r="844277"/>
    <row r="844278"/>
    <row r="844279"/>
    <row r="844280"/>
    <row r="844281"/>
    <row r="844282"/>
    <row r="844283"/>
    <row r="844284"/>
    <row r="844285"/>
    <row r="844286"/>
    <row r="844287"/>
    <row r="844288"/>
    <row r="844289"/>
    <row r="844290"/>
    <row r="844291"/>
    <row r="844292"/>
    <row r="844293"/>
    <row r="844294"/>
    <row r="844295"/>
    <row r="844296"/>
    <row r="844297"/>
    <row r="844298"/>
    <row r="844299"/>
    <row r="844300"/>
    <row r="844301"/>
    <row r="844302"/>
    <row r="844303"/>
    <row r="844304"/>
    <row r="844305"/>
    <row r="844306"/>
    <row r="844307"/>
    <row r="844308"/>
    <row r="844309"/>
    <row r="844310"/>
    <row r="844311"/>
    <row r="844312"/>
    <row r="844313"/>
    <row r="844314"/>
    <row r="844315"/>
    <row r="844316"/>
    <row r="844317"/>
    <row r="844318"/>
    <row r="844319"/>
    <row r="844320"/>
    <row r="844321"/>
    <row r="844322"/>
    <row r="844323"/>
    <row r="844324"/>
    <row r="844325"/>
    <row r="844326"/>
    <row r="844327"/>
    <row r="844328"/>
    <row r="844329"/>
    <row r="844330"/>
    <row r="844331"/>
    <row r="844332"/>
    <row r="844333"/>
    <row r="844334"/>
    <row r="844335"/>
    <row r="844336"/>
    <row r="844337"/>
    <row r="844338"/>
    <row r="844339"/>
    <row r="844340"/>
    <row r="844341"/>
    <row r="844342"/>
    <row r="844343"/>
    <row r="844344"/>
    <row r="844345"/>
    <row r="844346"/>
    <row r="844347"/>
    <row r="844348"/>
    <row r="844349"/>
    <row r="844350"/>
    <row r="844351"/>
    <row r="844352"/>
    <row r="844353"/>
    <row r="844354"/>
    <row r="844355"/>
    <row r="844356"/>
    <row r="844357"/>
    <row r="844358"/>
    <row r="844359"/>
    <row r="844360"/>
    <row r="844361"/>
    <row r="844362"/>
    <row r="844363"/>
    <row r="844364"/>
    <row r="844365"/>
    <row r="844366"/>
    <row r="844367"/>
    <row r="844368"/>
    <row r="844369"/>
    <row r="844370"/>
    <row r="844371"/>
    <row r="844372"/>
    <row r="844373"/>
    <row r="844374"/>
    <row r="844375"/>
    <row r="844376"/>
    <row r="844377"/>
    <row r="844378"/>
    <row r="844379"/>
    <row r="844380"/>
    <row r="844381"/>
    <row r="844382"/>
    <row r="844383"/>
    <row r="844384"/>
    <row r="844385"/>
    <row r="844386"/>
    <row r="844387"/>
    <row r="844388"/>
    <row r="844389"/>
    <row r="844390"/>
    <row r="844391"/>
    <row r="844392"/>
    <row r="844393"/>
    <row r="844394"/>
    <row r="844395"/>
    <row r="844396"/>
    <row r="844397"/>
    <row r="844398"/>
    <row r="844399"/>
    <row r="844400"/>
    <row r="844401"/>
    <row r="844402"/>
    <row r="844403"/>
    <row r="844404"/>
    <row r="844405"/>
    <row r="844406"/>
    <row r="844407"/>
    <row r="844408"/>
    <row r="844409"/>
    <row r="844410"/>
    <row r="844411"/>
    <row r="844412"/>
    <row r="844413"/>
    <row r="844414"/>
    <row r="844415"/>
    <row r="844416"/>
    <row r="844417"/>
    <row r="844418"/>
    <row r="844419"/>
    <row r="844420"/>
    <row r="844421"/>
    <row r="844422"/>
    <row r="844423"/>
    <row r="844424"/>
    <row r="844425"/>
    <row r="844426"/>
    <row r="844427"/>
    <row r="844428"/>
    <row r="844429"/>
    <row r="844430"/>
    <row r="844431"/>
    <row r="844432"/>
    <row r="844433"/>
    <row r="844434"/>
    <row r="844435"/>
    <row r="844436"/>
    <row r="844437"/>
    <row r="844438"/>
    <row r="844439"/>
    <row r="844440"/>
    <row r="844441"/>
    <row r="844442"/>
    <row r="844443"/>
    <row r="844444"/>
    <row r="844445"/>
    <row r="844446"/>
    <row r="844447"/>
    <row r="844448"/>
    <row r="844449"/>
    <row r="844450"/>
    <row r="844451"/>
    <row r="844452"/>
    <row r="844453"/>
    <row r="844454"/>
    <row r="844455"/>
    <row r="844456"/>
    <row r="844457"/>
    <row r="844458"/>
    <row r="844459"/>
    <row r="844460"/>
    <row r="844461"/>
    <row r="844462"/>
    <row r="844463"/>
    <row r="844464"/>
    <row r="844465"/>
    <row r="844466"/>
    <row r="844467"/>
    <row r="844468"/>
    <row r="844469"/>
    <row r="844470"/>
    <row r="844471"/>
    <row r="844472"/>
    <row r="844473"/>
    <row r="844474"/>
    <row r="844475"/>
    <row r="844476"/>
    <row r="844477"/>
    <row r="844478"/>
    <row r="844479"/>
    <row r="844480"/>
    <row r="844481"/>
    <row r="844482"/>
    <row r="844483"/>
    <row r="844484"/>
    <row r="844485"/>
    <row r="844486"/>
    <row r="844487"/>
    <row r="844488"/>
    <row r="844489"/>
    <row r="844490"/>
    <row r="844491"/>
    <row r="844492"/>
    <row r="844493"/>
    <row r="844494"/>
    <row r="844495"/>
    <row r="844496"/>
    <row r="844497"/>
    <row r="844498"/>
    <row r="844499"/>
    <row r="844500"/>
    <row r="844501"/>
    <row r="844502"/>
    <row r="844503"/>
    <row r="844504"/>
    <row r="844505"/>
    <row r="844506"/>
    <row r="844507"/>
    <row r="844508"/>
    <row r="844509"/>
    <row r="844510"/>
    <row r="844511"/>
    <row r="844512"/>
    <row r="844513"/>
    <row r="844514"/>
    <row r="844515"/>
    <row r="844516"/>
    <row r="844517"/>
    <row r="844518"/>
    <row r="844519"/>
    <row r="844520"/>
    <row r="844521"/>
    <row r="844522"/>
    <row r="844523"/>
    <row r="844524"/>
    <row r="844525"/>
    <row r="844526"/>
    <row r="844527"/>
    <row r="844528"/>
    <row r="844529"/>
    <row r="844530"/>
    <row r="844531"/>
    <row r="844532"/>
    <row r="844533"/>
    <row r="844534"/>
    <row r="844535"/>
    <row r="844536"/>
    <row r="844537"/>
    <row r="844538"/>
    <row r="844539"/>
    <row r="844540"/>
    <row r="844541"/>
    <row r="844542"/>
    <row r="844543"/>
    <row r="844544"/>
    <row r="844545"/>
    <row r="844546"/>
    <row r="844547"/>
    <row r="844548"/>
    <row r="844549"/>
    <row r="844550"/>
    <row r="844551"/>
    <row r="844552"/>
    <row r="844553"/>
    <row r="844554"/>
    <row r="844555"/>
    <row r="844556"/>
    <row r="844557"/>
    <row r="844558"/>
    <row r="844559"/>
    <row r="844560"/>
    <row r="844561"/>
    <row r="844562"/>
    <row r="844563"/>
    <row r="844564"/>
    <row r="844565"/>
    <row r="844566"/>
    <row r="844567"/>
    <row r="844568"/>
    <row r="844569"/>
    <row r="844570"/>
    <row r="844571"/>
    <row r="844572"/>
    <row r="844573"/>
    <row r="844574"/>
    <row r="844575"/>
    <row r="844576"/>
    <row r="844577"/>
    <row r="844578"/>
    <row r="844579"/>
    <row r="844580"/>
    <row r="844581"/>
    <row r="844582"/>
    <row r="844583"/>
    <row r="844584"/>
    <row r="844585"/>
    <row r="844586"/>
    <row r="844587"/>
    <row r="844588"/>
    <row r="844589"/>
    <row r="844590"/>
    <row r="844591"/>
    <row r="844592"/>
    <row r="844593"/>
    <row r="844594"/>
    <row r="844595"/>
    <row r="844596"/>
    <row r="844597"/>
    <row r="844598"/>
    <row r="844599"/>
    <row r="844600"/>
    <row r="844601"/>
    <row r="844602"/>
    <row r="844603"/>
    <row r="844604"/>
    <row r="844605"/>
    <row r="844606"/>
    <row r="844607"/>
    <row r="844608"/>
    <row r="844609"/>
    <row r="844610"/>
    <row r="844611"/>
    <row r="844612"/>
    <row r="844613"/>
    <row r="844614"/>
    <row r="844615"/>
    <row r="844616"/>
    <row r="844617"/>
    <row r="844618"/>
    <row r="844619"/>
    <row r="844620"/>
    <row r="844621"/>
    <row r="844622"/>
    <row r="844623"/>
    <row r="844624"/>
    <row r="844625"/>
    <row r="844626"/>
    <row r="844627"/>
    <row r="844628"/>
    <row r="844629"/>
    <row r="844630"/>
    <row r="844631"/>
    <row r="844632"/>
    <row r="844633"/>
    <row r="844634"/>
    <row r="844635"/>
    <row r="844636"/>
    <row r="844637"/>
    <row r="844638"/>
    <row r="844639"/>
    <row r="844640"/>
    <row r="844641"/>
    <row r="844642"/>
    <row r="844643"/>
    <row r="844644"/>
    <row r="844645"/>
    <row r="844646"/>
    <row r="844647"/>
    <row r="844648"/>
    <row r="844649"/>
    <row r="844650"/>
    <row r="844651"/>
    <row r="844652"/>
    <row r="844653"/>
    <row r="844654"/>
    <row r="844655"/>
    <row r="844656"/>
    <row r="844657"/>
    <row r="844658"/>
    <row r="844659"/>
    <row r="844660"/>
    <row r="844661"/>
    <row r="844662"/>
    <row r="844663"/>
    <row r="844664"/>
    <row r="844665"/>
    <row r="844666"/>
    <row r="844667"/>
    <row r="844668"/>
    <row r="844669"/>
    <row r="844670"/>
    <row r="844671"/>
    <row r="844672"/>
    <row r="844673"/>
    <row r="844674"/>
    <row r="844675"/>
    <row r="844676"/>
    <row r="844677"/>
    <row r="844678"/>
    <row r="844679"/>
    <row r="844680"/>
    <row r="844681"/>
    <row r="844682"/>
    <row r="844683"/>
    <row r="844684"/>
    <row r="844685"/>
    <row r="844686"/>
    <row r="844687"/>
    <row r="844688"/>
    <row r="844689"/>
    <row r="844690"/>
    <row r="844691"/>
    <row r="844692"/>
    <row r="844693"/>
    <row r="844694"/>
    <row r="844695"/>
    <row r="844696"/>
    <row r="844697"/>
    <row r="844698"/>
    <row r="844699"/>
    <row r="844700"/>
    <row r="844701"/>
    <row r="844702"/>
    <row r="844703"/>
    <row r="844704"/>
    <row r="844705"/>
    <row r="844706"/>
    <row r="844707"/>
    <row r="844708"/>
    <row r="844709"/>
    <row r="844710"/>
    <row r="844711"/>
    <row r="844712"/>
    <row r="844713"/>
    <row r="844714"/>
    <row r="844715"/>
    <row r="844716"/>
    <row r="844717"/>
    <row r="844718"/>
    <row r="844719"/>
    <row r="844720"/>
    <row r="844721"/>
    <row r="844722"/>
    <row r="844723"/>
    <row r="844724"/>
    <row r="844725"/>
    <row r="844726"/>
    <row r="844727"/>
    <row r="844728"/>
    <row r="844729"/>
    <row r="844730"/>
    <row r="844731"/>
    <row r="844732"/>
    <row r="844733"/>
    <row r="844734"/>
    <row r="844735"/>
    <row r="844736"/>
    <row r="844737"/>
    <row r="844738"/>
    <row r="844739"/>
    <row r="844740"/>
    <row r="844741"/>
    <row r="844742"/>
    <row r="844743"/>
    <row r="844744"/>
    <row r="844745"/>
    <row r="844746"/>
    <row r="844747"/>
    <row r="844748"/>
    <row r="844749"/>
    <row r="844750"/>
    <row r="844751"/>
    <row r="844752"/>
    <row r="844753"/>
    <row r="844754"/>
    <row r="844755"/>
    <row r="844756"/>
    <row r="844757"/>
    <row r="844758"/>
    <row r="844759"/>
    <row r="844760"/>
    <row r="844761"/>
    <row r="844762"/>
    <row r="844763"/>
    <row r="844764"/>
    <row r="844765"/>
    <row r="844766"/>
    <row r="844767"/>
    <row r="844768"/>
    <row r="844769"/>
    <row r="844770"/>
    <row r="844771"/>
    <row r="844772"/>
    <row r="844773"/>
    <row r="844774"/>
    <row r="844775"/>
    <row r="844776"/>
    <row r="844777"/>
    <row r="844778"/>
    <row r="844779"/>
    <row r="844780"/>
    <row r="844781"/>
    <row r="844782"/>
    <row r="844783"/>
    <row r="844784"/>
    <row r="844785"/>
    <row r="844786"/>
    <row r="844787"/>
    <row r="844788"/>
    <row r="844789"/>
    <row r="844790"/>
    <row r="844791"/>
    <row r="844792"/>
    <row r="844793"/>
    <row r="844794"/>
    <row r="844795"/>
    <row r="844796"/>
    <row r="844797"/>
    <row r="844798"/>
    <row r="844799"/>
    <row r="844800"/>
    <row r="844801"/>
    <row r="844802"/>
    <row r="844803"/>
    <row r="844804"/>
    <row r="844805"/>
    <row r="844806"/>
    <row r="844807"/>
    <row r="844808"/>
    <row r="844809"/>
    <row r="844810"/>
    <row r="844811"/>
    <row r="844812"/>
    <row r="844813"/>
    <row r="844814"/>
    <row r="844815"/>
    <row r="844816"/>
    <row r="844817"/>
    <row r="844818"/>
    <row r="844819"/>
    <row r="844820"/>
    <row r="844821"/>
    <row r="844822"/>
    <row r="844823"/>
    <row r="844824"/>
    <row r="844825"/>
    <row r="844826"/>
    <row r="844827"/>
    <row r="844828"/>
    <row r="844829"/>
    <row r="844830"/>
    <row r="844831"/>
    <row r="844832"/>
    <row r="844833"/>
    <row r="844834"/>
    <row r="844835"/>
    <row r="844836"/>
    <row r="844837"/>
    <row r="844838"/>
    <row r="844839"/>
    <row r="844840"/>
    <row r="844841"/>
    <row r="844842"/>
    <row r="844843"/>
    <row r="844844"/>
    <row r="844845"/>
    <row r="844846"/>
    <row r="844847"/>
    <row r="844848"/>
    <row r="844849"/>
    <row r="844850"/>
    <row r="844851"/>
    <row r="844852"/>
    <row r="844853"/>
    <row r="844854"/>
    <row r="844855"/>
    <row r="844856"/>
    <row r="844857"/>
    <row r="844858"/>
    <row r="844859"/>
    <row r="844860"/>
    <row r="844861"/>
    <row r="844862"/>
    <row r="844863"/>
    <row r="844864"/>
    <row r="844865"/>
    <row r="844866"/>
    <row r="844867"/>
    <row r="844868"/>
    <row r="844869"/>
    <row r="844870"/>
    <row r="844871"/>
    <row r="844872"/>
    <row r="844873"/>
    <row r="844874"/>
    <row r="844875"/>
    <row r="844876"/>
    <row r="844877"/>
    <row r="844878"/>
    <row r="844879"/>
    <row r="844880"/>
    <row r="844881"/>
    <row r="844882"/>
    <row r="844883"/>
    <row r="844884"/>
    <row r="844885"/>
    <row r="844886"/>
    <row r="844887"/>
    <row r="844888"/>
    <row r="844889"/>
    <row r="844890"/>
    <row r="844891"/>
    <row r="844892"/>
    <row r="844893"/>
    <row r="844894"/>
    <row r="844895"/>
    <row r="844896"/>
    <row r="844897"/>
    <row r="844898"/>
    <row r="844899"/>
    <row r="844900"/>
    <row r="844901"/>
    <row r="844902"/>
    <row r="844903"/>
    <row r="844904"/>
    <row r="844905"/>
    <row r="844906"/>
    <row r="844907"/>
    <row r="844908"/>
    <row r="844909"/>
    <row r="844910"/>
    <row r="844911"/>
    <row r="844912"/>
    <row r="844913"/>
    <row r="844914"/>
    <row r="844915"/>
    <row r="844916"/>
    <row r="844917"/>
    <row r="844918"/>
    <row r="844919"/>
    <row r="844920"/>
    <row r="844921"/>
    <row r="844922"/>
    <row r="844923"/>
    <row r="844924"/>
    <row r="844925"/>
    <row r="844926"/>
    <row r="844927"/>
    <row r="844928"/>
    <row r="844929"/>
    <row r="844930"/>
    <row r="844931"/>
    <row r="844932"/>
    <row r="844933"/>
    <row r="844934"/>
    <row r="844935"/>
    <row r="844936"/>
    <row r="844937"/>
    <row r="844938"/>
    <row r="844939"/>
    <row r="844940"/>
    <row r="844941"/>
    <row r="844942"/>
    <row r="844943"/>
    <row r="844944"/>
    <row r="844945"/>
    <row r="844946"/>
    <row r="844947"/>
    <row r="844948"/>
    <row r="844949"/>
    <row r="844950"/>
    <row r="844951"/>
    <row r="844952"/>
    <row r="844953"/>
    <row r="844954"/>
    <row r="844955"/>
    <row r="844956"/>
    <row r="844957"/>
    <row r="844958"/>
    <row r="844959"/>
    <row r="844960"/>
    <row r="844961"/>
    <row r="844962"/>
    <row r="844963"/>
    <row r="844964"/>
    <row r="844965"/>
    <row r="844966"/>
    <row r="844967"/>
    <row r="844968"/>
    <row r="844969"/>
    <row r="844970"/>
    <row r="844971"/>
    <row r="844972"/>
    <row r="844973"/>
    <row r="844974"/>
    <row r="844975"/>
    <row r="844976"/>
    <row r="844977"/>
    <row r="844978"/>
    <row r="844979"/>
    <row r="844980"/>
    <row r="844981"/>
    <row r="844982"/>
    <row r="844983"/>
    <row r="844984"/>
    <row r="844985"/>
    <row r="844986"/>
    <row r="844987"/>
    <row r="844988"/>
    <row r="844989"/>
    <row r="844990"/>
    <row r="844991"/>
    <row r="844992"/>
    <row r="844993"/>
    <row r="844994"/>
    <row r="844995"/>
    <row r="844996"/>
    <row r="844997"/>
    <row r="844998"/>
    <row r="844999"/>
    <row r="845000"/>
    <row r="845001"/>
    <row r="845002"/>
    <row r="845003"/>
    <row r="845004"/>
    <row r="845005"/>
    <row r="845006"/>
    <row r="845007"/>
    <row r="845008"/>
    <row r="845009"/>
    <row r="845010"/>
    <row r="845011"/>
    <row r="845012"/>
    <row r="845013"/>
    <row r="845014"/>
    <row r="845015"/>
    <row r="845016"/>
    <row r="845017"/>
    <row r="845018"/>
    <row r="845019"/>
    <row r="845020"/>
    <row r="845021"/>
    <row r="845022"/>
    <row r="845023"/>
    <row r="845024"/>
    <row r="845025"/>
    <row r="845026"/>
    <row r="845027"/>
    <row r="845028"/>
    <row r="845029"/>
    <row r="845030"/>
    <row r="845031"/>
    <row r="845032"/>
    <row r="845033"/>
    <row r="845034"/>
    <row r="845035"/>
    <row r="845036"/>
    <row r="845037"/>
    <row r="845038"/>
    <row r="845039"/>
    <row r="845040"/>
    <row r="845041"/>
    <row r="845042"/>
    <row r="845043"/>
    <row r="845044"/>
    <row r="845045"/>
    <row r="845046"/>
    <row r="845047"/>
    <row r="845048"/>
    <row r="845049"/>
    <row r="845050"/>
    <row r="845051"/>
    <row r="845052"/>
    <row r="845053"/>
    <row r="845054"/>
    <row r="845055"/>
    <row r="845056"/>
    <row r="845057"/>
    <row r="845058"/>
    <row r="845059"/>
    <row r="845060"/>
    <row r="845061"/>
    <row r="845062"/>
    <row r="845063"/>
    <row r="845064"/>
    <row r="845065"/>
    <row r="845066"/>
    <row r="845067"/>
    <row r="845068"/>
    <row r="845069"/>
    <row r="845070"/>
    <row r="845071"/>
    <row r="845072"/>
    <row r="845073"/>
    <row r="845074"/>
    <row r="845075"/>
    <row r="845076"/>
    <row r="845077"/>
    <row r="845078"/>
    <row r="845079"/>
    <row r="845080"/>
    <row r="845081"/>
    <row r="845082"/>
    <row r="845083"/>
    <row r="845084"/>
    <row r="845085"/>
    <row r="845086"/>
    <row r="845087"/>
    <row r="845088"/>
    <row r="845089"/>
    <row r="845090"/>
    <row r="845091"/>
    <row r="845092"/>
    <row r="845093"/>
    <row r="845094"/>
    <row r="845095"/>
    <row r="845096"/>
    <row r="845097"/>
    <row r="845098"/>
    <row r="845099"/>
    <row r="845100"/>
    <row r="845101"/>
    <row r="845102"/>
    <row r="845103"/>
    <row r="845104"/>
    <row r="845105"/>
    <row r="845106"/>
    <row r="845107"/>
    <row r="845108"/>
    <row r="845109"/>
    <row r="845110"/>
    <row r="845111"/>
    <row r="845112"/>
    <row r="845113"/>
    <row r="845114"/>
    <row r="845115"/>
    <row r="845116"/>
    <row r="845117"/>
    <row r="845118"/>
    <row r="845119"/>
    <row r="845120"/>
    <row r="845121"/>
    <row r="845122"/>
    <row r="845123"/>
    <row r="845124"/>
    <row r="845125"/>
    <row r="845126"/>
    <row r="845127"/>
    <row r="845128"/>
    <row r="845129"/>
    <row r="845130"/>
    <row r="845131"/>
    <row r="845132"/>
    <row r="845133"/>
    <row r="845134"/>
    <row r="845135"/>
    <row r="845136"/>
    <row r="845137"/>
    <row r="845138"/>
    <row r="845139"/>
    <row r="845140"/>
    <row r="845141"/>
    <row r="845142"/>
    <row r="845143"/>
    <row r="845144"/>
    <row r="845145"/>
    <row r="845146"/>
    <row r="845147"/>
    <row r="845148"/>
    <row r="845149"/>
    <row r="845150"/>
    <row r="845151"/>
    <row r="845152"/>
    <row r="845153"/>
    <row r="845154"/>
    <row r="845155"/>
    <row r="845156"/>
    <row r="845157"/>
    <row r="845158"/>
    <row r="845159"/>
    <row r="845160"/>
    <row r="845161"/>
    <row r="845162"/>
    <row r="845163"/>
    <row r="845164"/>
    <row r="845165"/>
    <row r="845166"/>
    <row r="845167"/>
    <row r="845168"/>
    <row r="845169"/>
    <row r="845170"/>
    <row r="845171"/>
    <row r="845172"/>
    <row r="845173"/>
    <row r="845174"/>
    <row r="845175"/>
    <row r="845176"/>
    <row r="845177"/>
    <row r="845178"/>
    <row r="845179"/>
    <row r="845180"/>
    <row r="845181"/>
    <row r="845182"/>
    <row r="845183"/>
    <row r="845184"/>
    <row r="845185"/>
    <row r="845186"/>
    <row r="845187"/>
    <row r="845188"/>
    <row r="845189"/>
    <row r="845190"/>
    <row r="845191"/>
    <row r="845192"/>
    <row r="845193"/>
    <row r="845194"/>
    <row r="845195"/>
    <row r="845196"/>
    <row r="845197"/>
    <row r="845198"/>
    <row r="845199"/>
    <row r="845200"/>
    <row r="845201"/>
    <row r="845202"/>
    <row r="845203"/>
    <row r="845204"/>
    <row r="845205"/>
    <row r="845206"/>
    <row r="845207"/>
    <row r="845208"/>
    <row r="845209"/>
    <row r="845210"/>
    <row r="845211"/>
    <row r="845212"/>
    <row r="845213"/>
    <row r="845214"/>
    <row r="845215"/>
    <row r="845216"/>
    <row r="845217"/>
    <row r="845218"/>
    <row r="845219"/>
    <row r="845220"/>
    <row r="845221"/>
    <row r="845222"/>
    <row r="845223"/>
    <row r="845224"/>
    <row r="845225"/>
    <row r="845226"/>
    <row r="845227"/>
    <row r="845228"/>
    <row r="845229"/>
    <row r="845230"/>
    <row r="845231"/>
    <row r="845232"/>
    <row r="845233"/>
    <row r="845234"/>
    <row r="845235"/>
    <row r="845236"/>
    <row r="845237"/>
    <row r="845238"/>
    <row r="845239"/>
    <row r="845240"/>
    <row r="845241"/>
    <row r="845242"/>
    <row r="845243"/>
    <row r="845244"/>
    <row r="845245"/>
    <row r="845246"/>
    <row r="845247"/>
    <row r="845248"/>
    <row r="845249"/>
    <row r="845250"/>
    <row r="845251"/>
    <row r="845252"/>
    <row r="845253"/>
    <row r="845254"/>
    <row r="845255"/>
    <row r="845256"/>
    <row r="845257"/>
    <row r="845258"/>
    <row r="845259"/>
    <row r="845260"/>
    <row r="845261"/>
    <row r="845262"/>
    <row r="845263"/>
    <row r="845264"/>
    <row r="845265"/>
    <row r="845266"/>
    <row r="845267"/>
    <row r="845268"/>
    <row r="845269"/>
    <row r="845270"/>
    <row r="845271"/>
    <row r="845272"/>
    <row r="845273"/>
    <row r="845274"/>
    <row r="845275"/>
    <row r="845276"/>
    <row r="845277"/>
    <row r="845278"/>
    <row r="845279"/>
    <row r="845280"/>
    <row r="845281"/>
    <row r="845282"/>
    <row r="845283"/>
    <row r="845284"/>
    <row r="845285"/>
    <row r="845286"/>
    <row r="845287"/>
    <row r="845288"/>
    <row r="845289"/>
    <row r="845290"/>
    <row r="845291"/>
    <row r="845292"/>
    <row r="845293"/>
    <row r="845294"/>
    <row r="845295"/>
    <row r="845296"/>
    <row r="845297"/>
    <row r="845298"/>
    <row r="845299"/>
    <row r="845300"/>
    <row r="845301"/>
    <row r="845302"/>
    <row r="845303"/>
    <row r="845304"/>
    <row r="845305"/>
    <row r="845306"/>
    <row r="845307"/>
    <row r="845308"/>
    <row r="845309"/>
    <row r="845310"/>
    <row r="845311"/>
    <row r="845312"/>
    <row r="845313"/>
    <row r="845314"/>
    <row r="845315"/>
    <row r="845316"/>
    <row r="845317"/>
    <row r="845318"/>
    <row r="845319"/>
    <row r="845320"/>
    <row r="845321"/>
    <row r="845322"/>
    <row r="845323"/>
    <row r="845324"/>
    <row r="845325"/>
    <row r="845326"/>
    <row r="845327"/>
    <row r="845328"/>
    <row r="845329"/>
    <row r="845330"/>
    <row r="845331"/>
    <row r="845332"/>
    <row r="845333"/>
    <row r="845334"/>
    <row r="845335"/>
    <row r="845336"/>
    <row r="845337"/>
    <row r="845338"/>
    <row r="845339"/>
    <row r="845340"/>
    <row r="845341"/>
    <row r="845342"/>
    <row r="845343"/>
    <row r="845344"/>
    <row r="845345"/>
    <row r="845346"/>
    <row r="845347"/>
    <row r="845348"/>
    <row r="845349"/>
    <row r="845350"/>
    <row r="845351"/>
    <row r="845352"/>
    <row r="845353"/>
    <row r="845354"/>
    <row r="845355"/>
    <row r="845356"/>
    <row r="845357"/>
    <row r="845358"/>
    <row r="845359"/>
    <row r="845360"/>
    <row r="845361"/>
    <row r="845362"/>
    <row r="845363"/>
    <row r="845364"/>
    <row r="845365"/>
    <row r="845366"/>
    <row r="845367"/>
    <row r="845368"/>
    <row r="845369"/>
    <row r="845370"/>
    <row r="845371"/>
    <row r="845372"/>
    <row r="845373"/>
    <row r="845374"/>
    <row r="845375"/>
    <row r="845376"/>
    <row r="845377"/>
    <row r="845378"/>
    <row r="845379"/>
    <row r="845380"/>
    <row r="845381"/>
    <row r="845382"/>
    <row r="845383"/>
    <row r="845384"/>
    <row r="845385"/>
    <row r="845386"/>
    <row r="845387"/>
    <row r="845388"/>
    <row r="845389"/>
    <row r="845390"/>
    <row r="845391"/>
    <row r="845392"/>
    <row r="845393"/>
    <row r="845394"/>
    <row r="845395"/>
    <row r="845396"/>
    <row r="845397"/>
    <row r="845398"/>
    <row r="845399"/>
    <row r="845400"/>
    <row r="845401"/>
    <row r="845402"/>
    <row r="845403"/>
    <row r="845404"/>
    <row r="845405"/>
    <row r="845406"/>
    <row r="845407"/>
    <row r="845408"/>
    <row r="845409"/>
    <row r="845410"/>
    <row r="845411"/>
    <row r="845412"/>
    <row r="845413"/>
    <row r="845414"/>
    <row r="845415"/>
    <row r="845416"/>
    <row r="845417"/>
    <row r="845418"/>
    <row r="845419"/>
    <row r="845420"/>
    <row r="845421"/>
    <row r="845422"/>
    <row r="845423"/>
    <row r="845424"/>
    <row r="845425"/>
    <row r="845426"/>
    <row r="845427"/>
    <row r="845428"/>
    <row r="845429"/>
    <row r="845430"/>
    <row r="845431"/>
    <row r="845432"/>
    <row r="845433"/>
    <row r="845434"/>
    <row r="845435"/>
    <row r="845436"/>
    <row r="845437"/>
    <row r="845438"/>
    <row r="845439"/>
    <row r="845440"/>
    <row r="845441"/>
    <row r="845442"/>
    <row r="845443"/>
    <row r="845444"/>
    <row r="845445"/>
    <row r="845446"/>
    <row r="845447"/>
    <row r="845448"/>
    <row r="845449"/>
    <row r="845450"/>
    <row r="845451"/>
    <row r="845452"/>
    <row r="845453"/>
    <row r="845454"/>
    <row r="845455"/>
    <row r="845456"/>
    <row r="845457"/>
    <row r="845458"/>
    <row r="845459"/>
    <row r="845460"/>
    <row r="845461"/>
    <row r="845462"/>
    <row r="845463"/>
    <row r="845464"/>
    <row r="845465"/>
    <row r="845466"/>
    <row r="845467"/>
    <row r="845468"/>
    <row r="845469"/>
    <row r="845470"/>
    <row r="845471"/>
    <row r="845472"/>
    <row r="845473"/>
    <row r="845474"/>
    <row r="845475"/>
    <row r="845476"/>
    <row r="845477"/>
    <row r="845478"/>
    <row r="845479"/>
    <row r="845480"/>
    <row r="845481"/>
    <row r="845482"/>
    <row r="845483"/>
    <row r="845484"/>
    <row r="845485"/>
    <row r="845486"/>
    <row r="845487"/>
    <row r="845488"/>
    <row r="845489"/>
    <row r="845490"/>
    <row r="845491"/>
    <row r="845492"/>
    <row r="845493"/>
    <row r="845494"/>
    <row r="845495"/>
    <row r="845496"/>
    <row r="845497"/>
    <row r="845498"/>
    <row r="845499"/>
    <row r="845500"/>
    <row r="845501"/>
    <row r="845502"/>
    <row r="845503"/>
    <row r="845504"/>
    <row r="845505"/>
    <row r="845506"/>
    <row r="845507"/>
    <row r="845508"/>
    <row r="845509"/>
    <row r="845510"/>
    <row r="845511"/>
    <row r="845512"/>
    <row r="845513"/>
    <row r="845514"/>
    <row r="845515"/>
    <row r="845516"/>
    <row r="845517"/>
    <row r="845518"/>
    <row r="845519"/>
    <row r="845520"/>
    <row r="845521"/>
    <row r="845522"/>
    <row r="845523"/>
    <row r="845524"/>
    <row r="845525"/>
    <row r="845526"/>
    <row r="845527"/>
    <row r="845528"/>
    <row r="845529"/>
    <row r="845530"/>
    <row r="845531"/>
    <row r="845532"/>
    <row r="845533"/>
    <row r="845534"/>
    <row r="845535"/>
    <row r="845536"/>
    <row r="845537"/>
    <row r="845538"/>
    <row r="845539"/>
    <row r="845540"/>
    <row r="845541"/>
    <row r="845542"/>
    <row r="845543"/>
    <row r="845544"/>
    <row r="845545"/>
    <row r="845546"/>
    <row r="845547"/>
    <row r="845548"/>
    <row r="845549"/>
    <row r="845550"/>
    <row r="845551"/>
    <row r="845552"/>
    <row r="845553"/>
    <row r="845554"/>
    <row r="845555"/>
    <row r="845556"/>
    <row r="845557"/>
    <row r="845558"/>
    <row r="845559"/>
    <row r="845560"/>
    <row r="845561"/>
    <row r="845562"/>
    <row r="845563"/>
    <row r="845564"/>
    <row r="845565"/>
    <row r="845566"/>
    <row r="845567"/>
    <row r="845568"/>
    <row r="845569"/>
    <row r="845570"/>
    <row r="845571"/>
    <row r="845572"/>
    <row r="845573"/>
    <row r="845574"/>
    <row r="845575"/>
    <row r="845576"/>
    <row r="845577"/>
    <row r="845578"/>
    <row r="845579"/>
    <row r="845580"/>
    <row r="845581"/>
    <row r="845582"/>
    <row r="845583"/>
    <row r="845584"/>
    <row r="845585"/>
    <row r="845586"/>
    <row r="845587"/>
    <row r="845588"/>
    <row r="845589"/>
    <row r="845590"/>
    <row r="845591"/>
    <row r="845592"/>
    <row r="845593"/>
    <row r="845594"/>
    <row r="845595"/>
    <row r="845596"/>
    <row r="845597"/>
    <row r="845598"/>
    <row r="845599"/>
    <row r="845600"/>
    <row r="845601"/>
    <row r="845602"/>
    <row r="845603"/>
    <row r="845604"/>
    <row r="845605"/>
    <row r="845606"/>
    <row r="845607"/>
    <row r="845608"/>
    <row r="845609"/>
    <row r="845610"/>
    <row r="845611"/>
    <row r="845612"/>
    <row r="845613"/>
    <row r="845614"/>
    <row r="845615"/>
    <row r="845616"/>
    <row r="845617"/>
    <row r="845618"/>
    <row r="845619"/>
    <row r="845620"/>
    <row r="845621"/>
    <row r="845622"/>
    <row r="845623"/>
    <row r="845624"/>
    <row r="845625"/>
    <row r="845626"/>
    <row r="845627"/>
    <row r="845628"/>
    <row r="845629"/>
    <row r="845630"/>
    <row r="845631"/>
    <row r="845632"/>
    <row r="845633"/>
    <row r="845634"/>
    <row r="845635"/>
    <row r="845636"/>
    <row r="845637"/>
    <row r="845638"/>
    <row r="845639"/>
    <row r="845640"/>
    <row r="845641"/>
    <row r="845642"/>
    <row r="845643"/>
    <row r="845644"/>
    <row r="845645"/>
    <row r="845646"/>
    <row r="845647"/>
    <row r="845648"/>
    <row r="845649"/>
    <row r="845650"/>
    <row r="845651"/>
    <row r="845652"/>
    <row r="845653"/>
    <row r="845654"/>
    <row r="845655"/>
    <row r="845656"/>
    <row r="845657"/>
    <row r="845658"/>
    <row r="845659"/>
    <row r="845660"/>
    <row r="845661"/>
    <row r="845662"/>
    <row r="845663"/>
    <row r="845664"/>
    <row r="845665"/>
    <row r="845666"/>
    <row r="845667"/>
    <row r="845668"/>
    <row r="845669"/>
    <row r="845670"/>
    <row r="845671"/>
    <row r="845672"/>
    <row r="845673"/>
    <row r="845674"/>
    <row r="845675"/>
    <row r="845676"/>
    <row r="845677"/>
    <row r="845678"/>
    <row r="845679"/>
    <row r="845680"/>
    <row r="845681"/>
    <row r="845682"/>
    <row r="845683"/>
    <row r="845684"/>
    <row r="845685"/>
    <row r="845686"/>
    <row r="845687"/>
    <row r="845688"/>
    <row r="845689"/>
    <row r="845690"/>
    <row r="845691"/>
    <row r="845692"/>
    <row r="845693"/>
    <row r="845694"/>
    <row r="845695"/>
    <row r="845696"/>
    <row r="845697"/>
    <row r="845698"/>
    <row r="845699"/>
    <row r="845700"/>
    <row r="845701"/>
    <row r="845702"/>
    <row r="845703"/>
    <row r="845704"/>
    <row r="845705"/>
    <row r="845706"/>
    <row r="845707"/>
    <row r="845708"/>
    <row r="845709"/>
    <row r="845710"/>
    <row r="845711"/>
    <row r="845712"/>
    <row r="845713"/>
    <row r="845714"/>
    <row r="845715"/>
    <row r="845716"/>
    <row r="845717"/>
    <row r="845718"/>
    <row r="845719"/>
    <row r="845720"/>
    <row r="845721"/>
    <row r="845722"/>
    <row r="845723"/>
    <row r="845724"/>
    <row r="845725"/>
    <row r="845726"/>
    <row r="845727"/>
    <row r="845728"/>
    <row r="845729"/>
    <row r="845730"/>
    <row r="845731"/>
    <row r="845732"/>
    <row r="845733"/>
    <row r="845734"/>
    <row r="845735"/>
    <row r="845736"/>
    <row r="845737"/>
    <row r="845738"/>
    <row r="845739"/>
    <row r="845740"/>
    <row r="845741"/>
    <row r="845742"/>
    <row r="845743"/>
    <row r="845744"/>
    <row r="845745"/>
    <row r="845746"/>
    <row r="845747"/>
    <row r="845748"/>
    <row r="845749"/>
    <row r="845750"/>
    <row r="845751"/>
    <row r="845752"/>
    <row r="845753"/>
    <row r="845754"/>
    <row r="845755"/>
    <row r="845756"/>
    <row r="845757"/>
    <row r="845758"/>
    <row r="845759"/>
    <row r="845760"/>
    <row r="845761"/>
    <row r="845762"/>
    <row r="845763"/>
    <row r="845764"/>
    <row r="845765"/>
    <row r="845766"/>
    <row r="845767"/>
    <row r="845768"/>
    <row r="845769"/>
    <row r="845770"/>
    <row r="845771"/>
    <row r="845772"/>
    <row r="845773"/>
    <row r="845774"/>
    <row r="845775"/>
    <row r="845776"/>
    <row r="845777"/>
    <row r="845778"/>
    <row r="845779"/>
    <row r="845780"/>
    <row r="845781"/>
    <row r="845782"/>
    <row r="845783"/>
    <row r="845784"/>
    <row r="845785"/>
    <row r="845786"/>
    <row r="845787"/>
    <row r="845788"/>
    <row r="845789"/>
    <row r="845790"/>
    <row r="845791"/>
    <row r="845792"/>
    <row r="845793"/>
    <row r="845794"/>
    <row r="845795"/>
    <row r="845796"/>
    <row r="845797"/>
    <row r="845798"/>
    <row r="845799"/>
    <row r="845800"/>
    <row r="845801"/>
    <row r="845802"/>
    <row r="845803"/>
    <row r="845804"/>
    <row r="845805"/>
    <row r="845806"/>
    <row r="845807"/>
    <row r="845808"/>
    <row r="845809"/>
    <row r="845810"/>
    <row r="845811"/>
    <row r="845812"/>
    <row r="845813"/>
    <row r="845814"/>
    <row r="845815"/>
    <row r="845816"/>
    <row r="845817"/>
    <row r="845818"/>
    <row r="845819"/>
    <row r="845820"/>
    <row r="845821"/>
    <row r="845822"/>
    <row r="845823"/>
    <row r="845824"/>
    <row r="845825"/>
    <row r="845826"/>
    <row r="845827"/>
    <row r="845828"/>
    <row r="845829"/>
    <row r="845830"/>
    <row r="845831"/>
    <row r="845832"/>
    <row r="845833"/>
    <row r="845834"/>
    <row r="845835"/>
    <row r="845836"/>
    <row r="845837"/>
    <row r="845838"/>
    <row r="845839"/>
    <row r="845840"/>
    <row r="845841"/>
    <row r="845842"/>
    <row r="845843"/>
    <row r="845844"/>
    <row r="845845"/>
    <row r="845846"/>
    <row r="845847"/>
    <row r="845848"/>
    <row r="845849"/>
    <row r="845850"/>
    <row r="845851"/>
    <row r="845852"/>
    <row r="845853"/>
    <row r="845854"/>
    <row r="845855"/>
    <row r="845856"/>
    <row r="845857"/>
    <row r="845858"/>
    <row r="845859"/>
    <row r="845860"/>
    <row r="845861"/>
    <row r="845862"/>
    <row r="845863"/>
    <row r="845864"/>
    <row r="845865"/>
    <row r="845866"/>
    <row r="845867"/>
    <row r="845868"/>
    <row r="845869"/>
    <row r="845870"/>
    <row r="845871"/>
    <row r="845872"/>
    <row r="845873"/>
    <row r="845874"/>
    <row r="845875"/>
    <row r="845876"/>
    <row r="845877"/>
    <row r="845878"/>
    <row r="845879"/>
    <row r="845880"/>
    <row r="845881"/>
    <row r="845882"/>
    <row r="845883"/>
    <row r="845884"/>
    <row r="845885"/>
    <row r="845886"/>
    <row r="845887"/>
    <row r="845888"/>
    <row r="845889"/>
    <row r="845890"/>
    <row r="845891"/>
    <row r="845892"/>
    <row r="845893"/>
    <row r="845894"/>
    <row r="845895"/>
    <row r="845896"/>
    <row r="845897"/>
    <row r="845898"/>
    <row r="845899"/>
    <row r="845900"/>
    <row r="845901"/>
    <row r="845902"/>
    <row r="845903"/>
    <row r="845904"/>
    <row r="845905"/>
    <row r="845906"/>
    <row r="845907"/>
    <row r="845908"/>
    <row r="845909"/>
    <row r="845910"/>
    <row r="845911"/>
    <row r="845912"/>
    <row r="845913"/>
    <row r="845914"/>
    <row r="845915"/>
    <row r="845916"/>
    <row r="845917"/>
    <row r="845918"/>
    <row r="845919"/>
    <row r="845920"/>
    <row r="845921"/>
    <row r="845922"/>
    <row r="845923"/>
    <row r="845924"/>
    <row r="845925"/>
    <row r="845926"/>
    <row r="845927"/>
    <row r="845928"/>
    <row r="845929"/>
    <row r="845930"/>
    <row r="845931"/>
    <row r="845932"/>
    <row r="845933"/>
    <row r="845934"/>
    <row r="845935"/>
    <row r="845936"/>
    <row r="845937"/>
    <row r="845938"/>
    <row r="845939"/>
    <row r="845940"/>
    <row r="845941"/>
    <row r="845942"/>
    <row r="845943"/>
    <row r="845944"/>
    <row r="845945"/>
    <row r="845946"/>
    <row r="845947"/>
    <row r="845948"/>
    <row r="845949"/>
    <row r="845950"/>
    <row r="845951"/>
    <row r="845952"/>
    <row r="845953"/>
    <row r="845954"/>
    <row r="845955"/>
    <row r="845956"/>
    <row r="845957"/>
    <row r="845958"/>
    <row r="845959"/>
    <row r="845960"/>
    <row r="845961"/>
    <row r="845962"/>
    <row r="845963"/>
    <row r="845964"/>
    <row r="845965"/>
    <row r="845966"/>
    <row r="845967"/>
    <row r="845968"/>
    <row r="845969"/>
    <row r="845970"/>
    <row r="845971"/>
    <row r="845972"/>
    <row r="845973"/>
    <row r="845974"/>
    <row r="845975"/>
    <row r="845976"/>
    <row r="845977"/>
    <row r="845978"/>
    <row r="845979"/>
    <row r="845980"/>
    <row r="845981"/>
    <row r="845982"/>
    <row r="845983"/>
    <row r="845984"/>
    <row r="845985"/>
    <row r="845986"/>
    <row r="845987"/>
    <row r="845988"/>
    <row r="845989"/>
    <row r="845990"/>
    <row r="845991"/>
    <row r="845992"/>
    <row r="845993"/>
    <row r="845994"/>
    <row r="845995"/>
    <row r="845996"/>
    <row r="845997"/>
    <row r="845998"/>
    <row r="845999"/>
    <row r="846000"/>
    <row r="846001"/>
    <row r="846002"/>
    <row r="846003"/>
    <row r="846004"/>
    <row r="846005"/>
    <row r="846006"/>
    <row r="846007"/>
    <row r="846008"/>
    <row r="846009"/>
    <row r="846010"/>
    <row r="846011"/>
    <row r="846012"/>
    <row r="846013"/>
    <row r="846014"/>
    <row r="846015"/>
    <row r="846016"/>
    <row r="846017"/>
    <row r="846018"/>
    <row r="846019"/>
    <row r="846020"/>
    <row r="846021"/>
    <row r="846022"/>
    <row r="846023"/>
    <row r="846024"/>
    <row r="846025"/>
    <row r="846026"/>
    <row r="846027"/>
    <row r="846028"/>
    <row r="846029"/>
    <row r="846030"/>
    <row r="846031"/>
    <row r="846032"/>
    <row r="846033"/>
    <row r="846034"/>
    <row r="846035"/>
    <row r="846036"/>
    <row r="846037"/>
    <row r="846038"/>
    <row r="846039"/>
    <row r="846040"/>
    <row r="846041"/>
    <row r="846042"/>
    <row r="846043"/>
    <row r="846044"/>
    <row r="846045"/>
    <row r="846046"/>
    <row r="846047"/>
    <row r="846048"/>
    <row r="846049"/>
    <row r="846050"/>
    <row r="846051"/>
    <row r="846052"/>
    <row r="846053"/>
    <row r="846054"/>
    <row r="846055"/>
    <row r="846056"/>
    <row r="846057"/>
    <row r="846058"/>
    <row r="846059"/>
    <row r="846060"/>
    <row r="846061"/>
    <row r="846062"/>
    <row r="846063"/>
    <row r="846064"/>
    <row r="846065"/>
    <row r="846066"/>
    <row r="846067"/>
    <row r="846068"/>
    <row r="846069"/>
    <row r="846070"/>
    <row r="846071"/>
    <row r="846072"/>
    <row r="846073"/>
    <row r="846074"/>
    <row r="846075"/>
    <row r="846076"/>
    <row r="846077"/>
    <row r="846078"/>
    <row r="846079"/>
    <row r="846080"/>
    <row r="846081"/>
    <row r="846082"/>
    <row r="846083"/>
    <row r="846084"/>
    <row r="846085"/>
    <row r="846086"/>
    <row r="846087"/>
    <row r="846088"/>
    <row r="846089"/>
    <row r="846090"/>
    <row r="846091"/>
    <row r="846092"/>
    <row r="846093"/>
    <row r="846094"/>
    <row r="846095"/>
    <row r="846096"/>
    <row r="846097"/>
    <row r="846098"/>
    <row r="846099"/>
    <row r="846100"/>
    <row r="846101"/>
    <row r="846102"/>
    <row r="846103"/>
    <row r="846104"/>
    <row r="846105"/>
    <row r="846106"/>
    <row r="846107"/>
    <row r="846108"/>
    <row r="846109"/>
    <row r="846110"/>
    <row r="846111"/>
    <row r="846112"/>
    <row r="846113"/>
    <row r="846114"/>
    <row r="846115"/>
    <row r="846116"/>
    <row r="846117"/>
    <row r="846118"/>
    <row r="846119"/>
    <row r="846120"/>
    <row r="846121"/>
    <row r="846122"/>
    <row r="846123"/>
    <row r="846124"/>
    <row r="846125"/>
    <row r="846126"/>
    <row r="846127"/>
    <row r="846128"/>
    <row r="846129"/>
    <row r="846130"/>
    <row r="846131"/>
    <row r="846132"/>
    <row r="846133"/>
    <row r="846134"/>
    <row r="846135"/>
    <row r="846136"/>
    <row r="846137"/>
    <row r="846138"/>
    <row r="846139"/>
    <row r="846140"/>
    <row r="846141"/>
    <row r="846142"/>
    <row r="846143"/>
    <row r="846144"/>
    <row r="846145"/>
    <row r="846146"/>
    <row r="846147"/>
    <row r="846148"/>
    <row r="846149"/>
    <row r="846150"/>
    <row r="846151"/>
    <row r="846152"/>
    <row r="846153"/>
    <row r="846154"/>
    <row r="846155"/>
    <row r="846156"/>
    <row r="846157"/>
    <row r="846158"/>
    <row r="846159"/>
    <row r="846160"/>
    <row r="846161"/>
    <row r="846162"/>
    <row r="846163"/>
    <row r="846164"/>
    <row r="846165"/>
    <row r="846166"/>
    <row r="846167"/>
    <row r="846168"/>
    <row r="846169"/>
    <row r="846170"/>
    <row r="846171"/>
    <row r="846172"/>
    <row r="846173"/>
    <row r="846174"/>
    <row r="846175"/>
    <row r="846176"/>
    <row r="846177"/>
    <row r="846178"/>
    <row r="846179"/>
    <row r="846180"/>
    <row r="846181"/>
    <row r="846182"/>
    <row r="846183"/>
    <row r="846184"/>
    <row r="846185"/>
    <row r="846186"/>
    <row r="846187"/>
    <row r="846188"/>
    <row r="846189"/>
    <row r="846190"/>
    <row r="846191"/>
    <row r="846192"/>
    <row r="846193"/>
    <row r="846194"/>
    <row r="846195"/>
    <row r="846196"/>
    <row r="846197"/>
    <row r="846198"/>
    <row r="846199"/>
    <row r="846200"/>
    <row r="846201"/>
    <row r="846202"/>
    <row r="846203"/>
    <row r="846204"/>
    <row r="846205"/>
    <row r="846206"/>
    <row r="846207"/>
    <row r="846208"/>
    <row r="846209"/>
    <row r="846210"/>
    <row r="846211"/>
    <row r="846212"/>
    <row r="846213"/>
    <row r="846214"/>
    <row r="846215"/>
    <row r="846216"/>
    <row r="846217"/>
    <row r="846218"/>
    <row r="846219"/>
    <row r="846220"/>
    <row r="846221"/>
    <row r="846222"/>
    <row r="846223"/>
    <row r="846224"/>
    <row r="846225"/>
    <row r="846226"/>
    <row r="846227"/>
    <row r="846228"/>
    <row r="846229"/>
    <row r="846230"/>
    <row r="846231"/>
    <row r="846232"/>
    <row r="846233"/>
    <row r="846234"/>
    <row r="846235"/>
    <row r="846236"/>
    <row r="846237"/>
    <row r="846238"/>
    <row r="846239"/>
    <row r="846240"/>
    <row r="846241"/>
    <row r="846242"/>
    <row r="846243"/>
    <row r="846244"/>
    <row r="846245"/>
    <row r="846246"/>
    <row r="846247"/>
    <row r="846248"/>
    <row r="846249"/>
    <row r="846250"/>
    <row r="846251"/>
    <row r="846252"/>
    <row r="846253"/>
    <row r="846254"/>
    <row r="846255"/>
    <row r="846256"/>
    <row r="846257"/>
    <row r="846258"/>
    <row r="846259"/>
    <row r="846260"/>
    <row r="846261"/>
    <row r="846262"/>
    <row r="846263"/>
    <row r="846264"/>
    <row r="846265"/>
    <row r="846266"/>
    <row r="846267"/>
    <row r="846268"/>
    <row r="846269"/>
    <row r="846270"/>
    <row r="846271"/>
    <row r="846272"/>
    <row r="846273"/>
    <row r="846274"/>
    <row r="846275"/>
    <row r="846276"/>
    <row r="846277"/>
    <row r="846278"/>
    <row r="846279"/>
    <row r="846280"/>
    <row r="846281"/>
    <row r="846282"/>
    <row r="846283"/>
    <row r="846284"/>
    <row r="846285"/>
    <row r="846286"/>
    <row r="846287"/>
    <row r="846288"/>
    <row r="846289"/>
    <row r="846290"/>
    <row r="846291"/>
    <row r="846292"/>
    <row r="846293"/>
    <row r="846294"/>
    <row r="846295"/>
    <row r="846296"/>
    <row r="846297"/>
    <row r="846298"/>
    <row r="846299"/>
    <row r="846300"/>
    <row r="846301"/>
    <row r="846302"/>
    <row r="846303"/>
    <row r="846304"/>
    <row r="846305"/>
    <row r="846306"/>
    <row r="846307"/>
    <row r="846308"/>
    <row r="846309"/>
    <row r="846310"/>
    <row r="846311"/>
    <row r="846312"/>
    <row r="846313"/>
    <row r="846314"/>
    <row r="846315"/>
    <row r="846316"/>
    <row r="846317"/>
    <row r="846318"/>
    <row r="846319"/>
    <row r="846320"/>
    <row r="846321"/>
    <row r="846322"/>
    <row r="846323"/>
    <row r="846324"/>
    <row r="846325"/>
    <row r="846326"/>
    <row r="846327"/>
    <row r="846328"/>
    <row r="846329"/>
    <row r="846330"/>
    <row r="846331"/>
    <row r="846332"/>
    <row r="846333"/>
    <row r="846334"/>
    <row r="846335"/>
    <row r="846336"/>
    <row r="846337"/>
    <row r="846338"/>
    <row r="846339"/>
    <row r="846340"/>
    <row r="846341"/>
    <row r="846342"/>
    <row r="846343"/>
    <row r="846344"/>
    <row r="846345"/>
    <row r="846346"/>
    <row r="846347"/>
    <row r="846348"/>
    <row r="846349"/>
    <row r="846350"/>
    <row r="846351"/>
    <row r="846352"/>
    <row r="846353"/>
    <row r="846354"/>
    <row r="846355"/>
    <row r="846356"/>
    <row r="846357"/>
    <row r="846358"/>
    <row r="846359"/>
    <row r="846360"/>
    <row r="846361"/>
    <row r="846362"/>
    <row r="846363"/>
    <row r="846364"/>
    <row r="846365"/>
    <row r="846366"/>
    <row r="846367"/>
    <row r="846368"/>
    <row r="846369"/>
    <row r="846370"/>
    <row r="846371"/>
    <row r="846372"/>
    <row r="846373"/>
    <row r="846374"/>
    <row r="846375"/>
    <row r="846376"/>
    <row r="846377"/>
    <row r="846378"/>
    <row r="846379"/>
    <row r="846380"/>
    <row r="846381"/>
    <row r="846382"/>
    <row r="846383"/>
    <row r="846384"/>
    <row r="846385"/>
    <row r="846386"/>
    <row r="846387"/>
    <row r="846388"/>
    <row r="846389"/>
    <row r="846390"/>
    <row r="846391"/>
    <row r="846392"/>
    <row r="846393"/>
    <row r="846394"/>
    <row r="846395"/>
    <row r="846396"/>
    <row r="846397"/>
    <row r="846398"/>
    <row r="846399"/>
    <row r="846400"/>
    <row r="846401"/>
    <row r="846402"/>
    <row r="846403"/>
    <row r="846404"/>
    <row r="846405"/>
    <row r="846406"/>
    <row r="846407"/>
    <row r="846408"/>
    <row r="846409"/>
    <row r="846410"/>
    <row r="846411"/>
    <row r="846412"/>
    <row r="846413"/>
    <row r="846414"/>
    <row r="846415"/>
    <row r="846416"/>
    <row r="846417"/>
    <row r="846418"/>
    <row r="846419"/>
    <row r="846420"/>
    <row r="846421"/>
    <row r="846422"/>
    <row r="846423"/>
    <row r="846424"/>
    <row r="846425"/>
    <row r="846426"/>
    <row r="846427"/>
    <row r="846428"/>
    <row r="846429"/>
    <row r="846430"/>
    <row r="846431"/>
    <row r="846432"/>
    <row r="846433"/>
    <row r="846434"/>
    <row r="846435"/>
    <row r="846436"/>
    <row r="846437"/>
    <row r="846438"/>
    <row r="846439"/>
    <row r="846440"/>
    <row r="846441"/>
    <row r="846442"/>
    <row r="846443"/>
    <row r="846444"/>
    <row r="846445"/>
    <row r="846446"/>
    <row r="846447"/>
    <row r="846448"/>
    <row r="846449"/>
    <row r="846450"/>
    <row r="846451"/>
    <row r="846452"/>
    <row r="846453"/>
    <row r="846454"/>
    <row r="846455"/>
    <row r="846456"/>
    <row r="846457"/>
    <row r="846458"/>
    <row r="846459"/>
    <row r="846460"/>
    <row r="846461"/>
    <row r="846462"/>
    <row r="846463"/>
    <row r="846464"/>
    <row r="846465"/>
    <row r="846466"/>
    <row r="846467"/>
    <row r="846468"/>
    <row r="846469"/>
    <row r="846470"/>
    <row r="846471"/>
    <row r="846472"/>
    <row r="846473"/>
    <row r="846474"/>
    <row r="846475"/>
    <row r="846476"/>
    <row r="846477"/>
    <row r="846478"/>
    <row r="846479"/>
    <row r="846480"/>
    <row r="846481"/>
    <row r="846482"/>
    <row r="846483"/>
    <row r="846484"/>
    <row r="846485"/>
    <row r="846486"/>
    <row r="846487"/>
    <row r="846488"/>
    <row r="846489"/>
    <row r="846490"/>
    <row r="846491"/>
    <row r="846492"/>
    <row r="846493"/>
    <row r="846494"/>
    <row r="846495"/>
    <row r="846496"/>
    <row r="846497"/>
    <row r="846498"/>
    <row r="846499"/>
    <row r="846500"/>
    <row r="846501"/>
    <row r="846502"/>
    <row r="846503"/>
    <row r="846504"/>
    <row r="846505"/>
    <row r="846506"/>
    <row r="846507"/>
    <row r="846508"/>
    <row r="846509"/>
    <row r="846510"/>
    <row r="846511"/>
    <row r="846512"/>
    <row r="846513"/>
    <row r="846514"/>
    <row r="846515"/>
    <row r="846516"/>
    <row r="846517"/>
    <row r="846518"/>
    <row r="846519"/>
    <row r="846520"/>
    <row r="846521"/>
    <row r="846522"/>
    <row r="846523"/>
    <row r="846524"/>
    <row r="846525"/>
    <row r="846526"/>
    <row r="846527"/>
    <row r="846528"/>
    <row r="846529"/>
    <row r="846530"/>
    <row r="846531"/>
    <row r="846532"/>
    <row r="846533"/>
    <row r="846534"/>
    <row r="846535"/>
    <row r="846536"/>
    <row r="846537"/>
    <row r="846538"/>
    <row r="846539"/>
    <row r="846540"/>
    <row r="846541"/>
    <row r="846542"/>
    <row r="846543"/>
    <row r="846544"/>
    <row r="846545"/>
    <row r="846546"/>
    <row r="846547"/>
    <row r="846548"/>
    <row r="846549"/>
    <row r="846550"/>
    <row r="846551"/>
    <row r="846552"/>
    <row r="846553"/>
    <row r="846554"/>
    <row r="846555"/>
    <row r="846556"/>
    <row r="846557"/>
    <row r="846558"/>
    <row r="846559"/>
    <row r="846560"/>
    <row r="846561"/>
    <row r="846562"/>
    <row r="846563"/>
    <row r="846564"/>
    <row r="846565"/>
    <row r="846566"/>
    <row r="846567"/>
    <row r="846568"/>
    <row r="846569"/>
    <row r="846570"/>
    <row r="846571"/>
    <row r="846572"/>
    <row r="846573"/>
    <row r="846574"/>
    <row r="846575"/>
    <row r="846576"/>
    <row r="846577"/>
    <row r="846578"/>
    <row r="846579"/>
    <row r="846580"/>
    <row r="846581"/>
    <row r="846582"/>
    <row r="846583"/>
    <row r="846584"/>
    <row r="846585"/>
    <row r="846586"/>
    <row r="846587"/>
    <row r="846588"/>
    <row r="846589"/>
    <row r="846590"/>
    <row r="846591"/>
    <row r="846592"/>
    <row r="846593"/>
    <row r="846594"/>
    <row r="846595"/>
    <row r="846596"/>
    <row r="846597"/>
    <row r="846598"/>
    <row r="846599"/>
    <row r="846600"/>
    <row r="846601"/>
    <row r="846602"/>
    <row r="846603"/>
    <row r="846604"/>
    <row r="846605"/>
    <row r="846606"/>
    <row r="846607"/>
    <row r="846608"/>
    <row r="846609"/>
    <row r="846610"/>
    <row r="846611"/>
    <row r="846612"/>
    <row r="846613"/>
    <row r="846614"/>
    <row r="846615"/>
    <row r="846616"/>
    <row r="846617"/>
    <row r="846618"/>
    <row r="846619"/>
    <row r="846620"/>
    <row r="846621"/>
    <row r="846622"/>
    <row r="846623"/>
    <row r="846624"/>
    <row r="846625"/>
    <row r="846626"/>
    <row r="846627"/>
    <row r="846628"/>
    <row r="846629"/>
    <row r="846630"/>
    <row r="846631"/>
    <row r="846632"/>
    <row r="846633"/>
    <row r="846634"/>
    <row r="846635"/>
    <row r="846636"/>
    <row r="846637"/>
    <row r="846638"/>
    <row r="846639"/>
    <row r="846640"/>
    <row r="846641"/>
    <row r="846642"/>
    <row r="846643"/>
    <row r="846644"/>
    <row r="846645"/>
    <row r="846646"/>
    <row r="846647"/>
    <row r="846648"/>
    <row r="846649"/>
    <row r="846650"/>
    <row r="846651"/>
    <row r="846652"/>
    <row r="846653"/>
    <row r="846654"/>
    <row r="846655"/>
    <row r="846656"/>
    <row r="846657"/>
    <row r="846658"/>
    <row r="846659"/>
    <row r="846660"/>
    <row r="846661"/>
    <row r="846662"/>
    <row r="846663"/>
    <row r="846664"/>
    <row r="846665"/>
    <row r="846666"/>
    <row r="846667"/>
    <row r="846668"/>
    <row r="846669"/>
    <row r="846670"/>
    <row r="846671"/>
    <row r="846672"/>
    <row r="846673"/>
    <row r="846674"/>
    <row r="846675"/>
    <row r="846676"/>
    <row r="846677"/>
    <row r="846678"/>
    <row r="846679"/>
    <row r="846680"/>
    <row r="846681"/>
    <row r="846682"/>
    <row r="846683"/>
    <row r="846684"/>
    <row r="846685"/>
    <row r="846686"/>
    <row r="846687"/>
    <row r="846688"/>
    <row r="846689"/>
    <row r="846690"/>
    <row r="846691"/>
    <row r="846692"/>
    <row r="846693"/>
    <row r="846694"/>
    <row r="846695"/>
    <row r="846696"/>
    <row r="846697"/>
    <row r="846698"/>
    <row r="846699"/>
    <row r="846700"/>
    <row r="846701"/>
    <row r="846702"/>
    <row r="846703"/>
    <row r="846704"/>
    <row r="846705"/>
    <row r="846706"/>
    <row r="846707"/>
    <row r="846708"/>
    <row r="846709"/>
    <row r="846710"/>
    <row r="846711"/>
    <row r="846712"/>
    <row r="846713"/>
    <row r="846714"/>
    <row r="846715"/>
    <row r="846716"/>
    <row r="846717"/>
    <row r="846718"/>
    <row r="846719"/>
    <row r="846720"/>
    <row r="846721"/>
    <row r="846722"/>
    <row r="846723"/>
    <row r="846724"/>
    <row r="846725"/>
    <row r="846726"/>
    <row r="846727"/>
    <row r="846728"/>
    <row r="846729"/>
    <row r="846730"/>
    <row r="846731"/>
    <row r="846732"/>
    <row r="846733"/>
    <row r="846734"/>
    <row r="846735"/>
    <row r="846736"/>
    <row r="846737"/>
    <row r="846738"/>
    <row r="846739"/>
    <row r="846740"/>
    <row r="846741"/>
    <row r="846742"/>
    <row r="846743"/>
    <row r="846744"/>
    <row r="846745"/>
    <row r="846746"/>
    <row r="846747"/>
    <row r="846748"/>
    <row r="846749"/>
    <row r="846750"/>
    <row r="846751"/>
    <row r="846752"/>
    <row r="846753"/>
    <row r="846754"/>
    <row r="846755"/>
    <row r="846756"/>
    <row r="846757"/>
    <row r="846758"/>
    <row r="846759"/>
    <row r="846760"/>
    <row r="846761"/>
    <row r="846762"/>
    <row r="846763"/>
    <row r="846764"/>
    <row r="846765"/>
    <row r="846766"/>
    <row r="846767"/>
    <row r="846768"/>
    <row r="846769"/>
    <row r="846770"/>
    <row r="846771"/>
    <row r="846772"/>
    <row r="846773"/>
    <row r="846774"/>
    <row r="846775"/>
    <row r="846776"/>
    <row r="846777"/>
    <row r="846778"/>
    <row r="846779"/>
    <row r="846780"/>
    <row r="846781"/>
    <row r="846782"/>
    <row r="846783"/>
    <row r="846784"/>
    <row r="846785"/>
    <row r="846786"/>
    <row r="846787"/>
    <row r="846788"/>
    <row r="846789"/>
    <row r="846790"/>
    <row r="846791"/>
    <row r="846792"/>
    <row r="846793"/>
    <row r="846794"/>
    <row r="846795"/>
    <row r="846796"/>
    <row r="846797"/>
    <row r="846798"/>
    <row r="846799"/>
    <row r="846800"/>
    <row r="846801"/>
    <row r="846802"/>
    <row r="846803"/>
    <row r="846804"/>
    <row r="846805"/>
    <row r="846806"/>
    <row r="846807"/>
    <row r="846808"/>
    <row r="846809"/>
    <row r="846810"/>
    <row r="846811"/>
    <row r="846812"/>
    <row r="846813"/>
    <row r="846814"/>
    <row r="846815"/>
    <row r="846816"/>
    <row r="846817"/>
    <row r="846818"/>
    <row r="846819"/>
    <row r="846820"/>
    <row r="846821"/>
    <row r="846822"/>
    <row r="846823"/>
    <row r="846824"/>
    <row r="846825"/>
    <row r="846826"/>
    <row r="846827"/>
    <row r="846828"/>
    <row r="846829"/>
    <row r="846830"/>
    <row r="846831"/>
    <row r="846832"/>
    <row r="846833"/>
    <row r="846834"/>
    <row r="846835"/>
    <row r="846836"/>
    <row r="846837"/>
    <row r="846838"/>
    <row r="846839"/>
    <row r="846840"/>
    <row r="846841"/>
    <row r="846842"/>
    <row r="846843"/>
    <row r="846844"/>
    <row r="846845"/>
    <row r="846846"/>
    <row r="846847"/>
    <row r="846848"/>
    <row r="846849"/>
    <row r="846850"/>
    <row r="846851"/>
    <row r="846852"/>
    <row r="846853"/>
    <row r="846854"/>
    <row r="846855"/>
    <row r="846856"/>
    <row r="846857"/>
    <row r="846858"/>
    <row r="846859"/>
    <row r="846860"/>
    <row r="846861"/>
    <row r="846862"/>
    <row r="846863"/>
    <row r="846864"/>
    <row r="846865"/>
    <row r="846866"/>
    <row r="846867"/>
    <row r="846868"/>
    <row r="846869"/>
    <row r="846870"/>
    <row r="846871"/>
    <row r="846872"/>
    <row r="846873"/>
    <row r="846874"/>
    <row r="846875"/>
    <row r="846876"/>
    <row r="846877"/>
    <row r="846878"/>
    <row r="846879"/>
    <row r="846880"/>
    <row r="846881"/>
    <row r="846882"/>
    <row r="846883"/>
    <row r="846884"/>
    <row r="846885"/>
    <row r="846886"/>
    <row r="846887"/>
    <row r="846888"/>
    <row r="846889"/>
    <row r="846890"/>
    <row r="846891"/>
    <row r="846892"/>
    <row r="846893"/>
    <row r="846894"/>
    <row r="846895"/>
    <row r="846896"/>
    <row r="846897"/>
    <row r="846898"/>
    <row r="846899"/>
    <row r="846900"/>
    <row r="846901"/>
    <row r="846902"/>
    <row r="846903"/>
    <row r="846904"/>
    <row r="846905"/>
    <row r="846906"/>
    <row r="846907"/>
    <row r="846908"/>
    <row r="846909"/>
    <row r="846910"/>
    <row r="846911"/>
    <row r="846912"/>
    <row r="846913"/>
    <row r="846914"/>
    <row r="846915"/>
    <row r="846916"/>
    <row r="846917"/>
    <row r="846918"/>
    <row r="846919"/>
    <row r="846920"/>
    <row r="846921"/>
    <row r="846922"/>
    <row r="846923"/>
    <row r="846924"/>
    <row r="846925"/>
    <row r="846926"/>
    <row r="846927"/>
    <row r="846928"/>
    <row r="846929"/>
    <row r="846930"/>
    <row r="846931"/>
    <row r="846932"/>
    <row r="846933"/>
    <row r="846934"/>
    <row r="846935"/>
    <row r="846936"/>
    <row r="846937"/>
    <row r="846938"/>
    <row r="846939"/>
    <row r="846940"/>
    <row r="846941"/>
    <row r="846942"/>
    <row r="846943"/>
    <row r="846944"/>
    <row r="846945"/>
    <row r="846946"/>
    <row r="846947"/>
    <row r="846948"/>
    <row r="846949"/>
    <row r="846950"/>
    <row r="846951"/>
    <row r="846952"/>
    <row r="846953"/>
    <row r="846954"/>
    <row r="846955"/>
    <row r="846956"/>
    <row r="846957"/>
    <row r="846958"/>
    <row r="846959"/>
    <row r="846960"/>
    <row r="846961"/>
    <row r="846962"/>
    <row r="846963"/>
    <row r="846964"/>
    <row r="846965"/>
    <row r="846966"/>
    <row r="846967"/>
    <row r="846968"/>
    <row r="846969"/>
    <row r="846970"/>
    <row r="846971"/>
    <row r="846972"/>
    <row r="846973"/>
    <row r="846974"/>
    <row r="846975"/>
    <row r="846976"/>
    <row r="846977"/>
    <row r="846978"/>
    <row r="846979"/>
    <row r="846980"/>
    <row r="846981"/>
    <row r="846982"/>
    <row r="846983"/>
    <row r="846984"/>
    <row r="846985"/>
    <row r="846986"/>
    <row r="846987"/>
    <row r="846988"/>
    <row r="846989"/>
    <row r="846990"/>
    <row r="846991"/>
    <row r="846992"/>
    <row r="846993"/>
    <row r="846994"/>
    <row r="846995"/>
    <row r="846996"/>
    <row r="846997"/>
    <row r="846998"/>
    <row r="846999"/>
    <row r="847000"/>
    <row r="847001"/>
    <row r="847002"/>
    <row r="847003"/>
    <row r="847004"/>
    <row r="847005"/>
    <row r="847006"/>
    <row r="847007"/>
    <row r="847008"/>
    <row r="847009"/>
    <row r="847010"/>
    <row r="847011"/>
    <row r="847012"/>
    <row r="847013"/>
    <row r="847014"/>
    <row r="847015"/>
    <row r="847016"/>
    <row r="847017"/>
    <row r="847018"/>
    <row r="847019"/>
    <row r="847020"/>
    <row r="847021"/>
    <row r="847022"/>
    <row r="847023"/>
    <row r="847024"/>
    <row r="847025"/>
    <row r="847026"/>
    <row r="847027"/>
    <row r="847028"/>
    <row r="847029"/>
    <row r="847030"/>
    <row r="847031"/>
    <row r="847032"/>
    <row r="847033"/>
    <row r="847034"/>
    <row r="847035"/>
    <row r="847036"/>
    <row r="847037"/>
    <row r="847038"/>
    <row r="847039"/>
    <row r="847040"/>
    <row r="847041"/>
    <row r="847042"/>
    <row r="847043"/>
    <row r="847044"/>
    <row r="847045"/>
    <row r="847046"/>
    <row r="847047"/>
    <row r="847048"/>
    <row r="847049"/>
    <row r="847050"/>
    <row r="847051"/>
    <row r="847052"/>
    <row r="847053"/>
    <row r="847054"/>
    <row r="847055"/>
    <row r="847056"/>
    <row r="847057"/>
    <row r="847058"/>
    <row r="847059"/>
    <row r="847060"/>
    <row r="847061"/>
    <row r="847062"/>
    <row r="847063"/>
    <row r="847064"/>
    <row r="847065"/>
    <row r="847066"/>
    <row r="847067"/>
    <row r="847068"/>
    <row r="847069"/>
    <row r="847070"/>
    <row r="847071"/>
    <row r="847072"/>
    <row r="847073"/>
    <row r="847074"/>
    <row r="847075"/>
    <row r="847076"/>
    <row r="847077"/>
    <row r="847078"/>
    <row r="847079"/>
    <row r="847080"/>
    <row r="847081"/>
    <row r="847082"/>
    <row r="847083"/>
    <row r="847084"/>
    <row r="847085"/>
    <row r="847086"/>
    <row r="847087"/>
    <row r="847088"/>
    <row r="847089"/>
    <row r="847090"/>
    <row r="847091"/>
    <row r="847092"/>
    <row r="847093"/>
    <row r="847094"/>
    <row r="847095"/>
    <row r="847096"/>
    <row r="847097"/>
    <row r="847098"/>
    <row r="847099"/>
    <row r="847100"/>
    <row r="847101"/>
    <row r="847102"/>
    <row r="847103"/>
    <row r="847104"/>
    <row r="847105"/>
    <row r="847106"/>
    <row r="847107"/>
    <row r="847108"/>
    <row r="847109"/>
    <row r="847110"/>
    <row r="847111"/>
    <row r="847112"/>
    <row r="847113"/>
    <row r="847114"/>
    <row r="847115"/>
    <row r="847116"/>
    <row r="847117"/>
    <row r="847118"/>
    <row r="847119"/>
    <row r="847120"/>
    <row r="847121"/>
    <row r="847122"/>
    <row r="847123"/>
    <row r="847124"/>
    <row r="847125"/>
    <row r="847126"/>
    <row r="847127"/>
    <row r="847128"/>
    <row r="847129"/>
    <row r="847130"/>
    <row r="847131"/>
    <row r="847132"/>
    <row r="847133"/>
    <row r="847134"/>
    <row r="847135"/>
    <row r="847136"/>
    <row r="847137"/>
    <row r="847138"/>
    <row r="847139"/>
    <row r="847140"/>
    <row r="847141"/>
    <row r="847142"/>
    <row r="847143"/>
    <row r="847144"/>
    <row r="847145"/>
    <row r="847146"/>
    <row r="847147"/>
    <row r="847148"/>
    <row r="847149"/>
    <row r="847150"/>
    <row r="847151"/>
    <row r="847152"/>
    <row r="847153"/>
    <row r="847154"/>
    <row r="847155"/>
    <row r="847156"/>
    <row r="847157"/>
    <row r="847158"/>
    <row r="847159"/>
    <row r="847160"/>
    <row r="847161"/>
    <row r="847162"/>
    <row r="847163"/>
    <row r="847164"/>
    <row r="847165"/>
    <row r="847166"/>
    <row r="847167"/>
    <row r="847168"/>
    <row r="847169"/>
    <row r="847170"/>
    <row r="847171"/>
    <row r="847172"/>
    <row r="847173"/>
    <row r="847174"/>
    <row r="847175"/>
    <row r="847176"/>
    <row r="847177"/>
    <row r="847178"/>
    <row r="847179"/>
    <row r="847180"/>
    <row r="847181"/>
    <row r="847182"/>
    <row r="847183"/>
    <row r="847184"/>
    <row r="847185"/>
    <row r="847186"/>
    <row r="847187"/>
    <row r="847188"/>
    <row r="847189"/>
    <row r="847190"/>
    <row r="847191"/>
    <row r="847192"/>
    <row r="847193"/>
    <row r="847194"/>
    <row r="847195"/>
    <row r="847196"/>
    <row r="847197"/>
    <row r="847198"/>
    <row r="847199"/>
    <row r="847200"/>
    <row r="847201"/>
    <row r="847202"/>
    <row r="847203"/>
    <row r="847204"/>
    <row r="847205"/>
    <row r="847206"/>
    <row r="847207"/>
    <row r="847208"/>
    <row r="847209"/>
    <row r="847210"/>
    <row r="847211"/>
    <row r="847212"/>
    <row r="847213"/>
    <row r="847214"/>
    <row r="847215"/>
    <row r="847216"/>
    <row r="847217"/>
    <row r="847218"/>
    <row r="847219"/>
    <row r="847220"/>
    <row r="847221"/>
    <row r="847222"/>
    <row r="847223"/>
    <row r="847224"/>
    <row r="847225"/>
    <row r="847226"/>
    <row r="847227"/>
    <row r="847228"/>
    <row r="847229"/>
    <row r="847230"/>
    <row r="847231"/>
    <row r="847232"/>
    <row r="847233"/>
    <row r="847234"/>
    <row r="847235"/>
    <row r="847236"/>
    <row r="847237"/>
    <row r="847238"/>
    <row r="847239"/>
    <row r="847240"/>
    <row r="847241"/>
    <row r="847242"/>
    <row r="847243"/>
    <row r="847244"/>
    <row r="847245"/>
    <row r="847246"/>
    <row r="847247"/>
    <row r="847248"/>
    <row r="847249"/>
    <row r="847250"/>
    <row r="847251"/>
    <row r="847252"/>
    <row r="847253"/>
    <row r="847254"/>
    <row r="847255"/>
    <row r="847256"/>
    <row r="847257"/>
    <row r="847258"/>
    <row r="847259"/>
    <row r="847260"/>
    <row r="847261"/>
    <row r="847262"/>
    <row r="847263"/>
    <row r="847264"/>
    <row r="847265"/>
    <row r="847266"/>
    <row r="847267"/>
    <row r="847268"/>
    <row r="847269"/>
    <row r="847270"/>
    <row r="847271"/>
    <row r="847272"/>
    <row r="847273"/>
    <row r="847274"/>
    <row r="847275"/>
    <row r="847276"/>
    <row r="847277"/>
    <row r="847278"/>
    <row r="847279"/>
    <row r="847280"/>
    <row r="847281"/>
    <row r="847282"/>
    <row r="847283"/>
    <row r="847284"/>
    <row r="847285"/>
    <row r="847286"/>
    <row r="847287"/>
    <row r="847288"/>
    <row r="847289"/>
    <row r="847290"/>
    <row r="847291"/>
    <row r="847292"/>
    <row r="847293"/>
    <row r="847294"/>
    <row r="847295"/>
    <row r="847296"/>
    <row r="847297"/>
    <row r="847298"/>
    <row r="847299"/>
    <row r="847300"/>
    <row r="847301"/>
    <row r="847302"/>
    <row r="847303"/>
    <row r="847304"/>
    <row r="847305"/>
    <row r="847306"/>
    <row r="847307"/>
    <row r="847308"/>
    <row r="847309"/>
    <row r="847310"/>
    <row r="847311"/>
    <row r="847312"/>
    <row r="847313"/>
    <row r="847314"/>
    <row r="847315"/>
    <row r="847316"/>
    <row r="847317"/>
    <row r="847318"/>
    <row r="847319"/>
    <row r="847320"/>
    <row r="847321"/>
    <row r="847322"/>
    <row r="847323"/>
    <row r="847324"/>
    <row r="847325"/>
    <row r="847326"/>
    <row r="847327"/>
    <row r="847328"/>
    <row r="847329"/>
    <row r="847330"/>
    <row r="847331"/>
    <row r="847332"/>
    <row r="847333"/>
    <row r="847334"/>
    <row r="847335"/>
    <row r="847336"/>
    <row r="847337"/>
    <row r="847338"/>
    <row r="847339"/>
    <row r="847340"/>
    <row r="847341"/>
    <row r="847342"/>
    <row r="847343"/>
    <row r="847344"/>
    <row r="847345"/>
    <row r="847346"/>
    <row r="847347"/>
    <row r="847348"/>
    <row r="847349"/>
    <row r="847350"/>
    <row r="847351"/>
    <row r="847352"/>
    <row r="847353"/>
    <row r="847354"/>
    <row r="847355"/>
    <row r="847356"/>
    <row r="847357"/>
    <row r="847358"/>
    <row r="847359"/>
    <row r="847360"/>
    <row r="847361"/>
    <row r="847362"/>
    <row r="847363"/>
    <row r="847364"/>
    <row r="847365"/>
    <row r="847366"/>
    <row r="847367"/>
    <row r="847368"/>
    <row r="847369"/>
    <row r="847370"/>
    <row r="847371"/>
    <row r="847372"/>
    <row r="847373"/>
    <row r="847374"/>
    <row r="847375"/>
    <row r="847376"/>
    <row r="847377"/>
    <row r="847378"/>
    <row r="847379"/>
    <row r="847380"/>
    <row r="847381"/>
    <row r="847382"/>
    <row r="847383"/>
    <row r="847384"/>
    <row r="847385"/>
    <row r="847386"/>
    <row r="847387"/>
    <row r="847388"/>
    <row r="847389"/>
    <row r="847390"/>
    <row r="847391"/>
    <row r="847392"/>
    <row r="847393"/>
    <row r="847394"/>
    <row r="847395"/>
    <row r="847396"/>
    <row r="847397"/>
    <row r="847398"/>
    <row r="847399"/>
    <row r="847400"/>
    <row r="847401"/>
    <row r="847402"/>
    <row r="847403"/>
    <row r="847404"/>
    <row r="847405"/>
    <row r="847406"/>
    <row r="847407"/>
    <row r="847408"/>
    <row r="847409"/>
    <row r="847410"/>
    <row r="847411"/>
    <row r="847412"/>
    <row r="847413"/>
    <row r="847414"/>
    <row r="847415"/>
    <row r="847416"/>
    <row r="847417"/>
    <row r="847418"/>
    <row r="847419"/>
    <row r="847420"/>
    <row r="847421"/>
    <row r="847422"/>
    <row r="847423"/>
    <row r="847424"/>
    <row r="847425"/>
    <row r="847426"/>
    <row r="847427"/>
    <row r="847428"/>
    <row r="847429"/>
    <row r="847430"/>
    <row r="847431"/>
    <row r="847432"/>
    <row r="847433"/>
    <row r="847434"/>
    <row r="847435"/>
    <row r="847436"/>
    <row r="847437"/>
    <row r="847438"/>
    <row r="847439"/>
    <row r="847440"/>
    <row r="847441"/>
    <row r="847442"/>
    <row r="847443"/>
    <row r="847444"/>
    <row r="847445"/>
    <row r="847446"/>
    <row r="847447"/>
    <row r="847448"/>
    <row r="847449"/>
    <row r="847450"/>
    <row r="847451"/>
    <row r="847452"/>
    <row r="847453"/>
    <row r="847454"/>
    <row r="847455"/>
    <row r="847456"/>
    <row r="847457"/>
    <row r="847458"/>
    <row r="847459"/>
    <row r="847460"/>
    <row r="847461"/>
    <row r="847462"/>
    <row r="847463"/>
    <row r="847464"/>
    <row r="847465"/>
    <row r="847466"/>
    <row r="847467"/>
    <row r="847468"/>
    <row r="847469"/>
    <row r="847470"/>
    <row r="847471"/>
    <row r="847472"/>
    <row r="847473"/>
    <row r="847474"/>
    <row r="847475"/>
    <row r="847476"/>
    <row r="847477"/>
    <row r="847478"/>
    <row r="847479"/>
    <row r="847480"/>
    <row r="847481"/>
    <row r="847482"/>
    <row r="847483"/>
    <row r="847484"/>
    <row r="847485"/>
    <row r="847486"/>
    <row r="847487"/>
    <row r="847488"/>
    <row r="847489"/>
    <row r="847490"/>
    <row r="847491"/>
    <row r="847492"/>
    <row r="847493"/>
    <row r="847494"/>
    <row r="847495"/>
    <row r="847496"/>
    <row r="847497"/>
    <row r="847498"/>
    <row r="847499"/>
    <row r="847500"/>
    <row r="847501"/>
    <row r="847502"/>
    <row r="847503"/>
    <row r="847504"/>
    <row r="847505"/>
    <row r="847506"/>
    <row r="847507"/>
    <row r="847508"/>
    <row r="847509"/>
    <row r="847510"/>
    <row r="847511"/>
    <row r="847512"/>
    <row r="847513"/>
    <row r="847514"/>
    <row r="847515"/>
    <row r="847516"/>
    <row r="847517"/>
    <row r="847518"/>
    <row r="847519"/>
    <row r="847520"/>
    <row r="847521"/>
    <row r="847522"/>
    <row r="847523"/>
    <row r="847524"/>
    <row r="847525"/>
    <row r="847526"/>
    <row r="847527"/>
    <row r="847528"/>
    <row r="847529"/>
    <row r="847530"/>
    <row r="847531"/>
    <row r="847532"/>
    <row r="847533"/>
    <row r="847534"/>
    <row r="847535"/>
    <row r="847536"/>
    <row r="847537"/>
    <row r="847538"/>
    <row r="847539"/>
    <row r="847540"/>
    <row r="847541"/>
    <row r="847542"/>
    <row r="847543"/>
    <row r="847544"/>
    <row r="847545"/>
    <row r="847546"/>
    <row r="847547"/>
    <row r="847548"/>
    <row r="847549"/>
    <row r="847550"/>
    <row r="847551"/>
    <row r="847552"/>
    <row r="847553"/>
    <row r="847554"/>
    <row r="847555"/>
    <row r="847556"/>
    <row r="847557"/>
    <row r="847558"/>
    <row r="847559"/>
    <row r="847560"/>
    <row r="847561"/>
    <row r="847562"/>
    <row r="847563"/>
    <row r="847564"/>
    <row r="847565"/>
    <row r="847566"/>
    <row r="847567"/>
    <row r="847568"/>
    <row r="847569"/>
    <row r="847570"/>
    <row r="847571"/>
    <row r="847572"/>
    <row r="847573"/>
    <row r="847574"/>
    <row r="847575"/>
    <row r="847576"/>
    <row r="847577"/>
    <row r="847578"/>
    <row r="847579"/>
    <row r="847580"/>
    <row r="847581"/>
    <row r="847582"/>
    <row r="847583"/>
    <row r="847584"/>
    <row r="847585"/>
    <row r="847586"/>
    <row r="847587"/>
    <row r="847588"/>
    <row r="847589"/>
    <row r="847590"/>
    <row r="847591"/>
    <row r="847592"/>
    <row r="847593"/>
    <row r="847594"/>
    <row r="847595"/>
    <row r="847596"/>
    <row r="847597"/>
    <row r="847598"/>
    <row r="847599"/>
    <row r="847600"/>
    <row r="847601"/>
    <row r="847602"/>
    <row r="847603"/>
    <row r="847604"/>
    <row r="847605"/>
    <row r="847606"/>
    <row r="847607"/>
    <row r="847608"/>
    <row r="847609"/>
    <row r="847610"/>
    <row r="847611"/>
    <row r="847612"/>
    <row r="847613"/>
    <row r="847614"/>
    <row r="847615"/>
    <row r="847616"/>
    <row r="847617"/>
    <row r="847618"/>
    <row r="847619"/>
    <row r="847620"/>
    <row r="847621"/>
    <row r="847622"/>
    <row r="847623"/>
    <row r="847624"/>
    <row r="847625"/>
    <row r="847626"/>
    <row r="847627"/>
    <row r="847628"/>
    <row r="847629"/>
    <row r="847630"/>
    <row r="847631"/>
    <row r="847632"/>
    <row r="847633"/>
    <row r="847634"/>
    <row r="847635"/>
    <row r="847636"/>
    <row r="847637"/>
    <row r="847638"/>
    <row r="847639"/>
    <row r="847640"/>
    <row r="847641"/>
    <row r="847642"/>
    <row r="847643"/>
    <row r="847644"/>
    <row r="847645"/>
    <row r="847646"/>
    <row r="847647"/>
    <row r="847648"/>
    <row r="847649"/>
    <row r="847650"/>
    <row r="847651"/>
    <row r="847652"/>
    <row r="847653"/>
    <row r="847654"/>
    <row r="847655"/>
    <row r="847656"/>
    <row r="847657"/>
    <row r="847658"/>
    <row r="847659"/>
    <row r="847660"/>
    <row r="847661"/>
    <row r="847662"/>
    <row r="847663"/>
    <row r="847664"/>
    <row r="847665"/>
    <row r="847666"/>
    <row r="847667"/>
    <row r="847668"/>
    <row r="847669"/>
    <row r="847670"/>
    <row r="847671"/>
    <row r="847672"/>
    <row r="847673"/>
    <row r="847674"/>
    <row r="847675"/>
    <row r="847676"/>
    <row r="847677"/>
    <row r="847678"/>
    <row r="847679"/>
    <row r="847680"/>
    <row r="847681"/>
    <row r="847682"/>
    <row r="847683"/>
    <row r="847684"/>
    <row r="847685"/>
    <row r="847686"/>
    <row r="847687"/>
    <row r="847688"/>
    <row r="847689"/>
    <row r="847690"/>
    <row r="847691"/>
    <row r="847692"/>
    <row r="847693"/>
    <row r="847694"/>
    <row r="847695"/>
    <row r="847696"/>
    <row r="847697"/>
    <row r="847698"/>
    <row r="847699"/>
    <row r="847700"/>
    <row r="847701"/>
    <row r="847702"/>
    <row r="847703"/>
    <row r="847704"/>
    <row r="847705"/>
    <row r="847706"/>
    <row r="847707"/>
    <row r="847708"/>
    <row r="847709"/>
    <row r="847710"/>
    <row r="847711"/>
    <row r="847712"/>
    <row r="847713"/>
    <row r="847714"/>
    <row r="847715"/>
    <row r="847716"/>
    <row r="847717"/>
    <row r="847718"/>
    <row r="847719"/>
    <row r="847720"/>
    <row r="847721"/>
    <row r="847722"/>
    <row r="847723"/>
    <row r="847724"/>
    <row r="847725"/>
    <row r="847726"/>
    <row r="847727"/>
    <row r="847728"/>
    <row r="847729"/>
    <row r="847730"/>
    <row r="847731"/>
    <row r="847732"/>
    <row r="847733"/>
    <row r="847734"/>
    <row r="847735"/>
    <row r="847736"/>
    <row r="847737"/>
    <row r="847738"/>
    <row r="847739"/>
    <row r="847740"/>
    <row r="847741"/>
    <row r="847742"/>
    <row r="847743"/>
    <row r="847744"/>
    <row r="847745"/>
    <row r="847746"/>
    <row r="847747"/>
    <row r="847748"/>
    <row r="847749"/>
    <row r="847750"/>
    <row r="847751"/>
    <row r="847752"/>
    <row r="847753"/>
    <row r="847754"/>
    <row r="847755"/>
    <row r="847756"/>
    <row r="847757"/>
    <row r="847758"/>
    <row r="847759"/>
    <row r="847760"/>
    <row r="847761"/>
    <row r="847762"/>
    <row r="847763"/>
    <row r="847764"/>
    <row r="847765"/>
    <row r="847766"/>
    <row r="847767"/>
    <row r="847768"/>
    <row r="847769"/>
    <row r="847770"/>
    <row r="847771"/>
    <row r="847772"/>
    <row r="847773"/>
    <row r="847774"/>
    <row r="847775"/>
    <row r="847776"/>
    <row r="847777"/>
    <row r="847778"/>
    <row r="847779"/>
    <row r="847780"/>
    <row r="847781"/>
    <row r="847782"/>
    <row r="847783"/>
    <row r="847784"/>
    <row r="847785"/>
    <row r="847786"/>
    <row r="847787"/>
    <row r="847788"/>
    <row r="847789"/>
    <row r="847790"/>
    <row r="847791"/>
    <row r="847792"/>
    <row r="847793"/>
    <row r="847794"/>
    <row r="847795"/>
    <row r="847796"/>
    <row r="847797"/>
    <row r="847798"/>
    <row r="847799"/>
    <row r="847800"/>
    <row r="847801"/>
    <row r="847802"/>
    <row r="847803"/>
    <row r="847804"/>
    <row r="847805"/>
    <row r="847806"/>
    <row r="847807"/>
    <row r="847808"/>
    <row r="847809"/>
    <row r="847810"/>
    <row r="847811"/>
    <row r="847812"/>
    <row r="847813"/>
    <row r="847814"/>
    <row r="847815"/>
    <row r="847816"/>
    <row r="847817"/>
    <row r="847818"/>
    <row r="847819"/>
    <row r="847820"/>
    <row r="847821"/>
    <row r="847822"/>
    <row r="847823"/>
    <row r="847824"/>
    <row r="847825"/>
    <row r="847826"/>
    <row r="847827"/>
    <row r="847828"/>
    <row r="847829"/>
    <row r="847830"/>
    <row r="847831"/>
    <row r="847832"/>
    <row r="847833"/>
    <row r="847834"/>
    <row r="847835"/>
    <row r="847836"/>
    <row r="847837"/>
    <row r="847838"/>
    <row r="847839"/>
    <row r="847840"/>
    <row r="847841"/>
    <row r="847842"/>
    <row r="847843"/>
    <row r="847844"/>
    <row r="847845"/>
    <row r="847846"/>
    <row r="847847"/>
    <row r="847848"/>
    <row r="847849"/>
    <row r="847850"/>
    <row r="847851"/>
    <row r="847852"/>
    <row r="847853"/>
    <row r="847854"/>
    <row r="847855"/>
    <row r="847856"/>
    <row r="847857"/>
    <row r="847858"/>
    <row r="847859"/>
    <row r="847860"/>
    <row r="847861"/>
    <row r="847862"/>
    <row r="847863"/>
    <row r="847864"/>
    <row r="847865"/>
    <row r="847866"/>
    <row r="847867"/>
    <row r="847868"/>
    <row r="847869"/>
    <row r="847870"/>
    <row r="847871"/>
    <row r="847872"/>
    <row r="847873"/>
    <row r="847874"/>
    <row r="847875"/>
    <row r="847876"/>
    <row r="847877"/>
    <row r="847878"/>
    <row r="847879"/>
    <row r="847880"/>
    <row r="847881"/>
    <row r="847882"/>
    <row r="847883"/>
    <row r="847884"/>
    <row r="847885"/>
    <row r="847886"/>
    <row r="847887"/>
    <row r="847888"/>
    <row r="847889"/>
    <row r="847890"/>
    <row r="847891"/>
    <row r="847892"/>
    <row r="847893"/>
    <row r="847894"/>
    <row r="847895"/>
    <row r="847896"/>
    <row r="847897"/>
    <row r="847898"/>
    <row r="847899"/>
    <row r="847900"/>
    <row r="847901"/>
    <row r="847902"/>
    <row r="847903"/>
    <row r="847904"/>
    <row r="847905"/>
    <row r="847906"/>
    <row r="847907"/>
    <row r="847908"/>
    <row r="847909"/>
    <row r="847910"/>
    <row r="847911"/>
    <row r="847912"/>
    <row r="847913"/>
    <row r="847914"/>
    <row r="847915"/>
    <row r="847916"/>
    <row r="847917"/>
    <row r="847918"/>
    <row r="847919"/>
    <row r="847920"/>
    <row r="847921"/>
    <row r="847922"/>
    <row r="847923"/>
    <row r="847924"/>
    <row r="847925"/>
    <row r="847926"/>
    <row r="847927"/>
    <row r="847928"/>
    <row r="847929"/>
    <row r="847930"/>
    <row r="847931"/>
    <row r="847932"/>
    <row r="847933"/>
    <row r="847934"/>
    <row r="847935"/>
    <row r="847936"/>
    <row r="847937"/>
    <row r="847938"/>
    <row r="847939"/>
    <row r="847940"/>
    <row r="847941"/>
    <row r="847942"/>
    <row r="847943"/>
    <row r="847944"/>
    <row r="847945"/>
    <row r="847946"/>
    <row r="847947"/>
    <row r="847948"/>
    <row r="847949"/>
    <row r="847950"/>
    <row r="847951"/>
    <row r="847952"/>
    <row r="847953"/>
    <row r="847954"/>
    <row r="847955"/>
    <row r="847956"/>
    <row r="847957"/>
    <row r="847958"/>
    <row r="847959"/>
    <row r="847960"/>
    <row r="847961"/>
    <row r="847962"/>
    <row r="847963"/>
    <row r="847964"/>
    <row r="847965"/>
    <row r="847966"/>
    <row r="847967"/>
    <row r="847968"/>
    <row r="847969"/>
    <row r="847970"/>
    <row r="847971"/>
    <row r="847972"/>
    <row r="847973"/>
    <row r="847974"/>
    <row r="847975"/>
    <row r="847976"/>
    <row r="847977"/>
    <row r="847978"/>
    <row r="847979"/>
    <row r="847980"/>
    <row r="847981"/>
    <row r="847982"/>
    <row r="847983"/>
    <row r="847984"/>
    <row r="847985"/>
    <row r="847986"/>
    <row r="847987"/>
    <row r="847988"/>
    <row r="847989"/>
    <row r="847990"/>
    <row r="847991"/>
    <row r="847992"/>
    <row r="847993"/>
    <row r="847994"/>
    <row r="847995"/>
    <row r="847996"/>
    <row r="847997"/>
    <row r="847998"/>
    <row r="847999"/>
    <row r="848000"/>
    <row r="848001"/>
    <row r="848002"/>
    <row r="848003"/>
    <row r="848004"/>
    <row r="848005"/>
    <row r="848006"/>
    <row r="848007"/>
    <row r="848008"/>
    <row r="848009"/>
    <row r="848010"/>
    <row r="848011"/>
    <row r="848012"/>
    <row r="848013"/>
    <row r="848014"/>
    <row r="848015"/>
    <row r="848016"/>
    <row r="848017"/>
    <row r="848018"/>
    <row r="848019"/>
    <row r="848020"/>
    <row r="848021"/>
    <row r="848022"/>
    <row r="848023"/>
    <row r="848024"/>
    <row r="848025"/>
    <row r="848026"/>
    <row r="848027"/>
    <row r="848028"/>
    <row r="848029"/>
    <row r="848030"/>
    <row r="848031"/>
    <row r="848032"/>
    <row r="848033"/>
    <row r="848034"/>
    <row r="848035"/>
    <row r="848036"/>
    <row r="848037"/>
    <row r="848038"/>
    <row r="848039"/>
    <row r="848040"/>
    <row r="848041"/>
    <row r="848042"/>
    <row r="848043"/>
    <row r="848044"/>
    <row r="848045"/>
    <row r="848046"/>
    <row r="848047"/>
    <row r="848048"/>
    <row r="848049"/>
    <row r="848050"/>
    <row r="848051"/>
    <row r="848052"/>
    <row r="848053"/>
    <row r="848054"/>
    <row r="848055"/>
    <row r="848056"/>
    <row r="848057"/>
    <row r="848058"/>
    <row r="848059"/>
    <row r="848060"/>
    <row r="848061"/>
    <row r="848062"/>
    <row r="848063"/>
    <row r="848064"/>
    <row r="848065"/>
    <row r="848066"/>
    <row r="848067"/>
    <row r="848068"/>
    <row r="848069"/>
    <row r="848070"/>
    <row r="848071"/>
    <row r="848072"/>
    <row r="848073"/>
    <row r="848074"/>
    <row r="848075"/>
    <row r="848076"/>
    <row r="848077"/>
    <row r="848078"/>
    <row r="848079"/>
    <row r="848080"/>
    <row r="848081"/>
    <row r="848082"/>
    <row r="848083"/>
    <row r="848084"/>
    <row r="848085"/>
    <row r="848086"/>
    <row r="848087"/>
    <row r="848088"/>
    <row r="848089"/>
    <row r="848090"/>
    <row r="848091"/>
    <row r="848092"/>
    <row r="848093"/>
    <row r="848094"/>
    <row r="848095"/>
    <row r="848096"/>
    <row r="848097"/>
    <row r="848098"/>
    <row r="848099"/>
    <row r="848100"/>
    <row r="848101"/>
    <row r="848102"/>
    <row r="848103"/>
    <row r="848104"/>
    <row r="848105"/>
    <row r="848106"/>
    <row r="848107"/>
    <row r="848108"/>
    <row r="848109"/>
    <row r="848110"/>
    <row r="848111"/>
    <row r="848112"/>
    <row r="848113"/>
    <row r="848114"/>
    <row r="848115"/>
    <row r="848116"/>
    <row r="848117"/>
    <row r="848118"/>
    <row r="848119"/>
    <row r="848120"/>
    <row r="848121"/>
    <row r="848122"/>
    <row r="848123"/>
    <row r="848124"/>
    <row r="848125"/>
    <row r="848126"/>
    <row r="848127"/>
    <row r="848128"/>
    <row r="848129"/>
    <row r="848130"/>
    <row r="848131"/>
    <row r="848132"/>
    <row r="848133"/>
    <row r="848134"/>
    <row r="848135"/>
    <row r="848136"/>
    <row r="848137"/>
    <row r="848138"/>
    <row r="848139"/>
    <row r="848140"/>
    <row r="848141"/>
    <row r="848142"/>
    <row r="848143"/>
    <row r="848144"/>
    <row r="848145"/>
    <row r="848146"/>
    <row r="848147"/>
    <row r="848148"/>
    <row r="848149"/>
    <row r="848150"/>
    <row r="848151"/>
    <row r="848152"/>
    <row r="848153"/>
    <row r="848154"/>
    <row r="848155"/>
    <row r="848156"/>
    <row r="848157"/>
    <row r="848158"/>
    <row r="848159"/>
    <row r="848160"/>
    <row r="848161"/>
    <row r="848162"/>
    <row r="848163"/>
    <row r="848164"/>
    <row r="848165"/>
    <row r="848166"/>
    <row r="848167"/>
    <row r="848168"/>
    <row r="848169"/>
    <row r="848170"/>
    <row r="848171"/>
    <row r="848172"/>
    <row r="848173"/>
    <row r="848174"/>
    <row r="848175"/>
    <row r="848176"/>
    <row r="848177"/>
    <row r="848178"/>
    <row r="848179"/>
    <row r="848180"/>
    <row r="848181"/>
    <row r="848182"/>
    <row r="848183"/>
    <row r="848184"/>
    <row r="848185"/>
    <row r="848186"/>
    <row r="848187"/>
    <row r="848188"/>
    <row r="848189"/>
    <row r="848190"/>
    <row r="848191"/>
    <row r="848192"/>
    <row r="848193"/>
    <row r="848194"/>
    <row r="848195"/>
    <row r="848196"/>
    <row r="848197"/>
    <row r="848198"/>
    <row r="848199"/>
    <row r="848200"/>
    <row r="848201"/>
    <row r="848202"/>
    <row r="848203"/>
    <row r="848204"/>
    <row r="848205"/>
    <row r="848206"/>
    <row r="848207"/>
    <row r="848208"/>
    <row r="848209"/>
    <row r="848210"/>
    <row r="848211"/>
    <row r="848212"/>
    <row r="848213"/>
    <row r="848214"/>
    <row r="848215"/>
    <row r="848216"/>
    <row r="848217"/>
    <row r="848218"/>
    <row r="848219"/>
    <row r="848220"/>
    <row r="848221"/>
    <row r="848222"/>
    <row r="848223"/>
    <row r="848224"/>
    <row r="848225"/>
    <row r="848226"/>
    <row r="848227"/>
    <row r="848228"/>
    <row r="848229"/>
    <row r="848230"/>
    <row r="848231"/>
    <row r="848232"/>
    <row r="848233"/>
    <row r="848234"/>
    <row r="848235"/>
    <row r="848236"/>
    <row r="848237"/>
    <row r="848238"/>
    <row r="848239"/>
    <row r="848240"/>
    <row r="848241"/>
    <row r="848242"/>
    <row r="848243"/>
    <row r="848244"/>
    <row r="848245"/>
    <row r="848246"/>
    <row r="848247"/>
    <row r="848248"/>
    <row r="848249"/>
    <row r="848250"/>
    <row r="848251"/>
    <row r="848252"/>
    <row r="848253"/>
    <row r="848254"/>
    <row r="848255"/>
    <row r="848256"/>
    <row r="848257"/>
    <row r="848258"/>
    <row r="848259"/>
    <row r="848260"/>
    <row r="848261"/>
    <row r="848262"/>
    <row r="848263"/>
    <row r="848264"/>
    <row r="848265"/>
    <row r="848266"/>
    <row r="848267"/>
    <row r="848268"/>
    <row r="848269"/>
    <row r="848270"/>
    <row r="848271"/>
    <row r="848272"/>
    <row r="848273"/>
    <row r="848274"/>
    <row r="848275"/>
    <row r="848276"/>
    <row r="848277"/>
    <row r="848278"/>
    <row r="848279"/>
    <row r="848280"/>
    <row r="848281"/>
    <row r="848282"/>
    <row r="848283"/>
    <row r="848284"/>
    <row r="848285"/>
    <row r="848286"/>
    <row r="848287"/>
    <row r="848288"/>
    <row r="848289"/>
    <row r="848290"/>
    <row r="848291"/>
    <row r="848292"/>
    <row r="848293"/>
    <row r="848294"/>
    <row r="848295"/>
    <row r="848296"/>
    <row r="848297"/>
    <row r="848298"/>
    <row r="848299"/>
    <row r="848300"/>
    <row r="848301"/>
    <row r="848302"/>
    <row r="848303"/>
    <row r="848304"/>
    <row r="848305"/>
    <row r="848306"/>
    <row r="848307"/>
    <row r="848308"/>
    <row r="848309"/>
    <row r="848310"/>
    <row r="848311"/>
    <row r="848312"/>
    <row r="848313"/>
    <row r="848314"/>
    <row r="848315"/>
    <row r="848316"/>
    <row r="848317"/>
    <row r="848318"/>
    <row r="848319"/>
    <row r="848320"/>
    <row r="848321"/>
    <row r="848322"/>
    <row r="848323"/>
    <row r="848324"/>
    <row r="848325"/>
    <row r="848326"/>
    <row r="848327"/>
    <row r="848328"/>
    <row r="848329"/>
    <row r="848330"/>
    <row r="848331"/>
    <row r="848332"/>
    <row r="848333"/>
    <row r="848334"/>
    <row r="848335"/>
    <row r="848336"/>
    <row r="848337"/>
    <row r="848338"/>
    <row r="848339"/>
    <row r="848340"/>
    <row r="848341"/>
    <row r="848342"/>
    <row r="848343"/>
    <row r="848344"/>
    <row r="848345"/>
    <row r="848346"/>
    <row r="848347"/>
    <row r="848348"/>
    <row r="848349"/>
    <row r="848350"/>
    <row r="848351"/>
    <row r="848352"/>
    <row r="848353"/>
    <row r="848354"/>
    <row r="848355"/>
    <row r="848356"/>
    <row r="848357"/>
    <row r="848358"/>
    <row r="848359"/>
    <row r="848360"/>
    <row r="848361"/>
    <row r="848362"/>
    <row r="848363"/>
    <row r="848364"/>
    <row r="848365"/>
    <row r="848366"/>
    <row r="848367"/>
    <row r="848368"/>
    <row r="848369"/>
    <row r="848370"/>
    <row r="848371"/>
    <row r="848372"/>
    <row r="848373"/>
    <row r="848374"/>
    <row r="848375"/>
    <row r="848376"/>
    <row r="848377"/>
    <row r="848378"/>
    <row r="848379"/>
    <row r="848380"/>
    <row r="848381"/>
    <row r="848382"/>
    <row r="848383"/>
    <row r="848384"/>
    <row r="848385"/>
    <row r="848386"/>
    <row r="848387"/>
    <row r="848388"/>
    <row r="848389"/>
    <row r="848390"/>
    <row r="848391"/>
    <row r="848392"/>
    <row r="848393"/>
    <row r="848394"/>
    <row r="848395"/>
    <row r="848396"/>
    <row r="848397"/>
    <row r="848398"/>
    <row r="848399"/>
    <row r="848400"/>
    <row r="848401"/>
    <row r="848402"/>
    <row r="848403"/>
    <row r="848404"/>
    <row r="848405"/>
    <row r="848406"/>
    <row r="848407"/>
    <row r="848408"/>
    <row r="848409"/>
    <row r="848410"/>
    <row r="848411"/>
    <row r="848412"/>
    <row r="848413"/>
    <row r="848414"/>
    <row r="848415"/>
    <row r="848416"/>
    <row r="848417"/>
    <row r="848418"/>
    <row r="848419"/>
    <row r="848420"/>
    <row r="848421"/>
    <row r="848422"/>
    <row r="848423"/>
    <row r="848424"/>
    <row r="848425"/>
    <row r="848426"/>
    <row r="848427"/>
    <row r="848428"/>
    <row r="848429"/>
    <row r="848430"/>
    <row r="848431"/>
    <row r="848432"/>
    <row r="848433"/>
    <row r="848434"/>
    <row r="848435"/>
    <row r="848436"/>
    <row r="848437"/>
    <row r="848438"/>
    <row r="848439"/>
    <row r="848440"/>
    <row r="848441"/>
    <row r="848442"/>
    <row r="848443"/>
    <row r="848444"/>
    <row r="848445"/>
    <row r="848446"/>
    <row r="848447"/>
    <row r="848448"/>
    <row r="848449"/>
    <row r="848450"/>
    <row r="848451"/>
    <row r="848452"/>
    <row r="848453"/>
    <row r="848454"/>
    <row r="848455"/>
    <row r="848456"/>
    <row r="848457"/>
    <row r="848458"/>
    <row r="848459"/>
    <row r="848460"/>
    <row r="848461"/>
    <row r="848462"/>
    <row r="848463"/>
    <row r="848464"/>
    <row r="848465"/>
    <row r="848466"/>
    <row r="848467"/>
    <row r="848468"/>
    <row r="848469"/>
    <row r="848470"/>
    <row r="848471"/>
    <row r="848472"/>
    <row r="848473"/>
    <row r="848474"/>
    <row r="848475"/>
    <row r="848476"/>
    <row r="848477"/>
    <row r="848478"/>
    <row r="848479"/>
    <row r="848480"/>
    <row r="848481"/>
    <row r="848482"/>
    <row r="848483"/>
    <row r="848484"/>
    <row r="848485"/>
    <row r="848486"/>
    <row r="848487"/>
    <row r="848488"/>
    <row r="848489"/>
    <row r="848490"/>
    <row r="848491"/>
    <row r="848492"/>
    <row r="848493"/>
    <row r="848494"/>
    <row r="848495"/>
    <row r="848496"/>
    <row r="848497"/>
    <row r="848498"/>
    <row r="848499"/>
    <row r="848500"/>
    <row r="848501"/>
    <row r="848502"/>
    <row r="848503"/>
    <row r="848504"/>
    <row r="848505"/>
    <row r="848506"/>
    <row r="848507"/>
    <row r="848508"/>
    <row r="848509"/>
    <row r="848510"/>
    <row r="848511"/>
    <row r="848512"/>
    <row r="848513"/>
    <row r="848514"/>
    <row r="848515"/>
    <row r="848516"/>
    <row r="848517"/>
    <row r="848518"/>
    <row r="848519"/>
    <row r="848520"/>
    <row r="848521"/>
    <row r="848522"/>
    <row r="848523"/>
    <row r="848524"/>
    <row r="848525"/>
    <row r="848526"/>
    <row r="848527"/>
    <row r="848528"/>
    <row r="848529"/>
    <row r="848530"/>
    <row r="848531"/>
    <row r="848532"/>
    <row r="848533"/>
    <row r="848534"/>
    <row r="848535"/>
    <row r="848536"/>
    <row r="848537"/>
    <row r="848538"/>
    <row r="848539"/>
    <row r="848540"/>
    <row r="848541"/>
    <row r="848542"/>
    <row r="848543"/>
    <row r="848544"/>
    <row r="848545"/>
    <row r="848546"/>
    <row r="848547"/>
    <row r="848548"/>
    <row r="848549"/>
    <row r="848550"/>
    <row r="848551"/>
    <row r="848552"/>
    <row r="848553"/>
    <row r="848554"/>
    <row r="848555"/>
    <row r="848556"/>
    <row r="848557"/>
    <row r="848558"/>
    <row r="848559"/>
    <row r="848560"/>
    <row r="848561"/>
    <row r="848562"/>
    <row r="848563"/>
    <row r="848564"/>
    <row r="848565"/>
    <row r="848566"/>
    <row r="848567"/>
    <row r="848568"/>
    <row r="848569"/>
    <row r="848570"/>
    <row r="848571"/>
    <row r="848572"/>
    <row r="848573"/>
    <row r="848574"/>
    <row r="848575"/>
    <row r="848576"/>
    <row r="848577"/>
    <row r="848578"/>
    <row r="848579"/>
    <row r="848580"/>
    <row r="848581"/>
    <row r="848582"/>
    <row r="848583"/>
    <row r="848584"/>
    <row r="848585"/>
    <row r="848586"/>
    <row r="848587"/>
    <row r="848588"/>
    <row r="848589"/>
    <row r="848590"/>
    <row r="848591"/>
    <row r="848592"/>
    <row r="848593"/>
    <row r="848594"/>
    <row r="848595"/>
    <row r="848596"/>
    <row r="848597"/>
    <row r="848598"/>
    <row r="848599"/>
    <row r="848600"/>
    <row r="848601"/>
    <row r="848602"/>
    <row r="848603"/>
    <row r="848604"/>
    <row r="848605"/>
    <row r="848606"/>
    <row r="848607"/>
    <row r="848608"/>
    <row r="848609"/>
    <row r="848610"/>
    <row r="848611"/>
    <row r="848612"/>
    <row r="848613"/>
    <row r="848614"/>
    <row r="848615"/>
    <row r="848616"/>
    <row r="848617"/>
    <row r="848618"/>
    <row r="848619"/>
    <row r="848620"/>
    <row r="848621"/>
    <row r="848622"/>
    <row r="848623"/>
    <row r="848624"/>
    <row r="848625"/>
    <row r="848626"/>
    <row r="848627"/>
    <row r="848628"/>
    <row r="848629"/>
    <row r="848630"/>
    <row r="848631"/>
    <row r="848632"/>
    <row r="848633"/>
    <row r="848634"/>
    <row r="848635"/>
    <row r="848636"/>
    <row r="848637"/>
    <row r="848638"/>
    <row r="848639"/>
    <row r="848640"/>
    <row r="848641"/>
    <row r="848642"/>
    <row r="848643"/>
    <row r="848644"/>
    <row r="848645"/>
    <row r="848646"/>
    <row r="848647"/>
    <row r="848648"/>
    <row r="848649"/>
    <row r="848650"/>
    <row r="848651"/>
    <row r="848652"/>
    <row r="848653"/>
    <row r="848654"/>
    <row r="848655"/>
    <row r="848656"/>
    <row r="848657"/>
    <row r="848658"/>
    <row r="848659"/>
    <row r="848660"/>
    <row r="848661"/>
    <row r="848662"/>
    <row r="848663"/>
    <row r="848664"/>
    <row r="848665"/>
    <row r="848666"/>
    <row r="848667"/>
    <row r="848668"/>
    <row r="848669"/>
    <row r="848670"/>
    <row r="848671"/>
    <row r="848672"/>
    <row r="848673"/>
    <row r="848674"/>
    <row r="848675"/>
    <row r="848676"/>
    <row r="848677"/>
    <row r="848678"/>
    <row r="848679"/>
    <row r="848680"/>
    <row r="848681"/>
    <row r="848682"/>
    <row r="848683"/>
    <row r="848684"/>
    <row r="848685"/>
    <row r="848686"/>
    <row r="848687"/>
    <row r="848688"/>
    <row r="848689"/>
    <row r="848690"/>
    <row r="848691"/>
    <row r="848692"/>
    <row r="848693"/>
    <row r="848694"/>
    <row r="848695"/>
    <row r="848696"/>
    <row r="848697"/>
    <row r="848698"/>
    <row r="848699"/>
    <row r="848700"/>
    <row r="848701"/>
    <row r="848702"/>
    <row r="848703"/>
    <row r="848704"/>
    <row r="848705"/>
    <row r="848706"/>
    <row r="848707"/>
    <row r="848708"/>
    <row r="848709"/>
    <row r="848710"/>
    <row r="848711"/>
    <row r="848712"/>
    <row r="848713"/>
    <row r="848714"/>
    <row r="848715"/>
    <row r="848716"/>
    <row r="848717"/>
    <row r="848718"/>
    <row r="848719"/>
    <row r="848720"/>
    <row r="848721"/>
    <row r="848722"/>
    <row r="848723"/>
    <row r="848724"/>
    <row r="848725"/>
    <row r="848726"/>
    <row r="848727"/>
    <row r="848728"/>
    <row r="848729"/>
    <row r="848730"/>
    <row r="848731"/>
    <row r="848732"/>
    <row r="848733"/>
    <row r="848734"/>
    <row r="848735"/>
    <row r="848736"/>
    <row r="848737"/>
    <row r="848738"/>
    <row r="848739"/>
    <row r="848740"/>
    <row r="848741"/>
    <row r="848742"/>
    <row r="848743"/>
    <row r="848744"/>
    <row r="848745"/>
    <row r="848746"/>
    <row r="848747"/>
    <row r="848748"/>
    <row r="848749"/>
    <row r="848750"/>
    <row r="848751"/>
    <row r="848752"/>
    <row r="848753"/>
    <row r="848754"/>
    <row r="848755"/>
    <row r="848756"/>
    <row r="848757"/>
    <row r="848758"/>
    <row r="848759"/>
    <row r="848760"/>
    <row r="848761"/>
    <row r="848762"/>
    <row r="848763"/>
    <row r="848764"/>
    <row r="848765"/>
    <row r="848766"/>
    <row r="848767"/>
    <row r="848768"/>
    <row r="848769"/>
    <row r="848770"/>
    <row r="848771"/>
    <row r="848772"/>
    <row r="848773"/>
    <row r="848774"/>
    <row r="848775"/>
    <row r="848776"/>
    <row r="848777"/>
    <row r="848778"/>
    <row r="848779"/>
    <row r="848780"/>
    <row r="848781"/>
    <row r="848782"/>
    <row r="848783"/>
    <row r="848784"/>
    <row r="848785"/>
    <row r="848786"/>
    <row r="848787"/>
    <row r="848788"/>
    <row r="848789"/>
    <row r="848790"/>
    <row r="848791"/>
    <row r="848792"/>
    <row r="848793"/>
    <row r="848794"/>
    <row r="848795"/>
    <row r="848796"/>
    <row r="848797"/>
    <row r="848798"/>
    <row r="848799"/>
    <row r="848800"/>
    <row r="848801"/>
    <row r="848802"/>
    <row r="848803"/>
    <row r="848804"/>
    <row r="848805"/>
    <row r="848806"/>
    <row r="848807"/>
    <row r="848808"/>
    <row r="848809"/>
    <row r="848810"/>
    <row r="848811"/>
    <row r="848812"/>
    <row r="848813"/>
    <row r="848814"/>
    <row r="848815"/>
    <row r="848816"/>
    <row r="848817"/>
    <row r="848818"/>
    <row r="848819"/>
    <row r="848820"/>
    <row r="848821"/>
    <row r="848822"/>
    <row r="848823"/>
    <row r="848824"/>
    <row r="848825"/>
    <row r="848826"/>
    <row r="848827"/>
    <row r="848828"/>
    <row r="848829"/>
    <row r="848830"/>
    <row r="848831"/>
    <row r="848832"/>
    <row r="848833"/>
    <row r="848834"/>
    <row r="848835"/>
    <row r="848836"/>
    <row r="848837"/>
    <row r="848838"/>
    <row r="848839"/>
    <row r="848840"/>
    <row r="848841"/>
    <row r="848842"/>
    <row r="848843"/>
    <row r="848844"/>
    <row r="848845"/>
    <row r="848846"/>
    <row r="848847"/>
    <row r="848848"/>
    <row r="848849"/>
    <row r="848850"/>
    <row r="848851"/>
    <row r="848852"/>
    <row r="848853"/>
    <row r="848854"/>
    <row r="848855"/>
    <row r="848856"/>
    <row r="848857"/>
    <row r="848858"/>
    <row r="848859"/>
    <row r="848860"/>
    <row r="848861"/>
    <row r="848862"/>
    <row r="848863"/>
    <row r="848864"/>
    <row r="848865"/>
    <row r="848866"/>
    <row r="848867"/>
    <row r="848868"/>
    <row r="848869"/>
    <row r="848870"/>
    <row r="848871"/>
    <row r="848872"/>
    <row r="848873"/>
    <row r="848874"/>
    <row r="848875"/>
    <row r="848876"/>
    <row r="848877"/>
    <row r="848878"/>
    <row r="848879"/>
    <row r="848880"/>
    <row r="848881"/>
    <row r="848882"/>
    <row r="848883"/>
    <row r="848884"/>
    <row r="848885"/>
    <row r="848886"/>
    <row r="848887"/>
    <row r="848888"/>
    <row r="848889"/>
    <row r="848890"/>
    <row r="848891"/>
    <row r="848892"/>
    <row r="848893"/>
    <row r="848894"/>
    <row r="848895"/>
    <row r="848896"/>
    <row r="848897"/>
    <row r="848898"/>
    <row r="848899"/>
    <row r="848900"/>
    <row r="848901"/>
    <row r="848902"/>
    <row r="848903"/>
    <row r="848904"/>
    <row r="848905"/>
    <row r="848906"/>
    <row r="848907"/>
    <row r="848908"/>
    <row r="848909"/>
    <row r="848910"/>
    <row r="848911"/>
    <row r="848912"/>
    <row r="848913"/>
    <row r="848914"/>
    <row r="848915"/>
    <row r="848916"/>
    <row r="848917"/>
    <row r="848918"/>
    <row r="848919"/>
    <row r="848920"/>
    <row r="848921"/>
    <row r="848922"/>
    <row r="848923"/>
    <row r="848924"/>
    <row r="848925"/>
    <row r="848926"/>
    <row r="848927"/>
    <row r="848928"/>
    <row r="848929"/>
    <row r="848930"/>
    <row r="848931"/>
    <row r="848932"/>
    <row r="848933"/>
    <row r="848934"/>
    <row r="848935"/>
    <row r="848936"/>
    <row r="848937"/>
    <row r="848938"/>
    <row r="848939"/>
    <row r="848940"/>
    <row r="848941"/>
    <row r="848942"/>
    <row r="848943"/>
    <row r="848944"/>
    <row r="848945"/>
    <row r="848946"/>
    <row r="848947"/>
    <row r="848948"/>
    <row r="848949"/>
    <row r="848950"/>
    <row r="848951"/>
    <row r="848952"/>
    <row r="848953"/>
    <row r="848954"/>
    <row r="848955"/>
    <row r="848956"/>
    <row r="848957"/>
    <row r="848958"/>
    <row r="848959"/>
    <row r="848960"/>
    <row r="848961"/>
    <row r="848962"/>
    <row r="848963"/>
    <row r="848964"/>
    <row r="848965"/>
    <row r="848966"/>
    <row r="848967"/>
    <row r="848968"/>
    <row r="848969"/>
    <row r="848970"/>
    <row r="848971"/>
    <row r="848972"/>
    <row r="848973"/>
    <row r="848974"/>
    <row r="848975"/>
    <row r="848976"/>
    <row r="848977"/>
    <row r="848978"/>
    <row r="848979"/>
    <row r="848980"/>
    <row r="848981"/>
    <row r="848982"/>
    <row r="848983"/>
    <row r="848984"/>
    <row r="848985"/>
    <row r="848986"/>
    <row r="848987"/>
    <row r="848988"/>
    <row r="848989"/>
    <row r="848990"/>
    <row r="848991"/>
    <row r="848992"/>
    <row r="848993"/>
    <row r="848994"/>
    <row r="848995"/>
    <row r="848996"/>
    <row r="848997"/>
    <row r="848998"/>
    <row r="848999"/>
    <row r="849000"/>
    <row r="849001"/>
    <row r="849002"/>
    <row r="849003"/>
    <row r="849004"/>
    <row r="849005"/>
    <row r="849006"/>
    <row r="849007"/>
    <row r="849008"/>
    <row r="849009"/>
    <row r="849010"/>
    <row r="849011"/>
    <row r="849012"/>
    <row r="849013"/>
    <row r="849014"/>
    <row r="849015"/>
    <row r="849016"/>
    <row r="849017"/>
    <row r="849018"/>
    <row r="849019"/>
    <row r="849020"/>
    <row r="849021"/>
    <row r="849022"/>
    <row r="849023"/>
    <row r="849024"/>
    <row r="849025"/>
    <row r="849026"/>
    <row r="849027"/>
    <row r="849028"/>
    <row r="849029"/>
    <row r="849030"/>
    <row r="849031"/>
    <row r="849032"/>
    <row r="849033"/>
    <row r="849034"/>
    <row r="849035"/>
    <row r="849036"/>
    <row r="849037"/>
    <row r="849038"/>
    <row r="849039"/>
    <row r="849040"/>
    <row r="849041"/>
    <row r="849042"/>
    <row r="849043"/>
    <row r="849044"/>
    <row r="849045"/>
    <row r="849046"/>
    <row r="849047"/>
    <row r="849048"/>
    <row r="849049"/>
    <row r="849050"/>
    <row r="849051"/>
    <row r="849052"/>
    <row r="849053"/>
    <row r="849054"/>
    <row r="849055"/>
    <row r="849056"/>
    <row r="849057"/>
    <row r="849058"/>
    <row r="849059"/>
    <row r="849060"/>
    <row r="849061"/>
    <row r="849062"/>
    <row r="849063"/>
    <row r="849064"/>
    <row r="849065"/>
    <row r="849066"/>
    <row r="849067"/>
    <row r="849068"/>
    <row r="849069"/>
    <row r="849070"/>
    <row r="849071"/>
    <row r="849072"/>
    <row r="849073"/>
    <row r="849074"/>
    <row r="849075"/>
    <row r="849076"/>
    <row r="849077"/>
    <row r="849078"/>
    <row r="849079"/>
    <row r="849080"/>
    <row r="849081"/>
    <row r="849082"/>
    <row r="849083"/>
    <row r="849084"/>
    <row r="849085"/>
    <row r="849086"/>
    <row r="849087"/>
    <row r="849088"/>
    <row r="849089"/>
    <row r="849090"/>
    <row r="849091"/>
    <row r="849092"/>
    <row r="849093"/>
    <row r="849094"/>
    <row r="849095"/>
    <row r="849096"/>
    <row r="849097"/>
    <row r="849098"/>
    <row r="849099"/>
    <row r="849100"/>
    <row r="849101"/>
    <row r="849102"/>
    <row r="849103"/>
    <row r="849104"/>
    <row r="849105"/>
    <row r="849106"/>
    <row r="849107"/>
    <row r="849108"/>
    <row r="849109"/>
    <row r="849110"/>
    <row r="849111"/>
    <row r="849112"/>
    <row r="849113"/>
    <row r="849114"/>
    <row r="849115"/>
    <row r="849116"/>
    <row r="849117"/>
    <row r="849118"/>
    <row r="849119"/>
    <row r="849120"/>
    <row r="849121"/>
    <row r="849122"/>
    <row r="849123"/>
    <row r="849124"/>
    <row r="849125"/>
    <row r="849126"/>
    <row r="849127"/>
    <row r="849128"/>
    <row r="849129"/>
    <row r="849130"/>
    <row r="849131"/>
    <row r="849132"/>
    <row r="849133"/>
    <row r="849134"/>
    <row r="849135"/>
    <row r="849136"/>
    <row r="849137"/>
    <row r="849138"/>
    <row r="849139"/>
    <row r="849140"/>
    <row r="849141"/>
    <row r="849142"/>
    <row r="849143"/>
    <row r="849144"/>
    <row r="849145"/>
    <row r="849146"/>
    <row r="849147"/>
    <row r="849148"/>
    <row r="849149"/>
    <row r="849150"/>
    <row r="849151"/>
    <row r="849152"/>
    <row r="849153"/>
    <row r="849154"/>
    <row r="849155"/>
    <row r="849156"/>
    <row r="849157"/>
    <row r="849158"/>
    <row r="849159"/>
    <row r="849160"/>
    <row r="849161"/>
    <row r="849162"/>
    <row r="849163"/>
    <row r="849164"/>
    <row r="849165"/>
    <row r="849166"/>
    <row r="849167"/>
    <row r="849168"/>
    <row r="849169"/>
    <row r="849170"/>
    <row r="849171"/>
    <row r="849172"/>
    <row r="849173"/>
    <row r="849174"/>
    <row r="849175"/>
    <row r="849176"/>
    <row r="849177"/>
    <row r="849178"/>
    <row r="849179"/>
    <row r="849180"/>
    <row r="849181"/>
    <row r="849182"/>
    <row r="849183"/>
    <row r="849184"/>
    <row r="849185"/>
    <row r="849186"/>
    <row r="849187"/>
    <row r="849188"/>
    <row r="849189"/>
    <row r="849190"/>
    <row r="849191"/>
    <row r="849192"/>
    <row r="849193"/>
    <row r="849194"/>
    <row r="849195"/>
    <row r="849196"/>
    <row r="849197"/>
    <row r="849198"/>
    <row r="849199"/>
    <row r="849200"/>
    <row r="849201"/>
    <row r="849202"/>
    <row r="849203"/>
    <row r="849204"/>
    <row r="849205"/>
    <row r="849206"/>
    <row r="849207"/>
    <row r="849208"/>
    <row r="849209"/>
    <row r="849210"/>
    <row r="849211"/>
    <row r="849212"/>
    <row r="849213"/>
    <row r="849214"/>
    <row r="849215"/>
    <row r="849216"/>
    <row r="849217"/>
    <row r="849218"/>
    <row r="849219"/>
    <row r="849220"/>
    <row r="849221"/>
    <row r="849222"/>
    <row r="849223"/>
    <row r="849224"/>
    <row r="849225"/>
    <row r="849226"/>
    <row r="849227"/>
    <row r="849228"/>
    <row r="849229"/>
    <row r="849230"/>
    <row r="849231"/>
    <row r="849232"/>
    <row r="849233"/>
    <row r="849234"/>
    <row r="849235"/>
    <row r="849236"/>
    <row r="849237"/>
    <row r="849238"/>
    <row r="849239"/>
    <row r="849240"/>
    <row r="849241"/>
    <row r="849242"/>
    <row r="849243"/>
    <row r="849244"/>
    <row r="849245"/>
    <row r="849246"/>
    <row r="849247"/>
    <row r="849248"/>
    <row r="849249"/>
    <row r="849250"/>
    <row r="849251"/>
    <row r="849252"/>
    <row r="849253"/>
    <row r="849254"/>
    <row r="849255"/>
    <row r="849256"/>
    <row r="849257"/>
    <row r="849258"/>
    <row r="849259"/>
    <row r="849260"/>
    <row r="849261"/>
    <row r="849262"/>
    <row r="849263"/>
    <row r="849264"/>
    <row r="849265"/>
    <row r="849266"/>
    <row r="849267"/>
    <row r="849268"/>
    <row r="849269"/>
    <row r="849270"/>
    <row r="849271"/>
    <row r="849272"/>
    <row r="849273"/>
    <row r="849274"/>
    <row r="849275"/>
    <row r="849276"/>
    <row r="849277"/>
    <row r="849278"/>
    <row r="849279"/>
    <row r="849280"/>
    <row r="849281"/>
    <row r="849282"/>
    <row r="849283"/>
    <row r="849284"/>
    <row r="849285"/>
    <row r="849286"/>
    <row r="849287"/>
    <row r="849288"/>
    <row r="849289"/>
    <row r="849290"/>
    <row r="849291"/>
    <row r="849292"/>
    <row r="849293"/>
    <row r="849294"/>
    <row r="849295"/>
    <row r="849296"/>
    <row r="849297"/>
    <row r="849298"/>
    <row r="849299"/>
    <row r="849300"/>
    <row r="849301"/>
    <row r="849302"/>
    <row r="849303"/>
    <row r="849304"/>
    <row r="849305"/>
    <row r="849306"/>
    <row r="849307"/>
    <row r="849308"/>
    <row r="849309"/>
    <row r="849310"/>
    <row r="849311"/>
    <row r="849312"/>
    <row r="849313"/>
    <row r="849314"/>
    <row r="849315"/>
    <row r="849316"/>
    <row r="849317"/>
    <row r="849318"/>
    <row r="849319"/>
    <row r="849320"/>
    <row r="849321"/>
    <row r="849322"/>
    <row r="849323"/>
    <row r="849324"/>
    <row r="849325"/>
    <row r="849326"/>
    <row r="849327"/>
    <row r="849328"/>
    <row r="849329"/>
    <row r="849330"/>
    <row r="849331"/>
    <row r="849332"/>
    <row r="849333"/>
    <row r="849334"/>
    <row r="849335"/>
    <row r="849336"/>
    <row r="849337"/>
    <row r="849338"/>
    <row r="849339"/>
    <row r="849340"/>
    <row r="849341"/>
    <row r="849342"/>
    <row r="849343"/>
    <row r="849344"/>
    <row r="849345"/>
    <row r="849346"/>
    <row r="849347"/>
    <row r="849348"/>
    <row r="849349"/>
    <row r="849350"/>
    <row r="849351"/>
    <row r="849352"/>
    <row r="849353"/>
    <row r="849354"/>
    <row r="849355"/>
    <row r="849356"/>
    <row r="849357"/>
    <row r="849358"/>
    <row r="849359"/>
    <row r="849360"/>
    <row r="849361"/>
    <row r="849362"/>
    <row r="849363"/>
    <row r="849364"/>
    <row r="849365"/>
    <row r="849366"/>
    <row r="849367"/>
    <row r="849368"/>
    <row r="849369"/>
    <row r="849370"/>
    <row r="849371"/>
    <row r="849372"/>
    <row r="849373"/>
    <row r="849374"/>
    <row r="849375"/>
    <row r="849376"/>
    <row r="849377"/>
    <row r="849378"/>
    <row r="849379"/>
    <row r="849380"/>
    <row r="849381"/>
    <row r="849382"/>
    <row r="849383"/>
    <row r="849384"/>
    <row r="849385"/>
    <row r="849386"/>
    <row r="849387"/>
    <row r="849388"/>
    <row r="849389"/>
    <row r="849390"/>
    <row r="849391"/>
    <row r="849392"/>
    <row r="849393"/>
    <row r="849394"/>
    <row r="849395"/>
    <row r="849396"/>
    <row r="849397"/>
    <row r="849398"/>
    <row r="849399"/>
    <row r="849400"/>
    <row r="849401"/>
    <row r="849402"/>
    <row r="849403"/>
    <row r="849404"/>
    <row r="849405"/>
    <row r="849406"/>
    <row r="849407"/>
    <row r="849408"/>
    <row r="849409"/>
    <row r="849410"/>
    <row r="849411"/>
    <row r="849412"/>
    <row r="849413"/>
    <row r="849414"/>
    <row r="849415"/>
    <row r="849416"/>
    <row r="849417"/>
    <row r="849418"/>
    <row r="849419"/>
    <row r="849420"/>
    <row r="849421"/>
    <row r="849422"/>
    <row r="849423"/>
    <row r="849424"/>
    <row r="849425"/>
    <row r="849426"/>
    <row r="849427"/>
    <row r="849428"/>
    <row r="849429"/>
    <row r="849430"/>
    <row r="849431"/>
    <row r="849432"/>
    <row r="849433"/>
    <row r="849434"/>
    <row r="849435"/>
    <row r="849436"/>
    <row r="849437"/>
    <row r="849438"/>
    <row r="849439"/>
    <row r="849440"/>
    <row r="849441"/>
    <row r="849442"/>
    <row r="849443"/>
    <row r="849444"/>
    <row r="849445"/>
    <row r="849446"/>
    <row r="849447"/>
    <row r="849448"/>
    <row r="849449"/>
    <row r="849450"/>
    <row r="849451"/>
    <row r="849452"/>
    <row r="849453"/>
    <row r="849454"/>
    <row r="849455"/>
    <row r="849456"/>
    <row r="849457"/>
    <row r="849458"/>
    <row r="849459"/>
    <row r="849460"/>
    <row r="849461"/>
    <row r="849462"/>
    <row r="849463"/>
    <row r="849464"/>
    <row r="849465"/>
    <row r="849466"/>
    <row r="849467"/>
    <row r="849468"/>
    <row r="849469"/>
    <row r="849470"/>
    <row r="849471"/>
    <row r="849472"/>
    <row r="849473"/>
    <row r="849474"/>
    <row r="849475"/>
    <row r="849476"/>
    <row r="849477"/>
    <row r="849478"/>
    <row r="849479"/>
    <row r="849480"/>
    <row r="849481"/>
    <row r="849482"/>
    <row r="849483"/>
    <row r="849484"/>
    <row r="849485"/>
    <row r="849486"/>
    <row r="849487"/>
    <row r="849488"/>
    <row r="849489"/>
    <row r="849490"/>
    <row r="849491"/>
    <row r="849492"/>
    <row r="849493"/>
    <row r="849494"/>
    <row r="849495"/>
    <row r="849496"/>
    <row r="849497"/>
    <row r="849498"/>
    <row r="849499"/>
    <row r="849500"/>
    <row r="849501"/>
    <row r="849502"/>
    <row r="849503"/>
    <row r="849504"/>
    <row r="849505"/>
    <row r="849506"/>
    <row r="849507"/>
    <row r="849508"/>
    <row r="849509"/>
    <row r="849510"/>
    <row r="849511"/>
    <row r="849512"/>
    <row r="849513"/>
    <row r="849514"/>
    <row r="849515"/>
    <row r="849516"/>
    <row r="849517"/>
    <row r="849518"/>
    <row r="849519"/>
    <row r="849520"/>
    <row r="849521"/>
    <row r="849522"/>
    <row r="849523"/>
    <row r="849524"/>
    <row r="849525"/>
    <row r="849526"/>
    <row r="849527"/>
    <row r="849528"/>
    <row r="849529"/>
    <row r="849530"/>
    <row r="849531"/>
    <row r="849532"/>
    <row r="849533"/>
    <row r="849534"/>
    <row r="849535"/>
    <row r="849536"/>
    <row r="849537"/>
    <row r="849538"/>
    <row r="849539"/>
    <row r="849540"/>
    <row r="849541"/>
    <row r="849542"/>
    <row r="849543"/>
    <row r="849544"/>
    <row r="849545"/>
    <row r="849546"/>
    <row r="849547"/>
    <row r="849548"/>
    <row r="849549"/>
    <row r="849550"/>
    <row r="849551"/>
    <row r="849552"/>
    <row r="849553"/>
    <row r="849554"/>
    <row r="849555"/>
    <row r="849556"/>
    <row r="849557"/>
    <row r="849558"/>
    <row r="849559"/>
    <row r="849560"/>
    <row r="849561"/>
    <row r="849562"/>
    <row r="849563"/>
    <row r="849564"/>
    <row r="849565"/>
    <row r="849566"/>
    <row r="849567"/>
    <row r="849568"/>
    <row r="849569"/>
    <row r="849570"/>
    <row r="849571"/>
    <row r="849572"/>
    <row r="849573"/>
    <row r="849574"/>
    <row r="849575"/>
    <row r="849576"/>
    <row r="849577"/>
    <row r="849578"/>
    <row r="849579"/>
    <row r="849580"/>
    <row r="849581"/>
    <row r="849582"/>
    <row r="849583"/>
    <row r="849584"/>
    <row r="849585"/>
    <row r="849586"/>
    <row r="849587"/>
    <row r="849588"/>
    <row r="849589"/>
    <row r="849590"/>
    <row r="849591"/>
    <row r="849592"/>
    <row r="849593"/>
    <row r="849594"/>
    <row r="849595"/>
    <row r="849596"/>
    <row r="849597"/>
    <row r="849598"/>
    <row r="849599"/>
    <row r="849600"/>
    <row r="849601"/>
    <row r="849602"/>
    <row r="849603"/>
    <row r="849604"/>
    <row r="849605"/>
    <row r="849606"/>
    <row r="849607"/>
    <row r="849608"/>
    <row r="849609"/>
    <row r="849610"/>
    <row r="849611"/>
    <row r="849612"/>
    <row r="849613"/>
    <row r="849614"/>
    <row r="849615"/>
    <row r="849616"/>
    <row r="849617"/>
    <row r="849618"/>
    <row r="849619"/>
    <row r="849620"/>
    <row r="849621"/>
    <row r="849622"/>
    <row r="849623"/>
    <row r="849624"/>
    <row r="849625"/>
    <row r="849626"/>
    <row r="849627"/>
    <row r="849628"/>
    <row r="849629"/>
    <row r="849630"/>
    <row r="849631"/>
    <row r="849632"/>
    <row r="849633"/>
    <row r="849634"/>
    <row r="849635"/>
    <row r="849636"/>
    <row r="849637"/>
    <row r="849638"/>
    <row r="849639"/>
    <row r="849640"/>
    <row r="849641"/>
    <row r="849642"/>
    <row r="849643"/>
    <row r="849644"/>
    <row r="849645"/>
    <row r="849646"/>
    <row r="849647"/>
    <row r="849648"/>
    <row r="849649"/>
    <row r="849650"/>
    <row r="849651"/>
    <row r="849652"/>
    <row r="849653"/>
    <row r="849654"/>
    <row r="849655"/>
    <row r="849656"/>
    <row r="849657"/>
    <row r="849658"/>
    <row r="849659"/>
    <row r="849660"/>
    <row r="849661"/>
    <row r="849662"/>
    <row r="849663"/>
    <row r="849664"/>
    <row r="849665"/>
    <row r="849666"/>
    <row r="849667"/>
    <row r="849668"/>
    <row r="849669"/>
    <row r="849670"/>
    <row r="849671"/>
    <row r="849672"/>
    <row r="849673"/>
    <row r="849674"/>
    <row r="849675"/>
    <row r="849676"/>
    <row r="849677"/>
    <row r="849678"/>
    <row r="849679"/>
    <row r="849680"/>
    <row r="849681"/>
    <row r="849682"/>
    <row r="849683"/>
    <row r="849684"/>
    <row r="849685"/>
    <row r="849686"/>
    <row r="849687"/>
    <row r="849688"/>
    <row r="849689"/>
    <row r="849690"/>
    <row r="849691"/>
    <row r="849692"/>
    <row r="849693"/>
    <row r="849694"/>
    <row r="849695"/>
    <row r="849696"/>
    <row r="849697"/>
    <row r="849698"/>
    <row r="849699"/>
    <row r="849700"/>
    <row r="849701"/>
    <row r="849702"/>
    <row r="849703"/>
    <row r="849704"/>
    <row r="849705"/>
    <row r="849706"/>
    <row r="849707"/>
    <row r="849708"/>
    <row r="849709"/>
    <row r="849710"/>
    <row r="849711"/>
    <row r="849712"/>
    <row r="849713"/>
    <row r="849714"/>
    <row r="849715"/>
    <row r="849716"/>
    <row r="849717"/>
    <row r="849718"/>
    <row r="849719"/>
    <row r="849720"/>
    <row r="849721"/>
    <row r="849722"/>
    <row r="849723"/>
    <row r="849724"/>
    <row r="849725"/>
    <row r="849726"/>
    <row r="849727"/>
    <row r="849728"/>
    <row r="849729"/>
    <row r="849730"/>
    <row r="849731"/>
    <row r="849732"/>
    <row r="849733"/>
    <row r="849734"/>
    <row r="849735"/>
    <row r="849736"/>
    <row r="849737"/>
    <row r="849738"/>
    <row r="849739"/>
    <row r="849740"/>
    <row r="849741"/>
    <row r="849742"/>
    <row r="849743"/>
    <row r="849744"/>
    <row r="849745"/>
    <row r="849746"/>
    <row r="849747"/>
    <row r="849748"/>
    <row r="849749"/>
    <row r="849750"/>
    <row r="849751"/>
    <row r="849752"/>
    <row r="849753"/>
    <row r="849754"/>
    <row r="849755"/>
    <row r="849756"/>
    <row r="849757"/>
    <row r="849758"/>
    <row r="849759"/>
    <row r="849760"/>
    <row r="849761"/>
    <row r="849762"/>
    <row r="849763"/>
    <row r="849764"/>
    <row r="849765"/>
    <row r="849766"/>
    <row r="849767"/>
    <row r="849768"/>
    <row r="849769"/>
    <row r="849770"/>
    <row r="849771"/>
    <row r="849772"/>
    <row r="849773"/>
    <row r="849774"/>
    <row r="849775"/>
    <row r="849776"/>
    <row r="849777"/>
    <row r="849778"/>
    <row r="849779"/>
    <row r="849780"/>
    <row r="849781"/>
    <row r="849782"/>
    <row r="849783"/>
    <row r="849784"/>
    <row r="849785"/>
    <row r="849786"/>
    <row r="849787"/>
    <row r="849788"/>
    <row r="849789"/>
    <row r="849790"/>
    <row r="849791"/>
    <row r="849792"/>
    <row r="849793"/>
    <row r="849794"/>
    <row r="849795"/>
    <row r="849796"/>
    <row r="849797"/>
    <row r="849798"/>
    <row r="849799"/>
    <row r="849800"/>
    <row r="849801"/>
    <row r="849802"/>
    <row r="849803"/>
    <row r="849804"/>
    <row r="849805"/>
    <row r="849806"/>
    <row r="849807"/>
    <row r="849808"/>
    <row r="849809"/>
    <row r="849810"/>
    <row r="849811"/>
    <row r="849812"/>
    <row r="849813"/>
    <row r="849814"/>
    <row r="849815"/>
    <row r="849816"/>
    <row r="849817"/>
    <row r="849818"/>
    <row r="849819"/>
    <row r="849820"/>
    <row r="849821"/>
    <row r="849822"/>
    <row r="849823"/>
    <row r="849824"/>
    <row r="849825"/>
    <row r="849826"/>
    <row r="849827"/>
    <row r="849828"/>
    <row r="849829"/>
    <row r="849830"/>
    <row r="849831"/>
    <row r="849832"/>
    <row r="849833"/>
    <row r="849834"/>
    <row r="849835"/>
    <row r="849836"/>
    <row r="849837"/>
    <row r="849838"/>
    <row r="849839"/>
    <row r="849840"/>
    <row r="849841"/>
    <row r="849842"/>
    <row r="849843"/>
    <row r="849844"/>
    <row r="849845"/>
    <row r="849846"/>
    <row r="849847"/>
    <row r="849848"/>
    <row r="849849"/>
    <row r="849850"/>
    <row r="849851"/>
    <row r="849852"/>
    <row r="849853"/>
    <row r="849854"/>
    <row r="849855"/>
    <row r="849856"/>
    <row r="849857"/>
    <row r="849858"/>
    <row r="849859"/>
    <row r="849860"/>
    <row r="849861"/>
    <row r="849862"/>
    <row r="849863"/>
    <row r="849864"/>
    <row r="849865"/>
    <row r="849866"/>
    <row r="849867"/>
    <row r="849868"/>
    <row r="849869"/>
    <row r="849870"/>
    <row r="849871"/>
    <row r="849872"/>
    <row r="849873"/>
    <row r="849874"/>
    <row r="849875"/>
    <row r="849876"/>
    <row r="849877"/>
    <row r="849878"/>
    <row r="849879"/>
    <row r="849880"/>
    <row r="849881"/>
    <row r="849882"/>
    <row r="849883"/>
    <row r="849884"/>
    <row r="849885"/>
    <row r="849886"/>
    <row r="849887"/>
    <row r="849888"/>
    <row r="849889"/>
    <row r="849890"/>
    <row r="849891"/>
    <row r="849892"/>
    <row r="849893"/>
    <row r="849894"/>
    <row r="849895"/>
    <row r="849896"/>
    <row r="849897"/>
    <row r="849898"/>
    <row r="849899"/>
    <row r="849900"/>
    <row r="849901"/>
    <row r="849902"/>
    <row r="849903"/>
    <row r="849904"/>
    <row r="849905"/>
    <row r="849906"/>
    <row r="849907"/>
    <row r="849908"/>
    <row r="849909"/>
    <row r="849910"/>
    <row r="849911"/>
    <row r="849912"/>
    <row r="849913"/>
    <row r="849914"/>
    <row r="849915"/>
    <row r="849916"/>
    <row r="849917"/>
    <row r="849918"/>
    <row r="849919"/>
    <row r="849920"/>
    <row r="849921"/>
    <row r="849922"/>
    <row r="849923"/>
    <row r="849924"/>
    <row r="849925"/>
    <row r="849926"/>
    <row r="849927"/>
    <row r="849928"/>
    <row r="849929"/>
    <row r="849930"/>
    <row r="849931"/>
    <row r="849932"/>
    <row r="849933"/>
    <row r="849934"/>
    <row r="849935"/>
    <row r="849936"/>
    <row r="849937"/>
    <row r="849938"/>
    <row r="849939"/>
    <row r="849940"/>
    <row r="849941"/>
    <row r="849942"/>
    <row r="849943"/>
    <row r="849944"/>
    <row r="849945"/>
    <row r="849946"/>
    <row r="849947"/>
    <row r="849948"/>
    <row r="849949"/>
    <row r="849950"/>
    <row r="849951"/>
    <row r="849952"/>
    <row r="849953"/>
    <row r="849954"/>
    <row r="849955"/>
    <row r="849956"/>
    <row r="849957"/>
    <row r="849958"/>
    <row r="849959"/>
    <row r="849960"/>
    <row r="849961"/>
    <row r="849962"/>
    <row r="849963"/>
    <row r="849964"/>
    <row r="849965"/>
    <row r="849966"/>
    <row r="849967"/>
    <row r="849968"/>
    <row r="849969"/>
    <row r="849970"/>
    <row r="849971"/>
    <row r="849972"/>
    <row r="849973"/>
    <row r="849974"/>
    <row r="849975"/>
    <row r="849976"/>
    <row r="849977"/>
    <row r="849978"/>
    <row r="849979"/>
    <row r="849980"/>
    <row r="849981"/>
    <row r="849982"/>
    <row r="849983"/>
    <row r="849984"/>
    <row r="849985"/>
    <row r="849986"/>
    <row r="849987"/>
    <row r="849988"/>
    <row r="849989"/>
    <row r="849990"/>
    <row r="849991"/>
    <row r="849992"/>
    <row r="849993"/>
    <row r="849994"/>
    <row r="849995"/>
    <row r="849996"/>
    <row r="849997"/>
    <row r="849998"/>
    <row r="849999"/>
    <row r="850000"/>
    <row r="850001"/>
    <row r="850002"/>
    <row r="850003"/>
    <row r="850004"/>
    <row r="850005"/>
    <row r="850006"/>
    <row r="850007"/>
    <row r="850008"/>
    <row r="850009"/>
    <row r="850010"/>
    <row r="850011"/>
    <row r="850012"/>
    <row r="850013"/>
    <row r="850014"/>
    <row r="850015"/>
    <row r="850016"/>
    <row r="850017"/>
    <row r="850018"/>
    <row r="850019"/>
    <row r="850020"/>
    <row r="850021"/>
    <row r="850022"/>
    <row r="850023"/>
    <row r="850024"/>
    <row r="850025"/>
    <row r="850026"/>
    <row r="850027"/>
    <row r="850028"/>
    <row r="850029"/>
    <row r="850030"/>
    <row r="850031"/>
    <row r="850032"/>
    <row r="850033"/>
    <row r="850034"/>
    <row r="850035"/>
    <row r="850036"/>
    <row r="850037"/>
    <row r="850038"/>
    <row r="850039"/>
    <row r="850040"/>
    <row r="850041"/>
    <row r="850042"/>
    <row r="850043"/>
    <row r="850044"/>
    <row r="850045"/>
    <row r="850046"/>
    <row r="850047"/>
    <row r="850048"/>
    <row r="850049"/>
    <row r="850050"/>
    <row r="850051"/>
    <row r="850052"/>
    <row r="850053"/>
    <row r="850054"/>
    <row r="850055"/>
    <row r="850056"/>
    <row r="850057"/>
    <row r="850058"/>
    <row r="850059"/>
    <row r="850060"/>
    <row r="850061"/>
    <row r="850062"/>
    <row r="850063"/>
    <row r="850064"/>
    <row r="850065"/>
    <row r="850066"/>
    <row r="850067"/>
    <row r="850068"/>
    <row r="850069"/>
    <row r="850070"/>
    <row r="850071"/>
    <row r="850072"/>
    <row r="850073"/>
    <row r="850074"/>
    <row r="850075"/>
    <row r="850076"/>
    <row r="850077"/>
    <row r="850078"/>
    <row r="850079"/>
    <row r="850080"/>
    <row r="850081"/>
    <row r="850082"/>
    <row r="850083"/>
    <row r="850084"/>
    <row r="850085"/>
    <row r="850086"/>
    <row r="850087"/>
    <row r="850088"/>
    <row r="850089"/>
    <row r="850090"/>
    <row r="850091"/>
    <row r="850092"/>
    <row r="850093"/>
    <row r="850094"/>
    <row r="850095"/>
    <row r="850096"/>
    <row r="850097"/>
    <row r="850098"/>
    <row r="850099"/>
    <row r="850100"/>
    <row r="850101"/>
    <row r="850102"/>
    <row r="850103"/>
    <row r="850104"/>
    <row r="850105"/>
    <row r="850106"/>
    <row r="850107"/>
    <row r="850108"/>
    <row r="850109"/>
    <row r="850110"/>
    <row r="850111"/>
    <row r="850112"/>
    <row r="850113"/>
    <row r="850114"/>
    <row r="850115"/>
    <row r="850116"/>
    <row r="850117"/>
    <row r="850118"/>
    <row r="850119"/>
    <row r="850120"/>
    <row r="850121"/>
    <row r="850122"/>
    <row r="850123"/>
    <row r="850124"/>
    <row r="850125"/>
    <row r="850126"/>
    <row r="850127"/>
    <row r="850128"/>
    <row r="850129"/>
    <row r="850130"/>
    <row r="850131"/>
    <row r="850132"/>
    <row r="850133"/>
    <row r="850134"/>
    <row r="850135"/>
    <row r="850136"/>
    <row r="850137"/>
    <row r="850138"/>
    <row r="850139"/>
    <row r="850140"/>
    <row r="850141"/>
    <row r="850142"/>
    <row r="850143"/>
    <row r="850144"/>
    <row r="850145"/>
    <row r="850146"/>
    <row r="850147"/>
    <row r="850148"/>
    <row r="850149"/>
    <row r="850150"/>
    <row r="850151"/>
    <row r="850152"/>
    <row r="850153"/>
    <row r="850154"/>
    <row r="850155"/>
    <row r="850156"/>
    <row r="850157"/>
    <row r="850158"/>
    <row r="850159"/>
    <row r="850160"/>
    <row r="850161"/>
    <row r="850162"/>
    <row r="850163"/>
    <row r="850164"/>
    <row r="850165"/>
    <row r="850166"/>
    <row r="850167"/>
    <row r="850168"/>
    <row r="850169"/>
    <row r="850170"/>
    <row r="850171"/>
    <row r="850172"/>
    <row r="850173"/>
    <row r="850174"/>
    <row r="850175"/>
    <row r="850176"/>
    <row r="850177"/>
    <row r="850178"/>
    <row r="850179"/>
    <row r="850180"/>
    <row r="850181"/>
    <row r="850182"/>
    <row r="850183"/>
    <row r="850184"/>
    <row r="850185"/>
    <row r="850186"/>
    <row r="850187"/>
    <row r="850188"/>
    <row r="850189"/>
    <row r="850190"/>
    <row r="850191"/>
    <row r="850192"/>
    <row r="850193"/>
    <row r="850194"/>
    <row r="850195"/>
    <row r="850196"/>
    <row r="850197"/>
    <row r="850198"/>
    <row r="850199"/>
    <row r="850200"/>
    <row r="850201"/>
    <row r="850202"/>
    <row r="850203"/>
    <row r="850204"/>
    <row r="850205"/>
    <row r="850206"/>
    <row r="850207"/>
    <row r="850208"/>
    <row r="850209"/>
    <row r="850210"/>
    <row r="850211"/>
    <row r="850212"/>
    <row r="850213"/>
    <row r="850214"/>
    <row r="850215"/>
    <row r="850216"/>
    <row r="850217"/>
    <row r="850218"/>
    <row r="850219"/>
    <row r="850220"/>
    <row r="850221"/>
    <row r="850222"/>
    <row r="850223"/>
    <row r="850224"/>
    <row r="850225"/>
    <row r="850226"/>
    <row r="850227"/>
    <row r="850228"/>
    <row r="850229"/>
    <row r="850230"/>
    <row r="850231"/>
    <row r="850232"/>
    <row r="850233"/>
    <row r="850234"/>
    <row r="850235"/>
    <row r="850236"/>
    <row r="850237"/>
    <row r="850238"/>
    <row r="850239"/>
    <row r="850240"/>
    <row r="850241"/>
    <row r="850242"/>
    <row r="850243"/>
    <row r="850244"/>
    <row r="850245"/>
    <row r="850246"/>
    <row r="850247"/>
    <row r="850248"/>
    <row r="850249"/>
    <row r="850250"/>
    <row r="850251"/>
    <row r="850252"/>
    <row r="850253"/>
    <row r="850254"/>
    <row r="850255"/>
    <row r="850256"/>
    <row r="850257"/>
    <row r="850258"/>
    <row r="850259"/>
    <row r="850260"/>
    <row r="850261"/>
    <row r="850262"/>
    <row r="850263"/>
    <row r="850264"/>
    <row r="850265"/>
    <row r="850266"/>
    <row r="850267"/>
    <row r="850268"/>
    <row r="850269"/>
    <row r="850270"/>
    <row r="850271"/>
    <row r="850272"/>
    <row r="850273"/>
    <row r="850274"/>
    <row r="850275"/>
    <row r="850276"/>
    <row r="850277"/>
    <row r="850278"/>
    <row r="850279"/>
    <row r="850280"/>
    <row r="850281"/>
    <row r="850282"/>
    <row r="850283"/>
    <row r="850284"/>
    <row r="850285"/>
    <row r="850286"/>
    <row r="850287"/>
    <row r="850288"/>
    <row r="850289"/>
    <row r="850290"/>
    <row r="850291"/>
    <row r="850292"/>
    <row r="850293"/>
    <row r="850294"/>
    <row r="850295"/>
    <row r="850296"/>
    <row r="850297"/>
    <row r="850298"/>
    <row r="850299"/>
    <row r="850300"/>
    <row r="850301"/>
    <row r="850302"/>
    <row r="850303"/>
    <row r="850304"/>
    <row r="850305"/>
    <row r="850306"/>
    <row r="850307"/>
    <row r="850308"/>
    <row r="850309"/>
    <row r="850310"/>
    <row r="850311"/>
    <row r="850312"/>
    <row r="850313"/>
    <row r="850314"/>
    <row r="850315"/>
    <row r="850316"/>
    <row r="850317"/>
    <row r="850318"/>
    <row r="850319"/>
    <row r="850320"/>
    <row r="850321"/>
    <row r="850322"/>
    <row r="850323"/>
    <row r="850324"/>
    <row r="850325"/>
    <row r="850326"/>
    <row r="850327"/>
    <row r="850328"/>
    <row r="850329"/>
    <row r="850330"/>
    <row r="850331"/>
    <row r="850332"/>
    <row r="850333"/>
    <row r="850334"/>
    <row r="850335"/>
    <row r="850336"/>
    <row r="850337"/>
    <row r="850338"/>
    <row r="850339"/>
    <row r="850340"/>
    <row r="850341"/>
    <row r="850342"/>
    <row r="850343"/>
    <row r="850344"/>
    <row r="850345"/>
    <row r="850346"/>
    <row r="850347"/>
    <row r="850348"/>
    <row r="850349"/>
    <row r="850350"/>
    <row r="850351"/>
    <row r="850352"/>
    <row r="850353"/>
    <row r="850354"/>
    <row r="850355"/>
    <row r="850356"/>
    <row r="850357"/>
    <row r="850358"/>
    <row r="850359"/>
    <row r="850360"/>
    <row r="850361"/>
    <row r="850362"/>
    <row r="850363"/>
    <row r="850364"/>
    <row r="850365"/>
    <row r="850366"/>
    <row r="850367"/>
    <row r="850368"/>
    <row r="850369"/>
    <row r="850370"/>
    <row r="850371"/>
    <row r="850372"/>
    <row r="850373"/>
    <row r="850374"/>
    <row r="850375"/>
    <row r="850376"/>
    <row r="850377"/>
    <row r="850378"/>
    <row r="850379"/>
    <row r="850380"/>
    <row r="850381"/>
    <row r="850382"/>
    <row r="850383"/>
    <row r="850384"/>
    <row r="850385"/>
    <row r="850386"/>
    <row r="850387"/>
    <row r="850388"/>
    <row r="850389"/>
    <row r="850390"/>
    <row r="850391"/>
    <row r="850392"/>
    <row r="850393"/>
    <row r="850394"/>
    <row r="850395"/>
    <row r="850396"/>
    <row r="850397"/>
    <row r="850398"/>
    <row r="850399"/>
    <row r="850400"/>
    <row r="850401"/>
    <row r="850402"/>
    <row r="850403"/>
    <row r="850404"/>
    <row r="850405"/>
    <row r="850406"/>
    <row r="850407"/>
    <row r="850408"/>
    <row r="850409"/>
    <row r="850410"/>
    <row r="850411"/>
    <row r="850412"/>
    <row r="850413"/>
    <row r="850414"/>
    <row r="850415"/>
    <row r="850416"/>
    <row r="850417"/>
    <row r="850418"/>
    <row r="850419"/>
    <row r="850420"/>
    <row r="850421"/>
    <row r="850422"/>
    <row r="850423"/>
    <row r="850424"/>
    <row r="850425"/>
    <row r="850426"/>
    <row r="850427"/>
    <row r="850428"/>
    <row r="850429"/>
    <row r="850430"/>
    <row r="850431"/>
    <row r="850432"/>
    <row r="850433"/>
    <row r="850434"/>
    <row r="850435"/>
    <row r="850436"/>
    <row r="850437"/>
    <row r="850438"/>
    <row r="850439"/>
    <row r="850440"/>
    <row r="850441"/>
    <row r="850442"/>
    <row r="850443"/>
    <row r="850444"/>
    <row r="850445"/>
    <row r="850446"/>
    <row r="850447"/>
    <row r="850448"/>
    <row r="850449"/>
    <row r="850450"/>
    <row r="850451"/>
    <row r="850452"/>
    <row r="850453"/>
    <row r="850454"/>
    <row r="850455"/>
    <row r="850456"/>
    <row r="850457"/>
    <row r="850458"/>
    <row r="850459"/>
    <row r="850460"/>
    <row r="850461"/>
    <row r="850462"/>
    <row r="850463"/>
    <row r="850464"/>
    <row r="850465"/>
    <row r="850466"/>
    <row r="850467"/>
    <row r="850468"/>
    <row r="850469"/>
    <row r="850470"/>
    <row r="850471"/>
    <row r="850472"/>
    <row r="850473"/>
    <row r="850474"/>
    <row r="850475"/>
    <row r="850476"/>
    <row r="850477"/>
    <row r="850478"/>
    <row r="850479"/>
    <row r="850480"/>
    <row r="850481"/>
    <row r="850482"/>
    <row r="850483"/>
    <row r="850484"/>
    <row r="850485"/>
    <row r="850486"/>
    <row r="850487"/>
    <row r="850488"/>
    <row r="850489"/>
    <row r="850490"/>
    <row r="850491"/>
    <row r="850492"/>
    <row r="850493"/>
    <row r="850494"/>
    <row r="850495"/>
    <row r="850496"/>
    <row r="850497"/>
    <row r="850498"/>
    <row r="850499"/>
    <row r="850500"/>
    <row r="850501"/>
    <row r="850502"/>
    <row r="850503"/>
    <row r="850504"/>
    <row r="850505"/>
    <row r="850506"/>
    <row r="850507"/>
    <row r="850508"/>
    <row r="850509"/>
    <row r="850510"/>
    <row r="850511"/>
    <row r="850512"/>
    <row r="850513"/>
    <row r="850514"/>
    <row r="850515"/>
    <row r="850516"/>
    <row r="850517"/>
    <row r="850518"/>
    <row r="850519"/>
    <row r="850520"/>
    <row r="850521"/>
    <row r="850522"/>
    <row r="850523"/>
    <row r="850524"/>
    <row r="850525"/>
    <row r="850526"/>
    <row r="850527"/>
    <row r="850528"/>
    <row r="850529"/>
    <row r="850530"/>
    <row r="850531"/>
    <row r="850532"/>
    <row r="850533"/>
    <row r="850534"/>
    <row r="850535"/>
    <row r="850536"/>
    <row r="850537"/>
    <row r="850538"/>
    <row r="850539"/>
    <row r="850540"/>
    <row r="850541"/>
    <row r="850542"/>
    <row r="850543"/>
    <row r="850544"/>
    <row r="850545"/>
    <row r="850546"/>
    <row r="850547"/>
    <row r="850548"/>
    <row r="850549"/>
    <row r="850550"/>
    <row r="850551"/>
    <row r="850552"/>
    <row r="850553"/>
    <row r="850554"/>
    <row r="850555"/>
    <row r="850556"/>
    <row r="850557"/>
    <row r="850558"/>
    <row r="850559"/>
    <row r="850560"/>
    <row r="850561"/>
    <row r="850562"/>
    <row r="850563"/>
    <row r="850564"/>
    <row r="850565"/>
    <row r="850566"/>
    <row r="850567"/>
    <row r="850568"/>
    <row r="850569"/>
    <row r="850570"/>
    <row r="850571"/>
    <row r="850572"/>
    <row r="850573"/>
    <row r="850574"/>
    <row r="850575"/>
    <row r="850576"/>
    <row r="850577"/>
    <row r="850578"/>
    <row r="850579"/>
    <row r="850580"/>
    <row r="850581"/>
    <row r="850582"/>
    <row r="850583"/>
    <row r="850584"/>
    <row r="850585"/>
    <row r="850586"/>
    <row r="850587"/>
    <row r="850588"/>
    <row r="850589"/>
    <row r="850590"/>
    <row r="850591"/>
    <row r="850592"/>
    <row r="850593"/>
    <row r="850594"/>
    <row r="850595"/>
    <row r="850596"/>
    <row r="850597"/>
    <row r="850598"/>
    <row r="850599"/>
    <row r="850600"/>
    <row r="850601"/>
    <row r="850602"/>
    <row r="850603"/>
    <row r="850604"/>
    <row r="850605"/>
    <row r="850606"/>
    <row r="850607"/>
    <row r="850608"/>
    <row r="850609"/>
    <row r="850610"/>
    <row r="850611"/>
    <row r="850612"/>
    <row r="850613"/>
    <row r="850614"/>
    <row r="850615"/>
    <row r="850616"/>
    <row r="850617"/>
    <row r="850618"/>
    <row r="850619"/>
    <row r="850620"/>
    <row r="850621"/>
    <row r="850622"/>
    <row r="850623"/>
    <row r="850624"/>
    <row r="850625"/>
    <row r="850626"/>
    <row r="850627"/>
    <row r="850628"/>
    <row r="850629"/>
    <row r="850630"/>
    <row r="850631"/>
    <row r="850632"/>
    <row r="850633"/>
    <row r="850634"/>
    <row r="850635"/>
    <row r="850636"/>
    <row r="850637"/>
    <row r="850638"/>
    <row r="850639"/>
    <row r="850640"/>
    <row r="850641"/>
    <row r="850642"/>
    <row r="850643"/>
    <row r="850644"/>
    <row r="850645"/>
    <row r="850646"/>
    <row r="850647"/>
    <row r="850648"/>
    <row r="850649"/>
    <row r="850650"/>
    <row r="850651"/>
    <row r="850652"/>
    <row r="850653"/>
    <row r="850654"/>
    <row r="850655"/>
    <row r="850656"/>
    <row r="850657"/>
    <row r="850658"/>
    <row r="850659"/>
    <row r="850660"/>
    <row r="850661"/>
    <row r="850662"/>
    <row r="850663"/>
    <row r="850664"/>
    <row r="850665"/>
    <row r="850666"/>
    <row r="850667"/>
    <row r="850668"/>
    <row r="850669"/>
    <row r="850670"/>
    <row r="850671"/>
    <row r="850672"/>
    <row r="850673"/>
    <row r="850674"/>
    <row r="850675"/>
    <row r="850676"/>
    <row r="850677"/>
    <row r="850678"/>
    <row r="850679"/>
    <row r="850680"/>
    <row r="850681"/>
    <row r="850682"/>
    <row r="850683"/>
    <row r="850684"/>
    <row r="850685"/>
    <row r="850686"/>
    <row r="850687"/>
    <row r="850688"/>
    <row r="850689"/>
    <row r="850690"/>
    <row r="850691"/>
    <row r="850692"/>
    <row r="850693"/>
    <row r="850694"/>
    <row r="850695"/>
    <row r="850696"/>
    <row r="850697"/>
    <row r="850698"/>
    <row r="850699"/>
    <row r="850700"/>
    <row r="850701"/>
    <row r="850702"/>
    <row r="850703"/>
    <row r="850704"/>
    <row r="850705"/>
    <row r="850706"/>
    <row r="850707"/>
    <row r="850708"/>
    <row r="850709"/>
    <row r="850710"/>
    <row r="850711"/>
    <row r="850712"/>
    <row r="850713"/>
    <row r="850714"/>
    <row r="850715"/>
    <row r="850716"/>
    <row r="850717"/>
    <row r="850718"/>
    <row r="850719"/>
    <row r="850720"/>
    <row r="850721"/>
    <row r="850722"/>
    <row r="850723"/>
    <row r="850724"/>
    <row r="850725"/>
    <row r="850726"/>
    <row r="850727"/>
    <row r="850728"/>
    <row r="850729"/>
    <row r="850730"/>
    <row r="850731"/>
    <row r="850732"/>
    <row r="850733"/>
    <row r="850734"/>
    <row r="850735"/>
    <row r="850736"/>
    <row r="850737"/>
    <row r="850738"/>
    <row r="850739"/>
    <row r="850740"/>
    <row r="850741"/>
    <row r="850742"/>
    <row r="850743"/>
    <row r="850744"/>
    <row r="850745"/>
    <row r="850746"/>
    <row r="850747"/>
    <row r="850748"/>
    <row r="850749"/>
    <row r="850750"/>
    <row r="850751"/>
    <row r="850752"/>
    <row r="850753"/>
    <row r="850754"/>
    <row r="850755"/>
    <row r="850756"/>
    <row r="850757"/>
    <row r="850758"/>
    <row r="850759"/>
    <row r="850760"/>
    <row r="850761"/>
    <row r="850762"/>
    <row r="850763"/>
    <row r="850764"/>
    <row r="850765"/>
    <row r="850766"/>
    <row r="850767"/>
    <row r="850768"/>
    <row r="850769"/>
    <row r="850770"/>
    <row r="850771"/>
    <row r="850772"/>
    <row r="850773"/>
    <row r="850774"/>
    <row r="850775"/>
    <row r="850776"/>
    <row r="850777"/>
    <row r="850778"/>
    <row r="850779"/>
    <row r="850780"/>
    <row r="850781"/>
    <row r="850782"/>
    <row r="850783"/>
    <row r="850784"/>
    <row r="850785"/>
    <row r="850786"/>
    <row r="850787"/>
    <row r="850788"/>
    <row r="850789"/>
    <row r="850790"/>
    <row r="850791"/>
    <row r="850792"/>
    <row r="850793"/>
    <row r="850794"/>
    <row r="850795"/>
    <row r="850796"/>
    <row r="850797"/>
    <row r="850798"/>
    <row r="850799"/>
    <row r="850800"/>
    <row r="850801"/>
    <row r="850802"/>
    <row r="850803"/>
    <row r="850804"/>
    <row r="850805"/>
    <row r="850806"/>
    <row r="850807"/>
    <row r="850808"/>
    <row r="850809"/>
    <row r="850810"/>
    <row r="850811"/>
    <row r="850812"/>
    <row r="850813"/>
    <row r="850814"/>
    <row r="850815"/>
    <row r="850816"/>
    <row r="850817"/>
    <row r="850818"/>
    <row r="850819"/>
    <row r="850820"/>
    <row r="850821"/>
    <row r="850822"/>
    <row r="850823"/>
    <row r="850824"/>
    <row r="850825"/>
    <row r="850826"/>
    <row r="850827"/>
    <row r="850828"/>
    <row r="850829"/>
    <row r="850830"/>
    <row r="850831"/>
    <row r="850832"/>
    <row r="850833"/>
    <row r="850834"/>
    <row r="850835"/>
    <row r="850836"/>
    <row r="850837"/>
    <row r="850838"/>
    <row r="850839"/>
    <row r="850840"/>
    <row r="850841"/>
    <row r="850842"/>
    <row r="850843"/>
    <row r="850844"/>
    <row r="850845"/>
    <row r="850846"/>
    <row r="850847"/>
    <row r="850848"/>
    <row r="850849"/>
    <row r="850850"/>
    <row r="850851"/>
    <row r="850852"/>
    <row r="850853"/>
    <row r="850854"/>
    <row r="850855"/>
    <row r="850856"/>
    <row r="850857"/>
    <row r="850858"/>
    <row r="850859"/>
    <row r="850860"/>
    <row r="850861"/>
    <row r="850862"/>
    <row r="850863"/>
    <row r="850864"/>
    <row r="850865"/>
    <row r="850866"/>
    <row r="850867"/>
    <row r="850868"/>
    <row r="850869"/>
    <row r="850870"/>
    <row r="850871"/>
    <row r="850872"/>
    <row r="850873"/>
    <row r="850874"/>
    <row r="850875"/>
    <row r="850876"/>
    <row r="850877"/>
    <row r="850878"/>
    <row r="850879"/>
    <row r="850880"/>
    <row r="850881"/>
    <row r="850882"/>
    <row r="850883"/>
    <row r="850884"/>
    <row r="850885"/>
    <row r="850886"/>
    <row r="850887"/>
    <row r="850888"/>
    <row r="850889"/>
    <row r="850890"/>
    <row r="850891"/>
    <row r="850892"/>
    <row r="850893"/>
    <row r="850894"/>
    <row r="850895"/>
    <row r="850896"/>
    <row r="850897"/>
    <row r="850898"/>
    <row r="850899"/>
    <row r="850900"/>
    <row r="850901"/>
    <row r="850902"/>
    <row r="850903"/>
    <row r="850904"/>
    <row r="850905"/>
    <row r="850906"/>
    <row r="850907"/>
    <row r="850908"/>
    <row r="850909"/>
    <row r="850910"/>
    <row r="850911"/>
    <row r="850912"/>
    <row r="850913"/>
    <row r="850914"/>
    <row r="850915"/>
    <row r="850916"/>
    <row r="850917"/>
    <row r="850918"/>
    <row r="850919"/>
    <row r="850920"/>
    <row r="850921"/>
    <row r="850922"/>
    <row r="850923"/>
    <row r="850924"/>
    <row r="850925"/>
    <row r="850926"/>
    <row r="850927"/>
    <row r="850928"/>
    <row r="850929"/>
    <row r="850930"/>
    <row r="850931"/>
    <row r="850932"/>
    <row r="850933"/>
    <row r="850934"/>
    <row r="850935"/>
    <row r="850936"/>
    <row r="850937"/>
    <row r="850938"/>
    <row r="850939"/>
    <row r="850940"/>
    <row r="850941"/>
    <row r="850942"/>
    <row r="850943"/>
    <row r="850944"/>
    <row r="850945"/>
    <row r="850946"/>
    <row r="850947"/>
    <row r="850948"/>
    <row r="850949"/>
    <row r="850950"/>
    <row r="850951"/>
    <row r="850952"/>
    <row r="850953"/>
    <row r="850954"/>
    <row r="850955"/>
    <row r="850956"/>
    <row r="850957"/>
    <row r="850958"/>
    <row r="850959"/>
    <row r="850960"/>
    <row r="850961"/>
    <row r="850962"/>
    <row r="850963"/>
    <row r="850964"/>
    <row r="850965"/>
    <row r="850966"/>
    <row r="850967"/>
    <row r="850968"/>
    <row r="850969"/>
    <row r="850970"/>
    <row r="850971"/>
    <row r="850972"/>
    <row r="850973"/>
    <row r="850974"/>
    <row r="850975"/>
    <row r="850976"/>
    <row r="850977"/>
    <row r="850978"/>
    <row r="850979"/>
    <row r="850980"/>
    <row r="850981"/>
    <row r="850982"/>
    <row r="850983"/>
    <row r="850984"/>
    <row r="850985"/>
    <row r="850986"/>
    <row r="850987"/>
    <row r="850988"/>
    <row r="850989"/>
    <row r="850990"/>
    <row r="850991"/>
    <row r="850992"/>
    <row r="850993"/>
    <row r="850994"/>
    <row r="850995"/>
    <row r="850996"/>
    <row r="850997"/>
    <row r="850998"/>
    <row r="850999"/>
    <row r="851000"/>
    <row r="851001"/>
    <row r="851002"/>
    <row r="851003"/>
    <row r="851004"/>
    <row r="851005"/>
    <row r="851006"/>
    <row r="851007"/>
    <row r="851008"/>
    <row r="851009"/>
    <row r="851010"/>
    <row r="851011"/>
    <row r="851012"/>
    <row r="851013"/>
    <row r="851014"/>
    <row r="851015"/>
    <row r="851016"/>
    <row r="851017"/>
    <row r="851018"/>
    <row r="851019"/>
    <row r="851020"/>
    <row r="851021"/>
    <row r="851022"/>
    <row r="851023"/>
    <row r="851024"/>
    <row r="851025"/>
    <row r="851026"/>
    <row r="851027"/>
    <row r="851028"/>
    <row r="851029"/>
    <row r="851030"/>
    <row r="851031"/>
    <row r="851032"/>
    <row r="851033"/>
    <row r="851034"/>
    <row r="851035"/>
    <row r="851036"/>
    <row r="851037"/>
    <row r="851038"/>
    <row r="851039"/>
    <row r="851040"/>
    <row r="851041"/>
    <row r="851042"/>
    <row r="851043"/>
    <row r="851044"/>
    <row r="851045"/>
    <row r="851046"/>
    <row r="851047"/>
    <row r="851048"/>
    <row r="851049"/>
    <row r="851050"/>
    <row r="851051"/>
    <row r="851052"/>
    <row r="851053"/>
    <row r="851054"/>
    <row r="851055"/>
    <row r="851056"/>
    <row r="851057"/>
    <row r="851058"/>
    <row r="851059"/>
    <row r="851060"/>
    <row r="851061"/>
    <row r="851062"/>
    <row r="851063"/>
    <row r="851064"/>
    <row r="851065"/>
    <row r="851066"/>
    <row r="851067"/>
    <row r="851068"/>
    <row r="851069"/>
    <row r="851070"/>
    <row r="851071"/>
    <row r="851072"/>
    <row r="851073"/>
    <row r="851074"/>
    <row r="851075"/>
    <row r="851076"/>
    <row r="851077"/>
    <row r="851078"/>
    <row r="851079"/>
    <row r="851080"/>
    <row r="851081"/>
    <row r="851082"/>
    <row r="851083"/>
    <row r="851084"/>
    <row r="851085"/>
    <row r="851086"/>
    <row r="851087"/>
    <row r="851088"/>
    <row r="851089"/>
    <row r="851090"/>
    <row r="851091"/>
    <row r="851092"/>
    <row r="851093"/>
    <row r="851094"/>
    <row r="851095"/>
    <row r="851096"/>
    <row r="851097"/>
    <row r="851098"/>
    <row r="851099"/>
    <row r="851100"/>
    <row r="851101"/>
    <row r="851102"/>
    <row r="851103"/>
    <row r="851104"/>
    <row r="851105"/>
    <row r="851106"/>
    <row r="851107"/>
    <row r="851108"/>
    <row r="851109"/>
    <row r="851110"/>
    <row r="851111"/>
    <row r="851112"/>
    <row r="851113"/>
    <row r="851114"/>
    <row r="851115"/>
    <row r="851116"/>
    <row r="851117"/>
    <row r="851118"/>
    <row r="851119"/>
    <row r="851120"/>
    <row r="851121"/>
    <row r="851122"/>
    <row r="851123"/>
    <row r="851124"/>
    <row r="851125"/>
    <row r="851126"/>
    <row r="851127"/>
    <row r="851128"/>
    <row r="851129"/>
    <row r="851130"/>
    <row r="851131"/>
    <row r="851132"/>
    <row r="851133"/>
    <row r="851134"/>
    <row r="851135"/>
    <row r="851136"/>
    <row r="851137"/>
    <row r="851138"/>
    <row r="851139"/>
    <row r="851140"/>
    <row r="851141"/>
    <row r="851142"/>
    <row r="851143"/>
    <row r="851144"/>
    <row r="851145"/>
    <row r="851146"/>
    <row r="851147"/>
    <row r="851148"/>
    <row r="851149"/>
    <row r="851150"/>
    <row r="851151"/>
    <row r="851152"/>
    <row r="851153"/>
    <row r="851154"/>
    <row r="851155"/>
    <row r="851156"/>
    <row r="851157"/>
    <row r="851158"/>
    <row r="851159"/>
    <row r="851160"/>
    <row r="851161"/>
    <row r="851162"/>
    <row r="851163"/>
    <row r="851164"/>
    <row r="851165"/>
    <row r="851166"/>
    <row r="851167"/>
    <row r="851168"/>
    <row r="851169"/>
    <row r="851170"/>
    <row r="851171"/>
    <row r="851172"/>
    <row r="851173"/>
    <row r="851174"/>
    <row r="851175"/>
    <row r="851176"/>
    <row r="851177"/>
    <row r="851178"/>
    <row r="851179"/>
    <row r="851180"/>
    <row r="851181"/>
    <row r="851182"/>
    <row r="851183"/>
    <row r="851184"/>
    <row r="851185"/>
    <row r="851186"/>
    <row r="851187"/>
    <row r="851188"/>
    <row r="851189"/>
    <row r="851190"/>
    <row r="851191"/>
    <row r="851192"/>
    <row r="851193"/>
    <row r="851194"/>
    <row r="851195"/>
    <row r="851196"/>
    <row r="851197"/>
    <row r="851198"/>
    <row r="851199"/>
    <row r="851200"/>
    <row r="851201"/>
    <row r="851202"/>
    <row r="851203"/>
    <row r="851204"/>
    <row r="851205"/>
    <row r="851206"/>
    <row r="851207"/>
    <row r="851208"/>
    <row r="851209"/>
    <row r="851210"/>
    <row r="851211"/>
    <row r="851212"/>
    <row r="851213"/>
    <row r="851214"/>
    <row r="851215"/>
    <row r="851216"/>
    <row r="851217"/>
    <row r="851218"/>
    <row r="851219"/>
    <row r="851220"/>
    <row r="851221"/>
    <row r="851222"/>
    <row r="851223"/>
    <row r="851224"/>
    <row r="851225"/>
    <row r="851226"/>
    <row r="851227"/>
    <row r="851228"/>
    <row r="851229"/>
    <row r="851230"/>
    <row r="851231"/>
    <row r="851232"/>
    <row r="851233"/>
    <row r="851234"/>
    <row r="851235"/>
    <row r="851236"/>
    <row r="851237"/>
    <row r="851238"/>
    <row r="851239"/>
    <row r="851240"/>
    <row r="851241"/>
    <row r="851242"/>
    <row r="851243"/>
    <row r="851244"/>
    <row r="851245"/>
    <row r="851246"/>
    <row r="851247"/>
    <row r="851248"/>
    <row r="851249"/>
    <row r="851250"/>
    <row r="851251"/>
    <row r="851252"/>
    <row r="851253"/>
    <row r="851254"/>
    <row r="851255"/>
    <row r="851256"/>
    <row r="851257"/>
    <row r="851258"/>
    <row r="851259"/>
    <row r="851260"/>
    <row r="851261"/>
    <row r="851262"/>
    <row r="851263"/>
    <row r="851264"/>
    <row r="851265"/>
    <row r="851266"/>
    <row r="851267"/>
    <row r="851268"/>
    <row r="851269"/>
    <row r="851270"/>
    <row r="851271"/>
    <row r="851272"/>
    <row r="851273"/>
    <row r="851274"/>
    <row r="851275"/>
    <row r="851276"/>
    <row r="851277"/>
    <row r="851278"/>
    <row r="851279"/>
    <row r="851280"/>
    <row r="851281"/>
    <row r="851282"/>
    <row r="851283"/>
    <row r="851284"/>
    <row r="851285"/>
    <row r="851286"/>
    <row r="851287"/>
    <row r="851288"/>
    <row r="851289"/>
    <row r="851290"/>
    <row r="851291"/>
    <row r="851292"/>
    <row r="851293"/>
    <row r="851294"/>
    <row r="851295"/>
    <row r="851296"/>
    <row r="851297"/>
    <row r="851298"/>
    <row r="851299"/>
    <row r="851300"/>
    <row r="851301"/>
    <row r="851302"/>
    <row r="851303"/>
    <row r="851304"/>
    <row r="851305"/>
    <row r="851306"/>
    <row r="851307"/>
    <row r="851308"/>
    <row r="851309"/>
    <row r="851310"/>
    <row r="851311"/>
    <row r="851312"/>
    <row r="851313"/>
    <row r="851314"/>
    <row r="851315"/>
    <row r="851316"/>
    <row r="851317"/>
    <row r="851318"/>
    <row r="851319"/>
    <row r="851320"/>
    <row r="851321"/>
    <row r="851322"/>
    <row r="851323"/>
    <row r="851324"/>
    <row r="851325"/>
    <row r="851326"/>
    <row r="851327"/>
    <row r="851328"/>
    <row r="851329"/>
    <row r="851330"/>
    <row r="851331"/>
    <row r="851332"/>
    <row r="851333"/>
    <row r="851334"/>
    <row r="851335"/>
    <row r="851336"/>
    <row r="851337"/>
    <row r="851338"/>
    <row r="851339"/>
    <row r="851340"/>
    <row r="851341"/>
    <row r="851342"/>
    <row r="851343"/>
    <row r="851344"/>
    <row r="851345"/>
    <row r="851346"/>
    <row r="851347"/>
    <row r="851348"/>
    <row r="851349"/>
    <row r="851350"/>
    <row r="851351"/>
    <row r="851352"/>
    <row r="851353"/>
    <row r="851354"/>
    <row r="851355"/>
    <row r="851356"/>
    <row r="851357"/>
    <row r="851358"/>
    <row r="851359"/>
    <row r="851360"/>
    <row r="851361"/>
    <row r="851362"/>
    <row r="851363"/>
    <row r="851364"/>
    <row r="851365"/>
    <row r="851366"/>
    <row r="851367"/>
    <row r="851368"/>
    <row r="851369"/>
    <row r="851370"/>
    <row r="851371"/>
    <row r="851372"/>
    <row r="851373"/>
    <row r="851374"/>
    <row r="851375"/>
    <row r="851376"/>
    <row r="851377"/>
    <row r="851378"/>
    <row r="851379"/>
    <row r="851380"/>
    <row r="851381"/>
    <row r="851382"/>
    <row r="851383"/>
    <row r="851384"/>
    <row r="851385"/>
    <row r="851386"/>
    <row r="851387"/>
    <row r="851388"/>
    <row r="851389"/>
    <row r="851390"/>
    <row r="851391"/>
    <row r="851392"/>
    <row r="851393"/>
    <row r="851394"/>
    <row r="851395"/>
    <row r="851396"/>
    <row r="851397"/>
    <row r="851398"/>
    <row r="851399"/>
    <row r="851400"/>
    <row r="851401"/>
    <row r="851402"/>
    <row r="851403"/>
    <row r="851404"/>
    <row r="851405"/>
    <row r="851406"/>
    <row r="851407"/>
    <row r="851408"/>
    <row r="851409"/>
    <row r="851410"/>
    <row r="851411"/>
    <row r="851412"/>
    <row r="851413"/>
    <row r="851414"/>
    <row r="851415"/>
    <row r="851416"/>
    <row r="851417"/>
    <row r="851418"/>
    <row r="851419"/>
    <row r="851420"/>
    <row r="851421"/>
    <row r="851422"/>
    <row r="851423"/>
    <row r="851424"/>
    <row r="851425"/>
    <row r="851426"/>
    <row r="851427"/>
    <row r="851428"/>
    <row r="851429"/>
    <row r="851430"/>
    <row r="851431"/>
    <row r="851432"/>
    <row r="851433"/>
    <row r="851434"/>
    <row r="851435"/>
    <row r="851436"/>
    <row r="851437"/>
    <row r="851438"/>
    <row r="851439"/>
    <row r="851440"/>
    <row r="851441"/>
    <row r="851442"/>
    <row r="851443"/>
    <row r="851444"/>
    <row r="851445"/>
    <row r="851446"/>
    <row r="851447"/>
    <row r="851448"/>
    <row r="851449"/>
    <row r="851450"/>
    <row r="851451"/>
    <row r="851452"/>
    <row r="851453"/>
    <row r="851454"/>
    <row r="851455"/>
    <row r="851456"/>
    <row r="851457"/>
    <row r="851458"/>
    <row r="851459"/>
    <row r="851460"/>
    <row r="851461"/>
    <row r="851462"/>
    <row r="851463"/>
    <row r="851464"/>
    <row r="851465"/>
    <row r="851466"/>
    <row r="851467"/>
    <row r="851468"/>
    <row r="851469"/>
    <row r="851470"/>
    <row r="851471"/>
    <row r="851472"/>
    <row r="851473"/>
    <row r="851474"/>
    <row r="851475"/>
    <row r="851476"/>
    <row r="851477"/>
    <row r="851478"/>
    <row r="851479"/>
    <row r="851480"/>
    <row r="851481"/>
    <row r="851482"/>
    <row r="851483"/>
    <row r="851484"/>
    <row r="851485"/>
    <row r="851486"/>
    <row r="851487"/>
    <row r="851488"/>
    <row r="851489"/>
    <row r="851490"/>
    <row r="851491"/>
    <row r="851492"/>
    <row r="851493"/>
    <row r="851494"/>
    <row r="851495"/>
    <row r="851496"/>
    <row r="851497"/>
    <row r="851498"/>
    <row r="851499"/>
    <row r="851500"/>
    <row r="851501"/>
    <row r="851502"/>
    <row r="851503"/>
    <row r="851504"/>
    <row r="851505"/>
    <row r="851506"/>
    <row r="851507"/>
    <row r="851508"/>
    <row r="851509"/>
    <row r="851510"/>
    <row r="851511"/>
    <row r="851512"/>
    <row r="851513"/>
    <row r="851514"/>
    <row r="851515"/>
    <row r="851516"/>
    <row r="851517"/>
    <row r="851518"/>
    <row r="851519"/>
    <row r="851520"/>
    <row r="851521"/>
    <row r="851522"/>
    <row r="851523"/>
    <row r="851524"/>
    <row r="851525"/>
    <row r="851526"/>
    <row r="851527"/>
    <row r="851528"/>
    <row r="851529"/>
    <row r="851530"/>
    <row r="851531"/>
    <row r="851532"/>
    <row r="851533"/>
    <row r="851534"/>
    <row r="851535"/>
    <row r="851536"/>
    <row r="851537"/>
    <row r="851538"/>
    <row r="851539"/>
    <row r="851540"/>
    <row r="851541"/>
    <row r="851542"/>
    <row r="851543"/>
    <row r="851544"/>
    <row r="851545"/>
    <row r="851546"/>
    <row r="851547"/>
    <row r="851548"/>
    <row r="851549"/>
    <row r="851550"/>
    <row r="851551"/>
    <row r="851552"/>
    <row r="851553"/>
    <row r="851554"/>
    <row r="851555"/>
    <row r="851556"/>
    <row r="851557"/>
    <row r="851558"/>
    <row r="851559"/>
    <row r="851560"/>
    <row r="851561"/>
    <row r="851562"/>
    <row r="851563"/>
    <row r="851564"/>
    <row r="851565"/>
    <row r="851566"/>
    <row r="851567"/>
    <row r="851568"/>
    <row r="851569"/>
    <row r="851570"/>
    <row r="851571"/>
    <row r="851572"/>
    <row r="851573"/>
    <row r="851574"/>
    <row r="851575"/>
    <row r="851576"/>
    <row r="851577"/>
    <row r="851578"/>
    <row r="851579"/>
    <row r="851580"/>
    <row r="851581"/>
    <row r="851582"/>
    <row r="851583"/>
    <row r="851584"/>
    <row r="851585"/>
    <row r="851586"/>
    <row r="851587"/>
    <row r="851588"/>
    <row r="851589"/>
    <row r="851590"/>
    <row r="851591"/>
    <row r="851592"/>
    <row r="851593"/>
    <row r="851594"/>
    <row r="851595"/>
    <row r="851596"/>
    <row r="851597"/>
    <row r="851598"/>
    <row r="851599"/>
    <row r="851600"/>
    <row r="851601"/>
    <row r="851602"/>
    <row r="851603"/>
    <row r="851604"/>
    <row r="851605"/>
    <row r="851606"/>
    <row r="851607"/>
    <row r="851608"/>
    <row r="851609"/>
    <row r="851610"/>
    <row r="851611"/>
    <row r="851612"/>
    <row r="851613"/>
    <row r="851614"/>
    <row r="851615"/>
    <row r="851616"/>
    <row r="851617"/>
    <row r="851618"/>
    <row r="851619"/>
    <row r="851620"/>
    <row r="851621"/>
    <row r="851622"/>
    <row r="851623"/>
    <row r="851624"/>
    <row r="851625"/>
    <row r="851626"/>
    <row r="851627"/>
    <row r="851628"/>
    <row r="851629"/>
    <row r="851630"/>
    <row r="851631"/>
    <row r="851632"/>
    <row r="851633"/>
    <row r="851634"/>
    <row r="851635"/>
    <row r="851636"/>
    <row r="851637"/>
    <row r="851638"/>
    <row r="851639"/>
    <row r="851640"/>
    <row r="851641"/>
    <row r="851642"/>
    <row r="851643"/>
    <row r="851644"/>
    <row r="851645"/>
    <row r="851646"/>
    <row r="851647"/>
    <row r="851648"/>
    <row r="851649"/>
    <row r="851650"/>
    <row r="851651"/>
    <row r="851652"/>
    <row r="851653"/>
    <row r="851654"/>
    <row r="851655"/>
    <row r="851656"/>
    <row r="851657"/>
    <row r="851658"/>
    <row r="851659"/>
    <row r="851660"/>
    <row r="851661"/>
    <row r="851662"/>
    <row r="851663"/>
    <row r="851664"/>
    <row r="851665"/>
    <row r="851666"/>
    <row r="851667"/>
    <row r="851668"/>
    <row r="851669"/>
    <row r="851670"/>
    <row r="851671"/>
    <row r="851672"/>
    <row r="851673"/>
    <row r="851674"/>
    <row r="851675"/>
    <row r="851676"/>
    <row r="851677"/>
    <row r="851678"/>
    <row r="851679"/>
    <row r="851680"/>
    <row r="851681"/>
    <row r="851682"/>
    <row r="851683"/>
    <row r="851684"/>
    <row r="851685"/>
    <row r="851686"/>
    <row r="851687"/>
    <row r="851688"/>
    <row r="851689"/>
    <row r="851690"/>
    <row r="851691"/>
    <row r="851692"/>
    <row r="851693"/>
    <row r="851694"/>
    <row r="851695"/>
    <row r="851696"/>
    <row r="851697"/>
    <row r="851698"/>
    <row r="851699"/>
    <row r="851700"/>
    <row r="851701"/>
    <row r="851702"/>
    <row r="851703"/>
    <row r="851704"/>
    <row r="851705"/>
    <row r="851706"/>
    <row r="851707"/>
    <row r="851708"/>
    <row r="851709"/>
    <row r="851710"/>
    <row r="851711"/>
    <row r="851712"/>
    <row r="851713"/>
    <row r="851714"/>
    <row r="851715"/>
    <row r="851716"/>
    <row r="851717"/>
    <row r="851718"/>
    <row r="851719"/>
    <row r="851720"/>
    <row r="851721"/>
    <row r="851722"/>
    <row r="851723"/>
    <row r="851724"/>
    <row r="851725"/>
    <row r="851726"/>
    <row r="851727"/>
    <row r="851728"/>
    <row r="851729"/>
    <row r="851730"/>
    <row r="851731"/>
    <row r="851732"/>
    <row r="851733"/>
    <row r="851734"/>
    <row r="851735"/>
    <row r="851736"/>
    <row r="851737"/>
    <row r="851738"/>
    <row r="851739"/>
    <row r="851740"/>
    <row r="851741"/>
    <row r="851742"/>
    <row r="851743"/>
    <row r="851744"/>
    <row r="851745"/>
    <row r="851746"/>
    <row r="851747"/>
    <row r="851748"/>
    <row r="851749"/>
    <row r="851750"/>
    <row r="851751"/>
    <row r="851752"/>
    <row r="851753"/>
    <row r="851754"/>
    <row r="851755"/>
    <row r="851756"/>
    <row r="851757"/>
    <row r="851758"/>
    <row r="851759"/>
    <row r="851760"/>
    <row r="851761"/>
    <row r="851762"/>
    <row r="851763"/>
    <row r="851764"/>
    <row r="851765"/>
    <row r="851766"/>
    <row r="851767"/>
    <row r="851768"/>
    <row r="851769"/>
    <row r="851770"/>
    <row r="851771"/>
    <row r="851772"/>
    <row r="851773"/>
    <row r="851774"/>
    <row r="851775"/>
    <row r="851776"/>
    <row r="851777"/>
    <row r="851778"/>
    <row r="851779"/>
    <row r="851780"/>
    <row r="851781"/>
    <row r="851782"/>
    <row r="851783"/>
    <row r="851784"/>
    <row r="851785"/>
    <row r="851786"/>
    <row r="851787"/>
    <row r="851788"/>
    <row r="851789"/>
    <row r="851790"/>
    <row r="851791"/>
    <row r="851792"/>
    <row r="851793"/>
    <row r="851794"/>
    <row r="851795"/>
    <row r="851796"/>
    <row r="851797"/>
    <row r="851798"/>
    <row r="851799"/>
    <row r="851800"/>
    <row r="851801"/>
    <row r="851802"/>
    <row r="851803"/>
    <row r="851804"/>
    <row r="851805"/>
    <row r="851806"/>
    <row r="851807"/>
    <row r="851808"/>
    <row r="851809"/>
    <row r="851810"/>
    <row r="851811"/>
    <row r="851812"/>
    <row r="851813"/>
    <row r="851814"/>
    <row r="851815"/>
    <row r="851816"/>
    <row r="851817"/>
    <row r="851818"/>
    <row r="851819"/>
    <row r="851820"/>
    <row r="851821"/>
    <row r="851822"/>
    <row r="851823"/>
    <row r="851824"/>
    <row r="851825"/>
    <row r="851826"/>
    <row r="851827"/>
    <row r="851828"/>
    <row r="851829"/>
    <row r="851830"/>
    <row r="851831"/>
    <row r="851832"/>
    <row r="851833"/>
    <row r="851834"/>
    <row r="851835"/>
    <row r="851836"/>
    <row r="851837"/>
    <row r="851838"/>
    <row r="851839"/>
    <row r="851840"/>
    <row r="851841"/>
    <row r="851842"/>
    <row r="851843"/>
    <row r="851844"/>
    <row r="851845"/>
    <row r="851846"/>
    <row r="851847"/>
    <row r="851848"/>
    <row r="851849"/>
    <row r="851850"/>
    <row r="851851"/>
    <row r="851852"/>
    <row r="851853"/>
    <row r="851854"/>
    <row r="851855"/>
    <row r="851856"/>
    <row r="851857"/>
    <row r="851858"/>
    <row r="851859"/>
    <row r="851860"/>
    <row r="851861"/>
    <row r="851862"/>
    <row r="851863"/>
    <row r="851864"/>
    <row r="851865"/>
    <row r="851866"/>
    <row r="851867"/>
    <row r="851868"/>
    <row r="851869"/>
    <row r="851870"/>
    <row r="851871"/>
    <row r="851872"/>
    <row r="851873"/>
    <row r="851874"/>
    <row r="851875"/>
    <row r="851876"/>
    <row r="851877"/>
    <row r="851878"/>
    <row r="851879"/>
    <row r="851880"/>
    <row r="851881"/>
    <row r="851882"/>
    <row r="851883"/>
    <row r="851884"/>
    <row r="851885"/>
    <row r="851886"/>
    <row r="851887"/>
    <row r="851888"/>
    <row r="851889"/>
    <row r="851890"/>
    <row r="851891"/>
    <row r="851892"/>
    <row r="851893"/>
    <row r="851894"/>
    <row r="851895"/>
    <row r="851896"/>
    <row r="851897"/>
    <row r="851898"/>
    <row r="851899"/>
    <row r="851900"/>
    <row r="851901"/>
    <row r="851902"/>
    <row r="851903"/>
    <row r="851904"/>
    <row r="851905"/>
    <row r="851906"/>
    <row r="851907"/>
    <row r="851908"/>
    <row r="851909"/>
    <row r="851910"/>
    <row r="851911"/>
    <row r="851912"/>
    <row r="851913"/>
    <row r="851914"/>
    <row r="851915"/>
    <row r="851916"/>
    <row r="851917"/>
    <row r="851918"/>
    <row r="851919"/>
    <row r="851920"/>
    <row r="851921"/>
    <row r="851922"/>
    <row r="851923"/>
    <row r="851924"/>
    <row r="851925"/>
    <row r="851926"/>
    <row r="851927"/>
    <row r="851928"/>
    <row r="851929"/>
    <row r="851930"/>
    <row r="851931"/>
    <row r="851932"/>
    <row r="851933"/>
    <row r="851934"/>
    <row r="851935"/>
    <row r="851936"/>
    <row r="851937"/>
    <row r="851938"/>
    <row r="851939"/>
    <row r="851940"/>
    <row r="851941"/>
    <row r="851942"/>
    <row r="851943"/>
    <row r="851944"/>
    <row r="851945"/>
    <row r="851946"/>
    <row r="851947"/>
    <row r="851948"/>
    <row r="851949"/>
    <row r="851950"/>
    <row r="851951"/>
    <row r="851952"/>
    <row r="851953"/>
    <row r="851954"/>
    <row r="851955"/>
    <row r="851956"/>
    <row r="851957"/>
    <row r="851958"/>
    <row r="851959"/>
    <row r="851960"/>
    <row r="851961"/>
    <row r="851962"/>
    <row r="851963"/>
    <row r="851964"/>
    <row r="851965"/>
    <row r="851966"/>
    <row r="851967"/>
    <row r="851968"/>
    <row r="851969"/>
    <row r="851970"/>
    <row r="851971"/>
    <row r="851972"/>
    <row r="851973"/>
    <row r="851974"/>
    <row r="851975"/>
    <row r="851976"/>
    <row r="851977"/>
    <row r="851978"/>
    <row r="851979"/>
    <row r="851980"/>
    <row r="851981"/>
    <row r="851982"/>
    <row r="851983"/>
    <row r="851984"/>
    <row r="851985"/>
    <row r="851986"/>
    <row r="851987"/>
    <row r="851988"/>
    <row r="851989"/>
    <row r="851990"/>
    <row r="851991"/>
    <row r="851992"/>
    <row r="851993"/>
    <row r="851994"/>
    <row r="851995"/>
    <row r="851996"/>
    <row r="851997"/>
    <row r="851998"/>
    <row r="851999"/>
    <row r="852000"/>
    <row r="852001"/>
    <row r="852002"/>
    <row r="852003"/>
    <row r="852004"/>
    <row r="852005"/>
    <row r="852006"/>
    <row r="852007"/>
    <row r="852008"/>
    <row r="852009"/>
    <row r="852010"/>
    <row r="852011"/>
    <row r="852012"/>
    <row r="852013"/>
    <row r="852014"/>
    <row r="852015"/>
    <row r="852016"/>
    <row r="852017"/>
    <row r="852018"/>
    <row r="852019"/>
    <row r="852020"/>
    <row r="852021"/>
    <row r="852022"/>
    <row r="852023"/>
    <row r="852024"/>
    <row r="852025"/>
    <row r="852026"/>
    <row r="852027"/>
    <row r="852028"/>
    <row r="852029"/>
    <row r="852030"/>
    <row r="852031"/>
    <row r="852032"/>
    <row r="852033"/>
    <row r="852034"/>
    <row r="852035"/>
    <row r="852036"/>
    <row r="852037"/>
    <row r="852038"/>
    <row r="852039"/>
    <row r="852040"/>
    <row r="852041"/>
    <row r="852042"/>
    <row r="852043"/>
    <row r="852044"/>
    <row r="852045"/>
    <row r="852046"/>
    <row r="852047"/>
    <row r="852048"/>
    <row r="852049"/>
    <row r="852050"/>
    <row r="852051"/>
    <row r="852052"/>
    <row r="852053"/>
    <row r="852054"/>
    <row r="852055"/>
    <row r="852056"/>
    <row r="852057"/>
    <row r="852058"/>
    <row r="852059"/>
    <row r="852060"/>
    <row r="852061"/>
    <row r="852062"/>
    <row r="852063"/>
    <row r="852064"/>
    <row r="852065"/>
    <row r="852066"/>
    <row r="852067"/>
    <row r="852068"/>
    <row r="852069"/>
    <row r="852070"/>
    <row r="852071"/>
    <row r="852072"/>
    <row r="852073"/>
    <row r="852074"/>
    <row r="852075"/>
    <row r="852076"/>
    <row r="852077"/>
    <row r="852078"/>
    <row r="852079"/>
    <row r="852080"/>
    <row r="852081"/>
    <row r="852082"/>
    <row r="852083"/>
    <row r="852084"/>
    <row r="852085"/>
    <row r="852086"/>
    <row r="852087"/>
    <row r="852088"/>
    <row r="852089"/>
    <row r="852090"/>
    <row r="852091"/>
    <row r="852092"/>
    <row r="852093"/>
    <row r="852094"/>
    <row r="852095"/>
    <row r="852096"/>
    <row r="852097"/>
    <row r="852098"/>
    <row r="852099"/>
    <row r="852100"/>
    <row r="852101"/>
    <row r="852102"/>
    <row r="852103"/>
    <row r="852104"/>
    <row r="852105"/>
    <row r="852106"/>
    <row r="852107"/>
    <row r="852108"/>
    <row r="852109"/>
    <row r="852110"/>
    <row r="852111"/>
    <row r="852112"/>
    <row r="852113"/>
    <row r="852114"/>
    <row r="852115"/>
    <row r="852116"/>
    <row r="852117"/>
    <row r="852118"/>
    <row r="852119"/>
    <row r="852120"/>
    <row r="852121"/>
    <row r="852122"/>
    <row r="852123"/>
    <row r="852124"/>
    <row r="852125"/>
    <row r="852126"/>
    <row r="852127"/>
    <row r="852128"/>
    <row r="852129"/>
    <row r="852130"/>
    <row r="852131"/>
    <row r="852132"/>
    <row r="852133"/>
    <row r="852134"/>
    <row r="852135"/>
    <row r="852136"/>
    <row r="852137"/>
    <row r="852138"/>
    <row r="852139"/>
    <row r="852140"/>
    <row r="852141"/>
    <row r="852142"/>
    <row r="852143"/>
    <row r="852144"/>
    <row r="852145"/>
    <row r="852146"/>
    <row r="852147"/>
    <row r="852148"/>
    <row r="852149"/>
    <row r="852150"/>
    <row r="852151"/>
    <row r="852152"/>
    <row r="852153"/>
    <row r="852154"/>
    <row r="852155"/>
    <row r="852156"/>
    <row r="852157"/>
    <row r="852158"/>
    <row r="852159"/>
    <row r="852160"/>
    <row r="852161"/>
    <row r="852162"/>
    <row r="852163"/>
    <row r="852164"/>
    <row r="852165"/>
    <row r="852166"/>
    <row r="852167"/>
    <row r="852168"/>
    <row r="852169"/>
    <row r="852170"/>
    <row r="852171"/>
    <row r="852172"/>
    <row r="852173"/>
    <row r="852174"/>
    <row r="852175"/>
    <row r="852176"/>
    <row r="852177"/>
    <row r="852178"/>
    <row r="852179"/>
    <row r="852180"/>
    <row r="852181"/>
    <row r="852182"/>
    <row r="852183"/>
    <row r="852184"/>
    <row r="852185"/>
    <row r="852186"/>
    <row r="852187"/>
    <row r="852188"/>
    <row r="852189"/>
    <row r="852190"/>
    <row r="852191"/>
    <row r="852192"/>
    <row r="852193"/>
    <row r="852194"/>
    <row r="852195"/>
    <row r="852196"/>
    <row r="852197"/>
    <row r="852198"/>
    <row r="852199"/>
    <row r="852200"/>
    <row r="852201"/>
    <row r="852202"/>
    <row r="852203"/>
    <row r="852204"/>
    <row r="852205"/>
    <row r="852206"/>
    <row r="852207"/>
    <row r="852208"/>
    <row r="852209"/>
    <row r="852210"/>
    <row r="852211"/>
    <row r="852212"/>
    <row r="852213"/>
    <row r="852214"/>
    <row r="852215"/>
    <row r="852216"/>
    <row r="852217"/>
    <row r="852218"/>
    <row r="852219"/>
    <row r="852220"/>
    <row r="852221"/>
    <row r="852222"/>
    <row r="852223"/>
    <row r="852224"/>
    <row r="852225"/>
    <row r="852226"/>
    <row r="852227"/>
    <row r="852228"/>
    <row r="852229"/>
    <row r="852230"/>
    <row r="852231"/>
    <row r="852232"/>
    <row r="852233"/>
    <row r="852234"/>
    <row r="852235"/>
    <row r="852236"/>
    <row r="852237"/>
    <row r="852238"/>
    <row r="852239"/>
    <row r="852240"/>
    <row r="852241"/>
    <row r="852242"/>
    <row r="852243"/>
    <row r="852244"/>
    <row r="852245"/>
    <row r="852246"/>
    <row r="852247"/>
    <row r="852248"/>
    <row r="852249"/>
    <row r="852250"/>
    <row r="852251"/>
    <row r="852252"/>
    <row r="852253"/>
    <row r="852254"/>
    <row r="852255"/>
    <row r="852256"/>
    <row r="852257"/>
    <row r="852258"/>
    <row r="852259"/>
    <row r="852260"/>
    <row r="852261"/>
    <row r="852262"/>
    <row r="852263"/>
    <row r="852264"/>
    <row r="852265"/>
    <row r="852266"/>
    <row r="852267"/>
    <row r="852268"/>
    <row r="852269"/>
    <row r="852270"/>
    <row r="852271"/>
    <row r="852272"/>
    <row r="852273"/>
    <row r="852274"/>
    <row r="852275"/>
    <row r="852276"/>
    <row r="852277"/>
    <row r="852278"/>
    <row r="852279"/>
    <row r="852280"/>
    <row r="852281"/>
    <row r="852282"/>
    <row r="852283"/>
    <row r="852284"/>
    <row r="852285"/>
    <row r="852286"/>
    <row r="852287"/>
    <row r="852288"/>
    <row r="852289"/>
    <row r="852290"/>
    <row r="852291"/>
    <row r="852292"/>
    <row r="852293"/>
    <row r="852294"/>
    <row r="852295"/>
    <row r="852296"/>
    <row r="852297"/>
    <row r="852298"/>
    <row r="852299"/>
    <row r="852300"/>
    <row r="852301"/>
    <row r="852302"/>
    <row r="852303"/>
    <row r="852304"/>
    <row r="852305"/>
    <row r="852306"/>
    <row r="852307"/>
    <row r="852308"/>
    <row r="852309"/>
    <row r="852310"/>
    <row r="852311"/>
    <row r="852312"/>
    <row r="852313"/>
    <row r="852314"/>
    <row r="852315"/>
    <row r="852316"/>
    <row r="852317"/>
    <row r="852318"/>
    <row r="852319"/>
    <row r="852320"/>
    <row r="852321"/>
    <row r="852322"/>
    <row r="852323"/>
    <row r="852324"/>
    <row r="852325"/>
    <row r="852326"/>
    <row r="852327"/>
    <row r="852328"/>
    <row r="852329"/>
    <row r="852330"/>
    <row r="852331"/>
    <row r="852332"/>
    <row r="852333"/>
    <row r="852334"/>
    <row r="852335"/>
    <row r="852336"/>
    <row r="852337"/>
    <row r="852338"/>
    <row r="852339"/>
    <row r="852340"/>
    <row r="852341"/>
    <row r="852342"/>
    <row r="852343"/>
    <row r="852344"/>
    <row r="852345"/>
    <row r="852346"/>
    <row r="852347"/>
    <row r="852348"/>
    <row r="852349"/>
    <row r="852350"/>
    <row r="852351"/>
    <row r="852352"/>
    <row r="852353"/>
    <row r="852354"/>
    <row r="852355"/>
    <row r="852356"/>
    <row r="852357"/>
    <row r="852358"/>
    <row r="852359"/>
    <row r="852360"/>
    <row r="852361"/>
    <row r="852362"/>
    <row r="852363"/>
    <row r="852364"/>
    <row r="852365"/>
    <row r="852366"/>
    <row r="852367"/>
    <row r="852368"/>
    <row r="852369"/>
    <row r="852370"/>
    <row r="852371"/>
    <row r="852372"/>
    <row r="852373"/>
    <row r="852374"/>
    <row r="852375"/>
    <row r="852376"/>
    <row r="852377"/>
    <row r="852378"/>
    <row r="852379"/>
    <row r="852380"/>
    <row r="852381"/>
    <row r="852382"/>
    <row r="852383"/>
    <row r="852384"/>
    <row r="852385"/>
    <row r="852386"/>
    <row r="852387"/>
    <row r="852388"/>
    <row r="852389"/>
    <row r="852390"/>
    <row r="852391"/>
    <row r="852392"/>
    <row r="852393"/>
    <row r="852394"/>
    <row r="852395"/>
    <row r="852396"/>
    <row r="852397"/>
    <row r="852398"/>
    <row r="852399"/>
    <row r="852400"/>
    <row r="852401"/>
    <row r="852402"/>
    <row r="852403"/>
    <row r="852404"/>
    <row r="852405"/>
    <row r="852406"/>
    <row r="852407"/>
    <row r="852408"/>
    <row r="852409"/>
    <row r="852410"/>
    <row r="852411"/>
    <row r="852412"/>
    <row r="852413"/>
    <row r="852414"/>
    <row r="852415"/>
    <row r="852416"/>
    <row r="852417"/>
    <row r="852418"/>
    <row r="852419"/>
    <row r="852420"/>
    <row r="852421"/>
    <row r="852422"/>
    <row r="852423"/>
    <row r="852424"/>
    <row r="852425"/>
    <row r="852426"/>
    <row r="852427"/>
    <row r="852428"/>
    <row r="852429"/>
    <row r="852430"/>
    <row r="852431"/>
    <row r="852432"/>
    <row r="852433"/>
    <row r="852434"/>
    <row r="852435"/>
    <row r="852436"/>
    <row r="852437"/>
    <row r="852438"/>
    <row r="852439"/>
    <row r="852440"/>
    <row r="852441"/>
    <row r="852442"/>
    <row r="852443"/>
    <row r="852444"/>
    <row r="852445"/>
    <row r="852446"/>
    <row r="852447"/>
    <row r="852448"/>
    <row r="852449"/>
    <row r="852450"/>
    <row r="852451"/>
    <row r="852452"/>
    <row r="852453"/>
    <row r="852454"/>
    <row r="852455"/>
    <row r="852456"/>
    <row r="852457"/>
    <row r="852458"/>
    <row r="852459"/>
    <row r="852460"/>
    <row r="852461"/>
    <row r="852462"/>
    <row r="852463"/>
    <row r="852464"/>
    <row r="852465"/>
    <row r="852466"/>
    <row r="852467"/>
    <row r="852468"/>
    <row r="852469"/>
    <row r="852470"/>
    <row r="852471"/>
    <row r="852472"/>
    <row r="852473"/>
    <row r="852474"/>
    <row r="852475"/>
    <row r="852476"/>
    <row r="852477"/>
    <row r="852478"/>
    <row r="852479"/>
    <row r="852480"/>
    <row r="852481"/>
    <row r="852482"/>
    <row r="852483"/>
    <row r="852484"/>
    <row r="852485"/>
    <row r="852486"/>
    <row r="852487"/>
    <row r="852488"/>
    <row r="852489"/>
    <row r="852490"/>
    <row r="852491"/>
    <row r="852492"/>
    <row r="852493"/>
    <row r="852494"/>
    <row r="852495"/>
    <row r="852496"/>
    <row r="852497"/>
    <row r="852498"/>
    <row r="852499"/>
    <row r="852500"/>
    <row r="852501"/>
    <row r="852502"/>
    <row r="852503"/>
    <row r="852504"/>
    <row r="852505"/>
    <row r="852506"/>
    <row r="852507"/>
    <row r="852508"/>
    <row r="852509"/>
    <row r="852510"/>
    <row r="852511"/>
    <row r="852512"/>
    <row r="852513"/>
    <row r="852514"/>
    <row r="852515"/>
    <row r="852516"/>
    <row r="852517"/>
    <row r="852518"/>
    <row r="852519"/>
    <row r="852520"/>
    <row r="852521"/>
    <row r="852522"/>
    <row r="852523"/>
    <row r="852524"/>
    <row r="852525"/>
    <row r="852526"/>
    <row r="852527"/>
    <row r="852528"/>
    <row r="852529"/>
    <row r="852530"/>
    <row r="852531"/>
    <row r="852532"/>
    <row r="852533"/>
    <row r="852534"/>
    <row r="852535"/>
    <row r="852536"/>
    <row r="852537"/>
    <row r="852538"/>
    <row r="852539"/>
    <row r="852540"/>
    <row r="852541"/>
    <row r="852542"/>
    <row r="852543"/>
    <row r="852544"/>
    <row r="852545"/>
    <row r="852546"/>
    <row r="852547"/>
    <row r="852548"/>
    <row r="852549"/>
    <row r="852550"/>
    <row r="852551"/>
    <row r="852552"/>
    <row r="852553"/>
    <row r="852554"/>
    <row r="852555"/>
    <row r="852556"/>
    <row r="852557"/>
    <row r="852558"/>
    <row r="852559"/>
    <row r="852560"/>
    <row r="852561"/>
    <row r="852562"/>
    <row r="852563"/>
    <row r="852564"/>
    <row r="852565"/>
    <row r="852566"/>
    <row r="852567"/>
    <row r="852568"/>
    <row r="852569"/>
    <row r="852570"/>
    <row r="852571"/>
    <row r="852572"/>
    <row r="852573"/>
    <row r="852574"/>
    <row r="852575"/>
    <row r="852576"/>
    <row r="852577"/>
    <row r="852578"/>
    <row r="852579"/>
    <row r="852580"/>
    <row r="852581"/>
    <row r="852582"/>
    <row r="852583"/>
    <row r="852584"/>
    <row r="852585"/>
    <row r="852586"/>
    <row r="852587"/>
    <row r="852588"/>
    <row r="852589"/>
    <row r="852590"/>
    <row r="852591"/>
    <row r="852592"/>
    <row r="852593"/>
    <row r="852594"/>
    <row r="852595"/>
    <row r="852596"/>
    <row r="852597"/>
    <row r="852598"/>
    <row r="852599"/>
    <row r="852600"/>
    <row r="852601"/>
    <row r="852602"/>
    <row r="852603"/>
    <row r="852604"/>
    <row r="852605"/>
    <row r="852606"/>
    <row r="852607"/>
    <row r="852608"/>
    <row r="852609"/>
    <row r="852610"/>
    <row r="852611"/>
    <row r="852612"/>
    <row r="852613"/>
    <row r="852614"/>
    <row r="852615"/>
    <row r="852616"/>
    <row r="852617"/>
    <row r="852618"/>
    <row r="852619"/>
    <row r="852620"/>
    <row r="852621"/>
    <row r="852622"/>
    <row r="852623"/>
    <row r="852624"/>
    <row r="852625"/>
    <row r="852626"/>
    <row r="852627"/>
    <row r="852628"/>
    <row r="852629"/>
    <row r="852630"/>
    <row r="852631"/>
    <row r="852632"/>
    <row r="852633"/>
    <row r="852634"/>
    <row r="852635"/>
    <row r="852636"/>
    <row r="852637"/>
    <row r="852638"/>
    <row r="852639"/>
    <row r="852640"/>
    <row r="852641"/>
    <row r="852642"/>
    <row r="852643"/>
    <row r="852644"/>
    <row r="852645"/>
    <row r="852646"/>
    <row r="852647"/>
    <row r="852648"/>
    <row r="852649"/>
    <row r="852650"/>
    <row r="852651"/>
    <row r="852652"/>
    <row r="852653"/>
    <row r="852654"/>
    <row r="852655"/>
    <row r="852656"/>
    <row r="852657"/>
    <row r="852658"/>
    <row r="852659"/>
    <row r="852660"/>
    <row r="852661"/>
    <row r="852662"/>
    <row r="852663"/>
    <row r="852664"/>
    <row r="852665"/>
    <row r="852666"/>
    <row r="852667"/>
    <row r="852668"/>
    <row r="852669"/>
    <row r="852670"/>
    <row r="852671"/>
    <row r="852672"/>
    <row r="852673"/>
    <row r="852674"/>
    <row r="852675"/>
    <row r="852676"/>
    <row r="852677"/>
    <row r="852678"/>
    <row r="852679"/>
    <row r="852680"/>
    <row r="852681"/>
    <row r="852682"/>
    <row r="852683"/>
    <row r="852684"/>
    <row r="852685"/>
    <row r="852686"/>
    <row r="852687"/>
    <row r="852688"/>
    <row r="852689"/>
    <row r="852690"/>
    <row r="852691"/>
    <row r="852692"/>
    <row r="852693"/>
    <row r="852694"/>
    <row r="852695"/>
    <row r="852696"/>
    <row r="852697"/>
    <row r="852698"/>
    <row r="852699"/>
    <row r="852700"/>
    <row r="852701"/>
    <row r="852702"/>
    <row r="852703"/>
    <row r="852704"/>
    <row r="852705"/>
    <row r="852706"/>
    <row r="852707"/>
    <row r="852708"/>
    <row r="852709"/>
    <row r="852710"/>
    <row r="852711"/>
    <row r="852712"/>
    <row r="852713"/>
    <row r="852714"/>
    <row r="852715"/>
    <row r="852716"/>
    <row r="852717"/>
    <row r="852718"/>
    <row r="852719"/>
    <row r="852720"/>
    <row r="852721"/>
    <row r="852722"/>
    <row r="852723"/>
    <row r="852724"/>
    <row r="852725"/>
    <row r="852726"/>
    <row r="852727"/>
    <row r="852728"/>
    <row r="852729"/>
    <row r="852730"/>
    <row r="852731"/>
    <row r="852732"/>
    <row r="852733"/>
    <row r="852734"/>
    <row r="852735"/>
    <row r="852736"/>
    <row r="852737"/>
    <row r="852738"/>
    <row r="852739"/>
    <row r="852740"/>
    <row r="852741"/>
    <row r="852742"/>
    <row r="852743"/>
    <row r="852744"/>
    <row r="852745"/>
    <row r="852746"/>
    <row r="852747"/>
    <row r="852748"/>
    <row r="852749"/>
    <row r="852750"/>
    <row r="852751"/>
    <row r="852752"/>
    <row r="852753"/>
    <row r="852754"/>
    <row r="852755"/>
    <row r="852756"/>
    <row r="852757"/>
    <row r="852758"/>
    <row r="852759"/>
    <row r="852760"/>
    <row r="852761"/>
    <row r="852762"/>
    <row r="852763"/>
    <row r="852764"/>
    <row r="852765"/>
    <row r="852766"/>
    <row r="852767"/>
    <row r="852768"/>
    <row r="852769"/>
    <row r="852770"/>
    <row r="852771"/>
    <row r="852772"/>
    <row r="852773"/>
    <row r="852774"/>
    <row r="852775"/>
    <row r="852776"/>
    <row r="852777"/>
    <row r="852778"/>
    <row r="852779"/>
    <row r="852780"/>
    <row r="852781"/>
    <row r="852782"/>
    <row r="852783"/>
    <row r="852784"/>
    <row r="852785"/>
    <row r="852786"/>
    <row r="852787"/>
    <row r="852788"/>
    <row r="852789"/>
    <row r="852790"/>
    <row r="852791"/>
    <row r="852792"/>
    <row r="852793"/>
    <row r="852794"/>
    <row r="852795"/>
    <row r="852796"/>
    <row r="852797"/>
    <row r="852798"/>
    <row r="852799"/>
    <row r="852800"/>
    <row r="852801"/>
    <row r="852802"/>
    <row r="852803"/>
    <row r="852804"/>
    <row r="852805"/>
    <row r="852806"/>
    <row r="852807"/>
    <row r="852808"/>
    <row r="852809"/>
    <row r="852810"/>
    <row r="852811"/>
    <row r="852812"/>
    <row r="852813"/>
    <row r="852814"/>
    <row r="852815"/>
    <row r="852816"/>
    <row r="852817"/>
    <row r="852818"/>
    <row r="852819"/>
    <row r="852820"/>
    <row r="852821"/>
    <row r="852822"/>
    <row r="852823"/>
    <row r="852824"/>
    <row r="852825"/>
    <row r="852826"/>
    <row r="852827"/>
    <row r="852828"/>
    <row r="852829"/>
    <row r="852830"/>
    <row r="852831"/>
    <row r="852832"/>
    <row r="852833"/>
    <row r="852834"/>
    <row r="852835"/>
    <row r="852836"/>
    <row r="852837"/>
    <row r="852838"/>
    <row r="852839"/>
    <row r="852840"/>
    <row r="852841"/>
    <row r="852842"/>
    <row r="852843"/>
    <row r="852844"/>
    <row r="852845"/>
    <row r="852846"/>
    <row r="852847"/>
    <row r="852848"/>
    <row r="852849"/>
    <row r="852850"/>
    <row r="852851"/>
    <row r="852852"/>
    <row r="852853"/>
    <row r="852854"/>
    <row r="852855"/>
    <row r="852856"/>
    <row r="852857"/>
    <row r="852858"/>
    <row r="852859"/>
    <row r="852860"/>
    <row r="852861"/>
    <row r="852862"/>
    <row r="852863"/>
    <row r="852864"/>
    <row r="852865"/>
    <row r="852866"/>
    <row r="852867"/>
    <row r="852868"/>
    <row r="852869"/>
    <row r="852870"/>
    <row r="852871"/>
    <row r="852872"/>
    <row r="852873"/>
    <row r="852874"/>
    <row r="852875"/>
    <row r="852876"/>
    <row r="852877"/>
    <row r="852878"/>
    <row r="852879"/>
    <row r="852880"/>
    <row r="852881"/>
    <row r="852882"/>
    <row r="852883"/>
    <row r="852884"/>
    <row r="852885"/>
    <row r="852886"/>
    <row r="852887"/>
    <row r="852888"/>
    <row r="852889"/>
    <row r="852890"/>
    <row r="852891"/>
    <row r="852892"/>
    <row r="852893"/>
    <row r="852894"/>
    <row r="852895"/>
    <row r="852896"/>
    <row r="852897"/>
    <row r="852898"/>
    <row r="852899"/>
    <row r="852900"/>
    <row r="852901"/>
    <row r="852902"/>
    <row r="852903"/>
    <row r="852904"/>
    <row r="852905"/>
    <row r="852906"/>
    <row r="852907"/>
    <row r="852908"/>
    <row r="852909"/>
    <row r="852910"/>
    <row r="852911"/>
    <row r="852912"/>
    <row r="852913"/>
    <row r="852914"/>
    <row r="852915"/>
    <row r="852916"/>
    <row r="852917"/>
    <row r="852918"/>
    <row r="852919"/>
    <row r="852920"/>
    <row r="852921"/>
    <row r="852922"/>
    <row r="852923"/>
    <row r="852924"/>
    <row r="852925"/>
    <row r="852926"/>
    <row r="852927"/>
    <row r="852928"/>
    <row r="852929"/>
    <row r="852930"/>
    <row r="852931"/>
    <row r="852932"/>
    <row r="852933"/>
    <row r="852934"/>
    <row r="852935"/>
    <row r="852936"/>
    <row r="852937"/>
    <row r="852938"/>
    <row r="852939"/>
    <row r="852940"/>
    <row r="852941"/>
    <row r="852942"/>
    <row r="852943"/>
    <row r="852944"/>
    <row r="852945"/>
    <row r="852946"/>
    <row r="852947"/>
    <row r="852948"/>
    <row r="852949"/>
    <row r="852950"/>
    <row r="852951"/>
    <row r="852952"/>
    <row r="852953"/>
    <row r="852954"/>
    <row r="852955"/>
    <row r="852956"/>
    <row r="852957"/>
    <row r="852958"/>
    <row r="852959"/>
    <row r="852960"/>
    <row r="852961"/>
    <row r="852962"/>
    <row r="852963"/>
    <row r="852964"/>
    <row r="852965"/>
    <row r="852966"/>
    <row r="852967"/>
    <row r="852968"/>
    <row r="852969"/>
    <row r="852970"/>
    <row r="852971"/>
    <row r="852972"/>
    <row r="852973"/>
    <row r="852974"/>
    <row r="852975"/>
    <row r="852976"/>
    <row r="852977"/>
    <row r="852978"/>
    <row r="852979"/>
    <row r="852980"/>
    <row r="852981"/>
    <row r="852982"/>
    <row r="852983"/>
    <row r="852984"/>
    <row r="852985"/>
    <row r="852986"/>
    <row r="852987"/>
    <row r="852988"/>
    <row r="852989"/>
    <row r="852990"/>
    <row r="852991"/>
    <row r="852992"/>
    <row r="852993"/>
    <row r="852994"/>
    <row r="852995"/>
    <row r="852996"/>
    <row r="852997"/>
    <row r="852998"/>
    <row r="852999"/>
    <row r="853000"/>
    <row r="853001"/>
    <row r="853002"/>
    <row r="853003"/>
    <row r="853004"/>
    <row r="853005"/>
    <row r="853006"/>
    <row r="853007"/>
    <row r="853008"/>
    <row r="853009"/>
    <row r="853010"/>
    <row r="853011"/>
    <row r="853012"/>
    <row r="853013"/>
    <row r="853014"/>
    <row r="853015"/>
    <row r="853016"/>
    <row r="853017"/>
    <row r="853018"/>
    <row r="853019"/>
    <row r="853020"/>
    <row r="853021"/>
    <row r="853022"/>
    <row r="853023"/>
    <row r="853024"/>
    <row r="853025"/>
    <row r="853026"/>
    <row r="853027"/>
    <row r="853028"/>
    <row r="853029"/>
    <row r="853030"/>
    <row r="853031"/>
    <row r="853032"/>
    <row r="853033"/>
    <row r="853034"/>
    <row r="853035"/>
    <row r="853036"/>
    <row r="853037"/>
    <row r="853038"/>
    <row r="853039"/>
    <row r="853040"/>
    <row r="853041"/>
    <row r="853042"/>
    <row r="853043"/>
    <row r="853044"/>
    <row r="853045"/>
    <row r="853046"/>
    <row r="853047"/>
    <row r="853048"/>
    <row r="853049"/>
    <row r="853050"/>
    <row r="853051"/>
    <row r="853052"/>
    <row r="853053"/>
    <row r="853054"/>
    <row r="853055"/>
    <row r="853056"/>
    <row r="853057"/>
    <row r="853058"/>
    <row r="853059"/>
    <row r="853060"/>
    <row r="853061"/>
    <row r="853062"/>
    <row r="853063"/>
    <row r="853064"/>
    <row r="853065"/>
    <row r="853066"/>
    <row r="853067"/>
    <row r="853068"/>
    <row r="853069"/>
    <row r="853070"/>
    <row r="853071"/>
    <row r="853072"/>
    <row r="853073"/>
    <row r="853074"/>
    <row r="853075"/>
    <row r="853076"/>
    <row r="853077"/>
    <row r="853078"/>
    <row r="853079"/>
    <row r="853080"/>
    <row r="853081"/>
    <row r="853082"/>
    <row r="853083"/>
    <row r="853084"/>
    <row r="853085"/>
    <row r="853086"/>
    <row r="853087"/>
    <row r="853088"/>
    <row r="853089"/>
    <row r="853090"/>
    <row r="853091"/>
    <row r="853092"/>
    <row r="853093"/>
    <row r="853094"/>
    <row r="853095"/>
    <row r="853096"/>
    <row r="853097"/>
    <row r="853098"/>
    <row r="853099"/>
    <row r="853100"/>
    <row r="853101"/>
    <row r="853102"/>
    <row r="853103"/>
    <row r="853104"/>
    <row r="853105"/>
    <row r="853106"/>
    <row r="853107"/>
    <row r="853108"/>
    <row r="853109"/>
    <row r="853110"/>
    <row r="853111"/>
    <row r="853112"/>
    <row r="853113"/>
    <row r="853114"/>
    <row r="853115"/>
    <row r="853116"/>
    <row r="853117"/>
    <row r="853118"/>
    <row r="853119"/>
    <row r="853120"/>
    <row r="853121"/>
    <row r="853122"/>
    <row r="853123"/>
    <row r="853124"/>
    <row r="853125"/>
    <row r="853126"/>
    <row r="853127"/>
    <row r="853128"/>
    <row r="853129"/>
    <row r="853130"/>
    <row r="853131"/>
    <row r="853132"/>
    <row r="853133"/>
    <row r="853134"/>
    <row r="853135"/>
    <row r="853136"/>
    <row r="853137"/>
    <row r="853138"/>
    <row r="853139"/>
    <row r="853140"/>
    <row r="853141"/>
    <row r="853142"/>
    <row r="853143"/>
    <row r="853144"/>
    <row r="853145"/>
    <row r="853146"/>
    <row r="853147"/>
    <row r="853148"/>
    <row r="853149"/>
    <row r="853150"/>
    <row r="853151"/>
    <row r="853152"/>
    <row r="853153"/>
    <row r="853154"/>
    <row r="853155"/>
    <row r="853156"/>
    <row r="853157"/>
    <row r="853158"/>
    <row r="853159"/>
    <row r="853160"/>
    <row r="853161"/>
    <row r="853162"/>
    <row r="853163"/>
    <row r="853164"/>
    <row r="853165"/>
    <row r="853166"/>
    <row r="853167"/>
    <row r="853168"/>
    <row r="853169"/>
    <row r="853170"/>
    <row r="853171"/>
    <row r="853172"/>
    <row r="853173"/>
    <row r="853174"/>
    <row r="853175"/>
    <row r="853176"/>
    <row r="853177"/>
    <row r="853178"/>
    <row r="853179"/>
    <row r="853180"/>
    <row r="853181"/>
    <row r="853182"/>
    <row r="853183"/>
    <row r="853184"/>
    <row r="853185"/>
    <row r="853186"/>
    <row r="853187"/>
    <row r="853188"/>
    <row r="853189"/>
    <row r="853190"/>
    <row r="853191"/>
    <row r="853192"/>
    <row r="853193"/>
    <row r="853194"/>
    <row r="853195"/>
    <row r="853196"/>
    <row r="853197"/>
    <row r="853198"/>
    <row r="853199"/>
    <row r="853200"/>
    <row r="853201"/>
    <row r="853202"/>
    <row r="853203"/>
    <row r="853204"/>
    <row r="853205"/>
    <row r="853206"/>
    <row r="853207"/>
    <row r="853208"/>
    <row r="853209"/>
    <row r="853210"/>
    <row r="853211"/>
    <row r="853212"/>
    <row r="853213"/>
    <row r="853214"/>
    <row r="853215"/>
    <row r="853216"/>
    <row r="853217"/>
    <row r="853218"/>
    <row r="853219"/>
    <row r="853220"/>
    <row r="853221"/>
    <row r="853222"/>
    <row r="853223"/>
    <row r="853224"/>
    <row r="853225"/>
    <row r="853226"/>
    <row r="853227"/>
    <row r="853228"/>
    <row r="853229"/>
    <row r="853230"/>
    <row r="853231"/>
    <row r="853232"/>
    <row r="853233"/>
    <row r="853234"/>
    <row r="853235"/>
    <row r="853236"/>
    <row r="853237"/>
    <row r="853238"/>
    <row r="853239"/>
    <row r="853240"/>
    <row r="853241"/>
    <row r="853242"/>
    <row r="853243"/>
    <row r="853244"/>
    <row r="853245"/>
    <row r="853246"/>
    <row r="853247"/>
    <row r="853248"/>
    <row r="853249"/>
    <row r="853250"/>
    <row r="853251"/>
    <row r="853252"/>
    <row r="853253"/>
    <row r="853254"/>
    <row r="853255"/>
    <row r="853256"/>
    <row r="853257"/>
    <row r="853258"/>
    <row r="853259"/>
    <row r="853260"/>
    <row r="853261"/>
    <row r="853262"/>
    <row r="853263"/>
    <row r="853264"/>
    <row r="853265"/>
    <row r="853266"/>
    <row r="853267"/>
    <row r="853268"/>
    <row r="853269"/>
    <row r="853270"/>
    <row r="853271"/>
    <row r="853272"/>
    <row r="853273"/>
    <row r="853274"/>
    <row r="853275"/>
    <row r="853276"/>
    <row r="853277"/>
    <row r="853278"/>
    <row r="853279"/>
    <row r="853280"/>
    <row r="853281"/>
    <row r="853282"/>
    <row r="853283"/>
    <row r="853284"/>
    <row r="853285"/>
    <row r="853286"/>
    <row r="853287"/>
    <row r="853288"/>
    <row r="853289"/>
    <row r="853290"/>
    <row r="853291"/>
    <row r="853292"/>
    <row r="853293"/>
    <row r="853294"/>
    <row r="853295"/>
    <row r="853296"/>
    <row r="853297"/>
    <row r="853298"/>
    <row r="853299"/>
    <row r="853300"/>
    <row r="853301"/>
    <row r="853302"/>
    <row r="853303"/>
    <row r="853304"/>
    <row r="853305"/>
    <row r="853306"/>
    <row r="853307"/>
    <row r="853308"/>
    <row r="853309"/>
    <row r="853310"/>
    <row r="853311"/>
    <row r="853312"/>
    <row r="853313"/>
    <row r="853314"/>
    <row r="853315"/>
    <row r="853316"/>
    <row r="853317"/>
    <row r="853318"/>
    <row r="853319"/>
    <row r="853320"/>
    <row r="853321"/>
    <row r="853322"/>
    <row r="853323"/>
    <row r="853324"/>
    <row r="853325"/>
    <row r="853326"/>
    <row r="853327"/>
    <row r="853328"/>
    <row r="853329"/>
    <row r="853330"/>
    <row r="853331"/>
    <row r="853332"/>
    <row r="853333"/>
    <row r="853334"/>
    <row r="853335"/>
    <row r="853336"/>
    <row r="853337"/>
    <row r="853338"/>
    <row r="853339"/>
    <row r="853340"/>
    <row r="853341"/>
    <row r="853342"/>
    <row r="853343"/>
    <row r="853344"/>
    <row r="853345"/>
    <row r="853346"/>
    <row r="853347"/>
    <row r="853348"/>
    <row r="853349"/>
    <row r="853350"/>
    <row r="853351"/>
    <row r="853352"/>
    <row r="853353"/>
    <row r="853354"/>
    <row r="853355"/>
    <row r="853356"/>
    <row r="853357"/>
    <row r="853358"/>
    <row r="853359"/>
    <row r="853360"/>
    <row r="853361"/>
    <row r="853362"/>
    <row r="853363"/>
    <row r="853364"/>
    <row r="853365"/>
    <row r="853366"/>
    <row r="853367"/>
    <row r="853368"/>
    <row r="853369"/>
    <row r="853370"/>
    <row r="853371"/>
    <row r="853372"/>
    <row r="853373"/>
    <row r="853374"/>
    <row r="853375"/>
    <row r="853376"/>
    <row r="853377"/>
    <row r="853378"/>
    <row r="853379"/>
    <row r="853380"/>
    <row r="853381"/>
    <row r="853382"/>
    <row r="853383"/>
    <row r="853384"/>
    <row r="853385"/>
    <row r="853386"/>
    <row r="853387"/>
    <row r="853388"/>
    <row r="853389"/>
    <row r="853390"/>
    <row r="853391"/>
    <row r="853392"/>
    <row r="853393"/>
    <row r="853394"/>
    <row r="853395"/>
    <row r="853396"/>
    <row r="853397"/>
    <row r="853398"/>
    <row r="853399"/>
    <row r="853400"/>
    <row r="853401"/>
    <row r="853402"/>
    <row r="853403"/>
    <row r="853404"/>
    <row r="853405"/>
    <row r="853406"/>
    <row r="853407"/>
    <row r="853408"/>
    <row r="853409"/>
    <row r="853410"/>
    <row r="853411"/>
    <row r="853412"/>
    <row r="853413"/>
    <row r="853414"/>
    <row r="853415"/>
    <row r="853416"/>
    <row r="853417"/>
    <row r="853418"/>
    <row r="853419"/>
    <row r="853420"/>
    <row r="853421"/>
    <row r="853422"/>
    <row r="853423"/>
    <row r="853424"/>
    <row r="853425"/>
    <row r="853426"/>
    <row r="853427"/>
    <row r="853428"/>
    <row r="853429"/>
    <row r="853430"/>
    <row r="853431"/>
    <row r="853432"/>
    <row r="853433"/>
    <row r="853434"/>
    <row r="853435"/>
    <row r="853436"/>
    <row r="853437"/>
    <row r="853438"/>
    <row r="853439"/>
    <row r="853440"/>
    <row r="853441"/>
    <row r="853442"/>
    <row r="853443"/>
    <row r="853444"/>
    <row r="853445"/>
    <row r="853446"/>
    <row r="853447"/>
    <row r="853448"/>
    <row r="853449"/>
    <row r="853450"/>
    <row r="853451"/>
    <row r="853452"/>
    <row r="853453"/>
    <row r="853454"/>
    <row r="853455"/>
    <row r="853456"/>
    <row r="853457"/>
    <row r="853458"/>
    <row r="853459"/>
    <row r="853460"/>
    <row r="853461"/>
    <row r="853462"/>
    <row r="853463"/>
    <row r="853464"/>
    <row r="853465"/>
    <row r="853466"/>
    <row r="853467"/>
    <row r="853468"/>
    <row r="853469"/>
    <row r="853470"/>
    <row r="853471"/>
    <row r="853472"/>
    <row r="853473"/>
    <row r="853474"/>
    <row r="853475"/>
    <row r="853476"/>
    <row r="853477"/>
    <row r="853478"/>
    <row r="853479"/>
    <row r="853480"/>
    <row r="853481"/>
    <row r="853482"/>
    <row r="853483"/>
    <row r="853484"/>
    <row r="853485"/>
    <row r="853486"/>
    <row r="853487"/>
    <row r="853488"/>
    <row r="853489"/>
    <row r="853490"/>
    <row r="853491"/>
    <row r="853492"/>
    <row r="853493"/>
    <row r="853494"/>
    <row r="853495"/>
    <row r="853496"/>
    <row r="853497"/>
    <row r="853498"/>
    <row r="853499"/>
    <row r="853500"/>
    <row r="853501"/>
    <row r="853502"/>
    <row r="853503"/>
    <row r="853504"/>
    <row r="853505"/>
    <row r="853506"/>
    <row r="853507"/>
    <row r="853508"/>
    <row r="853509"/>
    <row r="853510"/>
    <row r="853511"/>
    <row r="853512"/>
    <row r="853513"/>
    <row r="853514"/>
    <row r="853515"/>
    <row r="853516"/>
    <row r="853517"/>
    <row r="853518"/>
    <row r="853519"/>
    <row r="853520"/>
    <row r="853521"/>
    <row r="853522"/>
    <row r="853523"/>
    <row r="853524"/>
    <row r="853525"/>
    <row r="853526"/>
    <row r="853527"/>
    <row r="853528"/>
    <row r="853529"/>
    <row r="853530"/>
    <row r="853531"/>
    <row r="853532"/>
    <row r="853533"/>
    <row r="853534"/>
    <row r="853535"/>
    <row r="853536"/>
    <row r="853537"/>
    <row r="853538"/>
    <row r="853539"/>
    <row r="853540"/>
    <row r="853541"/>
    <row r="853542"/>
    <row r="853543"/>
    <row r="853544"/>
    <row r="853545"/>
    <row r="853546"/>
    <row r="853547"/>
    <row r="853548"/>
    <row r="853549"/>
    <row r="853550"/>
    <row r="853551"/>
    <row r="853552"/>
    <row r="853553"/>
    <row r="853554"/>
    <row r="853555"/>
    <row r="853556"/>
    <row r="853557"/>
    <row r="853558"/>
    <row r="853559"/>
    <row r="853560"/>
    <row r="853561"/>
    <row r="853562"/>
    <row r="853563"/>
    <row r="853564"/>
    <row r="853565"/>
    <row r="853566"/>
    <row r="853567"/>
    <row r="853568"/>
    <row r="853569"/>
    <row r="853570"/>
    <row r="853571"/>
    <row r="853572"/>
    <row r="853573"/>
    <row r="853574"/>
    <row r="853575"/>
    <row r="853576"/>
    <row r="853577"/>
    <row r="853578"/>
    <row r="853579"/>
    <row r="853580"/>
    <row r="853581"/>
    <row r="853582"/>
    <row r="853583"/>
    <row r="853584"/>
    <row r="853585"/>
    <row r="853586"/>
    <row r="853587"/>
    <row r="853588"/>
    <row r="853589"/>
    <row r="853590"/>
    <row r="853591"/>
    <row r="853592"/>
    <row r="853593"/>
    <row r="853594"/>
    <row r="853595"/>
    <row r="853596"/>
    <row r="853597"/>
    <row r="853598"/>
    <row r="853599"/>
    <row r="853600"/>
    <row r="853601"/>
    <row r="853602"/>
    <row r="853603"/>
    <row r="853604"/>
    <row r="853605"/>
    <row r="853606"/>
    <row r="853607"/>
    <row r="853608"/>
    <row r="853609"/>
    <row r="853610"/>
    <row r="853611"/>
    <row r="853612"/>
    <row r="853613"/>
    <row r="853614"/>
    <row r="853615"/>
    <row r="853616"/>
    <row r="853617"/>
    <row r="853618"/>
    <row r="853619"/>
    <row r="853620"/>
    <row r="853621"/>
    <row r="853622"/>
    <row r="853623"/>
    <row r="853624"/>
    <row r="853625"/>
    <row r="853626"/>
    <row r="853627"/>
    <row r="853628"/>
    <row r="853629"/>
    <row r="853630"/>
    <row r="853631"/>
    <row r="853632"/>
    <row r="853633"/>
    <row r="853634"/>
    <row r="853635"/>
    <row r="853636"/>
    <row r="853637"/>
    <row r="853638"/>
    <row r="853639"/>
    <row r="853640"/>
    <row r="853641"/>
    <row r="853642"/>
    <row r="853643"/>
    <row r="853644"/>
    <row r="853645"/>
    <row r="853646"/>
    <row r="853647"/>
    <row r="853648"/>
    <row r="853649"/>
    <row r="853650"/>
    <row r="853651"/>
    <row r="853652"/>
    <row r="853653"/>
    <row r="853654"/>
    <row r="853655"/>
    <row r="853656"/>
    <row r="853657"/>
    <row r="853658"/>
    <row r="853659"/>
    <row r="853660"/>
    <row r="853661"/>
    <row r="853662"/>
    <row r="853663"/>
    <row r="853664"/>
    <row r="853665"/>
    <row r="853666"/>
    <row r="853667"/>
    <row r="853668"/>
    <row r="853669"/>
    <row r="853670"/>
    <row r="853671"/>
    <row r="853672"/>
    <row r="853673"/>
    <row r="853674"/>
    <row r="853675"/>
    <row r="853676"/>
    <row r="853677"/>
    <row r="853678"/>
    <row r="853679"/>
    <row r="853680"/>
    <row r="853681"/>
    <row r="853682"/>
    <row r="853683"/>
    <row r="853684"/>
    <row r="853685"/>
    <row r="853686"/>
    <row r="853687"/>
    <row r="853688"/>
    <row r="853689"/>
    <row r="853690"/>
    <row r="853691"/>
    <row r="853692"/>
    <row r="853693"/>
    <row r="853694"/>
    <row r="853695"/>
    <row r="853696"/>
    <row r="853697"/>
    <row r="853698"/>
    <row r="853699"/>
    <row r="853700"/>
    <row r="853701"/>
    <row r="853702"/>
    <row r="853703"/>
    <row r="853704"/>
    <row r="853705"/>
    <row r="853706"/>
    <row r="853707"/>
    <row r="853708"/>
    <row r="853709"/>
    <row r="853710"/>
    <row r="853711"/>
    <row r="853712"/>
    <row r="853713"/>
    <row r="853714"/>
    <row r="853715"/>
    <row r="853716"/>
    <row r="853717"/>
    <row r="853718"/>
    <row r="853719"/>
    <row r="853720"/>
    <row r="853721"/>
    <row r="853722"/>
    <row r="853723"/>
    <row r="853724"/>
    <row r="853725"/>
    <row r="853726"/>
    <row r="853727"/>
    <row r="853728"/>
    <row r="853729"/>
    <row r="853730"/>
    <row r="853731"/>
    <row r="853732"/>
    <row r="853733"/>
    <row r="853734"/>
    <row r="853735"/>
    <row r="853736"/>
    <row r="853737"/>
    <row r="853738"/>
    <row r="853739"/>
    <row r="853740"/>
    <row r="853741"/>
    <row r="853742"/>
    <row r="853743"/>
    <row r="853744"/>
    <row r="853745"/>
    <row r="853746"/>
    <row r="853747"/>
    <row r="853748"/>
    <row r="853749"/>
    <row r="853750"/>
    <row r="853751"/>
    <row r="853752"/>
    <row r="853753"/>
    <row r="853754"/>
    <row r="853755"/>
    <row r="853756"/>
    <row r="853757"/>
    <row r="853758"/>
    <row r="853759"/>
    <row r="853760"/>
    <row r="853761"/>
    <row r="853762"/>
    <row r="853763"/>
    <row r="853764"/>
    <row r="853765"/>
    <row r="853766"/>
    <row r="853767"/>
    <row r="853768"/>
    <row r="853769"/>
    <row r="853770"/>
    <row r="853771"/>
    <row r="853772"/>
    <row r="853773"/>
    <row r="853774"/>
    <row r="853775"/>
    <row r="853776"/>
    <row r="853777"/>
    <row r="853778"/>
    <row r="853779"/>
    <row r="853780"/>
    <row r="853781"/>
    <row r="853782"/>
    <row r="853783"/>
    <row r="853784"/>
    <row r="853785"/>
    <row r="853786"/>
    <row r="853787"/>
    <row r="853788"/>
    <row r="853789"/>
    <row r="853790"/>
    <row r="853791"/>
    <row r="853792"/>
    <row r="853793"/>
    <row r="853794"/>
    <row r="853795"/>
    <row r="853796"/>
    <row r="853797"/>
    <row r="853798"/>
    <row r="853799"/>
    <row r="853800"/>
    <row r="853801"/>
    <row r="853802"/>
    <row r="853803"/>
    <row r="853804"/>
    <row r="853805"/>
    <row r="853806"/>
    <row r="853807"/>
    <row r="853808"/>
    <row r="853809"/>
    <row r="853810"/>
    <row r="853811"/>
    <row r="853812"/>
    <row r="853813"/>
    <row r="853814"/>
    <row r="853815"/>
    <row r="853816"/>
    <row r="853817"/>
    <row r="853818"/>
    <row r="853819"/>
    <row r="853820"/>
    <row r="853821"/>
    <row r="853822"/>
    <row r="853823"/>
    <row r="853824"/>
    <row r="853825"/>
    <row r="853826"/>
    <row r="853827"/>
    <row r="853828"/>
    <row r="853829"/>
    <row r="853830"/>
    <row r="853831"/>
    <row r="853832"/>
    <row r="853833"/>
    <row r="853834"/>
    <row r="853835"/>
    <row r="853836"/>
    <row r="853837"/>
    <row r="853838"/>
    <row r="853839"/>
    <row r="853840"/>
    <row r="853841"/>
    <row r="853842"/>
    <row r="853843"/>
    <row r="853844"/>
    <row r="853845"/>
    <row r="853846"/>
    <row r="853847"/>
    <row r="853848"/>
    <row r="853849"/>
    <row r="853850"/>
    <row r="853851"/>
    <row r="853852"/>
    <row r="853853"/>
    <row r="853854"/>
    <row r="853855"/>
    <row r="853856"/>
    <row r="853857"/>
    <row r="853858"/>
    <row r="853859"/>
    <row r="853860"/>
    <row r="853861"/>
    <row r="853862"/>
    <row r="853863"/>
    <row r="853864"/>
    <row r="853865"/>
    <row r="853866"/>
    <row r="853867"/>
    <row r="853868"/>
    <row r="853869"/>
    <row r="853870"/>
    <row r="853871"/>
    <row r="853872"/>
    <row r="853873"/>
    <row r="853874"/>
    <row r="853875"/>
    <row r="853876"/>
    <row r="853877"/>
    <row r="853878"/>
    <row r="853879"/>
    <row r="853880"/>
    <row r="853881"/>
    <row r="853882"/>
    <row r="853883"/>
    <row r="853884"/>
    <row r="853885"/>
    <row r="853886"/>
    <row r="853887"/>
    <row r="853888"/>
    <row r="853889"/>
    <row r="853890"/>
    <row r="853891"/>
    <row r="853892"/>
    <row r="853893"/>
    <row r="853894"/>
    <row r="853895"/>
    <row r="853896"/>
    <row r="853897"/>
    <row r="853898"/>
    <row r="853899"/>
    <row r="853900"/>
    <row r="853901"/>
    <row r="853902"/>
    <row r="853903"/>
    <row r="853904"/>
    <row r="853905"/>
    <row r="853906"/>
    <row r="853907"/>
    <row r="853908"/>
    <row r="853909"/>
    <row r="853910"/>
    <row r="853911"/>
    <row r="853912"/>
    <row r="853913"/>
    <row r="853914"/>
    <row r="853915"/>
    <row r="853916"/>
    <row r="853917"/>
    <row r="853918"/>
    <row r="853919"/>
    <row r="853920"/>
    <row r="853921"/>
    <row r="853922"/>
    <row r="853923"/>
    <row r="853924"/>
    <row r="853925"/>
    <row r="853926"/>
    <row r="853927"/>
    <row r="853928"/>
    <row r="853929"/>
    <row r="853930"/>
    <row r="853931"/>
    <row r="853932"/>
    <row r="853933"/>
    <row r="853934"/>
    <row r="853935"/>
    <row r="853936"/>
    <row r="853937"/>
    <row r="853938"/>
    <row r="853939"/>
    <row r="853940"/>
    <row r="853941"/>
    <row r="853942"/>
    <row r="853943"/>
    <row r="853944"/>
    <row r="853945"/>
    <row r="853946"/>
    <row r="853947"/>
    <row r="853948"/>
    <row r="853949"/>
    <row r="853950"/>
    <row r="853951"/>
    <row r="853952"/>
    <row r="853953"/>
    <row r="853954"/>
    <row r="853955"/>
    <row r="853956"/>
    <row r="853957"/>
    <row r="853958"/>
    <row r="853959"/>
    <row r="853960"/>
    <row r="853961"/>
    <row r="853962"/>
    <row r="853963"/>
    <row r="853964"/>
    <row r="853965"/>
    <row r="853966"/>
    <row r="853967"/>
    <row r="853968"/>
    <row r="853969"/>
    <row r="853970"/>
    <row r="853971"/>
    <row r="853972"/>
    <row r="853973"/>
    <row r="853974"/>
    <row r="853975"/>
    <row r="853976"/>
    <row r="853977"/>
    <row r="853978"/>
    <row r="853979"/>
    <row r="853980"/>
    <row r="853981"/>
    <row r="853982"/>
    <row r="853983"/>
    <row r="853984"/>
    <row r="853985"/>
    <row r="853986"/>
    <row r="853987"/>
    <row r="853988"/>
    <row r="853989"/>
    <row r="853990"/>
    <row r="853991"/>
    <row r="853992"/>
    <row r="853993"/>
    <row r="853994"/>
    <row r="853995"/>
    <row r="853996"/>
    <row r="853997"/>
    <row r="853998"/>
    <row r="853999"/>
    <row r="854000"/>
    <row r="854001"/>
    <row r="854002"/>
    <row r="854003"/>
    <row r="854004"/>
    <row r="854005"/>
    <row r="854006"/>
    <row r="854007"/>
    <row r="854008"/>
    <row r="854009"/>
    <row r="854010"/>
    <row r="854011"/>
    <row r="854012"/>
    <row r="854013"/>
    <row r="854014"/>
    <row r="854015"/>
    <row r="854016"/>
    <row r="854017"/>
    <row r="854018"/>
    <row r="854019"/>
    <row r="854020"/>
    <row r="854021"/>
    <row r="854022"/>
    <row r="854023"/>
    <row r="854024"/>
    <row r="854025"/>
    <row r="854026"/>
    <row r="854027"/>
    <row r="854028"/>
    <row r="854029"/>
    <row r="854030"/>
    <row r="854031"/>
    <row r="854032"/>
    <row r="854033"/>
    <row r="854034"/>
    <row r="854035"/>
    <row r="854036"/>
    <row r="854037"/>
    <row r="854038"/>
    <row r="854039"/>
    <row r="854040"/>
    <row r="854041"/>
    <row r="854042"/>
    <row r="854043"/>
    <row r="854044"/>
    <row r="854045"/>
    <row r="854046"/>
    <row r="854047"/>
    <row r="854048"/>
    <row r="854049"/>
    <row r="854050"/>
    <row r="854051"/>
    <row r="854052"/>
    <row r="854053"/>
    <row r="854054"/>
    <row r="854055"/>
    <row r="854056"/>
    <row r="854057"/>
    <row r="854058"/>
    <row r="854059"/>
    <row r="854060"/>
    <row r="854061"/>
    <row r="854062"/>
    <row r="854063"/>
    <row r="854064"/>
    <row r="854065"/>
    <row r="854066"/>
    <row r="854067"/>
    <row r="854068"/>
    <row r="854069"/>
    <row r="854070"/>
    <row r="854071"/>
    <row r="854072"/>
    <row r="854073"/>
    <row r="854074"/>
    <row r="854075"/>
    <row r="854076"/>
    <row r="854077"/>
    <row r="854078"/>
    <row r="854079"/>
    <row r="854080"/>
    <row r="854081"/>
    <row r="854082"/>
    <row r="854083"/>
    <row r="854084"/>
    <row r="854085"/>
    <row r="854086"/>
    <row r="854087"/>
    <row r="854088"/>
    <row r="854089"/>
    <row r="854090"/>
    <row r="854091"/>
    <row r="854092"/>
    <row r="854093"/>
    <row r="854094"/>
    <row r="854095"/>
    <row r="854096"/>
    <row r="854097"/>
    <row r="854098"/>
    <row r="854099"/>
    <row r="854100"/>
    <row r="854101"/>
    <row r="854102"/>
    <row r="854103"/>
    <row r="854104"/>
    <row r="854105"/>
    <row r="854106"/>
    <row r="854107"/>
    <row r="854108"/>
    <row r="854109"/>
    <row r="854110"/>
    <row r="854111"/>
    <row r="854112"/>
    <row r="854113"/>
    <row r="854114"/>
    <row r="854115"/>
    <row r="854116"/>
    <row r="854117"/>
    <row r="854118"/>
    <row r="854119"/>
    <row r="854120"/>
    <row r="854121"/>
    <row r="854122"/>
    <row r="854123"/>
    <row r="854124"/>
    <row r="854125"/>
    <row r="854126"/>
    <row r="854127"/>
    <row r="854128"/>
    <row r="854129"/>
    <row r="854130"/>
    <row r="854131"/>
    <row r="854132"/>
    <row r="854133"/>
    <row r="854134"/>
    <row r="854135"/>
    <row r="854136"/>
    <row r="854137"/>
    <row r="854138"/>
    <row r="854139"/>
    <row r="854140"/>
    <row r="854141"/>
    <row r="854142"/>
    <row r="854143"/>
    <row r="854144"/>
    <row r="854145"/>
    <row r="854146"/>
    <row r="854147"/>
    <row r="854148"/>
    <row r="854149"/>
    <row r="854150"/>
    <row r="854151"/>
    <row r="854152"/>
    <row r="854153"/>
    <row r="854154"/>
    <row r="854155"/>
    <row r="854156"/>
    <row r="854157"/>
    <row r="854158"/>
    <row r="854159"/>
    <row r="854160"/>
    <row r="854161"/>
    <row r="854162"/>
    <row r="854163"/>
    <row r="854164"/>
    <row r="854165"/>
    <row r="854166"/>
    <row r="854167"/>
    <row r="854168"/>
    <row r="854169"/>
    <row r="854170"/>
    <row r="854171"/>
    <row r="854172"/>
    <row r="854173"/>
    <row r="854174"/>
    <row r="854175"/>
    <row r="854176"/>
    <row r="854177"/>
    <row r="854178"/>
    <row r="854179"/>
    <row r="854180"/>
    <row r="854181"/>
    <row r="854182"/>
    <row r="854183"/>
    <row r="854184"/>
    <row r="854185"/>
    <row r="854186"/>
    <row r="854187"/>
    <row r="854188"/>
    <row r="854189"/>
    <row r="854190"/>
    <row r="854191"/>
    <row r="854192"/>
    <row r="854193"/>
    <row r="854194"/>
    <row r="854195"/>
    <row r="854196"/>
    <row r="854197"/>
    <row r="854198"/>
    <row r="854199"/>
    <row r="854200"/>
    <row r="854201"/>
    <row r="854202"/>
    <row r="854203"/>
    <row r="854204"/>
    <row r="854205"/>
    <row r="854206"/>
    <row r="854207"/>
    <row r="854208"/>
    <row r="854209"/>
    <row r="854210"/>
    <row r="854211"/>
    <row r="854212"/>
    <row r="854213"/>
    <row r="854214"/>
    <row r="854215"/>
    <row r="854216"/>
    <row r="854217"/>
    <row r="854218"/>
    <row r="854219"/>
    <row r="854220"/>
    <row r="854221"/>
    <row r="854222"/>
    <row r="854223"/>
    <row r="854224"/>
    <row r="854225"/>
    <row r="854226"/>
    <row r="854227"/>
    <row r="854228"/>
    <row r="854229"/>
    <row r="854230"/>
    <row r="854231"/>
    <row r="854232"/>
    <row r="854233"/>
    <row r="854234"/>
    <row r="854235"/>
    <row r="854236"/>
    <row r="854237"/>
    <row r="854238"/>
    <row r="854239"/>
    <row r="854240"/>
    <row r="854241"/>
    <row r="854242"/>
    <row r="854243"/>
    <row r="854244"/>
    <row r="854245"/>
    <row r="854246"/>
    <row r="854247"/>
    <row r="854248"/>
    <row r="854249"/>
    <row r="854250"/>
    <row r="854251"/>
    <row r="854252"/>
    <row r="854253"/>
    <row r="854254"/>
    <row r="854255"/>
    <row r="854256"/>
    <row r="854257"/>
    <row r="854258"/>
    <row r="854259"/>
    <row r="854260"/>
    <row r="854261"/>
    <row r="854262"/>
    <row r="854263"/>
    <row r="854264"/>
    <row r="854265"/>
    <row r="854266"/>
    <row r="854267"/>
    <row r="854268"/>
    <row r="854269"/>
    <row r="854270"/>
    <row r="854271"/>
    <row r="854272"/>
    <row r="854273"/>
    <row r="854274"/>
    <row r="854275"/>
    <row r="854276"/>
    <row r="854277"/>
    <row r="854278"/>
    <row r="854279"/>
    <row r="854280"/>
    <row r="854281"/>
    <row r="854282"/>
    <row r="854283"/>
    <row r="854284"/>
    <row r="854285"/>
    <row r="854286"/>
    <row r="854287"/>
    <row r="854288"/>
    <row r="854289"/>
    <row r="854290"/>
    <row r="854291"/>
    <row r="854292"/>
    <row r="854293"/>
    <row r="854294"/>
    <row r="854295"/>
    <row r="854296"/>
    <row r="854297"/>
    <row r="854298"/>
    <row r="854299"/>
    <row r="854300"/>
    <row r="854301"/>
    <row r="854302"/>
    <row r="854303"/>
    <row r="854304"/>
    <row r="854305"/>
    <row r="854306"/>
    <row r="854307"/>
    <row r="854308"/>
    <row r="854309"/>
    <row r="854310"/>
    <row r="854311"/>
    <row r="854312"/>
    <row r="854313"/>
    <row r="854314"/>
    <row r="854315"/>
    <row r="854316"/>
    <row r="854317"/>
    <row r="854318"/>
    <row r="854319"/>
    <row r="854320"/>
    <row r="854321"/>
    <row r="854322"/>
    <row r="854323"/>
    <row r="854324"/>
    <row r="854325"/>
    <row r="854326"/>
    <row r="854327"/>
    <row r="854328"/>
    <row r="854329"/>
    <row r="854330"/>
    <row r="854331"/>
    <row r="854332"/>
    <row r="854333"/>
    <row r="854334"/>
    <row r="854335"/>
    <row r="854336"/>
    <row r="854337"/>
    <row r="854338"/>
    <row r="854339"/>
    <row r="854340"/>
    <row r="854341"/>
    <row r="854342"/>
    <row r="854343"/>
    <row r="854344"/>
    <row r="854345"/>
    <row r="854346"/>
    <row r="854347"/>
    <row r="854348"/>
    <row r="854349"/>
    <row r="854350"/>
    <row r="854351"/>
    <row r="854352"/>
    <row r="854353"/>
    <row r="854354"/>
    <row r="854355"/>
    <row r="854356"/>
    <row r="854357"/>
    <row r="854358"/>
    <row r="854359"/>
    <row r="854360"/>
    <row r="854361"/>
    <row r="854362"/>
    <row r="854363"/>
    <row r="854364"/>
    <row r="854365"/>
    <row r="854366"/>
    <row r="854367"/>
    <row r="854368"/>
    <row r="854369"/>
    <row r="854370"/>
    <row r="854371"/>
    <row r="854372"/>
    <row r="854373"/>
    <row r="854374"/>
    <row r="854375"/>
    <row r="854376"/>
    <row r="854377"/>
    <row r="854378"/>
    <row r="854379"/>
    <row r="854380"/>
    <row r="854381"/>
    <row r="854382"/>
    <row r="854383"/>
    <row r="854384"/>
    <row r="854385"/>
    <row r="854386"/>
    <row r="854387"/>
    <row r="854388"/>
    <row r="854389"/>
    <row r="854390"/>
    <row r="854391"/>
    <row r="854392"/>
    <row r="854393"/>
    <row r="854394"/>
    <row r="854395"/>
    <row r="854396"/>
    <row r="854397"/>
    <row r="854398"/>
    <row r="854399"/>
    <row r="854400"/>
    <row r="854401"/>
    <row r="854402"/>
    <row r="854403"/>
    <row r="854404"/>
    <row r="854405"/>
    <row r="854406"/>
    <row r="854407"/>
    <row r="854408"/>
    <row r="854409"/>
    <row r="854410"/>
    <row r="854411"/>
    <row r="854412"/>
    <row r="854413"/>
    <row r="854414"/>
    <row r="854415"/>
    <row r="854416"/>
    <row r="854417"/>
    <row r="854418"/>
    <row r="854419"/>
    <row r="854420"/>
    <row r="854421"/>
    <row r="854422"/>
    <row r="854423"/>
    <row r="854424"/>
    <row r="854425"/>
    <row r="854426"/>
    <row r="854427"/>
    <row r="854428"/>
    <row r="854429"/>
    <row r="854430"/>
    <row r="854431"/>
    <row r="854432"/>
    <row r="854433"/>
    <row r="854434"/>
    <row r="854435"/>
    <row r="854436"/>
    <row r="854437"/>
    <row r="854438"/>
    <row r="854439"/>
    <row r="854440"/>
    <row r="854441"/>
    <row r="854442"/>
    <row r="854443"/>
    <row r="854444"/>
    <row r="854445"/>
    <row r="854446"/>
    <row r="854447"/>
    <row r="854448"/>
    <row r="854449"/>
    <row r="854450"/>
    <row r="854451"/>
    <row r="854452"/>
    <row r="854453"/>
    <row r="854454"/>
    <row r="854455"/>
    <row r="854456"/>
    <row r="854457"/>
    <row r="854458"/>
    <row r="854459"/>
    <row r="854460"/>
    <row r="854461"/>
    <row r="854462"/>
    <row r="854463"/>
    <row r="854464"/>
    <row r="854465"/>
    <row r="854466"/>
    <row r="854467"/>
    <row r="854468"/>
    <row r="854469"/>
    <row r="854470"/>
    <row r="854471"/>
    <row r="854472"/>
    <row r="854473"/>
    <row r="854474"/>
    <row r="854475"/>
    <row r="854476"/>
    <row r="854477"/>
    <row r="854478"/>
    <row r="854479"/>
    <row r="854480"/>
    <row r="854481"/>
    <row r="854482"/>
    <row r="854483"/>
    <row r="854484"/>
    <row r="854485"/>
    <row r="854486"/>
    <row r="854487"/>
    <row r="854488"/>
    <row r="854489"/>
    <row r="854490"/>
    <row r="854491"/>
    <row r="854492"/>
    <row r="854493"/>
    <row r="854494"/>
    <row r="854495"/>
    <row r="854496"/>
    <row r="854497"/>
    <row r="854498"/>
    <row r="854499"/>
    <row r="854500"/>
    <row r="854501"/>
    <row r="854502"/>
    <row r="854503"/>
    <row r="854504"/>
    <row r="854505"/>
    <row r="854506"/>
    <row r="854507"/>
    <row r="854508"/>
    <row r="854509"/>
    <row r="854510"/>
    <row r="854511"/>
    <row r="854512"/>
    <row r="854513"/>
    <row r="854514"/>
    <row r="854515"/>
    <row r="854516"/>
    <row r="854517"/>
    <row r="854518"/>
    <row r="854519"/>
    <row r="854520"/>
    <row r="854521"/>
    <row r="854522"/>
    <row r="854523"/>
    <row r="854524"/>
    <row r="854525"/>
    <row r="854526"/>
    <row r="854527"/>
    <row r="854528"/>
    <row r="854529"/>
    <row r="854530"/>
    <row r="854531"/>
    <row r="854532"/>
    <row r="854533"/>
    <row r="854534"/>
    <row r="854535"/>
    <row r="854536"/>
    <row r="854537"/>
    <row r="854538"/>
    <row r="854539"/>
    <row r="854540"/>
    <row r="854541"/>
    <row r="854542"/>
    <row r="854543"/>
    <row r="854544"/>
    <row r="854545"/>
    <row r="854546"/>
    <row r="854547"/>
    <row r="854548"/>
    <row r="854549"/>
    <row r="854550"/>
    <row r="854551"/>
    <row r="854552"/>
    <row r="854553"/>
    <row r="854554"/>
    <row r="854555"/>
    <row r="854556"/>
    <row r="854557"/>
    <row r="854558"/>
    <row r="854559"/>
    <row r="854560"/>
    <row r="854561"/>
    <row r="854562"/>
    <row r="854563"/>
    <row r="854564"/>
    <row r="854565"/>
    <row r="854566"/>
    <row r="854567"/>
    <row r="854568"/>
    <row r="854569"/>
    <row r="854570"/>
    <row r="854571"/>
    <row r="854572"/>
    <row r="854573"/>
    <row r="854574"/>
    <row r="854575"/>
    <row r="854576"/>
    <row r="854577"/>
    <row r="854578"/>
    <row r="854579"/>
    <row r="854580"/>
    <row r="854581"/>
    <row r="854582"/>
    <row r="854583"/>
    <row r="854584"/>
    <row r="854585"/>
    <row r="854586"/>
    <row r="854587"/>
    <row r="854588"/>
    <row r="854589"/>
    <row r="854590"/>
    <row r="854591"/>
    <row r="854592"/>
    <row r="854593"/>
    <row r="854594"/>
    <row r="854595"/>
    <row r="854596"/>
    <row r="854597"/>
    <row r="854598"/>
    <row r="854599"/>
    <row r="854600"/>
    <row r="854601"/>
    <row r="854602"/>
    <row r="854603"/>
    <row r="854604"/>
    <row r="854605"/>
    <row r="854606"/>
    <row r="854607"/>
    <row r="854608"/>
    <row r="854609"/>
    <row r="854610"/>
    <row r="854611"/>
    <row r="854612"/>
    <row r="854613"/>
    <row r="854614"/>
    <row r="854615"/>
    <row r="854616"/>
    <row r="854617"/>
    <row r="854618"/>
    <row r="854619"/>
    <row r="854620"/>
    <row r="854621"/>
    <row r="854622"/>
    <row r="854623"/>
    <row r="854624"/>
    <row r="854625"/>
    <row r="854626"/>
    <row r="854627"/>
    <row r="854628"/>
    <row r="854629"/>
    <row r="854630"/>
    <row r="854631"/>
    <row r="854632"/>
    <row r="854633"/>
    <row r="854634"/>
    <row r="854635"/>
    <row r="854636"/>
    <row r="854637"/>
    <row r="854638"/>
    <row r="854639"/>
    <row r="854640"/>
    <row r="854641"/>
    <row r="854642"/>
    <row r="854643"/>
    <row r="854644"/>
    <row r="854645"/>
    <row r="854646"/>
    <row r="854647"/>
    <row r="854648"/>
    <row r="854649"/>
    <row r="854650"/>
    <row r="854651"/>
    <row r="854652"/>
    <row r="854653"/>
    <row r="854654"/>
    <row r="854655"/>
    <row r="854656"/>
    <row r="854657"/>
    <row r="854658"/>
    <row r="854659"/>
    <row r="854660"/>
    <row r="854661"/>
    <row r="854662"/>
    <row r="854663"/>
    <row r="854664"/>
    <row r="854665"/>
    <row r="854666"/>
    <row r="854667"/>
    <row r="854668"/>
    <row r="854669"/>
    <row r="854670"/>
    <row r="854671"/>
    <row r="854672"/>
    <row r="854673"/>
    <row r="854674"/>
    <row r="854675"/>
    <row r="854676"/>
    <row r="854677"/>
    <row r="854678"/>
    <row r="854679"/>
    <row r="854680"/>
    <row r="854681"/>
    <row r="854682"/>
    <row r="854683"/>
    <row r="854684"/>
    <row r="854685"/>
    <row r="854686"/>
    <row r="854687"/>
    <row r="854688"/>
    <row r="854689"/>
    <row r="854690"/>
    <row r="854691"/>
    <row r="854692"/>
    <row r="854693"/>
    <row r="854694"/>
    <row r="854695"/>
    <row r="854696"/>
    <row r="854697"/>
    <row r="854698"/>
    <row r="854699"/>
    <row r="854700"/>
    <row r="854701"/>
    <row r="854702"/>
    <row r="854703"/>
    <row r="854704"/>
    <row r="854705"/>
    <row r="854706"/>
    <row r="854707"/>
    <row r="854708"/>
    <row r="854709"/>
    <row r="854710"/>
    <row r="854711"/>
    <row r="854712"/>
    <row r="854713"/>
    <row r="854714"/>
    <row r="854715"/>
    <row r="854716"/>
    <row r="854717"/>
    <row r="854718"/>
    <row r="854719"/>
    <row r="854720"/>
    <row r="854721"/>
    <row r="854722"/>
    <row r="854723"/>
    <row r="854724"/>
    <row r="854725"/>
    <row r="854726"/>
    <row r="854727"/>
    <row r="854728"/>
    <row r="854729"/>
    <row r="854730"/>
    <row r="854731"/>
    <row r="854732"/>
    <row r="854733"/>
    <row r="854734"/>
    <row r="854735"/>
    <row r="854736"/>
    <row r="854737"/>
    <row r="854738"/>
    <row r="854739"/>
    <row r="854740"/>
    <row r="854741"/>
    <row r="854742"/>
    <row r="854743"/>
    <row r="854744"/>
    <row r="854745"/>
    <row r="854746"/>
    <row r="854747"/>
    <row r="854748"/>
    <row r="854749"/>
    <row r="854750"/>
    <row r="854751"/>
    <row r="854752"/>
    <row r="854753"/>
    <row r="854754"/>
    <row r="854755"/>
    <row r="854756"/>
    <row r="854757"/>
    <row r="854758"/>
    <row r="854759"/>
    <row r="854760"/>
    <row r="854761"/>
    <row r="854762"/>
    <row r="854763"/>
    <row r="854764"/>
    <row r="854765"/>
    <row r="854766"/>
    <row r="854767"/>
    <row r="854768"/>
    <row r="854769"/>
    <row r="854770"/>
    <row r="854771"/>
    <row r="854772"/>
    <row r="854773"/>
    <row r="854774"/>
    <row r="854775"/>
    <row r="854776"/>
    <row r="854777"/>
    <row r="854778"/>
    <row r="854779"/>
    <row r="854780"/>
    <row r="854781"/>
    <row r="854782"/>
    <row r="854783"/>
    <row r="854784"/>
    <row r="854785"/>
    <row r="854786"/>
    <row r="854787"/>
    <row r="854788"/>
    <row r="854789"/>
    <row r="854790"/>
    <row r="854791"/>
    <row r="854792"/>
    <row r="854793"/>
    <row r="854794"/>
    <row r="854795"/>
    <row r="854796"/>
    <row r="854797"/>
    <row r="854798"/>
    <row r="854799"/>
    <row r="854800"/>
    <row r="854801"/>
    <row r="854802"/>
    <row r="854803"/>
    <row r="854804"/>
    <row r="854805"/>
    <row r="854806"/>
    <row r="854807"/>
    <row r="854808"/>
    <row r="854809"/>
    <row r="854810"/>
    <row r="854811"/>
    <row r="854812"/>
    <row r="854813"/>
    <row r="854814"/>
    <row r="854815"/>
    <row r="854816"/>
    <row r="854817"/>
    <row r="854818"/>
    <row r="854819"/>
    <row r="854820"/>
    <row r="854821"/>
    <row r="854822"/>
    <row r="854823"/>
    <row r="854824"/>
    <row r="854825"/>
    <row r="854826"/>
    <row r="854827"/>
    <row r="854828"/>
    <row r="854829"/>
    <row r="854830"/>
    <row r="854831"/>
    <row r="854832"/>
    <row r="854833"/>
    <row r="854834"/>
    <row r="854835"/>
    <row r="854836"/>
    <row r="854837"/>
    <row r="854838"/>
    <row r="854839"/>
    <row r="854840"/>
    <row r="854841"/>
    <row r="854842"/>
    <row r="854843"/>
    <row r="854844"/>
    <row r="854845"/>
    <row r="854846"/>
    <row r="854847"/>
    <row r="854848"/>
    <row r="854849"/>
    <row r="854850"/>
    <row r="854851"/>
    <row r="854852"/>
    <row r="854853"/>
    <row r="854854"/>
    <row r="854855"/>
    <row r="854856"/>
    <row r="854857"/>
    <row r="854858"/>
    <row r="854859"/>
    <row r="854860"/>
    <row r="854861"/>
    <row r="854862"/>
    <row r="854863"/>
    <row r="854864"/>
    <row r="854865"/>
    <row r="854866"/>
    <row r="854867"/>
    <row r="854868"/>
    <row r="854869"/>
    <row r="854870"/>
    <row r="854871"/>
    <row r="854872"/>
    <row r="854873"/>
    <row r="854874"/>
    <row r="854875"/>
    <row r="854876"/>
    <row r="854877"/>
    <row r="854878"/>
    <row r="854879"/>
    <row r="854880"/>
    <row r="854881"/>
    <row r="854882"/>
    <row r="854883"/>
    <row r="854884"/>
    <row r="854885"/>
    <row r="854886"/>
    <row r="854887"/>
    <row r="854888"/>
    <row r="854889"/>
    <row r="854890"/>
    <row r="854891"/>
    <row r="854892"/>
    <row r="854893"/>
    <row r="854894"/>
    <row r="854895"/>
    <row r="854896"/>
    <row r="854897"/>
    <row r="854898"/>
    <row r="854899"/>
    <row r="854900"/>
    <row r="854901"/>
    <row r="854902"/>
    <row r="854903"/>
    <row r="854904"/>
    <row r="854905"/>
    <row r="854906"/>
    <row r="854907"/>
    <row r="854908"/>
    <row r="854909"/>
    <row r="854910"/>
    <row r="854911"/>
    <row r="854912"/>
    <row r="854913"/>
    <row r="854914"/>
    <row r="854915"/>
    <row r="854916"/>
    <row r="854917"/>
    <row r="854918"/>
    <row r="854919"/>
    <row r="854920"/>
    <row r="854921"/>
    <row r="854922"/>
    <row r="854923"/>
    <row r="854924"/>
    <row r="854925"/>
    <row r="854926"/>
    <row r="854927"/>
    <row r="854928"/>
    <row r="854929"/>
    <row r="854930"/>
    <row r="854931"/>
    <row r="854932"/>
    <row r="854933"/>
    <row r="854934"/>
    <row r="854935"/>
    <row r="854936"/>
    <row r="854937"/>
    <row r="854938"/>
    <row r="854939"/>
    <row r="854940"/>
    <row r="854941"/>
    <row r="854942"/>
    <row r="854943"/>
    <row r="854944"/>
    <row r="854945"/>
    <row r="854946"/>
    <row r="854947"/>
    <row r="854948"/>
    <row r="854949"/>
    <row r="854950"/>
    <row r="854951"/>
    <row r="854952"/>
    <row r="854953"/>
    <row r="854954"/>
    <row r="854955"/>
    <row r="854956"/>
    <row r="854957"/>
    <row r="854958"/>
    <row r="854959"/>
    <row r="854960"/>
    <row r="854961"/>
    <row r="854962"/>
    <row r="854963"/>
    <row r="854964"/>
    <row r="854965"/>
    <row r="854966"/>
    <row r="854967"/>
    <row r="854968"/>
    <row r="854969"/>
    <row r="854970"/>
    <row r="854971"/>
    <row r="854972"/>
    <row r="854973"/>
    <row r="854974"/>
    <row r="854975"/>
    <row r="854976"/>
    <row r="854977"/>
    <row r="854978"/>
    <row r="854979"/>
    <row r="854980"/>
    <row r="854981"/>
    <row r="854982"/>
    <row r="854983"/>
    <row r="854984"/>
    <row r="854985"/>
    <row r="854986"/>
    <row r="854987"/>
    <row r="854988"/>
    <row r="854989"/>
    <row r="854990"/>
    <row r="854991"/>
    <row r="854992"/>
    <row r="854993"/>
    <row r="854994"/>
    <row r="854995"/>
    <row r="854996"/>
    <row r="854997"/>
    <row r="854998"/>
    <row r="854999"/>
    <row r="855000"/>
    <row r="855001"/>
    <row r="855002"/>
    <row r="855003"/>
    <row r="855004"/>
    <row r="855005"/>
    <row r="855006"/>
    <row r="855007"/>
    <row r="855008"/>
    <row r="855009"/>
    <row r="855010"/>
    <row r="855011"/>
    <row r="855012"/>
    <row r="855013"/>
    <row r="855014"/>
    <row r="855015"/>
    <row r="855016"/>
    <row r="855017"/>
    <row r="855018"/>
    <row r="855019"/>
    <row r="855020"/>
    <row r="855021"/>
    <row r="855022"/>
    <row r="855023"/>
    <row r="855024"/>
    <row r="855025"/>
    <row r="855026"/>
    <row r="855027"/>
    <row r="855028"/>
    <row r="855029"/>
    <row r="855030"/>
    <row r="855031"/>
    <row r="855032"/>
    <row r="855033"/>
    <row r="855034"/>
    <row r="855035"/>
    <row r="855036"/>
    <row r="855037"/>
    <row r="855038"/>
    <row r="855039"/>
    <row r="855040"/>
    <row r="855041"/>
    <row r="855042"/>
    <row r="855043"/>
    <row r="855044"/>
    <row r="855045"/>
    <row r="855046"/>
    <row r="855047"/>
    <row r="855048"/>
    <row r="855049"/>
    <row r="855050"/>
    <row r="855051"/>
    <row r="855052"/>
    <row r="855053"/>
    <row r="855054"/>
    <row r="855055"/>
    <row r="855056"/>
    <row r="855057"/>
    <row r="855058"/>
    <row r="855059"/>
    <row r="855060"/>
    <row r="855061"/>
    <row r="855062"/>
    <row r="855063"/>
    <row r="855064"/>
    <row r="855065"/>
    <row r="855066"/>
    <row r="855067"/>
    <row r="855068"/>
    <row r="855069"/>
    <row r="855070"/>
    <row r="855071"/>
    <row r="855072"/>
    <row r="855073"/>
    <row r="855074"/>
    <row r="855075"/>
    <row r="855076"/>
    <row r="855077"/>
    <row r="855078"/>
    <row r="855079"/>
    <row r="855080"/>
    <row r="855081"/>
    <row r="855082"/>
    <row r="855083"/>
    <row r="855084"/>
    <row r="855085"/>
    <row r="855086"/>
    <row r="855087"/>
    <row r="855088"/>
    <row r="855089"/>
    <row r="855090"/>
    <row r="855091"/>
    <row r="855092"/>
    <row r="855093"/>
    <row r="855094"/>
    <row r="855095"/>
    <row r="855096"/>
    <row r="855097"/>
    <row r="855098"/>
    <row r="855099"/>
    <row r="855100"/>
    <row r="855101"/>
    <row r="855102"/>
    <row r="855103"/>
    <row r="855104"/>
    <row r="855105"/>
    <row r="855106"/>
    <row r="855107"/>
    <row r="855108"/>
    <row r="855109"/>
    <row r="855110"/>
    <row r="855111"/>
    <row r="855112"/>
    <row r="855113"/>
    <row r="855114"/>
    <row r="855115"/>
    <row r="855116"/>
    <row r="855117"/>
    <row r="855118"/>
    <row r="855119"/>
    <row r="855120"/>
    <row r="855121"/>
    <row r="855122"/>
    <row r="855123"/>
    <row r="855124"/>
    <row r="855125"/>
    <row r="855126"/>
    <row r="855127"/>
    <row r="855128"/>
    <row r="855129"/>
    <row r="855130"/>
    <row r="855131"/>
    <row r="855132"/>
    <row r="855133"/>
    <row r="855134"/>
    <row r="855135"/>
    <row r="855136"/>
    <row r="855137"/>
    <row r="855138"/>
    <row r="855139"/>
    <row r="855140"/>
    <row r="855141"/>
    <row r="855142"/>
    <row r="855143"/>
    <row r="855144"/>
    <row r="855145"/>
    <row r="855146"/>
    <row r="855147"/>
    <row r="855148"/>
    <row r="855149"/>
    <row r="855150"/>
    <row r="855151"/>
    <row r="855152"/>
    <row r="855153"/>
    <row r="855154"/>
    <row r="855155"/>
    <row r="855156"/>
    <row r="855157"/>
    <row r="855158"/>
    <row r="855159"/>
    <row r="855160"/>
    <row r="855161"/>
    <row r="855162"/>
    <row r="855163"/>
    <row r="855164"/>
    <row r="855165"/>
    <row r="855166"/>
    <row r="855167"/>
    <row r="855168"/>
    <row r="855169"/>
    <row r="855170"/>
    <row r="855171"/>
    <row r="855172"/>
    <row r="855173"/>
    <row r="855174"/>
    <row r="855175"/>
    <row r="855176"/>
    <row r="855177"/>
    <row r="855178"/>
    <row r="855179"/>
    <row r="855180"/>
    <row r="855181"/>
    <row r="855182"/>
    <row r="855183"/>
    <row r="855184"/>
    <row r="855185"/>
    <row r="855186"/>
    <row r="855187"/>
    <row r="855188"/>
    <row r="855189"/>
    <row r="855190"/>
    <row r="855191"/>
    <row r="855192"/>
    <row r="855193"/>
    <row r="855194"/>
    <row r="855195"/>
    <row r="855196"/>
    <row r="855197"/>
    <row r="855198"/>
    <row r="855199"/>
    <row r="855200"/>
    <row r="855201"/>
    <row r="855202"/>
    <row r="855203"/>
    <row r="855204"/>
    <row r="855205"/>
    <row r="855206"/>
    <row r="855207"/>
    <row r="855208"/>
    <row r="855209"/>
    <row r="855210"/>
    <row r="855211"/>
    <row r="855212"/>
    <row r="855213"/>
    <row r="855214"/>
    <row r="855215"/>
    <row r="855216"/>
    <row r="855217"/>
    <row r="855218"/>
    <row r="855219"/>
    <row r="855220"/>
    <row r="855221"/>
    <row r="855222"/>
    <row r="855223"/>
    <row r="855224"/>
    <row r="855225"/>
    <row r="855226"/>
    <row r="855227"/>
    <row r="855228"/>
    <row r="855229"/>
    <row r="855230"/>
    <row r="855231"/>
    <row r="855232"/>
    <row r="855233"/>
    <row r="855234"/>
    <row r="855235"/>
    <row r="855236"/>
    <row r="855237"/>
    <row r="855238"/>
    <row r="855239"/>
    <row r="855240"/>
    <row r="855241"/>
    <row r="855242"/>
    <row r="855243"/>
    <row r="855244"/>
    <row r="855245"/>
    <row r="855246"/>
    <row r="855247"/>
    <row r="855248"/>
    <row r="855249"/>
    <row r="855250"/>
    <row r="855251"/>
    <row r="855252"/>
    <row r="855253"/>
    <row r="855254"/>
    <row r="855255"/>
    <row r="855256"/>
    <row r="855257"/>
    <row r="855258"/>
    <row r="855259"/>
    <row r="855260"/>
    <row r="855261"/>
    <row r="855262"/>
    <row r="855263"/>
    <row r="855264"/>
    <row r="855265"/>
    <row r="855266"/>
    <row r="855267"/>
    <row r="855268"/>
    <row r="855269"/>
    <row r="855270"/>
    <row r="855271"/>
    <row r="855272"/>
    <row r="855273"/>
    <row r="855274"/>
    <row r="855275"/>
    <row r="855276"/>
    <row r="855277"/>
    <row r="855278"/>
    <row r="855279"/>
    <row r="855280"/>
    <row r="855281"/>
    <row r="855282"/>
    <row r="855283"/>
    <row r="855284"/>
    <row r="855285"/>
    <row r="855286"/>
    <row r="855287"/>
    <row r="855288"/>
    <row r="855289"/>
    <row r="855290"/>
    <row r="855291"/>
    <row r="855292"/>
    <row r="855293"/>
    <row r="855294"/>
    <row r="855295"/>
    <row r="855296"/>
    <row r="855297"/>
    <row r="855298"/>
    <row r="855299"/>
    <row r="855300"/>
    <row r="855301"/>
    <row r="855302"/>
    <row r="855303"/>
    <row r="855304"/>
    <row r="855305"/>
    <row r="855306"/>
    <row r="855307"/>
    <row r="855308"/>
    <row r="855309"/>
    <row r="855310"/>
    <row r="855311"/>
    <row r="855312"/>
    <row r="855313"/>
    <row r="855314"/>
    <row r="855315"/>
    <row r="855316"/>
    <row r="855317"/>
    <row r="855318"/>
    <row r="855319"/>
    <row r="855320"/>
    <row r="855321"/>
    <row r="855322"/>
    <row r="855323"/>
    <row r="855324"/>
    <row r="855325"/>
    <row r="855326"/>
    <row r="855327"/>
    <row r="855328"/>
    <row r="855329"/>
    <row r="855330"/>
    <row r="855331"/>
    <row r="855332"/>
    <row r="855333"/>
    <row r="855334"/>
    <row r="855335"/>
    <row r="855336"/>
    <row r="855337"/>
    <row r="855338"/>
    <row r="855339"/>
    <row r="855340"/>
    <row r="855341"/>
    <row r="855342"/>
    <row r="855343"/>
    <row r="855344"/>
    <row r="855345"/>
    <row r="855346"/>
    <row r="855347"/>
    <row r="855348"/>
    <row r="855349"/>
    <row r="855350"/>
    <row r="855351"/>
    <row r="855352"/>
    <row r="855353"/>
    <row r="855354"/>
    <row r="855355"/>
    <row r="855356"/>
    <row r="855357"/>
    <row r="855358"/>
    <row r="855359"/>
    <row r="855360"/>
    <row r="855361"/>
    <row r="855362"/>
    <row r="855363"/>
    <row r="855364"/>
    <row r="855365"/>
    <row r="855366"/>
    <row r="855367"/>
    <row r="855368"/>
    <row r="855369"/>
    <row r="855370"/>
    <row r="855371"/>
    <row r="855372"/>
    <row r="855373"/>
    <row r="855374"/>
    <row r="855375"/>
    <row r="855376"/>
    <row r="855377"/>
    <row r="855378"/>
    <row r="855379"/>
    <row r="855380"/>
    <row r="855381"/>
    <row r="855382"/>
    <row r="855383"/>
    <row r="855384"/>
    <row r="855385"/>
    <row r="855386"/>
    <row r="855387"/>
    <row r="855388"/>
    <row r="855389"/>
    <row r="855390"/>
    <row r="855391"/>
    <row r="855392"/>
    <row r="855393"/>
    <row r="855394"/>
    <row r="855395"/>
    <row r="855396"/>
    <row r="855397"/>
    <row r="855398"/>
    <row r="855399"/>
    <row r="855400"/>
    <row r="855401"/>
    <row r="855402"/>
    <row r="855403"/>
    <row r="855404"/>
    <row r="855405"/>
    <row r="855406"/>
    <row r="855407"/>
    <row r="855408"/>
    <row r="855409"/>
    <row r="855410"/>
    <row r="855411"/>
    <row r="855412"/>
    <row r="855413"/>
    <row r="855414"/>
    <row r="855415"/>
    <row r="855416"/>
    <row r="855417"/>
    <row r="855418"/>
    <row r="855419"/>
    <row r="855420"/>
    <row r="855421"/>
    <row r="855422"/>
    <row r="855423"/>
    <row r="855424"/>
    <row r="855425"/>
    <row r="855426"/>
    <row r="855427"/>
    <row r="855428"/>
    <row r="855429"/>
    <row r="855430"/>
    <row r="855431"/>
    <row r="855432"/>
    <row r="855433"/>
    <row r="855434"/>
    <row r="855435"/>
    <row r="855436"/>
    <row r="855437"/>
    <row r="855438"/>
    <row r="855439"/>
    <row r="855440"/>
    <row r="855441"/>
    <row r="855442"/>
    <row r="855443"/>
    <row r="855444"/>
    <row r="855445"/>
    <row r="855446"/>
    <row r="855447"/>
    <row r="855448"/>
    <row r="855449"/>
    <row r="855450"/>
    <row r="855451"/>
    <row r="855452"/>
    <row r="855453"/>
    <row r="855454"/>
    <row r="855455"/>
    <row r="855456"/>
    <row r="855457"/>
    <row r="855458"/>
    <row r="855459"/>
    <row r="855460"/>
    <row r="855461"/>
    <row r="855462"/>
    <row r="855463"/>
    <row r="855464"/>
    <row r="855465"/>
    <row r="855466"/>
    <row r="855467"/>
    <row r="855468"/>
    <row r="855469"/>
    <row r="855470"/>
    <row r="855471"/>
    <row r="855472"/>
    <row r="855473"/>
    <row r="855474"/>
    <row r="855475"/>
    <row r="855476"/>
    <row r="855477"/>
    <row r="855478"/>
    <row r="855479"/>
    <row r="855480"/>
    <row r="855481"/>
    <row r="855482"/>
    <row r="855483"/>
    <row r="855484"/>
    <row r="855485"/>
    <row r="855486"/>
    <row r="855487"/>
    <row r="855488"/>
    <row r="855489"/>
    <row r="855490"/>
    <row r="855491"/>
    <row r="855492"/>
    <row r="855493"/>
    <row r="855494"/>
    <row r="855495"/>
    <row r="855496"/>
    <row r="855497"/>
    <row r="855498"/>
    <row r="855499"/>
    <row r="855500"/>
    <row r="855501"/>
    <row r="855502"/>
    <row r="855503"/>
    <row r="855504"/>
    <row r="855505"/>
    <row r="855506"/>
    <row r="855507"/>
    <row r="855508"/>
    <row r="855509"/>
    <row r="855510"/>
    <row r="855511"/>
    <row r="855512"/>
    <row r="855513"/>
    <row r="855514"/>
    <row r="855515"/>
    <row r="855516"/>
    <row r="855517"/>
    <row r="855518"/>
    <row r="855519"/>
    <row r="855520"/>
    <row r="855521"/>
    <row r="855522"/>
    <row r="855523"/>
    <row r="855524"/>
    <row r="855525"/>
    <row r="855526"/>
    <row r="855527"/>
    <row r="855528"/>
    <row r="855529"/>
    <row r="855530"/>
    <row r="855531"/>
    <row r="855532"/>
    <row r="855533"/>
    <row r="855534"/>
    <row r="855535"/>
    <row r="855536"/>
    <row r="855537"/>
    <row r="855538"/>
    <row r="855539"/>
    <row r="855540"/>
    <row r="855541"/>
    <row r="855542"/>
    <row r="855543"/>
    <row r="855544"/>
    <row r="855545"/>
    <row r="855546"/>
    <row r="855547"/>
    <row r="855548"/>
    <row r="855549"/>
    <row r="855550"/>
    <row r="855551"/>
    <row r="855552"/>
    <row r="855553"/>
    <row r="855554"/>
    <row r="855555"/>
    <row r="855556"/>
    <row r="855557"/>
    <row r="855558"/>
    <row r="855559"/>
    <row r="855560"/>
    <row r="855561"/>
    <row r="855562"/>
    <row r="855563"/>
    <row r="855564"/>
    <row r="855565"/>
    <row r="855566"/>
    <row r="855567"/>
    <row r="855568"/>
    <row r="855569"/>
    <row r="855570"/>
    <row r="855571"/>
    <row r="855572"/>
    <row r="855573"/>
    <row r="855574"/>
    <row r="855575"/>
    <row r="855576"/>
    <row r="855577"/>
    <row r="855578"/>
    <row r="855579"/>
    <row r="855580"/>
    <row r="855581"/>
    <row r="855582"/>
    <row r="855583"/>
    <row r="855584"/>
    <row r="855585"/>
    <row r="855586"/>
    <row r="855587"/>
    <row r="855588"/>
    <row r="855589"/>
    <row r="855590"/>
    <row r="855591"/>
    <row r="855592"/>
    <row r="855593"/>
    <row r="855594"/>
    <row r="855595"/>
    <row r="855596"/>
    <row r="855597"/>
    <row r="855598"/>
    <row r="855599"/>
    <row r="855600"/>
    <row r="855601"/>
    <row r="855602"/>
    <row r="855603"/>
    <row r="855604"/>
    <row r="855605"/>
    <row r="855606"/>
    <row r="855607"/>
    <row r="855608"/>
    <row r="855609"/>
    <row r="855610"/>
    <row r="855611"/>
    <row r="855612"/>
    <row r="855613"/>
    <row r="855614"/>
    <row r="855615"/>
    <row r="855616"/>
    <row r="855617"/>
    <row r="855618"/>
    <row r="855619"/>
    <row r="855620"/>
    <row r="855621"/>
    <row r="855622"/>
    <row r="855623"/>
    <row r="855624"/>
    <row r="855625"/>
    <row r="855626"/>
    <row r="855627"/>
    <row r="855628"/>
    <row r="855629"/>
    <row r="855630"/>
    <row r="855631"/>
    <row r="855632"/>
    <row r="855633"/>
    <row r="855634"/>
    <row r="855635"/>
    <row r="855636"/>
    <row r="855637"/>
    <row r="855638"/>
    <row r="855639"/>
    <row r="855640"/>
    <row r="855641"/>
    <row r="855642"/>
    <row r="855643"/>
    <row r="855644"/>
    <row r="855645"/>
    <row r="855646"/>
    <row r="855647"/>
    <row r="855648"/>
    <row r="855649"/>
    <row r="855650"/>
    <row r="855651"/>
    <row r="855652"/>
    <row r="855653"/>
    <row r="855654"/>
    <row r="855655"/>
    <row r="855656"/>
    <row r="855657"/>
    <row r="855658"/>
    <row r="855659"/>
    <row r="855660"/>
    <row r="855661"/>
    <row r="855662"/>
    <row r="855663"/>
    <row r="855664"/>
    <row r="855665"/>
    <row r="855666"/>
    <row r="855667"/>
    <row r="855668"/>
    <row r="855669"/>
    <row r="855670"/>
    <row r="855671"/>
    <row r="855672"/>
    <row r="855673"/>
    <row r="855674"/>
    <row r="855675"/>
    <row r="855676"/>
    <row r="855677"/>
    <row r="855678"/>
    <row r="855679"/>
    <row r="855680"/>
    <row r="855681"/>
    <row r="855682"/>
    <row r="855683"/>
    <row r="855684"/>
    <row r="855685"/>
    <row r="855686"/>
    <row r="855687"/>
    <row r="855688"/>
    <row r="855689"/>
    <row r="855690"/>
    <row r="855691"/>
    <row r="855692"/>
    <row r="855693"/>
    <row r="855694"/>
    <row r="855695"/>
    <row r="855696"/>
    <row r="855697"/>
    <row r="855698"/>
    <row r="855699"/>
    <row r="855700"/>
    <row r="855701"/>
    <row r="855702"/>
    <row r="855703"/>
    <row r="855704"/>
    <row r="855705"/>
    <row r="855706"/>
    <row r="855707"/>
    <row r="855708"/>
    <row r="855709"/>
    <row r="855710"/>
    <row r="855711"/>
    <row r="855712"/>
    <row r="855713"/>
    <row r="855714"/>
    <row r="855715"/>
    <row r="855716"/>
    <row r="855717"/>
    <row r="855718"/>
    <row r="855719"/>
    <row r="855720"/>
    <row r="855721"/>
    <row r="855722"/>
    <row r="855723"/>
    <row r="855724"/>
    <row r="855725"/>
    <row r="855726"/>
    <row r="855727"/>
    <row r="855728"/>
    <row r="855729"/>
    <row r="855730"/>
    <row r="855731"/>
    <row r="855732"/>
    <row r="855733"/>
    <row r="855734"/>
    <row r="855735"/>
    <row r="855736"/>
    <row r="855737"/>
    <row r="855738"/>
    <row r="855739"/>
    <row r="855740"/>
    <row r="855741"/>
    <row r="855742"/>
    <row r="855743"/>
    <row r="855744"/>
    <row r="855745"/>
    <row r="855746"/>
    <row r="855747"/>
    <row r="855748"/>
    <row r="855749"/>
    <row r="855750"/>
    <row r="855751"/>
    <row r="855752"/>
    <row r="855753"/>
    <row r="855754"/>
    <row r="855755"/>
    <row r="855756"/>
    <row r="855757"/>
    <row r="855758"/>
    <row r="855759"/>
    <row r="855760"/>
    <row r="855761"/>
    <row r="855762"/>
    <row r="855763"/>
    <row r="855764"/>
    <row r="855765"/>
    <row r="855766"/>
    <row r="855767"/>
    <row r="855768"/>
    <row r="855769"/>
    <row r="855770"/>
    <row r="855771"/>
    <row r="855772"/>
    <row r="855773"/>
    <row r="855774"/>
    <row r="855775"/>
    <row r="855776"/>
    <row r="855777"/>
    <row r="855778"/>
    <row r="855779"/>
    <row r="855780"/>
    <row r="855781"/>
    <row r="855782"/>
    <row r="855783"/>
    <row r="855784"/>
    <row r="855785"/>
    <row r="855786"/>
    <row r="855787"/>
    <row r="855788"/>
    <row r="855789"/>
    <row r="855790"/>
    <row r="855791"/>
    <row r="855792"/>
    <row r="855793"/>
    <row r="855794"/>
    <row r="855795"/>
    <row r="855796"/>
    <row r="855797"/>
    <row r="855798"/>
    <row r="855799"/>
    <row r="855800"/>
    <row r="855801"/>
    <row r="855802"/>
    <row r="855803"/>
    <row r="855804"/>
    <row r="855805"/>
    <row r="855806"/>
    <row r="855807"/>
    <row r="855808"/>
    <row r="855809"/>
    <row r="855810"/>
    <row r="855811"/>
    <row r="855812"/>
    <row r="855813"/>
    <row r="855814"/>
    <row r="855815"/>
    <row r="855816"/>
    <row r="855817"/>
    <row r="855818"/>
    <row r="855819"/>
    <row r="855820"/>
    <row r="855821"/>
    <row r="855822"/>
    <row r="855823"/>
    <row r="855824"/>
    <row r="855825"/>
    <row r="855826"/>
    <row r="855827"/>
    <row r="855828"/>
    <row r="855829"/>
    <row r="855830"/>
    <row r="855831"/>
    <row r="855832"/>
    <row r="855833"/>
    <row r="855834"/>
    <row r="855835"/>
    <row r="855836"/>
    <row r="855837"/>
    <row r="855838"/>
    <row r="855839"/>
    <row r="855840"/>
    <row r="855841"/>
    <row r="855842"/>
    <row r="855843"/>
    <row r="855844"/>
    <row r="855845"/>
    <row r="855846"/>
    <row r="855847"/>
    <row r="855848"/>
    <row r="855849"/>
    <row r="855850"/>
    <row r="855851"/>
    <row r="855852"/>
    <row r="855853"/>
    <row r="855854"/>
    <row r="855855"/>
    <row r="855856"/>
    <row r="855857"/>
    <row r="855858"/>
    <row r="855859"/>
    <row r="855860"/>
    <row r="855861"/>
    <row r="855862"/>
    <row r="855863"/>
    <row r="855864"/>
    <row r="855865"/>
    <row r="855866"/>
    <row r="855867"/>
    <row r="855868"/>
    <row r="855869"/>
    <row r="855870"/>
    <row r="855871"/>
    <row r="855872"/>
    <row r="855873"/>
    <row r="855874"/>
    <row r="855875"/>
    <row r="855876"/>
    <row r="855877"/>
    <row r="855878"/>
    <row r="855879"/>
    <row r="855880"/>
    <row r="855881"/>
    <row r="855882"/>
    <row r="855883"/>
    <row r="855884"/>
    <row r="855885"/>
    <row r="855886"/>
    <row r="855887"/>
    <row r="855888"/>
    <row r="855889"/>
    <row r="855890"/>
    <row r="855891"/>
    <row r="855892"/>
    <row r="855893"/>
    <row r="855894"/>
    <row r="855895"/>
    <row r="855896"/>
    <row r="855897"/>
    <row r="855898"/>
    <row r="855899"/>
    <row r="855900"/>
    <row r="855901"/>
    <row r="855902"/>
    <row r="855903"/>
    <row r="855904"/>
    <row r="855905"/>
    <row r="855906"/>
    <row r="855907"/>
    <row r="855908"/>
    <row r="855909"/>
    <row r="855910"/>
    <row r="855911"/>
    <row r="855912"/>
    <row r="855913"/>
    <row r="855914"/>
    <row r="855915"/>
    <row r="855916"/>
    <row r="855917"/>
    <row r="855918"/>
    <row r="855919"/>
    <row r="855920"/>
    <row r="855921"/>
    <row r="855922"/>
    <row r="855923"/>
    <row r="855924"/>
    <row r="855925"/>
    <row r="855926"/>
    <row r="855927"/>
    <row r="855928"/>
    <row r="855929"/>
    <row r="855930"/>
    <row r="855931"/>
    <row r="855932"/>
    <row r="855933"/>
    <row r="855934"/>
    <row r="855935"/>
    <row r="855936"/>
    <row r="855937"/>
    <row r="855938"/>
    <row r="855939"/>
    <row r="855940"/>
    <row r="855941"/>
    <row r="855942"/>
    <row r="855943"/>
    <row r="855944"/>
    <row r="855945"/>
    <row r="855946"/>
    <row r="855947"/>
    <row r="855948"/>
    <row r="855949"/>
    <row r="855950"/>
    <row r="855951"/>
    <row r="855952"/>
    <row r="855953"/>
    <row r="855954"/>
    <row r="855955"/>
    <row r="855956"/>
    <row r="855957"/>
    <row r="855958"/>
    <row r="855959"/>
    <row r="855960"/>
    <row r="855961"/>
    <row r="855962"/>
    <row r="855963"/>
    <row r="855964"/>
    <row r="855965"/>
    <row r="855966"/>
    <row r="855967"/>
    <row r="855968"/>
    <row r="855969"/>
    <row r="855970"/>
    <row r="855971"/>
    <row r="855972"/>
    <row r="855973"/>
    <row r="855974"/>
    <row r="855975"/>
    <row r="855976"/>
    <row r="855977"/>
    <row r="855978"/>
    <row r="855979"/>
    <row r="855980"/>
    <row r="855981"/>
    <row r="855982"/>
    <row r="855983"/>
    <row r="855984"/>
    <row r="855985"/>
    <row r="855986"/>
    <row r="855987"/>
    <row r="855988"/>
    <row r="855989"/>
    <row r="855990"/>
    <row r="855991"/>
    <row r="855992"/>
    <row r="855993"/>
    <row r="855994"/>
    <row r="855995"/>
    <row r="855996"/>
    <row r="855997"/>
    <row r="855998"/>
    <row r="855999"/>
    <row r="856000"/>
    <row r="856001"/>
    <row r="856002"/>
    <row r="856003"/>
    <row r="856004"/>
    <row r="856005"/>
    <row r="856006"/>
    <row r="856007"/>
    <row r="856008"/>
    <row r="856009"/>
    <row r="856010"/>
    <row r="856011"/>
    <row r="856012"/>
    <row r="856013"/>
    <row r="856014"/>
    <row r="856015"/>
    <row r="856016"/>
    <row r="856017"/>
    <row r="856018"/>
    <row r="856019"/>
    <row r="856020"/>
    <row r="856021"/>
    <row r="856022"/>
    <row r="856023"/>
    <row r="856024"/>
    <row r="856025"/>
    <row r="856026"/>
    <row r="856027"/>
    <row r="856028"/>
    <row r="856029"/>
    <row r="856030"/>
    <row r="856031"/>
    <row r="856032"/>
    <row r="856033"/>
    <row r="856034"/>
    <row r="856035"/>
    <row r="856036"/>
    <row r="856037"/>
    <row r="856038"/>
    <row r="856039"/>
    <row r="856040"/>
    <row r="856041"/>
    <row r="856042"/>
    <row r="856043"/>
    <row r="856044"/>
    <row r="856045"/>
    <row r="856046"/>
    <row r="856047"/>
    <row r="856048"/>
    <row r="856049"/>
    <row r="856050"/>
    <row r="856051"/>
    <row r="856052"/>
    <row r="856053"/>
    <row r="856054"/>
    <row r="856055"/>
    <row r="856056"/>
    <row r="856057"/>
    <row r="856058"/>
    <row r="856059"/>
    <row r="856060"/>
    <row r="856061"/>
    <row r="856062"/>
    <row r="856063"/>
    <row r="856064"/>
    <row r="856065"/>
    <row r="856066"/>
    <row r="856067"/>
    <row r="856068"/>
    <row r="856069"/>
    <row r="856070"/>
    <row r="856071"/>
    <row r="856072"/>
    <row r="856073"/>
    <row r="856074"/>
    <row r="856075"/>
    <row r="856076"/>
    <row r="856077"/>
    <row r="856078"/>
    <row r="856079"/>
    <row r="856080"/>
    <row r="856081"/>
    <row r="856082"/>
    <row r="856083"/>
    <row r="856084"/>
    <row r="856085"/>
    <row r="856086"/>
    <row r="856087"/>
    <row r="856088"/>
    <row r="856089"/>
    <row r="856090"/>
    <row r="856091"/>
    <row r="856092"/>
    <row r="856093"/>
    <row r="856094"/>
    <row r="856095"/>
    <row r="856096"/>
    <row r="856097"/>
    <row r="856098"/>
    <row r="856099"/>
    <row r="856100"/>
    <row r="856101"/>
    <row r="856102"/>
    <row r="856103"/>
    <row r="856104"/>
    <row r="856105"/>
    <row r="856106"/>
    <row r="856107"/>
    <row r="856108"/>
    <row r="856109"/>
    <row r="856110"/>
    <row r="856111"/>
    <row r="856112"/>
    <row r="856113"/>
    <row r="856114"/>
    <row r="856115"/>
    <row r="856116"/>
    <row r="856117"/>
    <row r="856118"/>
    <row r="856119"/>
    <row r="856120"/>
    <row r="856121"/>
    <row r="856122"/>
    <row r="856123"/>
    <row r="856124"/>
    <row r="856125"/>
    <row r="856126"/>
    <row r="856127"/>
    <row r="856128"/>
    <row r="856129"/>
    <row r="856130"/>
    <row r="856131"/>
    <row r="856132"/>
    <row r="856133"/>
    <row r="856134"/>
    <row r="856135"/>
    <row r="856136"/>
    <row r="856137"/>
    <row r="856138"/>
    <row r="856139"/>
    <row r="856140"/>
    <row r="856141"/>
    <row r="856142"/>
    <row r="856143"/>
    <row r="856144"/>
    <row r="856145"/>
    <row r="856146"/>
    <row r="856147"/>
    <row r="856148"/>
    <row r="856149"/>
    <row r="856150"/>
    <row r="856151"/>
    <row r="856152"/>
    <row r="856153"/>
    <row r="856154"/>
    <row r="856155"/>
    <row r="856156"/>
    <row r="856157"/>
    <row r="856158"/>
    <row r="856159"/>
    <row r="856160"/>
    <row r="856161"/>
    <row r="856162"/>
    <row r="856163"/>
    <row r="856164"/>
    <row r="856165"/>
    <row r="856166"/>
    <row r="856167"/>
    <row r="856168"/>
    <row r="856169"/>
    <row r="856170"/>
    <row r="856171"/>
    <row r="856172"/>
    <row r="856173"/>
    <row r="856174"/>
    <row r="856175"/>
    <row r="856176"/>
    <row r="856177"/>
    <row r="856178"/>
    <row r="856179"/>
    <row r="856180"/>
    <row r="856181"/>
    <row r="856182"/>
    <row r="856183"/>
    <row r="856184"/>
    <row r="856185"/>
    <row r="856186"/>
    <row r="856187"/>
    <row r="856188"/>
    <row r="856189"/>
    <row r="856190"/>
    <row r="856191"/>
    <row r="856192"/>
    <row r="856193"/>
    <row r="856194"/>
    <row r="856195"/>
    <row r="856196"/>
    <row r="856197"/>
    <row r="856198"/>
    <row r="856199"/>
    <row r="856200"/>
    <row r="856201"/>
    <row r="856202"/>
    <row r="856203"/>
    <row r="856204"/>
    <row r="856205"/>
    <row r="856206"/>
    <row r="856207"/>
    <row r="856208"/>
    <row r="856209"/>
    <row r="856210"/>
    <row r="856211"/>
    <row r="856212"/>
    <row r="856213"/>
    <row r="856214"/>
    <row r="856215"/>
    <row r="856216"/>
    <row r="856217"/>
    <row r="856218"/>
    <row r="856219"/>
    <row r="856220"/>
    <row r="856221"/>
    <row r="856222"/>
    <row r="856223"/>
    <row r="856224"/>
    <row r="856225"/>
    <row r="856226"/>
    <row r="856227"/>
    <row r="856228"/>
    <row r="856229"/>
    <row r="856230"/>
    <row r="856231"/>
    <row r="856232"/>
    <row r="856233"/>
    <row r="856234"/>
    <row r="856235"/>
    <row r="856236"/>
    <row r="856237"/>
    <row r="856238"/>
    <row r="856239"/>
    <row r="856240"/>
    <row r="856241"/>
    <row r="856242"/>
    <row r="856243"/>
    <row r="856244"/>
    <row r="856245"/>
    <row r="856246"/>
    <row r="856247"/>
    <row r="856248"/>
    <row r="856249"/>
    <row r="856250"/>
    <row r="856251"/>
    <row r="856252"/>
    <row r="856253"/>
    <row r="856254"/>
    <row r="856255"/>
    <row r="856256"/>
    <row r="856257"/>
    <row r="856258"/>
    <row r="856259"/>
    <row r="856260"/>
    <row r="856261"/>
    <row r="856262"/>
    <row r="856263"/>
    <row r="856264"/>
    <row r="856265"/>
    <row r="856266"/>
    <row r="856267"/>
    <row r="856268"/>
    <row r="856269"/>
    <row r="856270"/>
    <row r="856271"/>
    <row r="856272"/>
    <row r="856273"/>
    <row r="856274"/>
    <row r="856275"/>
    <row r="856276"/>
    <row r="856277"/>
    <row r="856278"/>
    <row r="856279"/>
    <row r="856280"/>
    <row r="856281"/>
    <row r="856282"/>
    <row r="856283"/>
    <row r="856284"/>
    <row r="856285"/>
    <row r="856286"/>
    <row r="856287"/>
    <row r="856288"/>
    <row r="856289"/>
    <row r="856290"/>
    <row r="856291"/>
    <row r="856292"/>
    <row r="856293"/>
    <row r="856294"/>
    <row r="856295"/>
    <row r="856296"/>
    <row r="856297"/>
    <row r="856298"/>
    <row r="856299"/>
    <row r="856300"/>
    <row r="856301"/>
    <row r="856302"/>
    <row r="856303"/>
    <row r="856304"/>
    <row r="856305"/>
    <row r="856306"/>
    <row r="856307"/>
    <row r="856308"/>
    <row r="856309"/>
    <row r="856310"/>
    <row r="856311"/>
    <row r="856312"/>
    <row r="856313"/>
    <row r="856314"/>
    <row r="856315"/>
    <row r="856316"/>
    <row r="856317"/>
    <row r="856318"/>
    <row r="856319"/>
    <row r="856320"/>
    <row r="856321"/>
    <row r="856322"/>
    <row r="856323"/>
    <row r="856324"/>
    <row r="856325"/>
    <row r="856326"/>
    <row r="856327"/>
    <row r="856328"/>
    <row r="856329"/>
    <row r="856330"/>
    <row r="856331"/>
    <row r="856332"/>
    <row r="856333"/>
    <row r="856334"/>
    <row r="856335"/>
    <row r="856336"/>
    <row r="856337"/>
    <row r="856338"/>
    <row r="856339"/>
    <row r="856340"/>
    <row r="856341"/>
    <row r="856342"/>
    <row r="856343"/>
    <row r="856344"/>
    <row r="856345"/>
    <row r="856346"/>
    <row r="856347"/>
    <row r="856348"/>
    <row r="856349"/>
    <row r="856350"/>
    <row r="856351"/>
    <row r="856352"/>
    <row r="856353"/>
    <row r="856354"/>
    <row r="856355"/>
    <row r="856356"/>
    <row r="856357"/>
    <row r="856358"/>
    <row r="856359"/>
    <row r="856360"/>
    <row r="856361"/>
    <row r="856362"/>
    <row r="856363"/>
    <row r="856364"/>
    <row r="856365"/>
    <row r="856366"/>
    <row r="856367"/>
    <row r="856368"/>
    <row r="856369"/>
    <row r="856370"/>
    <row r="856371"/>
    <row r="856372"/>
    <row r="856373"/>
    <row r="856374"/>
    <row r="856375"/>
    <row r="856376"/>
    <row r="856377"/>
    <row r="856378"/>
    <row r="856379"/>
    <row r="856380"/>
    <row r="856381"/>
    <row r="856382"/>
    <row r="856383"/>
    <row r="856384"/>
    <row r="856385"/>
    <row r="856386"/>
    <row r="856387"/>
    <row r="856388"/>
    <row r="856389"/>
    <row r="856390"/>
    <row r="856391"/>
    <row r="856392"/>
    <row r="856393"/>
    <row r="856394"/>
    <row r="856395"/>
    <row r="856396"/>
    <row r="856397"/>
    <row r="856398"/>
    <row r="856399"/>
    <row r="856400"/>
    <row r="856401"/>
    <row r="856402"/>
    <row r="856403"/>
    <row r="856404"/>
    <row r="856405"/>
    <row r="856406"/>
    <row r="856407"/>
    <row r="856408"/>
    <row r="856409"/>
    <row r="856410"/>
    <row r="856411"/>
    <row r="856412"/>
    <row r="856413"/>
    <row r="856414"/>
    <row r="856415"/>
    <row r="856416"/>
    <row r="856417"/>
    <row r="856418"/>
    <row r="856419"/>
    <row r="856420"/>
    <row r="856421"/>
    <row r="856422"/>
    <row r="856423"/>
    <row r="856424"/>
    <row r="856425"/>
    <row r="856426"/>
    <row r="856427"/>
    <row r="856428"/>
    <row r="856429"/>
    <row r="856430"/>
    <row r="856431"/>
    <row r="856432"/>
    <row r="856433"/>
    <row r="856434"/>
    <row r="856435"/>
    <row r="856436"/>
    <row r="856437"/>
    <row r="856438"/>
    <row r="856439"/>
    <row r="856440"/>
    <row r="856441"/>
    <row r="856442"/>
    <row r="856443"/>
    <row r="856444"/>
    <row r="856445"/>
    <row r="856446"/>
    <row r="856447"/>
    <row r="856448"/>
    <row r="856449"/>
    <row r="856450"/>
    <row r="856451"/>
    <row r="856452"/>
    <row r="856453"/>
    <row r="856454"/>
    <row r="856455"/>
    <row r="856456"/>
    <row r="856457"/>
    <row r="856458"/>
    <row r="856459"/>
    <row r="856460"/>
    <row r="856461"/>
    <row r="856462"/>
    <row r="856463"/>
    <row r="856464"/>
    <row r="856465"/>
    <row r="856466"/>
    <row r="856467"/>
    <row r="856468"/>
    <row r="856469"/>
    <row r="856470"/>
    <row r="856471"/>
    <row r="856472"/>
    <row r="856473"/>
    <row r="856474"/>
    <row r="856475"/>
    <row r="856476"/>
    <row r="856477"/>
    <row r="856478"/>
    <row r="856479"/>
    <row r="856480"/>
    <row r="856481"/>
    <row r="856482"/>
    <row r="856483"/>
    <row r="856484"/>
    <row r="856485"/>
    <row r="856486"/>
    <row r="856487"/>
    <row r="856488"/>
    <row r="856489"/>
    <row r="856490"/>
    <row r="856491"/>
    <row r="856492"/>
    <row r="856493"/>
    <row r="856494"/>
    <row r="856495"/>
    <row r="856496"/>
    <row r="856497"/>
    <row r="856498"/>
    <row r="856499"/>
    <row r="856500"/>
    <row r="856501"/>
    <row r="856502"/>
    <row r="856503"/>
    <row r="856504"/>
    <row r="856505"/>
    <row r="856506"/>
    <row r="856507"/>
    <row r="856508"/>
    <row r="856509"/>
    <row r="856510"/>
    <row r="856511"/>
    <row r="856512"/>
    <row r="856513"/>
    <row r="856514"/>
    <row r="856515"/>
    <row r="856516"/>
    <row r="856517"/>
    <row r="856518"/>
    <row r="856519"/>
    <row r="856520"/>
    <row r="856521"/>
    <row r="856522"/>
    <row r="856523"/>
    <row r="856524"/>
    <row r="856525"/>
    <row r="856526"/>
    <row r="856527"/>
    <row r="856528"/>
    <row r="856529"/>
    <row r="856530"/>
    <row r="856531"/>
    <row r="856532"/>
    <row r="856533"/>
    <row r="856534"/>
    <row r="856535"/>
    <row r="856536"/>
    <row r="856537"/>
    <row r="856538"/>
    <row r="856539"/>
    <row r="856540"/>
    <row r="856541"/>
    <row r="856542"/>
    <row r="856543"/>
    <row r="856544"/>
    <row r="856545"/>
    <row r="856546"/>
    <row r="856547"/>
    <row r="856548"/>
    <row r="856549"/>
    <row r="856550"/>
    <row r="856551"/>
    <row r="856552"/>
    <row r="856553"/>
    <row r="856554"/>
    <row r="856555"/>
    <row r="856556"/>
    <row r="856557"/>
    <row r="856558"/>
    <row r="856559"/>
    <row r="856560"/>
    <row r="856561"/>
    <row r="856562"/>
    <row r="856563"/>
    <row r="856564"/>
    <row r="856565"/>
    <row r="856566"/>
    <row r="856567"/>
    <row r="856568"/>
    <row r="856569"/>
    <row r="856570"/>
    <row r="856571"/>
    <row r="856572"/>
    <row r="856573"/>
    <row r="856574"/>
    <row r="856575"/>
    <row r="856576"/>
    <row r="856577"/>
    <row r="856578"/>
    <row r="856579"/>
    <row r="856580"/>
    <row r="856581"/>
    <row r="856582"/>
    <row r="856583"/>
    <row r="856584"/>
    <row r="856585"/>
    <row r="856586"/>
    <row r="856587"/>
    <row r="856588"/>
    <row r="856589"/>
    <row r="856590"/>
    <row r="856591"/>
    <row r="856592"/>
    <row r="856593"/>
    <row r="856594"/>
    <row r="856595"/>
    <row r="856596"/>
    <row r="856597"/>
    <row r="856598"/>
    <row r="856599"/>
    <row r="856600"/>
    <row r="856601"/>
    <row r="856602"/>
    <row r="856603"/>
    <row r="856604"/>
    <row r="856605"/>
    <row r="856606"/>
    <row r="856607"/>
    <row r="856608"/>
    <row r="856609"/>
    <row r="856610"/>
    <row r="856611"/>
    <row r="856612"/>
    <row r="856613"/>
    <row r="856614"/>
    <row r="856615"/>
    <row r="856616"/>
    <row r="856617"/>
    <row r="856618"/>
    <row r="856619"/>
    <row r="856620"/>
    <row r="856621"/>
    <row r="856622"/>
    <row r="856623"/>
    <row r="856624"/>
    <row r="856625"/>
    <row r="856626"/>
    <row r="856627"/>
    <row r="856628"/>
    <row r="856629"/>
    <row r="856630"/>
    <row r="856631"/>
    <row r="856632"/>
    <row r="856633"/>
    <row r="856634"/>
    <row r="856635"/>
    <row r="856636"/>
    <row r="856637"/>
    <row r="856638"/>
    <row r="856639"/>
    <row r="856640"/>
    <row r="856641"/>
    <row r="856642"/>
    <row r="856643"/>
    <row r="856644"/>
    <row r="856645"/>
    <row r="856646"/>
    <row r="856647"/>
    <row r="856648"/>
    <row r="856649"/>
    <row r="856650"/>
    <row r="856651"/>
    <row r="856652"/>
    <row r="856653"/>
    <row r="856654"/>
    <row r="856655"/>
    <row r="856656"/>
    <row r="856657"/>
    <row r="856658"/>
    <row r="856659"/>
    <row r="856660"/>
    <row r="856661"/>
    <row r="856662"/>
    <row r="856663"/>
    <row r="856664"/>
    <row r="856665"/>
    <row r="856666"/>
    <row r="856667"/>
    <row r="856668"/>
    <row r="856669"/>
    <row r="856670"/>
    <row r="856671"/>
    <row r="856672"/>
    <row r="856673"/>
    <row r="856674"/>
    <row r="856675"/>
    <row r="856676"/>
    <row r="856677"/>
    <row r="856678"/>
    <row r="856679"/>
    <row r="856680"/>
    <row r="856681"/>
    <row r="856682"/>
    <row r="856683"/>
    <row r="856684"/>
    <row r="856685"/>
    <row r="856686"/>
    <row r="856687"/>
    <row r="856688"/>
    <row r="856689"/>
    <row r="856690"/>
    <row r="856691"/>
    <row r="856692"/>
    <row r="856693"/>
    <row r="856694"/>
    <row r="856695"/>
    <row r="856696"/>
    <row r="856697"/>
    <row r="856698"/>
    <row r="856699"/>
    <row r="856700"/>
    <row r="856701"/>
    <row r="856702"/>
    <row r="856703"/>
    <row r="856704"/>
    <row r="856705"/>
    <row r="856706"/>
    <row r="856707"/>
    <row r="856708"/>
    <row r="856709"/>
    <row r="856710"/>
    <row r="856711"/>
    <row r="856712"/>
    <row r="856713"/>
    <row r="856714"/>
    <row r="856715"/>
    <row r="856716"/>
    <row r="856717"/>
    <row r="856718"/>
    <row r="856719"/>
    <row r="856720"/>
    <row r="856721"/>
    <row r="856722"/>
    <row r="856723"/>
    <row r="856724"/>
    <row r="856725"/>
    <row r="856726"/>
    <row r="856727"/>
    <row r="856728"/>
    <row r="856729"/>
    <row r="856730"/>
    <row r="856731"/>
    <row r="856732"/>
    <row r="856733"/>
    <row r="856734"/>
    <row r="856735"/>
    <row r="856736"/>
    <row r="856737"/>
    <row r="856738"/>
    <row r="856739"/>
    <row r="856740"/>
    <row r="856741"/>
    <row r="856742"/>
    <row r="856743"/>
    <row r="856744"/>
    <row r="856745"/>
    <row r="856746"/>
    <row r="856747"/>
    <row r="856748"/>
    <row r="856749"/>
    <row r="856750"/>
    <row r="856751"/>
    <row r="856752"/>
    <row r="856753"/>
    <row r="856754"/>
    <row r="856755"/>
    <row r="856756"/>
    <row r="856757"/>
    <row r="856758"/>
    <row r="856759"/>
    <row r="856760"/>
    <row r="856761"/>
    <row r="856762"/>
    <row r="856763"/>
    <row r="856764"/>
    <row r="856765"/>
    <row r="856766"/>
    <row r="856767"/>
    <row r="856768"/>
    <row r="856769"/>
    <row r="856770"/>
    <row r="856771"/>
    <row r="856772"/>
    <row r="856773"/>
    <row r="856774"/>
    <row r="856775"/>
    <row r="856776"/>
    <row r="856777"/>
    <row r="856778"/>
    <row r="856779"/>
    <row r="856780"/>
    <row r="856781"/>
    <row r="856782"/>
    <row r="856783"/>
    <row r="856784"/>
    <row r="856785"/>
    <row r="856786"/>
    <row r="856787"/>
    <row r="856788"/>
    <row r="856789"/>
    <row r="856790"/>
    <row r="856791"/>
    <row r="856792"/>
    <row r="856793"/>
    <row r="856794"/>
    <row r="856795"/>
    <row r="856796"/>
    <row r="856797"/>
    <row r="856798"/>
    <row r="856799"/>
    <row r="856800"/>
    <row r="856801"/>
    <row r="856802"/>
    <row r="856803"/>
    <row r="856804"/>
    <row r="856805"/>
    <row r="856806"/>
    <row r="856807"/>
    <row r="856808"/>
    <row r="856809"/>
    <row r="856810"/>
    <row r="856811"/>
    <row r="856812"/>
    <row r="856813"/>
    <row r="856814"/>
    <row r="856815"/>
    <row r="856816"/>
    <row r="856817"/>
    <row r="856818"/>
    <row r="856819"/>
    <row r="856820"/>
    <row r="856821"/>
    <row r="856822"/>
    <row r="856823"/>
    <row r="856824"/>
    <row r="856825"/>
    <row r="856826"/>
    <row r="856827"/>
    <row r="856828"/>
    <row r="856829"/>
    <row r="856830"/>
    <row r="856831"/>
    <row r="856832"/>
    <row r="856833"/>
    <row r="856834"/>
    <row r="856835"/>
    <row r="856836"/>
    <row r="856837"/>
    <row r="856838"/>
    <row r="856839"/>
    <row r="856840"/>
    <row r="856841"/>
    <row r="856842"/>
    <row r="856843"/>
    <row r="856844"/>
    <row r="856845"/>
    <row r="856846"/>
    <row r="856847"/>
    <row r="856848"/>
    <row r="856849"/>
    <row r="856850"/>
    <row r="856851"/>
    <row r="856852"/>
    <row r="856853"/>
    <row r="856854"/>
    <row r="856855"/>
    <row r="856856"/>
    <row r="856857"/>
    <row r="856858"/>
    <row r="856859"/>
    <row r="856860"/>
    <row r="856861"/>
    <row r="856862"/>
    <row r="856863"/>
    <row r="856864"/>
    <row r="856865"/>
    <row r="856866"/>
    <row r="856867"/>
    <row r="856868"/>
    <row r="856869"/>
    <row r="856870"/>
    <row r="856871"/>
    <row r="856872"/>
    <row r="856873"/>
    <row r="856874"/>
    <row r="856875"/>
    <row r="856876"/>
    <row r="856877"/>
    <row r="856878"/>
    <row r="856879"/>
    <row r="856880"/>
    <row r="856881"/>
    <row r="856882"/>
    <row r="856883"/>
    <row r="856884"/>
    <row r="856885"/>
    <row r="856886"/>
    <row r="856887"/>
    <row r="856888"/>
    <row r="856889"/>
    <row r="856890"/>
    <row r="856891"/>
    <row r="856892"/>
    <row r="856893"/>
    <row r="856894"/>
    <row r="856895"/>
    <row r="856896"/>
    <row r="856897"/>
    <row r="856898"/>
    <row r="856899"/>
    <row r="856900"/>
    <row r="856901"/>
    <row r="856902"/>
    <row r="856903"/>
    <row r="856904"/>
    <row r="856905"/>
    <row r="856906"/>
    <row r="856907"/>
    <row r="856908"/>
    <row r="856909"/>
    <row r="856910"/>
    <row r="856911"/>
    <row r="856912"/>
    <row r="856913"/>
    <row r="856914"/>
    <row r="856915"/>
    <row r="856916"/>
    <row r="856917"/>
    <row r="856918"/>
    <row r="856919"/>
    <row r="856920"/>
    <row r="856921"/>
    <row r="856922"/>
    <row r="856923"/>
    <row r="856924"/>
    <row r="856925"/>
    <row r="856926"/>
    <row r="856927"/>
    <row r="856928"/>
    <row r="856929"/>
    <row r="856930"/>
    <row r="856931"/>
    <row r="856932"/>
    <row r="856933"/>
    <row r="856934"/>
    <row r="856935"/>
    <row r="856936"/>
    <row r="856937"/>
    <row r="856938"/>
    <row r="856939"/>
    <row r="856940"/>
    <row r="856941"/>
    <row r="856942"/>
    <row r="856943"/>
    <row r="856944"/>
    <row r="856945"/>
    <row r="856946"/>
    <row r="856947"/>
    <row r="856948"/>
    <row r="856949"/>
    <row r="856950"/>
    <row r="856951"/>
    <row r="856952"/>
    <row r="856953"/>
    <row r="856954"/>
    <row r="856955"/>
    <row r="856956"/>
    <row r="856957"/>
    <row r="856958"/>
    <row r="856959"/>
    <row r="856960"/>
    <row r="856961"/>
    <row r="856962"/>
    <row r="856963"/>
    <row r="856964"/>
    <row r="856965"/>
    <row r="856966"/>
    <row r="856967"/>
    <row r="856968"/>
    <row r="856969"/>
    <row r="856970"/>
    <row r="856971"/>
    <row r="856972"/>
    <row r="856973"/>
    <row r="856974"/>
    <row r="856975"/>
    <row r="856976"/>
    <row r="856977"/>
    <row r="856978"/>
    <row r="856979"/>
    <row r="856980"/>
    <row r="856981"/>
    <row r="856982"/>
    <row r="856983"/>
    <row r="856984"/>
    <row r="856985"/>
    <row r="856986"/>
    <row r="856987"/>
    <row r="856988"/>
    <row r="856989"/>
    <row r="856990"/>
    <row r="856991"/>
    <row r="856992"/>
    <row r="856993"/>
    <row r="856994"/>
    <row r="856995"/>
    <row r="856996"/>
    <row r="856997"/>
    <row r="856998"/>
    <row r="856999"/>
    <row r="857000"/>
    <row r="857001"/>
    <row r="857002"/>
    <row r="857003"/>
    <row r="857004"/>
    <row r="857005"/>
    <row r="857006"/>
    <row r="857007"/>
    <row r="857008"/>
    <row r="857009"/>
    <row r="857010"/>
    <row r="857011"/>
    <row r="857012"/>
    <row r="857013"/>
    <row r="857014"/>
    <row r="857015"/>
    <row r="857016"/>
    <row r="857017"/>
    <row r="857018"/>
    <row r="857019"/>
    <row r="857020"/>
    <row r="857021"/>
    <row r="857022"/>
    <row r="857023"/>
    <row r="857024"/>
    <row r="857025"/>
    <row r="857026"/>
    <row r="857027"/>
    <row r="857028"/>
    <row r="857029"/>
    <row r="857030"/>
    <row r="857031"/>
    <row r="857032"/>
    <row r="857033"/>
    <row r="857034"/>
    <row r="857035"/>
    <row r="857036"/>
    <row r="857037"/>
    <row r="857038"/>
    <row r="857039"/>
    <row r="857040"/>
    <row r="857041"/>
    <row r="857042"/>
    <row r="857043"/>
    <row r="857044"/>
    <row r="857045"/>
    <row r="857046"/>
    <row r="857047"/>
    <row r="857048"/>
    <row r="857049"/>
    <row r="857050"/>
    <row r="857051"/>
    <row r="857052"/>
    <row r="857053"/>
    <row r="857054"/>
    <row r="857055"/>
    <row r="857056"/>
    <row r="857057"/>
    <row r="857058"/>
    <row r="857059"/>
    <row r="857060"/>
    <row r="857061"/>
    <row r="857062"/>
    <row r="857063"/>
    <row r="857064"/>
    <row r="857065"/>
    <row r="857066"/>
    <row r="857067"/>
    <row r="857068"/>
    <row r="857069"/>
    <row r="857070"/>
    <row r="857071"/>
    <row r="857072"/>
    <row r="857073"/>
    <row r="857074"/>
    <row r="857075"/>
    <row r="857076"/>
    <row r="857077"/>
    <row r="857078"/>
    <row r="857079"/>
    <row r="857080"/>
    <row r="857081"/>
    <row r="857082"/>
    <row r="857083"/>
    <row r="857084"/>
    <row r="857085"/>
    <row r="857086"/>
    <row r="857087"/>
    <row r="857088"/>
    <row r="857089"/>
    <row r="857090"/>
    <row r="857091"/>
    <row r="857092"/>
    <row r="857093"/>
    <row r="857094"/>
    <row r="857095"/>
    <row r="857096"/>
    <row r="857097"/>
    <row r="857098"/>
    <row r="857099"/>
    <row r="857100"/>
    <row r="857101"/>
    <row r="857102"/>
    <row r="857103"/>
    <row r="857104"/>
    <row r="857105"/>
    <row r="857106"/>
    <row r="857107"/>
    <row r="857108"/>
    <row r="857109"/>
    <row r="857110"/>
    <row r="857111"/>
    <row r="857112"/>
    <row r="857113"/>
    <row r="857114"/>
    <row r="857115"/>
    <row r="857116"/>
    <row r="857117"/>
    <row r="857118"/>
    <row r="857119"/>
    <row r="857120"/>
    <row r="857121"/>
    <row r="857122"/>
    <row r="857123"/>
    <row r="857124"/>
    <row r="857125"/>
    <row r="857126"/>
    <row r="857127"/>
    <row r="857128"/>
    <row r="857129"/>
    <row r="857130"/>
    <row r="857131"/>
    <row r="857132"/>
    <row r="857133"/>
    <row r="857134"/>
    <row r="857135"/>
    <row r="857136"/>
    <row r="857137"/>
    <row r="857138"/>
    <row r="857139"/>
    <row r="857140"/>
    <row r="857141"/>
    <row r="857142"/>
    <row r="857143"/>
    <row r="857144"/>
    <row r="857145"/>
    <row r="857146"/>
    <row r="857147"/>
    <row r="857148"/>
    <row r="857149"/>
    <row r="857150"/>
    <row r="857151"/>
    <row r="857152"/>
    <row r="857153"/>
    <row r="857154"/>
    <row r="857155"/>
    <row r="857156"/>
    <row r="857157"/>
    <row r="857158"/>
    <row r="857159"/>
    <row r="857160"/>
    <row r="857161"/>
    <row r="857162"/>
    <row r="857163"/>
    <row r="857164"/>
    <row r="857165"/>
    <row r="857166"/>
    <row r="857167"/>
    <row r="857168"/>
    <row r="857169"/>
    <row r="857170"/>
    <row r="857171"/>
    <row r="857172"/>
    <row r="857173"/>
    <row r="857174"/>
    <row r="857175"/>
    <row r="857176"/>
    <row r="857177"/>
    <row r="857178"/>
    <row r="857179"/>
    <row r="857180"/>
    <row r="857181"/>
    <row r="857182"/>
    <row r="857183"/>
    <row r="857184"/>
    <row r="857185"/>
    <row r="857186"/>
    <row r="857187"/>
    <row r="857188"/>
    <row r="857189"/>
    <row r="857190"/>
    <row r="857191"/>
    <row r="857192"/>
    <row r="857193"/>
    <row r="857194"/>
    <row r="857195"/>
    <row r="857196"/>
    <row r="857197"/>
    <row r="857198"/>
    <row r="857199"/>
    <row r="857200"/>
    <row r="857201"/>
    <row r="857202"/>
    <row r="857203"/>
    <row r="857204"/>
    <row r="857205"/>
    <row r="857206"/>
    <row r="857207"/>
    <row r="857208"/>
    <row r="857209"/>
    <row r="857210"/>
    <row r="857211"/>
    <row r="857212"/>
    <row r="857213"/>
    <row r="857214"/>
    <row r="857215"/>
    <row r="857216"/>
    <row r="857217"/>
    <row r="857218"/>
    <row r="857219"/>
    <row r="857220"/>
    <row r="857221"/>
    <row r="857222"/>
    <row r="857223"/>
    <row r="857224"/>
    <row r="857225"/>
    <row r="857226"/>
    <row r="857227"/>
    <row r="857228"/>
    <row r="857229"/>
    <row r="857230"/>
    <row r="857231"/>
    <row r="857232"/>
    <row r="857233"/>
    <row r="857234"/>
    <row r="857235"/>
    <row r="857236"/>
    <row r="857237"/>
    <row r="857238"/>
    <row r="857239"/>
    <row r="857240"/>
    <row r="857241"/>
    <row r="857242"/>
    <row r="857243"/>
    <row r="857244"/>
    <row r="857245"/>
    <row r="857246"/>
    <row r="857247"/>
    <row r="857248"/>
    <row r="857249"/>
    <row r="857250"/>
    <row r="857251"/>
    <row r="857252"/>
    <row r="857253"/>
    <row r="857254"/>
    <row r="857255"/>
    <row r="857256"/>
    <row r="857257"/>
    <row r="857258"/>
    <row r="857259"/>
    <row r="857260"/>
    <row r="857261"/>
    <row r="857262"/>
    <row r="857263"/>
    <row r="857264"/>
    <row r="857265"/>
    <row r="857266"/>
    <row r="857267"/>
    <row r="857268"/>
    <row r="857269"/>
    <row r="857270"/>
    <row r="857271"/>
    <row r="857272"/>
    <row r="857273"/>
    <row r="857274"/>
    <row r="857275"/>
    <row r="857276"/>
    <row r="857277"/>
    <row r="857278"/>
    <row r="857279"/>
    <row r="857280"/>
    <row r="857281"/>
    <row r="857282"/>
    <row r="857283"/>
    <row r="857284"/>
    <row r="857285"/>
    <row r="857286"/>
    <row r="857287"/>
    <row r="857288"/>
    <row r="857289"/>
    <row r="857290"/>
    <row r="857291"/>
    <row r="857292"/>
    <row r="857293"/>
    <row r="857294"/>
    <row r="857295"/>
    <row r="857296"/>
    <row r="857297"/>
    <row r="857298"/>
    <row r="857299"/>
    <row r="857300"/>
    <row r="857301"/>
    <row r="857302"/>
    <row r="857303"/>
    <row r="857304"/>
    <row r="857305"/>
    <row r="857306"/>
    <row r="857307"/>
    <row r="857308"/>
    <row r="857309"/>
    <row r="857310"/>
    <row r="857311"/>
    <row r="857312"/>
    <row r="857313"/>
    <row r="857314"/>
    <row r="857315"/>
    <row r="857316"/>
    <row r="857317"/>
    <row r="857318"/>
    <row r="857319"/>
    <row r="857320"/>
    <row r="857321"/>
    <row r="857322"/>
    <row r="857323"/>
    <row r="857324"/>
    <row r="857325"/>
    <row r="857326"/>
    <row r="857327"/>
    <row r="857328"/>
    <row r="857329"/>
    <row r="857330"/>
    <row r="857331"/>
    <row r="857332"/>
    <row r="857333"/>
    <row r="857334"/>
    <row r="857335"/>
    <row r="857336"/>
    <row r="857337"/>
    <row r="857338"/>
    <row r="857339"/>
    <row r="857340"/>
    <row r="857341"/>
    <row r="857342"/>
    <row r="857343"/>
    <row r="857344"/>
    <row r="857345"/>
    <row r="857346"/>
    <row r="857347"/>
    <row r="857348"/>
    <row r="857349"/>
    <row r="857350"/>
    <row r="857351"/>
    <row r="857352"/>
    <row r="857353"/>
    <row r="857354"/>
    <row r="857355"/>
    <row r="857356"/>
    <row r="857357"/>
    <row r="857358"/>
    <row r="857359"/>
    <row r="857360"/>
    <row r="857361"/>
    <row r="857362"/>
    <row r="857363"/>
    <row r="857364"/>
    <row r="857365"/>
    <row r="857366"/>
    <row r="857367"/>
    <row r="857368"/>
    <row r="857369"/>
    <row r="857370"/>
    <row r="857371"/>
    <row r="857372"/>
    <row r="857373"/>
    <row r="857374"/>
    <row r="857375"/>
    <row r="857376"/>
    <row r="857377"/>
    <row r="857378"/>
    <row r="857379"/>
    <row r="857380"/>
    <row r="857381"/>
    <row r="857382"/>
    <row r="857383"/>
    <row r="857384"/>
    <row r="857385"/>
    <row r="857386"/>
    <row r="857387"/>
    <row r="857388"/>
    <row r="857389"/>
    <row r="857390"/>
    <row r="857391"/>
    <row r="857392"/>
    <row r="857393"/>
    <row r="857394"/>
    <row r="857395"/>
    <row r="857396"/>
    <row r="857397"/>
    <row r="857398"/>
    <row r="857399"/>
    <row r="857400"/>
    <row r="857401"/>
    <row r="857402"/>
    <row r="857403"/>
    <row r="857404"/>
    <row r="857405"/>
    <row r="857406"/>
    <row r="857407"/>
    <row r="857408"/>
    <row r="857409"/>
    <row r="857410"/>
    <row r="857411"/>
    <row r="857412"/>
    <row r="857413"/>
    <row r="857414"/>
    <row r="857415"/>
    <row r="857416"/>
    <row r="857417"/>
    <row r="857418"/>
    <row r="857419"/>
    <row r="857420"/>
    <row r="857421"/>
    <row r="857422"/>
    <row r="857423"/>
    <row r="857424"/>
    <row r="857425"/>
    <row r="857426"/>
    <row r="857427"/>
    <row r="857428"/>
    <row r="857429"/>
    <row r="857430"/>
    <row r="857431"/>
    <row r="857432"/>
    <row r="857433"/>
    <row r="857434"/>
    <row r="857435"/>
    <row r="857436"/>
    <row r="857437"/>
    <row r="857438"/>
    <row r="857439"/>
    <row r="857440"/>
    <row r="857441"/>
    <row r="857442"/>
    <row r="857443"/>
    <row r="857444"/>
    <row r="857445"/>
    <row r="857446"/>
    <row r="857447"/>
    <row r="857448"/>
    <row r="857449"/>
    <row r="857450"/>
    <row r="857451"/>
    <row r="857452"/>
    <row r="857453"/>
    <row r="857454"/>
    <row r="857455"/>
    <row r="857456"/>
    <row r="857457"/>
    <row r="857458"/>
    <row r="857459"/>
    <row r="857460"/>
    <row r="857461"/>
    <row r="857462"/>
    <row r="857463"/>
    <row r="857464"/>
    <row r="857465"/>
    <row r="857466"/>
    <row r="857467"/>
    <row r="857468"/>
    <row r="857469"/>
    <row r="857470"/>
    <row r="857471"/>
    <row r="857472"/>
    <row r="857473"/>
    <row r="857474"/>
    <row r="857475"/>
    <row r="857476"/>
    <row r="857477"/>
    <row r="857478"/>
    <row r="857479"/>
    <row r="857480"/>
    <row r="857481"/>
    <row r="857482"/>
    <row r="857483"/>
    <row r="857484"/>
    <row r="857485"/>
    <row r="857486"/>
    <row r="857487"/>
    <row r="857488"/>
    <row r="857489"/>
    <row r="857490"/>
    <row r="857491"/>
    <row r="857492"/>
    <row r="857493"/>
    <row r="857494"/>
    <row r="857495"/>
    <row r="857496"/>
    <row r="857497"/>
    <row r="857498"/>
    <row r="857499"/>
    <row r="857500"/>
    <row r="857501"/>
    <row r="857502"/>
    <row r="857503"/>
    <row r="857504"/>
    <row r="857505"/>
    <row r="857506"/>
    <row r="857507"/>
    <row r="857508"/>
    <row r="857509"/>
    <row r="857510"/>
    <row r="857511"/>
    <row r="857512"/>
    <row r="857513"/>
    <row r="857514"/>
    <row r="857515"/>
    <row r="857516"/>
    <row r="857517"/>
    <row r="857518"/>
    <row r="857519"/>
    <row r="857520"/>
    <row r="857521"/>
    <row r="857522"/>
    <row r="857523"/>
    <row r="857524"/>
    <row r="857525"/>
    <row r="857526"/>
    <row r="857527"/>
    <row r="857528"/>
    <row r="857529"/>
    <row r="857530"/>
    <row r="857531"/>
    <row r="857532"/>
    <row r="857533"/>
    <row r="857534"/>
    <row r="857535"/>
    <row r="857536"/>
    <row r="857537"/>
    <row r="857538"/>
    <row r="857539"/>
    <row r="857540"/>
    <row r="857541"/>
    <row r="857542"/>
    <row r="857543"/>
    <row r="857544"/>
    <row r="857545"/>
    <row r="857546"/>
    <row r="857547"/>
    <row r="857548"/>
    <row r="857549"/>
    <row r="857550"/>
    <row r="857551"/>
    <row r="857552"/>
    <row r="857553"/>
    <row r="857554"/>
    <row r="857555"/>
    <row r="857556"/>
    <row r="857557"/>
    <row r="857558"/>
    <row r="857559"/>
    <row r="857560"/>
    <row r="857561"/>
    <row r="857562"/>
    <row r="857563"/>
    <row r="857564"/>
    <row r="857565"/>
    <row r="857566"/>
    <row r="857567"/>
    <row r="857568"/>
    <row r="857569"/>
    <row r="857570"/>
    <row r="857571"/>
    <row r="857572"/>
    <row r="857573"/>
    <row r="857574"/>
    <row r="857575"/>
    <row r="857576"/>
    <row r="857577"/>
    <row r="857578"/>
    <row r="857579"/>
    <row r="857580"/>
    <row r="857581"/>
    <row r="857582"/>
    <row r="857583"/>
    <row r="857584"/>
    <row r="857585"/>
    <row r="857586"/>
    <row r="857587"/>
    <row r="857588"/>
    <row r="857589"/>
    <row r="857590"/>
    <row r="857591"/>
    <row r="857592"/>
    <row r="857593"/>
    <row r="857594"/>
    <row r="857595"/>
    <row r="857596"/>
    <row r="857597"/>
    <row r="857598"/>
    <row r="857599"/>
    <row r="857600"/>
    <row r="857601"/>
    <row r="857602"/>
    <row r="857603"/>
    <row r="857604"/>
    <row r="857605"/>
    <row r="857606"/>
    <row r="857607"/>
    <row r="857608"/>
    <row r="857609"/>
    <row r="857610"/>
    <row r="857611"/>
    <row r="857612"/>
    <row r="857613"/>
    <row r="857614"/>
    <row r="857615"/>
    <row r="857616"/>
    <row r="857617"/>
    <row r="857618"/>
    <row r="857619"/>
    <row r="857620"/>
    <row r="857621"/>
    <row r="857622"/>
    <row r="857623"/>
    <row r="857624"/>
    <row r="857625"/>
    <row r="857626"/>
    <row r="857627"/>
    <row r="857628"/>
    <row r="857629"/>
    <row r="857630"/>
    <row r="857631"/>
    <row r="857632"/>
    <row r="857633"/>
    <row r="857634"/>
    <row r="857635"/>
    <row r="857636"/>
    <row r="857637"/>
    <row r="857638"/>
    <row r="857639"/>
    <row r="857640"/>
    <row r="857641"/>
    <row r="857642"/>
    <row r="857643"/>
    <row r="857644"/>
    <row r="857645"/>
    <row r="857646"/>
    <row r="857647"/>
    <row r="857648"/>
    <row r="857649"/>
    <row r="857650"/>
    <row r="857651"/>
    <row r="857652"/>
    <row r="857653"/>
    <row r="857654"/>
    <row r="857655"/>
    <row r="857656"/>
    <row r="857657"/>
    <row r="857658"/>
    <row r="857659"/>
    <row r="857660"/>
    <row r="857661"/>
    <row r="857662"/>
    <row r="857663"/>
    <row r="857664"/>
    <row r="857665"/>
    <row r="857666"/>
    <row r="857667"/>
    <row r="857668"/>
    <row r="857669"/>
    <row r="857670"/>
    <row r="857671"/>
    <row r="857672"/>
    <row r="857673"/>
    <row r="857674"/>
    <row r="857675"/>
    <row r="857676"/>
    <row r="857677"/>
    <row r="857678"/>
    <row r="857679"/>
    <row r="857680"/>
    <row r="857681"/>
    <row r="857682"/>
    <row r="857683"/>
    <row r="857684"/>
    <row r="857685"/>
    <row r="857686"/>
    <row r="857687"/>
    <row r="857688"/>
    <row r="857689"/>
    <row r="857690"/>
    <row r="857691"/>
    <row r="857692"/>
    <row r="857693"/>
    <row r="857694"/>
    <row r="857695"/>
    <row r="857696"/>
    <row r="857697"/>
    <row r="857698"/>
    <row r="857699"/>
    <row r="857700"/>
    <row r="857701"/>
    <row r="857702"/>
    <row r="857703"/>
    <row r="857704"/>
    <row r="857705"/>
    <row r="857706"/>
    <row r="857707"/>
    <row r="857708"/>
    <row r="857709"/>
    <row r="857710"/>
    <row r="857711"/>
    <row r="857712"/>
    <row r="857713"/>
    <row r="857714"/>
    <row r="857715"/>
    <row r="857716"/>
    <row r="857717"/>
    <row r="857718"/>
    <row r="857719"/>
    <row r="857720"/>
    <row r="857721"/>
    <row r="857722"/>
    <row r="857723"/>
    <row r="857724"/>
    <row r="857725"/>
    <row r="857726"/>
    <row r="857727"/>
    <row r="857728"/>
    <row r="857729"/>
    <row r="857730"/>
    <row r="857731"/>
    <row r="857732"/>
    <row r="857733"/>
    <row r="857734"/>
    <row r="857735"/>
    <row r="857736"/>
    <row r="857737"/>
    <row r="857738"/>
    <row r="857739"/>
    <row r="857740"/>
    <row r="857741"/>
    <row r="857742"/>
    <row r="857743"/>
    <row r="857744"/>
    <row r="857745"/>
    <row r="857746"/>
    <row r="857747"/>
    <row r="857748"/>
    <row r="857749"/>
    <row r="857750"/>
    <row r="857751"/>
    <row r="857752"/>
    <row r="857753"/>
    <row r="857754"/>
    <row r="857755"/>
    <row r="857756"/>
    <row r="857757"/>
    <row r="857758"/>
    <row r="857759"/>
    <row r="857760"/>
    <row r="857761"/>
    <row r="857762"/>
    <row r="857763"/>
    <row r="857764"/>
    <row r="857765"/>
    <row r="857766"/>
    <row r="857767"/>
    <row r="857768"/>
    <row r="857769"/>
    <row r="857770"/>
    <row r="857771"/>
    <row r="857772"/>
    <row r="857773"/>
    <row r="857774"/>
    <row r="857775"/>
    <row r="857776"/>
    <row r="857777"/>
    <row r="857778"/>
    <row r="857779"/>
    <row r="857780"/>
    <row r="857781"/>
    <row r="857782"/>
    <row r="857783"/>
    <row r="857784"/>
    <row r="857785"/>
    <row r="857786"/>
    <row r="857787"/>
    <row r="857788"/>
    <row r="857789"/>
    <row r="857790"/>
    <row r="857791"/>
    <row r="857792"/>
    <row r="857793"/>
    <row r="857794"/>
    <row r="857795"/>
    <row r="857796"/>
    <row r="857797"/>
    <row r="857798"/>
    <row r="857799"/>
    <row r="857800"/>
    <row r="857801"/>
    <row r="857802"/>
    <row r="857803"/>
    <row r="857804"/>
    <row r="857805"/>
    <row r="857806"/>
    <row r="857807"/>
    <row r="857808"/>
    <row r="857809"/>
    <row r="857810"/>
    <row r="857811"/>
    <row r="857812"/>
    <row r="857813"/>
    <row r="857814"/>
    <row r="857815"/>
    <row r="857816"/>
    <row r="857817"/>
    <row r="857818"/>
    <row r="857819"/>
    <row r="857820"/>
    <row r="857821"/>
    <row r="857822"/>
    <row r="857823"/>
    <row r="857824"/>
    <row r="857825"/>
    <row r="857826"/>
    <row r="857827"/>
    <row r="857828"/>
    <row r="857829"/>
    <row r="857830"/>
    <row r="857831"/>
    <row r="857832"/>
    <row r="857833"/>
    <row r="857834"/>
    <row r="857835"/>
    <row r="857836"/>
    <row r="857837"/>
    <row r="857838"/>
    <row r="857839"/>
    <row r="857840"/>
    <row r="857841"/>
    <row r="857842"/>
    <row r="857843"/>
    <row r="857844"/>
    <row r="857845"/>
    <row r="857846"/>
    <row r="857847"/>
    <row r="857848"/>
    <row r="857849"/>
    <row r="857850"/>
    <row r="857851"/>
    <row r="857852"/>
    <row r="857853"/>
    <row r="857854"/>
    <row r="857855"/>
    <row r="857856"/>
    <row r="857857"/>
    <row r="857858"/>
    <row r="857859"/>
    <row r="857860"/>
    <row r="857861"/>
    <row r="857862"/>
    <row r="857863"/>
    <row r="857864"/>
    <row r="857865"/>
    <row r="857866"/>
    <row r="857867"/>
    <row r="857868"/>
    <row r="857869"/>
    <row r="857870"/>
    <row r="857871"/>
    <row r="857872"/>
    <row r="857873"/>
    <row r="857874"/>
    <row r="857875"/>
    <row r="857876"/>
    <row r="857877"/>
    <row r="857878"/>
    <row r="857879"/>
    <row r="857880"/>
    <row r="857881"/>
    <row r="857882"/>
    <row r="857883"/>
    <row r="857884"/>
    <row r="857885"/>
    <row r="857886"/>
    <row r="857887"/>
    <row r="857888"/>
    <row r="857889"/>
    <row r="857890"/>
    <row r="857891"/>
    <row r="857892"/>
    <row r="857893"/>
    <row r="857894"/>
    <row r="857895"/>
    <row r="857896"/>
    <row r="857897"/>
    <row r="857898"/>
    <row r="857899"/>
    <row r="857900"/>
    <row r="857901"/>
    <row r="857902"/>
    <row r="857903"/>
    <row r="857904"/>
    <row r="857905"/>
    <row r="857906"/>
    <row r="857907"/>
    <row r="857908"/>
    <row r="857909"/>
    <row r="857910"/>
    <row r="857911"/>
    <row r="857912"/>
    <row r="857913"/>
    <row r="857914"/>
    <row r="857915"/>
    <row r="857916"/>
    <row r="857917"/>
    <row r="857918"/>
    <row r="857919"/>
    <row r="857920"/>
    <row r="857921"/>
    <row r="857922"/>
    <row r="857923"/>
    <row r="857924"/>
    <row r="857925"/>
    <row r="857926"/>
    <row r="857927"/>
    <row r="857928"/>
    <row r="857929"/>
    <row r="857930"/>
    <row r="857931"/>
    <row r="857932"/>
    <row r="857933"/>
    <row r="857934"/>
    <row r="857935"/>
    <row r="857936"/>
    <row r="857937"/>
    <row r="857938"/>
    <row r="857939"/>
    <row r="857940"/>
    <row r="857941"/>
    <row r="857942"/>
    <row r="857943"/>
    <row r="857944"/>
    <row r="857945"/>
    <row r="857946"/>
    <row r="857947"/>
    <row r="857948"/>
    <row r="857949"/>
    <row r="857950"/>
    <row r="857951"/>
    <row r="857952"/>
    <row r="857953"/>
    <row r="857954"/>
    <row r="857955"/>
    <row r="857956"/>
    <row r="857957"/>
    <row r="857958"/>
    <row r="857959"/>
    <row r="857960"/>
    <row r="857961"/>
    <row r="857962"/>
    <row r="857963"/>
    <row r="857964"/>
    <row r="857965"/>
    <row r="857966"/>
    <row r="857967"/>
    <row r="857968"/>
    <row r="857969"/>
    <row r="857970"/>
    <row r="857971"/>
    <row r="857972"/>
    <row r="857973"/>
    <row r="857974"/>
    <row r="857975"/>
    <row r="857976"/>
    <row r="857977"/>
    <row r="857978"/>
    <row r="857979"/>
    <row r="857980"/>
    <row r="857981"/>
    <row r="857982"/>
    <row r="857983"/>
    <row r="857984"/>
    <row r="857985"/>
    <row r="857986"/>
    <row r="857987"/>
    <row r="857988"/>
    <row r="857989"/>
    <row r="857990"/>
    <row r="857991"/>
    <row r="857992"/>
    <row r="857993"/>
    <row r="857994"/>
    <row r="857995"/>
    <row r="857996"/>
    <row r="857997"/>
    <row r="857998"/>
    <row r="857999"/>
    <row r="858000"/>
    <row r="858001"/>
    <row r="858002"/>
    <row r="858003"/>
    <row r="858004"/>
    <row r="858005"/>
    <row r="858006"/>
    <row r="858007"/>
    <row r="858008"/>
    <row r="858009"/>
    <row r="858010"/>
    <row r="858011"/>
    <row r="858012"/>
    <row r="858013"/>
    <row r="858014"/>
    <row r="858015"/>
    <row r="858016"/>
    <row r="858017"/>
    <row r="858018"/>
    <row r="858019"/>
    <row r="858020"/>
    <row r="858021"/>
    <row r="858022"/>
    <row r="858023"/>
    <row r="858024"/>
    <row r="858025"/>
    <row r="858026"/>
    <row r="858027"/>
    <row r="858028"/>
    <row r="858029"/>
    <row r="858030"/>
    <row r="858031"/>
    <row r="858032"/>
    <row r="858033"/>
    <row r="858034"/>
    <row r="858035"/>
    <row r="858036"/>
    <row r="858037"/>
    <row r="858038"/>
    <row r="858039"/>
    <row r="858040"/>
    <row r="858041"/>
    <row r="858042"/>
    <row r="858043"/>
    <row r="858044"/>
    <row r="858045"/>
    <row r="858046"/>
    <row r="858047"/>
    <row r="858048"/>
    <row r="858049"/>
    <row r="858050"/>
    <row r="858051"/>
    <row r="858052"/>
    <row r="858053"/>
    <row r="858054"/>
    <row r="858055"/>
    <row r="858056"/>
    <row r="858057"/>
    <row r="858058"/>
    <row r="858059"/>
    <row r="858060"/>
    <row r="858061"/>
    <row r="858062"/>
    <row r="858063"/>
    <row r="858064"/>
    <row r="858065"/>
    <row r="858066"/>
    <row r="858067"/>
    <row r="858068"/>
    <row r="858069"/>
    <row r="858070"/>
    <row r="858071"/>
    <row r="858072"/>
    <row r="858073"/>
    <row r="858074"/>
    <row r="858075"/>
    <row r="858076"/>
    <row r="858077"/>
    <row r="858078"/>
    <row r="858079"/>
    <row r="858080"/>
    <row r="858081"/>
    <row r="858082"/>
    <row r="858083"/>
    <row r="858084"/>
    <row r="858085"/>
    <row r="858086"/>
    <row r="858087"/>
    <row r="858088"/>
    <row r="858089"/>
    <row r="858090"/>
    <row r="858091"/>
    <row r="858092"/>
    <row r="858093"/>
    <row r="858094"/>
    <row r="858095"/>
    <row r="858096"/>
    <row r="858097"/>
    <row r="858098"/>
    <row r="858099"/>
    <row r="858100"/>
    <row r="858101"/>
    <row r="858102"/>
    <row r="858103"/>
    <row r="858104"/>
    <row r="858105"/>
    <row r="858106"/>
    <row r="858107"/>
    <row r="858108"/>
    <row r="858109"/>
    <row r="858110"/>
    <row r="858111"/>
    <row r="858112"/>
    <row r="858113"/>
    <row r="858114"/>
    <row r="858115"/>
    <row r="858116"/>
    <row r="858117"/>
    <row r="858118"/>
    <row r="858119"/>
    <row r="858120"/>
    <row r="858121"/>
    <row r="858122"/>
    <row r="858123"/>
    <row r="858124"/>
    <row r="858125"/>
    <row r="858126"/>
    <row r="858127"/>
    <row r="858128"/>
    <row r="858129"/>
    <row r="858130"/>
    <row r="858131"/>
    <row r="858132"/>
    <row r="858133"/>
    <row r="858134"/>
    <row r="858135"/>
    <row r="858136"/>
    <row r="858137"/>
    <row r="858138"/>
    <row r="858139"/>
    <row r="858140"/>
    <row r="858141"/>
    <row r="858142"/>
    <row r="858143"/>
    <row r="858144"/>
    <row r="858145"/>
    <row r="858146"/>
    <row r="858147"/>
    <row r="858148"/>
    <row r="858149"/>
    <row r="858150"/>
    <row r="858151"/>
    <row r="858152"/>
    <row r="858153"/>
    <row r="858154"/>
    <row r="858155"/>
    <row r="858156"/>
    <row r="858157"/>
    <row r="858158"/>
    <row r="858159"/>
    <row r="858160"/>
    <row r="858161"/>
    <row r="858162"/>
    <row r="858163"/>
    <row r="858164"/>
    <row r="858165"/>
    <row r="858166"/>
    <row r="858167"/>
    <row r="858168"/>
    <row r="858169"/>
    <row r="858170"/>
    <row r="858171"/>
    <row r="858172"/>
    <row r="858173"/>
    <row r="858174"/>
    <row r="858175"/>
    <row r="858176"/>
    <row r="858177"/>
    <row r="858178"/>
    <row r="858179"/>
    <row r="858180"/>
    <row r="858181"/>
    <row r="858182"/>
    <row r="858183"/>
    <row r="858184"/>
    <row r="858185"/>
    <row r="858186"/>
    <row r="858187"/>
    <row r="858188"/>
    <row r="858189"/>
    <row r="858190"/>
    <row r="858191"/>
    <row r="858192"/>
    <row r="858193"/>
    <row r="858194"/>
    <row r="858195"/>
    <row r="858196"/>
    <row r="858197"/>
    <row r="858198"/>
    <row r="858199"/>
    <row r="858200"/>
    <row r="858201"/>
    <row r="858202"/>
    <row r="858203"/>
    <row r="858204"/>
    <row r="858205"/>
    <row r="858206"/>
    <row r="858207"/>
    <row r="858208"/>
    <row r="858209"/>
    <row r="858210"/>
    <row r="858211"/>
    <row r="858212"/>
    <row r="858213"/>
    <row r="858214"/>
    <row r="858215"/>
    <row r="858216"/>
    <row r="858217"/>
    <row r="858218"/>
    <row r="858219"/>
    <row r="858220"/>
    <row r="858221"/>
    <row r="858222"/>
    <row r="858223"/>
    <row r="858224"/>
    <row r="858225"/>
    <row r="858226"/>
    <row r="858227"/>
    <row r="858228"/>
    <row r="858229"/>
    <row r="858230"/>
    <row r="858231"/>
    <row r="858232"/>
    <row r="858233"/>
    <row r="858234"/>
    <row r="858235"/>
    <row r="858236"/>
    <row r="858237"/>
    <row r="858238"/>
    <row r="858239"/>
    <row r="858240"/>
    <row r="858241"/>
    <row r="858242"/>
    <row r="858243"/>
    <row r="858244"/>
    <row r="858245"/>
    <row r="858246"/>
    <row r="858247"/>
    <row r="858248"/>
    <row r="858249"/>
    <row r="858250"/>
    <row r="858251"/>
    <row r="858252"/>
    <row r="858253"/>
    <row r="858254"/>
    <row r="858255"/>
    <row r="858256"/>
    <row r="858257"/>
    <row r="858258"/>
    <row r="858259"/>
    <row r="858260"/>
    <row r="858261"/>
    <row r="858262"/>
    <row r="858263"/>
    <row r="858264"/>
    <row r="858265"/>
    <row r="858266"/>
    <row r="858267"/>
    <row r="858268"/>
    <row r="858269"/>
    <row r="858270"/>
    <row r="858271"/>
    <row r="858272"/>
    <row r="858273"/>
    <row r="858274"/>
    <row r="858275"/>
    <row r="858276"/>
    <row r="858277"/>
    <row r="858278"/>
    <row r="858279"/>
    <row r="858280"/>
    <row r="858281"/>
    <row r="858282"/>
    <row r="858283"/>
    <row r="858284"/>
    <row r="858285"/>
    <row r="858286"/>
    <row r="858287"/>
    <row r="858288"/>
    <row r="858289"/>
    <row r="858290"/>
    <row r="858291"/>
    <row r="858292"/>
    <row r="858293"/>
    <row r="858294"/>
    <row r="858295"/>
    <row r="858296"/>
    <row r="858297"/>
    <row r="858298"/>
    <row r="858299"/>
    <row r="858300"/>
    <row r="858301"/>
    <row r="858302"/>
    <row r="858303"/>
    <row r="858304"/>
    <row r="858305"/>
    <row r="858306"/>
    <row r="858307"/>
    <row r="858308"/>
    <row r="858309"/>
    <row r="858310"/>
    <row r="858311"/>
    <row r="858312"/>
    <row r="858313"/>
    <row r="858314"/>
    <row r="858315"/>
    <row r="858316"/>
    <row r="858317"/>
    <row r="858318"/>
    <row r="858319"/>
    <row r="858320"/>
    <row r="858321"/>
    <row r="858322"/>
    <row r="858323"/>
    <row r="858324"/>
    <row r="858325"/>
    <row r="858326"/>
    <row r="858327"/>
    <row r="858328"/>
    <row r="858329"/>
    <row r="858330"/>
    <row r="858331"/>
    <row r="858332"/>
    <row r="858333"/>
    <row r="858334"/>
    <row r="858335"/>
    <row r="858336"/>
    <row r="858337"/>
    <row r="858338"/>
    <row r="858339"/>
    <row r="858340"/>
    <row r="858341"/>
    <row r="858342"/>
    <row r="858343"/>
    <row r="858344"/>
    <row r="858345"/>
    <row r="858346"/>
    <row r="858347"/>
    <row r="858348"/>
    <row r="858349"/>
    <row r="858350"/>
    <row r="858351"/>
    <row r="858352"/>
    <row r="858353"/>
    <row r="858354"/>
    <row r="858355"/>
    <row r="858356"/>
    <row r="858357"/>
    <row r="858358"/>
    <row r="858359"/>
    <row r="858360"/>
    <row r="858361"/>
    <row r="858362"/>
    <row r="858363"/>
    <row r="858364"/>
    <row r="858365"/>
    <row r="858366"/>
    <row r="858367"/>
    <row r="858368"/>
    <row r="858369"/>
    <row r="858370"/>
    <row r="858371"/>
    <row r="858372"/>
    <row r="858373"/>
    <row r="858374"/>
    <row r="858375"/>
    <row r="858376"/>
    <row r="858377"/>
    <row r="858378"/>
    <row r="858379"/>
    <row r="858380"/>
    <row r="858381"/>
    <row r="858382"/>
    <row r="858383"/>
    <row r="858384"/>
    <row r="858385"/>
    <row r="858386"/>
    <row r="858387"/>
    <row r="858388"/>
    <row r="858389"/>
    <row r="858390"/>
    <row r="858391"/>
    <row r="858392"/>
    <row r="858393"/>
    <row r="858394"/>
    <row r="858395"/>
    <row r="858396"/>
    <row r="858397"/>
    <row r="858398"/>
    <row r="858399"/>
    <row r="858400"/>
    <row r="858401"/>
    <row r="858402"/>
    <row r="858403"/>
    <row r="858404"/>
    <row r="858405"/>
    <row r="858406"/>
    <row r="858407"/>
    <row r="858408"/>
    <row r="858409"/>
    <row r="858410"/>
    <row r="858411"/>
    <row r="858412"/>
    <row r="858413"/>
    <row r="858414"/>
    <row r="858415"/>
    <row r="858416"/>
    <row r="858417"/>
    <row r="858418"/>
    <row r="858419"/>
    <row r="858420"/>
    <row r="858421"/>
    <row r="858422"/>
    <row r="858423"/>
    <row r="858424"/>
    <row r="858425"/>
    <row r="858426"/>
    <row r="858427"/>
    <row r="858428"/>
    <row r="858429"/>
    <row r="858430"/>
    <row r="858431"/>
    <row r="858432"/>
    <row r="858433"/>
    <row r="858434"/>
    <row r="858435"/>
    <row r="858436"/>
    <row r="858437"/>
    <row r="858438"/>
    <row r="858439"/>
    <row r="858440"/>
    <row r="858441"/>
    <row r="858442"/>
    <row r="858443"/>
    <row r="858444"/>
    <row r="858445"/>
    <row r="858446"/>
    <row r="858447"/>
    <row r="858448"/>
    <row r="858449"/>
    <row r="858450"/>
    <row r="858451"/>
    <row r="858452"/>
    <row r="858453"/>
    <row r="858454"/>
    <row r="858455"/>
    <row r="858456"/>
    <row r="858457"/>
    <row r="858458"/>
    <row r="858459"/>
    <row r="858460"/>
    <row r="858461"/>
    <row r="858462"/>
    <row r="858463"/>
    <row r="858464"/>
    <row r="858465"/>
    <row r="858466"/>
    <row r="858467"/>
    <row r="858468"/>
    <row r="858469"/>
    <row r="858470"/>
    <row r="858471"/>
    <row r="858472"/>
    <row r="858473"/>
    <row r="858474"/>
    <row r="858475"/>
    <row r="858476"/>
    <row r="858477"/>
    <row r="858478"/>
    <row r="858479"/>
    <row r="858480"/>
    <row r="858481"/>
    <row r="858482"/>
    <row r="858483"/>
    <row r="858484"/>
    <row r="858485"/>
    <row r="858486"/>
    <row r="858487"/>
    <row r="858488"/>
    <row r="858489"/>
    <row r="858490"/>
    <row r="858491"/>
    <row r="858492"/>
    <row r="858493"/>
    <row r="858494"/>
    <row r="858495"/>
    <row r="858496"/>
    <row r="858497"/>
    <row r="858498"/>
    <row r="858499"/>
    <row r="858500"/>
    <row r="858501"/>
    <row r="858502"/>
    <row r="858503"/>
    <row r="858504"/>
    <row r="858505"/>
    <row r="858506"/>
    <row r="858507"/>
    <row r="858508"/>
    <row r="858509"/>
    <row r="858510"/>
    <row r="858511"/>
    <row r="858512"/>
    <row r="858513"/>
    <row r="858514"/>
    <row r="858515"/>
    <row r="858516"/>
    <row r="858517"/>
    <row r="858518"/>
    <row r="858519"/>
    <row r="858520"/>
    <row r="858521"/>
    <row r="858522"/>
    <row r="858523"/>
    <row r="858524"/>
    <row r="858525"/>
    <row r="858526"/>
    <row r="858527"/>
    <row r="858528"/>
    <row r="858529"/>
    <row r="858530"/>
    <row r="858531"/>
    <row r="858532"/>
    <row r="858533"/>
    <row r="858534"/>
    <row r="858535"/>
    <row r="858536"/>
    <row r="858537"/>
    <row r="858538"/>
    <row r="858539"/>
    <row r="858540"/>
    <row r="858541"/>
    <row r="858542"/>
    <row r="858543"/>
    <row r="858544"/>
    <row r="858545"/>
    <row r="858546"/>
    <row r="858547"/>
    <row r="858548"/>
    <row r="858549"/>
    <row r="858550"/>
    <row r="858551"/>
    <row r="858552"/>
    <row r="858553"/>
    <row r="858554"/>
    <row r="858555"/>
    <row r="858556"/>
    <row r="858557"/>
    <row r="858558"/>
    <row r="858559"/>
    <row r="858560"/>
    <row r="858561"/>
    <row r="858562"/>
    <row r="858563"/>
    <row r="858564"/>
    <row r="858565"/>
    <row r="858566"/>
    <row r="858567"/>
    <row r="858568"/>
    <row r="858569"/>
    <row r="858570"/>
    <row r="858571"/>
    <row r="858572"/>
    <row r="858573"/>
    <row r="858574"/>
    <row r="858575"/>
    <row r="858576"/>
    <row r="858577"/>
    <row r="858578"/>
    <row r="858579"/>
    <row r="858580"/>
    <row r="858581"/>
    <row r="858582"/>
    <row r="858583"/>
    <row r="858584"/>
    <row r="858585"/>
    <row r="858586"/>
    <row r="858587"/>
    <row r="858588"/>
    <row r="858589"/>
    <row r="858590"/>
    <row r="858591"/>
    <row r="858592"/>
    <row r="858593"/>
    <row r="858594"/>
    <row r="858595"/>
    <row r="858596"/>
    <row r="858597"/>
    <row r="858598"/>
    <row r="858599"/>
    <row r="858600"/>
    <row r="858601"/>
    <row r="858602"/>
    <row r="858603"/>
    <row r="858604"/>
    <row r="858605"/>
    <row r="858606"/>
    <row r="858607"/>
    <row r="858608"/>
    <row r="858609"/>
    <row r="858610"/>
    <row r="858611"/>
    <row r="858612"/>
    <row r="858613"/>
    <row r="858614"/>
    <row r="858615"/>
    <row r="858616"/>
    <row r="858617"/>
    <row r="858618"/>
    <row r="858619"/>
    <row r="858620"/>
    <row r="858621"/>
    <row r="858622"/>
    <row r="858623"/>
    <row r="858624"/>
    <row r="858625"/>
    <row r="858626"/>
    <row r="858627"/>
    <row r="858628"/>
    <row r="858629"/>
    <row r="858630"/>
    <row r="858631"/>
    <row r="858632"/>
    <row r="858633"/>
    <row r="858634"/>
    <row r="858635"/>
    <row r="858636"/>
    <row r="858637"/>
    <row r="858638"/>
    <row r="858639"/>
    <row r="858640"/>
    <row r="858641"/>
    <row r="858642"/>
    <row r="858643"/>
    <row r="858644"/>
    <row r="858645"/>
    <row r="858646"/>
    <row r="858647"/>
    <row r="858648"/>
    <row r="858649"/>
    <row r="858650"/>
    <row r="858651"/>
    <row r="858652"/>
    <row r="858653"/>
    <row r="858654"/>
    <row r="858655"/>
    <row r="858656"/>
    <row r="858657"/>
    <row r="858658"/>
    <row r="858659"/>
    <row r="858660"/>
    <row r="858661"/>
    <row r="858662"/>
    <row r="858663"/>
    <row r="858664"/>
    <row r="858665"/>
    <row r="858666"/>
    <row r="858667"/>
    <row r="858668"/>
    <row r="858669"/>
    <row r="858670"/>
    <row r="858671"/>
    <row r="858672"/>
    <row r="858673"/>
    <row r="858674"/>
    <row r="858675"/>
    <row r="858676"/>
    <row r="858677"/>
    <row r="858678"/>
    <row r="858679"/>
    <row r="858680"/>
    <row r="858681"/>
    <row r="858682"/>
    <row r="858683"/>
    <row r="858684"/>
    <row r="858685"/>
    <row r="858686"/>
    <row r="858687"/>
    <row r="858688"/>
    <row r="858689"/>
    <row r="858690"/>
    <row r="858691"/>
    <row r="858692"/>
    <row r="858693"/>
    <row r="858694"/>
    <row r="858695"/>
    <row r="858696"/>
    <row r="858697"/>
    <row r="858698"/>
    <row r="858699"/>
    <row r="858700"/>
    <row r="858701"/>
    <row r="858702"/>
    <row r="858703"/>
    <row r="858704"/>
    <row r="858705"/>
    <row r="858706"/>
    <row r="858707"/>
    <row r="858708"/>
    <row r="858709"/>
    <row r="858710"/>
    <row r="858711"/>
    <row r="858712"/>
    <row r="858713"/>
    <row r="858714"/>
    <row r="858715"/>
    <row r="858716"/>
    <row r="858717"/>
    <row r="858718"/>
    <row r="858719"/>
    <row r="858720"/>
    <row r="858721"/>
    <row r="858722"/>
    <row r="858723"/>
    <row r="858724"/>
    <row r="858725"/>
    <row r="858726"/>
    <row r="858727"/>
    <row r="858728"/>
    <row r="858729"/>
    <row r="858730"/>
    <row r="858731"/>
    <row r="858732"/>
    <row r="858733"/>
    <row r="858734"/>
    <row r="858735"/>
    <row r="858736"/>
    <row r="858737"/>
    <row r="858738"/>
    <row r="858739"/>
    <row r="858740"/>
    <row r="858741"/>
    <row r="858742"/>
    <row r="858743"/>
    <row r="858744"/>
    <row r="858745"/>
    <row r="858746"/>
    <row r="858747"/>
    <row r="858748"/>
    <row r="858749"/>
    <row r="858750"/>
    <row r="858751"/>
    <row r="858752"/>
    <row r="858753"/>
    <row r="858754"/>
    <row r="858755"/>
    <row r="858756"/>
    <row r="858757"/>
    <row r="858758"/>
    <row r="858759"/>
    <row r="858760"/>
    <row r="858761"/>
    <row r="858762"/>
    <row r="858763"/>
    <row r="858764"/>
    <row r="858765"/>
    <row r="858766"/>
    <row r="858767"/>
    <row r="858768"/>
    <row r="858769"/>
    <row r="858770"/>
    <row r="858771"/>
    <row r="858772"/>
    <row r="858773"/>
    <row r="858774"/>
    <row r="858775"/>
    <row r="858776"/>
    <row r="858777"/>
    <row r="858778"/>
    <row r="858779"/>
    <row r="858780"/>
    <row r="858781"/>
    <row r="858782"/>
    <row r="858783"/>
    <row r="858784"/>
    <row r="858785"/>
    <row r="858786"/>
    <row r="858787"/>
    <row r="858788"/>
    <row r="858789"/>
    <row r="858790"/>
    <row r="858791"/>
    <row r="858792"/>
    <row r="858793"/>
    <row r="858794"/>
    <row r="858795"/>
    <row r="858796"/>
    <row r="858797"/>
    <row r="858798"/>
    <row r="858799"/>
    <row r="858800"/>
    <row r="858801"/>
    <row r="858802"/>
    <row r="858803"/>
    <row r="858804"/>
    <row r="858805"/>
    <row r="858806"/>
    <row r="858807"/>
    <row r="858808"/>
    <row r="858809"/>
    <row r="858810"/>
    <row r="858811"/>
    <row r="858812"/>
    <row r="858813"/>
    <row r="858814"/>
    <row r="858815"/>
    <row r="858816"/>
    <row r="858817"/>
    <row r="858818"/>
    <row r="858819"/>
    <row r="858820"/>
    <row r="858821"/>
    <row r="858822"/>
    <row r="858823"/>
    <row r="858824"/>
    <row r="858825"/>
    <row r="858826"/>
    <row r="858827"/>
    <row r="858828"/>
    <row r="858829"/>
    <row r="858830"/>
    <row r="858831"/>
    <row r="858832"/>
    <row r="858833"/>
    <row r="858834"/>
    <row r="858835"/>
    <row r="858836"/>
    <row r="858837"/>
    <row r="858838"/>
    <row r="858839"/>
    <row r="858840"/>
    <row r="858841"/>
    <row r="858842"/>
    <row r="858843"/>
    <row r="858844"/>
    <row r="858845"/>
    <row r="858846"/>
    <row r="858847"/>
    <row r="858848"/>
    <row r="858849"/>
    <row r="858850"/>
    <row r="858851"/>
    <row r="858852"/>
    <row r="858853"/>
    <row r="858854"/>
    <row r="858855"/>
    <row r="858856"/>
    <row r="858857"/>
    <row r="858858"/>
    <row r="858859"/>
    <row r="858860"/>
    <row r="858861"/>
    <row r="858862"/>
    <row r="858863"/>
    <row r="858864"/>
    <row r="858865"/>
    <row r="858866"/>
    <row r="858867"/>
    <row r="858868"/>
    <row r="858869"/>
    <row r="858870"/>
    <row r="858871"/>
    <row r="858872"/>
    <row r="858873"/>
    <row r="858874"/>
    <row r="858875"/>
    <row r="858876"/>
    <row r="858877"/>
    <row r="858878"/>
    <row r="858879"/>
    <row r="858880"/>
    <row r="858881"/>
    <row r="858882"/>
    <row r="858883"/>
    <row r="858884"/>
    <row r="858885"/>
    <row r="858886"/>
    <row r="858887"/>
    <row r="858888"/>
    <row r="858889"/>
    <row r="858890"/>
    <row r="858891"/>
    <row r="858892"/>
    <row r="858893"/>
    <row r="858894"/>
    <row r="858895"/>
    <row r="858896"/>
    <row r="858897"/>
    <row r="858898"/>
    <row r="858899"/>
    <row r="858900"/>
    <row r="858901"/>
    <row r="858902"/>
    <row r="858903"/>
    <row r="858904"/>
    <row r="858905"/>
    <row r="858906"/>
    <row r="858907"/>
    <row r="858908"/>
    <row r="858909"/>
    <row r="858910"/>
    <row r="858911"/>
    <row r="858912"/>
    <row r="858913"/>
    <row r="858914"/>
    <row r="858915"/>
    <row r="858916"/>
    <row r="858917"/>
    <row r="858918"/>
    <row r="858919"/>
    <row r="858920"/>
    <row r="858921"/>
    <row r="858922"/>
    <row r="858923"/>
    <row r="858924"/>
    <row r="858925"/>
    <row r="858926"/>
    <row r="858927"/>
    <row r="858928"/>
    <row r="858929"/>
    <row r="858930"/>
    <row r="858931"/>
    <row r="858932"/>
    <row r="858933"/>
    <row r="858934"/>
    <row r="858935"/>
    <row r="858936"/>
    <row r="858937"/>
    <row r="858938"/>
    <row r="858939"/>
    <row r="858940"/>
    <row r="858941"/>
    <row r="858942"/>
    <row r="858943"/>
    <row r="858944"/>
    <row r="858945"/>
    <row r="858946"/>
    <row r="858947"/>
    <row r="858948"/>
    <row r="858949"/>
    <row r="858950"/>
    <row r="858951"/>
    <row r="858952"/>
    <row r="858953"/>
    <row r="858954"/>
    <row r="858955"/>
    <row r="858956"/>
    <row r="858957"/>
    <row r="858958"/>
    <row r="858959"/>
    <row r="858960"/>
    <row r="858961"/>
    <row r="858962"/>
    <row r="858963"/>
    <row r="858964"/>
    <row r="858965"/>
    <row r="858966"/>
    <row r="858967"/>
    <row r="858968"/>
    <row r="858969"/>
    <row r="858970"/>
    <row r="858971"/>
    <row r="858972"/>
    <row r="858973"/>
    <row r="858974"/>
    <row r="858975"/>
    <row r="858976"/>
    <row r="858977"/>
    <row r="858978"/>
    <row r="858979"/>
    <row r="858980"/>
    <row r="858981"/>
    <row r="858982"/>
    <row r="858983"/>
    <row r="858984"/>
    <row r="858985"/>
    <row r="858986"/>
    <row r="858987"/>
    <row r="858988"/>
    <row r="858989"/>
    <row r="858990"/>
    <row r="858991"/>
    <row r="858992"/>
    <row r="858993"/>
    <row r="858994"/>
    <row r="858995"/>
    <row r="858996"/>
    <row r="858997"/>
    <row r="858998"/>
    <row r="858999"/>
    <row r="859000"/>
    <row r="859001"/>
    <row r="859002"/>
    <row r="859003"/>
    <row r="859004"/>
    <row r="859005"/>
    <row r="859006"/>
    <row r="859007"/>
    <row r="859008"/>
    <row r="859009"/>
    <row r="859010"/>
    <row r="859011"/>
    <row r="859012"/>
    <row r="859013"/>
    <row r="859014"/>
    <row r="859015"/>
    <row r="859016"/>
    <row r="859017"/>
    <row r="859018"/>
    <row r="859019"/>
    <row r="859020"/>
    <row r="859021"/>
    <row r="859022"/>
    <row r="859023"/>
    <row r="859024"/>
    <row r="859025"/>
    <row r="859026"/>
    <row r="859027"/>
    <row r="859028"/>
    <row r="859029"/>
    <row r="859030"/>
    <row r="859031"/>
    <row r="859032"/>
    <row r="859033"/>
    <row r="859034"/>
    <row r="859035"/>
    <row r="859036"/>
    <row r="859037"/>
    <row r="859038"/>
    <row r="859039"/>
    <row r="859040"/>
    <row r="859041"/>
    <row r="859042"/>
    <row r="859043"/>
    <row r="859044"/>
    <row r="859045"/>
    <row r="859046"/>
    <row r="859047"/>
    <row r="859048"/>
    <row r="859049"/>
    <row r="859050"/>
    <row r="859051"/>
    <row r="859052"/>
    <row r="859053"/>
    <row r="859054"/>
    <row r="859055"/>
    <row r="859056"/>
    <row r="859057"/>
    <row r="859058"/>
    <row r="859059"/>
    <row r="859060"/>
    <row r="859061"/>
    <row r="859062"/>
    <row r="859063"/>
    <row r="859064"/>
    <row r="859065"/>
    <row r="859066"/>
    <row r="859067"/>
    <row r="859068"/>
    <row r="859069"/>
    <row r="859070"/>
    <row r="859071"/>
    <row r="859072"/>
    <row r="859073"/>
    <row r="859074"/>
    <row r="859075"/>
    <row r="859076"/>
    <row r="859077"/>
    <row r="859078"/>
    <row r="859079"/>
    <row r="859080"/>
    <row r="859081"/>
    <row r="859082"/>
    <row r="859083"/>
    <row r="859084"/>
    <row r="859085"/>
    <row r="859086"/>
    <row r="859087"/>
    <row r="859088"/>
    <row r="859089"/>
    <row r="859090"/>
    <row r="859091"/>
    <row r="859092"/>
    <row r="859093"/>
    <row r="859094"/>
    <row r="859095"/>
    <row r="859096"/>
    <row r="859097"/>
    <row r="859098"/>
    <row r="859099"/>
    <row r="859100"/>
    <row r="859101"/>
    <row r="859102"/>
    <row r="859103"/>
    <row r="859104"/>
    <row r="859105"/>
    <row r="859106"/>
    <row r="859107"/>
    <row r="859108"/>
    <row r="859109"/>
    <row r="859110"/>
    <row r="859111"/>
    <row r="859112"/>
    <row r="859113"/>
    <row r="859114"/>
    <row r="859115"/>
    <row r="859116"/>
    <row r="859117"/>
    <row r="859118"/>
    <row r="859119"/>
    <row r="859120"/>
    <row r="859121"/>
    <row r="859122"/>
    <row r="859123"/>
    <row r="859124"/>
    <row r="859125"/>
    <row r="859126"/>
    <row r="859127"/>
    <row r="859128"/>
    <row r="859129"/>
    <row r="859130"/>
    <row r="859131"/>
    <row r="859132"/>
    <row r="859133"/>
    <row r="859134"/>
    <row r="859135"/>
    <row r="859136"/>
    <row r="859137"/>
    <row r="859138"/>
    <row r="859139"/>
    <row r="859140"/>
    <row r="859141"/>
    <row r="859142"/>
    <row r="859143"/>
    <row r="859144"/>
    <row r="859145"/>
    <row r="859146"/>
    <row r="859147"/>
    <row r="859148"/>
    <row r="859149"/>
    <row r="859150"/>
    <row r="859151"/>
    <row r="859152"/>
    <row r="859153"/>
    <row r="859154"/>
    <row r="859155"/>
    <row r="859156"/>
    <row r="859157"/>
    <row r="859158"/>
    <row r="859159"/>
    <row r="859160"/>
    <row r="859161"/>
    <row r="859162"/>
    <row r="859163"/>
    <row r="859164"/>
    <row r="859165"/>
    <row r="859166"/>
    <row r="859167"/>
    <row r="859168"/>
    <row r="859169"/>
    <row r="859170"/>
    <row r="859171"/>
    <row r="859172"/>
    <row r="859173"/>
    <row r="859174"/>
    <row r="859175"/>
    <row r="859176"/>
    <row r="859177"/>
    <row r="859178"/>
    <row r="859179"/>
    <row r="859180"/>
    <row r="859181"/>
    <row r="859182"/>
    <row r="859183"/>
    <row r="859184"/>
    <row r="859185"/>
    <row r="859186"/>
    <row r="859187"/>
    <row r="859188"/>
    <row r="859189"/>
    <row r="859190"/>
    <row r="859191"/>
    <row r="859192"/>
    <row r="859193"/>
    <row r="859194"/>
    <row r="859195"/>
    <row r="859196"/>
    <row r="859197"/>
    <row r="859198"/>
    <row r="859199"/>
    <row r="859200"/>
    <row r="859201"/>
    <row r="859202"/>
    <row r="859203"/>
    <row r="859204"/>
    <row r="859205"/>
    <row r="859206"/>
    <row r="859207"/>
    <row r="859208"/>
    <row r="859209"/>
    <row r="859210"/>
    <row r="859211"/>
    <row r="859212"/>
    <row r="859213"/>
    <row r="859214"/>
    <row r="859215"/>
    <row r="859216"/>
    <row r="859217"/>
    <row r="859218"/>
    <row r="859219"/>
    <row r="859220"/>
    <row r="859221"/>
    <row r="859222"/>
    <row r="859223"/>
    <row r="859224"/>
    <row r="859225"/>
    <row r="859226"/>
    <row r="859227"/>
    <row r="859228"/>
    <row r="859229"/>
    <row r="859230"/>
    <row r="859231"/>
    <row r="859232"/>
    <row r="859233"/>
    <row r="859234"/>
    <row r="859235"/>
    <row r="859236"/>
    <row r="859237"/>
    <row r="859238"/>
    <row r="859239"/>
    <row r="859240"/>
    <row r="859241"/>
    <row r="859242"/>
    <row r="859243"/>
    <row r="859244"/>
    <row r="859245"/>
    <row r="859246"/>
    <row r="859247"/>
    <row r="859248"/>
    <row r="859249"/>
    <row r="859250"/>
    <row r="859251"/>
    <row r="859252"/>
    <row r="859253"/>
    <row r="859254"/>
    <row r="859255"/>
    <row r="859256"/>
    <row r="859257"/>
    <row r="859258"/>
    <row r="859259"/>
    <row r="859260"/>
    <row r="859261"/>
    <row r="859262"/>
    <row r="859263"/>
    <row r="859264"/>
    <row r="859265"/>
    <row r="859266"/>
    <row r="859267"/>
    <row r="859268"/>
    <row r="859269"/>
    <row r="859270"/>
    <row r="859271"/>
    <row r="859272"/>
    <row r="859273"/>
    <row r="859274"/>
    <row r="859275"/>
    <row r="859276"/>
    <row r="859277"/>
    <row r="859278"/>
    <row r="859279"/>
    <row r="859280"/>
    <row r="859281"/>
    <row r="859282"/>
    <row r="859283"/>
    <row r="859284"/>
    <row r="859285"/>
    <row r="859286"/>
    <row r="859287"/>
    <row r="859288"/>
    <row r="859289"/>
    <row r="859290"/>
    <row r="859291"/>
    <row r="859292"/>
    <row r="859293"/>
    <row r="859294"/>
    <row r="859295"/>
    <row r="859296"/>
    <row r="859297"/>
    <row r="859298"/>
    <row r="859299"/>
    <row r="859300"/>
    <row r="859301"/>
    <row r="859302"/>
    <row r="859303"/>
    <row r="859304"/>
    <row r="859305"/>
    <row r="859306"/>
    <row r="859307"/>
    <row r="859308"/>
    <row r="859309"/>
    <row r="859310"/>
    <row r="859311"/>
    <row r="859312"/>
    <row r="859313"/>
    <row r="859314"/>
    <row r="859315"/>
    <row r="859316"/>
    <row r="859317"/>
    <row r="859318"/>
    <row r="859319"/>
    <row r="859320"/>
    <row r="859321"/>
    <row r="859322"/>
    <row r="859323"/>
    <row r="859324"/>
    <row r="859325"/>
    <row r="859326"/>
    <row r="859327"/>
    <row r="859328"/>
    <row r="859329"/>
    <row r="859330"/>
    <row r="859331"/>
    <row r="859332"/>
    <row r="859333"/>
    <row r="859334"/>
    <row r="859335"/>
    <row r="859336"/>
    <row r="859337"/>
    <row r="859338"/>
    <row r="859339"/>
    <row r="859340"/>
    <row r="859341"/>
    <row r="859342"/>
    <row r="859343"/>
    <row r="859344"/>
    <row r="859345"/>
    <row r="859346"/>
    <row r="859347"/>
    <row r="859348"/>
    <row r="859349"/>
    <row r="859350"/>
    <row r="859351"/>
    <row r="859352"/>
    <row r="859353"/>
    <row r="859354"/>
    <row r="859355"/>
    <row r="859356"/>
    <row r="859357"/>
    <row r="859358"/>
    <row r="859359"/>
    <row r="859360"/>
    <row r="859361"/>
    <row r="859362"/>
    <row r="859363"/>
    <row r="859364"/>
    <row r="859365"/>
    <row r="859366"/>
    <row r="859367"/>
    <row r="859368"/>
    <row r="859369"/>
    <row r="859370"/>
    <row r="859371"/>
    <row r="859372"/>
    <row r="859373"/>
    <row r="859374"/>
    <row r="859375"/>
    <row r="859376"/>
    <row r="859377"/>
    <row r="859378"/>
    <row r="859379"/>
    <row r="859380"/>
    <row r="859381"/>
    <row r="859382"/>
    <row r="859383"/>
    <row r="859384"/>
    <row r="859385"/>
    <row r="859386"/>
    <row r="859387"/>
    <row r="859388"/>
    <row r="859389"/>
    <row r="859390"/>
    <row r="859391"/>
    <row r="859392"/>
    <row r="859393"/>
    <row r="859394"/>
    <row r="859395"/>
    <row r="859396"/>
    <row r="859397"/>
    <row r="859398"/>
    <row r="859399"/>
    <row r="859400"/>
    <row r="859401"/>
    <row r="859402"/>
    <row r="859403"/>
    <row r="859404"/>
    <row r="859405"/>
    <row r="859406"/>
    <row r="859407"/>
    <row r="859408"/>
    <row r="859409"/>
    <row r="859410"/>
    <row r="859411"/>
    <row r="859412"/>
    <row r="859413"/>
    <row r="859414"/>
    <row r="859415"/>
    <row r="859416"/>
    <row r="859417"/>
    <row r="859418"/>
    <row r="859419"/>
    <row r="859420"/>
    <row r="859421"/>
    <row r="859422"/>
    <row r="859423"/>
    <row r="859424"/>
    <row r="859425"/>
    <row r="859426"/>
    <row r="859427"/>
    <row r="859428"/>
    <row r="859429"/>
    <row r="859430"/>
    <row r="859431"/>
    <row r="859432"/>
    <row r="859433"/>
    <row r="859434"/>
    <row r="859435"/>
    <row r="859436"/>
    <row r="859437"/>
    <row r="859438"/>
    <row r="859439"/>
    <row r="859440"/>
    <row r="859441"/>
    <row r="859442"/>
    <row r="859443"/>
    <row r="859444"/>
    <row r="859445"/>
    <row r="859446"/>
    <row r="859447"/>
    <row r="859448"/>
    <row r="859449"/>
    <row r="859450"/>
    <row r="859451"/>
    <row r="859452"/>
    <row r="859453"/>
    <row r="859454"/>
    <row r="859455"/>
    <row r="859456"/>
    <row r="859457"/>
    <row r="859458"/>
    <row r="859459"/>
    <row r="859460"/>
    <row r="859461"/>
    <row r="859462"/>
    <row r="859463"/>
    <row r="859464"/>
    <row r="859465"/>
    <row r="859466"/>
    <row r="859467"/>
    <row r="859468"/>
    <row r="859469"/>
    <row r="859470"/>
    <row r="859471"/>
    <row r="859472"/>
    <row r="859473"/>
    <row r="859474"/>
    <row r="859475"/>
    <row r="859476"/>
    <row r="859477"/>
    <row r="859478"/>
    <row r="859479"/>
    <row r="859480"/>
    <row r="859481"/>
    <row r="859482"/>
    <row r="859483"/>
    <row r="859484"/>
    <row r="859485"/>
    <row r="859486"/>
    <row r="859487"/>
    <row r="859488"/>
    <row r="859489"/>
    <row r="859490"/>
    <row r="859491"/>
    <row r="859492"/>
    <row r="859493"/>
    <row r="859494"/>
    <row r="859495"/>
    <row r="859496"/>
    <row r="859497"/>
    <row r="859498"/>
    <row r="859499"/>
    <row r="859500"/>
    <row r="859501"/>
    <row r="859502"/>
    <row r="859503"/>
    <row r="859504"/>
    <row r="859505"/>
    <row r="859506"/>
    <row r="859507"/>
    <row r="859508"/>
    <row r="859509"/>
    <row r="859510"/>
    <row r="859511"/>
    <row r="859512"/>
    <row r="859513"/>
    <row r="859514"/>
    <row r="859515"/>
    <row r="859516"/>
    <row r="859517"/>
    <row r="859518"/>
    <row r="859519"/>
    <row r="859520"/>
    <row r="859521"/>
    <row r="859522"/>
    <row r="859523"/>
    <row r="859524"/>
    <row r="859525"/>
    <row r="859526"/>
    <row r="859527"/>
    <row r="859528"/>
    <row r="859529"/>
    <row r="859530"/>
    <row r="859531"/>
    <row r="859532"/>
    <row r="859533"/>
    <row r="859534"/>
    <row r="859535"/>
    <row r="859536"/>
    <row r="859537"/>
    <row r="859538"/>
    <row r="859539"/>
    <row r="859540"/>
    <row r="859541"/>
    <row r="859542"/>
    <row r="859543"/>
    <row r="859544"/>
    <row r="859545"/>
    <row r="859546"/>
    <row r="859547"/>
    <row r="859548"/>
    <row r="859549"/>
    <row r="859550"/>
    <row r="859551"/>
    <row r="859552"/>
    <row r="859553"/>
    <row r="859554"/>
    <row r="859555"/>
    <row r="859556"/>
    <row r="859557"/>
    <row r="859558"/>
    <row r="859559"/>
    <row r="859560"/>
    <row r="859561"/>
    <row r="859562"/>
    <row r="859563"/>
    <row r="859564"/>
    <row r="859565"/>
    <row r="859566"/>
    <row r="859567"/>
    <row r="859568"/>
    <row r="859569"/>
    <row r="859570"/>
    <row r="859571"/>
    <row r="859572"/>
    <row r="859573"/>
    <row r="859574"/>
    <row r="859575"/>
    <row r="859576"/>
    <row r="859577"/>
    <row r="859578"/>
    <row r="859579"/>
    <row r="859580"/>
    <row r="859581"/>
    <row r="859582"/>
    <row r="859583"/>
    <row r="859584"/>
    <row r="859585"/>
    <row r="859586"/>
    <row r="859587"/>
    <row r="859588"/>
    <row r="859589"/>
    <row r="859590"/>
    <row r="859591"/>
    <row r="859592"/>
    <row r="859593"/>
    <row r="859594"/>
    <row r="859595"/>
    <row r="859596"/>
    <row r="859597"/>
    <row r="859598"/>
    <row r="859599"/>
    <row r="859600"/>
    <row r="859601"/>
    <row r="859602"/>
    <row r="859603"/>
    <row r="859604"/>
    <row r="859605"/>
    <row r="859606"/>
    <row r="859607"/>
    <row r="859608"/>
    <row r="859609"/>
    <row r="859610"/>
    <row r="859611"/>
    <row r="859612"/>
    <row r="859613"/>
    <row r="859614"/>
    <row r="859615"/>
    <row r="859616"/>
    <row r="859617"/>
    <row r="859618"/>
    <row r="859619"/>
    <row r="859620"/>
    <row r="859621"/>
    <row r="859622"/>
    <row r="859623"/>
    <row r="859624"/>
    <row r="859625"/>
    <row r="859626"/>
    <row r="859627"/>
    <row r="859628"/>
    <row r="859629"/>
    <row r="859630"/>
    <row r="859631"/>
    <row r="859632"/>
    <row r="859633"/>
    <row r="859634"/>
    <row r="859635"/>
    <row r="859636"/>
    <row r="859637"/>
    <row r="859638"/>
    <row r="859639"/>
    <row r="859640"/>
    <row r="859641"/>
    <row r="859642"/>
    <row r="859643"/>
    <row r="859644"/>
    <row r="859645"/>
    <row r="859646"/>
    <row r="859647"/>
    <row r="859648"/>
    <row r="859649"/>
    <row r="859650"/>
    <row r="859651"/>
    <row r="859652"/>
    <row r="859653"/>
    <row r="859654"/>
    <row r="859655"/>
    <row r="859656"/>
    <row r="859657"/>
    <row r="859658"/>
    <row r="859659"/>
    <row r="859660"/>
    <row r="859661"/>
    <row r="859662"/>
    <row r="859663"/>
    <row r="859664"/>
    <row r="859665"/>
    <row r="859666"/>
    <row r="859667"/>
    <row r="859668"/>
    <row r="859669"/>
    <row r="859670"/>
    <row r="859671"/>
    <row r="859672"/>
    <row r="859673"/>
    <row r="859674"/>
    <row r="859675"/>
    <row r="859676"/>
    <row r="859677"/>
    <row r="859678"/>
    <row r="859679"/>
    <row r="859680"/>
    <row r="859681"/>
    <row r="859682"/>
    <row r="859683"/>
    <row r="859684"/>
    <row r="859685"/>
    <row r="859686"/>
    <row r="859687"/>
    <row r="859688"/>
    <row r="859689"/>
    <row r="859690"/>
    <row r="859691"/>
    <row r="859692"/>
    <row r="859693"/>
    <row r="859694"/>
    <row r="859695"/>
    <row r="859696"/>
    <row r="859697"/>
    <row r="859698"/>
    <row r="859699"/>
    <row r="859700"/>
    <row r="859701"/>
    <row r="859702"/>
    <row r="859703"/>
    <row r="859704"/>
    <row r="859705"/>
    <row r="859706"/>
    <row r="859707"/>
    <row r="859708"/>
    <row r="859709"/>
    <row r="859710"/>
    <row r="859711"/>
    <row r="859712"/>
    <row r="859713"/>
    <row r="859714"/>
    <row r="859715"/>
    <row r="859716"/>
    <row r="859717"/>
    <row r="859718"/>
    <row r="859719"/>
    <row r="859720"/>
    <row r="859721"/>
    <row r="859722"/>
    <row r="859723"/>
    <row r="859724"/>
    <row r="859725"/>
    <row r="859726"/>
    <row r="859727"/>
    <row r="859728"/>
    <row r="859729"/>
    <row r="859730"/>
    <row r="859731"/>
    <row r="859732"/>
    <row r="859733"/>
    <row r="859734"/>
    <row r="859735"/>
    <row r="859736"/>
    <row r="859737"/>
    <row r="859738"/>
    <row r="859739"/>
    <row r="859740"/>
    <row r="859741"/>
    <row r="859742"/>
    <row r="859743"/>
    <row r="859744"/>
    <row r="859745"/>
    <row r="859746"/>
    <row r="859747"/>
    <row r="859748"/>
    <row r="859749"/>
    <row r="859750"/>
    <row r="859751"/>
    <row r="859752"/>
    <row r="859753"/>
    <row r="859754"/>
    <row r="859755"/>
    <row r="859756"/>
    <row r="859757"/>
    <row r="859758"/>
    <row r="859759"/>
    <row r="859760"/>
    <row r="859761"/>
    <row r="859762"/>
    <row r="859763"/>
    <row r="859764"/>
    <row r="859765"/>
    <row r="859766"/>
    <row r="859767"/>
    <row r="859768"/>
    <row r="859769"/>
    <row r="859770"/>
    <row r="859771"/>
    <row r="859772"/>
    <row r="859773"/>
    <row r="859774"/>
    <row r="859775"/>
    <row r="859776"/>
    <row r="859777"/>
    <row r="859778"/>
    <row r="859779"/>
    <row r="859780"/>
    <row r="859781"/>
    <row r="859782"/>
    <row r="859783"/>
    <row r="859784"/>
    <row r="859785"/>
    <row r="859786"/>
    <row r="859787"/>
    <row r="859788"/>
    <row r="859789"/>
    <row r="859790"/>
    <row r="859791"/>
    <row r="859792"/>
    <row r="859793"/>
    <row r="859794"/>
    <row r="859795"/>
    <row r="859796"/>
    <row r="859797"/>
    <row r="859798"/>
    <row r="859799"/>
    <row r="859800"/>
    <row r="859801"/>
    <row r="859802"/>
    <row r="859803"/>
    <row r="859804"/>
    <row r="859805"/>
    <row r="859806"/>
    <row r="859807"/>
    <row r="859808"/>
    <row r="859809"/>
    <row r="859810"/>
    <row r="859811"/>
    <row r="859812"/>
    <row r="859813"/>
    <row r="859814"/>
    <row r="859815"/>
    <row r="859816"/>
    <row r="859817"/>
    <row r="859818"/>
    <row r="859819"/>
    <row r="859820"/>
    <row r="859821"/>
    <row r="859822"/>
    <row r="859823"/>
    <row r="859824"/>
    <row r="859825"/>
    <row r="859826"/>
    <row r="859827"/>
    <row r="859828"/>
    <row r="859829"/>
    <row r="859830"/>
    <row r="859831"/>
    <row r="859832"/>
    <row r="859833"/>
    <row r="859834"/>
    <row r="859835"/>
    <row r="859836"/>
    <row r="859837"/>
    <row r="859838"/>
    <row r="859839"/>
    <row r="859840"/>
    <row r="859841"/>
    <row r="859842"/>
    <row r="859843"/>
    <row r="859844"/>
    <row r="859845"/>
    <row r="859846"/>
    <row r="859847"/>
    <row r="859848"/>
    <row r="859849"/>
    <row r="859850"/>
    <row r="859851"/>
    <row r="859852"/>
    <row r="859853"/>
    <row r="859854"/>
    <row r="859855"/>
    <row r="859856"/>
    <row r="859857"/>
    <row r="859858"/>
    <row r="859859"/>
    <row r="859860"/>
    <row r="859861"/>
    <row r="859862"/>
    <row r="859863"/>
    <row r="859864"/>
    <row r="859865"/>
    <row r="859866"/>
    <row r="859867"/>
    <row r="859868"/>
    <row r="859869"/>
    <row r="859870"/>
    <row r="859871"/>
    <row r="859872"/>
    <row r="859873"/>
    <row r="859874"/>
    <row r="859875"/>
    <row r="859876"/>
    <row r="859877"/>
    <row r="859878"/>
    <row r="859879"/>
    <row r="859880"/>
    <row r="859881"/>
    <row r="859882"/>
    <row r="859883"/>
    <row r="859884"/>
    <row r="859885"/>
    <row r="859886"/>
    <row r="859887"/>
    <row r="859888"/>
    <row r="859889"/>
    <row r="859890"/>
    <row r="859891"/>
    <row r="859892"/>
    <row r="859893"/>
    <row r="859894"/>
    <row r="859895"/>
    <row r="859896"/>
    <row r="859897"/>
    <row r="859898"/>
    <row r="859899"/>
    <row r="859900"/>
    <row r="859901"/>
    <row r="859902"/>
    <row r="859903"/>
    <row r="859904"/>
    <row r="859905"/>
    <row r="859906"/>
    <row r="859907"/>
    <row r="859908"/>
    <row r="859909"/>
    <row r="859910"/>
    <row r="859911"/>
    <row r="859912"/>
    <row r="859913"/>
    <row r="859914"/>
    <row r="859915"/>
    <row r="859916"/>
    <row r="859917"/>
    <row r="859918"/>
    <row r="859919"/>
    <row r="859920"/>
    <row r="859921"/>
    <row r="859922"/>
    <row r="859923"/>
    <row r="859924"/>
    <row r="859925"/>
    <row r="859926"/>
    <row r="859927"/>
    <row r="859928"/>
    <row r="859929"/>
    <row r="859930"/>
    <row r="859931"/>
    <row r="859932"/>
    <row r="859933"/>
    <row r="859934"/>
    <row r="859935"/>
    <row r="859936"/>
    <row r="859937"/>
    <row r="859938"/>
    <row r="859939"/>
    <row r="859940"/>
    <row r="859941"/>
    <row r="859942"/>
    <row r="859943"/>
    <row r="859944"/>
    <row r="859945"/>
    <row r="859946"/>
    <row r="859947"/>
    <row r="859948"/>
    <row r="859949"/>
    <row r="859950"/>
    <row r="859951"/>
    <row r="859952"/>
    <row r="859953"/>
    <row r="859954"/>
    <row r="859955"/>
    <row r="859956"/>
    <row r="859957"/>
    <row r="859958"/>
    <row r="859959"/>
    <row r="859960"/>
    <row r="859961"/>
    <row r="859962"/>
    <row r="859963"/>
    <row r="859964"/>
    <row r="859965"/>
    <row r="859966"/>
    <row r="859967"/>
    <row r="859968"/>
    <row r="859969"/>
    <row r="859970"/>
    <row r="859971"/>
    <row r="859972"/>
    <row r="859973"/>
    <row r="859974"/>
    <row r="859975"/>
    <row r="859976"/>
    <row r="859977"/>
    <row r="859978"/>
    <row r="859979"/>
    <row r="859980"/>
    <row r="859981"/>
    <row r="859982"/>
    <row r="859983"/>
    <row r="859984"/>
    <row r="859985"/>
    <row r="859986"/>
    <row r="859987"/>
    <row r="859988"/>
    <row r="859989"/>
    <row r="859990"/>
    <row r="859991"/>
    <row r="859992"/>
    <row r="859993"/>
    <row r="859994"/>
    <row r="859995"/>
    <row r="859996"/>
    <row r="859997"/>
    <row r="859998"/>
    <row r="859999"/>
    <row r="860000"/>
    <row r="860001"/>
    <row r="860002"/>
    <row r="860003"/>
    <row r="860004"/>
    <row r="860005"/>
    <row r="860006"/>
    <row r="860007"/>
    <row r="860008"/>
    <row r="860009"/>
    <row r="860010"/>
    <row r="860011"/>
    <row r="860012"/>
    <row r="860013"/>
    <row r="860014"/>
    <row r="860015"/>
    <row r="860016"/>
    <row r="860017"/>
    <row r="860018"/>
    <row r="860019"/>
    <row r="860020"/>
    <row r="860021"/>
    <row r="860022"/>
    <row r="860023"/>
    <row r="860024"/>
    <row r="860025"/>
    <row r="860026"/>
    <row r="860027"/>
    <row r="860028"/>
    <row r="860029"/>
    <row r="860030"/>
    <row r="860031"/>
    <row r="860032"/>
    <row r="860033"/>
    <row r="860034"/>
    <row r="860035"/>
    <row r="860036"/>
    <row r="860037"/>
    <row r="860038"/>
    <row r="860039"/>
    <row r="860040"/>
    <row r="860041"/>
    <row r="860042"/>
    <row r="860043"/>
    <row r="860044"/>
    <row r="860045"/>
    <row r="860046"/>
    <row r="860047"/>
    <row r="860048"/>
    <row r="860049"/>
    <row r="860050"/>
    <row r="860051"/>
    <row r="860052"/>
    <row r="860053"/>
    <row r="860054"/>
    <row r="860055"/>
    <row r="860056"/>
    <row r="860057"/>
    <row r="860058"/>
    <row r="860059"/>
    <row r="860060"/>
    <row r="860061"/>
    <row r="860062"/>
    <row r="860063"/>
    <row r="860064"/>
    <row r="860065"/>
    <row r="860066"/>
    <row r="860067"/>
    <row r="860068"/>
    <row r="860069"/>
    <row r="860070"/>
    <row r="860071"/>
    <row r="860072"/>
    <row r="860073"/>
    <row r="860074"/>
    <row r="860075"/>
    <row r="860076"/>
    <row r="860077"/>
    <row r="860078"/>
    <row r="860079"/>
    <row r="860080"/>
    <row r="860081"/>
    <row r="860082"/>
    <row r="860083"/>
    <row r="860084"/>
    <row r="860085"/>
    <row r="860086"/>
    <row r="860087"/>
    <row r="860088"/>
    <row r="860089"/>
    <row r="860090"/>
    <row r="860091"/>
    <row r="860092"/>
    <row r="860093"/>
    <row r="860094"/>
    <row r="860095"/>
    <row r="860096"/>
    <row r="860097"/>
    <row r="860098"/>
    <row r="860099"/>
    <row r="860100"/>
    <row r="860101"/>
    <row r="860102"/>
    <row r="860103"/>
    <row r="860104"/>
    <row r="860105"/>
    <row r="860106"/>
    <row r="860107"/>
    <row r="860108"/>
    <row r="860109"/>
    <row r="860110"/>
    <row r="860111"/>
    <row r="860112"/>
    <row r="860113"/>
    <row r="860114"/>
    <row r="860115"/>
    <row r="860116"/>
    <row r="860117"/>
    <row r="860118"/>
    <row r="860119"/>
    <row r="860120"/>
    <row r="860121"/>
    <row r="860122"/>
    <row r="860123"/>
    <row r="860124"/>
    <row r="860125"/>
    <row r="860126"/>
    <row r="860127"/>
    <row r="860128"/>
    <row r="860129"/>
    <row r="860130"/>
    <row r="860131"/>
    <row r="860132"/>
    <row r="860133"/>
    <row r="860134"/>
    <row r="860135"/>
    <row r="860136"/>
    <row r="860137"/>
    <row r="860138"/>
    <row r="860139"/>
    <row r="860140"/>
    <row r="860141"/>
    <row r="860142"/>
    <row r="860143"/>
    <row r="860144"/>
    <row r="860145"/>
    <row r="860146"/>
    <row r="860147"/>
    <row r="860148"/>
    <row r="860149"/>
    <row r="860150"/>
    <row r="860151"/>
    <row r="860152"/>
    <row r="860153"/>
    <row r="860154"/>
    <row r="860155"/>
    <row r="860156"/>
    <row r="860157"/>
    <row r="860158"/>
    <row r="860159"/>
    <row r="860160"/>
    <row r="860161"/>
    <row r="860162"/>
    <row r="860163"/>
    <row r="860164"/>
    <row r="860165"/>
    <row r="860166"/>
    <row r="860167"/>
    <row r="860168"/>
    <row r="860169"/>
    <row r="860170"/>
    <row r="860171"/>
    <row r="860172"/>
    <row r="860173"/>
    <row r="860174"/>
    <row r="860175"/>
    <row r="860176"/>
    <row r="860177"/>
    <row r="860178"/>
    <row r="860179"/>
    <row r="860180"/>
    <row r="860181"/>
    <row r="860182"/>
    <row r="860183"/>
    <row r="860184"/>
    <row r="860185"/>
    <row r="860186"/>
    <row r="860187"/>
    <row r="860188"/>
    <row r="860189"/>
    <row r="860190"/>
    <row r="860191"/>
    <row r="860192"/>
    <row r="860193"/>
    <row r="860194"/>
    <row r="860195"/>
    <row r="860196"/>
    <row r="860197"/>
    <row r="860198"/>
    <row r="860199"/>
    <row r="860200"/>
    <row r="860201"/>
    <row r="860202"/>
    <row r="860203"/>
    <row r="860204"/>
    <row r="860205"/>
    <row r="860206"/>
    <row r="860207"/>
    <row r="860208"/>
    <row r="860209"/>
    <row r="860210"/>
    <row r="860211"/>
    <row r="860212"/>
    <row r="860213"/>
    <row r="860214"/>
    <row r="860215"/>
    <row r="860216"/>
    <row r="860217"/>
    <row r="860218"/>
    <row r="860219"/>
    <row r="860220"/>
    <row r="860221"/>
    <row r="860222"/>
    <row r="860223"/>
    <row r="860224"/>
    <row r="860225"/>
    <row r="860226"/>
    <row r="860227"/>
    <row r="860228"/>
    <row r="860229"/>
    <row r="860230"/>
    <row r="860231"/>
    <row r="860232"/>
    <row r="860233"/>
    <row r="860234"/>
    <row r="860235"/>
    <row r="860236"/>
    <row r="860237"/>
    <row r="860238"/>
    <row r="860239"/>
    <row r="860240"/>
    <row r="860241"/>
    <row r="860242"/>
    <row r="860243"/>
    <row r="860244"/>
    <row r="860245"/>
    <row r="860246"/>
    <row r="860247"/>
    <row r="860248"/>
    <row r="860249"/>
    <row r="860250"/>
    <row r="860251"/>
    <row r="860252"/>
    <row r="860253"/>
    <row r="860254"/>
    <row r="860255"/>
    <row r="860256"/>
    <row r="860257"/>
    <row r="860258"/>
    <row r="860259"/>
    <row r="860260"/>
    <row r="860261"/>
    <row r="860262"/>
    <row r="860263"/>
    <row r="860264"/>
    <row r="860265"/>
    <row r="860266"/>
    <row r="860267"/>
    <row r="860268"/>
    <row r="860269"/>
    <row r="860270"/>
    <row r="860271"/>
    <row r="860272"/>
    <row r="860273"/>
    <row r="860274"/>
    <row r="860275"/>
    <row r="860276"/>
    <row r="860277"/>
    <row r="860278"/>
    <row r="860279"/>
    <row r="860280"/>
    <row r="860281"/>
    <row r="860282"/>
    <row r="860283"/>
    <row r="860284"/>
    <row r="860285"/>
    <row r="860286"/>
    <row r="860287"/>
    <row r="860288"/>
    <row r="860289"/>
    <row r="860290"/>
    <row r="860291"/>
    <row r="860292"/>
    <row r="860293"/>
    <row r="860294"/>
    <row r="860295"/>
    <row r="860296"/>
    <row r="860297"/>
    <row r="860298"/>
    <row r="860299"/>
    <row r="860300"/>
    <row r="860301"/>
    <row r="860302"/>
    <row r="860303"/>
    <row r="860304"/>
    <row r="860305"/>
    <row r="860306"/>
    <row r="860307"/>
    <row r="860308"/>
    <row r="860309"/>
    <row r="860310"/>
    <row r="860311"/>
    <row r="860312"/>
    <row r="860313"/>
    <row r="860314"/>
    <row r="860315"/>
    <row r="860316"/>
    <row r="860317"/>
    <row r="860318"/>
    <row r="860319"/>
    <row r="860320"/>
    <row r="860321"/>
    <row r="860322"/>
    <row r="860323"/>
    <row r="860324"/>
    <row r="860325"/>
    <row r="860326"/>
    <row r="860327"/>
    <row r="860328"/>
    <row r="860329"/>
    <row r="860330"/>
    <row r="860331"/>
    <row r="860332"/>
    <row r="860333"/>
    <row r="860334"/>
    <row r="860335"/>
    <row r="860336"/>
    <row r="860337"/>
    <row r="860338"/>
    <row r="860339"/>
    <row r="860340"/>
    <row r="860341"/>
    <row r="860342"/>
    <row r="860343"/>
    <row r="860344"/>
    <row r="860345"/>
    <row r="860346"/>
    <row r="860347"/>
    <row r="860348"/>
    <row r="860349"/>
    <row r="860350"/>
    <row r="860351"/>
    <row r="860352"/>
    <row r="860353"/>
    <row r="860354"/>
    <row r="860355"/>
    <row r="860356"/>
    <row r="860357"/>
    <row r="860358"/>
    <row r="860359"/>
    <row r="860360"/>
    <row r="860361"/>
    <row r="860362"/>
    <row r="860363"/>
    <row r="860364"/>
    <row r="860365"/>
    <row r="860366"/>
    <row r="860367"/>
    <row r="860368"/>
    <row r="860369"/>
    <row r="860370"/>
    <row r="860371"/>
    <row r="860372"/>
    <row r="860373"/>
    <row r="860374"/>
    <row r="860375"/>
    <row r="860376"/>
    <row r="860377"/>
    <row r="860378"/>
    <row r="860379"/>
    <row r="860380"/>
    <row r="860381"/>
    <row r="860382"/>
    <row r="860383"/>
    <row r="860384"/>
    <row r="860385"/>
    <row r="860386"/>
    <row r="860387"/>
    <row r="860388"/>
    <row r="860389"/>
    <row r="860390"/>
    <row r="860391"/>
    <row r="860392"/>
    <row r="860393"/>
    <row r="860394"/>
    <row r="860395"/>
    <row r="860396"/>
    <row r="860397"/>
    <row r="860398"/>
    <row r="860399"/>
    <row r="860400"/>
    <row r="860401"/>
    <row r="860402"/>
    <row r="860403"/>
    <row r="860404"/>
    <row r="860405"/>
    <row r="860406"/>
    <row r="860407"/>
    <row r="860408"/>
    <row r="860409"/>
    <row r="860410"/>
    <row r="860411"/>
    <row r="860412"/>
    <row r="860413"/>
    <row r="860414"/>
    <row r="860415"/>
    <row r="860416"/>
    <row r="860417"/>
    <row r="860418"/>
    <row r="860419"/>
    <row r="860420"/>
    <row r="860421"/>
    <row r="860422"/>
    <row r="860423"/>
    <row r="860424"/>
    <row r="860425"/>
    <row r="860426"/>
    <row r="860427"/>
    <row r="860428"/>
    <row r="860429"/>
    <row r="860430"/>
    <row r="860431"/>
    <row r="860432"/>
    <row r="860433"/>
    <row r="860434"/>
    <row r="860435"/>
    <row r="860436"/>
    <row r="860437"/>
    <row r="860438"/>
    <row r="860439"/>
    <row r="860440"/>
    <row r="860441"/>
    <row r="860442"/>
    <row r="860443"/>
    <row r="860444"/>
    <row r="860445"/>
    <row r="860446"/>
    <row r="860447"/>
    <row r="860448"/>
    <row r="860449"/>
    <row r="860450"/>
    <row r="860451"/>
    <row r="860452"/>
    <row r="860453"/>
    <row r="860454"/>
    <row r="860455"/>
    <row r="860456"/>
    <row r="860457"/>
    <row r="860458"/>
    <row r="860459"/>
    <row r="860460"/>
    <row r="860461"/>
    <row r="860462"/>
    <row r="860463"/>
    <row r="860464"/>
    <row r="860465"/>
    <row r="860466"/>
    <row r="860467"/>
    <row r="860468"/>
    <row r="860469"/>
    <row r="860470"/>
    <row r="860471"/>
    <row r="860472"/>
    <row r="860473"/>
    <row r="860474"/>
    <row r="860475"/>
    <row r="860476"/>
    <row r="860477"/>
    <row r="860478"/>
    <row r="860479"/>
    <row r="860480"/>
    <row r="860481"/>
    <row r="860482"/>
    <row r="860483"/>
    <row r="860484"/>
    <row r="860485"/>
    <row r="860486"/>
    <row r="860487"/>
    <row r="860488"/>
    <row r="860489"/>
    <row r="860490"/>
    <row r="860491"/>
    <row r="860492"/>
    <row r="860493"/>
    <row r="860494"/>
    <row r="860495"/>
    <row r="860496"/>
    <row r="860497"/>
    <row r="860498"/>
    <row r="860499"/>
    <row r="860500"/>
    <row r="860501"/>
    <row r="860502"/>
    <row r="860503"/>
    <row r="860504"/>
    <row r="860505"/>
    <row r="860506"/>
    <row r="860507"/>
    <row r="860508"/>
    <row r="860509"/>
    <row r="860510"/>
    <row r="860511"/>
    <row r="860512"/>
    <row r="860513"/>
    <row r="860514"/>
    <row r="860515"/>
    <row r="860516"/>
    <row r="860517"/>
    <row r="860518"/>
    <row r="860519"/>
    <row r="860520"/>
    <row r="860521"/>
    <row r="860522"/>
    <row r="860523"/>
    <row r="860524"/>
    <row r="860525"/>
    <row r="860526"/>
    <row r="860527"/>
    <row r="860528"/>
    <row r="860529"/>
    <row r="860530"/>
    <row r="860531"/>
    <row r="860532"/>
    <row r="860533"/>
    <row r="860534"/>
    <row r="860535"/>
    <row r="860536"/>
    <row r="860537"/>
    <row r="860538"/>
    <row r="860539"/>
    <row r="860540"/>
    <row r="860541"/>
    <row r="860542"/>
    <row r="860543"/>
    <row r="860544"/>
    <row r="860545"/>
    <row r="860546"/>
    <row r="860547"/>
    <row r="860548"/>
    <row r="860549"/>
    <row r="860550"/>
    <row r="860551"/>
    <row r="860552"/>
    <row r="860553"/>
    <row r="860554"/>
    <row r="860555"/>
    <row r="860556"/>
    <row r="860557"/>
    <row r="860558"/>
    <row r="860559"/>
    <row r="860560"/>
    <row r="860561"/>
    <row r="860562"/>
    <row r="860563"/>
    <row r="860564"/>
    <row r="860565"/>
    <row r="860566"/>
    <row r="860567"/>
    <row r="860568"/>
    <row r="860569"/>
    <row r="860570"/>
    <row r="860571"/>
    <row r="860572"/>
    <row r="860573"/>
    <row r="860574"/>
    <row r="860575"/>
    <row r="860576"/>
    <row r="860577"/>
    <row r="860578"/>
    <row r="860579"/>
    <row r="860580"/>
    <row r="860581"/>
    <row r="860582"/>
    <row r="860583"/>
    <row r="860584"/>
    <row r="860585"/>
    <row r="860586"/>
    <row r="860587"/>
    <row r="860588"/>
    <row r="860589"/>
    <row r="860590"/>
    <row r="860591"/>
    <row r="860592"/>
    <row r="860593"/>
    <row r="860594"/>
    <row r="860595"/>
    <row r="860596"/>
    <row r="860597"/>
    <row r="860598"/>
    <row r="860599"/>
    <row r="860600"/>
    <row r="860601"/>
    <row r="860602"/>
    <row r="860603"/>
    <row r="860604"/>
    <row r="860605"/>
    <row r="860606"/>
    <row r="860607"/>
    <row r="860608"/>
    <row r="860609"/>
    <row r="860610"/>
    <row r="860611"/>
    <row r="860612"/>
    <row r="860613"/>
    <row r="860614"/>
    <row r="860615"/>
    <row r="860616"/>
    <row r="860617"/>
    <row r="860618"/>
    <row r="860619"/>
    <row r="860620"/>
    <row r="860621"/>
    <row r="860622"/>
    <row r="860623"/>
    <row r="860624"/>
    <row r="860625"/>
    <row r="860626"/>
    <row r="860627"/>
    <row r="860628"/>
    <row r="860629"/>
    <row r="860630"/>
    <row r="860631"/>
    <row r="860632"/>
    <row r="860633"/>
    <row r="860634"/>
    <row r="860635"/>
    <row r="860636"/>
    <row r="860637"/>
    <row r="860638"/>
    <row r="860639"/>
    <row r="860640"/>
    <row r="860641"/>
    <row r="860642"/>
    <row r="860643"/>
    <row r="860644"/>
    <row r="860645"/>
    <row r="860646"/>
    <row r="860647"/>
    <row r="860648"/>
    <row r="860649"/>
    <row r="860650"/>
    <row r="860651"/>
    <row r="860652"/>
    <row r="860653"/>
    <row r="860654"/>
    <row r="860655"/>
    <row r="860656"/>
    <row r="860657"/>
    <row r="860658"/>
    <row r="860659"/>
    <row r="860660"/>
    <row r="860661"/>
    <row r="860662"/>
    <row r="860663"/>
    <row r="860664"/>
    <row r="860665"/>
    <row r="860666"/>
    <row r="860667"/>
    <row r="860668"/>
    <row r="860669"/>
    <row r="860670"/>
    <row r="860671"/>
    <row r="860672"/>
    <row r="860673"/>
    <row r="860674"/>
    <row r="860675"/>
    <row r="860676"/>
    <row r="860677"/>
    <row r="860678"/>
    <row r="860679"/>
    <row r="860680"/>
    <row r="860681"/>
    <row r="860682"/>
    <row r="860683"/>
    <row r="860684"/>
    <row r="860685"/>
    <row r="860686"/>
    <row r="860687"/>
    <row r="860688"/>
    <row r="860689"/>
    <row r="860690"/>
    <row r="860691"/>
    <row r="860692"/>
    <row r="860693"/>
    <row r="860694"/>
    <row r="860695"/>
    <row r="860696"/>
    <row r="860697"/>
    <row r="860698"/>
    <row r="860699"/>
    <row r="860700"/>
    <row r="860701"/>
    <row r="860702"/>
    <row r="860703"/>
    <row r="860704"/>
    <row r="860705"/>
    <row r="860706"/>
    <row r="860707"/>
    <row r="860708"/>
    <row r="860709"/>
    <row r="860710"/>
    <row r="860711"/>
    <row r="860712"/>
    <row r="860713"/>
    <row r="860714"/>
    <row r="860715"/>
    <row r="860716"/>
    <row r="860717"/>
    <row r="860718"/>
    <row r="860719"/>
    <row r="860720"/>
    <row r="860721"/>
    <row r="860722"/>
    <row r="860723"/>
    <row r="860724"/>
    <row r="860725"/>
    <row r="860726"/>
    <row r="860727"/>
    <row r="860728"/>
    <row r="860729"/>
    <row r="860730"/>
    <row r="860731"/>
    <row r="860732"/>
    <row r="860733"/>
    <row r="860734"/>
    <row r="860735"/>
    <row r="860736"/>
    <row r="860737"/>
    <row r="860738"/>
    <row r="860739"/>
    <row r="860740"/>
    <row r="860741"/>
    <row r="860742"/>
    <row r="860743"/>
    <row r="860744"/>
    <row r="860745"/>
    <row r="860746"/>
    <row r="860747"/>
    <row r="860748"/>
    <row r="860749"/>
    <row r="860750"/>
    <row r="860751"/>
    <row r="860752"/>
    <row r="860753"/>
    <row r="860754"/>
    <row r="860755"/>
    <row r="860756"/>
    <row r="860757"/>
    <row r="860758"/>
    <row r="860759"/>
    <row r="860760"/>
    <row r="860761"/>
    <row r="860762"/>
    <row r="860763"/>
    <row r="860764"/>
    <row r="860765"/>
    <row r="860766"/>
    <row r="860767"/>
    <row r="860768"/>
    <row r="860769"/>
    <row r="860770"/>
    <row r="860771"/>
    <row r="860772"/>
    <row r="860773"/>
    <row r="860774"/>
    <row r="860775"/>
    <row r="860776"/>
    <row r="860777"/>
    <row r="860778"/>
    <row r="860779"/>
    <row r="860780"/>
    <row r="860781"/>
    <row r="860782"/>
    <row r="860783"/>
    <row r="860784"/>
    <row r="860785"/>
    <row r="860786"/>
    <row r="860787"/>
    <row r="860788"/>
    <row r="860789"/>
    <row r="860790"/>
    <row r="860791"/>
    <row r="860792"/>
    <row r="860793"/>
    <row r="860794"/>
    <row r="860795"/>
    <row r="860796"/>
    <row r="860797"/>
    <row r="860798"/>
    <row r="860799"/>
    <row r="860800"/>
    <row r="860801"/>
    <row r="860802"/>
    <row r="860803"/>
    <row r="860804"/>
    <row r="860805"/>
    <row r="860806"/>
    <row r="860807"/>
    <row r="860808"/>
    <row r="860809"/>
    <row r="860810"/>
    <row r="860811"/>
    <row r="860812"/>
    <row r="860813"/>
    <row r="860814"/>
    <row r="860815"/>
    <row r="860816"/>
    <row r="860817"/>
    <row r="860818"/>
    <row r="860819"/>
    <row r="860820"/>
    <row r="860821"/>
    <row r="860822"/>
    <row r="860823"/>
    <row r="860824"/>
    <row r="860825"/>
    <row r="860826"/>
    <row r="860827"/>
    <row r="860828"/>
    <row r="860829"/>
    <row r="860830"/>
    <row r="860831"/>
    <row r="860832"/>
    <row r="860833"/>
    <row r="860834"/>
    <row r="860835"/>
    <row r="860836"/>
    <row r="860837"/>
    <row r="860838"/>
    <row r="860839"/>
    <row r="860840"/>
    <row r="860841"/>
    <row r="860842"/>
    <row r="860843"/>
    <row r="860844"/>
    <row r="860845"/>
    <row r="860846"/>
    <row r="860847"/>
    <row r="860848"/>
    <row r="860849"/>
    <row r="860850"/>
    <row r="860851"/>
    <row r="860852"/>
    <row r="860853"/>
    <row r="860854"/>
    <row r="860855"/>
    <row r="860856"/>
    <row r="860857"/>
    <row r="860858"/>
    <row r="860859"/>
    <row r="860860"/>
    <row r="860861"/>
    <row r="860862"/>
    <row r="860863"/>
    <row r="860864"/>
    <row r="860865"/>
    <row r="860866"/>
    <row r="860867"/>
    <row r="860868"/>
    <row r="860869"/>
    <row r="860870"/>
    <row r="860871"/>
    <row r="860872"/>
    <row r="860873"/>
    <row r="860874"/>
    <row r="860875"/>
    <row r="860876"/>
    <row r="860877"/>
    <row r="860878"/>
    <row r="860879"/>
    <row r="860880"/>
    <row r="860881"/>
    <row r="860882"/>
    <row r="860883"/>
    <row r="860884"/>
    <row r="860885"/>
    <row r="860886"/>
    <row r="860887"/>
    <row r="860888"/>
    <row r="860889"/>
    <row r="860890"/>
    <row r="860891"/>
    <row r="860892"/>
    <row r="860893"/>
    <row r="860894"/>
    <row r="860895"/>
    <row r="860896"/>
    <row r="860897"/>
    <row r="860898"/>
    <row r="860899"/>
    <row r="860900"/>
    <row r="860901"/>
    <row r="860902"/>
    <row r="860903"/>
    <row r="860904"/>
    <row r="860905"/>
    <row r="860906"/>
    <row r="860907"/>
    <row r="860908"/>
    <row r="860909"/>
    <row r="860910"/>
    <row r="860911"/>
    <row r="860912"/>
    <row r="860913"/>
    <row r="860914"/>
    <row r="860915"/>
    <row r="860916"/>
    <row r="860917"/>
    <row r="860918"/>
    <row r="860919"/>
    <row r="860920"/>
    <row r="860921"/>
    <row r="860922"/>
    <row r="860923"/>
    <row r="860924"/>
    <row r="860925"/>
    <row r="860926"/>
    <row r="860927"/>
    <row r="860928"/>
    <row r="860929"/>
    <row r="860930"/>
    <row r="860931"/>
    <row r="860932"/>
    <row r="860933"/>
    <row r="860934"/>
    <row r="860935"/>
    <row r="860936"/>
    <row r="860937"/>
    <row r="860938"/>
    <row r="860939"/>
    <row r="860940"/>
    <row r="860941"/>
    <row r="860942"/>
    <row r="860943"/>
    <row r="860944"/>
    <row r="860945"/>
    <row r="860946"/>
    <row r="860947"/>
    <row r="860948"/>
    <row r="860949"/>
    <row r="860950"/>
    <row r="860951"/>
    <row r="860952"/>
    <row r="860953"/>
    <row r="860954"/>
    <row r="860955"/>
    <row r="860956"/>
    <row r="860957"/>
    <row r="860958"/>
    <row r="860959"/>
    <row r="860960"/>
    <row r="860961"/>
    <row r="860962"/>
    <row r="860963"/>
    <row r="860964"/>
    <row r="860965"/>
    <row r="860966"/>
    <row r="860967"/>
    <row r="860968"/>
    <row r="860969"/>
    <row r="860970"/>
    <row r="860971"/>
    <row r="860972"/>
    <row r="860973"/>
    <row r="860974"/>
    <row r="860975"/>
    <row r="860976"/>
    <row r="860977"/>
    <row r="860978"/>
    <row r="860979"/>
    <row r="860980"/>
    <row r="860981"/>
    <row r="860982"/>
    <row r="860983"/>
    <row r="860984"/>
    <row r="860985"/>
    <row r="860986"/>
    <row r="860987"/>
    <row r="860988"/>
    <row r="860989"/>
    <row r="860990"/>
    <row r="860991"/>
    <row r="860992"/>
    <row r="860993"/>
    <row r="860994"/>
    <row r="860995"/>
    <row r="860996"/>
    <row r="860997"/>
    <row r="860998"/>
    <row r="860999"/>
    <row r="861000"/>
    <row r="861001"/>
    <row r="861002"/>
    <row r="861003"/>
    <row r="861004"/>
    <row r="861005"/>
    <row r="861006"/>
    <row r="861007"/>
    <row r="861008"/>
    <row r="861009"/>
    <row r="861010"/>
    <row r="861011"/>
    <row r="861012"/>
    <row r="861013"/>
    <row r="861014"/>
    <row r="861015"/>
    <row r="861016"/>
    <row r="861017"/>
    <row r="861018"/>
    <row r="861019"/>
    <row r="861020"/>
    <row r="861021"/>
    <row r="861022"/>
    <row r="861023"/>
    <row r="861024"/>
    <row r="861025"/>
    <row r="861026"/>
    <row r="861027"/>
    <row r="861028"/>
    <row r="861029"/>
    <row r="861030"/>
    <row r="861031"/>
    <row r="861032"/>
    <row r="861033"/>
    <row r="861034"/>
    <row r="861035"/>
    <row r="861036"/>
    <row r="861037"/>
    <row r="861038"/>
    <row r="861039"/>
    <row r="861040"/>
    <row r="861041"/>
    <row r="861042"/>
    <row r="861043"/>
    <row r="861044"/>
    <row r="861045"/>
    <row r="861046"/>
    <row r="861047"/>
    <row r="861048"/>
    <row r="861049"/>
    <row r="861050"/>
    <row r="861051"/>
    <row r="861052"/>
    <row r="861053"/>
    <row r="861054"/>
    <row r="861055"/>
    <row r="861056"/>
    <row r="861057"/>
    <row r="861058"/>
    <row r="861059"/>
    <row r="861060"/>
    <row r="861061"/>
    <row r="861062"/>
    <row r="861063"/>
    <row r="861064"/>
    <row r="861065"/>
    <row r="861066"/>
    <row r="861067"/>
    <row r="861068"/>
    <row r="861069"/>
    <row r="861070"/>
    <row r="861071"/>
    <row r="861072"/>
    <row r="861073"/>
    <row r="861074"/>
    <row r="861075"/>
    <row r="861076"/>
    <row r="861077"/>
    <row r="861078"/>
    <row r="861079"/>
    <row r="861080"/>
    <row r="861081"/>
    <row r="861082"/>
    <row r="861083"/>
    <row r="861084"/>
    <row r="861085"/>
    <row r="861086"/>
    <row r="861087"/>
    <row r="861088"/>
    <row r="861089"/>
    <row r="861090"/>
    <row r="861091"/>
    <row r="861092"/>
    <row r="861093"/>
    <row r="861094"/>
    <row r="861095"/>
    <row r="861096"/>
    <row r="861097"/>
    <row r="861098"/>
    <row r="861099"/>
    <row r="861100"/>
    <row r="861101"/>
    <row r="861102"/>
    <row r="861103"/>
    <row r="861104"/>
    <row r="861105"/>
    <row r="861106"/>
    <row r="861107"/>
    <row r="861108"/>
    <row r="861109"/>
    <row r="861110"/>
    <row r="861111"/>
    <row r="861112"/>
    <row r="861113"/>
    <row r="861114"/>
    <row r="861115"/>
    <row r="861116"/>
    <row r="861117"/>
    <row r="861118"/>
    <row r="861119"/>
    <row r="861120"/>
    <row r="861121"/>
    <row r="861122"/>
    <row r="861123"/>
    <row r="861124"/>
    <row r="861125"/>
    <row r="861126"/>
    <row r="861127"/>
    <row r="861128"/>
    <row r="861129"/>
    <row r="861130"/>
    <row r="861131"/>
    <row r="861132"/>
    <row r="861133"/>
    <row r="861134"/>
    <row r="861135"/>
    <row r="861136"/>
    <row r="861137"/>
    <row r="861138"/>
    <row r="861139"/>
    <row r="861140"/>
    <row r="861141"/>
    <row r="861142"/>
    <row r="861143"/>
    <row r="861144"/>
    <row r="861145"/>
    <row r="861146"/>
    <row r="861147"/>
    <row r="861148"/>
    <row r="861149"/>
    <row r="861150"/>
    <row r="861151"/>
    <row r="861152"/>
    <row r="861153"/>
    <row r="861154"/>
    <row r="861155"/>
    <row r="861156"/>
    <row r="861157"/>
    <row r="861158"/>
    <row r="861159"/>
    <row r="861160"/>
    <row r="861161"/>
    <row r="861162"/>
    <row r="861163"/>
    <row r="861164"/>
    <row r="861165"/>
    <row r="861166"/>
    <row r="861167"/>
    <row r="861168"/>
    <row r="861169"/>
    <row r="861170"/>
    <row r="861171"/>
    <row r="861172"/>
    <row r="861173"/>
    <row r="861174"/>
    <row r="861175"/>
    <row r="861176"/>
    <row r="861177"/>
    <row r="861178"/>
    <row r="861179"/>
    <row r="861180"/>
    <row r="861181"/>
    <row r="861182"/>
    <row r="861183"/>
    <row r="861184"/>
    <row r="861185"/>
    <row r="861186"/>
    <row r="861187"/>
    <row r="861188"/>
    <row r="861189"/>
    <row r="861190"/>
    <row r="861191"/>
    <row r="861192"/>
    <row r="861193"/>
    <row r="861194"/>
    <row r="861195"/>
    <row r="861196"/>
    <row r="861197"/>
    <row r="861198"/>
    <row r="861199"/>
    <row r="861200"/>
    <row r="861201"/>
    <row r="861202"/>
    <row r="861203"/>
    <row r="861204"/>
    <row r="861205"/>
    <row r="861206"/>
    <row r="861207"/>
    <row r="861208"/>
    <row r="861209"/>
    <row r="861210"/>
    <row r="861211"/>
    <row r="861212"/>
    <row r="861213"/>
    <row r="861214"/>
    <row r="861215"/>
    <row r="861216"/>
    <row r="861217"/>
    <row r="861218"/>
    <row r="861219"/>
    <row r="861220"/>
    <row r="861221"/>
    <row r="861222"/>
    <row r="861223"/>
    <row r="861224"/>
    <row r="861225"/>
    <row r="861226"/>
    <row r="861227"/>
    <row r="861228"/>
    <row r="861229"/>
    <row r="861230"/>
    <row r="861231"/>
    <row r="861232"/>
    <row r="861233"/>
    <row r="861234"/>
    <row r="861235"/>
    <row r="861236"/>
    <row r="861237"/>
    <row r="861238"/>
    <row r="861239"/>
    <row r="861240"/>
    <row r="861241"/>
    <row r="861242"/>
    <row r="861243"/>
    <row r="861244"/>
    <row r="861245"/>
    <row r="861246"/>
    <row r="861247"/>
    <row r="861248"/>
    <row r="861249"/>
    <row r="861250"/>
    <row r="861251"/>
    <row r="861252"/>
    <row r="861253"/>
    <row r="861254"/>
    <row r="861255"/>
    <row r="861256"/>
    <row r="861257"/>
    <row r="861258"/>
    <row r="861259"/>
    <row r="861260"/>
    <row r="861261"/>
    <row r="861262"/>
    <row r="861263"/>
    <row r="861264"/>
    <row r="861265"/>
    <row r="861266"/>
    <row r="861267"/>
    <row r="861268"/>
    <row r="861269"/>
    <row r="861270"/>
    <row r="861271"/>
    <row r="861272"/>
    <row r="861273"/>
    <row r="861274"/>
    <row r="861275"/>
    <row r="861276"/>
    <row r="861277"/>
    <row r="861278"/>
    <row r="861279"/>
    <row r="861280"/>
    <row r="861281"/>
    <row r="861282"/>
    <row r="861283"/>
    <row r="861284"/>
    <row r="861285"/>
    <row r="861286"/>
    <row r="861287"/>
    <row r="861288"/>
    <row r="861289"/>
    <row r="861290"/>
    <row r="861291"/>
    <row r="861292"/>
    <row r="861293"/>
    <row r="861294"/>
    <row r="861295"/>
    <row r="861296"/>
    <row r="861297"/>
    <row r="861298"/>
    <row r="861299"/>
    <row r="861300"/>
    <row r="861301"/>
    <row r="861302"/>
    <row r="861303"/>
    <row r="861304"/>
    <row r="861305"/>
    <row r="861306"/>
    <row r="861307"/>
    <row r="861308"/>
    <row r="861309"/>
    <row r="861310"/>
    <row r="861311"/>
    <row r="861312"/>
    <row r="861313"/>
    <row r="861314"/>
    <row r="861315"/>
    <row r="861316"/>
    <row r="861317"/>
    <row r="861318"/>
    <row r="861319"/>
    <row r="861320"/>
    <row r="861321"/>
    <row r="861322"/>
    <row r="861323"/>
    <row r="861324"/>
    <row r="861325"/>
    <row r="861326"/>
    <row r="861327"/>
    <row r="861328"/>
    <row r="861329"/>
    <row r="861330"/>
    <row r="861331"/>
    <row r="861332"/>
    <row r="861333"/>
    <row r="861334"/>
    <row r="861335"/>
    <row r="861336"/>
    <row r="861337"/>
    <row r="861338"/>
    <row r="861339"/>
    <row r="861340"/>
    <row r="861341"/>
    <row r="861342"/>
    <row r="861343"/>
    <row r="861344"/>
    <row r="861345"/>
    <row r="861346"/>
    <row r="861347"/>
    <row r="861348"/>
    <row r="861349"/>
    <row r="861350"/>
    <row r="861351"/>
    <row r="861352"/>
    <row r="861353"/>
    <row r="861354"/>
    <row r="861355"/>
    <row r="861356"/>
    <row r="861357"/>
    <row r="861358"/>
    <row r="861359"/>
    <row r="861360"/>
    <row r="861361"/>
    <row r="861362"/>
    <row r="861363"/>
    <row r="861364"/>
    <row r="861365"/>
    <row r="861366"/>
    <row r="861367"/>
    <row r="861368"/>
    <row r="861369"/>
    <row r="861370"/>
    <row r="861371"/>
    <row r="861372"/>
    <row r="861373"/>
    <row r="861374"/>
    <row r="861375"/>
    <row r="861376"/>
    <row r="861377"/>
    <row r="861378"/>
    <row r="861379"/>
    <row r="861380"/>
    <row r="861381"/>
    <row r="861382"/>
    <row r="861383"/>
    <row r="861384"/>
    <row r="861385"/>
    <row r="861386"/>
    <row r="861387"/>
    <row r="861388"/>
    <row r="861389"/>
    <row r="861390"/>
    <row r="861391"/>
    <row r="861392"/>
    <row r="861393"/>
    <row r="861394"/>
    <row r="861395"/>
    <row r="861396"/>
    <row r="861397"/>
    <row r="861398"/>
    <row r="861399"/>
    <row r="861400"/>
    <row r="861401"/>
    <row r="861402"/>
    <row r="861403"/>
    <row r="861404"/>
    <row r="861405"/>
    <row r="861406"/>
    <row r="861407"/>
    <row r="861408"/>
    <row r="861409"/>
    <row r="861410"/>
    <row r="861411"/>
    <row r="861412"/>
    <row r="861413"/>
    <row r="861414"/>
    <row r="861415"/>
    <row r="861416"/>
    <row r="861417"/>
    <row r="861418"/>
    <row r="861419"/>
    <row r="861420"/>
    <row r="861421"/>
    <row r="861422"/>
    <row r="861423"/>
    <row r="861424"/>
    <row r="861425"/>
    <row r="861426"/>
    <row r="861427"/>
    <row r="861428"/>
    <row r="861429"/>
    <row r="861430"/>
    <row r="861431"/>
    <row r="861432"/>
    <row r="861433"/>
    <row r="861434"/>
    <row r="861435"/>
    <row r="861436"/>
    <row r="861437"/>
    <row r="861438"/>
    <row r="861439"/>
    <row r="861440"/>
    <row r="861441"/>
    <row r="861442"/>
    <row r="861443"/>
    <row r="861444"/>
    <row r="861445"/>
    <row r="861446"/>
    <row r="861447"/>
    <row r="861448"/>
    <row r="861449"/>
    <row r="861450"/>
    <row r="861451"/>
    <row r="861452"/>
    <row r="861453"/>
    <row r="861454"/>
    <row r="861455"/>
    <row r="861456"/>
    <row r="861457"/>
    <row r="861458"/>
    <row r="861459"/>
    <row r="861460"/>
    <row r="861461"/>
    <row r="861462"/>
    <row r="861463"/>
    <row r="861464"/>
    <row r="861465"/>
    <row r="861466"/>
    <row r="861467"/>
    <row r="861468"/>
    <row r="861469"/>
    <row r="861470"/>
    <row r="861471"/>
    <row r="861472"/>
    <row r="861473"/>
    <row r="861474"/>
    <row r="861475"/>
    <row r="861476"/>
    <row r="861477"/>
    <row r="861478"/>
    <row r="861479"/>
    <row r="861480"/>
    <row r="861481"/>
    <row r="861482"/>
    <row r="861483"/>
    <row r="861484"/>
    <row r="861485"/>
    <row r="861486"/>
    <row r="861487"/>
    <row r="861488"/>
    <row r="861489"/>
    <row r="861490"/>
    <row r="861491"/>
    <row r="861492"/>
    <row r="861493"/>
    <row r="861494"/>
    <row r="861495"/>
    <row r="861496"/>
    <row r="861497"/>
    <row r="861498"/>
    <row r="861499"/>
    <row r="861500"/>
    <row r="861501"/>
    <row r="861502"/>
    <row r="861503"/>
    <row r="861504"/>
    <row r="861505"/>
    <row r="861506"/>
    <row r="861507"/>
    <row r="861508"/>
    <row r="861509"/>
    <row r="861510"/>
    <row r="861511"/>
    <row r="861512"/>
    <row r="861513"/>
    <row r="861514"/>
    <row r="861515"/>
    <row r="861516"/>
    <row r="861517"/>
    <row r="861518"/>
    <row r="861519"/>
    <row r="861520"/>
    <row r="861521"/>
    <row r="861522"/>
    <row r="861523"/>
    <row r="861524"/>
    <row r="861525"/>
    <row r="861526"/>
    <row r="861527"/>
    <row r="861528"/>
    <row r="861529"/>
    <row r="861530"/>
    <row r="861531"/>
    <row r="861532"/>
    <row r="861533"/>
    <row r="861534"/>
    <row r="861535"/>
    <row r="861536"/>
    <row r="861537"/>
    <row r="861538"/>
    <row r="861539"/>
    <row r="861540"/>
    <row r="861541"/>
    <row r="861542"/>
    <row r="861543"/>
    <row r="861544"/>
    <row r="861545"/>
    <row r="861546"/>
    <row r="861547"/>
    <row r="861548"/>
    <row r="861549"/>
    <row r="861550"/>
    <row r="861551"/>
    <row r="861552"/>
    <row r="861553"/>
    <row r="861554"/>
    <row r="861555"/>
    <row r="861556"/>
    <row r="861557"/>
    <row r="861558"/>
    <row r="861559"/>
    <row r="861560"/>
    <row r="861561"/>
    <row r="861562"/>
    <row r="861563"/>
    <row r="861564"/>
    <row r="861565"/>
    <row r="861566"/>
    <row r="861567"/>
    <row r="861568"/>
    <row r="861569"/>
    <row r="861570"/>
    <row r="861571"/>
    <row r="861572"/>
    <row r="861573"/>
    <row r="861574"/>
    <row r="861575"/>
    <row r="861576"/>
    <row r="861577"/>
    <row r="861578"/>
    <row r="861579"/>
    <row r="861580"/>
    <row r="861581"/>
    <row r="861582"/>
    <row r="861583"/>
    <row r="861584"/>
    <row r="861585"/>
    <row r="861586"/>
    <row r="861587"/>
    <row r="861588"/>
    <row r="861589"/>
    <row r="861590"/>
    <row r="861591"/>
    <row r="861592"/>
    <row r="861593"/>
    <row r="861594"/>
    <row r="861595"/>
    <row r="861596"/>
    <row r="861597"/>
    <row r="861598"/>
    <row r="861599"/>
    <row r="861600"/>
    <row r="861601"/>
    <row r="861602"/>
    <row r="861603"/>
    <row r="861604"/>
    <row r="861605"/>
    <row r="861606"/>
    <row r="861607"/>
    <row r="861608"/>
    <row r="861609"/>
    <row r="861610"/>
    <row r="861611"/>
    <row r="861612"/>
    <row r="861613"/>
    <row r="861614"/>
    <row r="861615"/>
    <row r="861616"/>
    <row r="861617"/>
    <row r="861618"/>
    <row r="861619"/>
    <row r="861620"/>
    <row r="861621"/>
    <row r="861622"/>
    <row r="861623"/>
    <row r="861624"/>
    <row r="861625"/>
    <row r="861626"/>
    <row r="861627"/>
    <row r="861628"/>
    <row r="861629"/>
    <row r="861630"/>
    <row r="861631"/>
    <row r="861632"/>
    <row r="861633"/>
    <row r="861634"/>
    <row r="861635"/>
    <row r="861636"/>
    <row r="861637"/>
    <row r="861638"/>
    <row r="861639"/>
    <row r="861640"/>
    <row r="861641"/>
    <row r="861642"/>
    <row r="861643"/>
    <row r="861644"/>
    <row r="861645"/>
    <row r="861646"/>
    <row r="861647"/>
    <row r="861648"/>
    <row r="861649"/>
    <row r="861650"/>
    <row r="861651"/>
    <row r="861652"/>
    <row r="861653"/>
    <row r="861654"/>
    <row r="861655"/>
    <row r="861656"/>
    <row r="861657"/>
    <row r="861658"/>
    <row r="861659"/>
    <row r="861660"/>
    <row r="861661"/>
    <row r="861662"/>
    <row r="861663"/>
    <row r="861664"/>
    <row r="861665"/>
    <row r="861666"/>
    <row r="861667"/>
    <row r="861668"/>
    <row r="861669"/>
    <row r="861670"/>
    <row r="861671"/>
    <row r="861672"/>
    <row r="861673"/>
    <row r="861674"/>
    <row r="861675"/>
    <row r="861676"/>
    <row r="861677"/>
    <row r="861678"/>
    <row r="861679"/>
    <row r="861680"/>
    <row r="861681"/>
    <row r="861682"/>
    <row r="861683"/>
    <row r="861684"/>
    <row r="861685"/>
    <row r="861686"/>
    <row r="861687"/>
    <row r="861688"/>
    <row r="861689"/>
    <row r="861690"/>
    <row r="861691"/>
    <row r="861692"/>
    <row r="861693"/>
    <row r="861694"/>
    <row r="861695"/>
    <row r="861696"/>
    <row r="861697"/>
    <row r="861698"/>
    <row r="861699"/>
    <row r="861700"/>
    <row r="861701"/>
    <row r="861702"/>
    <row r="861703"/>
    <row r="861704"/>
    <row r="861705"/>
    <row r="861706"/>
    <row r="861707"/>
    <row r="861708"/>
    <row r="861709"/>
    <row r="861710"/>
    <row r="861711"/>
    <row r="861712"/>
    <row r="861713"/>
    <row r="861714"/>
    <row r="861715"/>
    <row r="861716"/>
    <row r="861717"/>
    <row r="861718"/>
    <row r="861719"/>
    <row r="861720"/>
    <row r="861721"/>
    <row r="861722"/>
    <row r="861723"/>
    <row r="861724"/>
    <row r="861725"/>
    <row r="861726"/>
    <row r="861727"/>
    <row r="861728"/>
    <row r="861729"/>
    <row r="861730"/>
    <row r="861731"/>
    <row r="861732"/>
    <row r="861733"/>
    <row r="861734"/>
    <row r="861735"/>
    <row r="861736"/>
    <row r="861737"/>
    <row r="861738"/>
    <row r="861739"/>
    <row r="861740"/>
    <row r="861741"/>
    <row r="861742"/>
    <row r="861743"/>
    <row r="861744"/>
    <row r="861745"/>
    <row r="861746"/>
    <row r="861747"/>
    <row r="861748"/>
    <row r="861749"/>
    <row r="861750"/>
    <row r="861751"/>
    <row r="861752"/>
    <row r="861753"/>
    <row r="861754"/>
    <row r="861755"/>
    <row r="861756"/>
    <row r="861757"/>
    <row r="861758"/>
    <row r="861759"/>
    <row r="861760"/>
    <row r="861761"/>
    <row r="861762"/>
    <row r="861763"/>
    <row r="861764"/>
    <row r="861765"/>
    <row r="861766"/>
    <row r="861767"/>
    <row r="861768"/>
    <row r="861769"/>
    <row r="861770"/>
    <row r="861771"/>
    <row r="861772"/>
    <row r="861773"/>
    <row r="861774"/>
    <row r="861775"/>
    <row r="861776"/>
    <row r="861777"/>
    <row r="861778"/>
    <row r="861779"/>
    <row r="861780"/>
    <row r="861781"/>
    <row r="861782"/>
    <row r="861783"/>
    <row r="861784"/>
    <row r="861785"/>
    <row r="861786"/>
    <row r="861787"/>
    <row r="861788"/>
    <row r="861789"/>
    <row r="861790"/>
    <row r="861791"/>
    <row r="861792"/>
    <row r="861793"/>
    <row r="861794"/>
    <row r="861795"/>
    <row r="861796"/>
    <row r="861797"/>
    <row r="861798"/>
    <row r="861799"/>
    <row r="861800"/>
    <row r="861801"/>
    <row r="861802"/>
    <row r="861803"/>
    <row r="861804"/>
    <row r="861805"/>
    <row r="861806"/>
    <row r="861807"/>
    <row r="861808"/>
    <row r="861809"/>
    <row r="861810"/>
    <row r="861811"/>
    <row r="861812"/>
    <row r="861813"/>
    <row r="861814"/>
    <row r="861815"/>
    <row r="861816"/>
    <row r="861817"/>
    <row r="861818"/>
    <row r="861819"/>
    <row r="861820"/>
    <row r="861821"/>
    <row r="861822"/>
    <row r="861823"/>
    <row r="861824"/>
    <row r="861825"/>
    <row r="861826"/>
    <row r="861827"/>
    <row r="861828"/>
    <row r="861829"/>
    <row r="861830"/>
    <row r="861831"/>
    <row r="861832"/>
    <row r="861833"/>
    <row r="861834"/>
    <row r="861835"/>
    <row r="861836"/>
    <row r="861837"/>
    <row r="861838"/>
    <row r="861839"/>
    <row r="861840"/>
    <row r="861841"/>
    <row r="861842"/>
    <row r="861843"/>
    <row r="861844"/>
    <row r="861845"/>
    <row r="861846"/>
    <row r="861847"/>
    <row r="861848"/>
    <row r="861849"/>
    <row r="861850"/>
    <row r="861851"/>
    <row r="861852"/>
    <row r="861853"/>
    <row r="861854"/>
    <row r="861855"/>
    <row r="861856"/>
    <row r="861857"/>
    <row r="861858"/>
    <row r="861859"/>
    <row r="861860"/>
    <row r="861861"/>
    <row r="861862"/>
    <row r="861863"/>
    <row r="861864"/>
    <row r="861865"/>
    <row r="861866"/>
    <row r="861867"/>
    <row r="861868"/>
    <row r="861869"/>
    <row r="861870"/>
    <row r="861871"/>
    <row r="861872"/>
    <row r="861873"/>
    <row r="861874"/>
    <row r="861875"/>
    <row r="861876"/>
    <row r="861877"/>
    <row r="861878"/>
    <row r="861879"/>
    <row r="861880"/>
    <row r="861881"/>
    <row r="861882"/>
    <row r="861883"/>
    <row r="861884"/>
    <row r="861885"/>
    <row r="861886"/>
    <row r="861887"/>
    <row r="861888"/>
    <row r="861889"/>
    <row r="861890"/>
    <row r="861891"/>
    <row r="861892"/>
    <row r="861893"/>
    <row r="861894"/>
    <row r="861895"/>
    <row r="861896"/>
    <row r="861897"/>
    <row r="861898"/>
    <row r="861899"/>
    <row r="861900"/>
    <row r="861901"/>
    <row r="861902"/>
    <row r="861903"/>
    <row r="861904"/>
    <row r="861905"/>
    <row r="861906"/>
    <row r="861907"/>
    <row r="861908"/>
    <row r="861909"/>
    <row r="861910"/>
    <row r="861911"/>
    <row r="861912"/>
    <row r="861913"/>
    <row r="861914"/>
    <row r="861915"/>
    <row r="861916"/>
    <row r="861917"/>
    <row r="861918"/>
    <row r="861919"/>
    <row r="861920"/>
    <row r="861921"/>
    <row r="861922"/>
    <row r="861923"/>
    <row r="861924"/>
    <row r="861925"/>
    <row r="861926"/>
    <row r="861927"/>
    <row r="861928"/>
    <row r="861929"/>
    <row r="861930"/>
    <row r="861931"/>
    <row r="861932"/>
    <row r="861933"/>
    <row r="861934"/>
    <row r="861935"/>
    <row r="861936"/>
    <row r="861937"/>
    <row r="861938"/>
    <row r="861939"/>
    <row r="861940"/>
    <row r="861941"/>
    <row r="861942"/>
    <row r="861943"/>
    <row r="861944"/>
    <row r="861945"/>
    <row r="861946"/>
    <row r="861947"/>
    <row r="861948"/>
    <row r="861949"/>
    <row r="861950"/>
    <row r="861951"/>
    <row r="861952"/>
    <row r="861953"/>
    <row r="861954"/>
    <row r="861955"/>
    <row r="861956"/>
    <row r="861957"/>
    <row r="861958"/>
    <row r="861959"/>
    <row r="861960"/>
    <row r="861961"/>
    <row r="861962"/>
    <row r="861963"/>
    <row r="861964"/>
    <row r="861965"/>
    <row r="861966"/>
    <row r="861967"/>
    <row r="861968"/>
    <row r="861969"/>
    <row r="861970"/>
    <row r="861971"/>
    <row r="861972"/>
    <row r="861973"/>
    <row r="861974"/>
    <row r="861975"/>
    <row r="861976"/>
    <row r="861977"/>
    <row r="861978"/>
    <row r="861979"/>
    <row r="861980"/>
    <row r="861981"/>
    <row r="861982"/>
    <row r="861983"/>
    <row r="861984"/>
    <row r="861985"/>
    <row r="861986"/>
    <row r="861987"/>
    <row r="861988"/>
    <row r="861989"/>
    <row r="861990"/>
    <row r="861991"/>
    <row r="861992"/>
    <row r="861993"/>
    <row r="861994"/>
    <row r="861995"/>
    <row r="861996"/>
    <row r="861997"/>
    <row r="861998"/>
    <row r="861999"/>
    <row r="862000"/>
    <row r="862001"/>
    <row r="862002"/>
    <row r="862003"/>
    <row r="862004"/>
    <row r="862005"/>
    <row r="862006"/>
    <row r="862007"/>
    <row r="862008"/>
    <row r="862009"/>
    <row r="862010"/>
    <row r="862011"/>
    <row r="862012"/>
    <row r="862013"/>
    <row r="862014"/>
    <row r="862015"/>
    <row r="862016"/>
    <row r="862017"/>
    <row r="862018"/>
    <row r="862019"/>
    <row r="862020"/>
    <row r="862021"/>
    <row r="862022"/>
    <row r="862023"/>
    <row r="862024"/>
    <row r="862025"/>
    <row r="862026"/>
    <row r="862027"/>
    <row r="862028"/>
    <row r="862029"/>
    <row r="862030"/>
    <row r="862031"/>
    <row r="862032"/>
    <row r="862033"/>
    <row r="862034"/>
    <row r="862035"/>
    <row r="862036"/>
    <row r="862037"/>
    <row r="862038"/>
    <row r="862039"/>
    <row r="862040"/>
    <row r="862041"/>
    <row r="862042"/>
    <row r="862043"/>
    <row r="862044"/>
    <row r="862045"/>
    <row r="862046"/>
    <row r="862047"/>
    <row r="862048"/>
    <row r="862049"/>
    <row r="862050"/>
    <row r="862051"/>
    <row r="862052"/>
    <row r="862053"/>
    <row r="862054"/>
    <row r="862055"/>
    <row r="862056"/>
    <row r="862057"/>
    <row r="862058"/>
    <row r="862059"/>
    <row r="862060"/>
    <row r="862061"/>
    <row r="862062"/>
    <row r="862063"/>
    <row r="862064"/>
    <row r="862065"/>
    <row r="862066"/>
    <row r="862067"/>
    <row r="862068"/>
    <row r="862069"/>
    <row r="862070"/>
    <row r="862071"/>
    <row r="862072"/>
    <row r="862073"/>
    <row r="862074"/>
    <row r="862075"/>
    <row r="862076"/>
    <row r="862077"/>
    <row r="862078"/>
    <row r="862079"/>
    <row r="862080"/>
    <row r="862081"/>
    <row r="862082"/>
    <row r="862083"/>
    <row r="862084"/>
    <row r="862085"/>
    <row r="862086"/>
    <row r="862087"/>
    <row r="862088"/>
    <row r="862089"/>
    <row r="862090"/>
    <row r="862091"/>
    <row r="862092"/>
    <row r="862093"/>
    <row r="862094"/>
    <row r="862095"/>
    <row r="862096"/>
    <row r="862097"/>
    <row r="862098"/>
    <row r="862099"/>
    <row r="862100"/>
    <row r="862101"/>
    <row r="862102"/>
    <row r="862103"/>
    <row r="862104"/>
    <row r="862105"/>
    <row r="862106"/>
    <row r="862107"/>
    <row r="862108"/>
    <row r="862109"/>
    <row r="862110"/>
    <row r="862111"/>
    <row r="862112"/>
    <row r="862113"/>
    <row r="862114"/>
    <row r="862115"/>
    <row r="862116"/>
    <row r="862117"/>
    <row r="862118"/>
    <row r="862119"/>
    <row r="862120"/>
    <row r="862121"/>
    <row r="862122"/>
    <row r="862123"/>
    <row r="862124"/>
    <row r="862125"/>
    <row r="862126"/>
    <row r="862127"/>
    <row r="862128"/>
    <row r="862129"/>
    <row r="862130"/>
    <row r="862131"/>
    <row r="862132"/>
    <row r="862133"/>
    <row r="862134"/>
    <row r="862135"/>
    <row r="862136"/>
    <row r="862137"/>
    <row r="862138"/>
    <row r="862139"/>
    <row r="862140"/>
    <row r="862141"/>
    <row r="862142"/>
    <row r="862143"/>
    <row r="862144"/>
    <row r="862145"/>
    <row r="862146"/>
    <row r="862147"/>
    <row r="862148"/>
    <row r="862149"/>
    <row r="862150"/>
    <row r="862151"/>
    <row r="862152"/>
    <row r="862153"/>
    <row r="862154"/>
    <row r="862155"/>
    <row r="862156"/>
    <row r="862157"/>
    <row r="862158"/>
    <row r="862159"/>
    <row r="862160"/>
    <row r="862161"/>
    <row r="862162"/>
    <row r="862163"/>
    <row r="862164"/>
    <row r="862165"/>
    <row r="862166"/>
    <row r="862167"/>
    <row r="862168"/>
    <row r="862169"/>
    <row r="862170"/>
    <row r="862171"/>
    <row r="862172"/>
    <row r="862173"/>
    <row r="862174"/>
    <row r="862175"/>
    <row r="862176"/>
    <row r="862177"/>
    <row r="862178"/>
    <row r="862179"/>
    <row r="862180"/>
    <row r="862181"/>
    <row r="862182"/>
    <row r="862183"/>
    <row r="862184"/>
    <row r="862185"/>
    <row r="862186"/>
    <row r="862187"/>
    <row r="862188"/>
    <row r="862189"/>
    <row r="862190"/>
    <row r="862191"/>
    <row r="862192"/>
    <row r="862193"/>
    <row r="862194"/>
    <row r="862195"/>
    <row r="862196"/>
    <row r="862197"/>
    <row r="862198"/>
    <row r="862199"/>
    <row r="862200"/>
    <row r="862201"/>
    <row r="862202"/>
    <row r="862203"/>
    <row r="862204"/>
    <row r="862205"/>
    <row r="862206"/>
    <row r="862207"/>
    <row r="862208"/>
    <row r="862209"/>
    <row r="862210"/>
    <row r="862211"/>
    <row r="862212"/>
    <row r="862213"/>
    <row r="862214"/>
    <row r="862215"/>
    <row r="862216"/>
    <row r="862217"/>
    <row r="862218"/>
    <row r="862219"/>
    <row r="862220"/>
    <row r="862221"/>
    <row r="862222"/>
    <row r="862223"/>
    <row r="862224"/>
    <row r="862225"/>
    <row r="862226"/>
    <row r="862227"/>
    <row r="862228"/>
    <row r="862229"/>
    <row r="862230"/>
    <row r="862231"/>
    <row r="862232"/>
    <row r="862233"/>
    <row r="862234"/>
    <row r="862235"/>
    <row r="862236"/>
    <row r="862237"/>
    <row r="862238"/>
    <row r="862239"/>
    <row r="862240"/>
    <row r="862241"/>
    <row r="862242"/>
    <row r="862243"/>
    <row r="862244"/>
    <row r="862245"/>
    <row r="862246"/>
    <row r="862247"/>
    <row r="862248"/>
    <row r="862249"/>
    <row r="862250"/>
    <row r="862251"/>
    <row r="862252"/>
    <row r="862253"/>
    <row r="862254"/>
    <row r="862255"/>
    <row r="862256"/>
    <row r="862257"/>
    <row r="862258"/>
    <row r="862259"/>
    <row r="862260"/>
    <row r="862261"/>
    <row r="862262"/>
    <row r="862263"/>
    <row r="862264"/>
    <row r="862265"/>
    <row r="862266"/>
    <row r="862267"/>
    <row r="862268"/>
    <row r="862269"/>
    <row r="862270"/>
    <row r="862271"/>
    <row r="862272"/>
    <row r="862273"/>
    <row r="862274"/>
    <row r="862275"/>
    <row r="862276"/>
    <row r="862277"/>
    <row r="862278"/>
    <row r="862279"/>
    <row r="862280"/>
    <row r="862281"/>
    <row r="862282"/>
    <row r="862283"/>
    <row r="862284"/>
    <row r="862285"/>
    <row r="862286"/>
    <row r="862287"/>
    <row r="862288"/>
    <row r="862289"/>
    <row r="862290"/>
    <row r="862291"/>
    <row r="862292"/>
    <row r="862293"/>
    <row r="862294"/>
    <row r="862295"/>
    <row r="862296"/>
    <row r="862297"/>
    <row r="862298"/>
    <row r="862299"/>
    <row r="862300"/>
    <row r="862301"/>
    <row r="862302"/>
    <row r="862303"/>
    <row r="862304"/>
    <row r="862305"/>
    <row r="862306"/>
    <row r="862307"/>
    <row r="862308"/>
    <row r="862309"/>
    <row r="862310"/>
    <row r="862311"/>
    <row r="862312"/>
    <row r="862313"/>
    <row r="862314"/>
    <row r="862315"/>
    <row r="862316"/>
    <row r="862317"/>
    <row r="862318"/>
    <row r="862319"/>
    <row r="862320"/>
    <row r="862321"/>
    <row r="862322"/>
    <row r="862323"/>
    <row r="862324"/>
    <row r="862325"/>
    <row r="862326"/>
    <row r="862327"/>
    <row r="862328"/>
    <row r="862329"/>
    <row r="862330"/>
    <row r="862331"/>
    <row r="862332"/>
    <row r="862333"/>
    <row r="862334"/>
    <row r="862335"/>
    <row r="862336"/>
    <row r="862337"/>
    <row r="862338"/>
    <row r="862339"/>
    <row r="862340"/>
    <row r="862341"/>
    <row r="862342"/>
    <row r="862343"/>
    <row r="862344"/>
    <row r="862345"/>
    <row r="862346"/>
    <row r="862347"/>
    <row r="862348"/>
    <row r="862349"/>
    <row r="862350"/>
    <row r="862351"/>
    <row r="862352"/>
    <row r="862353"/>
    <row r="862354"/>
    <row r="862355"/>
    <row r="862356"/>
    <row r="862357"/>
    <row r="862358"/>
    <row r="862359"/>
    <row r="862360"/>
    <row r="862361"/>
    <row r="862362"/>
    <row r="862363"/>
    <row r="862364"/>
    <row r="862365"/>
    <row r="862366"/>
    <row r="862367"/>
    <row r="862368"/>
    <row r="862369"/>
    <row r="862370"/>
    <row r="862371"/>
    <row r="862372"/>
    <row r="862373"/>
    <row r="862374"/>
    <row r="862375"/>
    <row r="862376"/>
    <row r="862377"/>
    <row r="862378"/>
    <row r="862379"/>
    <row r="862380"/>
    <row r="862381"/>
    <row r="862382"/>
    <row r="862383"/>
    <row r="862384"/>
    <row r="862385"/>
    <row r="862386"/>
    <row r="862387"/>
    <row r="862388"/>
    <row r="862389"/>
    <row r="862390"/>
    <row r="862391"/>
    <row r="862392"/>
    <row r="862393"/>
    <row r="862394"/>
    <row r="862395"/>
    <row r="862396"/>
    <row r="862397"/>
    <row r="862398"/>
    <row r="862399"/>
    <row r="862400"/>
    <row r="862401"/>
    <row r="862402"/>
    <row r="862403"/>
    <row r="862404"/>
    <row r="862405"/>
    <row r="862406"/>
    <row r="862407"/>
    <row r="862408"/>
    <row r="862409"/>
    <row r="862410"/>
    <row r="862411"/>
    <row r="862412"/>
    <row r="862413"/>
    <row r="862414"/>
    <row r="862415"/>
    <row r="862416"/>
    <row r="862417"/>
    <row r="862418"/>
    <row r="862419"/>
    <row r="862420"/>
    <row r="862421"/>
    <row r="862422"/>
    <row r="862423"/>
    <row r="862424"/>
    <row r="862425"/>
    <row r="862426"/>
    <row r="862427"/>
    <row r="862428"/>
    <row r="862429"/>
    <row r="862430"/>
    <row r="862431"/>
    <row r="862432"/>
    <row r="862433"/>
    <row r="862434"/>
    <row r="862435"/>
    <row r="862436"/>
    <row r="862437"/>
    <row r="862438"/>
    <row r="862439"/>
    <row r="862440"/>
    <row r="862441"/>
    <row r="862442"/>
    <row r="862443"/>
    <row r="862444"/>
    <row r="862445"/>
    <row r="862446"/>
    <row r="862447"/>
    <row r="862448"/>
    <row r="862449"/>
    <row r="862450"/>
    <row r="862451"/>
    <row r="862452"/>
    <row r="862453"/>
    <row r="862454"/>
    <row r="862455"/>
    <row r="862456"/>
    <row r="862457"/>
    <row r="862458"/>
    <row r="862459"/>
    <row r="862460"/>
    <row r="862461"/>
    <row r="862462"/>
    <row r="862463"/>
    <row r="862464"/>
    <row r="862465"/>
    <row r="862466"/>
    <row r="862467"/>
    <row r="862468"/>
    <row r="862469"/>
    <row r="862470"/>
    <row r="862471"/>
    <row r="862472"/>
    <row r="862473"/>
    <row r="862474"/>
    <row r="862475"/>
    <row r="862476"/>
    <row r="862477"/>
    <row r="862478"/>
    <row r="862479"/>
    <row r="862480"/>
    <row r="862481"/>
    <row r="862482"/>
    <row r="862483"/>
    <row r="862484"/>
    <row r="862485"/>
    <row r="862486"/>
    <row r="862487"/>
    <row r="862488"/>
    <row r="862489"/>
    <row r="862490"/>
    <row r="862491"/>
    <row r="862492"/>
    <row r="862493"/>
    <row r="862494"/>
    <row r="862495"/>
    <row r="862496"/>
    <row r="862497"/>
    <row r="862498"/>
    <row r="862499"/>
    <row r="862500"/>
    <row r="862501"/>
    <row r="862502"/>
    <row r="862503"/>
    <row r="862504"/>
    <row r="862505"/>
    <row r="862506"/>
    <row r="862507"/>
    <row r="862508"/>
    <row r="862509"/>
    <row r="862510"/>
    <row r="862511"/>
    <row r="862512"/>
    <row r="862513"/>
    <row r="862514"/>
    <row r="862515"/>
    <row r="862516"/>
    <row r="862517"/>
    <row r="862518"/>
    <row r="862519"/>
    <row r="862520"/>
    <row r="862521"/>
    <row r="862522"/>
    <row r="862523"/>
    <row r="862524"/>
    <row r="862525"/>
    <row r="862526"/>
    <row r="862527"/>
    <row r="862528"/>
    <row r="862529"/>
    <row r="862530"/>
    <row r="862531"/>
    <row r="862532"/>
    <row r="862533"/>
    <row r="862534"/>
    <row r="862535"/>
    <row r="862536"/>
    <row r="862537"/>
    <row r="862538"/>
    <row r="862539"/>
    <row r="862540"/>
    <row r="862541"/>
    <row r="862542"/>
    <row r="862543"/>
    <row r="862544"/>
    <row r="862545"/>
    <row r="862546"/>
    <row r="862547"/>
    <row r="862548"/>
    <row r="862549"/>
    <row r="862550"/>
    <row r="862551"/>
    <row r="862552"/>
    <row r="862553"/>
    <row r="862554"/>
    <row r="862555"/>
    <row r="862556"/>
    <row r="862557"/>
    <row r="862558"/>
    <row r="862559"/>
    <row r="862560"/>
    <row r="862561"/>
    <row r="862562"/>
    <row r="862563"/>
    <row r="862564"/>
    <row r="862565"/>
    <row r="862566"/>
    <row r="862567"/>
    <row r="862568"/>
    <row r="862569"/>
    <row r="862570"/>
    <row r="862571"/>
    <row r="862572"/>
    <row r="862573"/>
    <row r="862574"/>
    <row r="862575"/>
    <row r="862576"/>
    <row r="862577"/>
    <row r="862578"/>
    <row r="862579"/>
    <row r="862580"/>
    <row r="862581"/>
    <row r="862582"/>
    <row r="862583"/>
    <row r="862584"/>
    <row r="862585"/>
    <row r="862586"/>
    <row r="862587"/>
    <row r="862588"/>
    <row r="862589"/>
    <row r="862590"/>
    <row r="862591"/>
    <row r="862592"/>
    <row r="862593"/>
    <row r="862594"/>
    <row r="862595"/>
    <row r="862596"/>
    <row r="862597"/>
    <row r="862598"/>
    <row r="862599"/>
    <row r="862600"/>
    <row r="862601"/>
    <row r="862602"/>
    <row r="862603"/>
    <row r="862604"/>
    <row r="862605"/>
    <row r="862606"/>
    <row r="862607"/>
    <row r="862608"/>
    <row r="862609"/>
    <row r="862610"/>
    <row r="862611"/>
    <row r="862612"/>
    <row r="862613"/>
    <row r="862614"/>
    <row r="862615"/>
    <row r="862616"/>
    <row r="862617"/>
    <row r="862618"/>
    <row r="862619"/>
    <row r="862620"/>
    <row r="862621"/>
    <row r="862622"/>
    <row r="862623"/>
    <row r="862624"/>
    <row r="862625"/>
    <row r="862626"/>
    <row r="862627"/>
    <row r="862628"/>
    <row r="862629"/>
    <row r="862630"/>
    <row r="862631"/>
    <row r="862632"/>
    <row r="862633"/>
    <row r="862634"/>
    <row r="862635"/>
    <row r="862636"/>
    <row r="862637"/>
    <row r="862638"/>
    <row r="862639"/>
    <row r="862640"/>
    <row r="862641"/>
    <row r="862642"/>
    <row r="862643"/>
    <row r="862644"/>
    <row r="862645"/>
    <row r="862646"/>
    <row r="862647"/>
    <row r="862648"/>
    <row r="862649"/>
    <row r="862650"/>
    <row r="862651"/>
    <row r="862652"/>
    <row r="862653"/>
    <row r="862654"/>
    <row r="862655"/>
    <row r="862656"/>
    <row r="862657"/>
    <row r="862658"/>
    <row r="862659"/>
    <row r="862660"/>
    <row r="862661"/>
    <row r="862662"/>
    <row r="862663"/>
    <row r="862664"/>
    <row r="862665"/>
    <row r="862666"/>
    <row r="862667"/>
    <row r="862668"/>
    <row r="862669"/>
    <row r="862670"/>
    <row r="862671"/>
    <row r="862672"/>
    <row r="862673"/>
    <row r="862674"/>
    <row r="862675"/>
    <row r="862676"/>
    <row r="862677"/>
    <row r="862678"/>
    <row r="862679"/>
    <row r="862680"/>
    <row r="862681"/>
    <row r="862682"/>
    <row r="862683"/>
    <row r="862684"/>
    <row r="862685"/>
    <row r="862686"/>
    <row r="862687"/>
    <row r="862688"/>
    <row r="862689"/>
    <row r="862690"/>
    <row r="862691"/>
    <row r="862692"/>
    <row r="862693"/>
    <row r="862694"/>
    <row r="862695"/>
    <row r="862696"/>
    <row r="862697"/>
    <row r="862698"/>
    <row r="862699"/>
    <row r="862700"/>
    <row r="862701"/>
    <row r="862702"/>
    <row r="862703"/>
    <row r="862704"/>
    <row r="862705"/>
    <row r="862706"/>
    <row r="862707"/>
    <row r="862708"/>
    <row r="862709"/>
    <row r="862710"/>
    <row r="862711"/>
    <row r="862712"/>
    <row r="862713"/>
    <row r="862714"/>
    <row r="862715"/>
    <row r="862716"/>
    <row r="862717"/>
    <row r="862718"/>
    <row r="862719"/>
    <row r="862720"/>
    <row r="862721"/>
    <row r="862722"/>
    <row r="862723"/>
    <row r="862724"/>
    <row r="862725"/>
    <row r="862726"/>
    <row r="862727"/>
    <row r="862728"/>
    <row r="862729"/>
    <row r="862730"/>
    <row r="862731"/>
    <row r="862732"/>
    <row r="862733"/>
    <row r="862734"/>
    <row r="862735"/>
    <row r="862736"/>
    <row r="862737"/>
    <row r="862738"/>
    <row r="862739"/>
    <row r="862740"/>
    <row r="862741"/>
    <row r="862742"/>
    <row r="862743"/>
    <row r="862744"/>
    <row r="862745"/>
    <row r="862746"/>
    <row r="862747"/>
    <row r="862748"/>
    <row r="862749"/>
    <row r="862750"/>
    <row r="862751"/>
    <row r="862752"/>
    <row r="862753"/>
    <row r="862754"/>
    <row r="862755"/>
    <row r="862756"/>
    <row r="862757"/>
    <row r="862758"/>
    <row r="862759"/>
    <row r="862760"/>
    <row r="862761"/>
    <row r="862762"/>
    <row r="862763"/>
    <row r="862764"/>
    <row r="862765"/>
    <row r="862766"/>
    <row r="862767"/>
    <row r="862768"/>
    <row r="862769"/>
    <row r="862770"/>
    <row r="862771"/>
    <row r="862772"/>
    <row r="862773"/>
    <row r="862774"/>
    <row r="862775"/>
    <row r="862776"/>
    <row r="862777"/>
    <row r="862778"/>
    <row r="862779"/>
    <row r="862780"/>
    <row r="862781"/>
    <row r="862782"/>
    <row r="862783"/>
    <row r="862784"/>
    <row r="862785"/>
    <row r="862786"/>
    <row r="862787"/>
    <row r="862788"/>
    <row r="862789"/>
    <row r="862790"/>
    <row r="862791"/>
    <row r="862792"/>
    <row r="862793"/>
    <row r="862794"/>
    <row r="862795"/>
    <row r="862796"/>
    <row r="862797"/>
    <row r="862798"/>
    <row r="862799"/>
    <row r="862800"/>
    <row r="862801"/>
    <row r="862802"/>
    <row r="862803"/>
    <row r="862804"/>
    <row r="862805"/>
    <row r="862806"/>
    <row r="862807"/>
    <row r="862808"/>
    <row r="862809"/>
    <row r="862810"/>
    <row r="862811"/>
    <row r="862812"/>
    <row r="862813"/>
    <row r="862814"/>
    <row r="862815"/>
    <row r="862816"/>
    <row r="862817"/>
    <row r="862818"/>
    <row r="862819"/>
    <row r="862820"/>
    <row r="862821"/>
    <row r="862822"/>
    <row r="862823"/>
    <row r="862824"/>
    <row r="862825"/>
    <row r="862826"/>
    <row r="862827"/>
    <row r="862828"/>
    <row r="862829"/>
    <row r="862830"/>
    <row r="862831"/>
    <row r="862832"/>
    <row r="862833"/>
    <row r="862834"/>
    <row r="862835"/>
    <row r="862836"/>
    <row r="862837"/>
    <row r="862838"/>
    <row r="862839"/>
    <row r="862840"/>
    <row r="862841"/>
    <row r="862842"/>
    <row r="862843"/>
    <row r="862844"/>
    <row r="862845"/>
    <row r="862846"/>
    <row r="862847"/>
    <row r="862848"/>
    <row r="862849"/>
    <row r="862850"/>
    <row r="862851"/>
    <row r="862852"/>
    <row r="862853"/>
    <row r="862854"/>
    <row r="862855"/>
    <row r="862856"/>
    <row r="862857"/>
    <row r="862858"/>
    <row r="862859"/>
    <row r="862860"/>
    <row r="862861"/>
    <row r="862862"/>
    <row r="862863"/>
    <row r="862864"/>
    <row r="862865"/>
    <row r="862866"/>
    <row r="862867"/>
    <row r="862868"/>
    <row r="862869"/>
    <row r="862870"/>
    <row r="862871"/>
    <row r="862872"/>
    <row r="862873"/>
    <row r="862874"/>
    <row r="862875"/>
    <row r="862876"/>
    <row r="862877"/>
    <row r="862878"/>
    <row r="862879"/>
    <row r="862880"/>
    <row r="862881"/>
    <row r="862882"/>
    <row r="862883"/>
    <row r="862884"/>
    <row r="862885"/>
    <row r="862886"/>
    <row r="862887"/>
    <row r="862888"/>
    <row r="862889"/>
    <row r="862890"/>
    <row r="862891"/>
    <row r="862892"/>
    <row r="862893"/>
    <row r="862894"/>
    <row r="862895"/>
    <row r="862896"/>
    <row r="862897"/>
    <row r="862898"/>
    <row r="862899"/>
    <row r="862900"/>
    <row r="862901"/>
    <row r="862902"/>
    <row r="862903"/>
    <row r="862904"/>
    <row r="862905"/>
    <row r="862906"/>
    <row r="862907"/>
    <row r="862908"/>
    <row r="862909"/>
    <row r="862910"/>
    <row r="862911"/>
    <row r="862912"/>
    <row r="862913"/>
    <row r="862914"/>
    <row r="862915"/>
    <row r="862916"/>
    <row r="862917"/>
    <row r="862918"/>
    <row r="862919"/>
    <row r="862920"/>
    <row r="862921"/>
    <row r="862922"/>
    <row r="862923"/>
    <row r="862924"/>
    <row r="862925"/>
    <row r="862926"/>
    <row r="862927"/>
    <row r="862928"/>
    <row r="862929"/>
    <row r="862930"/>
    <row r="862931"/>
    <row r="862932"/>
    <row r="862933"/>
    <row r="862934"/>
    <row r="862935"/>
    <row r="862936"/>
    <row r="862937"/>
    <row r="862938"/>
    <row r="862939"/>
    <row r="862940"/>
    <row r="862941"/>
    <row r="862942"/>
    <row r="862943"/>
    <row r="862944"/>
    <row r="862945"/>
    <row r="862946"/>
    <row r="862947"/>
    <row r="862948"/>
    <row r="862949"/>
    <row r="862950"/>
    <row r="862951"/>
    <row r="862952"/>
    <row r="862953"/>
    <row r="862954"/>
    <row r="862955"/>
    <row r="862956"/>
    <row r="862957"/>
    <row r="862958"/>
    <row r="862959"/>
    <row r="862960"/>
    <row r="862961"/>
    <row r="862962"/>
    <row r="862963"/>
    <row r="862964"/>
    <row r="862965"/>
    <row r="862966"/>
    <row r="862967"/>
    <row r="862968"/>
    <row r="862969"/>
    <row r="862970"/>
    <row r="862971"/>
    <row r="862972"/>
    <row r="862973"/>
    <row r="862974"/>
    <row r="862975"/>
    <row r="862976"/>
    <row r="862977"/>
    <row r="862978"/>
    <row r="862979"/>
    <row r="862980"/>
    <row r="862981"/>
    <row r="862982"/>
    <row r="862983"/>
    <row r="862984"/>
    <row r="862985"/>
    <row r="862986"/>
    <row r="862987"/>
    <row r="862988"/>
    <row r="862989"/>
    <row r="862990"/>
    <row r="862991"/>
    <row r="862992"/>
    <row r="862993"/>
    <row r="862994"/>
    <row r="862995"/>
    <row r="862996"/>
    <row r="862997"/>
    <row r="862998"/>
    <row r="862999"/>
    <row r="863000"/>
    <row r="863001"/>
    <row r="863002"/>
    <row r="863003"/>
    <row r="863004"/>
    <row r="863005"/>
    <row r="863006"/>
    <row r="863007"/>
    <row r="863008"/>
    <row r="863009"/>
    <row r="863010"/>
    <row r="863011"/>
    <row r="863012"/>
    <row r="863013"/>
    <row r="863014"/>
    <row r="863015"/>
    <row r="863016"/>
    <row r="863017"/>
    <row r="863018"/>
    <row r="863019"/>
    <row r="863020"/>
    <row r="863021"/>
    <row r="863022"/>
    <row r="863023"/>
    <row r="863024"/>
    <row r="863025"/>
    <row r="863026"/>
    <row r="863027"/>
    <row r="863028"/>
    <row r="863029"/>
    <row r="863030"/>
    <row r="863031"/>
    <row r="863032"/>
    <row r="863033"/>
    <row r="863034"/>
    <row r="863035"/>
    <row r="863036"/>
    <row r="863037"/>
    <row r="863038"/>
    <row r="863039"/>
    <row r="863040"/>
    <row r="863041"/>
    <row r="863042"/>
    <row r="863043"/>
    <row r="863044"/>
    <row r="863045"/>
    <row r="863046"/>
    <row r="863047"/>
    <row r="863048"/>
    <row r="863049"/>
    <row r="863050"/>
    <row r="863051"/>
    <row r="863052"/>
    <row r="863053"/>
    <row r="863054"/>
    <row r="863055"/>
    <row r="863056"/>
    <row r="863057"/>
    <row r="863058"/>
    <row r="863059"/>
    <row r="863060"/>
    <row r="863061"/>
    <row r="863062"/>
    <row r="863063"/>
    <row r="863064"/>
    <row r="863065"/>
    <row r="863066"/>
    <row r="863067"/>
    <row r="863068"/>
    <row r="863069"/>
    <row r="863070"/>
    <row r="863071"/>
    <row r="863072"/>
    <row r="863073"/>
    <row r="863074"/>
    <row r="863075"/>
    <row r="863076"/>
    <row r="863077"/>
    <row r="863078"/>
    <row r="863079"/>
    <row r="863080"/>
    <row r="863081"/>
    <row r="863082"/>
    <row r="863083"/>
    <row r="863084"/>
    <row r="863085"/>
    <row r="863086"/>
    <row r="863087"/>
    <row r="863088"/>
    <row r="863089"/>
    <row r="863090"/>
    <row r="863091"/>
    <row r="863092"/>
    <row r="863093"/>
    <row r="863094"/>
    <row r="863095"/>
    <row r="863096"/>
    <row r="863097"/>
    <row r="863098"/>
    <row r="863099"/>
    <row r="863100"/>
    <row r="863101"/>
    <row r="863102"/>
    <row r="863103"/>
    <row r="863104"/>
    <row r="863105"/>
    <row r="863106"/>
    <row r="863107"/>
    <row r="863108"/>
    <row r="863109"/>
    <row r="863110"/>
    <row r="863111"/>
    <row r="863112"/>
    <row r="863113"/>
    <row r="863114"/>
    <row r="863115"/>
    <row r="863116"/>
    <row r="863117"/>
    <row r="863118"/>
    <row r="863119"/>
    <row r="863120"/>
    <row r="863121"/>
    <row r="863122"/>
    <row r="863123"/>
    <row r="863124"/>
    <row r="863125"/>
    <row r="863126"/>
    <row r="863127"/>
    <row r="863128"/>
    <row r="863129"/>
    <row r="863130"/>
    <row r="863131"/>
    <row r="863132"/>
    <row r="863133"/>
    <row r="863134"/>
    <row r="863135"/>
    <row r="863136"/>
    <row r="863137"/>
    <row r="863138"/>
    <row r="863139"/>
    <row r="863140"/>
    <row r="863141"/>
    <row r="863142"/>
    <row r="863143"/>
    <row r="863144"/>
    <row r="863145"/>
    <row r="863146"/>
    <row r="863147"/>
    <row r="863148"/>
    <row r="863149"/>
    <row r="863150"/>
    <row r="863151"/>
    <row r="863152"/>
    <row r="863153"/>
    <row r="863154"/>
    <row r="863155"/>
    <row r="863156"/>
    <row r="863157"/>
    <row r="863158"/>
    <row r="863159"/>
    <row r="863160"/>
    <row r="863161"/>
    <row r="863162"/>
    <row r="863163"/>
    <row r="863164"/>
    <row r="863165"/>
    <row r="863166"/>
    <row r="863167"/>
    <row r="863168"/>
    <row r="863169"/>
    <row r="863170"/>
    <row r="863171"/>
    <row r="863172"/>
    <row r="863173"/>
    <row r="863174"/>
    <row r="863175"/>
    <row r="863176"/>
    <row r="863177"/>
    <row r="863178"/>
    <row r="863179"/>
    <row r="863180"/>
    <row r="863181"/>
    <row r="863182"/>
    <row r="863183"/>
    <row r="863184"/>
    <row r="863185"/>
    <row r="863186"/>
    <row r="863187"/>
    <row r="863188"/>
    <row r="863189"/>
    <row r="863190"/>
    <row r="863191"/>
    <row r="863192"/>
    <row r="863193"/>
    <row r="863194"/>
    <row r="863195"/>
    <row r="863196"/>
    <row r="863197"/>
    <row r="863198"/>
    <row r="863199"/>
    <row r="863200"/>
    <row r="863201"/>
    <row r="863202"/>
    <row r="863203"/>
    <row r="863204"/>
    <row r="863205"/>
    <row r="863206"/>
    <row r="863207"/>
    <row r="863208"/>
    <row r="863209"/>
    <row r="863210"/>
    <row r="863211"/>
    <row r="863212"/>
    <row r="863213"/>
    <row r="863214"/>
    <row r="863215"/>
    <row r="863216"/>
    <row r="863217"/>
    <row r="863218"/>
    <row r="863219"/>
    <row r="863220"/>
    <row r="863221"/>
    <row r="863222"/>
    <row r="863223"/>
    <row r="863224"/>
    <row r="863225"/>
    <row r="863226"/>
    <row r="863227"/>
    <row r="863228"/>
    <row r="863229"/>
    <row r="863230"/>
    <row r="863231"/>
    <row r="863232"/>
    <row r="863233"/>
    <row r="863234"/>
    <row r="863235"/>
    <row r="863236"/>
    <row r="863237"/>
    <row r="863238"/>
    <row r="863239"/>
    <row r="863240"/>
    <row r="863241"/>
    <row r="863242"/>
    <row r="863243"/>
    <row r="863244"/>
    <row r="863245"/>
    <row r="863246"/>
    <row r="863247"/>
    <row r="863248"/>
    <row r="863249"/>
    <row r="863250"/>
    <row r="863251"/>
    <row r="863252"/>
    <row r="863253"/>
    <row r="863254"/>
    <row r="863255"/>
    <row r="863256"/>
    <row r="863257"/>
    <row r="863258"/>
    <row r="863259"/>
    <row r="863260"/>
    <row r="863261"/>
    <row r="863262"/>
    <row r="863263"/>
    <row r="863264"/>
    <row r="863265"/>
    <row r="863266"/>
    <row r="863267"/>
    <row r="863268"/>
    <row r="863269"/>
    <row r="863270"/>
    <row r="863271"/>
    <row r="863272"/>
    <row r="863273"/>
    <row r="863274"/>
    <row r="863275"/>
    <row r="863276"/>
    <row r="863277"/>
    <row r="863278"/>
    <row r="863279"/>
    <row r="863280"/>
    <row r="863281"/>
    <row r="863282"/>
    <row r="863283"/>
    <row r="863284"/>
    <row r="863285"/>
    <row r="863286"/>
    <row r="863287"/>
    <row r="863288"/>
    <row r="863289"/>
    <row r="863290"/>
    <row r="863291"/>
    <row r="863292"/>
    <row r="863293"/>
    <row r="863294"/>
    <row r="863295"/>
    <row r="863296"/>
    <row r="863297"/>
    <row r="863298"/>
    <row r="863299"/>
    <row r="863300"/>
    <row r="863301"/>
    <row r="863302"/>
    <row r="863303"/>
    <row r="863304"/>
    <row r="863305"/>
    <row r="863306"/>
    <row r="863307"/>
    <row r="863308"/>
    <row r="863309"/>
    <row r="863310"/>
    <row r="863311"/>
    <row r="863312"/>
    <row r="863313"/>
    <row r="863314"/>
    <row r="863315"/>
    <row r="863316"/>
    <row r="863317"/>
    <row r="863318"/>
    <row r="863319"/>
    <row r="863320"/>
    <row r="863321"/>
    <row r="863322"/>
    <row r="863323"/>
    <row r="863324"/>
    <row r="863325"/>
    <row r="863326"/>
    <row r="863327"/>
    <row r="863328"/>
    <row r="863329"/>
    <row r="863330"/>
    <row r="863331"/>
    <row r="863332"/>
    <row r="863333"/>
    <row r="863334"/>
    <row r="863335"/>
    <row r="863336"/>
    <row r="863337"/>
    <row r="863338"/>
    <row r="863339"/>
    <row r="863340"/>
    <row r="863341"/>
    <row r="863342"/>
    <row r="863343"/>
    <row r="863344"/>
    <row r="863345"/>
    <row r="863346"/>
    <row r="863347"/>
    <row r="863348"/>
    <row r="863349"/>
    <row r="863350"/>
    <row r="863351"/>
    <row r="863352"/>
    <row r="863353"/>
    <row r="863354"/>
    <row r="863355"/>
    <row r="863356"/>
    <row r="863357"/>
    <row r="863358"/>
    <row r="863359"/>
    <row r="863360"/>
    <row r="863361"/>
    <row r="863362"/>
    <row r="863363"/>
    <row r="863364"/>
    <row r="863365"/>
    <row r="863366"/>
    <row r="863367"/>
    <row r="863368"/>
    <row r="863369"/>
    <row r="863370"/>
    <row r="863371"/>
    <row r="863372"/>
    <row r="863373"/>
    <row r="863374"/>
    <row r="863375"/>
    <row r="863376"/>
    <row r="863377"/>
    <row r="863378"/>
    <row r="863379"/>
    <row r="863380"/>
    <row r="863381"/>
    <row r="863382"/>
    <row r="863383"/>
    <row r="863384"/>
    <row r="863385"/>
    <row r="863386"/>
    <row r="863387"/>
    <row r="863388"/>
    <row r="863389"/>
    <row r="863390"/>
    <row r="863391"/>
    <row r="863392"/>
    <row r="863393"/>
    <row r="863394"/>
    <row r="863395"/>
    <row r="863396"/>
    <row r="863397"/>
    <row r="863398"/>
    <row r="863399"/>
    <row r="863400"/>
    <row r="863401"/>
    <row r="863402"/>
    <row r="863403"/>
    <row r="863404"/>
    <row r="863405"/>
    <row r="863406"/>
    <row r="863407"/>
    <row r="863408"/>
    <row r="863409"/>
    <row r="863410"/>
    <row r="863411"/>
    <row r="863412"/>
    <row r="863413"/>
    <row r="863414"/>
    <row r="863415"/>
    <row r="863416"/>
    <row r="863417"/>
    <row r="863418"/>
    <row r="863419"/>
    <row r="863420"/>
    <row r="863421"/>
    <row r="863422"/>
    <row r="863423"/>
    <row r="863424"/>
    <row r="863425"/>
    <row r="863426"/>
    <row r="863427"/>
    <row r="863428"/>
    <row r="863429"/>
    <row r="863430"/>
    <row r="863431"/>
    <row r="863432"/>
    <row r="863433"/>
    <row r="863434"/>
    <row r="863435"/>
    <row r="863436"/>
    <row r="863437"/>
    <row r="863438"/>
    <row r="863439"/>
    <row r="863440"/>
    <row r="863441"/>
    <row r="863442"/>
    <row r="863443"/>
    <row r="863444"/>
    <row r="863445"/>
    <row r="863446"/>
    <row r="863447"/>
    <row r="863448"/>
    <row r="863449"/>
    <row r="863450"/>
    <row r="863451"/>
    <row r="863452"/>
    <row r="863453"/>
    <row r="863454"/>
    <row r="863455"/>
    <row r="863456"/>
    <row r="863457"/>
    <row r="863458"/>
    <row r="863459"/>
    <row r="863460"/>
    <row r="863461"/>
    <row r="863462"/>
    <row r="863463"/>
    <row r="863464"/>
    <row r="863465"/>
    <row r="863466"/>
    <row r="863467"/>
    <row r="863468"/>
    <row r="863469"/>
    <row r="863470"/>
    <row r="863471"/>
    <row r="863472"/>
    <row r="863473"/>
    <row r="863474"/>
    <row r="863475"/>
    <row r="863476"/>
    <row r="863477"/>
    <row r="863478"/>
    <row r="863479"/>
    <row r="863480"/>
    <row r="863481"/>
    <row r="863482"/>
    <row r="863483"/>
    <row r="863484"/>
    <row r="863485"/>
    <row r="863486"/>
    <row r="863487"/>
    <row r="863488"/>
    <row r="863489"/>
    <row r="863490"/>
    <row r="863491"/>
    <row r="863492"/>
    <row r="863493"/>
    <row r="863494"/>
    <row r="863495"/>
    <row r="863496"/>
    <row r="863497"/>
    <row r="863498"/>
    <row r="863499"/>
    <row r="863500"/>
    <row r="863501"/>
    <row r="863502"/>
    <row r="863503"/>
    <row r="863504"/>
    <row r="863505"/>
    <row r="863506"/>
    <row r="863507"/>
    <row r="863508"/>
    <row r="863509"/>
    <row r="863510"/>
    <row r="863511"/>
    <row r="863512"/>
    <row r="863513"/>
    <row r="863514"/>
    <row r="863515"/>
    <row r="863516"/>
    <row r="863517"/>
    <row r="863518"/>
    <row r="863519"/>
    <row r="863520"/>
    <row r="863521"/>
    <row r="863522"/>
    <row r="863523"/>
    <row r="863524"/>
    <row r="863525"/>
    <row r="863526"/>
    <row r="863527"/>
    <row r="863528"/>
    <row r="863529"/>
    <row r="863530"/>
    <row r="863531"/>
    <row r="863532"/>
    <row r="863533"/>
    <row r="863534"/>
    <row r="863535"/>
    <row r="863536"/>
    <row r="863537"/>
    <row r="863538"/>
    <row r="863539"/>
    <row r="863540"/>
    <row r="863541"/>
    <row r="863542"/>
    <row r="863543"/>
    <row r="863544"/>
    <row r="863545"/>
    <row r="863546"/>
    <row r="863547"/>
    <row r="863548"/>
    <row r="863549"/>
    <row r="863550"/>
    <row r="863551"/>
    <row r="863552"/>
    <row r="863553"/>
    <row r="863554"/>
    <row r="863555"/>
    <row r="863556"/>
    <row r="863557"/>
    <row r="863558"/>
    <row r="863559"/>
    <row r="863560"/>
    <row r="863561"/>
    <row r="863562"/>
    <row r="863563"/>
    <row r="863564"/>
    <row r="863565"/>
    <row r="863566"/>
    <row r="863567"/>
    <row r="863568"/>
    <row r="863569"/>
    <row r="863570"/>
    <row r="863571"/>
    <row r="863572"/>
    <row r="863573"/>
    <row r="863574"/>
    <row r="863575"/>
    <row r="863576"/>
    <row r="863577"/>
    <row r="863578"/>
    <row r="863579"/>
    <row r="863580"/>
    <row r="863581"/>
    <row r="863582"/>
    <row r="863583"/>
    <row r="863584"/>
    <row r="863585"/>
    <row r="863586"/>
    <row r="863587"/>
    <row r="863588"/>
    <row r="863589"/>
    <row r="863590"/>
    <row r="863591"/>
    <row r="863592"/>
    <row r="863593"/>
    <row r="863594"/>
    <row r="863595"/>
    <row r="863596"/>
    <row r="863597"/>
    <row r="863598"/>
    <row r="863599"/>
    <row r="863600"/>
    <row r="863601"/>
    <row r="863602"/>
    <row r="863603"/>
    <row r="863604"/>
    <row r="863605"/>
    <row r="863606"/>
    <row r="863607"/>
    <row r="863608"/>
    <row r="863609"/>
    <row r="863610"/>
    <row r="863611"/>
    <row r="863612"/>
    <row r="863613"/>
    <row r="863614"/>
    <row r="863615"/>
    <row r="863616"/>
    <row r="863617"/>
    <row r="863618"/>
    <row r="863619"/>
    <row r="863620"/>
    <row r="863621"/>
    <row r="863622"/>
    <row r="863623"/>
    <row r="863624"/>
    <row r="863625"/>
    <row r="863626"/>
    <row r="863627"/>
    <row r="863628"/>
    <row r="863629"/>
    <row r="863630"/>
    <row r="863631"/>
    <row r="863632"/>
    <row r="863633"/>
    <row r="863634"/>
    <row r="863635"/>
    <row r="863636"/>
    <row r="863637"/>
    <row r="863638"/>
    <row r="863639"/>
    <row r="863640"/>
    <row r="863641"/>
    <row r="863642"/>
    <row r="863643"/>
    <row r="863644"/>
    <row r="863645"/>
    <row r="863646"/>
    <row r="863647"/>
    <row r="863648"/>
    <row r="863649"/>
    <row r="863650"/>
    <row r="863651"/>
    <row r="863652"/>
    <row r="863653"/>
    <row r="863654"/>
    <row r="863655"/>
    <row r="863656"/>
    <row r="863657"/>
    <row r="863658"/>
    <row r="863659"/>
    <row r="863660"/>
    <row r="863661"/>
    <row r="863662"/>
    <row r="863663"/>
    <row r="863664"/>
    <row r="863665"/>
    <row r="863666"/>
    <row r="863667"/>
    <row r="863668"/>
    <row r="863669"/>
    <row r="863670"/>
    <row r="863671"/>
    <row r="863672"/>
    <row r="863673"/>
    <row r="863674"/>
    <row r="863675"/>
    <row r="863676"/>
    <row r="863677"/>
    <row r="863678"/>
    <row r="863679"/>
    <row r="863680"/>
    <row r="863681"/>
    <row r="863682"/>
    <row r="863683"/>
    <row r="863684"/>
    <row r="863685"/>
    <row r="863686"/>
    <row r="863687"/>
    <row r="863688"/>
    <row r="863689"/>
    <row r="863690"/>
    <row r="863691"/>
    <row r="863692"/>
    <row r="863693"/>
    <row r="863694"/>
    <row r="863695"/>
    <row r="863696"/>
    <row r="863697"/>
    <row r="863698"/>
    <row r="863699"/>
    <row r="863700"/>
    <row r="863701"/>
    <row r="863702"/>
    <row r="863703"/>
    <row r="863704"/>
    <row r="863705"/>
    <row r="863706"/>
    <row r="863707"/>
    <row r="863708"/>
    <row r="863709"/>
    <row r="863710"/>
    <row r="863711"/>
    <row r="863712"/>
    <row r="863713"/>
    <row r="863714"/>
    <row r="863715"/>
    <row r="863716"/>
    <row r="863717"/>
    <row r="863718"/>
    <row r="863719"/>
    <row r="863720"/>
    <row r="863721"/>
    <row r="863722"/>
    <row r="863723"/>
    <row r="863724"/>
    <row r="863725"/>
    <row r="863726"/>
    <row r="863727"/>
    <row r="863728"/>
    <row r="863729"/>
    <row r="863730"/>
    <row r="863731"/>
    <row r="863732"/>
    <row r="863733"/>
    <row r="863734"/>
    <row r="863735"/>
    <row r="863736"/>
    <row r="863737"/>
    <row r="863738"/>
    <row r="863739"/>
    <row r="863740"/>
    <row r="863741"/>
    <row r="863742"/>
    <row r="863743"/>
    <row r="863744"/>
    <row r="863745"/>
    <row r="863746"/>
    <row r="863747"/>
    <row r="863748"/>
    <row r="863749"/>
    <row r="863750"/>
    <row r="863751"/>
    <row r="863752"/>
    <row r="863753"/>
    <row r="863754"/>
    <row r="863755"/>
    <row r="863756"/>
    <row r="863757"/>
    <row r="863758"/>
    <row r="863759"/>
    <row r="863760"/>
    <row r="863761"/>
    <row r="863762"/>
    <row r="863763"/>
    <row r="863764"/>
    <row r="863765"/>
    <row r="863766"/>
    <row r="863767"/>
    <row r="863768"/>
    <row r="863769"/>
    <row r="863770"/>
    <row r="863771"/>
    <row r="863772"/>
    <row r="863773"/>
    <row r="863774"/>
    <row r="863775"/>
    <row r="863776"/>
    <row r="863777"/>
    <row r="863778"/>
    <row r="863779"/>
    <row r="863780"/>
    <row r="863781"/>
    <row r="863782"/>
    <row r="863783"/>
    <row r="863784"/>
    <row r="863785"/>
    <row r="863786"/>
    <row r="863787"/>
    <row r="863788"/>
    <row r="863789"/>
    <row r="863790"/>
    <row r="863791"/>
    <row r="863792"/>
    <row r="863793"/>
    <row r="863794"/>
    <row r="863795"/>
    <row r="863796"/>
    <row r="863797"/>
    <row r="863798"/>
    <row r="863799"/>
    <row r="863800"/>
    <row r="863801"/>
    <row r="863802"/>
    <row r="863803"/>
    <row r="863804"/>
    <row r="863805"/>
    <row r="863806"/>
    <row r="863807"/>
    <row r="863808"/>
    <row r="863809"/>
    <row r="863810"/>
    <row r="863811"/>
    <row r="863812"/>
    <row r="863813"/>
    <row r="863814"/>
    <row r="863815"/>
    <row r="863816"/>
    <row r="863817"/>
    <row r="863818"/>
    <row r="863819"/>
    <row r="863820"/>
    <row r="863821"/>
    <row r="863822"/>
    <row r="863823"/>
    <row r="863824"/>
    <row r="863825"/>
    <row r="863826"/>
    <row r="863827"/>
    <row r="863828"/>
    <row r="863829"/>
    <row r="863830"/>
    <row r="863831"/>
    <row r="863832"/>
    <row r="863833"/>
    <row r="863834"/>
    <row r="863835"/>
    <row r="863836"/>
    <row r="863837"/>
    <row r="863838"/>
    <row r="863839"/>
    <row r="863840"/>
    <row r="863841"/>
    <row r="863842"/>
    <row r="863843"/>
    <row r="863844"/>
    <row r="863845"/>
    <row r="863846"/>
    <row r="863847"/>
    <row r="863848"/>
    <row r="863849"/>
    <row r="863850"/>
    <row r="863851"/>
    <row r="863852"/>
    <row r="863853"/>
    <row r="863854"/>
    <row r="863855"/>
    <row r="863856"/>
    <row r="863857"/>
    <row r="863858"/>
    <row r="863859"/>
    <row r="863860"/>
    <row r="863861"/>
    <row r="863862"/>
    <row r="863863"/>
    <row r="863864"/>
    <row r="863865"/>
    <row r="863866"/>
    <row r="863867"/>
    <row r="863868"/>
    <row r="863869"/>
    <row r="863870"/>
    <row r="863871"/>
    <row r="863872"/>
    <row r="863873"/>
    <row r="863874"/>
    <row r="863875"/>
    <row r="863876"/>
    <row r="863877"/>
    <row r="863878"/>
    <row r="863879"/>
    <row r="863880"/>
    <row r="863881"/>
    <row r="863882"/>
    <row r="863883"/>
    <row r="863884"/>
    <row r="863885"/>
    <row r="863886"/>
    <row r="863887"/>
    <row r="863888"/>
    <row r="863889"/>
    <row r="863890"/>
    <row r="863891"/>
    <row r="863892"/>
    <row r="863893"/>
    <row r="863894"/>
    <row r="863895"/>
    <row r="863896"/>
    <row r="863897"/>
    <row r="863898"/>
    <row r="863899"/>
    <row r="863900"/>
    <row r="863901"/>
    <row r="863902"/>
    <row r="863903"/>
    <row r="863904"/>
    <row r="863905"/>
    <row r="863906"/>
    <row r="863907"/>
    <row r="863908"/>
    <row r="863909"/>
    <row r="863910"/>
    <row r="863911"/>
    <row r="863912"/>
    <row r="863913"/>
    <row r="863914"/>
    <row r="863915"/>
    <row r="863916"/>
    <row r="863917"/>
    <row r="863918"/>
    <row r="863919"/>
    <row r="863920"/>
    <row r="863921"/>
    <row r="863922"/>
    <row r="863923"/>
    <row r="863924"/>
    <row r="863925"/>
    <row r="863926"/>
    <row r="863927"/>
    <row r="863928"/>
    <row r="863929"/>
    <row r="863930"/>
    <row r="863931"/>
    <row r="863932"/>
    <row r="863933"/>
    <row r="863934"/>
    <row r="863935"/>
    <row r="863936"/>
    <row r="863937"/>
    <row r="863938"/>
    <row r="863939"/>
    <row r="863940"/>
    <row r="863941"/>
    <row r="863942"/>
    <row r="863943"/>
    <row r="863944"/>
    <row r="863945"/>
    <row r="863946"/>
    <row r="863947"/>
    <row r="863948"/>
    <row r="863949"/>
    <row r="863950"/>
    <row r="863951"/>
    <row r="863952"/>
    <row r="863953"/>
    <row r="863954"/>
    <row r="863955"/>
    <row r="863956"/>
    <row r="863957"/>
    <row r="863958"/>
    <row r="863959"/>
    <row r="863960"/>
    <row r="863961"/>
    <row r="863962"/>
    <row r="863963"/>
    <row r="863964"/>
    <row r="863965"/>
    <row r="863966"/>
    <row r="863967"/>
    <row r="863968"/>
    <row r="863969"/>
    <row r="863970"/>
    <row r="863971"/>
    <row r="863972"/>
    <row r="863973"/>
    <row r="863974"/>
    <row r="863975"/>
    <row r="863976"/>
    <row r="863977"/>
    <row r="863978"/>
    <row r="863979"/>
    <row r="863980"/>
    <row r="863981"/>
    <row r="863982"/>
    <row r="863983"/>
    <row r="863984"/>
    <row r="863985"/>
    <row r="863986"/>
    <row r="863987"/>
    <row r="863988"/>
    <row r="863989"/>
    <row r="863990"/>
    <row r="863991"/>
    <row r="863992"/>
    <row r="863993"/>
    <row r="863994"/>
    <row r="863995"/>
    <row r="863996"/>
    <row r="863997"/>
    <row r="863998"/>
    <row r="863999"/>
    <row r="864000"/>
    <row r="864001"/>
    <row r="864002"/>
    <row r="864003"/>
    <row r="864004"/>
    <row r="864005"/>
    <row r="864006"/>
    <row r="864007"/>
    <row r="864008"/>
    <row r="864009"/>
    <row r="864010"/>
    <row r="864011"/>
    <row r="864012"/>
    <row r="864013"/>
    <row r="864014"/>
    <row r="864015"/>
    <row r="864016"/>
    <row r="864017"/>
    <row r="864018"/>
    <row r="864019"/>
    <row r="864020"/>
    <row r="864021"/>
    <row r="864022"/>
    <row r="864023"/>
    <row r="864024"/>
    <row r="864025"/>
    <row r="864026"/>
    <row r="864027"/>
    <row r="864028"/>
    <row r="864029"/>
    <row r="864030"/>
    <row r="864031"/>
    <row r="864032"/>
    <row r="864033"/>
    <row r="864034"/>
    <row r="864035"/>
    <row r="864036"/>
    <row r="864037"/>
    <row r="864038"/>
    <row r="864039"/>
    <row r="864040"/>
    <row r="864041"/>
    <row r="864042"/>
    <row r="864043"/>
    <row r="864044"/>
    <row r="864045"/>
    <row r="864046"/>
    <row r="864047"/>
    <row r="864048"/>
    <row r="864049"/>
    <row r="864050"/>
    <row r="864051"/>
    <row r="864052"/>
    <row r="864053"/>
    <row r="864054"/>
    <row r="864055"/>
    <row r="864056"/>
    <row r="864057"/>
    <row r="864058"/>
    <row r="864059"/>
    <row r="864060"/>
    <row r="864061"/>
    <row r="864062"/>
    <row r="864063"/>
    <row r="864064"/>
    <row r="864065"/>
    <row r="864066"/>
    <row r="864067"/>
    <row r="864068"/>
    <row r="864069"/>
    <row r="864070"/>
    <row r="864071"/>
    <row r="864072"/>
    <row r="864073"/>
    <row r="864074"/>
    <row r="864075"/>
    <row r="864076"/>
    <row r="864077"/>
    <row r="864078"/>
    <row r="864079"/>
    <row r="864080"/>
    <row r="864081"/>
    <row r="864082"/>
    <row r="864083"/>
    <row r="864084"/>
    <row r="864085"/>
    <row r="864086"/>
    <row r="864087"/>
    <row r="864088"/>
    <row r="864089"/>
    <row r="864090"/>
    <row r="864091"/>
    <row r="864092"/>
    <row r="864093"/>
    <row r="864094"/>
    <row r="864095"/>
    <row r="864096"/>
    <row r="864097"/>
    <row r="864098"/>
    <row r="864099"/>
    <row r="864100"/>
    <row r="864101"/>
    <row r="864102"/>
    <row r="864103"/>
    <row r="864104"/>
    <row r="864105"/>
    <row r="864106"/>
    <row r="864107"/>
    <row r="864108"/>
    <row r="864109"/>
    <row r="864110"/>
    <row r="864111"/>
    <row r="864112"/>
    <row r="864113"/>
    <row r="864114"/>
    <row r="864115"/>
    <row r="864116"/>
    <row r="864117"/>
    <row r="864118"/>
    <row r="864119"/>
    <row r="864120"/>
    <row r="864121"/>
    <row r="864122"/>
    <row r="864123"/>
    <row r="864124"/>
    <row r="864125"/>
    <row r="864126"/>
    <row r="864127"/>
    <row r="864128"/>
    <row r="864129"/>
    <row r="864130"/>
    <row r="864131"/>
    <row r="864132"/>
    <row r="864133"/>
    <row r="864134"/>
    <row r="864135"/>
    <row r="864136"/>
    <row r="864137"/>
    <row r="864138"/>
    <row r="864139"/>
    <row r="864140"/>
    <row r="864141"/>
    <row r="864142"/>
    <row r="864143"/>
    <row r="864144"/>
    <row r="864145"/>
    <row r="864146"/>
    <row r="864147"/>
    <row r="864148"/>
    <row r="864149"/>
    <row r="864150"/>
    <row r="864151"/>
    <row r="864152"/>
    <row r="864153"/>
    <row r="864154"/>
    <row r="864155"/>
    <row r="864156"/>
    <row r="864157"/>
    <row r="864158"/>
    <row r="864159"/>
    <row r="864160"/>
    <row r="864161"/>
    <row r="864162"/>
    <row r="864163"/>
    <row r="864164"/>
    <row r="864165"/>
    <row r="864166"/>
    <row r="864167"/>
    <row r="864168"/>
    <row r="864169"/>
    <row r="864170"/>
    <row r="864171"/>
    <row r="864172"/>
    <row r="864173"/>
    <row r="864174"/>
    <row r="864175"/>
    <row r="864176"/>
    <row r="864177"/>
    <row r="864178"/>
    <row r="864179"/>
    <row r="864180"/>
    <row r="864181"/>
    <row r="864182"/>
    <row r="864183"/>
    <row r="864184"/>
    <row r="864185"/>
    <row r="864186"/>
    <row r="864187"/>
    <row r="864188"/>
    <row r="864189"/>
    <row r="864190"/>
    <row r="864191"/>
    <row r="864192"/>
    <row r="864193"/>
    <row r="864194"/>
    <row r="864195"/>
    <row r="864196"/>
    <row r="864197"/>
    <row r="864198"/>
    <row r="864199"/>
    <row r="864200"/>
    <row r="864201"/>
    <row r="864202"/>
    <row r="864203"/>
    <row r="864204"/>
    <row r="864205"/>
    <row r="864206"/>
    <row r="864207"/>
    <row r="864208"/>
    <row r="864209"/>
    <row r="864210"/>
    <row r="864211"/>
    <row r="864212"/>
    <row r="864213"/>
    <row r="864214"/>
    <row r="864215"/>
    <row r="864216"/>
    <row r="864217"/>
    <row r="864218"/>
    <row r="864219"/>
    <row r="864220"/>
    <row r="864221"/>
    <row r="864222"/>
    <row r="864223"/>
    <row r="864224"/>
    <row r="864225"/>
    <row r="864226"/>
    <row r="864227"/>
    <row r="864228"/>
    <row r="864229"/>
    <row r="864230"/>
    <row r="864231"/>
    <row r="864232"/>
    <row r="864233"/>
    <row r="864234"/>
    <row r="864235"/>
    <row r="864236"/>
    <row r="864237"/>
    <row r="864238"/>
    <row r="864239"/>
    <row r="864240"/>
    <row r="864241"/>
    <row r="864242"/>
    <row r="864243"/>
    <row r="864244"/>
    <row r="864245"/>
    <row r="864246"/>
    <row r="864247"/>
    <row r="864248"/>
    <row r="864249"/>
    <row r="864250"/>
    <row r="864251"/>
    <row r="864252"/>
    <row r="864253"/>
    <row r="864254"/>
    <row r="864255"/>
    <row r="864256"/>
    <row r="864257"/>
    <row r="864258"/>
    <row r="864259"/>
    <row r="864260"/>
    <row r="864261"/>
    <row r="864262"/>
    <row r="864263"/>
    <row r="864264"/>
    <row r="864265"/>
    <row r="864266"/>
    <row r="864267"/>
    <row r="864268"/>
    <row r="864269"/>
    <row r="864270"/>
    <row r="864271"/>
    <row r="864272"/>
    <row r="864273"/>
    <row r="864274"/>
    <row r="864275"/>
    <row r="864276"/>
    <row r="864277"/>
    <row r="864278"/>
    <row r="864279"/>
    <row r="864280"/>
    <row r="864281"/>
    <row r="864282"/>
    <row r="864283"/>
    <row r="864284"/>
    <row r="864285"/>
    <row r="864286"/>
    <row r="864287"/>
    <row r="864288"/>
    <row r="864289"/>
    <row r="864290"/>
    <row r="864291"/>
    <row r="864292"/>
    <row r="864293"/>
    <row r="864294"/>
    <row r="864295"/>
    <row r="864296"/>
    <row r="864297"/>
    <row r="864298"/>
    <row r="864299"/>
    <row r="864300"/>
    <row r="864301"/>
    <row r="864302"/>
    <row r="864303"/>
    <row r="864304"/>
    <row r="864305"/>
    <row r="864306"/>
    <row r="864307"/>
    <row r="864308"/>
    <row r="864309"/>
    <row r="864310"/>
    <row r="864311"/>
    <row r="864312"/>
    <row r="864313"/>
    <row r="864314"/>
    <row r="864315"/>
    <row r="864316"/>
    <row r="864317"/>
    <row r="864318"/>
    <row r="864319"/>
    <row r="864320"/>
    <row r="864321"/>
    <row r="864322"/>
    <row r="864323"/>
    <row r="864324"/>
    <row r="864325"/>
    <row r="864326"/>
    <row r="864327"/>
    <row r="864328"/>
    <row r="864329"/>
    <row r="864330"/>
    <row r="864331"/>
    <row r="864332"/>
    <row r="864333"/>
    <row r="864334"/>
    <row r="864335"/>
    <row r="864336"/>
    <row r="864337"/>
    <row r="864338"/>
    <row r="864339"/>
    <row r="864340"/>
    <row r="864341"/>
    <row r="864342"/>
    <row r="864343"/>
    <row r="864344"/>
    <row r="864345"/>
    <row r="864346"/>
    <row r="864347"/>
    <row r="864348"/>
    <row r="864349"/>
    <row r="864350"/>
    <row r="864351"/>
    <row r="864352"/>
    <row r="864353"/>
    <row r="864354"/>
    <row r="864355"/>
    <row r="864356"/>
    <row r="864357"/>
    <row r="864358"/>
    <row r="864359"/>
    <row r="864360"/>
    <row r="864361"/>
    <row r="864362"/>
    <row r="864363"/>
    <row r="864364"/>
    <row r="864365"/>
    <row r="864366"/>
    <row r="864367"/>
    <row r="864368"/>
    <row r="864369"/>
    <row r="864370"/>
    <row r="864371"/>
    <row r="864372"/>
    <row r="864373"/>
    <row r="864374"/>
    <row r="864375"/>
    <row r="864376"/>
    <row r="864377"/>
    <row r="864378"/>
    <row r="864379"/>
    <row r="864380"/>
    <row r="864381"/>
    <row r="864382"/>
    <row r="864383"/>
    <row r="864384"/>
    <row r="864385"/>
    <row r="864386"/>
    <row r="864387"/>
    <row r="864388"/>
    <row r="864389"/>
    <row r="864390"/>
    <row r="864391"/>
    <row r="864392"/>
    <row r="864393"/>
    <row r="864394"/>
    <row r="864395"/>
    <row r="864396"/>
    <row r="864397"/>
    <row r="864398"/>
    <row r="864399"/>
    <row r="864400"/>
    <row r="864401"/>
    <row r="864402"/>
    <row r="864403"/>
    <row r="864404"/>
    <row r="864405"/>
    <row r="864406"/>
    <row r="864407"/>
    <row r="864408"/>
    <row r="864409"/>
    <row r="864410"/>
    <row r="864411"/>
    <row r="864412"/>
    <row r="864413"/>
    <row r="864414"/>
    <row r="864415"/>
    <row r="864416"/>
    <row r="864417"/>
    <row r="864418"/>
    <row r="864419"/>
    <row r="864420"/>
    <row r="864421"/>
    <row r="864422"/>
    <row r="864423"/>
    <row r="864424"/>
    <row r="864425"/>
    <row r="864426"/>
    <row r="864427"/>
    <row r="864428"/>
    <row r="864429"/>
    <row r="864430"/>
    <row r="864431"/>
    <row r="864432"/>
    <row r="864433"/>
    <row r="864434"/>
    <row r="864435"/>
    <row r="864436"/>
    <row r="864437"/>
    <row r="864438"/>
    <row r="864439"/>
    <row r="864440"/>
    <row r="864441"/>
    <row r="864442"/>
    <row r="864443"/>
    <row r="864444"/>
    <row r="864445"/>
    <row r="864446"/>
    <row r="864447"/>
    <row r="864448"/>
    <row r="864449"/>
    <row r="864450"/>
    <row r="864451"/>
    <row r="864452"/>
    <row r="864453"/>
    <row r="864454"/>
    <row r="864455"/>
    <row r="864456"/>
    <row r="864457"/>
    <row r="864458"/>
    <row r="864459"/>
    <row r="864460"/>
    <row r="864461"/>
    <row r="864462"/>
    <row r="864463"/>
    <row r="864464"/>
    <row r="864465"/>
    <row r="864466"/>
    <row r="864467"/>
    <row r="864468"/>
    <row r="864469"/>
    <row r="864470"/>
    <row r="864471"/>
    <row r="864472"/>
    <row r="864473"/>
    <row r="864474"/>
    <row r="864475"/>
    <row r="864476"/>
    <row r="864477"/>
    <row r="864478"/>
    <row r="864479"/>
    <row r="864480"/>
    <row r="864481"/>
    <row r="864482"/>
    <row r="864483"/>
    <row r="864484"/>
    <row r="864485"/>
    <row r="864486"/>
    <row r="864487"/>
    <row r="864488"/>
    <row r="864489"/>
    <row r="864490"/>
    <row r="864491"/>
    <row r="864492"/>
    <row r="864493"/>
    <row r="864494"/>
    <row r="864495"/>
    <row r="864496"/>
    <row r="864497"/>
    <row r="864498"/>
    <row r="864499"/>
    <row r="864500"/>
    <row r="864501"/>
    <row r="864502"/>
    <row r="864503"/>
    <row r="864504"/>
    <row r="864505"/>
    <row r="864506"/>
    <row r="864507"/>
    <row r="864508"/>
    <row r="864509"/>
    <row r="864510"/>
    <row r="864511"/>
    <row r="864512"/>
    <row r="864513"/>
    <row r="864514"/>
    <row r="864515"/>
    <row r="864516"/>
    <row r="864517"/>
    <row r="864518"/>
    <row r="864519"/>
    <row r="864520"/>
    <row r="864521"/>
    <row r="864522"/>
    <row r="864523"/>
    <row r="864524"/>
    <row r="864525"/>
    <row r="864526"/>
    <row r="864527"/>
    <row r="864528"/>
    <row r="864529"/>
    <row r="864530"/>
    <row r="864531"/>
    <row r="864532"/>
    <row r="864533"/>
    <row r="864534"/>
    <row r="864535"/>
    <row r="864536"/>
    <row r="864537"/>
    <row r="864538"/>
    <row r="864539"/>
    <row r="864540"/>
    <row r="864541"/>
    <row r="864542"/>
    <row r="864543"/>
    <row r="864544"/>
    <row r="864545"/>
    <row r="864546"/>
    <row r="864547"/>
    <row r="864548"/>
    <row r="864549"/>
    <row r="864550"/>
    <row r="864551"/>
    <row r="864552"/>
    <row r="864553"/>
    <row r="864554"/>
    <row r="864555"/>
    <row r="864556"/>
    <row r="864557"/>
    <row r="864558"/>
    <row r="864559"/>
    <row r="864560"/>
    <row r="864561"/>
    <row r="864562"/>
    <row r="864563"/>
    <row r="864564"/>
    <row r="864565"/>
    <row r="864566"/>
    <row r="864567"/>
    <row r="864568"/>
    <row r="864569"/>
    <row r="864570"/>
    <row r="864571"/>
    <row r="864572"/>
    <row r="864573"/>
    <row r="864574"/>
    <row r="864575"/>
    <row r="864576"/>
    <row r="864577"/>
    <row r="864578"/>
    <row r="864579"/>
    <row r="864580"/>
    <row r="864581"/>
    <row r="864582"/>
    <row r="864583"/>
    <row r="864584"/>
    <row r="864585"/>
    <row r="864586"/>
    <row r="864587"/>
    <row r="864588"/>
    <row r="864589"/>
    <row r="864590"/>
    <row r="864591"/>
    <row r="864592"/>
    <row r="864593"/>
    <row r="864594"/>
    <row r="864595"/>
    <row r="864596"/>
    <row r="864597"/>
    <row r="864598"/>
    <row r="864599"/>
    <row r="864600"/>
    <row r="864601"/>
    <row r="864602"/>
    <row r="864603"/>
    <row r="864604"/>
    <row r="864605"/>
    <row r="864606"/>
    <row r="864607"/>
    <row r="864608"/>
    <row r="864609"/>
    <row r="864610"/>
    <row r="864611"/>
    <row r="864612"/>
    <row r="864613"/>
    <row r="864614"/>
    <row r="864615"/>
    <row r="864616"/>
    <row r="864617"/>
    <row r="864618"/>
    <row r="864619"/>
    <row r="864620"/>
    <row r="864621"/>
    <row r="864622"/>
    <row r="864623"/>
    <row r="864624"/>
    <row r="864625"/>
    <row r="864626"/>
    <row r="864627"/>
    <row r="864628"/>
    <row r="864629"/>
    <row r="864630"/>
    <row r="864631"/>
    <row r="864632"/>
    <row r="864633"/>
    <row r="864634"/>
    <row r="864635"/>
    <row r="864636"/>
    <row r="864637"/>
    <row r="864638"/>
    <row r="864639"/>
    <row r="864640"/>
    <row r="864641"/>
    <row r="864642"/>
    <row r="864643"/>
    <row r="864644"/>
    <row r="864645"/>
    <row r="864646"/>
    <row r="864647"/>
    <row r="864648"/>
    <row r="864649"/>
    <row r="864650"/>
    <row r="864651"/>
    <row r="864652"/>
    <row r="864653"/>
    <row r="864654"/>
    <row r="864655"/>
    <row r="864656"/>
    <row r="864657"/>
    <row r="864658"/>
    <row r="864659"/>
    <row r="864660"/>
    <row r="864661"/>
    <row r="864662"/>
    <row r="864663"/>
    <row r="864664"/>
    <row r="864665"/>
    <row r="864666"/>
    <row r="864667"/>
    <row r="864668"/>
    <row r="864669"/>
    <row r="864670"/>
    <row r="864671"/>
    <row r="864672"/>
    <row r="864673"/>
    <row r="864674"/>
    <row r="864675"/>
    <row r="864676"/>
    <row r="864677"/>
    <row r="864678"/>
    <row r="864679"/>
    <row r="864680"/>
    <row r="864681"/>
    <row r="864682"/>
    <row r="864683"/>
    <row r="864684"/>
    <row r="864685"/>
    <row r="864686"/>
    <row r="864687"/>
    <row r="864688"/>
    <row r="864689"/>
    <row r="864690"/>
    <row r="864691"/>
    <row r="864692"/>
    <row r="864693"/>
    <row r="864694"/>
    <row r="864695"/>
    <row r="864696"/>
    <row r="864697"/>
    <row r="864698"/>
    <row r="864699"/>
    <row r="864700"/>
    <row r="864701"/>
    <row r="864702"/>
    <row r="864703"/>
    <row r="864704"/>
    <row r="864705"/>
    <row r="864706"/>
    <row r="864707"/>
    <row r="864708"/>
    <row r="864709"/>
    <row r="864710"/>
    <row r="864711"/>
    <row r="864712"/>
    <row r="864713"/>
    <row r="864714"/>
    <row r="864715"/>
    <row r="864716"/>
    <row r="864717"/>
    <row r="864718"/>
    <row r="864719"/>
    <row r="864720"/>
    <row r="864721"/>
    <row r="864722"/>
    <row r="864723"/>
    <row r="864724"/>
    <row r="864725"/>
    <row r="864726"/>
    <row r="864727"/>
    <row r="864728"/>
    <row r="864729"/>
    <row r="864730"/>
    <row r="864731"/>
    <row r="864732"/>
    <row r="864733"/>
    <row r="864734"/>
    <row r="864735"/>
    <row r="864736"/>
    <row r="864737"/>
    <row r="864738"/>
    <row r="864739"/>
    <row r="864740"/>
    <row r="864741"/>
    <row r="864742"/>
    <row r="864743"/>
    <row r="864744"/>
    <row r="864745"/>
    <row r="864746"/>
    <row r="864747"/>
    <row r="864748"/>
    <row r="864749"/>
    <row r="864750"/>
    <row r="864751"/>
    <row r="864752"/>
    <row r="864753"/>
    <row r="864754"/>
    <row r="864755"/>
    <row r="864756"/>
    <row r="864757"/>
    <row r="864758"/>
    <row r="864759"/>
    <row r="864760"/>
    <row r="864761"/>
    <row r="864762"/>
    <row r="864763"/>
    <row r="864764"/>
    <row r="864765"/>
    <row r="864766"/>
    <row r="864767"/>
    <row r="864768"/>
    <row r="864769"/>
    <row r="864770"/>
    <row r="864771"/>
    <row r="864772"/>
    <row r="864773"/>
    <row r="864774"/>
    <row r="864775"/>
    <row r="864776"/>
    <row r="864777"/>
    <row r="864778"/>
    <row r="864779"/>
    <row r="864780"/>
    <row r="864781"/>
    <row r="864782"/>
    <row r="864783"/>
    <row r="864784"/>
    <row r="864785"/>
    <row r="864786"/>
    <row r="864787"/>
    <row r="864788"/>
    <row r="864789"/>
    <row r="864790"/>
    <row r="864791"/>
    <row r="864792"/>
    <row r="864793"/>
    <row r="864794"/>
    <row r="864795"/>
    <row r="864796"/>
    <row r="864797"/>
    <row r="864798"/>
    <row r="864799"/>
    <row r="864800"/>
    <row r="864801"/>
    <row r="864802"/>
    <row r="864803"/>
    <row r="864804"/>
    <row r="864805"/>
    <row r="864806"/>
    <row r="864807"/>
    <row r="864808"/>
    <row r="864809"/>
    <row r="864810"/>
    <row r="864811"/>
    <row r="864812"/>
    <row r="864813"/>
    <row r="864814"/>
    <row r="864815"/>
    <row r="864816"/>
    <row r="864817"/>
    <row r="864818"/>
    <row r="864819"/>
    <row r="864820"/>
    <row r="864821"/>
    <row r="864822"/>
    <row r="864823"/>
    <row r="864824"/>
    <row r="864825"/>
    <row r="864826"/>
    <row r="864827"/>
    <row r="864828"/>
    <row r="864829"/>
    <row r="864830"/>
    <row r="864831"/>
    <row r="864832"/>
    <row r="864833"/>
    <row r="864834"/>
    <row r="864835"/>
    <row r="864836"/>
    <row r="864837"/>
    <row r="864838"/>
    <row r="864839"/>
    <row r="864840"/>
    <row r="864841"/>
    <row r="864842"/>
    <row r="864843"/>
    <row r="864844"/>
    <row r="864845"/>
    <row r="864846"/>
    <row r="864847"/>
    <row r="864848"/>
    <row r="864849"/>
    <row r="864850"/>
    <row r="864851"/>
    <row r="864852"/>
    <row r="864853"/>
    <row r="864854"/>
    <row r="864855"/>
    <row r="864856"/>
    <row r="864857"/>
    <row r="864858"/>
    <row r="864859"/>
    <row r="864860"/>
    <row r="864861"/>
    <row r="864862"/>
    <row r="864863"/>
    <row r="864864"/>
    <row r="864865"/>
    <row r="864866"/>
    <row r="864867"/>
    <row r="864868"/>
    <row r="864869"/>
    <row r="864870"/>
    <row r="864871"/>
    <row r="864872"/>
    <row r="864873"/>
    <row r="864874"/>
    <row r="864875"/>
    <row r="864876"/>
    <row r="864877"/>
    <row r="864878"/>
    <row r="864879"/>
    <row r="864880"/>
    <row r="864881"/>
    <row r="864882"/>
    <row r="864883"/>
    <row r="864884"/>
    <row r="864885"/>
    <row r="864886"/>
    <row r="864887"/>
    <row r="864888"/>
    <row r="864889"/>
    <row r="864890"/>
    <row r="864891"/>
    <row r="864892"/>
    <row r="864893"/>
    <row r="864894"/>
    <row r="864895"/>
    <row r="864896"/>
    <row r="864897"/>
    <row r="864898"/>
    <row r="864899"/>
    <row r="864900"/>
    <row r="864901"/>
    <row r="864902"/>
    <row r="864903"/>
    <row r="864904"/>
    <row r="864905"/>
    <row r="864906"/>
    <row r="864907"/>
    <row r="864908"/>
    <row r="864909"/>
    <row r="864910"/>
    <row r="864911"/>
    <row r="864912"/>
    <row r="864913"/>
    <row r="864914"/>
    <row r="864915"/>
    <row r="864916"/>
    <row r="864917"/>
    <row r="864918"/>
    <row r="864919"/>
    <row r="864920"/>
    <row r="864921"/>
    <row r="864922"/>
    <row r="864923"/>
    <row r="864924"/>
    <row r="864925"/>
    <row r="864926"/>
    <row r="864927"/>
    <row r="864928"/>
    <row r="864929"/>
    <row r="864930"/>
    <row r="864931"/>
    <row r="864932"/>
    <row r="864933"/>
    <row r="864934"/>
    <row r="864935"/>
    <row r="864936"/>
    <row r="864937"/>
    <row r="864938"/>
    <row r="864939"/>
    <row r="864940"/>
    <row r="864941"/>
    <row r="864942"/>
    <row r="864943"/>
    <row r="864944"/>
    <row r="864945"/>
    <row r="864946"/>
    <row r="864947"/>
    <row r="864948"/>
    <row r="864949"/>
    <row r="864950"/>
    <row r="864951"/>
    <row r="864952"/>
    <row r="864953"/>
    <row r="864954"/>
    <row r="864955"/>
    <row r="864956"/>
    <row r="864957"/>
    <row r="864958"/>
    <row r="864959"/>
    <row r="864960"/>
    <row r="864961"/>
    <row r="864962"/>
    <row r="864963"/>
    <row r="864964"/>
    <row r="864965"/>
    <row r="864966"/>
    <row r="864967"/>
    <row r="864968"/>
    <row r="864969"/>
    <row r="864970"/>
    <row r="864971"/>
    <row r="864972"/>
    <row r="864973"/>
    <row r="864974"/>
    <row r="864975"/>
    <row r="864976"/>
    <row r="864977"/>
    <row r="864978"/>
    <row r="864979"/>
    <row r="864980"/>
    <row r="864981"/>
    <row r="864982"/>
    <row r="864983"/>
    <row r="864984"/>
    <row r="864985"/>
    <row r="864986"/>
    <row r="864987"/>
    <row r="864988"/>
    <row r="864989"/>
    <row r="864990"/>
    <row r="864991"/>
    <row r="864992"/>
    <row r="864993"/>
    <row r="864994"/>
    <row r="864995"/>
    <row r="864996"/>
    <row r="864997"/>
    <row r="864998"/>
    <row r="864999"/>
    <row r="865000"/>
    <row r="865001"/>
    <row r="865002"/>
    <row r="865003"/>
    <row r="865004"/>
    <row r="865005"/>
    <row r="865006"/>
    <row r="865007"/>
    <row r="865008"/>
    <row r="865009"/>
    <row r="865010"/>
    <row r="865011"/>
    <row r="865012"/>
    <row r="865013"/>
    <row r="865014"/>
    <row r="865015"/>
    <row r="865016"/>
    <row r="865017"/>
    <row r="865018"/>
    <row r="865019"/>
    <row r="865020"/>
    <row r="865021"/>
    <row r="865022"/>
    <row r="865023"/>
    <row r="865024"/>
    <row r="865025"/>
    <row r="865026"/>
    <row r="865027"/>
    <row r="865028"/>
    <row r="865029"/>
    <row r="865030"/>
    <row r="865031"/>
    <row r="865032"/>
    <row r="865033"/>
    <row r="865034"/>
    <row r="865035"/>
    <row r="865036"/>
    <row r="865037"/>
    <row r="865038"/>
    <row r="865039"/>
    <row r="865040"/>
    <row r="865041"/>
    <row r="865042"/>
    <row r="865043"/>
    <row r="865044"/>
    <row r="865045"/>
    <row r="865046"/>
    <row r="865047"/>
    <row r="865048"/>
    <row r="865049"/>
    <row r="865050"/>
    <row r="865051"/>
    <row r="865052"/>
    <row r="865053"/>
    <row r="865054"/>
    <row r="865055"/>
    <row r="865056"/>
    <row r="865057"/>
    <row r="865058"/>
    <row r="865059"/>
    <row r="865060"/>
    <row r="865061"/>
    <row r="865062"/>
    <row r="865063"/>
    <row r="865064"/>
    <row r="865065"/>
    <row r="865066"/>
    <row r="865067"/>
    <row r="865068"/>
    <row r="865069"/>
    <row r="865070"/>
    <row r="865071"/>
    <row r="865072"/>
    <row r="865073"/>
    <row r="865074"/>
    <row r="865075"/>
    <row r="865076"/>
    <row r="865077"/>
    <row r="865078"/>
    <row r="865079"/>
    <row r="865080"/>
    <row r="865081"/>
    <row r="865082"/>
    <row r="865083"/>
    <row r="865084"/>
    <row r="865085"/>
    <row r="865086"/>
    <row r="865087"/>
    <row r="865088"/>
    <row r="865089"/>
    <row r="865090"/>
    <row r="865091"/>
    <row r="865092"/>
    <row r="865093"/>
    <row r="865094"/>
    <row r="865095"/>
    <row r="865096"/>
    <row r="865097"/>
    <row r="865098"/>
    <row r="865099"/>
    <row r="865100"/>
    <row r="865101"/>
    <row r="865102"/>
    <row r="865103"/>
    <row r="865104"/>
    <row r="865105"/>
    <row r="865106"/>
    <row r="865107"/>
    <row r="865108"/>
    <row r="865109"/>
    <row r="865110"/>
    <row r="865111"/>
    <row r="865112"/>
    <row r="865113"/>
    <row r="865114"/>
    <row r="865115"/>
    <row r="865116"/>
    <row r="865117"/>
    <row r="865118"/>
    <row r="865119"/>
    <row r="865120"/>
    <row r="865121"/>
    <row r="865122"/>
    <row r="865123"/>
    <row r="865124"/>
    <row r="865125"/>
    <row r="865126"/>
    <row r="865127"/>
    <row r="865128"/>
    <row r="865129"/>
    <row r="865130"/>
    <row r="865131"/>
    <row r="865132"/>
    <row r="865133"/>
    <row r="865134"/>
    <row r="865135"/>
    <row r="865136"/>
    <row r="865137"/>
    <row r="865138"/>
    <row r="865139"/>
    <row r="865140"/>
    <row r="865141"/>
    <row r="865142"/>
    <row r="865143"/>
    <row r="865144"/>
    <row r="865145"/>
    <row r="865146"/>
    <row r="865147"/>
    <row r="865148"/>
    <row r="865149"/>
    <row r="865150"/>
    <row r="865151"/>
    <row r="865152"/>
    <row r="865153"/>
    <row r="865154"/>
    <row r="865155"/>
    <row r="865156"/>
    <row r="865157"/>
    <row r="865158"/>
    <row r="865159"/>
    <row r="865160"/>
    <row r="865161"/>
    <row r="865162"/>
    <row r="865163"/>
    <row r="865164"/>
    <row r="865165"/>
    <row r="865166"/>
    <row r="865167"/>
    <row r="865168"/>
    <row r="865169"/>
    <row r="865170"/>
    <row r="865171"/>
    <row r="865172"/>
    <row r="865173"/>
    <row r="865174"/>
    <row r="865175"/>
    <row r="865176"/>
    <row r="865177"/>
    <row r="865178"/>
    <row r="865179"/>
    <row r="865180"/>
    <row r="865181"/>
    <row r="865182"/>
    <row r="865183"/>
    <row r="865184"/>
    <row r="865185"/>
    <row r="865186"/>
    <row r="865187"/>
    <row r="865188"/>
    <row r="865189"/>
    <row r="865190"/>
    <row r="865191"/>
    <row r="865192"/>
    <row r="865193"/>
    <row r="865194"/>
    <row r="865195"/>
    <row r="865196"/>
    <row r="865197"/>
    <row r="865198"/>
    <row r="865199"/>
    <row r="865200"/>
    <row r="865201"/>
    <row r="865202"/>
    <row r="865203"/>
    <row r="865204"/>
    <row r="865205"/>
    <row r="865206"/>
    <row r="865207"/>
    <row r="865208"/>
    <row r="865209"/>
    <row r="865210"/>
    <row r="865211"/>
    <row r="865212"/>
    <row r="865213"/>
    <row r="865214"/>
    <row r="865215"/>
    <row r="865216"/>
    <row r="865217"/>
    <row r="865218"/>
    <row r="865219"/>
    <row r="865220"/>
    <row r="865221"/>
    <row r="865222"/>
    <row r="865223"/>
    <row r="865224"/>
    <row r="865225"/>
    <row r="865226"/>
    <row r="865227"/>
    <row r="865228"/>
    <row r="865229"/>
    <row r="865230"/>
    <row r="865231"/>
    <row r="865232"/>
    <row r="865233"/>
    <row r="865234"/>
    <row r="865235"/>
    <row r="865236"/>
    <row r="865237"/>
    <row r="865238"/>
    <row r="865239"/>
    <row r="865240"/>
    <row r="865241"/>
    <row r="865242"/>
    <row r="865243"/>
    <row r="865244"/>
    <row r="865245"/>
    <row r="865246"/>
    <row r="865247"/>
    <row r="865248"/>
    <row r="865249"/>
    <row r="865250"/>
    <row r="865251"/>
    <row r="865252"/>
    <row r="865253"/>
    <row r="865254"/>
    <row r="865255"/>
    <row r="865256"/>
    <row r="865257"/>
    <row r="865258"/>
    <row r="865259"/>
    <row r="865260"/>
    <row r="865261"/>
    <row r="865262"/>
    <row r="865263"/>
    <row r="865264"/>
    <row r="865265"/>
    <row r="865266"/>
    <row r="865267"/>
    <row r="865268"/>
    <row r="865269"/>
    <row r="865270"/>
    <row r="865271"/>
    <row r="865272"/>
    <row r="865273"/>
    <row r="865274"/>
    <row r="865275"/>
    <row r="865276"/>
    <row r="865277"/>
    <row r="865278"/>
    <row r="865279"/>
    <row r="865280"/>
    <row r="865281"/>
    <row r="865282"/>
    <row r="865283"/>
    <row r="865284"/>
    <row r="865285"/>
    <row r="865286"/>
    <row r="865287"/>
    <row r="865288"/>
    <row r="865289"/>
    <row r="865290"/>
    <row r="865291"/>
    <row r="865292"/>
    <row r="865293"/>
    <row r="865294"/>
    <row r="865295"/>
    <row r="865296"/>
    <row r="865297"/>
    <row r="865298"/>
    <row r="865299"/>
    <row r="865300"/>
    <row r="865301"/>
    <row r="865302"/>
    <row r="865303"/>
    <row r="865304"/>
    <row r="865305"/>
    <row r="865306"/>
    <row r="865307"/>
    <row r="865308"/>
    <row r="865309"/>
    <row r="865310"/>
    <row r="865311"/>
    <row r="865312"/>
    <row r="865313"/>
    <row r="865314"/>
    <row r="865315"/>
    <row r="865316"/>
    <row r="865317"/>
    <row r="865318"/>
    <row r="865319"/>
    <row r="865320"/>
    <row r="865321"/>
    <row r="865322"/>
    <row r="865323"/>
    <row r="865324"/>
    <row r="865325"/>
    <row r="865326"/>
    <row r="865327"/>
    <row r="865328"/>
    <row r="865329"/>
    <row r="865330"/>
    <row r="865331"/>
    <row r="865332"/>
    <row r="865333"/>
    <row r="865334"/>
    <row r="865335"/>
    <row r="865336"/>
    <row r="865337"/>
    <row r="865338"/>
    <row r="865339"/>
    <row r="865340"/>
    <row r="865341"/>
    <row r="865342"/>
    <row r="865343"/>
    <row r="865344"/>
    <row r="865345"/>
    <row r="865346"/>
    <row r="865347"/>
    <row r="865348"/>
    <row r="865349"/>
    <row r="865350"/>
    <row r="865351"/>
    <row r="865352"/>
    <row r="865353"/>
    <row r="865354"/>
    <row r="865355"/>
    <row r="865356"/>
    <row r="865357"/>
    <row r="865358"/>
    <row r="865359"/>
    <row r="865360"/>
    <row r="865361"/>
    <row r="865362"/>
    <row r="865363"/>
    <row r="865364"/>
    <row r="865365"/>
    <row r="865366"/>
    <row r="865367"/>
    <row r="865368"/>
    <row r="865369"/>
    <row r="865370"/>
    <row r="865371"/>
    <row r="865372"/>
    <row r="865373"/>
    <row r="865374"/>
    <row r="865375"/>
    <row r="865376"/>
    <row r="865377"/>
    <row r="865378"/>
    <row r="865379"/>
    <row r="865380"/>
    <row r="865381"/>
    <row r="865382"/>
    <row r="865383"/>
    <row r="865384"/>
    <row r="865385"/>
    <row r="865386"/>
    <row r="865387"/>
    <row r="865388"/>
    <row r="865389"/>
    <row r="865390"/>
    <row r="865391"/>
    <row r="865392"/>
    <row r="865393"/>
    <row r="865394"/>
    <row r="865395"/>
    <row r="865396"/>
    <row r="865397"/>
    <row r="865398"/>
    <row r="865399"/>
    <row r="865400"/>
    <row r="865401"/>
    <row r="865402"/>
    <row r="865403"/>
    <row r="865404"/>
    <row r="865405"/>
    <row r="865406"/>
    <row r="865407"/>
    <row r="865408"/>
    <row r="865409"/>
    <row r="865410"/>
    <row r="865411"/>
    <row r="865412"/>
    <row r="865413"/>
    <row r="865414"/>
    <row r="865415"/>
    <row r="865416"/>
    <row r="865417"/>
    <row r="865418"/>
    <row r="865419"/>
    <row r="865420"/>
    <row r="865421"/>
    <row r="865422"/>
    <row r="865423"/>
    <row r="865424"/>
    <row r="865425"/>
    <row r="865426"/>
    <row r="865427"/>
    <row r="865428"/>
    <row r="865429"/>
    <row r="865430"/>
    <row r="865431"/>
    <row r="865432"/>
    <row r="865433"/>
    <row r="865434"/>
    <row r="865435"/>
    <row r="865436"/>
    <row r="865437"/>
    <row r="865438"/>
    <row r="865439"/>
    <row r="865440"/>
    <row r="865441"/>
    <row r="865442"/>
    <row r="865443"/>
    <row r="865444"/>
    <row r="865445"/>
    <row r="865446"/>
    <row r="865447"/>
    <row r="865448"/>
    <row r="865449"/>
    <row r="865450"/>
    <row r="865451"/>
    <row r="865452"/>
    <row r="865453"/>
    <row r="865454"/>
    <row r="865455"/>
    <row r="865456"/>
    <row r="865457"/>
    <row r="865458"/>
    <row r="865459"/>
    <row r="865460"/>
    <row r="865461"/>
    <row r="865462"/>
    <row r="865463"/>
    <row r="865464"/>
    <row r="865465"/>
    <row r="865466"/>
    <row r="865467"/>
    <row r="865468"/>
    <row r="865469"/>
    <row r="865470"/>
    <row r="865471"/>
    <row r="865472"/>
    <row r="865473"/>
    <row r="865474"/>
    <row r="865475"/>
    <row r="865476"/>
    <row r="865477"/>
    <row r="865478"/>
    <row r="865479"/>
    <row r="865480"/>
    <row r="865481"/>
    <row r="865482"/>
    <row r="865483"/>
    <row r="865484"/>
    <row r="865485"/>
    <row r="865486"/>
    <row r="865487"/>
    <row r="865488"/>
    <row r="865489"/>
    <row r="865490"/>
    <row r="865491"/>
    <row r="865492"/>
    <row r="865493"/>
    <row r="865494"/>
    <row r="865495"/>
    <row r="865496"/>
    <row r="865497"/>
    <row r="865498"/>
    <row r="865499"/>
    <row r="865500"/>
    <row r="865501"/>
    <row r="865502"/>
    <row r="865503"/>
    <row r="865504"/>
    <row r="865505"/>
    <row r="865506"/>
    <row r="865507"/>
    <row r="865508"/>
    <row r="865509"/>
    <row r="865510"/>
    <row r="865511"/>
    <row r="865512"/>
    <row r="865513"/>
    <row r="865514"/>
    <row r="865515"/>
    <row r="865516"/>
    <row r="865517"/>
    <row r="865518"/>
    <row r="865519"/>
    <row r="865520"/>
    <row r="865521"/>
    <row r="865522"/>
    <row r="865523"/>
    <row r="865524"/>
    <row r="865525"/>
    <row r="865526"/>
    <row r="865527"/>
    <row r="865528"/>
    <row r="865529"/>
    <row r="865530"/>
    <row r="865531"/>
    <row r="865532"/>
    <row r="865533"/>
    <row r="865534"/>
    <row r="865535"/>
    <row r="865536"/>
    <row r="865537"/>
    <row r="865538"/>
    <row r="865539"/>
    <row r="865540"/>
    <row r="865541"/>
    <row r="865542"/>
    <row r="865543"/>
    <row r="865544"/>
    <row r="865545"/>
    <row r="865546"/>
    <row r="865547"/>
    <row r="865548"/>
    <row r="865549"/>
    <row r="865550"/>
    <row r="865551"/>
    <row r="865552"/>
    <row r="865553"/>
    <row r="865554"/>
    <row r="865555"/>
    <row r="865556"/>
    <row r="865557"/>
    <row r="865558"/>
    <row r="865559"/>
    <row r="865560"/>
    <row r="865561"/>
    <row r="865562"/>
    <row r="865563"/>
    <row r="865564"/>
    <row r="865565"/>
    <row r="865566"/>
    <row r="865567"/>
    <row r="865568"/>
    <row r="865569"/>
    <row r="865570"/>
    <row r="865571"/>
    <row r="865572"/>
    <row r="865573"/>
    <row r="865574"/>
    <row r="865575"/>
    <row r="865576"/>
    <row r="865577"/>
    <row r="865578"/>
    <row r="865579"/>
    <row r="865580"/>
    <row r="865581"/>
    <row r="865582"/>
    <row r="865583"/>
    <row r="865584"/>
    <row r="865585"/>
    <row r="865586"/>
    <row r="865587"/>
    <row r="865588"/>
    <row r="865589"/>
    <row r="865590"/>
    <row r="865591"/>
    <row r="865592"/>
    <row r="865593"/>
    <row r="865594"/>
    <row r="865595"/>
    <row r="865596"/>
    <row r="865597"/>
    <row r="865598"/>
    <row r="865599"/>
    <row r="865600"/>
    <row r="865601"/>
    <row r="865602"/>
    <row r="865603"/>
    <row r="865604"/>
    <row r="865605"/>
    <row r="865606"/>
    <row r="865607"/>
    <row r="865608"/>
    <row r="865609"/>
    <row r="865610"/>
    <row r="865611"/>
    <row r="865612"/>
    <row r="865613"/>
    <row r="865614"/>
    <row r="865615"/>
    <row r="865616"/>
    <row r="865617"/>
    <row r="865618"/>
    <row r="865619"/>
    <row r="865620"/>
    <row r="865621"/>
    <row r="865622"/>
    <row r="865623"/>
    <row r="865624"/>
    <row r="865625"/>
    <row r="865626"/>
    <row r="865627"/>
    <row r="865628"/>
    <row r="865629"/>
    <row r="865630"/>
    <row r="865631"/>
    <row r="865632"/>
    <row r="865633"/>
    <row r="865634"/>
    <row r="865635"/>
    <row r="865636"/>
    <row r="865637"/>
    <row r="865638"/>
    <row r="865639"/>
    <row r="865640"/>
    <row r="865641"/>
    <row r="865642"/>
    <row r="865643"/>
    <row r="865644"/>
    <row r="865645"/>
    <row r="865646"/>
    <row r="865647"/>
    <row r="865648"/>
    <row r="865649"/>
    <row r="865650"/>
    <row r="865651"/>
    <row r="865652"/>
    <row r="865653"/>
    <row r="865654"/>
    <row r="865655"/>
    <row r="865656"/>
    <row r="865657"/>
    <row r="865658"/>
    <row r="865659"/>
    <row r="865660"/>
    <row r="865661"/>
    <row r="865662"/>
    <row r="865663"/>
    <row r="865664"/>
    <row r="865665"/>
    <row r="865666"/>
    <row r="865667"/>
    <row r="865668"/>
    <row r="865669"/>
    <row r="865670"/>
    <row r="865671"/>
    <row r="865672"/>
    <row r="865673"/>
    <row r="865674"/>
    <row r="865675"/>
    <row r="865676"/>
    <row r="865677"/>
    <row r="865678"/>
    <row r="865679"/>
    <row r="865680"/>
    <row r="865681"/>
    <row r="865682"/>
    <row r="865683"/>
    <row r="865684"/>
    <row r="865685"/>
    <row r="865686"/>
    <row r="865687"/>
    <row r="865688"/>
    <row r="865689"/>
    <row r="865690"/>
    <row r="865691"/>
    <row r="865692"/>
    <row r="865693"/>
    <row r="865694"/>
    <row r="865695"/>
    <row r="865696"/>
    <row r="865697"/>
    <row r="865698"/>
    <row r="865699"/>
    <row r="865700"/>
    <row r="865701"/>
    <row r="865702"/>
    <row r="865703"/>
    <row r="865704"/>
    <row r="865705"/>
    <row r="865706"/>
    <row r="865707"/>
    <row r="865708"/>
    <row r="865709"/>
    <row r="865710"/>
    <row r="865711"/>
    <row r="865712"/>
    <row r="865713"/>
    <row r="865714"/>
    <row r="865715"/>
    <row r="865716"/>
    <row r="865717"/>
    <row r="865718"/>
    <row r="865719"/>
    <row r="865720"/>
    <row r="865721"/>
    <row r="865722"/>
    <row r="865723"/>
    <row r="865724"/>
    <row r="865725"/>
    <row r="865726"/>
    <row r="865727"/>
    <row r="865728"/>
    <row r="865729"/>
    <row r="865730"/>
    <row r="865731"/>
    <row r="865732"/>
    <row r="865733"/>
    <row r="865734"/>
    <row r="865735"/>
    <row r="865736"/>
    <row r="865737"/>
    <row r="865738"/>
    <row r="865739"/>
    <row r="865740"/>
    <row r="865741"/>
    <row r="865742"/>
    <row r="865743"/>
    <row r="865744"/>
    <row r="865745"/>
    <row r="865746"/>
    <row r="865747"/>
    <row r="865748"/>
    <row r="865749"/>
    <row r="865750"/>
    <row r="865751"/>
    <row r="865752"/>
    <row r="865753"/>
    <row r="865754"/>
    <row r="865755"/>
    <row r="865756"/>
    <row r="865757"/>
    <row r="865758"/>
    <row r="865759"/>
    <row r="865760"/>
    <row r="865761"/>
    <row r="865762"/>
    <row r="865763"/>
    <row r="865764"/>
    <row r="865765"/>
    <row r="865766"/>
    <row r="865767"/>
    <row r="865768"/>
    <row r="865769"/>
    <row r="865770"/>
    <row r="865771"/>
    <row r="865772"/>
    <row r="865773"/>
    <row r="865774"/>
    <row r="865775"/>
    <row r="865776"/>
    <row r="865777"/>
    <row r="865778"/>
    <row r="865779"/>
    <row r="865780"/>
    <row r="865781"/>
    <row r="865782"/>
    <row r="865783"/>
    <row r="865784"/>
    <row r="865785"/>
    <row r="865786"/>
    <row r="865787"/>
    <row r="865788"/>
    <row r="865789"/>
    <row r="865790"/>
    <row r="865791"/>
    <row r="865792"/>
    <row r="865793"/>
    <row r="865794"/>
    <row r="865795"/>
    <row r="865796"/>
    <row r="865797"/>
    <row r="865798"/>
    <row r="865799"/>
    <row r="865800"/>
    <row r="865801"/>
    <row r="865802"/>
    <row r="865803"/>
    <row r="865804"/>
    <row r="865805"/>
    <row r="865806"/>
    <row r="865807"/>
    <row r="865808"/>
    <row r="865809"/>
    <row r="865810"/>
    <row r="865811"/>
    <row r="865812"/>
    <row r="865813"/>
    <row r="865814"/>
    <row r="865815"/>
    <row r="865816"/>
    <row r="865817"/>
    <row r="865818"/>
    <row r="865819"/>
    <row r="865820"/>
    <row r="865821"/>
    <row r="865822"/>
    <row r="865823"/>
    <row r="865824"/>
    <row r="865825"/>
    <row r="865826"/>
    <row r="865827"/>
    <row r="865828"/>
    <row r="865829"/>
    <row r="865830"/>
    <row r="865831"/>
    <row r="865832"/>
    <row r="865833"/>
    <row r="865834"/>
    <row r="865835"/>
    <row r="865836"/>
    <row r="865837"/>
    <row r="865838"/>
    <row r="865839"/>
    <row r="865840"/>
    <row r="865841"/>
    <row r="865842"/>
    <row r="865843"/>
    <row r="865844"/>
    <row r="865845"/>
    <row r="865846"/>
    <row r="865847"/>
    <row r="865848"/>
    <row r="865849"/>
    <row r="865850"/>
    <row r="865851"/>
    <row r="865852"/>
    <row r="865853"/>
    <row r="865854"/>
    <row r="865855"/>
    <row r="865856"/>
    <row r="865857"/>
    <row r="865858"/>
    <row r="865859"/>
    <row r="865860"/>
    <row r="865861"/>
    <row r="865862"/>
    <row r="865863"/>
    <row r="865864"/>
    <row r="865865"/>
    <row r="865866"/>
    <row r="865867"/>
    <row r="865868"/>
    <row r="865869"/>
    <row r="865870"/>
    <row r="865871"/>
    <row r="865872"/>
    <row r="865873"/>
    <row r="865874"/>
    <row r="865875"/>
    <row r="865876"/>
    <row r="865877"/>
    <row r="865878"/>
    <row r="865879"/>
    <row r="865880"/>
    <row r="865881"/>
    <row r="865882"/>
    <row r="865883"/>
    <row r="865884"/>
    <row r="865885"/>
    <row r="865886"/>
    <row r="865887"/>
    <row r="865888"/>
    <row r="865889"/>
    <row r="865890"/>
    <row r="865891"/>
    <row r="865892"/>
    <row r="865893"/>
    <row r="865894"/>
    <row r="865895"/>
    <row r="865896"/>
    <row r="865897"/>
    <row r="865898"/>
    <row r="865899"/>
    <row r="865900"/>
    <row r="865901"/>
    <row r="865902"/>
    <row r="865903"/>
    <row r="865904"/>
    <row r="865905"/>
    <row r="865906"/>
    <row r="865907"/>
    <row r="865908"/>
    <row r="865909"/>
    <row r="865910"/>
    <row r="865911"/>
    <row r="865912"/>
    <row r="865913"/>
    <row r="865914"/>
    <row r="865915"/>
    <row r="865916"/>
    <row r="865917"/>
    <row r="865918"/>
    <row r="865919"/>
    <row r="865920"/>
    <row r="865921"/>
    <row r="865922"/>
    <row r="865923"/>
    <row r="865924"/>
    <row r="865925"/>
    <row r="865926"/>
    <row r="865927"/>
    <row r="865928"/>
    <row r="865929"/>
    <row r="865930"/>
    <row r="865931"/>
    <row r="865932"/>
    <row r="865933"/>
    <row r="865934"/>
    <row r="865935"/>
    <row r="865936"/>
    <row r="865937"/>
    <row r="865938"/>
    <row r="865939"/>
    <row r="865940"/>
    <row r="865941"/>
    <row r="865942"/>
    <row r="865943"/>
    <row r="865944"/>
    <row r="865945"/>
    <row r="865946"/>
    <row r="865947"/>
    <row r="865948"/>
    <row r="865949"/>
    <row r="865950"/>
    <row r="865951"/>
    <row r="865952"/>
    <row r="865953"/>
    <row r="865954"/>
    <row r="865955"/>
    <row r="865956"/>
    <row r="865957"/>
    <row r="865958"/>
    <row r="865959"/>
    <row r="865960"/>
    <row r="865961"/>
    <row r="865962"/>
    <row r="865963"/>
    <row r="865964"/>
    <row r="865965"/>
    <row r="865966"/>
    <row r="865967"/>
    <row r="865968"/>
    <row r="865969"/>
    <row r="865970"/>
    <row r="865971"/>
    <row r="865972"/>
    <row r="865973"/>
    <row r="865974"/>
    <row r="865975"/>
    <row r="865976"/>
    <row r="865977"/>
    <row r="865978"/>
    <row r="865979"/>
    <row r="865980"/>
    <row r="865981"/>
    <row r="865982"/>
    <row r="865983"/>
    <row r="865984"/>
    <row r="865985"/>
    <row r="865986"/>
    <row r="865987"/>
    <row r="865988"/>
    <row r="865989"/>
    <row r="865990"/>
    <row r="865991"/>
    <row r="865992"/>
    <row r="865993"/>
    <row r="865994"/>
    <row r="865995"/>
    <row r="865996"/>
    <row r="865997"/>
    <row r="865998"/>
    <row r="865999"/>
    <row r="866000"/>
    <row r="866001"/>
    <row r="866002"/>
    <row r="866003"/>
    <row r="866004"/>
    <row r="866005"/>
    <row r="866006"/>
    <row r="866007"/>
    <row r="866008"/>
    <row r="866009"/>
    <row r="866010"/>
    <row r="866011"/>
    <row r="866012"/>
    <row r="866013"/>
    <row r="866014"/>
    <row r="866015"/>
    <row r="866016"/>
    <row r="866017"/>
    <row r="866018"/>
    <row r="866019"/>
    <row r="866020"/>
    <row r="866021"/>
    <row r="866022"/>
    <row r="866023"/>
    <row r="866024"/>
    <row r="866025"/>
    <row r="866026"/>
    <row r="866027"/>
    <row r="866028"/>
    <row r="866029"/>
    <row r="866030"/>
    <row r="866031"/>
    <row r="866032"/>
    <row r="866033"/>
    <row r="866034"/>
    <row r="866035"/>
    <row r="866036"/>
    <row r="866037"/>
    <row r="866038"/>
    <row r="866039"/>
    <row r="866040"/>
    <row r="866041"/>
    <row r="866042"/>
    <row r="866043"/>
    <row r="866044"/>
    <row r="866045"/>
    <row r="866046"/>
    <row r="866047"/>
    <row r="866048"/>
    <row r="866049"/>
    <row r="866050"/>
    <row r="866051"/>
    <row r="866052"/>
    <row r="866053"/>
    <row r="866054"/>
    <row r="866055"/>
    <row r="866056"/>
    <row r="866057"/>
    <row r="866058"/>
    <row r="866059"/>
    <row r="866060"/>
    <row r="866061"/>
    <row r="866062"/>
    <row r="866063"/>
    <row r="866064"/>
    <row r="866065"/>
    <row r="866066"/>
    <row r="866067"/>
    <row r="866068"/>
    <row r="866069"/>
    <row r="866070"/>
    <row r="866071"/>
    <row r="866072"/>
    <row r="866073"/>
    <row r="866074"/>
    <row r="866075"/>
    <row r="866076"/>
    <row r="866077"/>
    <row r="866078"/>
    <row r="866079"/>
    <row r="866080"/>
    <row r="866081"/>
    <row r="866082"/>
    <row r="866083"/>
    <row r="866084"/>
    <row r="866085"/>
    <row r="866086"/>
    <row r="866087"/>
    <row r="866088"/>
    <row r="866089"/>
    <row r="866090"/>
    <row r="866091"/>
    <row r="866092"/>
    <row r="866093"/>
    <row r="866094"/>
    <row r="866095"/>
    <row r="866096"/>
    <row r="866097"/>
    <row r="866098"/>
    <row r="866099"/>
    <row r="866100"/>
    <row r="866101"/>
    <row r="866102"/>
    <row r="866103"/>
    <row r="866104"/>
    <row r="866105"/>
    <row r="866106"/>
    <row r="866107"/>
    <row r="866108"/>
    <row r="866109"/>
    <row r="866110"/>
    <row r="866111"/>
    <row r="866112"/>
    <row r="866113"/>
    <row r="866114"/>
    <row r="866115"/>
    <row r="866116"/>
    <row r="866117"/>
    <row r="866118"/>
    <row r="866119"/>
    <row r="866120"/>
    <row r="866121"/>
    <row r="866122"/>
    <row r="866123"/>
    <row r="866124"/>
    <row r="866125"/>
    <row r="866126"/>
    <row r="866127"/>
    <row r="866128"/>
    <row r="866129"/>
    <row r="866130"/>
    <row r="866131"/>
    <row r="866132"/>
    <row r="866133"/>
    <row r="866134"/>
    <row r="866135"/>
    <row r="866136"/>
    <row r="866137"/>
    <row r="866138"/>
    <row r="866139"/>
    <row r="866140"/>
    <row r="866141"/>
    <row r="866142"/>
    <row r="866143"/>
    <row r="866144"/>
    <row r="866145"/>
    <row r="866146"/>
    <row r="866147"/>
    <row r="866148"/>
    <row r="866149"/>
    <row r="866150"/>
    <row r="866151"/>
    <row r="866152"/>
    <row r="866153"/>
    <row r="866154"/>
    <row r="866155"/>
    <row r="866156"/>
    <row r="866157"/>
    <row r="866158"/>
    <row r="866159"/>
    <row r="866160"/>
    <row r="866161"/>
    <row r="866162"/>
    <row r="866163"/>
    <row r="866164"/>
    <row r="866165"/>
    <row r="866166"/>
    <row r="866167"/>
    <row r="866168"/>
    <row r="866169"/>
    <row r="866170"/>
    <row r="866171"/>
    <row r="866172"/>
    <row r="866173"/>
    <row r="866174"/>
    <row r="866175"/>
    <row r="866176"/>
    <row r="866177"/>
    <row r="866178"/>
    <row r="866179"/>
    <row r="866180"/>
    <row r="866181"/>
    <row r="866182"/>
    <row r="866183"/>
    <row r="866184"/>
    <row r="866185"/>
    <row r="866186"/>
    <row r="866187"/>
    <row r="866188"/>
    <row r="866189"/>
    <row r="866190"/>
    <row r="866191"/>
    <row r="866192"/>
    <row r="866193"/>
    <row r="866194"/>
    <row r="866195"/>
    <row r="866196"/>
    <row r="866197"/>
    <row r="866198"/>
    <row r="866199"/>
    <row r="866200"/>
    <row r="866201"/>
    <row r="866202"/>
    <row r="866203"/>
    <row r="866204"/>
    <row r="866205"/>
    <row r="866206"/>
    <row r="866207"/>
    <row r="866208"/>
    <row r="866209"/>
    <row r="866210"/>
    <row r="866211"/>
    <row r="866212"/>
    <row r="866213"/>
    <row r="866214"/>
    <row r="866215"/>
    <row r="866216"/>
    <row r="866217"/>
    <row r="866218"/>
    <row r="866219"/>
    <row r="866220"/>
    <row r="866221"/>
    <row r="866222"/>
    <row r="866223"/>
    <row r="866224"/>
    <row r="866225"/>
    <row r="866226"/>
    <row r="866227"/>
    <row r="866228"/>
    <row r="866229"/>
    <row r="866230"/>
    <row r="866231"/>
    <row r="866232"/>
    <row r="866233"/>
    <row r="866234"/>
    <row r="866235"/>
    <row r="866236"/>
    <row r="866237"/>
    <row r="866238"/>
    <row r="866239"/>
    <row r="866240"/>
    <row r="866241"/>
    <row r="866242"/>
    <row r="866243"/>
    <row r="866244"/>
    <row r="866245"/>
    <row r="866246"/>
    <row r="866247"/>
    <row r="866248"/>
    <row r="866249"/>
    <row r="866250"/>
    <row r="866251"/>
    <row r="866252"/>
    <row r="866253"/>
    <row r="866254"/>
    <row r="866255"/>
    <row r="866256"/>
    <row r="866257"/>
    <row r="866258"/>
    <row r="866259"/>
    <row r="866260"/>
    <row r="866261"/>
    <row r="866262"/>
    <row r="866263"/>
    <row r="866264"/>
    <row r="866265"/>
    <row r="866266"/>
    <row r="866267"/>
    <row r="866268"/>
    <row r="866269"/>
    <row r="866270"/>
    <row r="866271"/>
    <row r="866272"/>
    <row r="866273"/>
    <row r="866274"/>
    <row r="866275"/>
    <row r="866276"/>
    <row r="866277"/>
    <row r="866278"/>
    <row r="866279"/>
    <row r="866280"/>
    <row r="866281"/>
    <row r="866282"/>
    <row r="866283"/>
    <row r="866284"/>
    <row r="866285"/>
    <row r="866286"/>
    <row r="866287"/>
    <row r="866288"/>
    <row r="866289"/>
    <row r="866290"/>
    <row r="866291"/>
    <row r="866292"/>
    <row r="866293"/>
    <row r="866294"/>
    <row r="866295"/>
    <row r="866296"/>
    <row r="866297"/>
    <row r="866298"/>
    <row r="866299"/>
    <row r="866300"/>
    <row r="866301"/>
    <row r="866302"/>
    <row r="866303"/>
    <row r="866304"/>
    <row r="866305"/>
    <row r="866306"/>
    <row r="866307"/>
    <row r="866308"/>
    <row r="866309"/>
    <row r="866310"/>
    <row r="866311"/>
    <row r="866312"/>
    <row r="866313"/>
    <row r="866314"/>
    <row r="866315"/>
    <row r="866316"/>
    <row r="866317"/>
    <row r="866318"/>
    <row r="866319"/>
    <row r="866320"/>
    <row r="866321"/>
    <row r="866322"/>
    <row r="866323"/>
    <row r="866324"/>
    <row r="866325"/>
    <row r="866326"/>
    <row r="866327"/>
    <row r="866328"/>
    <row r="866329"/>
    <row r="866330"/>
    <row r="866331"/>
    <row r="866332"/>
    <row r="866333"/>
    <row r="866334"/>
    <row r="866335"/>
    <row r="866336"/>
    <row r="866337"/>
    <row r="866338"/>
    <row r="866339"/>
    <row r="866340"/>
    <row r="866341"/>
    <row r="866342"/>
    <row r="866343"/>
    <row r="866344"/>
    <row r="866345"/>
    <row r="866346"/>
    <row r="866347"/>
    <row r="866348"/>
    <row r="866349"/>
    <row r="866350"/>
    <row r="866351"/>
    <row r="866352"/>
    <row r="866353"/>
    <row r="866354"/>
    <row r="866355"/>
    <row r="866356"/>
    <row r="866357"/>
    <row r="866358"/>
    <row r="866359"/>
    <row r="866360"/>
    <row r="866361"/>
    <row r="866362"/>
    <row r="866363"/>
    <row r="866364"/>
    <row r="866365"/>
    <row r="866366"/>
    <row r="866367"/>
    <row r="866368"/>
    <row r="866369"/>
    <row r="866370"/>
    <row r="866371"/>
    <row r="866372"/>
    <row r="866373"/>
    <row r="866374"/>
    <row r="866375"/>
    <row r="866376"/>
    <row r="866377"/>
    <row r="866378"/>
    <row r="866379"/>
    <row r="866380"/>
    <row r="866381"/>
    <row r="866382"/>
    <row r="866383"/>
    <row r="866384"/>
    <row r="866385"/>
    <row r="866386"/>
    <row r="866387"/>
    <row r="866388"/>
    <row r="866389"/>
    <row r="866390"/>
    <row r="866391"/>
    <row r="866392"/>
    <row r="866393"/>
    <row r="866394"/>
    <row r="866395"/>
    <row r="866396"/>
    <row r="866397"/>
    <row r="866398"/>
    <row r="866399"/>
    <row r="866400"/>
    <row r="866401"/>
    <row r="866402"/>
    <row r="866403"/>
    <row r="866404"/>
    <row r="866405"/>
    <row r="866406"/>
    <row r="866407"/>
    <row r="866408"/>
    <row r="866409"/>
    <row r="866410"/>
    <row r="866411"/>
    <row r="866412"/>
    <row r="866413"/>
    <row r="866414"/>
    <row r="866415"/>
    <row r="866416"/>
    <row r="866417"/>
    <row r="866418"/>
    <row r="866419"/>
    <row r="866420"/>
    <row r="866421"/>
    <row r="866422"/>
    <row r="866423"/>
    <row r="866424"/>
    <row r="866425"/>
    <row r="866426"/>
    <row r="866427"/>
    <row r="866428"/>
    <row r="866429"/>
    <row r="866430"/>
    <row r="866431"/>
    <row r="866432"/>
    <row r="866433"/>
    <row r="866434"/>
    <row r="866435"/>
    <row r="866436"/>
    <row r="866437"/>
    <row r="866438"/>
    <row r="866439"/>
    <row r="866440"/>
    <row r="866441"/>
    <row r="866442"/>
    <row r="866443"/>
    <row r="866444"/>
    <row r="866445"/>
    <row r="866446"/>
    <row r="866447"/>
    <row r="866448"/>
    <row r="866449"/>
    <row r="866450"/>
    <row r="866451"/>
    <row r="866452"/>
    <row r="866453"/>
    <row r="866454"/>
    <row r="866455"/>
    <row r="866456"/>
    <row r="866457"/>
    <row r="866458"/>
    <row r="866459"/>
    <row r="866460"/>
    <row r="866461"/>
    <row r="866462"/>
    <row r="866463"/>
    <row r="866464"/>
    <row r="866465"/>
    <row r="866466"/>
    <row r="866467"/>
    <row r="866468"/>
    <row r="866469"/>
    <row r="866470"/>
    <row r="866471"/>
    <row r="866472"/>
    <row r="866473"/>
    <row r="866474"/>
    <row r="866475"/>
    <row r="866476"/>
    <row r="866477"/>
    <row r="866478"/>
    <row r="866479"/>
    <row r="866480"/>
    <row r="866481"/>
    <row r="866482"/>
    <row r="866483"/>
    <row r="866484"/>
    <row r="866485"/>
    <row r="866486"/>
    <row r="866487"/>
    <row r="866488"/>
    <row r="866489"/>
    <row r="866490"/>
    <row r="866491"/>
    <row r="866492"/>
    <row r="866493"/>
    <row r="866494"/>
    <row r="866495"/>
    <row r="866496"/>
    <row r="866497"/>
    <row r="866498"/>
    <row r="866499"/>
    <row r="866500"/>
    <row r="866501"/>
    <row r="866502"/>
    <row r="866503"/>
    <row r="866504"/>
    <row r="866505"/>
    <row r="866506"/>
    <row r="866507"/>
    <row r="866508"/>
    <row r="866509"/>
    <row r="866510"/>
    <row r="866511"/>
    <row r="866512"/>
    <row r="866513"/>
    <row r="866514"/>
    <row r="866515"/>
    <row r="866516"/>
    <row r="866517"/>
    <row r="866518"/>
    <row r="866519"/>
    <row r="866520"/>
    <row r="866521"/>
    <row r="866522"/>
    <row r="866523"/>
    <row r="866524"/>
    <row r="866525"/>
    <row r="866526"/>
    <row r="866527"/>
    <row r="866528"/>
    <row r="866529"/>
    <row r="866530"/>
    <row r="866531"/>
    <row r="866532"/>
    <row r="866533"/>
    <row r="866534"/>
    <row r="866535"/>
    <row r="866536"/>
    <row r="866537"/>
    <row r="866538"/>
    <row r="866539"/>
    <row r="866540"/>
    <row r="866541"/>
    <row r="866542"/>
    <row r="866543"/>
    <row r="866544"/>
    <row r="866545"/>
    <row r="866546"/>
    <row r="866547"/>
    <row r="866548"/>
    <row r="866549"/>
    <row r="866550"/>
    <row r="866551"/>
    <row r="866552"/>
    <row r="866553"/>
    <row r="866554"/>
    <row r="866555"/>
    <row r="866556"/>
    <row r="866557"/>
    <row r="866558"/>
    <row r="866559"/>
    <row r="866560"/>
    <row r="866561"/>
    <row r="866562"/>
    <row r="866563"/>
    <row r="866564"/>
    <row r="866565"/>
    <row r="866566"/>
    <row r="866567"/>
    <row r="866568"/>
    <row r="866569"/>
    <row r="866570"/>
    <row r="866571"/>
    <row r="866572"/>
    <row r="866573"/>
    <row r="866574"/>
    <row r="866575"/>
    <row r="866576"/>
    <row r="866577"/>
    <row r="866578"/>
    <row r="866579"/>
    <row r="866580"/>
    <row r="866581"/>
    <row r="866582"/>
    <row r="866583"/>
    <row r="866584"/>
    <row r="866585"/>
    <row r="866586"/>
    <row r="866587"/>
    <row r="866588"/>
    <row r="866589"/>
    <row r="866590"/>
    <row r="866591"/>
    <row r="866592"/>
    <row r="866593"/>
    <row r="866594"/>
    <row r="866595"/>
    <row r="866596"/>
    <row r="866597"/>
    <row r="866598"/>
    <row r="866599"/>
    <row r="866600"/>
    <row r="866601"/>
    <row r="866602"/>
    <row r="866603"/>
    <row r="866604"/>
    <row r="866605"/>
    <row r="866606"/>
    <row r="866607"/>
    <row r="866608"/>
    <row r="866609"/>
    <row r="866610"/>
    <row r="866611"/>
    <row r="866612"/>
    <row r="866613"/>
    <row r="866614"/>
    <row r="866615"/>
    <row r="866616"/>
    <row r="866617"/>
    <row r="866618"/>
    <row r="866619"/>
    <row r="866620"/>
    <row r="866621"/>
    <row r="866622"/>
    <row r="866623"/>
    <row r="866624"/>
    <row r="866625"/>
    <row r="866626"/>
    <row r="866627"/>
    <row r="866628"/>
    <row r="866629"/>
    <row r="866630"/>
    <row r="866631"/>
    <row r="866632"/>
    <row r="866633"/>
    <row r="866634"/>
    <row r="866635"/>
    <row r="866636"/>
    <row r="866637"/>
    <row r="866638"/>
    <row r="866639"/>
    <row r="866640"/>
    <row r="866641"/>
    <row r="866642"/>
    <row r="866643"/>
    <row r="866644"/>
    <row r="866645"/>
    <row r="866646"/>
    <row r="866647"/>
    <row r="866648"/>
    <row r="866649"/>
    <row r="866650"/>
    <row r="866651"/>
    <row r="866652"/>
    <row r="866653"/>
    <row r="866654"/>
    <row r="866655"/>
    <row r="866656"/>
    <row r="866657"/>
    <row r="866658"/>
    <row r="866659"/>
    <row r="866660"/>
    <row r="866661"/>
    <row r="866662"/>
    <row r="866663"/>
    <row r="866664"/>
    <row r="866665"/>
    <row r="866666"/>
    <row r="866667"/>
    <row r="866668"/>
    <row r="866669"/>
    <row r="866670"/>
    <row r="866671"/>
    <row r="866672"/>
    <row r="866673"/>
    <row r="866674"/>
    <row r="866675"/>
    <row r="866676"/>
    <row r="866677"/>
    <row r="866678"/>
    <row r="866679"/>
    <row r="866680"/>
    <row r="866681"/>
    <row r="866682"/>
    <row r="866683"/>
    <row r="866684"/>
    <row r="866685"/>
    <row r="866686"/>
    <row r="866687"/>
    <row r="866688"/>
    <row r="866689"/>
    <row r="866690"/>
    <row r="866691"/>
    <row r="866692"/>
    <row r="866693"/>
    <row r="866694"/>
    <row r="866695"/>
    <row r="866696"/>
    <row r="866697"/>
    <row r="866698"/>
    <row r="866699"/>
    <row r="866700"/>
    <row r="866701"/>
    <row r="866702"/>
    <row r="866703"/>
    <row r="866704"/>
    <row r="866705"/>
    <row r="866706"/>
    <row r="866707"/>
    <row r="866708"/>
    <row r="866709"/>
    <row r="866710"/>
    <row r="866711"/>
    <row r="866712"/>
    <row r="866713"/>
    <row r="866714"/>
    <row r="866715"/>
    <row r="866716"/>
    <row r="866717"/>
    <row r="866718"/>
    <row r="866719"/>
    <row r="866720"/>
    <row r="866721"/>
    <row r="866722"/>
    <row r="866723"/>
    <row r="866724"/>
    <row r="866725"/>
    <row r="866726"/>
    <row r="866727"/>
    <row r="866728"/>
    <row r="866729"/>
    <row r="866730"/>
    <row r="866731"/>
    <row r="866732"/>
    <row r="866733"/>
    <row r="866734"/>
    <row r="866735"/>
    <row r="866736"/>
    <row r="866737"/>
    <row r="866738"/>
    <row r="866739"/>
    <row r="866740"/>
    <row r="866741"/>
    <row r="866742"/>
    <row r="866743"/>
    <row r="866744"/>
    <row r="866745"/>
    <row r="866746"/>
    <row r="866747"/>
    <row r="866748"/>
    <row r="866749"/>
    <row r="866750"/>
    <row r="866751"/>
    <row r="866752"/>
    <row r="866753"/>
    <row r="866754"/>
    <row r="866755"/>
    <row r="866756"/>
    <row r="866757"/>
    <row r="866758"/>
    <row r="866759"/>
    <row r="866760"/>
    <row r="866761"/>
    <row r="866762"/>
    <row r="866763"/>
    <row r="866764"/>
    <row r="866765"/>
    <row r="866766"/>
    <row r="866767"/>
    <row r="866768"/>
    <row r="866769"/>
    <row r="866770"/>
    <row r="866771"/>
    <row r="866772"/>
    <row r="866773"/>
    <row r="866774"/>
    <row r="866775"/>
    <row r="866776"/>
    <row r="866777"/>
    <row r="866778"/>
    <row r="866779"/>
    <row r="866780"/>
    <row r="866781"/>
    <row r="866782"/>
    <row r="866783"/>
    <row r="866784"/>
    <row r="866785"/>
    <row r="866786"/>
    <row r="866787"/>
    <row r="866788"/>
    <row r="866789"/>
    <row r="866790"/>
    <row r="866791"/>
    <row r="866792"/>
    <row r="866793"/>
    <row r="866794"/>
    <row r="866795"/>
    <row r="866796"/>
    <row r="866797"/>
    <row r="866798"/>
    <row r="866799"/>
    <row r="866800"/>
    <row r="866801"/>
    <row r="866802"/>
    <row r="866803"/>
    <row r="866804"/>
    <row r="866805"/>
    <row r="866806"/>
    <row r="866807"/>
    <row r="866808"/>
    <row r="866809"/>
    <row r="866810"/>
    <row r="866811"/>
    <row r="866812"/>
    <row r="866813"/>
    <row r="866814"/>
    <row r="866815"/>
    <row r="866816"/>
    <row r="866817"/>
    <row r="866818"/>
    <row r="866819"/>
    <row r="866820"/>
    <row r="866821"/>
    <row r="866822"/>
    <row r="866823"/>
    <row r="866824"/>
    <row r="866825"/>
    <row r="866826"/>
    <row r="866827"/>
    <row r="866828"/>
    <row r="866829"/>
    <row r="866830"/>
    <row r="866831"/>
    <row r="866832"/>
    <row r="866833"/>
    <row r="866834"/>
    <row r="866835"/>
    <row r="866836"/>
    <row r="866837"/>
    <row r="866838"/>
    <row r="866839"/>
    <row r="866840"/>
    <row r="866841"/>
    <row r="866842"/>
    <row r="866843"/>
    <row r="866844"/>
    <row r="866845"/>
    <row r="866846"/>
    <row r="866847"/>
    <row r="866848"/>
    <row r="866849"/>
    <row r="866850"/>
    <row r="866851"/>
    <row r="866852"/>
    <row r="866853"/>
    <row r="866854"/>
    <row r="866855"/>
    <row r="866856"/>
    <row r="866857"/>
    <row r="866858"/>
    <row r="866859"/>
    <row r="866860"/>
    <row r="866861"/>
    <row r="866862"/>
    <row r="866863"/>
    <row r="866864"/>
    <row r="866865"/>
    <row r="866866"/>
    <row r="866867"/>
    <row r="866868"/>
    <row r="866869"/>
    <row r="866870"/>
    <row r="866871"/>
    <row r="866872"/>
    <row r="866873"/>
    <row r="866874"/>
    <row r="866875"/>
    <row r="866876"/>
    <row r="866877"/>
    <row r="866878"/>
    <row r="866879"/>
    <row r="866880"/>
    <row r="866881"/>
    <row r="866882"/>
    <row r="866883"/>
    <row r="866884"/>
    <row r="866885"/>
    <row r="866886"/>
    <row r="866887"/>
    <row r="866888"/>
    <row r="866889"/>
    <row r="866890"/>
    <row r="866891"/>
    <row r="866892"/>
    <row r="866893"/>
    <row r="866894"/>
    <row r="866895"/>
    <row r="866896"/>
    <row r="866897"/>
    <row r="866898"/>
    <row r="866899"/>
    <row r="866900"/>
    <row r="866901"/>
    <row r="866902"/>
    <row r="866903"/>
    <row r="866904"/>
    <row r="866905"/>
    <row r="866906"/>
    <row r="866907"/>
    <row r="866908"/>
    <row r="866909"/>
    <row r="866910"/>
    <row r="866911"/>
    <row r="866912"/>
    <row r="866913"/>
    <row r="866914"/>
    <row r="866915"/>
    <row r="866916"/>
    <row r="866917"/>
    <row r="866918"/>
    <row r="866919"/>
    <row r="866920"/>
    <row r="866921"/>
    <row r="866922"/>
    <row r="866923"/>
    <row r="866924"/>
    <row r="866925"/>
    <row r="866926"/>
    <row r="866927"/>
    <row r="866928"/>
    <row r="866929"/>
    <row r="866930"/>
    <row r="866931"/>
    <row r="866932"/>
    <row r="866933"/>
    <row r="866934"/>
    <row r="866935"/>
    <row r="866936"/>
    <row r="866937"/>
    <row r="866938"/>
    <row r="866939"/>
    <row r="866940"/>
    <row r="866941"/>
    <row r="866942"/>
    <row r="866943"/>
    <row r="866944"/>
    <row r="866945"/>
    <row r="866946"/>
    <row r="866947"/>
    <row r="866948"/>
    <row r="866949"/>
    <row r="866950"/>
    <row r="866951"/>
    <row r="866952"/>
    <row r="866953"/>
    <row r="866954"/>
    <row r="866955"/>
    <row r="866956"/>
    <row r="866957"/>
    <row r="866958"/>
    <row r="866959"/>
    <row r="866960"/>
    <row r="866961"/>
    <row r="866962"/>
    <row r="866963"/>
    <row r="866964"/>
    <row r="866965"/>
    <row r="866966"/>
    <row r="866967"/>
    <row r="866968"/>
    <row r="866969"/>
    <row r="866970"/>
    <row r="866971"/>
    <row r="866972"/>
    <row r="866973"/>
    <row r="866974"/>
    <row r="866975"/>
    <row r="866976"/>
    <row r="866977"/>
    <row r="866978"/>
    <row r="866979"/>
    <row r="866980"/>
    <row r="866981"/>
    <row r="866982"/>
    <row r="866983"/>
    <row r="866984"/>
    <row r="866985"/>
    <row r="866986"/>
    <row r="866987"/>
    <row r="866988"/>
    <row r="866989"/>
    <row r="866990"/>
    <row r="866991"/>
    <row r="866992"/>
    <row r="866993"/>
    <row r="866994"/>
    <row r="866995"/>
    <row r="866996"/>
    <row r="866997"/>
    <row r="866998"/>
    <row r="866999"/>
    <row r="867000"/>
    <row r="867001"/>
    <row r="867002"/>
    <row r="867003"/>
    <row r="867004"/>
    <row r="867005"/>
    <row r="867006"/>
    <row r="867007"/>
    <row r="867008"/>
    <row r="867009"/>
    <row r="867010"/>
    <row r="867011"/>
    <row r="867012"/>
    <row r="867013"/>
    <row r="867014"/>
    <row r="867015"/>
    <row r="867016"/>
    <row r="867017"/>
    <row r="867018"/>
    <row r="867019"/>
    <row r="867020"/>
    <row r="867021"/>
    <row r="867022"/>
    <row r="867023"/>
    <row r="867024"/>
    <row r="867025"/>
    <row r="867026"/>
    <row r="867027"/>
    <row r="867028"/>
    <row r="867029"/>
    <row r="867030"/>
    <row r="867031"/>
    <row r="867032"/>
    <row r="867033"/>
    <row r="867034"/>
    <row r="867035"/>
    <row r="867036"/>
    <row r="867037"/>
    <row r="867038"/>
    <row r="867039"/>
    <row r="867040"/>
    <row r="867041"/>
    <row r="867042"/>
    <row r="867043"/>
    <row r="867044"/>
    <row r="867045"/>
    <row r="867046"/>
    <row r="867047"/>
    <row r="867048"/>
    <row r="867049"/>
    <row r="867050"/>
    <row r="867051"/>
    <row r="867052"/>
    <row r="867053"/>
    <row r="867054"/>
    <row r="867055"/>
    <row r="867056"/>
    <row r="867057"/>
    <row r="867058"/>
    <row r="867059"/>
    <row r="867060"/>
    <row r="867061"/>
    <row r="867062"/>
    <row r="867063"/>
    <row r="867064"/>
    <row r="867065"/>
    <row r="867066"/>
    <row r="867067"/>
    <row r="867068"/>
    <row r="867069"/>
    <row r="867070"/>
    <row r="867071"/>
    <row r="867072"/>
    <row r="867073"/>
    <row r="867074"/>
    <row r="867075"/>
    <row r="867076"/>
    <row r="867077"/>
    <row r="867078"/>
    <row r="867079"/>
    <row r="867080"/>
    <row r="867081"/>
    <row r="867082"/>
    <row r="867083"/>
    <row r="867084"/>
    <row r="867085"/>
    <row r="867086"/>
    <row r="867087"/>
    <row r="867088"/>
    <row r="867089"/>
    <row r="867090"/>
    <row r="867091"/>
    <row r="867092"/>
    <row r="867093"/>
    <row r="867094"/>
    <row r="867095"/>
    <row r="867096"/>
    <row r="867097"/>
    <row r="867098"/>
    <row r="867099"/>
    <row r="867100"/>
    <row r="867101"/>
    <row r="867102"/>
    <row r="867103"/>
    <row r="867104"/>
    <row r="867105"/>
    <row r="867106"/>
    <row r="867107"/>
    <row r="867108"/>
    <row r="867109"/>
    <row r="867110"/>
    <row r="867111"/>
    <row r="867112"/>
    <row r="867113"/>
    <row r="867114"/>
    <row r="867115"/>
    <row r="867116"/>
    <row r="867117"/>
    <row r="867118"/>
    <row r="867119"/>
    <row r="867120"/>
    <row r="867121"/>
    <row r="867122"/>
    <row r="867123"/>
    <row r="867124"/>
    <row r="867125"/>
    <row r="867126"/>
    <row r="867127"/>
    <row r="867128"/>
    <row r="867129"/>
    <row r="867130"/>
    <row r="867131"/>
    <row r="867132"/>
    <row r="867133"/>
    <row r="867134"/>
    <row r="867135"/>
    <row r="867136"/>
    <row r="867137"/>
    <row r="867138"/>
    <row r="867139"/>
    <row r="867140"/>
    <row r="867141"/>
    <row r="867142"/>
    <row r="867143"/>
    <row r="867144"/>
    <row r="867145"/>
    <row r="867146"/>
    <row r="867147"/>
    <row r="867148"/>
    <row r="867149"/>
    <row r="867150"/>
    <row r="867151"/>
    <row r="867152"/>
    <row r="867153"/>
    <row r="867154"/>
    <row r="867155"/>
    <row r="867156"/>
    <row r="867157"/>
    <row r="867158"/>
    <row r="867159"/>
    <row r="867160"/>
    <row r="867161"/>
    <row r="867162"/>
    <row r="867163"/>
    <row r="867164"/>
    <row r="867165"/>
    <row r="867166"/>
    <row r="867167"/>
    <row r="867168"/>
    <row r="867169"/>
    <row r="867170"/>
    <row r="867171"/>
    <row r="867172"/>
    <row r="867173"/>
    <row r="867174"/>
    <row r="867175"/>
    <row r="867176"/>
    <row r="867177"/>
    <row r="867178"/>
    <row r="867179"/>
    <row r="867180"/>
    <row r="867181"/>
    <row r="867182"/>
    <row r="867183"/>
    <row r="867184"/>
    <row r="867185"/>
    <row r="867186"/>
    <row r="867187"/>
    <row r="867188"/>
    <row r="867189"/>
    <row r="867190"/>
    <row r="867191"/>
    <row r="867192"/>
    <row r="867193"/>
    <row r="867194"/>
    <row r="867195"/>
    <row r="867196"/>
    <row r="867197"/>
    <row r="867198"/>
    <row r="867199"/>
    <row r="867200"/>
    <row r="867201"/>
    <row r="867202"/>
    <row r="867203"/>
    <row r="867204"/>
    <row r="867205"/>
    <row r="867206"/>
    <row r="867207"/>
    <row r="867208"/>
    <row r="867209"/>
    <row r="867210"/>
    <row r="867211"/>
    <row r="867212"/>
    <row r="867213"/>
    <row r="867214"/>
    <row r="867215"/>
    <row r="867216"/>
    <row r="867217"/>
    <row r="867218"/>
    <row r="867219"/>
    <row r="867220"/>
    <row r="867221"/>
    <row r="867222"/>
    <row r="867223"/>
    <row r="867224"/>
    <row r="867225"/>
    <row r="867226"/>
    <row r="867227"/>
    <row r="867228"/>
    <row r="867229"/>
    <row r="867230"/>
    <row r="867231"/>
    <row r="867232"/>
    <row r="867233"/>
    <row r="867234"/>
    <row r="867235"/>
    <row r="867236"/>
    <row r="867237"/>
    <row r="867238"/>
    <row r="867239"/>
    <row r="867240"/>
    <row r="867241"/>
    <row r="867242"/>
    <row r="867243"/>
    <row r="867244"/>
    <row r="867245"/>
    <row r="867246"/>
    <row r="867247"/>
    <row r="867248"/>
    <row r="867249"/>
    <row r="867250"/>
    <row r="867251"/>
    <row r="867252"/>
    <row r="867253"/>
    <row r="867254"/>
    <row r="867255"/>
    <row r="867256"/>
    <row r="867257"/>
    <row r="867258"/>
    <row r="867259"/>
    <row r="867260"/>
    <row r="867261"/>
    <row r="867262"/>
    <row r="867263"/>
    <row r="867264"/>
    <row r="867265"/>
    <row r="867266"/>
    <row r="867267"/>
    <row r="867268"/>
    <row r="867269"/>
    <row r="867270"/>
    <row r="867271"/>
    <row r="867272"/>
    <row r="867273"/>
    <row r="867274"/>
    <row r="867275"/>
    <row r="867276"/>
    <row r="867277"/>
    <row r="867278"/>
    <row r="867279"/>
    <row r="867280"/>
    <row r="867281"/>
    <row r="867282"/>
    <row r="867283"/>
    <row r="867284"/>
    <row r="867285"/>
    <row r="867286"/>
    <row r="867287"/>
    <row r="867288"/>
    <row r="867289"/>
    <row r="867290"/>
    <row r="867291"/>
    <row r="867292"/>
    <row r="867293"/>
    <row r="867294"/>
    <row r="867295"/>
    <row r="867296"/>
    <row r="867297"/>
    <row r="867298"/>
    <row r="867299"/>
    <row r="867300"/>
    <row r="867301"/>
    <row r="867302"/>
    <row r="867303"/>
    <row r="867304"/>
    <row r="867305"/>
    <row r="867306"/>
    <row r="867307"/>
    <row r="867308"/>
    <row r="867309"/>
    <row r="867310"/>
    <row r="867311"/>
    <row r="867312"/>
    <row r="867313"/>
    <row r="867314"/>
    <row r="867315"/>
    <row r="867316"/>
    <row r="867317"/>
    <row r="867318"/>
    <row r="867319"/>
    <row r="867320"/>
    <row r="867321"/>
    <row r="867322"/>
    <row r="867323"/>
    <row r="867324"/>
    <row r="867325"/>
    <row r="867326"/>
    <row r="867327"/>
    <row r="867328"/>
    <row r="867329"/>
    <row r="867330"/>
    <row r="867331"/>
    <row r="867332"/>
    <row r="867333"/>
    <row r="867334"/>
    <row r="867335"/>
    <row r="867336"/>
    <row r="867337"/>
    <row r="867338"/>
    <row r="867339"/>
    <row r="867340"/>
    <row r="867341"/>
    <row r="867342"/>
    <row r="867343"/>
    <row r="867344"/>
    <row r="867345"/>
    <row r="867346"/>
    <row r="867347"/>
    <row r="867348"/>
    <row r="867349"/>
    <row r="867350"/>
    <row r="867351"/>
    <row r="867352"/>
    <row r="867353"/>
    <row r="867354"/>
    <row r="867355"/>
    <row r="867356"/>
    <row r="867357"/>
    <row r="867358"/>
    <row r="867359"/>
    <row r="867360"/>
    <row r="867361"/>
    <row r="867362"/>
    <row r="867363"/>
    <row r="867364"/>
    <row r="867365"/>
    <row r="867366"/>
    <row r="867367"/>
    <row r="867368"/>
    <row r="867369"/>
    <row r="867370"/>
    <row r="867371"/>
    <row r="867372"/>
    <row r="867373"/>
    <row r="867374"/>
    <row r="867375"/>
    <row r="867376"/>
    <row r="867377"/>
    <row r="867378"/>
    <row r="867379"/>
    <row r="867380"/>
    <row r="867381"/>
    <row r="867382"/>
    <row r="867383"/>
    <row r="867384"/>
    <row r="867385"/>
    <row r="867386"/>
    <row r="867387"/>
    <row r="867388"/>
    <row r="867389"/>
    <row r="867390"/>
    <row r="867391"/>
    <row r="867392"/>
    <row r="867393"/>
    <row r="867394"/>
    <row r="867395"/>
    <row r="867396"/>
    <row r="867397"/>
    <row r="867398"/>
    <row r="867399"/>
    <row r="867400"/>
    <row r="867401"/>
    <row r="867402"/>
    <row r="867403"/>
    <row r="867404"/>
    <row r="867405"/>
    <row r="867406"/>
    <row r="867407"/>
    <row r="867408"/>
    <row r="867409"/>
    <row r="867410"/>
    <row r="867411"/>
    <row r="867412"/>
    <row r="867413"/>
    <row r="867414"/>
    <row r="867415"/>
    <row r="867416"/>
    <row r="867417"/>
    <row r="867418"/>
    <row r="867419"/>
    <row r="867420"/>
    <row r="867421"/>
    <row r="867422"/>
    <row r="867423"/>
    <row r="867424"/>
    <row r="867425"/>
    <row r="867426"/>
    <row r="867427"/>
    <row r="867428"/>
    <row r="867429"/>
    <row r="867430"/>
    <row r="867431"/>
    <row r="867432"/>
    <row r="867433"/>
    <row r="867434"/>
    <row r="867435"/>
    <row r="867436"/>
    <row r="867437"/>
    <row r="867438"/>
    <row r="867439"/>
    <row r="867440"/>
    <row r="867441"/>
    <row r="867442"/>
    <row r="867443"/>
    <row r="867444"/>
    <row r="867445"/>
    <row r="867446"/>
    <row r="867447"/>
    <row r="867448"/>
    <row r="867449"/>
    <row r="867450"/>
    <row r="867451"/>
    <row r="867452"/>
    <row r="867453"/>
    <row r="867454"/>
    <row r="867455"/>
    <row r="867456"/>
    <row r="867457"/>
    <row r="867458"/>
    <row r="867459"/>
    <row r="867460"/>
    <row r="867461"/>
    <row r="867462"/>
    <row r="867463"/>
    <row r="867464"/>
    <row r="867465"/>
    <row r="867466"/>
    <row r="867467"/>
    <row r="867468"/>
    <row r="867469"/>
    <row r="867470"/>
    <row r="867471"/>
    <row r="867472"/>
    <row r="867473"/>
    <row r="867474"/>
    <row r="867475"/>
    <row r="867476"/>
    <row r="867477"/>
    <row r="867478"/>
    <row r="867479"/>
    <row r="867480"/>
    <row r="867481"/>
    <row r="867482"/>
    <row r="867483"/>
    <row r="867484"/>
    <row r="867485"/>
    <row r="867486"/>
    <row r="867487"/>
    <row r="867488"/>
    <row r="867489"/>
    <row r="867490"/>
    <row r="867491"/>
    <row r="867492"/>
    <row r="867493"/>
    <row r="867494"/>
    <row r="867495"/>
    <row r="867496"/>
    <row r="867497"/>
    <row r="867498"/>
    <row r="867499"/>
    <row r="867500"/>
    <row r="867501"/>
    <row r="867502"/>
    <row r="867503"/>
    <row r="867504"/>
    <row r="867505"/>
    <row r="867506"/>
    <row r="867507"/>
    <row r="867508"/>
    <row r="867509"/>
    <row r="867510"/>
    <row r="867511"/>
    <row r="867512"/>
    <row r="867513"/>
    <row r="867514"/>
    <row r="867515"/>
    <row r="867516"/>
    <row r="867517"/>
    <row r="867518"/>
    <row r="867519"/>
    <row r="867520"/>
    <row r="867521"/>
    <row r="867522"/>
    <row r="867523"/>
    <row r="867524"/>
    <row r="867525"/>
    <row r="867526"/>
    <row r="867527"/>
    <row r="867528"/>
    <row r="867529"/>
    <row r="867530"/>
    <row r="867531"/>
    <row r="867532"/>
    <row r="867533"/>
    <row r="867534"/>
    <row r="867535"/>
    <row r="867536"/>
    <row r="867537"/>
    <row r="867538"/>
    <row r="867539"/>
    <row r="867540"/>
    <row r="867541"/>
    <row r="867542"/>
    <row r="867543"/>
    <row r="867544"/>
    <row r="867545"/>
    <row r="867546"/>
    <row r="867547"/>
    <row r="867548"/>
    <row r="867549"/>
    <row r="867550"/>
    <row r="867551"/>
    <row r="867552"/>
    <row r="867553"/>
    <row r="867554"/>
    <row r="867555"/>
    <row r="867556"/>
    <row r="867557"/>
    <row r="867558"/>
    <row r="867559"/>
    <row r="867560"/>
    <row r="867561"/>
    <row r="867562"/>
    <row r="867563"/>
    <row r="867564"/>
    <row r="867565"/>
    <row r="867566"/>
    <row r="867567"/>
    <row r="867568"/>
    <row r="867569"/>
    <row r="867570"/>
    <row r="867571"/>
    <row r="867572"/>
    <row r="867573"/>
    <row r="867574"/>
    <row r="867575"/>
    <row r="867576"/>
    <row r="867577"/>
    <row r="867578"/>
    <row r="867579"/>
    <row r="867580"/>
    <row r="867581"/>
    <row r="867582"/>
    <row r="867583"/>
    <row r="867584"/>
    <row r="867585"/>
    <row r="867586"/>
    <row r="867587"/>
    <row r="867588"/>
    <row r="867589"/>
    <row r="867590"/>
    <row r="867591"/>
    <row r="867592"/>
    <row r="867593"/>
    <row r="867594"/>
    <row r="867595"/>
    <row r="867596"/>
    <row r="867597"/>
    <row r="867598"/>
    <row r="867599"/>
    <row r="867600"/>
    <row r="867601"/>
    <row r="867602"/>
    <row r="867603"/>
    <row r="867604"/>
    <row r="867605"/>
    <row r="867606"/>
    <row r="867607"/>
    <row r="867608"/>
    <row r="867609"/>
    <row r="867610"/>
    <row r="867611"/>
    <row r="867612"/>
    <row r="867613"/>
    <row r="867614"/>
    <row r="867615"/>
    <row r="867616"/>
    <row r="867617"/>
    <row r="867618"/>
    <row r="867619"/>
    <row r="867620"/>
    <row r="867621"/>
    <row r="867622"/>
    <row r="867623"/>
    <row r="867624"/>
    <row r="867625"/>
    <row r="867626"/>
    <row r="867627"/>
    <row r="867628"/>
    <row r="867629"/>
    <row r="867630"/>
    <row r="867631"/>
    <row r="867632"/>
    <row r="867633"/>
    <row r="867634"/>
    <row r="867635"/>
    <row r="867636"/>
    <row r="867637"/>
    <row r="867638"/>
    <row r="867639"/>
    <row r="867640"/>
    <row r="867641"/>
    <row r="867642"/>
    <row r="867643"/>
    <row r="867644"/>
    <row r="867645"/>
    <row r="867646"/>
    <row r="867647"/>
    <row r="867648"/>
    <row r="867649"/>
    <row r="867650"/>
    <row r="867651"/>
    <row r="867652"/>
    <row r="867653"/>
    <row r="867654"/>
    <row r="867655"/>
    <row r="867656"/>
    <row r="867657"/>
    <row r="867658"/>
    <row r="867659"/>
    <row r="867660"/>
    <row r="867661"/>
    <row r="867662"/>
    <row r="867663"/>
    <row r="867664"/>
    <row r="867665"/>
    <row r="867666"/>
    <row r="867667"/>
    <row r="867668"/>
    <row r="867669"/>
    <row r="867670"/>
    <row r="867671"/>
    <row r="867672"/>
    <row r="867673"/>
    <row r="867674"/>
    <row r="867675"/>
    <row r="867676"/>
    <row r="867677"/>
    <row r="867678"/>
    <row r="867679"/>
    <row r="867680"/>
    <row r="867681"/>
    <row r="867682"/>
    <row r="867683"/>
    <row r="867684"/>
    <row r="867685"/>
    <row r="867686"/>
    <row r="867687"/>
    <row r="867688"/>
    <row r="867689"/>
    <row r="867690"/>
    <row r="867691"/>
    <row r="867692"/>
    <row r="867693"/>
    <row r="867694"/>
    <row r="867695"/>
    <row r="867696"/>
    <row r="867697"/>
    <row r="867698"/>
    <row r="867699"/>
    <row r="867700"/>
    <row r="867701"/>
    <row r="867702"/>
    <row r="867703"/>
    <row r="867704"/>
    <row r="867705"/>
    <row r="867706"/>
    <row r="867707"/>
    <row r="867708"/>
    <row r="867709"/>
    <row r="867710"/>
    <row r="867711"/>
    <row r="867712"/>
    <row r="867713"/>
    <row r="867714"/>
    <row r="867715"/>
    <row r="867716"/>
    <row r="867717"/>
    <row r="867718"/>
    <row r="867719"/>
    <row r="867720"/>
    <row r="867721"/>
    <row r="867722"/>
    <row r="867723"/>
    <row r="867724"/>
    <row r="867725"/>
    <row r="867726"/>
    <row r="867727"/>
    <row r="867728"/>
    <row r="867729"/>
    <row r="867730"/>
    <row r="867731"/>
    <row r="867732"/>
    <row r="867733"/>
    <row r="867734"/>
    <row r="867735"/>
    <row r="867736"/>
    <row r="867737"/>
    <row r="867738"/>
    <row r="867739"/>
    <row r="867740"/>
    <row r="867741"/>
    <row r="867742"/>
    <row r="867743"/>
    <row r="867744"/>
    <row r="867745"/>
    <row r="867746"/>
    <row r="867747"/>
    <row r="867748"/>
    <row r="867749"/>
    <row r="867750"/>
    <row r="867751"/>
    <row r="867752"/>
    <row r="867753"/>
    <row r="867754"/>
    <row r="867755"/>
    <row r="867756"/>
    <row r="867757"/>
    <row r="867758"/>
    <row r="867759"/>
    <row r="867760"/>
    <row r="867761"/>
    <row r="867762"/>
    <row r="867763"/>
    <row r="867764"/>
    <row r="867765"/>
    <row r="867766"/>
    <row r="867767"/>
    <row r="867768"/>
    <row r="867769"/>
    <row r="867770"/>
    <row r="867771"/>
    <row r="867772"/>
    <row r="867773"/>
    <row r="867774"/>
    <row r="867775"/>
    <row r="867776"/>
    <row r="867777"/>
    <row r="867778"/>
    <row r="867779"/>
    <row r="867780"/>
    <row r="867781"/>
    <row r="867782"/>
    <row r="867783"/>
    <row r="867784"/>
    <row r="867785"/>
    <row r="867786"/>
    <row r="867787"/>
    <row r="867788"/>
    <row r="867789"/>
    <row r="867790"/>
    <row r="867791"/>
    <row r="867792"/>
    <row r="867793"/>
    <row r="867794"/>
    <row r="867795"/>
    <row r="867796"/>
    <row r="867797"/>
    <row r="867798"/>
    <row r="867799"/>
    <row r="867800"/>
    <row r="867801"/>
    <row r="867802"/>
    <row r="867803"/>
    <row r="867804"/>
    <row r="867805"/>
    <row r="867806"/>
    <row r="867807"/>
    <row r="867808"/>
    <row r="867809"/>
    <row r="867810"/>
    <row r="867811"/>
    <row r="867812"/>
    <row r="867813"/>
    <row r="867814"/>
    <row r="867815"/>
    <row r="867816"/>
    <row r="867817"/>
    <row r="867818"/>
    <row r="867819"/>
    <row r="867820"/>
    <row r="867821"/>
    <row r="867822"/>
    <row r="867823"/>
    <row r="867824"/>
    <row r="867825"/>
    <row r="867826"/>
    <row r="867827"/>
    <row r="867828"/>
    <row r="867829"/>
    <row r="867830"/>
    <row r="867831"/>
    <row r="867832"/>
    <row r="867833"/>
    <row r="867834"/>
    <row r="867835"/>
    <row r="867836"/>
    <row r="867837"/>
    <row r="867838"/>
    <row r="867839"/>
    <row r="867840"/>
    <row r="867841"/>
    <row r="867842"/>
    <row r="867843"/>
    <row r="867844"/>
    <row r="867845"/>
    <row r="867846"/>
    <row r="867847"/>
    <row r="867848"/>
    <row r="867849"/>
    <row r="867850"/>
    <row r="867851"/>
    <row r="867852"/>
    <row r="867853"/>
    <row r="867854"/>
    <row r="867855"/>
    <row r="867856"/>
    <row r="867857"/>
    <row r="867858"/>
    <row r="867859"/>
    <row r="867860"/>
    <row r="867861"/>
    <row r="867862"/>
    <row r="867863"/>
    <row r="867864"/>
    <row r="867865"/>
    <row r="867866"/>
    <row r="867867"/>
    <row r="867868"/>
    <row r="867869"/>
    <row r="867870"/>
    <row r="867871"/>
    <row r="867872"/>
    <row r="867873"/>
    <row r="867874"/>
    <row r="867875"/>
    <row r="867876"/>
    <row r="867877"/>
    <row r="867878"/>
    <row r="867879"/>
    <row r="867880"/>
    <row r="867881"/>
    <row r="867882"/>
    <row r="867883"/>
    <row r="867884"/>
    <row r="867885"/>
    <row r="867886"/>
    <row r="867887"/>
    <row r="867888"/>
    <row r="867889"/>
    <row r="867890"/>
    <row r="867891"/>
    <row r="867892"/>
    <row r="867893"/>
    <row r="867894"/>
    <row r="867895"/>
    <row r="867896"/>
    <row r="867897"/>
    <row r="867898"/>
    <row r="867899"/>
    <row r="867900"/>
    <row r="867901"/>
    <row r="867902"/>
    <row r="867903"/>
    <row r="867904"/>
    <row r="867905"/>
    <row r="867906"/>
    <row r="867907"/>
    <row r="867908"/>
    <row r="867909"/>
    <row r="867910"/>
    <row r="867911"/>
    <row r="867912"/>
    <row r="867913"/>
    <row r="867914"/>
    <row r="867915"/>
    <row r="867916"/>
    <row r="867917"/>
    <row r="867918"/>
    <row r="867919"/>
    <row r="867920"/>
    <row r="867921"/>
    <row r="867922"/>
    <row r="867923"/>
    <row r="867924"/>
    <row r="867925"/>
    <row r="867926"/>
    <row r="867927"/>
    <row r="867928"/>
    <row r="867929"/>
    <row r="867930"/>
    <row r="867931"/>
    <row r="867932"/>
    <row r="867933"/>
    <row r="867934"/>
    <row r="867935"/>
    <row r="867936"/>
    <row r="867937"/>
    <row r="867938"/>
    <row r="867939"/>
    <row r="867940"/>
    <row r="867941"/>
    <row r="867942"/>
    <row r="867943"/>
    <row r="867944"/>
    <row r="867945"/>
    <row r="867946"/>
    <row r="867947"/>
    <row r="867948"/>
    <row r="867949"/>
    <row r="867950"/>
    <row r="867951"/>
    <row r="867952"/>
    <row r="867953"/>
    <row r="867954"/>
    <row r="867955"/>
    <row r="867956"/>
    <row r="867957"/>
    <row r="867958"/>
    <row r="867959"/>
    <row r="867960"/>
    <row r="867961"/>
    <row r="867962"/>
    <row r="867963"/>
    <row r="867964"/>
    <row r="867965"/>
    <row r="867966"/>
    <row r="867967"/>
    <row r="867968"/>
    <row r="867969"/>
    <row r="867970"/>
    <row r="867971"/>
    <row r="867972"/>
    <row r="867973"/>
    <row r="867974"/>
    <row r="867975"/>
    <row r="867976"/>
    <row r="867977"/>
    <row r="867978"/>
    <row r="867979"/>
    <row r="867980"/>
    <row r="867981"/>
    <row r="867982"/>
    <row r="867983"/>
    <row r="867984"/>
    <row r="867985"/>
    <row r="867986"/>
    <row r="867987"/>
    <row r="867988"/>
    <row r="867989"/>
    <row r="867990"/>
    <row r="867991"/>
    <row r="867992"/>
    <row r="867993"/>
    <row r="867994"/>
    <row r="867995"/>
    <row r="867996"/>
    <row r="867997"/>
    <row r="867998"/>
    <row r="867999"/>
    <row r="868000"/>
    <row r="868001"/>
    <row r="868002"/>
    <row r="868003"/>
    <row r="868004"/>
    <row r="868005"/>
    <row r="868006"/>
    <row r="868007"/>
    <row r="868008"/>
    <row r="868009"/>
    <row r="868010"/>
    <row r="868011"/>
    <row r="868012"/>
    <row r="868013"/>
    <row r="868014"/>
    <row r="868015"/>
    <row r="868016"/>
    <row r="868017"/>
    <row r="868018"/>
    <row r="868019"/>
    <row r="868020"/>
    <row r="868021"/>
    <row r="868022"/>
    <row r="868023"/>
    <row r="868024"/>
    <row r="868025"/>
    <row r="868026"/>
    <row r="868027"/>
    <row r="868028"/>
    <row r="868029"/>
    <row r="868030"/>
    <row r="868031"/>
    <row r="868032"/>
    <row r="868033"/>
    <row r="868034"/>
    <row r="868035"/>
    <row r="868036"/>
    <row r="868037"/>
    <row r="868038"/>
    <row r="868039"/>
    <row r="868040"/>
    <row r="868041"/>
    <row r="868042"/>
    <row r="868043"/>
    <row r="868044"/>
    <row r="868045"/>
    <row r="868046"/>
    <row r="868047"/>
    <row r="868048"/>
    <row r="868049"/>
    <row r="868050"/>
    <row r="868051"/>
    <row r="868052"/>
    <row r="868053"/>
    <row r="868054"/>
    <row r="868055"/>
    <row r="868056"/>
    <row r="868057"/>
    <row r="868058"/>
    <row r="868059"/>
    <row r="868060"/>
    <row r="868061"/>
    <row r="868062"/>
    <row r="868063"/>
    <row r="868064"/>
    <row r="868065"/>
    <row r="868066"/>
    <row r="868067"/>
    <row r="868068"/>
    <row r="868069"/>
    <row r="868070"/>
    <row r="868071"/>
    <row r="868072"/>
    <row r="868073"/>
    <row r="868074"/>
    <row r="868075"/>
    <row r="868076"/>
    <row r="868077"/>
    <row r="868078"/>
    <row r="868079"/>
    <row r="868080"/>
    <row r="868081"/>
    <row r="868082"/>
    <row r="868083"/>
    <row r="868084"/>
    <row r="868085"/>
    <row r="868086"/>
    <row r="868087"/>
    <row r="868088"/>
    <row r="868089"/>
    <row r="868090"/>
    <row r="868091"/>
    <row r="868092"/>
    <row r="868093"/>
    <row r="868094"/>
    <row r="868095"/>
    <row r="868096"/>
    <row r="868097"/>
    <row r="868098"/>
    <row r="868099"/>
    <row r="868100"/>
    <row r="868101"/>
    <row r="868102"/>
    <row r="868103"/>
    <row r="868104"/>
    <row r="868105"/>
    <row r="868106"/>
    <row r="868107"/>
    <row r="868108"/>
    <row r="868109"/>
    <row r="868110"/>
    <row r="868111"/>
    <row r="868112"/>
    <row r="868113"/>
    <row r="868114"/>
    <row r="868115"/>
    <row r="868116"/>
    <row r="868117"/>
    <row r="868118"/>
    <row r="868119"/>
    <row r="868120"/>
    <row r="868121"/>
    <row r="868122"/>
    <row r="868123"/>
    <row r="868124"/>
    <row r="868125"/>
    <row r="868126"/>
    <row r="868127"/>
    <row r="868128"/>
    <row r="868129"/>
    <row r="868130"/>
    <row r="868131"/>
    <row r="868132"/>
    <row r="868133"/>
    <row r="868134"/>
    <row r="868135"/>
    <row r="868136"/>
    <row r="868137"/>
    <row r="868138"/>
    <row r="868139"/>
    <row r="868140"/>
    <row r="868141"/>
    <row r="868142"/>
    <row r="868143"/>
    <row r="868144"/>
    <row r="868145"/>
    <row r="868146"/>
    <row r="868147"/>
    <row r="868148"/>
    <row r="868149"/>
    <row r="868150"/>
    <row r="868151"/>
    <row r="868152"/>
    <row r="868153"/>
    <row r="868154"/>
    <row r="868155"/>
    <row r="868156"/>
    <row r="868157"/>
    <row r="868158"/>
    <row r="868159"/>
    <row r="868160"/>
    <row r="868161"/>
    <row r="868162"/>
    <row r="868163"/>
    <row r="868164"/>
    <row r="868165"/>
    <row r="868166"/>
    <row r="868167"/>
    <row r="868168"/>
    <row r="868169"/>
    <row r="868170"/>
    <row r="868171"/>
    <row r="868172"/>
    <row r="868173"/>
    <row r="868174"/>
    <row r="868175"/>
    <row r="868176"/>
    <row r="868177"/>
    <row r="868178"/>
    <row r="868179"/>
    <row r="868180"/>
    <row r="868181"/>
    <row r="868182"/>
    <row r="868183"/>
    <row r="868184"/>
    <row r="868185"/>
    <row r="868186"/>
    <row r="868187"/>
    <row r="868188"/>
    <row r="868189"/>
    <row r="868190"/>
    <row r="868191"/>
    <row r="868192"/>
    <row r="868193"/>
    <row r="868194"/>
    <row r="868195"/>
    <row r="868196"/>
    <row r="868197"/>
    <row r="868198"/>
    <row r="868199"/>
    <row r="868200"/>
    <row r="868201"/>
    <row r="868202"/>
    <row r="868203"/>
    <row r="868204"/>
    <row r="868205"/>
    <row r="868206"/>
    <row r="868207"/>
    <row r="868208"/>
    <row r="868209"/>
    <row r="868210"/>
    <row r="868211"/>
    <row r="868212"/>
    <row r="868213"/>
    <row r="868214"/>
    <row r="868215"/>
    <row r="868216"/>
    <row r="868217"/>
    <row r="868218"/>
    <row r="868219"/>
    <row r="868220"/>
    <row r="868221"/>
    <row r="868222"/>
    <row r="868223"/>
    <row r="868224"/>
    <row r="868225"/>
    <row r="868226"/>
    <row r="868227"/>
    <row r="868228"/>
    <row r="868229"/>
    <row r="868230"/>
    <row r="868231"/>
    <row r="868232"/>
    <row r="868233"/>
    <row r="868234"/>
    <row r="868235"/>
    <row r="868236"/>
    <row r="868237"/>
    <row r="868238"/>
    <row r="868239"/>
    <row r="868240"/>
    <row r="868241"/>
    <row r="868242"/>
    <row r="868243"/>
    <row r="868244"/>
    <row r="868245"/>
    <row r="868246"/>
    <row r="868247"/>
    <row r="868248"/>
    <row r="868249"/>
    <row r="868250"/>
    <row r="868251"/>
    <row r="868252"/>
    <row r="868253"/>
    <row r="868254"/>
    <row r="868255"/>
    <row r="868256"/>
    <row r="868257"/>
    <row r="868258"/>
    <row r="868259"/>
    <row r="868260"/>
    <row r="868261"/>
    <row r="868262"/>
    <row r="868263"/>
    <row r="868264"/>
    <row r="868265"/>
    <row r="868266"/>
    <row r="868267"/>
    <row r="868268"/>
    <row r="868269"/>
    <row r="868270"/>
    <row r="868271"/>
    <row r="868272"/>
    <row r="868273"/>
    <row r="868274"/>
    <row r="868275"/>
    <row r="868276"/>
    <row r="868277"/>
    <row r="868278"/>
    <row r="868279"/>
    <row r="868280"/>
    <row r="868281"/>
    <row r="868282"/>
    <row r="868283"/>
    <row r="868284"/>
    <row r="868285"/>
    <row r="868286"/>
    <row r="868287"/>
    <row r="868288"/>
    <row r="868289"/>
    <row r="868290"/>
    <row r="868291"/>
    <row r="868292"/>
    <row r="868293"/>
    <row r="868294"/>
    <row r="868295"/>
    <row r="868296"/>
    <row r="868297"/>
    <row r="868298"/>
    <row r="868299"/>
    <row r="868300"/>
    <row r="868301"/>
    <row r="868302"/>
    <row r="868303"/>
    <row r="868304"/>
    <row r="868305"/>
    <row r="868306"/>
    <row r="868307"/>
    <row r="868308"/>
    <row r="868309"/>
    <row r="868310"/>
    <row r="868311"/>
    <row r="868312"/>
    <row r="868313"/>
    <row r="868314"/>
    <row r="868315"/>
    <row r="868316"/>
    <row r="868317"/>
    <row r="868318"/>
    <row r="868319"/>
    <row r="868320"/>
    <row r="868321"/>
    <row r="868322"/>
    <row r="868323"/>
    <row r="868324"/>
    <row r="868325"/>
    <row r="868326"/>
    <row r="868327"/>
    <row r="868328"/>
    <row r="868329"/>
    <row r="868330"/>
    <row r="868331"/>
    <row r="868332"/>
    <row r="868333"/>
    <row r="868334"/>
    <row r="868335"/>
    <row r="868336"/>
    <row r="868337"/>
    <row r="868338"/>
    <row r="868339"/>
    <row r="868340"/>
    <row r="868341"/>
    <row r="868342"/>
    <row r="868343"/>
    <row r="868344"/>
    <row r="868345"/>
    <row r="868346"/>
    <row r="868347"/>
    <row r="868348"/>
    <row r="868349"/>
    <row r="868350"/>
    <row r="868351"/>
    <row r="868352"/>
    <row r="868353"/>
    <row r="868354"/>
    <row r="868355"/>
    <row r="868356"/>
    <row r="868357"/>
    <row r="868358"/>
    <row r="868359"/>
    <row r="868360"/>
    <row r="868361"/>
    <row r="868362"/>
    <row r="868363"/>
    <row r="868364"/>
    <row r="868365"/>
    <row r="868366"/>
    <row r="868367"/>
    <row r="868368"/>
    <row r="868369"/>
    <row r="868370"/>
    <row r="868371"/>
    <row r="868372"/>
    <row r="868373"/>
    <row r="868374"/>
    <row r="868375"/>
    <row r="868376"/>
    <row r="868377"/>
    <row r="868378"/>
    <row r="868379"/>
    <row r="868380"/>
    <row r="868381"/>
    <row r="868382"/>
    <row r="868383"/>
    <row r="868384"/>
    <row r="868385"/>
    <row r="868386"/>
    <row r="868387"/>
    <row r="868388"/>
    <row r="868389"/>
    <row r="868390"/>
    <row r="868391"/>
    <row r="868392"/>
    <row r="868393"/>
    <row r="868394"/>
    <row r="868395"/>
    <row r="868396"/>
    <row r="868397"/>
    <row r="868398"/>
    <row r="868399"/>
    <row r="868400"/>
    <row r="868401"/>
    <row r="868402"/>
    <row r="868403"/>
    <row r="868404"/>
    <row r="868405"/>
    <row r="868406"/>
    <row r="868407"/>
    <row r="868408"/>
    <row r="868409"/>
    <row r="868410"/>
    <row r="868411"/>
    <row r="868412"/>
    <row r="868413"/>
    <row r="868414"/>
    <row r="868415"/>
    <row r="868416"/>
    <row r="868417"/>
    <row r="868418"/>
    <row r="868419"/>
    <row r="868420"/>
    <row r="868421"/>
    <row r="868422"/>
    <row r="868423"/>
    <row r="868424"/>
    <row r="868425"/>
    <row r="868426"/>
    <row r="868427"/>
    <row r="868428"/>
    <row r="868429"/>
    <row r="868430"/>
    <row r="868431"/>
    <row r="868432"/>
    <row r="868433"/>
    <row r="868434"/>
    <row r="868435"/>
    <row r="868436"/>
    <row r="868437"/>
    <row r="868438"/>
    <row r="868439"/>
    <row r="868440"/>
    <row r="868441"/>
    <row r="868442"/>
    <row r="868443"/>
    <row r="868444"/>
    <row r="868445"/>
    <row r="868446"/>
    <row r="868447"/>
    <row r="868448"/>
    <row r="868449"/>
    <row r="868450"/>
    <row r="868451"/>
    <row r="868452"/>
    <row r="868453"/>
    <row r="868454"/>
    <row r="868455"/>
    <row r="868456"/>
    <row r="868457"/>
    <row r="868458"/>
    <row r="868459"/>
    <row r="868460"/>
    <row r="868461"/>
    <row r="868462"/>
    <row r="868463"/>
    <row r="868464"/>
    <row r="868465"/>
    <row r="868466"/>
    <row r="868467"/>
    <row r="868468"/>
    <row r="868469"/>
    <row r="868470"/>
    <row r="868471"/>
    <row r="868472"/>
    <row r="868473"/>
    <row r="868474"/>
    <row r="868475"/>
    <row r="868476"/>
    <row r="868477"/>
    <row r="868478"/>
    <row r="868479"/>
    <row r="868480"/>
    <row r="868481"/>
    <row r="868482"/>
    <row r="868483"/>
    <row r="868484"/>
    <row r="868485"/>
    <row r="868486"/>
    <row r="868487"/>
    <row r="868488"/>
    <row r="868489"/>
    <row r="868490"/>
    <row r="868491"/>
    <row r="868492"/>
    <row r="868493"/>
    <row r="868494"/>
    <row r="868495"/>
    <row r="868496"/>
    <row r="868497"/>
    <row r="868498"/>
    <row r="868499"/>
    <row r="868500"/>
    <row r="868501"/>
    <row r="868502"/>
    <row r="868503"/>
    <row r="868504"/>
    <row r="868505"/>
    <row r="868506"/>
    <row r="868507"/>
    <row r="868508"/>
    <row r="868509"/>
    <row r="868510"/>
    <row r="868511"/>
    <row r="868512"/>
    <row r="868513"/>
    <row r="868514"/>
    <row r="868515"/>
    <row r="868516"/>
    <row r="868517"/>
    <row r="868518"/>
    <row r="868519"/>
    <row r="868520"/>
    <row r="868521"/>
    <row r="868522"/>
    <row r="868523"/>
    <row r="868524"/>
    <row r="868525"/>
    <row r="868526"/>
    <row r="868527"/>
    <row r="868528"/>
    <row r="868529"/>
    <row r="868530"/>
    <row r="868531"/>
    <row r="868532"/>
    <row r="868533"/>
    <row r="868534"/>
    <row r="868535"/>
    <row r="868536"/>
    <row r="868537"/>
    <row r="868538"/>
    <row r="868539"/>
    <row r="868540"/>
    <row r="868541"/>
    <row r="868542"/>
    <row r="868543"/>
    <row r="868544"/>
    <row r="868545"/>
    <row r="868546"/>
    <row r="868547"/>
    <row r="868548"/>
    <row r="868549"/>
    <row r="868550"/>
    <row r="868551"/>
    <row r="868552"/>
    <row r="868553"/>
    <row r="868554"/>
    <row r="868555"/>
    <row r="868556"/>
    <row r="868557"/>
    <row r="868558"/>
    <row r="868559"/>
    <row r="868560"/>
    <row r="868561"/>
    <row r="868562"/>
    <row r="868563"/>
    <row r="868564"/>
    <row r="868565"/>
    <row r="868566"/>
    <row r="868567"/>
    <row r="868568"/>
    <row r="868569"/>
    <row r="868570"/>
    <row r="868571"/>
    <row r="868572"/>
    <row r="868573"/>
    <row r="868574"/>
    <row r="868575"/>
    <row r="868576"/>
    <row r="868577"/>
    <row r="868578"/>
    <row r="868579"/>
    <row r="868580"/>
    <row r="868581"/>
    <row r="868582"/>
    <row r="868583"/>
    <row r="868584"/>
    <row r="868585"/>
    <row r="868586"/>
    <row r="868587"/>
    <row r="868588"/>
    <row r="868589"/>
    <row r="868590"/>
    <row r="868591"/>
    <row r="868592"/>
    <row r="868593"/>
    <row r="868594"/>
    <row r="868595"/>
    <row r="868596"/>
    <row r="868597"/>
    <row r="868598"/>
    <row r="868599"/>
    <row r="868600"/>
    <row r="868601"/>
    <row r="868602"/>
    <row r="868603"/>
    <row r="868604"/>
    <row r="868605"/>
    <row r="868606"/>
    <row r="868607"/>
    <row r="868608"/>
    <row r="868609"/>
    <row r="868610"/>
    <row r="868611"/>
    <row r="868612"/>
    <row r="868613"/>
    <row r="868614"/>
    <row r="868615"/>
    <row r="868616"/>
    <row r="868617"/>
    <row r="868618"/>
    <row r="868619"/>
    <row r="868620"/>
    <row r="868621"/>
    <row r="868622"/>
    <row r="868623"/>
    <row r="868624"/>
    <row r="868625"/>
    <row r="868626"/>
    <row r="868627"/>
    <row r="868628"/>
    <row r="868629"/>
    <row r="868630"/>
    <row r="868631"/>
    <row r="868632"/>
    <row r="868633"/>
    <row r="868634"/>
    <row r="868635"/>
    <row r="868636"/>
    <row r="868637"/>
    <row r="868638"/>
    <row r="868639"/>
    <row r="868640"/>
    <row r="868641"/>
    <row r="868642"/>
    <row r="868643"/>
    <row r="868644"/>
    <row r="868645"/>
    <row r="868646"/>
    <row r="868647"/>
    <row r="868648"/>
    <row r="868649"/>
    <row r="868650"/>
    <row r="868651"/>
    <row r="868652"/>
    <row r="868653"/>
    <row r="868654"/>
    <row r="868655"/>
    <row r="868656"/>
    <row r="868657"/>
    <row r="868658"/>
    <row r="868659"/>
    <row r="868660"/>
    <row r="868661"/>
    <row r="868662"/>
    <row r="868663"/>
    <row r="868664"/>
    <row r="868665"/>
    <row r="868666"/>
    <row r="868667"/>
    <row r="868668"/>
    <row r="868669"/>
    <row r="868670"/>
    <row r="868671"/>
    <row r="868672"/>
    <row r="868673"/>
    <row r="868674"/>
    <row r="868675"/>
    <row r="868676"/>
    <row r="868677"/>
    <row r="868678"/>
    <row r="868679"/>
    <row r="868680"/>
    <row r="868681"/>
    <row r="868682"/>
    <row r="868683"/>
    <row r="868684"/>
    <row r="868685"/>
    <row r="868686"/>
    <row r="868687"/>
    <row r="868688"/>
    <row r="868689"/>
    <row r="868690"/>
    <row r="868691"/>
    <row r="868692"/>
    <row r="868693"/>
    <row r="868694"/>
    <row r="868695"/>
    <row r="868696"/>
    <row r="868697"/>
    <row r="868698"/>
    <row r="868699"/>
    <row r="868700"/>
    <row r="868701"/>
    <row r="868702"/>
    <row r="868703"/>
    <row r="868704"/>
    <row r="868705"/>
    <row r="868706"/>
    <row r="868707"/>
    <row r="868708"/>
    <row r="868709"/>
    <row r="868710"/>
    <row r="868711"/>
    <row r="868712"/>
    <row r="868713"/>
    <row r="868714"/>
    <row r="868715"/>
    <row r="868716"/>
    <row r="868717"/>
    <row r="868718"/>
    <row r="868719"/>
    <row r="868720"/>
    <row r="868721"/>
    <row r="868722"/>
    <row r="868723"/>
    <row r="868724"/>
    <row r="868725"/>
    <row r="868726"/>
    <row r="868727"/>
    <row r="868728"/>
    <row r="868729"/>
    <row r="868730"/>
    <row r="868731"/>
    <row r="868732"/>
    <row r="868733"/>
    <row r="868734"/>
    <row r="868735"/>
    <row r="868736"/>
    <row r="868737"/>
    <row r="868738"/>
    <row r="868739"/>
    <row r="868740"/>
    <row r="868741"/>
    <row r="868742"/>
    <row r="868743"/>
    <row r="868744"/>
    <row r="868745"/>
    <row r="868746"/>
    <row r="868747"/>
    <row r="868748"/>
    <row r="868749"/>
    <row r="868750"/>
    <row r="868751"/>
    <row r="868752"/>
    <row r="868753"/>
    <row r="868754"/>
    <row r="868755"/>
    <row r="868756"/>
    <row r="868757"/>
    <row r="868758"/>
    <row r="868759"/>
    <row r="868760"/>
    <row r="868761"/>
    <row r="868762"/>
    <row r="868763"/>
    <row r="868764"/>
    <row r="868765"/>
    <row r="868766"/>
    <row r="868767"/>
    <row r="868768"/>
    <row r="868769"/>
    <row r="868770"/>
    <row r="868771"/>
    <row r="868772"/>
    <row r="868773"/>
    <row r="868774"/>
    <row r="868775"/>
    <row r="868776"/>
    <row r="868777"/>
    <row r="868778"/>
    <row r="868779"/>
    <row r="868780"/>
    <row r="868781"/>
    <row r="868782"/>
    <row r="868783"/>
    <row r="868784"/>
    <row r="868785"/>
    <row r="868786"/>
    <row r="868787"/>
    <row r="868788"/>
    <row r="868789"/>
    <row r="868790"/>
    <row r="868791"/>
    <row r="868792"/>
    <row r="868793"/>
    <row r="868794"/>
    <row r="868795"/>
    <row r="868796"/>
    <row r="868797"/>
    <row r="868798"/>
    <row r="868799"/>
    <row r="868800"/>
    <row r="868801"/>
    <row r="868802"/>
    <row r="868803"/>
    <row r="868804"/>
    <row r="868805"/>
    <row r="868806"/>
    <row r="868807"/>
    <row r="868808"/>
    <row r="868809"/>
    <row r="868810"/>
    <row r="868811"/>
    <row r="868812"/>
    <row r="868813"/>
    <row r="868814"/>
    <row r="868815"/>
    <row r="868816"/>
    <row r="868817"/>
    <row r="868818"/>
    <row r="868819"/>
    <row r="868820"/>
    <row r="868821"/>
    <row r="868822"/>
    <row r="868823"/>
    <row r="868824"/>
    <row r="868825"/>
    <row r="868826"/>
    <row r="868827"/>
    <row r="868828"/>
    <row r="868829"/>
    <row r="868830"/>
    <row r="868831"/>
    <row r="868832"/>
    <row r="868833"/>
    <row r="868834"/>
    <row r="868835"/>
    <row r="868836"/>
    <row r="868837"/>
    <row r="868838"/>
    <row r="868839"/>
    <row r="868840"/>
    <row r="868841"/>
    <row r="868842"/>
    <row r="868843"/>
    <row r="868844"/>
    <row r="868845"/>
    <row r="868846"/>
    <row r="868847"/>
    <row r="868848"/>
    <row r="868849"/>
    <row r="868850"/>
    <row r="868851"/>
    <row r="868852"/>
    <row r="868853"/>
    <row r="868854"/>
    <row r="868855"/>
    <row r="868856"/>
    <row r="868857"/>
    <row r="868858"/>
    <row r="868859"/>
    <row r="868860"/>
    <row r="868861"/>
    <row r="868862"/>
    <row r="868863"/>
    <row r="868864"/>
    <row r="868865"/>
    <row r="868866"/>
    <row r="868867"/>
    <row r="868868"/>
    <row r="868869"/>
    <row r="868870"/>
    <row r="868871"/>
    <row r="868872"/>
    <row r="868873"/>
    <row r="868874"/>
    <row r="868875"/>
    <row r="868876"/>
    <row r="868877"/>
    <row r="868878"/>
    <row r="868879"/>
    <row r="868880"/>
    <row r="868881"/>
    <row r="868882"/>
    <row r="868883"/>
    <row r="868884"/>
    <row r="868885"/>
    <row r="868886"/>
    <row r="868887"/>
    <row r="868888"/>
    <row r="868889"/>
    <row r="868890"/>
    <row r="868891"/>
    <row r="868892"/>
    <row r="868893"/>
    <row r="868894"/>
    <row r="868895"/>
    <row r="868896"/>
    <row r="868897"/>
    <row r="868898"/>
    <row r="868899"/>
    <row r="868900"/>
    <row r="868901"/>
    <row r="868902"/>
    <row r="868903"/>
    <row r="868904"/>
    <row r="868905"/>
    <row r="868906"/>
    <row r="868907"/>
    <row r="868908"/>
    <row r="868909"/>
    <row r="868910"/>
    <row r="868911"/>
    <row r="868912"/>
    <row r="868913"/>
    <row r="868914"/>
    <row r="868915"/>
    <row r="868916"/>
    <row r="868917"/>
    <row r="868918"/>
    <row r="868919"/>
    <row r="868920"/>
    <row r="868921"/>
    <row r="868922"/>
    <row r="868923"/>
    <row r="868924"/>
    <row r="868925"/>
    <row r="868926"/>
    <row r="868927"/>
    <row r="868928"/>
    <row r="868929"/>
    <row r="868930"/>
    <row r="868931"/>
    <row r="868932"/>
    <row r="868933"/>
    <row r="868934"/>
    <row r="868935"/>
    <row r="868936"/>
    <row r="868937"/>
    <row r="868938"/>
    <row r="868939"/>
    <row r="868940"/>
    <row r="868941"/>
    <row r="868942"/>
    <row r="868943"/>
    <row r="868944"/>
    <row r="868945"/>
    <row r="868946"/>
    <row r="868947"/>
    <row r="868948"/>
    <row r="868949"/>
    <row r="868950"/>
    <row r="868951"/>
    <row r="868952"/>
    <row r="868953"/>
    <row r="868954"/>
    <row r="868955"/>
    <row r="868956"/>
    <row r="868957"/>
    <row r="868958"/>
    <row r="868959"/>
    <row r="868960"/>
    <row r="868961"/>
    <row r="868962"/>
    <row r="868963"/>
    <row r="868964"/>
    <row r="868965"/>
    <row r="868966"/>
    <row r="868967"/>
    <row r="868968"/>
    <row r="868969"/>
    <row r="868970"/>
    <row r="868971"/>
    <row r="868972"/>
    <row r="868973"/>
    <row r="868974"/>
    <row r="868975"/>
    <row r="868976"/>
    <row r="868977"/>
    <row r="868978"/>
    <row r="868979"/>
    <row r="868980"/>
    <row r="868981"/>
    <row r="868982"/>
    <row r="868983"/>
    <row r="868984"/>
    <row r="868985"/>
    <row r="868986"/>
    <row r="868987"/>
    <row r="868988"/>
    <row r="868989"/>
    <row r="868990"/>
    <row r="868991"/>
    <row r="868992"/>
    <row r="868993"/>
    <row r="868994"/>
    <row r="868995"/>
    <row r="868996"/>
    <row r="868997"/>
    <row r="868998"/>
    <row r="868999"/>
    <row r="869000"/>
    <row r="869001"/>
    <row r="869002"/>
    <row r="869003"/>
    <row r="869004"/>
    <row r="869005"/>
    <row r="869006"/>
    <row r="869007"/>
    <row r="869008"/>
    <row r="869009"/>
    <row r="869010"/>
    <row r="869011"/>
    <row r="869012"/>
    <row r="869013"/>
    <row r="869014"/>
    <row r="869015"/>
    <row r="869016"/>
    <row r="869017"/>
    <row r="869018"/>
    <row r="869019"/>
    <row r="869020"/>
    <row r="869021"/>
    <row r="869022"/>
    <row r="869023"/>
    <row r="869024"/>
    <row r="869025"/>
    <row r="869026"/>
    <row r="869027"/>
    <row r="869028"/>
    <row r="869029"/>
    <row r="869030"/>
    <row r="869031"/>
    <row r="869032"/>
    <row r="869033"/>
    <row r="869034"/>
    <row r="869035"/>
    <row r="869036"/>
    <row r="869037"/>
    <row r="869038"/>
    <row r="869039"/>
    <row r="869040"/>
    <row r="869041"/>
    <row r="869042"/>
    <row r="869043"/>
    <row r="869044"/>
    <row r="869045"/>
    <row r="869046"/>
    <row r="869047"/>
    <row r="869048"/>
    <row r="869049"/>
    <row r="869050"/>
    <row r="869051"/>
    <row r="869052"/>
    <row r="869053"/>
    <row r="869054"/>
    <row r="869055"/>
    <row r="869056"/>
    <row r="869057"/>
    <row r="869058"/>
    <row r="869059"/>
    <row r="869060"/>
    <row r="869061"/>
    <row r="869062"/>
    <row r="869063"/>
    <row r="869064"/>
    <row r="869065"/>
    <row r="869066"/>
    <row r="869067"/>
    <row r="869068"/>
    <row r="869069"/>
    <row r="869070"/>
    <row r="869071"/>
    <row r="869072"/>
    <row r="869073"/>
    <row r="869074"/>
    <row r="869075"/>
    <row r="869076"/>
    <row r="869077"/>
    <row r="869078"/>
    <row r="869079"/>
    <row r="869080"/>
    <row r="869081"/>
    <row r="869082"/>
    <row r="869083"/>
    <row r="869084"/>
    <row r="869085"/>
    <row r="869086"/>
    <row r="869087"/>
    <row r="869088"/>
    <row r="869089"/>
    <row r="869090"/>
    <row r="869091"/>
    <row r="869092"/>
    <row r="869093"/>
    <row r="869094"/>
    <row r="869095"/>
    <row r="869096"/>
    <row r="869097"/>
    <row r="869098"/>
    <row r="869099"/>
    <row r="869100"/>
    <row r="869101"/>
    <row r="869102"/>
    <row r="869103"/>
    <row r="869104"/>
    <row r="869105"/>
    <row r="869106"/>
    <row r="869107"/>
    <row r="869108"/>
    <row r="869109"/>
    <row r="869110"/>
    <row r="869111"/>
    <row r="869112"/>
    <row r="869113"/>
    <row r="869114"/>
    <row r="869115"/>
    <row r="869116"/>
    <row r="869117"/>
    <row r="869118"/>
    <row r="869119"/>
    <row r="869120"/>
    <row r="869121"/>
    <row r="869122"/>
    <row r="869123"/>
    <row r="869124"/>
    <row r="869125"/>
    <row r="869126"/>
    <row r="869127"/>
    <row r="869128"/>
    <row r="869129"/>
    <row r="869130"/>
    <row r="869131"/>
    <row r="869132"/>
    <row r="869133"/>
    <row r="869134"/>
    <row r="869135"/>
    <row r="869136"/>
    <row r="869137"/>
    <row r="869138"/>
    <row r="869139"/>
    <row r="869140"/>
    <row r="869141"/>
    <row r="869142"/>
    <row r="869143"/>
    <row r="869144"/>
    <row r="869145"/>
    <row r="869146"/>
    <row r="869147"/>
    <row r="869148"/>
    <row r="869149"/>
    <row r="869150"/>
    <row r="869151"/>
    <row r="869152"/>
    <row r="869153"/>
    <row r="869154"/>
    <row r="869155"/>
    <row r="869156"/>
    <row r="869157"/>
    <row r="869158"/>
    <row r="869159"/>
    <row r="869160"/>
    <row r="869161"/>
    <row r="869162"/>
    <row r="869163"/>
    <row r="869164"/>
    <row r="869165"/>
    <row r="869166"/>
    <row r="869167"/>
    <row r="869168"/>
    <row r="869169"/>
    <row r="869170"/>
    <row r="869171"/>
    <row r="869172"/>
    <row r="869173"/>
    <row r="869174"/>
    <row r="869175"/>
    <row r="869176"/>
    <row r="869177"/>
    <row r="869178"/>
    <row r="869179"/>
    <row r="869180"/>
    <row r="869181"/>
    <row r="869182"/>
    <row r="869183"/>
    <row r="869184"/>
    <row r="869185"/>
    <row r="869186"/>
    <row r="869187"/>
    <row r="869188"/>
    <row r="869189"/>
    <row r="869190"/>
    <row r="869191"/>
    <row r="869192"/>
    <row r="869193"/>
    <row r="869194"/>
    <row r="869195"/>
    <row r="869196"/>
    <row r="869197"/>
    <row r="869198"/>
    <row r="869199"/>
    <row r="869200"/>
    <row r="869201"/>
    <row r="869202"/>
    <row r="869203"/>
    <row r="869204"/>
    <row r="869205"/>
    <row r="869206"/>
    <row r="869207"/>
    <row r="869208"/>
    <row r="869209"/>
    <row r="869210"/>
    <row r="869211"/>
    <row r="869212"/>
    <row r="869213"/>
    <row r="869214"/>
    <row r="869215"/>
    <row r="869216"/>
    <row r="869217"/>
    <row r="869218"/>
    <row r="869219"/>
    <row r="869220"/>
    <row r="869221"/>
    <row r="869222"/>
    <row r="869223"/>
    <row r="869224"/>
    <row r="869225"/>
    <row r="869226"/>
    <row r="869227"/>
    <row r="869228"/>
    <row r="869229"/>
    <row r="869230"/>
    <row r="869231"/>
    <row r="869232"/>
    <row r="869233"/>
    <row r="869234"/>
    <row r="869235"/>
    <row r="869236"/>
    <row r="869237"/>
    <row r="869238"/>
    <row r="869239"/>
    <row r="869240"/>
    <row r="869241"/>
    <row r="869242"/>
    <row r="869243"/>
    <row r="869244"/>
    <row r="869245"/>
    <row r="869246"/>
    <row r="869247"/>
    <row r="869248"/>
    <row r="869249"/>
    <row r="869250"/>
    <row r="869251"/>
    <row r="869252"/>
    <row r="869253"/>
    <row r="869254"/>
    <row r="869255"/>
    <row r="869256"/>
    <row r="869257"/>
    <row r="869258"/>
    <row r="869259"/>
    <row r="869260"/>
    <row r="869261"/>
    <row r="869262"/>
    <row r="869263"/>
    <row r="869264"/>
    <row r="869265"/>
    <row r="869266"/>
    <row r="869267"/>
    <row r="869268"/>
    <row r="869269"/>
    <row r="869270"/>
    <row r="869271"/>
    <row r="869272"/>
    <row r="869273"/>
    <row r="869274"/>
    <row r="869275"/>
    <row r="869276"/>
    <row r="869277"/>
    <row r="869278"/>
    <row r="869279"/>
    <row r="869280"/>
    <row r="869281"/>
    <row r="869282"/>
    <row r="869283"/>
    <row r="869284"/>
    <row r="869285"/>
    <row r="869286"/>
    <row r="869287"/>
    <row r="869288"/>
    <row r="869289"/>
    <row r="869290"/>
    <row r="869291"/>
    <row r="869292"/>
    <row r="869293"/>
    <row r="869294"/>
    <row r="869295"/>
    <row r="869296"/>
    <row r="869297"/>
    <row r="869298"/>
    <row r="869299"/>
    <row r="869300"/>
    <row r="869301"/>
    <row r="869302"/>
    <row r="869303"/>
    <row r="869304"/>
    <row r="869305"/>
    <row r="869306"/>
    <row r="869307"/>
    <row r="869308"/>
    <row r="869309"/>
    <row r="869310"/>
    <row r="869311"/>
    <row r="869312"/>
    <row r="869313"/>
    <row r="869314"/>
    <row r="869315"/>
    <row r="869316"/>
    <row r="869317"/>
    <row r="869318"/>
    <row r="869319"/>
    <row r="869320"/>
    <row r="869321"/>
    <row r="869322"/>
    <row r="869323"/>
    <row r="869324"/>
    <row r="869325"/>
    <row r="869326"/>
    <row r="869327"/>
    <row r="869328"/>
    <row r="869329"/>
    <row r="869330"/>
    <row r="869331"/>
    <row r="869332"/>
    <row r="869333"/>
    <row r="869334"/>
    <row r="869335"/>
    <row r="869336"/>
    <row r="869337"/>
    <row r="869338"/>
    <row r="869339"/>
    <row r="869340"/>
    <row r="869341"/>
    <row r="869342"/>
    <row r="869343"/>
    <row r="869344"/>
    <row r="869345"/>
    <row r="869346"/>
    <row r="869347"/>
    <row r="869348"/>
    <row r="869349"/>
    <row r="869350"/>
    <row r="869351"/>
    <row r="869352"/>
    <row r="869353"/>
    <row r="869354"/>
    <row r="869355"/>
    <row r="869356"/>
    <row r="869357"/>
    <row r="869358"/>
    <row r="869359"/>
    <row r="869360"/>
    <row r="869361"/>
    <row r="869362"/>
    <row r="869363"/>
    <row r="869364"/>
    <row r="869365"/>
    <row r="869366"/>
    <row r="869367"/>
    <row r="869368"/>
    <row r="869369"/>
    <row r="869370"/>
    <row r="869371"/>
    <row r="869372"/>
    <row r="869373"/>
    <row r="869374"/>
    <row r="869375"/>
    <row r="869376"/>
    <row r="869377"/>
    <row r="869378"/>
    <row r="869379"/>
    <row r="869380"/>
    <row r="869381"/>
    <row r="869382"/>
    <row r="869383"/>
    <row r="869384"/>
    <row r="869385"/>
    <row r="869386"/>
    <row r="869387"/>
    <row r="869388"/>
    <row r="869389"/>
    <row r="869390"/>
    <row r="869391"/>
    <row r="869392"/>
    <row r="869393"/>
    <row r="869394"/>
    <row r="869395"/>
    <row r="869396"/>
    <row r="869397"/>
    <row r="869398"/>
    <row r="869399"/>
    <row r="869400"/>
    <row r="869401"/>
    <row r="869402"/>
    <row r="869403"/>
    <row r="869404"/>
    <row r="869405"/>
    <row r="869406"/>
    <row r="869407"/>
    <row r="869408"/>
    <row r="869409"/>
    <row r="869410"/>
    <row r="869411"/>
    <row r="869412"/>
    <row r="869413"/>
    <row r="869414"/>
    <row r="869415"/>
    <row r="869416"/>
    <row r="869417"/>
    <row r="869418"/>
    <row r="869419"/>
    <row r="869420"/>
    <row r="869421"/>
    <row r="869422"/>
    <row r="869423"/>
    <row r="869424"/>
    <row r="869425"/>
    <row r="869426"/>
    <row r="869427"/>
    <row r="869428"/>
    <row r="869429"/>
    <row r="869430"/>
    <row r="869431"/>
    <row r="869432"/>
    <row r="869433"/>
    <row r="869434"/>
    <row r="869435"/>
    <row r="869436"/>
    <row r="869437"/>
    <row r="869438"/>
    <row r="869439"/>
    <row r="869440"/>
    <row r="869441"/>
    <row r="869442"/>
    <row r="869443"/>
    <row r="869444"/>
    <row r="869445"/>
    <row r="869446"/>
    <row r="869447"/>
    <row r="869448"/>
    <row r="869449"/>
    <row r="869450"/>
    <row r="869451"/>
    <row r="869452"/>
    <row r="869453"/>
    <row r="869454"/>
    <row r="869455"/>
    <row r="869456"/>
    <row r="869457"/>
    <row r="869458"/>
    <row r="869459"/>
    <row r="869460"/>
    <row r="869461"/>
    <row r="869462"/>
    <row r="869463"/>
    <row r="869464"/>
    <row r="869465"/>
    <row r="869466"/>
    <row r="869467"/>
    <row r="869468"/>
    <row r="869469"/>
    <row r="869470"/>
    <row r="869471"/>
    <row r="869472"/>
    <row r="869473"/>
    <row r="869474"/>
    <row r="869475"/>
    <row r="869476"/>
    <row r="869477"/>
    <row r="869478"/>
    <row r="869479"/>
    <row r="869480"/>
    <row r="869481"/>
    <row r="869482"/>
    <row r="869483"/>
    <row r="869484"/>
    <row r="869485"/>
    <row r="869486"/>
    <row r="869487"/>
    <row r="869488"/>
    <row r="869489"/>
    <row r="869490"/>
    <row r="869491"/>
    <row r="869492"/>
    <row r="869493"/>
    <row r="869494"/>
    <row r="869495"/>
    <row r="869496"/>
    <row r="869497"/>
    <row r="869498"/>
    <row r="869499"/>
    <row r="869500"/>
    <row r="869501"/>
    <row r="869502"/>
    <row r="869503"/>
    <row r="869504"/>
    <row r="869505"/>
    <row r="869506"/>
    <row r="869507"/>
    <row r="869508"/>
    <row r="869509"/>
    <row r="869510"/>
    <row r="869511"/>
    <row r="869512"/>
    <row r="869513"/>
    <row r="869514"/>
    <row r="869515"/>
    <row r="869516"/>
    <row r="869517"/>
    <row r="869518"/>
    <row r="869519"/>
    <row r="869520"/>
    <row r="869521"/>
    <row r="869522"/>
    <row r="869523"/>
    <row r="869524"/>
    <row r="869525"/>
    <row r="869526"/>
    <row r="869527"/>
    <row r="869528"/>
    <row r="869529"/>
    <row r="869530"/>
    <row r="869531"/>
    <row r="869532"/>
    <row r="869533"/>
    <row r="869534"/>
    <row r="869535"/>
    <row r="869536"/>
    <row r="869537"/>
    <row r="869538"/>
    <row r="869539"/>
    <row r="869540"/>
    <row r="869541"/>
    <row r="869542"/>
    <row r="869543"/>
    <row r="869544"/>
    <row r="869545"/>
    <row r="869546"/>
    <row r="869547"/>
    <row r="869548"/>
    <row r="869549"/>
    <row r="869550"/>
    <row r="869551"/>
    <row r="869552"/>
    <row r="869553"/>
    <row r="869554"/>
    <row r="869555"/>
    <row r="869556"/>
    <row r="869557"/>
    <row r="869558"/>
    <row r="869559"/>
    <row r="869560"/>
    <row r="869561"/>
    <row r="869562"/>
    <row r="869563"/>
    <row r="869564"/>
    <row r="869565"/>
    <row r="869566"/>
    <row r="869567"/>
    <row r="869568"/>
    <row r="869569"/>
    <row r="869570"/>
    <row r="869571"/>
    <row r="869572"/>
    <row r="869573"/>
    <row r="869574"/>
    <row r="869575"/>
    <row r="869576"/>
    <row r="869577"/>
    <row r="869578"/>
    <row r="869579"/>
    <row r="869580"/>
    <row r="869581"/>
    <row r="869582"/>
    <row r="869583"/>
    <row r="869584"/>
    <row r="869585"/>
    <row r="869586"/>
    <row r="869587"/>
    <row r="869588"/>
    <row r="869589"/>
    <row r="869590"/>
    <row r="869591"/>
    <row r="869592"/>
    <row r="869593"/>
    <row r="869594"/>
    <row r="869595"/>
    <row r="869596"/>
    <row r="869597"/>
    <row r="869598"/>
    <row r="869599"/>
    <row r="869600"/>
    <row r="869601"/>
    <row r="869602"/>
    <row r="869603"/>
    <row r="869604"/>
    <row r="869605"/>
    <row r="869606"/>
    <row r="869607"/>
    <row r="869608"/>
    <row r="869609"/>
    <row r="869610"/>
    <row r="869611"/>
    <row r="869612"/>
    <row r="869613"/>
    <row r="869614"/>
    <row r="869615"/>
    <row r="869616"/>
    <row r="869617"/>
    <row r="869618"/>
    <row r="869619"/>
    <row r="869620"/>
    <row r="869621"/>
    <row r="869622"/>
    <row r="869623"/>
    <row r="869624"/>
    <row r="869625"/>
    <row r="869626"/>
    <row r="869627"/>
    <row r="869628"/>
    <row r="869629"/>
    <row r="869630"/>
    <row r="869631"/>
    <row r="869632"/>
    <row r="869633"/>
    <row r="869634"/>
    <row r="869635"/>
    <row r="869636"/>
    <row r="869637"/>
    <row r="869638"/>
    <row r="869639"/>
    <row r="869640"/>
    <row r="869641"/>
    <row r="869642"/>
    <row r="869643"/>
    <row r="869644"/>
    <row r="869645"/>
    <row r="869646"/>
    <row r="869647"/>
    <row r="869648"/>
    <row r="869649"/>
    <row r="869650"/>
    <row r="869651"/>
    <row r="869652"/>
    <row r="869653"/>
    <row r="869654"/>
    <row r="869655"/>
    <row r="869656"/>
    <row r="869657"/>
    <row r="869658"/>
    <row r="869659"/>
    <row r="869660"/>
    <row r="869661"/>
    <row r="869662"/>
    <row r="869663"/>
    <row r="869664"/>
    <row r="869665"/>
    <row r="869666"/>
    <row r="869667"/>
    <row r="869668"/>
    <row r="869669"/>
    <row r="869670"/>
    <row r="869671"/>
    <row r="869672"/>
    <row r="869673"/>
    <row r="869674"/>
    <row r="869675"/>
    <row r="869676"/>
    <row r="869677"/>
    <row r="869678"/>
    <row r="869679"/>
    <row r="869680"/>
    <row r="869681"/>
    <row r="869682"/>
    <row r="869683"/>
    <row r="869684"/>
    <row r="869685"/>
    <row r="869686"/>
    <row r="869687"/>
    <row r="869688"/>
    <row r="869689"/>
    <row r="869690"/>
    <row r="869691"/>
    <row r="869692"/>
    <row r="869693"/>
    <row r="869694"/>
    <row r="869695"/>
    <row r="869696"/>
    <row r="869697"/>
    <row r="869698"/>
    <row r="869699"/>
    <row r="869700"/>
    <row r="869701"/>
    <row r="869702"/>
    <row r="869703"/>
    <row r="869704"/>
    <row r="869705"/>
    <row r="869706"/>
    <row r="869707"/>
    <row r="869708"/>
    <row r="869709"/>
    <row r="869710"/>
    <row r="869711"/>
    <row r="869712"/>
    <row r="869713"/>
    <row r="869714"/>
    <row r="869715"/>
    <row r="869716"/>
    <row r="869717"/>
    <row r="869718"/>
    <row r="869719"/>
    <row r="869720"/>
    <row r="869721"/>
    <row r="869722"/>
    <row r="869723"/>
    <row r="869724"/>
    <row r="869725"/>
    <row r="869726"/>
    <row r="869727"/>
    <row r="869728"/>
    <row r="869729"/>
    <row r="869730"/>
    <row r="869731"/>
    <row r="869732"/>
    <row r="869733"/>
    <row r="869734"/>
    <row r="869735"/>
    <row r="869736"/>
    <row r="869737"/>
    <row r="869738"/>
    <row r="869739"/>
    <row r="869740"/>
    <row r="869741"/>
    <row r="869742"/>
    <row r="869743"/>
    <row r="869744"/>
    <row r="869745"/>
    <row r="869746"/>
    <row r="869747"/>
    <row r="869748"/>
    <row r="869749"/>
    <row r="869750"/>
    <row r="869751"/>
    <row r="869752"/>
    <row r="869753"/>
    <row r="869754"/>
    <row r="869755"/>
    <row r="869756"/>
    <row r="869757"/>
    <row r="869758"/>
    <row r="869759"/>
    <row r="869760"/>
    <row r="869761"/>
    <row r="869762"/>
    <row r="869763"/>
    <row r="869764"/>
    <row r="869765"/>
    <row r="869766"/>
    <row r="869767"/>
    <row r="869768"/>
    <row r="869769"/>
    <row r="869770"/>
    <row r="869771"/>
    <row r="869772"/>
    <row r="869773"/>
    <row r="869774"/>
    <row r="869775"/>
    <row r="869776"/>
    <row r="869777"/>
    <row r="869778"/>
    <row r="869779"/>
    <row r="869780"/>
    <row r="869781"/>
    <row r="869782"/>
    <row r="869783"/>
    <row r="869784"/>
    <row r="869785"/>
    <row r="869786"/>
    <row r="869787"/>
    <row r="869788"/>
    <row r="869789"/>
    <row r="869790"/>
    <row r="869791"/>
    <row r="869792"/>
    <row r="869793"/>
    <row r="869794"/>
    <row r="869795"/>
    <row r="869796"/>
    <row r="869797"/>
    <row r="869798"/>
    <row r="869799"/>
    <row r="869800"/>
    <row r="869801"/>
    <row r="869802"/>
    <row r="869803"/>
    <row r="869804"/>
    <row r="869805"/>
    <row r="869806"/>
    <row r="869807"/>
    <row r="869808"/>
    <row r="869809"/>
    <row r="869810"/>
    <row r="869811"/>
    <row r="869812"/>
    <row r="869813"/>
    <row r="869814"/>
    <row r="869815"/>
    <row r="869816"/>
    <row r="869817"/>
    <row r="869818"/>
    <row r="869819"/>
    <row r="869820"/>
    <row r="869821"/>
    <row r="869822"/>
    <row r="869823"/>
    <row r="869824"/>
    <row r="869825"/>
    <row r="869826"/>
    <row r="869827"/>
    <row r="869828"/>
    <row r="869829"/>
    <row r="869830"/>
    <row r="869831"/>
    <row r="869832"/>
    <row r="869833"/>
    <row r="869834"/>
    <row r="869835"/>
    <row r="869836"/>
    <row r="869837"/>
    <row r="869838"/>
    <row r="869839"/>
    <row r="869840"/>
    <row r="869841"/>
    <row r="869842"/>
    <row r="869843"/>
    <row r="869844"/>
    <row r="869845"/>
    <row r="869846"/>
    <row r="869847"/>
    <row r="869848"/>
    <row r="869849"/>
    <row r="869850"/>
    <row r="869851"/>
    <row r="869852"/>
    <row r="869853"/>
    <row r="869854"/>
    <row r="869855"/>
    <row r="869856"/>
    <row r="869857"/>
    <row r="869858"/>
    <row r="869859"/>
    <row r="869860"/>
    <row r="869861"/>
    <row r="869862"/>
    <row r="869863"/>
    <row r="869864"/>
    <row r="869865"/>
    <row r="869866"/>
    <row r="869867"/>
    <row r="869868"/>
    <row r="869869"/>
    <row r="869870"/>
    <row r="869871"/>
    <row r="869872"/>
    <row r="869873"/>
    <row r="869874"/>
    <row r="869875"/>
    <row r="869876"/>
    <row r="869877"/>
    <row r="869878"/>
    <row r="869879"/>
    <row r="869880"/>
    <row r="869881"/>
    <row r="869882"/>
    <row r="869883"/>
    <row r="869884"/>
    <row r="869885"/>
    <row r="869886"/>
    <row r="869887"/>
    <row r="869888"/>
    <row r="869889"/>
    <row r="869890"/>
    <row r="869891"/>
    <row r="869892"/>
    <row r="869893"/>
    <row r="869894"/>
    <row r="869895"/>
    <row r="869896"/>
    <row r="869897"/>
    <row r="869898"/>
    <row r="869899"/>
    <row r="869900"/>
    <row r="869901"/>
    <row r="869902"/>
    <row r="869903"/>
    <row r="869904"/>
    <row r="869905"/>
    <row r="869906"/>
    <row r="869907"/>
    <row r="869908"/>
    <row r="869909"/>
    <row r="869910"/>
    <row r="869911"/>
    <row r="869912"/>
    <row r="869913"/>
    <row r="869914"/>
    <row r="869915"/>
    <row r="869916"/>
    <row r="869917"/>
    <row r="869918"/>
    <row r="869919"/>
    <row r="869920"/>
    <row r="869921"/>
    <row r="869922"/>
    <row r="869923"/>
    <row r="869924"/>
    <row r="869925"/>
    <row r="869926"/>
    <row r="869927"/>
    <row r="869928"/>
    <row r="869929"/>
    <row r="869930"/>
    <row r="869931"/>
    <row r="869932"/>
    <row r="869933"/>
    <row r="869934"/>
    <row r="869935"/>
    <row r="869936"/>
    <row r="869937"/>
    <row r="869938"/>
    <row r="869939"/>
    <row r="869940"/>
    <row r="869941"/>
    <row r="869942"/>
    <row r="869943"/>
    <row r="869944"/>
    <row r="869945"/>
    <row r="869946"/>
    <row r="869947"/>
    <row r="869948"/>
    <row r="869949"/>
    <row r="869950"/>
    <row r="869951"/>
    <row r="869952"/>
    <row r="869953"/>
    <row r="869954"/>
    <row r="869955"/>
    <row r="869956"/>
    <row r="869957"/>
    <row r="869958"/>
    <row r="869959"/>
    <row r="869960"/>
    <row r="869961"/>
    <row r="869962"/>
    <row r="869963"/>
    <row r="869964"/>
    <row r="869965"/>
    <row r="869966"/>
    <row r="869967"/>
    <row r="869968"/>
    <row r="869969"/>
    <row r="869970"/>
    <row r="869971"/>
    <row r="869972"/>
    <row r="869973"/>
    <row r="869974"/>
    <row r="869975"/>
    <row r="869976"/>
    <row r="869977"/>
    <row r="869978"/>
    <row r="869979"/>
    <row r="869980"/>
    <row r="869981"/>
    <row r="869982"/>
    <row r="869983"/>
    <row r="869984"/>
    <row r="869985"/>
    <row r="869986"/>
    <row r="869987"/>
    <row r="869988"/>
    <row r="869989"/>
    <row r="869990"/>
    <row r="869991"/>
    <row r="869992"/>
    <row r="869993"/>
    <row r="869994"/>
    <row r="869995"/>
    <row r="869996"/>
    <row r="869997"/>
    <row r="869998"/>
    <row r="869999"/>
    <row r="870000"/>
    <row r="870001"/>
    <row r="870002"/>
    <row r="870003"/>
    <row r="870004"/>
    <row r="870005"/>
    <row r="870006"/>
    <row r="870007"/>
    <row r="870008"/>
    <row r="870009"/>
    <row r="870010"/>
    <row r="870011"/>
    <row r="870012"/>
    <row r="870013"/>
    <row r="870014"/>
    <row r="870015"/>
    <row r="870016"/>
    <row r="870017"/>
    <row r="870018"/>
    <row r="870019"/>
    <row r="870020"/>
    <row r="870021"/>
    <row r="870022"/>
    <row r="870023"/>
    <row r="870024"/>
    <row r="870025"/>
    <row r="870026"/>
    <row r="870027"/>
    <row r="870028"/>
    <row r="870029"/>
    <row r="870030"/>
    <row r="870031"/>
    <row r="870032"/>
    <row r="870033"/>
    <row r="870034"/>
    <row r="870035"/>
    <row r="870036"/>
    <row r="870037"/>
    <row r="870038"/>
    <row r="870039"/>
    <row r="870040"/>
    <row r="870041"/>
    <row r="870042"/>
    <row r="870043"/>
    <row r="870044"/>
    <row r="870045"/>
    <row r="870046"/>
    <row r="870047"/>
    <row r="870048"/>
    <row r="870049"/>
    <row r="870050"/>
    <row r="870051"/>
    <row r="870052"/>
    <row r="870053"/>
    <row r="870054"/>
    <row r="870055"/>
    <row r="870056"/>
    <row r="870057"/>
    <row r="870058"/>
    <row r="870059"/>
    <row r="870060"/>
    <row r="870061"/>
    <row r="870062"/>
    <row r="870063"/>
    <row r="870064"/>
    <row r="870065"/>
    <row r="870066"/>
    <row r="870067"/>
    <row r="870068"/>
    <row r="870069"/>
    <row r="870070"/>
    <row r="870071"/>
    <row r="870072"/>
    <row r="870073"/>
    <row r="870074"/>
    <row r="870075"/>
    <row r="870076"/>
    <row r="870077"/>
    <row r="870078"/>
    <row r="870079"/>
    <row r="870080"/>
    <row r="870081"/>
    <row r="870082"/>
    <row r="870083"/>
    <row r="870084"/>
    <row r="870085"/>
    <row r="870086"/>
    <row r="870087"/>
    <row r="870088"/>
    <row r="870089"/>
    <row r="870090"/>
    <row r="870091"/>
    <row r="870092"/>
    <row r="870093"/>
    <row r="870094"/>
    <row r="870095"/>
    <row r="870096"/>
    <row r="870097"/>
    <row r="870098"/>
    <row r="870099"/>
    <row r="870100"/>
    <row r="870101"/>
    <row r="870102"/>
    <row r="870103"/>
    <row r="870104"/>
    <row r="870105"/>
    <row r="870106"/>
    <row r="870107"/>
    <row r="870108"/>
    <row r="870109"/>
    <row r="870110"/>
    <row r="870111"/>
    <row r="870112"/>
    <row r="870113"/>
    <row r="870114"/>
    <row r="870115"/>
    <row r="870116"/>
    <row r="870117"/>
    <row r="870118"/>
    <row r="870119"/>
    <row r="870120"/>
    <row r="870121"/>
    <row r="870122"/>
    <row r="870123"/>
    <row r="870124"/>
    <row r="870125"/>
    <row r="870126"/>
    <row r="870127"/>
    <row r="870128"/>
    <row r="870129"/>
    <row r="870130"/>
    <row r="870131"/>
    <row r="870132"/>
    <row r="870133"/>
    <row r="870134"/>
    <row r="870135"/>
    <row r="870136"/>
    <row r="870137"/>
    <row r="870138"/>
    <row r="870139"/>
    <row r="870140"/>
    <row r="870141"/>
    <row r="870142"/>
    <row r="870143"/>
    <row r="870144"/>
    <row r="870145"/>
    <row r="870146"/>
    <row r="870147"/>
    <row r="870148"/>
    <row r="870149"/>
    <row r="870150"/>
    <row r="870151"/>
    <row r="870152"/>
    <row r="870153"/>
    <row r="870154"/>
    <row r="870155"/>
    <row r="870156"/>
    <row r="870157"/>
    <row r="870158"/>
    <row r="870159"/>
    <row r="870160"/>
    <row r="870161"/>
    <row r="870162"/>
    <row r="870163"/>
    <row r="870164"/>
    <row r="870165"/>
    <row r="870166"/>
    <row r="870167"/>
    <row r="870168"/>
    <row r="870169"/>
    <row r="870170"/>
    <row r="870171"/>
    <row r="870172"/>
    <row r="870173"/>
    <row r="870174"/>
    <row r="870175"/>
    <row r="870176"/>
    <row r="870177"/>
    <row r="870178"/>
    <row r="870179"/>
    <row r="870180"/>
    <row r="870181"/>
    <row r="870182"/>
    <row r="870183"/>
    <row r="870184"/>
    <row r="870185"/>
    <row r="870186"/>
    <row r="870187"/>
    <row r="870188"/>
    <row r="870189"/>
    <row r="870190"/>
    <row r="870191"/>
    <row r="870192"/>
    <row r="870193"/>
    <row r="870194"/>
    <row r="870195"/>
    <row r="870196"/>
    <row r="870197"/>
    <row r="870198"/>
    <row r="870199"/>
    <row r="870200"/>
    <row r="870201"/>
    <row r="870202"/>
    <row r="870203"/>
    <row r="870204"/>
    <row r="870205"/>
    <row r="870206"/>
    <row r="870207"/>
    <row r="870208"/>
    <row r="870209"/>
    <row r="870210"/>
    <row r="870211"/>
    <row r="870212"/>
    <row r="870213"/>
    <row r="870214"/>
    <row r="870215"/>
    <row r="870216"/>
    <row r="870217"/>
    <row r="870218"/>
    <row r="870219"/>
    <row r="870220"/>
    <row r="870221"/>
    <row r="870222"/>
    <row r="870223"/>
    <row r="870224"/>
    <row r="870225"/>
    <row r="870226"/>
    <row r="870227"/>
    <row r="870228"/>
    <row r="870229"/>
    <row r="870230"/>
    <row r="870231"/>
    <row r="870232"/>
    <row r="870233"/>
    <row r="870234"/>
    <row r="870235"/>
    <row r="870236"/>
    <row r="870237"/>
    <row r="870238"/>
    <row r="870239"/>
    <row r="870240"/>
    <row r="870241"/>
    <row r="870242"/>
    <row r="870243"/>
    <row r="870244"/>
    <row r="870245"/>
    <row r="870246"/>
    <row r="870247"/>
    <row r="870248"/>
    <row r="870249"/>
    <row r="870250"/>
    <row r="870251"/>
    <row r="870252"/>
    <row r="870253"/>
    <row r="870254"/>
    <row r="870255"/>
    <row r="870256"/>
    <row r="870257"/>
    <row r="870258"/>
    <row r="870259"/>
    <row r="870260"/>
    <row r="870261"/>
    <row r="870262"/>
    <row r="870263"/>
    <row r="870264"/>
    <row r="870265"/>
    <row r="870266"/>
    <row r="870267"/>
    <row r="870268"/>
    <row r="870269"/>
    <row r="870270"/>
    <row r="870271"/>
    <row r="870272"/>
    <row r="870273"/>
    <row r="870274"/>
    <row r="870275"/>
    <row r="870276"/>
    <row r="870277"/>
    <row r="870278"/>
    <row r="870279"/>
    <row r="870280"/>
    <row r="870281"/>
    <row r="870282"/>
    <row r="870283"/>
    <row r="870284"/>
    <row r="870285"/>
    <row r="870286"/>
    <row r="870287"/>
    <row r="870288"/>
    <row r="870289"/>
    <row r="870290"/>
    <row r="870291"/>
    <row r="870292"/>
    <row r="870293"/>
    <row r="870294"/>
    <row r="870295"/>
    <row r="870296"/>
    <row r="870297"/>
    <row r="870298"/>
    <row r="870299"/>
    <row r="870300"/>
    <row r="870301"/>
    <row r="870302"/>
    <row r="870303"/>
    <row r="870304"/>
    <row r="870305"/>
    <row r="870306"/>
    <row r="870307"/>
    <row r="870308"/>
    <row r="870309"/>
    <row r="870310"/>
    <row r="870311"/>
    <row r="870312"/>
    <row r="870313"/>
    <row r="870314"/>
    <row r="870315"/>
    <row r="870316"/>
    <row r="870317"/>
    <row r="870318"/>
    <row r="870319"/>
    <row r="870320"/>
    <row r="870321"/>
    <row r="870322"/>
    <row r="870323"/>
    <row r="870324"/>
    <row r="870325"/>
    <row r="870326"/>
    <row r="870327"/>
    <row r="870328"/>
    <row r="870329"/>
    <row r="870330"/>
    <row r="870331"/>
    <row r="870332"/>
    <row r="870333"/>
    <row r="870334"/>
    <row r="870335"/>
    <row r="870336"/>
    <row r="870337"/>
    <row r="870338"/>
    <row r="870339"/>
    <row r="870340"/>
    <row r="870341"/>
    <row r="870342"/>
    <row r="870343"/>
    <row r="870344"/>
    <row r="870345"/>
    <row r="870346"/>
    <row r="870347"/>
    <row r="870348"/>
    <row r="870349"/>
    <row r="870350"/>
    <row r="870351"/>
    <row r="870352"/>
    <row r="870353"/>
    <row r="870354"/>
    <row r="870355"/>
    <row r="870356"/>
    <row r="870357"/>
    <row r="870358"/>
    <row r="870359"/>
    <row r="870360"/>
    <row r="870361"/>
    <row r="870362"/>
    <row r="870363"/>
    <row r="870364"/>
    <row r="870365"/>
    <row r="870366"/>
    <row r="870367"/>
    <row r="870368"/>
    <row r="870369"/>
    <row r="870370"/>
    <row r="870371"/>
    <row r="870372"/>
    <row r="870373"/>
    <row r="870374"/>
    <row r="870375"/>
    <row r="870376"/>
    <row r="870377"/>
    <row r="870378"/>
    <row r="870379"/>
    <row r="870380"/>
    <row r="870381"/>
    <row r="870382"/>
    <row r="870383"/>
    <row r="870384"/>
    <row r="870385"/>
    <row r="870386"/>
    <row r="870387"/>
    <row r="870388"/>
    <row r="870389"/>
    <row r="870390"/>
    <row r="870391"/>
    <row r="870392"/>
    <row r="870393"/>
    <row r="870394"/>
    <row r="870395"/>
    <row r="870396"/>
    <row r="870397"/>
    <row r="870398"/>
    <row r="870399"/>
    <row r="870400"/>
    <row r="870401"/>
    <row r="870402"/>
    <row r="870403"/>
    <row r="870404"/>
    <row r="870405"/>
    <row r="870406"/>
    <row r="870407"/>
    <row r="870408"/>
    <row r="870409"/>
    <row r="870410"/>
    <row r="870411"/>
    <row r="870412"/>
    <row r="870413"/>
    <row r="870414"/>
    <row r="870415"/>
    <row r="870416"/>
    <row r="870417"/>
    <row r="870418"/>
    <row r="870419"/>
    <row r="870420"/>
    <row r="870421"/>
    <row r="870422"/>
    <row r="870423"/>
    <row r="870424"/>
    <row r="870425"/>
    <row r="870426"/>
    <row r="870427"/>
    <row r="870428"/>
    <row r="870429"/>
    <row r="870430"/>
    <row r="870431"/>
    <row r="870432"/>
    <row r="870433"/>
    <row r="870434"/>
    <row r="870435"/>
    <row r="870436"/>
    <row r="870437"/>
    <row r="870438"/>
    <row r="870439"/>
    <row r="870440"/>
    <row r="870441"/>
    <row r="870442"/>
    <row r="870443"/>
    <row r="870444"/>
    <row r="870445"/>
    <row r="870446"/>
    <row r="870447"/>
    <row r="870448"/>
    <row r="870449"/>
    <row r="870450"/>
    <row r="870451"/>
    <row r="870452"/>
    <row r="870453"/>
    <row r="870454"/>
    <row r="870455"/>
    <row r="870456"/>
    <row r="870457"/>
    <row r="870458"/>
    <row r="870459"/>
    <row r="870460"/>
    <row r="870461"/>
    <row r="870462"/>
    <row r="870463"/>
    <row r="870464"/>
    <row r="870465"/>
    <row r="870466"/>
    <row r="870467"/>
    <row r="870468"/>
    <row r="870469"/>
    <row r="870470"/>
    <row r="870471"/>
    <row r="870472"/>
    <row r="870473"/>
    <row r="870474"/>
    <row r="870475"/>
    <row r="870476"/>
    <row r="870477"/>
    <row r="870478"/>
    <row r="870479"/>
    <row r="870480"/>
    <row r="870481"/>
    <row r="870482"/>
    <row r="870483"/>
    <row r="870484"/>
    <row r="870485"/>
    <row r="870486"/>
    <row r="870487"/>
    <row r="870488"/>
    <row r="870489"/>
    <row r="870490"/>
    <row r="870491"/>
    <row r="870492"/>
    <row r="870493"/>
    <row r="870494"/>
    <row r="870495"/>
    <row r="870496"/>
    <row r="870497"/>
    <row r="870498"/>
    <row r="870499"/>
    <row r="870500"/>
    <row r="870501"/>
    <row r="870502"/>
    <row r="870503"/>
    <row r="870504"/>
    <row r="870505"/>
    <row r="870506"/>
    <row r="870507"/>
    <row r="870508"/>
    <row r="870509"/>
    <row r="870510"/>
    <row r="870511"/>
    <row r="870512"/>
    <row r="870513"/>
    <row r="870514"/>
    <row r="870515"/>
    <row r="870516"/>
    <row r="870517"/>
    <row r="870518"/>
    <row r="870519"/>
    <row r="870520"/>
    <row r="870521"/>
    <row r="870522"/>
    <row r="870523"/>
    <row r="870524"/>
    <row r="870525"/>
    <row r="870526"/>
    <row r="870527"/>
    <row r="870528"/>
    <row r="870529"/>
    <row r="870530"/>
    <row r="870531"/>
    <row r="870532"/>
    <row r="870533"/>
    <row r="870534"/>
    <row r="870535"/>
    <row r="870536"/>
    <row r="870537"/>
    <row r="870538"/>
    <row r="870539"/>
    <row r="870540"/>
    <row r="870541"/>
    <row r="870542"/>
    <row r="870543"/>
    <row r="870544"/>
    <row r="870545"/>
    <row r="870546"/>
    <row r="870547"/>
    <row r="870548"/>
    <row r="870549"/>
    <row r="870550"/>
    <row r="870551"/>
    <row r="870552"/>
    <row r="870553"/>
    <row r="870554"/>
    <row r="870555"/>
    <row r="870556"/>
    <row r="870557"/>
    <row r="870558"/>
    <row r="870559"/>
    <row r="870560"/>
    <row r="870561"/>
    <row r="870562"/>
    <row r="870563"/>
    <row r="870564"/>
    <row r="870565"/>
    <row r="870566"/>
    <row r="870567"/>
    <row r="870568"/>
    <row r="870569"/>
    <row r="870570"/>
    <row r="870571"/>
    <row r="870572"/>
    <row r="870573"/>
    <row r="870574"/>
    <row r="870575"/>
    <row r="870576"/>
    <row r="870577"/>
    <row r="870578"/>
    <row r="870579"/>
    <row r="870580"/>
    <row r="870581"/>
    <row r="870582"/>
    <row r="870583"/>
    <row r="870584"/>
    <row r="870585"/>
    <row r="870586"/>
    <row r="870587"/>
    <row r="870588"/>
    <row r="870589"/>
    <row r="870590"/>
    <row r="870591"/>
    <row r="870592"/>
    <row r="870593"/>
    <row r="870594"/>
    <row r="870595"/>
    <row r="870596"/>
    <row r="870597"/>
    <row r="870598"/>
    <row r="870599"/>
    <row r="870600"/>
    <row r="870601"/>
    <row r="870602"/>
    <row r="870603"/>
    <row r="870604"/>
    <row r="870605"/>
    <row r="870606"/>
    <row r="870607"/>
    <row r="870608"/>
    <row r="870609"/>
    <row r="870610"/>
    <row r="870611"/>
    <row r="870612"/>
    <row r="870613"/>
    <row r="870614"/>
    <row r="870615"/>
    <row r="870616"/>
    <row r="870617"/>
    <row r="870618"/>
    <row r="870619"/>
    <row r="870620"/>
    <row r="870621"/>
    <row r="870622"/>
    <row r="870623"/>
    <row r="870624"/>
    <row r="870625"/>
    <row r="870626"/>
    <row r="870627"/>
    <row r="870628"/>
    <row r="870629"/>
    <row r="870630"/>
    <row r="870631"/>
    <row r="870632"/>
    <row r="870633"/>
    <row r="870634"/>
    <row r="870635"/>
    <row r="870636"/>
    <row r="870637"/>
    <row r="870638"/>
    <row r="870639"/>
    <row r="870640"/>
    <row r="870641"/>
    <row r="870642"/>
    <row r="870643"/>
    <row r="870644"/>
    <row r="870645"/>
    <row r="870646"/>
    <row r="870647"/>
    <row r="870648"/>
    <row r="870649"/>
    <row r="870650"/>
    <row r="870651"/>
    <row r="870652"/>
    <row r="870653"/>
    <row r="870654"/>
    <row r="870655"/>
    <row r="870656"/>
    <row r="870657"/>
    <row r="870658"/>
    <row r="870659"/>
    <row r="870660"/>
    <row r="870661"/>
    <row r="870662"/>
    <row r="870663"/>
    <row r="870664"/>
    <row r="870665"/>
    <row r="870666"/>
    <row r="870667"/>
    <row r="870668"/>
    <row r="870669"/>
    <row r="870670"/>
    <row r="870671"/>
    <row r="870672"/>
    <row r="870673"/>
    <row r="870674"/>
    <row r="870675"/>
    <row r="870676"/>
    <row r="870677"/>
    <row r="870678"/>
    <row r="870679"/>
    <row r="870680"/>
    <row r="870681"/>
    <row r="870682"/>
    <row r="870683"/>
    <row r="870684"/>
    <row r="870685"/>
    <row r="870686"/>
    <row r="870687"/>
    <row r="870688"/>
    <row r="870689"/>
    <row r="870690"/>
    <row r="870691"/>
    <row r="870692"/>
    <row r="870693"/>
    <row r="870694"/>
    <row r="870695"/>
    <row r="870696"/>
    <row r="870697"/>
    <row r="870698"/>
    <row r="870699"/>
    <row r="870700"/>
    <row r="870701"/>
    <row r="870702"/>
    <row r="870703"/>
    <row r="870704"/>
    <row r="870705"/>
    <row r="870706"/>
    <row r="870707"/>
    <row r="870708"/>
    <row r="870709"/>
    <row r="870710"/>
    <row r="870711"/>
    <row r="870712"/>
    <row r="870713"/>
    <row r="870714"/>
    <row r="870715"/>
    <row r="870716"/>
    <row r="870717"/>
    <row r="870718"/>
    <row r="870719"/>
    <row r="870720"/>
    <row r="870721"/>
    <row r="870722"/>
    <row r="870723"/>
    <row r="870724"/>
    <row r="870725"/>
    <row r="870726"/>
    <row r="870727"/>
    <row r="870728"/>
    <row r="870729"/>
    <row r="870730"/>
    <row r="870731"/>
    <row r="870732"/>
    <row r="870733"/>
    <row r="870734"/>
    <row r="870735"/>
    <row r="870736"/>
    <row r="870737"/>
    <row r="870738"/>
    <row r="870739"/>
    <row r="870740"/>
    <row r="870741"/>
    <row r="870742"/>
    <row r="870743"/>
    <row r="870744"/>
    <row r="870745"/>
    <row r="870746"/>
    <row r="870747"/>
    <row r="870748"/>
    <row r="870749"/>
    <row r="870750"/>
    <row r="870751"/>
    <row r="870752"/>
    <row r="870753"/>
    <row r="870754"/>
    <row r="870755"/>
    <row r="870756"/>
    <row r="870757"/>
    <row r="870758"/>
    <row r="870759"/>
    <row r="870760"/>
    <row r="870761"/>
    <row r="870762"/>
    <row r="870763"/>
    <row r="870764"/>
    <row r="870765"/>
    <row r="870766"/>
    <row r="870767"/>
    <row r="870768"/>
    <row r="870769"/>
    <row r="870770"/>
    <row r="870771"/>
    <row r="870772"/>
    <row r="870773"/>
    <row r="870774"/>
    <row r="870775"/>
    <row r="870776"/>
    <row r="870777"/>
    <row r="870778"/>
    <row r="870779"/>
    <row r="870780"/>
    <row r="870781"/>
    <row r="870782"/>
    <row r="870783"/>
    <row r="870784"/>
    <row r="870785"/>
    <row r="870786"/>
    <row r="870787"/>
    <row r="870788"/>
    <row r="870789"/>
    <row r="870790"/>
    <row r="870791"/>
    <row r="870792"/>
    <row r="870793"/>
    <row r="870794"/>
    <row r="870795"/>
    <row r="870796"/>
    <row r="870797"/>
    <row r="870798"/>
    <row r="870799"/>
    <row r="870800"/>
    <row r="870801"/>
    <row r="870802"/>
    <row r="870803"/>
    <row r="870804"/>
    <row r="870805"/>
    <row r="870806"/>
    <row r="870807"/>
    <row r="870808"/>
    <row r="870809"/>
    <row r="870810"/>
    <row r="870811"/>
    <row r="870812"/>
    <row r="870813"/>
    <row r="870814"/>
    <row r="870815"/>
    <row r="870816"/>
    <row r="870817"/>
    <row r="870818"/>
    <row r="870819"/>
    <row r="870820"/>
    <row r="870821"/>
    <row r="870822"/>
    <row r="870823"/>
    <row r="870824"/>
    <row r="870825"/>
    <row r="870826"/>
    <row r="870827"/>
    <row r="870828"/>
    <row r="870829"/>
    <row r="870830"/>
    <row r="870831"/>
    <row r="870832"/>
    <row r="870833"/>
    <row r="870834"/>
    <row r="870835"/>
    <row r="870836"/>
    <row r="870837"/>
    <row r="870838"/>
    <row r="870839"/>
    <row r="870840"/>
    <row r="870841"/>
    <row r="870842"/>
    <row r="870843"/>
    <row r="870844"/>
    <row r="870845"/>
    <row r="870846"/>
    <row r="870847"/>
    <row r="870848"/>
    <row r="870849"/>
    <row r="870850"/>
    <row r="870851"/>
    <row r="870852"/>
    <row r="870853"/>
    <row r="870854"/>
    <row r="870855"/>
    <row r="870856"/>
    <row r="870857"/>
    <row r="870858"/>
    <row r="870859"/>
    <row r="870860"/>
    <row r="870861"/>
    <row r="870862"/>
    <row r="870863"/>
    <row r="870864"/>
    <row r="870865"/>
    <row r="870866"/>
    <row r="870867"/>
    <row r="870868"/>
    <row r="870869"/>
    <row r="870870"/>
    <row r="870871"/>
    <row r="870872"/>
    <row r="870873"/>
    <row r="870874"/>
    <row r="870875"/>
    <row r="870876"/>
    <row r="870877"/>
    <row r="870878"/>
    <row r="870879"/>
    <row r="870880"/>
    <row r="870881"/>
    <row r="870882"/>
    <row r="870883"/>
    <row r="870884"/>
    <row r="870885"/>
    <row r="870886"/>
    <row r="870887"/>
    <row r="870888"/>
    <row r="870889"/>
    <row r="870890"/>
    <row r="870891"/>
    <row r="870892"/>
    <row r="870893"/>
    <row r="870894"/>
    <row r="870895"/>
    <row r="870896"/>
    <row r="870897"/>
    <row r="870898"/>
    <row r="870899"/>
    <row r="870900"/>
    <row r="870901"/>
    <row r="870902"/>
    <row r="870903"/>
    <row r="870904"/>
    <row r="870905"/>
    <row r="870906"/>
    <row r="870907"/>
    <row r="870908"/>
    <row r="870909"/>
    <row r="870910"/>
    <row r="870911"/>
    <row r="870912"/>
    <row r="870913"/>
    <row r="870914"/>
    <row r="870915"/>
    <row r="870916"/>
    <row r="870917"/>
    <row r="870918"/>
    <row r="870919"/>
    <row r="870920"/>
    <row r="870921"/>
    <row r="870922"/>
    <row r="870923"/>
    <row r="870924"/>
    <row r="870925"/>
    <row r="870926"/>
    <row r="870927"/>
    <row r="870928"/>
    <row r="870929"/>
    <row r="870930"/>
    <row r="870931"/>
    <row r="870932"/>
    <row r="870933"/>
    <row r="870934"/>
    <row r="870935"/>
    <row r="870936"/>
    <row r="870937"/>
    <row r="870938"/>
    <row r="870939"/>
    <row r="870940"/>
    <row r="870941"/>
    <row r="870942"/>
    <row r="870943"/>
    <row r="870944"/>
    <row r="870945"/>
    <row r="870946"/>
    <row r="870947"/>
    <row r="870948"/>
    <row r="870949"/>
    <row r="870950"/>
    <row r="870951"/>
    <row r="870952"/>
    <row r="870953"/>
    <row r="870954"/>
    <row r="870955"/>
    <row r="870956"/>
    <row r="870957"/>
    <row r="870958"/>
    <row r="870959"/>
    <row r="870960"/>
    <row r="870961"/>
    <row r="870962"/>
    <row r="870963"/>
    <row r="870964"/>
    <row r="870965"/>
    <row r="870966"/>
    <row r="870967"/>
    <row r="870968"/>
    <row r="870969"/>
    <row r="870970"/>
    <row r="870971"/>
    <row r="870972"/>
    <row r="870973"/>
    <row r="870974"/>
    <row r="870975"/>
    <row r="870976"/>
    <row r="870977"/>
    <row r="870978"/>
    <row r="870979"/>
    <row r="870980"/>
    <row r="870981"/>
    <row r="870982"/>
    <row r="870983"/>
    <row r="870984"/>
    <row r="870985"/>
    <row r="870986"/>
    <row r="870987"/>
    <row r="870988"/>
    <row r="870989"/>
    <row r="870990"/>
    <row r="870991"/>
    <row r="870992"/>
    <row r="870993"/>
    <row r="870994"/>
    <row r="870995"/>
    <row r="870996"/>
    <row r="870997"/>
    <row r="870998"/>
    <row r="870999"/>
    <row r="871000"/>
    <row r="871001"/>
    <row r="871002"/>
    <row r="871003"/>
    <row r="871004"/>
    <row r="871005"/>
    <row r="871006"/>
    <row r="871007"/>
    <row r="871008"/>
    <row r="871009"/>
    <row r="871010"/>
    <row r="871011"/>
    <row r="871012"/>
    <row r="871013"/>
    <row r="871014"/>
    <row r="871015"/>
    <row r="871016"/>
    <row r="871017"/>
    <row r="871018"/>
    <row r="871019"/>
    <row r="871020"/>
    <row r="871021"/>
    <row r="871022"/>
    <row r="871023"/>
    <row r="871024"/>
    <row r="871025"/>
    <row r="871026"/>
    <row r="871027"/>
    <row r="871028"/>
    <row r="871029"/>
    <row r="871030"/>
    <row r="871031"/>
    <row r="871032"/>
    <row r="871033"/>
    <row r="871034"/>
    <row r="871035"/>
    <row r="871036"/>
    <row r="871037"/>
    <row r="871038"/>
    <row r="871039"/>
    <row r="871040"/>
    <row r="871041"/>
    <row r="871042"/>
    <row r="871043"/>
    <row r="871044"/>
    <row r="871045"/>
    <row r="871046"/>
    <row r="871047"/>
    <row r="871048"/>
    <row r="871049"/>
    <row r="871050"/>
    <row r="871051"/>
    <row r="871052"/>
    <row r="871053"/>
    <row r="871054"/>
    <row r="871055"/>
    <row r="871056"/>
    <row r="871057"/>
    <row r="871058"/>
    <row r="871059"/>
    <row r="871060"/>
    <row r="871061"/>
    <row r="871062"/>
    <row r="871063"/>
    <row r="871064"/>
    <row r="871065"/>
    <row r="871066"/>
    <row r="871067"/>
    <row r="871068"/>
    <row r="871069"/>
    <row r="871070"/>
    <row r="871071"/>
    <row r="871072"/>
    <row r="871073"/>
    <row r="871074"/>
    <row r="871075"/>
    <row r="871076"/>
    <row r="871077"/>
    <row r="871078"/>
    <row r="871079"/>
    <row r="871080"/>
    <row r="871081"/>
    <row r="871082"/>
    <row r="871083"/>
    <row r="871084"/>
    <row r="871085"/>
    <row r="871086"/>
    <row r="871087"/>
    <row r="871088"/>
    <row r="871089"/>
    <row r="871090"/>
    <row r="871091"/>
    <row r="871092"/>
    <row r="871093"/>
    <row r="871094"/>
    <row r="871095"/>
    <row r="871096"/>
    <row r="871097"/>
    <row r="871098"/>
    <row r="871099"/>
    <row r="871100"/>
    <row r="871101"/>
    <row r="871102"/>
    <row r="871103"/>
    <row r="871104"/>
    <row r="871105"/>
    <row r="871106"/>
    <row r="871107"/>
    <row r="871108"/>
    <row r="871109"/>
    <row r="871110"/>
    <row r="871111"/>
    <row r="871112"/>
    <row r="871113"/>
    <row r="871114"/>
    <row r="871115"/>
    <row r="871116"/>
    <row r="871117"/>
    <row r="871118"/>
    <row r="871119"/>
    <row r="871120"/>
    <row r="871121"/>
    <row r="871122"/>
    <row r="871123"/>
    <row r="871124"/>
    <row r="871125"/>
    <row r="871126"/>
    <row r="871127"/>
    <row r="871128"/>
    <row r="871129"/>
    <row r="871130"/>
    <row r="871131"/>
    <row r="871132"/>
    <row r="871133"/>
    <row r="871134"/>
    <row r="871135"/>
    <row r="871136"/>
    <row r="871137"/>
    <row r="871138"/>
    <row r="871139"/>
    <row r="871140"/>
    <row r="871141"/>
    <row r="871142"/>
    <row r="871143"/>
    <row r="871144"/>
    <row r="871145"/>
    <row r="871146"/>
    <row r="871147"/>
    <row r="871148"/>
    <row r="871149"/>
    <row r="871150"/>
    <row r="871151"/>
    <row r="871152"/>
    <row r="871153"/>
    <row r="871154"/>
    <row r="871155"/>
    <row r="871156"/>
    <row r="871157"/>
    <row r="871158"/>
    <row r="871159"/>
    <row r="871160"/>
    <row r="871161"/>
    <row r="871162"/>
    <row r="871163"/>
    <row r="871164"/>
    <row r="871165"/>
    <row r="871166"/>
    <row r="871167"/>
    <row r="871168"/>
    <row r="871169"/>
    <row r="871170"/>
    <row r="871171"/>
    <row r="871172"/>
    <row r="871173"/>
    <row r="871174"/>
    <row r="871175"/>
    <row r="871176"/>
    <row r="871177"/>
    <row r="871178"/>
    <row r="871179"/>
    <row r="871180"/>
    <row r="871181"/>
    <row r="871182"/>
    <row r="871183"/>
    <row r="871184"/>
    <row r="871185"/>
    <row r="871186"/>
    <row r="871187"/>
    <row r="871188"/>
    <row r="871189"/>
    <row r="871190"/>
    <row r="871191"/>
    <row r="871192"/>
    <row r="871193"/>
    <row r="871194"/>
    <row r="871195"/>
    <row r="871196"/>
    <row r="871197"/>
    <row r="871198"/>
    <row r="871199"/>
    <row r="871200"/>
    <row r="871201"/>
    <row r="871202"/>
    <row r="871203"/>
    <row r="871204"/>
    <row r="871205"/>
    <row r="871206"/>
    <row r="871207"/>
    <row r="871208"/>
    <row r="871209"/>
    <row r="871210"/>
    <row r="871211"/>
    <row r="871212"/>
    <row r="871213"/>
    <row r="871214"/>
    <row r="871215"/>
    <row r="871216"/>
    <row r="871217"/>
    <row r="871218"/>
    <row r="871219"/>
    <row r="871220"/>
    <row r="871221"/>
    <row r="871222"/>
    <row r="871223"/>
    <row r="871224"/>
    <row r="871225"/>
    <row r="871226"/>
    <row r="871227"/>
    <row r="871228"/>
    <row r="871229"/>
    <row r="871230"/>
    <row r="871231"/>
    <row r="871232"/>
    <row r="871233"/>
    <row r="871234"/>
    <row r="871235"/>
    <row r="871236"/>
    <row r="871237"/>
    <row r="871238"/>
    <row r="871239"/>
    <row r="871240"/>
    <row r="871241"/>
    <row r="871242"/>
    <row r="871243"/>
    <row r="871244"/>
    <row r="871245"/>
    <row r="871246"/>
    <row r="871247"/>
    <row r="871248"/>
    <row r="871249"/>
    <row r="871250"/>
    <row r="871251"/>
    <row r="871252"/>
    <row r="871253"/>
    <row r="871254"/>
    <row r="871255"/>
    <row r="871256"/>
    <row r="871257"/>
    <row r="871258"/>
    <row r="871259"/>
    <row r="871260"/>
    <row r="871261"/>
    <row r="871262"/>
    <row r="871263"/>
    <row r="871264"/>
    <row r="871265"/>
    <row r="871266"/>
    <row r="871267"/>
    <row r="871268"/>
    <row r="871269"/>
    <row r="871270"/>
    <row r="871271"/>
    <row r="871272"/>
    <row r="871273"/>
    <row r="871274"/>
    <row r="871275"/>
    <row r="871276"/>
    <row r="871277"/>
    <row r="871278"/>
    <row r="871279"/>
    <row r="871280"/>
    <row r="871281"/>
    <row r="871282"/>
    <row r="871283"/>
    <row r="871284"/>
    <row r="871285"/>
    <row r="871286"/>
    <row r="871287"/>
    <row r="871288"/>
    <row r="871289"/>
    <row r="871290"/>
    <row r="871291"/>
    <row r="871292"/>
    <row r="871293"/>
    <row r="871294"/>
    <row r="871295"/>
    <row r="871296"/>
    <row r="871297"/>
    <row r="871298"/>
    <row r="871299"/>
    <row r="871300"/>
    <row r="871301"/>
    <row r="871302"/>
    <row r="871303"/>
    <row r="871304"/>
    <row r="871305"/>
    <row r="871306"/>
    <row r="871307"/>
    <row r="871308"/>
    <row r="871309"/>
    <row r="871310"/>
    <row r="871311"/>
    <row r="871312"/>
    <row r="871313"/>
    <row r="871314"/>
    <row r="871315"/>
    <row r="871316"/>
    <row r="871317"/>
    <row r="871318"/>
    <row r="871319"/>
    <row r="871320"/>
    <row r="871321"/>
    <row r="871322"/>
    <row r="871323"/>
    <row r="871324"/>
    <row r="871325"/>
    <row r="871326"/>
    <row r="871327"/>
    <row r="871328"/>
    <row r="871329"/>
    <row r="871330"/>
    <row r="871331"/>
    <row r="871332"/>
    <row r="871333"/>
    <row r="871334"/>
    <row r="871335"/>
    <row r="871336"/>
    <row r="871337"/>
    <row r="871338"/>
    <row r="871339"/>
    <row r="871340"/>
    <row r="871341"/>
    <row r="871342"/>
    <row r="871343"/>
    <row r="871344"/>
    <row r="871345"/>
    <row r="871346"/>
    <row r="871347"/>
    <row r="871348"/>
    <row r="871349"/>
    <row r="871350"/>
    <row r="871351"/>
    <row r="871352"/>
    <row r="871353"/>
    <row r="871354"/>
    <row r="871355"/>
    <row r="871356"/>
    <row r="871357"/>
    <row r="871358"/>
    <row r="871359"/>
    <row r="871360"/>
    <row r="871361"/>
    <row r="871362"/>
    <row r="871363"/>
    <row r="871364"/>
    <row r="871365"/>
    <row r="871366"/>
    <row r="871367"/>
    <row r="871368"/>
    <row r="871369"/>
    <row r="871370"/>
    <row r="871371"/>
    <row r="871372"/>
    <row r="871373"/>
    <row r="871374"/>
    <row r="871375"/>
    <row r="871376"/>
    <row r="871377"/>
    <row r="871378"/>
    <row r="871379"/>
    <row r="871380"/>
    <row r="871381"/>
    <row r="871382"/>
    <row r="871383"/>
    <row r="871384"/>
    <row r="871385"/>
    <row r="871386"/>
    <row r="871387"/>
    <row r="871388"/>
    <row r="871389"/>
    <row r="871390"/>
    <row r="871391"/>
    <row r="871392"/>
    <row r="871393"/>
    <row r="871394"/>
    <row r="871395"/>
    <row r="871396"/>
    <row r="871397"/>
    <row r="871398"/>
    <row r="871399"/>
    <row r="871400"/>
    <row r="871401"/>
    <row r="871402"/>
    <row r="871403"/>
    <row r="871404"/>
    <row r="871405"/>
    <row r="871406"/>
    <row r="871407"/>
    <row r="871408"/>
    <row r="871409"/>
    <row r="871410"/>
    <row r="871411"/>
    <row r="871412"/>
    <row r="871413"/>
    <row r="871414"/>
    <row r="871415"/>
    <row r="871416"/>
    <row r="871417"/>
    <row r="871418"/>
    <row r="871419"/>
    <row r="871420"/>
    <row r="871421"/>
    <row r="871422"/>
    <row r="871423"/>
    <row r="871424"/>
    <row r="871425"/>
    <row r="871426"/>
    <row r="871427"/>
    <row r="871428"/>
    <row r="871429"/>
    <row r="871430"/>
    <row r="871431"/>
    <row r="871432"/>
    <row r="871433"/>
    <row r="871434"/>
    <row r="871435"/>
    <row r="871436"/>
    <row r="871437"/>
    <row r="871438"/>
    <row r="871439"/>
    <row r="871440"/>
    <row r="871441"/>
    <row r="871442"/>
    <row r="871443"/>
    <row r="871444"/>
    <row r="871445"/>
    <row r="871446"/>
    <row r="871447"/>
    <row r="871448"/>
    <row r="871449"/>
    <row r="871450"/>
    <row r="871451"/>
    <row r="871452"/>
    <row r="871453"/>
    <row r="871454"/>
    <row r="871455"/>
    <row r="871456"/>
    <row r="871457"/>
    <row r="871458"/>
    <row r="871459"/>
    <row r="871460"/>
    <row r="871461"/>
    <row r="871462"/>
    <row r="871463"/>
    <row r="871464"/>
    <row r="871465"/>
    <row r="871466"/>
    <row r="871467"/>
    <row r="871468"/>
    <row r="871469"/>
    <row r="871470"/>
    <row r="871471"/>
    <row r="871472"/>
    <row r="871473"/>
    <row r="871474"/>
    <row r="871475"/>
    <row r="871476"/>
    <row r="871477"/>
    <row r="871478"/>
    <row r="871479"/>
    <row r="871480"/>
    <row r="871481"/>
    <row r="871482"/>
    <row r="871483"/>
    <row r="871484"/>
    <row r="871485"/>
    <row r="871486"/>
    <row r="871487"/>
    <row r="871488"/>
    <row r="871489"/>
    <row r="871490"/>
    <row r="871491"/>
    <row r="871492"/>
    <row r="871493"/>
    <row r="871494"/>
    <row r="871495"/>
    <row r="871496"/>
    <row r="871497"/>
    <row r="871498"/>
    <row r="871499"/>
    <row r="871500"/>
    <row r="871501"/>
    <row r="871502"/>
    <row r="871503"/>
    <row r="871504"/>
    <row r="871505"/>
    <row r="871506"/>
    <row r="871507"/>
    <row r="871508"/>
    <row r="871509"/>
    <row r="871510"/>
    <row r="871511"/>
    <row r="871512"/>
    <row r="871513"/>
    <row r="871514"/>
    <row r="871515"/>
    <row r="871516"/>
    <row r="871517"/>
    <row r="871518"/>
    <row r="871519"/>
    <row r="871520"/>
    <row r="871521"/>
    <row r="871522"/>
    <row r="871523"/>
    <row r="871524"/>
    <row r="871525"/>
    <row r="871526"/>
    <row r="871527"/>
    <row r="871528"/>
    <row r="871529"/>
    <row r="871530"/>
    <row r="871531"/>
    <row r="871532"/>
    <row r="871533"/>
    <row r="871534"/>
    <row r="871535"/>
    <row r="871536"/>
    <row r="871537"/>
    <row r="871538"/>
    <row r="871539"/>
    <row r="871540"/>
    <row r="871541"/>
    <row r="871542"/>
    <row r="871543"/>
    <row r="871544"/>
    <row r="871545"/>
    <row r="871546"/>
    <row r="871547"/>
    <row r="871548"/>
    <row r="871549"/>
    <row r="871550"/>
    <row r="871551"/>
    <row r="871552"/>
    <row r="871553"/>
    <row r="871554"/>
    <row r="871555"/>
    <row r="871556"/>
    <row r="871557"/>
    <row r="871558"/>
    <row r="871559"/>
    <row r="871560"/>
    <row r="871561"/>
    <row r="871562"/>
    <row r="871563"/>
    <row r="871564"/>
    <row r="871565"/>
    <row r="871566"/>
    <row r="871567"/>
    <row r="871568"/>
    <row r="871569"/>
    <row r="871570"/>
    <row r="871571"/>
    <row r="871572"/>
    <row r="871573"/>
    <row r="871574"/>
    <row r="871575"/>
    <row r="871576"/>
    <row r="871577"/>
    <row r="871578"/>
    <row r="871579"/>
    <row r="871580"/>
    <row r="871581"/>
    <row r="871582"/>
    <row r="871583"/>
    <row r="871584"/>
    <row r="871585"/>
    <row r="871586"/>
    <row r="871587"/>
    <row r="871588"/>
    <row r="871589"/>
    <row r="871590"/>
    <row r="871591"/>
    <row r="871592"/>
    <row r="871593"/>
    <row r="871594"/>
    <row r="871595"/>
    <row r="871596"/>
    <row r="871597"/>
    <row r="871598"/>
    <row r="871599"/>
    <row r="871600"/>
    <row r="871601"/>
    <row r="871602"/>
    <row r="871603"/>
    <row r="871604"/>
    <row r="871605"/>
    <row r="871606"/>
    <row r="871607"/>
    <row r="871608"/>
    <row r="871609"/>
    <row r="871610"/>
    <row r="871611"/>
    <row r="871612"/>
    <row r="871613"/>
    <row r="871614"/>
    <row r="871615"/>
    <row r="871616"/>
    <row r="871617"/>
    <row r="871618"/>
    <row r="871619"/>
    <row r="871620"/>
    <row r="871621"/>
    <row r="871622"/>
    <row r="871623"/>
    <row r="871624"/>
    <row r="871625"/>
    <row r="871626"/>
    <row r="871627"/>
    <row r="871628"/>
    <row r="871629"/>
    <row r="871630"/>
    <row r="871631"/>
    <row r="871632"/>
    <row r="871633"/>
    <row r="871634"/>
    <row r="871635"/>
    <row r="871636"/>
    <row r="871637"/>
    <row r="871638"/>
    <row r="871639"/>
    <row r="871640"/>
    <row r="871641"/>
    <row r="871642"/>
    <row r="871643"/>
    <row r="871644"/>
    <row r="871645"/>
    <row r="871646"/>
    <row r="871647"/>
    <row r="871648"/>
    <row r="871649"/>
    <row r="871650"/>
    <row r="871651"/>
    <row r="871652"/>
    <row r="871653"/>
    <row r="871654"/>
    <row r="871655"/>
    <row r="871656"/>
    <row r="871657"/>
    <row r="871658"/>
    <row r="871659"/>
    <row r="871660"/>
    <row r="871661"/>
    <row r="871662"/>
    <row r="871663"/>
    <row r="871664"/>
    <row r="871665"/>
    <row r="871666"/>
    <row r="871667"/>
    <row r="871668"/>
    <row r="871669"/>
    <row r="871670"/>
    <row r="871671"/>
    <row r="871672"/>
    <row r="871673"/>
    <row r="871674"/>
    <row r="871675"/>
    <row r="871676"/>
    <row r="871677"/>
    <row r="871678"/>
    <row r="871679"/>
    <row r="871680"/>
    <row r="871681"/>
    <row r="871682"/>
    <row r="871683"/>
    <row r="871684"/>
    <row r="871685"/>
    <row r="871686"/>
    <row r="871687"/>
    <row r="871688"/>
    <row r="871689"/>
    <row r="871690"/>
    <row r="871691"/>
    <row r="871692"/>
    <row r="871693"/>
    <row r="871694"/>
    <row r="871695"/>
    <row r="871696"/>
    <row r="871697"/>
    <row r="871698"/>
    <row r="871699"/>
    <row r="871700"/>
    <row r="871701"/>
    <row r="871702"/>
    <row r="871703"/>
    <row r="871704"/>
    <row r="871705"/>
    <row r="871706"/>
    <row r="871707"/>
    <row r="871708"/>
    <row r="871709"/>
    <row r="871710"/>
    <row r="871711"/>
    <row r="871712"/>
    <row r="871713"/>
    <row r="871714"/>
    <row r="871715"/>
    <row r="871716"/>
    <row r="871717"/>
    <row r="871718"/>
    <row r="871719"/>
    <row r="871720"/>
    <row r="871721"/>
    <row r="871722"/>
    <row r="871723"/>
    <row r="871724"/>
    <row r="871725"/>
    <row r="871726"/>
    <row r="871727"/>
    <row r="871728"/>
    <row r="871729"/>
    <row r="871730"/>
    <row r="871731"/>
    <row r="871732"/>
    <row r="871733"/>
    <row r="871734"/>
    <row r="871735"/>
    <row r="871736"/>
    <row r="871737"/>
    <row r="871738"/>
    <row r="871739"/>
    <row r="871740"/>
    <row r="871741"/>
    <row r="871742"/>
    <row r="871743"/>
    <row r="871744"/>
    <row r="871745"/>
    <row r="871746"/>
    <row r="871747"/>
    <row r="871748"/>
    <row r="871749"/>
    <row r="871750"/>
    <row r="871751"/>
    <row r="871752"/>
    <row r="871753"/>
    <row r="871754"/>
    <row r="871755"/>
    <row r="871756"/>
    <row r="871757"/>
    <row r="871758"/>
    <row r="871759"/>
    <row r="871760"/>
    <row r="871761"/>
    <row r="871762"/>
    <row r="871763"/>
    <row r="871764"/>
    <row r="871765"/>
    <row r="871766"/>
    <row r="871767"/>
    <row r="871768"/>
    <row r="871769"/>
    <row r="871770"/>
    <row r="871771"/>
    <row r="871772"/>
    <row r="871773"/>
    <row r="871774"/>
    <row r="871775"/>
    <row r="871776"/>
    <row r="871777"/>
    <row r="871778"/>
    <row r="871779"/>
    <row r="871780"/>
    <row r="871781"/>
    <row r="871782"/>
    <row r="871783"/>
    <row r="871784"/>
    <row r="871785"/>
    <row r="871786"/>
    <row r="871787"/>
    <row r="871788"/>
    <row r="871789"/>
    <row r="871790"/>
    <row r="871791"/>
    <row r="871792"/>
    <row r="871793"/>
    <row r="871794"/>
    <row r="871795"/>
    <row r="871796"/>
    <row r="871797"/>
    <row r="871798"/>
    <row r="871799"/>
    <row r="871800"/>
    <row r="871801"/>
    <row r="871802"/>
    <row r="871803"/>
    <row r="871804"/>
    <row r="871805"/>
    <row r="871806"/>
    <row r="871807"/>
    <row r="871808"/>
    <row r="871809"/>
    <row r="871810"/>
    <row r="871811"/>
    <row r="871812"/>
    <row r="871813"/>
    <row r="871814"/>
    <row r="871815"/>
    <row r="871816"/>
    <row r="871817"/>
    <row r="871818"/>
    <row r="871819"/>
    <row r="871820"/>
    <row r="871821"/>
    <row r="871822"/>
    <row r="871823"/>
    <row r="871824"/>
    <row r="871825"/>
    <row r="871826"/>
    <row r="871827"/>
    <row r="871828"/>
    <row r="871829"/>
    <row r="871830"/>
    <row r="871831"/>
    <row r="871832"/>
    <row r="871833"/>
    <row r="871834"/>
    <row r="871835"/>
    <row r="871836"/>
    <row r="871837"/>
    <row r="871838"/>
    <row r="871839"/>
    <row r="871840"/>
    <row r="871841"/>
    <row r="871842"/>
    <row r="871843"/>
    <row r="871844"/>
    <row r="871845"/>
    <row r="871846"/>
    <row r="871847"/>
    <row r="871848"/>
    <row r="871849"/>
    <row r="871850"/>
    <row r="871851"/>
    <row r="871852"/>
    <row r="871853"/>
    <row r="871854"/>
    <row r="871855"/>
    <row r="871856"/>
    <row r="871857"/>
    <row r="871858"/>
    <row r="871859"/>
    <row r="871860"/>
    <row r="871861"/>
    <row r="871862"/>
    <row r="871863"/>
    <row r="871864"/>
    <row r="871865"/>
    <row r="871866"/>
    <row r="871867"/>
    <row r="871868"/>
    <row r="871869"/>
    <row r="871870"/>
    <row r="871871"/>
    <row r="871872"/>
    <row r="871873"/>
    <row r="871874"/>
    <row r="871875"/>
    <row r="871876"/>
    <row r="871877"/>
    <row r="871878"/>
    <row r="871879"/>
    <row r="871880"/>
    <row r="871881"/>
    <row r="871882"/>
    <row r="871883"/>
    <row r="871884"/>
    <row r="871885"/>
    <row r="871886"/>
    <row r="871887"/>
    <row r="871888"/>
    <row r="871889"/>
    <row r="871890"/>
    <row r="871891"/>
    <row r="871892"/>
    <row r="871893"/>
    <row r="871894"/>
    <row r="871895"/>
    <row r="871896"/>
    <row r="871897"/>
    <row r="871898"/>
    <row r="871899"/>
    <row r="871900"/>
    <row r="871901"/>
    <row r="871902"/>
    <row r="871903"/>
    <row r="871904"/>
    <row r="871905"/>
    <row r="871906"/>
    <row r="871907"/>
    <row r="871908"/>
    <row r="871909"/>
    <row r="871910"/>
    <row r="871911"/>
    <row r="871912"/>
    <row r="871913"/>
    <row r="871914"/>
    <row r="871915"/>
    <row r="871916"/>
    <row r="871917"/>
    <row r="871918"/>
    <row r="871919"/>
    <row r="871920"/>
    <row r="871921"/>
    <row r="871922"/>
    <row r="871923"/>
    <row r="871924"/>
    <row r="871925"/>
    <row r="871926"/>
    <row r="871927"/>
    <row r="871928"/>
    <row r="871929"/>
    <row r="871930"/>
    <row r="871931"/>
    <row r="871932"/>
    <row r="871933"/>
    <row r="871934"/>
    <row r="871935"/>
    <row r="871936"/>
    <row r="871937"/>
    <row r="871938"/>
    <row r="871939"/>
    <row r="871940"/>
    <row r="871941"/>
    <row r="871942"/>
    <row r="871943"/>
    <row r="871944"/>
    <row r="871945"/>
    <row r="871946"/>
    <row r="871947"/>
    <row r="871948"/>
    <row r="871949"/>
    <row r="871950"/>
    <row r="871951"/>
    <row r="871952"/>
    <row r="871953"/>
    <row r="871954"/>
    <row r="871955"/>
    <row r="871956"/>
    <row r="871957"/>
    <row r="871958"/>
    <row r="871959"/>
    <row r="871960"/>
    <row r="871961"/>
    <row r="871962"/>
    <row r="871963"/>
    <row r="871964"/>
    <row r="871965"/>
    <row r="871966"/>
    <row r="871967"/>
    <row r="871968"/>
    <row r="871969"/>
    <row r="871970"/>
    <row r="871971"/>
    <row r="871972"/>
    <row r="871973"/>
    <row r="871974"/>
    <row r="871975"/>
    <row r="871976"/>
    <row r="871977"/>
    <row r="871978"/>
    <row r="871979"/>
    <row r="871980"/>
    <row r="871981"/>
    <row r="871982"/>
    <row r="871983"/>
    <row r="871984"/>
    <row r="871985"/>
    <row r="871986"/>
    <row r="871987"/>
    <row r="871988"/>
    <row r="871989"/>
    <row r="871990"/>
    <row r="871991"/>
    <row r="871992"/>
    <row r="871993"/>
    <row r="871994"/>
    <row r="871995"/>
    <row r="871996"/>
    <row r="871997"/>
    <row r="871998"/>
    <row r="871999"/>
    <row r="872000"/>
    <row r="872001"/>
    <row r="872002"/>
    <row r="872003"/>
    <row r="872004"/>
    <row r="872005"/>
    <row r="872006"/>
    <row r="872007"/>
    <row r="872008"/>
    <row r="872009"/>
    <row r="872010"/>
    <row r="872011"/>
    <row r="872012"/>
    <row r="872013"/>
    <row r="872014"/>
    <row r="872015"/>
    <row r="872016"/>
    <row r="872017"/>
    <row r="872018"/>
    <row r="872019"/>
    <row r="872020"/>
    <row r="872021"/>
    <row r="872022"/>
    <row r="872023"/>
    <row r="872024"/>
    <row r="872025"/>
    <row r="872026"/>
    <row r="872027"/>
    <row r="872028"/>
    <row r="872029"/>
    <row r="872030"/>
    <row r="872031"/>
    <row r="872032"/>
    <row r="872033"/>
    <row r="872034"/>
    <row r="872035"/>
    <row r="872036"/>
    <row r="872037"/>
    <row r="872038"/>
    <row r="872039"/>
    <row r="872040"/>
    <row r="872041"/>
    <row r="872042"/>
    <row r="872043"/>
    <row r="872044"/>
    <row r="872045"/>
    <row r="872046"/>
    <row r="872047"/>
    <row r="872048"/>
    <row r="872049"/>
    <row r="872050"/>
    <row r="872051"/>
    <row r="872052"/>
    <row r="872053"/>
    <row r="872054"/>
    <row r="872055"/>
    <row r="872056"/>
    <row r="872057"/>
    <row r="872058"/>
    <row r="872059"/>
    <row r="872060"/>
    <row r="872061"/>
    <row r="872062"/>
    <row r="872063"/>
    <row r="872064"/>
    <row r="872065"/>
    <row r="872066"/>
    <row r="872067"/>
    <row r="872068"/>
    <row r="872069"/>
    <row r="872070"/>
    <row r="872071"/>
    <row r="872072"/>
    <row r="872073"/>
    <row r="872074"/>
    <row r="872075"/>
    <row r="872076"/>
    <row r="872077"/>
    <row r="872078"/>
    <row r="872079"/>
    <row r="872080"/>
    <row r="872081"/>
    <row r="872082"/>
    <row r="872083"/>
    <row r="872084"/>
    <row r="872085"/>
    <row r="872086"/>
    <row r="872087"/>
    <row r="872088"/>
    <row r="872089"/>
    <row r="872090"/>
    <row r="872091"/>
    <row r="872092"/>
    <row r="872093"/>
    <row r="872094"/>
    <row r="872095"/>
    <row r="872096"/>
    <row r="872097"/>
    <row r="872098"/>
    <row r="872099"/>
    <row r="872100"/>
    <row r="872101"/>
    <row r="872102"/>
    <row r="872103"/>
    <row r="872104"/>
    <row r="872105"/>
    <row r="872106"/>
    <row r="872107"/>
    <row r="872108"/>
    <row r="872109"/>
    <row r="872110"/>
    <row r="872111"/>
    <row r="872112"/>
    <row r="872113"/>
    <row r="872114"/>
    <row r="872115"/>
    <row r="872116"/>
    <row r="872117"/>
    <row r="872118"/>
    <row r="872119"/>
    <row r="872120"/>
    <row r="872121"/>
    <row r="872122"/>
    <row r="872123"/>
    <row r="872124"/>
    <row r="872125"/>
    <row r="872126"/>
    <row r="872127"/>
    <row r="872128"/>
    <row r="872129"/>
    <row r="872130"/>
    <row r="872131"/>
    <row r="872132"/>
    <row r="872133"/>
    <row r="872134"/>
    <row r="872135"/>
    <row r="872136"/>
    <row r="872137"/>
    <row r="872138"/>
    <row r="872139"/>
    <row r="872140"/>
    <row r="872141"/>
    <row r="872142"/>
    <row r="872143"/>
    <row r="872144"/>
    <row r="872145"/>
    <row r="872146"/>
    <row r="872147"/>
    <row r="872148"/>
    <row r="872149"/>
    <row r="872150"/>
    <row r="872151"/>
    <row r="872152"/>
    <row r="872153"/>
    <row r="872154"/>
    <row r="872155"/>
    <row r="872156"/>
    <row r="872157"/>
    <row r="872158"/>
    <row r="872159"/>
    <row r="872160"/>
    <row r="872161"/>
    <row r="872162"/>
    <row r="872163"/>
    <row r="872164"/>
    <row r="872165"/>
    <row r="872166"/>
    <row r="872167"/>
    <row r="872168"/>
    <row r="872169"/>
    <row r="872170"/>
    <row r="872171"/>
    <row r="872172"/>
    <row r="872173"/>
    <row r="872174"/>
    <row r="872175"/>
    <row r="872176"/>
    <row r="872177"/>
    <row r="872178"/>
    <row r="872179"/>
    <row r="872180"/>
    <row r="872181"/>
    <row r="872182"/>
    <row r="872183"/>
    <row r="872184"/>
    <row r="872185"/>
    <row r="872186"/>
    <row r="872187"/>
    <row r="872188"/>
    <row r="872189"/>
    <row r="872190"/>
    <row r="872191"/>
    <row r="872192"/>
    <row r="872193"/>
    <row r="872194"/>
    <row r="872195"/>
    <row r="872196"/>
    <row r="872197"/>
    <row r="872198"/>
    <row r="872199"/>
    <row r="872200"/>
    <row r="872201"/>
    <row r="872202"/>
    <row r="872203"/>
    <row r="872204"/>
    <row r="872205"/>
    <row r="872206"/>
    <row r="872207"/>
    <row r="872208"/>
    <row r="872209"/>
    <row r="872210"/>
    <row r="872211"/>
    <row r="872212"/>
    <row r="872213"/>
    <row r="872214"/>
    <row r="872215"/>
    <row r="872216"/>
    <row r="872217"/>
    <row r="872218"/>
    <row r="872219"/>
    <row r="872220"/>
    <row r="872221"/>
    <row r="872222"/>
    <row r="872223"/>
    <row r="872224"/>
    <row r="872225"/>
    <row r="872226"/>
    <row r="872227"/>
    <row r="872228"/>
    <row r="872229"/>
    <row r="872230"/>
    <row r="872231"/>
    <row r="872232"/>
    <row r="872233"/>
    <row r="872234"/>
    <row r="872235"/>
    <row r="872236"/>
    <row r="872237"/>
    <row r="872238"/>
    <row r="872239"/>
    <row r="872240"/>
    <row r="872241"/>
    <row r="872242"/>
    <row r="872243"/>
    <row r="872244"/>
    <row r="872245"/>
    <row r="872246"/>
    <row r="872247"/>
    <row r="872248"/>
    <row r="872249"/>
    <row r="872250"/>
    <row r="872251"/>
    <row r="872252"/>
    <row r="872253"/>
    <row r="872254"/>
    <row r="872255"/>
    <row r="872256"/>
    <row r="872257"/>
    <row r="872258"/>
    <row r="872259"/>
    <row r="872260"/>
    <row r="872261"/>
    <row r="872262"/>
    <row r="872263"/>
    <row r="872264"/>
    <row r="872265"/>
    <row r="872266"/>
    <row r="872267"/>
    <row r="872268"/>
    <row r="872269"/>
    <row r="872270"/>
    <row r="872271"/>
    <row r="872272"/>
    <row r="872273"/>
    <row r="872274"/>
    <row r="872275"/>
    <row r="872276"/>
    <row r="872277"/>
    <row r="872278"/>
    <row r="872279"/>
    <row r="872280"/>
    <row r="872281"/>
    <row r="872282"/>
    <row r="872283"/>
    <row r="872284"/>
    <row r="872285"/>
    <row r="872286"/>
    <row r="872287"/>
    <row r="872288"/>
    <row r="872289"/>
    <row r="872290"/>
    <row r="872291"/>
    <row r="872292"/>
    <row r="872293"/>
    <row r="872294"/>
    <row r="872295"/>
    <row r="872296"/>
    <row r="872297"/>
    <row r="872298"/>
    <row r="872299"/>
    <row r="872300"/>
    <row r="872301"/>
    <row r="872302"/>
    <row r="872303"/>
    <row r="872304"/>
    <row r="872305"/>
    <row r="872306"/>
    <row r="872307"/>
    <row r="872308"/>
    <row r="872309"/>
    <row r="872310"/>
    <row r="872311"/>
    <row r="872312"/>
    <row r="872313"/>
    <row r="872314"/>
    <row r="872315"/>
    <row r="872316"/>
    <row r="872317"/>
    <row r="872318"/>
    <row r="872319"/>
    <row r="872320"/>
    <row r="872321"/>
    <row r="872322"/>
    <row r="872323"/>
    <row r="872324"/>
    <row r="872325"/>
    <row r="872326"/>
    <row r="872327"/>
    <row r="872328"/>
    <row r="872329"/>
    <row r="872330"/>
    <row r="872331"/>
    <row r="872332"/>
    <row r="872333"/>
    <row r="872334"/>
    <row r="872335"/>
    <row r="872336"/>
    <row r="872337"/>
    <row r="872338"/>
    <row r="872339"/>
    <row r="872340"/>
    <row r="872341"/>
    <row r="872342"/>
    <row r="872343"/>
    <row r="872344"/>
    <row r="872345"/>
    <row r="872346"/>
    <row r="872347"/>
    <row r="872348"/>
    <row r="872349"/>
    <row r="872350"/>
    <row r="872351"/>
    <row r="872352"/>
    <row r="872353"/>
    <row r="872354"/>
    <row r="872355"/>
    <row r="872356"/>
    <row r="872357"/>
    <row r="872358"/>
    <row r="872359"/>
    <row r="872360"/>
    <row r="872361"/>
    <row r="872362"/>
    <row r="872363"/>
    <row r="872364"/>
    <row r="872365"/>
    <row r="872366"/>
    <row r="872367"/>
    <row r="872368"/>
    <row r="872369"/>
    <row r="872370"/>
    <row r="872371"/>
    <row r="872372"/>
    <row r="872373"/>
    <row r="872374"/>
    <row r="872375"/>
    <row r="872376"/>
    <row r="872377"/>
    <row r="872378"/>
    <row r="872379"/>
    <row r="872380"/>
    <row r="872381"/>
    <row r="872382"/>
    <row r="872383"/>
    <row r="872384"/>
    <row r="872385"/>
    <row r="872386"/>
    <row r="872387"/>
    <row r="872388"/>
    <row r="872389"/>
    <row r="872390"/>
    <row r="872391"/>
    <row r="872392"/>
    <row r="872393"/>
    <row r="872394"/>
    <row r="872395"/>
    <row r="872396"/>
    <row r="872397"/>
    <row r="872398"/>
    <row r="872399"/>
    <row r="872400"/>
    <row r="872401"/>
    <row r="872402"/>
    <row r="872403"/>
    <row r="872404"/>
    <row r="872405"/>
    <row r="872406"/>
    <row r="872407"/>
    <row r="872408"/>
    <row r="872409"/>
    <row r="872410"/>
    <row r="872411"/>
    <row r="872412"/>
    <row r="872413"/>
    <row r="872414"/>
    <row r="872415"/>
    <row r="872416"/>
    <row r="872417"/>
    <row r="872418"/>
    <row r="872419"/>
    <row r="872420"/>
    <row r="872421"/>
    <row r="872422"/>
    <row r="872423"/>
    <row r="872424"/>
    <row r="872425"/>
    <row r="872426"/>
    <row r="872427"/>
    <row r="872428"/>
    <row r="872429"/>
    <row r="872430"/>
    <row r="872431"/>
    <row r="872432"/>
    <row r="872433"/>
    <row r="872434"/>
    <row r="872435"/>
    <row r="872436"/>
    <row r="872437"/>
    <row r="872438"/>
    <row r="872439"/>
    <row r="872440"/>
    <row r="872441"/>
    <row r="872442"/>
    <row r="872443"/>
    <row r="872444"/>
    <row r="872445"/>
    <row r="872446"/>
    <row r="872447"/>
    <row r="872448"/>
    <row r="872449"/>
    <row r="872450"/>
    <row r="872451"/>
    <row r="872452"/>
    <row r="872453"/>
    <row r="872454"/>
    <row r="872455"/>
    <row r="872456"/>
    <row r="872457"/>
    <row r="872458"/>
    <row r="872459"/>
    <row r="872460"/>
    <row r="872461"/>
    <row r="872462"/>
    <row r="872463"/>
    <row r="872464"/>
    <row r="872465"/>
    <row r="872466"/>
    <row r="872467"/>
    <row r="872468"/>
    <row r="872469"/>
    <row r="872470"/>
    <row r="872471"/>
    <row r="872472"/>
    <row r="872473"/>
    <row r="872474"/>
    <row r="872475"/>
    <row r="872476"/>
    <row r="872477"/>
    <row r="872478"/>
    <row r="872479"/>
    <row r="872480"/>
    <row r="872481"/>
    <row r="872482"/>
    <row r="872483"/>
    <row r="872484"/>
    <row r="872485"/>
    <row r="872486"/>
    <row r="872487"/>
    <row r="872488"/>
    <row r="872489"/>
    <row r="872490"/>
    <row r="872491"/>
    <row r="872492"/>
    <row r="872493"/>
    <row r="872494"/>
    <row r="872495"/>
    <row r="872496"/>
    <row r="872497"/>
    <row r="872498"/>
    <row r="872499"/>
    <row r="872500"/>
    <row r="872501"/>
    <row r="872502"/>
    <row r="872503"/>
    <row r="872504"/>
    <row r="872505"/>
    <row r="872506"/>
    <row r="872507"/>
    <row r="872508"/>
    <row r="872509"/>
    <row r="872510"/>
    <row r="872511"/>
    <row r="872512"/>
    <row r="872513"/>
    <row r="872514"/>
    <row r="872515"/>
    <row r="872516"/>
    <row r="872517"/>
    <row r="872518"/>
    <row r="872519"/>
    <row r="872520"/>
    <row r="872521"/>
    <row r="872522"/>
    <row r="872523"/>
    <row r="872524"/>
    <row r="872525"/>
    <row r="872526"/>
    <row r="872527"/>
    <row r="872528"/>
    <row r="872529"/>
    <row r="872530"/>
    <row r="872531"/>
    <row r="872532"/>
    <row r="872533"/>
    <row r="872534"/>
    <row r="872535"/>
    <row r="872536"/>
    <row r="872537"/>
    <row r="872538"/>
    <row r="872539"/>
    <row r="872540"/>
    <row r="872541"/>
    <row r="872542"/>
    <row r="872543"/>
    <row r="872544"/>
    <row r="872545"/>
    <row r="872546"/>
    <row r="872547"/>
    <row r="872548"/>
    <row r="872549"/>
    <row r="872550"/>
    <row r="872551"/>
    <row r="872552"/>
    <row r="872553"/>
    <row r="872554"/>
    <row r="872555"/>
    <row r="872556"/>
    <row r="872557"/>
    <row r="872558"/>
    <row r="872559"/>
    <row r="872560"/>
    <row r="872561"/>
    <row r="872562"/>
    <row r="872563"/>
    <row r="872564"/>
    <row r="872565"/>
    <row r="872566"/>
    <row r="872567"/>
    <row r="872568"/>
    <row r="872569"/>
    <row r="872570"/>
    <row r="872571"/>
    <row r="872572"/>
    <row r="872573"/>
    <row r="872574"/>
    <row r="872575"/>
    <row r="872576"/>
    <row r="872577"/>
    <row r="872578"/>
    <row r="872579"/>
    <row r="872580"/>
    <row r="872581"/>
    <row r="872582"/>
    <row r="872583"/>
    <row r="872584"/>
    <row r="872585"/>
    <row r="872586"/>
    <row r="872587"/>
    <row r="872588"/>
    <row r="872589"/>
    <row r="872590"/>
    <row r="872591"/>
    <row r="872592"/>
    <row r="872593"/>
    <row r="872594"/>
    <row r="872595"/>
    <row r="872596"/>
    <row r="872597"/>
    <row r="872598"/>
    <row r="872599"/>
    <row r="872600"/>
    <row r="872601"/>
    <row r="872602"/>
    <row r="872603"/>
    <row r="872604"/>
    <row r="872605"/>
    <row r="872606"/>
    <row r="872607"/>
    <row r="872608"/>
    <row r="872609"/>
    <row r="872610"/>
    <row r="872611"/>
    <row r="872612"/>
    <row r="872613"/>
    <row r="872614"/>
    <row r="872615"/>
    <row r="872616"/>
    <row r="872617"/>
    <row r="872618"/>
    <row r="872619"/>
    <row r="872620"/>
    <row r="872621"/>
    <row r="872622"/>
    <row r="872623"/>
    <row r="872624"/>
    <row r="872625"/>
    <row r="872626"/>
    <row r="872627"/>
    <row r="872628"/>
    <row r="872629"/>
    <row r="872630"/>
    <row r="872631"/>
    <row r="872632"/>
    <row r="872633"/>
    <row r="872634"/>
    <row r="872635"/>
    <row r="872636"/>
    <row r="872637"/>
    <row r="872638"/>
    <row r="872639"/>
    <row r="872640"/>
    <row r="872641"/>
    <row r="872642"/>
    <row r="872643"/>
    <row r="872644"/>
    <row r="872645"/>
    <row r="872646"/>
    <row r="872647"/>
    <row r="872648"/>
    <row r="872649"/>
    <row r="872650"/>
    <row r="872651"/>
    <row r="872652"/>
    <row r="872653"/>
    <row r="872654"/>
    <row r="872655"/>
    <row r="872656"/>
    <row r="872657"/>
    <row r="872658"/>
    <row r="872659"/>
    <row r="872660"/>
    <row r="872661"/>
    <row r="872662"/>
    <row r="872663"/>
    <row r="872664"/>
    <row r="872665"/>
    <row r="872666"/>
    <row r="872667"/>
    <row r="872668"/>
    <row r="872669"/>
    <row r="872670"/>
    <row r="872671"/>
    <row r="872672"/>
    <row r="872673"/>
    <row r="872674"/>
    <row r="872675"/>
    <row r="872676"/>
    <row r="872677"/>
    <row r="872678"/>
    <row r="872679"/>
    <row r="872680"/>
    <row r="872681"/>
    <row r="872682"/>
    <row r="872683"/>
    <row r="872684"/>
    <row r="872685"/>
    <row r="872686"/>
    <row r="872687"/>
    <row r="872688"/>
    <row r="872689"/>
    <row r="872690"/>
    <row r="872691"/>
    <row r="872692"/>
    <row r="872693"/>
    <row r="872694"/>
    <row r="872695"/>
    <row r="872696"/>
    <row r="872697"/>
    <row r="872698"/>
    <row r="872699"/>
    <row r="872700"/>
    <row r="872701"/>
    <row r="872702"/>
    <row r="872703"/>
    <row r="872704"/>
    <row r="872705"/>
    <row r="872706"/>
    <row r="872707"/>
    <row r="872708"/>
    <row r="872709"/>
    <row r="872710"/>
    <row r="872711"/>
    <row r="872712"/>
    <row r="872713"/>
    <row r="872714"/>
    <row r="872715"/>
    <row r="872716"/>
    <row r="872717"/>
    <row r="872718"/>
    <row r="872719"/>
    <row r="872720"/>
    <row r="872721"/>
    <row r="872722"/>
    <row r="872723"/>
    <row r="872724"/>
    <row r="872725"/>
    <row r="872726"/>
    <row r="872727"/>
    <row r="872728"/>
    <row r="872729"/>
    <row r="872730"/>
    <row r="872731"/>
    <row r="872732"/>
    <row r="872733"/>
    <row r="872734"/>
    <row r="872735"/>
    <row r="872736"/>
    <row r="872737"/>
    <row r="872738"/>
    <row r="872739"/>
    <row r="872740"/>
    <row r="872741"/>
    <row r="872742"/>
    <row r="872743"/>
    <row r="872744"/>
    <row r="872745"/>
    <row r="872746"/>
    <row r="872747"/>
    <row r="872748"/>
    <row r="872749"/>
    <row r="872750"/>
    <row r="872751"/>
    <row r="872752"/>
    <row r="872753"/>
    <row r="872754"/>
    <row r="872755"/>
    <row r="872756"/>
    <row r="872757"/>
    <row r="872758"/>
    <row r="872759"/>
    <row r="872760"/>
    <row r="872761"/>
    <row r="872762"/>
    <row r="872763"/>
    <row r="872764"/>
    <row r="872765"/>
    <row r="872766"/>
    <row r="872767"/>
    <row r="872768"/>
    <row r="872769"/>
    <row r="872770"/>
    <row r="872771"/>
    <row r="872772"/>
    <row r="872773"/>
    <row r="872774"/>
    <row r="872775"/>
    <row r="872776"/>
    <row r="872777"/>
    <row r="872778"/>
    <row r="872779"/>
    <row r="872780"/>
    <row r="872781"/>
    <row r="872782"/>
    <row r="872783"/>
    <row r="872784"/>
    <row r="872785"/>
    <row r="872786"/>
    <row r="872787"/>
    <row r="872788"/>
    <row r="872789"/>
    <row r="872790"/>
    <row r="872791"/>
    <row r="872792"/>
    <row r="872793"/>
    <row r="872794"/>
    <row r="872795"/>
    <row r="872796"/>
    <row r="872797"/>
    <row r="872798"/>
    <row r="872799"/>
    <row r="872800"/>
    <row r="872801"/>
    <row r="872802"/>
    <row r="872803"/>
    <row r="872804"/>
    <row r="872805"/>
    <row r="872806"/>
    <row r="872807"/>
    <row r="872808"/>
    <row r="872809"/>
    <row r="872810"/>
    <row r="872811"/>
    <row r="872812"/>
    <row r="872813"/>
    <row r="872814"/>
    <row r="872815"/>
    <row r="872816"/>
    <row r="872817"/>
    <row r="872818"/>
    <row r="872819"/>
    <row r="872820"/>
    <row r="872821"/>
    <row r="872822"/>
    <row r="872823"/>
    <row r="872824"/>
    <row r="872825"/>
    <row r="872826"/>
    <row r="872827"/>
    <row r="872828"/>
    <row r="872829"/>
    <row r="872830"/>
    <row r="872831"/>
    <row r="872832"/>
    <row r="872833"/>
    <row r="872834"/>
    <row r="872835"/>
    <row r="872836"/>
    <row r="872837"/>
    <row r="872838"/>
    <row r="872839"/>
    <row r="872840"/>
    <row r="872841"/>
    <row r="872842"/>
    <row r="872843"/>
    <row r="872844"/>
    <row r="872845"/>
    <row r="872846"/>
    <row r="872847"/>
    <row r="872848"/>
    <row r="872849"/>
    <row r="872850"/>
    <row r="872851"/>
    <row r="872852"/>
    <row r="872853"/>
    <row r="872854"/>
    <row r="872855"/>
    <row r="872856"/>
    <row r="872857"/>
    <row r="872858"/>
    <row r="872859"/>
    <row r="872860"/>
    <row r="872861"/>
    <row r="872862"/>
    <row r="872863"/>
    <row r="872864"/>
    <row r="872865"/>
    <row r="872866"/>
    <row r="872867"/>
    <row r="872868"/>
    <row r="872869"/>
    <row r="872870"/>
    <row r="872871"/>
    <row r="872872"/>
    <row r="872873"/>
    <row r="872874"/>
    <row r="872875"/>
    <row r="872876"/>
    <row r="872877"/>
    <row r="872878"/>
    <row r="872879"/>
    <row r="872880"/>
    <row r="872881"/>
    <row r="872882"/>
    <row r="872883"/>
    <row r="872884"/>
    <row r="872885"/>
    <row r="872886"/>
    <row r="872887"/>
    <row r="872888"/>
    <row r="872889"/>
    <row r="872890"/>
    <row r="872891"/>
    <row r="872892"/>
    <row r="872893"/>
    <row r="872894"/>
    <row r="872895"/>
    <row r="872896"/>
    <row r="872897"/>
    <row r="872898"/>
    <row r="872899"/>
    <row r="872900"/>
    <row r="872901"/>
    <row r="872902"/>
    <row r="872903"/>
    <row r="872904"/>
    <row r="872905"/>
    <row r="872906"/>
    <row r="872907"/>
    <row r="872908"/>
    <row r="872909"/>
    <row r="872910"/>
    <row r="872911"/>
    <row r="872912"/>
    <row r="872913"/>
    <row r="872914"/>
    <row r="872915"/>
    <row r="872916"/>
    <row r="872917"/>
    <row r="872918"/>
    <row r="872919"/>
    <row r="872920"/>
    <row r="872921"/>
    <row r="872922"/>
    <row r="872923"/>
    <row r="872924"/>
    <row r="872925"/>
    <row r="872926"/>
    <row r="872927"/>
    <row r="872928"/>
    <row r="872929"/>
    <row r="872930"/>
    <row r="872931"/>
    <row r="872932"/>
    <row r="872933"/>
    <row r="872934"/>
    <row r="872935"/>
    <row r="872936"/>
    <row r="872937"/>
    <row r="872938"/>
    <row r="872939"/>
    <row r="872940"/>
    <row r="872941"/>
    <row r="872942"/>
    <row r="872943"/>
    <row r="872944"/>
    <row r="872945"/>
    <row r="872946"/>
    <row r="872947"/>
    <row r="872948"/>
    <row r="872949"/>
    <row r="872950"/>
    <row r="872951"/>
    <row r="872952"/>
    <row r="872953"/>
    <row r="872954"/>
    <row r="872955"/>
    <row r="872956"/>
    <row r="872957"/>
    <row r="872958"/>
    <row r="872959"/>
    <row r="872960"/>
    <row r="872961"/>
    <row r="872962"/>
    <row r="872963"/>
    <row r="872964"/>
    <row r="872965"/>
    <row r="872966"/>
    <row r="872967"/>
    <row r="872968"/>
    <row r="872969"/>
    <row r="872970"/>
    <row r="872971"/>
    <row r="872972"/>
    <row r="872973"/>
    <row r="872974"/>
    <row r="872975"/>
    <row r="872976"/>
    <row r="872977"/>
    <row r="872978"/>
    <row r="872979"/>
    <row r="872980"/>
    <row r="872981"/>
    <row r="872982"/>
    <row r="872983"/>
    <row r="872984"/>
    <row r="872985"/>
    <row r="872986"/>
    <row r="872987"/>
    <row r="872988"/>
    <row r="872989"/>
    <row r="872990"/>
    <row r="872991"/>
    <row r="872992"/>
    <row r="872993"/>
    <row r="872994"/>
    <row r="872995"/>
    <row r="872996"/>
    <row r="872997"/>
    <row r="872998"/>
    <row r="872999"/>
    <row r="873000"/>
    <row r="873001"/>
    <row r="873002"/>
    <row r="873003"/>
    <row r="873004"/>
    <row r="873005"/>
    <row r="873006"/>
    <row r="873007"/>
    <row r="873008"/>
    <row r="873009"/>
    <row r="873010"/>
    <row r="873011"/>
    <row r="873012"/>
    <row r="873013"/>
    <row r="873014"/>
    <row r="873015"/>
    <row r="873016"/>
    <row r="873017"/>
    <row r="873018"/>
    <row r="873019"/>
    <row r="873020"/>
    <row r="873021"/>
    <row r="873022"/>
    <row r="873023"/>
    <row r="873024"/>
    <row r="873025"/>
    <row r="873026"/>
    <row r="873027"/>
    <row r="873028"/>
    <row r="873029"/>
    <row r="873030"/>
    <row r="873031"/>
    <row r="873032"/>
    <row r="873033"/>
    <row r="873034"/>
    <row r="873035"/>
    <row r="873036"/>
    <row r="873037"/>
    <row r="873038"/>
    <row r="873039"/>
    <row r="873040"/>
    <row r="873041"/>
    <row r="873042"/>
    <row r="873043"/>
    <row r="873044"/>
    <row r="873045"/>
    <row r="873046"/>
    <row r="873047"/>
    <row r="873048"/>
    <row r="873049"/>
    <row r="873050"/>
    <row r="873051"/>
    <row r="873052"/>
    <row r="873053"/>
    <row r="873054"/>
    <row r="873055"/>
    <row r="873056"/>
    <row r="873057"/>
    <row r="873058"/>
    <row r="873059"/>
    <row r="873060"/>
    <row r="873061"/>
    <row r="873062"/>
    <row r="873063"/>
    <row r="873064"/>
    <row r="873065"/>
    <row r="873066"/>
    <row r="873067"/>
    <row r="873068"/>
    <row r="873069"/>
    <row r="873070"/>
    <row r="873071"/>
    <row r="873072"/>
    <row r="873073"/>
    <row r="873074"/>
    <row r="873075"/>
    <row r="873076"/>
    <row r="873077"/>
    <row r="873078"/>
    <row r="873079"/>
    <row r="873080"/>
    <row r="873081"/>
    <row r="873082"/>
    <row r="873083"/>
    <row r="873084"/>
    <row r="873085"/>
    <row r="873086"/>
    <row r="873087"/>
    <row r="873088"/>
    <row r="873089"/>
    <row r="873090"/>
    <row r="873091"/>
    <row r="873092"/>
    <row r="873093"/>
    <row r="873094"/>
    <row r="873095"/>
    <row r="873096"/>
    <row r="873097"/>
    <row r="873098"/>
    <row r="873099"/>
    <row r="873100"/>
    <row r="873101"/>
    <row r="873102"/>
    <row r="873103"/>
    <row r="873104"/>
    <row r="873105"/>
    <row r="873106"/>
    <row r="873107"/>
    <row r="873108"/>
    <row r="873109"/>
    <row r="873110"/>
    <row r="873111"/>
    <row r="873112"/>
    <row r="873113"/>
    <row r="873114"/>
    <row r="873115"/>
    <row r="873116"/>
    <row r="873117"/>
    <row r="873118"/>
    <row r="873119"/>
    <row r="873120"/>
    <row r="873121"/>
    <row r="873122"/>
    <row r="873123"/>
    <row r="873124"/>
    <row r="873125"/>
    <row r="873126"/>
    <row r="873127"/>
    <row r="873128"/>
    <row r="873129"/>
    <row r="873130"/>
    <row r="873131"/>
    <row r="873132"/>
    <row r="873133"/>
    <row r="873134"/>
    <row r="873135"/>
    <row r="873136"/>
    <row r="873137"/>
    <row r="873138"/>
    <row r="873139"/>
    <row r="873140"/>
    <row r="873141"/>
    <row r="873142"/>
    <row r="873143"/>
    <row r="873144"/>
    <row r="873145"/>
    <row r="873146"/>
    <row r="873147"/>
    <row r="873148"/>
    <row r="873149"/>
    <row r="873150"/>
    <row r="873151"/>
    <row r="873152"/>
    <row r="873153"/>
    <row r="873154"/>
    <row r="873155"/>
    <row r="873156"/>
    <row r="873157"/>
    <row r="873158"/>
    <row r="873159"/>
    <row r="873160"/>
    <row r="873161"/>
    <row r="873162"/>
    <row r="873163"/>
    <row r="873164"/>
    <row r="873165"/>
    <row r="873166"/>
    <row r="873167"/>
    <row r="873168"/>
    <row r="873169"/>
    <row r="873170"/>
    <row r="873171"/>
    <row r="873172"/>
    <row r="873173"/>
    <row r="873174"/>
    <row r="873175"/>
    <row r="873176"/>
    <row r="873177"/>
    <row r="873178"/>
    <row r="873179"/>
    <row r="873180"/>
    <row r="873181"/>
    <row r="873182"/>
    <row r="873183"/>
    <row r="873184"/>
    <row r="873185"/>
    <row r="873186"/>
    <row r="873187"/>
    <row r="873188"/>
    <row r="873189"/>
    <row r="873190"/>
    <row r="873191"/>
    <row r="873192"/>
    <row r="873193"/>
    <row r="873194"/>
    <row r="873195"/>
    <row r="873196"/>
    <row r="873197"/>
    <row r="873198"/>
    <row r="873199"/>
    <row r="873200"/>
    <row r="873201"/>
    <row r="873202"/>
    <row r="873203"/>
    <row r="873204"/>
    <row r="873205"/>
    <row r="873206"/>
    <row r="873207"/>
    <row r="873208"/>
    <row r="873209"/>
    <row r="873210"/>
    <row r="873211"/>
    <row r="873212"/>
    <row r="873213"/>
    <row r="873214"/>
    <row r="873215"/>
    <row r="873216"/>
    <row r="873217"/>
    <row r="873218"/>
    <row r="873219"/>
    <row r="873220"/>
    <row r="873221"/>
    <row r="873222"/>
    <row r="873223"/>
    <row r="873224"/>
    <row r="873225"/>
    <row r="873226"/>
    <row r="873227"/>
    <row r="873228"/>
    <row r="873229"/>
    <row r="873230"/>
    <row r="873231"/>
    <row r="873232"/>
    <row r="873233"/>
    <row r="873234"/>
    <row r="873235"/>
    <row r="873236"/>
    <row r="873237"/>
    <row r="873238"/>
    <row r="873239"/>
    <row r="873240"/>
    <row r="873241"/>
    <row r="873242"/>
    <row r="873243"/>
    <row r="873244"/>
    <row r="873245"/>
    <row r="873246"/>
    <row r="873247"/>
    <row r="873248"/>
    <row r="873249"/>
    <row r="873250"/>
    <row r="873251"/>
    <row r="873252"/>
    <row r="873253"/>
    <row r="873254"/>
    <row r="873255"/>
    <row r="873256"/>
    <row r="873257"/>
    <row r="873258"/>
    <row r="873259"/>
    <row r="873260"/>
    <row r="873261"/>
    <row r="873262"/>
    <row r="873263"/>
    <row r="873264"/>
    <row r="873265"/>
    <row r="873266"/>
    <row r="873267"/>
    <row r="873268"/>
    <row r="873269"/>
    <row r="873270"/>
    <row r="873271"/>
    <row r="873272"/>
    <row r="873273"/>
    <row r="873274"/>
    <row r="873275"/>
    <row r="873276"/>
    <row r="873277"/>
    <row r="873278"/>
    <row r="873279"/>
    <row r="873280"/>
    <row r="873281"/>
    <row r="873282"/>
    <row r="873283"/>
    <row r="873284"/>
    <row r="873285"/>
    <row r="873286"/>
    <row r="873287"/>
    <row r="873288"/>
    <row r="873289"/>
    <row r="873290"/>
    <row r="873291"/>
    <row r="873292"/>
    <row r="873293"/>
    <row r="873294"/>
    <row r="873295"/>
    <row r="873296"/>
    <row r="873297"/>
    <row r="873298"/>
    <row r="873299"/>
    <row r="873300"/>
    <row r="873301"/>
    <row r="873302"/>
    <row r="873303"/>
    <row r="873304"/>
    <row r="873305"/>
    <row r="873306"/>
    <row r="873307"/>
    <row r="873308"/>
    <row r="873309"/>
    <row r="873310"/>
    <row r="873311"/>
    <row r="873312"/>
    <row r="873313"/>
    <row r="873314"/>
    <row r="873315"/>
    <row r="873316"/>
    <row r="873317"/>
    <row r="873318"/>
    <row r="873319"/>
    <row r="873320"/>
    <row r="873321"/>
    <row r="873322"/>
    <row r="873323"/>
    <row r="873324"/>
    <row r="873325"/>
    <row r="873326"/>
    <row r="873327"/>
    <row r="873328"/>
    <row r="873329"/>
    <row r="873330"/>
    <row r="873331"/>
    <row r="873332"/>
    <row r="873333"/>
    <row r="873334"/>
    <row r="873335"/>
    <row r="873336"/>
    <row r="873337"/>
    <row r="873338"/>
    <row r="873339"/>
    <row r="873340"/>
    <row r="873341"/>
    <row r="873342"/>
    <row r="873343"/>
    <row r="873344"/>
    <row r="873345"/>
    <row r="873346"/>
    <row r="873347"/>
    <row r="873348"/>
    <row r="873349"/>
    <row r="873350"/>
    <row r="873351"/>
    <row r="873352"/>
    <row r="873353"/>
    <row r="873354"/>
    <row r="873355"/>
    <row r="873356"/>
    <row r="873357"/>
    <row r="873358"/>
    <row r="873359"/>
    <row r="873360"/>
    <row r="873361"/>
    <row r="873362"/>
    <row r="873363"/>
    <row r="873364"/>
    <row r="873365"/>
    <row r="873366"/>
    <row r="873367"/>
    <row r="873368"/>
    <row r="873369"/>
    <row r="873370"/>
    <row r="873371"/>
    <row r="873372"/>
    <row r="873373"/>
    <row r="873374"/>
    <row r="873375"/>
    <row r="873376"/>
    <row r="873377"/>
    <row r="873378"/>
    <row r="873379"/>
    <row r="873380"/>
    <row r="873381"/>
    <row r="873382"/>
    <row r="873383"/>
    <row r="873384"/>
    <row r="873385"/>
    <row r="873386"/>
    <row r="873387"/>
    <row r="873388"/>
    <row r="873389"/>
    <row r="873390"/>
    <row r="873391"/>
    <row r="873392"/>
    <row r="873393"/>
    <row r="873394"/>
    <row r="873395"/>
    <row r="873396"/>
    <row r="873397"/>
    <row r="873398"/>
    <row r="873399"/>
    <row r="873400"/>
    <row r="873401"/>
    <row r="873402"/>
    <row r="873403"/>
    <row r="873404"/>
    <row r="873405"/>
    <row r="873406"/>
    <row r="873407"/>
    <row r="873408"/>
    <row r="873409"/>
    <row r="873410"/>
    <row r="873411"/>
    <row r="873412"/>
    <row r="873413"/>
    <row r="873414"/>
    <row r="873415"/>
    <row r="873416"/>
    <row r="873417"/>
    <row r="873418"/>
    <row r="873419"/>
    <row r="873420"/>
    <row r="873421"/>
    <row r="873422"/>
    <row r="873423"/>
    <row r="873424"/>
    <row r="873425"/>
    <row r="873426"/>
    <row r="873427"/>
    <row r="873428"/>
    <row r="873429"/>
    <row r="873430"/>
    <row r="873431"/>
    <row r="873432"/>
    <row r="873433"/>
    <row r="873434"/>
    <row r="873435"/>
    <row r="873436"/>
    <row r="873437"/>
    <row r="873438"/>
    <row r="873439"/>
    <row r="873440"/>
    <row r="873441"/>
    <row r="873442"/>
    <row r="873443"/>
    <row r="873444"/>
    <row r="873445"/>
    <row r="873446"/>
    <row r="873447"/>
    <row r="873448"/>
    <row r="873449"/>
    <row r="873450"/>
    <row r="873451"/>
    <row r="873452"/>
    <row r="873453"/>
    <row r="873454"/>
    <row r="873455"/>
    <row r="873456"/>
    <row r="873457"/>
    <row r="873458"/>
    <row r="873459"/>
    <row r="873460"/>
    <row r="873461"/>
    <row r="873462"/>
    <row r="873463"/>
    <row r="873464"/>
    <row r="873465"/>
    <row r="873466"/>
    <row r="873467"/>
    <row r="873468"/>
    <row r="873469"/>
    <row r="873470"/>
    <row r="873471"/>
    <row r="873472"/>
    <row r="873473"/>
    <row r="873474"/>
    <row r="873475"/>
    <row r="873476"/>
    <row r="873477"/>
    <row r="873478"/>
    <row r="873479"/>
    <row r="873480"/>
    <row r="873481"/>
    <row r="873482"/>
    <row r="873483"/>
    <row r="873484"/>
    <row r="873485"/>
    <row r="873486"/>
    <row r="873487"/>
    <row r="873488"/>
    <row r="873489"/>
    <row r="873490"/>
    <row r="873491"/>
    <row r="873492"/>
    <row r="873493"/>
    <row r="873494"/>
    <row r="873495"/>
    <row r="873496"/>
    <row r="873497"/>
    <row r="873498"/>
    <row r="873499"/>
    <row r="873500"/>
    <row r="873501"/>
    <row r="873502"/>
    <row r="873503"/>
    <row r="873504"/>
    <row r="873505"/>
    <row r="873506"/>
    <row r="873507"/>
    <row r="873508"/>
    <row r="873509"/>
    <row r="873510"/>
    <row r="873511"/>
    <row r="873512"/>
    <row r="873513"/>
    <row r="873514"/>
    <row r="873515"/>
    <row r="873516"/>
    <row r="873517"/>
    <row r="873518"/>
    <row r="873519"/>
    <row r="873520"/>
    <row r="873521"/>
    <row r="873522"/>
    <row r="873523"/>
    <row r="873524"/>
    <row r="873525"/>
    <row r="873526"/>
    <row r="873527"/>
    <row r="873528"/>
    <row r="873529"/>
    <row r="873530"/>
    <row r="873531"/>
    <row r="873532"/>
    <row r="873533"/>
    <row r="873534"/>
    <row r="873535"/>
    <row r="873536"/>
    <row r="873537"/>
    <row r="873538"/>
    <row r="873539"/>
    <row r="873540"/>
    <row r="873541"/>
    <row r="873542"/>
    <row r="873543"/>
    <row r="873544"/>
    <row r="873545"/>
    <row r="873546"/>
    <row r="873547"/>
    <row r="873548"/>
    <row r="873549"/>
    <row r="873550"/>
    <row r="873551"/>
    <row r="873552"/>
    <row r="873553"/>
    <row r="873554"/>
    <row r="873555"/>
    <row r="873556"/>
    <row r="873557"/>
    <row r="873558"/>
    <row r="873559"/>
    <row r="873560"/>
    <row r="873561"/>
    <row r="873562"/>
    <row r="873563"/>
    <row r="873564"/>
    <row r="873565"/>
    <row r="873566"/>
    <row r="873567"/>
    <row r="873568"/>
    <row r="873569"/>
    <row r="873570"/>
    <row r="873571"/>
    <row r="873572"/>
    <row r="873573"/>
    <row r="873574"/>
    <row r="873575"/>
    <row r="873576"/>
    <row r="873577"/>
    <row r="873578"/>
    <row r="873579"/>
    <row r="873580"/>
    <row r="873581"/>
    <row r="873582"/>
    <row r="873583"/>
    <row r="873584"/>
    <row r="873585"/>
    <row r="873586"/>
    <row r="873587"/>
    <row r="873588"/>
    <row r="873589"/>
    <row r="873590"/>
    <row r="873591"/>
    <row r="873592"/>
    <row r="873593"/>
    <row r="873594"/>
    <row r="873595"/>
    <row r="873596"/>
    <row r="873597"/>
    <row r="873598"/>
    <row r="873599"/>
    <row r="873600"/>
    <row r="873601"/>
    <row r="873602"/>
    <row r="873603"/>
    <row r="873604"/>
    <row r="873605"/>
    <row r="873606"/>
    <row r="873607"/>
    <row r="873608"/>
    <row r="873609"/>
    <row r="873610"/>
    <row r="873611"/>
    <row r="873612"/>
    <row r="873613"/>
    <row r="873614"/>
    <row r="873615"/>
    <row r="873616"/>
    <row r="873617"/>
    <row r="873618"/>
    <row r="873619"/>
    <row r="873620"/>
    <row r="873621"/>
    <row r="873622"/>
    <row r="873623"/>
    <row r="873624"/>
    <row r="873625"/>
    <row r="873626"/>
    <row r="873627"/>
    <row r="873628"/>
    <row r="873629"/>
    <row r="873630"/>
    <row r="873631"/>
    <row r="873632"/>
    <row r="873633"/>
    <row r="873634"/>
    <row r="873635"/>
    <row r="873636"/>
    <row r="873637"/>
    <row r="873638"/>
    <row r="873639"/>
    <row r="873640"/>
    <row r="873641"/>
    <row r="873642"/>
    <row r="873643"/>
    <row r="873644"/>
    <row r="873645"/>
    <row r="873646"/>
    <row r="873647"/>
    <row r="873648"/>
    <row r="873649"/>
    <row r="873650"/>
    <row r="873651"/>
    <row r="873652"/>
    <row r="873653"/>
    <row r="873654"/>
    <row r="873655"/>
    <row r="873656"/>
    <row r="873657"/>
    <row r="873658"/>
    <row r="873659"/>
    <row r="873660"/>
    <row r="873661"/>
    <row r="873662"/>
    <row r="873663"/>
    <row r="873664"/>
    <row r="873665"/>
    <row r="873666"/>
    <row r="873667"/>
    <row r="873668"/>
    <row r="873669"/>
    <row r="873670"/>
    <row r="873671"/>
    <row r="873672"/>
    <row r="873673"/>
    <row r="873674"/>
    <row r="873675"/>
    <row r="873676"/>
    <row r="873677"/>
    <row r="873678"/>
    <row r="873679"/>
    <row r="873680"/>
    <row r="873681"/>
    <row r="873682"/>
    <row r="873683"/>
    <row r="873684"/>
    <row r="873685"/>
    <row r="873686"/>
    <row r="873687"/>
    <row r="873688"/>
    <row r="873689"/>
    <row r="873690"/>
    <row r="873691"/>
    <row r="873692"/>
    <row r="873693"/>
    <row r="873694"/>
    <row r="873695"/>
    <row r="873696"/>
    <row r="873697"/>
    <row r="873698"/>
    <row r="873699"/>
    <row r="873700"/>
    <row r="873701"/>
    <row r="873702"/>
    <row r="873703"/>
    <row r="873704"/>
    <row r="873705"/>
    <row r="873706"/>
    <row r="873707"/>
    <row r="873708"/>
    <row r="873709"/>
    <row r="873710"/>
    <row r="873711"/>
    <row r="873712"/>
    <row r="873713"/>
    <row r="873714"/>
    <row r="873715"/>
    <row r="873716"/>
    <row r="873717"/>
    <row r="873718"/>
    <row r="873719"/>
    <row r="873720"/>
    <row r="873721"/>
    <row r="873722"/>
    <row r="873723"/>
    <row r="873724"/>
    <row r="873725"/>
    <row r="873726"/>
    <row r="873727"/>
    <row r="873728"/>
    <row r="873729"/>
    <row r="873730"/>
    <row r="873731"/>
    <row r="873732"/>
    <row r="873733"/>
    <row r="873734"/>
    <row r="873735"/>
    <row r="873736"/>
    <row r="873737"/>
    <row r="873738"/>
    <row r="873739"/>
    <row r="873740"/>
    <row r="873741"/>
    <row r="873742"/>
    <row r="873743"/>
    <row r="873744"/>
    <row r="873745"/>
    <row r="873746"/>
    <row r="873747"/>
    <row r="873748"/>
    <row r="873749"/>
    <row r="873750"/>
    <row r="873751"/>
    <row r="873752"/>
    <row r="873753"/>
    <row r="873754"/>
    <row r="873755"/>
    <row r="873756"/>
    <row r="873757"/>
    <row r="873758"/>
    <row r="873759"/>
    <row r="873760"/>
    <row r="873761"/>
    <row r="873762"/>
    <row r="873763"/>
    <row r="873764"/>
    <row r="873765"/>
    <row r="873766"/>
    <row r="873767"/>
    <row r="873768"/>
    <row r="873769"/>
    <row r="873770"/>
    <row r="873771"/>
    <row r="873772"/>
    <row r="873773"/>
    <row r="873774"/>
    <row r="873775"/>
    <row r="873776"/>
    <row r="873777"/>
    <row r="873778"/>
    <row r="873779"/>
    <row r="873780"/>
    <row r="873781"/>
    <row r="873782"/>
    <row r="873783"/>
    <row r="873784"/>
    <row r="873785"/>
    <row r="873786"/>
    <row r="873787"/>
    <row r="873788"/>
    <row r="873789"/>
    <row r="873790"/>
    <row r="873791"/>
    <row r="873792"/>
    <row r="873793"/>
    <row r="873794"/>
    <row r="873795"/>
    <row r="873796"/>
    <row r="873797"/>
    <row r="873798"/>
    <row r="873799"/>
    <row r="873800"/>
    <row r="873801"/>
    <row r="873802"/>
    <row r="873803"/>
    <row r="873804"/>
    <row r="873805"/>
    <row r="873806"/>
    <row r="873807"/>
    <row r="873808"/>
    <row r="873809"/>
    <row r="873810"/>
    <row r="873811"/>
    <row r="873812"/>
    <row r="873813"/>
    <row r="873814"/>
    <row r="873815"/>
    <row r="873816"/>
    <row r="873817"/>
    <row r="873818"/>
    <row r="873819"/>
    <row r="873820"/>
    <row r="873821"/>
    <row r="873822"/>
    <row r="873823"/>
    <row r="873824"/>
    <row r="873825"/>
    <row r="873826"/>
    <row r="873827"/>
    <row r="873828"/>
    <row r="873829"/>
    <row r="873830"/>
    <row r="873831"/>
    <row r="873832"/>
    <row r="873833"/>
    <row r="873834"/>
    <row r="873835"/>
    <row r="873836"/>
    <row r="873837"/>
    <row r="873838"/>
    <row r="873839"/>
    <row r="873840"/>
    <row r="873841"/>
    <row r="873842"/>
    <row r="873843"/>
    <row r="873844"/>
    <row r="873845"/>
    <row r="873846"/>
    <row r="873847"/>
    <row r="873848"/>
    <row r="873849"/>
    <row r="873850"/>
    <row r="873851"/>
    <row r="873852"/>
    <row r="873853"/>
    <row r="873854"/>
    <row r="873855"/>
    <row r="873856"/>
    <row r="873857"/>
    <row r="873858"/>
    <row r="873859"/>
    <row r="873860"/>
    <row r="873861"/>
    <row r="873862"/>
    <row r="873863"/>
    <row r="873864"/>
    <row r="873865"/>
    <row r="873866"/>
    <row r="873867"/>
    <row r="873868"/>
    <row r="873869"/>
    <row r="873870"/>
    <row r="873871"/>
    <row r="873872"/>
    <row r="873873"/>
    <row r="873874"/>
    <row r="873875"/>
    <row r="873876"/>
    <row r="873877"/>
    <row r="873878"/>
    <row r="873879"/>
    <row r="873880"/>
    <row r="873881"/>
    <row r="873882"/>
    <row r="873883"/>
    <row r="873884"/>
    <row r="873885"/>
    <row r="873886"/>
    <row r="873887"/>
    <row r="873888"/>
    <row r="873889"/>
    <row r="873890"/>
    <row r="873891"/>
    <row r="873892"/>
    <row r="873893"/>
    <row r="873894"/>
    <row r="873895"/>
    <row r="873896"/>
    <row r="873897"/>
    <row r="873898"/>
    <row r="873899"/>
    <row r="873900"/>
    <row r="873901"/>
    <row r="873902"/>
    <row r="873903"/>
    <row r="873904"/>
    <row r="873905"/>
    <row r="873906"/>
    <row r="873907"/>
    <row r="873908"/>
    <row r="873909"/>
    <row r="873910"/>
    <row r="873911"/>
    <row r="873912"/>
    <row r="873913"/>
    <row r="873914"/>
    <row r="873915"/>
    <row r="873916"/>
    <row r="873917"/>
    <row r="873918"/>
    <row r="873919"/>
    <row r="873920"/>
    <row r="873921"/>
    <row r="873922"/>
    <row r="873923"/>
    <row r="873924"/>
    <row r="873925"/>
    <row r="873926"/>
    <row r="873927"/>
    <row r="873928"/>
    <row r="873929"/>
    <row r="873930"/>
    <row r="873931"/>
    <row r="873932"/>
    <row r="873933"/>
    <row r="873934"/>
    <row r="873935"/>
    <row r="873936"/>
    <row r="873937"/>
    <row r="873938"/>
    <row r="873939"/>
    <row r="873940"/>
    <row r="873941"/>
    <row r="873942"/>
    <row r="873943"/>
    <row r="873944"/>
    <row r="873945"/>
    <row r="873946"/>
    <row r="873947"/>
    <row r="873948"/>
    <row r="873949"/>
    <row r="873950"/>
    <row r="873951"/>
    <row r="873952"/>
    <row r="873953"/>
    <row r="873954"/>
    <row r="873955"/>
    <row r="873956"/>
    <row r="873957"/>
    <row r="873958"/>
    <row r="873959"/>
    <row r="873960"/>
    <row r="873961"/>
    <row r="873962"/>
    <row r="873963"/>
    <row r="873964"/>
    <row r="873965"/>
    <row r="873966"/>
    <row r="873967"/>
    <row r="873968"/>
    <row r="873969"/>
    <row r="873970"/>
    <row r="873971"/>
    <row r="873972"/>
    <row r="873973"/>
    <row r="873974"/>
    <row r="873975"/>
    <row r="873976"/>
    <row r="873977"/>
    <row r="873978"/>
    <row r="873979"/>
    <row r="873980"/>
    <row r="873981"/>
    <row r="873982"/>
    <row r="873983"/>
    <row r="873984"/>
    <row r="873985"/>
    <row r="873986"/>
    <row r="873987"/>
    <row r="873988"/>
    <row r="873989"/>
    <row r="873990"/>
    <row r="873991"/>
    <row r="873992"/>
    <row r="873993"/>
    <row r="873994"/>
    <row r="873995"/>
    <row r="873996"/>
    <row r="873997"/>
    <row r="873998"/>
    <row r="873999"/>
    <row r="874000"/>
    <row r="874001"/>
    <row r="874002"/>
    <row r="874003"/>
    <row r="874004"/>
    <row r="874005"/>
    <row r="874006"/>
    <row r="874007"/>
    <row r="874008"/>
    <row r="874009"/>
    <row r="874010"/>
    <row r="874011"/>
    <row r="874012"/>
    <row r="874013"/>
    <row r="874014"/>
    <row r="874015"/>
    <row r="874016"/>
    <row r="874017"/>
    <row r="874018"/>
    <row r="874019"/>
    <row r="874020"/>
    <row r="874021"/>
    <row r="874022"/>
    <row r="874023"/>
    <row r="874024"/>
    <row r="874025"/>
    <row r="874026"/>
    <row r="874027"/>
    <row r="874028"/>
    <row r="874029"/>
    <row r="874030"/>
    <row r="874031"/>
    <row r="874032"/>
    <row r="874033"/>
    <row r="874034"/>
    <row r="874035"/>
    <row r="874036"/>
    <row r="874037"/>
    <row r="874038"/>
    <row r="874039"/>
    <row r="874040"/>
    <row r="874041"/>
    <row r="874042"/>
    <row r="874043"/>
    <row r="874044"/>
    <row r="874045"/>
    <row r="874046"/>
    <row r="874047"/>
    <row r="874048"/>
    <row r="874049"/>
    <row r="874050"/>
    <row r="874051"/>
    <row r="874052"/>
    <row r="874053"/>
    <row r="874054"/>
    <row r="874055"/>
    <row r="874056"/>
    <row r="874057"/>
    <row r="874058"/>
    <row r="874059"/>
    <row r="874060"/>
    <row r="874061"/>
    <row r="874062"/>
    <row r="874063"/>
    <row r="874064"/>
    <row r="874065"/>
    <row r="874066"/>
    <row r="874067"/>
    <row r="874068"/>
    <row r="874069"/>
    <row r="874070"/>
    <row r="874071"/>
    <row r="874072"/>
    <row r="874073"/>
    <row r="874074"/>
    <row r="874075"/>
    <row r="874076"/>
    <row r="874077"/>
    <row r="874078"/>
    <row r="874079"/>
    <row r="874080"/>
    <row r="874081"/>
    <row r="874082"/>
    <row r="874083"/>
    <row r="874084"/>
    <row r="874085"/>
    <row r="874086"/>
    <row r="874087"/>
    <row r="874088"/>
    <row r="874089"/>
    <row r="874090"/>
    <row r="874091"/>
    <row r="874092"/>
    <row r="874093"/>
    <row r="874094"/>
    <row r="874095"/>
    <row r="874096"/>
    <row r="874097"/>
    <row r="874098"/>
    <row r="874099"/>
    <row r="874100"/>
    <row r="874101"/>
    <row r="874102"/>
    <row r="874103"/>
    <row r="874104"/>
    <row r="874105"/>
    <row r="874106"/>
    <row r="874107"/>
    <row r="874108"/>
    <row r="874109"/>
    <row r="874110"/>
    <row r="874111"/>
    <row r="874112"/>
    <row r="874113"/>
    <row r="874114"/>
    <row r="874115"/>
    <row r="874116"/>
    <row r="874117"/>
    <row r="874118"/>
    <row r="874119"/>
    <row r="874120"/>
    <row r="874121"/>
    <row r="874122"/>
    <row r="874123"/>
    <row r="874124"/>
    <row r="874125"/>
    <row r="874126"/>
    <row r="874127"/>
    <row r="874128"/>
    <row r="874129"/>
    <row r="874130"/>
    <row r="874131"/>
    <row r="874132"/>
    <row r="874133"/>
    <row r="874134"/>
    <row r="874135"/>
    <row r="874136"/>
    <row r="874137"/>
    <row r="874138"/>
    <row r="874139"/>
    <row r="874140"/>
    <row r="874141"/>
    <row r="874142"/>
    <row r="874143"/>
    <row r="874144"/>
    <row r="874145"/>
    <row r="874146"/>
    <row r="874147"/>
    <row r="874148"/>
    <row r="874149"/>
    <row r="874150"/>
    <row r="874151"/>
    <row r="874152"/>
    <row r="874153"/>
    <row r="874154"/>
    <row r="874155"/>
    <row r="874156"/>
    <row r="874157"/>
    <row r="874158"/>
    <row r="874159"/>
    <row r="874160"/>
    <row r="874161"/>
    <row r="874162"/>
    <row r="874163"/>
    <row r="874164"/>
    <row r="874165"/>
    <row r="874166"/>
    <row r="874167"/>
    <row r="874168"/>
    <row r="874169"/>
    <row r="874170"/>
    <row r="874171"/>
    <row r="874172"/>
    <row r="874173"/>
    <row r="874174"/>
    <row r="874175"/>
    <row r="874176"/>
    <row r="874177"/>
    <row r="874178"/>
    <row r="874179"/>
    <row r="874180"/>
    <row r="874181"/>
    <row r="874182"/>
    <row r="874183"/>
    <row r="874184"/>
    <row r="874185"/>
    <row r="874186"/>
    <row r="874187"/>
    <row r="874188"/>
    <row r="874189"/>
    <row r="874190"/>
    <row r="874191"/>
    <row r="874192"/>
    <row r="874193"/>
    <row r="874194"/>
    <row r="874195"/>
    <row r="874196"/>
    <row r="874197"/>
    <row r="874198"/>
    <row r="874199"/>
    <row r="874200"/>
    <row r="874201"/>
    <row r="874202"/>
    <row r="874203"/>
    <row r="874204"/>
    <row r="874205"/>
    <row r="874206"/>
    <row r="874207"/>
    <row r="874208"/>
    <row r="874209"/>
    <row r="874210"/>
    <row r="874211"/>
    <row r="874212"/>
    <row r="874213"/>
    <row r="874214"/>
    <row r="874215"/>
    <row r="874216"/>
    <row r="874217"/>
    <row r="874218"/>
    <row r="874219"/>
    <row r="874220"/>
    <row r="874221"/>
    <row r="874222"/>
    <row r="874223"/>
    <row r="874224"/>
    <row r="874225"/>
    <row r="874226"/>
    <row r="874227"/>
    <row r="874228"/>
    <row r="874229"/>
    <row r="874230"/>
    <row r="874231"/>
    <row r="874232"/>
    <row r="874233"/>
    <row r="874234"/>
    <row r="874235"/>
    <row r="874236"/>
    <row r="874237"/>
    <row r="874238"/>
    <row r="874239"/>
    <row r="874240"/>
    <row r="874241"/>
    <row r="874242"/>
    <row r="874243"/>
    <row r="874244"/>
    <row r="874245"/>
    <row r="874246"/>
    <row r="874247"/>
    <row r="874248"/>
    <row r="874249"/>
    <row r="874250"/>
    <row r="874251"/>
    <row r="874252"/>
    <row r="874253"/>
    <row r="874254"/>
    <row r="874255"/>
    <row r="874256"/>
    <row r="874257"/>
    <row r="874258"/>
    <row r="874259"/>
    <row r="874260"/>
    <row r="874261"/>
    <row r="874262"/>
    <row r="874263"/>
    <row r="874264"/>
    <row r="874265"/>
    <row r="874266"/>
    <row r="874267"/>
    <row r="874268"/>
    <row r="874269"/>
    <row r="874270"/>
    <row r="874271"/>
    <row r="874272"/>
    <row r="874273"/>
    <row r="874274"/>
    <row r="874275"/>
    <row r="874276"/>
    <row r="874277"/>
    <row r="874278"/>
    <row r="874279"/>
    <row r="874280"/>
    <row r="874281"/>
    <row r="874282"/>
    <row r="874283"/>
    <row r="874284"/>
    <row r="874285"/>
    <row r="874286"/>
    <row r="874287"/>
    <row r="874288"/>
    <row r="874289"/>
    <row r="874290"/>
    <row r="874291"/>
    <row r="874292"/>
    <row r="874293"/>
    <row r="874294"/>
    <row r="874295"/>
    <row r="874296"/>
    <row r="874297"/>
    <row r="874298"/>
    <row r="874299"/>
    <row r="874300"/>
    <row r="874301"/>
    <row r="874302"/>
    <row r="874303"/>
    <row r="874304"/>
    <row r="874305"/>
    <row r="874306"/>
    <row r="874307"/>
    <row r="874308"/>
    <row r="874309"/>
    <row r="874310"/>
    <row r="874311"/>
    <row r="874312"/>
    <row r="874313"/>
    <row r="874314"/>
    <row r="874315"/>
    <row r="874316"/>
    <row r="874317"/>
    <row r="874318"/>
    <row r="874319"/>
    <row r="874320"/>
    <row r="874321"/>
    <row r="874322"/>
    <row r="874323"/>
    <row r="874324"/>
    <row r="874325"/>
    <row r="874326"/>
    <row r="874327"/>
    <row r="874328"/>
    <row r="874329"/>
    <row r="874330"/>
    <row r="874331"/>
    <row r="874332"/>
    <row r="874333"/>
    <row r="874334"/>
    <row r="874335"/>
    <row r="874336"/>
    <row r="874337"/>
    <row r="874338"/>
    <row r="874339"/>
    <row r="874340"/>
    <row r="874341"/>
    <row r="874342"/>
    <row r="874343"/>
    <row r="874344"/>
    <row r="874345"/>
    <row r="874346"/>
    <row r="874347"/>
    <row r="874348"/>
    <row r="874349"/>
    <row r="874350"/>
    <row r="874351"/>
    <row r="874352"/>
    <row r="874353"/>
    <row r="874354"/>
    <row r="874355"/>
    <row r="874356"/>
    <row r="874357"/>
    <row r="874358"/>
    <row r="874359"/>
    <row r="874360"/>
    <row r="874361"/>
    <row r="874362"/>
    <row r="874363"/>
    <row r="874364"/>
    <row r="874365"/>
    <row r="874366"/>
    <row r="874367"/>
    <row r="874368"/>
    <row r="874369"/>
    <row r="874370"/>
    <row r="874371"/>
    <row r="874372"/>
    <row r="874373"/>
    <row r="874374"/>
    <row r="874375"/>
    <row r="874376"/>
    <row r="874377"/>
    <row r="874378"/>
    <row r="874379"/>
    <row r="874380"/>
    <row r="874381"/>
    <row r="874382"/>
    <row r="874383"/>
    <row r="874384"/>
    <row r="874385"/>
    <row r="874386"/>
    <row r="874387"/>
    <row r="874388"/>
    <row r="874389"/>
    <row r="874390"/>
    <row r="874391"/>
    <row r="874392"/>
    <row r="874393"/>
    <row r="874394"/>
    <row r="874395"/>
    <row r="874396"/>
    <row r="874397"/>
    <row r="874398"/>
    <row r="874399"/>
    <row r="874400"/>
    <row r="874401"/>
    <row r="874402"/>
    <row r="874403"/>
    <row r="874404"/>
    <row r="874405"/>
    <row r="874406"/>
    <row r="874407"/>
    <row r="874408"/>
    <row r="874409"/>
    <row r="874410"/>
    <row r="874411"/>
    <row r="874412"/>
    <row r="874413"/>
    <row r="874414"/>
    <row r="874415"/>
    <row r="874416"/>
    <row r="874417"/>
    <row r="874418"/>
    <row r="874419"/>
    <row r="874420"/>
    <row r="874421"/>
    <row r="874422"/>
    <row r="874423"/>
    <row r="874424"/>
    <row r="874425"/>
    <row r="874426"/>
    <row r="874427"/>
    <row r="874428"/>
    <row r="874429"/>
    <row r="874430"/>
    <row r="874431"/>
    <row r="874432"/>
    <row r="874433"/>
    <row r="874434"/>
    <row r="874435"/>
    <row r="874436"/>
    <row r="874437"/>
    <row r="874438"/>
    <row r="874439"/>
    <row r="874440"/>
    <row r="874441"/>
    <row r="874442"/>
    <row r="874443"/>
    <row r="874444"/>
    <row r="874445"/>
    <row r="874446"/>
    <row r="874447"/>
    <row r="874448"/>
    <row r="874449"/>
    <row r="874450"/>
    <row r="874451"/>
    <row r="874452"/>
    <row r="874453"/>
    <row r="874454"/>
    <row r="874455"/>
    <row r="874456"/>
    <row r="874457"/>
    <row r="874458"/>
    <row r="874459"/>
    <row r="874460"/>
    <row r="874461"/>
    <row r="874462"/>
    <row r="874463"/>
    <row r="874464"/>
    <row r="874465"/>
    <row r="874466"/>
    <row r="874467"/>
    <row r="874468"/>
    <row r="874469"/>
    <row r="874470"/>
    <row r="874471"/>
    <row r="874472"/>
    <row r="874473"/>
    <row r="874474"/>
    <row r="874475"/>
    <row r="874476"/>
    <row r="874477"/>
    <row r="874478"/>
    <row r="874479"/>
    <row r="874480"/>
    <row r="874481"/>
    <row r="874482"/>
    <row r="874483"/>
    <row r="874484"/>
    <row r="874485"/>
    <row r="874486"/>
    <row r="874487"/>
    <row r="874488"/>
    <row r="874489"/>
    <row r="874490"/>
    <row r="874491"/>
    <row r="874492"/>
    <row r="874493"/>
    <row r="874494"/>
    <row r="874495"/>
    <row r="874496"/>
    <row r="874497"/>
    <row r="874498"/>
    <row r="874499"/>
    <row r="874500"/>
    <row r="874501"/>
    <row r="874502"/>
    <row r="874503"/>
    <row r="874504"/>
    <row r="874505"/>
    <row r="874506"/>
    <row r="874507"/>
    <row r="874508"/>
    <row r="874509"/>
    <row r="874510"/>
    <row r="874511"/>
    <row r="874512"/>
    <row r="874513"/>
    <row r="874514"/>
    <row r="874515"/>
    <row r="874516"/>
    <row r="874517"/>
    <row r="874518"/>
    <row r="874519"/>
    <row r="874520"/>
    <row r="874521"/>
    <row r="874522"/>
    <row r="874523"/>
    <row r="874524"/>
    <row r="874525"/>
    <row r="874526"/>
    <row r="874527"/>
    <row r="874528"/>
    <row r="874529"/>
    <row r="874530"/>
    <row r="874531"/>
    <row r="874532"/>
    <row r="874533"/>
    <row r="874534"/>
    <row r="874535"/>
    <row r="874536"/>
    <row r="874537"/>
    <row r="874538"/>
    <row r="874539"/>
    <row r="874540"/>
    <row r="874541"/>
    <row r="874542"/>
    <row r="874543"/>
    <row r="874544"/>
    <row r="874545"/>
    <row r="874546"/>
    <row r="874547"/>
    <row r="874548"/>
    <row r="874549"/>
    <row r="874550"/>
    <row r="874551"/>
    <row r="874552"/>
    <row r="874553"/>
    <row r="874554"/>
    <row r="874555"/>
    <row r="874556"/>
    <row r="874557"/>
    <row r="874558"/>
    <row r="874559"/>
    <row r="874560"/>
    <row r="874561"/>
    <row r="874562"/>
    <row r="874563"/>
    <row r="874564"/>
    <row r="874565"/>
    <row r="874566"/>
    <row r="874567"/>
    <row r="874568"/>
    <row r="874569"/>
    <row r="874570"/>
    <row r="874571"/>
    <row r="874572"/>
    <row r="874573"/>
    <row r="874574"/>
    <row r="874575"/>
    <row r="874576"/>
    <row r="874577"/>
    <row r="874578"/>
    <row r="874579"/>
    <row r="874580"/>
    <row r="874581"/>
    <row r="874582"/>
    <row r="874583"/>
    <row r="874584"/>
    <row r="874585"/>
    <row r="874586"/>
    <row r="874587"/>
    <row r="874588"/>
    <row r="874589"/>
    <row r="874590"/>
    <row r="874591"/>
    <row r="874592"/>
    <row r="874593"/>
    <row r="874594"/>
    <row r="874595"/>
    <row r="874596"/>
    <row r="874597"/>
    <row r="874598"/>
    <row r="874599"/>
    <row r="874600"/>
    <row r="874601"/>
    <row r="874602"/>
    <row r="874603"/>
    <row r="874604"/>
    <row r="874605"/>
    <row r="874606"/>
    <row r="874607"/>
    <row r="874608"/>
    <row r="874609"/>
    <row r="874610"/>
    <row r="874611"/>
    <row r="874612"/>
    <row r="874613"/>
    <row r="874614"/>
    <row r="874615"/>
    <row r="874616"/>
    <row r="874617"/>
    <row r="874618"/>
    <row r="874619"/>
    <row r="874620"/>
    <row r="874621"/>
    <row r="874622"/>
    <row r="874623"/>
    <row r="874624"/>
    <row r="874625"/>
    <row r="874626"/>
    <row r="874627"/>
    <row r="874628"/>
    <row r="874629"/>
    <row r="874630"/>
    <row r="874631"/>
    <row r="874632"/>
    <row r="874633"/>
    <row r="874634"/>
    <row r="874635"/>
    <row r="874636"/>
    <row r="874637"/>
    <row r="874638"/>
    <row r="874639"/>
    <row r="874640"/>
    <row r="874641"/>
    <row r="874642"/>
    <row r="874643"/>
    <row r="874644"/>
    <row r="874645"/>
    <row r="874646"/>
    <row r="874647"/>
    <row r="874648"/>
    <row r="874649"/>
    <row r="874650"/>
    <row r="874651"/>
    <row r="874652"/>
    <row r="874653"/>
    <row r="874654"/>
    <row r="874655"/>
    <row r="874656"/>
    <row r="874657"/>
    <row r="874658"/>
    <row r="874659"/>
    <row r="874660"/>
    <row r="874661"/>
    <row r="874662"/>
    <row r="874663"/>
    <row r="874664"/>
    <row r="874665"/>
    <row r="874666"/>
    <row r="874667"/>
    <row r="874668"/>
    <row r="874669"/>
    <row r="874670"/>
    <row r="874671"/>
    <row r="874672"/>
    <row r="874673"/>
    <row r="874674"/>
    <row r="874675"/>
    <row r="874676"/>
    <row r="874677"/>
    <row r="874678"/>
    <row r="874679"/>
    <row r="874680"/>
    <row r="874681"/>
    <row r="874682"/>
    <row r="874683"/>
    <row r="874684"/>
    <row r="874685"/>
    <row r="874686"/>
    <row r="874687"/>
    <row r="874688"/>
    <row r="874689"/>
    <row r="874690"/>
    <row r="874691"/>
    <row r="874692"/>
    <row r="874693"/>
    <row r="874694"/>
    <row r="874695"/>
    <row r="874696"/>
    <row r="874697"/>
    <row r="874698"/>
    <row r="874699"/>
    <row r="874700"/>
    <row r="874701"/>
    <row r="874702"/>
    <row r="874703"/>
    <row r="874704"/>
    <row r="874705"/>
    <row r="874706"/>
    <row r="874707"/>
    <row r="874708"/>
    <row r="874709"/>
    <row r="874710"/>
    <row r="874711"/>
    <row r="874712"/>
    <row r="874713"/>
    <row r="874714"/>
    <row r="874715"/>
    <row r="874716"/>
    <row r="874717"/>
    <row r="874718"/>
    <row r="874719"/>
    <row r="874720"/>
    <row r="874721"/>
    <row r="874722"/>
    <row r="874723"/>
    <row r="874724"/>
    <row r="874725"/>
    <row r="874726"/>
    <row r="874727"/>
    <row r="874728"/>
    <row r="874729"/>
    <row r="874730"/>
    <row r="874731"/>
    <row r="874732"/>
    <row r="874733"/>
    <row r="874734"/>
    <row r="874735"/>
    <row r="874736"/>
    <row r="874737"/>
    <row r="874738"/>
    <row r="874739"/>
    <row r="874740"/>
    <row r="874741"/>
    <row r="874742"/>
    <row r="874743"/>
    <row r="874744"/>
    <row r="874745"/>
    <row r="874746"/>
    <row r="874747"/>
    <row r="874748"/>
    <row r="874749"/>
    <row r="874750"/>
    <row r="874751"/>
    <row r="874752"/>
    <row r="874753"/>
    <row r="874754"/>
    <row r="874755"/>
    <row r="874756"/>
    <row r="874757"/>
    <row r="874758"/>
    <row r="874759"/>
    <row r="874760"/>
    <row r="874761"/>
    <row r="874762"/>
    <row r="874763"/>
    <row r="874764"/>
    <row r="874765"/>
    <row r="874766"/>
    <row r="874767"/>
    <row r="874768"/>
    <row r="874769"/>
    <row r="874770"/>
    <row r="874771"/>
    <row r="874772"/>
    <row r="874773"/>
    <row r="874774"/>
    <row r="874775"/>
    <row r="874776"/>
    <row r="874777"/>
    <row r="874778"/>
    <row r="874779"/>
    <row r="874780"/>
    <row r="874781"/>
    <row r="874782"/>
    <row r="874783"/>
    <row r="874784"/>
    <row r="874785"/>
    <row r="874786"/>
    <row r="874787"/>
    <row r="874788"/>
    <row r="874789"/>
    <row r="874790"/>
    <row r="874791"/>
    <row r="874792"/>
    <row r="874793"/>
    <row r="874794"/>
    <row r="874795"/>
    <row r="874796"/>
    <row r="874797"/>
    <row r="874798"/>
    <row r="874799"/>
    <row r="874800"/>
    <row r="874801"/>
    <row r="874802"/>
    <row r="874803"/>
    <row r="874804"/>
    <row r="874805"/>
    <row r="874806"/>
    <row r="874807"/>
    <row r="874808"/>
    <row r="874809"/>
    <row r="874810"/>
    <row r="874811"/>
    <row r="874812"/>
    <row r="874813"/>
    <row r="874814"/>
    <row r="874815"/>
    <row r="874816"/>
    <row r="874817"/>
    <row r="874818"/>
    <row r="874819"/>
    <row r="874820"/>
    <row r="874821"/>
    <row r="874822"/>
    <row r="874823"/>
    <row r="874824"/>
    <row r="874825"/>
    <row r="874826"/>
    <row r="874827"/>
    <row r="874828"/>
    <row r="874829"/>
    <row r="874830"/>
    <row r="874831"/>
    <row r="874832"/>
    <row r="874833"/>
    <row r="874834"/>
    <row r="874835"/>
    <row r="874836"/>
    <row r="874837"/>
    <row r="874838"/>
    <row r="874839"/>
    <row r="874840"/>
    <row r="874841"/>
    <row r="874842"/>
    <row r="874843"/>
    <row r="874844"/>
    <row r="874845"/>
    <row r="874846"/>
    <row r="874847"/>
    <row r="874848"/>
    <row r="874849"/>
    <row r="874850"/>
    <row r="874851"/>
    <row r="874852"/>
    <row r="874853"/>
    <row r="874854"/>
    <row r="874855"/>
    <row r="874856"/>
    <row r="874857"/>
    <row r="874858"/>
    <row r="874859"/>
    <row r="874860"/>
    <row r="874861"/>
    <row r="874862"/>
    <row r="874863"/>
    <row r="874864"/>
    <row r="874865"/>
    <row r="874866"/>
    <row r="874867"/>
    <row r="874868"/>
    <row r="874869"/>
    <row r="874870"/>
    <row r="874871"/>
    <row r="874872"/>
    <row r="874873"/>
    <row r="874874"/>
    <row r="874875"/>
    <row r="874876"/>
    <row r="874877"/>
    <row r="874878"/>
    <row r="874879"/>
    <row r="874880"/>
    <row r="874881"/>
    <row r="874882"/>
    <row r="874883"/>
    <row r="874884"/>
    <row r="874885"/>
    <row r="874886"/>
    <row r="874887"/>
    <row r="874888"/>
    <row r="874889"/>
    <row r="874890"/>
    <row r="874891"/>
    <row r="874892"/>
    <row r="874893"/>
    <row r="874894"/>
    <row r="874895"/>
    <row r="874896"/>
    <row r="874897"/>
    <row r="874898"/>
    <row r="874899"/>
    <row r="874900"/>
    <row r="874901"/>
    <row r="874902"/>
    <row r="874903"/>
    <row r="874904"/>
    <row r="874905"/>
    <row r="874906"/>
    <row r="874907"/>
    <row r="874908"/>
    <row r="874909"/>
    <row r="874910"/>
    <row r="874911"/>
    <row r="874912"/>
    <row r="874913"/>
    <row r="874914"/>
    <row r="874915"/>
    <row r="874916"/>
    <row r="874917"/>
    <row r="874918"/>
    <row r="874919"/>
    <row r="874920"/>
    <row r="874921"/>
    <row r="874922"/>
    <row r="874923"/>
    <row r="874924"/>
    <row r="874925"/>
    <row r="874926"/>
    <row r="874927"/>
    <row r="874928"/>
    <row r="874929"/>
    <row r="874930"/>
    <row r="874931"/>
    <row r="874932"/>
    <row r="874933"/>
    <row r="874934"/>
    <row r="874935"/>
    <row r="874936"/>
    <row r="874937"/>
    <row r="874938"/>
    <row r="874939"/>
    <row r="874940"/>
    <row r="874941"/>
    <row r="874942"/>
    <row r="874943"/>
    <row r="874944"/>
    <row r="874945"/>
    <row r="874946"/>
    <row r="874947"/>
    <row r="874948"/>
    <row r="874949"/>
    <row r="874950"/>
    <row r="874951"/>
    <row r="874952"/>
    <row r="874953"/>
    <row r="874954"/>
    <row r="874955"/>
    <row r="874956"/>
    <row r="874957"/>
    <row r="874958"/>
    <row r="874959"/>
    <row r="874960"/>
    <row r="874961"/>
    <row r="874962"/>
    <row r="874963"/>
    <row r="874964"/>
    <row r="874965"/>
    <row r="874966"/>
    <row r="874967"/>
    <row r="874968"/>
    <row r="874969"/>
    <row r="874970"/>
    <row r="874971"/>
    <row r="874972"/>
    <row r="874973"/>
    <row r="874974"/>
    <row r="874975"/>
    <row r="874976"/>
    <row r="874977"/>
    <row r="874978"/>
    <row r="874979"/>
    <row r="874980"/>
    <row r="874981"/>
    <row r="874982"/>
    <row r="874983"/>
    <row r="874984"/>
    <row r="874985"/>
    <row r="874986"/>
    <row r="874987"/>
    <row r="874988"/>
    <row r="874989"/>
    <row r="874990"/>
    <row r="874991"/>
    <row r="874992"/>
    <row r="874993"/>
    <row r="874994"/>
    <row r="874995"/>
    <row r="874996"/>
    <row r="874997"/>
    <row r="874998"/>
    <row r="874999"/>
    <row r="875000"/>
    <row r="875001"/>
    <row r="875002"/>
    <row r="875003"/>
    <row r="875004"/>
    <row r="875005"/>
    <row r="875006"/>
    <row r="875007"/>
    <row r="875008"/>
    <row r="875009"/>
    <row r="875010"/>
    <row r="875011"/>
    <row r="875012"/>
    <row r="875013"/>
    <row r="875014"/>
    <row r="875015"/>
    <row r="875016"/>
    <row r="875017"/>
    <row r="875018"/>
    <row r="875019"/>
    <row r="875020"/>
    <row r="875021"/>
    <row r="875022"/>
    <row r="875023"/>
    <row r="875024"/>
    <row r="875025"/>
    <row r="875026"/>
    <row r="875027"/>
    <row r="875028"/>
    <row r="875029"/>
    <row r="875030"/>
    <row r="875031"/>
    <row r="875032"/>
    <row r="875033"/>
    <row r="875034"/>
    <row r="875035"/>
    <row r="875036"/>
    <row r="875037"/>
    <row r="875038"/>
    <row r="875039"/>
    <row r="875040"/>
    <row r="875041"/>
    <row r="875042"/>
    <row r="875043"/>
    <row r="875044"/>
    <row r="875045"/>
    <row r="875046"/>
    <row r="875047"/>
    <row r="875048"/>
    <row r="875049"/>
    <row r="875050"/>
    <row r="875051"/>
    <row r="875052"/>
    <row r="875053"/>
    <row r="875054"/>
    <row r="875055"/>
    <row r="875056"/>
    <row r="875057"/>
    <row r="875058"/>
    <row r="875059"/>
    <row r="875060"/>
    <row r="875061"/>
    <row r="875062"/>
    <row r="875063"/>
    <row r="875064"/>
    <row r="875065"/>
    <row r="875066"/>
    <row r="875067"/>
    <row r="875068"/>
    <row r="875069"/>
    <row r="875070"/>
    <row r="875071"/>
    <row r="875072"/>
    <row r="875073"/>
    <row r="875074"/>
    <row r="875075"/>
    <row r="875076"/>
    <row r="875077"/>
    <row r="875078"/>
    <row r="875079"/>
    <row r="875080"/>
    <row r="875081"/>
    <row r="875082"/>
    <row r="875083"/>
    <row r="875084"/>
    <row r="875085"/>
    <row r="875086"/>
    <row r="875087"/>
    <row r="875088"/>
    <row r="875089"/>
    <row r="875090"/>
    <row r="875091"/>
    <row r="875092"/>
    <row r="875093"/>
    <row r="875094"/>
    <row r="875095"/>
    <row r="875096"/>
    <row r="875097"/>
    <row r="875098"/>
    <row r="875099"/>
    <row r="875100"/>
    <row r="875101"/>
    <row r="875102"/>
    <row r="875103"/>
    <row r="875104"/>
    <row r="875105"/>
    <row r="875106"/>
    <row r="875107"/>
    <row r="875108"/>
    <row r="875109"/>
    <row r="875110"/>
    <row r="875111"/>
    <row r="875112"/>
    <row r="875113"/>
    <row r="875114"/>
    <row r="875115"/>
    <row r="875116"/>
    <row r="875117"/>
    <row r="875118"/>
    <row r="875119"/>
    <row r="875120"/>
    <row r="875121"/>
    <row r="875122"/>
    <row r="875123"/>
    <row r="875124"/>
    <row r="875125"/>
    <row r="875126"/>
    <row r="875127"/>
    <row r="875128"/>
    <row r="875129"/>
    <row r="875130"/>
    <row r="875131"/>
    <row r="875132"/>
    <row r="875133"/>
    <row r="875134"/>
    <row r="875135"/>
    <row r="875136"/>
    <row r="875137"/>
    <row r="875138"/>
    <row r="875139"/>
    <row r="875140"/>
    <row r="875141"/>
    <row r="875142"/>
    <row r="875143"/>
    <row r="875144"/>
    <row r="875145"/>
    <row r="875146"/>
    <row r="875147"/>
    <row r="875148"/>
    <row r="875149"/>
    <row r="875150"/>
    <row r="875151"/>
    <row r="875152"/>
    <row r="875153"/>
    <row r="875154"/>
    <row r="875155"/>
    <row r="875156"/>
    <row r="875157"/>
    <row r="875158"/>
    <row r="875159"/>
    <row r="875160"/>
    <row r="875161"/>
    <row r="875162"/>
    <row r="875163"/>
    <row r="875164"/>
    <row r="875165"/>
    <row r="875166"/>
    <row r="875167"/>
    <row r="875168"/>
    <row r="875169"/>
    <row r="875170"/>
    <row r="875171"/>
    <row r="875172"/>
    <row r="875173"/>
    <row r="875174"/>
    <row r="875175"/>
    <row r="875176"/>
    <row r="875177"/>
    <row r="875178"/>
    <row r="875179"/>
    <row r="875180"/>
    <row r="875181"/>
    <row r="875182"/>
    <row r="875183"/>
    <row r="875184"/>
    <row r="875185"/>
    <row r="875186"/>
    <row r="875187"/>
    <row r="875188"/>
    <row r="875189"/>
    <row r="875190"/>
    <row r="875191"/>
    <row r="875192"/>
    <row r="875193"/>
    <row r="875194"/>
    <row r="875195"/>
    <row r="875196"/>
    <row r="875197"/>
    <row r="875198"/>
    <row r="875199"/>
    <row r="875200"/>
    <row r="875201"/>
    <row r="875202"/>
    <row r="875203"/>
    <row r="875204"/>
    <row r="875205"/>
    <row r="875206"/>
    <row r="875207"/>
    <row r="875208"/>
    <row r="875209"/>
    <row r="875210"/>
    <row r="875211"/>
    <row r="875212"/>
    <row r="875213"/>
    <row r="875214"/>
    <row r="875215"/>
    <row r="875216"/>
    <row r="875217"/>
    <row r="875218"/>
    <row r="875219"/>
    <row r="875220"/>
    <row r="875221"/>
    <row r="875222"/>
    <row r="875223"/>
    <row r="875224"/>
    <row r="875225"/>
    <row r="875226"/>
    <row r="875227"/>
    <row r="875228"/>
    <row r="875229"/>
    <row r="875230"/>
    <row r="875231"/>
    <row r="875232"/>
    <row r="875233"/>
    <row r="875234"/>
    <row r="875235"/>
    <row r="875236"/>
    <row r="875237"/>
    <row r="875238"/>
    <row r="875239"/>
    <row r="875240"/>
    <row r="875241"/>
    <row r="875242"/>
    <row r="875243"/>
    <row r="875244"/>
    <row r="875245"/>
    <row r="875246"/>
    <row r="875247"/>
    <row r="875248"/>
    <row r="875249"/>
    <row r="875250"/>
    <row r="875251"/>
    <row r="875252"/>
    <row r="875253"/>
    <row r="875254"/>
    <row r="875255"/>
    <row r="875256"/>
    <row r="875257"/>
    <row r="875258"/>
    <row r="875259"/>
    <row r="875260"/>
    <row r="875261"/>
    <row r="875262"/>
    <row r="875263"/>
    <row r="875264"/>
    <row r="875265"/>
    <row r="875266"/>
    <row r="875267"/>
    <row r="875268"/>
    <row r="875269"/>
    <row r="875270"/>
    <row r="875271"/>
    <row r="875272"/>
    <row r="875273"/>
    <row r="875274"/>
    <row r="875275"/>
    <row r="875276"/>
    <row r="875277"/>
    <row r="875278"/>
    <row r="875279"/>
    <row r="875280"/>
    <row r="875281"/>
    <row r="875282"/>
    <row r="875283"/>
    <row r="875284"/>
    <row r="875285"/>
    <row r="875286"/>
    <row r="875287"/>
    <row r="875288"/>
    <row r="875289"/>
    <row r="875290"/>
    <row r="875291"/>
    <row r="875292"/>
    <row r="875293"/>
    <row r="875294"/>
    <row r="875295"/>
    <row r="875296"/>
    <row r="875297"/>
    <row r="875298"/>
    <row r="875299"/>
    <row r="875300"/>
    <row r="875301"/>
    <row r="875302"/>
    <row r="875303"/>
    <row r="875304"/>
    <row r="875305"/>
    <row r="875306"/>
    <row r="875307"/>
    <row r="875308"/>
    <row r="875309"/>
    <row r="875310"/>
    <row r="875311"/>
    <row r="875312"/>
    <row r="875313"/>
    <row r="875314"/>
    <row r="875315"/>
    <row r="875316"/>
    <row r="875317"/>
    <row r="875318"/>
    <row r="875319"/>
    <row r="875320"/>
    <row r="875321"/>
    <row r="875322"/>
    <row r="875323"/>
    <row r="875324"/>
    <row r="875325"/>
    <row r="875326"/>
    <row r="875327"/>
    <row r="875328"/>
    <row r="875329"/>
    <row r="875330"/>
    <row r="875331"/>
    <row r="875332"/>
    <row r="875333"/>
    <row r="875334"/>
    <row r="875335"/>
    <row r="875336"/>
    <row r="875337"/>
    <row r="875338"/>
    <row r="875339"/>
    <row r="875340"/>
    <row r="875341"/>
    <row r="875342"/>
    <row r="875343"/>
    <row r="875344"/>
    <row r="875345"/>
    <row r="875346"/>
    <row r="875347"/>
    <row r="875348"/>
    <row r="875349"/>
    <row r="875350"/>
    <row r="875351"/>
    <row r="875352"/>
    <row r="875353"/>
    <row r="875354"/>
    <row r="875355"/>
    <row r="875356"/>
    <row r="875357"/>
    <row r="875358"/>
    <row r="875359"/>
    <row r="875360"/>
    <row r="875361"/>
    <row r="875362"/>
    <row r="875363"/>
    <row r="875364"/>
    <row r="875365"/>
    <row r="875366"/>
    <row r="875367"/>
    <row r="875368"/>
    <row r="875369"/>
    <row r="875370"/>
    <row r="875371"/>
    <row r="875372"/>
    <row r="875373"/>
    <row r="875374"/>
    <row r="875375"/>
    <row r="875376"/>
    <row r="875377"/>
    <row r="875378"/>
    <row r="875379"/>
    <row r="875380"/>
    <row r="875381"/>
    <row r="875382"/>
    <row r="875383"/>
    <row r="875384"/>
    <row r="875385"/>
    <row r="875386"/>
    <row r="875387"/>
    <row r="875388"/>
    <row r="875389"/>
    <row r="875390"/>
    <row r="875391"/>
    <row r="875392"/>
    <row r="875393"/>
    <row r="875394"/>
    <row r="875395"/>
    <row r="875396"/>
    <row r="875397"/>
    <row r="875398"/>
    <row r="875399"/>
    <row r="875400"/>
    <row r="875401"/>
    <row r="875402"/>
    <row r="875403"/>
    <row r="875404"/>
    <row r="875405"/>
    <row r="875406"/>
    <row r="875407"/>
    <row r="875408"/>
    <row r="875409"/>
    <row r="875410"/>
    <row r="875411"/>
    <row r="875412"/>
    <row r="875413"/>
    <row r="875414"/>
    <row r="875415"/>
    <row r="875416"/>
    <row r="875417"/>
    <row r="875418"/>
    <row r="875419"/>
    <row r="875420"/>
    <row r="875421"/>
    <row r="875422"/>
    <row r="875423"/>
    <row r="875424"/>
    <row r="875425"/>
    <row r="875426"/>
    <row r="875427"/>
    <row r="875428"/>
    <row r="875429"/>
    <row r="875430"/>
    <row r="875431"/>
    <row r="875432"/>
    <row r="875433"/>
    <row r="875434"/>
    <row r="875435"/>
    <row r="875436"/>
    <row r="875437"/>
    <row r="875438"/>
    <row r="875439"/>
    <row r="875440"/>
    <row r="875441"/>
    <row r="875442"/>
    <row r="875443"/>
    <row r="875444"/>
    <row r="875445"/>
    <row r="875446"/>
    <row r="875447"/>
    <row r="875448"/>
    <row r="875449"/>
    <row r="875450"/>
    <row r="875451"/>
    <row r="875452"/>
    <row r="875453"/>
    <row r="875454"/>
    <row r="875455"/>
    <row r="875456"/>
    <row r="875457"/>
    <row r="875458"/>
    <row r="875459"/>
    <row r="875460"/>
    <row r="875461"/>
    <row r="875462"/>
    <row r="875463"/>
    <row r="875464"/>
    <row r="875465"/>
    <row r="875466"/>
    <row r="875467"/>
    <row r="875468"/>
    <row r="875469"/>
    <row r="875470"/>
    <row r="875471"/>
    <row r="875472"/>
    <row r="875473"/>
    <row r="875474"/>
    <row r="875475"/>
    <row r="875476"/>
    <row r="875477"/>
    <row r="875478"/>
    <row r="875479"/>
    <row r="875480"/>
    <row r="875481"/>
    <row r="875482"/>
    <row r="875483"/>
    <row r="875484"/>
    <row r="875485"/>
    <row r="875486"/>
    <row r="875487"/>
    <row r="875488"/>
    <row r="875489"/>
    <row r="875490"/>
    <row r="875491"/>
    <row r="875492"/>
    <row r="875493"/>
    <row r="875494"/>
    <row r="875495"/>
    <row r="875496"/>
    <row r="875497"/>
    <row r="875498"/>
    <row r="875499"/>
    <row r="875500"/>
    <row r="875501"/>
    <row r="875502"/>
    <row r="875503"/>
    <row r="875504"/>
    <row r="875505"/>
    <row r="875506"/>
    <row r="875507"/>
    <row r="875508"/>
    <row r="875509"/>
    <row r="875510"/>
    <row r="875511"/>
    <row r="875512"/>
    <row r="875513"/>
    <row r="875514"/>
    <row r="875515"/>
    <row r="875516"/>
    <row r="875517"/>
    <row r="875518"/>
    <row r="875519"/>
    <row r="875520"/>
    <row r="875521"/>
    <row r="875522"/>
    <row r="875523"/>
    <row r="875524"/>
    <row r="875525"/>
    <row r="875526"/>
    <row r="875527"/>
    <row r="875528"/>
    <row r="875529"/>
    <row r="875530"/>
    <row r="875531"/>
    <row r="875532"/>
    <row r="875533"/>
    <row r="875534"/>
    <row r="875535"/>
    <row r="875536"/>
    <row r="875537"/>
    <row r="875538"/>
    <row r="875539"/>
    <row r="875540"/>
    <row r="875541"/>
    <row r="875542"/>
    <row r="875543"/>
    <row r="875544"/>
    <row r="875545"/>
    <row r="875546"/>
    <row r="875547"/>
    <row r="875548"/>
    <row r="875549"/>
    <row r="875550"/>
    <row r="875551"/>
    <row r="875552"/>
    <row r="875553"/>
    <row r="875554"/>
    <row r="875555"/>
    <row r="875556"/>
    <row r="875557"/>
    <row r="875558"/>
    <row r="875559"/>
    <row r="875560"/>
    <row r="875561"/>
    <row r="875562"/>
    <row r="875563"/>
    <row r="875564"/>
    <row r="875565"/>
    <row r="875566"/>
    <row r="875567"/>
    <row r="875568"/>
    <row r="875569"/>
    <row r="875570"/>
    <row r="875571"/>
    <row r="875572"/>
    <row r="875573"/>
    <row r="875574"/>
    <row r="875575"/>
    <row r="875576"/>
    <row r="875577"/>
    <row r="875578"/>
    <row r="875579"/>
    <row r="875580"/>
    <row r="875581"/>
    <row r="875582"/>
    <row r="875583"/>
    <row r="875584"/>
    <row r="875585"/>
    <row r="875586"/>
    <row r="875587"/>
    <row r="875588"/>
    <row r="875589"/>
    <row r="875590"/>
    <row r="875591"/>
    <row r="875592"/>
    <row r="875593"/>
    <row r="875594"/>
    <row r="875595"/>
    <row r="875596"/>
    <row r="875597"/>
    <row r="875598"/>
    <row r="875599"/>
    <row r="875600"/>
    <row r="875601"/>
    <row r="875602"/>
    <row r="875603"/>
    <row r="875604"/>
    <row r="875605"/>
    <row r="875606"/>
    <row r="875607"/>
    <row r="875608"/>
    <row r="875609"/>
    <row r="875610"/>
    <row r="875611"/>
    <row r="875612"/>
    <row r="875613"/>
    <row r="875614"/>
    <row r="875615"/>
    <row r="875616"/>
    <row r="875617"/>
    <row r="875618"/>
    <row r="875619"/>
    <row r="875620"/>
    <row r="875621"/>
    <row r="875622"/>
    <row r="875623"/>
    <row r="875624"/>
    <row r="875625"/>
    <row r="875626"/>
    <row r="875627"/>
    <row r="875628"/>
    <row r="875629"/>
    <row r="875630"/>
    <row r="875631"/>
    <row r="875632"/>
    <row r="875633"/>
    <row r="875634"/>
    <row r="875635"/>
    <row r="875636"/>
    <row r="875637"/>
    <row r="875638"/>
    <row r="875639"/>
    <row r="875640"/>
    <row r="875641"/>
    <row r="875642"/>
    <row r="875643"/>
    <row r="875644"/>
    <row r="875645"/>
    <row r="875646"/>
    <row r="875647"/>
    <row r="875648"/>
    <row r="875649"/>
    <row r="875650"/>
    <row r="875651"/>
    <row r="875652"/>
    <row r="875653"/>
    <row r="875654"/>
    <row r="875655"/>
    <row r="875656"/>
    <row r="875657"/>
    <row r="875658"/>
    <row r="875659"/>
    <row r="875660"/>
    <row r="875661"/>
    <row r="875662"/>
    <row r="875663"/>
    <row r="875664"/>
    <row r="875665"/>
    <row r="875666"/>
    <row r="875667"/>
    <row r="875668"/>
    <row r="875669"/>
    <row r="875670"/>
    <row r="875671"/>
    <row r="875672"/>
    <row r="875673"/>
    <row r="875674"/>
    <row r="875675"/>
    <row r="875676"/>
    <row r="875677"/>
    <row r="875678"/>
    <row r="875679"/>
    <row r="875680"/>
    <row r="875681"/>
    <row r="875682"/>
    <row r="875683"/>
    <row r="875684"/>
    <row r="875685"/>
    <row r="875686"/>
    <row r="875687"/>
    <row r="875688"/>
    <row r="875689"/>
    <row r="875690"/>
    <row r="875691"/>
    <row r="875692"/>
    <row r="875693"/>
    <row r="875694"/>
    <row r="875695"/>
    <row r="875696"/>
    <row r="875697"/>
    <row r="875698"/>
    <row r="875699"/>
    <row r="875700"/>
    <row r="875701"/>
    <row r="875702"/>
    <row r="875703"/>
    <row r="875704"/>
    <row r="875705"/>
    <row r="875706"/>
    <row r="875707"/>
    <row r="875708"/>
    <row r="875709"/>
    <row r="875710"/>
    <row r="875711"/>
    <row r="875712"/>
    <row r="875713"/>
    <row r="875714"/>
    <row r="875715"/>
    <row r="875716"/>
    <row r="875717"/>
    <row r="875718"/>
    <row r="875719"/>
    <row r="875720"/>
    <row r="875721"/>
    <row r="875722"/>
    <row r="875723"/>
    <row r="875724"/>
    <row r="875725"/>
    <row r="875726"/>
    <row r="875727"/>
    <row r="875728"/>
    <row r="875729"/>
    <row r="875730"/>
    <row r="875731"/>
    <row r="875732"/>
    <row r="875733"/>
    <row r="875734"/>
    <row r="875735"/>
    <row r="875736"/>
    <row r="875737"/>
    <row r="875738"/>
    <row r="875739"/>
    <row r="875740"/>
    <row r="875741"/>
    <row r="875742"/>
    <row r="875743"/>
    <row r="875744"/>
    <row r="875745"/>
    <row r="875746"/>
    <row r="875747"/>
    <row r="875748"/>
    <row r="875749"/>
    <row r="875750"/>
    <row r="875751"/>
    <row r="875752"/>
    <row r="875753"/>
    <row r="875754"/>
    <row r="875755"/>
    <row r="875756"/>
    <row r="875757"/>
    <row r="875758"/>
    <row r="875759"/>
    <row r="875760"/>
    <row r="875761"/>
    <row r="875762"/>
    <row r="875763"/>
    <row r="875764"/>
    <row r="875765"/>
    <row r="875766"/>
    <row r="875767"/>
    <row r="875768"/>
    <row r="875769"/>
    <row r="875770"/>
    <row r="875771"/>
    <row r="875772"/>
    <row r="875773"/>
    <row r="875774"/>
    <row r="875775"/>
    <row r="875776"/>
    <row r="875777"/>
    <row r="875778"/>
    <row r="875779"/>
    <row r="875780"/>
    <row r="875781"/>
    <row r="875782"/>
    <row r="875783"/>
    <row r="875784"/>
    <row r="875785"/>
    <row r="875786"/>
    <row r="875787"/>
    <row r="875788"/>
    <row r="875789"/>
    <row r="875790"/>
    <row r="875791"/>
    <row r="875792"/>
    <row r="875793"/>
    <row r="875794"/>
    <row r="875795"/>
    <row r="875796"/>
    <row r="875797"/>
    <row r="875798"/>
    <row r="875799"/>
    <row r="875800"/>
    <row r="875801"/>
    <row r="875802"/>
    <row r="875803"/>
    <row r="875804"/>
    <row r="875805"/>
    <row r="875806"/>
    <row r="875807"/>
    <row r="875808"/>
    <row r="875809"/>
    <row r="875810"/>
    <row r="875811"/>
    <row r="875812"/>
    <row r="875813"/>
    <row r="875814"/>
    <row r="875815"/>
    <row r="875816"/>
    <row r="875817"/>
    <row r="875818"/>
    <row r="875819"/>
    <row r="875820"/>
    <row r="875821"/>
    <row r="875822"/>
    <row r="875823"/>
    <row r="875824"/>
    <row r="875825"/>
    <row r="875826"/>
    <row r="875827"/>
    <row r="875828"/>
    <row r="875829"/>
    <row r="875830"/>
    <row r="875831"/>
    <row r="875832"/>
    <row r="875833"/>
    <row r="875834"/>
    <row r="875835"/>
    <row r="875836"/>
    <row r="875837"/>
    <row r="875838"/>
    <row r="875839"/>
    <row r="875840"/>
    <row r="875841"/>
    <row r="875842"/>
    <row r="875843"/>
    <row r="875844"/>
    <row r="875845"/>
    <row r="875846"/>
    <row r="875847"/>
    <row r="875848"/>
    <row r="875849"/>
    <row r="875850"/>
    <row r="875851"/>
    <row r="875852"/>
    <row r="875853"/>
    <row r="875854"/>
    <row r="875855"/>
    <row r="875856"/>
    <row r="875857"/>
    <row r="875858"/>
    <row r="875859"/>
    <row r="875860"/>
    <row r="875861"/>
    <row r="875862"/>
    <row r="875863"/>
    <row r="875864"/>
    <row r="875865"/>
    <row r="875866"/>
    <row r="875867"/>
    <row r="875868"/>
    <row r="875869"/>
    <row r="875870"/>
    <row r="875871"/>
    <row r="875872"/>
    <row r="875873"/>
    <row r="875874"/>
    <row r="875875"/>
    <row r="875876"/>
    <row r="875877"/>
    <row r="875878"/>
    <row r="875879"/>
    <row r="875880"/>
    <row r="875881"/>
    <row r="875882"/>
    <row r="875883"/>
    <row r="875884"/>
    <row r="875885"/>
    <row r="875886"/>
    <row r="875887"/>
    <row r="875888"/>
    <row r="875889"/>
    <row r="875890"/>
    <row r="875891"/>
    <row r="875892"/>
    <row r="875893"/>
    <row r="875894"/>
    <row r="875895"/>
    <row r="875896"/>
    <row r="875897"/>
    <row r="875898"/>
    <row r="875899"/>
    <row r="875900"/>
    <row r="875901"/>
    <row r="875902"/>
    <row r="875903"/>
    <row r="875904"/>
    <row r="875905"/>
    <row r="875906"/>
    <row r="875907"/>
    <row r="875908"/>
    <row r="875909"/>
    <row r="875910"/>
    <row r="875911"/>
    <row r="875912"/>
    <row r="875913"/>
    <row r="875914"/>
    <row r="875915"/>
    <row r="875916"/>
    <row r="875917"/>
    <row r="875918"/>
    <row r="875919"/>
    <row r="875920"/>
    <row r="875921"/>
    <row r="875922"/>
    <row r="875923"/>
    <row r="875924"/>
    <row r="875925"/>
    <row r="875926"/>
    <row r="875927"/>
    <row r="875928"/>
    <row r="875929"/>
    <row r="875930"/>
    <row r="875931"/>
    <row r="875932"/>
    <row r="875933"/>
    <row r="875934"/>
    <row r="875935"/>
    <row r="875936"/>
    <row r="875937"/>
    <row r="875938"/>
    <row r="875939"/>
    <row r="875940"/>
    <row r="875941"/>
    <row r="875942"/>
    <row r="875943"/>
    <row r="875944"/>
    <row r="875945"/>
    <row r="875946"/>
    <row r="875947"/>
    <row r="875948"/>
    <row r="875949"/>
    <row r="875950"/>
    <row r="875951"/>
    <row r="875952"/>
    <row r="875953"/>
    <row r="875954"/>
    <row r="875955"/>
    <row r="875956"/>
    <row r="875957"/>
    <row r="875958"/>
    <row r="875959"/>
    <row r="875960"/>
    <row r="875961"/>
    <row r="875962"/>
    <row r="875963"/>
    <row r="875964"/>
    <row r="875965"/>
    <row r="875966"/>
    <row r="875967"/>
    <row r="875968"/>
    <row r="875969"/>
    <row r="875970"/>
    <row r="875971"/>
    <row r="875972"/>
    <row r="875973"/>
    <row r="875974"/>
    <row r="875975"/>
    <row r="875976"/>
    <row r="875977"/>
    <row r="875978"/>
    <row r="875979"/>
    <row r="875980"/>
    <row r="875981"/>
    <row r="875982"/>
    <row r="875983"/>
    <row r="875984"/>
    <row r="875985"/>
    <row r="875986"/>
    <row r="875987"/>
    <row r="875988"/>
    <row r="875989"/>
    <row r="875990"/>
    <row r="875991"/>
    <row r="875992"/>
    <row r="875993"/>
    <row r="875994"/>
    <row r="875995"/>
    <row r="875996"/>
    <row r="875997"/>
    <row r="875998"/>
    <row r="875999"/>
    <row r="876000"/>
    <row r="876001"/>
    <row r="876002"/>
    <row r="876003"/>
    <row r="876004"/>
    <row r="876005"/>
    <row r="876006"/>
    <row r="876007"/>
    <row r="876008"/>
    <row r="876009"/>
    <row r="876010"/>
    <row r="876011"/>
    <row r="876012"/>
    <row r="876013"/>
    <row r="876014"/>
    <row r="876015"/>
    <row r="876016"/>
    <row r="876017"/>
    <row r="876018"/>
    <row r="876019"/>
    <row r="876020"/>
    <row r="876021"/>
    <row r="876022"/>
    <row r="876023"/>
    <row r="876024"/>
    <row r="876025"/>
    <row r="876026"/>
    <row r="876027"/>
    <row r="876028"/>
    <row r="876029"/>
    <row r="876030"/>
    <row r="876031"/>
    <row r="876032"/>
    <row r="876033"/>
    <row r="876034"/>
    <row r="876035"/>
    <row r="876036"/>
    <row r="876037"/>
    <row r="876038"/>
    <row r="876039"/>
    <row r="876040"/>
    <row r="876041"/>
    <row r="876042"/>
    <row r="876043"/>
    <row r="876044"/>
    <row r="876045"/>
    <row r="876046"/>
    <row r="876047"/>
    <row r="876048"/>
    <row r="876049"/>
    <row r="876050"/>
    <row r="876051"/>
    <row r="876052"/>
    <row r="876053"/>
    <row r="876054"/>
    <row r="876055"/>
    <row r="876056"/>
    <row r="876057"/>
    <row r="876058"/>
    <row r="876059"/>
    <row r="876060"/>
    <row r="876061"/>
    <row r="876062"/>
    <row r="876063"/>
    <row r="876064"/>
    <row r="876065"/>
    <row r="876066"/>
    <row r="876067"/>
    <row r="876068"/>
    <row r="876069"/>
    <row r="876070"/>
    <row r="876071"/>
    <row r="876072"/>
    <row r="876073"/>
    <row r="876074"/>
    <row r="876075"/>
    <row r="876076"/>
    <row r="876077"/>
    <row r="876078"/>
    <row r="876079"/>
    <row r="876080"/>
    <row r="876081"/>
    <row r="876082"/>
    <row r="876083"/>
    <row r="876084"/>
    <row r="876085"/>
    <row r="876086"/>
    <row r="876087"/>
    <row r="876088"/>
    <row r="876089"/>
    <row r="876090"/>
    <row r="876091"/>
    <row r="876092"/>
    <row r="876093"/>
    <row r="876094"/>
    <row r="876095"/>
    <row r="876096"/>
    <row r="876097"/>
    <row r="876098"/>
    <row r="876099"/>
    <row r="876100"/>
    <row r="876101"/>
    <row r="876102"/>
    <row r="876103"/>
    <row r="876104"/>
    <row r="876105"/>
    <row r="876106"/>
    <row r="876107"/>
    <row r="876108"/>
    <row r="876109"/>
    <row r="876110"/>
    <row r="876111"/>
    <row r="876112"/>
    <row r="876113"/>
    <row r="876114"/>
    <row r="876115"/>
    <row r="876116"/>
    <row r="876117"/>
    <row r="876118"/>
    <row r="876119"/>
    <row r="876120"/>
    <row r="876121"/>
    <row r="876122"/>
    <row r="876123"/>
    <row r="876124"/>
    <row r="876125"/>
    <row r="876126"/>
    <row r="876127"/>
    <row r="876128"/>
    <row r="876129"/>
    <row r="876130"/>
    <row r="876131"/>
    <row r="876132"/>
    <row r="876133"/>
    <row r="876134"/>
    <row r="876135"/>
    <row r="876136"/>
    <row r="876137"/>
    <row r="876138"/>
    <row r="876139"/>
    <row r="876140"/>
    <row r="876141"/>
    <row r="876142"/>
    <row r="876143"/>
    <row r="876144"/>
    <row r="876145"/>
    <row r="876146"/>
    <row r="876147"/>
    <row r="876148"/>
    <row r="876149"/>
    <row r="876150"/>
    <row r="876151"/>
    <row r="876152"/>
    <row r="876153"/>
    <row r="876154"/>
    <row r="876155"/>
    <row r="876156"/>
    <row r="876157"/>
    <row r="876158"/>
    <row r="876159"/>
    <row r="876160"/>
    <row r="876161"/>
    <row r="876162"/>
    <row r="876163"/>
    <row r="876164"/>
    <row r="876165"/>
    <row r="876166"/>
    <row r="876167"/>
    <row r="876168"/>
    <row r="876169"/>
    <row r="876170"/>
    <row r="876171"/>
    <row r="876172"/>
    <row r="876173"/>
    <row r="876174"/>
    <row r="876175"/>
    <row r="876176"/>
    <row r="876177"/>
    <row r="876178"/>
    <row r="876179"/>
    <row r="876180"/>
    <row r="876181"/>
    <row r="876182"/>
    <row r="876183"/>
    <row r="876184"/>
    <row r="876185"/>
    <row r="876186"/>
    <row r="876187"/>
    <row r="876188"/>
    <row r="876189"/>
    <row r="876190"/>
    <row r="876191"/>
    <row r="876192"/>
    <row r="876193"/>
    <row r="876194"/>
    <row r="876195"/>
    <row r="876196"/>
    <row r="876197"/>
    <row r="876198"/>
    <row r="876199"/>
    <row r="876200"/>
    <row r="876201"/>
    <row r="876202"/>
    <row r="876203"/>
    <row r="876204"/>
    <row r="876205"/>
    <row r="876206"/>
    <row r="876207"/>
    <row r="876208"/>
    <row r="876209"/>
    <row r="876210"/>
    <row r="876211"/>
    <row r="876212"/>
    <row r="876213"/>
    <row r="876214"/>
    <row r="876215"/>
    <row r="876216"/>
    <row r="876217"/>
    <row r="876218"/>
    <row r="876219"/>
    <row r="876220"/>
    <row r="876221"/>
    <row r="876222"/>
    <row r="876223"/>
    <row r="876224"/>
    <row r="876225"/>
    <row r="876226"/>
    <row r="876227"/>
    <row r="876228"/>
    <row r="876229"/>
    <row r="876230"/>
    <row r="876231"/>
    <row r="876232"/>
    <row r="876233"/>
    <row r="876234"/>
    <row r="876235"/>
    <row r="876236"/>
    <row r="876237"/>
    <row r="876238"/>
    <row r="876239"/>
    <row r="876240"/>
    <row r="876241"/>
    <row r="876242"/>
    <row r="876243"/>
    <row r="876244"/>
    <row r="876245"/>
    <row r="876246"/>
    <row r="876247"/>
    <row r="876248"/>
    <row r="876249"/>
    <row r="876250"/>
    <row r="876251"/>
    <row r="876252"/>
    <row r="876253"/>
    <row r="876254"/>
    <row r="876255"/>
    <row r="876256"/>
    <row r="876257"/>
    <row r="876258"/>
    <row r="876259"/>
    <row r="876260"/>
    <row r="876261"/>
    <row r="876262"/>
    <row r="876263"/>
    <row r="876264"/>
    <row r="876265"/>
    <row r="876266"/>
    <row r="876267"/>
    <row r="876268"/>
    <row r="876269"/>
    <row r="876270"/>
    <row r="876271"/>
    <row r="876272"/>
    <row r="876273"/>
    <row r="876274"/>
    <row r="876275"/>
    <row r="876276"/>
    <row r="876277"/>
    <row r="876278"/>
    <row r="876279"/>
    <row r="876280"/>
    <row r="876281"/>
    <row r="876282"/>
    <row r="876283"/>
    <row r="876284"/>
    <row r="876285"/>
    <row r="876286"/>
    <row r="876287"/>
    <row r="876288"/>
    <row r="876289"/>
    <row r="876290"/>
    <row r="876291"/>
    <row r="876292"/>
    <row r="876293"/>
    <row r="876294"/>
    <row r="876295"/>
    <row r="876296"/>
    <row r="876297"/>
    <row r="876298"/>
    <row r="876299"/>
    <row r="876300"/>
    <row r="876301"/>
    <row r="876302"/>
    <row r="876303"/>
    <row r="876304"/>
    <row r="876305"/>
    <row r="876306"/>
    <row r="876307"/>
    <row r="876308"/>
    <row r="876309"/>
    <row r="876310"/>
    <row r="876311"/>
    <row r="876312"/>
    <row r="876313"/>
    <row r="876314"/>
    <row r="876315"/>
    <row r="876316"/>
    <row r="876317"/>
    <row r="876318"/>
    <row r="876319"/>
    <row r="876320"/>
    <row r="876321"/>
    <row r="876322"/>
    <row r="876323"/>
    <row r="876324"/>
    <row r="876325"/>
    <row r="876326"/>
    <row r="876327"/>
    <row r="876328"/>
    <row r="876329"/>
    <row r="876330"/>
    <row r="876331"/>
    <row r="876332"/>
    <row r="876333"/>
    <row r="876334"/>
    <row r="876335"/>
    <row r="876336"/>
    <row r="876337"/>
    <row r="876338"/>
    <row r="876339"/>
    <row r="876340"/>
    <row r="876341"/>
    <row r="876342"/>
    <row r="876343"/>
    <row r="876344"/>
    <row r="876345"/>
    <row r="876346"/>
    <row r="876347"/>
    <row r="876348"/>
    <row r="876349"/>
    <row r="876350"/>
    <row r="876351"/>
    <row r="876352"/>
    <row r="876353"/>
    <row r="876354"/>
    <row r="876355"/>
    <row r="876356"/>
    <row r="876357"/>
    <row r="876358"/>
    <row r="876359"/>
    <row r="876360"/>
    <row r="876361"/>
    <row r="876362"/>
    <row r="876363"/>
    <row r="876364"/>
    <row r="876365"/>
    <row r="876366"/>
    <row r="876367"/>
    <row r="876368"/>
    <row r="876369"/>
    <row r="876370"/>
    <row r="876371"/>
    <row r="876372"/>
    <row r="876373"/>
    <row r="876374"/>
    <row r="876375"/>
    <row r="876376"/>
    <row r="876377"/>
    <row r="876378"/>
    <row r="876379"/>
    <row r="876380"/>
    <row r="876381"/>
    <row r="876382"/>
    <row r="876383"/>
    <row r="876384"/>
    <row r="876385"/>
    <row r="876386"/>
    <row r="876387"/>
    <row r="876388"/>
    <row r="876389"/>
    <row r="876390"/>
    <row r="876391"/>
    <row r="876392"/>
    <row r="876393"/>
    <row r="876394"/>
    <row r="876395"/>
    <row r="876396"/>
    <row r="876397"/>
    <row r="876398"/>
    <row r="876399"/>
    <row r="876400"/>
    <row r="876401"/>
    <row r="876402"/>
    <row r="876403"/>
    <row r="876404"/>
    <row r="876405"/>
    <row r="876406"/>
    <row r="876407"/>
    <row r="876408"/>
    <row r="876409"/>
    <row r="876410"/>
    <row r="876411"/>
    <row r="876412"/>
    <row r="876413"/>
    <row r="876414"/>
    <row r="876415"/>
    <row r="876416"/>
    <row r="876417"/>
    <row r="876418"/>
    <row r="876419"/>
    <row r="876420"/>
    <row r="876421"/>
    <row r="876422"/>
    <row r="876423"/>
    <row r="876424"/>
    <row r="876425"/>
    <row r="876426"/>
    <row r="876427"/>
    <row r="876428"/>
    <row r="876429"/>
    <row r="876430"/>
    <row r="876431"/>
    <row r="876432"/>
    <row r="876433"/>
    <row r="876434"/>
    <row r="876435"/>
    <row r="876436"/>
    <row r="876437"/>
    <row r="876438"/>
    <row r="876439"/>
    <row r="876440"/>
    <row r="876441"/>
    <row r="876442"/>
    <row r="876443"/>
    <row r="876444"/>
    <row r="876445"/>
    <row r="876446"/>
    <row r="876447"/>
    <row r="876448"/>
    <row r="876449"/>
    <row r="876450"/>
    <row r="876451"/>
    <row r="876452"/>
    <row r="876453"/>
    <row r="876454"/>
    <row r="876455"/>
    <row r="876456"/>
    <row r="876457"/>
    <row r="876458"/>
    <row r="876459"/>
    <row r="876460"/>
    <row r="876461"/>
    <row r="876462"/>
    <row r="876463"/>
    <row r="876464"/>
    <row r="876465"/>
    <row r="876466"/>
    <row r="876467"/>
    <row r="876468"/>
    <row r="876469"/>
    <row r="876470"/>
    <row r="876471"/>
    <row r="876472"/>
    <row r="876473"/>
    <row r="876474"/>
    <row r="876475"/>
    <row r="876476"/>
    <row r="876477"/>
    <row r="876478"/>
    <row r="876479"/>
    <row r="876480"/>
    <row r="876481"/>
    <row r="876482"/>
    <row r="876483"/>
    <row r="876484"/>
    <row r="876485"/>
    <row r="876486"/>
    <row r="876487"/>
    <row r="876488"/>
    <row r="876489"/>
    <row r="876490"/>
    <row r="876491"/>
    <row r="876492"/>
    <row r="876493"/>
    <row r="876494"/>
    <row r="876495"/>
    <row r="876496"/>
    <row r="876497"/>
    <row r="876498"/>
    <row r="876499"/>
    <row r="876500"/>
    <row r="876501"/>
    <row r="876502"/>
    <row r="876503"/>
    <row r="876504"/>
    <row r="876505"/>
    <row r="876506"/>
    <row r="876507"/>
    <row r="876508"/>
    <row r="876509"/>
    <row r="876510"/>
    <row r="876511"/>
    <row r="876512"/>
    <row r="876513"/>
    <row r="876514"/>
    <row r="876515"/>
    <row r="876516"/>
    <row r="876517"/>
    <row r="876518"/>
    <row r="876519"/>
    <row r="876520"/>
    <row r="876521"/>
    <row r="876522"/>
    <row r="876523"/>
    <row r="876524"/>
    <row r="876525"/>
    <row r="876526"/>
    <row r="876527"/>
    <row r="876528"/>
    <row r="876529"/>
    <row r="876530"/>
    <row r="876531"/>
    <row r="876532"/>
    <row r="876533"/>
    <row r="876534"/>
    <row r="876535"/>
    <row r="876536"/>
    <row r="876537"/>
    <row r="876538"/>
    <row r="876539"/>
    <row r="876540"/>
    <row r="876541"/>
    <row r="876542"/>
    <row r="876543"/>
    <row r="876544"/>
    <row r="876545"/>
    <row r="876546"/>
    <row r="876547"/>
    <row r="876548"/>
    <row r="876549"/>
    <row r="876550"/>
    <row r="876551"/>
    <row r="876552"/>
    <row r="876553"/>
    <row r="876554"/>
    <row r="876555"/>
    <row r="876556"/>
    <row r="876557"/>
    <row r="876558"/>
    <row r="876559"/>
    <row r="876560"/>
    <row r="876561"/>
    <row r="876562"/>
    <row r="876563"/>
    <row r="876564"/>
    <row r="876565"/>
    <row r="876566"/>
    <row r="876567"/>
    <row r="876568"/>
    <row r="876569"/>
    <row r="876570"/>
    <row r="876571"/>
    <row r="876572"/>
    <row r="876573"/>
    <row r="876574"/>
    <row r="876575"/>
    <row r="876576"/>
    <row r="876577"/>
    <row r="876578"/>
    <row r="876579"/>
    <row r="876580"/>
    <row r="876581"/>
    <row r="876582"/>
    <row r="876583"/>
    <row r="876584"/>
    <row r="876585"/>
    <row r="876586"/>
    <row r="876587"/>
    <row r="876588"/>
    <row r="876589"/>
    <row r="876590"/>
    <row r="876591"/>
    <row r="876592"/>
    <row r="876593"/>
    <row r="876594"/>
    <row r="876595"/>
    <row r="876596"/>
    <row r="876597"/>
    <row r="876598"/>
    <row r="876599"/>
    <row r="876600"/>
    <row r="876601"/>
    <row r="876602"/>
    <row r="876603"/>
    <row r="876604"/>
    <row r="876605"/>
    <row r="876606"/>
    <row r="876607"/>
    <row r="876608"/>
    <row r="876609"/>
    <row r="876610"/>
    <row r="876611"/>
    <row r="876612"/>
    <row r="876613"/>
    <row r="876614"/>
    <row r="876615"/>
    <row r="876616"/>
    <row r="876617"/>
    <row r="876618"/>
    <row r="876619"/>
    <row r="876620"/>
    <row r="876621"/>
    <row r="876622"/>
    <row r="876623"/>
    <row r="876624"/>
    <row r="876625"/>
    <row r="876626"/>
    <row r="876627"/>
    <row r="876628"/>
    <row r="876629"/>
    <row r="876630"/>
    <row r="876631"/>
    <row r="876632"/>
    <row r="876633"/>
    <row r="876634"/>
    <row r="876635"/>
    <row r="876636"/>
    <row r="876637"/>
    <row r="876638"/>
    <row r="876639"/>
    <row r="876640"/>
    <row r="876641"/>
    <row r="876642"/>
    <row r="876643"/>
    <row r="876644"/>
    <row r="876645"/>
    <row r="876646"/>
    <row r="876647"/>
    <row r="876648"/>
    <row r="876649"/>
    <row r="876650"/>
    <row r="876651"/>
    <row r="876652"/>
    <row r="876653"/>
    <row r="876654"/>
    <row r="876655"/>
    <row r="876656"/>
    <row r="876657"/>
    <row r="876658"/>
    <row r="876659"/>
    <row r="876660"/>
    <row r="876661"/>
    <row r="876662"/>
    <row r="876663"/>
    <row r="876664"/>
    <row r="876665"/>
    <row r="876666"/>
    <row r="876667"/>
    <row r="876668"/>
    <row r="876669"/>
    <row r="876670"/>
    <row r="876671"/>
    <row r="876672"/>
    <row r="876673"/>
    <row r="876674"/>
    <row r="876675"/>
    <row r="876676"/>
    <row r="876677"/>
    <row r="876678"/>
    <row r="876679"/>
    <row r="876680"/>
    <row r="876681"/>
    <row r="876682"/>
    <row r="876683"/>
    <row r="876684"/>
    <row r="876685"/>
    <row r="876686"/>
    <row r="876687"/>
    <row r="876688"/>
    <row r="876689"/>
    <row r="876690"/>
    <row r="876691"/>
    <row r="876692"/>
    <row r="876693"/>
    <row r="876694"/>
    <row r="876695"/>
    <row r="876696"/>
    <row r="876697"/>
    <row r="876698"/>
    <row r="876699"/>
    <row r="876700"/>
    <row r="876701"/>
    <row r="876702"/>
    <row r="876703"/>
    <row r="876704"/>
    <row r="876705"/>
    <row r="876706"/>
    <row r="876707"/>
    <row r="876708"/>
    <row r="876709"/>
    <row r="876710"/>
    <row r="876711"/>
    <row r="876712"/>
    <row r="876713"/>
    <row r="876714"/>
    <row r="876715"/>
    <row r="876716"/>
    <row r="876717"/>
    <row r="876718"/>
    <row r="876719"/>
    <row r="876720"/>
    <row r="876721"/>
    <row r="876722"/>
    <row r="876723"/>
    <row r="876724"/>
    <row r="876725"/>
    <row r="876726"/>
    <row r="876727"/>
    <row r="876728"/>
    <row r="876729"/>
    <row r="876730"/>
    <row r="876731"/>
    <row r="876732"/>
    <row r="876733"/>
    <row r="876734"/>
    <row r="876735"/>
    <row r="876736"/>
    <row r="876737"/>
    <row r="876738"/>
    <row r="876739"/>
    <row r="876740"/>
    <row r="876741"/>
    <row r="876742"/>
    <row r="876743"/>
    <row r="876744"/>
    <row r="876745"/>
    <row r="876746"/>
    <row r="876747"/>
    <row r="876748"/>
    <row r="876749"/>
    <row r="876750"/>
    <row r="876751"/>
    <row r="876752"/>
    <row r="876753"/>
    <row r="876754"/>
    <row r="876755"/>
    <row r="876756"/>
    <row r="876757"/>
    <row r="876758"/>
    <row r="876759"/>
    <row r="876760"/>
    <row r="876761"/>
    <row r="876762"/>
    <row r="876763"/>
    <row r="876764"/>
    <row r="876765"/>
    <row r="876766"/>
    <row r="876767"/>
    <row r="876768"/>
    <row r="876769"/>
    <row r="876770"/>
    <row r="876771"/>
    <row r="876772"/>
    <row r="876773"/>
    <row r="876774"/>
    <row r="876775"/>
    <row r="876776"/>
    <row r="876777"/>
    <row r="876778"/>
    <row r="876779"/>
    <row r="876780"/>
    <row r="876781"/>
    <row r="876782"/>
    <row r="876783"/>
    <row r="876784"/>
    <row r="876785"/>
    <row r="876786"/>
    <row r="876787"/>
    <row r="876788"/>
    <row r="876789"/>
    <row r="876790"/>
    <row r="876791"/>
    <row r="876792"/>
    <row r="876793"/>
    <row r="876794"/>
    <row r="876795"/>
    <row r="876796"/>
    <row r="876797"/>
    <row r="876798"/>
    <row r="876799"/>
    <row r="876800"/>
    <row r="876801"/>
    <row r="876802"/>
    <row r="876803"/>
    <row r="876804"/>
    <row r="876805"/>
    <row r="876806"/>
    <row r="876807"/>
    <row r="876808"/>
    <row r="876809"/>
    <row r="876810"/>
    <row r="876811"/>
    <row r="876812"/>
    <row r="876813"/>
    <row r="876814"/>
    <row r="876815"/>
    <row r="876816"/>
    <row r="876817"/>
    <row r="876818"/>
    <row r="876819"/>
    <row r="876820"/>
    <row r="876821"/>
    <row r="876822"/>
    <row r="876823"/>
    <row r="876824"/>
    <row r="876825"/>
    <row r="876826"/>
    <row r="876827"/>
    <row r="876828"/>
    <row r="876829"/>
    <row r="876830"/>
    <row r="876831"/>
    <row r="876832"/>
    <row r="876833"/>
    <row r="876834"/>
    <row r="876835"/>
    <row r="876836"/>
    <row r="876837"/>
    <row r="876838"/>
    <row r="876839"/>
    <row r="876840"/>
    <row r="876841"/>
    <row r="876842"/>
    <row r="876843"/>
    <row r="876844"/>
    <row r="876845"/>
    <row r="876846"/>
    <row r="876847"/>
    <row r="876848"/>
    <row r="876849"/>
    <row r="876850"/>
    <row r="876851"/>
    <row r="876852"/>
    <row r="876853"/>
    <row r="876854"/>
    <row r="876855"/>
    <row r="876856"/>
    <row r="876857"/>
    <row r="876858"/>
    <row r="876859"/>
    <row r="876860"/>
    <row r="876861"/>
    <row r="876862"/>
    <row r="876863"/>
    <row r="876864"/>
    <row r="876865"/>
    <row r="876866"/>
    <row r="876867"/>
    <row r="876868"/>
    <row r="876869"/>
    <row r="876870"/>
    <row r="876871"/>
    <row r="876872"/>
    <row r="876873"/>
    <row r="876874"/>
    <row r="876875"/>
    <row r="876876"/>
    <row r="876877"/>
    <row r="876878"/>
    <row r="876879"/>
    <row r="876880"/>
    <row r="876881"/>
    <row r="876882"/>
    <row r="876883"/>
    <row r="876884"/>
    <row r="876885"/>
    <row r="876886"/>
    <row r="876887"/>
    <row r="876888"/>
    <row r="876889"/>
    <row r="876890"/>
    <row r="876891"/>
    <row r="876892"/>
    <row r="876893"/>
    <row r="876894"/>
    <row r="876895"/>
    <row r="876896"/>
    <row r="876897"/>
    <row r="876898"/>
    <row r="876899"/>
    <row r="876900"/>
    <row r="876901"/>
    <row r="876902"/>
    <row r="876903"/>
    <row r="876904"/>
    <row r="876905"/>
    <row r="876906"/>
    <row r="876907"/>
    <row r="876908"/>
    <row r="876909"/>
    <row r="876910"/>
    <row r="876911"/>
    <row r="876912"/>
    <row r="876913"/>
    <row r="876914"/>
    <row r="876915"/>
    <row r="876916"/>
    <row r="876917"/>
    <row r="876918"/>
    <row r="876919"/>
    <row r="876920"/>
    <row r="876921"/>
    <row r="876922"/>
    <row r="876923"/>
    <row r="876924"/>
    <row r="876925"/>
    <row r="876926"/>
    <row r="876927"/>
    <row r="876928"/>
    <row r="876929"/>
    <row r="876930"/>
    <row r="876931"/>
    <row r="876932"/>
    <row r="876933"/>
    <row r="876934"/>
    <row r="876935"/>
    <row r="876936"/>
    <row r="876937"/>
    <row r="876938"/>
    <row r="876939"/>
    <row r="876940"/>
    <row r="876941"/>
    <row r="876942"/>
    <row r="876943"/>
    <row r="876944"/>
    <row r="876945"/>
    <row r="876946"/>
    <row r="876947"/>
    <row r="876948"/>
    <row r="876949"/>
    <row r="876950"/>
    <row r="876951"/>
    <row r="876952"/>
    <row r="876953"/>
    <row r="876954"/>
    <row r="876955"/>
    <row r="876956"/>
    <row r="876957"/>
    <row r="876958"/>
    <row r="876959"/>
    <row r="876960"/>
    <row r="876961"/>
    <row r="876962"/>
    <row r="876963"/>
    <row r="876964"/>
    <row r="876965"/>
    <row r="876966"/>
    <row r="876967"/>
    <row r="876968"/>
    <row r="876969"/>
    <row r="876970"/>
    <row r="876971"/>
    <row r="876972"/>
    <row r="876973"/>
    <row r="876974"/>
    <row r="876975"/>
    <row r="876976"/>
    <row r="876977"/>
    <row r="876978"/>
    <row r="876979"/>
    <row r="876980"/>
    <row r="876981"/>
    <row r="876982"/>
    <row r="876983"/>
    <row r="876984"/>
    <row r="876985"/>
    <row r="876986"/>
    <row r="876987"/>
    <row r="876988"/>
    <row r="876989"/>
    <row r="876990"/>
    <row r="876991"/>
    <row r="876992"/>
    <row r="876993"/>
    <row r="876994"/>
    <row r="876995"/>
    <row r="876996"/>
    <row r="876997"/>
    <row r="876998"/>
    <row r="876999"/>
    <row r="877000"/>
    <row r="877001"/>
    <row r="877002"/>
    <row r="877003"/>
    <row r="877004"/>
    <row r="877005"/>
    <row r="877006"/>
    <row r="877007"/>
    <row r="877008"/>
    <row r="877009"/>
    <row r="877010"/>
    <row r="877011"/>
    <row r="877012"/>
    <row r="877013"/>
    <row r="877014"/>
    <row r="877015"/>
    <row r="877016"/>
    <row r="877017"/>
    <row r="877018"/>
    <row r="877019"/>
    <row r="877020"/>
    <row r="877021"/>
    <row r="877022"/>
    <row r="877023"/>
    <row r="877024"/>
    <row r="877025"/>
    <row r="877026"/>
    <row r="877027"/>
    <row r="877028"/>
    <row r="877029"/>
    <row r="877030"/>
    <row r="877031"/>
    <row r="877032"/>
    <row r="877033"/>
    <row r="877034"/>
    <row r="877035"/>
    <row r="877036"/>
    <row r="877037"/>
    <row r="877038"/>
    <row r="877039"/>
    <row r="877040"/>
    <row r="877041"/>
    <row r="877042"/>
    <row r="877043"/>
    <row r="877044"/>
    <row r="877045"/>
    <row r="877046"/>
    <row r="877047"/>
    <row r="877048"/>
    <row r="877049"/>
    <row r="877050"/>
    <row r="877051"/>
    <row r="877052"/>
    <row r="877053"/>
    <row r="877054"/>
    <row r="877055"/>
    <row r="877056"/>
    <row r="877057"/>
    <row r="877058"/>
    <row r="877059"/>
    <row r="877060"/>
    <row r="877061"/>
    <row r="877062"/>
    <row r="877063"/>
    <row r="877064"/>
    <row r="877065"/>
    <row r="877066"/>
    <row r="877067"/>
    <row r="877068"/>
    <row r="877069"/>
    <row r="877070"/>
    <row r="877071"/>
    <row r="877072"/>
    <row r="877073"/>
    <row r="877074"/>
    <row r="877075"/>
    <row r="877076"/>
    <row r="877077"/>
    <row r="877078"/>
    <row r="877079"/>
    <row r="877080"/>
    <row r="877081"/>
    <row r="877082"/>
    <row r="877083"/>
    <row r="877084"/>
    <row r="877085"/>
    <row r="877086"/>
    <row r="877087"/>
    <row r="877088"/>
    <row r="877089"/>
    <row r="877090"/>
    <row r="877091"/>
    <row r="877092"/>
    <row r="877093"/>
    <row r="877094"/>
    <row r="877095"/>
    <row r="877096"/>
    <row r="877097"/>
    <row r="877098"/>
    <row r="877099"/>
    <row r="877100"/>
    <row r="877101"/>
    <row r="877102"/>
    <row r="877103"/>
    <row r="877104"/>
    <row r="877105"/>
    <row r="877106"/>
    <row r="877107"/>
    <row r="877108"/>
    <row r="877109"/>
    <row r="877110"/>
    <row r="877111"/>
    <row r="877112"/>
    <row r="877113"/>
    <row r="877114"/>
    <row r="877115"/>
    <row r="877116"/>
    <row r="877117"/>
    <row r="877118"/>
    <row r="877119"/>
    <row r="877120"/>
    <row r="877121"/>
    <row r="877122"/>
    <row r="877123"/>
    <row r="877124"/>
    <row r="877125"/>
    <row r="877126"/>
    <row r="877127"/>
    <row r="877128"/>
    <row r="877129"/>
    <row r="877130"/>
    <row r="877131"/>
    <row r="877132"/>
    <row r="877133"/>
    <row r="877134"/>
    <row r="877135"/>
    <row r="877136"/>
    <row r="877137"/>
    <row r="877138"/>
    <row r="877139"/>
    <row r="877140"/>
    <row r="877141"/>
    <row r="877142"/>
    <row r="877143"/>
    <row r="877144"/>
    <row r="877145"/>
    <row r="877146"/>
    <row r="877147"/>
    <row r="877148"/>
    <row r="877149"/>
    <row r="877150"/>
    <row r="877151"/>
    <row r="877152"/>
    <row r="877153"/>
    <row r="877154"/>
    <row r="877155"/>
    <row r="877156"/>
    <row r="877157"/>
    <row r="877158"/>
    <row r="877159"/>
    <row r="877160"/>
    <row r="877161"/>
    <row r="877162"/>
    <row r="877163"/>
    <row r="877164"/>
    <row r="877165"/>
    <row r="877166"/>
    <row r="877167"/>
    <row r="877168"/>
    <row r="877169"/>
    <row r="877170"/>
    <row r="877171"/>
    <row r="877172"/>
    <row r="877173"/>
    <row r="877174"/>
    <row r="877175"/>
    <row r="877176"/>
    <row r="877177"/>
    <row r="877178"/>
    <row r="877179"/>
    <row r="877180"/>
    <row r="877181"/>
    <row r="877182"/>
    <row r="877183"/>
    <row r="877184"/>
    <row r="877185"/>
    <row r="877186"/>
    <row r="877187"/>
    <row r="877188"/>
    <row r="877189"/>
    <row r="877190"/>
    <row r="877191"/>
    <row r="877192"/>
    <row r="877193"/>
    <row r="877194"/>
    <row r="877195"/>
    <row r="877196"/>
    <row r="877197"/>
    <row r="877198"/>
    <row r="877199"/>
    <row r="877200"/>
    <row r="877201"/>
    <row r="877202"/>
    <row r="877203"/>
    <row r="877204"/>
    <row r="877205"/>
    <row r="877206"/>
    <row r="877207"/>
    <row r="877208"/>
    <row r="877209"/>
    <row r="877210"/>
    <row r="877211"/>
    <row r="877212"/>
    <row r="877213"/>
    <row r="877214"/>
    <row r="877215"/>
    <row r="877216"/>
    <row r="877217"/>
    <row r="877218"/>
    <row r="877219"/>
    <row r="877220"/>
    <row r="877221"/>
    <row r="877222"/>
    <row r="877223"/>
    <row r="877224"/>
    <row r="877225"/>
    <row r="877226"/>
    <row r="877227"/>
    <row r="877228"/>
    <row r="877229"/>
    <row r="877230"/>
    <row r="877231"/>
    <row r="877232"/>
    <row r="877233"/>
    <row r="877234"/>
    <row r="877235"/>
    <row r="877236"/>
    <row r="877237"/>
    <row r="877238"/>
    <row r="877239"/>
    <row r="877240"/>
    <row r="877241"/>
    <row r="877242"/>
    <row r="877243"/>
    <row r="877244"/>
    <row r="877245"/>
    <row r="877246"/>
    <row r="877247"/>
    <row r="877248"/>
    <row r="877249"/>
    <row r="877250"/>
    <row r="877251"/>
    <row r="877252"/>
    <row r="877253"/>
    <row r="877254"/>
    <row r="877255"/>
    <row r="877256"/>
    <row r="877257"/>
    <row r="877258"/>
    <row r="877259"/>
    <row r="877260"/>
    <row r="877261"/>
    <row r="877262"/>
    <row r="877263"/>
    <row r="877264"/>
    <row r="877265"/>
    <row r="877266"/>
    <row r="877267"/>
    <row r="877268"/>
    <row r="877269"/>
    <row r="877270"/>
    <row r="877271"/>
    <row r="877272"/>
    <row r="877273"/>
    <row r="877274"/>
    <row r="877275"/>
    <row r="877276"/>
    <row r="877277"/>
    <row r="877278"/>
    <row r="877279"/>
    <row r="877280"/>
    <row r="877281"/>
    <row r="877282"/>
    <row r="877283"/>
    <row r="877284"/>
    <row r="877285"/>
    <row r="877286"/>
    <row r="877287"/>
    <row r="877288"/>
    <row r="877289"/>
    <row r="877290"/>
    <row r="877291"/>
    <row r="877292"/>
    <row r="877293"/>
    <row r="877294"/>
    <row r="877295"/>
    <row r="877296"/>
    <row r="877297"/>
    <row r="877298"/>
    <row r="877299"/>
    <row r="877300"/>
    <row r="877301"/>
    <row r="877302"/>
    <row r="877303"/>
    <row r="877304"/>
    <row r="877305"/>
    <row r="877306"/>
    <row r="877307"/>
    <row r="877308"/>
    <row r="877309"/>
    <row r="877310"/>
    <row r="877311"/>
    <row r="877312"/>
    <row r="877313"/>
    <row r="877314"/>
    <row r="877315"/>
    <row r="877316"/>
    <row r="877317"/>
    <row r="877318"/>
    <row r="877319"/>
    <row r="877320"/>
    <row r="877321"/>
    <row r="877322"/>
    <row r="877323"/>
    <row r="877324"/>
    <row r="877325"/>
    <row r="877326"/>
    <row r="877327"/>
    <row r="877328"/>
    <row r="877329"/>
    <row r="877330"/>
    <row r="877331"/>
    <row r="877332"/>
    <row r="877333"/>
    <row r="877334"/>
    <row r="877335"/>
    <row r="877336"/>
    <row r="877337"/>
    <row r="877338"/>
    <row r="877339"/>
    <row r="877340"/>
    <row r="877341"/>
    <row r="877342"/>
    <row r="877343"/>
    <row r="877344"/>
    <row r="877345"/>
    <row r="877346"/>
    <row r="877347"/>
    <row r="877348"/>
    <row r="877349"/>
    <row r="877350"/>
    <row r="877351"/>
    <row r="877352"/>
    <row r="877353"/>
    <row r="877354"/>
    <row r="877355"/>
    <row r="877356"/>
    <row r="877357"/>
    <row r="877358"/>
    <row r="877359"/>
    <row r="877360"/>
    <row r="877361"/>
    <row r="877362"/>
    <row r="877363"/>
    <row r="877364"/>
    <row r="877365"/>
    <row r="877366"/>
    <row r="877367"/>
    <row r="877368"/>
    <row r="877369"/>
    <row r="877370"/>
    <row r="877371"/>
    <row r="877372"/>
    <row r="877373"/>
    <row r="877374"/>
    <row r="877375"/>
    <row r="877376"/>
    <row r="877377"/>
    <row r="877378"/>
    <row r="877379"/>
    <row r="877380"/>
    <row r="877381"/>
    <row r="877382"/>
    <row r="877383"/>
    <row r="877384"/>
    <row r="877385"/>
    <row r="877386"/>
    <row r="877387"/>
    <row r="877388"/>
    <row r="877389"/>
    <row r="877390"/>
    <row r="877391"/>
    <row r="877392"/>
    <row r="877393"/>
    <row r="877394"/>
    <row r="877395"/>
    <row r="877396"/>
    <row r="877397"/>
    <row r="877398"/>
    <row r="877399"/>
    <row r="877400"/>
    <row r="877401"/>
    <row r="877402"/>
    <row r="877403"/>
    <row r="877404"/>
    <row r="877405"/>
    <row r="877406"/>
    <row r="877407"/>
    <row r="877408"/>
    <row r="877409"/>
    <row r="877410"/>
    <row r="877411"/>
    <row r="877412"/>
    <row r="877413"/>
    <row r="877414"/>
    <row r="877415"/>
    <row r="877416"/>
    <row r="877417"/>
    <row r="877418"/>
    <row r="877419"/>
    <row r="877420"/>
    <row r="877421"/>
    <row r="877422"/>
    <row r="877423"/>
    <row r="877424"/>
    <row r="877425"/>
    <row r="877426"/>
    <row r="877427"/>
    <row r="877428"/>
    <row r="877429"/>
    <row r="877430"/>
    <row r="877431"/>
    <row r="877432"/>
    <row r="877433"/>
    <row r="877434"/>
    <row r="877435"/>
    <row r="877436"/>
    <row r="877437"/>
    <row r="877438"/>
    <row r="877439"/>
    <row r="877440"/>
    <row r="877441"/>
    <row r="877442"/>
    <row r="877443"/>
    <row r="877444"/>
    <row r="877445"/>
    <row r="877446"/>
    <row r="877447"/>
    <row r="877448"/>
    <row r="877449"/>
    <row r="877450"/>
    <row r="877451"/>
    <row r="877452"/>
    <row r="877453"/>
    <row r="877454"/>
    <row r="877455"/>
    <row r="877456"/>
    <row r="877457"/>
    <row r="877458"/>
    <row r="877459"/>
    <row r="877460"/>
    <row r="877461"/>
    <row r="877462"/>
    <row r="877463"/>
    <row r="877464"/>
    <row r="877465"/>
    <row r="877466"/>
    <row r="877467"/>
    <row r="877468"/>
    <row r="877469"/>
    <row r="877470"/>
    <row r="877471"/>
    <row r="877472"/>
    <row r="877473"/>
    <row r="877474"/>
    <row r="877475"/>
    <row r="877476"/>
    <row r="877477"/>
    <row r="877478"/>
    <row r="877479"/>
    <row r="877480"/>
    <row r="877481"/>
    <row r="877482"/>
    <row r="877483"/>
    <row r="877484"/>
    <row r="877485"/>
    <row r="877486"/>
    <row r="877487"/>
    <row r="877488"/>
    <row r="877489"/>
    <row r="877490"/>
    <row r="877491"/>
    <row r="877492"/>
    <row r="877493"/>
    <row r="877494"/>
    <row r="877495"/>
    <row r="877496"/>
    <row r="877497"/>
    <row r="877498"/>
    <row r="877499"/>
    <row r="877500"/>
    <row r="877501"/>
    <row r="877502"/>
    <row r="877503"/>
    <row r="877504"/>
    <row r="877505"/>
    <row r="877506"/>
    <row r="877507"/>
    <row r="877508"/>
    <row r="877509"/>
    <row r="877510"/>
    <row r="877511"/>
    <row r="877512"/>
    <row r="877513"/>
    <row r="877514"/>
    <row r="877515"/>
    <row r="877516"/>
    <row r="877517"/>
    <row r="877518"/>
    <row r="877519"/>
    <row r="877520"/>
    <row r="877521"/>
    <row r="877522"/>
    <row r="877523"/>
    <row r="877524"/>
    <row r="877525"/>
    <row r="877526"/>
    <row r="877527"/>
    <row r="877528"/>
    <row r="877529"/>
    <row r="877530"/>
    <row r="877531"/>
    <row r="877532"/>
    <row r="877533"/>
    <row r="877534"/>
    <row r="877535"/>
    <row r="877536"/>
    <row r="877537"/>
    <row r="877538"/>
    <row r="877539"/>
    <row r="877540"/>
    <row r="877541"/>
    <row r="877542"/>
    <row r="877543"/>
    <row r="877544"/>
    <row r="877545"/>
    <row r="877546"/>
    <row r="877547"/>
    <row r="877548"/>
    <row r="877549"/>
    <row r="877550"/>
    <row r="877551"/>
    <row r="877552"/>
    <row r="877553"/>
    <row r="877554"/>
    <row r="877555"/>
    <row r="877556"/>
    <row r="877557"/>
    <row r="877558"/>
    <row r="877559"/>
    <row r="877560"/>
    <row r="877561"/>
    <row r="877562"/>
    <row r="877563"/>
    <row r="877564"/>
    <row r="877565"/>
    <row r="877566"/>
    <row r="877567"/>
    <row r="877568"/>
    <row r="877569"/>
    <row r="877570"/>
    <row r="877571"/>
    <row r="877572"/>
    <row r="877573"/>
    <row r="877574"/>
    <row r="877575"/>
    <row r="877576"/>
    <row r="877577"/>
    <row r="877578"/>
    <row r="877579"/>
    <row r="877580"/>
    <row r="877581"/>
    <row r="877582"/>
    <row r="877583"/>
    <row r="877584"/>
    <row r="877585"/>
    <row r="877586"/>
    <row r="877587"/>
    <row r="877588"/>
    <row r="877589"/>
    <row r="877590"/>
    <row r="877591"/>
    <row r="877592"/>
    <row r="877593"/>
    <row r="877594"/>
    <row r="877595"/>
    <row r="877596"/>
    <row r="877597"/>
    <row r="877598"/>
    <row r="877599"/>
    <row r="877600"/>
    <row r="877601"/>
    <row r="877602"/>
    <row r="877603"/>
    <row r="877604"/>
    <row r="877605"/>
    <row r="877606"/>
    <row r="877607"/>
    <row r="877608"/>
    <row r="877609"/>
    <row r="877610"/>
    <row r="877611"/>
    <row r="877612"/>
    <row r="877613"/>
    <row r="877614"/>
    <row r="877615"/>
    <row r="877616"/>
    <row r="877617"/>
    <row r="877618"/>
    <row r="877619"/>
    <row r="877620"/>
    <row r="877621"/>
    <row r="877622"/>
    <row r="877623"/>
    <row r="877624"/>
    <row r="877625"/>
    <row r="877626"/>
    <row r="877627"/>
    <row r="877628"/>
    <row r="877629"/>
    <row r="877630"/>
    <row r="877631"/>
    <row r="877632"/>
    <row r="877633"/>
    <row r="877634"/>
    <row r="877635"/>
    <row r="877636"/>
    <row r="877637"/>
    <row r="877638"/>
    <row r="877639"/>
    <row r="877640"/>
    <row r="877641"/>
    <row r="877642"/>
    <row r="877643"/>
    <row r="877644"/>
    <row r="877645"/>
    <row r="877646"/>
    <row r="877647"/>
    <row r="877648"/>
    <row r="877649"/>
    <row r="877650"/>
    <row r="877651"/>
    <row r="877652"/>
    <row r="877653"/>
    <row r="877654"/>
    <row r="877655"/>
    <row r="877656"/>
    <row r="877657"/>
    <row r="877658"/>
    <row r="877659"/>
    <row r="877660"/>
    <row r="877661"/>
    <row r="877662"/>
    <row r="877663"/>
    <row r="877664"/>
    <row r="877665"/>
    <row r="877666"/>
    <row r="877667"/>
    <row r="877668"/>
    <row r="877669"/>
    <row r="877670"/>
    <row r="877671"/>
    <row r="877672"/>
    <row r="877673"/>
    <row r="877674"/>
    <row r="877675"/>
    <row r="877676"/>
    <row r="877677"/>
    <row r="877678"/>
    <row r="877679"/>
    <row r="877680"/>
    <row r="877681"/>
    <row r="877682"/>
    <row r="877683"/>
    <row r="877684"/>
    <row r="877685"/>
    <row r="877686"/>
    <row r="877687"/>
    <row r="877688"/>
    <row r="877689"/>
    <row r="877690"/>
    <row r="877691"/>
    <row r="877692"/>
    <row r="877693"/>
    <row r="877694"/>
    <row r="877695"/>
    <row r="877696"/>
    <row r="877697"/>
    <row r="877698"/>
    <row r="877699"/>
    <row r="877700"/>
    <row r="877701"/>
    <row r="877702"/>
    <row r="877703"/>
    <row r="877704"/>
    <row r="877705"/>
    <row r="877706"/>
    <row r="877707"/>
    <row r="877708"/>
    <row r="877709"/>
    <row r="877710"/>
    <row r="877711"/>
    <row r="877712"/>
    <row r="877713"/>
    <row r="877714"/>
    <row r="877715"/>
    <row r="877716"/>
    <row r="877717"/>
    <row r="877718"/>
    <row r="877719"/>
    <row r="877720"/>
    <row r="877721"/>
    <row r="877722"/>
    <row r="877723"/>
    <row r="877724"/>
    <row r="877725"/>
    <row r="877726"/>
    <row r="877727"/>
    <row r="877728"/>
    <row r="877729"/>
    <row r="877730"/>
    <row r="877731"/>
    <row r="877732"/>
    <row r="877733"/>
    <row r="877734"/>
    <row r="877735"/>
    <row r="877736"/>
    <row r="877737"/>
    <row r="877738"/>
    <row r="877739"/>
    <row r="877740"/>
    <row r="877741"/>
    <row r="877742"/>
    <row r="877743"/>
    <row r="877744"/>
    <row r="877745"/>
    <row r="877746"/>
    <row r="877747"/>
    <row r="877748"/>
    <row r="877749"/>
    <row r="877750"/>
    <row r="877751"/>
    <row r="877752"/>
    <row r="877753"/>
    <row r="877754"/>
    <row r="877755"/>
    <row r="877756"/>
    <row r="877757"/>
    <row r="877758"/>
    <row r="877759"/>
    <row r="877760"/>
    <row r="877761"/>
    <row r="877762"/>
    <row r="877763"/>
    <row r="877764"/>
    <row r="877765"/>
    <row r="877766"/>
    <row r="877767"/>
    <row r="877768"/>
    <row r="877769"/>
    <row r="877770"/>
    <row r="877771"/>
    <row r="877772"/>
    <row r="877773"/>
    <row r="877774"/>
    <row r="877775"/>
    <row r="877776"/>
    <row r="877777"/>
    <row r="877778"/>
    <row r="877779"/>
    <row r="877780"/>
    <row r="877781"/>
    <row r="877782"/>
    <row r="877783"/>
    <row r="877784"/>
    <row r="877785"/>
    <row r="877786"/>
    <row r="877787"/>
    <row r="877788"/>
    <row r="877789"/>
    <row r="877790"/>
    <row r="877791"/>
    <row r="877792"/>
    <row r="877793"/>
    <row r="877794"/>
    <row r="877795"/>
    <row r="877796"/>
    <row r="877797"/>
    <row r="877798"/>
    <row r="877799"/>
    <row r="877800"/>
    <row r="877801"/>
    <row r="877802"/>
    <row r="877803"/>
    <row r="877804"/>
    <row r="877805"/>
    <row r="877806"/>
    <row r="877807"/>
    <row r="877808"/>
    <row r="877809"/>
    <row r="877810"/>
    <row r="877811"/>
    <row r="877812"/>
    <row r="877813"/>
    <row r="877814"/>
    <row r="877815"/>
    <row r="877816"/>
    <row r="877817"/>
    <row r="877818"/>
    <row r="877819"/>
    <row r="877820"/>
    <row r="877821"/>
    <row r="877822"/>
    <row r="877823"/>
    <row r="877824"/>
    <row r="877825"/>
    <row r="877826"/>
    <row r="877827"/>
    <row r="877828"/>
    <row r="877829"/>
    <row r="877830"/>
    <row r="877831"/>
    <row r="877832"/>
    <row r="877833"/>
    <row r="877834"/>
    <row r="877835"/>
    <row r="877836"/>
    <row r="877837"/>
    <row r="877838"/>
    <row r="877839"/>
    <row r="877840"/>
    <row r="877841"/>
    <row r="877842"/>
    <row r="877843"/>
    <row r="877844"/>
    <row r="877845"/>
    <row r="877846"/>
    <row r="877847"/>
    <row r="877848"/>
    <row r="877849"/>
    <row r="877850"/>
    <row r="877851"/>
    <row r="877852"/>
    <row r="877853"/>
    <row r="877854"/>
    <row r="877855"/>
    <row r="877856"/>
    <row r="877857"/>
    <row r="877858"/>
    <row r="877859"/>
    <row r="877860"/>
    <row r="877861"/>
    <row r="877862"/>
    <row r="877863"/>
    <row r="877864"/>
    <row r="877865"/>
    <row r="877866"/>
    <row r="877867"/>
    <row r="877868"/>
    <row r="877869"/>
    <row r="877870"/>
    <row r="877871"/>
    <row r="877872"/>
    <row r="877873"/>
    <row r="877874"/>
    <row r="877875"/>
    <row r="877876"/>
    <row r="877877"/>
    <row r="877878"/>
    <row r="877879"/>
    <row r="877880"/>
    <row r="877881"/>
    <row r="877882"/>
    <row r="877883"/>
    <row r="877884"/>
    <row r="877885"/>
    <row r="877886"/>
    <row r="877887"/>
    <row r="877888"/>
    <row r="877889"/>
    <row r="877890"/>
    <row r="877891"/>
    <row r="877892"/>
    <row r="877893"/>
    <row r="877894"/>
    <row r="877895"/>
    <row r="877896"/>
    <row r="877897"/>
    <row r="877898"/>
    <row r="877899"/>
    <row r="877900"/>
    <row r="877901"/>
    <row r="877902"/>
    <row r="877903"/>
    <row r="877904"/>
    <row r="877905"/>
    <row r="877906"/>
    <row r="877907"/>
    <row r="877908"/>
    <row r="877909"/>
    <row r="877910"/>
    <row r="877911"/>
    <row r="877912"/>
    <row r="877913"/>
    <row r="877914"/>
    <row r="877915"/>
    <row r="877916"/>
    <row r="877917"/>
    <row r="877918"/>
    <row r="877919"/>
    <row r="877920"/>
    <row r="877921"/>
    <row r="877922"/>
    <row r="877923"/>
    <row r="877924"/>
    <row r="877925"/>
    <row r="877926"/>
    <row r="877927"/>
    <row r="877928"/>
    <row r="877929"/>
    <row r="877930"/>
    <row r="877931"/>
    <row r="877932"/>
    <row r="877933"/>
    <row r="877934"/>
    <row r="877935"/>
    <row r="877936"/>
    <row r="877937"/>
    <row r="877938"/>
    <row r="877939"/>
    <row r="877940"/>
    <row r="877941"/>
    <row r="877942"/>
    <row r="877943"/>
    <row r="877944"/>
    <row r="877945"/>
    <row r="877946"/>
    <row r="877947"/>
    <row r="877948"/>
    <row r="877949"/>
    <row r="877950"/>
    <row r="877951"/>
    <row r="877952"/>
    <row r="877953"/>
    <row r="877954"/>
    <row r="877955"/>
    <row r="877956"/>
    <row r="877957"/>
    <row r="877958"/>
    <row r="877959"/>
    <row r="877960"/>
    <row r="877961"/>
    <row r="877962"/>
    <row r="877963"/>
    <row r="877964"/>
    <row r="877965"/>
    <row r="877966"/>
    <row r="877967"/>
    <row r="877968"/>
    <row r="877969"/>
    <row r="877970"/>
    <row r="877971"/>
    <row r="877972"/>
    <row r="877973"/>
    <row r="877974"/>
    <row r="877975"/>
    <row r="877976"/>
    <row r="877977"/>
    <row r="877978"/>
    <row r="877979"/>
    <row r="877980"/>
    <row r="877981"/>
    <row r="877982"/>
    <row r="877983"/>
    <row r="877984"/>
    <row r="877985"/>
    <row r="877986"/>
    <row r="877987"/>
    <row r="877988"/>
    <row r="877989"/>
    <row r="877990"/>
    <row r="877991"/>
    <row r="877992"/>
    <row r="877993"/>
    <row r="877994"/>
    <row r="877995"/>
    <row r="877996"/>
    <row r="877997"/>
    <row r="877998"/>
    <row r="877999"/>
    <row r="878000"/>
    <row r="878001"/>
    <row r="878002"/>
    <row r="878003"/>
    <row r="878004"/>
    <row r="878005"/>
    <row r="878006"/>
    <row r="878007"/>
    <row r="878008"/>
    <row r="878009"/>
    <row r="878010"/>
    <row r="878011"/>
    <row r="878012"/>
    <row r="878013"/>
    <row r="878014"/>
    <row r="878015"/>
    <row r="878016"/>
    <row r="878017"/>
    <row r="878018"/>
    <row r="878019"/>
    <row r="878020"/>
    <row r="878021"/>
    <row r="878022"/>
    <row r="878023"/>
    <row r="878024"/>
    <row r="878025"/>
    <row r="878026"/>
    <row r="878027"/>
    <row r="878028"/>
    <row r="878029"/>
    <row r="878030"/>
    <row r="878031"/>
    <row r="878032"/>
    <row r="878033"/>
    <row r="878034"/>
    <row r="878035"/>
    <row r="878036"/>
    <row r="878037"/>
    <row r="878038"/>
    <row r="878039"/>
    <row r="878040"/>
    <row r="878041"/>
    <row r="878042"/>
    <row r="878043"/>
    <row r="878044"/>
    <row r="878045"/>
    <row r="878046"/>
    <row r="878047"/>
    <row r="878048"/>
    <row r="878049"/>
    <row r="878050"/>
    <row r="878051"/>
    <row r="878052"/>
    <row r="878053"/>
    <row r="878054"/>
    <row r="878055"/>
    <row r="878056"/>
    <row r="878057"/>
    <row r="878058"/>
    <row r="878059"/>
    <row r="878060"/>
    <row r="878061"/>
    <row r="878062"/>
    <row r="878063"/>
    <row r="878064"/>
    <row r="878065"/>
    <row r="878066"/>
    <row r="878067"/>
    <row r="878068"/>
    <row r="878069"/>
    <row r="878070"/>
    <row r="878071"/>
    <row r="878072"/>
    <row r="878073"/>
    <row r="878074"/>
    <row r="878075"/>
    <row r="878076"/>
    <row r="878077"/>
    <row r="878078"/>
    <row r="878079"/>
    <row r="878080"/>
    <row r="878081"/>
    <row r="878082"/>
    <row r="878083"/>
    <row r="878084"/>
    <row r="878085"/>
    <row r="878086"/>
    <row r="878087"/>
    <row r="878088"/>
    <row r="878089"/>
    <row r="878090"/>
    <row r="878091"/>
    <row r="878092"/>
    <row r="878093"/>
    <row r="878094"/>
    <row r="878095"/>
    <row r="878096"/>
    <row r="878097"/>
    <row r="878098"/>
    <row r="878099"/>
    <row r="878100"/>
    <row r="878101"/>
    <row r="878102"/>
    <row r="878103"/>
    <row r="878104"/>
    <row r="878105"/>
    <row r="878106"/>
    <row r="878107"/>
    <row r="878108"/>
    <row r="878109"/>
    <row r="878110"/>
    <row r="878111"/>
    <row r="878112"/>
    <row r="878113"/>
    <row r="878114"/>
    <row r="878115"/>
    <row r="878116"/>
    <row r="878117"/>
    <row r="878118"/>
    <row r="878119"/>
    <row r="878120"/>
    <row r="878121"/>
    <row r="878122"/>
    <row r="878123"/>
    <row r="878124"/>
    <row r="878125"/>
    <row r="878126"/>
    <row r="878127"/>
    <row r="878128"/>
    <row r="878129"/>
    <row r="878130"/>
    <row r="878131"/>
    <row r="878132"/>
    <row r="878133"/>
    <row r="878134"/>
    <row r="878135"/>
    <row r="878136"/>
    <row r="878137"/>
    <row r="878138"/>
    <row r="878139"/>
    <row r="878140"/>
    <row r="878141"/>
    <row r="878142"/>
    <row r="878143"/>
    <row r="878144"/>
    <row r="878145"/>
    <row r="878146"/>
    <row r="878147"/>
    <row r="878148"/>
    <row r="878149"/>
    <row r="878150"/>
    <row r="878151"/>
    <row r="878152"/>
    <row r="878153"/>
    <row r="878154"/>
    <row r="878155"/>
    <row r="878156"/>
    <row r="878157"/>
    <row r="878158"/>
    <row r="878159"/>
    <row r="878160"/>
    <row r="878161"/>
    <row r="878162"/>
    <row r="878163"/>
    <row r="878164"/>
    <row r="878165"/>
    <row r="878166"/>
    <row r="878167"/>
    <row r="878168"/>
    <row r="878169"/>
    <row r="878170"/>
    <row r="878171"/>
    <row r="878172"/>
    <row r="878173"/>
    <row r="878174"/>
    <row r="878175"/>
    <row r="878176"/>
    <row r="878177"/>
    <row r="878178"/>
    <row r="878179"/>
    <row r="878180"/>
    <row r="878181"/>
    <row r="878182"/>
    <row r="878183"/>
    <row r="878184"/>
    <row r="878185"/>
    <row r="878186"/>
    <row r="878187"/>
    <row r="878188"/>
    <row r="878189"/>
    <row r="878190"/>
    <row r="878191"/>
    <row r="878192"/>
    <row r="878193"/>
    <row r="878194"/>
    <row r="878195"/>
    <row r="878196"/>
    <row r="878197"/>
    <row r="878198"/>
    <row r="878199"/>
    <row r="878200"/>
    <row r="878201"/>
    <row r="878202"/>
    <row r="878203"/>
    <row r="878204"/>
    <row r="878205"/>
    <row r="878206"/>
    <row r="878207"/>
    <row r="878208"/>
    <row r="878209"/>
    <row r="878210"/>
    <row r="878211"/>
    <row r="878212"/>
    <row r="878213"/>
    <row r="878214"/>
    <row r="878215"/>
    <row r="878216"/>
    <row r="878217"/>
    <row r="878218"/>
    <row r="878219"/>
    <row r="878220"/>
    <row r="878221"/>
    <row r="878222"/>
    <row r="878223"/>
    <row r="878224"/>
    <row r="878225"/>
    <row r="878226"/>
    <row r="878227"/>
    <row r="878228"/>
    <row r="878229"/>
    <row r="878230"/>
    <row r="878231"/>
    <row r="878232"/>
    <row r="878233"/>
    <row r="878234"/>
    <row r="878235"/>
    <row r="878236"/>
    <row r="878237"/>
    <row r="878238"/>
    <row r="878239"/>
    <row r="878240"/>
    <row r="878241"/>
    <row r="878242"/>
    <row r="878243"/>
    <row r="878244"/>
    <row r="878245"/>
    <row r="878246"/>
    <row r="878247"/>
    <row r="878248"/>
    <row r="878249"/>
    <row r="878250"/>
    <row r="878251"/>
    <row r="878252"/>
    <row r="878253"/>
    <row r="878254"/>
    <row r="878255"/>
    <row r="878256"/>
    <row r="878257"/>
    <row r="878258"/>
    <row r="878259"/>
    <row r="878260"/>
    <row r="878261"/>
    <row r="878262"/>
    <row r="878263"/>
    <row r="878264"/>
    <row r="878265"/>
    <row r="878266"/>
    <row r="878267"/>
    <row r="878268"/>
    <row r="878269"/>
    <row r="878270"/>
    <row r="878271"/>
    <row r="878272"/>
    <row r="878273"/>
    <row r="878274"/>
    <row r="878275"/>
    <row r="878276"/>
    <row r="878277"/>
    <row r="878278"/>
    <row r="878279"/>
    <row r="878280"/>
    <row r="878281"/>
    <row r="878282"/>
    <row r="878283"/>
    <row r="878284"/>
    <row r="878285"/>
    <row r="878286"/>
    <row r="878287"/>
    <row r="878288"/>
    <row r="878289"/>
    <row r="878290"/>
    <row r="878291"/>
    <row r="878292"/>
    <row r="878293"/>
    <row r="878294"/>
    <row r="878295"/>
    <row r="878296"/>
    <row r="878297"/>
    <row r="878298"/>
    <row r="878299"/>
    <row r="878300"/>
    <row r="878301"/>
    <row r="878302"/>
    <row r="878303"/>
    <row r="878304"/>
    <row r="878305"/>
    <row r="878306"/>
    <row r="878307"/>
    <row r="878308"/>
    <row r="878309"/>
    <row r="878310"/>
    <row r="878311"/>
    <row r="878312"/>
    <row r="878313"/>
    <row r="878314"/>
    <row r="878315"/>
    <row r="878316"/>
    <row r="878317"/>
    <row r="878318"/>
    <row r="878319"/>
    <row r="878320"/>
    <row r="878321"/>
    <row r="878322"/>
    <row r="878323"/>
    <row r="878324"/>
    <row r="878325"/>
    <row r="878326"/>
    <row r="878327"/>
    <row r="878328"/>
    <row r="878329"/>
    <row r="878330"/>
    <row r="878331"/>
    <row r="878332"/>
    <row r="878333"/>
    <row r="878334"/>
    <row r="878335"/>
    <row r="878336"/>
    <row r="878337"/>
    <row r="878338"/>
    <row r="878339"/>
    <row r="878340"/>
    <row r="878341"/>
    <row r="878342"/>
    <row r="878343"/>
    <row r="878344"/>
    <row r="878345"/>
    <row r="878346"/>
    <row r="878347"/>
    <row r="878348"/>
    <row r="878349"/>
    <row r="878350"/>
    <row r="878351"/>
    <row r="878352"/>
    <row r="878353"/>
    <row r="878354"/>
    <row r="878355"/>
    <row r="878356"/>
    <row r="878357"/>
    <row r="878358"/>
    <row r="878359"/>
    <row r="878360"/>
    <row r="878361"/>
    <row r="878362"/>
    <row r="878363"/>
    <row r="878364"/>
    <row r="878365"/>
    <row r="878366"/>
    <row r="878367"/>
    <row r="878368"/>
    <row r="878369"/>
    <row r="878370"/>
    <row r="878371"/>
    <row r="878372"/>
    <row r="878373"/>
    <row r="878374"/>
    <row r="878375"/>
    <row r="878376"/>
    <row r="878377"/>
    <row r="878378"/>
    <row r="878379"/>
    <row r="878380"/>
    <row r="878381"/>
    <row r="878382"/>
    <row r="878383"/>
    <row r="878384"/>
    <row r="878385"/>
    <row r="878386"/>
    <row r="878387"/>
    <row r="878388"/>
    <row r="878389"/>
    <row r="878390"/>
    <row r="878391"/>
    <row r="878392"/>
    <row r="878393"/>
    <row r="878394"/>
    <row r="878395"/>
    <row r="878396"/>
    <row r="878397"/>
    <row r="878398"/>
    <row r="878399"/>
    <row r="878400"/>
    <row r="878401"/>
    <row r="878402"/>
    <row r="878403"/>
    <row r="878404"/>
    <row r="878405"/>
    <row r="878406"/>
    <row r="878407"/>
    <row r="878408"/>
    <row r="878409"/>
    <row r="878410"/>
    <row r="878411"/>
    <row r="878412"/>
    <row r="878413"/>
    <row r="878414"/>
    <row r="878415"/>
    <row r="878416"/>
    <row r="878417"/>
    <row r="878418"/>
    <row r="878419"/>
    <row r="878420"/>
    <row r="878421"/>
    <row r="878422"/>
    <row r="878423"/>
    <row r="878424"/>
    <row r="878425"/>
    <row r="878426"/>
    <row r="878427"/>
    <row r="878428"/>
    <row r="878429"/>
    <row r="878430"/>
    <row r="878431"/>
    <row r="878432"/>
    <row r="878433"/>
    <row r="878434"/>
    <row r="878435"/>
    <row r="878436"/>
    <row r="878437"/>
    <row r="878438"/>
    <row r="878439"/>
    <row r="878440"/>
    <row r="878441"/>
    <row r="878442"/>
    <row r="878443"/>
    <row r="878444"/>
    <row r="878445"/>
    <row r="878446"/>
    <row r="878447"/>
    <row r="878448"/>
    <row r="878449"/>
    <row r="878450"/>
    <row r="878451"/>
    <row r="878452"/>
    <row r="878453"/>
    <row r="878454"/>
    <row r="878455"/>
    <row r="878456"/>
    <row r="878457"/>
    <row r="878458"/>
    <row r="878459"/>
    <row r="878460"/>
    <row r="878461"/>
    <row r="878462"/>
    <row r="878463"/>
    <row r="878464"/>
    <row r="878465"/>
    <row r="878466"/>
    <row r="878467"/>
    <row r="878468"/>
    <row r="878469"/>
    <row r="878470"/>
    <row r="878471"/>
    <row r="878472"/>
    <row r="878473"/>
    <row r="878474"/>
    <row r="878475"/>
    <row r="878476"/>
    <row r="878477"/>
    <row r="878478"/>
    <row r="878479"/>
    <row r="878480"/>
    <row r="878481"/>
    <row r="878482"/>
    <row r="878483"/>
    <row r="878484"/>
    <row r="878485"/>
    <row r="878486"/>
    <row r="878487"/>
    <row r="878488"/>
    <row r="878489"/>
    <row r="878490"/>
    <row r="878491"/>
    <row r="878492"/>
    <row r="878493"/>
    <row r="878494"/>
    <row r="878495"/>
    <row r="878496"/>
    <row r="878497"/>
    <row r="878498"/>
    <row r="878499"/>
    <row r="878500"/>
    <row r="878501"/>
    <row r="878502"/>
    <row r="878503"/>
    <row r="878504"/>
    <row r="878505"/>
    <row r="878506"/>
    <row r="878507"/>
    <row r="878508"/>
    <row r="878509"/>
    <row r="878510"/>
    <row r="878511"/>
    <row r="878512"/>
    <row r="878513"/>
    <row r="878514"/>
    <row r="878515"/>
    <row r="878516"/>
    <row r="878517"/>
    <row r="878518"/>
    <row r="878519"/>
    <row r="878520"/>
    <row r="878521"/>
    <row r="878522"/>
    <row r="878523"/>
    <row r="878524"/>
    <row r="878525"/>
    <row r="878526"/>
    <row r="878527"/>
    <row r="878528"/>
    <row r="878529"/>
    <row r="878530"/>
    <row r="878531"/>
    <row r="878532"/>
    <row r="878533"/>
    <row r="878534"/>
    <row r="878535"/>
    <row r="878536"/>
    <row r="878537"/>
    <row r="878538"/>
    <row r="878539"/>
    <row r="878540"/>
    <row r="878541"/>
    <row r="878542"/>
    <row r="878543"/>
    <row r="878544"/>
    <row r="878545"/>
    <row r="878546"/>
    <row r="878547"/>
    <row r="878548"/>
    <row r="878549"/>
    <row r="878550"/>
    <row r="878551"/>
    <row r="878552"/>
    <row r="878553"/>
    <row r="878554"/>
    <row r="878555"/>
    <row r="878556"/>
    <row r="878557"/>
    <row r="878558"/>
    <row r="878559"/>
    <row r="878560"/>
    <row r="878561"/>
    <row r="878562"/>
    <row r="878563"/>
    <row r="878564"/>
    <row r="878565"/>
    <row r="878566"/>
    <row r="878567"/>
    <row r="878568"/>
    <row r="878569"/>
    <row r="878570"/>
    <row r="878571"/>
    <row r="878572"/>
    <row r="878573"/>
    <row r="878574"/>
    <row r="878575"/>
    <row r="878576"/>
    <row r="878577"/>
    <row r="878578"/>
    <row r="878579"/>
    <row r="878580"/>
    <row r="878581"/>
    <row r="878582"/>
    <row r="878583"/>
    <row r="878584"/>
    <row r="878585"/>
    <row r="878586"/>
    <row r="878587"/>
    <row r="878588"/>
    <row r="878589"/>
    <row r="878590"/>
    <row r="878591"/>
    <row r="878592"/>
    <row r="878593"/>
    <row r="878594"/>
    <row r="878595"/>
    <row r="878596"/>
    <row r="878597"/>
    <row r="878598"/>
    <row r="878599"/>
    <row r="878600"/>
    <row r="878601"/>
    <row r="878602"/>
    <row r="878603"/>
    <row r="878604"/>
    <row r="878605"/>
    <row r="878606"/>
    <row r="878607"/>
    <row r="878608"/>
    <row r="878609"/>
    <row r="878610"/>
    <row r="878611"/>
    <row r="878612"/>
    <row r="878613"/>
    <row r="878614"/>
    <row r="878615"/>
    <row r="878616"/>
    <row r="878617"/>
    <row r="878618"/>
    <row r="878619"/>
    <row r="878620"/>
    <row r="878621"/>
    <row r="878622"/>
    <row r="878623"/>
    <row r="878624"/>
    <row r="878625"/>
    <row r="878626"/>
    <row r="878627"/>
    <row r="878628"/>
    <row r="878629"/>
    <row r="878630"/>
    <row r="878631"/>
    <row r="878632"/>
    <row r="878633"/>
    <row r="878634"/>
    <row r="878635"/>
    <row r="878636"/>
    <row r="878637"/>
    <row r="878638"/>
    <row r="878639"/>
    <row r="878640"/>
    <row r="878641"/>
    <row r="878642"/>
    <row r="878643"/>
    <row r="878644"/>
    <row r="878645"/>
    <row r="878646"/>
    <row r="878647"/>
    <row r="878648"/>
    <row r="878649"/>
    <row r="878650"/>
    <row r="878651"/>
    <row r="878652"/>
    <row r="878653"/>
    <row r="878654"/>
    <row r="878655"/>
    <row r="878656"/>
    <row r="878657"/>
    <row r="878658"/>
    <row r="878659"/>
    <row r="878660"/>
    <row r="878661"/>
    <row r="878662"/>
    <row r="878663"/>
    <row r="878664"/>
    <row r="878665"/>
    <row r="878666"/>
    <row r="878667"/>
    <row r="878668"/>
    <row r="878669"/>
    <row r="878670"/>
    <row r="878671"/>
    <row r="878672"/>
    <row r="878673"/>
    <row r="878674"/>
    <row r="878675"/>
    <row r="878676"/>
    <row r="878677"/>
    <row r="878678"/>
    <row r="878679"/>
    <row r="878680"/>
    <row r="878681"/>
    <row r="878682"/>
    <row r="878683"/>
    <row r="878684"/>
    <row r="878685"/>
    <row r="878686"/>
    <row r="878687"/>
    <row r="878688"/>
    <row r="878689"/>
    <row r="878690"/>
    <row r="878691"/>
    <row r="878692"/>
    <row r="878693"/>
    <row r="878694"/>
    <row r="878695"/>
    <row r="878696"/>
    <row r="878697"/>
    <row r="878698"/>
    <row r="878699"/>
    <row r="878700"/>
    <row r="878701"/>
    <row r="878702"/>
    <row r="878703"/>
    <row r="878704"/>
    <row r="878705"/>
    <row r="878706"/>
    <row r="878707"/>
    <row r="878708"/>
    <row r="878709"/>
    <row r="878710"/>
    <row r="878711"/>
    <row r="878712"/>
    <row r="878713"/>
    <row r="878714"/>
    <row r="878715"/>
    <row r="878716"/>
    <row r="878717"/>
    <row r="878718"/>
    <row r="878719"/>
    <row r="878720"/>
    <row r="878721"/>
    <row r="878722"/>
    <row r="878723"/>
    <row r="878724"/>
    <row r="878725"/>
    <row r="878726"/>
    <row r="878727"/>
    <row r="878728"/>
    <row r="878729"/>
    <row r="878730"/>
    <row r="878731"/>
    <row r="878732"/>
    <row r="878733"/>
    <row r="878734"/>
    <row r="878735"/>
    <row r="878736"/>
    <row r="878737"/>
    <row r="878738"/>
    <row r="878739"/>
    <row r="878740"/>
    <row r="878741"/>
    <row r="878742"/>
    <row r="878743"/>
    <row r="878744"/>
    <row r="878745"/>
    <row r="878746"/>
    <row r="878747"/>
    <row r="878748"/>
    <row r="878749"/>
    <row r="878750"/>
    <row r="878751"/>
    <row r="878752"/>
    <row r="878753"/>
    <row r="878754"/>
    <row r="878755"/>
    <row r="878756"/>
    <row r="878757"/>
    <row r="878758"/>
    <row r="878759"/>
    <row r="878760"/>
    <row r="878761"/>
    <row r="878762"/>
    <row r="878763"/>
    <row r="878764"/>
    <row r="878765"/>
    <row r="878766"/>
    <row r="878767"/>
    <row r="878768"/>
    <row r="878769"/>
    <row r="878770"/>
    <row r="878771"/>
    <row r="878772"/>
    <row r="878773"/>
    <row r="878774"/>
    <row r="878775"/>
    <row r="878776"/>
    <row r="878777"/>
    <row r="878778"/>
    <row r="878779"/>
    <row r="878780"/>
    <row r="878781"/>
    <row r="878782"/>
    <row r="878783"/>
    <row r="878784"/>
    <row r="878785"/>
    <row r="878786"/>
    <row r="878787"/>
    <row r="878788"/>
    <row r="878789"/>
    <row r="878790"/>
    <row r="878791"/>
    <row r="878792"/>
    <row r="878793"/>
    <row r="878794"/>
    <row r="878795"/>
    <row r="878796"/>
    <row r="878797"/>
    <row r="878798"/>
    <row r="878799"/>
    <row r="878800"/>
    <row r="878801"/>
    <row r="878802"/>
    <row r="878803"/>
    <row r="878804"/>
    <row r="878805"/>
    <row r="878806"/>
    <row r="878807"/>
    <row r="878808"/>
    <row r="878809"/>
    <row r="878810"/>
    <row r="878811"/>
    <row r="878812"/>
    <row r="878813"/>
    <row r="878814"/>
    <row r="878815"/>
    <row r="878816"/>
    <row r="878817"/>
    <row r="878818"/>
    <row r="878819"/>
    <row r="878820"/>
    <row r="878821"/>
    <row r="878822"/>
    <row r="878823"/>
    <row r="878824"/>
    <row r="878825"/>
    <row r="878826"/>
    <row r="878827"/>
    <row r="878828"/>
    <row r="878829"/>
    <row r="878830"/>
    <row r="878831"/>
    <row r="878832"/>
    <row r="878833"/>
    <row r="878834"/>
    <row r="878835"/>
    <row r="878836"/>
    <row r="878837"/>
    <row r="878838"/>
    <row r="878839"/>
    <row r="878840"/>
    <row r="878841"/>
    <row r="878842"/>
    <row r="878843"/>
    <row r="878844"/>
    <row r="878845"/>
    <row r="878846"/>
    <row r="878847"/>
    <row r="878848"/>
    <row r="878849"/>
    <row r="878850"/>
    <row r="878851"/>
    <row r="878852"/>
    <row r="878853"/>
    <row r="878854"/>
    <row r="878855"/>
    <row r="878856"/>
    <row r="878857"/>
    <row r="878858"/>
    <row r="878859"/>
    <row r="878860"/>
    <row r="878861"/>
    <row r="878862"/>
    <row r="878863"/>
    <row r="878864"/>
    <row r="878865"/>
    <row r="878866"/>
    <row r="878867"/>
    <row r="878868"/>
    <row r="878869"/>
    <row r="878870"/>
    <row r="878871"/>
    <row r="878872"/>
    <row r="878873"/>
    <row r="878874"/>
    <row r="878875"/>
    <row r="878876"/>
    <row r="878877"/>
    <row r="878878"/>
    <row r="878879"/>
    <row r="878880"/>
    <row r="878881"/>
    <row r="878882"/>
    <row r="878883"/>
    <row r="878884"/>
    <row r="878885"/>
    <row r="878886"/>
    <row r="878887"/>
    <row r="878888"/>
    <row r="878889"/>
    <row r="878890"/>
    <row r="878891"/>
    <row r="878892"/>
    <row r="878893"/>
    <row r="878894"/>
    <row r="878895"/>
    <row r="878896"/>
    <row r="878897"/>
    <row r="878898"/>
    <row r="878899"/>
    <row r="878900"/>
    <row r="878901"/>
    <row r="878902"/>
    <row r="878903"/>
    <row r="878904"/>
    <row r="878905"/>
    <row r="878906"/>
    <row r="878907"/>
    <row r="878908"/>
    <row r="878909"/>
    <row r="878910"/>
    <row r="878911"/>
    <row r="878912"/>
    <row r="878913"/>
    <row r="878914"/>
    <row r="878915"/>
    <row r="878916"/>
    <row r="878917"/>
    <row r="878918"/>
    <row r="878919"/>
    <row r="878920"/>
    <row r="878921"/>
    <row r="878922"/>
    <row r="878923"/>
    <row r="878924"/>
    <row r="878925"/>
    <row r="878926"/>
    <row r="878927"/>
    <row r="878928"/>
    <row r="878929"/>
    <row r="878930"/>
    <row r="878931"/>
    <row r="878932"/>
    <row r="878933"/>
    <row r="878934"/>
    <row r="878935"/>
    <row r="878936"/>
    <row r="878937"/>
    <row r="878938"/>
    <row r="878939"/>
    <row r="878940"/>
    <row r="878941"/>
    <row r="878942"/>
    <row r="878943"/>
    <row r="878944"/>
    <row r="878945"/>
    <row r="878946"/>
    <row r="878947"/>
    <row r="878948"/>
    <row r="878949"/>
    <row r="878950"/>
    <row r="878951"/>
    <row r="878952"/>
    <row r="878953"/>
    <row r="878954"/>
    <row r="878955"/>
    <row r="878956"/>
    <row r="878957"/>
    <row r="878958"/>
    <row r="878959"/>
    <row r="878960"/>
    <row r="878961"/>
    <row r="878962"/>
    <row r="878963"/>
    <row r="878964"/>
    <row r="878965"/>
    <row r="878966"/>
    <row r="878967"/>
    <row r="878968"/>
    <row r="878969"/>
    <row r="878970"/>
    <row r="878971"/>
    <row r="878972"/>
    <row r="878973"/>
    <row r="878974"/>
    <row r="878975"/>
    <row r="878976"/>
    <row r="878977"/>
    <row r="878978"/>
    <row r="878979"/>
    <row r="878980"/>
    <row r="878981"/>
    <row r="878982"/>
    <row r="878983"/>
    <row r="878984"/>
    <row r="878985"/>
    <row r="878986"/>
    <row r="878987"/>
    <row r="878988"/>
    <row r="878989"/>
    <row r="878990"/>
    <row r="878991"/>
    <row r="878992"/>
    <row r="878993"/>
    <row r="878994"/>
    <row r="878995"/>
    <row r="878996"/>
    <row r="878997"/>
    <row r="878998"/>
    <row r="878999"/>
    <row r="879000"/>
    <row r="879001"/>
    <row r="879002"/>
    <row r="879003"/>
    <row r="879004"/>
    <row r="879005"/>
    <row r="879006"/>
    <row r="879007"/>
    <row r="879008"/>
    <row r="879009"/>
    <row r="879010"/>
    <row r="879011"/>
    <row r="879012"/>
    <row r="879013"/>
    <row r="879014"/>
    <row r="879015"/>
    <row r="879016"/>
    <row r="879017"/>
    <row r="879018"/>
    <row r="879019"/>
    <row r="879020"/>
    <row r="879021"/>
    <row r="879022"/>
    <row r="879023"/>
    <row r="879024"/>
    <row r="879025"/>
    <row r="879026"/>
    <row r="879027"/>
    <row r="879028"/>
    <row r="879029"/>
    <row r="879030"/>
    <row r="879031"/>
    <row r="879032"/>
    <row r="879033"/>
    <row r="879034"/>
    <row r="879035"/>
    <row r="879036"/>
    <row r="879037"/>
    <row r="879038"/>
    <row r="879039"/>
    <row r="879040"/>
    <row r="879041"/>
    <row r="879042"/>
    <row r="879043"/>
    <row r="879044"/>
    <row r="879045"/>
    <row r="879046"/>
    <row r="879047"/>
    <row r="879048"/>
    <row r="879049"/>
    <row r="879050"/>
    <row r="879051"/>
    <row r="879052"/>
    <row r="879053"/>
    <row r="879054"/>
    <row r="879055"/>
    <row r="879056"/>
    <row r="879057"/>
    <row r="879058"/>
    <row r="879059"/>
    <row r="879060"/>
    <row r="879061"/>
    <row r="879062"/>
    <row r="879063"/>
    <row r="879064"/>
    <row r="879065"/>
    <row r="879066"/>
    <row r="879067"/>
    <row r="879068"/>
    <row r="879069"/>
    <row r="879070"/>
    <row r="879071"/>
    <row r="879072"/>
    <row r="879073"/>
    <row r="879074"/>
    <row r="879075"/>
    <row r="879076"/>
    <row r="879077"/>
    <row r="879078"/>
    <row r="879079"/>
    <row r="879080"/>
    <row r="879081"/>
    <row r="879082"/>
    <row r="879083"/>
    <row r="879084"/>
    <row r="879085"/>
    <row r="879086"/>
    <row r="879087"/>
    <row r="879088"/>
    <row r="879089"/>
    <row r="879090"/>
    <row r="879091"/>
    <row r="879092"/>
    <row r="879093"/>
    <row r="879094"/>
    <row r="879095"/>
    <row r="879096"/>
    <row r="879097"/>
    <row r="879098"/>
    <row r="879099"/>
    <row r="879100"/>
    <row r="879101"/>
    <row r="879102"/>
    <row r="879103"/>
    <row r="879104"/>
    <row r="879105"/>
    <row r="879106"/>
    <row r="879107"/>
    <row r="879108"/>
    <row r="879109"/>
    <row r="879110"/>
    <row r="879111"/>
    <row r="879112"/>
    <row r="879113"/>
    <row r="879114"/>
    <row r="879115"/>
    <row r="879116"/>
    <row r="879117"/>
    <row r="879118"/>
    <row r="879119"/>
    <row r="879120"/>
    <row r="879121"/>
    <row r="879122"/>
    <row r="879123"/>
    <row r="879124"/>
    <row r="879125"/>
    <row r="879126"/>
    <row r="879127"/>
    <row r="879128"/>
    <row r="879129"/>
    <row r="879130"/>
    <row r="879131"/>
    <row r="879132"/>
    <row r="879133"/>
    <row r="879134"/>
    <row r="879135"/>
    <row r="879136"/>
    <row r="879137"/>
    <row r="879138"/>
    <row r="879139"/>
    <row r="879140"/>
    <row r="879141"/>
    <row r="879142"/>
    <row r="879143"/>
    <row r="879144"/>
    <row r="879145"/>
    <row r="879146"/>
    <row r="879147"/>
    <row r="879148"/>
    <row r="879149"/>
    <row r="879150"/>
    <row r="879151"/>
    <row r="879152"/>
    <row r="879153"/>
    <row r="879154"/>
    <row r="879155"/>
    <row r="879156"/>
    <row r="879157"/>
    <row r="879158"/>
    <row r="879159"/>
    <row r="879160"/>
    <row r="879161"/>
    <row r="879162"/>
    <row r="879163"/>
    <row r="879164"/>
    <row r="879165"/>
    <row r="879166"/>
    <row r="879167"/>
    <row r="879168"/>
    <row r="879169"/>
    <row r="879170"/>
    <row r="879171"/>
    <row r="879172"/>
    <row r="879173"/>
    <row r="879174"/>
    <row r="879175"/>
    <row r="879176"/>
    <row r="879177"/>
    <row r="879178"/>
    <row r="879179"/>
    <row r="879180"/>
    <row r="879181"/>
    <row r="879182"/>
    <row r="879183"/>
    <row r="879184"/>
    <row r="879185"/>
    <row r="879186"/>
    <row r="879187"/>
    <row r="879188"/>
    <row r="879189"/>
    <row r="879190"/>
    <row r="879191"/>
    <row r="879192"/>
    <row r="879193"/>
    <row r="879194"/>
    <row r="879195"/>
    <row r="879196"/>
    <row r="879197"/>
    <row r="879198"/>
    <row r="879199"/>
    <row r="879200"/>
    <row r="879201"/>
    <row r="879202"/>
    <row r="879203"/>
    <row r="879204"/>
    <row r="879205"/>
    <row r="879206"/>
    <row r="879207"/>
    <row r="879208"/>
    <row r="879209"/>
    <row r="879210"/>
    <row r="879211"/>
    <row r="879212"/>
    <row r="879213"/>
    <row r="879214"/>
    <row r="879215"/>
    <row r="879216"/>
    <row r="879217"/>
    <row r="879218"/>
    <row r="879219"/>
    <row r="879220"/>
    <row r="879221"/>
    <row r="879222"/>
    <row r="879223"/>
    <row r="879224"/>
    <row r="879225"/>
    <row r="879226"/>
    <row r="879227"/>
    <row r="879228"/>
    <row r="879229"/>
    <row r="879230"/>
    <row r="879231"/>
    <row r="879232"/>
    <row r="879233"/>
    <row r="879234"/>
    <row r="879235"/>
    <row r="879236"/>
    <row r="879237"/>
    <row r="879238"/>
    <row r="879239"/>
    <row r="879240"/>
    <row r="879241"/>
    <row r="879242"/>
    <row r="879243"/>
    <row r="879244"/>
    <row r="879245"/>
    <row r="879246"/>
    <row r="879247"/>
    <row r="879248"/>
    <row r="879249"/>
    <row r="879250"/>
    <row r="879251"/>
    <row r="879252"/>
    <row r="879253"/>
    <row r="879254"/>
    <row r="879255"/>
    <row r="879256"/>
    <row r="879257"/>
    <row r="879258"/>
    <row r="879259"/>
    <row r="879260"/>
    <row r="879261"/>
    <row r="879262"/>
    <row r="879263"/>
    <row r="879264"/>
    <row r="879265"/>
    <row r="879266"/>
    <row r="879267"/>
    <row r="879268"/>
    <row r="879269"/>
    <row r="879270"/>
    <row r="879271"/>
    <row r="879272"/>
    <row r="879273"/>
    <row r="879274"/>
    <row r="879275"/>
    <row r="879276"/>
    <row r="879277"/>
    <row r="879278"/>
    <row r="879279"/>
    <row r="879280"/>
    <row r="879281"/>
    <row r="879282"/>
    <row r="879283"/>
    <row r="879284"/>
    <row r="879285"/>
    <row r="879286"/>
    <row r="879287"/>
    <row r="879288"/>
    <row r="879289"/>
    <row r="879290"/>
    <row r="879291"/>
    <row r="879292"/>
    <row r="879293"/>
    <row r="879294"/>
    <row r="879295"/>
    <row r="879296"/>
    <row r="879297"/>
    <row r="879298"/>
    <row r="879299"/>
    <row r="879300"/>
    <row r="879301"/>
    <row r="879302"/>
    <row r="879303"/>
    <row r="879304"/>
    <row r="879305"/>
    <row r="879306"/>
    <row r="879307"/>
    <row r="879308"/>
    <row r="879309"/>
    <row r="879310"/>
    <row r="879311"/>
    <row r="879312"/>
    <row r="879313"/>
    <row r="879314"/>
    <row r="879315"/>
    <row r="879316"/>
    <row r="879317"/>
    <row r="879318"/>
    <row r="879319"/>
    <row r="879320"/>
    <row r="879321"/>
    <row r="879322"/>
    <row r="879323"/>
    <row r="879324"/>
    <row r="879325"/>
    <row r="879326"/>
    <row r="879327"/>
    <row r="879328"/>
    <row r="879329"/>
    <row r="879330"/>
    <row r="879331"/>
    <row r="879332"/>
    <row r="879333"/>
    <row r="879334"/>
    <row r="879335"/>
    <row r="879336"/>
    <row r="879337"/>
    <row r="879338"/>
    <row r="879339"/>
    <row r="879340"/>
    <row r="879341"/>
    <row r="879342"/>
    <row r="879343"/>
    <row r="879344"/>
    <row r="879345"/>
    <row r="879346"/>
    <row r="879347"/>
    <row r="879348"/>
    <row r="879349"/>
    <row r="879350"/>
    <row r="879351"/>
    <row r="879352"/>
    <row r="879353"/>
    <row r="879354"/>
    <row r="879355"/>
    <row r="879356"/>
    <row r="879357"/>
    <row r="879358"/>
    <row r="879359"/>
    <row r="879360"/>
    <row r="879361"/>
    <row r="879362"/>
    <row r="879363"/>
    <row r="879364"/>
    <row r="879365"/>
    <row r="879366"/>
    <row r="879367"/>
    <row r="879368"/>
    <row r="879369"/>
    <row r="879370"/>
    <row r="879371"/>
    <row r="879372"/>
    <row r="879373"/>
    <row r="879374"/>
    <row r="879375"/>
    <row r="879376"/>
    <row r="879377"/>
    <row r="879378"/>
    <row r="879379"/>
    <row r="879380"/>
    <row r="879381"/>
    <row r="879382"/>
    <row r="879383"/>
    <row r="879384"/>
    <row r="879385"/>
    <row r="879386"/>
    <row r="879387"/>
    <row r="879388"/>
    <row r="879389"/>
    <row r="879390"/>
    <row r="879391"/>
    <row r="879392"/>
    <row r="879393"/>
    <row r="879394"/>
    <row r="879395"/>
    <row r="879396"/>
    <row r="879397"/>
    <row r="879398"/>
    <row r="879399"/>
    <row r="879400"/>
    <row r="879401"/>
    <row r="879402"/>
    <row r="879403"/>
    <row r="879404"/>
    <row r="879405"/>
    <row r="879406"/>
    <row r="879407"/>
    <row r="879408"/>
    <row r="879409"/>
    <row r="879410"/>
    <row r="879411"/>
    <row r="879412"/>
    <row r="879413"/>
    <row r="879414"/>
    <row r="879415"/>
    <row r="879416"/>
    <row r="879417"/>
    <row r="879418"/>
    <row r="879419"/>
    <row r="879420"/>
    <row r="879421"/>
    <row r="879422"/>
    <row r="879423"/>
    <row r="879424"/>
    <row r="879425"/>
    <row r="879426"/>
    <row r="879427"/>
    <row r="879428"/>
    <row r="879429"/>
    <row r="879430"/>
    <row r="879431"/>
    <row r="879432"/>
    <row r="879433"/>
    <row r="879434"/>
    <row r="879435"/>
    <row r="879436"/>
    <row r="879437"/>
    <row r="879438"/>
    <row r="879439"/>
    <row r="879440"/>
    <row r="879441"/>
    <row r="879442"/>
    <row r="879443"/>
    <row r="879444"/>
    <row r="879445"/>
    <row r="879446"/>
    <row r="879447"/>
    <row r="879448"/>
    <row r="879449"/>
    <row r="879450"/>
    <row r="879451"/>
    <row r="879452"/>
    <row r="879453"/>
    <row r="879454"/>
    <row r="879455"/>
    <row r="879456"/>
    <row r="879457"/>
    <row r="879458"/>
    <row r="879459"/>
    <row r="879460"/>
    <row r="879461"/>
    <row r="879462"/>
    <row r="879463"/>
    <row r="879464"/>
    <row r="879465"/>
    <row r="879466"/>
    <row r="879467"/>
    <row r="879468"/>
    <row r="879469"/>
    <row r="879470"/>
    <row r="879471"/>
    <row r="879472"/>
    <row r="879473"/>
    <row r="879474"/>
    <row r="879475"/>
    <row r="879476"/>
    <row r="879477"/>
    <row r="879478"/>
    <row r="879479"/>
    <row r="879480"/>
    <row r="879481"/>
    <row r="879482"/>
    <row r="879483"/>
    <row r="879484"/>
    <row r="879485"/>
    <row r="879486"/>
    <row r="879487"/>
    <row r="879488"/>
    <row r="879489"/>
    <row r="879490"/>
    <row r="879491"/>
    <row r="879492"/>
    <row r="879493"/>
    <row r="879494"/>
    <row r="879495"/>
    <row r="879496"/>
    <row r="879497"/>
    <row r="879498"/>
    <row r="879499"/>
    <row r="879500"/>
    <row r="879501"/>
    <row r="879502"/>
    <row r="879503"/>
    <row r="879504"/>
    <row r="879505"/>
    <row r="879506"/>
    <row r="879507"/>
    <row r="879508"/>
    <row r="879509"/>
    <row r="879510"/>
    <row r="879511"/>
    <row r="879512"/>
    <row r="879513"/>
    <row r="879514"/>
    <row r="879515"/>
    <row r="879516"/>
    <row r="879517"/>
    <row r="879518"/>
    <row r="879519"/>
    <row r="879520"/>
    <row r="879521"/>
    <row r="879522"/>
    <row r="879523"/>
    <row r="879524"/>
    <row r="879525"/>
    <row r="879526"/>
    <row r="879527"/>
    <row r="879528"/>
    <row r="879529"/>
    <row r="879530"/>
    <row r="879531"/>
    <row r="879532"/>
    <row r="879533"/>
    <row r="879534"/>
    <row r="879535"/>
    <row r="879536"/>
    <row r="879537"/>
    <row r="879538"/>
    <row r="879539"/>
    <row r="879540"/>
    <row r="879541"/>
    <row r="879542"/>
    <row r="879543"/>
    <row r="879544"/>
    <row r="879545"/>
    <row r="879546"/>
    <row r="879547"/>
    <row r="879548"/>
    <row r="879549"/>
    <row r="879550"/>
    <row r="879551"/>
    <row r="879552"/>
    <row r="879553"/>
    <row r="879554"/>
    <row r="879555"/>
    <row r="879556"/>
    <row r="879557"/>
    <row r="879558"/>
    <row r="879559"/>
    <row r="879560"/>
    <row r="879561"/>
    <row r="879562"/>
    <row r="879563"/>
    <row r="879564"/>
    <row r="879565"/>
    <row r="879566"/>
    <row r="879567"/>
    <row r="879568"/>
    <row r="879569"/>
    <row r="879570"/>
    <row r="879571"/>
    <row r="879572"/>
    <row r="879573"/>
    <row r="879574"/>
    <row r="879575"/>
    <row r="879576"/>
    <row r="879577"/>
    <row r="879578"/>
    <row r="879579"/>
    <row r="879580"/>
    <row r="879581"/>
    <row r="879582"/>
    <row r="879583"/>
    <row r="879584"/>
    <row r="879585"/>
    <row r="879586"/>
    <row r="879587"/>
    <row r="879588"/>
    <row r="879589"/>
    <row r="879590"/>
    <row r="879591"/>
    <row r="879592"/>
    <row r="879593"/>
    <row r="879594"/>
    <row r="879595"/>
    <row r="879596"/>
    <row r="879597"/>
    <row r="879598"/>
    <row r="879599"/>
    <row r="879600"/>
    <row r="879601"/>
    <row r="879602"/>
    <row r="879603"/>
    <row r="879604"/>
    <row r="879605"/>
    <row r="879606"/>
    <row r="879607"/>
    <row r="879608"/>
    <row r="879609"/>
    <row r="879610"/>
    <row r="879611"/>
    <row r="879612"/>
    <row r="879613"/>
    <row r="879614"/>
    <row r="879615"/>
    <row r="879616"/>
    <row r="879617"/>
    <row r="879618"/>
    <row r="879619"/>
    <row r="879620"/>
    <row r="879621"/>
    <row r="879622"/>
    <row r="879623"/>
    <row r="879624"/>
    <row r="879625"/>
    <row r="879626"/>
    <row r="879627"/>
    <row r="879628"/>
    <row r="879629"/>
    <row r="879630"/>
    <row r="879631"/>
    <row r="879632"/>
    <row r="879633"/>
    <row r="879634"/>
    <row r="879635"/>
    <row r="879636"/>
    <row r="879637"/>
    <row r="879638"/>
    <row r="879639"/>
    <row r="879640"/>
    <row r="879641"/>
    <row r="879642"/>
    <row r="879643"/>
    <row r="879644"/>
    <row r="879645"/>
    <row r="879646"/>
    <row r="879647"/>
    <row r="879648"/>
    <row r="879649"/>
    <row r="879650"/>
    <row r="879651"/>
    <row r="879652"/>
    <row r="879653"/>
    <row r="879654"/>
    <row r="879655"/>
    <row r="879656"/>
    <row r="879657"/>
    <row r="879658"/>
    <row r="879659"/>
    <row r="879660"/>
    <row r="879661"/>
    <row r="879662"/>
    <row r="879663"/>
    <row r="879664"/>
    <row r="879665"/>
    <row r="879666"/>
    <row r="879667"/>
    <row r="879668"/>
    <row r="879669"/>
    <row r="879670"/>
    <row r="879671"/>
    <row r="879672"/>
    <row r="879673"/>
    <row r="879674"/>
    <row r="879675"/>
    <row r="879676"/>
    <row r="879677"/>
    <row r="879678"/>
    <row r="879679"/>
    <row r="879680"/>
    <row r="879681"/>
    <row r="879682"/>
    <row r="879683"/>
    <row r="879684"/>
    <row r="879685"/>
    <row r="879686"/>
    <row r="879687"/>
    <row r="879688"/>
    <row r="879689"/>
    <row r="879690"/>
    <row r="879691"/>
    <row r="879692"/>
    <row r="879693"/>
    <row r="879694"/>
    <row r="879695"/>
    <row r="879696"/>
    <row r="879697"/>
    <row r="879698"/>
    <row r="879699"/>
    <row r="879700"/>
    <row r="879701"/>
    <row r="879702"/>
    <row r="879703"/>
    <row r="879704"/>
    <row r="879705"/>
    <row r="879706"/>
    <row r="879707"/>
    <row r="879708"/>
    <row r="879709"/>
    <row r="879710"/>
    <row r="879711"/>
    <row r="879712"/>
    <row r="879713"/>
    <row r="879714"/>
    <row r="879715"/>
    <row r="879716"/>
    <row r="879717"/>
    <row r="879718"/>
    <row r="879719"/>
    <row r="879720"/>
    <row r="879721"/>
    <row r="879722"/>
    <row r="879723"/>
    <row r="879724"/>
    <row r="879725"/>
    <row r="879726"/>
    <row r="879727"/>
    <row r="879728"/>
    <row r="879729"/>
    <row r="879730"/>
    <row r="879731"/>
    <row r="879732"/>
    <row r="879733"/>
    <row r="879734"/>
    <row r="879735"/>
    <row r="879736"/>
    <row r="879737"/>
    <row r="879738"/>
    <row r="879739"/>
    <row r="879740"/>
    <row r="879741"/>
    <row r="879742"/>
    <row r="879743"/>
    <row r="879744"/>
    <row r="879745"/>
    <row r="879746"/>
    <row r="879747"/>
    <row r="879748"/>
    <row r="879749"/>
    <row r="879750"/>
    <row r="879751"/>
    <row r="879752"/>
    <row r="879753"/>
    <row r="879754"/>
    <row r="879755"/>
    <row r="879756"/>
    <row r="879757"/>
    <row r="879758"/>
    <row r="879759"/>
    <row r="879760"/>
    <row r="879761"/>
    <row r="879762"/>
    <row r="879763"/>
    <row r="879764"/>
    <row r="879765"/>
    <row r="879766"/>
    <row r="879767"/>
    <row r="879768"/>
    <row r="879769"/>
    <row r="879770"/>
    <row r="879771"/>
    <row r="879772"/>
    <row r="879773"/>
    <row r="879774"/>
    <row r="879775"/>
    <row r="879776"/>
    <row r="879777"/>
    <row r="879778"/>
    <row r="879779"/>
    <row r="879780"/>
    <row r="879781"/>
    <row r="879782"/>
    <row r="879783"/>
    <row r="879784"/>
    <row r="879785"/>
    <row r="879786"/>
    <row r="879787"/>
    <row r="879788"/>
    <row r="879789"/>
    <row r="879790"/>
    <row r="879791"/>
    <row r="879792"/>
    <row r="879793"/>
    <row r="879794"/>
    <row r="879795"/>
    <row r="879796"/>
    <row r="879797"/>
    <row r="879798"/>
    <row r="879799"/>
    <row r="879800"/>
    <row r="879801"/>
    <row r="879802"/>
    <row r="879803"/>
    <row r="879804"/>
    <row r="879805"/>
    <row r="879806"/>
    <row r="879807"/>
    <row r="879808"/>
    <row r="879809"/>
    <row r="879810"/>
    <row r="879811"/>
    <row r="879812"/>
    <row r="879813"/>
    <row r="879814"/>
    <row r="879815"/>
    <row r="879816"/>
    <row r="879817"/>
    <row r="879818"/>
    <row r="879819"/>
    <row r="879820"/>
    <row r="879821"/>
    <row r="879822"/>
    <row r="879823"/>
    <row r="879824"/>
    <row r="879825"/>
    <row r="879826"/>
    <row r="879827"/>
    <row r="879828"/>
    <row r="879829"/>
    <row r="879830"/>
    <row r="879831"/>
    <row r="879832"/>
    <row r="879833"/>
    <row r="879834"/>
    <row r="879835"/>
    <row r="879836"/>
    <row r="879837"/>
    <row r="879838"/>
    <row r="879839"/>
    <row r="879840"/>
    <row r="879841"/>
    <row r="879842"/>
    <row r="879843"/>
    <row r="879844"/>
    <row r="879845"/>
    <row r="879846"/>
    <row r="879847"/>
    <row r="879848"/>
    <row r="879849"/>
    <row r="879850"/>
    <row r="879851"/>
    <row r="879852"/>
    <row r="879853"/>
    <row r="879854"/>
    <row r="879855"/>
    <row r="879856"/>
    <row r="879857"/>
    <row r="879858"/>
    <row r="879859"/>
    <row r="879860"/>
    <row r="879861"/>
    <row r="879862"/>
    <row r="879863"/>
    <row r="879864"/>
    <row r="879865"/>
    <row r="879866"/>
    <row r="879867"/>
    <row r="879868"/>
    <row r="879869"/>
    <row r="879870"/>
    <row r="879871"/>
    <row r="879872"/>
    <row r="879873"/>
    <row r="879874"/>
    <row r="879875"/>
    <row r="879876"/>
    <row r="879877"/>
    <row r="879878"/>
    <row r="879879"/>
    <row r="879880"/>
    <row r="879881"/>
    <row r="879882"/>
    <row r="879883"/>
    <row r="879884"/>
    <row r="879885"/>
    <row r="879886"/>
    <row r="879887"/>
    <row r="879888"/>
    <row r="879889"/>
    <row r="879890"/>
    <row r="879891"/>
    <row r="879892"/>
    <row r="879893"/>
    <row r="879894"/>
    <row r="879895"/>
    <row r="879896"/>
    <row r="879897"/>
    <row r="879898"/>
    <row r="879899"/>
    <row r="879900"/>
    <row r="879901"/>
    <row r="879902"/>
    <row r="879903"/>
    <row r="879904"/>
    <row r="879905"/>
    <row r="879906"/>
    <row r="879907"/>
    <row r="879908"/>
    <row r="879909"/>
    <row r="879910"/>
    <row r="879911"/>
    <row r="879912"/>
    <row r="879913"/>
    <row r="879914"/>
    <row r="879915"/>
    <row r="879916"/>
    <row r="879917"/>
    <row r="879918"/>
    <row r="879919"/>
    <row r="879920"/>
    <row r="879921"/>
    <row r="879922"/>
    <row r="879923"/>
    <row r="879924"/>
    <row r="879925"/>
    <row r="879926"/>
    <row r="879927"/>
    <row r="879928"/>
    <row r="879929"/>
    <row r="879930"/>
    <row r="879931"/>
    <row r="879932"/>
    <row r="879933"/>
    <row r="879934"/>
    <row r="879935"/>
    <row r="879936"/>
    <row r="879937"/>
    <row r="879938"/>
    <row r="879939"/>
    <row r="879940"/>
    <row r="879941"/>
    <row r="879942"/>
    <row r="879943"/>
    <row r="879944"/>
    <row r="879945"/>
    <row r="879946"/>
    <row r="879947"/>
    <row r="879948"/>
    <row r="879949"/>
    <row r="879950"/>
    <row r="879951"/>
    <row r="879952"/>
    <row r="879953"/>
    <row r="879954"/>
    <row r="879955"/>
    <row r="879956"/>
    <row r="879957"/>
    <row r="879958"/>
    <row r="879959"/>
    <row r="879960"/>
    <row r="879961"/>
    <row r="879962"/>
    <row r="879963"/>
    <row r="879964"/>
    <row r="879965"/>
    <row r="879966"/>
    <row r="879967"/>
    <row r="879968"/>
    <row r="879969"/>
    <row r="879970"/>
    <row r="879971"/>
    <row r="879972"/>
    <row r="879973"/>
    <row r="879974"/>
    <row r="879975"/>
    <row r="879976"/>
    <row r="879977"/>
    <row r="879978"/>
    <row r="879979"/>
    <row r="879980"/>
    <row r="879981"/>
    <row r="879982"/>
    <row r="879983"/>
    <row r="879984"/>
    <row r="879985"/>
    <row r="879986"/>
    <row r="879987"/>
    <row r="879988"/>
    <row r="879989"/>
    <row r="879990"/>
    <row r="879991"/>
    <row r="879992"/>
    <row r="879993"/>
    <row r="879994"/>
    <row r="879995"/>
    <row r="879996"/>
    <row r="879997"/>
    <row r="879998"/>
    <row r="879999"/>
    <row r="880000"/>
    <row r="880001"/>
    <row r="880002"/>
    <row r="880003"/>
    <row r="880004"/>
    <row r="880005"/>
    <row r="880006"/>
    <row r="880007"/>
    <row r="880008"/>
    <row r="880009"/>
    <row r="880010"/>
    <row r="880011"/>
    <row r="880012"/>
    <row r="880013"/>
    <row r="880014"/>
    <row r="880015"/>
    <row r="880016"/>
    <row r="880017"/>
    <row r="880018"/>
    <row r="880019"/>
    <row r="880020"/>
    <row r="880021"/>
    <row r="880022"/>
    <row r="880023"/>
    <row r="880024"/>
    <row r="880025"/>
    <row r="880026"/>
    <row r="880027"/>
    <row r="880028"/>
    <row r="880029"/>
    <row r="880030"/>
    <row r="880031"/>
    <row r="880032"/>
    <row r="880033"/>
    <row r="880034"/>
    <row r="880035"/>
    <row r="880036"/>
    <row r="880037"/>
    <row r="880038"/>
    <row r="880039"/>
    <row r="880040"/>
    <row r="880041"/>
    <row r="880042"/>
    <row r="880043"/>
    <row r="880044"/>
    <row r="880045"/>
    <row r="880046"/>
    <row r="880047"/>
    <row r="880048"/>
    <row r="880049"/>
    <row r="880050"/>
    <row r="880051"/>
    <row r="880052"/>
    <row r="880053"/>
    <row r="880054"/>
    <row r="880055"/>
    <row r="880056"/>
    <row r="880057"/>
    <row r="880058"/>
    <row r="880059"/>
    <row r="880060"/>
    <row r="880061"/>
    <row r="880062"/>
    <row r="880063"/>
    <row r="880064"/>
    <row r="880065"/>
    <row r="880066"/>
    <row r="880067"/>
    <row r="880068"/>
    <row r="880069"/>
    <row r="880070"/>
    <row r="880071"/>
    <row r="880072"/>
    <row r="880073"/>
    <row r="880074"/>
    <row r="880075"/>
    <row r="880076"/>
    <row r="880077"/>
    <row r="880078"/>
    <row r="880079"/>
    <row r="880080"/>
    <row r="880081"/>
    <row r="880082"/>
    <row r="880083"/>
    <row r="880084"/>
    <row r="880085"/>
    <row r="880086"/>
    <row r="880087"/>
    <row r="880088"/>
    <row r="880089"/>
    <row r="880090"/>
    <row r="880091"/>
    <row r="880092"/>
    <row r="880093"/>
    <row r="880094"/>
    <row r="880095"/>
    <row r="880096"/>
    <row r="880097"/>
    <row r="880098"/>
    <row r="880099"/>
    <row r="880100"/>
    <row r="880101"/>
    <row r="880102"/>
    <row r="880103"/>
    <row r="880104"/>
    <row r="880105"/>
    <row r="880106"/>
    <row r="880107"/>
    <row r="880108"/>
    <row r="880109"/>
    <row r="880110"/>
    <row r="880111"/>
    <row r="880112"/>
    <row r="880113"/>
    <row r="880114"/>
    <row r="880115"/>
    <row r="880116"/>
    <row r="880117"/>
    <row r="880118"/>
    <row r="880119"/>
    <row r="880120"/>
    <row r="880121"/>
    <row r="880122"/>
    <row r="880123"/>
    <row r="880124"/>
    <row r="880125"/>
    <row r="880126"/>
    <row r="880127"/>
    <row r="880128"/>
    <row r="880129"/>
    <row r="880130"/>
    <row r="880131"/>
    <row r="880132"/>
    <row r="880133"/>
    <row r="880134"/>
    <row r="880135"/>
    <row r="880136"/>
    <row r="880137"/>
    <row r="880138"/>
    <row r="880139"/>
    <row r="880140"/>
    <row r="880141"/>
    <row r="880142"/>
    <row r="880143"/>
    <row r="880144"/>
    <row r="880145"/>
    <row r="880146"/>
    <row r="880147"/>
    <row r="880148"/>
    <row r="880149"/>
    <row r="880150"/>
    <row r="880151"/>
    <row r="880152"/>
    <row r="880153"/>
    <row r="880154"/>
    <row r="880155"/>
    <row r="880156"/>
    <row r="880157"/>
    <row r="880158"/>
    <row r="880159"/>
    <row r="880160"/>
    <row r="880161"/>
    <row r="880162"/>
    <row r="880163"/>
    <row r="880164"/>
    <row r="880165"/>
    <row r="880166"/>
    <row r="880167"/>
    <row r="880168"/>
    <row r="880169"/>
    <row r="880170"/>
    <row r="880171"/>
    <row r="880172"/>
    <row r="880173"/>
    <row r="880174"/>
    <row r="880175"/>
    <row r="880176"/>
    <row r="880177"/>
    <row r="880178"/>
    <row r="880179"/>
    <row r="880180"/>
    <row r="880181"/>
    <row r="880182"/>
    <row r="880183"/>
    <row r="880184"/>
    <row r="880185"/>
    <row r="880186"/>
    <row r="880187"/>
    <row r="880188"/>
    <row r="880189"/>
    <row r="880190"/>
    <row r="880191"/>
    <row r="880192"/>
    <row r="880193"/>
    <row r="880194"/>
    <row r="880195"/>
    <row r="880196"/>
    <row r="880197"/>
    <row r="880198"/>
    <row r="880199"/>
    <row r="880200"/>
    <row r="880201"/>
    <row r="880202"/>
    <row r="880203"/>
    <row r="880204"/>
    <row r="880205"/>
    <row r="880206"/>
    <row r="880207"/>
    <row r="880208"/>
    <row r="880209"/>
    <row r="880210"/>
    <row r="880211"/>
    <row r="880212"/>
    <row r="880213"/>
    <row r="880214"/>
    <row r="880215"/>
    <row r="880216"/>
    <row r="880217"/>
    <row r="880218"/>
    <row r="880219"/>
    <row r="880220"/>
    <row r="880221"/>
    <row r="880222"/>
    <row r="880223"/>
    <row r="880224"/>
    <row r="880225"/>
    <row r="880226"/>
    <row r="880227"/>
    <row r="880228"/>
    <row r="880229"/>
    <row r="880230"/>
    <row r="880231"/>
    <row r="880232"/>
    <row r="880233"/>
    <row r="880234"/>
    <row r="880235"/>
    <row r="880236"/>
    <row r="880237"/>
    <row r="880238"/>
    <row r="880239"/>
    <row r="880240"/>
    <row r="880241"/>
    <row r="880242"/>
    <row r="880243"/>
    <row r="880244"/>
    <row r="880245"/>
    <row r="880246"/>
    <row r="880247"/>
    <row r="880248"/>
    <row r="880249"/>
    <row r="880250"/>
    <row r="880251"/>
    <row r="880252"/>
    <row r="880253"/>
    <row r="880254"/>
    <row r="880255"/>
    <row r="880256"/>
    <row r="880257"/>
    <row r="880258"/>
    <row r="880259"/>
    <row r="880260"/>
    <row r="880261"/>
    <row r="880262"/>
    <row r="880263"/>
    <row r="880264"/>
    <row r="880265"/>
    <row r="880266"/>
    <row r="880267"/>
    <row r="880268"/>
    <row r="880269"/>
    <row r="880270"/>
    <row r="880271"/>
    <row r="880272"/>
    <row r="880273"/>
    <row r="880274"/>
    <row r="880275"/>
    <row r="880276"/>
    <row r="880277"/>
    <row r="880278"/>
    <row r="880279"/>
    <row r="880280"/>
    <row r="880281"/>
    <row r="880282"/>
    <row r="880283"/>
    <row r="880284"/>
    <row r="880285"/>
    <row r="880286"/>
    <row r="880287"/>
    <row r="880288"/>
    <row r="880289"/>
    <row r="880290"/>
    <row r="880291"/>
    <row r="880292"/>
    <row r="880293"/>
    <row r="880294"/>
    <row r="880295"/>
    <row r="880296"/>
    <row r="880297"/>
    <row r="880298"/>
    <row r="880299"/>
    <row r="880300"/>
    <row r="880301"/>
    <row r="880302"/>
    <row r="880303"/>
    <row r="880304"/>
    <row r="880305"/>
    <row r="880306"/>
    <row r="880307"/>
    <row r="880308"/>
    <row r="880309"/>
    <row r="880310"/>
    <row r="880311"/>
    <row r="880312"/>
    <row r="880313"/>
    <row r="880314"/>
    <row r="880315"/>
    <row r="880316"/>
    <row r="880317"/>
    <row r="880318"/>
    <row r="880319"/>
    <row r="880320"/>
    <row r="880321"/>
    <row r="880322"/>
    <row r="880323"/>
    <row r="880324"/>
    <row r="880325"/>
    <row r="880326"/>
    <row r="880327"/>
    <row r="880328"/>
    <row r="880329"/>
    <row r="880330"/>
    <row r="880331"/>
    <row r="880332"/>
    <row r="880333"/>
    <row r="880334"/>
    <row r="880335"/>
    <row r="880336"/>
    <row r="880337"/>
    <row r="880338"/>
    <row r="880339"/>
    <row r="880340"/>
    <row r="880341"/>
    <row r="880342"/>
    <row r="880343"/>
    <row r="880344"/>
    <row r="880345"/>
    <row r="880346"/>
    <row r="880347"/>
    <row r="880348"/>
    <row r="880349"/>
    <row r="880350"/>
    <row r="880351"/>
    <row r="880352"/>
    <row r="880353"/>
    <row r="880354"/>
    <row r="880355"/>
    <row r="880356"/>
    <row r="880357"/>
    <row r="880358"/>
    <row r="880359"/>
    <row r="880360"/>
    <row r="880361"/>
    <row r="880362"/>
    <row r="880363"/>
    <row r="880364"/>
    <row r="880365"/>
    <row r="880366"/>
    <row r="880367"/>
    <row r="880368"/>
    <row r="880369"/>
    <row r="880370"/>
    <row r="880371"/>
    <row r="880372"/>
    <row r="880373"/>
    <row r="880374"/>
    <row r="880375"/>
    <row r="880376"/>
    <row r="880377"/>
    <row r="880378"/>
    <row r="880379"/>
    <row r="880380"/>
    <row r="880381"/>
    <row r="880382"/>
    <row r="880383"/>
    <row r="880384"/>
    <row r="880385"/>
    <row r="880386"/>
    <row r="880387"/>
    <row r="880388"/>
    <row r="880389"/>
    <row r="880390"/>
    <row r="880391"/>
    <row r="880392"/>
    <row r="880393"/>
    <row r="880394"/>
    <row r="880395"/>
    <row r="880396"/>
    <row r="880397"/>
    <row r="880398"/>
    <row r="880399"/>
    <row r="880400"/>
    <row r="880401"/>
    <row r="880402"/>
    <row r="880403"/>
    <row r="880404"/>
    <row r="880405"/>
    <row r="880406"/>
    <row r="880407"/>
    <row r="880408"/>
    <row r="880409"/>
    <row r="880410"/>
    <row r="880411"/>
    <row r="880412"/>
    <row r="880413"/>
    <row r="880414"/>
    <row r="880415"/>
    <row r="880416"/>
    <row r="880417"/>
    <row r="880418"/>
    <row r="880419"/>
    <row r="880420"/>
    <row r="880421"/>
    <row r="880422"/>
    <row r="880423"/>
    <row r="880424"/>
    <row r="880425"/>
    <row r="880426"/>
    <row r="880427"/>
    <row r="880428"/>
    <row r="880429"/>
    <row r="880430"/>
    <row r="880431"/>
    <row r="880432"/>
    <row r="880433"/>
    <row r="880434"/>
    <row r="880435"/>
    <row r="880436"/>
    <row r="880437"/>
    <row r="880438"/>
    <row r="880439"/>
    <row r="880440"/>
    <row r="880441"/>
    <row r="880442"/>
    <row r="880443"/>
    <row r="880444"/>
    <row r="880445"/>
    <row r="880446"/>
    <row r="880447"/>
    <row r="880448"/>
    <row r="880449"/>
    <row r="880450"/>
    <row r="880451"/>
    <row r="880452"/>
    <row r="880453"/>
    <row r="880454"/>
    <row r="880455"/>
    <row r="880456"/>
    <row r="880457"/>
    <row r="880458"/>
    <row r="880459"/>
    <row r="880460"/>
    <row r="880461"/>
    <row r="880462"/>
    <row r="880463"/>
    <row r="880464"/>
    <row r="880465"/>
    <row r="880466"/>
    <row r="880467"/>
    <row r="880468"/>
    <row r="880469"/>
    <row r="880470"/>
    <row r="880471"/>
    <row r="880472"/>
    <row r="880473"/>
    <row r="880474"/>
    <row r="880475"/>
    <row r="880476"/>
    <row r="880477"/>
    <row r="880478"/>
    <row r="880479"/>
    <row r="880480"/>
    <row r="880481"/>
    <row r="880482"/>
    <row r="880483"/>
    <row r="880484"/>
    <row r="880485"/>
    <row r="880486"/>
    <row r="880487"/>
    <row r="880488"/>
    <row r="880489"/>
    <row r="880490"/>
    <row r="880491"/>
    <row r="880492"/>
    <row r="880493"/>
    <row r="880494"/>
    <row r="880495"/>
    <row r="880496"/>
    <row r="880497"/>
    <row r="880498"/>
    <row r="880499"/>
    <row r="880500"/>
    <row r="880501"/>
    <row r="880502"/>
    <row r="880503"/>
    <row r="880504"/>
    <row r="880505"/>
    <row r="880506"/>
    <row r="880507"/>
    <row r="880508"/>
    <row r="880509"/>
    <row r="880510"/>
    <row r="880511"/>
    <row r="880512"/>
    <row r="880513"/>
    <row r="880514"/>
    <row r="880515"/>
    <row r="880516"/>
    <row r="880517"/>
    <row r="880518"/>
    <row r="880519"/>
    <row r="880520"/>
    <row r="880521"/>
    <row r="880522"/>
    <row r="880523"/>
    <row r="880524"/>
    <row r="880525"/>
    <row r="880526"/>
    <row r="880527"/>
    <row r="880528"/>
    <row r="880529"/>
    <row r="880530"/>
    <row r="880531"/>
    <row r="880532"/>
    <row r="880533"/>
    <row r="880534"/>
    <row r="880535"/>
    <row r="880536"/>
    <row r="880537"/>
    <row r="880538"/>
    <row r="880539"/>
    <row r="880540"/>
    <row r="880541"/>
    <row r="880542"/>
    <row r="880543"/>
    <row r="880544"/>
    <row r="880545"/>
    <row r="880546"/>
    <row r="880547"/>
    <row r="880548"/>
    <row r="880549"/>
    <row r="880550"/>
    <row r="880551"/>
    <row r="880552"/>
    <row r="880553"/>
    <row r="880554"/>
    <row r="880555"/>
    <row r="880556"/>
    <row r="880557"/>
    <row r="880558"/>
    <row r="880559"/>
    <row r="880560"/>
    <row r="880561"/>
    <row r="880562"/>
    <row r="880563"/>
    <row r="880564"/>
    <row r="880565"/>
    <row r="880566"/>
    <row r="880567"/>
    <row r="880568"/>
    <row r="880569"/>
    <row r="880570"/>
    <row r="880571"/>
    <row r="880572"/>
    <row r="880573"/>
    <row r="880574"/>
    <row r="880575"/>
    <row r="880576"/>
    <row r="880577"/>
    <row r="880578"/>
    <row r="880579"/>
    <row r="880580"/>
    <row r="880581"/>
    <row r="880582"/>
    <row r="880583"/>
    <row r="880584"/>
    <row r="880585"/>
    <row r="880586"/>
    <row r="880587"/>
    <row r="880588"/>
    <row r="880589"/>
    <row r="880590"/>
    <row r="880591"/>
    <row r="880592"/>
    <row r="880593"/>
    <row r="880594"/>
    <row r="880595"/>
    <row r="880596"/>
    <row r="880597"/>
    <row r="880598"/>
    <row r="880599"/>
    <row r="880600"/>
    <row r="880601"/>
    <row r="880602"/>
    <row r="880603"/>
    <row r="880604"/>
    <row r="880605"/>
    <row r="880606"/>
    <row r="880607"/>
    <row r="880608"/>
    <row r="880609"/>
    <row r="880610"/>
    <row r="880611"/>
    <row r="880612"/>
    <row r="880613"/>
    <row r="880614"/>
    <row r="880615"/>
    <row r="880616"/>
    <row r="880617"/>
    <row r="880618"/>
    <row r="880619"/>
    <row r="880620"/>
    <row r="880621"/>
    <row r="880622"/>
    <row r="880623"/>
    <row r="880624"/>
    <row r="880625"/>
    <row r="880626"/>
    <row r="880627"/>
    <row r="880628"/>
    <row r="880629"/>
    <row r="880630"/>
    <row r="880631"/>
    <row r="880632"/>
    <row r="880633"/>
    <row r="880634"/>
    <row r="880635"/>
    <row r="880636"/>
    <row r="880637"/>
    <row r="880638"/>
    <row r="880639"/>
    <row r="880640"/>
    <row r="880641"/>
    <row r="880642"/>
    <row r="880643"/>
    <row r="880644"/>
    <row r="880645"/>
    <row r="880646"/>
    <row r="880647"/>
    <row r="880648"/>
    <row r="880649"/>
    <row r="880650"/>
    <row r="880651"/>
    <row r="880652"/>
    <row r="880653"/>
    <row r="880654"/>
    <row r="880655"/>
    <row r="880656"/>
    <row r="880657"/>
    <row r="880658"/>
    <row r="880659"/>
    <row r="880660"/>
    <row r="880661"/>
    <row r="880662"/>
    <row r="880663"/>
    <row r="880664"/>
    <row r="880665"/>
    <row r="880666"/>
    <row r="880667"/>
    <row r="880668"/>
    <row r="880669"/>
    <row r="880670"/>
    <row r="880671"/>
    <row r="880672"/>
    <row r="880673"/>
    <row r="880674"/>
    <row r="880675"/>
    <row r="880676"/>
    <row r="880677"/>
    <row r="880678"/>
    <row r="880679"/>
    <row r="880680"/>
    <row r="880681"/>
    <row r="880682"/>
    <row r="880683"/>
    <row r="880684"/>
    <row r="880685"/>
    <row r="880686"/>
    <row r="880687"/>
    <row r="880688"/>
    <row r="880689"/>
    <row r="880690"/>
    <row r="880691"/>
    <row r="880692"/>
    <row r="880693"/>
    <row r="880694"/>
    <row r="880695"/>
    <row r="880696"/>
    <row r="880697"/>
    <row r="880698"/>
    <row r="880699"/>
    <row r="880700"/>
    <row r="880701"/>
    <row r="880702"/>
    <row r="880703"/>
    <row r="880704"/>
    <row r="880705"/>
    <row r="880706"/>
    <row r="880707"/>
    <row r="880708"/>
    <row r="880709"/>
    <row r="880710"/>
    <row r="880711"/>
    <row r="880712"/>
    <row r="880713"/>
    <row r="880714"/>
    <row r="880715"/>
    <row r="880716"/>
    <row r="880717"/>
    <row r="880718"/>
    <row r="880719"/>
    <row r="880720"/>
    <row r="880721"/>
    <row r="880722"/>
    <row r="880723"/>
    <row r="880724"/>
    <row r="880725"/>
    <row r="880726"/>
    <row r="880727"/>
    <row r="880728"/>
    <row r="880729"/>
    <row r="880730"/>
    <row r="880731"/>
    <row r="880732"/>
    <row r="880733"/>
    <row r="880734"/>
    <row r="880735"/>
    <row r="880736"/>
    <row r="880737"/>
    <row r="880738"/>
    <row r="880739"/>
    <row r="880740"/>
    <row r="880741"/>
    <row r="880742"/>
    <row r="880743"/>
    <row r="880744"/>
    <row r="880745"/>
    <row r="880746"/>
    <row r="880747"/>
    <row r="880748"/>
    <row r="880749"/>
    <row r="880750"/>
    <row r="880751"/>
    <row r="880752"/>
    <row r="880753"/>
    <row r="880754"/>
    <row r="880755"/>
    <row r="880756"/>
    <row r="880757"/>
    <row r="880758"/>
    <row r="880759"/>
    <row r="880760"/>
    <row r="880761"/>
    <row r="880762"/>
    <row r="880763"/>
    <row r="880764"/>
    <row r="880765"/>
    <row r="880766"/>
    <row r="880767"/>
    <row r="880768"/>
    <row r="880769"/>
    <row r="880770"/>
    <row r="880771"/>
    <row r="880772"/>
    <row r="880773"/>
    <row r="880774"/>
    <row r="880775"/>
    <row r="880776"/>
    <row r="880777"/>
    <row r="880778"/>
    <row r="880779"/>
    <row r="880780"/>
    <row r="880781"/>
    <row r="880782"/>
    <row r="880783"/>
    <row r="880784"/>
    <row r="880785"/>
    <row r="880786"/>
    <row r="880787"/>
    <row r="880788"/>
    <row r="880789"/>
    <row r="880790"/>
    <row r="880791"/>
    <row r="880792"/>
    <row r="880793"/>
    <row r="880794"/>
    <row r="880795"/>
    <row r="880796"/>
    <row r="880797"/>
    <row r="880798"/>
    <row r="880799"/>
    <row r="880800"/>
    <row r="880801"/>
    <row r="880802"/>
    <row r="880803"/>
    <row r="880804"/>
    <row r="880805"/>
    <row r="880806"/>
    <row r="880807"/>
    <row r="880808"/>
    <row r="880809"/>
    <row r="880810"/>
    <row r="880811"/>
    <row r="880812"/>
    <row r="880813"/>
    <row r="880814"/>
    <row r="880815"/>
    <row r="880816"/>
    <row r="880817"/>
    <row r="880818"/>
    <row r="880819"/>
    <row r="880820"/>
    <row r="880821"/>
    <row r="880822"/>
    <row r="880823"/>
    <row r="880824"/>
    <row r="880825"/>
    <row r="880826"/>
    <row r="880827"/>
    <row r="880828"/>
    <row r="880829"/>
    <row r="880830"/>
    <row r="880831"/>
    <row r="880832"/>
    <row r="880833"/>
    <row r="880834"/>
    <row r="880835"/>
    <row r="880836"/>
    <row r="880837"/>
    <row r="880838"/>
    <row r="880839"/>
    <row r="880840"/>
    <row r="880841"/>
    <row r="880842"/>
    <row r="880843"/>
    <row r="880844"/>
    <row r="880845"/>
    <row r="880846"/>
    <row r="880847"/>
    <row r="880848"/>
    <row r="880849"/>
    <row r="880850"/>
    <row r="880851"/>
    <row r="880852"/>
    <row r="880853"/>
    <row r="880854"/>
    <row r="880855"/>
    <row r="880856"/>
    <row r="880857"/>
    <row r="880858"/>
    <row r="880859"/>
    <row r="880860"/>
    <row r="880861"/>
    <row r="880862"/>
    <row r="880863"/>
    <row r="880864"/>
    <row r="880865"/>
    <row r="880866"/>
    <row r="880867"/>
    <row r="880868"/>
    <row r="880869"/>
    <row r="880870"/>
    <row r="880871"/>
    <row r="880872"/>
    <row r="880873"/>
    <row r="880874"/>
    <row r="880875"/>
    <row r="880876"/>
    <row r="880877"/>
    <row r="880878"/>
    <row r="880879"/>
    <row r="880880"/>
    <row r="880881"/>
    <row r="880882"/>
    <row r="880883"/>
    <row r="880884"/>
    <row r="880885"/>
    <row r="880886"/>
    <row r="880887"/>
    <row r="880888"/>
    <row r="880889"/>
    <row r="880890"/>
    <row r="880891"/>
    <row r="880892"/>
    <row r="880893"/>
    <row r="880894"/>
    <row r="880895"/>
    <row r="880896"/>
    <row r="880897"/>
    <row r="880898"/>
    <row r="880899"/>
    <row r="880900"/>
    <row r="880901"/>
    <row r="880902"/>
    <row r="880903"/>
    <row r="880904"/>
    <row r="880905"/>
    <row r="880906"/>
    <row r="880907"/>
    <row r="880908"/>
    <row r="880909"/>
    <row r="880910"/>
    <row r="880911"/>
    <row r="880912"/>
    <row r="880913"/>
    <row r="880914"/>
    <row r="880915"/>
    <row r="880916"/>
    <row r="880917"/>
    <row r="880918"/>
    <row r="880919"/>
    <row r="880920"/>
    <row r="880921"/>
    <row r="880922"/>
    <row r="880923"/>
    <row r="880924"/>
    <row r="880925"/>
    <row r="880926"/>
    <row r="880927"/>
    <row r="880928"/>
    <row r="880929"/>
    <row r="880930"/>
    <row r="880931"/>
    <row r="880932"/>
    <row r="880933"/>
    <row r="880934"/>
    <row r="880935"/>
    <row r="880936"/>
    <row r="880937"/>
    <row r="880938"/>
    <row r="880939"/>
    <row r="880940"/>
    <row r="880941"/>
    <row r="880942"/>
    <row r="880943"/>
    <row r="880944"/>
    <row r="880945"/>
    <row r="880946"/>
    <row r="880947"/>
    <row r="880948"/>
    <row r="880949"/>
    <row r="880950"/>
    <row r="880951"/>
    <row r="880952"/>
    <row r="880953"/>
    <row r="880954"/>
    <row r="880955"/>
    <row r="880956"/>
    <row r="880957"/>
    <row r="880958"/>
    <row r="880959"/>
    <row r="880960"/>
    <row r="880961"/>
    <row r="880962"/>
    <row r="880963"/>
    <row r="880964"/>
    <row r="880965"/>
    <row r="880966"/>
    <row r="880967"/>
    <row r="880968"/>
    <row r="880969"/>
    <row r="880970"/>
    <row r="880971"/>
    <row r="880972"/>
    <row r="880973"/>
    <row r="880974"/>
    <row r="880975"/>
    <row r="880976"/>
    <row r="880977"/>
    <row r="880978"/>
    <row r="880979"/>
    <row r="880980"/>
    <row r="880981"/>
    <row r="880982"/>
    <row r="880983"/>
    <row r="880984"/>
    <row r="880985"/>
    <row r="880986"/>
    <row r="880987"/>
    <row r="880988"/>
    <row r="880989"/>
    <row r="880990"/>
    <row r="880991"/>
    <row r="880992"/>
    <row r="880993"/>
    <row r="880994"/>
    <row r="880995"/>
    <row r="880996"/>
    <row r="880997"/>
    <row r="880998"/>
    <row r="880999"/>
    <row r="881000"/>
    <row r="881001"/>
    <row r="881002"/>
    <row r="881003"/>
    <row r="881004"/>
    <row r="881005"/>
    <row r="881006"/>
    <row r="881007"/>
    <row r="881008"/>
    <row r="881009"/>
    <row r="881010"/>
    <row r="881011"/>
    <row r="881012"/>
    <row r="881013"/>
    <row r="881014"/>
    <row r="881015"/>
    <row r="881016"/>
    <row r="881017"/>
    <row r="881018"/>
    <row r="881019"/>
    <row r="881020"/>
    <row r="881021"/>
    <row r="881022"/>
    <row r="881023"/>
    <row r="881024"/>
    <row r="881025"/>
    <row r="881026"/>
    <row r="881027"/>
    <row r="881028"/>
    <row r="881029"/>
    <row r="881030"/>
    <row r="881031"/>
    <row r="881032"/>
    <row r="881033"/>
    <row r="881034"/>
    <row r="881035"/>
    <row r="881036"/>
    <row r="881037"/>
    <row r="881038"/>
    <row r="881039"/>
    <row r="881040"/>
    <row r="881041"/>
    <row r="881042"/>
    <row r="881043"/>
    <row r="881044"/>
    <row r="881045"/>
    <row r="881046"/>
    <row r="881047"/>
    <row r="881048"/>
    <row r="881049"/>
    <row r="881050"/>
    <row r="881051"/>
    <row r="881052"/>
    <row r="881053"/>
    <row r="881054"/>
    <row r="881055"/>
    <row r="881056"/>
    <row r="881057"/>
    <row r="881058"/>
    <row r="881059"/>
    <row r="881060"/>
    <row r="881061"/>
    <row r="881062"/>
    <row r="881063"/>
    <row r="881064"/>
    <row r="881065"/>
    <row r="881066"/>
    <row r="881067"/>
    <row r="881068"/>
    <row r="881069"/>
    <row r="881070"/>
    <row r="881071"/>
    <row r="881072"/>
    <row r="881073"/>
    <row r="881074"/>
    <row r="881075"/>
    <row r="881076"/>
    <row r="881077"/>
    <row r="881078"/>
    <row r="881079"/>
    <row r="881080"/>
    <row r="881081"/>
    <row r="881082"/>
    <row r="881083"/>
    <row r="881084"/>
    <row r="881085"/>
    <row r="881086"/>
    <row r="881087"/>
    <row r="881088"/>
    <row r="881089"/>
    <row r="881090"/>
    <row r="881091"/>
    <row r="881092"/>
    <row r="881093"/>
    <row r="881094"/>
    <row r="881095"/>
    <row r="881096"/>
    <row r="881097"/>
    <row r="881098"/>
    <row r="881099"/>
    <row r="881100"/>
    <row r="881101"/>
    <row r="881102"/>
    <row r="881103"/>
    <row r="881104"/>
    <row r="881105"/>
    <row r="881106"/>
    <row r="881107"/>
    <row r="881108"/>
    <row r="881109"/>
    <row r="881110"/>
    <row r="881111"/>
    <row r="881112"/>
    <row r="881113"/>
    <row r="881114"/>
    <row r="881115"/>
    <row r="881116"/>
    <row r="881117"/>
    <row r="881118"/>
    <row r="881119"/>
    <row r="881120"/>
    <row r="881121"/>
    <row r="881122"/>
    <row r="881123"/>
    <row r="881124"/>
    <row r="881125"/>
    <row r="881126"/>
    <row r="881127"/>
    <row r="881128"/>
    <row r="881129"/>
    <row r="881130"/>
    <row r="881131"/>
    <row r="881132"/>
    <row r="881133"/>
    <row r="881134"/>
    <row r="881135"/>
    <row r="881136"/>
    <row r="881137"/>
    <row r="881138"/>
    <row r="881139"/>
    <row r="881140"/>
    <row r="881141"/>
    <row r="881142"/>
    <row r="881143"/>
    <row r="881144"/>
    <row r="881145"/>
    <row r="881146"/>
    <row r="881147"/>
    <row r="881148"/>
    <row r="881149"/>
    <row r="881150"/>
    <row r="881151"/>
    <row r="881152"/>
    <row r="881153"/>
    <row r="881154"/>
    <row r="881155"/>
    <row r="881156"/>
    <row r="881157"/>
    <row r="881158"/>
    <row r="881159"/>
    <row r="881160"/>
    <row r="881161"/>
    <row r="881162"/>
    <row r="881163"/>
    <row r="881164"/>
    <row r="881165"/>
    <row r="881166"/>
    <row r="881167"/>
    <row r="881168"/>
    <row r="881169"/>
    <row r="881170"/>
    <row r="881171"/>
    <row r="881172"/>
    <row r="881173"/>
    <row r="881174"/>
    <row r="881175"/>
    <row r="881176"/>
    <row r="881177"/>
    <row r="881178"/>
    <row r="881179"/>
    <row r="881180"/>
    <row r="881181"/>
    <row r="881182"/>
    <row r="881183"/>
    <row r="881184"/>
    <row r="881185"/>
    <row r="881186"/>
    <row r="881187"/>
    <row r="881188"/>
    <row r="881189"/>
    <row r="881190"/>
    <row r="881191"/>
    <row r="881192"/>
    <row r="881193"/>
    <row r="881194"/>
    <row r="881195"/>
    <row r="881196"/>
    <row r="881197"/>
    <row r="881198"/>
    <row r="881199"/>
    <row r="881200"/>
    <row r="881201"/>
    <row r="881202"/>
    <row r="881203"/>
    <row r="881204"/>
    <row r="881205"/>
    <row r="881206"/>
    <row r="881207"/>
    <row r="881208"/>
    <row r="881209"/>
    <row r="881210"/>
    <row r="881211"/>
    <row r="881212"/>
    <row r="881213"/>
    <row r="881214"/>
    <row r="881215"/>
    <row r="881216"/>
    <row r="881217"/>
    <row r="881218"/>
    <row r="881219"/>
    <row r="881220"/>
    <row r="881221"/>
    <row r="881222"/>
    <row r="881223"/>
    <row r="881224"/>
    <row r="881225"/>
    <row r="881226"/>
    <row r="881227"/>
    <row r="881228"/>
    <row r="881229"/>
    <row r="881230"/>
    <row r="881231"/>
    <row r="881232"/>
    <row r="881233"/>
    <row r="881234"/>
    <row r="881235"/>
    <row r="881236"/>
    <row r="881237"/>
    <row r="881238"/>
    <row r="881239"/>
    <row r="881240"/>
    <row r="881241"/>
    <row r="881242"/>
    <row r="881243"/>
    <row r="881244"/>
    <row r="881245"/>
    <row r="881246"/>
    <row r="881247"/>
    <row r="881248"/>
    <row r="881249"/>
    <row r="881250"/>
    <row r="881251"/>
    <row r="881252"/>
    <row r="881253"/>
    <row r="881254"/>
    <row r="881255"/>
    <row r="881256"/>
    <row r="881257"/>
    <row r="881258"/>
    <row r="881259"/>
    <row r="881260"/>
    <row r="881261"/>
    <row r="881262"/>
    <row r="881263"/>
    <row r="881264"/>
    <row r="881265"/>
    <row r="881266"/>
    <row r="881267"/>
    <row r="881268"/>
    <row r="881269"/>
    <row r="881270"/>
    <row r="881271"/>
    <row r="881272"/>
    <row r="881273"/>
    <row r="881274"/>
    <row r="881275"/>
    <row r="881276"/>
    <row r="881277"/>
    <row r="881278"/>
    <row r="881279"/>
    <row r="881280"/>
    <row r="881281"/>
    <row r="881282"/>
    <row r="881283"/>
    <row r="881284"/>
    <row r="881285"/>
    <row r="881286"/>
    <row r="881287"/>
    <row r="881288"/>
    <row r="881289"/>
    <row r="881290"/>
    <row r="881291"/>
    <row r="881292"/>
    <row r="881293"/>
    <row r="881294"/>
    <row r="881295"/>
    <row r="881296"/>
    <row r="881297"/>
    <row r="881298"/>
    <row r="881299"/>
    <row r="881300"/>
    <row r="881301"/>
    <row r="881302"/>
    <row r="881303"/>
    <row r="881304"/>
    <row r="881305"/>
    <row r="881306"/>
    <row r="881307"/>
    <row r="881308"/>
    <row r="881309"/>
    <row r="881310"/>
    <row r="881311"/>
    <row r="881312"/>
    <row r="881313"/>
    <row r="881314"/>
    <row r="881315"/>
    <row r="881316"/>
    <row r="881317"/>
    <row r="881318"/>
    <row r="881319"/>
    <row r="881320"/>
    <row r="881321"/>
    <row r="881322"/>
    <row r="881323"/>
    <row r="881324"/>
    <row r="881325"/>
    <row r="881326"/>
    <row r="881327"/>
    <row r="881328"/>
    <row r="881329"/>
    <row r="881330"/>
    <row r="881331"/>
    <row r="881332"/>
    <row r="881333"/>
    <row r="881334"/>
    <row r="881335"/>
    <row r="881336"/>
    <row r="881337"/>
    <row r="881338"/>
    <row r="881339"/>
    <row r="881340"/>
    <row r="881341"/>
    <row r="881342"/>
    <row r="881343"/>
    <row r="881344"/>
    <row r="881345"/>
    <row r="881346"/>
    <row r="881347"/>
    <row r="881348"/>
    <row r="881349"/>
    <row r="881350"/>
    <row r="881351"/>
    <row r="881352"/>
    <row r="881353"/>
    <row r="881354"/>
    <row r="881355"/>
    <row r="881356"/>
    <row r="881357"/>
    <row r="881358"/>
    <row r="881359"/>
    <row r="881360"/>
    <row r="881361"/>
    <row r="881362"/>
    <row r="881363"/>
    <row r="881364"/>
    <row r="881365"/>
    <row r="881366"/>
    <row r="881367"/>
    <row r="881368"/>
    <row r="881369"/>
    <row r="881370"/>
    <row r="881371"/>
    <row r="881372"/>
    <row r="881373"/>
    <row r="881374"/>
    <row r="881375"/>
    <row r="881376"/>
    <row r="881377"/>
    <row r="881378"/>
    <row r="881379"/>
    <row r="881380"/>
    <row r="881381"/>
    <row r="881382"/>
    <row r="881383"/>
    <row r="881384"/>
    <row r="881385"/>
    <row r="881386"/>
    <row r="881387"/>
    <row r="881388"/>
    <row r="881389"/>
    <row r="881390"/>
    <row r="881391"/>
    <row r="881392"/>
    <row r="881393"/>
    <row r="881394"/>
    <row r="881395"/>
    <row r="881396"/>
    <row r="881397"/>
    <row r="881398"/>
    <row r="881399"/>
    <row r="881400"/>
    <row r="881401"/>
    <row r="881402"/>
    <row r="881403"/>
    <row r="881404"/>
    <row r="881405"/>
    <row r="881406"/>
    <row r="881407"/>
    <row r="881408"/>
    <row r="881409"/>
    <row r="881410"/>
    <row r="881411"/>
    <row r="881412"/>
    <row r="881413"/>
    <row r="881414"/>
    <row r="881415"/>
    <row r="881416"/>
    <row r="881417"/>
    <row r="881418"/>
    <row r="881419"/>
    <row r="881420"/>
    <row r="881421"/>
    <row r="881422"/>
    <row r="881423"/>
    <row r="881424"/>
    <row r="881425"/>
    <row r="881426"/>
    <row r="881427"/>
    <row r="881428"/>
    <row r="881429"/>
    <row r="881430"/>
    <row r="881431"/>
    <row r="881432"/>
    <row r="881433"/>
    <row r="881434"/>
    <row r="881435"/>
    <row r="881436"/>
    <row r="881437"/>
    <row r="881438"/>
    <row r="881439"/>
    <row r="881440"/>
    <row r="881441"/>
    <row r="881442"/>
    <row r="881443"/>
    <row r="881444"/>
    <row r="881445"/>
    <row r="881446"/>
    <row r="881447"/>
    <row r="881448"/>
    <row r="881449"/>
    <row r="881450"/>
    <row r="881451"/>
    <row r="881452"/>
    <row r="881453"/>
    <row r="881454"/>
    <row r="881455"/>
    <row r="881456"/>
    <row r="881457"/>
    <row r="881458"/>
    <row r="881459"/>
    <row r="881460"/>
    <row r="881461"/>
    <row r="881462"/>
    <row r="881463"/>
    <row r="881464"/>
    <row r="881465"/>
    <row r="881466"/>
    <row r="881467"/>
    <row r="881468"/>
    <row r="881469"/>
    <row r="881470"/>
    <row r="881471"/>
    <row r="881472"/>
    <row r="881473"/>
    <row r="881474"/>
    <row r="881475"/>
    <row r="881476"/>
    <row r="881477"/>
    <row r="881478"/>
    <row r="881479"/>
    <row r="881480"/>
    <row r="881481"/>
    <row r="881482"/>
    <row r="881483"/>
    <row r="881484"/>
    <row r="881485"/>
    <row r="881486"/>
    <row r="881487"/>
    <row r="881488"/>
    <row r="881489"/>
    <row r="881490"/>
    <row r="881491"/>
    <row r="881492"/>
    <row r="881493"/>
    <row r="881494"/>
    <row r="881495"/>
    <row r="881496"/>
    <row r="881497"/>
    <row r="881498"/>
    <row r="881499"/>
    <row r="881500"/>
    <row r="881501"/>
    <row r="881502"/>
    <row r="881503"/>
    <row r="881504"/>
    <row r="881505"/>
    <row r="881506"/>
    <row r="881507"/>
    <row r="881508"/>
    <row r="881509"/>
    <row r="881510"/>
    <row r="881511"/>
    <row r="881512"/>
    <row r="881513"/>
    <row r="881514"/>
    <row r="881515"/>
    <row r="881516"/>
    <row r="881517"/>
    <row r="881518"/>
    <row r="881519"/>
    <row r="881520"/>
    <row r="881521"/>
    <row r="881522"/>
    <row r="881523"/>
    <row r="881524"/>
    <row r="881525"/>
    <row r="881526"/>
    <row r="881527"/>
    <row r="881528"/>
    <row r="881529"/>
    <row r="881530"/>
    <row r="881531"/>
    <row r="881532"/>
    <row r="881533"/>
    <row r="881534"/>
    <row r="881535"/>
    <row r="881536"/>
    <row r="881537"/>
    <row r="881538"/>
    <row r="881539"/>
    <row r="881540"/>
    <row r="881541"/>
    <row r="881542"/>
    <row r="881543"/>
    <row r="881544"/>
    <row r="881545"/>
    <row r="881546"/>
    <row r="881547"/>
    <row r="881548"/>
    <row r="881549"/>
    <row r="881550"/>
    <row r="881551"/>
    <row r="881552"/>
    <row r="881553"/>
    <row r="881554"/>
    <row r="881555"/>
    <row r="881556"/>
    <row r="881557"/>
    <row r="881558"/>
    <row r="881559"/>
    <row r="881560"/>
    <row r="881561"/>
    <row r="881562"/>
    <row r="881563"/>
    <row r="881564"/>
    <row r="881565"/>
    <row r="881566"/>
    <row r="881567"/>
    <row r="881568"/>
    <row r="881569"/>
    <row r="881570"/>
    <row r="881571"/>
    <row r="881572"/>
    <row r="881573"/>
    <row r="881574"/>
    <row r="881575"/>
    <row r="881576"/>
    <row r="881577"/>
    <row r="881578"/>
    <row r="881579"/>
    <row r="881580"/>
    <row r="881581"/>
    <row r="881582"/>
    <row r="881583"/>
    <row r="881584"/>
    <row r="881585"/>
    <row r="881586"/>
    <row r="881587"/>
    <row r="881588"/>
    <row r="881589"/>
    <row r="881590"/>
    <row r="881591"/>
    <row r="881592"/>
    <row r="881593"/>
    <row r="881594"/>
    <row r="881595"/>
    <row r="881596"/>
    <row r="881597"/>
    <row r="881598"/>
    <row r="881599"/>
    <row r="881600"/>
    <row r="881601"/>
    <row r="881602"/>
    <row r="881603"/>
    <row r="881604"/>
    <row r="881605"/>
    <row r="881606"/>
    <row r="881607"/>
    <row r="881608"/>
    <row r="881609"/>
    <row r="881610"/>
    <row r="881611"/>
    <row r="881612"/>
    <row r="881613"/>
    <row r="881614"/>
    <row r="881615"/>
    <row r="881616"/>
    <row r="881617"/>
    <row r="881618"/>
    <row r="881619"/>
    <row r="881620"/>
    <row r="881621"/>
    <row r="881622"/>
    <row r="881623"/>
    <row r="881624"/>
    <row r="881625"/>
    <row r="881626"/>
    <row r="881627"/>
    <row r="881628"/>
    <row r="881629"/>
    <row r="881630"/>
    <row r="881631"/>
    <row r="881632"/>
    <row r="881633"/>
    <row r="881634"/>
    <row r="881635"/>
    <row r="881636"/>
    <row r="881637"/>
    <row r="881638"/>
    <row r="881639"/>
    <row r="881640"/>
    <row r="881641"/>
    <row r="881642"/>
    <row r="881643"/>
    <row r="881644"/>
    <row r="881645"/>
    <row r="881646"/>
    <row r="881647"/>
    <row r="881648"/>
    <row r="881649"/>
    <row r="881650"/>
    <row r="881651"/>
    <row r="881652"/>
    <row r="881653"/>
    <row r="881654"/>
    <row r="881655"/>
    <row r="881656"/>
    <row r="881657"/>
    <row r="881658"/>
    <row r="881659"/>
    <row r="881660"/>
    <row r="881661"/>
    <row r="881662"/>
    <row r="881663"/>
    <row r="881664"/>
    <row r="881665"/>
    <row r="881666"/>
    <row r="881667"/>
    <row r="881668"/>
    <row r="881669"/>
    <row r="881670"/>
    <row r="881671"/>
    <row r="881672"/>
    <row r="881673"/>
    <row r="881674"/>
    <row r="881675"/>
    <row r="881676"/>
    <row r="881677"/>
    <row r="881678"/>
    <row r="881679"/>
    <row r="881680"/>
    <row r="881681"/>
    <row r="881682"/>
    <row r="881683"/>
    <row r="881684"/>
    <row r="881685"/>
    <row r="881686"/>
    <row r="881687"/>
    <row r="881688"/>
    <row r="881689"/>
    <row r="881690"/>
    <row r="881691"/>
    <row r="881692"/>
    <row r="881693"/>
    <row r="881694"/>
    <row r="881695"/>
    <row r="881696"/>
    <row r="881697"/>
    <row r="881698"/>
    <row r="881699"/>
    <row r="881700"/>
    <row r="881701"/>
    <row r="881702"/>
    <row r="881703"/>
    <row r="881704"/>
    <row r="881705"/>
    <row r="881706"/>
    <row r="881707"/>
    <row r="881708"/>
    <row r="881709"/>
    <row r="881710"/>
    <row r="881711"/>
    <row r="881712"/>
    <row r="881713"/>
    <row r="881714"/>
    <row r="881715"/>
    <row r="881716"/>
    <row r="881717"/>
    <row r="881718"/>
    <row r="881719"/>
    <row r="881720"/>
    <row r="881721"/>
    <row r="881722"/>
    <row r="881723"/>
    <row r="881724"/>
    <row r="881725"/>
    <row r="881726"/>
    <row r="881727"/>
    <row r="881728"/>
    <row r="881729"/>
    <row r="881730"/>
    <row r="881731"/>
    <row r="881732"/>
    <row r="881733"/>
    <row r="881734"/>
    <row r="881735"/>
    <row r="881736"/>
    <row r="881737"/>
    <row r="881738"/>
    <row r="881739"/>
    <row r="881740"/>
    <row r="881741"/>
    <row r="881742"/>
    <row r="881743"/>
    <row r="881744"/>
    <row r="881745"/>
    <row r="881746"/>
    <row r="881747"/>
    <row r="881748"/>
    <row r="881749"/>
    <row r="881750"/>
    <row r="881751"/>
    <row r="881752"/>
    <row r="881753"/>
    <row r="881754"/>
    <row r="881755"/>
    <row r="881756"/>
    <row r="881757"/>
    <row r="881758"/>
    <row r="881759"/>
    <row r="881760"/>
    <row r="881761"/>
    <row r="881762"/>
    <row r="881763"/>
    <row r="881764"/>
    <row r="881765"/>
    <row r="881766"/>
    <row r="881767"/>
    <row r="881768"/>
    <row r="881769"/>
    <row r="881770"/>
    <row r="881771"/>
    <row r="881772"/>
    <row r="881773"/>
    <row r="881774"/>
    <row r="881775"/>
    <row r="881776"/>
    <row r="881777"/>
    <row r="881778"/>
    <row r="881779"/>
    <row r="881780"/>
    <row r="881781"/>
    <row r="881782"/>
    <row r="881783"/>
    <row r="881784"/>
    <row r="881785"/>
    <row r="881786"/>
    <row r="881787"/>
    <row r="881788"/>
    <row r="881789"/>
    <row r="881790"/>
    <row r="881791"/>
    <row r="881792"/>
    <row r="881793"/>
    <row r="881794"/>
    <row r="881795"/>
    <row r="881796"/>
    <row r="881797"/>
    <row r="881798"/>
    <row r="881799"/>
    <row r="881800"/>
    <row r="881801"/>
    <row r="881802"/>
    <row r="881803"/>
    <row r="881804"/>
    <row r="881805"/>
    <row r="881806"/>
    <row r="881807"/>
    <row r="881808"/>
    <row r="881809"/>
    <row r="881810"/>
    <row r="881811"/>
    <row r="881812"/>
    <row r="881813"/>
    <row r="881814"/>
    <row r="881815"/>
    <row r="881816"/>
    <row r="881817"/>
    <row r="881818"/>
    <row r="881819"/>
    <row r="881820"/>
    <row r="881821"/>
    <row r="881822"/>
    <row r="881823"/>
    <row r="881824"/>
    <row r="881825"/>
    <row r="881826"/>
    <row r="881827"/>
    <row r="881828"/>
    <row r="881829"/>
    <row r="881830"/>
    <row r="881831"/>
    <row r="881832"/>
    <row r="881833"/>
    <row r="881834"/>
    <row r="881835"/>
    <row r="881836"/>
    <row r="881837"/>
    <row r="881838"/>
    <row r="881839"/>
    <row r="881840"/>
    <row r="881841"/>
    <row r="881842"/>
    <row r="881843"/>
    <row r="881844"/>
    <row r="881845"/>
    <row r="881846"/>
    <row r="881847"/>
    <row r="881848"/>
    <row r="881849"/>
    <row r="881850"/>
    <row r="881851"/>
    <row r="881852"/>
    <row r="881853"/>
    <row r="881854"/>
    <row r="881855"/>
    <row r="881856"/>
    <row r="881857"/>
    <row r="881858"/>
    <row r="881859"/>
    <row r="881860"/>
    <row r="881861"/>
    <row r="881862"/>
    <row r="881863"/>
    <row r="881864"/>
    <row r="881865"/>
    <row r="881866"/>
    <row r="881867"/>
    <row r="881868"/>
    <row r="881869"/>
    <row r="881870"/>
    <row r="881871"/>
    <row r="881872"/>
    <row r="881873"/>
    <row r="881874"/>
    <row r="881875"/>
    <row r="881876"/>
    <row r="881877"/>
    <row r="881878"/>
    <row r="881879"/>
    <row r="881880"/>
    <row r="881881"/>
    <row r="881882"/>
    <row r="881883"/>
    <row r="881884"/>
    <row r="881885"/>
    <row r="881886"/>
    <row r="881887"/>
    <row r="881888"/>
    <row r="881889"/>
    <row r="881890"/>
    <row r="881891"/>
    <row r="881892"/>
    <row r="881893"/>
    <row r="881894"/>
    <row r="881895"/>
    <row r="881896"/>
    <row r="881897"/>
    <row r="881898"/>
    <row r="881899"/>
    <row r="881900"/>
    <row r="881901"/>
    <row r="881902"/>
    <row r="881903"/>
    <row r="881904"/>
    <row r="881905"/>
    <row r="881906"/>
    <row r="881907"/>
    <row r="881908"/>
    <row r="881909"/>
    <row r="881910"/>
    <row r="881911"/>
    <row r="881912"/>
    <row r="881913"/>
    <row r="881914"/>
    <row r="881915"/>
    <row r="881916"/>
    <row r="881917"/>
    <row r="881918"/>
    <row r="881919"/>
    <row r="881920"/>
    <row r="881921"/>
    <row r="881922"/>
    <row r="881923"/>
    <row r="881924"/>
    <row r="881925"/>
    <row r="881926"/>
    <row r="881927"/>
    <row r="881928"/>
    <row r="881929"/>
    <row r="881930"/>
    <row r="881931"/>
    <row r="881932"/>
    <row r="881933"/>
    <row r="881934"/>
    <row r="881935"/>
    <row r="881936"/>
    <row r="881937"/>
    <row r="881938"/>
    <row r="881939"/>
    <row r="881940"/>
    <row r="881941"/>
    <row r="881942"/>
    <row r="881943"/>
    <row r="881944"/>
    <row r="881945"/>
    <row r="881946"/>
    <row r="881947"/>
    <row r="881948"/>
    <row r="881949"/>
    <row r="881950"/>
    <row r="881951"/>
    <row r="881952"/>
    <row r="881953"/>
    <row r="881954"/>
    <row r="881955"/>
    <row r="881956"/>
    <row r="881957"/>
    <row r="881958"/>
    <row r="881959"/>
    <row r="881960"/>
    <row r="881961"/>
    <row r="881962"/>
    <row r="881963"/>
    <row r="881964"/>
    <row r="881965"/>
    <row r="881966"/>
    <row r="881967"/>
    <row r="881968"/>
    <row r="881969"/>
    <row r="881970"/>
    <row r="881971"/>
    <row r="881972"/>
    <row r="881973"/>
    <row r="881974"/>
    <row r="881975"/>
    <row r="881976"/>
    <row r="881977"/>
    <row r="881978"/>
    <row r="881979"/>
    <row r="881980"/>
    <row r="881981"/>
    <row r="881982"/>
    <row r="881983"/>
    <row r="881984"/>
    <row r="881985"/>
    <row r="881986"/>
    <row r="881987"/>
    <row r="881988"/>
    <row r="881989"/>
    <row r="881990"/>
    <row r="881991"/>
    <row r="881992"/>
    <row r="881993"/>
    <row r="881994"/>
    <row r="881995"/>
    <row r="881996"/>
    <row r="881997"/>
    <row r="881998"/>
    <row r="881999"/>
    <row r="882000"/>
    <row r="882001"/>
    <row r="882002"/>
    <row r="882003"/>
    <row r="882004"/>
    <row r="882005"/>
    <row r="882006"/>
    <row r="882007"/>
    <row r="882008"/>
    <row r="882009"/>
    <row r="882010"/>
    <row r="882011"/>
    <row r="882012"/>
    <row r="882013"/>
    <row r="882014"/>
    <row r="882015"/>
    <row r="882016"/>
    <row r="882017"/>
    <row r="882018"/>
    <row r="882019"/>
    <row r="882020"/>
    <row r="882021"/>
    <row r="882022"/>
    <row r="882023"/>
    <row r="882024"/>
    <row r="882025"/>
    <row r="882026"/>
    <row r="882027"/>
    <row r="882028"/>
    <row r="882029"/>
    <row r="882030"/>
    <row r="882031"/>
    <row r="882032"/>
    <row r="882033"/>
    <row r="882034"/>
    <row r="882035"/>
    <row r="882036"/>
    <row r="882037"/>
    <row r="882038"/>
    <row r="882039"/>
    <row r="882040"/>
    <row r="882041"/>
    <row r="882042"/>
    <row r="882043"/>
    <row r="882044"/>
    <row r="882045"/>
    <row r="882046"/>
    <row r="882047"/>
    <row r="882048"/>
    <row r="882049"/>
    <row r="882050"/>
    <row r="882051"/>
    <row r="882052"/>
    <row r="882053"/>
    <row r="882054"/>
    <row r="882055"/>
    <row r="882056"/>
    <row r="882057"/>
    <row r="882058"/>
    <row r="882059"/>
    <row r="882060"/>
    <row r="882061"/>
    <row r="882062"/>
    <row r="882063"/>
    <row r="882064"/>
    <row r="882065"/>
    <row r="882066"/>
    <row r="882067"/>
    <row r="882068"/>
    <row r="882069"/>
    <row r="882070"/>
    <row r="882071"/>
    <row r="882072"/>
    <row r="882073"/>
    <row r="882074"/>
    <row r="882075"/>
    <row r="882076"/>
    <row r="882077"/>
    <row r="882078"/>
    <row r="882079"/>
    <row r="882080"/>
    <row r="882081"/>
    <row r="882082"/>
    <row r="882083"/>
    <row r="882084"/>
    <row r="882085"/>
    <row r="882086"/>
    <row r="882087"/>
    <row r="882088"/>
    <row r="882089"/>
    <row r="882090"/>
    <row r="882091"/>
    <row r="882092"/>
    <row r="882093"/>
    <row r="882094"/>
    <row r="882095"/>
    <row r="882096"/>
    <row r="882097"/>
    <row r="882098"/>
    <row r="882099"/>
    <row r="882100"/>
    <row r="882101"/>
    <row r="882102"/>
    <row r="882103"/>
    <row r="882104"/>
    <row r="882105"/>
    <row r="882106"/>
    <row r="882107"/>
    <row r="882108"/>
    <row r="882109"/>
    <row r="882110"/>
    <row r="882111"/>
    <row r="882112"/>
    <row r="882113"/>
    <row r="882114"/>
    <row r="882115"/>
    <row r="882116"/>
    <row r="882117"/>
    <row r="882118"/>
    <row r="882119"/>
    <row r="882120"/>
    <row r="882121"/>
    <row r="882122"/>
    <row r="882123"/>
    <row r="882124"/>
    <row r="882125"/>
    <row r="882126"/>
    <row r="882127"/>
    <row r="882128"/>
    <row r="882129"/>
    <row r="882130"/>
    <row r="882131"/>
    <row r="882132"/>
    <row r="882133"/>
    <row r="882134"/>
    <row r="882135"/>
    <row r="882136"/>
    <row r="882137"/>
    <row r="882138"/>
    <row r="882139"/>
    <row r="882140"/>
    <row r="882141"/>
    <row r="882142"/>
    <row r="882143"/>
    <row r="882144"/>
    <row r="882145"/>
    <row r="882146"/>
    <row r="882147"/>
    <row r="882148"/>
    <row r="882149"/>
    <row r="882150"/>
    <row r="882151"/>
    <row r="882152"/>
    <row r="882153"/>
    <row r="882154"/>
    <row r="882155"/>
    <row r="882156"/>
    <row r="882157"/>
    <row r="882158"/>
    <row r="882159"/>
    <row r="882160"/>
    <row r="882161"/>
    <row r="882162"/>
    <row r="882163"/>
    <row r="882164"/>
    <row r="882165"/>
    <row r="882166"/>
    <row r="882167"/>
    <row r="882168"/>
    <row r="882169"/>
    <row r="882170"/>
    <row r="882171"/>
    <row r="882172"/>
    <row r="882173"/>
    <row r="882174"/>
    <row r="882175"/>
    <row r="882176"/>
    <row r="882177"/>
    <row r="882178"/>
    <row r="882179"/>
    <row r="882180"/>
    <row r="882181"/>
    <row r="882182"/>
    <row r="882183"/>
    <row r="882184"/>
    <row r="882185"/>
    <row r="882186"/>
    <row r="882187"/>
    <row r="882188"/>
    <row r="882189"/>
    <row r="882190"/>
    <row r="882191"/>
    <row r="882192"/>
    <row r="882193"/>
    <row r="882194"/>
    <row r="882195"/>
    <row r="882196"/>
    <row r="882197"/>
    <row r="882198"/>
    <row r="882199"/>
    <row r="882200"/>
    <row r="882201"/>
    <row r="882202"/>
    <row r="882203"/>
    <row r="882204"/>
    <row r="882205"/>
    <row r="882206"/>
    <row r="882207"/>
    <row r="882208"/>
    <row r="882209"/>
    <row r="882210"/>
    <row r="882211"/>
    <row r="882212"/>
    <row r="882213"/>
    <row r="882214"/>
    <row r="882215"/>
    <row r="882216"/>
    <row r="882217"/>
    <row r="882218"/>
    <row r="882219"/>
    <row r="882220"/>
    <row r="882221"/>
    <row r="882222"/>
    <row r="882223"/>
    <row r="882224"/>
    <row r="882225"/>
    <row r="882226"/>
    <row r="882227"/>
    <row r="882228"/>
    <row r="882229"/>
    <row r="882230"/>
    <row r="882231"/>
    <row r="882232"/>
    <row r="882233"/>
    <row r="882234"/>
    <row r="882235"/>
    <row r="882236"/>
    <row r="882237"/>
    <row r="882238"/>
    <row r="882239"/>
    <row r="882240"/>
    <row r="882241"/>
    <row r="882242"/>
    <row r="882243"/>
    <row r="882244"/>
    <row r="882245"/>
    <row r="882246"/>
    <row r="882247"/>
    <row r="882248"/>
    <row r="882249"/>
    <row r="882250"/>
    <row r="882251"/>
    <row r="882252"/>
    <row r="882253"/>
    <row r="882254"/>
    <row r="882255"/>
    <row r="882256"/>
    <row r="882257"/>
    <row r="882258"/>
    <row r="882259"/>
    <row r="882260"/>
    <row r="882261"/>
    <row r="882262"/>
    <row r="882263"/>
    <row r="882264"/>
    <row r="882265"/>
    <row r="882266"/>
    <row r="882267"/>
    <row r="882268"/>
    <row r="882269"/>
    <row r="882270"/>
    <row r="882271"/>
    <row r="882272"/>
    <row r="882273"/>
    <row r="882274"/>
    <row r="882275"/>
    <row r="882276"/>
    <row r="882277"/>
    <row r="882278"/>
    <row r="882279"/>
    <row r="882280"/>
    <row r="882281"/>
    <row r="882282"/>
    <row r="882283"/>
    <row r="882284"/>
    <row r="882285"/>
    <row r="882286"/>
    <row r="882287"/>
    <row r="882288"/>
    <row r="882289"/>
    <row r="882290"/>
    <row r="882291"/>
    <row r="882292"/>
    <row r="882293"/>
    <row r="882294"/>
    <row r="882295"/>
    <row r="882296"/>
    <row r="882297"/>
    <row r="882298"/>
    <row r="882299"/>
    <row r="882300"/>
    <row r="882301"/>
    <row r="882302"/>
    <row r="882303"/>
    <row r="882304"/>
    <row r="882305"/>
    <row r="882306"/>
    <row r="882307"/>
    <row r="882308"/>
    <row r="882309"/>
    <row r="882310"/>
    <row r="882311"/>
    <row r="882312"/>
    <row r="882313"/>
    <row r="882314"/>
    <row r="882315"/>
    <row r="882316"/>
    <row r="882317"/>
    <row r="882318"/>
    <row r="882319"/>
    <row r="882320"/>
    <row r="882321"/>
    <row r="882322"/>
    <row r="882323"/>
    <row r="882324"/>
    <row r="882325"/>
    <row r="882326"/>
    <row r="882327"/>
    <row r="882328"/>
    <row r="882329"/>
    <row r="882330"/>
    <row r="882331"/>
    <row r="882332"/>
    <row r="882333"/>
    <row r="882334"/>
    <row r="882335"/>
    <row r="882336"/>
    <row r="882337"/>
    <row r="882338"/>
    <row r="882339"/>
    <row r="882340"/>
    <row r="882341"/>
    <row r="882342"/>
    <row r="882343"/>
    <row r="882344"/>
    <row r="882345"/>
    <row r="882346"/>
    <row r="882347"/>
    <row r="882348"/>
    <row r="882349"/>
    <row r="882350"/>
    <row r="882351"/>
    <row r="882352"/>
    <row r="882353"/>
    <row r="882354"/>
    <row r="882355"/>
    <row r="882356"/>
    <row r="882357"/>
    <row r="882358"/>
    <row r="882359"/>
    <row r="882360"/>
    <row r="882361"/>
    <row r="882362"/>
    <row r="882363"/>
    <row r="882364"/>
    <row r="882365"/>
    <row r="882366"/>
    <row r="882367"/>
    <row r="882368"/>
    <row r="882369"/>
    <row r="882370"/>
    <row r="882371"/>
    <row r="882372"/>
    <row r="882373"/>
    <row r="882374"/>
    <row r="882375"/>
    <row r="882376"/>
    <row r="882377"/>
    <row r="882378"/>
    <row r="882379"/>
    <row r="882380"/>
    <row r="882381"/>
    <row r="882382"/>
    <row r="882383"/>
    <row r="882384"/>
    <row r="882385"/>
    <row r="882386"/>
    <row r="882387"/>
    <row r="882388"/>
    <row r="882389"/>
    <row r="882390"/>
    <row r="882391"/>
    <row r="882392"/>
    <row r="882393"/>
    <row r="882394"/>
    <row r="882395"/>
    <row r="882396"/>
    <row r="882397"/>
    <row r="882398"/>
    <row r="882399"/>
    <row r="882400"/>
    <row r="882401"/>
    <row r="882402"/>
    <row r="882403"/>
    <row r="882404"/>
    <row r="882405"/>
    <row r="882406"/>
    <row r="882407"/>
    <row r="882408"/>
    <row r="882409"/>
    <row r="882410"/>
    <row r="882411"/>
    <row r="882412"/>
    <row r="882413"/>
    <row r="882414"/>
    <row r="882415"/>
    <row r="882416"/>
    <row r="882417"/>
    <row r="882418"/>
    <row r="882419"/>
    <row r="882420"/>
    <row r="882421"/>
    <row r="882422"/>
    <row r="882423"/>
    <row r="882424"/>
    <row r="882425"/>
    <row r="882426"/>
    <row r="882427"/>
    <row r="882428"/>
    <row r="882429"/>
    <row r="882430"/>
    <row r="882431"/>
    <row r="882432"/>
    <row r="882433"/>
    <row r="882434"/>
    <row r="882435"/>
    <row r="882436"/>
    <row r="882437"/>
    <row r="882438"/>
    <row r="882439"/>
    <row r="882440"/>
    <row r="882441"/>
    <row r="882442"/>
    <row r="882443"/>
    <row r="882444"/>
    <row r="882445"/>
    <row r="882446"/>
    <row r="882447"/>
    <row r="882448"/>
    <row r="882449"/>
    <row r="882450"/>
    <row r="882451"/>
    <row r="882452"/>
    <row r="882453"/>
    <row r="882454"/>
    <row r="882455"/>
    <row r="882456"/>
    <row r="882457"/>
    <row r="882458"/>
    <row r="882459"/>
    <row r="882460"/>
    <row r="882461"/>
    <row r="882462"/>
    <row r="882463"/>
    <row r="882464"/>
    <row r="882465"/>
    <row r="882466"/>
    <row r="882467"/>
    <row r="882468"/>
    <row r="882469"/>
    <row r="882470"/>
    <row r="882471"/>
    <row r="882472"/>
    <row r="882473"/>
    <row r="882474"/>
    <row r="882475"/>
    <row r="882476"/>
    <row r="882477"/>
    <row r="882478"/>
    <row r="882479"/>
    <row r="882480"/>
    <row r="882481"/>
    <row r="882482"/>
    <row r="882483"/>
    <row r="882484"/>
    <row r="882485"/>
    <row r="882486"/>
    <row r="882487"/>
    <row r="882488"/>
    <row r="882489"/>
    <row r="882490"/>
    <row r="882491"/>
    <row r="882492"/>
    <row r="882493"/>
    <row r="882494"/>
    <row r="882495"/>
    <row r="882496"/>
    <row r="882497"/>
    <row r="882498"/>
    <row r="882499"/>
    <row r="882500"/>
    <row r="882501"/>
    <row r="882502"/>
    <row r="882503"/>
    <row r="882504"/>
    <row r="882505"/>
    <row r="882506"/>
    <row r="882507"/>
    <row r="882508"/>
    <row r="882509"/>
    <row r="882510"/>
    <row r="882511"/>
    <row r="882512"/>
    <row r="882513"/>
    <row r="882514"/>
    <row r="882515"/>
    <row r="882516"/>
    <row r="882517"/>
    <row r="882518"/>
    <row r="882519"/>
    <row r="882520"/>
    <row r="882521"/>
    <row r="882522"/>
    <row r="882523"/>
    <row r="882524"/>
    <row r="882525"/>
    <row r="882526"/>
    <row r="882527"/>
    <row r="882528"/>
    <row r="882529"/>
    <row r="882530"/>
    <row r="882531"/>
    <row r="882532"/>
    <row r="882533"/>
    <row r="882534"/>
    <row r="882535"/>
    <row r="882536"/>
    <row r="882537"/>
    <row r="882538"/>
    <row r="882539"/>
    <row r="882540"/>
    <row r="882541"/>
    <row r="882542"/>
    <row r="882543"/>
    <row r="882544"/>
    <row r="882545"/>
    <row r="882546"/>
    <row r="882547"/>
    <row r="882548"/>
    <row r="882549"/>
    <row r="882550"/>
    <row r="882551"/>
    <row r="882552"/>
    <row r="882553"/>
    <row r="882554"/>
    <row r="882555"/>
    <row r="882556"/>
    <row r="882557"/>
    <row r="882558"/>
    <row r="882559"/>
    <row r="882560"/>
    <row r="882561"/>
    <row r="882562"/>
    <row r="882563"/>
    <row r="882564"/>
    <row r="882565"/>
    <row r="882566"/>
    <row r="882567"/>
    <row r="882568"/>
    <row r="882569"/>
    <row r="882570"/>
    <row r="882571"/>
    <row r="882572"/>
    <row r="882573"/>
    <row r="882574"/>
    <row r="882575"/>
    <row r="882576"/>
    <row r="882577"/>
    <row r="882578"/>
    <row r="882579"/>
    <row r="882580"/>
    <row r="882581"/>
    <row r="882582"/>
    <row r="882583"/>
    <row r="882584"/>
    <row r="882585"/>
    <row r="882586"/>
    <row r="882587"/>
    <row r="882588"/>
    <row r="882589"/>
    <row r="882590"/>
    <row r="882591"/>
    <row r="882592"/>
    <row r="882593"/>
    <row r="882594"/>
    <row r="882595"/>
    <row r="882596"/>
    <row r="882597"/>
    <row r="882598"/>
    <row r="882599"/>
    <row r="882600"/>
    <row r="882601"/>
    <row r="882602"/>
    <row r="882603"/>
    <row r="882604"/>
    <row r="882605"/>
    <row r="882606"/>
    <row r="882607"/>
    <row r="882608"/>
    <row r="882609"/>
    <row r="882610"/>
    <row r="882611"/>
    <row r="882612"/>
    <row r="882613"/>
    <row r="882614"/>
    <row r="882615"/>
    <row r="882616"/>
    <row r="882617"/>
    <row r="882618"/>
    <row r="882619"/>
    <row r="882620"/>
    <row r="882621"/>
    <row r="882622"/>
    <row r="882623"/>
    <row r="882624"/>
    <row r="882625"/>
    <row r="882626"/>
    <row r="882627"/>
    <row r="882628"/>
    <row r="882629"/>
    <row r="882630"/>
    <row r="882631"/>
    <row r="882632"/>
    <row r="882633"/>
    <row r="882634"/>
    <row r="882635"/>
    <row r="882636"/>
    <row r="882637"/>
    <row r="882638"/>
    <row r="882639"/>
    <row r="882640"/>
    <row r="882641"/>
    <row r="882642"/>
    <row r="882643"/>
    <row r="882644"/>
    <row r="882645"/>
    <row r="882646"/>
    <row r="882647"/>
    <row r="882648"/>
    <row r="882649"/>
    <row r="882650"/>
    <row r="882651"/>
    <row r="882652"/>
    <row r="882653"/>
    <row r="882654"/>
    <row r="882655"/>
    <row r="882656"/>
    <row r="882657"/>
    <row r="882658"/>
    <row r="882659"/>
    <row r="882660"/>
    <row r="882661"/>
    <row r="882662"/>
    <row r="882663"/>
    <row r="882664"/>
    <row r="882665"/>
    <row r="882666"/>
    <row r="882667"/>
    <row r="882668"/>
    <row r="882669"/>
    <row r="882670"/>
    <row r="882671"/>
    <row r="882672"/>
    <row r="882673"/>
    <row r="882674"/>
    <row r="882675"/>
    <row r="882676"/>
    <row r="882677"/>
    <row r="882678"/>
    <row r="882679"/>
    <row r="882680"/>
    <row r="882681"/>
    <row r="882682"/>
    <row r="882683"/>
    <row r="882684"/>
    <row r="882685"/>
    <row r="882686"/>
    <row r="882687"/>
    <row r="882688"/>
    <row r="882689"/>
    <row r="882690"/>
    <row r="882691"/>
    <row r="882692"/>
    <row r="882693"/>
    <row r="882694"/>
    <row r="882695"/>
    <row r="882696"/>
    <row r="882697"/>
    <row r="882698"/>
    <row r="882699"/>
    <row r="882700"/>
    <row r="882701"/>
    <row r="882702"/>
    <row r="882703"/>
    <row r="882704"/>
    <row r="882705"/>
    <row r="882706"/>
    <row r="882707"/>
    <row r="882708"/>
    <row r="882709"/>
    <row r="882710"/>
    <row r="882711"/>
    <row r="882712"/>
    <row r="882713"/>
    <row r="882714"/>
    <row r="882715"/>
    <row r="882716"/>
    <row r="882717"/>
    <row r="882718"/>
    <row r="882719"/>
    <row r="882720"/>
    <row r="882721"/>
    <row r="882722"/>
    <row r="882723"/>
    <row r="882724"/>
    <row r="882725"/>
    <row r="882726"/>
    <row r="882727"/>
    <row r="882728"/>
    <row r="882729"/>
    <row r="882730"/>
    <row r="882731"/>
    <row r="882732"/>
    <row r="882733"/>
    <row r="882734"/>
    <row r="882735"/>
    <row r="882736"/>
    <row r="882737"/>
    <row r="882738"/>
    <row r="882739"/>
    <row r="882740"/>
    <row r="882741"/>
    <row r="882742"/>
    <row r="882743"/>
    <row r="882744"/>
    <row r="882745"/>
    <row r="882746"/>
    <row r="882747"/>
    <row r="882748"/>
    <row r="882749"/>
    <row r="882750"/>
    <row r="882751"/>
    <row r="882752"/>
    <row r="882753"/>
    <row r="882754"/>
    <row r="882755"/>
    <row r="882756"/>
    <row r="882757"/>
    <row r="882758"/>
    <row r="882759"/>
    <row r="882760"/>
    <row r="882761"/>
    <row r="882762"/>
    <row r="882763"/>
    <row r="882764"/>
    <row r="882765"/>
    <row r="882766"/>
    <row r="882767"/>
    <row r="882768"/>
    <row r="882769"/>
    <row r="882770"/>
    <row r="882771"/>
    <row r="882772"/>
    <row r="882773"/>
    <row r="882774"/>
    <row r="882775"/>
    <row r="882776"/>
    <row r="882777"/>
    <row r="882778"/>
    <row r="882779"/>
    <row r="882780"/>
    <row r="882781"/>
    <row r="882782"/>
    <row r="882783"/>
    <row r="882784"/>
    <row r="882785"/>
    <row r="882786"/>
    <row r="882787"/>
    <row r="882788"/>
    <row r="882789"/>
    <row r="882790"/>
    <row r="882791"/>
    <row r="882792"/>
    <row r="882793"/>
    <row r="882794"/>
    <row r="882795"/>
    <row r="882796"/>
    <row r="882797"/>
    <row r="882798"/>
    <row r="882799"/>
    <row r="882800"/>
    <row r="882801"/>
    <row r="882802"/>
    <row r="882803"/>
    <row r="882804"/>
    <row r="882805"/>
    <row r="882806"/>
    <row r="882807"/>
    <row r="882808"/>
    <row r="882809"/>
    <row r="882810"/>
    <row r="882811"/>
    <row r="882812"/>
    <row r="882813"/>
    <row r="882814"/>
    <row r="882815"/>
    <row r="882816"/>
    <row r="882817"/>
    <row r="882818"/>
    <row r="882819"/>
    <row r="882820"/>
    <row r="882821"/>
    <row r="882822"/>
    <row r="882823"/>
    <row r="882824"/>
    <row r="882825"/>
    <row r="882826"/>
    <row r="882827"/>
    <row r="882828"/>
    <row r="882829"/>
    <row r="882830"/>
    <row r="882831"/>
    <row r="882832"/>
    <row r="882833"/>
    <row r="882834"/>
    <row r="882835"/>
    <row r="882836"/>
    <row r="882837"/>
    <row r="882838"/>
    <row r="882839"/>
    <row r="882840"/>
    <row r="882841"/>
    <row r="882842"/>
    <row r="882843"/>
    <row r="882844"/>
    <row r="882845"/>
    <row r="882846"/>
    <row r="882847"/>
    <row r="882848"/>
    <row r="882849"/>
    <row r="882850"/>
    <row r="882851"/>
    <row r="882852"/>
    <row r="882853"/>
    <row r="882854"/>
    <row r="882855"/>
    <row r="882856"/>
    <row r="882857"/>
    <row r="882858"/>
    <row r="882859"/>
    <row r="882860"/>
    <row r="882861"/>
    <row r="882862"/>
    <row r="882863"/>
    <row r="882864"/>
    <row r="882865"/>
    <row r="882866"/>
    <row r="882867"/>
    <row r="882868"/>
    <row r="882869"/>
    <row r="882870"/>
    <row r="882871"/>
    <row r="882872"/>
    <row r="882873"/>
    <row r="882874"/>
    <row r="882875"/>
    <row r="882876"/>
    <row r="882877"/>
    <row r="882878"/>
    <row r="882879"/>
    <row r="882880"/>
    <row r="882881"/>
    <row r="882882"/>
    <row r="882883"/>
    <row r="882884"/>
    <row r="882885"/>
    <row r="882886"/>
    <row r="882887"/>
    <row r="882888"/>
    <row r="882889"/>
    <row r="882890"/>
    <row r="882891"/>
    <row r="882892"/>
    <row r="882893"/>
    <row r="882894"/>
    <row r="882895"/>
    <row r="882896"/>
    <row r="882897"/>
    <row r="882898"/>
    <row r="882899"/>
    <row r="882900"/>
    <row r="882901"/>
    <row r="882902"/>
    <row r="882903"/>
    <row r="882904"/>
    <row r="882905"/>
    <row r="882906"/>
    <row r="882907"/>
    <row r="882908"/>
    <row r="882909"/>
    <row r="882910"/>
    <row r="882911"/>
    <row r="882912"/>
    <row r="882913"/>
    <row r="882914"/>
    <row r="882915"/>
    <row r="882916"/>
    <row r="882917"/>
    <row r="882918"/>
    <row r="882919"/>
    <row r="882920"/>
    <row r="882921"/>
    <row r="882922"/>
    <row r="882923"/>
    <row r="882924"/>
    <row r="882925"/>
    <row r="882926"/>
    <row r="882927"/>
    <row r="882928"/>
    <row r="882929"/>
    <row r="882930"/>
    <row r="882931"/>
    <row r="882932"/>
    <row r="882933"/>
    <row r="882934"/>
    <row r="882935"/>
    <row r="882936"/>
    <row r="882937"/>
    <row r="882938"/>
    <row r="882939"/>
    <row r="882940"/>
    <row r="882941"/>
    <row r="882942"/>
    <row r="882943"/>
    <row r="882944"/>
    <row r="882945"/>
    <row r="882946"/>
    <row r="882947"/>
    <row r="882948"/>
    <row r="882949"/>
    <row r="882950"/>
    <row r="882951"/>
    <row r="882952"/>
    <row r="882953"/>
    <row r="882954"/>
    <row r="882955"/>
    <row r="882956"/>
    <row r="882957"/>
    <row r="882958"/>
    <row r="882959"/>
    <row r="882960"/>
    <row r="882961"/>
    <row r="882962"/>
    <row r="882963"/>
    <row r="882964"/>
    <row r="882965"/>
    <row r="882966"/>
    <row r="882967"/>
    <row r="882968"/>
    <row r="882969"/>
    <row r="882970"/>
    <row r="882971"/>
    <row r="882972"/>
    <row r="882973"/>
    <row r="882974"/>
    <row r="882975"/>
    <row r="882976"/>
    <row r="882977"/>
    <row r="882978"/>
    <row r="882979"/>
    <row r="882980"/>
    <row r="882981"/>
    <row r="882982"/>
    <row r="882983"/>
    <row r="882984"/>
    <row r="882985"/>
    <row r="882986"/>
    <row r="882987"/>
    <row r="882988"/>
    <row r="882989"/>
    <row r="882990"/>
    <row r="882991"/>
    <row r="882992"/>
    <row r="882993"/>
    <row r="882994"/>
    <row r="882995"/>
    <row r="882996"/>
    <row r="882997"/>
    <row r="882998"/>
    <row r="882999"/>
    <row r="883000"/>
    <row r="883001"/>
    <row r="883002"/>
    <row r="883003"/>
    <row r="883004"/>
    <row r="883005"/>
    <row r="883006"/>
    <row r="883007"/>
    <row r="883008"/>
    <row r="883009"/>
    <row r="883010"/>
    <row r="883011"/>
    <row r="883012"/>
    <row r="883013"/>
    <row r="883014"/>
    <row r="883015"/>
    <row r="883016"/>
    <row r="883017"/>
    <row r="883018"/>
    <row r="883019"/>
    <row r="883020"/>
    <row r="883021"/>
    <row r="883022"/>
    <row r="883023"/>
    <row r="883024"/>
    <row r="883025"/>
    <row r="883026"/>
    <row r="883027"/>
    <row r="883028"/>
    <row r="883029"/>
    <row r="883030"/>
    <row r="883031"/>
    <row r="883032"/>
    <row r="883033"/>
    <row r="883034"/>
    <row r="883035"/>
    <row r="883036"/>
    <row r="883037"/>
    <row r="883038"/>
    <row r="883039"/>
    <row r="883040"/>
    <row r="883041"/>
    <row r="883042"/>
    <row r="883043"/>
    <row r="883044"/>
    <row r="883045"/>
    <row r="883046"/>
    <row r="883047"/>
    <row r="883048"/>
    <row r="883049"/>
    <row r="883050"/>
    <row r="883051"/>
    <row r="883052"/>
    <row r="883053"/>
    <row r="883054"/>
    <row r="883055"/>
    <row r="883056"/>
    <row r="883057"/>
    <row r="883058"/>
    <row r="883059"/>
    <row r="883060"/>
    <row r="883061"/>
    <row r="883062"/>
    <row r="883063"/>
    <row r="883064"/>
    <row r="883065"/>
    <row r="883066"/>
    <row r="883067"/>
    <row r="883068"/>
    <row r="883069"/>
    <row r="883070"/>
    <row r="883071"/>
    <row r="883072"/>
    <row r="883073"/>
    <row r="883074"/>
    <row r="883075"/>
    <row r="883076"/>
    <row r="883077"/>
    <row r="883078"/>
    <row r="883079"/>
    <row r="883080"/>
    <row r="883081"/>
    <row r="883082"/>
    <row r="883083"/>
    <row r="883084"/>
    <row r="883085"/>
    <row r="883086"/>
    <row r="883087"/>
    <row r="883088"/>
    <row r="883089"/>
    <row r="883090"/>
    <row r="883091"/>
    <row r="883092"/>
    <row r="883093"/>
    <row r="883094"/>
    <row r="883095"/>
    <row r="883096"/>
    <row r="883097"/>
    <row r="883098"/>
    <row r="883099"/>
    <row r="883100"/>
    <row r="883101"/>
    <row r="883102"/>
    <row r="883103"/>
    <row r="883104"/>
    <row r="883105"/>
    <row r="883106"/>
    <row r="883107"/>
    <row r="883108"/>
    <row r="883109"/>
    <row r="883110"/>
    <row r="883111"/>
    <row r="883112"/>
    <row r="883113"/>
    <row r="883114"/>
    <row r="883115"/>
    <row r="883116"/>
    <row r="883117"/>
    <row r="883118"/>
    <row r="883119"/>
    <row r="883120"/>
    <row r="883121"/>
    <row r="883122"/>
    <row r="883123"/>
    <row r="883124"/>
    <row r="883125"/>
    <row r="883126"/>
    <row r="883127"/>
    <row r="883128"/>
    <row r="883129"/>
    <row r="883130"/>
    <row r="883131"/>
    <row r="883132"/>
    <row r="883133"/>
    <row r="883134"/>
    <row r="883135"/>
    <row r="883136"/>
    <row r="883137"/>
    <row r="883138"/>
    <row r="883139"/>
    <row r="883140"/>
    <row r="883141"/>
    <row r="883142"/>
    <row r="883143"/>
    <row r="883144"/>
    <row r="883145"/>
    <row r="883146"/>
    <row r="883147"/>
    <row r="883148"/>
    <row r="883149"/>
    <row r="883150"/>
    <row r="883151"/>
    <row r="883152"/>
    <row r="883153"/>
    <row r="883154"/>
    <row r="883155"/>
    <row r="883156"/>
    <row r="883157"/>
    <row r="883158"/>
    <row r="883159"/>
    <row r="883160"/>
    <row r="883161"/>
    <row r="883162"/>
    <row r="883163"/>
    <row r="883164"/>
    <row r="883165"/>
    <row r="883166"/>
    <row r="883167"/>
    <row r="883168"/>
    <row r="883169"/>
    <row r="883170"/>
    <row r="883171"/>
    <row r="883172"/>
    <row r="883173"/>
    <row r="883174"/>
    <row r="883175"/>
    <row r="883176"/>
    <row r="883177"/>
    <row r="883178"/>
    <row r="883179"/>
    <row r="883180"/>
    <row r="883181"/>
    <row r="883182"/>
    <row r="883183"/>
    <row r="883184"/>
    <row r="883185"/>
    <row r="883186"/>
    <row r="883187"/>
    <row r="883188"/>
    <row r="883189"/>
    <row r="883190"/>
    <row r="883191"/>
    <row r="883192"/>
    <row r="883193"/>
    <row r="883194"/>
    <row r="883195"/>
    <row r="883196"/>
    <row r="883197"/>
    <row r="883198"/>
    <row r="883199"/>
    <row r="883200"/>
    <row r="883201"/>
    <row r="883202"/>
    <row r="883203"/>
    <row r="883204"/>
    <row r="883205"/>
    <row r="883206"/>
    <row r="883207"/>
    <row r="883208"/>
    <row r="883209"/>
    <row r="883210"/>
    <row r="883211"/>
    <row r="883212"/>
    <row r="883213"/>
    <row r="883214"/>
    <row r="883215"/>
    <row r="883216"/>
    <row r="883217"/>
    <row r="883218"/>
    <row r="883219"/>
    <row r="883220"/>
    <row r="883221"/>
    <row r="883222"/>
    <row r="883223"/>
    <row r="883224"/>
    <row r="883225"/>
    <row r="883226"/>
    <row r="883227"/>
    <row r="883228"/>
    <row r="883229"/>
    <row r="883230"/>
    <row r="883231"/>
    <row r="883232"/>
    <row r="883233"/>
    <row r="883234"/>
    <row r="883235"/>
    <row r="883236"/>
    <row r="883237"/>
    <row r="883238"/>
    <row r="883239"/>
    <row r="883240"/>
    <row r="883241"/>
    <row r="883242"/>
    <row r="883243"/>
    <row r="883244"/>
    <row r="883245"/>
    <row r="883246"/>
    <row r="883247"/>
    <row r="883248"/>
    <row r="883249"/>
    <row r="883250"/>
    <row r="883251"/>
    <row r="883252"/>
    <row r="883253"/>
    <row r="883254"/>
    <row r="883255"/>
    <row r="883256"/>
    <row r="883257"/>
    <row r="883258"/>
    <row r="883259"/>
    <row r="883260"/>
    <row r="883261"/>
    <row r="883262"/>
    <row r="883263"/>
    <row r="883264"/>
    <row r="883265"/>
    <row r="883266"/>
    <row r="883267"/>
    <row r="883268"/>
    <row r="883269"/>
    <row r="883270"/>
    <row r="883271"/>
    <row r="883272"/>
    <row r="883273"/>
    <row r="883274"/>
    <row r="883275"/>
    <row r="883276"/>
    <row r="883277"/>
    <row r="883278"/>
    <row r="883279"/>
    <row r="883280"/>
    <row r="883281"/>
    <row r="883282"/>
    <row r="883283"/>
    <row r="883284"/>
    <row r="883285"/>
    <row r="883286"/>
    <row r="883287"/>
    <row r="883288"/>
    <row r="883289"/>
    <row r="883290"/>
    <row r="883291"/>
    <row r="883292"/>
    <row r="883293"/>
    <row r="883294"/>
    <row r="883295"/>
    <row r="883296"/>
    <row r="883297"/>
    <row r="883298"/>
    <row r="883299"/>
    <row r="883300"/>
    <row r="883301"/>
    <row r="883302"/>
    <row r="883303"/>
    <row r="883304"/>
    <row r="883305"/>
    <row r="883306"/>
    <row r="883307"/>
    <row r="883308"/>
    <row r="883309"/>
    <row r="883310"/>
    <row r="883311"/>
    <row r="883312"/>
    <row r="883313"/>
    <row r="883314"/>
    <row r="883315"/>
    <row r="883316"/>
    <row r="883317"/>
    <row r="883318"/>
    <row r="883319"/>
    <row r="883320"/>
    <row r="883321"/>
    <row r="883322"/>
    <row r="883323"/>
    <row r="883324"/>
    <row r="883325"/>
    <row r="883326"/>
    <row r="883327"/>
    <row r="883328"/>
    <row r="883329"/>
    <row r="883330"/>
    <row r="883331"/>
    <row r="883332"/>
    <row r="883333"/>
    <row r="883334"/>
    <row r="883335"/>
    <row r="883336"/>
    <row r="883337"/>
    <row r="883338"/>
    <row r="883339"/>
    <row r="883340"/>
    <row r="883341"/>
    <row r="883342"/>
    <row r="883343"/>
    <row r="883344"/>
    <row r="883345"/>
    <row r="883346"/>
    <row r="883347"/>
    <row r="883348"/>
    <row r="883349"/>
    <row r="883350"/>
    <row r="883351"/>
    <row r="883352"/>
    <row r="883353"/>
    <row r="883354"/>
    <row r="883355"/>
    <row r="883356"/>
    <row r="883357"/>
    <row r="883358"/>
    <row r="883359"/>
    <row r="883360"/>
    <row r="883361"/>
    <row r="883362"/>
    <row r="883363"/>
    <row r="883364"/>
    <row r="883365"/>
    <row r="883366"/>
    <row r="883367"/>
    <row r="883368"/>
    <row r="883369"/>
    <row r="883370"/>
    <row r="883371"/>
    <row r="883372"/>
    <row r="883373"/>
    <row r="883374"/>
    <row r="883375"/>
    <row r="883376"/>
    <row r="883377"/>
    <row r="883378"/>
    <row r="883379"/>
    <row r="883380"/>
    <row r="883381"/>
    <row r="883382"/>
    <row r="883383"/>
    <row r="883384"/>
    <row r="883385"/>
    <row r="883386"/>
    <row r="883387"/>
    <row r="883388"/>
    <row r="883389"/>
    <row r="883390"/>
    <row r="883391"/>
    <row r="883392"/>
    <row r="883393"/>
    <row r="883394"/>
    <row r="883395"/>
    <row r="883396"/>
    <row r="883397"/>
    <row r="883398"/>
    <row r="883399"/>
    <row r="883400"/>
    <row r="883401"/>
    <row r="883402"/>
    <row r="883403"/>
    <row r="883404"/>
    <row r="883405"/>
    <row r="883406"/>
    <row r="883407"/>
    <row r="883408"/>
    <row r="883409"/>
    <row r="883410"/>
    <row r="883411"/>
    <row r="883412"/>
    <row r="883413"/>
    <row r="883414"/>
    <row r="883415"/>
    <row r="883416"/>
    <row r="883417"/>
    <row r="883418"/>
    <row r="883419"/>
    <row r="883420"/>
    <row r="883421"/>
    <row r="883422"/>
    <row r="883423"/>
    <row r="883424"/>
    <row r="883425"/>
    <row r="883426"/>
    <row r="883427"/>
    <row r="883428"/>
    <row r="883429"/>
    <row r="883430"/>
    <row r="883431"/>
    <row r="883432"/>
    <row r="883433"/>
    <row r="883434"/>
    <row r="883435"/>
    <row r="883436"/>
    <row r="883437"/>
    <row r="883438"/>
    <row r="883439"/>
    <row r="883440"/>
    <row r="883441"/>
    <row r="883442"/>
    <row r="883443"/>
    <row r="883444"/>
    <row r="883445"/>
    <row r="883446"/>
    <row r="883447"/>
    <row r="883448"/>
    <row r="883449"/>
    <row r="883450"/>
    <row r="883451"/>
    <row r="883452"/>
    <row r="883453"/>
    <row r="883454"/>
    <row r="883455"/>
    <row r="883456"/>
    <row r="883457"/>
    <row r="883458"/>
    <row r="883459"/>
    <row r="883460"/>
    <row r="883461"/>
    <row r="883462"/>
    <row r="883463"/>
    <row r="883464"/>
    <row r="883465"/>
    <row r="883466"/>
    <row r="883467"/>
    <row r="883468"/>
    <row r="883469"/>
    <row r="883470"/>
    <row r="883471"/>
    <row r="883472"/>
    <row r="883473"/>
    <row r="883474"/>
    <row r="883475"/>
    <row r="883476"/>
    <row r="883477"/>
    <row r="883478"/>
    <row r="883479"/>
    <row r="883480"/>
    <row r="883481"/>
    <row r="883482"/>
    <row r="883483"/>
    <row r="883484"/>
    <row r="883485"/>
    <row r="883486"/>
    <row r="883487"/>
    <row r="883488"/>
    <row r="883489"/>
    <row r="883490"/>
    <row r="883491"/>
    <row r="883492"/>
    <row r="883493"/>
    <row r="883494"/>
    <row r="883495"/>
    <row r="883496"/>
    <row r="883497"/>
    <row r="883498"/>
    <row r="883499"/>
    <row r="883500"/>
    <row r="883501"/>
    <row r="883502"/>
    <row r="883503"/>
    <row r="883504"/>
    <row r="883505"/>
    <row r="883506"/>
    <row r="883507"/>
    <row r="883508"/>
    <row r="883509"/>
    <row r="883510"/>
    <row r="883511"/>
    <row r="883512"/>
    <row r="883513"/>
    <row r="883514"/>
    <row r="883515"/>
    <row r="883516"/>
    <row r="883517"/>
    <row r="883518"/>
    <row r="883519"/>
    <row r="883520"/>
    <row r="883521"/>
    <row r="883522"/>
    <row r="883523"/>
    <row r="883524"/>
    <row r="883525"/>
    <row r="883526"/>
    <row r="883527"/>
    <row r="883528"/>
    <row r="883529"/>
    <row r="883530"/>
    <row r="883531"/>
    <row r="883532"/>
    <row r="883533"/>
    <row r="883534"/>
    <row r="883535"/>
    <row r="883536"/>
    <row r="883537"/>
    <row r="883538"/>
    <row r="883539"/>
    <row r="883540"/>
    <row r="883541"/>
    <row r="883542"/>
    <row r="883543"/>
    <row r="883544"/>
    <row r="883545"/>
    <row r="883546"/>
    <row r="883547"/>
    <row r="883548"/>
    <row r="883549"/>
    <row r="883550"/>
    <row r="883551"/>
    <row r="883552"/>
    <row r="883553"/>
    <row r="883554"/>
    <row r="883555"/>
    <row r="883556"/>
    <row r="883557"/>
    <row r="883558"/>
    <row r="883559"/>
    <row r="883560"/>
    <row r="883561"/>
    <row r="883562"/>
    <row r="883563"/>
    <row r="883564"/>
    <row r="883565"/>
    <row r="883566"/>
    <row r="883567"/>
    <row r="883568"/>
    <row r="883569"/>
    <row r="883570"/>
    <row r="883571"/>
    <row r="883572"/>
    <row r="883573"/>
    <row r="883574"/>
    <row r="883575"/>
    <row r="883576"/>
    <row r="883577"/>
    <row r="883578"/>
    <row r="883579"/>
    <row r="883580"/>
    <row r="883581"/>
    <row r="883582"/>
    <row r="883583"/>
    <row r="883584"/>
    <row r="883585"/>
    <row r="883586"/>
    <row r="883587"/>
    <row r="883588"/>
    <row r="883589"/>
    <row r="883590"/>
    <row r="883591"/>
    <row r="883592"/>
    <row r="883593"/>
    <row r="883594"/>
    <row r="883595"/>
    <row r="883596"/>
    <row r="883597"/>
    <row r="883598"/>
    <row r="883599"/>
    <row r="883600"/>
    <row r="883601"/>
    <row r="883602"/>
    <row r="883603"/>
    <row r="883604"/>
    <row r="883605"/>
    <row r="883606"/>
    <row r="883607"/>
    <row r="883608"/>
    <row r="883609"/>
    <row r="883610"/>
    <row r="883611"/>
    <row r="883612"/>
    <row r="883613"/>
    <row r="883614"/>
    <row r="883615"/>
    <row r="883616"/>
    <row r="883617"/>
    <row r="883618"/>
    <row r="883619"/>
    <row r="883620"/>
    <row r="883621"/>
    <row r="883622"/>
    <row r="883623"/>
    <row r="883624"/>
    <row r="883625"/>
    <row r="883626"/>
    <row r="883627"/>
    <row r="883628"/>
    <row r="883629"/>
    <row r="883630"/>
    <row r="883631"/>
    <row r="883632"/>
    <row r="883633"/>
    <row r="883634"/>
    <row r="883635"/>
    <row r="883636"/>
    <row r="883637"/>
    <row r="883638"/>
    <row r="883639"/>
    <row r="883640"/>
    <row r="883641"/>
    <row r="883642"/>
    <row r="883643"/>
    <row r="883644"/>
    <row r="883645"/>
    <row r="883646"/>
    <row r="883647"/>
    <row r="883648"/>
    <row r="883649"/>
    <row r="883650"/>
    <row r="883651"/>
    <row r="883652"/>
    <row r="883653"/>
    <row r="883654"/>
    <row r="883655"/>
    <row r="883656"/>
    <row r="883657"/>
    <row r="883658"/>
    <row r="883659"/>
    <row r="883660"/>
    <row r="883661"/>
    <row r="883662"/>
    <row r="883663"/>
    <row r="883664"/>
    <row r="883665"/>
    <row r="883666"/>
    <row r="883667"/>
    <row r="883668"/>
    <row r="883669"/>
    <row r="883670"/>
    <row r="883671"/>
    <row r="883672"/>
    <row r="883673"/>
    <row r="883674"/>
    <row r="883675"/>
    <row r="883676"/>
    <row r="883677"/>
    <row r="883678"/>
    <row r="883679"/>
    <row r="883680"/>
    <row r="883681"/>
    <row r="883682"/>
    <row r="883683"/>
    <row r="883684"/>
    <row r="883685"/>
    <row r="883686"/>
    <row r="883687"/>
    <row r="883688"/>
    <row r="883689"/>
    <row r="883690"/>
    <row r="883691"/>
    <row r="883692"/>
    <row r="883693"/>
    <row r="883694"/>
    <row r="883695"/>
    <row r="883696"/>
    <row r="883697"/>
    <row r="883698"/>
    <row r="883699"/>
    <row r="883700"/>
    <row r="883701"/>
    <row r="883702"/>
    <row r="883703"/>
    <row r="883704"/>
    <row r="883705"/>
    <row r="883706"/>
    <row r="883707"/>
    <row r="883708"/>
    <row r="883709"/>
    <row r="883710"/>
    <row r="883711"/>
    <row r="883712"/>
    <row r="883713"/>
    <row r="883714"/>
    <row r="883715"/>
    <row r="883716"/>
    <row r="883717"/>
    <row r="883718"/>
    <row r="883719"/>
    <row r="883720"/>
    <row r="883721"/>
    <row r="883722"/>
    <row r="883723"/>
    <row r="883724"/>
    <row r="883725"/>
    <row r="883726"/>
    <row r="883727"/>
    <row r="883728"/>
    <row r="883729"/>
    <row r="883730"/>
    <row r="883731"/>
    <row r="883732"/>
    <row r="883733"/>
    <row r="883734"/>
    <row r="883735"/>
    <row r="883736"/>
    <row r="883737"/>
    <row r="883738"/>
    <row r="883739"/>
    <row r="883740"/>
    <row r="883741"/>
    <row r="883742"/>
    <row r="883743"/>
    <row r="883744"/>
    <row r="883745"/>
    <row r="883746"/>
    <row r="883747"/>
    <row r="883748"/>
    <row r="883749"/>
    <row r="883750"/>
    <row r="883751"/>
    <row r="883752"/>
    <row r="883753"/>
    <row r="883754"/>
    <row r="883755"/>
    <row r="883756"/>
    <row r="883757"/>
    <row r="883758"/>
    <row r="883759"/>
    <row r="883760"/>
    <row r="883761"/>
    <row r="883762"/>
    <row r="883763"/>
    <row r="883764"/>
    <row r="883765"/>
    <row r="883766"/>
    <row r="883767"/>
    <row r="883768"/>
    <row r="883769"/>
    <row r="883770"/>
    <row r="883771"/>
    <row r="883772"/>
    <row r="883773"/>
    <row r="883774"/>
    <row r="883775"/>
    <row r="883776"/>
    <row r="883777"/>
    <row r="883778"/>
    <row r="883779"/>
    <row r="883780"/>
    <row r="883781"/>
    <row r="883782"/>
    <row r="883783"/>
    <row r="883784"/>
    <row r="883785"/>
    <row r="883786"/>
    <row r="883787"/>
    <row r="883788"/>
    <row r="883789"/>
    <row r="883790"/>
    <row r="883791"/>
    <row r="883792"/>
    <row r="883793"/>
    <row r="883794"/>
    <row r="883795"/>
    <row r="883796"/>
    <row r="883797"/>
    <row r="883798"/>
    <row r="883799"/>
    <row r="883800"/>
    <row r="883801"/>
    <row r="883802"/>
    <row r="883803"/>
    <row r="883804"/>
    <row r="883805"/>
    <row r="883806"/>
    <row r="883807"/>
    <row r="883808"/>
    <row r="883809"/>
    <row r="883810"/>
    <row r="883811"/>
    <row r="883812"/>
    <row r="883813"/>
    <row r="883814"/>
    <row r="883815"/>
    <row r="883816"/>
    <row r="883817"/>
    <row r="883818"/>
    <row r="883819"/>
    <row r="883820"/>
    <row r="883821"/>
    <row r="883822"/>
    <row r="883823"/>
    <row r="883824"/>
    <row r="883825"/>
    <row r="883826"/>
    <row r="883827"/>
    <row r="883828"/>
    <row r="883829"/>
    <row r="883830"/>
    <row r="883831"/>
    <row r="883832"/>
    <row r="883833"/>
    <row r="883834"/>
    <row r="883835"/>
    <row r="883836"/>
    <row r="883837"/>
    <row r="883838"/>
    <row r="883839"/>
    <row r="883840"/>
    <row r="883841"/>
    <row r="883842"/>
    <row r="883843"/>
    <row r="883844"/>
    <row r="883845"/>
    <row r="883846"/>
    <row r="883847"/>
    <row r="883848"/>
    <row r="883849"/>
    <row r="883850"/>
    <row r="883851"/>
    <row r="883852"/>
    <row r="883853"/>
    <row r="883854"/>
    <row r="883855"/>
    <row r="883856"/>
    <row r="883857"/>
    <row r="883858"/>
    <row r="883859"/>
    <row r="883860"/>
    <row r="883861"/>
    <row r="883862"/>
    <row r="883863"/>
    <row r="883864"/>
    <row r="883865"/>
    <row r="883866"/>
    <row r="883867"/>
    <row r="883868"/>
    <row r="883869"/>
    <row r="883870"/>
    <row r="883871"/>
    <row r="883872"/>
    <row r="883873"/>
    <row r="883874"/>
    <row r="883875"/>
    <row r="883876"/>
    <row r="883877"/>
    <row r="883878"/>
    <row r="883879"/>
    <row r="883880"/>
    <row r="883881"/>
    <row r="883882"/>
    <row r="883883"/>
    <row r="883884"/>
    <row r="883885"/>
    <row r="883886"/>
    <row r="883887"/>
    <row r="883888"/>
    <row r="883889"/>
    <row r="883890"/>
    <row r="883891"/>
    <row r="883892"/>
    <row r="883893"/>
    <row r="883894"/>
    <row r="883895"/>
    <row r="883896"/>
    <row r="883897"/>
    <row r="883898"/>
    <row r="883899"/>
    <row r="883900"/>
    <row r="883901"/>
    <row r="883902"/>
    <row r="883903"/>
    <row r="883904"/>
    <row r="883905"/>
    <row r="883906"/>
    <row r="883907"/>
    <row r="883908"/>
    <row r="883909"/>
    <row r="883910"/>
    <row r="883911"/>
    <row r="883912"/>
    <row r="883913"/>
    <row r="883914"/>
    <row r="883915"/>
    <row r="883916"/>
    <row r="883917"/>
    <row r="883918"/>
    <row r="883919"/>
    <row r="883920"/>
    <row r="883921"/>
    <row r="883922"/>
    <row r="883923"/>
    <row r="883924"/>
    <row r="883925"/>
    <row r="883926"/>
    <row r="883927"/>
    <row r="883928"/>
    <row r="883929"/>
    <row r="883930"/>
    <row r="883931"/>
    <row r="883932"/>
    <row r="883933"/>
    <row r="883934"/>
    <row r="883935"/>
    <row r="883936"/>
    <row r="883937"/>
    <row r="883938"/>
    <row r="883939"/>
    <row r="883940"/>
    <row r="883941"/>
    <row r="883942"/>
    <row r="883943"/>
    <row r="883944"/>
    <row r="883945"/>
    <row r="883946"/>
    <row r="883947"/>
    <row r="883948"/>
    <row r="883949"/>
    <row r="883950"/>
    <row r="883951"/>
    <row r="883952"/>
    <row r="883953"/>
    <row r="883954"/>
    <row r="883955"/>
    <row r="883956"/>
    <row r="883957"/>
    <row r="883958"/>
    <row r="883959"/>
    <row r="883960"/>
    <row r="883961"/>
    <row r="883962"/>
    <row r="883963"/>
    <row r="883964"/>
    <row r="883965"/>
    <row r="883966"/>
    <row r="883967"/>
    <row r="883968"/>
    <row r="883969"/>
    <row r="883970"/>
    <row r="883971"/>
    <row r="883972"/>
    <row r="883973"/>
    <row r="883974"/>
    <row r="883975"/>
    <row r="883976"/>
    <row r="883977"/>
    <row r="883978"/>
    <row r="883979"/>
    <row r="883980"/>
    <row r="883981"/>
    <row r="883982"/>
    <row r="883983"/>
    <row r="883984"/>
    <row r="883985"/>
    <row r="883986"/>
    <row r="883987"/>
    <row r="883988"/>
    <row r="883989"/>
    <row r="883990"/>
    <row r="883991"/>
    <row r="883992"/>
    <row r="883993"/>
    <row r="883994"/>
    <row r="883995"/>
    <row r="883996"/>
    <row r="883997"/>
    <row r="883998"/>
    <row r="883999"/>
    <row r="884000"/>
    <row r="884001"/>
    <row r="884002"/>
    <row r="884003"/>
    <row r="884004"/>
    <row r="884005"/>
    <row r="884006"/>
    <row r="884007"/>
    <row r="884008"/>
    <row r="884009"/>
    <row r="884010"/>
    <row r="884011"/>
    <row r="884012"/>
    <row r="884013"/>
    <row r="884014"/>
    <row r="884015"/>
    <row r="884016"/>
    <row r="884017"/>
    <row r="884018"/>
    <row r="884019"/>
    <row r="884020"/>
    <row r="884021"/>
    <row r="884022"/>
    <row r="884023"/>
    <row r="884024"/>
    <row r="884025"/>
    <row r="884026"/>
    <row r="884027"/>
    <row r="884028"/>
    <row r="884029"/>
    <row r="884030"/>
    <row r="884031"/>
    <row r="884032"/>
    <row r="884033"/>
    <row r="884034"/>
    <row r="884035"/>
    <row r="884036"/>
    <row r="884037"/>
    <row r="884038"/>
    <row r="884039"/>
    <row r="884040"/>
    <row r="884041"/>
    <row r="884042"/>
    <row r="884043"/>
    <row r="884044"/>
    <row r="884045"/>
    <row r="884046"/>
    <row r="884047"/>
    <row r="884048"/>
    <row r="884049"/>
    <row r="884050"/>
    <row r="884051"/>
    <row r="884052"/>
    <row r="884053"/>
    <row r="884054"/>
    <row r="884055"/>
    <row r="884056"/>
    <row r="884057"/>
    <row r="884058"/>
    <row r="884059"/>
    <row r="884060"/>
    <row r="884061"/>
    <row r="884062"/>
    <row r="884063"/>
    <row r="884064"/>
    <row r="884065"/>
    <row r="884066"/>
    <row r="884067"/>
    <row r="884068"/>
    <row r="884069"/>
    <row r="884070"/>
    <row r="884071"/>
    <row r="884072"/>
    <row r="884073"/>
    <row r="884074"/>
    <row r="884075"/>
    <row r="884076"/>
    <row r="884077"/>
    <row r="884078"/>
    <row r="884079"/>
    <row r="884080"/>
    <row r="884081"/>
    <row r="884082"/>
    <row r="884083"/>
    <row r="884084"/>
    <row r="884085"/>
    <row r="884086"/>
    <row r="884087"/>
    <row r="884088"/>
    <row r="884089"/>
    <row r="884090"/>
    <row r="884091"/>
    <row r="884092"/>
    <row r="884093"/>
    <row r="884094"/>
    <row r="884095"/>
    <row r="884096"/>
    <row r="884097"/>
    <row r="884098"/>
    <row r="884099"/>
    <row r="884100"/>
    <row r="884101"/>
    <row r="884102"/>
    <row r="884103"/>
    <row r="884104"/>
    <row r="884105"/>
    <row r="884106"/>
    <row r="884107"/>
    <row r="884108"/>
    <row r="884109"/>
    <row r="884110"/>
    <row r="884111"/>
    <row r="884112"/>
    <row r="884113"/>
    <row r="884114"/>
    <row r="884115"/>
    <row r="884116"/>
    <row r="884117"/>
    <row r="884118"/>
    <row r="884119"/>
    <row r="884120"/>
    <row r="884121"/>
    <row r="884122"/>
    <row r="884123"/>
    <row r="884124"/>
    <row r="884125"/>
    <row r="884126"/>
    <row r="884127"/>
    <row r="884128"/>
    <row r="884129"/>
    <row r="884130"/>
    <row r="884131"/>
    <row r="884132"/>
    <row r="884133"/>
    <row r="884134"/>
    <row r="884135"/>
    <row r="884136"/>
    <row r="884137"/>
    <row r="884138"/>
    <row r="884139"/>
    <row r="884140"/>
    <row r="884141"/>
    <row r="884142"/>
    <row r="884143"/>
    <row r="884144"/>
    <row r="884145"/>
    <row r="884146"/>
    <row r="884147"/>
    <row r="884148"/>
    <row r="884149"/>
    <row r="884150"/>
    <row r="884151"/>
    <row r="884152"/>
    <row r="884153"/>
    <row r="884154"/>
    <row r="884155"/>
    <row r="884156"/>
    <row r="884157"/>
    <row r="884158"/>
    <row r="884159"/>
    <row r="884160"/>
    <row r="884161"/>
    <row r="884162"/>
    <row r="884163"/>
    <row r="884164"/>
    <row r="884165"/>
    <row r="884166"/>
    <row r="884167"/>
    <row r="884168"/>
    <row r="884169"/>
    <row r="884170"/>
    <row r="884171"/>
    <row r="884172"/>
    <row r="884173"/>
    <row r="884174"/>
    <row r="884175"/>
    <row r="884176"/>
    <row r="884177"/>
    <row r="884178"/>
    <row r="884179"/>
    <row r="884180"/>
    <row r="884181"/>
    <row r="884182"/>
    <row r="884183"/>
    <row r="884184"/>
    <row r="884185"/>
    <row r="884186"/>
    <row r="884187"/>
    <row r="884188"/>
    <row r="884189"/>
    <row r="884190"/>
    <row r="884191"/>
    <row r="884192"/>
    <row r="884193"/>
    <row r="884194"/>
    <row r="884195"/>
    <row r="884196"/>
    <row r="884197"/>
    <row r="884198"/>
    <row r="884199"/>
    <row r="884200"/>
    <row r="884201"/>
    <row r="884202"/>
    <row r="884203"/>
    <row r="884204"/>
    <row r="884205"/>
    <row r="884206"/>
    <row r="884207"/>
    <row r="884208"/>
    <row r="884209"/>
    <row r="884210"/>
    <row r="884211"/>
    <row r="884212"/>
    <row r="884213"/>
    <row r="884214"/>
    <row r="884215"/>
    <row r="884216"/>
    <row r="884217"/>
    <row r="884218"/>
    <row r="884219"/>
    <row r="884220"/>
    <row r="884221"/>
    <row r="884222"/>
    <row r="884223"/>
    <row r="884224"/>
    <row r="884225"/>
    <row r="884226"/>
    <row r="884227"/>
    <row r="884228"/>
    <row r="884229"/>
    <row r="884230"/>
    <row r="884231"/>
    <row r="884232"/>
    <row r="884233"/>
    <row r="884234"/>
    <row r="884235"/>
    <row r="884236"/>
    <row r="884237"/>
    <row r="884238"/>
    <row r="884239"/>
    <row r="884240"/>
    <row r="884241"/>
    <row r="884242"/>
    <row r="884243"/>
    <row r="884244"/>
    <row r="884245"/>
    <row r="884246"/>
    <row r="884247"/>
    <row r="884248"/>
    <row r="884249"/>
    <row r="884250"/>
    <row r="884251"/>
    <row r="884252"/>
    <row r="884253"/>
    <row r="884254"/>
    <row r="884255"/>
    <row r="884256"/>
    <row r="884257"/>
    <row r="884258"/>
    <row r="884259"/>
    <row r="884260"/>
    <row r="884261"/>
    <row r="884262"/>
    <row r="884263"/>
    <row r="884264"/>
    <row r="884265"/>
    <row r="884266"/>
    <row r="884267"/>
    <row r="884268"/>
    <row r="884269"/>
    <row r="884270"/>
    <row r="884271"/>
    <row r="884272"/>
    <row r="884273"/>
    <row r="884274"/>
    <row r="884275"/>
    <row r="884276"/>
    <row r="884277"/>
    <row r="884278"/>
    <row r="884279"/>
    <row r="884280"/>
    <row r="884281"/>
    <row r="884282"/>
    <row r="884283"/>
    <row r="884284"/>
    <row r="884285"/>
    <row r="884286"/>
    <row r="884287"/>
    <row r="884288"/>
    <row r="884289"/>
    <row r="884290"/>
    <row r="884291"/>
    <row r="884292"/>
    <row r="884293"/>
    <row r="884294"/>
    <row r="884295"/>
    <row r="884296"/>
    <row r="884297"/>
    <row r="884298"/>
    <row r="884299"/>
    <row r="884300"/>
    <row r="884301"/>
    <row r="884302"/>
    <row r="884303"/>
    <row r="884304"/>
    <row r="884305"/>
    <row r="884306"/>
    <row r="884307"/>
    <row r="884308"/>
    <row r="884309"/>
    <row r="884310"/>
    <row r="884311"/>
    <row r="884312"/>
    <row r="884313"/>
    <row r="884314"/>
    <row r="884315"/>
    <row r="884316"/>
    <row r="884317"/>
    <row r="884318"/>
    <row r="884319"/>
    <row r="884320"/>
    <row r="884321"/>
    <row r="884322"/>
    <row r="884323"/>
    <row r="884324"/>
    <row r="884325"/>
    <row r="884326"/>
    <row r="884327"/>
    <row r="884328"/>
    <row r="884329"/>
    <row r="884330"/>
    <row r="884331"/>
    <row r="884332"/>
    <row r="884333"/>
    <row r="884334"/>
    <row r="884335"/>
    <row r="884336"/>
    <row r="884337"/>
    <row r="884338"/>
    <row r="884339"/>
    <row r="884340"/>
    <row r="884341"/>
    <row r="884342"/>
    <row r="884343"/>
    <row r="884344"/>
    <row r="884345"/>
    <row r="884346"/>
    <row r="884347"/>
    <row r="884348"/>
    <row r="884349"/>
    <row r="884350"/>
    <row r="884351"/>
    <row r="884352"/>
    <row r="884353"/>
    <row r="884354"/>
    <row r="884355"/>
    <row r="884356"/>
    <row r="884357"/>
    <row r="884358"/>
    <row r="884359"/>
    <row r="884360"/>
    <row r="884361"/>
    <row r="884362"/>
    <row r="884363"/>
    <row r="884364"/>
    <row r="884365"/>
    <row r="884366"/>
    <row r="884367"/>
    <row r="884368"/>
    <row r="884369"/>
    <row r="884370"/>
    <row r="884371"/>
    <row r="884372"/>
    <row r="884373"/>
    <row r="884374"/>
    <row r="884375"/>
    <row r="884376"/>
    <row r="884377"/>
    <row r="884378"/>
    <row r="884379"/>
    <row r="884380"/>
    <row r="884381"/>
    <row r="884382"/>
    <row r="884383"/>
    <row r="884384"/>
    <row r="884385"/>
    <row r="884386"/>
    <row r="884387"/>
    <row r="884388"/>
    <row r="884389"/>
    <row r="884390"/>
    <row r="884391"/>
    <row r="884392"/>
    <row r="884393"/>
    <row r="884394"/>
    <row r="884395"/>
    <row r="884396"/>
    <row r="884397"/>
    <row r="884398"/>
    <row r="884399"/>
    <row r="884400"/>
    <row r="884401"/>
    <row r="884402"/>
    <row r="884403"/>
    <row r="884404"/>
    <row r="884405"/>
    <row r="884406"/>
    <row r="884407"/>
    <row r="884408"/>
    <row r="884409"/>
    <row r="884410"/>
    <row r="884411"/>
    <row r="884412"/>
    <row r="884413"/>
    <row r="884414"/>
    <row r="884415"/>
    <row r="884416"/>
    <row r="884417"/>
    <row r="884418"/>
    <row r="884419"/>
    <row r="884420"/>
    <row r="884421"/>
    <row r="884422"/>
    <row r="884423"/>
    <row r="884424"/>
    <row r="884425"/>
    <row r="884426"/>
    <row r="884427"/>
    <row r="884428"/>
    <row r="884429"/>
    <row r="884430"/>
    <row r="884431"/>
    <row r="884432"/>
    <row r="884433"/>
    <row r="884434"/>
    <row r="884435"/>
    <row r="884436"/>
    <row r="884437"/>
    <row r="884438"/>
    <row r="884439"/>
    <row r="884440"/>
    <row r="884441"/>
    <row r="884442"/>
    <row r="884443"/>
    <row r="884444"/>
    <row r="884445"/>
    <row r="884446"/>
    <row r="884447"/>
    <row r="884448"/>
    <row r="884449"/>
    <row r="884450"/>
    <row r="884451"/>
    <row r="884452"/>
    <row r="884453"/>
    <row r="884454"/>
    <row r="884455"/>
    <row r="884456"/>
    <row r="884457"/>
    <row r="884458"/>
    <row r="884459"/>
    <row r="884460"/>
    <row r="884461"/>
    <row r="884462"/>
    <row r="884463"/>
    <row r="884464"/>
    <row r="884465"/>
    <row r="884466"/>
    <row r="884467"/>
    <row r="884468"/>
    <row r="884469"/>
    <row r="884470"/>
    <row r="884471"/>
    <row r="884472"/>
    <row r="884473"/>
    <row r="884474"/>
    <row r="884475"/>
    <row r="884476"/>
    <row r="884477"/>
    <row r="884478"/>
    <row r="884479"/>
    <row r="884480"/>
    <row r="884481"/>
    <row r="884482"/>
    <row r="884483"/>
    <row r="884484"/>
    <row r="884485"/>
    <row r="884486"/>
    <row r="884487"/>
    <row r="884488"/>
    <row r="884489"/>
    <row r="884490"/>
    <row r="884491"/>
    <row r="884492"/>
    <row r="884493"/>
    <row r="884494"/>
    <row r="884495"/>
    <row r="884496"/>
    <row r="884497"/>
    <row r="884498"/>
    <row r="884499"/>
    <row r="884500"/>
    <row r="884501"/>
    <row r="884502"/>
    <row r="884503"/>
    <row r="884504"/>
    <row r="884505"/>
    <row r="884506"/>
    <row r="884507"/>
    <row r="884508"/>
    <row r="884509"/>
    <row r="884510"/>
    <row r="884511"/>
    <row r="884512"/>
    <row r="884513"/>
    <row r="884514"/>
    <row r="884515"/>
    <row r="884516"/>
    <row r="884517"/>
    <row r="884518"/>
    <row r="884519"/>
    <row r="884520"/>
    <row r="884521"/>
    <row r="884522"/>
    <row r="884523"/>
    <row r="884524"/>
    <row r="884525"/>
    <row r="884526"/>
    <row r="884527"/>
    <row r="884528"/>
    <row r="884529"/>
    <row r="884530"/>
    <row r="884531"/>
    <row r="884532"/>
    <row r="884533"/>
    <row r="884534"/>
    <row r="884535"/>
    <row r="884536"/>
    <row r="884537"/>
    <row r="884538"/>
    <row r="884539"/>
    <row r="884540"/>
    <row r="884541"/>
    <row r="884542"/>
    <row r="884543"/>
    <row r="884544"/>
    <row r="884545"/>
    <row r="884546"/>
    <row r="884547"/>
    <row r="884548"/>
    <row r="884549"/>
    <row r="884550"/>
    <row r="884551"/>
    <row r="884552"/>
    <row r="884553"/>
    <row r="884554"/>
    <row r="884555"/>
    <row r="884556"/>
    <row r="884557"/>
    <row r="884558"/>
    <row r="884559"/>
    <row r="884560"/>
    <row r="884561"/>
    <row r="884562"/>
    <row r="884563"/>
    <row r="884564"/>
    <row r="884565"/>
    <row r="884566"/>
    <row r="884567"/>
    <row r="884568"/>
    <row r="884569"/>
    <row r="884570"/>
    <row r="884571"/>
    <row r="884572"/>
    <row r="884573"/>
    <row r="884574"/>
    <row r="884575"/>
    <row r="884576"/>
    <row r="884577"/>
    <row r="884578"/>
    <row r="884579"/>
    <row r="884580"/>
    <row r="884581"/>
    <row r="884582"/>
    <row r="884583"/>
    <row r="884584"/>
    <row r="884585"/>
    <row r="884586"/>
    <row r="884587"/>
    <row r="884588"/>
    <row r="884589"/>
    <row r="884590"/>
    <row r="884591"/>
    <row r="884592"/>
    <row r="884593"/>
    <row r="884594"/>
    <row r="884595"/>
    <row r="884596"/>
    <row r="884597"/>
    <row r="884598"/>
    <row r="884599"/>
    <row r="884600"/>
    <row r="884601"/>
    <row r="884602"/>
    <row r="884603"/>
    <row r="884604"/>
    <row r="884605"/>
    <row r="884606"/>
    <row r="884607"/>
    <row r="884608"/>
    <row r="884609"/>
    <row r="884610"/>
    <row r="884611"/>
    <row r="884612"/>
    <row r="884613"/>
    <row r="884614"/>
    <row r="884615"/>
    <row r="884616"/>
    <row r="884617"/>
    <row r="884618"/>
    <row r="884619"/>
    <row r="884620"/>
    <row r="884621"/>
    <row r="884622"/>
    <row r="884623"/>
    <row r="884624"/>
    <row r="884625"/>
    <row r="884626"/>
    <row r="884627"/>
    <row r="884628"/>
    <row r="884629"/>
    <row r="884630"/>
    <row r="884631"/>
    <row r="884632"/>
    <row r="884633"/>
    <row r="884634"/>
    <row r="884635"/>
    <row r="884636"/>
    <row r="884637"/>
    <row r="884638"/>
    <row r="884639"/>
    <row r="884640"/>
    <row r="884641"/>
    <row r="884642"/>
    <row r="884643"/>
    <row r="884644"/>
    <row r="884645"/>
    <row r="884646"/>
    <row r="884647"/>
    <row r="884648"/>
    <row r="884649"/>
    <row r="884650"/>
    <row r="884651"/>
    <row r="884652"/>
    <row r="884653"/>
    <row r="884654"/>
    <row r="884655"/>
    <row r="884656"/>
    <row r="884657"/>
    <row r="884658"/>
    <row r="884659"/>
    <row r="884660"/>
    <row r="884661"/>
    <row r="884662"/>
    <row r="884663"/>
    <row r="884664"/>
    <row r="884665"/>
    <row r="884666"/>
    <row r="884667"/>
    <row r="884668"/>
    <row r="884669"/>
    <row r="884670"/>
    <row r="884671"/>
    <row r="884672"/>
    <row r="884673"/>
    <row r="884674"/>
    <row r="884675"/>
    <row r="884676"/>
    <row r="884677"/>
    <row r="884678"/>
    <row r="884679"/>
    <row r="884680"/>
    <row r="884681"/>
    <row r="884682"/>
    <row r="884683"/>
    <row r="884684"/>
    <row r="884685"/>
    <row r="884686"/>
    <row r="884687"/>
    <row r="884688"/>
    <row r="884689"/>
    <row r="884690"/>
    <row r="884691"/>
    <row r="884692"/>
    <row r="884693"/>
    <row r="884694"/>
    <row r="884695"/>
    <row r="884696"/>
    <row r="884697"/>
    <row r="884698"/>
    <row r="884699"/>
    <row r="884700"/>
    <row r="884701"/>
    <row r="884702"/>
    <row r="884703"/>
    <row r="884704"/>
    <row r="884705"/>
    <row r="884706"/>
    <row r="884707"/>
    <row r="884708"/>
    <row r="884709"/>
    <row r="884710"/>
    <row r="884711"/>
    <row r="884712"/>
    <row r="884713"/>
    <row r="884714"/>
    <row r="884715"/>
    <row r="884716"/>
    <row r="884717"/>
    <row r="884718"/>
    <row r="884719"/>
    <row r="884720"/>
    <row r="884721"/>
    <row r="884722"/>
    <row r="884723"/>
    <row r="884724"/>
    <row r="884725"/>
    <row r="884726"/>
    <row r="884727"/>
    <row r="884728"/>
    <row r="884729"/>
    <row r="884730"/>
    <row r="884731"/>
    <row r="884732"/>
    <row r="884733"/>
    <row r="884734"/>
    <row r="884735"/>
    <row r="884736"/>
    <row r="884737"/>
    <row r="884738"/>
    <row r="884739"/>
    <row r="884740"/>
    <row r="884741"/>
    <row r="884742"/>
    <row r="884743"/>
    <row r="884744"/>
    <row r="884745"/>
    <row r="884746"/>
    <row r="884747"/>
    <row r="884748"/>
    <row r="884749"/>
    <row r="884750"/>
    <row r="884751"/>
    <row r="884752"/>
    <row r="884753"/>
    <row r="884754"/>
    <row r="884755"/>
    <row r="884756"/>
    <row r="884757"/>
    <row r="884758"/>
    <row r="884759"/>
    <row r="884760"/>
    <row r="884761"/>
    <row r="884762"/>
    <row r="884763"/>
    <row r="884764"/>
    <row r="884765"/>
    <row r="884766"/>
    <row r="884767"/>
    <row r="884768"/>
    <row r="884769"/>
    <row r="884770"/>
    <row r="884771"/>
    <row r="884772"/>
    <row r="884773"/>
    <row r="884774"/>
    <row r="884775"/>
    <row r="884776"/>
    <row r="884777"/>
    <row r="884778"/>
    <row r="884779"/>
    <row r="884780"/>
    <row r="884781"/>
    <row r="884782"/>
    <row r="884783"/>
    <row r="884784"/>
    <row r="884785"/>
    <row r="884786"/>
    <row r="884787"/>
    <row r="884788"/>
    <row r="884789"/>
    <row r="884790"/>
    <row r="884791"/>
    <row r="884792"/>
    <row r="884793"/>
    <row r="884794"/>
    <row r="884795"/>
    <row r="884796"/>
    <row r="884797"/>
    <row r="884798"/>
    <row r="884799"/>
    <row r="884800"/>
    <row r="884801"/>
    <row r="884802"/>
    <row r="884803"/>
    <row r="884804"/>
    <row r="884805"/>
    <row r="884806"/>
    <row r="884807"/>
    <row r="884808"/>
    <row r="884809"/>
    <row r="884810"/>
    <row r="884811"/>
    <row r="884812"/>
    <row r="884813"/>
    <row r="884814"/>
    <row r="884815"/>
    <row r="884816"/>
    <row r="884817"/>
    <row r="884818"/>
    <row r="884819"/>
    <row r="884820"/>
    <row r="884821"/>
    <row r="884822"/>
    <row r="884823"/>
    <row r="884824"/>
    <row r="884825"/>
    <row r="884826"/>
    <row r="884827"/>
    <row r="884828"/>
    <row r="884829"/>
    <row r="884830"/>
    <row r="884831"/>
    <row r="884832"/>
    <row r="884833"/>
    <row r="884834"/>
    <row r="884835"/>
    <row r="884836"/>
    <row r="884837"/>
    <row r="884838"/>
    <row r="884839"/>
    <row r="884840"/>
    <row r="884841"/>
    <row r="884842"/>
    <row r="884843"/>
    <row r="884844"/>
    <row r="884845"/>
    <row r="884846"/>
    <row r="884847"/>
    <row r="884848"/>
    <row r="884849"/>
    <row r="884850"/>
    <row r="884851"/>
    <row r="884852"/>
    <row r="884853"/>
    <row r="884854"/>
    <row r="884855"/>
    <row r="884856"/>
    <row r="884857"/>
    <row r="884858"/>
    <row r="884859"/>
    <row r="884860"/>
    <row r="884861"/>
    <row r="884862"/>
    <row r="884863"/>
    <row r="884864"/>
    <row r="884865"/>
    <row r="884866"/>
    <row r="884867"/>
    <row r="884868"/>
    <row r="884869"/>
    <row r="884870"/>
    <row r="884871"/>
    <row r="884872"/>
    <row r="884873"/>
    <row r="884874"/>
    <row r="884875"/>
    <row r="884876"/>
    <row r="884877"/>
    <row r="884878"/>
    <row r="884879"/>
    <row r="884880"/>
    <row r="884881"/>
    <row r="884882"/>
    <row r="884883"/>
    <row r="884884"/>
    <row r="884885"/>
    <row r="884886"/>
    <row r="884887"/>
    <row r="884888"/>
    <row r="884889"/>
    <row r="884890"/>
    <row r="884891"/>
    <row r="884892"/>
    <row r="884893"/>
    <row r="884894"/>
    <row r="884895"/>
    <row r="884896"/>
    <row r="884897"/>
    <row r="884898"/>
    <row r="884899"/>
    <row r="884900"/>
    <row r="884901"/>
    <row r="884902"/>
    <row r="884903"/>
    <row r="884904"/>
    <row r="884905"/>
    <row r="884906"/>
    <row r="884907"/>
    <row r="884908"/>
    <row r="884909"/>
    <row r="884910"/>
    <row r="884911"/>
    <row r="884912"/>
    <row r="884913"/>
    <row r="884914"/>
    <row r="884915"/>
    <row r="884916"/>
    <row r="884917"/>
    <row r="884918"/>
    <row r="884919"/>
    <row r="884920"/>
    <row r="884921"/>
    <row r="884922"/>
    <row r="884923"/>
    <row r="884924"/>
    <row r="884925"/>
    <row r="884926"/>
    <row r="884927"/>
    <row r="884928"/>
    <row r="884929"/>
    <row r="884930"/>
    <row r="884931"/>
    <row r="884932"/>
    <row r="884933"/>
    <row r="884934"/>
    <row r="884935"/>
    <row r="884936"/>
    <row r="884937"/>
    <row r="884938"/>
    <row r="884939"/>
    <row r="884940"/>
    <row r="884941"/>
    <row r="884942"/>
    <row r="884943"/>
    <row r="884944"/>
    <row r="884945"/>
    <row r="884946"/>
    <row r="884947"/>
    <row r="884948"/>
    <row r="884949"/>
    <row r="884950"/>
    <row r="884951"/>
    <row r="884952"/>
    <row r="884953"/>
    <row r="884954"/>
    <row r="884955"/>
    <row r="884956"/>
    <row r="884957"/>
    <row r="884958"/>
    <row r="884959"/>
    <row r="884960"/>
    <row r="884961"/>
    <row r="884962"/>
    <row r="884963"/>
    <row r="884964"/>
    <row r="884965"/>
    <row r="884966"/>
    <row r="884967"/>
    <row r="884968"/>
    <row r="884969"/>
    <row r="884970"/>
    <row r="884971"/>
    <row r="884972"/>
    <row r="884973"/>
    <row r="884974"/>
    <row r="884975"/>
    <row r="884976"/>
    <row r="884977"/>
    <row r="884978"/>
    <row r="884979"/>
    <row r="884980"/>
    <row r="884981"/>
    <row r="884982"/>
    <row r="884983"/>
    <row r="884984"/>
    <row r="884985"/>
    <row r="884986"/>
    <row r="884987"/>
    <row r="884988"/>
    <row r="884989"/>
    <row r="884990"/>
    <row r="884991"/>
    <row r="884992"/>
    <row r="884993"/>
    <row r="884994"/>
    <row r="884995"/>
    <row r="884996"/>
    <row r="884997"/>
    <row r="884998"/>
    <row r="884999"/>
    <row r="885000"/>
    <row r="885001"/>
    <row r="885002"/>
    <row r="885003"/>
    <row r="885004"/>
    <row r="885005"/>
    <row r="885006"/>
    <row r="885007"/>
    <row r="885008"/>
    <row r="885009"/>
    <row r="885010"/>
    <row r="885011"/>
    <row r="885012"/>
    <row r="885013"/>
    <row r="885014"/>
    <row r="885015"/>
    <row r="885016"/>
    <row r="885017"/>
    <row r="885018"/>
    <row r="885019"/>
    <row r="885020"/>
    <row r="885021"/>
    <row r="885022"/>
    <row r="885023"/>
    <row r="885024"/>
    <row r="885025"/>
    <row r="885026"/>
    <row r="885027"/>
    <row r="885028"/>
    <row r="885029"/>
    <row r="885030"/>
    <row r="885031"/>
    <row r="885032"/>
    <row r="885033"/>
    <row r="885034"/>
    <row r="885035"/>
    <row r="885036"/>
    <row r="885037"/>
    <row r="885038"/>
    <row r="885039"/>
    <row r="885040"/>
    <row r="885041"/>
    <row r="885042"/>
    <row r="885043"/>
    <row r="885044"/>
    <row r="885045"/>
    <row r="885046"/>
    <row r="885047"/>
    <row r="885048"/>
    <row r="885049"/>
    <row r="885050"/>
    <row r="885051"/>
    <row r="885052"/>
    <row r="885053"/>
    <row r="885054"/>
    <row r="885055"/>
    <row r="885056"/>
    <row r="885057"/>
    <row r="885058"/>
    <row r="885059"/>
    <row r="885060"/>
    <row r="885061"/>
    <row r="885062"/>
    <row r="885063"/>
    <row r="885064"/>
    <row r="885065"/>
    <row r="885066"/>
    <row r="885067"/>
    <row r="885068"/>
    <row r="885069"/>
    <row r="885070"/>
    <row r="885071"/>
    <row r="885072"/>
    <row r="885073"/>
    <row r="885074"/>
    <row r="885075"/>
    <row r="885076"/>
    <row r="885077"/>
    <row r="885078"/>
    <row r="885079"/>
    <row r="885080"/>
    <row r="885081"/>
    <row r="885082"/>
    <row r="885083"/>
    <row r="885084"/>
    <row r="885085"/>
    <row r="885086"/>
    <row r="885087"/>
    <row r="885088"/>
    <row r="885089"/>
    <row r="885090"/>
    <row r="885091"/>
    <row r="885092"/>
    <row r="885093"/>
    <row r="885094"/>
    <row r="885095"/>
    <row r="885096"/>
    <row r="885097"/>
    <row r="885098"/>
    <row r="885099"/>
    <row r="885100"/>
    <row r="885101"/>
    <row r="885102"/>
    <row r="885103"/>
    <row r="885104"/>
    <row r="885105"/>
    <row r="885106"/>
    <row r="885107"/>
    <row r="885108"/>
    <row r="885109"/>
    <row r="885110"/>
    <row r="885111"/>
    <row r="885112"/>
    <row r="885113"/>
    <row r="885114"/>
    <row r="885115"/>
    <row r="885116"/>
    <row r="885117"/>
    <row r="885118"/>
    <row r="885119"/>
    <row r="885120"/>
    <row r="885121"/>
    <row r="885122"/>
    <row r="885123"/>
    <row r="885124"/>
    <row r="885125"/>
    <row r="885126"/>
    <row r="885127"/>
    <row r="885128"/>
    <row r="885129"/>
    <row r="885130"/>
    <row r="885131"/>
    <row r="885132"/>
    <row r="885133"/>
    <row r="885134"/>
    <row r="885135"/>
    <row r="885136"/>
    <row r="885137"/>
    <row r="885138"/>
    <row r="885139"/>
    <row r="885140"/>
    <row r="885141"/>
    <row r="885142"/>
    <row r="885143"/>
    <row r="885144"/>
    <row r="885145"/>
    <row r="885146"/>
    <row r="885147"/>
    <row r="885148"/>
    <row r="885149"/>
    <row r="885150"/>
    <row r="885151"/>
    <row r="885152"/>
    <row r="885153"/>
    <row r="885154"/>
    <row r="885155"/>
    <row r="885156"/>
    <row r="885157"/>
    <row r="885158"/>
    <row r="885159"/>
    <row r="885160"/>
    <row r="885161"/>
    <row r="885162"/>
    <row r="885163"/>
    <row r="885164"/>
    <row r="885165"/>
    <row r="885166"/>
    <row r="885167"/>
    <row r="885168"/>
    <row r="885169"/>
    <row r="885170"/>
    <row r="885171"/>
    <row r="885172"/>
    <row r="885173"/>
    <row r="885174"/>
    <row r="885175"/>
    <row r="885176"/>
    <row r="885177"/>
    <row r="885178"/>
    <row r="885179"/>
    <row r="885180"/>
    <row r="885181"/>
    <row r="885182"/>
    <row r="885183"/>
    <row r="885184"/>
    <row r="885185"/>
    <row r="885186"/>
    <row r="885187"/>
    <row r="885188"/>
    <row r="885189"/>
    <row r="885190"/>
    <row r="885191"/>
    <row r="885192"/>
    <row r="885193"/>
    <row r="885194"/>
    <row r="885195"/>
    <row r="885196"/>
    <row r="885197"/>
    <row r="885198"/>
    <row r="885199"/>
    <row r="885200"/>
    <row r="885201"/>
    <row r="885202"/>
    <row r="885203"/>
    <row r="885204"/>
    <row r="885205"/>
    <row r="885206"/>
    <row r="885207"/>
    <row r="885208"/>
    <row r="885209"/>
    <row r="885210"/>
    <row r="885211"/>
    <row r="885212"/>
    <row r="885213"/>
    <row r="885214"/>
    <row r="885215"/>
    <row r="885216"/>
    <row r="885217"/>
    <row r="885218"/>
    <row r="885219"/>
    <row r="885220"/>
    <row r="885221"/>
    <row r="885222"/>
    <row r="885223"/>
    <row r="885224"/>
    <row r="885225"/>
    <row r="885226"/>
    <row r="885227"/>
    <row r="885228"/>
    <row r="885229"/>
    <row r="885230"/>
    <row r="885231"/>
    <row r="885232"/>
    <row r="885233"/>
    <row r="885234"/>
    <row r="885235"/>
    <row r="885236"/>
    <row r="885237"/>
    <row r="885238"/>
    <row r="885239"/>
    <row r="885240"/>
    <row r="885241"/>
    <row r="885242"/>
    <row r="885243"/>
    <row r="885244"/>
    <row r="885245"/>
    <row r="885246"/>
    <row r="885247"/>
    <row r="885248"/>
    <row r="885249"/>
    <row r="885250"/>
    <row r="885251"/>
    <row r="885252"/>
    <row r="885253"/>
    <row r="885254"/>
    <row r="885255"/>
    <row r="885256"/>
    <row r="885257"/>
    <row r="885258"/>
    <row r="885259"/>
    <row r="885260"/>
    <row r="885261"/>
    <row r="885262"/>
    <row r="885263"/>
    <row r="885264"/>
    <row r="885265"/>
    <row r="885266"/>
    <row r="885267"/>
    <row r="885268"/>
    <row r="885269"/>
    <row r="885270"/>
    <row r="885271"/>
    <row r="885272"/>
    <row r="885273"/>
    <row r="885274"/>
    <row r="885275"/>
    <row r="885276"/>
    <row r="885277"/>
    <row r="885278"/>
    <row r="885279"/>
    <row r="885280"/>
    <row r="885281"/>
    <row r="885282"/>
    <row r="885283"/>
    <row r="885284"/>
    <row r="885285"/>
    <row r="885286"/>
    <row r="885287"/>
    <row r="885288"/>
    <row r="885289"/>
    <row r="885290"/>
    <row r="885291"/>
    <row r="885292"/>
    <row r="885293"/>
    <row r="885294"/>
    <row r="885295"/>
    <row r="885296"/>
    <row r="885297"/>
    <row r="885298"/>
    <row r="885299"/>
    <row r="885300"/>
    <row r="885301"/>
    <row r="885302"/>
    <row r="885303"/>
    <row r="885304"/>
    <row r="885305"/>
    <row r="885306"/>
    <row r="885307"/>
    <row r="885308"/>
    <row r="885309"/>
    <row r="885310"/>
    <row r="885311"/>
    <row r="885312"/>
    <row r="885313"/>
    <row r="885314"/>
    <row r="885315"/>
    <row r="885316"/>
    <row r="885317"/>
    <row r="885318"/>
    <row r="885319"/>
    <row r="885320"/>
    <row r="885321"/>
    <row r="885322"/>
    <row r="885323"/>
    <row r="885324"/>
    <row r="885325"/>
    <row r="885326"/>
    <row r="885327"/>
    <row r="885328"/>
    <row r="885329"/>
    <row r="885330"/>
    <row r="885331"/>
    <row r="885332"/>
    <row r="885333"/>
    <row r="885334"/>
    <row r="885335"/>
    <row r="885336"/>
    <row r="885337"/>
    <row r="885338"/>
    <row r="885339"/>
    <row r="885340"/>
    <row r="885341"/>
    <row r="885342"/>
    <row r="885343"/>
    <row r="885344"/>
    <row r="885345"/>
    <row r="885346"/>
    <row r="885347"/>
    <row r="885348"/>
    <row r="885349"/>
    <row r="885350"/>
    <row r="885351"/>
    <row r="885352"/>
    <row r="885353"/>
    <row r="885354"/>
    <row r="885355"/>
    <row r="885356"/>
    <row r="885357"/>
    <row r="885358"/>
    <row r="885359"/>
    <row r="885360"/>
    <row r="885361"/>
    <row r="885362"/>
    <row r="885363"/>
    <row r="885364"/>
    <row r="885365"/>
    <row r="885366"/>
    <row r="885367"/>
    <row r="885368"/>
    <row r="885369"/>
    <row r="885370"/>
    <row r="885371"/>
    <row r="885372"/>
    <row r="885373"/>
    <row r="885374"/>
    <row r="885375"/>
    <row r="885376"/>
    <row r="885377"/>
    <row r="885378"/>
    <row r="885379"/>
    <row r="885380"/>
    <row r="885381"/>
    <row r="885382"/>
    <row r="885383"/>
    <row r="885384"/>
    <row r="885385"/>
    <row r="885386"/>
    <row r="885387"/>
    <row r="885388"/>
    <row r="885389"/>
    <row r="885390"/>
    <row r="885391"/>
    <row r="885392"/>
    <row r="885393"/>
    <row r="885394"/>
    <row r="885395"/>
    <row r="885396"/>
    <row r="885397"/>
    <row r="885398"/>
    <row r="885399"/>
    <row r="885400"/>
    <row r="885401"/>
    <row r="885402"/>
    <row r="885403"/>
    <row r="885404"/>
    <row r="885405"/>
    <row r="885406"/>
    <row r="885407"/>
    <row r="885408"/>
    <row r="885409"/>
    <row r="885410"/>
    <row r="885411"/>
    <row r="885412"/>
    <row r="885413"/>
    <row r="885414"/>
    <row r="885415"/>
    <row r="885416"/>
    <row r="885417"/>
    <row r="885418"/>
    <row r="885419"/>
    <row r="885420"/>
    <row r="885421"/>
    <row r="885422"/>
    <row r="885423"/>
    <row r="885424"/>
    <row r="885425"/>
    <row r="885426"/>
    <row r="885427"/>
    <row r="885428"/>
    <row r="885429"/>
    <row r="885430"/>
    <row r="885431"/>
    <row r="885432"/>
    <row r="885433"/>
    <row r="885434"/>
    <row r="885435"/>
    <row r="885436"/>
    <row r="885437"/>
    <row r="885438"/>
    <row r="885439"/>
    <row r="885440"/>
    <row r="885441"/>
    <row r="885442"/>
    <row r="885443"/>
    <row r="885444"/>
    <row r="885445"/>
    <row r="885446"/>
    <row r="885447"/>
    <row r="885448"/>
    <row r="885449"/>
    <row r="885450"/>
    <row r="885451"/>
    <row r="885452"/>
    <row r="885453"/>
    <row r="885454"/>
    <row r="885455"/>
    <row r="885456"/>
    <row r="885457"/>
    <row r="885458"/>
    <row r="885459"/>
    <row r="885460"/>
    <row r="885461"/>
    <row r="885462"/>
    <row r="885463"/>
    <row r="885464"/>
    <row r="885465"/>
    <row r="885466"/>
    <row r="885467"/>
    <row r="885468"/>
    <row r="885469"/>
    <row r="885470"/>
    <row r="885471"/>
    <row r="885472"/>
    <row r="885473"/>
    <row r="885474"/>
    <row r="885475"/>
    <row r="885476"/>
    <row r="885477"/>
    <row r="885478"/>
    <row r="885479"/>
    <row r="885480"/>
    <row r="885481"/>
    <row r="885482"/>
    <row r="885483"/>
    <row r="885484"/>
    <row r="885485"/>
    <row r="885486"/>
    <row r="885487"/>
    <row r="885488"/>
    <row r="885489"/>
    <row r="885490"/>
    <row r="885491"/>
    <row r="885492"/>
    <row r="885493"/>
    <row r="885494"/>
    <row r="885495"/>
    <row r="885496"/>
    <row r="885497"/>
    <row r="885498"/>
    <row r="885499"/>
    <row r="885500"/>
    <row r="885501"/>
    <row r="885502"/>
    <row r="885503"/>
    <row r="885504"/>
    <row r="885505"/>
    <row r="885506"/>
    <row r="885507"/>
    <row r="885508"/>
    <row r="885509"/>
    <row r="885510"/>
    <row r="885511"/>
    <row r="885512"/>
    <row r="885513"/>
    <row r="885514"/>
    <row r="885515"/>
    <row r="885516"/>
    <row r="885517"/>
    <row r="885518"/>
    <row r="885519"/>
    <row r="885520"/>
    <row r="885521"/>
    <row r="885522"/>
    <row r="885523"/>
    <row r="885524"/>
    <row r="885525"/>
    <row r="885526"/>
    <row r="885527"/>
    <row r="885528"/>
    <row r="885529"/>
    <row r="885530"/>
    <row r="885531"/>
    <row r="885532"/>
    <row r="885533"/>
    <row r="885534"/>
    <row r="885535"/>
    <row r="885536"/>
    <row r="885537"/>
    <row r="885538"/>
    <row r="885539"/>
    <row r="885540"/>
    <row r="885541"/>
    <row r="885542"/>
    <row r="885543"/>
    <row r="885544"/>
    <row r="885545"/>
    <row r="885546"/>
    <row r="885547"/>
    <row r="885548"/>
    <row r="885549"/>
    <row r="885550"/>
    <row r="885551"/>
    <row r="885552"/>
    <row r="885553"/>
    <row r="885554"/>
    <row r="885555"/>
    <row r="885556"/>
    <row r="885557"/>
    <row r="885558"/>
    <row r="885559"/>
    <row r="885560"/>
    <row r="885561"/>
    <row r="885562"/>
    <row r="885563"/>
    <row r="885564"/>
    <row r="885565"/>
    <row r="885566"/>
    <row r="885567"/>
    <row r="885568"/>
    <row r="885569"/>
    <row r="885570"/>
    <row r="885571"/>
    <row r="885572"/>
    <row r="885573"/>
    <row r="885574"/>
    <row r="885575"/>
    <row r="885576"/>
    <row r="885577"/>
    <row r="885578"/>
    <row r="885579"/>
    <row r="885580"/>
    <row r="885581"/>
    <row r="885582"/>
    <row r="885583"/>
    <row r="885584"/>
    <row r="885585"/>
    <row r="885586"/>
    <row r="885587"/>
    <row r="885588"/>
    <row r="885589"/>
    <row r="885590"/>
    <row r="885591"/>
    <row r="885592"/>
    <row r="885593"/>
    <row r="885594"/>
    <row r="885595"/>
    <row r="885596"/>
    <row r="885597"/>
    <row r="885598"/>
    <row r="885599"/>
    <row r="885600"/>
    <row r="885601"/>
    <row r="885602"/>
    <row r="885603"/>
    <row r="885604"/>
    <row r="885605"/>
    <row r="885606"/>
    <row r="885607"/>
    <row r="885608"/>
    <row r="885609"/>
    <row r="885610"/>
    <row r="885611"/>
    <row r="885612"/>
    <row r="885613"/>
    <row r="885614"/>
    <row r="885615"/>
    <row r="885616"/>
    <row r="885617"/>
    <row r="885618"/>
    <row r="885619"/>
    <row r="885620"/>
    <row r="885621"/>
    <row r="885622"/>
    <row r="885623"/>
    <row r="885624"/>
    <row r="885625"/>
    <row r="885626"/>
    <row r="885627"/>
    <row r="885628"/>
    <row r="885629"/>
    <row r="885630"/>
    <row r="885631"/>
    <row r="885632"/>
    <row r="885633"/>
    <row r="885634"/>
    <row r="885635"/>
    <row r="885636"/>
    <row r="885637"/>
    <row r="885638"/>
    <row r="885639"/>
    <row r="885640"/>
    <row r="885641"/>
    <row r="885642"/>
    <row r="885643"/>
    <row r="885644"/>
    <row r="885645"/>
    <row r="885646"/>
    <row r="885647"/>
    <row r="885648"/>
    <row r="885649"/>
    <row r="885650"/>
    <row r="885651"/>
    <row r="885652"/>
    <row r="885653"/>
    <row r="885654"/>
    <row r="885655"/>
    <row r="885656"/>
    <row r="885657"/>
    <row r="885658"/>
    <row r="885659"/>
    <row r="885660"/>
    <row r="885661"/>
    <row r="885662"/>
    <row r="885663"/>
    <row r="885664"/>
    <row r="885665"/>
    <row r="885666"/>
    <row r="885667"/>
    <row r="885668"/>
    <row r="885669"/>
    <row r="885670"/>
    <row r="885671"/>
    <row r="885672"/>
    <row r="885673"/>
    <row r="885674"/>
    <row r="885675"/>
    <row r="885676"/>
    <row r="885677"/>
    <row r="885678"/>
    <row r="885679"/>
    <row r="885680"/>
    <row r="885681"/>
    <row r="885682"/>
    <row r="885683"/>
    <row r="885684"/>
    <row r="885685"/>
    <row r="885686"/>
    <row r="885687"/>
    <row r="885688"/>
    <row r="885689"/>
    <row r="885690"/>
    <row r="885691"/>
    <row r="885692"/>
    <row r="885693"/>
    <row r="885694"/>
    <row r="885695"/>
    <row r="885696"/>
    <row r="885697"/>
    <row r="885698"/>
    <row r="885699"/>
    <row r="885700"/>
    <row r="885701"/>
    <row r="885702"/>
    <row r="885703"/>
    <row r="885704"/>
    <row r="885705"/>
    <row r="885706"/>
    <row r="885707"/>
    <row r="885708"/>
    <row r="885709"/>
    <row r="885710"/>
    <row r="885711"/>
    <row r="885712"/>
    <row r="885713"/>
    <row r="885714"/>
    <row r="885715"/>
    <row r="885716"/>
    <row r="885717"/>
    <row r="885718"/>
    <row r="885719"/>
    <row r="885720"/>
    <row r="885721"/>
    <row r="885722"/>
    <row r="885723"/>
    <row r="885724"/>
    <row r="885725"/>
    <row r="885726"/>
    <row r="885727"/>
    <row r="885728"/>
    <row r="885729"/>
    <row r="885730"/>
    <row r="885731"/>
    <row r="885732"/>
    <row r="885733"/>
    <row r="885734"/>
    <row r="885735"/>
    <row r="885736"/>
    <row r="885737"/>
    <row r="885738"/>
    <row r="885739"/>
    <row r="885740"/>
    <row r="885741"/>
    <row r="885742"/>
    <row r="885743"/>
    <row r="885744"/>
    <row r="885745"/>
    <row r="885746"/>
    <row r="885747"/>
    <row r="885748"/>
    <row r="885749"/>
    <row r="885750"/>
    <row r="885751"/>
    <row r="885752"/>
    <row r="885753"/>
    <row r="885754"/>
    <row r="885755"/>
    <row r="885756"/>
    <row r="885757"/>
    <row r="885758"/>
    <row r="885759"/>
    <row r="885760"/>
    <row r="885761"/>
    <row r="885762"/>
    <row r="885763"/>
    <row r="885764"/>
    <row r="885765"/>
    <row r="885766"/>
    <row r="885767"/>
    <row r="885768"/>
    <row r="885769"/>
    <row r="885770"/>
    <row r="885771"/>
    <row r="885772"/>
    <row r="885773"/>
    <row r="885774"/>
    <row r="885775"/>
    <row r="885776"/>
    <row r="885777"/>
    <row r="885778"/>
    <row r="885779"/>
    <row r="885780"/>
    <row r="885781"/>
    <row r="885782"/>
    <row r="885783"/>
    <row r="885784"/>
    <row r="885785"/>
    <row r="885786"/>
    <row r="885787"/>
    <row r="885788"/>
    <row r="885789"/>
    <row r="885790"/>
    <row r="885791"/>
    <row r="885792"/>
    <row r="885793"/>
    <row r="885794"/>
    <row r="885795"/>
    <row r="885796"/>
    <row r="885797"/>
    <row r="885798"/>
    <row r="885799"/>
    <row r="885800"/>
    <row r="885801"/>
    <row r="885802"/>
    <row r="885803"/>
    <row r="885804"/>
    <row r="885805"/>
    <row r="885806"/>
    <row r="885807"/>
    <row r="885808"/>
    <row r="885809"/>
    <row r="885810"/>
    <row r="885811"/>
    <row r="885812"/>
    <row r="885813"/>
    <row r="885814"/>
    <row r="885815"/>
    <row r="885816"/>
    <row r="885817"/>
    <row r="885818"/>
    <row r="885819"/>
    <row r="885820"/>
    <row r="885821"/>
    <row r="885822"/>
    <row r="885823"/>
    <row r="885824"/>
    <row r="885825"/>
    <row r="885826"/>
    <row r="885827"/>
    <row r="885828"/>
    <row r="885829"/>
    <row r="885830"/>
    <row r="885831"/>
    <row r="885832"/>
    <row r="885833"/>
    <row r="885834"/>
    <row r="885835"/>
    <row r="885836"/>
    <row r="885837"/>
    <row r="885838"/>
    <row r="885839"/>
    <row r="885840"/>
    <row r="885841"/>
    <row r="885842"/>
    <row r="885843"/>
    <row r="885844"/>
    <row r="885845"/>
    <row r="885846"/>
    <row r="885847"/>
    <row r="885848"/>
    <row r="885849"/>
    <row r="885850"/>
    <row r="885851"/>
    <row r="885852"/>
    <row r="885853"/>
    <row r="885854"/>
    <row r="885855"/>
    <row r="885856"/>
    <row r="885857"/>
    <row r="885858"/>
    <row r="885859"/>
    <row r="885860"/>
    <row r="885861"/>
    <row r="885862"/>
    <row r="885863"/>
    <row r="885864"/>
    <row r="885865"/>
    <row r="885866"/>
    <row r="885867"/>
    <row r="885868"/>
    <row r="885869"/>
    <row r="885870"/>
    <row r="885871"/>
    <row r="885872"/>
    <row r="885873"/>
    <row r="885874"/>
    <row r="885875"/>
    <row r="885876"/>
    <row r="885877"/>
    <row r="885878"/>
    <row r="885879"/>
    <row r="885880"/>
    <row r="885881"/>
    <row r="885882"/>
    <row r="885883"/>
    <row r="885884"/>
    <row r="885885"/>
    <row r="885886"/>
    <row r="885887"/>
    <row r="885888"/>
    <row r="885889"/>
    <row r="885890"/>
    <row r="885891"/>
    <row r="885892"/>
    <row r="885893"/>
    <row r="885894"/>
    <row r="885895"/>
    <row r="885896"/>
    <row r="885897"/>
    <row r="885898"/>
    <row r="885899"/>
    <row r="885900"/>
    <row r="885901"/>
    <row r="885902"/>
    <row r="885903"/>
    <row r="885904"/>
    <row r="885905"/>
    <row r="885906"/>
    <row r="885907"/>
    <row r="885908"/>
    <row r="885909"/>
    <row r="885910"/>
    <row r="885911"/>
    <row r="885912"/>
    <row r="885913"/>
    <row r="885914"/>
    <row r="885915"/>
    <row r="885916"/>
    <row r="885917"/>
    <row r="885918"/>
    <row r="885919"/>
    <row r="885920"/>
    <row r="885921"/>
    <row r="885922"/>
    <row r="885923"/>
    <row r="885924"/>
    <row r="885925"/>
    <row r="885926"/>
    <row r="885927"/>
    <row r="885928"/>
    <row r="885929"/>
    <row r="885930"/>
    <row r="885931"/>
    <row r="885932"/>
    <row r="885933"/>
    <row r="885934"/>
    <row r="885935"/>
    <row r="885936"/>
    <row r="885937"/>
    <row r="885938"/>
    <row r="885939"/>
    <row r="885940"/>
    <row r="885941"/>
    <row r="885942"/>
    <row r="885943"/>
    <row r="885944"/>
    <row r="885945"/>
    <row r="885946"/>
    <row r="885947"/>
    <row r="885948"/>
    <row r="885949"/>
    <row r="885950"/>
    <row r="885951"/>
    <row r="885952"/>
    <row r="885953"/>
    <row r="885954"/>
    <row r="885955"/>
    <row r="885956"/>
    <row r="885957"/>
    <row r="885958"/>
    <row r="885959"/>
    <row r="885960"/>
    <row r="885961"/>
    <row r="885962"/>
    <row r="885963"/>
    <row r="885964"/>
    <row r="885965"/>
    <row r="885966"/>
    <row r="885967"/>
    <row r="885968"/>
    <row r="885969"/>
    <row r="885970"/>
    <row r="885971"/>
    <row r="885972"/>
    <row r="885973"/>
    <row r="885974"/>
    <row r="885975"/>
    <row r="885976"/>
    <row r="885977"/>
    <row r="885978"/>
    <row r="885979"/>
    <row r="885980"/>
    <row r="885981"/>
    <row r="885982"/>
    <row r="885983"/>
    <row r="885984"/>
    <row r="885985"/>
    <row r="885986"/>
    <row r="885987"/>
    <row r="885988"/>
    <row r="885989"/>
    <row r="885990"/>
    <row r="885991"/>
    <row r="885992"/>
    <row r="885993"/>
    <row r="885994"/>
    <row r="885995"/>
    <row r="885996"/>
    <row r="885997"/>
    <row r="885998"/>
    <row r="885999"/>
    <row r="886000"/>
    <row r="886001"/>
    <row r="886002"/>
    <row r="886003"/>
    <row r="886004"/>
    <row r="886005"/>
    <row r="886006"/>
    <row r="886007"/>
    <row r="886008"/>
    <row r="886009"/>
    <row r="886010"/>
    <row r="886011"/>
    <row r="886012"/>
    <row r="886013"/>
    <row r="886014"/>
    <row r="886015"/>
    <row r="886016"/>
    <row r="886017"/>
    <row r="886018"/>
    <row r="886019"/>
    <row r="886020"/>
    <row r="886021"/>
    <row r="886022"/>
    <row r="886023"/>
    <row r="886024"/>
    <row r="886025"/>
    <row r="886026"/>
    <row r="886027"/>
    <row r="886028"/>
    <row r="886029"/>
    <row r="886030"/>
    <row r="886031"/>
    <row r="886032"/>
    <row r="886033"/>
    <row r="886034"/>
    <row r="886035"/>
    <row r="886036"/>
    <row r="886037"/>
    <row r="886038"/>
    <row r="886039"/>
    <row r="886040"/>
    <row r="886041"/>
    <row r="886042"/>
    <row r="886043"/>
    <row r="886044"/>
    <row r="886045"/>
    <row r="886046"/>
    <row r="886047"/>
    <row r="886048"/>
    <row r="886049"/>
    <row r="886050"/>
    <row r="886051"/>
    <row r="886052"/>
    <row r="886053"/>
    <row r="886054"/>
    <row r="886055"/>
    <row r="886056"/>
    <row r="886057"/>
    <row r="886058"/>
    <row r="886059"/>
    <row r="886060"/>
    <row r="886061"/>
    <row r="886062"/>
    <row r="886063"/>
    <row r="886064"/>
    <row r="886065"/>
    <row r="886066"/>
    <row r="886067"/>
    <row r="886068"/>
    <row r="886069"/>
    <row r="886070"/>
    <row r="886071"/>
    <row r="886072"/>
    <row r="886073"/>
    <row r="886074"/>
    <row r="886075"/>
    <row r="886076"/>
    <row r="886077"/>
    <row r="886078"/>
    <row r="886079"/>
    <row r="886080"/>
    <row r="886081"/>
    <row r="886082"/>
    <row r="886083"/>
    <row r="886084"/>
    <row r="886085"/>
    <row r="886086"/>
    <row r="886087"/>
    <row r="886088"/>
    <row r="886089"/>
    <row r="886090"/>
    <row r="886091"/>
    <row r="886092"/>
    <row r="886093"/>
    <row r="886094"/>
    <row r="886095"/>
    <row r="886096"/>
    <row r="886097"/>
    <row r="886098"/>
    <row r="886099"/>
    <row r="886100"/>
    <row r="886101"/>
    <row r="886102"/>
    <row r="886103"/>
    <row r="886104"/>
    <row r="886105"/>
    <row r="886106"/>
    <row r="886107"/>
    <row r="886108"/>
    <row r="886109"/>
    <row r="886110"/>
    <row r="886111"/>
    <row r="886112"/>
    <row r="886113"/>
    <row r="886114"/>
    <row r="886115"/>
    <row r="886116"/>
    <row r="886117"/>
    <row r="886118"/>
    <row r="886119"/>
    <row r="886120"/>
    <row r="886121"/>
    <row r="886122"/>
    <row r="886123"/>
    <row r="886124"/>
    <row r="886125"/>
    <row r="886126"/>
    <row r="886127"/>
    <row r="886128"/>
    <row r="886129"/>
    <row r="886130"/>
    <row r="886131"/>
    <row r="886132"/>
    <row r="886133"/>
    <row r="886134"/>
    <row r="886135"/>
    <row r="886136"/>
    <row r="886137"/>
    <row r="886138"/>
    <row r="886139"/>
    <row r="886140"/>
    <row r="886141"/>
    <row r="886142"/>
    <row r="886143"/>
    <row r="886144"/>
    <row r="886145"/>
    <row r="886146"/>
    <row r="886147"/>
    <row r="886148"/>
    <row r="886149"/>
    <row r="886150"/>
    <row r="886151"/>
    <row r="886152"/>
    <row r="886153"/>
    <row r="886154"/>
    <row r="886155"/>
    <row r="886156"/>
    <row r="886157"/>
    <row r="886158"/>
    <row r="886159"/>
    <row r="886160"/>
    <row r="886161"/>
    <row r="886162"/>
    <row r="886163"/>
    <row r="886164"/>
    <row r="886165"/>
    <row r="886166"/>
    <row r="886167"/>
    <row r="886168"/>
    <row r="886169"/>
    <row r="886170"/>
    <row r="886171"/>
    <row r="886172"/>
    <row r="886173"/>
    <row r="886174"/>
    <row r="886175"/>
    <row r="886176"/>
    <row r="886177"/>
    <row r="886178"/>
    <row r="886179"/>
    <row r="886180"/>
    <row r="886181"/>
    <row r="886182"/>
    <row r="886183"/>
    <row r="886184"/>
    <row r="886185"/>
    <row r="886186"/>
    <row r="886187"/>
    <row r="886188"/>
    <row r="886189"/>
    <row r="886190"/>
    <row r="886191"/>
    <row r="886192"/>
    <row r="886193"/>
    <row r="886194"/>
    <row r="886195"/>
    <row r="886196"/>
    <row r="886197"/>
    <row r="886198"/>
    <row r="886199"/>
    <row r="886200"/>
    <row r="886201"/>
    <row r="886202"/>
    <row r="886203"/>
    <row r="886204"/>
    <row r="886205"/>
    <row r="886206"/>
    <row r="886207"/>
    <row r="886208"/>
    <row r="886209"/>
    <row r="886210"/>
    <row r="886211"/>
    <row r="886212"/>
    <row r="886213"/>
    <row r="886214"/>
    <row r="886215"/>
    <row r="886216"/>
    <row r="886217"/>
    <row r="886218"/>
    <row r="886219"/>
    <row r="886220"/>
    <row r="886221"/>
    <row r="886222"/>
    <row r="886223"/>
    <row r="886224"/>
    <row r="886225"/>
    <row r="886226"/>
    <row r="886227"/>
    <row r="886228"/>
    <row r="886229"/>
    <row r="886230"/>
    <row r="886231"/>
    <row r="886232"/>
    <row r="886233"/>
    <row r="886234"/>
    <row r="886235"/>
    <row r="886236"/>
    <row r="886237"/>
    <row r="886238"/>
    <row r="886239"/>
    <row r="886240"/>
    <row r="886241"/>
    <row r="886242"/>
    <row r="886243"/>
    <row r="886244"/>
    <row r="886245"/>
    <row r="886246"/>
    <row r="886247"/>
    <row r="886248"/>
    <row r="886249"/>
    <row r="886250"/>
    <row r="886251"/>
    <row r="886252"/>
    <row r="886253"/>
    <row r="886254"/>
    <row r="886255"/>
    <row r="886256"/>
    <row r="886257"/>
    <row r="886258"/>
    <row r="886259"/>
    <row r="886260"/>
    <row r="886261"/>
    <row r="886262"/>
    <row r="886263"/>
    <row r="886264"/>
    <row r="886265"/>
    <row r="886266"/>
    <row r="886267"/>
    <row r="886268"/>
    <row r="886269"/>
    <row r="886270"/>
    <row r="886271"/>
    <row r="886272"/>
    <row r="886273"/>
    <row r="886274"/>
    <row r="886275"/>
    <row r="886276"/>
    <row r="886277"/>
    <row r="886278"/>
    <row r="886279"/>
    <row r="886280"/>
    <row r="886281"/>
    <row r="886282"/>
    <row r="886283"/>
    <row r="886284"/>
    <row r="886285"/>
    <row r="886286"/>
    <row r="886287"/>
    <row r="886288"/>
    <row r="886289"/>
    <row r="886290"/>
    <row r="886291"/>
    <row r="886292"/>
    <row r="886293"/>
    <row r="886294"/>
    <row r="886295"/>
    <row r="886296"/>
    <row r="886297"/>
    <row r="886298"/>
    <row r="886299"/>
    <row r="886300"/>
    <row r="886301"/>
    <row r="886302"/>
    <row r="886303"/>
    <row r="886304"/>
    <row r="886305"/>
    <row r="886306"/>
    <row r="886307"/>
    <row r="886308"/>
    <row r="886309"/>
    <row r="886310"/>
    <row r="886311"/>
    <row r="886312"/>
    <row r="886313"/>
    <row r="886314"/>
    <row r="886315"/>
    <row r="886316"/>
    <row r="886317"/>
    <row r="886318"/>
    <row r="886319"/>
    <row r="886320"/>
    <row r="886321"/>
    <row r="886322"/>
    <row r="886323"/>
    <row r="886324"/>
    <row r="886325"/>
    <row r="886326"/>
    <row r="886327"/>
    <row r="886328"/>
    <row r="886329"/>
    <row r="886330"/>
    <row r="886331"/>
    <row r="886332"/>
    <row r="886333"/>
    <row r="886334"/>
    <row r="886335"/>
    <row r="886336"/>
    <row r="886337"/>
    <row r="886338"/>
    <row r="886339"/>
    <row r="886340"/>
    <row r="886341"/>
    <row r="886342"/>
    <row r="886343"/>
    <row r="886344"/>
    <row r="886345"/>
    <row r="886346"/>
    <row r="886347"/>
    <row r="886348"/>
    <row r="886349"/>
    <row r="886350"/>
    <row r="886351"/>
    <row r="886352"/>
    <row r="886353"/>
    <row r="886354"/>
    <row r="886355"/>
    <row r="886356"/>
    <row r="886357"/>
    <row r="886358"/>
    <row r="886359"/>
    <row r="886360"/>
    <row r="886361"/>
    <row r="886362"/>
    <row r="886363"/>
    <row r="886364"/>
    <row r="886365"/>
    <row r="886366"/>
    <row r="886367"/>
    <row r="886368"/>
    <row r="886369"/>
    <row r="886370"/>
    <row r="886371"/>
    <row r="886372"/>
    <row r="886373"/>
    <row r="886374"/>
    <row r="886375"/>
    <row r="886376"/>
    <row r="886377"/>
    <row r="886378"/>
    <row r="886379"/>
    <row r="886380"/>
    <row r="886381"/>
    <row r="886382"/>
    <row r="886383"/>
    <row r="886384"/>
    <row r="886385"/>
    <row r="886386"/>
    <row r="886387"/>
    <row r="886388"/>
    <row r="886389"/>
    <row r="886390"/>
    <row r="886391"/>
    <row r="886392"/>
    <row r="886393"/>
    <row r="886394"/>
    <row r="886395"/>
    <row r="886396"/>
    <row r="886397"/>
    <row r="886398"/>
    <row r="886399"/>
    <row r="886400"/>
    <row r="886401"/>
    <row r="886402"/>
    <row r="886403"/>
    <row r="886404"/>
    <row r="886405"/>
    <row r="886406"/>
    <row r="886407"/>
    <row r="886408"/>
    <row r="886409"/>
    <row r="886410"/>
    <row r="886411"/>
    <row r="886412"/>
    <row r="886413"/>
    <row r="886414"/>
    <row r="886415"/>
    <row r="886416"/>
    <row r="886417"/>
    <row r="886418"/>
    <row r="886419"/>
    <row r="886420"/>
    <row r="886421"/>
    <row r="886422"/>
    <row r="886423"/>
    <row r="886424"/>
    <row r="886425"/>
    <row r="886426"/>
    <row r="886427"/>
    <row r="886428"/>
    <row r="886429"/>
    <row r="886430"/>
    <row r="886431"/>
    <row r="886432"/>
    <row r="886433"/>
    <row r="886434"/>
    <row r="886435"/>
    <row r="886436"/>
    <row r="886437"/>
    <row r="886438"/>
    <row r="886439"/>
    <row r="886440"/>
    <row r="886441"/>
    <row r="886442"/>
    <row r="886443"/>
    <row r="886444"/>
    <row r="886445"/>
    <row r="886446"/>
    <row r="886447"/>
    <row r="886448"/>
    <row r="886449"/>
    <row r="886450"/>
    <row r="886451"/>
    <row r="886452"/>
    <row r="886453"/>
    <row r="886454"/>
    <row r="886455"/>
    <row r="886456"/>
    <row r="886457"/>
    <row r="886458"/>
    <row r="886459"/>
    <row r="886460"/>
    <row r="886461"/>
    <row r="886462"/>
    <row r="886463"/>
    <row r="886464"/>
    <row r="886465"/>
    <row r="886466"/>
    <row r="886467"/>
    <row r="886468"/>
    <row r="886469"/>
    <row r="886470"/>
    <row r="886471"/>
    <row r="886472"/>
    <row r="886473"/>
    <row r="886474"/>
    <row r="886475"/>
    <row r="886476"/>
    <row r="886477"/>
    <row r="886478"/>
    <row r="886479"/>
    <row r="886480"/>
    <row r="886481"/>
    <row r="886482"/>
    <row r="886483"/>
    <row r="886484"/>
    <row r="886485"/>
    <row r="886486"/>
    <row r="886487"/>
    <row r="886488"/>
    <row r="886489"/>
    <row r="886490"/>
    <row r="886491"/>
    <row r="886492"/>
    <row r="886493"/>
    <row r="886494"/>
    <row r="886495"/>
    <row r="886496"/>
    <row r="886497"/>
    <row r="886498"/>
    <row r="886499"/>
    <row r="886500"/>
    <row r="886501"/>
    <row r="886502"/>
    <row r="886503"/>
    <row r="886504"/>
    <row r="886505"/>
    <row r="886506"/>
    <row r="886507"/>
    <row r="886508"/>
    <row r="886509"/>
    <row r="886510"/>
    <row r="886511"/>
    <row r="886512"/>
    <row r="886513"/>
    <row r="886514"/>
    <row r="886515"/>
    <row r="886516"/>
    <row r="886517"/>
    <row r="886518"/>
    <row r="886519"/>
    <row r="886520"/>
    <row r="886521"/>
    <row r="886522"/>
    <row r="886523"/>
    <row r="886524"/>
    <row r="886525"/>
    <row r="886526"/>
    <row r="886527"/>
    <row r="886528"/>
    <row r="886529"/>
    <row r="886530"/>
    <row r="886531"/>
    <row r="886532"/>
    <row r="886533"/>
    <row r="886534"/>
    <row r="886535"/>
    <row r="886536"/>
    <row r="886537"/>
    <row r="886538"/>
    <row r="886539"/>
    <row r="886540"/>
    <row r="886541"/>
    <row r="886542"/>
    <row r="886543"/>
    <row r="886544"/>
    <row r="886545"/>
    <row r="886546"/>
    <row r="886547"/>
    <row r="886548"/>
    <row r="886549"/>
    <row r="886550"/>
    <row r="886551"/>
    <row r="886552"/>
    <row r="886553"/>
    <row r="886554"/>
    <row r="886555"/>
    <row r="886556"/>
    <row r="886557"/>
    <row r="886558"/>
    <row r="886559"/>
    <row r="886560"/>
    <row r="886561"/>
    <row r="886562"/>
    <row r="886563"/>
    <row r="886564"/>
    <row r="886565"/>
    <row r="886566"/>
    <row r="886567"/>
    <row r="886568"/>
    <row r="886569"/>
    <row r="886570"/>
    <row r="886571"/>
    <row r="886572"/>
    <row r="886573"/>
    <row r="886574"/>
    <row r="886575"/>
    <row r="886576"/>
    <row r="886577"/>
    <row r="886578"/>
    <row r="886579"/>
    <row r="886580"/>
    <row r="886581"/>
    <row r="886582"/>
    <row r="886583"/>
    <row r="886584"/>
    <row r="886585"/>
    <row r="886586"/>
    <row r="886587"/>
    <row r="886588"/>
    <row r="886589"/>
    <row r="886590"/>
    <row r="886591"/>
    <row r="886592"/>
    <row r="886593"/>
    <row r="886594"/>
    <row r="886595"/>
    <row r="886596"/>
    <row r="886597"/>
    <row r="886598"/>
    <row r="886599"/>
    <row r="886600"/>
    <row r="886601"/>
    <row r="886602"/>
    <row r="886603"/>
    <row r="886604"/>
    <row r="886605"/>
    <row r="886606"/>
    <row r="886607"/>
    <row r="886608"/>
    <row r="886609"/>
    <row r="886610"/>
    <row r="886611"/>
    <row r="886612"/>
    <row r="886613"/>
    <row r="886614"/>
    <row r="886615"/>
    <row r="886616"/>
    <row r="886617"/>
    <row r="886618"/>
    <row r="886619"/>
    <row r="886620"/>
    <row r="886621"/>
    <row r="886622"/>
    <row r="886623"/>
    <row r="886624"/>
    <row r="886625"/>
    <row r="886626"/>
    <row r="886627"/>
    <row r="886628"/>
    <row r="886629"/>
    <row r="886630"/>
    <row r="886631"/>
    <row r="886632"/>
    <row r="886633"/>
    <row r="886634"/>
    <row r="886635"/>
    <row r="886636"/>
    <row r="886637"/>
    <row r="886638"/>
    <row r="886639"/>
    <row r="886640"/>
    <row r="886641"/>
    <row r="886642"/>
    <row r="886643"/>
    <row r="886644"/>
    <row r="886645"/>
    <row r="886646"/>
    <row r="886647"/>
    <row r="886648"/>
    <row r="886649"/>
    <row r="886650"/>
    <row r="886651"/>
    <row r="886652"/>
    <row r="886653"/>
    <row r="886654"/>
    <row r="886655"/>
    <row r="886656"/>
    <row r="886657"/>
    <row r="886658"/>
    <row r="886659"/>
    <row r="886660"/>
    <row r="886661"/>
    <row r="886662"/>
    <row r="886663"/>
    <row r="886664"/>
    <row r="886665"/>
    <row r="886666"/>
    <row r="886667"/>
    <row r="886668"/>
    <row r="886669"/>
    <row r="886670"/>
    <row r="886671"/>
    <row r="886672"/>
    <row r="886673"/>
    <row r="886674"/>
    <row r="886675"/>
    <row r="886676"/>
    <row r="886677"/>
    <row r="886678"/>
    <row r="886679"/>
    <row r="886680"/>
    <row r="886681"/>
    <row r="886682"/>
    <row r="886683"/>
    <row r="886684"/>
    <row r="886685"/>
    <row r="886686"/>
    <row r="886687"/>
    <row r="886688"/>
    <row r="886689"/>
    <row r="886690"/>
    <row r="886691"/>
    <row r="886692"/>
    <row r="886693"/>
    <row r="886694"/>
    <row r="886695"/>
    <row r="886696"/>
    <row r="886697"/>
    <row r="886698"/>
    <row r="886699"/>
    <row r="886700"/>
    <row r="886701"/>
    <row r="886702"/>
    <row r="886703"/>
    <row r="886704"/>
    <row r="886705"/>
    <row r="886706"/>
    <row r="886707"/>
    <row r="886708"/>
    <row r="886709"/>
    <row r="886710"/>
    <row r="886711"/>
    <row r="886712"/>
    <row r="886713"/>
    <row r="886714"/>
    <row r="886715"/>
    <row r="886716"/>
    <row r="886717"/>
    <row r="886718"/>
    <row r="886719"/>
    <row r="886720"/>
    <row r="886721"/>
    <row r="886722"/>
    <row r="886723"/>
    <row r="886724"/>
    <row r="886725"/>
    <row r="886726"/>
    <row r="886727"/>
    <row r="886728"/>
    <row r="886729"/>
    <row r="886730"/>
    <row r="886731"/>
    <row r="886732"/>
    <row r="886733"/>
    <row r="886734"/>
    <row r="886735"/>
    <row r="886736"/>
    <row r="886737"/>
    <row r="886738"/>
    <row r="886739"/>
    <row r="886740"/>
    <row r="886741"/>
    <row r="886742"/>
    <row r="886743"/>
    <row r="886744"/>
    <row r="886745"/>
    <row r="886746"/>
    <row r="886747"/>
    <row r="886748"/>
    <row r="886749"/>
    <row r="886750"/>
    <row r="886751"/>
    <row r="886752"/>
    <row r="886753"/>
    <row r="886754"/>
    <row r="886755"/>
    <row r="886756"/>
    <row r="886757"/>
    <row r="886758"/>
    <row r="886759"/>
    <row r="886760"/>
    <row r="886761"/>
    <row r="886762"/>
    <row r="886763"/>
    <row r="886764"/>
    <row r="886765"/>
    <row r="886766"/>
    <row r="886767"/>
    <row r="886768"/>
    <row r="886769"/>
    <row r="886770"/>
    <row r="886771"/>
    <row r="886772"/>
    <row r="886773"/>
    <row r="886774"/>
    <row r="886775"/>
    <row r="886776"/>
    <row r="886777"/>
    <row r="886778"/>
    <row r="886779"/>
    <row r="886780"/>
    <row r="886781"/>
    <row r="886782"/>
    <row r="886783"/>
    <row r="886784"/>
    <row r="886785"/>
    <row r="886786"/>
    <row r="886787"/>
    <row r="886788"/>
    <row r="886789"/>
    <row r="886790"/>
    <row r="886791"/>
    <row r="886792"/>
    <row r="886793"/>
    <row r="886794"/>
    <row r="886795"/>
    <row r="886796"/>
    <row r="886797"/>
    <row r="886798"/>
    <row r="886799"/>
    <row r="886800"/>
    <row r="886801"/>
    <row r="886802"/>
    <row r="886803"/>
    <row r="886804"/>
    <row r="886805"/>
    <row r="886806"/>
    <row r="886807"/>
    <row r="886808"/>
    <row r="886809"/>
    <row r="886810"/>
    <row r="886811"/>
    <row r="886812"/>
    <row r="886813"/>
    <row r="886814"/>
    <row r="886815"/>
    <row r="886816"/>
    <row r="886817"/>
    <row r="886818"/>
    <row r="886819"/>
    <row r="886820"/>
    <row r="886821"/>
    <row r="886822"/>
    <row r="886823"/>
    <row r="886824"/>
    <row r="886825"/>
    <row r="886826"/>
    <row r="886827"/>
    <row r="886828"/>
    <row r="886829"/>
    <row r="886830"/>
    <row r="886831"/>
    <row r="886832"/>
    <row r="886833"/>
    <row r="886834"/>
    <row r="886835"/>
    <row r="886836"/>
    <row r="886837"/>
    <row r="886838"/>
    <row r="886839"/>
    <row r="886840"/>
    <row r="886841"/>
    <row r="886842"/>
    <row r="886843"/>
    <row r="886844"/>
    <row r="886845"/>
    <row r="886846"/>
    <row r="886847"/>
    <row r="886848"/>
    <row r="886849"/>
    <row r="886850"/>
    <row r="886851"/>
    <row r="886852"/>
    <row r="886853"/>
    <row r="886854"/>
    <row r="886855"/>
    <row r="886856"/>
    <row r="886857"/>
    <row r="886858"/>
    <row r="886859"/>
    <row r="886860"/>
    <row r="886861"/>
    <row r="886862"/>
    <row r="886863"/>
    <row r="886864"/>
    <row r="886865"/>
    <row r="886866"/>
    <row r="886867"/>
    <row r="886868"/>
    <row r="886869"/>
    <row r="886870"/>
    <row r="886871"/>
    <row r="886872"/>
    <row r="886873"/>
    <row r="886874"/>
    <row r="886875"/>
    <row r="886876"/>
    <row r="886877"/>
    <row r="886878"/>
    <row r="886879"/>
    <row r="886880"/>
    <row r="886881"/>
    <row r="886882"/>
    <row r="886883"/>
    <row r="886884"/>
    <row r="886885"/>
    <row r="886886"/>
    <row r="886887"/>
    <row r="886888"/>
    <row r="886889"/>
    <row r="886890"/>
    <row r="886891"/>
    <row r="886892"/>
    <row r="886893"/>
    <row r="886894"/>
    <row r="886895"/>
    <row r="886896"/>
    <row r="886897"/>
    <row r="886898"/>
    <row r="886899"/>
    <row r="886900"/>
    <row r="886901"/>
    <row r="886902"/>
    <row r="886903"/>
    <row r="886904"/>
    <row r="886905"/>
    <row r="886906"/>
    <row r="886907"/>
    <row r="886908"/>
    <row r="886909"/>
    <row r="886910"/>
    <row r="886911"/>
    <row r="886912"/>
    <row r="886913"/>
    <row r="886914"/>
    <row r="886915"/>
    <row r="886916"/>
    <row r="886917"/>
    <row r="886918"/>
    <row r="886919"/>
    <row r="886920"/>
    <row r="886921"/>
    <row r="886922"/>
    <row r="886923"/>
    <row r="886924"/>
    <row r="886925"/>
    <row r="886926"/>
    <row r="886927"/>
    <row r="886928"/>
    <row r="886929"/>
    <row r="886930"/>
    <row r="886931"/>
    <row r="886932"/>
    <row r="886933"/>
    <row r="886934"/>
    <row r="886935"/>
    <row r="886936"/>
    <row r="886937"/>
    <row r="886938"/>
    <row r="886939"/>
    <row r="886940"/>
    <row r="886941"/>
    <row r="886942"/>
    <row r="886943"/>
    <row r="886944"/>
    <row r="886945"/>
    <row r="886946"/>
    <row r="886947"/>
    <row r="886948"/>
    <row r="886949"/>
    <row r="886950"/>
    <row r="886951"/>
    <row r="886952"/>
    <row r="886953"/>
    <row r="886954"/>
    <row r="886955"/>
    <row r="886956"/>
    <row r="886957"/>
    <row r="886958"/>
    <row r="886959"/>
    <row r="886960"/>
    <row r="886961"/>
    <row r="886962"/>
    <row r="886963"/>
    <row r="886964"/>
    <row r="886965"/>
    <row r="886966"/>
    <row r="886967"/>
    <row r="886968"/>
    <row r="886969"/>
    <row r="886970"/>
    <row r="886971"/>
    <row r="886972"/>
    <row r="886973"/>
    <row r="886974"/>
    <row r="886975"/>
    <row r="886976"/>
    <row r="886977"/>
    <row r="886978"/>
    <row r="886979"/>
    <row r="886980"/>
    <row r="886981"/>
    <row r="886982"/>
    <row r="886983"/>
    <row r="886984"/>
    <row r="886985"/>
    <row r="886986"/>
    <row r="886987"/>
    <row r="886988"/>
    <row r="886989"/>
    <row r="886990"/>
    <row r="886991"/>
    <row r="886992"/>
    <row r="886993"/>
    <row r="886994"/>
    <row r="886995"/>
    <row r="886996"/>
    <row r="886997"/>
    <row r="886998"/>
    <row r="886999"/>
    <row r="887000"/>
    <row r="887001"/>
    <row r="887002"/>
    <row r="887003"/>
    <row r="887004"/>
    <row r="887005"/>
    <row r="887006"/>
    <row r="887007"/>
    <row r="887008"/>
    <row r="887009"/>
    <row r="887010"/>
    <row r="887011"/>
    <row r="887012"/>
    <row r="887013"/>
    <row r="887014"/>
    <row r="887015"/>
    <row r="887016"/>
    <row r="887017"/>
    <row r="887018"/>
    <row r="887019"/>
    <row r="887020"/>
    <row r="887021"/>
    <row r="887022"/>
    <row r="887023"/>
    <row r="887024"/>
    <row r="887025"/>
    <row r="887026"/>
    <row r="887027"/>
    <row r="887028"/>
    <row r="887029"/>
    <row r="887030"/>
    <row r="887031"/>
    <row r="887032"/>
    <row r="887033"/>
    <row r="887034"/>
    <row r="887035"/>
    <row r="887036"/>
    <row r="887037"/>
    <row r="887038"/>
    <row r="887039"/>
    <row r="887040"/>
    <row r="887041"/>
    <row r="887042"/>
    <row r="887043"/>
    <row r="887044"/>
    <row r="887045"/>
    <row r="887046"/>
    <row r="887047"/>
    <row r="887048"/>
    <row r="887049"/>
    <row r="887050"/>
    <row r="887051"/>
    <row r="887052"/>
    <row r="887053"/>
    <row r="887054"/>
    <row r="887055"/>
    <row r="887056"/>
    <row r="887057"/>
    <row r="887058"/>
    <row r="887059"/>
    <row r="887060"/>
    <row r="887061"/>
    <row r="887062"/>
    <row r="887063"/>
    <row r="887064"/>
    <row r="887065"/>
    <row r="887066"/>
    <row r="887067"/>
    <row r="887068"/>
    <row r="887069"/>
    <row r="887070"/>
    <row r="887071"/>
    <row r="887072"/>
    <row r="887073"/>
    <row r="887074"/>
    <row r="887075"/>
    <row r="887076"/>
    <row r="887077"/>
    <row r="887078"/>
    <row r="887079"/>
    <row r="887080"/>
    <row r="887081"/>
    <row r="887082"/>
    <row r="887083"/>
    <row r="887084"/>
    <row r="887085"/>
    <row r="887086"/>
    <row r="887087"/>
    <row r="887088"/>
    <row r="887089"/>
    <row r="887090"/>
    <row r="887091"/>
    <row r="887092"/>
    <row r="887093"/>
    <row r="887094"/>
    <row r="887095"/>
    <row r="887096"/>
    <row r="887097"/>
    <row r="887098"/>
    <row r="887099"/>
    <row r="887100"/>
    <row r="887101"/>
    <row r="887102"/>
    <row r="887103"/>
    <row r="887104"/>
    <row r="887105"/>
    <row r="887106"/>
    <row r="887107"/>
    <row r="887108"/>
    <row r="887109"/>
    <row r="887110"/>
    <row r="887111"/>
    <row r="887112"/>
    <row r="887113"/>
    <row r="887114"/>
    <row r="887115"/>
    <row r="887116"/>
    <row r="887117"/>
    <row r="887118"/>
    <row r="887119"/>
    <row r="887120"/>
    <row r="887121"/>
    <row r="887122"/>
    <row r="887123"/>
    <row r="887124"/>
    <row r="887125"/>
    <row r="887126"/>
    <row r="887127"/>
    <row r="887128"/>
    <row r="887129"/>
    <row r="887130"/>
    <row r="887131"/>
    <row r="887132"/>
    <row r="887133"/>
    <row r="887134"/>
    <row r="887135"/>
    <row r="887136"/>
    <row r="887137"/>
    <row r="887138"/>
    <row r="887139"/>
    <row r="887140"/>
    <row r="887141"/>
    <row r="887142"/>
    <row r="887143"/>
    <row r="887144"/>
    <row r="887145"/>
    <row r="887146"/>
    <row r="887147"/>
    <row r="887148"/>
    <row r="887149"/>
    <row r="887150"/>
    <row r="887151"/>
    <row r="887152"/>
    <row r="887153"/>
    <row r="887154"/>
    <row r="887155"/>
    <row r="887156"/>
    <row r="887157"/>
    <row r="887158"/>
    <row r="887159"/>
    <row r="887160"/>
    <row r="887161"/>
    <row r="887162"/>
    <row r="887163"/>
    <row r="887164"/>
    <row r="887165"/>
    <row r="887166"/>
    <row r="887167"/>
    <row r="887168"/>
    <row r="887169"/>
    <row r="887170"/>
    <row r="887171"/>
    <row r="887172"/>
    <row r="887173"/>
    <row r="887174"/>
    <row r="887175"/>
    <row r="887176"/>
    <row r="887177"/>
    <row r="887178"/>
    <row r="887179"/>
    <row r="887180"/>
    <row r="887181"/>
    <row r="887182"/>
    <row r="887183"/>
    <row r="887184"/>
    <row r="887185"/>
    <row r="887186"/>
    <row r="887187"/>
    <row r="887188"/>
    <row r="887189"/>
    <row r="887190"/>
    <row r="887191"/>
    <row r="887192"/>
    <row r="887193"/>
    <row r="887194"/>
    <row r="887195"/>
    <row r="887196"/>
    <row r="887197"/>
    <row r="887198"/>
    <row r="887199"/>
    <row r="887200"/>
    <row r="887201"/>
    <row r="887202"/>
    <row r="887203"/>
    <row r="887204"/>
    <row r="887205"/>
    <row r="887206"/>
    <row r="887207"/>
    <row r="887208"/>
    <row r="887209"/>
    <row r="887210"/>
    <row r="887211"/>
    <row r="887212"/>
    <row r="887213"/>
    <row r="887214"/>
    <row r="887215"/>
    <row r="887216"/>
    <row r="887217"/>
    <row r="887218"/>
    <row r="887219"/>
    <row r="887220"/>
    <row r="887221"/>
    <row r="887222"/>
    <row r="887223"/>
    <row r="887224"/>
    <row r="887225"/>
    <row r="887226"/>
    <row r="887227"/>
    <row r="887228"/>
    <row r="887229"/>
    <row r="887230"/>
    <row r="887231"/>
    <row r="887232"/>
    <row r="887233"/>
    <row r="887234"/>
    <row r="887235"/>
    <row r="887236"/>
    <row r="887237"/>
    <row r="887238"/>
    <row r="887239"/>
    <row r="887240"/>
    <row r="887241"/>
    <row r="887242"/>
    <row r="887243"/>
    <row r="887244"/>
    <row r="887245"/>
    <row r="887246"/>
    <row r="887247"/>
    <row r="887248"/>
    <row r="887249"/>
    <row r="887250"/>
    <row r="887251"/>
    <row r="887252"/>
    <row r="887253"/>
    <row r="887254"/>
    <row r="887255"/>
    <row r="887256"/>
    <row r="887257"/>
    <row r="887258"/>
    <row r="887259"/>
    <row r="887260"/>
    <row r="887261"/>
    <row r="887262"/>
    <row r="887263"/>
    <row r="887264"/>
    <row r="887265"/>
    <row r="887266"/>
    <row r="887267"/>
    <row r="887268"/>
    <row r="887269"/>
    <row r="887270"/>
    <row r="887271"/>
    <row r="887272"/>
    <row r="887273"/>
    <row r="887274"/>
    <row r="887275"/>
    <row r="887276"/>
    <row r="887277"/>
    <row r="887278"/>
    <row r="887279"/>
    <row r="887280"/>
    <row r="887281"/>
    <row r="887282"/>
    <row r="887283"/>
    <row r="887284"/>
    <row r="887285"/>
    <row r="887286"/>
    <row r="887287"/>
    <row r="887288"/>
    <row r="887289"/>
    <row r="887290"/>
    <row r="887291"/>
    <row r="887292"/>
    <row r="887293"/>
    <row r="887294"/>
    <row r="887295"/>
    <row r="887296"/>
    <row r="887297"/>
    <row r="887298"/>
    <row r="887299"/>
    <row r="887300"/>
    <row r="887301"/>
    <row r="887302"/>
    <row r="887303"/>
    <row r="887304"/>
    <row r="887305"/>
    <row r="887306"/>
    <row r="887307"/>
    <row r="887308"/>
    <row r="887309"/>
    <row r="887310"/>
    <row r="887311"/>
    <row r="887312"/>
    <row r="887313"/>
    <row r="887314"/>
    <row r="887315"/>
    <row r="887316"/>
    <row r="887317"/>
    <row r="887318"/>
    <row r="887319"/>
    <row r="887320"/>
    <row r="887321"/>
    <row r="887322"/>
    <row r="887323"/>
    <row r="887324"/>
    <row r="887325"/>
    <row r="887326"/>
    <row r="887327"/>
    <row r="887328"/>
    <row r="887329"/>
    <row r="887330"/>
    <row r="887331"/>
    <row r="887332"/>
    <row r="887333"/>
    <row r="887334"/>
    <row r="887335"/>
    <row r="887336"/>
    <row r="887337"/>
    <row r="887338"/>
    <row r="887339"/>
    <row r="887340"/>
    <row r="887341"/>
    <row r="887342"/>
    <row r="887343"/>
    <row r="887344"/>
    <row r="887345"/>
    <row r="887346"/>
    <row r="887347"/>
    <row r="887348"/>
    <row r="887349"/>
    <row r="887350"/>
    <row r="887351"/>
    <row r="887352"/>
    <row r="887353"/>
    <row r="887354"/>
    <row r="887355"/>
    <row r="887356"/>
    <row r="887357"/>
    <row r="887358"/>
    <row r="887359"/>
    <row r="887360"/>
    <row r="887361"/>
    <row r="887362"/>
    <row r="887363"/>
    <row r="887364"/>
    <row r="887365"/>
    <row r="887366"/>
    <row r="887367"/>
    <row r="887368"/>
    <row r="887369"/>
    <row r="887370"/>
    <row r="887371"/>
    <row r="887372"/>
    <row r="887373"/>
    <row r="887374"/>
    <row r="887375"/>
    <row r="887376"/>
    <row r="887377"/>
    <row r="887378"/>
    <row r="887379"/>
    <row r="887380"/>
    <row r="887381"/>
    <row r="887382"/>
    <row r="887383"/>
    <row r="887384"/>
    <row r="887385"/>
    <row r="887386"/>
    <row r="887387"/>
    <row r="887388"/>
    <row r="887389"/>
    <row r="887390"/>
    <row r="887391"/>
    <row r="887392"/>
    <row r="887393"/>
    <row r="887394"/>
    <row r="887395"/>
    <row r="887396"/>
    <row r="887397"/>
    <row r="887398"/>
    <row r="887399"/>
    <row r="887400"/>
    <row r="887401"/>
    <row r="887402"/>
    <row r="887403"/>
    <row r="887404"/>
    <row r="887405"/>
    <row r="887406"/>
    <row r="887407"/>
    <row r="887408"/>
    <row r="887409"/>
    <row r="887410"/>
    <row r="887411"/>
    <row r="887412"/>
    <row r="887413"/>
    <row r="887414"/>
    <row r="887415"/>
    <row r="887416"/>
    <row r="887417"/>
    <row r="887418"/>
    <row r="887419"/>
    <row r="887420"/>
    <row r="887421"/>
    <row r="887422"/>
    <row r="887423"/>
    <row r="887424"/>
    <row r="887425"/>
    <row r="887426"/>
    <row r="887427"/>
    <row r="887428"/>
    <row r="887429"/>
    <row r="887430"/>
    <row r="887431"/>
    <row r="887432"/>
    <row r="887433"/>
    <row r="887434"/>
    <row r="887435"/>
    <row r="887436"/>
    <row r="887437"/>
    <row r="887438"/>
    <row r="887439"/>
    <row r="887440"/>
    <row r="887441"/>
    <row r="887442"/>
    <row r="887443"/>
    <row r="887444"/>
    <row r="887445"/>
    <row r="887446"/>
    <row r="887447"/>
    <row r="887448"/>
    <row r="887449"/>
    <row r="887450"/>
    <row r="887451"/>
    <row r="887452"/>
    <row r="887453"/>
    <row r="887454"/>
    <row r="887455"/>
    <row r="887456"/>
    <row r="887457"/>
    <row r="887458"/>
    <row r="887459"/>
    <row r="887460"/>
    <row r="887461"/>
    <row r="887462"/>
    <row r="887463"/>
    <row r="887464"/>
    <row r="887465"/>
    <row r="887466"/>
    <row r="887467"/>
    <row r="887468"/>
    <row r="887469"/>
    <row r="887470"/>
    <row r="887471"/>
    <row r="887472"/>
    <row r="887473"/>
    <row r="887474"/>
    <row r="887475"/>
    <row r="887476"/>
    <row r="887477"/>
    <row r="887478"/>
    <row r="887479"/>
    <row r="887480"/>
    <row r="887481"/>
    <row r="887482"/>
    <row r="887483"/>
    <row r="887484"/>
    <row r="887485"/>
    <row r="887486"/>
    <row r="887487"/>
    <row r="887488"/>
    <row r="887489"/>
    <row r="887490"/>
    <row r="887491"/>
    <row r="887492"/>
    <row r="887493"/>
    <row r="887494"/>
    <row r="887495"/>
    <row r="887496"/>
    <row r="887497"/>
    <row r="887498"/>
    <row r="887499"/>
    <row r="887500"/>
    <row r="887501"/>
    <row r="887502"/>
    <row r="887503"/>
    <row r="887504"/>
    <row r="887505"/>
    <row r="887506"/>
    <row r="887507"/>
    <row r="887508"/>
    <row r="887509"/>
    <row r="887510"/>
    <row r="887511"/>
    <row r="887512"/>
    <row r="887513"/>
    <row r="887514"/>
    <row r="887515"/>
    <row r="887516"/>
    <row r="887517"/>
    <row r="887518"/>
    <row r="887519"/>
    <row r="887520"/>
    <row r="887521"/>
    <row r="887522"/>
    <row r="887523"/>
    <row r="887524"/>
    <row r="887525"/>
    <row r="887526"/>
    <row r="887527"/>
    <row r="887528"/>
    <row r="887529"/>
    <row r="887530"/>
    <row r="887531"/>
    <row r="887532"/>
    <row r="887533"/>
    <row r="887534"/>
    <row r="887535"/>
    <row r="887536"/>
    <row r="887537"/>
    <row r="887538"/>
    <row r="887539"/>
    <row r="887540"/>
    <row r="887541"/>
    <row r="887542"/>
    <row r="887543"/>
    <row r="887544"/>
    <row r="887545"/>
    <row r="887546"/>
    <row r="887547"/>
    <row r="887548"/>
    <row r="887549"/>
    <row r="887550"/>
    <row r="887551"/>
    <row r="887552"/>
    <row r="887553"/>
    <row r="887554"/>
    <row r="887555"/>
    <row r="887556"/>
    <row r="887557"/>
    <row r="887558"/>
    <row r="887559"/>
    <row r="887560"/>
    <row r="887561"/>
    <row r="887562"/>
    <row r="887563"/>
    <row r="887564"/>
    <row r="887565"/>
    <row r="887566"/>
    <row r="887567"/>
    <row r="887568"/>
    <row r="887569"/>
    <row r="887570"/>
    <row r="887571"/>
    <row r="887572"/>
    <row r="887573"/>
    <row r="887574"/>
    <row r="887575"/>
    <row r="887576"/>
    <row r="887577"/>
    <row r="887578"/>
    <row r="887579"/>
    <row r="887580"/>
    <row r="887581"/>
    <row r="887582"/>
    <row r="887583"/>
    <row r="887584"/>
    <row r="887585"/>
    <row r="887586"/>
    <row r="887587"/>
    <row r="887588"/>
    <row r="887589"/>
    <row r="887590"/>
    <row r="887591"/>
    <row r="887592"/>
    <row r="887593"/>
    <row r="887594"/>
    <row r="887595"/>
    <row r="887596"/>
    <row r="887597"/>
    <row r="887598"/>
    <row r="887599"/>
    <row r="887600"/>
    <row r="887601"/>
    <row r="887602"/>
    <row r="887603"/>
    <row r="887604"/>
    <row r="887605"/>
    <row r="887606"/>
    <row r="887607"/>
    <row r="887608"/>
    <row r="887609"/>
    <row r="887610"/>
    <row r="887611"/>
    <row r="887612"/>
    <row r="887613"/>
    <row r="887614"/>
    <row r="887615"/>
    <row r="887616"/>
    <row r="887617"/>
    <row r="887618"/>
    <row r="887619"/>
    <row r="887620"/>
    <row r="887621"/>
    <row r="887622"/>
    <row r="887623"/>
    <row r="887624"/>
    <row r="887625"/>
    <row r="887626"/>
    <row r="887627"/>
    <row r="887628"/>
    <row r="887629"/>
    <row r="887630"/>
    <row r="887631"/>
    <row r="887632"/>
    <row r="887633"/>
    <row r="887634"/>
    <row r="887635"/>
    <row r="887636"/>
    <row r="887637"/>
    <row r="887638"/>
    <row r="887639"/>
    <row r="887640"/>
    <row r="887641"/>
    <row r="887642"/>
    <row r="887643"/>
    <row r="887644"/>
    <row r="887645"/>
    <row r="887646"/>
    <row r="887647"/>
    <row r="887648"/>
    <row r="887649"/>
    <row r="887650"/>
    <row r="887651"/>
    <row r="887652"/>
    <row r="887653"/>
    <row r="887654"/>
    <row r="887655"/>
    <row r="887656"/>
    <row r="887657"/>
    <row r="887658"/>
    <row r="887659"/>
    <row r="887660"/>
    <row r="887661"/>
    <row r="887662"/>
    <row r="887663"/>
    <row r="887664"/>
    <row r="887665"/>
    <row r="887666"/>
    <row r="887667"/>
    <row r="887668"/>
    <row r="887669"/>
    <row r="887670"/>
    <row r="887671"/>
    <row r="887672"/>
    <row r="887673"/>
    <row r="887674"/>
    <row r="887675"/>
    <row r="887676"/>
    <row r="887677"/>
    <row r="887678"/>
    <row r="887679"/>
    <row r="887680"/>
    <row r="887681"/>
    <row r="887682"/>
    <row r="887683"/>
    <row r="887684"/>
    <row r="887685"/>
    <row r="887686"/>
    <row r="887687"/>
    <row r="887688"/>
    <row r="887689"/>
    <row r="887690"/>
    <row r="887691"/>
    <row r="887692"/>
    <row r="887693"/>
    <row r="887694"/>
    <row r="887695"/>
    <row r="887696"/>
    <row r="887697"/>
    <row r="887698"/>
    <row r="887699"/>
    <row r="887700"/>
    <row r="887701"/>
    <row r="887702"/>
    <row r="887703"/>
    <row r="887704"/>
    <row r="887705"/>
    <row r="887706"/>
    <row r="887707"/>
    <row r="887708"/>
    <row r="887709"/>
    <row r="887710"/>
    <row r="887711"/>
    <row r="887712"/>
    <row r="887713"/>
    <row r="887714"/>
    <row r="887715"/>
    <row r="887716"/>
    <row r="887717"/>
    <row r="887718"/>
    <row r="887719"/>
    <row r="887720"/>
    <row r="887721"/>
    <row r="887722"/>
    <row r="887723"/>
    <row r="887724"/>
    <row r="887725"/>
    <row r="887726"/>
    <row r="887727"/>
    <row r="887728"/>
    <row r="887729"/>
    <row r="887730"/>
    <row r="887731"/>
    <row r="887732"/>
    <row r="887733"/>
    <row r="887734"/>
    <row r="887735"/>
    <row r="887736"/>
    <row r="887737"/>
    <row r="887738"/>
    <row r="887739"/>
    <row r="887740"/>
    <row r="887741"/>
    <row r="887742"/>
    <row r="887743"/>
    <row r="887744"/>
    <row r="887745"/>
    <row r="887746"/>
    <row r="887747"/>
    <row r="887748"/>
    <row r="887749"/>
    <row r="887750"/>
    <row r="887751"/>
    <row r="887752"/>
    <row r="887753"/>
    <row r="887754"/>
    <row r="887755"/>
    <row r="887756"/>
    <row r="887757"/>
    <row r="887758"/>
    <row r="887759"/>
    <row r="887760"/>
    <row r="887761"/>
    <row r="887762"/>
    <row r="887763"/>
    <row r="887764"/>
    <row r="887765"/>
    <row r="887766"/>
    <row r="887767"/>
    <row r="887768"/>
    <row r="887769"/>
    <row r="887770"/>
    <row r="887771"/>
    <row r="887772"/>
    <row r="887773"/>
    <row r="887774"/>
    <row r="887775"/>
    <row r="887776"/>
    <row r="887777"/>
    <row r="887778"/>
    <row r="887779"/>
    <row r="887780"/>
    <row r="887781"/>
    <row r="887782"/>
    <row r="887783"/>
    <row r="887784"/>
    <row r="887785"/>
    <row r="887786"/>
    <row r="887787"/>
    <row r="887788"/>
    <row r="887789"/>
    <row r="887790"/>
    <row r="887791"/>
    <row r="887792"/>
    <row r="887793"/>
    <row r="887794"/>
    <row r="887795"/>
    <row r="887796"/>
    <row r="887797"/>
    <row r="887798"/>
    <row r="887799"/>
    <row r="887800"/>
    <row r="887801"/>
    <row r="887802"/>
    <row r="887803"/>
    <row r="887804"/>
    <row r="887805"/>
    <row r="887806"/>
    <row r="887807"/>
    <row r="887808"/>
    <row r="887809"/>
    <row r="887810"/>
    <row r="887811"/>
    <row r="887812"/>
    <row r="887813"/>
    <row r="887814"/>
    <row r="887815"/>
    <row r="887816"/>
    <row r="887817"/>
    <row r="887818"/>
    <row r="887819"/>
    <row r="887820"/>
    <row r="887821"/>
    <row r="887822"/>
    <row r="887823"/>
    <row r="887824"/>
    <row r="887825"/>
    <row r="887826"/>
    <row r="887827"/>
    <row r="887828"/>
    <row r="887829"/>
    <row r="887830"/>
    <row r="887831"/>
    <row r="887832"/>
    <row r="887833"/>
    <row r="887834"/>
    <row r="887835"/>
    <row r="887836"/>
    <row r="887837"/>
    <row r="887838"/>
    <row r="887839"/>
    <row r="887840"/>
    <row r="887841"/>
    <row r="887842"/>
    <row r="887843"/>
    <row r="887844"/>
    <row r="887845"/>
    <row r="887846"/>
    <row r="887847"/>
    <row r="887848"/>
    <row r="887849"/>
    <row r="887850"/>
    <row r="887851"/>
    <row r="887852"/>
    <row r="887853"/>
    <row r="887854"/>
    <row r="887855"/>
    <row r="887856"/>
    <row r="887857"/>
    <row r="887858"/>
    <row r="887859"/>
    <row r="887860"/>
    <row r="887861"/>
    <row r="887862"/>
    <row r="887863"/>
    <row r="887864"/>
    <row r="887865"/>
    <row r="887866"/>
    <row r="887867"/>
    <row r="887868"/>
    <row r="887869"/>
    <row r="887870"/>
    <row r="887871"/>
    <row r="887872"/>
    <row r="887873"/>
    <row r="887874"/>
    <row r="887875"/>
    <row r="887876"/>
    <row r="887877"/>
    <row r="887878"/>
    <row r="887879"/>
    <row r="887880"/>
    <row r="887881"/>
    <row r="887882"/>
    <row r="887883"/>
    <row r="887884"/>
    <row r="887885"/>
    <row r="887886"/>
    <row r="887887"/>
    <row r="887888"/>
    <row r="887889"/>
    <row r="887890"/>
    <row r="887891"/>
    <row r="887892"/>
    <row r="887893"/>
    <row r="887894"/>
    <row r="887895"/>
    <row r="887896"/>
    <row r="887897"/>
    <row r="887898"/>
    <row r="887899"/>
    <row r="887900"/>
    <row r="887901"/>
    <row r="887902"/>
    <row r="887903"/>
    <row r="887904"/>
    <row r="887905"/>
    <row r="887906"/>
    <row r="887907"/>
    <row r="887908"/>
    <row r="887909"/>
    <row r="887910"/>
    <row r="887911"/>
    <row r="887912"/>
    <row r="887913"/>
    <row r="887914"/>
    <row r="887915"/>
    <row r="887916"/>
    <row r="887917"/>
    <row r="887918"/>
    <row r="887919"/>
    <row r="887920"/>
    <row r="887921"/>
    <row r="887922"/>
    <row r="887923"/>
    <row r="887924"/>
    <row r="887925"/>
    <row r="887926"/>
    <row r="887927"/>
    <row r="887928"/>
    <row r="887929"/>
    <row r="887930"/>
    <row r="887931"/>
    <row r="887932"/>
    <row r="887933"/>
    <row r="887934"/>
    <row r="887935"/>
    <row r="887936"/>
    <row r="887937"/>
    <row r="887938"/>
    <row r="887939"/>
    <row r="887940"/>
    <row r="887941"/>
    <row r="887942"/>
    <row r="887943"/>
    <row r="887944"/>
    <row r="887945"/>
    <row r="887946"/>
    <row r="887947"/>
    <row r="887948"/>
    <row r="887949"/>
    <row r="887950"/>
    <row r="887951"/>
    <row r="887952"/>
    <row r="887953"/>
    <row r="887954"/>
    <row r="887955"/>
    <row r="887956"/>
    <row r="887957"/>
    <row r="887958"/>
    <row r="887959"/>
    <row r="887960"/>
    <row r="887961"/>
    <row r="887962"/>
    <row r="887963"/>
    <row r="887964"/>
    <row r="887965"/>
    <row r="887966"/>
    <row r="887967"/>
    <row r="887968"/>
    <row r="887969"/>
    <row r="887970"/>
    <row r="887971"/>
    <row r="887972"/>
    <row r="887973"/>
    <row r="887974"/>
    <row r="887975"/>
    <row r="887976"/>
    <row r="887977"/>
    <row r="887978"/>
    <row r="887979"/>
    <row r="887980"/>
    <row r="887981"/>
    <row r="887982"/>
    <row r="887983"/>
    <row r="887984"/>
    <row r="887985"/>
    <row r="887986"/>
    <row r="887987"/>
    <row r="887988"/>
    <row r="887989"/>
    <row r="887990"/>
    <row r="887991"/>
    <row r="887992"/>
    <row r="887993"/>
    <row r="887994"/>
    <row r="887995"/>
    <row r="887996"/>
    <row r="887997"/>
    <row r="887998"/>
    <row r="887999"/>
    <row r="888000"/>
    <row r="888001"/>
    <row r="888002"/>
    <row r="888003"/>
    <row r="888004"/>
    <row r="888005"/>
    <row r="888006"/>
    <row r="888007"/>
    <row r="888008"/>
    <row r="888009"/>
    <row r="888010"/>
    <row r="888011"/>
    <row r="888012"/>
    <row r="888013"/>
    <row r="888014"/>
    <row r="888015"/>
    <row r="888016"/>
    <row r="888017"/>
    <row r="888018"/>
    <row r="888019"/>
    <row r="888020"/>
    <row r="888021"/>
    <row r="888022"/>
    <row r="888023"/>
    <row r="888024"/>
    <row r="888025"/>
    <row r="888026"/>
    <row r="888027"/>
    <row r="888028"/>
    <row r="888029"/>
    <row r="888030"/>
    <row r="888031"/>
    <row r="888032"/>
    <row r="888033"/>
    <row r="888034"/>
    <row r="888035"/>
    <row r="888036"/>
    <row r="888037"/>
    <row r="888038"/>
    <row r="888039"/>
    <row r="888040"/>
    <row r="888041"/>
    <row r="888042"/>
    <row r="888043"/>
    <row r="888044"/>
    <row r="888045"/>
    <row r="888046"/>
    <row r="888047"/>
    <row r="888048"/>
    <row r="888049"/>
    <row r="888050"/>
    <row r="888051"/>
    <row r="888052"/>
    <row r="888053"/>
    <row r="888054"/>
    <row r="888055"/>
    <row r="888056"/>
    <row r="888057"/>
    <row r="888058"/>
    <row r="888059"/>
    <row r="888060"/>
    <row r="888061"/>
    <row r="888062"/>
    <row r="888063"/>
    <row r="888064"/>
    <row r="888065"/>
    <row r="888066"/>
    <row r="888067"/>
    <row r="888068"/>
    <row r="888069"/>
    <row r="888070"/>
    <row r="888071"/>
    <row r="888072"/>
    <row r="888073"/>
    <row r="888074"/>
    <row r="888075"/>
    <row r="888076"/>
    <row r="888077"/>
    <row r="888078"/>
    <row r="888079"/>
    <row r="888080"/>
    <row r="888081"/>
    <row r="888082"/>
    <row r="888083"/>
    <row r="888084"/>
    <row r="888085"/>
    <row r="888086"/>
    <row r="888087"/>
    <row r="888088"/>
    <row r="888089"/>
    <row r="888090"/>
    <row r="888091"/>
    <row r="888092"/>
    <row r="888093"/>
    <row r="888094"/>
    <row r="888095"/>
    <row r="888096"/>
    <row r="888097"/>
    <row r="888098"/>
    <row r="888099"/>
    <row r="888100"/>
    <row r="888101"/>
    <row r="888102"/>
    <row r="888103"/>
    <row r="888104"/>
    <row r="888105"/>
    <row r="888106"/>
    <row r="888107"/>
    <row r="888108"/>
    <row r="888109"/>
    <row r="888110"/>
    <row r="888111"/>
    <row r="888112"/>
    <row r="888113"/>
    <row r="888114"/>
    <row r="888115"/>
    <row r="888116"/>
    <row r="888117"/>
    <row r="888118"/>
    <row r="888119"/>
    <row r="888120"/>
    <row r="888121"/>
    <row r="888122"/>
    <row r="888123"/>
    <row r="888124"/>
    <row r="888125"/>
    <row r="888126"/>
    <row r="888127"/>
    <row r="888128"/>
    <row r="888129"/>
    <row r="888130"/>
    <row r="888131"/>
    <row r="888132"/>
    <row r="888133"/>
    <row r="888134"/>
    <row r="888135"/>
    <row r="888136"/>
    <row r="888137"/>
    <row r="888138"/>
    <row r="888139"/>
    <row r="888140"/>
    <row r="888141"/>
    <row r="888142"/>
    <row r="888143"/>
    <row r="888144"/>
    <row r="888145"/>
    <row r="888146"/>
    <row r="888147"/>
    <row r="888148"/>
    <row r="888149"/>
    <row r="888150"/>
    <row r="888151"/>
    <row r="888152"/>
    <row r="888153"/>
    <row r="888154"/>
    <row r="888155"/>
    <row r="888156"/>
    <row r="888157"/>
    <row r="888158"/>
    <row r="888159"/>
    <row r="888160"/>
    <row r="888161"/>
    <row r="888162"/>
    <row r="888163"/>
    <row r="888164"/>
    <row r="888165"/>
    <row r="888166"/>
    <row r="888167"/>
    <row r="888168"/>
    <row r="888169"/>
    <row r="888170"/>
    <row r="888171"/>
    <row r="888172"/>
    <row r="888173"/>
    <row r="888174"/>
    <row r="888175"/>
    <row r="888176"/>
    <row r="888177"/>
    <row r="888178"/>
    <row r="888179"/>
    <row r="888180"/>
    <row r="888181"/>
    <row r="888182"/>
    <row r="888183"/>
    <row r="888184"/>
    <row r="888185"/>
    <row r="888186"/>
    <row r="888187"/>
    <row r="888188"/>
    <row r="888189"/>
    <row r="888190"/>
    <row r="888191"/>
    <row r="888192"/>
    <row r="888193"/>
    <row r="888194"/>
    <row r="888195"/>
    <row r="888196"/>
    <row r="888197"/>
    <row r="888198"/>
    <row r="888199"/>
    <row r="888200"/>
    <row r="888201"/>
    <row r="888202"/>
    <row r="888203"/>
    <row r="888204"/>
    <row r="888205"/>
    <row r="888206"/>
    <row r="888207"/>
    <row r="888208"/>
    <row r="888209"/>
    <row r="888210"/>
    <row r="888211"/>
    <row r="888212"/>
    <row r="888213"/>
    <row r="888214"/>
    <row r="888215"/>
    <row r="888216"/>
    <row r="888217"/>
    <row r="888218"/>
    <row r="888219"/>
    <row r="888220"/>
    <row r="888221"/>
    <row r="888222"/>
    <row r="888223"/>
    <row r="888224"/>
    <row r="888225"/>
    <row r="888226"/>
    <row r="888227"/>
    <row r="888228"/>
    <row r="888229"/>
    <row r="888230"/>
    <row r="888231"/>
    <row r="888232"/>
    <row r="888233"/>
    <row r="888234"/>
    <row r="888235"/>
    <row r="888236"/>
    <row r="888237"/>
    <row r="888238"/>
    <row r="888239"/>
    <row r="888240"/>
    <row r="888241"/>
    <row r="888242"/>
    <row r="888243"/>
    <row r="888244"/>
    <row r="888245"/>
    <row r="888246"/>
    <row r="888247"/>
    <row r="888248"/>
    <row r="888249"/>
    <row r="888250"/>
    <row r="888251"/>
    <row r="888252"/>
    <row r="888253"/>
    <row r="888254"/>
    <row r="888255"/>
    <row r="888256"/>
    <row r="888257"/>
    <row r="888258"/>
    <row r="888259"/>
    <row r="888260"/>
    <row r="888261"/>
    <row r="888262"/>
    <row r="888263"/>
    <row r="888264"/>
    <row r="888265"/>
    <row r="888266"/>
    <row r="888267"/>
    <row r="888268"/>
    <row r="888269"/>
    <row r="888270"/>
    <row r="888271"/>
    <row r="888272"/>
    <row r="888273"/>
    <row r="888274"/>
    <row r="888275"/>
    <row r="888276"/>
    <row r="888277"/>
    <row r="888278"/>
    <row r="888279"/>
    <row r="888280"/>
    <row r="888281"/>
    <row r="888282"/>
    <row r="888283"/>
    <row r="888284"/>
    <row r="888285"/>
    <row r="888286"/>
    <row r="888287"/>
    <row r="888288"/>
    <row r="888289"/>
    <row r="888290"/>
    <row r="888291"/>
    <row r="888292"/>
    <row r="888293"/>
    <row r="888294"/>
    <row r="888295"/>
    <row r="888296"/>
    <row r="888297"/>
    <row r="888298"/>
    <row r="888299"/>
    <row r="888300"/>
    <row r="888301"/>
    <row r="888302"/>
    <row r="888303"/>
    <row r="888304"/>
    <row r="888305"/>
    <row r="888306"/>
    <row r="888307"/>
    <row r="888308"/>
    <row r="888309"/>
    <row r="888310"/>
    <row r="888311"/>
    <row r="888312"/>
    <row r="888313"/>
    <row r="888314"/>
    <row r="888315"/>
    <row r="888316"/>
    <row r="888317"/>
    <row r="888318"/>
    <row r="888319"/>
    <row r="888320"/>
    <row r="888321"/>
    <row r="888322"/>
    <row r="888323"/>
    <row r="888324"/>
    <row r="888325"/>
    <row r="888326"/>
    <row r="888327"/>
    <row r="888328"/>
    <row r="888329"/>
    <row r="888330"/>
    <row r="888331"/>
    <row r="888332"/>
    <row r="888333"/>
    <row r="888334"/>
    <row r="888335"/>
    <row r="888336"/>
    <row r="888337"/>
    <row r="888338"/>
    <row r="888339"/>
    <row r="888340"/>
    <row r="888341"/>
    <row r="888342"/>
    <row r="888343"/>
    <row r="888344"/>
    <row r="888345"/>
    <row r="888346"/>
    <row r="888347"/>
    <row r="888348"/>
    <row r="888349"/>
    <row r="888350"/>
    <row r="888351"/>
    <row r="888352"/>
    <row r="888353"/>
    <row r="888354"/>
    <row r="888355"/>
    <row r="888356"/>
    <row r="888357"/>
    <row r="888358"/>
    <row r="888359"/>
    <row r="888360"/>
    <row r="888361"/>
    <row r="888362"/>
    <row r="888363"/>
    <row r="888364"/>
    <row r="888365"/>
    <row r="888366"/>
    <row r="888367"/>
    <row r="888368"/>
    <row r="888369"/>
    <row r="888370"/>
    <row r="888371"/>
    <row r="888372"/>
    <row r="888373"/>
    <row r="888374"/>
    <row r="888375"/>
    <row r="888376"/>
    <row r="888377"/>
    <row r="888378"/>
    <row r="888379"/>
    <row r="888380"/>
    <row r="888381"/>
    <row r="888382"/>
    <row r="888383"/>
    <row r="888384"/>
    <row r="888385"/>
    <row r="888386"/>
    <row r="888387"/>
    <row r="888388"/>
    <row r="888389"/>
    <row r="888390"/>
    <row r="888391"/>
    <row r="888392"/>
    <row r="888393"/>
    <row r="888394"/>
    <row r="888395"/>
    <row r="888396"/>
    <row r="888397"/>
    <row r="888398"/>
    <row r="888399"/>
    <row r="888400"/>
    <row r="888401"/>
    <row r="888402"/>
    <row r="888403"/>
    <row r="888404"/>
    <row r="888405"/>
    <row r="888406"/>
    <row r="888407"/>
    <row r="888408"/>
    <row r="888409"/>
    <row r="888410"/>
    <row r="888411"/>
    <row r="888412"/>
    <row r="888413"/>
    <row r="888414"/>
    <row r="888415"/>
    <row r="888416"/>
    <row r="888417"/>
    <row r="888418"/>
    <row r="888419"/>
    <row r="888420"/>
    <row r="888421"/>
    <row r="888422"/>
    <row r="888423"/>
    <row r="888424"/>
    <row r="888425"/>
    <row r="888426"/>
    <row r="888427"/>
    <row r="888428"/>
    <row r="888429"/>
    <row r="888430"/>
    <row r="888431"/>
    <row r="888432"/>
    <row r="888433"/>
    <row r="888434"/>
    <row r="888435"/>
    <row r="888436"/>
    <row r="888437"/>
    <row r="888438"/>
    <row r="888439"/>
    <row r="888440"/>
    <row r="888441"/>
    <row r="888442"/>
    <row r="888443"/>
    <row r="888444"/>
    <row r="888445"/>
    <row r="888446"/>
    <row r="888447"/>
    <row r="888448"/>
    <row r="888449"/>
    <row r="888450"/>
    <row r="888451"/>
    <row r="888452"/>
    <row r="888453"/>
    <row r="888454"/>
    <row r="888455"/>
    <row r="888456"/>
    <row r="888457"/>
    <row r="888458"/>
    <row r="888459"/>
    <row r="888460"/>
    <row r="888461"/>
    <row r="888462"/>
    <row r="888463"/>
    <row r="888464"/>
    <row r="888465"/>
    <row r="888466"/>
    <row r="888467"/>
    <row r="888468"/>
    <row r="888469"/>
    <row r="888470"/>
    <row r="888471"/>
    <row r="888472"/>
    <row r="888473"/>
    <row r="888474"/>
    <row r="888475"/>
    <row r="888476"/>
    <row r="888477"/>
    <row r="888478"/>
    <row r="888479"/>
    <row r="888480"/>
    <row r="888481"/>
    <row r="888482"/>
    <row r="888483"/>
    <row r="888484"/>
    <row r="888485"/>
    <row r="888486"/>
    <row r="888487"/>
    <row r="888488"/>
    <row r="888489"/>
    <row r="888490"/>
    <row r="888491"/>
    <row r="888492"/>
    <row r="888493"/>
    <row r="888494"/>
    <row r="888495"/>
    <row r="888496"/>
    <row r="888497"/>
    <row r="888498"/>
    <row r="888499"/>
    <row r="888500"/>
    <row r="888501"/>
    <row r="888502"/>
    <row r="888503"/>
    <row r="888504"/>
    <row r="888505"/>
    <row r="888506"/>
    <row r="888507"/>
    <row r="888508"/>
    <row r="888509"/>
    <row r="888510"/>
    <row r="888511"/>
    <row r="888512"/>
    <row r="888513"/>
    <row r="888514"/>
    <row r="888515"/>
    <row r="888516"/>
    <row r="888517"/>
    <row r="888518"/>
    <row r="888519"/>
    <row r="888520"/>
    <row r="888521"/>
    <row r="888522"/>
    <row r="888523"/>
    <row r="888524"/>
    <row r="888525"/>
    <row r="888526"/>
    <row r="888527"/>
    <row r="888528"/>
    <row r="888529"/>
    <row r="888530"/>
    <row r="888531"/>
    <row r="888532"/>
    <row r="888533"/>
    <row r="888534"/>
    <row r="888535"/>
    <row r="888536"/>
    <row r="888537"/>
    <row r="888538"/>
    <row r="888539"/>
    <row r="888540"/>
    <row r="888541"/>
    <row r="888542"/>
    <row r="888543"/>
    <row r="888544"/>
    <row r="888545"/>
    <row r="888546"/>
    <row r="888547"/>
    <row r="888548"/>
    <row r="888549"/>
    <row r="888550"/>
    <row r="888551"/>
    <row r="888552"/>
    <row r="888553"/>
    <row r="888554"/>
    <row r="888555"/>
    <row r="888556"/>
    <row r="888557"/>
    <row r="888558"/>
    <row r="888559"/>
    <row r="888560"/>
    <row r="888561"/>
    <row r="888562"/>
    <row r="888563"/>
    <row r="888564"/>
    <row r="888565"/>
    <row r="888566"/>
    <row r="888567"/>
    <row r="888568"/>
    <row r="888569"/>
    <row r="888570"/>
    <row r="888571"/>
    <row r="888572"/>
    <row r="888573"/>
    <row r="888574"/>
    <row r="888575"/>
    <row r="888576"/>
    <row r="888577"/>
    <row r="888578"/>
    <row r="888579"/>
    <row r="888580"/>
    <row r="888581"/>
    <row r="888582"/>
    <row r="888583"/>
    <row r="888584"/>
    <row r="888585"/>
    <row r="888586"/>
    <row r="888587"/>
    <row r="888588"/>
    <row r="888589"/>
    <row r="888590"/>
    <row r="888591"/>
    <row r="888592"/>
    <row r="888593"/>
    <row r="888594"/>
    <row r="888595"/>
    <row r="888596"/>
    <row r="888597"/>
    <row r="888598"/>
    <row r="888599"/>
    <row r="888600"/>
    <row r="888601"/>
    <row r="888602"/>
    <row r="888603"/>
    <row r="888604"/>
    <row r="888605"/>
    <row r="888606"/>
    <row r="888607"/>
    <row r="888608"/>
    <row r="888609"/>
    <row r="888610"/>
    <row r="888611"/>
    <row r="888612"/>
    <row r="888613"/>
    <row r="888614"/>
    <row r="888615"/>
    <row r="888616"/>
    <row r="888617"/>
    <row r="888618"/>
    <row r="888619"/>
    <row r="888620"/>
    <row r="888621"/>
    <row r="888622"/>
    <row r="888623"/>
    <row r="888624"/>
    <row r="888625"/>
    <row r="888626"/>
    <row r="888627"/>
    <row r="888628"/>
    <row r="888629"/>
    <row r="888630"/>
    <row r="888631"/>
    <row r="888632"/>
    <row r="888633"/>
    <row r="888634"/>
    <row r="888635"/>
    <row r="888636"/>
    <row r="888637"/>
    <row r="888638"/>
    <row r="888639"/>
    <row r="888640"/>
    <row r="888641"/>
    <row r="888642"/>
    <row r="888643"/>
    <row r="888644"/>
    <row r="888645"/>
    <row r="888646"/>
    <row r="888647"/>
    <row r="888648"/>
    <row r="888649"/>
    <row r="888650"/>
    <row r="888651"/>
    <row r="888652"/>
    <row r="888653"/>
    <row r="888654"/>
    <row r="888655"/>
    <row r="888656"/>
    <row r="888657"/>
    <row r="888658"/>
    <row r="888659"/>
    <row r="888660"/>
    <row r="888661"/>
    <row r="888662"/>
    <row r="888663"/>
    <row r="888664"/>
    <row r="888665"/>
    <row r="888666"/>
    <row r="888667"/>
    <row r="888668"/>
    <row r="888669"/>
    <row r="888670"/>
    <row r="888671"/>
    <row r="888672"/>
    <row r="888673"/>
    <row r="888674"/>
    <row r="888675"/>
    <row r="888676"/>
    <row r="888677"/>
    <row r="888678"/>
    <row r="888679"/>
    <row r="888680"/>
    <row r="888681"/>
    <row r="888682"/>
    <row r="888683"/>
    <row r="888684"/>
    <row r="888685"/>
    <row r="888686"/>
    <row r="888687"/>
    <row r="888688"/>
    <row r="888689"/>
    <row r="888690"/>
    <row r="888691"/>
    <row r="888692"/>
    <row r="888693"/>
    <row r="888694"/>
    <row r="888695"/>
    <row r="888696"/>
    <row r="888697"/>
    <row r="888698"/>
    <row r="888699"/>
    <row r="888700"/>
    <row r="888701"/>
    <row r="888702"/>
    <row r="888703"/>
    <row r="888704"/>
    <row r="888705"/>
    <row r="888706"/>
    <row r="888707"/>
    <row r="888708"/>
    <row r="888709"/>
    <row r="888710"/>
    <row r="888711"/>
    <row r="888712"/>
    <row r="888713"/>
    <row r="888714"/>
    <row r="888715"/>
    <row r="888716"/>
    <row r="888717"/>
    <row r="888718"/>
    <row r="888719"/>
    <row r="888720"/>
    <row r="888721"/>
    <row r="888722"/>
    <row r="888723"/>
    <row r="888724"/>
    <row r="888725"/>
    <row r="888726"/>
    <row r="888727"/>
    <row r="888728"/>
    <row r="888729"/>
    <row r="888730"/>
    <row r="888731"/>
    <row r="888732"/>
    <row r="888733"/>
    <row r="888734"/>
    <row r="888735"/>
    <row r="888736"/>
    <row r="888737"/>
    <row r="888738"/>
    <row r="888739"/>
    <row r="888740"/>
    <row r="888741"/>
    <row r="888742"/>
    <row r="888743"/>
    <row r="888744"/>
    <row r="888745"/>
    <row r="888746"/>
    <row r="888747"/>
    <row r="888748"/>
    <row r="888749"/>
    <row r="888750"/>
    <row r="888751"/>
    <row r="888752"/>
    <row r="888753"/>
    <row r="888754"/>
    <row r="888755"/>
    <row r="888756"/>
    <row r="888757"/>
    <row r="888758"/>
    <row r="888759"/>
    <row r="888760"/>
    <row r="888761"/>
    <row r="888762"/>
    <row r="888763"/>
    <row r="888764"/>
    <row r="888765"/>
    <row r="888766"/>
    <row r="888767"/>
    <row r="888768"/>
    <row r="888769"/>
    <row r="888770"/>
    <row r="888771"/>
    <row r="888772"/>
    <row r="888773"/>
    <row r="888774"/>
    <row r="888775"/>
    <row r="888776"/>
    <row r="888777"/>
    <row r="888778"/>
    <row r="888779"/>
    <row r="888780"/>
    <row r="888781"/>
    <row r="888782"/>
    <row r="888783"/>
    <row r="888784"/>
    <row r="888785"/>
    <row r="888786"/>
    <row r="888787"/>
    <row r="888788"/>
    <row r="888789"/>
    <row r="888790"/>
    <row r="888791"/>
    <row r="888792"/>
    <row r="888793"/>
    <row r="888794"/>
    <row r="888795"/>
    <row r="888796"/>
    <row r="888797"/>
    <row r="888798"/>
    <row r="888799"/>
    <row r="888800"/>
    <row r="888801"/>
    <row r="888802"/>
    <row r="888803"/>
    <row r="888804"/>
    <row r="888805"/>
    <row r="888806"/>
    <row r="888807"/>
    <row r="888808"/>
    <row r="888809"/>
    <row r="888810"/>
    <row r="888811"/>
    <row r="888812"/>
    <row r="888813"/>
    <row r="888814"/>
    <row r="888815"/>
    <row r="888816"/>
    <row r="888817"/>
    <row r="888818"/>
    <row r="888819"/>
    <row r="888820"/>
    <row r="888821"/>
    <row r="888822"/>
    <row r="888823"/>
    <row r="888824"/>
    <row r="888825"/>
    <row r="888826"/>
    <row r="888827"/>
    <row r="888828"/>
    <row r="888829"/>
    <row r="888830"/>
    <row r="888831"/>
    <row r="888832"/>
    <row r="888833"/>
    <row r="888834"/>
    <row r="888835"/>
    <row r="888836"/>
    <row r="888837"/>
    <row r="888838"/>
    <row r="888839"/>
    <row r="888840"/>
    <row r="888841"/>
    <row r="888842"/>
    <row r="888843"/>
    <row r="888844"/>
    <row r="888845"/>
    <row r="888846"/>
    <row r="888847"/>
    <row r="888848"/>
    <row r="888849"/>
    <row r="888850"/>
    <row r="888851"/>
    <row r="888852"/>
    <row r="888853"/>
    <row r="888854"/>
    <row r="888855"/>
    <row r="888856"/>
    <row r="888857"/>
    <row r="888858"/>
    <row r="888859"/>
    <row r="888860"/>
    <row r="888861"/>
    <row r="888862"/>
    <row r="888863"/>
    <row r="888864"/>
    <row r="888865"/>
    <row r="888866"/>
    <row r="888867"/>
    <row r="888868"/>
    <row r="888869"/>
    <row r="888870"/>
    <row r="888871"/>
    <row r="888872"/>
    <row r="888873"/>
    <row r="888874"/>
    <row r="888875"/>
    <row r="888876"/>
    <row r="888877"/>
    <row r="888878"/>
    <row r="888879"/>
    <row r="888880"/>
    <row r="888881"/>
    <row r="888882"/>
    <row r="888883"/>
    <row r="888884"/>
    <row r="888885"/>
    <row r="888886"/>
    <row r="888887"/>
    <row r="888888"/>
    <row r="888889"/>
    <row r="888890"/>
    <row r="888891"/>
    <row r="888892"/>
    <row r="888893"/>
    <row r="888894"/>
    <row r="888895"/>
    <row r="888896"/>
    <row r="888897"/>
    <row r="888898"/>
    <row r="888899"/>
    <row r="888900"/>
    <row r="888901"/>
    <row r="888902"/>
    <row r="888903"/>
    <row r="888904"/>
    <row r="888905"/>
    <row r="888906"/>
    <row r="888907"/>
    <row r="888908"/>
    <row r="888909"/>
    <row r="888910"/>
    <row r="888911"/>
    <row r="888912"/>
    <row r="888913"/>
    <row r="888914"/>
    <row r="888915"/>
    <row r="888916"/>
    <row r="888917"/>
    <row r="888918"/>
    <row r="888919"/>
    <row r="888920"/>
    <row r="888921"/>
    <row r="888922"/>
    <row r="888923"/>
    <row r="888924"/>
    <row r="888925"/>
    <row r="888926"/>
    <row r="888927"/>
    <row r="888928"/>
    <row r="888929"/>
    <row r="888930"/>
    <row r="888931"/>
    <row r="888932"/>
    <row r="888933"/>
    <row r="888934"/>
    <row r="888935"/>
    <row r="888936"/>
    <row r="888937"/>
    <row r="888938"/>
    <row r="888939"/>
    <row r="888940"/>
    <row r="888941"/>
    <row r="888942"/>
    <row r="888943"/>
    <row r="888944"/>
    <row r="888945"/>
    <row r="888946"/>
    <row r="888947"/>
    <row r="888948"/>
    <row r="888949"/>
    <row r="888950"/>
    <row r="888951"/>
    <row r="888952"/>
    <row r="888953"/>
    <row r="888954"/>
    <row r="888955"/>
    <row r="888956"/>
    <row r="888957"/>
    <row r="888958"/>
    <row r="888959"/>
    <row r="888960"/>
    <row r="888961"/>
    <row r="888962"/>
    <row r="888963"/>
    <row r="888964"/>
    <row r="888965"/>
    <row r="888966"/>
    <row r="888967"/>
    <row r="888968"/>
    <row r="888969"/>
    <row r="888970"/>
    <row r="888971"/>
    <row r="888972"/>
    <row r="888973"/>
    <row r="888974"/>
    <row r="888975"/>
    <row r="888976"/>
    <row r="888977"/>
    <row r="888978"/>
    <row r="888979"/>
    <row r="888980"/>
    <row r="888981"/>
    <row r="888982"/>
    <row r="888983"/>
    <row r="888984"/>
    <row r="888985"/>
    <row r="888986"/>
    <row r="888987"/>
    <row r="888988"/>
    <row r="888989"/>
    <row r="888990"/>
    <row r="888991"/>
    <row r="888992"/>
    <row r="888993"/>
    <row r="888994"/>
    <row r="888995"/>
    <row r="888996"/>
    <row r="888997"/>
    <row r="888998"/>
    <row r="888999"/>
    <row r="889000"/>
    <row r="889001"/>
    <row r="889002"/>
    <row r="889003"/>
    <row r="889004"/>
    <row r="889005"/>
    <row r="889006"/>
    <row r="889007"/>
    <row r="889008"/>
    <row r="889009"/>
    <row r="889010"/>
    <row r="889011"/>
    <row r="889012"/>
    <row r="889013"/>
    <row r="889014"/>
    <row r="889015"/>
    <row r="889016"/>
    <row r="889017"/>
    <row r="889018"/>
    <row r="889019"/>
    <row r="889020"/>
    <row r="889021"/>
    <row r="889022"/>
    <row r="889023"/>
    <row r="889024"/>
    <row r="889025"/>
    <row r="889026"/>
    <row r="889027"/>
    <row r="889028"/>
    <row r="889029"/>
    <row r="889030"/>
    <row r="889031"/>
    <row r="889032"/>
    <row r="889033"/>
    <row r="889034"/>
    <row r="889035"/>
    <row r="889036"/>
    <row r="889037"/>
    <row r="889038"/>
    <row r="889039"/>
    <row r="889040"/>
    <row r="889041"/>
    <row r="889042"/>
    <row r="889043"/>
    <row r="889044"/>
    <row r="889045"/>
    <row r="889046"/>
    <row r="889047"/>
    <row r="889048"/>
    <row r="889049"/>
    <row r="889050"/>
    <row r="889051"/>
    <row r="889052"/>
    <row r="889053"/>
    <row r="889054"/>
    <row r="889055"/>
    <row r="889056"/>
    <row r="889057"/>
    <row r="889058"/>
    <row r="889059"/>
    <row r="889060"/>
    <row r="889061"/>
    <row r="889062"/>
    <row r="889063"/>
    <row r="889064"/>
    <row r="889065"/>
    <row r="889066"/>
    <row r="889067"/>
    <row r="889068"/>
    <row r="889069"/>
    <row r="889070"/>
    <row r="889071"/>
    <row r="889072"/>
    <row r="889073"/>
    <row r="889074"/>
    <row r="889075"/>
    <row r="889076"/>
    <row r="889077"/>
    <row r="889078"/>
    <row r="889079"/>
    <row r="889080"/>
    <row r="889081"/>
    <row r="889082"/>
    <row r="889083"/>
    <row r="889084"/>
    <row r="889085"/>
    <row r="889086"/>
    <row r="889087"/>
    <row r="889088"/>
    <row r="889089"/>
    <row r="889090"/>
    <row r="889091"/>
    <row r="889092"/>
    <row r="889093"/>
    <row r="889094"/>
    <row r="889095"/>
    <row r="889096"/>
    <row r="889097"/>
    <row r="889098"/>
    <row r="889099"/>
    <row r="889100"/>
    <row r="889101"/>
    <row r="889102"/>
    <row r="889103"/>
    <row r="889104"/>
    <row r="889105"/>
    <row r="889106"/>
    <row r="889107"/>
    <row r="889108"/>
    <row r="889109"/>
    <row r="889110"/>
    <row r="889111"/>
    <row r="889112"/>
    <row r="889113"/>
    <row r="889114"/>
    <row r="889115"/>
    <row r="889116"/>
    <row r="889117"/>
    <row r="889118"/>
    <row r="889119"/>
    <row r="889120"/>
    <row r="889121"/>
    <row r="889122"/>
    <row r="889123"/>
    <row r="889124"/>
    <row r="889125"/>
    <row r="889126"/>
    <row r="889127"/>
    <row r="889128"/>
    <row r="889129"/>
    <row r="889130"/>
    <row r="889131"/>
    <row r="889132"/>
    <row r="889133"/>
    <row r="889134"/>
    <row r="889135"/>
    <row r="889136"/>
    <row r="889137"/>
    <row r="889138"/>
    <row r="889139"/>
    <row r="889140"/>
    <row r="889141"/>
    <row r="889142"/>
    <row r="889143"/>
    <row r="889144"/>
    <row r="889145"/>
    <row r="889146"/>
    <row r="889147"/>
    <row r="889148"/>
    <row r="889149"/>
    <row r="889150"/>
    <row r="889151"/>
    <row r="889152"/>
    <row r="889153"/>
    <row r="889154"/>
    <row r="889155"/>
    <row r="889156"/>
    <row r="889157"/>
    <row r="889158"/>
    <row r="889159"/>
    <row r="889160"/>
    <row r="889161"/>
    <row r="889162"/>
    <row r="889163"/>
    <row r="889164"/>
    <row r="889165"/>
    <row r="889166"/>
    <row r="889167"/>
    <row r="889168"/>
    <row r="889169"/>
    <row r="889170"/>
    <row r="889171"/>
    <row r="889172"/>
    <row r="889173"/>
    <row r="889174"/>
    <row r="889175"/>
    <row r="889176"/>
    <row r="889177"/>
    <row r="889178"/>
    <row r="889179"/>
    <row r="889180"/>
    <row r="889181"/>
    <row r="889182"/>
    <row r="889183"/>
    <row r="889184"/>
    <row r="889185"/>
    <row r="889186"/>
    <row r="889187"/>
    <row r="889188"/>
    <row r="889189"/>
    <row r="889190"/>
    <row r="889191"/>
    <row r="889192"/>
    <row r="889193"/>
    <row r="889194"/>
    <row r="889195"/>
    <row r="889196"/>
    <row r="889197"/>
    <row r="889198"/>
    <row r="889199"/>
    <row r="889200"/>
    <row r="889201"/>
    <row r="889202"/>
    <row r="889203"/>
    <row r="889204"/>
    <row r="889205"/>
    <row r="889206"/>
    <row r="889207"/>
    <row r="889208"/>
    <row r="889209"/>
    <row r="889210"/>
    <row r="889211"/>
    <row r="889212"/>
    <row r="889213"/>
    <row r="889214"/>
    <row r="889215"/>
    <row r="889216"/>
    <row r="889217"/>
    <row r="889218"/>
    <row r="889219"/>
    <row r="889220"/>
    <row r="889221"/>
    <row r="889222"/>
    <row r="889223"/>
    <row r="889224"/>
    <row r="889225"/>
    <row r="889226"/>
    <row r="889227"/>
    <row r="889228"/>
    <row r="889229"/>
    <row r="889230"/>
    <row r="889231"/>
    <row r="889232"/>
    <row r="889233"/>
    <row r="889234"/>
    <row r="889235"/>
    <row r="889236"/>
    <row r="889237"/>
    <row r="889238"/>
    <row r="889239"/>
    <row r="889240"/>
    <row r="889241"/>
    <row r="889242"/>
    <row r="889243"/>
    <row r="889244"/>
    <row r="889245"/>
    <row r="889246"/>
    <row r="889247"/>
    <row r="889248"/>
    <row r="889249"/>
    <row r="889250"/>
    <row r="889251"/>
    <row r="889252"/>
    <row r="889253"/>
    <row r="889254"/>
    <row r="889255"/>
    <row r="889256"/>
    <row r="889257"/>
    <row r="889258"/>
    <row r="889259"/>
    <row r="889260"/>
    <row r="889261"/>
    <row r="889262"/>
    <row r="889263"/>
    <row r="889264"/>
    <row r="889265"/>
    <row r="889266"/>
    <row r="889267"/>
    <row r="889268"/>
    <row r="889269"/>
    <row r="889270"/>
    <row r="889271"/>
    <row r="889272"/>
    <row r="889273"/>
    <row r="889274"/>
    <row r="889275"/>
    <row r="889276"/>
    <row r="889277"/>
    <row r="889278"/>
    <row r="889279"/>
    <row r="889280"/>
    <row r="889281"/>
    <row r="889282"/>
    <row r="889283"/>
    <row r="889284"/>
    <row r="889285"/>
    <row r="889286"/>
    <row r="889287"/>
    <row r="889288"/>
    <row r="889289"/>
    <row r="889290"/>
    <row r="889291"/>
    <row r="889292"/>
    <row r="889293"/>
    <row r="889294"/>
    <row r="889295"/>
    <row r="889296"/>
    <row r="889297"/>
    <row r="889298"/>
    <row r="889299"/>
    <row r="889300"/>
    <row r="889301"/>
    <row r="889302"/>
    <row r="889303"/>
    <row r="889304"/>
    <row r="889305"/>
    <row r="889306"/>
    <row r="889307"/>
    <row r="889308"/>
    <row r="889309"/>
    <row r="889310"/>
    <row r="889311"/>
    <row r="889312"/>
    <row r="889313"/>
    <row r="889314"/>
    <row r="889315"/>
    <row r="889316"/>
    <row r="889317"/>
    <row r="889318"/>
    <row r="889319"/>
    <row r="889320"/>
    <row r="889321"/>
    <row r="889322"/>
    <row r="889323"/>
    <row r="889324"/>
    <row r="889325"/>
    <row r="889326"/>
    <row r="889327"/>
    <row r="889328"/>
    <row r="889329"/>
    <row r="889330"/>
    <row r="889331"/>
    <row r="889332"/>
    <row r="889333"/>
    <row r="889334"/>
    <row r="889335"/>
    <row r="889336"/>
    <row r="889337"/>
    <row r="889338"/>
    <row r="889339"/>
    <row r="889340"/>
    <row r="889341"/>
    <row r="889342"/>
    <row r="889343"/>
    <row r="889344"/>
    <row r="889345"/>
    <row r="889346"/>
    <row r="889347"/>
    <row r="889348"/>
    <row r="889349"/>
    <row r="889350"/>
    <row r="889351"/>
    <row r="889352"/>
    <row r="889353"/>
    <row r="889354"/>
    <row r="889355"/>
    <row r="889356"/>
    <row r="889357"/>
    <row r="889358"/>
    <row r="889359"/>
    <row r="889360"/>
    <row r="889361"/>
    <row r="889362"/>
    <row r="889363"/>
    <row r="889364"/>
    <row r="889365"/>
    <row r="889366"/>
    <row r="889367"/>
    <row r="889368"/>
    <row r="889369"/>
    <row r="889370"/>
    <row r="889371"/>
    <row r="889372"/>
    <row r="889373"/>
    <row r="889374"/>
    <row r="889375"/>
    <row r="889376"/>
    <row r="889377"/>
    <row r="889378"/>
    <row r="889379"/>
    <row r="889380"/>
    <row r="889381"/>
    <row r="889382"/>
    <row r="889383"/>
    <row r="889384"/>
    <row r="889385"/>
    <row r="889386"/>
    <row r="889387"/>
    <row r="889388"/>
    <row r="889389"/>
    <row r="889390"/>
    <row r="889391"/>
    <row r="889392"/>
    <row r="889393"/>
    <row r="889394"/>
    <row r="889395"/>
    <row r="889396"/>
    <row r="889397"/>
    <row r="889398"/>
    <row r="889399"/>
    <row r="889400"/>
    <row r="889401"/>
    <row r="889402"/>
    <row r="889403"/>
    <row r="889404"/>
    <row r="889405"/>
    <row r="889406"/>
    <row r="889407"/>
    <row r="889408"/>
    <row r="889409"/>
    <row r="889410"/>
    <row r="889411"/>
    <row r="889412"/>
    <row r="889413"/>
    <row r="889414"/>
    <row r="889415"/>
    <row r="889416"/>
    <row r="889417"/>
    <row r="889418"/>
    <row r="889419"/>
    <row r="889420"/>
    <row r="889421"/>
    <row r="889422"/>
    <row r="889423"/>
    <row r="889424"/>
    <row r="889425"/>
    <row r="889426"/>
    <row r="889427"/>
    <row r="889428"/>
    <row r="889429"/>
    <row r="889430"/>
    <row r="889431"/>
    <row r="889432"/>
    <row r="889433"/>
    <row r="889434"/>
    <row r="889435"/>
    <row r="889436"/>
    <row r="889437"/>
    <row r="889438"/>
    <row r="889439"/>
    <row r="889440"/>
    <row r="889441"/>
    <row r="889442"/>
    <row r="889443"/>
    <row r="889444"/>
    <row r="889445"/>
    <row r="889446"/>
    <row r="889447"/>
    <row r="889448"/>
    <row r="889449"/>
    <row r="889450"/>
    <row r="889451"/>
    <row r="889452"/>
    <row r="889453"/>
    <row r="889454"/>
    <row r="889455"/>
    <row r="889456"/>
    <row r="889457"/>
    <row r="889458"/>
    <row r="889459"/>
    <row r="889460"/>
    <row r="889461"/>
    <row r="889462"/>
    <row r="889463"/>
    <row r="889464"/>
    <row r="889465"/>
    <row r="889466"/>
    <row r="889467"/>
    <row r="889468"/>
    <row r="889469"/>
    <row r="889470"/>
    <row r="889471"/>
    <row r="889472"/>
    <row r="889473"/>
    <row r="889474"/>
    <row r="889475"/>
    <row r="889476"/>
    <row r="889477"/>
    <row r="889478"/>
    <row r="889479"/>
    <row r="889480"/>
    <row r="889481"/>
    <row r="889482"/>
    <row r="889483"/>
    <row r="889484"/>
    <row r="889485"/>
    <row r="889486"/>
    <row r="889487"/>
    <row r="889488"/>
    <row r="889489"/>
    <row r="889490"/>
    <row r="889491"/>
    <row r="889492"/>
    <row r="889493"/>
    <row r="889494"/>
    <row r="889495"/>
    <row r="889496"/>
    <row r="889497"/>
    <row r="889498"/>
    <row r="889499"/>
    <row r="889500"/>
    <row r="889501"/>
    <row r="889502"/>
    <row r="889503"/>
    <row r="889504"/>
    <row r="889505"/>
    <row r="889506"/>
    <row r="889507"/>
    <row r="889508"/>
    <row r="889509"/>
    <row r="889510"/>
    <row r="889511"/>
    <row r="889512"/>
    <row r="889513"/>
    <row r="889514"/>
    <row r="889515"/>
    <row r="889516"/>
    <row r="889517"/>
    <row r="889518"/>
    <row r="889519"/>
    <row r="889520"/>
    <row r="889521"/>
    <row r="889522"/>
    <row r="889523"/>
    <row r="889524"/>
    <row r="889525"/>
    <row r="889526"/>
    <row r="889527"/>
    <row r="889528"/>
    <row r="889529"/>
    <row r="889530"/>
    <row r="889531"/>
    <row r="889532"/>
    <row r="889533"/>
    <row r="889534"/>
    <row r="889535"/>
    <row r="889536"/>
    <row r="889537"/>
    <row r="889538"/>
    <row r="889539"/>
    <row r="889540"/>
    <row r="889541"/>
    <row r="889542"/>
    <row r="889543"/>
    <row r="889544"/>
    <row r="889545"/>
    <row r="889546"/>
    <row r="889547"/>
    <row r="889548"/>
    <row r="889549"/>
    <row r="889550"/>
    <row r="889551"/>
    <row r="889552"/>
    <row r="889553"/>
    <row r="889554"/>
    <row r="889555"/>
    <row r="889556"/>
    <row r="889557"/>
    <row r="889558"/>
    <row r="889559"/>
    <row r="889560"/>
    <row r="889561"/>
    <row r="889562"/>
    <row r="889563"/>
    <row r="889564"/>
    <row r="889565"/>
    <row r="889566"/>
    <row r="889567"/>
    <row r="889568"/>
    <row r="889569"/>
    <row r="889570"/>
    <row r="889571"/>
    <row r="889572"/>
    <row r="889573"/>
    <row r="889574"/>
    <row r="889575"/>
    <row r="889576"/>
    <row r="889577"/>
    <row r="889578"/>
    <row r="889579"/>
    <row r="889580"/>
    <row r="889581"/>
    <row r="889582"/>
    <row r="889583"/>
    <row r="889584"/>
    <row r="889585"/>
    <row r="889586"/>
    <row r="889587"/>
    <row r="889588"/>
    <row r="889589"/>
    <row r="889590"/>
    <row r="889591"/>
    <row r="889592"/>
    <row r="889593"/>
    <row r="889594"/>
    <row r="889595"/>
    <row r="889596"/>
    <row r="889597"/>
    <row r="889598"/>
    <row r="889599"/>
    <row r="889600"/>
    <row r="889601"/>
    <row r="889602"/>
    <row r="889603"/>
    <row r="889604"/>
    <row r="889605"/>
    <row r="889606"/>
    <row r="889607"/>
    <row r="889608"/>
    <row r="889609"/>
    <row r="889610"/>
    <row r="889611"/>
    <row r="889612"/>
    <row r="889613"/>
    <row r="889614"/>
    <row r="889615"/>
    <row r="889616"/>
    <row r="889617"/>
    <row r="889618"/>
    <row r="889619"/>
    <row r="889620"/>
    <row r="889621"/>
    <row r="889622"/>
    <row r="889623"/>
    <row r="889624"/>
    <row r="889625"/>
    <row r="889626"/>
    <row r="889627"/>
    <row r="889628"/>
    <row r="889629"/>
    <row r="889630"/>
    <row r="889631"/>
    <row r="889632"/>
    <row r="889633"/>
    <row r="889634"/>
    <row r="889635"/>
    <row r="889636"/>
    <row r="889637"/>
    <row r="889638"/>
    <row r="889639"/>
    <row r="889640"/>
    <row r="889641"/>
    <row r="889642"/>
    <row r="889643"/>
    <row r="889644"/>
    <row r="889645"/>
    <row r="889646"/>
    <row r="889647"/>
    <row r="889648"/>
    <row r="889649"/>
    <row r="889650"/>
    <row r="889651"/>
    <row r="889652"/>
    <row r="889653"/>
    <row r="889654"/>
    <row r="889655"/>
    <row r="889656"/>
    <row r="889657"/>
    <row r="889658"/>
    <row r="889659"/>
    <row r="889660"/>
    <row r="889661"/>
    <row r="889662"/>
    <row r="889663"/>
    <row r="889664"/>
    <row r="889665"/>
    <row r="889666"/>
    <row r="889667"/>
    <row r="889668"/>
    <row r="889669"/>
    <row r="889670"/>
    <row r="889671"/>
    <row r="889672"/>
    <row r="889673"/>
    <row r="889674"/>
    <row r="889675"/>
    <row r="889676"/>
    <row r="889677"/>
    <row r="889678"/>
    <row r="889679"/>
    <row r="889680"/>
    <row r="889681"/>
    <row r="889682"/>
    <row r="889683"/>
    <row r="889684"/>
    <row r="889685"/>
    <row r="889686"/>
    <row r="889687"/>
    <row r="889688"/>
    <row r="889689"/>
    <row r="889690"/>
    <row r="889691"/>
    <row r="889692"/>
    <row r="889693"/>
    <row r="889694"/>
    <row r="889695"/>
    <row r="889696"/>
    <row r="889697"/>
    <row r="889698"/>
    <row r="889699"/>
    <row r="889700"/>
    <row r="889701"/>
    <row r="889702"/>
    <row r="889703"/>
    <row r="889704"/>
    <row r="889705"/>
    <row r="889706"/>
    <row r="889707"/>
    <row r="889708"/>
    <row r="889709"/>
    <row r="889710"/>
    <row r="889711"/>
    <row r="889712"/>
    <row r="889713"/>
    <row r="889714"/>
    <row r="889715"/>
    <row r="889716"/>
    <row r="889717"/>
    <row r="889718"/>
    <row r="889719"/>
    <row r="889720"/>
    <row r="889721"/>
    <row r="889722"/>
    <row r="889723"/>
    <row r="889724"/>
    <row r="889725"/>
    <row r="889726"/>
    <row r="889727"/>
    <row r="889728"/>
    <row r="889729"/>
    <row r="889730"/>
    <row r="889731"/>
    <row r="889732"/>
    <row r="889733"/>
    <row r="889734"/>
    <row r="889735"/>
    <row r="889736"/>
    <row r="889737"/>
    <row r="889738"/>
    <row r="889739"/>
    <row r="889740"/>
    <row r="889741"/>
    <row r="889742"/>
    <row r="889743"/>
    <row r="889744"/>
    <row r="889745"/>
    <row r="889746"/>
    <row r="889747"/>
    <row r="889748"/>
    <row r="889749"/>
    <row r="889750"/>
    <row r="889751"/>
    <row r="889752"/>
    <row r="889753"/>
    <row r="889754"/>
    <row r="889755"/>
    <row r="889756"/>
    <row r="889757"/>
    <row r="889758"/>
    <row r="889759"/>
    <row r="889760"/>
    <row r="889761"/>
    <row r="889762"/>
    <row r="889763"/>
    <row r="889764"/>
    <row r="889765"/>
    <row r="889766"/>
    <row r="889767"/>
    <row r="889768"/>
    <row r="889769"/>
    <row r="889770"/>
    <row r="889771"/>
    <row r="889772"/>
    <row r="889773"/>
    <row r="889774"/>
    <row r="889775"/>
    <row r="889776"/>
    <row r="889777"/>
    <row r="889778"/>
    <row r="889779"/>
    <row r="889780"/>
    <row r="889781"/>
    <row r="889782"/>
    <row r="889783"/>
    <row r="889784"/>
    <row r="889785"/>
    <row r="889786"/>
    <row r="889787"/>
    <row r="889788"/>
    <row r="889789"/>
    <row r="889790"/>
    <row r="889791"/>
    <row r="889792"/>
    <row r="889793"/>
    <row r="889794"/>
    <row r="889795"/>
    <row r="889796"/>
    <row r="889797"/>
    <row r="889798"/>
    <row r="889799"/>
    <row r="889800"/>
    <row r="889801"/>
    <row r="889802"/>
    <row r="889803"/>
    <row r="889804"/>
    <row r="889805"/>
    <row r="889806"/>
    <row r="889807"/>
    <row r="889808"/>
    <row r="889809"/>
    <row r="889810"/>
    <row r="889811"/>
    <row r="889812"/>
    <row r="889813"/>
    <row r="889814"/>
    <row r="889815"/>
    <row r="889816"/>
    <row r="889817"/>
    <row r="889818"/>
    <row r="889819"/>
    <row r="889820"/>
    <row r="889821"/>
    <row r="889822"/>
    <row r="889823"/>
    <row r="889824"/>
    <row r="889825"/>
    <row r="889826"/>
    <row r="889827"/>
    <row r="889828"/>
    <row r="889829"/>
    <row r="889830"/>
    <row r="889831"/>
    <row r="889832"/>
    <row r="889833"/>
    <row r="889834"/>
    <row r="889835"/>
    <row r="889836"/>
    <row r="889837"/>
    <row r="889838"/>
    <row r="889839"/>
    <row r="889840"/>
    <row r="889841"/>
    <row r="889842"/>
    <row r="889843"/>
    <row r="889844"/>
    <row r="889845"/>
    <row r="889846"/>
    <row r="889847"/>
    <row r="889848"/>
    <row r="889849"/>
    <row r="889850"/>
    <row r="889851"/>
    <row r="889852"/>
    <row r="889853"/>
    <row r="889854"/>
    <row r="889855"/>
    <row r="889856"/>
    <row r="889857"/>
    <row r="889858"/>
    <row r="889859"/>
    <row r="889860"/>
    <row r="889861"/>
    <row r="889862"/>
    <row r="889863"/>
    <row r="889864"/>
    <row r="889865"/>
    <row r="889866"/>
    <row r="889867"/>
    <row r="889868"/>
    <row r="889869"/>
    <row r="889870"/>
    <row r="889871"/>
    <row r="889872"/>
    <row r="889873"/>
    <row r="889874"/>
    <row r="889875"/>
    <row r="889876"/>
    <row r="889877"/>
    <row r="889878"/>
    <row r="889879"/>
    <row r="889880"/>
    <row r="889881"/>
    <row r="889882"/>
    <row r="889883"/>
    <row r="889884"/>
    <row r="889885"/>
    <row r="889886"/>
    <row r="889887"/>
    <row r="889888"/>
    <row r="889889"/>
    <row r="889890"/>
    <row r="889891"/>
    <row r="889892"/>
    <row r="889893"/>
    <row r="889894"/>
    <row r="889895"/>
    <row r="889896"/>
    <row r="889897"/>
    <row r="889898"/>
    <row r="889899"/>
    <row r="889900"/>
    <row r="889901"/>
    <row r="889902"/>
    <row r="889903"/>
    <row r="889904"/>
    <row r="889905"/>
    <row r="889906"/>
    <row r="889907"/>
    <row r="889908"/>
    <row r="889909"/>
    <row r="889910"/>
    <row r="889911"/>
    <row r="889912"/>
    <row r="889913"/>
    <row r="889914"/>
    <row r="889915"/>
    <row r="889916"/>
    <row r="889917"/>
    <row r="889918"/>
    <row r="889919"/>
    <row r="889920"/>
    <row r="889921"/>
    <row r="889922"/>
    <row r="889923"/>
    <row r="889924"/>
    <row r="889925"/>
    <row r="889926"/>
    <row r="889927"/>
    <row r="889928"/>
    <row r="889929"/>
    <row r="889930"/>
    <row r="889931"/>
    <row r="889932"/>
    <row r="889933"/>
    <row r="889934"/>
    <row r="889935"/>
    <row r="889936"/>
    <row r="889937"/>
    <row r="889938"/>
    <row r="889939"/>
    <row r="889940"/>
    <row r="889941"/>
    <row r="889942"/>
    <row r="889943"/>
    <row r="889944"/>
    <row r="889945"/>
    <row r="889946"/>
    <row r="889947"/>
    <row r="889948"/>
    <row r="889949"/>
    <row r="889950"/>
    <row r="889951"/>
    <row r="889952"/>
    <row r="889953"/>
    <row r="889954"/>
    <row r="889955"/>
    <row r="889956"/>
    <row r="889957"/>
    <row r="889958"/>
    <row r="889959"/>
    <row r="889960"/>
    <row r="889961"/>
    <row r="889962"/>
    <row r="889963"/>
    <row r="889964"/>
    <row r="889965"/>
    <row r="889966"/>
    <row r="889967"/>
    <row r="889968"/>
    <row r="889969"/>
    <row r="889970"/>
    <row r="889971"/>
    <row r="889972"/>
    <row r="889973"/>
    <row r="889974"/>
    <row r="889975"/>
    <row r="889976"/>
    <row r="889977"/>
    <row r="889978"/>
    <row r="889979"/>
    <row r="889980"/>
    <row r="889981"/>
    <row r="889982"/>
    <row r="889983"/>
    <row r="889984"/>
    <row r="889985"/>
    <row r="889986"/>
    <row r="889987"/>
    <row r="889988"/>
    <row r="889989"/>
    <row r="889990"/>
    <row r="889991"/>
    <row r="889992"/>
    <row r="889993"/>
    <row r="889994"/>
    <row r="889995"/>
    <row r="889996"/>
    <row r="889997"/>
    <row r="889998"/>
    <row r="889999"/>
    <row r="890000"/>
    <row r="890001"/>
    <row r="890002"/>
    <row r="890003"/>
    <row r="890004"/>
    <row r="890005"/>
    <row r="890006"/>
    <row r="890007"/>
    <row r="890008"/>
    <row r="890009"/>
    <row r="890010"/>
    <row r="890011"/>
    <row r="890012"/>
    <row r="890013"/>
    <row r="890014"/>
    <row r="890015"/>
    <row r="890016"/>
    <row r="890017"/>
    <row r="890018"/>
    <row r="890019"/>
    <row r="890020"/>
    <row r="890021"/>
    <row r="890022"/>
    <row r="890023"/>
    <row r="890024"/>
    <row r="890025"/>
    <row r="890026"/>
    <row r="890027"/>
    <row r="890028"/>
    <row r="890029"/>
    <row r="890030"/>
    <row r="890031"/>
    <row r="890032"/>
    <row r="890033"/>
    <row r="890034"/>
    <row r="890035"/>
    <row r="890036"/>
    <row r="890037"/>
    <row r="890038"/>
    <row r="890039"/>
    <row r="890040"/>
    <row r="890041"/>
    <row r="890042"/>
    <row r="890043"/>
    <row r="890044"/>
    <row r="890045"/>
    <row r="890046"/>
    <row r="890047"/>
    <row r="890048"/>
    <row r="890049"/>
    <row r="890050"/>
    <row r="890051"/>
    <row r="890052"/>
    <row r="890053"/>
    <row r="890054"/>
    <row r="890055"/>
    <row r="890056"/>
    <row r="890057"/>
    <row r="890058"/>
    <row r="890059"/>
    <row r="890060"/>
    <row r="890061"/>
    <row r="890062"/>
    <row r="890063"/>
    <row r="890064"/>
    <row r="890065"/>
    <row r="890066"/>
    <row r="890067"/>
    <row r="890068"/>
    <row r="890069"/>
    <row r="890070"/>
    <row r="890071"/>
    <row r="890072"/>
    <row r="890073"/>
    <row r="890074"/>
    <row r="890075"/>
    <row r="890076"/>
    <row r="890077"/>
    <row r="890078"/>
    <row r="890079"/>
    <row r="890080"/>
    <row r="890081"/>
    <row r="890082"/>
    <row r="890083"/>
    <row r="890084"/>
    <row r="890085"/>
    <row r="890086"/>
    <row r="890087"/>
    <row r="890088"/>
    <row r="890089"/>
    <row r="890090"/>
    <row r="890091"/>
    <row r="890092"/>
    <row r="890093"/>
    <row r="890094"/>
    <row r="890095"/>
    <row r="890096"/>
    <row r="890097"/>
    <row r="890098"/>
    <row r="890099"/>
    <row r="890100"/>
    <row r="890101"/>
    <row r="890102"/>
    <row r="890103"/>
    <row r="890104"/>
    <row r="890105"/>
    <row r="890106"/>
    <row r="890107"/>
    <row r="890108"/>
    <row r="890109"/>
    <row r="890110"/>
    <row r="890111"/>
    <row r="890112"/>
    <row r="890113"/>
    <row r="890114"/>
    <row r="890115"/>
    <row r="890116"/>
    <row r="890117"/>
    <row r="890118"/>
    <row r="890119"/>
    <row r="890120"/>
    <row r="890121"/>
    <row r="890122"/>
    <row r="890123"/>
    <row r="890124"/>
    <row r="890125"/>
    <row r="890126"/>
    <row r="890127"/>
    <row r="890128"/>
    <row r="890129"/>
    <row r="890130"/>
    <row r="890131"/>
    <row r="890132"/>
    <row r="890133"/>
    <row r="890134"/>
    <row r="890135"/>
    <row r="890136"/>
    <row r="890137"/>
    <row r="890138"/>
    <row r="890139"/>
    <row r="890140"/>
    <row r="890141"/>
    <row r="890142"/>
    <row r="890143"/>
    <row r="890144"/>
    <row r="890145"/>
    <row r="890146"/>
    <row r="890147"/>
    <row r="890148"/>
    <row r="890149"/>
    <row r="890150"/>
    <row r="890151"/>
    <row r="890152"/>
    <row r="890153"/>
    <row r="890154"/>
    <row r="890155"/>
    <row r="890156"/>
    <row r="890157"/>
    <row r="890158"/>
    <row r="890159"/>
    <row r="890160"/>
    <row r="890161"/>
    <row r="890162"/>
    <row r="890163"/>
    <row r="890164"/>
    <row r="890165"/>
    <row r="890166"/>
    <row r="890167"/>
    <row r="890168"/>
    <row r="890169"/>
    <row r="890170"/>
    <row r="890171"/>
    <row r="890172"/>
    <row r="890173"/>
    <row r="890174"/>
    <row r="890175"/>
    <row r="890176"/>
    <row r="890177"/>
    <row r="890178"/>
    <row r="890179"/>
    <row r="890180"/>
    <row r="890181"/>
    <row r="890182"/>
    <row r="890183"/>
    <row r="890184"/>
    <row r="890185"/>
    <row r="890186"/>
    <row r="890187"/>
    <row r="890188"/>
    <row r="890189"/>
    <row r="890190"/>
    <row r="890191"/>
    <row r="890192"/>
    <row r="890193"/>
    <row r="890194"/>
    <row r="890195"/>
    <row r="890196"/>
    <row r="890197"/>
    <row r="890198"/>
    <row r="890199"/>
    <row r="890200"/>
    <row r="890201"/>
    <row r="890202"/>
    <row r="890203"/>
    <row r="890204"/>
    <row r="890205"/>
    <row r="890206"/>
    <row r="890207"/>
    <row r="890208"/>
    <row r="890209"/>
    <row r="890210"/>
    <row r="890211"/>
    <row r="890212"/>
    <row r="890213"/>
    <row r="890214"/>
    <row r="890215"/>
    <row r="890216"/>
    <row r="890217"/>
    <row r="890218"/>
    <row r="890219"/>
    <row r="890220"/>
    <row r="890221"/>
    <row r="890222"/>
    <row r="890223"/>
    <row r="890224"/>
    <row r="890225"/>
    <row r="890226"/>
    <row r="890227"/>
    <row r="890228"/>
    <row r="890229"/>
    <row r="890230"/>
    <row r="890231"/>
    <row r="890232"/>
    <row r="890233"/>
    <row r="890234"/>
    <row r="890235"/>
    <row r="890236"/>
    <row r="890237"/>
    <row r="890238"/>
    <row r="890239"/>
    <row r="890240"/>
    <row r="890241"/>
    <row r="890242"/>
    <row r="890243"/>
    <row r="890244"/>
    <row r="890245"/>
    <row r="890246"/>
    <row r="890247"/>
    <row r="890248"/>
    <row r="890249"/>
    <row r="890250"/>
    <row r="890251"/>
    <row r="890252"/>
    <row r="890253"/>
    <row r="890254"/>
    <row r="890255"/>
    <row r="890256"/>
    <row r="890257"/>
    <row r="890258"/>
    <row r="890259"/>
    <row r="890260"/>
    <row r="890261"/>
    <row r="890262"/>
    <row r="890263"/>
    <row r="890264"/>
    <row r="890265"/>
    <row r="890266"/>
    <row r="890267"/>
    <row r="890268"/>
    <row r="890269"/>
    <row r="890270"/>
    <row r="890271"/>
    <row r="890272"/>
    <row r="890273"/>
    <row r="890274"/>
    <row r="890275"/>
    <row r="890276"/>
    <row r="890277"/>
    <row r="890278"/>
    <row r="890279"/>
    <row r="890280"/>
    <row r="890281"/>
    <row r="890282"/>
    <row r="890283"/>
    <row r="890284"/>
    <row r="890285"/>
    <row r="890286"/>
    <row r="890287"/>
    <row r="890288"/>
    <row r="890289"/>
    <row r="890290"/>
    <row r="890291"/>
    <row r="890292"/>
    <row r="890293"/>
    <row r="890294"/>
    <row r="890295"/>
    <row r="890296"/>
    <row r="890297"/>
    <row r="890298"/>
    <row r="890299"/>
    <row r="890300"/>
    <row r="890301"/>
    <row r="890302"/>
    <row r="890303"/>
    <row r="890304"/>
    <row r="890305"/>
    <row r="890306"/>
    <row r="890307"/>
    <row r="890308"/>
    <row r="890309"/>
    <row r="890310"/>
    <row r="890311"/>
    <row r="890312"/>
    <row r="890313"/>
    <row r="890314"/>
    <row r="890315"/>
    <row r="890316"/>
    <row r="890317"/>
    <row r="890318"/>
    <row r="890319"/>
    <row r="890320"/>
    <row r="890321"/>
    <row r="890322"/>
    <row r="890323"/>
    <row r="890324"/>
    <row r="890325"/>
    <row r="890326"/>
    <row r="890327"/>
    <row r="890328"/>
    <row r="890329"/>
    <row r="890330"/>
    <row r="890331"/>
    <row r="890332"/>
    <row r="890333"/>
    <row r="890334"/>
    <row r="890335"/>
    <row r="890336"/>
    <row r="890337"/>
    <row r="890338"/>
    <row r="890339"/>
    <row r="890340"/>
    <row r="890341"/>
    <row r="890342"/>
    <row r="890343"/>
    <row r="890344"/>
    <row r="890345"/>
    <row r="890346"/>
    <row r="890347"/>
    <row r="890348"/>
    <row r="890349"/>
    <row r="890350"/>
    <row r="890351"/>
    <row r="890352"/>
    <row r="890353"/>
    <row r="890354"/>
    <row r="890355"/>
    <row r="890356"/>
    <row r="890357"/>
    <row r="890358"/>
    <row r="890359"/>
    <row r="890360"/>
    <row r="890361"/>
    <row r="890362"/>
    <row r="890363"/>
    <row r="890364"/>
    <row r="890365"/>
    <row r="890366"/>
    <row r="890367"/>
    <row r="890368"/>
    <row r="890369"/>
    <row r="890370"/>
    <row r="890371"/>
    <row r="890372"/>
    <row r="890373"/>
    <row r="890374"/>
    <row r="890375"/>
    <row r="890376"/>
    <row r="890377"/>
    <row r="890378"/>
    <row r="890379"/>
    <row r="890380"/>
    <row r="890381"/>
    <row r="890382"/>
    <row r="890383"/>
    <row r="890384"/>
    <row r="890385"/>
    <row r="890386"/>
    <row r="890387"/>
    <row r="890388"/>
    <row r="890389"/>
    <row r="890390"/>
    <row r="890391"/>
    <row r="890392"/>
    <row r="890393"/>
    <row r="890394"/>
    <row r="890395"/>
    <row r="890396"/>
    <row r="890397"/>
    <row r="890398"/>
    <row r="890399"/>
    <row r="890400"/>
    <row r="890401"/>
    <row r="890402"/>
    <row r="890403"/>
    <row r="890404"/>
    <row r="890405"/>
    <row r="890406"/>
    <row r="890407"/>
    <row r="890408"/>
    <row r="890409"/>
    <row r="890410"/>
    <row r="890411"/>
    <row r="890412"/>
    <row r="890413"/>
    <row r="890414"/>
    <row r="890415"/>
    <row r="890416"/>
    <row r="890417"/>
    <row r="890418"/>
    <row r="890419"/>
    <row r="890420"/>
    <row r="890421"/>
    <row r="890422"/>
    <row r="890423"/>
    <row r="890424"/>
    <row r="890425"/>
    <row r="890426"/>
    <row r="890427"/>
    <row r="890428"/>
    <row r="890429"/>
    <row r="890430"/>
    <row r="890431"/>
    <row r="890432"/>
    <row r="890433"/>
    <row r="890434"/>
    <row r="890435"/>
    <row r="890436"/>
    <row r="890437"/>
    <row r="890438"/>
    <row r="890439"/>
    <row r="890440"/>
    <row r="890441"/>
    <row r="890442"/>
    <row r="890443"/>
    <row r="890444"/>
    <row r="890445"/>
    <row r="890446"/>
    <row r="890447"/>
    <row r="890448"/>
    <row r="890449"/>
    <row r="890450"/>
    <row r="890451"/>
    <row r="890452"/>
    <row r="890453"/>
    <row r="890454"/>
    <row r="890455"/>
    <row r="890456"/>
    <row r="890457"/>
    <row r="890458"/>
    <row r="890459"/>
    <row r="890460"/>
    <row r="890461"/>
    <row r="890462"/>
    <row r="890463"/>
    <row r="890464"/>
    <row r="890465"/>
    <row r="890466"/>
    <row r="890467"/>
    <row r="890468"/>
    <row r="890469"/>
    <row r="890470"/>
    <row r="890471"/>
    <row r="890472"/>
    <row r="890473"/>
    <row r="890474"/>
    <row r="890475"/>
    <row r="890476"/>
    <row r="890477"/>
    <row r="890478"/>
    <row r="890479"/>
    <row r="890480"/>
    <row r="890481"/>
    <row r="890482"/>
    <row r="890483"/>
    <row r="890484"/>
    <row r="890485"/>
    <row r="890486"/>
    <row r="890487"/>
    <row r="890488"/>
    <row r="890489"/>
    <row r="890490"/>
    <row r="890491"/>
    <row r="890492"/>
    <row r="890493"/>
    <row r="890494"/>
    <row r="890495"/>
    <row r="890496"/>
    <row r="890497"/>
    <row r="890498"/>
    <row r="890499"/>
    <row r="890500"/>
    <row r="890501"/>
    <row r="890502"/>
    <row r="890503"/>
    <row r="890504"/>
    <row r="890505"/>
    <row r="890506"/>
    <row r="890507"/>
    <row r="890508"/>
    <row r="890509"/>
    <row r="890510"/>
    <row r="890511"/>
    <row r="890512"/>
    <row r="890513"/>
    <row r="890514"/>
    <row r="890515"/>
    <row r="890516"/>
    <row r="890517"/>
    <row r="890518"/>
    <row r="890519"/>
    <row r="890520"/>
    <row r="890521"/>
    <row r="890522"/>
    <row r="890523"/>
    <row r="890524"/>
    <row r="890525"/>
    <row r="890526"/>
    <row r="890527"/>
    <row r="890528"/>
    <row r="890529"/>
    <row r="890530"/>
    <row r="890531"/>
    <row r="890532"/>
    <row r="890533"/>
    <row r="890534"/>
    <row r="890535"/>
    <row r="890536"/>
    <row r="890537"/>
    <row r="890538"/>
    <row r="890539"/>
    <row r="890540"/>
    <row r="890541"/>
    <row r="890542"/>
    <row r="890543"/>
    <row r="890544"/>
    <row r="890545"/>
    <row r="890546"/>
    <row r="890547"/>
    <row r="890548"/>
    <row r="890549"/>
    <row r="890550"/>
    <row r="890551"/>
    <row r="890552"/>
    <row r="890553"/>
    <row r="890554"/>
    <row r="890555"/>
    <row r="890556"/>
    <row r="890557"/>
    <row r="890558"/>
    <row r="890559"/>
    <row r="890560"/>
    <row r="890561"/>
    <row r="890562"/>
    <row r="890563"/>
    <row r="890564"/>
    <row r="890565"/>
    <row r="890566"/>
    <row r="890567"/>
    <row r="890568"/>
    <row r="890569"/>
    <row r="890570"/>
    <row r="890571"/>
    <row r="890572"/>
    <row r="890573"/>
    <row r="890574"/>
    <row r="890575"/>
    <row r="890576"/>
    <row r="890577"/>
    <row r="890578"/>
    <row r="890579"/>
    <row r="890580"/>
    <row r="890581"/>
    <row r="890582"/>
    <row r="890583"/>
    <row r="890584"/>
    <row r="890585"/>
    <row r="890586"/>
    <row r="890587"/>
    <row r="890588"/>
    <row r="890589"/>
    <row r="890590"/>
    <row r="890591"/>
    <row r="890592"/>
    <row r="890593"/>
    <row r="890594"/>
    <row r="890595"/>
    <row r="890596"/>
    <row r="890597"/>
    <row r="890598"/>
    <row r="890599"/>
    <row r="890600"/>
    <row r="890601"/>
    <row r="890602"/>
    <row r="890603"/>
    <row r="890604"/>
    <row r="890605"/>
    <row r="890606"/>
    <row r="890607"/>
    <row r="890608"/>
    <row r="890609"/>
    <row r="890610"/>
    <row r="890611"/>
    <row r="890612"/>
    <row r="890613"/>
    <row r="890614"/>
    <row r="890615"/>
    <row r="890616"/>
    <row r="890617"/>
    <row r="890618"/>
    <row r="890619"/>
    <row r="890620"/>
    <row r="890621"/>
    <row r="890622"/>
    <row r="890623"/>
    <row r="890624"/>
    <row r="890625"/>
    <row r="890626"/>
    <row r="890627"/>
    <row r="890628"/>
    <row r="890629"/>
    <row r="890630"/>
    <row r="890631"/>
    <row r="890632"/>
    <row r="890633"/>
    <row r="890634"/>
    <row r="890635"/>
    <row r="890636"/>
    <row r="890637"/>
    <row r="890638"/>
    <row r="890639"/>
    <row r="890640"/>
    <row r="890641"/>
    <row r="890642"/>
    <row r="890643"/>
    <row r="890644"/>
    <row r="890645"/>
    <row r="890646"/>
    <row r="890647"/>
    <row r="890648"/>
    <row r="890649"/>
    <row r="890650"/>
    <row r="890651"/>
    <row r="890652"/>
    <row r="890653"/>
    <row r="890654"/>
    <row r="890655"/>
    <row r="890656"/>
    <row r="890657"/>
    <row r="890658"/>
    <row r="890659"/>
    <row r="890660"/>
    <row r="890661"/>
    <row r="890662"/>
    <row r="890663"/>
    <row r="890664"/>
    <row r="890665"/>
    <row r="890666"/>
    <row r="890667"/>
    <row r="890668"/>
    <row r="890669"/>
    <row r="890670"/>
    <row r="890671"/>
    <row r="890672"/>
    <row r="890673"/>
    <row r="890674"/>
    <row r="890675"/>
    <row r="890676"/>
    <row r="890677"/>
    <row r="890678"/>
    <row r="890679"/>
    <row r="890680"/>
    <row r="890681"/>
    <row r="890682"/>
    <row r="890683"/>
    <row r="890684"/>
    <row r="890685"/>
    <row r="890686"/>
    <row r="890687"/>
    <row r="890688"/>
    <row r="890689"/>
    <row r="890690"/>
    <row r="890691"/>
    <row r="890692"/>
    <row r="890693"/>
    <row r="890694"/>
    <row r="890695"/>
    <row r="890696"/>
    <row r="890697"/>
    <row r="890698"/>
    <row r="890699"/>
    <row r="890700"/>
    <row r="890701"/>
    <row r="890702"/>
    <row r="890703"/>
    <row r="890704"/>
    <row r="890705"/>
    <row r="890706"/>
    <row r="890707"/>
    <row r="890708"/>
    <row r="890709"/>
    <row r="890710"/>
    <row r="890711"/>
    <row r="890712"/>
    <row r="890713"/>
    <row r="890714"/>
    <row r="890715"/>
    <row r="890716"/>
    <row r="890717"/>
    <row r="890718"/>
    <row r="890719"/>
    <row r="890720"/>
    <row r="890721"/>
    <row r="890722"/>
    <row r="890723"/>
    <row r="890724"/>
    <row r="890725"/>
    <row r="890726"/>
    <row r="890727"/>
    <row r="890728"/>
    <row r="890729"/>
    <row r="890730"/>
    <row r="890731"/>
    <row r="890732"/>
    <row r="890733"/>
    <row r="890734"/>
    <row r="890735"/>
    <row r="890736"/>
    <row r="890737"/>
    <row r="890738"/>
    <row r="890739"/>
    <row r="890740"/>
    <row r="890741"/>
    <row r="890742"/>
    <row r="890743"/>
    <row r="890744"/>
    <row r="890745"/>
    <row r="890746"/>
    <row r="890747"/>
    <row r="890748"/>
    <row r="890749"/>
    <row r="890750"/>
    <row r="890751"/>
    <row r="890752"/>
    <row r="890753"/>
    <row r="890754"/>
    <row r="890755"/>
    <row r="890756"/>
    <row r="890757"/>
    <row r="890758"/>
    <row r="890759"/>
    <row r="890760"/>
    <row r="890761"/>
    <row r="890762"/>
    <row r="890763"/>
    <row r="890764"/>
    <row r="890765"/>
    <row r="890766"/>
    <row r="890767"/>
    <row r="890768"/>
    <row r="890769"/>
    <row r="890770"/>
    <row r="890771"/>
    <row r="890772"/>
    <row r="890773"/>
    <row r="890774"/>
    <row r="890775"/>
    <row r="890776"/>
    <row r="890777"/>
    <row r="890778"/>
    <row r="890779"/>
    <row r="890780"/>
    <row r="890781"/>
    <row r="890782"/>
    <row r="890783"/>
    <row r="890784"/>
    <row r="890785"/>
    <row r="890786"/>
    <row r="890787"/>
    <row r="890788"/>
    <row r="890789"/>
    <row r="890790"/>
    <row r="890791"/>
    <row r="890792"/>
    <row r="890793"/>
    <row r="890794"/>
    <row r="890795"/>
    <row r="890796"/>
    <row r="890797"/>
    <row r="890798"/>
    <row r="890799"/>
    <row r="890800"/>
    <row r="890801"/>
    <row r="890802"/>
    <row r="890803"/>
    <row r="890804"/>
    <row r="890805"/>
    <row r="890806"/>
    <row r="890807"/>
    <row r="890808"/>
    <row r="890809"/>
    <row r="890810"/>
    <row r="890811"/>
    <row r="890812"/>
    <row r="890813"/>
    <row r="890814"/>
    <row r="890815"/>
    <row r="890816"/>
    <row r="890817"/>
    <row r="890818"/>
    <row r="890819"/>
    <row r="890820"/>
    <row r="890821"/>
    <row r="890822"/>
    <row r="890823"/>
    <row r="890824"/>
    <row r="890825"/>
    <row r="890826"/>
    <row r="890827"/>
    <row r="890828"/>
    <row r="890829"/>
    <row r="890830"/>
    <row r="890831"/>
    <row r="890832"/>
    <row r="890833"/>
    <row r="890834"/>
    <row r="890835"/>
    <row r="890836"/>
    <row r="890837"/>
    <row r="890838"/>
    <row r="890839"/>
    <row r="890840"/>
    <row r="890841"/>
    <row r="890842"/>
    <row r="890843"/>
    <row r="890844"/>
    <row r="890845"/>
    <row r="890846"/>
    <row r="890847"/>
    <row r="890848"/>
    <row r="890849"/>
    <row r="890850"/>
    <row r="890851"/>
    <row r="890852"/>
    <row r="890853"/>
    <row r="890854"/>
    <row r="890855"/>
    <row r="890856"/>
    <row r="890857"/>
    <row r="890858"/>
    <row r="890859"/>
    <row r="890860"/>
    <row r="890861"/>
    <row r="890862"/>
    <row r="890863"/>
    <row r="890864"/>
    <row r="890865"/>
    <row r="890866"/>
    <row r="890867"/>
    <row r="890868"/>
    <row r="890869"/>
    <row r="890870"/>
    <row r="890871"/>
    <row r="890872"/>
    <row r="890873"/>
    <row r="890874"/>
    <row r="890875"/>
    <row r="890876"/>
    <row r="890877"/>
    <row r="890878"/>
    <row r="890879"/>
    <row r="890880"/>
    <row r="890881"/>
    <row r="890882"/>
    <row r="890883"/>
    <row r="890884"/>
    <row r="890885"/>
    <row r="890886"/>
    <row r="890887"/>
    <row r="890888"/>
    <row r="890889"/>
    <row r="890890"/>
    <row r="890891"/>
    <row r="890892"/>
    <row r="890893"/>
    <row r="890894"/>
    <row r="890895"/>
    <row r="890896"/>
    <row r="890897"/>
    <row r="890898"/>
    <row r="890899"/>
    <row r="890900"/>
    <row r="890901"/>
    <row r="890902"/>
    <row r="890903"/>
    <row r="890904"/>
    <row r="890905"/>
    <row r="890906"/>
    <row r="890907"/>
    <row r="890908"/>
    <row r="890909"/>
    <row r="890910"/>
    <row r="890911"/>
    <row r="890912"/>
    <row r="890913"/>
    <row r="890914"/>
    <row r="890915"/>
    <row r="890916"/>
    <row r="890917"/>
    <row r="890918"/>
    <row r="890919"/>
    <row r="890920"/>
    <row r="890921"/>
    <row r="890922"/>
    <row r="890923"/>
    <row r="890924"/>
    <row r="890925"/>
    <row r="890926"/>
    <row r="890927"/>
    <row r="890928"/>
    <row r="890929"/>
    <row r="890930"/>
    <row r="890931"/>
    <row r="890932"/>
    <row r="890933"/>
    <row r="890934"/>
    <row r="890935"/>
    <row r="890936"/>
    <row r="890937"/>
    <row r="890938"/>
    <row r="890939"/>
    <row r="890940"/>
    <row r="890941"/>
    <row r="890942"/>
    <row r="890943"/>
    <row r="890944"/>
    <row r="890945"/>
    <row r="890946"/>
    <row r="890947"/>
    <row r="890948"/>
    <row r="890949"/>
    <row r="890950"/>
    <row r="890951"/>
    <row r="890952"/>
    <row r="890953"/>
    <row r="890954"/>
    <row r="890955"/>
    <row r="890956"/>
    <row r="890957"/>
    <row r="890958"/>
    <row r="890959"/>
    <row r="890960"/>
    <row r="890961"/>
    <row r="890962"/>
    <row r="890963"/>
    <row r="890964"/>
    <row r="890965"/>
    <row r="890966"/>
    <row r="890967"/>
    <row r="890968"/>
    <row r="890969"/>
    <row r="890970"/>
    <row r="890971"/>
    <row r="890972"/>
    <row r="890973"/>
    <row r="890974"/>
    <row r="890975"/>
    <row r="890976"/>
    <row r="890977"/>
    <row r="890978"/>
    <row r="890979"/>
    <row r="890980"/>
    <row r="890981"/>
    <row r="890982"/>
    <row r="890983"/>
    <row r="890984"/>
    <row r="890985"/>
    <row r="890986"/>
    <row r="890987"/>
    <row r="890988"/>
    <row r="890989"/>
    <row r="890990"/>
    <row r="890991"/>
    <row r="890992"/>
    <row r="890993"/>
    <row r="890994"/>
    <row r="890995"/>
    <row r="890996"/>
    <row r="890997"/>
    <row r="890998"/>
    <row r="890999"/>
    <row r="891000"/>
    <row r="891001"/>
    <row r="891002"/>
    <row r="891003"/>
    <row r="891004"/>
    <row r="891005"/>
    <row r="891006"/>
    <row r="891007"/>
    <row r="891008"/>
    <row r="891009"/>
    <row r="891010"/>
    <row r="891011"/>
    <row r="891012"/>
    <row r="891013"/>
    <row r="891014"/>
    <row r="891015"/>
    <row r="891016"/>
    <row r="891017"/>
    <row r="891018"/>
    <row r="891019"/>
    <row r="891020"/>
    <row r="891021"/>
    <row r="891022"/>
    <row r="891023"/>
    <row r="891024"/>
    <row r="891025"/>
    <row r="891026"/>
    <row r="891027"/>
    <row r="891028"/>
    <row r="891029"/>
    <row r="891030"/>
    <row r="891031"/>
    <row r="891032"/>
    <row r="891033"/>
    <row r="891034"/>
    <row r="891035"/>
    <row r="891036"/>
    <row r="891037"/>
    <row r="891038"/>
    <row r="891039"/>
    <row r="891040"/>
    <row r="891041"/>
    <row r="891042"/>
    <row r="891043"/>
    <row r="891044"/>
    <row r="891045"/>
    <row r="891046"/>
    <row r="891047"/>
    <row r="891048"/>
    <row r="891049"/>
    <row r="891050"/>
    <row r="891051"/>
    <row r="891052"/>
    <row r="891053"/>
    <row r="891054"/>
    <row r="891055"/>
    <row r="891056"/>
    <row r="891057"/>
    <row r="891058"/>
    <row r="891059"/>
    <row r="891060"/>
    <row r="891061"/>
    <row r="891062"/>
    <row r="891063"/>
    <row r="891064"/>
    <row r="891065"/>
    <row r="891066"/>
    <row r="891067"/>
    <row r="891068"/>
    <row r="891069"/>
    <row r="891070"/>
    <row r="891071"/>
    <row r="891072"/>
    <row r="891073"/>
    <row r="891074"/>
    <row r="891075"/>
    <row r="891076"/>
    <row r="891077"/>
    <row r="891078"/>
    <row r="891079"/>
    <row r="891080"/>
    <row r="891081"/>
    <row r="891082"/>
    <row r="891083"/>
    <row r="891084"/>
    <row r="891085"/>
    <row r="891086"/>
    <row r="891087"/>
    <row r="891088"/>
    <row r="891089"/>
    <row r="891090"/>
    <row r="891091"/>
    <row r="891092"/>
    <row r="891093"/>
    <row r="891094"/>
    <row r="891095"/>
    <row r="891096"/>
    <row r="891097"/>
    <row r="891098"/>
    <row r="891099"/>
    <row r="891100"/>
    <row r="891101"/>
    <row r="891102"/>
    <row r="891103"/>
    <row r="891104"/>
    <row r="891105"/>
    <row r="891106"/>
    <row r="891107"/>
    <row r="891108"/>
    <row r="891109"/>
    <row r="891110"/>
    <row r="891111"/>
    <row r="891112"/>
    <row r="891113"/>
    <row r="891114"/>
    <row r="891115"/>
    <row r="891116"/>
    <row r="891117"/>
    <row r="891118"/>
    <row r="891119"/>
    <row r="891120"/>
    <row r="891121"/>
    <row r="891122"/>
    <row r="891123"/>
    <row r="891124"/>
    <row r="891125"/>
    <row r="891126"/>
    <row r="891127"/>
    <row r="891128"/>
    <row r="891129"/>
    <row r="891130"/>
    <row r="891131"/>
    <row r="891132"/>
    <row r="891133"/>
    <row r="891134"/>
    <row r="891135"/>
    <row r="891136"/>
    <row r="891137"/>
    <row r="891138"/>
    <row r="891139"/>
    <row r="891140"/>
    <row r="891141"/>
    <row r="891142"/>
    <row r="891143"/>
    <row r="891144"/>
    <row r="891145"/>
    <row r="891146"/>
    <row r="891147"/>
    <row r="891148"/>
    <row r="891149"/>
    <row r="891150"/>
    <row r="891151"/>
    <row r="891152"/>
    <row r="891153"/>
    <row r="891154"/>
    <row r="891155"/>
    <row r="891156"/>
    <row r="891157"/>
    <row r="891158"/>
    <row r="891159"/>
    <row r="891160"/>
    <row r="891161"/>
    <row r="891162"/>
    <row r="891163"/>
    <row r="891164"/>
    <row r="891165"/>
    <row r="891166"/>
    <row r="891167"/>
    <row r="891168"/>
    <row r="891169"/>
    <row r="891170"/>
    <row r="891171"/>
    <row r="891172"/>
    <row r="891173"/>
    <row r="891174"/>
    <row r="891175"/>
    <row r="891176"/>
    <row r="891177"/>
    <row r="891178"/>
    <row r="891179"/>
    <row r="891180"/>
    <row r="891181"/>
    <row r="891182"/>
    <row r="891183"/>
    <row r="891184"/>
    <row r="891185"/>
    <row r="891186"/>
    <row r="891187"/>
    <row r="891188"/>
    <row r="891189"/>
    <row r="891190"/>
    <row r="891191"/>
    <row r="891192"/>
    <row r="891193"/>
    <row r="891194"/>
    <row r="891195"/>
    <row r="891196"/>
    <row r="891197"/>
    <row r="891198"/>
    <row r="891199"/>
    <row r="891200"/>
    <row r="891201"/>
    <row r="891202"/>
    <row r="891203"/>
    <row r="891204"/>
    <row r="891205"/>
    <row r="891206"/>
    <row r="891207"/>
    <row r="891208"/>
    <row r="891209"/>
    <row r="891210"/>
    <row r="891211"/>
    <row r="891212"/>
    <row r="891213"/>
    <row r="891214"/>
    <row r="891215"/>
    <row r="891216"/>
    <row r="891217"/>
    <row r="891218"/>
    <row r="891219"/>
    <row r="891220"/>
    <row r="891221"/>
    <row r="891222"/>
    <row r="891223"/>
    <row r="891224"/>
    <row r="891225"/>
    <row r="891226"/>
    <row r="891227"/>
    <row r="891228"/>
    <row r="891229"/>
    <row r="891230"/>
    <row r="891231"/>
    <row r="891232"/>
    <row r="891233"/>
    <row r="891234"/>
    <row r="891235"/>
    <row r="891236"/>
    <row r="891237"/>
    <row r="891238"/>
    <row r="891239"/>
    <row r="891240"/>
    <row r="891241"/>
    <row r="891242"/>
    <row r="891243"/>
    <row r="891244"/>
    <row r="891245"/>
    <row r="891246"/>
    <row r="891247"/>
    <row r="891248"/>
    <row r="891249"/>
    <row r="891250"/>
    <row r="891251"/>
    <row r="891252"/>
    <row r="891253"/>
    <row r="891254"/>
    <row r="891255"/>
    <row r="891256"/>
    <row r="891257"/>
    <row r="891258"/>
    <row r="891259"/>
    <row r="891260"/>
    <row r="891261"/>
    <row r="891262"/>
    <row r="891263"/>
    <row r="891264"/>
    <row r="891265"/>
    <row r="891266"/>
    <row r="891267"/>
    <row r="891268"/>
    <row r="891269"/>
    <row r="891270"/>
    <row r="891271"/>
    <row r="891272"/>
    <row r="891273"/>
    <row r="891274"/>
    <row r="891275"/>
    <row r="891276"/>
    <row r="891277"/>
    <row r="891278"/>
    <row r="891279"/>
    <row r="891280"/>
    <row r="891281"/>
    <row r="891282"/>
    <row r="891283"/>
    <row r="891284"/>
    <row r="891285"/>
    <row r="891286"/>
    <row r="891287"/>
    <row r="891288"/>
    <row r="891289"/>
    <row r="891290"/>
    <row r="891291"/>
    <row r="891292"/>
    <row r="891293"/>
    <row r="891294"/>
    <row r="891295"/>
    <row r="891296"/>
    <row r="891297"/>
    <row r="891298"/>
    <row r="891299"/>
    <row r="891300"/>
    <row r="891301"/>
    <row r="891302"/>
    <row r="891303"/>
    <row r="891304"/>
    <row r="891305"/>
    <row r="891306"/>
    <row r="891307"/>
    <row r="891308"/>
    <row r="891309"/>
    <row r="891310"/>
    <row r="891311"/>
    <row r="891312"/>
    <row r="891313"/>
    <row r="891314"/>
    <row r="891315"/>
    <row r="891316"/>
    <row r="891317"/>
    <row r="891318"/>
    <row r="891319"/>
    <row r="891320"/>
    <row r="891321"/>
    <row r="891322"/>
    <row r="891323"/>
    <row r="891324"/>
    <row r="891325"/>
    <row r="891326"/>
    <row r="891327"/>
    <row r="891328"/>
    <row r="891329"/>
    <row r="891330"/>
    <row r="891331"/>
    <row r="891332"/>
    <row r="891333"/>
    <row r="891334"/>
    <row r="891335"/>
    <row r="891336"/>
    <row r="891337"/>
    <row r="891338"/>
    <row r="891339"/>
    <row r="891340"/>
    <row r="891341"/>
    <row r="891342"/>
    <row r="891343"/>
    <row r="891344"/>
    <row r="891345"/>
    <row r="891346"/>
    <row r="891347"/>
    <row r="891348"/>
    <row r="891349"/>
    <row r="891350"/>
    <row r="891351"/>
    <row r="891352"/>
    <row r="891353"/>
    <row r="891354"/>
    <row r="891355"/>
    <row r="891356"/>
    <row r="891357"/>
    <row r="891358"/>
    <row r="891359"/>
    <row r="891360"/>
    <row r="891361"/>
    <row r="891362"/>
    <row r="891363"/>
    <row r="891364"/>
    <row r="891365"/>
    <row r="891366"/>
    <row r="891367"/>
    <row r="891368"/>
    <row r="891369"/>
    <row r="891370"/>
    <row r="891371"/>
    <row r="891372"/>
    <row r="891373"/>
    <row r="891374"/>
    <row r="891375"/>
    <row r="891376"/>
    <row r="891377"/>
    <row r="891378"/>
    <row r="891379"/>
    <row r="891380"/>
    <row r="891381"/>
    <row r="891382"/>
    <row r="891383"/>
    <row r="891384"/>
    <row r="891385"/>
    <row r="891386"/>
    <row r="891387"/>
    <row r="891388"/>
    <row r="891389"/>
    <row r="891390"/>
    <row r="891391"/>
    <row r="891392"/>
    <row r="891393"/>
    <row r="891394"/>
    <row r="891395"/>
    <row r="891396"/>
    <row r="891397"/>
    <row r="891398"/>
    <row r="891399"/>
    <row r="891400"/>
    <row r="891401"/>
    <row r="891402"/>
    <row r="891403"/>
    <row r="891404"/>
    <row r="891405"/>
    <row r="891406"/>
    <row r="891407"/>
    <row r="891408"/>
    <row r="891409"/>
    <row r="891410"/>
    <row r="891411"/>
    <row r="891412"/>
    <row r="891413"/>
    <row r="891414"/>
    <row r="891415"/>
    <row r="891416"/>
    <row r="891417"/>
    <row r="891418"/>
    <row r="891419"/>
    <row r="891420"/>
    <row r="891421"/>
    <row r="891422"/>
    <row r="891423"/>
    <row r="891424"/>
    <row r="891425"/>
    <row r="891426"/>
    <row r="891427"/>
    <row r="891428"/>
    <row r="891429"/>
    <row r="891430"/>
    <row r="891431"/>
    <row r="891432"/>
    <row r="891433"/>
    <row r="891434"/>
    <row r="891435"/>
    <row r="891436"/>
    <row r="891437"/>
    <row r="891438"/>
    <row r="891439"/>
    <row r="891440"/>
    <row r="891441"/>
    <row r="891442"/>
    <row r="891443"/>
    <row r="891444"/>
    <row r="891445"/>
    <row r="891446"/>
    <row r="891447"/>
    <row r="891448"/>
    <row r="891449"/>
    <row r="891450"/>
    <row r="891451"/>
    <row r="891452"/>
    <row r="891453"/>
    <row r="891454"/>
    <row r="891455"/>
    <row r="891456"/>
    <row r="891457"/>
    <row r="891458"/>
    <row r="891459"/>
    <row r="891460"/>
    <row r="891461"/>
    <row r="891462"/>
    <row r="891463"/>
    <row r="891464"/>
    <row r="891465"/>
    <row r="891466"/>
    <row r="891467"/>
    <row r="891468"/>
    <row r="891469"/>
    <row r="891470"/>
    <row r="891471"/>
    <row r="891472"/>
    <row r="891473"/>
    <row r="891474"/>
    <row r="891475"/>
    <row r="891476"/>
    <row r="891477"/>
    <row r="891478"/>
    <row r="891479"/>
    <row r="891480"/>
    <row r="891481"/>
    <row r="891482"/>
    <row r="891483"/>
    <row r="891484"/>
    <row r="891485"/>
    <row r="891486"/>
    <row r="891487"/>
    <row r="891488"/>
    <row r="891489"/>
    <row r="891490"/>
    <row r="891491"/>
    <row r="891492"/>
    <row r="891493"/>
    <row r="891494"/>
    <row r="891495"/>
    <row r="891496"/>
    <row r="891497"/>
    <row r="891498"/>
    <row r="891499"/>
    <row r="891500"/>
    <row r="891501"/>
    <row r="891502"/>
    <row r="891503"/>
    <row r="891504"/>
    <row r="891505"/>
    <row r="891506"/>
    <row r="891507"/>
    <row r="891508"/>
    <row r="891509"/>
    <row r="891510"/>
    <row r="891511"/>
    <row r="891512"/>
    <row r="891513"/>
    <row r="891514"/>
    <row r="891515"/>
    <row r="891516"/>
    <row r="891517"/>
    <row r="891518"/>
    <row r="891519"/>
    <row r="891520"/>
    <row r="891521"/>
    <row r="891522"/>
    <row r="891523"/>
    <row r="891524"/>
    <row r="891525"/>
    <row r="891526"/>
    <row r="891527"/>
    <row r="891528"/>
    <row r="891529"/>
    <row r="891530"/>
    <row r="891531"/>
    <row r="891532"/>
    <row r="891533"/>
    <row r="891534"/>
    <row r="891535"/>
    <row r="891536"/>
    <row r="891537"/>
    <row r="891538"/>
    <row r="891539"/>
    <row r="891540"/>
    <row r="891541"/>
    <row r="891542"/>
    <row r="891543"/>
    <row r="891544"/>
    <row r="891545"/>
    <row r="891546"/>
    <row r="891547"/>
    <row r="891548"/>
    <row r="891549"/>
    <row r="891550"/>
    <row r="891551"/>
    <row r="891552"/>
    <row r="891553"/>
    <row r="891554"/>
    <row r="891555"/>
    <row r="891556"/>
    <row r="891557"/>
    <row r="891558"/>
    <row r="891559"/>
    <row r="891560"/>
    <row r="891561"/>
    <row r="891562"/>
    <row r="891563"/>
    <row r="891564"/>
    <row r="891565"/>
    <row r="891566"/>
    <row r="891567"/>
    <row r="891568"/>
    <row r="891569"/>
    <row r="891570"/>
    <row r="891571"/>
    <row r="891572"/>
    <row r="891573"/>
    <row r="891574"/>
    <row r="891575"/>
    <row r="891576"/>
    <row r="891577"/>
    <row r="891578"/>
    <row r="891579"/>
    <row r="891580"/>
    <row r="891581"/>
    <row r="891582"/>
    <row r="891583"/>
    <row r="891584"/>
    <row r="891585"/>
    <row r="891586"/>
    <row r="891587"/>
    <row r="891588"/>
    <row r="891589"/>
    <row r="891590"/>
    <row r="891591"/>
    <row r="891592"/>
    <row r="891593"/>
    <row r="891594"/>
    <row r="891595"/>
    <row r="891596"/>
    <row r="891597"/>
    <row r="891598"/>
    <row r="891599"/>
    <row r="891600"/>
    <row r="891601"/>
    <row r="891602"/>
    <row r="891603"/>
    <row r="891604"/>
    <row r="891605"/>
    <row r="891606"/>
    <row r="891607"/>
    <row r="891608"/>
    <row r="891609"/>
    <row r="891610"/>
    <row r="891611"/>
    <row r="891612"/>
    <row r="891613"/>
    <row r="891614"/>
    <row r="891615"/>
    <row r="891616"/>
    <row r="891617"/>
    <row r="891618"/>
    <row r="891619"/>
    <row r="891620"/>
    <row r="891621"/>
    <row r="891622"/>
    <row r="891623"/>
    <row r="891624"/>
    <row r="891625"/>
    <row r="891626"/>
    <row r="891627"/>
    <row r="891628"/>
    <row r="891629"/>
    <row r="891630"/>
    <row r="891631"/>
    <row r="891632"/>
    <row r="891633"/>
    <row r="891634"/>
    <row r="891635"/>
    <row r="891636"/>
    <row r="891637"/>
    <row r="891638"/>
    <row r="891639"/>
    <row r="891640"/>
    <row r="891641"/>
    <row r="891642"/>
    <row r="891643"/>
    <row r="891644"/>
    <row r="891645"/>
    <row r="891646"/>
    <row r="891647"/>
    <row r="891648"/>
    <row r="891649"/>
    <row r="891650"/>
    <row r="891651"/>
    <row r="891652"/>
    <row r="891653"/>
    <row r="891654"/>
    <row r="891655"/>
    <row r="891656"/>
    <row r="891657"/>
    <row r="891658"/>
    <row r="891659"/>
    <row r="891660"/>
    <row r="891661"/>
    <row r="891662"/>
    <row r="891663"/>
    <row r="891664"/>
    <row r="891665"/>
    <row r="891666"/>
    <row r="891667"/>
    <row r="891668"/>
    <row r="891669"/>
    <row r="891670"/>
    <row r="891671"/>
    <row r="891672"/>
    <row r="891673"/>
    <row r="891674"/>
    <row r="891675"/>
    <row r="891676"/>
    <row r="891677"/>
    <row r="891678"/>
    <row r="891679"/>
    <row r="891680"/>
    <row r="891681"/>
    <row r="891682"/>
    <row r="891683"/>
    <row r="891684"/>
    <row r="891685"/>
    <row r="891686"/>
    <row r="891687"/>
    <row r="891688"/>
    <row r="891689"/>
    <row r="891690"/>
    <row r="891691"/>
    <row r="891692"/>
    <row r="891693"/>
    <row r="891694"/>
    <row r="891695"/>
    <row r="891696"/>
    <row r="891697"/>
    <row r="891698"/>
    <row r="891699"/>
    <row r="891700"/>
    <row r="891701"/>
    <row r="891702"/>
    <row r="891703"/>
    <row r="891704"/>
    <row r="891705"/>
    <row r="891706"/>
    <row r="891707"/>
    <row r="891708"/>
    <row r="891709"/>
    <row r="891710"/>
    <row r="891711"/>
    <row r="891712"/>
    <row r="891713"/>
    <row r="891714"/>
    <row r="891715"/>
    <row r="891716"/>
    <row r="891717"/>
    <row r="891718"/>
    <row r="891719"/>
    <row r="891720"/>
    <row r="891721"/>
    <row r="891722"/>
    <row r="891723"/>
    <row r="891724"/>
    <row r="891725"/>
    <row r="891726"/>
    <row r="891727"/>
    <row r="891728"/>
    <row r="891729"/>
    <row r="891730"/>
    <row r="891731"/>
    <row r="891732"/>
    <row r="891733"/>
    <row r="891734"/>
    <row r="891735"/>
    <row r="891736"/>
    <row r="891737"/>
    <row r="891738"/>
    <row r="891739"/>
    <row r="891740"/>
    <row r="891741"/>
    <row r="891742"/>
    <row r="891743"/>
    <row r="891744"/>
    <row r="891745"/>
    <row r="891746"/>
    <row r="891747"/>
    <row r="891748"/>
    <row r="891749"/>
    <row r="891750"/>
    <row r="891751"/>
    <row r="891752"/>
    <row r="891753"/>
    <row r="891754"/>
    <row r="891755"/>
    <row r="891756"/>
    <row r="891757"/>
    <row r="891758"/>
    <row r="891759"/>
    <row r="891760"/>
    <row r="891761"/>
    <row r="891762"/>
    <row r="891763"/>
    <row r="891764"/>
    <row r="891765"/>
    <row r="891766"/>
    <row r="891767"/>
    <row r="891768"/>
    <row r="891769"/>
    <row r="891770"/>
    <row r="891771"/>
    <row r="891772"/>
    <row r="891773"/>
    <row r="891774"/>
    <row r="891775"/>
    <row r="891776"/>
    <row r="891777"/>
    <row r="891778"/>
    <row r="891779"/>
    <row r="891780"/>
    <row r="891781"/>
    <row r="891782"/>
    <row r="891783"/>
    <row r="891784"/>
    <row r="891785"/>
    <row r="891786"/>
    <row r="891787"/>
    <row r="891788"/>
    <row r="891789"/>
    <row r="891790"/>
    <row r="891791"/>
    <row r="891792"/>
    <row r="891793"/>
    <row r="891794"/>
    <row r="891795"/>
    <row r="891796"/>
    <row r="891797"/>
    <row r="891798"/>
    <row r="891799"/>
    <row r="891800"/>
    <row r="891801"/>
    <row r="891802"/>
    <row r="891803"/>
    <row r="891804"/>
    <row r="891805"/>
    <row r="891806"/>
    <row r="891807"/>
    <row r="891808"/>
    <row r="891809"/>
    <row r="891810"/>
    <row r="891811"/>
    <row r="891812"/>
    <row r="891813"/>
    <row r="891814"/>
    <row r="891815"/>
    <row r="891816"/>
    <row r="891817"/>
    <row r="891818"/>
    <row r="891819"/>
    <row r="891820"/>
    <row r="891821"/>
    <row r="891822"/>
    <row r="891823"/>
    <row r="891824"/>
    <row r="891825"/>
    <row r="891826"/>
    <row r="891827"/>
    <row r="891828"/>
    <row r="891829"/>
    <row r="891830"/>
    <row r="891831"/>
    <row r="891832"/>
    <row r="891833"/>
    <row r="891834"/>
    <row r="891835"/>
    <row r="891836"/>
    <row r="891837"/>
    <row r="891838"/>
    <row r="891839"/>
    <row r="891840"/>
    <row r="891841"/>
    <row r="891842"/>
    <row r="891843"/>
    <row r="891844"/>
    <row r="891845"/>
    <row r="891846"/>
    <row r="891847"/>
    <row r="891848"/>
    <row r="891849"/>
    <row r="891850"/>
    <row r="891851"/>
    <row r="891852"/>
    <row r="891853"/>
    <row r="891854"/>
    <row r="891855"/>
    <row r="891856"/>
    <row r="891857"/>
    <row r="891858"/>
    <row r="891859"/>
    <row r="891860"/>
    <row r="891861"/>
    <row r="891862"/>
    <row r="891863"/>
    <row r="891864"/>
    <row r="891865"/>
    <row r="891866"/>
    <row r="891867"/>
    <row r="891868"/>
    <row r="891869"/>
    <row r="891870"/>
    <row r="891871"/>
    <row r="891872"/>
    <row r="891873"/>
    <row r="891874"/>
    <row r="891875"/>
    <row r="891876"/>
    <row r="891877"/>
    <row r="891878"/>
    <row r="891879"/>
    <row r="891880"/>
    <row r="891881"/>
    <row r="891882"/>
    <row r="891883"/>
    <row r="891884"/>
    <row r="891885"/>
    <row r="891886"/>
    <row r="891887"/>
    <row r="891888"/>
    <row r="891889"/>
    <row r="891890"/>
    <row r="891891"/>
    <row r="891892"/>
    <row r="891893"/>
    <row r="891894"/>
    <row r="891895"/>
    <row r="891896"/>
    <row r="891897"/>
    <row r="891898"/>
    <row r="891899"/>
    <row r="891900"/>
    <row r="891901"/>
    <row r="891902"/>
    <row r="891903"/>
    <row r="891904"/>
    <row r="891905"/>
    <row r="891906"/>
    <row r="891907"/>
    <row r="891908"/>
    <row r="891909"/>
    <row r="891910"/>
    <row r="891911"/>
    <row r="891912"/>
    <row r="891913"/>
    <row r="891914"/>
    <row r="891915"/>
    <row r="891916"/>
    <row r="891917"/>
    <row r="891918"/>
    <row r="891919"/>
    <row r="891920"/>
    <row r="891921"/>
    <row r="891922"/>
    <row r="891923"/>
    <row r="891924"/>
    <row r="891925"/>
    <row r="891926"/>
    <row r="891927"/>
    <row r="891928"/>
    <row r="891929"/>
    <row r="891930"/>
    <row r="891931"/>
    <row r="891932"/>
    <row r="891933"/>
    <row r="891934"/>
    <row r="891935"/>
    <row r="891936"/>
    <row r="891937"/>
    <row r="891938"/>
    <row r="891939"/>
    <row r="891940"/>
    <row r="891941"/>
    <row r="891942"/>
    <row r="891943"/>
    <row r="891944"/>
    <row r="891945"/>
    <row r="891946"/>
    <row r="891947"/>
    <row r="891948"/>
    <row r="891949"/>
    <row r="891950"/>
    <row r="891951"/>
    <row r="891952"/>
    <row r="891953"/>
    <row r="891954"/>
    <row r="891955"/>
    <row r="891956"/>
    <row r="891957"/>
    <row r="891958"/>
    <row r="891959"/>
    <row r="891960"/>
    <row r="891961"/>
    <row r="891962"/>
    <row r="891963"/>
    <row r="891964"/>
    <row r="891965"/>
    <row r="891966"/>
    <row r="891967"/>
    <row r="891968"/>
    <row r="891969"/>
    <row r="891970"/>
    <row r="891971"/>
    <row r="891972"/>
    <row r="891973"/>
    <row r="891974"/>
    <row r="891975"/>
    <row r="891976"/>
    <row r="891977"/>
    <row r="891978"/>
    <row r="891979"/>
    <row r="891980"/>
    <row r="891981"/>
    <row r="891982"/>
    <row r="891983"/>
    <row r="891984"/>
    <row r="891985"/>
    <row r="891986"/>
    <row r="891987"/>
    <row r="891988"/>
    <row r="891989"/>
    <row r="891990"/>
    <row r="891991"/>
    <row r="891992"/>
    <row r="891993"/>
    <row r="891994"/>
    <row r="891995"/>
    <row r="891996"/>
    <row r="891997"/>
    <row r="891998"/>
    <row r="891999"/>
    <row r="892000"/>
    <row r="892001"/>
    <row r="892002"/>
    <row r="892003"/>
    <row r="892004"/>
    <row r="892005"/>
    <row r="892006"/>
    <row r="892007"/>
    <row r="892008"/>
    <row r="892009"/>
    <row r="892010"/>
    <row r="892011"/>
    <row r="892012"/>
    <row r="892013"/>
    <row r="892014"/>
    <row r="892015"/>
    <row r="892016"/>
    <row r="892017"/>
    <row r="892018"/>
    <row r="892019"/>
    <row r="892020"/>
    <row r="892021"/>
    <row r="892022"/>
    <row r="892023"/>
    <row r="892024"/>
    <row r="892025"/>
    <row r="892026"/>
    <row r="892027"/>
    <row r="892028"/>
    <row r="892029"/>
    <row r="892030"/>
    <row r="892031"/>
    <row r="892032"/>
    <row r="892033"/>
    <row r="892034"/>
    <row r="892035"/>
    <row r="892036"/>
    <row r="892037"/>
    <row r="892038"/>
    <row r="892039"/>
    <row r="892040"/>
    <row r="892041"/>
    <row r="892042"/>
    <row r="892043"/>
    <row r="892044"/>
    <row r="892045"/>
    <row r="892046"/>
    <row r="892047"/>
    <row r="892048"/>
    <row r="892049"/>
    <row r="892050"/>
    <row r="892051"/>
    <row r="892052"/>
    <row r="892053"/>
    <row r="892054"/>
    <row r="892055"/>
    <row r="892056"/>
    <row r="892057"/>
    <row r="892058"/>
    <row r="892059"/>
    <row r="892060"/>
    <row r="892061"/>
    <row r="892062"/>
    <row r="892063"/>
    <row r="892064"/>
    <row r="892065"/>
    <row r="892066"/>
    <row r="892067"/>
    <row r="892068"/>
    <row r="892069"/>
    <row r="892070"/>
    <row r="892071"/>
    <row r="892072"/>
    <row r="892073"/>
    <row r="892074"/>
    <row r="892075"/>
    <row r="892076"/>
    <row r="892077"/>
    <row r="892078"/>
    <row r="892079"/>
    <row r="892080"/>
    <row r="892081"/>
    <row r="892082"/>
    <row r="892083"/>
    <row r="892084"/>
    <row r="892085"/>
    <row r="892086"/>
    <row r="892087"/>
    <row r="892088"/>
    <row r="892089"/>
    <row r="892090"/>
    <row r="892091"/>
    <row r="892092"/>
    <row r="892093"/>
    <row r="892094"/>
    <row r="892095"/>
    <row r="892096"/>
    <row r="892097"/>
    <row r="892098"/>
    <row r="892099"/>
    <row r="892100"/>
    <row r="892101"/>
    <row r="892102"/>
    <row r="892103"/>
    <row r="892104"/>
    <row r="892105"/>
    <row r="892106"/>
    <row r="892107"/>
    <row r="892108"/>
    <row r="892109"/>
    <row r="892110"/>
    <row r="892111"/>
    <row r="892112"/>
    <row r="892113"/>
    <row r="892114"/>
    <row r="892115"/>
    <row r="892116"/>
    <row r="892117"/>
    <row r="892118"/>
    <row r="892119"/>
    <row r="892120"/>
    <row r="892121"/>
    <row r="892122"/>
    <row r="892123"/>
    <row r="892124"/>
    <row r="892125"/>
    <row r="892126"/>
    <row r="892127"/>
    <row r="892128"/>
    <row r="892129"/>
    <row r="892130"/>
    <row r="892131"/>
    <row r="892132"/>
    <row r="892133"/>
    <row r="892134"/>
    <row r="892135"/>
    <row r="892136"/>
    <row r="892137"/>
    <row r="892138"/>
    <row r="892139"/>
    <row r="892140"/>
    <row r="892141"/>
    <row r="892142"/>
    <row r="892143"/>
    <row r="892144"/>
    <row r="892145"/>
    <row r="892146"/>
    <row r="892147"/>
    <row r="892148"/>
    <row r="892149"/>
    <row r="892150"/>
    <row r="892151"/>
    <row r="892152"/>
    <row r="892153"/>
    <row r="892154"/>
    <row r="892155"/>
    <row r="892156"/>
    <row r="892157"/>
    <row r="892158"/>
    <row r="892159"/>
    <row r="892160"/>
    <row r="892161"/>
    <row r="892162"/>
    <row r="892163"/>
    <row r="892164"/>
    <row r="892165"/>
    <row r="892166"/>
    <row r="892167"/>
    <row r="892168"/>
    <row r="892169"/>
    <row r="892170"/>
    <row r="892171"/>
    <row r="892172"/>
    <row r="892173"/>
    <row r="892174"/>
    <row r="892175"/>
    <row r="892176"/>
    <row r="892177"/>
    <row r="892178"/>
    <row r="892179"/>
    <row r="892180"/>
    <row r="892181"/>
    <row r="892182"/>
    <row r="892183"/>
    <row r="892184"/>
    <row r="892185"/>
    <row r="892186"/>
    <row r="892187"/>
    <row r="892188"/>
    <row r="892189"/>
    <row r="892190"/>
    <row r="892191"/>
    <row r="892192"/>
    <row r="892193"/>
    <row r="892194"/>
    <row r="892195"/>
    <row r="892196"/>
    <row r="892197"/>
    <row r="892198"/>
    <row r="892199"/>
    <row r="892200"/>
    <row r="892201"/>
    <row r="892202"/>
    <row r="892203"/>
    <row r="892204"/>
    <row r="892205"/>
    <row r="892206"/>
    <row r="892207"/>
    <row r="892208"/>
    <row r="892209"/>
    <row r="892210"/>
    <row r="892211"/>
    <row r="892212"/>
    <row r="892213"/>
    <row r="892214"/>
    <row r="892215"/>
    <row r="892216"/>
    <row r="892217"/>
    <row r="892218"/>
    <row r="892219"/>
    <row r="892220"/>
    <row r="892221"/>
    <row r="892222"/>
    <row r="892223"/>
    <row r="892224"/>
    <row r="892225"/>
    <row r="892226"/>
    <row r="892227"/>
    <row r="892228"/>
    <row r="892229"/>
    <row r="892230"/>
    <row r="892231"/>
    <row r="892232"/>
    <row r="892233"/>
    <row r="892234"/>
    <row r="892235"/>
    <row r="892236"/>
    <row r="892237"/>
    <row r="892238"/>
    <row r="892239"/>
    <row r="892240"/>
    <row r="892241"/>
    <row r="892242"/>
    <row r="892243"/>
    <row r="892244"/>
    <row r="892245"/>
    <row r="892246"/>
    <row r="892247"/>
    <row r="892248"/>
    <row r="892249"/>
    <row r="892250"/>
    <row r="892251"/>
    <row r="892252"/>
    <row r="892253"/>
    <row r="892254"/>
    <row r="892255"/>
    <row r="892256"/>
    <row r="892257"/>
    <row r="892258"/>
    <row r="892259"/>
    <row r="892260"/>
    <row r="892261"/>
    <row r="892262"/>
    <row r="892263"/>
    <row r="892264"/>
    <row r="892265"/>
    <row r="892266"/>
    <row r="892267"/>
    <row r="892268"/>
    <row r="892269"/>
    <row r="892270"/>
    <row r="892271"/>
    <row r="892272"/>
    <row r="892273"/>
    <row r="892274"/>
    <row r="892275"/>
    <row r="892276"/>
    <row r="892277"/>
    <row r="892278"/>
    <row r="892279"/>
    <row r="892280"/>
    <row r="892281"/>
    <row r="892282"/>
    <row r="892283"/>
    <row r="892284"/>
    <row r="892285"/>
    <row r="892286"/>
    <row r="892287"/>
    <row r="892288"/>
    <row r="892289"/>
    <row r="892290"/>
    <row r="892291"/>
    <row r="892292"/>
    <row r="892293"/>
    <row r="892294"/>
    <row r="892295"/>
    <row r="892296"/>
    <row r="892297"/>
    <row r="892298"/>
    <row r="892299"/>
    <row r="892300"/>
    <row r="892301"/>
    <row r="892302"/>
    <row r="892303"/>
    <row r="892304"/>
    <row r="892305"/>
    <row r="892306"/>
    <row r="892307"/>
    <row r="892308"/>
    <row r="892309"/>
    <row r="892310"/>
    <row r="892311"/>
    <row r="892312"/>
    <row r="892313"/>
    <row r="892314"/>
    <row r="892315"/>
    <row r="892316"/>
    <row r="892317"/>
    <row r="892318"/>
    <row r="892319"/>
    <row r="892320"/>
    <row r="892321"/>
    <row r="892322"/>
    <row r="892323"/>
    <row r="892324"/>
    <row r="892325"/>
    <row r="892326"/>
    <row r="892327"/>
    <row r="892328"/>
    <row r="892329"/>
    <row r="892330"/>
    <row r="892331"/>
    <row r="892332"/>
    <row r="892333"/>
    <row r="892334"/>
    <row r="892335"/>
    <row r="892336"/>
    <row r="892337"/>
    <row r="892338"/>
    <row r="892339"/>
    <row r="892340"/>
    <row r="892341"/>
    <row r="892342"/>
    <row r="892343"/>
    <row r="892344"/>
    <row r="892345"/>
    <row r="892346"/>
    <row r="892347"/>
    <row r="892348"/>
    <row r="892349"/>
    <row r="892350"/>
    <row r="892351"/>
    <row r="892352"/>
    <row r="892353"/>
    <row r="892354"/>
    <row r="892355"/>
    <row r="892356"/>
    <row r="892357"/>
    <row r="892358"/>
    <row r="892359"/>
    <row r="892360"/>
    <row r="892361"/>
    <row r="892362"/>
    <row r="892363"/>
    <row r="892364"/>
    <row r="892365"/>
    <row r="892366"/>
    <row r="892367"/>
    <row r="892368"/>
    <row r="892369"/>
    <row r="892370"/>
    <row r="892371"/>
    <row r="892372"/>
    <row r="892373"/>
    <row r="892374"/>
    <row r="892375"/>
    <row r="892376"/>
    <row r="892377"/>
    <row r="892378"/>
    <row r="892379"/>
    <row r="892380"/>
    <row r="892381"/>
    <row r="892382"/>
    <row r="892383"/>
    <row r="892384"/>
    <row r="892385"/>
    <row r="892386"/>
    <row r="892387"/>
    <row r="892388"/>
    <row r="892389"/>
    <row r="892390"/>
    <row r="892391"/>
    <row r="892392"/>
    <row r="892393"/>
    <row r="892394"/>
    <row r="892395"/>
    <row r="892396"/>
    <row r="892397"/>
    <row r="892398"/>
    <row r="892399"/>
    <row r="892400"/>
    <row r="892401"/>
    <row r="892402"/>
    <row r="892403"/>
    <row r="892404"/>
    <row r="892405"/>
    <row r="892406"/>
    <row r="892407"/>
    <row r="892408"/>
    <row r="892409"/>
    <row r="892410"/>
    <row r="892411"/>
    <row r="892412"/>
    <row r="892413"/>
    <row r="892414"/>
    <row r="892415"/>
    <row r="892416"/>
    <row r="892417"/>
    <row r="892418"/>
    <row r="892419"/>
    <row r="892420"/>
    <row r="892421"/>
    <row r="892422"/>
    <row r="892423"/>
    <row r="892424"/>
    <row r="892425"/>
    <row r="892426"/>
    <row r="892427"/>
    <row r="892428"/>
    <row r="892429"/>
    <row r="892430"/>
    <row r="892431"/>
    <row r="892432"/>
    <row r="892433"/>
    <row r="892434"/>
    <row r="892435"/>
    <row r="892436"/>
    <row r="892437"/>
    <row r="892438"/>
    <row r="892439"/>
    <row r="892440"/>
    <row r="892441"/>
    <row r="892442"/>
    <row r="892443"/>
    <row r="892444"/>
    <row r="892445"/>
    <row r="892446"/>
    <row r="892447"/>
    <row r="892448"/>
    <row r="892449"/>
    <row r="892450"/>
    <row r="892451"/>
    <row r="892452"/>
    <row r="892453"/>
    <row r="892454"/>
    <row r="892455"/>
    <row r="892456"/>
    <row r="892457"/>
    <row r="892458"/>
    <row r="892459"/>
    <row r="892460"/>
    <row r="892461"/>
    <row r="892462"/>
    <row r="892463"/>
    <row r="892464"/>
    <row r="892465"/>
    <row r="892466"/>
    <row r="892467"/>
    <row r="892468"/>
    <row r="892469"/>
    <row r="892470"/>
    <row r="892471"/>
    <row r="892472"/>
    <row r="892473"/>
    <row r="892474"/>
    <row r="892475"/>
    <row r="892476"/>
    <row r="892477"/>
    <row r="892478"/>
    <row r="892479"/>
    <row r="892480"/>
    <row r="892481"/>
    <row r="892482"/>
    <row r="892483"/>
    <row r="892484"/>
    <row r="892485"/>
    <row r="892486"/>
    <row r="892487"/>
    <row r="892488"/>
    <row r="892489"/>
    <row r="892490"/>
    <row r="892491"/>
    <row r="892492"/>
    <row r="892493"/>
    <row r="892494"/>
    <row r="892495"/>
    <row r="892496"/>
    <row r="892497"/>
    <row r="892498"/>
    <row r="892499"/>
    <row r="892500"/>
    <row r="892501"/>
    <row r="892502"/>
    <row r="892503"/>
    <row r="892504"/>
    <row r="892505"/>
    <row r="892506"/>
    <row r="892507"/>
    <row r="892508"/>
    <row r="892509"/>
    <row r="892510"/>
    <row r="892511"/>
    <row r="892512"/>
    <row r="892513"/>
    <row r="892514"/>
    <row r="892515"/>
    <row r="892516"/>
    <row r="892517"/>
    <row r="892518"/>
    <row r="892519"/>
    <row r="892520"/>
    <row r="892521"/>
    <row r="892522"/>
    <row r="892523"/>
    <row r="892524"/>
    <row r="892525"/>
    <row r="892526"/>
    <row r="892527"/>
    <row r="892528"/>
    <row r="892529"/>
    <row r="892530"/>
    <row r="892531"/>
    <row r="892532"/>
    <row r="892533"/>
    <row r="892534"/>
    <row r="892535"/>
    <row r="892536"/>
    <row r="892537"/>
    <row r="892538"/>
    <row r="892539"/>
    <row r="892540"/>
    <row r="892541"/>
    <row r="892542"/>
    <row r="892543"/>
    <row r="892544"/>
    <row r="892545"/>
    <row r="892546"/>
    <row r="892547"/>
    <row r="892548"/>
    <row r="892549"/>
    <row r="892550"/>
    <row r="892551"/>
    <row r="892552"/>
    <row r="892553"/>
    <row r="892554"/>
    <row r="892555"/>
    <row r="892556"/>
    <row r="892557"/>
    <row r="892558"/>
    <row r="892559"/>
    <row r="892560"/>
    <row r="892561"/>
    <row r="892562"/>
    <row r="892563"/>
    <row r="892564"/>
    <row r="892565"/>
    <row r="892566"/>
    <row r="892567"/>
    <row r="892568"/>
    <row r="892569"/>
    <row r="892570"/>
    <row r="892571"/>
    <row r="892572"/>
    <row r="892573"/>
    <row r="892574"/>
    <row r="892575"/>
    <row r="892576"/>
    <row r="892577"/>
    <row r="892578"/>
    <row r="892579"/>
    <row r="892580"/>
    <row r="892581"/>
    <row r="892582"/>
    <row r="892583"/>
    <row r="892584"/>
    <row r="892585"/>
    <row r="892586"/>
    <row r="892587"/>
    <row r="892588"/>
    <row r="892589"/>
    <row r="892590"/>
    <row r="892591"/>
    <row r="892592"/>
    <row r="892593"/>
    <row r="892594"/>
    <row r="892595"/>
    <row r="892596"/>
    <row r="892597"/>
    <row r="892598"/>
    <row r="892599"/>
    <row r="892600"/>
    <row r="892601"/>
    <row r="892602"/>
    <row r="892603"/>
    <row r="892604"/>
    <row r="892605"/>
    <row r="892606"/>
    <row r="892607"/>
    <row r="892608"/>
    <row r="892609"/>
    <row r="892610"/>
    <row r="892611"/>
    <row r="892612"/>
    <row r="892613"/>
    <row r="892614"/>
    <row r="892615"/>
    <row r="892616"/>
    <row r="892617"/>
    <row r="892618"/>
    <row r="892619"/>
    <row r="892620"/>
    <row r="892621"/>
    <row r="892622"/>
    <row r="892623"/>
    <row r="892624"/>
    <row r="892625"/>
    <row r="892626"/>
    <row r="892627"/>
    <row r="892628"/>
    <row r="892629"/>
    <row r="892630"/>
    <row r="892631"/>
    <row r="892632"/>
    <row r="892633"/>
    <row r="892634"/>
    <row r="892635"/>
    <row r="892636"/>
    <row r="892637"/>
    <row r="892638"/>
    <row r="892639"/>
    <row r="892640"/>
    <row r="892641"/>
    <row r="892642"/>
    <row r="892643"/>
    <row r="892644"/>
    <row r="892645"/>
    <row r="892646"/>
    <row r="892647"/>
    <row r="892648"/>
    <row r="892649"/>
    <row r="892650"/>
    <row r="892651"/>
    <row r="892652"/>
    <row r="892653"/>
    <row r="892654"/>
    <row r="892655"/>
    <row r="892656"/>
    <row r="892657"/>
    <row r="892658"/>
    <row r="892659"/>
    <row r="892660"/>
    <row r="892661"/>
    <row r="892662"/>
    <row r="892663"/>
    <row r="892664"/>
    <row r="892665"/>
    <row r="892666"/>
    <row r="892667"/>
    <row r="892668"/>
    <row r="892669"/>
    <row r="892670"/>
    <row r="892671"/>
    <row r="892672"/>
    <row r="892673"/>
    <row r="892674"/>
    <row r="892675"/>
    <row r="892676"/>
    <row r="892677"/>
    <row r="892678"/>
    <row r="892679"/>
    <row r="892680"/>
    <row r="892681"/>
    <row r="892682"/>
    <row r="892683"/>
    <row r="892684"/>
    <row r="892685"/>
    <row r="892686"/>
    <row r="892687"/>
    <row r="892688"/>
    <row r="892689"/>
    <row r="892690"/>
    <row r="892691"/>
    <row r="892692"/>
    <row r="892693"/>
    <row r="892694"/>
    <row r="892695"/>
    <row r="892696"/>
    <row r="892697"/>
    <row r="892698"/>
    <row r="892699"/>
    <row r="892700"/>
    <row r="892701"/>
    <row r="892702"/>
    <row r="892703"/>
    <row r="892704"/>
    <row r="892705"/>
    <row r="892706"/>
    <row r="892707"/>
    <row r="892708"/>
    <row r="892709"/>
    <row r="892710"/>
    <row r="892711"/>
    <row r="892712"/>
    <row r="892713"/>
    <row r="892714"/>
    <row r="892715"/>
    <row r="892716"/>
    <row r="892717"/>
    <row r="892718"/>
    <row r="892719"/>
    <row r="892720"/>
    <row r="892721"/>
    <row r="892722"/>
    <row r="892723"/>
    <row r="892724"/>
    <row r="892725"/>
    <row r="892726"/>
    <row r="892727"/>
    <row r="892728"/>
    <row r="892729"/>
    <row r="892730"/>
    <row r="892731"/>
    <row r="892732"/>
    <row r="892733"/>
    <row r="892734"/>
    <row r="892735"/>
    <row r="892736"/>
    <row r="892737"/>
    <row r="892738"/>
    <row r="892739"/>
    <row r="892740"/>
    <row r="892741"/>
    <row r="892742"/>
    <row r="892743"/>
    <row r="892744"/>
    <row r="892745"/>
    <row r="892746"/>
    <row r="892747"/>
    <row r="892748"/>
    <row r="892749"/>
    <row r="892750"/>
    <row r="892751"/>
    <row r="892752"/>
    <row r="892753"/>
    <row r="892754"/>
    <row r="892755"/>
    <row r="892756"/>
    <row r="892757"/>
    <row r="892758"/>
    <row r="892759"/>
    <row r="892760"/>
    <row r="892761"/>
    <row r="892762"/>
    <row r="892763"/>
    <row r="892764"/>
    <row r="892765"/>
    <row r="892766"/>
    <row r="892767"/>
    <row r="892768"/>
    <row r="892769"/>
    <row r="892770"/>
    <row r="892771"/>
    <row r="892772"/>
    <row r="892773"/>
    <row r="892774"/>
    <row r="892775"/>
    <row r="892776"/>
    <row r="892777"/>
    <row r="892778"/>
    <row r="892779"/>
    <row r="892780"/>
    <row r="892781"/>
    <row r="892782"/>
    <row r="892783"/>
    <row r="892784"/>
    <row r="892785"/>
    <row r="892786"/>
    <row r="892787"/>
    <row r="892788"/>
    <row r="892789"/>
    <row r="892790"/>
    <row r="892791"/>
    <row r="892792"/>
    <row r="892793"/>
    <row r="892794"/>
    <row r="892795"/>
    <row r="892796"/>
    <row r="892797"/>
    <row r="892798"/>
    <row r="892799"/>
    <row r="892800"/>
    <row r="892801"/>
    <row r="892802"/>
    <row r="892803"/>
    <row r="892804"/>
    <row r="892805"/>
    <row r="892806"/>
    <row r="892807"/>
    <row r="892808"/>
    <row r="892809"/>
    <row r="892810"/>
    <row r="892811"/>
    <row r="892812"/>
    <row r="892813"/>
    <row r="892814"/>
    <row r="892815"/>
    <row r="892816"/>
    <row r="892817"/>
    <row r="892818"/>
    <row r="892819"/>
    <row r="892820"/>
    <row r="892821"/>
    <row r="892822"/>
    <row r="892823"/>
    <row r="892824"/>
    <row r="892825"/>
    <row r="892826"/>
    <row r="892827"/>
    <row r="892828"/>
    <row r="892829"/>
    <row r="892830"/>
    <row r="892831"/>
    <row r="892832"/>
    <row r="892833"/>
    <row r="892834"/>
    <row r="892835"/>
    <row r="892836"/>
    <row r="892837"/>
    <row r="892838"/>
    <row r="892839"/>
    <row r="892840"/>
    <row r="892841"/>
    <row r="892842"/>
    <row r="892843"/>
    <row r="892844"/>
    <row r="892845"/>
    <row r="892846"/>
    <row r="892847"/>
    <row r="892848"/>
    <row r="892849"/>
    <row r="892850"/>
    <row r="892851"/>
    <row r="892852"/>
    <row r="892853"/>
    <row r="892854"/>
    <row r="892855"/>
    <row r="892856"/>
    <row r="892857"/>
    <row r="892858"/>
    <row r="892859"/>
    <row r="892860"/>
    <row r="892861"/>
    <row r="892862"/>
    <row r="892863"/>
    <row r="892864"/>
    <row r="892865"/>
    <row r="892866"/>
    <row r="892867"/>
    <row r="892868"/>
    <row r="892869"/>
    <row r="892870"/>
    <row r="892871"/>
    <row r="892872"/>
    <row r="892873"/>
    <row r="892874"/>
    <row r="892875"/>
    <row r="892876"/>
    <row r="892877"/>
    <row r="892878"/>
    <row r="892879"/>
    <row r="892880"/>
    <row r="892881"/>
    <row r="892882"/>
    <row r="892883"/>
    <row r="892884"/>
    <row r="892885"/>
    <row r="892886"/>
    <row r="892887"/>
    <row r="892888"/>
    <row r="892889"/>
    <row r="892890"/>
    <row r="892891"/>
    <row r="892892"/>
    <row r="892893"/>
    <row r="892894"/>
    <row r="892895"/>
    <row r="892896"/>
    <row r="892897"/>
    <row r="892898"/>
    <row r="892899"/>
    <row r="892900"/>
    <row r="892901"/>
    <row r="892902"/>
    <row r="892903"/>
    <row r="892904"/>
    <row r="892905"/>
    <row r="892906"/>
    <row r="892907"/>
    <row r="892908"/>
    <row r="892909"/>
    <row r="892910"/>
    <row r="892911"/>
    <row r="892912"/>
    <row r="892913"/>
    <row r="892914"/>
    <row r="892915"/>
    <row r="892916"/>
    <row r="892917"/>
    <row r="892918"/>
    <row r="892919"/>
    <row r="892920"/>
    <row r="892921"/>
    <row r="892922"/>
    <row r="892923"/>
    <row r="892924"/>
    <row r="892925"/>
    <row r="892926"/>
    <row r="892927"/>
    <row r="892928"/>
    <row r="892929"/>
    <row r="892930"/>
    <row r="892931"/>
    <row r="892932"/>
    <row r="892933"/>
    <row r="892934"/>
    <row r="892935"/>
    <row r="892936"/>
    <row r="892937"/>
    <row r="892938"/>
    <row r="892939"/>
    <row r="892940"/>
    <row r="892941"/>
    <row r="892942"/>
    <row r="892943"/>
    <row r="892944"/>
    <row r="892945"/>
    <row r="892946"/>
    <row r="892947"/>
    <row r="892948"/>
    <row r="892949"/>
    <row r="892950"/>
    <row r="892951"/>
    <row r="892952"/>
    <row r="892953"/>
    <row r="892954"/>
    <row r="892955"/>
    <row r="892956"/>
    <row r="892957"/>
    <row r="892958"/>
    <row r="892959"/>
    <row r="892960"/>
    <row r="892961"/>
    <row r="892962"/>
    <row r="892963"/>
    <row r="892964"/>
    <row r="892965"/>
    <row r="892966"/>
    <row r="892967"/>
    <row r="892968"/>
    <row r="892969"/>
    <row r="892970"/>
    <row r="892971"/>
    <row r="892972"/>
    <row r="892973"/>
    <row r="892974"/>
    <row r="892975"/>
    <row r="892976"/>
    <row r="892977"/>
    <row r="892978"/>
    <row r="892979"/>
    <row r="892980"/>
    <row r="892981"/>
    <row r="892982"/>
    <row r="892983"/>
    <row r="892984"/>
    <row r="892985"/>
    <row r="892986"/>
    <row r="892987"/>
    <row r="892988"/>
    <row r="892989"/>
    <row r="892990"/>
    <row r="892991"/>
    <row r="892992"/>
    <row r="892993"/>
    <row r="892994"/>
    <row r="892995"/>
    <row r="892996"/>
    <row r="892997"/>
    <row r="892998"/>
    <row r="892999"/>
    <row r="893000"/>
    <row r="893001"/>
    <row r="893002"/>
    <row r="893003"/>
    <row r="893004"/>
    <row r="893005"/>
    <row r="893006"/>
    <row r="893007"/>
    <row r="893008"/>
    <row r="893009"/>
    <row r="893010"/>
    <row r="893011"/>
    <row r="893012"/>
    <row r="893013"/>
    <row r="893014"/>
    <row r="893015"/>
    <row r="893016"/>
    <row r="893017"/>
    <row r="893018"/>
    <row r="893019"/>
    <row r="893020"/>
    <row r="893021"/>
    <row r="893022"/>
    <row r="893023"/>
    <row r="893024"/>
    <row r="893025"/>
    <row r="893026"/>
    <row r="893027"/>
    <row r="893028"/>
    <row r="893029"/>
    <row r="893030"/>
    <row r="893031"/>
    <row r="893032"/>
    <row r="893033"/>
    <row r="893034"/>
    <row r="893035"/>
    <row r="893036"/>
    <row r="893037"/>
    <row r="893038"/>
    <row r="893039"/>
    <row r="893040"/>
    <row r="893041"/>
    <row r="893042"/>
    <row r="893043"/>
    <row r="893044"/>
    <row r="893045"/>
    <row r="893046"/>
    <row r="893047"/>
    <row r="893048"/>
    <row r="893049"/>
    <row r="893050"/>
    <row r="893051"/>
    <row r="893052"/>
    <row r="893053"/>
    <row r="893054"/>
    <row r="893055"/>
    <row r="893056"/>
    <row r="893057"/>
    <row r="893058"/>
    <row r="893059"/>
    <row r="893060"/>
    <row r="893061"/>
    <row r="893062"/>
    <row r="893063"/>
    <row r="893064"/>
    <row r="893065"/>
    <row r="893066"/>
    <row r="893067"/>
    <row r="893068"/>
    <row r="893069"/>
    <row r="893070"/>
    <row r="893071"/>
    <row r="893072"/>
    <row r="893073"/>
    <row r="893074"/>
    <row r="893075"/>
    <row r="893076"/>
    <row r="893077"/>
    <row r="893078"/>
    <row r="893079"/>
    <row r="893080"/>
    <row r="893081"/>
    <row r="893082"/>
    <row r="893083"/>
    <row r="893084"/>
    <row r="893085"/>
    <row r="893086"/>
    <row r="893087"/>
    <row r="893088"/>
    <row r="893089"/>
    <row r="893090"/>
    <row r="893091"/>
    <row r="893092"/>
    <row r="893093"/>
    <row r="893094"/>
    <row r="893095"/>
    <row r="893096"/>
    <row r="893097"/>
    <row r="893098"/>
    <row r="893099"/>
    <row r="893100"/>
    <row r="893101"/>
    <row r="893102"/>
    <row r="893103"/>
    <row r="893104"/>
    <row r="893105"/>
    <row r="893106"/>
    <row r="893107"/>
    <row r="893108"/>
    <row r="893109"/>
    <row r="893110"/>
    <row r="893111"/>
    <row r="893112"/>
    <row r="893113"/>
    <row r="893114"/>
    <row r="893115"/>
    <row r="893116"/>
    <row r="893117"/>
    <row r="893118"/>
    <row r="893119"/>
    <row r="893120"/>
    <row r="893121"/>
    <row r="893122"/>
    <row r="893123"/>
    <row r="893124"/>
    <row r="893125"/>
    <row r="893126"/>
    <row r="893127"/>
    <row r="893128"/>
    <row r="893129"/>
    <row r="893130"/>
    <row r="893131"/>
    <row r="893132"/>
    <row r="893133"/>
    <row r="893134"/>
    <row r="893135"/>
    <row r="893136"/>
    <row r="893137"/>
    <row r="893138"/>
    <row r="893139"/>
    <row r="893140"/>
    <row r="893141"/>
    <row r="893142"/>
    <row r="893143"/>
    <row r="893144"/>
    <row r="893145"/>
    <row r="893146"/>
    <row r="893147"/>
    <row r="893148"/>
    <row r="893149"/>
    <row r="893150"/>
    <row r="893151"/>
    <row r="893152"/>
    <row r="893153"/>
    <row r="893154"/>
    <row r="893155"/>
    <row r="893156"/>
    <row r="893157"/>
    <row r="893158"/>
    <row r="893159"/>
    <row r="893160"/>
    <row r="893161"/>
    <row r="893162"/>
    <row r="893163"/>
    <row r="893164"/>
    <row r="893165"/>
    <row r="893166"/>
    <row r="893167"/>
    <row r="893168"/>
    <row r="893169"/>
    <row r="893170"/>
    <row r="893171"/>
    <row r="893172"/>
    <row r="893173"/>
    <row r="893174"/>
    <row r="893175"/>
    <row r="893176"/>
    <row r="893177"/>
    <row r="893178"/>
    <row r="893179"/>
    <row r="893180"/>
    <row r="893181"/>
    <row r="893182"/>
    <row r="893183"/>
    <row r="893184"/>
    <row r="893185"/>
    <row r="893186"/>
    <row r="893187"/>
    <row r="893188"/>
    <row r="893189"/>
    <row r="893190"/>
    <row r="893191"/>
    <row r="893192"/>
    <row r="893193"/>
    <row r="893194"/>
    <row r="893195"/>
    <row r="893196"/>
    <row r="893197"/>
    <row r="893198"/>
    <row r="893199"/>
    <row r="893200"/>
    <row r="893201"/>
    <row r="893202"/>
    <row r="893203"/>
    <row r="893204"/>
    <row r="893205"/>
    <row r="893206"/>
    <row r="893207"/>
    <row r="893208"/>
    <row r="893209"/>
    <row r="893210"/>
    <row r="893211"/>
    <row r="893212"/>
    <row r="893213"/>
    <row r="893214"/>
    <row r="893215"/>
    <row r="893216"/>
    <row r="893217"/>
    <row r="893218"/>
    <row r="893219"/>
    <row r="893220"/>
    <row r="893221"/>
    <row r="893222"/>
    <row r="893223"/>
    <row r="893224"/>
    <row r="893225"/>
    <row r="893226"/>
    <row r="893227"/>
    <row r="893228"/>
    <row r="893229"/>
    <row r="893230"/>
    <row r="893231"/>
    <row r="893232"/>
    <row r="893233"/>
    <row r="893234"/>
    <row r="893235"/>
    <row r="893236"/>
    <row r="893237"/>
    <row r="893238"/>
    <row r="893239"/>
    <row r="893240"/>
    <row r="893241"/>
    <row r="893242"/>
    <row r="893243"/>
    <row r="893244"/>
    <row r="893245"/>
    <row r="893246"/>
    <row r="893247"/>
    <row r="893248"/>
    <row r="893249"/>
    <row r="893250"/>
    <row r="893251"/>
    <row r="893252"/>
    <row r="893253"/>
    <row r="893254"/>
    <row r="893255"/>
    <row r="893256"/>
    <row r="893257"/>
    <row r="893258"/>
    <row r="893259"/>
    <row r="893260"/>
    <row r="893261"/>
    <row r="893262"/>
    <row r="893263"/>
    <row r="893264"/>
    <row r="893265"/>
    <row r="893266"/>
    <row r="893267"/>
    <row r="893268"/>
    <row r="893269"/>
    <row r="893270"/>
    <row r="893271"/>
    <row r="893272"/>
    <row r="893273"/>
    <row r="893274"/>
    <row r="893275"/>
    <row r="893276"/>
    <row r="893277"/>
    <row r="893278"/>
    <row r="893279"/>
    <row r="893280"/>
    <row r="893281"/>
    <row r="893282"/>
    <row r="893283"/>
    <row r="893284"/>
    <row r="893285"/>
    <row r="893286"/>
    <row r="893287"/>
    <row r="893288"/>
    <row r="893289"/>
    <row r="893290"/>
    <row r="893291"/>
    <row r="893292"/>
    <row r="893293"/>
    <row r="893294"/>
    <row r="893295"/>
    <row r="893296"/>
    <row r="893297"/>
    <row r="893298"/>
    <row r="893299"/>
    <row r="893300"/>
    <row r="893301"/>
    <row r="893302"/>
    <row r="893303"/>
    <row r="893304"/>
    <row r="893305"/>
    <row r="893306"/>
    <row r="893307"/>
    <row r="893308"/>
    <row r="893309"/>
    <row r="893310"/>
    <row r="893311"/>
    <row r="893312"/>
    <row r="893313"/>
    <row r="893314"/>
    <row r="893315"/>
    <row r="893316"/>
    <row r="893317"/>
    <row r="893318"/>
    <row r="893319"/>
    <row r="893320"/>
    <row r="893321"/>
    <row r="893322"/>
    <row r="893323"/>
    <row r="893324"/>
    <row r="893325"/>
    <row r="893326"/>
    <row r="893327"/>
    <row r="893328"/>
    <row r="893329"/>
    <row r="893330"/>
    <row r="893331"/>
    <row r="893332"/>
    <row r="893333"/>
    <row r="893334"/>
    <row r="893335"/>
    <row r="893336"/>
    <row r="893337"/>
    <row r="893338"/>
    <row r="893339"/>
    <row r="893340"/>
    <row r="893341"/>
    <row r="893342"/>
    <row r="893343"/>
    <row r="893344"/>
    <row r="893345"/>
    <row r="893346"/>
    <row r="893347"/>
    <row r="893348"/>
    <row r="893349"/>
    <row r="893350"/>
    <row r="893351"/>
    <row r="893352"/>
    <row r="893353"/>
    <row r="893354"/>
    <row r="893355"/>
    <row r="893356"/>
    <row r="893357"/>
    <row r="893358"/>
    <row r="893359"/>
    <row r="893360"/>
    <row r="893361"/>
    <row r="893362"/>
    <row r="893363"/>
    <row r="893364"/>
    <row r="893365"/>
    <row r="893366"/>
    <row r="893367"/>
    <row r="893368"/>
    <row r="893369"/>
    <row r="893370"/>
    <row r="893371"/>
    <row r="893372"/>
    <row r="893373"/>
    <row r="893374"/>
    <row r="893375"/>
    <row r="893376"/>
    <row r="893377"/>
    <row r="893378"/>
    <row r="893379"/>
    <row r="893380"/>
    <row r="893381"/>
    <row r="893382"/>
    <row r="893383"/>
    <row r="893384"/>
    <row r="893385"/>
    <row r="893386"/>
    <row r="893387"/>
    <row r="893388"/>
    <row r="893389"/>
    <row r="893390"/>
    <row r="893391"/>
    <row r="893392"/>
    <row r="893393"/>
    <row r="893394"/>
    <row r="893395"/>
    <row r="893396"/>
    <row r="893397"/>
    <row r="893398"/>
    <row r="893399"/>
    <row r="893400"/>
    <row r="893401"/>
    <row r="893402"/>
    <row r="893403"/>
    <row r="893404"/>
    <row r="893405"/>
    <row r="893406"/>
    <row r="893407"/>
    <row r="893408"/>
    <row r="893409"/>
    <row r="893410"/>
    <row r="893411"/>
    <row r="893412"/>
    <row r="893413"/>
    <row r="893414"/>
    <row r="893415"/>
    <row r="893416"/>
    <row r="893417"/>
    <row r="893418"/>
    <row r="893419"/>
    <row r="893420"/>
    <row r="893421"/>
    <row r="893422"/>
    <row r="893423"/>
    <row r="893424"/>
    <row r="893425"/>
    <row r="893426"/>
    <row r="893427"/>
    <row r="893428"/>
    <row r="893429"/>
    <row r="893430"/>
    <row r="893431"/>
    <row r="893432"/>
    <row r="893433"/>
    <row r="893434"/>
    <row r="893435"/>
    <row r="893436"/>
    <row r="893437"/>
    <row r="893438"/>
    <row r="893439"/>
    <row r="893440"/>
    <row r="893441"/>
    <row r="893442"/>
    <row r="893443"/>
    <row r="893444"/>
    <row r="893445"/>
    <row r="893446"/>
    <row r="893447"/>
    <row r="893448"/>
    <row r="893449"/>
    <row r="893450"/>
    <row r="893451"/>
    <row r="893452"/>
    <row r="893453"/>
    <row r="893454"/>
    <row r="893455"/>
    <row r="893456"/>
    <row r="893457"/>
    <row r="893458"/>
    <row r="893459"/>
    <row r="893460"/>
    <row r="893461"/>
    <row r="893462"/>
    <row r="893463"/>
    <row r="893464"/>
    <row r="893465"/>
    <row r="893466"/>
    <row r="893467"/>
    <row r="893468"/>
    <row r="893469"/>
    <row r="893470"/>
    <row r="893471"/>
    <row r="893472"/>
    <row r="893473"/>
    <row r="893474"/>
    <row r="893475"/>
    <row r="893476"/>
    <row r="893477"/>
    <row r="893478"/>
    <row r="893479"/>
    <row r="893480"/>
    <row r="893481"/>
    <row r="893482"/>
    <row r="893483"/>
    <row r="893484"/>
    <row r="893485"/>
    <row r="893486"/>
    <row r="893487"/>
    <row r="893488"/>
    <row r="893489"/>
    <row r="893490"/>
    <row r="893491"/>
    <row r="893492"/>
    <row r="893493"/>
    <row r="893494"/>
    <row r="893495"/>
    <row r="893496"/>
    <row r="893497"/>
    <row r="893498"/>
    <row r="893499"/>
    <row r="893500"/>
    <row r="893501"/>
    <row r="893502"/>
    <row r="893503"/>
    <row r="893504"/>
    <row r="893505"/>
    <row r="893506"/>
    <row r="893507"/>
    <row r="893508"/>
    <row r="893509"/>
    <row r="893510"/>
    <row r="893511"/>
    <row r="893512"/>
    <row r="893513"/>
    <row r="893514"/>
    <row r="893515"/>
    <row r="893516"/>
    <row r="893517"/>
    <row r="893518"/>
    <row r="893519"/>
    <row r="893520"/>
    <row r="893521"/>
    <row r="893522"/>
    <row r="893523"/>
    <row r="893524"/>
    <row r="893525"/>
    <row r="893526"/>
    <row r="893527"/>
    <row r="893528"/>
    <row r="893529"/>
    <row r="893530"/>
    <row r="893531"/>
    <row r="893532"/>
    <row r="893533"/>
    <row r="893534"/>
    <row r="893535"/>
    <row r="893536"/>
    <row r="893537"/>
    <row r="893538"/>
    <row r="893539"/>
    <row r="893540"/>
    <row r="893541"/>
    <row r="893542"/>
    <row r="893543"/>
    <row r="893544"/>
    <row r="893545"/>
    <row r="893546"/>
    <row r="893547"/>
    <row r="893548"/>
    <row r="893549"/>
    <row r="893550"/>
    <row r="893551"/>
    <row r="893552"/>
    <row r="893553"/>
    <row r="893554"/>
    <row r="893555"/>
    <row r="893556"/>
    <row r="893557"/>
    <row r="893558"/>
    <row r="893559"/>
    <row r="893560"/>
    <row r="893561"/>
    <row r="893562"/>
    <row r="893563"/>
    <row r="893564"/>
    <row r="893565"/>
    <row r="893566"/>
    <row r="893567"/>
    <row r="893568"/>
    <row r="893569"/>
    <row r="893570"/>
    <row r="893571"/>
    <row r="893572"/>
    <row r="893573"/>
    <row r="893574"/>
    <row r="893575"/>
    <row r="893576"/>
    <row r="893577"/>
    <row r="893578"/>
    <row r="893579"/>
    <row r="893580"/>
    <row r="893581"/>
    <row r="893582"/>
    <row r="893583"/>
    <row r="893584"/>
    <row r="893585"/>
    <row r="893586"/>
    <row r="893587"/>
    <row r="893588"/>
    <row r="893589"/>
    <row r="893590"/>
    <row r="893591"/>
    <row r="893592"/>
    <row r="893593"/>
    <row r="893594"/>
    <row r="893595"/>
    <row r="893596"/>
    <row r="893597"/>
    <row r="893598"/>
    <row r="893599"/>
    <row r="893600"/>
    <row r="893601"/>
    <row r="893602"/>
    <row r="893603"/>
    <row r="893604"/>
    <row r="893605"/>
    <row r="893606"/>
    <row r="893607"/>
    <row r="893608"/>
    <row r="893609"/>
    <row r="893610"/>
    <row r="893611"/>
    <row r="893612"/>
    <row r="893613"/>
    <row r="893614"/>
    <row r="893615"/>
    <row r="893616"/>
    <row r="893617"/>
    <row r="893618"/>
    <row r="893619"/>
    <row r="893620"/>
    <row r="893621"/>
    <row r="893622"/>
    <row r="893623"/>
    <row r="893624"/>
    <row r="893625"/>
    <row r="893626"/>
    <row r="893627"/>
    <row r="893628"/>
    <row r="893629"/>
    <row r="893630"/>
    <row r="893631"/>
    <row r="893632"/>
    <row r="893633"/>
    <row r="893634"/>
    <row r="893635"/>
    <row r="893636"/>
    <row r="893637"/>
    <row r="893638"/>
    <row r="893639"/>
    <row r="893640"/>
    <row r="893641"/>
    <row r="893642"/>
    <row r="893643"/>
    <row r="893644"/>
    <row r="893645"/>
    <row r="893646"/>
    <row r="893647"/>
    <row r="893648"/>
    <row r="893649"/>
    <row r="893650"/>
    <row r="893651"/>
    <row r="893652"/>
    <row r="893653"/>
    <row r="893654"/>
    <row r="893655"/>
    <row r="893656"/>
    <row r="893657"/>
    <row r="893658"/>
    <row r="893659"/>
    <row r="893660"/>
    <row r="893661"/>
    <row r="893662"/>
    <row r="893663"/>
    <row r="893664"/>
    <row r="893665"/>
    <row r="893666"/>
    <row r="893667"/>
    <row r="893668"/>
    <row r="893669"/>
    <row r="893670"/>
    <row r="893671"/>
    <row r="893672"/>
    <row r="893673"/>
    <row r="893674"/>
    <row r="893675"/>
    <row r="893676"/>
    <row r="893677"/>
    <row r="893678"/>
    <row r="893679"/>
    <row r="893680"/>
    <row r="893681"/>
    <row r="893682"/>
    <row r="893683"/>
    <row r="893684"/>
    <row r="893685"/>
    <row r="893686"/>
    <row r="893687"/>
    <row r="893688"/>
    <row r="893689"/>
    <row r="893690"/>
    <row r="893691"/>
    <row r="893692"/>
    <row r="893693"/>
    <row r="893694"/>
    <row r="893695"/>
    <row r="893696"/>
    <row r="893697"/>
    <row r="893698"/>
    <row r="893699"/>
    <row r="893700"/>
    <row r="893701"/>
    <row r="893702"/>
    <row r="893703"/>
    <row r="893704"/>
    <row r="893705"/>
    <row r="893706"/>
    <row r="893707"/>
    <row r="893708"/>
    <row r="893709"/>
    <row r="893710"/>
    <row r="893711"/>
    <row r="893712"/>
    <row r="893713"/>
    <row r="893714"/>
    <row r="893715"/>
    <row r="893716"/>
    <row r="893717"/>
    <row r="893718"/>
    <row r="893719"/>
    <row r="893720"/>
    <row r="893721"/>
    <row r="893722"/>
    <row r="893723"/>
    <row r="893724"/>
    <row r="893725"/>
    <row r="893726"/>
    <row r="893727"/>
    <row r="893728"/>
    <row r="893729"/>
    <row r="893730"/>
    <row r="893731"/>
    <row r="893732"/>
    <row r="893733"/>
    <row r="893734"/>
    <row r="893735"/>
    <row r="893736"/>
    <row r="893737"/>
    <row r="893738"/>
    <row r="893739"/>
    <row r="893740"/>
    <row r="893741"/>
    <row r="893742"/>
    <row r="893743"/>
    <row r="893744"/>
    <row r="893745"/>
    <row r="893746"/>
    <row r="893747"/>
    <row r="893748"/>
    <row r="893749"/>
    <row r="893750"/>
    <row r="893751"/>
    <row r="893752"/>
    <row r="893753"/>
    <row r="893754"/>
    <row r="893755"/>
    <row r="893756"/>
    <row r="893757"/>
    <row r="893758"/>
    <row r="893759"/>
    <row r="893760"/>
    <row r="893761"/>
    <row r="893762"/>
    <row r="893763"/>
    <row r="893764"/>
    <row r="893765"/>
    <row r="893766"/>
    <row r="893767"/>
    <row r="893768"/>
    <row r="893769"/>
    <row r="893770"/>
    <row r="893771"/>
    <row r="893772"/>
    <row r="893773"/>
    <row r="893774"/>
    <row r="893775"/>
    <row r="893776"/>
    <row r="893777"/>
    <row r="893778"/>
    <row r="893779"/>
    <row r="893780"/>
    <row r="893781"/>
    <row r="893782"/>
    <row r="893783"/>
    <row r="893784"/>
    <row r="893785"/>
    <row r="893786"/>
    <row r="893787"/>
    <row r="893788"/>
    <row r="893789"/>
    <row r="893790"/>
    <row r="893791"/>
    <row r="893792"/>
    <row r="893793"/>
    <row r="893794"/>
    <row r="893795"/>
    <row r="893796"/>
    <row r="893797"/>
    <row r="893798"/>
    <row r="893799"/>
    <row r="893800"/>
    <row r="893801"/>
    <row r="893802"/>
    <row r="893803"/>
    <row r="893804"/>
    <row r="893805"/>
    <row r="893806"/>
    <row r="893807"/>
    <row r="893808"/>
    <row r="893809"/>
    <row r="893810"/>
    <row r="893811"/>
    <row r="893812"/>
    <row r="893813"/>
    <row r="893814"/>
    <row r="893815"/>
    <row r="893816"/>
    <row r="893817"/>
    <row r="893818"/>
    <row r="893819"/>
    <row r="893820"/>
    <row r="893821"/>
    <row r="893822"/>
    <row r="893823"/>
    <row r="893824"/>
    <row r="893825"/>
    <row r="893826"/>
    <row r="893827"/>
    <row r="893828"/>
    <row r="893829"/>
    <row r="893830"/>
    <row r="893831"/>
    <row r="893832"/>
    <row r="893833"/>
    <row r="893834"/>
    <row r="893835"/>
    <row r="893836"/>
    <row r="893837"/>
    <row r="893838"/>
    <row r="893839"/>
    <row r="893840"/>
    <row r="893841"/>
    <row r="893842"/>
    <row r="893843"/>
    <row r="893844"/>
    <row r="893845"/>
    <row r="893846"/>
    <row r="893847"/>
    <row r="893848"/>
    <row r="893849"/>
    <row r="893850"/>
    <row r="893851"/>
    <row r="893852"/>
    <row r="893853"/>
    <row r="893854"/>
    <row r="893855"/>
    <row r="893856"/>
    <row r="893857"/>
    <row r="893858"/>
    <row r="893859"/>
    <row r="893860"/>
    <row r="893861"/>
    <row r="893862"/>
    <row r="893863"/>
    <row r="893864"/>
    <row r="893865"/>
    <row r="893866"/>
    <row r="893867"/>
    <row r="893868"/>
    <row r="893869"/>
    <row r="893870"/>
    <row r="893871"/>
    <row r="893872"/>
    <row r="893873"/>
    <row r="893874"/>
    <row r="893875"/>
    <row r="893876"/>
    <row r="893877"/>
    <row r="893878"/>
    <row r="893879"/>
    <row r="893880"/>
    <row r="893881"/>
    <row r="893882"/>
    <row r="893883"/>
    <row r="893884"/>
    <row r="893885"/>
    <row r="893886"/>
    <row r="893887"/>
    <row r="893888"/>
    <row r="893889"/>
    <row r="893890"/>
    <row r="893891"/>
    <row r="893892"/>
    <row r="893893"/>
    <row r="893894"/>
    <row r="893895"/>
    <row r="893896"/>
    <row r="893897"/>
    <row r="893898"/>
    <row r="893899"/>
    <row r="893900"/>
    <row r="893901"/>
    <row r="893902"/>
    <row r="893903"/>
    <row r="893904"/>
    <row r="893905"/>
    <row r="893906"/>
    <row r="893907"/>
    <row r="893908"/>
    <row r="893909"/>
    <row r="893910"/>
    <row r="893911"/>
    <row r="893912"/>
    <row r="893913"/>
    <row r="893914"/>
    <row r="893915"/>
    <row r="893916"/>
    <row r="893917"/>
    <row r="893918"/>
    <row r="893919"/>
    <row r="893920"/>
    <row r="893921"/>
    <row r="893922"/>
    <row r="893923"/>
    <row r="893924"/>
    <row r="893925"/>
    <row r="893926"/>
    <row r="893927"/>
    <row r="893928"/>
    <row r="893929"/>
    <row r="893930"/>
    <row r="893931"/>
    <row r="893932"/>
    <row r="893933"/>
    <row r="893934"/>
    <row r="893935"/>
    <row r="893936"/>
    <row r="893937"/>
    <row r="893938"/>
    <row r="893939"/>
    <row r="893940"/>
    <row r="893941"/>
    <row r="893942"/>
    <row r="893943"/>
    <row r="893944"/>
    <row r="893945"/>
    <row r="893946"/>
    <row r="893947"/>
    <row r="893948"/>
    <row r="893949"/>
    <row r="893950"/>
    <row r="893951"/>
    <row r="893952"/>
    <row r="893953"/>
    <row r="893954"/>
    <row r="893955"/>
    <row r="893956"/>
    <row r="893957"/>
    <row r="893958"/>
    <row r="893959"/>
    <row r="893960"/>
    <row r="893961"/>
    <row r="893962"/>
    <row r="893963"/>
    <row r="893964"/>
    <row r="893965"/>
    <row r="893966"/>
    <row r="893967"/>
    <row r="893968"/>
    <row r="893969"/>
    <row r="893970"/>
    <row r="893971"/>
    <row r="893972"/>
    <row r="893973"/>
    <row r="893974"/>
    <row r="893975"/>
    <row r="893976"/>
    <row r="893977"/>
    <row r="893978"/>
    <row r="893979"/>
    <row r="893980"/>
    <row r="893981"/>
    <row r="893982"/>
    <row r="893983"/>
    <row r="893984"/>
    <row r="893985"/>
    <row r="893986"/>
    <row r="893987"/>
    <row r="893988"/>
    <row r="893989"/>
    <row r="893990"/>
    <row r="893991"/>
    <row r="893992"/>
    <row r="893993"/>
    <row r="893994"/>
    <row r="893995"/>
    <row r="893996"/>
    <row r="893997"/>
    <row r="893998"/>
    <row r="893999"/>
    <row r="894000"/>
    <row r="894001"/>
    <row r="894002"/>
    <row r="894003"/>
    <row r="894004"/>
    <row r="894005"/>
    <row r="894006"/>
    <row r="894007"/>
    <row r="894008"/>
    <row r="894009"/>
    <row r="894010"/>
    <row r="894011"/>
    <row r="894012"/>
    <row r="894013"/>
    <row r="894014"/>
    <row r="894015"/>
    <row r="894016"/>
    <row r="894017"/>
    <row r="894018"/>
    <row r="894019"/>
    <row r="894020"/>
    <row r="894021"/>
    <row r="894022"/>
    <row r="894023"/>
    <row r="894024"/>
    <row r="894025"/>
    <row r="894026"/>
    <row r="894027"/>
    <row r="894028"/>
    <row r="894029"/>
    <row r="894030"/>
    <row r="894031"/>
    <row r="894032"/>
    <row r="894033"/>
    <row r="894034"/>
    <row r="894035"/>
    <row r="894036"/>
    <row r="894037"/>
    <row r="894038"/>
    <row r="894039"/>
    <row r="894040"/>
    <row r="894041"/>
    <row r="894042"/>
    <row r="894043"/>
    <row r="894044"/>
    <row r="894045"/>
    <row r="894046"/>
    <row r="894047"/>
    <row r="894048"/>
    <row r="894049"/>
    <row r="894050"/>
    <row r="894051"/>
    <row r="894052"/>
    <row r="894053"/>
    <row r="894054"/>
    <row r="894055"/>
    <row r="894056"/>
    <row r="894057"/>
    <row r="894058"/>
    <row r="894059"/>
    <row r="894060"/>
    <row r="894061"/>
    <row r="894062"/>
    <row r="894063"/>
    <row r="894064"/>
    <row r="894065"/>
    <row r="894066"/>
    <row r="894067"/>
    <row r="894068"/>
    <row r="894069"/>
    <row r="894070"/>
    <row r="894071"/>
    <row r="894072"/>
    <row r="894073"/>
    <row r="894074"/>
    <row r="894075"/>
    <row r="894076"/>
    <row r="894077"/>
    <row r="894078"/>
    <row r="894079"/>
    <row r="894080"/>
    <row r="894081"/>
    <row r="894082"/>
    <row r="894083"/>
    <row r="894084"/>
    <row r="894085"/>
    <row r="894086"/>
    <row r="894087"/>
    <row r="894088"/>
    <row r="894089"/>
    <row r="894090"/>
    <row r="894091"/>
    <row r="894092"/>
    <row r="894093"/>
    <row r="894094"/>
    <row r="894095"/>
    <row r="894096"/>
    <row r="894097"/>
    <row r="894098"/>
    <row r="894099"/>
    <row r="894100"/>
    <row r="894101"/>
    <row r="894102"/>
    <row r="894103"/>
    <row r="894104"/>
    <row r="894105"/>
    <row r="894106"/>
    <row r="894107"/>
    <row r="894108"/>
    <row r="894109"/>
    <row r="894110"/>
    <row r="894111"/>
    <row r="894112"/>
    <row r="894113"/>
    <row r="894114"/>
    <row r="894115"/>
    <row r="894116"/>
    <row r="894117"/>
    <row r="894118"/>
    <row r="894119"/>
    <row r="894120"/>
    <row r="894121"/>
    <row r="894122"/>
    <row r="894123"/>
    <row r="894124"/>
    <row r="894125"/>
    <row r="894126"/>
    <row r="894127"/>
    <row r="894128"/>
    <row r="894129"/>
    <row r="894130"/>
    <row r="894131"/>
    <row r="894132"/>
    <row r="894133"/>
    <row r="894134"/>
    <row r="894135"/>
    <row r="894136"/>
    <row r="894137"/>
    <row r="894138"/>
    <row r="894139"/>
    <row r="894140"/>
    <row r="894141"/>
    <row r="894142"/>
    <row r="894143"/>
    <row r="894144"/>
    <row r="894145"/>
    <row r="894146"/>
    <row r="894147"/>
    <row r="894148"/>
    <row r="894149"/>
    <row r="894150"/>
    <row r="894151"/>
    <row r="894152"/>
    <row r="894153"/>
    <row r="894154"/>
    <row r="894155"/>
    <row r="894156"/>
    <row r="894157"/>
    <row r="894158"/>
    <row r="894159"/>
    <row r="894160"/>
    <row r="894161"/>
    <row r="894162"/>
    <row r="894163"/>
    <row r="894164"/>
    <row r="894165"/>
    <row r="894166"/>
    <row r="894167"/>
    <row r="894168"/>
    <row r="894169"/>
    <row r="894170"/>
    <row r="894171"/>
    <row r="894172"/>
    <row r="894173"/>
    <row r="894174"/>
    <row r="894175"/>
    <row r="894176"/>
    <row r="894177"/>
    <row r="894178"/>
    <row r="894179"/>
    <row r="894180"/>
    <row r="894181"/>
    <row r="894182"/>
    <row r="894183"/>
    <row r="894184"/>
    <row r="894185"/>
    <row r="894186"/>
    <row r="894187"/>
    <row r="894188"/>
    <row r="894189"/>
    <row r="894190"/>
    <row r="894191"/>
    <row r="894192"/>
    <row r="894193"/>
    <row r="894194"/>
    <row r="894195"/>
    <row r="894196"/>
    <row r="894197"/>
    <row r="894198"/>
    <row r="894199"/>
    <row r="894200"/>
    <row r="894201"/>
    <row r="894202"/>
    <row r="894203"/>
    <row r="894204"/>
    <row r="894205"/>
    <row r="894206"/>
    <row r="894207"/>
    <row r="894208"/>
    <row r="894209"/>
    <row r="894210"/>
    <row r="894211"/>
    <row r="894212"/>
    <row r="894213"/>
    <row r="894214"/>
    <row r="894215"/>
    <row r="894216"/>
    <row r="894217"/>
    <row r="894218"/>
    <row r="894219"/>
    <row r="894220"/>
    <row r="894221"/>
    <row r="894222"/>
    <row r="894223"/>
    <row r="894224"/>
    <row r="894225"/>
    <row r="894226"/>
    <row r="894227"/>
    <row r="894228"/>
    <row r="894229"/>
    <row r="894230"/>
    <row r="894231"/>
    <row r="894232"/>
    <row r="894233"/>
    <row r="894234"/>
    <row r="894235"/>
    <row r="894236"/>
    <row r="894237"/>
    <row r="894238"/>
    <row r="894239"/>
    <row r="894240"/>
    <row r="894241"/>
    <row r="894242"/>
    <row r="894243"/>
    <row r="894244"/>
    <row r="894245"/>
    <row r="894246"/>
    <row r="894247"/>
    <row r="894248"/>
    <row r="894249"/>
    <row r="894250"/>
    <row r="894251"/>
    <row r="894252"/>
    <row r="894253"/>
    <row r="894254"/>
    <row r="894255"/>
    <row r="894256"/>
    <row r="894257"/>
    <row r="894258"/>
    <row r="894259"/>
    <row r="894260"/>
    <row r="894261"/>
    <row r="894262"/>
    <row r="894263"/>
    <row r="894264"/>
    <row r="894265"/>
    <row r="894266"/>
    <row r="894267"/>
    <row r="894268"/>
    <row r="894269"/>
    <row r="894270"/>
    <row r="894271"/>
    <row r="894272"/>
    <row r="894273"/>
    <row r="894274"/>
    <row r="894275"/>
    <row r="894276"/>
    <row r="894277"/>
    <row r="894278"/>
    <row r="894279"/>
    <row r="894280"/>
    <row r="894281"/>
    <row r="894282"/>
    <row r="894283"/>
    <row r="894284"/>
    <row r="894285"/>
    <row r="894286"/>
    <row r="894287"/>
    <row r="894288"/>
    <row r="894289"/>
    <row r="894290"/>
    <row r="894291"/>
    <row r="894292"/>
    <row r="894293"/>
    <row r="894294"/>
    <row r="894295"/>
    <row r="894296"/>
    <row r="894297"/>
    <row r="894298"/>
    <row r="894299"/>
    <row r="894300"/>
    <row r="894301"/>
    <row r="894302"/>
    <row r="894303"/>
    <row r="894304"/>
    <row r="894305"/>
    <row r="894306"/>
    <row r="894307"/>
    <row r="894308"/>
    <row r="894309"/>
    <row r="894310"/>
    <row r="894311"/>
    <row r="894312"/>
    <row r="894313"/>
    <row r="894314"/>
    <row r="894315"/>
    <row r="894316"/>
    <row r="894317"/>
    <row r="894318"/>
    <row r="894319"/>
    <row r="894320"/>
    <row r="894321"/>
    <row r="894322"/>
    <row r="894323"/>
    <row r="894324"/>
    <row r="894325"/>
    <row r="894326"/>
    <row r="894327"/>
    <row r="894328"/>
    <row r="894329"/>
    <row r="894330"/>
    <row r="894331"/>
    <row r="894332"/>
    <row r="894333"/>
    <row r="894334"/>
    <row r="894335"/>
    <row r="894336"/>
    <row r="894337"/>
    <row r="894338"/>
    <row r="894339"/>
    <row r="894340"/>
    <row r="894341"/>
    <row r="894342"/>
    <row r="894343"/>
    <row r="894344"/>
    <row r="894345"/>
    <row r="894346"/>
    <row r="894347"/>
    <row r="894348"/>
    <row r="894349"/>
    <row r="894350"/>
    <row r="894351"/>
    <row r="894352"/>
    <row r="894353"/>
    <row r="894354"/>
    <row r="894355"/>
    <row r="894356"/>
    <row r="894357"/>
    <row r="894358"/>
    <row r="894359"/>
    <row r="894360"/>
    <row r="894361"/>
    <row r="894362"/>
    <row r="894363"/>
    <row r="894364"/>
    <row r="894365"/>
    <row r="894366"/>
    <row r="894367"/>
    <row r="894368"/>
    <row r="894369"/>
    <row r="894370"/>
    <row r="894371"/>
    <row r="894372"/>
    <row r="894373"/>
    <row r="894374"/>
    <row r="894375"/>
    <row r="894376"/>
    <row r="894377"/>
    <row r="894378"/>
    <row r="894379"/>
    <row r="894380"/>
    <row r="894381"/>
    <row r="894382"/>
    <row r="894383"/>
    <row r="894384"/>
    <row r="894385"/>
    <row r="894386"/>
    <row r="894387"/>
    <row r="894388"/>
    <row r="894389"/>
    <row r="894390"/>
    <row r="894391"/>
    <row r="894392"/>
    <row r="894393"/>
    <row r="894394"/>
    <row r="894395"/>
    <row r="894396"/>
    <row r="894397"/>
    <row r="894398"/>
    <row r="894399"/>
    <row r="894400"/>
    <row r="894401"/>
    <row r="894402"/>
    <row r="894403"/>
    <row r="894404"/>
    <row r="894405"/>
    <row r="894406"/>
    <row r="894407"/>
    <row r="894408"/>
    <row r="894409"/>
    <row r="894410"/>
    <row r="894411"/>
    <row r="894412"/>
    <row r="894413"/>
    <row r="894414"/>
    <row r="894415"/>
    <row r="894416"/>
    <row r="894417"/>
    <row r="894418"/>
    <row r="894419"/>
    <row r="894420"/>
    <row r="894421"/>
    <row r="894422"/>
    <row r="894423"/>
    <row r="894424"/>
    <row r="894425"/>
    <row r="894426"/>
    <row r="894427"/>
    <row r="894428"/>
    <row r="894429"/>
    <row r="894430"/>
    <row r="894431"/>
    <row r="894432"/>
    <row r="894433"/>
    <row r="894434"/>
    <row r="894435"/>
    <row r="894436"/>
    <row r="894437"/>
    <row r="894438"/>
    <row r="894439"/>
    <row r="894440"/>
    <row r="894441"/>
    <row r="894442"/>
    <row r="894443"/>
    <row r="894444"/>
    <row r="894445"/>
    <row r="894446"/>
    <row r="894447"/>
    <row r="894448"/>
    <row r="894449"/>
    <row r="894450"/>
    <row r="894451"/>
    <row r="894452"/>
    <row r="894453"/>
    <row r="894454"/>
    <row r="894455"/>
    <row r="894456"/>
    <row r="894457"/>
    <row r="894458"/>
    <row r="894459"/>
    <row r="894460"/>
    <row r="894461"/>
    <row r="894462"/>
    <row r="894463"/>
    <row r="894464"/>
    <row r="894465"/>
    <row r="894466"/>
    <row r="894467"/>
    <row r="894468"/>
    <row r="894469"/>
    <row r="894470"/>
    <row r="894471"/>
    <row r="894472"/>
    <row r="894473"/>
    <row r="894474"/>
    <row r="894475"/>
    <row r="894476"/>
    <row r="894477"/>
    <row r="894478"/>
    <row r="894479"/>
    <row r="894480"/>
    <row r="894481"/>
    <row r="894482"/>
    <row r="894483"/>
    <row r="894484"/>
    <row r="894485"/>
    <row r="894486"/>
    <row r="894487"/>
    <row r="894488"/>
    <row r="894489"/>
    <row r="894490"/>
    <row r="894491"/>
    <row r="894492"/>
    <row r="894493"/>
    <row r="894494"/>
    <row r="894495"/>
    <row r="894496"/>
    <row r="894497"/>
    <row r="894498"/>
    <row r="894499"/>
    <row r="894500"/>
    <row r="894501"/>
    <row r="894502"/>
    <row r="894503"/>
    <row r="894504"/>
    <row r="894505"/>
    <row r="894506"/>
    <row r="894507"/>
    <row r="894508"/>
    <row r="894509"/>
    <row r="894510"/>
    <row r="894511"/>
    <row r="894512"/>
    <row r="894513"/>
    <row r="894514"/>
    <row r="894515"/>
    <row r="894516"/>
    <row r="894517"/>
    <row r="894518"/>
    <row r="894519"/>
    <row r="894520"/>
    <row r="894521"/>
    <row r="894522"/>
    <row r="894523"/>
    <row r="894524"/>
    <row r="894525"/>
    <row r="894526"/>
    <row r="894527"/>
    <row r="894528"/>
    <row r="894529"/>
    <row r="894530"/>
    <row r="894531"/>
    <row r="894532"/>
    <row r="894533"/>
    <row r="894534"/>
    <row r="894535"/>
    <row r="894536"/>
    <row r="894537"/>
    <row r="894538"/>
    <row r="894539"/>
    <row r="894540"/>
    <row r="894541"/>
    <row r="894542"/>
    <row r="894543"/>
    <row r="894544"/>
    <row r="894545"/>
    <row r="894546"/>
    <row r="894547"/>
    <row r="894548"/>
    <row r="894549"/>
    <row r="894550"/>
    <row r="894551"/>
    <row r="894552"/>
    <row r="894553"/>
    <row r="894554"/>
    <row r="894555"/>
    <row r="894556"/>
    <row r="894557"/>
    <row r="894558"/>
    <row r="894559"/>
    <row r="894560"/>
    <row r="894561"/>
    <row r="894562"/>
    <row r="894563"/>
    <row r="894564"/>
    <row r="894565"/>
    <row r="894566"/>
    <row r="894567"/>
    <row r="894568"/>
    <row r="894569"/>
    <row r="894570"/>
    <row r="894571"/>
    <row r="894572"/>
    <row r="894573"/>
    <row r="894574"/>
    <row r="894575"/>
    <row r="894576"/>
    <row r="894577"/>
    <row r="894578"/>
    <row r="894579"/>
    <row r="894580"/>
    <row r="894581"/>
    <row r="894582"/>
    <row r="894583"/>
    <row r="894584"/>
    <row r="894585"/>
    <row r="894586"/>
    <row r="894587"/>
    <row r="894588"/>
    <row r="894589"/>
    <row r="894590"/>
    <row r="894591"/>
    <row r="894592"/>
    <row r="894593"/>
    <row r="894594"/>
    <row r="894595"/>
    <row r="894596"/>
    <row r="894597"/>
    <row r="894598"/>
    <row r="894599"/>
    <row r="894600"/>
    <row r="894601"/>
    <row r="894602"/>
    <row r="894603"/>
    <row r="894604"/>
    <row r="894605"/>
    <row r="894606"/>
    <row r="894607"/>
    <row r="894608"/>
    <row r="894609"/>
    <row r="894610"/>
    <row r="894611"/>
    <row r="894612"/>
    <row r="894613"/>
    <row r="894614"/>
    <row r="894615"/>
    <row r="894616"/>
    <row r="894617"/>
    <row r="894618"/>
    <row r="894619"/>
    <row r="894620"/>
    <row r="894621"/>
    <row r="894622"/>
    <row r="894623"/>
    <row r="894624"/>
    <row r="894625"/>
    <row r="894626"/>
    <row r="894627"/>
    <row r="894628"/>
    <row r="894629"/>
    <row r="894630"/>
    <row r="894631"/>
    <row r="894632"/>
    <row r="894633"/>
    <row r="894634"/>
    <row r="894635"/>
    <row r="894636"/>
    <row r="894637"/>
    <row r="894638"/>
    <row r="894639"/>
    <row r="894640"/>
    <row r="894641"/>
    <row r="894642"/>
    <row r="894643"/>
    <row r="894644"/>
    <row r="894645"/>
    <row r="894646"/>
    <row r="894647"/>
    <row r="894648"/>
    <row r="894649"/>
    <row r="894650"/>
    <row r="894651"/>
    <row r="894652"/>
    <row r="894653"/>
    <row r="894654"/>
    <row r="894655"/>
    <row r="894656"/>
    <row r="894657"/>
    <row r="894658"/>
    <row r="894659"/>
    <row r="894660"/>
    <row r="894661"/>
    <row r="894662"/>
    <row r="894663"/>
    <row r="894664"/>
    <row r="894665"/>
    <row r="894666"/>
    <row r="894667"/>
    <row r="894668"/>
    <row r="894669"/>
    <row r="894670"/>
    <row r="894671"/>
    <row r="894672"/>
    <row r="894673"/>
    <row r="894674"/>
    <row r="894675"/>
    <row r="894676"/>
    <row r="894677"/>
    <row r="894678"/>
    <row r="894679"/>
    <row r="894680"/>
    <row r="894681"/>
    <row r="894682"/>
    <row r="894683"/>
    <row r="894684"/>
    <row r="894685"/>
    <row r="894686"/>
    <row r="894687"/>
    <row r="894688"/>
    <row r="894689"/>
    <row r="894690"/>
    <row r="894691"/>
    <row r="894692"/>
    <row r="894693"/>
    <row r="894694"/>
    <row r="894695"/>
    <row r="894696"/>
    <row r="894697"/>
    <row r="894698"/>
    <row r="894699"/>
    <row r="894700"/>
    <row r="894701"/>
    <row r="894702"/>
    <row r="894703"/>
    <row r="894704"/>
    <row r="894705"/>
    <row r="894706"/>
    <row r="894707"/>
    <row r="894708"/>
    <row r="894709"/>
    <row r="894710"/>
    <row r="894711"/>
    <row r="894712"/>
    <row r="894713"/>
    <row r="894714"/>
    <row r="894715"/>
    <row r="894716"/>
    <row r="894717"/>
    <row r="894718"/>
    <row r="894719"/>
    <row r="894720"/>
    <row r="894721"/>
    <row r="894722"/>
    <row r="894723"/>
    <row r="894724"/>
    <row r="894725"/>
    <row r="894726"/>
    <row r="894727"/>
    <row r="894728"/>
    <row r="894729"/>
    <row r="894730"/>
    <row r="894731"/>
    <row r="894732"/>
    <row r="894733"/>
    <row r="894734"/>
    <row r="894735"/>
    <row r="894736"/>
    <row r="894737"/>
    <row r="894738"/>
    <row r="894739"/>
    <row r="894740"/>
    <row r="894741"/>
    <row r="894742"/>
    <row r="894743"/>
    <row r="894744"/>
    <row r="894745"/>
    <row r="894746"/>
    <row r="894747"/>
    <row r="894748"/>
    <row r="894749"/>
    <row r="894750"/>
    <row r="894751"/>
    <row r="894752"/>
    <row r="894753"/>
    <row r="894754"/>
    <row r="894755"/>
    <row r="894756"/>
    <row r="894757"/>
    <row r="894758"/>
    <row r="894759"/>
    <row r="894760"/>
    <row r="894761"/>
    <row r="894762"/>
    <row r="894763"/>
    <row r="894764"/>
    <row r="894765"/>
    <row r="894766"/>
    <row r="894767"/>
    <row r="894768"/>
    <row r="894769"/>
    <row r="894770"/>
    <row r="894771"/>
    <row r="894772"/>
    <row r="894773"/>
    <row r="894774"/>
    <row r="894775"/>
    <row r="894776"/>
    <row r="894777"/>
    <row r="894778"/>
    <row r="894779"/>
    <row r="894780"/>
    <row r="894781"/>
    <row r="894782"/>
    <row r="894783"/>
    <row r="894784"/>
    <row r="894785"/>
    <row r="894786"/>
    <row r="894787"/>
    <row r="894788"/>
    <row r="894789"/>
    <row r="894790"/>
    <row r="894791"/>
    <row r="894792"/>
    <row r="894793"/>
    <row r="894794"/>
    <row r="894795"/>
    <row r="894796"/>
    <row r="894797"/>
    <row r="894798"/>
    <row r="894799"/>
    <row r="894800"/>
    <row r="894801"/>
    <row r="894802"/>
    <row r="894803"/>
    <row r="894804"/>
    <row r="894805"/>
    <row r="894806"/>
    <row r="894807"/>
    <row r="894808"/>
    <row r="894809"/>
    <row r="894810"/>
    <row r="894811"/>
    <row r="894812"/>
    <row r="894813"/>
    <row r="894814"/>
    <row r="894815"/>
    <row r="894816"/>
    <row r="894817"/>
    <row r="894818"/>
    <row r="894819"/>
    <row r="894820"/>
    <row r="894821"/>
    <row r="894822"/>
    <row r="894823"/>
    <row r="894824"/>
    <row r="894825"/>
    <row r="894826"/>
    <row r="894827"/>
    <row r="894828"/>
    <row r="894829"/>
    <row r="894830"/>
    <row r="894831"/>
    <row r="894832"/>
    <row r="894833"/>
    <row r="894834"/>
    <row r="894835"/>
    <row r="894836"/>
    <row r="894837"/>
    <row r="894838"/>
    <row r="894839"/>
    <row r="894840"/>
    <row r="894841"/>
    <row r="894842"/>
    <row r="894843"/>
    <row r="894844"/>
    <row r="894845"/>
    <row r="894846"/>
    <row r="894847"/>
    <row r="894848"/>
    <row r="894849"/>
    <row r="894850"/>
    <row r="894851"/>
    <row r="894852"/>
    <row r="894853"/>
    <row r="894854"/>
    <row r="894855"/>
    <row r="894856"/>
    <row r="894857"/>
    <row r="894858"/>
    <row r="894859"/>
    <row r="894860"/>
    <row r="894861"/>
    <row r="894862"/>
    <row r="894863"/>
    <row r="894864"/>
    <row r="894865"/>
    <row r="894866"/>
    <row r="894867"/>
    <row r="894868"/>
    <row r="894869"/>
    <row r="894870"/>
    <row r="894871"/>
    <row r="894872"/>
    <row r="894873"/>
    <row r="894874"/>
    <row r="894875"/>
    <row r="894876"/>
    <row r="894877"/>
    <row r="894878"/>
    <row r="894879"/>
    <row r="894880"/>
    <row r="894881"/>
    <row r="894882"/>
    <row r="894883"/>
    <row r="894884"/>
    <row r="894885"/>
    <row r="894886"/>
    <row r="894887"/>
    <row r="894888"/>
    <row r="894889"/>
    <row r="894890"/>
    <row r="894891"/>
    <row r="894892"/>
    <row r="894893"/>
    <row r="894894"/>
    <row r="894895"/>
    <row r="894896"/>
    <row r="894897"/>
    <row r="894898"/>
    <row r="894899"/>
    <row r="894900"/>
    <row r="894901"/>
    <row r="894902"/>
    <row r="894903"/>
    <row r="894904"/>
    <row r="894905"/>
    <row r="894906"/>
    <row r="894907"/>
    <row r="894908"/>
    <row r="894909"/>
    <row r="894910"/>
    <row r="894911"/>
    <row r="894912"/>
    <row r="894913"/>
    <row r="894914"/>
    <row r="894915"/>
    <row r="894916"/>
    <row r="894917"/>
    <row r="894918"/>
    <row r="894919"/>
    <row r="894920"/>
    <row r="894921"/>
    <row r="894922"/>
    <row r="894923"/>
    <row r="894924"/>
    <row r="894925"/>
    <row r="894926"/>
    <row r="894927"/>
    <row r="894928"/>
    <row r="894929"/>
    <row r="894930"/>
    <row r="894931"/>
    <row r="894932"/>
    <row r="894933"/>
    <row r="894934"/>
    <row r="894935"/>
    <row r="894936"/>
    <row r="894937"/>
    <row r="894938"/>
    <row r="894939"/>
    <row r="894940"/>
    <row r="894941"/>
    <row r="894942"/>
    <row r="894943"/>
    <row r="894944"/>
    <row r="894945"/>
    <row r="894946"/>
    <row r="894947"/>
    <row r="894948"/>
    <row r="894949"/>
    <row r="894950"/>
    <row r="894951"/>
    <row r="894952"/>
    <row r="894953"/>
    <row r="894954"/>
    <row r="894955"/>
    <row r="894956"/>
    <row r="894957"/>
    <row r="894958"/>
    <row r="894959"/>
    <row r="894960"/>
    <row r="894961"/>
    <row r="894962"/>
    <row r="894963"/>
    <row r="894964"/>
    <row r="894965"/>
    <row r="894966"/>
    <row r="894967"/>
    <row r="894968"/>
    <row r="894969"/>
    <row r="894970"/>
    <row r="894971"/>
    <row r="894972"/>
    <row r="894973"/>
    <row r="894974"/>
    <row r="894975"/>
    <row r="894976"/>
    <row r="894977"/>
    <row r="894978"/>
    <row r="894979"/>
    <row r="894980"/>
    <row r="894981"/>
    <row r="894982"/>
    <row r="894983"/>
    <row r="894984"/>
    <row r="894985"/>
    <row r="894986"/>
    <row r="894987"/>
    <row r="894988"/>
    <row r="894989"/>
    <row r="894990"/>
    <row r="894991"/>
    <row r="894992"/>
    <row r="894993"/>
    <row r="894994"/>
    <row r="894995"/>
    <row r="894996"/>
    <row r="894997"/>
    <row r="894998"/>
    <row r="894999"/>
    <row r="895000"/>
    <row r="895001"/>
    <row r="895002"/>
    <row r="895003"/>
    <row r="895004"/>
    <row r="895005"/>
    <row r="895006"/>
    <row r="895007"/>
    <row r="895008"/>
    <row r="895009"/>
    <row r="895010"/>
    <row r="895011"/>
    <row r="895012"/>
    <row r="895013"/>
    <row r="895014"/>
    <row r="895015"/>
    <row r="895016"/>
    <row r="895017"/>
    <row r="895018"/>
    <row r="895019"/>
    <row r="895020"/>
    <row r="895021"/>
    <row r="895022"/>
    <row r="895023"/>
    <row r="895024"/>
    <row r="895025"/>
    <row r="895026"/>
    <row r="895027"/>
    <row r="895028"/>
    <row r="895029"/>
    <row r="895030"/>
    <row r="895031"/>
    <row r="895032"/>
    <row r="895033"/>
    <row r="895034"/>
    <row r="895035"/>
    <row r="895036"/>
    <row r="895037"/>
    <row r="895038"/>
    <row r="895039"/>
    <row r="895040"/>
    <row r="895041"/>
    <row r="895042"/>
    <row r="895043"/>
    <row r="895044"/>
    <row r="895045"/>
    <row r="895046"/>
    <row r="895047"/>
    <row r="895048"/>
    <row r="895049"/>
    <row r="895050"/>
    <row r="895051"/>
    <row r="895052"/>
    <row r="895053"/>
    <row r="895054"/>
    <row r="895055"/>
    <row r="895056"/>
    <row r="895057"/>
    <row r="895058"/>
    <row r="895059"/>
    <row r="895060"/>
    <row r="895061"/>
    <row r="895062"/>
    <row r="895063"/>
    <row r="895064"/>
    <row r="895065"/>
    <row r="895066"/>
    <row r="895067"/>
    <row r="895068"/>
    <row r="895069"/>
    <row r="895070"/>
    <row r="895071"/>
    <row r="895072"/>
    <row r="895073"/>
    <row r="895074"/>
    <row r="895075"/>
    <row r="895076"/>
    <row r="895077"/>
    <row r="895078"/>
    <row r="895079"/>
    <row r="895080"/>
    <row r="895081"/>
    <row r="895082"/>
    <row r="895083"/>
    <row r="895084"/>
    <row r="895085"/>
    <row r="895086"/>
    <row r="895087"/>
    <row r="895088"/>
    <row r="895089"/>
    <row r="895090"/>
    <row r="895091"/>
    <row r="895092"/>
    <row r="895093"/>
    <row r="895094"/>
    <row r="895095"/>
    <row r="895096"/>
    <row r="895097"/>
    <row r="895098"/>
    <row r="895099"/>
    <row r="895100"/>
    <row r="895101"/>
    <row r="895102"/>
    <row r="895103"/>
    <row r="895104"/>
    <row r="895105"/>
    <row r="895106"/>
    <row r="895107"/>
    <row r="895108"/>
    <row r="895109"/>
    <row r="895110"/>
    <row r="895111"/>
    <row r="895112"/>
    <row r="895113"/>
    <row r="895114"/>
    <row r="895115"/>
    <row r="895116"/>
    <row r="895117"/>
    <row r="895118"/>
    <row r="895119"/>
    <row r="895120"/>
    <row r="895121"/>
    <row r="895122"/>
    <row r="895123"/>
    <row r="895124"/>
    <row r="895125"/>
    <row r="895126"/>
    <row r="895127"/>
    <row r="895128"/>
    <row r="895129"/>
    <row r="895130"/>
    <row r="895131"/>
    <row r="895132"/>
    <row r="895133"/>
    <row r="895134"/>
    <row r="895135"/>
    <row r="895136"/>
    <row r="895137"/>
    <row r="895138"/>
    <row r="895139"/>
    <row r="895140"/>
    <row r="895141"/>
    <row r="895142"/>
    <row r="895143"/>
    <row r="895144"/>
    <row r="895145"/>
    <row r="895146"/>
    <row r="895147"/>
    <row r="895148"/>
    <row r="895149"/>
    <row r="895150"/>
    <row r="895151"/>
    <row r="895152"/>
    <row r="895153"/>
    <row r="895154"/>
    <row r="895155"/>
    <row r="895156"/>
    <row r="895157"/>
    <row r="895158"/>
    <row r="895159"/>
    <row r="895160"/>
    <row r="895161"/>
    <row r="895162"/>
    <row r="895163"/>
    <row r="895164"/>
    <row r="895165"/>
    <row r="895166"/>
    <row r="895167"/>
    <row r="895168"/>
    <row r="895169"/>
    <row r="895170"/>
    <row r="895171"/>
    <row r="895172"/>
    <row r="895173"/>
    <row r="895174"/>
    <row r="895175"/>
    <row r="895176"/>
    <row r="895177"/>
    <row r="895178"/>
    <row r="895179"/>
    <row r="895180"/>
    <row r="895181"/>
    <row r="895182"/>
    <row r="895183"/>
    <row r="895184"/>
    <row r="895185"/>
    <row r="895186"/>
    <row r="895187"/>
    <row r="895188"/>
    <row r="895189"/>
    <row r="895190"/>
    <row r="895191"/>
    <row r="895192"/>
    <row r="895193"/>
    <row r="895194"/>
    <row r="895195"/>
    <row r="895196"/>
    <row r="895197"/>
    <row r="895198"/>
    <row r="895199"/>
    <row r="895200"/>
    <row r="895201"/>
    <row r="895202"/>
    <row r="895203"/>
    <row r="895204"/>
    <row r="895205"/>
    <row r="895206"/>
    <row r="895207"/>
    <row r="895208"/>
    <row r="895209"/>
    <row r="895210"/>
    <row r="895211"/>
    <row r="895212"/>
    <row r="895213"/>
    <row r="895214"/>
    <row r="895215"/>
    <row r="895216"/>
    <row r="895217"/>
    <row r="895218"/>
    <row r="895219"/>
    <row r="895220"/>
    <row r="895221"/>
    <row r="895222"/>
    <row r="895223"/>
    <row r="895224"/>
    <row r="895225"/>
    <row r="895226"/>
    <row r="895227"/>
    <row r="895228"/>
    <row r="895229"/>
    <row r="895230"/>
    <row r="895231"/>
    <row r="895232"/>
    <row r="895233"/>
    <row r="895234"/>
    <row r="895235"/>
    <row r="895236"/>
    <row r="895237"/>
    <row r="895238"/>
    <row r="895239"/>
    <row r="895240"/>
    <row r="895241"/>
    <row r="895242"/>
    <row r="895243"/>
    <row r="895244"/>
    <row r="895245"/>
    <row r="895246"/>
    <row r="895247"/>
    <row r="895248"/>
    <row r="895249"/>
    <row r="895250"/>
    <row r="895251"/>
    <row r="895252"/>
    <row r="895253"/>
    <row r="895254"/>
    <row r="895255"/>
    <row r="895256"/>
    <row r="895257"/>
    <row r="895258"/>
    <row r="895259"/>
    <row r="895260"/>
    <row r="895261"/>
    <row r="895262"/>
    <row r="895263"/>
    <row r="895264"/>
    <row r="895265"/>
    <row r="895266"/>
    <row r="895267"/>
    <row r="895268"/>
    <row r="895269"/>
    <row r="895270"/>
    <row r="895271"/>
    <row r="895272"/>
    <row r="895273"/>
    <row r="895274"/>
    <row r="895275"/>
    <row r="895276"/>
    <row r="895277"/>
    <row r="895278"/>
    <row r="895279"/>
    <row r="895280"/>
    <row r="895281"/>
    <row r="895282"/>
    <row r="895283"/>
    <row r="895284"/>
    <row r="895285"/>
    <row r="895286"/>
    <row r="895287"/>
    <row r="895288"/>
    <row r="895289"/>
    <row r="895290"/>
    <row r="895291"/>
    <row r="895292"/>
    <row r="895293"/>
    <row r="895294"/>
    <row r="895295"/>
    <row r="895296"/>
    <row r="895297"/>
    <row r="895298"/>
    <row r="895299"/>
    <row r="895300"/>
    <row r="895301"/>
    <row r="895302"/>
    <row r="895303"/>
    <row r="895304"/>
    <row r="895305"/>
    <row r="895306"/>
    <row r="895307"/>
    <row r="895308"/>
    <row r="895309"/>
    <row r="895310"/>
    <row r="895311"/>
    <row r="895312"/>
    <row r="895313"/>
    <row r="895314"/>
    <row r="895315"/>
    <row r="895316"/>
    <row r="895317"/>
    <row r="895318"/>
    <row r="895319"/>
    <row r="895320"/>
    <row r="895321"/>
    <row r="895322"/>
    <row r="895323"/>
    <row r="895324"/>
    <row r="895325"/>
    <row r="895326"/>
    <row r="895327"/>
    <row r="895328"/>
    <row r="895329"/>
    <row r="895330"/>
    <row r="895331"/>
    <row r="895332"/>
    <row r="895333"/>
    <row r="895334"/>
    <row r="895335"/>
    <row r="895336"/>
    <row r="895337"/>
    <row r="895338"/>
    <row r="895339"/>
    <row r="895340"/>
    <row r="895341"/>
    <row r="895342"/>
    <row r="895343"/>
    <row r="895344"/>
    <row r="895345"/>
    <row r="895346"/>
    <row r="895347"/>
    <row r="895348"/>
    <row r="895349"/>
    <row r="895350"/>
    <row r="895351"/>
    <row r="895352"/>
    <row r="895353"/>
    <row r="895354"/>
    <row r="895355"/>
    <row r="895356"/>
    <row r="895357"/>
    <row r="895358"/>
    <row r="895359"/>
    <row r="895360"/>
    <row r="895361"/>
    <row r="895362"/>
    <row r="895363"/>
    <row r="895364"/>
    <row r="895365"/>
    <row r="895366"/>
    <row r="895367"/>
    <row r="895368"/>
    <row r="895369"/>
    <row r="895370"/>
    <row r="895371"/>
    <row r="895372"/>
    <row r="895373"/>
    <row r="895374"/>
    <row r="895375"/>
    <row r="895376"/>
    <row r="895377"/>
    <row r="895378"/>
    <row r="895379"/>
    <row r="895380"/>
    <row r="895381"/>
    <row r="895382"/>
    <row r="895383"/>
    <row r="895384"/>
    <row r="895385"/>
    <row r="895386"/>
    <row r="895387"/>
    <row r="895388"/>
    <row r="895389"/>
    <row r="895390"/>
    <row r="895391"/>
    <row r="895392"/>
    <row r="895393"/>
    <row r="895394"/>
    <row r="895395"/>
    <row r="895396"/>
    <row r="895397"/>
    <row r="895398"/>
    <row r="895399"/>
    <row r="895400"/>
    <row r="895401"/>
    <row r="895402"/>
    <row r="895403"/>
    <row r="895404"/>
    <row r="895405"/>
    <row r="895406"/>
    <row r="895407"/>
    <row r="895408"/>
    <row r="895409"/>
    <row r="895410"/>
    <row r="895411"/>
    <row r="895412"/>
    <row r="895413"/>
    <row r="895414"/>
    <row r="895415"/>
    <row r="895416"/>
    <row r="895417"/>
    <row r="895418"/>
    <row r="895419"/>
    <row r="895420"/>
    <row r="895421"/>
    <row r="895422"/>
    <row r="895423"/>
    <row r="895424"/>
    <row r="895425"/>
    <row r="895426"/>
    <row r="895427"/>
    <row r="895428"/>
    <row r="895429"/>
    <row r="895430"/>
    <row r="895431"/>
    <row r="895432"/>
    <row r="895433"/>
    <row r="895434"/>
    <row r="895435"/>
    <row r="895436"/>
    <row r="895437"/>
    <row r="895438"/>
    <row r="895439"/>
    <row r="895440"/>
    <row r="895441"/>
    <row r="895442"/>
    <row r="895443"/>
    <row r="895444"/>
    <row r="895445"/>
    <row r="895446"/>
    <row r="895447"/>
    <row r="895448"/>
    <row r="895449"/>
    <row r="895450"/>
    <row r="895451"/>
    <row r="895452"/>
    <row r="895453"/>
    <row r="895454"/>
    <row r="895455"/>
    <row r="895456"/>
    <row r="895457"/>
    <row r="895458"/>
    <row r="895459"/>
    <row r="895460"/>
    <row r="895461"/>
    <row r="895462"/>
    <row r="895463"/>
    <row r="895464"/>
    <row r="895465"/>
    <row r="895466"/>
    <row r="895467"/>
    <row r="895468"/>
    <row r="895469"/>
    <row r="895470"/>
    <row r="895471"/>
    <row r="895472"/>
    <row r="895473"/>
    <row r="895474"/>
    <row r="895475"/>
    <row r="895476"/>
    <row r="895477"/>
    <row r="895478"/>
    <row r="895479"/>
    <row r="895480"/>
    <row r="895481"/>
    <row r="895482"/>
    <row r="895483"/>
    <row r="895484"/>
    <row r="895485"/>
    <row r="895486"/>
    <row r="895487"/>
    <row r="895488"/>
    <row r="895489"/>
    <row r="895490"/>
    <row r="895491"/>
    <row r="895492"/>
    <row r="895493"/>
    <row r="895494"/>
    <row r="895495"/>
    <row r="895496"/>
    <row r="895497"/>
    <row r="895498"/>
    <row r="895499"/>
    <row r="895500"/>
    <row r="895501"/>
    <row r="895502"/>
    <row r="895503"/>
    <row r="895504"/>
    <row r="895505"/>
    <row r="895506"/>
    <row r="895507"/>
    <row r="895508"/>
    <row r="895509"/>
    <row r="895510"/>
    <row r="895511"/>
    <row r="895512"/>
    <row r="895513"/>
    <row r="895514"/>
    <row r="895515"/>
    <row r="895516"/>
    <row r="895517"/>
    <row r="895518"/>
    <row r="895519"/>
    <row r="895520"/>
    <row r="895521"/>
    <row r="895522"/>
    <row r="895523"/>
    <row r="895524"/>
    <row r="895525"/>
    <row r="895526"/>
    <row r="895527"/>
    <row r="895528"/>
    <row r="895529"/>
    <row r="895530"/>
    <row r="895531"/>
    <row r="895532"/>
    <row r="895533"/>
    <row r="895534"/>
    <row r="895535"/>
    <row r="895536"/>
    <row r="895537"/>
    <row r="895538"/>
    <row r="895539"/>
    <row r="895540"/>
    <row r="895541"/>
    <row r="895542"/>
    <row r="895543"/>
    <row r="895544"/>
    <row r="895545"/>
    <row r="895546"/>
    <row r="895547"/>
    <row r="895548"/>
    <row r="895549"/>
    <row r="895550"/>
    <row r="895551"/>
    <row r="895552"/>
    <row r="895553"/>
    <row r="895554"/>
    <row r="895555"/>
    <row r="895556"/>
    <row r="895557"/>
    <row r="895558"/>
    <row r="895559"/>
    <row r="895560"/>
    <row r="895561"/>
    <row r="895562"/>
    <row r="895563"/>
    <row r="895564"/>
    <row r="895565"/>
    <row r="895566"/>
    <row r="895567"/>
    <row r="895568"/>
    <row r="895569"/>
    <row r="895570"/>
    <row r="895571"/>
    <row r="895572"/>
    <row r="895573"/>
    <row r="895574"/>
    <row r="895575"/>
    <row r="895576"/>
    <row r="895577"/>
    <row r="895578"/>
    <row r="895579"/>
    <row r="895580"/>
    <row r="895581"/>
    <row r="895582"/>
    <row r="895583"/>
    <row r="895584"/>
    <row r="895585"/>
    <row r="895586"/>
    <row r="895587"/>
    <row r="895588"/>
    <row r="895589"/>
    <row r="895590"/>
    <row r="895591"/>
    <row r="895592"/>
    <row r="895593"/>
    <row r="895594"/>
    <row r="895595"/>
    <row r="895596"/>
    <row r="895597"/>
    <row r="895598"/>
    <row r="895599"/>
    <row r="895600"/>
    <row r="895601"/>
    <row r="895602"/>
    <row r="895603"/>
    <row r="895604"/>
    <row r="895605"/>
    <row r="895606"/>
    <row r="895607"/>
    <row r="895608"/>
    <row r="895609"/>
    <row r="895610"/>
    <row r="895611"/>
    <row r="895612"/>
    <row r="895613"/>
    <row r="895614"/>
    <row r="895615"/>
    <row r="895616"/>
    <row r="895617"/>
    <row r="895618"/>
    <row r="895619"/>
    <row r="895620"/>
    <row r="895621"/>
    <row r="895622"/>
    <row r="895623"/>
    <row r="895624"/>
    <row r="895625"/>
    <row r="895626"/>
    <row r="895627"/>
    <row r="895628"/>
    <row r="895629"/>
    <row r="895630"/>
    <row r="895631"/>
    <row r="895632"/>
    <row r="895633"/>
    <row r="895634"/>
    <row r="895635"/>
    <row r="895636"/>
    <row r="895637"/>
    <row r="895638"/>
    <row r="895639"/>
    <row r="895640"/>
    <row r="895641"/>
    <row r="895642"/>
    <row r="895643"/>
    <row r="895644"/>
    <row r="895645"/>
    <row r="895646"/>
    <row r="895647"/>
    <row r="895648"/>
    <row r="895649"/>
    <row r="895650"/>
    <row r="895651"/>
    <row r="895652"/>
    <row r="895653"/>
    <row r="895654"/>
    <row r="895655"/>
    <row r="895656"/>
    <row r="895657"/>
    <row r="895658"/>
    <row r="895659"/>
    <row r="895660"/>
    <row r="895661"/>
    <row r="895662"/>
    <row r="895663"/>
    <row r="895664"/>
    <row r="895665"/>
    <row r="895666"/>
    <row r="895667"/>
    <row r="895668"/>
    <row r="895669"/>
    <row r="895670"/>
    <row r="895671"/>
    <row r="895672"/>
    <row r="895673"/>
    <row r="895674"/>
    <row r="895675"/>
    <row r="895676"/>
    <row r="895677"/>
    <row r="895678"/>
    <row r="895679"/>
    <row r="895680"/>
    <row r="895681"/>
    <row r="895682"/>
    <row r="895683"/>
    <row r="895684"/>
    <row r="895685"/>
    <row r="895686"/>
    <row r="895687"/>
    <row r="895688"/>
    <row r="895689"/>
    <row r="895690"/>
    <row r="895691"/>
    <row r="895692"/>
    <row r="895693"/>
    <row r="895694"/>
    <row r="895695"/>
    <row r="895696"/>
    <row r="895697"/>
    <row r="895698"/>
    <row r="895699"/>
    <row r="895700"/>
    <row r="895701"/>
    <row r="895702"/>
    <row r="895703"/>
    <row r="895704"/>
    <row r="895705"/>
    <row r="895706"/>
    <row r="895707"/>
    <row r="895708"/>
    <row r="895709"/>
    <row r="895710"/>
    <row r="895711"/>
    <row r="895712"/>
    <row r="895713"/>
    <row r="895714"/>
    <row r="895715"/>
    <row r="895716"/>
    <row r="895717"/>
    <row r="895718"/>
    <row r="895719"/>
    <row r="895720"/>
    <row r="895721"/>
    <row r="895722"/>
    <row r="895723"/>
    <row r="895724"/>
    <row r="895725"/>
    <row r="895726"/>
    <row r="895727"/>
    <row r="895728"/>
    <row r="895729"/>
    <row r="895730"/>
    <row r="895731"/>
    <row r="895732"/>
    <row r="895733"/>
    <row r="895734"/>
    <row r="895735"/>
    <row r="895736"/>
    <row r="895737"/>
    <row r="895738"/>
    <row r="895739"/>
    <row r="895740"/>
    <row r="895741"/>
    <row r="895742"/>
    <row r="895743"/>
    <row r="895744"/>
    <row r="895745"/>
    <row r="895746"/>
    <row r="895747"/>
    <row r="895748"/>
    <row r="895749"/>
    <row r="895750"/>
    <row r="895751"/>
    <row r="895752"/>
    <row r="895753"/>
    <row r="895754"/>
    <row r="895755"/>
    <row r="895756"/>
    <row r="895757"/>
    <row r="895758"/>
    <row r="895759"/>
    <row r="895760"/>
    <row r="895761"/>
    <row r="895762"/>
    <row r="895763"/>
    <row r="895764"/>
    <row r="895765"/>
    <row r="895766"/>
    <row r="895767"/>
    <row r="895768"/>
    <row r="895769"/>
    <row r="895770"/>
    <row r="895771"/>
    <row r="895772"/>
    <row r="895773"/>
    <row r="895774"/>
    <row r="895775"/>
    <row r="895776"/>
    <row r="895777"/>
    <row r="895778"/>
    <row r="895779"/>
    <row r="895780"/>
    <row r="895781"/>
    <row r="895782"/>
    <row r="895783"/>
    <row r="895784"/>
    <row r="895785"/>
    <row r="895786"/>
    <row r="895787"/>
    <row r="895788"/>
    <row r="895789"/>
    <row r="895790"/>
    <row r="895791"/>
    <row r="895792"/>
    <row r="895793"/>
    <row r="895794"/>
    <row r="895795"/>
    <row r="895796"/>
    <row r="895797"/>
    <row r="895798"/>
    <row r="895799"/>
    <row r="895800"/>
    <row r="895801"/>
    <row r="895802"/>
    <row r="895803"/>
    <row r="895804"/>
    <row r="895805"/>
    <row r="895806"/>
    <row r="895807"/>
    <row r="895808"/>
    <row r="895809"/>
    <row r="895810"/>
    <row r="895811"/>
    <row r="895812"/>
    <row r="895813"/>
    <row r="895814"/>
    <row r="895815"/>
    <row r="895816"/>
    <row r="895817"/>
    <row r="895818"/>
    <row r="895819"/>
    <row r="895820"/>
    <row r="895821"/>
    <row r="895822"/>
    <row r="895823"/>
    <row r="895824"/>
    <row r="895825"/>
    <row r="895826"/>
    <row r="895827"/>
    <row r="895828"/>
    <row r="895829"/>
    <row r="895830"/>
    <row r="895831"/>
    <row r="895832"/>
    <row r="895833"/>
    <row r="895834"/>
    <row r="895835"/>
    <row r="895836"/>
    <row r="895837"/>
    <row r="895838"/>
    <row r="895839"/>
    <row r="895840"/>
    <row r="895841"/>
    <row r="895842"/>
    <row r="895843"/>
    <row r="895844"/>
    <row r="895845"/>
    <row r="895846"/>
    <row r="895847"/>
    <row r="895848"/>
    <row r="895849"/>
    <row r="895850"/>
    <row r="895851"/>
    <row r="895852"/>
    <row r="895853"/>
    <row r="895854"/>
    <row r="895855"/>
    <row r="895856"/>
    <row r="895857"/>
    <row r="895858"/>
    <row r="895859"/>
    <row r="895860"/>
    <row r="895861"/>
    <row r="895862"/>
    <row r="895863"/>
    <row r="895864"/>
    <row r="895865"/>
    <row r="895866"/>
    <row r="895867"/>
    <row r="895868"/>
    <row r="895869"/>
    <row r="895870"/>
    <row r="895871"/>
    <row r="895872"/>
    <row r="895873"/>
    <row r="895874"/>
    <row r="895875"/>
    <row r="895876"/>
    <row r="895877"/>
    <row r="895878"/>
    <row r="895879"/>
    <row r="895880"/>
    <row r="895881"/>
    <row r="895882"/>
    <row r="895883"/>
    <row r="895884"/>
    <row r="895885"/>
    <row r="895886"/>
    <row r="895887"/>
    <row r="895888"/>
    <row r="895889"/>
    <row r="895890"/>
    <row r="895891"/>
    <row r="895892"/>
    <row r="895893"/>
    <row r="895894"/>
    <row r="895895"/>
    <row r="895896"/>
    <row r="895897"/>
    <row r="895898"/>
    <row r="895899"/>
    <row r="895900"/>
    <row r="895901"/>
    <row r="895902"/>
    <row r="895903"/>
    <row r="895904"/>
    <row r="895905"/>
    <row r="895906"/>
    <row r="895907"/>
    <row r="895908"/>
    <row r="895909"/>
    <row r="895910"/>
    <row r="895911"/>
    <row r="895912"/>
    <row r="895913"/>
    <row r="895914"/>
    <row r="895915"/>
    <row r="895916"/>
    <row r="895917"/>
    <row r="895918"/>
    <row r="895919"/>
    <row r="895920"/>
    <row r="895921"/>
    <row r="895922"/>
    <row r="895923"/>
    <row r="895924"/>
    <row r="895925"/>
    <row r="895926"/>
    <row r="895927"/>
    <row r="895928"/>
    <row r="895929"/>
    <row r="895930"/>
    <row r="895931"/>
    <row r="895932"/>
    <row r="895933"/>
    <row r="895934"/>
    <row r="895935"/>
    <row r="895936"/>
    <row r="895937"/>
    <row r="895938"/>
    <row r="895939"/>
    <row r="895940"/>
    <row r="895941"/>
    <row r="895942"/>
    <row r="895943"/>
    <row r="895944"/>
    <row r="895945"/>
    <row r="895946"/>
    <row r="895947"/>
    <row r="895948"/>
    <row r="895949"/>
    <row r="895950"/>
    <row r="895951"/>
    <row r="895952"/>
    <row r="895953"/>
    <row r="895954"/>
    <row r="895955"/>
    <row r="895956"/>
    <row r="895957"/>
    <row r="895958"/>
    <row r="895959"/>
    <row r="895960"/>
    <row r="895961"/>
    <row r="895962"/>
    <row r="895963"/>
    <row r="895964"/>
    <row r="895965"/>
    <row r="895966"/>
    <row r="895967"/>
    <row r="895968"/>
    <row r="895969"/>
    <row r="895970"/>
    <row r="895971"/>
    <row r="895972"/>
    <row r="895973"/>
    <row r="895974"/>
    <row r="895975"/>
    <row r="895976"/>
    <row r="895977"/>
    <row r="895978"/>
    <row r="895979"/>
    <row r="895980"/>
    <row r="895981"/>
    <row r="895982"/>
    <row r="895983"/>
    <row r="895984"/>
    <row r="895985"/>
    <row r="895986"/>
    <row r="895987"/>
    <row r="895988"/>
    <row r="895989"/>
    <row r="895990"/>
    <row r="895991"/>
    <row r="895992"/>
    <row r="895993"/>
    <row r="895994"/>
    <row r="895995"/>
    <row r="895996"/>
    <row r="895997"/>
    <row r="895998"/>
    <row r="895999"/>
    <row r="896000"/>
    <row r="896001"/>
    <row r="896002"/>
    <row r="896003"/>
    <row r="896004"/>
    <row r="896005"/>
    <row r="896006"/>
    <row r="896007"/>
    <row r="896008"/>
    <row r="896009"/>
    <row r="896010"/>
    <row r="896011"/>
    <row r="896012"/>
    <row r="896013"/>
    <row r="896014"/>
    <row r="896015"/>
    <row r="896016"/>
    <row r="896017"/>
    <row r="896018"/>
    <row r="896019"/>
    <row r="896020"/>
    <row r="896021"/>
    <row r="896022"/>
    <row r="896023"/>
    <row r="896024"/>
    <row r="896025"/>
    <row r="896026"/>
    <row r="896027"/>
    <row r="896028"/>
    <row r="896029"/>
    <row r="896030"/>
    <row r="896031"/>
    <row r="896032"/>
    <row r="896033"/>
    <row r="896034"/>
    <row r="896035"/>
    <row r="896036"/>
    <row r="896037"/>
    <row r="896038"/>
    <row r="896039"/>
    <row r="896040"/>
    <row r="896041"/>
    <row r="896042"/>
    <row r="896043"/>
    <row r="896044"/>
    <row r="896045"/>
    <row r="896046"/>
    <row r="896047"/>
    <row r="896048"/>
    <row r="896049"/>
    <row r="896050"/>
    <row r="896051"/>
    <row r="896052"/>
    <row r="896053"/>
    <row r="896054"/>
    <row r="896055"/>
    <row r="896056"/>
    <row r="896057"/>
    <row r="896058"/>
    <row r="896059"/>
    <row r="896060"/>
    <row r="896061"/>
    <row r="896062"/>
    <row r="896063"/>
    <row r="896064"/>
    <row r="896065"/>
    <row r="896066"/>
    <row r="896067"/>
    <row r="896068"/>
    <row r="896069"/>
    <row r="896070"/>
    <row r="896071"/>
    <row r="896072"/>
    <row r="896073"/>
    <row r="896074"/>
    <row r="896075"/>
    <row r="896076"/>
    <row r="896077"/>
    <row r="896078"/>
    <row r="896079"/>
    <row r="896080"/>
    <row r="896081"/>
    <row r="896082"/>
    <row r="896083"/>
    <row r="896084"/>
    <row r="896085"/>
    <row r="896086"/>
    <row r="896087"/>
    <row r="896088"/>
    <row r="896089"/>
    <row r="896090"/>
    <row r="896091"/>
    <row r="896092"/>
    <row r="896093"/>
    <row r="896094"/>
    <row r="896095"/>
    <row r="896096"/>
    <row r="896097"/>
    <row r="896098"/>
    <row r="896099"/>
    <row r="896100"/>
    <row r="896101"/>
    <row r="896102"/>
    <row r="896103"/>
    <row r="896104"/>
    <row r="896105"/>
    <row r="896106"/>
    <row r="896107"/>
    <row r="896108"/>
    <row r="896109"/>
    <row r="896110"/>
    <row r="896111"/>
    <row r="896112"/>
    <row r="896113"/>
    <row r="896114"/>
    <row r="896115"/>
    <row r="896116"/>
    <row r="896117"/>
    <row r="896118"/>
    <row r="896119"/>
    <row r="896120"/>
    <row r="896121"/>
    <row r="896122"/>
    <row r="896123"/>
    <row r="896124"/>
    <row r="896125"/>
    <row r="896126"/>
    <row r="896127"/>
    <row r="896128"/>
    <row r="896129"/>
    <row r="896130"/>
    <row r="896131"/>
    <row r="896132"/>
    <row r="896133"/>
    <row r="896134"/>
    <row r="896135"/>
    <row r="896136"/>
    <row r="896137"/>
    <row r="896138"/>
    <row r="896139"/>
    <row r="896140"/>
    <row r="896141"/>
    <row r="896142"/>
    <row r="896143"/>
    <row r="896144"/>
    <row r="896145"/>
    <row r="896146"/>
    <row r="896147"/>
    <row r="896148"/>
    <row r="896149"/>
    <row r="896150"/>
    <row r="896151"/>
    <row r="896152"/>
    <row r="896153"/>
    <row r="896154"/>
    <row r="896155"/>
    <row r="896156"/>
    <row r="896157"/>
    <row r="896158"/>
    <row r="896159"/>
    <row r="896160"/>
    <row r="896161"/>
    <row r="896162"/>
    <row r="896163"/>
    <row r="896164"/>
    <row r="896165"/>
    <row r="896166"/>
    <row r="896167"/>
    <row r="896168"/>
    <row r="896169"/>
    <row r="896170"/>
    <row r="896171"/>
    <row r="896172"/>
    <row r="896173"/>
    <row r="896174"/>
    <row r="896175"/>
    <row r="896176"/>
    <row r="896177"/>
    <row r="896178"/>
    <row r="896179"/>
    <row r="896180"/>
    <row r="896181"/>
    <row r="896182"/>
    <row r="896183"/>
    <row r="896184"/>
    <row r="896185"/>
    <row r="896186"/>
    <row r="896187"/>
    <row r="896188"/>
    <row r="896189"/>
    <row r="896190"/>
    <row r="896191"/>
    <row r="896192"/>
    <row r="896193"/>
    <row r="896194"/>
    <row r="896195"/>
    <row r="896196"/>
    <row r="896197"/>
    <row r="896198"/>
    <row r="896199"/>
    <row r="896200"/>
    <row r="896201"/>
    <row r="896202"/>
    <row r="896203"/>
    <row r="896204"/>
    <row r="896205"/>
    <row r="896206"/>
    <row r="896207"/>
    <row r="896208"/>
    <row r="896209"/>
    <row r="896210"/>
    <row r="896211"/>
    <row r="896212"/>
    <row r="896213"/>
    <row r="896214"/>
    <row r="896215"/>
    <row r="896216"/>
    <row r="896217"/>
    <row r="896218"/>
    <row r="896219"/>
    <row r="896220"/>
    <row r="896221"/>
    <row r="896222"/>
    <row r="896223"/>
    <row r="896224"/>
    <row r="896225"/>
    <row r="896226"/>
    <row r="896227"/>
    <row r="896228"/>
    <row r="896229"/>
    <row r="896230"/>
    <row r="896231"/>
    <row r="896232"/>
    <row r="896233"/>
    <row r="896234"/>
    <row r="896235"/>
    <row r="896236"/>
    <row r="896237"/>
    <row r="896238"/>
    <row r="896239"/>
    <row r="896240"/>
    <row r="896241"/>
    <row r="896242"/>
    <row r="896243"/>
    <row r="896244"/>
    <row r="896245"/>
    <row r="896246"/>
    <row r="896247"/>
    <row r="896248"/>
    <row r="896249"/>
    <row r="896250"/>
    <row r="896251"/>
    <row r="896252"/>
    <row r="896253"/>
    <row r="896254"/>
    <row r="896255"/>
    <row r="896256"/>
    <row r="896257"/>
    <row r="896258"/>
    <row r="896259"/>
    <row r="896260"/>
    <row r="896261"/>
    <row r="896262"/>
    <row r="896263"/>
    <row r="896264"/>
    <row r="896265"/>
    <row r="896266"/>
    <row r="896267"/>
    <row r="896268"/>
    <row r="896269"/>
    <row r="896270"/>
    <row r="896271"/>
    <row r="896272"/>
    <row r="896273"/>
    <row r="896274"/>
    <row r="896275"/>
    <row r="896276"/>
    <row r="896277"/>
    <row r="896278"/>
    <row r="896279"/>
    <row r="896280"/>
    <row r="896281"/>
    <row r="896282"/>
    <row r="896283"/>
    <row r="896284"/>
    <row r="896285"/>
    <row r="896286"/>
    <row r="896287"/>
    <row r="896288"/>
    <row r="896289"/>
    <row r="896290"/>
    <row r="896291"/>
    <row r="896292"/>
    <row r="896293"/>
    <row r="896294"/>
    <row r="896295"/>
    <row r="896296"/>
    <row r="896297"/>
    <row r="896298"/>
    <row r="896299"/>
    <row r="896300"/>
    <row r="896301"/>
    <row r="896302"/>
    <row r="896303"/>
    <row r="896304"/>
    <row r="896305"/>
    <row r="896306"/>
    <row r="896307"/>
    <row r="896308"/>
    <row r="896309"/>
    <row r="896310"/>
    <row r="896311"/>
    <row r="896312"/>
    <row r="896313"/>
    <row r="896314"/>
    <row r="896315"/>
    <row r="896316"/>
    <row r="896317"/>
    <row r="896318"/>
    <row r="896319"/>
    <row r="896320"/>
    <row r="896321"/>
    <row r="896322"/>
    <row r="896323"/>
    <row r="896324"/>
    <row r="896325"/>
    <row r="896326"/>
    <row r="896327"/>
    <row r="896328"/>
    <row r="896329"/>
    <row r="896330"/>
    <row r="896331"/>
    <row r="896332"/>
    <row r="896333"/>
    <row r="896334"/>
    <row r="896335"/>
    <row r="896336"/>
    <row r="896337"/>
    <row r="896338"/>
    <row r="896339"/>
    <row r="896340"/>
    <row r="896341"/>
    <row r="896342"/>
    <row r="896343"/>
    <row r="896344"/>
    <row r="896345"/>
    <row r="896346"/>
    <row r="896347"/>
    <row r="896348"/>
    <row r="896349"/>
    <row r="896350"/>
    <row r="896351"/>
    <row r="896352"/>
    <row r="896353"/>
    <row r="896354"/>
    <row r="896355"/>
    <row r="896356"/>
    <row r="896357"/>
    <row r="896358"/>
    <row r="896359"/>
    <row r="896360"/>
    <row r="896361"/>
    <row r="896362"/>
    <row r="896363"/>
    <row r="896364"/>
    <row r="896365"/>
    <row r="896366"/>
    <row r="896367"/>
    <row r="896368"/>
    <row r="896369"/>
    <row r="896370"/>
    <row r="896371"/>
    <row r="896372"/>
    <row r="896373"/>
    <row r="896374"/>
    <row r="896375"/>
    <row r="896376"/>
    <row r="896377"/>
    <row r="896378"/>
    <row r="896379"/>
    <row r="896380"/>
    <row r="896381"/>
    <row r="896382"/>
    <row r="896383"/>
    <row r="896384"/>
    <row r="896385"/>
    <row r="896386"/>
    <row r="896387"/>
    <row r="896388"/>
    <row r="896389"/>
    <row r="896390"/>
    <row r="896391"/>
    <row r="896392"/>
    <row r="896393"/>
    <row r="896394"/>
    <row r="896395"/>
    <row r="896396"/>
    <row r="896397"/>
    <row r="896398"/>
    <row r="896399"/>
    <row r="896400"/>
    <row r="896401"/>
    <row r="896402"/>
    <row r="896403"/>
    <row r="896404"/>
    <row r="896405"/>
    <row r="896406"/>
    <row r="896407"/>
    <row r="896408"/>
    <row r="896409"/>
    <row r="896410"/>
    <row r="896411"/>
    <row r="896412"/>
    <row r="896413"/>
    <row r="896414"/>
    <row r="896415"/>
    <row r="896416"/>
    <row r="896417"/>
    <row r="896418"/>
    <row r="896419"/>
    <row r="896420"/>
    <row r="896421"/>
    <row r="896422"/>
    <row r="896423"/>
    <row r="896424"/>
    <row r="896425"/>
    <row r="896426"/>
    <row r="896427"/>
    <row r="896428"/>
    <row r="896429"/>
    <row r="896430"/>
    <row r="896431"/>
    <row r="896432"/>
    <row r="896433"/>
    <row r="896434"/>
    <row r="896435"/>
    <row r="896436"/>
    <row r="896437"/>
    <row r="896438"/>
    <row r="896439"/>
    <row r="896440"/>
    <row r="896441"/>
    <row r="896442"/>
    <row r="896443"/>
    <row r="896444"/>
    <row r="896445"/>
    <row r="896446"/>
    <row r="896447"/>
    <row r="896448"/>
    <row r="896449"/>
    <row r="896450"/>
    <row r="896451"/>
    <row r="896452"/>
    <row r="896453"/>
    <row r="896454"/>
    <row r="896455"/>
    <row r="896456"/>
    <row r="896457"/>
    <row r="896458"/>
    <row r="896459"/>
    <row r="896460"/>
    <row r="896461"/>
    <row r="896462"/>
    <row r="896463"/>
    <row r="896464"/>
    <row r="896465"/>
    <row r="896466"/>
    <row r="896467"/>
    <row r="896468"/>
    <row r="896469"/>
    <row r="896470"/>
    <row r="896471"/>
    <row r="896472"/>
    <row r="896473"/>
    <row r="896474"/>
    <row r="896475"/>
    <row r="896476"/>
    <row r="896477"/>
    <row r="896478"/>
    <row r="896479"/>
    <row r="896480"/>
    <row r="896481"/>
    <row r="896482"/>
    <row r="896483"/>
    <row r="896484"/>
    <row r="896485"/>
    <row r="896486"/>
    <row r="896487"/>
    <row r="896488"/>
    <row r="896489"/>
    <row r="896490"/>
    <row r="896491"/>
    <row r="896492"/>
    <row r="896493"/>
    <row r="896494"/>
    <row r="896495"/>
    <row r="896496"/>
    <row r="896497"/>
    <row r="896498"/>
    <row r="896499"/>
    <row r="896500"/>
    <row r="896501"/>
    <row r="896502"/>
    <row r="896503"/>
    <row r="896504"/>
    <row r="896505"/>
    <row r="896506"/>
    <row r="896507"/>
    <row r="896508"/>
    <row r="896509"/>
    <row r="896510"/>
    <row r="896511"/>
    <row r="896512"/>
    <row r="896513"/>
    <row r="896514"/>
    <row r="896515"/>
    <row r="896516"/>
    <row r="896517"/>
    <row r="896518"/>
    <row r="896519"/>
    <row r="896520"/>
    <row r="896521"/>
    <row r="896522"/>
    <row r="896523"/>
    <row r="896524"/>
    <row r="896525"/>
    <row r="896526"/>
    <row r="896527"/>
    <row r="896528"/>
    <row r="896529"/>
    <row r="896530"/>
    <row r="896531"/>
    <row r="896532"/>
    <row r="896533"/>
    <row r="896534"/>
    <row r="896535"/>
    <row r="896536"/>
    <row r="896537"/>
    <row r="896538"/>
    <row r="896539"/>
    <row r="896540"/>
    <row r="896541"/>
    <row r="896542"/>
    <row r="896543"/>
    <row r="896544"/>
    <row r="896545"/>
    <row r="896546"/>
    <row r="896547"/>
    <row r="896548"/>
    <row r="896549"/>
    <row r="896550"/>
    <row r="896551"/>
    <row r="896552"/>
    <row r="896553"/>
    <row r="896554"/>
    <row r="896555"/>
    <row r="896556"/>
    <row r="896557"/>
    <row r="896558"/>
    <row r="896559"/>
    <row r="896560"/>
    <row r="896561"/>
    <row r="896562"/>
    <row r="896563"/>
    <row r="896564"/>
    <row r="896565"/>
    <row r="896566"/>
    <row r="896567"/>
    <row r="896568"/>
    <row r="896569"/>
    <row r="896570"/>
    <row r="896571"/>
    <row r="896572"/>
    <row r="896573"/>
    <row r="896574"/>
    <row r="896575"/>
    <row r="896576"/>
    <row r="896577"/>
    <row r="896578"/>
    <row r="896579"/>
    <row r="896580"/>
    <row r="896581"/>
    <row r="896582"/>
    <row r="896583"/>
    <row r="896584"/>
    <row r="896585"/>
    <row r="896586"/>
    <row r="896587"/>
    <row r="896588"/>
    <row r="896589"/>
    <row r="896590"/>
    <row r="896591"/>
    <row r="896592"/>
    <row r="896593"/>
    <row r="896594"/>
    <row r="896595"/>
    <row r="896596"/>
    <row r="896597"/>
    <row r="896598"/>
    <row r="896599"/>
    <row r="896600"/>
    <row r="896601"/>
    <row r="896602"/>
    <row r="896603"/>
    <row r="896604"/>
    <row r="896605"/>
    <row r="896606"/>
    <row r="896607"/>
    <row r="896608"/>
    <row r="896609"/>
    <row r="896610"/>
    <row r="896611"/>
    <row r="896612"/>
    <row r="896613"/>
    <row r="896614"/>
    <row r="896615"/>
    <row r="896616"/>
    <row r="896617"/>
    <row r="896618"/>
    <row r="896619"/>
    <row r="896620"/>
    <row r="896621"/>
    <row r="896622"/>
    <row r="896623"/>
    <row r="896624"/>
    <row r="896625"/>
    <row r="896626"/>
    <row r="896627"/>
    <row r="896628"/>
    <row r="896629"/>
    <row r="896630"/>
    <row r="896631"/>
    <row r="896632"/>
    <row r="896633"/>
    <row r="896634"/>
    <row r="896635"/>
    <row r="896636"/>
    <row r="896637"/>
    <row r="896638"/>
    <row r="896639"/>
    <row r="896640"/>
    <row r="896641"/>
    <row r="896642"/>
    <row r="896643"/>
    <row r="896644"/>
    <row r="896645"/>
    <row r="896646"/>
    <row r="896647"/>
    <row r="896648"/>
    <row r="896649"/>
    <row r="896650"/>
    <row r="896651"/>
    <row r="896652"/>
    <row r="896653"/>
    <row r="896654"/>
    <row r="896655"/>
    <row r="896656"/>
    <row r="896657"/>
    <row r="896658"/>
    <row r="896659"/>
    <row r="896660"/>
    <row r="896661"/>
    <row r="896662"/>
    <row r="896663"/>
    <row r="896664"/>
    <row r="896665"/>
    <row r="896666"/>
    <row r="896667"/>
    <row r="896668"/>
    <row r="896669"/>
    <row r="896670"/>
    <row r="896671"/>
    <row r="896672"/>
    <row r="896673"/>
    <row r="896674"/>
    <row r="896675"/>
    <row r="896676"/>
    <row r="896677"/>
    <row r="896678"/>
    <row r="896679"/>
    <row r="896680"/>
    <row r="896681"/>
    <row r="896682"/>
    <row r="896683"/>
    <row r="896684"/>
    <row r="896685"/>
    <row r="896686"/>
    <row r="896687"/>
    <row r="896688"/>
    <row r="896689"/>
    <row r="896690"/>
    <row r="896691"/>
    <row r="896692"/>
    <row r="896693"/>
    <row r="896694"/>
    <row r="896695"/>
    <row r="896696"/>
    <row r="896697"/>
    <row r="896698"/>
    <row r="896699"/>
    <row r="896700"/>
    <row r="896701"/>
    <row r="896702"/>
    <row r="896703"/>
    <row r="896704"/>
    <row r="896705"/>
    <row r="896706"/>
    <row r="896707"/>
    <row r="896708"/>
    <row r="896709"/>
    <row r="896710"/>
    <row r="896711"/>
    <row r="896712"/>
    <row r="896713"/>
    <row r="896714"/>
    <row r="896715"/>
    <row r="896716"/>
    <row r="896717"/>
    <row r="896718"/>
    <row r="896719"/>
    <row r="896720"/>
    <row r="896721"/>
    <row r="896722"/>
    <row r="896723"/>
    <row r="896724"/>
    <row r="896725"/>
    <row r="896726"/>
    <row r="896727"/>
    <row r="896728"/>
    <row r="896729"/>
    <row r="896730"/>
    <row r="896731"/>
    <row r="896732"/>
    <row r="896733"/>
    <row r="896734"/>
    <row r="896735"/>
    <row r="896736"/>
    <row r="896737"/>
    <row r="896738"/>
    <row r="896739"/>
    <row r="896740"/>
    <row r="896741"/>
    <row r="896742"/>
    <row r="896743"/>
    <row r="896744"/>
    <row r="896745"/>
    <row r="896746"/>
    <row r="896747"/>
    <row r="896748"/>
    <row r="896749"/>
    <row r="896750"/>
    <row r="896751"/>
    <row r="896752"/>
    <row r="896753"/>
    <row r="896754"/>
    <row r="896755"/>
    <row r="896756"/>
    <row r="896757"/>
    <row r="896758"/>
    <row r="896759"/>
    <row r="896760"/>
    <row r="896761"/>
    <row r="896762"/>
    <row r="896763"/>
    <row r="896764"/>
    <row r="896765"/>
    <row r="896766"/>
    <row r="896767"/>
    <row r="896768"/>
    <row r="896769"/>
    <row r="896770"/>
    <row r="896771"/>
    <row r="896772"/>
    <row r="896773"/>
    <row r="896774"/>
    <row r="896775"/>
    <row r="896776"/>
    <row r="896777"/>
    <row r="896778"/>
    <row r="896779"/>
    <row r="896780"/>
    <row r="896781"/>
    <row r="896782"/>
    <row r="896783"/>
    <row r="896784"/>
    <row r="896785"/>
    <row r="896786"/>
    <row r="896787"/>
    <row r="896788"/>
    <row r="896789"/>
    <row r="896790"/>
    <row r="896791"/>
    <row r="896792"/>
    <row r="896793"/>
    <row r="896794"/>
    <row r="896795"/>
    <row r="896796"/>
    <row r="896797"/>
    <row r="896798"/>
    <row r="896799"/>
    <row r="896800"/>
    <row r="896801"/>
    <row r="896802"/>
    <row r="896803"/>
    <row r="896804"/>
    <row r="896805"/>
    <row r="896806"/>
    <row r="896807"/>
    <row r="896808"/>
    <row r="896809"/>
    <row r="896810"/>
    <row r="896811"/>
    <row r="896812"/>
    <row r="896813"/>
    <row r="896814"/>
    <row r="896815"/>
    <row r="896816"/>
    <row r="896817"/>
    <row r="896818"/>
    <row r="896819"/>
    <row r="896820"/>
    <row r="896821"/>
    <row r="896822"/>
    <row r="896823"/>
    <row r="896824"/>
    <row r="896825"/>
    <row r="896826"/>
    <row r="896827"/>
    <row r="896828"/>
    <row r="896829"/>
    <row r="896830"/>
    <row r="896831"/>
    <row r="896832"/>
    <row r="896833"/>
    <row r="896834"/>
    <row r="896835"/>
    <row r="896836"/>
    <row r="896837"/>
    <row r="896838"/>
    <row r="896839"/>
    <row r="896840"/>
    <row r="896841"/>
    <row r="896842"/>
    <row r="896843"/>
    <row r="896844"/>
    <row r="896845"/>
    <row r="896846"/>
    <row r="896847"/>
    <row r="896848"/>
    <row r="896849"/>
    <row r="896850"/>
    <row r="896851"/>
    <row r="896852"/>
    <row r="896853"/>
    <row r="896854"/>
    <row r="896855"/>
    <row r="896856"/>
    <row r="896857"/>
    <row r="896858"/>
    <row r="896859"/>
    <row r="896860"/>
    <row r="896861"/>
    <row r="896862"/>
    <row r="896863"/>
    <row r="896864"/>
    <row r="896865"/>
    <row r="896866"/>
    <row r="896867"/>
    <row r="896868"/>
    <row r="896869"/>
    <row r="896870"/>
    <row r="896871"/>
    <row r="896872"/>
    <row r="896873"/>
    <row r="896874"/>
    <row r="896875"/>
    <row r="896876"/>
    <row r="896877"/>
    <row r="896878"/>
    <row r="896879"/>
    <row r="896880"/>
    <row r="896881"/>
    <row r="896882"/>
    <row r="896883"/>
    <row r="896884"/>
    <row r="896885"/>
    <row r="896886"/>
    <row r="896887"/>
    <row r="896888"/>
    <row r="896889"/>
    <row r="896890"/>
    <row r="896891"/>
    <row r="896892"/>
    <row r="896893"/>
    <row r="896894"/>
    <row r="896895"/>
    <row r="896896"/>
    <row r="896897"/>
    <row r="896898"/>
    <row r="896899"/>
    <row r="896900"/>
    <row r="896901"/>
    <row r="896902"/>
    <row r="896903"/>
    <row r="896904"/>
    <row r="896905"/>
    <row r="896906"/>
    <row r="896907"/>
    <row r="896908"/>
    <row r="896909"/>
    <row r="896910"/>
    <row r="896911"/>
    <row r="896912"/>
    <row r="896913"/>
    <row r="896914"/>
    <row r="896915"/>
    <row r="896916"/>
    <row r="896917"/>
    <row r="896918"/>
    <row r="896919"/>
    <row r="896920"/>
    <row r="896921"/>
    <row r="896922"/>
    <row r="896923"/>
    <row r="896924"/>
    <row r="896925"/>
    <row r="896926"/>
    <row r="896927"/>
    <row r="896928"/>
    <row r="896929"/>
    <row r="896930"/>
    <row r="896931"/>
    <row r="896932"/>
    <row r="896933"/>
    <row r="896934"/>
    <row r="896935"/>
    <row r="896936"/>
    <row r="896937"/>
    <row r="896938"/>
    <row r="896939"/>
    <row r="896940"/>
    <row r="896941"/>
    <row r="896942"/>
    <row r="896943"/>
    <row r="896944"/>
    <row r="896945"/>
    <row r="896946"/>
    <row r="896947"/>
    <row r="896948"/>
    <row r="896949"/>
    <row r="896950"/>
    <row r="896951"/>
    <row r="896952"/>
    <row r="896953"/>
    <row r="896954"/>
    <row r="896955"/>
    <row r="896956"/>
    <row r="896957"/>
    <row r="896958"/>
    <row r="896959"/>
    <row r="896960"/>
    <row r="896961"/>
    <row r="896962"/>
    <row r="896963"/>
    <row r="896964"/>
    <row r="896965"/>
    <row r="896966"/>
    <row r="896967"/>
    <row r="896968"/>
    <row r="896969"/>
    <row r="896970"/>
    <row r="896971"/>
    <row r="896972"/>
    <row r="896973"/>
    <row r="896974"/>
    <row r="896975"/>
    <row r="896976"/>
    <row r="896977"/>
    <row r="896978"/>
    <row r="896979"/>
    <row r="896980"/>
    <row r="896981"/>
    <row r="896982"/>
    <row r="896983"/>
    <row r="896984"/>
    <row r="896985"/>
    <row r="896986"/>
    <row r="896987"/>
    <row r="896988"/>
    <row r="896989"/>
    <row r="896990"/>
    <row r="896991"/>
    <row r="896992"/>
    <row r="896993"/>
    <row r="896994"/>
    <row r="896995"/>
    <row r="896996"/>
    <row r="896997"/>
    <row r="896998"/>
    <row r="896999"/>
    <row r="897000"/>
    <row r="897001"/>
    <row r="897002"/>
    <row r="897003"/>
    <row r="897004"/>
    <row r="897005"/>
    <row r="897006"/>
    <row r="897007"/>
    <row r="897008"/>
    <row r="897009"/>
    <row r="897010"/>
    <row r="897011"/>
    <row r="897012"/>
    <row r="897013"/>
    <row r="897014"/>
    <row r="897015"/>
    <row r="897016"/>
    <row r="897017"/>
    <row r="897018"/>
    <row r="897019"/>
    <row r="897020"/>
    <row r="897021"/>
    <row r="897022"/>
    <row r="897023"/>
    <row r="897024"/>
    <row r="897025"/>
    <row r="897026"/>
    <row r="897027"/>
    <row r="897028"/>
    <row r="897029"/>
    <row r="897030"/>
    <row r="897031"/>
    <row r="897032"/>
    <row r="897033"/>
    <row r="897034"/>
    <row r="897035"/>
    <row r="897036"/>
    <row r="897037"/>
    <row r="897038"/>
    <row r="897039"/>
    <row r="897040"/>
    <row r="897041"/>
    <row r="897042"/>
    <row r="897043"/>
    <row r="897044"/>
    <row r="897045"/>
    <row r="897046"/>
    <row r="897047"/>
    <row r="897048"/>
    <row r="897049"/>
    <row r="897050"/>
    <row r="897051"/>
    <row r="897052"/>
    <row r="897053"/>
    <row r="897054"/>
    <row r="897055"/>
    <row r="897056"/>
    <row r="897057"/>
    <row r="897058"/>
    <row r="897059"/>
    <row r="897060"/>
    <row r="897061"/>
    <row r="897062"/>
    <row r="897063"/>
    <row r="897064"/>
    <row r="897065"/>
    <row r="897066"/>
    <row r="897067"/>
    <row r="897068"/>
    <row r="897069"/>
    <row r="897070"/>
    <row r="897071"/>
    <row r="897072"/>
    <row r="897073"/>
    <row r="897074"/>
    <row r="897075"/>
    <row r="897076"/>
    <row r="897077"/>
    <row r="897078"/>
    <row r="897079"/>
    <row r="897080"/>
    <row r="897081"/>
    <row r="897082"/>
    <row r="897083"/>
    <row r="897084"/>
    <row r="897085"/>
    <row r="897086"/>
    <row r="897087"/>
    <row r="897088"/>
    <row r="897089"/>
    <row r="897090"/>
    <row r="897091"/>
    <row r="897092"/>
    <row r="897093"/>
    <row r="897094"/>
    <row r="897095"/>
    <row r="897096"/>
    <row r="897097"/>
    <row r="897098"/>
    <row r="897099"/>
    <row r="897100"/>
    <row r="897101"/>
    <row r="897102"/>
    <row r="897103"/>
    <row r="897104"/>
    <row r="897105"/>
    <row r="897106"/>
    <row r="897107"/>
    <row r="897108"/>
    <row r="897109"/>
    <row r="897110"/>
    <row r="897111"/>
    <row r="897112"/>
    <row r="897113"/>
    <row r="897114"/>
    <row r="897115"/>
    <row r="897116"/>
    <row r="897117"/>
    <row r="897118"/>
    <row r="897119"/>
    <row r="897120"/>
    <row r="897121"/>
    <row r="897122"/>
    <row r="897123"/>
    <row r="897124"/>
    <row r="897125"/>
    <row r="897126"/>
    <row r="897127"/>
    <row r="897128"/>
    <row r="897129"/>
    <row r="897130"/>
    <row r="897131"/>
    <row r="897132"/>
    <row r="897133"/>
    <row r="897134"/>
    <row r="897135"/>
    <row r="897136"/>
    <row r="897137"/>
    <row r="897138"/>
    <row r="897139"/>
    <row r="897140"/>
    <row r="897141"/>
    <row r="897142"/>
    <row r="897143"/>
    <row r="897144"/>
    <row r="897145"/>
    <row r="897146"/>
    <row r="897147"/>
    <row r="897148"/>
    <row r="897149"/>
    <row r="897150"/>
    <row r="897151"/>
    <row r="897152"/>
    <row r="897153"/>
    <row r="897154"/>
    <row r="897155"/>
    <row r="897156"/>
    <row r="897157"/>
    <row r="897158"/>
    <row r="897159"/>
    <row r="897160"/>
    <row r="897161"/>
    <row r="897162"/>
    <row r="897163"/>
    <row r="897164"/>
    <row r="897165"/>
    <row r="897166"/>
    <row r="897167"/>
    <row r="897168"/>
    <row r="897169"/>
    <row r="897170"/>
    <row r="897171"/>
    <row r="897172"/>
    <row r="897173"/>
    <row r="897174"/>
    <row r="897175"/>
    <row r="897176"/>
    <row r="897177"/>
    <row r="897178"/>
    <row r="897179"/>
    <row r="897180"/>
    <row r="897181"/>
    <row r="897182"/>
    <row r="897183"/>
    <row r="897184"/>
    <row r="897185"/>
    <row r="897186"/>
    <row r="897187"/>
    <row r="897188"/>
    <row r="897189"/>
    <row r="897190"/>
    <row r="897191"/>
    <row r="897192"/>
    <row r="897193"/>
    <row r="897194"/>
    <row r="897195"/>
    <row r="897196"/>
    <row r="897197"/>
    <row r="897198"/>
    <row r="897199"/>
    <row r="897200"/>
    <row r="897201"/>
    <row r="897202"/>
    <row r="897203"/>
    <row r="897204"/>
    <row r="897205"/>
    <row r="897206"/>
    <row r="897207"/>
    <row r="897208"/>
    <row r="897209"/>
    <row r="897210"/>
    <row r="897211"/>
    <row r="897212"/>
    <row r="897213"/>
    <row r="897214"/>
    <row r="897215"/>
    <row r="897216"/>
    <row r="897217"/>
    <row r="897218"/>
    <row r="897219"/>
    <row r="897220"/>
    <row r="897221"/>
    <row r="897222"/>
    <row r="897223"/>
    <row r="897224"/>
    <row r="897225"/>
    <row r="897226"/>
    <row r="897227"/>
    <row r="897228"/>
    <row r="897229"/>
    <row r="897230"/>
    <row r="897231"/>
    <row r="897232"/>
    <row r="897233"/>
    <row r="897234"/>
    <row r="897235"/>
    <row r="897236"/>
    <row r="897237"/>
    <row r="897238"/>
    <row r="897239"/>
    <row r="897240"/>
    <row r="897241"/>
    <row r="897242"/>
    <row r="897243"/>
    <row r="897244"/>
    <row r="897245"/>
    <row r="897246"/>
    <row r="897247"/>
    <row r="897248"/>
    <row r="897249"/>
    <row r="897250"/>
    <row r="897251"/>
    <row r="897252"/>
    <row r="897253"/>
    <row r="897254"/>
    <row r="897255"/>
    <row r="897256"/>
    <row r="897257"/>
    <row r="897258"/>
    <row r="897259"/>
    <row r="897260"/>
    <row r="897261"/>
    <row r="897262"/>
    <row r="897263"/>
    <row r="897264"/>
    <row r="897265"/>
    <row r="897266"/>
    <row r="897267"/>
    <row r="897268"/>
    <row r="897269"/>
    <row r="897270"/>
    <row r="897271"/>
    <row r="897272"/>
    <row r="897273"/>
    <row r="897274"/>
    <row r="897275"/>
    <row r="897276"/>
    <row r="897277"/>
    <row r="897278"/>
    <row r="897279"/>
    <row r="897280"/>
    <row r="897281"/>
    <row r="897282"/>
    <row r="897283"/>
    <row r="897284"/>
    <row r="897285"/>
    <row r="897286"/>
    <row r="897287"/>
    <row r="897288"/>
    <row r="897289"/>
    <row r="897290"/>
    <row r="897291"/>
    <row r="897292"/>
    <row r="897293"/>
    <row r="897294"/>
    <row r="897295"/>
    <row r="897296"/>
    <row r="897297"/>
    <row r="897298"/>
    <row r="897299"/>
    <row r="897300"/>
    <row r="897301"/>
    <row r="897302"/>
    <row r="897303"/>
    <row r="897304"/>
    <row r="897305"/>
    <row r="897306"/>
    <row r="897307"/>
    <row r="897308"/>
    <row r="897309"/>
    <row r="897310"/>
    <row r="897311"/>
    <row r="897312"/>
    <row r="897313"/>
    <row r="897314"/>
    <row r="897315"/>
    <row r="897316"/>
    <row r="897317"/>
    <row r="897318"/>
    <row r="897319"/>
    <row r="897320"/>
    <row r="897321"/>
    <row r="897322"/>
    <row r="897323"/>
    <row r="897324"/>
    <row r="897325"/>
    <row r="897326"/>
    <row r="897327"/>
    <row r="897328"/>
    <row r="897329"/>
    <row r="897330"/>
    <row r="897331"/>
    <row r="897332"/>
    <row r="897333"/>
    <row r="897334"/>
    <row r="897335"/>
    <row r="897336"/>
    <row r="897337"/>
    <row r="897338"/>
    <row r="897339"/>
    <row r="897340"/>
    <row r="897341"/>
    <row r="897342"/>
    <row r="897343"/>
    <row r="897344"/>
    <row r="897345"/>
    <row r="897346"/>
    <row r="897347"/>
    <row r="897348"/>
    <row r="897349"/>
    <row r="897350"/>
    <row r="897351"/>
    <row r="897352"/>
    <row r="897353"/>
    <row r="897354"/>
    <row r="897355"/>
    <row r="897356"/>
    <row r="897357"/>
    <row r="897358"/>
    <row r="897359"/>
    <row r="897360"/>
    <row r="897361"/>
    <row r="897362"/>
    <row r="897363"/>
    <row r="897364"/>
    <row r="897365"/>
    <row r="897366"/>
    <row r="897367"/>
    <row r="897368"/>
    <row r="897369"/>
    <row r="897370"/>
    <row r="897371"/>
    <row r="897372"/>
    <row r="897373"/>
    <row r="897374"/>
    <row r="897375"/>
    <row r="897376"/>
    <row r="897377"/>
    <row r="897378"/>
    <row r="897379"/>
    <row r="897380"/>
    <row r="897381"/>
    <row r="897382"/>
    <row r="897383"/>
    <row r="897384"/>
    <row r="897385"/>
    <row r="897386"/>
    <row r="897387"/>
    <row r="897388"/>
    <row r="897389"/>
    <row r="897390"/>
    <row r="897391"/>
    <row r="897392"/>
    <row r="897393"/>
    <row r="897394"/>
    <row r="897395"/>
    <row r="897396"/>
    <row r="897397"/>
    <row r="897398"/>
    <row r="897399"/>
    <row r="897400"/>
    <row r="897401"/>
    <row r="897402"/>
    <row r="897403"/>
    <row r="897404"/>
    <row r="897405"/>
    <row r="897406"/>
    <row r="897407"/>
    <row r="897408"/>
    <row r="897409"/>
    <row r="897410"/>
    <row r="897411"/>
    <row r="897412"/>
    <row r="897413"/>
    <row r="897414"/>
    <row r="897415"/>
    <row r="897416"/>
    <row r="897417"/>
    <row r="897418"/>
    <row r="897419"/>
    <row r="897420"/>
    <row r="897421"/>
    <row r="897422"/>
    <row r="897423"/>
    <row r="897424"/>
    <row r="897425"/>
    <row r="897426"/>
    <row r="897427"/>
    <row r="897428"/>
    <row r="897429"/>
    <row r="897430"/>
    <row r="897431"/>
    <row r="897432"/>
    <row r="897433"/>
    <row r="897434"/>
    <row r="897435"/>
    <row r="897436"/>
    <row r="897437"/>
    <row r="897438"/>
    <row r="897439"/>
    <row r="897440"/>
    <row r="897441"/>
    <row r="897442"/>
    <row r="897443"/>
    <row r="897444"/>
    <row r="897445"/>
    <row r="897446"/>
    <row r="897447"/>
    <row r="897448"/>
    <row r="897449"/>
    <row r="897450"/>
    <row r="897451"/>
    <row r="897452"/>
    <row r="897453"/>
    <row r="897454"/>
    <row r="897455"/>
    <row r="897456"/>
    <row r="897457"/>
    <row r="897458"/>
    <row r="897459"/>
    <row r="897460"/>
    <row r="897461"/>
    <row r="897462"/>
    <row r="897463"/>
    <row r="897464"/>
    <row r="897465"/>
    <row r="897466"/>
    <row r="897467"/>
    <row r="897468"/>
    <row r="897469"/>
    <row r="897470"/>
    <row r="897471"/>
    <row r="897472"/>
    <row r="897473"/>
    <row r="897474"/>
    <row r="897475"/>
    <row r="897476"/>
    <row r="897477"/>
    <row r="897478"/>
    <row r="897479"/>
    <row r="897480"/>
    <row r="897481"/>
    <row r="897482"/>
    <row r="897483"/>
    <row r="897484"/>
    <row r="897485"/>
    <row r="897486"/>
    <row r="897487"/>
    <row r="897488"/>
    <row r="897489"/>
    <row r="897490"/>
    <row r="897491"/>
    <row r="897492"/>
    <row r="897493"/>
    <row r="897494"/>
    <row r="897495"/>
    <row r="897496"/>
    <row r="897497"/>
    <row r="897498"/>
    <row r="897499"/>
    <row r="897500"/>
    <row r="897501"/>
    <row r="897502"/>
    <row r="897503"/>
    <row r="897504"/>
    <row r="897505"/>
    <row r="897506"/>
    <row r="897507"/>
    <row r="897508"/>
    <row r="897509"/>
    <row r="897510"/>
    <row r="897511"/>
    <row r="897512"/>
    <row r="897513"/>
    <row r="897514"/>
    <row r="897515"/>
    <row r="897516"/>
    <row r="897517"/>
    <row r="897518"/>
    <row r="897519"/>
    <row r="897520"/>
    <row r="897521"/>
    <row r="897522"/>
    <row r="897523"/>
    <row r="897524"/>
    <row r="897525"/>
    <row r="897526"/>
    <row r="897527"/>
    <row r="897528"/>
    <row r="897529"/>
    <row r="897530"/>
    <row r="897531"/>
    <row r="897532"/>
    <row r="897533"/>
    <row r="897534"/>
    <row r="897535"/>
    <row r="897536"/>
    <row r="897537"/>
    <row r="897538"/>
    <row r="897539"/>
    <row r="897540"/>
    <row r="897541"/>
    <row r="897542"/>
    <row r="897543"/>
    <row r="897544"/>
    <row r="897545"/>
    <row r="897546"/>
    <row r="897547"/>
    <row r="897548"/>
    <row r="897549"/>
    <row r="897550"/>
    <row r="897551"/>
    <row r="897552"/>
    <row r="897553"/>
    <row r="897554"/>
    <row r="897555"/>
    <row r="897556"/>
    <row r="897557"/>
    <row r="897558"/>
    <row r="897559"/>
    <row r="897560"/>
    <row r="897561"/>
    <row r="897562"/>
    <row r="897563"/>
    <row r="897564"/>
    <row r="897565"/>
    <row r="897566"/>
    <row r="897567"/>
    <row r="897568"/>
    <row r="897569"/>
    <row r="897570"/>
    <row r="897571"/>
    <row r="897572"/>
    <row r="897573"/>
    <row r="897574"/>
    <row r="897575"/>
    <row r="897576"/>
    <row r="897577"/>
    <row r="897578"/>
    <row r="897579"/>
    <row r="897580"/>
    <row r="897581"/>
    <row r="897582"/>
    <row r="897583"/>
    <row r="897584"/>
    <row r="897585"/>
    <row r="897586"/>
    <row r="897587"/>
    <row r="897588"/>
    <row r="897589"/>
    <row r="897590"/>
    <row r="897591"/>
    <row r="897592"/>
    <row r="897593"/>
    <row r="897594"/>
    <row r="897595"/>
    <row r="897596"/>
    <row r="897597"/>
    <row r="897598"/>
    <row r="897599"/>
    <row r="897600"/>
    <row r="897601"/>
    <row r="897602"/>
    <row r="897603"/>
    <row r="897604"/>
    <row r="897605"/>
    <row r="897606"/>
    <row r="897607"/>
    <row r="897608"/>
    <row r="897609"/>
    <row r="897610"/>
    <row r="897611"/>
    <row r="897612"/>
    <row r="897613"/>
    <row r="897614"/>
    <row r="897615"/>
    <row r="897616"/>
    <row r="897617"/>
    <row r="897618"/>
    <row r="897619"/>
    <row r="897620"/>
    <row r="897621"/>
    <row r="897622"/>
    <row r="897623"/>
    <row r="897624"/>
    <row r="897625"/>
    <row r="897626"/>
    <row r="897627"/>
    <row r="897628"/>
    <row r="897629"/>
    <row r="897630"/>
    <row r="897631"/>
    <row r="897632"/>
    <row r="897633"/>
    <row r="897634"/>
    <row r="897635"/>
    <row r="897636"/>
    <row r="897637"/>
    <row r="897638"/>
    <row r="897639"/>
    <row r="897640"/>
    <row r="897641"/>
    <row r="897642"/>
    <row r="897643"/>
    <row r="897644"/>
    <row r="897645"/>
    <row r="897646"/>
    <row r="897647"/>
    <row r="897648"/>
    <row r="897649"/>
    <row r="897650"/>
    <row r="897651"/>
    <row r="897652"/>
    <row r="897653"/>
    <row r="897654"/>
    <row r="897655"/>
    <row r="897656"/>
    <row r="897657"/>
    <row r="897658"/>
    <row r="897659"/>
    <row r="897660"/>
    <row r="897661"/>
    <row r="897662"/>
    <row r="897663"/>
    <row r="897664"/>
    <row r="897665"/>
    <row r="897666"/>
    <row r="897667"/>
    <row r="897668"/>
    <row r="897669"/>
    <row r="897670"/>
    <row r="897671"/>
    <row r="897672"/>
    <row r="897673"/>
    <row r="897674"/>
    <row r="897675"/>
    <row r="897676"/>
    <row r="897677"/>
    <row r="897678"/>
    <row r="897679"/>
    <row r="897680"/>
    <row r="897681"/>
    <row r="897682"/>
    <row r="897683"/>
    <row r="897684"/>
    <row r="897685"/>
    <row r="897686"/>
    <row r="897687"/>
    <row r="897688"/>
    <row r="897689"/>
    <row r="897690"/>
    <row r="897691"/>
    <row r="897692"/>
    <row r="897693"/>
    <row r="897694"/>
    <row r="897695"/>
    <row r="897696"/>
    <row r="897697"/>
    <row r="897698"/>
    <row r="897699"/>
    <row r="897700"/>
    <row r="897701"/>
    <row r="897702"/>
    <row r="897703"/>
    <row r="897704"/>
    <row r="897705"/>
    <row r="897706"/>
    <row r="897707"/>
    <row r="897708"/>
    <row r="897709"/>
    <row r="897710"/>
    <row r="897711"/>
    <row r="897712"/>
    <row r="897713"/>
    <row r="897714"/>
    <row r="897715"/>
    <row r="897716"/>
    <row r="897717"/>
    <row r="897718"/>
    <row r="897719"/>
    <row r="897720"/>
    <row r="897721"/>
    <row r="897722"/>
    <row r="897723"/>
    <row r="897724"/>
    <row r="897725"/>
    <row r="897726"/>
    <row r="897727"/>
    <row r="897728"/>
    <row r="897729"/>
    <row r="897730"/>
    <row r="897731"/>
    <row r="897732"/>
    <row r="897733"/>
    <row r="897734"/>
    <row r="897735"/>
    <row r="897736"/>
    <row r="897737"/>
    <row r="897738"/>
    <row r="897739"/>
    <row r="897740"/>
    <row r="897741"/>
    <row r="897742"/>
    <row r="897743"/>
    <row r="897744"/>
    <row r="897745"/>
    <row r="897746"/>
    <row r="897747"/>
    <row r="897748"/>
    <row r="897749"/>
    <row r="897750"/>
    <row r="897751"/>
    <row r="897752"/>
    <row r="897753"/>
    <row r="897754"/>
    <row r="897755"/>
    <row r="897756"/>
    <row r="897757"/>
    <row r="897758"/>
    <row r="897759"/>
    <row r="897760"/>
    <row r="897761"/>
    <row r="897762"/>
    <row r="897763"/>
    <row r="897764"/>
    <row r="897765"/>
    <row r="897766"/>
    <row r="897767"/>
    <row r="897768"/>
    <row r="897769"/>
    <row r="897770"/>
    <row r="897771"/>
    <row r="897772"/>
    <row r="897773"/>
    <row r="897774"/>
    <row r="897775"/>
    <row r="897776"/>
    <row r="897777"/>
    <row r="897778"/>
    <row r="897779"/>
    <row r="897780"/>
    <row r="897781"/>
    <row r="897782"/>
    <row r="897783"/>
    <row r="897784"/>
    <row r="897785"/>
    <row r="897786"/>
    <row r="897787"/>
    <row r="897788"/>
    <row r="897789"/>
    <row r="897790"/>
    <row r="897791"/>
    <row r="897792"/>
    <row r="897793"/>
    <row r="897794"/>
    <row r="897795"/>
    <row r="897796"/>
    <row r="897797"/>
    <row r="897798"/>
    <row r="897799"/>
    <row r="897800"/>
    <row r="897801"/>
    <row r="897802"/>
    <row r="897803"/>
    <row r="897804"/>
    <row r="897805"/>
    <row r="897806"/>
    <row r="897807"/>
    <row r="897808"/>
    <row r="897809"/>
    <row r="897810"/>
    <row r="897811"/>
    <row r="897812"/>
    <row r="897813"/>
    <row r="897814"/>
    <row r="897815"/>
    <row r="897816"/>
    <row r="897817"/>
    <row r="897818"/>
    <row r="897819"/>
    <row r="897820"/>
    <row r="897821"/>
    <row r="897822"/>
    <row r="897823"/>
    <row r="897824"/>
    <row r="897825"/>
    <row r="897826"/>
    <row r="897827"/>
    <row r="897828"/>
    <row r="897829"/>
    <row r="897830"/>
    <row r="897831"/>
    <row r="897832"/>
    <row r="897833"/>
    <row r="897834"/>
    <row r="897835"/>
    <row r="897836"/>
    <row r="897837"/>
    <row r="897838"/>
    <row r="897839"/>
    <row r="897840"/>
    <row r="897841"/>
    <row r="897842"/>
    <row r="897843"/>
    <row r="897844"/>
    <row r="897845"/>
    <row r="897846"/>
    <row r="897847"/>
    <row r="897848"/>
    <row r="897849"/>
    <row r="897850"/>
    <row r="897851"/>
    <row r="897852"/>
    <row r="897853"/>
    <row r="897854"/>
    <row r="897855"/>
    <row r="897856"/>
    <row r="897857"/>
    <row r="897858"/>
    <row r="897859"/>
    <row r="897860"/>
    <row r="897861"/>
    <row r="897862"/>
    <row r="897863"/>
    <row r="897864"/>
    <row r="897865"/>
    <row r="897866"/>
    <row r="897867"/>
    <row r="897868"/>
    <row r="897869"/>
    <row r="897870"/>
    <row r="897871"/>
    <row r="897872"/>
    <row r="897873"/>
    <row r="897874"/>
    <row r="897875"/>
    <row r="897876"/>
    <row r="897877"/>
    <row r="897878"/>
    <row r="897879"/>
    <row r="897880"/>
    <row r="897881"/>
    <row r="897882"/>
    <row r="897883"/>
    <row r="897884"/>
    <row r="897885"/>
    <row r="897886"/>
    <row r="897887"/>
    <row r="897888"/>
    <row r="897889"/>
    <row r="897890"/>
    <row r="897891"/>
    <row r="897892"/>
    <row r="897893"/>
    <row r="897894"/>
    <row r="897895"/>
    <row r="897896"/>
    <row r="897897"/>
    <row r="897898"/>
    <row r="897899"/>
    <row r="897900"/>
    <row r="897901"/>
    <row r="897902"/>
    <row r="897903"/>
    <row r="897904"/>
    <row r="897905"/>
    <row r="897906"/>
    <row r="897907"/>
    <row r="897908"/>
    <row r="897909"/>
    <row r="897910"/>
    <row r="897911"/>
    <row r="897912"/>
    <row r="897913"/>
    <row r="897914"/>
    <row r="897915"/>
    <row r="897916"/>
    <row r="897917"/>
    <row r="897918"/>
    <row r="897919"/>
    <row r="897920"/>
    <row r="897921"/>
    <row r="897922"/>
    <row r="897923"/>
    <row r="897924"/>
    <row r="897925"/>
    <row r="897926"/>
    <row r="897927"/>
    <row r="897928"/>
    <row r="897929"/>
    <row r="897930"/>
    <row r="897931"/>
    <row r="897932"/>
    <row r="897933"/>
    <row r="897934"/>
    <row r="897935"/>
    <row r="897936"/>
    <row r="897937"/>
    <row r="897938"/>
    <row r="897939"/>
    <row r="897940"/>
    <row r="897941"/>
    <row r="897942"/>
    <row r="897943"/>
    <row r="897944"/>
    <row r="897945"/>
    <row r="897946"/>
    <row r="897947"/>
    <row r="897948"/>
    <row r="897949"/>
    <row r="897950"/>
    <row r="897951"/>
    <row r="897952"/>
    <row r="897953"/>
    <row r="897954"/>
    <row r="897955"/>
    <row r="897956"/>
    <row r="897957"/>
    <row r="897958"/>
    <row r="897959"/>
    <row r="897960"/>
    <row r="897961"/>
    <row r="897962"/>
    <row r="897963"/>
    <row r="897964"/>
    <row r="897965"/>
    <row r="897966"/>
    <row r="897967"/>
    <row r="897968"/>
    <row r="897969"/>
    <row r="897970"/>
    <row r="897971"/>
    <row r="897972"/>
    <row r="897973"/>
    <row r="897974"/>
    <row r="897975"/>
    <row r="897976"/>
    <row r="897977"/>
    <row r="897978"/>
    <row r="897979"/>
    <row r="897980"/>
    <row r="897981"/>
    <row r="897982"/>
    <row r="897983"/>
    <row r="897984"/>
    <row r="897985"/>
    <row r="897986"/>
    <row r="897987"/>
    <row r="897988"/>
    <row r="897989"/>
    <row r="897990"/>
    <row r="897991"/>
    <row r="897992"/>
    <row r="897993"/>
    <row r="897994"/>
    <row r="897995"/>
    <row r="897996"/>
    <row r="897997"/>
    <row r="897998"/>
    <row r="897999"/>
    <row r="898000"/>
    <row r="898001"/>
    <row r="898002"/>
    <row r="898003"/>
    <row r="898004"/>
    <row r="898005"/>
    <row r="898006"/>
    <row r="898007"/>
    <row r="898008"/>
    <row r="898009"/>
    <row r="898010"/>
    <row r="898011"/>
    <row r="898012"/>
    <row r="898013"/>
    <row r="898014"/>
    <row r="898015"/>
    <row r="898016"/>
    <row r="898017"/>
    <row r="898018"/>
    <row r="898019"/>
    <row r="898020"/>
    <row r="898021"/>
    <row r="898022"/>
    <row r="898023"/>
    <row r="898024"/>
    <row r="898025"/>
    <row r="898026"/>
    <row r="898027"/>
    <row r="898028"/>
    <row r="898029"/>
    <row r="898030"/>
    <row r="898031"/>
    <row r="898032"/>
    <row r="898033"/>
    <row r="898034"/>
    <row r="898035"/>
    <row r="898036"/>
    <row r="898037"/>
    <row r="898038"/>
    <row r="898039"/>
    <row r="898040"/>
    <row r="898041"/>
    <row r="898042"/>
    <row r="898043"/>
    <row r="898044"/>
    <row r="898045"/>
    <row r="898046"/>
    <row r="898047"/>
    <row r="898048"/>
    <row r="898049"/>
    <row r="898050"/>
    <row r="898051"/>
    <row r="898052"/>
    <row r="898053"/>
    <row r="898054"/>
    <row r="898055"/>
    <row r="898056"/>
    <row r="898057"/>
    <row r="898058"/>
    <row r="898059"/>
    <row r="898060"/>
    <row r="898061"/>
    <row r="898062"/>
    <row r="898063"/>
    <row r="898064"/>
    <row r="898065"/>
    <row r="898066"/>
    <row r="898067"/>
    <row r="898068"/>
    <row r="898069"/>
    <row r="898070"/>
    <row r="898071"/>
    <row r="898072"/>
    <row r="898073"/>
    <row r="898074"/>
    <row r="898075"/>
    <row r="898076"/>
    <row r="898077"/>
    <row r="898078"/>
    <row r="898079"/>
    <row r="898080"/>
    <row r="898081"/>
    <row r="898082"/>
    <row r="898083"/>
    <row r="898084"/>
    <row r="898085"/>
    <row r="898086"/>
    <row r="898087"/>
    <row r="898088"/>
    <row r="898089"/>
    <row r="898090"/>
    <row r="898091"/>
    <row r="898092"/>
    <row r="898093"/>
    <row r="898094"/>
    <row r="898095"/>
    <row r="898096"/>
    <row r="898097"/>
    <row r="898098"/>
    <row r="898099"/>
    <row r="898100"/>
    <row r="898101"/>
    <row r="898102"/>
    <row r="898103"/>
    <row r="898104"/>
    <row r="898105"/>
    <row r="898106"/>
    <row r="898107"/>
    <row r="898108"/>
    <row r="898109"/>
    <row r="898110"/>
    <row r="898111"/>
    <row r="898112"/>
    <row r="898113"/>
    <row r="898114"/>
    <row r="898115"/>
    <row r="898116"/>
    <row r="898117"/>
    <row r="898118"/>
    <row r="898119"/>
    <row r="898120"/>
    <row r="898121"/>
    <row r="898122"/>
    <row r="898123"/>
    <row r="898124"/>
    <row r="898125"/>
    <row r="898126"/>
    <row r="898127"/>
    <row r="898128"/>
    <row r="898129"/>
    <row r="898130"/>
    <row r="898131"/>
    <row r="898132"/>
    <row r="898133"/>
    <row r="898134"/>
    <row r="898135"/>
    <row r="898136"/>
    <row r="898137"/>
    <row r="898138"/>
    <row r="898139"/>
    <row r="898140"/>
    <row r="898141"/>
    <row r="898142"/>
    <row r="898143"/>
    <row r="898144"/>
    <row r="898145"/>
    <row r="898146"/>
    <row r="898147"/>
    <row r="898148"/>
    <row r="898149"/>
    <row r="898150"/>
    <row r="898151"/>
    <row r="898152"/>
    <row r="898153"/>
    <row r="898154"/>
    <row r="898155"/>
    <row r="898156"/>
    <row r="898157"/>
    <row r="898158"/>
    <row r="898159"/>
    <row r="898160"/>
    <row r="898161"/>
    <row r="898162"/>
    <row r="898163"/>
    <row r="898164"/>
    <row r="898165"/>
    <row r="898166"/>
    <row r="898167"/>
    <row r="898168"/>
    <row r="898169"/>
    <row r="898170"/>
    <row r="898171"/>
    <row r="898172"/>
    <row r="898173"/>
    <row r="898174"/>
    <row r="898175"/>
    <row r="898176"/>
    <row r="898177"/>
    <row r="898178"/>
    <row r="898179"/>
    <row r="898180"/>
    <row r="898181"/>
    <row r="898182"/>
    <row r="898183"/>
    <row r="898184"/>
    <row r="898185"/>
    <row r="898186"/>
    <row r="898187"/>
    <row r="898188"/>
    <row r="898189"/>
    <row r="898190"/>
    <row r="898191"/>
    <row r="898192"/>
    <row r="898193"/>
    <row r="898194"/>
    <row r="898195"/>
    <row r="898196"/>
    <row r="898197"/>
    <row r="898198"/>
    <row r="898199"/>
    <row r="898200"/>
    <row r="898201"/>
    <row r="898202"/>
    <row r="898203"/>
    <row r="898204"/>
    <row r="898205"/>
    <row r="898206"/>
    <row r="898207"/>
    <row r="898208"/>
    <row r="898209"/>
    <row r="898210"/>
    <row r="898211"/>
    <row r="898212"/>
    <row r="898213"/>
    <row r="898214"/>
    <row r="898215"/>
    <row r="898216"/>
    <row r="898217"/>
    <row r="898218"/>
    <row r="898219"/>
    <row r="898220"/>
    <row r="898221"/>
    <row r="898222"/>
    <row r="898223"/>
    <row r="898224"/>
    <row r="898225"/>
    <row r="898226"/>
    <row r="898227"/>
    <row r="898228"/>
    <row r="898229"/>
    <row r="898230"/>
    <row r="898231"/>
    <row r="898232"/>
    <row r="898233"/>
    <row r="898234"/>
    <row r="898235"/>
    <row r="898236"/>
    <row r="898237"/>
    <row r="898238"/>
    <row r="898239"/>
    <row r="898240"/>
    <row r="898241"/>
    <row r="898242"/>
    <row r="898243"/>
    <row r="898244"/>
    <row r="898245"/>
    <row r="898246"/>
    <row r="898247"/>
    <row r="898248"/>
    <row r="898249"/>
    <row r="898250"/>
    <row r="898251"/>
    <row r="898252"/>
    <row r="898253"/>
    <row r="898254"/>
    <row r="898255"/>
    <row r="898256"/>
    <row r="898257"/>
    <row r="898258"/>
    <row r="898259"/>
    <row r="898260"/>
    <row r="898261"/>
    <row r="898262"/>
    <row r="898263"/>
    <row r="898264"/>
    <row r="898265"/>
    <row r="898266"/>
    <row r="898267"/>
    <row r="898268"/>
    <row r="898269"/>
    <row r="898270"/>
    <row r="898271"/>
    <row r="898272"/>
    <row r="898273"/>
    <row r="898274"/>
    <row r="898275"/>
    <row r="898276"/>
    <row r="898277"/>
    <row r="898278"/>
    <row r="898279"/>
    <row r="898280"/>
    <row r="898281"/>
    <row r="898282"/>
    <row r="898283"/>
    <row r="898284"/>
    <row r="898285"/>
    <row r="898286"/>
    <row r="898287"/>
    <row r="898288"/>
    <row r="898289"/>
    <row r="898290"/>
    <row r="898291"/>
    <row r="898292"/>
    <row r="898293"/>
    <row r="898294"/>
    <row r="898295"/>
    <row r="898296"/>
    <row r="898297"/>
    <row r="898298"/>
    <row r="898299"/>
    <row r="898300"/>
    <row r="898301"/>
    <row r="898302"/>
    <row r="898303"/>
    <row r="898304"/>
    <row r="898305"/>
    <row r="898306"/>
    <row r="898307"/>
    <row r="898308"/>
    <row r="898309"/>
    <row r="898310"/>
    <row r="898311"/>
    <row r="898312"/>
    <row r="898313"/>
    <row r="898314"/>
    <row r="898315"/>
    <row r="898316"/>
    <row r="898317"/>
    <row r="898318"/>
    <row r="898319"/>
    <row r="898320"/>
    <row r="898321"/>
    <row r="898322"/>
    <row r="898323"/>
    <row r="898324"/>
    <row r="898325"/>
    <row r="898326"/>
    <row r="898327"/>
    <row r="898328"/>
    <row r="898329"/>
    <row r="898330"/>
    <row r="898331"/>
    <row r="898332"/>
    <row r="898333"/>
    <row r="898334"/>
    <row r="898335"/>
    <row r="898336"/>
    <row r="898337"/>
    <row r="898338"/>
    <row r="898339"/>
    <row r="898340"/>
    <row r="898341"/>
    <row r="898342"/>
    <row r="898343"/>
    <row r="898344"/>
    <row r="898345"/>
    <row r="898346"/>
    <row r="898347"/>
    <row r="898348"/>
    <row r="898349"/>
    <row r="898350"/>
    <row r="898351"/>
    <row r="898352"/>
    <row r="898353"/>
    <row r="898354"/>
    <row r="898355"/>
    <row r="898356"/>
    <row r="898357"/>
    <row r="898358"/>
    <row r="898359"/>
    <row r="898360"/>
    <row r="898361"/>
    <row r="898362"/>
    <row r="898363"/>
    <row r="898364"/>
    <row r="898365"/>
    <row r="898366"/>
    <row r="898367"/>
    <row r="898368"/>
    <row r="898369"/>
    <row r="898370"/>
    <row r="898371"/>
    <row r="898372"/>
    <row r="898373"/>
    <row r="898374"/>
    <row r="898375"/>
    <row r="898376"/>
    <row r="898377"/>
    <row r="898378"/>
    <row r="898379"/>
    <row r="898380"/>
    <row r="898381"/>
    <row r="898382"/>
    <row r="898383"/>
    <row r="898384"/>
    <row r="898385"/>
    <row r="898386"/>
    <row r="898387"/>
    <row r="898388"/>
    <row r="898389"/>
    <row r="898390"/>
    <row r="898391"/>
    <row r="898392"/>
    <row r="898393"/>
    <row r="898394"/>
    <row r="898395"/>
    <row r="898396"/>
    <row r="898397"/>
    <row r="898398"/>
    <row r="898399"/>
    <row r="898400"/>
    <row r="898401"/>
    <row r="898402"/>
    <row r="898403"/>
    <row r="898404"/>
    <row r="898405"/>
    <row r="898406"/>
    <row r="898407"/>
    <row r="898408"/>
    <row r="898409"/>
    <row r="898410"/>
    <row r="898411"/>
    <row r="898412"/>
    <row r="898413"/>
    <row r="898414"/>
    <row r="898415"/>
    <row r="898416"/>
    <row r="898417"/>
    <row r="898418"/>
    <row r="898419"/>
    <row r="898420"/>
    <row r="898421"/>
    <row r="898422"/>
    <row r="898423"/>
    <row r="898424"/>
    <row r="898425"/>
    <row r="898426"/>
    <row r="898427"/>
    <row r="898428"/>
    <row r="898429"/>
    <row r="898430"/>
    <row r="898431"/>
    <row r="898432"/>
    <row r="898433"/>
    <row r="898434"/>
    <row r="898435"/>
    <row r="898436"/>
    <row r="898437"/>
    <row r="898438"/>
    <row r="898439"/>
    <row r="898440"/>
    <row r="898441"/>
    <row r="898442"/>
    <row r="898443"/>
    <row r="898444"/>
    <row r="898445"/>
    <row r="898446"/>
    <row r="898447"/>
    <row r="898448"/>
    <row r="898449"/>
    <row r="898450"/>
    <row r="898451"/>
    <row r="898452"/>
    <row r="898453"/>
    <row r="898454"/>
    <row r="898455"/>
    <row r="898456"/>
    <row r="898457"/>
    <row r="898458"/>
    <row r="898459"/>
    <row r="898460"/>
    <row r="898461"/>
    <row r="898462"/>
    <row r="898463"/>
    <row r="898464"/>
    <row r="898465"/>
    <row r="898466"/>
    <row r="898467"/>
    <row r="898468"/>
    <row r="898469"/>
    <row r="898470"/>
    <row r="898471"/>
    <row r="898472"/>
    <row r="898473"/>
    <row r="898474"/>
    <row r="898475"/>
    <row r="898476"/>
    <row r="898477"/>
    <row r="898478"/>
    <row r="898479"/>
    <row r="898480"/>
    <row r="898481"/>
    <row r="898482"/>
    <row r="898483"/>
    <row r="898484"/>
    <row r="898485"/>
    <row r="898486"/>
    <row r="898487"/>
    <row r="898488"/>
    <row r="898489"/>
    <row r="898490"/>
    <row r="898491"/>
    <row r="898492"/>
    <row r="898493"/>
    <row r="898494"/>
    <row r="898495"/>
    <row r="898496"/>
    <row r="898497"/>
    <row r="898498"/>
    <row r="898499"/>
    <row r="898500"/>
    <row r="898501"/>
    <row r="898502"/>
    <row r="898503"/>
    <row r="898504"/>
    <row r="898505"/>
    <row r="898506"/>
    <row r="898507"/>
    <row r="898508"/>
    <row r="898509"/>
    <row r="898510"/>
    <row r="898511"/>
    <row r="898512"/>
    <row r="898513"/>
    <row r="898514"/>
    <row r="898515"/>
    <row r="898516"/>
    <row r="898517"/>
    <row r="898518"/>
    <row r="898519"/>
    <row r="898520"/>
    <row r="898521"/>
    <row r="898522"/>
    <row r="898523"/>
    <row r="898524"/>
    <row r="898525"/>
    <row r="898526"/>
    <row r="898527"/>
    <row r="898528"/>
    <row r="898529"/>
    <row r="898530"/>
    <row r="898531"/>
    <row r="898532"/>
    <row r="898533"/>
    <row r="898534"/>
    <row r="898535"/>
    <row r="898536"/>
    <row r="898537"/>
    <row r="898538"/>
    <row r="898539"/>
    <row r="898540"/>
    <row r="898541"/>
    <row r="898542"/>
    <row r="898543"/>
    <row r="898544"/>
    <row r="898545"/>
    <row r="898546"/>
    <row r="898547"/>
    <row r="898548"/>
    <row r="898549"/>
    <row r="898550"/>
    <row r="898551"/>
    <row r="898552"/>
    <row r="898553"/>
    <row r="898554"/>
    <row r="898555"/>
    <row r="898556"/>
    <row r="898557"/>
    <row r="898558"/>
    <row r="898559"/>
    <row r="898560"/>
    <row r="898561"/>
    <row r="898562"/>
    <row r="898563"/>
    <row r="898564"/>
    <row r="898565"/>
    <row r="898566"/>
    <row r="898567"/>
    <row r="898568"/>
    <row r="898569"/>
    <row r="898570"/>
    <row r="898571"/>
    <row r="898572"/>
    <row r="898573"/>
    <row r="898574"/>
    <row r="898575"/>
    <row r="898576"/>
    <row r="898577"/>
    <row r="898578"/>
    <row r="898579"/>
    <row r="898580"/>
    <row r="898581"/>
    <row r="898582"/>
    <row r="898583"/>
    <row r="898584"/>
    <row r="898585"/>
    <row r="898586"/>
    <row r="898587"/>
    <row r="898588"/>
    <row r="898589"/>
    <row r="898590"/>
    <row r="898591"/>
    <row r="898592"/>
    <row r="898593"/>
    <row r="898594"/>
    <row r="898595"/>
    <row r="898596"/>
    <row r="898597"/>
    <row r="898598"/>
    <row r="898599"/>
    <row r="898600"/>
    <row r="898601"/>
    <row r="898602"/>
    <row r="898603"/>
    <row r="898604"/>
    <row r="898605"/>
    <row r="898606"/>
    <row r="898607"/>
    <row r="898608"/>
    <row r="898609"/>
    <row r="898610"/>
    <row r="898611"/>
    <row r="898612"/>
    <row r="898613"/>
    <row r="898614"/>
    <row r="898615"/>
    <row r="898616"/>
    <row r="898617"/>
    <row r="898618"/>
    <row r="898619"/>
    <row r="898620"/>
    <row r="898621"/>
    <row r="898622"/>
    <row r="898623"/>
    <row r="898624"/>
    <row r="898625"/>
    <row r="898626"/>
    <row r="898627"/>
    <row r="898628"/>
    <row r="898629"/>
    <row r="898630"/>
    <row r="898631"/>
    <row r="898632"/>
    <row r="898633"/>
    <row r="898634"/>
    <row r="898635"/>
    <row r="898636"/>
    <row r="898637"/>
    <row r="898638"/>
    <row r="898639"/>
    <row r="898640"/>
    <row r="898641"/>
    <row r="898642"/>
    <row r="898643"/>
    <row r="898644"/>
    <row r="898645"/>
    <row r="898646"/>
    <row r="898647"/>
    <row r="898648"/>
    <row r="898649"/>
    <row r="898650"/>
    <row r="898651"/>
    <row r="898652"/>
    <row r="898653"/>
    <row r="898654"/>
    <row r="898655"/>
    <row r="898656"/>
    <row r="898657"/>
    <row r="898658"/>
    <row r="898659"/>
    <row r="898660"/>
    <row r="898661"/>
    <row r="898662"/>
    <row r="898663"/>
    <row r="898664"/>
    <row r="898665"/>
    <row r="898666"/>
    <row r="898667"/>
    <row r="898668"/>
    <row r="898669"/>
    <row r="898670"/>
    <row r="898671"/>
    <row r="898672"/>
    <row r="898673"/>
    <row r="898674"/>
    <row r="898675"/>
    <row r="898676"/>
    <row r="898677"/>
    <row r="898678"/>
    <row r="898679"/>
    <row r="898680"/>
    <row r="898681"/>
    <row r="898682"/>
    <row r="898683"/>
    <row r="898684"/>
    <row r="898685"/>
    <row r="898686"/>
    <row r="898687"/>
    <row r="898688"/>
    <row r="898689"/>
    <row r="898690"/>
    <row r="898691"/>
    <row r="898692"/>
    <row r="898693"/>
    <row r="898694"/>
    <row r="898695"/>
    <row r="898696"/>
    <row r="898697"/>
    <row r="898698"/>
    <row r="898699"/>
    <row r="898700"/>
    <row r="898701"/>
    <row r="898702"/>
    <row r="898703"/>
    <row r="898704"/>
    <row r="898705"/>
    <row r="898706"/>
    <row r="898707"/>
    <row r="898708"/>
    <row r="898709"/>
    <row r="898710"/>
    <row r="898711"/>
    <row r="898712"/>
    <row r="898713"/>
    <row r="898714"/>
    <row r="898715"/>
    <row r="898716"/>
    <row r="898717"/>
    <row r="898718"/>
    <row r="898719"/>
    <row r="898720"/>
    <row r="898721"/>
    <row r="898722"/>
    <row r="898723"/>
    <row r="898724"/>
    <row r="898725"/>
    <row r="898726"/>
    <row r="898727"/>
    <row r="898728"/>
    <row r="898729"/>
    <row r="898730"/>
    <row r="898731"/>
    <row r="898732"/>
    <row r="898733"/>
    <row r="898734"/>
    <row r="898735"/>
    <row r="898736"/>
    <row r="898737"/>
    <row r="898738"/>
    <row r="898739"/>
    <row r="898740"/>
    <row r="898741"/>
    <row r="898742"/>
    <row r="898743"/>
    <row r="898744"/>
    <row r="898745"/>
    <row r="898746"/>
    <row r="898747"/>
    <row r="898748"/>
    <row r="898749"/>
    <row r="898750"/>
    <row r="898751"/>
    <row r="898752"/>
    <row r="898753"/>
    <row r="898754"/>
    <row r="898755"/>
    <row r="898756"/>
    <row r="898757"/>
    <row r="898758"/>
    <row r="898759"/>
    <row r="898760"/>
    <row r="898761"/>
    <row r="898762"/>
    <row r="898763"/>
    <row r="898764"/>
    <row r="898765"/>
    <row r="898766"/>
    <row r="898767"/>
    <row r="898768"/>
    <row r="898769"/>
    <row r="898770"/>
    <row r="898771"/>
    <row r="898772"/>
    <row r="898773"/>
    <row r="898774"/>
    <row r="898775"/>
    <row r="898776"/>
    <row r="898777"/>
    <row r="898778"/>
    <row r="898779"/>
    <row r="898780"/>
    <row r="898781"/>
    <row r="898782"/>
    <row r="898783"/>
    <row r="898784"/>
    <row r="898785"/>
    <row r="898786"/>
    <row r="898787"/>
    <row r="898788"/>
    <row r="898789"/>
    <row r="898790"/>
    <row r="898791"/>
    <row r="898792"/>
    <row r="898793"/>
    <row r="898794"/>
    <row r="898795"/>
    <row r="898796"/>
    <row r="898797"/>
    <row r="898798"/>
    <row r="898799"/>
    <row r="898800"/>
    <row r="898801"/>
    <row r="898802"/>
    <row r="898803"/>
    <row r="898804"/>
    <row r="898805"/>
    <row r="898806"/>
    <row r="898807"/>
    <row r="898808"/>
    <row r="898809"/>
    <row r="898810"/>
    <row r="898811"/>
    <row r="898812"/>
    <row r="898813"/>
    <row r="898814"/>
    <row r="898815"/>
    <row r="898816"/>
    <row r="898817"/>
    <row r="898818"/>
    <row r="898819"/>
    <row r="898820"/>
    <row r="898821"/>
    <row r="898822"/>
    <row r="898823"/>
    <row r="898824"/>
    <row r="898825"/>
    <row r="898826"/>
    <row r="898827"/>
    <row r="898828"/>
    <row r="898829"/>
    <row r="898830"/>
    <row r="898831"/>
    <row r="898832"/>
    <row r="898833"/>
    <row r="898834"/>
    <row r="898835"/>
    <row r="898836"/>
    <row r="898837"/>
    <row r="898838"/>
    <row r="898839"/>
    <row r="898840"/>
    <row r="898841"/>
    <row r="898842"/>
    <row r="898843"/>
    <row r="898844"/>
    <row r="898845"/>
    <row r="898846"/>
    <row r="898847"/>
    <row r="898848"/>
    <row r="898849"/>
    <row r="898850"/>
    <row r="898851"/>
    <row r="898852"/>
    <row r="898853"/>
    <row r="898854"/>
    <row r="898855"/>
    <row r="898856"/>
    <row r="898857"/>
    <row r="898858"/>
    <row r="898859"/>
    <row r="898860"/>
    <row r="898861"/>
    <row r="898862"/>
    <row r="898863"/>
    <row r="898864"/>
    <row r="898865"/>
    <row r="898866"/>
    <row r="898867"/>
    <row r="898868"/>
    <row r="898869"/>
    <row r="898870"/>
    <row r="898871"/>
    <row r="898872"/>
    <row r="898873"/>
    <row r="898874"/>
    <row r="898875"/>
    <row r="898876"/>
    <row r="898877"/>
    <row r="898878"/>
    <row r="898879"/>
    <row r="898880"/>
    <row r="898881"/>
    <row r="898882"/>
    <row r="898883"/>
    <row r="898884"/>
    <row r="898885"/>
    <row r="898886"/>
    <row r="898887"/>
    <row r="898888"/>
    <row r="898889"/>
    <row r="898890"/>
    <row r="898891"/>
    <row r="898892"/>
    <row r="898893"/>
    <row r="898894"/>
    <row r="898895"/>
    <row r="898896"/>
    <row r="898897"/>
    <row r="898898"/>
    <row r="898899"/>
    <row r="898900"/>
    <row r="898901"/>
    <row r="898902"/>
    <row r="898903"/>
    <row r="898904"/>
    <row r="898905"/>
    <row r="898906"/>
    <row r="898907"/>
    <row r="898908"/>
    <row r="898909"/>
    <row r="898910"/>
    <row r="898911"/>
    <row r="898912"/>
    <row r="898913"/>
    <row r="898914"/>
    <row r="898915"/>
    <row r="898916"/>
    <row r="898917"/>
    <row r="898918"/>
    <row r="898919"/>
    <row r="898920"/>
    <row r="898921"/>
    <row r="898922"/>
    <row r="898923"/>
    <row r="898924"/>
    <row r="898925"/>
    <row r="898926"/>
    <row r="898927"/>
    <row r="898928"/>
    <row r="898929"/>
    <row r="898930"/>
    <row r="898931"/>
    <row r="898932"/>
    <row r="898933"/>
    <row r="898934"/>
    <row r="898935"/>
    <row r="898936"/>
    <row r="898937"/>
    <row r="898938"/>
    <row r="898939"/>
    <row r="898940"/>
    <row r="898941"/>
    <row r="898942"/>
    <row r="898943"/>
    <row r="898944"/>
    <row r="898945"/>
    <row r="898946"/>
    <row r="898947"/>
    <row r="898948"/>
    <row r="898949"/>
    <row r="898950"/>
    <row r="898951"/>
    <row r="898952"/>
    <row r="898953"/>
    <row r="898954"/>
    <row r="898955"/>
    <row r="898956"/>
    <row r="898957"/>
    <row r="898958"/>
    <row r="898959"/>
    <row r="898960"/>
    <row r="898961"/>
    <row r="898962"/>
    <row r="898963"/>
    <row r="898964"/>
    <row r="898965"/>
    <row r="898966"/>
    <row r="898967"/>
    <row r="898968"/>
    <row r="898969"/>
    <row r="898970"/>
    <row r="898971"/>
    <row r="898972"/>
    <row r="898973"/>
    <row r="898974"/>
    <row r="898975"/>
    <row r="898976"/>
    <row r="898977"/>
    <row r="898978"/>
    <row r="898979"/>
    <row r="898980"/>
    <row r="898981"/>
    <row r="898982"/>
    <row r="898983"/>
    <row r="898984"/>
    <row r="898985"/>
    <row r="898986"/>
    <row r="898987"/>
    <row r="898988"/>
    <row r="898989"/>
    <row r="898990"/>
    <row r="898991"/>
    <row r="898992"/>
    <row r="898993"/>
    <row r="898994"/>
    <row r="898995"/>
    <row r="898996"/>
    <row r="898997"/>
    <row r="898998"/>
    <row r="898999"/>
    <row r="899000"/>
    <row r="899001"/>
    <row r="899002"/>
    <row r="899003"/>
    <row r="899004"/>
    <row r="899005"/>
    <row r="899006"/>
    <row r="899007"/>
    <row r="899008"/>
    <row r="899009"/>
    <row r="899010"/>
    <row r="899011"/>
    <row r="899012"/>
    <row r="899013"/>
    <row r="899014"/>
    <row r="899015"/>
    <row r="899016"/>
    <row r="899017"/>
    <row r="899018"/>
    <row r="899019"/>
    <row r="899020"/>
    <row r="899021"/>
    <row r="899022"/>
    <row r="899023"/>
    <row r="899024"/>
    <row r="899025"/>
    <row r="899026"/>
    <row r="899027"/>
    <row r="899028"/>
    <row r="899029"/>
    <row r="899030"/>
    <row r="899031"/>
    <row r="899032"/>
    <row r="899033"/>
    <row r="899034"/>
    <row r="899035"/>
    <row r="899036"/>
    <row r="899037"/>
    <row r="899038"/>
    <row r="899039"/>
    <row r="899040"/>
    <row r="899041"/>
    <row r="899042"/>
    <row r="899043"/>
    <row r="899044"/>
    <row r="899045"/>
    <row r="899046"/>
    <row r="899047"/>
    <row r="899048"/>
    <row r="899049"/>
    <row r="899050"/>
    <row r="899051"/>
    <row r="899052"/>
    <row r="899053"/>
    <row r="899054"/>
    <row r="899055"/>
    <row r="899056"/>
    <row r="899057"/>
    <row r="899058"/>
    <row r="899059"/>
    <row r="899060"/>
    <row r="899061"/>
    <row r="899062"/>
    <row r="899063"/>
    <row r="899064"/>
    <row r="899065"/>
    <row r="899066"/>
    <row r="899067"/>
    <row r="899068"/>
    <row r="899069"/>
    <row r="899070"/>
    <row r="899071"/>
    <row r="899072"/>
    <row r="899073"/>
    <row r="899074"/>
    <row r="899075"/>
    <row r="899076"/>
    <row r="899077"/>
    <row r="899078"/>
    <row r="899079"/>
    <row r="899080"/>
    <row r="899081"/>
    <row r="899082"/>
    <row r="899083"/>
    <row r="899084"/>
    <row r="899085"/>
    <row r="899086"/>
    <row r="899087"/>
    <row r="899088"/>
    <row r="899089"/>
    <row r="899090"/>
    <row r="899091"/>
    <row r="899092"/>
    <row r="899093"/>
    <row r="899094"/>
    <row r="899095"/>
    <row r="899096"/>
    <row r="899097"/>
    <row r="899098"/>
    <row r="899099"/>
    <row r="899100"/>
    <row r="899101"/>
    <row r="899102"/>
    <row r="899103"/>
    <row r="899104"/>
    <row r="899105"/>
    <row r="899106"/>
    <row r="899107"/>
    <row r="899108"/>
    <row r="899109"/>
    <row r="899110"/>
    <row r="899111"/>
    <row r="899112"/>
    <row r="899113"/>
    <row r="899114"/>
    <row r="899115"/>
    <row r="899116"/>
    <row r="899117"/>
    <row r="899118"/>
    <row r="899119"/>
    <row r="899120"/>
    <row r="899121"/>
    <row r="899122"/>
    <row r="899123"/>
    <row r="899124"/>
    <row r="899125"/>
    <row r="899126"/>
    <row r="899127"/>
    <row r="899128"/>
    <row r="899129"/>
    <row r="899130"/>
    <row r="899131"/>
    <row r="899132"/>
    <row r="899133"/>
    <row r="899134"/>
    <row r="899135"/>
    <row r="899136"/>
    <row r="899137"/>
    <row r="899138"/>
    <row r="899139"/>
    <row r="899140"/>
    <row r="899141"/>
    <row r="899142"/>
    <row r="899143"/>
    <row r="899144"/>
    <row r="899145"/>
    <row r="899146"/>
    <row r="899147"/>
    <row r="899148"/>
    <row r="899149"/>
    <row r="899150"/>
    <row r="899151"/>
    <row r="899152"/>
    <row r="899153"/>
    <row r="899154"/>
    <row r="899155"/>
    <row r="899156"/>
    <row r="899157"/>
    <row r="899158"/>
    <row r="899159"/>
    <row r="899160"/>
    <row r="899161"/>
    <row r="899162"/>
    <row r="899163"/>
    <row r="899164"/>
    <row r="899165"/>
    <row r="899166"/>
    <row r="899167"/>
    <row r="899168"/>
    <row r="899169"/>
    <row r="899170"/>
    <row r="899171"/>
    <row r="899172"/>
    <row r="899173"/>
    <row r="899174"/>
    <row r="899175"/>
    <row r="899176"/>
    <row r="899177"/>
    <row r="899178"/>
    <row r="899179"/>
    <row r="899180"/>
    <row r="899181"/>
    <row r="899182"/>
    <row r="899183"/>
    <row r="899184"/>
    <row r="899185"/>
    <row r="899186"/>
    <row r="899187"/>
    <row r="899188"/>
    <row r="899189"/>
    <row r="899190"/>
    <row r="899191"/>
    <row r="899192"/>
    <row r="899193"/>
    <row r="899194"/>
    <row r="899195"/>
    <row r="899196"/>
    <row r="899197"/>
    <row r="899198"/>
    <row r="899199"/>
    <row r="899200"/>
    <row r="899201"/>
    <row r="899202"/>
    <row r="899203"/>
    <row r="899204"/>
    <row r="899205"/>
    <row r="899206"/>
    <row r="899207"/>
    <row r="899208"/>
    <row r="899209"/>
    <row r="899210"/>
    <row r="899211"/>
    <row r="899212"/>
    <row r="899213"/>
    <row r="899214"/>
    <row r="899215"/>
    <row r="899216"/>
    <row r="899217"/>
    <row r="899218"/>
    <row r="899219"/>
    <row r="899220"/>
    <row r="899221"/>
    <row r="899222"/>
    <row r="899223"/>
    <row r="899224"/>
    <row r="899225"/>
    <row r="899226"/>
    <row r="899227"/>
    <row r="899228"/>
    <row r="899229"/>
    <row r="899230"/>
    <row r="899231"/>
    <row r="899232"/>
    <row r="899233"/>
    <row r="899234"/>
    <row r="899235"/>
    <row r="899236"/>
    <row r="899237"/>
    <row r="899238"/>
    <row r="899239"/>
    <row r="899240"/>
    <row r="899241"/>
    <row r="899242"/>
    <row r="899243"/>
    <row r="899244"/>
    <row r="899245"/>
    <row r="899246"/>
    <row r="899247"/>
    <row r="899248"/>
    <row r="899249"/>
    <row r="899250"/>
    <row r="899251"/>
    <row r="899252"/>
    <row r="899253"/>
    <row r="899254"/>
    <row r="899255"/>
    <row r="899256"/>
    <row r="899257"/>
    <row r="899258"/>
    <row r="899259"/>
    <row r="899260"/>
    <row r="899261"/>
    <row r="899262"/>
    <row r="899263"/>
    <row r="899264"/>
    <row r="899265"/>
    <row r="899266"/>
    <row r="899267"/>
    <row r="899268"/>
    <row r="899269"/>
    <row r="899270"/>
    <row r="899271"/>
    <row r="899272"/>
    <row r="899273"/>
    <row r="899274"/>
    <row r="899275"/>
    <row r="899276"/>
    <row r="899277"/>
    <row r="899278"/>
    <row r="899279"/>
    <row r="899280"/>
    <row r="899281"/>
    <row r="899282"/>
    <row r="899283"/>
    <row r="899284"/>
    <row r="899285"/>
    <row r="899286"/>
    <row r="899287"/>
    <row r="899288"/>
    <row r="899289"/>
    <row r="899290"/>
    <row r="899291"/>
    <row r="899292"/>
    <row r="899293"/>
    <row r="899294"/>
    <row r="899295"/>
    <row r="899296"/>
    <row r="899297"/>
    <row r="899298"/>
    <row r="899299"/>
    <row r="899300"/>
    <row r="899301"/>
    <row r="899302"/>
    <row r="899303"/>
    <row r="899304"/>
    <row r="899305"/>
    <row r="899306"/>
    <row r="899307"/>
    <row r="899308"/>
    <row r="899309"/>
    <row r="899310"/>
    <row r="899311"/>
    <row r="899312"/>
    <row r="899313"/>
    <row r="899314"/>
    <row r="899315"/>
    <row r="899316"/>
    <row r="899317"/>
    <row r="899318"/>
    <row r="899319"/>
    <row r="899320"/>
    <row r="899321"/>
    <row r="899322"/>
    <row r="899323"/>
    <row r="899324"/>
    <row r="899325"/>
    <row r="899326"/>
    <row r="899327"/>
    <row r="899328"/>
    <row r="899329"/>
    <row r="899330"/>
    <row r="899331"/>
    <row r="899332"/>
    <row r="899333"/>
    <row r="899334"/>
    <row r="899335"/>
    <row r="899336"/>
    <row r="899337"/>
    <row r="899338"/>
    <row r="899339"/>
    <row r="899340"/>
    <row r="899341"/>
    <row r="899342"/>
    <row r="899343"/>
    <row r="899344"/>
    <row r="899345"/>
    <row r="899346"/>
    <row r="899347"/>
    <row r="899348"/>
    <row r="899349"/>
    <row r="899350"/>
    <row r="899351"/>
    <row r="899352"/>
    <row r="899353"/>
    <row r="899354"/>
    <row r="899355"/>
    <row r="899356"/>
    <row r="899357"/>
    <row r="899358"/>
    <row r="899359"/>
    <row r="899360"/>
    <row r="899361"/>
    <row r="899362"/>
    <row r="899363"/>
    <row r="899364"/>
    <row r="899365"/>
    <row r="899366"/>
    <row r="899367"/>
    <row r="899368"/>
    <row r="899369"/>
    <row r="899370"/>
    <row r="899371"/>
    <row r="899372"/>
    <row r="899373"/>
    <row r="899374"/>
    <row r="899375"/>
    <row r="899376"/>
    <row r="899377"/>
    <row r="899378"/>
    <row r="899379"/>
    <row r="899380"/>
    <row r="899381"/>
    <row r="899382"/>
    <row r="899383"/>
    <row r="899384"/>
    <row r="899385"/>
    <row r="899386"/>
    <row r="899387"/>
    <row r="899388"/>
    <row r="899389"/>
    <row r="899390"/>
    <row r="899391"/>
    <row r="899392"/>
    <row r="899393"/>
    <row r="899394"/>
    <row r="899395"/>
    <row r="899396"/>
    <row r="899397"/>
    <row r="899398"/>
    <row r="899399"/>
    <row r="899400"/>
    <row r="899401"/>
    <row r="899402"/>
    <row r="899403"/>
    <row r="899404"/>
    <row r="899405"/>
    <row r="899406"/>
    <row r="899407"/>
    <row r="899408"/>
    <row r="899409"/>
    <row r="899410"/>
    <row r="899411"/>
    <row r="899412"/>
    <row r="899413"/>
    <row r="899414"/>
    <row r="899415"/>
    <row r="899416"/>
    <row r="899417"/>
    <row r="899418"/>
    <row r="899419"/>
    <row r="899420"/>
    <row r="899421"/>
    <row r="899422"/>
    <row r="899423"/>
    <row r="899424"/>
    <row r="899425"/>
    <row r="899426"/>
    <row r="899427"/>
    <row r="899428"/>
    <row r="899429"/>
    <row r="899430"/>
    <row r="899431"/>
    <row r="899432"/>
    <row r="899433"/>
    <row r="899434"/>
    <row r="899435"/>
    <row r="899436"/>
    <row r="899437"/>
    <row r="899438"/>
    <row r="899439"/>
    <row r="899440"/>
    <row r="899441"/>
    <row r="899442"/>
    <row r="899443"/>
    <row r="899444"/>
    <row r="899445"/>
    <row r="899446"/>
    <row r="899447"/>
    <row r="899448"/>
    <row r="899449"/>
    <row r="899450"/>
    <row r="899451"/>
    <row r="899452"/>
    <row r="899453"/>
    <row r="899454"/>
    <row r="899455"/>
    <row r="899456"/>
    <row r="899457"/>
    <row r="899458"/>
    <row r="899459"/>
    <row r="899460"/>
    <row r="899461"/>
    <row r="899462"/>
    <row r="899463"/>
    <row r="899464"/>
    <row r="899465"/>
    <row r="899466"/>
    <row r="899467"/>
    <row r="899468"/>
    <row r="899469"/>
    <row r="899470"/>
    <row r="899471"/>
    <row r="899472"/>
    <row r="899473"/>
    <row r="899474"/>
    <row r="899475"/>
    <row r="899476"/>
    <row r="899477"/>
    <row r="899478"/>
    <row r="899479"/>
    <row r="899480"/>
    <row r="899481"/>
    <row r="899482"/>
    <row r="899483"/>
    <row r="899484"/>
    <row r="899485"/>
    <row r="899486"/>
    <row r="899487"/>
    <row r="899488"/>
    <row r="899489"/>
    <row r="899490"/>
    <row r="899491"/>
    <row r="899492"/>
    <row r="899493"/>
    <row r="899494"/>
    <row r="899495"/>
    <row r="899496"/>
    <row r="899497"/>
    <row r="899498"/>
    <row r="899499"/>
    <row r="899500"/>
    <row r="899501"/>
    <row r="899502"/>
    <row r="899503"/>
    <row r="899504"/>
    <row r="899505"/>
    <row r="899506"/>
    <row r="899507"/>
    <row r="899508"/>
    <row r="899509"/>
    <row r="899510"/>
    <row r="899511"/>
    <row r="899512"/>
    <row r="899513"/>
    <row r="899514"/>
    <row r="899515"/>
    <row r="899516"/>
    <row r="899517"/>
    <row r="899518"/>
    <row r="899519"/>
    <row r="899520"/>
    <row r="899521"/>
    <row r="899522"/>
    <row r="899523"/>
    <row r="899524"/>
    <row r="899525"/>
    <row r="899526"/>
    <row r="899527"/>
    <row r="899528"/>
    <row r="899529"/>
    <row r="899530"/>
    <row r="899531"/>
    <row r="899532"/>
    <row r="899533"/>
    <row r="899534"/>
    <row r="899535"/>
    <row r="899536"/>
    <row r="899537"/>
    <row r="899538"/>
    <row r="899539"/>
    <row r="899540"/>
    <row r="899541"/>
    <row r="899542"/>
    <row r="899543"/>
    <row r="899544"/>
    <row r="899545"/>
    <row r="899546"/>
    <row r="899547"/>
    <row r="899548"/>
    <row r="899549"/>
    <row r="899550"/>
    <row r="899551"/>
    <row r="899552"/>
    <row r="899553"/>
    <row r="899554"/>
    <row r="899555"/>
    <row r="899556"/>
    <row r="899557"/>
    <row r="899558"/>
    <row r="899559"/>
    <row r="899560"/>
    <row r="899561"/>
    <row r="899562"/>
    <row r="899563"/>
    <row r="899564"/>
    <row r="899565"/>
    <row r="899566"/>
    <row r="899567"/>
    <row r="899568"/>
    <row r="899569"/>
    <row r="899570"/>
    <row r="899571"/>
    <row r="899572"/>
    <row r="899573"/>
    <row r="899574"/>
    <row r="899575"/>
    <row r="899576"/>
    <row r="899577"/>
    <row r="899578"/>
    <row r="899579"/>
    <row r="899580"/>
    <row r="899581"/>
    <row r="899582"/>
    <row r="899583"/>
    <row r="899584"/>
    <row r="899585"/>
    <row r="899586"/>
    <row r="899587"/>
    <row r="899588"/>
    <row r="899589"/>
    <row r="899590"/>
    <row r="899591"/>
    <row r="899592"/>
    <row r="899593"/>
    <row r="899594"/>
    <row r="899595"/>
    <row r="899596"/>
    <row r="899597"/>
    <row r="899598"/>
    <row r="899599"/>
    <row r="899600"/>
    <row r="899601"/>
    <row r="899602"/>
    <row r="899603"/>
    <row r="899604"/>
    <row r="899605"/>
    <row r="899606"/>
    <row r="899607"/>
    <row r="899608"/>
    <row r="899609"/>
    <row r="899610"/>
    <row r="899611"/>
    <row r="899612"/>
    <row r="899613"/>
    <row r="899614"/>
    <row r="899615"/>
    <row r="899616"/>
    <row r="899617"/>
    <row r="899618"/>
    <row r="899619"/>
    <row r="899620"/>
    <row r="899621"/>
    <row r="899622"/>
    <row r="899623"/>
    <row r="899624"/>
    <row r="899625"/>
    <row r="899626"/>
    <row r="899627"/>
    <row r="899628"/>
    <row r="899629"/>
    <row r="899630"/>
    <row r="899631"/>
    <row r="899632"/>
    <row r="899633"/>
    <row r="899634"/>
    <row r="899635"/>
    <row r="899636"/>
    <row r="899637"/>
    <row r="899638"/>
    <row r="899639"/>
    <row r="899640"/>
    <row r="899641"/>
    <row r="899642"/>
    <row r="899643"/>
    <row r="899644"/>
    <row r="899645"/>
    <row r="899646"/>
    <row r="899647"/>
    <row r="899648"/>
    <row r="899649"/>
    <row r="899650"/>
    <row r="899651"/>
    <row r="899652"/>
    <row r="899653"/>
    <row r="899654"/>
    <row r="899655"/>
    <row r="899656"/>
    <row r="899657"/>
    <row r="899658"/>
    <row r="899659"/>
    <row r="899660"/>
    <row r="899661"/>
    <row r="899662"/>
    <row r="899663"/>
    <row r="899664"/>
    <row r="899665"/>
    <row r="899666"/>
    <row r="899667"/>
    <row r="899668"/>
    <row r="899669"/>
    <row r="899670"/>
    <row r="899671"/>
    <row r="899672"/>
    <row r="899673"/>
    <row r="899674"/>
    <row r="899675"/>
    <row r="899676"/>
    <row r="899677"/>
    <row r="899678"/>
    <row r="899679"/>
    <row r="899680"/>
    <row r="899681"/>
    <row r="899682"/>
    <row r="899683"/>
    <row r="899684"/>
    <row r="899685"/>
    <row r="899686"/>
    <row r="899687"/>
    <row r="899688"/>
    <row r="899689"/>
    <row r="899690"/>
    <row r="899691"/>
    <row r="899692"/>
    <row r="899693"/>
    <row r="899694"/>
    <row r="899695"/>
    <row r="899696"/>
    <row r="899697"/>
    <row r="899698"/>
    <row r="899699"/>
    <row r="899700"/>
    <row r="899701"/>
    <row r="899702"/>
    <row r="899703"/>
    <row r="899704"/>
    <row r="899705"/>
    <row r="899706"/>
    <row r="899707"/>
    <row r="899708"/>
    <row r="899709"/>
    <row r="899710"/>
    <row r="899711"/>
    <row r="899712"/>
    <row r="899713"/>
    <row r="899714"/>
    <row r="899715"/>
    <row r="899716"/>
    <row r="899717"/>
    <row r="899718"/>
    <row r="899719"/>
    <row r="899720"/>
    <row r="899721"/>
    <row r="899722"/>
    <row r="899723"/>
    <row r="899724"/>
    <row r="899725"/>
    <row r="899726"/>
    <row r="899727"/>
    <row r="899728"/>
    <row r="899729"/>
    <row r="899730"/>
    <row r="899731"/>
    <row r="899732"/>
    <row r="899733"/>
    <row r="899734"/>
    <row r="899735"/>
    <row r="899736"/>
    <row r="899737"/>
    <row r="899738"/>
    <row r="899739"/>
    <row r="899740"/>
    <row r="899741"/>
    <row r="899742"/>
    <row r="899743"/>
    <row r="899744"/>
    <row r="899745"/>
    <row r="899746"/>
    <row r="899747"/>
    <row r="899748"/>
    <row r="899749"/>
    <row r="899750"/>
    <row r="899751"/>
    <row r="899752"/>
    <row r="899753"/>
    <row r="899754"/>
    <row r="899755"/>
    <row r="899756"/>
    <row r="899757"/>
    <row r="899758"/>
    <row r="899759"/>
    <row r="899760"/>
    <row r="899761"/>
    <row r="899762"/>
    <row r="899763"/>
    <row r="899764"/>
    <row r="899765"/>
    <row r="899766"/>
    <row r="899767"/>
    <row r="899768"/>
    <row r="899769"/>
    <row r="899770"/>
    <row r="899771"/>
    <row r="899772"/>
    <row r="899773"/>
    <row r="899774"/>
    <row r="899775"/>
    <row r="899776"/>
    <row r="899777"/>
    <row r="899778"/>
    <row r="899779"/>
    <row r="899780"/>
    <row r="899781"/>
    <row r="899782"/>
    <row r="899783"/>
    <row r="899784"/>
    <row r="899785"/>
    <row r="899786"/>
    <row r="899787"/>
    <row r="899788"/>
    <row r="899789"/>
    <row r="899790"/>
    <row r="899791"/>
    <row r="899792"/>
    <row r="899793"/>
    <row r="899794"/>
    <row r="899795"/>
    <row r="899796"/>
    <row r="899797"/>
    <row r="899798"/>
    <row r="899799"/>
    <row r="899800"/>
    <row r="899801"/>
    <row r="899802"/>
    <row r="899803"/>
    <row r="899804"/>
    <row r="899805"/>
    <row r="899806"/>
    <row r="899807"/>
    <row r="899808"/>
    <row r="899809"/>
    <row r="899810"/>
    <row r="899811"/>
    <row r="899812"/>
    <row r="899813"/>
    <row r="899814"/>
    <row r="899815"/>
    <row r="899816"/>
    <row r="899817"/>
    <row r="899818"/>
    <row r="899819"/>
    <row r="899820"/>
    <row r="899821"/>
    <row r="899822"/>
    <row r="899823"/>
    <row r="899824"/>
    <row r="899825"/>
    <row r="899826"/>
    <row r="899827"/>
    <row r="899828"/>
    <row r="899829"/>
    <row r="899830"/>
    <row r="899831"/>
    <row r="899832"/>
    <row r="899833"/>
    <row r="899834"/>
    <row r="899835"/>
    <row r="899836"/>
    <row r="899837"/>
    <row r="899838"/>
    <row r="899839"/>
    <row r="899840"/>
    <row r="899841"/>
    <row r="899842"/>
    <row r="899843"/>
    <row r="899844"/>
    <row r="899845"/>
    <row r="899846"/>
    <row r="899847"/>
    <row r="899848"/>
    <row r="899849"/>
    <row r="899850"/>
    <row r="899851"/>
    <row r="899852"/>
    <row r="899853"/>
    <row r="899854"/>
    <row r="899855"/>
    <row r="899856"/>
    <row r="899857"/>
    <row r="899858"/>
    <row r="899859"/>
    <row r="899860"/>
    <row r="899861"/>
    <row r="899862"/>
    <row r="899863"/>
    <row r="899864"/>
    <row r="899865"/>
    <row r="899866"/>
    <row r="899867"/>
    <row r="899868"/>
    <row r="899869"/>
    <row r="899870"/>
    <row r="899871"/>
    <row r="899872"/>
    <row r="899873"/>
    <row r="899874"/>
    <row r="899875"/>
    <row r="899876"/>
    <row r="899877"/>
    <row r="899878"/>
    <row r="899879"/>
    <row r="899880"/>
    <row r="899881"/>
    <row r="899882"/>
    <row r="899883"/>
    <row r="899884"/>
    <row r="899885"/>
    <row r="899886"/>
    <row r="899887"/>
    <row r="899888"/>
    <row r="899889"/>
    <row r="899890"/>
    <row r="899891"/>
    <row r="899892"/>
    <row r="899893"/>
    <row r="899894"/>
    <row r="899895"/>
    <row r="899896"/>
    <row r="899897"/>
    <row r="899898"/>
    <row r="899899"/>
    <row r="899900"/>
    <row r="899901"/>
    <row r="899902"/>
    <row r="899903"/>
    <row r="899904"/>
    <row r="899905"/>
    <row r="899906"/>
    <row r="899907"/>
    <row r="899908"/>
    <row r="899909"/>
    <row r="899910"/>
    <row r="899911"/>
    <row r="899912"/>
    <row r="899913"/>
    <row r="899914"/>
    <row r="899915"/>
    <row r="899916"/>
    <row r="899917"/>
    <row r="899918"/>
    <row r="899919"/>
    <row r="899920"/>
    <row r="899921"/>
    <row r="899922"/>
    <row r="899923"/>
    <row r="899924"/>
    <row r="899925"/>
    <row r="899926"/>
    <row r="899927"/>
    <row r="899928"/>
    <row r="899929"/>
    <row r="899930"/>
    <row r="899931"/>
    <row r="899932"/>
    <row r="899933"/>
    <row r="899934"/>
    <row r="899935"/>
    <row r="899936"/>
    <row r="899937"/>
    <row r="899938"/>
    <row r="899939"/>
    <row r="899940"/>
    <row r="899941"/>
    <row r="899942"/>
    <row r="899943"/>
    <row r="899944"/>
    <row r="899945"/>
    <row r="899946"/>
    <row r="899947"/>
    <row r="899948"/>
    <row r="899949"/>
    <row r="899950"/>
    <row r="899951"/>
    <row r="899952"/>
    <row r="899953"/>
    <row r="899954"/>
    <row r="899955"/>
    <row r="899956"/>
    <row r="899957"/>
    <row r="899958"/>
    <row r="899959"/>
    <row r="899960"/>
    <row r="899961"/>
    <row r="899962"/>
    <row r="899963"/>
    <row r="899964"/>
    <row r="899965"/>
    <row r="899966"/>
    <row r="899967"/>
    <row r="899968"/>
    <row r="899969"/>
    <row r="899970"/>
    <row r="899971"/>
    <row r="899972"/>
    <row r="899973"/>
    <row r="899974"/>
    <row r="899975"/>
    <row r="899976"/>
    <row r="899977"/>
    <row r="899978"/>
    <row r="899979"/>
    <row r="899980"/>
    <row r="899981"/>
    <row r="899982"/>
    <row r="899983"/>
    <row r="899984"/>
    <row r="899985"/>
    <row r="899986"/>
    <row r="899987"/>
    <row r="899988"/>
    <row r="899989"/>
    <row r="899990"/>
    <row r="899991"/>
    <row r="899992"/>
    <row r="899993"/>
    <row r="899994"/>
    <row r="899995"/>
    <row r="899996"/>
    <row r="899997"/>
    <row r="899998"/>
    <row r="899999"/>
    <row r="900000"/>
    <row r="900001"/>
    <row r="900002"/>
    <row r="900003"/>
    <row r="900004"/>
    <row r="900005"/>
    <row r="900006"/>
    <row r="900007"/>
    <row r="900008"/>
    <row r="900009"/>
    <row r="900010"/>
    <row r="900011"/>
    <row r="900012"/>
    <row r="900013"/>
    <row r="900014"/>
    <row r="900015"/>
    <row r="900016"/>
    <row r="900017"/>
    <row r="900018"/>
    <row r="900019"/>
    <row r="900020"/>
    <row r="900021"/>
    <row r="900022"/>
    <row r="900023"/>
    <row r="900024"/>
    <row r="900025"/>
    <row r="900026"/>
    <row r="900027"/>
    <row r="900028"/>
    <row r="900029"/>
    <row r="900030"/>
    <row r="900031"/>
    <row r="900032"/>
    <row r="900033"/>
    <row r="900034"/>
    <row r="900035"/>
    <row r="900036"/>
    <row r="900037"/>
    <row r="900038"/>
    <row r="900039"/>
    <row r="900040"/>
    <row r="900041"/>
    <row r="900042"/>
    <row r="900043"/>
    <row r="900044"/>
    <row r="900045"/>
    <row r="900046"/>
    <row r="900047"/>
    <row r="900048"/>
    <row r="900049"/>
    <row r="900050"/>
    <row r="900051"/>
    <row r="900052"/>
    <row r="900053"/>
    <row r="900054"/>
    <row r="900055"/>
    <row r="900056"/>
    <row r="900057"/>
    <row r="900058"/>
    <row r="900059"/>
    <row r="900060"/>
    <row r="900061"/>
    <row r="900062"/>
    <row r="900063"/>
    <row r="900064"/>
    <row r="900065"/>
    <row r="900066"/>
    <row r="900067"/>
    <row r="900068"/>
    <row r="900069"/>
    <row r="900070"/>
    <row r="900071"/>
    <row r="900072"/>
    <row r="900073"/>
    <row r="900074"/>
    <row r="900075"/>
    <row r="900076"/>
    <row r="900077"/>
    <row r="900078"/>
    <row r="900079"/>
    <row r="900080"/>
    <row r="900081"/>
    <row r="900082"/>
    <row r="900083"/>
    <row r="900084"/>
    <row r="900085"/>
    <row r="900086"/>
    <row r="900087"/>
    <row r="900088"/>
    <row r="900089"/>
    <row r="900090"/>
    <row r="900091"/>
    <row r="900092"/>
    <row r="900093"/>
    <row r="900094"/>
    <row r="900095"/>
    <row r="900096"/>
    <row r="900097"/>
    <row r="900098"/>
    <row r="900099"/>
    <row r="900100"/>
    <row r="900101"/>
    <row r="900102"/>
    <row r="900103"/>
    <row r="900104"/>
    <row r="900105"/>
    <row r="900106"/>
    <row r="900107"/>
    <row r="900108"/>
    <row r="900109"/>
    <row r="900110"/>
    <row r="900111"/>
    <row r="900112"/>
    <row r="900113"/>
    <row r="900114"/>
    <row r="900115"/>
    <row r="900116"/>
    <row r="900117"/>
    <row r="900118"/>
    <row r="900119"/>
    <row r="900120"/>
    <row r="900121"/>
    <row r="900122"/>
    <row r="900123"/>
    <row r="900124"/>
    <row r="900125"/>
    <row r="900126"/>
    <row r="900127"/>
    <row r="900128"/>
    <row r="900129"/>
    <row r="900130"/>
    <row r="900131"/>
    <row r="900132"/>
    <row r="900133"/>
    <row r="900134"/>
    <row r="900135"/>
    <row r="900136"/>
    <row r="900137"/>
    <row r="900138"/>
    <row r="900139"/>
    <row r="900140"/>
    <row r="900141"/>
    <row r="900142"/>
    <row r="900143"/>
    <row r="900144"/>
    <row r="900145"/>
    <row r="900146"/>
    <row r="900147"/>
    <row r="900148"/>
    <row r="900149"/>
    <row r="900150"/>
    <row r="900151"/>
    <row r="900152"/>
    <row r="900153"/>
    <row r="900154"/>
    <row r="900155"/>
    <row r="900156"/>
    <row r="900157"/>
    <row r="900158"/>
    <row r="900159"/>
    <row r="900160"/>
    <row r="900161"/>
    <row r="900162"/>
    <row r="900163"/>
    <row r="900164"/>
    <row r="900165"/>
    <row r="900166"/>
    <row r="900167"/>
    <row r="900168"/>
    <row r="900169"/>
    <row r="900170"/>
    <row r="900171"/>
    <row r="900172"/>
    <row r="900173"/>
    <row r="900174"/>
    <row r="900175"/>
    <row r="900176"/>
    <row r="900177"/>
    <row r="900178"/>
    <row r="900179"/>
    <row r="900180"/>
    <row r="900181"/>
    <row r="900182"/>
    <row r="900183"/>
    <row r="900184"/>
    <row r="900185"/>
    <row r="900186"/>
    <row r="900187"/>
    <row r="900188"/>
    <row r="900189"/>
    <row r="900190"/>
    <row r="900191"/>
    <row r="900192"/>
    <row r="900193"/>
    <row r="900194"/>
    <row r="900195"/>
    <row r="900196"/>
    <row r="900197"/>
    <row r="900198"/>
    <row r="900199"/>
    <row r="900200"/>
    <row r="900201"/>
    <row r="900202"/>
    <row r="900203"/>
    <row r="900204"/>
    <row r="900205"/>
    <row r="900206"/>
    <row r="900207"/>
    <row r="900208"/>
    <row r="900209"/>
    <row r="900210"/>
    <row r="900211"/>
    <row r="900212"/>
    <row r="900213"/>
    <row r="900214"/>
    <row r="900215"/>
    <row r="900216"/>
    <row r="900217"/>
    <row r="900218"/>
    <row r="900219"/>
    <row r="900220"/>
    <row r="900221"/>
    <row r="900222"/>
    <row r="900223"/>
    <row r="900224"/>
    <row r="900225"/>
    <row r="900226"/>
    <row r="900227"/>
    <row r="900228"/>
    <row r="900229"/>
    <row r="900230"/>
    <row r="900231"/>
    <row r="900232"/>
    <row r="900233"/>
    <row r="900234"/>
    <row r="900235"/>
    <row r="900236"/>
    <row r="900237"/>
    <row r="900238"/>
    <row r="900239"/>
    <row r="900240"/>
    <row r="900241"/>
    <row r="900242"/>
    <row r="900243"/>
    <row r="900244"/>
    <row r="900245"/>
    <row r="900246"/>
    <row r="900247"/>
    <row r="900248"/>
    <row r="900249"/>
    <row r="900250"/>
    <row r="900251"/>
    <row r="900252"/>
    <row r="900253"/>
    <row r="900254"/>
    <row r="900255"/>
    <row r="900256"/>
    <row r="900257"/>
    <row r="900258"/>
    <row r="900259"/>
    <row r="900260"/>
    <row r="900261"/>
    <row r="900262"/>
    <row r="900263"/>
    <row r="900264"/>
    <row r="900265"/>
    <row r="900266"/>
    <row r="900267"/>
    <row r="900268"/>
    <row r="900269"/>
    <row r="900270"/>
    <row r="900271"/>
    <row r="900272"/>
    <row r="900273"/>
    <row r="900274"/>
    <row r="900275"/>
    <row r="900276"/>
    <row r="900277"/>
    <row r="900278"/>
    <row r="900279"/>
    <row r="900280"/>
    <row r="900281"/>
    <row r="900282"/>
    <row r="900283"/>
    <row r="900284"/>
    <row r="900285"/>
    <row r="900286"/>
    <row r="900287"/>
    <row r="900288"/>
    <row r="900289"/>
    <row r="900290"/>
    <row r="900291"/>
    <row r="900292"/>
    <row r="900293"/>
    <row r="900294"/>
    <row r="900295"/>
    <row r="900296"/>
    <row r="900297"/>
    <row r="900298"/>
    <row r="900299"/>
    <row r="900300"/>
    <row r="900301"/>
    <row r="900302"/>
    <row r="900303"/>
    <row r="900304"/>
    <row r="900305"/>
    <row r="900306"/>
    <row r="900307"/>
    <row r="900308"/>
    <row r="900309"/>
    <row r="900310"/>
    <row r="900311"/>
    <row r="900312"/>
    <row r="900313"/>
    <row r="900314"/>
    <row r="900315"/>
    <row r="900316"/>
    <row r="900317"/>
    <row r="900318"/>
    <row r="900319"/>
    <row r="900320"/>
    <row r="900321"/>
    <row r="900322"/>
    <row r="900323"/>
    <row r="900324"/>
    <row r="900325"/>
    <row r="900326"/>
    <row r="900327"/>
    <row r="900328"/>
    <row r="900329"/>
    <row r="900330"/>
    <row r="900331"/>
    <row r="900332"/>
    <row r="900333"/>
    <row r="900334"/>
    <row r="900335"/>
    <row r="900336"/>
    <row r="900337"/>
    <row r="900338"/>
    <row r="900339"/>
    <row r="900340"/>
    <row r="900341"/>
    <row r="900342"/>
    <row r="900343"/>
    <row r="900344"/>
    <row r="900345"/>
    <row r="900346"/>
    <row r="900347"/>
    <row r="900348"/>
    <row r="900349"/>
    <row r="900350"/>
    <row r="900351"/>
    <row r="900352"/>
    <row r="900353"/>
    <row r="900354"/>
    <row r="900355"/>
    <row r="900356"/>
    <row r="900357"/>
    <row r="900358"/>
    <row r="900359"/>
    <row r="900360"/>
    <row r="900361"/>
    <row r="900362"/>
    <row r="900363"/>
    <row r="900364"/>
    <row r="900365"/>
    <row r="900366"/>
    <row r="900367"/>
    <row r="900368"/>
    <row r="900369"/>
    <row r="900370"/>
    <row r="900371"/>
    <row r="900372"/>
    <row r="900373"/>
    <row r="900374"/>
    <row r="900375"/>
    <row r="900376"/>
    <row r="900377"/>
    <row r="900378"/>
    <row r="900379"/>
    <row r="900380"/>
    <row r="900381"/>
    <row r="900382"/>
    <row r="900383"/>
    <row r="900384"/>
    <row r="900385"/>
    <row r="900386"/>
    <row r="900387"/>
    <row r="900388"/>
    <row r="900389"/>
    <row r="900390"/>
    <row r="900391"/>
    <row r="900392"/>
    <row r="900393"/>
    <row r="900394"/>
    <row r="900395"/>
    <row r="900396"/>
    <row r="900397"/>
    <row r="900398"/>
    <row r="900399"/>
    <row r="900400"/>
    <row r="900401"/>
    <row r="900402"/>
    <row r="900403"/>
    <row r="900404"/>
    <row r="900405"/>
    <row r="900406"/>
    <row r="900407"/>
    <row r="900408"/>
    <row r="900409"/>
    <row r="900410"/>
    <row r="900411"/>
    <row r="900412"/>
    <row r="900413"/>
    <row r="900414"/>
    <row r="900415"/>
    <row r="900416"/>
    <row r="900417"/>
    <row r="900418"/>
    <row r="900419"/>
    <row r="900420"/>
    <row r="900421"/>
    <row r="900422"/>
    <row r="900423"/>
    <row r="900424"/>
    <row r="900425"/>
    <row r="900426"/>
    <row r="900427"/>
    <row r="900428"/>
    <row r="900429"/>
    <row r="900430"/>
    <row r="900431"/>
    <row r="900432"/>
    <row r="900433"/>
    <row r="900434"/>
    <row r="900435"/>
    <row r="900436"/>
    <row r="900437"/>
    <row r="900438"/>
    <row r="900439"/>
    <row r="900440"/>
    <row r="900441"/>
    <row r="900442"/>
    <row r="900443"/>
    <row r="900444"/>
    <row r="900445"/>
    <row r="900446"/>
    <row r="900447"/>
    <row r="900448"/>
    <row r="900449"/>
    <row r="900450"/>
    <row r="900451"/>
    <row r="900452"/>
    <row r="900453"/>
    <row r="900454"/>
    <row r="900455"/>
    <row r="900456"/>
    <row r="900457"/>
    <row r="900458"/>
    <row r="900459"/>
    <row r="900460"/>
    <row r="900461"/>
    <row r="900462"/>
    <row r="900463"/>
    <row r="900464"/>
    <row r="900465"/>
    <row r="900466"/>
    <row r="900467"/>
    <row r="900468"/>
    <row r="900469"/>
    <row r="900470"/>
    <row r="900471"/>
    <row r="900472"/>
    <row r="900473"/>
    <row r="900474"/>
    <row r="900475"/>
    <row r="900476"/>
    <row r="900477"/>
    <row r="900478"/>
    <row r="900479"/>
    <row r="900480"/>
    <row r="900481"/>
    <row r="900482"/>
    <row r="900483"/>
    <row r="900484"/>
    <row r="900485"/>
    <row r="900486"/>
    <row r="900487"/>
    <row r="900488"/>
    <row r="900489"/>
    <row r="900490"/>
    <row r="900491"/>
    <row r="900492"/>
    <row r="900493"/>
    <row r="900494"/>
    <row r="900495"/>
    <row r="900496"/>
    <row r="900497"/>
    <row r="900498"/>
    <row r="900499"/>
    <row r="900500"/>
    <row r="900501"/>
    <row r="900502"/>
    <row r="900503"/>
    <row r="900504"/>
    <row r="900505"/>
    <row r="900506"/>
    <row r="900507"/>
    <row r="900508"/>
    <row r="900509"/>
    <row r="900510"/>
    <row r="900511"/>
    <row r="900512"/>
    <row r="900513"/>
    <row r="900514"/>
    <row r="900515"/>
    <row r="900516"/>
    <row r="900517"/>
    <row r="900518"/>
    <row r="900519"/>
    <row r="900520"/>
    <row r="900521"/>
    <row r="900522"/>
    <row r="900523"/>
    <row r="900524"/>
    <row r="900525"/>
    <row r="900526"/>
    <row r="900527"/>
    <row r="900528"/>
    <row r="900529"/>
    <row r="900530"/>
    <row r="900531"/>
    <row r="900532"/>
    <row r="900533"/>
    <row r="900534"/>
    <row r="900535"/>
    <row r="900536"/>
    <row r="900537"/>
    <row r="900538"/>
    <row r="900539"/>
    <row r="900540"/>
    <row r="900541"/>
    <row r="900542"/>
    <row r="900543"/>
    <row r="900544"/>
    <row r="900545"/>
    <row r="900546"/>
    <row r="900547"/>
    <row r="900548"/>
    <row r="900549"/>
    <row r="900550"/>
    <row r="900551"/>
    <row r="900552"/>
    <row r="900553"/>
    <row r="900554"/>
    <row r="900555"/>
    <row r="900556"/>
    <row r="900557"/>
    <row r="900558"/>
    <row r="900559"/>
    <row r="900560"/>
    <row r="900561"/>
    <row r="900562"/>
    <row r="900563"/>
    <row r="900564"/>
    <row r="900565"/>
    <row r="900566"/>
    <row r="900567"/>
    <row r="900568"/>
    <row r="900569"/>
    <row r="900570"/>
    <row r="900571"/>
    <row r="900572"/>
    <row r="900573"/>
    <row r="900574"/>
    <row r="900575"/>
    <row r="900576"/>
    <row r="900577"/>
    <row r="900578"/>
    <row r="900579"/>
    <row r="900580"/>
    <row r="900581"/>
    <row r="900582"/>
    <row r="900583"/>
    <row r="900584"/>
    <row r="900585"/>
    <row r="900586"/>
    <row r="900587"/>
    <row r="900588"/>
    <row r="900589"/>
    <row r="900590"/>
    <row r="900591"/>
    <row r="900592"/>
    <row r="900593"/>
    <row r="900594"/>
    <row r="900595"/>
    <row r="900596"/>
    <row r="900597"/>
    <row r="900598"/>
    <row r="900599"/>
    <row r="900600"/>
    <row r="900601"/>
    <row r="900602"/>
    <row r="900603"/>
    <row r="900604"/>
    <row r="900605"/>
    <row r="900606"/>
    <row r="900607"/>
    <row r="900608"/>
    <row r="900609"/>
    <row r="900610"/>
    <row r="900611"/>
    <row r="900612"/>
    <row r="900613"/>
    <row r="900614"/>
    <row r="900615"/>
    <row r="900616"/>
    <row r="900617"/>
    <row r="900618"/>
    <row r="900619"/>
    <row r="900620"/>
    <row r="900621"/>
    <row r="900622"/>
    <row r="900623"/>
    <row r="900624"/>
    <row r="900625"/>
    <row r="900626"/>
    <row r="900627"/>
    <row r="900628"/>
    <row r="900629"/>
    <row r="900630"/>
    <row r="900631"/>
    <row r="900632"/>
    <row r="900633"/>
    <row r="900634"/>
    <row r="900635"/>
    <row r="900636"/>
    <row r="900637"/>
    <row r="900638"/>
    <row r="900639"/>
    <row r="900640"/>
    <row r="900641"/>
    <row r="900642"/>
    <row r="900643"/>
    <row r="900644"/>
    <row r="900645"/>
    <row r="900646"/>
    <row r="900647"/>
    <row r="900648"/>
    <row r="900649"/>
    <row r="900650"/>
    <row r="900651"/>
    <row r="900652"/>
    <row r="900653"/>
    <row r="900654"/>
    <row r="900655"/>
    <row r="900656"/>
    <row r="900657"/>
    <row r="900658"/>
    <row r="900659"/>
    <row r="900660"/>
    <row r="900661"/>
    <row r="900662"/>
    <row r="900663"/>
    <row r="900664"/>
    <row r="900665"/>
    <row r="900666"/>
    <row r="900667"/>
    <row r="900668"/>
    <row r="900669"/>
    <row r="900670"/>
    <row r="900671"/>
    <row r="900672"/>
    <row r="900673"/>
    <row r="900674"/>
    <row r="900675"/>
    <row r="900676"/>
    <row r="900677"/>
    <row r="900678"/>
    <row r="900679"/>
    <row r="900680"/>
    <row r="900681"/>
    <row r="900682"/>
    <row r="900683"/>
    <row r="900684"/>
    <row r="900685"/>
    <row r="900686"/>
    <row r="900687"/>
    <row r="900688"/>
    <row r="900689"/>
    <row r="900690"/>
    <row r="900691"/>
    <row r="900692"/>
    <row r="900693"/>
    <row r="900694"/>
    <row r="900695"/>
    <row r="900696"/>
    <row r="900697"/>
    <row r="900698"/>
    <row r="900699"/>
    <row r="900700"/>
    <row r="900701"/>
    <row r="900702"/>
    <row r="900703"/>
    <row r="900704"/>
    <row r="900705"/>
    <row r="900706"/>
    <row r="900707"/>
    <row r="900708"/>
    <row r="900709"/>
    <row r="900710"/>
    <row r="900711"/>
    <row r="900712"/>
    <row r="900713"/>
    <row r="900714"/>
    <row r="900715"/>
    <row r="900716"/>
    <row r="900717"/>
    <row r="900718"/>
    <row r="900719"/>
    <row r="900720"/>
    <row r="900721"/>
    <row r="900722"/>
    <row r="900723"/>
    <row r="900724"/>
    <row r="900725"/>
    <row r="900726"/>
    <row r="900727"/>
    <row r="900728"/>
    <row r="900729"/>
    <row r="900730"/>
    <row r="900731"/>
    <row r="900732"/>
    <row r="900733"/>
    <row r="900734"/>
    <row r="900735"/>
    <row r="900736"/>
    <row r="900737"/>
    <row r="900738"/>
    <row r="900739"/>
    <row r="900740"/>
    <row r="900741"/>
    <row r="900742"/>
    <row r="900743"/>
    <row r="900744"/>
    <row r="900745"/>
    <row r="900746"/>
    <row r="900747"/>
    <row r="900748"/>
    <row r="900749"/>
    <row r="900750"/>
    <row r="900751"/>
    <row r="900752"/>
    <row r="900753"/>
    <row r="900754"/>
    <row r="900755"/>
    <row r="900756"/>
    <row r="900757"/>
    <row r="900758"/>
    <row r="900759"/>
    <row r="900760"/>
    <row r="900761"/>
    <row r="900762"/>
    <row r="900763"/>
    <row r="900764"/>
    <row r="900765"/>
    <row r="900766"/>
    <row r="900767"/>
    <row r="900768"/>
    <row r="900769"/>
    <row r="900770"/>
    <row r="900771"/>
    <row r="900772"/>
    <row r="900773"/>
    <row r="900774"/>
    <row r="900775"/>
    <row r="900776"/>
    <row r="900777"/>
    <row r="900778"/>
    <row r="900779"/>
    <row r="900780"/>
    <row r="900781"/>
    <row r="900782"/>
    <row r="900783"/>
    <row r="900784"/>
    <row r="900785"/>
    <row r="900786"/>
    <row r="900787"/>
    <row r="900788"/>
    <row r="900789"/>
    <row r="900790"/>
    <row r="900791"/>
    <row r="900792"/>
    <row r="900793"/>
    <row r="900794"/>
    <row r="900795"/>
    <row r="900796"/>
    <row r="900797"/>
    <row r="900798"/>
    <row r="900799"/>
    <row r="900800"/>
    <row r="900801"/>
    <row r="900802"/>
    <row r="900803"/>
    <row r="900804"/>
    <row r="900805"/>
    <row r="900806"/>
    <row r="900807"/>
    <row r="900808"/>
    <row r="900809"/>
    <row r="900810"/>
    <row r="900811"/>
    <row r="900812"/>
    <row r="900813"/>
    <row r="900814"/>
    <row r="900815"/>
    <row r="900816"/>
    <row r="900817"/>
    <row r="900818"/>
    <row r="900819"/>
    <row r="900820"/>
    <row r="900821"/>
    <row r="900822"/>
    <row r="900823"/>
    <row r="900824"/>
    <row r="900825"/>
    <row r="900826"/>
    <row r="900827"/>
    <row r="900828"/>
    <row r="900829"/>
    <row r="900830"/>
    <row r="900831"/>
    <row r="900832"/>
    <row r="900833"/>
    <row r="900834"/>
    <row r="900835"/>
    <row r="900836"/>
    <row r="900837"/>
    <row r="900838"/>
    <row r="900839"/>
    <row r="900840"/>
    <row r="900841"/>
    <row r="900842"/>
    <row r="900843"/>
    <row r="900844"/>
    <row r="900845"/>
    <row r="900846"/>
    <row r="900847"/>
    <row r="900848"/>
    <row r="900849"/>
    <row r="900850"/>
    <row r="900851"/>
    <row r="900852"/>
    <row r="900853"/>
    <row r="900854"/>
    <row r="900855"/>
    <row r="900856"/>
    <row r="900857"/>
    <row r="900858"/>
    <row r="900859"/>
    <row r="900860"/>
    <row r="900861"/>
    <row r="900862"/>
    <row r="900863"/>
    <row r="900864"/>
    <row r="900865"/>
    <row r="900866"/>
    <row r="900867"/>
    <row r="900868"/>
    <row r="900869"/>
    <row r="900870"/>
    <row r="900871"/>
    <row r="900872"/>
    <row r="900873"/>
    <row r="900874"/>
    <row r="900875"/>
    <row r="900876"/>
    <row r="900877"/>
    <row r="900878"/>
    <row r="900879"/>
    <row r="900880"/>
    <row r="900881"/>
    <row r="900882"/>
    <row r="900883"/>
    <row r="900884"/>
    <row r="900885"/>
    <row r="900886"/>
    <row r="900887"/>
    <row r="900888"/>
    <row r="900889"/>
    <row r="900890"/>
    <row r="900891"/>
    <row r="900892"/>
    <row r="900893"/>
    <row r="900894"/>
    <row r="900895"/>
    <row r="900896"/>
    <row r="900897"/>
    <row r="900898"/>
    <row r="900899"/>
    <row r="900900"/>
    <row r="900901"/>
    <row r="900902"/>
    <row r="900903"/>
    <row r="900904"/>
    <row r="900905"/>
    <row r="900906"/>
    <row r="900907"/>
    <row r="900908"/>
    <row r="900909"/>
    <row r="900910"/>
    <row r="900911"/>
    <row r="900912"/>
    <row r="900913"/>
    <row r="900914"/>
    <row r="900915"/>
    <row r="900916"/>
    <row r="900917"/>
    <row r="900918"/>
    <row r="900919"/>
    <row r="900920"/>
    <row r="900921"/>
    <row r="900922"/>
    <row r="900923"/>
    <row r="900924"/>
    <row r="900925"/>
    <row r="900926"/>
    <row r="900927"/>
    <row r="900928"/>
    <row r="900929"/>
    <row r="900930"/>
    <row r="900931"/>
    <row r="900932"/>
    <row r="900933"/>
    <row r="900934"/>
    <row r="900935"/>
    <row r="900936"/>
    <row r="900937"/>
    <row r="900938"/>
    <row r="900939"/>
    <row r="900940"/>
    <row r="900941"/>
    <row r="900942"/>
    <row r="900943"/>
    <row r="900944"/>
    <row r="900945"/>
    <row r="900946"/>
    <row r="900947"/>
    <row r="900948"/>
    <row r="900949"/>
    <row r="900950"/>
    <row r="900951"/>
    <row r="900952"/>
    <row r="900953"/>
    <row r="900954"/>
    <row r="900955"/>
    <row r="900956"/>
    <row r="900957"/>
    <row r="900958"/>
    <row r="900959"/>
    <row r="900960"/>
    <row r="900961"/>
    <row r="900962"/>
    <row r="900963"/>
    <row r="900964"/>
    <row r="900965"/>
    <row r="900966"/>
    <row r="900967"/>
    <row r="900968"/>
    <row r="900969"/>
    <row r="900970"/>
    <row r="900971"/>
    <row r="900972"/>
    <row r="900973"/>
    <row r="900974"/>
    <row r="900975"/>
    <row r="900976"/>
    <row r="900977"/>
    <row r="900978"/>
    <row r="900979"/>
    <row r="900980"/>
    <row r="900981"/>
    <row r="900982"/>
    <row r="900983"/>
    <row r="900984"/>
    <row r="900985"/>
    <row r="900986"/>
    <row r="900987"/>
    <row r="900988"/>
    <row r="900989"/>
    <row r="900990"/>
    <row r="900991"/>
    <row r="900992"/>
    <row r="900993"/>
    <row r="900994"/>
    <row r="900995"/>
    <row r="900996"/>
    <row r="900997"/>
    <row r="900998"/>
    <row r="900999"/>
    <row r="901000"/>
    <row r="901001"/>
    <row r="901002"/>
    <row r="901003"/>
    <row r="901004"/>
    <row r="901005"/>
    <row r="901006"/>
    <row r="901007"/>
    <row r="901008"/>
    <row r="901009"/>
    <row r="901010"/>
    <row r="901011"/>
    <row r="901012"/>
    <row r="901013"/>
    <row r="901014"/>
    <row r="901015"/>
    <row r="901016"/>
    <row r="901017"/>
    <row r="901018"/>
    <row r="901019"/>
    <row r="901020"/>
    <row r="901021"/>
    <row r="901022"/>
    <row r="901023"/>
    <row r="901024"/>
    <row r="901025"/>
    <row r="901026"/>
    <row r="901027"/>
    <row r="901028"/>
    <row r="901029"/>
    <row r="901030"/>
    <row r="901031"/>
    <row r="901032"/>
    <row r="901033"/>
    <row r="901034"/>
    <row r="901035"/>
    <row r="901036"/>
    <row r="901037"/>
    <row r="901038"/>
    <row r="901039"/>
    <row r="901040"/>
    <row r="901041"/>
    <row r="901042"/>
    <row r="901043"/>
    <row r="901044"/>
    <row r="901045"/>
    <row r="901046"/>
    <row r="901047"/>
    <row r="901048"/>
    <row r="901049"/>
    <row r="901050"/>
    <row r="901051"/>
    <row r="901052"/>
    <row r="901053"/>
    <row r="901054"/>
    <row r="901055"/>
    <row r="901056"/>
    <row r="901057"/>
    <row r="901058"/>
    <row r="901059"/>
    <row r="901060"/>
    <row r="901061"/>
    <row r="901062"/>
    <row r="901063"/>
    <row r="901064"/>
    <row r="901065"/>
    <row r="901066"/>
    <row r="901067"/>
    <row r="901068"/>
    <row r="901069"/>
    <row r="901070"/>
    <row r="901071"/>
    <row r="901072"/>
    <row r="901073"/>
    <row r="901074"/>
    <row r="901075"/>
    <row r="901076"/>
    <row r="901077"/>
    <row r="901078"/>
    <row r="901079"/>
    <row r="901080"/>
    <row r="901081"/>
    <row r="901082"/>
    <row r="901083"/>
    <row r="901084"/>
    <row r="901085"/>
    <row r="901086"/>
    <row r="901087"/>
    <row r="901088"/>
    <row r="901089"/>
    <row r="901090"/>
    <row r="901091"/>
    <row r="901092"/>
    <row r="901093"/>
    <row r="901094"/>
    <row r="901095"/>
    <row r="901096"/>
    <row r="901097"/>
    <row r="901098"/>
    <row r="901099"/>
    <row r="901100"/>
    <row r="901101"/>
    <row r="901102"/>
    <row r="901103"/>
    <row r="901104"/>
    <row r="901105"/>
    <row r="901106"/>
    <row r="901107"/>
    <row r="901108"/>
    <row r="901109"/>
    <row r="901110"/>
    <row r="901111"/>
    <row r="901112"/>
    <row r="901113"/>
    <row r="901114"/>
    <row r="901115"/>
    <row r="901116"/>
    <row r="901117"/>
    <row r="901118"/>
    <row r="901119"/>
    <row r="901120"/>
    <row r="901121"/>
    <row r="901122"/>
    <row r="901123"/>
    <row r="901124"/>
    <row r="901125"/>
    <row r="901126"/>
    <row r="901127"/>
    <row r="901128"/>
    <row r="901129"/>
    <row r="901130"/>
    <row r="901131"/>
    <row r="901132"/>
    <row r="901133"/>
    <row r="901134"/>
    <row r="901135"/>
    <row r="901136"/>
    <row r="901137"/>
    <row r="901138"/>
    <row r="901139"/>
    <row r="901140"/>
    <row r="901141"/>
    <row r="901142"/>
    <row r="901143"/>
    <row r="901144"/>
    <row r="901145"/>
    <row r="901146"/>
    <row r="901147"/>
    <row r="901148"/>
    <row r="901149"/>
    <row r="901150"/>
    <row r="901151"/>
    <row r="901152"/>
    <row r="901153"/>
    <row r="901154"/>
    <row r="901155"/>
    <row r="901156"/>
    <row r="901157"/>
    <row r="901158"/>
    <row r="901159"/>
    <row r="901160"/>
    <row r="901161"/>
    <row r="901162"/>
    <row r="901163"/>
    <row r="901164"/>
    <row r="901165"/>
    <row r="901166"/>
    <row r="901167"/>
    <row r="901168"/>
    <row r="901169"/>
    <row r="901170"/>
    <row r="901171"/>
    <row r="901172"/>
    <row r="901173"/>
    <row r="901174"/>
    <row r="901175"/>
    <row r="901176"/>
    <row r="901177"/>
    <row r="901178"/>
    <row r="901179"/>
    <row r="901180"/>
    <row r="901181"/>
    <row r="901182"/>
    <row r="901183"/>
    <row r="901184"/>
    <row r="901185"/>
    <row r="901186"/>
    <row r="901187"/>
    <row r="901188"/>
    <row r="901189"/>
    <row r="901190"/>
    <row r="901191"/>
    <row r="901192"/>
    <row r="901193"/>
    <row r="901194"/>
    <row r="901195"/>
    <row r="901196"/>
    <row r="901197"/>
    <row r="901198"/>
    <row r="901199"/>
    <row r="901200"/>
    <row r="901201"/>
    <row r="901202"/>
    <row r="901203"/>
    <row r="901204"/>
    <row r="901205"/>
    <row r="901206"/>
    <row r="901207"/>
    <row r="901208"/>
    <row r="901209"/>
    <row r="901210"/>
    <row r="901211"/>
    <row r="901212"/>
    <row r="901213"/>
    <row r="901214"/>
    <row r="901215"/>
    <row r="901216"/>
    <row r="901217"/>
    <row r="901218"/>
    <row r="901219"/>
    <row r="901220"/>
    <row r="901221"/>
    <row r="901222"/>
    <row r="901223"/>
    <row r="901224"/>
    <row r="901225"/>
    <row r="901226"/>
    <row r="901227"/>
    <row r="901228"/>
    <row r="901229"/>
    <row r="901230"/>
    <row r="901231"/>
    <row r="901232"/>
    <row r="901233"/>
    <row r="901234"/>
    <row r="901235"/>
    <row r="901236"/>
    <row r="901237"/>
    <row r="901238"/>
    <row r="901239"/>
    <row r="901240"/>
    <row r="901241"/>
    <row r="901242"/>
    <row r="901243"/>
    <row r="901244"/>
    <row r="901245"/>
    <row r="901246"/>
    <row r="901247"/>
    <row r="901248"/>
    <row r="901249"/>
    <row r="901250"/>
    <row r="901251"/>
    <row r="901252"/>
    <row r="901253"/>
    <row r="901254"/>
    <row r="901255"/>
    <row r="901256"/>
    <row r="901257"/>
    <row r="901258"/>
    <row r="901259"/>
    <row r="901260"/>
    <row r="901261"/>
    <row r="901262"/>
    <row r="901263"/>
    <row r="901264"/>
    <row r="901265"/>
    <row r="901266"/>
    <row r="901267"/>
    <row r="901268"/>
    <row r="901269"/>
    <row r="901270"/>
    <row r="901271"/>
    <row r="901272"/>
    <row r="901273"/>
    <row r="901274"/>
    <row r="901275"/>
    <row r="901276"/>
    <row r="901277"/>
    <row r="901278"/>
    <row r="901279"/>
    <row r="901280"/>
    <row r="901281"/>
    <row r="901282"/>
    <row r="901283"/>
    <row r="901284"/>
    <row r="901285"/>
    <row r="901286"/>
    <row r="901287"/>
    <row r="901288"/>
    <row r="901289"/>
    <row r="901290"/>
    <row r="901291"/>
    <row r="901292"/>
    <row r="901293"/>
    <row r="901294"/>
    <row r="901295"/>
    <row r="901296"/>
    <row r="901297"/>
    <row r="901298"/>
    <row r="901299"/>
    <row r="901300"/>
    <row r="901301"/>
    <row r="901302"/>
    <row r="901303"/>
    <row r="901304"/>
    <row r="901305"/>
    <row r="901306"/>
    <row r="901307"/>
    <row r="901308"/>
    <row r="901309"/>
    <row r="901310"/>
    <row r="901311"/>
    <row r="901312"/>
    <row r="901313"/>
    <row r="901314"/>
    <row r="901315"/>
    <row r="901316"/>
    <row r="901317"/>
    <row r="901318"/>
    <row r="901319"/>
    <row r="901320"/>
    <row r="901321"/>
    <row r="901322"/>
    <row r="901323"/>
    <row r="901324"/>
    <row r="901325"/>
    <row r="901326"/>
    <row r="901327"/>
    <row r="901328"/>
    <row r="901329"/>
    <row r="901330"/>
    <row r="901331"/>
    <row r="901332"/>
    <row r="901333"/>
    <row r="901334"/>
    <row r="901335"/>
    <row r="901336"/>
    <row r="901337"/>
    <row r="901338"/>
    <row r="901339"/>
    <row r="901340"/>
    <row r="901341"/>
    <row r="901342"/>
    <row r="901343"/>
    <row r="901344"/>
    <row r="901345"/>
    <row r="901346"/>
    <row r="901347"/>
    <row r="901348"/>
    <row r="901349"/>
    <row r="901350"/>
    <row r="901351"/>
    <row r="901352"/>
    <row r="901353"/>
    <row r="901354"/>
    <row r="901355"/>
    <row r="901356"/>
    <row r="901357"/>
    <row r="901358"/>
    <row r="901359"/>
    <row r="901360"/>
    <row r="901361"/>
    <row r="901362"/>
    <row r="901363"/>
    <row r="901364"/>
    <row r="901365"/>
    <row r="901366"/>
    <row r="901367"/>
    <row r="901368"/>
    <row r="901369"/>
    <row r="901370"/>
    <row r="901371"/>
    <row r="901372"/>
    <row r="901373"/>
    <row r="901374"/>
    <row r="901375"/>
    <row r="901376"/>
    <row r="901377"/>
    <row r="901378"/>
    <row r="901379"/>
    <row r="901380"/>
    <row r="901381"/>
    <row r="901382"/>
    <row r="901383"/>
    <row r="901384"/>
    <row r="901385"/>
    <row r="901386"/>
    <row r="901387"/>
    <row r="901388"/>
    <row r="901389"/>
    <row r="901390"/>
    <row r="901391"/>
    <row r="901392"/>
    <row r="901393"/>
    <row r="901394"/>
    <row r="901395"/>
    <row r="901396"/>
    <row r="901397"/>
    <row r="901398"/>
    <row r="901399"/>
    <row r="901400"/>
    <row r="901401"/>
    <row r="901402"/>
    <row r="901403"/>
    <row r="901404"/>
    <row r="901405"/>
    <row r="901406"/>
    <row r="901407"/>
    <row r="901408"/>
    <row r="901409"/>
    <row r="901410"/>
    <row r="901411"/>
    <row r="901412"/>
    <row r="901413"/>
    <row r="901414"/>
    <row r="901415"/>
    <row r="901416"/>
    <row r="901417"/>
    <row r="901418"/>
    <row r="901419"/>
    <row r="901420"/>
    <row r="901421"/>
    <row r="901422"/>
    <row r="901423"/>
    <row r="901424"/>
    <row r="901425"/>
    <row r="901426"/>
    <row r="901427"/>
    <row r="901428"/>
    <row r="901429"/>
    <row r="901430"/>
    <row r="901431"/>
    <row r="901432"/>
    <row r="901433"/>
    <row r="901434"/>
    <row r="901435"/>
    <row r="901436"/>
    <row r="901437"/>
    <row r="901438"/>
    <row r="901439"/>
    <row r="901440"/>
    <row r="901441"/>
    <row r="901442"/>
    <row r="901443"/>
    <row r="901444"/>
    <row r="901445"/>
    <row r="901446"/>
    <row r="901447"/>
    <row r="901448"/>
    <row r="901449"/>
    <row r="901450"/>
    <row r="901451"/>
    <row r="901452"/>
    <row r="901453"/>
    <row r="901454"/>
    <row r="901455"/>
    <row r="901456"/>
    <row r="901457"/>
    <row r="901458"/>
    <row r="901459"/>
    <row r="901460"/>
    <row r="901461"/>
    <row r="901462"/>
    <row r="901463"/>
    <row r="901464"/>
    <row r="901465"/>
    <row r="901466"/>
    <row r="901467"/>
    <row r="901468"/>
    <row r="901469"/>
    <row r="901470"/>
    <row r="901471"/>
    <row r="901472"/>
    <row r="901473"/>
    <row r="901474"/>
    <row r="901475"/>
    <row r="901476"/>
    <row r="901477"/>
    <row r="901478"/>
    <row r="901479"/>
    <row r="901480"/>
    <row r="901481"/>
    <row r="901482"/>
    <row r="901483"/>
    <row r="901484"/>
    <row r="901485"/>
    <row r="901486"/>
    <row r="901487"/>
    <row r="901488"/>
    <row r="901489"/>
    <row r="901490"/>
    <row r="901491"/>
    <row r="901492"/>
    <row r="901493"/>
    <row r="901494"/>
    <row r="901495"/>
    <row r="901496"/>
    <row r="901497"/>
    <row r="901498"/>
    <row r="901499"/>
    <row r="901500"/>
    <row r="901501"/>
    <row r="901502"/>
    <row r="901503"/>
    <row r="901504"/>
    <row r="901505"/>
    <row r="901506"/>
    <row r="901507"/>
    <row r="901508"/>
    <row r="901509"/>
    <row r="901510"/>
    <row r="901511"/>
    <row r="901512"/>
    <row r="901513"/>
    <row r="901514"/>
    <row r="901515"/>
    <row r="901516"/>
    <row r="901517"/>
    <row r="901518"/>
    <row r="901519"/>
    <row r="901520"/>
    <row r="901521"/>
    <row r="901522"/>
    <row r="901523"/>
    <row r="901524"/>
    <row r="901525"/>
    <row r="901526"/>
    <row r="901527"/>
    <row r="901528"/>
    <row r="901529"/>
    <row r="901530"/>
    <row r="901531"/>
    <row r="901532"/>
    <row r="901533"/>
    <row r="901534"/>
    <row r="901535"/>
    <row r="901536"/>
    <row r="901537"/>
    <row r="901538"/>
    <row r="901539"/>
    <row r="901540"/>
    <row r="901541"/>
    <row r="901542"/>
    <row r="901543"/>
    <row r="901544"/>
    <row r="901545"/>
    <row r="901546"/>
    <row r="901547"/>
    <row r="901548"/>
    <row r="901549"/>
    <row r="901550"/>
    <row r="901551"/>
    <row r="901552"/>
    <row r="901553"/>
    <row r="901554"/>
    <row r="901555"/>
    <row r="901556"/>
    <row r="901557"/>
    <row r="901558"/>
    <row r="901559"/>
    <row r="901560"/>
    <row r="901561"/>
    <row r="901562"/>
    <row r="901563"/>
    <row r="901564"/>
    <row r="901565"/>
    <row r="901566"/>
    <row r="901567"/>
    <row r="901568"/>
    <row r="901569"/>
    <row r="901570"/>
    <row r="901571"/>
    <row r="901572"/>
    <row r="901573"/>
    <row r="901574"/>
    <row r="901575"/>
    <row r="901576"/>
    <row r="901577"/>
    <row r="901578"/>
    <row r="901579"/>
    <row r="901580"/>
    <row r="901581"/>
    <row r="901582"/>
    <row r="901583"/>
    <row r="901584"/>
    <row r="901585"/>
    <row r="901586"/>
    <row r="901587"/>
    <row r="901588"/>
    <row r="901589"/>
    <row r="901590"/>
    <row r="901591"/>
    <row r="901592"/>
    <row r="901593"/>
    <row r="901594"/>
    <row r="901595"/>
    <row r="901596"/>
    <row r="901597"/>
    <row r="901598"/>
    <row r="901599"/>
    <row r="901600"/>
    <row r="901601"/>
    <row r="901602"/>
    <row r="901603"/>
    <row r="901604"/>
    <row r="901605"/>
    <row r="901606"/>
    <row r="901607"/>
    <row r="901608"/>
    <row r="901609"/>
    <row r="901610"/>
    <row r="901611"/>
    <row r="901612"/>
    <row r="901613"/>
    <row r="901614"/>
    <row r="901615"/>
    <row r="901616"/>
    <row r="901617"/>
    <row r="901618"/>
    <row r="901619"/>
    <row r="901620"/>
    <row r="901621"/>
    <row r="901622"/>
    <row r="901623"/>
    <row r="901624"/>
    <row r="901625"/>
    <row r="901626"/>
    <row r="901627"/>
    <row r="901628"/>
    <row r="901629"/>
    <row r="901630"/>
    <row r="901631"/>
    <row r="901632"/>
    <row r="901633"/>
    <row r="901634"/>
    <row r="901635"/>
    <row r="901636"/>
    <row r="901637"/>
    <row r="901638"/>
    <row r="901639"/>
    <row r="901640"/>
    <row r="901641"/>
    <row r="901642"/>
    <row r="901643"/>
    <row r="901644"/>
    <row r="901645"/>
    <row r="901646"/>
    <row r="901647"/>
    <row r="901648"/>
    <row r="901649"/>
    <row r="901650"/>
    <row r="901651"/>
    <row r="901652"/>
    <row r="901653"/>
    <row r="901654"/>
    <row r="901655"/>
    <row r="901656"/>
    <row r="901657"/>
    <row r="901658"/>
    <row r="901659"/>
    <row r="901660"/>
    <row r="901661"/>
    <row r="901662"/>
    <row r="901663"/>
    <row r="901664"/>
    <row r="901665"/>
    <row r="901666"/>
    <row r="901667"/>
    <row r="901668"/>
    <row r="901669"/>
    <row r="901670"/>
    <row r="901671"/>
    <row r="901672"/>
    <row r="901673"/>
    <row r="901674"/>
    <row r="901675"/>
    <row r="901676"/>
    <row r="901677"/>
    <row r="901678"/>
    <row r="901679"/>
    <row r="901680"/>
    <row r="901681"/>
    <row r="901682"/>
    <row r="901683"/>
    <row r="901684"/>
    <row r="901685"/>
    <row r="901686"/>
    <row r="901687"/>
    <row r="901688"/>
    <row r="901689"/>
    <row r="901690"/>
    <row r="901691"/>
    <row r="901692"/>
    <row r="901693"/>
    <row r="901694"/>
    <row r="901695"/>
    <row r="901696"/>
    <row r="901697"/>
    <row r="901698"/>
    <row r="901699"/>
    <row r="901700"/>
    <row r="901701"/>
    <row r="901702"/>
    <row r="901703"/>
    <row r="901704"/>
    <row r="901705"/>
    <row r="901706"/>
    <row r="901707"/>
    <row r="901708"/>
    <row r="901709"/>
    <row r="901710"/>
    <row r="901711"/>
    <row r="901712"/>
    <row r="901713"/>
    <row r="901714"/>
    <row r="901715"/>
    <row r="901716"/>
    <row r="901717"/>
    <row r="901718"/>
    <row r="901719"/>
    <row r="901720"/>
    <row r="901721"/>
    <row r="901722"/>
    <row r="901723"/>
    <row r="901724"/>
    <row r="901725"/>
    <row r="901726"/>
    <row r="901727"/>
    <row r="901728"/>
    <row r="901729"/>
    <row r="901730"/>
    <row r="901731"/>
    <row r="901732"/>
    <row r="901733"/>
    <row r="901734"/>
    <row r="901735"/>
    <row r="901736"/>
    <row r="901737"/>
    <row r="901738"/>
    <row r="901739"/>
    <row r="901740"/>
    <row r="901741"/>
    <row r="901742"/>
    <row r="901743"/>
    <row r="901744"/>
    <row r="901745"/>
    <row r="901746"/>
    <row r="901747"/>
    <row r="901748"/>
    <row r="901749"/>
    <row r="901750"/>
    <row r="901751"/>
    <row r="901752"/>
    <row r="901753"/>
    <row r="901754"/>
    <row r="901755"/>
    <row r="901756"/>
    <row r="901757"/>
    <row r="901758"/>
    <row r="901759"/>
    <row r="901760"/>
    <row r="901761"/>
    <row r="901762"/>
    <row r="901763"/>
    <row r="901764"/>
    <row r="901765"/>
    <row r="901766"/>
    <row r="901767"/>
    <row r="901768"/>
    <row r="901769"/>
    <row r="901770"/>
    <row r="901771"/>
    <row r="901772"/>
    <row r="901773"/>
    <row r="901774"/>
    <row r="901775"/>
    <row r="901776"/>
    <row r="901777"/>
    <row r="901778"/>
    <row r="901779"/>
    <row r="901780"/>
    <row r="901781"/>
    <row r="901782"/>
    <row r="901783"/>
    <row r="901784"/>
    <row r="901785"/>
    <row r="901786"/>
    <row r="901787"/>
    <row r="901788"/>
    <row r="901789"/>
    <row r="901790"/>
    <row r="901791"/>
    <row r="901792"/>
    <row r="901793"/>
    <row r="901794"/>
    <row r="901795"/>
    <row r="901796"/>
    <row r="901797"/>
    <row r="901798"/>
    <row r="901799"/>
    <row r="901800"/>
    <row r="901801"/>
    <row r="901802"/>
    <row r="901803"/>
    <row r="901804"/>
    <row r="901805"/>
    <row r="901806"/>
    <row r="901807"/>
    <row r="901808"/>
    <row r="901809"/>
    <row r="901810"/>
    <row r="901811"/>
    <row r="901812"/>
    <row r="901813"/>
    <row r="901814"/>
    <row r="901815"/>
    <row r="901816"/>
    <row r="901817"/>
    <row r="901818"/>
    <row r="901819"/>
    <row r="901820"/>
    <row r="901821"/>
    <row r="901822"/>
    <row r="901823"/>
    <row r="901824"/>
    <row r="901825"/>
    <row r="901826"/>
    <row r="901827"/>
    <row r="901828"/>
    <row r="901829"/>
    <row r="901830"/>
    <row r="901831"/>
    <row r="901832"/>
    <row r="901833"/>
    <row r="901834"/>
    <row r="901835"/>
    <row r="901836"/>
    <row r="901837"/>
    <row r="901838"/>
    <row r="901839"/>
    <row r="901840"/>
    <row r="901841"/>
    <row r="901842"/>
    <row r="901843"/>
    <row r="901844"/>
    <row r="901845"/>
    <row r="901846"/>
    <row r="901847"/>
    <row r="901848"/>
    <row r="901849"/>
    <row r="901850"/>
    <row r="901851"/>
    <row r="901852"/>
    <row r="901853"/>
    <row r="901854"/>
    <row r="901855"/>
    <row r="901856"/>
    <row r="901857"/>
    <row r="901858"/>
    <row r="901859"/>
    <row r="901860"/>
    <row r="901861"/>
    <row r="901862"/>
    <row r="901863"/>
    <row r="901864"/>
    <row r="901865"/>
    <row r="901866"/>
    <row r="901867"/>
    <row r="901868"/>
    <row r="901869"/>
    <row r="901870"/>
    <row r="901871"/>
    <row r="901872"/>
    <row r="901873"/>
    <row r="901874"/>
    <row r="901875"/>
    <row r="901876"/>
    <row r="901877"/>
    <row r="901878"/>
    <row r="901879"/>
    <row r="901880"/>
    <row r="901881"/>
    <row r="901882"/>
    <row r="901883"/>
    <row r="901884"/>
    <row r="901885"/>
    <row r="901886"/>
    <row r="901887"/>
    <row r="901888"/>
    <row r="901889"/>
    <row r="901890"/>
    <row r="901891"/>
    <row r="901892"/>
    <row r="901893"/>
    <row r="901894"/>
    <row r="901895"/>
    <row r="901896"/>
    <row r="901897"/>
    <row r="901898"/>
    <row r="901899"/>
    <row r="901900"/>
    <row r="901901"/>
    <row r="901902"/>
    <row r="901903"/>
    <row r="901904"/>
    <row r="901905"/>
    <row r="901906"/>
    <row r="901907"/>
    <row r="901908"/>
    <row r="901909"/>
    <row r="901910"/>
    <row r="901911"/>
    <row r="901912"/>
    <row r="901913"/>
    <row r="901914"/>
    <row r="901915"/>
    <row r="901916"/>
    <row r="901917"/>
    <row r="901918"/>
    <row r="901919"/>
    <row r="901920"/>
    <row r="901921"/>
    <row r="901922"/>
    <row r="901923"/>
    <row r="901924"/>
    <row r="901925"/>
    <row r="901926"/>
    <row r="901927"/>
    <row r="901928"/>
    <row r="901929"/>
    <row r="901930"/>
    <row r="901931"/>
    <row r="901932"/>
    <row r="901933"/>
    <row r="901934"/>
    <row r="901935"/>
    <row r="901936"/>
    <row r="901937"/>
    <row r="901938"/>
    <row r="901939"/>
    <row r="901940"/>
    <row r="901941"/>
    <row r="901942"/>
    <row r="901943"/>
    <row r="901944"/>
    <row r="901945"/>
    <row r="901946"/>
    <row r="901947"/>
    <row r="901948"/>
    <row r="901949"/>
    <row r="901950"/>
    <row r="901951"/>
    <row r="901952"/>
    <row r="901953"/>
    <row r="901954"/>
    <row r="901955"/>
    <row r="901956"/>
    <row r="901957"/>
    <row r="901958"/>
    <row r="901959"/>
    <row r="901960"/>
    <row r="901961"/>
    <row r="901962"/>
    <row r="901963"/>
    <row r="901964"/>
    <row r="901965"/>
    <row r="901966"/>
    <row r="901967"/>
    <row r="901968"/>
    <row r="901969"/>
    <row r="901970"/>
    <row r="901971"/>
    <row r="901972"/>
    <row r="901973"/>
    <row r="901974"/>
    <row r="901975"/>
    <row r="901976"/>
    <row r="901977"/>
    <row r="901978"/>
    <row r="901979"/>
    <row r="901980"/>
    <row r="901981"/>
    <row r="901982"/>
    <row r="901983"/>
    <row r="901984"/>
    <row r="901985"/>
    <row r="901986"/>
    <row r="901987"/>
    <row r="901988"/>
    <row r="901989"/>
    <row r="901990"/>
    <row r="901991"/>
    <row r="901992"/>
    <row r="901993"/>
    <row r="901994"/>
    <row r="901995"/>
    <row r="901996"/>
    <row r="901997"/>
    <row r="901998"/>
    <row r="901999"/>
    <row r="902000"/>
    <row r="902001"/>
    <row r="902002"/>
    <row r="902003"/>
    <row r="902004"/>
    <row r="902005"/>
    <row r="902006"/>
    <row r="902007"/>
    <row r="902008"/>
    <row r="902009"/>
    <row r="902010"/>
    <row r="902011"/>
    <row r="902012"/>
    <row r="902013"/>
    <row r="902014"/>
    <row r="902015"/>
    <row r="902016"/>
    <row r="902017"/>
    <row r="902018"/>
    <row r="902019"/>
    <row r="902020"/>
    <row r="902021"/>
    <row r="902022"/>
    <row r="902023"/>
    <row r="902024"/>
    <row r="902025"/>
    <row r="902026"/>
    <row r="902027"/>
    <row r="902028"/>
    <row r="902029"/>
    <row r="902030"/>
    <row r="902031"/>
    <row r="902032"/>
    <row r="902033"/>
    <row r="902034"/>
    <row r="902035"/>
    <row r="902036"/>
    <row r="902037"/>
    <row r="902038"/>
    <row r="902039"/>
    <row r="902040"/>
    <row r="902041"/>
    <row r="902042"/>
    <row r="902043"/>
    <row r="902044"/>
    <row r="902045"/>
    <row r="902046"/>
    <row r="902047"/>
    <row r="902048"/>
    <row r="902049"/>
    <row r="902050"/>
    <row r="902051"/>
    <row r="902052"/>
    <row r="902053"/>
    <row r="902054"/>
    <row r="902055"/>
    <row r="902056"/>
    <row r="902057"/>
    <row r="902058"/>
    <row r="902059"/>
    <row r="902060"/>
    <row r="902061"/>
    <row r="902062"/>
    <row r="902063"/>
    <row r="902064"/>
    <row r="902065"/>
    <row r="902066"/>
    <row r="902067"/>
    <row r="902068"/>
    <row r="902069"/>
    <row r="902070"/>
    <row r="902071"/>
    <row r="902072"/>
    <row r="902073"/>
    <row r="902074"/>
    <row r="902075"/>
    <row r="902076"/>
    <row r="902077"/>
    <row r="902078"/>
    <row r="902079"/>
    <row r="902080"/>
    <row r="902081"/>
    <row r="902082"/>
    <row r="902083"/>
    <row r="902084"/>
    <row r="902085"/>
    <row r="902086"/>
    <row r="902087"/>
    <row r="902088"/>
    <row r="902089"/>
    <row r="902090"/>
    <row r="902091"/>
    <row r="902092"/>
    <row r="902093"/>
    <row r="902094"/>
    <row r="902095"/>
    <row r="902096"/>
    <row r="902097"/>
    <row r="902098"/>
    <row r="902099"/>
    <row r="902100"/>
    <row r="902101"/>
    <row r="902102"/>
    <row r="902103"/>
    <row r="902104"/>
    <row r="902105"/>
    <row r="902106"/>
    <row r="902107"/>
    <row r="902108"/>
    <row r="902109"/>
    <row r="902110"/>
    <row r="902111"/>
    <row r="902112"/>
    <row r="902113"/>
    <row r="902114"/>
    <row r="902115"/>
    <row r="902116"/>
    <row r="902117"/>
    <row r="902118"/>
    <row r="902119"/>
    <row r="902120"/>
    <row r="902121"/>
    <row r="902122"/>
    <row r="902123"/>
    <row r="902124"/>
    <row r="902125"/>
    <row r="902126"/>
    <row r="902127"/>
    <row r="902128"/>
    <row r="902129"/>
    <row r="902130"/>
    <row r="902131"/>
    <row r="902132"/>
    <row r="902133"/>
    <row r="902134"/>
    <row r="902135"/>
    <row r="902136"/>
    <row r="902137"/>
    <row r="902138"/>
    <row r="902139"/>
    <row r="902140"/>
    <row r="902141"/>
    <row r="902142"/>
    <row r="902143"/>
    <row r="902144"/>
    <row r="902145"/>
    <row r="902146"/>
    <row r="902147"/>
    <row r="902148"/>
    <row r="902149"/>
    <row r="902150"/>
    <row r="902151"/>
    <row r="902152"/>
    <row r="902153"/>
    <row r="902154"/>
    <row r="902155"/>
    <row r="902156"/>
    <row r="902157"/>
    <row r="902158"/>
    <row r="902159"/>
    <row r="902160"/>
    <row r="902161"/>
    <row r="902162"/>
    <row r="902163"/>
    <row r="902164"/>
    <row r="902165"/>
    <row r="902166"/>
    <row r="902167"/>
    <row r="902168"/>
    <row r="902169"/>
    <row r="902170"/>
    <row r="902171"/>
    <row r="902172"/>
    <row r="902173"/>
    <row r="902174"/>
    <row r="902175"/>
    <row r="902176"/>
    <row r="902177"/>
    <row r="902178"/>
    <row r="902179"/>
    <row r="902180"/>
    <row r="902181"/>
    <row r="902182"/>
    <row r="902183"/>
    <row r="902184"/>
    <row r="902185"/>
    <row r="902186"/>
    <row r="902187"/>
    <row r="902188"/>
    <row r="902189"/>
    <row r="902190"/>
    <row r="902191"/>
    <row r="902192"/>
    <row r="902193"/>
    <row r="902194"/>
    <row r="902195"/>
    <row r="902196"/>
    <row r="902197"/>
    <row r="902198"/>
    <row r="902199"/>
    <row r="902200"/>
    <row r="902201"/>
    <row r="902202"/>
    <row r="902203"/>
    <row r="902204"/>
    <row r="902205"/>
    <row r="902206"/>
    <row r="902207"/>
    <row r="902208"/>
    <row r="902209"/>
    <row r="902210"/>
    <row r="902211"/>
    <row r="902212"/>
    <row r="902213"/>
    <row r="902214"/>
    <row r="902215"/>
    <row r="902216"/>
    <row r="902217"/>
    <row r="902218"/>
    <row r="902219"/>
    <row r="902220"/>
    <row r="902221"/>
    <row r="902222"/>
    <row r="902223"/>
    <row r="902224"/>
    <row r="902225"/>
    <row r="902226"/>
    <row r="902227"/>
    <row r="902228"/>
    <row r="902229"/>
    <row r="902230"/>
    <row r="902231"/>
    <row r="902232"/>
    <row r="902233"/>
    <row r="902234"/>
    <row r="902235"/>
    <row r="902236"/>
    <row r="902237"/>
    <row r="902238"/>
    <row r="902239"/>
    <row r="902240"/>
    <row r="902241"/>
    <row r="902242"/>
    <row r="902243"/>
    <row r="902244"/>
    <row r="902245"/>
    <row r="902246"/>
    <row r="902247"/>
    <row r="902248"/>
    <row r="902249"/>
    <row r="902250"/>
    <row r="902251"/>
    <row r="902252"/>
    <row r="902253"/>
    <row r="902254"/>
    <row r="902255"/>
    <row r="902256"/>
    <row r="902257"/>
    <row r="902258"/>
    <row r="902259"/>
    <row r="902260"/>
    <row r="902261"/>
    <row r="902262"/>
    <row r="902263"/>
    <row r="902264"/>
    <row r="902265"/>
    <row r="902266"/>
    <row r="902267"/>
    <row r="902268"/>
    <row r="902269"/>
    <row r="902270"/>
    <row r="902271"/>
    <row r="902272"/>
    <row r="902273"/>
    <row r="902274"/>
    <row r="902275"/>
    <row r="902276"/>
    <row r="902277"/>
    <row r="902278"/>
    <row r="902279"/>
    <row r="902280"/>
    <row r="902281"/>
    <row r="902282"/>
    <row r="902283"/>
    <row r="902284"/>
    <row r="902285"/>
    <row r="902286"/>
    <row r="902287"/>
    <row r="902288"/>
    <row r="902289"/>
    <row r="902290"/>
    <row r="902291"/>
    <row r="902292"/>
    <row r="902293"/>
    <row r="902294"/>
    <row r="902295"/>
    <row r="902296"/>
    <row r="902297"/>
    <row r="902298"/>
    <row r="902299"/>
    <row r="902300"/>
    <row r="902301"/>
    <row r="902302"/>
    <row r="902303"/>
    <row r="902304"/>
    <row r="902305"/>
    <row r="902306"/>
    <row r="902307"/>
    <row r="902308"/>
    <row r="902309"/>
    <row r="902310"/>
    <row r="902311"/>
    <row r="902312"/>
    <row r="902313"/>
    <row r="902314"/>
    <row r="902315"/>
    <row r="902316"/>
    <row r="902317"/>
    <row r="902318"/>
    <row r="902319"/>
    <row r="902320"/>
    <row r="902321"/>
    <row r="902322"/>
    <row r="902323"/>
    <row r="902324"/>
    <row r="902325"/>
    <row r="902326"/>
    <row r="902327"/>
    <row r="902328"/>
    <row r="902329"/>
    <row r="902330"/>
    <row r="902331"/>
    <row r="902332"/>
    <row r="902333"/>
    <row r="902334"/>
    <row r="902335"/>
    <row r="902336"/>
    <row r="902337"/>
    <row r="902338"/>
    <row r="902339"/>
    <row r="902340"/>
    <row r="902341"/>
    <row r="902342"/>
    <row r="902343"/>
    <row r="902344"/>
    <row r="902345"/>
    <row r="902346"/>
    <row r="902347"/>
    <row r="902348"/>
    <row r="902349"/>
    <row r="902350"/>
    <row r="902351"/>
    <row r="902352"/>
    <row r="902353"/>
    <row r="902354"/>
    <row r="902355"/>
    <row r="902356"/>
    <row r="902357"/>
    <row r="902358"/>
    <row r="902359"/>
    <row r="902360"/>
    <row r="902361"/>
    <row r="902362"/>
    <row r="902363"/>
    <row r="902364"/>
    <row r="902365"/>
    <row r="902366"/>
    <row r="902367"/>
    <row r="902368"/>
    <row r="902369"/>
    <row r="902370"/>
    <row r="902371"/>
    <row r="902372"/>
    <row r="902373"/>
    <row r="902374"/>
    <row r="902375"/>
    <row r="902376"/>
    <row r="902377"/>
    <row r="902378"/>
    <row r="902379"/>
    <row r="902380"/>
    <row r="902381"/>
    <row r="902382"/>
    <row r="902383"/>
    <row r="902384"/>
    <row r="902385"/>
    <row r="902386"/>
    <row r="902387"/>
    <row r="902388"/>
    <row r="902389"/>
    <row r="902390"/>
    <row r="902391"/>
    <row r="902392"/>
    <row r="902393"/>
    <row r="902394"/>
    <row r="902395"/>
    <row r="902396"/>
    <row r="902397"/>
    <row r="902398"/>
    <row r="902399"/>
    <row r="902400"/>
    <row r="902401"/>
    <row r="902402"/>
    <row r="902403"/>
    <row r="902404"/>
    <row r="902405"/>
    <row r="902406"/>
    <row r="902407"/>
    <row r="902408"/>
    <row r="902409"/>
    <row r="902410"/>
    <row r="902411"/>
    <row r="902412"/>
    <row r="902413"/>
    <row r="902414"/>
    <row r="902415"/>
    <row r="902416"/>
    <row r="902417"/>
    <row r="902418"/>
    <row r="902419"/>
    <row r="902420"/>
    <row r="902421"/>
    <row r="902422"/>
    <row r="902423"/>
    <row r="902424"/>
    <row r="902425"/>
    <row r="902426"/>
    <row r="902427"/>
    <row r="902428"/>
    <row r="902429"/>
    <row r="902430"/>
    <row r="902431"/>
    <row r="902432"/>
    <row r="902433"/>
    <row r="902434"/>
    <row r="902435"/>
    <row r="902436"/>
    <row r="902437"/>
    <row r="902438"/>
    <row r="902439"/>
    <row r="902440"/>
    <row r="902441"/>
    <row r="902442"/>
    <row r="902443"/>
    <row r="902444"/>
    <row r="902445"/>
    <row r="902446"/>
    <row r="902447"/>
    <row r="902448"/>
    <row r="902449"/>
    <row r="902450"/>
    <row r="902451"/>
    <row r="902452"/>
    <row r="902453"/>
    <row r="902454"/>
    <row r="902455"/>
    <row r="902456"/>
    <row r="902457"/>
    <row r="902458"/>
    <row r="902459"/>
    <row r="902460"/>
    <row r="902461"/>
    <row r="902462"/>
    <row r="902463"/>
    <row r="902464"/>
    <row r="902465"/>
    <row r="902466"/>
    <row r="902467"/>
    <row r="902468"/>
    <row r="902469"/>
    <row r="902470"/>
    <row r="902471"/>
    <row r="902472"/>
    <row r="902473"/>
    <row r="902474"/>
    <row r="902475"/>
    <row r="902476"/>
    <row r="902477"/>
    <row r="902478"/>
    <row r="902479"/>
    <row r="902480"/>
    <row r="902481"/>
    <row r="902482"/>
    <row r="902483"/>
    <row r="902484"/>
    <row r="902485"/>
    <row r="902486"/>
    <row r="902487"/>
    <row r="902488"/>
    <row r="902489"/>
    <row r="902490"/>
    <row r="902491"/>
    <row r="902492"/>
    <row r="902493"/>
    <row r="902494"/>
    <row r="902495"/>
    <row r="902496"/>
    <row r="902497"/>
    <row r="902498"/>
    <row r="902499"/>
    <row r="902500"/>
    <row r="902501"/>
    <row r="902502"/>
    <row r="902503"/>
    <row r="902504"/>
    <row r="902505"/>
    <row r="902506"/>
    <row r="902507"/>
    <row r="902508"/>
    <row r="902509"/>
    <row r="902510"/>
    <row r="902511"/>
    <row r="902512"/>
    <row r="902513"/>
    <row r="902514"/>
    <row r="902515"/>
    <row r="902516"/>
    <row r="902517"/>
    <row r="902518"/>
    <row r="902519"/>
    <row r="902520"/>
    <row r="902521"/>
    <row r="902522"/>
    <row r="902523"/>
    <row r="902524"/>
    <row r="902525"/>
    <row r="902526"/>
    <row r="902527"/>
    <row r="902528"/>
    <row r="902529"/>
    <row r="902530"/>
    <row r="902531"/>
    <row r="902532"/>
    <row r="902533"/>
    <row r="902534"/>
    <row r="902535"/>
    <row r="902536"/>
    <row r="902537"/>
    <row r="902538"/>
    <row r="902539"/>
    <row r="902540"/>
    <row r="902541"/>
    <row r="902542"/>
    <row r="902543"/>
    <row r="902544"/>
    <row r="902545"/>
    <row r="902546"/>
    <row r="902547"/>
    <row r="902548"/>
    <row r="902549"/>
    <row r="902550"/>
    <row r="902551"/>
    <row r="902552"/>
    <row r="902553"/>
    <row r="902554"/>
    <row r="902555"/>
    <row r="902556"/>
    <row r="902557"/>
    <row r="902558"/>
    <row r="902559"/>
    <row r="902560"/>
    <row r="902561"/>
    <row r="902562"/>
    <row r="902563"/>
    <row r="902564"/>
    <row r="902565"/>
    <row r="902566"/>
    <row r="902567"/>
    <row r="902568"/>
    <row r="902569"/>
    <row r="902570"/>
    <row r="902571"/>
    <row r="902572"/>
    <row r="902573"/>
    <row r="902574"/>
    <row r="902575"/>
    <row r="902576"/>
    <row r="902577"/>
    <row r="902578"/>
    <row r="902579"/>
    <row r="902580"/>
    <row r="902581"/>
    <row r="902582"/>
    <row r="902583"/>
    <row r="902584"/>
    <row r="902585"/>
    <row r="902586"/>
    <row r="902587"/>
    <row r="902588"/>
    <row r="902589"/>
    <row r="902590"/>
    <row r="902591"/>
    <row r="902592"/>
    <row r="902593"/>
    <row r="902594"/>
    <row r="902595"/>
    <row r="902596"/>
    <row r="902597"/>
    <row r="902598"/>
    <row r="902599"/>
    <row r="902600"/>
    <row r="902601"/>
    <row r="902602"/>
    <row r="902603"/>
    <row r="902604"/>
    <row r="902605"/>
    <row r="902606"/>
    <row r="902607"/>
    <row r="902608"/>
    <row r="902609"/>
    <row r="902610"/>
    <row r="902611"/>
    <row r="902612"/>
    <row r="902613"/>
    <row r="902614"/>
    <row r="902615"/>
    <row r="902616"/>
    <row r="902617"/>
    <row r="902618"/>
    <row r="902619"/>
    <row r="902620"/>
    <row r="902621"/>
    <row r="902622"/>
    <row r="902623"/>
    <row r="902624"/>
    <row r="902625"/>
    <row r="902626"/>
    <row r="902627"/>
    <row r="902628"/>
    <row r="902629"/>
    <row r="902630"/>
    <row r="902631"/>
    <row r="902632"/>
    <row r="902633"/>
    <row r="902634"/>
    <row r="902635"/>
    <row r="902636"/>
    <row r="902637"/>
    <row r="902638"/>
    <row r="902639"/>
    <row r="902640"/>
    <row r="902641"/>
    <row r="902642"/>
    <row r="902643"/>
    <row r="902644"/>
    <row r="902645"/>
    <row r="902646"/>
    <row r="902647"/>
    <row r="902648"/>
    <row r="902649"/>
    <row r="902650"/>
    <row r="902651"/>
    <row r="902652"/>
    <row r="902653"/>
    <row r="902654"/>
    <row r="902655"/>
    <row r="902656"/>
    <row r="902657"/>
    <row r="902658"/>
    <row r="902659"/>
    <row r="902660"/>
    <row r="902661"/>
    <row r="902662"/>
    <row r="902663"/>
    <row r="902664"/>
    <row r="902665"/>
    <row r="902666"/>
    <row r="902667"/>
    <row r="902668"/>
    <row r="902669"/>
    <row r="902670"/>
    <row r="902671"/>
    <row r="902672"/>
    <row r="902673"/>
    <row r="902674"/>
    <row r="902675"/>
    <row r="902676"/>
    <row r="902677"/>
    <row r="902678"/>
    <row r="902679"/>
    <row r="902680"/>
    <row r="902681"/>
    <row r="902682"/>
    <row r="902683"/>
    <row r="902684"/>
    <row r="902685"/>
    <row r="902686"/>
    <row r="902687"/>
    <row r="902688"/>
    <row r="902689"/>
    <row r="902690"/>
    <row r="902691"/>
    <row r="902692"/>
    <row r="902693"/>
    <row r="902694"/>
    <row r="902695"/>
    <row r="902696"/>
    <row r="902697"/>
    <row r="902698"/>
    <row r="902699"/>
    <row r="902700"/>
    <row r="902701"/>
    <row r="902702"/>
    <row r="902703"/>
    <row r="902704"/>
    <row r="902705"/>
    <row r="902706"/>
    <row r="902707"/>
    <row r="902708"/>
    <row r="902709"/>
    <row r="902710"/>
    <row r="902711"/>
    <row r="902712"/>
    <row r="902713"/>
    <row r="902714"/>
    <row r="902715"/>
    <row r="902716"/>
    <row r="902717"/>
    <row r="902718"/>
    <row r="902719"/>
    <row r="902720"/>
    <row r="902721"/>
    <row r="902722"/>
    <row r="902723"/>
    <row r="902724"/>
    <row r="902725"/>
    <row r="902726"/>
    <row r="902727"/>
    <row r="902728"/>
    <row r="902729"/>
    <row r="902730"/>
    <row r="902731"/>
    <row r="902732"/>
    <row r="902733"/>
    <row r="902734"/>
    <row r="902735"/>
    <row r="902736"/>
    <row r="902737"/>
    <row r="902738"/>
    <row r="902739"/>
    <row r="902740"/>
    <row r="902741"/>
    <row r="902742"/>
    <row r="902743"/>
    <row r="902744"/>
    <row r="902745"/>
    <row r="902746"/>
    <row r="902747"/>
    <row r="902748"/>
    <row r="902749"/>
    <row r="902750"/>
    <row r="902751"/>
    <row r="902752"/>
    <row r="902753"/>
    <row r="902754"/>
    <row r="902755"/>
    <row r="902756"/>
    <row r="902757"/>
    <row r="902758"/>
    <row r="902759"/>
    <row r="902760"/>
    <row r="902761"/>
    <row r="902762"/>
    <row r="902763"/>
    <row r="902764"/>
    <row r="902765"/>
    <row r="902766"/>
    <row r="902767"/>
    <row r="902768"/>
    <row r="902769"/>
    <row r="902770"/>
    <row r="902771"/>
    <row r="902772"/>
    <row r="902773"/>
    <row r="902774"/>
    <row r="902775"/>
    <row r="902776"/>
    <row r="902777"/>
    <row r="902778"/>
    <row r="902779"/>
    <row r="902780"/>
    <row r="902781"/>
    <row r="902782"/>
    <row r="902783"/>
    <row r="902784"/>
    <row r="902785"/>
    <row r="902786"/>
    <row r="902787"/>
    <row r="902788"/>
    <row r="902789"/>
    <row r="902790"/>
    <row r="902791"/>
    <row r="902792"/>
    <row r="902793"/>
    <row r="902794"/>
    <row r="902795"/>
    <row r="902796"/>
    <row r="902797"/>
    <row r="902798"/>
    <row r="902799"/>
    <row r="902800"/>
    <row r="902801"/>
    <row r="902802"/>
    <row r="902803"/>
    <row r="902804"/>
    <row r="902805"/>
    <row r="902806"/>
    <row r="902807"/>
    <row r="902808"/>
    <row r="902809"/>
    <row r="902810"/>
    <row r="902811"/>
    <row r="902812"/>
    <row r="902813"/>
    <row r="902814"/>
    <row r="902815"/>
    <row r="902816"/>
    <row r="902817"/>
    <row r="902818"/>
    <row r="902819"/>
    <row r="902820"/>
    <row r="902821"/>
    <row r="902822"/>
    <row r="902823"/>
    <row r="902824"/>
    <row r="902825"/>
    <row r="902826"/>
    <row r="902827"/>
    <row r="902828"/>
    <row r="902829"/>
    <row r="902830"/>
    <row r="902831"/>
    <row r="902832"/>
    <row r="902833"/>
    <row r="902834"/>
    <row r="902835"/>
    <row r="902836"/>
    <row r="902837"/>
    <row r="902838"/>
    <row r="902839"/>
    <row r="902840"/>
    <row r="902841"/>
    <row r="902842"/>
    <row r="902843"/>
    <row r="902844"/>
    <row r="902845"/>
    <row r="902846"/>
    <row r="902847"/>
    <row r="902848"/>
    <row r="902849"/>
    <row r="902850"/>
    <row r="902851"/>
    <row r="902852"/>
    <row r="902853"/>
    <row r="902854"/>
    <row r="902855"/>
    <row r="902856"/>
    <row r="902857"/>
    <row r="902858"/>
    <row r="902859"/>
    <row r="902860"/>
    <row r="902861"/>
    <row r="902862"/>
    <row r="902863"/>
    <row r="902864"/>
    <row r="902865"/>
    <row r="902866"/>
    <row r="902867"/>
    <row r="902868"/>
    <row r="902869"/>
    <row r="902870"/>
    <row r="902871"/>
    <row r="902872"/>
    <row r="902873"/>
    <row r="902874"/>
    <row r="902875"/>
    <row r="902876"/>
    <row r="902877"/>
    <row r="902878"/>
    <row r="902879"/>
    <row r="902880"/>
    <row r="902881"/>
    <row r="902882"/>
    <row r="902883"/>
    <row r="902884"/>
    <row r="902885"/>
    <row r="902886"/>
    <row r="902887"/>
    <row r="902888"/>
    <row r="902889"/>
    <row r="902890"/>
    <row r="902891"/>
    <row r="902892"/>
    <row r="902893"/>
    <row r="902894"/>
    <row r="902895"/>
    <row r="902896"/>
    <row r="902897"/>
    <row r="902898"/>
    <row r="902899"/>
    <row r="902900"/>
    <row r="902901"/>
    <row r="902902"/>
    <row r="902903"/>
    <row r="902904"/>
    <row r="902905"/>
    <row r="902906"/>
    <row r="902907"/>
    <row r="902908"/>
    <row r="902909"/>
    <row r="902910"/>
    <row r="902911"/>
    <row r="902912"/>
    <row r="902913"/>
    <row r="902914"/>
    <row r="902915"/>
    <row r="902916"/>
    <row r="902917"/>
    <row r="902918"/>
    <row r="902919"/>
    <row r="902920"/>
    <row r="902921"/>
    <row r="902922"/>
    <row r="902923"/>
    <row r="902924"/>
    <row r="902925"/>
    <row r="902926"/>
    <row r="902927"/>
    <row r="902928"/>
    <row r="902929"/>
    <row r="902930"/>
    <row r="902931"/>
    <row r="902932"/>
    <row r="902933"/>
    <row r="902934"/>
    <row r="902935"/>
    <row r="902936"/>
    <row r="902937"/>
    <row r="902938"/>
    <row r="902939"/>
    <row r="902940"/>
    <row r="902941"/>
    <row r="902942"/>
    <row r="902943"/>
    <row r="902944"/>
    <row r="902945"/>
    <row r="902946"/>
    <row r="902947"/>
    <row r="902948"/>
    <row r="902949"/>
    <row r="902950"/>
    <row r="902951"/>
    <row r="902952"/>
    <row r="902953"/>
    <row r="902954"/>
    <row r="902955"/>
    <row r="902956"/>
    <row r="902957"/>
    <row r="902958"/>
    <row r="902959"/>
    <row r="902960"/>
    <row r="902961"/>
    <row r="902962"/>
    <row r="902963"/>
    <row r="902964"/>
    <row r="902965"/>
    <row r="902966"/>
    <row r="902967"/>
    <row r="902968"/>
    <row r="902969"/>
    <row r="902970"/>
    <row r="902971"/>
    <row r="902972"/>
    <row r="902973"/>
    <row r="902974"/>
    <row r="902975"/>
    <row r="902976"/>
    <row r="902977"/>
    <row r="902978"/>
    <row r="902979"/>
    <row r="902980"/>
    <row r="902981"/>
    <row r="902982"/>
    <row r="902983"/>
    <row r="902984"/>
    <row r="902985"/>
    <row r="902986"/>
    <row r="902987"/>
    <row r="902988"/>
    <row r="902989"/>
    <row r="902990"/>
    <row r="902991"/>
    <row r="902992"/>
    <row r="902993"/>
    <row r="902994"/>
    <row r="902995"/>
    <row r="902996"/>
    <row r="902997"/>
    <row r="902998"/>
    <row r="902999"/>
    <row r="903000"/>
    <row r="903001"/>
    <row r="903002"/>
    <row r="903003"/>
    <row r="903004"/>
    <row r="903005"/>
    <row r="903006"/>
    <row r="903007"/>
    <row r="903008"/>
    <row r="903009"/>
    <row r="903010"/>
    <row r="903011"/>
    <row r="903012"/>
    <row r="903013"/>
    <row r="903014"/>
    <row r="903015"/>
    <row r="903016"/>
    <row r="903017"/>
    <row r="903018"/>
    <row r="903019"/>
    <row r="903020"/>
    <row r="903021"/>
    <row r="903022"/>
    <row r="903023"/>
    <row r="903024"/>
    <row r="903025"/>
    <row r="903026"/>
    <row r="903027"/>
    <row r="903028"/>
    <row r="903029"/>
    <row r="903030"/>
    <row r="903031"/>
    <row r="903032"/>
    <row r="903033"/>
    <row r="903034"/>
    <row r="903035"/>
    <row r="903036"/>
    <row r="903037"/>
    <row r="903038"/>
    <row r="903039"/>
    <row r="903040"/>
    <row r="903041"/>
    <row r="903042"/>
    <row r="903043"/>
    <row r="903044"/>
    <row r="903045"/>
    <row r="903046"/>
    <row r="903047"/>
    <row r="903048"/>
    <row r="903049"/>
    <row r="903050"/>
    <row r="903051"/>
    <row r="903052"/>
    <row r="903053"/>
    <row r="903054"/>
    <row r="903055"/>
    <row r="903056"/>
    <row r="903057"/>
    <row r="903058"/>
    <row r="903059"/>
    <row r="903060"/>
    <row r="903061"/>
    <row r="903062"/>
    <row r="903063"/>
    <row r="903064"/>
    <row r="903065"/>
    <row r="903066"/>
    <row r="903067"/>
    <row r="903068"/>
    <row r="903069"/>
    <row r="903070"/>
    <row r="903071"/>
    <row r="903072"/>
    <row r="903073"/>
    <row r="903074"/>
    <row r="903075"/>
    <row r="903076"/>
    <row r="903077"/>
    <row r="903078"/>
    <row r="903079"/>
    <row r="903080"/>
    <row r="903081"/>
    <row r="903082"/>
    <row r="903083"/>
    <row r="903084"/>
    <row r="903085"/>
    <row r="903086"/>
    <row r="903087"/>
    <row r="903088"/>
    <row r="903089"/>
    <row r="903090"/>
    <row r="903091"/>
    <row r="903092"/>
    <row r="903093"/>
    <row r="903094"/>
    <row r="903095"/>
    <row r="903096"/>
    <row r="903097"/>
    <row r="903098"/>
    <row r="903099"/>
    <row r="903100"/>
    <row r="903101"/>
    <row r="903102"/>
    <row r="903103"/>
    <row r="903104"/>
    <row r="903105"/>
    <row r="903106"/>
    <row r="903107"/>
    <row r="903108"/>
    <row r="903109"/>
    <row r="903110"/>
    <row r="903111"/>
    <row r="903112"/>
    <row r="903113"/>
    <row r="903114"/>
    <row r="903115"/>
    <row r="903116"/>
    <row r="903117"/>
    <row r="903118"/>
    <row r="903119"/>
    <row r="903120"/>
    <row r="903121"/>
    <row r="903122"/>
    <row r="903123"/>
    <row r="903124"/>
    <row r="903125"/>
    <row r="903126"/>
    <row r="903127"/>
    <row r="903128"/>
    <row r="903129"/>
    <row r="903130"/>
    <row r="903131"/>
    <row r="903132"/>
    <row r="903133"/>
    <row r="903134"/>
    <row r="903135"/>
    <row r="903136"/>
    <row r="903137"/>
    <row r="903138"/>
    <row r="903139"/>
    <row r="903140"/>
    <row r="903141"/>
    <row r="903142"/>
    <row r="903143"/>
    <row r="903144"/>
    <row r="903145"/>
    <row r="903146"/>
    <row r="903147"/>
    <row r="903148"/>
    <row r="903149"/>
    <row r="903150"/>
    <row r="903151"/>
    <row r="903152"/>
    <row r="903153"/>
    <row r="903154"/>
    <row r="903155"/>
    <row r="903156"/>
    <row r="903157"/>
    <row r="903158"/>
    <row r="903159"/>
    <row r="903160"/>
    <row r="903161"/>
    <row r="903162"/>
    <row r="903163"/>
    <row r="903164"/>
    <row r="903165"/>
    <row r="903166"/>
    <row r="903167"/>
    <row r="903168"/>
    <row r="903169"/>
    <row r="903170"/>
    <row r="903171"/>
    <row r="903172"/>
    <row r="903173"/>
    <row r="903174"/>
    <row r="903175"/>
    <row r="903176"/>
    <row r="903177"/>
    <row r="903178"/>
    <row r="903179"/>
    <row r="903180"/>
    <row r="903181"/>
    <row r="903182"/>
    <row r="903183"/>
    <row r="903184"/>
    <row r="903185"/>
    <row r="903186"/>
    <row r="903187"/>
    <row r="903188"/>
    <row r="903189"/>
    <row r="903190"/>
    <row r="903191"/>
    <row r="903192"/>
    <row r="903193"/>
    <row r="903194"/>
    <row r="903195"/>
    <row r="903196"/>
    <row r="903197"/>
    <row r="903198"/>
    <row r="903199"/>
    <row r="903200"/>
    <row r="903201"/>
    <row r="903202"/>
    <row r="903203"/>
    <row r="903204"/>
    <row r="903205"/>
    <row r="903206"/>
    <row r="903207"/>
    <row r="903208"/>
    <row r="903209"/>
    <row r="903210"/>
    <row r="903211"/>
    <row r="903212"/>
    <row r="903213"/>
    <row r="903214"/>
    <row r="903215"/>
    <row r="903216"/>
    <row r="903217"/>
    <row r="903218"/>
    <row r="903219"/>
    <row r="903220"/>
    <row r="903221"/>
    <row r="903222"/>
    <row r="903223"/>
    <row r="903224"/>
    <row r="903225"/>
    <row r="903226"/>
    <row r="903227"/>
    <row r="903228"/>
    <row r="903229"/>
    <row r="903230"/>
    <row r="903231"/>
    <row r="903232"/>
    <row r="903233"/>
    <row r="903234"/>
    <row r="903235"/>
    <row r="903236"/>
    <row r="903237"/>
    <row r="903238"/>
    <row r="903239"/>
    <row r="903240"/>
    <row r="903241"/>
    <row r="903242"/>
    <row r="903243"/>
    <row r="903244"/>
    <row r="903245"/>
    <row r="903246"/>
    <row r="903247"/>
    <row r="903248"/>
    <row r="903249"/>
    <row r="903250"/>
    <row r="903251"/>
    <row r="903252"/>
    <row r="903253"/>
    <row r="903254"/>
    <row r="903255"/>
    <row r="903256"/>
    <row r="903257"/>
    <row r="903258"/>
    <row r="903259"/>
    <row r="903260"/>
    <row r="903261"/>
    <row r="903262"/>
    <row r="903263"/>
    <row r="903264"/>
    <row r="903265"/>
    <row r="903266"/>
    <row r="903267"/>
    <row r="903268"/>
    <row r="903269"/>
    <row r="903270"/>
    <row r="903271"/>
    <row r="903272"/>
    <row r="903273"/>
    <row r="903274"/>
    <row r="903275"/>
    <row r="903276"/>
    <row r="903277"/>
    <row r="903278"/>
    <row r="903279"/>
    <row r="903280"/>
    <row r="903281"/>
    <row r="903282"/>
    <row r="903283"/>
    <row r="903284"/>
    <row r="903285"/>
    <row r="903286"/>
    <row r="903287"/>
    <row r="903288"/>
    <row r="903289"/>
    <row r="903290"/>
    <row r="903291"/>
    <row r="903292"/>
    <row r="903293"/>
    <row r="903294"/>
    <row r="903295"/>
    <row r="903296"/>
    <row r="903297"/>
    <row r="903298"/>
    <row r="903299"/>
    <row r="903300"/>
    <row r="903301"/>
    <row r="903302"/>
    <row r="903303"/>
    <row r="903304"/>
    <row r="903305"/>
    <row r="903306"/>
    <row r="903307"/>
    <row r="903308"/>
    <row r="903309"/>
    <row r="903310"/>
    <row r="903311"/>
    <row r="903312"/>
    <row r="903313"/>
    <row r="903314"/>
    <row r="903315"/>
    <row r="903316"/>
    <row r="903317"/>
    <row r="903318"/>
    <row r="903319"/>
    <row r="903320"/>
    <row r="903321"/>
    <row r="903322"/>
    <row r="903323"/>
    <row r="903324"/>
    <row r="903325"/>
    <row r="903326"/>
    <row r="903327"/>
    <row r="903328"/>
    <row r="903329"/>
    <row r="903330"/>
    <row r="903331"/>
    <row r="903332"/>
    <row r="903333"/>
    <row r="903334"/>
    <row r="903335"/>
    <row r="903336"/>
    <row r="903337"/>
    <row r="903338"/>
    <row r="903339"/>
    <row r="903340"/>
    <row r="903341"/>
    <row r="903342"/>
    <row r="903343"/>
    <row r="903344"/>
    <row r="903345"/>
    <row r="903346"/>
    <row r="903347"/>
    <row r="903348"/>
    <row r="903349"/>
    <row r="903350"/>
    <row r="903351"/>
    <row r="903352"/>
    <row r="903353"/>
    <row r="903354"/>
    <row r="903355"/>
    <row r="903356"/>
    <row r="903357"/>
    <row r="903358"/>
    <row r="903359"/>
    <row r="903360"/>
    <row r="903361"/>
    <row r="903362"/>
    <row r="903363"/>
    <row r="903364"/>
    <row r="903365"/>
    <row r="903366"/>
    <row r="903367"/>
    <row r="903368"/>
    <row r="903369"/>
    <row r="903370"/>
    <row r="903371"/>
    <row r="903372"/>
    <row r="903373"/>
    <row r="903374"/>
    <row r="903375"/>
    <row r="903376"/>
    <row r="903377"/>
    <row r="903378"/>
    <row r="903379"/>
    <row r="903380"/>
    <row r="903381"/>
    <row r="903382"/>
    <row r="903383"/>
    <row r="903384"/>
    <row r="903385"/>
    <row r="903386"/>
    <row r="903387"/>
    <row r="903388"/>
    <row r="903389"/>
    <row r="903390"/>
    <row r="903391"/>
    <row r="903392"/>
    <row r="903393"/>
    <row r="903394"/>
    <row r="903395"/>
    <row r="903396"/>
    <row r="903397"/>
    <row r="903398"/>
    <row r="903399"/>
    <row r="903400"/>
    <row r="903401"/>
    <row r="903402"/>
    <row r="903403"/>
    <row r="903404"/>
    <row r="903405"/>
    <row r="903406"/>
    <row r="903407"/>
    <row r="903408"/>
    <row r="903409"/>
    <row r="903410"/>
    <row r="903411"/>
    <row r="903412"/>
    <row r="903413"/>
    <row r="903414"/>
    <row r="903415"/>
    <row r="903416"/>
    <row r="903417"/>
    <row r="903418"/>
    <row r="903419"/>
    <row r="903420"/>
    <row r="903421"/>
    <row r="903422"/>
    <row r="903423"/>
    <row r="903424"/>
    <row r="903425"/>
    <row r="903426"/>
    <row r="903427"/>
    <row r="903428"/>
    <row r="903429"/>
    <row r="903430"/>
    <row r="903431"/>
    <row r="903432"/>
    <row r="903433"/>
    <row r="903434"/>
    <row r="903435"/>
    <row r="903436"/>
    <row r="903437"/>
    <row r="903438"/>
    <row r="903439"/>
    <row r="903440"/>
    <row r="903441"/>
    <row r="903442"/>
    <row r="903443"/>
    <row r="903444"/>
    <row r="903445"/>
    <row r="903446"/>
    <row r="903447"/>
    <row r="903448"/>
    <row r="903449"/>
    <row r="903450"/>
    <row r="903451"/>
    <row r="903452"/>
    <row r="903453"/>
    <row r="903454"/>
    <row r="903455"/>
    <row r="903456"/>
    <row r="903457"/>
    <row r="903458"/>
    <row r="903459"/>
    <row r="903460"/>
    <row r="903461"/>
    <row r="903462"/>
    <row r="903463"/>
    <row r="903464"/>
    <row r="903465"/>
    <row r="903466"/>
    <row r="903467"/>
    <row r="903468"/>
    <row r="903469"/>
    <row r="903470"/>
    <row r="903471"/>
    <row r="903472"/>
    <row r="903473"/>
    <row r="903474"/>
    <row r="903475"/>
    <row r="903476"/>
    <row r="903477"/>
    <row r="903478"/>
    <row r="903479"/>
    <row r="903480"/>
    <row r="903481"/>
    <row r="903482"/>
    <row r="903483"/>
    <row r="903484"/>
    <row r="903485"/>
    <row r="903486"/>
    <row r="903487"/>
    <row r="903488"/>
    <row r="903489"/>
    <row r="903490"/>
    <row r="903491"/>
    <row r="903492"/>
    <row r="903493"/>
    <row r="903494"/>
    <row r="903495"/>
    <row r="903496"/>
    <row r="903497"/>
    <row r="903498"/>
    <row r="903499"/>
    <row r="903500"/>
    <row r="903501"/>
    <row r="903502"/>
    <row r="903503"/>
    <row r="903504"/>
    <row r="903505"/>
    <row r="903506"/>
    <row r="903507"/>
    <row r="903508"/>
    <row r="903509"/>
    <row r="903510"/>
    <row r="903511"/>
    <row r="903512"/>
    <row r="903513"/>
    <row r="903514"/>
    <row r="903515"/>
    <row r="903516"/>
    <row r="903517"/>
    <row r="903518"/>
    <row r="903519"/>
    <row r="903520"/>
    <row r="903521"/>
    <row r="903522"/>
    <row r="903523"/>
    <row r="903524"/>
    <row r="903525"/>
    <row r="903526"/>
    <row r="903527"/>
    <row r="903528"/>
    <row r="903529"/>
    <row r="903530"/>
    <row r="903531"/>
    <row r="903532"/>
    <row r="903533"/>
    <row r="903534"/>
    <row r="903535"/>
    <row r="903536"/>
    <row r="903537"/>
    <row r="903538"/>
    <row r="903539"/>
    <row r="903540"/>
    <row r="903541"/>
    <row r="903542"/>
    <row r="903543"/>
    <row r="903544"/>
    <row r="903545"/>
    <row r="903546"/>
    <row r="903547"/>
    <row r="903548"/>
    <row r="903549"/>
    <row r="903550"/>
    <row r="903551"/>
    <row r="903552"/>
    <row r="903553"/>
    <row r="903554"/>
    <row r="903555"/>
    <row r="903556"/>
    <row r="903557"/>
    <row r="903558"/>
    <row r="903559"/>
    <row r="903560"/>
    <row r="903561"/>
    <row r="903562"/>
    <row r="903563"/>
    <row r="903564"/>
    <row r="903565"/>
    <row r="903566"/>
    <row r="903567"/>
    <row r="903568"/>
    <row r="903569"/>
    <row r="903570"/>
    <row r="903571"/>
    <row r="903572"/>
    <row r="903573"/>
    <row r="903574"/>
    <row r="903575"/>
    <row r="903576"/>
    <row r="903577"/>
    <row r="903578"/>
    <row r="903579"/>
    <row r="903580"/>
    <row r="903581"/>
    <row r="903582"/>
    <row r="903583"/>
    <row r="903584"/>
    <row r="903585"/>
    <row r="903586"/>
    <row r="903587"/>
    <row r="903588"/>
    <row r="903589"/>
    <row r="903590"/>
    <row r="903591"/>
    <row r="903592"/>
    <row r="903593"/>
    <row r="903594"/>
    <row r="903595"/>
    <row r="903596"/>
    <row r="903597"/>
    <row r="903598"/>
    <row r="903599"/>
    <row r="903600"/>
    <row r="903601"/>
    <row r="903602"/>
    <row r="903603"/>
    <row r="903604"/>
    <row r="903605"/>
    <row r="903606"/>
    <row r="903607"/>
    <row r="903608"/>
    <row r="903609"/>
    <row r="903610"/>
    <row r="903611"/>
    <row r="903612"/>
    <row r="903613"/>
    <row r="903614"/>
    <row r="903615"/>
    <row r="903616"/>
    <row r="903617"/>
    <row r="903618"/>
    <row r="903619"/>
    <row r="903620"/>
    <row r="903621"/>
    <row r="903622"/>
    <row r="903623"/>
    <row r="903624"/>
    <row r="903625"/>
    <row r="903626"/>
    <row r="903627"/>
    <row r="903628"/>
    <row r="903629"/>
    <row r="903630"/>
    <row r="903631"/>
    <row r="903632"/>
    <row r="903633"/>
    <row r="903634"/>
    <row r="903635"/>
    <row r="903636"/>
    <row r="903637"/>
    <row r="903638"/>
    <row r="903639"/>
    <row r="903640"/>
    <row r="903641"/>
    <row r="903642"/>
    <row r="903643"/>
    <row r="903644"/>
    <row r="903645"/>
    <row r="903646"/>
    <row r="903647"/>
    <row r="903648"/>
    <row r="903649"/>
    <row r="903650"/>
    <row r="903651"/>
    <row r="903652"/>
    <row r="903653"/>
    <row r="903654"/>
    <row r="903655"/>
    <row r="903656"/>
    <row r="903657"/>
    <row r="903658"/>
    <row r="903659"/>
    <row r="903660"/>
    <row r="903661"/>
    <row r="903662"/>
    <row r="903663"/>
    <row r="903664"/>
    <row r="903665"/>
    <row r="903666"/>
    <row r="903667"/>
    <row r="903668"/>
    <row r="903669"/>
    <row r="903670"/>
    <row r="903671"/>
    <row r="903672"/>
    <row r="903673"/>
    <row r="903674"/>
    <row r="903675"/>
    <row r="903676"/>
    <row r="903677"/>
    <row r="903678"/>
    <row r="903679"/>
    <row r="903680"/>
    <row r="903681"/>
    <row r="903682"/>
    <row r="903683"/>
    <row r="903684"/>
    <row r="903685"/>
    <row r="903686"/>
    <row r="903687"/>
    <row r="903688"/>
    <row r="903689"/>
    <row r="903690"/>
    <row r="903691"/>
    <row r="903692"/>
    <row r="903693"/>
    <row r="903694"/>
    <row r="903695"/>
    <row r="903696"/>
    <row r="903697"/>
    <row r="903698"/>
    <row r="903699"/>
    <row r="903700"/>
    <row r="903701"/>
    <row r="903702"/>
    <row r="903703"/>
    <row r="903704"/>
    <row r="903705"/>
    <row r="903706"/>
    <row r="903707"/>
    <row r="903708"/>
    <row r="903709"/>
    <row r="903710"/>
    <row r="903711"/>
    <row r="903712"/>
    <row r="903713"/>
    <row r="903714"/>
    <row r="903715"/>
    <row r="903716"/>
    <row r="903717"/>
    <row r="903718"/>
    <row r="903719"/>
    <row r="903720"/>
    <row r="903721"/>
    <row r="903722"/>
    <row r="903723"/>
    <row r="903724"/>
    <row r="903725"/>
    <row r="903726"/>
    <row r="903727"/>
    <row r="903728"/>
    <row r="903729"/>
    <row r="903730"/>
    <row r="903731"/>
    <row r="903732"/>
    <row r="903733"/>
    <row r="903734"/>
    <row r="903735"/>
    <row r="903736"/>
    <row r="903737"/>
    <row r="903738"/>
    <row r="903739"/>
    <row r="903740"/>
    <row r="903741"/>
    <row r="903742"/>
    <row r="903743"/>
    <row r="903744"/>
    <row r="903745"/>
    <row r="903746"/>
    <row r="903747"/>
    <row r="903748"/>
    <row r="903749"/>
    <row r="903750"/>
    <row r="903751"/>
    <row r="903752"/>
    <row r="903753"/>
    <row r="903754"/>
    <row r="903755"/>
    <row r="903756"/>
    <row r="903757"/>
    <row r="903758"/>
    <row r="903759"/>
    <row r="903760"/>
    <row r="903761"/>
    <row r="903762"/>
    <row r="903763"/>
    <row r="903764"/>
    <row r="903765"/>
    <row r="903766"/>
    <row r="903767"/>
    <row r="903768"/>
    <row r="903769"/>
    <row r="903770"/>
    <row r="903771"/>
    <row r="903772"/>
    <row r="903773"/>
    <row r="903774"/>
    <row r="903775"/>
    <row r="903776"/>
    <row r="903777"/>
    <row r="903778"/>
    <row r="903779"/>
    <row r="903780"/>
    <row r="903781"/>
    <row r="903782"/>
    <row r="903783"/>
    <row r="903784"/>
    <row r="903785"/>
    <row r="903786"/>
    <row r="903787"/>
    <row r="903788"/>
    <row r="903789"/>
    <row r="903790"/>
    <row r="903791"/>
    <row r="903792"/>
    <row r="903793"/>
    <row r="903794"/>
    <row r="903795"/>
    <row r="903796"/>
    <row r="903797"/>
    <row r="903798"/>
    <row r="903799"/>
    <row r="903800"/>
    <row r="903801"/>
    <row r="903802"/>
    <row r="903803"/>
    <row r="903804"/>
    <row r="903805"/>
    <row r="903806"/>
    <row r="903807"/>
    <row r="903808"/>
    <row r="903809"/>
    <row r="903810"/>
    <row r="903811"/>
    <row r="903812"/>
    <row r="903813"/>
    <row r="903814"/>
    <row r="903815"/>
    <row r="903816"/>
    <row r="903817"/>
    <row r="903818"/>
    <row r="903819"/>
    <row r="903820"/>
    <row r="903821"/>
    <row r="903822"/>
    <row r="903823"/>
    <row r="903824"/>
    <row r="903825"/>
    <row r="903826"/>
    <row r="903827"/>
    <row r="903828"/>
    <row r="903829"/>
    <row r="903830"/>
    <row r="903831"/>
    <row r="903832"/>
    <row r="903833"/>
    <row r="903834"/>
    <row r="903835"/>
    <row r="903836"/>
    <row r="903837"/>
    <row r="903838"/>
    <row r="903839"/>
    <row r="903840"/>
    <row r="903841"/>
    <row r="903842"/>
    <row r="903843"/>
    <row r="903844"/>
    <row r="903845"/>
    <row r="903846"/>
    <row r="903847"/>
    <row r="903848"/>
    <row r="903849"/>
    <row r="903850"/>
    <row r="903851"/>
    <row r="903852"/>
    <row r="903853"/>
    <row r="903854"/>
    <row r="903855"/>
    <row r="903856"/>
    <row r="903857"/>
    <row r="903858"/>
    <row r="903859"/>
    <row r="903860"/>
    <row r="903861"/>
    <row r="903862"/>
    <row r="903863"/>
    <row r="903864"/>
    <row r="903865"/>
    <row r="903866"/>
    <row r="903867"/>
    <row r="903868"/>
    <row r="903869"/>
    <row r="903870"/>
    <row r="903871"/>
    <row r="903872"/>
    <row r="903873"/>
    <row r="903874"/>
    <row r="903875"/>
    <row r="903876"/>
    <row r="903877"/>
    <row r="903878"/>
    <row r="903879"/>
    <row r="903880"/>
    <row r="903881"/>
    <row r="903882"/>
    <row r="903883"/>
    <row r="903884"/>
    <row r="903885"/>
    <row r="903886"/>
    <row r="903887"/>
    <row r="903888"/>
    <row r="903889"/>
    <row r="903890"/>
    <row r="903891"/>
    <row r="903892"/>
    <row r="903893"/>
    <row r="903894"/>
    <row r="903895"/>
    <row r="903896"/>
    <row r="903897"/>
    <row r="903898"/>
    <row r="903899"/>
    <row r="903900"/>
    <row r="903901"/>
    <row r="903902"/>
    <row r="903903"/>
    <row r="903904"/>
    <row r="903905"/>
    <row r="903906"/>
    <row r="903907"/>
    <row r="903908"/>
    <row r="903909"/>
    <row r="903910"/>
    <row r="903911"/>
    <row r="903912"/>
    <row r="903913"/>
    <row r="903914"/>
    <row r="903915"/>
    <row r="903916"/>
    <row r="903917"/>
    <row r="903918"/>
    <row r="903919"/>
    <row r="903920"/>
    <row r="903921"/>
    <row r="903922"/>
    <row r="903923"/>
    <row r="903924"/>
    <row r="903925"/>
    <row r="903926"/>
    <row r="903927"/>
    <row r="903928"/>
    <row r="903929"/>
    <row r="903930"/>
    <row r="903931"/>
    <row r="903932"/>
    <row r="903933"/>
    <row r="903934"/>
    <row r="903935"/>
    <row r="903936"/>
    <row r="903937"/>
    <row r="903938"/>
    <row r="903939"/>
    <row r="903940"/>
    <row r="903941"/>
    <row r="903942"/>
    <row r="903943"/>
    <row r="903944"/>
    <row r="903945"/>
    <row r="903946"/>
    <row r="903947"/>
    <row r="903948"/>
    <row r="903949"/>
    <row r="903950"/>
    <row r="903951"/>
    <row r="903952"/>
    <row r="903953"/>
    <row r="903954"/>
    <row r="903955"/>
    <row r="903956"/>
    <row r="903957"/>
    <row r="903958"/>
    <row r="903959"/>
    <row r="903960"/>
    <row r="903961"/>
    <row r="903962"/>
    <row r="903963"/>
    <row r="903964"/>
    <row r="903965"/>
    <row r="903966"/>
    <row r="903967"/>
    <row r="903968"/>
    <row r="903969"/>
    <row r="903970"/>
    <row r="903971"/>
    <row r="903972"/>
    <row r="903973"/>
    <row r="903974"/>
    <row r="903975"/>
    <row r="903976"/>
    <row r="903977"/>
    <row r="903978"/>
    <row r="903979"/>
    <row r="903980"/>
    <row r="903981"/>
    <row r="903982"/>
    <row r="903983"/>
    <row r="903984"/>
    <row r="903985"/>
    <row r="903986"/>
    <row r="903987"/>
    <row r="903988"/>
    <row r="903989"/>
    <row r="903990"/>
    <row r="903991"/>
    <row r="903992"/>
    <row r="903993"/>
    <row r="903994"/>
    <row r="903995"/>
    <row r="903996"/>
    <row r="903997"/>
    <row r="903998"/>
    <row r="903999"/>
    <row r="904000"/>
    <row r="904001"/>
    <row r="904002"/>
    <row r="904003"/>
    <row r="904004"/>
    <row r="904005"/>
    <row r="904006"/>
    <row r="904007"/>
    <row r="904008"/>
    <row r="904009"/>
    <row r="904010"/>
    <row r="904011"/>
    <row r="904012"/>
    <row r="904013"/>
    <row r="904014"/>
    <row r="904015"/>
    <row r="904016"/>
    <row r="904017"/>
    <row r="904018"/>
    <row r="904019"/>
    <row r="904020"/>
    <row r="904021"/>
    <row r="904022"/>
    <row r="904023"/>
    <row r="904024"/>
    <row r="904025"/>
    <row r="904026"/>
    <row r="904027"/>
    <row r="904028"/>
    <row r="904029"/>
    <row r="904030"/>
    <row r="904031"/>
    <row r="904032"/>
    <row r="904033"/>
    <row r="904034"/>
    <row r="904035"/>
    <row r="904036"/>
    <row r="904037"/>
    <row r="904038"/>
    <row r="904039"/>
    <row r="904040"/>
    <row r="904041"/>
    <row r="904042"/>
    <row r="904043"/>
    <row r="904044"/>
    <row r="904045"/>
    <row r="904046"/>
    <row r="904047"/>
    <row r="904048"/>
    <row r="904049"/>
    <row r="904050"/>
    <row r="904051"/>
    <row r="904052"/>
    <row r="904053"/>
    <row r="904054"/>
    <row r="904055"/>
    <row r="904056"/>
    <row r="904057"/>
    <row r="904058"/>
    <row r="904059"/>
    <row r="904060"/>
    <row r="904061"/>
    <row r="904062"/>
    <row r="904063"/>
    <row r="904064"/>
    <row r="904065"/>
    <row r="904066"/>
    <row r="904067"/>
    <row r="904068"/>
    <row r="904069"/>
    <row r="904070"/>
    <row r="904071"/>
    <row r="904072"/>
    <row r="904073"/>
    <row r="904074"/>
    <row r="904075"/>
    <row r="904076"/>
    <row r="904077"/>
    <row r="904078"/>
    <row r="904079"/>
    <row r="904080"/>
    <row r="904081"/>
    <row r="904082"/>
    <row r="904083"/>
    <row r="904084"/>
    <row r="904085"/>
    <row r="904086"/>
    <row r="904087"/>
    <row r="904088"/>
    <row r="904089"/>
    <row r="904090"/>
    <row r="904091"/>
    <row r="904092"/>
    <row r="904093"/>
    <row r="904094"/>
    <row r="904095"/>
    <row r="904096"/>
    <row r="904097"/>
    <row r="904098"/>
    <row r="904099"/>
    <row r="904100"/>
    <row r="904101"/>
    <row r="904102"/>
    <row r="904103"/>
    <row r="904104"/>
    <row r="904105"/>
    <row r="904106"/>
    <row r="904107"/>
    <row r="904108"/>
    <row r="904109"/>
    <row r="904110"/>
    <row r="904111"/>
    <row r="904112"/>
    <row r="904113"/>
    <row r="904114"/>
    <row r="904115"/>
    <row r="904116"/>
    <row r="904117"/>
    <row r="904118"/>
    <row r="904119"/>
    <row r="904120"/>
    <row r="904121"/>
    <row r="904122"/>
    <row r="904123"/>
    <row r="904124"/>
    <row r="904125"/>
    <row r="904126"/>
    <row r="904127"/>
    <row r="904128"/>
    <row r="904129"/>
    <row r="904130"/>
    <row r="904131"/>
    <row r="904132"/>
    <row r="904133"/>
    <row r="904134"/>
    <row r="904135"/>
    <row r="904136"/>
    <row r="904137"/>
    <row r="904138"/>
    <row r="904139"/>
    <row r="904140"/>
    <row r="904141"/>
    <row r="904142"/>
    <row r="904143"/>
    <row r="904144"/>
    <row r="904145"/>
    <row r="904146"/>
    <row r="904147"/>
    <row r="904148"/>
    <row r="904149"/>
    <row r="904150"/>
    <row r="904151"/>
    <row r="904152"/>
    <row r="904153"/>
    <row r="904154"/>
    <row r="904155"/>
    <row r="904156"/>
    <row r="904157"/>
    <row r="904158"/>
    <row r="904159"/>
    <row r="904160"/>
    <row r="904161"/>
    <row r="904162"/>
    <row r="904163"/>
    <row r="904164"/>
    <row r="904165"/>
    <row r="904166"/>
    <row r="904167"/>
    <row r="904168"/>
    <row r="904169"/>
    <row r="904170"/>
    <row r="904171"/>
    <row r="904172"/>
    <row r="904173"/>
    <row r="904174"/>
    <row r="904175"/>
    <row r="904176"/>
    <row r="904177"/>
    <row r="904178"/>
    <row r="904179"/>
    <row r="904180"/>
    <row r="904181"/>
    <row r="904182"/>
    <row r="904183"/>
    <row r="904184"/>
    <row r="904185"/>
    <row r="904186"/>
    <row r="904187"/>
    <row r="904188"/>
    <row r="904189"/>
    <row r="904190"/>
    <row r="904191"/>
    <row r="904192"/>
    <row r="904193"/>
    <row r="904194"/>
    <row r="904195"/>
    <row r="904196"/>
    <row r="904197"/>
    <row r="904198"/>
    <row r="904199"/>
    <row r="904200"/>
    <row r="904201"/>
    <row r="904202"/>
    <row r="904203"/>
    <row r="904204"/>
    <row r="904205"/>
    <row r="904206"/>
    <row r="904207"/>
    <row r="904208"/>
    <row r="904209"/>
    <row r="904210"/>
    <row r="904211"/>
    <row r="904212"/>
    <row r="904213"/>
    <row r="904214"/>
    <row r="904215"/>
    <row r="904216"/>
    <row r="904217"/>
    <row r="904218"/>
    <row r="904219"/>
    <row r="904220"/>
    <row r="904221"/>
    <row r="904222"/>
    <row r="904223"/>
    <row r="904224"/>
    <row r="904225"/>
    <row r="904226"/>
    <row r="904227"/>
    <row r="904228"/>
    <row r="904229"/>
    <row r="904230"/>
    <row r="904231"/>
    <row r="904232"/>
    <row r="904233"/>
    <row r="904234"/>
    <row r="904235"/>
    <row r="904236"/>
    <row r="904237"/>
    <row r="904238"/>
    <row r="904239"/>
    <row r="904240"/>
    <row r="904241"/>
    <row r="904242"/>
    <row r="904243"/>
    <row r="904244"/>
    <row r="904245"/>
    <row r="904246"/>
    <row r="904247"/>
    <row r="904248"/>
    <row r="904249"/>
    <row r="904250"/>
    <row r="904251"/>
    <row r="904252"/>
    <row r="904253"/>
    <row r="904254"/>
    <row r="904255"/>
    <row r="904256"/>
    <row r="904257"/>
    <row r="904258"/>
    <row r="904259"/>
    <row r="904260"/>
    <row r="904261"/>
    <row r="904262"/>
    <row r="904263"/>
    <row r="904264"/>
    <row r="904265"/>
    <row r="904266"/>
    <row r="904267"/>
    <row r="904268"/>
    <row r="904269"/>
    <row r="904270"/>
    <row r="904271"/>
    <row r="904272"/>
    <row r="904273"/>
    <row r="904274"/>
    <row r="904275"/>
    <row r="904276"/>
    <row r="904277"/>
    <row r="904278"/>
    <row r="904279"/>
    <row r="904280"/>
    <row r="904281"/>
    <row r="904282"/>
    <row r="904283"/>
    <row r="904284"/>
    <row r="904285"/>
    <row r="904286"/>
    <row r="904287"/>
    <row r="904288"/>
    <row r="904289"/>
    <row r="904290"/>
    <row r="904291"/>
    <row r="904292"/>
    <row r="904293"/>
    <row r="904294"/>
    <row r="904295"/>
    <row r="904296"/>
    <row r="904297"/>
    <row r="904298"/>
    <row r="904299"/>
    <row r="904300"/>
    <row r="904301"/>
    <row r="904302"/>
    <row r="904303"/>
    <row r="904304"/>
    <row r="904305"/>
    <row r="904306"/>
    <row r="904307"/>
    <row r="904308"/>
    <row r="904309"/>
    <row r="904310"/>
    <row r="904311"/>
    <row r="904312"/>
    <row r="904313"/>
    <row r="904314"/>
    <row r="904315"/>
    <row r="904316"/>
    <row r="904317"/>
    <row r="904318"/>
    <row r="904319"/>
    <row r="904320"/>
    <row r="904321"/>
    <row r="904322"/>
    <row r="904323"/>
    <row r="904324"/>
    <row r="904325"/>
    <row r="904326"/>
    <row r="904327"/>
    <row r="904328"/>
    <row r="904329"/>
    <row r="904330"/>
    <row r="904331"/>
    <row r="904332"/>
    <row r="904333"/>
    <row r="904334"/>
    <row r="904335"/>
    <row r="904336"/>
    <row r="904337"/>
    <row r="904338"/>
    <row r="904339"/>
    <row r="904340"/>
    <row r="904341"/>
    <row r="904342"/>
    <row r="904343"/>
    <row r="904344"/>
    <row r="904345"/>
    <row r="904346"/>
    <row r="904347"/>
    <row r="904348"/>
    <row r="904349"/>
    <row r="904350"/>
    <row r="904351"/>
    <row r="904352"/>
    <row r="904353"/>
    <row r="904354"/>
    <row r="904355"/>
    <row r="904356"/>
    <row r="904357"/>
    <row r="904358"/>
    <row r="904359"/>
    <row r="904360"/>
    <row r="904361"/>
    <row r="904362"/>
    <row r="904363"/>
    <row r="904364"/>
    <row r="904365"/>
    <row r="904366"/>
    <row r="904367"/>
    <row r="904368"/>
    <row r="904369"/>
    <row r="904370"/>
    <row r="904371"/>
    <row r="904372"/>
    <row r="904373"/>
    <row r="904374"/>
    <row r="904375"/>
    <row r="904376"/>
    <row r="904377"/>
    <row r="904378"/>
    <row r="904379"/>
    <row r="904380"/>
    <row r="904381"/>
    <row r="904382"/>
    <row r="904383"/>
    <row r="904384"/>
    <row r="904385"/>
    <row r="904386"/>
    <row r="904387"/>
    <row r="904388"/>
    <row r="904389"/>
    <row r="904390"/>
    <row r="904391"/>
    <row r="904392"/>
    <row r="904393"/>
    <row r="904394"/>
    <row r="904395"/>
    <row r="904396"/>
    <row r="904397"/>
    <row r="904398"/>
    <row r="904399"/>
    <row r="904400"/>
    <row r="904401"/>
    <row r="904402"/>
    <row r="904403"/>
    <row r="904404"/>
    <row r="904405"/>
    <row r="904406"/>
    <row r="904407"/>
    <row r="904408"/>
    <row r="904409"/>
    <row r="904410"/>
    <row r="904411"/>
    <row r="904412"/>
    <row r="904413"/>
    <row r="904414"/>
    <row r="904415"/>
    <row r="904416"/>
    <row r="904417"/>
    <row r="904418"/>
    <row r="904419"/>
    <row r="904420"/>
    <row r="904421"/>
    <row r="904422"/>
    <row r="904423"/>
    <row r="904424"/>
    <row r="904425"/>
    <row r="904426"/>
    <row r="904427"/>
    <row r="904428"/>
    <row r="904429"/>
    <row r="904430"/>
    <row r="904431"/>
    <row r="904432"/>
    <row r="904433"/>
    <row r="904434"/>
    <row r="904435"/>
    <row r="904436"/>
    <row r="904437"/>
    <row r="904438"/>
    <row r="904439"/>
    <row r="904440"/>
    <row r="904441"/>
    <row r="904442"/>
    <row r="904443"/>
    <row r="904444"/>
    <row r="904445"/>
    <row r="904446"/>
    <row r="904447"/>
    <row r="904448"/>
    <row r="904449"/>
    <row r="904450"/>
    <row r="904451"/>
    <row r="904452"/>
    <row r="904453"/>
    <row r="904454"/>
    <row r="904455"/>
    <row r="904456"/>
    <row r="904457"/>
    <row r="904458"/>
    <row r="904459"/>
    <row r="904460"/>
    <row r="904461"/>
    <row r="904462"/>
    <row r="904463"/>
    <row r="904464"/>
    <row r="904465"/>
    <row r="904466"/>
    <row r="904467"/>
    <row r="904468"/>
    <row r="904469"/>
    <row r="904470"/>
    <row r="904471"/>
    <row r="904472"/>
    <row r="904473"/>
    <row r="904474"/>
    <row r="904475"/>
    <row r="904476"/>
    <row r="904477"/>
    <row r="904478"/>
    <row r="904479"/>
    <row r="904480"/>
    <row r="904481"/>
    <row r="904482"/>
    <row r="904483"/>
    <row r="904484"/>
    <row r="904485"/>
    <row r="904486"/>
    <row r="904487"/>
    <row r="904488"/>
    <row r="904489"/>
    <row r="904490"/>
    <row r="904491"/>
    <row r="904492"/>
    <row r="904493"/>
    <row r="904494"/>
    <row r="904495"/>
    <row r="904496"/>
    <row r="904497"/>
    <row r="904498"/>
    <row r="904499"/>
    <row r="904500"/>
    <row r="904501"/>
    <row r="904502"/>
    <row r="904503"/>
    <row r="904504"/>
    <row r="904505"/>
    <row r="904506"/>
    <row r="904507"/>
    <row r="904508"/>
    <row r="904509"/>
    <row r="904510"/>
    <row r="904511"/>
    <row r="904512"/>
    <row r="904513"/>
    <row r="904514"/>
    <row r="904515"/>
    <row r="904516"/>
    <row r="904517"/>
    <row r="904518"/>
    <row r="904519"/>
    <row r="904520"/>
    <row r="904521"/>
    <row r="904522"/>
    <row r="904523"/>
    <row r="904524"/>
    <row r="904525"/>
    <row r="904526"/>
    <row r="904527"/>
    <row r="904528"/>
    <row r="904529"/>
    <row r="904530"/>
    <row r="904531"/>
    <row r="904532"/>
    <row r="904533"/>
    <row r="904534"/>
    <row r="904535"/>
    <row r="904536"/>
    <row r="904537"/>
    <row r="904538"/>
    <row r="904539"/>
    <row r="904540"/>
    <row r="904541"/>
    <row r="904542"/>
    <row r="904543"/>
    <row r="904544"/>
    <row r="904545"/>
    <row r="904546"/>
    <row r="904547"/>
    <row r="904548"/>
    <row r="904549"/>
    <row r="904550"/>
    <row r="904551"/>
    <row r="904552"/>
    <row r="904553"/>
    <row r="904554"/>
    <row r="904555"/>
    <row r="904556"/>
    <row r="904557"/>
    <row r="904558"/>
    <row r="904559"/>
    <row r="904560"/>
    <row r="904561"/>
    <row r="904562"/>
    <row r="904563"/>
    <row r="904564"/>
    <row r="904565"/>
    <row r="904566"/>
    <row r="904567"/>
    <row r="904568"/>
    <row r="904569"/>
    <row r="904570"/>
    <row r="904571"/>
    <row r="904572"/>
    <row r="904573"/>
    <row r="904574"/>
    <row r="904575"/>
    <row r="904576"/>
    <row r="904577"/>
    <row r="904578"/>
    <row r="904579"/>
    <row r="904580"/>
    <row r="904581"/>
    <row r="904582"/>
    <row r="904583"/>
    <row r="904584"/>
    <row r="904585"/>
    <row r="904586"/>
    <row r="904587"/>
    <row r="904588"/>
    <row r="904589"/>
    <row r="904590"/>
    <row r="904591"/>
    <row r="904592"/>
    <row r="904593"/>
    <row r="904594"/>
    <row r="904595"/>
    <row r="904596"/>
    <row r="904597"/>
    <row r="904598"/>
    <row r="904599"/>
    <row r="904600"/>
    <row r="904601"/>
    <row r="904602"/>
    <row r="904603"/>
    <row r="904604"/>
    <row r="904605"/>
    <row r="904606"/>
    <row r="904607"/>
    <row r="904608"/>
    <row r="904609"/>
    <row r="904610"/>
    <row r="904611"/>
    <row r="904612"/>
    <row r="904613"/>
    <row r="904614"/>
    <row r="904615"/>
    <row r="904616"/>
    <row r="904617"/>
    <row r="904618"/>
    <row r="904619"/>
    <row r="904620"/>
    <row r="904621"/>
    <row r="904622"/>
    <row r="904623"/>
    <row r="904624"/>
    <row r="904625"/>
    <row r="904626"/>
    <row r="904627"/>
    <row r="904628"/>
    <row r="904629"/>
    <row r="904630"/>
    <row r="904631"/>
    <row r="904632"/>
    <row r="904633"/>
    <row r="904634"/>
    <row r="904635"/>
    <row r="904636"/>
    <row r="904637"/>
    <row r="904638"/>
    <row r="904639"/>
    <row r="904640"/>
    <row r="904641"/>
    <row r="904642"/>
    <row r="904643"/>
    <row r="904644"/>
    <row r="904645"/>
    <row r="904646"/>
    <row r="904647"/>
    <row r="904648"/>
    <row r="904649"/>
    <row r="904650"/>
    <row r="904651"/>
    <row r="904652"/>
    <row r="904653"/>
    <row r="904654"/>
    <row r="904655"/>
    <row r="904656"/>
    <row r="904657"/>
    <row r="904658"/>
    <row r="904659"/>
    <row r="904660"/>
    <row r="904661"/>
    <row r="904662"/>
    <row r="904663"/>
    <row r="904664"/>
    <row r="904665"/>
    <row r="904666"/>
    <row r="904667"/>
    <row r="904668"/>
    <row r="904669"/>
    <row r="904670"/>
    <row r="904671"/>
    <row r="904672"/>
    <row r="904673"/>
    <row r="904674"/>
    <row r="904675"/>
    <row r="904676"/>
    <row r="904677"/>
    <row r="904678"/>
    <row r="904679"/>
    <row r="904680"/>
    <row r="904681"/>
    <row r="904682"/>
    <row r="904683"/>
    <row r="904684"/>
    <row r="904685"/>
    <row r="904686"/>
    <row r="904687"/>
    <row r="904688"/>
    <row r="904689"/>
    <row r="904690"/>
    <row r="904691"/>
    <row r="904692"/>
    <row r="904693"/>
    <row r="904694"/>
    <row r="904695"/>
    <row r="904696"/>
    <row r="904697"/>
    <row r="904698"/>
    <row r="904699"/>
    <row r="904700"/>
    <row r="904701"/>
    <row r="904702"/>
    <row r="904703"/>
    <row r="904704"/>
    <row r="904705"/>
    <row r="904706"/>
    <row r="904707"/>
    <row r="904708"/>
    <row r="904709"/>
    <row r="904710"/>
    <row r="904711"/>
    <row r="904712"/>
    <row r="904713"/>
    <row r="904714"/>
    <row r="904715"/>
    <row r="904716"/>
    <row r="904717"/>
    <row r="904718"/>
    <row r="904719"/>
    <row r="904720"/>
    <row r="904721"/>
    <row r="904722"/>
    <row r="904723"/>
    <row r="904724"/>
    <row r="904725"/>
    <row r="904726"/>
    <row r="904727"/>
    <row r="904728"/>
    <row r="904729"/>
    <row r="904730"/>
    <row r="904731"/>
    <row r="904732"/>
    <row r="904733"/>
    <row r="904734"/>
    <row r="904735"/>
    <row r="904736"/>
    <row r="904737"/>
    <row r="904738"/>
    <row r="904739"/>
    <row r="904740"/>
    <row r="904741"/>
    <row r="904742"/>
    <row r="904743"/>
    <row r="904744"/>
    <row r="904745"/>
    <row r="904746"/>
    <row r="904747"/>
    <row r="904748"/>
    <row r="904749"/>
    <row r="904750"/>
    <row r="904751"/>
    <row r="904752"/>
    <row r="904753"/>
    <row r="904754"/>
    <row r="904755"/>
    <row r="904756"/>
    <row r="904757"/>
    <row r="904758"/>
    <row r="904759"/>
    <row r="904760"/>
    <row r="904761"/>
    <row r="904762"/>
    <row r="904763"/>
    <row r="904764"/>
    <row r="904765"/>
    <row r="904766"/>
    <row r="904767"/>
    <row r="904768"/>
    <row r="904769"/>
    <row r="904770"/>
    <row r="904771"/>
    <row r="904772"/>
    <row r="904773"/>
    <row r="904774"/>
    <row r="904775"/>
    <row r="904776"/>
    <row r="904777"/>
    <row r="904778"/>
    <row r="904779"/>
    <row r="904780"/>
    <row r="904781"/>
    <row r="904782"/>
    <row r="904783"/>
    <row r="904784"/>
    <row r="904785"/>
    <row r="904786"/>
    <row r="904787"/>
    <row r="904788"/>
    <row r="904789"/>
    <row r="904790"/>
    <row r="904791"/>
    <row r="904792"/>
    <row r="904793"/>
    <row r="904794"/>
    <row r="904795"/>
    <row r="904796"/>
    <row r="904797"/>
    <row r="904798"/>
    <row r="904799"/>
    <row r="904800"/>
    <row r="904801"/>
    <row r="904802"/>
    <row r="904803"/>
    <row r="904804"/>
    <row r="904805"/>
    <row r="904806"/>
    <row r="904807"/>
    <row r="904808"/>
    <row r="904809"/>
    <row r="904810"/>
    <row r="904811"/>
    <row r="904812"/>
    <row r="904813"/>
    <row r="904814"/>
    <row r="904815"/>
    <row r="904816"/>
    <row r="904817"/>
    <row r="904818"/>
    <row r="904819"/>
    <row r="904820"/>
    <row r="904821"/>
    <row r="904822"/>
    <row r="904823"/>
    <row r="904824"/>
    <row r="904825"/>
    <row r="904826"/>
    <row r="904827"/>
    <row r="904828"/>
    <row r="904829"/>
    <row r="904830"/>
    <row r="904831"/>
    <row r="904832"/>
    <row r="904833"/>
    <row r="904834"/>
    <row r="904835"/>
    <row r="904836"/>
    <row r="904837"/>
    <row r="904838"/>
    <row r="904839"/>
    <row r="904840"/>
    <row r="904841"/>
    <row r="904842"/>
    <row r="904843"/>
    <row r="904844"/>
    <row r="904845"/>
    <row r="904846"/>
    <row r="904847"/>
    <row r="904848"/>
    <row r="904849"/>
    <row r="904850"/>
    <row r="904851"/>
    <row r="904852"/>
    <row r="904853"/>
    <row r="904854"/>
    <row r="904855"/>
    <row r="904856"/>
    <row r="904857"/>
    <row r="904858"/>
    <row r="904859"/>
    <row r="904860"/>
    <row r="904861"/>
    <row r="904862"/>
    <row r="904863"/>
    <row r="904864"/>
    <row r="904865"/>
    <row r="904866"/>
    <row r="904867"/>
    <row r="904868"/>
    <row r="904869"/>
    <row r="904870"/>
    <row r="904871"/>
    <row r="904872"/>
    <row r="904873"/>
    <row r="904874"/>
    <row r="904875"/>
    <row r="904876"/>
    <row r="904877"/>
    <row r="904878"/>
    <row r="904879"/>
    <row r="904880"/>
    <row r="904881"/>
    <row r="904882"/>
    <row r="904883"/>
    <row r="904884"/>
    <row r="904885"/>
    <row r="904886"/>
    <row r="904887"/>
    <row r="904888"/>
    <row r="904889"/>
    <row r="904890"/>
    <row r="904891"/>
    <row r="904892"/>
    <row r="904893"/>
    <row r="904894"/>
    <row r="904895"/>
    <row r="904896"/>
    <row r="904897"/>
    <row r="904898"/>
    <row r="904899"/>
    <row r="904900"/>
    <row r="904901"/>
    <row r="904902"/>
    <row r="904903"/>
    <row r="904904"/>
    <row r="904905"/>
    <row r="904906"/>
    <row r="904907"/>
    <row r="904908"/>
    <row r="904909"/>
    <row r="904910"/>
    <row r="904911"/>
    <row r="904912"/>
    <row r="904913"/>
    <row r="904914"/>
    <row r="904915"/>
    <row r="904916"/>
    <row r="904917"/>
    <row r="904918"/>
    <row r="904919"/>
    <row r="904920"/>
    <row r="904921"/>
    <row r="904922"/>
    <row r="904923"/>
    <row r="904924"/>
    <row r="904925"/>
    <row r="904926"/>
    <row r="904927"/>
    <row r="904928"/>
    <row r="904929"/>
    <row r="904930"/>
    <row r="904931"/>
    <row r="904932"/>
    <row r="904933"/>
    <row r="904934"/>
    <row r="904935"/>
    <row r="904936"/>
    <row r="904937"/>
    <row r="904938"/>
    <row r="904939"/>
    <row r="904940"/>
    <row r="904941"/>
    <row r="904942"/>
    <row r="904943"/>
    <row r="904944"/>
    <row r="904945"/>
    <row r="904946"/>
    <row r="904947"/>
    <row r="904948"/>
    <row r="904949"/>
    <row r="904950"/>
    <row r="904951"/>
    <row r="904952"/>
    <row r="904953"/>
    <row r="904954"/>
    <row r="904955"/>
    <row r="904956"/>
    <row r="904957"/>
    <row r="904958"/>
    <row r="904959"/>
    <row r="904960"/>
    <row r="904961"/>
    <row r="904962"/>
    <row r="904963"/>
    <row r="904964"/>
    <row r="904965"/>
    <row r="904966"/>
    <row r="904967"/>
    <row r="904968"/>
    <row r="904969"/>
    <row r="904970"/>
    <row r="904971"/>
    <row r="904972"/>
    <row r="904973"/>
    <row r="904974"/>
    <row r="904975"/>
    <row r="904976"/>
    <row r="904977"/>
    <row r="904978"/>
    <row r="904979"/>
    <row r="904980"/>
    <row r="904981"/>
    <row r="904982"/>
    <row r="904983"/>
    <row r="904984"/>
    <row r="904985"/>
    <row r="904986"/>
    <row r="904987"/>
    <row r="904988"/>
    <row r="904989"/>
    <row r="904990"/>
    <row r="904991"/>
    <row r="904992"/>
    <row r="904993"/>
    <row r="904994"/>
    <row r="904995"/>
    <row r="904996"/>
    <row r="904997"/>
    <row r="904998"/>
    <row r="904999"/>
    <row r="905000"/>
    <row r="905001"/>
    <row r="905002"/>
    <row r="905003"/>
    <row r="905004"/>
    <row r="905005"/>
    <row r="905006"/>
    <row r="905007"/>
    <row r="905008"/>
    <row r="905009"/>
    <row r="905010"/>
    <row r="905011"/>
    <row r="905012"/>
    <row r="905013"/>
    <row r="905014"/>
    <row r="905015"/>
    <row r="905016"/>
    <row r="905017"/>
    <row r="905018"/>
    <row r="905019"/>
    <row r="905020"/>
    <row r="905021"/>
    <row r="905022"/>
    <row r="905023"/>
    <row r="905024"/>
    <row r="905025"/>
    <row r="905026"/>
    <row r="905027"/>
    <row r="905028"/>
    <row r="905029"/>
    <row r="905030"/>
    <row r="905031"/>
    <row r="905032"/>
    <row r="905033"/>
    <row r="905034"/>
    <row r="905035"/>
    <row r="905036"/>
    <row r="905037"/>
    <row r="905038"/>
    <row r="905039"/>
    <row r="905040"/>
    <row r="905041"/>
    <row r="905042"/>
    <row r="905043"/>
    <row r="905044"/>
    <row r="905045"/>
    <row r="905046"/>
    <row r="905047"/>
    <row r="905048"/>
    <row r="905049"/>
    <row r="905050"/>
    <row r="905051"/>
    <row r="905052"/>
    <row r="905053"/>
    <row r="905054"/>
    <row r="905055"/>
    <row r="905056"/>
    <row r="905057"/>
    <row r="905058"/>
    <row r="905059"/>
    <row r="905060"/>
    <row r="905061"/>
    <row r="905062"/>
    <row r="905063"/>
    <row r="905064"/>
    <row r="905065"/>
    <row r="905066"/>
    <row r="905067"/>
    <row r="905068"/>
    <row r="905069"/>
    <row r="905070"/>
    <row r="905071"/>
    <row r="905072"/>
    <row r="905073"/>
    <row r="905074"/>
    <row r="905075"/>
    <row r="905076"/>
    <row r="905077"/>
    <row r="905078"/>
    <row r="905079"/>
    <row r="905080"/>
    <row r="905081"/>
    <row r="905082"/>
    <row r="905083"/>
    <row r="905084"/>
    <row r="905085"/>
    <row r="905086"/>
    <row r="905087"/>
    <row r="905088"/>
    <row r="905089"/>
    <row r="905090"/>
    <row r="905091"/>
    <row r="905092"/>
    <row r="905093"/>
    <row r="905094"/>
    <row r="905095"/>
    <row r="905096"/>
    <row r="905097"/>
    <row r="905098"/>
    <row r="905099"/>
    <row r="905100"/>
    <row r="905101"/>
    <row r="905102"/>
    <row r="905103"/>
    <row r="905104"/>
    <row r="905105"/>
    <row r="905106"/>
    <row r="905107"/>
    <row r="905108"/>
    <row r="905109"/>
    <row r="905110"/>
    <row r="905111"/>
    <row r="905112"/>
    <row r="905113"/>
    <row r="905114"/>
    <row r="905115"/>
    <row r="905116"/>
    <row r="905117"/>
    <row r="905118"/>
    <row r="905119"/>
    <row r="905120"/>
    <row r="905121"/>
    <row r="905122"/>
    <row r="905123"/>
    <row r="905124"/>
    <row r="905125"/>
    <row r="905126"/>
    <row r="905127"/>
    <row r="905128"/>
    <row r="905129"/>
    <row r="905130"/>
    <row r="905131"/>
    <row r="905132"/>
    <row r="905133"/>
    <row r="905134"/>
    <row r="905135"/>
    <row r="905136"/>
    <row r="905137"/>
    <row r="905138"/>
    <row r="905139"/>
    <row r="905140"/>
    <row r="905141"/>
    <row r="905142"/>
    <row r="905143"/>
    <row r="905144"/>
    <row r="905145"/>
    <row r="905146"/>
    <row r="905147"/>
    <row r="905148"/>
    <row r="905149"/>
    <row r="905150"/>
    <row r="905151"/>
    <row r="905152"/>
    <row r="905153"/>
    <row r="905154"/>
    <row r="905155"/>
    <row r="905156"/>
    <row r="905157"/>
    <row r="905158"/>
    <row r="905159"/>
    <row r="905160"/>
    <row r="905161"/>
    <row r="905162"/>
    <row r="905163"/>
    <row r="905164"/>
    <row r="905165"/>
    <row r="905166"/>
    <row r="905167"/>
    <row r="905168"/>
    <row r="905169"/>
    <row r="905170"/>
    <row r="905171"/>
    <row r="905172"/>
    <row r="905173"/>
    <row r="905174"/>
    <row r="905175"/>
    <row r="905176"/>
    <row r="905177"/>
    <row r="905178"/>
    <row r="905179"/>
    <row r="905180"/>
    <row r="905181"/>
    <row r="905182"/>
    <row r="905183"/>
    <row r="905184"/>
    <row r="905185"/>
    <row r="905186"/>
    <row r="905187"/>
    <row r="905188"/>
    <row r="905189"/>
    <row r="905190"/>
    <row r="905191"/>
    <row r="905192"/>
    <row r="905193"/>
    <row r="905194"/>
    <row r="905195"/>
    <row r="905196"/>
    <row r="905197"/>
    <row r="905198"/>
    <row r="905199"/>
    <row r="905200"/>
    <row r="905201"/>
    <row r="905202"/>
    <row r="905203"/>
    <row r="905204"/>
    <row r="905205"/>
    <row r="905206"/>
    <row r="905207"/>
    <row r="905208"/>
    <row r="905209"/>
    <row r="905210"/>
    <row r="905211"/>
    <row r="905212"/>
    <row r="905213"/>
    <row r="905214"/>
    <row r="905215"/>
    <row r="905216"/>
    <row r="905217"/>
    <row r="905218"/>
    <row r="905219"/>
    <row r="905220"/>
    <row r="905221"/>
    <row r="905222"/>
    <row r="905223"/>
    <row r="905224"/>
    <row r="905225"/>
    <row r="905226"/>
    <row r="905227"/>
    <row r="905228"/>
    <row r="905229"/>
    <row r="905230"/>
    <row r="905231"/>
    <row r="905232"/>
    <row r="905233"/>
    <row r="905234"/>
    <row r="905235"/>
    <row r="905236"/>
    <row r="905237"/>
    <row r="905238"/>
    <row r="905239"/>
    <row r="905240"/>
    <row r="905241"/>
    <row r="905242"/>
    <row r="905243"/>
    <row r="905244"/>
    <row r="905245"/>
    <row r="905246"/>
    <row r="905247"/>
    <row r="905248"/>
    <row r="905249"/>
    <row r="905250"/>
    <row r="905251"/>
    <row r="905252"/>
    <row r="905253"/>
    <row r="905254"/>
    <row r="905255"/>
    <row r="905256"/>
    <row r="905257"/>
    <row r="905258"/>
    <row r="905259"/>
    <row r="905260"/>
    <row r="905261"/>
    <row r="905262"/>
    <row r="905263"/>
    <row r="905264"/>
    <row r="905265"/>
    <row r="905266"/>
    <row r="905267"/>
    <row r="905268"/>
    <row r="905269"/>
    <row r="905270"/>
    <row r="905271"/>
    <row r="905272"/>
    <row r="905273"/>
    <row r="905274"/>
    <row r="905275"/>
    <row r="905276"/>
    <row r="905277"/>
    <row r="905278"/>
    <row r="905279"/>
    <row r="905280"/>
    <row r="905281"/>
    <row r="905282"/>
    <row r="905283"/>
    <row r="905284"/>
    <row r="905285"/>
    <row r="905286"/>
    <row r="905287"/>
    <row r="905288"/>
    <row r="905289"/>
    <row r="905290"/>
    <row r="905291"/>
    <row r="905292"/>
    <row r="905293"/>
    <row r="905294"/>
    <row r="905295"/>
    <row r="905296"/>
    <row r="905297"/>
    <row r="905298"/>
    <row r="905299"/>
    <row r="905300"/>
    <row r="905301"/>
    <row r="905302"/>
    <row r="905303"/>
    <row r="905304"/>
    <row r="905305"/>
    <row r="905306"/>
    <row r="905307"/>
    <row r="905308"/>
    <row r="905309"/>
    <row r="905310"/>
    <row r="905311"/>
    <row r="905312"/>
    <row r="905313"/>
    <row r="905314"/>
    <row r="905315"/>
    <row r="905316"/>
    <row r="905317"/>
    <row r="905318"/>
    <row r="905319"/>
    <row r="905320"/>
    <row r="905321"/>
    <row r="905322"/>
    <row r="905323"/>
    <row r="905324"/>
    <row r="905325"/>
    <row r="905326"/>
    <row r="905327"/>
    <row r="905328"/>
    <row r="905329"/>
    <row r="905330"/>
    <row r="905331"/>
    <row r="905332"/>
    <row r="905333"/>
    <row r="905334"/>
    <row r="905335"/>
    <row r="905336"/>
    <row r="905337"/>
    <row r="905338"/>
    <row r="905339"/>
    <row r="905340"/>
    <row r="905341"/>
    <row r="905342"/>
    <row r="905343"/>
    <row r="905344"/>
    <row r="905345"/>
    <row r="905346"/>
    <row r="905347"/>
    <row r="905348"/>
    <row r="905349"/>
    <row r="905350"/>
    <row r="905351"/>
    <row r="905352"/>
    <row r="905353"/>
    <row r="905354"/>
    <row r="905355"/>
    <row r="905356"/>
    <row r="905357"/>
    <row r="905358"/>
    <row r="905359"/>
    <row r="905360"/>
    <row r="905361"/>
    <row r="905362"/>
    <row r="905363"/>
    <row r="905364"/>
    <row r="905365"/>
    <row r="905366"/>
    <row r="905367"/>
    <row r="905368"/>
    <row r="905369"/>
    <row r="905370"/>
    <row r="905371"/>
    <row r="905372"/>
    <row r="905373"/>
    <row r="905374"/>
    <row r="905375"/>
    <row r="905376"/>
    <row r="905377"/>
    <row r="905378"/>
    <row r="905379"/>
    <row r="905380"/>
    <row r="905381"/>
    <row r="905382"/>
    <row r="905383"/>
    <row r="905384"/>
    <row r="905385"/>
    <row r="905386"/>
    <row r="905387"/>
    <row r="905388"/>
    <row r="905389"/>
    <row r="905390"/>
    <row r="905391"/>
    <row r="905392"/>
    <row r="905393"/>
    <row r="905394"/>
    <row r="905395"/>
    <row r="905396"/>
    <row r="905397"/>
    <row r="905398"/>
    <row r="905399"/>
    <row r="905400"/>
    <row r="905401"/>
    <row r="905402"/>
    <row r="905403"/>
    <row r="905404"/>
    <row r="905405"/>
    <row r="905406"/>
    <row r="905407"/>
    <row r="905408"/>
    <row r="905409"/>
    <row r="905410"/>
    <row r="905411"/>
    <row r="905412"/>
    <row r="905413"/>
    <row r="905414"/>
    <row r="905415"/>
    <row r="905416"/>
    <row r="905417"/>
    <row r="905418"/>
    <row r="905419"/>
    <row r="905420"/>
    <row r="905421"/>
    <row r="905422"/>
    <row r="905423"/>
    <row r="905424"/>
    <row r="905425"/>
    <row r="905426"/>
    <row r="905427"/>
    <row r="905428"/>
    <row r="905429"/>
    <row r="905430"/>
    <row r="905431"/>
    <row r="905432"/>
    <row r="905433"/>
    <row r="905434"/>
    <row r="905435"/>
    <row r="905436"/>
    <row r="905437"/>
    <row r="905438"/>
    <row r="905439"/>
    <row r="905440"/>
    <row r="905441"/>
    <row r="905442"/>
    <row r="905443"/>
    <row r="905444"/>
    <row r="905445"/>
    <row r="905446"/>
    <row r="905447"/>
    <row r="905448"/>
    <row r="905449"/>
    <row r="905450"/>
    <row r="905451"/>
    <row r="905452"/>
    <row r="905453"/>
    <row r="905454"/>
    <row r="905455"/>
    <row r="905456"/>
    <row r="905457"/>
    <row r="905458"/>
    <row r="905459"/>
    <row r="905460"/>
    <row r="905461"/>
    <row r="905462"/>
    <row r="905463"/>
    <row r="905464"/>
    <row r="905465"/>
    <row r="905466"/>
    <row r="905467"/>
    <row r="905468"/>
    <row r="905469"/>
    <row r="905470"/>
    <row r="905471"/>
    <row r="905472"/>
    <row r="905473"/>
    <row r="905474"/>
    <row r="905475"/>
    <row r="905476"/>
    <row r="905477"/>
    <row r="905478"/>
    <row r="905479"/>
    <row r="905480"/>
    <row r="905481"/>
    <row r="905482"/>
    <row r="905483"/>
    <row r="905484"/>
    <row r="905485"/>
    <row r="905486"/>
    <row r="905487"/>
    <row r="905488"/>
    <row r="905489"/>
    <row r="905490"/>
    <row r="905491"/>
    <row r="905492"/>
    <row r="905493"/>
    <row r="905494"/>
    <row r="905495"/>
    <row r="905496"/>
    <row r="905497"/>
    <row r="905498"/>
    <row r="905499"/>
    <row r="905500"/>
    <row r="905501"/>
    <row r="905502"/>
    <row r="905503"/>
    <row r="905504"/>
    <row r="905505"/>
    <row r="905506"/>
    <row r="905507"/>
    <row r="905508"/>
    <row r="905509"/>
    <row r="905510"/>
    <row r="905511"/>
    <row r="905512"/>
    <row r="905513"/>
    <row r="905514"/>
    <row r="905515"/>
    <row r="905516"/>
    <row r="905517"/>
    <row r="905518"/>
    <row r="905519"/>
    <row r="905520"/>
    <row r="905521"/>
    <row r="905522"/>
    <row r="905523"/>
    <row r="905524"/>
    <row r="905525"/>
    <row r="905526"/>
    <row r="905527"/>
    <row r="905528"/>
    <row r="905529"/>
    <row r="905530"/>
    <row r="905531"/>
    <row r="905532"/>
    <row r="905533"/>
    <row r="905534"/>
    <row r="905535"/>
    <row r="905536"/>
    <row r="905537"/>
    <row r="905538"/>
    <row r="905539"/>
    <row r="905540"/>
    <row r="905541"/>
    <row r="905542"/>
    <row r="905543"/>
    <row r="905544"/>
    <row r="905545"/>
    <row r="905546"/>
    <row r="905547"/>
    <row r="905548"/>
    <row r="905549"/>
    <row r="905550"/>
    <row r="905551"/>
    <row r="905552"/>
    <row r="905553"/>
    <row r="905554"/>
    <row r="905555"/>
    <row r="905556"/>
    <row r="905557"/>
    <row r="905558"/>
    <row r="905559"/>
    <row r="905560"/>
    <row r="905561"/>
    <row r="905562"/>
    <row r="905563"/>
    <row r="905564"/>
    <row r="905565"/>
    <row r="905566"/>
    <row r="905567"/>
    <row r="905568"/>
    <row r="905569"/>
    <row r="905570"/>
    <row r="905571"/>
    <row r="905572"/>
    <row r="905573"/>
    <row r="905574"/>
    <row r="905575"/>
    <row r="905576"/>
    <row r="905577"/>
    <row r="905578"/>
    <row r="905579"/>
    <row r="905580"/>
    <row r="905581"/>
    <row r="905582"/>
    <row r="905583"/>
    <row r="905584"/>
    <row r="905585"/>
    <row r="905586"/>
    <row r="905587"/>
    <row r="905588"/>
    <row r="905589"/>
    <row r="905590"/>
    <row r="905591"/>
    <row r="905592"/>
    <row r="905593"/>
    <row r="905594"/>
    <row r="905595"/>
    <row r="905596"/>
    <row r="905597"/>
    <row r="905598"/>
    <row r="905599"/>
    <row r="905600"/>
    <row r="905601"/>
    <row r="905602"/>
    <row r="905603"/>
    <row r="905604"/>
    <row r="905605"/>
    <row r="905606"/>
    <row r="905607"/>
    <row r="905608"/>
    <row r="905609"/>
    <row r="905610"/>
    <row r="905611"/>
    <row r="905612"/>
    <row r="905613"/>
    <row r="905614"/>
    <row r="905615"/>
    <row r="905616"/>
    <row r="905617"/>
    <row r="905618"/>
    <row r="905619"/>
    <row r="905620"/>
    <row r="905621"/>
    <row r="905622"/>
    <row r="905623"/>
    <row r="905624"/>
    <row r="905625"/>
    <row r="905626"/>
    <row r="905627"/>
    <row r="905628"/>
    <row r="905629"/>
    <row r="905630"/>
    <row r="905631"/>
    <row r="905632"/>
    <row r="905633"/>
    <row r="905634"/>
    <row r="905635"/>
    <row r="905636"/>
    <row r="905637"/>
    <row r="905638"/>
    <row r="905639"/>
    <row r="905640"/>
    <row r="905641"/>
    <row r="905642"/>
    <row r="905643"/>
    <row r="905644"/>
    <row r="905645"/>
    <row r="905646"/>
    <row r="905647"/>
    <row r="905648"/>
    <row r="905649"/>
    <row r="905650"/>
    <row r="905651"/>
    <row r="905652"/>
    <row r="905653"/>
    <row r="905654"/>
    <row r="905655"/>
    <row r="905656"/>
    <row r="905657"/>
    <row r="905658"/>
    <row r="905659"/>
    <row r="905660"/>
    <row r="905661"/>
    <row r="905662"/>
    <row r="905663"/>
    <row r="905664"/>
    <row r="905665"/>
    <row r="905666"/>
    <row r="905667"/>
    <row r="905668"/>
    <row r="905669"/>
    <row r="905670"/>
    <row r="905671"/>
    <row r="905672"/>
    <row r="905673"/>
    <row r="905674"/>
    <row r="905675"/>
    <row r="905676"/>
    <row r="905677"/>
    <row r="905678"/>
    <row r="905679"/>
    <row r="905680"/>
    <row r="905681"/>
    <row r="905682"/>
    <row r="905683"/>
    <row r="905684"/>
    <row r="905685"/>
    <row r="905686"/>
    <row r="905687"/>
    <row r="905688"/>
    <row r="905689"/>
    <row r="905690"/>
    <row r="905691"/>
    <row r="905692"/>
    <row r="905693"/>
    <row r="905694"/>
    <row r="905695"/>
    <row r="905696"/>
    <row r="905697"/>
    <row r="905698"/>
    <row r="905699"/>
    <row r="905700"/>
    <row r="905701"/>
    <row r="905702"/>
    <row r="905703"/>
    <row r="905704"/>
    <row r="905705"/>
    <row r="905706"/>
    <row r="905707"/>
    <row r="905708"/>
    <row r="905709"/>
    <row r="905710"/>
    <row r="905711"/>
    <row r="905712"/>
    <row r="905713"/>
    <row r="905714"/>
    <row r="905715"/>
    <row r="905716"/>
    <row r="905717"/>
    <row r="905718"/>
    <row r="905719"/>
    <row r="905720"/>
    <row r="905721"/>
    <row r="905722"/>
    <row r="905723"/>
    <row r="905724"/>
    <row r="905725"/>
    <row r="905726"/>
    <row r="905727"/>
    <row r="905728"/>
    <row r="905729"/>
    <row r="905730"/>
    <row r="905731"/>
    <row r="905732"/>
    <row r="905733"/>
    <row r="905734"/>
    <row r="905735"/>
    <row r="905736"/>
    <row r="905737"/>
    <row r="905738"/>
    <row r="905739"/>
    <row r="905740"/>
    <row r="905741"/>
    <row r="905742"/>
    <row r="905743"/>
    <row r="905744"/>
    <row r="905745"/>
    <row r="905746"/>
    <row r="905747"/>
    <row r="905748"/>
    <row r="905749"/>
    <row r="905750"/>
    <row r="905751"/>
    <row r="905752"/>
    <row r="905753"/>
    <row r="905754"/>
    <row r="905755"/>
    <row r="905756"/>
    <row r="905757"/>
    <row r="905758"/>
    <row r="905759"/>
    <row r="905760"/>
    <row r="905761"/>
    <row r="905762"/>
    <row r="905763"/>
    <row r="905764"/>
    <row r="905765"/>
    <row r="905766"/>
    <row r="905767"/>
    <row r="905768"/>
    <row r="905769"/>
    <row r="905770"/>
    <row r="905771"/>
    <row r="905772"/>
    <row r="905773"/>
    <row r="905774"/>
    <row r="905775"/>
    <row r="905776"/>
    <row r="905777"/>
    <row r="905778"/>
    <row r="905779"/>
    <row r="905780"/>
    <row r="905781"/>
    <row r="905782"/>
    <row r="905783"/>
    <row r="905784"/>
    <row r="905785"/>
    <row r="905786"/>
    <row r="905787"/>
    <row r="905788"/>
    <row r="905789"/>
    <row r="905790"/>
    <row r="905791"/>
    <row r="905792"/>
    <row r="905793"/>
    <row r="905794"/>
    <row r="905795"/>
    <row r="905796"/>
    <row r="905797"/>
    <row r="905798"/>
    <row r="905799"/>
    <row r="905800"/>
    <row r="905801"/>
    <row r="905802"/>
    <row r="905803"/>
    <row r="905804"/>
    <row r="905805"/>
    <row r="905806"/>
    <row r="905807"/>
    <row r="905808"/>
    <row r="905809"/>
    <row r="905810"/>
    <row r="905811"/>
    <row r="905812"/>
    <row r="905813"/>
    <row r="905814"/>
    <row r="905815"/>
    <row r="905816"/>
    <row r="905817"/>
    <row r="905818"/>
    <row r="905819"/>
    <row r="905820"/>
    <row r="905821"/>
    <row r="905822"/>
    <row r="905823"/>
    <row r="905824"/>
    <row r="905825"/>
    <row r="905826"/>
    <row r="905827"/>
    <row r="905828"/>
    <row r="905829"/>
    <row r="905830"/>
    <row r="905831"/>
    <row r="905832"/>
    <row r="905833"/>
    <row r="905834"/>
    <row r="905835"/>
    <row r="905836"/>
    <row r="905837"/>
    <row r="905838"/>
    <row r="905839"/>
    <row r="905840"/>
    <row r="905841"/>
    <row r="905842"/>
    <row r="905843"/>
    <row r="905844"/>
    <row r="905845"/>
    <row r="905846"/>
    <row r="905847"/>
    <row r="905848"/>
    <row r="905849"/>
    <row r="905850"/>
    <row r="905851"/>
    <row r="905852"/>
    <row r="905853"/>
    <row r="905854"/>
    <row r="905855"/>
    <row r="905856"/>
    <row r="905857"/>
    <row r="905858"/>
    <row r="905859"/>
    <row r="905860"/>
    <row r="905861"/>
    <row r="905862"/>
    <row r="905863"/>
    <row r="905864"/>
    <row r="905865"/>
    <row r="905866"/>
    <row r="905867"/>
    <row r="905868"/>
    <row r="905869"/>
    <row r="905870"/>
    <row r="905871"/>
    <row r="905872"/>
    <row r="905873"/>
    <row r="905874"/>
    <row r="905875"/>
    <row r="905876"/>
    <row r="905877"/>
    <row r="905878"/>
    <row r="905879"/>
    <row r="905880"/>
    <row r="905881"/>
    <row r="905882"/>
    <row r="905883"/>
    <row r="905884"/>
    <row r="905885"/>
    <row r="905886"/>
    <row r="905887"/>
    <row r="905888"/>
    <row r="905889"/>
    <row r="905890"/>
    <row r="905891"/>
    <row r="905892"/>
    <row r="905893"/>
    <row r="905894"/>
    <row r="905895"/>
    <row r="905896"/>
    <row r="905897"/>
    <row r="905898"/>
    <row r="905899"/>
    <row r="905900"/>
    <row r="905901"/>
    <row r="905902"/>
    <row r="905903"/>
    <row r="905904"/>
    <row r="905905"/>
    <row r="905906"/>
    <row r="905907"/>
    <row r="905908"/>
    <row r="905909"/>
    <row r="905910"/>
    <row r="905911"/>
    <row r="905912"/>
    <row r="905913"/>
    <row r="905914"/>
    <row r="905915"/>
    <row r="905916"/>
    <row r="905917"/>
    <row r="905918"/>
    <row r="905919"/>
    <row r="905920"/>
    <row r="905921"/>
    <row r="905922"/>
    <row r="905923"/>
    <row r="905924"/>
    <row r="905925"/>
    <row r="905926"/>
    <row r="905927"/>
    <row r="905928"/>
    <row r="905929"/>
    <row r="905930"/>
    <row r="905931"/>
    <row r="905932"/>
    <row r="905933"/>
    <row r="905934"/>
    <row r="905935"/>
    <row r="905936"/>
    <row r="905937"/>
    <row r="905938"/>
    <row r="905939"/>
    <row r="905940"/>
    <row r="905941"/>
    <row r="905942"/>
    <row r="905943"/>
    <row r="905944"/>
    <row r="905945"/>
    <row r="905946"/>
    <row r="905947"/>
    <row r="905948"/>
    <row r="905949"/>
    <row r="905950"/>
    <row r="905951"/>
    <row r="905952"/>
    <row r="905953"/>
    <row r="905954"/>
    <row r="905955"/>
    <row r="905956"/>
    <row r="905957"/>
    <row r="905958"/>
    <row r="905959"/>
    <row r="905960"/>
    <row r="905961"/>
    <row r="905962"/>
    <row r="905963"/>
    <row r="905964"/>
    <row r="905965"/>
    <row r="905966"/>
    <row r="905967"/>
    <row r="905968"/>
    <row r="905969"/>
    <row r="905970"/>
    <row r="905971"/>
    <row r="905972"/>
    <row r="905973"/>
    <row r="905974"/>
    <row r="905975"/>
    <row r="905976"/>
    <row r="905977"/>
    <row r="905978"/>
    <row r="905979"/>
    <row r="905980"/>
    <row r="905981"/>
    <row r="905982"/>
    <row r="905983"/>
    <row r="905984"/>
    <row r="905985"/>
    <row r="905986"/>
    <row r="905987"/>
    <row r="905988"/>
    <row r="905989"/>
    <row r="905990"/>
    <row r="905991"/>
    <row r="905992"/>
    <row r="905993"/>
    <row r="905994"/>
    <row r="905995"/>
    <row r="905996"/>
    <row r="905997"/>
    <row r="905998"/>
    <row r="905999"/>
    <row r="906000"/>
    <row r="906001"/>
    <row r="906002"/>
    <row r="906003"/>
    <row r="906004"/>
    <row r="906005"/>
    <row r="906006"/>
    <row r="906007"/>
    <row r="906008"/>
    <row r="906009"/>
    <row r="906010"/>
    <row r="906011"/>
    <row r="906012"/>
    <row r="906013"/>
    <row r="906014"/>
    <row r="906015"/>
    <row r="906016"/>
    <row r="906017"/>
    <row r="906018"/>
    <row r="906019"/>
    <row r="906020"/>
    <row r="906021"/>
    <row r="906022"/>
    <row r="906023"/>
    <row r="906024"/>
    <row r="906025"/>
    <row r="906026"/>
    <row r="906027"/>
    <row r="906028"/>
    <row r="906029"/>
    <row r="906030"/>
    <row r="906031"/>
    <row r="906032"/>
    <row r="906033"/>
    <row r="906034"/>
    <row r="906035"/>
    <row r="906036"/>
    <row r="906037"/>
    <row r="906038"/>
    <row r="906039"/>
    <row r="906040"/>
    <row r="906041"/>
    <row r="906042"/>
    <row r="906043"/>
    <row r="906044"/>
    <row r="906045"/>
    <row r="906046"/>
    <row r="906047"/>
    <row r="906048"/>
    <row r="906049"/>
    <row r="906050"/>
    <row r="906051"/>
    <row r="906052"/>
    <row r="906053"/>
    <row r="906054"/>
    <row r="906055"/>
    <row r="906056"/>
    <row r="906057"/>
    <row r="906058"/>
    <row r="906059"/>
    <row r="906060"/>
    <row r="906061"/>
    <row r="906062"/>
    <row r="906063"/>
    <row r="906064"/>
    <row r="906065"/>
    <row r="906066"/>
    <row r="906067"/>
    <row r="906068"/>
    <row r="906069"/>
    <row r="906070"/>
    <row r="906071"/>
    <row r="906072"/>
    <row r="906073"/>
    <row r="906074"/>
    <row r="906075"/>
    <row r="906076"/>
    <row r="906077"/>
    <row r="906078"/>
    <row r="906079"/>
    <row r="906080"/>
    <row r="906081"/>
    <row r="906082"/>
    <row r="906083"/>
    <row r="906084"/>
    <row r="906085"/>
    <row r="906086"/>
    <row r="906087"/>
    <row r="906088"/>
    <row r="906089"/>
    <row r="906090"/>
    <row r="906091"/>
    <row r="906092"/>
    <row r="906093"/>
    <row r="906094"/>
    <row r="906095"/>
    <row r="906096"/>
    <row r="906097"/>
    <row r="906098"/>
    <row r="906099"/>
    <row r="906100"/>
    <row r="906101"/>
    <row r="906102"/>
    <row r="906103"/>
    <row r="906104"/>
    <row r="906105"/>
    <row r="906106"/>
    <row r="906107"/>
    <row r="906108"/>
    <row r="906109"/>
    <row r="906110"/>
    <row r="906111"/>
    <row r="906112"/>
    <row r="906113"/>
    <row r="906114"/>
    <row r="906115"/>
    <row r="906116"/>
    <row r="906117"/>
    <row r="906118"/>
    <row r="906119"/>
    <row r="906120"/>
    <row r="906121"/>
    <row r="906122"/>
    <row r="906123"/>
    <row r="906124"/>
    <row r="906125"/>
    <row r="906126"/>
    <row r="906127"/>
    <row r="906128"/>
    <row r="906129"/>
    <row r="906130"/>
    <row r="906131"/>
    <row r="906132"/>
    <row r="906133"/>
    <row r="906134"/>
    <row r="906135"/>
    <row r="906136"/>
    <row r="906137"/>
    <row r="906138"/>
    <row r="906139"/>
    <row r="906140"/>
    <row r="906141"/>
    <row r="906142"/>
    <row r="906143"/>
    <row r="906144"/>
    <row r="906145"/>
    <row r="906146"/>
    <row r="906147"/>
    <row r="906148"/>
    <row r="906149"/>
    <row r="906150"/>
    <row r="906151"/>
    <row r="906152"/>
    <row r="906153"/>
    <row r="906154"/>
    <row r="906155"/>
    <row r="906156"/>
    <row r="906157"/>
    <row r="906158"/>
    <row r="906159"/>
    <row r="906160"/>
    <row r="906161"/>
    <row r="906162"/>
    <row r="906163"/>
    <row r="906164"/>
    <row r="906165"/>
    <row r="906166"/>
    <row r="906167"/>
    <row r="906168"/>
    <row r="906169"/>
    <row r="906170"/>
    <row r="906171"/>
    <row r="906172"/>
    <row r="906173"/>
    <row r="906174"/>
    <row r="906175"/>
    <row r="906176"/>
    <row r="906177"/>
    <row r="906178"/>
    <row r="906179"/>
    <row r="906180"/>
    <row r="906181"/>
    <row r="906182"/>
    <row r="906183"/>
    <row r="906184"/>
    <row r="906185"/>
    <row r="906186"/>
    <row r="906187"/>
    <row r="906188"/>
    <row r="906189"/>
    <row r="906190"/>
    <row r="906191"/>
    <row r="906192"/>
    <row r="906193"/>
    <row r="906194"/>
    <row r="906195"/>
    <row r="906196"/>
    <row r="906197"/>
    <row r="906198"/>
    <row r="906199"/>
    <row r="906200"/>
    <row r="906201"/>
    <row r="906202"/>
    <row r="906203"/>
    <row r="906204"/>
    <row r="906205"/>
    <row r="906206"/>
    <row r="906207"/>
    <row r="906208"/>
    <row r="906209"/>
    <row r="906210"/>
    <row r="906211"/>
    <row r="906212"/>
    <row r="906213"/>
    <row r="906214"/>
    <row r="906215"/>
    <row r="906216"/>
    <row r="906217"/>
    <row r="906218"/>
    <row r="906219"/>
    <row r="906220"/>
    <row r="906221"/>
    <row r="906222"/>
    <row r="906223"/>
    <row r="906224"/>
    <row r="906225"/>
    <row r="906226"/>
    <row r="906227"/>
    <row r="906228"/>
    <row r="906229"/>
    <row r="906230"/>
    <row r="906231"/>
    <row r="906232"/>
    <row r="906233"/>
    <row r="906234"/>
    <row r="906235"/>
    <row r="906236"/>
    <row r="906237"/>
    <row r="906238"/>
    <row r="906239"/>
    <row r="906240"/>
    <row r="906241"/>
    <row r="906242"/>
    <row r="906243"/>
    <row r="906244"/>
    <row r="906245"/>
    <row r="906246"/>
    <row r="906247"/>
    <row r="906248"/>
    <row r="906249"/>
    <row r="906250"/>
    <row r="906251"/>
    <row r="906252"/>
    <row r="906253"/>
    <row r="906254"/>
    <row r="906255"/>
    <row r="906256"/>
    <row r="906257"/>
    <row r="906258"/>
    <row r="906259"/>
    <row r="906260"/>
    <row r="906261"/>
    <row r="906262"/>
    <row r="906263"/>
    <row r="906264"/>
    <row r="906265"/>
    <row r="906266"/>
    <row r="906267"/>
    <row r="906268"/>
    <row r="906269"/>
    <row r="906270"/>
    <row r="906271"/>
    <row r="906272"/>
    <row r="906273"/>
    <row r="906274"/>
    <row r="906275"/>
    <row r="906276"/>
    <row r="906277"/>
    <row r="906278"/>
    <row r="906279"/>
    <row r="906280"/>
    <row r="906281"/>
    <row r="906282"/>
    <row r="906283"/>
    <row r="906284"/>
    <row r="906285"/>
    <row r="906286"/>
    <row r="906287"/>
    <row r="906288"/>
    <row r="906289"/>
    <row r="906290"/>
    <row r="906291"/>
    <row r="906292"/>
    <row r="906293"/>
    <row r="906294"/>
    <row r="906295"/>
    <row r="906296"/>
    <row r="906297"/>
    <row r="906298"/>
    <row r="906299"/>
    <row r="906300"/>
    <row r="906301"/>
    <row r="906302"/>
    <row r="906303"/>
    <row r="906304"/>
    <row r="906305"/>
    <row r="906306"/>
    <row r="906307"/>
    <row r="906308"/>
    <row r="906309"/>
    <row r="906310"/>
    <row r="906311"/>
    <row r="906312"/>
    <row r="906313"/>
    <row r="906314"/>
    <row r="906315"/>
    <row r="906316"/>
    <row r="906317"/>
    <row r="906318"/>
    <row r="906319"/>
    <row r="906320"/>
    <row r="906321"/>
    <row r="906322"/>
    <row r="906323"/>
    <row r="906324"/>
    <row r="906325"/>
    <row r="906326"/>
    <row r="906327"/>
    <row r="906328"/>
    <row r="906329"/>
    <row r="906330"/>
    <row r="906331"/>
    <row r="906332"/>
    <row r="906333"/>
    <row r="906334"/>
    <row r="906335"/>
    <row r="906336"/>
    <row r="906337"/>
    <row r="906338"/>
    <row r="906339"/>
    <row r="906340"/>
    <row r="906341"/>
    <row r="906342"/>
    <row r="906343"/>
    <row r="906344"/>
    <row r="906345"/>
    <row r="906346"/>
    <row r="906347"/>
    <row r="906348"/>
    <row r="906349"/>
    <row r="906350"/>
    <row r="906351"/>
    <row r="906352"/>
    <row r="906353"/>
    <row r="906354"/>
    <row r="906355"/>
    <row r="906356"/>
    <row r="906357"/>
    <row r="906358"/>
    <row r="906359"/>
    <row r="906360"/>
    <row r="906361"/>
    <row r="906362"/>
    <row r="906363"/>
    <row r="906364"/>
    <row r="906365"/>
    <row r="906366"/>
    <row r="906367"/>
    <row r="906368"/>
    <row r="906369"/>
    <row r="906370"/>
    <row r="906371"/>
    <row r="906372"/>
    <row r="906373"/>
    <row r="906374"/>
    <row r="906375"/>
    <row r="906376"/>
    <row r="906377"/>
    <row r="906378"/>
    <row r="906379"/>
    <row r="906380"/>
    <row r="906381"/>
    <row r="906382"/>
    <row r="906383"/>
    <row r="906384"/>
    <row r="906385"/>
    <row r="906386"/>
    <row r="906387"/>
    <row r="906388"/>
    <row r="906389"/>
    <row r="906390"/>
    <row r="906391"/>
    <row r="906392"/>
    <row r="906393"/>
    <row r="906394"/>
    <row r="906395"/>
    <row r="906396"/>
    <row r="906397"/>
    <row r="906398"/>
    <row r="906399"/>
    <row r="906400"/>
    <row r="906401"/>
    <row r="906402"/>
    <row r="906403"/>
    <row r="906404"/>
    <row r="906405"/>
    <row r="906406"/>
    <row r="906407"/>
    <row r="906408"/>
    <row r="906409"/>
    <row r="906410"/>
    <row r="906411"/>
    <row r="906412"/>
    <row r="906413"/>
    <row r="906414"/>
    <row r="906415"/>
    <row r="906416"/>
    <row r="906417"/>
    <row r="906418"/>
    <row r="906419"/>
    <row r="906420"/>
    <row r="906421"/>
    <row r="906422"/>
    <row r="906423"/>
    <row r="906424"/>
    <row r="906425"/>
    <row r="906426"/>
    <row r="906427"/>
    <row r="906428"/>
    <row r="906429"/>
    <row r="906430"/>
    <row r="906431"/>
    <row r="906432"/>
    <row r="906433"/>
    <row r="906434"/>
    <row r="906435"/>
    <row r="906436"/>
    <row r="906437"/>
    <row r="906438"/>
    <row r="906439"/>
    <row r="906440"/>
    <row r="906441"/>
    <row r="906442"/>
    <row r="906443"/>
    <row r="906444"/>
    <row r="906445"/>
    <row r="906446"/>
    <row r="906447"/>
    <row r="906448"/>
    <row r="906449"/>
    <row r="906450"/>
    <row r="906451"/>
    <row r="906452"/>
    <row r="906453"/>
    <row r="906454"/>
    <row r="906455"/>
    <row r="906456"/>
    <row r="906457"/>
    <row r="906458"/>
    <row r="906459"/>
    <row r="906460"/>
    <row r="906461"/>
    <row r="906462"/>
    <row r="906463"/>
    <row r="906464"/>
    <row r="906465"/>
    <row r="906466"/>
    <row r="906467"/>
    <row r="906468"/>
    <row r="906469"/>
    <row r="906470"/>
    <row r="906471"/>
    <row r="906472"/>
    <row r="906473"/>
    <row r="906474"/>
    <row r="906475"/>
    <row r="906476"/>
    <row r="906477"/>
    <row r="906478"/>
    <row r="906479"/>
    <row r="906480"/>
    <row r="906481"/>
    <row r="906482"/>
    <row r="906483"/>
    <row r="906484"/>
    <row r="906485"/>
    <row r="906486"/>
    <row r="906487"/>
    <row r="906488"/>
    <row r="906489"/>
    <row r="906490"/>
    <row r="906491"/>
    <row r="906492"/>
    <row r="906493"/>
    <row r="906494"/>
    <row r="906495"/>
    <row r="906496"/>
    <row r="906497"/>
    <row r="906498"/>
    <row r="906499"/>
    <row r="906500"/>
    <row r="906501"/>
    <row r="906502"/>
    <row r="906503"/>
    <row r="906504"/>
    <row r="906505"/>
    <row r="906506"/>
    <row r="906507"/>
    <row r="906508"/>
    <row r="906509"/>
    <row r="906510"/>
    <row r="906511"/>
    <row r="906512"/>
    <row r="906513"/>
    <row r="906514"/>
    <row r="906515"/>
    <row r="906516"/>
    <row r="906517"/>
    <row r="906518"/>
    <row r="906519"/>
    <row r="906520"/>
    <row r="906521"/>
    <row r="906522"/>
    <row r="906523"/>
    <row r="906524"/>
    <row r="906525"/>
    <row r="906526"/>
    <row r="906527"/>
    <row r="906528"/>
    <row r="906529"/>
    <row r="906530"/>
    <row r="906531"/>
    <row r="906532"/>
    <row r="906533"/>
    <row r="906534"/>
    <row r="906535"/>
    <row r="906536"/>
    <row r="906537"/>
    <row r="906538"/>
    <row r="906539"/>
    <row r="906540"/>
    <row r="906541"/>
    <row r="906542"/>
    <row r="906543"/>
    <row r="906544"/>
    <row r="906545"/>
    <row r="906546"/>
    <row r="906547"/>
    <row r="906548"/>
    <row r="906549"/>
    <row r="906550"/>
    <row r="906551"/>
    <row r="906552"/>
    <row r="906553"/>
    <row r="906554"/>
    <row r="906555"/>
    <row r="906556"/>
    <row r="906557"/>
    <row r="906558"/>
    <row r="906559"/>
    <row r="906560"/>
    <row r="906561"/>
    <row r="906562"/>
    <row r="906563"/>
    <row r="906564"/>
    <row r="906565"/>
    <row r="906566"/>
    <row r="906567"/>
    <row r="906568"/>
    <row r="906569"/>
    <row r="906570"/>
    <row r="906571"/>
    <row r="906572"/>
    <row r="906573"/>
    <row r="906574"/>
    <row r="906575"/>
    <row r="906576"/>
    <row r="906577"/>
    <row r="906578"/>
    <row r="906579"/>
    <row r="906580"/>
    <row r="906581"/>
    <row r="906582"/>
    <row r="906583"/>
    <row r="906584"/>
    <row r="906585"/>
    <row r="906586"/>
    <row r="906587"/>
    <row r="906588"/>
    <row r="906589"/>
    <row r="906590"/>
    <row r="906591"/>
    <row r="906592"/>
    <row r="906593"/>
    <row r="906594"/>
    <row r="906595"/>
    <row r="906596"/>
    <row r="906597"/>
    <row r="906598"/>
    <row r="906599"/>
    <row r="906600"/>
    <row r="906601"/>
    <row r="906602"/>
    <row r="906603"/>
    <row r="906604"/>
    <row r="906605"/>
    <row r="906606"/>
    <row r="906607"/>
    <row r="906608"/>
    <row r="906609"/>
    <row r="906610"/>
    <row r="906611"/>
    <row r="906612"/>
    <row r="906613"/>
    <row r="906614"/>
    <row r="906615"/>
    <row r="906616"/>
    <row r="906617"/>
    <row r="906618"/>
    <row r="906619"/>
    <row r="906620"/>
    <row r="906621"/>
    <row r="906622"/>
    <row r="906623"/>
    <row r="906624"/>
    <row r="906625"/>
    <row r="906626"/>
    <row r="906627"/>
    <row r="906628"/>
    <row r="906629"/>
    <row r="906630"/>
    <row r="906631"/>
    <row r="906632"/>
    <row r="906633"/>
    <row r="906634"/>
    <row r="906635"/>
    <row r="906636"/>
    <row r="906637"/>
    <row r="906638"/>
    <row r="906639"/>
    <row r="906640"/>
    <row r="906641"/>
    <row r="906642"/>
    <row r="906643"/>
    <row r="906644"/>
    <row r="906645"/>
    <row r="906646"/>
    <row r="906647"/>
    <row r="906648"/>
    <row r="906649"/>
    <row r="906650"/>
    <row r="906651"/>
    <row r="906652"/>
    <row r="906653"/>
    <row r="906654"/>
    <row r="906655"/>
    <row r="906656"/>
    <row r="906657"/>
    <row r="906658"/>
    <row r="906659"/>
    <row r="906660"/>
    <row r="906661"/>
    <row r="906662"/>
    <row r="906663"/>
    <row r="906664"/>
    <row r="906665"/>
    <row r="906666"/>
    <row r="906667"/>
    <row r="906668"/>
    <row r="906669"/>
    <row r="906670"/>
    <row r="906671"/>
    <row r="906672"/>
    <row r="906673"/>
    <row r="906674"/>
    <row r="906675"/>
    <row r="906676"/>
    <row r="906677"/>
    <row r="906678"/>
    <row r="906679"/>
    <row r="906680"/>
    <row r="906681"/>
    <row r="906682"/>
    <row r="906683"/>
    <row r="906684"/>
    <row r="906685"/>
    <row r="906686"/>
    <row r="906687"/>
    <row r="906688"/>
    <row r="906689"/>
    <row r="906690"/>
    <row r="906691"/>
    <row r="906692"/>
    <row r="906693"/>
    <row r="906694"/>
    <row r="906695"/>
    <row r="906696"/>
    <row r="906697"/>
    <row r="906698"/>
    <row r="906699"/>
    <row r="906700"/>
    <row r="906701"/>
    <row r="906702"/>
    <row r="906703"/>
    <row r="906704"/>
    <row r="906705"/>
    <row r="906706"/>
    <row r="906707"/>
    <row r="906708"/>
    <row r="906709"/>
    <row r="906710"/>
    <row r="906711"/>
    <row r="906712"/>
    <row r="906713"/>
    <row r="906714"/>
    <row r="906715"/>
    <row r="906716"/>
    <row r="906717"/>
    <row r="906718"/>
    <row r="906719"/>
    <row r="906720"/>
    <row r="906721"/>
    <row r="906722"/>
    <row r="906723"/>
    <row r="906724"/>
    <row r="906725"/>
    <row r="906726"/>
    <row r="906727"/>
    <row r="906728"/>
    <row r="906729"/>
    <row r="906730"/>
    <row r="906731"/>
    <row r="906732"/>
    <row r="906733"/>
    <row r="906734"/>
    <row r="906735"/>
    <row r="906736"/>
    <row r="906737"/>
    <row r="906738"/>
    <row r="906739"/>
    <row r="906740"/>
    <row r="906741"/>
    <row r="906742"/>
    <row r="906743"/>
    <row r="906744"/>
    <row r="906745"/>
    <row r="906746"/>
    <row r="906747"/>
    <row r="906748"/>
    <row r="906749"/>
    <row r="906750"/>
    <row r="906751"/>
    <row r="906752"/>
    <row r="906753"/>
    <row r="906754"/>
    <row r="906755"/>
    <row r="906756"/>
    <row r="906757"/>
    <row r="906758"/>
    <row r="906759"/>
    <row r="906760"/>
    <row r="906761"/>
    <row r="906762"/>
    <row r="906763"/>
    <row r="906764"/>
    <row r="906765"/>
    <row r="906766"/>
    <row r="906767"/>
    <row r="906768"/>
    <row r="906769"/>
    <row r="906770"/>
    <row r="906771"/>
    <row r="906772"/>
    <row r="906773"/>
    <row r="906774"/>
    <row r="906775"/>
    <row r="906776"/>
    <row r="906777"/>
    <row r="906778"/>
    <row r="906779"/>
    <row r="906780"/>
    <row r="906781"/>
    <row r="906782"/>
    <row r="906783"/>
    <row r="906784"/>
    <row r="906785"/>
    <row r="906786"/>
    <row r="906787"/>
    <row r="906788"/>
    <row r="906789"/>
    <row r="906790"/>
    <row r="906791"/>
    <row r="906792"/>
    <row r="906793"/>
    <row r="906794"/>
    <row r="906795"/>
    <row r="906796"/>
    <row r="906797"/>
    <row r="906798"/>
    <row r="906799"/>
    <row r="906800"/>
    <row r="906801"/>
    <row r="906802"/>
    <row r="906803"/>
    <row r="906804"/>
    <row r="906805"/>
    <row r="906806"/>
    <row r="906807"/>
    <row r="906808"/>
    <row r="906809"/>
    <row r="906810"/>
    <row r="906811"/>
    <row r="906812"/>
    <row r="906813"/>
    <row r="906814"/>
    <row r="906815"/>
    <row r="906816"/>
    <row r="906817"/>
    <row r="906818"/>
    <row r="906819"/>
    <row r="906820"/>
    <row r="906821"/>
    <row r="906822"/>
    <row r="906823"/>
    <row r="906824"/>
    <row r="906825"/>
    <row r="906826"/>
    <row r="906827"/>
    <row r="906828"/>
    <row r="906829"/>
    <row r="906830"/>
    <row r="906831"/>
    <row r="906832"/>
    <row r="906833"/>
    <row r="906834"/>
    <row r="906835"/>
    <row r="906836"/>
    <row r="906837"/>
    <row r="906838"/>
    <row r="906839"/>
    <row r="906840"/>
    <row r="906841"/>
    <row r="906842"/>
    <row r="906843"/>
    <row r="906844"/>
    <row r="906845"/>
    <row r="906846"/>
    <row r="906847"/>
    <row r="906848"/>
    <row r="906849"/>
    <row r="906850"/>
    <row r="906851"/>
    <row r="906852"/>
    <row r="906853"/>
    <row r="906854"/>
    <row r="906855"/>
    <row r="906856"/>
    <row r="906857"/>
    <row r="906858"/>
    <row r="906859"/>
    <row r="906860"/>
    <row r="906861"/>
    <row r="906862"/>
    <row r="906863"/>
    <row r="906864"/>
    <row r="906865"/>
    <row r="906866"/>
    <row r="906867"/>
    <row r="906868"/>
    <row r="906869"/>
    <row r="906870"/>
    <row r="906871"/>
    <row r="906872"/>
    <row r="906873"/>
    <row r="906874"/>
    <row r="906875"/>
    <row r="906876"/>
    <row r="906877"/>
    <row r="906878"/>
    <row r="906879"/>
    <row r="906880"/>
    <row r="906881"/>
    <row r="906882"/>
    <row r="906883"/>
    <row r="906884"/>
    <row r="906885"/>
    <row r="906886"/>
    <row r="906887"/>
    <row r="906888"/>
    <row r="906889"/>
    <row r="906890"/>
    <row r="906891"/>
    <row r="906892"/>
    <row r="906893"/>
    <row r="906894"/>
    <row r="906895"/>
    <row r="906896"/>
    <row r="906897"/>
    <row r="906898"/>
    <row r="906899"/>
    <row r="906900"/>
    <row r="906901"/>
    <row r="906902"/>
    <row r="906903"/>
    <row r="906904"/>
    <row r="906905"/>
    <row r="906906"/>
    <row r="906907"/>
    <row r="906908"/>
    <row r="906909"/>
    <row r="906910"/>
    <row r="906911"/>
    <row r="906912"/>
    <row r="906913"/>
    <row r="906914"/>
    <row r="906915"/>
    <row r="906916"/>
    <row r="906917"/>
    <row r="906918"/>
    <row r="906919"/>
    <row r="906920"/>
    <row r="906921"/>
    <row r="906922"/>
    <row r="906923"/>
    <row r="906924"/>
    <row r="906925"/>
    <row r="906926"/>
    <row r="906927"/>
    <row r="906928"/>
    <row r="906929"/>
    <row r="906930"/>
    <row r="906931"/>
    <row r="906932"/>
    <row r="906933"/>
    <row r="906934"/>
    <row r="906935"/>
    <row r="906936"/>
    <row r="906937"/>
    <row r="906938"/>
    <row r="906939"/>
    <row r="906940"/>
    <row r="906941"/>
    <row r="906942"/>
    <row r="906943"/>
    <row r="906944"/>
    <row r="906945"/>
    <row r="906946"/>
    <row r="906947"/>
    <row r="906948"/>
    <row r="906949"/>
    <row r="906950"/>
    <row r="906951"/>
    <row r="906952"/>
    <row r="906953"/>
    <row r="906954"/>
    <row r="906955"/>
    <row r="906956"/>
    <row r="906957"/>
    <row r="906958"/>
    <row r="906959"/>
    <row r="906960"/>
    <row r="906961"/>
    <row r="906962"/>
    <row r="906963"/>
    <row r="906964"/>
    <row r="906965"/>
    <row r="906966"/>
    <row r="906967"/>
    <row r="906968"/>
    <row r="906969"/>
    <row r="906970"/>
    <row r="906971"/>
    <row r="906972"/>
    <row r="906973"/>
    <row r="906974"/>
    <row r="906975"/>
    <row r="906976"/>
    <row r="906977"/>
    <row r="906978"/>
    <row r="906979"/>
    <row r="906980"/>
    <row r="906981"/>
    <row r="906982"/>
    <row r="906983"/>
    <row r="906984"/>
    <row r="906985"/>
    <row r="906986"/>
    <row r="906987"/>
    <row r="906988"/>
    <row r="906989"/>
    <row r="906990"/>
    <row r="906991"/>
    <row r="906992"/>
    <row r="906993"/>
    <row r="906994"/>
    <row r="906995"/>
    <row r="906996"/>
    <row r="906997"/>
    <row r="906998"/>
    <row r="906999"/>
    <row r="907000"/>
    <row r="907001"/>
    <row r="907002"/>
    <row r="907003"/>
    <row r="907004"/>
    <row r="907005"/>
    <row r="907006"/>
    <row r="907007"/>
    <row r="907008"/>
    <row r="907009"/>
    <row r="907010"/>
    <row r="907011"/>
    <row r="907012"/>
    <row r="907013"/>
    <row r="907014"/>
    <row r="907015"/>
    <row r="907016"/>
    <row r="907017"/>
    <row r="907018"/>
    <row r="907019"/>
    <row r="907020"/>
    <row r="907021"/>
    <row r="907022"/>
    <row r="907023"/>
    <row r="907024"/>
    <row r="907025"/>
    <row r="907026"/>
    <row r="907027"/>
    <row r="907028"/>
    <row r="907029"/>
    <row r="907030"/>
    <row r="907031"/>
    <row r="907032"/>
    <row r="907033"/>
    <row r="907034"/>
    <row r="907035"/>
    <row r="907036"/>
    <row r="907037"/>
    <row r="907038"/>
    <row r="907039"/>
    <row r="907040"/>
    <row r="907041"/>
    <row r="907042"/>
    <row r="907043"/>
    <row r="907044"/>
    <row r="907045"/>
    <row r="907046"/>
    <row r="907047"/>
    <row r="907048"/>
    <row r="907049"/>
    <row r="907050"/>
    <row r="907051"/>
    <row r="907052"/>
    <row r="907053"/>
    <row r="907054"/>
    <row r="907055"/>
    <row r="907056"/>
    <row r="907057"/>
    <row r="907058"/>
    <row r="907059"/>
    <row r="907060"/>
    <row r="907061"/>
    <row r="907062"/>
    <row r="907063"/>
    <row r="907064"/>
    <row r="907065"/>
    <row r="907066"/>
    <row r="907067"/>
    <row r="907068"/>
    <row r="907069"/>
    <row r="907070"/>
    <row r="907071"/>
    <row r="907072"/>
    <row r="907073"/>
    <row r="907074"/>
    <row r="907075"/>
    <row r="907076"/>
    <row r="907077"/>
    <row r="907078"/>
    <row r="907079"/>
    <row r="907080"/>
    <row r="907081"/>
    <row r="907082"/>
    <row r="907083"/>
    <row r="907084"/>
    <row r="907085"/>
    <row r="907086"/>
    <row r="907087"/>
    <row r="907088"/>
    <row r="907089"/>
    <row r="907090"/>
    <row r="907091"/>
    <row r="907092"/>
    <row r="907093"/>
    <row r="907094"/>
    <row r="907095"/>
    <row r="907096"/>
    <row r="907097"/>
    <row r="907098"/>
    <row r="907099"/>
    <row r="907100"/>
    <row r="907101"/>
    <row r="907102"/>
    <row r="907103"/>
    <row r="907104"/>
    <row r="907105"/>
    <row r="907106"/>
    <row r="907107"/>
    <row r="907108"/>
    <row r="907109"/>
    <row r="907110"/>
    <row r="907111"/>
    <row r="907112"/>
    <row r="907113"/>
    <row r="907114"/>
    <row r="907115"/>
    <row r="907116"/>
    <row r="907117"/>
    <row r="907118"/>
    <row r="907119"/>
    <row r="907120"/>
    <row r="907121"/>
    <row r="907122"/>
    <row r="907123"/>
    <row r="907124"/>
    <row r="907125"/>
    <row r="907126"/>
    <row r="907127"/>
    <row r="907128"/>
    <row r="907129"/>
    <row r="907130"/>
    <row r="907131"/>
    <row r="907132"/>
    <row r="907133"/>
    <row r="907134"/>
    <row r="907135"/>
    <row r="907136"/>
    <row r="907137"/>
    <row r="907138"/>
    <row r="907139"/>
    <row r="907140"/>
    <row r="907141"/>
    <row r="907142"/>
    <row r="907143"/>
    <row r="907144"/>
    <row r="907145"/>
    <row r="907146"/>
    <row r="907147"/>
    <row r="907148"/>
    <row r="907149"/>
    <row r="907150"/>
    <row r="907151"/>
    <row r="907152"/>
    <row r="907153"/>
    <row r="907154"/>
    <row r="907155"/>
    <row r="907156"/>
    <row r="907157"/>
    <row r="907158"/>
    <row r="907159"/>
    <row r="907160"/>
    <row r="907161"/>
    <row r="907162"/>
    <row r="907163"/>
    <row r="907164"/>
    <row r="907165"/>
    <row r="907166"/>
    <row r="907167"/>
    <row r="907168"/>
    <row r="907169"/>
    <row r="907170"/>
    <row r="907171"/>
    <row r="907172"/>
    <row r="907173"/>
    <row r="907174"/>
    <row r="907175"/>
    <row r="907176"/>
    <row r="907177"/>
    <row r="907178"/>
    <row r="907179"/>
    <row r="907180"/>
    <row r="907181"/>
    <row r="907182"/>
    <row r="907183"/>
    <row r="907184"/>
    <row r="907185"/>
    <row r="907186"/>
    <row r="907187"/>
    <row r="907188"/>
    <row r="907189"/>
    <row r="907190"/>
    <row r="907191"/>
    <row r="907192"/>
    <row r="907193"/>
    <row r="907194"/>
    <row r="907195"/>
    <row r="907196"/>
    <row r="907197"/>
    <row r="907198"/>
    <row r="907199"/>
    <row r="907200"/>
    <row r="907201"/>
    <row r="907202"/>
    <row r="907203"/>
    <row r="907204"/>
    <row r="907205"/>
    <row r="907206"/>
    <row r="907207"/>
    <row r="907208"/>
    <row r="907209"/>
    <row r="907210"/>
    <row r="907211"/>
    <row r="907212"/>
    <row r="907213"/>
    <row r="907214"/>
    <row r="907215"/>
    <row r="907216"/>
    <row r="907217"/>
    <row r="907218"/>
    <row r="907219"/>
    <row r="907220"/>
    <row r="907221"/>
    <row r="907222"/>
    <row r="907223"/>
    <row r="907224"/>
    <row r="907225"/>
    <row r="907226"/>
    <row r="907227"/>
    <row r="907228"/>
    <row r="907229"/>
    <row r="907230"/>
    <row r="907231"/>
    <row r="907232"/>
    <row r="907233"/>
    <row r="907234"/>
    <row r="907235"/>
    <row r="907236"/>
    <row r="907237"/>
    <row r="907238"/>
    <row r="907239"/>
    <row r="907240"/>
    <row r="907241"/>
    <row r="907242"/>
    <row r="907243"/>
    <row r="907244"/>
    <row r="907245"/>
    <row r="907246"/>
    <row r="907247"/>
    <row r="907248"/>
    <row r="907249"/>
    <row r="907250"/>
    <row r="907251"/>
    <row r="907252"/>
    <row r="907253"/>
    <row r="907254"/>
    <row r="907255"/>
    <row r="907256"/>
    <row r="907257"/>
    <row r="907258"/>
    <row r="907259"/>
    <row r="907260"/>
    <row r="907261"/>
    <row r="907262"/>
    <row r="907263"/>
    <row r="907264"/>
    <row r="907265"/>
    <row r="907266"/>
    <row r="907267"/>
    <row r="907268"/>
    <row r="907269"/>
    <row r="907270"/>
    <row r="907271"/>
    <row r="907272"/>
    <row r="907273"/>
    <row r="907274"/>
    <row r="907275"/>
    <row r="907276"/>
    <row r="907277"/>
    <row r="907278"/>
    <row r="907279"/>
    <row r="907280"/>
    <row r="907281"/>
    <row r="907282"/>
    <row r="907283"/>
    <row r="907284"/>
    <row r="907285"/>
    <row r="907286"/>
    <row r="907287"/>
    <row r="907288"/>
    <row r="907289"/>
    <row r="907290"/>
    <row r="907291"/>
    <row r="907292"/>
    <row r="907293"/>
    <row r="907294"/>
    <row r="907295"/>
    <row r="907296"/>
    <row r="907297"/>
    <row r="907298"/>
    <row r="907299"/>
    <row r="907300"/>
    <row r="907301"/>
    <row r="907302"/>
    <row r="907303"/>
    <row r="907304"/>
    <row r="907305"/>
    <row r="907306"/>
    <row r="907307"/>
    <row r="907308"/>
    <row r="907309"/>
    <row r="907310"/>
    <row r="907311"/>
    <row r="907312"/>
    <row r="907313"/>
    <row r="907314"/>
    <row r="907315"/>
    <row r="907316"/>
    <row r="907317"/>
    <row r="907318"/>
    <row r="907319"/>
    <row r="907320"/>
    <row r="907321"/>
    <row r="907322"/>
    <row r="907323"/>
    <row r="907324"/>
    <row r="907325"/>
    <row r="907326"/>
    <row r="907327"/>
    <row r="907328"/>
    <row r="907329"/>
    <row r="907330"/>
    <row r="907331"/>
    <row r="907332"/>
    <row r="907333"/>
    <row r="907334"/>
    <row r="907335"/>
    <row r="907336"/>
    <row r="907337"/>
    <row r="907338"/>
    <row r="907339"/>
    <row r="907340"/>
    <row r="907341"/>
    <row r="907342"/>
    <row r="907343"/>
    <row r="907344"/>
    <row r="907345"/>
    <row r="907346"/>
    <row r="907347"/>
    <row r="907348"/>
    <row r="907349"/>
    <row r="907350"/>
    <row r="907351"/>
    <row r="907352"/>
    <row r="907353"/>
    <row r="907354"/>
    <row r="907355"/>
    <row r="907356"/>
    <row r="907357"/>
    <row r="907358"/>
    <row r="907359"/>
    <row r="907360"/>
    <row r="907361"/>
    <row r="907362"/>
    <row r="907363"/>
    <row r="907364"/>
    <row r="907365"/>
    <row r="907366"/>
    <row r="907367"/>
    <row r="907368"/>
    <row r="907369"/>
    <row r="907370"/>
    <row r="907371"/>
    <row r="907372"/>
    <row r="907373"/>
    <row r="907374"/>
    <row r="907375"/>
    <row r="907376"/>
    <row r="907377"/>
    <row r="907378"/>
    <row r="907379"/>
    <row r="907380"/>
    <row r="907381"/>
    <row r="907382"/>
    <row r="907383"/>
    <row r="907384"/>
    <row r="907385"/>
    <row r="907386"/>
    <row r="907387"/>
    <row r="907388"/>
    <row r="907389"/>
    <row r="907390"/>
    <row r="907391"/>
    <row r="907392"/>
    <row r="907393"/>
    <row r="907394"/>
    <row r="907395"/>
    <row r="907396"/>
    <row r="907397"/>
    <row r="907398"/>
    <row r="907399"/>
    <row r="907400"/>
    <row r="907401"/>
    <row r="907402"/>
    <row r="907403"/>
    <row r="907404"/>
    <row r="907405"/>
    <row r="907406"/>
    <row r="907407"/>
    <row r="907408"/>
    <row r="907409"/>
    <row r="907410"/>
    <row r="907411"/>
    <row r="907412"/>
    <row r="907413"/>
    <row r="907414"/>
    <row r="907415"/>
    <row r="907416"/>
    <row r="907417"/>
    <row r="907418"/>
    <row r="907419"/>
    <row r="907420"/>
    <row r="907421"/>
    <row r="907422"/>
    <row r="907423"/>
    <row r="907424"/>
    <row r="907425"/>
    <row r="907426"/>
    <row r="907427"/>
    <row r="907428"/>
    <row r="907429"/>
    <row r="907430"/>
    <row r="907431"/>
    <row r="907432"/>
    <row r="907433"/>
    <row r="907434"/>
    <row r="907435"/>
    <row r="907436"/>
    <row r="907437"/>
    <row r="907438"/>
    <row r="907439"/>
    <row r="907440"/>
    <row r="907441"/>
    <row r="907442"/>
    <row r="907443"/>
    <row r="907444"/>
    <row r="907445"/>
    <row r="907446"/>
    <row r="907447"/>
    <row r="907448"/>
    <row r="907449"/>
    <row r="907450"/>
    <row r="907451"/>
    <row r="907452"/>
    <row r="907453"/>
    <row r="907454"/>
    <row r="907455"/>
    <row r="907456"/>
    <row r="907457"/>
    <row r="907458"/>
    <row r="907459"/>
    <row r="907460"/>
    <row r="907461"/>
    <row r="907462"/>
    <row r="907463"/>
    <row r="907464"/>
    <row r="907465"/>
    <row r="907466"/>
    <row r="907467"/>
    <row r="907468"/>
    <row r="907469"/>
    <row r="907470"/>
    <row r="907471"/>
    <row r="907472"/>
    <row r="907473"/>
    <row r="907474"/>
    <row r="907475"/>
    <row r="907476"/>
    <row r="907477"/>
    <row r="907478"/>
    <row r="907479"/>
    <row r="907480"/>
    <row r="907481"/>
    <row r="907482"/>
    <row r="907483"/>
    <row r="907484"/>
    <row r="907485"/>
    <row r="907486"/>
    <row r="907487"/>
    <row r="907488"/>
    <row r="907489"/>
    <row r="907490"/>
    <row r="907491"/>
    <row r="907492"/>
    <row r="907493"/>
    <row r="907494"/>
    <row r="907495"/>
    <row r="907496"/>
    <row r="907497"/>
    <row r="907498"/>
    <row r="907499"/>
    <row r="907500"/>
    <row r="907501"/>
    <row r="907502"/>
    <row r="907503"/>
    <row r="907504"/>
    <row r="907505"/>
    <row r="907506"/>
    <row r="907507"/>
    <row r="907508"/>
    <row r="907509"/>
    <row r="907510"/>
    <row r="907511"/>
    <row r="907512"/>
    <row r="907513"/>
    <row r="907514"/>
    <row r="907515"/>
    <row r="907516"/>
    <row r="907517"/>
    <row r="907518"/>
    <row r="907519"/>
    <row r="907520"/>
    <row r="907521"/>
    <row r="907522"/>
    <row r="907523"/>
    <row r="907524"/>
    <row r="907525"/>
    <row r="907526"/>
    <row r="907527"/>
    <row r="907528"/>
    <row r="907529"/>
    <row r="907530"/>
    <row r="907531"/>
    <row r="907532"/>
    <row r="907533"/>
    <row r="907534"/>
    <row r="907535"/>
    <row r="907536"/>
    <row r="907537"/>
    <row r="907538"/>
    <row r="907539"/>
    <row r="907540"/>
    <row r="907541"/>
    <row r="907542"/>
    <row r="907543"/>
    <row r="907544"/>
    <row r="907545"/>
    <row r="907546"/>
    <row r="907547"/>
    <row r="907548"/>
    <row r="907549"/>
    <row r="907550"/>
    <row r="907551"/>
    <row r="907552"/>
    <row r="907553"/>
    <row r="907554"/>
    <row r="907555"/>
    <row r="907556"/>
    <row r="907557"/>
    <row r="907558"/>
    <row r="907559"/>
    <row r="907560"/>
    <row r="907561"/>
    <row r="907562"/>
    <row r="907563"/>
    <row r="907564"/>
    <row r="907565"/>
    <row r="907566"/>
    <row r="907567"/>
    <row r="907568"/>
    <row r="907569"/>
    <row r="907570"/>
    <row r="907571"/>
    <row r="907572"/>
    <row r="907573"/>
    <row r="907574"/>
    <row r="907575"/>
    <row r="907576"/>
    <row r="907577"/>
    <row r="907578"/>
    <row r="907579"/>
    <row r="907580"/>
    <row r="907581"/>
    <row r="907582"/>
    <row r="907583"/>
    <row r="907584"/>
    <row r="907585"/>
    <row r="907586"/>
    <row r="907587"/>
    <row r="907588"/>
    <row r="907589"/>
    <row r="907590"/>
    <row r="907591"/>
    <row r="907592"/>
    <row r="907593"/>
    <row r="907594"/>
    <row r="907595"/>
    <row r="907596"/>
    <row r="907597"/>
    <row r="907598"/>
    <row r="907599"/>
    <row r="907600"/>
    <row r="907601"/>
    <row r="907602"/>
    <row r="907603"/>
    <row r="907604"/>
    <row r="907605"/>
    <row r="907606"/>
    <row r="907607"/>
    <row r="907608"/>
    <row r="907609"/>
    <row r="907610"/>
    <row r="907611"/>
    <row r="907612"/>
    <row r="907613"/>
    <row r="907614"/>
    <row r="907615"/>
    <row r="907616"/>
    <row r="907617"/>
    <row r="907618"/>
    <row r="907619"/>
    <row r="907620"/>
    <row r="907621"/>
    <row r="907622"/>
    <row r="907623"/>
    <row r="907624"/>
    <row r="907625"/>
    <row r="907626"/>
    <row r="907627"/>
    <row r="907628"/>
    <row r="907629"/>
    <row r="907630"/>
    <row r="907631"/>
    <row r="907632"/>
    <row r="907633"/>
    <row r="907634"/>
    <row r="907635"/>
    <row r="907636"/>
    <row r="907637"/>
    <row r="907638"/>
    <row r="907639"/>
    <row r="907640"/>
    <row r="907641"/>
    <row r="907642"/>
    <row r="907643"/>
    <row r="907644"/>
    <row r="907645"/>
    <row r="907646"/>
    <row r="907647"/>
    <row r="907648"/>
    <row r="907649"/>
    <row r="907650"/>
    <row r="907651"/>
    <row r="907652"/>
    <row r="907653"/>
    <row r="907654"/>
    <row r="907655"/>
    <row r="907656"/>
    <row r="907657"/>
    <row r="907658"/>
    <row r="907659"/>
    <row r="907660"/>
    <row r="907661"/>
    <row r="907662"/>
    <row r="907663"/>
    <row r="907664"/>
    <row r="907665"/>
    <row r="907666"/>
    <row r="907667"/>
    <row r="907668"/>
    <row r="907669"/>
    <row r="907670"/>
    <row r="907671"/>
    <row r="907672"/>
    <row r="907673"/>
    <row r="907674"/>
    <row r="907675"/>
    <row r="907676"/>
    <row r="907677"/>
    <row r="907678"/>
    <row r="907679"/>
    <row r="907680"/>
    <row r="907681"/>
    <row r="907682"/>
    <row r="907683"/>
    <row r="907684"/>
    <row r="907685"/>
    <row r="907686"/>
    <row r="907687"/>
    <row r="907688"/>
    <row r="907689"/>
    <row r="907690"/>
    <row r="907691"/>
    <row r="907692"/>
    <row r="907693"/>
    <row r="907694"/>
    <row r="907695"/>
    <row r="907696"/>
    <row r="907697"/>
    <row r="907698"/>
    <row r="907699"/>
    <row r="907700"/>
    <row r="907701"/>
    <row r="907702"/>
    <row r="907703"/>
    <row r="907704"/>
    <row r="907705"/>
    <row r="907706"/>
    <row r="907707"/>
    <row r="907708"/>
    <row r="907709"/>
    <row r="907710"/>
    <row r="907711"/>
    <row r="907712"/>
    <row r="907713"/>
    <row r="907714"/>
    <row r="907715"/>
    <row r="907716"/>
    <row r="907717"/>
    <row r="907718"/>
    <row r="907719"/>
    <row r="907720"/>
    <row r="907721"/>
    <row r="907722"/>
    <row r="907723"/>
    <row r="907724"/>
    <row r="907725"/>
    <row r="907726"/>
    <row r="907727"/>
    <row r="907728"/>
    <row r="907729"/>
    <row r="907730"/>
    <row r="907731"/>
    <row r="907732"/>
    <row r="907733"/>
    <row r="907734"/>
    <row r="907735"/>
    <row r="907736"/>
    <row r="907737"/>
    <row r="907738"/>
    <row r="907739"/>
    <row r="907740"/>
    <row r="907741"/>
    <row r="907742"/>
    <row r="907743"/>
    <row r="907744"/>
    <row r="907745"/>
    <row r="907746"/>
    <row r="907747"/>
    <row r="907748"/>
    <row r="907749"/>
    <row r="907750"/>
    <row r="907751"/>
    <row r="907752"/>
    <row r="907753"/>
    <row r="907754"/>
    <row r="907755"/>
    <row r="907756"/>
    <row r="907757"/>
    <row r="907758"/>
    <row r="907759"/>
    <row r="907760"/>
    <row r="907761"/>
    <row r="907762"/>
    <row r="907763"/>
    <row r="907764"/>
    <row r="907765"/>
    <row r="907766"/>
    <row r="907767"/>
    <row r="907768"/>
    <row r="907769"/>
    <row r="907770"/>
    <row r="907771"/>
    <row r="907772"/>
    <row r="907773"/>
    <row r="907774"/>
    <row r="907775"/>
    <row r="907776"/>
    <row r="907777"/>
    <row r="907778"/>
    <row r="907779"/>
    <row r="907780"/>
    <row r="907781"/>
    <row r="907782"/>
    <row r="907783"/>
    <row r="907784"/>
    <row r="907785"/>
    <row r="907786"/>
    <row r="907787"/>
    <row r="907788"/>
    <row r="907789"/>
    <row r="907790"/>
    <row r="907791"/>
    <row r="907792"/>
    <row r="907793"/>
    <row r="907794"/>
    <row r="907795"/>
    <row r="907796"/>
    <row r="907797"/>
    <row r="907798"/>
    <row r="907799"/>
    <row r="907800"/>
    <row r="907801"/>
    <row r="907802"/>
    <row r="907803"/>
    <row r="907804"/>
    <row r="907805"/>
    <row r="907806"/>
    <row r="907807"/>
    <row r="907808"/>
    <row r="907809"/>
    <row r="907810"/>
    <row r="907811"/>
    <row r="907812"/>
    <row r="907813"/>
    <row r="907814"/>
    <row r="907815"/>
    <row r="907816"/>
    <row r="907817"/>
    <row r="907818"/>
    <row r="907819"/>
    <row r="907820"/>
    <row r="907821"/>
    <row r="907822"/>
    <row r="907823"/>
    <row r="907824"/>
    <row r="907825"/>
    <row r="907826"/>
    <row r="907827"/>
    <row r="907828"/>
    <row r="907829"/>
    <row r="907830"/>
    <row r="907831"/>
    <row r="907832"/>
    <row r="907833"/>
    <row r="907834"/>
    <row r="907835"/>
    <row r="907836"/>
    <row r="907837"/>
    <row r="907838"/>
    <row r="907839"/>
    <row r="907840"/>
    <row r="907841"/>
    <row r="907842"/>
    <row r="907843"/>
    <row r="907844"/>
    <row r="907845"/>
    <row r="907846"/>
    <row r="907847"/>
    <row r="907848"/>
    <row r="907849"/>
    <row r="907850"/>
    <row r="907851"/>
    <row r="907852"/>
    <row r="907853"/>
    <row r="907854"/>
    <row r="907855"/>
    <row r="907856"/>
    <row r="907857"/>
    <row r="907858"/>
    <row r="907859"/>
    <row r="907860"/>
    <row r="907861"/>
    <row r="907862"/>
    <row r="907863"/>
    <row r="907864"/>
    <row r="907865"/>
    <row r="907866"/>
    <row r="907867"/>
    <row r="907868"/>
    <row r="907869"/>
    <row r="907870"/>
    <row r="907871"/>
    <row r="907872"/>
    <row r="907873"/>
    <row r="907874"/>
    <row r="907875"/>
    <row r="907876"/>
    <row r="907877"/>
    <row r="907878"/>
    <row r="907879"/>
    <row r="907880"/>
    <row r="907881"/>
    <row r="907882"/>
    <row r="907883"/>
    <row r="907884"/>
    <row r="907885"/>
    <row r="907886"/>
    <row r="907887"/>
    <row r="907888"/>
    <row r="907889"/>
    <row r="907890"/>
    <row r="907891"/>
    <row r="907892"/>
    <row r="907893"/>
    <row r="907894"/>
    <row r="907895"/>
    <row r="907896"/>
    <row r="907897"/>
    <row r="907898"/>
    <row r="907899"/>
    <row r="907900"/>
    <row r="907901"/>
    <row r="907902"/>
    <row r="907903"/>
    <row r="907904"/>
    <row r="907905"/>
    <row r="907906"/>
    <row r="907907"/>
    <row r="907908"/>
    <row r="907909"/>
    <row r="907910"/>
    <row r="907911"/>
    <row r="907912"/>
    <row r="907913"/>
    <row r="907914"/>
    <row r="907915"/>
    <row r="907916"/>
    <row r="907917"/>
    <row r="907918"/>
    <row r="907919"/>
    <row r="907920"/>
    <row r="907921"/>
    <row r="907922"/>
    <row r="907923"/>
    <row r="907924"/>
    <row r="907925"/>
    <row r="907926"/>
    <row r="907927"/>
    <row r="907928"/>
    <row r="907929"/>
    <row r="907930"/>
    <row r="907931"/>
    <row r="907932"/>
    <row r="907933"/>
    <row r="907934"/>
    <row r="907935"/>
    <row r="907936"/>
    <row r="907937"/>
    <row r="907938"/>
    <row r="907939"/>
    <row r="907940"/>
    <row r="907941"/>
    <row r="907942"/>
    <row r="907943"/>
    <row r="907944"/>
    <row r="907945"/>
    <row r="907946"/>
    <row r="907947"/>
    <row r="907948"/>
    <row r="907949"/>
    <row r="907950"/>
    <row r="907951"/>
    <row r="907952"/>
    <row r="907953"/>
    <row r="907954"/>
    <row r="907955"/>
    <row r="907956"/>
    <row r="907957"/>
    <row r="907958"/>
    <row r="907959"/>
    <row r="907960"/>
    <row r="907961"/>
    <row r="907962"/>
    <row r="907963"/>
    <row r="907964"/>
    <row r="907965"/>
    <row r="907966"/>
    <row r="907967"/>
    <row r="907968"/>
    <row r="907969"/>
    <row r="907970"/>
    <row r="907971"/>
    <row r="907972"/>
    <row r="907973"/>
    <row r="907974"/>
    <row r="907975"/>
    <row r="907976"/>
    <row r="907977"/>
    <row r="907978"/>
    <row r="907979"/>
    <row r="907980"/>
    <row r="907981"/>
    <row r="907982"/>
    <row r="907983"/>
    <row r="907984"/>
    <row r="907985"/>
    <row r="907986"/>
    <row r="907987"/>
    <row r="907988"/>
    <row r="907989"/>
    <row r="907990"/>
    <row r="907991"/>
    <row r="907992"/>
    <row r="907993"/>
    <row r="907994"/>
    <row r="907995"/>
    <row r="907996"/>
    <row r="907997"/>
    <row r="907998"/>
    <row r="907999"/>
    <row r="908000"/>
    <row r="908001"/>
    <row r="908002"/>
    <row r="908003"/>
    <row r="908004"/>
    <row r="908005"/>
    <row r="908006"/>
    <row r="908007"/>
    <row r="908008"/>
    <row r="908009"/>
    <row r="908010"/>
    <row r="908011"/>
    <row r="908012"/>
    <row r="908013"/>
    <row r="908014"/>
    <row r="908015"/>
    <row r="908016"/>
    <row r="908017"/>
    <row r="908018"/>
    <row r="908019"/>
    <row r="908020"/>
    <row r="908021"/>
    <row r="908022"/>
    <row r="908023"/>
    <row r="908024"/>
    <row r="908025"/>
    <row r="908026"/>
    <row r="908027"/>
    <row r="908028"/>
    <row r="908029"/>
    <row r="908030"/>
    <row r="908031"/>
    <row r="908032"/>
    <row r="908033"/>
    <row r="908034"/>
    <row r="908035"/>
    <row r="908036"/>
    <row r="908037"/>
    <row r="908038"/>
    <row r="908039"/>
    <row r="908040"/>
    <row r="908041"/>
    <row r="908042"/>
    <row r="908043"/>
    <row r="908044"/>
    <row r="908045"/>
    <row r="908046"/>
    <row r="908047"/>
    <row r="908048"/>
    <row r="908049"/>
    <row r="908050"/>
    <row r="908051"/>
    <row r="908052"/>
    <row r="908053"/>
    <row r="908054"/>
    <row r="908055"/>
    <row r="908056"/>
    <row r="908057"/>
    <row r="908058"/>
    <row r="908059"/>
    <row r="908060"/>
    <row r="908061"/>
    <row r="908062"/>
    <row r="908063"/>
    <row r="908064"/>
    <row r="908065"/>
    <row r="908066"/>
    <row r="908067"/>
    <row r="908068"/>
    <row r="908069"/>
    <row r="908070"/>
    <row r="908071"/>
    <row r="908072"/>
    <row r="908073"/>
    <row r="908074"/>
    <row r="908075"/>
    <row r="908076"/>
    <row r="908077"/>
    <row r="908078"/>
    <row r="908079"/>
    <row r="908080"/>
    <row r="908081"/>
    <row r="908082"/>
    <row r="908083"/>
    <row r="908084"/>
    <row r="908085"/>
    <row r="908086"/>
    <row r="908087"/>
    <row r="908088"/>
    <row r="908089"/>
    <row r="908090"/>
    <row r="908091"/>
    <row r="908092"/>
    <row r="908093"/>
    <row r="908094"/>
    <row r="908095"/>
    <row r="908096"/>
    <row r="908097"/>
    <row r="908098"/>
    <row r="908099"/>
    <row r="908100"/>
    <row r="908101"/>
    <row r="908102"/>
    <row r="908103"/>
    <row r="908104"/>
    <row r="908105"/>
    <row r="908106"/>
    <row r="908107"/>
    <row r="908108"/>
    <row r="908109"/>
    <row r="908110"/>
    <row r="908111"/>
    <row r="908112"/>
    <row r="908113"/>
    <row r="908114"/>
    <row r="908115"/>
    <row r="908116"/>
    <row r="908117"/>
    <row r="908118"/>
    <row r="908119"/>
    <row r="908120"/>
    <row r="908121"/>
    <row r="908122"/>
    <row r="908123"/>
    <row r="908124"/>
    <row r="908125"/>
    <row r="908126"/>
    <row r="908127"/>
    <row r="908128"/>
    <row r="908129"/>
    <row r="908130"/>
    <row r="908131"/>
    <row r="908132"/>
    <row r="908133"/>
    <row r="908134"/>
    <row r="908135"/>
    <row r="908136"/>
    <row r="908137"/>
    <row r="908138"/>
    <row r="908139"/>
    <row r="908140"/>
    <row r="908141"/>
    <row r="908142"/>
    <row r="908143"/>
    <row r="908144"/>
    <row r="908145"/>
    <row r="908146"/>
    <row r="908147"/>
    <row r="908148"/>
    <row r="908149"/>
    <row r="908150"/>
    <row r="908151"/>
    <row r="908152"/>
    <row r="908153"/>
    <row r="908154"/>
    <row r="908155"/>
    <row r="908156"/>
    <row r="908157"/>
    <row r="908158"/>
    <row r="908159"/>
    <row r="908160"/>
    <row r="908161"/>
    <row r="908162"/>
    <row r="908163"/>
    <row r="908164"/>
    <row r="908165"/>
    <row r="908166"/>
    <row r="908167"/>
    <row r="908168"/>
    <row r="908169"/>
    <row r="908170"/>
    <row r="908171"/>
    <row r="908172"/>
    <row r="908173"/>
    <row r="908174"/>
    <row r="908175"/>
    <row r="908176"/>
    <row r="908177"/>
    <row r="908178"/>
    <row r="908179"/>
    <row r="908180"/>
    <row r="908181"/>
    <row r="908182"/>
    <row r="908183"/>
    <row r="908184"/>
    <row r="908185"/>
    <row r="908186"/>
    <row r="908187"/>
    <row r="908188"/>
    <row r="908189"/>
    <row r="908190"/>
    <row r="908191"/>
    <row r="908192"/>
    <row r="908193"/>
    <row r="908194"/>
    <row r="908195"/>
    <row r="908196"/>
    <row r="908197"/>
    <row r="908198"/>
    <row r="908199"/>
    <row r="908200"/>
    <row r="908201"/>
    <row r="908202"/>
    <row r="908203"/>
    <row r="908204"/>
    <row r="908205"/>
    <row r="908206"/>
    <row r="908207"/>
    <row r="908208"/>
    <row r="908209"/>
    <row r="908210"/>
    <row r="908211"/>
    <row r="908212"/>
    <row r="908213"/>
    <row r="908214"/>
    <row r="908215"/>
    <row r="908216"/>
    <row r="908217"/>
    <row r="908218"/>
    <row r="908219"/>
    <row r="908220"/>
    <row r="908221"/>
    <row r="908222"/>
    <row r="908223"/>
    <row r="908224"/>
    <row r="908225"/>
    <row r="908226"/>
    <row r="908227"/>
    <row r="908228"/>
    <row r="908229"/>
    <row r="908230"/>
    <row r="908231"/>
    <row r="908232"/>
    <row r="908233"/>
    <row r="908234"/>
    <row r="908235"/>
    <row r="908236"/>
    <row r="908237"/>
    <row r="908238"/>
    <row r="908239"/>
    <row r="908240"/>
    <row r="908241"/>
    <row r="908242"/>
    <row r="908243"/>
    <row r="908244"/>
    <row r="908245"/>
    <row r="908246"/>
    <row r="908247"/>
    <row r="908248"/>
    <row r="908249"/>
    <row r="908250"/>
    <row r="908251"/>
    <row r="908252"/>
    <row r="908253"/>
    <row r="908254"/>
    <row r="908255"/>
    <row r="908256"/>
    <row r="908257"/>
    <row r="908258"/>
    <row r="908259"/>
    <row r="908260"/>
    <row r="908261"/>
    <row r="908262"/>
    <row r="908263"/>
    <row r="908264"/>
    <row r="908265"/>
    <row r="908266"/>
    <row r="908267"/>
    <row r="908268"/>
    <row r="908269"/>
    <row r="908270"/>
    <row r="908271"/>
    <row r="908272"/>
    <row r="908273"/>
    <row r="908274"/>
    <row r="908275"/>
    <row r="908276"/>
    <row r="908277"/>
    <row r="908278"/>
    <row r="908279"/>
    <row r="908280"/>
    <row r="908281"/>
    <row r="908282"/>
    <row r="908283"/>
    <row r="908284"/>
    <row r="908285"/>
    <row r="908286"/>
    <row r="908287"/>
    <row r="908288"/>
    <row r="908289"/>
    <row r="908290"/>
    <row r="908291"/>
    <row r="908292"/>
    <row r="908293"/>
    <row r="908294"/>
    <row r="908295"/>
    <row r="908296"/>
    <row r="908297"/>
    <row r="908298"/>
    <row r="908299"/>
    <row r="908300"/>
    <row r="908301"/>
    <row r="908302"/>
    <row r="908303"/>
    <row r="908304"/>
    <row r="908305"/>
    <row r="908306"/>
    <row r="908307"/>
    <row r="908308"/>
    <row r="908309"/>
    <row r="908310"/>
    <row r="908311"/>
    <row r="908312"/>
    <row r="908313"/>
    <row r="908314"/>
    <row r="908315"/>
    <row r="908316"/>
    <row r="908317"/>
    <row r="908318"/>
    <row r="908319"/>
    <row r="908320"/>
    <row r="908321"/>
    <row r="908322"/>
    <row r="908323"/>
    <row r="908324"/>
    <row r="908325"/>
    <row r="908326"/>
    <row r="908327"/>
    <row r="908328"/>
    <row r="908329"/>
    <row r="908330"/>
    <row r="908331"/>
    <row r="908332"/>
    <row r="908333"/>
    <row r="908334"/>
    <row r="908335"/>
    <row r="908336"/>
    <row r="908337"/>
    <row r="908338"/>
    <row r="908339"/>
    <row r="908340"/>
    <row r="908341"/>
    <row r="908342"/>
    <row r="908343"/>
    <row r="908344"/>
    <row r="908345"/>
    <row r="908346"/>
    <row r="908347"/>
    <row r="908348"/>
    <row r="908349"/>
    <row r="908350"/>
    <row r="908351"/>
    <row r="908352"/>
    <row r="908353"/>
    <row r="908354"/>
    <row r="908355"/>
    <row r="908356"/>
    <row r="908357"/>
    <row r="908358"/>
    <row r="908359"/>
    <row r="908360"/>
    <row r="908361"/>
    <row r="908362"/>
    <row r="908363"/>
    <row r="908364"/>
    <row r="908365"/>
    <row r="908366"/>
    <row r="908367"/>
    <row r="908368"/>
    <row r="908369"/>
    <row r="908370"/>
    <row r="908371"/>
    <row r="908372"/>
    <row r="908373"/>
    <row r="908374"/>
    <row r="908375"/>
    <row r="908376"/>
    <row r="908377"/>
    <row r="908378"/>
    <row r="908379"/>
    <row r="908380"/>
    <row r="908381"/>
    <row r="908382"/>
    <row r="908383"/>
    <row r="908384"/>
    <row r="908385"/>
    <row r="908386"/>
    <row r="908387"/>
    <row r="908388"/>
    <row r="908389"/>
    <row r="908390"/>
    <row r="908391"/>
    <row r="908392"/>
    <row r="908393"/>
    <row r="908394"/>
    <row r="908395"/>
    <row r="908396"/>
    <row r="908397"/>
    <row r="908398"/>
    <row r="908399"/>
    <row r="908400"/>
    <row r="908401"/>
    <row r="908402"/>
    <row r="908403"/>
    <row r="908404"/>
    <row r="908405"/>
    <row r="908406"/>
    <row r="908407"/>
    <row r="908408"/>
    <row r="908409"/>
    <row r="908410"/>
    <row r="908411"/>
    <row r="908412"/>
    <row r="908413"/>
    <row r="908414"/>
    <row r="908415"/>
    <row r="908416"/>
    <row r="908417"/>
    <row r="908418"/>
    <row r="908419"/>
    <row r="908420"/>
    <row r="908421"/>
    <row r="908422"/>
    <row r="908423"/>
    <row r="908424"/>
    <row r="908425"/>
    <row r="908426"/>
    <row r="908427"/>
    <row r="908428"/>
    <row r="908429"/>
    <row r="908430"/>
    <row r="908431"/>
    <row r="908432"/>
    <row r="908433"/>
    <row r="908434"/>
    <row r="908435"/>
    <row r="908436"/>
    <row r="908437"/>
    <row r="908438"/>
    <row r="908439"/>
    <row r="908440"/>
    <row r="908441"/>
    <row r="908442"/>
    <row r="908443"/>
    <row r="908444"/>
    <row r="908445"/>
    <row r="908446"/>
    <row r="908447"/>
    <row r="908448"/>
    <row r="908449"/>
    <row r="908450"/>
    <row r="908451"/>
    <row r="908452"/>
    <row r="908453"/>
    <row r="908454"/>
    <row r="908455"/>
    <row r="908456"/>
    <row r="908457"/>
    <row r="908458"/>
    <row r="908459"/>
    <row r="908460"/>
    <row r="908461"/>
    <row r="908462"/>
    <row r="908463"/>
    <row r="908464"/>
    <row r="908465"/>
    <row r="908466"/>
    <row r="908467"/>
    <row r="908468"/>
    <row r="908469"/>
    <row r="908470"/>
    <row r="908471"/>
    <row r="908472"/>
    <row r="908473"/>
    <row r="908474"/>
    <row r="908475"/>
    <row r="908476"/>
    <row r="908477"/>
    <row r="908478"/>
    <row r="908479"/>
    <row r="908480"/>
    <row r="908481"/>
    <row r="908482"/>
    <row r="908483"/>
    <row r="908484"/>
    <row r="908485"/>
    <row r="908486"/>
    <row r="908487"/>
    <row r="908488"/>
    <row r="908489"/>
    <row r="908490"/>
    <row r="908491"/>
    <row r="908492"/>
    <row r="908493"/>
    <row r="908494"/>
    <row r="908495"/>
    <row r="908496"/>
    <row r="908497"/>
    <row r="908498"/>
    <row r="908499"/>
    <row r="908500"/>
    <row r="908501"/>
    <row r="908502"/>
    <row r="908503"/>
    <row r="908504"/>
    <row r="908505"/>
    <row r="908506"/>
    <row r="908507"/>
    <row r="908508"/>
    <row r="908509"/>
    <row r="908510"/>
    <row r="908511"/>
    <row r="908512"/>
    <row r="908513"/>
    <row r="908514"/>
    <row r="908515"/>
    <row r="908516"/>
    <row r="908517"/>
    <row r="908518"/>
    <row r="908519"/>
    <row r="908520"/>
    <row r="908521"/>
    <row r="908522"/>
    <row r="908523"/>
    <row r="908524"/>
    <row r="908525"/>
    <row r="908526"/>
    <row r="908527"/>
    <row r="908528"/>
    <row r="908529"/>
    <row r="908530"/>
    <row r="908531"/>
    <row r="908532"/>
    <row r="908533"/>
    <row r="908534"/>
    <row r="908535"/>
    <row r="908536"/>
    <row r="908537"/>
    <row r="908538"/>
    <row r="908539"/>
    <row r="908540"/>
    <row r="908541"/>
    <row r="908542"/>
    <row r="908543"/>
    <row r="908544"/>
    <row r="908545"/>
    <row r="908546"/>
    <row r="908547"/>
    <row r="908548"/>
    <row r="908549"/>
    <row r="908550"/>
    <row r="908551"/>
    <row r="908552"/>
    <row r="908553"/>
    <row r="908554"/>
    <row r="908555"/>
    <row r="908556"/>
    <row r="908557"/>
    <row r="908558"/>
    <row r="908559"/>
    <row r="908560"/>
    <row r="908561"/>
    <row r="908562"/>
    <row r="908563"/>
    <row r="908564"/>
    <row r="908565"/>
    <row r="908566"/>
    <row r="908567"/>
    <row r="908568"/>
    <row r="908569"/>
    <row r="908570"/>
    <row r="908571"/>
    <row r="908572"/>
    <row r="908573"/>
    <row r="908574"/>
    <row r="908575"/>
    <row r="908576"/>
    <row r="908577"/>
    <row r="908578"/>
    <row r="908579"/>
    <row r="908580"/>
    <row r="908581"/>
    <row r="908582"/>
    <row r="908583"/>
    <row r="908584"/>
    <row r="908585"/>
    <row r="908586"/>
    <row r="908587"/>
    <row r="908588"/>
    <row r="908589"/>
    <row r="908590"/>
    <row r="908591"/>
    <row r="908592"/>
    <row r="908593"/>
    <row r="908594"/>
    <row r="908595"/>
    <row r="908596"/>
    <row r="908597"/>
    <row r="908598"/>
    <row r="908599"/>
    <row r="908600"/>
    <row r="908601"/>
    <row r="908602"/>
    <row r="908603"/>
    <row r="908604"/>
    <row r="908605"/>
    <row r="908606"/>
    <row r="908607"/>
    <row r="908608"/>
    <row r="908609"/>
    <row r="908610"/>
    <row r="908611"/>
    <row r="908612"/>
    <row r="908613"/>
    <row r="908614"/>
    <row r="908615"/>
    <row r="908616"/>
    <row r="908617"/>
    <row r="908618"/>
    <row r="908619"/>
    <row r="908620"/>
    <row r="908621"/>
    <row r="908622"/>
    <row r="908623"/>
    <row r="908624"/>
    <row r="908625"/>
    <row r="908626"/>
    <row r="908627"/>
    <row r="908628"/>
    <row r="908629"/>
    <row r="908630"/>
    <row r="908631"/>
    <row r="908632"/>
    <row r="908633"/>
    <row r="908634"/>
    <row r="908635"/>
    <row r="908636"/>
    <row r="908637"/>
    <row r="908638"/>
    <row r="908639"/>
    <row r="908640"/>
    <row r="908641"/>
    <row r="908642"/>
    <row r="908643"/>
    <row r="908644"/>
    <row r="908645"/>
    <row r="908646"/>
    <row r="908647"/>
    <row r="908648"/>
    <row r="908649"/>
    <row r="908650"/>
    <row r="908651"/>
    <row r="908652"/>
    <row r="908653"/>
    <row r="908654"/>
    <row r="908655"/>
    <row r="908656"/>
    <row r="908657"/>
    <row r="908658"/>
    <row r="908659"/>
    <row r="908660"/>
    <row r="908661"/>
    <row r="908662"/>
    <row r="908663"/>
    <row r="908664"/>
    <row r="908665"/>
    <row r="908666"/>
    <row r="908667"/>
    <row r="908668"/>
    <row r="908669"/>
    <row r="908670"/>
    <row r="908671"/>
    <row r="908672"/>
    <row r="908673"/>
    <row r="908674"/>
    <row r="908675"/>
    <row r="908676"/>
    <row r="908677"/>
    <row r="908678"/>
    <row r="908679"/>
    <row r="908680"/>
    <row r="908681"/>
    <row r="908682"/>
    <row r="908683"/>
    <row r="908684"/>
    <row r="908685"/>
    <row r="908686"/>
    <row r="908687"/>
    <row r="908688"/>
    <row r="908689"/>
    <row r="908690"/>
    <row r="908691"/>
    <row r="908692"/>
    <row r="908693"/>
    <row r="908694"/>
    <row r="908695"/>
    <row r="908696"/>
    <row r="908697"/>
    <row r="908698"/>
    <row r="908699"/>
    <row r="908700"/>
    <row r="908701"/>
    <row r="908702"/>
    <row r="908703"/>
    <row r="908704"/>
    <row r="908705"/>
    <row r="908706"/>
    <row r="908707"/>
    <row r="908708"/>
    <row r="908709"/>
    <row r="908710"/>
    <row r="908711"/>
    <row r="908712"/>
    <row r="908713"/>
    <row r="908714"/>
    <row r="908715"/>
    <row r="908716"/>
    <row r="908717"/>
    <row r="908718"/>
    <row r="908719"/>
    <row r="908720"/>
    <row r="908721"/>
    <row r="908722"/>
    <row r="908723"/>
    <row r="908724"/>
    <row r="908725"/>
    <row r="908726"/>
    <row r="908727"/>
    <row r="908728"/>
    <row r="908729"/>
    <row r="908730"/>
    <row r="908731"/>
    <row r="908732"/>
    <row r="908733"/>
    <row r="908734"/>
    <row r="908735"/>
    <row r="908736"/>
    <row r="908737"/>
    <row r="908738"/>
    <row r="908739"/>
    <row r="908740"/>
    <row r="908741"/>
    <row r="908742"/>
    <row r="908743"/>
    <row r="908744"/>
    <row r="908745"/>
    <row r="908746"/>
    <row r="908747"/>
    <row r="908748"/>
    <row r="908749"/>
    <row r="908750"/>
    <row r="908751"/>
    <row r="908752"/>
    <row r="908753"/>
    <row r="908754"/>
    <row r="908755"/>
    <row r="908756"/>
    <row r="908757"/>
    <row r="908758"/>
    <row r="908759"/>
    <row r="908760"/>
    <row r="908761"/>
    <row r="908762"/>
    <row r="908763"/>
    <row r="908764"/>
    <row r="908765"/>
    <row r="908766"/>
    <row r="908767"/>
    <row r="908768"/>
    <row r="908769"/>
    <row r="908770"/>
    <row r="908771"/>
    <row r="908772"/>
    <row r="908773"/>
    <row r="908774"/>
    <row r="908775"/>
    <row r="908776"/>
    <row r="908777"/>
    <row r="908778"/>
    <row r="908779"/>
    <row r="908780"/>
    <row r="908781"/>
    <row r="908782"/>
    <row r="908783"/>
    <row r="908784"/>
    <row r="908785"/>
    <row r="908786"/>
    <row r="908787"/>
    <row r="908788"/>
    <row r="908789"/>
    <row r="908790"/>
    <row r="908791"/>
    <row r="908792"/>
    <row r="908793"/>
    <row r="908794"/>
    <row r="908795"/>
    <row r="908796"/>
    <row r="908797"/>
    <row r="908798"/>
    <row r="908799"/>
    <row r="908800"/>
    <row r="908801"/>
    <row r="908802"/>
    <row r="908803"/>
    <row r="908804"/>
    <row r="908805"/>
    <row r="908806"/>
    <row r="908807"/>
    <row r="908808"/>
    <row r="908809"/>
    <row r="908810"/>
    <row r="908811"/>
    <row r="908812"/>
    <row r="908813"/>
    <row r="908814"/>
    <row r="908815"/>
    <row r="908816"/>
    <row r="908817"/>
    <row r="908818"/>
    <row r="908819"/>
    <row r="908820"/>
    <row r="908821"/>
    <row r="908822"/>
    <row r="908823"/>
    <row r="908824"/>
    <row r="908825"/>
    <row r="908826"/>
    <row r="908827"/>
    <row r="908828"/>
    <row r="908829"/>
    <row r="908830"/>
    <row r="908831"/>
    <row r="908832"/>
    <row r="908833"/>
    <row r="908834"/>
    <row r="908835"/>
    <row r="908836"/>
    <row r="908837"/>
    <row r="908838"/>
    <row r="908839"/>
    <row r="908840"/>
    <row r="908841"/>
    <row r="908842"/>
    <row r="908843"/>
    <row r="908844"/>
    <row r="908845"/>
    <row r="908846"/>
    <row r="908847"/>
    <row r="908848"/>
    <row r="908849"/>
    <row r="908850"/>
    <row r="908851"/>
    <row r="908852"/>
    <row r="908853"/>
    <row r="908854"/>
    <row r="908855"/>
    <row r="908856"/>
    <row r="908857"/>
    <row r="908858"/>
    <row r="908859"/>
    <row r="908860"/>
    <row r="908861"/>
    <row r="908862"/>
    <row r="908863"/>
    <row r="908864"/>
    <row r="908865"/>
    <row r="908866"/>
    <row r="908867"/>
    <row r="908868"/>
    <row r="908869"/>
    <row r="908870"/>
    <row r="908871"/>
    <row r="908872"/>
    <row r="908873"/>
    <row r="908874"/>
    <row r="908875"/>
    <row r="908876"/>
    <row r="908877"/>
    <row r="908878"/>
    <row r="908879"/>
    <row r="908880"/>
    <row r="908881"/>
    <row r="908882"/>
    <row r="908883"/>
    <row r="908884"/>
    <row r="908885"/>
    <row r="908886"/>
    <row r="908887"/>
    <row r="908888"/>
    <row r="908889"/>
    <row r="908890"/>
    <row r="908891"/>
    <row r="908892"/>
    <row r="908893"/>
    <row r="908894"/>
    <row r="908895"/>
    <row r="908896"/>
    <row r="908897"/>
    <row r="908898"/>
    <row r="908899"/>
    <row r="908900"/>
    <row r="908901"/>
    <row r="908902"/>
    <row r="908903"/>
    <row r="908904"/>
    <row r="908905"/>
    <row r="908906"/>
    <row r="908907"/>
    <row r="908908"/>
    <row r="908909"/>
    <row r="908910"/>
    <row r="908911"/>
    <row r="908912"/>
    <row r="908913"/>
    <row r="908914"/>
    <row r="908915"/>
    <row r="908916"/>
    <row r="908917"/>
    <row r="908918"/>
    <row r="908919"/>
    <row r="908920"/>
    <row r="908921"/>
    <row r="908922"/>
    <row r="908923"/>
    <row r="908924"/>
    <row r="908925"/>
    <row r="908926"/>
    <row r="908927"/>
    <row r="908928"/>
    <row r="908929"/>
    <row r="908930"/>
    <row r="908931"/>
    <row r="908932"/>
    <row r="908933"/>
    <row r="908934"/>
    <row r="908935"/>
    <row r="908936"/>
    <row r="908937"/>
    <row r="908938"/>
    <row r="908939"/>
    <row r="908940"/>
    <row r="908941"/>
    <row r="908942"/>
    <row r="908943"/>
    <row r="908944"/>
    <row r="908945"/>
    <row r="908946"/>
    <row r="908947"/>
    <row r="908948"/>
    <row r="908949"/>
    <row r="908950"/>
    <row r="908951"/>
    <row r="908952"/>
    <row r="908953"/>
    <row r="908954"/>
    <row r="908955"/>
    <row r="908956"/>
    <row r="908957"/>
    <row r="908958"/>
    <row r="908959"/>
    <row r="908960"/>
    <row r="908961"/>
    <row r="908962"/>
    <row r="908963"/>
    <row r="908964"/>
    <row r="908965"/>
    <row r="908966"/>
    <row r="908967"/>
    <row r="908968"/>
    <row r="908969"/>
    <row r="908970"/>
    <row r="908971"/>
    <row r="908972"/>
    <row r="908973"/>
    <row r="908974"/>
    <row r="908975"/>
    <row r="908976"/>
    <row r="908977"/>
    <row r="908978"/>
    <row r="908979"/>
    <row r="908980"/>
    <row r="908981"/>
    <row r="908982"/>
    <row r="908983"/>
    <row r="908984"/>
    <row r="908985"/>
    <row r="908986"/>
    <row r="908987"/>
    <row r="908988"/>
    <row r="908989"/>
    <row r="908990"/>
    <row r="908991"/>
    <row r="908992"/>
    <row r="908993"/>
    <row r="908994"/>
    <row r="908995"/>
    <row r="908996"/>
    <row r="908997"/>
    <row r="908998"/>
    <row r="908999"/>
    <row r="909000"/>
    <row r="909001"/>
    <row r="909002"/>
    <row r="909003"/>
    <row r="909004"/>
    <row r="909005"/>
    <row r="909006"/>
    <row r="909007"/>
    <row r="909008"/>
    <row r="909009"/>
    <row r="909010"/>
    <row r="909011"/>
    <row r="909012"/>
    <row r="909013"/>
    <row r="909014"/>
    <row r="909015"/>
    <row r="909016"/>
    <row r="909017"/>
    <row r="909018"/>
    <row r="909019"/>
    <row r="909020"/>
    <row r="909021"/>
    <row r="909022"/>
    <row r="909023"/>
    <row r="909024"/>
    <row r="909025"/>
    <row r="909026"/>
    <row r="909027"/>
    <row r="909028"/>
    <row r="909029"/>
    <row r="909030"/>
    <row r="909031"/>
    <row r="909032"/>
    <row r="909033"/>
    <row r="909034"/>
    <row r="909035"/>
    <row r="909036"/>
    <row r="909037"/>
    <row r="909038"/>
    <row r="909039"/>
    <row r="909040"/>
    <row r="909041"/>
    <row r="909042"/>
    <row r="909043"/>
    <row r="909044"/>
    <row r="909045"/>
    <row r="909046"/>
    <row r="909047"/>
    <row r="909048"/>
    <row r="909049"/>
    <row r="909050"/>
    <row r="909051"/>
    <row r="909052"/>
    <row r="909053"/>
    <row r="909054"/>
    <row r="909055"/>
    <row r="909056"/>
    <row r="909057"/>
    <row r="909058"/>
    <row r="909059"/>
    <row r="909060"/>
    <row r="909061"/>
    <row r="909062"/>
    <row r="909063"/>
    <row r="909064"/>
    <row r="909065"/>
    <row r="909066"/>
    <row r="909067"/>
    <row r="909068"/>
    <row r="909069"/>
    <row r="909070"/>
    <row r="909071"/>
    <row r="909072"/>
    <row r="909073"/>
    <row r="909074"/>
    <row r="909075"/>
    <row r="909076"/>
    <row r="909077"/>
    <row r="909078"/>
    <row r="909079"/>
    <row r="909080"/>
    <row r="909081"/>
    <row r="909082"/>
    <row r="909083"/>
    <row r="909084"/>
    <row r="909085"/>
    <row r="909086"/>
    <row r="909087"/>
    <row r="909088"/>
    <row r="909089"/>
    <row r="909090"/>
    <row r="909091"/>
    <row r="909092"/>
    <row r="909093"/>
    <row r="909094"/>
    <row r="909095"/>
    <row r="909096"/>
    <row r="909097"/>
    <row r="909098"/>
    <row r="909099"/>
    <row r="909100"/>
    <row r="909101"/>
    <row r="909102"/>
    <row r="909103"/>
    <row r="909104"/>
    <row r="909105"/>
    <row r="909106"/>
    <row r="909107"/>
    <row r="909108"/>
    <row r="909109"/>
    <row r="909110"/>
    <row r="909111"/>
    <row r="909112"/>
    <row r="909113"/>
    <row r="909114"/>
    <row r="909115"/>
    <row r="909116"/>
    <row r="909117"/>
    <row r="909118"/>
    <row r="909119"/>
    <row r="909120"/>
    <row r="909121"/>
    <row r="909122"/>
    <row r="909123"/>
    <row r="909124"/>
    <row r="909125"/>
    <row r="909126"/>
    <row r="909127"/>
    <row r="909128"/>
    <row r="909129"/>
    <row r="909130"/>
    <row r="909131"/>
    <row r="909132"/>
    <row r="909133"/>
    <row r="909134"/>
    <row r="909135"/>
    <row r="909136"/>
    <row r="909137"/>
    <row r="909138"/>
    <row r="909139"/>
    <row r="909140"/>
    <row r="909141"/>
    <row r="909142"/>
    <row r="909143"/>
    <row r="909144"/>
    <row r="909145"/>
    <row r="909146"/>
    <row r="909147"/>
    <row r="909148"/>
    <row r="909149"/>
    <row r="909150"/>
    <row r="909151"/>
    <row r="909152"/>
    <row r="909153"/>
    <row r="909154"/>
    <row r="909155"/>
    <row r="909156"/>
    <row r="909157"/>
    <row r="909158"/>
    <row r="909159"/>
    <row r="909160"/>
    <row r="909161"/>
    <row r="909162"/>
    <row r="909163"/>
    <row r="909164"/>
    <row r="909165"/>
    <row r="909166"/>
    <row r="909167"/>
    <row r="909168"/>
    <row r="909169"/>
    <row r="909170"/>
    <row r="909171"/>
    <row r="909172"/>
    <row r="909173"/>
    <row r="909174"/>
    <row r="909175"/>
    <row r="909176"/>
    <row r="909177"/>
    <row r="909178"/>
    <row r="909179"/>
    <row r="909180"/>
    <row r="909181"/>
    <row r="909182"/>
    <row r="909183"/>
    <row r="909184"/>
    <row r="909185"/>
    <row r="909186"/>
    <row r="909187"/>
    <row r="909188"/>
    <row r="909189"/>
    <row r="909190"/>
    <row r="909191"/>
    <row r="909192"/>
    <row r="909193"/>
    <row r="909194"/>
    <row r="909195"/>
    <row r="909196"/>
    <row r="909197"/>
    <row r="909198"/>
    <row r="909199"/>
    <row r="909200"/>
    <row r="909201"/>
    <row r="909202"/>
    <row r="909203"/>
    <row r="909204"/>
    <row r="909205"/>
    <row r="909206"/>
    <row r="909207"/>
    <row r="909208"/>
    <row r="909209"/>
    <row r="909210"/>
    <row r="909211"/>
    <row r="909212"/>
    <row r="909213"/>
    <row r="909214"/>
    <row r="909215"/>
    <row r="909216"/>
    <row r="909217"/>
    <row r="909218"/>
    <row r="909219"/>
    <row r="909220"/>
    <row r="909221"/>
    <row r="909222"/>
    <row r="909223"/>
    <row r="909224"/>
    <row r="909225"/>
    <row r="909226"/>
    <row r="909227"/>
    <row r="909228"/>
    <row r="909229"/>
    <row r="909230"/>
    <row r="909231"/>
    <row r="909232"/>
    <row r="909233"/>
    <row r="909234"/>
    <row r="909235"/>
    <row r="909236"/>
    <row r="909237"/>
    <row r="909238"/>
    <row r="909239"/>
    <row r="909240"/>
    <row r="909241"/>
    <row r="909242"/>
    <row r="909243"/>
    <row r="909244"/>
    <row r="909245"/>
    <row r="909246"/>
    <row r="909247"/>
    <row r="909248"/>
    <row r="909249"/>
    <row r="909250"/>
    <row r="909251"/>
    <row r="909252"/>
    <row r="909253"/>
    <row r="909254"/>
    <row r="909255"/>
    <row r="909256"/>
    <row r="909257"/>
    <row r="909258"/>
    <row r="909259"/>
    <row r="909260"/>
    <row r="909261"/>
    <row r="909262"/>
    <row r="909263"/>
    <row r="909264"/>
    <row r="909265"/>
    <row r="909266"/>
    <row r="909267"/>
    <row r="909268"/>
    <row r="909269"/>
    <row r="909270"/>
    <row r="909271"/>
    <row r="909272"/>
    <row r="909273"/>
    <row r="909274"/>
    <row r="909275"/>
    <row r="909276"/>
    <row r="909277"/>
    <row r="909278"/>
    <row r="909279"/>
    <row r="909280"/>
    <row r="909281"/>
    <row r="909282"/>
    <row r="909283"/>
    <row r="909284"/>
    <row r="909285"/>
    <row r="909286"/>
    <row r="909287"/>
    <row r="909288"/>
    <row r="909289"/>
    <row r="909290"/>
    <row r="909291"/>
    <row r="909292"/>
    <row r="909293"/>
    <row r="909294"/>
    <row r="909295"/>
    <row r="909296"/>
    <row r="909297"/>
    <row r="909298"/>
    <row r="909299"/>
    <row r="909300"/>
    <row r="909301"/>
    <row r="909302"/>
    <row r="909303"/>
    <row r="909304"/>
    <row r="909305"/>
    <row r="909306"/>
    <row r="909307"/>
    <row r="909308"/>
    <row r="909309"/>
    <row r="909310"/>
    <row r="909311"/>
    <row r="909312"/>
    <row r="909313"/>
    <row r="909314"/>
    <row r="909315"/>
    <row r="909316"/>
    <row r="909317"/>
    <row r="909318"/>
    <row r="909319"/>
    <row r="909320"/>
    <row r="909321"/>
    <row r="909322"/>
    <row r="909323"/>
    <row r="909324"/>
    <row r="909325"/>
    <row r="909326"/>
    <row r="909327"/>
    <row r="909328"/>
    <row r="909329"/>
    <row r="909330"/>
    <row r="909331"/>
    <row r="909332"/>
    <row r="909333"/>
    <row r="909334"/>
    <row r="909335"/>
    <row r="909336"/>
    <row r="909337"/>
    <row r="909338"/>
    <row r="909339"/>
    <row r="909340"/>
    <row r="909341"/>
    <row r="909342"/>
    <row r="909343"/>
    <row r="909344"/>
    <row r="909345"/>
    <row r="909346"/>
    <row r="909347"/>
    <row r="909348"/>
    <row r="909349"/>
    <row r="909350"/>
    <row r="909351"/>
    <row r="909352"/>
    <row r="909353"/>
    <row r="909354"/>
    <row r="909355"/>
    <row r="909356"/>
    <row r="909357"/>
    <row r="909358"/>
    <row r="909359"/>
    <row r="909360"/>
    <row r="909361"/>
    <row r="909362"/>
    <row r="909363"/>
    <row r="909364"/>
    <row r="909365"/>
    <row r="909366"/>
    <row r="909367"/>
    <row r="909368"/>
    <row r="909369"/>
    <row r="909370"/>
    <row r="909371"/>
    <row r="909372"/>
    <row r="909373"/>
    <row r="909374"/>
    <row r="909375"/>
    <row r="909376"/>
    <row r="909377"/>
    <row r="909378"/>
    <row r="909379"/>
    <row r="909380"/>
    <row r="909381"/>
    <row r="909382"/>
    <row r="909383"/>
    <row r="909384"/>
    <row r="909385"/>
    <row r="909386"/>
    <row r="909387"/>
    <row r="909388"/>
    <row r="909389"/>
    <row r="909390"/>
    <row r="909391"/>
    <row r="909392"/>
    <row r="909393"/>
    <row r="909394"/>
    <row r="909395"/>
    <row r="909396"/>
    <row r="909397"/>
    <row r="909398"/>
    <row r="909399"/>
    <row r="909400"/>
    <row r="909401"/>
    <row r="909402"/>
    <row r="909403"/>
    <row r="909404"/>
    <row r="909405"/>
    <row r="909406"/>
    <row r="909407"/>
    <row r="909408"/>
    <row r="909409"/>
    <row r="909410"/>
    <row r="909411"/>
    <row r="909412"/>
    <row r="909413"/>
    <row r="909414"/>
    <row r="909415"/>
    <row r="909416"/>
    <row r="909417"/>
    <row r="909418"/>
    <row r="909419"/>
    <row r="909420"/>
    <row r="909421"/>
    <row r="909422"/>
    <row r="909423"/>
    <row r="909424"/>
    <row r="909425"/>
    <row r="909426"/>
    <row r="909427"/>
    <row r="909428"/>
    <row r="909429"/>
    <row r="909430"/>
    <row r="909431"/>
    <row r="909432"/>
    <row r="909433"/>
    <row r="909434"/>
    <row r="909435"/>
    <row r="909436"/>
    <row r="909437"/>
    <row r="909438"/>
    <row r="909439"/>
    <row r="909440"/>
    <row r="909441"/>
    <row r="909442"/>
    <row r="909443"/>
    <row r="909444"/>
    <row r="909445"/>
    <row r="909446"/>
    <row r="909447"/>
    <row r="909448"/>
    <row r="909449"/>
    <row r="909450"/>
    <row r="909451"/>
    <row r="909452"/>
    <row r="909453"/>
    <row r="909454"/>
    <row r="909455"/>
    <row r="909456"/>
    <row r="909457"/>
    <row r="909458"/>
    <row r="909459"/>
    <row r="909460"/>
    <row r="909461"/>
    <row r="909462"/>
    <row r="909463"/>
    <row r="909464"/>
    <row r="909465"/>
    <row r="909466"/>
    <row r="909467"/>
    <row r="909468"/>
    <row r="909469"/>
    <row r="909470"/>
    <row r="909471"/>
    <row r="909472"/>
    <row r="909473"/>
    <row r="909474"/>
    <row r="909475"/>
    <row r="909476"/>
    <row r="909477"/>
    <row r="909478"/>
    <row r="909479"/>
    <row r="909480"/>
    <row r="909481"/>
    <row r="909482"/>
    <row r="909483"/>
    <row r="909484"/>
    <row r="909485"/>
    <row r="909486"/>
    <row r="909487"/>
    <row r="909488"/>
    <row r="909489"/>
    <row r="909490"/>
    <row r="909491"/>
    <row r="909492"/>
    <row r="909493"/>
    <row r="909494"/>
    <row r="909495"/>
    <row r="909496"/>
    <row r="909497"/>
    <row r="909498"/>
    <row r="909499"/>
    <row r="909500"/>
    <row r="909501"/>
    <row r="909502"/>
    <row r="909503"/>
    <row r="909504"/>
    <row r="909505"/>
    <row r="909506"/>
    <row r="909507"/>
    <row r="909508"/>
    <row r="909509"/>
    <row r="909510"/>
    <row r="909511"/>
    <row r="909512"/>
    <row r="909513"/>
    <row r="909514"/>
    <row r="909515"/>
    <row r="909516"/>
    <row r="909517"/>
    <row r="909518"/>
    <row r="909519"/>
    <row r="909520"/>
    <row r="909521"/>
    <row r="909522"/>
    <row r="909523"/>
    <row r="909524"/>
    <row r="909525"/>
    <row r="909526"/>
    <row r="909527"/>
    <row r="909528"/>
    <row r="909529"/>
    <row r="909530"/>
    <row r="909531"/>
    <row r="909532"/>
    <row r="909533"/>
    <row r="909534"/>
    <row r="909535"/>
    <row r="909536"/>
    <row r="909537"/>
    <row r="909538"/>
    <row r="909539"/>
    <row r="909540"/>
    <row r="909541"/>
    <row r="909542"/>
    <row r="909543"/>
    <row r="909544"/>
    <row r="909545"/>
    <row r="909546"/>
    <row r="909547"/>
    <row r="909548"/>
    <row r="909549"/>
    <row r="909550"/>
    <row r="909551"/>
    <row r="909552"/>
    <row r="909553"/>
    <row r="909554"/>
    <row r="909555"/>
    <row r="909556"/>
    <row r="909557"/>
    <row r="909558"/>
    <row r="909559"/>
    <row r="909560"/>
    <row r="909561"/>
    <row r="909562"/>
    <row r="909563"/>
    <row r="909564"/>
    <row r="909565"/>
    <row r="909566"/>
    <row r="909567"/>
    <row r="909568"/>
    <row r="909569"/>
    <row r="909570"/>
    <row r="909571"/>
    <row r="909572"/>
    <row r="909573"/>
    <row r="909574"/>
    <row r="909575"/>
    <row r="909576"/>
    <row r="909577"/>
    <row r="909578"/>
    <row r="909579"/>
    <row r="909580"/>
    <row r="909581"/>
    <row r="909582"/>
    <row r="909583"/>
    <row r="909584"/>
    <row r="909585"/>
    <row r="909586"/>
    <row r="909587"/>
    <row r="909588"/>
    <row r="909589"/>
    <row r="909590"/>
    <row r="909591"/>
    <row r="909592"/>
    <row r="909593"/>
    <row r="909594"/>
    <row r="909595"/>
    <row r="909596"/>
    <row r="909597"/>
    <row r="909598"/>
    <row r="909599"/>
    <row r="909600"/>
    <row r="909601"/>
    <row r="909602"/>
    <row r="909603"/>
    <row r="909604"/>
    <row r="909605"/>
    <row r="909606"/>
    <row r="909607"/>
    <row r="909608"/>
    <row r="909609"/>
    <row r="909610"/>
    <row r="909611"/>
    <row r="909612"/>
    <row r="909613"/>
    <row r="909614"/>
    <row r="909615"/>
    <row r="909616"/>
    <row r="909617"/>
    <row r="909618"/>
    <row r="909619"/>
    <row r="909620"/>
    <row r="909621"/>
    <row r="909622"/>
    <row r="909623"/>
    <row r="909624"/>
    <row r="909625"/>
    <row r="909626"/>
    <row r="909627"/>
    <row r="909628"/>
    <row r="909629"/>
    <row r="909630"/>
    <row r="909631"/>
    <row r="909632"/>
    <row r="909633"/>
    <row r="909634"/>
    <row r="909635"/>
    <row r="909636"/>
    <row r="909637"/>
    <row r="909638"/>
    <row r="909639"/>
    <row r="909640"/>
    <row r="909641"/>
    <row r="909642"/>
    <row r="909643"/>
    <row r="909644"/>
    <row r="909645"/>
    <row r="909646"/>
    <row r="909647"/>
    <row r="909648"/>
    <row r="909649"/>
    <row r="909650"/>
    <row r="909651"/>
    <row r="909652"/>
    <row r="909653"/>
    <row r="909654"/>
    <row r="909655"/>
    <row r="909656"/>
    <row r="909657"/>
    <row r="909658"/>
    <row r="909659"/>
    <row r="909660"/>
    <row r="909661"/>
    <row r="909662"/>
    <row r="909663"/>
    <row r="909664"/>
    <row r="909665"/>
    <row r="909666"/>
    <row r="909667"/>
    <row r="909668"/>
    <row r="909669"/>
    <row r="909670"/>
    <row r="909671"/>
    <row r="909672"/>
    <row r="909673"/>
    <row r="909674"/>
    <row r="909675"/>
    <row r="909676"/>
    <row r="909677"/>
    <row r="909678"/>
    <row r="909679"/>
    <row r="909680"/>
    <row r="909681"/>
    <row r="909682"/>
    <row r="909683"/>
    <row r="909684"/>
    <row r="909685"/>
    <row r="909686"/>
    <row r="909687"/>
    <row r="909688"/>
    <row r="909689"/>
    <row r="909690"/>
    <row r="909691"/>
    <row r="909692"/>
    <row r="909693"/>
    <row r="909694"/>
    <row r="909695"/>
    <row r="909696"/>
    <row r="909697"/>
    <row r="909698"/>
    <row r="909699"/>
    <row r="909700"/>
    <row r="909701"/>
    <row r="909702"/>
    <row r="909703"/>
    <row r="909704"/>
    <row r="909705"/>
    <row r="909706"/>
    <row r="909707"/>
    <row r="909708"/>
    <row r="909709"/>
    <row r="909710"/>
    <row r="909711"/>
    <row r="909712"/>
    <row r="909713"/>
    <row r="909714"/>
    <row r="909715"/>
    <row r="909716"/>
    <row r="909717"/>
    <row r="909718"/>
    <row r="909719"/>
    <row r="909720"/>
    <row r="909721"/>
    <row r="909722"/>
    <row r="909723"/>
    <row r="909724"/>
    <row r="909725"/>
    <row r="909726"/>
    <row r="909727"/>
    <row r="909728"/>
    <row r="909729"/>
    <row r="909730"/>
    <row r="909731"/>
    <row r="909732"/>
    <row r="909733"/>
    <row r="909734"/>
    <row r="909735"/>
    <row r="909736"/>
    <row r="909737"/>
    <row r="909738"/>
    <row r="909739"/>
    <row r="909740"/>
    <row r="909741"/>
    <row r="909742"/>
    <row r="909743"/>
    <row r="909744"/>
    <row r="909745"/>
    <row r="909746"/>
    <row r="909747"/>
    <row r="909748"/>
    <row r="909749"/>
    <row r="909750"/>
    <row r="909751"/>
    <row r="909752"/>
    <row r="909753"/>
    <row r="909754"/>
    <row r="909755"/>
    <row r="909756"/>
    <row r="909757"/>
    <row r="909758"/>
    <row r="909759"/>
    <row r="909760"/>
    <row r="909761"/>
    <row r="909762"/>
    <row r="909763"/>
    <row r="909764"/>
    <row r="909765"/>
    <row r="909766"/>
    <row r="909767"/>
    <row r="909768"/>
    <row r="909769"/>
    <row r="909770"/>
    <row r="909771"/>
    <row r="909772"/>
    <row r="909773"/>
    <row r="909774"/>
    <row r="909775"/>
    <row r="909776"/>
    <row r="909777"/>
    <row r="909778"/>
    <row r="909779"/>
    <row r="909780"/>
    <row r="909781"/>
    <row r="909782"/>
    <row r="909783"/>
    <row r="909784"/>
    <row r="909785"/>
    <row r="909786"/>
    <row r="909787"/>
    <row r="909788"/>
    <row r="909789"/>
    <row r="909790"/>
    <row r="909791"/>
    <row r="909792"/>
    <row r="909793"/>
    <row r="909794"/>
    <row r="909795"/>
    <row r="909796"/>
    <row r="909797"/>
    <row r="909798"/>
    <row r="909799"/>
    <row r="909800"/>
    <row r="909801"/>
    <row r="909802"/>
    <row r="909803"/>
    <row r="909804"/>
    <row r="909805"/>
    <row r="909806"/>
    <row r="909807"/>
    <row r="909808"/>
    <row r="909809"/>
    <row r="909810"/>
    <row r="909811"/>
    <row r="909812"/>
    <row r="909813"/>
    <row r="909814"/>
    <row r="909815"/>
    <row r="909816"/>
    <row r="909817"/>
    <row r="909818"/>
    <row r="909819"/>
    <row r="909820"/>
    <row r="909821"/>
    <row r="909822"/>
    <row r="909823"/>
    <row r="909824"/>
    <row r="909825"/>
    <row r="909826"/>
    <row r="909827"/>
    <row r="909828"/>
    <row r="909829"/>
    <row r="909830"/>
    <row r="909831"/>
    <row r="909832"/>
    <row r="909833"/>
    <row r="909834"/>
    <row r="909835"/>
    <row r="909836"/>
    <row r="909837"/>
    <row r="909838"/>
    <row r="909839"/>
    <row r="909840"/>
    <row r="909841"/>
    <row r="909842"/>
    <row r="909843"/>
    <row r="909844"/>
    <row r="909845"/>
    <row r="909846"/>
    <row r="909847"/>
    <row r="909848"/>
    <row r="909849"/>
    <row r="909850"/>
    <row r="909851"/>
    <row r="909852"/>
    <row r="909853"/>
    <row r="909854"/>
    <row r="909855"/>
    <row r="909856"/>
    <row r="909857"/>
    <row r="909858"/>
    <row r="909859"/>
    <row r="909860"/>
    <row r="909861"/>
    <row r="909862"/>
    <row r="909863"/>
    <row r="909864"/>
    <row r="909865"/>
    <row r="909866"/>
    <row r="909867"/>
    <row r="909868"/>
    <row r="909869"/>
    <row r="909870"/>
    <row r="909871"/>
    <row r="909872"/>
    <row r="909873"/>
    <row r="909874"/>
    <row r="909875"/>
    <row r="909876"/>
    <row r="909877"/>
    <row r="909878"/>
    <row r="909879"/>
    <row r="909880"/>
    <row r="909881"/>
    <row r="909882"/>
    <row r="909883"/>
    <row r="909884"/>
    <row r="909885"/>
    <row r="909886"/>
    <row r="909887"/>
    <row r="909888"/>
    <row r="909889"/>
    <row r="909890"/>
    <row r="909891"/>
    <row r="909892"/>
    <row r="909893"/>
    <row r="909894"/>
    <row r="909895"/>
    <row r="909896"/>
    <row r="909897"/>
    <row r="909898"/>
    <row r="909899"/>
    <row r="909900"/>
    <row r="909901"/>
    <row r="909902"/>
    <row r="909903"/>
    <row r="909904"/>
    <row r="909905"/>
    <row r="909906"/>
    <row r="909907"/>
    <row r="909908"/>
    <row r="909909"/>
    <row r="909910"/>
    <row r="909911"/>
    <row r="909912"/>
    <row r="909913"/>
    <row r="909914"/>
    <row r="909915"/>
    <row r="909916"/>
    <row r="909917"/>
    <row r="909918"/>
    <row r="909919"/>
    <row r="909920"/>
    <row r="909921"/>
    <row r="909922"/>
    <row r="909923"/>
    <row r="909924"/>
    <row r="909925"/>
    <row r="909926"/>
    <row r="909927"/>
    <row r="909928"/>
    <row r="909929"/>
    <row r="909930"/>
    <row r="909931"/>
    <row r="909932"/>
    <row r="909933"/>
    <row r="909934"/>
    <row r="909935"/>
    <row r="909936"/>
    <row r="909937"/>
    <row r="909938"/>
    <row r="909939"/>
    <row r="909940"/>
    <row r="909941"/>
    <row r="909942"/>
    <row r="909943"/>
    <row r="909944"/>
    <row r="909945"/>
    <row r="909946"/>
    <row r="909947"/>
    <row r="909948"/>
    <row r="909949"/>
    <row r="909950"/>
    <row r="909951"/>
    <row r="909952"/>
    <row r="909953"/>
    <row r="909954"/>
    <row r="909955"/>
    <row r="909956"/>
    <row r="909957"/>
    <row r="909958"/>
    <row r="909959"/>
    <row r="909960"/>
    <row r="909961"/>
    <row r="909962"/>
    <row r="909963"/>
    <row r="909964"/>
    <row r="909965"/>
    <row r="909966"/>
    <row r="909967"/>
    <row r="909968"/>
    <row r="909969"/>
    <row r="909970"/>
    <row r="909971"/>
    <row r="909972"/>
    <row r="909973"/>
    <row r="909974"/>
    <row r="909975"/>
    <row r="909976"/>
    <row r="909977"/>
    <row r="909978"/>
    <row r="909979"/>
    <row r="909980"/>
    <row r="909981"/>
    <row r="909982"/>
    <row r="909983"/>
    <row r="909984"/>
    <row r="909985"/>
    <row r="909986"/>
    <row r="909987"/>
    <row r="909988"/>
    <row r="909989"/>
    <row r="909990"/>
    <row r="909991"/>
    <row r="909992"/>
    <row r="909993"/>
    <row r="909994"/>
    <row r="909995"/>
    <row r="909996"/>
    <row r="909997"/>
    <row r="909998"/>
    <row r="909999"/>
    <row r="910000"/>
    <row r="910001"/>
    <row r="910002"/>
    <row r="910003"/>
    <row r="910004"/>
    <row r="910005"/>
    <row r="910006"/>
    <row r="910007"/>
    <row r="910008"/>
    <row r="910009"/>
    <row r="910010"/>
    <row r="910011"/>
    <row r="910012"/>
    <row r="910013"/>
    <row r="910014"/>
    <row r="910015"/>
    <row r="910016"/>
    <row r="910017"/>
    <row r="910018"/>
    <row r="910019"/>
    <row r="910020"/>
    <row r="910021"/>
    <row r="910022"/>
    <row r="910023"/>
    <row r="910024"/>
    <row r="910025"/>
    <row r="910026"/>
    <row r="910027"/>
    <row r="910028"/>
    <row r="910029"/>
    <row r="910030"/>
    <row r="910031"/>
    <row r="910032"/>
    <row r="910033"/>
    <row r="910034"/>
    <row r="910035"/>
    <row r="910036"/>
    <row r="910037"/>
    <row r="910038"/>
    <row r="910039"/>
    <row r="910040"/>
    <row r="910041"/>
    <row r="910042"/>
    <row r="910043"/>
    <row r="910044"/>
    <row r="910045"/>
    <row r="910046"/>
    <row r="910047"/>
    <row r="910048"/>
    <row r="910049"/>
    <row r="910050"/>
    <row r="910051"/>
    <row r="910052"/>
    <row r="910053"/>
    <row r="910054"/>
    <row r="910055"/>
    <row r="910056"/>
    <row r="910057"/>
    <row r="910058"/>
    <row r="910059"/>
    <row r="910060"/>
    <row r="910061"/>
    <row r="910062"/>
    <row r="910063"/>
    <row r="910064"/>
    <row r="910065"/>
    <row r="910066"/>
    <row r="910067"/>
    <row r="910068"/>
    <row r="910069"/>
    <row r="910070"/>
    <row r="910071"/>
    <row r="910072"/>
    <row r="910073"/>
    <row r="910074"/>
    <row r="910075"/>
    <row r="910076"/>
    <row r="910077"/>
    <row r="910078"/>
    <row r="910079"/>
    <row r="910080"/>
    <row r="910081"/>
    <row r="910082"/>
    <row r="910083"/>
    <row r="910084"/>
    <row r="910085"/>
    <row r="910086"/>
    <row r="910087"/>
    <row r="910088"/>
    <row r="910089"/>
    <row r="910090"/>
    <row r="910091"/>
    <row r="910092"/>
    <row r="910093"/>
    <row r="910094"/>
    <row r="910095"/>
    <row r="910096"/>
    <row r="910097"/>
    <row r="910098"/>
    <row r="910099"/>
    <row r="910100"/>
    <row r="910101"/>
    <row r="910102"/>
    <row r="910103"/>
    <row r="910104"/>
    <row r="910105"/>
    <row r="910106"/>
    <row r="910107"/>
    <row r="910108"/>
    <row r="910109"/>
    <row r="910110"/>
    <row r="910111"/>
    <row r="910112"/>
    <row r="910113"/>
    <row r="910114"/>
    <row r="910115"/>
    <row r="910116"/>
    <row r="910117"/>
    <row r="910118"/>
    <row r="910119"/>
    <row r="910120"/>
    <row r="910121"/>
    <row r="910122"/>
    <row r="910123"/>
    <row r="910124"/>
    <row r="910125"/>
    <row r="910126"/>
    <row r="910127"/>
    <row r="910128"/>
    <row r="910129"/>
    <row r="910130"/>
    <row r="910131"/>
    <row r="910132"/>
    <row r="910133"/>
    <row r="910134"/>
    <row r="910135"/>
    <row r="910136"/>
    <row r="910137"/>
    <row r="910138"/>
    <row r="910139"/>
    <row r="910140"/>
    <row r="910141"/>
    <row r="910142"/>
    <row r="910143"/>
    <row r="910144"/>
    <row r="910145"/>
    <row r="910146"/>
    <row r="910147"/>
    <row r="910148"/>
    <row r="910149"/>
    <row r="910150"/>
    <row r="910151"/>
    <row r="910152"/>
    <row r="910153"/>
    <row r="910154"/>
    <row r="910155"/>
    <row r="910156"/>
    <row r="910157"/>
    <row r="910158"/>
    <row r="910159"/>
    <row r="910160"/>
    <row r="910161"/>
    <row r="910162"/>
    <row r="910163"/>
    <row r="910164"/>
    <row r="910165"/>
    <row r="910166"/>
    <row r="910167"/>
    <row r="910168"/>
    <row r="910169"/>
    <row r="910170"/>
    <row r="910171"/>
    <row r="910172"/>
    <row r="910173"/>
    <row r="910174"/>
    <row r="910175"/>
    <row r="910176"/>
    <row r="910177"/>
    <row r="910178"/>
    <row r="910179"/>
    <row r="910180"/>
    <row r="910181"/>
    <row r="910182"/>
    <row r="910183"/>
    <row r="910184"/>
    <row r="910185"/>
    <row r="910186"/>
    <row r="910187"/>
    <row r="910188"/>
    <row r="910189"/>
    <row r="910190"/>
    <row r="910191"/>
    <row r="910192"/>
    <row r="910193"/>
    <row r="910194"/>
    <row r="910195"/>
    <row r="910196"/>
    <row r="910197"/>
    <row r="910198"/>
    <row r="910199"/>
    <row r="910200"/>
    <row r="910201"/>
    <row r="910202"/>
    <row r="910203"/>
    <row r="910204"/>
    <row r="910205"/>
    <row r="910206"/>
    <row r="910207"/>
    <row r="910208"/>
    <row r="910209"/>
    <row r="910210"/>
    <row r="910211"/>
    <row r="910212"/>
    <row r="910213"/>
    <row r="910214"/>
    <row r="910215"/>
    <row r="910216"/>
    <row r="910217"/>
    <row r="910218"/>
    <row r="910219"/>
    <row r="910220"/>
    <row r="910221"/>
    <row r="910222"/>
    <row r="910223"/>
    <row r="910224"/>
    <row r="910225"/>
    <row r="910226"/>
    <row r="910227"/>
    <row r="910228"/>
    <row r="910229"/>
    <row r="910230"/>
    <row r="910231"/>
    <row r="910232"/>
    <row r="910233"/>
    <row r="910234"/>
    <row r="910235"/>
    <row r="910236"/>
    <row r="910237"/>
    <row r="910238"/>
    <row r="910239"/>
    <row r="910240"/>
    <row r="910241"/>
    <row r="910242"/>
    <row r="910243"/>
    <row r="910244"/>
    <row r="910245"/>
    <row r="910246"/>
    <row r="910247"/>
    <row r="910248"/>
    <row r="910249"/>
    <row r="910250"/>
    <row r="910251"/>
    <row r="910252"/>
    <row r="910253"/>
    <row r="910254"/>
    <row r="910255"/>
    <row r="910256"/>
    <row r="910257"/>
    <row r="910258"/>
    <row r="910259"/>
    <row r="910260"/>
    <row r="910261"/>
    <row r="910262"/>
    <row r="910263"/>
    <row r="910264"/>
    <row r="910265"/>
    <row r="910266"/>
    <row r="910267"/>
    <row r="910268"/>
    <row r="910269"/>
    <row r="910270"/>
    <row r="910271"/>
    <row r="910272"/>
    <row r="910273"/>
    <row r="910274"/>
    <row r="910275"/>
    <row r="910276"/>
    <row r="910277"/>
    <row r="910278"/>
    <row r="910279"/>
    <row r="910280"/>
    <row r="910281"/>
    <row r="910282"/>
    <row r="910283"/>
    <row r="910284"/>
    <row r="910285"/>
    <row r="910286"/>
    <row r="910287"/>
    <row r="910288"/>
    <row r="910289"/>
    <row r="910290"/>
    <row r="910291"/>
    <row r="910292"/>
    <row r="910293"/>
    <row r="910294"/>
    <row r="910295"/>
    <row r="910296"/>
    <row r="910297"/>
    <row r="910298"/>
    <row r="910299"/>
    <row r="910300"/>
    <row r="910301"/>
    <row r="910302"/>
    <row r="910303"/>
    <row r="910304"/>
    <row r="910305"/>
    <row r="910306"/>
    <row r="910307"/>
    <row r="910308"/>
    <row r="910309"/>
    <row r="910310"/>
    <row r="910311"/>
    <row r="910312"/>
    <row r="910313"/>
    <row r="910314"/>
    <row r="910315"/>
    <row r="910316"/>
    <row r="910317"/>
    <row r="910318"/>
    <row r="910319"/>
    <row r="910320"/>
    <row r="910321"/>
    <row r="910322"/>
    <row r="910323"/>
    <row r="910324"/>
    <row r="910325"/>
    <row r="910326"/>
    <row r="910327"/>
    <row r="910328"/>
    <row r="910329"/>
    <row r="910330"/>
    <row r="910331"/>
    <row r="910332"/>
    <row r="910333"/>
    <row r="910334"/>
    <row r="910335"/>
    <row r="910336"/>
    <row r="910337"/>
    <row r="910338"/>
    <row r="910339"/>
    <row r="910340"/>
    <row r="910341"/>
    <row r="910342"/>
    <row r="910343"/>
    <row r="910344"/>
    <row r="910345"/>
    <row r="910346"/>
    <row r="910347"/>
    <row r="910348"/>
    <row r="910349"/>
    <row r="910350"/>
    <row r="910351"/>
    <row r="910352"/>
    <row r="910353"/>
    <row r="910354"/>
    <row r="910355"/>
    <row r="910356"/>
    <row r="910357"/>
    <row r="910358"/>
    <row r="910359"/>
    <row r="910360"/>
    <row r="910361"/>
    <row r="910362"/>
    <row r="910363"/>
    <row r="910364"/>
    <row r="910365"/>
    <row r="910366"/>
    <row r="910367"/>
    <row r="910368"/>
    <row r="910369"/>
    <row r="910370"/>
    <row r="910371"/>
    <row r="910372"/>
    <row r="910373"/>
    <row r="910374"/>
    <row r="910375"/>
    <row r="910376"/>
    <row r="910377"/>
    <row r="910378"/>
    <row r="910379"/>
    <row r="910380"/>
    <row r="910381"/>
    <row r="910382"/>
    <row r="910383"/>
    <row r="910384"/>
    <row r="910385"/>
    <row r="910386"/>
    <row r="910387"/>
    <row r="910388"/>
    <row r="910389"/>
    <row r="910390"/>
    <row r="910391"/>
    <row r="910392"/>
    <row r="910393"/>
    <row r="910394"/>
    <row r="910395"/>
    <row r="910396"/>
    <row r="910397"/>
    <row r="910398"/>
    <row r="910399"/>
    <row r="910400"/>
    <row r="910401"/>
    <row r="910402"/>
    <row r="910403"/>
    <row r="910404"/>
    <row r="910405"/>
    <row r="910406"/>
    <row r="910407"/>
    <row r="910408"/>
    <row r="910409"/>
    <row r="910410"/>
    <row r="910411"/>
    <row r="910412"/>
    <row r="910413"/>
    <row r="910414"/>
    <row r="910415"/>
    <row r="910416"/>
    <row r="910417"/>
    <row r="910418"/>
    <row r="910419"/>
    <row r="910420"/>
    <row r="910421"/>
    <row r="910422"/>
    <row r="910423"/>
    <row r="910424"/>
    <row r="910425"/>
    <row r="910426"/>
    <row r="910427"/>
    <row r="910428"/>
    <row r="910429"/>
    <row r="910430"/>
    <row r="910431"/>
    <row r="910432"/>
    <row r="910433"/>
    <row r="910434"/>
    <row r="910435"/>
    <row r="910436"/>
    <row r="910437"/>
    <row r="910438"/>
    <row r="910439"/>
    <row r="910440"/>
    <row r="910441"/>
    <row r="910442"/>
    <row r="910443"/>
    <row r="910444"/>
    <row r="910445"/>
    <row r="910446"/>
    <row r="910447"/>
    <row r="910448"/>
    <row r="910449"/>
    <row r="910450"/>
    <row r="910451"/>
    <row r="910452"/>
    <row r="910453"/>
    <row r="910454"/>
    <row r="910455"/>
    <row r="910456"/>
    <row r="910457"/>
    <row r="910458"/>
    <row r="910459"/>
    <row r="910460"/>
    <row r="910461"/>
    <row r="910462"/>
    <row r="910463"/>
    <row r="910464"/>
    <row r="910465"/>
    <row r="910466"/>
    <row r="910467"/>
    <row r="910468"/>
    <row r="910469"/>
    <row r="910470"/>
    <row r="910471"/>
    <row r="910472"/>
    <row r="910473"/>
    <row r="910474"/>
    <row r="910475"/>
    <row r="910476"/>
    <row r="910477"/>
    <row r="910478"/>
    <row r="910479"/>
    <row r="910480"/>
    <row r="910481"/>
    <row r="910482"/>
    <row r="910483"/>
    <row r="910484"/>
    <row r="910485"/>
    <row r="910486"/>
    <row r="910487"/>
    <row r="910488"/>
    <row r="910489"/>
    <row r="910490"/>
    <row r="910491"/>
    <row r="910492"/>
    <row r="910493"/>
    <row r="910494"/>
    <row r="910495"/>
    <row r="910496"/>
    <row r="910497"/>
    <row r="910498"/>
    <row r="910499"/>
    <row r="910500"/>
    <row r="910501"/>
    <row r="910502"/>
    <row r="910503"/>
    <row r="910504"/>
    <row r="910505"/>
    <row r="910506"/>
    <row r="910507"/>
    <row r="910508"/>
    <row r="910509"/>
    <row r="910510"/>
    <row r="910511"/>
    <row r="910512"/>
    <row r="910513"/>
    <row r="910514"/>
    <row r="910515"/>
    <row r="910516"/>
    <row r="910517"/>
    <row r="910518"/>
    <row r="910519"/>
    <row r="910520"/>
    <row r="910521"/>
    <row r="910522"/>
    <row r="910523"/>
    <row r="910524"/>
    <row r="910525"/>
    <row r="910526"/>
    <row r="910527"/>
    <row r="910528"/>
    <row r="910529"/>
    <row r="910530"/>
    <row r="910531"/>
    <row r="910532"/>
    <row r="910533"/>
    <row r="910534"/>
    <row r="910535"/>
    <row r="910536"/>
    <row r="910537"/>
    <row r="910538"/>
    <row r="910539"/>
    <row r="910540"/>
    <row r="910541"/>
    <row r="910542"/>
    <row r="910543"/>
    <row r="910544"/>
    <row r="910545"/>
    <row r="910546"/>
    <row r="910547"/>
    <row r="910548"/>
    <row r="910549"/>
    <row r="910550"/>
    <row r="910551"/>
    <row r="910552"/>
    <row r="910553"/>
    <row r="910554"/>
    <row r="910555"/>
    <row r="910556"/>
    <row r="910557"/>
    <row r="910558"/>
    <row r="910559"/>
    <row r="910560"/>
    <row r="910561"/>
    <row r="910562"/>
    <row r="910563"/>
    <row r="910564"/>
    <row r="910565"/>
    <row r="910566"/>
    <row r="910567"/>
    <row r="910568"/>
    <row r="910569"/>
    <row r="910570"/>
    <row r="910571"/>
    <row r="910572"/>
    <row r="910573"/>
    <row r="910574"/>
    <row r="910575"/>
    <row r="910576"/>
    <row r="910577"/>
    <row r="910578"/>
    <row r="910579"/>
    <row r="910580"/>
    <row r="910581"/>
    <row r="910582"/>
    <row r="910583"/>
    <row r="910584"/>
    <row r="910585"/>
    <row r="910586"/>
    <row r="910587"/>
    <row r="910588"/>
    <row r="910589"/>
    <row r="910590"/>
    <row r="910591"/>
    <row r="910592"/>
    <row r="910593"/>
    <row r="910594"/>
    <row r="910595"/>
    <row r="910596"/>
    <row r="910597"/>
    <row r="910598"/>
    <row r="910599"/>
    <row r="910600"/>
    <row r="910601"/>
    <row r="910602"/>
    <row r="910603"/>
    <row r="910604"/>
    <row r="910605"/>
    <row r="910606"/>
    <row r="910607"/>
    <row r="910608"/>
    <row r="910609"/>
    <row r="910610"/>
    <row r="910611"/>
    <row r="910612"/>
    <row r="910613"/>
    <row r="910614"/>
    <row r="910615"/>
    <row r="910616"/>
    <row r="910617"/>
    <row r="910618"/>
    <row r="910619"/>
    <row r="910620"/>
    <row r="910621"/>
    <row r="910622"/>
    <row r="910623"/>
    <row r="910624"/>
    <row r="910625"/>
    <row r="910626"/>
    <row r="910627"/>
    <row r="910628"/>
    <row r="910629"/>
    <row r="910630"/>
    <row r="910631"/>
    <row r="910632"/>
    <row r="910633"/>
    <row r="910634"/>
    <row r="910635"/>
    <row r="910636"/>
    <row r="910637"/>
    <row r="910638"/>
    <row r="910639"/>
    <row r="910640"/>
    <row r="910641"/>
    <row r="910642"/>
    <row r="910643"/>
    <row r="910644"/>
    <row r="910645"/>
    <row r="910646"/>
    <row r="910647"/>
    <row r="910648"/>
    <row r="910649"/>
    <row r="910650"/>
    <row r="910651"/>
    <row r="910652"/>
    <row r="910653"/>
    <row r="910654"/>
    <row r="910655"/>
    <row r="910656"/>
    <row r="910657"/>
    <row r="910658"/>
    <row r="910659"/>
    <row r="910660"/>
    <row r="910661"/>
    <row r="910662"/>
    <row r="910663"/>
    <row r="910664"/>
    <row r="910665"/>
    <row r="910666"/>
    <row r="910667"/>
    <row r="910668"/>
    <row r="910669"/>
    <row r="910670"/>
    <row r="910671"/>
    <row r="910672"/>
    <row r="910673"/>
    <row r="910674"/>
    <row r="910675"/>
    <row r="910676"/>
    <row r="910677"/>
    <row r="910678"/>
    <row r="910679"/>
    <row r="910680"/>
    <row r="910681"/>
    <row r="910682"/>
    <row r="910683"/>
    <row r="910684"/>
    <row r="910685"/>
    <row r="910686"/>
    <row r="910687"/>
    <row r="910688"/>
    <row r="910689"/>
    <row r="910690"/>
    <row r="910691"/>
    <row r="910692"/>
    <row r="910693"/>
    <row r="910694"/>
    <row r="910695"/>
    <row r="910696"/>
    <row r="910697"/>
    <row r="910698"/>
    <row r="910699"/>
    <row r="910700"/>
    <row r="910701"/>
    <row r="910702"/>
    <row r="910703"/>
    <row r="910704"/>
    <row r="910705"/>
    <row r="910706"/>
    <row r="910707"/>
    <row r="910708"/>
    <row r="910709"/>
    <row r="910710"/>
    <row r="910711"/>
    <row r="910712"/>
    <row r="910713"/>
    <row r="910714"/>
    <row r="910715"/>
    <row r="910716"/>
    <row r="910717"/>
    <row r="910718"/>
    <row r="910719"/>
    <row r="910720"/>
    <row r="910721"/>
    <row r="910722"/>
    <row r="910723"/>
    <row r="910724"/>
    <row r="910725"/>
    <row r="910726"/>
    <row r="910727"/>
    <row r="910728"/>
    <row r="910729"/>
    <row r="910730"/>
    <row r="910731"/>
    <row r="910732"/>
    <row r="910733"/>
    <row r="910734"/>
    <row r="910735"/>
    <row r="910736"/>
    <row r="910737"/>
    <row r="910738"/>
    <row r="910739"/>
    <row r="910740"/>
    <row r="910741"/>
    <row r="910742"/>
    <row r="910743"/>
    <row r="910744"/>
    <row r="910745"/>
    <row r="910746"/>
    <row r="910747"/>
    <row r="910748"/>
    <row r="910749"/>
    <row r="910750"/>
    <row r="910751"/>
    <row r="910752"/>
    <row r="910753"/>
    <row r="910754"/>
    <row r="910755"/>
    <row r="910756"/>
    <row r="910757"/>
    <row r="910758"/>
    <row r="910759"/>
    <row r="910760"/>
    <row r="910761"/>
    <row r="910762"/>
    <row r="910763"/>
    <row r="910764"/>
    <row r="910765"/>
    <row r="910766"/>
    <row r="910767"/>
    <row r="910768"/>
    <row r="910769"/>
    <row r="910770"/>
    <row r="910771"/>
    <row r="910772"/>
    <row r="910773"/>
    <row r="910774"/>
    <row r="910775"/>
    <row r="910776"/>
    <row r="910777"/>
    <row r="910778"/>
    <row r="910779"/>
    <row r="910780"/>
    <row r="910781"/>
    <row r="910782"/>
    <row r="910783"/>
    <row r="910784"/>
    <row r="910785"/>
    <row r="910786"/>
    <row r="910787"/>
    <row r="910788"/>
    <row r="910789"/>
    <row r="910790"/>
    <row r="910791"/>
    <row r="910792"/>
    <row r="910793"/>
    <row r="910794"/>
    <row r="910795"/>
    <row r="910796"/>
    <row r="910797"/>
    <row r="910798"/>
    <row r="910799"/>
    <row r="910800"/>
    <row r="910801"/>
    <row r="910802"/>
    <row r="910803"/>
    <row r="910804"/>
    <row r="910805"/>
    <row r="910806"/>
    <row r="910807"/>
    <row r="910808"/>
    <row r="910809"/>
    <row r="910810"/>
    <row r="910811"/>
    <row r="910812"/>
    <row r="910813"/>
    <row r="910814"/>
    <row r="910815"/>
    <row r="910816"/>
    <row r="910817"/>
    <row r="910818"/>
    <row r="910819"/>
    <row r="910820"/>
    <row r="910821"/>
    <row r="910822"/>
    <row r="910823"/>
    <row r="910824"/>
    <row r="910825"/>
    <row r="910826"/>
    <row r="910827"/>
    <row r="910828"/>
    <row r="910829"/>
    <row r="910830"/>
    <row r="910831"/>
    <row r="910832"/>
    <row r="910833"/>
    <row r="910834"/>
    <row r="910835"/>
    <row r="910836"/>
    <row r="910837"/>
    <row r="910838"/>
    <row r="910839"/>
    <row r="910840"/>
    <row r="910841"/>
    <row r="910842"/>
    <row r="910843"/>
    <row r="910844"/>
    <row r="910845"/>
    <row r="910846"/>
    <row r="910847"/>
    <row r="910848"/>
    <row r="910849"/>
    <row r="910850"/>
    <row r="910851"/>
    <row r="910852"/>
    <row r="910853"/>
    <row r="910854"/>
    <row r="910855"/>
    <row r="910856"/>
    <row r="910857"/>
    <row r="910858"/>
    <row r="910859"/>
    <row r="910860"/>
    <row r="910861"/>
    <row r="910862"/>
    <row r="910863"/>
    <row r="910864"/>
    <row r="910865"/>
    <row r="910866"/>
    <row r="910867"/>
    <row r="910868"/>
    <row r="910869"/>
    <row r="910870"/>
    <row r="910871"/>
    <row r="910872"/>
    <row r="910873"/>
    <row r="910874"/>
    <row r="910875"/>
    <row r="910876"/>
    <row r="910877"/>
    <row r="910878"/>
    <row r="910879"/>
    <row r="910880"/>
    <row r="910881"/>
    <row r="910882"/>
    <row r="910883"/>
    <row r="910884"/>
    <row r="910885"/>
    <row r="910886"/>
    <row r="910887"/>
    <row r="910888"/>
    <row r="910889"/>
    <row r="910890"/>
    <row r="910891"/>
    <row r="910892"/>
    <row r="910893"/>
    <row r="910894"/>
    <row r="910895"/>
    <row r="910896"/>
    <row r="910897"/>
    <row r="910898"/>
    <row r="910899"/>
    <row r="910900"/>
    <row r="910901"/>
    <row r="910902"/>
    <row r="910903"/>
    <row r="910904"/>
    <row r="910905"/>
    <row r="910906"/>
    <row r="910907"/>
    <row r="910908"/>
    <row r="910909"/>
    <row r="910910"/>
    <row r="910911"/>
    <row r="910912"/>
    <row r="910913"/>
    <row r="910914"/>
    <row r="910915"/>
    <row r="910916"/>
    <row r="910917"/>
    <row r="910918"/>
    <row r="910919"/>
    <row r="910920"/>
    <row r="910921"/>
    <row r="910922"/>
    <row r="910923"/>
    <row r="910924"/>
    <row r="910925"/>
    <row r="910926"/>
    <row r="910927"/>
    <row r="910928"/>
    <row r="910929"/>
    <row r="910930"/>
    <row r="910931"/>
    <row r="910932"/>
    <row r="910933"/>
    <row r="910934"/>
    <row r="910935"/>
    <row r="910936"/>
    <row r="910937"/>
    <row r="910938"/>
    <row r="910939"/>
    <row r="910940"/>
    <row r="910941"/>
    <row r="910942"/>
    <row r="910943"/>
    <row r="910944"/>
    <row r="910945"/>
    <row r="910946"/>
    <row r="910947"/>
    <row r="910948"/>
    <row r="910949"/>
    <row r="910950"/>
    <row r="910951"/>
    <row r="910952"/>
    <row r="910953"/>
    <row r="910954"/>
    <row r="910955"/>
    <row r="910956"/>
    <row r="910957"/>
    <row r="910958"/>
    <row r="910959"/>
    <row r="910960"/>
    <row r="910961"/>
    <row r="910962"/>
    <row r="910963"/>
    <row r="910964"/>
    <row r="910965"/>
    <row r="910966"/>
    <row r="910967"/>
    <row r="910968"/>
    <row r="910969"/>
    <row r="910970"/>
    <row r="910971"/>
    <row r="910972"/>
    <row r="910973"/>
    <row r="910974"/>
    <row r="910975"/>
    <row r="910976"/>
    <row r="910977"/>
    <row r="910978"/>
    <row r="910979"/>
    <row r="910980"/>
    <row r="910981"/>
    <row r="910982"/>
    <row r="910983"/>
    <row r="910984"/>
    <row r="910985"/>
    <row r="910986"/>
    <row r="910987"/>
    <row r="910988"/>
    <row r="910989"/>
    <row r="910990"/>
    <row r="910991"/>
    <row r="910992"/>
    <row r="910993"/>
    <row r="910994"/>
    <row r="910995"/>
    <row r="910996"/>
    <row r="910997"/>
    <row r="910998"/>
    <row r="910999"/>
    <row r="911000"/>
    <row r="911001"/>
    <row r="911002"/>
    <row r="911003"/>
    <row r="911004"/>
    <row r="911005"/>
    <row r="911006"/>
    <row r="911007"/>
    <row r="911008"/>
    <row r="911009"/>
    <row r="911010"/>
    <row r="911011"/>
    <row r="911012"/>
    <row r="911013"/>
    <row r="911014"/>
    <row r="911015"/>
    <row r="911016"/>
    <row r="911017"/>
    <row r="911018"/>
    <row r="911019"/>
    <row r="911020"/>
    <row r="911021"/>
    <row r="911022"/>
    <row r="911023"/>
    <row r="911024"/>
    <row r="911025"/>
    <row r="911026"/>
    <row r="911027"/>
    <row r="911028"/>
    <row r="911029"/>
    <row r="911030"/>
    <row r="911031"/>
    <row r="911032"/>
    <row r="911033"/>
    <row r="911034"/>
    <row r="911035"/>
    <row r="911036"/>
    <row r="911037"/>
    <row r="911038"/>
    <row r="911039"/>
    <row r="911040"/>
    <row r="911041"/>
    <row r="911042"/>
    <row r="911043"/>
    <row r="911044"/>
    <row r="911045"/>
    <row r="911046"/>
    <row r="911047"/>
    <row r="911048"/>
    <row r="911049"/>
    <row r="911050"/>
    <row r="911051"/>
    <row r="911052"/>
    <row r="911053"/>
    <row r="911054"/>
    <row r="911055"/>
    <row r="911056"/>
    <row r="911057"/>
    <row r="911058"/>
    <row r="911059"/>
    <row r="911060"/>
    <row r="911061"/>
    <row r="911062"/>
    <row r="911063"/>
    <row r="911064"/>
    <row r="911065"/>
    <row r="911066"/>
    <row r="911067"/>
    <row r="911068"/>
    <row r="911069"/>
    <row r="911070"/>
    <row r="911071"/>
    <row r="911072"/>
    <row r="911073"/>
    <row r="911074"/>
    <row r="911075"/>
    <row r="911076"/>
    <row r="911077"/>
    <row r="911078"/>
    <row r="911079"/>
    <row r="911080"/>
    <row r="911081"/>
    <row r="911082"/>
    <row r="911083"/>
    <row r="911084"/>
    <row r="911085"/>
    <row r="911086"/>
    <row r="911087"/>
    <row r="911088"/>
    <row r="911089"/>
    <row r="911090"/>
    <row r="911091"/>
    <row r="911092"/>
    <row r="911093"/>
    <row r="911094"/>
    <row r="911095"/>
    <row r="911096"/>
    <row r="911097"/>
    <row r="911098"/>
    <row r="911099"/>
    <row r="911100"/>
    <row r="911101"/>
    <row r="911102"/>
    <row r="911103"/>
    <row r="911104"/>
    <row r="911105"/>
    <row r="911106"/>
    <row r="911107"/>
    <row r="911108"/>
    <row r="911109"/>
    <row r="911110"/>
    <row r="911111"/>
    <row r="911112"/>
    <row r="911113"/>
    <row r="911114"/>
    <row r="911115"/>
    <row r="911116"/>
    <row r="911117"/>
    <row r="911118"/>
    <row r="911119"/>
    <row r="911120"/>
    <row r="911121"/>
    <row r="911122"/>
    <row r="911123"/>
    <row r="911124"/>
    <row r="911125"/>
    <row r="911126"/>
    <row r="911127"/>
    <row r="911128"/>
    <row r="911129"/>
    <row r="911130"/>
    <row r="911131"/>
    <row r="911132"/>
    <row r="911133"/>
    <row r="911134"/>
    <row r="911135"/>
    <row r="911136"/>
    <row r="911137"/>
    <row r="911138"/>
    <row r="911139"/>
    <row r="911140"/>
    <row r="911141"/>
    <row r="911142"/>
    <row r="911143"/>
    <row r="911144"/>
    <row r="911145"/>
    <row r="911146"/>
    <row r="911147"/>
    <row r="911148"/>
    <row r="911149"/>
    <row r="911150"/>
    <row r="911151"/>
    <row r="911152"/>
    <row r="911153"/>
    <row r="911154"/>
    <row r="911155"/>
    <row r="911156"/>
    <row r="911157"/>
    <row r="911158"/>
    <row r="911159"/>
    <row r="911160"/>
    <row r="911161"/>
    <row r="911162"/>
    <row r="911163"/>
    <row r="911164"/>
    <row r="911165"/>
    <row r="911166"/>
    <row r="911167"/>
    <row r="911168"/>
    <row r="911169"/>
    <row r="911170"/>
    <row r="911171"/>
    <row r="911172"/>
    <row r="911173"/>
    <row r="911174"/>
    <row r="911175"/>
    <row r="911176"/>
    <row r="911177"/>
    <row r="911178"/>
    <row r="911179"/>
    <row r="911180"/>
    <row r="911181"/>
    <row r="911182"/>
    <row r="911183"/>
    <row r="911184"/>
    <row r="911185"/>
    <row r="911186"/>
    <row r="911187"/>
    <row r="911188"/>
    <row r="911189"/>
    <row r="911190"/>
    <row r="911191"/>
    <row r="911192"/>
    <row r="911193"/>
    <row r="911194"/>
    <row r="911195"/>
    <row r="911196"/>
    <row r="911197"/>
    <row r="911198"/>
    <row r="911199"/>
    <row r="911200"/>
    <row r="911201"/>
    <row r="911202"/>
    <row r="911203"/>
    <row r="911204"/>
    <row r="911205"/>
    <row r="911206"/>
    <row r="911207"/>
    <row r="911208"/>
    <row r="911209"/>
    <row r="911210"/>
    <row r="911211"/>
    <row r="911212"/>
    <row r="911213"/>
    <row r="911214"/>
    <row r="911215"/>
    <row r="911216"/>
    <row r="911217"/>
    <row r="911218"/>
    <row r="911219"/>
    <row r="911220"/>
    <row r="911221"/>
    <row r="911222"/>
    <row r="911223"/>
    <row r="911224"/>
    <row r="911225"/>
    <row r="911226"/>
    <row r="911227"/>
    <row r="911228"/>
    <row r="911229"/>
    <row r="911230"/>
    <row r="911231"/>
    <row r="911232"/>
    <row r="911233"/>
    <row r="911234"/>
    <row r="911235"/>
    <row r="911236"/>
    <row r="911237"/>
    <row r="911238"/>
    <row r="911239"/>
    <row r="911240"/>
    <row r="911241"/>
    <row r="911242"/>
    <row r="911243"/>
    <row r="911244"/>
    <row r="911245"/>
    <row r="911246"/>
    <row r="911247"/>
    <row r="911248"/>
    <row r="911249"/>
    <row r="911250"/>
    <row r="911251"/>
    <row r="911252"/>
    <row r="911253"/>
    <row r="911254"/>
    <row r="911255"/>
    <row r="911256"/>
    <row r="911257"/>
    <row r="911258"/>
    <row r="911259"/>
    <row r="911260"/>
    <row r="911261"/>
    <row r="911262"/>
    <row r="911263"/>
    <row r="911264"/>
    <row r="911265"/>
    <row r="911266"/>
    <row r="911267"/>
    <row r="911268"/>
    <row r="911269"/>
    <row r="911270"/>
    <row r="911271"/>
    <row r="911272"/>
    <row r="911273"/>
    <row r="911274"/>
    <row r="911275"/>
    <row r="911276"/>
    <row r="911277"/>
    <row r="911278"/>
    <row r="911279"/>
    <row r="911280"/>
    <row r="911281"/>
    <row r="911282"/>
    <row r="911283"/>
    <row r="911284"/>
    <row r="911285"/>
    <row r="911286"/>
    <row r="911287"/>
    <row r="911288"/>
    <row r="911289"/>
    <row r="911290"/>
    <row r="911291"/>
    <row r="911292"/>
    <row r="911293"/>
    <row r="911294"/>
    <row r="911295"/>
    <row r="911296"/>
    <row r="911297"/>
    <row r="911298"/>
    <row r="911299"/>
    <row r="911300"/>
    <row r="911301"/>
    <row r="911302"/>
    <row r="911303"/>
    <row r="911304"/>
    <row r="911305"/>
    <row r="911306"/>
    <row r="911307"/>
    <row r="911308"/>
    <row r="911309"/>
    <row r="911310"/>
    <row r="911311"/>
    <row r="911312"/>
    <row r="911313"/>
    <row r="911314"/>
    <row r="911315"/>
    <row r="911316"/>
    <row r="911317"/>
    <row r="911318"/>
    <row r="911319"/>
    <row r="911320"/>
    <row r="911321"/>
    <row r="911322"/>
    <row r="911323"/>
    <row r="911324"/>
    <row r="911325"/>
    <row r="911326"/>
    <row r="911327"/>
    <row r="911328"/>
    <row r="911329"/>
    <row r="911330"/>
    <row r="911331"/>
    <row r="911332"/>
    <row r="911333"/>
    <row r="911334"/>
    <row r="911335"/>
    <row r="911336"/>
    <row r="911337"/>
    <row r="911338"/>
    <row r="911339"/>
    <row r="911340"/>
    <row r="911341"/>
    <row r="911342"/>
    <row r="911343"/>
    <row r="911344"/>
    <row r="911345"/>
    <row r="911346"/>
    <row r="911347"/>
    <row r="911348"/>
    <row r="911349"/>
    <row r="911350"/>
    <row r="911351"/>
    <row r="911352"/>
    <row r="911353"/>
    <row r="911354"/>
    <row r="911355"/>
    <row r="911356"/>
    <row r="911357"/>
    <row r="911358"/>
    <row r="911359"/>
    <row r="911360"/>
    <row r="911361"/>
    <row r="911362"/>
    <row r="911363"/>
    <row r="911364"/>
    <row r="911365"/>
    <row r="911366"/>
    <row r="911367"/>
    <row r="911368"/>
    <row r="911369"/>
    <row r="911370"/>
    <row r="911371"/>
    <row r="911372"/>
    <row r="911373"/>
    <row r="911374"/>
    <row r="911375"/>
    <row r="911376"/>
    <row r="911377"/>
    <row r="911378"/>
    <row r="911379"/>
    <row r="911380"/>
    <row r="911381"/>
    <row r="911382"/>
    <row r="911383"/>
    <row r="911384"/>
    <row r="911385"/>
    <row r="911386"/>
    <row r="911387"/>
    <row r="911388"/>
    <row r="911389"/>
    <row r="911390"/>
    <row r="911391"/>
    <row r="911392"/>
    <row r="911393"/>
    <row r="911394"/>
    <row r="911395"/>
    <row r="911396"/>
    <row r="911397"/>
    <row r="911398"/>
    <row r="911399"/>
    <row r="911400"/>
    <row r="911401"/>
    <row r="911402"/>
    <row r="911403"/>
    <row r="911404"/>
    <row r="911405"/>
    <row r="911406"/>
    <row r="911407"/>
    <row r="911408"/>
    <row r="911409"/>
    <row r="911410"/>
    <row r="911411"/>
    <row r="911412"/>
    <row r="911413"/>
    <row r="911414"/>
    <row r="911415"/>
    <row r="911416"/>
    <row r="911417"/>
    <row r="911418"/>
    <row r="911419"/>
    <row r="911420"/>
    <row r="911421"/>
    <row r="911422"/>
    <row r="911423"/>
    <row r="911424"/>
    <row r="911425"/>
    <row r="911426"/>
    <row r="911427"/>
    <row r="911428"/>
    <row r="911429"/>
    <row r="911430"/>
    <row r="911431"/>
    <row r="911432"/>
    <row r="911433"/>
    <row r="911434"/>
    <row r="911435"/>
    <row r="911436"/>
    <row r="911437"/>
    <row r="911438"/>
    <row r="911439"/>
    <row r="911440"/>
    <row r="911441"/>
    <row r="911442"/>
    <row r="911443"/>
    <row r="911444"/>
    <row r="911445"/>
    <row r="911446"/>
    <row r="911447"/>
    <row r="911448"/>
    <row r="911449"/>
    <row r="911450"/>
    <row r="911451"/>
    <row r="911452"/>
    <row r="911453"/>
    <row r="911454"/>
    <row r="911455"/>
    <row r="911456"/>
    <row r="911457"/>
    <row r="911458"/>
    <row r="911459"/>
    <row r="911460"/>
    <row r="911461"/>
    <row r="911462"/>
    <row r="911463"/>
    <row r="911464"/>
    <row r="911465"/>
    <row r="911466"/>
    <row r="911467"/>
    <row r="911468"/>
    <row r="911469"/>
    <row r="911470"/>
    <row r="911471"/>
    <row r="911472"/>
    <row r="911473"/>
    <row r="911474"/>
    <row r="911475"/>
    <row r="911476"/>
    <row r="911477"/>
    <row r="911478"/>
    <row r="911479"/>
    <row r="911480"/>
    <row r="911481"/>
    <row r="911482"/>
    <row r="911483"/>
    <row r="911484"/>
    <row r="911485"/>
    <row r="911486"/>
    <row r="911487"/>
    <row r="911488"/>
    <row r="911489"/>
    <row r="911490"/>
    <row r="911491"/>
    <row r="911492"/>
    <row r="911493"/>
    <row r="911494"/>
    <row r="911495"/>
    <row r="911496"/>
    <row r="911497"/>
    <row r="911498"/>
    <row r="911499"/>
    <row r="911500"/>
    <row r="911501"/>
    <row r="911502"/>
    <row r="911503"/>
    <row r="911504"/>
    <row r="911505"/>
    <row r="911506"/>
    <row r="911507"/>
    <row r="911508"/>
    <row r="911509"/>
    <row r="911510"/>
    <row r="911511"/>
    <row r="911512"/>
    <row r="911513"/>
    <row r="911514"/>
    <row r="911515"/>
    <row r="911516"/>
    <row r="911517"/>
    <row r="911518"/>
    <row r="911519"/>
    <row r="911520"/>
    <row r="911521"/>
    <row r="911522"/>
    <row r="911523"/>
    <row r="911524"/>
    <row r="911525"/>
    <row r="911526"/>
    <row r="911527"/>
    <row r="911528"/>
    <row r="911529"/>
    <row r="911530"/>
    <row r="911531"/>
    <row r="911532"/>
    <row r="911533"/>
    <row r="911534"/>
    <row r="911535"/>
    <row r="911536"/>
    <row r="911537"/>
    <row r="911538"/>
    <row r="911539"/>
    <row r="911540"/>
    <row r="911541"/>
    <row r="911542"/>
    <row r="911543"/>
    <row r="911544"/>
    <row r="911545"/>
    <row r="911546"/>
    <row r="911547"/>
    <row r="911548"/>
    <row r="911549"/>
    <row r="911550"/>
    <row r="911551"/>
    <row r="911552"/>
    <row r="911553"/>
    <row r="911554"/>
    <row r="911555"/>
    <row r="911556"/>
    <row r="911557"/>
    <row r="911558"/>
    <row r="911559"/>
    <row r="911560"/>
    <row r="911561"/>
    <row r="911562"/>
    <row r="911563"/>
    <row r="911564"/>
    <row r="911565"/>
    <row r="911566"/>
    <row r="911567"/>
    <row r="911568"/>
    <row r="911569"/>
    <row r="911570"/>
    <row r="911571"/>
    <row r="911572"/>
    <row r="911573"/>
    <row r="911574"/>
    <row r="911575"/>
    <row r="911576"/>
    <row r="911577"/>
    <row r="911578"/>
    <row r="911579"/>
    <row r="911580"/>
    <row r="911581"/>
    <row r="911582"/>
    <row r="911583"/>
    <row r="911584"/>
    <row r="911585"/>
    <row r="911586"/>
    <row r="911587"/>
    <row r="911588"/>
    <row r="911589"/>
    <row r="911590"/>
    <row r="911591"/>
    <row r="911592"/>
    <row r="911593"/>
    <row r="911594"/>
    <row r="911595"/>
    <row r="911596"/>
    <row r="911597"/>
    <row r="911598"/>
    <row r="911599"/>
    <row r="911600"/>
    <row r="911601"/>
    <row r="911602"/>
    <row r="911603"/>
    <row r="911604"/>
    <row r="911605"/>
    <row r="911606"/>
    <row r="911607"/>
    <row r="911608"/>
    <row r="911609"/>
    <row r="911610"/>
    <row r="911611"/>
    <row r="911612"/>
    <row r="911613"/>
    <row r="911614"/>
    <row r="911615"/>
    <row r="911616"/>
    <row r="911617"/>
    <row r="911618"/>
    <row r="911619"/>
    <row r="911620"/>
    <row r="911621"/>
    <row r="911622"/>
    <row r="911623"/>
    <row r="911624"/>
    <row r="911625"/>
    <row r="911626"/>
    <row r="911627"/>
    <row r="911628"/>
    <row r="911629"/>
    <row r="911630"/>
    <row r="911631"/>
    <row r="911632"/>
    <row r="911633"/>
    <row r="911634"/>
    <row r="911635"/>
    <row r="911636"/>
    <row r="911637"/>
    <row r="911638"/>
    <row r="911639"/>
    <row r="911640"/>
    <row r="911641"/>
    <row r="911642"/>
    <row r="911643"/>
    <row r="911644"/>
    <row r="911645"/>
    <row r="911646"/>
    <row r="911647"/>
    <row r="911648"/>
    <row r="911649"/>
    <row r="911650"/>
    <row r="911651"/>
    <row r="911652"/>
    <row r="911653"/>
    <row r="911654"/>
    <row r="911655"/>
    <row r="911656"/>
    <row r="911657"/>
    <row r="911658"/>
    <row r="911659"/>
    <row r="911660"/>
    <row r="911661"/>
    <row r="911662"/>
    <row r="911663"/>
    <row r="911664"/>
    <row r="911665"/>
    <row r="911666"/>
    <row r="911667"/>
    <row r="911668"/>
    <row r="911669"/>
    <row r="911670"/>
    <row r="911671"/>
    <row r="911672"/>
    <row r="911673"/>
    <row r="911674"/>
    <row r="911675"/>
    <row r="911676"/>
    <row r="911677"/>
    <row r="911678"/>
    <row r="911679"/>
    <row r="911680"/>
    <row r="911681"/>
    <row r="911682"/>
    <row r="911683"/>
    <row r="911684"/>
    <row r="911685"/>
    <row r="911686"/>
    <row r="911687"/>
    <row r="911688"/>
    <row r="911689"/>
    <row r="911690"/>
    <row r="911691"/>
    <row r="911692"/>
    <row r="911693"/>
    <row r="911694"/>
    <row r="911695"/>
    <row r="911696"/>
    <row r="911697"/>
    <row r="911698"/>
    <row r="911699"/>
    <row r="911700"/>
    <row r="911701"/>
    <row r="911702"/>
    <row r="911703"/>
    <row r="911704"/>
    <row r="911705"/>
    <row r="911706"/>
    <row r="911707"/>
    <row r="911708"/>
    <row r="911709"/>
    <row r="911710"/>
    <row r="911711"/>
    <row r="911712"/>
    <row r="911713"/>
    <row r="911714"/>
    <row r="911715"/>
    <row r="911716"/>
    <row r="911717"/>
    <row r="911718"/>
    <row r="911719"/>
    <row r="911720"/>
    <row r="911721"/>
    <row r="911722"/>
    <row r="911723"/>
    <row r="911724"/>
    <row r="911725"/>
    <row r="911726"/>
    <row r="911727"/>
    <row r="911728"/>
    <row r="911729"/>
    <row r="911730"/>
    <row r="911731"/>
    <row r="911732"/>
    <row r="911733"/>
    <row r="911734"/>
    <row r="911735"/>
    <row r="911736"/>
    <row r="911737"/>
    <row r="911738"/>
    <row r="911739"/>
    <row r="911740"/>
    <row r="911741"/>
    <row r="911742"/>
    <row r="911743"/>
    <row r="911744"/>
    <row r="911745"/>
    <row r="911746"/>
    <row r="911747"/>
    <row r="911748"/>
    <row r="911749"/>
    <row r="911750"/>
    <row r="911751"/>
    <row r="911752"/>
    <row r="911753"/>
    <row r="911754"/>
    <row r="911755"/>
    <row r="911756"/>
    <row r="911757"/>
    <row r="911758"/>
    <row r="911759"/>
    <row r="911760"/>
    <row r="911761"/>
    <row r="911762"/>
    <row r="911763"/>
    <row r="911764"/>
    <row r="911765"/>
    <row r="911766"/>
    <row r="911767"/>
    <row r="911768"/>
    <row r="911769"/>
    <row r="911770"/>
    <row r="911771"/>
    <row r="911772"/>
    <row r="911773"/>
    <row r="911774"/>
    <row r="911775"/>
    <row r="911776"/>
    <row r="911777"/>
    <row r="911778"/>
    <row r="911779"/>
    <row r="911780"/>
    <row r="911781"/>
    <row r="911782"/>
    <row r="911783"/>
    <row r="911784"/>
    <row r="911785"/>
    <row r="911786"/>
    <row r="911787"/>
    <row r="911788"/>
    <row r="911789"/>
    <row r="911790"/>
    <row r="911791"/>
    <row r="911792"/>
    <row r="911793"/>
    <row r="911794"/>
    <row r="911795"/>
    <row r="911796"/>
    <row r="911797"/>
    <row r="911798"/>
    <row r="911799"/>
    <row r="911800"/>
    <row r="911801"/>
    <row r="911802"/>
    <row r="911803"/>
    <row r="911804"/>
    <row r="911805"/>
    <row r="911806"/>
    <row r="911807"/>
    <row r="911808"/>
    <row r="911809"/>
    <row r="911810"/>
    <row r="911811"/>
    <row r="911812"/>
    <row r="911813"/>
    <row r="911814"/>
    <row r="911815"/>
    <row r="911816"/>
    <row r="911817"/>
    <row r="911818"/>
    <row r="911819"/>
    <row r="911820"/>
    <row r="911821"/>
    <row r="911822"/>
    <row r="911823"/>
    <row r="911824"/>
    <row r="911825"/>
    <row r="911826"/>
    <row r="911827"/>
    <row r="911828"/>
    <row r="911829"/>
    <row r="911830"/>
    <row r="911831"/>
    <row r="911832"/>
    <row r="911833"/>
    <row r="911834"/>
    <row r="911835"/>
    <row r="911836"/>
    <row r="911837"/>
    <row r="911838"/>
    <row r="911839"/>
    <row r="911840"/>
    <row r="911841"/>
    <row r="911842"/>
    <row r="911843"/>
    <row r="911844"/>
    <row r="911845"/>
    <row r="911846"/>
    <row r="911847"/>
    <row r="911848"/>
    <row r="911849"/>
    <row r="911850"/>
    <row r="911851"/>
    <row r="911852"/>
    <row r="911853"/>
    <row r="911854"/>
    <row r="911855"/>
    <row r="911856"/>
    <row r="911857"/>
    <row r="911858"/>
    <row r="911859"/>
    <row r="911860"/>
    <row r="911861"/>
    <row r="911862"/>
    <row r="911863"/>
    <row r="911864"/>
    <row r="911865"/>
    <row r="911866"/>
    <row r="911867"/>
    <row r="911868"/>
    <row r="911869"/>
    <row r="911870"/>
    <row r="911871"/>
    <row r="911872"/>
    <row r="911873"/>
    <row r="911874"/>
    <row r="911875"/>
    <row r="911876"/>
    <row r="911877"/>
    <row r="911878"/>
    <row r="911879"/>
    <row r="911880"/>
    <row r="911881"/>
    <row r="911882"/>
    <row r="911883"/>
    <row r="911884"/>
    <row r="911885"/>
    <row r="911886"/>
    <row r="911887"/>
    <row r="911888"/>
    <row r="911889"/>
    <row r="911890"/>
    <row r="911891"/>
    <row r="911892"/>
    <row r="911893"/>
    <row r="911894"/>
    <row r="911895"/>
    <row r="911896"/>
    <row r="911897"/>
    <row r="911898"/>
    <row r="911899"/>
    <row r="911900"/>
    <row r="911901"/>
    <row r="911902"/>
    <row r="911903"/>
    <row r="911904"/>
    <row r="911905"/>
    <row r="911906"/>
    <row r="911907"/>
    <row r="911908"/>
    <row r="911909"/>
    <row r="911910"/>
    <row r="911911"/>
    <row r="911912"/>
    <row r="911913"/>
    <row r="911914"/>
    <row r="911915"/>
    <row r="911916"/>
    <row r="911917"/>
    <row r="911918"/>
    <row r="911919"/>
    <row r="911920"/>
    <row r="911921"/>
    <row r="911922"/>
    <row r="911923"/>
    <row r="911924"/>
    <row r="911925"/>
    <row r="911926"/>
    <row r="911927"/>
    <row r="911928"/>
    <row r="911929"/>
    <row r="911930"/>
    <row r="911931"/>
    <row r="911932"/>
    <row r="911933"/>
    <row r="911934"/>
    <row r="911935"/>
    <row r="911936"/>
    <row r="911937"/>
    <row r="911938"/>
    <row r="911939"/>
    <row r="911940"/>
    <row r="911941"/>
    <row r="911942"/>
    <row r="911943"/>
    <row r="911944"/>
    <row r="911945"/>
    <row r="911946"/>
    <row r="911947"/>
    <row r="911948"/>
    <row r="911949"/>
    <row r="911950"/>
    <row r="911951"/>
    <row r="911952"/>
    <row r="911953"/>
    <row r="911954"/>
    <row r="911955"/>
    <row r="911956"/>
    <row r="911957"/>
    <row r="911958"/>
    <row r="911959"/>
    <row r="911960"/>
    <row r="911961"/>
    <row r="911962"/>
    <row r="911963"/>
    <row r="911964"/>
    <row r="911965"/>
    <row r="911966"/>
    <row r="911967"/>
    <row r="911968"/>
    <row r="911969"/>
    <row r="911970"/>
    <row r="911971"/>
    <row r="911972"/>
    <row r="911973"/>
    <row r="911974"/>
    <row r="911975"/>
    <row r="911976"/>
    <row r="911977"/>
    <row r="911978"/>
    <row r="911979"/>
    <row r="911980"/>
    <row r="911981"/>
    <row r="911982"/>
    <row r="911983"/>
    <row r="911984"/>
    <row r="911985"/>
    <row r="911986"/>
    <row r="911987"/>
    <row r="911988"/>
    <row r="911989"/>
    <row r="911990"/>
    <row r="911991"/>
    <row r="911992"/>
    <row r="911993"/>
    <row r="911994"/>
    <row r="911995"/>
    <row r="911996"/>
    <row r="911997"/>
    <row r="911998"/>
    <row r="911999"/>
    <row r="912000"/>
    <row r="912001"/>
    <row r="912002"/>
    <row r="912003"/>
    <row r="912004"/>
    <row r="912005"/>
    <row r="912006"/>
    <row r="912007"/>
    <row r="912008"/>
    <row r="912009"/>
    <row r="912010"/>
    <row r="912011"/>
    <row r="912012"/>
    <row r="912013"/>
    <row r="912014"/>
    <row r="912015"/>
    <row r="912016"/>
    <row r="912017"/>
    <row r="912018"/>
    <row r="912019"/>
    <row r="912020"/>
    <row r="912021"/>
    <row r="912022"/>
    <row r="912023"/>
    <row r="912024"/>
    <row r="912025"/>
    <row r="912026"/>
    <row r="912027"/>
    <row r="912028"/>
    <row r="912029"/>
    <row r="912030"/>
    <row r="912031"/>
    <row r="912032"/>
    <row r="912033"/>
    <row r="912034"/>
    <row r="912035"/>
    <row r="912036"/>
    <row r="912037"/>
    <row r="912038"/>
    <row r="912039"/>
    <row r="912040"/>
    <row r="912041"/>
    <row r="912042"/>
    <row r="912043"/>
    <row r="912044"/>
    <row r="912045"/>
    <row r="912046"/>
    <row r="912047"/>
    <row r="912048"/>
    <row r="912049"/>
    <row r="912050"/>
    <row r="912051"/>
    <row r="912052"/>
    <row r="912053"/>
    <row r="912054"/>
    <row r="912055"/>
    <row r="912056"/>
    <row r="912057"/>
    <row r="912058"/>
    <row r="912059"/>
    <row r="912060"/>
    <row r="912061"/>
    <row r="912062"/>
    <row r="912063"/>
    <row r="912064"/>
    <row r="912065"/>
    <row r="912066"/>
    <row r="912067"/>
    <row r="912068"/>
    <row r="912069"/>
    <row r="912070"/>
    <row r="912071"/>
    <row r="912072"/>
    <row r="912073"/>
    <row r="912074"/>
    <row r="912075"/>
    <row r="912076"/>
    <row r="912077"/>
    <row r="912078"/>
    <row r="912079"/>
    <row r="912080"/>
    <row r="912081"/>
    <row r="912082"/>
    <row r="912083"/>
    <row r="912084"/>
    <row r="912085"/>
    <row r="912086"/>
    <row r="912087"/>
    <row r="912088"/>
    <row r="912089"/>
    <row r="912090"/>
    <row r="912091"/>
    <row r="912092"/>
    <row r="912093"/>
    <row r="912094"/>
    <row r="912095"/>
    <row r="912096"/>
    <row r="912097"/>
    <row r="912098"/>
    <row r="912099"/>
    <row r="912100"/>
    <row r="912101"/>
    <row r="912102"/>
    <row r="912103"/>
    <row r="912104"/>
    <row r="912105"/>
    <row r="912106"/>
    <row r="912107"/>
    <row r="912108"/>
    <row r="912109"/>
    <row r="912110"/>
    <row r="912111"/>
    <row r="912112"/>
    <row r="912113"/>
    <row r="912114"/>
    <row r="912115"/>
    <row r="912116"/>
    <row r="912117"/>
    <row r="912118"/>
    <row r="912119"/>
    <row r="912120"/>
    <row r="912121"/>
    <row r="912122"/>
    <row r="912123"/>
    <row r="912124"/>
    <row r="912125"/>
    <row r="912126"/>
    <row r="912127"/>
    <row r="912128"/>
    <row r="912129"/>
    <row r="912130"/>
    <row r="912131"/>
    <row r="912132"/>
    <row r="912133"/>
    <row r="912134"/>
    <row r="912135"/>
    <row r="912136"/>
    <row r="912137"/>
    <row r="912138"/>
    <row r="912139"/>
    <row r="912140"/>
    <row r="912141"/>
    <row r="912142"/>
    <row r="912143"/>
    <row r="912144"/>
    <row r="912145"/>
    <row r="912146"/>
    <row r="912147"/>
    <row r="912148"/>
    <row r="912149"/>
    <row r="912150"/>
    <row r="912151"/>
    <row r="912152"/>
    <row r="912153"/>
    <row r="912154"/>
    <row r="912155"/>
    <row r="912156"/>
    <row r="912157"/>
    <row r="912158"/>
    <row r="912159"/>
    <row r="912160"/>
    <row r="912161"/>
    <row r="912162"/>
    <row r="912163"/>
    <row r="912164"/>
    <row r="912165"/>
    <row r="912166"/>
    <row r="912167"/>
    <row r="912168"/>
    <row r="912169"/>
    <row r="912170"/>
    <row r="912171"/>
    <row r="912172"/>
    <row r="912173"/>
    <row r="912174"/>
    <row r="912175"/>
    <row r="912176"/>
    <row r="912177"/>
    <row r="912178"/>
    <row r="912179"/>
    <row r="912180"/>
    <row r="912181"/>
    <row r="912182"/>
    <row r="912183"/>
    <row r="912184"/>
    <row r="912185"/>
    <row r="912186"/>
    <row r="912187"/>
    <row r="912188"/>
    <row r="912189"/>
    <row r="912190"/>
    <row r="912191"/>
    <row r="912192"/>
    <row r="912193"/>
    <row r="912194"/>
    <row r="912195"/>
    <row r="912196"/>
    <row r="912197"/>
    <row r="912198"/>
    <row r="912199"/>
    <row r="912200"/>
    <row r="912201"/>
    <row r="912202"/>
    <row r="912203"/>
    <row r="912204"/>
    <row r="912205"/>
    <row r="912206"/>
    <row r="912207"/>
    <row r="912208"/>
    <row r="912209"/>
    <row r="912210"/>
    <row r="912211"/>
    <row r="912212"/>
    <row r="912213"/>
    <row r="912214"/>
    <row r="912215"/>
    <row r="912216"/>
    <row r="912217"/>
    <row r="912218"/>
    <row r="912219"/>
    <row r="912220"/>
    <row r="912221"/>
    <row r="912222"/>
    <row r="912223"/>
    <row r="912224"/>
    <row r="912225"/>
    <row r="912226"/>
    <row r="912227"/>
    <row r="912228"/>
    <row r="912229"/>
    <row r="912230"/>
    <row r="912231"/>
    <row r="912232"/>
    <row r="912233"/>
    <row r="912234"/>
    <row r="912235"/>
    <row r="912236"/>
    <row r="912237"/>
    <row r="912238"/>
    <row r="912239"/>
    <row r="912240"/>
    <row r="912241"/>
    <row r="912242"/>
    <row r="912243"/>
    <row r="912244"/>
    <row r="912245"/>
    <row r="912246"/>
    <row r="912247"/>
    <row r="912248"/>
    <row r="912249"/>
    <row r="912250"/>
    <row r="912251"/>
    <row r="912252"/>
    <row r="912253"/>
    <row r="912254"/>
    <row r="912255"/>
    <row r="912256"/>
    <row r="912257"/>
    <row r="912258"/>
    <row r="912259"/>
    <row r="912260"/>
    <row r="912261"/>
    <row r="912262"/>
    <row r="912263"/>
    <row r="912264"/>
    <row r="912265"/>
    <row r="912266"/>
    <row r="912267"/>
    <row r="912268"/>
    <row r="912269"/>
    <row r="912270"/>
    <row r="912271"/>
    <row r="912272"/>
    <row r="912273"/>
    <row r="912274"/>
    <row r="912275"/>
    <row r="912276"/>
    <row r="912277"/>
    <row r="912278"/>
    <row r="912279"/>
    <row r="912280"/>
    <row r="912281"/>
    <row r="912282"/>
    <row r="912283"/>
    <row r="912284"/>
    <row r="912285"/>
    <row r="912286"/>
    <row r="912287"/>
    <row r="912288"/>
    <row r="912289"/>
    <row r="912290"/>
    <row r="912291"/>
    <row r="912292"/>
    <row r="912293"/>
    <row r="912294"/>
    <row r="912295"/>
    <row r="912296"/>
    <row r="912297"/>
    <row r="912298"/>
    <row r="912299"/>
    <row r="912300"/>
    <row r="912301"/>
    <row r="912302"/>
    <row r="912303"/>
    <row r="912304"/>
    <row r="912305"/>
    <row r="912306"/>
    <row r="912307"/>
    <row r="912308"/>
    <row r="912309"/>
    <row r="912310"/>
    <row r="912311"/>
    <row r="912312"/>
    <row r="912313"/>
    <row r="912314"/>
    <row r="912315"/>
    <row r="912316"/>
    <row r="912317"/>
    <row r="912318"/>
    <row r="912319"/>
    <row r="912320"/>
    <row r="912321"/>
    <row r="912322"/>
    <row r="912323"/>
    <row r="912324"/>
    <row r="912325"/>
    <row r="912326"/>
    <row r="912327"/>
    <row r="912328"/>
    <row r="912329"/>
    <row r="912330"/>
    <row r="912331"/>
    <row r="912332"/>
    <row r="912333"/>
    <row r="912334"/>
    <row r="912335"/>
    <row r="912336"/>
    <row r="912337"/>
    <row r="912338"/>
    <row r="912339"/>
    <row r="912340"/>
    <row r="912341"/>
    <row r="912342"/>
    <row r="912343"/>
    <row r="912344"/>
    <row r="912345"/>
    <row r="912346"/>
    <row r="912347"/>
    <row r="912348"/>
    <row r="912349"/>
    <row r="912350"/>
    <row r="912351"/>
    <row r="912352"/>
    <row r="912353"/>
    <row r="912354"/>
    <row r="912355"/>
    <row r="912356"/>
    <row r="912357"/>
    <row r="912358"/>
    <row r="912359"/>
    <row r="912360"/>
    <row r="912361"/>
    <row r="912362"/>
    <row r="912363"/>
    <row r="912364"/>
    <row r="912365"/>
    <row r="912366"/>
    <row r="912367"/>
    <row r="912368"/>
    <row r="912369"/>
    <row r="912370"/>
    <row r="912371"/>
    <row r="912372"/>
    <row r="912373"/>
    <row r="912374"/>
    <row r="912375"/>
    <row r="912376"/>
    <row r="912377"/>
    <row r="912378"/>
    <row r="912379"/>
    <row r="912380"/>
    <row r="912381"/>
    <row r="912382"/>
    <row r="912383"/>
    <row r="912384"/>
    <row r="912385"/>
    <row r="912386"/>
    <row r="912387"/>
    <row r="912388"/>
    <row r="912389"/>
    <row r="912390"/>
    <row r="912391"/>
    <row r="912392"/>
    <row r="912393"/>
    <row r="912394"/>
    <row r="912395"/>
    <row r="912396"/>
    <row r="912397"/>
    <row r="912398"/>
    <row r="912399"/>
    <row r="912400"/>
    <row r="912401"/>
    <row r="912402"/>
    <row r="912403"/>
    <row r="912404"/>
    <row r="912405"/>
    <row r="912406"/>
    <row r="912407"/>
    <row r="912408"/>
    <row r="912409"/>
    <row r="912410"/>
    <row r="912411"/>
    <row r="912412"/>
    <row r="912413"/>
    <row r="912414"/>
    <row r="912415"/>
    <row r="912416"/>
    <row r="912417"/>
    <row r="912418"/>
    <row r="912419"/>
    <row r="912420"/>
    <row r="912421"/>
    <row r="912422"/>
    <row r="912423"/>
    <row r="912424"/>
    <row r="912425"/>
    <row r="912426"/>
    <row r="912427"/>
    <row r="912428"/>
    <row r="912429"/>
    <row r="912430"/>
    <row r="912431"/>
    <row r="912432"/>
    <row r="912433"/>
    <row r="912434"/>
    <row r="912435"/>
    <row r="912436"/>
    <row r="912437"/>
    <row r="912438"/>
    <row r="912439"/>
    <row r="912440"/>
    <row r="912441"/>
    <row r="912442"/>
    <row r="912443"/>
    <row r="912444"/>
    <row r="912445"/>
    <row r="912446"/>
    <row r="912447"/>
    <row r="912448"/>
    <row r="912449"/>
    <row r="912450"/>
    <row r="912451"/>
    <row r="912452"/>
    <row r="912453"/>
    <row r="912454"/>
    <row r="912455"/>
    <row r="912456"/>
    <row r="912457"/>
    <row r="912458"/>
    <row r="912459"/>
    <row r="912460"/>
    <row r="912461"/>
    <row r="912462"/>
    <row r="912463"/>
    <row r="912464"/>
    <row r="912465"/>
    <row r="912466"/>
    <row r="912467"/>
    <row r="912468"/>
    <row r="912469"/>
    <row r="912470"/>
    <row r="912471"/>
    <row r="912472"/>
    <row r="912473"/>
    <row r="912474"/>
    <row r="912475"/>
    <row r="912476"/>
    <row r="912477"/>
    <row r="912478"/>
    <row r="912479"/>
    <row r="912480"/>
    <row r="912481"/>
    <row r="912482"/>
    <row r="912483"/>
    <row r="912484"/>
    <row r="912485"/>
    <row r="912486"/>
    <row r="912487"/>
    <row r="912488"/>
    <row r="912489"/>
    <row r="912490"/>
    <row r="912491"/>
    <row r="912492"/>
    <row r="912493"/>
    <row r="912494"/>
    <row r="912495"/>
    <row r="912496"/>
    <row r="912497"/>
    <row r="912498"/>
    <row r="912499"/>
    <row r="912500"/>
    <row r="912501"/>
    <row r="912502"/>
    <row r="912503"/>
    <row r="912504"/>
    <row r="912505"/>
    <row r="912506"/>
    <row r="912507"/>
    <row r="912508"/>
    <row r="912509"/>
    <row r="912510"/>
    <row r="912511"/>
    <row r="912512"/>
    <row r="912513"/>
    <row r="912514"/>
    <row r="912515"/>
    <row r="912516"/>
    <row r="912517"/>
    <row r="912518"/>
    <row r="912519"/>
    <row r="912520"/>
    <row r="912521"/>
    <row r="912522"/>
    <row r="912523"/>
    <row r="912524"/>
    <row r="912525"/>
    <row r="912526"/>
    <row r="912527"/>
    <row r="912528"/>
    <row r="912529"/>
    <row r="912530"/>
    <row r="912531"/>
    <row r="912532"/>
    <row r="912533"/>
    <row r="912534"/>
    <row r="912535"/>
    <row r="912536"/>
    <row r="912537"/>
    <row r="912538"/>
    <row r="912539"/>
    <row r="912540"/>
    <row r="912541"/>
    <row r="912542"/>
    <row r="912543"/>
    <row r="912544"/>
    <row r="912545"/>
    <row r="912546"/>
    <row r="912547"/>
    <row r="912548"/>
    <row r="912549"/>
    <row r="912550"/>
    <row r="912551"/>
    <row r="912552"/>
    <row r="912553"/>
    <row r="912554"/>
    <row r="912555"/>
    <row r="912556"/>
    <row r="912557"/>
    <row r="912558"/>
    <row r="912559"/>
    <row r="912560"/>
    <row r="912561"/>
    <row r="912562"/>
    <row r="912563"/>
    <row r="912564"/>
    <row r="912565"/>
    <row r="912566"/>
    <row r="912567"/>
    <row r="912568"/>
    <row r="912569"/>
    <row r="912570"/>
    <row r="912571"/>
    <row r="912572"/>
    <row r="912573"/>
    <row r="912574"/>
    <row r="912575"/>
    <row r="912576"/>
    <row r="912577"/>
    <row r="912578"/>
    <row r="912579"/>
    <row r="912580"/>
    <row r="912581"/>
    <row r="912582"/>
    <row r="912583"/>
    <row r="912584"/>
    <row r="912585"/>
    <row r="912586"/>
    <row r="912587"/>
    <row r="912588"/>
    <row r="912589"/>
    <row r="912590"/>
    <row r="912591"/>
    <row r="912592"/>
    <row r="912593"/>
    <row r="912594"/>
    <row r="912595"/>
    <row r="912596"/>
    <row r="912597"/>
    <row r="912598"/>
    <row r="912599"/>
    <row r="912600"/>
    <row r="912601"/>
    <row r="912602"/>
    <row r="912603"/>
    <row r="912604"/>
    <row r="912605"/>
    <row r="912606"/>
    <row r="912607"/>
    <row r="912608"/>
    <row r="912609"/>
    <row r="912610"/>
    <row r="912611"/>
    <row r="912612"/>
    <row r="912613"/>
    <row r="912614"/>
    <row r="912615"/>
    <row r="912616"/>
    <row r="912617"/>
    <row r="912618"/>
    <row r="912619"/>
    <row r="912620"/>
    <row r="912621"/>
    <row r="912622"/>
    <row r="912623"/>
    <row r="912624"/>
    <row r="912625"/>
    <row r="912626"/>
    <row r="912627"/>
    <row r="912628"/>
    <row r="912629"/>
    <row r="912630"/>
    <row r="912631"/>
    <row r="912632"/>
    <row r="912633"/>
    <row r="912634"/>
    <row r="912635"/>
    <row r="912636"/>
    <row r="912637"/>
    <row r="912638"/>
    <row r="912639"/>
    <row r="912640"/>
    <row r="912641"/>
    <row r="912642"/>
    <row r="912643"/>
    <row r="912644"/>
    <row r="912645"/>
    <row r="912646"/>
    <row r="912647"/>
    <row r="912648"/>
    <row r="912649"/>
    <row r="912650"/>
    <row r="912651"/>
    <row r="912652"/>
    <row r="912653"/>
    <row r="912654"/>
    <row r="912655"/>
    <row r="912656"/>
    <row r="912657"/>
    <row r="912658"/>
    <row r="912659"/>
    <row r="912660"/>
    <row r="912661"/>
    <row r="912662"/>
    <row r="912663"/>
    <row r="912664"/>
    <row r="912665"/>
    <row r="912666"/>
    <row r="912667"/>
    <row r="912668"/>
    <row r="912669"/>
    <row r="912670"/>
    <row r="912671"/>
    <row r="912672"/>
    <row r="912673"/>
    <row r="912674"/>
    <row r="912675"/>
    <row r="912676"/>
    <row r="912677"/>
    <row r="912678"/>
    <row r="912679"/>
    <row r="912680"/>
    <row r="912681"/>
    <row r="912682"/>
    <row r="912683"/>
    <row r="912684"/>
    <row r="912685"/>
    <row r="912686"/>
    <row r="912687"/>
    <row r="912688"/>
    <row r="912689"/>
    <row r="912690"/>
    <row r="912691"/>
    <row r="912692"/>
    <row r="912693"/>
    <row r="912694"/>
    <row r="912695"/>
    <row r="912696"/>
    <row r="912697"/>
    <row r="912698"/>
    <row r="912699"/>
    <row r="912700"/>
    <row r="912701"/>
    <row r="912702"/>
    <row r="912703"/>
    <row r="912704"/>
    <row r="912705"/>
    <row r="912706"/>
    <row r="912707"/>
    <row r="912708"/>
    <row r="912709"/>
    <row r="912710"/>
    <row r="912711"/>
    <row r="912712"/>
    <row r="912713"/>
    <row r="912714"/>
    <row r="912715"/>
    <row r="912716"/>
    <row r="912717"/>
    <row r="912718"/>
    <row r="912719"/>
    <row r="912720"/>
    <row r="912721"/>
    <row r="912722"/>
    <row r="912723"/>
    <row r="912724"/>
    <row r="912725"/>
    <row r="912726"/>
    <row r="912727"/>
    <row r="912728"/>
    <row r="912729"/>
    <row r="912730"/>
    <row r="912731"/>
    <row r="912732"/>
    <row r="912733"/>
    <row r="912734"/>
    <row r="912735"/>
    <row r="912736"/>
    <row r="912737"/>
    <row r="912738"/>
    <row r="912739"/>
    <row r="912740"/>
    <row r="912741"/>
    <row r="912742"/>
    <row r="912743"/>
    <row r="912744"/>
    <row r="912745"/>
    <row r="912746"/>
    <row r="912747"/>
    <row r="912748"/>
    <row r="912749"/>
    <row r="912750"/>
    <row r="912751"/>
    <row r="912752"/>
    <row r="912753"/>
    <row r="912754"/>
    <row r="912755"/>
    <row r="912756"/>
    <row r="912757"/>
    <row r="912758"/>
    <row r="912759"/>
    <row r="912760"/>
    <row r="912761"/>
    <row r="912762"/>
    <row r="912763"/>
    <row r="912764"/>
    <row r="912765"/>
    <row r="912766"/>
    <row r="912767"/>
    <row r="912768"/>
    <row r="912769"/>
    <row r="912770"/>
    <row r="912771"/>
    <row r="912772"/>
    <row r="912773"/>
    <row r="912774"/>
    <row r="912775"/>
    <row r="912776"/>
    <row r="912777"/>
    <row r="912778"/>
    <row r="912779"/>
    <row r="912780"/>
    <row r="912781"/>
    <row r="912782"/>
    <row r="912783"/>
    <row r="912784"/>
    <row r="912785"/>
    <row r="912786"/>
    <row r="912787"/>
    <row r="912788"/>
    <row r="912789"/>
    <row r="912790"/>
    <row r="912791"/>
    <row r="912792"/>
    <row r="912793"/>
    <row r="912794"/>
    <row r="912795"/>
    <row r="912796"/>
    <row r="912797"/>
    <row r="912798"/>
    <row r="912799"/>
    <row r="912800"/>
    <row r="912801"/>
    <row r="912802"/>
    <row r="912803"/>
    <row r="912804"/>
    <row r="912805"/>
    <row r="912806"/>
    <row r="912807"/>
    <row r="912808"/>
    <row r="912809"/>
    <row r="912810"/>
    <row r="912811"/>
    <row r="912812"/>
    <row r="912813"/>
    <row r="912814"/>
    <row r="912815"/>
    <row r="912816"/>
    <row r="912817"/>
    <row r="912818"/>
    <row r="912819"/>
    <row r="912820"/>
    <row r="912821"/>
    <row r="912822"/>
    <row r="912823"/>
    <row r="912824"/>
    <row r="912825"/>
    <row r="912826"/>
    <row r="912827"/>
    <row r="912828"/>
    <row r="912829"/>
    <row r="912830"/>
    <row r="912831"/>
    <row r="912832"/>
    <row r="912833"/>
    <row r="912834"/>
    <row r="912835"/>
    <row r="912836"/>
    <row r="912837"/>
    <row r="912838"/>
    <row r="912839"/>
    <row r="912840"/>
    <row r="912841"/>
    <row r="912842"/>
    <row r="912843"/>
    <row r="912844"/>
    <row r="912845"/>
    <row r="912846"/>
    <row r="912847"/>
    <row r="912848"/>
    <row r="912849"/>
    <row r="912850"/>
    <row r="912851"/>
    <row r="912852"/>
    <row r="912853"/>
    <row r="912854"/>
    <row r="912855"/>
    <row r="912856"/>
    <row r="912857"/>
    <row r="912858"/>
    <row r="912859"/>
    <row r="912860"/>
    <row r="912861"/>
    <row r="912862"/>
    <row r="912863"/>
    <row r="912864"/>
    <row r="912865"/>
    <row r="912866"/>
    <row r="912867"/>
    <row r="912868"/>
    <row r="912869"/>
    <row r="912870"/>
    <row r="912871"/>
    <row r="912872"/>
    <row r="912873"/>
    <row r="912874"/>
    <row r="912875"/>
    <row r="912876"/>
    <row r="912877"/>
    <row r="912878"/>
    <row r="912879"/>
    <row r="912880"/>
    <row r="912881"/>
    <row r="912882"/>
    <row r="912883"/>
    <row r="912884"/>
    <row r="912885"/>
    <row r="912886"/>
    <row r="912887"/>
    <row r="912888"/>
    <row r="912889"/>
    <row r="912890"/>
    <row r="912891"/>
    <row r="912892"/>
    <row r="912893"/>
    <row r="912894"/>
    <row r="912895"/>
    <row r="912896"/>
    <row r="912897"/>
    <row r="912898"/>
    <row r="912899"/>
    <row r="912900"/>
    <row r="912901"/>
    <row r="912902"/>
    <row r="912903"/>
    <row r="912904"/>
    <row r="912905"/>
    <row r="912906"/>
    <row r="912907"/>
    <row r="912908"/>
    <row r="912909"/>
    <row r="912910"/>
    <row r="912911"/>
    <row r="912912"/>
    <row r="912913"/>
    <row r="912914"/>
    <row r="912915"/>
    <row r="912916"/>
    <row r="912917"/>
    <row r="912918"/>
    <row r="912919"/>
    <row r="912920"/>
    <row r="912921"/>
    <row r="912922"/>
    <row r="912923"/>
    <row r="912924"/>
    <row r="912925"/>
    <row r="912926"/>
    <row r="912927"/>
    <row r="912928"/>
    <row r="912929"/>
    <row r="912930"/>
    <row r="912931"/>
    <row r="912932"/>
    <row r="912933"/>
    <row r="912934"/>
    <row r="912935"/>
    <row r="912936"/>
    <row r="912937"/>
    <row r="912938"/>
    <row r="912939"/>
    <row r="912940"/>
    <row r="912941"/>
    <row r="912942"/>
    <row r="912943"/>
    <row r="912944"/>
    <row r="912945"/>
    <row r="912946"/>
    <row r="912947"/>
    <row r="912948"/>
    <row r="912949"/>
    <row r="912950"/>
    <row r="912951"/>
    <row r="912952"/>
    <row r="912953"/>
    <row r="912954"/>
    <row r="912955"/>
    <row r="912956"/>
    <row r="912957"/>
    <row r="912958"/>
    <row r="912959"/>
    <row r="912960"/>
    <row r="912961"/>
    <row r="912962"/>
    <row r="912963"/>
    <row r="912964"/>
    <row r="912965"/>
    <row r="912966"/>
    <row r="912967"/>
    <row r="912968"/>
    <row r="912969"/>
    <row r="912970"/>
    <row r="912971"/>
    <row r="912972"/>
    <row r="912973"/>
    <row r="912974"/>
    <row r="912975"/>
    <row r="912976"/>
    <row r="912977"/>
    <row r="912978"/>
    <row r="912979"/>
    <row r="912980"/>
    <row r="912981"/>
    <row r="912982"/>
    <row r="912983"/>
    <row r="912984"/>
    <row r="912985"/>
    <row r="912986"/>
    <row r="912987"/>
    <row r="912988"/>
    <row r="912989"/>
    <row r="912990"/>
    <row r="912991"/>
    <row r="912992"/>
    <row r="912993"/>
    <row r="912994"/>
    <row r="912995"/>
    <row r="912996"/>
    <row r="912997"/>
    <row r="912998"/>
    <row r="912999"/>
    <row r="913000"/>
    <row r="913001"/>
    <row r="913002"/>
    <row r="913003"/>
    <row r="913004"/>
    <row r="913005"/>
    <row r="913006"/>
    <row r="913007"/>
    <row r="913008"/>
    <row r="913009"/>
    <row r="913010"/>
    <row r="913011"/>
    <row r="913012"/>
    <row r="913013"/>
    <row r="913014"/>
    <row r="913015"/>
    <row r="913016"/>
    <row r="913017"/>
    <row r="913018"/>
    <row r="913019"/>
    <row r="913020"/>
    <row r="913021"/>
    <row r="913022"/>
    <row r="913023"/>
    <row r="913024"/>
    <row r="913025"/>
    <row r="913026"/>
    <row r="913027"/>
    <row r="913028"/>
    <row r="913029"/>
    <row r="913030"/>
    <row r="913031"/>
    <row r="913032"/>
    <row r="913033"/>
    <row r="913034"/>
    <row r="913035"/>
    <row r="913036"/>
    <row r="913037"/>
    <row r="913038"/>
    <row r="913039"/>
    <row r="913040"/>
    <row r="913041"/>
    <row r="913042"/>
    <row r="913043"/>
    <row r="913044"/>
    <row r="913045"/>
    <row r="913046"/>
    <row r="913047"/>
    <row r="913048"/>
    <row r="913049"/>
    <row r="913050"/>
    <row r="913051"/>
    <row r="913052"/>
    <row r="913053"/>
    <row r="913054"/>
    <row r="913055"/>
    <row r="913056"/>
    <row r="913057"/>
    <row r="913058"/>
    <row r="913059"/>
    <row r="913060"/>
    <row r="913061"/>
    <row r="913062"/>
    <row r="913063"/>
    <row r="913064"/>
    <row r="913065"/>
    <row r="913066"/>
    <row r="913067"/>
    <row r="913068"/>
    <row r="913069"/>
    <row r="913070"/>
    <row r="913071"/>
    <row r="913072"/>
    <row r="913073"/>
    <row r="913074"/>
    <row r="913075"/>
    <row r="913076"/>
    <row r="913077"/>
    <row r="913078"/>
    <row r="913079"/>
    <row r="913080"/>
    <row r="913081"/>
    <row r="913082"/>
    <row r="913083"/>
    <row r="913084"/>
    <row r="913085"/>
    <row r="913086"/>
    <row r="913087"/>
    <row r="913088"/>
    <row r="913089"/>
    <row r="913090"/>
    <row r="913091"/>
    <row r="913092"/>
    <row r="913093"/>
    <row r="913094"/>
    <row r="913095"/>
    <row r="913096"/>
    <row r="913097"/>
    <row r="913098"/>
    <row r="913099"/>
    <row r="913100"/>
    <row r="913101"/>
    <row r="913102"/>
    <row r="913103"/>
    <row r="913104"/>
    <row r="913105"/>
    <row r="913106"/>
    <row r="913107"/>
    <row r="913108"/>
    <row r="913109"/>
    <row r="913110"/>
    <row r="913111"/>
    <row r="913112"/>
    <row r="913113"/>
    <row r="913114"/>
    <row r="913115"/>
    <row r="913116"/>
    <row r="913117"/>
    <row r="913118"/>
    <row r="913119"/>
    <row r="913120"/>
    <row r="913121"/>
    <row r="913122"/>
    <row r="913123"/>
    <row r="913124"/>
    <row r="913125"/>
    <row r="913126"/>
    <row r="913127"/>
    <row r="913128"/>
    <row r="913129"/>
    <row r="913130"/>
    <row r="913131"/>
    <row r="913132"/>
    <row r="913133"/>
    <row r="913134"/>
    <row r="913135"/>
    <row r="913136"/>
    <row r="913137"/>
    <row r="913138"/>
    <row r="913139"/>
    <row r="913140"/>
    <row r="913141"/>
    <row r="913142"/>
    <row r="913143"/>
    <row r="913144"/>
    <row r="913145"/>
    <row r="913146"/>
    <row r="913147"/>
    <row r="913148"/>
    <row r="913149"/>
    <row r="913150"/>
    <row r="913151"/>
    <row r="913152"/>
    <row r="913153"/>
    <row r="913154"/>
    <row r="913155"/>
    <row r="913156"/>
    <row r="913157"/>
    <row r="913158"/>
    <row r="913159"/>
    <row r="913160"/>
    <row r="913161"/>
    <row r="913162"/>
    <row r="913163"/>
    <row r="913164"/>
    <row r="913165"/>
    <row r="913166"/>
    <row r="913167"/>
    <row r="913168"/>
    <row r="913169"/>
    <row r="913170"/>
    <row r="913171"/>
    <row r="913172"/>
    <row r="913173"/>
    <row r="913174"/>
    <row r="913175"/>
    <row r="913176"/>
    <row r="913177"/>
    <row r="913178"/>
    <row r="913179"/>
    <row r="913180"/>
    <row r="913181"/>
    <row r="913182"/>
    <row r="913183"/>
    <row r="913184"/>
    <row r="913185"/>
    <row r="913186"/>
    <row r="913187"/>
    <row r="913188"/>
    <row r="913189"/>
    <row r="913190"/>
    <row r="913191"/>
    <row r="913192"/>
    <row r="913193"/>
    <row r="913194"/>
    <row r="913195"/>
    <row r="913196"/>
    <row r="913197"/>
    <row r="913198"/>
    <row r="913199"/>
    <row r="913200"/>
    <row r="913201"/>
    <row r="913202"/>
    <row r="913203"/>
    <row r="913204"/>
    <row r="913205"/>
    <row r="913206"/>
    <row r="913207"/>
    <row r="913208"/>
    <row r="913209"/>
    <row r="913210"/>
    <row r="913211"/>
    <row r="913212"/>
    <row r="913213"/>
    <row r="913214"/>
    <row r="913215"/>
    <row r="913216"/>
    <row r="913217"/>
    <row r="913218"/>
    <row r="913219"/>
    <row r="913220"/>
    <row r="913221"/>
    <row r="913222"/>
    <row r="913223"/>
    <row r="913224"/>
    <row r="913225"/>
    <row r="913226"/>
    <row r="913227"/>
    <row r="913228"/>
    <row r="913229"/>
    <row r="913230"/>
    <row r="913231"/>
    <row r="913232"/>
    <row r="913233"/>
    <row r="913234"/>
    <row r="913235"/>
    <row r="913236"/>
    <row r="913237"/>
    <row r="913238"/>
    <row r="913239"/>
    <row r="913240"/>
    <row r="913241"/>
    <row r="913242"/>
    <row r="913243"/>
    <row r="913244"/>
    <row r="913245"/>
    <row r="913246"/>
    <row r="913247"/>
    <row r="913248"/>
    <row r="913249"/>
    <row r="913250"/>
    <row r="913251"/>
    <row r="913252"/>
    <row r="913253"/>
    <row r="913254"/>
    <row r="913255"/>
    <row r="913256"/>
    <row r="913257"/>
    <row r="913258"/>
    <row r="913259"/>
    <row r="913260"/>
    <row r="913261"/>
    <row r="913262"/>
    <row r="913263"/>
    <row r="913264"/>
    <row r="913265"/>
    <row r="913266"/>
    <row r="913267"/>
    <row r="913268"/>
    <row r="913269"/>
    <row r="913270"/>
    <row r="913271"/>
    <row r="913272"/>
    <row r="913273"/>
    <row r="913274"/>
    <row r="913275"/>
    <row r="913276"/>
    <row r="913277"/>
    <row r="913278"/>
    <row r="913279"/>
    <row r="913280"/>
    <row r="913281"/>
    <row r="913282"/>
    <row r="913283"/>
    <row r="913284"/>
    <row r="913285"/>
    <row r="913286"/>
    <row r="913287"/>
    <row r="913288"/>
    <row r="913289"/>
    <row r="913290"/>
    <row r="913291"/>
    <row r="913292"/>
    <row r="913293"/>
    <row r="913294"/>
    <row r="913295"/>
    <row r="913296"/>
    <row r="913297"/>
    <row r="913298"/>
    <row r="913299"/>
    <row r="913300"/>
    <row r="913301"/>
    <row r="913302"/>
    <row r="913303"/>
    <row r="913304"/>
    <row r="913305"/>
    <row r="913306"/>
    <row r="913307"/>
    <row r="913308"/>
    <row r="913309"/>
    <row r="913310"/>
    <row r="913311"/>
    <row r="913312"/>
    <row r="913313"/>
    <row r="913314"/>
    <row r="913315"/>
    <row r="913316"/>
    <row r="913317"/>
    <row r="913318"/>
    <row r="913319"/>
    <row r="913320"/>
    <row r="913321"/>
    <row r="913322"/>
    <row r="913323"/>
    <row r="913324"/>
    <row r="913325"/>
    <row r="913326"/>
    <row r="913327"/>
    <row r="913328"/>
    <row r="913329"/>
    <row r="913330"/>
    <row r="913331"/>
    <row r="913332"/>
    <row r="913333"/>
    <row r="913334"/>
    <row r="913335"/>
    <row r="913336"/>
    <row r="913337"/>
    <row r="913338"/>
    <row r="913339"/>
    <row r="913340"/>
    <row r="913341"/>
    <row r="913342"/>
    <row r="913343"/>
    <row r="913344"/>
    <row r="913345"/>
    <row r="913346"/>
    <row r="913347"/>
    <row r="913348"/>
    <row r="913349"/>
    <row r="913350"/>
    <row r="913351"/>
    <row r="913352"/>
    <row r="913353"/>
    <row r="913354"/>
    <row r="913355"/>
    <row r="913356"/>
    <row r="913357"/>
    <row r="913358"/>
    <row r="913359"/>
    <row r="913360"/>
    <row r="913361"/>
    <row r="913362"/>
    <row r="913363"/>
    <row r="913364"/>
    <row r="913365"/>
    <row r="913366"/>
    <row r="913367"/>
    <row r="913368"/>
    <row r="913369"/>
    <row r="913370"/>
    <row r="913371"/>
    <row r="913372"/>
    <row r="913373"/>
    <row r="913374"/>
    <row r="913375"/>
    <row r="913376"/>
    <row r="913377"/>
    <row r="913378"/>
    <row r="913379"/>
    <row r="913380"/>
    <row r="913381"/>
    <row r="913382"/>
    <row r="913383"/>
    <row r="913384"/>
    <row r="913385"/>
    <row r="913386"/>
    <row r="913387"/>
    <row r="913388"/>
    <row r="913389"/>
    <row r="913390"/>
    <row r="913391"/>
    <row r="913392"/>
    <row r="913393"/>
    <row r="913394"/>
    <row r="913395"/>
    <row r="913396"/>
    <row r="913397"/>
    <row r="913398"/>
    <row r="913399"/>
    <row r="913400"/>
    <row r="913401"/>
    <row r="913402"/>
    <row r="913403"/>
    <row r="913404"/>
    <row r="913405"/>
    <row r="913406"/>
    <row r="913407"/>
    <row r="913408"/>
    <row r="913409"/>
    <row r="913410"/>
    <row r="913411"/>
    <row r="913412"/>
    <row r="913413"/>
    <row r="913414"/>
    <row r="913415"/>
    <row r="913416"/>
    <row r="913417"/>
    <row r="913418"/>
    <row r="913419"/>
    <row r="913420"/>
    <row r="913421"/>
    <row r="913422"/>
    <row r="913423"/>
    <row r="913424"/>
    <row r="913425"/>
    <row r="913426"/>
    <row r="913427"/>
    <row r="913428"/>
    <row r="913429"/>
    <row r="913430"/>
    <row r="913431"/>
    <row r="913432"/>
    <row r="913433"/>
    <row r="913434"/>
    <row r="913435"/>
    <row r="913436"/>
    <row r="913437"/>
    <row r="913438"/>
    <row r="913439"/>
    <row r="913440"/>
    <row r="913441"/>
    <row r="913442"/>
    <row r="913443"/>
    <row r="913444"/>
    <row r="913445"/>
    <row r="913446"/>
    <row r="913447"/>
    <row r="913448"/>
    <row r="913449"/>
    <row r="913450"/>
    <row r="913451"/>
    <row r="913452"/>
    <row r="913453"/>
    <row r="913454"/>
    <row r="913455"/>
    <row r="913456"/>
    <row r="913457"/>
    <row r="913458"/>
    <row r="913459"/>
    <row r="913460"/>
    <row r="913461"/>
    <row r="913462"/>
    <row r="913463"/>
    <row r="913464"/>
    <row r="913465"/>
    <row r="913466"/>
    <row r="913467"/>
    <row r="913468"/>
    <row r="913469"/>
    <row r="913470"/>
    <row r="913471"/>
    <row r="913472"/>
    <row r="913473"/>
    <row r="913474"/>
    <row r="913475"/>
    <row r="913476"/>
    <row r="913477"/>
    <row r="913478"/>
    <row r="913479"/>
    <row r="913480"/>
    <row r="913481"/>
    <row r="913482"/>
    <row r="913483"/>
    <row r="913484"/>
    <row r="913485"/>
    <row r="913486"/>
    <row r="913487"/>
    <row r="913488"/>
    <row r="913489"/>
    <row r="913490"/>
    <row r="913491"/>
    <row r="913492"/>
    <row r="913493"/>
    <row r="913494"/>
    <row r="913495"/>
    <row r="913496"/>
    <row r="913497"/>
    <row r="913498"/>
    <row r="913499"/>
    <row r="913500"/>
    <row r="913501"/>
    <row r="913502"/>
    <row r="913503"/>
    <row r="913504"/>
    <row r="913505"/>
    <row r="913506"/>
    <row r="913507"/>
    <row r="913508"/>
    <row r="913509"/>
    <row r="913510"/>
    <row r="913511"/>
    <row r="913512"/>
    <row r="913513"/>
    <row r="913514"/>
    <row r="913515"/>
    <row r="913516"/>
    <row r="913517"/>
    <row r="913518"/>
    <row r="913519"/>
    <row r="913520"/>
    <row r="913521"/>
    <row r="913522"/>
    <row r="913523"/>
    <row r="913524"/>
    <row r="913525"/>
    <row r="913526"/>
    <row r="913527"/>
    <row r="913528"/>
    <row r="913529"/>
    <row r="913530"/>
    <row r="913531"/>
    <row r="913532"/>
    <row r="913533"/>
    <row r="913534"/>
    <row r="913535"/>
    <row r="913536"/>
    <row r="913537"/>
    <row r="913538"/>
    <row r="913539"/>
    <row r="913540"/>
    <row r="913541"/>
    <row r="913542"/>
    <row r="913543"/>
    <row r="913544"/>
    <row r="913545"/>
    <row r="913546"/>
    <row r="913547"/>
    <row r="913548"/>
    <row r="913549"/>
    <row r="913550"/>
    <row r="913551"/>
    <row r="913552"/>
    <row r="913553"/>
    <row r="913554"/>
    <row r="913555"/>
    <row r="913556"/>
    <row r="913557"/>
    <row r="913558"/>
    <row r="913559"/>
    <row r="913560"/>
    <row r="913561"/>
    <row r="913562"/>
    <row r="913563"/>
    <row r="913564"/>
    <row r="913565"/>
    <row r="913566"/>
    <row r="913567"/>
    <row r="913568"/>
    <row r="913569"/>
    <row r="913570"/>
    <row r="913571"/>
    <row r="913572"/>
    <row r="913573"/>
    <row r="913574"/>
    <row r="913575"/>
    <row r="913576"/>
    <row r="913577"/>
    <row r="913578"/>
    <row r="913579"/>
    <row r="913580"/>
    <row r="913581"/>
    <row r="913582"/>
    <row r="913583"/>
    <row r="913584"/>
    <row r="913585"/>
    <row r="913586"/>
    <row r="913587"/>
    <row r="913588"/>
    <row r="913589"/>
    <row r="913590"/>
    <row r="913591"/>
    <row r="913592"/>
    <row r="913593"/>
    <row r="913594"/>
    <row r="913595"/>
    <row r="913596"/>
    <row r="913597"/>
    <row r="913598"/>
    <row r="913599"/>
    <row r="913600"/>
    <row r="913601"/>
    <row r="913602"/>
    <row r="913603"/>
    <row r="913604"/>
    <row r="913605"/>
    <row r="913606"/>
    <row r="913607"/>
    <row r="913608"/>
    <row r="913609"/>
    <row r="913610"/>
    <row r="913611"/>
    <row r="913612"/>
    <row r="913613"/>
    <row r="913614"/>
    <row r="913615"/>
    <row r="913616"/>
    <row r="913617"/>
    <row r="913618"/>
    <row r="913619"/>
    <row r="913620"/>
    <row r="913621"/>
    <row r="913622"/>
    <row r="913623"/>
    <row r="913624"/>
    <row r="913625"/>
    <row r="913626"/>
    <row r="913627"/>
    <row r="913628"/>
    <row r="913629"/>
    <row r="913630"/>
    <row r="913631"/>
    <row r="913632"/>
    <row r="913633"/>
    <row r="913634"/>
    <row r="913635"/>
    <row r="913636"/>
    <row r="913637"/>
    <row r="913638"/>
    <row r="913639"/>
    <row r="913640"/>
    <row r="913641"/>
    <row r="913642"/>
    <row r="913643"/>
    <row r="913644"/>
    <row r="913645"/>
    <row r="913646"/>
    <row r="913647"/>
    <row r="913648"/>
    <row r="913649"/>
    <row r="913650"/>
    <row r="913651"/>
    <row r="913652"/>
    <row r="913653"/>
    <row r="913654"/>
    <row r="913655"/>
    <row r="913656"/>
    <row r="913657"/>
    <row r="913658"/>
    <row r="913659"/>
    <row r="913660"/>
    <row r="913661"/>
    <row r="913662"/>
    <row r="913663"/>
    <row r="913664"/>
    <row r="913665"/>
    <row r="913666"/>
    <row r="913667"/>
    <row r="913668"/>
    <row r="913669"/>
    <row r="913670"/>
    <row r="913671"/>
    <row r="913672"/>
    <row r="913673"/>
    <row r="913674"/>
    <row r="913675"/>
    <row r="913676"/>
    <row r="913677"/>
    <row r="913678"/>
    <row r="913679"/>
    <row r="913680"/>
    <row r="913681"/>
    <row r="913682"/>
    <row r="913683"/>
    <row r="913684"/>
    <row r="913685"/>
    <row r="913686"/>
    <row r="913687"/>
    <row r="913688"/>
    <row r="913689"/>
    <row r="913690"/>
    <row r="913691"/>
    <row r="913692"/>
    <row r="913693"/>
    <row r="913694"/>
    <row r="913695"/>
    <row r="913696"/>
    <row r="913697"/>
    <row r="913698"/>
    <row r="913699"/>
    <row r="913700"/>
    <row r="913701"/>
    <row r="913702"/>
    <row r="913703"/>
    <row r="913704"/>
    <row r="913705"/>
    <row r="913706"/>
    <row r="913707"/>
    <row r="913708"/>
    <row r="913709"/>
    <row r="913710"/>
    <row r="913711"/>
    <row r="913712"/>
    <row r="913713"/>
    <row r="913714"/>
    <row r="913715"/>
    <row r="913716"/>
    <row r="913717"/>
    <row r="913718"/>
    <row r="913719"/>
    <row r="913720"/>
    <row r="913721"/>
    <row r="913722"/>
    <row r="913723"/>
    <row r="913724"/>
    <row r="913725"/>
    <row r="913726"/>
    <row r="913727"/>
    <row r="913728"/>
    <row r="913729"/>
    <row r="913730"/>
    <row r="913731"/>
    <row r="913732"/>
    <row r="913733"/>
    <row r="913734"/>
    <row r="913735"/>
    <row r="913736"/>
    <row r="913737"/>
    <row r="913738"/>
    <row r="913739"/>
    <row r="913740"/>
    <row r="913741"/>
    <row r="913742"/>
    <row r="913743"/>
    <row r="913744"/>
    <row r="913745"/>
    <row r="913746"/>
    <row r="913747"/>
    <row r="913748"/>
    <row r="913749"/>
    <row r="913750"/>
    <row r="913751"/>
    <row r="913752"/>
    <row r="913753"/>
    <row r="913754"/>
    <row r="913755"/>
    <row r="913756"/>
    <row r="913757"/>
    <row r="913758"/>
    <row r="913759"/>
    <row r="913760"/>
    <row r="913761"/>
    <row r="913762"/>
    <row r="913763"/>
    <row r="913764"/>
    <row r="913765"/>
    <row r="913766"/>
    <row r="913767"/>
    <row r="913768"/>
    <row r="913769"/>
    <row r="913770"/>
    <row r="913771"/>
    <row r="913772"/>
    <row r="913773"/>
    <row r="913774"/>
    <row r="913775"/>
    <row r="913776"/>
    <row r="913777"/>
    <row r="913778"/>
    <row r="913779"/>
    <row r="913780"/>
    <row r="913781"/>
    <row r="913782"/>
    <row r="913783"/>
    <row r="913784"/>
    <row r="913785"/>
    <row r="913786"/>
    <row r="913787"/>
    <row r="913788"/>
    <row r="913789"/>
    <row r="913790"/>
    <row r="913791"/>
    <row r="913792"/>
    <row r="913793"/>
    <row r="913794"/>
    <row r="913795"/>
    <row r="913796"/>
    <row r="913797"/>
    <row r="913798"/>
    <row r="913799"/>
    <row r="913800"/>
    <row r="913801"/>
    <row r="913802"/>
    <row r="913803"/>
    <row r="913804"/>
    <row r="913805"/>
    <row r="913806"/>
    <row r="913807"/>
    <row r="913808"/>
    <row r="913809"/>
    <row r="913810"/>
    <row r="913811"/>
    <row r="913812"/>
    <row r="913813"/>
    <row r="913814"/>
    <row r="913815"/>
    <row r="913816"/>
    <row r="913817"/>
    <row r="913818"/>
    <row r="913819"/>
    <row r="913820"/>
    <row r="913821"/>
    <row r="913822"/>
    <row r="913823"/>
    <row r="913824"/>
    <row r="913825"/>
    <row r="913826"/>
    <row r="913827"/>
    <row r="913828"/>
    <row r="913829"/>
    <row r="913830"/>
    <row r="913831"/>
    <row r="913832"/>
    <row r="913833"/>
    <row r="913834"/>
    <row r="913835"/>
    <row r="913836"/>
    <row r="913837"/>
    <row r="913838"/>
    <row r="913839"/>
    <row r="913840"/>
    <row r="913841"/>
    <row r="913842"/>
    <row r="913843"/>
    <row r="913844"/>
    <row r="913845"/>
    <row r="913846"/>
    <row r="913847"/>
    <row r="913848"/>
    <row r="913849"/>
    <row r="913850"/>
    <row r="913851"/>
    <row r="913852"/>
    <row r="913853"/>
    <row r="913854"/>
    <row r="913855"/>
    <row r="913856"/>
    <row r="913857"/>
    <row r="913858"/>
    <row r="913859"/>
    <row r="913860"/>
    <row r="913861"/>
    <row r="913862"/>
    <row r="913863"/>
    <row r="913864"/>
    <row r="913865"/>
    <row r="913866"/>
    <row r="913867"/>
    <row r="913868"/>
    <row r="913869"/>
    <row r="913870"/>
    <row r="913871"/>
    <row r="913872"/>
    <row r="913873"/>
    <row r="913874"/>
    <row r="913875"/>
    <row r="913876"/>
    <row r="913877"/>
    <row r="913878"/>
    <row r="913879"/>
    <row r="913880"/>
    <row r="913881"/>
    <row r="913882"/>
    <row r="913883"/>
    <row r="913884"/>
    <row r="913885"/>
    <row r="913886"/>
    <row r="913887"/>
    <row r="913888"/>
    <row r="913889"/>
    <row r="913890"/>
    <row r="913891"/>
    <row r="913892"/>
    <row r="913893"/>
    <row r="913894"/>
    <row r="913895"/>
    <row r="913896"/>
    <row r="913897"/>
    <row r="913898"/>
    <row r="913899"/>
    <row r="913900"/>
    <row r="913901"/>
    <row r="913902"/>
    <row r="913903"/>
    <row r="913904"/>
    <row r="913905"/>
    <row r="913906"/>
    <row r="913907"/>
    <row r="913908"/>
    <row r="913909"/>
    <row r="913910"/>
    <row r="913911"/>
    <row r="913912"/>
    <row r="913913"/>
    <row r="913914"/>
    <row r="913915"/>
    <row r="913916"/>
    <row r="913917"/>
    <row r="913918"/>
    <row r="913919"/>
    <row r="913920"/>
    <row r="913921"/>
    <row r="913922"/>
    <row r="913923"/>
    <row r="913924"/>
    <row r="913925"/>
    <row r="913926"/>
    <row r="913927"/>
    <row r="913928"/>
    <row r="913929"/>
    <row r="913930"/>
    <row r="913931"/>
    <row r="913932"/>
    <row r="913933"/>
    <row r="913934"/>
    <row r="913935"/>
    <row r="913936"/>
    <row r="913937"/>
    <row r="913938"/>
    <row r="913939"/>
    <row r="913940"/>
    <row r="913941"/>
    <row r="913942"/>
    <row r="913943"/>
    <row r="913944"/>
    <row r="913945"/>
    <row r="913946"/>
    <row r="913947"/>
    <row r="913948"/>
    <row r="913949"/>
    <row r="913950"/>
    <row r="913951"/>
    <row r="913952"/>
    <row r="913953"/>
    <row r="913954"/>
    <row r="913955"/>
    <row r="913956"/>
    <row r="913957"/>
    <row r="913958"/>
    <row r="913959"/>
    <row r="913960"/>
    <row r="913961"/>
    <row r="913962"/>
    <row r="913963"/>
    <row r="913964"/>
    <row r="913965"/>
    <row r="913966"/>
    <row r="913967"/>
    <row r="913968"/>
    <row r="913969"/>
    <row r="913970"/>
    <row r="913971"/>
    <row r="913972"/>
    <row r="913973"/>
    <row r="913974"/>
    <row r="913975"/>
    <row r="913976"/>
    <row r="913977"/>
    <row r="913978"/>
    <row r="913979"/>
    <row r="913980"/>
    <row r="913981"/>
    <row r="913982"/>
    <row r="913983"/>
    <row r="913984"/>
    <row r="913985"/>
    <row r="913986"/>
    <row r="913987"/>
    <row r="913988"/>
    <row r="913989"/>
    <row r="913990"/>
    <row r="913991"/>
    <row r="913992"/>
    <row r="913993"/>
    <row r="913994"/>
    <row r="913995"/>
    <row r="913996"/>
    <row r="913997"/>
    <row r="913998"/>
    <row r="913999"/>
    <row r="914000"/>
    <row r="914001"/>
    <row r="914002"/>
    <row r="914003"/>
    <row r="914004"/>
    <row r="914005"/>
    <row r="914006"/>
    <row r="914007"/>
    <row r="914008"/>
    <row r="914009"/>
    <row r="914010"/>
    <row r="914011"/>
    <row r="914012"/>
    <row r="914013"/>
    <row r="914014"/>
    <row r="914015"/>
    <row r="914016"/>
    <row r="914017"/>
    <row r="914018"/>
    <row r="914019"/>
    <row r="914020"/>
    <row r="914021"/>
    <row r="914022"/>
    <row r="914023"/>
    <row r="914024"/>
    <row r="914025"/>
    <row r="914026"/>
    <row r="914027"/>
    <row r="914028"/>
    <row r="914029"/>
    <row r="914030"/>
    <row r="914031"/>
    <row r="914032"/>
    <row r="914033"/>
    <row r="914034"/>
    <row r="914035"/>
    <row r="914036"/>
    <row r="914037"/>
    <row r="914038"/>
    <row r="914039"/>
    <row r="914040"/>
    <row r="914041"/>
    <row r="914042"/>
    <row r="914043"/>
    <row r="914044"/>
    <row r="914045"/>
    <row r="914046"/>
    <row r="914047"/>
    <row r="914048"/>
    <row r="914049"/>
    <row r="914050"/>
    <row r="914051"/>
    <row r="914052"/>
    <row r="914053"/>
    <row r="914054"/>
    <row r="914055"/>
    <row r="914056"/>
    <row r="914057"/>
    <row r="914058"/>
    <row r="914059"/>
    <row r="914060"/>
    <row r="914061"/>
    <row r="914062"/>
    <row r="914063"/>
    <row r="914064"/>
    <row r="914065"/>
    <row r="914066"/>
    <row r="914067"/>
    <row r="914068"/>
    <row r="914069"/>
    <row r="914070"/>
    <row r="914071"/>
    <row r="914072"/>
    <row r="914073"/>
    <row r="914074"/>
    <row r="914075"/>
    <row r="914076"/>
    <row r="914077"/>
    <row r="914078"/>
    <row r="914079"/>
    <row r="914080"/>
    <row r="914081"/>
    <row r="914082"/>
    <row r="914083"/>
    <row r="914084"/>
    <row r="914085"/>
    <row r="914086"/>
    <row r="914087"/>
    <row r="914088"/>
    <row r="914089"/>
    <row r="914090"/>
    <row r="914091"/>
    <row r="914092"/>
    <row r="914093"/>
    <row r="914094"/>
    <row r="914095"/>
    <row r="914096"/>
    <row r="914097"/>
    <row r="914098"/>
    <row r="914099"/>
    <row r="914100"/>
    <row r="914101"/>
    <row r="914102"/>
    <row r="914103"/>
    <row r="914104"/>
    <row r="914105"/>
    <row r="914106"/>
    <row r="914107"/>
    <row r="914108"/>
    <row r="914109"/>
    <row r="914110"/>
    <row r="914111"/>
    <row r="914112"/>
    <row r="914113"/>
    <row r="914114"/>
    <row r="914115"/>
    <row r="914116"/>
    <row r="914117"/>
    <row r="914118"/>
    <row r="914119"/>
    <row r="914120"/>
    <row r="914121"/>
    <row r="914122"/>
    <row r="914123"/>
    <row r="914124"/>
    <row r="914125"/>
    <row r="914126"/>
    <row r="914127"/>
    <row r="914128"/>
    <row r="914129"/>
    <row r="914130"/>
    <row r="914131"/>
    <row r="914132"/>
    <row r="914133"/>
    <row r="914134"/>
    <row r="914135"/>
    <row r="914136"/>
    <row r="914137"/>
    <row r="914138"/>
    <row r="914139"/>
    <row r="914140"/>
    <row r="914141"/>
    <row r="914142"/>
    <row r="914143"/>
    <row r="914144"/>
    <row r="914145"/>
    <row r="914146"/>
    <row r="914147"/>
    <row r="914148"/>
    <row r="914149"/>
    <row r="914150"/>
    <row r="914151"/>
    <row r="914152"/>
    <row r="914153"/>
    <row r="914154"/>
    <row r="914155"/>
    <row r="914156"/>
    <row r="914157"/>
    <row r="914158"/>
    <row r="914159"/>
    <row r="914160"/>
    <row r="914161"/>
    <row r="914162"/>
    <row r="914163"/>
    <row r="914164"/>
    <row r="914165"/>
    <row r="914166"/>
    <row r="914167"/>
    <row r="914168"/>
    <row r="914169"/>
    <row r="914170"/>
    <row r="914171"/>
    <row r="914172"/>
    <row r="914173"/>
    <row r="914174"/>
    <row r="914175"/>
    <row r="914176"/>
    <row r="914177"/>
    <row r="914178"/>
    <row r="914179"/>
    <row r="914180"/>
    <row r="914181"/>
    <row r="914182"/>
    <row r="914183"/>
    <row r="914184"/>
    <row r="914185"/>
    <row r="914186"/>
    <row r="914187"/>
    <row r="914188"/>
    <row r="914189"/>
    <row r="914190"/>
    <row r="914191"/>
    <row r="914192"/>
    <row r="914193"/>
    <row r="914194"/>
    <row r="914195"/>
    <row r="914196"/>
    <row r="914197"/>
    <row r="914198"/>
    <row r="914199"/>
    <row r="914200"/>
    <row r="914201"/>
    <row r="914202"/>
    <row r="914203"/>
    <row r="914204"/>
    <row r="914205"/>
    <row r="914206"/>
    <row r="914207"/>
    <row r="914208"/>
    <row r="914209"/>
    <row r="914210"/>
    <row r="914211"/>
    <row r="914212"/>
    <row r="914213"/>
    <row r="914214"/>
    <row r="914215"/>
    <row r="914216"/>
    <row r="914217"/>
    <row r="914218"/>
    <row r="914219"/>
    <row r="914220"/>
    <row r="914221"/>
    <row r="914222"/>
    <row r="914223"/>
    <row r="914224"/>
    <row r="914225"/>
    <row r="914226"/>
    <row r="914227"/>
    <row r="914228"/>
    <row r="914229"/>
    <row r="914230"/>
    <row r="914231"/>
    <row r="914232"/>
    <row r="914233"/>
    <row r="914234"/>
    <row r="914235"/>
    <row r="914236"/>
    <row r="914237"/>
    <row r="914238"/>
    <row r="914239"/>
    <row r="914240"/>
    <row r="914241"/>
    <row r="914242"/>
    <row r="914243"/>
    <row r="914244"/>
    <row r="914245"/>
    <row r="914246"/>
    <row r="914247"/>
    <row r="914248"/>
    <row r="914249"/>
    <row r="914250"/>
    <row r="914251"/>
    <row r="914252"/>
    <row r="914253"/>
    <row r="914254"/>
    <row r="914255"/>
    <row r="914256"/>
    <row r="914257"/>
    <row r="914258"/>
    <row r="914259"/>
    <row r="914260"/>
    <row r="914261"/>
    <row r="914262"/>
    <row r="914263"/>
    <row r="914264"/>
    <row r="914265"/>
    <row r="914266"/>
    <row r="914267"/>
    <row r="914268"/>
    <row r="914269"/>
    <row r="914270"/>
    <row r="914271"/>
    <row r="914272"/>
    <row r="914273"/>
    <row r="914274"/>
    <row r="914275"/>
    <row r="914276"/>
    <row r="914277"/>
    <row r="914278"/>
    <row r="914279"/>
    <row r="914280"/>
    <row r="914281"/>
    <row r="914282"/>
    <row r="914283"/>
    <row r="914284"/>
    <row r="914285"/>
    <row r="914286"/>
    <row r="914287"/>
    <row r="914288"/>
    <row r="914289"/>
    <row r="914290"/>
    <row r="914291"/>
    <row r="914292"/>
    <row r="914293"/>
    <row r="914294"/>
    <row r="914295"/>
    <row r="914296"/>
    <row r="914297"/>
    <row r="914298"/>
    <row r="914299"/>
    <row r="914300"/>
    <row r="914301"/>
    <row r="914302"/>
    <row r="914303"/>
    <row r="914304"/>
    <row r="914305"/>
    <row r="914306"/>
    <row r="914307"/>
    <row r="914308"/>
    <row r="914309"/>
    <row r="914310"/>
    <row r="914311"/>
    <row r="914312"/>
    <row r="914313"/>
    <row r="914314"/>
    <row r="914315"/>
    <row r="914316"/>
    <row r="914317"/>
    <row r="914318"/>
    <row r="914319"/>
    <row r="914320"/>
    <row r="914321"/>
    <row r="914322"/>
    <row r="914323"/>
    <row r="914324"/>
    <row r="914325"/>
    <row r="914326"/>
    <row r="914327"/>
    <row r="914328"/>
    <row r="914329"/>
    <row r="914330"/>
    <row r="914331"/>
    <row r="914332"/>
    <row r="914333"/>
    <row r="914334"/>
    <row r="914335"/>
    <row r="914336"/>
    <row r="914337"/>
    <row r="914338"/>
    <row r="914339"/>
    <row r="914340"/>
    <row r="914341"/>
    <row r="914342"/>
    <row r="914343"/>
    <row r="914344"/>
    <row r="914345"/>
    <row r="914346"/>
    <row r="914347"/>
    <row r="914348"/>
    <row r="914349"/>
    <row r="914350"/>
    <row r="914351"/>
    <row r="914352"/>
    <row r="914353"/>
    <row r="914354"/>
    <row r="914355"/>
    <row r="914356"/>
    <row r="914357"/>
    <row r="914358"/>
    <row r="914359"/>
    <row r="914360"/>
    <row r="914361"/>
    <row r="914362"/>
    <row r="914363"/>
    <row r="914364"/>
    <row r="914365"/>
    <row r="914366"/>
    <row r="914367"/>
    <row r="914368"/>
    <row r="914369"/>
    <row r="914370"/>
    <row r="914371"/>
    <row r="914372"/>
    <row r="914373"/>
    <row r="914374"/>
    <row r="914375"/>
    <row r="914376"/>
    <row r="914377"/>
    <row r="914378"/>
    <row r="914379"/>
    <row r="914380"/>
    <row r="914381"/>
    <row r="914382"/>
    <row r="914383"/>
    <row r="914384"/>
    <row r="914385"/>
    <row r="914386"/>
    <row r="914387"/>
    <row r="914388"/>
    <row r="914389"/>
    <row r="914390"/>
    <row r="914391"/>
    <row r="914392"/>
    <row r="914393"/>
    <row r="914394"/>
    <row r="914395"/>
    <row r="914396"/>
    <row r="914397"/>
    <row r="914398"/>
    <row r="914399"/>
    <row r="914400"/>
    <row r="914401"/>
    <row r="914402"/>
    <row r="914403"/>
    <row r="914404"/>
    <row r="914405"/>
    <row r="914406"/>
    <row r="914407"/>
    <row r="914408"/>
    <row r="914409"/>
    <row r="914410"/>
    <row r="914411"/>
    <row r="914412"/>
    <row r="914413"/>
    <row r="914414"/>
    <row r="914415"/>
    <row r="914416"/>
    <row r="914417"/>
    <row r="914418"/>
    <row r="914419"/>
    <row r="914420"/>
    <row r="914421"/>
    <row r="914422"/>
    <row r="914423"/>
    <row r="914424"/>
    <row r="914425"/>
    <row r="914426"/>
    <row r="914427"/>
    <row r="914428"/>
    <row r="914429"/>
    <row r="914430"/>
    <row r="914431"/>
    <row r="914432"/>
    <row r="914433"/>
    <row r="914434"/>
    <row r="914435"/>
    <row r="914436"/>
    <row r="914437"/>
    <row r="914438"/>
    <row r="914439"/>
    <row r="914440"/>
    <row r="914441"/>
    <row r="914442"/>
    <row r="914443"/>
    <row r="914444"/>
    <row r="914445"/>
    <row r="914446"/>
    <row r="914447"/>
    <row r="914448"/>
    <row r="914449"/>
    <row r="914450"/>
    <row r="914451"/>
    <row r="914452"/>
    <row r="914453"/>
    <row r="914454"/>
    <row r="914455"/>
    <row r="914456"/>
    <row r="914457"/>
    <row r="914458"/>
    <row r="914459"/>
    <row r="914460"/>
    <row r="914461"/>
    <row r="914462"/>
    <row r="914463"/>
    <row r="914464"/>
    <row r="914465"/>
    <row r="914466"/>
    <row r="914467"/>
    <row r="914468"/>
    <row r="914469"/>
    <row r="914470"/>
    <row r="914471"/>
    <row r="914472"/>
    <row r="914473"/>
    <row r="914474"/>
    <row r="914475"/>
    <row r="914476"/>
    <row r="914477"/>
    <row r="914478"/>
    <row r="914479"/>
    <row r="914480"/>
    <row r="914481"/>
    <row r="914482"/>
    <row r="914483"/>
    <row r="914484"/>
    <row r="914485"/>
    <row r="914486"/>
    <row r="914487"/>
    <row r="914488"/>
    <row r="914489"/>
    <row r="914490"/>
    <row r="914491"/>
    <row r="914492"/>
    <row r="914493"/>
    <row r="914494"/>
    <row r="914495"/>
    <row r="914496"/>
    <row r="914497"/>
    <row r="914498"/>
    <row r="914499"/>
    <row r="914500"/>
    <row r="914501"/>
    <row r="914502"/>
    <row r="914503"/>
    <row r="914504"/>
    <row r="914505"/>
    <row r="914506"/>
    <row r="914507"/>
    <row r="914508"/>
    <row r="914509"/>
    <row r="914510"/>
    <row r="914511"/>
    <row r="914512"/>
    <row r="914513"/>
    <row r="914514"/>
    <row r="914515"/>
    <row r="914516"/>
    <row r="914517"/>
    <row r="914518"/>
    <row r="914519"/>
    <row r="914520"/>
    <row r="914521"/>
    <row r="914522"/>
    <row r="914523"/>
    <row r="914524"/>
    <row r="914525"/>
    <row r="914526"/>
    <row r="914527"/>
    <row r="914528"/>
    <row r="914529"/>
    <row r="914530"/>
    <row r="914531"/>
    <row r="914532"/>
    <row r="914533"/>
    <row r="914534"/>
    <row r="914535"/>
    <row r="914536"/>
    <row r="914537"/>
    <row r="914538"/>
    <row r="914539"/>
    <row r="914540"/>
    <row r="914541"/>
    <row r="914542"/>
    <row r="914543"/>
    <row r="914544"/>
    <row r="914545"/>
    <row r="914546"/>
    <row r="914547"/>
    <row r="914548"/>
    <row r="914549"/>
    <row r="914550"/>
    <row r="914551"/>
    <row r="914552"/>
    <row r="914553"/>
    <row r="914554"/>
    <row r="914555"/>
    <row r="914556"/>
    <row r="914557"/>
    <row r="914558"/>
    <row r="914559"/>
    <row r="914560"/>
    <row r="914561"/>
    <row r="914562"/>
    <row r="914563"/>
    <row r="914564"/>
    <row r="914565"/>
    <row r="914566"/>
    <row r="914567"/>
    <row r="914568"/>
    <row r="914569"/>
    <row r="914570"/>
    <row r="914571"/>
    <row r="914572"/>
    <row r="914573"/>
    <row r="914574"/>
    <row r="914575"/>
    <row r="914576"/>
    <row r="914577"/>
    <row r="914578"/>
    <row r="914579"/>
    <row r="914580"/>
    <row r="914581"/>
    <row r="914582"/>
    <row r="914583"/>
    <row r="914584"/>
    <row r="914585"/>
    <row r="914586"/>
    <row r="914587"/>
    <row r="914588"/>
    <row r="914589"/>
    <row r="914590"/>
    <row r="914591"/>
    <row r="914592"/>
    <row r="914593"/>
    <row r="914594"/>
    <row r="914595"/>
    <row r="914596"/>
    <row r="914597"/>
    <row r="914598"/>
    <row r="914599"/>
    <row r="914600"/>
    <row r="914601"/>
    <row r="914602"/>
    <row r="914603"/>
    <row r="914604"/>
    <row r="914605"/>
    <row r="914606"/>
    <row r="914607"/>
    <row r="914608"/>
    <row r="914609"/>
    <row r="914610"/>
    <row r="914611"/>
    <row r="914612"/>
    <row r="914613"/>
    <row r="914614"/>
    <row r="914615"/>
    <row r="914616"/>
    <row r="914617"/>
    <row r="914618"/>
    <row r="914619"/>
    <row r="914620"/>
    <row r="914621"/>
    <row r="914622"/>
    <row r="914623"/>
    <row r="914624"/>
    <row r="914625"/>
    <row r="914626"/>
    <row r="914627"/>
    <row r="914628"/>
    <row r="914629"/>
    <row r="914630"/>
    <row r="914631"/>
    <row r="914632"/>
    <row r="914633"/>
    <row r="914634"/>
    <row r="914635"/>
    <row r="914636"/>
    <row r="914637"/>
    <row r="914638"/>
    <row r="914639"/>
    <row r="914640"/>
    <row r="914641"/>
    <row r="914642"/>
    <row r="914643"/>
    <row r="914644"/>
    <row r="914645"/>
    <row r="914646"/>
    <row r="914647"/>
    <row r="914648"/>
    <row r="914649"/>
    <row r="914650"/>
    <row r="914651"/>
    <row r="914652"/>
    <row r="914653"/>
    <row r="914654"/>
    <row r="914655"/>
    <row r="914656"/>
    <row r="914657"/>
    <row r="914658"/>
    <row r="914659"/>
    <row r="914660"/>
    <row r="914661"/>
    <row r="914662"/>
    <row r="914663"/>
    <row r="914664"/>
    <row r="914665"/>
    <row r="914666"/>
    <row r="914667"/>
    <row r="914668"/>
    <row r="914669"/>
    <row r="914670"/>
    <row r="914671"/>
    <row r="914672"/>
    <row r="914673"/>
    <row r="914674"/>
    <row r="914675"/>
    <row r="914676"/>
    <row r="914677"/>
    <row r="914678"/>
    <row r="914679"/>
    <row r="914680"/>
    <row r="914681"/>
    <row r="914682"/>
    <row r="914683"/>
    <row r="914684"/>
    <row r="914685"/>
    <row r="914686"/>
    <row r="914687"/>
    <row r="914688"/>
    <row r="914689"/>
    <row r="914690"/>
    <row r="914691"/>
    <row r="914692"/>
    <row r="914693"/>
    <row r="914694"/>
    <row r="914695"/>
    <row r="914696"/>
    <row r="914697"/>
    <row r="914698"/>
    <row r="914699"/>
    <row r="914700"/>
    <row r="914701"/>
    <row r="914702"/>
    <row r="914703"/>
    <row r="914704"/>
    <row r="914705"/>
    <row r="914706"/>
    <row r="914707"/>
    <row r="914708"/>
    <row r="914709"/>
    <row r="914710"/>
    <row r="914711"/>
    <row r="914712"/>
    <row r="914713"/>
    <row r="914714"/>
    <row r="914715"/>
    <row r="914716"/>
    <row r="914717"/>
    <row r="914718"/>
    <row r="914719"/>
    <row r="914720"/>
    <row r="914721"/>
    <row r="914722"/>
    <row r="914723"/>
    <row r="914724"/>
    <row r="914725"/>
    <row r="914726"/>
    <row r="914727"/>
    <row r="914728"/>
    <row r="914729"/>
    <row r="914730"/>
    <row r="914731"/>
    <row r="914732"/>
    <row r="914733"/>
    <row r="914734"/>
    <row r="914735"/>
    <row r="914736"/>
    <row r="914737"/>
    <row r="914738"/>
    <row r="914739"/>
    <row r="914740"/>
    <row r="914741"/>
    <row r="914742"/>
    <row r="914743"/>
    <row r="914744"/>
    <row r="914745"/>
    <row r="914746"/>
    <row r="914747"/>
    <row r="914748"/>
    <row r="914749"/>
    <row r="914750"/>
    <row r="914751"/>
    <row r="914752"/>
    <row r="914753"/>
    <row r="914754"/>
    <row r="914755"/>
    <row r="914756"/>
    <row r="914757"/>
    <row r="914758"/>
    <row r="914759"/>
    <row r="914760"/>
    <row r="914761"/>
    <row r="914762"/>
    <row r="914763"/>
    <row r="914764"/>
    <row r="914765"/>
    <row r="914766"/>
    <row r="914767"/>
    <row r="914768"/>
    <row r="914769"/>
    <row r="914770"/>
    <row r="914771"/>
    <row r="914772"/>
    <row r="914773"/>
    <row r="914774"/>
    <row r="914775"/>
    <row r="914776"/>
    <row r="914777"/>
    <row r="914778"/>
    <row r="914779"/>
    <row r="914780"/>
    <row r="914781"/>
    <row r="914782"/>
    <row r="914783"/>
    <row r="914784"/>
    <row r="914785"/>
    <row r="914786"/>
    <row r="914787"/>
    <row r="914788"/>
    <row r="914789"/>
    <row r="914790"/>
    <row r="914791"/>
    <row r="914792"/>
    <row r="914793"/>
    <row r="914794"/>
    <row r="914795"/>
    <row r="914796"/>
    <row r="914797"/>
    <row r="914798"/>
    <row r="914799"/>
    <row r="914800"/>
    <row r="914801"/>
    <row r="914802"/>
    <row r="914803"/>
    <row r="914804"/>
    <row r="914805"/>
    <row r="914806"/>
    <row r="914807"/>
    <row r="914808"/>
    <row r="914809"/>
    <row r="914810"/>
    <row r="914811"/>
    <row r="914812"/>
    <row r="914813"/>
    <row r="914814"/>
    <row r="914815"/>
    <row r="914816"/>
    <row r="914817"/>
    <row r="914818"/>
    <row r="914819"/>
    <row r="914820"/>
    <row r="914821"/>
    <row r="914822"/>
    <row r="914823"/>
    <row r="914824"/>
    <row r="914825"/>
    <row r="914826"/>
    <row r="914827"/>
    <row r="914828"/>
    <row r="914829"/>
    <row r="914830"/>
    <row r="914831"/>
    <row r="914832"/>
    <row r="914833"/>
    <row r="914834"/>
    <row r="914835"/>
    <row r="914836"/>
    <row r="914837"/>
    <row r="914838"/>
    <row r="914839"/>
    <row r="914840"/>
    <row r="914841"/>
    <row r="914842"/>
    <row r="914843"/>
    <row r="914844"/>
    <row r="914845"/>
    <row r="914846"/>
    <row r="914847"/>
    <row r="914848"/>
    <row r="914849"/>
    <row r="914850"/>
    <row r="914851"/>
    <row r="914852"/>
    <row r="914853"/>
    <row r="914854"/>
    <row r="914855"/>
    <row r="914856"/>
    <row r="914857"/>
    <row r="914858"/>
    <row r="914859"/>
    <row r="914860"/>
    <row r="914861"/>
    <row r="914862"/>
    <row r="914863"/>
    <row r="914864"/>
    <row r="914865"/>
    <row r="914866"/>
    <row r="914867"/>
    <row r="914868"/>
    <row r="914869"/>
    <row r="914870"/>
    <row r="914871"/>
    <row r="914872"/>
    <row r="914873"/>
    <row r="914874"/>
    <row r="914875"/>
    <row r="914876"/>
    <row r="914877"/>
    <row r="914878"/>
    <row r="914879"/>
    <row r="914880"/>
    <row r="914881"/>
    <row r="914882"/>
    <row r="914883"/>
    <row r="914884"/>
    <row r="914885"/>
    <row r="914886"/>
    <row r="914887"/>
    <row r="914888"/>
    <row r="914889"/>
    <row r="914890"/>
    <row r="914891"/>
    <row r="914892"/>
    <row r="914893"/>
    <row r="914894"/>
    <row r="914895"/>
    <row r="914896"/>
    <row r="914897"/>
    <row r="914898"/>
    <row r="914899"/>
    <row r="914900"/>
    <row r="914901"/>
    <row r="914902"/>
    <row r="914903"/>
    <row r="914904"/>
    <row r="914905"/>
    <row r="914906"/>
    <row r="914907"/>
    <row r="914908"/>
    <row r="914909"/>
    <row r="914910"/>
    <row r="914911"/>
    <row r="914912"/>
    <row r="914913"/>
    <row r="914914"/>
    <row r="914915"/>
    <row r="914916"/>
    <row r="914917"/>
    <row r="914918"/>
    <row r="914919"/>
    <row r="914920"/>
    <row r="914921"/>
    <row r="914922"/>
    <row r="914923"/>
    <row r="914924"/>
    <row r="914925"/>
    <row r="914926"/>
    <row r="914927"/>
    <row r="914928"/>
    <row r="914929"/>
    <row r="914930"/>
    <row r="914931"/>
    <row r="914932"/>
    <row r="914933"/>
    <row r="914934"/>
    <row r="914935"/>
    <row r="914936"/>
    <row r="914937"/>
    <row r="914938"/>
    <row r="914939"/>
    <row r="914940"/>
    <row r="914941"/>
    <row r="914942"/>
    <row r="914943"/>
    <row r="914944"/>
    <row r="914945"/>
    <row r="914946"/>
    <row r="914947"/>
    <row r="914948"/>
    <row r="914949"/>
    <row r="914950"/>
    <row r="914951"/>
    <row r="914952"/>
    <row r="914953"/>
    <row r="914954"/>
    <row r="914955"/>
    <row r="914956"/>
    <row r="914957"/>
    <row r="914958"/>
    <row r="914959"/>
    <row r="914960"/>
    <row r="914961"/>
    <row r="914962"/>
    <row r="914963"/>
    <row r="914964"/>
    <row r="914965"/>
    <row r="914966"/>
    <row r="914967"/>
    <row r="914968"/>
    <row r="914969"/>
    <row r="914970"/>
    <row r="914971"/>
    <row r="914972"/>
    <row r="914973"/>
    <row r="914974"/>
    <row r="914975"/>
    <row r="914976"/>
    <row r="914977"/>
    <row r="914978"/>
    <row r="914979"/>
    <row r="914980"/>
    <row r="914981"/>
    <row r="914982"/>
    <row r="914983"/>
    <row r="914984"/>
    <row r="914985"/>
    <row r="914986"/>
    <row r="914987"/>
    <row r="914988"/>
    <row r="914989"/>
    <row r="914990"/>
    <row r="914991"/>
    <row r="914992"/>
    <row r="914993"/>
    <row r="914994"/>
    <row r="914995"/>
    <row r="914996"/>
    <row r="914997"/>
    <row r="914998"/>
    <row r="914999"/>
    <row r="915000"/>
    <row r="915001"/>
    <row r="915002"/>
    <row r="915003"/>
    <row r="915004"/>
    <row r="915005"/>
    <row r="915006"/>
    <row r="915007"/>
    <row r="915008"/>
    <row r="915009"/>
    <row r="915010"/>
    <row r="915011"/>
    <row r="915012"/>
    <row r="915013"/>
    <row r="915014"/>
    <row r="915015"/>
    <row r="915016"/>
    <row r="915017"/>
    <row r="915018"/>
    <row r="915019"/>
    <row r="915020"/>
    <row r="915021"/>
    <row r="915022"/>
    <row r="915023"/>
    <row r="915024"/>
    <row r="915025"/>
    <row r="915026"/>
    <row r="915027"/>
    <row r="915028"/>
    <row r="915029"/>
    <row r="915030"/>
    <row r="915031"/>
    <row r="915032"/>
    <row r="915033"/>
    <row r="915034"/>
    <row r="915035"/>
    <row r="915036"/>
    <row r="915037"/>
    <row r="915038"/>
    <row r="915039"/>
    <row r="915040"/>
    <row r="915041"/>
    <row r="915042"/>
    <row r="915043"/>
    <row r="915044"/>
    <row r="915045"/>
    <row r="915046"/>
    <row r="915047"/>
    <row r="915048"/>
    <row r="915049"/>
    <row r="915050"/>
    <row r="915051"/>
    <row r="915052"/>
    <row r="915053"/>
    <row r="915054"/>
    <row r="915055"/>
    <row r="915056"/>
    <row r="915057"/>
    <row r="915058"/>
    <row r="915059"/>
    <row r="915060"/>
    <row r="915061"/>
    <row r="915062"/>
    <row r="915063"/>
    <row r="915064"/>
    <row r="915065"/>
    <row r="915066"/>
    <row r="915067"/>
    <row r="915068"/>
    <row r="915069"/>
    <row r="915070"/>
    <row r="915071"/>
    <row r="915072"/>
    <row r="915073"/>
    <row r="915074"/>
    <row r="915075"/>
    <row r="915076"/>
    <row r="915077"/>
    <row r="915078"/>
    <row r="915079"/>
    <row r="915080"/>
    <row r="915081"/>
    <row r="915082"/>
    <row r="915083"/>
    <row r="915084"/>
    <row r="915085"/>
    <row r="915086"/>
    <row r="915087"/>
    <row r="915088"/>
    <row r="915089"/>
    <row r="915090"/>
    <row r="915091"/>
    <row r="915092"/>
    <row r="915093"/>
    <row r="915094"/>
    <row r="915095"/>
    <row r="915096"/>
    <row r="915097"/>
    <row r="915098"/>
    <row r="915099"/>
    <row r="915100"/>
    <row r="915101"/>
    <row r="915102"/>
    <row r="915103"/>
    <row r="915104"/>
    <row r="915105"/>
    <row r="915106"/>
    <row r="915107"/>
    <row r="915108"/>
    <row r="915109"/>
    <row r="915110"/>
    <row r="915111"/>
    <row r="915112"/>
    <row r="915113"/>
    <row r="915114"/>
    <row r="915115"/>
    <row r="915116"/>
    <row r="915117"/>
    <row r="915118"/>
    <row r="915119"/>
    <row r="915120"/>
    <row r="915121"/>
    <row r="915122"/>
    <row r="915123"/>
    <row r="915124"/>
    <row r="915125"/>
    <row r="915126"/>
    <row r="915127"/>
    <row r="915128"/>
    <row r="915129"/>
    <row r="915130"/>
    <row r="915131"/>
    <row r="915132"/>
    <row r="915133"/>
    <row r="915134"/>
    <row r="915135"/>
    <row r="915136"/>
    <row r="915137"/>
    <row r="915138"/>
    <row r="915139"/>
    <row r="915140"/>
    <row r="915141"/>
    <row r="915142"/>
    <row r="915143"/>
    <row r="915144"/>
    <row r="915145"/>
    <row r="915146"/>
    <row r="915147"/>
    <row r="915148"/>
    <row r="915149"/>
    <row r="915150"/>
    <row r="915151"/>
    <row r="915152"/>
    <row r="915153"/>
    <row r="915154"/>
    <row r="915155"/>
    <row r="915156"/>
    <row r="915157"/>
    <row r="915158"/>
    <row r="915159"/>
    <row r="915160"/>
    <row r="915161"/>
    <row r="915162"/>
    <row r="915163"/>
    <row r="915164"/>
    <row r="915165"/>
    <row r="915166"/>
    <row r="915167"/>
    <row r="915168"/>
    <row r="915169"/>
    <row r="915170"/>
    <row r="915171"/>
    <row r="915172"/>
    <row r="915173"/>
    <row r="915174"/>
    <row r="915175"/>
    <row r="915176"/>
    <row r="915177"/>
    <row r="915178"/>
    <row r="915179"/>
    <row r="915180"/>
    <row r="915181"/>
    <row r="915182"/>
    <row r="915183"/>
    <row r="915184"/>
    <row r="915185"/>
    <row r="915186"/>
    <row r="915187"/>
    <row r="915188"/>
    <row r="915189"/>
    <row r="915190"/>
    <row r="915191"/>
    <row r="915192"/>
    <row r="915193"/>
    <row r="915194"/>
    <row r="915195"/>
    <row r="915196"/>
    <row r="915197"/>
    <row r="915198"/>
    <row r="915199"/>
    <row r="915200"/>
    <row r="915201"/>
    <row r="915202"/>
    <row r="915203"/>
    <row r="915204"/>
    <row r="915205"/>
    <row r="915206"/>
    <row r="915207"/>
    <row r="915208"/>
    <row r="915209"/>
    <row r="915210"/>
    <row r="915211"/>
    <row r="915212"/>
    <row r="915213"/>
    <row r="915214"/>
    <row r="915215"/>
    <row r="915216"/>
    <row r="915217"/>
    <row r="915218"/>
    <row r="915219"/>
    <row r="915220"/>
    <row r="915221"/>
    <row r="915222"/>
    <row r="915223"/>
    <row r="915224"/>
    <row r="915225"/>
    <row r="915226"/>
    <row r="915227"/>
    <row r="915228"/>
    <row r="915229"/>
    <row r="915230"/>
    <row r="915231"/>
    <row r="915232"/>
    <row r="915233"/>
    <row r="915234"/>
    <row r="915235"/>
    <row r="915236"/>
    <row r="915237"/>
    <row r="915238"/>
    <row r="915239"/>
    <row r="915240"/>
    <row r="915241"/>
    <row r="915242"/>
    <row r="915243"/>
    <row r="915244"/>
    <row r="915245"/>
    <row r="915246"/>
    <row r="915247"/>
    <row r="915248"/>
    <row r="915249"/>
    <row r="915250"/>
    <row r="915251"/>
    <row r="915252"/>
    <row r="915253"/>
    <row r="915254"/>
    <row r="915255"/>
    <row r="915256"/>
    <row r="915257"/>
    <row r="915258"/>
    <row r="915259"/>
    <row r="915260"/>
    <row r="915261"/>
    <row r="915262"/>
    <row r="915263"/>
    <row r="915264"/>
    <row r="915265"/>
    <row r="915266"/>
    <row r="915267"/>
    <row r="915268"/>
    <row r="915269"/>
    <row r="915270"/>
    <row r="915271"/>
    <row r="915272"/>
    <row r="915273"/>
    <row r="915274"/>
    <row r="915275"/>
    <row r="915276"/>
    <row r="915277"/>
    <row r="915278"/>
    <row r="915279"/>
    <row r="915280"/>
    <row r="915281"/>
    <row r="915282"/>
    <row r="915283"/>
    <row r="915284"/>
    <row r="915285"/>
    <row r="915286"/>
    <row r="915287"/>
    <row r="915288"/>
    <row r="915289"/>
    <row r="915290"/>
    <row r="915291"/>
    <row r="915292"/>
    <row r="915293"/>
    <row r="915294"/>
    <row r="915295"/>
    <row r="915296"/>
    <row r="915297"/>
    <row r="915298"/>
    <row r="915299"/>
    <row r="915300"/>
    <row r="915301"/>
    <row r="915302"/>
    <row r="915303"/>
    <row r="915304"/>
    <row r="915305"/>
    <row r="915306"/>
    <row r="915307"/>
    <row r="915308"/>
    <row r="915309"/>
    <row r="915310"/>
    <row r="915311"/>
    <row r="915312"/>
    <row r="915313"/>
    <row r="915314"/>
    <row r="915315"/>
    <row r="915316"/>
    <row r="915317"/>
    <row r="915318"/>
    <row r="915319"/>
    <row r="915320"/>
    <row r="915321"/>
    <row r="915322"/>
    <row r="915323"/>
    <row r="915324"/>
    <row r="915325"/>
    <row r="915326"/>
    <row r="915327"/>
    <row r="915328"/>
    <row r="915329"/>
    <row r="915330"/>
    <row r="915331"/>
    <row r="915332"/>
    <row r="915333"/>
    <row r="915334"/>
    <row r="915335"/>
    <row r="915336"/>
    <row r="915337"/>
    <row r="915338"/>
    <row r="915339"/>
    <row r="915340"/>
    <row r="915341"/>
    <row r="915342"/>
    <row r="915343"/>
    <row r="915344"/>
    <row r="915345"/>
    <row r="915346"/>
    <row r="915347"/>
    <row r="915348"/>
    <row r="915349"/>
    <row r="915350"/>
    <row r="915351"/>
    <row r="915352"/>
    <row r="915353"/>
    <row r="915354"/>
    <row r="915355"/>
    <row r="915356"/>
    <row r="915357"/>
    <row r="915358"/>
    <row r="915359"/>
    <row r="915360"/>
    <row r="915361"/>
    <row r="915362"/>
    <row r="915363"/>
    <row r="915364"/>
    <row r="915365"/>
    <row r="915366"/>
    <row r="915367"/>
    <row r="915368"/>
    <row r="915369"/>
    <row r="915370"/>
    <row r="915371"/>
    <row r="915372"/>
    <row r="915373"/>
    <row r="915374"/>
    <row r="915375"/>
    <row r="915376"/>
    <row r="915377"/>
    <row r="915378"/>
    <row r="915379"/>
    <row r="915380"/>
    <row r="915381"/>
    <row r="915382"/>
    <row r="915383"/>
    <row r="915384"/>
    <row r="915385"/>
    <row r="915386"/>
    <row r="915387"/>
    <row r="915388"/>
    <row r="915389"/>
    <row r="915390"/>
    <row r="915391"/>
    <row r="915392"/>
    <row r="915393"/>
    <row r="915394"/>
    <row r="915395"/>
    <row r="915396"/>
    <row r="915397"/>
    <row r="915398"/>
    <row r="915399"/>
    <row r="915400"/>
    <row r="915401"/>
    <row r="915402"/>
    <row r="915403"/>
    <row r="915404"/>
    <row r="915405"/>
    <row r="915406"/>
    <row r="915407"/>
    <row r="915408"/>
    <row r="915409"/>
    <row r="915410"/>
    <row r="915411"/>
    <row r="915412"/>
    <row r="915413"/>
    <row r="915414"/>
    <row r="915415"/>
    <row r="915416"/>
    <row r="915417"/>
    <row r="915418"/>
    <row r="915419"/>
    <row r="915420"/>
    <row r="915421"/>
    <row r="915422"/>
    <row r="915423"/>
    <row r="915424"/>
    <row r="915425"/>
    <row r="915426"/>
    <row r="915427"/>
    <row r="915428"/>
    <row r="915429"/>
    <row r="915430"/>
    <row r="915431"/>
    <row r="915432"/>
    <row r="915433"/>
    <row r="915434"/>
    <row r="915435"/>
    <row r="915436"/>
    <row r="915437"/>
    <row r="915438"/>
    <row r="915439"/>
    <row r="915440"/>
    <row r="915441"/>
    <row r="915442"/>
    <row r="915443"/>
    <row r="915444"/>
    <row r="915445"/>
    <row r="915446"/>
    <row r="915447"/>
    <row r="915448"/>
    <row r="915449"/>
    <row r="915450"/>
    <row r="915451"/>
    <row r="915452"/>
    <row r="915453"/>
    <row r="915454"/>
    <row r="915455"/>
    <row r="915456"/>
    <row r="915457"/>
    <row r="915458"/>
    <row r="915459"/>
    <row r="915460"/>
    <row r="915461"/>
    <row r="915462"/>
    <row r="915463"/>
    <row r="915464"/>
    <row r="915465"/>
    <row r="915466"/>
    <row r="915467"/>
    <row r="915468"/>
    <row r="915469"/>
    <row r="915470"/>
    <row r="915471"/>
    <row r="915472"/>
    <row r="915473"/>
    <row r="915474"/>
    <row r="915475"/>
    <row r="915476"/>
    <row r="915477"/>
    <row r="915478"/>
    <row r="915479"/>
    <row r="915480"/>
    <row r="915481"/>
    <row r="915482"/>
    <row r="915483"/>
    <row r="915484"/>
    <row r="915485"/>
    <row r="915486"/>
    <row r="915487"/>
    <row r="915488"/>
    <row r="915489"/>
    <row r="915490"/>
    <row r="915491"/>
    <row r="915492"/>
    <row r="915493"/>
    <row r="915494"/>
    <row r="915495"/>
    <row r="915496"/>
    <row r="915497"/>
    <row r="915498"/>
    <row r="915499"/>
    <row r="915500"/>
    <row r="915501"/>
    <row r="915502"/>
    <row r="915503"/>
    <row r="915504"/>
    <row r="915505"/>
    <row r="915506"/>
    <row r="915507"/>
    <row r="915508"/>
    <row r="915509"/>
    <row r="915510"/>
    <row r="915511"/>
    <row r="915512"/>
    <row r="915513"/>
    <row r="915514"/>
    <row r="915515"/>
    <row r="915516"/>
    <row r="915517"/>
    <row r="915518"/>
    <row r="915519"/>
    <row r="915520"/>
    <row r="915521"/>
    <row r="915522"/>
    <row r="915523"/>
    <row r="915524"/>
    <row r="915525"/>
    <row r="915526"/>
    <row r="915527"/>
    <row r="915528"/>
    <row r="915529"/>
    <row r="915530"/>
    <row r="915531"/>
    <row r="915532"/>
    <row r="915533"/>
    <row r="915534"/>
    <row r="915535"/>
    <row r="915536"/>
    <row r="915537"/>
    <row r="915538"/>
    <row r="915539"/>
    <row r="915540"/>
    <row r="915541"/>
    <row r="915542"/>
    <row r="915543"/>
    <row r="915544"/>
    <row r="915545"/>
    <row r="915546"/>
    <row r="915547"/>
    <row r="915548"/>
    <row r="915549"/>
    <row r="915550"/>
    <row r="915551"/>
    <row r="915552"/>
    <row r="915553"/>
    <row r="915554"/>
    <row r="915555"/>
    <row r="915556"/>
    <row r="915557"/>
    <row r="915558"/>
    <row r="915559"/>
    <row r="915560"/>
    <row r="915561"/>
    <row r="915562"/>
    <row r="915563"/>
    <row r="915564"/>
    <row r="915565"/>
    <row r="915566"/>
    <row r="915567"/>
    <row r="915568"/>
    <row r="915569"/>
    <row r="915570"/>
    <row r="915571"/>
    <row r="915572"/>
    <row r="915573"/>
    <row r="915574"/>
    <row r="915575"/>
    <row r="915576"/>
    <row r="915577"/>
    <row r="915578"/>
    <row r="915579"/>
    <row r="915580"/>
    <row r="915581"/>
    <row r="915582"/>
    <row r="915583"/>
    <row r="915584"/>
    <row r="915585"/>
    <row r="915586"/>
    <row r="915587"/>
    <row r="915588"/>
    <row r="915589"/>
    <row r="915590"/>
    <row r="915591"/>
    <row r="915592"/>
    <row r="915593"/>
    <row r="915594"/>
    <row r="915595"/>
    <row r="915596"/>
    <row r="915597"/>
    <row r="915598"/>
    <row r="915599"/>
    <row r="915600"/>
    <row r="915601"/>
    <row r="915602"/>
    <row r="915603"/>
    <row r="915604"/>
    <row r="915605"/>
    <row r="915606"/>
    <row r="915607"/>
    <row r="915608"/>
    <row r="915609"/>
    <row r="915610"/>
    <row r="915611"/>
    <row r="915612"/>
    <row r="915613"/>
    <row r="915614"/>
    <row r="915615"/>
    <row r="915616"/>
    <row r="915617"/>
    <row r="915618"/>
    <row r="915619"/>
    <row r="915620"/>
    <row r="915621"/>
    <row r="915622"/>
    <row r="915623"/>
    <row r="915624"/>
    <row r="915625"/>
    <row r="915626"/>
    <row r="915627"/>
    <row r="915628"/>
    <row r="915629"/>
    <row r="915630"/>
    <row r="915631"/>
    <row r="915632"/>
    <row r="915633"/>
    <row r="915634"/>
    <row r="915635"/>
    <row r="915636"/>
    <row r="915637"/>
    <row r="915638"/>
    <row r="915639"/>
    <row r="915640"/>
    <row r="915641"/>
    <row r="915642"/>
    <row r="915643"/>
    <row r="915644"/>
    <row r="915645"/>
    <row r="915646"/>
    <row r="915647"/>
    <row r="915648"/>
    <row r="915649"/>
    <row r="915650"/>
    <row r="915651"/>
    <row r="915652"/>
    <row r="915653"/>
    <row r="915654"/>
    <row r="915655"/>
    <row r="915656"/>
    <row r="915657"/>
    <row r="915658"/>
    <row r="915659"/>
    <row r="915660"/>
    <row r="915661"/>
    <row r="915662"/>
    <row r="915663"/>
    <row r="915664"/>
    <row r="915665"/>
    <row r="915666"/>
    <row r="915667"/>
    <row r="915668"/>
    <row r="915669"/>
    <row r="915670"/>
    <row r="915671"/>
    <row r="915672"/>
    <row r="915673"/>
    <row r="915674"/>
    <row r="915675"/>
    <row r="915676"/>
    <row r="915677"/>
    <row r="915678"/>
    <row r="915679"/>
    <row r="915680"/>
    <row r="915681"/>
    <row r="915682"/>
    <row r="915683"/>
    <row r="915684"/>
    <row r="915685"/>
    <row r="915686"/>
    <row r="915687"/>
    <row r="915688"/>
    <row r="915689"/>
    <row r="915690"/>
    <row r="915691"/>
    <row r="915692"/>
    <row r="915693"/>
    <row r="915694"/>
    <row r="915695"/>
    <row r="915696"/>
    <row r="915697"/>
    <row r="915698"/>
    <row r="915699"/>
    <row r="915700"/>
    <row r="915701"/>
    <row r="915702"/>
    <row r="915703"/>
    <row r="915704"/>
    <row r="915705"/>
    <row r="915706"/>
    <row r="915707"/>
    <row r="915708"/>
    <row r="915709"/>
    <row r="915710"/>
    <row r="915711"/>
    <row r="915712"/>
    <row r="915713"/>
    <row r="915714"/>
    <row r="915715"/>
    <row r="915716"/>
    <row r="915717"/>
    <row r="915718"/>
    <row r="915719"/>
    <row r="915720"/>
    <row r="915721"/>
    <row r="915722"/>
    <row r="915723"/>
    <row r="915724"/>
    <row r="915725"/>
    <row r="915726"/>
    <row r="915727"/>
    <row r="915728"/>
    <row r="915729"/>
    <row r="915730"/>
    <row r="915731"/>
    <row r="915732"/>
    <row r="915733"/>
    <row r="915734"/>
    <row r="915735"/>
    <row r="915736"/>
    <row r="915737"/>
    <row r="915738"/>
    <row r="915739"/>
    <row r="915740"/>
    <row r="915741"/>
    <row r="915742"/>
    <row r="915743"/>
    <row r="915744"/>
    <row r="915745"/>
    <row r="915746"/>
    <row r="915747"/>
    <row r="915748"/>
    <row r="915749"/>
    <row r="915750"/>
    <row r="915751"/>
    <row r="915752"/>
    <row r="915753"/>
    <row r="915754"/>
    <row r="915755"/>
    <row r="915756"/>
    <row r="915757"/>
    <row r="915758"/>
    <row r="915759"/>
    <row r="915760"/>
    <row r="915761"/>
    <row r="915762"/>
    <row r="915763"/>
    <row r="915764"/>
    <row r="915765"/>
    <row r="915766"/>
    <row r="915767"/>
    <row r="915768"/>
    <row r="915769"/>
    <row r="915770"/>
    <row r="915771"/>
    <row r="915772"/>
    <row r="915773"/>
    <row r="915774"/>
    <row r="915775"/>
    <row r="915776"/>
    <row r="915777"/>
    <row r="915778"/>
    <row r="915779"/>
    <row r="915780"/>
    <row r="915781"/>
    <row r="915782"/>
    <row r="915783"/>
    <row r="915784"/>
    <row r="915785"/>
    <row r="915786"/>
    <row r="915787"/>
    <row r="915788"/>
    <row r="915789"/>
    <row r="915790"/>
    <row r="915791"/>
    <row r="915792"/>
    <row r="915793"/>
    <row r="915794"/>
    <row r="915795"/>
    <row r="915796"/>
    <row r="915797"/>
    <row r="915798"/>
    <row r="915799"/>
    <row r="915800"/>
    <row r="915801"/>
    <row r="915802"/>
    <row r="915803"/>
    <row r="915804"/>
    <row r="915805"/>
    <row r="915806"/>
    <row r="915807"/>
    <row r="915808"/>
    <row r="915809"/>
    <row r="915810"/>
    <row r="915811"/>
    <row r="915812"/>
    <row r="915813"/>
    <row r="915814"/>
    <row r="915815"/>
    <row r="915816"/>
    <row r="915817"/>
    <row r="915818"/>
    <row r="915819"/>
    <row r="915820"/>
    <row r="915821"/>
    <row r="915822"/>
    <row r="915823"/>
    <row r="915824"/>
    <row r="915825"/>
    <row r="915826"/>
    <row r="915827"/>
    <row r="915828"/>
    <row r="915829"/>
    <row r="915830"/>
    <row r="915831"/>
    <row r="915832"/>
    <row r="915833"/>
    <row r="915834"/>
    <row r="915835"/>
    <row r="915836"/>
    <row r="915837"/>
    <row r="915838"/>
    <row r="915839"/>
    <row r="915840"/>
    <row r="915841"/>
    <row r="915842"/>
    <row r="915843"/>
    <row r="915844"/>
    <row r="915845"/>
    <row r="915846"/>
    <row r="915847"/>
    <row r="915848"/>
    <row r="915849"/>
    <row r="915850"/>
    <row r="915851"/>
    <row r="915852"/>
    <row r="915853"/>
    <row r="915854"/>
    <row r="915855"/>
    <row r="915856"/>
    <row r="915857"/>
    <row r="915858"/>
    <row r="915859"/>
    <row r="915860"/>
    <row r="915861"/>
    <row r="915862"/>
    <row r="915863"/>
    <row r="915864"/>
    <row r="915865"/>
    <row r="915866"/>
    <row r="915867"/>
    <row r="915868"/>
    <row r="915869"/>
    <row r="915870"/>
    <row r="915871"/>
    <row r="915872"/>
    <row r="915873"/>
    <row r="915874"/>
    <row r="915875"/>
    <row r="915876"/>
    <row r="915877"/>
    <row r="915878"/>
    <row r="915879"/>
    <row r="915880"/>
    <row r="915881"/>
    <row r="915882"/>
    <row r="915883"/>
    <row r="915884"/>
    <row r="915885"/>
    <row r="915886"/>
    <row r="915887"/>
    <row r="915888"/>
    <row r="915889"/>
    <row r="915890"/>
    <row r="915891"/>
    <row r="915892"/>
    <row r="915893"/>
    <row r="915894"/>
    <row r="915895"/>
    <row r="915896"/>
    <row r="915897"/>
    <row r="915898"/>
    <row r="915899"/>
    <row r="915900"/>
    <row r="915901"/>
    <row r="915902"/>
    <row r="915903"/>
    <row r="915904"/>
    <row r="915905"/>
    <row r="915906"/>
    <row r="915907"/>
    <row r="915908"/>
    <row r="915909"/>
    <row r="915910"/>
    <row r="915911"/>
    <row r="915912"/>
    <row r="915913"/>
    <row r="915914"/>
    <row r="915915"/>
    <row r="915916"/>
    <row r="915917"/>
    <row r="915918"/>
    <row r="915919"/>
    <row r="915920"/>
    <row r="915921"/>
    <row r="915922"/>
    <row r="915923"/>
    <row r="915924"/>
    <row r="915925"/>
    <row r="915926"/>
    <row r="915927"/>
    <row r="915928"/>
    <row r="915929"/>
    <row r="915930"/>
    <row r="915931"/>
    <row r="915932"/>
    <row r="915933"/>
    <row r="915934"/>
    <row r="915935"/>
    <row r="915936"/>
    <row r="915937"/>
    <row r="915938"/>
    <row r="915939"/>
    <row r="915940"/>
    <row r="915941"/>
    <row r="915942"/>
    <row r="915943"/>
    <row r="915944"/>
    <row r="915945"/>
    <row r="915946"/>
    <row r="915947"/>
    <row r="915948"/>
    <row r="915949"/>
    <row r="915950"/>
    <row r="915951"/>
    <row r="915952"/>
    <row r="915953"/>
    <row r="915954"/>
    <row r="915955"/>
    <row r="915956"/>
    <row r="915957"/>
    <row r="915958"/>
    <row r="915959"/>
    <row r="915960"/>
    <row r="915961"/>
    <row r="915962"/>
    <row r="915963"/>
    <row r="915964"/>
    <row r="915965"/>
    <row r="915966"/>
    <row r="915967"/>
    <row r="915968"/>
    <row r="915969"/>
    <row r="915970"/>
    <row r="915971"/>
    <row r="915972"/>
    <row r="915973"/>
    <row r="915974"/>
    <row r="915975"/>
    <row r="915976"/>
    <row r="915977"/>
    <row r="915978"/>
    <row r="915979"/>
    <row r="915980"/>
    <row r="915981"/>
    <row r="915982"/>
    <row r="915983"/>
    <row r="915984"/>
    <row r="915985"/>
    <row r="915986"/>
    <row r="915987"/>
    <row r="915988"/>
    <row r="915989"/>
    <row r="915990"/>
    <row r="915991"/>
    <row r="915992"/>
    <row r="915993"/>
    <row r="915994"/>
    <row r="915995"/>
    <row r="915996"/>
    <row r="915997"/>
    <row r="915998"/>
    <row r="915999"/>
    <row r="916000"/>
    <row r="916001"/>
    <row r="916002"/>
    <row r="916003"/>
    <row r="916004"/>
    <row r="916005"/>
    <row r="916006"/>
    <row r="916007"/>
    <row r="916008"/>
    <row r="916009"/>
    <row r="916010"/>
    <row r="916011"/>
    <row r="916012"/>
    <row r="916013"/>
    <row r="916014"/>
    <row r="916015"/>
    <row r="916016"/>
    <row r="916017"/>
    <row r="916018"/>
    <row r="916019"/>
    <row r="916020"/>
    <row r="916021"/>
    <row r="916022"/>
    <row r="916023"/>
    <row r="916024"/>
    <row r="916025"/>
    <row r="916026"/>
    <row r="916027"/>
    <row r="916028"/>
    <row r="916029"/>
    <row r="916030"/>
    <row r="916031"/>
    <row r="916032"/>
    <row r="916033"/>
    <row r="916034"/>
    <row r="916035"/>
    <row r="916036"/>
    <row r="916037"/>
    <row r="916038"/>
    <row r="916039"/>
    <row r="916040"/>
    <row r="916041"/>
    <row r="916042"/>
    <row r="916043"/>
    <row r="916044"/>
    <row r="916045"/>
    <row r="916046"/>
    <row r="916047"/>
    <row r="916048"/>
    <row r="916049"/>
    <row r="916050"/>
    <row r="916051"/>
    <row r="916052"/>
    <row r="916053"/>
    <row r="916054"/>
    <row r="916055"/>
    <row r="916056"/>
    <row r="916057"/>
    <row r="916058"/>
    <row r="916059"/>
    <row r="916060"/>
    <row r="916061"/>
    <row r="916062"/>
    <row r="916063"/>
    <row r="916064"/>
    <row r="916065"/>
    <row r="916066"/>
    <row r="916067"/>
    <row r="916068"/>
    <row r="916069"/>
    <row r="916070"/>
    <row r="916071"/>
    <row r="916072"/>
    <row r="916073"/>
    <row r="916074"/>
    <row r="916075"/>
    <row r="916076"/>
    <row r="916077"/>
    <row r="916078"/>
    <row r="916079"/>
    <row r="916080"/>
    <row r="916081"/>
    <row r="916082"/>
    <row r="916083"/>
    <row r="916084"/>
    <row r="916085"/>
    <row r="916086"/>
    <row r="916087"/>
    <row r="916088"/>
    <row r="916089"/>
    <row r="916090"/>
    <row r="916091"/>
    <row r="916092"/>
    <row r="916093"/>
    <row r="916094"/>
    <row r="916095"/>
    <row r="916096"/>
    <row r="916097"/>
    <row r="916098"/>
    <row r="916099"/>
    <row r="916100"/>
    <row r="916101"/>
    <row r="916102"/>
    <row r="916103"/>
    <row r="916104"/>
    <row r="916105"/>
    <row r="916106"/>
    <row r="916107"/>
    <row r="916108"/>
    <row r="916109"/>
    <row r="916110"/>
    <row r="916111"/>
    <row r="916112"/>
    <row r="916113"/>
    <row r="916114"/>
    <row r="916115"/>
    <row r="916116"/>
    <row r="916117"/>
    <row r="916118"/>
    <row r="916119"/>
    <row r="916120"/>
    <row r="916121"/>
    <row r="916122"/>
    <row r="916123"/>
    <row r="916124"/>
    <row r="916125"/>
    <row r="916126"/>
    <row r="916127"/>
    <row r="916128"/>
    <row r="916129"/>
    <row r="916130"/>
    <row r="916131"/>
    <row r="916132"/>
    <row r="916133"/>
    <row r="916134"/>
    <row r="916135"/>
    <row r="916136"/>
    <row r="916137"/>
    <row r="916138"/>
    <row r="916139"/>
    <row r="916140"/>
    <row r="916141"/>
    <row r="916142"/>
    <row r="916143"/>
    <row r="916144"/>
    <row r="916145"/>
    <row r="916146"/>
    <row r="916147"/>
    <row r="916148"/>
    <row r="916149"/>
    <row r="916150"/>
    <row r="916151"/>
    <row r="916152"/>
    <row r="916153"/>
    <row r="916154"/>
    <row r="916155"/>
    <row r="916156"/>
    <row r="916157"/>
    <row r="916158"/>
    <row r="916159"/>
    <row r="916160"/>
    <row r="916161"/>
    <row r="916162"/>
    <row r="916163"/>
    <row r="916164"/>
    <row r="916165"/>
    <row r="916166"/>
    <row r="916167"/>
    <row r="916168"/>
    <row r="916169"/>
    <row r="916170"/>
    <row r="916171"/>
    <row r="916172"/>
    <row r="916173"/>
    <row r="916174"/>
    <row r="916175"/>
    <row r="916176"/>
    <row r="916177"/>
    <row r="916178"/>
    <row r="916179"/>
    <row r="916180"/>
    <row r="916181"/>
    <row r="916182"/>
    <row r="916183"/>
    <row r="916184"/>
    <row r="916185"/>
    <row r="916186"/>
    <row r="916187"/>
    <row r="916188"/>
    <row r="916189"/>
    <row r="916190"/>
    <row r="916191"/>
    <row r="916192"/>
    <row r="916193"/>
    <row r="916194"/>
    <row r="916195"/>
    <row r="916196"/>
    <row r="916197"/>
    <row r="916198"/>
    <row r="916199"/>
    <row r="916200"/>
    <row r="916201"/>
    <row r="916202"/>
    <row r="916203"/>
    <row r="916204"/>
    <row r="916205"/>
    <row r="916206"/>
    <row r="916207"/>
    <row r="916208"/>
    <row r="916209"/>
    <row r="916210"/>
    <row r="916211"/>
    <row r="916212"/>
    <row r="916213"/>
    <row r="916214"/>
    <row r="916215"/>
    <row r="916216"/>
    <row r="916217"/>
    <row r="916218"/>
    <row r="916219"/>
    <row r="916220"/>
    <row r="916221"/>
    <row r="916222"/>
    <row r="916223"/>
    <row r="916224"/>
    <row r="916225"/>
    <row r="916226"/>
    <row r="916227"/>
    <row r="916228"/>
    <row r="916229"/>
    <row r="916230"/>
    <row r="916231"/>
    <row r="916232"/>
    <row r="916233"/>
    <row r="916234"/>
    <row r="916235"/>
    <row r="916236"/>
    <row r="916237"/>
    <row r="916238"/>
    <row r="916239"/>
    <row r="916240"/>
    <row r="916241"/>
    <row r="916242"/>
    <row r="916243"/>
    <row r="916244"/>
    <row r="916245"/>
    <row r="916246"/>
    <row r="916247"/>
    <row r="916248"/>
    <row r="916249"/>
    <row r="916250"/>
    <row r="916251"/>
    <row r="916252"/>
    <row r="916253"/>
    <row r="916254"/>
    <row r="916255"/>
    <row r="916256"/>
    <row r="916257"/>
    <row r="916258"/>
    <row r="916259"/>
    <row r="916260"/>
    <row r="916261"/>
    <row r="916262"/>
    <row r="916263"/>
    <row r="916264"/>
    <row r="916265"/>
    <row r="916266"/>
    <row r="916267"/>
    <row r="916268"/>
    <row r="916269"/>
    <row r="916270"/>
    <row r="916271"/>
    <row r="916272"/>
    <row r="916273"/>
    <row r="916274"/>
    <row r="916275"/>
    <row r="916276"/>
    <row r="916277"/>
    <row r="916278"/>
    <row r="916279"/>
    <row r="916280"/>
    <row r="916281"/>
    <row r="916282"/>
    <row r="916283"/>
    <row r="916284"/>
    <row r="916285"/>
    <row r="916286"/>
    <row r="916287"/>
    <row r="916288"/>
    <row r="916289"/>
    <row r="916290"/>
    <row r="916291"/>
    <row r="916292"/>
    <row r="916293"/>
    <row r="916294"/>
    <row r="916295"/>
    <row r="916296"/>
    <row r="916297"/>
    <row r="916298"/>
    <row r="916299"/>
    <row r="916300"/>
    <row r="916301"/>
    <row r="916302"/>
    <row r="916303"/>
    <row r="916304"/>
    <row r="916305"/>
    <row r="916306"/>
    <row r="916307"/>
    <row r="916308"/>
    <row r="916309"/>
    <row r="916310"/>
    <row r="916311"/>
    <row r="916312"/>
    <row r="916313"/>
    <row r="916314"/>
    <row r="916315"/>
    <row r="916316"/>
    <row r="916317"/>
    <row r="916318"/>
    <row r="916319"/>
    <row r="916320"/>
    <row r="916321"/>
    <row r="916322"/>
    <row r="916323"/>
    <row r="916324"/>
    <row r="916325"/>
    <row r="916326"/>
    <row r="916327"/>
    <row r="916328"/>
    <row r="916329"/>
    <row r="916330"/>
    <row r="916331"/>
    <row r="916332"/>
    <row r="916333"/>
    <row r="916334"/>
    <row r="916335"/>
    <row r="916336"/>
    <row r="916337"/>
    <row r="916338"/>
    <row r="916339"/>
    <row r="916340"/>
    <row r="916341"/>
    <row r="916342"/>
    <row r="916343"/>
    <row r="916344"/>
    <row r="916345"/>
    <row r="916346"/>
    <row r="916347"/>
    <row r="916348"/>
    <row r="916349"/>
    <row r="916350"/>
    <row r="916351"/>
    <row r="916352"/>
    <row r="916353"/>
    <row r="916354"/>
    <row r="916355"/>
    <row r="916356"/>
    <row r="916357"/>
    <row r="916358"/>
    <row r="916359"/>
    <row r="916360"/>
    <row r="916361"/>
    <row r="916362"/>
    <row r="916363"/>
    <row r="916364"/>
    <row r="916365"/>
    <row r="916366"/>
    <row r="916367"/>
    <row r="916368"/>
    <row r="916369"/>
    <row r="916370"/>
    <row r="916371"/>
    <row r="916372"/>
    <row r="916373"/>
    <row r="916374"/>
    <row r="916375"/>
    <row r="916376"/>
    <row r="916377"/>
    <row r="916378"/>
    <row r="916379"/>
    <row r="916380"/>
    <row r="916381"/>
    <row r="916382"/>
    <row r="916383"/>
    <row r="916384"/>
    <row r="916385"/>
    <row r="916386"/>
    <row r="916387"/>
    <row r="916388"/>
    <row r="916389"/>
    <row r="916390"/>
    <row r="916391"/>
    <row r="916392"/>
    <row r="916393"/>
    <row r="916394"/>
    <row r="916395"/>
    <row r="916396"/>
    <row r="916397"/>
    <row r="916398"/>
    <row r="916399"/>
    <row r="916400"/>
    <row r="916401"/>
    <row r="916402"/>
    <row r="916403"/>
    <row r="916404"/>
    <row r="916405"/>
    <row r="916406"/>
    <row r="916407"/>
    <row r="916408"/>
    <row r="916409"/>
    <row r="916410"/>
    <row r="916411"/>
    <row r="916412"/>
    <row r="916413"/>
    <row r="916414"/>
    <row r="916415"/>
    <row r="916416"/>
    <row r="916417"/>
    <row r="916418"/>
    <row r="916419"/>
    <row r="916420"/>
    <row r="916421"/>
    <row r="916422"/>
    <row r="916423"/>
    <row r="916424"/>
    <row r="916425"/>
    <row r="916426"/>
    <row r="916427"/>
    <row r="916428"/>
    <row r="916429"/>
    <row r="916430"/>
    <row r="916431"/>
    <row r="916432"/>
    <row r="916433"/>
    <row r="916434"/>
    <row r="916435"/>
    <row r="916436"/>
    <row r="916437"/>
    <row r="916438"/>
    <row r="916439"/>
    <row r="916440"/>
    <row r="916441"/>
    <row r="916442"/>
    <row r="916443"/>
    <row r="916444"/>
    <row r="916445"/>
    <row r="916446"/>
    <row r="916447"/>
    <row r="916448"/>
    <row r="916449"/>
    <row r="916450"/>
    <row r="916451"/>
    <row r="916452"/>
    <row r="916453"/>
    <row r="916454"/>
    <row r="916455"/>
    <row r="916456"/>
    <row r="916457"/>
    <row r="916458"/>
    <row r="916459"/>
    <row r="916460"/>
    <row r="916461"/>
    <row r="916462"/>
    <row r="916463"/>
    <row r="916464"/>
    <row r="916465"/>
    <row r="916466"/>
    <row r="916467"/>
    <row r="916468"/>
    <row r="916469"/>
    <row r="916470"/>
    <row r="916471"/>
    <row r="916472"/>
    <row r="916473"/>
    <row r="916474"/>
    <row r="916475"/>
    <row r="916476"/>
    <row r="916477"/>
    <row r="916478"/>
    <row r="916479"/>
    <row r="916480"/>
    <row r="916481"/>
    <row r="916482"/>
    <row r="916483"/>
    <row r="916484"/>
    <row r="916485"/>
    <row r="916486"/>
    <row r="916487"/>
    <row r="916488"/>
    <row r="916489"/>
    <row r="916490"/>
    <row r="916491"/>
    <row r="916492"/>
    <row r="916493"/>
    <row r="916494"/>
    <row r="916495"/>
    <row r="916496"/>
    <row r="916497"/>
    <row r="916498"/>
    <row r="916499"/>
    <row r="916500"/>
    <row r="916501"/>
    <row r="916502"/>
    <row r="916503"/>
    <row r="916504"/>
    <row r="916505"/>
    <row r="916506"/>
    <row r="916507"/>
    <row r="916508"/>
    <row r="916509"/>
    <row r="916510"/>
    <row r="916511"/>
    <row r="916512"/>
    <row r="916513"/>
    <row r="916514"/>
    <row r="916515"/>
    <row r="916516"/>
    <row r="916517"/>
    <row r="916518"/>
    <row r="916519"/>
    <row r="916520"/>
    <row r="916521"/>
    <row r="916522"/>
    <row r="916523"/>
    <row r="916524"/>
    <row r="916525"/>
    <row r="916526"/>
    <row r="916527"/>
    <row r="916528"/>
    <row r="916529"/>
    <row r="916530"/>
    <row r="916531"/>
    <row r="916532"/>
    <row r="916533"/>
    <row r="916534"/>
    <row r="916535"/>
    <row r="916536"/>
    <row r="916537"/>
    <row r="916538"/>
    <row r="916539"/>
    <row r="916540"/>
    <row r="916541"/>
    <row r="916542"/>
    <row r="916543"/>
    <row r="916544"/>
    <row r="916545"/>
    <row r="916546"/>
    <row r="916547"/>
    <row r="916548"/>
    <row r="916549"/>
    <row r="916550"/>
    <row r="916551"/>
    <row r="916552"/>
    <row r="916553"/>
    <row r="916554"/>
    <row r="916555"/>
    <row r="916556"/>
    <row r="916557"/>
    <row r="916558"/>
    <row r="916559"/>
    <row r="916560"/>
    <row r="916561"/>
    <row r="916562"/>
    <row r="916563"/>
    <row r="916564"/>
    <row r="916565"/>
    <row r="916566"/>
    <row r="916567"/>
    <row r="916568"/>
    <row r="916569"/>
    <row r="916570"/>
    <row r="916571"/>
    <row r="916572"/>
    <row r="916573"/>
    <row r="916574"/>
    <row r="916575"/>
    <row r="916576"/>
    <row r="916577"/>
    <row r="916578"/>
    <row r="916579"/>
    <row r="916580"/>
    <row r="916581"/>
    <row r="916582"/>
    <row r="916583"/>
    <row r="916584"/>
    <row r="916585"/>
    <row r="916586"/>
    <row r="916587"/>
    <row r="916588"/>
    <row r="916589"/>
    <row r="916590"/>
    <row r="916591"/>
    <row r="916592"/>
    <row r="916593"/>
    <row r="916594"/>
    <row r="916595"/>
    <row r="916596"/>
    <row r="916597"/>
    <row r="916598"/>
    <row r="916599"/>
    <row r="916600"/>
    <row r="916601"/>
    <row r="916602"/>
    <row r="916603"/>
    <row r="916604"/>
    <row r="916605"/>
    <row r="916606"/>
    <row r="916607"/>
    <row r="916608"/>
    <row r="916609"/>
    <row r="916610"/>
    <row r="916611"/>
    <row r="916612"/>
    <row r="916613"/>
    <row r="916614"/>
    <row r="916615"/>
    <row r="916616"/>
    <row r="916617"/>
    <row r="916618"/>
    <row r="916619"/>
    <row r="916620"/>
    <row r="916621"/>
    <row r="916622"/>
    <row r="916623"/>
    <row r="916624"/>
    <row r="916625"/>
    <row r="916626"/>
    <row r="916627"/>
    <row r="916628"/>
    <row r="916629"/>
    <row r="916630"/>
    <row r="916631"/>
    <row r="916632"/>
    <row r="916633"/>
    <row r="916634"/>
    <row r="916635"/>
    <row r="916636"/>
    <row r="916637"/>
    <row r="916638"/>
    <row r="916639"/>
    <row r="916640"/>
    <row r="916641"/>
    <row r="916642"/>
    <row r="916643"/>
    <row r="916644"/>
    <row r="916645"/>
    <row r="916646"/>
    <row r="916647"/>
    <row r="916648"/>
    <row r="916649"/>
    <row r="916650"/>
    <row r="916651"/>
    <row r="916652"/>
    <row r="916653"/>
    <row r="916654"/>
    <row r="916655"/>
    <row r="916656"/>
    <row r="916657"/>
    <row r="916658"/>
    <row r="916659"/>
    <row r="916660"/>
    <row r="916661"/>
    <row r="916662"/>
    <row r="916663"/>
    <row r="916664"/>
    <row r="916665"/>
    <row r="916666"/>
    <row r="916667"/>
    <row r="916668"/>
    <row r="916669"/>
    <row r="916670"/>
    <row r="916671"/>
    <row r="916672"/>
    <row r="916673"/>
    <row r="916674"/>
    <row r="916675"/>
    <row r="916676"/>
    <row r="916677"/>
    <row r="916678"/>
    <row r="916679"/>
    <row r="916680"/>
    <row r="916681"/>
    <row r="916682"/>
    <row r="916683"/>
    <row r="916684"/>
    <row r="916685"/>
    <row r="916686"/>
    <row r="916687"/>
    <row r="916688"/>
    <row r="916689"/>
    <row r="916690"/>
    <row r="916691"/>
    <row r="916692"/>
    <row r="916693"/>
    <row r="916694"/>
    <row r="916695"/>
    <row r="916696"/>
    <row r="916697"/>
    <row r="916698"/>
    <row r="916699"/>
    <row r="916700"/>
    <row r="916701"/>
    <row r="916702"/>
    <row r="916703"/>
    <row r="916704"/>
    <row r="916705"/>
    <row r="916706"/>
    <row r="916707"/>
    <row r="916708"/>
    <row r="916709"/>
    <row r="916710"/>
    <row r="916711"/>
    <row r="916712"/>
    <row r="916713"/>
    <row r="916714"/>
    <row r="916715"/>
    <row r="916716"/>
    <row r="916717"/>
    <row r="916718"/>
    <row r="916719"/>
    <row r="916720"/>
    <row r="916721"/>
    <row r="916722"/>
    <row r="916723"/>
    <row r="916724"/>
    <row r="916725"/>
    <row r="916726"/>
    <row r="916727"/>
    <row r="916728"/>
    <row r="916729"/>
    <row r="916730"/>
    <row r="916731"/>
    <row r="916732"/>
    <row r="916733"/>
    <row r="916734"/>
    <row r="916735"/>
    <row r="916736"/>
    <row r="916737"/>
    <row r="916738"/>
    <row r="916739"/>
    <row r="916740"/>
    <row r="916741"/>
    <row r="916742"/>
    <row r="916743"/>
    <row r="916744"/>
    <row r="916745"/>
    <row r="916746"/>
    <row r="916747"/>
    <row r="916748"/>
    <row r="916749"/>
    <row r="916750"/>
    <row r="916751"/>
    <row r="916752"/>
    <row r="916753"/>
    <row r="916754"/>
    <row r="916755"/>
    <row r="916756"/>
    <row r="916757"/>
    <row r="916758"/>
    <row r="916759"/>
    <row r="916760"/>
    <row r="916761"/>
    <row r="916762"/>
    <row r="916763"/>
    <row r="916764"/>
    <row r="916765"/>
    <row r="916766"/>
    <row r="916767"/>
    <row r="916768"/>
    <row r="916769"/>
    <row r="916770"/>
    <row r="916771"/>
    <row r="916772"/>
    <row r="916773"/>
    <row r="916774"/>
    <row r="916775"/>
    <row r="916776"/>
    <row r="916777"/>
    <row r="916778"/>
    <row r="916779"/>
    <row r="916780"/>
    <row r="916781"/>
    <row r="916782"/>
    <row r="916783"/>
    <row r="916784"/>
    <row r="916785"/>
    <row r="916786"/>
    <row r="916787"/>
    <row r="916788"/>
    <row r="916789"/>
    <row r="916790"/>
    <row r="916791"/>
    <row r="916792"/>
    <row r="916793"/>
    <row r="916794"/>
    <row r="916795"/>
    <row r="916796"/>
    <row r="916797"/>
    <row r="916798"/>
    <row r="916799"/>
    <row r="916800"/>
    <row r="916801"/>
    <row r="916802"/>
    <row r="916803"/>
    <row r="916804"/>
    <row r="916805"/>
    <row r="916806"/>
    <row r="916807"/>
    <row r="916808"/>
    <row r="916809"/>
    <row r="916810"/>
    <row r="916811"/>
    <row r="916812"/>
    <row r="916813"/>
    <row r="916814"/>
    <row r="916815"/>
    <row r="916816"/>
    <row r="916817"/>
    <row r="916818"/>
    <row r="916819"/>
    <row r="916820"/>
    <row r="916821"/>
    <row r="916822"/>
    <row r="916823"/>
    <row r="916824"/>
    <row r="916825"/>
    <row r="916826"/>
    <row r="916827"/>
    <row r="916828"/>
    <row r="916829"/>
    <row r="916830"/>
    <row r="916831"/>
    <row r="916832"/>
    <row r="916833"/>
    <row r="916834"/>
    <row r="916835"/>
    <row r="916836"/>
    <row r="916837"/>
    <row r="916838"/>
    <row r="916839"/>
    <row r="916840"/>
    <row r="916841"/>
    <row r="916842"/>
    <row r="916843"/>
    <row r="916844"/>
    <row r="916845"/>
    <row r="916846"/>
    <row r="916847"/>
    <row r="916848"/>
    <row r="916849"/>
    <row r="916850"/>
    <row r="916851"/>
    <row r="916852"/>
    <row r="916853"/>
    <row r="916854"/>
    <row r="916855"/>
    <row r="916856"/>
    <row r="916857"/>
    <row r="916858"/>
    <row r="916859"/>
    <row r="916860"/>
    <row r="916861"/>
    <row r="916862"/>
    <row r="916863"/>
    <row r="916864"/>
    <row r="916865"/>
    <row r="916866"/>
    <row r="916867"/>
    <row r="916868"/>
    <row r="916869"/>
    <row r="916870"/>
    <row r="916871"/>
    <row r="916872"/>
    <row r="916873"/>
    <row r="916874"/>
    <row r="916875"/>
    <row r="916876"/>
    <row r="916877"/>
    <row r="916878"/>
    <row r="916879"/>
    <row r="916880"/>
    <row r="916881"/>
    <row r="916882"/>
    <row r="916883"/>
    <row r="916884"/>
    <row r="916885"/>
    <row r="916886"/>
    <row r="916887"/>
    <row r="916888"/>
    <row r="916889"/>
    <row r="916890"/>
    <row r="916891"/>
    <row r="916892"/>
    <row r="916893"/>
    <row r="916894"/>
    <row r="916895"/>
    <row r="916896"/>
    <row r="916897"/>
    <row r="916898"/>
    <row r="916899"/>
    <row r="916900"/>
    <row r="916901"/>
    <row r="916902"/>
    <row r="916903"/>
    <row r="916904"/>
    <row r="916905"/>
    <row r="916906"/>
    <row r="916907"/>
    <row r="916908"/>
    <row r="916909"/>
    <row r="916910"/>
    <row r="916911"/>
    <row r="916912"/>
    <row r="916913"/>
    <row r="916914"/>
    <row r="916915"/>
    <row r="916916"/>
    <row r="916917"/>
    <row r="916918"/>
    <row r="916919"/>
    <row r="916920"/>
    <row r="916921"/>
    <row r="916922"/>
    <row r="916923"/>
    <row r="916924"/>
    <row r="916925"/>
    <row r="916926"/>
    <row r="916927"/>
    <row r="916928"/>
    <row r="916929"/>
    <row r="916930"/>
    <row r="916931"/>
    <row r="916932"/>
    <row r="916933"/>
    <row r="916934"/>
    <row r="916935"/>
    <row r="916936"/>
    <row r="916937"/>
    <row r="916938"/>
    <row r="916939"/>
    <row r="916940"/>
    <row r="916941"/>
    <row r="916942"/>
    <row r="916943"/>
    <row r="916944"/>
    <row r="916945"/>
    <row r="916946"/>
    <row r="916947"/>
    <row r="916948"/>
    <row r="916949"/>
    <row r="916950"/>
    <row r="916951"/>
    <row r="916952"/>
    <row r="916953"/>
    <row r="916954"/>
    <row r="916955"/>
    <row r="916956"/>
    <row r="916957"/>
    <row r="916958"/>
    <row r="916959"/>
    <row r="916960"/>
    <row r="916961"/>
    <row r="916962"/>
    <row r="916963"/>
    <row r="916964"/>
    <row r="916965"/>
    <row r="916966"/>
    <row r="916967"/>
    <row r="916968"/>
    <row r="916969"/>
    <row r="916970"/>
    <row r="916971"/>
    <row r="916972"/>
    <row r="916973"/>
    <row r="916974"/>
    <row r="916975"/>
    <row r="916976"/>
    <row r="916977"/>
    <row r="916978"/>
    <row r="916979"/>
    <row r="916980"/>
    <row r="916981"/>
    <row r="916982"/>
    <row r="916983"/>
    <row r="916984"/>
    <row r="916985"/>
    <row r="916986"/>
    <row r="916987"/>
    <row r="916988"/>
    <row r="916989"/>
    <row r="916990"/>
    <row r="916991"/>
    <row r="916992"/>
    <row r="916993"/>
    <row r="916994"/>
    <row r="916995"/>
    <row r="916996"/>
    <row r="916997"/>
    <row r="916998"/>
    <row r="916999"/>
    <row r="917000"/>
    <row r="917001"/>
    <row r="917002"/>
    <row r="917003"/>
    <row r="917004"/>
    <row r="917005"/>
    <row r="917006"/>
    <row r="917007"/>
    <row r="917008"/>
    <row r="917009"/>
    <row r="917010"/>
    <row r="917011"/>
    <row r="917012"/>
    <row r="917013"/>
    <row r="917014"/>
    <row r="917015"/>
    <row r="917016"/>
    <row r="917017"/>
    <row r="917018"/>
    <row r="917019"/>
    <row r="917020"/>
    <row r="917021"/>
    <row r="917022"/>
    <row r="917023"/>
    <row r="917024"/>
    <row r="917025"/>
    <row r="917026"/>
    <row r="917027"/>
    <row r="917028"/>
    <row r="917029"/>
    <row r="917030"/>
    <row r="917031"/>
    <row r="917032"/>
    <row r="917033"/>
    <row r="917034"/>
    <row r="917035"/>
    <row r="917036"/>
    <row r="917037"/>
    <row r="917038"/>
    <row r="917039"/>
    <row r="917040"/>
    <row r="917041"/>
    <row r="917042"/>
    <row r="917043"/>
    <row r="917044"/>
    <row r="917045"/>
    <row r="917046"/>
    <row r="917047"/>
    <row r="917048"/>
    <row r="917049"/>
    <row r="917050"/>
    <row r="917051"/>
    <row r="917052"/>
    <row r="917053"/>
    <row r="917054"/>
    <row r="917055"/>
    <row r="917056"/>
    <row r="917057"/>
    <row r="917058"/>
    <row r="917059"/>
    <row r="917060"/>
    <row r="917061"/>
    <row r="917062"/>
    <row r="917063"/>
    <row r="917064"/>
    <row r="917065"/>
    <row r="917066"/>
    <row r="917067"/>
    <row r="917068"/>
    <row r="917069"/>
    <row r="917070"/>
    <row r="917071"/>
    <row r="917072"/>
    <row r="917073"/>
    <row r="917074"/>
    <row r="917075"/>
    <row r="917076"/>
    <row r="917077"/>
    <row r="917078"/>
    <row r="917079"/>
    <row r="917080"/>
    <row r="917081"/>
    <row r="917082"/>
    <row r="917083"/>
    <row r="917084"/>
    <row r="917085"/>
    <row r="917086"/>
    <row r="917087"/>
    <row r="917088"/>
    <row r="917089"/>
    <row r="917090"/>
    <row r="917091"/>
    <row r="917092"/>
    <row r="917093"/>
    <row r="917094"/>
    <row r="917095"/>
    <row r="917096"/>
    <row r="917097"/>
    <row r="917098"/>
    <row r="917099"/>
    <row r="917100"/>
    <row r="917101"/>
    <row r="917102"/>
    <row r="917103"/>
    <row r="917104"/>
    <row r="917105"/>
    <row r="917106"/>
    <row r="917107"/>
    <row r="917108"/>
    <row r="917109"/>
    <row r="917110"/>
    <row r="917111"/>
    <row r="917112"/>
    <row r="917113"/>
    <row r="917114"/>
    <row r="917115"/>
    <row r="917116"/>
    <row r="917117"/>
    <row r="917118"/>
    <row r="917119"/>
    <row r="917120"/>
    <row r="917121"/>
    <row r="917122"/>
    <row r="917123"/>
    <row r="917124"/>
    <row r="917125"/>
    <row r="917126"/>
    <row r="917127"/>
    <row r="917128"/>
    <row r="917129"/>
    <row r="917130"/>
    <row r="917131"/>
    <row r="917132"/>
    <row r="917133"/>
    <row r="917134"/>
    <row r="917135"/>
    <row r="917136"/>
    <row r="917137"/>
    <row r="917138"/>
    <row r="917139"/>
    <row r="917140"/>
    <row r="917141"/>
    <row r="917142"/>
    <row r="917143"/>
    <row r="917144"/>
    <row r="917145"/>
    <row r="917146"/>
    <row r="917147"/>
    <row r="917148"/>
    <row r="917149"/>
    <row r="917150"/>
    <row r="917151"/>
    <row r="917152"/>
    <row r="917153"/>
    <row r="917154"/>
    <row r="917155"/>
    <row r="917156"/>
    <row r="917157"/>
    <row r="917158"/>
    <row r="917159"/>
    <row r="917160"/>
    <row r="917161"/>
    <row r="917162"/>
    <row r="917163"/>
    <row r="917164"/>
    <row r="917165"/>
    <row r="917166"/>
    <row r="917167"/>
    <row r="917168"/>
    <row r="917169"/>
    <row r="917170"/>
    <row r="917171"/>
    <row r="917172"/>
    <row r="917173"/>
    <row r="917174"/>
    <row r="917175"/>
    <row r="917176"/>
    <row r="917177"/>
    <row r="917178"/>
    <row r="917179"/>
    <row r="917180"/>
    <row r="917181"/>
    <row r="917182"/>
    <row r="917183"/>
    <row r="917184"/>
    <row r="917185"/>
    <row r="917186"/>
    <row r="917187"/>
    <row r="917188"/>
    <row r="917189"/>
    <row r="917190"/>
    <row r="917191"/>
    <row r="917192"/>
    <row r="917193"/>
    <row r="917194"/>
    <row r="917195"/>
    <row r="917196"/>
    <row r="917197"/>
    <row r="917198"/>
    <row r="917199"/>
    <row r="917200"/>
    <row r="917201"/>
    <row r="917202"/>
    <row r="917203"/>
    <row r="917204"/>
    <row r="917205"/>
    <row r="917206"/>
    <row r="917207"/>
    <row r="917208"/>
    <row r="917209"/>
    <row r="917210"/>
    <row r="917211"/>
    <row r="917212"/>
    <row r="917213"/>
    <row r="917214"/>
    <row r="917215"/>
    <row r="917216"/>
    <row r="917217"/>
    <row r="917218"/>
    <row r="917219"/>
    <row r="917220"/>
    <row r="917221"/>
    <row r="917222"/>
    <row r="917223"/>
    <row r="917224"/>
    <row r="917225"/>
    <row r="917226"/>
    <row r="917227"/>
    <row r="917228"/>
    <row r="917229"/>
    <row r="917230"/>
    <row r="917231"/>
    <row r="917232"/>
    <row r="917233"/>
    <row r="917234"/>
    <row r="917235"/>
    <row r="917236"/>
    <row r="917237"/>
    <row r="917238"/>
    <row r="917239"/>
    <row r="917240"/>
    <row r="917241"/>
    <row r="917242"/>
    <row r="917243"/>
    <row r="917244"/>
    <row r="917245"/>
    <row r="917246"/>
    <row r="917247"/>
    <row r="917248"/>
    <row r="917249"/>
    <row r="917250"/>
    <row r="917251"/>
    <row r="917252"/>
    <row r="917253"/>
    <row r="917254"/>
    <row r="917255"/>
    <row r="917256"/>
    <row r="917257"/>
    <row r="917258"/>
    <row r="917259"/>
    <row r="917260"/>
    <row r="917261"/>
    <row r="917262"/>
    <row r="917263"/>
    <row r="917264"/>
    <row r="917265"/>
    <row r="917266"/>
    <row r="917267"/>
    <row r="917268"/>
    <row r="917269"/>
    <row r="917270"/>
    <row r="917271"/>
    <row r="917272"/>
    <row r="917273"/>
    <row r="917274"/>
    <row r="917275"/>
    <row r="917276"/>
    <row r="917277"/>
    <row r="917278"/>
    <row r="917279"/>
    <row r="917280"/>
    <row r="917281"/>
    <row r="917282"/>
    <row r="917283"/>
    <row r="917284"/>
    <row r="917285"/>
    <row r="917286"/>
    <row r="917287"/>
    <row r="917288"/>
    <row r="917289"/>
    <row r="917290"/>
    <row r="917291"/>
    <row r="917292"/>
    <row r="917293"/>
    <row r="917294"/>
    <row r="917295"/>
    <row r="917296"/>
    <row r="917297"/>
    <row r="917298"/>
    <row r="917299"/>
    <row r="917300"/>
    <row r="917301"/>
    <row r="917302"/>
    <row r="917303"/>
    <row r="917304"/>
    <row r="917305"/>
    <row r="917306"/>
    <row r="917307"/>
    <row r="917308"/>
    <row r="917309"/>
    <row r="917310"/>
    <row r="917311"/>
    <row r="917312"/>
    <row r="917313"/>
    <row r="917314"/>
    <row r="917315"/>
    <row r="917316"/>
    <row r="917317"/>
    <row r="917318"/>
    <row r="917319"/>
    <row r="917320"/>
    <row r="917321"/>
    <row r="917322"/>
    <row r="917323"/>
    <row r="917324"/>
    <row r="917325"/>
    <row r="917326"/>
    <row r="917327"/>
    <row r="917328"/>
    <row r="917329"/>
    <row r="917330"/>
    <row r="917331"/>
    <row r="917332"/>
    <row r="917333"/>
    <row r="917334"/>
    <row r="917335"/>
    <row r="917336"/>
    <row r="917337"/>
    <row r="917338"/>
    <row r="917339"/>
    <row r="917340"/>
    <row r="917341"/>
    <row r="917342"/>
    <row r="917343"/>
    <row r="917344"/>
    <row r="917345"/>
    <row r="917346"/>
    <row r="917347"/>
    <row r="917348"/>
    <row r="917349"/>
    <row r="917350"/>
    <row r="917351"/>
    <row r="917352"/>
    <row r="917353"/>
    <row r="917354"/>
    <row r="917355"/>
    <row r="917356"/>
    <row r="917357"/>
    <row r="917358"/>
    <row r="917359"/>
    <row r="917360"/>
    <row r="917361"/>
    <row r="917362"/>
    <row r="917363"/>
    <row r="917364"/>
    <row r="917365"/>
    <row r="917366"/>
    <row r="917367"/>
    <row r="917368"/>
    <row r="917369"/>
    <row r="917370"/>
    <row r="917371"/>
    <row r="917372"/>
    <row r="917373"/>
    <row r="917374"/>
    <row r="917375"/>
    <row r="917376"/>
    <row r="917377"/>
    <row r="917378"/>
    <row r="917379"/>
    <row r="917380"/>
    <row r="917381"/>
    <row r="917382"/>
    <row r="917383"/>
    <row r="917384"/>
    <row r="917385"/>
    <row r="917386"/>
    <row r="917387"/>
    <row r="917388"/>
    <row r="917389"/>
    <row r="917390"/>
    <row r="917391"/>
    <row r="917392"/>
    <row r="917393"/>
    <row r="917394"/>
    <row r="917395"/>
    <row r="917396"/>
    <row r="917397"/>
    <row r="917398"/>
    <row r="917399"/>
    <row r="917400"/>
    <row r="917401"/>
    <row r="917402"/>
    <row r="917403"/>
    <row r="917404"/>
    <row r="917405"/>
    <row r="917406"/>
    <row r="917407"/>
    <row r="917408"/>
    <row r="917409"/>
    <row r="917410"/>
    <row r="917411"/>
    <row r="917412"/>
    <row r="917413"/>
    <row r="917414"/>
    <row r="917415"/>
    <row r="917416"/>
    <row r="917417"/>
    <row r="917418"/>
    <row r="917419"/>
    <row r="917420"/>
    <row r="917421"/>
    <row r="917422"/>
    <row r="917423"/>
    <row r="917424"/>
    <row r="917425"/>
    <row r="917426"/>
    <row r="917427"/>
    <row r="917428"/>
    <row r="917429"/>
    <row r="917430"/>
    <row r="917431"/>
    <row r="917432"/>
    <row r="917433"/>
    <row r="917434"/>
    <row r="917435"/>
    <row r="917436"/>
    <row r="917437"/>
    <row r="917438"/>
    <row r="917439"/>
    <row r="917440"/>
    <row r="917441"/>
    <row r="917442"/>
    <row r="917443"/>
    <row r="917444"/>
    <row r="917445"/>
    <row r="917446"/>
    <row r="917447"/>
    <row r="917448"/>
    <row r="917449"/>
    <row r="917450"/>
    <row r="917451"/>
    <row r="917452"/>
    <row r="917453"/>
    <row r="917454"/>
    <row r="917455"/>
    <row r="917456"/>
    <row r="917457"/>
    <row r="917458"/>
    <row r="917459"/>
    <row r="917460"/>
    <row r="917461"/>
    <row r="917462"/>
    <row r="917463"/>
    <row r="917464"/>
    <row r="917465"/>
    <row r="917466"/>
    <row r="917467"/>
    <row r="917468"/>
    <row r="917469"/>
    <row r="917470"/>
    <row r="917471"/>
    <row r="917472"/>
    <row r="917473"/>
    <row r="917474"/>
    <row r="917475"/>
    <row r="917476"/>
    <row r="917477"/>
    <row r="917478"/>
    <row r="917479"/>
    <row r="917480"/>
    <row r="917481"/>
    <row r="917482"/>
    <row r="917483"/>
    <row r="917484"/>
    <row r="917485"/>
    <row r="917486"/>
    <row r="917487"/>
    <row r="917488"/>
    <row r="917489"/>
    <row r="917490"/>
    <row r="917491"/>
    <row r="917492"/>
    <row r="917493"/>
    <row r="917494"/>
    <row r="917495"/>
    <row r="917496"/>
    <row r="917497"/>
    <row r="917498"/>
    <row r="917499"/>
    <row r="917500"/>
    <row r="917501"/>
    <row r="917502"/>
    <row r="917503"/>
    <row r="917504"/>
    <row r="917505"/>
    <row r="917506"/>
    <row r="917507"/>
    <row r="917508"/>
    <row r="917509"/>
    <row r="917510"/>
    <row r="917511"/>
    <row r="917512"/>
    <row r="917513"/>
    <row r="917514"/>
    <row r="917515"/>
    <row r="917516"/>
    <row r="917517"/>
    <row r="917518"/>
    <row r="917519"/>
    <row r="917520"/>
    <row r="917521"/>
    <row r="917522"/>
    <row r="917523"/>
    <row r="917524"/>
    <row r="917525"/>
    <row r="917526"/>
    <row r="917527"/>
    <row r="917528"/>
    <row r="917529"/>
    <row r="917530"/>
    <row r="917531"/>
    <row r="917532"/>
    <row r="917533"/>
    <row r="917534"/>
    <row r="917535"/>
    <row r="917536"/>
    <row r="917537"/>
    <row r="917538"/>
    <row r="917539"/>
    <row r="917540"/>
    <row r="917541"/>
    <row r="917542"/>
    <row r="917543"/>
    <row r="917544"/>
    <row r="917545"/>
    <row r="917546"/>
    <row r="917547"/>
    <row r="917548"/>
    <row r="917549"/>
    <row r="917550"/>
    <row r="917551"/>
    <row r="917552"/>
    <row r="917553"/>
    <row r="917554"/>
    <row r="917555"/>
    <row r="917556"/>
    <row r="917557"/>
    <row r="917558"/>
    <row r="917559"/>
    <row r="917560"/>
    <row r="917561"/>
    <row r="917562"/>
    <row r="917563"/>
    <row r="917564"/>
    <row r="917565"/>
    <row r="917566"/>
    <row r="917567"/>
    <row r="917568"/>
    <row r="917569"/>
    <row r="917570"/>
    <row r="917571"/>
    <row r="917572"/>
    <row r="917573"/>
    <row r="917574"/>
    <row r="917575"/>
    <row r="917576"/>
    <row r="917577"/>
    <row r="917578"/>
    <row r="917579"/>
    <row r="917580"/>
    <row r="917581"/>
    <row r="917582"/>
    <row r="917583"/>
    <row r="917584"/>
    <row r="917585"/>
    <row r="917586"/>
    <row r="917587"/>
    <row r="917588"/>
    <row r="917589"/>
    <row r="917590"/>
    <row r="917591"/>
    <row r="917592"/>
    <row r="917593"/>
    <row r="917594"/>
    <row r="917595"/>
    <row r="917596"/>
    <row r="917597"/>
    <row r="917598"/>
    <row r="917599"/>
    <row r="917600"/>
    <row r="917601"/>
    <row r="917602"/>
    <row r="917603"/>
    <row r="917604"/>
    <row r="917605"/>
    <row r="917606"/>
    <row r="917607"/>
    <row r="917608"/>
    <row r="917609"/>
    <row r="917610"/>
    <row r="917611"/>
    <row r="917612"/>
    <row r="917613"/>
    <row r="917614"/>
    <row r="917615"/>
    <row r="917616"/>
    <row r="917617"/>
    <row r="917618"/>
    <row r="917619"/>
    <row r="917620"/>
    <row r="917621"/>
    <row r="917622"/>
    <row r="917623"/>
    <row r="917624"/>
    <row r="917625"/>
    <row r="917626"/>
    <row r="917627"/>
    <row r="917628"/>
    <row r="917629"/>
    <row r="917630"/>
    <row r="917631"/>
    <row r="917632"/>
    <row r="917633"/>
    <row r="917634"/>
    <row r="917635"/>
    <row r="917636"/>
    <row r="917637"/>
    <row r="917638"/>
    <row r="917639"/>
    <row r="917640"/>
    <row r="917641"/>
    <row r="917642"/>
    <row r="917643"/>
    <row r="917644"/>
    <row r="917645"/>
    <row r="917646"/>
    <row r="917647"/>
    <row r="917648"/>
    <row r="917649"/>
    <row r="917650"/>
    <row r="917651"/>
    <row r="917652"/>
    <row r="917653"/>
    <row r="917654"/>
    <row r="917655"/>
    <row r="917656"/>
    <row r="917657"/>
    <row r="917658"/>
    <row r="917659"/>
    <row r="917660"/>
    <row r="917661"/>
    <row r="917662"/>
    <row r="917663"/>
    <row r="917664"/>
    <row r="917665"/>
    <row r="917666"/>
    <row r="917667"/>
    <row r="917668"/>
    <row r="917669"/>
    <row r="917670"/>
    <row r="917671"/>
    <row r="917672"/>
    <row r="917673"/>
    <row r="917674"/>
    <row r="917675"/>
    <row r="917676"/>
    <row r="917677"/>
    <row r="917678"/>
    <row r="917679"/>
    <row r="917680"/>
    <row r="917681"/>
    <row r="917682"/>
    <row r="917683"/>
    <row r="917684"/>
    <row r="917685"/>
    <row r="917686"/>
    <row r="917687"/>
    <row r="917688"/>
    <row r="917689"/>
    <row r="917690"/>
    <row r="917691"/>
    <row r="917692"/>
    <row r="917693"/>
    <row r="917694"/>
    <row r="917695"/>
    <row r="917696"/>
    <row r="917697"/>
    <row r="917698"/>
    <row r="917699"/>
    <row r="917700"/>
    <row r="917701"/>
    <row r="917702"/>
    <row r="917703"/>
    <row r="917704"/>
    <row r="917705"/>
    <row r="917706"/>
    <row r="917707"/>
    <row r="917708"/>
    <row r="917709"/>
    <row r="917710"/>
    <row r="917711"/>
    <row r="917712"/>
    <row r="917713"/>
    <row r="917714"/>
    <row r="917715"/>
    <row r="917716"/>
    <row r="917717"/>
    <row r="917718"/>
    <row r="917719"/>
    <row r="917720"/>
    <row r="917721"/>
    <row r="917722"/>
    <row r="917723"/>
    <row r="917724"/>
    <row r="917725"/>
    <row r="917726"/>
    <row r="917727"/>
    <row r="917728"/>
    <row r="917729"/>
    <row r="917730"/>
    <row r="917731"/>
    <row r="917732"/>
    <row r="917733"/>
    <row r="917734"/>
    <row r="917735"/>
    <row r="917736"/>
    <row r="917737"/>
    <row r="917738"/>
    <row r="917739"/>
    <row r="917740"/>
    <row r="917741"/>
    <row r="917742"/>
    <row r="917743"/>
    <row r="917744"/>
    <row r="917745"/>
    <row r="917746"/>
    <row r="917747"/>
    <row r="917748"/>
    <row r="917749"/>
    <row r="917750"/>
    <row r="917751"/>
    <row r="917752"/>
    <row r="917753"/>
    <row r="917754"/>
    <row r="917755"/>
    <row r="917756"/>
    <row r="917757"/>
    <row r="917758"/>
    <row r="917759"/>
    <row r="917760"/>
    <row r="917761"/>
    <row r="917762"/>
    <row r="917763"/>
    <row r="917764"/>
    <row r="917765"/>
    <row r="917766"/>
    <row r="917767"/>
    <row r="917768"/>
    <row r="917769"/>
    <row r="917770"/>
    <row r="917771"/>
    <row r="917772"/>
    <row r="917773"/>
    <row r="917774"/>
    <row r="917775"/>
    <row r="917776"/>
    <row r="917777"/>
    <row r="917778"/>
    <row r="917779"/>
    <row r="917780"/>
    <row r="917781"/>
    <row r="917782"/>
    <row r="917783"/>
    <row r="917784"/>
    <row r="917785"/>
    <row r="917786"/>
    <row r="917787"/>
    <row r="917788"/>
    <row r="917789"/>
    <row r="917790"/>
    <row r="917791"/>
    <row r="917792"/>
    <row r="917793"/>
    <row r="917794"/>
    <row r="917795"/>
    <row r="917796"/>
    <row r="917797"/>
    <row r="917798"/>
    <row r="917799"/>
    <row r="917800"/>
    <row r="917801"/>
    <row r="917802"/>
    <row r="917803"/>
    <row r="917804"/>
    <row r="917805"/>
    <row r="917806"/>
    <row r="917807"/>
    <row r="917808"/>
    <row r="917809"/>
    <row r="917810"/>
    <row r="917811"/>
    <row r="917812"/>
    <row r="917813"/>
    <row r="917814"/>
    <row r="917815"/>
    <row r="917816"/>
    <row r="917817"/>
    <row r="917818"/>
    <row r="917819"/>
    <row r="917820"/>
    <row r="917821"/>
    <row r="917822"/>
    <row r="917823"/>
    <row r="917824"/>
    <row r="917825"/>
    <row r="917826"/>
    <row r="917827"/>
    <row r="917828"/>
    <row r="917829"/>
    <row r="917830"/>
    <row r="917831"/>
    <row r="917832"/>
    <row r="917833"/>
    <row r="917834"/>
    <row r="917835"/>
    <row r="917836"/>
    <row r="917837"/>
    <row r="917838"/>
    <row r="917839"/>
    <row r="917840"/>
    <row r="917841"/>
    <row r="917842"/>
    <row r="917843"/>
    <row r="917844"/>
    <row r="917845"/>
    <row r="917846"/>
    <row r="917847"/>
    <row r="917848"/>
    <row r="917849"/>
    <row r="917850"/>
    <row r="917851"/>
    <row r="917852"/>
    <row r="917853"/>
    <row r="917854"/>
    <row r="917855"/>
    <row r="917856"/>
    <row r="917857"/>
    <row r="917858"/>
    <row r="917859"/>
    <row r="917860"/>
    <row r="917861"/>
    <row r="917862"/>
    <row r="917863"/>
    <row r="917864"/>
    <row r="917865"/>
    <row r="917866"/>
    <row r="917867"/>
    <row r="917868"/>
    <row r="917869"/>
    <row r="917870"/>
    <row r="917871"/>
    <row r="917872"/>
    <row r="917873"/>
    <row r="917874"/>
    <row r="917875"/>
    <row r="917876"/>
    <row r="917877"/>
    <row r="917878"/>
    <row r="917879"/>
    <row r="917880"/>
    <row r="917881"/>
    <row r="917882"/>
    <row r="917883"/>
    <row r="917884"/>
    <row r="917885"/>
    <row r="917886"/>
    <row r="917887"/>
    <row r="917888"/>
    <row r="917889"/>
    <row r="917890"/>
    <row r="917891"/>
    <row r="917892"/>
    <row r="917893"/>
    <row r="917894"/>
    <row r="917895"/>
    <row r="917896"/>
    <row r="917897"/>
    <row r="917898"/>
    <row r="917899"/>
    <row r="917900"/>
    <row r="917901"/>
    <row r="917902"/>
    <row r="917903"/>
    <row r="917904"/>
    <row r="917905"/>
    <row r="917906"/>
    <row r="917907"/>
    <row r="917908"/>
    <row r="917909"/>
    <row r="917910"/>
    <row r="917911"/>
    <row r="917912"/>
    <row r="917913"/>
    <row r="917914"/>
    <row r="917915"/>
    <row r="917916"/>
    <row r="917917"/>
    <row r="917918"/>
    <row r="917919"/>
    <row r="917920"/>
    <row r="917921"/>
    <row r="917922"/>
    <row r="917923"/>
    <row r="917924"/>
    <row r="917925"/>
    <row r="917926"/>
    <row r="917927"/>
    <row r="917928"/>
    <row r="917929"/>
    <row r="917930"/>
    <row r="917931"/>
    <row r="917932"/>
    <row r="917933"/>
    <row r="917934"/>
    <row r="917935"/>
    <row r="917936"/>
    <row r="917937"/>
    <row r="917938"/>
    <row r="917939"/>
    <row r="917940"/>
    <row r="917941"/>
    <row r="917942"/>
    <row r="917943"/>
    <row r="917944"/>
    <row r="917945"/>
    <row r="917946"/>
    <row r="917947"/>
    <row r="917948"/>
    <row r="917949"/>
    <row r="917950"/>
    <row r="917951"/>
    <row r="917952"/>
    <row r="917953"/>
    <row r="917954"/>
    <row r="917955"/>
    <row r="917956"/>
    <row r="917957"/>
    <row r="917958"/>
    <row r="917959"/>
    <row r="917960"/>
    <row r="917961"/>
    <row r="917962"/>
    <row r="917963"/>
    <row r="917964"/>
    <row r="917965"/>
    <row r="917966"/>
    <row r="917967"/>
    <row r="917968"/>
    <row r="917969"/>
    <row r="917970"/>
    <row r="917971"/>
    <row r="917972"/>
    <row r="917973"/>
    <row r="917974"/>
    <row r="917975"/>
    <row r="917976"/>
    <row r="917977"/>
    <row r="917978"/>
    <row r="917979"/>
    <row r="917980"/>
    <row r="917981"/>
    <row r="917982"/>
    <row r="917983"/>
    <row r="917984"/>
    <row r="917985"/>
    <row r="917986"/>
    <row r="917987"/>
    <row r="917988"/>
    <row r="917989"/>
    <row r="917990"/>
    <row r="917991"/>
    <row r="917992"/>
    <row r="917993"/>
    <row r="917994"/>
    <row r="917995"/>
    <row r="917996"/>
    <row r="917997"/>
    <row r="917998"/>
    <row r="917999"/>
    <row r="918000"/>
    <row r="918001"/>
    <row r="918002"/>
    <row r="918003"/>
    <row r="918004"/>
    <row r="918005"/>
    <row r="918006"/>
    <row r="918007"/>
    <row r="918008"/>
    <row r="918009"/>
    <row r="918010"/>
    <row r="918011"/>
    <row r="918012"/>
    <row r="918013"/>
    <row r="918014"/>
    <row r="918015"/>
    <row r="918016"/>
    <row r="918017"/>
    <row r="918018"/>
    <row r="918019"/>
    <row r="918020"/>
    <row r="918021"/>
    <row r="918022"/>
    <row r="918023"/>
    <row r="918024"/>
    <row r="918025"/>
    <row r="918026"/>
    <row r="918027"/>
    <row r="918028"/>
    <row r="918029"/>
    <row r="918030"/>
    <row r="918031"/>
    <row r="918032"/>
    <row r="918033"/>
    <row r="918034"/>
    <row r="918035"/>
    <row r="918036"/>
    <row r="918037"/>
    <row r="918038"/>
    <row r="918039"/>
    <row r="918040"/>
    <row r="918041"/>
    <row r="918042"/>
    <row r="918043"/>
    <row r="918044"/>
    <row r="918045"/>
    <row r="918046"/>
    <row r="918047"/>
    <row r="918048"/>
    <row r="918049"/>
    <row r="918050"/>
    <row r="918051"/>
    <row r="918052"/>
    <row r="918053"/>
    <row r="918054"/>
    <row r="918055"/>
    <row r="918056"/>
    <row r="918057"/>
    <row r="918058"/>
    <row r="918059"/>
    <row r="918060"/>
    <row r="918061"/>
    <row r="918062"/>
    <row r="918063"/>
    <row r="918064"/>
    <row r="918065"/>
    <row r="918066"/>
    <row r="918067"/>
    <row r="918068"/>
    <row r="918069"/>
    <row r="918070"/>
    <row r="918071"/>
    <row r="918072"/>
    <row r="918073"/>
    <row r="918074"/>
    <row r="918075"/>
    <row r="918076"/>
    <row r="918077"/>
    <row r="918078"/>
    <row r="918079"/>
    <row r="918080"/>
    <row r="918081"/>
    <row r="918082"/>
    <row r="918083"/>
    <row r="918084"/>
    <row r="918085"/>
    <row r="918086"/>
    <row r="918087"/>
    <row r="918088"/>
    <row r="918089"/>
    <row r="918090"/>
    <row r="918091"/>
    <row r="918092"/>
    <row r="918093"/>
    <row r="918094"/>
    <row r="918095"/>
    <row r="918096"/>
    <row r="918097"/>
    <row r="918098"/>
    <row r="918099"/>
    <row r="918100"/>
    <row r="918101"/>
    <row r="918102"/>
    <row r="918103"/>
    <row r="918104"/>
    <row r="918105"/>
    <row r="918106"/>
    <row r="918107"/>
    <row r="918108"/>
    <row r="918109"/>
    <row r="918110"/>
    <row r="918111"/>
    <row r="918112"/>
    <row r="918113"/>
    <row r="918114"/>
    <row r="918115"/>
    <row r="918116"/>
    <row r="918117"/>
    <row r="918118"/>
    <row r="918119"/>
    <row r="918120"/>
    <row r="918121"/>
    <row r="918122"/>
    <row r="918123"/>
    <row r="918124"/>
    <row r="918125"/>
    <row r="918126"/>
    <row r="918127"/>
    <row r="918128"/>
    <row r="918129"/>
    <row r="918130"/>
    <row r="918131"/>
    <row r="918132"/>
    <row r="918133"/>
    <row r="918134"/>
    <row r="918135"/>
    <row r="918136"/>
    <row r="918137"/>
    <row r="918138"/>
    <row r="918139"/>
    <row r="918140"/>
    <row r="918141"/>
    <row r="918142"/>
    <row r="918143"/>
    <row r="918144"/>
    <row r="918145"/>
    <row r="918146"/>
    <row r="918147"/>
    <row r="918148"/>
    <row r="918149"/>
    <row r="918150"/>
    <row r="918151"/>
    <row r="918152"/>
    <row r="918153"/>
    <row r="918154"/>
    <row r="918155"/>
    <row r="918156"/>
    <row r="918157"/>
    <row r="918158"/>
    <row r="918159"/>
    <row r="918160"/>
    <row r="918161"/>
    <row r="918162"/>
    <row r="918163"/>
    <row r="918164"/>
    <row r="918165"/>
    <row r="918166"/>
    <row r="918167"/>
    <row r="918168"/>
    <row r="918169"/>
    <row r="918170"/>
    <row r="918171"/>
    <row r="918172"/>
    <row r="918173"/>
    <row r="918174"/>
    <row r="918175"/>
    <row r="918176"/>
    <row r="918177"/>
    <row r="918178"/>
    <row r="918179"/>
    <row r="918180"/>
    <row r="918181"/>
    <row r="918182"/>
    <row r="918183"/>
    <row r="918184"/>
    <row r="918185"/>
    <row r="918186"/>
    <row r="918187"/>
    <row r="918188"/>
    <row r="918189"/>
    <row r="918190"/>
    <row r="918191"/>
    <row r="918192"/>
    <row r="918193"/>
    <row r="918194"/>
    <row r="918195"/>
    <row r="918196"/>
    <row r="918197"/>
    <row r="918198"/>
    <row r="918199"/>
    <row r="918200"/>
    <row r="918201"/>
    <row r="918202"/>
    <row r="918203"/>
    <row r="918204"/>
    <row r="918205"/>
    <row r="918206"/>
    <row r="918207"/>
    <row r="918208"/>
    <row r="918209"/>
    <row r="918210"/>
    <row r="918211"/>
    <row r="918212"/>
    <row r="918213"/>
    <row r="918214"/>
    <row r="918215"/>
    <row r="918216"/>
    <row r="918217"/>
    <row r="918218"/>
    <row r="918219"/>
    <row r="918220"/>
    <row r="918221"/>
    <row r="918222"/>
    <row r="918223"/>
    <row r="918224"/>
    <row r="918225"/>
    <row r="918226"/>
    <row r="918227"/>
    <row r="918228"/>
    <row r="918229"/>
    <row r="918230"/>
    <row r="918231"/>
    <row r="918232"/>
    <row r="918233"/>
    <row r="918234"/>
    <row r="918235"/>
    <row r="918236"/>
    <row r="918237"/>
    <row r="918238"/>
    <row r="918239"/>
    <row r="918240"/>
    <row r="918241"/>
    <row r="918242"/>
    <row r="918243"/>
    <row r="918244"/>
    <row r="918245"/>
    <row r="918246"/>
    <row r="918247"/>
    <row r="918248"/>
    <row r="918249"/>
    <row r="918250"/>
    <row r="918251"/>
    <row r="918252"/>
    <row r="918253"/>
    <row r="918254"/>
    <row r="918255"/>
    <row r="918256"/>
    <row r="918257"/>
    <row r="918258"/>
    <row r="918259"/>
    <row r="918260"/>
    <row r="918261"/>
    <row r="918262"/>
    <row r="918263"/>
    <row r="918264"/>
    <row r="918265"/>
    <row r="918266"/>
    <row r="918267"/>
    <row r="918268"/>
    <row r="918269"/>
    <row r="918270"/>
    <row r="918271"/>
    <row r="918272"/>
    <row r="918273"/>
    <row r="918274"/>
    <row r="918275"/>
    <row r="918276"/>
    <row r="918277"/>
    <row r="918278"/>
    <row r="918279"/>
    <row r="918280"/>
    <row r="918281"/>
    <row r="918282"/>
    <row r="918283"/>
    <row r="918284"/>
    <row r="918285"/>
    <row r="918286"/>
    <row r="918287"/>
    <row r="918288"/>
    <row r="918289"/>
    <row r="918290"/>
    <row r="918291"/>
    <row r="918292"/>
    <row r="918293"/>
    <row r="918294"/>
    <row r="918295"/>
    <row r="918296"/>
    <row r="918297"/>
    <row r="918298"/>
    <row r="918299"/>
    <row r="918300"/>
    <row r="918301"/>
    <row r="918302"/>
    <row r="918303"/>
    <row r="918304"/>
    <row r="918305"/>
    <row r="918306"/>
    <row r="918307"/>
    <row r="918308"/>
    <row r="918309"/>
    <row r="918310"/>
    <row r="918311"/>
    <row r="918312"/>
    <row r="918313"/>
    <row r="918314"/>
    <row r="918315"/>
    <row r="918316"/>
    <row r="918317"/>
    <row r="918318"/>
    <row r="918319"/>
    <row r="918320"/>
    <row r="918321"/>
    <row r="918322"/>
    <row r="918323"/>
    <row r="918324"/>
    <row r="918325"/>
    <row r="918326"/>
    <row r="918327"/>
    <row r="918328"/>
    <row r="918329"/>
    <row r="918330"/>
    <row r="918331"/>
    <row r="918332"/>
    <row r="918333"/>
    <row r="918334"/>
    <row r="918335"/>
    <row r="918336"/>
    <row r="918337"/>
    <row r="918338"/>
    <row r="918339"/>
    <row r="918340"/>
    <row r="918341"/>
    <row r="918342"/>
    <row r="918343"/>
    <row r="918344"/>
    <row r="918345"/>
    <row r="918346"/>
    <row r="918347"/>
    <row r="918348"/>
    <row r="918349"/>
    <row r="918350"/>
    <row r="918351"/>
    <row r="918352"/>
    <row r="918353"/>
    <row r="918354"/>
    <row r="918355"/>
    <row r="918356"/>
    <row r="918357"/>
    <row r="918358"/>
    <row r="918359"/>
    <row r="918360"/>
    <row r="918361"/>
    <row r="918362"/>
    <row r="918363"/>
    <row r="918364"/>
    <row r="918365"/>
    <row r="918366"/>
    <row r="918367"/>
    <row r="918368"/>
    <row r="918369"/>
    <row r="918370"/>
    <row r="918371"/>
    <row r="918372"/>
    <row r="918373"/>
    <row r="918374"/>
    <row r="918375"/>
    <row r="918376"/>
    <row r="918377"/>
    <row r="918378"/>
    <row r="918379"/>
    <row r="918380"/>
    <row r="918381"/>
    <row r="918382"/>
    <row r="918383"/>
    <row r="918384"/>
    <row r="918385"/>
    <row r="918386"/>
    <row r="918387"/>
    <row r="918388"/>
    <row r="918389"/>
    <row r="918390"/>
    <row r="918391"/>
    <row r="918392"/>
    <row r="918393"/>
    <row r="918394"/>
    <row r="918395"/>
    <row r="918396"/>
    <row r="918397"/>
    <row r="918398"/>
    <row r="918399"/>
    <row r="918400"/>
    <row r="918401"/>
    <row r="918402"/>
    <row r="918403"/>
    <row r="918404"/>
    <row r="918405"/>
    <row r="918406"/>
    <row r="918407"/>
    <row r="918408"/>
    <row r="918409"/>
    <row r="918410"/>
    <row r="918411"/>
    <row r="918412"/>
    <row r="918413"/>
    <row r="918414"/>
    <row r="918415"/>
    <row r="918416"/>
    <row r="918417"/>
    <row r="918418"/>
    <row r="918419"/>
    <row r="918420"/>
    <row r="918421"/>
    <row r="918422"/>
    <row r="918423"/>
    <row r="918424"/>
    <row r="918425"/>
    <row r="918426"/>
    <row r="918427"/>
    <row r="918428"/>
    <row r="918429"/>
    <row r="918430"/>
    <row r="918431"/>
    <row r="918432"/>
    <row r="918433"/>
    <row r="918434"/>
    <row r="918435"/>
    <row r="918436"/>
    <row r="918437"/>
    <row r="918438"/>
    <row r="918439"/>
    <row r="918440"/>
    <row r="918441"/>
    <row r="918442"/>
    <row r="918443"/>
    <row r="918444"/>
    <row r="918445"/>
    <row r="918446"/>
    <row r="918447"/>
    <row r="918448"/>
    <row r="918449"/>
    <row r="918450"/>
    <row r="918451"/>
    <row r="918452"/>
    <row r="918453"/>
    <row r="918454"/>
    <row r="918455"/>
    <row r="918456"/>
    <row r="918457"/>
    <row r="918458"/>
    <row r="918459"/>
    <row r="918460"/>
    <row r="918461"/>
    <row r="918462"/>
    <row r="918463"/>
    <row r="918464"/>
    <row r="918465"/>
    <row r="918466"/>
    <row r="918467"/>
    <row r="918468"/>
    <row r="918469"/>
    <row r="918470"/>
    <row r="918471"/>
    <row r="918472"/>
    <row r="918473"/>
    <row r="918474"/>
    <row r="918475"/>
    <row r="918476"/>
    <row r="918477"/>
    <row r="918478"/>
    <row r="918479"/>
    <row r="918480"/>
    <row r="918481"/>
    <row r="918482"/>
    <row r="918483"/>
    <row r="918484"/>
    <row r="918485"/>
    <row r="918486"/>
    <row r="918487"/>
    <row r="918488"/>
    <row r="918489"/>
    <row r="918490"/>
    <row r="918491"/>
    <row r="918492"/>
    <row r="918493"/>
    <row r="918494"/>
    <row r="918495"/>
    <row r="918496"/>
    <row r="918497"/>
    <row r="918498"/>
    <row r="918499"/>
    <row r="918500"/>
    <row r="918501"/>
    <row r="918502"/>
    <row r="918503"/>
    <row r="918504"/>
    <row r="918505"/>
    <row r="918506"/>
    <row r="918507"/>
    <row r="918508"/>
    <row r="918509"/>
    <row r="918510"/>
    <row r="918511"/>
    <row r="918512"/>
    <row r="918513"/>
    <row r="918514"/>
    <row r="918515"/>
    <row r="918516"/>
    <row r="918517"/>
    <row r="918518"/>
    <row r="918519"/>
    <row r="918520"/>
    <row r="918521"/>
    <row r="918522"/>
    <row r="918523"/>
    <row r="918524"/>
    <row r="918525"/>
    <row r="918526"/>
    <row r="918527"/>
    <row r="918528"/>
    <row r="918529"/>
    <row r="918530"/>
    <row r="918531"/>
    <row r="918532"/>
    <row r="918533"/>
    <row r="918534"/>
    <row r="918535"/>
    <row r="918536"/>
    <row r="918537"/>
    <row r="918538"/>
    <row r="918539"/>
    <row r="918540"/>
    <row r="918541"/>
    <row r="918542"/>
    <row r="918543"/>
    <row r="918544"/>
    <row r="918545"/>
    <row r="918546"/>
    <row r="918547"/>
    <row r="918548"/>
    <row r="918549"/>
    <row r="918550"/>
    <row r="918551"/>
    <row r="918552"/>
    <row r="918553"/>
    <row r="918554"/>
    <row r="918555"/>
    <row r="918556"/>
    <row r="918557"/>
    <row r="918558"/>
    <row r="918559"/>
    <row r="918560"/>
    <row r="918561"/>
    <row r="918562"/>
    <row r="918563"/>
    <row r="918564"/>
    <row r="918565"/>
    <row r="918566"/>
    <row r="918567"/>
    <row r="918568"/>
    <row r="918569"/>
    <row r="918570"/>
    <row r="918571"/>
    <row r="918572"/>
    <row r="918573"/>
    <row r="918574"/>
    <row r="918575"/>
    <row r="918576"/>
    <row r="918577"/>
    <row r="918578"/>
    <row r="918579"/>
    <row r="918580"/>
    <row r="918581"/>
    <row r="918582"/>
    <row r="918583"/>
    <row r="918584"/>
    <row r="918585"/>
    <row r="918586"/>
    <row r="918587"/>
    <row r="918588"/>
    <row r="918589"/>
    <row r="918590"/>
    <row r="918591"/>
    <row r="918592"/>
    <row r="918593"/>
    <row r="918594"/>
    <row r="918595"/>
    <row r="918596"/>
    <row r="918597"/>
    <row r="918598"/>
    <row r="918599"/>
    <row r="918600"/>
    <row r="918601"/>
    <row r="918602"/>
    <row r="918603"/>
    <row r="918604"/>
    <row r="918605"/>
    <row r="918606"/>
    <row r="918607"/>
    <row r="918608"/>
    <row r="918609"/>
    <row r="918610"/>
    <row r="918611"/>
    <row r="918612"/>
    <row r="918613"/>
    <row r="918614"/>
    <row r="918615"/>
    <row r="918616"/>
    <row r="918617"/>
    <row r="918618"/>
    <row r="918619"/>
    <row r="918620"/>
    <row r="918621"/>
    <row r="918622"/>
    <row r="918623"/>
    <row r="918624"/>
    <row r="918625"/>
    <row r="918626"/>
    <row r="918627"/>
    <row r="918628"/>
    <row r="918629"/>
    <row r="918630"/>
    <row r="918631"/>
    <row r="918632"/>
    <row r="918633"/>
    <row r="918634"/>
    <row r="918635"/>
    <row r="918636"/>
    <row r="918637"/>
    <row r="918638"/>
    <row r="918639"/>
    <row r="918640"/>
    <row r="918641"/>
    <row r="918642"/>
    <row r="918643"/>
    <row r="918644"/>
    <row r="918645"/>
    <row r="918646"/>
    <row r="918647"/>
    <row r="918648"/>
    <row r="918649"/>
    <row r="918650"/>
    <row r="918651"/>
    <row r="918652"/>
    <row r="918653"/>
    <row r="918654"/>
    <row r="918655"/>
    <row r="918656"/>
    <row r="918657"/>
    <row r="918658"/>
    <row r="918659"/>
    <row r="918660"/>
    <row r="918661"/>
    <row r="918662"/>
    <row r="918663"/>
    <row r="918664"/>
    <row r="918665"/>
    <row r="918666"/>
    <row r="918667"/>
    <row r="918668"/>
    <row r="918669"/>
    <row r="918670"/>
    <row r="918671"/>
    <row r="918672"/>
    <row r="918673"/>
    <row r="918674"/>
    <row r="918675"/>
    <row r="918676"/>
    <row r="918677"/>
    <row r="918678"/>
    <row r="918679"/>
    <row r="918680"/>
    <row r="918681"/>
    <row r="918682"/>
    <row r="918683"/>
    <row r="918684"/>
    <row r="918685"/>
    <row r="918686"/>
    <row r="918687"/>
    <row r="918688"/>
    <row r="918689"/>
    <row r="918690"/>
    <row r="918691"/>
    <row r="918692"/>
    <row r="918693"/>
    <row r="918694"/>
    <row r="918695"/>
    <row r="918696"/>
    <row r="918697"/>
    <row r="918698"/>
    <row r="918699"/>
    <row r="918700"/>
    <row r="918701"/>
    <row r="918702"/>
    <row r="918703"/>
    <row r="918704"/>
    <row r="918705"/>
    <row r="918706"/>
    <row r="918707"/>
    <row r="918708"/>
    <row r="918709"/>
    <row r="918710"/>
    <row r="918711"/>
    <row r="918712"/>
    <row r="918713"/>
    <row r="918714"/>
    <row r="918715"/>
    <row r="918716"/>
    <row r="918717"/>
    <row r="918718"/>
    <row r="918719"/>
    <row r="918720"/>
    <row r="918721"/>
    <row r="918722"/>
    <row r="918723"/>
    <row r="918724"/>
    <row r="918725"/>
    <row r="918726"/>
    <row r="918727"/>
    <row r="918728"/>
    <row r="918729"/>
    <row r="918730"/>
    <row r="918731"/>
    <row r="918732"/>
    <row r="918733"/>
    <row r="918734"/>
    <row r="918735"/>
    <row r="918736"/>
    <row r="918737"/>
    <row r="918738"/>
    <row r="918739"/>
    <row r="918740"/>
    <row r="918741"/>
    <row r="918742"/>
    <row r="918743"/>
    <row r="918744"/>
    <row r="918745"/>
    <row r="918746"/>
    <row r="918747"/>
    <row r="918748"/>
    <row r="918749"/>
    <row r="918750"/>
    <row r="918751"/>
    <row r="918752"/>
    <row r="918753"/>
    <row r="918754"/>
    <row r="918755"/>
    <row r="918756"/>
    <row r="918757"/>
    <row r="918758"/>
    <row r="918759"/>
    <row r="918760"/>
    <row r="918761"/>
    <row r="918762"/>
    <row r="918763"/>
    <row r="918764"/>
    <row r="918765"/>
    <row r="918766"/>
    <row r="918767"/>
    <row r="918768"/>
    <row r="918769"/>
    <row r="918770"/>
    <row r="918771"/>
    <row r="918772"/>
    <row r="918773"/>
    <row r="918774"/>
    <row r="918775"/>
    <row r="918776"/>
    <row r="918777"/>
    <row r="918778"/>
    <row r="918779"/>
    <row r="918780"/>
    <row r="918781"/>
    <row r="918782"/>
    <row r="918783"/>
    <row r="918784"/>
    <row r="918785"/>
    <row r="918786"/>
    <row r="918787"/>
    <row r="918788"/>
    <row r="918789"/>
    <row r="918790"/>
    <row r="918791"/>
    <row r="918792"/>
    <row r="918793"/>
    <row r="918794"/>
    <row r="918795"/>
    <row r="918796"/>
    <row r="918797"/>
    <row r="918798"/>
    <row r="918799"/>
    <row r="918800"/>
    <row r="918801"/>
    <row r="918802"/>
    <row r="918803"/>
    <row r="918804"/>
    <row r="918805"/>
    <row r="918806"/>
    <row r="918807"/>
    <row r="918808"/>
    <row r="918809"/>
    <row r="918810"/>
    <row r="918811"/>
    <row r="918812"/>
    <row r="918813"/>
    <row r="918814"/>
    <row r="918815"/>
    <row r="918816"/>
    <row r="918817"/>
    <row r="918818"/>
    <row r="918819"/>
    <row r="918820"/>
    <row r="918821"/>
    <row r="918822"/>
    <row r="918823"/>
    <row r="918824"/>
    <row r="918825"/>
    <row r="918826"/>
    <row r="918827"/>
    <row r="918828"/>
    <row r="918829"/>
    <row r="918830"/>
    <row r="918831"/>
    <row r="918832"/>
    <row r="918833"/>
    <row r="918834"/>
    <row r="918835"/>
    <row r="918836"/>
    <row r="918837"/>
    <row r="918838"/>
    <row r="918839"/>
    <row r="918840"/>
    <row r="918841"/>
    <row r="918842"/>
    <row r="918843"/>
    <row r="918844"/>
    <row r="918845"/>
    <row r="918846"/>
    <row r="918847"/>
    <row r="918848"/>
    <row r="918849"/>
    <row r="918850"/>
    <row r="918851"/>
    <row r="918852"/>
    <row r="918853"/>
    <row r="918854"/>
    <row r="918855"/>
    <row r="918856"/>
    <row r="918857"/>
    <row r="918858"/>
    <row r="918859"/>
    <row r="918860"/>
    <row r="918861"/>
    <row r="918862"/>
    <row r="918863"/>
    <row r="918864"/>
    <row r="918865"/>
    <row r="918866"/>
    <row r="918867"/>
    <row r="918868"/>
    <row r="918869"/>
    <row r="918870"/>
    <row r="918871"/>
    <row r="918872"/>
    <row r="918873"/>
    <row r="918874"/>
    <row r="918875"/>
    <row r="918876"/>
    <row r="918877"/>
    <row r="918878"/>
    <row r="918879"/>
    <row r="918880"/>
    <row r="918881"/>
    <row r="918882"/>
    <row r="918883"/>
    <row r="918884"/>
    <row r="918885"/>
    <row r="918886"/>
    <row r="918887"/>
    <row r="918888"/>
    <row r="918889"/>
    <row r="918890"/>
    <row r="918891"/>
    <row r="918892"/>
    <row r="918893"/>
    <row r="918894"/>
    <row r="918895"/>
    <row r="918896"/>
    <row r="918897"/>
    <row r="918898"/>
    <row r="918899"/>
    <row r="918900"/>
    <row r="918901"/>
    <row r="918902"/>
    <row r="918903"/>
    <row r="918904"/>
    <row r="918905"/>
    <row r="918906"/>
    <row r="918907"/>
    <row r="918908"/>
    <row r="918909"/>
    <row r="918910"/>
    <row r="918911"/>
    <row r="918912"/>
    <row r="918913"/>
    <row r="918914"/>
    <row r="918915"/>
    <row r="918916"/>
    <row r="918917"/>
    <row r="918918"/>
    <row r="918919"/>
    <row r="918920"/>
    <row r="918921"/>
    <row r="918922"/>
    <row r="918923"/>
    <row r="918924"/>
    <row r="918925"/>
    <row r="918926"/>
    <row r="918927"/>
    <row r="918928"/>
    <row r="918929"/>
    <row r="918930"/>
    <row r="918931"/>
    <row r="918932"/>
    <row r="918933"/>
    <row r="918934"/>
    <row r="918935"/>
    <row r="918936"/>
    <row r="918937"/>
    <row r="918938"/>
    <row r="918939"/>
    <row r="918940"/>
    <row r="918941"/>
    <row r="918942"/>
    <row r="918943"/>
    <row r="918944"/>
    <row r="918945"/>
    <row r="918946"/>
    <row r="918947"/>
    <row r="918948"/>
    <row r="918949"/>
    <row r="918950"/>
    <row r="918951"/>
    <row r="918952"/>
    <row r="918953"/>
    <row r="918954"/>
    <row r="918955"/>
    <row r="918956"/>
    <row r="918957"/>
    <row r="918958"/>
    <row r="918959"/>
    <row r="918960"/>
    <row r="918961"/>
    <row r="918962"/>
    <row r="918963"/>
    <row r="918964"/>
    <row r="918965"/>
    <row r="918966"/>
    <row r="918967"/>
    <row r="918968"/>
    <row r="918969"/>
    <row r="918970"/>
    <row r="918971"/>
    <row r="918972"/>
    <row r="918973"/>
    <row r="918974"/>
    <row r="918975"/>
    <row r="918976"/>
    <row r="918977"/>
    <row r="918978"/>
    <row r="918979"/>
    <row r="918980"/>
    <row r="918981"/>
    <row r="918982"/>
    <row r="918983"/>
    <row r="918984"/>
    <row r="918985"/>
    <row r="918986"/>
    <row r="918987"/>
    <row r="918988"/>
    <row r="918989"/>
    <row r="918990"/>
    <row r="918991"/>
    <row r="918992"/>
    <row r="918993"/>
    <row r="918994"/>
    <row r="918995"/>
    <row r="918996"/>
    <row r="918997"/>
    <row r="918998"/>
    <row r="918999"/>
    <row r="919000"/>
    <row r="919001"/>
    <row r="919002"/>
    <row r="919003"/>
    <row r="919004"/>
    <row r="919005"/>
    <row r="919006"/>
    <row r="919007"/>
    <row r="919008"/>
    <row r="919009"/>
    <row r="919010"/>
    <row r="919011"/>
    <row r="919012"/>
    <row r="919013"/>
    <row r="919014"/>
    <row r="919015"/>
    <row r="919016"/>
    <row r="919017"/>
    <row r="919018"/>
    <row r="919019"/>
    <row r="919020"/>
    <row r="919021"/>
    <row r="919022"/>
    <row r="919023"/>
    <row r="919024"/>
    <row r="919025"/>
    <row r="919026"/>
    <row r="919027"/>
    <row r="919028"/>
    <row r="919029"/>
    <row r="919030"/>
    <row r="919031"/>
    <row r="919032"/>
    <row r="919033"/>
    <row r="919034"/>
    <row r="919035"/>
    <row r="919036"/>
    <row r="919037"/>
    <row r="919038"/>
    <row r="919039"/>
    <row r="919040"/>
    <row r="919041"/>
    <row r="919042"/>
    <row r="919043"/>
    <row r="919044"/>
    <row r="919045"/>
    <row r="919046"/>
    <row r="919047"/>
    <row r="919048"/>
    <row r="919049"/>
    <row r="919050"/>
    <row r="919051"/>
    <row r="919052"/>
    <row r="919053"/>
    <row r="919054"/>
    <row r="919055"/>
    <row r="919056"/>
    <row r="919057"/>
    <row r="919058"/>
    <row r="919059"/>
    <row r="919060"/>
    <row r="919061"/>
    <row r="919062"/>
    <row r="919063"/>
    <row r="919064"/>
    <row r="919065"/>
    <row r="919066"/>
    <row r="919067"/>
    <row r="919068"/>
    <row r="919069"/>
    <row r="919070"/>
    <row r="919071"/>
    <row r="919072"/>
    <row r="919073"/>
    <row r="919074"/>
    <row r="919075"/>
    <row r="919076"/>
    <row r="919077"/>
    <row r="919078"/>
    <row r="919079"/>
    <row r="919080"/>
    <row r="919081"/>
    <row r="919082"/>
    <row r="919083"/>
    <row r="919084"/>
    <row r="919085"/>
    <row r="919086"/>
    <row r="919087"/>
    <row r="919088"/>
    <row r="919089"/>
    <row r="919090"/>
    <row r="919091"/>
    <row r="919092"/>
    <row r="919093"/>
    <row r="919094"/>
    <row r="919095"/>
    <row r="919096"/>
    <row r="919097"/>
    <row r="919098"/>
    <row r="919099"/>
    <row r="919100"/>
    <row r="919101"/>
    <row r="919102"/>
    <row r="919103"/>
    <row r="919104"/>
    <row r="919105"/>
    <row r="919106"/>
    <row r="919107"/>
    <row r="919108"/>
    <row r="919109"/>
    <row r="919110"/>
    <row r="919111"/>
    <row r="919112"/>
    <row r="919113"/>
    <row r="919114"/>
    <row r="919115"/>
    <row r="919116"/>
    <row r="919117"/>
    <row r="919118"/>
    <row r="919119"/>
    <row r="919120"/>
    <row r="919121"/>
    <row r="919122"/>
    <row r="919123"/>
    <row r="919124"/>
    <row r="919125"/>
    <row r="919126"/>
    <row r="919127"/>
    <row r="919128"/>
    <row r="919129"/>
    <row r="919130"/>
    <row r="919131"/>
    <row r="919132"/>
    <row r="919133"/>
    <row r="919134"/>
    <row r="919135"/>
    <row r="919136"/>
    <row r="919137"/>
    <row r="919138"/>
    <row r="919139"/>
    <row r="919140"/>
    <row r="919141"/>
    <row r="919142"/>
    <row r="919143"/>
    <row r="919144"/>
    <row r="919145"/>
    <row r="919146"/>
    <row r="919147"/>
    <row r="919148"/>
    <row r="919149"/>
    <row r="919150"/>
    <row r="919151"/>
    <row r="919152"/>
    <row r="919153"/>
    <row r="919154"/>
    <row r="919155"/>
    <row r="919156"/>
    <row r="919157"/>
    <row r="919158"/>
    <row r="919159"/>
    <row r="919160"/>
    <row r="919161"/>
    <row r="919162"/>
    <row r="919163"/>
    <row r="919164"/>
    <row r="919165"/>
    <row r="919166"/>
    <row r="919167"/>
    <row r="919168"/>
    <row r="919169"/>
    <row r="919170"/>
    <row r="919171"/>
    <row r="919172"/>
    <row r="919173"/>
    <row r="919174"/>
    <row r="919175"/>
    <row r="919176"/>
    <row r="919177"/>
    <row r="919178"/>
    <row r="919179"/>
    <row r="919180"/>
    <row r="919181"/>
    <row r="919182"/>
    <row r="919183"/>
    <row r="919184"/>
    <row r="919185"/>
    <row r="919186"/>
    <row r="919187"/>
    <row r="919188"/>
    <row r="919189"/>
    <row r="919190"/>
    <row r="919191"/>
    <row r="919192"/>
    <row r="919193"/>
    <row r="919194"/>
    <row r="919195"/>
    <row r="919196"/>
    <row r="919197"/>
    <row r="919198"/>
    <row r="919199"/>
    <row r="919200"/>
    <row r="919201"/>
    <row r="919202"/>
    <row r="919203"/>
    <row r="919204"/>
    <row r="919205"/>
    <row r="919206"/>
    <row r="919207"/>
    <row r="919208"/>
    <row r="919209"/>
    <row r="919210"/>
    <row r="919211"/>
    <row r="919212"/>
    <row r="919213"/>
    <row r="919214"/>
    <row r="919215"/>
    <row r="919216"/>
    <row r="919217"/>
    <row r="919218"/>
    <row r="919219"/>
    <row r="919220"/>
    <row r="919221"/>
    <row r="919222"/>
    <row r="919223"/>
    <row r="919224"/>
    <row r="919225"/>
    <row r="919226"/>
    <row r="919227"/>
    <row r="919228"/>
    <row r="919229"/>
    <row r="919230"/>
    <row r="919231"/>
    <row r="919232"/>
    <row r="919233"/>
    <row r="919234"/>
    <row r="919235"/>
    <row r="919236"/>
    <row r="919237"/>
    <row r="919238"/>
    <row r="919239"/>
    <row r="919240"/>
    <row r="919241"/>
    <row r="919242"/>
    <row r="919243"/>
    <row r="919244"/>
    <row r="919245"/>
    <row r="919246"/>
    <row r="919247"/>
    <row r="919248"/>
    <row r="919249"/>
    <row r="919250"/>
    <row r="919251"/>
    <row r="919252"/>
    <row r="919253"/>
    <row r="919254"/>
    <row r="919255"/>
    <row r="919256"/>
    <row r="919257"/>
    <row r="919258"/>
    <row r="919259"/>
    <row r="919260"/>
    <row r="919261"/>
    <row r="919262"/>
    <row r="919263"/>
    <row r="919264"/>
    <row r="919265"/>
    <row r="919266"/>
    <row r="919267"/>
    <row r="919268"/>
    <row r="919269"/>
    <row r="919270"/>
    <row r="919271"/>
    <row r="919272"/>
    <row r="919273"/>
    <row r="919274"/>
    <row r="919275"/>
    <row r="919276"/>
    <row r="919277"/>
    <row r="919278"/>
    <row r="919279"/>
    <row r="919280"/>
    <row r="919281"/>
    <row r="919282"/>
    <row r="919283"/>
    <row r="919284"/>
    <row r="919285"/>
    <row r="919286"/>
    <row r="919287"/>
    <row r="919288"/>
    <row r="919289"/>
    <row r="919290"/>
    <row r="919291"/>
    <row r="919292"/>
    <row r="919293"/>
    <row r="919294"/>
    <row r="919295"/>
    <row r="919296"/>
    <row r="919297"/>
    <row r="919298"/>
    <row r="919299"/>
    <row r="919300"/>
    <row r="919301"/>
    <row r="919302"/>
    <row r="919303"/>
    <row r="919304"/>
    <row r="919305"/>
    <row r="919306"/>
    <row r="919307"/>
    <row r="919308"/>
    <row r="919309"/>
    <row r="919310"/>
    <row r="919311"/>
    <row r="919312"/>
    <row r="919313"/>
    <row r="919314"/>
    <row r="919315"/>
    <row r="919316"/>
    <row r="919317"/>
    <row r="919318"/>
    <row r="919319"/>
    <row r="919320"/>
    <row r="919321"/>
    <row r="919322"/>
    <row r="919323"/>
    <row r="919324"/>
    <row r="919325"/>
    <row r="919326"/>
    <row r="919327"/>
    <row r="919328"/>
    <row r="919329"/>
    <row r="919330"/>
    <row r="919331"/>
    <row r="919332"/>
    <row r="919333"/>
    <row r="919334"/>
    <row r="919335"/>
    <row r="919336"/>
    <row r="919337"/>
    <row r="919338"/>
    <row r="919339"/>
    <row r="919340"/>
    <row r="919341"/>
    <row r="919342"/>
    <row r="919343"/>
    <row r="919344"/>
    <row r="919345"/>
    <row r="919346"/>
    <row r="919347"/>
    <row r="919348"/>
    <row r="919349"/>
    <row r="919350"/>
    <row r="919351"/>
    <row r="919352"/>
    <row r="919353"/>
    <row r="919354"/>
    <row r="919355"/>
    <row r="919356"/>
    <row r="919357"/>
    <row r="919358"/>
    <row r="919359"/>
    <row r="919360"/>
    <row r="919361"/>
    <row r="919362"/>
    <row r="919363"/>
    <row r="919364"/>
    <row r="919365"/>
    <row r="919366"/>
    <row r="919367"/>
    <row r="919368"/>
    <row r="919369"/>
    <row r="919370"/>
    <row r="919371"/>
    <row r="919372"/>
    <row r="919373"/>
    <row r="919374"/>
    <row r="919375"/>
    <row r="919376"/>
    <row r="919377"/>
    <row r="919378"/>
    <row r="919379"/>
    <row r="919380"/>
    <row r="919381"/>
    <row r="919382"/>
    <row r="919383"/>
    <row r="919384"/>
    <row r="919385"/>
    <row r="919386"/>
    <row r="919387"/>
    <row r="919388"/>
    <row r="919389"/>
    <row r="919390"/>
    <row r="919391"/>
    <row r="919392"/>
    <row r="919393"/>
    <row r="919394"/>
    <row r="919395"/>
    <row r="919396"/>
    <row r="919397"/>
    <row r="919398"/>
    <row r="919399"/>
    <row r="919400"/>
    <row r="919401"/>
    <row r="919402"/>
    <row r="919403"/>
    <row r="919404"/>
    <row r="919405"/>
    <row r="919406"/>
    <row r="919407"/>
    <row r="919408"/>
    <row r="919409"/>
    <row r="919410"/>
    <row r="919411"/>
    <row r="919412"/>
    <row r="919413"/>
    <row r="919414"/>
    <row r="919415"/>
    <row r="919416"/>
    <row r="919417"/>
    <row r="919418"/>
    <row r="919419"/>
    <row r="919420"/>
    <row r="919421"/>
    <row r="919422"/>
    <row r="919423"/>
    <row r="919424"/>
    <row r="919425"/>
    <row r="919426"/>
    <row r="919427"/>
    <row r="919428"/>
    <row r="919429"/>
    <row r="919430"/>
    <row r="919431"/>
    <row r="919432"/>
    <row r="919433"/>
    <row r="919434"/>
    <row r="919435"/>
    <row r="919436"/>
    <row r="919437"/>
    <row r="919438"/>
    <row r="919439"/>
    <row r="919440"/>
    <row r="919441"/>
    <row r="919442"/>
    <row r="919443"/>
    <row r="919444"/>
    <row r="919445"/>
    <row r="919446"/>
    <row r="919447"/>
    <row r="919448"/>
    <row r="919449"/>
    <row r="919450"/>
    <row r="919451"/>
    <row r="919452"/>
    <row r="919453"/>
    <row r="919454"/>
    <row r="919455"/>
    <row r="919456"/>
    <row r="919457"/>
    <row r="919458"/>
    <row r="919459"/>
    <row r="919460"/>
    <row r="919461"/>
    <row r="919462"/>
    <row r="919463"/>
    <row r="919464"/>
    <row r="919465"/>
    <row r="919466"/>
    <row r="919467"/>
    <row r="919468"/>
    <row r="919469"/>
    <row r="919470"/>
    <row r="919471"/>
    <row r="919472"/>
    <row r="919473"/>
    <row r="919474"/>
    <row r="919475"/>
    <row r="919476"/>
    <row r="919477"/>
    <row r="919478"/>
    <row r="919479"/>
    <row r="919480"/>
    <row r="919481"/>
    <row r="919482"/>
    <row r="919483"/>
    <row r="919484"/>
    <row r="919485"/>
    <row r="919486"/>
    <row r="919487"/>
    <row r="919488"/>
    <row r="919489"/>
    <row r="919490"/>
    <row r="919491"/>
    <row r="919492"/>
    <row r="919493"/>
    <row r="919494"/>
    <row r="919495"/>
    <row r="919496"/>
    <row r="919497"/>
    <row r="919498"/>
    <row r="919499"/>
    <row r="919500"/>
    <row r="919501"/>
    <row r="919502"/>
    <row r="919503"/>
    <row r="919504"/>
    <row r="919505"/>
    <row r="919506"/>
    <row r="919507"/>
    <row r="919508"/>
    <row r="919509"/>
    <row r="919510"/>
    <row r="919511"/>
    <row r="919512"/>
    <row r="919513"/>
    <row r="919514"/>
    <row r="919515"/>
    <row r="919516"/>
    <row r="919517"/>
    <row r="919518"/>
    <row r="919519"/>
    <row r="919520"/>
    <row r="919521"/>
    <row r="919522"/>
    <row r="919523"/>
    <row r="919524"/>
    <row r="919525"/>
    <row r="919526"/>
    <row r="919527"/>
    <row r="919528"/>
    <row r="919529"/>
    <row r="919530"/>
    <row r="919531"/>
    <row r="919532"/>
    <row r="919533"/>
    <row r="919534"/>
    <row r="919535"/>
    <row r="919536"/>
    <row r="919537"/>
    <row r="919538"/>
    <row r="919539"/>
    <row r="919540"/>
    <row r="919541"/>
    <row r="919542"/>
    <row r="919543"/>
    <row r="919544"/>
    <row r="919545"/>
    <row r="919546"/>
    <row r="919547"/>
    <row r="919548"/>
    <row r="919549"/>
    <row r="919550"/>
    <row r="919551"/>
    <row r="919552"/>
    <row r="919553"/>
    <row r="919554"/>
    <row r="919555"/>
    <row r="919556"/>
    <row r="919557"/>
    <row r="919558"/>
    <row r="919559"/>
    <row r="919560"/>
    <row r="919561"/>
    <row r="919562"/>
    <row r="919563"/>
    <row r="919564"/>
    <row r="919565"/>
    <row r="919566"/>
    <row r="919567"/>
    <row r="919568"/>
    <row r="919569"/>
    <row r="919570"/>
    <row r="919571"/>
    <row r="919572"/>
    <row r="919573"/>
    <row r="919574"/>
    <row r="919575"/>
    <row r="919576"/>
    <row r="919577"/>
    <row r="919578"/>
    <row r="919579"/>
    <row r="919580"/>
    <row r="919581"/>
    <row r="919582"/>
    <row r="919583"/>
    <row r="919584"/>
    <row r="919585"/>
    <row r="919586"/>
    <row r="919587"/>
    <row r="919588"/>
    <row r="919589"/>
    <row r="919590"/>
    <row r="919591"/>
    <row r="919592"/>
    <row r="919593"/>
    <row r="919594"/>
    <row r="919595"/>
    <row r="919596"/>
    <row r="919597"/>
    <row r="919598"/>
    <row r="919599"/>
    <row r="919600"/>
    <row r="919601"/>
    <row r="919602"/>
    <row r="919603"/>
    <row r="919604"/>
    <row r="919605"/>
    <row r="919606"/>
    <row r="919607"/>
    <row r="919608"/>
    <row r="919609"/>
    <row r="919610"/>
    <row r="919611"/>
    <row r="919612"/>
    <row r="919613"/>
    <row r="919614"/>
    <row r="919615"/>
    <row r="919616"/>
    <row r="919617"/>
    <row r="919618"/>
    <row r="919619"/>
    <row r="919620"/>
    <row r="919621"/>
    <row r="919622"/>
    <row r="919623"/>
    <row r="919624"/>
    <row r="919625"/>
    <row r="919626"/>
    <row r="919627"/>
    <row r="919628"/>
    <row r="919629"/>
    <row r="919630"/>
    <row r="919631"/>
    <row r="919632"/>
    <row r="919633"/>
    <row r="919634"/>
    <row r="919635"/>
    <row r="919636"/>
    <row r="919637"/>
    <row r="919638"/>
    <row r="919639"/>
    <row r="919640"/>
    <row r="919641"/>
    <row r="919642"/>
    <row r="919643"/>
    <row r="919644"/>
    <row r="919645"/>
    <row r="919646"/>
    <row r="919647"/>
    <row r="919648"/>
    <row r="919649"/>
    <row r="919650"/>
    <row r="919651"/>
    <row r="919652"/>
    <row r="919653"/>
    <row r="919654"/>
    <row r="919655"/>
    <row r="919656"/>
    <row r="919657"/>
    <row r="919658"/>
    <row r="919659"/>
    <row r="919660"/>
    <row r="919661"/>
    <row r="919662"/>
    <row r="919663"/>
    <row r="919664"/>
    <row r="919665"/>
    <row r="919666"/>
    <row r="919667"/>
    <row r="919668"/>
    <row r="919669"/>
    <row r="919670"/>
    <row r="919671"/>
    <row r="919672"/>
    <row r="919673"/>
    <row r="919674"/>
    <row r="919675"/>
    <row r="919676"/>
    <row r="919677"/>
    <row r="919678"/>
    <row r="919679"/>
    <row r="919680"/>
    <row r="919681"/>
    <row r="919682"/>
    <row r="919683"/>
    <row r="919684"/>
    <row r="919685"/>
    <row r="919686"/>
    <row r="919687"/>
    <row r="919688"/>
    <row r="919689"/>
    <row r="919690"/>
    <row r="919691"/>
    <row r="919692"/>
    <row r="919693"/>
    <row r="919694"/>
    <row r="919695"/>
    <row r="919696"/>
    <row r="919697"/>
    <row r="919698"/>
    <row r="919699"/>
    <row r="919700"/>
    <row r="919701"/>
    <row r="919702"/>
    <row r="919703"/>
    <row r="919704"/>
    <row r="919705"/>
    <row r="919706"/>
    <row r="919707"/>
    <row r="919708"/>
    <row r="919709"/>
    <row r="919710"/>
    <row r="919711"/>
    <row r="919712"/>
    <row r="919713"/>
    <row r="919714"/>
    <row r="919715"/>
    <row r="919716"/>
    <row r="919717"/>
    <row r="919718"/>
    <row r="919719"/>
    <row r="919720"/>
    <row r="919721"/>
    <row r="919722"/>
    <row r="919723"/>
    <row r="919724"/>
    <row r="919725"/>
    <row r="919726"/>
    <row r="919727"/>
    <row r="919728"/>
    <row r="919729"/>
    <row r="919730"/>
    <row r="919731"/>
    <row r="919732"/>
    <row r="919733"/>
    <row r="919734"/>
    <row r="919735"/>
    <row r="919736"/>
    <row r="919737"/>
    <row r="919738"/>
    <row r="919739"/>
    <row r="919740"/>
    <row r="919741"/>
    <row r="919742"/>
    <row r="919743"/>
    <row r="919744"/>
    <row r="919745"/>
    <row r="919746"/>
    <row r="919747"/>
    <row r="919748"/>
    <row r="919749"/>
    <row r="919750"/>
    <row r="919751"/>
    <row r="919752"/>
    <row r="919753"/>
    <row r="919754"/>
    <row r="919755"/>
    <row r="919756"/>
    <row r="919757"/>
    <row r="919758"/>
    <row r="919759"/>
    <row r="919760"/>
    <row r="919761"/>
    <row r="919762"/>
    <row r="919763"/>
    <row r="919764"/>
    <row r="919765"/>
    <row r="919766"/>
    <row r="919767"/>
    <row r="919768"/>
    <row r="919769"/>
    <row r="919770"/>
    <row r="919771"/>
    <row r="919772"/>
    <row r="919773"/>
    <row r="919774"/>
    <row r="919775"/>
    <row r="919776"/>
    <row r="919777"/>
    <row r="919778"/>
    <row r="919779"/>
    <row r="919780"/>
    <row r="919781"/>
    <row r="919782"/>
    <row r="919783"/>
    <row r="919784"/>
    <row r="919785"/>
    <row r="919786"/>
    <row r="919787"/>
    <row r="919788"/>
    <row r="919789"/>
    <row r="919790"/>
    <row r="919791"/>
    <row r="919792"/>
    <row r="919793"/>
    <row r="919794"/>
    <row r="919795"/>
    <row r="919796"/>
    <row r="919797"/>
    <row r="919798"/>
    <row r="919799"/>
    <row r="919800"/>
    <row r="919801"/>
    <row r="919802"/>
    <row r="919803"/>
    <row r="919804"/>
    <row r="919805"/>
    <row r="919806"/>
    <row r="919807"/>
    <row r="919808"/>
    <row r="919809"/>
    <row r="919810"/>
    <row r="919811"/>
    <row r="919812"/>
    <row r="919813"/>
    <row r="919814"/>
    <row r="919815"/>
    <row r="919816"/>
    <row r="919817"/>
    <row r="919818"/>
    <row r="919819"/>
    <row r="919820"/>
    <row r="919821"/>
    <row r="919822"/>
    <row r="919823"/>
    <row r="919824"/>
    <row r="919825"/>
    <row r="919826"/>
    <row r="919827"/>
    <row r="919828"/>
    <row r="919829"/>
    <row r="919830"/>
    <row r="919831"/>
    <row r="919832"/>
    <row r="919833"/>
    <row r="919834"/>
    <row r="919835"/>
    <row r="919836"/>
    <row r="919837"/>
    <row r="919838"/>
    <row r="919839"/>
    <row r="919840"/>
    <row r="919841"/>
    <row r="919842"/>
    <row r="919843"/>
    <row r="919844"/>
    <row r="919845"/>
    <row r="919846"/>
    <row r="919847"/>
    <row r="919848"/>
    <row r="919849"/>
    <row r="919850"/>
    <row r="919851"/>
    <row r="919852"/>
    <row r="919853"/>
    <row r="919854"/>
    <row r="919855"/>
    <row r="919856"/>
    <row r="919857"/>
    <row r="919858"/>
    <row r="919859"/>
    <row r="919860"/>
    <row r="919861"/>
    <row r="919862"/>
    <row r="919863"/>
    <row r="919864"/>
    <row r="919865"/>
    <row r="919866"/>
    <row r="919867"/>
    <row r="919868"/>
    <row r="919869"/>
    <row r="919870"/>
    <row r="919871"/>
    <row r="919872"/>
    <row r="919873"/>
    <row r="919874"/>
    <row r="919875"/>
    <row r="919876"/>
    <row r="919877"/>
    <row r="919878"/>
    <row r="919879"/>
    <row r="919880"/>
    <row r="919881"/>
    <row r="919882"/>
    <row r="919883"/>
    <row r="919884"/>
    <row r="919885"/>
    <row r="919886"/>
    <row r="919887"/>
    <row r="919888"/>
    <row r="919889"/>
    <row r="919890"/>
    <row r="919891"/>
    <row r="919892"/>
    <row r="919893"/>
    <row r="919894"/>
    <row r="919895"/>
    <row r="919896"/>
    <row r="919897"/>
    <row r="919898"/>
    <row r="919899"/>
    <row r="919900"/>
    <row r="919901"/>
    <row r="919902"/>
    <row r="919903"/>
    <row r="919904"/>
    <row r="919905"/>
    <row r="919906"/>
    <row r="919907"/>
    <row r="919908"/>
    <row r="919909"/>
    <row r="919910"/>
    <row r="919911"/>
    <row r="919912"/>
    <row r="919913"/>
    <row r="919914"/>
    <row r="919915"/>
    <row r="919916"/>
    <row r="919917"/>
    <row r="919918"/>
    <row r="919919"/>
    <row r="919920"/>
    <row r="919921"/>
    <row r="919922"/>
    <row r="919923"/>
    <row r="919924"/>
    <row r="919925"/>
    <row r="919926"/>
    <row r="919927"/>
    <row r="919928"/>
    <row r="919929"/>
    <row r="919930"/>
    <row r="919931"/>
    <row r="919932"/>
    <row r="919933"/>
    <row r="919934"/>
    <row r="919935"/>
    <row r="919936"/>
    <row r="919937"/>
    <row r="919938"/>
    <row r="919939"/>
    <row r="919940"/>
    <row r="919941"/>
    <row r="919942"/>
    <row r="919943"/>
    <row r="919944"/>
    <row r="919945"/>
    <row r="919946"/>
    <row r="919947"/>
    <row r="919948"/>
    <row r="919949"/>
    <row r="919950"/>
    <row r="919951"/>
    <row r="919952"/>
    <row r="919953"/>
    <row r="919954"/>
    <row r="919955"/>
    <row r="919956"/>
    <row r="919957"/>
    <row r="919958"/>
    <row r="919959"/>
    <row r="919960"/>
    <row r="919961"/>
    <row r="919962"/>
    <row r="919963"/>
    <row r="919964"/>
    <row r="919965"/>
    <row r="919966"/>
    <row r="919967"/>
    <row r="919968"/>
    <row r="919969"/>
    <row r="919970"/>
    <row r="919971"/>
    <row r="919972"/>
    <row r="919973"/>
    <row r="919974"/>
    <row r="919975"/>
    <row r="919976"/>
    <row r="919977"/>
    <row r="919978"/>
    <row r="919979"/>
    <row r="919980"/>
    <row r="919981"/>
    <row r="919982"/>
    <row r="919983"/>
    <row r="919984"/>
    <row r="919985"/>
    <row r="919986"/>
    <row r="919987"/>
    <row r="919988"/>
    <row r="919989"/>
    <row r="919990"/>
    <row r="919991"/>
    <row r="919992"/>
    <row r="919993"/>
    <row r="919994"/>
    <row r="919995"/>
    <row r="919996"/>
    <row r="919997"/>
    <row r="919998"/>
    <row r="919999"/>
    <row r="920000"/>
    <row r="920001"/>
    <row r="920002"/>
    <row r="920003"/>
    <row r="920004"/>
    <row r="920005"/>
    <row r="920006"/>
    <row r="920007"/>
    <row r="920008"/>
    <row r="920009"/>
    <row r="920010"/>
    <row r="920011"/>
    <row r="920012"/>
    <row r="920013"/>
    <row r="920014"/>
    <row r="920015"/>
    <row r="920016"/>
    <row r="920017"/>
    <row r="920018"/>
    <row r="920019"/>
    <row r="920020"/>
    <row r="920021"/>
    <row r="920022"/>
    <row r="920023"/>
    <row r="920024"/>
    <row r="920025"/>
    <row r="920026"/>
    <row r="920027"/>
    <row r="920028"/>
    <row r="920029"/>
    <row r="920030"/>
    <row r="920031"/>
    <row r="920032"/>
    <row r="920033"/>
    <row r="920034"/>
    <row r="920035"/>
    <row r="920036"/>
    <row r="920037"/>
    <row r="920038"/>
    <row r="920039"/>
    <row r="920040"/>
    <row r="920041"/>
    <row r="920042"/>
    <row r="920043"/>
    <row r="920044"/>
    <row r="920045"/>
    <row r="920046"/>
    <row r="920047"/>
    <row r="920048"/>
    <row r="920049"/>
    <row r="920050"/>
    <row r="920051"/>
    <row r="920052"/>
    <row r="920053"/>
    <row r="920054"/>
    <row r="920055"/>
    <row r="920056"/>
    <row r="920057"/>
    <row r="920058"/>
    <row r="920059"/>
    <row r="920060"/>
    <row r="920061"/>
    <row r="920062"/>
    <row r="920063"/>
    <row r="920064"/>
    <row r="920065"/>
    <row r="920066"/>
    <row r="920067"/>
    <row r="920068"/>
    <row r="920069"/>
    <row r="920070"/>
    <row r="920071"/>
    <row r="920072"/>
    <row r="920073"/>
    <row r="920074"/>
    <row r="920075"/>
    <row r="920076"/>
    <row r="920077"/>
    <row r="920078"/>
    <row r="920079"/>
    <row r="920080"/>
    <row r="920081"/>
    <row r="920082"/>
    <row r="920083"/>
    <row r="920084"/>
    <row r="920085"/>
    <row r="920086"/>
    <row r="920087"/>
    <row r="920088"/>
    <row r="920089"/>
    <row r="920090"/>
    <row r="920091"/>
    <row r="920092"/>
    <row r="920093"/>
    <row r="920094"/>
    <row r="920095"/>
    <row r="920096"/>
    <row r="920097"/>
    <row r="920098"/>
    <row r="920099"/>
    <row r="920100"/>
    <row r="920101"/>
    <row r="920102"/>
    <row r="920103"/>
    <row r="920104"/>
    <row r="920105"/>
    <row r="920106"/>
    <row r="920107"/>
    <row r="920108"/>
    <row r="920109"/>
    <row r="920110"/>
    <row r="920111"/>
    <row r="920112"/>
    <row r="920113"/>
    <row r="920114"/>
    <row r="920115"/>
    <row r="920116"/>
    <row r="920117"/>
    <row r="920118"/>
    <row r="920119"/>
    <row r="920120"/>
    <row r="920121"/>
    <row r="920122"/>
    <row r="920123"/>
    <row r="920124"/>
    <row r="920125"/>
    <row r="920126"/>
    <row r="920127"/>
    <row r="920128"/>
    <row r="920129"/>
    <row r="920130"/>
    <row r="920131"/>
    <row r="920132"/>
    <row r="920133"/>
    <row r="920134"/>
    <row r="920135"/>
    <row r="920136"/>
    <row r="920137"/>
    <row r="920138"/>
    <row r="920139"/>
    <row r="920140"/>
    <row r="920141"/>
    <row r="920142"/>
    <row r="920143"/>
    <row r="920144"/>
    <row r="920145"/>
    <row r="920146"/>
    <row r="920147"/>
    <row r="920148"/>
    <row r="920149"/>
    <row r="920150"/>
    <row r="920151"/>
    <row r="920152"/>
    <row r="920153"/>
    <row r="920154"/>
    <row r="920155"/>
    <row r="920156"/>
    <row r="920157"/>
    <row r="920158"/>
    <row r="920159"/>
    <row r="920160"/>
    <row r="920161"/>
    <row r="920162"/>
    <row r="920163"/>
    <row r="920164"/>
    <row r="920165"/>
    <row r="920166"/>
    <row r="920167"/>
    <row r="920168"/>
    <row r="920169"/>
    <row r="920170"/>
    <row r="920171"/>
    <row r="920172"/>
    <row r="920173"/>
    <row r="920174"/>
    <row r="920175"/>
    <row r="920176"/>
    <row r="920177"/>
    <row r="920178"/>
    <row r="920179"/>
    <row r="920180"/>
    <row r="920181"/>
    <row r="920182"/>
    <row r="920183"/>
    <row r="920184"/>
    <row r="920185"/>
    <row r="920186"/>
    <row r="920187"/>
    <row r="920188"/>
    <row r="920189"/>
    <row r="920190"/>
    <row r="920191"/>
    <row r="920192"/>
    <row r="920193"/>
    <row r="920194"/>
    <row r="920195"/>
    <row r="920196"/>
    <row r="920197"/>
    <row r="920198"/>
    <row r="920199"/>
    <row r="920200"/>
    <row r="920201"/>
    <row r="920202"/>
    <row r="920203"/>
    <row r="920204"/>
    <row r="920205"/>
    <row r="920206"/>
    <row r="920207"/>
    <row r="920208"/>
    <row r="920209"/>
    <row r="920210"/>
    <row r="920211"/>
    <row r="920212"/>
    <row r="920213"/>
    <row r="920214"/>
    <row r="920215"/>
    <row r="920216"/>
    <row r="920217"/>
    <row r="920218"/>
    <row r="920219"/>
    <row r="920220"/>
    <row r="920221"/>
    <row r="920222"/>
    <row r="920223"/>
    <row r="920224"/>
    <row r="920225"/>
    <row r="920226"/>
    <row r="920227"/>
    <row r="920228"/>
    <row r="920229"/>
    <row r="920230"/>
    <row r="920231"/>
    <row r="920232"/>
    <row r="920233"/>
    <row r="920234"/>
    <row r="920235"/>
    <row r="920236"/>
    <row r="920237"/>
    <row r="920238"/>
    <row r="920239"/>
    <row r="920240"/>
    <row r="920241"/>
    <row r="920242"/>
    <row r="920243"/>
    <row r="920244"/>
    <row r="920245"/>
    <row r="920246"/>
    <row r="920247"/>
    <row r="920248"/>
    <row r="920249"/>
    <row r="920250"/>
    <row r="920251"/>
    <row r="920252"/>
    <row r="920253"/>
    <row r="920254"/>
    <row r="920255"/>
    <row r="920256"/>
    <row r="920257"/>
    <row r="920258"/>
    <row r="920259"/>
    <row r="920260"/>
    <row r="920261"/>
    <row r="920262"/>
    <row r="920263"/>
    <row r="920264"/>
    <row r="920265"/>
    <row r="920266"/>
    <row r="920267"/>
    <row r="920268"/>
    <row r="920269"/>
    <row r="920270"/>
    <row r="920271"/>
    <row r="920272"/>
    <row r="920273"/>
    <row r="920274"/>
    <row r="920275"/>
    <row r="920276"/>
    <row r="920277"/>
    <row r="920278"/>
    <row r="920279"/>
    <row r="920280"/>
    <row r="920281"/>
    <row r="920282"/>
    <row r="920283"/>
    <row r="920284"/>
    <row r="920285"/>
    <row r="920286"/>
    <row r="920287"/>
    <row r="920288"/>
    <row r="920289"/>
    <row r="920290"/>
    <row r="920291"/>
    <row r="920292"/>
    <row r="920293"/>
    <row r="920294"/>
    <row r="920295"/>
    <row r="920296"/>
    <row r="920297"/>
    <row r="920298"/>
    <row r="920299"/>
    <row r="920300"/>
    <row r="920301"/>
    <row r="920302"/>
    <row r="920303"/>
    <row r="920304"/>
    <row r="920305"/>
    <row r="920306"/>
    <row r="920307"/>
    <row r="920308"/>
    <row r="920309"/>
    <row r="920310"/>
    <row r="920311"/>
    <row r="920312"/>
    <row r="920313"/>
    <row r="920314"/>
    <row r="920315"/>
    <row r="920316"/>
    <row r="920317"/>
    <row r="920318"/>
    <row r="920319"/>
    <row r="920320"/>
    <row r="920321"/>
    <row r="920322"/>
    <row r="920323"/>
    <row r="920324"/>
    <row r="920325"/>
    <row r="920326"/>
    <row r="920327"/>
    <row r="920328"/>
    <row r="920329"/>
    <row r="920330"/>
    <row r="920331"/>
    <row r="920332"/>
    <row r="920333"/>
    <row r="920334"/>
    <row r="920335"/>
    <row r="920336"/>
    <row r="920337"/>
    <row r="920338"/>
    <row r="920339"/>
    <row r="920340"/>
    <row r="920341"/>
    <row r="920342"/>
    <row r="920343"/>
    <row r="920344"/>
    <row r="920345"/>
    <row r="920346"/>
    <row r="920347"/>
    <row r="920348"/>
    <row r="920349"/>
    <row r="920350"/>
    <row r="920351"/>
    <row r="920352"/>
    <row r="920353"/>
    <row r="920354"/>
    <row r="920355"/>
    <row r="920356"/>
    <row r="920357"/>
    <row r="920358"/>
    <row r="920359"/>
    <row r="920360"/>
    <row r="920361"/>
    <row r="920362"/>
    <row r="920363"/>
    <row r="920364"/>
    <row r="920365"/>
    <row r="920366"/>
    <row r="920367"/>
    <row r="920368"/>
    <row r="920369"/>
    <row r="920370"/>
    <row r="920371"/>
    <row r="920372"/>
    <row r="920373"/>
    <row r="920374"/>
    <row r="920375"/>
    <row r="920376"/>
    <row r="920377"/>
    <row r="920378"/>
    <row r="920379"/>
    <row r="920380"/>
    <row r="920381"/>
    <row r="920382"/>
    <row r="920383"/>
    <row r="920384"/>
    <row r="920385"/>
    <row r="920386"/>
    <row r="920387"/>
    <row r="920388"/>
    <row r="920389"/>
    <row r="920390"/>
    <row r="920391"/>
    <row r="920392"/>
    <row r="920393"/>
    <row r="920394"/>
    <row r="920395"/>
    <row r="920396"/>
    <row r="920397"/>
    <row r="920398"/>
    <row r="920399"/>
    <row r="920400"/>
    <row r="920401"/>
    <row r="920402"/>
    <row r="920403"/>
    <row r="920404"/>
    <row r="920405"/>
    <row r="920406"/>
    <row r="920407"/>
    <row r="920408"/>
    <row r="920409"/>
    <row r="920410"/>
    <row r="920411"/>
    <row r="920412"/>
    <row r="920413"/>
    <row r="920414"/>
    <row r="920415"/>
    <row r="920416"/>
    <row r="920417"/>
    <row r="920418"/>
    <row r="920419"/>
    <row r="920420"/>
    <row r="920421"/>
    <row r="920422"/>
    <row r="920423"/>
    <row r="920424"/>
    <row r="920425"/>
    <row r="920426"/>
    <row r="920427"/>
    <row r="920428"/>
    <row r="920429"/>
    <row r="920430"/>
    <row r="920431"/>
    <row r="920432"/>
    <row r="920433"/>
    <row r="920434"/>
    <row r="920435"/>
    <row r="920436"/>
    <row r="920437"/>
    <row r="920438"/>
    <row r="920439"/>
    <row r="920440"/>
    <row r="920441"/>
    <row r="920442"/>
    <row r="920443"/>
    <row r="920444"/>
    <row r="920445"/>
    <row r="920446"/>
    <row r="920447"/>
    <row r="920448"/>
    <row r="920449"/>
    <row r="920450"/>
    <row r="920451"/>
    <row r="920452"/>
    <row r="920453"/>
    <row r="920454"/>
    <row r="920455"/>
    <row r="920456"/>
    <row r="920457"/>
    <row r="920458"/>
    <row r="920459"/>
    <row r="920460"/>
    <row r="920461"/>
    <row r="920462"/>
    <row r="920463"/>
    <row r="920464"/>
    <row r="920465"/>
    <row r="920466"/>
    <row r="920467"/>
    <row r="920468"/>
    <row r="920469"/>
    <row r="920470"/>
    <row r="920471"/>
    <row r="920472"/>
    <row r="920473"/>
    <row r="920474"/>
    <row r="920475"/>
    <row r="920476"/>
    <row r="920477"/>
    <row r="920478"/>
    <row r="920479"/>
    <row r="920480"/>
    <row r="920481"/>
    <row r="920482"/>
    <row r="920483"/>
    <row r="920484"/>
    <row r="920485"/>
    <row r="920486"/>
    <row r="920487"/>
    <row r="920488"/>
    <row r="920489"/>
    <row r="920490"/>
    <row r="920491"/>
    <row r="920492"/>
    <row r="920493"/>
    <row r="920494"/>
    <row r="920495"/>
    <row r="920496"/>
    <row r="920497"/>
    <row r="920498"/>
    <row r="920499"/>
    <row r="920500"/>
    <row r="920501"/>
    <row r="920502"/>
    <row r="920503"/>
    <row r="920504"/>
    <row r="920505"/>
    <row r="920506"/>
    <row r="920507"/>
    <row r="920508"/>
    <row r="920509"/>
    <row r="920510"/>
    <row r="920511"/>
    <row r="920512"/>
    <row r="920513"/>
    <row r="920514"/>
    <row r="920515"/>
    <row r="920516"/>
    <row r="920517"/>
    <row r="920518"/>
    <row r="920519"/>
    <row r="920520"/>
    <row r="920521"/>
    <row r="920522"/>
    <row r="920523"/>
    <row r="920524"/>
    <row r="920525"/>
    <row r="920526"/>
    <row r="920527"/>
    <row r="920528"/>
    <row r="920529"/>
    <row r="920530"/>
    <row r="920531"/>
    <row r="920532"/>
    <row r="920533"/>
    <row r="920534"/>
    <row r="920535"/>
    <row r="920536"/>
    <row r="920537"/>
    <row r="920538"/>
    <row r="920539"/>
    <row r="920540"/>
    <row r="920541"/>
    <row r="920542"/>
    <row r="920543"/>
    <row r="920544"/>
    <row r="920545"/>
    <row r="920546"/>
    <row r="920547"/>
    <row r="920548"/>
    <row r="920549"/>
    <row r="920550"/>
    <row r="920551"/>
    <row r="920552"/>
    <row r="920553"/>
    <row r="920554"/>
    <row r="920555"/>
    <row r="920556"/>
    <row r="920557"/>
    <row r="920558"/>
    <row r="920559"/>
    <row r="920560"/>
    <row r="920561"/>
    <row r="920562"/>
    <row r="920563"/>
    <row r="920564"/>
    <row r="920565"/>
    <row r="920566"/>
    <row r="920567"/>
    <row r="920568"/>
    <row r="920569"/>
    <row r="920570"/>
    <row r="920571"/>
    <row r="920572"/>
    <row r="920573"/>
    <row r="920574"/>
    <row r="920575"/>
    <row r="920576"/>
    <row r="920577"/>
    <row r="920578"/>
    <row r="920579"/>
    <row r="920580"/>
    <row r="920581"/>
    <row r="920582"/>
    <row r="920583"/>
    <row r="920584"/>
    <row r="920585"/>
    <row r="920586"/>
    <row r="920587"/>
    <row r="920588"/>
    <row r="920589"/>
    <row r="920590"/>
    <row r="920591"/>
    <row r="920592"/>
    <row r="920593"/>
    <row r="920594"/>
    <row r="920595"/>
    <row r="920596"/>
    <row r="920597"/>
    <row r="920598"/>
    <row r="920599"/>
    <row r="920600"/>
    <row r="920601"/>
    <row r="920602"/>
    <row r="920603"/>
    <row r="920604"/>
    <row r="920605"/>
    <row r="920606"/>
    <row r="920607"/>
    <row r="920608"/>
    <row r="920609"/>
    <row r="920610"/>
    <row r="920611"/>
    <row r="920612"/>
    <row r="920613"/>
    <row r="920614"/>
    <row r="920615"/>
    <row r="920616"/>
    <row r="920617"/>
    <row r="920618"/>
    <row r="920619"/>
    <row r="920620"/>
    <row r="920621"/>
    <row r="920622"/>
    <row r="920623"/>
    <row r="920624"/>
    <row r="920625"/>
    <row r="920626"/>
    <row r="920627"/>
    <row r="920628"/>
    <row r="920629"/>
    <row r="920630"/>
    <row r="920631"/>
    <row r="920632"/>
    <row r="920633"/>
    <row r="920634"/>
    <row r="920635"/>
    <row r="920636"/>
    <row r="920637"/>
    <row r="920638"/>
    <row r="920639"/>
    <row r="920640"/>
    <row r="920641"/>
    <row r="920642"/>
    <row r="920643"/>
    <row r="920644"/>
    <row r="920645"/>
    <row r="920646"/>
    <row r="920647"/>
    <row r="920648"/>
    <row r="920649"/>
    <row r="920650"/>
    <row r="920651"/>
    <row r="920652"/>
    <row r="920653"/>
    <row r="920654"/>
    <row r="920655"/>
    <row r="920656"/>
    <row r="920657"/>
    <row r="920658"/>
    <row r="920659"/>
    <row r="920660"/>
    <row r="920661"/>
    <row r="920662"/>
    <row r="920663"/>
    <row r="920664"/>
    <row r="920665"/>
    <row r="920666"/>
    <row r="920667"/>
    <row r="920668"/>
    <row r="920669"/>
    <row r="920670"/>
    <row r="920671"/>
    <row r="920672"/>
    <row r="920673"/>
    <row r="920674"/>
    <row r="920675"/>
    <row r="920676"/>
    <row r="920677"/>
    <row r="920678"/>
    <row r="920679"/>
    <row r="920680"/>
    <row r="920681"/>
    <row r="920682"/>
    <row r="920683"/>
    <row r="920684"/>
    <row r="920685"/>
    <row r="920686"/>
    <row r="920687"/>
    <row r="920688"/>
    <row r="920689"/>
    <row r="920690"/>
    <row r="920691"/>
    <row r="920692"/>
    <row r="920693"/>
    <row r="920694"/>
    <row r="920695"/>
    <row r="920696"/>
    <row r="920697"/>
    <row r="920698"/>
    <row r="920699"/>
    <row r="920700"/>
    <row r="920701"/>
    <row r="920702"/>
    <row r="920703"/>
    <row r="920704"/>
    <row r="920705"/>
    <row r="920706"/>
    <row r="920707"/>
    <row r="920708"/>
    <row r="920709"/>
    <row r="920710"/>
    <row r="920711"/>
    <row r="920712"/>
    <row r="920713"/>
    <row r="920714"/>
    <row r="920715"/>
    <row r="920716"/>
    <row r="920717"/>
    <row r="920718"/>
    <row r="920719"/>
    <row r="920720"/>
    <row r="920721"/>
    <row r="920722"/>
    <row r="920723"/>
    <row r="920724"/>
    <row r="920725"/>
    <row r="920726"/>
    <row r="920727"/>
    <row r="920728"/>
    <row r="920729"/>
    <row r="920730"/>
    <row r="920731"/>
    <row r="920732"/>
    <row r="920733"/>
    <row r="920734"/>
    <row r="920735"/>
    <row r="920736"/>
    <row r="920737"/>
    <row r="920738"/>
    <row r="920739"/>
    <row r="920740"/>
    <row r="920741"/>
    <row r="920742"/>
    <row r="920743"/>
    <row r="920744"/>
    <row r="920745"/>
    <row r="920746"/>
    <row r="920747"/>
    <row r="920748"/>
    <row r="920749"/>
    <row r="920750"/>
    <row r="920751"/>
    <row r="920752"/>
    <row r="920753"/>
    <row r="920754"/>
    <row r="920755"/>
    <row r="920756"/>
    <row r="920757"/>
    <row r="920758"/>
    <row r="920759"/>
    <row r="920760"/>
    <row r="920761"/>
    <row r="920762"/>
    <row r="920763"/>
    <row r="920764"/>
    <row r="920765"/>
    <row r="920766"/>
    <row r="920767"/>
    <row r="920768"/>
    <row r="920769"/>
    <row r="920770"/>
    <row r="920771"/>
    <row r="920772"/>
    <row r="920773"/>
    <row r="920774"/>
    <row r="920775"/>
    <row r="920776"/>
    <row r="920777"/>
    <row r="920778"/>
    <row r="920779"/>
    <row r="920780"/>
    <row r="920781"/>
    <row r="920782"/>
    <row r="920783"/>
    <row r="920784"/>
    <row r="920785"/>
    <row r="920786"/>
    <row r="920787"/>
    <row r="920788"/>
    <row r="920789"/>
    <row r="920790"/>
    <row r="920791"/>
    <row r="920792"/>
    <row r="920793"/>
    <row r="920794"/>
    <row r="920795"/>
    <row r="920796"/>
    <row r="920797"/>
    <row r="920798"/>
    <row r="920799"/>
    <row r="920800"/>
    <row r="920801"/>
    <row r="920802"/>
    <row r="920803"/>
    <row r="920804"/>
    <row r="920805"/>
    <row r="920806"/>
    <row r="920807"/>
    <row r="920808"/>
    <row r="920809"/>
    <row r="920810"/>
    <row r="920811"/>
    <row r="920812"/>
    <row r="920813"/>
    <row r="920814"/>
    <row r="920815"/>
    <row r="920816"/>
    <row r="920817"/>
    <row r="920818"/>
    <row r="920819"/>
    <row r="920820"/>
    <row r="920821"/>
    <row r="920822"/>
    <row r="920823"/>
    <row r="920824"/>
    <row r="920825"/>
    <row r="920826"/>
    <row r="920827"/>
    <row r="920828"/>
    <row r="920829"/>
    <row r="920830"/>
    <row r="920831"/>
    <row r="920832"/>
    <row r="920833"/>
    <row r="920834"/>
    <row r="920835"/>
    <row r="920836"/>
    <row r="920837"/>
    <row r="920838"/>
    <row r="920839"/>
    <row r="920840"/>
    <row r="920841"/>
    <row r="920842"/>
    <row r="920843"/>
    <row r="920844"/>
    <row r="920845"/>
    <row r="920846"/>
    <row r="920847"/>
    <row r="920848"/>
    <row r="920849"/>
    <row r="920850"/>
    <row r="920851"/>
    <row r="920852"/>
    <row r="920853"/>
    <row r="920854"/>
    <row r="920855"/>
    <row r="920856"/>
    <row r="920857"/>
    <row r="920858"/>
    <row r="920859"/>
    <row r="920860"/>
    <row r="920861"/>
    <row r="920862"/>
    <row r="920863"/>
    <row r="920864"/>
    <row r="920865"/>
    <row r="920866"/>
    <row r="920867"/>
    <row r="920868"/>
    <row r="920869"/>
    <row r="920870"/>
    <row r="920871"/>
    <row r="920872"/>
    <row r="920873"/>
    <row r="920874"/>
    <row r="920875"/>
    <row r="920876"/>
    <row r="920877"/>
    <row r="920878"/>
    <row r="920879"/>
    <row r="920880"/>
    <row r="920881"/>
    <row r="920882"/>
    <row r="920883"/>
    <row r="920884"/>
    <row r="920885"/>
    <row r="920886"/>
    <row r="920887"/>
    <row r="920888"/>
    <row r="920889"/>
    <row r="920890"/>
    <row r="920891"/>
    <row r="920892"/>
    <row r="920893"/>
    <row r="920894"/>
    <row r="920895"/>
    <row r="920896"/>
    <row r="920897"/>
    <row r="920898"/>
    <row r="920899"/>
    <row r="920900"/>
    <row r="920901"/>
    <row r="920902"/>
    <row r="920903"/>
    <row r="920904"/>
    <row r="920905"/>
    <row r="920906"/>
    <row r="920907"/>
    <row r="920908"/>
    <row r="920909"/>
    <row r="920910"/>
    <row r="920911"/>
    <row r="920912"/>
    <row r="920913"/>
    <row r="920914"/>
    <row r="920915"/>
    <row r="920916"/>
    <row r="920917"/>
    <row r="920918"/>
    <row r="920919"/>
    <row r="920920"/>
    <row r="920921"/>
    <row r="920922"/>
    <row r="920923"/>
    <row r="920924"/>
    <row r="920925"/>
    <row r="920926"/>
    <row r="920927"/>
    <row r="920928"/>
    <row r="920929"/>
    <row r="920930"/>
    <row r="920931"/>
    <row r="920932"/>
    <row r="920933"/>
    <row r="920934"/>
    <row r="920935"/>
    <row r="920936"/>
    <row r="920937"/>
    <row r="920938"/>
    <row r="920939"/>
    <row r="920940"/>
    <row r="920941"/>
    <row r="920942"/>
    <row r="920943"/>
    <row r="920944"/>
    <row r="920945"/>
    <row r="920946"/>
    <row r="920947"/>
    <row r="920948"/>
    <row r="920949"/>
    <row r="920950"/>
    <row r="920951"/>
    <row r="920952"/>
    <row r="920953"/>
    <row r="920954"/>
    <row r="920955"/>
    <row r="920956"/>
    <row r="920957"/>
    <row r="920958"/>
    <row r="920959"/>
    <row r="920960"/>
    <row r="920961"/>
    <row r="920962"/>
    <row r="920963"/>
    <row r="920964"/>
    <row r="920965"/>
    <row r="920966"/>
    <row r="920967"/>
    <row r="920968"/>
    <row r="920969"/>
    <row r="920970"/>
    <row r="920971"/>
    <row r="920972"/>
    <row r="920973"/>
    <row r="920974"/>
    <row r="920975"/>
    <row r="920976"/>
    <row r="920977"/>
    <row r="920978"/>
    <row r="920979"/>
    <row r="920980"/>
    <row r="920981"/>
    <row r="920982"/>
    <row r="920983"/>
    <row r="920984"/>
    <row r="920985"/>
    <row r="920986"/>
    <row r="920987"/>
    <row r="920988"/>
    <row r="920989"/>
    <row r="920990"/>
    <row r="920991"/>
    <row r="920992"/>
    <row r="920993"/>
    <row r="920994"/>
    <row r="920995"/>
    <row r="920996"/>
    <row r="920997"/>
    <row r="920998"/>
    <row r="920999"/>
    <row r="921000"/>
    <row r="921001"/>
    <row r="921002"/>
    <row r="921003"/>
    <row r="921004"/>
    <row r="921005"/>
    <row r="921006"/>
    <row r="921007"/>
    <row r="921008"/>
    <row r="921009"/>
    <row r="921010"/>
    <row r="921011"/>
    <row r="921012"/>
    <row r="921013"/>
    <row r="921014"/>
    <row r="921015"/>
    <row r="921016"/>
    <row r="921017"/>
    <row r="921018"/>
    <row r="921019"/>
    <row r="921020"/>
    <row r="921021"/>
    <row r="921022"/>
    <row r="921023"/>
    <row r="921024"/>
    <row r="921025"/>
    <row r="921026"/>
    <row r="921027"/>
    <row r="921028"/>
    <row r="921029"/>
    <row r="921030"/>
    <row r="921031"/>
    <row r="921032"/>
    <row r="921033"/>
    <row r="921034"/>
    <row r="921035"/>
    <row r="921036"/>
    <row r="921037"/>
    <row r="921038"/>
    <row r="921039"/>
    <row r="921040"/>
    <row r="921041"/>
    <row r="921042"/>
    <row r="921043"/>
    <row r="921044"/>
    <row r="921045"/>
    <row r="921046"/>
    <row r="921047"/>
    <row r="921048"/>
    <row r="921049"/>
    <row r="921050"/>
    <row r="921051"/>
    <row r="921052"/>
    <row r="921053"/>
    <row r="921054"/>
    <row r="921055"/>
    <row r="921056"/>
    <row r="921057"/>
    <row r="921058"/>
    <row r="921059"/>
    <row r="921060"/>
    <row r="921061"/>
    <row r="921062"/>
    <row r="921063"/>
    <row r="921064"/>
    <row r="921065"/>
    <row r="921066"/>
    <row r="921067"/>
    <row r="921068"/>
    <row r="921069"/>
    <row r="921070"/>
    <row r="921071"/>
    <row r="921072"/>
    <row r="921073"/>
    <row r="921074"/>
    <row r="921075"/>
    <row r="921076"/>
    <row r="921077"/>
    <row r="921078"/>
    <row r="921079"/>
    <row r="921080"/>
    <row r="921081"/>
    <row r="921082"/>
    <row r="921083"/>
    <row r="921084"/>
    <row r="921085"/>
    <row r="921086"/>
    <row r="921087"/>
    <row r="921088"/>
    <row r="921089"/>
    <row r="921090"/>
    <row r="921091"/>
    <row r="921092"/>
    <row r="921093"/>
    <row r="921094"/>
    <row r="921095"/>
    <row r="921096"/>
    <row r="921097"/>
    <row r="921098"/>
    <row r="921099"/>
    <row r="921100"/>
    <row r="921101"/>
    <row r="921102"/>
    <row r="921103"/>
    <row r="921104"/>
    <row r="921105"/>
    <row r="921106"/>
    <row r="921107"/>
    <row r="921108"/>
    <row r="921109"/>
    <row r="921110"/>
    <row r="921111"/>
    <row r="921112"/>
    <row r="921113"/>
    <row r="921114"/>
    <row r="921115"/>
    <row r="921116"/>
    <row r="921117"/>
    <row r="921118"/>
    <row r="921119"/>
    <row r="921120"/>
    <row r="921121"/>
    <row r="921122"/>
    <row r="921123"/>
    <row r="921124"/>
    <row r="921125"/>
    <row r="921126"/>
    <row r="921127"/>
    <row r="921128"/>
    <row r="921129"/>
    <row r="921130"/>
    <row r="921131"/>
    <row r="921132"/>
    <row r="921133"/>
    <row r="921134"/>
    <row r="921135"/>
    <row r="921136"/>
    <row r="921137"/>
    <row r="921138"/>
    <row r="921139"/>
    <row r="921140"/>
    <row r="921141"/>
    <row r="921142"/>
    <row r="921143"/>
    <row r="921144"/>
    <row r="921145"/>
    <row r="921146"/>
    <row r="921147"/>
    <row r="921148"/>
    <row r="921149"/>
    <row r="921150"/>
    <row r="921151"/>
    <row r="921152"/>
    <row r="921153"/>
    <row r="921154"/>
    <row r="921155"/>
    <row r="921156"/>
    <row r="921157"/>
    <row r="921158"/>
    <row r="921159"/>
    <row r="921160"/>
    <row r="921161"/>
    <row r="921162"/>
    <row r="921163"/>
    <row r="921164"/>
    <row r="921165"/>
    <row r="921166"/>
    <row r="921167"/>
    <row r="921168"/>
    <row r="921169"/>
    <row r="921170"/>
    <row r="921171"/>
    <row r="921172"/>
    <row r="921173"/>
    <row r="921174"/>
    <row r="921175"/>
    <row r="921176"/>
    <row r="921177"/>
    <row r="921178"/>
    <row r="921179"/>
    <row r="921180"/>
    <row r="921181"/>
    <row r="921182"/>
    <row r="921183"/>
    <row r="921184"/>
    <row r="921185"/>
    <row r="921186"/>
    <row r="921187"/>
    <row r="921188"/>
    <row r="921189"/>
    <row r="921190"/>
    <row r="921191"/>
    <row r="921192"/>
    <row r="921193"/>
    <row r="921194"/>
    <row r="921195"/>
    <row r="921196"/>
    <row r="921197"/>
    <row r="921198"/>
    <row r="921199"/>
    <row r="921200"/>
    <row r="921201"/>
    <row r="921202"/>
    <row r="921203"/>
    <row r="921204"/>
    <row r="921205"/>
    <row r="921206"/>
    <row r="921207"/>
    <row r="921208"/>
    <row r="921209"/>
    <row r="921210"/>
    <row r="921211"/>
    <row r="921212"/>
    <row r="921213"/>
    <row r="921214"/>
    <row r="921215"/>
    <row r="921216"/>
    <row r="921217"/>
    <row r="921218"/>
    <row r="921219"/>
    <row r="921220"/>
    <row r="921221"/>
    <row r="921222"/>
    <row r="921223"/>
    <row r="921224"/>
    <row r="921225"/>
    <row r="921226"/>
    <row r="921227"/>
    <row r="921228"/>
    <row r="921229"/>
    <row r="921230"/>
    <row r="921231"/>
    <row r="921232"/>
    <row r="921233"/>
    <row r="921234"/>
    <row r="921235"/>
    <row r="921236"/>
    <row r="921237"/>
    <row r="921238"/>
    <row r="921239"/>
    <row r="921240"/>
    <row r="921241"/>
    <row r="921242"/>
    <row r="921243"/>
    <row r="921244"/>
    <row r="921245"/>
    <row r="921246"/>
    <row r="921247"/>
    <row r="921248"/>
    <row r="921249"/>
    <row r="921250"/>
    <row r="921251"/>
    <row r="921252"/>
    <row r="921253"/>
    <row r="921254"/>
    <row r="921255"/>
    <row r="921256"/>
    <row r="921257"/>
    <row r="921258"/>
    <row r="921259"/>
    <row r="921260"/>
    <row r="921261"/>
    <row r="921262"/>
    <row r="921263"/>
    <row r="921264"/>
    <row r="921265"/>
    <row r="921266"/>
    <row r="921267"/>
    <row r="921268"/>
    <row r="921269"/>
    <row r="921270"/>
    <row r="921271"/>
    <row r="921272"/>
    <row r="921273"/>
    <row r="921274"/>
    <row r="921275"/>
    <row r="921276"/>
    <row r="921277"/>
    <row r="921278"/>
    <row r="921279"/>
    <row r="921280"/>
    <row r="921281"/>
    <row r="921282"/>
    <row r="921283"/>
    <row r="921284"/>
    <row r="921285"/>
    <row r="921286"/>
    <row r="921287"/>
    <row r="921288"/>
    <row r="921289"/>
    <row r="921290"/>
    <row r="921291"/>
    <row r="921292"/>
    <row r="921293"/>
    <row r="921294"/>
    <row r="921295"/>
    <row r="921296"/>
    <row r="921297"/>
    <row r="921298"/>
    <row r="921299"/>
    <row r="921300"/>
    <row r="921301"/>
    <row r="921302"/>
    <row r="921303"/>
    <row r="921304"/>
    <row r="921305"/>
    <row r="921306"/>
    <row r="921307"/>
    <row r="921308"/>
    <row r="921309"/>
    <row r="921310"/>
    <row r="921311"/>
    <row r="921312"/>
    <row r="921313"/>
    <row r="921314"/>
    <row r="921315"/>
    <row r="921316"/>
    <row r="921317"/>
    <row r="921318"/>
    <row r="921319"/>
    <row r="921320"/>
    <row r="921321"/>
    <row r="921322"/>
    <row r="921323"/>
    <row r="921324"/>
    <row r="921325"/>
    <row r="921326"/>
    <row r="921327"/>
    <row r="921328"/>
    <row r="921329"/>
    <row r="921330"/>
    <row r="921331"/>
    <row r="921332"/>
    <row r="921333"/>
    <row r="921334"/>
    <row r="921335"/>
    <row r="921336"/>
    <row r="921337"/>
    <row r="921338"/>
    <row r="921339"/>
    <row r="921340"/>
    <row r="921341"/>
    <row r="921342"/>
    <row r="921343"/>
    <row r="921344"/>
    <row r="921345"/>
    <row r="921346"/>
    <row r="921347"/>
    <row r="921348"/>
    <row r="921349"/>
    <row r="921350"/>
    <row r="921351"/>
    <row r="921352"/>
    <row r="921353"/>
    <row r="921354"/>
    <row r="921355"/>
    <row r="921356"/>
    <row r="921357"/>
    <row r="921358"/>
    <row r="921359"/>
    <row r="921360"/>
    <row r="921361"/>
    <row r="921362"/>
    <row r="921363"/>
    <row r="921364"/>
    <row r="921365"/>
    <row r="921366"/>
    <row r="921367"/>
    <row r="921368"/>
    <row r="921369"/>
    <row r="921370"/>
    <row r="921371"/>
    <row r="921372"/>
    <row r="921373"/>
    <row r="921374"/>
    <row r="921375"/>
    <row r="921376"/>
    <row r="921377"/>
    <row r="921378"/>
    <row r="921379"/>
    <row r="921380"/>
    <row r="921381"/>
    <row r="921382"/>
    <row r="921383"/>
    <row r="921384"/>
    <row r="921385"/>
    <row r="921386"/>
    <row r="921387"/>
    <row r="921388"/>
    <row r="921389"/>
    <row r="921390"/>
    <row r="921391"/>
    <row r="921392"/>
    <row r="921393"/>
    <row r="921394"/>
    <row r="921395"/>
    <row r="921396"/>
    <row r="921397"/>
    <row r="921398"/>
    <row r="921399"/>
    <row r="921400"/>
    <row r="921401"/>
    <row r="921402"/>
    <row r="921403"/>
    <row r="921404"/>
    <row r="921405"/>
    <row r="921406"/>
    <row r="921407"/>
    <row r="921408"/>
    <row r="921409"/>
    <row r="921410"/>
    <row r="921411"/>
    <row r="921412"/>
    <row r="921413"/>
    <row r="921414"/>
    <row r="921415"/>
    <row r="921416"/>
    <row r="921417"/>
    <row r="921418"/>
    <row r="921419"/>
    <row r="921420"/>
    <row r="921421"/>
    <row r="921422"/>
    <row r="921423"/>
    <row r="921424"/>
    <row r="921425"/>
    <row r="921426"/>
    <row r="921427"/>
    <row r="921428"/>
    <row r="921429"/>
    <row r="921430"/>
    <row r="921431"/>
    <row r="921432"/>
    <row r="921433"/>
    <row r="921434"/>
    <row r="921435"/>
    <row r="921436"/>
    <row r="921437"/>
    <row r="921438"/>
    <row r="921439"/>
    <row r="921440"/>
    <row r="921441"/>
    <row r="921442"/>
    <row r="921443"/>
    <row r="921444"/>
    <row r="921445"/>
    <row r="921446"/>
    <row r="921447"/>
    <row r="921448"/>
    <row r="921449"/>
    <row r="921450"/>
    <row r="921451"/>
    <row r="921452"/>
    <row r="921453"/>
    <row r="921454"/>
    <row r="921455"/>
    <row r="921456"/>
    <row r="921457"/>
    <row r="921458"/>
    <row r="921459"/>
    <row r="921460"/>
    <row r="921461"/>
    <row r="921462"/>
    <row r="921463"/>
    <row r="921464"/>
    <row r="921465"/>
    <row r="921466"/>
    <row r="921467"/>
    <row r="921468"/>
    <row r="921469"/>
    <row r="921470"/>
    <row r="921471"/>
    <row r="921472"/>
    <row r="921473"/>
    <row r="921474"/>
    <row r="921475"/>
    <row r="921476"/>
    <row r="921477"/>
    <row r="921478"/>
    <row r="921479"/>
    <row r="921480"/>
    <row r="921481"/>
    <row r="921482"/>
    <row r="921483"/>
    <row r="921484"/>
    <row r="921485"/>
    <row r="921486"/>
    <row r="921487"/>
    <row r="921488"/>
    <row r="921489"/>
    <row r="921490"/>
    <row r="921491"/>
    <row r="921492"/>
    <row r="921493"/>
    <row r="921494"/>
    <row r="921495"/>
    <row r="921496"/>
    <row r="921497"/>
    <row r="921498"/>
    <row r="921499"/>
    <row r="921500"/>
    <row r="921501"/>
    <row r="921502"/>
    <row r="921503"/>
    <row r="921504"/>
    <row r="921505"/>
    <row r="921506"/>
    <row r="921507"/>
    <row r="921508"/>
    <row r="921509"/>
    <row r="921510"/>
    <row r="921511"/>
    <row r="921512"/>
    <row r="921513"/>
    <row r="921514"/>
    <row r="921515"/>
    <row r="921516"/>
    <row r="921517"/>
    <row r="921518"/>
    <row r="921519"/>
    <row r="921520"/>
    <row r="921521"/>
    <row r="921522"/>
    <row r="921523"/>
    <row r="921524"/>
    <row r="921525"/>
    <row r="921526"/>
    <row r="921527"/>
    <row r="921528"/>
    <row r="921529"/>
    <row r="921530"/>
    <row r="921531"/>
    <row r="921532"/>
    <row r="921533"/>
    <row r="921534"/>
    <row r="921535"/>
    <row r="921536"/>
    <row r="921537"/>
    <row r="921538"/>
    <row r="921539"/>
    <row r="921540"/>
    <row r="921541"/>
    <row r="921542"/>
    <row r="921543"/>
    <row r="921544"/>
    <row r="921545"/>
    <row r="921546"/>
    <row r="921547"/>
    <row r="921548"/>
    <row r="921549"/>
    <row r="921550"/>
    <row r="921551"/>
    <row r="921552"/>
    <row r="921553"/>
    <row r="921554"/>
    <row r="921555"/>
    <row r="921556"/>
    <row r="921557"/>
    <row r="921558"/>
    <row r="921559"/>
    <row r="921560"/>
    <row r="921561"/>
    <row r="921562"/>
    <row r="921563"/>
    <row r="921564"/>
    <row r="921565"/>
    <row r="921566"/>
    <row r="921567"/>
    <row r="921568"/>
    <row r="921569"/>
    <row r="921570"/>
    <row r="921571"/>
    <row r="921572"/>
    <row r="921573"/>
    <row r="921574"/>
    <row r="921575"/>
    <row r="921576"/>
    <row r="921577"/>
    <row r="921578"/>
    <row r="921579"/>
    <row r="921580"/>
    <row r="921581"/>
    <row r="921582"/>
    <row r="921583"/>
    <row r="921584"/>
    <row r="921585"/>
    <row r="921586"/>
    <row r="921587"/>
    <row r="921588"/>
    <row r="921589"/>
    <row r="921590"/>
    <row r="921591"/>
    <row r="921592"/>
    <row r="921593"/>
    <row r="921594"/>
    <row r="921595"/>
    <row r="921596"/>
    <row r="921597"/>
    <row r="921598"/>
    <row r="921599"/>
    <row r="921600"/>
    <row r="921601"/>
    <row r="921602"/>
    <row r="921603"/>
    <row r="921604"/>
    <row r="921605"/>
    <row r="921606"/>
    <row r="921607"/>
    <row r="921608"/>
    <row r="921609"/>
    <row r="921610"/>
    <row r="921611"/>
    <row r="921612"/>
    <row r="921613"/>
    <row r="921614"/>
    <row r="921615"/>
    <row r="921616"/>
    <row r="921617"/>
    <row r="921618"/>
    <row r="921619"/>
    <row r="921620"/>
    <row r="921621"/>
    <row r="921622"/>
    <row r="921623"/>
    <row r="921624"/>
    <row r="921625"/>
    <row r="921626"/>
    <row r="921627"/>
    <row r="921628"/>
    <row r="921629"/>
    <row r="921630"/>
    <row r="921631"/>
    <row r="921632"/>
    <row r="921633"/>
    <row r="921634"/>
    <row r="921635"/>
    <row r="921636"/>
    <row r="921637"/>
    <row r="921638"/>
    <row r="921639"/>
    <row r="921640"/>
    <row r="921641"/>
    <row r="921642"/>
    <row r="921643"/>
    <row r="921644"/>
    <row r="921645"/>
    <row r="921646"/>
    <row r="921647"/>
    <row r="921648"/>
    <row r="921649"/>
    <row r="921650"/>
    <row r="921651"/>
    <row r="921652"/>
    <row r="921653"/>
    <row r="921654"/>
    <row r="921655"/>
    <row r="921656"/>
    <row r="921657"/>
    <row r="921658"/>
    <row r="921659"/>
    <row r="921660"/>
    <row r="921661"/>
    <row r="921662"/>
    <row r="921663"/>
    <row r="921664"/>
    <row r="921665"/>
    <row r="921666"/>
    <row r="921667"/>
    <row r="921668"/>
    <row r="921669"/>
    <row r="921670"/>
    <row r="921671"/>
    <row r="921672"/>
    <row r="921673"/>
    <row r="921674"/>
    <row r="921675"/>
    <row r="921676"/>
    <row r="921677"/>
    <row r="921678"/>
    <row r="921679"/>
    <row r="921680"/>
    <row r="921681"/>
    <row r="921682"/>
    <row r="921683"/>
    <row r="921684"/>
    <row r="921685"/>
    <row r="921686"/>
    <row r="921687"/>
    <row r="921688"/>
    <row r="921689"/>
    <row r="921690"/>
    <row r="921691"/>
    <row r="921692"/>
    <row r="921693"/>
    <row r="921694"/>
    <row r="921695"/>
    <row r="921696"/>
    <row r="921697"/>
    <row r="921698"/>
    <row r="921699"/>
    <row r="921700"/>
    <row r="921701"/>
    <row r="921702"/>
    <row r="921703"/>
    <row r="921704"/>
    <row r="921705"/>
    <row r="921706"/>
    <row r="921707"/>
    <row r="921708"/>
    <row r="921709"/>
    <row r="921710"/>
    <row r="921711"/>
    <row r="921712"/>
    <row r="921713"/>
    <row r="921714"/>
    <row r="921715"/>
    <row r="921716"/>
    <row r="921717"/>
    <row r="921718"/>
    <row r="921719"/>
    <row r="921720"/>
    <row r="921721"/>
    <row r="921722"/>
    <row r="921723"/>
    <row r="921724"/>
    <row r="921725"/>
    <row r="921726"/>
    <row r="921727"/>
    <row r="921728"/>
    <row r="921729"/>
    <row r="921730"/>
    <row r="921731"/>
    <row r="921732"/>
    <row r="921733"/>
    <row r="921734"/>
    <row r="921735"/>
    <row r="921736"/>
    <row r="921737"/>
    <row r="921738"/>
    <row r="921739"/>
    <row r="921740"/>
    <row r="921741"/>
    <row r="921742"/>
    <row r="921743"/>
    <row r="921744"/>
    <row r="921745"/>
    <row r="921746"/>
    <row r="921747"/>
    <row r="921748"/>
    <row r="921749"/>
    <row r="921750"/>
    <row r="921751"/>
    <row r="921752"/>
    <row r="921753"/>
    <row r="921754"/>
    <row r="921755"/>
    <row r="921756"/>
    <row r="921757"/>
    <row r="921758"/>
    <row r="921759"/>
    <row r="921760"/>
    <row r="921761"/>
    <row r="921762"/>
    <row r="921763"/>
    <row r="921764"/>
    <row r="921765"/>
    <row r="921766"/>
    <row r="921767"/>
    <row r="921768"/>
    <row r="921769"/>
    <row r="921770"/>
    <row r="921771"/>
    <row r="921772"/>
    <row r="921773"/>
    <row r="921774"/>
    <row r="921775"/>
    <row r="921776"/>
    <row r="921777"/>
    <row r="921778"/>
    <row r="921779"/>
    <row r="921780"/>
    <row r="921781"/>
    <row r="921782"/>
    <row r="921783"/>
    <row r="921784"/>
    <row r="921785"/>
    <row r="921786"/>
    <row r="921787"/>
    <row r="921788"/>
    <row r="921789"/>
    <row r="921790"/>
    <row r="921791"/>
    <row r="921792"/>
    <row r="921793"/>
    <row r="921794"/>
    <row r="921795"/>
    <row r="921796"/>
    <row r="921797"/>
    <row r="921798"/>
    <row r="921799"/>
    <row r="921800"/>
    <row r="921801"/>
    <row r="921802"/>
    <row r="921803"/>
    <row r="921804"/>
    <row r="921805"/>
    <row r="921806"/>
    <row r="921807"/>
    <row r="921808"/>
    <row r="921809"/>
    <row r="921810"/>
    <row r="921811"/>
    <row r="921812"/>
    <row r="921813"/>
    <row r="921814"/>
    <row r="921815"/>
    <row r="921816"/>
    <row r="921817"/>
    <row r="921818"/>
    <row r="921819"/>
    <row r="921820"/>
    <row r="921821"/>
    <row r="921822"/>
    <row r="921823"/>
    <row r="921824"/>
    <row r="921825"/>
    <row r="921826"/>
    <row r="921827"/>
    <row r="921828"/>
    <row r="921829"/>
    <row r="921830"/>
    <row r="921831"/>
    <row r="921832"/>
    <row r="921833"/>
    <row r="921834"/>
    <row r="921835"/>
    <row r="921836"/>
    <row r="921837"/>
    <row r="921838"/>
    <row r="921839"/>
    <row r="921840"/>
    <row r="921841"/>
    <row r="921842"/>
    <row r="921843"/>
    <row r="921844"/>
    <row r="921845"/>
    <row r="921846"/>
    <row r="921847"/>
    <row r="921848"/>
    <row r="921849"/>
    <row r="921850"/>
    <row r="921851"/>
    <row r="921852"/>
    <row r="921853"/>
    <row r="921854"/>
    <row r="921855"/>
    <row r="921856"/>
    <row r="921857"/>
    <row r="921858"/>
    <row r="921859"/>
    <row r="921860"/>
    <row r="921861"/>
    <row r="921862"/>
    <row r="921863"/>
    <row r="921864"/>
    <row r="921865"/>
    <row r="921866"/>
    <row r="921867"/>
    <row r="921868"/>
    <row r="921869"/>
    <row r="921870"/>
    <row r="921871"/>
    <row r="921872"/>
    <row r="921873"/>
    <row r="921874"/>
    <row r="921875"/>
    <row r="921876"/>
    <row r="921877"/>
    <row r="921878"/>
    <row r="921879"/>
    <row r="921880"/>
    <row r="921881"/>
    <row r="921882"/>
    <row r="921883"/>
    <row r="921884"/>
    <row r="921885"/>
    <row r="921886"/>
    <row r="921887"/>
    <row r="921888"/>
    <row r="921889"/>
    <row r="921890"/>
    <row r="921891"/>
    <row r="921892"/>
    <row r="921893"/>
    <row r="921894"/>
    <row r="921895"/>
    <row r="921896"/>
    <row r="921897"/>
    <row r="921898"/>
    <row r="921899"/>
    <row r="921900"/>
    <row r="921901"/>
    <row r="921902"/>
    <row r="921903"/>
    <row r="921904"/>
    <row r="921905"/>
    <row r="921906"/>
    <row r="921907"/>
    <row r="921908"/>
    <row r="921909"/>
    <row r="921910"/>
    <row r="921911"/>
    <row r="921912"/>
    <row r="921913"/>
    <row r="921914"/>
    <row r="921915"/>
    <row r="921916"/>
    <row r="921917"/>
    <row r="921918"/>
    <row r="921919"/>
    <row r="921920"/>
    <row r="921921"/>
    <row r="921922"/>
    <row r="921923"/>
    <row r="921924"/>
    <row r="921925"/>
    <row r="921926"/>
    <row r="921927"/>
    <row r="921928"/>
    <row r="921929"/>
    <row r="921930"/>
    <row r="921931"/>
    <row r="921932"/>
    <row r="921933"/>
    <row r="921934"/>
    <row r="921935"/>
    <row r="921936"/>
    <row r="921937"/>
    <row r="921938"/>
    <row r="921939"/>
    <row r="921940"/>
    <row r="921941"/>
    <row r="921942"/>
    <row r="921943"/>
    <row r="921944"/>
    <row r="921945"/>
    <row r="921946"/>
    <row r="921947"/>
    <row r="921948"/>
    <row r="921949"/>
    <row r="921950"/>
    <row r="921951"/>
    <row r="921952"/>
    <row r="921953"/>
    <row r="921954"/>
    <row r="921955"/>
    <row r="921956"/>
    <row r="921957"/>
    <row r="921958"/>
    <row r="921959"/>
    <row r="921960"/>
    <row r="921961"/>
    <row r="921962"/>
    <row r="921963"/>
    <row r="921964"/>
    <row r="921965"/>
    <row r="921966"/>
    <row r="921967"/>
    <row r="921968"/>
    <row r="921969"/>
    <row r="921970"/>
    <row r="921971"/>
    <row r="921972"/>
    <row r="921973"/>
    <row r="921974"/>
    <row r="921975"/>
    <row r="921976"/>
    <row r="921977"/>
    <row r="921978"/>
    <row r="921979"/>
    <row r="921980"/>
    <row r="921981"/>
    <row r="921982"/>
    <row r="921983"/>
    <row r="921984"/>
    <row r="921985"/>
    <row r="921986"/>
    <row r="921987"/>
    <row r="921988"/>
    <row r="921989"/>
    <row r="921990"/>
    <row r="921991"/>
    <row r="921992"/>
    <row r="921993"/>
    <row r="921994"/>
    <row r="921995"/>
    <row r="921996"/>
    <row r="921997"/>
    <row r="921998"/>
    <row r="921999"/>
    <row r="922000"/>
    <row r="922001"/>
    <row r="922002"/>
    <row r="922003"/>
    <row r="922004"/>
    <row r="922005"/>
    <row r="922006"/>
    <row r="922007"/>
    <row r="922008"/>
    <row r="922009"/>
    <row r="922010"/>
    <row r="922011"/>
    <row r="922012"/>
    <row r="922013"/>
    <row r="922014"/>
    <row r="922015"/>
    <row r="922016"/>
    <row r="922017"/>
    <row r="922018"/>
    <row r="922019"/>
    <row r="922020"/>
    <row r="922021"/>
    <row r="922022"/>
    <row r="922023"/>
    <row r="922024"/>
    <row r="922025"/>
    <row r="922026"/>
    <row r="922027"/>
    <row r="922028"/>
    <row r="922029"/>
    <row r="922030"/>
    <row r="922031"/>
    <row r="922032"/>
    <row r="922033"/>
    <row r="922034"/>
    <row r="922035"/>
    <row r="922036"/>
    <row r="922037"/>
    <row r="922038"/>
    <row r="922039"/>
    <row r="922040"/>
    <row r="922041"/>
    <row r="922042"/>
    <row r="922043"/>
    <row r="922044"/>
    <row r="922045"/>
    <row r="922046"/>
    <row r="922047"/>
    <row r="922048"/>
    <row r="922049"/>
    <row r="922050"/>
    <row r="922051"/>
    <row r="922052"/>
    <row r="922053"/>
    <row r="922054"/>
    <row r="922055"/>
    <row r="922056"/>
    <row r="922057"/>
    <row r="922058"/>
    <row r="922059"/>
    <row r="922060"/>
    <row r="922061"/>
    <row r="922062"/>
    <row r="922063"/>
    <row r="922064"/>
    <row r="922065"/>
    <row r="922066"/>
    <row r="922067"/>
    <row r="922068"/>
    <row r="922069"/>
    <row r="922070"/>
    <row r="922071"/>
    <row r="922072"/>
    <row r="922073"/>
    <row r="922074"/>
    <row r="922075"/>
    <row r="922076"/>
    <row r="922077"/>
    <row r="922078"/>
    <row r="922079"/>
    <row r="922080"/>
    <row r="922081"/>
    <row r="922082"/>
    <row r="922083"/>
    <row r="922084"/>
    <row r="922085"/>
    <row r="922086"/>
    <row r="922087"/>
    <row r="922088"/>
    <row r="922089"/>
    <row r="922090"/>
    <row r="922091"/>
    <row r="922092"/>
    <row r="922093"/>
    <row r="922094"/>
    <row r="922095"/>
    <row r="922096"/>
    <row r="922097"/>
    <row r="922098"/>
    <row r="922099"/>
    <row r="922100"/>
    <row r="922101"/>
    <row r="922102"/>
    <row r="922103"/>
    <row r="922104"/>
    <row r="922105"/>
    <row r="922106"/>
    <row r="922107"/>
    <row r="922108"/>
    <row r="922109"/>
    <row r="922110"/>
    <row r="922111"/>
    <row r="922112"/>
    <row r="922113"/>
    <row r="922114"/>
    <row r="922115"/>
    <row r="922116"/>
    <row r="922117"/>
    <row r="922118"/>
    <row r="922119"/>
    <row r="922120"/>
    <row r="922121"/>
    <row r="922122"/>
    <row r="922123"/>
    <row r="922124"/>
    <row r="922125"/>
    <row r="922126"/>
    <row r="922127"/>
    <row r="922128"/>
    <row r="922129"/>
    <row r="922130"/>
    <row r="922131"/>
    <row r="922132"/>
    <row r="922133"/>
    <row r="922134"/>
    <row r="922135"/>
    <row r="922136"/>
    <row r="922137"/>
    <row r="922138"/>
    <row r="922139"/>
    <row r="922140"/>
    <row r="922141"/>
    <row r="922142"/>
    <row r="922143"/>
    <row r="922144"/>
    <row r="922145"/>
    <row r="922146"/>
    <row r="922147"/>
    <row r="922148"/>
    <row r="922149"/>
    <row r="922150"/>
    <row r="922151"/>
    <row r="922152"/>
    <row r="922153"/>
    <row r="922154"/>
    <row r="922155"/>
    <row r="922156"/>
    <row r="922157"/>
    <row r="922158"/>
    <row r="922159"/>
    <row r="922160"/>
    <row r="922161"/>
    <row r="922162"/>
    <row r="922163"/>
    <row r="922164"/>
    <row r="922165"/>
    <row r="922166"/>
    <row r="922167"/>
    <row r="922168"/>
    <row r="922169"/>
    <row r="922170"/>
    <row r="922171"/>
    <row r="922172"/>
    <row r="922173"/>
    <row r="922174"/>
    <row r="922175"/>
    <row r="922176"/>
    <row r="922177"/>
    <row r="922178"/>
    <row r="922179"/>
    <row r="922180"/>
    <row r="922181"/>
    <row r="922182"/>
    <row r="922183"/>
    <row r="922184"/>
    <row r="922185"/>
    <row r="922186"/>
    <row r="922187"/>
    <row r="922188"/>
    <row r="922189"/>
    <row r="922190"/>
    <row r="922191"/>
    <row r="922192"/>
    <row r="922193"/>
    <row r="922194"/>
    <row r="922195"/>
    <row r="922196"/>
    <row r="922197"/>
    <row r="922198"/>
    <row r="922199"/>
    <row r="922200"/>
    <row r="922201"/>
    <row r="922202"/>
    <row r="922203"/>
    <row r="922204"/>
    <row r="922205"/>
    <row r="922206"/>
    <row r="922207"/>
    <row r="922208"/>
    <row r="922209"/>
    <row r="922210"/>
    <row r="922211"/>
    <row r="922212"/>
    <row r="922213"/>
    <row r="922214"/>
    <row r="922215"/>
    <row r="922216"/>
    <row r="922217"/>
    <row r="922218"/>
    <row r="922219"/>
    <row r="922220"/>
    <row r="922221"/>
    <row r="922222"/>
    <row r="922223"/>
    <row r="922224"/>
    <row r="922225"/>
    <row r="922226"/>
    <row r="922227"/>
    <row r="922228"/>
    <row r="922229"/>
    <row r="922230"/>
    <row r="922231"/>
    <row r="922232"/>
    <row r="922233"/>
    <row r="922234"/>
    <row r="922235"/>
    <row r="922236"/>
    <row r="922237"/>
    <row r="922238"/>
    <row r="922239"/>
    <row r="922240"/>
    <row r="922241"/>
    <row r="922242"/>
    <row r="922243"/>
    <row r="922244"/>
    <row r="922245"/>
    <row r="922246"/>
    <row r="922247"/>
    <row r="922248"/>
    <row r="922249"/>
    <row r="922250"/>
    <row r="922251"/>
    <row r="922252"/>
    <row r="922253"/>
    <row r="922254"/>
    <row r="922255"/>
    <row r="922256"/>
    <row r="922257"/>
    <row r="922258"/>
    <row r="922259"/>
    <row r="922260"/>
    <row r="922261"/>
    <row r="922262"/>
    <row r="922263"/>
    <row r="922264"/>
    <row r="922265"/>
    <row r="922266"/>
    <row r="922267"/>
    <row r="922268"/>
    <row r="922269"/>
    <row r="922270"/>
    <row r="922271"/>
    <row r="922272"/>
    <row r="922273"/>
    <row r="922274"/>
    <row r="922275"/>
    <row r="922276"/>
    <row r="922277"/>
    <row r="922278"/>
    <row r="922279"/>
    <row r="922280"/>
    <row r="922281"/>
    <row r="922282"/>
    <row r="922283"/>
    <row r="922284"/>
    <row r="922285"/>
    <row r="922286"/>
    <row r="922287"/>
    <row r="922288"/>
    <row r="922289"/>
    <row r="922290"/>
    <row r="922291"/>
    <row r="922292"/>
    <row r="922293"/>
    <row r="922294"/>
    <row r="922295"/>
    <row r="922296"/>
    <row r="922297"/>
    <row r="922298"/>
    <row r="922299"/>
    <row r="922300"/>
    <row r="922301"/>
    <row r="922302"/>
    <row r="922303"/>
    <row r="922304"/>
    <row r="922305"/>
    <row r="922306"/>
    <row r="922307"/>
    <row r="922308"/>
    <row r="922309"/>
    <row r="922310"/>
    <row r="922311"/>
    <row r="922312"/>
    <row r="922313"/>
    <row r="922314"/>
    <row r="922315"/>
    <row r="922316"/>
    <row r="922317"/>
    <row r="922318"/>
    <row r="922319"/>
    <row r="922320"/>
    <row r="922321"/>
    <row r="922322"/>
    <row r="922323"/>
    <row r="922324"/>
    <row r="922325"/>
    <row r="922326"/>
    <row r="922327"/>
    <row r="922328"/>
    <row r="922329"/>
    <row r="922330"/>
    <row r="922331"/>
    <row r="922332"/>
    <row r="922333"/>
    <row r="922334"/>
    <row r="922335"/>
    <row r="922336"/>
    <row r="922337"/>
    <row r="922338"/>
    <row r="922339"/>
    <row r="922340"/>
    <row r="922341"/>
    <row r="922342"/>
    <row r="922343"/>
    <row r="922344"/>
    <row r="922345"/>
    <row r="922346"/>
    <row r="922347"/>
    <row r="922348"/>
    <row r="922349"/>
    <row r="922350"/>
    <row r="922351"/>
    <row r="922352"/>
    <row r="922353"/>
    <row r="922354"/>
    <row r="922355"/>
    <row r="922356"/>
    <row r="922357"/>
    <row r="922358"/>
    <row r="922359"/>
    <row r="922360"/>
    <row r="922361"/>
    <row r="922362"/>
    <row r="922363"/>
    <row r="922364"/>
    <row r="922365"/>
    <row r="922366"/>
    <row r="922367"/>
    <row r="922368"/>
    <row r="922369"/>
    <row r="922370"/>
    <row r="922371"/>
    <row r="922372"/>
    <row r="922373"/>
    <row r="922374"/>
    <row r="922375"/>
    <row r="922376"/>
    <row r="922377"/>
    <row r="922378"/>
    <row r="922379"/>
    <row r="922380"/>
    <row r="922381"/>
    <row r="922382"/>
    <row r="922383"/>
    <row r="922384"/>
    <row r="922385"/>
    <row r="922386"/>
    <row r="922387"/>
    <row r="922388"/>
    <row r="922389"/>
    <row r="922390"/>
    <row r="922391"/>
    <row r="922392"/>
    <row r="922393"/>
    <row r="922394"/>
    <row r="922395"/>
    <row r="922396"/>
    <row r="922397"/>
    <row r="922398"/>
    <row r="922399"/>
    <row r="922400"/>
    <row r="922401"/>
    <row r="922402"/>
    <row r="922403"/>
    <row r="922404"/>
    <row r="922405"/>
    <row r="922406"/>
    <row r="922407"/>
    <row r="922408"/>
    <row r="922409"/>
    <row r="922410"/>
    <row r="922411"/>
    <row r="922412"/>
    <row r="922413"/>
    <row r="922414"/>
    <row r="922415"/>
    <row r="922416"/>
    <row r="922417"/>
    <row r="922418"/>
    <row r="922419"/>
    <row r="922420"/>
    <row r="922421"/>
    <row r="922422"/>
    <row r="922423"/>
    <row r="922424"/>
    <row r="922425"/>
    <row r="922426"/>
    <row r="922427"/>
    <row r="922428"/>
    <row r="922429"/>
    <row r="922430"/>
    <row r="922431"/>
    <row r="922432"/>
    <row r="922433"/>
    <row r="922434"/>
    <row r="922435"/>
    <row r="922436"/>
    <row r="922437"/>
    <row r="922438"/>
    <row r="922439"/>
    <row r="922440"/>
    <row r="922441"/>
    <row r="922442"/>
    <row r="922443"/>
    <row r="922444"/>
    <row r="922445"/>
    <row r="922446"/>
    <row r="922447"/>
    <row r="922448"/>
    <row r="922449"/>
    <row r="922450"/>
    <row r="922451"/>
    <row r="922452"/>
    <row r="922453"/>
    <row r="922454"/>
    <row r="922455"/>
    <row r="922456"/>
    <row r="922457"/>
    <row r="922458"/>
    <row r="922459"/>
    <row r="922460"/>
    <row r="922461"/>
    <row r="922462"/>
    <row r="922463"/>
    <row r="922464"/>
    <row r="922465"/>
    <row r="922466"/>
    <row r="922467"/>
    <row r="922468"/>
    <row r="922469"/>
    <row r="922470"/>
    <row r="922471"/>
    <row r="922472"/>
    <row r="922473"/>
    <row r="922474"/>
    <row r="922475"/>
    <row r="922476"/>
    <row r="922477"/>
    <row r="922478"/>
    <row r="922479"/>
    <row r="922480"/>
    <row r="922481"/>
    <row r="922482"/>
    <row r="922483"/>
    <row r="922484"/>
    <row r="922485"/>
    <row r="922486"/>
    <row r="922487"/>
    <row r="922488"/>
    <row r="922489"/>
    <row r="922490"/>
    <row r="922491"/>
    <row r="922492"/>
    <row r="922493"/>
    <row r="922494"/>
    <row r="922495"/>
    <row r="922496"/>
    <row r="922497"/>
    <row r="922498"/>
    <row r="922499"/>
    <row r="922500"/>
    <row r="922501"/>
    <row r="922502"/>
    <row r="922503"/>
    <row r="922504"/>
    <row r="922505"/>
    <row r="922506"/>
    <row r="922507"/>
    <row r="922508"/>
    <row r="922509"/>
    <row r="922510"/>
    <row r="922511"/>
    <row r="922512"/>
    <row r="922513"/>
    <row r="922514"/>
    <row r="922515"/>
    <row r="922516"/>
    <row r="922517"/>
    <row r="922518"/>
    <row r="922519"/>
    <row r="922520"/>
    <row r="922521"/>
    <row r="922522"/>
    <row r="922523"/>
    <row r="922524"/>
    <row r="922525"/>
    <row r="922526"/>
    <row r="922527"/>
    <row r="922528"/>
    <row r="922529"/>
    <row r="922530"/>
    <row r="922531"/>
    <row r="922532"/>
    <row r="922533"/>
    <row r="922534"/>
    <row r="922535"/>
    <row r="922536"/>
    <row r="922537"/>
    <row r="922538"/>
    <row r="922539"/>
    <row r="922540"/>
    <row r="922541"/>
    <row r="922542"/>
    <row r="922543"/>
    <row r="922544"/>
    <row r="922545"/>
    <row r="922546"/>
    <row r="922547"/>
    <row r="922548"/>
    <row r="922549"/>
    <row r="922550"/>
    <row r="922551"/>
    <row r="922552"/>
    <row r="922553"/>
    <row r="922554"/>
    <row r="922555"/>
    <row r="922556"/>
    <row r="922557"/>
    <row r="922558"/>
    <row r="922559"/>
    <row r="922560"/>
    <row r="922561"/>
    <row r="922562"/>
    <row r="922563"/>
    <row r="922564"/>
    <row r="922565"/>
    <row r="922566"/>
    <row r="922567"/>
    <row r="922568"/>
    <row r="922569"/>
    <row r="922570"/>
    <row r="922571"/>
    <row r="922572"/>
    <row r="922573"/>
    <row r="922574"/>
    <row r="922575"/>
    <row r="922576"/>
    <row r="922577"/>
    <row r="922578"/>
    <row r="922579"/>
    <row r="922580"/>
    <row r="922581"/>
    <row r="922582"/>
    <row r="922583"/>
    <row r="922584"/>
    <row r="922585"/>
    <row r="922586"/>
    <row r="922587"/>
    <row r="922588"/>
    <row r="922589"/>
    <row r="922590"/>
    <row r="922591"/>
    <row r="922592"/>
    <row r="922593"/>
    <row r="922594"/>
    <row r="922595"/>
    <row r="922596"/>
    <row r="922597"/>
    <row r="922598"/>
    <row r="922599"/>
    <row r="922600"/>
    <row r="922601"/>
    <row r="922602"/>
    <row r="922603"/>
    <row r="922604"/>
    <row r="922605"/>
    <row r="922606"/>
    <row r="922607"/>
    <row r="922608"/>
    <row r="922609"/>
    <row r="922610"/>
    <row r="922611"/>
    <row r="922612"/>
    <row r="922613"/>
    <row r="922614"/>
    <row r="922615"/>
    <row r="922616"/>
    <row r="922617"/>
    <row r="922618"/>
    <row r="922619"/>
    <row r="922620"/>
    <row r="922621"/>
    <row r="922622"/>
    <row r="922623"/>
    <row r="922624"/>
    <row r="922625"/>
    <row r="922626"/>
    <row r="922627"/>
    <row r="922628"/>
    <row r="922629"/>
    <row r="922630"/>
    <row r="922631"/>
    <row r="922632"/>
    <row r="922633"/>
    <row r="922634"/>
    <row r="922635"/>
    <row r="922636"/>
    <row r="922637"/>
    <row r="922638"/>
    <row r="922639"/>
    <row r="922640"/>
    <row r="922641"/>
    <row r="922642"/>
    <row r="922643"/>
    <row r="922644"/>
    <row r="922645"/>
    <row r="922646"/>
    <row r="922647"/>
    <row r="922648"/>
    <row r="922649"/>
    <row r="922650"/>
    <row r="922651"/>
    <row r="922652"/>
    <row r="922653"/>
    <row r="922654"/>
    <row r="922655"/>
    <row r="922656"/>
    <row r="922657"/>
    <row r="922658"/>
    <row r="922659"/>
    <row r="922660"/>
    <row r="922661"/>
    <row r="922662"/>
    <row r="922663"/>
    <row r="922664"/>
    <row r="922665"/>
    <row r="922666"/>
    <row r="922667"/>
    <row r="922668"/>
    <row r="922669"/>
    <row r="922670"/>
    <row r="922671"/>
    <row r="922672"/>
    <row r="922673"/>
    <row r="922674"/>
    <row r="922675"/>
    <row r="922676"/>
    <row r="922677"/>
    <row r="922678"/>
    <row r="922679"/>
    <row r="922680"/>
    <row r="922681"/>
    <row r="922682"/>
    <row r="922683"/>
    <row r="922684"/>
    <row r="922685"/>
    <row r="922686"/>
    <row r="922687"/>
    <row r="922688"/>
    <row r="922689"/>
    <row r="922690"/>
    <row r="922691"/>
    <row r="922692"/>
    <row r="922693"/>
    <row r="922694"/>
    <row r="922695"/>
    <row r="922696"/>
    <row r="922697"/>
    <row r="922698"/>
    <row r="922699"/>
    <row r="922700"/>
    <row r="922701"/>
    <row r="922702"/>
    <row r="922703"/>
    <row r="922704"/>
    <row r="922705"/>
    <row r="922706"/>
    <row r="922707"/>
    <row r="922708"/>
    <row r="922709"/>
    <row r="922710"/>
    <row r="922711"/>
    <row r="922712"/>
    <row r="922713"/>
    <row r="922714"/>
    <row r="922715"/>
    <row r="922716"/>
    <row r="922717"/>
    <row r="922718"/>
    <row r="922719"/>
    <row r="922720"/>
    <row r="922721"/>
    <row r="922722"/>
    <row r="922723"/>
    <row r="922724"/>
    <row r="922725"/>
    <row r="922726"/>
    <row r="922727"/>
    <row r="922728"/>
    <row r="922729"/>
    <row r="922730"/>
    <row r="922731"/>
    <row r="922732"/>
    <row r="922733"/>
    <row r="922734"/>
    <row r="922735"/>
    <row r="922736"/>
    <row r="922737"/>
    <row r="922738"/>
    <row r="922739"/>
    <row r="922740"/>
    <row r="922741"/>
    <row r="922742"/>
    <row r="922743"/>
    <row r="922744"/>
    <row r="922745"/>
    <row r="922746"/>
    <row r="922747"/>
    <row r="922748"/>
    <row r="922749"/>
    <row r="922750"/>
    <row r="922751"/>
    <row r="922752"/>
    <row r="922753"/>
    <row r="922754"/>
    <row r="922755"/>
    <row r="922756"/>
    <row r="922757"/>
    <row r="922758"/>
    <row r="922759"/>
    <row r="922760"/>
    <row r="922761"/>
    <row r="922762"/>
    <row r="922763"/>
    <row r="922764"/>
    <row r="922765"/>
    <row r="922766"/>
    <row r="922767"/>
    <row r="922768"/>
    <row r="922769"/>
    <row r="922770"/>
    <row r="922771"/>
    <row r="922772"/>
    <row r="922773"/>
    <row r="922774"/>
    <row r="922775"/>
    <row r="922776"/>
    <row r="922777"/>
    <row r="922778"/>
    <row r="922779"/>
    <row r="922780"/>
    <row r="922781"/>
    <row r="922782"/>
    <row r="922783"/>
    <row r="922784"/>
    <row r="922785"/>
    <row r="922786"/>
    <row r="922787"/>
    <row r="922788"/>
    <row r="922789"/>
    <row r="922790"/>
    <row r="922791"/>
    <row r="922792"/>
    <row r="922793"/>
    <row r="922794"/>
    <row r="922795"/>
    <row r="922796"/>
    <row r="922797"/>
    <row r="922798"/>
    <row r="922799"/>
    <row r="922800"/>
    <row r="922801"/>
    <row r="922802"/>
    <row r="922803"/>
    <row r="922804"/>
    <row r="922805"/>
    <row r="922806"/>
    <row r="922807"/>
    <row r="922808"/>
    <row r="922809"/>
    <row r="922810"/>
    <row r="922811"/>
    <row r="922812"/>
    <row r="922813"/>
    <row r="922814"/>
    <row r="922815"/>
    <row r="922816"/>
    <row r="922817"/>
    <row r="922818"/>
    <row r="922819"/>
    <row r="922820"/>
    <row r="922821"/>
    <row r="922822"/>
    <row r="922823"/>
    <row r="922824"/>
    <row r="922825"/>
    <row r="922826"/>
    <row r="922827"/>
    <row r="922828"/>
    <row r="922829"/>
    <row r="922830"/>
    <row r="922831"/>
    <row r="922832"/>
    <row r="922833"/>
    <row r="922834"/>
    <row r="922835"/>
    <row r="922836"/>
    <row r="922837"/>
    <row r="922838"/>
    <row r="922839"/>
    <row r="922840"/>
    <row r="922841"/>
    <row r="922842"/>
    <row r="922843"/>
    <row r="922844"/>
    <row r="922845"/>
    <row r="922846"/>
    <row r="922847"/>
    <row r="922848"/>
    <row r="922849"/>
    <row r="922850"/>
    <row r="922851"/>
    <row r="922852"/>
    <row r="922853"/>
    <row r="922854"/>
    <row r="922855"/>
    <row r="922856"/>
    <row r="922857"/>
    <row r="922858"/>
    <row r="922859"/>
    <row r="922860"/>
    <row r="922861"/>
    <row r="922862"/>
    <row r="922863"/>
    <row r="922864"/>
    <row r="922865"/>
    <row r="922866"/>
    <row r="922867"/>
    <row r="922868"/>
    <row r="922869"/>
    <row r="922870"/>
    <row r="922871"/>
    <row r="922872"/>
    <row r="922873"/>
    <row r="922874"/>
    <row r="922875"/>
    <row r="922876"/>
    <row r="922877"/>
    <row r="922878"/>
    <row r="922879"/>
    <row r="922880"/>
    <row r="922881"/>
    <row r="922882"/>
    <row r="922883"/>
    <row r="922884"/>
    <row r="922885"/>
    <row r="922886"/>
    <row r="922887"/>
    <row r="922888"/>
    <row r="922889"/>
    <row r="922890"/>
    <row r="922891"/>
    <row r="922892"/>
    <row r="922893"/>
    <row r="922894"/>
    <row r="922895"/>
    <row r="922896"/>
    <row r="922897"/>
    <row r="922898"/>
    <row r="922899"/>
    <row r="922900"/>
    <row r="922901"/>
    <row r="922902"/>
    <row r="922903"/>
    <row r="922904"/>
    <row r="922905"/>
    <row r="922906"/>
    <row r="922907"/>
    <row r="922908"/>
    <row r="922909"/>
    <row r="922910"/>
    <row r="922911"/>
    <row r="922912"/>
    <row r="922913"/>
    <row r="922914"/>
    <row r="922915"/>
    <row r="922916"/>
    <row r="922917"/>
    <row r="922918"/>
    <row r="922919"/>
    <row r="922920"/>
    <row r="922921"/>
    <row r="922922"/>
    <row r="922923"/>
    <row r="922924"/>
    <row r="922925"/>
    <row r="922926"/>
    <row r="922927"/>
    <row r="922928"/>
    <row r="922929"/>
    <row r="922930"/>
    <row r="922931"/>
    <row r="922932"/>
    <row r="922933"/>
    <row r="922934"/>
    <row r="922935"/>
    <row r="922936"/>
    <row r="922937"/>
    <row r="922938"/>
    <row r="922939"/>
    <row r="922940"/>
    <row r="922941"/>
    <row r="922942"/>
    <row r="922943"/>
    <row r="922944"/>
    <row r="922945"/>
    <row r="922946"/>
    <row r="922947"/>
    <row r="922948"/>
    <row r="922949"/>
    <row r="922950"/>
    <row r="922951"/>
    <row r="922952"/>
    <row r="922953"/>
    <row r="922954"/>
    <row r="922955"/>
    <row r="922956"/>
    <row r="922957"/>
    <row r="922958"/>
    <row r="922959"/>
    <row r="922960"/>
    <row r="922961"/>
    <row r="922962"/>
    <row r="922963"/>
    <row r="922964"/>
    <row r="922965"/>
    <row r="922966"/>
    <row r="922967"/>
    <row r="922968"/>
    <row r="922969"/>
    <row r="922970"/>
    <row r="922971"/>
    <row r="922972"/>
    <row r="922973"/>
    <row r="922974"/>
    <row r="922975"/>
    <row r="922976"/>
    <row r="922977"/>
    <row r="922978"/>
    <row r="922979"/>
    <row r="922980"/>
    <row r="922981"/>
    <row r="922982"/>
    <row r="922983"/>
    <row r="922984"/>
    <row r="922985"/>
    <row r="922986"/>
    <row r="922987"/>
    <row r="922988"/>
    <row r="922989"/>
    <row r="922990"/>
    <row r="922991"/>
    <row r="922992"/>
    <row r="922993"/>
    <row r="922994"/>
    <row r="922995"/>
    <row r="922996"/>
    <row r="922997"/>
    <row r="922998"/>
    <row r="922999"/>
    <row r="923000"/>
    <row r="923001"/>
    <row r="923002"/>
    <row r="923003"/>
    <row r="923004"/>
    <row r="923005"/>
    <row r="923006"/>
    <row r="923007"/>
    <row r="923008"/>
    <row r="923009"/>
    <row r="923010"/>
    <row r="923011"/>
    <row r="923012"/>
    <row r="923013"/>
    <row r="923014"/>
    <row r="923015"/>
    <row r="923016"/>
    <row r="923017"/>
    <row r="923018"/>
    <row r="923019"/>
    <row r="923020"/>
    <row r="923021"/>
    <row r="923022"/>
    <row r="923023"/>
    <row r="923024"/>
    <row r="923025"/>
    <row r="923026"/>
    <row r="923027"/>
    <row r="923028"/>
    <row r="923029"/>
    <row r="923030"/>
    <row r="923031"/>
    <row r="923032"/>
    <row r="923033"/>
    <row r="923034"/>
    <row r="923035"/>
    <row r="923036"/>
    <row r="923037"/>
    <row r="923038"/>
    <row r="923039"/>
    <row r="923040"/>
    <row r="923041"/>
    <row r="923042"/>
    <row r="923043"/>
    <row r="923044"/>
    <row r="923045"/>
    <row r="923046"/>
    <row r="923047"/>
    <row r="923048"/>
    <row r="923049"/>
    <row r="923050"/>
    <row r="923051"/>
    <row r="923052"/>
    <row r="923053"/>
    <row r="923054"/>
    <row r="923055"/>
    <row r="923056"/>
    <row r="923057"/>
    <row r="923058"/>
    <row r="923059"/>
    <row r="923060"/>
    <row r="923061"/>
    <row r="923062"/>
    <row r="923063"/>
    <row r="923064"/>
    <row r="923065"/>
    <row r="923066"/>
    <row r="923067"/>
    <row r="923068"/>
    <row r="923069"/>
    <row r="923070"/>
    <row r="923071"/>
    <row r="923072"/>
    <row r="923073"/>
    <row r="923074"/>
    <row r="923075"/>
    <row r="923076"/>
    <row r="923077"/>
    <row r="923078"/>
    <row r="923079"/>
    <row r="923080"/>
    <row r="923081"/>
    <row r="923082"/>
    <row r="923083"/>
    <row r="923084"/>
    <row r="923085"/>
    <row r="923086"/>
    <row r="923087"/>
    <row r="923088"/>
    <row r="923089"/>
    <row r="923090"/>
    <row r="923091"/>
    <row r="923092"/>
    <row r="923093"/>
    <row r="923094"/>
    <row r="923095"/>
    <row r="923096"/>
    <row r="923097"/>
    <row r="923098"/>
    <row r="923099"/>
    <row r="923100"/>
    <row r="923101"/>
    <row r="923102"/>
    <row r="923103"/>
    <row r="923104"/>
    <row r="923105"/>
    <row r="923106"/>
    <row r="923107"/>
    <row r="923108"/>
    <row r="923109"/>
    <row r="923110"/>
    <row r="923111"/>
    <row r="923112"/>
    <row r="923113"/>
    <row r="923114"/>
    <row r="923115"/>
    <row r="923116"/>
    <row r="923117"/>
    <row r="923118"/>
    <row r="923119"/>
    <row r="923120"/>
    <row r="923121"/>
    <row r="923122"/>
    <row r="923123"/>
    <row r="923124"/>
    <row r="923125"/>
    <row r="923126"/>
    <row r="923127"/>
    <row r="923128"/>
    <row r="923129"/>
    <row r="923130"/>
    <row r="923131"/>
    <row r="923132"/>
    <row r="923133"/>
    <row r="923134"/>
    <row r="923135"/>
    <row r="923136"/>
    <row r="923137"/>
    <row r="923138"/>
    <row r="923139"/>
    <row r="923140"/>
    <row r="923141"/>
    <row r="923142"/>
    <row r="923143"/>
    <row r="923144"/>
    <row r="923145"/>
    <row r="923146"/>
    <row r="923147"/>
    <row r="923148"/>
    <row r="923149"/>
    <row r="923150"/>
    <row r="923151"/>
    <row r="923152"/>
    <row r="923153"/>
    <row r="923154"/>
    <row r="923155"/>
    <row r="923156"/>
    <row r="923157"/>
    <row r="923158"/>
    <row r="923159"/>
    <row r="923160"/>
    <row r="923161"/>
    <row r="923162"/>
    <row r="923163"/>
    <row r="923164"/>
    <row r="923165"/>
    <row r="923166"/>
    <row r="923167"/>
    <row r="923168"/>
    <row r="923169"/>
    <row r="923170"/>
    <row r="923171"/>
    <row r="923172"/>
    <row r="923173"/>
    <row r="923174"/>
    <row r="923175"/>
    <row r="923176"/>
    <row r="923177"/>
    <row r="923178"/>
    <row r="923179"/>
    <row r="923180"/>
    <row r="923181"/>
    <row r="923182"/>
    <row r="923183"/>
    <row r="923184"/>
    <row r="923185"/>
    <row r="923186"/>
    <row r="923187"/>
    <row r="923188"/>
    <row r="923189"/>
    <row r="923190"/>
    <row r="923191"/>
    <row r="923192"/>
    <row r="923193"/>
    <row r="923194"/>
    <row r="923195"/>
    <row r="923196"/>
    <row r="923197"/>
    <row r="923198"/>
    <row r="923199"/>
    <row r="923200"/>
    <row r="923201"/>
    <row r="923202"/>
    <row r="923203"/>
    <row r="923204"/>
    <row r="923205"/>
    <row r="923206"/>
    <row r="923207"/>
    <row r="923208"/>
    <row r="923209"/>
    <row r="923210"/>
    <row r="923211"/>
    <row r="923212"/>
    <row r="923213"/>
    <row r="923214"/>
    <row r="923215"/>
    <row r="923216"/>
    <row r="923217"/>
    <row r="923218"/>
    <row r="923219"/>
    <row r="923220"/>
    <row r="923221"/>
    <row r="923222"/>
    <row r="923223"/>
    <row r="923224"/>
    <row r="923225"/>
    <row r="923226"/>
    <row r="923227"/>
    <row r="923228"/>
    <row r="923229"/>
    <row r="923230"/>
    <row r="923231"/>
    <row r="923232"/>
    <row r="923233"/>
    <row r="923234"/>
    <row r="923235"/>
    <row r="923236"/>
    <row r="923237"/>
    <row r="923238"/>
    <row r="923239"/>
    <row r="923240"/>
    <row r="923241"/>
    <row r="923242"/>
    <row r="923243"/>
    <row r="923244"/>
    <row r="923245"/>
    <row r="923246"/>
    <row r="923247"/>
    <row r="923248"/>
    <row r="923249"/>
    <row r="923250"/>
    <row r="923251"/>
    <row r="923252"/>
    <row r="923253"/>
    <row r="923254"/>
    <row r="923255"/>
    <row r="923256"/>
    <row r="923257"/>
    <row r="923258"/>
    <row r="923259"/>
    <row r="923260"/>
    <row r="923261"/>
    <row r="923262"/>
    <row r="923263"/>
    <row r="923264"/>
    <row r="923265"/>
    <row r="923266"/>
    <row r="923267"/>
    <row r="923268"/>
    <row r="923269"/>
    <row r="923270"/>
    <row r="923271"/>
    <row r="923272"/>
    <row r="923273"/>
    <row r="923274"/>
    <row r="923275"/>
    <row r="923276"/>
    <row r="923277"/>
    <row r="923278"/>
    <row r="923279"/>
    <row r="923280"/>
    <row r="923281"/>
    <row r="923282"/>
    <row r="923283"/>
    <row r="923284"/>
    <row r="923285"/>
    <row r="923286"/>
    <row r="923287"/>
    <row r="923288"/>
    <row r="923289"/>
    <row r="923290"/>
    <row r="923291"/>
    <row r="923292"/>
    <row r="923293"/>
    <row r="923294"/>
    <row r="923295"/>
    <row r="923296"/>
    <row r="923297"/>
    <row r="923298"/>
    <row r="923299"/>
    <row r="923300"/>
    <row r="923301"/>
    <row r="923302"/>
    <row r="923303"/>
    <row r="923304"/>
    <row r="923305"/>
    <row r="923306"/>
    <row r="923307"/>
    <row r="923308"/>
    <row r="923309"/>
    <row r="923310"/>
    <row r="923311"/>
    <row r="923312"/>
    <row r="923313"/>
    <row r="923314"/>
    <row r="923315"/>
    <row r="923316"/>
    <row r="923317"/>
    <row r="923318"/>
    <row r="923319"/>
    <row r="923320"/>
    <row r="923321"/>
    <row r="923322"/>
    <row r="923323"/>
    <row r="923324"/>
    <row r="923325"/>
    <row r="923326"/>
    <row r="923327"/>
    <row r="923328"/>
    <row r="923329"/>
    <row r="923330"/>
    <row r="923331"/>
    <row r="923332"/>
    <row r="923333"/>
    <row r="923334"/>
    <row r="923335"/>
    <row r="923336"/>
    <row r="923337"/>
    <row r="923338"/>
    <row r="923339"/>
    <row r="923340"/>
    <row r="923341"/>
    <row r="923342"/>
    <row r="923343"/>
    <row r="923344"/>
    <row r="923345"/>
    <row r="923346"/>
    <row r="923347"/>
    <row r="923348"/>
    <row r="923349"/>
    <row r="923350"/>
    <row r="923351"/>
    <row r="923352"/>
    <row r="923353"/>
    <row r="923354"/>
    <row r="923355"/>
    <row r="923356"/>
    <row r="923357"/>
    <row r="923358"/>
    <row r="923359"/>
    <row r="923360"/>
    <row r="923361"/>
    <row r="923362"/>
    <row r="923363"/>
    <row r="923364"/>
    <row r="923365"/>
    <row r="923366"/>
    <row r="923367"/>
    <row r="923368"/>
    <row r="923369"/>
    <row r="923370"/>
    <row r="923371"/>
    <row r="923372"/>
    <row r="923373"/>
    <row r="923374"/>
    <row r="923375"/>
    <row r="923376"/>
    <row r="923377"/>
    <row r="923378"/>
    <row r="923379"/>
    <row r="923380"/>
    <row r="923381"/>
    <row r="923382"/>
    <row r="923383"/>
    <row r="923384"/>
    <row r="923385"/>
    <row r="923386"/>
    <row r="923387"/>
    <row r="923388"/>
    <row r="923389"/>
    <row r="923390"/>
    <row r="923391"/>
    <row r="923392"/>
    <row r="923393"/>
    <row r="923394"/>
    <row r="923395"/>
    <row r="923396"/>
    <row r="923397"/>
    <row r="923398"/>
    <row r="923399"/>
    <row r="923400"/>
    <row r="923401"/>
    <row r="923402"/>
    <row r="923403"/>
    <row r="923404"/>
    <row r="923405"/>
    <row r="923406"/>
    <row r="923407"/>
    <row r="923408"/>
    <row r="923409"/>
    <row r="923410"/>
    <row r="923411"/>
    <row r="923412"/>
    <row r="923413"/>
    <row r="923414"/>
    <row r="923415"/>
    <row r="923416"/>
    <row r="923417"/>
    <row r="923418"/>
    <row r="923419"/>
    <row r="923420"/>
    <row r="923421"/>
    <row r="923422"/>
    <row r="923423"/>
    <row r="923424"/>
    <row r="923425"/>
    <row r="923426"/>
    <row r="923427"/>
    <row r="923428"/>
    <row r="923429"/>
    <row r="923430"/>
    <row r="923431"/>
    <row r="923432"/>
    <row r="923433"/>
    <row r="923434"/>
    <row r="923435"/>
    <row r="923436"/>
    <row r="923437"/>
    <row r="923438"/>
    <row r="923439"/>
    <row r="923440"/>
    <row r="923441"/>
    <row r="923442"/>
    <row r="923443"/>
    <row r="923444"/>
    <row r="923445"/>
    <row r="923446"/>
    <row r="923447"/>
    <row r="923448"/>
    <row r="923449"/>
    <row r="923450"/>
    <row r="923451"/>
    <row r="923452"/>
    <row r="923453"/>
    <row r="923454"/>
    <row r="923455"/>
    <row r="923456"/>
    <row r="923457"/>
    <row r="923458"/>
    <row r="923459"/>
    <row r="923460"/>
    <row r="923461"/>
    <row r="923462"/>
    <row r="923463"/>
    <row r="923464"/>
    <row r="923465"/>
    <row r="923466"/>
    <row r="923467"/>
    <row r="923468"/>
    <row r="923469"/>
    <row r="923470"/>
    <row r="923471"/>
    <row r="923472"/>
    <row r="923473"/>
    <row r="923474"/>
    <row r="923475"/>
    <row r="923476"/>
    <row r="923477"/>
    <row r="923478"/>
    <row r="923479"/>
    <row r="923480"/>
    <row r="923481"/>
    <row r="923482"/>
    <row r="923483"/>
    <row r="923484"/>
    <row r="923485"/>
    <row r="923486"/>
    <row r="923487"/>
    <row r="923488"/>
    <row r="923489"/>
    <row r="923490"/>
    <row r="923491"/>
    <row r="923492"/>
    <row r="923493"/>
    <row r="923494"/>
    <row r="923495"/>
    <row r="923496"/>
    <row r="923497"/>
    <row r="923498"/>
    <row r="923499"/>
    <row r="923500"/>
    <row r="923501"/>
    <row r="923502"/>
    <row r="923503"/>
    <row r="923504"/>
    <row r="923505"/>
    <row r="923506"/>
    <row r="923507"/>
    <row r="923508"/>
    <row r="923509"/>
    <row r="923510"/>
    <row r="923511"/>
    <row r="923512"/>
    <row r="923513"/>
    <row r="923514"/>
    <row r="923515"/>
    <row r="923516"/>
    <row r="923517"/>
    <row r="923518"/>
    <row r="923519"/>
    <row r="923520"/>
    <row r="923521"/>
    <row r="923522"/>
    <row r="923523"/>
    <row r="923524"/>
    <row r="923525"/>
    <row r="923526"/>
    <row r="923527"/>
    <row r="923528"/>
    <row r="923529"/>
    <row r="923530"/>
    <row r="923531"/>
    <row r="923532"/>
    <row r="923533"/>
    <row r="923534"/>
    <row r="923535"/>
    <row r="923536"/>
    <row r="923537"/>
    <row r="923538"/>
    <row r="923539"/>
    <row r="923540"/>
    <row r="923541"/>
    <row r="923542"/>
    <row r="923543"/>
    <row r="923544"/>
    <row r="923545"/>
    <row r="923546"/>
    <row r="923547"/>
    <row r="923548"/>
    <row r="923549"/>
    <row r="923550"/>
    <row r="923551"/>
    <row r="923552"/>
    <row r="923553"/>
    <row r="923554"/>
    <row r="923555"/>
    <row r="923556"/>
    <row r="923557"/>
    <row r="923558"/>
    <row r="923559"/>
    <row r="923560"/>
    <row r="923561"/>
    <row r="923562"/>
    <row r="923563"/>
    <row r="923564"/>
    <row r="923565"/>
    <row r="923566"/>
    <row r="923567"/>
    <row r="923568"/>
    <row r="923569"/>
    <row r="923570"/>
    <row r="923571"/>
    <row r="923572"/>
    <row r="923573"/>
    <row r="923574"/>
    <row r="923575"/>
    <row r="923576"/>
    <row r="923577"/>
    <row r="923578"/>
    <row r="923579"/>
    <row r="923580"/>
    <row r="923581"/>
    <row r="923582"/>
    <row r="923583"/>
    <row r="923584"/>
    <row r="923585"/>
    <row r="923586"/>
    <row r="923587"/>
    <row r="923588"/>
    <row r="923589"/>
    <row r="923590"/>
    <row r="923591"/>
    <row r="923592"/>
    <row r="923593"/>
    <row r="923594"/>
    <row r="923595"/>
    <row r="923596"/>
    <row r="923597"/>
    <row r="923598"/>
    <row r="923599"/>
    <row r="923600"/>
    <row r="923601"/>
    <row r="923602"/>
    <row r="923603"/>
    <row r="923604"/>
    <row r="923605"/>
    <row r="923606"/>
    <row r="923607"/>
    <row r="923608"/>
    <row r="923609"/>
    <row r="923610"/>
    <row r="923611"/>
    <row r="923612"/>
    <row r="923613"/>
    <row r="923614"/>
    <row r="923615"/>
    <row r="923616"/>
    <row r="923617"/>
    <row r="923618"/>
    <row r="923619"/>
    <row r="923620"/>
    <row r="923621"/>
    <row r="923622"/>
    <row r="923623"/>
    <row r="923624"/>
    <row r="923625"/>
    <row r="923626"/>
    <row r="923627"/>
    <row r="923628"/>
    <row r="923629"/>
    <row r="923630"/>
    <row r="923631"/>
    <row r="923632"/>
    <row r="923633"/>
    <row r="923634"/>
    <row r="923635"/>
    <row r="923636"/>
    <row r="923637"/>
    <row r="923638"/>
    <row r="923639"/>
    <row r="923640"/>
    <row r="923641"/>
    <row r="923642"/>
    <row r="923643"/>
    <row r="923644"/>
    <row r="923645"/>
    <row r="923646"/>
    <row r="923647"/>
    <row r="923648"/>
    <row r="923649"/>
    <row r="923650"/>
    <row r="923651"/>
    <row r="923652"/>
    <row r="923653"/>
    <row r="923654"/>
    <row r="923655"/>
    <row r="923656"/>
    <row r="923657"/>
    <row r="923658"/>
    <row r="923659"/>
    <row r="923660"/>
    <row r="923661"/>
    <row r="923662"/>
    <row r="923663"/>
    <row r="923664"/>
    <row r="923665"/>
    <row r="923666"/>
    <row r="923667"/>
    <row r="923668"/>
    <row r="923669"/>
    <row r="923670"/>
    <row r="923671"/>
    <row r="923672"/>
    <row r="923673"/>
    <row r="923674"/>
    <row r="923675"/>
    <row r="923676"/>
    <row r="923677"/>
    <row r="923678"/>
    <row r="923679"/>
    <row r="923680"/>
    <row r="923681"/>
    <row r="923682"/>
    <row r="923683"/>
    <row r="923684"/>
    <row r="923685"/>
    <row r="923686"/>
    <row r="923687"/>
    <row r="923688"/>
    <row r="923689"/>
    <row r="923690"/>
    <row r="923691"/>
    <row r="923692"/>
    <row r="923693"/>
    <row r="923694"/>
    <row r="923695"/>
    <row r="923696"/>
    <row r="923697"/>
    <row r="923698"/>
    <row r="923699"/>
    <row r="923700"/>
    <row r="923701"/>
    <row r="923702"/>
    <row r="923703"/>
    <row r="923704"/>
    <row r="923705"/>
    <row r="923706"/>
    <row r="923707"/>
    <row r="923708"/>
    <row r="923709"/>
    <row r="923710"/>
    <row r="923711"/>
    <row r="923712"/>
    <row r="923713"/>
    <row r="923714"/>
    <row r="923715"/>
    <row r="923716"/>
    <row r="923717"/>
    <row r="923718"/>
    <row r="923719"/>
    <row r="923720"/>
    <row r="923721"/>
    <row r="923722"/>
    <row r="923723"/>
    <row r="923724"/>
    <row r="923725"/>
    <row r="923726"/>
    <row r="923727"/>
    <row r="923728"/>
    <row r="923729"/>
    <row r="923730"/>
    <row r="923731"/>
    <row r="923732"/>
    <row r="923733"/>
    <row r="923734"/>
    <row r="923735"/>
    <row r="923736"/>
    <row r="923737"/>
    <row r="923738"/>
    <row r="923739"/>
    <row r="923740"/>
    <row r="923741"/>
    <row r="923742"/>
    <row r="923743"/>
    <row r="923744"/>
    <row r="923745"/>
    <row r="923746"/>
    <row r="923747"/>
    <row r="923748"/>
    <row r="923749"/>
    <row r="923750"/>
    <row r="923751"/>
    <row r="923752"/>
    <row r="923753"/>
    <row r="923754"/>
    <row r="923755"/>
    <row r="923756"/>
    <row r="923757"/>
    <row r="923758"/>
    <row r="923759"/>
    <row r="923760"/>
    <row r="923761"/>
    <row r="923762"/>
    <row r="923763"/>
    <row r="923764"/>
    <row r="923765"/>
    <row r="923766"/>
    <row r="923767"/>
    <row r="923768"/>
    <row r="923769"/>
    <row r="923770"/>
    <row r="923771"/>
    <row r="923772"/>
    <row r="923773"/>
    <row r="923774"/>
    <row r="923775"/>
    <row r="923776"/>
    <row r="923777"/>
    <row r="923778"/>
    <row r="923779"/>
    <row r="923780"/>
    <row r="923781"/>
    <row r="923782"/>
    <row r="923783"/>
    <row r="923784"/>
    <row r="923785"/>
    <row r="923786"/>
    <row r="923787"/>
    <row r="923788"/>
    <row r="923789"/>
    <row r="923790"/>
    <row r="923791"/>
    <row r="923792"/>
    <row r="923793"/>
    <row r="923794"/>
    <row r="923795"/>
    <row r="923796"/>
    <row r="923797"/>
    <row r="923798"/>
    <row r="923799"/>
    <row r="923800"/>
    <row r="923801"/>
    <row r="923802"/>
    <row r="923803"/>
    <row r="923804"/>
    <row r="923805"/>
    <row r="923806"/>
    <row r="923807"/>
    <row r="923808"/>
    <row r="923809"/>
    <row r="923810"/>
    <row r="923811"/>
    <row r="923812"/>
    <row r="923813"/>
    <row r="923814"/>
    <row r="923815"/>
    <row r="923816"/>
    <row r="923817"/>
    <row r="923818"/>
    <row r="923819"/>
    <row r="923820"/>
    <row r="923821"/>
    <row r="923822"/>
    <row r="923823"/>
    <row r="923824"/>
    <row r="923825"/>
    <row r="923826"/>
    <row r="923827"/>
    <row r="923828"/>
    <row r="923829"/>
    <row r="923830"/>
    <row r="923831"/>
    <row r="923832"/>
    <row r="923833"/>
    <row r="923834"/>
    <row r="923835"/>
    <row r="923836"/>
    <row r="923837"/>
    <row r="923838"/>
    <row r="923839"/>
    <row r="923840"/>
    <row r="923841"/>
    <row r="923842"/>
    <row r="923843"/>
    <row r="923844"/>
    <row r="923845"/>
    <row r="923846"/>
    <row r="923847"/>
    <row r="923848"/>
    <row r="923849"/>
    <row r="923850"/>
    <row r="923851"/>
    <row r="923852"/>
    <row r="923853"/>
    <row r="923854"/>
    <row r="923855"/>
    <row r="923856"/>
    <row r="923857"/>
    <row r="923858"/>
    <row r="923859"/>
    <row r="923860"/>
    <row r="923861"/>
    <row r="923862"/>
    <row r="923863"/>
    <row r="923864"/>
    <row r="923865"/>
    <row r="923866"/>
    <row r="923867"/>
    <row r="923868"/>
    <row r="923869"/>
    <row r="923870"/>
    <row r="923871"/>
    <row r="923872"/>
    <row r="923873"/>
    <row r="923874"/>
    <row r="923875"/>
    <row r="923876"/>
    <row r="923877"/>
    <row r="923878"/>
    <row r="923879"/>
    <row r="923880"/>
    <row r="923881"/>
    <row r="923882"/>
    <row r="923883"/>
    <row r="923884"/>
    <row r="923885"/>
    <row r="923886"/>
    <row r="923887"/>
    <row r="923888"/>
    <row r="923889"/>
    <row r="923890"/>
    <row r="923891"/>
    <row r="923892"/>
    <row r="923893"/>
    <row r="923894"/>
    <row r="923895"/>
    <row r="923896"/>
    <row r="923897"/>
    <row r="923898"/>
    <row r="923899"/>
    <row r="923900"/>
    <row r="923901"/>
    <row r="923902"/>
    <row r="923903"/>
    <row r="923904"/>
    <row r="923905"/>
    <row r="923906"/>
    <row r="923907"/>
    <row r="923908"/>
    <row r="923909"/>
    <row r="923910"/>
    <row r="923911"/>
    <row r="923912"/>
    <row r="923913"/>
    <row r="923914"/>
    <row r="923915"/>
    <row r="923916"/>
    <row r="923917"/>
    <row r="923918"/>
    <row r="923919"/>
    <row r="923920"/>
    <row r="923921"/>
    <row r="923922"/>
    <row r="923923"/>
    <row r="923924"/>
    <row r="923925"/>
    <row r="923926"/>
    <row r="923927"/>
    <row r="923928"/>
    <row r="923929"/>
    <row r="923930"/>
    <row r="923931"/>
    <row r="923932"/>
    <row r="923933"/>
    <row r="923934"/>
    <row r="923935"/>
    <row r="923936"/>
    <row r="923937"/>
    <row r="923938"/>
    <row r="923939"/>
    <row r="923940"/>
    <row r="923941"/>
    <row r="923942"/>
    <row r="923943"/>
    <row r="923944"/>
    <row r="923945"/>
    <row r="923946"/>
    <row r="923947"/>
    <row r="923948"/>
    <row r="923949"/>
    <row r="923950"/>
    <row r="923951"/>
    <row r="923952"/>
    <row r="923953"/>
    <row r="923954"/>
    <row r="923955"/>
    <row r="923956"/>
    <row r="923957"/>
    <row r="923958"/>
    <row r="923959"/>
    <row r="923960"/>
    <row r="923961"/>
    <row r="923962"/>
    <row r="923963"/>
    <row r="923964"/>
    <row r="923965"/>
    <row r="923966"/>
    <row r="923967"/>
    <row r="923968"/>
    <row r="923969"/>
    <row r="923970"/>
    <row r="923971"/>
    <row r="923972"/>
    <row r="923973"/>
    <row r="923974"/>
    <row r="923975"/>
    <row r="923976"/>
    <row r="923977"/>
    <row r="923978"/>
    <row r="923979"/>
    <row r="923980"/>
    <row r="923981"/>
    <row r="923982"/>
    <row r="923983"/>
    <row r="923984"/>
    <row r="923985"/>
    <row r="923986"/>
    <row r="923987"/>
    <row r="923988"/>
    <row r="923989"/>
    <row r="923990"/>
    <row r="923991"/>
    <row r="923992"/>
    <row r="923993"/>
    <row r="923994"/>
    <row r="923995"/>
    <row r="923996"/>
    <row r="923997"/>
    <row r="923998"/>
    <row r="923999"/>
    <row r="924000"/>
    <row r="924001"/>
    <row r="924002"/>
    <row r="924003"/>
    <row r="924004"/>
    <row r="924005"/>
    <row r="924006"/>
    <row r="924007"/>
    <row r="924008"/>
    <row r="924009"/>
    <row r="924010"/>
    <row r="924011"/>
    <row r="924012"/>
    <row r="924013"/>
    <row r="924014"/>
    <row r="924015"/>
    <row r="924016"/>
    <row r="924017"/>
    <row r="924018"/>
    <row r="924019"/>
    <row r="924020"/>
    <row r="924021"/>
    <row r="924022"/>
    <row r="924023"/>
    <row r="924024"/>
    <row r="924025"/>
    <row r="924026"/>
    <row r="924027"/>
    <row r="924028"/>
    <row r="924029"/>
    <row r="924030"/>
    <row r="924031"/>
    <row r="924032"/>
    <row r="924033"/>
    <row r="924034"/>
    <row r="924035"/>
    <row r="924036"/>
    <row r="924037"/>
    <row r="924038"/>
    <row r="924039"/>
    <row r="924040"/>
    <row r="924041"/>
    <row r="924042"/>
    <row r="924043"/>
    <row r="924044"/>
    <row r="924045"/>
    <row r="924046"/>
    <row r="924047"/>
    <row r="924048"/>
    <row r="924049"/>
    <row r="924050"/>
    <row r="924051"/>
    <row r="924052"/>
    <row r="924053"/>
    <row r="924054"/>
    <row r="924055"/>
    <row r="924056"/>
    <row r="924057"/>
    <row r="924058"/>
    <row r="924059"/>
    <row r="924060"/>
    <row r="924061"/>
    <row r="924062"/>
    <row r="924063"/>
    <row r="924064"/>
    <row r="924065"/>
    <row r="924066"/>
    <row r="924067"/>
    <row r="924068"/>
    <row r="924069"/>
    <row r="924070"/>
    <row r="924071"/>
    <row r="924072"/>
    <row r="924073"/>
    <row r="924074"/>
    <row r="924075"/>
    <row r="924076"/>
    <row r="924077"/>
    <row r="924078"/>
    <row r="924079"/>
    <row r="924080"/>
    <row r="924081"/>
    <row r="924082"/>
    <row r="924083"/>
    <row r="924084"/>
    <row r="924085"/>
    <row r="924086"/>
    <row r="924087"/>
    <row r="924088"/>
    <row r="924089"/>
    <row r="924090"/>
    <row r="924091"/>
    <row r="924092"/>
    <row r="924093"/>
    <row r="924094"/>
    <row r="924095"/>
    <row r="924096"/>
    <row r="924097"/>
    <row r="924098"/>
    <row r="924099"/>
    <row r="924100"/>
    <row r="924101"/>
    <row r="924102"/>
    <row r="924103"/>
    <row r="924104"/>
    <row r="924105"/>
    <row r="924106"/>
    <row r="924107"/>
    <row r="924108"/>
    <row r="924109"/>
    <row r="924110"/>
    <row r="924111"/>
    <row r="924112"/>
    <row r="924113"/>
    <row r="924114"/>
    <row r="924115"/>
    <row r="924116"/>
    <row r="924117"/>
    <row r="924118"/>
    <row r="924119"/>
    <row r="924120"/>
    <row r="924121"/>
    <row r="924122"/>
    <row r="924123"/>
    <row r="924124"/>
    <row r="924125"/>
    <row r="924126"/>
    <row r="924127"/>
    <row r="924128"/>
    <row r="924129"/>
    <row r="924130"/>
    <row r="924131"/>
    <row r="924132"/>
    <row r="924133"/>
    <row r="924134"/>
    <row r="924135"/>
    <row r="924136"/>
    <row r="924137"/>
    <row r="924138"/>
    <row r="924139"/>
    <row r="924140"/>
    <row r="924141"/>
    <row r="924142"/>
    <row r="924143"/>
    <row r="924144"/>
    <row r="924145"/>
    <row r="924146"/>
    <row r="924147"/>
    <row r="924148"/>
    <row r="924149"/>
    <row r="924150"/>
    <row r="924151"/>
    <row r="924152"/>
    <row r="924153"/>
    <row r="924154"/>
    <row r="924155"/>
    <row r="924156"/>
    <row r="924157"/>
    <row r="924158"/>
    <row r="924159"/>
    <row r="924160"/>
    <row r="924161"/>
    <row r="924162"/>
    <row r="924163"/>
    <row r="924164"/>
    <row r="924165"/>
    <row r="924166"/>
    <row r="924167"/>
    <row r="924168"/>
    <row r="924169"/>
    <row r="924170"/>
    <row r="924171"/>
    <row r="924172"/>
    <row r="924173"/>
    <row r="924174"/>
    <row r="924175"/>
    <row r="924176"/>
    <row r="924177"/>
    <row r="924178"/>
    <row r="924179"/>
    <row r="924180"/>
    <row r="924181"/>
    <row r="924182"/>
    <row r="924183"/>
    <row r="924184"/>
    <row r="924185"/>
    <row r="924186"/>
    <row r="924187"/>
    <row r="924188"/>
    <row r="924189"/>
    <row r="924190"/>
    <row r="924191"/>
    <row r="924192"/>
    <row r="924193"/>
    <row r="924194"/>
    <row r="924195"/>
    <row r="924196"/>
    <row r="924197"/>
    <row r="924198"/>
    <row r="924199"/>
    <row r="924200"/>
    <row r="924201"/>
    <row r="924202"/>
    <row r="924203"/>
    <row r="924204"/>
    <row r="924205"/>
    <row r="924206"/>
    <row r="924207"/>
    <row r="924208"/>
    <row r="924209"/>
    <row r="924210"/>
    <row r="924211"/>
    <row r="924212"/>
    <row r="924213"/>
    <row r="924214"/>
    <row r="924215"/>
    <row r="924216"/>
    <row r="924217"/>
    <row r="924218"/>
    <row r="924219"/>
    <row r="924220"/>
    <row r="924221"/>
    <row r="924222"/>
    <row r="924223"/>
    <row r="924224"/>
    <row r="924225"/>
    <row r="924226"/>
    <row r="924227"/>
    <row r="924228"/>
    <row r="924229"/>
    <row r="924230"/>
    <row r="924231"/>
    <row r="924232"/>
    <row r="924233"/>
    <row r="924234"/>
    <row r="924235"/>
    <row r="924236"/>
    <row r="924237"/>
    <row r="924238"/>
    <row r="924239"/>
    <row r="924240"/>
    <row r="924241"/>
    <row r="924242"/>
    <row r="924243"/>
    <row r="924244"/>
    <row r="924245"/>
    <row r="924246"/>
    <row r="924247"/>
    <row r="924248"/>
    <row r="924249"/>
    <row r="924250"/>
    <row r="924251"/>
    <row r="924252"/>
    <row r="924253"/>
    <row r="924254"/>
    <row r="924255"/>
    <row r="924256"/>
    <row r="924257"/>
    <row r="924258"/>
    <row r="924259"/>
    <row r="924260"/>
    <row r="924261"/>
    <row r="924262"/>
    <row r="924263"/>
    <row r="924264"/>
    <row r="924265"/>
    <row r="924266"/>
    <row r="924267"/>
    <row r="924268"/>
    <row r="924269"/>
    <row r="924270"/>
    <row r="924271"/>
    <row r="924272"/>
    <row r="924273"/>
    <row r="924274"/>
    <row r="924275"/>
    <row r="924276"/>
    <row r="924277"/>
    <row r="924278"/>
    <row r="924279"/>
    <row r="924280"/>
    <row r="924281"/>
    <row r="924282"/>
    <row r="924283"/>
    <row r="924284"/>
    <row r="924285"/>
    <row r="924286"/>
    <row r="924287"/>
    <row r="924288"/>
    <row r="924289"/>
    <row r="924290"/>
    <row r="924291"/>
    <row r="924292"/>
    <row r="924293"/>
    <row r="924294"/>
    <row r="924295"/>
    <row r="924296"/>
    <row r="924297"/>
    <row r="924298"/>
    <row r="924299"/>
    <row r="924300"/>
    <row r="924301"/>
    <row r="924302"/>
    <row r="924303"/>
    <row r="924304"/>
    <row r="924305"/>
    <row r="924306"/>
    <row r="924307"/>
    <row r="924308"/>
    <row r="924309"/>
    <row r="924310"/>
    <row r="924311"/>
    <row r="924312"/>
    <row r="924313"/>
    <row r="924314"/>
    <row r="924315"/>
    <row r="924316"/>
    <row r="924317"/>
    <row r="924318"/>
    <row r="924319"/>
    <row r="924320"/>
    <row r="924321"/>
    <row r="924322"/>
    <row r="924323"/>
    <row r="924324"/>
    <row r="924325"/>
    <row r="924326"/>
    <row r="924327"/>
    <row r="924328"/>
    <row r="924329"/>
    <row r="924330"/>
    <row r="924331"/>
    <row r="924332"/>
    <row r="924333"/>
    <row r="924334"/>
    <row r="924335"/>
    <row r="924336"/>
    <row r="924337"/>
    <row r="924338"/>
    <row r="924339"/>
    <row r="924340"/>
    <row r="924341"/>
    <row r="924342"/>
    <row r="924343"/>
    <row r="924344"/>
    <row r="924345"/>
    <row r="924346"/>
    <row r="924347"/>
    <row r="924348"/>
    <row r="924349"/>
    <row r="924350"/>
    <row r="924351"/>
    <row r="924352"/>
    <row r="924353"/>
    <row r="924354"/>
    <row r="924355"/>
    <row r="924356"/>
    <row r="924357"/>
    <row r="924358"/>
    <row r="924359"/>
    <row r="924360"/>
    <row r="924361"/>
    <row r="924362"/>
    <row r="924363"/>
    <row r="924364"/>
    <row r="924365"/>
    <row r="924366"/>
    <row r="924367"/>
    <row r="924368"/>
    <row r="924369"/>
    <row r="924370"/>
    <row r="924371"/>
    <row r="924372"/>
    <row r="924373"/>
    <row r="924374"/>
    <row r="924375"/>
    <row r="924376"/>
    <row r="924377"/>
    <row r="924378"/>
    <row r="924379"/>
    <row r="924380"/>
    <row r="924381"/>
    <row r="924382"/>
    <row r="924383"/>
    <row r="924384"/>
    <row r="924385"/>
    <row r="924386"/>
    <row r="924387"/>
    <row r="924388"/>
    <row r="924389"/>
    <row r="924390"/>
    <row r="924391"/>
    <row r="924392"/>
    <row r="924393"/>
    <row r="924394"/>
    <row r="924395"/>
    <row r="924396"/>
    <row r="924397"/>
    <row r="924398"/>
    <row r="924399"/>
    <row r="924400"/>
    <row r="924401"/>
    <row r="924402"/>
    <row r="924403"/>
    <row r="924404"/>
    <row r="924405"/>
    <row r="924406"/>
    <row r="924407"/>
    <row r="924408"/>
    <row r="924409"/>
    <row r="924410"/>
    <row r="924411"/>
    <row r="924412"/>
    <row r="924413"/>
    <row r="924414"/>
    <row r="924415"/>
    <row r="924416"/>
    <row r="924417"/>
    <row r="924418"/>
    <row r="924419"/>
    <row r="924420"/>
    <row r="924421"/>
    <row r="924422"/>
    <row r="924423"/>
    <row r="924424"/>
    <row r="924425"/>
    <row r="924426"/>
    <row r="924427"/>
    <row r="924428"/>
    <row r="924429"/>
    <row r="924430"/>
    <row r="924431"/>
    <row r="924432"/>
    <row r="924433"/>
    <row r="924434"/>
    <row r="924435"/>
    <row r="924436"/>
    <row r="924437"/>
    <row r="924438"/>
    <row r="924439"/>
    <row r="924440"/>
    <row r="924441"/>
    <row r="924442"/>
    <row r="924443"/>
    <row r="924444"/>
    <row r="924445"/>
    <row r="924446"/>
    <row r="924447"/>
    <row r="924448"/>
    <row r="924449"/>
    <row r="924450"/>
    <row r="924451"/>
    <row r="924452"/>
    <row r="924453"/>
    <row r="924454"/>
    <row r="924455"/>
    <row r="924456"/>
    <row r="924457"/>
    <row r="924458"/>
    <row r="924459"/>
    <row r="924460"/>
    <row r="924461"/>
    <row r="924462"/>
    <row r="924463"/>
    <row r="924464"/>
    <row r="924465"/>
    <row r="924466"/>
    <row r="924467"/>
    <row r="924468"/>
    <row r="924469"/>
    <row r="924470"/>
    <row r="924471"/>
    <row r="924472"/>
    <row r="924473"/>
    <row r="924474"/>
    <row r="924475"/>
    <row r="924476"/>
    <row r="924477"/>
    <row r="924478"/>
    <row r="924479"/>
    <row r="924480"/>
    <row r="924481"/>
    <row r="924482"/>
    <row r="924483"/>
    <row r="924484"/>
    <row r="924485"/>
    <row r="924486"/>
    <row r="924487"/>
    <row r="924488"/>
    <row r="924489"/>
    <row r="924490"/>
    <row r="924491"/>
    <row r="924492"/>
    <row r="924493"/>
    <row r="924494"/>
    <row r="924495"/>
    <row r="924496"/>
    <row r="924497"/>
    <row r="924498"/>
    <row r="924499"/>
    <row r="924500"/>
    <row r="924501"/>
    <row r="924502"/>
    <row r="924503"/>
    <row r="924504"/>
    <row r="924505"/>
    <row r="924506"/>
    <row r="924507"/>
    <row r="924508"/>
    <row r="924509"/>
    <row r="924510"/>
    <row r="924511"/>
    <row r="924512"/>
    <row r="924513"/>
    <row r="924514"/>
    <row r="924515"/>
    <row r="924516"/>
    <row r="924517"/>
    <row r="924518"/>
    <row r="924519"/>
    <row r="924520"/>
    <row r="924521"/>
    <row r="924522"/>
    <row r="924523"/>
    <row r="924524"/>
    <row r="924525"/>
    <row r="924526"/>
    <row r="924527"/>
    <row r="924528"/>
    <row r="924529"/>
    <row r="924530"/>
    <row r="924531"/>
    <row r="924532"/>
    <row r="924533"/>
    <row r="924534"/>
    <row r="924535"/>
    <row r="924536"/>
    <row r="924537"/>
    <row r="924538"/>
    <row r="924539"/>
    <row r="924540"/>
    <row r="924541"/>
    <row r="924542"/>
    <row r="924543"/>
    <row r="924544"/>
    <row r="924545"/>
    <row r="924546"/>
    <row r="924547"/>
    <row r="924548"/>
    <row r="924549"/>
    <row r="924550"/>
    <row r="924551"/>
    <row r="924552"/>
    <row r="924553"/>
    <row r="924554"/>
    <row r="924555"/>
    <row r="924556"/>
    <row r="924557"/>
    <row r="924558"/>
    <row r="924559"/>
    <row r="924560"/>
    <row r="924561"/>
    <row r="924562"/>
    <row r="924563"/>
    <row r="924564"/>
    <row r="924565"/>
    <row r="924566"/>
    <row r="924567"/>
    <row r="924568"/>
    <row r="924569"/>
    <row r="924570"/>
    <row r="924571"/>
    <row r="924572"/>
    <row r="924573"/>
    <row r="924574"/>
    <row r="924575"/>
    <row r="924576"/>
    <row r="924577"/>
    <row r="924578"/>
    <row r="924579"/>
    <row r="924580"/>
    <row r="924581"/>
    <row r="924582"/>
    <row r="924583"/>
    <row r="924584"/>
    <row r="924585"/>
    <row r="924586"/>
    <row r="924587"/>
    <row r="924588"/>
    <row r="924589"/>
    <row r="924590"/>
    <row r="924591"/>
    <row r="924592"/>
    <row r="924593"/>
    <row r="924594"/>
    <row r="924595"/>
    <row r="924596"/>
    <row r="924597"/>
    <row r="924598"/>
    <row r="924599"/>
    <row r="924600"/>
    <row r="924601"/>
    <row r="924602"/>
    <row r="924603"/>
    <row r="924604"/>
    <row r="924605"/>
    <row r="924606"/>
    <row r="924607"/>
    <row r="924608"/>
    <row r="924609"/>
    <row r="924610"/>
    <row r="924611"/>
    <row r="924612"/>
    <row r="924613"/>
    <row r="924614"/>
    <row r="924615"/>
    <row r="924616"/>
    <row r="924617"/>
    <row r="924618"/>
    <row r="924619"/>
    <row r="924620"/>
    <row r="924621"/>
    <row r="924622"/>
    <row r="924623"/>
    <row r="924624"/>
    <row r="924625"/>
    <row r="924626"/>
    <row r="924627"/>
    <row r="924628"/>
    <row r="924629"/>
    <row r="924630"/>
    <row r="924631"/>
    <row r="924632"/>
    <row r="924633"/>
    <row r="924634"/>
    <row r="924635"/>
    <row r="924636"/>
    <row r="924637"/>
    <row r="924638"/>
    <row r="924639"/>
    <row r="924640"/>
    <row r="924641"/>
    <row r="924642"/>
    <row r="924643"/>
    <row r="924644"/>
    <row r="924645"/>
    <row r="924646"/>
    <row r="924647"/>
    <row r="924648"/>
    <row r="924649"/>
    <row r="924650"/>
    <row r="924651"/>
    <row r="924652"/>
    <row r="924653"/>
    <row r="924654"/>
    <row r="924655"/>
    <row r="924656"/>
    <row r="924657"/>
    <row r="924658"/>
    <row r="924659"/>
    <row r="924660"/>
    <row r="924661"/>
    <row r="924662"/>
    <row r="924663"/>
    <row r="924664"/>
    <row r="924665"/>
    <row r="924666"/>
    <row r="924667"/>
    <row r="924668"/>
    <row r="924669"/>
    <row r="924670"/>
    <row r="924671"/>
    <row r="924672"/>
    <row r="924673"/>
    <row r="924674"/>
    <row r="924675"/>
    <row r="924676"/>
    <row r="924677"/>
    <row r="924678"/>
    <row r="924679"/>
    <row r="924680"/>
    <row r="924681"/>
    <row r="924682"/>
    <row r="924683"/>
    <row r="924684"/>
    <row r="924685"/>
    <row r="924686"/>
    <row r="924687"/>
    <row r="924688"/>
    <row r="924689"/>
    <row r="924690"/>
    <row r="924691"/>
    <row r="924692"/>
    <row r="924693"/>
    <row r="924694"/>
    <row r="924695"/>
    <row r="924696"/>
    <row r="924697"/>
    <row r="924698"/>
    <row r="924699"/>
    <row r="924700"/>
    <row r="924701"/>
    <row r="924702"/>
    <row r="924703"/>
    <row r="924704"/>
    <row r="924705"/>
    <row r="924706"/>
    <row r="924707"/>
    <row r="924708"/>
    <row r="924709"/>
    <row r="924710"/>
    <row r="924711"/>
    <row r="924712"/>
    <row r="924713"/>
    <row r="924714"/>
    <row r="924715"/>
    <row r="924716"/>
    <row r="924717"/>
    <row r="924718"/>
    <row r="924719"/>
    <row r="924720"/>
    <row r="924721"/>
    <row r="924722"/>
    <row r="924723"/>
    <row r="924724"/>
    <row r="924725"/>
    <row r="924726"/>
    <row r="924727"/>
    <row r="924728"/>
    <row r="924729"/>
    <row r="924730"/>
    <row r="924731"/>
    <row r="924732"/>
    <row r="924733"/>
    <row r="924734"/>
    <row r="924735"/>
    <row r="924736"/>
    <row r="924737"/>
    <row r="924738"/>
    <row r="924739"/>
    <row r="924740"/>
    <row r="924741"/>
    <row r="924742"/>
    <row r="924743"/>
    <row r="924744"/>
    <row r="924745"/>
    <row r="924746"/>
    <row r="924747"/>
    <row r="924748"/>
    <row r="924749"/>
    <row r="924750"/>
    <row r="924751"/>
    <row r="924752"/>
    <row r="924753"/>
    <row r="924754"/>
    <row r="924755"/>
    <row r="924756"/>
    <row r="924757"/>
    <row r="924758"/>
    <row r="924759"/>
    <row r="924760"/>
    <row r="924761"/>
    <row r="924762"/>
    <row r="924763"/>
    <row r="924764"/>
    <row r="924765"/>
    <row r="924766"/>
    <row r="924767"/>
    <row r="924768"/>
    <row r="924769"/>
    <row r="924770"/>
    <row r="924771"/>
    <row r="924772"/>
    <row r="924773"/>
    <row r="924774"/>
    <row r="924775"/>
    <row r="924776"/>
    <row r="924777"/>
    <row r="924778"/>
    <row r="924779"/>
    <row r="924780"/>
    <row r="924781"/>
    <row r="924782"/>
    <row r="924783"/>
    <row r="924784"/>
    <row r="924785"/>
    <row r="924786"/>
    <row r="924787"/>
    <row r="924788"/>
    <row r="924789"/>
    <row r="924790"/>
    <row r="924791"/>
    <row r="924792"/>
    <row r="924793"/>
    <row r="924794"/>
    <row r="924795"/>
    <row r="924796"/>
    <row r="924797"/>
    <row r="924798"/>
    <row r="924799"/>
    <row r="924800"/>
    <row r="924801"/>
    <row r="924802"/>
    <row r="924803"/>
    <row r="924804"/>
    <row r="924805"/>
    <row r="924806"/>
    <row r="924807"/>
    <row r="924808"/>
    <row r="924809"/>
    <row r="924810"/>
    <row r="924811"/>
    <row r="924812"/>
    <row r="924813"/>
    <row r="924814"/>
    <row r="924815"/>
    <row r="924816"/>
    <row r="924817"/>
    <row r="924818"/>
    <row r="924819"/>
    <row r="924820"/>
    <row r="924821"/>
    <row r="924822"/>
    <row r="924823"/>
    <row r="924824"/>
    <row r="924825"/>
    <row r="924826"/>
    <row r="924827"/>
    <row r="924828"/>
    <row r="924829"/>
    <row r="924830"/>
    <row r="924831"/>
    <row r="924832"/>
    <row r="924833"/>
    <row r="924834"/>
    <row r="924835"/>
    <row r="924836"/>
    <row r="924837"/>
    <row r="924838"/>
    <row r="924839"/>
    <row r="924840"/>
    <row r="924841"/>
    <row r="924842"/>
    <row r="924843"/>
    <row r="924844"/>
    <row r="924845"/>
    <row r="924846"/>
    <row r="924847"/>
    <row r="924848"/>
    <row r="924849"/>
    <row r="924850"/>
    <row r="924851"/>
    <row r="924852"/>
    <row r="924853"/>
    <row r="924854"/>
    <row r="924855"/>
    <row r="924856"/>
    <row r="924857"/>
    <row r="924858"/>
    <row r="924859"/>
    <row r="924860"/>
    <row r="924861"/>
    <row r="924862"/>
    <row r="924863"/>
    <row r="924864"/>
    <row r="924865"/>
    <row r="924866"/>
    <row r="924867"/>
    <row r="924868"/>
    <row r="924869"/>
    <row r="924870"/>
    <row r="924871"/>
    <row r="924872"/>
    <row r="924873"/>
    <row r="924874"/>
    <row r="924875"/>
    <row r="924876"/>
    <row r="924877"/>
    <row r="924878"/>
    <row r="924879"/>
    <row r="924880"/>
    <row r="924881"/>
    <row r="924882"/>
    <row r="924883"/>
    <row r="924884"/>
    <row r="924885"/>
    <row r="924886"/>
    <row r="924887"/>
    <row r="924888"/>
    <row r="924889"/>
    <row r="924890"/>
    <row r="924891"/>
    <row r="924892"/>
    <row r="924893"/>
    <row r="924894"/>
    <row r="924895"/>
    <row r="924896"/>
    <row r="924897"/>
    <row r="924898"/>
    <row r="924899"/>
    <row r="924900"/>
    <row r="924901"/>
    <row r="924902"/>
    <row r="924903"/>
    <row r="924904"/>
    <row r="924905"/>
    <row r="924906"/>
    <row r="924907"/>
    <row r="924908"/>
    <row r="924909"/>
    <row r="924910"/>
    <row r="924911"/>
    <row r="924912"/>
    <row r="924913"/>
    <row r="924914"/>
    <row r="924915"/>
    <row r="924916"/>
    <row r="924917"/>
    <row r="924918"/>
    <row r="924919"/>
    <row r="924920"/>
    <row r="924921"/>
    <row r="924922"/>
    <row r="924923"/>
    <row r="924924"/>
    <row r="924925"/>
    <row r="924926"/>
    <row r="924927"/>
    <row r="924928"/>
    <row r="924929"/>
    <row r="924930"/>
    <row r="924931"/>
    <row r="924932"/>
    <row r="924933"/>
    <row r="924934"/>
    <row r="924935"/>
    <row r="924936"/>
    <row r="924937"/>
    <row r="924938"/>
    <row r="924939"/>
    <row r="924940"/>
    <row r="924941"/>
    <row r="924942"/>
    <row r="924943"/>
    <row r="924944"/>
    <row r="924945"/>
    <row r="924946"/>
    <row r="924947"/>
    <row r="924948"/>
    <row r="924949"/>
    <row r="924950"/>
    <row r="924951"/>
    <row r="924952"/>
    <row r="924953"/>
    <row r="924954"/>
    <row r="924955"/>
    <row r="924956"/>
    <row r="924957"/>
    <row r="924958"/>
    <row r="924959"/>
    <row r="924960"/>
    <row r="924961"/>
    <row r="924962"/>
    <row r="924963"/>
    <row r="924964"/>
    <row r="924965"/>
    <row r="924966"/>
    <row r="924967"/>
    <row r="924968"/>
    <row r="924969"/>
    <row r="924970"/>
    <row r="924971"/>
    <row r="924972"/>
    <row r="924973"/>
    <row r="924974"/>
    <row r="924975"/>
    <row r="924976"/>
    <row r="924977"/>
    <row r="924978"/>
    <row r="924979"/>
    <row r="924980"/>
    <row r="924981"/>
    <row r="924982"/>
    <row r="924983"/>
    <row r="924984"/>
    <row r="924985"/>
    <row r="924986"/>
    <row r="924987"/>
    <row r="924988"/>
    <row r="924989"/>
    <row r="924990"/>
    <row r="924991"/>
    <row r="924992"/>
    <row r="924993"/>
    <row r="924994"/>
    <row r="924995"/>
    <row r="924996"/>
    <row r="924997"/>
    <row r="924998"/>
    <row r="924999"/>
    <row r="925000"/>
    <row r="925001"/>
    <row r="925002"/>
    <row r="925003"/>
    <row r="925004"/>
    <row r="925005"/>
    <row r="925006"/>
    <row r="925007"/>
    <row r="925008"/>
    <row r="925009"/>
    <row r="925010"/>
    <row r="925011"/>
    <row r="925012"/>
    <row r="925013"/>
    <row r="925014"/>
    <row r="925015"/>
    <row r="925016"/>
    <row r="925017"/>
    <row r="925018"/>
    <row r="925019"/>
    <row r="925020"/>
    <row r="925021"/>
    <row r="925022"/>
    <row r="925023"/>
    <row r="925024"/>
    <row r="925025"/>
    <row r="925026"/>
    <row r="925027"/>
    <row r="925028"/>
    <row r="925029"/>
    <row r="925030"/>
    <row r="925031"/>
    <row r="925032"/>
    <row r="925033"/>
    <row r="925034"/>
    <row r="925035"/>
    <row r="925036"/>
    <row r="925037"/>
    <row r="925038"/>
    <row r="925039"/>
    <row r="925040"/>
    <row r="925041"/>
    <row r="925042"/>
    <row r="925043"/>
    <row r="925044"/>
    <row r="925045"/>
    <row r="925046"/>
    <row r="925047"/>
    <row r="925048"/>
    <row r="925049"/>
    <row r="925050"/>
    <row r="925051"/>
    <row r="925052"/>
    <row r="925053"/>
    <row r="925054"/>
    <row r="925055"/>
    <row r="925056"/>
    <row r="925057"/>
    <row r="925058"/>
    <row r="925059"/>
    <row r="925060"/>
    <row r="925061"/>
    <row r="925062"/>
    <row r="925063"/>
    <row r="925064"/>
    <row r="925065"/>
    <row r="925066"/>
    <row r="925067"/>
    <row r="925068"/>
    <row r="925069"/>
    <row r="925070"/>
    <row r="925071"/>
    <row r="925072"/>
    <row r="925073"/>
    <row r="925074"/>
    <row r="925075"/>
    <row r="925076"/>
    <row r="925077"/>
    <row r="925078"/>
    <row r="925079"/>
    <row r="925080"/>
    <row r="925081"/>
    <row r="925082"/>
    <row r="925083"/>
    <row r="925084"/>
    <row r="925085"/>
    <row r="925086"/>
    <row r="925087"/>
    <row r="925088"/>
    <row r="925089"/>
    <row r="925090"/>
    <row r="925091"/>
    <row r="925092"/>
    <row r="925093"/>
    <row r="925094"/>
    <row r="925095"/>
    <row r="925096"/>
    <row r="925097"/>
    <row r="925098"/>
    <row r="925099"/>
    <row r="925100"/>
    <row r="925101"/>
    <row r="925102"/>
    <row r="925103"/>
    <row r="925104"/>
    <row r="925105"/>
    <row r="925106"/>
    <row r="925107"/>
    <row r="925108"/>
    <row r="925109"/>
    <row r="925110"/>
    <row r="925111"/>
    <row r="925112"/>
    <row r="925113"/>
    <row r="925114"/>
    <row r="925115"/>
    <row r="925116"/>
    <row r="925117"/>
    <row r="925118"/>
    <row r="925119"/>
    <row r="925120"/>
    <row r="925121"/>
    <row r="925122"/>
    <row r="925123"/>
    <row r="925124"/>
    <row r="925125"/>
    <row r="925126"/>
    <row r="925127"/>
    <row r="925128"/>
    <row r="925129"/>
    <row r="925130"/>
    <row r="925131"/>
    <row r="925132"/>
    <row r="925133"/>
    <row r="925134"/>
    <row r="925135"/>
    <row r="925136"/>
    <row r="925137"/>
    <row r="925138"/>
    <row r="925139"/>
    <row r="925140"/>
    <row r="925141"/>
    <row r="925142"/>
    <row r="925143"/>
    <row r="925144"/>
    <row r="925145"/>
    <row r="925146"/>
    <row r="925147"/>
    <row r="925148"/>
    <row r="925149"/>
    <row r="925150"/>
    <row r="925151"/>
    <row r="925152"/>
    <row r="925153"/>
    <row r="925154"/>
    <row r="925155"/>
    <row r="925156"/>
    <row r="925157"/>
    <row r="925158"/>
    <row r="925159"/>
    <row r="925160"/>
    <row r="925161"/>
    <row r="925162"/>
    <row r="925163"/>
    <row r="925164"/>
    <row r="925165"/>
    <row r="925166"/>
    <row r="925167"/>
    <row r="925168"/>
    <row r="925169"/>
    <row r="925170"/>
    <row r="925171"/>
    <row r="925172"/>
    <row r="925173"/>
    <row r="925174"/>
    <row r="925175"/>
    <row r="925176"/>
    <row r="925177"/>
    <row r="925178"/>
    <row r="925179"/>
    <row r="925180"/>
    <row r="925181"/>
    <row r="925182"/>
    <row r="925183"/>
    <row r="925184"/>
    <row r="925185"/>
    <row r="925186"/>
    <row r="925187"/>
    <row r="925188"/>
    <row r="925189"/>
    <row r="925190"/>
    <row r="925191"/>
    <row r="925192"/>
    <row r="925193"/>
    <row r="925194"/>
    <row r="925195"/>
    <row r="925196"/>
    <row r="925197"/>
    <row r="925198"/>
    <row r="925199"/>
    <row r="925200"/>
    <row r="925201"/>
    <row r="925202"/>
    <row r="925203"/>
    <row r="925204"/>
    <row r="925205"/>
    <row r="925206"/>
    <row r="925207"/>
    <row r="925208"/>
    <row r="925209"/>
    <row r="925210"/>
    <row r="925211"/>
    <row r="925212"/>
    <row r="925213"/>
    <row r="925214"/>
    <row r="925215"/>
    <row r="925216"/>
    <row r="925217"/>
    <row r="925218"/>
    <row r="925219"/>
    <row r="925220"/>
    <row r="925221"/>
    <row r="925222"/>
    <row r="925223"/>
    <row r="925224"/>
    <row r="925225"/>
    <row r="925226"/>
    <row r="925227"/>
    <row r="925228"/>
    <row r="925229"/>
    <row r="925230"/>
    <row r="925231"/>
    <row r="925232"/>
    <row r="925233"/>
    <row r="925234"/>
    <row r="925235"/>
    <row r="925236"/>
    <row r="925237"/>
    <row r="925238"/>
    <row r="925239"/>
    <row r="925240"/>
    <row r="925241"/>
    <row r="925242"/>
    <row r="925243"/>
    <row r="925244"/>
    <row r="925245"/>
    <row r="925246"/>
    <row r="925247"/>
    <row r="925248"/>
    <row r="925249"/>
    <row r="925250"/>
    <row r="925251"/>
    <row r="925252"/>
    <row r="925253"/>
    <row r="925254"/>
    <row r="925255"/>
    <row r="925256"/>
    <row r="925257"/>
    <row r="925258"/>
    <row r="925259"/>
    <row r="925260"/>
    <row r="925261"/>
    <row r="925262"/>
    <row r="925263"/>
    <row r="925264"/>
    <row r="925265"/>
    <row r="925266"/>
    <row r="925267"/>
    <row r="925268"/>
    <row r="925269"/>
    <row r="925270"/>
    <row r="925271"/>
    <row r="925272"/>
    <row r="925273"/>
    <row r="925274"/>
    <row r="925275"/>
    <row r="925276"/>
    <row r="925277"/>
    <row r="925278"/>
    <row r="925279"/>
    <row r="925280"/>
    <row r="925281"/>
    <row r="925282"/>
    <row r="925283"/>
    <row r="925284"/>
    <row r="925285"/>
    <row r="925286"/>
    <row r="925287"/>
    <row r="925288"/>
    <row r="925289"/>
    <row r="925290"/>
    <row r="925291"/>
    <row r="925292"/>
    <row r="925293"/>
    <row r="925294"/>
    <row r="925295"/>
    <row r="925296"/>
    <row r="925297"/>
    <row r="925298"/>
    <row r="925299"/>
    <row r="925300"/>
    <row r="925301"/>
    <row r="925302"/>
    <row r="925303"/>
    <row r="925304"/>
    <row r="925305"/>
    <row r="925306"/>
    <row r="925307"/>
    <row r="925308"/>
    <row r="925309"/>
    <row r="925310"/>
    <row r="925311"/>
    <row r="925312"/>
    <row r="925313"/>
    <row r="925314"/>
    <row r="925315"/>
    <row r="925316"/>
    <row r="925317"/>
    <row r="925318"/>
    <row r="925319"/>
    <row r="925320"/>
    <row r="925321"/>
    <row r="925322"/>
    <row r="925323"/>
    <row r="925324"/>
    <row r="925325"/>
    <row r="925326"/>
    <row r="925327"/>
    <row r="925328"/>
    <row r="925329"/>
    <row r="925330"/>
    <row r="925331"/>
    <row r="925332"/>
    <row r="925333"/>
    <row r="925334"/>
    <row r="925335"/>
    <row r="925336"/>
    <row r="925337"/>
    <row r="925338"/>
    <row r="925339"/>
    <row r="925340"/>
    <row r="925341"/>
    <row r="925342"/>
    <row r="925343"/>
    <row r="925344"/>
    <row r="925345"/>
    <row r="925346"/>
    <row r="925347"/>
    <row r="925348"/>
    <row r="925349"/>
    <row r="925350"/>
    <row r="925351"/>
    <row r="925352"/>
    <row r="925353"/>
    <row r="925354"/>
    <row r="925355"/>
    <row r="925356"/>
    <row r="925357"/>
    <row r="925358"/>
    <row r="925359"/>
    <row r="925360"/>
    <row r="925361"/>
    <row r="925362"/>
    <row r="925363"/>
    <row r="925364"/>
    <row r="925365"/>
    <row r="925366"/>
    <row r="925367"/>
    <row r="925368"/>
    <row r="925369"/>
    <row r="925370"/>
    <row r="925371"/>
    <row r="925372"/>
    <row r="925373"/>
    <row r="925374"/>
    <row r="925375"/>
    <row r="925376"/>
    <row r="925377"/>
    <row r="925378"/>
    <row r="925379"/>
    <row r="925380"/>
    <row r="925381"/>
    <row r="925382"/>
    <row r="925383"/>
    <row r="925384"/>
    <row r="925385"/>
    <row r="925386"/>
    <row r="925387"/>
    <row r="925388"/>
    <row r="925389"/>
    <row r="925390"/>
    <row r="925391"/>
    <row r="925392"/>
    <row r="925393"/>
    <row r="925394"/>
    <row r="925395"/>
    <row r="925396"/>
    <row r="925397"/>
    <row r="925398"/>
    <row r="925399"/>
    <row r="925400"/>
    <row r="925401"/>
    <row r="925402"/>
    <row r="925403"/>
    <row r="925404"/>
    <row r="925405"/>
    <row r="925406"/>
    <row r="925407"/>
    <row r="925408"/>
    <row r="925409"/>
    <row r="925410"/>
    <row r="925411"/>
    <row r="925412"/>
    <row r="925413"/>
    <row r="925414"/>
    <row r="925415"/>
    <row r="925416"/>
    <row r="925417"/>
    <row r="925418"/>
    <row r="925419"/>
    <row r="925420"/>
    <row r="925421"/>
    <row r="925422"/>
    <row r="925423"/>
    <row r="925424"/>
    <row r="925425"/>
    <row r="925426"/>
    <row r="925427"/>
    <row r="925428"/>
    <row r="925429"/>
    <row r="925430"/>
    <row r="925431"/>
    <row r="925432"/>
    <row r="925433"/>
    <row r="925434"/>
    <row r="925435"/>
    <row r="925436"/>
    <row r="925437"/>
    <row r="925438"/>
    <row r="925439"/>
    <row r="925440"/>
    <row r="925441"/>
    <row r="925442"/>
    <row r="925443"/>
    <row r="925444"/>
    <row r="925445"/>
    <row r="925446"/>
    <row r="925447"/>
    <row r="925448"/>
    <row r="925449"/>
    <row r="925450"/>
    <row r="925451"/>
    <row r="925452"/>
    <row r="925453"/>
    <row r="925454"/>
    <row r="925455"/>
    <row r="925456"/>
    <row r="925457"/>
    <row r="925458"/>
    <row r="925459"/>
    <row r="925460"/>
    <row r="925461"/>
    <row r="925462"/>
    <row r="925463"/>
    <row r="925464"/>
    <row r="925465"/>
    <row r="925466"/>
    <row r="925467"/>
    <row r="925468"/>
    <row r="925469"/>
    <row r="925470"/>
    <row r="925471"/>
    <row r="925472"/>
    <row r="925473"/>
    <row r="925474"/>
    <row r="925475"/>
    <row r="925476"/>
    <row r="925477"/>
    <row r="925478"/>
    <row r="925479"/>
    <row r="925480"/>
    <row r="925481"/>
    <row r="925482"/>
    <row r="925483"/>
    <row r="925484"/>
    <row r="925485"/>
    <row r="925486"/>
    <row r="925487"/>
    <row r="925488"/>
    <row r="925489"/>
    <row r="925490"/>
    <row r="925491"/>
    <row r="925492"/>
    <row r="925493"/>
    <row r="925494"/>
    <row r="925495"/>
    <row r="925496"/>
    <row r="925497"/>
    <row r="925498"/>
    <row r="925499"/>
    <row r="925500"/>
    <row r="925501"/>
    <row r="925502"/>
    <row r="925503"/>
    <row r="925504"/>
    <row r="925505"/>
    <row r="925506"/>
    <row r="925507"/>
    <row r="925508"/>
    <row r="925509"/>
    <row r="925510"/>
    <row r="925511"/>
    <row r="925512"/>
    <row r="925513"/>
    <row r="925514"/>
    <row r="925515"/>
    <row r="925516"/>
    <row r="925517"/>
    <row r="925518"/>
    <row r="925519"/>
    <row r="925520"/>
    <row r="925521"/>
    <row r="925522"/>
    <row r="925523"/>
    <row r="925524"/>
    <row r="925525"/>
    <row r="925526"/>
    <row r="925527"/>
    <row r="925528"/>
    <row r="925529"/>
    <row r="925530"/>
    <row r="925531"/>
    <row r="925532"/>
    <row r="925533"/>
    <row r="925534"/>
    <row r="925535"/>
    <row r="925536"/>
    <row r="925537"/>
    <row r="925538"/>
    <row r="925539"/>
    <row r="925540"/>
    <row r="925541"/>
    <row r="925542"/>
    <row r="925543"/>
    <row r="925544"/>
    <row r="925545"/>
    <row r="925546"/>
    <row r="925547"/>
    <row r="925548"/>
    <row r="925549"/>
    <row r="925550"/>
    <row r="925551"/>
    <row r="925552"/>
    <row r="925553"/>
    <row r="925554"/>
    <row r="925555"/>
    <row r="925556"/>
    <row r="925557"/>
    <row r="925558"/>
    <row r="925559"/>
    <row r="925560"/>
    <row r="925561"/>
    <row r="925562"/>
    <row r="925563"/>
    <row r="925564"/>
    <row r="925565"/>
    <row r="925566"/>
    <row r="925567"/>
    <row r="925568"/>
    <row r="925569"/>
    <row r="925570"/>
    <row r="925571"/>
    <row r="925572"/>
    <row r="925573"/>
    <row r="925574"/>
    <row r="925575"/>
    <row r="925576"/>
    <row r="925577"/>
    <row r="925578"/>
    <row r="925579"/>
    <row r="925580"/>
    <row r="925581"/>
    <row r="925582"/>
    <row r="925583"/>
    <row r="925584"/>
    <row r="925585"/>
    <row r="925586"/>
    <row r="925587"/>
    <row r="925588"/>
    <row r="925589"/>
    <row r="925590"/>
    <row r="925591"/>
    <row r="925592"/>
    <row r="925593"/>
    <row r="925594"/>
    <row r="925595"/>
    <row r="925596"/>
    <row r="925597"/>
    <row r="925598"/>
    <row r="925599"/>
    <row r="925600"/>
    <row r="925601"/>
    <row r="925602"/>
    <row r="925603"/>
    <row r="925604"/>
    <row r="925605"/>
    <row r="925606"/>
    <row r="925607"/>
    <row r="925608"/>
    <row r="925609"/>
    <row r="925610"/>
    <row r="925611"/>
    <row r="925612"/>
    <row r="925613"/>
    <row r="925614"/>
    <row r="925615"/>
    <row r="925616"/>
    <row r="925617"/>
    <row r="925618"/>
    <row r="925619"/>
    <row r="925620"/>
    <row r="925621"/>
    <row r="925622"/>
    <row r="925623"/>
    <row r="925624"/>
    <row r="925625"/>
    <row r="925626"/>
    <row r="925627"/>
    <row r="925628"/>
    <row r="925629"/>
    <row r="925630"/>
    <row r="925631"/>
    <row r="925632"/>
    <row r="925633"/>
    <row r="925634"/>
    <row r="925635"/>
    <row r="925636"/>
    <row r="925637"/>
    <row r="925638"/>
    <row r="925639"/>
    <row r="925640"/>
    <row r="925641"/>
    <row r="925642"/>
    <row r="925643"/>
    <row r="925644"/>
    <row r="925645"/>
    <row r="925646"/>
    <row r="925647"/>
    <row r="925648"/>
    <row r="925649"/>
    <row r="925650"/>
    <row r="925651"/>
    <row r="925652"/>
    <row r="925653"/>
    <row r="925654"/>
    <row r="925655"/>
    <row r="925656"/>
    <row r="925657"/>
    <row r="925658"/>
    <row r="925659"/>
    <row r="925660"/>
    <row r="925661"/>
    <row r="925662"/>
    <row r="925663"/>
    <row r="925664"/>
    <row r="925665"/>
    <row r="925666"/>
    <row r="925667"/>
    <row r="925668"/>
    <row r="925669"/>
    <row r="925670"/>
    <row r="925671"/>
    <row r="925672"/>
    <row r="925673"/>
    <row r="925674"/>
    <row r="925675"/>
    <row r="925676"/>
    <row r="925677"/>
    <row r="925678"/>
    <row r="925679"/>
    <row r="925680"/>
    <row r="925681"/>
    <row r="925682"/>
    <row r="925683"/>
    <row r="925684"/>
    <row r="925685"/>
    <row r="925686"/>
    <row r="925687"/>
    <row r="925688"/>
    <row r="925689"/>
    <row r="925690"/>
    <row r="925691"/>
    <row r="925692"/>
    <row r="925693"/>
    <row r="925694"/>
    <row r="925695"/>
    <row r="925696"/>
    <row r="925697"/>
    <row r="925698"/>
    <row r="925699"/>
    <row r="925700"/>
    <row r="925701"/>
    <row r="925702"/>
    <row r="925703"/>
    <row r="925704"/>
    <row r="925705"/>
    <row r="925706"/>
    <row r="925707"/>
    <row r="925708"/>
    <row r="925709"/>
    <row r="925710"/>
    <row r="925711"/>
    <row r="925712"/>
    <row r="925713"/>
    <row r="925714"/>
    <row r="925715"/>
    <row r="925716"/>
    <row r="925717"/>
    <row r="925718"/>
    <row r="925719"/>
    <row r="925720"/>
    <row r="925721"/>
    <row r="925722"/>
    <row r="925723"/>
    <row r="925724"/>
    <row r="925725"/>
    <row r="925726"/>
    <row r="925727"/>
    <row r="925728"/>
    <row r="925729"/>
    <row r="925730"/>
    <row r="925731"/>
    <row r="925732"/>
    <row r="925733"/>
    <row r="925734"/>
    <row r="925735"/>
    <row r="925736"/>
    <row r="925737"/>
    <row r="925738"/>
    <row r="925739"/>
    <row r="925740"/>
    <row r="925741"/>
    <row r="925742"/>
    <row r="925743"/>
    <row r="925744"/>
    <row r="925745"/>
    <row r="925746"/>
    <row r="925747"/>
    <row r="925748"/>
    <row r="925749"/>
    <row r="925750"/>
    <row r="925751"/>
    <row r="925752"/>
    <row r="925753"/>
    <row r="925754"/>
    <row r="925755"/>
    <row r="925756"/>
    <row r="925757"/>
    <row r="925758"/>
    <row r="925759"/>
    <row r="925760"/>
    <row r="925761"/>
    <row r="925762"/>
    <row r="925763"/>
    <row r="925764"/>
    <row r="925765"/>
    <row r="925766"/>
    <row r="925767"/>
    <row r="925768"/>
    <row r="925769"/>
    <row r="925770"/>
    <row r="925771"/>
    <row r="925772"/>
    <row r="925773"/>
    <row r="925774"/>
    <row r="925775"/>
    <row r="925776"/>
    <row r="925777"/>
    <row r="925778"/>
    <row r="925779"/>
    <row r="925780"/>
    <row r="925781"/>
    <row r="925782"/>
    <row r="925783"/>
    <row r="925784"/>
    <row r="925785"/>
    <row r="925786"/>
    <row r="925787"/>
    <row r="925788"/>
    <row r="925789"/>
    <row r="925790"/>
    <row r="925791"/>
    <row r="925792"/>
    <row r="925793"/>
    <row r="925794"/>
    <row r="925795"/>
    <row r="925796"/>
    <row r="925797"/>
    <row r="925798"/>
    <row r="925799"/>
    <row r="925800"/>
    <row r="925801"/>
    <row r="925802"/>
    <row r="925803"/>
    <row r="925804"/>
    <row r="925805"/>
    <row r="925806"/>
    <row r="925807"/>
    <row r="925808"/>
    <row r="925809"/>
    <row r="925810"/>
    <row r="925811"/>
    <row r="925812"/>
    <row r="925813"/>
    <row r="925814"/>
    <row r="925815"/>
    <row r="925816"/>
    <row r="925817"/>
    <row r="925818"/>
    <row r="925819"/>
    <row r="925820"/>
    <row r="925821"/>
    <row r="925822"/>
    <row r="925823"/>
    <row r="925824"/>
    <row r="925825"/>
    <row r="925826"/>
    <row r="925827"/>
    <row r="925828"/>
    <row r="925829"/>
    <row r="925830"/>
    <row r="925831"/>
    <row r="925832"/>
    <row r="925833"/>
    <row r="925834"/>
    <row r="925835"/>
    <row r="925836"/>
    <row r="925837"/>
    <row r="925838"/>
    <row r="925839"/>
    <row r="925840"/>
    <row r="925841"/>
    <row r="925842"/>
    <row r="925843"/>
    <row r="925844"/>
    <row r="925845"/>
    <row r="925846"/>
    <row r="925847"/>
    <row r="925848"/>
    <row r="925849"/>
    <row r="925850"/>
    <row r="925851"/>
    <row r="925852"/>
    <row r="925853"/>
    <row r="925854"/>
    <row r="925855"/>
    <row r="925856"/>
    <row r="925857"/>
    <row r="925858"/>
    <row r="925859"/>
    <row r="925860"/>
    <row r="925861"/>
    <row r="925862"/>
    <row r="925863"/>
    <row r="925864"/>
    <row r="925865"/>
    <row r="925866"/>
    <row r="925867"/>
    <row r="925868"/>
    <row r="925869"/>
    <row r="925870"/>
    <row r="925871"/>
    <row r="925872"/>
    <row r="925873"/>
    <row r="925874"/>
    <row r="925875"/>
    <row r="925876"/>
    <row r="925877"/>
    <row r="925878"/>
    <row r="925879"/>
    <row r="925880"/>
    <row r="925881"/>
    <row r="925882"/>
    <row r="925883"/>
    <row r="925884"/>
    <row r="925885"/>
    <row r="925886"/>
    <row r="925887"/>
    <row r="925888"/>
    <row r="925889"/>
    <row r="925890"/>
    <row r="925891"/>
    <row r="925892"/>
    <row r="925893"/>
    <row r="925894"/>
    <row r="925895"/>
    <row r="925896"/>
    <row r="925897"/>
    <row r="925898"/>
    <row r="925899"/>
    <row r="925900"/>
    <row r="925901"/>
    <row r="925902"/>
    <row r="925903"/>
    <row r="925904"/>
    <row r="925905"/>
    <row r="925906"/>
    <row r="925907"/>
    <row r="925908"/>
    <row r="925909"/>
    <row r="925910"/>
    <row r="925911"/>
    <row r="925912"/>
    <row r="925913"/>
    <row r="925914"/>
    <row r="925915"/>
    <row r="925916"/>
    <row r="925917"/>
    <row r="925918"/>
    <row r="925919"/>
    <row r="925920"/>
    <row r="925921"/>
    <row r="925922"/>
    <row r="925923"/>
    <row r="925924"/>
    <row r="925925"/>
    <row r="925926"/>
    <row r="925927"/>
    <row r="925928"/>
    <row r="925929"/>
    <row r="925930"/>
    <row r="925931"/>
    <row r="925932"/>
    <row r="925933"/>
    <row r="925934"/>
    <row r="925935"/>
    <row r="925936"/>
    <row r="925937"/>
    <row r="925938"/>
    <row r="925939"/>
    <row r="925940"/>
    <row r="925941"/>
    <row r="925942"/>
    <row r="925943"/>
    <row r="925944"/>
    <row r="925945"/>
    <row r="925946"/>
    <row r="925947"/>
    <row r="925948"/>
    <row r="925949"/>
    <row r="925950"/>
    <row r="925951"/>
    <row r="925952"/>
    <row r="925953"/>
    <row r="925954"/>
    <row r="925955"/>
    <row r="925956"/>
    <row r="925957"/>
    <row r="925958"/>
    <row r="925959"/>
    <row r="925960"/>
    <row r="925961"/>
    <row r="925962"/>
    <row r="925963"/>
    <row r="925964"/>
    <row r="925965"/>
    <row r="925966"/>
    <row r="925967"/>
    <row r="925968"/>
    <row r="925969"/>
    <row r="925970"/>
    <row r="925971"/>
    <row r="925972"/>
    <row r="925973"/>
    <row r="925974"/>
    <row r="925975"/>
    <row r="925976"/>
    <row r="925977"/>
    <row r="925978"/>
    <row r="925979"/>
    <row r="925980"/>
    <row r="925981"/>
    <row r="925982"/>
    <row r="925983"/>
    <row r="925984"/>
    <row r="925985"/>
    <row r="925986"/>
    <row r="925987"/>
    <row r="925988"/>
    <row r="925989"/>
    <row r="925990"/>
    <row r="925991"/>
    <row r="925992"/>
    <row r="925993"/>
    <row r="925994"/>
    <row r="925995"/>
    <row r="925996"/>
    <row r="925997"/>
    <row r="925998"/>
    <row r="925999"/>
    <row r="926000"/>
    <row r="926001"/>
    <row r="926002"/>
    <row r="926003"/>
    <row r="926004"/>
    <row r="926005"/>
    <row r="926006"/>
    <row r="926007"/>
    <row r="926008"/>
    <row r="926009"/>
    <row r="926010"/>
    <row r="926011"/>
    <row r="926012"/>
    <row r="926013"/>
    <row r="926014"/>
    <row r="926015"/>
    <row r="926016"/>
    <row r="926017"/>
    <row r="926018"/>
    <row r="926019"/>
    <row r="926020"/>
    <row r="926021"/>
    <row r="926022"/>
    <row r="926023"/>
    <row r="926024"/>
    <row r="926025"/>
    <row r="926026"/>
    <row r="926027"/>
    <row r="926028"/>
    <row r="926029"/>
    <row r="926030"/>
    <row r="926031"/>
    <row r="926032"/>
    <row r="926033"/>
    <row r="926034"/>
    <row r="926035"/>
    <row r="926036"/>
    <row r="926037"/>
    <row r="926038"/>
    <row r="926039"/>
    <row r="926040"/>
    <row r="926041"/>
    <row r="926042"/>
    <row r="926043"/>
    <row r="926044"/>
    <row r="926045"/>
    <row r="926046"/>
    <row r="926047"/>
    <row r="926048"/>
    <row r="926049"/>
    <row r="926050"/>
    <row r="926051"/>
    <row r="926052"/>
    <row r="926053"/>
    <row r="926054"/>
    <row r="926055"/>
    <row r="926056"/>
    <row r="926057"/>
    <row r="926058"/>
    <row r="926059"/>
    <row r="926060"/>
    <row r="926061"/>
    <row r="926062"/>
    <row r="926063"/>
    <row r="926064"/>
    <row r="926065"/>
    <row r="926066"/>
    <row r="926067"/>
    <row r="926068"/>
    <row r="926069"/>
    <row r="926070"/>
    <row r="926071"/>
    <row r="926072"/>
    <row r="926073"/>
    <row r="926074"/>
    <row r="926075"/>
    <row r="926076"/>
    <row r="926077"/>
    <row r="926078"/>
    <row r="926079"/>
    <row r="926080"/>
    <row r="926081"/>
    <row r="926082"/>
    <row r="926083"/>
    <row r="926084"/>
    <row r="926085"/>
    <row r="926086"/>
    <row r="926087"/>
    <row r="926088"/>
    <row r="926089"/>
    <row r="926090"/>
    <row r="926091"/>
    <row r="926092"/>
    <row r="926093"/>
    <row r="926094"/>
    <row r="926095"/>
    <row r="926096"/>
    <row r="926097"/>
    <row r="926098"/>
    <row r="926099"/>
    <row r="926100"/>
    <row r="926101"/>
    <row r="926102"/>
    <row r="926103"/>
    <row r="926104"/>
    <row r="926105"/>
    <row r="926106"/>
    <row r="926107"/>
    <row r="926108"/>
    <row r="926109"/>
    <row r="926110"/>
    <row r="926111"/>
    <row r="926112"/>
    <row r="926113"/>
    <row r="926114"/>
    <row r="926115"/>
    <row r="926116"/>
    <row r="926117"/>
    <row r="926118"/>
    <row r="926119"/>
    <row r="926120"/>
    <row r="926121"/>
    <row r="926122"/>
    <row r="926123"/>
    <row r="926124"/>
    <row r="926125"/>
    <row r="926126"/>
    <row r="926127"/>
    <row r="926128"/>
    <row r="926129"/>
    <row r="926130"/>
    <row r="926131"/>
    <row r="926132"/>
    <row r="926133"/>
    <row r="926134"/>
    <row r="926135"/>
    <row r="926136"/>
    <row r="926137"/>
    <row r="926138"/>
    <row r="926139"/>
    <row r="926140"/>
    <row r="926141"/>
    <row r="926142"/>
    <row r="926143"/>
    <row r="926144"/>
    <row r="926145"/>
    <row r="926146"/>
    <row r="926147"/>
    <row r="926148"/>
    <row r="926149"/>
    <row r="926150"/>
    <row r="926151"/>
    <row r="926152"/>
    <row r="926153"/>
    <row r="926154"/>
    <row r="926155"/>
    <row r="926156"/>
    <row r="926157"/>
    <row r="926158"/>
    <row r="926159"/>
    <row r="926160"/>
    <row r="926161"/>
    <row r="926162"/>
    <row r="926163"/>
    <row r="926164"/>
    <row r="926165"/>
    <row r="926166"/>
    <row r="926167"/>
    <row r="926168"/>
    <row r="926169"/>
    <row r="926170"/>
    <row r="926171"/>
    <row r="926172"/>
    <row r="926173"/>
    <row r="926174"/>
    <row r="926175"/>
    <row r="926176"/>
    <row r="926177"/>
    <row r="926178"/>
    <row r="926179"/>
    <row r="926180"/>
    <row r="926181"/>
    <row r="926182"/>
    <row r="926183"/>
    <row r="926184"/>
    <row r="926185"/>
    <row r="926186"/>
    <row r="926187"/>
    <row r="926188"/>
    <row r="926189"/>
    <row r="926190"/>
    <row r="926191"/>
    <row r="926192"/>
    <row r="926193"/>
    <row r="926194"/>
    <row r="926195"/>
    <row r="926196"/>
    <row r="926197"/>
    <row r="926198"/>
    <row r="926199"/>
    <row r="926200"/>
    <row r="926201"/>
    <row r="926202"/>
    <row r="926203"/>
    <row r="926204"/>
    <row r="926205"/>
    <row r="926206"/>
    <row r="926207"/>
    <row r="926208"/>
    <row r="926209"/>
    <row r="926210"/>
    <row r="926211"/>
    <row r="926212"/>
    <row r="926213"/>
    <row r="926214"/>
    <row r="926215"/>
    <row r="926216"/>
    <row r="926217"/>
    <row r="926218"/>
    <row r="926219"/>
    <row r="926220"/>
    <row r="926221"/>
    <row r="926222"/>
    <row r="926223"/>
    <row r="926224"/>
    <row r="926225"/>
    <row r="926226"/>
    <row r="926227"/>
    <row r="926228"/>
    <row r="926229"/>
    <row r="926230"/>
    <row r="926231"/>
    <row r="926232"/>
    <row r="926233"/>
    <row r="926234"/>
    <row r="926235"/>
    <row r="926236"/>
    <row r="926237"/>
    <row r="926238"/>
    <row r="926239"/>
    <row r="926240"/>
    <row r="926241"/>
    <row r="926242"/>
    <row r="926243"/>
    <row r="926244"/>
    <row r="926245"/>
    <row r="926246"/>
    <row r="926247"/>
    <row r="926248"/>
    <row r="926249"/>
    <row r="926250"/>
    <row r="926251"/>
    <row r="926252"/>
    <row r="926253"/>
    <row r="926254"/>
    <row r="926255"/>
    <row r="926256"/>
    <row r="926257"/>
    <row r="926258"/>
    <row r="926259"/>
    <row r="926260"/>
    <row r="926261"/>
    <row r="926262"/>
    <row r="926263"/>
    <row r="926264"/>
    <row r="926265"/>
    <row r="926266"/>
    <row r="926267"/>
    <row r="926268"/>
    <row r="926269"/>
    <row r="926270"/>
    <row r="926271"/>
    <row r="926272"/>
    <row r="926273"/>
    <row r="926274"/>
    <row r="926275"/>
    <row r="926276"/>
    <row r="926277"/>
    <row r="926278"/>
    <row r="926279"/>
    <row r="926280"/>
    <row r="926281"/>
    <row r="926282"/>
    <row r="926283"/>
    <row r="926284"/>
    <row r="926285"/>
    <row r="926286"/>
    <row r="926287"/>
    <row r="926288"/>
    <row r="926289"/>
    <row r="926290"/>
    <row r="926291"/>
    <row r="926292"/>
    <row r="926293"/>
    <row r="926294"/>
    <row r="926295"/>
    <row r="926296"/>
    <row r="926297"/>
    <row r="926298"/>
    <row r="926299"/>
    <row r="926300"/>
    <row r="926301"/>
    <row r="926302"/>
    <row r="926303"/>
    <row r="926304"/>
    <row r="926305"/>
    <row r="926306"/>
    <row r="926307"/>
    <row r="926308"/>
    <row r="926309"/>
    <row r="926310"/>
    <row r="926311"/>
    <row r="926312"/>
    <row r="926313"/>
    <row r="926314"/>
    <row r="926315"/>
    <row r="926316"/>
    <row r="926317"/>
    <row r="926318"/>
    <row r="926319"/>
    <row r="926320"/>
    <row r="926321"/>
    <row r="926322"/>
    <row r="926323"/>
    <row r="926324"/>
    <row r="926325"/>
    <row r="926326"/>
    <row r="926327"/>
    <row r="926328"/>
    <row r="926329"/>
    <row r="926330"/>
    <row r="926331"/>
    <row r="926332"/>
    <row r="926333"/>
    <row r="926334"/>
    <row r="926335"/>
    <row r="926336"/>
    <row r="926337"/>
    <row r="926338"/>
    <row r="926339"/>
    <row r="926340"/>
    <row r="926341"/>
    <row r="926342"/>
    <row r="926343"/>
    <row r="926344"/>
    <row r="926345"/>
    <row r="926346"/>
    <row r="926347"/>
    <row r="926348"/>
    <row r="926349"/>
    <row r="926350"/>
    <row r="926351"/>
    <row r="926352"/>
    <row r="926353"/>
    <row r="926354"/>
    <row r="926355"/>
    <row r="926356"/>
    <row r="926357"/>
    <row r="926358"/>
    <row r="926359"/>
    <row r="926360"/>
    <row r="926361"/>
    <row r="926362"/>
    <row r="926363"/>
    <row r="926364"/>
    <row r="926365"/>
    <row r="926366"/>
    <row r="926367"/>
    <row r="926368"/>
    <row r="926369"/>
    <row r="926370"/>
    <row r="926371"/>
    <row r="926372"/>
    <row r="926373"/>
    <row r="926374"/>
    <row r="926375"/>
    <row r="926376"/>
    <row r="926377"/>
    <row r="926378"/>
    <row r="926379"/>
    <row r="926380"/>
    <row r="926381"/>
    <row r="926382"/>
    <row r="926383"/>
    <row r="926384"/>
    <row r="926385"/>
    <row r="926386"/>
    <row r="926387"/>
    <row r="926388"/>
    <row r="926389"/>
    <row r="926390"/>
    <row r="926391"/>
    <row r="926392"/>
    <row r="926393"/>
    <row r="926394"/>
    <row r="926395"/>
    <row r="926396"/>
    <row r="926397"/>
    <row r="926398"/>
    <row r="926399"/>
    <row r="926400"/>
    <row r="926401"/>
    <row r="926402"/>
    <row r="926403"/>
    <row r="926404"/>
    <row r="926405"/>
    <row r="926406"/>
    <row r="926407"/>
    <row r="926408"/>
    <row r="926409"/>
    <row r="926410"/>
    <row r="926411"/>
    <row r="926412"/>
    <row r="926413"/>
    <row r="926414"/>
    <row r="926415"/>
    <row r="926416"/>
    <row r="926417"/>
    <row r="926418"/>
    <row r="926419"/>
    <row r="926420"/>
    <row r="926421"/>
    <row r="926422"/>
    <row r="926423"/>
    <row r="926424"/>
    <row r="926425"/>
    <row r="926426"/>
    <row r="926427"/>
    <row r="926428"/>
    <row r="926429"/>
    <row r="926430"/>
    <row r="926431"/>
    <row r="926432"/>
    <row r="926433"/>
    <row r="926434"/>
    <row r="926435"/>
    <row r="926436"/>
    <row r="926437"/>
    <row r="926438"/>
    <row r="926439"/>
    <row r="926440"/>
    <row r="926441"/>
    <row r="926442"/>
    <row r="926443"/>
    <row r="926444"/>
    <row r="926445"/>
    <row r="926446"/>
    <row r="926447"/>
    <row r="926448"/>
    <row r="926449"/>
    <row r="926450"/>
    <row r="926451"/>
    <row r="926452"/>
    <row r="926453"/>
    <row r="926454"/>
    <row r="926455"/>
    <row r="926456"/>
    <row r="926457"/>
    <row r="926458"/>
    <row r="926459"/>
    <row r="926460"/>
    <row r="926461"/>
    <row r="926462"/>
    <row r="926463"/>
    <row r="926464"/>
    <row r="926465"/>
    <row r="926466"/>
    <row r="926467"/>
    <row r="926468"/>
    <row r="926469"/>
    <row r="926470"/>
    <row r="926471"/>
    <row r="926472"/>
    <row r="926473"/>
    <row r="926474"/>
    <row r="926475"/>
    <row r="926476"/>
    <row r="926477"/>
    <row r="926478"/>
    <row r="926479"/>
    <row r="926480"/>
    <row r="926481"/>
    <row r="926482"/>
    <row r="926483"/>
    <row r="926484"/>
    <row r="926485"/>
    <row r="926486"/>
    <row r="926487"/>
    <row r="926488"/>
    <row r="926489"/>
    <row r="926490"/>
    <row r="926491"/>
    <row r="926492"/>
    <row r="926493"/>
    <row r="926494"/>
    <row r="926495"/>
    <row r="926496"/>
    <row r="926497"/>
    <row r="926498"/>
    <row r="926499"/>
    <row r="926500"/>
    <row r="926501"/>
    <row r="926502"/>
    <row r="926503"/>
    <row r="926504"/>
    <row r="926505"/>
    <row r="926506"/>
    <row r="926507"/>
    <row r="926508"/>
    <row r="926509"/>
    <row r="926510"/>
    <row r="926511"/>
    <row r="926512"/>
    <row r="926513"/>
    <row r="926514"/>
    <row r="926515"/>
    <row r="926516"/>
    <row r="926517"/>
    <row r="926518"/>
    <row r="926519"/>
    <row r="926520"/>
    <row r="926521"/>
    <row r="926522"/>
    <row r="926523"/>
    <row r="926524"/>
    <row r="926525"/>
    <row r="926526"/>
    <row r="926527"/>
    <row r="926528"/>
    <row r="926529"/>
    <row r="926530"/>
    <row r="926531"/>
    <row r="926532"/>
    <row r="926533"/>
    <row r="926534"/>
    <row r="926535"/>
    <row r="926536"/>
    <row r="926537"/>
    <row r="926538"/>
    <row r="926539"/>
    <row r="926540"/>
    <row r="926541"/>
    <row r="926542"/>
    <row r="926543"/>
    <row r="926544"/>
    <row r="926545"/>
    <row r="926546"/>
    <row r="926547"/>
    <row r="926548"/>
    <row r="926549"/>
    <row r="926550"/>
    <row r="926551"/>
    <row r="926552"/>
    <row r="926553"/>
    <row r="926554"/>
    <row r="926555"/>
    <row r="926556"/>
    <row r="926557"/>
    <row r="926558"/>
    <row r="926559"/>
    <row r="926560"/>
    <row r="926561"/>
    <row r="926562"/>
    <row r="926563"/>
    <row r="926564"/>
    <row r="926565"/>
    <row r="926566"/>
    <row r="926567"/>
    <row r="926568"/>
    <row r="926569"/>
    <row r="926570"/>
    <row r="926571"/>
    <row r="926572"/>
    <row r="926573"/>
    <row r="926574"/>
    <row r="926575"/>
    <row r="926576"/>
    <row r="926577"/>
    <row r="926578"/>
    <row r="926579"/>
    <row r="926580"/>
    <row r="926581"/>
    <row r="926582"/>
    <row r="926583"/>
    <row r="926584"/>
    <row r="926585"/>
    <row r="926586"/>
    <row r="926587"/>
    <row r="926588"/>
    <row r="926589"/>
    <row r="926590"/>
    <row r="926591"/>
    <row r="926592"/>
    <row r="926593"/>
    <row r="926594"/>
    <row r="926595"/>
    <row r="926596"/>
    <row r="926597"/>
    <row r="926598"/>
    <row r="926599"/>
    <row r="926600"/>
    <row r="926601"/>
    <row r="926602"/>
    <row r="926603"/>
    <row r="926604"/>
    <row r="926605"/>
    <row r="926606"/>
    <row r="926607"/>
    <row r="926608"/>
    <row r="926609"/>
    <row r="926610"/>
    <row r="926611"/>
    <row r="926612"/>
    <row r="926613"/>
    <row r="926614"/>
    <row r="926615"/>
    <row r="926616"/>
    <row r="926617"/>
    <row r="926618"/>
    <row r="926619"/>
    <row r="926620"/>
    <row r="926621"/>
    <row r="926622"/>
    <row r="926623"/>
    <row r="926624"/>
    <row r="926625"/>
    <row r="926626"/>
    <row r="926627"/>
    <row r="926628"/>
    <row r="926629"/>
    <row r="926630"/>
    <row r="926631"/>
    <row r="926632"/>
    <row r="926633"/>
    <row r="926634"/>
    <row r="926635"/>
    <row r="926636"/>
    <row r="926637"/>
    <row r="926638"/>
    <row r="926639"/>
    <row r="926640"/>
    <row r="926641"/>
    <row r="926642"/>
    <row r="926643"/>
    <row r="926644"/>
    <row r="926645"/>
    <row r="926646"/>
    <row r="926647"/>
    <row r="926648"/>
    <row r="926649"/>
    <row r="926650"/>
    <row r="926651"/>
    <row r="926652"/>
    <row r="926653"/>
    <row r="926654"/>
    <row r="926655"/>
    <row r="926656"/>
    <row r="926657"/>
    <row r="926658"/>
    <row r="926659"/>
    <row r="926660"/>
    <row r="926661"/>
    <row r="926662"/>
    <row r="926663"/>
    <row r="926664"/>
    <row r="926665"/>
    <row r="926666"/>
    <row r="926667"/>
    <row r="926668"/>
    <row r="926669"/>
    <row r="926670"/>
    <row r="926671"/>
    <row r="926672"/>
    <row r="926673"/>
    <row r="926674"/>
    <row r="926675"/>
    <row r="926676"/>
    <row r="926677"/>
    <row r="926678"/>
    <row r="926679"/>
    <row r="926680"/>
    <row r="926681"/>
    <row r="926682"/>
    <row r="926683"/>
    <row r="926684"/>
    <row r="926685"/>
    <row r="926686"/>
    <row r="926687"/>
    <row r="926688"/>
    <row r="926689"/>
    <row r="926690"/>
    <row r="926691"/>
    <row r="926692"/>
    <row r="926693"/>
    <row r="926694"/>
    <row r="926695"/>
    <row r="926696"/>
    <row r="926697"/>
    <row r="926698"/>
    <row r="926699"/>
    <row r="926700"/>
    <row r="926701"/>
    <row r="926702"/>
    <row r="926703"/>
    <row r="926704"/>
    <row r="926705"/>
    <row r="926706"/>
    <row r="926707"/>
    <row r="926708"/>
    <row r="926709"/>
    <row r="926710"/>
    <row r="926711"/>
    <row r="926712"/>
    <row r="926713"/>
    <row r="926714"/>
    <row r="926715"/>
    <row r="926716"/>
    <row r="926717"/>
    <row r="926718"/>
    <row r="926719"/>
    <row r="926720"/>
    <row r="926721"/>
    <row r="926722"/>
    <row r="926723"/>
    <row r="926724"/>
    <row r="926725"/>
    <row r="926726"/>
    <row r="926727"/>
    <row r="926728"/>
    <row r="926729"/>
    <row r="926730"/>
    <row r="926731"/>
    <row r="926732"/>
    <row r="926733"/>
    <row r="926734"/>
    <row r="926735"/>
    <row r="926736"/>
    <row r="926737"/>
    <row r="926738"/>
    <row r="926739"/>
    <row r="926740"/>
    <row r="926741"/>
    <row r="926742"/>
    <row r="926743"/>
    <row r="926744"/>
    <row r="926745"/>
    <row r="926746"/>
    <row r="926747"/>
    <row r="926748"/>
    <row r="926749"/>
    <row r="926750"/>
    <row r="926751"/>
    <row r="926752"/>
    <row r="926753"/>
    <row r="926754"/>
    <row r="926755"/>
    <row r="926756"/>
    <row r="926757"/>
    <row r="926758"/>
    <row r="926759"/>
    <row r="926760"/>
    <row r="926761"/>
    <row r="926762"/>
    <row r="926763"/>
    <row r="926764"/>
    <row r="926765"/>
    <row r="926766"/>
    <row r="926767"/>
    <row r="926768"/>
    <row r="926769"/>
    <row r="926770"/>
    <row r="926771"/>
    <row r="926772"/>
    <row r="926773"/>
    <row r="926774"/>
    <row r="926775"/>
    <row r="926776"/>
    <row r="926777"/>
    <row r="926778"/>
    <row r="926779"/>
    <row r="926780"/>
    <row r="926781"/>
    <row r="926782"/>
    <row r="926783"/>
    <row r="926784"/>
    <row r="926785"/>
    <row r="926786"/>
    <row r="926787"/>
    <row r="926788"/>
    <row r="926789"/>
    <row r="926790"/>
    <row r="926791"/>
    <row r="926792"/>
    <row r="926793"/>
    <row r="926794"/>
    <row r="926795"/>
    <row r="926796"/>
    <row r="926797"/>
    <row r="926798"/>
    <row r="926799"/>
    <row r="926800"/>
    <row r="926801"/>
    <row r="926802"/>
    <row r="926803"/>
    <row r="926804"/>
    <row r="926805"/>
    <row r="926806"/>
    <row r="926807"/>
    <row r="926808"/>
    <row r="926809"/>
    <row r="926810"/>
    <row r="926811"/>
    <row r="926812"/>
    <row r="926813"/>
    <row r="926814"/>
    <row r="926815"/>
    <row r="926816"/>
    <row r="926817"/>
    <row r="926818"/>
    <row r="926819"/>
    <row r="926820"/>
    <row r="926821"/>
    <row r="926822"/>
    <row r="926823"/>
    <row r="926824"/>
    <row r="926825"/>
    <row r="926826"/>
    <row r="926827"/>
    <row r="926828"/>
    <row r="926829"/>
    <row r="926830"/>
    <row r="926831"/>
    <row r="926832"/>
    <row r="926833"/>
    <row r="926834"/>
    <row r="926835"/>
    <row r="926836"/>
    <row r="926837"/>
    <row r="926838"/>
    <row r="926839"/>
    <row r="926840"/>
    <row r="926841"/>
    <row r="926842"/>
    <row r="926843"/>
    <row r="926844"/>
    <row r="926845"/>
    <row r="926846"/>
    <row r="926847"/>
    <row r="926848"/>
    <row r="926849"/>
    <row r="926850"/>
    <row r="926851"/>
    <row r="926852"/>
    <row r="926853"/>
    <row r="926854"/>
    <row r="926855"/>
    <row r="926856"/>
    <row r="926857"/>
    <row r="926858"/>
    <row r="926859"/>
    <row r="926860"/>
    <row r="926861"/>
    <row r="926862"/>
    <row r="926863"/>
    <row r="926864"/>
    <row r="926865"/>
    <row r="926866"/>
    <row r="926867"/>
    <row r="926868"/>
    <row r="926869"/>
    <row r="926870"/>
    <row r="926871"/>
    <row r="926872"/>
    <row r="926873"/>
    <row r="926874"/>
    <row r="926875"/>
    <row r="926876"/>
    <row r="926877"/>
    <row r="926878"/>
    <row r="926879"/>
    <row r="926880"/>
    <row r="926881"/>
    <row r="926882"/>
    <row r="926883"/>
    <row r="926884"/>
    <row r="926885"/>
    <row r="926886"/>
    <row r="926887"/>
    <row r="926888"/>
    <row r="926889"/>
    <row r="926890"/>
    <row r="926891"/>
    <row r="926892"/>
    <row r="926893"/>
    <row r="926894"/>
    <row r="926895"/>
    <row r="926896"/>
    <row r="926897"/>
    <row r="926898"/>
    <row r="926899"/>
    <row r="926900"/>
    <row r="926901"/>
    <row r="926902"/>
    <row r="926903"/>
    <row r="926904"/>
    <row r="926905"/>
    <row r="926906"/>
    <row r="926907"/>
    <row r="926908"/>
    <row r="926909"/>
    <row r="926910"/>
    <row r="926911"/>
    <row r="926912"/>
    <row r="926913"/>
    <row r="926914"/>
    <row r="926915"/>
    <row r="926916"/>
    <row r="926917"/>
    <row r="926918"/>
    <row r="926919"/>
    <row r="926920"/>
    <row r="926921"/>
    <row r="926922"/>
    <row r="926923"/>
    <row r="926924"/>
    <row r="926925"/>
    <row r="926926"/>
    <row r="926927"/>
    <row r="926928"/>
    <row r="926929"/>
    <row r="926930"/>
    <row r="926931"/>
    <row r="926932"/>
    <row r="926933"/>
    <row r="926934"/>
    <row r="926935"/>
    <row r="926936"/>
    <row r="926937"/>
    <row r="926938"/>
    <row r="926939"/>
    <row r="926940"/>
    <row r="926941"/>
    <row r="926942"/>
    <row r="926943"/>
    <row r="926944"/>
    <row r="926945"/>
    <row r="926946"/>
    <row r="926947"/>
    <row r="926948"/>
    <row r="926949"/>
    <row r="926950"/>
    <row r="926951"/>
    <row r="926952"/>
    <row r="926953"/>
    <row r="926954"/>
    <row r="926955"/>
    <row r="926956"/>
    <row r="926957"/>
    <row r="926958"/>
    <row r="926959"/>
    <row r="926960"/>
    <row r="926961"/>
    <row r="926962"/>
    <row r="926963"/>
    <row r="926964"/>
    <row r="926965"/>
    <row r="926966"/>
    <row r="926967"/>
    <row r="926968"/>
    <row r="926969"/>
    <row r="926970"/>
    <row r="926971"/>
    <row r="926972"/>
    <row r="926973"/>
    <row r="926974"/>
    <row r="926975"/>
    <row r="926976"/>
    <row r="926977"/>
    <row r="926978"/>
    <row r="926979"/>
    <row r="926980"/>
    <row r="926981"/>
    <row r="926982"/>
    <row r="926983"/>
    <row r="926984"/>
    <row r="926985"/>
    <row r="926986"/>
    <row r="926987"/>
    <row r="926988"/>
    <row r="926989"/>
    <row r="926990"/>
    <row r="926991"/>
    <row r="926992"/>
    <row r="926993"/>
    <row r="926994"/>
    <row r="926995"/>
    <row r="926996"/>
    <row r="926997"/>
    <row r="926998"/>
    <row r="926999"/>
    <row r="927000"/>
    <row r="927001"/>
    <row r="927002"/>
    <row r="927003"/>
    <row r="927004"/>
    <row r="927005"/>
    <row r="927006"/>
    <row r="927007"/>
    <row r="927008"/>
    <row r="927009"/>
    <row r="927010"/>
    <row r="927011"/>
    <row r="927012"/>
    <row r="927013"/>
    <row r="927014"/>
    <row r="927015"/>
    <row r="927016"/>
    <row r="927017"/>
    <row r="927018"/>
    <row r="927019"/>
    <row r="927020"/>
    <row r="927021"/>
    <row r="927022"/>
    <row r="927023"/>
    <row r="927024"/>
    <row r="927025"/>
    <row r="927026"/>
    <row r="927027"/>
    <row r="927028"/>
    <row r="927029"/>
    <row r="927030"/>
    <row r="927031"/>
    <row r="927032"/>
    <row r="927033"/>
    <row r="927034"/>
    <row r="927035"/>
    <row r="927036"/>
    <row r="927037"/>
    <row r="927038"/>
    <row r="927039"/>
    <row r="927040"/>
    <row r="927041"/>
    <row r="927042"/>
    <row r="927043"/>
    <row r="927044"/>
    <row r="927045"/>
    <row r="927046"/>
    <row r="927047"/>
    <row r="927048"/>
    <row r="927049"/>
    <row r="927050"/>
    <row r="927051"/>
    <row r="927052"/>
    <row r="927053"/>
    <row r="927054"/>
    <row r="927055"/>
    <row r="927056"/>
    <row r="927057"/>
    <row r="927058"/>
    <row r="927059"/>
    <row r="927060"/>
    <row r="927061"/>
    <row r="927062"/>
    <row r="927063"/>
    <row r="927064"/>
    <row r="927065"/>
    <row r="927066"/>
    <row r="927067"/>
    <row r="927068"/>
    <row r="927069"/>
    <row r="927070"/>
    <row r="927071"/>
    <row r="927072"/>
    <row r="927073"/>
    <row r="927074"/>
    <row r="927075"/>
    <row r="927076"/>
    <row r="927077"/>
    <row r="927078"/>
    <row r="927079"/>
    <row r="927080"/>
    <row r="927081"/>
    <row r="927082"/>
    <row r="927083"/>
    <row r="927084"/>
    <row r="927085"/>
    <row r="927086"/>
    <row r="927087"/>
    <row r="927088"/>
    <row r="927089"/>
    <row r="927090"/>
    <row r="927091"/>
    <row r="927092"/>
    <row r="927093"/>
    <row r="927094"/>
    <row r="927095"/>
    <row r="927096"/>
    <row r="927097"/>
    <row r="927098"/>
    <row r="927099"/>
    <row r="927100"/>
    <row r="927101"/>
    <row r="927102"/>
    <row r="927103"/>
    <row r="927104"/>
    <row r="927105"/>
    <row r="927106"/>
    <row r="927107"/>
    <row r="927108"/>
    <row r="927109"/>
    <row r="927110"/>
    <row r="927111"/>
    <row r="927112"/>
    <row r="927113"/>
    <row r="927114"/>
    <row r="927115"/>
    <row r="927116"/>
    <row r="927117"/>
    <row r="927118"/>
    <row r="927119"/>
    <row r="927120"/>
    <row r="927121"/>
    <row r="927122"/>
    <row r="927123"/>
    <row r="927124"/>
    <row r="927125"/>
    <row r="927126"/>
    <row r="927127"/>
    <row r="927128"/>
    <row r="927129"/>
    <row r="927130"/>
    <row r="927131"/>
    <row r="927132"/>
    <row r="927133"/>
    <row r="927134"/>
    <row r="927135"/>
    <row r="927136"/>
    <row r="927137"/>
    <row r="927138"/>
    <row r="927139"/>
    <row r="927140"/>
    <row r="927141"/>
    <row r="927142"/>
    <row r="927143"/>
    <row r="927144"/>
    <row r="927145"/>
    <row r="927146"/>
    <row r="927147"/>
    <row r="927148"/>
    <row r="927149"/>
    <row r="927150"/>
    <row r="927151"/>
    <row r="927152"/>
    <row r="927153"/>
    <row r="927154"/>
    <row r="927155"/>
    <row r="927156"/>
    <row r="927157"/>
    <row r="927158"/>
    <row r="927159"/>
    <row r="927160"/>
    <row r="927161"/>
    <row r="927162"/>
    <row r="927163"/>
    <row r="927164"/>
    <row r="927165"/>
    <row r="927166"/>
    <row r="927167"/>
    <row r="927168"/>
    <row r="927169"/>
    <row r="927170"/>
    <row r="927171"/>
    <row r="927172"/>
    <row r="927173"/>
    <row r="927174"/>
    <row r="927175"/>
    <row r="927176"/>
    <row r="927177"/>
    <row r="927178"/>
    <row r="927179"/>
    <row r="927180"/>
    <row r="927181"/>
    <row r="927182"/>
    <row r="927183"/>
    <row r="927184"/>
    <row r="927185"/>
    <row r="927186"/>
    <row r="927187"/>
    <row r="927188"/>
    <row r="927189"/>
    <row r="927190"/>
    <row r="927191"/>
    <row r="927192"/>
    <row r="927193"/>
    <row r="927194"/>
    <row r="927195"/>
    <row r="927196"/>
    <row r="927197"/>
    <row r="927198"/>
    <row r="927199"/>
    <row r="927200"/>
    <row r="927201"/>
    <row r="927202"/>
    <row r="927203"/>
    <row r="927204"/>
    <row r="927205"/>
    <row r="927206"/>
    <row r="927207"/>
    <row r="927208"/>
    <row r="927209"/>
    <row r="927210"/>
    <row r="927211"/>
    <row r="927212"/>
    <row r="927213"/>
    <row r="927214"/>
    <row r="927215"/>
    <row r="927216"/>
    <row r="927217"/>
    <row r="927218"/>
    <row r="927219"/>
    <row r="927220"/>
    <row r="927221"/>
    <row r="927222"/>
    <row r="927223"/>
    <row r="927224"/>
    <row r="927225"/>
    <row r="927226"/>
    <row r="927227"/>
    <row r="927228"/>
    <row r="927229"/>
    <row r="927230"/>
    <row r="927231"/>
    <row r="927232"/>
    <row r="927233"/>
    <row r="927234"/>
    <row r="927235"/>
    <row r="927236"/>
    <row r="927237"/>
    <row r="927238"/>
    <row r="927239"/>
    <row r="927240"/>
    <row r="927241"/>
    <row r="927242"/>
    <row r="927243"/>
    <row r="927244"/>
    <row r="927245"/>
    <row r="927246"/>
    <row r="927247"/>
    <row r="927248"/>
    <row r="927249"/>
    <row r="927250"/>
    <row r="927251"/>
    <row r="927252"/>
    <row r="927253"/>
    <row r="927254"/>
    <row r="927255"/>
    <row r="927256"/>
    <row r="927257"/>
    <row r="927258"/>
    <row r="927259"/>
    <row r="927260"/>
    <row r="927261"/>
    <row r="927262"/>
    <row r="927263"/>
    <row r="927264"/>
    <row r="927265"/>
    <row r="927266"/>
    <row r="927267"/>
    <row r="927268"/>
    <row r="927269"/>
    <row r="927270"/>
    <row r="927271"/>
    <row r="927272"/>
    <row r="927273"/>
    <row r="927274"/>
    <row r="927275"/>
    <row r="927276"/>
    <row r="927277"/>
    <row r="927278"/>
    <row r="927279"/>
    <row r="927280"/>
    <row r="927281"/>
    <row r="927282"/>
    <row r="927283"/>
    <row r="927284"/>
    <row r="927285"/>
    <row r="927286"/>
    <row r="927287"/>
    <row r="927288"/>
    <row r="927289"/>
    <row r="927290"/>
    <row r="927291"/>
    <row r="927292"/>
    <row r="927293"/>
    <row r="927294"/>
    <row r="927295"/>
    <row r="927296"/>
    <row r="927297"/>
    <row r="927298"/>
    <row r="927299"/>
    <row r="927300"/>
    <row r="927301"/>
    <row r="927302"/>
    <row r="927303"/>
    <row r="927304"/>
    <row r="927305"/>
    <row r="927306"/>
    <row r="927307"/>
    <row r="927308"/>
    <row r="927309"/>
    <row r="927310"/>
    <row r="927311"/>
    <row r="927312"/>
    <row r="927313"/>
    <row r="927314"/>
    <row r="927315"/>
    <row r="927316"/>
    <row r="927317"/>
    <row r="927318"/>
    <row r="927319"/>
    <row r="927320"/>
    <row r="927321"/>
    <row r="927322"/>
    <row r="927323"/>
    <row r="927324"/>
    <row r="927325"/>
    <row r="927326"/>
    <row r="927327"/>
    <row r="927328"/>
    <row r="927329"/>
    <row r="927330"/>
    <row r="927331"/>
    <row r="927332"/>
    <row r="927333"/>
    <row r="927334"/>
    <row r="927335"/>
    <row r="927336"/>
    <row r="927337"/>
    <row r="927338"/>
    <row r="927339"/>
    <row r="927340"/>
    <row r="927341"/>
    <row r="927342"/>
    <row r="927343"/>
    <row r="927344"/>
    <row r="927345"/>
    <row r="927346"/>
    <row r="927347"/>
    <row r="927348"/>
    <row r="927349"/>
    <row r="927350"/>
    <row r="927351"/>
    <row r="927352"/>
    <row r="927353"/>
    <row r="927354"/>
    <row r="927355"/>
    <row r="927356"/>
    <row r="927357"/>
    <row r="927358"/>
    <row r="927359"/>
    <row r="927360"/>
    <row r="927361"/>
    <row r="927362"/>
    <row r="927363"/>
    <row r="927364"/>
    <row r="927365"/>
    <row r="927366"/>
    <row r="927367"/>
    <row r="927368"/>
    <row r="927369"/>
    <row r="927370"/>
    <row r="927371"/>
    <row r="927372"/>
    <row r="927373"/>
    <row r="927374"/>
    <row r="927375"/>
    <row r="927376"/>
    <row r="927377"/>
    <row r="927378"/>
    <row r="927379"/>
    <row r="927380"/>
    <row r="927381"/>
    <row r="927382"/>
    <row r="927383"/>
    <row r="927384"/>
    <row r="927385"/>
    <row r="927386"/>
    <row r="927387"/>
    <row r="927388"/>
    <row r="927389"/>
    <row r="927390"/>
    <row r="927391"/>
    <row r="927392"/>
    <row r="927393"/>
    <row r="927394"/>
    <row r="927395"/>
    <row r="927396"/>
    <row r="927397"/>
    <row r="927398"/>
    <row r="927399"/>
    <row r="927400"/>
    <row r="927401"/>
    <row r="927402"/>
    <row r="927403"/>
    <row r="927404"/>
    <row r="927405"/>
    <row r="927406"/>
    <row r="927407"/>
    <row r="927408"/>
    <row r="927409"/>
    <row r="927410"/>
    <row r="927411"/>
    <row r="927412"/>
    <row r="927413"/>
    <row r="927414"/>
    <row r="927415"/>
    <row r="927416"/>
    <row r="927417"/>
    <row r="927418"/>
    <row r="927419"/>
    <row r="927420"/>
    <row r="927421"/>
    <row r="927422"/>
    <row r="927423"/>
    <row r="927424"/>
    <row r="927425"/>
    <row r="927426"/>
    <row r="927427"/>
    <row r="927428"/>
    <row r="927429"/>
    <row r="927430"/>
    <row r="927431"/>
    <row r="927432"/>
    <row r="927433"/>
    <row r="927434"/>
    <row r="927435"/>
    <row r="927436"/>
    <row r="927437"/>
    <row r="927438"/>
    <row r="927439"/>
    <row r="927440"/>
    <row r="927441"/>
    <row r="927442"/>
    <row r="927443"/>
    <row r="927444"/>
    <row r="927445"/>
    <row r="927446"/>
    <row r="927447"/>
    <row r="927448"/>
    <row r="927449"/>
    <row r="927450"/>
    <row r="927451"/>
    <row r="927452"/>
    <row r="927453"/>
    <row r="927454"/>
    <row r="927455"/>
    <row r="927456"/>
    <row r="927457"/>
    <row r="927458"/>
    <row r="927459"/>
    <row r="927460"/>
    <row r="927461"/>
    <row r="927462"/>
    <row r="927463"/>
    <row r="927464"/>
    <row r="927465"/>
    <row r="927466"/>
    <row r="927467"/>
    <row r="927468"/>
    <row r="927469"/>
    <row r="927470"/>
    <row r="927471"/>
    <row r="927472"/>
    <row r="927473"/>
    <row r="927474"/>
    <row r="927475"/>
    <row r="927476"/>
    <row r="927477"/>
    <row r="927478"/>
    <row r="927479"/>
    <row r="927480"/>
    <row r="927481"/>
    <row r="927482"/>
    <row r="927483"/>
    <row r="927484"/>
    <row r="927485"/>
    <row r="927486"/>
    <row r="927487"/>
    <row r="927488"/>
    <row r="927489"/>
    <row r="927490"/>
    <row r="927491"/>
    <row r="927492"/>
    <row r="927493"/>
    <row r="927494"/>
    <row r="927495"/>
    <row r="927496"/>
    <row r="927497"/>
    <row r="927498"/>
    <row r="927499"/>
    <row r="927500"/>
    <row r="927501"/>
    <row r="927502"/>
    <row r="927503"/>
    <row r="927504"/>
    <row r="927505"/>
    <row r="927506"/>
    <row r="927507"/>
    <row r="927508"/>
    <row r="927509"/>
    <row r="927510"/>
    <row r="927511"/>
    <row r="927512"/>
    <row r="927513"/>
    <row r="927514"/>
    <row r="927515"/>
    <row r="927516"/>
    <row r="927517"/>
    <row r="927518"/>
    <row r="927519"/>
    <row r="927520"/>
    <row r="927521"/>
    <row r="927522"/>
    <row r="927523"/>
    <row r="927524"/>
    <row r="927525"/>
    <row r="927526"/>
    <row r="927527"/>
    <row r="927528"/>
    <row r="927529"/>
    <row r="927530"/>
    <row r="927531"/>
    <row r="927532"/>
    <row r="927533"/>
    <row r="927534"/>
    <row r="927535"/>
    <row r="927536"/>
    <row r="927537"/>
    <row r="927538"/>
    <row r="927539"/>
    <row r="927540"/>
    <row r="927541"/>
    <row r="927542"/>
    <row r="927543"/>
    <row r="927544"/>
    <row r="927545"/>
    <row r="927546"/>
    <row r="927547"/>
    <row r="927548"/>
    <row r="927549"/>
    <row r="927550"/>
    <row r="927551"/>
    <row r="927552"/>
    <row r="927553"/>
    <row r="927554"/>
    <row r="927555"/>
    <row r="927556"/>
    <row r="927557"/>
    <row r="927558"/>
    <row r="927559"/>
    <row r="927560"/>
    <row r="927561"/>
    <row r="927562"/>
    <row r="927563"/>
    <row r="927564"/>
    <row r="927565"/>
    <row r="927566"/>
    <row r="927567"/>
    <row r="927568"/>
    <row r="927569"/>
    <row r="927570"/>
    <row r="927571"/>
    <row r="927572"/>
    <row r="927573"/>
    <row r="927574"/>
    <row r="927575"/>
    <row r="927576"/>
    <row r="927577"/>
    <row r="927578"/>
    <row r="927579"/>
    <row r="927580"/>
    <row r="927581"/>
    <row r="927582"/>
    <row r="927583"/>
    <row r="927584"/>
    <row r="927585"/>
    <row r="927586"/>
    <row r="927587"/>
    <row r="927588"/>
    <row r="927589"/>
    <row r="927590"/>
    <row r="927591"/>
    <row r="927592"/>
    <row r="927593"/>
    <row r="927594"/>
    <row r="927595"/>
    <row r="927596"/>
    <row r="927597"/>
    <row r="927598"/>
    <row r="927599"/>
    <row r="927600"/>
    <row r="927601"/>
    <row r="927602"/>
    <row r="927603"/>
    <row r="927604"/>
    <row r="927605"/>
    <row r="927606"/>
    <row r="927607"/>
    <row r="927608"/>
    <row r="927609"/>
    <row r="927610"/>
    <row r="927611"/>
    <row r="927612"/>
    <row r="927613"/>
    <row r="927614"/>
    <row r="927615"/>
    <row r="927616"/>
    <row r="927617"/>
    <row r="927618"/>
    <row r="927619"/>
    <row r="927620"/>
    <row r="927621"/>
    <row r="927622"/>
    <row r="927623"/>
    <row r="927624"/>
    <row r="927625"/>
    <row r="927626"/>
    <row r="927627"/>
    <row r="927628"/>
    <row r="927629"/>
    <row r="927630"/>
    <row r="927631"/>
    <row r="927632"/>
    <row r="927633"/>
    <row r="927634"/>
    <row r="927635"/>
    <row r="927636"/>
    <row r="927637"/>
    <row r="927638"/>
    <row r="927639"/>
    <row r="927640"/>
    <row r="927641"/>
    <row r="927642"/>
    <row r="927643"/>
    <row r="927644"/>
    <row r="927645"/>
    <row r="927646"/>
    <row r="927647"/>
    <row r="927648"/>
    <row r="927649"/>
    <row r="927650"/>
    <row r="927651"/>
    <row r="927652"/>
    <row r="927653"/>
    <row r="927654"/>
    <row r="927655"/>
    <row r="927656"/>
    <row r="927657"/>
    <row r="927658"/>
    <row r="927659"/>
    <row r="927660"/>
    <row r="927661"/>
    <row r="927662"/>
    <row r="927663"/>
    <row r="927664"/>
    <row r="927665"/>
    <row r="927666"/>
    <row r="927667"/>
    <row r="927668"/>
    <row r="927669"/>
    <row r="927670"/>
    <row r="927671"/>
    <row r="927672"/>
    <row r="927673"/>
    <row r="927674"/>
    <row r="927675"/>
    <row r="927676"/>
    <row r="927677"/>
    <row r="927678"/>
    <row r="927679"/>
    <row r="927680"/>
    <row r="927681"/>
    <row r="927682"/>
    <row r="927683"/>
    <row r="927684"/>
    <row r="927685"/>
    <row r="927686"/>
    <row r="927687"/>
    <row r="927688"/>
    <row r="927689"/>
    <row r="927690"/>
    <row r="927691"/>
    <row r="927692"/>
    <row r="927693"/>
    <row r="927694"/>
    <row r="927695"/>
    <row r="927696"/>
    <row r="927697"/>
    <row r="927698"/>
    <row r="927699"/>
    <row r="927700"/>
    <row r="927701"/>
    <row r="927702"/>
    <row r="927703"/>
    <row r="927704"/>
    <row r="927705"/>
    <row r="927706"/>
    <row r="927707"/>
    <row r="927708"/>
    <row r="927709"/>
    <row r="927710"/>
    <row r="927711"/>
    <row r="927712"/>
    <row r="927713"/>
    <row r="927714"/>
    <row r="927715"/>
    <row r="927716"/>
    <row r="927717"/>
    <row r="927718"/>
    <row r="927719"/>
    <row r="927720"/>
    <row r="927721"/>
    <row r="927722"/>
    <row r="927723"/>
    <row r="927724"/>
    <row r="927725"/>
    <row r="927726"/>
    <row r="927727"/>
    <row r="927728"/>
    <row r="927729"/>
    <row r="927730"/>
    <row r="927731"/>
    <row r="927732"/>
    <row r="927733"/>
    <row r="927734"/>
    <row r="927735"/>
    <row r="927736"/>
    <row r="927737"/>
    <row r="927738"/>
    <row r="927739"/>
    <row r="927740"/>
    <row r="927741"/>
    <row r="927742"/>
    <row r="927743"/>
    <row r="927744"/>
    <row r="927745"/>
    <row r="927746"/>
    <row r="927747"/>
    <row r="927748"/>
    <row r="927749"/>
    <row r="927750"/>
    <row r="927751"/>
    <row r="927752"/>
    <row r="927753"/>
    <row r="927754"/>
    <row r="927755"/>
    <row r="927756"/>
    <row r="927757"/>
    <row r="927758"/>
    <row r="927759"/>
    <row r="927760"/>
    <row r="927761"/>
    <row r="927762"/>
    <row r="927763"/>
    <row r="927764"/>
    <row r="927765"/>
    <row r="927766"/>
    <row r="927767"/>
    <row r="927768"/>
    <row r="927769"/>
    <row r="927770"/>
    <row r="927771"/>
    <row r="927772"/>
    <row r="927773"/>
    <row r="927774"/>
    <row r="927775"/>
    <row r="927776"/>
    <row r="927777"/>
    <row r="927778"/>
    <row r="927779"/>
    <row r="927780"/>
    <row r="927781"/>
    <row r="927782"/>
    <row r="927783"/>
    <row r="927784"/>
    <row r="927785"/>
    <row r="927786"/>
    <row r="927787"/>
    <row r="927788"/>
    <row r="927789"/>
    <row r="927790"/>
    <row r="927791"/>
    <row r="927792"/>
    <row r="927793"/>
    <row r="927794"/>
    <row r="927795"/>
    <row r="927796"/>
    <row r="927797"/>
    <row r="927798"/>
    <row r="927799"/>
    <row r="927800"/>
    <row r="927801"/>
    <row r="927802"/>
    <row r="927803"/>
    <row r="927804"/>
    <row r="927805"/>
    <row r="927806"/>
    <row r="927807"/>
    <row r="927808"/>
    <row r="927809"/>
    <row r="927810"/>
    <row r="927811"/>
    <row r="927812"/>
    <row r="927813"/>
    <row r="927814"/>
    <row r="927815"/>
    <row r="927816"/>
    <row r="927817"/>
    <row r="927818"/>
    <row r="927819"/>
    <row r="927820"/>
    <row r="927821"/>
    <row r="927822"/>
    <row r="927823"/>
    <row r="927824"/>
    <row r="927825"/>
    <row r="927826"/>
    <row r="927827"/>
    <row r="927828"/>
    <row r="927829"/>
    <row r="927830"/>
    <row r="927831"/>
    <row r="927832"/>
    <row r="927833"/>
    <row r="927834"/>
    <row r="927835"/>
    <row r="927836"/>
    <row r="927837"/>
    <row r="927838"/>
    <row r="927839"/>
    <row r="927840"/>
    <row r="927841"/>
    <row r="927842"/>
    <row r="927843"/>
    <row r="927844"/>
    <row r="927845"/>
    <row r="927846"/>
    <row r="927847"/>
    <row r="927848"/>
    <row r="927849"/>
    <row r="927850"/>
    <row r="927851"/>
    <row r="927852"/>
    <row r="927853"/>
    <row r="927854"/>
    <row r="927855"/>
    <row r="927856"/>
    <row r="927857"/>
    <row r="927858"/>
    <row r="927859"/>
    <row r="927860"/>
    <row r="927861"/>
    <row r="927862"/>
    <row r="927863"/>
    <row r="927864"/>
    <row r="927865"/>
    <row r="927866"/>
    <row r="927867"/>
    <row r="927868"/>
    <row r="927869"/>
    <row r="927870"/>
    <row r="927871"/>
    <row r="927872"/>
    <row r="927873"/>
    <row r="927874"/>
    <row r="927875"/>
    <row r="927876"/>
    <row r="927877"/>
    <row r="927878"/>
    <row r="927879"/>
    <row r="927880"/>
    <row r="927881"/>
    <row r="927882"/>
    <row r="927883"/>
    <row r="927884"/>
    <row r="927885"/>
    <row r="927886"/>
    <row r="927887"/>
    <row r="927888"/>
    <row r="927889"/>
    <row r="927890"/>
    <row r="927891"/>
    <row r="927892"/>
    <row r="927893"/>
    <row r="927894"/>
    <row r="927895"/>
    <row r="927896"/>
    <row r="927897"/>
    <row r="927898"/>
    <row r="927899"/>
    <row r="927900"/>
    <row r="927901"/>
    <row r="927902"/>
    <row r="927903"/>
    <row r="927904"/>
    <row r="927905"/>
    <row r="927906"/>
    <row r="927907"/>
    <row r="927908"/>
    <row r="927909"/>
    <row r="927910"/>
    <row r="927911"/>
    <row r="927912"/>
    <row r="927913"/>
    <row r="927914"/>
    <row r="927915"/>
    <row r="927916"/>
    <row r="927917"/>
    <row r="927918"/>
    <row r="927919"/>
    <row r="927920"/>
    <row r="927921"/>
    <row r="927922"/>
    <row r="927923"/>
    <row r="927924"/>
    <row r="927925"/>
    <row r="927926"/>
    <row r="927927"/>
    <row r="927928"/>
    <row r="927929"/>
    <row r="927930"/>
    <row r="927931"/>
    <row r="927932"/>
    <row r="927933"/>
    <row r="927934"/>
    <row r="927935"/>
    <row r="927936"/>
    <row r="927937"/>
    <row r="927938"/>
    <row r="927939"/>
    <row r="927940"/>
    <row r="927941"/>
    <row r="927942"/>
    <row r="927943"/>
    <row r="927944"/>
    <row r="927945"/>
    <row r="927946"/>
    <row r="927947"/>
    <row r="927948"/>
    <row r="927949"/>
    <row r="927950"/>
    <row r="927951"/>
    <row r="927952"/>
    <row r="927953"/>
    <row r="927954"/>
    <row r="927955"/>
    <row r="927956"/>
    <row r="927957"/>
    <row r="927958"/>
    <row r="927959"/>
    <row r="927960"/>
    <row r="927961"/>
    <row r="927962"/>
    <row r="927963"/>
    <row r="927964"/>
    <row r="927965"/>
    <row r="927966"/>
    <row r="927967"/>
    <row r="927968"/>
    <row r="927969"/>
    <row r="927970"/>
    <row r="927971"/>
    <row r="927972"/>
    <row r="927973"/>
    <row r="927974"/>
    <row r="927975"/>
    <row r="927976"/>
    <row r="927977"/>
    <row r="927978"/>
    <row r="927979"/>
    <row r="927980"/>
    <row r="927981"/>
    <row r="927982"/>
    <row r="927983"/>
    <row r="927984"/>
    <row r="927985"/>
    <row r="927986"/>
    <row r="927987"/>
    <row r="927988"/>
    <row r="927989"/>
    <row r="927990"/>
    <row r="927991"/>
    <row r="927992"/>
    <row r="927993"/>
    <row r="927994"/>
    <row r="927995"/>
    <row r="927996"/>
    <row r="927997"/>
    <row r="927998"/>
    <row r="927999"/>
    <row r="928000"/>
    <row r="928001"/>
    <row r="928002"/>
    <row r="928003"/>
    <row r="928004"/>
    <row r="928005"/>
    <row r="928006"/>
    <row r="928007"/>
    <row r="928008"/>
    <row r="928009"/>
    <row r="928010"/>
    <row r="928011"/>
    <row r="928012"/>
    <row r="928013"/>
    <row r="928014"/>
    <row r="928015"/>
    <row r="928016"/>
    <row r="928017"/>
    <row r="928018"/>
    <row r="928019"/>
    <row r="928020"/>
    <row r="928021"/>
    <row r="928022"/>
    <row r="928023"/>
    <row r="928024"/>
    <row r="928025"/>
    <row r="928026"/>
    <row r="928027"/>
    <row r="928028"/>
    <row r="928029"/>
    <row r="928030"/>
    <row r="928031"/>
    <row r="928032"/>
    <row r="928033"/>
    <row r="928034"/>
    <row r="928035"/>
    <row r="928036"/>
    <row r="928037"/>
    <row r="928038"/>
    <row r="928039"/>
    <row r="928040"/>
    <row r="928041"/>
    <row r="928042"/>
    <row r="928043"/>
    <row r="928044"/>
    <row r="928045"/>
    <row r="928046"/>
    <row r="928047"/>
    <row r="928048"/>
    <row r="928049"/>
    <row r="928050"/>
    <row r="928051"/>
    <row r="928052"/>
    <row r="928053"/>
    <row r="928054"/>
    <row r="928055"/>
    <row r="928056"/>
    <row r="928057"/>
    <row r="928058"/>
    <row r="928059"/>
    <row r="928060"/>
    <row r="928061"/>
    <row r="928062"/>
    <row r="928063"/>
    <row r="928064"/>
    <row r="928065"/>
    <row r="928066"/>
    <row r="928067"/>
    <row r="928068"/>
    <row r="928069"/>
    <row r="928070"/>
    <row r="928071"/>
    <row r="928072"/>
    <row r="928073"/>
    <row r="928074"/>
    <row r="928075"/>
    <row r="928076"/>
    <row r="928077"/>
    <row r="928078"/>
    <row r="928079"/>
    <row r="928080"/>
    <row r="928081"/>
    <row r="928082"/>
    <row r="928083"/>
    <row r="928084"/>
    <row r="928085"/>
    <row r="928086"/>
    <row r="928087"/>
    <row r="928088"/>
    <row r="928089"/>
    <row r="928090"/>
    <row r="928091"/>
    <row r="928092"/>
    <row r="928093"/>
    <row r="928094"/>
    <row r="928095"/>
    <row r="928096"/>
    <row r="928097"/>
    <row r="928098"/>
    <row r="928099"/>
    <row r="928100"/>
    <row r="928101"/>
    <row r="928102"/>
    <row r="928103"/>
    <row r="928104"/>
    <row r="928105"/>
    <row r="928106"/>
    <row r="928107"/>
    <row r="928108"/>
    <row r="928109"/>
    <row r="928110"/>
    <row r="928111"/>
    <row r="928112"/>
    <row r="928113"/>
    <row r="928114"/>
    <row r="928115"/>
    <row r="928116"/>
    <row r="928117"/>
    <row r="928118"/>
    <row r="928119"/>
    <row r="928120"/>
    <row r="928121"/>
    <row r="928122"/>
    <row r="928123"/>
    <row r="928124"/>
    <row r="928125"/>
    <row r="928126"/>
    <row r="928127"/>
    <row r="928128"/>
    <row r="928129"/>
    <row r="928130"/>
    <row r="928131"/>
    <row r="928132"/>
    <row r="928133"/>
    <row r="928134"/>
    <row r="928135"/>
    <row r="928136"/>
    <row r="928137"/>
    <row r="928138"/>
    <row r="928139"/>
    <row r="928140"/>
    <row r="928141"/>
    <row r="928142"/>
    <row r="928143"/>
    <row r="928144"/>
    <row r="928145"/>
    <row r="928146"/>
    <row r="928147"/>
    <row r="928148"/>
    <row r="928149"/>
    <row r="928150"/>
    <row r="928151"/>
    <row r="928152"/>
    <row r="928153"/>
    <row r="928154"/>
    <row r="928155"/>
    <row r="928156"/>
    <row r="928157"/>
    <row r="928158"/>
    <row r="928159"/>
    <row r="928160"/>
    <row r="928161"/>
    <row r="928162"/>
    <row r="928163"/>
    <row r="928164"/>
    <row r="928165"/>
    <row r="928166"/>
    <row r="928167"/>
    <row r="928168"/>
    <row r="928169"/>
    <row r="928170"/>
    <row r="928171"/>
    <row r="928172"/>
    <row r="928173"/>
    <row r="928174"/>
    <row r="928175"/>
    <row r="928176"/>
    <row r="928177"/>
    <row r="928178"/>
    <row r="928179"/>
    <row r="928180"/>
    <row r="928181"/>
    <row r="928182"/>
    <row r="928183"/>
    <row r="928184"/>
    <row r="928185"/>
    <row r="928186"/>
    <row r="928187"/>
    <row r="928188"/>
    <row r="928189"/>
    <row r="928190"/>
    <row r="928191"/>
    <row r="928192"/>
    <row r="928193"/>
    <row r="928194"/>
    <row r="928195"/>
    <row r="928196"/>
    <row r="928197"/>
    <row r="928198"/>
    <row r="928199"/>
    <row r="928200"/>
    <row r="928201"/>
    <row r="928202"/>
    <row r="928203"/>
    <row r="928204"/>
    <row r="928205"/>
    <row r="928206"/>
    <row r="928207"/>
    <row r="928208"/>
    <row r="928209"/>
    <row r="928210"/>
    <row r="928211"/>
    <row r="928212"/>
    <row r="928213"/>
    <row r="928214"/>
    <row r="928215"/>
    <row r="928216"/>
    <row r="928217"/>
    <row r="928218"/>
    <row r="928219"/>
    <row r="928220"/>
    <row r="928221"/>
    <row r="928222"/>
    <row r="928223"/>
    <row r="928224"/>
    <row r="928225"/>
    <row r="928226"/>
    <row r="928227"/>
    <row r="928228"/>
    <row r="928229"/>
    <row r="928230"/>
    <row r="928231"/>
    <row r="928232"/>
    <row r="928233"/>
    <row r="928234"/>
    <row r="928235"/>
    <row r="928236"/>
    <row r="928237"/>
    <row r="928238"/>
    <row r="928239"/>
    <row r="928240"/>
    <row r="928241"/>
    <row r="928242"/>
    <row r="928243"/>
    <row r="928244"/>
    <row r="928245"/>
    <row r="928246"/>
    <row r="928247"/>
    <row r="928248"/>
    <row r="928249"/>
    <row r="928250"/>
    <row r="928251"/>
    <row r="928252"/>
    <row r="928253"/>
    <row r="928254"/>
    <row r="928255"/>
    <row r="928256"/>
    <row r="928257"/>
    <row r="928258"/>
    <row r="928259"/>
    <row r="928260"/>
    <row r="928261"/>
    <row r="928262"/>
    <row r="928263"/>
    <row r="928264"/>
    <row r="928265"/>
    <row r="928266"/>
    <row r="928267"/>
    <row r="928268"/>
    <row r="928269"/>
    <row r="928270"/>
    <row r="928271"/>
    <row r="928272"/>
    <row r="928273"/>
    <row r="928274"/>
    <row r="928275"/>
    <row r="928276"/>
    <row r="928277"/>
    <row r="928278"/>
    <row r="928279"/>
    <row r="928280"/>
    <row r="928281"/>
    <row r="928282"/>
    <row r="928283"/>
    <row r="928284"/>
    <row r="928285"/>
    <row r="928286"/>
    <row r="928287"/>
    <row r="928288"/>
    <row r="928289"/>
    <row r="928290"/>
    <row r="928291"/>
    <row r="928292"/>
    <row r="928293"/>
    <row r="928294"/>
    <row r="928295"/>
    <row r="928296"/>
    <row r="928297"/>
    <row r="928298"/>
    <row r="928299"/>
    <row r="928300"/>
    <row r="928301"/>
    <row r="928302"/>
    <row r="928303"/>
    <row r="928304"/>
    <row r="928305"/>
    <row r="928306"/>
    <row r="928307"/>
    <row r="928308"/>
    <row r="928309"/>
    <row r="928310"/>
    <row r="928311"/>
    <row r="928312"/>
    <row r="928313"/>
    <row r="928314"/>
    <row r="928315"/>
    <row r="928316"/>
    <row r="928317"/>
    <row r="928318"/>
    <row r="928319"/>
    <row r="928320"/>
    <row r="928321"/>
    <row r="928322"/>
    <row r="928323"/>
    <row r="928324"/>
    <row r="928325"/>
    <row r="928326"/>
    <row r="928327"/>
    <row r="928328"/>
    <row r="928329"/>
    <row r="928330"/>
    <row r="928331"/>
    <row r="928332"/>
    <row r="928333"/>
    <row r="928334"/>
    <row r="928335"/>
    <row r="928336"/>
    <row r="928337"/>
    <row r="928338"/>
    <row r="928339"/>
    <row r="928340"/>
    <row r="928341"/>
    <row r="928342"/>
    <row r="928343"/>
    <row r="928344"/>
    <row r="928345"/>
    <row r="928346"/>
    <row r="928347"/>
    <row r="928348"/>
    <row r="928349"/>
    <row r="928350"/>
    <row r="928351"/>
    <row r="928352"/>
    <row r="928353"/>
    <row r="928354"/>
    <row r="928355"/>
    <row r="928356"/>
    <row r="928357"/>
    <row r="928358"/>
    <row r="928359"/>
    <row r="928360"/>
    <row r="928361"/>
    <row r="928362"/>
    <row r="928363"/>
    <row r="928364"/>
    <row r="928365"/>
    <row r="928366"/>
    <row r="928367"/>
    <row r="928368"/>
    <row r="928369"/>
    <row r="928370"/>
    <row r="928371"/>
    <row r="928372"/>
    <row r="928373"/>
    <row r="928374"/>
    <row r="928375"/>
    <row r="928376"/>
    <row r="928377"/>
    <row r="928378"/>
    <row r="928379"/>
    <row r="928380"/>
    <row r="928381"/>
    <row r="928382"/>
    <row r="928383"/>
    <row r="928384"/>
    <row r="928385"/>
    <row r="928386"/>
    <row r="928387"/>
    <row r="928388"/>
    <row r="928389"/>
    <row r="928390"/>
    <row r="928391"/>
    <row r="928392"/>
    <row r="928393"/>
    <row r="928394"/>
    <row r="928395"/>
    <row r="928396"/>
    <row r="928397"/>
    <row r="928398"/>
    <row r="928399"/>
    <row r="928400"/>
    <row r="928401"/>
    <row r="928402"/>
    <row r="928403"/>
    <row r="928404"/>
    <row r="928405"/>
    <row r="928406"/>
    <row r="928407"/>
    <row r="928408"/>
    <row r="928409"/>
    <row r="928410"/>
    <row r="928411"/>
    <row r="928412"/>
    <row r="928413"/>
    <row r="928414"/>
    <row r="928415"/>
    <row r="928416"/>
    <row r="928417"/>
    <row r="928418"/>
    <row r="928419"/>
    <row r="928420"/>
    <row r="928421"/>
    <row r="928422"/>
    <row r="928423"/>
    <row r="928424"/>
    <row r="928425"/>
    <row r="928426"/>
    <row r="928427"/>
    <row r="928428"/>
    <row r="928429"/>
    <row r="928430"/>
    <row r="928431"/>
    <row r="928432"/>
    <row r="928433"/>
    <row r="928434"/>
    <row r="928435"/>
    <row r="928436"/>
    <row r="928437"/>
    <row r="928438"/>
    <row r="928439"/>
    <row r="928440"/>
    <row r="928441"/>
    <row r="928442"/>
    <row r="928443"/>
    <row r="928444"/>
    <row r="928445"/>
    <row r="928446"/>
    <row r="928447"/>
    <row r="928448"/>
    <row r="928449"/>
    <row r="928450"/>
    <row r="928451"/>
    <row r="928452"/>
    <row r="928453"/>
    <row r="928454"/>
    <row r="928455"/>
    <row r="928456"/>
    <row r="928457"/>
    <row r="928458"/>
    <row r="928459"/>
    <row r="928460"/>
    <row r="928461"/>
    <row r="928462"/>
    <row r="928463"/>
    <row r="928464"/>
    <row r="928465"/>
    <row r="928466"/>
    <row r="928467"/>
    <row r="928468"/>
    <row r="928469"/>
    <row r="928470"/>
    <row r="928471"/>
    <row r="928472"/>
    <row r="928473"/>
    <row r="928474"/>
    <row r="928475"/>
    <row r="928476"/>
    <row r="928477"/>
    <row r="928478"/>
    <row r="928479"/>
    <row r="928480"/>
    <row r="928481"/>
    <row r="928482"/>
    <row r="928483"/>
    <row r="928484"/>
    <row r="928485"/>
    <row r="928486"/>
    <row r="928487"/>
    <row r="928488"/>
    <row r="928489"/>
    <row r="928490"/>
    <row r="928491"/>
    <row r="928492"/>
    <row r="928493"/>
    <row r="928494"/>
    <row r="928495"/>
    <row r="928496"/>
    <row r="928497"/>
    <row r="928498"/>
    <row r="928499"/>
    <row r="928500"/>
    <row r="928501"/>
    <row r="928502"/>
    <row r="928503"/>
    <row r="928504"/>
    <row r="928505"/>
    <row r="928506"/>
    <row r="928507"/>
    <row r="928508"/>
    <row r="928509"/>
    <row r="928510"/>
    <row r="928511"/>
    <row r="928512"/>
    <row r="928513"/>
    <row r="928514"/>
    <row r="928515"/>
    <row r="928516"/>
    <row r="928517"/>
    <row r="928518"/>
    <row r="928519"/>
    <row r="928520"/>
    <row r="928521"/>
    <row r="928522"/>
    <row r="928523"/>
    <row r="928524"/>
    <row r="928525"/>
    <row r="928526"/>
    <row r="928527"/>
    <row r="928528"/>
    <row r="928529"/>
    <row r="928530"/>
    <row r="928531"/>
    <row r="928532"/>
    <row r="928533"/>
    <row r="928534"/>
    <row r="928535"/>
    <row r="928536"/>
    <row r="928537"/>
    <row r="928538"/>
    <row r="928539"/>
    <row r="928540"/>
    <row r="928541"/>
    <row r="928542"/>
    <row r="928543"/>
    <row r="928544"/>
    <row r="928545"/>
    <row r="928546"/>
    <row r="928547"/>
    <row r="928548"/>
    <row r="928549"/>
    <row r="928550"/>
    <row r="928551"/>
    <row r="928552"/>
    <row r="928553"/>
    <row r="928554"/>
    <row r="928555"/>
    <row r="928556"/>
    <row r="928557"/>
    <row r="928558"/>
    <row r="928559"/>
    <row r="928560"/>
    <row r="928561"/>
    <row r="928562"/>
    <row r="928563"/>
    <row r="928564"/>
    <row r="928565"/>
    <row r="928566"/>
    <row r="928567"/>
    <row r="928568"/>
    <row r="928569"/>
    <row r="928570"/>
    <row r="928571"/>
    <row r="928572"/>
    <row r="928573"/>
    <row r="928574"/>
    <row r="928575"/>
    <row r="928576"/>
    <row r="928577"/>
    <row r="928578"/>
    <row r="928579"/>
    <row r="928580"/>
    <row r="928581"/>
    <row r="928582"/>
    <row r="928583"/>
    <row r="928584"/>
    <row r="928585"/>
    <row r="928586"/>
    <row r="928587"/>
    <row r="928588"/>
    <row r="928589"/>
    <row r="928590"/>
    <row r="928591"/>
    <row r="928592"/>
    <row r="928593"/>
    <row r="928594"/>
    <row r="928595"/>
    <row r="928596"/>
    <row r="928597"/>
    <row r="928598"/>
    <row r="928599"/>
    <row r="928600"/>
    <row r="928601"/>
    <row r="928602"/>
    <row r="928603"/>
    <row r="928604"/>
    <row r="928605"/>
    <row r="928606"/>
    <row r="928607"/>
    <row r="928608"/>
    <row r="928609"/>
    <row r="928610"/>
    <row r="928611"/>
    <row r="928612"/>
    <row r="928613"/>
    <row r="928614"/>
    <row r="928615"/>
    <row r="928616"/>
    <row r="928617"/>
    <row r="928618"/>
    <row r="928619"/>
    <row r="928620"/>
    <row r="928621"/>
    <row r="928622"/>
    <row r="928623"/>
    <row r="928624"/>
    <row r="928625"/>
    <row r="928626"/>
    <row r="928627"/>
    <row r="928628"/>
    <row r="928629"/>
    <row r="928630"/>
    <row r="928631"/>
    <row r="928632"/>
    <row r="928633"/>
    <row r="928634"/>
    <row r="928635"/>
    <row r="928636"/>
    <row r="928637"/>
    <row r="928638"/>
    <row r="928639"/>
    <row r="928640"/>
    <row r="928641"/>
    <row r="928642"/>
    <row r="928643"/>
    <row r="928644"/>
    <row r="928645"/>
    <row r="928646"/>
    <row r="928647"/>
    <row r="928648"/>
    <row r="928649"/>
    <row r="928650"/>
    <row r="928651"/>
    <row r="928652"/>
    <row r="928653"/>
    <row r="928654"/>
    <row r="928655"/>
    <row r="928656"/>
    <row r="928657"/>
    <row r="928658"/>
    <row r="928659"/>
    <row r="928660"/>
    <row r="928661"/>
    <row r="928662"/>
    <row r="928663"/>
    <row r="928664"/>
    <row r="928665"/>
    <row r="928666"/>
    <row r="928667"/>
    <row r="928668"/>
    <row r="928669"/>
    <row r="928670"/>
    <row r="928671"/>
    <row r="928672"/>
    <row r="928673"/>
    <row r="928674"/>
    <row r="928675"/>
    <row r="928676"/>
    <row r="928677"/>
    <row r="928678"/>
    <row r="928679"/>
    <row r="928680"/>
    <row r="928681"/>
    <row r="928682"/>
    <row r="928683"/>
    <row r="928684"/>
    <row r="928685"/>
    <row r="928686"/>
    <row r="928687"/>
    <row r="928688"/>
    <row r="928689"/>
    <row r="928690"/>
    <row r="928691"/>
    <row r="928692"/>
    <row r="928693"/>
    <row r="928694"/>
    <row r="928695"/>
    <row r="928696"/>
    <row r="928697"/>
    <row r="928698"/>
    <row r="928699"/>
    <row r="928700"/>
    <row r="928701"/>
    <row r="928702"/>
    <row r="928703"/>
    <row r="928704"/>
    <row r="928705"/>
    <row r="928706"/>
    <row r="928707"/>
    <row r="928708"/>
    <row r="928709"/>
    <row r="928710"/>
    <row r="928711"/>
    <row r="928712"/>
    <row r="928713"/>
    <row r="928714"/>
    <row r="928715"/>
    <row r="928716"/>
    <row r="928717"/>
    <row r="928718"/>
    <row r="928719"/>
    <row r="928720"/>
    <row r="928721"/>
    <row r="928722"/>
    <row r="928723"/>
    <row r="928724"/>
    <row r="928725"/>
    <row r="928726"/>
    <row r="928727"/>
    <row r="928728"/>
    <row r="928729"/>
    <row r="928730"/>
    <row r="928731"/>
    <row r="928732"/>
    <row r="928733"/>
    <row r="928734"/>
    <row r="928735"/>
    <row r="928736"/>
    <row r="928737"/>
    <row r="928738"/>
    <row r="928739"/>
    <row r="928740"/>
    <row r="928741"/>
    <row r="928742"/>
    <row r="928743"/>
    <row r="928744"/>
    <row r="928745"/>
    <row r="928746"/>
    <row r="928747"/>
    <row r="928748"/>
    <row r="928749"/>
    <row r="928750"/>
    <row r="928751"/>
    <row r="928752"/>
    <row r="928753"/>
    <row r="928754"/>
    <row r="928755"/>
    <row r="928756"/>
    <row r="928757"/>
    <row r="928758"/>
    <row r="928759"/>
    <row r="928760"/>
    <row r="928761"/>
    <row r="928762"/>
    <row r="928763"/>
    <row r="928764"/>
    <row r="928765"/>
    <row r="928766"/>
    <row r="928767"/>
    <row r="928768"/>
    <row r="928769"/>
    <row r="928770"/>
    <row r="928771"/>
    <row r="928772"/>
    <row r="928773"/>
    <row r="928774"/>
    <row r="928775"/>
    <row r="928776"/>
    <row r="928777"/>
    <row r="928778"/>
    <row r="928779"/>
    <row r="928780"/>
    <row r="928781"/>
    <row r="928782"/>
    <row r="928783"/>
    <row r="928784"/>
    <row r="928785"/>
    <row r="928786"/>
    <row r="928787"/>
    <row r="928788"/>
    <row r="928789"/>
    <row r="928790"/>
    <row r="928791"/>
    <row r="928792"/>
    <row r="928793"/>
    <row r="928794"/>
    <row r="928795"/>
    <row r="928796"/>
    <row r="928797"/>
    <row r="928798"/>
    <row r="928799"/>
    <row r="928800"/>
    <row r="928801"/>
    <row r="928802"/>
    <row r="928803"/>
    <row r="928804"/>
    <row r="928805"/>
    <row r="928806"/>
    <row r="928807"/>
    <row r="928808"/>
    <row r="928809"/>
    <row r="928810"/>
    <row r="928811"/>
    <row r="928812"/>
    <row r="928813"/>
    <row r="928814"/>
    <row r="928815"/>
    <row r="928816"/>
    <row r="928817"/>
    <row r="928818"/>
    <row r="928819"/>
    <row r="928820"/>
    <row r="928821"/>
    <row r="928822"/>
    <row r="928823"/>
    <row r="928824"/>
    <row r="928825"/>
    <row r="928826"/>
    <row r="928827"/>
    <row r="928828"/>
    <row r="928829"/>
    <row r="928830"/>
    <row r="928831"/>
    <row r="928832"/>
    <row r="928833"/>
    <row r="928834"/>
    <row r="928835"/>
    <row r="928836"/>
    <row r="928837"/>
    <row r="928838"/>
    <row r="928839"/>
    <row r="928840"/>
    <row r="928841"/>
    <row r="928842"/>
    <row r="928843"/>
    <row r="928844"/>
    <row r="928845"/>
    <row r="928846"/>
    <row r="928847"/>
    <row r="928848"/>
    <row r="928849"/>
    <row r="928850"/>
    <row r="928851"/>
    <row r="928852"/>
    <row r="928853"/>
    <row r="928854"/>
    <row r="928855"/>
    <row r="928856"/>
    <row r="928857"/>
    <row r="928858"/>
    <row r="928859"/>
    <row r="928860"/>
    <row r="928861"/>
    <row r="928862"/>
    <row r="928863"/>
    <row r="928864"/>
    <row r="928865"/>
    <row r="928866"/>
    <row r="928867"/>
    <row r="928868"/>
    <row r="928869"/>
    <row r="928870"/>
    <row r="928871"/>
    <row r="928872"/>
    <row r="928873"/>
    <row r="928874"/>
    <row r="928875"/>
    <row r="928876"/>
    <row r="928877"/>
    <row r="928878"/>
    <row r="928879"/>
    <row r="928880"/>
    <row r="928881"/>
    <row r="928882"/>
    <row r="928883"/>
    <row r="928884"/>
    <row r="928885"/>
    <row r="928886"/>
    <row r="928887"/>
    <row r="928888"/>
    <row r="928889"/>
    <row r="928890"/>
    <row r="928891"/>
    <row r="928892"/>
    <row r="928893"/>
    <row r="928894"/>
    <row r="928895"/>
    <row r="928896"/>
    <row r="928897"/>
    <row r="928898"/>
    <row r="928899"/>
    <row r="928900"/>
    <row r="928901"/>
    <row r="928902"/>
    <row r="928903"/>
    <row r="928904"/>
    <row r="928905"/>
    <row r="928906"/>
    <row r="928907"/>
    <row r="928908"/>
    <row r="928909"/>
    <row r="928910"/>
    <row r="928911"/>
    <row r="928912"/>
    <row r="928913"/>
    <row r="928914"/>
    <row r="928915"/>
    <row r="928916"/>
    <row r="928917"/>
    <row r="928918"/>
    <row r="928919"/>
    <row r="928920"/>
    <row r="928921"/>
    <row r="928922"/>
    <row r="928923"/>
    <row r="928924"/>
    <row r="928925"/>
    <row r="928926"/>
    <row r="928927"/>
    <row r="928928"/>
    <row r="928929"/>
    <row r="928930"/>
    <row r="928931"/>
    <row r="928932"/>
    <row r="928933"/>
    <row r="928934"/>
    <row r="928935"/>
    <row r="928936"/>
    <row r="928937"/>
    <row r="928938"/>
    <row r="928939"/>
    <row r="928940"/>
    <row r="928941"/>
    <row r="928942"/>
    <row r="928943"/>
    <row r="928944"/>
    <row r="928945"/>
    <row r="928946"/>
    <row r="928947"/>
    <row r="928948"/>
    <row r="928949"/>
    <row r="928950"/>
    <row r="928951"/>
    <row r="928952"/>
    <row r="928953"/>
    <row r="928954"/>
    <row r="928955"/>
    <row r="928956"/>
    <row r="928957"/>
    <row r="928958"/>
    <row r="928959"/>
    <row r="928960"/>
    <row r="928961"/>
    <row r="928962"/>
    <row r="928963"/>
    <row r="928964"/>
    <row r="928965"/>
    <row r="928966"/>
    <row r="928967"/>
    <row r="928968"/>
    <row r="928969"/>
    <row r="928970"/>
    <row r="928971"/>
    <row r="928972"/>
    <row r="928973"/>
    <row r="928974"/>
    <row r="928975"/>
    <row r="928976"/>
    <row r="928977"/>
    <row r="928978"/>
    <row r="928979"/>
    <row r="928980"/>
    <row r="928981"/>
    <row r="928982"/>
    <row r="928983"/>
    <row r="928984"/>
    <row r="928985"/>
    <row r="928986"/>
    <row r="928987"/>
    <row r="928988"/>
    <row r="928989"/>
    <row r="928990"/>
    <row r="928991"/>
    <row r="928992"/>
    <row r="928993"/>
    <row r="928994"/>
    <row r="928995"/>
    <row r="928996"/>
    <row r="928997"/>
    <row r="928998"/>
    <row r="928999"/>
    <row r="929000"/>
    <row r="929001"/>
    <row r="929002"/>
    <row r="929003"/>
    <row r="929004"/>
    <row r="929005"/>
    <row r="929006"/>
    <row r="929007"/>
    <row r="929008"/>
    <row r="929009"/>
    <row r="929010"/>
    <row r="929011"/>
    <row r="929012"/>
    <row r="929013"/>
    <row r="929014"/>
    <row r="929015"/>
    <row r="929016"/>
    <row r="929017"/>
    <row r="929018"/>
    <row r="929019"/>
    <row r="929020"/>
    <row r="929021"/>
    <row r="929022"/>
    <row r="929023"/>
    <row r="929024"/>
    <row r="929025"/>
    <row r="929026"/>
    <row r="929027"/>
    <row r="929028"/>
    <row r="929029"/>
    <row r="929030"/>
    <row r="929031"/>
    <row r="929032"/>
    <row r="929033"/>
    <row r="929034"/>
    <row r="929035"/>
    <row r="929036"/>
    <row r="929037"/>
    <row r="929038"/>
    <row r="929039"/>
    <row r="929040"/>
    <row r="929041"/>
    <row r="929042"/>
    <row r="929043"/>
    <row r="929044"/>
    <row r="929045"/>
    <row r="929046"/>
    <row r="929047"/>
    <row r="929048"/>
    <row r="929049"/>
    <row r="929050"/>
    <row r="929051"/>
    <row r="929052"/>
    <row r="929053"/>
    <row r="929054"/>
    <row r="929055"/>
    <row r="929056"/>
    <row r="929057"/>
    <row r="929058"/>
    <row r="929059"/>
    <row r="929060"/>
    <row r="929061"/>
    <row r="929062"/>
    <row r="929063"/>
    <row r="929064"/>
    <row r="929065"/>
    <row r="929066"/>
    <row r="929067"/>
    <row r="929068"/>
    <row r="929069"/>
    <row r="929070"/>
    <row r="929071"/>
    <row r="929072"/>
    <row r="929073"/>
    <row r="929074"/>
    <row r="929075"/>
    <row r="929076"/>
    <row r="929077"/>
    <row r="929078"/>
    <row r="929079"/>
    <row r="929080"/>
    <row r="929081"/>
    <row r="929082"/>
    <row r="929083"/>
    <row r="929084"/>
    <row r="929085"/>
    <row r="929086"/>
    <row r="929087"/>
    <row r="929088"/>
    <row r="929089"/>
    <row r="929090"/>
    <row r="929091"/>
    <row r="929092"/>
    <row r="929093"/>
    <row r="929094"/>
    <row r="929095"/>
    <row r="929096"/>
    <row r="929097"/>
    <row r="929098"/>
    <row r="929099"/>
    <row r="929100"/>
    <row r="929101"/>
    <row r="929102"/>
    <row r="929103"/>
    <row r="929104"/>
    <row r="929105"/>
    <row r="929106"/>
    <row r="929107"/>
    <row r="929108"/>
    <row r="929109"/>
    <row r="929110"/>
    <row r="929111"/>
    <row r="929112"/>
    <row r="929113"/>
    <row r="929114"/>
    <row r="929115"/>
    <row r="929116"/>
    <row r="929117"/>
    <row r="929118"/>
    <row r="929119"/>
    <row r="929120"/>
    <row r="929121"/>
    <row r="929122"/>
    <row r="929123"/>
    <row r="929124"/>
    <row r="929125"/>
    <row r="929126"/>
    <row r="929127"/>
    <row r="929128"/>
    <row r="929129"/>
    <row r="929130"/>
    <row r="929131"/>
    <row r="929132"/>
    <row r="929133"/>
    <row r="929134"/>
    <row r="929135"/>
    <row r="929136"/>
    <row r="929137"/>
    <row r="929138"/>
    <row r="929139"/>
    <row r="929140"/>
    <row r="929141"/>
    <row r="929142"/>
    <row r="929143"/>
    <row r="929144"/>
    <row r="929145"/>
    <row r="929146"/>
    <row r="929147"/>
    <row r="929148"/>
    <row r="929149"/>
    <row r="929150"/>
    <row r="929151"/>
    <row r="929152"/>
    <row r="929153"/>
    <row r="929154"/>
    <row r="929155"/>
    <row r="929156"/>
    <row r="929157"/>
    <row r="929158"/>
    <row r="929159"/>
    <row r="929160"/>
    <row r="929161"/>
    <row r="929162"/>
    <row r="929163"/>
    <row r="929164"/>
    <row r="929165"/>
    <row r="929166"/>
    <row r="929167"/>
    <row r="929168"/>
    <row r="929169"/>
    <row r="929170"/>
    <row r="929171"/>
    <row r="929172"/>
    <row r="929173"/>
    <row r="929174"/>
    <row r="929175"/>
    <row r="929176"/>
    <row r="929177"/>
    <row r="929178"/>
    <row r="929179"/>
    <row r="929180"/>
    <row r="929181"/>
    <row r="929182"/>
    <row r="929183"/>
    <row r="929184"/>
    <row r="929185"/>
    <row r="929186"/>
    <row r="929187"/>
    <row r="929188"/>
    <row r="929189"/>
    <row r="929190"/>
    <row r="929191"/>
    <row r="929192"/>
    <row r="929193"/>
    <row r="929194"/>
    <row r="929195"/>
    <row r="929196"/>
    <row r="929197"/>
    <row r="929198"/>
    <row r="929199"/>
    <row r="929200"/>
    <row r="929201"/>
    <row r="929202"/>
    <row r="929203"/>
    <row r="929204"/>
    <row r="929205"/>
    <row r="929206"/>
    <row r="929207"/>
    <row r="929208"/>
    <row r="929209"/>
    <row r="929210"/>
    <row r="929211"/>
    <row r="929212"/>
    <row r="929213"/>
    <row r="929214"/>
    <row r="929215"/>
    <row r="929216"/>
    <row r="929217"/>
    <row r="929218"/>
    <row r="929219"/>
    <row r="929220"/>
    <row r="929221"/>
    <row r="929222"/>
    <row r="929223"/>
    <row r="929224"/>
    <row r="929225"/>
    <row r="929226"/>
    <row r="929227"/>
    <row r="929228"/>
    <row r="929229"/>
    <row r="929230"/>
    <row r="929231"/>
    <row r="929232"/>
    <row r="929233"/>
    <row r="929234"/>
    <row r="929235"/>
    <row r="929236"/>
    <row r="929237"/>
    <row r="929238"/>
    <row r="929239"/>
    <row r="929240"/>
    <row r="929241"/>
    <row r="929242"/>
    <row r="929243"/>
    <row r="929244"/>
    <row r="929245"/>
    <row r="929246"/>
    <row r="929247"/>
    <row r="929248"/>
    <row r="929249"/>
    <row r="929250"/>
    <row r="929251"/>
    <row r="929252"/>
    <row r="929253"/>
    <row r="929254"/>
    <row r="929255"/>
    <row r="929256"/>
    <row r="929257"/>
    <row r="929258"/>
    <row r="929259"/>
    <row r="929260"/>
    <row r="929261"/>
    <row r="929262"/>
    <row r="929263"/>
    <row r="929264"/>
    <row r="929265"/>
    <row r="929266"/>
    <row r="929267"/>
    <row r="929268"/>
    <row r="929269"/>
    <row r="929270"/>
    <row r="929271"/>
    <row r="929272"/>
    <row r="929273"/>
    <row r="929274"/>
    <row r="929275"/>
    <row r="929276"/>
    <row r="929277"/>
    <row r="929278"/>
    <row r="929279"/>
    <row r="929280"/>
    <row r="929281"/>
    <row r="929282"/>
    <row r="929283"/>
    <row r="929284"/>
    <row r="929285"/>
    <row r="929286"/>
    <row r="929287"/>
    <row r="929288"/>
    <row r="929289"/>
    <row r="929290"/>
    <row r="929291"/>
    <row r="929292"/>
    <row r="929293"/>
    <row r="929294"/>
    <row r="929295"/>
    <row r="929296"/>
    <row r="929297"/>
    <row r="929298"/>
    <row r="929299"/>
    <row r="929300"/>
    <row r="929301"/>
    <row r="929302"/>
    <row r="929303"/>
    <row r="929304"/>
    <row r="929305"/>
    <row r="929306"/>
    <row r="929307"/>
    <row r="929308"/>
    <row r="929309"/>
    <row r="929310"/>
    <row r="929311"/>
    <row r="929312"/>
    <row r="929313"/>
    <row r="929314"/>
    <row r="929315"/>
    <row r="929316"/>
    <row r="929317"/>
    <row r="929318"/>
    <row r="929319"/>
    <row r="929320"/>
    <row r="929321"/>
    <row r="929322"/>
    <row r="929323"/>
    <row r="929324"/>
    <row r="929325"/>
    <row r="929326"/>
    <row r="929327"/>
    <row r="929328"/>
    <row r="929329"/>
    <row r="929330"/>
    <row r="929331"/>
    <row r="929332"/>
    <row r="929333"/>
    <row r="929334"/>
    <row r="929335"/>
    <row r="929336"/>
    <row r="929337"/>
    <row r="929338"/>
    <row r="929339"/>
    <row r="929340"/>
    <row r="929341"/>
    <row r="929342"/>
    <row r="929343"/>
    <row r="929344"/>
    <row r="929345"/>
    <row r="929346"/>
    <row r="929347"/>
    <row r="929348"/>
    <row r="929349"/>
    <row r="929350"/>
    <row r="929351"/>
    <row r="929352"/>
    <row r="929353"/>
    <row r="929354"/>
    <row r="929355"/>
    <row r="929356"/>
    <row r="929357"/>
    <row r="929358"/>
    <row r="929359"/>
    <row r="929360"/>
    <row r="929361"/>
    <row r="929362"/>
    <row r="929363"/>
    <row r="929364"/>
    <row r="929365"/>
    <row r="929366"/>
    <row r="929367"/>
    <row r="929368"/>
    <row r="929369"/>
    <row r="929370"/>
    <row r="929371"/>
    <row r="929372"/>
    <row r="929373"/>
    <row r="929374"/>
    <row r="929375"/>
    <row r="929376"/>
    <row r="929377"/>
    <row r="929378"/>
    <row r="929379"/>
    <row r="929380"/>
    <row r="929381"/>
    <row r="929382"/>
    <row r="929383"/>
    <row r="929384"/>
    <row r="929385"/>
    <row r="929386"/>
    <row r="929387"/>
    <row r="929388"/>
    <row r="929389"/>
    <row r="929390"/>
    <row r="929391"/>
    <row r="929392"/>
    <row r="929393"/>
    <row r="929394"/>
    <row r="929395"/>
    <row r="929396"/>
    <row r="929397"/>
    <row r="929398"/>
    <row r="929399"/>
    <row r="929400"/>
    <row r="929401"/>
    <row r="929402"/>
    <row r="929403"/>
    <row r="929404"/>
    <row r="929405"/>
    <row r="929406"/>
    <row r="929407"/>
    <row r="929408"/>
    <row r="929409"/>
    <row r="929410"/>
    <row r="929411"/>
    <row r="929412"/>
    <row r="929413"/>
    <row r="929414"/>
    <row r="929415"/>
    <row r="929416"/>
    <row r="929417"/>
    <row r="929418"/>
    <row r="929419"/>
    <row r="929420"/>
    <row r="929421"/>
    <row r="929422"/>
    <row r="929423"/>
    <row r="929424"/>
    <row r="929425"/>
    <row r="929426"/>
    <row r="929427"/>
    <row r="929428"/>
    <row r="929429"/>
    <row r="929430"/>
    <row r="929431"/>
    <row r="929432"/>
    <row r="929433"/>
    <row r="929434"/>
    <row r="929435"/>
    <row r="929436"/>
    <row r="929437"/>
    <row r="929438"/>
    <row r="929439"/>
    <row r="929440"/>
    <row r="929441"/>
    <row r="929442"/>
    <row r="929443"/>
    <row r="929444"/>
    <row r="929445"/>
    <row r="929446"/>
    <row r="929447"/>
    <row r="929448"/>
    <row r="929449"/>
    <row r="929450"/>
    <row r="929451"/>
    <row r="929452"/>
    <row r="929453"/>
    <row r="929454"/>
    <row r="929455"/>
    <row r="929456"/>
    <row r="929457"/>
    <row r="929458"/>
    <row r="929459"/>
    <row r="929460"/>
    <row r="929461"/>
    <row r="929462"/>
    <row r="929463"/>
    <row r="929464"/>
    <row r="929465"/>
    <row r="929466"/>
    <row r="929467"/>
    <row r="929468"/>
    <row r="929469"/>
    <row r="929470"/>
    <row r="929471"/>
    <row r="929472"/>
    <row r="929473"/>
    <row r="929474"/>
    <row r="929475"/>
    <row r="929476"/>
    <row r="929477"/>
    <row r="929478"/>
    <row r="929479"/>
    <row r="929480"/>
    <row r="929481"/>
    <row r="929482"/>
    <row r="929483"/>
    <row r="929484"/>
    <row r="929485"/>
    <row r="929486"/>
    <row r="929487"/>
    <row r="929488"/>
    <row r="929489"/>
    <row r="929490"/>
    <row r="929491"/>
    <row r="929492"/>
    <row r="929493"/>
    <row r="929494"/>
    <row r="929495"/>
    <row r="929496"/>
    <row r="929497"/>
    <row r="929498"/>
    <row r="929499"/>
    <row r="929500"/>
    <row r="929501"/>
    <row r="929502"/>
    <row r="929503"/>
    <row r="929504"/>
    <row r="929505"/>
    <row r="929506"/>
    <row r="929507"/>
    <row r="929508"/>
    <row r="929509"/>
    <row r="929510"/>
    <row r="929511"/>
    <row r="929512"/>
    <row r="929513"/>
    <row r="929514"/>
    <row r="929515"/>
    <row r="929516"/>
    <row r="929517"/>
    <row r="929518"/>
    <row r="929519"/>
    <row r="929520"/>
    <row r="929521"/>
    <row r="929522"/>
    <row r="929523"/>
    <row r="929524"/>
    <row r="929525"/>
    <row r="929526"/>
    <row r="929527"/>
    <row r="929528"/>
    <row r="929529"/>
    <row r="929530"/>
    <row r="929531"/>
    <row r="929532"/>
    <row r="929533"/>
    <row r="929534"/>
    <row r="929535"/>
    <row r="929536"/>
    <row r="929537"/>
    <row r="929538"/>
    <row r="929539"/>
    <row r="929540"/>
    <row r="929541"/>
    <row r="929542"/>
    <row r="929543"/>
    <row r="929544"/>
    <row r="929545"/>
    <row r="929546"/>
    <row r="929547"/>
    <row r="929548"/>
    <row r="929549"/>
    <row r="929550"/>
    <row r="929551"/>
    <row r="929552"/>
    <row r="929553"/>
    <row r="929554"/>
    <row r="929555"/>
    <row r="929556"/>
    <row r="929557"/>
    <row r="929558"/>
    <row r="929559"/>
    <row r="929560"/>
    <row r="929561"/>
    <row r="929562"/>
    <row r="929563"/>
    <row r="929564"/>
    <row r="929565"/>
    <row r="929566"/>
    <row r="929567"/>
    <row r="929568"/>
    <row r="929569"/>
    <row r="929570"/>
    <row r="929571"/>
    <row r="929572"/>
    <row r="929573"/>
    <row r="929574"/>
    <row r="929575"/>
    <row r="929576"/>
    <row r="929577"/>
    <row r="929578"/>
    <row r="929579"/>
    <row r="929580"/>
    <row r="929581"/>
    <row r="929582"/>
    <row r="929583"/>
    <row r="929584"/>
    <row r="929585"/>
    <row r="929586"/>
    <row r="929587"/>
    <row r="929588"/>
    <row r="929589"/>
    <row r="929590"/>
    <row r="929591"/>
    <row r="929592"/>
    <row r="929593"/>
    <row r="929594"/>
    <row r="929595"/>
    <row r="929596"/>
    <row r="929597"/>
    <row r="929598"/>
    <row r="929599"/>
    <row r="929600"/>
    <row r="929601"/>
    <row r="929602"/>
    <row r="929603"/>
    <row r="929604"/>
    <row r="929605"/>
    <row r="929606"/>
    <row r="929607"/>
    <row r="929608"/>
    <row r="929609"/>
    <row r="929610"/>
    <row r="929611"/>
    <row r="929612"/>
    <row r="929613"/>
    <row r="929614"/>
    <row r="929615"/>
    <row r="929616"/>
    <row r="929617"/>
    <row r="929618"/>
    <row r="929619"/>
    <row r="929620"/>
    <row r="929621"/>
    <row r="929622"/>
    <row r="929623"/>
    <row r="929624"/>
    <row r="929625"/>
    <row r="929626"/>
    <row r="929627"/>
    <row r="929628"/>
    <row r="929629"/>
    <row r="929630"/>
    <row r="929631"/>
    <row r="929632"/>
    <row r="929633"/>
    <row r="929634"/>
    <row r="929635"/>
    <row r="929636"/>
    <row r="929637"/>
    <row r="929638"/>
    <row r="929639"/>
    <row r="929640"/>
    <row r="929641"/>
    <row r="929642"/>
    <row r="929643"/>
    <row r="929644"/>
    <row r="929645"/>
    <row r="929646"/>
    <row r="929647"/>
    <row r="929648"/>
    <row r="929649"/>
    <row r="929650"/>
    <row r="929651"/>
    <row r="929652"/>
    <row r="929653"/>
    <row r="929654"/>
    <row r="929655"/>
    <row r="929656"/>
    <row r="929657"/>
    <row r="929658"/>
    <row r="929659"/>
    <row r="929660"/>
    <row r="929661"/>
    <row r="929662"/>
    <row r="929663"/>
    <row r="929664"/>
    <row r="929665"/>
    <row r="929666"/>
    <row r="929667"/>
    <row r="929668"/>
    <row r="929669"/>
    <row r="929670"/>
    <row r="929671"/>
    <row r="929672"/>
    <row r="929673"/>
    <row r="929674"/>
    <row r="929675"/>
    <row r="929676"/>
    <row r="929677"/>
    <row r="929678"/>
    <row r="929679"/>
    <row r="929680"/>
    <row r="929681"/>
    <row r="929682"/>
    <row r="929683"/>
    <row r="929684"/>
    <row r="929685"/>
    <row r="929686"/>
    <row r="929687"/>
    <row r="929688"/>
    <row r="929689"/>
    <row r="929690"/>
    <row r="929691"/>
    <row r="929692"/>
    <row r="929693"/>
    <row r="929694"/>
    <row r="929695"/>
    <row r="929696"/>
    <row r="929697"/>
    <row r="929698"/>
    <row r="929699"/>
    <row r="929700"/>
    <row r="929701"/>
    <row r="929702"/>
    <row r="929703"/>
    <row r="929704"/>
    <row r="929705"/>
    <row r="929706"/>
    <row r="929707"/>
    <row r="929708"/>
    <row r="929709"/>
    <row r="929710"/>
    <row r="929711"/>
    <row r="929712"/>
    <row r="929713"/>
    <row r="929714"/>
    <row r="929715"/>
    <row r="929716"/>
    <row r="929717"/>
    <row r="929718"/>
    <row r="929719"/>
    <row r="929720"/>
    <row r="929721"/>
    <row r="929722"/>
    <row r="929723"/>
    <row r="929724"/>
    <row r="929725"/>
    <row r="929726"/>
    <row r="929727"/>
    <row r="929728"/>
    <row r="929729"/>
    <row r="929730"/>
    <row r="929731"/>
    <row r="929732"/>
    <row r="929733"/>
    <row r="929734"/>
    <row r="929735"/>
    <row r="929736"/>
    <row r="929737"/>
    <row r="929738"/>
    <row r="929739"/>
    <row r="929740"/>
    <row r="929741"/>
    <row r="929742"/>
    <row r="929743"/>
    <row r="929744"/>
    <row r="929745"/>
    <row r="929746"/>
    <row r="929747"/>
    <row r="929748"/>
    <row r="929749"/>
    <row r="929750"/>
    <row r="929751"/>
    <row r="929752"/>
    <row r="929753"/>
    <row r="929754"/>
    <row r="929755"/>
    <row r="929756"/>
    <row r="929757"/>
    <row r="929758"/>
    <row r="929759"/>
    <row r="929760"/>
    <row r="929761"/>
    <row r="929762"/>
    <row r="929763"/>
    <row r="929764"/>
    <row r="929765"/>
    <row r="929766"/>
    <row r="929767"/>
    <row r="929768"/>
    <row r="929769"/>
    <row r="929770"/>
    <row r="929771"/>
    <row r="929772"/>
    <row r="929773"/>
    <row r="929774"/>
    <row r="929775"/>
    <row r="929776"/>
    <row r="929777"/>
    <row r="929778"/>
    <row r="929779"/>
    <row r="929780"/>
    <row r="929781"/>
    <row r="929782"/>
    <row r="929783"/>
    <row r="929784"/>
    <row r="929785"/>
    <row r="929786"/>
    <row r="929787"/>
    <row r="929788"/>
    <row r="929789"/>
    <row r="929790"/>
    <row r="929791"/>
    <row r="929792"/>
    <row r="929793"/>
    <row r="929794"/>
    <row r="929795"/>
    <row r="929796"/>
    <row r="929797"/>
    <row r="929798"/>
    <row r="929799"/>
    <row r="929800"/>
    <row r="929801"/>
    <row r="929802"/>
    <row r="929803"/>
    <row r="929804"/>
    <row r="929805"/>
    <row r="929806"/>
    <row r="929807"/>
    <row r="929808"/>
    <row r="929809"/>
    <row r="929810"/>
    <row r="929811"/>
    <row r="929812"/>
    <row r="929813"/>
    <row r="929814"/>
    <row r="929815"/>
    <row r="929816"/>
    <row r="929817"/>
    <row r="929818"/>
    <row r="929819"/>
    <row r="929820"/>
    <row r="929821"/>
    <row r="929822"/>
    <row r="929823"/>
    <row r="929824"/>
    <row r="929825"/>
    <row r="929826"/>
    <row r="929827"/>
    <row r="929828"/>
    <row r="929829"/>
    <row r="929830"/>
    <row r="929831"/>
    <row r="929832"/>
    <row r="929833"/>
    <row r="929834"/>
    <row r="929835"/>
    <row r="929836"/>
    <row r="929837"/>
    <row r="929838"/>
    <row r="929839"/>
    <row r="929840"/>
    <row r="929841"/>
    <row r="929842"/>
    <row r="929843"/>
    <row r="929844"/>
    <row r="929845"/>
    <row r="929846"/>
    <row r="929847"/>
    <row r="929848"/>
    <row r="929849"/>
    <row r="929850"/>
    <row r="929851"/>
    <row r="929852"/>
    <row r="929853"/>
    <row r="929854"/>
    <row r="929855"/>
    <row r="929856"/>
    <row r="929857"/>
    <row r="929858"/>
    <row r="929859"/>
    <row r="929860"/>
    <row r="929861"/>
    <row r="929862"/>
    <row r="929863"/>
    <row r="929864"/>
    <row r="929865"/>
    <row r="929866"/>
    <row r="929867"/>
    <row r="929868"/>
    <row r="929869"/>
    <row r="929870"/>
    <row r="929871"/>
    <row r="929872"/>
    <row r="929873"/>
    <row r="929874"/>
    <row r="929875"/>
    <row r="929876"/>
    <row r="929877"/>
    <row r="929878"/>
    <row r="929879"/>
    <row r="929880"/>
    <row r="929881"/>
    <row r="929882"/>
    <row r="929883"/>
    <row r="929884"/>
    <row r="929885"/>
    <row r="929886"/>
    <row r="929887"/>
    <row r="929888"/>
    <row r="929889"/>
    <row r="929890"/>
    <row r="929891"/>
    <row r="929892"/>
    <row r="929893"/>
    <row r="929894"/>
    <row r="929895"/>
    <row r="929896"/>
    <row r="929897"/>
    <row r="929898"/>
    <row r="929899"/>
    <row r="929900"/>
    <row r="929901"/>
    <row r="929902"/>
    <row r="929903"/>
    <row r="929904"/>
    <row r="929905"/>
    <row r="929906"/>
    <row r="929907"/>
    <row r="929908"/>
    <row r="929909"/>
    <row r="929910"/>
    <row r="929911"/>
    <row r="929912"/>
    <row r="929913"/>
    <row r="929914"/>
    <row r="929915"/>
    <row r="929916"/>
    <row r="929917"/>
    <row r="929918"/>
    <row r="929919"/>
    <row r="929920"/>
    <row r="929921"/>
    <row r="929922"/>
    <row r="929923"/>
    <row r="929924"/>
    <row r="929925"/>
    <row r="929926"/>
    <row r="929927"/>
    <row r="929928"/>
    <row r="929929"/>
    <row r="929930"/>
    <row r="929931"/>
    <row r="929932"/>
    <row r="929933"/>
    <row r="929934"/>
    <row r="929935"/>
    <row r="929936"/>
    <row r="929937"/>
    <row r="929938"/>
    <row r="929939"/>
    <row r="929940"/>
    <row r="929941"/>
    <row r="929942"/>
    <row r="929943"/>
    <row r="929944"/>
    <row r="929945"/>
    <row r="929946"/>
    <row r="929947"/>
    <row r="929948"/>
    <row r="929949"/>
    <row r="929950"/>
    <row r="929951"/>
    <row r="929952"/>
    <row r="929953"/>
    <row r="929954"/>
    <row r="929955"/>
    <row r="929956"/>
    <row r="929957"/>
    <row r="929958"/>
    <row r="929959"/>
    <row r="929960"/>
    <row r="929961"/>
    <row r="929962"/>
    <row r="929963"/>
    <row r="929964"/>
    <row r="929965"/>
    <row r="929966"/>
    <row r="929967"/>
    <row r="929968"/>
    <row r="929969"/>
    <row r="929970"/>
    <row r="929971"/>
    <row r="929972"/>
    <row r="929973"/>
    <row r="929974"/>
    <row r="929975"/>
    <row r="929976"/>
    <row r="929977"/>
    <row r="929978"/>
    <row r="929979"/>
    <row r="929980"/>
    <row r="929981"/>
    <row r="929982"/>
    <row r="929983"/>
    <row r="929984"/>
    <row r="929985"/>
    <row r="929986"/>
    <row r="929987"/>
    <row r="929988"/>
    <row r="929989"/>
    <row r="929990"/>
    <row r="929991"/>
    <row r="929992"/>
    <row r="929993"/>
    <row r="929994"/>
    <row r="929995"/>
    <row r="929996"/>
    <row r="929997"/>
    <row r="929998"/>
    <row r="929999"/>
    <row r="930000"/>
    <row r="930001"/>
    <row r="930002"/>
    <row r="930003"/>
    <row r="930004"/>
    <row r="930005"/>
    <row r="930006"/>
    <row r="930007"/>
    <row r="930008"/>
    <row r="930009"/>
    <row r="930010"/>
    <row r="930011"/>
    <row r="930012"/>
    <row r="930013"/>
    <row r="930014"/>
    <row r="930015"/>
    <row r="930016"/>
    <row r="930017"/>
    <row r="930018"/>
    <row r="930019"/>
    <row r="930020"/>
    <row r="930021"/>
    <row r="930022"/>
    <row r="930023"/>
    <row r="930024"/>
    <row r="930025"/>
    <row r="930026"/>
    <row r="930027"/>
    <row r="930028"/>
    <row r="930029"/>
    <row r="930030"/>
    <row r="930031"/>
    <row r="930032"/>
    <row r="930033"/>
    <row r="930034"/>
    <row r="930035"/>
    <row r="930036"/>
    <row r="930037"/>
    <row r="930038"/>
    <row r="930039"/>
    <row r="930040"/>
    <row r="930041"/>
    <row r="930042"/>
    <row r="930043"/>
    <row r="930044"/>
    <row r="930045"/>
    <row r="930046"/>
    <row r="930047"/>
    <row r="930048"/>
    <row r="930049"/>
    <row r="930050"/>
    <row r="930051"/>
    <row r="930052"/>
    <row r="930053"/>
    <row r="930054"/>
    <row r="930055"/>
    <row r="930056"/>
    <row r="930057"/>
    <row r="930058"/>
    <row r="930059"/>
    <row r="930060"/>
    <row r="930061"/>
    <row r="930062"/>
    <row r="930063"/>
    <row r="930064"/>
    <row r="930065"/>
    <row r="930066"/>
    <row r="930067"/>
    <row r="930068"/>
    <row r="930069"/>
    <row r="930070"/>
    <row r="930071"/>
    <row r="930072"/>
    <row r="930073"/>
    <row r="930074"/>
    <row r="930075"/>
    <row r="930076"/>
    <row r="930077"/>
    <row r="930078"/>
    <row r="930079"/>
    <row r="930080"/>
    <row r="930081"/>
    <row r="930082"/>
    <row r="930083"/>
    <row r="930084"/>
    <row r="930085"/>
    <row r="930086"/>
    <row r="930087"/>
    <row r="930088"/>
    <row r="930089"/>
    <row r="930090"/>
    <row r="930091"/>
    <row r="930092"/>
    <row r="930093"/>
    <row r="930094"/>
    <row r="930095"/>
    <row r="930096"/>
    <row r="930097"/>
    <row r="930098"/>
    <row r="930099"/>
    <row r="930100"/>
    <row r="930101"/>
    <row r="930102"/>
    <row r="930103"/>
    <row r="930104"/>
    <row r="930105"/>
    <row r="930106"/>
    <row r="930107"/>
    <row r="930108"/>
    <row r="930109"/>
    <row r="930110"/>
    <row r="930111"/>
    <row r="930112"/>
    <row r="930113"/>
    <row r="930114"/>
    <row r="930115"/>
    <row r="930116"/>
    <row r="930117"/>
    <row r="930118"/>
    <row r="930119"/>
    <row r="930120"/>
    <row r="930121"/>
    <row r="930122"/>
    <row r="930123"/>
    <row r="930124"/>
    <row r="930125"/>
    <row r="930126"/>
    <row r="930127"/>
    <row r="930128"/>
    <row r="930129"/>
    <row r="930130"/>
    <row r="930131"/>
    <row r="930132"/>
    <row r="930133"/>
    <row r="930134"/>
    <row r="930135"/>
    <row r="930136"/>
    <row r="930137"/>
    <row r="930138"/>
    <row r="930139"/>
    <row r="930140"/>
    <row r="930141"/>
    <row r="930142"/>
    <row r="930143"/>
    <row r="930144"/>
    <row r="930145"/>
    <row r="930146"/>
    <row r="930147"/>
    <row r="930148"/>
    <row r="930149"/>
    <row r="930150"/>
    <row r="930151"/>
    <row r="930152"/>
    <row r="930153"/>
    <row r="930154"/>
    <row r="930155"/>
    <row r="930156"/>
    <row r="930157"/>
    <row r="930158"/>
    <row r="930159"/>
    <row r="930160"/>
    <row r="930161"/>
    <row r="930162"/>
    <row r="930163"/>
    <row r="930164"/>
    <row r="930165"/>
    <row r="930166"/>
    <row r="930167"/>
    <row r="930168"/>
    <row r="930169"/>
    <row r="930170"/>
    <row r="930171"/>
    <row r="930172"/>
    <row r="930173"/>
    <row r="930174"/>
    <row r="930175"/>
    <row r="930176"/>
    <row r="930177"/>
    <row r="930178"/>
    <row r="930179"/>
    <row r="930180"/>
    <row r="930181"/>
    <row r="930182"/>
    <row r="930183"/>
    <row r="930184"/>
    <row r="930185"/>
    <row r="930186"/>
    <row r="930187"/>
    <row r="930188"/>
    <row r="930189"/>
    <row r="930190"/>
    <row r="930191"/>
    <row r="930192"/>
    <row r="930193"/>
    <row r="930194"/>
    <row r="930195"/>
    <row r="930196"/>
    <row r="930197"/>
    <row r="930198"/>
    <row r="930199"/>
    <row r="930200"/>
    <row r="930201"/>
    <row r="930202"/>
    <row r="930203"/>
    <row r="930204"/>
    <row r="930205"/>
    <row r="930206"/>
    <row r="930207"/>
    <row r="930208"/>
    <row r="930209"/>
    <row r="930210"/>
    <row r="930211"/>
    <row r="930212"/>
    <row r="930213"/>
    <row r="930214"/>
    <row r="930215"/>
    <row r="930216"/>
    <row r="930217"/>
    <row r="930218"/>
    <row r="930219"/>
    <row r="930220"/>
    <row r="930221"/>
    <row r="930222"/>
    <row r="930223"/>
    <row r="930224"/>
    <row r="930225"/>
    <row r="930226"/>
    <row r="930227"/>
    <row r="930228"/>
    <row r="930229"/>
    <row r="930230"/>
    <row r="930231"/>
    <row r="930232"/>
    <row r="930233"/>
    <row r="930234"/>
    <row r="930235"/>
    <row r="930236"/>
    <row r="930237"/>
    <row r="930238"/>
    <row r="930239"/>
    <row r="930240"/>
    <row r="930241"/>
    <row r="930242"/>
    <row r="930243"/>
    <row r="930244"/>
    <row r="930245"/>
    <row r="930246"/>
    <row r="930247"/>
    <row r="930248"/>
    <row r="930249"/>
    <row r="930250"/>
    <row r="930251"/>
    <row r="930252"/>
    <row r="930253"/>
    <row r="930254"/>
    <row r="930255"/>
    <row r="930256"/>
    <row r="930257"/>
    <row r="930258"/>
    <row r="930259"/>
    <row r="930260"/>
    <row r="930261"/>
    <row r="930262"/>
    <row r="930263"/>
    <row r="930264"/>
    <row r="930265"/>
    <row r="930266"/>
    <row r="930267"/>
    <row r="930268"/>
    <row r="930269"/>
    <row r="930270"/>
    <row r="930271"/>
    <row r="930272"/>
    <row r="930273"/>
    <row r="930274"/>
    <row r="930275"/>
    <row r="930276"/>
    <row r="930277"/>
    <row r="930278"/>
    <row r="930279"/>
    <row r="930280"/>
    <row r="930281"/>
    <row r="930282"/>
    <row r="930283"/>
    <row r="930284"/>
    <row r="930285"/>
    <row r="930286"/>
    <row r="930287"/>
    <row r="930288"/>
    <row r="930289"/>
    <row r="930290"/>
    <row r="930291"/>
    <row r="930292"/>
    <row r="930293"/>
    <row r="930294"/>
    <row r="930295"/>
    <row r="930296"/>
    <row r="930297"/>
    <row r="930298"/>
    <row r="930299"/>
    <row r="930300"/>
    <row r="930301"/>
    <row r="930302"/>
    <row r="930303"/>
    <row r="930304"/>
    <row r="930305"/>
    <row r="930306"/>
    <row r="930307"/>
    <row r="930308"/>
    <row r="930309"/>
    <row r="930310"/>
    <row r="930311"/>
    <row r="930312"/>
    <row r="930313"/>
    <row r="930314"/>
    <row r="930315"/>
    <row r="930316"/>
    <row r="930317"/>
    <row r="930318"/>
    <row r="930319"/>
    <row r="930320"/>
    <row r="930321"/>
    <row r="930322"/>
    <row r="930323"/>
    <row r="930324"/>
    <row r="930325"/>
    <row r="930326"/>
    <row r="930327"/>
    <row r="930328"/>
    <row r="930329"/>
    <row r="930330"/>
    <row r="930331"/>
    <row r="930332"/>
    <row r="930333"/>
    <row r="930334"/>
    <row r="930335"/>
    <row r="930336"/>
    <row r="930337"/>
    <row r="930338"/>
    <row r="930339"/>
    <row r="930340"/>
    <row r="930341"/>
    <row r="930342"/>
    <row r="930343"/>
    <row r="930344"/>
    <row r="930345"/>
    <row r="930346"/>
    <row r="930347"/>
    <row r="930348"/>
    <row r="930349"/>
    <row r="930350"/>
    <row r="930351"/>
    <row r="930352"/>
    <row r="930353"/>
    <row r="930354"/>
    <row r="930355"/>
    <row r="930356"/>
    <row r="930357"/>
    <row r="930358"/>
    <row r="930359"/>
    <row r="930360"/>
    <row r="930361"/>
    <row r="930362"/>
    <row r="930363"/>
    <row r="930364"/>
    <row r="930365"/>
    <row r="930366"/>
    <row r="930367"/>
    <row r="930368"/>
    <row r="930369"/>
    <row r="930370"/>
    <row r="930371"/>
    <row r="930372"/>
    <row r="930373"/>
    <row r="930374"/>
    <row r="930375"/>
    <row r="930376"/>
    <row r="930377"/>
    <row r="930378"/>
    <row r="930379"/>
    <row r="930380"/>
    <row r="930381"/>
    <row r="930382"/>
    <row r="930383"/>
    <row r="930384"/>
    <row r="930385"/>
    <row r="930386"/>
    <row r="930387"/>
    <row r="930388"/>
    <row r="930389"/>
    <row r="930390"/>
    <row r="930391"/>
    <row r="930392"/>
    <row r="930393"/>
    <row r="930394"/>
    <row r="930395"/>
    <row r="930396"/>
    <row r="930397"/>
    <row r="930398"/>
    <row r="930399"/>
    <row r="930400"/>
    <row r="930401"/>
    <row r="930402"/>
    <row r="930403"/>
    <row r="930404"/>
    <row r="930405"/>
    <row r="930406"/>
    <row r="930407"/>
    <row r="930408"/>
    <row r="930409"/>
    <row r="930410"/>
    <row r="930411"/>
    <row r="930412"/>
    <row r="930413"/>
    <row r="930414"/>
    <row r="930415"/>
    <row r="930416"/>
    <row r="930417"/>
    <row r="930418"/>
    <row r="930419"/>
    <row r="930420"/>
    <row r="930421"/>
    <row r="930422"/>
    <row r="930423"/>
    <row r="930424"/>
    <row r="930425"/>
    <row r="930426"/>
    <row r="930427"/>
    <row r="930428"/>
    <row r="930429"/>
    <row r="930430"/>
    <row r="930431"/>
    <row r="930432"/>
    <row r="930433"/>
    <row r="930434"/>
    <row r="930435"/>
    <row r="930436"/>
    <row r="930437"/>
    <row r="930438"/>
    <row r="930439"/>
    <row r="930440"/>
    <row r="930441"/>
    <row r="930442"/>
    <row r="930443"/>
    <row r="930444"/>
    <row r="930445"/>
    <row r="930446"/>
    <row r="930447"/>
    <row r="930448"/>
    <row r="930449"/>
    <row r="930450"/>
    <row r="930451"/>
    <row r="930452"/>
    <row r="930453"/>
    <row r="930454"/>
    <row r="930455"/>
    <row r="930456"/>
    <row r="930457"/>
    <row r="930458"/>
    <row r="930459"/>
    <row r="930460"/>
    <row r="930461"/>
    <row r="930462"/>
    <row r="930463"/>
    <row r="930464"/>
    <row r="930465"/>
    <row r="930466"/>
    <row r="930467"/>
    <row r="930468"/>
    <row r="930469"/>
    <row r="930470"/>
    <row r="930471"/>
    <row r="930472"/>
    <row r="930473"/>
    <row r="930474"/>
    <row r="930475"/>
    <row r="930476"/>
    <row r="930477"/>
    <row r="930478"/>
    <row r="930479"/>
    <row r="930480"/>
    <row r="930481"/>
    <row r="930482"/>
    <row r="930483"/>
    <row r="930484"/>
    <row r="930485"/>
    <row r="930486"/>
    <row r="930487"/>
    <row r="930488"/>
    <row r="930489"/>
    <row r="930490"/>
    <row r="930491"/>
    <row r="930492"/>
    <row r="930493"/>
    <row r="930494"/>
    <row r="930495"/>
    <row r="930496"/>
    <row r="930497"/>
    <row r="930498"/>
    <row r="930499"/>
    <row r="930500"/>
    <row r="930501"/>
    <row r="930502"/>
    <row r="930503"/>
    <row r="930504"/>
    <row r="930505"/>
    <row r="930506"/>
    <row r="930507"/>
    <row r="930508"/>
    <row r="930509"/>
    <row r="930510"/>
    <row r="930511"/>
    <row r="930512"/>
    <row r="930513"/>
    <row r="930514"/>
    <row r="930515"/>
    <row r="930516"/>
    <row r="930517"/>
    <row r="930518"/>
    <row r="930519"/>
    <row r="930520"/>
    <row r="930521"/>
    <row r="930522"/>
    <row r="930523"/>
    <row r="930524"/>
    <row r="930525"/>
    <row r="930526"/>
    <row r="930527"/>
    <row r="930528"/>
    <row r="930529"/>
    <row r="930530"/>
    <row r="930531"/>
    <row r="930532"/>
    <row r="930533"/>
    <row r="930534"/>
    <row r="930535"/>
    <row r="930536"/>
    <row r="930537"/>
    <row r="930538"/>
    <row r="930539"/>
    <row r="930540"/>
    <row r="930541"/>
    <row r="930542"/>
    <row r="930543"/>
    <row r="930544"/>
    <row r="930545"/>
    <row r="930546"/>
    <row r="930547"/>
    <row r="930548"/>
    <row r="930549"/>
    <row r="930550"/>
    <row r="930551"/>
    <row r="930552"/>
    <row r="930553"/>
    <row r="930554"/>
    <row r="930555"/>
    <row r="930556"/>
    <row r="930557"/>
    <row r="930558"/>
    <row r="930559"/>
    <row r="930560"/>
    <row r="930561"/>
    <row r="930562"/>
    <row r="930563"/>
    <row r="930564"/>
    <row r="930565"/>
    <row r="930566"/>
    <row r="930567"/>
    <row r="930568"/>
    <row r="930569"/>
    <row r="930570"/>
    <row r="930571"/>
    <row r="930572"/>
    <row r="930573"/>
    <row r="930574"/>
    <row r="930575"/>
    <row r="930576"/>
    <row r="930577"/>
    <row r="930578"/>
    <row r="930579"/>
    <row r="930580"/>
    <row r="930581"/>
    <row r="930582"/>
    <row r="930583"/>
    <row r="930584"/>
    <row r="930585"/>
    <row r="930586"/>
    <row r="930587"/>
    <row r="930588"/>
    <row r="930589"/>
    <row r="930590"/>
    <row r="930591"/>
    <row r="930592"/>
    <row r="930593"/>
    <row r="930594"/>
    <row r="930595"/>
    <row r="930596"/>
    <row r="930597"/>
    <row r="930598"/>
    <row r="930599"/>
    <row r="930600"/>
    <row r="930601"/>
    <row r="930602"/>
    <row r="930603"/>
    <row r="930604"/>
    <row r="930605"/>
    <row r="930606"/>
    <row r="930607"/>
    <row r="930608"/>
    <row r="930609"/>
    <row r="930610"/>
    <row r="930611"/>
    <row r="930612"/>
    <row r="930613"/>
    <row r="930614"/>
    <row r="930615"/>
    <row r="930616"/>
    <row r="930617"/>
    <row r="930618"/>
    <row r="930619"/>
    <row r="930620"/>
    <row r="930621"/>
    <row r="930622"/>
    <row r="930623"/>
    <row r="930624"/>
    <row r="930625"/>
    <row r="930626"/>
    <row r="930627"/>
    <row r="930628"/>
    <row r="930629"/>
    <row r="930630"/>
    <row r="930631"/>
    <row r="930632"/>
    <row r="930633"/>
    <row r="930634"/>
    <row r="930635"/>
    <row r="930636"/>
    <row r="930637"/>
    <row r="930638"/>
    <row r="930639"/>
    <row r="930640"/>
    <row r="930641"/>
    <row r="930642"/>
    <row r="930643"/>
    <row r="930644"/>
    <row r="930645"/>
    <row r="930646"/>
    <row r="930647"/>
    <row r="930648"/>
    <row r="930649"/>
    <row r="930650"/>
    <row r="930651"/>
    <row r="930652"/>
    <row r="930653"/>
    <row r="930654"/>
    <row r="930655"/>
    <row r="930656"/>
    <row r="930657"/>
    <row r="930658"/>
    <row r="930659"/>
    <row r="930660"/>
    <row r="930661"/>
    <row r="930662"/>
    <row r="930663"/>
    <row r="930664"/>
    <row r="930665"/>
    <row r="930666"/>
    <row r="930667"/>
    <row r="930668"/>
    <row r="930669"/>
    <row r="930670"/>
    <row r="930671"/>
    <row r="930672"/>
    <row r="930673"/>
    <row r="930674"/>
    <row r="930675"/>
    <row r="930676"/>
    <row r="930677"/>
    <row r="930678"/>
    <row r="930679"/>
    <row r="930680"/>
    <row r="930681"/>
    <row r="930682"/>
    <row r="930683"/>
    <row r="930684"/>
    <row r="930685"/>
    <row r="930686"/>
    <row r="930687"/>
    <row r="930688"/>
    <row r="930689"/>
    <row r="930690"/>
    <row r="930691"/>
    <row r="930692"/>
    <row r="930693"/>
    <row r="930694"/>
    <row r="930695"/>
    <row r="930696"/>
    <row r="930697"/>
    <row r="930698"/>
    <row r="930699"/>
    <row r="930700"/>
    <row r="930701"/>
    <row r="930702"/>
    <row r="930703"/>
    <row r="930704"/>
    <row r="930705"/>
    <row r="930706"/>
    <row r="930707"/>
    <row r="930708"/>
    <row r="930709"/>
    <row r="930710"/>
    <row r="930711"/>
    <row r="930712"/>
    <row r="930713"/>
    <row r="930714"/>
    <row r="930715"/>
    <row r="930716"/>
    <row r="930717"/>
    <row r="930718"/>
    <row r="930719"/>
    <row r="930720"/>
    <row r="930721"/>
    <row r="930722"/>
    <row r="930723"/>
    <row r="930724"/>
    <row r="930725"/>
    <row r="930726"/>
    <row r="930727"/>
    <row r="930728"/>
    <row r="930729"/>
    <row r="930730"/>
    <row r="930731"/>
    <row r="930732"/>
    <row r="930733"/>
    <row r="930734"/>
    <row r="930735"/>
    <row r="930736"/>
    <row r="930737"/>
    <row r="930738"/>
    <row r="930739"/>
    <row r="930740"/>
    <row r="930741"/>
    <row r="930742"/>
    <row r="930743"/>
    <row r="930744"/>
    <row r="930745"/>
    <row r="930746"/>
    <row r="930747"/>
    <row r="930748"/>
    <row r="930749"/>
    <row r="930750"/>
    <row r="930751"/>
    <row r="930752"/>
    <row r="930753"/>
    <row r="930754"/>
    <row r="930755"/>
    <row r="930756"/>
    <row r="930757"/>
    <row r="930758"/>
    <row r="930759"/>
    <row r="930760"/>
    <row r="930761"/>
    <row r="930762"/>
    <row r="930763"/>
    <row r="930764"/>
    <row r="930765"/>
    <row r="930766"/>
    <row r="930767"/>
    <row r="930768"/>
    <row r="930769"/>
    <row r="930770"/>
    <row r="930771"/>
    <row r="930772"/>
    <row r="930773"/>
    <row r="930774"/>
    <row r="930775"/>
    <row r="930776"/>
    <row r="930777"/>
    <row r="930778"/>
    <row r="930779"/>
    <row r="930780"/>
    <row r="930781"/>
    <row r="930782"/>
    <row r="930783"/>
    <row r="930784"/>
    <row r="930785"/>
    <row r="930786"/>
    <row r="930787"/>
    <row r="930788"/>
    <row r="930789"/>
    <row r="930790"/>
    <row r="930791"/>
    <row r="930792"/>
    <row r="930793"/>
    <row r="930794"/>
    <row r="930795"/>
    <row r="930796"/>
    <row r="930797"/>
    <row r="930798"/>
    <row r="930799"/>
    <row r="930800"/>
    <row r="930801"/>
    <row r="930802"/>
    <row r="930803"/>
    <row r="930804"/>
    <row r="930805"/>
    <row r="930806"/>
    <row r="930807"/>
    <row r="930808"/>
    <row r="930809"/>
    <row r="930810"/>
    <row r="930811"/>
    <row r="930812"/>
    <row r="930813"/>
    <row r="930814"/>
    <row r="930815"/>
    <row r="930816"/>
    <row r="930817"/>
    <row r="930818"/>
    <row r="930819"/>
    <row r="930820"/>
    <row r="930821"/>
    <row r="930822"/>
    <row r="930823"/>
    <row r="930824"/>
    <row r="930825"/>
    <row r="930826"/>
    <row r="930827"/>
    <row r="930828"/>
    <row r="930829"/>
    <row r="930830"/>
    <row r="930831"/>
    <row r="930832"/>
    <row r="930833"/>
    <row r="930834"/>
    <row r="930835"/>
    <row r="930836"/>
    <row r="930837"/>
    <row r="930838"/>
    <row r="930839"/>
    <row r="930840"/>
    <row r="930841"/>
    <row r="930842"/>
    <row r="930843"/>
    <row r="930844"/>
    <row r="930845"/>
    <row r="930846"/>
    <row r="930847"/>
    <row r="930848"/>
    <row r="930849"/>
    <row r="930850"/>
    <row r="930851"/>
    <row r="930852"/>
    <row r="930853"/>
    <row r="930854"/>
    <row r="930855"/>
    <row r="930856"/>
    <row r="930857"/>
    <row r="930858"/>
    <row r="930859"/>
    <row r="930860"/>
    <row r="930861"/>
    <row r="930862"/>
    <row r="930863"/>
    <row r="930864"/>
    <row r="930865"/>
    <row r="930866"/>
    <row r="930867"/>
    <row r="930868"/>
    <row r="930869"/>
    <row r="930870"/>
    <row r="930871"/>
    <row r="930872"/>
    <row r="930873"/>
    <row r="930874"/>
    <row r="930875"/>
    <row r="930876"/>
    <row r="930877"/>
    <row r="930878"/>
    <row r="930879"/>
    <row r="930880"/>
    <row r="930881"/>
    <row r="930882"/>
    <row r="930883"/>
    <row r="930884"/>
    <row r="930885"/>
    <row r="930886"/>
    <row r="930887"/>
    <row r="930888"/>
    <row r="930889"/>
    <row r="930890"/>
    <row r="930891"/>
    <row r="930892"/>
    <row r="930893"/>
    <row r="930894"/>
    <row r="930895"/>
    <row r="930896"/>
    <row r="930897"/>
    <row r="930898"/>
    <row r="930899"/>
    <row r="930900"/>
    <row r="930901"/>
    <row r="930902"/>
    <row r="930903"/>
    <row r="930904"/>
    <row r="930905"/>
    <row r="930906"/>
    <row r="930907"/>
    <row r="930908"/>
    <row r="930909"/>
    <row r="930910"/>
    <row r="930911"/>
    <row r="930912"/>
    <row r="930913"/>
    <row r="930914"/>
    <row r="930915"/>
    <row r="930916"/>
    <row r="930917"/>
    <row r="930918"/>
    <row r="930919"/>
    <row r="930920"/>
    <row r="930921"/>
    <row r="930922"/>
    <row r="930923"/>
    <row r="930924"/>
    <row r="930925"/>
    <row r="930926"/>
    <row r="930927"/>
    <row r="930928"/>
    <row r="930929"/>
    <row r="930930"/>
    <row r="930931"/>
    <row r="930932"/>
    <row r="930933"/>
    <row r="930934"/>
    <row r="930935"/>
    <row r="930936"/>
    <row r="930937"/>
    <row r="930938"/>
    <row r="930939"/>
    <row r="930940"/>
    <row r="930941"/>
    <row r="930942"/>
    <row r="930943"/>
    <row r="930944"/>
    <row r="930945"/>
    <row r="930946"/>
    <row r="930947"/>
    <row r="930948"/>
    <row r="930949"/>
    <row r="930950"/>
    <row r="930951"/>
    <row r="930952"/>
    <row r="930953"/>
    <row r="930954"/>
    <row r="930955"/>
    <row r="930956"/>
    <row r="930957"/>
    <row r="930958"/>
    <row r="930959"/>
    <row r="930960"/>
    <row r="930961"/>
    <row r="930962"/>
    <row r="930963"/>
    <row r="930964"/>
    <row r="930965"/>
    <row r="930966"/>
    <row r="930967"/>
    <row r="930968"/>
    <row r="930969"/>
    <row r="930970"/>
    <row r="930971"/>
    <row r="930972"/>
    <row r="930973"/>
    <row r="930974"/>
    <row r="930975"/>
    <row r="930976"/>
    <row r="930977"/>
    <row r="930978"/>
    <row r="930979"/>
    <row r="930980"/>
    <row r="930981"/>
    <row r="930982"/>
    <row r="930983"/>
    <row r="930984"/>
    <row r="930985"/>
    <row r="930986"/>
    <row r="930987"/>
    <row r="930988"/>
    <row r="930989"/>
    <row r="930990"/>
    <row r="930991"/>
    <row r="930992"/>
    <row r="930993"/>
    <row r="930994"/>
    <row r="930995"/>
    <row r="930996"/>
    <row r="930997"/>
    <row r="930998"/>
    <row r="930999"/>
    <row r="931000"/>
    <row r="931001"/>
    <row r="931002"/>
    <row r="931003"/>
    <row r="931004"/>
    <row r="931005"/>
    <row r="931006"/>
    <row r="931007"/>
    <row r="931008"/>
    <row r="931009"/>
    <row r="931010"/>
    <row r="931011"/>
    <row r="931012"/>
    <row r="931013"/>
    <row r="931014"/>
    <row r="931015"/>
    <row r="931016"/>
    <row r="931017"/>
    <row r="931018"/>
    <row r="931019"/>
    <row r="931020"/>
    <row r="931021"/>
    <row r="931022"/>
    <row r="931023"/>
    <row r="931024"/>
    <row r="931025"/>
    <row r="931026"/>
    <row r="931027"/>
    <row r="931028"/>
    <row r="931029"/>
    <row r="931030"/>
    <row r="931031"/>
    <row r="931032"/>
    <row r="931033"/>
    <row r="931034"/>
    <row r="931035"/>
    <row r="931036"/>
    <row r="931037"/>
    <row r="931038"/>
    <row r="931039"/>
    <row r="931040"/>
    <row r="931041"/>
    <row r="931042"/>
    <row r="931043"/>
    <row r="931044"/>
    <row r="931045"/>
    <row r="931046"/>
    <row r="931047"/>
    <row r="931048"/>
    <row r="931049"/>
    <row r="931050"/>
    <row r="931051"/>
    <row r="931052"/>
    <row r="931053"/>
    <row r="931054"/>
    <row r="931055"/>
    <row r="931056"/>
    <row r="931057"/>
    <row r="931058"/>
    <row r="931059"/>
    <row r="931060"/>
    <row r="931061"/>
    <row r="931062"/>
    <row r="931063"/>
    <row r="931064"/>
    <row r="931065"/>
    <row r="931066"/>
    <row r="931067"/>
    <row r="931068"/>
    <row r="931069"/>
    <row r="931070"/>
    <row r="931071"/>
    <row r="931072"/>
    <row r="931073"/>
    <row r="931074"/>
    <row r="931075"/>
    <row r="931076"/>
    <row r="931077"/>
    <row r="931078"/>
    <row r="931079"/>
    <row r="931080"/>
    <row r="931081"/>
    <row r="931082"/>
    <row r="931083"/>
    <row r="931084"/>
    <row r="931085"/>
    <row r="931086"/>
    <row r="931087"/>
    <row r="931088"/>
    <row r="931089"/>
    <row r="931090"/>
    <row r="931091"/>
    <row r="931092"/>
    <row r="931093"/>
    <row r="931094"/>
    <row r="931095"/>
    <row r="931096"/>
    <row r="931097"/>
    <row r="931098"/>
    <row r="931099"/>
    <row r="931100"/>
    <row r="931101"/>
    <row r="931102"/>
    <row r="931103"/>
    <row r="931104"/>
    <row r="931105"/>
    <row r="931106"/>
    <row r="931107"/>
    <row r="931108"/>
    <row r="931109"/>
    <row r="931110"/>
    <row r="931111"/>
    <row r="931112"/>
    <row r="931113"/>
    <row r="931114"/>
    <row r="931115"/>
    <row r="931116"/>
    <row r="931117"/>
    <row r="931118"/>
    <row r="931119"/>
    <row r="931120"/>
    <row r="931121"/>
    <row r="931122"/>
    <row r="931123"/>
    <row r="931124"/>
    <row r="931125"/>
    <row r="931126"/>
    <row r="931127"/>
    <row r="931128"/>
    <row r="931129"/>
    <row r="931130"/>
    <row r="931131"/>
    <row r="931132"/>
    <row r="931133"/>
    <row r="931134"/>
    <row r="931135"/>
    <row r="931136"/>
    <row r="931137"/>
    <row r="931138"/>
    <row r="931139"/>
    <row r="931140"/>
    <row r="931141"/>
    <row r="931142"/>
    <row r="931143"/>
    <row r="931144"/>
    <row r="931145"/>
    <row r="931146"/>
    <row r="931147"/>
    <row r="931148"/>
    <row r="931149"/>
    <row r="931150"/>
    <row r="931151"/>
    <row r="931152"/>
    <row r="931153"/>
    <row r="931154"/>
    <row r="931155"/>
    <row r="931156"/>
    <row r="931157"/>
    <row r="931158"/>
    <row r="931159"/>
    <row r="931160"/>
    <row r="931161"/>
    <row r="931162"/>
    <row r="931163"/>
    <row r="931164"/>
    <row r="931165"/>
    <row r="931166"/>
    <row r="931167"/>
    <row r="931168"/>
    <row r="931169"/>
    <row r="931170"/>
    <row r="931171"/>
    <row r="931172"/>
    <row r="931173"/>
    <row r="931174"/>
    <row r="931175"/>
    <row r="931176"/>
    <row r="931177"/>
    <row r="931178"/>
    <row r="931179"/>
    <row r="931180"/>
    <row r="931181"/>
    <row r="931182"/>
    <row r="931183"/>
    <row r="931184"/>
    <row r="931185"/>
    <row r="931186"/>
    <row r="931187"/>
    <row r="931188"/>
    <row r="931189"/>
    <row r="931190"/>
    <row r="931191"/>
    <row r="931192"/>
    <row r="931193"/>
    <row r="931194"/>
    <row r="931195"/>
    <row r="931196"/>
    <row r="931197"/>
    <row r="931198"/>
    <row r="931199"/>
    <row r="931200"/>
    <row r="931201"/>
    <row r="931202"/>
    <row r="931203"/>
    <row r="931204"/>
    <row r="931205"/>
    <row r="931206"/>
    <row r="931207"/>
    <row r="931208"/>
    <row r="931209"/>
    <row r="931210"/>
    <row r="931211"/>
    <row r="931212"/>
    <row r="931213"/>
    <row r="931214"/>
    <row r="931215"/>
    <row r="931216"/>
    <row r="931217"/>
    <row r="931218"/>
    <row r="931219"/>
    <row r="931220"/>
    <row r="931221"/>
    <row r="931222"/>
    <row r="931223"/>
    <row r="931224"/>
    <row r="931225"/>
    <row r="931226"/>
    <row r="931227"/>
    <row r="931228"/>
    <row r="931229"/>
    <row r="931230"/>
    <row r="931231"/>
    <row r="931232"/>
    <row r="931233"/>
    <row r="931234"/>
    <row r="931235"/>
    <row r="931236"/>
    <row r="931237"/>
    <row r="931238"/>
    <row r="931239"/>
    <row r="931240"/>
    <row r="931241"/>
    <row r="931242"/>
    <row r="931243"/>
    <row r="931244"/>
    <row r="931245"/>
    <row r="931246"/>
    <row r="931247"/>
    <row r="931248"/>
    <row r="931249"/>
    <row r="931250"/>
    <row r="931251"/>
    <row r="931252"/>
    <row r="931253"/>
    <row r="931254"/>
    <row r="931255"/>
    <row r="931256"/>
    <row r="931257"/>
    <row r="931258"/>
    <row r="931259"/>
    <row r="931260"/>
    <row r="931261"/>
    <row r="931262"/>
    <row r="931263"/>
    <row r="931264"/>
    <row r="931265"/>
    <row r="931266"/>
    <row r="931267"/>
    <row r="931268"/>
    <row r="931269"/>
    <row r="931270"/>
    <row r="931271"/>
    <row r="931272"/>
    <row r="931273"/>
    <row r="931274"/>
    <row r="931275"/>
    <row r="931276"/>
    <row r="931277"/>
    <row r="931278"/>
    <row r="931279"/>
    <row r="931280"/>
    <row r="931281"/>
    <row r="931282"/>
    <row r="931283"/>
    <row r="931284"/>
    <row r="931285"/>
    <row r="931286"/>
    <row r="931287"/>
    <row r="931288"/>
    <row r="931289"/>
    <row r="931290"/>
    <row r="931291"/>
    <row r="931292"/>
    <row r="931293"/>
    <row r="931294"/>
    <row r="931295"/>
    <row r="931296"/>
    <row r="931297"/>
    <row r="931298"/>
    <row r="931299"/>
    <row r="931300"/>
    <row r="931301"/>
    <row r="931302"/>
    <row r="931303"/>
    <row r="931304"/>
    <row r="931305"/>
    <row r="931306"/>
    <row r="931307"/>
    <row r="931308"/>
    <row r="931309"/>
    <row r="931310"/>
    <row r="931311"/>
    <row r="931312"/>
    <row r="931313"/>
    <row r="931314"/>
    <row r="931315"/>
    <row r="931316"/>
    <row r="931317"/>
    <row r="931318"/>
    <row r="931319"/>
    <row r="931320"/>
    <row r="931321"/>
    <row r="931322"/>
    <row r="931323"/>
    <row r="931324"/>
    <row r="931325"/>
    <row r="931326"/>
    <row r="931327"/>
    <row r="931328"/>
    <row r="931329"/>
    <row r="931330"/>
    <row r="931331"/>
    <row r="931332"/>
    <row r="931333"/>
    <row r="931334"/>
    <row r="931335"/>
    <row r="931336"/>
    <row r="931337"/>
    <row r="931338"/>
    <row r="931339"/>
    <row r="931340"/>
    <row r="931341"/>
    <row r="931342"/>
    <row r="931343"/>
    <row r="931344"/>
    <row r="931345"/>
    <row r="931346"/>
    <row r="931347"/>
    <row r="931348"/>
    <row r="931349"/>
    <row r="931350"/>
    <row r="931351"/>
    <row r="931352"/>
    <row r="931353"/>
    <row r="931354"/>
    <row r="931355"/>
    <row r="931356"/>
    <row r="931357"/>
    <row r="931358"/>
    <row r="931359"/>
    <row r="931360"/>
    <row r="931361"/>
    <row r="931362"/>
    <row r="931363"/>
    <row r="931364"/>
    <row r="931365"/>
    <row r="931366"/>
    <row r="931367"/>
    <row r="931368"/>
    <row r="931369"/>
    <row r="931370"/>
    <row r="931371"/>
    <row r="931372"/>
    <row r="931373"/>
    <row r="931374"/>
    <row r="931375"/>
    <row r="931376"/>
    <row r="931377"/>
    <row r="931378"/>
    <row r="931379"/>
    <row r="931380"/>
    <row r="931381"/>
    <row r="931382"/>
    <row r="931383"/>
    <row r="931384"/>
    <row r="931385"/>
    <row r="931386"/>
    <row r="931387"/>
    <row r="931388"/>
    <row r="931389"/>
    <row r="931390"/>
    <row r="931391"/>
    <row r="931392"/>
    <row r="931393"/>
    <row r="931394"/>
    <row r="931395"/>
    <row r="931396"/>
    <row r="931397"/>
    <row r="931398"/>
    <row r="931399"/>
    <row r="931400"/>
    <row r="931401"/>
    <row r="931402"/>
    <row r="931403"/>
    <row r="931404"/>
    <row r="931405"/>
    <row r="931406"/>
    <row r="931407"/>
    <row r="931408"/>
    <row r="931409"/>
    <row r="931410"/>
    <row r="931411"/>
    <row r="931412"/>
    <row r="931413"/>
    <row r="931414"/>
    <row r="931415"/>
    <row r="931416"/>
    <row r="931417"/>
    <row r="931418"/>
    <row r="931419"/>
    <row r="931420"/>
    <row r="931421"/>
    <row r="931422"/>
    <row r="931423"/>
    <row r="931424"/>
    <row r="931425"/>
    <row r="931426"/>
    <row r="931427"/>
    <row r="931428"/>
    <row r="931429"/>
    <row r="931430"/>
    <row r="931431"/>
    <row r="931432"/>
    <row r="931433"/>
    <row r="931434"/>
    <row r="931435"/>
    <row r="931436"/>
    <row r="931437"/>
    <row r="931438"/>
    <row r="931439"/>
    <row r="931440"/>
    <row r="931441"/>
    <row r="931442"/>
    <row r="931443"/>
    <row r="931444"/>
    <row r="931445"/>
    <row r="931446"/>
    <row r="931447"/>
    <row r="931448"/>
    <row r="931449"/>
    <row r="931450"/>
    <row r="931451"/>
    <row r="931452"/>
    <row r="931453"/>
    <row r="931454"/>
    <row r="931455"/>
    <row r="931456"/>
    <row r="931457"/>
    <row r="931458"/>
    <row r="931459"/>
    <row r="931460"/>
    <row r="931461"/>
    <row r="931462"/>
    <row r="931463"/>
    <row r="931464"/>
    <row r="931465"/>
    <row r="931466"/>
    <row r="931467"/>
    <row r="931468"/>
    <row r="931469"/>
    <row r="931470"/>
    <row r="931471"/>
    <row r="931472"/>
    <row r="931473"/>
    <row r="931474"/>
    <row r="931475"/>
    <row r="931476"/>
    <row r="931477"/>
    <row r="931478"/>
    <row r="931479"/>
    <row r="931480"/>
    <row r="931481"/>
    <row r="931482"/>
    <row r="931483"/>
    <row r="931484"/>
    <row r="931485"/>
    <row r="931486"/>
    <row r="931487"/>
    <row r="931488"/>
    <row r="931489"/>
    <row r="931490"/>
    <row r="931491"/>
    <row r="931492"/>
    <row r="931493"/>
    <row r="931494"/>
    <row r="931495"/>
    <row r="931496"/>
    <row r="931497"/>
    <row r="931498"/>
    <row r="931499"/>
    <row r="931500"/>
    <row r="931501"/>
    <row r="931502"/>
    <row r="931503"/>
    <row r="931504"/>
    <row r="931505"/>
    <row r="931506"/>
    <row r="931507"/>
    <row r="931508"/>
    <row r="931509"/>
    <row r="931510"/>
    <row r="931511"/>
    <row r="931512"/>
    <row r="931513"/>
    <row r="931514"/>
    <row r="931515"/>
    <row r="931516"/>
    <row r="931517"/>
    <row r="931518"/>
    <row r="931519"/>
    <row r="931520"/>
    <row r="931521"/>
    <row r="931522"/>
    <row r="931523"/>
    <row r="931524"/>
    <row r="931525"/>
    <row r="931526"/>
    <row r="931527"/>
    <row r="931528"/>
    <row r="931529"/>
    <row r="931530"/>
    <row r="931531"/>
    <row r="931532"/>
    <row r="931533"/>
    <row r="931534"/>
    <row r="931535"/>
    <row r="931536"/>
    <row r="931537"/>
    <row r="931538"/>
    <row r="931539"/>
    <row r="931540"/>
    <row r="931541"/>
    <row r="931542"/>
    <row r="931543"/>
    <row r="931544"/>
    <row r="931545"/>
    <row r="931546"/>
    <row r="931547"/>
    <row r="931548"/>
    <row r="931549"/>
    <row r="931550"/>
    <row r="931551"/>
    <row r="931552"/>
    <row r="931553"/>
    <row r="931554"/>
    <row r="931555"/>
    <row r="931556"/>
    <row r="931557"/>
    <row r="931558"/>
    <row r="931559"/>
    <row r="931560"/>
    <row r="931561"/>
    <row r="931562"/>
    <row r="931563"/>
    <row r="931564"/>
    <row r="931565"/>
    <row r="931566"/>
    <row r="931567"/>
    <row r="931568"/>
    <row r="931569"/>
    <row r="931570"/>
    <row r="931571"/>
    <row r="931572"/>
    <row r="931573"/>
    <row r="931574"/>
    <row r="931575"/>
    <row r="931576"/>
    <row r="931577"/>
    <row r="931578"/>
    <row r="931579"/>
    <row r="931580"/>
    <row r="931581"/>
    <row r="931582"/>
    <row r="931583"/>
    <row r="931584"/>
    <row r="931585"/>
    <row r="931586"/>
    <row r="931587"/>
    <row r="931588"/>
    <row r="931589"/>
    <row r="931590"/>
    <row r="931591"/>
    <row r="931592"/>
    <row r="931593"/>
    <row r="931594"/>
    <row r="931595"/>
    <row r="931596"/>
    <row r="931597"/>
    <row r="931598"/>
    <row r="931599"/>
    <row r="931600"/>
    <row r="931601"/>
    <row r="931602"/>
    <row r="931603"/>
    <row r="931604"/>
    <row r="931605"/>
    <row r="931606"/>
    <row r="931607"/>
    <row r="931608"/>
    <row r="931609"/>
    <row r="931610"/>
    <row r="931611"/>
    <row r="931612"/>
    <row r="931613"/>
    <row r="931614"/>
    <row r="931615"/>
    <row r="931616"/>
    <row r="931617"/>
    <row r="931618"/>
    <row r="931619"/>
    <row r="931620"/>
    <row r="931621"/>
    <row r="931622"/>
    <row r="931623"/>
    <row r="931624"/>
    <row r="931625"/>
    <row r="931626"/>
    <row r="931627"/>
    <row r="931628"/>
    <row r="931629"/>
    <row r="931630"/>
    <row r="931631"/>
    <row r="931632"/>
    <row r="931633"/>
    <row r="931634"/>
    <row r="931635"/>
    <row r="931636"/>
    <row r="931637"/>
    <row r="931638"/>
    <row r="931639"/>
    <row r="931640"/>
    <row r="931641"/>
    <row r="931642"/>
    <row r="931643"/>
    <row r="931644"/>
    <row r="931645"/>
    <row r="931646"/>
    <row r="931647"/>
    <row r="931648"/>
    <row r="931649"/>
    <row r="931650"/>
    <row r="931651"/>
    <row r="931652"/>
    <row r="931653"/>
    <row r="931654"/>
    <row r="931655"/>
    <row r="931656"/>
    <row r="931657"/>
    <row r="931658"/>
    <row r="931659"/>
    <row r="931660"/>
    <row r="931661"/>
    <row r="931662"/>
    <row r="931663"/>
    <row r="931664"/>
    <row r="931665"/>
    <row r="931666"/>
    <row r="931667"/>
    <row r="931668"/>
    <row r="931669"/>
    <row r="931670"/>
    <row r="931671"/>
    <row r="931672"/>
    <row r="931673"/>
    <row r="931674"/>
    <row r="931675"/>
    <row r="931676"/>
    <row r="931677"/>
    <row r="931678"/>
    <row r="931679"/>
    <row r="931680"/>
    <row r="931681"/>
    <row r="931682"/>
    <row r="931683"/>
    <row r="931684"/>
    <row r="931685"/>
    <row r="931686"/>
    <row r="931687"/>
    <row r="931688"/>
    <row r="931689"/>
    <row r="931690"/>
    <row r="931691"/>
    <row r="931692"/>
    <row r="931693"/>
    <row r="931694"/>
    <row r="931695"/>
    <row r="931696"/>
    <row r="931697"/>
    <row r="931698"/>
    <row r="931699"/>
    <row r="931700"/>
    <row r="931701"/>
    <row r="931702"/>
    <row r="931703"/>
    <row r="931704"/>
    <row r="931705"/>
    <row r="931706"/>
    <row r="931707"/>
    <row r="931708"/>
    <row r="931709"/>
    <row r="931710"/>
    <row r="931711"/>
    <row r="931712"/>
    <row r="931713"/>
    <row r="931714"/>
    <row r="931715"/>
    <row r="931716"/>
    <row r="931717"/>
    <row r="931718"/>
    <row r="931719"/>
    <row r="931720"/>
    <row r="931721"/>
    <row r="931722"/>
    <row r="931723"/>
    <row r="931724"/>
    <row r="931725"/>
    <row r="931726"/>
    <row r="931727"/>
    <row r="931728"/>
    <row r="931729"/>
    <row r="931730"/>
    <row r="931731"/>
    <row r="931732"/>
    <row r="931733"/>
    <row r="931734"/>
    <row r="931735"/>
    <row r="931736"/>
    <row r="931737"/>
    <row r="931738"/>
    <row r="931739"/>
    <row r="931740"/>
    <row r="931741"/>
    <row r="931742"/>
    <row r="931743"/>
    <row r="931744"/>
    <row r="931745"/>
    <row r="931746"/>
    <row r="931747"/>
    <row r="931748"/>
    <row r="931749"/>
    <row r="931750"/>
    <row r="931751"/>
    <row r="931752"/>
    <row r="931753"/>
    <row r="931754"/>
    <row r="931755"/>
    <row r="931756"/>
    <row r="931757"/>
    <row r="931758"/>
    <row r="931759"/>
    <row r="931760"/>
    <row r="931761"/>
    <row r="931762"/>
    <row r="931763"/>
    <row r="931764"/>
    <row r="931765"/>
    <row r="931766"/>
    <row r="931767"/>
    <row r="931768"/>
    <row r="931769"/>
    <row r="931770"/>
    <row r="931771"/>
    <row r="931772"/>
    <row r="931773"/>
    <row r="931774"/>
    <row r="931775"/>
    <row r="931776"/>
    <row r="931777"/>
    <row r="931778"/>
    <row r="931779"/>
    <row r="931780"/>
    <row r="931781"/>
    <row r="931782"/>
    <row r="931783"/>
    <row r="931784"/>
    <row r="931785"/>
    <row r="931786"/>
    <row r="931787"/>
    <row r="931788"/>
    <row r="931789"/>
    <row r="931790"/>
    <row r="931791"/>
    <row r="931792"/>
    <row r="931793"/>
    <row r="931794"/>
    <row r="931795"/>
    <row r="931796"/>
    <row r="931797"/>
    <row r="931798"/>
    <row r="931799"/>
    <row r="931800"/>
    <row r="931801"/>
    <row r="931802"/>
    <row r="931803"/>
    <row r="931804"/>
    <row r="931805"/>
    <row r="931806"/>
    <row r="931807"/>
    <row r="931808"/>
    <row r="931809"/>
    <row r="931810"/>
    <row r="931811"/>
    <row r="931812"/>
    <row r="931813"/>
    <row r="931814"/>
    <row r="931815"/>
    <row r="931816"/>
    <row r="931817"/>
    <row r="931818"/>
    <row r="931819"/>
    <row r="931820"/>
    <row r="931821"/>
    <row r="931822"/>
    <row r="931823"/>
    <row r="931824"/>
    <row r="931825"/>
    <row r="931826"/>
    <row r="931827"/>
    <row r="931828"/>
    <row r="931829"/>
    <row r="931830"/>
    <row r="931831"/>
    <row r="931832"/>
    <row r="931833"/>
    <row r="931834"/>
    <row r="931835"/>
    <row r="931836"/>
    <row r="931837"/>
    <row r="931838"/>
    <row r="931839"/>
    <row r="931840"/>
    <row r="931841"/>
    <row r="931842"/>
    <row r="931843"/>
    <row r="931844"/>
    <row r="931845"/>
    <row r="931846"/>
    <row r="931847"/>
    <row r="931848"/>
    <row r="931849"/>
    <row r="931850"/>
    <row r="931851"/>
    <row r="931852"/>
    <row r="931853"/>
    <row r="931854"/>
    <row r="931855"/>
    <row r="931856"/>
    <row r="931857"/>
    <row r="931858"/>
    <row r="931859"/>
    <row r="931860"/>
    <row r="931861"/>
    <row r="931862"/>
    <row r="931863"/>
    <row r="931864"/>
    <row r="931865"/>
    <row r="931866"/>
    <row r="931867"/>
    <row r="931868"/>
    <row r="931869"/>
    <row r="931870"/>
    <row r="931871"/>
    <row r="931872"/>
    <row r="931873"/>
    <row r="931874"/>
    <row r="931875"/>
    <row r="931876"/>
    <row r="931877"/>
    <row r="931878"/>
    <row r="931879"/>
    <row r="931880"/>
    <row r="931881"/>
    <row r="931882"/>
    <row r="931883"/>
    <row r="931884"/>
    <row r="931885"/>
    <row r="931886"/>
    <row r="931887"/>
    <row r="931888"/>
    <row r="931889"/>
    <row r="931890"/>
    <row r="931891"/>
    <row r="931892"/>
    <row r="931893"/>
    <row r="931894"/>
    <row r="931895"/>
    <row r="931896"/>
    <row r="931897"/>
    <row r="931898"/>
    <row r="931899"/>
    <row r="931900"/>
    <row r="931901"/>
    <row r="931902"/>
    <row r="931903"/>
    <row r="931904"/>
    <row r="931905"/>
    <row r="931906"/>
    <row r="931907"/>
    <row r="931908"/>
    <row r="931909"/>
    <row r="931910"/>
    <row r="931911"/>
    <row r="931912"/>
    <row r="931913"/>
    <row r="931914"/>
    <row r="931915"/>
    <row r="931916"/>
    <row r="931917"/>
    <row r="931918"/>
    <row r="931919"/>
    <row r="931920"/>
    <row r="931921"/>
    <row r="931922"/>
    <row r="931923"/>
    <row r="931924"/>
    <row r="931925"/>
    <row r="931926"/>
    <row r="931927"/>
    <row r="931928"/>
    <row r="931929"/>
    <row r="931930"/>
    <row r="931931"/>
    <row r="931932"/>
    <row r="931933"/>
    <row r="931934"/>
    <row r="931935"/>
    <row r="931936"/>
    <row r="931937"/>
    <row r="931938"/>
    <row r="931939"/>
    <row r="931940"/>
    <row r="931941"/>
    <row r="931942"/>
    <row r="931943"/>
    <row r="931944"/>
    <row r="931945"/>
    <row r="931946"/>
    <row r="931947"/>
    <row r="931948"/>
    <row r="931949"/>
    <row r="931950"/>
    <row r="931951"/>
    <row r="931952"/>
    <row r="931953"/>
    <row r="931954"/>
    <row r="931955"/>
    <row r="931956"/>
    <row r="931957"/>
    <row r="931958"/>
    <row r="931959"/>
    <row r="931960"/>
    <row r="931961"/>
    <row r="931962"/>
    <row r="931963"/>
    <row r="931964"/>
    <row r="931965"/>
    <row r="931966"/>
    <row r="931967"/>
    <row r="931968"/>
    <row r="931969"/>
    <row r="931970"/>
    <row r="931971"/>
    <row r="931972"/>
    <row r="931973"/>
    <row r="931974"/>
    <row r="931975"/>
    <row r="931976"/>
    <row r="931977"/>
    <row r="931978"/>
    <row r="931979"/>
    <row r="931980"/>
    <row r="931981"/>
    <row r="931982"/>
    <row r="931983"/>
    <row r="931984"/>
    <row r="931985"/>
    <row r="931986"/>
    <row r="931987"/>
    <row r="931988"/>
    <row r="931989"/>
    <row r="931990"/>
    <row r="931991"/>
    <row r="931992"/>
    <row r="931993"/>
    <row r="931994"/>
    <row r="931995"/>
    <row r="931996"/>
    <row r="931997"/>
    <row r="931998"/>
    <row r="931999"/>
    <row r="932000"/>
    <row r="932001"/>
    <row r="932002"/>
    <row r="932003"/>
    <row r="932004"/>
    <row r="932005"/>
    <row r="932006"/>
    <row r="932007"/>
    <row r="932008"/>
    <row r="932009"/>
    <row r="932010"/>
    <row r="932011"/>
    <row r="932012"/>
    <row r="932013"/>
    <row r="932014"/>
    <row r="932015"/>
    <row r="932016"/>
    <row r="932017"/>
    <row r="932018"/>
    <row r="932019"/>
    <row r="932020"/>
    <row r="932021"/>
    <row r="932022"/>
    <row r="932023"/>
    <row r="932024"/>
    <row r="932025"/>
    <row r="932026"/>
    <row r="932027"/>
    <row r="932028"/>
    <row r="932029"/>
    <row r="932030"/>
    <row r="932031"/>
    <row r="932032"/>
    <row r="932033"/>
    <row r="932034"/>
    <row r="932035"/>
    <row r="932036"/>
    <row r="932037"/>
    <row r="932038"/>
    <row r="932039"/>
    <row r="932040"/>
    <row r="932041"/>
    <row r="932042"/>
    <row r="932043"/>
    <row r="932044"/>
    <row r="932045"/>
    <row r="932046"/>
    <row r="932047"/>
    <row r="932048"/>
    <row r="932049"/>
    <row r="932050"/>
    <row r="932051"/>
    <row r="932052"/>
    <row r="932053"/>
    <row r="932054"/>
    <row r="932055"/>
    <row r="932056"/>
    <row r="932057"/>
    <row r="932058"/>
    <row r="932059"/>
    <row r="932060"/>
    <row r="932061"/>
    <row r="932062"/>
    <row r="932063"/>
    <row r="932064"/>
    <row r="932065"/>
    <row r="932066"/>
    <row r="932067"/>
    <row r="932068"/>
    <row r="932069"/>
    <row r="932070"/>
    <row r="932071"/>
    <row r="932072"/>
    <row r="932073"/>
    <row r="932074"/>
    <row r="932075"/>
    <row r="932076"/>
    <row r="932077"/>
    <row r="932078"/>
    <row r="932079"/>
    <row r="932080"/>
    <row r="932081"/>
    <row r="932082"/>
    <row r="932083"/>
    <row r="932084"/>
    <row r="932085"/>
    <row r="932086"/>
    <row r="932087"/>
    <row r="932088"/>
    <row r="932089"/>
    <row r="932090"/>
    <row r="932091"/>
    <row r="932092"/>
    <row r="932093"/>
    <row r="932094"/>
    <row r="932095"/>
    <row r="932096"/>
    <row r="932097"/>
    <row r="932098"/>
    <row r="932099"/>
    <row r="932100"/>
    <row r="932101"/>
    <row r="932102"/>
    <row r="932103"/>
    <row r="932104"/>
    <row r="932105"/>
    <row r="932106"/>
    <row r="932107"/>
    <row r="932108"/>
    <row r="932109"/>
    <row r="932110"/>
    <row r="932111"/>
    <row r="932112"/>
    <row r="932113"/>
    <row r="932114"/>
    <row r="932115"/>
    <row r="932116"/>
    <row r="932117"/>
    <row r="932118"/>
    <row r="932119"/>
    <row r="932120"/>
    <row r="932121"/>
    <row r="932122"/>
    <row r="932123"/>
    <row r="932124"/>
    <row r="932125"/>
    <row r="932126"/>
    <row r="932127"/>
    <row r="932128"/>
    <row r="932129"/>
    <row r="932130"/>
    <row r="932131"/>
    <row r="932132"/>
    <row r="932133"/>
    <row r="932134"/>
    <row r="932135"/>
    <row r="932136"/>
    <row r="932137"/>
    <row r="932138"/>
    <row r="932139"/>
    <row r="932140"/>
    <row r="932141"/>
    <row r="932142"/>
    <row r="932143"/>
    <row r="932144"/>
    <row r="932145"/>
    <row r="932146"/>
    <row r="932147"/>
    <row r="932148"/>
    <row r="932149"/>
    <row r="932150"/>
    <row r="932151"/>
    <row r="932152"/>
    <row r="932153"/>
    <row r="932154"/>
    <row r="932155"/>
    <row r="932156"/>
    <row r="932157"/>
    <row r="932158"/>
    <row r="932159"/>
    <row r="932160"/>
    <row r="932161"/>
    <row r="932162"/>
    <row r="932163"/>
    <row r="932164"/>
    <row r="932165"/>
    <row r="932166"/>
    <row r="932167"/>
    <row r="932168"/>
    <row r="932169"/>
    <row r="932170"/>
    <row r="932171"/>
    <row r="932172"/>
    <row r="932173"/>
    <row r="932174"/>
    <row r="932175"/>
    <row r="932176"/>
    <row r="932177"/>
    <row r="932178"/>
    <row r="932179"/>
    <row r="932180"/>
    <row r="932181"/>
    <row r="932182"/>
    <row r="932183"/>
    <row r="932184"/>
    <row r="932185"/>
    <row r="932186"/>
    <row r="932187"/>
    <row r="932188"/>
    <row r="932189"/>
    <row r="932190"/>
    <row r="932191"/>
    <row r="932192"/>
    <row r="932193"/>
    <row r="932194"/>
    <row r="932195"/>
    <row r="932196"/>
    <row r="932197"/>
    <row r="932198"/>
    <row r="932199"/>
    <row r="932200"/>
    <row r="932201"/>
    <row r="932202"/>
    <row r="932203"/>
    <row r="932204"/>
    <row r="932205"/>
    <row r="932206"/>
    <row r="932207"/>
    <row r="932208"/>
    <row r="932209"/>
    <row r="932210"/>
    <row r="932211"/>
    <row r="932212"/>
    <row r="932213"/>
    <row r="932214"/>
    <row r="932215"/>
    <row r="932216"/>
    <row r="932217"/>
    <row r="932218"/>
    <row r="932219"/>
    <row r="932220"/>
    <row r="932221"/>
    <row r="932222"/>
    <row r="932223"/>
    <row r="932224"/>
    <row r="932225"/>
    <row r="932226"/>
    <row r="932227"/>
    <row r="932228"/>
    <row r="932229"/>
    <row r="932230"/>
    <row r="932231"/>
    <row r="932232"/>
    <row r="932233"/>
    <row r="932234"/>
    <row r="932235"/>
    <row r="932236"/>
    <row r="932237"/>
    <row r="932238"/>
    <row r="932239"/>
    <row r="932240"/>
    <row r="932241"/>
    <row r="932242"/>
    <row r="932243"/>
    <row r="932244"/>
    <row r="932245"/>
    <row r="932246"/>
    <row r="932247"/>
    <row r="932248"/>
    <row r="932249"/>
    <row r="932250"/>
    <row r="932251"/>
    <row r="932252"/>
    <row r="932253"/>
    <row r="932254"/>
    <row r="932255"/>
    <row r="932256"/>
    <row r="932257"/>
    <row r="932258"/>
    <row r="932259"/>
    <row r="932260"/>
    <row r="932261"/>
    <row r="932262"/>
    <row r="932263"/>
    <row r="932264"/>
    <row r="932265"/>
    <row r="932266"/>
    <row r="932267"/>
    <row r="932268"/>
    <row r="932269"/>
    <row r="932270"/>
    <row r="932271"/>
    <row r="932272"/>
    <row r="932273"/>
    <row r="932274"/>
    <row r="932275"/>
    <row r="932276"/>
    <row r="932277"/>
    <row r="932278"/>
    <row r="932279"/>
    <row r="932280"/>
    <row r="932281"/>
    <row r="932282"/>
    <row r="932283"/>
    <row r="932284"/>
    <row r="932285"/>
    <row r="932286"/>
    <row r="932287"/>
    <row r="932288"/>
    <row r="932289"/>
    <row r="932290"/>
    <row r="932291"/>
    <row r="932292"/>
    <row r="932293"/>
    <row r="932294"/>
    <row r="932295"/>
    <row r="932296"/>
    <row r="932297"/>
    <row r="932298"/>
    <row r="932299"/>
    <row r="932300"/>
    <row r="932301"/>
    <row r="932302"/>
    <row r="932303"/>
    <row r="932304"/>
    <row r="932305"/>
    <row r="932306"/>
    <row r="932307"/>
    <row r="932308"/>
    <row r="932309"/>
    <row r="932310"/>
    <row r="932311"/>
    <row r="932312"/>
    <row r="932313"/>
    <row r="932314"/>
    <row r="932315"/>
    <row r="932316"/>
    <row r="932317"/>
    <row r="932318"/>
    <row r="932319"/>
    <row r="932320"/>
    <row r="932321"/>
    <row r="932322"/>
    <row r="932323"/>
    <row r="932324"/>
    <row r="932325"/>
    <row r="932326"/>
    <row r="932327"/>
    <row r="932328"/>
    <row r="932329"/>
    <row r="932330"/>
    <row r="932331"/>
    <row r="932332"/>
    <row r="932333"/>
    <row r="932334"/>
    <row r="932335"/>
    <row r="932336"/>
    <row r="932337"/>
    <row r="932338"/>
    <row r="932339"/>
    <row r="932340"/>
    <row r="932341"/>
    <row r="932342"/>
    <row r="932343"/>
    <row r="932344"/>
    <row r="932345"/>
    <row r="932346"/>
    <row r="932347"/>
    <row r="932348"/>
    <row r="932349"/>
    <row r="932350"/>
    <row r="932351"/>
    <row r="932352"/>
    <row r="932353"/>
    <row r="932354"/>
    <row r="932355"/>
    <row r="932356"/>
    <row r="932357"/>
    <row r="932358"/>
    <row r="932359"/>
    <row r="932360"/>
    <row r="932361"/>
    <row r="932362"/>
    <row r="932363"/>
    <row r="932364"/>
    <row r="932365"/>
    <row r="932366"/>
    <row r="932367"/>
    <row r="932368"/>
    <row r="932369"/>
    <row r="932370"/>
    <row r="932371"/>
    <row r="932372"/>
    <row r="932373"/>
    <row r="932374"/>
    <row r="932375"/>
    <row r="932376"/>
    <row r="932377"/>
    <row r="932378"/>
    <row r="932379"/>
    <row r="932380"/>
    <row r="932381"/>
    <row r="932382"/>
    <row r="932383"/>
    <row r="932384"/>
    <row r="932385"/>
    <row r="932386"/>
    <row r="932387"/>
    <row r="932388"/>
    <row r="932389"/>
    <row r="932390"/>
    <row r="932391"/>
    <row r="932392"/>
    <row r="932393"/>
    <row r="932394"/>
    <row r="932395"/>
    <row r="932396"/>
    <row r="932397"/>
    <row r="932398"/>
    <row r="932399"/>
    <row r="932400"/>
    <row r="932401"/>
    <row r="932402"/>
    <row r="932403"/>
    <row r="932404"/>
    <row r="932405"/>
    <row r="932406"/>
    <row r="932407"/>
    <row r="932408"/>
    <row r="932409"/>
    <row r="932410"/>
    <row r="932411"/>
    <row r="932412"/>
    <row r="932413"/>
    <row r="932414"/>
    <row r="932415"/>
    <row r="932416"/>
    <row r="932417"/>
    <row r="932418"/>
    <row r="932419"/>
    <row r="932420"/>
    <row r="932421"/>
    <row r="932422"/>
    <row r="932423"/>
    <row r="932424"/>
    <row r="932425"/>
    <row r="932426"/>
    <row r="932427"/>
    <row r="932428"/>
    <row r="932429"/>
    <row r="932430"/>
    <row r="932431"/>
    <row r="932432"/>
    <row r="932433"/>
    <row r="932434"/>
    <row r="932435"/>
    <row r="932436"/>
    <row r="932437"/>
    <row r="932438"/>
    <row r="932439"/>
    <row r="932440"/>
    <row r="932441"/>
    <row r="932442"/>
    <row r="932443"/>
    <row r="932444"/>
    <row r="932445"/>
    <row r="932446"/>
    <row r="932447"/>
    <row r="932448"/>
    <row r="932449"/>
    <row r="932450"/>
    <row r="932451"/>
    <row r="932452"/>
    <row r="932453"/>
    <row r="932454"/>
    <row r="932455"/>
    <row r="932456"/>
    <row r="932457"/>
    <row r="932458"/>
    <row r="932459"/>
    <row r="932460"/>
    <row r="932461"/>
    <row r="932462"/>
    <row r="932463"/>
    <row r="932464"/>
    <row r="932465"/>
    <row r="932466"/>
    <row r="932467"/>
    <row r="932468"/>
    <row r="932469"/>
    <row r="932470"/>
    <row r="932471"/>
    <row r="932472"/>
    <row r="932473"/>
    <row r="932474"/>
    <row r="932475"/>
    <row r="932476"/>
    <row r="932477"/>
    <row r="932478"/>
    <row r="932479"/>
    <row r="932480"/>
    <row r="932481"/>
    <row r="932482"/>
    <row r="932483"/>
    <row r="932484"/>
    <row r="932485"/>
    <row r="932486"/>
    <row r="932487"/>
    <row r="932488"/>
    <row r="932489"/>
    <row r="932490"/>
    <row r="932491"/>
    <row r="932492"/>
    <row r="932493"/>
    <row r="932494"/>
    <row r="932495"/>
    <row r="932496"/>
    <row r="932497"/>
    <row r="932498"/>
    <row r="932499"/>
    <row r="932500"/>
    <row r="932501"/>
    <row r="932502"/>
    <row r="932503"/>
    <row r="932504"/>
    <row r="932505"/>
    <row r="932506"/>
    <row r="932507"/>
    <row r="932508"/>
    <row r="932509"/>
    <row r="932510"/>
    <row r="932511"/>
    <row r="932512"/>
    <row r="932513"/>
    <row r="932514"/>
    <row r="932515"/>
    <row r="932516"/>
    <row r="932517"/>
    <row r="932518"/>
    <row r="932519"/>
    <row r="932520"/>
    <row r="932521"/>
    <row r="932522"/>
    <row r="932523"/>
    <row r="932524"/>
    <row r="932525"/>
    <row r="932526"/>
    <row r="932527"/>
    <row r="932528"/>
    <row r="932529"/>
    <row r="932530"/>
    <row r="932531"/>
    <row r="932532"/>
    <row r="932533"/>
    <row r="932534"/>
    <row r="932535"/>
    <row r="932536"/>
    <row r="932537"/>
    <row r="932538"/>
    <row r="932539"/>
    <row r="932540"/>
    <row r="932541"/>
    <row r="932542"/>
    <row r="932543"/>
    <row r="932544"/>
    <row r="932545"/>
    <row r="932546"/>
    <row r="932547"/>
    <row r="932548"/>
    <row r="932549"/>
    <row r="932550"/>
    <row r="932551"/>
    <row r="932552"/>
    <row r="932553"/>
    <row r="932554"/>
    <row r="932555"/>
    <row r="932556"/>
    <row r="932557"/>
    <row r="932558"/>
    <row r="932559"/>
    <row r="932560"/>
    <row r="932561"/>
    <row r="932562"/>
    <row r="932563"/>
    <row r="932564"/>
    <row r="932565"/>
    <row r="932566"/>
    <row r="932567"/>
    <row r="932568"/>
    <row r="932569"/>
    <row r="932570"/>
    <row r="932571"/>
    <row r="932572"/>
    <row r="932573"/>
    <row r="932574"/>
    <row r="932575"/>
    <row r="932576"/>
    <row r="932577"/>
    <row r="932578"/>
    <row r="932579"/>
    <row r="932580"/>
    <row r="932581"/>
    <row r="932582"/>
    <row r="932583"/>
    <row r="932584"/>
    <row r="932585"/>
    <row r="932586"/>
    <row r="932587"/>
    <row r="932588"/>
    <row r="932589"/>
    <row r="932590"/>
    <row r="932591"/>
    <row r="932592"/>
    <row r="932593"/>
    <row r="932594"/>
    <row r="932595"/>
    <row r="932596"/>
    <row r="932597"/>
    <row r="932598"/>
    <row r="932599"/>
    <row r="932600"/>
    <row r="932601"/>
    <row r="932602"/>
    <row r="932603"/>
    <row r="932604"/>
    <row r="932605"/>
    <row r="932606"/>
    <row r="932607"/>
    <row r="932608"/>
    <row r="932609"/>
    <row r="932610"/>
    <row r="932611"/>
    <row r="932612"/>
    <row r="932613"/>
    <row r="932614"/>
    <row r="932615"/>
    <row r="932616"/>
    <row r="932617"/>
    <row r="932618"/>
    <row r="932619"/>
    <row r="932620"/>
    <row r="932621"/>
    <row r="932622"/>
    <row r="932623"/>
    <row r="932624"/>
    <row r="932625"/>
    <row r="932626"/>
    <row r="932627"/>
    <row r="932628"/>
    <row r="932629"/>
    <row r="932630"/>
    <row r="932631"/>
    <row r="932632"/>
    <row r="932633"/>
    <row r="932634"/>
    <row r="932635"/>
    <row r="932636"/>
    <row r="932637"/>
    <row r="932638"/>
    <row r="932639"/>
    <row r="932640"/>
    <row r="932641"/>
    <row r="932642"/>
    <row r="932643"/>
    <row r="932644"/>
    <row r="932645"/>
    <row r="932646"/>
    <row r="932647"/>
    <row r="932648"/>
    <row r="932649"/>
    <row r="932650"/>
    <row r="932651"/>
    <row r="932652"/>
    <row r="932653"/>
    <row r="932654"/>
    <row r="932655"/>
    <row r="932656"/>
    <row r="932657"/>
    <row r="932658"/>
    <row r="932659"/>
    <row r="932660"/>
    <row r="932661"/>
    <row r="932662"/>
    <row r="932663"/>
    <row r="932664"/>
    <row r="932665"/>
    <row r="932666"/>
    <row r="932667"/>
    <row r="932668"/>
    <row r="932669"/>
    <row r="932670"/>
    <row r="932671"/>
    <row r="932672"/>
    <row r="932673"/>
    <row r="932674"/>
    <row r="932675"/>
    <row r="932676"/>
    <row r="932677"/>
    <row r="932678"/>
    <row r="932679"/>
    <row r="932680"/>
    <row r="932681"/>
    <row r="932682"/>
    <row r="932683"/>
    <row r="932684"/>
    <row r="932685"/>
    <row r="932686"/>
    <row r="932687"/>
    <row r="932688"/>
    <row r="932689"/>
    <row r="932690"/>
    <row r="932691"/>
    <row r="932692"/>
    <row r="932693"/>
    <row r="932694"/>
    <row r="932695"/>
    <row r="932696"/>
    <row r="932697"/>
    <row r="932698"/>
    <row r="932699"/>
    <row r="932700"/>
    <row r="932701"/>
    <row r="932702"/>
    <row r="932703"/>
    <row r="932704"/>
    <row r="932705"/>
    <row r="932706"/>
    <row r="932707"/>
    <row r="932708"/>
    <row r="932709"/>
    <row r="932710"/>
    <row r="932711"/>
    <row r="932712"/>
    <row r="932713"/>
    <row r="932714"/>
    <row r="932715"/>
    <row r="932716"/>
    <row r="932717"/>
    <row r="932718"/>
    <row r="932719"/>
    <row r="932720"/>
    <row r="932721"/>
    <row r="932722"/>
    <row r="932723"/>
    <row r="932724"/>
    <row r="932725"/>
    <row r="932726"/>
    <row r="932727"/>
    <row r="932728"/>
    <row r="932729"/>
    <row r="932730"/>
    <row r="932731"/>
    <row r="932732"/>
    <row r="932733"/>
    <row r="932734"/>
    <row r="932735"/>
    <row r="932736"/>
    <row r="932737"/>
    <row r="932738"/>
    <row r="932739"/>
    <row r="932740"/>
    <row r="932741"/>
    <row r="932742"/>
    <row r="932743"/>
    <row r="932744"/>
    <row r="932745"/>
    <row r="932746"/>
    <row r="932747"/>
    <row r="932748"/>
    <row r="932749"/>
    <row r="932750"/>
    <row r="932751"/>
    <row r="932752"/>
    <row r="932753"/>
    <row r="932754"/>
    <row r="932755"/>
    <row r="932756"/>
    <row r="932757"/>
    <row r="932758"/>
    <row r="932759"/>
    <row r="932760"/>
    <row r="932761"/>
    <row r="932762"/>
    <row r="932763"/>
    <row r="932764"/>
    <row r="932765"/>
    <row r="932766"/>
    <row r="932767"/>
    <row r="932768"/>
    <row r="932769"/>
    <row r="932770"/>
    <row r="932771"/>
    <row r="932772"/>
    <row r="932773"/>
    <row r="932774"/>
    <row r="932775"/>
    <row r="932776"/>
    <row r="932777"/>
    <row r="932778"/>
    <row r="932779"/>
    <row r="932780"/>
    <row r="932781"/>
    <row r="932782"/>
    <row r="932783"/>
    <row r="932784"/>
    <row r="932785"/>
    <row r="932786"/>
    <row r="932787"/>
    <row r="932788"/>
    <row r="932789"/>
    <row r="932790"/>
    <row r="932791"/>
    <row r="932792"/>
    <row r="932793"/>
    <row r="932794"/>
    <row r="932795"/>
    <row r="932796"/>
    <row r="932797"/>
    <row r="932798"/>
    <row r="932799"/>
    <row r="932800"/>
    <row r="932801"/>
    <row r="932802"/>
    <row r="932803"/>
    <row r="932804"/>
    <row r="932805"/>
    <row r="932806"/>
    <row r="932807"/>
    <row r="932808"/>
    <row r="932809"/>
    <row r="932810"/>
    <row r="932811"/>
    <row r="932812"/>
    <row r="932813"/>
    <row r="932814"/>
    <row r="932815"/>
    <row r="932816"/>
    <row r="932817"/>
    <row r="932818"/>
    <row r="932819"/>
    <row r="932820"/>
    <row r="932821"/>
    <row r="932822"/>
    <row r="932823"/>
    <row r="932824"/>
    <row r="932825"/>
    <row r="932826"/>
    <row r="932827"/>
    <row r="932828"/>
    <row r="932829"/>
    <row r="932830"/>
    <row r="932831"/>
    <row r="932832"/>
    <row r="932833"/>
    <row r="932834"/>
    <row r="932835"/>
    <row r="932836"/>
    <row r="932837"/>
    <row r="932838"/>
    <row r="932839"/>
    <row r="932840"/>
    <row r="932841"/>
    <row r="932842"/>
    <row r="932843"/>
    <row r="932844"/>
    <row r="932845"/>
    <row r="932846"/>
    <row r="932847"/>
    <row r="932848"/>
    <row r="932849"/>
    <row r="932850"/>
    <row r="932851"/>
    <row r="932852"/>
    <row r="932853"/>
    <row r="932854"/>
    <row r="932855"/>
    <row r="932856"/>
    <row r="932857"/>
    <row r="932858"/>
    <row r="932859"/>
    <row r="932860"/>
    <row r="932861"/>
    <row r="932862"/>
    <row r="932863"/>
    <row r="932864"/>
    <row r="932865"/>
    <row r="932866"/>
    <row r="932867"/>
    <row r="932868"/>
    <row r="932869"/>
    <row r="932870"/>
    <row r="932871"/>
    <row r="932872"/>
    <row r="932873"/>
    <row r="932874"/>
    <row r="932875"/>
    <row r="932876"/>
    <row r="932877"/>
    <row r="932878"/>
    <row r="932879"/>
    <row r="932880"/>
    <row r="932881"/>
    <row r="932882"/>
    <row r="932883"/>
    <row r="932884"/>
    <row r="932885"/>
    <row r="932886"/>
    <row r="932887"/>
    <row r="932888"/>
    <row r="932889"/>
    <row r="932890"/>
    <row r="932891"/>
    <row r="932892"/>
    <row r="932893"/>
    <row r="932894"/>
    <row r="932895"/>
    <row r="932896"/>
    <row r="932897"/>
    <row r="932898"/>
    <row r="932899"/>
    <row r="932900"/>
    <row r="932901"/>
    <row r="932902"/>
    <row r="932903"/>
    <row r="932904"/>
    <row r="932905"/>
    <row r="932906"/>
    <row r="932907"/>
    <row r="932908"/>
    <row r="932909"/>
    <row r="932910"/>
    <row r="932911"/>
    <row r="932912"/>
    <row r="932913"/>
    <row r="932914"/>
    <row r="932915"/>
    <row r="932916"/>
    <row r="932917"/>
    <row r="932918"/>
    <row r="932919"/>
    <row r="932920"/>
    <row r="932921"/>
    <row r="932922"/>
    <row r="932923"/>
    <row r="932924"/>
    <row r="932925"/>
    <row r="932926"/>
    <row r="932927"/>
    <row r="932928"/>
    <row r="932929"/>
    <row r="932930"/>
    <row r="932931"/>
    <row r="932932"/>
    <row r="932933"/>
    <row r="932934"/>
    <row r="932935"/>
    <row r="932936"/>
    <row r="932937"/>
    <row r="932938"/>
    <row r="932939"/>
    <row r="932940"/>
    <row r="932941"/>
    <row r="932942"/>
    <row r="932943"/>
    <row r="932944"/>
    <row r="932945"/>
    <row r="932946"/>
    <row r="932947"/>
    <row r="932948"/>
    <row r="932949"/>
    <row r="932950"/>
    <row r="932951"/>
    <row r="932952"/>
    <row r="932953"/>
    <row r="932954"/>
    <row r="932955"/>
    <row r="932956"/>
    <row r="932957"/>
    <row r="932958"/>
    <row r="932959"/>
    <row r="932960"/>
    <row r="932961"/>
    <row r="932962"/>
    <row r="932963"/>
    <row r="932964"/>
    <row r="932965"/>
    <row r="932966"/>
    <row r="932967"/>
    <row r="932968"/>
    <row r="932969"/>
    <row r="932970"/>
    <row r="932971"/>
    <row r="932972"/>
    <row r="932973"/>
    <row r="932974"/>
    <row r="932975"/>
    <row r="932976"/>
    <row r="932977"/>
    <row r="932978"/>
    <row r="932979"/>
    <row r="932980"/>
    <row r="932981"/>
    <row r="932982"/>
    <row r="932983"/>
    <row r="932984"/>
    <row r="932985"/>
    <row r="932986"/>
    <row r="932987"/>
    <row r="932988"/>
    <row r="932989"/>
    <row r="932990"/>
    <row r="932991"/>
    <row r="932992"/>
    <row r="932993"/>
    <row r="932994"/>
    <row r="932995"/>
    <row r="932996"/>
    <row r="932997"/>
    <row r="932998"/>
    <row r="932999"/>
    <row r="933000"/>
    <row r="933001"/>
    <row r="933002"/>
    <row r="933003"/>
    <row r="933004"/>
    <row r="933005"/>
    <row r="933006"/>
    <row r="933007"/>
    <row r="933008"/>
    <row r="933009"/>
    <row r="933010"/>
    <row r="933011"/>
    <row r="933012"/>
    <row r="933013"/>
    <row r="933014"/>
    <row r="933015"/>
    <row r="933016"/>
    <row r="933017"/>
    <row r="933018"/>
    <row r="933019"/>
    <row r="933020"/>
    <row r="933021"/>
    <row r="933022"/>
    <row r="933023"/>
    <row r="933024"/>
    <row r="933025"/>
    <row r="933026"/>
    <row r="933027"/>
    <row r="933028"/>
    <row r="933029"/>
    <row r="933030"/>
    <row r="933031"/>
    <row r="933032"/>
    <row r="933033"/>
    <row r="933034"/>
    <row r="933035"/>
    <row r="933036"/>
    <row r="933037"/>
    <row r="933038"/>
    <row r="933039"/>
    <row r="933040"/>
    <row r="933041"/>
    <row r="933042"/>
    <row r="933043"/>
    <row r="933044"/>
    <row r="933045"/>
    <row r="933046"/>
    <row r="933047"/>
    <row r="933048"/>
    <row r="933049"/>
    <row r="933050"/>
    <row r="933051"/>
    <row r="933052"/>
    <row r="933053"/>
    <row r="933054"/>
    <row r="933055"/>
    <row r="933056"/>
    <row r="933057"/>
    <row r="933058"/>
    <row r="933059"/>
    <row r="933060"/>
    <row r="933061"/>
    <row r="933062"/>
    <row r="933063"/>
    <row r="933064"/>
    <row r="933065"/>
    <row r="933066"/>
    <row r="933067"/>
    <row r="933068"/>
    <row r="933069"/>
    <row r="933070"/>
    <row r="933071"/>
    <row r="933072"/>
    <row r="933073"/>
    <row r="933074"/>
    <row r="933075"/>
    <row r="933076"/>
    <row r="933077"/>
    <row r="933078"/>
    <row r="933079"/>
    <row r="933080"/>
    <row r="933081"/>
    <row r="933082"/>
    <row r="933083"/>
    <row r="933084"/>
    <row r="933085"/>
    <row r="933086"/>
    <row r="933087"/>
    <row r="933088"/>
    <row r="933089"/>
    <row r="933090"/>
    <row r="933091"/>
    <row r="933092"/>
    <row r="933093"/>
    <row r="933094"/>
    <row r="933095"/>
    <row r="933096"/>
    <row r="933097"/>
    <row r="933098"/>
    <row r="933099"/>
    <row r="933100"/>
    <row r="933101"/>
    <row r="933102"/>
    <row r="933103"/>
    <row r="933104"/>
    <row r="933105"/>
    <row r="933106"/>
    <row r="933107"/>
    <row r="933108"/>
    <row r="933109"/>
    <row r="933110"/>
    <row r="933111"/>
    <row r="933112"/>
    <row r="933113"/>
    <row r="933114"/>
    <row r="933115"/>
    <row r="933116"/>
    <row r="933117"/>
    <row r="933118"/>
    <row r="933119"/>
    <row r="933120"/>
    <row r="933121"/>
    <row r="933122"/>
    <row r="933123"/>
    <row r="933124"/>
    <row r="933125"/>
    <row r="933126"/>
    <row r="933127"/>
    <row r="933128"/>
    <row r="933129"/>
    <row r="933130"/>
    <row r="933131"/>
    <row r="933132"/>
    <row r="933133"/>
    <row r="933134"/>
    <row r="933135"/>
    <row r="933136"/>
    <row r="933137"/>
    <row r="933138"/>
    <row r="933139"/>
    <row r="933140"/>
    <row r="933141"/>
    <row r="933142"/>
    <row r="933143"/>
    <row r="933144"/>
    <row r="933145"/>
    <row r="933146"/>
    <row r="933147"/>
    <row r="933148"/>
    <row r="933149"/>
    <row r="933150"/>
    <row r="933151"/>
    <row r="933152"/>
    <row r="933153"/>
    <row r="933154"/>
    <row r="933155"/>
    <row r="933156"/>
    <row r="933157"/>
    <row r="933158"/>
    <row r="933159"/>
    <row r="933160"/>
    <row r="933161"/>
    <row r="933162"/>
    <row r="933163"/>
    <row r="933164"/>
    <row r="933165"/>
    <row r="933166"/>
    <row r="933167"/>
    <row r="933168"/>
    <row r="933169"/>
    <row r="933170"/>
    <row r="933171"/>
    <row r="933172"/>
    <row r="933173"/>
    <row r="933174"/>
    <row r="933175"/>
    <row r="933176"/>
    <row r="933177"/>
    <row r="933178"/>
    <row r="933179"/>
    <row r="933180"/>
    <row r="933181"/>
    <row r="933182"/>
    <row r="933183"/>
    <row r="933184"/>
    <row r="933185"/>
    <row r="933186"/>
    <row r="933187"/>
    <row r="933188"/>
    <row r="933189"/>
    <row r="933190"/>
    <row r="933191"/>
    <row r="933192"/>
    <row r="933193"/>
    <row r="933194"/>
    <row r="933195"/>
    <row r="933196"/>
    <row r="933197"/>
    <row r="933198"/>
    <row r="933199"/>
    <row r="933200"/>
    <row r="933201"/>
    <row r="933202"/>
    <row r="933203"/>
    <row r="933204"/>
    <row r="933205"/>
    <row r="933206"/>
    <row r="933207"/>
    <row r="933208"/>
    <row r="933209"/>
    <row r="933210"/>
    <row r="933211"/>
    <row r="933212"/>
    <row r="933213"/>
    <row r="933214"/>
    <row r="933215"/>
    <row r="933216"/>
    <row r="933217"/>
    <row r="933218"/>
    <row r="933219"/>
    <row r="933220"/>
    <row r="933221"/>
    <row r="933222"/>
    <row r="933223"/>
    <row r="933224"/>
    <row r="933225"/>
    <row r="933226"/>
    <row r="933227"/>
    <row r="933228"/>
    <row r="933229"/>
    <row r="933230"/>
    <row r="933231"/>
    <row r="933232"/>
    <row r="933233"/>
    <row r="933234"/>
    <row r="933235"/>
    <row r="933236"/>
    <row r="933237"/>
    <row r="933238"/>
    <row r="933239"/>
    <row r="933240"/>
    <row r="933241"/>
    <row r="933242"/>
    <row r="933243"/>
    <row r="933244"/>
    <row r="933245"/>
    <row r="933246"/>
    <row r="933247"/>
    <row r="933248"/>
    <row r="933249"/>
    <row r="933250"/>
    <row r="933251"/>
    <row r="933252"/>
    <row r="933253"/>
    <row r="933254"/>
    <row r="933255"/>
    <row r="933256"/>
    <row r="933257"/>
    <row r="933258"/>
    <row r="933259"/>
    <row r="933260"/>
    <row r="933261"/>
    <row r="933262"/>
    <row r="933263"/>
    <row r="933264"/>
    <row r="933265"/>
    <row r="933266"/>
    <row r="933267"/>
    <row r="933268"/>
    <row r="933269"/>
    <row r="933270"/>
    <row r="933271"/>
    <row r="933272"/>
    <row r="933273"/>
    <row r="933274"/>
    <row r="933275"/>
    <row r="933276"/>
    <row r="933277"/>
    <row r="933278"/>
    <row r="933279"/>
    <row r="933280"/>
    <row r="933281"/>
    <row r="933282"/>
    <row r="933283"/>
    <row r="933284"/>
    <row r="933285"/>
    <row r="933286"/>
    <row r="933287"/>
    <row r="933288"/>
    <row r="933289"/>
    <row r="933290"/>
    <row r="933291"/>
    <row r="933292"/>
    <row r="933293"/>
    <row r="933294"/>
    <row r="933295"/>
    <row r="933296"/>
    <row r="933297"/>
    <row r="933298"/>
    <row r="933299"/>
    <row r="933300"/>
    <row r="933301"/>
    <row r="933302"/>
    <row r="933303"/>
    <row r="933304"/>
    <row r="933305"/>
    <row r="933306"/>
    <row r="933307"/>
    <row r="933308"/>
    <row r="933309"/>
    <row r="933310"/>
    <row r="933311"/>
    <row r="933312"/>
    <row r="933313"/>
    <row r="933314"/>
    <row r="933315"/>
    <row r="933316"/>
    <row r="933317"/>
    <row r="933318"/>
    <row r="933319"/>
    <row r="933320"/>
    <row r="933321"/>
    <row r="933322"/>
    <row r="933323"/>
    <row r="933324"/>
    <row r="933325"/>
    <row r="933326"/>
    <row r="933327"/>
    <row r="933328"/>
    <row r="933329"/>
    <row r="933330"/>
    <row r="933331"/>
    <row r="933332"/>
    <row r="933333"/>
    <row r="933334"/>
    <row r="933335"/>
    <row r="933336"/>
    <row r="933337"/>
    <row r="933338"/>
    <row r="933339"/>
    <row r="933340"/>
    <row r="933341"/>
    <row r="933342"/>
    <row r="933343"/>
    <row r="933344"/>
    <row r="933345"/>
    <row r="933346"/>
    <row r="933347"/>
    <row r="933348"/>
    <row r="933349"/>
    <row r="933350"/>
    <row r="933351"/>
    <row r="933352"/>
    <row r="933353"/>
    <row r="933354"/>
    <row r="933355"/>
    <row r="933356"/>
    <row r="933357"/>
    <row r="933358"/>
    <row r="933359"/>
    <row r="933360"/>
    <row r="933361"/>
    <row r="933362"/>
    <row r="933363"/>
    <row r="933364"/>
    <row r="933365"/>
    <row r="933366"/>
    <row r="933367"/>
    <row r="933368"/>
    <row r="933369"/>
    <row r="933370"/>
    <row r="933371"/>
    <row r="933372"/>
    <row r="933373"/>
    <row r="933374"/>
    <row r="933375"/>
    <row r="933376"/>
    <row r="933377"/>
    <row r="933378"/>
    <row r="933379"/>
    <row r="933380"/>
    <row r="933381"/>
    <row r="933382"/>
    <row r="933383"/>
    <row r="933384"/>
    <row r="933385"/>
    <row r="933386"/>
    <row r="933387"/>
    <row r="933388"/>
    <row r="933389"/>
    <row r="933390"/>
    <row r="933391"/>
    <row r="933392"/>
    <row r="933393"/>
    <row r="933394"/>
    <row r="933395"/>
    <row r="933396"/>
    <row r="933397"/>
    <row r="933398"/>
    <row r="933399"/>
    <row r="933400"/>
    <row r="933401"/>
    <row r="933402"/>
    <row r="933403"/>
    <row r="933404"/>
    <row r="933405"/>
    <row r="933406"/>
    <row r="933407"/>
    <row r="933408"/>
    <row r="933409"/>
    <row r="933410"/>
    <row r="933411"/>
    <row r="933412"/>
    <row r="933413"/>
    <row r="933414"/>
    <row r="933415"/>
    <row r="933416"/>
    <row r="933417"/>
    <row r="933418"/>
    <row r="933419"/>
    <row r="933420"/>
    <row r="933421"/>
    <row r="933422"/>
    <row r="933423"/>
    <row r="933424"/>
    <row r="933425"/>
    <row r="933426"/>
    <row r="933427"/>
    <row r="933428"/>
    <row r="933429"/>
    <row r="933430"/>
    <row r="933431"/>
    <row r="933432"/>
    <row r="933433"/>
    <row r="933434"/>
    <row r="933435"/>
    <row r="933436"/>
    <row r="933437"/>
    <row r="933438"/>
    <row r="933439"/>
    <row r="933440"/>
    <row r="933441"/>
    <row r="933442"/>
    <row r="933443"/>
    <row r="933444"/>
    <row r="933445"/>
    <row r="933446"/>
    <row r="933447"/>
    <row r="933448"/>
    <row r="933449"/>
    <row r="933450"/>
    <row r="933451"/>
    <row r="933452"/>
    <row r="933453"/>
    <row r="933454"/>
    <row r="933455"/>
    <row r="933456"/>
    <row r="933457"/>
    <row r="933458"/>
    <row r="933459"/>
    <row r="933460"/>
    <row r="933461"/>
    <row r="933462"/>
    <row r="933463"/>
    <row r="933464"/>
    <row r="933465"/>
    <row r="933466"/>
    <row r="933467"/>
    <row r="933468"/>
    <row r="933469"/>
    <row r="933470"/>
    <row r="933471"/>
    <row r="933472"/>
    <row r="933473"/>
    <row r="933474"/>
    <row r="933475"/>
    <row r="933476"/>
    <row r="933477"/>
    <row r="933478"/>
    <row r="933479"/>
    <row r="933480"/>
    <row r="933481"/>
    <row r="933482"/>
    <row r="933483"/>
    <row r="933484"/>
    <row r="933485"/>
    <row r="933486"/>
    <row r="933487"/>
    <row r="933488"/>
    <row r="933489"/>
    <row r="933490"/>
    <row r="933491"/>
    <row r="933492"/>
    <row r="933493"/>
    <row r="933494"/>
    <row r="933495"/>
    <row r="933496"/>
    <row r="933497"/>
    <row r="933498"/>
    <row r="933499"/>
    <row r="933500"/>
    <row r="933501"/>
    <row r="933502"/>
    <row r="933503"/>
    <row r="933504"/>
    <row r="933505"/>
    <row r="933506"/>
    <row r="933507"/>
    <row r="933508"/>
    <row r="933509"/>
    <row r="933510"/>
    <row r="933511"/>
    <row r="933512"/>
    <row r="933513"/>
    <row r="933514"/>
    <row r="933515"/>
    <row r="933516"/>
    <row r="933517"/>
    <row r="933518"/>
    <row r="933519"/>
    <row r="933520"/>
    <row r="933521"/>
    <row r="933522"/>
    <row r="933523"/>
    <row r="933524"/>
    <row r="933525"/>
    <row r="933526"/>
    <row r="933527"/>
    <row r="933528"/>
    <row r="933529"/>
    <row r="933530"/>
    <row r="933531"/>
    <row r="933532"/>
    <row r="933533"/>
    <row r="933534"/>
    <row r="933535"/>
    <row r="933536"/>
    <row r="933537"/>
    <row r="933538"/>
    <row r="933539"/>
    <row r="933540"/>
    <row r="933541"/>
    <row r="933542"/>
    <row r="933543"/>
    <row r="933544"/>
    <row r="933545"/>
    <row r="933546"/>
    <row r="933547"/>
    <row r="933548"/>
    <row r="933549"/>
    <row r="933550"/>
    <row r="933551"/>
    <row r="933552"/>
    <row r="933553"/>
    <row r="933554"/>
    <row r="933555"/>
    <row r="933556"/>
    <row r="933557"/>
    <row r="933558"/>
    <row r="933559"/>
    <row r="933560"/>
    <row r="933561"/>
    <row r="933562"/>
    <row r="933563"/>
    <row r="933564"/>
    <row r="933565"/>
    <row r="933566"/>
    <row r="933567"/>
    <row r="933568"/>
    <row r="933569"/>
    <row r="933570"/>
    <row r="933571"/>
    <row r="933572"/>
    <row r="933573"/>
    <row r="933574"/>
    <row r="933575"/>
    <row r="933576"/>
    <row r="933577"/>
    <row r="933578"/>
    <row r="933579"/>
    <row r="933580"/>
    <row r="933581"/>
    <row r="933582"/>
    <row r="933583"/>
    <row r="933584"/>
    <row r="933585"/>
    <row r="933586"/>
    <row r="933587"/>
    <row r="933588"/>
    <row r="933589"/>
    <row r="933590"/>
    <row r="933591"/>
    <row r="933592"/>
    <row r="933593"/>
    <row r="933594"/>
    <row r="933595"/>
    <row r="933596"/>
    <row r="933597"/>
    <row r="933598"/>
    <row r="933599"/>
    <row r="933600"/>
    <row r="933601"/>
    <row r="933602"/>
    <row r="933603"/>
    <row r="933604"/>
    <row r="933605"/>
    <row r="933606"/>
    <row r="933607"/>
    <row r="933608"/>
    <row r="933609"/>
    <row r="933610"/>
    <row r="933611"/>
    <row r="933612"/>
    <row r="933613"/>
    <row r="933614"/>
    <row r="933615"/>
    <row r="933616"/>
    <row r="933617"/>
    <row r="933618"/>
    <row r="933619"/>
    <row r="933620"/>
    <row r="933621"/>
    <row r="933622"/>
    <row r="933623"/>
    <row r="933624"/>
    <row r="933625"/>
    <row r="933626"/>
    <row r="933627"/>
    <row r="933628"/>
    <row r="933629"/>
    <row r="933630"/>
    <row r="933631"/>
    <row r="933632"/>
    <row r="933633"/>
    <row r="933634"/>
    <row r="933635"/>
    <row r="933636"/>
    <row r="933637"/>
    <row r="933638"/>
    <row r="933639"/>
    <row r="933640"/>
    <row r="933641"/>
    <row r="933642"/>
    <row r="933643"/>
    <row r="933644"/>
    <row r="933645"/>
    <row r="933646"/>
    <row r="933647"/>
    <row r="933648"/>
    <row r="933649"/>
    <row r="933650"/>
    <row r="933651"/>
    <row r="933652"/>
    <row r="933653"/>
    <row r="933654"/>
    <row r="933655"/>
    <row r="933656"/>
    <row r="933657"/>
    <row r="933658"/>
    <row r="933659"/>
    <row r="933660"/>
    <row r="933661"/>
    <row r="933662"/>
    <row r="933663"/>
    <row r="933664"/>
    <row r="933665"/>
    <row r="933666"/>
    <row r="933667"/>
    <row r="933668"/>
    <row r="933669"/>
    <row r="933670"/>
    <row r="933671"/>
    <row r="933672"/>
    <row r="933673"/>
    <row r="933674"/>
    <row r="933675"/>
    <row r="933676"/>
    <row r="933677"/>
    <row r="933678"/>
    <row r="933679"/>
    <row r="933680"/>
    <row r="933681"/>
    <row r="933682"/>
    <row r="933683"/>
    <row r="933684"/>
    <row r="933685"/>
    <row r="933686"/>
    <row r="933687"/>
    <row r="933688"/>
    <row r="933689"/>
    <row r="933690"/>
    <row r="933691"/>
    <row r="933692"/>
    <row r="933693"/>
    <row r="933694"/>
    <row r="933695"/>
    <row r="933696"/>
    <row r="933697"/>
    <row r="933698"/>
    <row r="933699"/>
    <row r="933700"/>
    <row r="933701"/>
    <row r="933702"/>
    <row r="933703"/>
    <row r="933704"/>
    <row r="933705"/>
    <row r="933706"/>
    <row r="933707"/>
    <row r="933708"/>
    <row r="933709"/>
    <row r="933710"/>
    <row r="933711"/>
    <row r="933712"/>
    <row r="933713"/>
    <row r="933714"/>
    <row r="933715"/>
    <row r="933716"/>
    <row r="933717"/>
    <row r="933718"/>
    <row r="933719"/>
    <row r="933720"/>
    <row r="933721"/>
    <row r="933722"/>
    <row r="933723"/>
    <row r="933724"/>
    <row r="933725"/>
    <row r="933726"/>
    <row r="933727"/>
    <row r="933728"/>
    <row r="933729"/>
    <row r="933730"/>
    <row r="933731"/>
    <row r="933732"/>
    <row r="933733"/>
    <row r="933734"/>
    <row r="933735"/>
    <row r="933736"/>
    <row r="933737"/>
    <row r="933738"/>
    <row r="933739"/>
    <row r="933740"/>
    <row r="933741"/>
    <row r="933742"/>
    <row r="933743"/>
    <row r="933744"/>
    <row r="933745"/>
    <row r="933746"/>
    <row r="933747"/>
    <row r="933748"/>
    <row r="933749"/>
    <row r="933750"/>
    <row r="933751"/>
    <row r="933752"/>
    <row r="933753"/>
    <row r="933754"/>
    <row r="933755"/>
    <row r="933756"/>
    <row r="933757"/>
    <row r="933758"/>
    <row r="933759"/>
    <row r="933760"/>
    <row r="933761"/>
    <row r="933762"/>
    <row r="933763"/>
    <row r="933764"/>
    <row r="933765"/>
    <row r="933766"/>
    <row r="933767"/>
    <row r="933768"/>
    <row r="933769"/>
    <row r="933770"/>
    <row r="933771"/>
    <row r="933772"/>
    <row r="933773"/>
    <row r="933774"/>
    <row r="933775"/>
    <row r="933776"/>
    <row r="933777"/>
    <row r="933778"/>
    <row r="933779"/>
    <row r="933780"/>
    <row r="933781"/>
    <row r="933782"/>
    <row r="933783"/>
    <row r="933784"/>
    <row r="933785"/>
    <row r="933786"/>
    <row r="933787"/>
    <row r="933788"/>
    <row r="933789"/>
    <row r="933790"/>
    <row r="933791"/>
    <row r="933792"/>
    <row r="933793"/>
    <row r="933794"/>
    <row r="933795"/>
    <row r="933796"/>
    <row r="933797"/>
    <row r="933798"/>
    <row r="933799"/>
    <row r="933800"/>
    <row r="933801"/>
    <row r="933802"/>
    <row r="933803"/>
    <row r="933804"/>
    <row r="933805"/>
    <row r="933806"/>
    <row r="933807"/>
    <row r="933808"/>
    <row r="933809"/>
    <row r="933810"/>
    <row r="933811"/>
    <row r="933812"/>
    <row r="933813"/>
    <row r="933814"/>
    <row r="933815"/>
    <row r="933816"/>
    <row r="933817"/>
    <row r="933818"/>
    <row r="933819"/>
    <row r="933820"/>
    <row r="933821"/>
    <row r="933822"/>
    <row r="933823"/>
    <row r="933824"/>
    <row r="933825"/>
    <row r="933826"/>
    <row r="933827"/>
    <row r="933828"/>
    <row r="933829"/>
    <row r="933830"/>
    <row r="933831"/>
    <row r="933832"/>
    <row r="933833"/>
    <row r="933834"/>
    <row r="933835"/>
    <row r="933836"/>
    <row r="933837"/>
    <row r="933838"/>
    <row r="933839"/>
    <row r="933840"/>
    <row r="933841"/>
    <row r="933842"/>
    <row r="933843"/>
    <row r="933844"/>
    <row r="933845"/>
    <row r="933846"/>
    <row r="933847"/>
    <row r="933848"/>
    <row r="933849"/>
    <row r="933850"/>
    <row r="933851"/>
    <row r="933852"/>
    <row r="933853"/>
    <row r="933854"/>
    <row r="933855"/>
    <row r="933856"/>
    <row r="933857"/>
    <row r="933858"/>
    <row r="933859"/>
    <row r="933860"/>
    <row r="933861"/>
    <row r="933862"/>
    <row r="933863"/>
    <row r="933864"/>
    <row r="933865"/>
    <row r="933866"/>
    <row r="933867"/>
    <row r="933868"/>
    <row r="933869"/>
    <row r="933870"/>
    <row r="933871"/>
    <row r="933872"/>
    <row r="933873"/>
    <row r="933874"/>
    <row r="933875"/>
    <row r="933876"/>
    <row r="933877"/>
    <row r="933878"/>
    <row r="933879"/>
    <row r="933880"/>
    <row r="933881"/>
    <row r="933882"/>
    <row r="933883"/>
    <row r="933884"/>
    <row r="933885"/>
    <row r="933886"/>
    <row r="933887"/>
    <row r="933888"/>
    <row r="933889"/>
    <row r="933890"/>
    <row r="933891"/>
    <row r="933892"/>
    <row r="933893"/>
    <row r="933894"/>
    <row r="933895"/>
    <row r="933896"/>
    <row r="933897"/>
    <row r="933898"/>
    <row r="933899"/>
    <row r="933900"/>
    <row r="933901"/>
    <row r="933902"/>
    <row r="933903"/>
    <row r="933904"/>
    <row r="933905"/>
    <row r="933906"/>
    <row r="933907"/>
    <row r="933908"/>
    <row r="933909"/>
    <row r="933910"/>
    <row r="933911"/>
    <row r="933912"/>
    <row r="933913"/>
    <row r="933914"/>
    <row r="933915"/>
    <row r="933916"/>
    <row r="933917"/>
    <row r="933918"/>
    <row r="933919"/>
    <row r="933920"/>
    <row r="933921"/>
    <row r="933922"/>
    <row r="933923"/>
    <row r="933924"/>
    <row r="933925"/>
    <row r="933926"/>
    <row r="933927"/>
    <row r="933928"/>
    <row r="933929"/>
    <row r="933930"/>
    <row r="933931"/>
    <row r="933932"/>
    <row r="933933"/>
    <row r="933934"/>
    <row r="933935"/>
    <row r="933936"/>
    <row r="933937"/>
    <row r="933938"/>
    <row r="933939"/>
    <row r="933940"/>
    <row r="933941"/>
    <row r="933942"/>
    <row r="933943"/>
    <row r="933944"/>
    <row r="933945"/>
    <row r="933946"/>
    <row r="933947"/>
    <row r="933948"/>
    <row r="933949"/>
    <row r="933950"/>
    <row r="933951"/>
    <row r="933952"/>
    <row r="933953"/>
    <row r="933954"/>
    <row r="933955"/>
    <row r="933956"/>
    <row r="933957"/>
    <row r="933958"/>
    <row r="933959"/>
    <row r="933960"/>
    <row r="933961"/>
    <row r="933962"/>
    <row r="933963"/>
    <row r="933964"/>
    <row r="933965"/>
    <row r="933966"/>
    <row r="933967"/>
    <row r="933968"/>
    <row r="933969"/>
    <row r="933970"/>
    <row r="933971"/>
    <row r="933972"/>
    <row r="933973"/>
    <row r="933974"/>
    <row r="933975"/>
    <row r="933976"/>
    <row r="933977"/>
    <row r="933978"/>
    <row r="933979"/>
    <row r="933980"/>
    <row r="933981"/>
    <row r="933982"/>
    <row r="933983"/>
    <row r="933984"/>
    <row r="933985"/>
    <row r="933986"/>
    <row r="933987"/>
    <row r="933988"/>
    <row r="933989"/>
    <row r="933990"/>
    <row r="933991"/>
    <row r="933992"/>
    <row r="933993"/>
    <row r="933994"/>
    <row r="933995"/>
    <row r="933996"/>
    <row r="933997"/>
    <row r="933998"/>
    <row r="933999"/>
    <row r="934000"/>
    <row r="934001"/>
    <row r="934002"/>
    <row r="934003"/>
    <row r="934004"/>
    <row r="934005"/>
    <row r="934006"/>
    <row r="934007"/>
    <row r="934008"/>
    <row r="934009"/>
    <row r="934010"/>
    <row r="934011"/>
    <row r="934012"/>
    <row r="934013"/>
    <row r="934014"/>
    <row r="934015"/>
    <row r="934016"/>
    <row r="934017"/>
    <row r="934018"/>
    <row r="934019"/>
    <row r="934020"/>
    <row r="934021"/>
    <row r="934022"/>
    <row r="934023"/>
    <row r="934024"/>
    <row r="934025"/>
    <row r="934026"/>
    <row r="934027"/>
    <row r="934028"/>
    <row r="934029"/>
    <row r="934030"/>
    <row r="934031"/>
    <row r="934032"/>
    <row r="934033"/>
    <row r="934034"/>
    <row r="934035"/>
    <row r="934036"/>
    <row r="934037"/>
    <row r="934038"/>
    <row r="934039"/>
    <row r="934040"/>
    <row r="934041"/>
    <row r="934042"/>
    <row r="934043"/>
    <row r="934044"/>
    <row r="934045"/>
    <row r="934046"/>
    <row r="934047"/>
    <row r="934048"/>
    <row r="934049"/>
    <row r="934050"/>
    <row r="934051"/>
    <row r="934052"/>
    <row r="934053"/>
    <row r="934054"/>
    <row r="934055"/>
    <row r="934056"/>
    <row r="934057"/>
    <row r="934058"/>
    <row r="934059"/>
    <row r="934060"/>
    <row r="934061"/>
    <row r="934062"/>
    <row r="934063"/>
    <row r="934064"/>
    <row r="934065"/>
    <row r="934066"/>
    <row r="934067"/>
    <row r="934068"/>
    <row r="934069"/>
    <row r="934070"/>
    <row r="934071"/>
    <row r="934072"/>
    <row r="934073"/>
    <row r="934074"/>
    <row r="934075"/>
    <row r="934076"/>
    <row r="934077"/>
    <row r="934078"/>
    <row r="934079"/>
    <row r="934080"/>
    <row r="934081"/>
    <row r="934082"/>
    <row r="934083"/>
    <row r="934084"/>
    <row r="934085"/>
    <row r="934086"/>
    <row r="934087"/>
    <row r="934088"/>
    <row r="934089"/>
    <row r="934090"/>
    <row r="934091"/>
    <row r="934092"/>
    <row r="934093"/>
    <row r="934094"/>
    <row r="934095"/>
    <row r="934096"/>
    <row r="934097"/>
    <row r="934098"/>
    <row r="934099"/>
    <row r="934100"/>
    <row r="934101"/>
    <row r="934102"/>
    <row r="934103"/>
    <row r="934104"/>
    <row r="934105"/>
    <row r="934106"/>
    <row r="934107"/>
    <row r="934108"/>
    <row r="934109"/>
    <row r="934110"/>
    <row r="934111"/>
    <row r="934112"/>
    <row r="934113"/>
    <row r="934114"/>
    <row r="934115"/>
    <row r="934116"/>
    <row r="934117"/>
    <row r="934118"/>
    <row r="934119"/>
    <row r="934120"/>
    <row r="934121"/>
    <row r="934122"/>
    <row r="934123"/>
    <row r="934124"/>
    <row r="934125"/>
    <row r="934126"/>
    <row r="934127"/>
    <row r="934128"/>
    <row r="934129"/>
    <row r="934130"/>
    <row r="934131"/>
    <row r="934132"/>
    <row r="934133"/>
    <row r="934134"/>
    <row r="934135"/>
    <row r="934136"/>
    <row r="934137"/>
    <row r="934138"/>
    <row r="934139"/>
    <row r="934140"/>
    <row r="934141"/>
    <row r="934142"/>
    <row r="934143"/>
    <row r="934144"/>
    <row r="934145"/>
    <row r="934146"/>
    <row r="934147"/>
    <row r="934148"/>
    <row r="934149"/>
    <row r="934150"/>
    <row r="934151"/>
    <row r="934152"/>
    <row r="934153"/>
    <row r="934154"/>
    <row r="934155"/>
    <row r="934156"/>
    <row r="934157"/>
    <row r="934158"/>
    <row r="934159"/>
    <row r="934160"/>
    <row r="934161"/>
    <row r="934162"/>
    <row r="934163"/>
    <row r="934164"/>
    <row r="934165"/>
    <row r="934166"/>
    <row r="934167"/>
    <row r="934168"/>
    <row r="934169"/>
    <row r="934170"/>
    <row r="934171"/>
    <row r="934172"/>
    <row r="934173"/>
    <row r="934174"/>
    <row r="934175"/>
    <row r="934176"/>
    <row r="934177"/>
    <row r="934178"/>
    <row r="934179"/>
    <row r="934180"/>
    <row r="934181"/>
    <row r="934182"/>
    <row r="934183"/>
    <row r="934184"/>
    <row r="934185"/>
    <row r="934186"/>
    <row r="934187"/>
    <row r="934188"/>
    <row r="934189"/>
    <row r="934190"/>
    <row r="934191"/>
    <row r="934192"/>
    <row r="934193"/>
    <row r="934194"/>
    <row r="934195"/>
    <row r="934196"/>
    <row r="934197"/>
    <row r="934198"/>
    <row r="934199"/>
    <row r="934200"/>
    <row r="934201"/>
    <row r="934202"/>
    <row r="934203"/>
    <row r="934204"/>
    <row r="934205"/>
    <row r="934206"/>
    <row r="934207"/>
    <row r="934208"/>
    <row r="934209"/>
    <row r="934210"/>
    <row r="934211"/>
    <row r="934212"/>
    <row r="934213"/>
    <row r="934214"/>
    <row r="934215"/>
    <row r="934216"/>
    <row r="934217"/>
    <row r="934218"/>
    <row r="934219"/>
    <row r="934220"/>
    <row r="934221"/>
    <row r="934222"/>
    <row r="934223"/>
    <row r="934224"/>
    <row r="934225"/>
    <row r="934226"/>
    <row r="934227"/>
    <row r="934228"/>
    <row r="934229"/>
    <row r="934230"/>
    <row r="934231"/>
    <row r="934232"/>
    <row r="934233"/>
    <row r="934234"/>
    <row r="934235"/>
    <row r="934236"/>
    <row r="934237"/>
    <row r="934238"/>
    <row r="934239"/>
    <row r="934240"/>
    <row r="934241"/>
    <row r="934242"/>
    <row r="934243"/>
    <row r="934244"/>
    <row r="934245"/>
    <row r="934246"/>
    <row r="934247"/>
    <row r="934248"/>
    <row r="934249"/>
    <row r="934250"/>
    <row r="934251"/>
    <row r="934252"/>
    <row r="934253"/>
    <row r="934254"/>
    <row r="934255"/>
    <row r="934256"/>
    <row r="934257"/>
    <row r="934258"/>
    <row r="934259"/>
    <row r="934260"/>
    <row r="934261"/>
    <row r="934262"/>
    <row r="934263"/>
    <row r="934264"/>
    <row r="934265"/>
    <row r="934266"/>
    <row r="934267"/>
    <row r="934268"/>
    <row r="934269"/>
    <row r="934270"/>
    <row r="934271"/>
    <row r="934272"/>
    <row r="934273"/>
    <row r="934274"/>
    <row r="934275"/>
    <row r="934276"/>
    <row r="934277"/>
    <row r="934278"/>
    <row r="934279"/>
    <row r="934280"/>
    <row r="934281"/>
    <row r="934282"/>
    <row r="934283"/>
    <row r="934284"/>
    <row r="934285"/>
    <row r="934286"/>
    <row r="934287"/>
    <row r="934288"/>
    <row r="934289"/>
    <row r="934290"/>
    <row r="934291"/>
    <row r="934292"/>
    <row r="934293"/>
    <row r="934294"/>
    <row r="934295"/>
    <row r="934296"/>
    <row r="934297"/>
    <row r="934298"/>
    <row r="934299"/>
    <row r="934300"/>
    <row r="934301"/>
    <row r="934302"/>
    <row r="934303"/>
    <row r="934304"/>
    <row r="934305"/>
    <row r="934306"/>
    <row r="934307"/>
    <row r="934308"/>
    <row r="934309"/>
    <row r="934310"/>
    <row r="934311"/>
    <row r="934312"/>
    <row r="934313"/>
    <row r="934314"/>
    <row r="934315"/>
    <row r="934316"/>
    <row r="934317"/>
    <row r="934318"/>
    <row r="934319"/>
    <row r="934320"/>
    <row r="934321"/>
    <row r="934322"/>
    <row r="934323"/>
    <row r="934324"/>
    <row r="934325"/>
    <row r="934326"/>
    <row r="934327"/>
    <row r="934328"/>
    <row r="934329"/>
    <row r="934330"/>
    <row r="934331"/>
    <row r="934332"/>
    <row r="934333"/>
    <row r="934334"/>
    <row r="934335"/>
    <row r="934336"/>
    <row r="934337"/>
    <row r="934338"/>
    <row r="934339"/>
    <row r="934340"/>
    <row r="934341"/>
    <row r="934342"/>
    <row r="934343"/>
    <row r="934344"/>
    <row r="934345"/>
    <row r="934346"/>
    <row r="934347"/>
    <row r="934348"/>
    <row r="934349"/>
    <row r="934350"/>
    <row r="934351"/>
    <row r="934352"/>
    <row r="934353"/>
    <row r="934354"/>
    <row r="934355"/>
    <row r="934356"/>
    <row r="934357"/>
    <row r="934358"/>
    <row r="934359"/>
    <row r="934360"/>
    <row r="934361"/>
    <row r="934362"/>
    <row r="934363"/>
    <row r="934364"/>
    <row r="934365"/>
    <row r="934366"/>
    <row r="934367"/>
    <row r="934368"/>
    <row r="934369"/>
    <row r="934370"/>
    <row r="934371"/>
    <row r="934372"/>
    <row r="934373"/>
    <row r="934374"/>
    <row r="934375"/>
    <row r="934376"/>
    <row r="934377"/>
    <row r="934378"/>
    <row r="934379"/>
    <row r="934380"/>
    <row r="934381"/>
    <row r="934382"/>
    <row r="934383"/>
    <row r="934384"/>
    <row r="934385"/>
    <row r="934386"/>
    <row r="934387"/>
    <row r="934388"/>
    <row r="934389"/>
    <row r="934390"/>
    <row r="934391"/>
    <row r="934392"/>
    <row r="934393"/>
    <row r="934394"/>
    <row r="934395"/>
    <row r="934396"/>
    <row r="934397"/>
    <row r="934398"/>
    <row r="934399"/>
    <row r="934400"/>
    <row r="934401"/>
    <row r="934402"/>
    <row r="934403"/>
    <row r="934404"/>
    <row r="934405"/>
    <row r="934406"/>
    <row r="934407"/>
    <row r="934408"/>
    <row r="934409"/>
    <row r="934410"/>
    <row r="934411"/>
    <row r="934412"/>
    <row r="934413"/>
    <row r="934414"/>
    <row r="934415"/>
    <row r="934416"/>
    <row r="934417"/>
    <row r="934418"/>
    <row r="934419"/>
    <row r="934420"/>
    <row r="934421"/>
    <row r="934422"/>
    <row r="934423"/>
    <row r="934424"/>
    <row r="934425"/>
    <row r="934426"/>
    <row r="934427"/>
    <row r="934428"/>
    <row r="934429"/>
    <row r="934430"/>
    <row r="934431"/>
    <row r="934432"/>
    <row r="934433"/>
    <row r="934434"/>
    <row r="934435"/>
    <row r="934436"/>
    <row r="934437"/>
    <row r="934438"/>
    <row r="934439"/>
    <row r="934440"/>
    <row r="934441"/>
    <row r="934442"/>
    <row r="934443"/>
    <row r="934444"/>
    <row r="934445"/>
    <row r="934446"/>
    <row r="934447"/>
    <row r="934448"/>
    <row r="934449"/>
    <row r="934450"/>
    <row r="934451"/>
    <row r="934452"/>
    <row r="934453"/>
    <row r="934454"/>
    <row r="934455"/>
    <row r="934456"/>
    <row r="934457"/>
    <row r="934458"/>
    <row r="934459"/>
    <row r="934460"/>
    <row r="934461"/>
    <row r="934462"/>
    <row r="934463"/>
    <row r="934464"/>
    <row r="934465"/>
    <row r="934466"/>
    <row r="934467"/>
    <row r="934468"/>
    <row r="934469"/>
    <row r="934470"/>
    <row r="934471"/>
    <row r="934472"/>
    <row r="934473"/>
    <row r="934474"/>
    <row r="934475"/>
    <row r="934476"/>
    <row r="934477"/>
    <row r="934478"/>
    <row r="934479"/>
    <row r="934480"/>
    <row r="934481"/>
    <row r="934482"/>
    <row r="934483"/>
    <row r="934484"/>
    <row r="934485"/>
    <row r="934486"/>
    <row r="934487"/>
    <row r="934488"/>
    <row r="934489"/>
    <row r="934490"/>
    <row r="934491"/>
    <row r="934492"/>
    <row r="934493"/>
    <row r="934494"/>
    <row r="934495"/>
    <row r="934496"/>
    <row r="934497"/>
    <row r="934498"/>
    <row r="934499"/>
    <row r="934500"/>
    <row r="934501"/>
    <row r="934502"/>
    <row r="934503"/>
    <row r="934504"/>
    <row r="934505"/>
    <row r="934506"/>
    <row r="934507"/>
    <row r="934508"/>
    <row r="934509"/>
    <row r="934510"/>
    <row r="934511"/>
    <row r="934512"/>
    <row r="934513"/>
    <row r="934514"/>
    <row r="934515"/>
    <row r="934516"/>
    <row r="934517"/>
    <row r="934518"/>
    <row r="934519"/>
    <row r="934520"/>
    <row r="934521"/>
    <row r="934522"/>
    <row r="934523"/>
    <row r="934524"/>
    <row r="934525"/>
    <row r="934526"/>
    <row r="934527"/>
    <row r="934528"/>
    <row r="934529"/>
    <row r="934530"/>
    <row r="934531"/>
    <row r="934532"/>
    <row r="934533"/>
    <row r="934534"/>
    <row r="934535"/>
    <row r="934536"/>
    <row r="934537"/>
    <row r="934538"/>
    <row r="934539"/>
    <row r="934540"/>
    <row r="934541"/>
    <row r="934542"/>
    <row r="934543"/>
    <row r="934544"/>
    <row r="934545"/>
    <row r="934546"/>
    <row r="934547"/>
    <row r="934548"/>
    <row r="934549"/>
    <row r="934550"/>
    <row r="934551"/>
    <row r="934552"/>
    <row r="934553"/>
    <row r="934554"/>
    <row r="934555"/>
    <row r="934556"/>
    <row r="934557"/>
    <row r="934558"/>
    <row r="934559"/>
    <row r="934560"/>
    <row r="934561"/>
    <row r="934562"/>
    <row r="934563"/>
    <row r="934564"/>
    <row r="934565"/>
    <row r="934566"/>
    <row r="934567"/>
    <row r="934568"/>
    <row r="934569"/>
    <row r="934570"/>
    <row r="934571"/>
    <row r="934572"/>
    <row r="934573"/>
    <row r="934574"/>
    <row r="934575"/>
    <row r="934576"/>
    <row r="934577"/>
    <row r="934578"/>
    <row r="934579"/>
    <row r="934580"/>
    <row r="934581"/>
    <row r="934582"/>
    <row r="934583"/>
    <row r="934584"/>
    <row r="934585"/>
    <row r="934586"/>
    <row r="934587"/>
    <row r="934588"/>
    <row r="934589"/>
    <row r="934590"/>
    <row r="934591"/>
    <row r="934592"/>
    <row r="934593"/>
    <row r="934594"/>
    <row r="934595"/>
    <row r="934596"/>
    <row r="934597"/>
    <row r="934598"/>
    <row r="934599"/>
    <row r="934600"/>
    <row r="934601"/>
    <row r="934602"/>
    <row r="934603"/>
    <row r="934604"/>
    <row r="934605"/>
    <row r="934606"/>
    <row r="934607"/>
    <row r="934608"/>
    <row r="934609"/>
    <row r="934610"/>
    <row r="934611"/>
    <row r="934612"/>
    <row r="934613"/>
    <row r="934614"/>
    <row r="934615"/>
    <row r="934616"/>
    <row r="934617"/>
    <row r="934618"/>
    <row r="934619"/>
    <row r="934620"/>
    <row r="934621"/>
    <row r="934622"/>
    <row r="934623"/>
    <row r="934624"/>
    <row r="934625"/>
    <row r="934626"/>
    <row r="934627"/>
    <row r="934628"/>
    <row r="934629"/>
    <row r="934630"/>
    <row r="934631"/>
    <row r="934632"/>
    <row r="934633"/>
    <row r="934634"/>
    <row r="934635"/>
    <row r="934636"/>
    <row r="934637"/>
    <row r="934638"/>
    <row r="934639"/>
    <row r="934640"/>
    <row r="934641"/>
    <row r="934642"/>
    <row r="934643"/>
    <row r="934644"/>
    <row r="934645"/>
    <row r="934646"/>
    <row r="934647"/>
    <row r="934648"/>
    <row r="934649"/>
    <row r="934650"/>
    <row r="934651"/>
    <row r="934652"/>
    <row r="934653"/>
    <row r="934654"/>
    <row r="934655"/>
    <row r="934656"/>
    <row r="934657"/>
    <row r="934658"/>
    <row r="934659"/>
    <row r="934660"/>
    <row r="934661"/>
    <row r="934662"/>
    <row r="934663"/>
    <row r="934664"/>
    <row r="934665"/>
    <row r="934666"/>
    <row r="934667"/>
    <row r="934668"/>
    <row r="934669"/>
    <row r="934670"/>
    <row r="934671"/>
    <row r="934672"/>
    <row r="934673"/>
    <row r="934674"/>
    <row r="934675"/>
    <row r="934676"/>
    <row r="934677"/>
    <row r="934678"/>
    <row r="934679"/>
    <row r="934680"/>
    <row r="934681"/>
    <row r="934682"/>
    <row r="934683"/>
    <row r="934684"/>
    <row r="934685"/>
    <row r="934686"/>
    <row r="934687"/>
    <row r="934688"/>
    <row r="934689"/>
    <row r="934690"/>
    <row r="934691"/>
    <row r="934692"/>
    <row r="934693"/>
    <row r="934694"/>
    <row r="934695"/>
    <row r="934696"/>
    <row r="934697"/>
    <row r="934698"/>
    <row r="934699"/>
    <row r="934700"/>
    <row r="934701"/>
    <row r="934702"/>
    <row r="934703"/>
    <row r="934704"/>
    <row r="934705"/>
    <row r="934706"/>
    <row r="934707"/>
    <row r="934708"/>
    <row r="934709"/>
    <row r="934710"/>
    <row r="934711"/>
    <row r="934712"/>
    <row r="934713"/>
    <row r="934714"/>
    <row r="934715"/>
    <row r="934716"/>
    <row r="934717"/>
    <row r="934718"/>
    <row r="934719"/>
    <row r="934720"/>
    <row r="934721"/>
    <row r="934722"/>
    <row r="934723"/>
    <row r="934724"/>
    <row r="934725"/>
    <row r="934726"/>
    <row r="934727"/>
    <row r="934728"/>
    <row r="934729"/>
    <row r="934730"/>
    <row r="934731"/>
    <row r="934732"/>
    <row r="934733"/>
    <row r="934734"/>
    <row r="934735"/>
    <row r="934736"/>
    <row r="934737"/>
    <row r="934738"/>
    <row r="934739"/>
    <row r="934740"/>
    <row r="934741"/>
    <row r="934742"/>
    <row r="934743"/>
    <row r="934744"/>
    <row r="934745"/>
    <row r="934746"/>
    <row r="934747"/>
    <row r="934748"/>
    <row r="934749"/>
    <row r="934750"/>
    <row r="934751"/>
    <row r="934752"/>
    <row r="934753"/>
    <row r="934754"/>
    <row r="934755"/>
    <row r="934756"/>
    <row r="934757"/>
    <row r="934758"/>
    <row r="934759"/>
    <row r="934760"/>
    <row r="934761"/>
    <row r="934762"/>
    <row r="934763"/>
    <row r="934764"/>
    <row r="934765"/>
    <row r="934766"/>
    <row r="934767"/>
    <row r="934768"/>
    <row r="934769"/>
    <row r="934770"/>
    <row r="934771"/>
    <row r="934772"/>
    <row r="934773"/>
    <row r="934774"/>
    <row r="934775"/>
    <row r="934776"/>
    <row r="934777"/>
    <row r="934778"/>
    <row r="934779"/>
    <row r="934780"/>
    <row r="934781"/>
    <row r="934782"/>
    <row r="934783"/>
    <row r="934784"/>
    <row r="934785"/>
    <row r="934786"/>
    <row r="934787"/>
    <row r="934788"/>
    <row r="934789"/>
    <row r="934790"/>
    <row r="934791"/>
    <row r="934792"/>
    <row r="934793"/>
    <row r="934794"/>
    <row r="934795"/>
    <row r="934796"/>
    <row r="934797"/>
    <row r="934798"/>
    <row r="934799"/>
    <row r="934800"/>
    <row r="934801"/>
    <row r="934802"/>
    <row r="934803"/>
    <row r="934804"/>
    <row r="934805"/>
    <row r="934806"/>
    <row r="934807"/>
    <row r="934808"/>
    <row r="934809"/>
    <row r="934810"/>
    <row r="934811"/>
    <row r="934812"/>
    <row r="934813"/>
    <row r="934814"/>
    <row r="934815"/>
    <row r="934816"/>
    <row r="934817"/>
    <row r="934818"/>
    <row r="934819"/>
    <row r="934820"/>
    <row r="934821"/>
    <row r="934822"/>
    <row r="934823"/>
    <row r="934824"/>
    <row r="934825"/>
    <row r="934826"/>
    <row r="934827"/>
    <row r="934828"/>
    <row r="934829"/>
    <row r="934830"/>
    <row r="934831"/>
    <row r="934832"/>
    <row r="934833"/>
    <row r="934834"/>
    <row r="934835"/>
    <row r="934836"/>
    <row r="934837"/>
    <row r="934838"/>
    <row r="934839"/>
    <row r="934840"/>
    <row r="934841"/>
    <row r="934842"/>
    <row r="934843"/>
    <row r="934844"/>
    <row r="934845"/>
    <row r="934846"/>
    <row r="934847"/>
    <row r="934848"/>
    <row r="934849"/>
    <row r="934850"/>
    <row r="934851"/>
    <row r="934852"/>
    <row r="934853"/>
    <row r="934854"/>
    <row r="934855"/>
    <row r="934856"/>
    <row r="934857"/>
    <row r="934858"/>
    <row r="934859"/>
    <row r="934860"/>
    <row r="934861"/>
    <row r="934862"/>
    <row r="934863"/>
    <row r="934864"/>
    <row r="934865"/>
    <row r="934866"/>
    <row r="934867"/>
    <row r="934868"/>
    <row r="934869"/>
    <row r="934870"/>
    <row r="934871"/>
    <row r="934872"/>
    <row r="934873"/>
    <row r="934874"/>
    <row r="934875"/>
    <row r="934876"/>
    <row r="934877"/>
    <row r="934878"/>
    <row r="934879"/>
    <row r="934880"/>
    <row r="934881"/>
    <row r="934882"/>
    <row r="934883"/>
    <row r="934884"/>
    <row r="934885"/>
    <row r="934886"/>
    <row r="934887"/>
    <row r="934888"/>
    <row r="934889"/>
    <row r="934890"/>
    <row r="934891"/>
    <row r="934892"/>
    <row r="934893"/>
    <row r="934894"/>
    <row r="934895"/>
    <row r="934896"/>
    <row r="934897"/>
    <row r="934898"/>
    <row r="934899"/>
    <row r="934900"/>
    <row r="934901"/>
    <row r="934902"/>
    <row r="934903"/>
    <row r="934904"/>
    <row r="934905"/>
    <row r="934906"/>
    <row r="934907"/>
    <row r="934908"/>
    <row r="934909"/>
    <row r="934910"/>
    <row r="934911"/>
    <row r="934912"/>
    <row r="934913"/>
    <row r="934914"/>
    <row r="934915"/>
    <row r="934916"/>
    <row r="934917"/>
    <row r="934918"/>
    <row r="934919"/>
    <row r="934920"/>
    <row r="934921"/>
    <row r="934922"/>
    <row r="934923"/>
    <row r="934924"/>
    <row r="934925"/>
    <row r="934926"/>
    <row r="934927"/>
    <row r="934928"/>
    <row r="934929"/>
    <row r="934930"/>
    <row r="934931"/>
    <row r="934932"/>
    <row r="934933"/>
    <row r="934934"/>
    <row r="934935"/>
    <row r="934936"/>
    <row r="934937"/>
    <row r="934938"/>
    <row r="934939"/>
    <row r="934940"/>
    <row r="934941"/>
    <row r="934942"/>
    <row r="934943"/>
    <row r="934944"/>
    <row r="934945"/>
    <row r="934946"/>
    <row r="934947"/>
    <row r="934948"/>
    <row r="934949"/>
    <row r="934950"/>
    <row r="934951"/>
    <row r="934952"/>
    <row r="934953"/>
    <row r="934954"/>
    <row r="934955"/>
    <row r="934956"/>
    <row r="934957"/>
    <row r="934958"/>
    <row r="934959"/>
    <row r="934960"/>
    <row r="934961"/>
    <row r="934962"/>
    <row r="934963"/>
    <row r="934964"/>
    <row r="934965"/>
    <row r="934966"/>
    <row r="934967"/>
    <row r="934968"/>
    <row r="934969"/>
    <row r="934970"/>
    <row r="934971"/>
    <row r="934972"/>
    <row r="934973"/>
    <row r="934974"/>
    <row r="934975"/>
    <row r="934976"/>
    <row r="934977"/>
    <row r="934978"/>
    <row r="934979"/>
    <row r="934980"/>
    <row r="934981"/>
    <row r="934982"/>
    <row r="934983"/>
    <row r="934984"/>
    <row r="934985"/>
    <row r="934986"/>
    <row r="934987"/>
    <row r="934988"/>
    <row r="934989"/>
    <row r="934990"/>
    <row r="934991"/>
    <row r="934992"/>
    <row r="934993"/>
    <row r="934994"/>
    <row r="934995"/>
    <row r="934996"/>
    <row r="934997"/>
    <row r="934998"/>
    <row r="934999"/>
    <row r="935000"/>
    <row r="935001"/>
    <row r="935002"/>
    <row r="935003"/>
    <row r="935004"/>
    <row r="935005"/>
    <row r="935006"/>
    <row r="935007"/>
    <row r="935008"/>
    <row r="935009"/>
    <row r="935010"/>
    <row r="935011"/>
    <row r="935012"/>
    <row r="935013"/>
    <row r="935014"/>
    <row r="935015"/>
    <row r="935016"/>
    <row r="935017"/>
    <row r="935018"/>
    <row r="935019"/>
    <row r="935020"/>
    <row r="935021"/>
    <row r="935022"/>
    <row r="935023"/>
    <row r="935024"/>
    <row r="935025"/>
    <row r="935026"/>
    <row r="935027"/>
    <row r="935028"/>
    <row r="935029"/>
    <row r="935030"/>
    <row r="935031"/>
    <row r="935032"/>
    <row r="935033"/>
    <row r="935034"/>
    <row r="935035"/>
    <row r="935036"/>
    <row r="935037"/>
    <row r="935038"/>
    <row r="935039"/>
    <row r="935040"/>
    <row r="935041"/>
    <row r="935042"/>
    <row r="935043"/>
    <row r="935044"/>
    <row r="935045"/>
    <row r="935046"/>
    <row r="935047"/>
    <row r="935048"/>
    <row r="935049"/>
    <row r="935050"/>
    <row r="935051"/>
    <row r="935052"/>
    <row r="935053"/>
    <row r="935054"/>
    <row r="935055"/>
    <row r="935056"/>
    <row r="935057"/>
    <row r="935058"/>
    <row r="935059"/>
    <row r="935060"/>
    <row r="935061"/>
    <row r="935062"/>
    <row r="935063"/>
    <row r="935064"/>
    <row r="935065"/>
    <row r="935066"/>
    <row r="935067"/>
    <row r="935068"/>
    <row r="935069"/>
    <row r="935070"/>
    <row r="935071"/>
    <row r="935072"/>
    <row r="935073"/>
    <row r="935074"/>
    <row r="935075"/>
    <row r="935076"/>
    <row r="935077"/>
    <row r="935078"/>
    <row r="935079"/>
    <row r="935080"/>
    <row r="935081"/>
    <row r="935082"/>
    <row r="935083"/>
    <row r="935084"/>
    <row r="935085"/>
    <row r="935086"/>
    <row r="935087"/>
    <row r="935088"/>
    <row r="935089"/>
    <row r="935090"/>
    <row r="935091"/>
    <row r="935092"/>
    <row r="935093"/>
    <row r="935094"/>
    <row r="935095"/>
    <row r="935096"/>
    <row r="935097"/>
    <row r="935098"/>
    <row r="935099"/>
    <row r="935100"/>
    <row r="935101"/>
    <row r="935102"/>
    <row r="935103"/>
    <row r="935104"/>
    <row r="935105"/>
    <row r="935106"/>
    <row r="935107"/>
    <row r="935108"/>
    <row r="935109"/>
    <row r="935110"/>
    <row r="935111"/>
    <row r="935112"/>
    <row r="935113"/>
    <row r="935114"/>
    <row r="935115"/>
    <row r="935116"/>
    <row r="935117"/>
    <row r="935118"/>
    <row r="935119"/>
    <row r="935120"/>
    <row r="935121"/>
    <row r="935122"/>
    <row r="935123"/>
    <row r="935124"/>
    <row r="935125"/>
    <row r="935126"/>
    <row r="935127"/>
    <row r="935128"/>
    <row r="935129"/>
    <row r="935130"/>
    <row r="935131"/>
    <row r="935132"/>
    <row r="935133"/>
    <row r="935134"/>
    <row r="935135"/>
    <row r="935136"/>
    <row r="935137"/>
    <row r="935138"/>
    <row r="935139"/>
    <row r="935140"/>
    <row r="935141"/>
    <row r="935142"/>
    <row r="935143"/>
    <row r="935144"/>
    <row r="935145"/>
    <row r="935146"/>
    <row r="935147"/>
    <row r="935148"/>
    <row r="935149"/>
    <row r="935150"/>
    <row r="935151"/>
    <row r="935152"/>
    <row r="935153"/>
    <row r="935154"/>
    <row r="935155"/>
    <row r="935156"/>
    <row r="935157"/>
    <row r="935158"/>
    <row r="935159"/>
    <row r="935160"/>
    <row r="935161"/>
    <row r="935162"/>
    <row r="935163"/>
    <row r="935164"/>
    <row r="935165"/>
    <row r="935166"/>
    <row r="935167"/>
    <row r="935168"/>
    <row r="935169"/>
    <row r="935170"/>
    <row r="935171"/>
    <row r="935172"/>
    <row r="935173"/>
    <row r="935174"/>
    <row r="935175"/>
    <row r="935176"/>
    <row r="935177"/>
    <row r="935178"/>
    <row r="935179"/>
    <row r="935180"/>
    <row r="935181"/>
    <row r="935182"/>
    <row r="935183"/>
    <row r="935184"/>
    <row r="935185"/>
    <row r="935186"/>
    <row r="935187"/>
    <row r="935188"/>
    <row r="935189"/>
    <row r="935190"/>
    <row r="935191"/>
    <row r="935192"/>
    <row r="935193"/>
    <row r="935194"/>
    <row r="935195"/>
    <row r="935196"/>
    <row r="935197"/>
    <row r="935198"/>
    <row r="935199"/>
    <row r="935200"/>
    <row r="935201"/>
    <row r="935202"/>
    <row r="935203"/>
    <row r="935204"/>
    <row r="935205"/>
    <row r="935206"/>
    <row r="935207"/>
    <row r="935208"/>
    <row r="935209"/>
    <row r="935210"/>
    <row r="935211"/>
    <row r="935212"/>
    <row r="935213"/>
    <row r="935214"/>
    <row r="935215"/>
    <row r="935216"/>
    <row r="935217"/>
    <row r="935218"/>
    <row r="935219"/>
    <row r="935220"/>
    <row r="935221"/>
    <row r="935222"/>
    <row r="935223"/>
    <row r="935224"/>
    <row r="935225"/>
    <row r="935226"/>
    <row r="935227"/>
    <row r="935228"/>
    <row r="935229"/>
    <row r="935230"/>
    <row r="935231"/>
    <row r="935232"/>
    <row r="935233"/>
    <row r="935234"/>
    <row r="935235"/>
    <row r="935236"/>
    <row r="935237"/>
    <row r="935238"/>
    <row r="935239"/>
    <row r="935240"/>
    <row r="935241"/>
    <row r="935242"/>
    <row r="935243"/>
    <row r="935244"/>
    <row r="935245"/>
    <row r="935246"/>
    <row r="935247"/>
    <row r="935248"/>
    <row r="935249"/>
    <row r="935250"/>
    <row r="935251"/>
    <row r="935252"/>
    <row r="935253"/>
    <row r="935254"/>
    <row r="935255"/>
    <row r="935256"/>
    <row r="935257"/>
    <row r="935258"/>
    <row r="935259"/>
    <row r="935260"/>
    <row r="935261"/>
    <row r="935262"/>
    <row r="935263"/>
    <row r="935264"/>
    <row r="935265"/>
    <row r="935266"/>
    <row r="935267"/>
    <row r="935268"/>
    <row r="935269"/>
    <row r="935270"/>
    <row r="935271"/>
    <row r="935272"/>
    <row r="935273"/>
    <row r="935274"/>
    <row r="935275"/>
    <row r="935276"/>
    <row r="935277"/>
    <row r="935278"/>
    <row r="935279"/>
    <row r="935280"/>
    <row r="935281"/>
    <row r="935282"/>
    <row r="935283"/>
    <row r="935284"/>
    <row r="935285"/>
    <row r="935286"/>
    <row r="935287"/>
    <row r="935288"/>
    <row r="935289"/>
    <row r="935290"/>
    <row r="935291"/>
    <row r="935292"/>
    <row r="935293"/>
    <row r="935294"/>
    <row r="935295"/>
    <row r="935296"/>
    <row r="935297"/>
    <row r="935298"/>
    <row r="935299"/>
    <row r="935300"/>
    <row r="935301"/>
    <row r="935302"/>
    <row r="935303"/>
    <row r="935304"/>
    <row r="935305"/>
    <row r="935306"/>
    <row r="935307"/>
    <row r="935308"/>
    <row r="935309"/>
    <row r="935310"/>
    <row r="935311"/>
    <row r="935312"/>
    <row r="935313"/>
    <row r="935314"/>
    <row r="935315"/>
    <row r="935316"/>
    <row r="935317"/>
    <row r="935318"/>
    <row r="935319"/>
    <row r="935320"/>
    <row r="935321"/>
    <row r="935322"/>
    <row r="935323"/>
    <row r="935324"/>
    <row r="935325"/>
    <row r="935326"/>
    <row r="935327"/>
    <row r="935328"/>
    <row r="935329"/>
    <row r="935330"/>
    <row r="935331"/>
    <row r="935332"/>
    <row r="935333"/>
    <row r="935334"/>
    <row r="935335"/>
    <row r="935336"/>
    <row r="935337"/>
    <row r="935338"/>
    <row r="935339"/>
    <row r="935340"/>
    <row r="935341"/>
    <row r="935342"/>
    <row r="935343"/>
    <row r="935344"/>
    <row r="935345"/>
    <row r="935346"/>
    <row r="935347"/>
    <row r="935348"/>
    <row r="935349"/>
    <row r="935350"/>
    <row r="935351"/>
    <row r="935352"/>
    <row r="935353"/>
    <row r="935354"/>
    <row r="935355"/>
    <row r="935356"/>
    <row r="935357"/>
    <row r="935358"/>
    <row r="935359"/>
    <row r="935360"/>
    <row r="935361"/>
    <row r="935362"/>
    <row r="935363"/>
    <row r="935364"/>
    <row r="935365"/>
    <row r="935366"/>
    <row r="935367"/>
    <row r="935368"/>
    <row r="935369"/>
    <row r="935370"/>
    <row r="935371"/>
    <row r="935372"/>
    <row r="935373"/>
    <row r="935374"/>
    <row r="935375"/>
    <row r="935376"/>
    <row r="935377"/>
    <row r="935378"/>
    <row r="935379"/>
    <row r="935380"/>
    <row r="935381"/>
    <row r="935382"/>
    <row r="935383"/>
    <row r="935384"/>
    <row r="935385"/>
    <row r="935386"/>
    <row r="935387"/>
    <row r="935388"/>
    <row r="935389"/>
    <row r="935390"/>
    <row r="935391"/>
    <row r="935392"/>
    <row r="935393"/>
    <row r="935394"/>
    <row r="935395"/>
    <row r="935396"/>
    <row r="935397"/>
    <row r="935398"/>
    <row r="935399"/>
    <row r="935400"/>
    <row r="935401"/>
    <row r="935402"/>
    <row r="935403"/>
    <row r="935404"/>
    <row r="935405"/>
    <row r="935406"/>
    <row r="935407"/>
    <row r="935408"/>
    <row r="935409"/>
    <row r="935410"/>
    <row r="935411"/>
    <row r="935412"/>
    <row r="935413"/>
    <row r="935414"/>
    <row r="935415"/>
    <row r="935416"/>
    <row r="935417"/>
    <row r="935418"/>
    <row r="935419"/>
    <row r="935420"/>
    <row r="935421"/>
    <row r="935422"/>
    <row r="935423"/>
    <row r="935424"/>
    <row r="935425"/>
    <row r="935426"/>
    <row r="935427"/>
    <row r="935428"/>
    <row r="935429"/>
    <row r="935430"/>
    <row r="935431"/>
    <row r="935432"/>
    <row r="935433"/>
    <row r="935434"/>
    <row r="935435"/>
    <row r="935436"/>
    <row r="935437"/>
    <row r="935438"/>
    <row r="935439"/>
    <row r="935440"/>
    <row r="935441"/>
    <row r="935442"/>
    <row r="935443"/>
    <row r="935444"/>
    <row r="935445"/>
    <row r="935446"/>
    <row r="935447"/>
    <row r="935448"/>
    <row r="935449"/>
    <row r="935450"/>
    <row r="935451"/>
    <row r="935452"/>
    <row r="935453"/>
    <row r="935454"/>
    <row r="935455"/>
    <row r="935456"/>
    <row r="935457"/>
    <row r="935458"/>
    <row r="935459"/>
    <row r="935460"/>
    <row r="935461"/>
    <row r="935462"/>
    <row r="935463"/>
    <row r="935464"/>
    <row r="935465"/>
    <row r="935466"/>
    <row r="935467"/>
    <row r="935468"/>
    <row r="935469"/>
    <row r="935470"/>
    <row r="935471"/>
    <row r="935472"/>
    <row r="935473"/>
    <row r="935474"/>
    <row r="935475"/>
    <row r="935476"/>
    <row r="935477"/>
    <row r="935478"/>
    <row r="935479"/>
    <row r="935480"/>
    <row r="935481"/>
    <row r="935482"/>
    <row r="935483"/>
    <row r="935484"/>
    <row r="935485"/>
    <row r="935486"/>
    <row r="935487"/>
    <row r="935488"/>
    <row r="935489"/>
    <row r="935490"/>
    <row r="935491"/>
    <row r="935492"/>
    <row r="935493"/>
    <row r="935494"/>
    <row r="935495"/>
    <row r="935496"/>
    <row r="935497"/>
    <row r="935498"/>
    <row r="935499"/>
    <row r="935500"/>
    <row r="935501"/>
    <row r="935502"/>
    <row r="935503"/>
    <row r="935504"/>
    <row r="935505"/>
    <row r="935506"/>
    <row r="935507"/>
    <row r="935508"/>
    <row r="935509"/>
    <row r="935510"/>
    <row r="935511"/>
    <row r="935512"/>
    <row r="935513"/>
    <row r="935514"/>
    <row r="935515"/>
    <row r="935516"/>
    <row r="935517"/>
    <row r="935518"/>
    <row r="935519"/>
    <row r="935520"/>
    <row r="935521"/>
    <row r="935522"/>
    <row r="935523"/>
    <row r="935524"/>
    <row r="935525"/>
    <row r="935526"/>
    <row r="935527"/>
    <row r="935528"/>
    <row r="935529"/>
    <row r="935530"/>
    <row r="935531"/>
    <row r="935532"/>
    <row r="935533"/>
    <row r="935534"/>
    <row r="935535"/>
    <row r="935536"/>
    <row r="935537"/>
    <row r="935538"/>
    <row r="935539"/>
    <row r="935540"/>
    <row r="935541"/>
    <row r="935542"/>
    <row r="935543"/>
    <row r="935544"/>
    <row r="935545"/>
    <row r="935546"/>
    <row r="935547"/>
    <row r="935548"/>
    <row r="935549"/>
    <row r="935550"/>
    <row r="935551"/>
    <row r="935552"/>
    <row r="935553"/>
    <row r="935554"/>
    <row r="935555"/>
    <row r="935556"/>
    <row r="935557"/>
    <row r="935558"/>
    <row r="935559"/>
    <row r="935560"/>
    <row r="935561"/>
    <row r="935562"/>
    <row r="935563"/>
    <row r="935564"/>
    <row r="935565"/>
    <row r="935566"/>
    <row r="935567"/>
    <row r="935568"/>
    <row r="935569"/>
    <row r="935570"/>
    <row r="935571"/>
    <row r="935572"/>
    <row r="935573"/>
    <row r="935574"/>
    <row r="935575"/>
    <row r="935576"/>
    <row r="935577"/>
    <row r="935578"/>
    <row r="935579"/>
    <row r="935580"/>
    <row r="935581"/>
    <row r="935582"/>
    <row r="935583"/>
    <row r="935584"/>
    <row r="935585"/>
    <row r="935586"/>
    <row r="935587"/>
    <row r="935588"/>
    <row r="935589"/>
    <row r="935590"/>
    <row r="935591"/>
    <row r="935592"/>
    <row r="935593"/>
    <row r="935594"/>
    <row r="935595"/>
    <row r="935596"/>
    <row r="935597"/>
    <row r="935598"/>
    <row r="935599"/>
    <row r="935600"/>
    <row r="935601"/>
    <row r="935602"/>
    <row r="935603"/>
    <row r="935604"/>
    <row r="935605"/>
    <row r="935606"/>
    <row r="935607"/>
    <row r="935608"/>
    <row r="935609"/>
    <row r="935610"/>
    <row r="935611"/>
    <row r="935612"/>
    <row r="935613"/>
    <row r="935614"/>
    <row r="935615"/>
    <row r="935616"/>
    <row r="935617"/>
    <row r="935618"/>
    <row r="935619"/>
    <row r="935620"/>
    <row r="935621"/>
    <row r="935622"/>
    <row r="935623"/>
    <row r="935624"/>
    <row r="935625"/>
    <row r="935626"/>
    <row r="935627"/>
    <row r="935628"/>
    <row r="935629"/>
    <row r="935630"/>
    <row r="935631"/>
    <row r="935632"/>
    <row r="935633"/>
    <row r="935634"/>
    <row r="935635"/>
    <row r="935636"/>
    <row r="935637"/>
    <row r="935638"/>
    <row r="935639"/>
    <row r="935640"/>
    <row r="935641"/>
    <row r="935642"/>
    <row r="935643"/>
    <row r="935644"/>
    <row r="935645"/>
    <row r="935646"/>
    <row r="935647"/>
    <row r="935648"/>
    <row r="935649"/>
    <row r="935650"/>
    <row r="935651"/>
    <row r="935652"/>
    <row r="935653"/>
    <row r="935654"/>
    <row r="935655"/>
    <row r="935656"/>
    <row r="935657"/>
    <row r="935658"/>
    <row r="935659"/>
    <row r="935660"/>
    <row r="935661"/>
    <row r="935662"/>
    <row r="935663"/>
    <row r="935664"/>
    <row r="935665"/>
    <row r="935666"/>
    <row r="935667"/>
    <row r="935668"/>
    <row r="935669"/>
    <row r="935670"/>
    <row r="935671"/>
    <row r="935672"/>
    <row r="935673"/>
    <row r="935674"/>
    <row r="935675"/>
    <row r="935676"/>
    <row r="935677"/>
    <row r="935678"/>
    <row r="935679"/>
    <row r="935680"/>
    <row r="935681"/>
    <row r="935682"/>
    <row r="935683"/>
    <row r="935684"/>
    <row r="935685"/>
    <row r="935686"/>
    <row r="935687"/>
    <row r="935688"/>
    <row r="935689"/>
    <row r="935690"/>
    <row r="935691"/>
    <row r="935692"/>
    <row r="935693"/>
    <row r="935694"/>
    <row r="935695"/>
    <row r="935696"/>
    <row r="935697"/>
    <row r="935698"/>
    <row r="935699"/>
    <row r="935700"/>
    <row r="935701"/>
    <row r="935702"/>
    <row r="935703"/>
    <row r="935704"/>
    <row r="935705"/>
    <row r="935706"/>
    <row r="935707"/>
    <row r="935708"/>
    <row r="935709"/>
    <row r="935710"/>
    <row r="935711"/>
    <row r="935712"/>
    <row r="935713"/>
    <row r="935714"/>
    <row r="935715"/>
    <row r="935716"/>
    <row r="935717"/>
    <row r="935718"/>
    <row r="935719"/>
    <row r="935720"/>
    <row r="935721"/>
    <row r="935722"/>
    <row r="935723"/>
    <row r="935724"/>
    <row r="935725"/>
    <row r="935726"/>
    <row r="935727"/>
    <row r="935728"/>
    <row r="935729"/>
    <row r="935730"/>
    <row r="935731"/>
    <row r="935732"/>
    <row r="935733"/>
    <row r="935734"/>
    <row r="935735"/>
    <row r="935736"/>
    <row r="935737"/>
    <row r="935738"/>
    <row r="935739"/>
    <row r="935740"/>
    <row r="935741"/>
    <row r="935742"/>
    <row r="935743"/>
    <row r="935744"/>
    <row r="935745"/>
    <row r="935746"/>
    <row r="935747"/>
    <row r="935748"/>
    <row r="935749"/>
    <row r="935750"/>
    <row r="935751"/>
    <row r="935752"/>
    <row r="935753"/>
    <row r="935754"/>
    <row r="935755"/>
    <row r="935756"/>
    <row r="935757"/>
    <row r="935758"/>
    <row r="935759"/>
    <row r="935760"/>
    <row r="935761"/>
    <row r="935762"/>
    <row r="935763"/>
    <row r="935764"/>
    <row r="935765"/>
    <row r="935766"/>
    <row r="935767"/>
    <row r="935768"/>
    <row r="935769"/>
    <row r="935770"/>
    <row r="935771"/>
    <row r="935772"/>
    <row r="935773"/>
    <row r="935774"/>
    <row r="935775"/>
    <row r="935776"/>
    <row r="935777"/>
    <row r="935778"/>
    <row r="935779"/>
    <row r="935780"/>
    <row r="935781"/>
    <row r="935782"/>
    <row r="935783"/>
    <row r="935784"/>
    <row r="935785"/>
    <row r="935786"/>
    <row r="935787"/>
    <row r="935788"/>
    <row r="935789"/>
    <row r="935790"/>
    <row r="935791"/>
    <row r="935792"/>
    <row r="935793"/>
    <row r="935794"/>
    <row r="935795"/>
    <row r="935796"/>
    <row r="935797"/>
    <row r="935798"/>
    <row r="935799"/>
    <row r="935800"/>
    <row r="935801"/>
    <row r="935802"/>
    <row r="935803"/>
    <row r="935804"/>
    <row r="935805"/>
    <row r="935806"/>
    <row r="935807"/>
    <row r="935808"/>
    <row r="935809"/>
    <row r="935810"/>
    <row r="935811"/>
    <row r="935812"/>
    <row r="935813"/>
    <row r="935814"/>
    <row r="935815"/>
    <row r="935816"/>
    <row r="935817"/>
    <row r="935818"/>
    <row r="935819"/>
    <row r="935820"/>
    <row r="935821"/>
    <row r="935822"/>
    <row r="935823"/>
    <row r="935824"/>
    <row r="935825"/>
    <row r="935826"/>
    <row r="935827"/>
    <row r="935828"/>
    <row r="935829"/>
    <row r="935830"/>
    <row r="935831"/>
    <row r="935832"/>
    <row r="935833"/>
    <row r="935834"/>
    <row r="935835"/>
    <row r="935836"/>
    <row r="935837"/>
    <row r="935838"/>
    <row r="935839"/>
    <row r="935840"/>
    <row r="935841"/>
    <row r="935842"/>
    <row r="935843"/>
    <row r="935844"/>
    <row r="935845"/>
    <row r="935846"/>
    <row r="935847"/>
    <row r="935848"/>
    <row r="935849"/>
    <row r="935850"/>
    <row r="935851"/>
    <row r="935852"/>
    <row r="935853"/>
    <row r="935854"/>
    <row r="935855"/>
    <row r="935856"/>
    <row r="935857"/>
    <row r="935858"/>
    <row r="935859"/>
    <row r="935860"/>
    <row r="935861"/>
    <row r="935862"/>
    <row r="935863"/>
    <row r="935864"/>
    <row r="935865"/>
    <row r="935866"/>
    <row r="935867"/>
    <row r="935868"/>
    <row r="935869"/>
    <row r="935870"/>
    <row r="935871"/>
    <row r="935872"/>
    <row r="935873"/>
    <row r="935874"/>
    <row r="935875"/>
    <row r="935876"/>
    <row r="935877"/>
    <row r="935878"/>
    <row r="935879"/>
    <row r="935880"/>
    <row r="935881"/>
    <row r="935882"/>
    <row r="935883"/>
    <row r="935884"/>
    <row r="935885"/>
    <row r="935886"/>
    <row r="935887"/>
    <row r="935888"/>
    <row r="935889"/>
    <row r="935890"/>
    <row r="935891"/>
    <row r="935892"/>
    <row r="935893"/>
    <row r="935894"/>
    <row r="935895"/>
    <row r="935896"/>
    <row r="935897"/>
    <row r="935898"/>
    <row r="935899"/>
    <row r="935900"/>
    <row r="935901"/>
    <row r="935902"/>
    <row r="935903"/>
    <row r="935904"/>
    <row r="935905"/>
    <row r="935906"/>
    <row r="935907"/>
    <row r="935908"/>
    <row r="935909"/>
    <row r="935910"/>
    <row r="935911"/>
    <row r="935912"/>
    <row r="935913"/>
    <row r="935914"/>
    <row r="935915"/>
    <row r="935916"/>
    <row r="935917"/>
    <row r="935918"/>
    <row r="935919"/>
    <row r="935920"/>
    <row r="935921"/>
    <row r="935922"/>
    <row r="935923"/>
    <row r="935924"/>
    <row r="935925"/>
    <row r="935926"/>
    <row r="935927"/>
    <row r="935928"/>
    <row r="935929"/>
    <row r="935930"/>
    <row r="935931"/>
    <row r="935932"/>
    <row r="935933"/>
    <row r="935934"/>
    <row r="935935"/>
    <row r="935936"/>
    <row r="935937"/>
    <row r="935938"/>
    <row r="935939"/>
    <row r="935940"/>
    <row r="935941"/>
    <row r="935942"/>
    <row r="935943"/>
    <row r="935944"/>
    <row r="935945"/>
    <row r="935946"/>
    <row r="935947"/>
    <row r="935948"/>
    <row r="935949"/>
    <row r="935950"/>
    <row r="935951"/>
    <row r="935952"/>
    <row r="935953"/>
    <row r="935954"/>
    <row r="935955"/>
    <row r="935956"/>
    <row r="935957"/>
    <row r="935958"/>
    <row r="935959"/>
    <row r="935960"/>
    <row r="935961"/>
    <row r="935962"/>
    <row r="935963"/>
    <row r="935964"/>
    <row r="935965"/>
    <row r="935966"/>
    <row r="935967"/>
    <row r="935968"/>
    <row r="935969"/>
    <row r="935970"/>
    <row r="935971"/>
    <row r="935972"/>
    <row r="935973"/>
    <row r="935974"/>
    <row r="935975"/>
    <row r="935976"/>
    <row r="935977"/>
    <row r="935978"/>
    <row r="935979"/>
    <row r="935980"/>
    <row r="935981"/>
    <row r="935982"/>
    <row r="935983"/>
    <row r="935984"/>
    <row r="935985"/>
    <row r="935986"/>
    <row r="935987"/>
    <row r="935988"/>
    <row r="935989"/>
    <row r="935990"/>
    <row r="935991"/>
    <row r="935992"/>
    <row r="935993"/>
    <row r="935994"/>
    <row r="935995"/>
    <row r="935996"/>
    <row r="935997"/>
    <row r="935998"/>
    <row r="935999"/>
    <row r="936000"/>
    <row r="936001"/>
    <row r="936002"/>
    <row r="936003"/>
    <row r="936004"/>
    <row r="936005"/>
    <row r="936006"/>
    <row r="936007"/>
    <row r="936008"/>
    <row r="936009"/>
    <row r="936010"/>
    <row r="936011"/>
    <row r="936012"/>
    <row r="936013"/>
    <row r="936014"/>
    <row r="936015"/>
    <row r="936016"/>
    <row r="936017"/>
    <row r="936018"/>
    <row r="936019"/>
    <row r="936020"/>
    <row r="936021"/>
    <row r="936022"/>
    <row r="936023"/>
    <row r="936024"/>
    <row r="936025"/>
    <row r="936026"/>
    <row r="936027"/>
    <row r="936028"/>
    <row r="936029"/>
    <row r="936030"/>
    <row r="936031"/>
    <row r="936032"/>
    <row r="936033"/>
    <row r="936034"/>
    <row r="936035"/>
    <row r="936036"/>
    <row r="936037"/>
    <row r="936038"/>
    <row r="936039"/>
    <row r="936040"/>
    <row r="936041"/>
    <row r="936042"/>
    <row r="936043"/>
    <row r="936044"/>
    <row r="936045"/>
    <row r="936046"/>
    <row r="936047"/>
    <row r="936048"/>
    <row r="936049"/>
    <row r="936050"/>
    <row r="936051"/>
    <row r="936052"/>
    <row r="936053"/>
    <row r="936054"/>
    <row r="936055"/>
    <row r="936056"/>
    <row r="936057"/>
    <row r="936058"/>
    <row r="936059"/>
    <row r="936060"/>
    <row r="936061"/>
    <row r="936062"/>
    <row r="936063"/>
    <row r="936064"/>
    <row r="936065"/>
    <row r="936066"/>
    <row r="936067"/>
    <row r="936068"/>
    <row r="936069"/>
    <row r="936070"/>
    <row r="936071"/>
    <row r="936072"/>
    <row r="936073"/>
    <row r="936074"/>
    <row r="936075"/>
    <row r="936076"/>
    <row r="936077"/>
    <row r="936078"/>
    <row r="936079"/>
    <row r="936080"/>
    <row r="936081"/>
    <row r="936082"/>
    <row r="936083"/>
    <row r="936084"/>
    <row r="936085"/>
    <row r="936086"/>
    <row r="936087"/>
    <row r="936088"/>
    <row r="936089"/>
    <row r="936090"/>
    <row r="936091"/>
    <row r="936092"/>
    <row r="936093"/>
    <row r="936094"/>
    <row r="936095"/>
    <row r="936096"/>
    <row r="936097"/>
    <row r="936098"/>
    <row r="936099"/>
    <row r="936100"/>
    <row r="936101"/>
    <row r="936102"/>
    <row r="936103"/>
    <row r="936104"/>
    <row r="936105"/>
    <row r="936106"/>
    <row r="936107"/>
    <row r="936108"/>
    <row r="936109"/>
    <row r="936110"/>
    <row r="936111"/>
    <row r="936112"/>
    <row r="936113"/>
    <row r="936114"/>
    <row r="936115"/>
    <row r="936116"/>
    <row r="936117"/>
    <row r="936118"/>
    <row r="936119"/>
    <row r="936120"/>
    <row r="936121"/>
    <row r="936122"/>
    <row r="936123"/>
    <row r="936124"/>
    <row r="936125"/>
    <row r="936126"/>
    <row r="936127"/>
    <row r="936128"/>
    <row r="936129"/>
    <row r="936130"/>
    <row r="936131"/>
    <row r="936132"/>
    <row r="936133"/>
    <row r="936134"/>
    <row r="936135"/>
    <row r="936136"/>
    <row r="936137"/>
    <row r="936138"/>
    <row r="936139"/>
    <row r="936140"/>
    <row r="936141"/>
    <row r="936142"/>
    <row r="936143"/>
    <row r="936144"/>
    <row r="936145"/>
    <row r="936146"/>
    <row r="936147"/>
    <row r="936148"/>
    <row r="936149"/>
    <row r="936150"/>
    <row r="936151"/>
    <row r="936152"/>
    <row r="936153"/>
    <row r="936154"/>
    <row r="936155"/>
    <row r="936156"/>
    <row r="936157"/>
    <row r="936158"/>
    <row r="936159"/>
    <row r="936160"/>
    <row r="936161"/>
    <row r="936162"/>
    <row r="936163"/>
    <row r="936164"/>
    <row r="936165"/>
    <row r="936166"/>
    <row r="936167"/>
    <row r="936168"/>
    <row r="936169"/>
    <row r="936170"/>
    <row r="936171"/>
    <row r="936172"/>
    <row r="936173"/>
    <row r="936174"/>
    <row r="936175"/>
    <row r="936176"/>
    <row r="936177"/>
    <row r="936178"/>
    <row r="936179"/>
    <row r="936180"/>
    <row r="936181"/>
    <row r="936182"/>
    <row r="936183"/>
    <row r="936184"/>
    <row r="936185"/>
    <row r="936186"/>
    <row r="936187"/>
    <row r="936188"/>
    <row r="936189"/>
    <row r="936190"/>
    <row r="936191"/>
    <row r="936192"/>
    <row r="936193"/>
    <row r="936194"/>
    <row r="936195"/>
    <row r="936196"/>
    <row r="936197"/>
    <row r="936198"/>
    <row r="936199"/>
    <row r="936200"/>
    <row r="936201"/>
    <row r="936202"/>
    <row r="936203"/>
    <row r="936204"/>
    <row r="936205"/>
    <row r="936206"/>
    <row r="936207"/>
    <row r="936208"/>
    <row r="936209"/>
    <row r="936210"/>
    <row r="936211"/>
    <row r="936212"/>
    <row r="936213"/>
    <row r="936214"/>
    <row r="936215"/>
    <row r="936216"/>
    <row r="936217"/>
    <row r="936218"/>
    <row r="936219"/>
    <row r="936220"/>
    <row r="936221"/>
    <row r="936222"/>
    <row r="936223"/>
    <row r="936224"/>
    <row r="936225"/>
    <row r="936226"/>
    <row r="936227"/>
    <row r="936228"/>
    <row r="936229"/>
    <row r="936230"/>
    <row r="936231"/>
    <row r="936232"/>
    <row r="936233"/>
    <row r="936234"/>
    <row r="936235"/>
    <row r="936236"/>
    <row r="936237"/>
    <row r="936238"/>
    <row r="936239"/>
    <row r="936240"/>
    <row r="936241"/>
    <row r="936242"/>
    <row r="936243"/>
    <row r="936244"/>
    <row r="936245"/>
    <row r="936246"/>
    <row r="936247"/>
    <row r="936248"/>
    <row r="936249"/>
    <row r="936250"/>
    <row r="936251"/>
    <row r="936252"/>
    <row r="936253"/>
    <row r="936254"/>
    <row r="936255"/>
    <row r="936256"/>
    <row r="936257"/>
    <row r="936258"/>
    <row r="936259"/>
    <row r="936260"/>
    <row r="936261"/>
    <row r="936262"/>
    <row r="936263"/>
    <row r="936264"/>
    <row r="936265"/>
    <row r="936266"/>
    <row r="936267"/>
    <row r="936268"/>
    <row r="936269"/>
    <row r="936270"/>
    <row r="936271"/>
    <row r="936272"/>
    <row r="936273"/>
    <row r="936274"/>
    <row r="936275"/>
    <row r="936276"/>
    <row r="936277"/>
    <row r="936278"/>
    <row r="936279"/>
    <row r="936280"/>
    <row r="936281"/>
    <row r="936282"/>
    <row r="936283"/>
    <row r="936284"/>
    <row r="936285"/>
    <row r="936286"/>
    <row r="936287"/>
    <row r="936288"/>
    <row r="936289"/>
    <row r="936290"/>
    <row r="936291"/>
    <row r="936292"/>
    <row r="936293"/>
    <row r="936294"/>
    <row r="936295"/>
    <row r="936296"/>
    <row r="936297"/>
    <row r="936298"/>
    <row r="936299"/>
    <row r="936300"/>
    <row r="936301"/>
    <row r="936302"/>
    <row r="936303"/>
    <row r="936304"/>
    <row r="936305"/>
    <row r="936306"/>
    <row r="936307"/>
    <row r="936308"/>
    <row r="936309"/>
    <row r="936310"/>
    <row r="936311"/>
    <row r="936312"/>
    <row r="936313"/>
    <row r="936314"/>
    <row r="936315"/>
    <row r="936316"/>
    <row r="936317"/>
    <row r="936318"/>
    <row r="936319"/>
    <row r="936320"/>
    <row r="936321"/>
    <row r="936322"/>
    <row r="936323"/>
    <row r="936324"/>
    <row r="936325"/>
    <row r="936326"/>
    <row r="936327"/>
    <row r="936328"/>
    <row r="936329"/>
    <row r="936330"/>
    <row r="936331"/>
    <row r="936332"/>
    <row r="936333"/>
    <row r="936334"/>
    <row r="936335"/>
    <row r="936336"/>
    <row r="936337"/>
    <row r="936338"/>
    <row r="936339"/>
    <row r="936340"/>
    <row r="936341"/>
    <row r="936342"/>
    <row r="936343"/>
    <row r="936344"/>
    <row r="936345"/>
    <row r="936346"/>
    <row r="936347"/>
    <row r="936348"/>
    <row r="936349"/>
    <row r="936350"/>
    <row r="936351"/>
    <row r="936352"/>
    <row r="936353"/>
    <row r="936354"/>
    <row r="936355"/>
    <row r="936356"/>
    <row r="936357"/>
    <row r="936358"/>
    <row r="936359"/>
    <row r="936360"/>
    <row r="936361"/>
    <row r="936362"/>
    <row r="936363"/>
    <row r="936364"/>
    <row r="936365"/>
    <row r="936366"/>
    <row r="936367"/>
    <row r="936368"/>
    <row r="936369"/>
    <row r="936370"/>
    <row r="936371"/>
    <row r="936372"/>
    <row r="936373"/>
    <row r="936374"/>
    <row r="936375"/>
    <row r="936376"/>
    <row r="936377"/>
    <row r="936378"/>
    <row r="936379"/>
    <row r="936380"/>
    <row r="936381"/>
    <row r="936382"/>
    <row r="936383"/>
    <row r="936384"/>
    <row r="936385"/>
    <row r="936386"/>
    <row r="936387"/>
    <row r="936388"/>
    <row r="936389"/>
    <row r="936390"/>
    <row r="936391"/>
    <row r="936392"/>
    <row r="936393"/>
    <row r="936394"/>
    <row r="936395"/>
    <row r="936396"/>
    <row r="936397"/>
    <row r="936398"/>
    <row r="936399"/>
    <row r="936400"/>
    <row r="936401"/>
    <row r="936402"/>
    <row r="936403"/>
    <row r="936404"/>
    <row r="936405"/>
    <row r="936406"/>
    <row r="936407"/>
    <row r="936408"/>
    <row r="936409"/>
    <row r="936410"/>
    <row r="936411"/>
    <row r="936412"/>
    <row r="936413"/>
    <row r="936414"/>
    <row r="936415"/>
    <row r="936416"/>
    <row r="936417"/>
    <row r="936418"/>
    <row r="936419"/>
    <row r="936420"/>
    <row r="936421"/>
    <row r="936422"/>
    <row r="936423"/>
    <row r="936424"/>
    <row r="936425"/>
    <row r="936426"/>
    <row r="936427"/>
    <row r="936428"/>
    <row r="936429"/>
    <row r="936430"/>
    <row r="936431"/>
    <row r="936432"/>
    <row r="936433"/>
    <row r="936434"/>
    <row r="936435"/>
    <row r="936436"/>
    <row r="936437"/>
    <row r="936438"/>
    <row r="936439"/>
    <row r="936440"/>
    <row r="936441"/>
    <row r="936442"/>
    <row r="936443"/>
    <row r="936444"/>
    <row r="936445"/>
    <row r="936446"/>
    <row r="936447"/>
    <row r="936448"/>
    <row r="936449"/>
    <row r="936450"/>
    <row r="936451"/>
    <row r="936452"/>
    <row r="936453"/>
    <row r="936454"/>
    <row r="936455"/>
    <row r="936456"/>
    <row r="936457"/>
    <row r="936458"/>
    <row r="936459"/>
    <row r="936460"/>
    <row r="936461"/>
    <row r="936462"/>
    <row r="936463"/>
    <row r="936464"/>
    <row r="936465"/>
    <row r="936466"/>
    <row r="936467"/>
    <row r="936468"/>
    <row r="936469"/>
    <row r="936470"/>
    <row r="936471"/>
    <row r="936472"/>
    <row r="936473"/>
    <row r="936474"/>
    <row r="936475"/>
    <row r="936476"/>
    <row r="936477"/>
    <row r="936478"/>
    <row r="936479"/>
    <row r="936480"/>
    <row r="936481"/>
    <row r="936482"/>
    <row r="936483"/>
    <row r="936484"/>
    <row r="936485"/>
    <row r="936486"/>
    <row r="936487"/>
    <row r="936488"/>
    <row r="936489"/>
    <row r="936490"/>
    <row r="936491"/>
    <row r="936492"/>
    <row r="936493"/>
    <row r="936494"/>
    <row r="936495"/>
    <row r="936496"/>
    <row r="936497"/>
    <row r="936498"/>
    <row r="936499"/>
    <row r="936500"/>
    <row r="936501"/>
    <row r="936502"/>
    <row r="936503"/>
    <row r="936504"/>
    <row r="936505"/>
    <row r="936506"/>
    <row r="936507"/>
    <row r="936508"/>
    <row r="936509"/>
    <row r="936510"/>
    <row r="936511"/>
    <row r="936512"/>
    <row r="936513"/>
    <row r="936514"/>
    <row r="936515"/>
    <row r="936516"/>
    <row r="936517"/>
    <row r="936518"/>
    <row r="936519"/>
    <row r="936520"/>
    <row r="936521"/>
    <row r="936522"/>
    <row r="936523"/>
    <row r="936524"/>
    <row r="936525"/>
    <row r="936526"/>
    <row r="936527"/>
    <row r="936528"/>
    <row r="936529"/>
    <row r="936530"/>
    <row r="936531"/>
    <row r="936532"/>
    <row r="936533"/>
    <row r="936534"/>
    <row r="936535"/>
    <row r="936536"/>
    <row r="936537"/>
    <row r="936538"/>
    <row r="936539"/>
    <row r="936540"/>
    <row r="936541"/>
    <row r="936542"/>
    <row r="936543"/>
    <row r="936544"/>
    <row r="936545"/>
    <row r="936546"/>
    <row r="936547"/>
    <row r="936548"/>
    <row r="936549"/>
    <row r="936550"/>
    <row r="936551"/>
    <row r="936552"/>
    <row r="936553"/>
    <row r="936554"/>
    <row r="936555"/>
    <row r="936556"/>
    <row r="936557"/>
    <row r="936558"/>
    <row r="936559"/>
    <row r="936560"/>
    <row r="936561"/>
    <row r="936562"/>
    <row r="936563"/>
    <row r="936564"/>
    <row r="936565"/>
    <row r="936566"/>
    <row r="936567"/>
    <row r="936568"/>
    <row r="936569"/>
    <row r="936570"/>
    <row r="936571"/>
    <row r="936572"/>
    <row r="936573"/>
    <row r="936574"/>
    <row r="936575"/>
    <row r="936576"/>
    <row r="936577"/>
    <row r="936578"/>
    <row r="936579"/>
    <row r="936580"/>
    <row r="936581"/>
    <row r="936582"/>
    <row r="936583"/>
    <row r="936584"/>
    <row r="936585"/>
    <row r="936586"/>
    <row r="936587"/>
    <row r="936588"/>
    <row r="936589"/>
    <row r="936590"/>
    <row r="936591"/>
    <row r="936592"/>
    <row r="936593"/>
    <row r="936594"/>
    <row r="936595"/>
    <row r="936596"/>
    <row r="936597"/>
    <row r="936598"/>
    <row r="936599"/>
    <row r="936600"/>
    <row r="936601"/>
    <row r="936602"/>
    <row r="936603"/>
    <row r="936604"/>
    <row r="936605"/>
    <row r="936606"/>
    <row r="936607"/>
    <row r="936608"/>
    <row r="936609"/>
    <row r="936610"/>
    <row r="936611"/>
    <row r="936612"/>
    <row r="936613"/>
    <row r="936614"/>
    <row r="936615"/>
    <row r="936616"/>
    <row r="936617"/>
    <row r="936618"/>
    <row r="936619"/>
    <row r="936620"/>
    <row r="936621"/>
    <row r="936622"/>
    <row r="936623"/>
    <row r="936624"/>
    <row r="936625"/>
    <row r="936626"/>
    <row r="936627"/>
    <row r="936628"/>
    <row r="936629"/>
    <row r="936630"/>
    <row r="936631"/>
    <row r="936632"/>
    <row r="936633"/>
    <row r="936634"/>
    <row r="936635"/>
    <row r="936636"/>
    <row r="936637"/>
    <row r="936638"/>
    <row r="936639"/>
    <row r="936640"/>
    <row r="936641"/>
    <row r="936642"/>
    <row r="936643"/>
    <row r="936644"/>
    <row r="936645"/>
    <row r="936646"/>
    <row r="936647"/>
    <row r="936648"/>
    <row r="936649"/>
    <row r="936650"/>
    <row r="936651"/>
    <row r="936652"/>
    <row r="936653"/>
    <row r="936654"/>
    <row r="936655"/>
    <row r="936656"/>
    <row r="936657"/>
    <row r="936658"/>
    <row r="936659"/>
    <row r="936660"/>
    <row r="936661"/>
    <row r="936662"/>
    <row r="936663"/>
    <row r="936664"/>
    <row r="936665"/>
    <row r="936666"/>
    <row r="936667"/>
    <row r="936668"/>
    <row r="936669"/>
    <row r="936670"/>
    <row r="936671"/>
    <row r="936672"/>
    <row r="936673"/>
    <row r="936674"/>
    <row r="936675"/>
    <row r="936676"/>
    <row r="936677"/>
    <row r="936678"/>
    <row r="936679"/>
    <row r="936680"/>
    <row r="936681"/>
    <row r="936682"/>
    <row r="936683"/>
    <row r="936684"/>
    <row r="936685"/>
    <row r="936686"/>
    <row r="936687"/>
    <row r="936688"/>
    <row r="936689"/>
    <row r="936690"/>
    <row r="936691"/>
    <row r="936692"/>
    <row r="936693"/>
    <row r="936694"/>
    <row r="936695"/>
    <row r="936696"/>
    <row r="936697"/>
    <row r="936698"/>
    <row r="936699"/>
    <row r="936700"/>
    <row r="936701"/>
    <row r="936702"/>
    <row r="936703"/>
    <row r="936704"/>
    <row r="936705"/>
    <row r="936706"/>
    <row r="936707"/>
    <row r="936708"/>
    <row r="936709"/>
    <row r="936710"/>
    <row r="936711"/>
    <row r="936712"/>
    <row r="936713"/>
    <row r="936714"/>
    <row r="936715"/>
    <row r="936716"/>
    <row r="936717"/>
    <row r="936718"/>
    <row r="936719"/>
    <row r="936720"/>
    <row r="936721"/>
    <row r="936722"/>
    <row r="936723"/>
    <row r="936724"/>
    <row r="936725"/>
    <row r="936726"/>
    <row r="936727"/>
    <row r="936728"/>
    <row r="936729"/>
    <row r="936730"/>
    <row r="936731"/>
    <row r="936732"/>
    <row r="936733"/>
    <row r="936734"/>
    <row r="936735"/>
    <row r="936736"/>
    <row r="936737"/>
    <row r="936738"/>
    <row r="936739"/>
    <row r="936740"/>
    <row r="936741"/>
    <row r="936742"/>
    <row r="936743"/>
    <row r="936744"/>
    <row r="936745"/>
    <row r="936746"/>
    <row r="936747"/>
    <row r="936748"/>
    <row r="936749"/>
    <row r="936750"/>
    <row r="936751"/>
    <row r="936752"/>
    <row r="936753"/>
    <row r="936754"/>
    <row r="936755"/>
    <row r="936756"/>
    <row r="936757"/>
    <row r="936758"/>
    <row r="936759"/>
    <row r="936760"/>
    <row r="936761"/>
    <row r="936762"/>
    <row r="936763"/>
    <row r="936764"/>
    <row r="936765"/>
    <row r="936766"/>
    <row r="936767"/>
    <row r="936768"/>
    <row r="936769"/>
    <row r="936770"/>
    <row r="936771"/>
    <row r="936772"/>
    <row r="936773"/>
    <row r="936774"/>
    <row r="936775"/>
    <row r="936776"/>
    <row r="936777"/>
    <row r="936778"/>
    <row r="936779"/>
    <row r="936780"/>
    <row r="936781"/>
    <row r="936782"/>
    <row r="936783"/>
    <row r="936784"/>
    <row r="936785"/>
    <row r="936786"/>
    <row r="936787"/>
    <row r="936788"/>
    <row r="936789"/>
    <row r="936790"/>
    <row r="936791"/>
    <row r="936792"/>
    <row r="936793"/>
    <row r="936794"/>
    <row r="936795"/>
    <row r="936796"/>
    <row r="936797"/>
    <row r="936798"/>
    <row r="936799"/>
    <row r="936800"/>
    <row r="936801"/>
    <row r="936802"/>
    <row r="936803"/>
    <row r="936804"/>
    <row r="936805"/>
    <row r="936806"/>
    <row r="936807"/>
    <row r="936808"/>
    <row r="936809"/>
    <row r="936810"/>
    <row r="936811"/>
    <row r="936812"/>
    <row r="936813"/>
    <row r="936814"/>
    <row r="936815"/>
    <row r="936816"/>
    <row r="936817"/>
    <row r="936818"/>
    <row r="936819"/>
    <row r="936820"/>
    <row r="936821"/>
    <row r="936822"/>
    <row r="936823"/>
    <row r="936824"/>
    <row r="936825"/>
    <row r="936826"/>
    <row r="936827"/>
    <row r="936828"/>
    <row r="936829"/>
    <row r="936830"/>
    <row r="936831"/>
    <row r="936832"/>
    <row r="936833"/>
    <row r="936834"/>
    <row r="936835"/>
    <row r="936836"/>
    <row r="936837"/>
    <row r="936838"/>
    <row r="936839"/>
    <row r="936840"/>
    <row r="936841"/>
    <row r="936842"/>
    <row r="936843"/>
    <row r="936844"/>
    <row r="936845"/>
    <row r="936846"/>
    <row r="936847"/>
    <row r="936848"/>
    <row r="936849"/>
    <row r="936850"/>
    <row r="936851"/>
    <row r="936852"/>
    <row r="936853"/>
    <row r="936854"/>
    <row r="936855"/>
    <row r="936856"/>
    <row r="936857"/>
    <row r="936858"/>
    <row r="936859"/>
    <row r="936860"/>
    <row r="936861"/>
    <row r="936862"/>
    <row r="936863"/>
    <row r="936864"/>
    <row r="936865"/>
    <row r="936866"/>
    <row r="936867"/>
    <row r="936868"/>
    <row r="936869"/>
    <row r="936870"/>
    <row r="936871"/>
    <row r="936872"/>
    <row r="936873"/>
    <row r="936874"/>
    <row r="936875"/>
    <row r="936876"/>
    <row r="936877"/>
    <row r="936878"/>
    <row r="936879"/>
    <row r="936880"/>
    <row r="936881"/>
    <row r="936882"/>
    <row r="936883"/>
    <row r="936884"/>
    <row r="936885"/>
    <row r="936886"/>
    <row r="936887"/>
    <row r="936888"/>
    <row r="936889"/>
    <row r="936890"/>
    <row r="936891"/>
    <row r="936892"/>
    <row r="936893"/>
    <row r="936894"/>
    <row r="936895"/>
    <row r="936896"/>
    <row r="936897"/>
    <row r="936898"/>
    <row r="936899"/>
    <row r="936900"/>
    <row r="936901"/>
    <row r="936902"/>
    <row r="936903"/>
    <row r="936904"/>
    <row r="936905"/>
    <row r="936906"/>
    <row r="936907"/>
    <row r="936908"/>
    <row r="936909"/>
    <row r="936910"/>
    <row r="936911"/>
    <row r="936912"/>
    <row r="936913"/>
    <row r="936914"/>
    <row r="936915"/>
    <row r="936916"/>
    <row r="936917"/>
    <row r="936918"/>
    <row r="936919"/>
    <row r="936920"/>
    <row r="936921"/>
    <row r="936922"/>
    <row r="936923"/>
    <row r="936924"/>
    <row r="936925"/>
    <row r="936926"/>
    <row r="936927"/>
    <row r="936928"/>
    <row r="936929"/>
    <row r="936930"/>
    <row r="936931"/>
    <row r="936932"/>
    <row r="936933"/>
    <row r="936934"/>
    <row r="936935"/>
    <row r="936936"/>
    <row r="936937"/>
    <row r="936938"/>
    <row r="936939"/>
    <row r="936940"/>
    <row r="936941"/>
    <row r="936942"/>
    <row r="936943"/>
    <row r="936944"/>
    <row r="936945"/>
    <row r="936946"/>
    <row r="936947"/>
    <row r="936948"/>
    <row r="936949"/>
    <row r="936950"/>
    <row r="936951"/>
    <row r="936952"/>
    <row r="936953"/>
    <row r="936954"/>
    <row r="936955"/>
    <row r="936956"/>
    <row r="936957"/>
    <row r="936958"/>
    <row r="936959"/>
    <row r="936960"/>
    <row r="936961"/>
    <row r="936962"/>
    <row r="936963"/>
    <row r="936964"/>
    <row r="936965"/>
    <row r="936966"/>
    <row r="936967"/>
    <row r="936968"/>
    <row r="936969"/>
    <row r="936970"/>
    <row r="936971"/>
    <row r="936972"/>
    <row r="936973"/>
    <row r="936974"/>
    <row r="936975"/>
    <row r="936976"/>
    <row r="936977"/>
    <row r="936978"/>
    <row r="936979"/>
    <row r="936980"/>
    <row r="936981"/>
    <row r="936982"/>
    <row r="936983"/>
    <row r="936984"/>
    <row r="936985"/>
    <row r="936986"/>
    <row r="936987"/>
    <row r="936988"/>
    <row r="936989"/>
    <row r="936990"/>
    <row r="936991"/>
    <row r="936992"/>
    <row r="936993"/>
    <row r="936994"/>
    <row r="936995"/>
    <row r="936996"/>
    <row r="936997"/>
    <row r="936998"/>
    <row r="936999"/>
    <row r="937000"/>
    <row r="937001"/>
    <row r="937002"/>
    <row r="937003"/>
    <row r="937004"/>
    <row r="937005"/>
    <row r="937006"/>
    <row r="937007"/>
    <row r="937008"/>
    <row r="937009"/>
    <row r="937010"/>
    <row r="937011"/>
    <row r="937012"/>
    <row r="937013"/>
    <row r="937014"/>
    <row r="937015"/>
    <row r="937016"/>
    <row r="937017"/>
    <row r="937018"/>
    <row r="937019"/>
    <row r="937020"/>
    <row r="937021"/>
    <row r="937022"/>
    <row r="937023"/>
    <row r="937024"/>
    <row r="937025"/>
    <row r="937026"/>
    <row r="937027"/>
    <row r="937028"/>
    <row r="937029"/>
    <row r="937030"/>
    <row r="937031"/>
    <row r="937032"/>
    <row r="937033"/>
    <row r="937034"/>
    <row r="937035"/>
    <row r="937036"/>
    <row r="937037"/>
    <row r="937038"/>
    <row r="937039"/>
    <row r="937040"/>
    <row r="937041"/>
    <row r="937042"/>
    <row r="937043"/>
    <row r="937044"/>
    <row r="937045"/>
    <row r="937046"/>
    <row r="937047"/>
    <row r="937048"/>
    <row r="937049"/>
    <row r="937050"/>
    <row r="937051"/>
    <row r="937052"/>
    <row r="937053"/>
    <row r="937054"/>
    <row r="937055"/>
    <row r="937056"/>
    <row r="937057"/>
    <row r="937058"/>
    <row r="937059"/>
    <row r="937060"/>
    <row r="937061"/>
    <row r="937062"/>
    <row r="937063"/>
    <row r="937064"/>
    <row r="937065"/>
    <row r="937066"/>
    <row r="937067"/>
    <row r="937068"/>
    <row r="937069"/>
    <row r="937070"/>
    <row r="937071"/>
    <row r="937072"/>
    <row r="937073"/>
    <row r="937074"/>
    <row r="937075"/>
    <row r="937076"/>
    <row r="937077"/>
    <row r="937078"/>
    <row r="937079"/>
    <row r="937080"/>
    <row r="937081"/>
    <row r="937082"/>
    <row r="937083"/>
    <row r="937084"/>
    <row r="937085"/>
    <row r="937086"/>
    <row r="937087"/>
    <row r="937088"/>
    <row r="937089"/>
    <row r="937090"/>
    <row r="937091"/>
    <row r="937092"/>
    <row r="937093"/>
    <row r="937094"/>
    <row r="937095"/>
    <row r="937096"/>
    <row r="937097"/>
    <row r="937098"/>
    <row r="937099"/>
    <row r="937100"/>
    <row r="937101"/>
    <row r="937102"/>
    <row r="937103"/>
    <row r="937104"/>
    <row r="937105"/>
    <row r="937106"/>
    <row r="937107"/>
    <row r="937108"/>
    <row r="937109"/>
    <row r="937110"/>
    <row r="937111"/>
    <row r="937112"/>
    <row r="937113"/>
    <row r="937114"/>
    <row r="937115"/>
    <row r="937116"/>
    <row r="937117"/>
    <row r="937118"/>
    <row r="937119"/>
    <row r="937120"/>
    <row r="937121"/>
    <row r="937122"/>
    <row r="937123"/>
    <row r="937124"/>
    <row r="937125"/>
    <row r="937126"/>
    <row r="937127"/>
    <row r="937128"/>
    <row r="937129"/>
    <row r="937130"/>
    <row r="937131"/>
    <row r="937132"/>
    <row r="937133"/>
    <row r="937134"/>
    <row r="937135"/>
    <row r="937136"/>
    <row r="937137"/>
    <row r="937138"/>
    <row r="937139"/>
    <row r="937140"/>
    <row r="937141"/>
    <row r="937142"/>
    <row r="937143"/>
    <row r="937144"/>
    <row r="937145"/>
    <row r="937146"/>
    <row r="937147"/>
    <row r="937148"/>
    <row r="937149"/>
    <row r="937150"/>
    <row r="937151"/>
    <row r="937152"/>
    <row r="937153"/>
    <row r="937154"/>
    <row r="937155"/>
    <row r="937156"/>
    <row r="937157"/>
    <row r="937158"/>
    <row r="937159"/>
    <row r="937160"/>
    <row r="937161"/>
    <row r="937162"/>
    <row r="937163"/>
    <row r="937164"/>
    <row r="937165"/>
    <row r="937166"/>
    <row r="937167"/>
    <row r="937168"/>
    <row r="937169"/>
    <row r="937170"/>
    <row r="937171"/>
    <row r="937172"/>
    <row r="937173"/>
    <row r="937174"/>
    <row r="937175"/>
    <row r="937176"/>
    <row r="937177"/>
    <row r="937178"/>
    <row r="937179"/>
    <row r="937180"/>
    <row r="937181"/>
    <row r="937182"/>
    <row r="937183"/>
    <row r="937184"/>
    <row r="937185"/>
    <row r="937186"/>
    <row r="937187"/>
    <row r="937188"/>
    <row r="937189"/>
    <row r="937190"/>
    <row r="937191"/>
    <row r="937192"/>
    <row r="937193"/>
    <row r="937194"/>
    <row r="937195"/>
    <row r="937196"/>
    <row r="937197"/>
    <row r="937198"/>
    <row r="937199"/>
    <row r="937200"/>
    <row r="937201"/>
    <row r="937202"/>
    <row r="937203"/>
    <row r="937204"/>
    <row r="937205"/>
    <row r="937206"/>
    <row r="937207"/>
    <row r="937208"/>
    <row r="937209"/>
    <row r="937210"/>
    <row r="937211"/>
    <row r="937212"/>
    <row r="937213"/>
    <row r="937214"/>
    <row r="937215"/>
    <row r="937216"/>
    <row r="937217"/>
    <row r="937218"/>
    <row r="937219"/>
    <row r="937220"/>
    <row r="937221"/>
    <row r="937222"/>
    <row r="937223"/>
    <row r="937224"/>
    <row r="937225"/>
    <row r="937226"/>
    <row r="937227"/>
    <row r="937228"/>
    <row r="937229"/>
    <row r="937230"/>
    <row r="937231"/>
    <row r="937232"/>
    <row r="937233"/>
    <row r="937234"/>
    <row r="937235"/>
    <row r="937236"/>
    <row r="937237"/>
    <row r="937238"/>
    <row r="937239"/>
    <row r="937240"/>
    <row r="937241"/>
    <row r="937242"/>
    <row r="937243"/>
    <row r="937244"/>
    <row r="937245"/>
    <row r="937246"/>
    <row r="937247"/>
    <row r="937248"/>
    <row r="937249"/>
    <row r="937250"/>
    <row r="937251"/>
    <row r="937252"/>
    <row r="937253"/>
    <row r="937254"/>
    <row r="937255"/>
    <row r="937256"/>
    <row r="937257"/>
    <row r="937258"/>
    <row r="937259"/>
    <row r="937260"/>
    <row r="937261"/>
    <row r="937262"/>
    <row r="937263"/>
    <row r="937264"/>
    <row r="937265"/>
    <row r="937266"/>
    <row r="937267"/>
    <row r="937268"/>
    <row r="937269"/>
    <row r="937270"/>
    <row r="937271"/>
    <row r="937272"/>
    <row r="937273"/>
    <row r="937274"/>
    <row r="937275"/>
    <row r="937276"/>
    <row r="937277"/>
    <row r="937278"/>
    <row r="937279"/>
    <row r="937280"/>
    <row r="937281"/>
    <row r="937282"/>
    <row r="937283"/>
    <row r="937284"/>
    <row r="937285"/>
    <row r="937286"/>
    <row r="937287"/>
    <row r="937288"/>
    <row r="937289"/>
    <row r="937290"/>
    <row r="937291"/>
    <row r="937292"/>
    <row r="937293"/>
    <row r="937294"/>
    <row r="937295"/>
    <row r="937296"/>
    <row r="937297"/>
    <row r="937298"/>
    <row r="937299"/>
    <row r="937300"/>
    <row r="937301"/>
    <row r="937302"/>
    <row r="937303"/>
    <row r="937304"/>
    <row r="937305"/>
    <row r="937306"/>
    <row r="937307"/>
    <row r="937308"/>
    <row r="937309"/>
    <row r="937310"/>
    <row r="937311"/>
    <row r="937312"/>
    <row r="937313"/>
    <row r="937314"/>
    <row r="937315"/>
    <row r="937316"/>
    <row r="937317"/>
    <row r="937318"/>
    <row r="937319"/>
    <row r="937320"/>
    <row r="937321"/>
    <row r="937322"/>
    <row r="937323"/>
    <row r="937324"/>
    <row r="937325"/>
    <row r="937326"/>
    <row r="937327"/>
    <row r="937328"/>
    <row r="937329"/>
    <row r="937330"/>
    <row r="937331"/>
    <row r="937332"/>
    <row r="937333"/>
    <row r="937334"/>
    <row r="937335"/>
    <row r="937336"/>
    <row r="937337"/>
    <row r="937338"/>
    <row r="937339"/>
    <row r="937340"/>
    <row r="937341"/>
    <row r="937342"/>
    <row r="937343"/>
    <row r="937344"/>
    <row r="937345"/>
    <row r="937346"/>
    <row r="937347"/>
    <row r="937348"/>
    <row r="937349"/>
    <row r="937350"/>
    <row r="937351"/>
    <row r="937352"/>
    <row r="937353"/>
    <row r="937354"/>
    <row r="937355"/>
    <row r="937356"/>
    <row r="937357"/>
    <row r="937358"/>
    <row r="937359"/>
    <row r="937360"/>
    <row r="937361"/>
    <row r="937362"/>
    <row r="937363"/>
    <row r="937364"/>
    <row r="937365"/>
    <row r="937366"/>
    <row r="937367"/>
    <row r="937368"/>
    <row r="937369"/>
    <row r="937370"/>
    <row r="937371"/>
    <row r="937372"/>
    <row r="937373"/>
    <row r="937374"/>
    <row r="937375"/>
    <row r="937376"/>
    <row r="937377"/>
    <row r="937378"/>
    <row r="937379"/>
    <row r="937380"/>
    <row r="937381"/>
    <row r="937382"/>
    <row r="937383"/>
    <row r="937384"/>
    <row r="937385"/>
    <row r="937386"/>
    <row r="937387"/>
    <row r="937388"/>
    <row r="937389"/>
    <row r="937390"/>
    <row r="937391"/>
    <row r="937392"/>
    <row r="937393"/>
    <row r="937394"/>
    <row r="937395"/>
    <row r="937396"/>
    <row r="937397"/>
    <row r="937398"/>
    <row r="937399"/>
    <row r="937400"/>
    <row r="937401"/>
    <row r="937402"/>
    <row r="937403"/>
    <row r="937404"/>
    <row r="937405"/>
    <row r="937406"/>
    <row r="937407"/>
    <row r="937408"/>
    <row r="937409"/>
    <row r="937410"/>
    <row r="937411"/>
    <row r="937412"/>
    <row r="937413"/>
    <row r="937414"/>
    <row r="937415"/>
    <row r="937416"/>
    <row r="937417"/>
    <row r="937418"/>
    <row r="937419"/>
    <row r="937420"/>
    <row r="937421"/>
    <row r="937422"/>
    <row r="937423"/>
    <row r="937424"/>
    <row r="937425"/>
    <row r="937426"/>
    <row r="937427"/>
    <row r="937428"/>
    <row r="937429"/>
    <row r="937430"/>
    <row r="937431"/>
    <row r="937432"/>
    <row r="937433"/>
    <row r="937434"/>
    <row r="937435"/>
    <row r="937436"/>
    <row r="937437"/>
    <row r="937438"/>
    <row r="937439"/>
    <row r="937440"/>
    <row r="937441"/>
    <row r="937442"/>
    <row r="937443"/>
    <row r="937444"/>
    <row r="937445"/>
    <row r="937446"/>
    <row r="937447"/>
    <row r="937448"/>
    <row r="937449"/>
    <row r="937450"/>
    <row r="937451"/>
    <row r="937452"/>
    <row r="937453"/>
    <row r="937454"/>
    <row r="937455"/>
    <row r="937456"/>
    <row r="937457"/>
    <row r="937458"/>
    <row r="937459"/>
    <row r="937460"/>
    <row r="937461"/>
    <row r="937462"/>
    <row r="937463"/>
    <row r="937464"/>
    <row r="937465"/>
    <row r="937466"/>
    <row r="937467"/>
    <row r="937468"/>
    <row r="937469"/>
    <row r="937470"/>
    <row r="937471"/>
    <row r="937472"/>
    <row r="937473"/>
    <row r="937474"/>
    <row r="937475"/>
    <row r="937476"/>
    <row r="937477"/>
    <row r="937478"/>
    <row r="937479"/>
    <row r="937480"/>
    <row r="937481"/>
    <row r="937482"/>
    <row r="937483"/>
    <row r="937484"/>
    <row r="937485"/>
    <row r="937486"/>
    <row r="937487"/>
    <row r="937488"/>
    <row r="937489"/>
    <row r="937490"/>
    <row r="937491"/>
    <row r="937492"/>
    <row r="937493"/>
    <row r="937494"/>
    <row r="937495"/>
    <row r="937496"/>
    <row r="937497"/>
    <row r="937498"/>
    <row r="937499"/>
    <row r="937500"/>
    <row r="937501"/>
    <row r="937502"/>
    <row r="937503"/>
    <row r="937504"/>
    <row r="937505"/>
    <row r="937506"/>
    <row r="937507"/>
    <row r="937508"/>
    <row r="937509"/>
    <row r="937510"/>
    <row r="937511"/>
    <row r="937512"/>
    <row r="937513"/>
    <row r="937514"/>
    <row r="937515"/>
    <row r="937516"/>
    <row r="937517"/>
    <row r="937518"/>
    <row r="937519"/>
    <row r="937520"/>
    <row r="937521"/>
    <row r="937522"/>
    <row r="937523"/>
    <row r="937524"/>
    <row r="937525"/>
    <row r="937526"/>
    <row r="937527"/>
    <row r="937528"/>
    <row r="937529"/>
    <row r="937530"/>
    <row r="937531"/>
    <row r="937532"/>
    <row r="937533"/>
    <row r="937534"/>
    <row r="937535"/>
    <row r="937536"/>
    <row r="937537"/>
    <row r="937538"/>
    <row r="937539"/>
    <row r="937540"/>
    <row r="937541"/>
    <row r="937542"/>
    <row r="937543"/>
    <row r="937544"/>
    <row r="937545"/>
    <row r="937546"/>
    <row r="937547"/>
    <row r="937548"/>
    <row r="937549"/>
    <row r="937550"/>
    <row r="937551"/>
    <row r="937552"/>
    <row r="937553"/>
    <row r="937554"/>
    <row r="937555"/>
    <row r="937556"/>
    <row r="937557"/>
    <row r="937558"/>
    <row r="937559"/>
    <row r="937560"/>
    <row r="937561"/>
    <row r="937562"/>
    <row r="937563"/>
    <row r="937564"/>
    <row r="937565"/>
    <row r="937566"/>
    <row r="937567"/>
    <row r="937568"/>
    <row r="937569"/>
    <row r="937570"/>
    <row r="937571"/>
    <row r="937572"/>
    <row r="937573"/>
    <row r="937574"/>
    <row r="937575"/>
    <row r="937576"/>
    <row r="937577"/>
    <row r="937578"/>
    <row r="937579"/>
    <row r="937580"/>
    <row r="937581"/>
    <row r="937582"/>
    <row r="937583"/>
    <row r="937584"/>
    <row r="937585"/>
    <row r="937586"/>
    <row r="937587"/>
    <row r="937588"/>
    <row r="937589"/>
    <row r="937590"/>
    <row r="937591"/>
    <row r="937592"/>
    <row r="937593"/>
    <row r="937594"/>
    <row r="937595"/>
    <row r="937596"/>
    <row r="937597"/>
    <row r="937598"/>
    <row r="937599"/>
    <row r="937600"/>
    <row r="937601"/>
    <row r="937602"/>
    <row r="937603"/>
    <row r="937604"/>
    <row r="937605"/>
    <row r="937606"/>
    <row r="937607"/>
    <row r="937608"/>
    <row r="937609"/>
    <row r="937610"/>
    <row r="937611"/>
    <row r="937612"/>
    <row r="937613"/>
    <row r="937614"/>
    <row r="937615"/>
    <row r="937616"/>
    <row r="937617"/>
    <row r="937618"/>
    <row r="937619"/>
    <row r="937620"/>
    <row r="937621"/>
    <row r="937622"/>
    <row r="937623"/>
    <row r="937624"/>
    <row r="937625"/>
    <row r="937626"/>
    <row r="937627"/>
    <row r="937628"/>
    <row r="937629"/>
    <row r="937630"/>
    <row r="937631"/>
    <row r="937632"/>
    <row r="937633"/>
    <row r="937634"/>
    <row r="937635"/>
    <row r="937636"/>
    <row r="937637"/>
    <row r="937638"/>
    <row r="937639"/>
    <row r="937640"/>
    <row r="937641"/>
    <row r="937642"/>
    <row r="937643"/>
    <row r="937644"/>
    <row r="937645"/>
    <row r="937646"/>
    <row r="937647"/>
    <row r="937648"/>
    <row r="937649"/>
    <row r="937650"/>
    <row r="937651"/>
    <row r="937652"/>
    <row r="937653"/>
    <row r="937654"/>
    <row r="937655"/>
    <row r="937656"/>
    <row r="937657"/>
    <row r="937658"/>
    <row r="937659"/>
    <row r="937660"/>
    <row r="937661"/>
    <row r="937662"/>
    <row r="937663"/>
    <row r="937664"/>
    <row r="937665"/>
    <row r="937666"/>
    <row r="937667"/>
    <row r="937668"/>
    <row r="937669"/>
    <row r="937670"/>
    <row r="937671"/>
    <row r="937672"/>
    <row r="937673"/>
    <row r="937674"/>
    <row r="937675"/>
    <row r="937676"/>
    <row r="937677"/>
    <row r="937678"/>
    <row r="937679"/>
    <row r="937680"/>
    <row r="937681"/>
    <row r="937682"/>
    <row r="937683"/>
    <row r="937684"/>
    <row r="937685"/>
    <row r="937686"/>
    <row r="937687"/>
    <row r="937688"/>
    <row r="937689"/>
    <row r="937690"/>
    <row r="937691"/>
    <row r="937692"/>
    <row r="937693"/>
    <row r="937694"/>
    <row r="937695"/>
    <row r="937696"/>
    <row r="937697"/>
    <row r="937698"/>
    <row r="937699"/>
    <row r="937700"/>
    <row r="937701"/>
    <row r="937702"/>
    <row r="937703"/>
    <row r="937704"/>
    <row r="937705"/>
    <row r="937706"/>
    <row r="937707"/>
    <row r="937708"/>
    <row r="937709"/>
    <row r="937710"/>
    <row r="937711"/>
    <row r="937712"/>
    <row r="937713"/>
    <row r="937714"/>
    <row r="937715"/>
    <row r="937716"/>
    <row r="937717"/>
    <row r="937718"/>
    <row r="937719"/>
    <row r="937720"/>
    <row r="937721"/>
    <row r="937722"/>
    <row r="937723"/>
    <row r="937724"/>
    <row r="937725"/>
    <row r="937726"/>
    <row r="937727"/>
    <row r="937728"/>
    <row r="937729"/>
    <row r="937730"/>
    <row r="937731"/>
    <row r="937732"/>
    <row r="937733"/>
    <row r="937734"/>
    <row r="937735"/>
    <row r="937736"/>
    <row r="937737"/>
    <row r="937738"/>
    <row r="937739"/>
    <row r="937740"/>
    <row r="937741"/>
    <row r="937742"/>
    <row r="937743"/>
    <row r="937744"/>
    <row r="937745"/>
    <row r="937746"/>
    <row r="937747"/>
    <row r="937748"/>
    <row r="937749"/>
    <row r="937750"/>
    <row r="937751"/>
    <row r="937752"/>
    <row r="937753"/>
    <row r="937754"/>
    <row r="937755"/>
    <row r="937756"/>
    <row r="937757"/>
    <row r="937758"/>
    <row r="937759"/>
    <row r="937760"/>
    <row r="937761"/>
    <row r="937762"/>
    <row r="937763"/>
    <row r="937764"/>
    <row r="937765"/>
    <row r="937766"/>
    <row r="937767"/>
    <row r="937768"/>
    <row r="937769"/>
    <row r="937770"/>
    <row r="937771"/>
    <row r="937772"/>
    <row r="937773"/>
    <row r="937774"/>
    <row r="937775"/>
    <row r="937776"/>
    <row r="937777"/>
    <row r="937778"/>
    <row r="937779"/>
    <row r="937780"/>
    <row r="937781"/>
    <row r="937782"/>
    <row r="937783"/>
    <row r="937784"/>
    <row r="937785"/>
    <row r="937786"/>
    <row r="937787"/>
    <row r="937788"/>
    <row r="937789"/>
    <row r="937790"/>
    <row r="937791"/>
    <row r="937792"/>
    <row r="937793"/>
    <row r="937794"/>
    <row r="937795"/>
    <row r="937796"/>
    <row r="937797"/>
    <row r="937798"/>
    <row r="937799"/>
    <row r="937800"/>
    <row r="937801"/>
    <row r="937802"/>
    <row r="937803"/>
    <row r="937804"/>
    <row r="937805"/>
    <row r="937806"/>
    <row r="937807"/>
    <row r="937808"/>
    <row r="937809"/>
    <row r="937810"/>
    <row r="937811"/>
    <row r="937812"/>
    <row r="937813"/>
    <row r="937814"/>
    <row r="937815"/>
    <row r="937816"/>
    <row r="937817"/>
    <row r="937818"/>
    <row r="937819"/>
    <row r="937820"/>
    <row r="937821"/>
    <row r="937822"/>
    <row r="937823"/>
    <row r="937824"/>
    <row r="937825"/>
    <row r="937826"/>
    <row r="937827"/>
    <row r="937828"/>
    <row r="937829"/>
    <row r="937830"/>
    <row r="937831"/>
    <row r="937832"/>
    <row r="937833"/>
    <row r="937834"/>
    <row r="937835"/>
    <row r="937836"/>
    <row r="937837"/>
    <row r="937838"/>
    <row r="937839"/>
    <row r="937840"/>
    <row r="937841"/>
    <row r="937842"/>
    <row r="937843"/>
    <row r="937844"/>
    <row r="937845"/>
    <row r="937846"/>
    <row r="937847"/>
    <row r="937848"/>
    <row r="937849"/>
    <row r="937850"/>
    <row r="937851"/>
    <row r="937852"/>
    <row r="937853"/>
    <row r="937854"/>
    <row r="937855"/>
    <row r="937856"/>
    <row r="937857"/>
    <row r="937858"/>
    <row r="937859"/>
    <row r="937860"/>
    <row r="937861"/>
    <row r="937862"/>
    <row r="937863"/>
    <row r="937864"/>
    <row r="937865"/>
    <row r="937866"/>
    <row r="937867"/>
    <row r="937868"/>
    <row r="937869"/>
    <row r="937870"/>
    <row r="937871"/>
    <row r="937872"/>
    <row r="937873"/>
    <row r="937874"/>
    <row r="937875"/>
    <row r="937876"/>
    <row r="937877"/>
    <row r="937878"/>
    <row r="937879"/>
    <row r="937880"/>
    <row r="937881"/>
    <row r="937882"/>
    <row r="937883"/>
    <row r="937884"/>
    <row r="937885"/>
    <row r="937886"/>
    <row r="937887"/>
    <row r="937888"/>
    <row r="937889"/>
    <row r="937890"/>
    <row r="937891"/>
    <row r="937892"/>
    <row r="937893"/>
    <row r="937894"/>
    <row r="937895"/>
    <row r="937896"/>
    <row r="937897"/>
    <row r="937898"/>
    <row r="937899"/>
    <row r="937900"/>
    <row r="937901"/>
    <row r="937902"/>
    <row r="937903"/>
    <row r="937904"/>
    <row r="937905"/>
    <row r="937906"/>
    <row r="937907"/>
    <row r="937908"/>
    <row r="937909"/>
    <row r="937910"/>
    <row r="937911"/>
    <row r="937912"/>
    <row r="937913"/>
    <row r="937914"/>
    <row r="937915"/>
    <row r="937916"/>
    <row r="937917"/>
    <row r="937918"/>
    <row r="937919"/>
    <row r="937920"/>
    <row r="937921"/>
    <row r="937922"/>
    <row r="937923"/>
    <row r="937924"/>
    <row r="937925"/>
    <row r="937926"/>
    <row r="937927"/>
    <row r="937928"/>
    <row r="937929"/>
    <row r="937930"/>
    <row r="937931"/>
    <row r="937932"/>
    <row r="937933"/>
    <row r="937934"/>
    <row r="937935"/>
    <row r="937936"/>
    <row r="937937"/>
    <row r="937938"/>
    <row r="937939"/>
    <row r="937940"/>
    <row r="937941"/>
    <row r="937942"/>
    <row r="937943"/>
    <row r="937944"/>
    <row r="937945"/>
    <row r="937946"/>
    <row r="937947"/>
    <row r="937948"/>
    <row r="937949"/>
    <row r="937950"/>
    <row r="937951"/>
    <row r="937952"/>
    <row r="937953"/>
    <row r="937954"/>
    <row r="937955"/>
    <row r="937956"/>
    <row r="937957"/>
    <row r="937958"/>
    <row r="937959"/>
    <row r="937960"/>
    <row r="937961"/>
    <row r="937962"/>
    <row r="937963"/>
    <row r="937964"/>
    <row r="937965"/>
    <row r="937966"/>
    <row r="937967"/>
    <row r="937968"/>
    <row r="937969"/>
    <row r="937970"/>
    <row r="937971"/>
    <row r="937972"/>
    <row r="937973"/>
    <row r="937974"/>
    <row r="937975"/>
    <row r="937976"/>
    <row r="937977"/>
    <row r="937978"/>
    <row r="937979"/>
    <row r="937980"/>
    <row r="937981"/>
    <row r="937982"/>
    <row r="937983"/>
    <row r="937984"/>
    <row r="937985"/>
    <row r="937986"/>
    <row r="937987"/>
    <row r="937988"/>
    <row r="937989"/>
    <row r="937990"/>
    <row r="937991"/>
    <row r="937992"/>
    <row r="937993"/>
    <row r="937994"/>
    <row r="937995"/>
    <row r="937996"/>
    <row r="937997"/>
    <row r="937998"/>
    <row r="937999"/>
    <row r="938000"/>
    <row r="938001"/>
    <row r="938002"/>
    <row r="938003"/>
    <row r="938004"/>
    <row r="938005"/>
    <row r="938006"/>
    <row r="938007"/>
    <row r="938008"/>
    <row r="938009"/>
    <row r="938010"/>
    <row r="938011"/>
    <row r="938012"/>
    <row r="938013"/>
    <row r="938014"/>
    <row r="938015"/>
    <row r="938016"/>
    <row r="938017"/>
    <row r="938018"/>
    <row r="938019"/>
    <row r="938020"/>
    <row r="938021"/>
    <row r="938022"/>
    <row r="938023"/>
    <row r="938024"/>
    <row r="938025"/>
    <row r="938026"/>
    <row r="938027"/>
    <row r="938028"/>
    <row r="938029"/>
    <row r="938030"/>
    <row r="938031"/>
    <row r="938032"/>
    <row r="938033"/>
    <row r="938034"/>
    <row r="938035"/>
    <row r="938036"/>
    <row r="938037"/>
    <row r="938038"/>
    <row r="938039"/>
    <row r="938040"/>
    <row r="938041"/>
    <row r="938042"/>
    <row r="938043"/>
    <row r="938044"/>
    <row r="938045"/>
    <row r="938046"/>
    <row r="938047"/>
    <row r="938048"/>
    <row r="938049"/>
    <row r="938050"/>
    <row r="938051"/>
    <row r="938052"/>
    <row r="938053"/>
    <row r="938054"/>
    <row r="938055"/>
    <row r="938056"/>
    <row r="938057"/>
    <row r="938058"/>
    <row r="938059"/>
    <row r="938060"/>
    <row r="938061"/>
    <row r="938062"/>
    <row r="938063"/>
    <row r="938064"/>
    <row r="938065"/>
    <row r="938066"/>
    <row r="938067"/>
    <row r="938068"/>
    <row r="938069"/>
    <row r="938070"/>
    <row r="938071"/>
    <row r="938072"/>
    <row r="938073"/>
    <row r="938074"/>
    <row r="938075"/>
    <row r="938076"/>
    <row r="938077"/>
    <row r="938078"/>
    <row r="938079"/>
    <row r="938080"/>
    <row r="938081"/>
    <row r="938082"/>
    <row r="938083"/>
    <row r="938084"/>
    <row r="938085"/>
    <row r="938086"/>
    <row r="938087"/>
    <row r="938088"/>
    <row r="938089"/>
    <row r="938090"/>
    <row r="938091"/>
    <row r="938092"/>
    <row r="938093"/>
    <row r="938094"/>
    <row r="938095"/>
    <row r="938096"/>
    <row r="938097"/>
    <row r="938098"/>
    <row r="938099"/>
    <row r="938100"/>
    <row r="938101"/>
    <row r="938102"/>
    <row r="938103"/>
    <row r="938104"/>
    <row r="938105"/>
    <row r="938106"/>
    <row r="938107"/>
    <row r="938108"/>
    <row r="938109"/>
    <row r="938110"/>
    <row r="938111"/>
    <row r="938112"/>
    <row r="938113"/>
    <row r="938114"/>
    <row r="938115"/>
    <row r="938116"/>
    <row r="938117"/>
    <row r="938118"/>
    <row r="938119"/>
    <row r="938120"/>
    <row r="938121"/>
    <row r="938122"/>
    <row r="938123"/>
    <row r="938124"/>
    <row r="938125"/>
    <row r="938126"/>
    <row r="938127"/>
    <row r="938128"/>
    <row r="938129"/>
    <row r="938130"/>
    <row r="938131"/>
    <row r="938132"/>
    <row r="938133"/>
    <row r="938134"/>
    <row r="938135"/>
    <row r="938136"/>
    <row r="938137"/>
    <row r="938138"/>
    <row r="938139"/>
    <row r="938140"/>
    <row r="938141"/>
    <row r="938142"/>
    <row r="938143"/>
    <row r="938144"/>
    <row r="938145"/>
    <row r="938146"/>
    <row r="938147"/>
    <row r="938148"/>
    <row r="938149"/>
    <row r="938150"/>
    <row r="938151"/>
    <row r="938152"/>
    <row r="938153"/>
    <row r="938154"/>
    <row r="938155"/>
    <row r="938156"/>
    <row r="938157"/>
    <row r="938158"/>
    <row r="938159"/>
    <row r="938160"/>
    <row r="938161"/>
    <row r="938162"/>
    <row r="938163"/>
    <row r="938164"/>
    <row r="938165"/>
    <row r="938166"/>
    <row r="938167"/>
    <row r="938168"/>
    <row r="938169"/>
    <row r="938170"/>
    <row r="938171"/>
    <row r="938172"/>
    <row r="938173"/>
    <row r="938174"/>
    <row r="938175"/>
    <row r="938176"/>
    <row r="938177"/>
    <row r="938178"/>
    <row r="938179"/>
    <row r="938180"/>
    <row r="938181"/>
    <row r="938182"/>
    <row r="938183"/>
    <row r="938184"/>
    <row r="938185"/>
    <row r="938186"/>
    <row r="938187"/>
    <row r="938188"/>
    <row r="938189"/>
    <row r="938190"/>
    <row r="938191"/>
    <row r="938192"/>
    <row r="938193"/>
    <row r="938194"/>
    <row r="938195"/>
    <row r="938196"/>
    <row r="938197"/>
    <row r="938198"/>
    <row r="938199"/>
    <row r="938200"/>
    <row r="938201"/>
    <row r="938202"/>
    <row r="938203"/>
    <row r="938204"/>
    <row r="938205"/>
    <row r="938206"/>
    <row r="938207"/>
    <row r="938208"/>
    <row r="938209"/>
    <row r="938210"/>
    <row r="938211"/>
    <row r="938212"/>
    <row r="938213"/>
    <row r="938214"/>
    <row r="938215"/>
    <row r="938216"/>
    <row r="938217"/>
    <row r="938218"/>
    <row r="938219"/>
    <row r="938220"/>
    <row r="938221"/>
    <row r="938222"/>
    <row r="938223"/>
    <row r="938224"/>
    <row r="938225"/>
    <row r="938226"/>
    <row r="938227"/>
    <row r="938228"/>
    <row r="938229"/>
    <row r="938230"/>
    <row r="938231"/>
    <row r="938232"/>
    <row r="938233"/>
    <row r="938234"/>
    <row r="938235"/>
    <row r="938236"/>
    <row r="938237"/>
    <row r="938238"/>
    <row r="938239"/>
    <row r="938240"/>
    <row r="938241"/>
    <row r="938242"/>
    <row r="938243"/>
    <row r="938244"/>
    <row r="938245"/>
    <row r="938246"/>
    <row r="938247"/>
    <row r="938248"/>
    <row r="938249"/>
    <row r="938250"/>
    <row r="938251"/>
    <row r="938252"/>
    <row r="938253"/>
    <row r="938254"/>
    <row r="938255"/>
    <row r="938256"/>
    <row r="938257"/>
    <row r="938258"/>
    <row r="938259"/>
    <row r="938260"/>
    <row r="938261"/>
    <row r="938262"/>
    <row r="938263"/>
    <row r="938264"/>
    <row r="938265"/>
    <row r="938266"/>
    <row r="938267"/>
    <row r="938268"/>
    <row r="938269"/>
    <row r="938270"/>
    <row r="938271"/>
    <row r="938272"/>
    <row r="938273"/>
    <row r="938274"/>
    <row r="938275"/>
    <row r="938276"/>
    <row r="938277"/>
    <row r="938278"/>
    <row r="938279"/>
    <row r="938280"/>
    <row r="938281"/>
    <row r="938282"/>
    <row r="938283"/>
    <row r="938284"/>
    <row r="938285"/>
    <row r="938286"/>
    <row r="938287"/>
    <row r="938288"/>
    <row r="938289"/>
    <row r="938290"/>
    <row r="938291"/>
    <row r="938292"/>
    <row r="938293"/>
    <row r="938294"/>
    <row r="938295"/>
    <row r="938296"/>
    <row r="938297"/>
    <row r="938298"/>
    <row r="938299"/>
    <row r="938300"/>
    <row r="938301"/>
    <row r="938302"/>
    <row r="938303"/>
    <row r="938304"/>
    <row r="938305"/>
    <row r="938306"/>
    <row r="938307"/>
    <row r="938308"/>
    <row r="938309"/>
    <row r="938310"/>
    <row r="938311"/>
    <row r="938312"/>
    <row r="938313"/>
    <row r="938314"/>
    <row r="938315"/>
    <row r="938316"/>
    <row r="938317"/>
    <row r="938318"/>
    <row r="938319"/>
    <row r="938320"/>
    <row r="938321"/>
    <row r="938322"/>
    <row r="938323"/>
    <row r="938324"/>
    <row r="938325"/>
    <row r="938326"/>
    <row r="938327"/>
    <row r="938328"/>
    <row r="938329"/>
    <row r="938330"/>
    <row r="938331"/>
    <row r="938332"/>
    <row r="938333"/>
    <row r="938334"/>
    <row r="938335"/>
    <row r="938336"/>
    <row r="938337"/>
    <row r="938338"/>
    <row r="938339"/>
    <row r="938340"/>
    <row r="938341"/>
    <row r="938342"/>
    <row r="938343"/>
    <row r="938344"/>
    <row r="938345"/>
    <row r="938346"/>
    <row r="938347"/>
    <row r="938348"/>
    <row r="938349"/>
    <row r="938350"/>
    <row r="938351"/>
    <row r="938352"/>
    <row r="938353"/>
    <row r="938354"/>
    <row r="938355"/>
    <row r="938356"/>
    <row r="938357"/>
    <row r="938358"/>
    <row r="938359"/>
    <row r="938360"/>
    <row r="938361"/>
    <row r="938362"/>
    <row r="938363"/>
    <row r="938364"/>
    <row r="938365"/>
    <row r="938366"/>
    <row r="938367"/>
    <row r="938368"/>
    <row r="938369"/>
    <row r="938370"/>
    <row r="938371"/>
    <row r="938372"/>
    <row r="938373"/>
    <row r="938374"/>
    <row r="938375"/>
    <row r="938376"/>
    <row r="938377"/>
    <row r="938378"/>
    <row r="938379"/>
    <row r="938380"/>
    <row r="938381"/>
    <row r="938382"/>
    <row r="938383"/>
    <row r="938384"/>
    <row r="938385"/>
    <row r="938386"/>
    <row r="938387"/>
    <row r="938388"/>
    <row r="938389"/>
    <row r="938390"/>
    <row r="938391"/>
    <row r="938392"/>
    <row r="938393"/>
    <row r="938394"/>
    <row r="938395"/>
    <row r="938396"/>
    <row r="938397"/>
    <row r="938398"/>
    <row r="938399"/>
    <row r="938400"/>
    <row r="938401"/>
    <row r="938402"/>
    <row r="938403"/>
    <row r="938404"/>
    <row r="938405"/>
    <row r="938406"/>
    <row r="938407"/>
    <row r="938408"/>
    <row r="938409"/>
    <row r="938410"/>
    <row r="938411"/>
    <row r="938412"/>
    <row r="938413"/>
    <row r="938414"/>
    <row r="938415"/>
    <row r="938416"/>
    <row r="938417"/>
    <row r="938418"/>
    <row r="938419"/>
    <row r="938420"/>
    <row r="938421"/>
    <row r="938422"/>
    <row r="938423"/>
    <row r="938424"/>
    <row r="938425"/>
    <row r="938426"/>
    <row r="938427"/>
    <row r="938428"/>
    <row r="938429"/>
    <row r="938430"/>
    <row r="938431"/>
    <row r="938432"/>
    <row r="938433"/>
    <row r="938434"/>
    <row r="938435"/>
    <row r="938436"/>
    <row r="938437"/>
    <row r="938438"/>
    <row r="938439"/>
    <row r="938440"/>
    <row r="938441"/>
    <row r="938442"/>
    <row r="938443"/>
    <row r="938444"/>
    <row r="938445"/>
    <row r="938446"/>
    <row r="938447"/>
    <row r="938448"/>
    <row r="938449"/>
    <row r="938450"/>
    <row r="938451"/>
    <row r="938452"/>
    <row r="938453"/>
    <row r="938454"/>
    <row r="938455"/>
    <row r="938456"/>
    <row r="938457"/>
    <row r="938458"/>
    <row r="938459"/>
    <row r="938460"/>
    <row r="938461"/>
    <row r="938462"/>
    <row r="938463"/>
    <row r="938464"/>
    <row r="938465"/>
    <row r="938466"/>
    <row r="938467"/>
    <row r="938468"/>
    <row r="938469"/>
    <row r="938470"/>
    <row r="938471"/>
    <row r="938472"/>
    <row r="938473"/>
    <row r="938474"/>
    <row r="938475"/>
    <row r="938476"/>
    <row r="938477"/>
    <row r="938478"/>
    <row r="938479"/>
    <row r="938480"/>
    <row r="938481"/>
    <row r="938482"/>
    <row r="938483"/>
    <row r="938484"/>
    <row r="938485"/>
    <row r="938486"/>
    <row r="938487"/>
    <row r="938488"/>
    <row r="938489"/>
    <row r="938490"/>
    <row r="938491"/>
    <row r="938492"/>
    <row r="938493"/>
    <row r="938494"/>
    <row r="938495"/>
    <row r="938496"/>
    <row r="938497"/>
    <row r="938498"/>
    <row r="938499"/>
    <row r="938500"/>
    <row r="938501"/>
    <row r="938502"/>
    <row r="938503"/>
    <row r="938504"/>
    <row r="938505"/>
    <row r="938506"/>
    <row r="938507"/>
    <row r="938508"/>
    <row r="938509"/>
    <row r="938510"/>
    <row r="938511"/>
    <row r="938512"/>
    <row r="938513"/>
    <row r="938514"/>
    <row r="938515"/>
    <row r="938516"/>
    <row r="938517"/>
    <row r="938518"/>
    <row r="938519"/>
    <row r="938520"/>
    <row r="938521"/>
    <row r="938522"/>
    <row r="938523"/>
    <row r="938524"/>
    <row r="938525"/>
    <row r="938526"/>
    <row r="938527"/>
    <row r="938528"/>
    <row r="938529"/>
    <row r="938530"/>
    <row r="938531"/>
    <row r="938532"/>
    <row r="938533"/>
    <row r="938534"/>
    <row r="938535"/>
    <row r="938536"/>
    <row r="938537"/>
    <row r="938538"/>
    <row r="938539"/>
    <row r="938540"/>
    <row r="938541"/>
    <row r="938542"/>
    <row r="938543"/>
    <row r="938544"/>
    <row r="938545"/>
    <row r="938546"/>
    <row r="938547"/>
    <row r="938548"/>
    <row r="938549"/>
    <row r="938550"/>
    <row r="938551"/>
    <row r="938552"/>
    <row r="938553"/>
    <row r="938554"/>
    <row r="938555"/>
    <row r="938556"/>
    <row r="938557"/>
    <row r="938558"/>
    <row r="938559"/>
    <row r="938560"/>
    <row r="938561"/>
    <row r="938562"/>
    <row r="938563"/>
    <row r="938564"/>
    <row r="938565"/>
    <row r="938566"/>
    <row r="938567"/>
    <row r="938568"/>
    <row r="938569"/>
    <row r="938570"/>
    <row r="938571"/>
    <row r="938572"/>
    <row r="938573"/>
    <row r="938574"/>
    <row r="938575"/>
    <row r="938576"/>
    <row r="938577"/>
    <row r="938578"/>
    <row r="938579"/>
    <row r="938580"/>
    <row r="938581"/>
    <row r="938582"/>
    <row r="938583"/>
    <row r="938584"/>
    <row r="938585"/>
    <row r="938586"/>
    <row r="938587"/>
    <row r="938588"/>
    <row r="938589"/>
    <row r="938590"/>
    <row r="938591"/>
    <row r="938592"/>
    <row r="938593"/>
    <row r="938594"/>
    <row r="938595"/>
    <row r="938596"/>
    <row r="938597"/>
    <row r="938598"/>
    <row r="938599"/>
    <row r="938600"/>
    <row r="938601"/>
    <row r="938602"/>
    <row r="938603"/>
    <row r="938604"/>
    <row r="938605"/>
    <row r="938606"/>
    <row r="938607"/>
    <row r="938608"/>
    <row r="938609"/>
    <row r="938610"/>
    <row r="938611"/>
    <row r="938612"/>
    <row r="938613"/>
    <row r="938614"/>
    <row r="938615"/>
    <row r="938616"/>
    <row r="938617"/>
    <row r="938618"/>
    <row r="938619"/>
    <row r="938620"/>
    <row r="938621"/>
    <row r="938622"/>
    <row r="938623"/>
    <row r="938624"/>
    <row r="938625"/>
    <row r="938626"/>
    <row r="938627"/>
    <row r="938628"/>
    <row r="938629"/>
    <row r="938630"/>
    <row r="938631"/>
    <row r="938632"/>
    <row r="938633"/>
    <row r="938634"/>
    <row r="938635"/>
    <row r="938636"/>
    <row r="938637"/>
    <row r="938638"/>
    <row r="938639"/>
    <row r="938640"/>
    <row r="938641"/>
    <row r="938642"/>
    <row r="938643"/>
    <row r="938644"/>
    <row r="938645"/>
    <row r="938646"/>
    <row r="938647"/>
    <row r="938648"/>
    <row r="938649"/>
    <row r="938650"/>
    <row r="938651"/>
    <row r="938652"/>
    <row r="938653"/>
    <row r="938654"/>
    <row r="938655"/>
    <row r="938656"/>
    <row r="938657"/>
    <row r="938658"/>
    <row r="938659"/>
    <row r="938660"/>
    <row r="938661"/>
    <row r="938662"/>
    <row r="938663"/>
    <row r="938664"/>
    <row r="938665"/>
    <row r="938666"/>
    <row r="938667"/>
    <row r="938668"/>
    <row r="938669"/>
    <row r="938670"/>
    <row r="938671"/>
    <row r="938672"/>
    <row r="938673"/>
    <row r="938674"/>
    <row r="938675"/>
    <row r="938676"/>
    <row r="938677"/>
    <row r="938678"/>
    <row r="938679"/>
    <row r="938680"/>
    <row r="938681"/>
    <row r="938682"/>
    <row r="938683"/>
    <row r="938684"/>
    <row r="938685"/>
    <row r="938686"/>
    <row r="938687"/>
    <row r="938688"/>
    <row r="938689"/>
    <row r="938690"/>
    <row r="938691"/>
    <row r="938692"/>
    <row r="938693"/>
    <row r="938694"/>
    <row r="938695"/>
    <row r="938696"/>
    <row r="938697"/>
    <row r="938698"/>
    <row r="938699"/>
    <row r="938700"/>
    <row r="938701"/>
    <row r="938702"/>
    <row r="938703"/>
    <row r="938704"/>
    <row r="938705"/>
    <row r="938706"/>
    <row r="938707"/>
    <row r="938708"/>
    <row r="938709"/>
    <row r="938710"/>
    <row r="938711"/>
    <row r="938712"/>
    <row r="938713"/>
    <row r="938714"/>
    <row r="938715"/>
    <row r="938716"/>
    <row r="938717"/>
    <row r="938718"/>
    <row r="938719"/>
    <row r="938720"/>
    <row r="938721"/>
    <row r="938722"/>
    <row r="938723"/>
    <row r="938724"/>
    <row r="938725"/>
    <row r="938726"/>
    <row r="938727"/>
    <row r="938728"/>
    <row r="938729"/>
    <row r="938730"/>
    <row r="938731"/>
    <row r="938732"/>
    <row r="938733"/>
    <row r="938734"/>
    <row r="938735"/>
    <row r="938736"/>
    <row r="938737"/>
    <row r="938738"/>
    <row r="938739"/>
    <row r="938740"/>
    <row r="938741"/>
    <row r="938742"/>
    <row r="938743"/>
    <row r="938744"/>
    <row r="938745"/>
    <row r="938746"/>
    <row r="938747"/>
    <row r="938748"/>
    <row r="938749"/>
    <row r="938750"/>
    <row r="938751"/>
    <row r="938752"/>
    <row r="938753"/>
    <row r="938754"/>
    <row r="938755"/>
    <row r="938756"/>
    <row r="938757"/>
    <row r="938758"/>
    <row r="938759"/>
    <row r="938760"/>
    <row r="938761"/>
    <row r="938762"/>
    <row r="938763"/>
    <row r="938764"/>
    <row r="938765"/>
    <row r="938766"/>
    <row r="938767"/>
    <row r="938768"/>
    <row r="938769"/>
    <row r="938770"/>
    <row r="938771"/>
    <row r="938772"/>
    <row r="938773"/>
    <row r="938774"/>
    <row r="938775"/>
    <row r="938776"/>
    <row r="938777"/>
    <row r="938778"/>
    <row r="938779"/>
    <row r="938780"/>
    <row r="938781"/>
    <row r="938782"/>
    <row r="938783"/>
    <row r="938784"/>
    <row r="938785"/>
    <row r="938786"/>
    <row r="938787"/>
    <row r="938788"/>
    <row r="938789"/>
    <row r="938790"/>
    <row r="938791"/>
    <row r="938792"/>
    <row r="938793"/>
    <row r="938794"/>
    <row r="938795"/>
    <row r="938796"/>
    <row r="938797"/>
    <row r="938798"/>
    <row r="938799"/>
    <row r="938800"/>
    <row r="938801"/>
    <row r="938802"/>
    <row r="938803"/>
    <row r="938804"/>
    <row r="938805"/>
    <row r="938806"/>
    <row r="938807"/>
    <row r="938808"/>
    <row r="938809"/>
    <row r="938810"/>
    <row r="938811"/>
    <row r="938812"/>
    <row r="938813"/>
    <row r="938814"/>
    <row r="938815"/>
    <row r="938816"/>
    <row r="938817"/>
    <row r="938818"/>
    <row r="938819"/>
    <row r="938820"/>
    <row r="938821"/>
    <row r="938822"/>
    <row r="938823"/>
    <row r="938824"/>
    <row r="938825"/>
    <row r="938826"/>
    <row r="938827"/>
    <row r="938828"/>
    <row r="938829"/>
    <row r="938830"/>
    <row r="938831"/>
    <row r="938832"/>
    <row r="938833"/>
    <row r="938834"/>
    <row r="938835"/>
    <row r="938836"/>
    <row r="938837"/>
    <row r="938838"/>
    <row r="938839"/>
    <row r="938840"/>
    <row r="938841"/>
    <row r="938842"/>
    <row r="938843"/>
    <row r="938844"/>
    <row r="938845"/>
    <row r="938846"/>
    <row r="938847"/>
    <row r="938848"/>
    <row r="938849"/>
    <row r="938850"/>
    <row r="938851"/>
    <row r="938852"/>
    <row r="938853"/>
    <row r="938854"/>
    <row r="938855"/>
    <row r="938856"/>
    <row r="938857"/>
    <row r="938858"/>
    <row r="938859"/>
    <row r="938860"/>
    <row r="938861"/>
    <row r="938862"/>
    <row r="938863"/>
    <row r="938864"/>
    <row r="938865"/>
    <row r="938866"/>
    <row r="938867"/>
    <row r="938868"/>
    <row r="938869"/>
    <row r="938870"/>
    <row r="938871"/>
    <row r="938872"/>
    <row r="938873"/>
    <row r="938874"/>
    <row r="938875"/>
    <row r="938876"/>
    <row r="938877"/>
    <row r="938878"/>
    <row r="938879"/>
    <row r="938880"/>
    <row r="938881"/>
    <row r="938882"/>
    <row r="938883"/>
    <row r="938884"/>
    <row r="938885"/>
    <row r="938886"/>
    <row r="938887"/>
    <row r="938888"/>
    <row r="938889"/>
    <row r="938890"/>
    <row r="938891"/>
    <row r="938892"/>
    <row r="938893"/>
    <row r="938894"/>
    <row r="938895"/>
    <row r="938896"/>
    <row r="938897"/>
    <row r="938898"/>
    <row r="938899"/>
    <row r="938900"/>
    <row r="938901"/>
    <row r="938902"/>
    <row r="938903"/>
    <row r="938904"/>
    <row r="938905"/>
    <row r="938906"/>
    <row r="938907"/>
    <row r="938908"/>
    <row r="938909"/>
    <row r="938910"/>
    <row r="938911"/>
    <row r="938912"/>
    <row r="938913"/>
    <row r="938914"/>
    <row r="938915"/>
    <row r="938916"/>
    <row r="938917"/>
    <row r="938918"/>
    <row r="938919"/>
    <row r="938920"/>
    <row r="938921"/>
    <row r="938922"/>
    <row r="938923"/>
    <row r="938924"/>
    <row r="938925"/>
    <row r="938926"/>
    <row r="938927"/>
    <row r="938928"/>
    <row r="938929"/>
    <row r="938930"/>
    <row r="938931"/>
    <row r="938932"/>
    <row r="938933"/>
    <row r="938934"/>
    <row r="938935"/>
    <row r="938936"/>
    <row r="938937"/>
    <row r="938938"/>
    <row r="938939"/>
    <row r="938940"/>
    <row r="938941"/>
    <row r="938942"/>
    <row r="938943"/>
    <row r="938944"/>
    <row r="938945"/>
    <row r="938946"/>
    <row r="938947"/>
    <row r="938948"/>
    <row r="938949"/>
    <row r="938950"/>
    <row r="938951"/>
    <row r="938952"/>
    <row r="938953"/>
    <row r="938954"/>
    <row r="938955"/>
    <row r="938956"/>
    <row r="938957"/>
    <row r="938958"/>
    <row r="938959"/>
    <row r="938960"/>
    <row r="938961"/>
    <row r="938962"/>
    <row r="938963"/>
    <row r="938964"/>
    <row r="938965"/>
    <row r="938966"/>
    <row r="938967"/>
    <row r="938968"/>
    <row r="938969"/>
    <row r="938970"/>
    <row r="938971"/>
    <row r="938972"/>
    <row r="938973"/>
    <row r="938974"/>
    <row r="938975"/>
    <row r="938976"/>
    <row r="938977"/>
    <row r="938978"/>
    <row r="938979"/>
    <row r="938980"/>
    <row r="938981"/>
    <row r="938982"/>
    <row r="938983"/>
    <row r="938984"/>
    <row r="938985"/>
    <row r="938986"/>
    <row r="938987"/>
    <row r="938988"/>
    <row r="938989"/>
    <row r="938990"/>
    <row r="938991"/>
    <row r="938992"/>
    <row r="938993"/>
    <row r="938994"/>
    <row r="938995"/>
    <row r="938996"/>
    <row r="938997"/>
    <row r="938998"/>
    <row r="938999"/>
    <row r="939000"/>
    <row r="939001"/>
    <row r="939002"/>
    <row r="939003"/>
    <row r="939004"/>
    <row r="939005"/>
    <row r="939006"/>
    <row r="939007"/>
    <row r="939008"/>
    <row r="939009"/>
    <row r="939010"/>
    <row r="939011"/>
    <row r="939012"/>
    <row r="939013"/>
    <row r="939014"/>
    <row r="939015"/>
    <row r="939016"/>
    <row r="939017"/>
    <row r="939018"/>
    <row r="939019"/>
    <row r="939020"/>
    <row r="939021"/>
    <row r="939022"/>
    <row r="939023"/>
    <row r="939024"/>
    <row r="939025"/>
    <row r="939026"/>
    <row r="939027"/>
    <row r="939028"/>
    <row r="939029"/>
    <row r="939030"/>
    <row r="939031"/>
    <row r="939032"/>
    <row r="939033"/>
    <row r="939034"/>
    <row r="939035"/>
    <row r="939036"/>
    <row r="939037"/>
    <row r="939038"/>
    <row r="939039"/>
    <row r="939040"/>
    <row r="939041"/>
    <row r="939042"/>
    <row r="939043"/>
    <row r="939044"/>
    <row r="939045"/>
    <row r="939046"/>
    <row r="939047"/>
    <row r="939048"/>
    <row r="939049"/>
    <row r="939050"/>
    <row r="939051"/>
    <row r="939052"/>
    <row r="939053"/>
    <row r="939054"/>
    <row r="939055"/>
    <row r="939056"/>
    <row r="939057"/>
    <row r="939058"/>
    <row r="939059"/>
    <row r="939060"/>
    <row r="939061"/>
    <row r="939062"/>
    <row r="939063"/>
    <row r="939064"/>
    <row r="939065"/>
    <row r="939066"/>
    <row r="939067"/>
    <row r="939068"/>
    <row r="939069"/>
    <row r="939070"/>
    <row r="939071"/>
    <row r="939072"/>
    <row r="939073"/>
    <row r="939074"/>
    <row r="939075"/>
    <row r="939076"/>
    <row r="939077"/>
    <row r="939078"/>
    <row r="939079"/>
    <row r="939080"/>
    <row r="939081"/>
    <row r="939082"/>
    <row r="939083"/>
    <row r="939084"/>
    <row r="939085"/>
    <row r="939086"/>
    <row r="939087"/>
    <row r="939088"/>
    <row r="939089"/>
    <row r="939090"/>
    <row r="939091"/>
    <row r="939092"/>
    <row r="939093"/>
    <row r="939094"/>
    <row r="939095"/>
    <row r="939096"/>
    <row r="939097"/>
    <row r="939098"/>
    <row r="939099"/>
    <row r="939100"/>
    <row r="939101"/>
    <row r="939102"/>
    <row r="939103"/>
    <row r="939104"/>
    <row r="939105"/>
    <row r="939106"/>
    <row r="939107"/>
    <row r="939108"/>
    <row r="939109"/>
    <row r="939110"/>
    <row r="939111"/>
    <row r="939112"/>
    <row r="939113"/>
    <row r="939114"/>
    <row r="939115"/>
    <row r="939116"/>
    <row r="939117"/>
    <row r="939118"/>
    <row r="939119"/>
    <row r="939120"/>
    <row r="939121"/>
    <row r="939122"/>
    <row r="939123"/>
    <row r="939124"/>
    <row r="939125"/>
    <row r="939126"/>
    <row r="939127"/>
    <row r="939128"/>
    <row r="939129"/>
    <row r="939130"/>
    <row r="939131"/>
    <row r="939132"/>
    <row r="939133"/>
    <row r="939134"/>
    <row r="939135"/>
    <row r="939136"/>
    <row r="939137"/>
    <row r="939138"/>
    <row r="939139"/>
    <row r="939140"/>
    <row r="939141"/>
    <row r="939142"/>
    <row r="939143"/>
    <row r="939144"/>
    <row r="939145"/>
    <row r="939146"/>
    <row r="939147"/>
    <row r="939148"/>
    <row r="939149"/>
    <row r="939150"/>
    <row r="939151"/>
    <row r="939152"/>
    <row r="939153"/>
    <row r="939154"/>
    <row r="939155"/>
    <row r="939156"/>
    <row r="939157"/>
    <row r="939158"/>
    <row r="939159"/>
    <row r="939160"/>
    <row r="939161"/>
    <row r="939162"/>
    <row r="939163"/>
    <row r="939164"/>
    <row r="939165"/>
    <row r="939166"/>
    <row r="939167"/>
    <row r="939168"/>
    <row r="939169"/>
    <row r="939170"/>
    <row r="939171"/>
    <row r="939172"/>
    <row r="939173"/>
    <row r="939174"/>
    <row r="939175"/>
    <row r="939176"/>
    <row r="939177"/>
    <row r="939178"/>
    <row r="939179"/>
    <row r="939180"/>
    <row r="939181"/>
    <row r="939182"/>
    <row r="939183"/>
    <row r="939184"/>
    <row r="939185"/>
    <row r="939186"/>
    <row r="939187"/>
    <row r="939188"/>
    <row r="939189"/>
    <row r="939190"/>
    <row r="939191"/>
    <row r="939192"/>
    <row r="939193"/>
    <row r="939194"/>
    <row r="939195"/>
    <row r="939196"/>
    <row r="939197"/>
    <row r="939198"/>
    <row r="939199"/>
    <row r="939200"/>
    <row r="939201"/>
    <row r="939202"/>
    <row r="939203"/>
    <row r="939204"/>
    <row r="939205"/>
    <row r="939206"/>
    <row r="939207"/>
    <row r="939208"/>
    <row r="939209"/>
    <row r="939210"/>
    <row r="939211"/>
    <row r="939212"/>
    <row r="939213"/>
    <row r="939214"/>
    <row r="939215"/>
    <row r="939216"/>
    <row r="939217"/>
    <row r="939218"/>
    <row r="939219"/>
    <row r="939220"/>
    <row r="939221"/>
    <row r="939222"/>
    <row r="939223"/>
    <row r="939224"/>
    <row r="939225"/>
    <row r="939226"/>
    <row r="939227"/>
    <row r="939228"/>
    <row r="939229"/>
    <row r="939230"/>
    <row r="939231"/>
    <row r="939232"/>
    <row r="939233"/>
    <row r="939234"/>
    <row r="939235"/>
    <row r="939236"/>
    <row r="939237"/>
    <row r="939238"/>
    <row r="939239"/>
    <row r="939240"/>
    <row r="939241"/>
    <row r="939242"/>
    <row r="939243"/>
    <row r="939244"/>
    <row r="939245"/>
    <row r="939246"/>
    <row r="939247"/>
    <row r="939248"/>
    <row r="939249"/>
    <row r="939250"/>
    <row r="939251"/>
    <row r="939252"/>
    <row r="939253"/>
    <row r="939254"/>
    <row r="939255"/>
    <row r="939256"/>
    <row r="939257"/>
    <row r="939258"/>
    <row r="939259"/>
    <row r="939260"/>
    <row r="939261"/>
    <row r="939262"/>
    <row r="939263"/>
    <row r="939264"/>
    <row r="939265"/>
    <row r="939266"/>
    <row r="939267"/>
    <row r="939268"/>
    <row r="939269"/>
    <row r="939270"/>
    <row r="939271"/>
    <row r="939272"/>
    <row r="939273"/>
    <row r="939274"/>
    <row r="939275"/>
    <row r="939276"/>
    <row r="939277"/>
    <row r="939278"/>
    <row r="939279"/>
    <row r="939280"/>
    <row r="939281"/>
    <row r="939282"/>
    <row r="939283"/>
    <row r="939284"/>
    <row r="939285"/>
    <row r="939286"/>
    <row r="939287"/>
    <row r="939288"/>
    <row r="939289"/>
    <row r="939290"/>
    <row r="939291"/>
    <row r="939292"/>
    <row r="939293"/>
    <row r="939294"/>
    <row r="939295"/>
    <row r="939296"/>
    <row r="939297"/>
    <row r="939298"/>
    <row r="939299"/>
    <row r="939300"/>
    <row r="939301"/>
    <row r="939302"/>
    <row r="939303"/>
    <row r="939304"/>
    <row r="939305"/>
    <row r="939306"/>
    <row r="939307"/>
    <row r="939308"/>
    <row r="939309"/>
    <row r="939310"/>
    <row r="939311"/>
    <row r="939312"/>
    <row r="939313"/>
    <row r="939314"/>
    <row r="939315"/>
    <row r="939316"/>
    <row r="939317"/>
    <row r="939318"/>
    <row r="939319"/>
    <row r="939320"/>
    <row r="939321"/>
    <row r="939322"/>
    <row r="939323"/>
    <row r="939324"/>
    <row r="939325"/>
    <row r="939326"/>
    <row r="939327"/>
    <row r="939328"/>
    <row r="939329"/>
    <row r="939330"/>
    <row r="939331"/>
    <row r="939332"/>
    <row r="939333"/>
    <row r="939334"/>
    <row r="939335"/>
    <row r="939336"/>
    <row r="939337"/>
    <row r="939338"/>
    <row r="939339"/>
    <row r="939340"/>
    <row r="939341"/>
    <row r="939342"/>
    <row r="939343"/>
    <row r="939344"/>
    <row r="939345"/>
    <row r="939346"/>
    <row r="939347"/>
    <row r="939348"/>
    <row r="939349"/>
    <row r="939350"/>
    <row r="939351"/>
    <row r="939352"/>
    <row r="939353"/>
    <row r="939354"/>
    <row r="939355"/>
    <row r="939356"/>
    <row r="939357"/>
    <row r="939358"/>
    <row r="939359"/>
    <row r="939360"/>
    <row r="939361"/>
    <row r="939362"/>
    <row r="939363"/>
    <row r="939364"/>
    <row r="939365"/>
    <row r="939366"/>
    <row r="939367"/>
    <row r="939368"/>
    <row r="939369"/>
    <row r="939370"/>
    <row r="939371"/>
    <row r="939372"/>
    <row r="939373"/>
    <row r="939374"/>
    <row r="939375"/>
    <row r="939376"/>
    <row r="939377"/>
    <row r="939378"/>
    <row r="939379"/>
    <row r="939380"/>
    <row r="939381"/>
    <row r="939382"/>
    <row r="939383"/>
    <row r="939384"/>
    <row r="939385"/>
    <row r="939386"/>
    <row r="939387"/>
    <row r="939388"/>
    <row r="939389"/>
    <row r="939390"/>
    <row r="939391"/>
    <row r="939392"/>
    <row r="939393"/>
    <row r="939394"/>
    <row r="939395"/>
    <row r="939396"/>
    <row r="939397"/>
    <row r="939398"/>
    <row r="939399"/>
    <row r="939400"/>
    <row r="939401"/>
    <row r="939402"/>
    <row r="939403"/>
    <row r="939404"/>
    <row r="939405"/>
    <row r="939406"/>
    <row r="939407"/>
    <row r="939408"/>
    <row r="939409"/>
    <row r="939410"/>
    <row r="939411"/>
    <row r="939412"/>
    <row r="939413"/>
    <row r="939414"/>
    <row r="939415"/>
    <row r="939416"/>
    <row r="939417"/>
    <row r="939418"/>
    <row r="939419"/>
    <row r="939420"/>
    <row r="939421"/>
    <row r="939422"/>
    <row r="939423"/>
    <row r="939424"/>
    <row r="939425"/>
    <row r="939426"/>
    <row r="939427"/>
    <row r="939428"/>
    <row r="939429"/>
    <row r="939430"/>
    <row r="939431"/>
    <row r="939432"/>
    <row r="939433"/>
    <row r="939434"/>
    <row r="939435"/>
    <row r="939436"/>
    <row r="939437"/>
    <row r="939438"/>
    <row r="939439"/>
    <row r="939440"/>
    <row r="939441"/>
    <row r="939442"/>
    <row r="939443"/>
    <row r="939444"/>
    <row r="939445"/>
    <row r="939446"/>
    <row r="939447"/>
    <row r="939448"/>
    <row r="939449"/>
    <row r="939450"/>
    <row r="939451"/>
    <row r="939452"/>
    <row r="939453"/>
    <row r="939454"/>
    <row r="939455"/>
    <row r="939456"/>
    <row r="939457"/>
    <row r="939458"/>
    <row r="939459"/>
    <row r="939460"/>
    <row r="939461"/>
    <row r="939462"/>
    <row r="939463"/>
    <row r="939464"/>
    <row r="939465"/>
    <row r="939466"/>
    <row r="939467"/>
    <row r="939468"/>
    <row r="939469"/>
    <row r="939470"/>
    <row r="939471"/>
    <row r="939472"/>
    <row r="939473"/>
    <row r="939474"/>
    <row r="939475"/>
    <row r="939476"/>
    <row r="939477"/>
    <row r="939478"/>
    <row r="939479"/>
    <row r="939480"/>
    <row r="939481"/>
    <row r="939482"/>
    <row r="939483"/>
    <row r="939484"/>
    <row r="939485"/>
    <row r="939486"/>
    <row r="939487"/>
    <row r="939488"/>
    <row r="939489"/>
    <row r="939490"/>
    <row r="939491"/>
    <row r="939492"/>
    <row r="939493"/>
    <row r="939494"/>
    <row r="939495"/>
    <row r="939496"/>
    <row r="939497"/>
    <row r="939498"/>
    <row r="939499"/>
    <row r="939500"/>
    <row r="939501"/>
    <row r="939502"/>
    <row r="939503"/>
    <row r="939504"/>
    <row r="939505"/>
    <row r="939506"/>
    <row r="939507"/>
    <row r="939508"/>
    <row r="939509"/>
    <row r="939510"/>
    <row r="939511"/>
    <row r="939512"/>
    <row r="939513"/>
    <row r="939514"/>
    <row r="939515"/>
    <row r="939516"/>
    <row r="939517"/>
    <row r="939518"/>
    <row r="939519"/>
    <row r="939520"/>
    <row r="939521"/>
    <row r="939522"/>
    <row r="939523"/>
    <row r="939524"/>
    <row r="939525"/>
    <row r="939526"/>
    <row r="939527"/>
    <row r="939528"/>
    <row r="939529"/>
    <row r="939530"/>
    <row r="939531"/>
    <row r="939532"/>
    <row r="939533"/>
    <row r="939534"/>
    <row r="939535"/>
    <row r="939536"/>
    <row r="939537"/>
    <row r="939538"/>
    <row r="939539"/>
    <row r="939540"/>
    <row r="939541"/>
    <row r="939542"/>
    <row r="939543"/>
    <row r="939544"/>
    <row r="939545"/>
    <row r="939546"/>
    <row r="939547"/>
    <row r="939548"/>
    <row r="939549"/>
    <row r="939550"/>
    <row r="939551"/>
    <row r="939552"/>
    <row r="939553"/>
    <row r="939554"/>
    <row r="939555"/>
    <row r="939556"/>
    <row r="939557"/>
    <row r="939558"/>
    <row r="939559"/>
    <row r="939560"/>
    <row r="939561"/>
    <row r="939562"/>
    <row r="939563"/>
    <row r="939564"/>
    <row r="939565"/>
    <row r="939566"/>
    <row r="939567"/>
    <row r="939568"/>
    <row r="939569"/>
    <row r="939570"/>
    <row r="939571"/>
    <row r="939572"/>
    <row r="939573"/>
    <row r="939574"/>
    <row r="939575"/>
    <row r="939576"/>
    <row r="939577"/>
    <row r="939578"/>
    <row r="939579"/>
    <row r="939580"/>
    <row r="939581"/>
    <row r="939582"/>
    <row r="939583"/>
    <row r="939584"/>
    <row r="939585"/>
    <row r="939586"/>
    <row r="939587"/>
    <row r="939588"/>
    <row r="939589"/>
    <row r="939590"/>
    <row r="939591"/>
    <row r="939592"/>
    <row r="939593"/>
    <row r="939594"/>
    <row r="939595"/>
    <row r="939596"/>
    <row r="939597"/>
    <row r="939598"/>
    <row r="939599"/>
    <row r="939600"/>
    <row r="939601"/>
    <row r="939602"/>
    <row r="939603"/>
    <row r="939604"/>
    <row r="939605"/>
    <row r="939606"/>
    <row r="939607"/>
    <row r="939608"/>
    <row r="939609"/>
    <row r="939610"/>
    <row r="939611"/>
    <row r="939612"/>
    <row r="939613"/>
    <row r="939614"/>
    <row r="939615"/>
    <row r="939616"/>
    <row r="939617"/>
    <row r="939618"/>
    <row r="939619"/>
    <row r="939620"/>
    <row r="939621"/>
    <row r="939622"/>
    <row r="939623"/>
    <row r="939624"/>
    <row r="939625"/>
    <row r="939626"/>
    <row r="939627"/>
    <row r="939628"/>
    <row r="939629"/>
    <row r="939630"/>
    <row r="939631"/>
    <row r="939632"/>
    <row r="939633"/>
    <row r="939634"/>
    <row r="939635"/>
    <row r="939636"/>
    <row r="939637"/>
    <row r="939638"/>
    <row r="939639"/>
    <row r="939640"/>
    <row r="939641"/>
    <row r="939642"/>
    <row r="939643"/>
    <row r="939644"/>
    <row r="939645"/>
    <row r="939646"/>
    <row r="939647"/>
    <row r="939648"/>
    <row r="939649"/>
    <row r="939650"/>
    <row r="939651"/>
    <row r="939652"/>
    <row r="939653"/>
    <row r="939654"/>
    <row r="939655"/>
    <row r="939656"/>
    <row r="939657"/>
    <row r="939658"/>
    <row r="939659"/>
    <row r="939660"/>
    <row r="939661"/>
    <row r="939662"/>
    <row r="939663"/>
    <row r="939664"/>
    <row r="939665"/>
    <row r="939666"/>
    <row r="939667"/>
    <row r="939668"/>
    <row r="939669"/>
    <row r="939670"/>
    <row r="939671"/>
    <row r="939672"/>
    <row r="939673"/>
    <row r="939674"/>
    <row r="939675"/>
    <row r="939676"/>
    <row r="939677"/>
    <row r="939678"/>
    <row r="939679"/>
    <row r="939680"/>
    <row r="939681"/>
    <row r="939682"/>
    <row r="939683"/>
    <row r="939684"/>
    <row r="939685"/>
    <row r="939686"/>
    <row r="939687"/>
    <row r="939688"/>
    <row r="939689"/>
    <row r="939690"/>
    <row r="939691"/>
    <row r="939692"/>
    <row r="939693"/>
    <row r="939694"/>
    <row r="939695"/>
    <row r="939696"/>
    <row r="939697"/>
    <row r="939698"/>
    <row r="939699"/>
    <row r="939700"/>
    <row r="939701"/>
    <row r="939702"/>
    <row r="939703"/>
    <row r="939704"/>
    <row r="939705"/>
    <row r="939706"/>
    <row r="939707"/>
    <row r="939708"/>
    <row r="939709"/>
    <row r="939710"/>
    <row r="939711"/>
    <row r="939712"/>
    <row r="939713"/>
    <row r="939714"/>
    <row r="939715"/>
    <row r="939716"/>
    <row r="939717"/>
    <row r="939718"/>
    <row r="939719"/>
    <row r="939720"/>
    <row r="939721"/>
    <row r="939722"/>
    <row r="939723"/>
    <row r="939724"/>
    <row r="939725"/>
    <row r="939726"/>
    <row r="939727"/>
    <row r="939728"/>
    <row r="939729"/>
    <row r="939730"/>
    <row r="939731"/>
    <row r="939732"/>
    <row r="939733"/>
    <row r="939734"/>
    <row r="939735"/>
    <row r="939736"/>
    <row r="939737"/>
    <row r="939738"/>
    <row r="939739"/>
    <row r="939740"/>
    <row r="939741"/>
    <row r="939742"/>
    <row r="939743"/>
    <row r="939744"/>
    <row r="939745"/>
    <row r="939746"/>
    <row r="939747"/>
    <row r="939748"/>
    <row r="939749"/>
    <row r="939750"/>
    <row r="939751"/>
    <row r="939752"/>
    <row r="939753"/>
    <row r="939754"/>
    <row r="939755"/>
    <row r="939756"/>
    <row r="939757"/>
    <row r="939758"/>
    <row r="939759"/>
    <row r="939760"/>
    <row r="939761"/>
    <row r="939762"/>
    <row r="939763"/>
    <row r="939764"/>
    <row r="939765"/>
    <row r="939766"/>
    <row r="939767"/>
    <row r="939768"/>
    <row r="939769"/>
    <row r="939770"/>
    <row r="939771"/>
    <row r="939772"/>
    <row r="939773"/>
    <row r="939774"/>
    <row r="939775"/>
    <row r="939776"/>
    <row r="939777"/>
    <row r="939778"/>
    <row r="939779"/>
    <row r="939780"/>
    <row r="939781"/>
    <row r="939782"/>
    <row r="939783"/>
    <row r="939784"/>
    <row r="939785"/>
    <row r="939786"/>
    <row r="939787"/>
    <row r="939788"/>
    <row r="939789"/>
    <row r="939790"/>
    <row r="939791"/>
    <row r="939792"/>
    <row r="939793"/>
    <row r="939794"/>
    <row r="939795"/>
    <row r="939796"/>
    <row r="939797"/>
    <row r="939798"/>
    <row r="939799"/>
    <row r="939800"/>
    <row r="939801"/>
    <row r="939802"/>
    <row r="939803"/>
    <row r="939804"/>
    <row r="939805"/>
    <row r="939806"/>
    <row r="939807"/>
    <row r="939808"/>
    <row r="939809"/>
    <row r="939810"/>
    <row r="939811"/>
    <row r="939812"/>
    <row r="939813"/>
    <row r="939814"/>
    <row r="939815"/>
    <row r="939816"/>
    <row r="939817"/>
    <row r="939818"/>
    <row r="939819"/>
    <row r="939820"/>
    <row r="939821"/>
    <row r="939822"/>
    <row r="939823"/>
    <row r="939824"/>
    <row r="939825"/>
    <row r="939826"/>
    <row r="939827"/>
    <row r="939828"/>
    <row r="939829"/>
    <row r="939830"/>
    <row r="939831"/>
    <row r="939832"/>
    <row r="939833"/>
    <row r="939834"/>
    <row r="939835"/>
    <row r="939836"/>
    <row r="939837"/>
    <row r="939838"/>
    <row r="939839"/>
    <row r="939840"/>
    <row r="939841"/>
    <row r="939842"/>
    <row r="939843"/>
    <row r="939844"/>
    <row r="939845"/>
    <row r="939846"/>
    <row r="939847"/>
    <row r="939848"/>
    <row r="939849"/>
    <row r="939850"/>
    <row r="939851"/>
    <row r="939852"/>
    <row r="939853"/>
    <row r="939854"/>
    <row r="939855"/>
    <row r="939856"/>
    <row r="939857"/>
    <row r="939858"/>
    <row r="939859"/>
    <row r="939860"/>
    <row r="939861"/>
    <row r="939862"/>
    <row r="939863"/>
    <row r="939864"/>
    <row r="939865"/>
    <row r="939866"/>
    <row r="939867"/>
    <row r="939868"/>
    <row r="939869"/>
    <row r="939870"/>
    <row r="939871"/>
    <row r="939872"/>
    <row r="939873"/>
    <row r="939874"/>
    <row r="939875"/>
    <row r="939876"/>
    <row r="939877"/>
    <row r="939878"/>
    <row r="939879"/>
    <row r="939880"/>
    <row r="939881"/>
    <row r="939882"/>
    <row r="939883"/>
    <row r="939884"/>
    <row r="939885"/>
    <row r="939886"/>
    <row r="939887"/>
    <row r="939888"/>
    <row r="939889"/>
    <row r="939890"/>
    <row r="939891"/>
    <row r="939892"/>
    <row r="939893"/>
    <row r="939894"/>
    <row r="939895"/>
    <row r="939896"/>
    <row r="939897"/>
    <row r="939898"/>
    <row r="939899"/>
    <row r="939900"/>
    <row r="939901"/>
    <row r="939902"/>
    <row r="939903"/>
    <row r="939904"/>
    <row r="939905"/>
    <row r="939906"/>
    <row r="939907"/>
    <row r="939908"/>
    <row r="939909"/>
    <row r="939910"/>
    <row r="939911"/>
    <row r="939912"/>
    <row r="939913"/>
    <row r="939914"/>
    <row r="939915"/>
    <row r="939916"/>
    <row r="939917"/>
    <row r="939918"/>
    <row r="939919"/>
    <row r="939920"/>
    <row r="939921"/>
    <row r="939922"/>
    <row r="939923"/>
    <row r="939924"/>
    <row r="939925"/>
    <row r="939926"/>
    <row r="939927"/>
    <row r="939928"/>
    <row r="939929"/>
    <row r="939930"/>
    <row r="939931"/>
    <row r="939932"/>
    <row r="939933"/>
    <row r="939934"/>
    <row r="939935"/>
    <row r="939936"/>
    <row r="939937"/>
    <row r="939938"/>
    <row r="939939"/>
    <row r="939940"/>
    <row r="939941"/>
    <row r="939942"/>
    <row r="939943"/>
    <row r="939944"/>
    <row r="939945"/>
    <row r="939946"/>
    <row r="939947"/>
    <row r="939948"/>
    <row r="939949"/>
    <row r="939950"/>
    <row r="939951"/>
    <row r="939952"/>
    <row r="939953"/>
    <row r="939954"/>
    <row r="939955"/>
    <row r="939956"/>
    <row r="939957"/>
    <row r="939958"/>
    <row r="939959"/>
    <row r="939960"/>
    <row r="939961"/>
    <row r="939962"/>
    <row r="939963"/>
    <row r="939964"/>
    <row r="939965"/>
    <row r="939966"/>
    <row r="939967"/>
    <row r="939968"/>
    <row r="939969"/>
    <row r="939970"/>
    <row r="939971"/>
    <row r="939972"/>
    <row r="939973"/>
    <row r="939974"/>
    <row r="939975"/>
    <row r="939976"/>
    <row r="939977"/>
    <row r="939978"/>
    <row r="939979"/>
    <row r="939980"/>
    <row r="939981"/>
    <row r="939982"/>
    <row r="939983"/>
    <row r="939984"/>
    <row r="939985"/>
    <row r="939986"/>
    <row r="939987"/>
    <row r="939988"/>
    <row r="939989"/>
    <row r="939990"/>
    <row r="939991"/>
    <row r="939992"/>
    <row r="939993"/>
    <row r="939994"/>
    <row r="939995"/>
    <row r="939996"/>
    <row r="939997"/>
    <row r="939998"/>
    <row r="939999"/>
    <row r="940000"/>
    <row r="940001"/>
    <row r="940002"/>
    <row r="940003"/>
    <row r="940004"/>
    <row r="940005"/>
    <row r="940006"/>
    <row r="940007"/>
    <row r="940008"/>
    <row r="940009"/>
    <row r="940010"/>
    <row r="940011"/>
    <row r="940012"/>
    <row r="940013"/>
    <row r="940014"/>
    <row r="940015"/>
    <row r="940016"/>
    <row r="940017"/>
    <row r="940018"/>
    <row r="940019"/>
    <row r="940020"/>
    <row r="940021"/>
    <row r="940022"/>
    <row r="940023"/>
    <row r="940024"/>
    <row r="940025"/>
    <row r="940026"/>
    <row r="940027"/>
    <row r="940028"/>
    <row r="940029"/>
    <row r="940030"/>
    <row r="940031"/>
    <row r="940032"/>
    <row r="940033"/>
    <row r="940034"/>
    <row r="940035"/>
    <row r="940036"/>
    <row r="940037"/>
    <row r="940038"/>
    <row r="940039"/>
    <row r="940040"/>
    <row r="940041"/>
    <row r="940042"/>
    <row r="940043"/>
    <row r="940044"/>
    <row r="940045"/>
    <row r="940046"/>
    <row r="940047"/>
    <row r="940048"/>
    <row r="940049"/>
    <row r="940050"/>
    <row r="940051"/>
    <row r="940052"/>
    <row r="940053"/>
    <row r="940054"/>
    <row r="940055"/>
    <row r="940056"/>
    <row r="940057"/>
    <row r="940058"/>
    <row r="940059"/>
    <row r="940060"/>
    <row r="940061"/>
    <row r="940062"/>
    <row r="940063"/>
    <row r="940064"/>
    <row r="940065"/>
    <row r="940066"/>
    <row r="940067"/>
    <row r="940068"/>
    <row r="940069"/>
    <row r="940070"/>
    <row r="940071"/>
    <row r="940072"/>
    <row r="940073"/>
    <row r="940074"/>
    <row r="940075"/>
    <row r="940076"/>
    <row r="940077"/>
    <row r="940078"/>
    <row r="940079"/>
    <row r="940080"/>
    <row r="940081"/>
    <row r="940082"/>
    <row r="940083"/>
    <row r="940084"/>
    <row r="940085"/>
    <row r="940086"/>
    <row r="940087"/>
    <row r="940088"/>
    <row r="940089"/>
    <row r="940090"/>
    <row r="940091"/>
    <row r="940092"/>
    <row r="940093"/>
    <row r="940094"/>
    <row r="940095"/>
    <row r="940096"/>
    <row r="940097"/>
    <row r="940098"/>
    <row r="940099"/>
    <row r="940100"/>
    <row r="940101"/>
    <row r="940102"/>
    <row r="940103"/>
    <row r="940104"/>
    <row r="940105"/>
    <row r="940106"/>
    <row r="940107"/>
    <row r="940108"/>
    <row r="940109"/>
    <row r="940110"/>
    <row r="940111"/>
    <row r="940112"/>
    <row r="940113"/>
    <row r="940114"/>
    <row r="940115"/>
    <row r="940116"/>
    <row r="940117"/>
    <row r="940118"/>
    <row r="940119"/>
    <row r="940120"/>
    <row r="940121"/>
    <row r="940122"/>
    <row r="940123"/>
    <row r="940124"/>
    <row r="940125"/>
    <row r="940126"/>
    <row r="940127"/>
    <row r="940128"/>
    <row r="940129"/>
    <row r="940130"/>
    <row r="940131"/>
    <row r="940132"/>
    <row r="940133"/>
    <row r="940134"/>
    <row r="940135"/>
    <row r="940136"/>
    <row r="940137"/>
    <row r="940138"/>
    <row r="940139"/>
    <row r="940140"/>
    <row r="940141"/>
    <row r="940142"/>
    <row r="940143"/>
    <row r="940144"/>
    <row r="940145"/>
    <row r="940146"/>
    <row r="940147"/>
    <row r="940148"/>
    <row r="940149"/>
    <row r="940150"/>
    <row r="940151"/>
    <row r="940152"/>
    <row r="940153"/>
    <row r="940154"/>
    <row r="940155"/>
    <row r="940156"/>
    <row r="940157"/>
    <row r="940158"/>
    <row r="940159"/>
    <row r="940160"/>
    <row r="940161"/>
    <row r="940162"/>
    <row r="940163"/>
    <row r="940164"/>
    <row r="940165"/>
    <row r="940166"/>
    <row r="940167"/>
    <row r="940168"/>
    <row r="940169"/>
    <row r="940170"/>
    <row r="940171"/>
    <row r="940172"/>
    <row r="940173"/>
    <row r="940174"/>
    <row r="940175"/>
    <row r="940176"/>
    <row r="940177"/>
    <row r="940178"/>
    <row r="940179"/>
    <row r="940180"/>
    <row r="940181"/>
    <row r="940182"/>
    <row r="940183"/>
    <row r="940184"/>
    <row r="940185"/>
    <row r="940186"/>
    <row r="940187"/>
    <row r="940188"/>
    <row r="940189"/>
    <row r="940190"/>
    <row r="940191"/>
    <row r="940192"/>
    <row r="940193"/>
    <row r="940194"/>
    <row r="940195"/>
    <row r="940196"/>
    <row r="940197"/>
    <row r="940198"/>
    <row r="940199"/>
    <row r="940200"/>
    <row r="940201"/>
    <row r="940202"/>
    <row r="940203"/>
    <row r="940204"/>
    <row r="940205"/>
    <row r="940206"/>
    <row r="940207"/>
    <row r="940208"/>
    <row r="940209"/>
    <row r="940210"/>
    <row r="940211"/>
    <row r="940212"/>
    <row r="940213"/>
    <row r="940214"/>
    <row r="940215"/>
    <row r="940216"/>
    <row r="940217"/>
    <row r="940218"/>
    <row r="940219"/>
    <row r="940220"/>
    <row r="940221"/>
    <row r="940222"/>
    <row r="940223"/>
    <row r="940224"/>
    <row r="940225"/>
    <row r="940226"/>
    <row r="940227"/>
    <row r="940228"/>
    <row r="940229"/>
    <row r="940230"/>
    <row r="940231"/>
    <row r="940232"/>
    <row r="940233"/>
    <row r="940234"/>
    <row r="940235"/>
    <row r="940236"/>
    <row r="940237"/>
    <row r="940238"/>
    <row r="940239"/>
    <row r="940240"/>
    <row r="940241"/>
    <row r="940242"/>
    <row r="940243"/>
    <row r="940244"/>
    <row r="940245"/>
    <row r="940246"/>
    <row r="940247"/>
    <row r="940248"/>
    <row r="940249"/>
    <row r="940250"/>
    <row r="940251"/>
    <row r="940252"/>
    <row r="940253"/>
    <row r="940254"/>
    <row r="940255"/>
    <row r="940256"/>
    <row r="940257"/>
    <row r="940258"/>
    <row r="940259"/>
    <row r="940260"/>
    <row r="940261"/>
    <row r="940262"/>
    <row r="940263"/>
    <row r="940264"/>
    <row r="940265"/>
    <row r="940266"/>
    <row r="940267"/>
    <row r="940268"/>
    <row r="940269"/>
    <row r="940270"/>
    <row r="940271"/>
    <row r="940272"/>
    <row r="940273"/>
    <row r="940274"/>
    <row r="940275"/>
    <row r="940276"/>
    <row r="940277"/>
    <row r="940278"/>
    <row r="940279"/>
    <row r="940280"/>
    <row r="940281"/>
    <row r="940282"/>
    <row r="940283"/>
    <row r="940284"/>
    <row r="940285"/>
    <row r="940286"/>
    <row r="940287"/>
    <row r="940288"/>
    <row r="940289"/>
    <row r="940290"/>
    <row r="940291"/>
    <row r="940292"/>
    <row r="940293"/>
    <row r="940294"/>
    <row r="940295"/>
    <row r="940296"/>
    <row r="940297"/>
    <row r="940298"/>
    <row r="940299"/>
    <row r="940300"/>
    <row r="940301"/>
    <row r="940302"/>
    <row r="940303"/>
    <row r="940304"/>
    <row r="940305"/>
    <row r="940306"/>
    <row r="940307"/>
    <row r="940308"/>
    <row r="940309"/>
    <row r="940310"/>
    <row r="940311"/>
    <row r="940312"/>
    <row r="940313"/>
    <row r="940314"/>
    <row r="940315"/>
    <row r="940316"/>
    <row r="940317"/>
    <row r="940318"/>
    <row r="940319"/>
    <row r="940320"/>
    <row r="940321"/>
    <row r="940322"/>
    <row r="940323"/>
    <row r="940324"/>
    <row r="940325"/>
    <row r="940326"/>
    <row r="940327"/>
    <row r="940328"/>
    <row r="940329"/>
    <row r="940330"/>
    <row r="940331"/>
    <row r="940332"/>
    <row r="940333"/>
    <row r="940334"/>
    <row r="940335"/>
    <row r="940336"/>
    <row r="940337"/>
    <row r="940338"/>
    <row r="940339"/>
    <row r="940340"/>
    <row r="940341"/>
    <row r="940342"/>
    <row r="940343"/>
    <row r="940344"/>
    <row r="940345"/>
    <row r="940346"/>
    <row r="940347"/>
    <row r="940348"/>
    <row r="940349"/>
    <row r="940350"/>
    <row r="940351"/>
    <row r="940352"/>
    <row r="940353"/>
    <row r="940354"/>
    <row r="940355"/>
    <row r="940356"/>
    <row r="940357"/>
    <row r="940358"/>
    <row r="940359"/>
    <row r="940360"/>
    <row r="940361"/>
    <row r="940362"/>
    <row r="940363"/>
    <row r="940364"/>
    <row r="940365"/>
    <row r="940366"/>
    <row r="940367"/>
    <row r="940368"/>
    <row r="940369"/>
    <row r="940370"/>
    <row r="940371"/>
    <row r="940372"/>
    <row r="940373"/>
    <row r="940374"/>
    <row r="940375"/>
    <row r="940376"/>
    <row r="940377"/>
    <row r="940378"/>
    <row r="940379"/>
    <row r="940380"/>
    <row r="940381"/>
    <row r="940382"/>
    <row r="940383"/>
    <row r="940384"/>
    <row r="940385"/>
    <row r="940386"/>
    <row r="940387"/>
    <row r="940388"/>
    <row r="940389"/>
    <row r="940390"/>
    <row r="940391"/>
    <row r="940392"/>
    <row r="940393"/>
    <row r="940394"/>
    <row r="940395"/>
    <row r="940396"/>
    <row r="940397"/>
    <row r="940398"/>
    <row r="940399"/>
    <row r="940400"/>
    <row r="940401"/>
    <row r="940402"/>
    <row r="940403"/>
    <row r="940404"/>
    <row r="940405"/>
    <row r="940406"/>
    <row r="940407"/>
    <row r="940408"/>
    <row r="940409"/>
    <row r="940410"/>
    <row r="940411"/>
    <row r="940412"/>
    <row r="940413"/>
    <row r="940414"/>
    <row r="940415"/>
    <row r="940416"/>
    <row r="940417"/>
    <row r="940418"/>
    <row r="940419"/>
    <row r="940420"/>
    <row r="940421"/>
    <row r="940422"/>
    <row r="940423"/>
    <row r="940424"/>
    <row r="940425"/>
    <row r="940426"/>
    <row r="940427"/>
    <row r="940428"/>
    <row r="940429"/>
    <row r="940430"/>
    <row r="940431"/>
    <row r="940432"/>
    <row r="940433"/>
    <row r="940434"/>
    <row r="940435"/>
    <row r="940436"/>
    <row r="940437"/>
    <row r="940438"/>
    <row r="940439"/>
    <row r="940440"/>
    <row r="940441"/>
    <row r="940442"/>
    <row r="940443"/>
    <row r="940444"/>
    <row r="940445"/>
    <row r="940446"/>
    <row r="940447"/>
    <row r="940448"/>
    <row r="940449"/>
    <row r="940450"/>
    <row r="940451"/>
    <row r="940452"/>
    <row r="940453"/>
    <row r="940454"/>
    <row r="940455"/>
    <row r="940456"/>
    <row r="940457"/>
    <row r="940458"/>
    <row r="940459"/>
    <row r="940460"/>
    <row r="940461"/>
    <row r="940462"/>
    <row r="940463"/>
    <row r="940464"/>
    <row r="940465"/>
    <row r="940466"/>
    <row r="940467"/>
    <row r="940468"/>
    <row r="940469"/>
    <row r="940470"/>
    <row r="940471"/>
    <row r="940472"/>
    <row r="940473"/>
    <row r="940474"/>
    <row r="940475"/>
    <row r="940476"/>
    <row r="940477"/>
    <row r="940478"/>
    <row r="940479"/>
    <row r="940480"/>
    <row r="940481"/>
    <row r="940482"/>
    <row r="940483"/>
    <row r="940484"/>
    <row r="940485"/>
    <row r="940486"/>
    <row r="940487"/>
    <row r="940488"/>
    <row r="940489"/>
    <row r="940490"/>
    <row r="940491"/>
    <row r="940492"/>
    <row r="940493"/>
    <row r="940494"/>
    <row r="940495"/>
    <row r="940496"/>
    <row r="940497"/>
    <row r="940498"/>
    <row r="940499"/>
    <row r="940500"/>
    <row r="940501"/>
    <row r="940502"/>
    <row r="940503"/>
    <row r="940504"/>
    <row r="940505"/>
    <row r="940506"/>
    <row r="940507"/>
    <row r="940508"/>
    <row r="940509"/>
    <row r="940510"/>
    <row r="940511"/>
    <row r="940512"/>
    <row r="940513"/>
    <row r="940514"/>
    <row r="940515"/>
    <row r="940516"/>
    <row r="940517"/>
    <row r="940518"/>
    <row r="940519"/>
    <row r="940520"/>
    <row r="940521"/>
    <row r="940522"/>
    <row r="940523"/>
    <row r="940524"/>
    <row r="940525"/>
    <row r="940526"/>
    <row r="940527"/>
    <row r="940528"/>
    <row r="940529"/>
    <row r="940530"/>
    <row r="940531"/>
    <row r="940532"/>
    <row r="940533"/>
    <row r="940534"/>
    <row r="940535"/>
    <row r="940536"/>
    <row r="940537"/>
    <row r="940538"/>
    <row r="940539"/>
    <row r="940540"/>
    <row r="940541"/>
    <row r="940542"/>
    <row r="940543"/>
    <row r="940544"/>
    <row r="940545"/>
    <row r="940546"/>
    <row r="940547"/>
    <row r="940548"/>
    <row r="940549"/>
    <row r="940550"/>
    <row r="940551"/>
    <row r="940552"/>
    <row r="940553"/>
    <row r="940554"/>
    <row r="940555"/>
    <row r="940556"/>
    <row r="940557"/>
    <row r="940558"/>
    <row r="940559"/>
    <row r="940560"/>
    <row r="940561"/>
    <row r="940562"/>
    <row r="940563"/>
    <row r="940564"/>
    <row r="940565"/>
    <row r="940566"/>
    <row r="940567"/>
    <row r="940568"/>
    <row r="940569"/>
    <row r="940570"/>
    <row r="940571"/>
    <row r="940572"/>
    <row r="940573"/>
    <row r="940574"/>
    <row r="940575"/>
    <row r="940576"/>
    <row r="940577"/>
    <row r="940578"/>
    <row r="940579"/>
    <row r="940580"/>
    <row r="940581"/>
    <row r="940582"/>
    <row r="940583"/>
    <row r="940584"/>
    <row r="940585"/>
    <row r="940586"/>
    <row r="940587"/>
    <row r="940588"/>
    <row r="940589"/>
    <row r="940590"/>
    <row r="940591"/>
    <row r="940592"/>
    <row r="940593"/>
    <row r="940594"/>
    <row r="940595"/>
    <row r="940596"/>
    <row r="940597"/>
    <row r="940598"/>
    <row r="940599"/>
    <row r="940600"/>
    <row r="940601"/>
    <row r="940602"/>
    <row r="940603"/>
    <row r="940604"/>
    <row r="940605"/>
    <row r="940606"/>
    <row r="940607"/>
    <row r="940608"/>
    <row r="940609"/>
    <row r="940610"/>
    <row r="940611"/>
    <row r="940612"/>
    <row r="940613"/>
    <row r="940614"/>
    <row r="940615"/>
    <row r="940616"/>
    <row r="940617"/>
    <row r="940618"/>
    <row r="940619"/>
    <row r="940620"/>
    <row r="940621"/>
    <row r="940622"/>
    <row r="940623"/>
    <row r="940624"/>
    <row r="940625"/>
    <row r="940626"/>
    <row r="940627"/>
    <row r="940628"/>
    <row r="940629"/>
    <row r="940630"/>
    <row r="940631"/>
    <row r="940632"/>
    <row r="940633"/>
    <row r="940634"/>
    <row r="940635"/>
    <row r="940636"/>
    <row r="940637"/>
    <row r="940638"/>
    <row r="940639"/>
    <row r="940640"/>
    <row r="940641"/>
    <row r="940642"/>
    <row r="940643"/>
    <row r="940644"/>
    <row r="940645"/>
    <row r="940646"/>
    <row r="940647"/>
    <row r="940648"/>
    <row r="940649"/>
    <row r="940650"/>
    <row r="940651"/>
    <row r="940652"/>
    <row r="940653"/>
    <row r="940654"/>
    <row r="940655"/>
    <row r="940656"/>
    <row r="940657"/>
    <row r="940658"/>
    <row r="940659"/>
    <row r="940660"/>
    <row r="940661"/>
    <row r="940662"/>
    <row r="940663"/>
    <row r="940664"/>
    <row r="940665"/>
    <row r="940666"/>
    <row r="940667"/>
    <row r="940668"/>
    <row r="940669"/>
    <row r="940670"/>
    <row r="940671"/>
    <row r="940672"/>
    <row r="940673"/>
    <row r="940674"/>
    <row r="940675"/>
    <row r="940676"/>
    <row r="940677"/>
    <row r="940678"/>
    <row r="940679"/>
    <row r="940680"/>
    <row r="940681"/>
    <row r="940682"/>
    <row r="940683"/>
    <row r="940684"/>
    <row r="940685"/>
    <row r="940686"/>
    <row r="940687"/>
    <row r="940688"/>
    <row r="940689"/>
    <row r="940690"/>
    <row r="940691"/>
    <row r="940692"/>
    <row r="940693"/>
    <row r="940694"/>
    <row r="940695"/>
    <row r="940696"/>
    <row r="940697"/>
    <row r="940698"/>
    <row r="940699"/>
    <row r="940700"/>
    <row r="940701"/>
    <row r="940702"/>
    <row r="940703"/>
    <row r="940704"/>
    <row r="940705"/>
    <row r="940706"/>
    <row r="940707"/>
    <row r="940708"/>
    <row r="940709"/>
    <row r="940710"/>
    <row r="940711"/>
    <row r="940712"/>
    <row r="940713"/>
    <row r="940714"/>
    <row r="940715"/>
    <row r="940716"/>
    <row r="940717"/>
    <row r="940718"/>
    <row r="940719"/>
    <row r="940720"/>
    <row r="940721"/>
    <row r="940722"/>
    <row r="940723"/>
    <row r="940724"/>
    <row r="940725"/>
    <row r="940726"/>
    <row r="940727"/>
    <row r="940728"/>
    <row r="940729"/>
    <row r="940730"/>
    <row r="940731"/>
    <row r="940732"/>
    <row r="940733"/>
    <row r="940734"/>
    <row r="940735"/>
    <row r="940736"/>
    <row r="940737"/>
    <row r="940738"/>
    <row r="940739"/>
    <row r="940740"/>
    <row r="940741"/>
    <row r="940742"/>
    <row r="940743"/>
    <row r="940744"/>
    <row r="940745"/>
    <row r="940746"/>
    <row r="940747"/>
    <row r="940748"/>
    <row r="940749"/>
    <row r="940750"/>
    <row r="940751"/>
    <row r="940752"/>
    <row r="940753"/>
    <row r="940754"/>
    <row r="940755"/>
    <row r="940756"/>
    <row r="940757"/>
    <row r="940758"/>
    <row r="940759"/>
    <row r="940760"/>
    <row r="940761"/>
    <row r="940762"/>
    <row r="940763"/>
    <row r="940764"/>
    <row r="940765"/>
    <row r="940766"/>
    <row r="940767"/>
    <row r="940768"/>
    <row r="940769"/>
    <row r="940770"/>
    <row r="940771"/>
    <row r="940772"/>
    <row r="940773"/>
    <row r="940774"/>
    <row r="940775"/>
    <row r="940776"/>
    <row r="940777"/>
    <row r="940778"/>
    <row r="940779"/>
    <row r="940780"/>
    <row r="940781"/>
    <row r="940782"/>
    <row r="940783"/>
    <row r="940784"/>
    <row r="940785"/>
    <row r="940786"/>
    <row r="940787"/>
    <row r="940788"/>
    <row r="940789"/>
    <row r="940790"/>
    <row r="940791"/>
    <row r="940792"/>
    <row r="940793"/>
    <row r="940794"/>
    <row r="940795"/>
    <row r="940796"/>
    <row r="940797"/>
    <row r="940798"/>
    <row r="940799"/>
    <row r="940800"/>
    <row r="940801"/>
    <row r="940802"/>
    <row r="940803"/>
    <row r="940804"/>
    <row r="940805"/>
    <row r="940806"/>
    <row r="940807"/>
    <row r="940808"/>
    <row r="940809"/>
    <row r="940810"/>
    <row r="940811"/>
    <row r="940812"/>
    <row r="940813"/>
    <row r="940814"/>
    <row r="940815"/>
    <row r="940816"/>
    <row r="940817"/>
    <row r="940818"/>
    <row r="940819"/>
    <row r="940820"/>
    <row r="940821"/>
    <row r="940822"/>
    <row r="940823"/>
    <row r="940824"/>
    <row r="940825"/>
    <row r="940826"/>
    <row r="940827"/>
    <row r="940828"/>
    <row r="940829"/>
    <row r="940830"/>
    <row r="940831"/>
    <row r="940832"/>
    <row r="940833"/>
    <row r="940834"/>
    <row r="940835"/>
    <row r="940836"/>
    <row r="940837"/>
    <row r="940838"/>
    <row r="940839"/>
    <row r="940840"/>
    <row r="940841"/>
    <row r="940842"/>
    <row r="940843"/>
    <row r="940844"/>
    <row r="940845"/>
    <row r="940846"/>
    <row r="940847"/>
    <row r="940848"/>
    <row r="940849"/>
    <row r="940850"/>
    <row r="940851"/>
    <row r="940852"/>
    <row r="940853"/>
    <row r="940854"/>
    <row r="940855"/>
    <row r="940856"/>
    <row r="940857"/>
    <row r="940858"/>
    <row r="940859"/>
    <row r="940860"/>
    <row r="940861"/>
    <row r="940862"/>
    <row r="940863"/>
    <row r="940864"/>
    <row r="940865"/>
    <row r="940866"/>
    <row r="940867"/>
    <row r="940868"/>
    <row r="940869"/>
    <row r="940870"/>
    <row r="940871"/>
    <row r="940872"/>
    <row r="940873"/>
    <row r="940874"/>
    <row r="940875"/>
    <row r="940876"/>
    <row r="940877"/>
    <row r="940878"/>
    <row r="940879"/>
    <row r="940880"/>
    <row r="940881"/>
    <row r="940882"/>
    <row r="940883"/>
    <row r="940884"/>
    <row r="940885"/>
    <row r="940886"/>
    <row r="940887"/>
    <row r="940888"/>
    <row r="940889"/>
    <row r="940890"/>
    <row r="940891"/>
    <row r="940892"/>
    <row r="940893"/>
    <row r="940894"/>
    <row r="940895"/>
    <row r="940896"/>
    <row r="940897"/>
    <row r="940898"/>
    <row r="940899"/>
    <row r="940900"/>
    <row r="940901"/>
    <row r="940902"/>
    <row r="940903"/>
    <row r="940904"/>
    <row r="940905"/>
    <row r="940906"/>
    <row r="940907"/>
    <row r="940908"/>
    <row r="940909"/>
    <row r="940910"/>
    <row r="940911"/>
    <row r="940912"/>
    <row r="940913"/>
    <row r="940914"/>
    <row r="940915"/>
    <row r="940916"/>
    <row r="940917"/>
    <row r="940918"/>
    <row r="940919"/>
    <row r="940920"/>
    <row r="940921"/>
    <row r="940922"/>
    <row r="940923"/>
    <row r="940924"/>
    <row r="940925"/>
    <row r="940926"/>
    <row r="940927"/>
    <row r="940928"/>
    <row r="940929"/>
    <row r="940930"/>
    <row r="940931"/>
    <row r="940932"/>
    <row r="940933"/>
    <row r="940934"/>
    <row r="940935"/>
    <row r="940936"/>
    <row r="940937"/>
    <row r="940938"/>
    <row r="940939"/>
    <row r="940940"/>
    <row r="940941"/>
    <row r="940942"/>
    <row r="940943"/>
    <row r="940944"/>
    <row r="940945"/>
    <row r="940946"/>
    <row r="940947"/>
    <row r="940948"/>
    <row r="940949"/>
    <row r="940950"/>
    <row r="940951"/>
    <row r="940952"/>
    <row r="940953"/>
    <row r="940954"/>
    <row r="940955"/>
    <row r="940956"/>
    <row r="940957"/>
    <row r="940958"/>
    <row r="940959"/>
    <row r="940960"/>
    <row r="940961"/>
    <row r="940962"/>
    <row r="940963"/>
    <row r="940964"/>
    <row r="940965"/>
    <row r="940966"/>
    <row r="940967"/>
    <row r="940968"/>
    <row r="940969"/>
    <row r="940970"/>
    <row r="940971"/>
    <row r="940972"/>
    <row r="940973"/>
    <row r="940974"/>
    <row r="940975"/>
    <row r="940976"/>
    <row r="940977"/>
    <row r="940978"/>
    <row r="940979"/>
    <row r="940980"/>
    <row r="940981"/>
    <row r="940982"/>
    <row r="940983"/>
    <row r="940984"/>
    <row r="940985"/>
    <row r="940986"/>
    <row r="940987"/>
    <row r="940988"/>
    <row r="940989"/>
    <row r="940990"/>
    <row r="940991"/>
    <row r="940992"/>
    <row r="940993"/>
    <row r="940994"/>
    <row r="940995"/>
    <row r="940996"/>
    <row r="940997"/>
    <row r="940998"/>
    <row r="940999"/>
    <row r="941000"/>
    <row r="941001"/>
    <row r="941002"/>
    <row r="941003"/>
    <row r="941004"/>
    <row r="941005"/>
    <row r="941006"/>
    <row r="941007"/>
    <row r="941008"/>
    <row r="941009"/>
    <row r="941010"/>
    <row r="941011"/>
    <row r="941012"/>
    <row r="941013"/>
    <row r="941014"/>
    <row r="941015"/>
    <row r="941016"/>
    <row r="941017"/>
    <row r="941018"/>
    <row r="941019"/>
    <row r="941020"/>
    <row r="941021"/>
    <row r="941022"/>
    <row r="941023"/>
    <row r="941024"/>
    <row r="941025"/>
    <row r="941026"/>
    <row r="941027"/>
    <row r="941028"/>
    <row r="941029"/>
    <row r="941030"/>
    <row r="941031"/>
    <row r="941032"/>
    <row r="941033"/>
    <row r="941034"/>
    <row r="941035"/>
    <row r="941036"/>
    <row r="941037"/>
    <row r="941038"/>
    <row r="941039"/>
    <row r="941040"/>
    <row r="941041"/>
    <row r="941042"/>
    <row r="941043"/>
    <row r="941044"/>
    <row r="941045"/>
    <row r="941046"/>
    <row r="941047"/>
    <row r="941048"/>
    <row r="941049"/>
    <row r="941050"/>
    <row r="941051"/>
    <row r="941052"/>
    <row r="941053"/>
    <row r="941054"/>
    <row r="941055"/>
    <row r="941056"/>
    <row r="941057"/>
    <row r="941058"/>
    <row r="941059"/>
    <row r="941060"/>
    <row r="941061"/>
    <row r="941062"/>
    <row r="941063"/>
    <row r="941064"/>
    <row r="941065"/>
    <row r="941066"/>
    <row r="941067"/>
    <row r="941068"/>
    <row r="941069"/>
    <row r="941070"/>
    <row r="941071"/>
    <row r="941072"/>
    <row r="941073"/>
    <row r="941074"/>
    <row r="941075"/>
    <row r="941076"/>
    <row r="941077"/>
    <row r="941078"/>
    <row r="941079"/>
    <row r="941080"/>
    <row r="941081"/>
    <row r="941082"/>
    <row r="941083"/>
    <row r="941084"/>
    <row r="941085"/>
    <row r="941086"/>
    <row r="941087"/>
    <row r="941088"/>
    <row r="941089"/>
    <row r="941090"/>
    <row r="941091"/>
    <row r="941092"/>
    <row r="941093"/>
    <row r="941094"/>
    <row r="941095"/>
    <row r="941096"/>
    <row r="941097"/>
    <row r="941098"/>
    <row r="941099"/>
    <row r="941100"/>
    <row r="941101"/>
    <row r="941102"/>
    <row r="941103"/>
    <row r="941104"/>
    <row r="941105"/>
    <row r="941106"/>
    <row r="941107"/>
    <row r="941108"/>
    <row r="941109"/>
    <row r="941110"/>
    <row r="941111"/>
    <row r="941112"/>
    <row r="941113"/>
    <row r="941114"/>
    <row r="941115"/>
    <row r="941116"/>
    <row r="941117"/>
    <row r="941118"/>
    <row r="941119"/>
    <row r="941120"/>
    <row r="941121"/>
    <row r="941122"/>
    <row r="941123"/>
    <row r="941124"/>
    <row r="941125"/>
    <row r="941126"/>
    <row r="941127"/>
    <row r="941128"/>
    <row r="941129"/>
    <row r="941130"/>
    <row r="941131"/>
    <row r="941132"/>
    <row r="941133"/>
    <row r="941134"/>
    <row r="941135"/>
    <row r="941136"/>
    <row r="941137"/>
    <row r="941138"/>
    <row r="941139"/>
    <row r="941140"/>
    <row r="941141"/>
    <row r="941142"/>
    <row r="941143"/>
    <row r="941144"/>
    <row r="941145"/>
    <row r="941146"/>
    <row r="941147"/>
    <row r="941148"/>
    <row r="941149"/>
    <row r="941150"/>
    <row r="941151"/>
    <row r="941152"/>
    <row r="941153"/>
    <row r="941154"/>
    <row r="941155"/>
    <row r="941156"/>
    <row r="941157"/>
    <row r="941158"/>
    <row r="941159"/>
    <row r="941160"/>
    <row r="941161"/>
    <row r="941162"/>
    <row r="941163"/>
    <row r="941164"/>
    <row r="941165"/>
    <row r="941166"/>
    <row r="941167"/>
    <row r="941168"/>
    <row r="941169"/>
    <row r="941170"/>
    <row r="941171"/>
    <row r="941172"/>
    <row r="941173"/>
    <row r="941174"/>
    <row r="941175"/>
    <row r="941176"/>
    <row r="941177"/>
    <row r="941178"/>
    <row r="941179"/>
    <row r="941180"/>
    <row r="941181"/>
    <row r="941182"/>
    <row r="941183"/>
    <row r="941184"/>
    <row r="941185"/>
    <row r="941186"/>
    <row r="941187"/>
    <row r="941188"/>
    <row r="941189"/>
    <row r="941190"/>
    <row r="941191"/>
    <row r="941192"/>
    <row r="941193"/>
    <row r="941194"/>
    <row r="941195"/>
    <row r="941196"/>
    <row r="941197"/>
    <row r="941198"/>
    <row r="941199"/>
    <row r="941200"/>
    <row r="941201"/>
    <row r="941202"/>
    <row r="941203"/>
    <row r="941204"/>
    <row r="941205"/>
    <row r="941206"/>
    <row r="941207"/>
    <row r="941208"/>
    <row r="941209"/>
    <row r="941210"/>
    <row r="941211"/>
    <row r="941212"/>
    <row r="941213"/>
    <row r="941214"/>
    <row r="941215"/>
    <row r="941216"/>
    <row r="941217"/>
    <row r="941218"/>
    <row r="941219"/>
    <row r="941220"/>
    <row r="941221"/>
    <row r="941222"/>
    <row r="941223"/>
    <row r="941224"/>
    <row r="941225"/>
    <row r="941226"/>
    <row r="941227"/>
    <row r="941228"/>
    <row r="941229"/>
    <row r="941230"/>
    <row r="941231"/>
    <row r="941232"/>
    <row r="941233"/>
    <row r="941234"/>
    <row r="941235"/>
    <row r="941236"/>
    <row r="941237"/>
    <row r="941238"/>
    <row r="941239"/>
    <row r="941240"/>
    <row r="941241"/>
    <row r="941242"/>
    <row r="941243"/>
    <row r="941244"/>
    <row r="941245"/>
    <row r="941246"/>
    <row r="941247"/>
    <row r="941248"/>
    <row r="941249"/>
    <row r="941250"/>
    <row r="941251"/>
    <row r="941252"/>
    <row r="941253"/>
    <row r="941254"/>
    <row r="941255"/>
    <row r="941256"/>
    <row r="941257"/>
    <row r="941258"/>
    <row r="941259"/>
    <row r="941260"/>
    <row r="941261"/>
    <row r="941262"/>
    <row r="941263"/>
    <row r="941264"/>
    <row r="941265"/>
    <row r="941266"/>
    <row r="941267"/>
    <row r="941268"/>
    <row r="941269"/>
    <row r="941270"/>
    <row r="941271"/>
    <row r="941272"/>
    <row r="941273"/>
    <row r="941274"/>
    <row r="941275"/>
    <row r="941276"/>
    <row r="941277"/>
    <row r="941278"/>
    <row r="941279"/>
    <row r="941280"/>
    <row r="941281"/>
    <row r="941282"/>
    <row r="941283"/>
    <row r="941284"/>
    <row r="941285"/>
    <row r="941286"/>
    <row r="941287"/>
    <row r="941288"/>
    <row r="941289"/>
    <row r="941290"/>
    <row r="941291"/>
    <row r="941292"/>
    <row r="941293"/>
    <row r="941294"/>
    <row r="941295"/>
    <row r="941296"/>
    <row r="941297"/>
    <row r="941298"/>
    <row r="941299"/>
    <row r="941300"/>
    <row r="941301"/>
    <row r="941302"/>
    <row r="941303"/>
    <row r="941304"/>
    <row r="941305"/>
    <row r="941306"/>
    <row r="941307"/>
    <row r="941308"/>
    <row r="941309"/>
    <row r="941310"/>
    <row r="941311"/>
    <row r="941312"/>
    <row r="941313"/>
    <row r="941314"/>
    <row r="941315"/>
    <row r="941316"/>
    <row r="941317"/>
    <row r="941318"/>
    <row r="941319"/>
    <row r="941320"/>
    <row r="941321"/>
    <row r="941322"/>
    <row r="941323"/>
    <row r="941324"/>
    <row r="941325"/>
    <row r="941326"/>
    <row r="941327"/>
    <row r="941328"/>
    <row r="941329"/>
    <row r="941330"/>
    <row r="941331"/>
    <row r="941332"/>
    <row r="941333"/>
    <row r="941334"/>
    <row r="941335"/>
    <row r="941336"/>
    <row r="941337"/>
    <row r="941338"/>
    <row r="941339"/>
    <row r="941340"/>
    <row r="941341"/>
    <row r="941342"/>
    <row r="941343"/>
    <row r="941344"/>
    <row r="941345"/>
    <row r="941346"/>
    <row r="941347"/>
    <row r="941348"/>
    <row r="941349"/>
    <row r="941350"/>
    <row r="941351"/>
    <row r="941352"/>
    <row r="941353"/>
    <row r="941354"/>
    <row r="941355"/>
    <row r="941356"/>
    <row r="941357"/>
    <row r="941358"/>
    <row r="941359"/>
    <row r="941360"/>
    <row r="941361"/>
    <row r="941362"/>
    <row r="941363"/>
    <row r="941364"/>
    <row r="941365"/>
    <row r="941366"/>
    <row r="941367"/>
    <row r="941368"/>
    <row r="941369"/>
    <row r="941370"/>
    <row r="941371"/>
    <row r="941372"/>
    <row r="941373"/>
    <row r="941374"/>
    <row r="941375"/>
    <row r="941376"/>
    <row r="941377"/>
    <row r="941378"/>
    <row r="941379"/>
    <row r="941380"/>
    <row r="941381"/>
    <row r="941382"/>
    <row r="941383"/>
    <row r="941384"/>
    <row r="941385"/>
    <row r="941386"/>
    <row r="941387"/>
    <row r="941388"/>
    <row r="941389"/>
    <row r="941390"/>
    <row r="941391"/>
    <row r="941392"/>
    <row r="941393"/>
    <row r="941394"/>
    <row r="941395"/>
    <row r="941396"/>
    <row r="941397"/>
    <row r="941398"/>
    <row r="941399"/>
    <row r="941400"/>
    <row r="941401"/>
    <row r="941402"/>
    <row r="941403"/>
    <row r="941404"/>
    <row r="941405"/>
    <row r="941406"/>
    <row r="941407"/>
    <row r="941408"/>
    <row r="941409"/>
    <row r="941410"/>
    <row r="941411"/>
    <row r="941412"/>
    <row r="941413"/>
    <row r="941414"/>
    <row r="941415"/>
    <row r="941416"/>
    <row r="941417"/>
    <row r="941418"/>
    <row r="941419"/>
    <row r="941420"/>
    <row r="941421"/>
    <row r="941422"/>
    <row r="941423"/>
    <row r="941424"/>
    <row r="941425"/>
    <row r="941426"/>
    <row r="941427"/>
    <row r="941428"/>
    <row r="941429"/>
    <row r="941430"/>
    <row r="941431"/>
    <row r="941432"/>
    <row r="941433"/>
    <row r="941434"/>
    <row r="941435"/>
    <row r="941436"/>
    <row r="941437"/>
    <row r="941438"/>
    <row r="941439"/>
    <row r="941440"/>
    <row r="941441"/>
    <row r="941442"/>
    <row r="941443"/>
    <row r="941444"/>
    <row r="941445"/>
    <row r="941446"/>
    <row r="941447"/>
    <row r="941448"/>
    <row r="941449"/>
    <row r="941450"/>
    <row r="941451"/>
    <row r="941452"/>
    <row r="941453"/>
    <row r="941454"/>
    <row r="941455"/>
    <row r="941456"/>
    <row r="941457"/>
    <row r="941458"/>
    <row r="941459"/>
    <row r="941460"/>
    <row r="941461"/>
    <row r="941462"/>
    <row r="941463"/>
    <row r="941464"/>
    <row r="941465"/>
    <row r="941466"/>
    <row r="941467"/>
    <row r="941468"/>
    <row r="941469"/>
    <row r="941470"/>
    <row r="941471"/>
    <row r="941472"/>
    <row r="941473"/>
    <row r="941474"/>
    <row r="941475"/>
    <row r="941476"/>
    <row r="941477"/>
    <row r="941478"/>
    <row r="941479"/>
    <row r="941480"/>
    <row r="941481"/>
    <row r="941482"/>
    <row r="941483"/>
    <row r="941484"/>
    <row r="941485"/>
    <row r="941486"/>
    <row r="941487"/>
    <row r="941488"/>
    <row r="941489"/>
    <row r="941490"/>
    <row r="941491"/>
    <row r="941492"/>
    <row r="941493"/>
    <row r="941494"/>
    <row r="941495"/>
    <row r="941496"/>
    <row r="941497"/>
    <row r="941498"/>
    <row r="941499"/>
    <row r="941500"/>
    <row r="941501"/>
    <row r="941502"/>
    <row r="941503"/>
    <row r="941504"/>
    <row r="941505"/>
    <row r="941506"/>
    <row r="941507"/>
    <row r="941508"/>
    <row r="941509"/>
    <row r="941510"/>
    <row r="941511"/>
    <row r="941512"/>
    <row r="941513"/>
    <row r="941514"/>
    <row r="941515"/>
    <row r="941516"/>
    <row r="941517"/>
    <row r="941518"/>
    <row r="941519"/>
    <row r="941520"/>
    <row r="941521"/>
    <row r="941522"/>
    <row r="941523"/>
    <row r="941524"/>
    <row r="941525"/>
    <row r="941526"/>
    <row r="941527"/>
    <row r="941528"/>
    <row r="941529"/>
    <row r="941530"/>
    <row r="941531"/>
    <row r="941532"/>
    <row r="941533"/>
    <row r="941534"/>
    <row r="941535"/>
    <row r="941536"/>
    <row r="941537"/>
    <row r="941538"/>
    <row r="941539"/>
    <row r="941540"/>
    <row r="941541"/>
    <row r="941542"/>
    <row r="941543"/>
    <row r="941544"/>
    <row r="941545"/>
    <row r="941546"/>
    <row r="941547"/>
    <row r="941548"/>
    <row r="941549"/>
    <row r="941550"/>
    <row r="941551"/>
    <row r="941552"/>
    <row r="941553"/>
    <row r="941554"/>
    <row r="941555"/>
    <row r="941556"/>
    <row r="941557"/>
    <row r="941558"/>
    <row r="941559"/>
    <row r="941560"/>
    <row r="941561"/>
    <row r="941562"/>
    <row r="941563"/>
    <row r="941564"/>
    <row r="941565"/>
    <row r="941566"/>
    <row r="941567"/>
    <row r="941568"/>
    <row r="941569"/>
    <row r="941570"/>
    <row r="941571"/>
    <row r="941572"/>
    <row r="941573"/>
    <row r="941574"/>
    <row r="941575"/>
    <row r="941576"/>
    <row r="941577"/>
    <row r="941578"/>
    <row r="941579"/>
    <row r="941580"/>
    <row r="941581"/>
    <row r="941582"/>
    <row r="941583"/>
    <row r="941584"/>
    <row r="941585"/>
    <row r="941586"/>
    <row r="941587"/>
    <row r="941588"/>
    <row r="941589"/>
    <row r="941590"/>
    <row r="941591"/>
    <row r="941592"/>
    <row r="941593"/>
    <row r="941594"/>
    <row r="941595"/>
    <row r="941596"/>
    <row r="941597"/>
    <row r="941598"/>
    <row r="941599"/>
    <row r="941600"/>
    <row r="941601"/>
    <row r="941602"/>
    <row r="941603"/>
    <row r="941604"/>
    <row r="941605"/>
    <row r="941606"/>
    <row r="941607"/>
    <row r="941608"/>
    <row r="941609"/>
    <row r="941610"/>
    <row r="941611"/>
    <row r="941612"/>
    <row r="941613"/>
    <row r="941614"/>
    <row r="941615"/>
    <row r="941616"/>
    <row r="941617"/>
    <row r="941618"/>
    <row r="941619"/>
    <row r="941620"/>
    <row r="941621"/>
    <row r="941622"/>
    <row r="941623"/>
    <row r="941624"/>
    <row r="941625"/>
    <row r="941626"/>
    <row r="941627"/>
    <row r="941628"/>
    <row r="941629"/>
    <row r="941630"/>
    <row r="941631"/>
    <row r="941632"/>
    <row r="941633"/>
    <row r="941634"/>
    <row r="941635"/>
    <row r="941636"/>
    <row r="941637"/>
    <row r="941638"/>
    <row r="941639"/>
    <row r="941640"/>
    <row r="941641"/>
    <row r="941642"/>
    <row r="941643"/>
    <row r="941644"/>
    <row r="941645"/>
    <row r="941646"/>
    <row r="941647"/>
    <row r="941648"/>
    <row r="941649"/>
    <row r="941650"/>
    <row r="941651"/>
    <row r="941652"/>
    <row r="941653"/>
    <row r="941654"/>
    <row r="941655"/>
    <row r="941656"/>
    <row r="941657"/>
    <row r="941658"/>
    <row r="941659"/>
    <row r="941660"/>
    <row r="941661"/>
    <row r="941662"/>
    <row r="941663"/>
    <row r="941664"/>
    <row r="941665"/>
    <row r="941666"/>
    <row r="941667"/>
    <row r="941668"/>
    <row r="941669"/>
    <row r="941670"/>
    <row r="941671"/>
    <row r="941672"/>
    <row r="941673"/>
    <row r="941674"/>
    <row r="941675"/>
    <row r="941676"/>
    <row r="941677"/>
    <row r="941678"/>
    <row r="941679"/>
    <row r="941680"/>
    <row r="941681"/>
    <row r="941682"/>
    <row r="941683"/>
    <row r="941684"/>
    <row r="941685"/>
    <row r="941686"/>
    <row r="941687"/>
    <row r="941688"/>
    <row r="941689"/>
    <row r="941690"/>
    <row r="941691"/>
    <row r="941692"/>
    <row r="941693"/>
    <row r="941694"/>
    <row r="941695"/>
    <row r="941696"/>
    <row r="941697"/>
    <row r="941698"/>
    <row r="941699"/>
    <row r="941700"/>
    <row r="941701"/>
    <row r="941702"/>
    <row r="941703"/>
    <row r="941704"/>
    <row r="941705"/>
    <row r="941706"/>
    <row r="941707"/>
    <row r="941708"/>
    <row r="941709"/>
    <row r="941710"/>
    <row r="941711"/>
    <row r="941712"/>
    <row r="941713"/>
    <row r="941714"/>
    <row r="941715"/>
    <row r="941716"/>
    <row r="941717"/>
    <row r="941718"/>
    <row r="941719"/>
    <row r="941720"/>
    <row r="941721"/>
    <row r="941722"/>
    <row r="941723"/>
    <row r="941724"/>
    <row r="941725"/>
    <row r="941726"/>
    <row r="941727"/>
    <row r="941728"/>
    <row r="941729"/>
    <row r="941730"/>
    <row r="941731"/>
    <row r="941732"/>
    <row r="941733"/>
    <row r="941734"/>
    <row r="941735"/>
    <row r="941736"/>
    <row r="941737"/>
    <row r="941738"/>
    <row r="941739"/>
    <row r="941740"/>
    <row r="941741"/>
    <row r="941742"/>
    <row r="941743"/>
    <row r="941744"/>
    <row r="941745"/>
    <row r="941746"/>
    <row r="941747"/>
    <row r="941748"/>
    <row r="941749"/>
    <row r="941750"/>
    <row r="941751"/>
    <row r="941752"/>
    <row r="941753"/>
    <row r="941754"/>
    <row r="941755"/>
    <row r="941756"/>
    <row r="941757"/>
    <row r="941758"/>
    <row r="941759"/>
    <row r="941760"/>
    <row r="941761"/>
    <row r="941762"/>
    <row r="941763"/>
    <row r="941764"/>
    <row r="941765"/>
    <row r="941766"/>
    <row r="941767"/>
    <row r="941768"/>
    <row r="941769"/>
    <row r="941770"/>
    <row r="941771"/>
    <row r="941772"/>
    <row r="941773"/>
    <row r="941774"/>
    <row r="941775"/>
    <row r="941776"/>
    <row r="941777"/>
    <row r="941778"/>
    <row r="941779"/>
    <row r="941780"/>
    <row r="941781"/>
    <row r="941782"/>
    <row r="941783"/>
    <row r="941784"/>
    <row r="941785"/>
    <row r="941786"/>
    <row r="941787"/>
    <row r="941788"/>
    <row r="941789"/>
    <row r="941790"/>
    <row r="941791"/>
    <row r="941792"/>
    <row r="941793"/>
    <row r="941794"/>
    <row r="941795"/>
    <row r="941796"/>
    <row r="941797"/>
    <row r="941798"/>
    <row r="941799"/>
    <row r="941800"/>
    <row r="941801"/>
    <row r="941802"/>
    <row r="941803"/>
    <row r="941804"/>
    <row r="941805"/>
    <row r="941806"/>
    <row r="941807"/>
    <row r="941808"/>
    <row r="941809"/>
    <row r="941810"/>
    <row r="941811"/>
    <row r="941812"/>
    <row r="941813"/>
    <row r="941814"/>
    <row r="941815"/>
    <row r="941816"/>
    <row r="941817"/>
    <row r="941818"/>
    <row r="941819"/>
    <row r="941820"/>
    <row r="941821"/>
    <row r="941822"/>
    <row r="941823"/>
    <row r="941824"/>
    <row r="941825"/>
    <row r="941826"/>
    <row r="941827"/>
    <row r="941828"/>
    <row r="941829"/>
    <row r="941830"/>
    <row r="941831"/>
    <row r="941832"/>
    <row r="941833"/>
    <row r="941834"/>
    <row r="941835"/>
    <row r="941836"/>
    <row r="941837"/>
    <row r="941838"/>
    <row r="941839"/>
    <row r="941840"/>
    <row r="941841"/>
    <row r="941842"/>
    <row r="941843"/>
    <row r="941844"/>
    <row r="941845"/>
    <row r="941846"/>
    <row r="941847"/>
    <row r="941848"/>
    <row r="941849"/>
    <row r="941850"/>
    <row r="941851"/>
    <row r="941852"/>
    <row r="941853"/>
    <row r="941854"/>
    <row r="941855"/>
    <row r="941856"/>
    <row r="941857"/>
    <row r="941858"/>
    <row r="941859"/>
    <row r="941860"/>
    <row r="941861"/>
    <row r="941862"/>
    <row r="941863"/>
    <row r="941864"/>
    <row r="941865"/>
    <row r="941866"/>
    <row r="941867"/>
    <row r="941868"/>
    <row r="941869"/>
    <row r="941870"/>
    <row r="941871"/>
    <row r="941872"/>
    <row r="941873"/>
    <row r="941874"/>
    <row r="941875"/>
    <row r="941876"/>
    <row r="941877"/>
    <row r="941878"/>
    <row r="941879"/>
    <row r="941880"/>
    <row r="941881"/>
    <row r="941882"/>
    <row r="941883"/>
    <row r="941884"/>
    <row r="941885"/>
    <row r="941886"/>
    <row r="941887"/>
    <row r="941888"/>
    <row r="941889"/>
    <row r="941890"/>
    <row r="941891"/>
    <row r="941892"/>
    <row r="941893"/>
    <row r="941894"/>
    <row r="941895"/>
    <row r="941896"/>
    <row r="941897"/>
    <row r="941898"/>
    <row r="941899"/>
    <row r="941900"/>
    <row r="941901"/>
    <row r="941902"/>
    <row r="941903"/>
    <row r="941904"/>
    <row r="941905"/>
    <row r="941906"/>
    <row r="941907"/>
    <row r="941908"/>
    <row r="941909"/>
    <row r="941910"/>
    <row r="941911"/>
    <row r="941912"/>
    <row r="941913"/>
    <row r="941914"/>
    <row r="941915"/>
    <row r="941916"/>
    <row r="941917"/>
    <row r="941918"/>
    <row r="941919"/>
    <row r="941920"/>
    <row r="941921"/>
    <row r="941922"/>
    <row r="941923"/>
    <row r="941924"/>
    <row r="941925"/>
    <row r="941926"/>
    <row r="941927"/>
    <row r="941928"/>
    <row r="941929"/>
    <row r="941930"/>
    <row r="941931"/>
    <row r="941932"/>
    <row r="941933"/>
    <row r="941934"/>
    <row r="941935"/>
    <row r="941936"/>
    <row r="941937"/>
    <row r="941938"/>
    <row r="941939"/>
    <row r="941940"/>
    <row r="941941"/>
    <row r="941942"/>
    <row r="941943"/>
    <row r="941944"/>
    <row r="941945"/>
    <row r="941946"/>
    <row r="941947"/>
    <row r="941948"/>
    <row r="941949"/>
    <row r="941950"/>
    <row r="941951"/>
    <row r="941952"/>
    <row r="941953"/>
    <row r="941954"/>
    <row r="941955"/>
    <row r="941956"/>
    <row r="941957"/>
    <row r="941958"/>
    <row r="941959"/>
    <row r="941960"/>
    <row r="941961"/>
    <row r="941962"/>
    <row r="941963"/>
    <row r="941964"/>
    <row r="941965"/>
    <row r="941966"/>
    <row r="941967"/>
    <row r="941968"/>
    <row r="941969"/>
    <row r="941970"/>
    <row r="941971"/>
    <row r="941972"/>
    <row r="941973"/>
    <row r="941974"/>
    <row r="941975"/>
    <row r="941976"/>
    <row r="941977"/>
    <row r="941978"/>
    <row r="941979"/>
    <row r="941980"/>
    <row r="941981"/>
    <row r="941982"/>
    <row r="941983"/>
    <row r="941984"/>
    <row r="941985"/>
    <row r="941986"/>
    <row r="941987"/>
    <row r="941988"/>
    <row r="941989"/>
    <row r="941990"/>
    <row r="941991"/>
    <row r="941992"/>
    <row r="941993"/>
    <row r="941994"/>
    <row r="941995"/>
    <row r="941996"/>
    <row r="941997"/>
    <row r="941998"/>
    <row r="941999"/>
    <row r="942000"/>
    <row r="942001"/>
    <row r="942002"/>
    <row r="942003"/>
    <row r="942004"/>
    <row r="942005"/>
    <row r="942006"/>
    <row r="942007"/>
    <row r="942008"/>
    <row r="942009"/>
    <row r="942010"/>
    <row r="942011"/>
    <row r="942012"/>
    <row r="942013"/>
    <row r="942014"/>
    <row r="942015"/>
    <row r="942016"/>
    <row r="942017"/>
    <row r="942018"/>
    <row r="942019"/>
    <row r="942020"/>
    <row r="942021"/>
    <row r="942022"/>
    <row r="942023"/>
    <row r="942024"/>
    <row r="942025"/>
    <row r="942026"/>
    <row r="942027"/>
    <row r="942028"/>
    <row r="942029"/>
    <row r="942030"/>
    <row r="942031"/>
    <row r="942032"/>
    <row r="942033"/>
    <row r="942034"/>
    <row r="942035"/>
    <row r="942036"/>
    <row r="942037"/>
    <row r="942038"/>
    <row r="942039"/>
    <row r="942040"/>
    <row r="942041"/>
    <row r="942042"/>
    <row r="942043"/>
    <row r="942044"/>
    <row r="942045"/>
    <row r="942046"/>
    <row r="942047"/>
    <row r="942048"/>
    <row r="942049"/>
    <row r="942050"/>
    <row r="942051"/>
    <row r="942052"/>
    <row r="942053"/>
    <row r="942054"/>
    <row r="942055"/>
    <row r="942056"/>
    <row r="942057"/>
    <row r="942058"/>
    <row r="942059"/>
    <row r="942060"/>
    <row r="942061"/>
    <row r="942062"/>
    <row r="942063"/>
    <row r="942064"/>
    <row r="942065"/>
    <row r="942066"/>
    <row r="942067"/>
    <row r="942068"/>
    <row r="942069"/>
    <row r="942070"/>
    <row r="942071"/>
    <row r="942072"/>
    <row r="942073"/>
    <row r="942074"/>
    <row r="942075"/>
    <row r="942076"/>
    <row r="942077"/>
    <row r="942078"/>
    <row r="942079"/>
    <row r="942080"/>
    <row r="942081"/>
    <row r="942082"/>
    <row r="942083"/>
    <row r="942084"/>
    <row r="942085"/>
    <row r="942086"/>
    <row r="942087"/>
    <row r="942088"/>
    <row r="942089"/>
    <row r="942090"/>
    <row r="942091"/>
    <row r="942092"/>
    <row r="942093"/>
    <row r="942094"/>
    <row r="942095"/>
    <row r="942096"/>
    <row r="942097"/>
    <row r="942098"/>
    <row r="942099"/>
    <row r="942100"/>
    <row r="942101"/>
    <row r="942102"/>
    <row r="942103"/>
    <row r="942104"/>
    <row r="942105"/>
    <row r="942106"/>
    <row r="942107"/>
    <row r="942108"/>
    <row r="942109"/>
    <row r="942110"/>
    <row r="942111"/>
    <row r="942112"/>
    <row r="942113"/>
    <row r="942114"/>
    <row r="942115"/>
    <row r="942116"/>
    <row r="942117"/>
    <row r="942118"/>
    <row r="942119"/>
    <row r="942120"/>
    <row r="942121"/>
    <row r="942122"/>
    <row r="942123"/>
    <row r="942124"/>
    <row r="942125"/>
    <row r="942126"/>
    <row r="942127"/>
    <row r="942128"/>
    <row r="942129"/>
    <row r="942130"/>
    <row r="942131"/>
    <row r="942132"/>
    <row r="942133"/>
    <row r="942134"/>
    <row r="942135"/>
    <row r="942136"/>
    <row r="942137"/>
    <row r="942138"/>
    <row r="942139"/>
    <row r="942140"/>
    <row r="942141"/>
    <row r="942142"/>
    <row r="942143"/>
    <row r="942144"/>
    <row r="942145"/>
    <row r="942146"/>
    <row r="942147"/>
    <row r="942148"/>
    <row r="942149"/>
    <row r="942150"/>
    <row r="942151"/>
    <row r="942152"/>
    <row r="942153"/>
    <row r="942154"/>
    <row r="942155"/>
    <row r="942156"/>
    <row r="942157"/>
    <row r="942158"/>
    <row r="942159"/>
    <row r="942160"/>
    <row r="942161"/>
    <row r="942162"/>
    <row r="942163"/>
    <row r="942164"/>
    <row r="942165"/>
    <row r="942166"/>
    <row r="942167"/>
    <row r="942168"/>
    <row r="942169"/>
    <row r="942170"/>
    <row r="942171"/>
    <row r="942172"/>
    <row r="942173"/>
    <row r="942174"/>
    <row r="942175"/>
    <row r="942176"/>
    <row r="942177"/>
    <row r="942178"/>
    <row r="942179"/>
    <row r="942180"/>
    <row r="942181"/>
    <row r="942182"/>
    <row r="942183"/>
    <row r="942184"/>
    <row r="942185"/>
    <row r="942186"/>
    <row r="942187"/>
    <row r="942188"/>
    <row r="942189"/>
    <row r="942190"/>
    <row r="942191"/>
    <row r="942192"/>
    <row r="942193"/>
    <row r="942194"/>
    <row r="942195"/>
    <row r="942196"/>
    <row r="942197"/>
    <row r="942198"/>
    <row r="942199"/>
    <row r="942200"/>
    <row r="942201"/>
    <row r="942202"/>
    <row r="942203"/>
    <row r="942204"/>
    <row r="942205"/>
    <row r="942206"/>
    <row r="942207"/>
    <row r="942208"/>
    <row r="942209"/>
    <row r="942210"/>
    <row r="942211"/>
    <row r="942212"/>
    <row r="942213"/>
    <row r="942214"/>
    <row r="942215"/>
    <row r="942216"/>
    <row r="942217"/>
    <row r="942218"/>
    <row r="942219"/>
    <row r="942220"/>
    <row r="942221"/>
    <row r="942222"/>
    <row r="942223"/>
    <row r="942224"/>
    <row r="942225"/>
    <row r="942226"/>
    <row r="942227"/>
    <row r="942228"/>
    <row r="942229"/>
    <row r="942230"/>
    <row r="942231"/>
    <row r="942232"/>
    <row r="942233"/>
    <row r="942234"/>
    <row r="942235"/>
    <row r="942236"/>
    <row r="942237"/>
    <row r="942238"/>
    <row r="942239"/>
    <row r="942240"/>
    <row r="942241"/>
    <row r="942242"/>
    <row r="942243"/>
    <row r="942244"/>
    <row r="942245"/>
    <row r="942246"/>
    <row r="942247"/>
    <row r="942248"/>
    <row r="942249"/>
    <row r="942250"/>
    <row r="942251"/>
    <row r="942252"/>
    <row r="942253"/>
    <row r="942254"/>
    <row r="942255"/>
    <row r="942256"/>
    <row r="942257"/>
    <row r="942258"/>
    <row r="942259"/>
    <row r="942260"/>
    <row r="942261"/>
    <row r="942262"/>
    <row r="942263"/>
    <row r="942264"/>
    <row r="942265"/>
    <row r="942266"/>
    <row r="942267"/>
    <row r="942268"/>
    <row r="942269"/>
    <row r="942270"/>
    <row r="942271"/>
    <row r="942272"/>
    <row r="942273"/>
    <row r="942274"/>
    <row r="942275"/>
    <row r="942276"/>
    <row r="942277"/>
    <row r="942278"/>
    <row r="942279"/>
    <row r="942280"/>
    <row r="942281"/>
    <row r="942282"/>
    <row r="942283"/>
    <row r="942284"/>
    <row r="942285"/>
    <row r="942286"/>
    <row r="942287"/>
    <row r="942288"/>
    <row r="942289"/>
    <row r="942290"/>
    <row r="942291"/>
    <row r="942292"/>
    <row r="942293"/>
    <row r="942294"/>
    <row r="942295"/>
    <row r="942296"/>
    <row r="942297"/>
    <row r="942298"/>
    <row r="942299"/>
    <row r="942300"/>
    <row r="942301"/>
    <row r="942302"/>
    <row r="942303"/>
    <row r="942304"/>
    <row r="942305"/>
    <row r="942306"/>
    <row r="942307"/>
    <row r="942308"/>
    <row r="942309"/>
    <row r="942310"/>
    <row r="942311"/>
    <row r="942312"/>
    <row r="942313"/>
    <row r="942314"/>
    <row r="942315"/>
    <row r="942316"/>
    <row r="942317"/>
    <row r="942318"/>
    <row r="942319"/>
    <row r="942320"/>
    <row r="942321"/>
    <row r="942322"/>
    <row r="942323"/>
    <row r="942324"/>
    <row r="942325"/>
    <row r="942326"/>
    <row r="942327"/>
    <row r="942328"/>
    <row r="942329"/>
    <row r="942330"/>
    <row r="942331"/>
    <row r="942332"/>
    <row r="942333"/>
    <row r="942334"/>
    <row r="942335"/>
    <row r="942336"/>
    <row r="942337"/>
    <row r="942338"/>
    <row r="942339"/>
    <row r="942340"/>
    <row r="942341"/>
    <row r="942342"/>
    <row r="942343"/>
    <row r="942344"/>
    <row r="942345"/>
    <row r="942346"/>
    <row r="942347"/>
    <row r="942348"/>
    <row r="942349"/>
    <row r="942350"/>
    <row r="942351"/>
    <row r="942352"/>
    <row r="942353"/>
    <row r="942354"/>
    <row r="942355"/>
    <row r="942356"/>
    <row r="942357"/>
    <row r="942358"/>
    <row r="942359"/>
    <row r="942360"/>
    <row r="942361"/>
    <row r="942362"/>
    <row r="942363"/>
    <row r="942364"/>
    <row r="942365"/>
    <row r="942366"/>
    <row r="942367"/>
    <row r="942368"/>
    <row r="942369"/>
    <row r="942370"/>
    <row r="942371"/>
    <row r="942372"/>
    <row r="942373"/>
    <row r="942374"/>
    <row r="942375"/>
    <row r="942376"/>
    <row r="942377"/>
    <row r="942378"/>
    <row r="942379"/>
    <row r="942380"/>
    <row r="942381"/>
    <row r="942382"/>
    <row r="942383"/>
    <row r="942384"/>
    <row r="942385"/>
    <row r="942386"/>
    <row r="942387"/>
    <row r="942388"/>
    <row r="942389"/>
    <row r="942390"/>
    <row r="942391"/>
    <row r="942392"/>
    <row r="942393"/>
    <row r="942394"/>
    <row r="942395"/>
    <row r="942396"/>
    <row r="942397"/>
    <row r="942398"/>
    <row r="942399"/>
    <row r="942400"/>
    <row r="942401"/>
    <row r="942402"/>
    <row r="942403"/>
    <row r="942404"/>
    <row r="942405"/>
    <row r="942406"/>
    <row r="942407"/>
    <row r="942408"/>
    <row r="942409"/>
    <row r="942410"/>
    <row r="942411"/>
    <row r="942412"/>
    <row r="942413"/>
    <row r="942414"/>
    <row r="942415"/>
    <row r="942416"/>
    <row r="942417"/>
    <row r="942418"/>
    <row r="942419"/>
    <row r="942420"/>
    <row r="942421"/>
    <row r="942422"/>
    <row r="942423"/>
    <row r="942424"/>
    <row r="942425"/>
    <row r="942426"/>
    <row r="942427"/>
    <row r="942428"/>
    <row r="942429"/>
    <row r="942430"/>
    <row r="942431"/>
    <row r="942432"/>
    <row r="942433"/>
    <row r="942434"/>
    <row r="942435"/>
    <row r="942436"/>
    <row r="942437"/>
    <row r="942438"/>
    <row r="942439"/>
    <row r="942440"/>
    <row r="942441"/>
    <row r="942442"/>
    <row r="942443"/>
    <row r="942444"/>
    <row r="942445"/>
    <row r="942446"/>
    <row r="942447"/>
    <row r="942448"/>
    <row r="942449"/>
    <row r="942450"/>
    <row r="942451"/>
    <row r="942452"/>
    <row r="942453"/>
    <row r="942454"/>
    <row r="942455"/>
    <row r="942456"/>
    <row r="942457"/>
    <row r="942458"/>
    <row r="942459"/>
    <row r="942460"/>
    <row r="942461"/>
    <row r="942462"/>
    <row r="942463"/>
    <row r="942464"/>
    <row r="942465"/>
    <row r="942466"/>
    <row r="942467"/>
    <row r="942468"/>
    <row r="942469"/>
    <row r="942470"/>
    <row r="942471"/>
    <row r="942472"/>
    <row r="942473"/>
    <row r="942474"/>
    <row r="942475"/>
    <row r="942476"/>
    <row r="942477"/>
    <row r="942478"/>
    <row r="942479"/>
    <row r="942480"/>
    <row r="942481"/>
    <row r="942482"/>
    <row r="942483"/>
    <row r="942484"/>
    <row r="942485"/>
    <row r="942486"/>
    <row r="942487"/>
    <row r="942488"/>
    <row r="942489"/>
    <row r="942490"/>
    <row r="942491"/>
    <row r="942492"/>
    <row r="942493"/>
    <row r="942494"/>
    <row r="942495"/>
    <row r="942496"/>
    <row r="942497"/>
    <row r="942498"/>
    <row r="942499"/>
    <row r="942500"/>
    <row r="942501"/>
    <row r="942502"/>
    <row r="942503"/>
    <row r="942504"/>
    <row r="942505"/>
    <row r="942506"/>
    <row r="942507"/>
    <row r="942508"/>
    <row r="942509"/>
    <row r="942510"/>
    <row r="942511"/>
    <row r="942512"/>
    <row r="942513"/>
    <row r="942514"/>
    <row r="942515"/>
    <row r="942516"/>
    <row r="942517"/>
    <row r="942518"/>
    <row r="942519"/>
    <row r="942520"/>
    <row r="942521"/>
    <row r="942522"/>
    <row r="942523"/>
    <row r="942524"/>
    <row r="942525"/>
    <row r="942526"/>
    <row r="942527"/>
    <row r="942528"/>
    <row r="942529"/>
    <row r="942530"/>
    <row r="942531"/>
    <row r="942532"/>
    <row r="942533"/>
    <row r="942534"/>
    <row r="942535"/>
    <row r="942536"/>
    <row r="942537"/>
    <row r="942538"/>
    <row r="942539"/>
    <row r="942540"/>
    <row r="942541"/>
    <row r="942542"/>
    <row r="942543"/>
    <row r="942544"/>
    <row r="942545"/>
    <row r="942546"/>
    <row r="942547"/>
    <row r="942548"/>
    <row r="942549"/>
    <row r="942550"/>
    <row r="942551"/>
    <row r="942552"/>
    <row r="942553"/>
    <row r="942554"/>
    <row r="942555"/>
    <row r="942556"/>
    <row r="942557"/>
    <row r="942558"/>
    <row r="942559"/>
    <row r="942560"/>
    <row r="942561"/>
    <row r="942562"/>
    <row r="942563"/>
    <row r="942564"/>
    <row r="942565"/>
    <row r="942566"/>
    <row r="942567"/>
    <row r="942568"/>
    <row r="942569"/>
    <row r="942570"/>
    <row r="942571"/>
    <row r="942572"/>
    <row r="942573"/>
    <row r="942574"/>
    <row r="942575"/>
    <row r="942576"/>
    <row r="942577"/>
    <row r="942578"/>
    <row r="942579"/>
    <row r="942580"/>
    <row r="942581"/>
    <row r="942582"/>
    <row r="942583"/>
    <row r="942584"/>
    <row r="942585"/>
    <row r="942586"/>
    <row r="942587"/>
    <row r="942588"/>
    <row r="942589"/>
    <row r="942590"/>
    <row r="942591"/>
    <row r="942592"/>
    <row r="942593"/>
    <row r="942594"/>
    <row r="942595"/>
    <row r="942596"/>
    <row r="942597"/>
    <row r="942598"/>
    <row r="942599"/>
    <row r="942600"/>
    <row r="942601"/>
    <row r="942602"/>
    <row r="942603"/>
    <row r="942604"/>
    <row r="942605"/>
    <row r="942606"/>
    <row r="942607"/>
    <row r="942608"/>
    <row r="942609"/>
    <row r="942610"/>
    <row r="942611"/>
    <row r="942612"/>
    <row r="942613"/>
    <row r="942614"/>
    <row r="942615"/>
    <row r="942616"/>
    <row r="942617"/>
    <row r="942618"/>
    <row r="942619"/>
    <row r="942620"/>
    <row r="942621"/>
    <row r="942622"/>
    <row r="942623"/>
    <row r="942624"/>
    <row r="942625"/>
    <row r="942626"/>
    <row r="942627"/>
    <row r="942628"/>
    <row r="942629"/>
    <row r="942630"/>
    <row r="942631"/>
    <row r="942632"/>
    <row r="942633"/>
    <row r="942634"/>
    <row r="942635"/>
    <row r="942636"/>
    <row r="942637"/>
    <row r="942638"/>
    <row r="942639"/>
    <row r="942640"/>
    <row r="942641"/>
    <row r="942642"/>
    <row r="942643"/>
    <row r="942644"/>
    <row r="942645"/>
    <row r="942646"/>
    <row r="942647"/>
    <row r="942648"/>
    <row r="942649"/>
    <row r="942650"/>
    <row r="942651"/>
    <row r="942652"/>
    <row r="942653"/>
    <row r="942654"/>
    <row r="942655"/>
    <row r="942656"/>
    <row r="942657"/>
    <row r="942658"/>
    <row r="942659"/>
    <row r="942660"/>
    <row r="942661"/>
    <row r="942662"/>
    <row r="942663"/>
    <row r="942664"/>
    <row r="942665"/>
    <row r="942666"/>
    <row r="942667"/>
    <row r="942668"/>
    <row r="942669"/>
    <row r="942670"/>
    <row r="942671"/>
    <row r="942672"/>
    <row r="942673"/>
    <row r="942674"/>
    <row r="942675"/>
    <row r="942676"/>
    <row r="942677"/>
    <row r="942678"/>
    <row r="942679"/>
    <row r="942680"/>
    <row r="942681"/>
    <row r="942682"/>
    <row r="942683"/>
    <row r="942684"/>
    <row r="942685"/>
    <row r="942686"/>
    <row r="942687"/>
    <row r="942688"/>
    <row r="942689"/>
    <row r="942690"/>
    <row r="942691"/>
    <row r="942692"/>
    <row r="942693"/>
    <row r="942694"/>
    <row r="942695"/>
    <row r="942696"/>
    <row r="942697"/>
    <row r="942698"/>
    <row r="942699"/>
    <row r="942700"/>
    <row r="942701"/>
    <row r="942702"/>
    <row r="942703"/>
    <row r="942704"/>
    <row r="942705"/>
    <row r="942706"/>
    <row r="942707"/>
    <row r="942708"/>
    <row r="942709"/>
    <row r="942710"/>
    <row r="942711"/>
    <row r="942712"/>
    <row r="942713"/>
    <row r="942714"/>
    <row r="942715"/>
    <row r="942716"/>
    <row r="942717"/>
    <row r="942718"/>
    <row r="942719"/>
    <row r="942720"/>
    <row r="942721"/>
    <row r="942722"/>
    <row r="942723"/>
    <row r="942724"/>
    <row r="942725"/>
    <row r="942726"/>
    <row r="942727"/>
    <row r="942728"/>
    <row r="942729"/>
    <row r="942730"/>
    <row r="942731"/>
    <row r="942732"/>
    <row r="942733"/>
    <row r="942734"/>
    <row r="942735"/>
    <row r="942736"/>
    <row r="942737"/>
    <row r="942738"/>
    <row r="942739"/>
    <row r="942740"/>
    <row r="942741"/>
    <row r="942742"/>
    <row r="942743"/>
    <row r="942744"/>
    <row r="942745"/>
    <row r="942746"/>
    <row r="942747"/>
    <row r="942748"/>
    <row r="942749"/>
    <row r="942750"/>
    <row r="942751"/>
    <row r="942752"/>
    <row r="942753"/>
    <row r="942754"/>
    <row r="942755"/>
    <row r="942756"/>
    <row r="942757"/>
    <row r="942758"/>
    <row r="942759"/>
    <row r="942760"/>
    <row r="942761"/>
    <row r="942762"/>
    <row r="942763"/>
    <row r="942764"/>
    <row r="942765"/>
    <row r="942766"/>
    <row r="942767"/>
    <row r="942768"/>
    <row r="942769"/>
    <row r="942770"/>
    <row r="942771"/>
    <row r="942772"/>
    <row r="942773"/>
    <row r="942774"/>
    <row r="942775"/>
    <row r="942776"/>
    <row r="942777"/>
    <row r="942778"/>
    <row r="942779"/>
    <row r="942780"/>
    <row r="942781"/>
    <row r="942782"/>
    <row r="942783"/>
    <row r="942784"/>
    <row r="942785"/>
    <row r="942786"/>
    <row r="942787"/>
    <row r="942788"/>
    <row r="942789"/>
    <row r="942790"/>
    <row r="942791"/>
    <row r="942792"/>
    <row r="942793"/>
    <row r="942794"/>
    <row r="942795"/>
    <row r="942796"/>
    <row r="942797"/>
    <row r="942798"/>
    <row r="942799"/>
    <row r="942800"/>
    <row r="942801"/>
    <row r="942802"/>
    <row r="942803"/>
    <row r="942804"/>
    <row r="942805"/>
    <row r="942806"/>
    <row r="942807"/>
    <row r="942808"/>
    <row r="942809"/>
    <row r="942810"/>
    <row r="942811"/>
    <row r="942812"/>
    <row r="942813"/>
    <row r="942814"/>
    <row r="942815"/>
    <row r="942816"/>
    <row r="942817"/>
    <row r="942818"/>
    <row r="942819"/>
    <row r="942820"/>
    <row r="942821"/>
    <row r="942822"/>
    <row r="942823"/>
    <row r="942824"/>
    <row r="942825"/>
    <row r="942826"/>
    <row r="942827"/>
    <row r="942828"/>
    <row r="942829"/>
    <row r="942830"/>
    <row r="942831"/>
    <row r="942832"/>
    <row r="942833"/>
    <row r="942834"/>
    <row r="942835"/>
    <row r="942836"/>
    <row r="942837"/>
    <row r="942838"/>
    <row r="942839"/>
    <row r="942840"/>
    <row r="942841"/>
    <row r="942842"/>
    <row r="942843"/>
    <row r="942844"/>
    <row r="942845"/>
    <row r="942846"/>
    <row r="942847"/>
    <row r="942848"/>
    <row r="942849"/>
    <row r="942850"/>
    <row r="942851"/>
    <row r="942852"/>
    <row r="942853"/>
    <row r="942854"/>
    <row r="942855"/>
    <row r="942856"/>
    <row r="942857"/>
    <row r="942858"/>
    <row r="942859"/>
    <row r="942860"/>
    <row r="942861"/>
    <row r="942862"/>
    <row r="942863"/>
    <row r="942864"/>
    <row r="942865"/>
    <row r="942866"/>
    <row r="942867"/>
    <row r="942868"/>
    <row r="942869"/>
    <row r="942870"/>
    <row r="942871"/>
    <row r="942872"/>
    <row r="942873"/>
    <row r="942874"/>
    <row r="942875"/>
    <row r="942876"/>
    <row r="942877"/>
    <row r="942878"/>
    <row r="942879"/>
    <row r="942880"/>
    <row r="942881"/>
    <row r="942882"/>
    <row r="942883"/>
    <row r="942884"/>
    <row r="942885"/>
    <row r="942886"/>
    <row r="942887"/>
    <row r="942888"/>
    <row r="942889"/>
    <row r="942890"/>
    <row r="942891"/>
    <row r="942892"/>
    <row r="942893"/>
    <row r="942894"/>
    <row r="942895"/>
    <row r="942896"/>
    <row r="942897"/>
    <row r="942898"/>
    <row r="942899"/>
    <row r="942900"/>
    <row r="942901"/>
    <row r="942902"/>
    <row r="942903"/>
    <row r="942904"/>
    <row r="942905"/>
    <row r="942906"/>
    <row r="942907"/>
    <row r="942908"/>
    <row r="942909"/>
    <row r="942910"/>
    <row r="942911"/>
    <row r="942912"/>
    <row r="942913"/>
    <row r="942914"/>
    <row r="942915"/>
    <row r="942916"/>
    <row r="942917"/>
    <row r="942918"/>
    <row r="942919"/>
    <row r="942920"/>
    <row r="942921"/>
    <row r="942922"/>
    <row r="942923"/>
    <row r="942924"/>
    <row r="942925"/>
    <row r="942926"/>
    <row r="942927"/>
    <row r="942928"/>
    <row r="942929"/>
    <row r="942930"/>
    <row r="942931"/>
    <row r="942932"/>
    <row r="942933"/>
    <row r="942934"/>
    <row r="942935"/>
    <row r="942936"/>
    <row r="942937"/>
    <row r="942938"/>
    <row r="942939"/>
    <row r="942940"/>
    <row r="942941"/>
    <row r="942942"/>
    <row r="942943"/>
    <row r="942944"/>
    <row r="942945"/>
    <row r="942946"/>
    <row r="942947"/>
    <row r="942948"/>
    <row r="942949"/>
    <row r="942950"/>
    <row r="942951"/>
    <row r="942952"/>
    <row r="942953"/>
    <row r="942954"/>
    <row r="942955"/>
    <row r="942956"/>
    <row r="942957"/>
    <row r="942958"/>
    <row r="942959"/>
    <row r="942960"/>
    <row r="942961"/>
    <row r="942962"/>
    <row r="942963"/>
    <row r="942964"/>
    <row r="942965"/>
    <row r="942966"/>
    <row r="942967"/>
    <row r="942968"/>
    <row r="942969"/>
    <row r="942970"/>
    <row r="942971"/>
    <row r="942972"/>
    <row r="942973"/>
    <row r="942974"/>
    <row r="942975"/>
    <row r="942976"/>
    <row r="942977"/>
    <row r="942978"/>
    <row r="942979"/>
    <row r="942980"/>
    <row r="942981"/>
    <row r="942982"/>
    <row r="942983"/>
    <row r="942984"/>
    <row r="942985"/>
    <row r="942986"/>
    <row r="942987"/>
    <row r="942988"/>
    <row r="942989"/>
    <row r="942990"/>
    <row r="942991"/>
    <row r="942992"/>
    <row r="942993"/>
    <row r="942994"/>
    <row r="942995"/>
    <row r="942996"/>
    <row r="942997"/>
    <row r="942998"/>
    <row r="942999"/>
    <row r="943000"/>
    <row r="943001"/>
    <row r="943002"/>
    <row r="943003"/>
    <row r="943004"/>
    <row r="943005"/>
    <row r="943006"/>
    <row r="943007"/>
    <row r="943008"/>
    <row r="943009"/>
    <row r="943010"/>
    <row r="943011"/>
    <row r="943012"/>
    <row r="943013"/>
    <row r="943014"/>
    <row r="943015"/>
    <row r="943016"/>
    <row r="943017"/>
    <row r="943018"/>
    <row r="943019"/>
    <row r="943020"/>
    <row r="943021"/>
    <row r="943022"/>
    <row r="943023"/>
    <row r="943024"/>
    <row r="943025"/>
    <row r="943026"/>
    <row r="943027"/>
    <row r="943028"/>
    <row r="943029"/>
    <row r="943030"/>
    <row r="943031"/>
    <row r="943032"/>
    <row r="943033"/>
    <row r="943034"/>
    <row r="943035"/>
    <row r="943036"/>
    <row r="943037"/>
    <row r="943038"/>
    <row r="943039"/>
    <row r="943040"/>
    <row r="943041"/>
    <row r="943042"/>
    <row r="943043"/>
    <row r="943044"/>
    <row r="943045"/>
    <row r="943046"/>
    <row r="943047"/>
    <row r="943048"/>
    <row r="943049"/>
    <row r="943050"/>
    <row r="943051"/>
    <row r="943052"/>
    <row r="943053"/>
    <row r="943054"/>
    <row r="943055"/>
    <row r="943056"/>
    <row r="943057"/>
    <row r="943058"/>
    <row r="943059"/>
    <row r="943060"/>
    <row r="943061"/>
    <row r="943062"/>
    <row r="943063"/>
    <row r="943064"/>
    <row r="943065"/>
    <row r="943066"/>
    <row r="943067"/>
    <row r="943068"/>
    <row r="943069"/>
    <row r="943070"/>
    <row r="943071"/>
    <row r="943072"/>
    <row r="943073"/>
    <row r="943074"/>
    <row r="943075"/>
    <row r="943076"/>
    <row r="943077"/>
    <row r="943078"/>
    <row r="943079"/>
    <row r="943080"/>
    <row r="943081"/>
    <row r="943082"/>
    <row r="943083"/>
    <row r="943084"/>
    <row r="943085"/>
    <row r="943086"/>
    <row r="943087"/>
    <row r="943088"/>
    <row r="943089"/>
    <row r="943090"/>
    <row r="943091"/>
    <row r="943092"/>
    <row r="943093"/>
    <row r="943094"/>
    <row r="943095"/>
    <row r="943096"/>
    <row r="943097"/>
    <row r="943098"/>
    <row r="943099"/>
    <row r="943100"/>
    <row r="943101"/>
    <row r="943102"/>
    <row r="943103"/>
    <row r="943104"/>
    <row r="943105"/>
    <row r="943106"/>
    <row r="943107"/>
    <row r="943108"/>
    <row r="943109"/>
    <row r="943110"/>
    <row r="943111"/>
    <row r="943112"/>
    <row r="943113"/>
    <row r="943114"/>
    <row r="943115"/>
    <row r="943116"/>
    <row r="943117"/>
    <row r="943118"/>
    <row r="943119"/>
    <row r="943120"/>
    <row r="943121"/>
    <row r="943122"/>
    <row r="943123"/>
    <row r="943124"/>
    <row r="943125"/>
    <row r="943126"/>
    <row r="943127"/>
    <row r="943128"/>
    <row r="943129"/>
    <row r="943130"/>
    <row r="943131"/>
    <row r="943132"/>
    <row r="943133"/>
    <row r="943134"/>
    <row r="943135"/>
    <row r="943136"/>
    <row r="943137"/>
    <row r="943138"/>
    <row r="943139"/>
    <row r="943140"/>
    <row r="943141"/>
    <row r="943142"/>
    <row r="943143"/>
    <row r="943144"/>
    <row r="943145"/>
    <row r="943146"/>
    <row r="943147"/>
    <row r="943148"/>
    <row r="943149"/>
    <row r="943150"/>
    <row r="943151"/>
    <row r="943152"/>
    <row r="943153"/>
    <row r="943154"/>
    <row r="943155"/>
    <row r="943156"/>
    <row r="943157"/>
    <row r="943158"/>
    <row r="943159"/>
    <row r="943160"/>
    <row r="943161"/>
    <row r="943162"/>
    <row r="943163"/>
    <row r="943164"/>
    <row r="943165"/>
    <row r="943166"/>
    <row r="943167"/>
    <row r="943168"/>
    <row r="943169"/>
    <row r="943170"/>
    <row r="943171"/>
    <row r="943172"/>
    <row r="943173"/>
    <row r="943174"/>
    <row r="943175"/>
    <row r="943176"/>
    <row r="943177"/>
    <row r="943178"/>
    <row r="943179"/>
    <row r="943180"/>
    <row r="943181"/>
    <row r="943182"/>
    <row r="943183"/>
    <row r="943184"/>
    <row r="943185"/>
    <row r="943186"/>
    <row r="943187"/>
    <row r="943188"/>
    <row r="943189"/>
    <row r="943190"/>
    <row r="943191"/>
    <row r="943192"/>
    <row r="943193"/>
    <row r="943194"/>
    <row r="943195"/>
    <row r="943196"/>
    <row r="943197"/>
    <row r="943198"/>
    <row r="943199"/>
    <row r="943200"/>
    <row r="943201"/>
    <row r="943202"/>
    <row r="943203"/>
    <row r="943204"/>
    <row r="943205"/>
    <row r="943206"/>
    <row r="943207"/>
    <row r="943208"/>
    <row r="943209"/>
    <row r="943210"/>
    <row r="943211"/>
    <row r="943212"/>
    <row r="943213"/>
    <row r="943214"/>
    <row r="943215"/>
    <row r="943216"/>
    <row r="943217"/>
    <row r="943218"/>
    <row r="943219"/>
    <row r="943220"/>
    <row r="943221"/>
    <row r="943222"/>
    <row r="943223"/>
    <row r="943224"/>
    <row r="943225"/>
    <row r="943226"/>
    <row r="943227"/>
    <row r="943228"/>
    <row r="943229"/>
    <row r="943230"/>
    <row r="943231"/>
    <row r="943232"/>
    <row r="943233"/>
    <row r="943234"/>
    <row r="943235"/>
    <row r="943236"/>
    <row r="943237"/>
    <row r="943238"/>
    <row r="943239"/>
    <row r="943240"/>
    <row r="943241"/>
    <row r="943242"/>
    <row r="943243"/>
    <row r="943244"/>
    <row r="943245"/>
    <row r="943246"/>
    <row r="943247"/>
    <row r="943248"/>
    <row r="943249"/>
    <row r="943250"/>
    <row r="943251"/>
    <row r="943252"/>
    <row r="943253"/>
    <row r="943254"/>
    <row r="943255"/>
    <row r="943256"/>
    <row r="943257"/>
    <row r="943258"/>
    <row r="943259"/>
    <row r="943260"/>
    <row r="943261"/>
    <row r="943262"/>
    <row r="943263"/>
    <row r="943264"/>
    <row r="943265"/>
    <row r="943266"/>
    <row r="943267"/>
    <row r="943268"/>
    <row r="943269"/>
    <row r="943270"/>
    <row r="943271"/>
    <row r="943272"/>
    <row r="943273"/>
    <row r="943274"/>
    <row r="943275"/>
    <row r="943276"/>
    <row r="943277"/>
    <row r="943278"/>
    <row r="943279"/>
    <row r="943280"/>
    <row r="943281"/>
    <row r="943282"/>
    <row r="943283"/>
    <row r="943284"/>
    <row r="943285"/>
    <row r="943286"/>
    <row r="943287"/>
    <row r="943288"/>
    <row r="943289"/>
    <row r="943290"/>
    <row r="943291"/>
    <row r="943292"/>
    <row r="943293"/>
    <row r="943294"/>
    <row r="943295"/>
    <row r="943296"/>
    <row r="943297"/>
    <row r="943298"/>
    <row r="943299"/>
    <row r="943300"/>
    <row r="943301"/>
    <row r="943302"/>
    <row r="943303"/>
    <row r="943304"/>
    <row r="943305"/>
    <row r="943306"/>
    <row r="943307"/>
    <row r="943308"/>
    <row r="943309"/>
    <row r="943310"/>
    <row r="943311"/>
    <row r="943312"/>
    <row r="943313"/>
    <row r="943314"/>
    <row r="943315"/>
    <row r="943316"/>
    <row r="943317"/>
    <row r="943318"/>
    <row r="943319"/>
    <row r="943320"/>
    <row r="943321"/>
    <row r="943322"/>
    <row r="943323"/>
    <row r="943324"/>
    <row r="943325"/>
    <row r="943326"/>
    <row r="943327"/>
    <row r="943328"/>
    <row r="943329"/>
    <row r="943330"/>
    <row r="943331"/>
    <row r="943332"/>
    <row r="943333"/>
    <row r="943334"/>
    <row r="943335"/>
    <row r="943336"/>
    <row r="943337"/>
    <row r="943338"/>
    <row r="943339"/>
    <row r="943340"/>
    <row r="943341"/>
    <row r="943342"/>
    <row r="943343"/>
    <row r="943344"/>
    <row r="943345"/>
    <row r="943346"/>
    <row r="943347"/>
    <row r="943348"/>
    <row r="943349"/>
    <row r="943350"/>
    <row r="943351"/>
    <row r="943352"/>
    <row r="943353"/>
    <row r="943354"/>
    <row r="943355"/>
    <row r="943356"/>
    <row r="943357"/>
    <row r="943358"/>
    <row r="943359"/>
    <row r="943360"/>
    <row r="943361"/>
    <row r="943362"/>
    <row r="943363"/>
    <row r="943364"/>
    <row r="943365"/>
    <row r="943366"/>
    <row r="943367"/>
    <row r="943368"/>
    <row r="943369"/>
    <row r="943370"/>
    <row r="943371"/>
    <row r="943372"/>
    <row r="943373"/>
    <row r="943374"/>
    <row r="943375"/>
    <row r="943376"/>
    <row r="943377"/>
    <row r="943378"/>
    <row r="943379"/>
    <row r="943380"/>
    <row r="943381"/>
    <row r="943382"/>
    <row r="943383"/>
    <row r="943384"/>
    <row r="943385"/>
    <row r="943386"/>
    <row r="943387"/>
    <row r="943388"/>
    <row r="943389"/>
    <row r="943390"/>
    <row r="943391"/>
    <row r="943392"/>
    <row r="943393"/>
    <row r="943394"/>
    <row r="943395"/>
    <row r="943396"/>
    <row r="943397"/>
    <row r="943398"/>
    <row r="943399"/>
    <row r="943400"/>
    <row r="943401"/>
    <row r="943402"/>
    <row r="943403"/>
    <row r="943404"/>
    <row r="943405"/>
    <row r="943406"/>
    <row r="943407"/>
    <row r="943408"/>
    <row r="943409"/>
    <row r="943410"/>
    <row r="943411"/>
    <row r="943412"/>
    <row r="943413"/>
    <row r="943414"/>
    <row r="943415"/>
    <row r="943416"/>
    <row r="943417"/>
    <row r="943418"/>
    <row r="943419"/>
    <row r="943420"/>
    <row r="943421"/>
    <row r="943422"/>
    <row r="943423"/>
    <row r="943424"/>
    <row r="943425"/>
    <row r="943426"/>
    <row r="943427"/>
    <row r="943428"/>
    <row r="943429"/>
    <row r="943430"/>
    <row r="943431"/>
    <row r="943432"/>
    <row r="943433"/>
    <row r="943434"/>
    <row r="943435"/>
    <row r="943436"/>
    <row r="943437"/>
    <row r="943438"/>
    <row r="943439"/>
    <row r="943440"/>
    <row r="943441"/>
    <row r="943442"/>
    <row r="943443"/>
    <row r="943444"/>
    <row r="943445"/>
    <row r="943446"/>
    <row r="943447"/>
    <row r="943448"/>
    <row r="943449"/>
    <row r="943450"/>
    <row r="943451"/>
    <row r="943452"/>
    <row r="943453"/>
    <row r="943454"/>
    <row r="943455"/>
    <row r="943456"/>
    <row r="943457"/>
    <row r="943458"/>
    <row r="943459"/>
    <row r="943460"/>
    <row r="943461"/>
    <row r="943462"/>
    <row r="943463"/>
    <row r="943464"/>
    <row r="943465"/>
    <row r="943466"/>
    <row r="943467"/>
    <row r="943468"/>
    <row r="943469"/>
    <row r="943470"/>
    <row r="943471"/>
    <row r="943472"/>
    <row r="943473"/>
    <row r="943474"/>
    <row r="943475"/>
    <row r="943476"/>
    <row r="943477"/>
    <row r="943478"/>
    <row r="943479"/>
    <row r="943480"/>
    <row r="943481"/>
    <row r="943482"/>
    <row r="943483"/>
    <row r="943484"/>
    <row r="943485"/>
    <row r="943486"/>
    <row r="943487"/>
    <row r="943488"/>
    <row r="943489"/>
    <row r="943490"/>
    <row r="943491"/>
    <row r="943492"/>
    <row r="943493"/>
    <row r="943494"/>
    <row r="943495"/>
    <row r="943496"/>
    <row r="943497"/>
    <row r="943498"/>
    <row r="943499"/>
    <row r="943500"/>
    <row r="943501"/>
    <row r="943502"/>
    <row r="943503"/>
    <row r="943504"/>
    <row r="943505"/>
    <row r="943506"/>
    <row r="943507"/>
    <row r="943508"/>
    <row r="943509"/>
    <row r="943510"/>
    <row r="943511"/>
    <row r="943512"/>
    <row r="943513"/>
    <row r="943514"/>
    <row r="943515"/>
    <row r="943516"/>
    <row r="943517"/>
    <row r="943518"/>
    <row r="943519"/>
    <row r="943520"/>
    <row r="943521"/>
    <row r="943522"/>
    <row r="943523"/>
    <row r="943524"/>
    <row r="943525"/>
    <row r="943526"/>
    <row r="943527"/>
    <row r="943528"/>
    <row r="943529"/>
    <row r="943530"/>
    <row r="943531"/>
    <row r="943532"/>
    <row r="943533"/>
    <row r="943534"/>
    <row r="943535"/>
    <row r="943536"/>
    <row r="943537"/>
    <row r="943538"/>
    <row r="943539"/>
    <row r="943540"/>
    <row r="943541"/>
    <row r="943542"/>
    <row r="943543"/>
    <row r="943544"/>
    <row r="943545"/>
    <row r="943546"/>
    <row r="943547"/>
    <row r="943548"/>
    <row r="943549"/>
    <row r="943550"/>
    <row r="943551"/>
    <row r="943552"/>
    <row r="943553"/>
    <row r="943554"/>
    <row r="943555"/>
    <row r="943556"/>
    <row r="943557"/>
    <row r="943558"/>
    <row r="943559"/>
    <row r="943560"/>
    <row r="943561"/>
    <row r="943562"/>
    <row r="943563"/>
    <row r="943564"/>
    <row r="943565"/>
    <row r="943566"/>
    <row r="943567"/>
    <row r="943568"/>
    <row r="943569"/>
    <row r="943570"/>
    <row r="943571"/>
    <row r="943572"/>
    <row r="943573"/>
    <row r="943574"/>
    <row r="943575"/>
    <row r="943576"/>
    <row r="943577"/>
    <row r="943578"/>
    <row r="943579"/>
    <row r="943580"/>
    <row r="943581"/>
    <row r="943582"/>
    <row r="943583"/>
    <row r="943584"/>
    <row r="943585"/>
    <row r="943586"/>
    <row r="943587"/>
    <row r="943588"/>
    <row r="943589"/>
    <row r="943590"/>
    <row r="943591"/>
    <row r="943592"/>
    <row r="943593"/>
    <row r="943594"/>
    <row r="943595"/>
    <row r="943596"/>
    <row r="943597"/>
    <row r="943598"/>
    <row r="943599"/>
    <row r="943600"/>
    <row r="943601"/>
    <row r="943602"/>
    <row r="943603"/>
    <row r="943604"/>
    <row r="943605"/>
    <row r="943606"/>
    <row r="943607"/>
    <row r="943608"/>
    <row r="943609"/>
    <row r="943610"/>
    <row r="943611"/>
    <row r="943612"/>
    <row r="943613"/>
    <row r="943614"/>
    <row r="943615"/>
    <row r="943616"/>
    <row r="943617"/>
    <row r="943618"/>
    <row r="943619"/>
    <row r="943620"/>
    <row r="943621"/>
    <row r="943622"/>
    <row r="943623"/>
    <row r="943624"/>
    <row r="943625"/>
    <row r="943626"/>
    <row r="943627"/>
    <row r="943628"/>
    <row r="943629"/>
    <row r="943630"/>
    <row r="943631"/>
    <row r="943632"/>
    <row r="943633"/>
    <row r="943634"/>
    <row r="943635"/>
    <row r="943636"/>
    <row r="943637"/>
    <row r="943638"/>
    <row r="943639"/>
    <row r="943640"/>
    <row r="943641"/>
    <row r="943642"/>
    <row r="943643"/>
    <row r="943644"/>
    <row r="943645"/>
    <row r="943646"/>
    <row r="943647"/>
    <row r="943648"/>
    <row r="943649"/>
    <row r="943650"/>
    <row r="943651"/>
    <row r="943652"/>
    <row r="943653"/>
    <row r="943654"/>
    <row r="943655"/>
    <row r="943656"/>
    <row r="943657"/>
    <row r="943658"/>
    <row r="943659"/>
    <row r="943660"/>
    <row r="943661"/>
    <row r="943662"/>
    <row r="943663"/>
    <row r="943664"/>
    <row r="943665"/>
    <row r="943666"/>
    <row r="943667"/>
    <row r="943668"/>
    <row r="943669"/>
    <row r="943670"/>
    <row r="943671"/>
    <row r="943672"/>
    <row r="943673"/>
    <row r="943674"/>
    <row r="943675"/>
    <row r="943676"/>
    <row r="943677"/>
    <row r="943678"/>
    <row r="943679"/>
    <row r="943680"/>
    <row r="943681"/>
    <row r="943682"/>
    <row r="943683"/>
    <row r="943684"/>
    <row r="943685"/>
    <row r="943686"/>
    <row r="943687"/>
    <row r="943688"/>
    <row r="943689"/>
    <row r="943690"/>
    <row r="943691"/>
    <row r="943692"/>
    <row r="943693"/>
    <row r="943694"/>
    <row r="943695"/>
    <row r="943696"/>
    <row r="943697"/>
    <row r="943698"/>
    <row r="943699"/>
    <row r="943700"/>
    <row r="943701"/>
    <row r="943702"/>
    <row r="943703"/>
    <row r="943704"/>
    <row r="943705"/>
    <row r="943706"/>
    <row r="943707"/>
    <row r="943708"/>
    <row r="943709"/>
    <row r="943710"/>
    <row r="943711"/>
    <row r="943712"/>
    <row r="943713"/>
    <row r="943714"/>
    <row r="943715"/>
    <row r="943716"/>
    <row r="943717"/>
    <row r="943718"/>
    <row r="943719"/>
    <row r="943720"/>
    <row r="943721"/>
    <row r="943722"/>
    <row r="943723"/>
    <row r="943724"/>
    <row r="943725"/>
    <row r="943726"/>
    <row r="943727"/>
    <row r="943728"/>
    <row r="943729"/>
    <row r="943730"/>
    <row r="943731"/>
    <row r="943732"/>
    <row r="943733"/>
    <row r="943734"/>
    <row r="943735"/>
    <row r="943736"/>
    <row r="943737"/>
    <row r="943738"/>
    <row r="943739"/>
    <row r="943740"/>
    <row r="943741"/>
    <row r="943742"/>
    <row r="943743"/>
    <row r="943744"/>
    <row r="943745"/>
    <row r="943746"/>
    <row r="943747"/>
    <row r="943748"/>
    <row r="943749"/>
    <row r="943750"/>
    <row r="943751"/>
    <row r="943752"/>
    <row r="943753"/>
    <row r="943754"/>
    <row r="943755"/>
    <row r="943756"/>
    <row r="943757"/>
    <row r="943758"/>
    <row r="943759"/>
    <row r="943760"/>
    <row r="943761"/>
    <row r="943762"/>
    <row r="943763"/>
    <row r="943764"/>
    <row r="943765"/>
    <row r="943766"/>
    <row r="943767"/>
    <row r="943768"/>
    <row r="943769"/>
    <row r="943770"/>
    <row r="943771"/>
    <row r="943772"/>
    <row r="943773"/>
    <row r="943774"/>
    <row r="943775"/>
    <row r="943776"/>
    <row r="943777"/>
    <row r="943778"/>
    <row r="943779"/>
    <row r="943780"/>
    <row r="943781"/>
    <row r="943782"/>
    <row r="943783"/>
    <row r="943784"/>
    <row r="943785"/>
    <row r="943786"/>
    <row r="943787"/>
    <row r="943788"/>
    <row r="943789"/>
    <row r="943790"/>
    <row r="943791"/>
    <row r="943792"/>
    <row r="943793"/>
    <row r="943794"/>
    <row r="943795"/>
    <row r="943796"/>
    <row r="943797"/>
    <row r="943798"/>
    <row r="943799"/>
    <row r="943800"/>
    <row r="943801"/>
    <row r="943802"/>
    <row r="943803"/>
    <row r="943804"/>
    <row r="943805"/>
    <row r="943806"/>
    <row r="943807"/>
    <row r="943808"/>
    <row r="943809"/>
    <row r="943810"/>
    <row r="943811"/>
    <row r="943812"/>
    <row r="943813"/>
    <row r="943814"/>
    <row r="943815"/>
    <row r="943816"/>
    <row r="943817"/>
    <row r="943818"/>
    <row r="943819"/>
    <row r="943820"/>
    <row r="943821"/>
    <row r="943822"/>
    <row r="943823"/>
    <row r="943824"/>
    <row r="943825"/>
    <row r="943826"/>
    <row r="943827"/>
    <row r="943828"/>
    <row r="943829"/>
    <row r="943830"/>
    <row r="943831"/>
    <row r="943832"/>
    <row r="943833"/>
    <row r="943834"/>
    <row r="943835"/>
    <row r="943836"/>
    <row r="943837"/>
    <row r="943838"/>
    <row r="943839"/>
    <row r="943840"/>
    <row r="943841"/>
    <row r="943842"/>
    <row r="943843"/>
    <row r="943844"/>
    <row r="943845"/>
    <row r="943846"/>
    <row r="943847"/>
    <row r="943848"/>
    <row r="943849"/>
    <row r="943850"/>
    <row r="943851"/>
    <row r="943852"/>
    <row r="943853"/>
    <row r="943854"/>
    <row r="943855"/>
    <row r="943856"/>
    <row r="943857"/>
    <row r="943858"/>
    <row r="943859"/>
    <row r="943860"/>
    <row r="943861"/>
    <row r="943862"/>
    <row r="943863"/>
    <row r="943864"/>
    <row r="943865"/>
    <row r="943866"/>
    <row r="943867"/>
    <row r="943868"/>
    <row r="943869"/>
    <row r="943870"/>
    <row r="943871"/>
    <row r="943872"/>
    <row r="943873"/>
    <row r="943874"/>
    <row r="943875"/>
    <row r="943876"/>
    <row r="943877"/>
    <row r="943878"/>
    <row r="943879"/>
    <row r="943880"/>
    <row r="943881"/>
    <row r="943882"/>
    <row r="943883"/>
    <row r="943884"/>
    <row r="943885"/>
    <row r="943886"/>
    <row r="943887"/>
    <row r="943888"/>
    <row r="943889"/>
    <row r="943890"/>
    <row r="943891"/>
    <row r="943892"/>
    <row r="943893"/>
    <row r="943894"/>
    <row r="943895"/>
    <row r="943896"/>
    <row r="943897"/>
    <row r="943898"/>
    <row r="943899"/>
    <row r="943900"/>
    <row r="943901"/>
    <row r="943902"/>
    <row r="943903"/>
    <row r="943904"/>
    <row r="943905"/>
    <row r="943906"/>
    <row r="943907"/>
    <row r="943908"/>
    <row r="943909"/>
    <row r="943910"/>
    <row r="943911"/>
    <row r="943912"/>
    <row r="943913"/>
    <row r="943914"/>
    <row r="943915"/>
    <row r="943916"/>
    <row r="943917"/>
    <row r="943918"/>
    <row r="943919"/>
    <row r="943920"/>
    <row r="943921"/>
    <row r="943922"/>
    <row r="943923"/>
    <row r="943924"/>
    <row r="943925"/>
    <row r="943926"/>
    <row r="943927"/>
    <row r="943928"/>
    <row r="943929"/>
    <row r="943930"/>
    <row r="943931"/>
    <row r="943932"/>
    <row r="943933"/>
    <row r="943934"/>
    <row r="943935"/>
    <row r="943936"/>
    <row r="943937"/>
    <row r="943938"/>
    <row r="943939"/>
    <row r="943940"/>
    <row r="943941"/>
    <row r="943942"/>
    <row r="943943"/>
    <row r="943944"/>
    <row r="943945"/>
    <row r="943946"/>
    <row r="943947"/>
    <row r="943948"/>
    <row r="943949"/>
    <row r="943950"/>
    <row r="943951"/>
    <row r="943952"/>
    <row r="943953"/>
    <row r="943954"/>
    <row r="943955"/>
    <row r="943956"/>
    <row r="943957"/>
    <row r="943958"/>
    <row r="943959"/>
    <row r="943960"/>
    <row r="943961"/>
    <row r="943962"/>
    <row r="943963"/>
    <row r="943964"/>
    <row r="943965"/>
    <row r="943966"/>
    <row r="943967"/>
    <row r="943968"/>
    <row r="943969"/>
    <row r="943970"/>
    <row r="943971"/>
    <row r="943972"/>
    <row r="943973"/>
    <row r="943974"/>
    <row r="943975"/>
    <row r="943976"/>
    <row r="943977"/>
    <row r="943978"/>
    <row r="943979"/>
    <row r="943980"/>
    <row r="943981"/>
    <row r="943982"/>
    <row r="943983"/>
    <row r="943984"/>
    <row r="943985"/>
    <row r="943986"/>
    <row r="943987"/>
    <row r="943988"/>
    <row r="943989"/>
    <row r="943990"/>
    <row r="943991"/>
    <row r="943992"/>
    <row r="943993"/>
    <row r="943994"/>
    <row r="943995"/>
    <row r="943996"/>
    <row r="943997"/>
    <row r="943998"/>
    <row r="943999"/>
    <row r="944000"/>
    <row r="944001"/>
    <row r="944002"/>
    <row r="944003"/>
    <row r="944004"/>
    <row r="944005"/>
    <row r="944006"/>
    <row r="944007"/>
    <row r="944008"/>
    <row r="944009"/>
    <row r="944010"/>
    <row r="944011"/>
    <row r="944012"/>
    <row r="944013"/>
    <row r="944014"/>
    <row r="944015"/>
    <row r="944016"/>
    <row r="944017"/>
    <row r="944018"/>
    <row r="944019"/>
    <row r="944020"/>
    <row r="944021"/>
    <row r="944022"/>
    <row r="944023"/>
    <row r="944024"/>
    <row r="944025"/>
    <row r="944026"/>
    <row r="944027"/>
    <row r="944028"/>
    <row r="944029"/>
    <row r="944030"/>
    <row r="944031"/>
    <row r="944032"/>
    <row r="944033"/>
    <row r="944034"/>
    <row r="944035"/>
    <row r="944036"/>
    <row r="944037"/>
    <row r="944038"/>
    <row r="944039"/>
    <row r="944040"/>
    <row r="944041"/>
    <row r="944042"/>
    <row r="944043"/>
    <row r="944044"/>
    <row r="944045"/>
    <row r="944046"/>
    <row r="944047"/>
    <row r="944048"/>
    <row r="944049"/>
    <row r="944050"/>
    <row r="944051"/>
    <row r="944052"/>
    <row r="944053"/>
    <row r="944054"/>
    <row r="944055"/>
    <row r="944056"/>
    <row r="944057"/>
    <row r="944058"/>
    <row r="944059"/>
    <row r="944060"/>
    <row r="944061"/>
    <row r="944062"/>
    <row r="944063"/>
    <row r="944064"/>
    <row r="944065"/>
    <row r="944066"/>
    <row r="944067"/>
    <row r="944068"/>
    <row r="944069"/>
    <row r="944070"/>
    <row r="944071"/>
    <row r="944072"/>
    <row r="944073"/>
    <row r="944074"/>
    <row r="944075"/>
    <row r="944076"/>
    <row r="944077"/>
    <row r="944078"/>
    <row r="944079"/>
    <row r="944080"/>
    <row r="944081"/>
    <row r="944082"/>
    <row r="944083"/>
    <row r="944084"/>
    <row r="944085"/>
    <row r="944086"/>
    <row r="944087"/>
    <row r="944088"/>
    <row r="944089"/>
    <row r="944090"/>
    <row r="944091"/>
    <row r="944092"/>
    <row r="944093"/>
    <row r="944094"/>
    <row r="944095"/>
    <row r="944096"/>
    <row r="944097"/>
    <row r="944098"/>
    <row r="944099"/>
    <row r="944100"/>
    <row r="944101"/>
    <row r="944102"/>
    <row r="944103"/>
    <row r="944104"/>
    <row r="944105"/>
    <row r="944106"/>
    <row r="944107"/>
    <row r="944108"/>
    <row r="944109"/>
    <row r="944110"/>
    <row r="944111"/>
    <row r="944112"/>
    <row r="944113"/>
    <row r="944114"/>
    <row r="944115"/>
    <row r="944116"/>
    <row r="944117"/>
    <row r="944118"/>
    <row r="944119"/>
    <row r="944120"/>
    <row r="944121"/>
    <row r="944122"/>
    <row r="944123"/>
    <row r="944124"/>
    <row r="944125"/>
    <row r="944126"/>
    <row r="944127"/>
    <row r="944128"/>
    <row r="944129"/>
    <row r="944130"/>
    <row r="944131"/>
    <row r="944132"/>
    <row r="944133"/>
    <row r="944134"/>
    <row r="944135"/>
    <row r="944136"/>
    <row r="944137"/>
    <row r="944138"/>
    <row r="944139"/>
    <row r="944140"/>
    <row r="944141"/>
    <row r="944142"/>
    <row r="944143"/>
    <row r="944144"/>
    <row r="944145"/>
    <row r="944146"/>
    <row r="944147"/>
    <row r="944148"/>
    <row r="944149"/>
    <row r="944150"/>
    <row r="944151"/>
    <row r="944152"/>
    <row r="944153"/>
    <row r="944154"/>
    <row r="944155"/>
    <row r="944156"/>
    <row r="944157"/>
    <row r="944158"/>
    <row r="944159"/>
    <row r="944160"/>
    <row r="944161"/>
    <row r="944162"/>
    <row r="944163"/>
    <row r="944164"/>
    <row r="944165"/>
    <row r="944166"/>
    <row r="944167"/>
    <row r="944168"/>
    <row r="944169"/>
    <row r="944170"/>
    <row r="944171"/>
    <row r="944172"/>
    <row r="944173"/>
    <row r="944174"/>
    <row r="944175"/>
    <row r="944176"/>
    <row r="944177"/>
    <row r="944178"/>
    <row r="944179"/>
    <row r="944180"/>
    <row r="944181"/>
    <row r="944182"/>
    <row r="944183"/>
    <row r="944184"/>
    <row r="944185"/>
    <row r="944186"/>
    <row r="944187"/>
    <row r="944188"/>
    <row r="944189"/>
    <row r="944190"/>
    <row r="944191"/>
    <row r="944192"/>
    <row r="944193"/>
    <row r="944194"/>
    <row r="944195"/>
    <row r="944196"/>
    <row r="944197"/>
    <row r="944198"/>
    <row r="944199"/>
    <row r="944200"/>
    <row r="944201"/>
    <row r="944202"/>
    <row r="944203"/>
    <row r="944204"/>
    <row r="944205"/>
    <row r="944206"/>
    <row r="944207"/>
    <row r="944208"/>
    <row r="944209"/>
    <row r="944210"/>
    <row r="944211"/>
    <row r="944212"/>
    <row r="944213"/>
    <row r="944214"/>
    <row r="944215"/>
    <row r="944216"/>
    <row r="944217"/>
    <row r="944218"/>
    <row r="944219"/>
    <row r="944220"/>
    <row r="944221"/>
    <row r="944222"/>
    <row r="944223"/>
    <row r="944224"/>
    <row r="944225"/>
    <row r="944226"/>
    <row r="944227"/>
    <row r="944228"/>
    <row r="944229"/>
    <row r="944230"/>
    <row r="944231"/>
    <row r="944232"/>
    <row r="944233"/>
    <row r="944234"/>
    <row r="944235"/>
    <row r="944236"/>
    <row r="944237"/>
    <row r="944238"/>
    <row r="944239"/>
    <row r="944240"/>
    <row r="944241"/>
    <row r="944242"/>
    <row r="944243"/>
    <row r="944244"/>
    <row r="944245"/>
    <row r="944246"/>
    <row r="944247"/>
    <row r="944248"/>
    <row r="944249"/>
    <row r="944250"/>
    <row r="944251"/>
    <row r="944252"/>
    <row r="944253"/>
    <row r="944254"/>
    <row r="944255"/>
    <row r="944256"/>
    <row r="944257"/>
    <row r="944258"/>
    <row r="944259"/>
    <row r="944260"/>
    <row r="944261"/>
    <row r="944262"/>
    <row r="944263"/>
    <row r="944264"/>
    <row r="944265"/>
    <row r="944266"/>
    <row r="944267"/>
    <row r="944268"/>
    <row r="944269"/>
    <row r="944270"/>
    <row r="944271"/>
    <row r="944272"/>
    <row r="944273"/>
    <row r="944274"/>
    <row r="944275"/>
    <row r="944276"/>
    <row r="944277"/>
    <row r="944278"/>
    <row r="944279"/>
    <row r="944280"/>
    <row r="944281"/>
    <row r="944282"/>
    <row r="944283"/>
    <row r="944284"/>
    <row r="944285"/>
    <row r="944286"/>
    <row r="944287"/>
    <row r="944288"/>
    <row r="944289"/>
    <row r="944290"/>
    <row r="944291"/>
    <row r="944292"/>
    <row r="944293"/>
    <row r="944294"/>
    <row r="944295"/>
    <row r="944296"/>
    <row r="944297"/>
    <row r="944298"/>
    <row r="944299"/>
    <row r="944300"/>
    <row r="944301"/>
    <row r="944302"/>
    <row r="944303"/>
    <row r="944304"/>
    <row r="944305"/>
    <row r="944306"/>
    <row r="944307"/>
    <row r="944308"/>
    <row r="944309"/>
    <row r="944310"/>
    <row r="944311"/>
    <row r="944312"/>
    <row r="944313"/>
    <row r="944314"/>
    <row r="944315"/>
    <row r="944316"/>
    <row r="944317"/>
    <row r="944318"/>
    <row r="944319"/>
    <row r="944320"/>
    <row r="944321"/>
    <row r="944322"/>
    <row r="944323"/>
    <row r="944324"/>
    <row r="944325"/>
    <row r="944326"/>
    <row r="944327"/>
    <row r="944328"/>
    <row r="944329"/>
    <row r="944330"/>
    <row r="944331"/>
    <row r="944332"/>
    <row r="944333"/>
    <row r="944334"/>
    <row r="944335"/>
    <row r="944336"/>
    <row r="944337"/>
    <row r="944338"/>
    <row r="944339"/>
    <row r="944340"/>
    <row r="944341"/>
    <row r="944342"/>
    <row r="944343"/>
    <row r="944344"/>
    <row r="944345"/>
    <row r="944346"/>
    <row r="944347"/>
    <row r="944348"/>
    <row r="944349"/>
    <row r="944350"/>
    <row r="944351"/>
    <row r="944352"/>
    <row r="944353"/>
    <row r="944354"/>
    <row r="944355"/>
    <row r="944356"/>
    <row r="944357"/>
    <row r="944358"/>
    <row r="944359"/>
    <row r="944360"/>
    <row r="944361"/>
    <row r="944362"/>
    <row r="944363"/>
    <row r="944364"/>
    <row r="944365"/>
    <row r="944366"/>
    <row r="944367"/>
    <row r="944368"/>
    <row r="944369"/>
    <row r="944370"/>
    <row r="944371"/>
    <row r="944372"/>
    <row r="944373"/>
    <row r="944374"/>
    <row r="944375"/>
    <row r="944376"/>
    <row r="944377"/>
    <row r="944378"/>
    <row r="944379"/>
    <row r="944380"/>
    <row r="944381"/>
    <row r="944382"/>
    <row r="944383"/>
    <row r="944384"/>
    <row r="944385"/>
    <row r="944386"/>
    <row r="944387"/>
    <row r="944388"/>
    <row r="944389"/>
    <row r="944390"/>
    <row r="944391"/>
    <row r="944392"/>
    <row r="944393"/>
    <row r="944394"/>
    <row r="944395"/>
    <row r="944396"/>
    <row r="944397"/>
    <row r="944398"/>
    <row r="944399"/>
    <row r="944400"/>
    <row r="944401"/>
    <row r="944402"/>
    <row r="944403"/>
    <row r="944404"/>
    <row r="944405"/>
    <row r="944406"/>
    <row r="944407"/>
    <row r="944408"/>
    <row r="944409"/>
    <row r="944410"/>
    <row r="944411"/>
    <row r="944412"/>
    <row r="944413"/>
    <row r="944414"/>
    <row r="944415"/>
    <row r="944416"/>
    <row r="944417"/>
    <row r="944418"/>
    <row r="944419"/>
    <row r="944420"/>
    <row r="944421"/>
    <row r="944422"/>
    <row r="944423"/>
    <row r="944424"/>
    <row r="944425"/>
    <row r="944426"/>
    <row r="944427"/>
    <row r="944428"/>
    <row r="944429"/>
    <row r="944430"/>
    <row r="944431"/>
    <row r="944432"/>
    <row r="944433"/>
    <row r="944434"/>
    <row r="944435"/>
    <row r="944436"/>
    <row r="944437"/>
    <row r="944438"/>
    <row r="944439"/>
    <row r="944440"/>
    <row r="944441"/>
    <row r="944442"/>
    <row r="944443"/>
    <row r="944444"/>
    <row r="944445"/>
    <row r="944446"/>
    <row r="944447"/>
    <row r="944448"/>
    <row r="944449"/>
    <row r="944450"/>
    <row r="944451"/>
    <row r="944452"/>
    <row r="944453"/>
    <row r="944454"/>
    <row r="944455"/>
    <row r="944456"/>
    <row r="944457"/>
    <row r="944458"/>
    <row r="944459"/>
    <row r="944460"/>
    <row r="944461"/>
    <row r="944462"/>
    <row r="944463"/>
    <row r="944464"/>
    <row r="944465"/>
    <row r="944466"/>
    <row r="944467"/>
    <row r="944468"/>
    <row r="944469"/>
    <row r="944470"/>
    <row r="944471"/>
    <row r="944472"/>
    <row r="944473"/>
    <row r="944474"/>
    <row r="944475"/>
    <row r="944476"/>
    <row r="944477"/>
    <row r="944478"/>
    <row r="944479"/>
    <row r="944480"/>
    <row r="944481"/>
    <row r="944482"/>
    <row r="944483"/>
    <row r="944484"/>
    <row r="944485"/>
    <row r="944486"/>
    <row r="944487"/>
    <row r="944488"/>
    <row r="944489"/>
    <row r="944490"/>
    <row r="944491"/>
    <row r="944492"/>
    <row r="944493"/>
    <row r="944494"/>
    <row r="944495"/>
    <row r="944496"/>
    <row r="944497"/>
    <row r="944498"/>
    <row r="944499"/>
    <row r="944500"/>
    <row r="944501"/>
    <row r="944502"/>
    <row r="944503"/>
    <row r="944504"/>
    <row r="944505"/>
    <row r="944506"/>
    <row r="944507"/>
    <row r="944508"/>
    <row r="944509"/>
    <row r="944510"/>
    <row r="944511"/>
    <row r="944512"/>
    <row r="944513"/>
    <row r="944514"/>
    <row r="944515"/>
    <row r="944516"/>
    <row r="944517"/>
    <row r="944518"/>
    <row r="944519"/>
    <row r="944520"/>
    <row r="944521"/>
    <row r="944522"/>
    <row r="944523"/>
    <row r="944524"/>
    <row r="944525"/>
    <row r="944526"/>
    <row r="944527"/>
    <row r="944528"/>
    <row r="944529"/>
    <row r="944530"/>
    <row r="944531"/>
    <row r="944532"/>
    <row r="944533"/>
    <row r="944534"/>
    <row r="944535"/>
    <row r="944536"/>
    <row r="944537"/>
    <row r="944538"/>
    <row r="944539"/>
    <row r="944540"/>
    <row r="944541"/>
    <row r="944542"/>
    <row r="944543"/>
    <row r="944544"/>
    <row r="944545"/>
    <row r="944546"/>
    <row r="944547"/>
    <row r="944548"/>
    <row r="944549"/>
    <row r="944550"/>
    <row r="944551"/>
    <row r="944552"/>
    <row r="944553"/>
    <row r="944554"/>
    <row r="944555"/>
    <row r="944556"/>
    <row r="944557"/>
    <row r="944558"/>
    <row r="944559"/>
    <row r="944560"/>
    <row r="944561"/>
    <row r="944562"/>
    <row r="944563"/>
    <row r="944564"/>
    <row r="944565"/>
    <row r="944566"/>
    <row r="944567"/>
    <row r="944568"/>
    <row r="944569"/>
    <row r="944570"/>
    <row r="944571"/>
    <row r="944572"/>
    <row r="944573"/>
    <row r="944574"/>
    <row r="944575"/>
    <row r="944576"/>
    <row r="944577"/>
    <row r="944578"/>
    <row r="944579"/>
    <row r="944580"/>
    <row r="944581"/>
    <row r="944582"/>
    <row r="944583"/>
    <row r="944584"/>
    <row r="944585"/>
    <row r="944586"/>
    <row r="944587"/>
    <row r="944588"/>
    <row r="944589"/>
    <row r="944590"/>
    <row r="944591"/>
    <row r="944592"/>
    <row r="944593"/>
    <row r="944594"/>
    <row r="944595"/>
    <row r="944596"/>
    <row r="944597"/>
    <row r="944598"/>
    <row r="944599"/>
    <row r="944600"/>
    <row r="944601"/>
    <row r="944602"/>
    <row r="944603"/>
    <row r="944604"/>
    <row r="944605"/>
    <row r="944606"/>
    <row r="944607"/>
    <row r="944608"/>
    <row r="944609"/>
    <row r="944610"/>
    <row r="944611"/>
    <row r="944612"/>
    <row r="944613"/>
    <row r="944614"/>
    <row r="944615"/>
    <row r="944616"/>
    <row r="944617"/>
    <row r="944618"/>
    <row r="944619"/>
    <row r="944620"/>
    <row r="944621"/>
    <row r="944622"/>
    <row r="944623"/>
    <row r="944624"/>
    <row r="944625"/>
    <row r="944626"/>
    <row r="944627"/>
    <row r="944628"/>
    <row r="944629"/>
    <row r="944630"/>
    <row r="944631"/>
    <row r="944632"/>
    <row r="944633"/>
    <row r="944634"/>
    <row r="944635"/>
    <row r="944636"/>
    <row r="944637"/>
    <row r="944638"/>
    <row r="944639"/>
    <row r="944640"/>
    <row r="944641"/>
    <row r="944642"/>
    <row r="944643"/>
    <row r="944644"/>
    <row r="944645"/>
    <row r="944646"/>
    <row r="944647"/>
    <row r="944648"/>
    <row r="944649"/>
    <row r="944650"/>
    <row r="944651"/>
    <row r="944652"/>
    <row r="944653"/>
    <row r="944654"/>
    <row r="944655"/>
    <row r="944656"/>
    <row r="944657"/>
    <row r="944658"/>
    <row r="944659"/>
    <row r="944660"/>
    <row r="944661"/>
    <row r="944662"/>
    <row r="944663"/>
    <row r="944664"/>
    <row r="944665"/>
    <row r="944666"/>
    <row r="944667"/>
    <row r="944668"/>
    <row r="944669"/>
    <row r="944670"/>
    <row r="944671"/>
    <row r="944672"/>
    <row r="944673"/>
    <row r="944674"/>
    <row r="944675"/>
    <row r="944676"/>
    <row r="944677"/>
    <row r="944678"/>
    <row r="944679"/>
    <row r="944680"/>
    <row r="944681"/>
    <row r="944682"/>
    <row r="944683"/>
    <row r="944684"/>
    <row r="944685"/>
    <row r="944686"/>
    <row r="944687"/>
    <row r="944688"/>
    <row r="944689"/>
    <row r="944690"/>
    <row r="944691"/>
    <row r="944692"/>
    <row r="944693"/>
    <row r="944694"/>
    <row r="944695"/>
    <row r="944696"/>
    <row r="944697"/>
    <row r="944698"/>
    <row r="944699"/>
    <row r="944700"/>
    <row r="944701"/>
    <row r="944702"/>
    <row r="944703"/>
    <row r="944704"/>
    <row r="944705"/>
    <row r="944706"/>
    <row r="944707"/>
    <row r="944708"/>
    <row r="944709"/>
    <row r="944710"/>
    <row r="944711"/>
    <row r="944712"/>
    <row r="944713"/>
    <row r="944714"/>
    <row r="944715"/>
    <row r="944716"/>
    <row r="944717"/>
    <row r="944718"/>
    <row r="944719"/>
    <row r="944720"/>
    <row r="944721"/>
    <row r="944722"/>
    <row r="944723"/>
    <row r="944724"/>
    <row r="944725"/>
    <row r="944726"/>
    <row r="944727"/>
    <row r="944728"/>
    <row r="944729"/>
    <row r="944730"/>
    <row r="944731"/>
    <row r="944732"/>
    <row r="944733"/>
    <row r="944734"/>
    <row r="944735"/>
    <row r="944736"/>
    <row r="944737"/>
    <row r="944738"/>
    <row r="944739"/>
    <row r="944740"/>
    <row r="944741"/>
    <row r="944742"/>
    <row r="944743"/>
    <row r="944744"/>
    <row r="944745"/>
    <row r="944746"/>
    <row r="944747"/>
    <row r="944748"/>
    <row r="944749"/>
    <row r="944750"/>
    <row r="944751"/>
    <row r="944752"/>
    <row r="944753"/>
    <row r="944754"/>
    <row r="944755"/>
    <row r="944756"/>
    <row r="944757"/>
    <row r="944758"/>
    <row r="944759"/>
    <row r="944760"/>
    <row r="944761"/>
    <row r="944762"/>
    <row r="944763"/>
    <row r="944764"/>
    <row r="944765"/>
    <row r="944766"/>
    <row r="944767"/>
    <row r="944768"/>
    <row r="944769"/>
    <row r="944770"/>
    <row r="944771"/>
    <row r="944772"/>
    <row r="944773"/>
    <row r="944774"/>
    <row r="944775"/>
    <row r="944776"/>
    <row r="944777"/>
    <row r="944778"/>
    <row r="944779"/>
    <row r="944780"/>
    <row r="944781"/>
    <row r="944782"/>
    <row r="944783"/>
    <row r="944784"/>
    <row r="944785"/>
    <row r="944786"/>
    <row r="944787"/>
    <row r="944788"/>
    <row r="944789"/>
    <row r="944790"/>
    <row r="944791"/>
    <row r="944792"/>
    <row r="944793"/>
    <row r="944794"/>
    <row r="944795"/>
    <row r="944796"/>
    <row r="944797"/>
    <row r="944798"/>
    <row r="944799"/>
    <row r="944800"/>
    <row r="944801"/>
    <row r="944802"/>
    <row r="944803"/>
    <row r="944804"/>
    <row r="944805"/>
    <row r="944806"/>
    <row r="944807"/>
    <row r="944808"/>
    <row r="944809"/>
    <row r="944810"/>
    <row r="944811"/>
    <row r="944812"/>
    <row r="944813"/>
    <row r="944814"/>
    <row r="944815"/>
    <row r="944816"/>
    <row r="944817"/>
    <row r="944818"/>
    <row r="944819"/>
    <row r="944820"/>
    <row r="944821"/>
    <row r="944822"/>
    <row r="944823"/>
    <row r="944824"/>
    <row r="944825"/>
    <row r="944826"/>
    <row r="944827"/>
    <row r="944828"/>
    <row r="944829"/>
    <row r="944830"/>
    <row r="944831"/>
    <row r="944832"/>
    <row r="944833"/>
    <row r="944834"/>
    <row r="944835"/>
    <row r="944836"/>
    <row r="944837"/>
    <row r="944838"/>
    <row r="944839"/>
    <row r="944840"/>
    <row r="944841"/>
    <row r="944842"/>
    <row r="944843"/>
    <row r="944844"/>
    <row r="944845"/>
    <row r="944846"/>
    <row r="944847"/>
    <row r="944848"/>
    <row r="944849"/>
    <row r="944850"/>
    <row r="944851"/>
    <row r="944852"/>
    <row r="944853"/>
    <row r="944854"/>
    <row r="944855"/>
    <row r="944856"/>
    <row r="944857"/>
    <row r="944858"/>
    <row r="944859"/>
    <row r="944860"/>
    <row r="944861"/>
    <row r="944862"/>
    <row r="944863"/>
    <row r="944864"/>
    <row r="944865"/>
    <row r="944866"/>
    <row r="944867"/>
    <row r="944868"/>
    <row r="944869"/>
    <row r="944870"/>
    <row r="944871"/>
    <row r="944872"/>
    <row r="944873"/>
    <row r="944874"/>
    <row r="944875"/>
    <row r="944876"/>
    <row r="944877"/>
    <row r="944878"/>
    <row r="944879"/>
    <row r="944880"/>
    <row r="944881"/>
    <row r="944882"/>
    <row r="944883"/>
    <row r="944884"/>
    <row r="944885"/>
    <row r="944886"/>
    <row r="944887"/>
    <row r="944888"/>
    <row r="944889"/>
    <row r="944890"/>
    <row r="944891"/>
    <row r="944892"/>
    <row r="944893"/>
    <row r="944894"/>
    <row r="944895"/>
    <row r="944896"/>
    <row r="944897"/>
    <row r="944898"/>
    <row r="944899"/>
    <row r="944900"/>
    <row r="944901"/>
    <row r="944902"/>
    <row r="944903"/>
    <row r="944904"/>
    <row r="944905"/>
    <row r="944906"/>
    <row r="944907"/>
    <row r="944908"/>
    <row r="944909"/>
    <row r="944910"/>
    <row r="944911"/>
    <row r="944912"/>
    <row r="944913"/>
    <row r="944914"/>
    <row r="944915"/>
    <row r="944916"/>
    <row r="944917"/>
    <row r="944918"/>
    <row r="944919"/>
    <row r="944920"/>
    <row r="944921"/>
    <row r="944922"/>
    <row r="944923"/>
    <row r="944924"/>
    <row r="944925"/>
    <row r="944926"/>
    <row r="944927"/>
    <row r="944928"/>
    <row r="944929"/>
    <row r="944930"/>
    <row r="944931"/>
    <row r="944932"/>
    <row r="944933"/>
    <row r="944934"/>
    <row r="944935"/>
    <row r="944936"/>
    <row r="944937"/>
    <row r="944938"/>
    <row r="944939"/>
    <row r="944940"/>
    <row r="944941"/>
    <row r="944942"/>
    <row r="944943"/>
    <row r="944944"/>
    <row r="944945"/>
    <row r="944946"/>
    <row r="944947"/>
    <row r="944948"/>
    <row r="944949"/>
    <row r="944950"/>
    <row r="944951"/>
    <row r="944952"/>
    <row r="944953"/>
    <row r="944954"/>
    <row r="944955"/>
    <row r="944956"/>
    <row r="944957"/>
    <row r="944958"/>
    <row r="944959"/>
    <row r="944960"/>
    <row r="944961"/>
    <row r="944962"/>
    <row r="944963"/>
    <row r="944964"/>
    <row r="944965"/>
    <row r="944966"/>
    <row r="944967"/>
    <row r="944968"/>
    <row r="944969"/>
    <row r="944970"/>
    <row r="944971"/>
    <row r="944972"/>
    <row r="944973"/>
    <row r="944974"/>
    <row r="944975"/>
    <row r="944976"/>
    <row r="944977"/>
    <row r="944978"/>
    <row r="944979"/>
    <row r="944980"/>
    <row r="944981"/>
    <row r="944982"/>
    <row r="944983"/>
    <row r="944984"/>
    <row r="944985"/>
    <row r="944986"/>
    <row r="944987"/>
    <row r="944988"/>
    <row r="944989"/>
    <row r="944990"/>
    <row r="944991"/>
    <row r="944992"/>
    <row r="944993"/>
    <row r="944994"/>
    <row r="944995"/>
    <row r="944996"/>
    <row r="944997"/>
    <row r="944998"/>
    <row r="944999"/>
    <row r="945000"/>
    <row r="945001"/>
    <row r="945002"/>
    <row r="945003"/>
    <row r="945004"/>
    <row r="945005"/>
    <row r="945006"/>
    <row r="945007"/>
    <row r="945008"/>
    <row r="945009"/>
    <row r="945010"/>
    <row r="945011"/>
    <row r="945012"/>
    <row r="945013"/>
    <row r="945014"/>
    <row r="945015"/>
    <row r="945016"/>
    <row r="945017"/>
    <row r="945018"/>
    <row r="945019"/>
    <row r="945020"/>
    <row r="945021"/>
    <row r="945022"/>
    <row r="945023"/>
    <row r="945024"/>
    <row r="945025"/>
    <row r="945026"/>
    <row r="945027"/>
    <row r="945028"/>
    <row r="945029"/>
    <row r="945030"/>
    <row r="945031"/>
    <row r="945032"/>
    <row r="945033"/>
    <row r="945034"/>
    <row r="945035"/>
    <row r="945036"/>
    <row r="945037"/>
    <row r="945038"/>
    <row r="945039"/>
    <row r="945040"/>
    <row r="945041"/>
    <row r="945042"/>
    <row r="945043"/>
    <row r="945044"/>
    <row r="945045"/>
    <row r="945046"/>
    <row r="945047"/>
    <row r="945048"/>
    <row r="945049"/>
    <row r="945050"/>
    <row r="945051"/>
    <row r="945052"/>
    <row r="945053"/>
    <row r="945054"/>
    <row r="945055"/>
    <row r="945056"/>
    <row r="945057"/>
    <row r="945058"/>
    <row r="945059"/>
    <row r="945060"/>
    <row r="945061"/>
    <row r="945062"/>
    <row r="945063"/>
    <row r="945064"/>
    <row r="945065"/>
    <row r="945066"/>
    <row r="945067"/>
    <row r="945068"/>
    <row r="945069"/>
    <row r="945070"/>
    <row r="945071"/>
    <row r="945072"/>
    <row r="945073"/>
    <row r="945074"/>
    <row r="945075"/>
    <row r="945076"/>
    <row r="945077"/>
    <row r="945078"/>
    <row r="945079"/>
    <row r="945080"/>
    <row r="945081"/>
    <row r="945082"/>
    <row r="945083"/>
    <row r="945084"/>
    <row r="945085"/>
    <row r="945086"/>
    <row r="945087"/>
    <row r="945088"/>
    <row r="945089"/>
    <row r="945090"/>
    <row r="945091"/>
    <row r="945092"/>
    <row r="945093"/>
    <row r="945094"/>
    <row r="945095"/>
    <row r="945096"/>
    <row r="945097"/>
    <row r="945098"/>
    <row r="945099"/>
    <row r="945100"/>
    <row r="945101"/>
    <row r="945102"/>
    <row r="945103"/>
    <row r="945104"/>
    <row r="945105"/>
    <row r="945106"/>
    <row r="945107"/>
    <row r="945108"/>
    <row r="945109"/>
    <row r="945110"/>
    <row r="945111"/>
    <row r="945112"/>
    <row r="945113"/>
    <row r="945114"/>
    <row r="945115"/>
    <row r="945116"/>
    <row r="945117"/>
    <row r="945118"/>
    <row r="945119"/>
    <row r="945120"/>
    <row r="945121"/>
    <row r="945122"/>
    <row r="945123"/>
    <row r="945124"/>
    <row r="945125"/>
    <row r="945126"/>
    <row r="945127"/>
    <row r="945128"/>
    <row r="945129"/>
    <row r="945130"/>
    <row r="945131"/>
    <row r="945132"/>
    <row r="945133"/>
    <row r="945134"/>
    <row r="945135"/>
    <row r="945136"/>
    <row r="945137"/>
    <row r="945138"/>
    <row r="945139"/>
    <row r="945140"/>
    <row r="945141"/>
    <row r="945142"/>
    <row r="945143"/>
    <row r="945144"/>
    <row r="945145"/>
    <row r="945146"/>
    <row r="945147"/>
    <row r="945148"/>
    <row r="945149"/>
    <row r="945150"/>
    <row r="945151"/>
    <row r="945152"/>
    <row r="945153"/>
    <row r="945154"/>
    <row r="945155"/>
    <row r="945156"/>
    <row r="945157"/>
    <row r="945158"/>
    <row r="945159"/>
    <row r="945160"/>
    <row r="945161"/>
    <row r="945162"/>
    <row r="945163"/>
    <row r="945164"/>
    <row r="945165"/>
    <row r="945166"/>
    <row r="945167"/>
    <row r="945168"/>
    <row r="945169"/>
    <row r="945170"/>
    <row r="945171"/>
    <row r="945172"/>
    <row r="945173"/>
    <row r="945174"/>
    <row r="945175"/>
    <row r="945176"/>
    <row r="945177"/>
    <row r="945178"/>
    <row r="945179"/>
    <row r="945180"/>
    <row r="945181"/>
    <row r="945182"/>
    <row r="945183"/>
    <row r="945184"/>
    <row r="945185"/>
    <row r="945186"/>
    <row r="945187"/>
    <row r="945188"/>
    <row r="945189"/>
    <row r="945190"/>
    <row r="945191"/>
    <row r="945192"/>
    <row r="945193"/>
    <row r="945194"/>
    <row r="945195"/>
    <row r="945196"/>
    <row r="945197"/>
    <row r="945198"/>
    <row r="945199"/>
    <row r="945200"/>
    <row r="945201"/>
    <row r="945202"/>
    <row r="945203"/>
    <row r="945204"/>
    <row r="945205"/>
    <row r="945206"/>
    <row r="945207"/>
    <row r="945208"/>
    <row r="945209"/>
    <row r="945210"/>
    <row r="945211"/>
    <row r="945212"/>
    <row r="945213"/>
    <row r="945214"/>
    <row r="945215"/>
    <row r="945216"/>
    <row r="945217"/>
    <row r="945218"/>
    <row r="945219"/>
    <row r="945220"/>
    <row r="945221"/>
    <row r="945222"/>
    <row r="945223"/>
    <row r="945224"/>
    <row r="945225"/>
    <row r="945226"/>
    <row r="945227"/>
    <row r="945228"/>
    <row r="945229"/>
    <row r="945230"/>
    <row r="945231"/>
    <row r="945232"/>
    <row r="945233"/>
    <row r="945234"/>
    <row r="945235"/>
    <row r="945236"/>
    <row r="945237"/>
    <row r="945238"/>
    <row r="945239"/>
    <row r="945240"/>
    <row r="945241"/>
    <row r="945242"/>
    <row r="945243"/>
    <row r="945244"/>
    <row r="945245"/>
    <row r="945246"/>
    <row r="945247"/>
    <row r="945248"/>
    <row r="945249"/>
    <row r="945250"/>
    <row r="945251"/>
    <row r="945252"/>
    <row r="945253"/>
    <row r="945254"/>
    <row r="945255"/>
    <row r="945256"/>
    <row r="945257"/>
    <row r="945258"/>
    <row r="945259"/>
    <row r="945260"/>
    <row r="945261"/>
    <row r="945262"/>
    <row r="945263"/>
    <row r="945264"/>
    <row r="945265"/>
    <row r="945266"/>
    <row r="945267"/>
    <row r="945268"/>
    <row r="945269"/>
    <row r="945270"/>
    <row r="945271"/>
    <row r="945272"/>
    <row r="945273"/>
    <row r="945274"/>
    <row r="945275"/>
    <row r="945276"/>
    <row r="945277"/>
    <row r="945278"/>
    <row r="945279"/>
    <row r="945280"/>
    <row r="945281"/>
    <row r="945282"/>
    <row r="945283"/>
    <row r="945284"/>
    <row r="945285"/>
    <row r="945286"/>
    <row r="945287"/>
    <row r="945288"/>
    <row r="945289"/>
    <row r="945290"/>
    <row r="945291"/>
    <row r="945292"/>
    <row r="945293"/>
    <row r="945294"/>
    <row r="945295"/>
    <row r="945296"/>
    <row r="945297"/>
    <row r="945298"/>
    <row r="945299"/>
    <row r="945300"/>
    <row r="945301"/>
    <row r="945302"/>
    <row r="945303"/>
    <row r="945304"/>
    <row r="945305"/>
    <row r="945306"/>
    <row r="945307"/>
    <row r="945308"/>
    <row r="945309"/>
    <row r="945310"/>
    <row r="945311"/>
    <row r="945312"/>
    <row r="945313"/>
    <row r="945314"/>
    <row r="945315"/>
    <row r="945316"/>
    <row r="945317"/>
    <row r="945318"/>
    <row r="945319"/>
    <row r="945320"/>
    <row r="945321"/>
    <row r="945322"/>
    <row r="945323"/>
    <row r="945324"/>
    <row r="945325"/>
    <row r="945326"/>
    <row r="945327"/>
    <row r="945328"/>
    <row r="945329"/>
    <row r="945330"/>
    <row r="945331"/>
    <row r="945332"/>
    <row r="945333"/>
    <row r="945334"/>
    <row r="945335"/>
    <row r="945336"/>
    <row r="945337"/>
    <row r="945338"/>
    <row r="945339"/>
    <row r="945340"/>
    <row r="945341"/>
    <row r="945342"/>
    <row r="945343"/>
    <row r="945344"/>
    <row r="945345"/>
    <row r="945346"/>
    <row r="945347"/>
    <row r="945348"/>
    <row r="945349"/>
    <row r="945350"/>
    <row r="945351"/>
    <row r="945352"/>
    <row r="945353"/>
    <row r="945354"/>
    <row r="945355"/>
    <row r="945356"/>
    <row r="945357"/>
    <row r="945358"/>
    <row r="945359"/>
    <row r="945360"/>
    <row r="945361"/>
    <row r="945362"/>
    <row r="945363"/>
    <row r="945364"/>
    <row r="945365"/>
    <row r="945366"/>
    <row r="945367"/>
    <row r="945368"/>
    <row r="945369"/>
    <row r="945370"/>
    <row r="945371"/>
    <row r="945372"/>
    <row r="945373"/>
    <row r="945374"/>
    <row r="945375"/>
    <row r="945376"/>
    <row r="945377"/>
    <row r="945378"/>
    <row r="945379"/>
    <row r="945380"/>
    <row r="945381"/>
    <row r="945382"/>
    <row r="945383"/>
    <row r="945384"/>
    <row r="945385"/>
    <row r="945386"/>
    <row r="945387"/>
    <row r="945388"/>
    <row r="945389"/>
    <row r="945390"/>
    <row r="945391"/>
    <row r="945392"/>
    <row r="945393"/>
    <row r="945394"/>
    <row r="945395"/>
    <row r="945396"/>
    <row r="945397"/>
    <row r="945398"/>
    <row r="945399"/>
    <row r="945400"/>
    <row r="945401"/>
    <row r="945402"/>
    <row r="945403"/>
    <row r="945404"/>
    <row r="945405"/>
    <row r="945406"/>
    <row r="945407"/>
    <row r="945408"/>
    <row r="945409"/>
    <row r="945410"/>
    <row r="945411"/>
    <row r="945412"/>
    <row r="945413"/>
    <row r="945414"/>
    <row r="945415"/>
    <row r="945416"/>
    <row r="945417"/>
    <row r="945418"/>
    <row r="945419"/>
    <row r="945420"/>
    <row r="945421"/>
    <row r="945422"/>
    <row r="945423"/>
    <row r="945424"/>
    <row r="945425"/>
    <row r="945426"/>
    <row r="945427"/>
    <row r="945428"/>
    <row r="945429"/>
    <row r="945430"/>
    <row r="945431"/>
    <row r="945432"/>
    <row r="945433"/>
    <row r="945434"/>
    <row r="945435"/>
    <row r="945436"/>
    <row r="945437"/>
    <row r="945438"/>
    <row r="945439"/>
    <row r="945440"/>
    <row r="945441"/>
    <row r="945442"/>
    <row r="945443"/>
    <row r="945444"/>
    <row r="945445"/>
    <row r="945446"/>
    <row r="945447"/>
    <row r="945448"/>
    <row r="945449"/>
    <row r="945450"/>
    <row r="945451"/>
    <row r="945452"/>
    <row r="945453"/>
    <row r="945454"/>
    <row r="945455"/>
    <row r="945456"/>
    <row r="945457"/>
    <row r="945458"/>
    <row r="945459"/>
    <row r="945460"/>
    <row r="945461"/>
    <row r="945462"/>
    <row r="945463"/>
    <row r="945464"/>
    <row r="945465"/>
    <row r="945466"/>
    <row r="945467"/>
    <row r="945468"/>
    <row r="945469"/>
    <row r="945470"/>
    <row r="945471"/>
    <row r="945472"/>
    <row r="945473"/>
    <row r="945474"/>
    <row r="945475"/>
    <row r="945476"/>
    <row r="945477"/>
    <row r="945478"/>
    <row r="945479"/>
    <row r="945480"/>
    <row r="945481"/>
    <row r="945482"/>
    <row r="945483"/>
    <row r="945484"/>
    <row r="945485"/>
    <row r="945486"/>
    <row r="945487"/>
    <row r="945488"/>
    <row r="945489"/>
    <row r="945490"/>
    <row r="945491"/>
    <row r="945492"/>
    <row r="945493"/>
    <row r="945494"/>
    <row r="945495"/>
    <row r="945496"/>
    <row r="945497"/>
    <row r="945498"/>
    <row r="945499"/>
    <row r="945500"/>
    <row r="945501"/>
    <row r="945502"/>
    <row r="945503"/>
    <row r="945504"/>
    <row r="945505"/>
    <row r="945506"/>
    <row r="945507"/>
    <row r="945508"/>
    <row r="945509"/>
    <row r="945510"/>
    <row r="945511"/>
    <row r="945512"/>
    <row r="945513"/>
    <row r="945514"/>
    <row r="945515"/>
    <row r="945516"/>
    <row r="945517"/>
    <row r="945518"/>
    <row r="945519"/>
    <row r="945520"/>
    <row r="945521"/>
    <row r="945522"/>
    <row r="945523"/>
    <row r="945524"/>
    <row r="945525"/>
    <row r="945526"/>
    <row r="945527"/>
    <row r="945528"/>
    <row r="945529"/>
    <row r="945530"/>
    <row r="945531"/>
    <row r="945532"/>
    <row r="945533"/>
    <row r="945534"/>
    <row r="945535"/>
    <row r="945536"/>
    <row r="945537"/>
    <row r="945538"/>
    <row r="945539"/>
    <row r="945540"/>
    <row r="945541"/>
    <row r="945542"/>
    <row r="945543"/>
    <row r="945544"/>
    <row r="945545"/>
    <row r="945546"/>
    <row r="945547"/>
    <row r="945548"/>
    <row r="945549"/>
    <row r="945550"/>
    <row r="945551"/>
    <row r="945552"/>
    <row r="945553"/>
    <row r="945554"/>
    <row r="945555"/>
    <row r="945556"/>
    <row r="945557"/>
    <row r="945558"/>
    <row r="945559"/>
    <row r="945560"/>
    <row r="945561"/>
    <row r="945562"/>
    <row r="945563"/>
    <row r="945564"/>
    <row r="945565"/>
    <row r="945566"/>
    <row r="945567"/>
    <row r="945568"/>
    <row r="945569"/>
    <row r="945570"/>
    <row r="945571"/>
    <row r="945572"/>
    <row r="945573"/>
    <row r="945574"/>
    <row r="945575"/>
    <row r="945576"/>
    <row r="945577"/>
    <row r="945578"/>
    <row r="945579"/>
    <row r="945580"/>
    <row r="945581"/>
    <row r="945582"/>
    <row r="945583"/>
    <row r="945584"/>
    <row r="945585"/>
    <row r="945586"/>
    <row r="945587"/>
    <row r="945588"/>
    <row r="945589"/>
    <row r="945590"/>
    <row r="945591"/>
    <row r="945592"/>
    <row r="945593"/>
    <row r="945594"/>
    <row r="945595"/>
    <row r="945596"/>
    <row r="945597"/>
    <row r="945598"/>
    <row r="945599"/>
    <row r="945600"/>
    <row r="945601"/>
    <row r="945602"/>
    <row r="945603"/>
    <row r="945604"/>
    <row r="945605"/>
    <row r="945606"/>
    <row r="945607"/>
    <row r="945608"/>
    <row r="945609"/>
    <row r="945610"/>
    <row r="945611"/>
    <row r="945612"/>
    <row r="945613"/>
    <row r="945614"/>
    <row r="945615"/>
    <row r="945616"/>
    <row r="945617"/>
    <row r="945618"/>
    <row r="945619"/>
    <row r="945620"/>
    <row r="945621"/>
    <row r="945622"/>
    <row r="945623"/>
    <row r="945624"/>
    <row r="945625"/>
    <row r="945626"/>
    <row r="945627"/>
    <row r="945628"/>
    <row r="945629"/>
    <row r="945630"/>
    <row r="945631"/>
    <row r="945632"/>
    <row r="945633"/>
    <row r="945634"/>
    <row r="945635"/>
    <row r="945636"/>
    <row r="945637"/>
    <row r="945638"/>
    <row r="945639"/>
    <row r="945640"/>
    <row r="945641"/>
    <row r="945642"/>
    <row r="945643"/>
    <row r="945644"/>
    <row r="945645"/>
    <row r="945646"/>
    <row r="945647"/>
    <row r="945648"/>
    <row r="945649"/>
    <row r="945650"/>
    <row r="945651"/>
    <row r="945652"/>
    <row r="945653"/>
    <row r="945654"/>
    <row r="945655"/>
    <row r="945656"/>
    <row r="945657"/>
    <row r="945658"/>
    <row r="945659"/>
    <row r="945660"/>
    <row r="945661"/>
    <row r="945662"/>
    <row r="945663"/>
    <row r="945664"/>
    <row r="945665"/>
    <row r="945666"/>
    <row r="945667"/>
    <row r="945668"/>
    <row r="945669"/>
    <row r="945670"/>
    <row r="945671"/>
    <row r="945672"/>
    <row r="945673"/>
    <row r="945674"/>
    <row r="945675"/>
    <row r="945676"/>
    <row r="945677"/>
    <row r="945678"/>
    <row r="945679"/>
    <row r="945680"/>
    <row r="945681"/>
    <row r="945682"/>
    <row r="945683"/>
    <row r="945684"/>
    <row r="945685"/>
    <row r="945686"/>
    <row r="945687"/>
    <row r="945688"/>
    <row r="945689"/>
    <row r="945690"/>
    <row r="945691"/>
    <row r="945692"/>
    <row r="945693"/>
    <row r="945694"/>
    <row r="945695"/>
    <row r="945696"/>
    <row r="945697"/>
    <row r="945698"/>
    <row r="945699"/>
    <row r="945700"/>
    <row r="945701"/>
    <row r="945702"/>
    <row r="945703"/>
    <row r="945704"/>
    <row r="945705"/>
    <row r="945706"/>
    <row r="945707"/>
    <row r="945708"/>
    <row r="945709"/>
    <row r="945710"/>
    <row r="945711"/>
    <row r="945712"/>
    <row r="945713"/>
    <row r="945714"/>
    <row r="945715"/>
    <row r="945716"/>
    <row r="945717"/>
    <row r="945718"/>
    <row r="945719"/>
    <row r="945720"/>
    <row r="945721"/>
    <row r="945722"/>
    <row r="945723"/>
    <row r="945724"/>
    <row r="945725"/>
    <row r="945726"/>
    <row r="945727"/>
    <row r="945728"/>
    <row r="945729"/>
    <row r="945730"/>
    <row r="945731"/>
    <row r="945732"/>
    <row r="945733"/>
    <row r="945734"/>
    <row r="945735"/>
    <row r="945736"/>
    <row r="945737"/>
    <row r="945738"/>
    <row r="945739"/>
    <row r="945740"/>
    <row r="945741"/>
    <row r="945742"/>
    <row r="945743"/>
    <row r="945744"/>
    <row r="945745"/>
    <row r="945746"/>
    <row r="945747"/>
    <row r="945748"/>
    <row r="945749"/>
    <row r="945750"/>
    <row r="945751"/>
    <row r="945752"/>
    <row r="945753"/>
    <row r="945754"/>
    <row r="945755"/>
    <row r="945756"/>
    <row r="945757"/>
    <row r="945758"/>
    <row r="945759"/>
    <row r="945760"/>
    <row r="945761"/>
    <row r="945762"/>
    <row r="945763"/>
    <row r="945764"/>
    <row r="945765"/>
    <row r="945766"/>
    <row r="945767"/>
    <row r="945768"/>
    <row r="945769"/>
    <row r="945770"/>
    <row r="945771"/>
    <row r="945772"/>
    <row r="945773"/>
    <row r="945774"/>
    <row r="945775"/>
    <row r="945776"/>
    <row r="945777"/>
    <row r="945778"/>
    <row r="945779"/>
    <row r="945780"/>
    <row r="945781"/>
    <row r="945782"/>
    <row r="945783"/>
    <row r="945784"/>
    <row r="945785"/>
    <row r="945786"/>
    <row r="945787"/>
    <row r="945788"/>
    <row r="945789"/>
    <row r="945790"/>
    <row r="945791"/>
    <row r="945792"/>
    <row r="945793"/>
    <row r="945794"/>
    <row r="945795"/>
    <row r="945796"/>
    <row r="945797"/>
    <row r="945798"/>
    <row r="945799"/>
    <row r="945800"/>
    <row r="945801"/>
    <row r="945802"/>
    <row r="945803"/>
    <row r="945804"/>
    <row r="945805"/>
    <row r="945806"/>
    <row r="945807"/>
    <row r="945808"/>
    <row r="945809"/>
    <row r="945810"/>
    <row r="945811"/>
    <row r="945812"/>
    <row r="945813"/>
    <row r="945814"/>
    <row r="945815"/>
    <row r="945816"/>
    <row r="945817"/>
    <row r="945818"/>
    <row r="945819"/>
    <row r="945820"/>
    <row r="945821"/>
    <row r="945822"/>
    <row r="945823"/>
    <row r="945824"/>
    <row r="945825"/>
    <row r="945826"/>
    <row r="945827"/>
    <row r="945828"/>
    <row r="945829"/>
    <row r="945830"/>
    <row r="945831"/>
    <row r="945832"/>
    <row r="945833"/>
    <row r="945834"/>
    <row r="945835"/>
    <row r="945836"/>
    <row r="945837"/>
    <row r="945838"/>
    <row r="945839"/>
    <row r="945840"/>
    <row r="945841"/>
    <row r="945842"/>
    <row r="945843"/>
    <row r="945844"/>
    <row r="945845"/>
    <row r="945846"/>
    <row r="945847"/>
    <row r="945848"/>
    <row r="945849"/>
    <row r="945850"/>
    <row r="945851"/>
    <row r="945852"/>
    <row r="945853"/>
    <row r="945854"/>
    <row r="945855"/>
    <row r="945856"/>
    <row r="945857"/>
    <row r="945858"/>
    <row r="945859"/>
    <row r="945860"/>
    <row r="945861"/>
    <row r="945862"/>
    <row r="945863"/>
    <row r="945864"/>
    <row r="945865"/>
    <row r="945866"/>
    <row r="945867"/>
    <row r="945868"/>
    <row r="945869"/>
    <row r="945870"/>
    <row r="945871"/>
    <row r="945872"/>
    <row r="945873"/>
    <row r="945874"/>
    <row r="945875"/>
    <row r="945876"/>
    <row r="945877"/>
    <row r="945878"/>
    <row r="945879"/>
    <row r="945880"/>
    <row r="945881"/>
    <row r="945882"/>
    <row r="945883"/>
    <row r="945884"/>
    <row r="945885"/>
    <row r="945886"/>
    <row r="945887"/>
    <row r="945888"/>
    <row r="945889"/>
    <row r="945890"/>
    <row r="945891"/>
    <row r="945892"/>
    <row r="945893"/>
    <row r="945894"/>
    <row r="945895"/>
    <row r="945896"/>
    <row r="945897"/>
    <row r="945898"/>
    <row r="945899"/>
    <row r="945900"/>
    <row r="945901"/>
    <row r="945902"/>
    <row r="945903"/>
    <row r="945904"/>
    <row r="945905"/>
    <row r="945906"/>
    <row r="945907"/>
    <row r="945908"/>
    <row r="945909"/>
    <row r="945910"/>
    <row r="945911"/>
    <row r="945912"/>
    <row r="945913"/>
    <row r="945914"/>
    <row r="945915"/>
    <row r="945916"/>
    <row r="945917"/>
    <row r="945918"/>
    <row r="945919"/>
    <row r="945920"/>
    <row r="945921"/>
    <row r="945922"/>
    <row r="945923"/>
    <row r="945924"/>
    <row r="945925"/>
    <row r="945926"/>
    <row r="945927"/>
    <row r="945928"/>
    <row r="945929"/>
    <row r="945930"/>
    <row r="945931"/>
    <row r="945932"/>
    <row r="945933"/>
    <row r="945934"/>
    <row r="945935"/>
    <row r="945936"/>
    <row r="945937"/>
    <row r="945938"/>
    <row r="945939"/>
    <row r="945940"/>
    <row r="945941"/>
    <row r="945942"/>
    <row r="945943"/>
    <row r="945944"/>
    <row r="945945"/>
    <row r="945946"/>
    <row r="945947"/>
    <row r="945948"/>
    <row r="945949"/>
    <row r="945950"/>
    <row r="945951"/>
    <row r="945952"/>
    <row r="945953"/>
    <row r="945954"/>
    <row r="945955"/>
    <row r="945956"/>
    <row r="945957"/>
    <row r="945958"/>
    <row r="945959"/>
    <row r="945960"/>
    <row r="945961"/>
    <row r="945962"/>
    <row r="945963"/>
    <row r="945964"/>
    <row r="945965"/>
    <row r="945966"/>
    <row r="945967"/>
    <row r="945968"/>
    <row r="945969"/>
    <row r="945970"/>
    <row r="945971"/>
    <row r="945972"/>
    <row r="945973"/>
    <row r="945974"/>
    <row r="945975"/>
    <row r="945976"/>
    <row r="945977"/>
    <row r="945978"/>
    <row r="945979"/>
    <row r="945980"/>
    <row r="945981"/>
    <row r="945982"/>
    <row r="945983"/>
    <row r="945984"/>
    <row r="945985"/>
    <row r="945986"/>
    <row r="945987"/>
    <row r="945988"/>
    <row r="945989"/>
    <row r="945990"/>
    <row r="945991"/>
    <row r="945992"/>
    <row r="945993"/>
    <row r="945994"/>
    <row r="945995"/>
    <row r="945996"/>
    <row r="945997"/>
    <row r="945998"/>
    <row r="945999"/>
    <row r="946000"/>
    <row r="946001"/>
    <row r="946002"/>
    <row r="946003"/>
    <row r="946004"/>
    <row r="946005"/>
    <row r="946006"/>
    <row r="946007"/>
    <row r="946008"/>
    <row r="946009"/>
    <row r="946010"/>
    <row r="946011"/>
    <row r="946012"/>
    <row r="946013"/>
    <row r="946014"/>
    <row r="946015"/>
    <row r="946016"/>
    <row r="946017"/>
    <row r="946018"/>
    <row r="946019"/>
    <row r="946020"/>
    <row r="946021"/>
    <row r="946022"/>
    <row r="946023"/>
    <row r="946024"/>
    <row r="946025"/>
    <row r="946026"/>
    <row r="946027"/>
    <row r="946028"/>
    <row r="946029"/>
    <row r="946030"/>
    <row r="946031"/>
    <row r="946032"/>
    <row r="946033"/>
    <row r="946034"/>
    <row r="946035"/>
    <row r="946036"/>
    <row r="946037"/>
    <row r="946038"/>
    <row r="946039"/>
    <row r="946040"/>
    <row r="946041"/>
    <row r="946042"/>
    <row r="946043"/>
    <row r="946044"/>
    <row r="946045"/>
    <row r="946046"/>
    <row r="946047"/>
    <row r="946048"/>
    <row r="946049"/>
    <row r="946050"/>
    <row r="946051"/>
    <row r="946052"/>
    <row r="946053"/>
    <row r="946054"/>
    <row r="946055"/>
    <row r="946056"/>
    <row r="946057"/>
    <row r="946058"/>
    <row r="946059"/>
    <row r="946060"/>
    <row r="946061"/>
    <row r="946062"/>
    <row r="946063"/>
    <row r="946064"/>
    <row r="946065"/>
    <row r="946066"/>
    <row r="946067"/>
    <row r="946068"/>
    <row r="946069"/>
    <row r="946070"/>
    <row r="946071"/>
    <row r="946072"/>
    <row r="946073"/>
    <row r="946074"/>
    <row r="946075"/>
    <row r="946076"/>
    <row r="946077"/>
    <row r="946078"/>
    <row r="946079"/>
    <row r="946080"/>
    <row r="946081"/>
    <row r="946082"/>
    <row r="946083"/>
    <row r="946084"/>
    <row r="946085"/>
    <row r="946086"/>
    <row r="946087"/>
    <row r="946088"/>
    <row r="946089"/>
    <row r="946090"/>
    <row r="946091"/>
    <row r="946092"/>
    <row r="946093"/>
    <row r="946094"/>
    <row r="946095"/>
    <row r="946096"/>
    <row r="946097"/>
    <row r="946098"/>
    <row r="946099"/>
    <row r="946100"/>
    <row r="946101"/>
    <row r="946102"/>
    <row r="946103"/>
    <row r="946104"/>
    <row r="946105"/>
    <row r="946106"/>
    <row r="946107"/>
    <row r="946108"/>
    <row r="946109"/>
    <row r="946110"/>
    <row r="946111"/>
    <row r="946112"/>
    <row r="946113"/>
    <row r="946114"/>
    <row r="946115"/>
    <row r="946116"/>
    <row r="946117"/>
    <row r="946118"/>
    <row r="946119"/>
    <row r="946120"/>
    <row r="946121"/>
    <row r="946122"/>
    <row r="946123"/>
    <row r="946124"/>
    <row r="946125"/>
    <row r="946126"/>
    <row r="946127"/>
    <row r="946128"/>
    <row r="946129"/>
    <row r="946130"/>
    <row r="946131"/>
    <row r="946132"/>
    <row r="946133"/>
    <row r="946134"/>
    <row r="946135"/>
    <row r="946136"/>
    <row r="946137"/>
    <row r="946138"/>
    <row r="946139"/>
    <row r="946140"/>
    <row r="946141"/>
    <row r="946142"/>
    <row r="946143"/>
    <row r="946144"/>
    <row r="946145"/>
    <row r="946146"/>
    <row r="946147"/>
    <row r="946148"/>
    <row r="946149"/>
    <row r="946150"/>
    <row r="946151"/>
    <row r="946152"/>
    <row r="946153"/>
    <row r="946154"/>
    <row r="946155"/>
    <row r="946156"/>
    <row r="946157"/>
    <row r="946158"/>
    <row r="946159"/>
    <row r="946160"/>
    <row r="946161"/>
    <row r="946162"/>
    <row r="946163"/>
    <row r="946164"/>
    <row r="946165"/>
    <row r="946166"/>
    <row r="946167"/>
    <row r="946168"/>
    <row r="946169"/>
    <row r="946170"/>
    <row r="946171"/>
    <row r="946172"/>
    <row r="946173"/>
    <row r="946174"/>
    <row r="946175"/>
    <row r="946176"/>
    <row r="946177"/>
    <row r="946178"/>
    <row r="946179"/>
    <row r="946180"/>
    <row r="946181"/>
    <row r="946182"/>
    <row r="946183"/>
    <row r="946184"/>
    <row r="946185"/>
    <row r="946186"/>
    <row r="946187"/>
    <row r="946188"/>
    <row r="946189"/>
    <row r="946190"/>
    <row r="946191"/>
    <row r="946192"/>
    <row r="946193"/>
    <row r="946194"/>
    <row r="946195"/>
    <row r="946196"/>
    <row r="946197"/>
    <row r="946198"/>
    <row r="946199"/>
    <row r="946200"/>
    <row r="946201"/>
    <row r="946202"/>
    <row r="946203"/>
    <row r="946204"/>
    <row r="946205"/>
    <row r="946206"/>
    <row r="946207"/>
    <row r="946208"/>
    <row r="946209"/>
    <row r="946210"/>
    <row r="946211"/>
    <row r="946212"/>
    <row r="946213"/>
    <row r="946214"/>
    <row r="946215"/>
    <row r="946216"/>
    <row r="946217"/>
    <row r="946218"/>
    <row r="946219"/>
    <row r="946220"/>
    <row r="946221"/>
    <row r="946222"/>
    <row r="946223"/>
    <row r="946224"/>
    <row r="946225"/>
    <row r="946226"/>
    <row r="946227"/>
    <row r="946228"/>
    <row r="946229"/>
    <row r="946230"/>
    <row r="946231"/>
    <row r="946232"/>
    <row r="946233"/>
    <row r="946234"/>
    <row r="946235"/>
    <row r="946236"/>
    <row r="946237"/>
    <row r="946238"/>
    <row r="946239"/>
    <row r="946240"/>
    <row r="946241"/>
    <row r="946242"/>
    <row r="946243"/>
    <row r="946244"/>
    <row r="946245"/>
    <row r="946246"/>
    <row r="946247"/>
    <row r="946248"/>
    <row r="946249"/>
    <row r="946250"/>
    <row r="946251"/>
    <row r="946252"/>
    <row r="946253"/>
    <row r="946254"/>
    <row r="946255"/>
    <row r="946256"/>
    <row r="946257"/>
    <row r="946258"/>
    <row r="946259"/>
    <row r="946260"/>
    <row r="946261"/>
    <row r="946262"/>
    <row r="946263"/>
    <row r="946264"/>
    <row r="946265"/>
    <row r="946266"/>
    <row r="946267"/>
    <row r="946268"/>
    <row r="946269"/>
    <row r="946270"/>
    <row r="946271"/>
    <row r="946272"/>
    <row r="946273"/>
    <row r="946274"/>
    <row r="946275"/>
    <row r="946276"/>
    <row r="946277"/>
    <row r="946278"/>
    <row r="946279"/>
    <row r="946280"/>
    <row r="946281"/>
    <row r="946282"/>
    <row r="946283"/>
    <row r="946284"/>
    <row r="946285"/>
    <row r="946286"/>
    <row r="946287"/>
    <row r="946288"/>
    <row r="946289"/>
    <row r="946290"/>
    <row r="946291"/>
    <row r="946292"/>
    <row r="946293"/>
    <row r="946294"/>
    <row r="946295"/>
    <row r="946296"/>
    <row r="946297"/>
    <row r="946298"/>
    <row r="946299"/>
    <row r="946300"/>
    <row r="946301"/>
    <row r="946302"/>
    <row r="946303"/>
    <row r="946304"/>
    <row r="946305"/>
    <row r="946306"/>
    <row r="946307"/>
    <row r="946308"/>
    <row r="946309"/>
    <row r="946310"/>
    <row r="946311"/>
    <row r="946312"/>
    <row r="946313"/>
    <row r="946314"/>
    <row r="946315"/>
    <row r="946316"/>
    <row r="946317"/>
    <row r="946318"/>
    <row r="946319"/>
    <row r="946320"/>
    <row r="946321"/>
    <row r="946322"/>
    <row r="946323"/>
    <row r="946324"/>
    <row r="946325"/>
    <row r="946326"/>
    <row r="946327"/>
    <row r="946328"/>
    <row r="946329"/>
    <row r="946330"/>
    <row r="946331"/>
    <row r="946332"/>
    <row r="946333"/>
    <row r="946334"/>
    <row r="946335"/>
    <row r="946336"/>
    <row r="946337"/>
    <row r="946338"/>
    <row r="946339"/>
    <row r="946340"/>
    <row r="946341"/>
    <row r="946342"/>
    <row r="946343"/>
    <row r="946344"/>
    <row r="946345"/>
    <row r="946346"/>
    <row r="946347"/>
    <row r="946348"/>
    <row r="946349"/>
    <row r="946350"/>
    <row r="946351"/>
    <row r="946352"/>
    <row r="946353"/>
    <row r="946354"/>
    <row r="946355"/>
    <row r="946356"/>
    <row r="946357"/>
    <row r="946358"/>
    <row r="946359"/>
    <row r="946360"/>
    <row r="946361"/>
    <row r="946362"/>
    <row r="946363"/>
    <row r="946364"/>
    <row r="946365"/>
    <row r="946366"/>
    <row r="946367"/>
    <row r="946368"/>
    <row r="946369"/>
    <row r="946370"/>
    <row r="946371"/>
    <row r="946372"/>
    <row r="946373"/>
    <row r="946374"/>
    <row r="946375"/>
    <row r="946376"/>
    <row r="946377"/>
    <row r="946378"/>
    <row r="946379"/>
    <row r="946380"/>
    <row r="946381"/>
    <row r="946382"/>
    <row r="946383"/>
    <row r="946384"/>
    <row r="946385"/>
    <row r="946386"/>
    <row r="946387"/>
    <row r="946388"/>
    <row r="946389"/>
    <row r="946390"/>
    <row r="946391"/>
    <row r="946392"/>
    <row r="946393"/>
    <row r="946394"/>
    <row r="946395"/>
    <row r="946396"/>
    <row r="946397"/>
    <row r="946398"/>
    <row r="946399"/>
    <row r="946400"/>
    <row r="946401"/>
    <row r="946402"/>
    <row r="946403"/>
    <row r="946404"/>
    <row r="946405"/>
    <row r="946406"/>
    <row r="946407"/>
    <row r="946408"/>
    <row r="946409"/>
    <row r="946410"/>
    <row r="946411"/>
    <row r="946412"/>
    <row r="946413"/>
    <row r="946414"/>
    <row r="946415"/>
    <row r="946416"/>
    <row r="946417"/>
    <row r="946418"/>
    <row r="946419"/>
    <row r="946420"/>
    <row r="946421"/>
    <row r="946422"/>
    <row r="946423"/>
    <row r="946424"/>
    <row r="946425"/>
    <row r="946426"/>
    <row r="946427"/>
    <row r="946428"/>
    <row r="946429"/>
    <row r="946430"/>
    <row r="946431"/>
    <row r="946432"/>
    <row r="946433"/>
    <row r="946434"/>
    <row r="946435"/>
    <row r="946436"/>
    <row r="946437"/>
    <row r="946438"/>
    <row r="946439"/>
    <row r="946440"/>
    <row r="946441"/>
    <row r="946442"/>
    <row r="946443"/>
    <row r="946444"/>
    <row r="946445"/>
    <row r="946446"/>
    <row r="946447"/>
    <row r="946448"/>
    <row r="946449"/>
    <row r="946450"/>
    <row r="946451"/>
    <row r="946452"/>
    <row r="946453"/>
    <row r="946454"/>
    <row r="946455"/>
    <row r="946456"/>
    <row r="946457"/>
    <row r="946458"/>
    <row r="946459"/>
    <row r="946460"/>
    <row r="946461"/>
    <row r="946462"/>
    <row r="946463"/>
    <row r="946464"/>
    <row r="946465"/>
    <row r="946466"/>
    <row r="946467"/>
    <row r="946468"/>
    <row r="946469"/>
    <row r="946470"/>
    <row r="946471"/>
    <row r="946472"/>
    <row r="946473"/>
    <row r="946474"/>
    <row r="946475"/>
    <row r="946476"/>
    <row r="946477"/>
    <row r="946478"/>
    <row r="946479"/>
    <row r="946480"/>
    <row r="946481"/>
    <row r="946482"/>
    <row r="946483"/>
    <row r="946484"/>
    <row r="946485"/>
    <row r="946486"/>
    <row r="946487"/>
    <row r="946488"/>
    <row r="946489"/>
    <row r="946490"/>
    <row r="946491"/>
    <row r="946492"/>
    <row r="946493"/>
    <row r="946494"/>
    <row r="946495"/>
    <row r="946496"/>
    <row r="946497"/>
    <row r="946498"/>
    <row r="946499"/>
    <row r="946500"/>
    <row r="946501"/>
    <row r="946502"/>
    <row r="946503"/>
    <row r="946504"/>
    <row r="946505"/>
    <row r="946506"/>
    <row r="946507"/>
    <row r="946508"/>
    <row r="946509"/>
    <row r="946510"/>
    <row r="946511"/>
    <row r="946512"/>
    <row r="946513"/>
    <row r="946514"/>
    <row r="946515"/>
    <row r="946516"/>
    <row r="946517"/>
    <row r="946518"/>
    <row r="946519"/>
    <row r="946520"/>
    <row r="946521"/>
    <row r="946522"/>
    <row r="946523"/>
    <row r="946524"/>
    <row r="946525"/>
    <row r="946526"/>
    <row r="946527"/>
    <row r="946528"/>
    <row r="946529"/>
    <row r="946530"/>
    <row r="946531"/>
    <row r="946532"/>
    <row r="946533"/>
    <row r="946534"/>
    <row r="946535"/>
    <row r="946536"/>
    <row r="946537"/>
    <row r="946538"/>
    <row r="946539"/>
    <row r="946540"/>
    <row r="946541"/>
    <row r="946542"/>
    <row r="946543"/>
    <row r="946544"/>
    <row r="946545"/>
    <row r="946546"/>
    <row r="946547"/>
    <row r="946548"/>
    <row r="946549"/>
    <row r="946550"/>
    <row r="946551"/>
    <row r="946552"/>
    <row r="946553"/>
    <row r="946554"/>
    <row r="946555"/>
    <row r="946556"/>
    <row r="946557"/>
    <row r="946558"/>
    <row r="946559"/>
    <row r="946560"/>
    <row r="946561"/>
    <row r="946562"/>
    <row r="946563"/>
    <row r="946564"/>
    <row r="946565"/>
    <row r="946566"/>
    <row r="946567"/>
    <row r="946568"/>
    <row r="946569"/>
    <row r="946570"/>
    <row r="946571"/>
    <row r="946572"/>
    <row r="946573"/>
    <row r="946574"/>
    <row r="946575"/>
    <row r="946576"/>
    <row r="946577"/>
    <row r="946578"/>
    <row r="946579"/>
    <row r="946580"/>
    <row r="946581"/>
    <row r="946582"/>
    <row r="946583"/>
    <row r="946584"/>
    <row r="946585"/>
    <row r="946586"/>
    <row r="946587"/>
    <row r="946588"/>
    <row r="946589"/>
    <row r="946590"/>
    <row r="946591"/>
    <row r="946592"/>
    <row r="946593"/>
    <row r="946594"/>
    <row r="946595"/>
    <row r="946596"/>
    <row r="946597"/>
    <row r="946598"/>
    <row r="946599"/>
    <row r="946600"/>
    <row r="946601"/>
    <row r="946602"/>
    <row r="946603"/>
    <row r="946604"/>
    <row r="946605"/>
    <row r="946606"/>
    <row r="946607"/>
    <row r="946608"/>
    <row r="946609"/>
    <row r="946610"/>
    <row r="946611"/>
    <row r="946612"/>
    <row r="946613"/>
    <row r="946614"/>
    <row r="946615"/>
    <row r="946616"/>
    <row r="946617"/>
    <row r="946618"/>
    <row r="946619"/>
    <row r="946620"/>
    <row r="946621"/>
    <row r="946622"/>
    <row r="946623"/>
    <row r="946624"/>
    <row r="946625"/>
    <row r="946626"/>
    <row r="946627"/>
    <row r="946628"/>
    <row r="946629"/>
    <row r="946630"/>
    <row r="946631"/>
    <row r="946632"/>
    <row r="946633"/>
    <row r="946634"/>
    <row r="946635"/>
    <row r="946636"/>
    <row r="946637"/>
    <row r="946638"/>
    <row r="946639"/>
    <row r="946640"/>
    <row r="946641"/>
    <row r="946642"/>
    <row r="946643"/>
    <row r="946644"/>
    <row r="946645"/>
    <row r="946646"/>
    <row r="946647"/>
    <row r="946648"/>
    <row r="946649"/>
    <row r="946650"/>
    <row r="946651"/>
    <row r="946652"/>
    <row r="946653"/>
    <row r="946654"/>
    <row r="946655"/>
    <row r="946656"/>
    <row r="946657"/>
    <row r="946658"/>
    <row r="946659"/>
    <row r="946660"/>
    <row r="946661"/>
    <row r="946662"/>
    <row r="946663"/>
    <row r="946664"/>
    <row r="946665"/>
    <row r="946666"/>
    <row r="946667"/>
    <row r="946668"/>
    <row r="946669"/>
    <row r="946670"/>
    <row r="946671"/>
    <row r="946672"/>
    <row r="946673"/>
    <row r="946674"/>
    <row r="946675"/>
    <row r="946676"/>
    <row r="946677"/>
    <row r="946678"/>
    <row r="946679"/>
    <row r="946680"/>
    <row r="946681"/>
    <row r="946682"/>
    <row r="946683"/>
    <row r="946684"/>
    <row r="946685"/>
    <row r="946686"/>
    <row r="946687"/>
    <row r="946688"/>
    <row r="946689"/>
    <row r="946690"/>
    <row r="946691"/>
    <row r="946692"/>
    <row r="946693"/>
    <row r="946694"/>
    <row r="946695"/>
    <row r="946696"/>
    <row r="946697"/>
    <row r="946698"/>
    <row r="946699"/>
    <row r="946700"/>
    <row r="946701"/>
    <row r="946702"/>
    <row r="946703"/>
    <row r="946704"/>
    <row r="946705"/>
    <row r="946706"/>
    <row r="946707"/>
    <row r="946708"/>
    <row r="946709"/>
    <row r="946710"/>
    <row r="946711"/>
    <row r="946712"/>
    <row r="946713"/>
    <row r="946714"/>
    <row r="946715"/>
    <row r="946716"/>
    <row r="946717"/>
    <row r="946718"/>
    <row r="946719"/>
    <row r="946720"/>
    <row r="946721"/>
    <row r="946722"/>
    <row r="946723"/>
    <row r="946724"/>
    <row r="946725"/>
    <row r="946726"/>
    <row r="946727"/>
    <row r="946728"/>
    <row r="946729"/>
    <row r="946730"/>
    <row r="946731"/>
    <row r="946732"/>
    <row r="946733"/>
    <row r="946734"/>
    <row r="946735"/>
    <row r="946736"/>
    <row r="946737"/>
    <row r="946738"/>
    <row r="946739"/>
    <row r="946740"/>
    <row r="946741"/>
    <row r="946742"/>
    <row r="946743"/>
    <row r="946744"/>
    <row r="946745"/>
    <row r="946746"/>
    <row r="946747"/>
    <row r="946748"/>
    <row r="946749"/>
    <row r="946750"/>
    <row r="946751"/>
    <row r="946752"/>
    <row r="946753"/>
    <row r="946754"/>
    <row r="946755"/>
    <row r="946756"/>
    <row r="946757"/>
    <row r="946758"/>
    <row r="946759"/>
    <row r="946760"/>
    <row r="946761"/>
    <row r="946762"/>
    <row r="946763"/>
    <row r="946764"/>
    <row r="946765"/>
    <row r="946766"/>
    <row r="946767"/>
    <row r="946768"/>
    <row r="946769"/>
    <row r="946770"/>
    <row r="946771"/>
    <row r="946772"/>
    <row r="946773"/>
    <row r="946774"/>
    <row r="946775"/>
    <row r="946776"/>
    <row r="946777"/>
    <row r="946778"/>
    <row r="946779"/>
    <row r="946780"/>
    <row r="946781"/>
    <row r="946782"/>
    <row r="946783"/>
    <row r="946784"/>
    <row r="946785"/>
    <row r="946786"/>
    <row r="946787"/>
    <row r="946788"/>
    <row r="946789"/>
    <row r="946790"/>
    <row r="946791"/>
    <row r="946792"/>
    <row r="946793"/>
    <row r="946794"/>
    <row r="946795"/>
    <row r="946796"/>
    <row r="946797"/>
    <row r="946798"/>
    <row r="946799"/>
    <row r="946800"/>
    <row r="946801"/>
    <row r="946802"/>
    <row r="946803"/>
    <row r="946804"/>
    <row r="946805"/>
    <row r="946806"/>
    <row r="946807"/>
    <row r="946808"/>
    <row r="946809"/>
    <row r="946810"/>
    <row r="946811"/>
    <row r="946812"/>
    <row r="946813"/>
    <row r="946814"/>
    <row r="946815"/>
    <row r="946816"/>
    <row r="946817"/>
    <row r="946818"/>
    <row r="946819"/>
    <row r="946820"/>
    <row r="946821"/>
    <row r="946822"/>
    <row r="946823"/>
    <row r="946824"/>
    <row r="946825"/>
    <row r="946826"/>
    <row r="946827"/>
    <row r="946828"/>
    <row r="946829"/>
    <row r="946830"/>
    <row r="946831"/>
    <row r="946832"/>
    <row r="946833"/>
    <row r="946834"/>
    <row r="946835"/>
    <row r="946836"/>
    <row r="946837"/>
    <row r="946838"/>
    <row r="946839"/>
    <row r="946840"/>
    <row r="946841"/>
    <row r="946842"/>
    <row r="946843"/>
    <row r="946844"/>
    <row r="946845"/>
    <row r="946846"/>
    <row r="946847"/>
    <row r="946848"/>
    <row r="946849"/>
    <row r="946850"/>
    <row r="946851"/>
    <row r="946852"/>
    <row r="946853"/>
    <row r="946854"/>
    <row r="946855"/>
    <row r="946856"/>
    <row r="946857"/>
    <row r="946858"/>
    <row r="946859"/>
    <row r="946860"/>
    <row r="946861"/>
    <row r="946862"/>
    <row r="946863"/>
    <row r="946864"/>
    <row r="946865"/>
    <row r="946866"/>
    <row r="946867"/>
    <row r="946868"/>
    <row r="946869"/>
    <row r="946870"/>
    <row r="946871"/>
    <row r="946872"/>
    <row r="946873"/>
    <row r="946874"/>
    <row r="946875"/>
    <row r="946876"/>
    <row r="946877"/>
    <row r="946878"/>
    <row r="946879"/>
    <row r="946880"/>
    <row r="946881"/>
    <row r="946882"/>
    <row r="946883"/>
    <row r="946884"/>
    <row r="946885"/>
    <row r="946886"/>
    <row r="946887"/>
    <row r="946888"/>
    <row r="946889"/>
    <row r="946890"/>
    <row r="946891"/>
    <row r="946892"/>
    <row r="946893"/>
    <row r="946894"/>
    <row r="946895"/>
    <row r="946896"/>
    <row r="946897"/>
    <row r="946898"/>
    <row r="946899"/>
    <row r="946900"/>
    <row r="946901"/>
    <row r="946902"/>
    <row r="946903"/>
    <row r="946904"/>
    <row r="946905"/>
    <row r="946906"/>
    <row r="946907"/>
    <row r="946908"/>
    <row r="946909"/>
    <row r="946910"/>
    <row r="946911"/>
    <row r="946912"/>
    <row r="946913"/>
    <row r="946914"/>
    <row r="946915"/>
    <row r="946916"/>
    <row r="946917"/>
    <row r="946918"/>
    <row r="946919"/>
    <row r="946920"/>
    <row r="946921"/>
    <row r="946922"/>
    <row r="946923"/>
    <row r="946924"/>
    <row r="946925"/>
    <row r="946926"/>
    <row r="946927"/>
    <row r="946928"/>
    <row r="946929"/>
    <row r="946930"/>
    <row r="946931"/>
    <row r="946932"/>
    <row r="946933"/>
    <row r="946934"/>
    <row r="946935"/>
    <row r="946936"/>
    <row r="946937"/>
    <row r="946938"/>
    <row r="946939"/>
    <row r="946940"/>
    <row r="946941"/>
    <row r="946942"/>
    <row r="946943"/>
    <row r="946944"/>
    <row r="946945"/>
    <row r="946946"/>
    <row r="946947"/>
    <row r="946948"/>
    <row r="946949"/>
    <row r="946950"/>
    <row r="946951"/>
    <row r="946952"/>
    <row r="946953"/>
    <row r="946954"/>
    <row r="946955"/>
    <row r="946956"/>
    <row r="946957"/>
    <row r="946958"/>
    <row r="946959"/>
    <row r="946960"/>
    <row r="946961"/>
    <row r="946962"/>
    <row r="946963"/>
    <row r="946964"/>
    <row r="946965"/>
    <row r="946966"/>
    <row r="946967"/>
    <row r="946968"/>
    <row r="946969"/>
    <row r="946970"/>
    <row r="946971"/>
    <row r="946972"/>
    <row r="946973"/>
    <row r="946974"/>
    <row r="946975"/>
    <row r="946976"/>
    <row r="946977"/>
    <row r="946978"/>
    <row r="946979"/>
    <row r="946980"/>
    <row r="946981"/>
    <row r="946982"/>
    <row r="946983"/>
    <row r="946984"/>
    <row r="946985"/>
    <row r="946986"/>
    <row r="946987"/>
    <row r="946988"/>
    <row r="946989"/>
    <row r="946990"/>
    <row r="946991"/>
    <row r="946992"/>
    <row r="946993"/>
    <row r="946994"/>
    <row r="946995"/>
    <row r="946996"/>
    <row r="946997"/>
    <row r="946998"/>
    <row r="946999"/>
    <row r="947000"/>
    <row r="947001"/>
    <row r="947002"/>
    <row r="947003"/>
    <row r="947004"/>
    <row r="947005"/>
    <row r="947006"/>
    <row r="947007"/>
    <row r="947008"/>
    <row r="947009"/>
    <row r="947010"/>
    <row r="947011"/>
    <row r="947012"/>
    <row r="947013"/>
    <row r="947014"/>
    <row r="947015"/>
    <row r="947016"/>
    <row r="947017"/>
    <row r="947018"/>
    <row r="947019"/>
    <row r="947020"/>
    <row r="947021"/>
    <row r="947022"/>
    <row r="947023"/>
    <row r="947024"/>
    <row r="947025"/>
    <row r="947026"/>
    <row r="947027"/>
    <row r="947028"/>
    <row r="947029"/>
    <row r="947030"/>
    <row r="947031"/>
    <row r="947032"/>
    <row r="947033"/>
    <row r="947034"/>
    <row r="947035"/>
    <row r="947036"/>
    <row r="947037"/>
    <row r="947038"/>
    <row r="947039"/>
    <row r="947040"/>
    <row r="947041"/>
    <row r="947042"/>
    <row r="947043"/>
    <row r="947044"/>
    <row r="947045"/>
    <row r="947046"/>
    <row r="947047"/>
    <row r="947048"/>
    <row r="947049"/>
    <row r="947050"/>
    <row r="947051"/>
    <row r="947052"/>
    <row r="947053"/>
    <row r="947054"/>
    <row r="947055"/>
    <row r="947056"/>
    <row r="947057"/>
    <row r="947058"/>
    <row r="947059"/>
    <row r="947060"/>
    <row r="947061"/>
    <row r="947062"/>
    <row r="947063"/>
    <row r="947064"/>
    <row r="947065"/>
    <row r="947066"/>
    <row r="947067"/>
    <row r="947068"/>
    <row r="947069"/>
    <row r="947070"/>
    <row r="947071"/>
    <row r="947072"/>
    <row r="947073"/>
    <row r="947074"/>
    <row r="947075"/>
    <row r="947076"/>
    <row r="947077"/>
    <row r="947078"/>
    <row r="947079"/>
    <row r="947080"/>
    <row r="947081"/>
    <row r="947082"/>
    <row r="947083"/>
    <row r="947084"/>
    <row r="947085"/>
    <row r="947086"/>
    <row r="947087"/>
    <row r="947088"/>
    <row r="947089"/>
    <row r="947090"/>
    <row r="947091"/>
    <row r="947092"/>
    <row r="947093"/>
    <row r="947094"/>
    <row r="947095"/>
    <row r="947096"/>
    <row r="947097"/>
    <row r="947098"/>
    <row r="947099"/>
    <row r="947100"/>
    <row r="947101"/>
    <row r="947102"/>
    <row r="947103"/>
    <row r="947104"/>
    <row r="947105"/>
    <row r="947106"/>
    <row r="947107"/>
    <row r="947108"/>
    <row r="947109"/>
    <row r="947110"/>
    <row r="947111"/>
    <row r="947112"/>
    <row r="947113"/>
    <row r="947114"/>
    <row r="947115"/>
    <row r="947116"/>
    <row r="947117"/>
    <row r="947118"/>
    <row r="947119"/>
    <row r="947120"/>
    <row r="947121"/>
    <row r="947122"/>
    <row r="947123"/>
    <row r="947124"/>
    <row r="947125"/>
    <row r="947126"/>
    <row r="947127"/>
    <row r="947128"/>
    <row r="947129"/>
    <row r="947130"/>
    <row r="947131"/>
    <row r="947132"/>
    <row r="947133"/>
    <row r="947134"/>
    <row r="947135"/>
    <row r="947136"/>
    <row r="947137"/>
    <row r="947138"/>
    <row r="947139"/>
    <row r="947140"/>
    <row r="947141"/>
    <row r="947142"/>
    <row r="947143"/>
    <row r="947144"/>
    <row r="947145"/>
    <row r="947146"/>
    <row r="947147"/>
    <row r="947148"/>
    <row r="947149"/>
    <row r="947150"/>
    <row r="947151"/>
    <row r="947152"/>
    <row r="947153"/>
    <row r="947154"/>
    <row r="947155"/>
    <row r="947156"/>
    <row r="947157"/>
    <row r="947158"/>
    <row r="947159"/>
    <row r="947160"/>
    <row r="947161"/>
    <row r="947162"/>
    <row r="947163"/>
    <row r="947164"/>
    <row r="947165"/>
    <row r="947166"/>
    <row r="947167"/>
    <row r="947168"/>
    <row r="947169"/>
    <row r="947170"/>
    <row r="947171"/>
    <row r="947172"/>
    <row r="947173"/>
    <row r="947174"/>
    <row r="947175"/>
    <row r="947176"/>
    <row r="947177"/>
    <row r="947178"/>
    <row r="947179"/>
    <row r="947180"/>
    <row r="947181"/>
    <row r="947182"/>
    <row r="947183"/>
    <row r="947184"/>
    <row r="947185"/>
    <row r="947186"/>
    <row r="947187"/>
    <row r="947188"/>
    <row r="947189"/>
    <row r="947190"/>
    <row r="947191"/>
    <row r="947192"/>
    <row r="947193"/>
    <row r="947194"/>
    <row r="947195"/>
    <row r="947196"/>
    <row r="947197"/>
    <row r="947198"/>
    <row r="947199"/>
    <row r="947200"/>
    <row r="947201"/>
    <row r="947202"/>
    <row r="947203"/>
    <row r="947204"/>
    <row r="947205"/>
    <row r="947206"/>
    <row r="947207"/>
    <row r="947208"/>
    <row r="947209"/>
    <row r="947210"/>
    <row r="947211"/>
    <row r="947212"/>
    <row r="947213"/>
    <row r="947214"/>
    <row r="947215"/>
    <row r="947216"/>
    <row r="947217"/>
    <row r="947218"/>
    <row r="947219"/>
    <row r="947220"/>
    <row r="947221"/>
    <row r="947222"/>
    <row r="947223"/>
    <row r="947224"/>
    <row r="947225"/>
    <row r="947226"/>
    <row r="947227"/>
    <row r="947228"/>
    <row r="947229"/>
    <row r="947230"/>
    <row r="947231"/>
    <row r="947232"/>
    <row r="947233"/>
    <row r="947234"/>
    <row r="947235"/>
    <row r="947236"/>
    <row r="947237"/>
    <row r="947238"/>
    <row r="947239"/>
    <row r="947240"/>
    <row r="947241"/>
    <row r="947242"/>
    <row r="947243"/>
    <row r="947244"/>
    <row r="947245"/>
    <row r="947246"/>
    <row r="947247"/>
    <row r="947248"/>
    <row r="947249"/>
    <row r="947250"/>
    <row r="947251"/>
    <row r="947252"/>
    <row r="947253"/>
    <row r="947254"/>
    <row r="947255"/>
    <row r="947256"/>
    <row r="947257"/>
    <row r="947258"/>
    <row r="947259"/>
    <row r="947260"/>
    <row r="947261"/>
    <row r="947262"/>
    <row r="947263"/>
    <row r="947264"/>
    <row r="947265"/>
    <row r="947266"/>
    <row r="947267"/>
    <row r="947268"/>
    <row r="947269"/>
    <row r="947270"/>
    <row r="947271"/>
    <row r="947272"/>
    <row r="947273"/>
    <row r="947274"/>
    <row r="947275"/>
    <row r="947276"/>
    <row r="947277"/>
    <row r="947278"/>
    <row r="947279"/>
    <row r="947280"/>
    <row r="947281"/>
    <row r="947282"/>
    <row r="947283"/>
    <row r="947284"/>
    <row r="947285"/>
    <row r="947286"/>
    <row r="947287"/>
    <row r="947288"/>
    <row r="947289"/>
    <row r="947290"/>
    <row r="947291"/>
    <row r="947292"/>
    <row r="947293"/>
    <row r="947294"/>
    <row r="947295"/>
    <row r="947296"/>
    <row r="947297"/>
    <row r="947298"/>
    <row r="947299"/>
    <row r="947300"/>
    <row r="947301"/>
    <row r="947302"/>
    <row r="947303"/>
    <row r="947304"/>
    <row r="947305"/>
    <row r="947306"/>
    <row r="947307"/>
    <row r="947308"/>
    <row r="947309"/>
    <row r="947310"/>
    <row r="947311"/>
    <row r="947312"/>
    <row r="947313"/>
    <row r="947314"/>
    <row r="947315"/>
    <row r="947316"/>
    <row r="947317"/>
    <row r="947318"/>
    <row r="947319"/>
    <row r="947320"/>
    <row r="947321"/>
    <row r="947322"/>
    <row r="947323"/>
    <row r="947324"/>
    <row r="947325"/>
    <row r="947326"/>
    <row r="947327"/>
    <row r="947328"/>
    <row r="947329"/>
    <row r="947330"/>
    <row r="947331"/>
    <row r="947332"/>
    <row r="947333"/>
    <row r="947334"/>
    <row r="947335"/>
    <row r="947336"/>
    <row r="947337"/>
    <row r="947338"/>
    <row r="947339"/>
    <row r="947340"/>
    <row r="947341"/>
    <row r="947342"/>
    <row r="947343"/>
    <row r="947344"/>
    <row r="947345"/>
    <row r="947346"/>
    <row r="947347"/>
    <row r="947348"/>
    <row r="947349"/>
    <row r="947350"/>
    <row r="947351"/>
    <row r="947352"/>
    <row r="947353"/>
    <row r="947354"/>
    <row r="947355"/>
    <row r="947356"/>
    <row r="947357"/>
    <row r="947358"/>
    <row r="947359"/>
    <row r="947360"/>
    <row r="947361"/>
    <row r="947362"/>
    <row r="947363"/>
    <row r="947364"/>
    <row r="947365"/>
    <row r="947366"/>
    <row r="947367"/>
    <row r="947368"/>
    <row r="947369"/>
    <row r="947370"/>
    <row r="947371"/>
    <row r="947372"/>
    <row r="947373"/>
    <row r="947374"/>
    <row r="947375"/>
    <row r="947376"/>
    <row r="947377"/>
    <row r="947378"/>
    <row r="947379"/>
    <row r="947380"/>
    <row r="947381"/>
    <row r="947382"/>
    <row r="947383"/>
    <row r="947384"/>
    <row r="947385"/>
    <row r="947386"/>
    <row r="947387"/>
    <row r="947388"/>
    <row r="947389"/>
    <row r="947390"/>
    <row r="947391"/>
    <row r="947392"/>
    <row r="947393"/>
    <row r="947394"/>
    <row r="947395"/>
    <row r="947396"/>
    <row r="947397"/>
    <row r="947398"/>
    <row r="947399"/>
    <row r="947400"/>
    <row r="947401"/>
    <row r="947402"/>
    <row r="947403"/>
    <row r="947404"/>
    <row r="947405"/>
    <row r="947406"/>
    <row r="947407"/>
    <row r="947408"/>
    <row r="947409"/>
    <row r="947410"/>
    <row r="947411"/>
    <row r="947412"/>
    <row r="947413"/>
    <row r="947414"/>
    <row r="947415"/>
    <row r="947416"/>
    <row r="947417"/>
    <row r="947418"/>
    <row r="947419"/>
    <row r="947420"/>
    <row r="947421"/>
    <row r="947422"/>
    <row r="947423"/>
    <row r="947424"/>
    <row r="947425"/>
    <row r="947426"/>
    <row r="947427"/>
    <row r="947428"/>
    <row r="947429"/>
    <row r="947430"/>
    <row r="947431"/>
    <row r="947432"/>
    <row r="947433"/>
    <row r="947434"/>
    <row r="947435"/>
    <row r="947436"/>
    <row r="947437"/>
    <row r="947438"/>
    <row r="947439"/>
    <row r="947440"/>
    <row r="947441"/>
    <row r="947442"/>
    <row r="947443"/>
    <row r="947444"/>
    <row r="947445"/>
    <row r="947446"/>
    <row r="947447"/>
    <row r="947448"/>
    <row r="947449"/>
    <row r="947450"/>
    <row r="947451"/>
    <row r="947452"/>
    <row r="947453"/>
    <row r="947454"/>
    <row r="947455"/>
    <row r="947456"/>
    <row r="947457"/>
    <row r="947458"/>
    <row r="947459"/>
    <row r="947460"/>
    <row r="947461"/>
    <row r="947462"/>
    <row r="947463"/>
    <row r="947464"/>
    <row r="947465"/>
    <row r="947466"/>
    <row r="947467"/>
    <row r="947468"/>
    <row r="947469"/>
    <row r="947470"/>
    <row r="947471"/>
    <row r="947472"/>
    <row r="947473"/>
    <row r="947474"/>
    <row r="947475"/>
    <row r="947476"/>
    <row r="947477"/>
    <row r="947478"/>
    <row r="947479"/>
    <row r="947480"/>
    <row r="947481"/>
    <row r="947482"/>
    <row r="947483"/>
    <row r="947484"/>
    <row r="947485"/>
    <row r="947486"/>
    <row r="947487"/>
    <row r="947488"/>
    <row r="947489"/>
    <row r="947490"/>
    <row r="947491"/>
    <row r="947492"/>
    <row r="947493"/>
    <row r="947494"/>
    <row r="947495"/>
    <row r="947496"/>
    <row r="947497"/>
    <row r="947498"/>
    <row r="947499"/>
    <row r="947500"/>
    <row r="947501"/>
    <row r="947502"/>
    <row r="947503"/>
    <row r="947504"/>
    <row r="947505"/>
    <row r="947506"/>
    <row r="947507"/>
    <row r="947508"/>
    <row r="947509"/>
    <row r="947510"/>
    <row r="947511"/>
    <row r="947512"/>
    <row r="947513"/>
    <row r="947514"/>
    <row r="947515"/>
    <row r="947516"/>
    <row r="947517"/>
    <row r="947518"/>
    <row r="947519"/>
    <row r="947520"/>
    <row r="947521"/>
    <row r="947522"/>
    <row r="947523"/>
    <row r="947524"/>
    <row r="947525"/>
    <row r="947526"/>
    <row r="947527"/>
    <row r="947528"/>
    <row r="947529"/>
    <row r="947530"/>
    <row r="947531"/>
    <row r="947532"/>
    <row r="947533"/>
    <row r="947534"/>
    <row r="947535"/>
    <row r="947536"/>
    <row r="947537"/>
    <row r="947538"/>
    <row r="947539"/>
    <row r="947540"/>
    <row r="947541"/>
    <row r="947542"/>
    <row r="947543"/>
    <row r="947544"/>
    <row r="947545"/>
    <row r="947546"/>
    <row r="947547"/>
    <row r="947548"/>
    <row r="947549"/>
    <row r="947550"/>
    <row r="947551"/>
    <row r="947552"/>
    <row r="947553"/>
    <row r="947554"/>
    <row r="947555"/>
    <row r="947556"/>
    <row r="947557"/>
    <row r="947558"/>
    <row r="947559"/>
    <row r="947560"/>
    <row r="947561"/>
    <row r="947562"/>
    <row r="947563"/>
    <row r="947564"/>
    <row r="947565"/>
    <row r="947566"/>
    <row r="947567"/>
    <row r="947568"/>
    <row r="947569"/>
    <row r="947570"/>
    <row r="947571"/>
    <row r="947572"/>
    <row r="947573"/>
    <row r="947574"/>
    <row r="947575"/>
    <row r="947576"/>
    <row r="947577"/>
    <row r="947578"/>
    <row r="947579"/>
    <row r="947580"/>
    <row r="947581"/>
    <row r="947582"/>
    <row r="947583"/>
    <row r="947584"/>
    <row r="947585"/>
    <row r="947586"/>
    <row r="947587"/>
    <row r="947588"/>
    <row r="947589"/>
    <row r="947590"/>
    <row r="947591"/>
    <row r="947592"/>
    <row r="947593"/>
    <row r="947594"/>
    <row r="947595"/>
    <row r="947596"/>
    <row r="947597"/>
    <row r="947598"/>
    <row r="947599"/>
    <row r="947600"/>
    <row r="947601"/>
    <row r="947602"/>
    <row r="947603"/>
    <row r="947604"/>
    <row r="947605"/>
    <row r="947606"/>
    <row r="947607"/>
    <row r="947608"/>
    <row r="947609"/>
    <row r="947610"/>
    <row r="947611"/>
    <row r="947612"/>
    <row r="947613"/>
    <row r="947614"/>
    <row r="947615"/>
    <row r="947616"/>
    <row r="947617"/>
    <row r="947618"/>
    <row r="947619"/>
    <row r="947620"/>
    <row r="947621"/>
    <row r="947622"/>
    <row r="947623"/>
    <row r="947624"/>
    <row r="947625"/>
    <row r="947626"/>
    <row r="947627"/>
    <row r="947628"/>
    <row r="947629"/>
    <row r="947630"/>
    <row r="947631"/>
    <row r="947632"/>
    <row r="947633"/>
    <row r="947634"/>
    <row r="947635"/>
    <row r="947636"/>
    <row r="947637"/>
    <row r="947638"/>
    <row r="947639"/>
    <row r="947640"/>
    <row r="947641"/>
    <row r="947642"/>
    <row r="947643"/>
    <row r="947644"/>
    <row r="947645"/>
    <row r="947646"/>
    <row r="947647"/>
    <row r="947648"/>
    <row r="947649"/>
    <row r="947650"/>
    <row r="947651"/>
    <row r="947652"/>
    <row r="947653"/>
    <row r="947654"/>
    <row r="947655"/>
    <row r="947656"/>
    <row r="947657"/>
    <row r="947658"/>
    <row r="947659"/>
    <row r="947660"/>
    <row r="947661"/>
    <row r="947662"/>
    <row r="947663"/>
    <row r="947664"/>
    <row r="947665"/>
    <row r="947666"/>
    <row r="947667"/>
    <row r="947668"/>
    <row r="947669"/>
    <row r="947670"/>
    <row r="947671"/>
    <row r="947672"/>
    <row r="947673"/>
    <row r="947674"/>
    <row r="947675"/>
    <row r="947676"/>
    <row r="947677"/>
    <row r="947678"/>
    <row r="947679"/>
    <row r="947680"/>
    <row r="947681"/>
    <row r="947682"/>
    <row r="947683"/>
    <row r="947684"/>
    <row r="947685"/>
    <row r="947686"/>
    <row r="947687"/>
    <row r="947688"/>
    <row r="947689"/>
    <row r="947690"/>
    <row r="947691"/>
    <row r="947692"/>
    <row r="947693"/>
    <row r="947694"/>
    <row r="947695"/>
    <row r="947696"/>
    <row r="947697"/>
    <row r="947698"/>
    <row r="947699"/>
    <row r="947700"/>
    <row r="947701"/>
    <row r="947702"/>
    <row r="947703"/>
    <row r="947704"/>
    <row r="947705"/>
    <row r="947706"/>
    <row r="947707"/>
    <row r="947708"/>
    <row r="947709"/>
    <row r="947710"/>
    <row r="947711"/>
    <row r="947712"/>
    <row r="947713"/>
    <row r="947714"/>
    <row r="947715"/>
    <row r="947716"/>
    <row r="947717"/>
    <row r="947718"/>
    <row r="947719"/>
    <row r="947720"/>
    <row r="947721"/>
    <row r="947722"/>
    <row r="947723"/>
    <row r="947724"/>
    <row r="947725"/>
    <row r="947726"/>
    <row r="947727"/>
    <row r="947728"/>
    <row r="947729"/>
    <row r="947730"/>
    <row r="947731"/>
    <row r="947732"/>
    <row r="947733"/>
    <row r="947734"/>
    <row r="947735"/>
    <row r="947736"/>
    <row r="947737"/>
    <row r="947738"/>
    <row r="947739"/>
    <row r="947740"/>
    <row r="947741"/>
    <row r="947742"/>
    <row r="947743"/>
    <row r="947744"/>
    <row r="947745"/>
    <row r="947746"/>
    <row r="947747"/>
    <row r="947748"/>
    <row r="947749"/>
    <row r="947750"/>
    <row r="947751"/>
    <row r="947752"/>
    <row r="947753"/>
    <row r="947754"/>
    <row r="947755"/>
    <row r="947756"/>
    <row r="947757"/>
    <row r="947758"/>
    <row r="947759"/>
    <row r="947760"/>
    <row r="947761"/>
    <row r="947762"/>
    <row r="947763"/>
    <row r="947764"/>
    <row r="947765"/>
    <row r="947766"/>
    <row r="947767"/>
    <row r="947768"/>
    <row r="947769"/>
    <row r="947770"/>
    <row r="947771"/>
    <row r="947772"/>
    <row r="947773"/>
    <row r="947774"/>
    <row r="947775"/>
    <row r="947776"/>
    <row r="947777"/>
    <row r="947778"/>
    <row r="947779"/>
    <row r="947780"/>
    <row r="947781"/>
    <row r="947782"/>
    <row r="947783"/>
    <row r="947784"/>
    <row r="947785"/>
    <row r="947786"/>
    <row r="947787"/>
    <row r="947788"/>
    <row r="947789"/>
    <row r="947790"/>
    <row r="947791"/>
    <row r="947792"/>
    <row r="947793"/>
    <row r="947794"/>
    <row r="947795"/>
    <row r="947796"/>
    <row r="947797"/>
    <row r="947798"/>
    <row r="947799"/>
    <row r="947800"/>
    <row r="947801"/>
    <row r="947802"/>
    <row r="947803"/>
    <row r="947804"/>
    <row r="947805"/>
    <row r="947806"/>
    <row r="947807"/>
    <row r="947808"/>
    <row r="947809"/>
    <row r="947810"/>
    <row r="947811"/>
    <row r="947812"/>
    <row r="947813"/>
    <row r="947814"/>
    <row r="947815"/>
    <row r="947816"/>
    <row r="947817"/>
    <row r="947818"/>
    <row r="947819"/>
    <row r="947820"/>
    <row r="947821"/>
    <row r="947822"/>
    <row r="947823"/>
    <row r="947824"/>
    <row r="947825"/>
    <row r="947826"/>
    <row r="947827"/>
    <row r="947828"/>
    <row r="947829"/>
    <row r="947830"/>
    <row r="947831"/>
    <row r="947832"/>
    <row r="947833"/>
    <row r="947834"/>
    <row r="947835"/>
    <row r="947836"/>
    <row r="947837"/>
    <row r="947838"/>
    <row r="947839"/>
    <row r="947840"/>
    <row r="947841"/>
    <row r="947842"/>
    <row r="947843"/>
    <row r="947844"/>
    <row r="947845"/>
    <row r="947846"/>
    <row r="947847"/>
    <row r="947848"/>
    <row r="947849"/>
    <row r="947850"/>
    <row r="947851"/>
    <row r="947852"/>
    <row r="947853"/>
    <row r="947854"/>
    <row r="947855"/>
    <row r="947856"/>
    <row r="947857"/>
    <row r="947858"/>
    <row r="947859"/>
    <row r="947860"/>
    <row r="947861"/>
    <row r="947862"/>
    <row r="947863"/>
    <row r="947864"/>
    <row r="947865"/>
    <row r="947866"/>
    <row r="947867"/>
    <row r="947868"/>
    <row r="947869"/>
    <row r="947870"/>
    <row r="947871"/>
    <row r="947872"/>
    <row r="947873"/>
    <row r="947874"/>
    <row r="947875"/>
    <row r="947876"/>
    <row r="947877"/>
    <row r="947878"/>
    <row r="947879"/>
    <row r="947880"/>
    <row r="947881"/>
    <row r="947882"/>
    <row r="947883"/>
    <row r="947884"/>
    <row r="947885"/>
    <row r="947886"/>
    <row r="947887"/>
    <row r="947888"/>
    <row r="947889"/>
    <row r="947890"/>
    <row r="947891"/>
    <row r="947892"/>
    <row r="947893"/>
    <row r="947894"/>
    <row r="947895"/>
    <row r="947896"/>
    <row r="947897"/>
    <row r="947898"/>
    <row r="947899"/>
    <row r="947900"/>
    <row r="947901"/>
    <row r="947902"/>
    <row r="947903"/>
    <row r="947904"/>
    <row r="947905"/>
    <row r="947906"/>
    <row r="947907"/>
    <row r="947908"/>
    <row r="947909"/>
    <row r="947910"/>
    <row r="947911"/>
    <row r="947912"/>
    <row r="947913"/>
    <row r="947914"/>
    <row r="947915"/>
    <row r="947916"/>
    <row r="947917"/>
    <row r="947918"/>
    <row r="947919"/>
    <row r="947920"/>
    <row r="947921"/>
    <row r="947922"/>
    <row r="947923"/>
    <row r="947924"/>
    <row r="947925"/>
    <row r="947926"/>
    <row r="947927"/>
    <row r="947928"/>
    <row r="947929"/>
    <row r="947930"/>
    <row r="947931"/>
    <row r="947932"/>
    <row r="947933"/>
    <row r="947934"/>
    <row r="947935"/>
    <row r="947936"/>
    <row r="947937"/>
    <row r="947938"/>
    <row r="947939"/>
    <row r="947940"/>
    <row r="947941"/>
    <row r="947942"/>
    <row r="947943"/>
    <row r="947944"/>
    <row r="947945"/>
    <row r="947946"/>
    <row r="947947"/>
    <row r="947948"/>
    <row r="947949"/>
    <row r="947950"/>
    <row r="947951"/>
    <row r="947952"/>
    <row r="947953"/>
    <row r="947954"/>
    <row r="947955"/>
    <row r="947956"/>
    <row r="947957"/>
    <row r="947958"/>
    <row r="947959"/>
    <row r="947960"/>
    <row r="947961"/>
    <row r="947962"/>
    <row r="947963"/>
    <row r="947964"/>
    <row r="947965"/>
    <row r="947966"/>
    <row r="947967"/>
    <row r="947968"/>
    <row r="947969"/>
    <row r="947970"/>
    <row r="947971"/>
    <row r="947972"/>
    <row r="947973"/>
    <row r="947974"/>
    <row r="947975"/>
    <row r="947976"/>
    <row r="947977"/>
    <row r="947978"/>
    <row r="947979"/>
    <row r="947980"/>
    <row r="947981"/>
    <row r="947982"/>
    <row r="947983"/>
    <row r="947984"/>
    <row r="947985"/>
    <row r="947986"/>
    <row r="947987"/>
    <row r="947988"/>
    <row r="947989"/>
    <row r="947990"/>
    <row r="947991"/>
    <row r="947992"/>
    <row r="947993"/>
    <row r="947994"/>
    <row r="947995"/>
    <row r="947996"/>
    <row r="947997"/>
    <row r="947998"/>
    <row r="947999"/>
    <row r="948000"/>
    <row r="948001"/>
    <row r="948002"/>
    <row r="948003"/>
    <row r="948004"/>
    <row r="948005"/>
    <row r="948006"/>
    <row r="948007"/>
    <row r="948008"/>
    <row r="948009"/>
    <row r="948010"/>
    <row r="948011"/>
    <row r="948012"/>
    <row r="948013"/>
    <row r="948014"/>
    <row r="948015"/>
    <row r="948016"/>
    <row r="948017"/>
    <row r="948018"/>
    <row r="948019"/>
    <row r="948020"/>
    <row r="948021"/>
    <row r="948022"/>
    <row r="948023"/>
    <row r="948024"/>
    <row r="948025"/>
    <row r="948026"/>
    <row r="948027"/>
    <row r="948028"/>
    <row r="948029"/>
    <row r="948030"/>
    <row r="948031"/>
    <row r="948032"/>
    <row r="948033"/>
    <row r="948034"/>
    <row r="948035"/>
    <row r="948036"/>
    <row r="948037"/>
    <row r="948038"/>
    <row r="948039"/>
    <row r="948040"/>
    <row r="948041"/>
    <row r="948042"/>
    <row r="948043"/>
    <row r="948044"/>
    <row r="948045"/>
    <row r="948046"/>
    <row r="948047"/>
    <row r="948048"/>
    <row r="948049"/>
    <row r="948050"/>
    <row r="948051"/>
    <row r="948052"/>
    <row r="948053"/>
    <row r="948054"/>
    <row r="948055"/>
    <row r="948056"/>
    <row r="948057"/>
    <row r="948058"/>
    <row r="948059"/>
    <row r="948060"/>
    <row r="948061"/>
    <row r="948062"/>
    <row r="948063"/>
    <row r="948064"/>
    <row r="948065"/>
    <row r="948066"/>
    <row r="948067"/>
    <row r="948068"/>
    <row r="948069"/>
    <row r="948070"/>
    <row r="948071"/>
    <row r="948072"/>
    <row r="948073"/>
    <row r="948074"/>
    <row r="948075"/>
    <row r="948076"/>
    <row r="948077"/>
    <row r="948078"/>
    <row r="948079"/>
    <row r="948080"/>
    <row r="948081"/>
    <row r="948082"/>
    <row r="948083"/>
    <row r="948084"/>
    <row r="948085"/>
    <row r="948086"/>
    <row r="948087"/>
    <row r="948088"/>
    <row r="948089"/>
    <row r="948090"/>
    <row r="948091"/>
    <row r="948092"/>
    <row r="948093"/>
    <row r="948094"/>
    <row r="948095"/>
    <row r="948096"/>
    <row r="948097"/>
    <row r="948098"/>
    <row r="948099"/>
    <row r="948100"/>
    <row r="948101"/>
    <row r="948102"/>
    <row r="948103"/>
    <row r="948104"/>
    <row r="948105"/>
    <row r="948106"/>
    <row r="948107"/>
    <row r="948108"/>
    <row r="948109"/>
    <row r="948110"/>
    <row r="948111"/>
    <row r="948112"/>
    <row r="948113"/>
    <row r="948114"/>
    <row r="948115"/>
    <row r="948116"/>
    <row r="948117"/>
    <row r="948118"/>
    <row r="948119"/>
    <row r="948120"/>
    <row r="948121"/>
    <row r="948122"/>
    <row r="948123"/>
    <row r="948124"/>
    <row r="948125"/>
    <row r="948126"/>
    <row r="948127"/>
    <row r="948128"/>
    <row r="948129"/>
    <row r="948130"/>
    <row r="948131"/>
    <row r="948132"/>
    <row r="948133"/>
    <row r="948134"/>
    <row r="948135"/>
    <row r="948136"/>
    <row r="948137"/>
    <row r="948138"/>
    <row r="948139"/>
    <row r="948140"/>
    <row r="948141"/>
    <row r="948142"/>
    <row r="948143"/>
    <row r="948144"/>
    <row r="948145"/>
    <row r="948146"/>
    <row r="948147"/>
    <row r="948148"/>
    <row r="948149"/>
    <row r="948150"/>
    <row r="948151"/>
    <row r="948152"/>
    <row r="948153"/>
    <row r="948154"/>
    <row r="948155"/>
    <row r="948156"/>
    <row r="948157"/>
    <row r="948158"/>
    <row r="948159"/>
    <row r="948160"/>
    <row r="948161"/>
    <row r="948162"/>
    <row r="948163"/>
    <row r="948164"/>
    <row r="948165"/>
    <row r="948166"/>
    <row r="948167"/>
    <row r="948168"/>
    <row r="948169"/>
    <row r="948170"/>
    <row r="948171"/>
    <row r="948172"/>
    <row r="948173"/>
    <row r="948174"/>
    <row r="948175"/>
    <row r="948176"/>
    <row r="948177"/>
    <row r="948178"/>
    <row r="948179"/>
    <row r="948180"/>
    <row r="948181"/>
    <row r="948182"/>
    <row r="948183"/>
    <row r="948184"/>
    <row r="948185"/>
    <row r="948186"/>
    <row r="948187"/>
    <row r="948188"/>
    <row r="948189"/>
    <row r="948190"/>
    <row r="948191"/>
    <row r="948192"/>
    <row r="948193"/>
    <row r="948194"/>
    <row r="948195"/>
    <row r="948196"/>
    <row r="948197"/>
    <row r="948198"/>
    <row r="948199"/>
    <row r="948200"/>
    <row r="948201"/>
    <row r="948202"/>
    <row r="948203"/>
    <row r="948204"/>
    <row r="948205"/>
    <row r="948206"/>
    <row r="948207"/>
    <row r="948208"/>
    <row r="948209"/>
    <row r="948210"/>
    <row r="948211"/>
    <row r="948212"/>
    <row r="948213"/>
    <row r="948214"/>
    <row r="948215"/>
    <row r="948216"/>
    <row r="948217"/>
    <row r="948218"/>
    <row r="948219"/>
    <row r="948220"/>
    <row r="948221"/>
    <row r="948222"/>
    <row r="948223"/>
    <row r="948224"/>
    <row r="948225"/>
    <row r="948226"/>
    <row r="948227"/>
    <row r="948228"/>
    <row r="948229"/>
    <row r="948230"/>
    <row r="948231"/>
    <row r="948232"/>
    <row r="948233"/>
    <row r="948234"/>
    <row r="948235"/>
    <row r="948236"/>
    <row r="948237"/>
    <row r="948238"/>
    <row r="948239"/>
    <row r="948240"/>
    <row r="948241"/>
    <row r="948242"/>
    <row r="948243"/>
    <row r="948244"/>
    <row r="948245"/>
    <row r="948246"/>
    <row r="948247"/>
    <row r="948248"/>
    <row r="948249"/>
    <row r="948250"/>
    <row r="948251"/>
    <row r="948252"/>
    <row r="948253"/>
    <row r="948254"/>
    <row r="948255"/>
    <row r="948256"/>
    <row r="948257"/>
    <row r="948258"/>
    <row r="948259"/>
    <row r="948260"/>
    <row r="948261"/>
    <row r="948262"/>
    <row r="948263"/>
    <row r="948264"/>
    <row r="948265"/>
    <row r="948266"/>
    <row r="948267"/>
    <row r="948268"/>
    <row r="948269"/>
    <row r="948270"/>
    <row r="948271"/>
    <row r="948272"/>
    <row r="948273"/>
    <row r="948274"/>
    <row r="948275"/>
    <row r="948276"/>
    <row r="948277"/>
    <row r="948278"/>
    <row r="948279"/>
    <row r="948280"/>
    <row r="948281"/>
    <row r="948282"/>
    <row r="948283"/>
    <row r="948284"/>
    <row r="948285"/>
    <row r="948286"/>
    <row r="948287"/>
    <row r="948288"/>
    <row r="948289"/>
    <row r="948290"/>
    <row r="948291"/>
    <row r="948292"/>
    <row r="948293"/>
    <row r="948294"/>
    <row r="948295"/>
    <row r="948296"/>
    <row r="948297"/>
    <row r="948298"/>
    <row r="948299"/>
    <row r="948300"/>
    <row r="948301"/>
    <row r="948302"/>
    <row r="948303"/>
    <row r="948304"/>
    <row r="948305"/>
    <row r="948306"/>
    <row r="948307"/>
    <row r="948308"/>
    <row r="948309"/>
    <row r="948310"/>
    <row r="948311"/>
    <row r="948312"/>
    <row r="948313"/>
    <row r="948314"/>
    <row r="948315"/>
    <row r="948316"/>
    <row r="948317"/>
    <row r="948318"/>
    <row r="948319"/>
    <row r="948320"/>
    <row r="948321"/>
    <row r="948322"/>
    <row r="948323"/>
    <row r="948324"/>
    <row r="948325"/>
    <row r="948326"/>
    <row r="948327"/>
    <row r="948328"/>
    <row r="948329"/>
    <row r="948330"/>
    <row r="948331"/>
    <row r="948332"/>
    <row r="948333"/>
    <row r="948334"/>
    <row r="948335"/>
    <row r="948336"/>
    <row r="948337"/>
    <row r="948338"/>
    <row r="948339"/>
    <row r="948340"/>
    <row r="948341"/>
    <row r="948342"/>
    <row r="948343"/>
    <row r="948344"/>
    <row r="948345"/>
    <row r="948346"/>
    <row r="948347"/>
    <row r="948348"/>
    <row r="948349"/>
    <row r="948350"/>
    <row r="948351"/>
    <row r="948352"/>
    <row r="948353"/>
    <row r="948354"/>
    <row r="948355"/>
    <row r="948356"/>
    <row r="948357"/>
    <row r="948358"/>
    <row r="948359"/>
    <row r="948360"/>
    <row r="948361"/>
    <row r="948362"/>
    <row r="948363"/>
    <row r="948364"/>
    <row r="948365"/>
    <row r="948366"/>
    <row r="948367"/>
    <row r="948368"/>
    <row r="948369"/>
    <row r="948370"/>
    <row r="948371"/>
    <row r="948372"/>
    <row r="948373"/>
    <row r="948374"/>
    <row r="948375"/>
    <row r="948376"/>
    <row r="948377"/>
    <row r="948378"/>
    <row r="948379"/>
    <row r="948380"/>
    <row r="948381"/>
    <row r="948382"/>
    <row r="948383"/>
    <row r="948384"/>
    <row r="948385"/>
    <row r="948386"/>
    <row r="948387"/>
    <row r="948388"/>
    <row r="948389"/>
    <row r="948390"/>
    <row r="948391"/>
    <row r="948392"/>
    <row r="948393"/>
    <row r="948394"/>
    <row r="948395"/>
    <row r="948396"/>
    <row r="948397"/>
    <row r="948398"/>
    <row r="948399"/>
    <row r="948400"/>
    <row r="948401"/>
    <row r="948402"/>
    <row r="948403"/>
    <row r="948404"/>
    <row r="948405"/>
    <row r="948406"/>
    <row r="948407"/>
    <row r="948408"/>
    <row r="948409"/>
    <row r="948410"/>
    <row r="948411"/>
    <row r="948412"/>
    <row r="948413"/>
    <row r="948414"/>
    <row r="948415"/>
    <row r="948416"/>
    <row r="948417"/>
    <row r="948418"/>
    <row r="948419"/>
    <row r="948420"/>
    <row r="948421"/>
    <row r="948422"/>
    <row r="948423"/>
    <row r="948424"/>
    <row r="948425"/>
    <row r="948426"/>
    <row r="948427"/>
    <row r="948428"/>
    <row r="948429"/>
    <row r="948430"/>
    <row r="948431"/>
    <row r="948432"/>
    <row r="948433"/>
    <row r="948434"/>
    <row r="948435"/>
    <row r="948436"/>
    <row r="948437"/>
    <row r="948438"/>
    <row r="948439"/>
    <row r="948440"/>
    <row r="948441"/>
    <row r="948442"/>
    <row r="948443"/>
    <row r="948444"/>
    <row r="948445"/>
    <row r="948446"/>
    <row r="948447"/>
    <row r="948448"/>
    <row r="948449"/>
    <row r="948450"/>
    <row r="948451"/>
    <row r="948452"/>
    <row r="948453"/>
    <row r="948454"/>
    <row r="948455"/>
    <row r="948456"/>
    <row r="948457"/>
    <row r="948458"/>
    <row r="948459"/>
    <row r="948460"/>
    <row r="948461"/>
    <row r="948462"/>
    <row r="948463"/>
    <row r="948464"/>
    <row r="948465"/>
    <row r="948466"/>
    <row r="948467"/>
    <row r="948468"/>
    <row r="948469"/>
    <row r="948470"/>
    <row r="948471"/>
    <row r="948472"/>
    <row r="948473"/>
    <row r="948474"/>
    <row r="948475"/>
    <row r="948476"/>
    <row r="948477"/>
    <row r="948478"/>
    <row r="948479"/>
    <row r="948480"/>
    <row r="948481"/>
    <row r="948482"/>
    <row r="948483"/>
    <row r="948484"/>
    <row r="948485"/>
    <row r="948486"/>
    <row r="948487"/>
    <row r="948488"/>
    <row r="948489"/>
    <row r="948490"/>
    <row r="948491"/>
    <row r="948492"/>
    <row r="948493"/>
    <row r="948494"/>
    <row r="948495"/>
    <row r="948496"/>
    <row r="948497"/>
    <row r="948498"/>
    <row r="948499"/>
    <row r="948500"/>
    <row r="948501"/>
    <row r="948502"/>
    <row r="948503"/>
    <row r="948504"/>
    <row r="948505"/>
    <row r="948506"/>
    <row r="948507"/>
    <row r="948508"/>
    <row r="948509"/>
    <row r="948510"/>
    <row r="948511"/>
    <row r="948512"/>
    <row r="948513"/>
    <row r="948514"/>
    <row r="948515"/>
    <row r="948516"/>
    <row r="948517"/>
    <row r="948518"/>
    <row r="948519"/>
    <row r="948520"/>
    <row r="948521"/>
    <row r="948522"/>
    <row r="948523"/>
    <row r="948524"/>
    <row r="948525"/>
    <row r="948526"/>
    <row r="948527"/>
    <row r="948528"/>
    <row r="948529"/>
    <row r="948530"/>
    <row r="948531"/>
    <row r="948532"/>
    <row r="948533"/>
    <row r="948534"/>
    <row r="948535"/>
    <row r="948536"/>
    <row r="948537"/>
    <row r="948538"/>
    <row r="948539"/>
    <row r="948540"/>
    <row r="948541"/>
    <row r="948542"/>
    <row r="948543"/>
    <row r="948544"/>
    <row r="948545"/>
    <row r="948546"/>
    <row r="948547"/>
    <row r="948548"/>
    <row r="948549"/>
    <row r="948550"/>
    <row r="948551"/>
    <row r="948552"/>
    <row r="948553"/>
    <row r="948554"/>
    <row r="948555"/>
    <row r="948556"/>
    <row r="948557"/>
    <row r="948558"/>
    <row r="948559"/>
    <row r="948560"/>
    <row r="948561"/>
    <row r="948562"/>
    <row r="948563"/>
    <row r="948564"/>
    <row r="948565"/>
    <row r="948566"/>
    <row r="948567"/>
    <row r="948568"/>
    <row r="948569"/>
    <row r="948570"/>
    <row r="948571"/>
    <row r="948572"/>
    <row r="948573"/>
    <row r="948574"/>
    <row r="948575"/>
    <row r="948576"/>
    <row r="948577"/>
    <row r="948578"/>
    <row r="948579"/>
    <row r="948580"/>
    <row r="948581"/>
    <row r="948582"/>
    <row r="948583"/>
    <row r="948584"/>
    <row r="948585"/>
    <row r="948586"/>
    <row r="948587"/>
    <row r="948588"/>
    <row r="948589"/>
    <row r="948590"/>
    <row r="948591"/>
    <row r="948592"/>
    <row r="948593"/>
    <row r="948594"/>
    <row r="948595"/>
    <row r="948596"/>
    <row r="948597"/>
    <row r="948598"/>
    <row r="948599"/>
    <row r="948600"/>
    <row r="948601"/>
    <row r="948602"/>
    <row r="948603"/>
    <row r="948604"/>
    <row r="948605"/>
    <row r="948606"/>
    <row r="948607"/>
    <row r="948608"/>
    <row r="948609"/>
    <row r="948610"/>
    <row r="948611"/>
    <row r="948612"/>
    <row r="948613"/>
    <row r="948614"/>
    <row r="948615"/>
    <row r="948616"/>
    <row r="948617"/>
    <row r="948618"/>
    <row r="948619"/>
    <row r="948620"/>
    <row r="948621"/>
    <row r="948622"/>
    <row r="948623"/>
    <row r="948624"/>
    <row r="948625"/>
    <row r="948626"/>
    <row r="948627"/>
    <row r="948628"/>
    <row r="948629"/>
    <row r="948630"/>
    <row r="948631"/>
    <row r="948632"/>
    <row r="948633"/>
    <row r="948634"/>
    <row r="948635"/>
    <row r="948636"/>
    <row r="948637"/>
    <row r="948638"/>
    <row r="948639"/>
    <row r="948640"/>
    <row r="948641"/>
    <row r="948642"/>
    <row r="948643"/>
    <row r="948644"/>
    <row r="948645"/>
    <row r="948646"/>
    <row r="948647"/>
    <row r="948648"/>
    <row r="948649"/>
    <row r="948650"/>
    <row r="948651"/>
    <row r="948652"/>
    <row r="948653"/>
    <row r="948654"/>
    <row r="948655"/>
    <row r="948656"/>
    <row r="948657"/>
    <row r="948658"/>
    <row r="948659"/>
    <row r="948660"/>
    <row r="948661"/>
    <row r="948662"/>
    <row r="948663"/>
    <row r="948664"/>
    <row r="948665"/>
    <row r="948666"/>
    <row r="948667"/>
    <row r="948668"/>
    <row r="948669"/>
    <row r="948670"/>
    <row r="948671"/>
    <row r="948672"/>
    <row r="948673"/>
    <row r="948674"/>
    <row r="948675"/>
    <row r="948676"/>
    <row r="948677"/>
    <row r="948678"/>
    <row r="948679"/>
    <row r="948680"/>
    <row r="948681"/>
    <row r="948682"/>
    <row r="948683"/>
    <row r="948684"/>
    <row r="948685"/>
    <row r="948686"/>
    <row r="948687"/>
    <row r="948688"/>
    <row r="948689"/>
    <row r="948690"/>
    <row r="948691"/>
    <row r="948692"/>
    <row r="948693"/>
    <row r="948694"/>
    <row r="948695"/>
    <row r="948696"/>
    <row r="948697"/>
    <row r="948698"/>
    <row r="948699"/>
    <row r="948700"/>
    <row r="948701"/>
    <row r="948702"/>
    <row r="948703"/>
    <row r="948704"/>
    <row r="948705"/>
    <row r="948706"/>
    <row r="948707"/>
    <row r="948708"/>
    <row r="948709"/>
    <row r="948710"/>
    <row r="948711"/>
    <row r="948712"/>
    <row r="948713"/>
    <row r="948714"/>
    <row r="948715"/>
    <row r="948716"/>
    <row r="948717"/>
    <row r="948718"/>
    <row r="948719"/>
    <row r="948720"/>
    <row r="948721"/>
    <row r="948722"/>
    <row r="948723"/>
    <row r="948724"/>
    <row r="948725"/>
    <row r="948726"/>
    <row r="948727"/>
    <row r="948728"/>
    <row r="948729"/>
    <row r="948730"/>
    <row r="948731"/>
    <row r="948732"/>
    <row r="948733"/>
    <row r="948734"/>
    <row r="948735"/>
    <row r="948736"/>
    <row r="948737"/>
    <row r="948738"/>
    <row r="948739"/>
    <row r="948740"/>
    <row r="948741"/>
    <row r="948742"/>
    <row r="948743"/>
    <row r="948744"/>
    <row r="948745"/>
    <row r="948746"/>
    <row r="948747"/>
    <row r="948748"/>
    <row r="948749"/>
    <row r="948750"/>
    <row r="948751"/>
    <row r="948752"/>
    <row r="948753"/>
    <row r="948754"/>
    <row r="948755"/>
    <row r="948756"/>
    <row r="948757"/>
    <row r="948758"/>
    <row r="948759"/>
    <row r="948760"/>
    <row r="948761"/>
    <row r="948762"/>
    <row r="948763"/>
    <row r="948764"/>
    <row r="948765"/>
    <row r="948766"/>
    <row r="948767"/>
    <row r="948768"/>
    <row r="948769"/>
    <row r="948770"/>
    <row r="948771"/>
    <row r="948772"/>
    <row r="948773"/>
    <row r="948774"/>
    <row r="948775"/>
    <row r="948776"/>
    <row r="948777"/>
    <row r="948778"/>
    <row r="948779"/>
    <row r="948780"/>
    <row r="948781"/>
    <row r="948782"/>
    <row r="948783"/>
    <row r="948784"/>
    <row r="948785"/>
    <row r="948786"/>
    <row r="948787"/>
    <row r="948788"/>
    <row r="948789"/>
    <row r="948790"/>
    <row r="948791"/>
    <row r="948792"/>
    <row r="948793"/>
    <row r="948794"/>
    <row r="948795"/>
    <row r="948796"/>
    <row r="948797"/>
    <row r="948798"/>
    <row r="948799"/>
    <row r="948800"/>
    <row r="948801"/>
    <row r="948802"/>
    <row r="948803"/>
    <row r="948804"/>
    <row r="948805"/>
    <row r="948806"/>
    <row r="948807"/>
    <row r="948808"/>
    <row r="948809"/>
    <row r="948810"/>
    <row r="948811"/>
    <row r="948812"/>
    <row r="948813"/>
    <row r="948814"/>
    <row r="948815"/>
    <row r="948816"/>
    <row r="948817"/>
    <row r="948818"/>
    <row r="948819"/>
    <row r="948820"/>
    <row r="948821"/>
    <row r="948822"/>
    <row r="948823"/>
    <row r="948824"/>
    <row r="948825"/>
    <row r="948826"/>
    <row r="948827"/>
    <row r="948828"/>
    <row r="948829"/>
    <row r="948830"/>
    <row r="948831"/>
    <row r="948832"/>
    <row r="948833"/>
    <row r="948834"/>
    <row r="948835"/>
    <row r="948836"/>
    <row r="948837"/>
    <row r="948838"/>
    <row r="948839"/>
    <row r="948840"/>
    <row r="948841"/>
    <row r="948842"/>
    <row r="948843"/>
    <row r="948844"/>
    <row r="948845"/>
    <row r="948846"/>
    <row r="948847"/>
    <row r="948848"/>
    <row r="948849"/>
    <row r="948850"/>
    <row r="948851"/>
    <row r="948852"/>
    <row r="948853"/>
    <row r="948854"/>
    <row r="948855"/>
    <row r="948856"/>
    <row r="948857"/>
    <row r="948858"/>
    <row r="948859"/>
    <row r="948860"/>
    <row r="948861"/>
    <row r="948862"/>
    <row r="948863"/>
    <row r="948864"/>
    <row r="948865"/>
    <row r="948866"/>
    <row r="948867"/>
    <row r="948868"/>
    <row r="948869"/>
    <row r="948870"/>
    <row r="948871"/>
    <row r="948872"/>
    <row r="948873"/>
    <row r="948874"/>
    <row r="948875"/>
    <row r="948876"/>
    <row r="948877"/>
    <row r="948878"/>
    <row r="948879"/>
    <row r="948880"/>
    <row r="948881"/>
    <row r="948882"/>
    <row r="948883"/>
    <row r="948884"/>
    <row r="948885"/>
    <row r="948886"/>
    <row r="948887"/>
    <row r="948888"/>
    <row r="948889"/>
    <row r="948890"/>
    <row r="948891"/>
    <row r="948892"/>
    <row r="948893"/>
    <row r="948894"/>
    <row r="948895"/>
    <row r="948896"/>
    <row r="948897"/>
    <row r="948898"/>
    <row r="948899"/>
    <row r="948900"/>
    <row r="948901"/>
    <row r="948902"/>
    <row r="948903"/>
    <row r="948904"/>
    <row r="948905"/>
    <row r="948906"/>
    <row r="948907"/>
    <row r="948908"/>
    <row r="948909"/>
    <row r="948910"/>
    <row r="948911"/>
    <row r="948912"/>
    <row r="948913"/>
    <row r="948914"/>
    <row r="948915"/>
    <row r="948916"/>
    <row r="948917"/>
    <row r="948918"/>
    <row r="948919"/>
    <row r="948920"/>
    <row r="948921"/>
    <row r="948922"/>
    <row r="948923"/>
    <row r="948924"/>
    <row r="948925"/>
    <row r="948926"/>
    <row r="948927"/>
    <row r="948928"/>
    <row r="948929"/>
    <row r="948930"/>
    <row r="948931"/>
    <row r="948932"/>
    <row r="948933"/>
    <row r="948934"/>
    <row r="948935"/>
    <row r="948936"/>
    <row r="948937"/>
    <row r="948938"/>
    <row r="948939"/>
    <row r="948940"/>
    <row r="948941"/>
    <row r="948942"/>
    <row r="948943"/>
    <row r="948944"/>
    <row r="948945"/>
    <row r="948946"/>
    <row r="948947"/>
    <row r="948948"/>
    <row r="948949"/>
    <row r="948950"/>
    <row r="948951"/>
    <row r="948952"/>
    <row r="948953"/>
    <row r="948954"/>
    <row r="948955"/>
    <row r="948956"/>
    <row r="948957"/>
    <row r="948958"/>
    <row r="948959"/>
    <row r="948960"/>
    <row r="948961"/>
    <row r="948962"/>
    <row r="948963"/>
    <row r="948964"/>
    <row r="948965"/>
    <row r="948966"/>
    <row r="948967"/>
    <row r="948968"/>
    <row r="948969"/>
    <row r="948970"/>
    <row r="948971"/>
    <row r="948972"/>
    <row r="948973"/>
    <row r="948974"/>
    <row r="948975"/>
    <row r="948976"/>
    <row r="948977"/>
    <row r="948978"/>
    <row r="948979"/>
    <row r="948980"/>
    <row r="948981"/>
    <row r="948982"/>
    <row r="948983"/>
    <row r="948984"/>
    <row r="948985"/>
    <row r="948986"/>
    <row r="948987"/>
    <row r="948988"/>
    <row r="948989"/>
    <row r="948990"/>
    <row r="948991"/>
    <row r="948992"/>
    <row r="948993"/>
    <row r="948994"/>
    <row r="948995"/>
    <row r="948996"/>
    <row r="948997"/>
    <row r="948998"/>
    <row r="948999"/>
    <row r="949000"/>
    <row r="949001"/>
    <row r="949002"/>
    <row r="949003"/>
    <row r="949004"/>
    <row r="949005"/>
    <row r="949006"/>
    <row r="949007"/>
    <row r="949008"/>
    <row r="949009"/>
    <row r="949010"/>
    <row r="949011"/>
    <row r="949012"/>
    <row r="949013"/>
    <row r="949014"/>
    <row r="949015"/>
    <row r="949016"/>
    <row r="949017"/>
    <row r="949018"/>
    <row r="949019"/>
    <row r="949020"/>
    <row r="949021"/>
    <row r="949022"/>
    <row r="949023"/>
    <row r="949024"/>
    <row r="949025"/>
    <row r="949026"/>
    <row r="949027"/>
    <row r="949028"/>
    <row r="949029"/>
    <row r="949030"/>
    <row r="949031"/>
    <row r="949032"/>
    <row r="949033"/>
    <row r="949034"/>
    <row r="949035"/>
    <row r="949036"/>
    <row r="949037"/>
    <row r="949038"/>
    <row r="949039"/>
    <row r="949040"/>
    <row r="949041"/>
    <row r="949042"/>
    <row r="949043"/>
    <row r="949044"/>
    <row r="949045"/>
    <row r="949046"/>
    <row r="949047"/>
    <row r="949048"/>
    <row r="949049"/>
    <row r="949050"/>
    <row r="949051"/>
    <row r="949052"/>
    <row r="949053"/>
    <row r="949054"/>
    <row r="949055"/>
    <row r="949056"/>
    <row r="949057"/>
    <row r="949058"/>
    <row r="949059"/>
    <row r="949060"/>
    <row r="949061"/>
    <row r="949062"/>
    <row r="949063"/>
    <row r="949064"/>
    <row r="949065"/>
    <row r="949066"/>
    <row r="949067"/>
    <row r="949068"/>
    <row r="949069"/>
    <row r="949070"/>
    <row r="949071"/>
    <row r="949072"/>
    <row r="949073"/>
    <row r="949074"/>
    <row r="949075"/>
    <row r="949076"/>
    <row r="949077"/>
    <row r="949078"/>
    <row r="949079"/>
    <row r="949080"/>
    <row r="949081"/>
    <row r="949082"/>
    <row r="949083"/>
    <row r="949084"/>
    <row r="949085"/>
    <row r="949086"/>
    <row r="949087"/>
    <row r="949088"/>
    <row r="949089"/>
    <row r="949090"/>
    <row r="949091"/>
    <row r="949092"/>
    <row r="949093"/>
    <row r="949094"/>
    <row r="949095"/>
    <row r="949096"/>
    <row r="949097"/>
    <row r="949098"/>
    <row r="949099"/>
    <row r="949100"/>
    <row r="949101"/>
    <row r="949102"/>
    <row r="949103"/>
    <row r="949104"/>
    <row r="949105"/>
    <row r="949106"/>
    <row r="949107"/>
    <row r="949108"/>
    <row r="949109"/>
    <row r="949110"/>
    <row r="949111"/>
    <row r="949112"/>
    <row r="949113"/>
    <row r="949114"/>
    <row r="949115"/>
    <row r="949116"/>
    <row r="949117"/>
    <row r="949118"/>
    <row r="949119"/>
    <row r="949120"/>
    <row r="949121"/>
    <row r="949122"/>
    <row r="949123"/>
    <row r="949124"/>
    <row r="949125"/>
    <row r="949126"/>
    <row r="949127"/>
    <row r="949128"/>
    <row r="949129"/>
    <row r="949130"/>
    <row r="949131"/>
    <row r="949132"/>
    <row r="949133"/>
    <row r="949134"/>
    <row r="949135"/>
    <row r="949136"/>
    <row r="949137"/>
    <row r="949138"/>
    <row r="949139"/>
    <row r="949140"/>
    <row r="949141"/>
    <row r="949142"/>
    <row r="949143"/>
    <row r="949144"/>
    <row r="949145"/>
    <row r="949146"/>
    <row r="949147"/>
    <row r="949148"/>
    <row r="949149"/>
    <row r="949150"/>
    <row r="949151"/>
    <row r="949152"/>
    <row r="949153"/>
    <row r="949154"/>
    <row r="949155"/>
    <row r="949156"/>
    <row r="949157"/>
    <row r="949158"/>
    <row r="949159"/>
    <row r="949160"/>
    <row r="949161"/>
    <row r="949162"/>
    <row r="949163"/>
    <row r="949164"/>
    <row r="949165"/>
    <row r="949166"/>
    <row r="949167"/>
    <row r="949168"/>
    <row r="949169"/>
    <row r="949170"/>
    <row r="949171"/>
    <row r="949172"/>
    <row r="949173"/>
    <row r="949174"/>
    <row r="949175"/>
    <row r="949176"/>
    <row r="949177"/>
    <row r="949178"/>
    <row r="949179"/>
    <row r="949180"/>
    <row r="949181"/>
    <row r="949182"/>
    <row r="949183"/>
    <row r="949184"/>
    <row r="949185"/>
    <row r="949186"/>
    <row r="949187"/>
    <row r="949188"/>
    <row r="949189"/>
    <row r="949190"/>
    <row r="949191"/>
    <row r="949192"/>
    <row r="949193"/>
    <row r="949194"/>
    <row r="949195"/>
    <row r="949196"/>
    <row r="949197"/>
    <row r="949198"/>
    <row r="949199"/>
    <row r="949200"/>
    <row r="949201"/>
    <row r="949202"/>
    <row r="949203"/>
    <row r="949204"/>
    <row r="949205"/>
    <row r="949206"/>
    <row r="949207"/>
    <row r="949208"/>
    <row r="949209"/>
    <row r="949210"/>
    <row r="949211"/>
    <row r="949212"/>
    <row r="949213"/>
    <row r="949214"/>
    <row r="949215"/>
    <row r="949216"/>
    <row r="949217"/>
    <row r="949218"/>
    <row r="949219"/>
    <row r="949220"/>
    <row r="949221"/>
    <row r="949222"/>
    <row r="949223"/>
    <row r="949224"/>
    <row r="949225"/>
    <row r="949226"/>
    <row r="949227"/>
    <row r="949228"/>
    <row r="949229"/>
    <row r="949230"/>
    <row r="949231"/>
    <row r="949232"/>
    <row r="949233"/>
    <row r="949234"/>
    <row r="949235"/>
    <row r="949236"/>
    <row r="949237"/>
    <row r="949238"/>
    <row r="949239"/>
    <row r="949240"/>
    <row r="949241"/>
    <row r="949242"/>
    <row r="949243"/>
    <row r="949244"/>
    <row r="949245"/>
    <row r="949246"/>
    <row r="949247"/>
    <row r="949248"/>
    <row r="949249"/>
    <row r="949250"/>
    <row r="949251"/>
    <row r="949252"/>
    <row r="949253"/>
    <row r="949254"/>
    <row r="949255"/>
    <row r="949256"/>
    <row r="949257"/>
    <row r="949258"/>
    <row r="949259"/>
    <row r="949260"/>
    <row r="949261"/>
    <row r="949262"/>
    <row r="949263"/>
    <row r="949264"/>
    <row r="949265"/>
    <row r="949266"/>
    <row r="949267"/>
    <row r="949268"/>
    <row r="949269"/>
    <row r="949270"/>
    <row r="949271"/>
    <row r="949272"/>
    <row r="949273"/>
    <row r="949274"/>
    <row r="949275"/>
    <row r="949276"/>
    <row r="949277"/>
    <row r="949278"/>
    <row r="949279"/>
    <row r="949280"/>
    <row r="949281"/>
    <row r="949282"/>
    <row r="949283"/>
    <row r="949284"/>
    <row r="949285"/>
    <row r="949286"/>
    <row r="949287"/>
    <row r="949288"/>
    <row r="949289"/>
    <row r="949290"/>
    <row r="949291"/>
    <row r="949292"/>
    <row r="949293"/>
    <row r="949294"/>
    <row r="949295"/>
    <row r="949296"/>
    <row r="949297"/>
    <row r="949298"/>
    <row r="949299"/>
    <row r="949300"/>
    <row r="949301"/>
    <row r="949302"/>
    <row r="949303"/>
    <row r="949304"/>
    <row r="949305"/>
    <row r="949306"/>
    <row r="949307"/>
    <row r="949308"/>
    <row r="949309"/>
    <row r="949310"/>
    <row r="949311"/>
    <row r="949312"/>
    <row r="949313"/>
    <row r="949314"/>
    <row r="949315"/>
    <row r="949316"/>
    <row r="949317"/>
    <row r="949318"/>
    <row r="949319"/>
    <row r="949320"/>
    <row r="949321"/>
    <row r="949322"/>
    <row r="949323"/>
    <row r="949324"/>
    <row r="949325"/>
    <row r="949326"/>
    <row r="949327"/>
    <row r="949328"/>
    <row r="949329"/>
    <row r="949330"/>
    <row r="949331"/>
    <row r="949332"/>
    <row r="949333"/>
    <row r="949334"/>
    <row r="949335"/>
    <row r="949336"/>
    <row r="949337"/>
    <row r="949338"/>
    <row r="949339"/>
    <row r="949340"/>
    <row r="949341"/>
    <row r="949342"/>
    <row r="949343"/>
    <row r="949344"/>
    <row r="949345"/>
    <row r="949346"/>
    <row r="949347"/>
    <row r="949348"/>
    <row r="949349"/>
    <row r="949350"/>
    <row r="949351"/>
    <row r="949352"/>
    <row r="949353"/>
    <row r="949354"/>
    <row r="949355"/>
    <row r="949356"/>
    <row r="949357"/>
    <row r="949358"/>
    <row r="949359"/>
    <row r="949360"/>
    <row r="949361"/>
    <row r="949362"/>
    <row r="949363"/>
    <row r="949364"/>
    <row r="949365"/>
    <row r="949366"/>
    <row r="949367"/>
    <row r="949368"/>
    <row r="949369"/>
    <row r="949370"/>
    <row r="949371"/>
    <row r="949372"/>
    <row r="949373"/>
    <row r="949374"/>
    <row r="949375"/>
    <row r="949376"/>
    <row r="949377"/>
    <row r="949378"/>
    <row r="949379"/>
    <row r="949380"/>
    <row r="949381"/>
    <row r="949382"/>
    <row r="949383"/>
    <row r="949384"/>
    <row r="949385"/>
    <row r="949386"/>
    <row r="949387"/>
    <row r="949388"/>
    <row r="949389"/>
    <row r="949390"/>
    <row r="949391"/>
    <row r="949392"/>
    <row r="949393"/>
    <row r="949394"/>
    <row r="949395"/>
    <row r="949396"/>
    <row r="949397"/>
    <row r="949398"/>
    <row r="949399"/>
    <row r="949400"/>
    <row r="949401"/>
    <row r="949402"/>
    <row r="949403"/>
    <row r="949404"/>
    <row r="949405"/>
    <row r="949406"/>
    <row r="949407"/>
    <row r="949408"/>
    <row r="949409"/>
    <row r="949410"/>
    <row r="949411"/>
    <row r="949412"/>
    <row r="949413"/>
    <row r="949414"/>
    <row r="949415"/>
    <row r="949416"/>
    <row r="949417"/>
    <row r="949418"/>
    <row r="949419"/>
    <row r="949420"/>
    <row r="949421"/>
    <row r="949422"/>
    <row r="949423"/>
    <row r="949424"/>
    <row r="949425"/>
    <row r="949426"/>
    <row r="949427"/>
    <row r="949428"/>
    <row r="949429"/>
    <row r="949430"/>
    <row r="949431"/>
    <row r="949432"/>
    <row r="949433"/>
    <row r="949434"/>
    <row r="949435"/>
    <row r="949436"/>
    <row r="949437"/>
    <row r="949438"/>
    <row r="949439"/>
    <row r="949440"/>
    <row r="949441"/>
    <row r="949442"/>
    <row r="949443"/>
    <row r="949444"/>
    <row r="949445"/>
    <row r="949446"/>
    <row r="949447"/>
    <row r="949448"/>
    <row r="949449"/>
    <row r="949450"/>
    <row r="949451"/>
    <row r="949452"/>
    <row r="949453"/>
    <row r="949454"/>
    <row r="949455"/>
    <row r="949456"/>
    <row r="949457"/>
    <row r="949458"/>
    <row r="949459"/>
    <row r="949460"/>
    <row r="949461"/>
    <row r="949462"/>
    <row r="949463"/>
    <row r="949464"/>
    <row r="949465"/>
    <row r="949466"/>
    <row r="949467"/>
    <row r="949468"/>
    <row r="949469"/>
    <row r="949470"/>
    <row r="949471"/>
    <row r="949472"/>
    <row r="949473"/>
    <row r="949474"/>
    <row r="949475"/>
    <row r="949476"/>
    <row r="949477"/>
    <row r="949478"/>
    <row r="949479"/>
    <row r="949480"/>
    <row r="949481"/>
    <row r="949482"/>
    <row r="949483"/>
    <row r="949484"/>
    <row r="949485"/>
    <row r="949486"/>
    <row r="949487"/>
    <row r="949488"/>
    <row r="949489"/>
    <row r="949490"/>
    <row r="949491"/>
    <row r="949492"/>
    <row r="949493"/>
    <row r="949494"/>
    <row r="949495"/>
    <row r="949496"/>
    <row r="949497"/>
    <row r="949498"/>
    <row r="949499"/>
    <row r="949500"/>
    <row r="949501"/>
    <row r="949502"/>
    <row r="949503"/>
    <row r="949504"/>
    <row r="949505"/>
    <row r="949506"/>
    <row r="949507"/>
    <row r="949508"/>
    <row r="949509"/>
    <row r="949510"/>
    <row r="949511"/>
    <row r="949512"/>
    <row r="949513"/>
    <row r="949514"/>
    <row r="949515"/>
    <row r="949516"/>
    <row r="949517"/>
    <row r="949518"/>
    <row r="949519"/>
    <row r="949520"/>
    <row r="949521"/>
    <row r="949522"/>
    <row r="949523"/>
    <row r="949524"/>
    <row r="949525"/>
    <row r="949526"/>
    <row r="949527"/>
    <row r="949528"/>
    <row r="949529"/>
    <row r="949530"/>
    <row r="949531"/>
    <row r="949532"/>
    <row r="949533"/>
    <row r="949534"/>
    <row r="949535"/>
    <row r="949536"/>
    <row r="949537"/>
    <row r="949538"/>
    <row r="949539"/>
    <row r="949540"/>
    <row r="949541"/>
    <row r="949542"/>
    <row r="949543"/>
    <row r="949544"/>
    <row r="949545"/>
    <row r="949546"/>
    <row r="949547"/>
    <row r="949548"/>
    <row r="949549"/>
    <row r="949550"/>
    <row r="949551"/>
    <row r="949552"/>
    <row r="949553"/>
    <row r="949554"/>
    <row r="949555"/>
    <row r="949556"/>
    <row r="949557"/>
    <row r="949558"/>
    <row r="949559"/>
    <row r="949560"/>
    <row r="949561"/>
    <row r="949562"/>
    <row r="949563"/>
    <row r="949564"/>
    <row r="949565"/>
    <row r="949566"/>
    <row r="949567"/>
    <row r="949568"/>
    <row r="949569"/>
    <row r="949570"/>
    <row r="949571"/>
    <row r="949572"/>
    <row r="949573"/>
    <row r="949574"/>
    <row r="949575"/>
    <row r="949576"/>
    <row r="949577"/>
    <row r="949578"/>
    <row r="949579"/>
    <row r="949580"/>
    <row r="949581"/>
    <row r="949582"/>
    <row r="949583"/>
    <row r="949584"/>
    <row r="949585"/>
    <row r="949586"/>
    <row r="949587"/>
    <row r="949588"/>
    <row r="949589"/>
    <row r="949590"/>
    <row r="949591"/>
    <row r="949592"/>
    <row r="949593"/>
    <row r="949594"/>
    <row r="949595"/>
    <row r="949596"/>
    <row r="949597"/>
    <row r="949598"/>
    <row r="949599"/>
    <row r="949600"/>
    <row r="949601"/>
    <row r="949602"/>
    <row r="949603"/>
    <row r="949604"/>
    <row r="949605"/>
    <row r="949606"/>
    <row r="949607"/>
    <row r="949608"/>
    <row r="949609"/>
    <row r="949610"/>
    <row r="949611"/>
    <row r="949612"/>
    <row r="949613"/>
    <row r="949614"/>
    <row r="949615"/>
    <row r="949616"/>
    <row r="949617"/>
    <row r="949618"/>
    <row r="949619"/>
    <row r="949620"/>
    <row r="949621"/>
    <row r="949622"/>
    <row r="949623"/>
    <row r="949624"/>
    <row r="949625"/>
    <row r="949626"/>
    <row r="949627"/>
    <row r="949628"/>
    <row r="949629"/>
    <row r="949630"/>
    <row r="949631"/>
    <row r="949632"/>
    <row r="949633"/>
    <row r="949634"/>
    <row r="949635"/>
    <row r="949636"/>
    <row r="949637"/>
    <row r="949638"/>
    <row r="949639"/>
    <row r="949640"/>
    <row r="949641"/>
    <row r="949642"/>
    <row r="949643"/>
    <row r="949644"/>
    <row r="949645"/>
    <row r="949646"/>
    <row r="949647"/>
    <row r="949648"/>
    <row r="949649"/>
    <row r="949650"/>
    <row r="949651"/>
    <row r="949652"/>
    <row r="949653"/>
    <row r="949654"/>
    <row r="949655"/>
    <row r="949656"/>
    <row r="949657"/>
    <row r="949658"/>
    <row r="949659"/>
    <row r="949660"/>
    <row r="949661"/>
    <row r="949662"/>
    <row r="949663"/>
    <row r="949664"/>
    <row r="949665"/>
    <row r="949666"/>
    <row r="949667"/>
    <row r="949668"/>
    <row r="949669"/>
    <row r="949670"/>
    <row r="949671"/>
    <row r="949672"/>
    <row r="949673"/>
    <row r="949674"/>
    <row r="949675"/>
    <row r="949676"/>
    <row r="949677"/>
    <row r="949678"/>
    <row r="949679"/>
    <row r="949680"/>
    <row r="949681"/>
    <row r="949682"/>
    <row r="949683"/>
    <row r="949684"/>
    <row r="949685"/>
    <row r="949686"/>
    <row r="949687"/>
    <row r="949688"/>
    <row r="949689"/>
    <row r="949690"/>
    <row r="949691"/>
    <row r="949692"/>
    <row r="949693"/>
    <row r="949694"/>
    <row r="949695"/>
    <row r="949696"/>
    <row r="949697"/>
    <row r="949698"/>
    <row r="949699"/>
    <row r="949700"/>
    <row r="949701"/>
    <row r="949702"/>
    <row r="949703"/>
    <row r="949704"/>
    <row r="949705"/>
    <row r="949706"/>
    <row r="949707"/>
    <row r="949708"/>
    <row r="949709"/>
    <row r="949710"/>
    <row r="949711"/>
    <row r="949712"/>
    <row r="949713"/>
    <row r="949714"/>
    <row r="949715"/>
    <row r="949716"/>
    <row r="949717"/>
    <row r="949718"/>
    <row r="949719"/>
    <row r="949720"/>
    <row r="949721"/>
    <row r="949722"/>
    <row r="949723"/>
    <row r="949724"/>
    <row r="949725"/>
    <row r="949726"/>
    <row r="949727"/>
    <row r="949728"/>
    <row r="949729"/>
    <row r="949730"/>
    <row r="949731"/>
    <row r="949732"/>
    <row r="949733"/>
    <row r="949734"/>
    <row r="949735"/>
    <row r="949736"/>
    <row r="949737"/>
    <row r="949738"/>
    <row r="949739"/>
    <row r="949740"/>
    <row r="949741"/>
    <row r="949742"/>
    <row r="949743"/>
    <row r="949744"/>
    <row r="949745"/>
    <row r="949746"/>
    <row r="949747"/>
    <row r="949748"/>
    <row r="949749"/>
    <row r="949750"/>
    <row r="949751"/>
    <row r="949752"/>
    <row r="949753"/>
    <row r="949754"/>
    <row r="949755"/>
    <row r="949756"/>
    <row r="949757"/>
    <row r="949758"/>
    <row r="949759"/>
    <row r="949760"/>
    <row r="949761"/>
    <row r="949762"/>
    <row r="949763"/>
    <row r="949764"/>
    <row r="949765"/>
    <row r="949766"/>
    <row r="949767"/>
    <row r="949768"/>
    <row r="949769"/>
    <row r="949770"/>
    <row r="949771"/>
    <row r="949772"/>
    <row r="949773"/>
    <row r="949774"/>
    <row r="949775"/>
    <row r="949776"/>
    <row r="949777"/>
    <row r="949778"/>
    <row r="949779"/>
    <row r="949780"/>
    <row r="949781"/>
    <row r="949782"/>
    <row r="949783"/>
    <row r="949784"/>
    <row r="949785"/>
    <row r="949786"/>
    <row r="949787"/>
    <row r="949788"/>
    <row r="949789"/>
    <row r="949790"/>
    <row r="949791"/>
    <row r="949792"/>
    <row r="949793"/>
    <row r="949794"/>
    <row r="949795"/>
    <row r="949796"/>
    <row r="949797"/>
    <row r="949798"/>
    <row r="949799"/>
    <row r="949800"/>
    <row r="949801"/>
    <row r="949802"/>
    <row r="949803"/>
    <row r="949804"/>
    <row r="949805"/>
    <row r="949806"/>
    <row r="949807"/>
    <row r="949808"/>
    <row r="949809"/>
    <row r="949810"/>
    <row r="949811"/>
    <row r="949812"/>
    <row r="949813"/>
    <row r="949814"/>
    <row r="949815"/>
    <row r="949816"/>
    <row r="949817"/>
    <row r="949818"/>
    <row r="949819"/>
    <row r="949820"/>
    <row r="949821"/>
    <row r="949822"/>
    <row r="949823"/>
    <row r="949824"/>
    <row r="949825"/>
    <row r="949826"/>
    <row r="949827"/>
    <row r="949828"/>
    <row r="949829"/>
    <row r="949830"/>
    <row r="949831"/>
    <row r="949832"/>
    <row r="949833"/>
    <row r="949834"/>
    <row r="949835"/>
    <row r="949836"/>
    <row r="949837"/>
    <row r="949838"/>
    <row r="949839"/>
    <row r="949840"/>
    <row r="949841"/>
    <row r="949842"/>
    <row r="949843"/>
    <row r="949844"/>
    <row r="949845"/>
    <row r="949846"/>
    <row r="949847"/>
    <row r="949848"/>
    <row r="949849"/>
    <row r="949850"/>
    <row r="949851"/>
    <row r="949852"/>
    <row r="949853"/>
    <row r="949854"/>
    <row r="949855"/>
    <row r="949856"/>
    <row r="949857"/>
    <row r="949858"/>
    <row r="949859"/>
    <row r="949860"/>
    <row r="949861"/>
    <row r="949862"/>
    <row r="949863"/>
    <row r="949864"/>
    <row r="949865"/>
    <row r="949866"/>
    <row r="949867"/>
    <row r="949868"/>
    <row r="949869"/>
    <row r="949870"/>
    <row r="949871"/>
    <row r="949872"/>
    <row r="949873"/>
    <row r="949874"/>
    <row r="949875"/>
    <row r="949876"/>
    <row r="949877"/>
    <row r="949878"/>
    <row r="949879"/>
    <row r="949880"/>
    <row r="949881"/>
    <row r="949882"/>
    <row r="949883"/>
    <row r="949884"/>
    <row r="949885"/>
    <row r="949886"/>
    <row r="949887"/>
    <row r="949888"/>
    <row r="949889"/>
    <row r="949890"/>
    <row r="949891"/>
    <row r="949892"/>
    <row r="949893"/>
    <row r="949894"/>
    <row r="949895"/>
    <row r="949896"/>
    <row r="949897"/>
    <row r="949898"/>
    <row r="949899"/>
    <row r="949900"/>
    <row r="949901"/>
    <row r="949902"/>
    <row r="949903"/>
    <row r="949904"/>
    <row r="949905"/>
    <row r="949906"/>
    <row r="949907"/>
    <row r="949908"/>
    <row r="949909"/>
    <row r="949910"/>
    <row r="949911"/>
    <row r="949912"/>
    <row r="949913"/>
    <row r="949914"/>
    <row r="949915"/>
    <row r="949916"/>
    <row r="949917"/>
    <row r="949918"/>
    <row r="949919"/>
    <row r="949920"/>
    <row r="949921"/>
    <row r="949922"/>
    <row r="949923"/>
    <row r="949924"/>
    <row r="949925"/>
    <row r="949926"/>
    <row r="949927"/>
    <row r="949928"/>
    <row r="949929"/>
    <row r="949930"/>
    <row r="949931"/>
    <row r="949932"/>
    <row r="949933"/>
    <row r="949934"/>
    <row r="949935"/>
    <row r="949936"/>
    <row r="949937"/>
    <row r="949938"/>
    <row r="949939"/>
    <row r="949940"/>
    <row r="949941"/>
    <row r="949942"/>
    <row r="949943"/>
    <row r="949944"/>
    <row r="949945"/>
    <row r="949946"/>
    <row r="949947"/>
    <row r="949948"/>
    <row r="949949"/>
    <row r="949950"/>
    <row r="949951"/>
    <row r="949952"/>
    <row r="949953"/>
    <row r="949954"/>
    <row r="949955"/>
    <row r="949956"/>
    <row r="949957"/>
    <row r="949958"/>
    <row r="949959"/>
    <row r="949960"/>
    <row r="949961"/>
    <row r="949962"/>
    <row r="949963"/>
    <row r="949964"/>
    <row r="949965"/>
    <row r="949966"/>
    <row r="949967"/>
    <row r="949968"/>
    <row r="949969"/>
    <row r="949970"/>
    <row r="949971"/>
    <row r="949972"/>
    <row r="949973"/>
    <row r="949974"/>
    <row r="949975"/>
    <row r="949976"/>
    <row r="949977"/>
    <row r="949978"/>
    <row r="949979"/>
    <row r="949980"/>
    <row r="949981"/>
    <row r="949982"/>
    <row r="949983"/>
    <row r="949984"/>
    <row r="949985"/>
    <row r="949986"/>
    <row r="949987"/>
    <row r="949988"/>
    <row r="949989"/>
    <row r="949990"/>
    <row r="949991"/>
    <row r="949992"/>
    <row r="949993"/>
    <row r="949994"/>
    <row r="949995"/>
    <row r="949996"/>
    <row r="949997"/>
    <row r="949998"/>
    <row r="949999"/>
    <row r="950000"/>
    <row r="950001"/>
    <row r="950002"/>
    <row r="950003"/>
    <row r="950004"/>
    <row r="950005"/>
    <row r="950006"/>
    <row r="950007"/>
    <row r="950008"/>
    <row r="950009"/>
    <row r="950010"/>
    <row r="950011"/>
    <row r="950012"/>
    <row r="950013"/>
    <row r="950014"/>
    <row r="950015"/>
    <row r="950016"/>
    <row r="950017"/>
    <row r="950018"/>
    <row r="950019"/>
    <row r="950020"/>
    <row r="950021"/>
    <row r="950022"/>
    <row r="950023"/>
    <row r="950024"/>
    <row r="950025"/>
    <row r="950026"/>
    <row r="950027"/>
    <row r="950028"/>
    <row r="950029"/>
    <row r="950030"/>
    <row r="950031"/>
    <row r="950032"/>
    <row r="950033"/>
    <row r="950034"/>
    <row r="950035"/>
    <row r="950036"/>
    <row r="950037"/>
    <row r="950038"/>
    <row r="950039"/>
    <row r="950040"/>
    <row r="950041"/>
    <row r="950042"/>
    <row r="950043"/>
    <row r="950044"/>
    <row r="950045"/>
    <row r="950046"/>
    <row r="950047"/>
    <row r="950048"/>
    <row r="950049"/>
    <row r="950050"/>
    <row r="950051"/>
    <row r="950052"/>
    <row r="950053"/>
    <row r="950054"/>
    <row r="950055"/>
    <row r="950056"/>
    <row r="950057"/>
    <row r="950058"/>
    <row r="950059"/>
    <row r="950060"/>
    <row r="950061"/>
    <row r="950062"/>
    <row r="950063"/>
    <row r="950064"/>
    <row r="950065"/>
    <row r="950066"/>
    <row r="950067"/>
    <row r="950068"/>
    <row r="950069"/>
    <row r="950070"/>
    <row r="950071"/>
    <row r="950072"/>
    <row r="950073"/>
    <row r="950074"/>
    <row r="950075"/>
    <row r="950076"/>
    <row r="950077"/>
    <row r="950078"/>
    <row r="950079"/>
    <row r="950080"/>
    <row r="950081"/>
    <row r="950082"/>
    <row r="950083"/>
    <row r="950084"/>
    <row r="950085"/>
    <row r="950086"/>
    <row r="950087"/>
    <row r="950088"/>
    <row r="950089"/>
    <row r="950090"/>
    <row r="950091"/>
    <row r="950092"/>
    <row r="950093"/>
    <row r="950094"/>
    <row r="950095"/>
    <row r="950096"/>
    <row r="950097"/>
    <row r="950098"/>
    <row r="950099"/>
    <row r="950100"/>
    <row r="950101"/>
    <row r="950102"/>
    <row r="950103"/>
    <row r="950104"/>
    <row r="950105"/>
    <row r="950106"/>
    <row r="950107"/>
    <row r="950108"/>
    <row r="950109"/>
    <row r="950110"/>
    <row r="950111"/>
    <row r="950112"/>
    <row r="950113"/>
    <row r="950114"/>
    <row r="950115"/>
    <row r="950116"/>
    <row r="950117"/>
    <row r="950118"/>
    <row r="950119"/>
    <row r="950120"/>
    <row r="950121"/>
    <row r="950122"/>
    <row r="950123"/>
    <row r="950124"/>
    <row r="950125"/>
    <row r="950126"/>
    <row r="950127"/>
    <row r="950128"/>
    <row r="950129"/>
    <row r="950130"/>
    <row r="950131"/>
    <row r="950132"/>
    <row r="950133"/>
    <row r="950134"/>
    <row r="950135"/>
    <row r="950136"/>
    <row r="950137"/>
    <row r="950138"/>
    <row r="950139"/>
    <row r="950140"/>
    <row r="950141"/>
    <row r="950142"/>
    <row r="950143"/>
    <row r="950144"/>
    <row r="950145"/>
    <row r="950146"/>
    <row r="950147"/>
    <row r="950148"/>
    <row r="950149"/>
    <row r="950150"/>
    <row r="950151"/>
    <row r="950152"/>
    <row r="950153"/>
    <row r="950154"/>
    <row r="950155"/>
    <row r="950156"/>
    <row r="950157"/>
    <row r="950158"/>
    <row r="950159"/>
    <row r="950160"/>
    <row r="950161"/>
    <row r="950162"/>
    <row r="950163"/>
    <row r="950164"/>
    <row r="950165"/>
    <row r="950166"/>
    <row r="950167"/>
    <row r="950168"/>
    <row r="950169"/>
    <row r="950170"/>
    <row r="950171"/>
    <row r="950172"/>
    <row r="950173"/>
    <row r="950174"/>
    <row r="950175"/>
    <row r="950176"/>
    <row r="950177"/>
    <row r="950178"/>
    <row r="950179"/>
    <row r="950180"/>
    <row r="950181"/>
    <row r="950182"/>
    <row r="950183"/>
    <row r="950184"/>
    <row r="950185"/>
    <row r="950186"/>
    <row r="950187"/>
    <row r="950188"/>
    <row r="950189"/>
    <row r="950190"/>
    <row r="950191"/>
    <row r="950192"/>
    <row r="950193"/>
    <row r="950194"/>
    <row r="950195"/>
    <row r="950196"/>
    <row r="950197"/>
    <row r="950198"/>
    <row r="950199"/>
    <row r="950200"/>
    <row r="950201"/>
    <row r="950202"/>
    <row r="950203"/>
    <row r="950204"/>
    <row r="950205"/>
    <row r="950206"/>
    <row r="950207"/>
    <row r="950208"/>
    <row r="950209"/>
    <row r="950210"/>
    <row r="950211"/>
    <row r="950212"/>
    <row r="950213"/>
    <row r="950214"/>
    <row r="950215"/>
    <row r="950216"/>
    <row r="950217"/>
    <row r="950218"/>
    <row r="950219"/>
    <row r="950220"/>
    <row r="950221"/>
    <row r="950222"/>
    <row r="950223"/>
    <row r="950224"/>
    <row r="950225"/>
    <row r="950226"/>
    <row r="950227"/>
    <row r="950228"/>
    <row r="950229"/>
    <row r="950230"/>
    <row r="950231"/>
    <row r="950232"/>
    <row r="950233"/>
    <row r="950234"/>
    <row r="950235"/>
    <row r="950236"/>
    <row r="950237"/>
    <row r="950238"/>
    <row r="950239"/>
    <row r="950240"/>
    <row r="950241"/>
    <row r="950242"/>
    <row r="950243"/>
    <row r="950244"/>
    <row r="950245"/>
    <row r="950246"/>
    <row r="950247"/>
    <row r="950248"/>
    <row r="950249"/>
    <row r="950250"/>
    <row r="950251"/>
    <row r="950252"/>
    <row r="950253"/>
    <row r="950254"/>
    <row r="950255"/>
    <row r="950256"/>
    <row r="950257"/>
    <row r="950258"/>
    <row r="950259"/>
    <row r="950260"/>
    <row r="950261"/>
    <row r="950262"/>
    <row r="950263"/>
    <row r="950264"/>
    <row r="950265"/>
    <row r="950266"/>
    <row r="950267"/>
    <row r="950268"/>
    <row r="950269"/>
    <row r="950270"/>
    <row r="950271"/>
    <row r="950272"/>
    <row r="950273"/>
    <row r="950274"/>
    <row r="950275"/>
    <row r="950276"/>
    <row r="950277"/>
    <row r="950278"/>
    <row r="950279"/>
    <row r="950280"/>
    <row r="950281"/>
    <row r="950282"/>
    <row r="950283"/>
    <row r="950284"/>
    <row r="950285"/>
    <row r="950286"/>
    <row r="950287"/>
    <row r="950288"/>
    <row r="950289"/>
    <row r="950290"/>
    <row r="950291"/>
    <row r="950292"/>
    <row r="950293"/>
    <row r="950294"/>
    <row r="950295"/>
    <row r="950296"/>
    <row r="950297"/>
    <row r="950298"/>
    <row r="950299"/>
    <row r="950300"/>
    <row r="950301"/>
    <row r="950302"/>
    <row r="950303"/>
    <row r="950304"/>
    <row r="950305"/>
    <row r="950306"/>
    <row r="950307"/>
    <row r="950308"/>
    <row r="950309"/>
    <row r="950310"/>
    <row r="950311"/>
    <row r="950312"/>
    <row r="950313"/>
    <row r="950314"/>
    <row r="950315"/>
    <row r="950316"/>
    <row r="950317"/>
    <row r="950318"/>
    <row r="950319"/>
    <row r="950320"/>
    <row r="950321"/>
    <row r="950322"/>
    <row r="950323"/>
    <row r="950324"/>
    <row r="950325"/>
    <row r="950326"/>
    <row r="950327"/>
    <row r="950328"/>
    <row r="950329"/>
    <row r="950330"/>
    <row r="950331"/>
    <row r="950332"/>
    <row r="950333"/>
    <row r="950334"/>
    <row r="950335"/>
    <row r="950336"/>
    <row r="950337"/>
    <row r="950338"/>
    <row r="950339"/>
    <row r="950340"/>
    <row r="950341"/>
    <row r="950342"/>
    <row r="950343"/>
    <row r="950344"/>
    <row r="950345"/>
    <row r="950346"/>
    <row r="950347"/>
    <row r="950348"/>
    <row r="950349"/>
    <row r="950350"/>
    <row r="950351"/>
    <row r="950352"/>
    <row r="950353"/>
    <row r="950354"/>
    <row r="950355"/>
    <row r="950356"/>
    <row r="950357"/>
    <row r="950358"/>
    <row r="950359"/>
    <row r="950360"/>
    <row r="950361"/>
    <row r="950362"/>
    <row r="950363"/>
    <row r="950364"/>
    <row r="950365"/>
    <row r="950366"/>
    <row r="950367"/>
    <row r="950368"/>
    <row r="950369"/>
    <row r="950370"/>
    <row r="950371"/>
    <row r="950372"/>
    <row r="950373"/>
    <row r="950374"/>
    <row r="950375"/>
    <row r="950376"/>
    <row r="950377"/>
    <row r="950378"/>
    <row r="950379"/>
    <row r="950380"/>
    <row r="950381"/>
    <row r="950382"/>
    <row r="950383"/>
    <row r="950384"/>
    <row r="950385"/>
    <row r="950386"/>
    <row r="950387"/>
    <row r="950388"/>
    <row r="950389"/>
    <row r="950390"/>
    <row r="950391"/>
    <row r="950392"/>
    <row r="950393"/>
    <row r="950394"/>
    <row r="950395"/>
    <row r="950396"/>
    <row r="950397"/>
    <row r="950398"/>
    <row r="950399"/>
    <row r="950400"/>
    <row r="950401"/>
    <row r="950402"/>
    <row r="950403"/>
    <row r="950404"/>
    <row r="950405"/>
    <row r="950406"/>
    <row r="950407"/>
    <row r="950408"/>
    <row r="950409"/>
    <row r="950410"/>
    <row r="950411"/>
    <row r="950412"/>
    <row r="950413"/>
    <row r="950414"/>
    <row r="950415"/>
    <row r="950416"/>
    <row r="950417"/>
    <row r="950418"/>
    <row r="950419"/>
    <row r="950420"/>
    <row r="950421"/>
    <row r="950422"/>
    <row r="950423"/>
    <row r="950424"/>
    <row r="950425"/>
    <row r="950426"/>
    <row r="950427"/>
    <row r="950428"/>
    <row r="950429"/>
    <row r="950430"/>
    <row r="950431"/>
    <row r="950432"/>
    <row r="950433"/>
    <row r="950434"/>
    <row r="950435"/>
    <row r="950436"/>
    <row r="950437"/>
    <row r="950438"/>
    <row r="950439"/>
    <row r="950440"/>
    <row r="950441"/>
    <row r="950442"/>
    <row r="950443"/>
    <row r="950444"/>
    <row r="950445"/>
    <row r="950446"/>
    <row r="950447"/>
    <row r="950448"/>
    <row r="950449"/>
    <row r="950450"/>
    <row r="950451"/>
    <row r="950452"/>
    <row r="950453"/>
    <row r="950454"/>
    <row r="950455"/>
    <row r="950456"/>
    <row r="950457"/>
    <row r="950458"/>
    <row r="950459"/>
    <row r="950460"/>
    <row r="950461"/>
    <row r="950462"/>
    <row r="950463"/>
    <row r="950464"/>
    <row r="950465"/>
    <row r="950466"/>
    <row r="950467"/>
    <row r="950468"/>
    <row r="950469"/>
    <row r="950470"/>
    <row r="950471"/>
    <row r="950472"/>
    <row r="950473"/>
    <row r="950474"/>
    <row r="950475"/>
    <row r="950476"/>
    <row r="950477"/>
    <row r="950478"/>
    <row r="950479"/>
    <row r="950480"/>
    <row r="950481"/>
    <row r="950482"/>
    <row r="950483"/>
    <row r="950484"/>
    <row r="950485"/>
    <row r="950486"/>
    <row r="950487"/>
    <row r="950488"/>
    <row r="950489"/>
    <row r="950490"/>
    <row r="950491"/>
    <row r="950492"/>
    <row r="950493"/>
    <row r="950494"/>
    <row r="950495"/>
    <row r="950496"/>
    <row r="950497"/>
    <row r="950498"/>
    <row r="950499"/>
    <row r="950500"/>
    <row r="950501"/>
    <row r="950502"/>
    <row r="950503"/>
    <row r="950504"/>
    <row r="950505"/>
    <row r="950506"/>
    <row r="950507"/>
    <row r="950508"/>
    <row r="950509"/>
    <row r="950510"/>
    <row r="950511"/>
    <row r="950512"/>
    <row r="950513"/>
    <row r="950514"/>
    <row r="950515"/>
    <row r="950516"/>
    <row r="950517"/>
    <row r="950518"/>
    <row r="950519"/>
    <row r="950520"/>
    <row r="950521"/>
    <row r="950522"/>
    <row r="950523"/>
    <row r="950524"/>
    <row r="950525"/>
    <row r="950526"/>
    <row r="950527"/>
    <row r="950528"/>
    <row r="950529"/>
    <row r="950530"/>
    <row r="950531"/>
    <row r="950532"/>
    <row r="950533"/>
    <row r="950534"/>
    <row r="950535"/>
    <row r="950536"/>
    <row r="950537"/>
    <row r="950538"/>
    <row r="950539"/>
    <row r="950540"/>
    <row r="950541"/>
    <row r="950542"/>
    <row r="950543"/>
    <row r="950544"/>
    <row r="950545"/>
    <row r="950546"/>
    <row r="950547"/>
    <row r="950548"/>
    <row r="950549"/>
    <row r="950550"/>
    <row r="950551"/>
    <row r="950552"/>
    <row r="950553"/>
    <row r="950554"/>
    <row r="950555"/>
    <row r="950556"/>
    <row r="950557"/>
    <row r="950558"/>
    <row r="950559"/>
    <row r="950560"/>
    <row r="950561"/>
    <row r="950562"/>
    <row r="950563"/>
    <row r="950564"/>
    <row r="950565"/>
    <row r="950566"/>
    <row r="950567"/>
    <row r="950568"/>
    <row r="950569"/>
    <row r="950570"/>
    <row r="950571"/>
    <row r="950572"/>
    <row r="950573"/>
    <row r="950574"/>
    <row r="950575"/>
    <row r="950576"/>
    <row r="950577"/>
    <row r="950578"/>
    <row r="950579"/>
    <row r="950580"/>
    <row r="950581"/>
    <row r="950582"/>
    <row r="950583"/>
    <row r="950584"/>
    <row r="950585"/>
    <row r="950586"/>
    <row r="950587"/>
    <row r="950588"/>
    <row r="950589"/>
    <row r="950590"/>
    <row r="950591"/>
    <row r="950592"/>
    <row r="950593"/>
    <row r="950594"/>
    <row r="950595"/>
    <row r="950596"/>
    <row r="950597"/>
    <row r="950598"/>
    <row r="950599"/>
    <row r="950600"/>
    <row r="950601"/>
    <row r="950602"/>
    <row r="950603"/>
    <row r="950604"/>
    <row r="950605"/>
    <row r="950606"/>
    <row r="950607"/>
    <row r="950608"/>
    <row r="950609"/>
    <row r="950610"/>
    <row r="950611"/>
    <row r="950612"/>
    <row r="950613"/>
    <row r="950614"/>
    <row r="950615"/>
    <row r="950616"/>
    <row r="950617"/>
    <row r="950618"/>
    <row r="950619"/>
    <row r="950620"/>
    <row r="950621"/>
    <row r="950622"/>
    <row r="950623"/>
    <row r="950624"/>
    <row r="950625"/>
    <row r="950626"/>
    <row r="950627"/>
    <row r="950628"/>
    <row r="950629"/>
    <row r="950630"/>
    <row r="950631"/>
    <row r="950632"/>
    <row r="950633"/>
    <row r="950634"/>
    <row r="950635"/>
    <row r="950636"/>
    <row r="950637"/>
    <row r="950638"/>
    <row r="950639"/>
    <row r="950640"/>
    <row r="950641"/>
    <row r="950642"/>
    <row r="950643"/>
    <row r="950644"/>
    <row r="950645"/>
    <row r="950646"/>
    <row r="950647"/>
    <row r="950648"/>
    <row r="950649"/>
    <row r="950650"/>
    <row r="950651"/>
    <row r="950652"/>
    <row r="950653"/>
    <row r="950654"/>
    <row r="950655"/>
    <row r="950656"/>
    <row r="950657"/>
    <row r="950658"/>
    <row r="950659"/>
    <row r="950660"/>
    <row r="950661"/>
    <row r="950662"/>
    <row r="950663"/>
    <row r="950664"/>
    <row r="950665"/>
    <row r="950666"/>
    <row r="950667"/>
    <row r="950668"/>
    <row r="950669"/>
    <row r="950670"/>
    <row r="950671"/>
    <row r="950672"/>
    <row r="950673"/>
    <row r="950674"/>
    <row r="950675"/>
    <row r="950676"/>
    <row r="950677"/>
    <row r="950678"/>
    <row r="950679"/>
    <row r="950680"/>
    <row r="950681"/>
    <row r="950682"/>
    <row r="950683"/>
    <row r="950684"/>
    <row r="950685"/>
    <row r="950686"/>
    <row r="950687"/>
    <row r="950688"/>
    <row r="950689"/>
    <row r="950690"/>
    <row r="950691"/>
    <row r="950692"/>
    <row r="950693"/>
    <row r="950694"/>
    <row r="950695"/>
    <row r="950696"/>
    <row r="950697"/>
    <row r="950698"/>
    <row r="950699"/>
    <row r="950700"/>
    <row r="950701"/>
    <row r="950702"/>
    <row r="950703"/>
    <row r="950704"/>
    <row r="950705"/>
    <row r="950706"/>
    <row r="950707"/>
    <row r="950708"/>
    <row r="950709"/>
    <row r="950710"/>
    <row r="950711"/>
    <row r="950712"/>
    <row r="950713"/>
    <row r="950714"/>
    <row r="950715"/>
    <row r="950716"/>
    <row r="950717"/>
    <row r="950718"/>
    <row r="950719"/>
    <row r="950720"/>
    <row r="950721"/>
    <row r="950722"/>
    <row r="950723"/>
    <row r="950724"/>
    <row r="950725"/>
    <row r="950726"/>
    <row r="950727"/>
    <row r="950728"/>
    <row r="950729"/>
    <row r="950730"/>
    <row r="950731"/>
    <row r="950732"/>
    <row r="950733"/>
    <row r="950734"/>
    <row r="950735"/>
    <row r="950736"/>
    <row r="950737"/>
    <row r="950738"/>
    <row r="950739"/>
    <row r="950740"/>
    <row r="950741"/>
    <row r="950742"/>
    <row r="950743"/>
    <row r="950744"/>
    <row r="950745"/>
    <row r="950746"/>
    <row r="950747"/>
    <row r="950748"/>
    <row r="950749"/>
    <row r="950750"/>
    <row r="950751"/>
    <row r="950752"/>
    <row r="950753"/>
    <row r="950754"/>
    <row r="950755"/>
    <row r="950756"/>
    <row r="950757"/>
    <row r="950758"/>
    <row r="950759"/>
    <row r="950760"/>
    <row r="950761"/>
    <row r="950762"/>
    <row r="950763"/>
    <row r="950764"/>
    <row r="950765"/>
    <row r="950766"/>
    <row r="950767"/>
    <row r="950768"/>
    <row r="950769"/>
    <row r="950770"/>
    <row r="950771"/>
    <row r="950772"/>
    <row r="950773"/>
    <row r="950774"/>
    <row r="950775"/>
    <row r="950776"/>
    <row r="950777"/>
    <row r="950778"/>
    <row r="950779"/>
    <row r="950780"/>
    <row r="950781"/>
    <row r="950782"/>
    <row r="950783"/>
    <row r="950784"/>
    <row r="950785"/>
    <row r="950786"/>
    <row r="950787"/>
    <row r="950788"/>
    <row r="950789"/>
    <row r="950790"/>
    <row r="950791"/>
    <row r="950792"/>
    <row r="950793"/>
    <row r="950794"/>
    <row r="950795"/>
    <row r="950796"/>
    <row r="950797"/>
    <row r="950798"/>
    <row r="950799"/>
    <row r="950800"/>
    <row r="950801"/>
    <row r="950802"/>
    <row r="950803"/>
    <row r="950804"/>
    <row r="950805"/>
    <row r="950806"/>
    <row r="950807"/>
    <row r="950808"/>
    <row r="950809"/>
    <row r="950810"/>
    <row r="950811"/>
    <row r="950812"/>
    <row r="950813"/>
    <row r="950814"/>
    <row r="950815"/>
    <row r="950816"/>
    <row r="950817"/>
    <row r="950818"/>
    <row r="950819"/>
    <row r="950820"/>
    <row r="950821"/>
    <row r="950822"/>
    <row r="950823"/>
    <row r="950824"/>
    <row r="950825"/>
    <row r="950826"/>
    <row r="950827"/>
    <row r="950828"/>
    <row r="950829"/>
    <row r="950830"/>
    <row r="950831"/>
    <row r="950832"/>
    <row r="950833"/>
    <row r="950834"/>
    <row r="950835"/>
    <row r="950836"/>
    <row r="950837"/>
    <row r="950838"/>
    <row r="950839"/>
    <row r="950840"/>
    <row r="950841"/>
    <row r="950842"/>
    <row r="950843"/>
    <row r="950844"/>
    <row r="950845"/>
    <row r="950846"/>
    <row r="950847"/>
    <row r="950848"/>
    <row r="950849"/>
    <row r="950850"/>
    <row r="950851"/>
    <row r="950852"/>
    <row r="950853"/>
    <row r="950854"/>
    <row r="950855"/>
    <row r="950856"/>
    <row r="950857"/>
    <row r="950858"/>
    <row r="950859"/>
    <row r="950860"/>
    <row r="950861"/>
    <row r="950862"/>
    <row r="950863"/>
    <row r="950864"/>
    <row r="950865"/>
    <row r="950866"/>
    <row r="950867"/>
    <row r="950868"/>
    <row r="950869"/>
    <row r="950870"/>
    <row r="950871"/>
    <row r="950872"/>
    <row r="950873"/>
    <row r="950874"/>
    <row r="950875"/>
    <row r="950876"/>
    <row r="950877"/>
    <row r="950878"/>
    <row r="950879"/>
    <row r="950880"/>
    <row r="950881"/>
    <row r="950882"/>
    <row r="950883"/>
    <row r="950884"/>
    <row r="950885"/>
    <row r="950886"/>
    <row r="950887"/>
    <row r="950888"/>
    <row r="950889"/>
    <row r="950890"/>
    <row r="950891"/>
    <row r="950892"/>
    <row r="950893"/>
    <row r="950894"/>
    <row r="950895"/>
    <row r="950896"/>
    <row r="950897"/>
    <row r="950898"/>
    <row r="950899"/>
    <row r="950900"/>
    <row r="950901"/>
    <row r="950902"/>
    <row r="950903"/>
    <row r="950904"/>
    <row r="950905"/>
    <row r="950906"/>
    <row r="950907"/>
    <row r="950908"/>
    <row r="950909"/>
    <row r="950910"/>
    <row r="950911"/>
    <row r="950912"/>
    <row r="950913"/>
    <row r="950914"/>
    <row r="950915"/>
    <row r="950916"/>
    <row r="950917"/>
    <row r="950918"/>
    <row r="950919"/>
    <row r="950920"/>
    <row r="950921"/>
    <row r="950922"/>
    <row r="950923"/>
    <row r="950924"/>
    <row r="950925"/>
    <row r="950926"/>
    <row r="950927"/>
    <row r="950928"/>
    <row r="950929"/>
    <row r="950930"/>
    <row r="950931"/>
    <row r="950932"/>
    <row r="950933"/>
    <row r="950934"/>
    <row r="950935"/>
    <row r="950936"/>
    <row r="950937"/>
    <row r="950938"/>
    <row r="950939"/>
    <row r="950940"/>
    <row r="950941"/>
    <row r="950942"/>
    <row r="950943"/>
    <row r="950944"/>
    <row r="950945"/>
    <row r="950946"/>
    <row r="950947"/>
    <row r="950948"/>
    <row r="950949"/>
    <row r="950950"/>
    <row r="950951"/>
    <row r="950952"/>
    <row r="950953"/>
    <row r="950954"/>
    <row r="950955"/>
    <row r="950956"/>
    <row r="950957"/>
    <row r="950958"/>
    <row r="950959"/>
    <row r="950960"/>
    <row r="950961"/>
    <row r="950962"/>
    <row r="950963"/>
    <row r="950964"/>
    <row r="950965"/>
    <row r="950966"/>
    <row r="950967"/>
    <row r="950968"/>
    <row r="950969"/>
    <row r="950970"/>
    <row r="950971"/>
    <row r="950972"/>
    <row r="950973"/>
    <row r="950974"/>
    <row r="950975"/>
    <row r="950976"/>
    <row r="950977"/>
    <row r="950978"/>
    <row r="950979"/>
    <row r="950980"/>
    <row r="950981"/>
    <row r="950982"/>
    <row r="950983"/>
    <row r="950984"/>
    <row r="950985"/>
    <row r="950986"/>
    <row r="950987"/>
    <row r="950988"/>
    <row r="950989"/>
    <row r="950990"/>
    <row r="950991"/>
    <row r="950992"/>
    <row r="950993"/>
    <row r="950994"/>
    <row r="950995"/>
    <row r="950996"/>
    <row r="950997"/>
    <row r="950998"/>
    <row r="950999"/>
    <row r="951000"/>
    <row r="951001"/>
    <row r="951002"/>
    <row r="951003"/>
    <row r="951004"/>
    <row r="951005"/>
    <row r="951006"/>
    <row r="951007"/>
    <row r="951008"/>
    <row r="951009"/>
    <row r="951010"/>
    <row r="951011"/>
    <row r="951012"/>
    <row r="951013"/>
    <row r="951014"/>
    <row r="951015"/>
    <row r="951016"/>
    <row r="951017"/>
    <row r="951018"/>
    <row r="951019"/>
    <row r="951020"/>
    <row r="951021"/>
    <row r="951022"/>
    <row r="951023"/>
    <row r="951024"/>
    <row r="951025"/>
    <row r="951026"/>
    <row r="951027"/>
    <row r="951028"/>
    <row r="951029"/>
    <row r="951030"/>
    <row r="951031"/>
    <row r="951032"/>
    <row r="951033"/>
    <row r="951034"/>
    <row r="951035"/>
    <row r="951036"/>
    <row r="951037"/>
    <row r="951038"/>
    <row r="951039"/>
    <row r="951040"/>
    <row r="951041"/>
    <row r="951042"/>
    <row r="951043"/>
    <row r="951044"/>
    <row r="951045"/>
    <row r="951046"/>
    <row r="951047"/>
    <row r="951048"/>
    <row r="951049"/>
    <row r="951050"/>
    <row r="951051"/>
    <row r="951052"/>
    <row r="951053"/>
    <row r="951054"/>
    <row r="951055"/>
    <row r="951056"/>
    <row r="951057"/>
    <row r="951058"/>
    <row r="951059"/>
    <row r="951060"/>
    <row r="951061"/>
    <row r="951062"/>
    <row r="951063"/>
    <row r="951064"/>
    <row r="951065"/>
    <row r="951066"/>
    <row r="951067"/>
    <row r="951068"/>
    <row r="951069"/>
    <row r="951070"/>
    <row r="951071"/>
    <row r="951072"/>
    <row r="951073"/>
    <row r="951074"/>
    <row r="951075"/>
    <row r="951076"/>
    <row r="951077"/>
    <row r="951078"/>
    <row r="951079"/>
    <row r="951080"/>
    <row r="951081"/>
    <row r="951082"/>
    <row r="951083"/>
    <row r="951084"/>
    <row r="951085"/>
    <row r="951086"/>
    <row r="951087"/>
    <row r="951088"/>
    <row r="951089"/>
    <row r="951090"/>
    <row r="951091"/>
    <row r="951092"/>
    <row r="951093"/>
    <row r="951094"/>
    <row r="951095"/>
    <row r="951096"/>
    <row r="951097"/>
    <row r="951098"/>
    <row r="951099"/>
    <row r="951100"/>
    <row r="951101"/>
    <row r="951102"/>
    <row r="951103"/>
    <row r="951104"/>
    <row r="951105"/>
    <row r="951106"/>
    <row r="951107"/>
    <row r="951108"/>
    <row r="951109"/>
    <row r="951110"/>
    <row r="951111"/>
    <row r="951112"/>
    <row r="951113"/>
    <row r="951114"/>
    <row r="951115"/>
    <row r="951116"/>
    <row r="951117"/>
    <row r="951118"/>
    <row r="951119"/>
    <row r="951120"/>
    <row r="951121"/>
    <row r="951122"/>
    <row r="951123"/>
    <row r="951124"/>
    <row r="951125"/>
    <row r="951126"/>
    <row r="951127"/>
    <row r="951128"/>
    <row r="951129"/>
    <row r="951130"/>
    <row r="951131"/>
    <row r="951132"/>
    <row r="951133"/>
    <row r="951134"/>
    <row r="951135"/>
    <row r="951136"/>
    <row r="951137"/>
    <row r="951138"/>
    <row r="951139"/>
    <row r="951140"/>
    <row r="951141"/>
    <row r="951142"/>
    <row r="951143"/>
    <row r="951144"/>
    <row r="951145"/>
    <row r="951146"/>
    <row r="951147"/>
    <row r="951148"/>
    <row r="951149"/>
    <row r="951150"/>
    <row r="951151"/>
    <row r="951152"/>
    <row r="951153"/>
    <row r="951154"/>
    <row r="951155"/>
    <row r="951156"/>
    <row r="951157"/>
    <row r="951158"/>
    <row r="951159"/>
    <row r="951160"/>
    <row r="951161"/>
    <row r="951162"/>
    <row r="951163"/>
    <row r="951164"/>
    <row r="951165"/>
    <row r="951166"/>
    <row r="951167"/>
    <row r="951168"/>
    <row r="951169"/>
    <row r="951170"/>
    <row r="951171"/>
    <row r="951172"/>
    <row r="951173"/>
    <row r="951174"/>
    <row r="951175"/>
    <row r="951176"/>
    <row r="951177"/>
    <row r="951178"/>
    <row r="951179"/>
    <row r="951180"/>
    <row r="951181"/>
    <row r="951182"/>
    <row r="951183"/>
    <row r="951184"/>
    <row r="951185"/>
    <row r="951186"/>
    <row r="951187"/>
    <row r="951188"/>
    <row r="951189"/>
    <row r="951190"/>
    <row r="951191"/>
    <row r="951192"/>
    <row r="951193"/>
    <row r="951194"/>
    <row r="951195"/>
    <row r="951196"/>
    <row r="951197"/>
    <row r="951198"/>
    <row r="951199"/>
    <row r="951200"/>
    <row r="951201"/>
    <row r="951202"/>
    <row r="951203"/>
    <row r="951204"/>
    <row r="951205"/>
    <row r="951206"/>
    <row r="951207"/>
    <row r="951208"/>
    <row r="951209"/>
    <row r="951210"/>
    <row r="951211"/>
    <row r="951212"/>
    <row r="951213"/>
    <row r="951214"/>
    <row r="951215"/>
    <row r="951216"/>
    <row r="951217"/>
    <row r="951218"/>
    <row r="951219"/>
    <row r="951220"/>
    <row r="951221"/>
    <row r="951222"/>
    <row r="951223"/>
    <row r="951224"/>
    <row r="951225"/>
    <row r="951226"/>
    <row r="951227"/>
    <row r="951228"/>
    <row r="951229"/>
    <row r="951230"/>
    <row r="951231"/>
    <row r="951232"/>
    <row r="951233"/>
    <row r="951234"/>
    <row r="951235"/>
    <row r="951236"/>
    <row r="951237"/>
    <row r="951238"/>
    <row r="951239"/>
    <row r="951240"/>
    <row r="951241"/>
    <row r="951242"/>
    <row r="951243"/>
    <row r="951244"/>
    <row r="951245"/>
    <row r="951246"/>
    <row r="951247"/>
    <row r="951248"/>
    <row r="951249"/>
    <row r="951250"/>
    <row r="951251"/>
    <row r="951252"/>
    <row r="951253"/>
    <row r="951254"/>
    <row r="951255"/>
    <row r="951256"/>
    <row r="951257"/>
    <row r="951258"/>
    <row r="951259"/>
    <row r="951260"/>
    <row r="951261"/>
    <row r="951262"/>
    <row r="951263"/>
    <row r="951264"/>
    <row r="951265"/>
    <row r="951266"/>
    <row r="951267"/>
    <row r="951268"/>
    <row r="951269"/>
    <row r="951270"/>
    <row r="951271"/>
    <row r="951272"/>
    <row r="951273"/>
    <row r="951274"/>
    <row r="951275"/>
    <row r="951276"/>
    <row r="951277"/>
    <row r="951278"/>
    <row r="951279"/>
    <row r="951280"/>
    <row r="951281"/>
    <row r="951282"/>
    <row r="951283"/>
    <row r="951284"/>
    <row r="951285"/>
    <row r="951286"/>
    <row r="951287"/>
    <row r="951288"/>
    <row r="951289"/>
    <row r="951290"/>
    <row r="951291"/>
    <row r="951292"/>
    <row r="951293"/>
    <row r="951294"/>
    <row r="951295"/>
    <row r="951296"/>
    <row r="951297"/>
    <row r="951298"/>
    <row r="951299"/>
    <row r="951300"/>
    <row r="951301"/>
    <row r="951302"/>
    <row r="951303"/>
    <row r="951304"/>
    <row r="951305"/>
    <row r="951306"/>
    <row r="951307"/>
    <row r="951308"/>
    <row r="951309"/>
    <row r="951310"/>
    <row r="951311"/>
    <row r="951312"/>
    <row r="951313"/>
    <row r="951314"/>
    <row r="951315"/>
    <row r="951316"/>
    <row r="951317"/>
    <row r="951318"/>
    <row r="951319"/>
    <row r="951320"/>
    <row r="951321"/>
    <row r="951322"/>
    <row r="951323"/>
    <row r="951324"/>
    <row r="951325"/>
    <row r="951326"/>
    <row r="951327"/>
    <row r="951328"/>
    <row r="951329"/>
    <row r="951330"/>
    <row r="951331"/>
    <row r="951332"/>
    <row r="951333"/>
    <row r="951334"/>
    <row r="951335"/>
    <row r="951336"/>
    <row r="951337"/>
    <row r="951338"/>
    <row r="951339"/>
    <row r="951340"/>
    <row r="951341"/>
    <row r="951342"/>
    <row r="951343"/>
    <row r="951344"/>
    <row r="951345"/>
    <row r="951346"/>
    <row r="951347"/>
    <row r="951348"/>
    <row r="951349"/>
    <row r="951350"/>
    <row r="951351"/>
    <row r="951352"/>
    <row r="951353"/>
    <row r="951354"/>
    <row r="951355"/>
    <row r="951356"/>
    <row r="951357"/>
    <row r="951358"/>
    <row r="951359"/>
    <row r="951360"/>
    <row r="951361"/>
    <row r="951362"/>
    <row r="951363"/>
    <row r="951364"/>
    <row r="951365"/>
    <row r="951366"/>
    <row r="951367"/>
    <row r="951368"/>
    <row r="951369"/>
    <row r="951370"/>
    <row r="951371"/>
    <row r="951372"/>
    <row r="951373"/>
    <row r="951374"/>
    <row r="951375"/>
    <row r="951376"/>
    <row r="951377"/>
    <row r="951378"/>
    <row r="951379"/>
    <row r="951380"/>
    <row r="951381"/>
    <row r="951382"/>
    <row r="951383"/>
    <row r="951384"/>
    <row r="951385"/>
    <row r="951386"/>
    <row r="951387"/>
    <row r="951388"/>
    <row r="951389"/>
    <row r="951390"/>
    <row r="951391"/>
    <row r="951392"/>
    <row r="951393"/>
    <row r="951394"/>
    <row r="951395"/>
    <row r="951396"/>
    <row r="951397"/>
    <row r="951398"/>
    <row r="951399"/>
    <row r="951400"/>
    <row r="951401"/>
    <row r="951402"/>
    <row r="951403"/>
    <row r="951404"/>
    <row r="951405"/>
    <row r="951406"/>
    <row r="951407"/>
    <row r="951408"/>
    <row r="951409"/>
    <row r="951410"/>
    <row r="951411"/>
    <row r="951412"/>
    <row r="951413"/>
    <row r="951414"/>
    <row r="951415"/>
    <row r="951416"/>
    <row r="951417"/>
    <row r="951418"/>
    <row r="951419"/>
    <row r="951420"/>
    <row r="951421"/>
    <row r="951422"/>
    <row r="951423"/>
    <row r="951424"/>
    <row r="951425"/>
    <row r="951426"/>
    <row r="951427"/>
    <row r="951428"/>
    <row r="951429"/>
    <row r="951430"/>
    <row r="951431"/>
    <row r="951432"/>
    <row r="951433"/>
    <row r="951434"/>
    <row r="951435"/>
    <row r="951436"/>
    <row r="951437"/>
    <row r="951438"/>
    <row r="951439"/>
    <row r="951440"/>
    <row r="951441"/>
    <row r="951442"/>
    <row r="951443"/>
    <row r="951444"/>
    <row r="951445"/>
    <row r="951446"/>
    <row r="951447"/>
    <row r="951448"/>
    <row r="951449"/>
    <row r="951450"/>
    <row r="951451"/>
    <row r="951452"/>
    <row r="951453"/>
    <row r="951454"/>
    <row r="951455"/>
    <row r="951456"/>
    <row r="951457"/>
    <row r="951458"/>
    <row r="951459"/>
    <row r="951460"/>
    <row r="951461"/>
    <row r="951462"/>
    <row r="951463"/>
    <row r="951464"/>
    <row r="951465"/>
    <row r="951466"/>
    <row r="951467"/>
    <row r="951468"/>
    <row r="951469"/>
    <row r="951470"/>
    <row r="951471"/>
    <row r="951472"/>
    <row r="951473"/>
    <row r="951474"/>
    <row r="951475"/>
    <row r="951476"/>
    <row r="951477"/>
    <row r="951478"/>
    <row r="951479"/>
    <row r="951480"/>
    <row r="951481"/>
    <row r="951482"/>
    <row r="951483"/>
    <row r="951484"/>
    <row r="951485"/>
    <row r="951486"/>
    <row r="951487"/>
    <row r="951488"/>
    <row r="951489"/>
    <row r="951490"/>
    <row r="951491"/>
    <row r="951492"/>
    <row r="951493"/>
    <row r="951494"/>
    <row r="951495"/>
    <row r="951496"/>
    <row r="951497"/>
    <row r="951498"/>
    <row r="951499"/>
    <row r="951500"/>
    <row r="951501"/>
    <row r="951502"/>
    <row r="951503"/>
    <row r="951504"/>
    <row r="951505"/>
    <row r="951506"/>
    <row r="951507"/>
    <row r="951508"/>
    <row r="951509"/>
    <row r="951510"/>
    <row r="951511"/>
    <row r="951512"/>
    <row r="951513"/>
    <row r="951514"/>
    <row r="951515"/>
    <row r="951516"/>
    <row r="951517"/>
    <row r="951518"/>
    <row r="951519"/>
    <row r="951520"/>
    <row r="951521"/>
    <row r="951522"/>
    <row r="951523"/>
    <row r="951524"/>
    <row r="951525"/>
    <row r="951526"/>
    <row r="951527"/>
    <row r="951528"/>
    <row r="951529"/>
    <row r="951530"/>
    <row r="951531"/>
    <row r="951532"/>
    <row r="951533"/>
    <row r="951534"/>
    <row r="951535"/>
    <row r="951536"/>
    <row r="951537"/>
    <row r="951538"/>
    <row r="951539"/>
    <row r="951540"/>
    <row r="951541"/>
    <row r="951542"/>
    <row r="951543"/>
    <row r="951544"/>
    <row r="951545"/>
    <row r="951546"/>
    <row r="951547"/>
    <row r="951548"/>
    <row r="951549"/>
    <row r="951550"/>
    <row r="951551"/>
    <row r="951552"/>
    <row r="951553"/>
    <row r="951554"/>
    <row r="951555"/>
    <row r="951556"/>
    <row r="951557"/>
    <row r="951558"/>
    <row r="951559"/>
    <row r="951560"/>
    <row r="951561"/>
    <row r="951562"/>
    <row r="951563"/>
    <row r="951564"/>
    <row r="951565"/>
    <row r="951566"/>
    <row r="951567"/>
    <row r="951568"/>
    <row r="951569"/>
    <row r="951570"/>
    <row r="951571"/>
    <row r="951572"/>
    <row r="951573"/>
    <row r="951574"/>
    <row r="951575"/>
    <row r="951576"/>
    <row r="951577"/>
    <row r="951578"/>
    <row r="951579"/>
    <row r="951580"/>
    <row r="951581"/>
    <row r="951582"/>
    <row r="951583"/>
    <row r="951584"/>
    <row r="951585"/>
    <row r="951586"/>
    <row r="951587"/>
    <row r="951588"/>
    <row r="951589"/>
    <row r="951590"/>
    <row r="951591"/>
    <row r="951592"/>
    <row r="951593"/>
    <row r="951594"/>
    <row r="951595"/>
    <row r="951596"/>
    <row r="951597"/>
    <row r="951598"/>
    <row r="951599"/>
    <row r="951600"/>
    <row r="951601"/>
    <row r="951602"/>
    <row r="951603"/>
    <row r="951604"/>
    <row r="951605"/>
    <row r="951606"/>
    <row r="951607"/>
    <row r="951608"/>
    <row r="951609"/>
    <row r="951610"/>
    <row r="951611"/>
    <row r="951612"/>
    <row r="951613"/>
    <row r="951614"/>
    <row r="951615"/>
    <row r="951616"/>
    <row r="951617"/>
    <row r="951618"/>
    <row r="951619"/>
    <row r="951620"/>
    <row r="951621"/>
    <row r="951622"/>
    <row r="951623"/>
    <row r="951624"/>
    <row r="951625"/>
    <row r="951626"/>
    <row r="951627"/>
    <row r="951628"/>
    <row r="951629"/>
    <row r="951630"/>
    <row r="951631"/>
    <row r="951632"/>
    <row r="951633"/>
    <row r="951634"/>
    <row r="951635"/>
    <row r="951636"/>
    <row r="951637"/>
    <row r="951638"/>
    <row r="951639"/>
    <row r="951640"/>
    <row r="951641"/>
    <row r="951642"/>
    <row r="951643"/>
    <row r="951644"/>
    <row r="951645"/>
    <row r="951646"/>
    <row r="951647"/>
    <row r="951648"/>
    <row r="951649"/>
    <row r="951650"/>
    <row r="951651"/>
    <row r="951652"/>
    <row r="951653"/>
    <row r="951654"/>
    <row r="951655"/>
    <row r="951656"/>
    <row r="951657"/>
    <row r="951658"/>
    <row r="951659"/>
    <row r="951660"/>
    <row r="951661"/>
    <row r="951662"/>
    <row r="951663"/>
    <row r="951664"/>
    <row r="951665"/>
    <row r="951666"/>
    <row r="951667"/>
    <row r="951668"/>
    <row r="951669"/>
    <row r="951670"/>
    <row r="951671"/>
    <row r="951672"/>
    <row r="951673"/>
    <row r="951674"/>
    <row r="951675"/>
    <row r="951676"/>
    <row r="951677"/>
    <row r="951678"/>
    <row r="951679"/>
    <row r="951680"/>
    <row r="951681"/>
    <row r="951682"/>
    <row r="951683"/>
    <row r="951684"/>
    <row r="951685"/>
    <row r="951686"/>
    <row r="951687"/>
    <row r="951688"/>
    <row r="951689"/>
    <row r="951690"/>
    <row r="951691"/>
    <row r="951692"/>
    <row r="951693"/>
    <row r="951694"/>
    <row r="951695"/>
    <row r="951696"/>
    <row r="951697"/>
    <row r="951698"/>
    <row r="951699"/>
    <row r="951700"/>
    <row r="951701"/>
    <row r="951702"/>
    <row r="951703"/>
    <row r="951704"/>
    <row r="951705"/>
    <row r="951706"/>
    <row r="951707"/>
    <row r="951708"/>
    <row r="951709"/>
    <row r="951710"/>
    <row r="951711"/>
    <row r="951712"/>
    <row r="951713"/>
    <row r="951714"/>
    <row r="951715"/>
    <row r="951716"/>
    <row r="951717"/>
    <row r="951718"/>
    <row r="951719"/>
    <row r="951720"/>
    <row r="951721"/>
    <row r="951722"/>
    <row r="951723"/>
    <row r="951724"/>
    <row r="951725"/>
    <row r="951726"/>
    <row r="951727"/>
    <row r="951728"/>
    <row r="951729"/>
    <row r="951730"/>
    <row r="951731"/>
    <row r="951732"/>
    <row r="951733"/>
    <row r="951734"/>
    <row r="951735"/>
    <row r="951736"/>
    <row r="951737"/>
    <row r="951738"/>
    <row r="951739"/>
    <row r="951740"/>
    <row r="951741"/>
    <row r="951742"/>
    <row r="951743"/>
    <row r="951744"/>
    <row r="951745"/>
    <row r="951746"/>
    <row r="951747"/>
    <row r="951748"/>
    <row r="951749"/>
    <row r="951750"/>
    <row r="951751"/>
    <row r="951752"/>
    <row r="951753"/>
    <row r="951754"/>
    <row r="951755"/>
    <row r="951756"/>
    <row r="951757"/>
    <row r="951758"/>
    <row r="951759"/>
    <row r="951760"/>
    <row r="951761"/>
    <row r="951762"/>
    <row r="951763"/>
    <row r="951764"/>
    <row r="951765"/>
    <row r="951766"/>
    <row r="951767"/>
    <row r="951768"/>
    <row r="951769"/>
    <row r="951770"/>
    <row r="951771"/>
    <row r="951772"/>
    <row r="951773"/>
    <row r="951774"/>
    <row r="951775"/>
    <row r="951776"/>
    <row r="951777"/>
    <row r="951778"/>
    <row r="951779"/>
    <row r="951780"/>
    <row r="951781"/>
    <row r="951782"/>
    <row r="951783"/>
    <row r="951784"/>
    <row r="951785"/>
    <row r="951786"/>
    <row r="951787"/>
    <row r="951788"/>
    <row r="951789"/>
    <row r="951790"/>
    <row r="951791"/>
    <row r="951792"/>
    <row r="951793"/>
    <row r="951794"/>
    <row r="951795"/>
    <row r="951796"/>
    <row r="951797"/>
    <row r="951798"/>
    <row r="951799"/>
    <row r="951800"/>
    <row r="951801"/>
    <row r="951802"/>
    <row r="951803"/>
    <row r="951804"/>
    <row r="951805"/>
    <row r="951806"/>
    <row r="951807"/>
    <row r="951808"/>
    <row r="951809"/>
    <row r="951810"/>
    <row r="951811"/>
    <row r="951812"/>
    <row r="951813"/>
    <row r="951814"/>
    <row r="951815"/>
    <row r="951816"/>
    <row r="951817"/>
    <row r="951818"/>
    <row r="951819"/>
    <row r="951820"/>
    <row r="951821"/>
    <row r="951822"/>
    <row r="951823"/>
    <row r="951824"/>
    <row r="951825"/>
    <row r="951826"/>
    <row r="951827"/>
    <row r="951828"/>
    <row r="951829"/>
    <row r="951830"/>
    <row r="951831"/>
    <row r="951832"/>
    <row r="951833"/>
    <row r="951834"/>
    <row r="951835"/>
    <row r="951836"/>
    <row r="951837"/>
    <row r="951838"/>
    <row r="951839"/>
    <row r="951840"/>
    <row r="951841"/>
    <row r="951842"/>
    <row r="951843"/>
    <row r="951844"/>
    <row r="951845"/>
    <row r="951846"/>
    <row r="951847"/>
    <row r="951848"/>
    <row r="951849"/>
    <row r="951850"/>
    <row r="951851"/>
    <row r="951852"/>
    <row r="951853"/>
    <row r="951854"/>
    <row r="951855"/>
    <row r="951856"/>
    <row r="951857"/>
    <row r="951858"/>
    <row r="951859"/>
    <row r="951860"/>
    <row r="951861"/>
    <row r="951862"/>
    <row r="951863"/>
    <row r="951864"/>
    <row r="951865"/>
    <row r="951866"/>
    <row r="951867"/>
    <row r="951868"/>
    <row r="951869"/>
    <row r="951870"/>
    <row r="951871"/>
    <row r="951872"/>
    <row r="951873"/>
    <row r="951874"/>
    <row r="951875"/>
    <row r="951876"/>
    <row r="951877"/>
    <row r="951878"/>
    <row r="951879"/>
    <row r="951880"/>
    <row r="951881"/>
    <row r="951882"/>
    <row r="951883"/>
    <row r="951884"/>
    <row r="951885"/>
    <row r="951886"/>
    <row r="951887"/>
    <row r="951888"/>
    <row r="951889"/>
    <row r="951890"/>
    <row r="951891"/>
    <row r="951892"/>
    <row r="951893"/>
    <row r="951894"/>
    <row r="951895"/>
    <row r="951896"/>
    <row r="951897"/>
    <row r="951898"/>
    <row r="951899"/>
    <row r="951900"/>
    <row r="951901"/>
    <row r="951902"/>
    <row r="951903"/>
    <row r="951904"/>
    <row r="951905"/>
    <row r="951906"/>
    <row r="951907"/>
    <row r="951908"/>
    <row r="951909"/>
    <row r="951910"/>
    <row r="951911"/>
    <row r="951912"/>
    <row r="951913"/>
    <row r="951914"/>
    <row r="951915"/>
    <row r="951916"/>
    <row r="951917"/>
    <row r="951918"/>
    <row r="951919"/>
    <row r="951920"/>
    <row r="951921"/>
    <row r="951922"/>
    <row r="951923"/>
    <row r="951924"/>
    <row r="951925"/>
    <row r="951926"/>
    <row r="951927"/>
    <row r="951928"/>
    <row r="951929"/>
    <row r="951930"/>
    <row r="951931"/>
    <row r="951932"/>
    <row r="951933"/>
    <row r="951934"/>
    <row r="951935"/>
    <row r="951936"/>
    <row r="951937"/>
    <row r="951938"/>
    <row r="951939"/>
    <row r="951940"/>
    <row r="951941"/>
    <row r="951942"/>
    <row r="951943"/>
    <row r="951944"/>
    <row r="951945"/>
    <row r="951946"/>
    <row r="951947"/>
    <row r="951948"/>
    <row r="951949"/>
    <row r="951950"/>
    <row r="951951"/>
    <row r="951952"/>
    <row r="951953"/>
    <row r="951954"/>
    <row r="951955"/>
    <row r="951956"/>
    <row r="951957"/>
    <row r="951958"/>
    <row r="951959"/>
    <row r="951960"/>
    <row r="951961"/>
    <row r="951962"/>
    <row r="951963"/>
    <row r="951964"/>
    <row r="951965"/>
    <row r="951966"/>
    <row r="951967"/>
    <row r="951968"/>
    <row r="951969"/>
    <row r="951970"/>
    <row r="951971"/>
    <row r="951972"/>
    <row r="951973"/>
    <row r="951974"/>
    <row r="951975"/>
    <row r="951976"/>
    <row r="951977"/>
    <row r="951978"/>
    <row r="951979"/>
    <row r="951980"/>
    <row r="951981"/>
    <row r="951982"/>
    <row r="951983"/>
    <row r="951984"/>
    <row r="951985"/>
    <row r="951986"/>
    <row r="951987"/>
    <row r="951988"/>
    <row r="951989"/>
    <row r="951990"/>
    <row r="951991"/>
    <row r="951992"/>
    <row r="951993"/>
    <row r="951994"/>
    <row r="951995"/>
    <row r="951996"/>
    <row r="951997"/>
    <row r="951998"/>
    <row r="951999"/>
    <row r="952000"/>
    <row r="952001"/>
    <row r="952002"/>
    <row r="952003"/>
    <row r="952004"/>
    <row r="952005"/>
    <row r="952006"/>
    <row r="952007"/>
    <row r="952008"/>
    <row r="952009"/>
    <row r="952010"/>
    <row r="952011"/>
    <row r="952012"/>
    <row r="952013"/>
    <row r="952014"/>
    <row r="952015"/>
    <row r="952016"/>
    <row r="952017"/>
    <row r="952018"/>
    <row r="952019"/>
    <row r="952020"/>
    <row r="952021"/>
    <row r="952022"/>
    <row r="952023"/>
    <row r="952024"/>
    <row r="952025"/>
    <row r="952026"/>
    <row r="952027"/>
    <row r="952028"/>
    <row r="952029"/>
    <row r="952030"/>
    <row r="952031"/>
    <row r="952032"/>
    <row r="952033"/>
    <row r="952034"/>
    <row r="952035"/>
    <row r="952036"/>
    <row r="952037"/>
    <row r="952038"/>
    <row r="952039"/>
    <row r="952040"/>
    <row r="952041"/>
    <row r="952042"/>
    <row r="952043"/>
    <row r="952044"/>
    <row r="952045"/>
    <row r="952046"/>
    <row r="952047"/>
    <row r="952048"/>
    <row r="952049"/>
    <row r="952050"/>
    <row r="952051"/>
    <row r="952052"/>
    <row r="952053"/>
    <row r="952054"/>
    <row r="952055"/>
    <row r="952056"/>
    <row r="952057"/>
    <row r="952058"/>
    <row r="952059"/>
    <row r="952060"/>
    <row r="952061"/>
    <row r="952062"/>
    <row r="952063"/>
    <row r="952064"/>
    <row r="952065"/>
    <row r="952066"/>
    <row r="952067"/>
    <row r="952068"/>
    <row r="952069"/>
    <row r="952070"/>
    <row r="952071"/>
    <row r="952072"/>
    <row r="952073"/>
    <row r="952074"/>
    <row r="952075"/>
    <row r="952076"/>
    <row r="952077"/>
    <row r="952078"/>
    <row r="952079"/>
    <row r="952080"/>
    <row r="952081"/>
    <row r="952082"/>
    <row r="952083"/>
    <row r="952084"/>
    <row r="952085"/>
    <row r="952086"/>
    <row r="952087"/>
    <row r="952088"/>
    <row r="952089"/>
    <row r="952090"/>
    <row r="952091"/>
    <row r="952092"/>
    <row r="952093"/>
    <row r="952094"/>
    <row r="952095"/>
    <row r="952096"/>
    <row r="952097"/>
    <row r="952098"/>
    <row r="952099"/>
    <row r="952100"/>
    <row r="952101"/>
    <row r="952102"/>
    <row r="952103"/>
    <row r="952104"/>
    <row r="952105"/>
    <row r="952106"/>
    <row r="952107"/>
    <row r="952108"/>
    <row r="952109"/>
    <row r="952110"/>
    <row r="952111"/>
    <row r="952112"/>
    <row r="952113"/>
    <row r="952114"/>
    <row r="952115"/>
    <row r="952116"/>
    <row r="952117"/>
    <row r="952118"/>
    <row r="952119"/>
    <row r="952120"/>
    <row r="952121"/>
    <row r="952122"/>
    <row r="952123"/>
    <row r="952124"/>
    <row r="952125"/>
    <row r="952126"/>
    <row r="952127"/>
    <row r="952128"/>
    <row r="952129"/>
    <row r="952130"/>
    <row r="952131"/>
    <row r="952132"/>
    <row r="952133"/>
    <row r="952134"/>
    <row r="952135"/>
    <row r="952136"/>
    <row r="952137"/>
    <row r="952138"/>
    <row r="952139"/>
    <row r="952140"/>
    <row r="952141"/>
    <row r="952142"/>
    <row r="952143"/>
    <row r="952144"/>
    <row r="952145"/>
    <row r="952146"/>
    <row r="952147"/>
    <row r="952148"/>
    <row r="952149"/>
    <row r="952150"/>
    <row r="952151"/>
    <row r="952152"/>
    <row r="952153"/>
    <row r="952154"/>
    <row r="952155"/>
    <row r="952156"/>
    <row r="952157"/>
    <row r="952158"/>
    <row r="952159"/>
    <row r="952160"/>
    <row r="952161"/>
    <row r="952162"/>
    <row r="952163"/>
    <row r="952164"/>
    <row r="952165"/>
    <row r="952166"/>
    <row r="952167"/>
    <row r="952168"/>
    <row r="952169"/>
    <row r="952170"/>
    <row r="952171"/>
    <row r="952172"/>
    <row r="952173"/>
    <row r="952174"/>
    <row r="952175"/>
    <row r="952176"/>
    <row r="952177"/>
    <row r="952178"/>
    <row r="952179"/>
    <row r="952180"/>
    <row r="952181"/>
    <row r="952182"/>
    <row r="952183"/>
    <row r="952184"/>
    <row r="952185"/>
    <row r="952186"/>
    <row r="952187"/>
    <row r="952188"/>
    <row r="952189"/>
    <row r="952190"/>
    <row r="952191"/>
    <row r="952192"/>
    <row r="952193"/>
    <row r="952194"/>
    <row r="952195"/>
    <row r="952196"/>
    <row r="952197"/>
    <row r="952198"/>
    <row r="952199"/>
    <row r="952200"/>
    <row r="952201"/>
    <row r="952202"/>
    <row r="952203"/>
    <row r="952204"/>
    <row r="952205"/>
    <row r="952206"/>
    <row r="952207"/>
    <row r="952208"/>
    <row r="952209"/>
    <row r="952210"/>
    <row r="952211"/>
    <row r="952212"/>
    <row r="952213"/>
    <row r="952214"/>
    <row r="952215"/>
    <row r="952216"/>
    <row r="952217"/>
    <row r="952218"/>
    <row r="952219"/>
    <row r="952220"/>
    <row r="952221"/>
    <row r="952222"/>
    <row r="952223"/>
    <row r="952224"/>
    <row r="952225"/>
    <row r="952226"/>
    <row r="952227"/>
    <row r="952228"/>
    <row r="952229"/>
    <row r="952230"/>
    <row r="952231"/>
    <row r="952232"/>
    <row r="952233"/>
    <row r="952234"/>
    <row r="952235"/>
    <row r="952236"/>
    <row r="952237"/>
    <row r="952238"/>
    <row r="952239"/>
    <row r="952240"/>
    <row r="952241"/>
    <row r="952242"/>
    <row r="952243"/>
    <row r="952244"/>
    <row r="952245"/>
    <row r="952246"/>
    <row r="952247"/>
    <row r="952248"/>
    <row r="952249"/>
    <row r="952250"/>
    <row r="952251"/>
    <row r="952252"/>
    <row r="952253"/>
    <row r="952254"/>
    <row r="952255"/>
    <row r="952256"/>
    <row r="952257"/>
    <row r="952258"/>
    <row r="952259"/>
    <row r="952260"/>
    <row r="952261"/>
    <row r="952262"/>
    <row r="952263"/>
    <row r="952264"/>
    <row r="952265"/>
    <row r="952266"/>
    <row r="952267"/>
    <row r="952268"/>
    <row r="952269"/>
    <row r="952270"/>
    <row r="952271"/>
    <row r="952272"/>
    <row r="952273"/>
    <row r="952274"/>
    <row r="952275"/>
    <row r="952276"/>
    <row r="952277"/>
    <row r="952278"/>
    <row r="952279"/>
    <row r="952280"/>
    <row r="952281"/>
    <row r="952282"/>
    <row r="952283"/>
    <row r="952284"/>
    <row r="952285"/>
    <row r="952286"/>
    <row r="952287"/>
    <row r="952288"/>
    <row r="952289"/>
    <row r="952290"/>
    <row r="952291"/>
    <row r="952292"/>
    <row r="952293"/>
    <row r="952294"/>
    <row r="952295"/>
    <row r="952296"/>
    <row r="952297"/>
    <row r="952298"/>
    <row r="952299"/>
    <row r="952300"/>
    <row r="952301"/>
    <row r="952302"/>
    <row r="952303"/>
    <row r="952304"/>
    <row r="952305"/>
    <row r="952306"/>
    <row r="952307"/>
    <row r="952308"/>
    <row r="952309"/>
    <row r="952310"/>
    <row r="952311"/>
    <row r="952312"/>
    <row r="952313"/>
    <row r="952314"/>
    <row r="952315"/>
    <row r="952316"/>
    <row r="952317"/>
    <row r="952318"/>
    <row r="952319"/>
    <row r="952320"/>
    <row r="952321"/>
    <row r="952322"/>
    <row r="952323"/>
    <row r="952324"/>
    <row r="952325"/>
    <row r="952326"/>
    <row r="952327"/>
    <row r="952328"/>
    <row r="952329"/>
    <row r="952330"/>
    <row r="952331"/>
    <row r="952332"/>
    <row r="952333"/>
    <row r="952334"/>
    <row r="952335"/>
    <row r="952336"/>
    <row r="952337"/>
    <row r="952338"/>
    <row r="952339"/>
    <row r="952340"/>
    <row r="952341"/>
    <row r="952342"/>
    <row r="952343"/>
    <row r="952344"/>
    <row r="952345"/>
    <row r="952346"/>
    <row r="952347"/>
    <row r="952348"/>
    <row r="952349"/>
    <row r="952350"/>
    <row r="952351"/>
    <row r="952352"/>
    <row r="952353"/>
    <row r="952354"/>
    <row r="952355"/>
    <row r="952356"/>
    <row r="952357"/>
    <row r="952358"/>
    <row r="952359"/>
    <row r="952360"/>
    <row r="952361"/>
    <row r="952362"/>
    <row r="952363"/>
    <row r="952364"/>
    <row r="952365"/>
    <row r="952366"/>
    <row r="952367"/>
    <row r="952368"/>
    <row r="952369"/>
    <row r="952370"/>
    <row r="952371"/>
    <row r="952372"/>
    <row r="952373"/>
    <row r="952374"/>
    <row r="952375"/>
    <row r="952376"/>
    <row r="952377"/>
    <row r="952378"/>
    <row r="952379"/>
    <row r="952380"/>
    <row r="952381"/>
    <row r="952382"/>
    <row r="952383"/>
    <row r="952384"/>
    <row r="952385"/>
    <row r="952386"/>
    <row r="952387"/>
    <row r="952388"/>
    <row r="952389"/>
    <row r="952390"/>
    <row r="952391"/>
    <row r="952392"/>
    <row r="952393"/>
    <row r="952394"/>
    <row r="952395"/>
    <row r="952396"/>
    <row r="952397"/>
    <row r="952398"/>
    <row r="952399"/>
    <row r="952400"/>
    <row r="952401"/>
    <row r="952402"/>
    <row r="952403"/>
    <row r="952404"/>
    <row r="952405"/>
    <row r="952406"/>
    <row r="952407"/>
    <row r="952408"/>
    <row r="952409"/>
    <row r="952410"/>
    <row r="952411"/>
    <row r="952412"/>
    <row r="952413"/>
    <row r="952414"/>
    <row r="952415"/>
    <row r="952416"/>
    <row r="952417"/>
    <row r="952418"/>
    <row r="952419"/>
    <row r="952420"/>
    <row r="952421"/>
    <row r="952422"/>
    <row r="952423"/>
    <row r="952424"/>
    <row r="952425"/>
    <row r="952426"/>
    <row r="952427"/>
    <row r="952428"/>
    <row r="952429"/>
    <row r="952430"/>
    <row r="952431"/>
    <row r="952432"/>
    <row r="952433"/>
    <row r="952434"/>
    <row r="952435"/>
    <row r="952436"/>
    <row r="952437"/>
    <row r="952438"/>
    <row r="952439"/>
    <row r="952440"/>
    <row r="952441"/>
    <row r="952442"/>
    <row r="952443"/>
    <row r="952444"/>
    <row r="952445"/>
    <row r="952446"/>
    <row r="952447"/>
    <row r="952448"/>
    <row r="952449"/>
    <row r="952450"/>
    <row r="952451"/>
    <row r="952452"/>
    <row r="952453"/>
    <row r="952454"/>
    <row r="952455"/>
    <row r="952456"/>
    <row r="952457"/>
    <row r="952458"/>
    <row r="952459"/>
    <row r="952460"/>
    <row r="952461"/>
    <row r="952462"/>
    <row r="952463"/>
    <row r="952464"/>
    <row r="952465"/>
    <row r="952466"/>
    <row r="952467"/>
    <row r="952468"/>
    <row r="952469"/>
    <row r="952470"/>
    <row r="952471"/>
    <row r="952472"/>
    <row r="952473"/>
    <row r="952474"/>
    <row r="952475"/>
    <row r="952476"/>
    <row r="952477"/>
    <row r="952478"/>
    <row r="952479"/>
    <row r="952480"/>
    <row r="952481"/>
    <row r="952482"/>
    <row r="952483"/>
    <row r="952484"/>
    <row r="952485"/>
    <row r="952486"/>
    <row r="952487"/>
    <row r="952488"/>
    <row r="952489"/>
    <row r="952490"/>
    <row r="952491"/>
    <row r="952492"/>
    <row r="952493"/>
    <row r="952494"/>
    <row r="952495"/>
    <row r="952496"/>
    <row r="952497"/>
    <row r="952498"/>
    <row r="952499"/>
    <row r="952500"/>
    <row r="952501"/>
    <row r="952502"/>
    <row r="952503"/>
    <row r="952504"/>
    <row r="952505"/>
    <row r="952506"/>
    <row r="952507"/>
    <row r="952508"/>
    <row r="952509"/>
    <row r="952510"/>
    <row r="952511"/>
    <row r="952512"/>
    <row r="952513"/>
    <row r="952514"/>
    <row r="952515"/>
    <row r="952516"/>
    <row r="952517"/>
    <row r="952518"/>
    <row r="952519"/>
    <row r="952520"/>
    <row r="952521"/>
    <row r="952522"/>
    <row r="952523"/>
    <row r="952524"/>
    <row r="952525"/>
    <row r="952526"/>
    <row r="952527"/>
    <row r="952528"/>
    <row r="952529"/>
    <row r="952530"/>
    <row r="952531"/>
    <row r="952532"/>
    <row r="952533"/>
    <row r="952534"/>
    <row r="952535"/>
    <row r="952536"/>
    <row r="952537"/>
    <row r="952538"/>
    <row r="952539"/>
    <row r="952540"/>
    <row r="952541"/>
    <row r="952542"/>
    <row r="952543"/>
    <row r="952544"/>
    <row r="952545"/>
    <row r="952546"/>
    <row r="952547"/>
    <row r="952548"/>
    <row r="952549"/>
    <row r="952550"/>
    <row r="952551"/>
    <row r="952552"/>
    <row r="952553"/>
    <row r="952554"/>
    <row r="952555"/>
    <row r="952556"/>
    <row r="952557"/>
    <row r="952558"/>
    <row r="952559"/>
    <row r="952560"/>
    <row r="952561"/>
    <row r="952562"/>
    <row r="952563"/>
    <row r="952564"/>
    <row r="952565"/>
    <row r="952566"/>
    <row r="952567"/>
    <row r="952568"/>
    <row r="952569"/>
    <row r="952570"/>
    <row r="952571"/>
    <row r="952572"/>
    <row r="952573"/>
    <row r="952574"/>
    <row r="952575"/>
    <row r="952576"/>
    <row r="952577"/>
    <row r="952578"/>
    <row r="952579"/>
    <row r="952580"/>
    <row r="952581"/>
    <row r="952582"/>
    <row r="952583"/>
    <row r="952584"/>
    <row r="952585"/>
    <row r="952586"/>
    <row r="952587"/>
    <row r="952588"/>
    <row r="952589"/>
    <row r="952590"/>
    <row r="952591"/>
    <row r="952592"/>
    <row r="952593"/>
    <row r="952594"/>
    <row r="952595"/>
    <row r="952596"/>
    <row r="952597"/>
    <row r="952598"/>
    <row r="952599"/>
    <row r="952600"/>
    <row r="952601"/>
    <row r="952602"/>
    <row r="952603"/>
    <row r="952604"/>
    <row r="952605"/>
    <row r="952606"/>
    <row r="952607"/>
    <row r="952608"/>
    <row r="952609"/>
    <row r="952610"/>
    <row r="952611"/>
    <row r="952612"/>
    <row r="952613"/>
    <row r="952614"/>
    <row r="952615"/>
    <row r="952616"/>
    <row r="952617"/>
    <row r="952618"/>
    <row r="952619"/>
    <row r="952620"/>
    <row r="952621"/>
    <row r="952622"/>
    <row r="952623"/>
    <row r="952624"/>
    <row r="952625"/>
    <row r="952626"/>
    <row r="952627"/>
    <row r="952628"/>
    <row r="952629"/>
    <row r="952630"/>
    <row r="952631"/>
    <row r="952632"/>
    <row r="952633"/>
    <row r="952634"/>
    <row r="952635"/>
    <row r="952636"/>
    <row r="952637"/>
    <row r="952638"/>
    <row r="952639"/>
    <row r="952640"/>
    <row r="952641"/>
    <row r="952642"/>
    <row r="952643"/>
    <row r="952644"/>
    <row r="952645"/>
    <row r="952646"/>
    <row r="952647"/>
    <row r="952648"/>
    <row r="952649"/>
    <row r="952650"/>
    <row r="952651"/>
    <row r="952652"/>
    <row r="952653"/>
    <row r="952654"/>
    <row r="952655"/>
    <row r="952656"/>
    <row r="952657"/>
    <row r="952658"/>
    <row r="952659"/>
    <row r="952660"/>
    <row r="952661"/>
    <row r="952662"/>
    <row r="952663"/>
    <row r="952664"/>
    <row r="952665"/>
    <row r="952666"/>
    <row r="952667"/>
    <row r="952668"/>
    <row r="952669"/>
    <row r="952670"/>
    <row r="952671"/>
    <row r="952672"/>
    <row r="952673"/>
    <row r="952674"/>
    <row r="952675"/>
    <row r="952676"/>
    <row r="952677"/>
    <row r="952678"/>
    <row r="952679"/>
    <row r="952680"/>
    <row r="952681"/>
    <row r="952682"/>
    <row r="952683"/>
    <row r="952684"/>
    <row r="952685"/>
    <row r="952686"/>
    <row r="952687"/>
    <row r="952688"/>
    <row r="952689"/>
    <row r="952690"/>
    <row r="952691"/>
    <row r="952692"/>
    <row r="952693"/>
    <row r="952694"/>
    <row r="952695"/>
    <row r="952696"/>
    <row r="952697"/>
    <row r="952698"/>
    <row r="952699"/>
    <row r="952700"/>
    <row r="952701"/>
    <row r="952702"/>
    <row r="952703"/>
    <row r="952704"/>
    <row r="952705"/>
    <row r="952706"/>
    <row r="952707"/>
    <row r="952708"/>
    <row r="952709"/>
    <row r="952710"/>
    <row r="952711"/>
    <row r="952712"/>
    <row r="952713"/>
    <row r="952714"/>
    <row r="952715"/>
    <row r="952716"/>
    <row r="952717"/>
    <row r="952718"/>
    <row r="952719"/>
    <row r="952720"/>
    <row r="952721"/>
    <row r="952722"/>
    <row r="952723"/>
    <row r="952724"/>
    <row r="952725"/>
    <row r="952726"/>
    <row r="952727"/>
    <row r="952728"/>
    <row r="952729"/>
    <row r="952730"/>
    <row r="952731"/>
    <row r="952732"/>
    <row r="952733"/>
    <row r="952734"/>
    <row r="952735"/>
    <row r="952736"/>
    <row r="952737"/>
    <row r="952738"/>
    <row r="952739"/>
    <row r="952740"/>
    <row r="952741"/>
    <row r="952742"/>
    <row r="952743"/>
    <row r="952744"/>
    <row r="952745"/>
    <row r="952746"/>
    <row r="952747"/>
    <row r="952748"/>
    <row r="952749"/>
    <row r="952750"/>
    <row r="952751"/>
    <row r="952752"/>
    <row r="952753"/>
    <row r="952754"/>
    <row r="952755"/>
    <row r="952756"/>
    <row r="952757"/>
    <row r="952758"/>
    <row r="952759"/>
    <row r="952760"/>
    <row r="952761"/>
    <row r="952762"/>
    <row r="952763"/>
    <row r="952764"/>
    <row r="952765"/>
    <row r="952766"/>
    <row r="952767"/>
    <row r="952768"/>
    <row r="952769"/>
    <row r="952770"/>
    <row r="952771"/>
    <row r="952772"/>
    <row r="952773"/>
    <row r="952774"/>
    <row r="952775"/>
    <row r="952776"/>
    <row r="952777"/>
    <row r="952778"/>
    <row r="952779"/>
    <row r="952780"/>
    <row r="952781"/>
    <row r="952782"/>
    <row r="952783"/>
    <row r="952784"/>
    <row r="952785"/>
    <row r="952786"/>
    <row r="952787"/>
    <row r="952788"/>
    <row r="952789"/>
    <row r="952790"/>
    <row r="952791"/>
    <row r="952792"/>
    <row r="952793"/>
    <row r="952794"/>
    <row r="952795"/>
    <row r="952796"/>
    <row r="952797"/>
    <row r="952798"/>
    <row r="952799"/>
    <row r="952800"/>
    <row r="952801"/>
    <row r="952802"/>
    <row r="952803"/>
    <row r="952804"/>
    <row r="952805"/>
    <row r="952806"/>
    <row r="952807"/>
    <row r="952808"/>
    <row r="952809"/>
    <row r="952810"/>
    <row r="952811"/>
    <row r="952812"/>
    <row r="952813"/>
    <row r="952814"/>
    <row r="952815"/>
    <row r="952816"/>
    <row r="952817"/>
    <row r="952818"/>
    <row r="952819"/>
    <row r="952820"/>
    <row r="952821"/>
    <row r="952822"/>
    <row r="952823"/>
    <row r="952824"/>
    <row r="952825"/>
    <row r="952826"/>
    <row r="952827"/>
    <row r="952828"/>
    <row r="952829"/>
    <row r="952830"/>
    <row r="952831"/>
    <row r="952832"/>
    <row r="952833"/>
    <row r="952834"/>
    <row r="952835"/>
    <row r="952836"/>
    <row r="952837"/>
    <row r="952838"/>
    <row r="952839"/>
    <row r="952840"/>
    <row r="952841"/>
    <row r="952842"/>
    <row r="952843"/>
    <row r="952844"/>
    <row r="952845"/>
    <row r="952846"/>
    <row r="952847"/>
    <row r="952848"/>
    <row r="952849"/>
    <row r="952850"/>
    <row r="952851"/>
    <row r="952852"/>
    <row r="952853"/>
    <row r="952854"/>
    <row r="952855"/>
    <row r="952856"/>
    <row r="952857"/>
    <row r="952858"/>
    <row r="952859"/>
    <row r="952860"/>
    <row r="952861"/>
    <row r="952862"/>
    <row r="952863"/>
    <row r="952864"/>
    <row r="952865"/>
    <row r="952866"/>
    <row r="952867"/>
    <row r="952868"/>
    <row r="952869"/>
    <row r="952870"/>
    <row r="952871"/>
    <row r="952872"/>
    <row r="952873"/>
    <row r="952874"/>
    <row r="952875"/>
    <row r="952876"/>
    <row r="952877"/>
    <row r="952878"/>
    <row r="952879"/>
    <row r="952880"/>
    <row r="952881"/>
    <row r="952882"/>
    <row r="952883"/>
    <row r="952884"/>
    <row r="952885"/>
    <row r="952886"/>
    <row r="952887"/>
    <row r="952888"/>
    <row r="952889"/>
    <row r="952890"/>
    <row r="952891"/>
    <row r="952892"/>
    <row r="952893"/>
    <row r="952894"/>
    <row r="952895"/>
    <row r="952896"/>
    <row r="952897"/>
    <row r="952898"/>
    <row r="952899"/>
    <row r="952900"/>
    <row r="952901"/>
    <row r="952902"/>
    <row r="952903"/>
    <row r="952904"/>
    <row r="952905"/>
    <row r="952906"/>
    <row r="952907"/>
    <row r="952908"/>
    <row r="952909"/>
    <row r="952910"/>
    <row r="952911"/>
    <row r="952912"/>
    <row r="952913"/>
    <row r="952914"/>
    <row r="952915"/>
    <row r="952916"/>
    <row r="952917"/>
    <row r="952918"/>
    <row r="952919"/>
    <row r="952920"/>
    <row r="952921"/>
    <row r="952922"/>
    <row r="952923"/>
    <row r="952924"/>
    <row r="952925"/>
    <row r="952926"/>
    <row r="952927"/>
    <row r="952928"/>
    <row r="952929"/>
    <row r="952930"/>
    <row r="952931"/>
    <row r="952932"/>
    <row r="952933"/>
    <row r="952934"/>
    <row r="952935"/>
    <row r="952936"/>
    <row r="952937"/>
    <row r="952938"/>
    <row r="952939"/>
    <row r="952940"/>
    <row r="952941"/>
    <row r="952942"/>
    <row r="952943"/>
    <row r="952944"/>
    <row r="952945"/>
    <row r="952946"/>
    <row r="952947"/>
    <row r="952948"/>
    <row r="952949"/>
    <row r="952950"/>
    <row r="952951"/>
    <row r="952952"/>
    <row r="952953"/>
    <row r="952954"/>
    <row r="952955"/>
    <row r="952956"/>
    <row r="952957"/>
    <row r="952958"/>
    <row r="952959"/>
    <row r="952960"/>
    <row r="952961"/>
    <row r="952962"/>
    <row r="952963"/>
    <row r="952964"/>
    <row r="952965"/>
    <row r="952966"/>
    <row r="952967"/>
    <row r="952968"/>
    <row r="952969"/>
    <row r="952970"/>
    <row r="952971"/>
    <row r="952972"/>
    <row r="952973"/>
    <row r="952974"/>
    <row r="952975"/>
    <row r="952976"/>
    <row r="952977"/>
    <row r="952978"/>
    <row r="952979"/>
    <row r="952980"/>
    <row r="952981"/>
    <row r="952982"/>
    <row r="952983"/>
    <row r="952984"/>
    <row r="952985"/>
    <row r="952986"/>
    <row r="952987"/>
    <row r="952988"/>
    <row r="952989"/>
    <row r="952990"/>
    <row r="952991"/>
    <row r="952992"/>
    <row r="952993"/>
    <row r="952994"/>
    <row r="952995"/>
    <row r="952996"/>
    <row r="952997"/>
    <row r="952998"/>
    <row r="952999"/>
    <row r="953000"/>
    <row r="953001"/>
    <row r="953002"/>
    <row r="953003"/>
    <row r="953004"/>
    <row r="953005"/>
    <row r="953006"/>
    <row r="953007"/>
    <row r="953008"/>
    <row r="953009"/>
    <row r="953010"/>
    <row r="953011"/>
    <row r="953012"/>
    <row r="953013"/>
    <row r="953014"/>
    <row r="953015"/>
    <row r="953016"/>
    <row r="953017"/>
    <row r="953018"/>
    <row r="953019"/>
    <row r="953020"/>
    <row r="953021"/>
    <row r="953022"/>
    <row r="953023"/>
    <row r="953024"/>
    <row r="953025"/>
    <row r="953026"/>
    <row r="953027"/>
    <row r="953028"/>
    <row r="953029"/>
    <row r="953030"/>
    <row r="953031"/>
    <row r="953032"/>
    <row r="953033"/>
    <row r="953034"/>
    <row r="953035"/>
    <row r="953036"/>
    <row r="953037"/>
    <row r="953038"/>
    <row r="953039"/>
    <row r="953040"/>
    <row r="953041"/>
    <row r="953042"/>
    <row r="953043"/>
    <row r="953044"/>
    <row r="953045"/>
    <row r="953046"/>
    <row r="953047"/>
    <row r="953048"/>
    <row r="953049"/>
    <row r="953050"/>
    <row r="953051"/>
    <row r="953052"/>
    <row r="953053"/>
    <row r="953054"/>
    <row r="953055"/>
    <row r="953056"/>
    <row r="953057"/>
    <row r="953058"/>
    <row r="953059"/>
    <row r="953060"/>
    <row r="953061"/>
    <row r="953062"/>
    <row r="953063"/>
    <row r="953064"/>
    <row r="953065"/>
    <row r="953066"/>
    <row r="953067"/>
    <row r="953068"/>
    <row r="953069"/>
    <row r="953070"/>
    <row r="953071"/>
    <row r="953072"/>
    <row r="953073"/>
    <row r="953074"/>
    <row r="953075"/>
    <row r="953076"/>
    <row r="953077"/>
    <row r="953078"/>
    <row r="953079"/>
    <row r="953080"/>
    <row r="953081"/>
    <row r="953082"/>
    <row r="953083"/>
    <row r="953084"/>
    <row r="953085"/>
    <row r="953086"/>
    <row r="953087"/>
    <row r="953088"/>
    <row r="953089"/>
    <row r="953090"/>
    <row r="953091"/>
    <row r="953092"/>
    <row r="953093"/>
    <row r="953094"/>
    <row r="953095"/>
    <row r="953096"/>
    <row r="953097"/>
    <row r="953098"/>
    <row r="953099"/>
    <row r="953100"/>
    <row r="953101"/>
    <row r="953102"/>
    <row r="953103"/>
    <row r="953104"/>
    <row r="953105"/>
    <row r="953106"/>
    <row r="953107"/>
    <row r="953108"/>
    <row r="953109"/>
    <row r="953110"/>
    <row r="953111"/>
    <row r="953112"/>
    <row r="953113"/>
    <row r="953114"/>
    <row r="953115"/>
    <row r="953116"/>
    <row r="953117"/>
    <row r="953118"/>
    <row r="953119"/>
    <row r="953120"/>
    <row r="953121"/>
    <row r="953122"/>
    <row r="953123"/>
    <row r="953124"/>
    <row r="953125"/>
    <row r="953126"/>
    <row r="953127"/>
    <row r="953128"/>
    <row r="953129"/>
    <row r="953130"/>
    <row r="953131"/>
    <row r="953132"/>
    <row r="953133"/>
    <row r="953134"/>
    <row r="953135"/>
    <row r="953136"/>
    <row r="953137"/>
    <row r="953138"/>
    <row r="953139"/>
    <row r="953140"/>
    <row r="953141"/>
    <row r="953142"/>
    <row r="953143"/>
    <row r="953144"/>
    <row r="953145"/>
    <row r="953146"/>
    <row r="953147"/>
    <row r="953148"/>
    <row r="953149"/>
    <row r="953150"/>
    <row r="953151"/>
    <row r="953152"/>
    <row r="953153"/>
    <row r="953154"/>
    <row r="953155"/>
    <row r="953156"/>
    <row r="953157"/>
    <row r="953158"/>
    <row r="953159"/>
    <row r="953160"/>
    <row r="953161"/>
    <row r="953162"/>
    <row r="953163"/>
    <row r="953164"/>
    <row r="953165"/>
    <row r="953166"/>
    <row r="953167"/>
    <row r="953168"/>
    <row r="953169"/>
    <row r="953170"/>
    <row r="953171"/>
    <row r="953172"/>
    <row r="953173"/>
    <row r="953174"/>
    <row r="953175"/>
    <row r="953176"/>
    <row r="953177"/>
    <row r="953178"/>
    <row r="953179"/>
    <row r="953180"/>
    <row r="953181"/>
    <row r="953182"/>
    <row r="953183"/>
    <row r="953184"/>
    <row r="953185"/>
    <row r="953186"/>
    <row r="953187"/>
    <row r="953188"/>
    <row r="953189"/>
    <row r="953190"/>
    <row r="953191"/>
    <row r="953192"/>
    <row r="953193"/>
    <row r="953194"/>
    <row r="953195"/>
    <row r="953196"/>
    <row r="953197"/>
    <row r="953198"/>
    <row r="953199"/>
    <row r="953200"/>
    <row r="953201"/>
    <row r="953202"/>
    <row r="953203"/>
    <row r="953204"/>
    <row r="953205"/>
    <row r="953206"/>
    <row r="953207"/>
    <row r="953208"/>
    <row r="953209"/>
    <row r="953210"/>
    <row r="953211"/>
    <row r="953212"/>
    <row r="953213"/>
    <row r="953214"/>
    <row r="953215"/>
    <row r="953216"/>
    <row r="953217"/>
    <row r="953218"/>
    <row r="953219"/>
    <row r="953220"/>
    <row r="953221"/>
    <row r="953222"/>
    <row r="953223"/>
    <row r="953224"/>
    <row r="953225"/>
    <row r="953226"/>
    <row r="953227"/>
    <row r="953228"/>
    <row r="953229"/>
    <row r="953230"/>
    <row r="953231"/>
    <row r="953232"/>
    <row r="953233"/>
    <row r="953234"/>
    <row r="953235"/>
    <row r="953236"/>
    <row r="953237"/>
    <row r="953238"/>
    <row r="953239"/>
    <row r="953240"/>
    <row r="953241"/>
    <row r="953242"/>
    <row r="953243"/>
    <row r="953244"/>
    <row r="953245"/>
    <row r="953246"/>
    <row r="953247"/>
    <row r="953248"/>
    <row r="953249"/>
    <row r="953250"/>
    <row r="953251"/>
    <row r="953252"/>
    <row r="953253"/>
    <row r="953254"/>
    <row r="953255"/>
    <row r="953256"/>
    <row r="953257"/>
    <row r="953258"/>
    <row r="953259"/>
    <row r="953260"/>
    <row r="953261"/>
    <row r="953262"/>
    <row r="953263"/>
    <row r="953264"/>
    <row r="953265"/>
    <row r="953266"/>
    <row r="953267"/>
    <row r="953268"/>
    <row r="953269"/>
    <row r="953270"/>
    <row r="953271"/>
    <row r="953272"/>
    <row r="953273"/>
    <row r="953274"/>
    <row r="953275"/>
    <row r="953276"/>
    <row r="953277"/>
    <row r="953278"/>
    <row r="953279"/>
    <row r="953280"/>
    <row r="953281"/>
    <row r="953282"/>
    <row r="953283"/>
    <row r="953284"/>
    <row r="953285"/>
    <row r="953286"/>
    <row r="953287"/>
    <row r="953288"/>
    <row r="953289"/>
    <row r="953290"/>
    <row r="953291"/>
    <row r="953292"/>
    <row r="953293"/>
    <row r="953294"/>
    <row r="953295"/>
    <row r="953296"/>
    <row r="953297"/>
    <row r="953298"/>
    <row r="953299"/>
    <row r="953300"/>
    <row r="953301"/>
    <row r="953302"/>
    <row r="953303"/>
    <row r="953304"/>
    <row r="953305"/>
    <row r="953306"/>
    <row r="953307"/>
    <row r="953308"/>
    <row r="953309"/>
    <row r="953310"/>
    <row r="953311"/>
    <row r="953312"/>
    <row r="953313"/>
    <row r="953314"/>
    <row r="953315"/>
    <row r="953316"/>
    <row r="953317"/>
    <row r="953318"/>
    <row r="953319"/>
    <row r="953320"/>
    <row r="953321"/>
    <row r="953322"/>
    <row r="953323"/>
    <row r="953324"/>
    <row r="953325"/>
    <row r="953326"/>
    <row r="953327"/>
    <row r="953328"/>
    <row r="953329"/>
    <row r="953330"/>
    <row r="953331"/>
    <row r="953332"/>
    <row r="953333"/>
    <row r="953334"/>
    <row r="953335"/>
    <row r="953336"/>
    <row r="953337"/>
    <row r="953338"/>
    <row r="953339"/>
    <row r="953340"/>
    <row r="953341"/>
    <row r="953342"/>
    <row r="953343"/>
    <row r="953344"/>
    <row r="953345"/>
    <row r="953346"/>
    <row r="953347"/>
    <row r="953348"/>
    <row r="953349"/>
    <row r="953350"/>
    <row r="953351"/>
    <row r="953352"/>
    <row r="953353"/>
    <row r="953354"/>
    <row r="953355"/>
    <row r="953356"/>
    <row r="953357"/>
    <row r="953358"/>
    <row r="953359"/>
    <row r="953360"/>
    <row r="953361"/>
    <row r="953362"/>
    <row r="953363"/>
    <row r="953364"/>
    <row r="953365"/>
    <row r="953366"/>
    <row r="953367"/>
    <row r="953368"/>
    <row r="953369"/>
    <row r="953370"/>
    <row r="953371"/>
    <row r="953372"/>
    <row r="953373"/>
    <row r="953374"/>
    <row r="953375"/>
    <row r="953376"/>
    <row r="953377"/>
    <row r="953378"/>
    <row r="953379"/>
    <row r="953380"/>
    <row r="953381"/>
    <row r="953382"/>
    <row r="953383"/>
    <row r="953384"/>
    <row r="953385"/>
    <row r="953386"/>
    <row r="953387"/>
    <row r="953388"/>
    <row r="953389"/>
    <row r="953390"/>
    <row r="953391"/>
    <row r="953392"/>
    <row r="953393"/>
    <row r="953394"/>
    <row r="953395"/>
    <row r="953396"/>
    <row r="953397"/>
    <row r="953398"/>
    <row r="953399"/>
    <row r="953400"/>
    <row r="953401"/>
    <row r="953402"/>
    <row r="953403"/>
    <row r="953404"/>
    <row r="953405"/>
    <row r="953406"/>
    <row r="953407"/>
    <row r="953408"/>
    <row r="953409"/>
    <row r="953410"/>
    <row r="953411"/>
    <row r="953412"/>
    <row r="953413"/>
    <row r="953414"/>
    <row r="953415"/>
    <row r="953416"/>
    <row r="953417"/>
    <row r="953418"/>
    <row r="953419"/>
    <row r="953420"/>
    <row r="953421"/>
    <row r="953422"/>
    <row r="953423"/>
    <row r="953424"/>
    <row r="953425"/>
    <row r="953426"/>
    <row r="953427"/>
    <row r="953428"/>
    <row r="953429"/>
    <row r="953430"/>
    <row r="953431"/>
    <row r="953432"/>
    <row r="953433"/>
    <row r="953434"/>
    <row r="953435"/>
    <row r="953436"/>
    <row r="953437"/>
    <row r="953438"/>
    <row r="953439"/>
    <row r="953440"/>
    <row r="953441"/>
    <row r="953442"/>
    <row r="953443"/>
    <row r="953444"/>
    <row r="953445"/>
    <row r="953446"/>
    <row r="953447"/>
    <row r="953448"/>
    <row r="953449"/>
    <row r="953450"/>
    <row r="953451"/>
    <row r="953452"/>
    <row r="953453"/>
    <row r="953454"/>
    <row r="953455"/>
    <row r="953456"/>
    <row r="953457"/>
    <row r="953458"/>
    <row r="953459"/>
    <row r="953460"/>
    <row r="953461"/>
    <row r="953462"/>
    <row r="953463"/>
    <row r="953464"/>
    <row r="953465"/>
    <row r="953466"/>
    <row r="953467"/>
    <row r="953468"/>
    <row r="953469"/>
    <row r="953470"/>
    <row r="953471"/>
    <row r="953472"/>
    <row r="953473"/>
    <row r="953474"/>
    <row r="953475"/>
    <row r="953476"/>
    <row r="953477"/>
    <row r="953478"/>
    <row r="953479"/>
    <row r="953480"/>
    <row r="953481"/>
    <row r="953482"/>
    <row r="953483"/>
    <row r="953484"/>
    <row r="953485"/>
    <row r="953486"/>
    <row r="953487"/>
    <row r="953488"/>
    <row r="953489"/>
    <row r="953490"/>
    <row r="953491"/>
    <row r="953492"/>
    <row r="953493"/>
    <row r="953494"/>
    <row r="953495"/>
    <row r="953496"/>
    <row r="953497"/>
    <row r="953498"/>
    <row r="953499"/>
    <row r="953500"/>
    <row r="953501"/>
    <row r="953502"/>
    <row r="953503"/>
    <row r="953504"/>
    <row r="953505"/>
    <row r="953506"/>
    <row r="953507"/>
    <row r="953508"/>
    <row r="953509"/>
    <row r="953510"/>
    <row r="953511"/>
    <row r="953512"/>
    <row r="953513"/>
    <row r="953514"/>
    <row r="953515"/>
    <row r="953516"/>
    <row r="953517"/>
    <row r="953518"/>
    <row r="953519"/>
    <row r="953520"/>
    <row r="953521"/>
    <row r="953522"/>
    <row r="953523"/>
    <row r="953524"/>
    <row r="953525"/>
    <row r="953526"/>
    <row r="953527"/>
    <row r="953528"/>
    <row r="953529"/>
    <row r="953530"/>
    <row r="953531"/>
    <row r="953532"/>
    <row r="953533"/>
    <row r="953534"/>
    <row r="953535"/>
    <row r="953536"/>
    <row r="953537"/>
    <row r="953538"/>
    <row r="953539"/>
    <row r="953540"/>
    <row r="953541"/>
    <row r="953542"/>
    <row r="953543"/>
    <row r="953544"/>
    <row r="953545"/>
    <row r="953546"/>
    <row r="953547"/>
    <row r="953548"/>
    <row r="953549"/>
    <row r="953550"/>
    <row r="953551"/>
    <row r="953552"/>
    <row r="953553"/>
    <row r="953554"/>
    <row r="953555"/>
    <row r="953556"/>
    <row r="953557"/>
    <row r="953558"/>
    <row r="953559"/>
    <row r="953560"/>
    <row r="953561"/>
    <row r="953562"/>
    <row r="953563"/>
    <row r="953564"/>
    <row r="953565"/>
    <row r="953566"/>
    <row r="953567"/>
    <row r="953568"/>
    <row r="953569"/>
    <row r="953570"/>
    <row r="953571"/>
    <row r="953572"/>
    <row r="953573"/>
    <row r="953574"/>
    <row r="953575"/>
    <row r="953576"/>
    <row r="953577"/>
    <row r="953578"/>
    <row r="953579"/>
    <row r="953580"/>
    <row r="953581"/>
    <row r="953582"/>
    <row r="953583"/>
    <row r="953584"/>
    <row r="953585"/>
    <row r="953586"/>
    <row r="953587"/>
    <row r="953588"/>
    <row r="953589"/>
    <row r="953590"/>
    <row r="953591"/>
    <row r="953592"/>
    <row r="953593"/>
    <row r="953594"/>
    <row r="953595"/>
    <row r="953596"/>
    <row r="953597"/>
    <row r="953598"/>
    <row r="953599"/>
    <row r="953600"/>
    <row r="953601"/>
    <row r="953602"/>
    <row r="953603"/>
    <row r="953604"/>
    <row r="953605"/>
    <row r="953606"/>
    <row r="953607"/>
    <row r="953608"/>
    <row r="953609"/>
    <row r="953610"/>
    <row r="953611"/>
    <row r="953612"/>
    <row r="953613"/>
    <row r="953614"/>
    <row r="953615"/>
    <row r="953616"/>
    <row r="953617"/>
    <row r="953618"/>
    <row r="953619"/>
    <row r="953620"/>
    <row r="953621"/>
    <row r="953622"/>
    <row r="953623"/>
    <row r="953624"/>
    <row r="953625"/>
    <row r="953626"/>
    <row r="953627"/>
    <row r="953628"/>
    <row r="953629"/>
    <row r="953630"/>
    <row r="953631"/>
    <row r="953632"/>
    <row r="953633"/>
    <row r="953634"/>
    <row r="953635"/>
    <row r="953636"/>
    <row r="953637"/>
    <row r="953638"/>
    <row r="953639"/>
    <row r="953640"/>
    <row r="953641"/>
    <row r="953642"/>
    <row r="953643"/>
    <row r="953644"/>
    <row r="953645"/>
    <row r="953646"/>
    <row r="953647"/>
    <row r="953648"/>
    <row r="953649"/>
    <row r="953650"/>
    <row r="953651"/>
    <row r="953652"/>
    <row r="953653"/>
    <row r="953654"/>
    <row r="953655"/>
    <row r="953656"/>
    <row r="953657"/>
    <row r="953658"/>
    <row r="953659"/>
    <row r="953660"/>
    <row r="953661"/>
    <row r="953662"/>
    <row r="953663"/>
    <row r="953664"/>
    <row r="953665"/>
    <row r="953666"/>
    <row r="953667"/>
    <row r="953668"/>
    <row r="953669"/>
    <row r="953670"/>
    <row r="953671"/>
    <row r="953672"/>
    <row r="953673"/>
    <row r="953674"/>
    <row r="953675"/>
    <row r="953676"/>
    <row r="953677"/>
    <row r="953678"/>
    <row r="953679"/>
    <row r="953680"/>
    <row r="953681"/>
    <row r="953682"/>
    <row r="953683"/>
    <row r="953684"/>
    <row r="953685"/>
    <row r="953686"/>
    <row r="953687"/>
    <row r="953688"/>
    <row r="953689"/>
    <row r="953690"/>
    <row r="953691"/>
    <row r="953692"/>
    <row r="953693"/>
    <row r="953694"/>
    <row r="953695"/>
    <row r="953696"/>
    <row r="953697"/>
    <row r="953698"/>
    <row r="953699"/>
    <row r="953700"/>
    <row r="953701"/>
    <row r="953702"/>
    <row r="953703"/>
    <row r="953704"/>
    <row r="953705"/>
    <row r="953706"/>
    <row r="953707"/>
    <row r="953708"/>
    <row r="953709"/>
    <row r="953710"/>
    <row r="953711"/>
    <row r="953712"/>
    <row r="953713"/>
    <row r="953714"/>
    <row r="953715"/>
    <row r="953716"/>
    <row r="953717"/>
    <row r="953718"/>
    <row r="953719"/>
    <row r="953720"/>
    <row r="953721"/>
    <row r="953722"/>
    <row r="953723"/>
    <row r="953724"/>
    <row r="953725"/>
    <row r="953726"/>
    <row r="953727"/>
    <row r="953728"/>
    <row r="953729"/>
    <row r="953730"/>
    <row r="953731"/>
    <row r="953732"/>
    <row r="953733"/>
    <row r="953734"/>
    <row r="953735"/>
    <row r="953736"/>
    <row r="953737"/>
    <row r="953738"/>
    <row r="953739"/>
    <row r="953740"/>
    <row r="953741"/>
    <row r="953742"/>
    <row r="953743"/>
    <row r="953744"/>
    <row r="953745"/>
    <row r="953746"/>
    <row r="953747"/>
    <row r="953748"/>
    <row r="953749"/>
    <row r="953750"/>
    <row r="953751"/>
    <row r="953752"/>
    <row r="953753"/>
    <row r="953754"/>
    <row r="953755"/>
    <row r="953756"/>
    <row r="953757"/>
    <row r="953758"/>
    <row r="953759"/>
    <row r="953760"/>
    <row r="953761"/>
    <row r="953762"/>
    <row r="953763"/>
    <row r="953764"/>
    <row r="953765"/>
    <row r="953766"/>
    <row r="953767"/>
    <row r="953768"/>
    <row r="953769"/>
    <row r="953770"/>
    <row r="953771"/>
    <row r="953772"/>
    <row r="953773"/>
    <row r="953774"/>
    <row r="953775"/>
    <row r="953776"/>
    <row r="953777"/>
    <row r="953778"/>
    <row r="953779"/>
    <row r="953780"/>
    <row r="953781"/>
    <row r="953782"/>
    <row r="953783"/>
    <row r="953784"/>
    <row r="953785"/>
    <row r="953786"/>
    <row r="953787"/>
    <row r="953788"/>
    <row r="953789"/>
    <row r="953790"/>
    <row r="953791"/>
    <row r="953792"/>
    <row r="953793"/>
    <row r="953794"/>
    <row r="953795"/>
    <row r="953796"/>
    <row r="953797"/>
    <row r="953798"/>
    <row r="953799"/>
    <row r="953800"/>
    <row r="953801"/>
    <row r="953802"/>
    <row r="953803"/>
    <row r="953804"/>
    <row r="953805"/>
    <row r="953806"/>
    <row r="953807"/>
    <row r="953808"/>
    <row r="953809"/>
    <row r="953810"/>
    <row r="953811"/>
    <row r="953812"/>
    <row r="953813"/>
    <row r="953814"/>
    <row r="953815"/>
    <row r="953816"/>
    <row r="953817"/>
    <row r="953818"/>
    <row r="953819"/>
    <row r="953820"/>
    <row r="953821"/>
    <row r="953822"/>
    <row r="953823"/>
    <row r="953824"/>
    <row r="953825"/>
    <row r="953826"/>
    <row r="953827"/>
    <row r="953828"/>
    <row r="953829"/>
    <row r="953830"/>
    <row r="953831"/>
    <row r="953832"/>
    <row r="953833"/>
    <row r="953834"/>
    <row r="953835"/>
    <row r="953836"/>
    <row r="953837"/>
    <row r="953838"/>
    <row r="953839"/>
    <row r="953840"/>
    <row r="953841"/>
    <row r="953842"/>
    <row r="953843"/>
    <row r="953844"/>
    <row r="953845"/>
    <row r="953846"/>
    <row r="953847"/>
    <row r="953848"/>
    <row r="953849"/>
    <row r="953850"/>
    <row r="953851"/>
    <row r="953852"/>
    <row r="953853"/>
    <row r="953854"/>
    <row r="953855"/>
    <row r="953856"/>
    <row r="953857"/>
    <row r="953858"/>
    <row r="953859"/>
    <row r="953860"/>
    <row r="953861"/>
    <row r="953862"/>
    <row r="953863"/>
    <row r="953864"/>
    <row r="953865"/>
    <row r="953866"/>
    <row r="953867"/>
    <row r="953868"/>
    <row r="953869"/>
    <row r="953870"/>
    <row r="953871"/>
    <row r="953872"/>
    <row r="953873"/>
    <row r="953874"/>
    <row r="953875"/>
    <row r="953876"/>
    <row r="953877"/>
    <row r="953878"/>
    <row r="953879"/>
    <row r="953880"/>
    <row r="953881"/>
    <row r="953882"/>
    <row r="953883"/>
    <row r="953884"/>
    <row r="953885"/>
    <row r="953886"/>
    <row r="953887"/>
    <row r="953888"/>
    <row r="953889"/>
    <row r="953890"/>
    <row r="953891"/>
    <row r="953892"/>
    <row r="953893"/>
    <row r="953894"/>
    <row r="953895"/>
    <row r="953896"/>
    <row r="953897"/>
    <row r="953898"/>
    <row r="953899"/>
    <row r="953900"/>
    <row r="953901"/>
    <row r="953902"/>
    <row r="953903"/>
    <row r="953904"/>
    <row r="953905"/>
    <row r="953906"/>
    <row r="953907"/>
    <row r="953908"/>
    <row r="953909"/>
    <row r="953910"/>
    <row r="953911"/>
    <row r="953912"/>
    <row r="953913"/>
    <row r="953914"/>
    <row r="953915"/>
    <row r="953916"/>
    <row r="953917"/>
    <row r="953918"/>
    <row r="953919"/>
    <row r="953920"/>
    <row r="953921"/>
    <row r="953922"/>
    <row r="953923"/>
    <row r="953924"/>
    <row r="953925"/>
    <row r="953926"/>
    <row r="953927"/>
    <row r="953928"/>
    <row r="953929"/>
    <row r="953930"/>
    <row r="953931"/>
    <row r="953932"/>
    <row r="953933"/>
    <row r="953934"/>
    <row r="953935"/>
    <row r="953936"/>
    <row r="953937"/>
    <row r="953938"/>
    <row r="953939"/>
    <row r="953940"/>
    <row r="953941"/>
    <row r="953942"/>
    <row r="953943"/>
    <row r="953944"/>
    <row r="953945"/>
    <row r="953946"/>
    <row r="953947"/>
    <row r="953948"/>
    <row r="953949"/>
    <row r="953950"/>
    <row r="953951"/>
    <row r="953952"/>
    <row r="953953"/>
    <row r="953954"/>
    <row r="953955"/>
    <row r="953956"/>
    <row r="953957"/>
    <row r="953958"/>
    <row r="953959"/>
    <row r="953960"/>
    <row r="953961"/>
    <row r="953962"/>
    <row r="953963"/>
    <row r="953964"/>
    <row r="953965"/>
    <row r="953966"/>
    <row r="953967"/>
    <row r="953968"/>
    <row r="953969"/>
    <row r="953970"/>
    <row r="953971"/>
    <row r="953972"/>
    <row r="953973"/>
    <row r="953974"/>
    <row r="953975"/>
    <row r="953976"/>
    <row r="953977"/>
    <row r="953978"/>
    <row r="953979"/>
    <row r="953980"/>
    <row r="953981"/>
    <row r="953982"/>
    <row r="953983"/>
    <row r="953984"/>
    <row r="953985"/>
    <row r="953986"/>
    <row r="953987"/>
    <row r="953988"/>
    <row r="953989"/>
    <row r="953990"/>
    <row r="953991"/>
    <row r="953992"/>
    <row r="953993"/>
    <row r="953994"/>
    <row r="953995"/>
    <row r="953996"/>
    <row r="953997"/>
    <row r="953998"/>
    <row r="953999"/>
    <row r="954000"/>
    <row r="954001"/>
    <row r="954002"/>
    <row r="954003"/>
    <row r="954004"/>
    <row r="954005"/>
    <row r="954006"/>
    <row r="954007"/>
    <row r="954008"/>
    <row r="954009"/>
    <row r="954010"/>
    <row r="954011"/>
    <row r="954012"/>
    <row r="954013"/>
    <row r="954014"/>
    <row r="954015"/>
    <row r="954016"/>
    <row r="954017"/>
    <row r="954018"/>
    <row r="954019"/>
    <row r="954020"/>
    <row r="954021"/>
    <row r="954022"/>
    <row r="954023"/>
    <row r="954024"/>
    <row r="954025"/>
    <row r="954026"/>
    <row r="954027"/>
    <row r="954028"/>
    <row r="954029"/>
    <row r="954030"/>
    <row r="954031"/>
    <row r="954032"/>
    <row r="954033"/>
    <row r="954034"/>
    <row r="954035"/>
    <row r="954036"/>
    <row r="954037"/>
    <row r="954038"/>
    <row r="954039"/>
    <row r="954040"/>
    <row r="954041"/>
    <row r="954042"/>
    <row r="954043"/>
    <row r="954044"/>
    <row r="954045"/>
    <row r="954046"/>
    <row r="954047"/>
    <row r="954048"/>
    <row r="954049"/>
    <row r="954050"/>
    <row r="954051"/>
    <row r="954052"/>
    <row r="954053"/>
    <row r="954054"/>
    <row r="954055"/>
    <row r="954056"/>
    <row r="954057"/>
    <row r="954058"/>
    <row r="954059"/>
    <row r="954060"/>
    <row r="954061"/>
    <row r="954062"/>
    <row r="954063"/>
    <row r="954064"/>
    <row r="954065"/>
    <row r="954066"/>
    <row r="954067"/>
    <row r="954068"/>
    <row r="954069"/>
    <row r="954070"/>
    <row r="954071"/>
    <row r="954072"/>
    <row r="954073"/>
    <row r="954074"/>
    <row r="954075"/>
    <row r="954076"/>
    <row r="954077"/>
    <row r="954078"/>
    <row r="954079"/>
    <row r="954080"/>
    <row r="954081"/>
    <row r="954082"/>
    <row r="954083"/>
    <row r="954084"/>
    <row r="954085"/>
    <row r="954086"/>
    <row r="954087"/>
    <row r="954088"/>
    <row r="954089"/>
    <row r="954090"/>
    <row r="954091"/>
    <row r="954092"/>
    <row r="954093"/>
    <row r="954094"/>
    <row r="954095"/>
    <row r="954096"/>
    <row r="954097"/>
    <row r="954098"/>
    <row r="954099"/>
    <row r="954100"/>
    <row r="954101"/>
    <row r="954102"/>
    <row r="954103"/>
    <row r="954104"/>
    <row r="954105"/>
    <row r="954106"/>
    <row r="954107"/>
    <row r="954108"/>
    <row r="954109"/>
    <row r="954110"/>
    <row r="954111"/>
    <row r="954112"/>
    <row r="954113"/>
    <row r="954114"/>
    <row r="954115"/>
    <row r="954116"/>
    <row r="954117"/>
    <row r="954118"/>
    <row r="954119"/>
    <row r="954120"/>
    <row r="954121"/>
    <row r="954122"/>
    <row r="954123"/>
    <row r="954124"/>
    <row r="954125"/>
    <row r="954126"/>
    <row r="954127"/>
    <row r="954128"/>
    <row r="954129"/>
    <row r="954130"/>
    <row r="954131"/>
    <row r="954132"/>
    <row r="954133"/>
    <row r="954134"/>
    <row r="954135"/>
    <row r="954136"/>
    <row r="954137"/>
    <row r="954138"/>
    <row r="954139"/>
    <row r="954140"/>
    <row r="954141"/>
    <row r="954142"/>
    <row r="954143"/>
    <row r="954144"/>
    <row r="954145"/>
    <row r="954146"/>
    <row r="954147"/>
    <row r="954148"/>
    <row r="954149"/>
    <row r="954150"/>
    <row r="954151"/>
    <row r="954152"/>
    <row r="954153"/>
    <row r="954154"/>
    <row r="954155"/>
    <row r="954156"/>
    <row r="954157"/>
    <row r="954158"/>
    <row r="954159"/>
    <row r="954160"/>
    <row r="954161"/>
    <row r="954162"/>
    <row r="954163"/>
    <row r="954164"/>
    <row r="954165"/>
    <row r="954166"/>
    <row r="954167"/>
    <row r="954168"/>
    <row r="954169"/>
    <row r="954170"/>
    <row r="954171"/>
    <row r="954172"/>
    <row r="954173"/>
    <row r="954174"/>
    <row r="954175"/>
    <row r="954176"/>
    <row r="954177"/>
    <row r="954178"/>
    <row r="954179"/>
    <row r="954180"/>
    <row r="954181"/>
    <row r="954182"/>
    <row r="954183"/>
    <row r="954184"/>
    <row r="954185"/>
    <row r="954186"/>
    <row r="954187"/>
    <row r="954188"/>
    <row r="954189"/>
    <row r="954190"/>
    <row r="954191"/>
    <row r="954192"/>
    <row r="954193"/>
    <row r="954194"/>
    <row r="954195"/>
    <row r="954196"/>
    <row r="954197"/>
    <row r="954198"/>
    <row r="954199"/>
    <row r="954200"/>
    <row r="954201"/>
    <row r="954202"/>
    <row r="954203"/>
    <row r="954204"/>
    <row r="954205"/>
    <row r="954206"/>
    <row r="954207"/>
    <row r="954208"/>
    <row r="954209"/>
    <row r="954210"/>
    <row r="954211"/>
    <row r="954212"/>
    <row r="954213"/>
    <row r="954214"/>
    <row r="954215"/>
    <row r="954216"/>
    <row r="954217"/>
    <row r="954218"/>
    <row r="954219"/>
    <row r="954220"/>
    <row r="954221"/>
    <row r="954222"/>
    <row r="954223"/>
    <row r="954224"/>
    <row r="954225"/>
    <row r="954226"/>
    <row r="954227"/>
    <row r="954228"/>
    <row r="954229"/>
    <row r="954230"/>
    <row r="954231"/>
    <row r="954232"/>
    <row r="954233"/>
    <row r="954234"/>
    <row r="954235"/>
    <row r="954236"/>
    <row r="954237"/>
    <row r="954238"/>
    <row r="954239"/>
    <row r="954240"/>
    <row r="954241"/>
    <row r="954242"/>
    <row r="954243"/>
    <row r="954244"/>
    <row r="954245"/>
    <row r="954246"/>
    <row r="954247"/>
    <row r="954248"/>
    <row r="954249"/>
    <row r="954250"/>
    <row r="954251"/>
    <row r="954252"/>
    <row r="954253"/>
    <row r="954254"/>
    <row r="954255"/>
    <row r="954256"/>
    <row r="954257"/>
    <row r="954258"/>
    <row r="954259"/>
    <row r="954260"/>
    <row r="954261"/>
    <row r="954262"/>
    <row r="954263"/>
    <row r="954264"/>
    <row r="954265"/>
    <row r="954266"/>
    <row r="954267"/>
    <row r="954268"/>
    <row r="954269"/>
    <row r="954270"/>
    <row r="954271"/>
    <row r="954272"/>
    <row r="954273"/>
    <row r="954274"/>
    <row r="954275"/>
    <row r="954276"/>
    <row r="954277"/>
    <row r="954278"/>
    <row r="954279"/>
    <row r="954280"/>
    <row r="954281"/>
    <row r="954282"/>
    <row r="954283"/>
    <row r="954284"/>
    <row r="954285"/>
    <row r="954286"/>
    <row r="954287"/>
    <row r="954288"/>
    <row r="954289"/>
    <row r="954290"/>
    <row r="954291"/>
    <row r="954292"/>
    <row r="954293"/>
    <row r="954294"/>
    <row r="954295"/>
    <row r="954296"/>
    <row r="954297"/>
    <row r="954298"/>
    <row r="954299"/>
    <row r="954300"/>
    <row r="954301"/>
    <row r="954302"/>
    <row r="954303"/>
    <row r="954304"/>
    <row r="954305"/>
    <row r="954306"/>
    <row r="954307"/>
    <row r="954308"/>
    <row r="954309"/>
    <row r="954310"/>
    <row r="954311"/>
    <row r="954312"/>
    <row r="954313"/>
    <row r="954314"/>
    <row r="954315"/>
    <row r="954316"/>
    <row r="954317"/>
    <row r="954318"/>
    <row r="954319"/>
    <row r="954320"/>
    <row r="954321"/>
    <row r="954322"/>
    <row r="954323"/>
    <row r="954324"/>
    <row r="954325"/>
    <row r="954326"/>
    <row r="954327"/>
    <row r="954328"/>
    <row r="954329"/>
    <row r="954330"/>
    <row r="954331"/>
    <row r="954332"/>
    <row r="954333"/>
    <row r="954334"/>
    <row r="954335"/>
    <row r="954336"/>
    <row r="954337"/>
    <row r="954338"/>
    <row r="954339"/>
    <row r="954340"/>
    <row r="954341"/>
    <row r="954342"/>
    <row r="954343"/>
    <row r="954344"/>
    <row r="954345"/>
    <row r="954346"/>
    <row r="954347"/>
    <row r="954348"/>
    <row r="954349"/>
    <row r="954350"/>
    <row r="954351"/>
    <row r="954352"/>
    <row r="954353"/>
    <row r="954354"/>
    <row r="954355"/>
    <row r="954356"/>
    <row r="954357"/>
    <row r="954358"/>
    <row r="954359"/>
    <row r="954360"/>
    <row r="954361"/>
    <row r="954362"/>
    <row r="954363"/>
    <row r="954364"/>
    <row r="954365"/>
    <row r="954366"/>
    <row r="954367"/>
    <row r="954368"/>
    <row r="954369"/>
    <row r="954370"/>
    <row r="954371"/>
    <row r="954372"/>
    <row r="954373"/>
    <row r="954374"/>
    <row r="954375"/>
    <row r="954376"/>
    <row r="954377"/>
    <row r="954378"/>
    <row r="954379"/>
    <row r="954380"/>
    <row r="954381"/>
    <row r="954382"/>
    <row r="954383"/>
    <row r="954384"/>
    <row r="954385"/>
    <row r="954386"/>
    <row r="954387"/>
    <row r="954388"/>
    <row r="954389"/>
    <row r="954390"/>
    <row r="954391"/>
    <row r="954392"/>
    <row r="954393"/>
    <row r="954394"/>
    <row r="954395"/>
    <row r="954396"/>
    <row r="954397"/>
    <row r="954398"/>
    <row r="954399"/>
    <row r="954400"/>
    <row r="954401"/>
    <row r="954402"/>
    <row r="954403"/>
    <row r="954404"/>
    <row r="954405"/>
    <row r="954406"/>
    <row r="954407"/>
    <row r="954408"/>
    <row r="954409"/>
    <row r="954410"/>
    <row r="954411"/>
    <row r="954412"/>
    <row r="954413"/>
    <row r="954414"/>
    <row r="954415"/>
    <row r="954416"/>
    <row r="954417"/>
    <row r="954418"/>
    <row r="954419"/>
    <row r="954420"/>
    <row r="954421"/>
    <row r="954422"/>
    <row r="954423"/>
    <row r="954424"/>
    <row r="954425"/>
    <row r="954426"/>
    <row r="954427"/>
    <row r="954428"/>
    <row r="954429"/>
    <row r="954430"/>
    <row r="954431"/>
    <row r="954432"/>
    <row r="954433"/>
    <row r="954434"/>
    <row r="954435"/>
    <row r="954436"/>
    <row r="954437"/>
    <row r="954438"/>
    <row r="954439"/>
    <row r="954440"/>
    <row r="954441"/>
    <row r="954442"/>
    <row r="954443"/>
    <row r="954444"/>
    <row r="954445"/>
    <row r="954446"/>
    <row r="954447"/>
    <row r="954448"/>
    <row r="954449"/>
    <row r="954450"/>
    <row r="954451"/>
    <row r="954452"/>
    <row r="954453"/>
    <row r="954454"/>
    <row r="954455"/>
    <row r="954456"/>
    <row r="954457"/>
    <row r="954458"/>
    <row r="954459"/>
    <row r="954460"/>
    <row r="954461"/>
    <row r="954462"/>
    <row r="954463"/>
    <row r="954464"/>
    <row r="954465"/>
    <row r="954466"/>
    <row r="954467"/>
    <row r="954468"/>
    <row r="954469"/>
    <row r="954470"/>
    <row r="954471"/>
    <row r="954472"/>
    <row r="954473"/>
    <row r="954474"/>
    <row r="954475"/>
    <row r="954476"/>
    <row r="954477"/>
    <row r="954478"/>
    <row r="954479"/>
    <row r="954480"/>
    <row r="954481"/>
    <row r="954482"/>
    <row r="954483"/>
    <row r="954484"/>
    <row r="954485"/>
    <row r="954486"/>
    <row r="954487"/>
    <row r="954488"/>
    <row r="954489"/>
    <row r="954490"/>
    <row r="954491"/>
    <row r="954492"/>
    <row r="954493"/>
    <row r="954494"/>
    <row r="954495"/>
    <row r="954496"/>
    <row r="954497"/>
    <row r="954498"/>
    <row r="954499"/>
    <row r="954500"/>
    <row r="954501"/>
    <row r="954502"/>
    <row r="954503"/>
    <row r="954504"/>
    <row r="954505"/>
    <row r="954506"/>
    <row r="954507"/>
    <row r="954508"/>
    <row r="954509"/>
    <row r="954510"/>
    <row r="954511"/>
    <row r="954512"/>
    <row r="954513"/>
    <row r="954514"/>
    <row r="954515"/>
    <row r="954516"/>
    <row r="954517"/>
    <row r="954518"/>
    <row r="954519"/>
    <row r="954520"/>
    <row r="954521"/>
    <row r="954522"/>
    <row r="954523"/>
    <row r="954524"/>
    <row r="954525"/>
    <row r="954526"/>
    <row r="954527"/>
    <row r="954528"/>
    <row r="954529"/>
    <row r="954530"/>
    <row r="954531"/>
    <row r="954532"/>
    <row r="954533"/>
    <row r="954534"/>
    <row r="954535"/>
    <row r="954536"/>
    <row r="954537"/>
    <row r="954538"/>
    <row r="954539"/>
    <row r="954540"/>
    <row r="954541"/>
    <row r="954542"/>
    <row r="954543"/>
    <row r="954544"/>
    <row r="954545"/>
    <row r="954546"/>
    <row r="954547"/>
    <row r="954548"/>
    <row r="954549"/>
    <row r="954550"/>
    <row r="954551"/>
    <row r="954552"/>
    <row r="954553"/>
    <row r="954554"/>
    <row r="954555"/>
    <row r="954556"/>
    <row r="954557"/>
    <row r="954558"/>
    <row r="954559"/>
    <row r="954560"/>
    <row r="954561"/>
    <row r="954562"/>
    <row r="954563"/>
    <row r="954564"/>
    <row r="954565"/>
    <row r="954566"/>
    <row r="954567"/>
    <row r="954568"/>
    <row r="954569"/>
    <row r="954570"/>
    <row r="954571"/>
    <row r="954572"/>
    <row r="954573"/>
    <row r="954574"/>
    <row r="954575"/>
    <row r="954576"/>
    <row r="954577"/>
    <row r="954578"/>
    <row r="954579"/>
    <row r="954580"/>
    <row r="954581"/>
    <row r="954582"/>
    <row r="954583"/>
    <row r="954584"/>
    <row r="954585"/>
    <row r="954586"/>
    <row r="954587"/>
    <row r="954588"/>
    <row r="954589"/>
    <row r="954590"/>
    <row r="954591"/>
    <row r="954592"/>
    <row r="954593"/>
    <row r="954594"/>
    <row r="954595"/>
    <row r="954596"/>
    <row r="954597"/>
    <row r="954598"/>
    <row r="954599"/>
    <row r="954600"/>
    <row r="954601"/>
    <row r="954602"/>
    <row r="954603"/>
    <row r="954604"/>
    <row r="954605"/>
    <row r="954606"/>
    <row r="954607"/>
    <row r="954608"/>
    <row r="954609"/>
    <row r="954610"/>
    <row r="954611"/>
    <row r="954612"/>
    <row r="954613"/>
    <row r="954614"/>
    <row r="954615"/>
    <row r="954616"/>
    <row r="954617"/>
    <row r="954618"/>
    <row r="954619"/>
    <row r="954620"/>
    <row r="954621"/>
    <row r="954622"/>
    <row r="954623"/>
    <row r="954624"/>
    <row r="954625"/>
    <row r="954626"/>
    <row r="954627"/>
    <row r="954628"/>
    <row r="954629"/>
    <row r="954630"/>
    <row r="954631"/>
    <row r="954632"/>
    <row r="954633"/>
    <row r="954634"/>
    <row r="954635"/>
    <row r="954636"/>
    <row r="954637"/>
    <row r="954638"/>
    <row r="954639"/>
    <row r="954640"/>
    <row r="954641"/>
    <row r="954642"/>
    <row r="954643"/>
    <row r="954644"/>
    <row r="954645"/>
    <row r="954646"/>
    <row r="954647"/>
    <row r="954648"/>
    <row r="954649"/>
    <row r="954650"/>
    <row r="954651"/>
    <row r="954652"/>
    <row r="954653"/>
    <row r="954654"/>
    <row r="954655"/>
    <row r="954656"/>
    <row r="954657"/>
    <row r="954658"/>
    <row r="954659"/>
    <row r="954660"/>
    <row r="954661"/>
    <row r="954662"/>
    <row r="954663"/>
    <row r="954664"/>
    <row r="954665"/>
    <row r="954666"/>
    <row r="954667"/>
    <row r="954668"/>
    <row r="954669"/>
    <row r="954670"/>
    <row r="954671"/>
    <row r="954672"/>
    <row r="954673"/>
    <row r="954674"/>
    <row r="954675"/>
    <row r="954676"/>
    <row r="954677"/>
    <row r="954678"/>
    <row r="954679"/>
    <row r="954680"/>
    <row r="954681"/>
    <row r="954682"/>
    <row r="954683"/>
    <row r="954684"/>
    <row r="954685"/>
    <row r="954686"/>
    <row r="954687"/>
    <row r="954688"/>
    <row r="954689"/>
    <row r="954690"/>
    <row r="954691"/>
    <row r="954692"/>
    <row r="954693"/>
    <row r="954694"/>
    <row r="954695"/>
    <row r="954696"/>
    <row r="954697"/>
    <row r="954698"/>
    <row r="954699"/>
    <row r="954700"/>
    <row r="954701"/>
    <row r="954702"/>
    <row r="954703"/>
    <row r="954704"/>
    <row r="954705"/>
    <row r="954706"/>
    <row r="954707"/>
    <row r="954708"/>
    <row r="954709"/>
    <row r="954710"/>
    <row r="954711"/>
    <row r="954712"/>
    <row r="954713"/>
    <row r="954714"/>
    <row r="954715"/>
    <row r="954716"/>
    <row r="954717"/>
    <row r="954718"/>
    <row r="954719"/>
    <row r="954720"/>
    <row r="954721"/>
    <row r="954722"/>
    <row r="954723"/>
    <row r="954724"/>
    <row r="954725"/>
    <row r="954726"/>
    <row r="954727"/>
    <row r="954728"/>
    <row r="954729"/>
    <row r="954730"/>
    <row r="954731"/>
    <row r="954732"/>
    <row r="954733"/>
    <row r="954734"/>
    <row r="954735"/>
    <row r="954736"/>
    <row r="954737"/>
    <row r="954738"/>
    <row r="954739"/>
    <row r="954740"/>
    <row r="954741"/>
    <row r="954742"/>
    <row r="954743"/>
    <row r="954744"/>
    <row r="954745"/>
    <row r="954746"/>
    <row r="954747"/>
    <row r="954748"/>
    <row r="954749"/>
    <row r="954750"/>
    <row r="954751"/>
    <row r="954752"/>
    <row r="954753"/>
    <row r="954754"/>
    <row r="954755"/>
    <row r="954756"/>
    <row r="954757"/>
    <row r="954758"/>
    <row r="954759"/>
    <row r="954760"/>
    <row r="954761"/>
    <row r="954762"/>
    <row r="954763"/>
    <row r="954764"/>
    <row r="954765"/>
    <row r="954766"/>
    <row r="954767"/>
    <row r="954768"/>
    <row r="954769"/>
    <row r="954770"/>
    <row r="954771"/>
    <row r="954772"/>
    <row r="954773"/>
    <row r="954774"/>
    <row r="954775"/>
    <row r="954776"/>
    <row r="954777"/>
    <row r="954778"/>
    <row r="954779"/>
    <row r="954780"/>
    <row r="954781"/>
    <row r="954782"/>
    <row r="954783"/>
    <row r="954784"/>
    <row r="954785"/>
    <row r="954786"/>
    <row r="954787"/>
    <row r="954788"/>
    <row r="954789"/>
    <row r="954790"/>
    <row r="954791"/>
    <row r="954792"/>
    <row r="954793"/>
    <row r="954794"/>
    <row r="954795"/>
    <row r="954796"/>
    <row r="954797"/>
    <row r="954798"/>
    <row r="954799"/>
    <row r="954800"/>
    <row r="954801"/>
    <row r="954802"/>
    <row r="954803"/>
    <row r="954804"/>
    <row r="954805"/>
    <row r="954806"/>
    <row r="954807"/>
    <row r="954808"/>
    <row r="954809"/>
    <row r="954810"/>
    <row r="954811"/>
    <row r="954812"/>
    <row r="954813"/>
    <row r="954814"/>
    <row r="954815"/>
    <row r="954816"/>
    <row r="954817"/>
    <row r="954818"/>
    <row r="954819"/>
    <row r="954820"/>
    <row r="954821"/>
    <row r="954822"/>
    <row r="954823"/>
    <row r="954824"/>
    <row r="954825"/>
    <row r="954826"/>
    <row r="954827"/>
    <row r="954828"/>
    <row r="954829"/>
    <row r="954830"/>
    <row r="954831"/>
    <row r="954832"/>
    <row r="954833"/>
    <row r="954834"/>
    <row r="954835"/>
    <row r="954836"/>
    <row r="954837"/>
    <row r="954838"/>
    <row r="954839"/>
    <row r="954840"/>
    <row r="954841"/>
    <row r="954842"/>
    <row r="954843"/>
    <row r="954844"/>
    <row r="954845"/>
    <row r="954846"/>
    <row r="954847"/>
    <row r="954848"/>
    <row r="954849"/>
    <row r="954850"/>
    <row r="954851"/>
    <row r="954852"/>
    <row r="954853"/>
    <row r="954854"/>
    <row r="954855"/>
    <row r="954856"/>
    <row r="954857"/>
    <row r="954858"/>
    <row r="954859"/>
    <row r="954860"/>
    <row r="954861"/>
    <row r="954862"/>
    <row r="954863"/>
    <row r="954864"/>
    <row r="954865"/>
    <row r="954866"/>
    <row r="954867"/>
    <row r="954868"/>
    <row r="954869"/>
    <row r="954870"/>
    <row r="954871"/>
    <row r="954872"/>
    <row r="954873"/>
    <row r="954874"/>
    <row r="954875"/>
    <row r="954876"/>
    <row r="954877"/>
    <row r="954878"/>
    <row r="954879"/>
    <row r="954880"/>
    <row r="954881"/>
    <row r="954882"/>
    <row r="954883"/>
    <row r="954884"/>
    <row r="954885"/>
    <row r="954886"/>
    <row r="954887"/>
    <row r="954888"/>
    <row r="954889"/>
    <row r="954890"/>
    <row r="954891"/>
    <row r="954892"/>
    <row r="954893"/>
    <row r="954894"/>
    <row r="954895"/>
    <row r="954896"/>
    <row r="954897"/>
    <row r="954898"/>
    <row r="954899"/>
    <row r="954900"/>
    <row r="954901"/>
    <row r="954902"/>
    <row r="954903"/>
    <row r="954904"/>
    <row r="954905"/>
    <row r="954906"/>
    <row r="954907"/>
    <row r="954908"/>
    <row r="954909"/>
    <row r="954910"/>
    <row r="954911"/>
    <row r="954912"/>
    <row r="954913"/>
    <row r="954914"/>
    <row r="954915"/>
    <row r="954916"/>
    <row r="954917"/>
    <row r="954918"/>
    <row r="954919"/>
    <row r="954920"/>
    <row r="954921"/>
    <row r="954922"/>
    <row r="954923"/>
    <row r="954924"/>
    <row r="954925"/>
    <row r="954926"/>
    <row r="954927"/>
    <row r="954928"/>
    <row r="954929"/>
    <row r="954930"/>
    <row r="954931"/>
    <row r="954932"/>
    <row r="954933"/>
    <row r="954934"/>
    <row r="954935"/>
    <row r="954936"/>
    <row r="954937"/>
    <row r="954938"/>
    <row r="954939"/>
    <row r="954940"/>
    <row r="954941"/>
    <row r="954942"/>
    <row r="954943"/>
    <row r="954944"/>
    <row r="954945"/>
    <row r="954946"/>
    <row r="954947"/>
    <row r="954948"/>
    <row r="954949"/>
    <row r="954950"/>
    <row r="954951"/>
    <row r="954952"/>
    <row r="954953"/>
    <row r="954954"/>
    <row r="954955"/>
    <row r="954956"/>
    <row r="954957"/>
    <row r="954958"/>
    <row r="954959"/>
    <row r="954960"/>
    <row r="954961"/>
    <row r="954962"/>
    <row r="954963"/>
    <row r="954964"/>
    <row r="954965"/>
    <row r="954966"/>
    <row r="954967"/>
    <row r="954968"/>
    <row r="954969"/>
    <row r="954970"/>
    <row r="954971"/>
    <row r="954972"/>
    <row r="954973"/>
    <row r="954974"/>
    <row r="954975"/>
    <row r="954976"/>
    <row r="954977"/>
    <row r="954978"/>
    <row r="954979"/>
    <row r="954980"/>
    <row r="954981"/>
    <row r="954982"/>
    <row r="954983"/>
    <row r="954984"/>
    <row r="954985"/>
    <row r="954986"/>
    <row r="954987"/>
    <row r="954988"/>
    <row r="954989"/>
    <row r="954990"/>
    <row r="954991"/>
    <row r="954992"/>
    <row r="954993"/>
    <row r="954994"/>
    <row r="954995"/>
    <row r="954996"/>
    <row r="954997"/>
    <row r="954998"/>
    <row r="954999"/>
    <row r="955000"/>
    <row r="955001"/>
    <row r="955002"/>
    <row r="955003"/>
    <row r="955004"/>
    <row r="955005"/>
    <row r="955006"/>
    <row r="955007"/>
    <row r="955008"/>
    <row r="955009"/>
    <row r="955010"/>
    <row r="955011"/>
    <row r="955012"/>
    <row r="955013"/>
    <row r="955014"/>
    <row r="955015"/>
    <row r="955016"/>
    <row r="955017"/>
    <row r="955018"/>
    <row r="955019"/>
    <row r="955020"/>
    <row r="955021"/>
    <row r="955022"/>
    <row r="955023"/>
    <row r="955024"/>
    <row r="955025"/>
    <row r="955026"/>
    <row r="955027"/>
    <row r="955028"/>
    <row r="955029"/>
    <row r="955030"/>
    <row r="955031"/>
    <row r="955032"/>
    <row r="955033"/>
    <row r="955034"/>
    <row r="955035"/>
    <row r="955036"/>
    <row r="955037"/>
    <row r="955038"/>
    <row r="955039"/>
    <row r="955040"/>
    <row r="955041"/>
    <row r="955042"/>
    <row r="955043"/>
    <row r="955044"/>
    <row r="955045"/>
    <row r="955046"/>
    <row r="955047"/>
    <row r="955048"/>
    <row r="955049"/>
    <row r="955050"/>
    <row r="955051"/>
    <row r="955052"/>
    <row r="955053"/>
    <row r="955054"/>
    <row r="955055"/>
    <row r="955056"/>
    <row r="955057"/>
    <row r="955058"/>
    <row r="955059"/>
    <row r="955060"/>
    <row r="955061"/>
    <row r="955062"/>
    <row r="955063"/>
    <row r="955064"/>
    <row r="955065"/>
    <row r="955066"/>
    <row r="955067"/>
    <row r="955068"/>
    <row r="955069"/>
    <row r="955070"/>
    <row r="955071"/>
    <row r="955072"/>
    <row r="955073"/>
    <row r="955074"/>
    <row r="955075"/>
    <row r="955076"/>
    <row r="955077"/>
    <row r="955078"/>
    <row r="955079"/>
    <row r="955080"/>
    <row r="955081"/>
    <row r="955082"/>
    <row r="955083"/>
    <row r="955084"/>
    <row r="955085"/>
    <row r="955086"/>
    <row r="955087"/>
    <row r="955088"/>
    <row r="955089"/>
    <row r="955090"/>
    <row r="955091"/>
    <row r="955092"/>
    <row r="955093"/>
    <row r="955094"/>
    <row r="955095"/>
    <row r="955096"/>
    <row r="955097"/>
    <row r="955098"/>
    <row r="955099"/>
    <row r="955100"/>
    <row r="955101"/>
    <row r="955102"/>
    <row r="955103"/>
    <row r="955104"/>
    <row r="955105"/>
    <row r="955106"/>
    <row r="955107"/>
    <row r="955108"/>
    <row r="955109"/>
    <row r="955110"/>
    <row r="955111"/>
    <row r="955112"/>
    <row r="955113"/>
    <row r="955114"/>
    <row r="955115"/>
    <row r="955116"/>
    <row r="955117"/>
    <row r="955118"/>
    <row r="955119"/>
    <row r="955120"/>
    <row r="955121"/>
    <row r="955122"/>
    <row r="955123"/>
    <row r="955124"/>
    <row r="955125"/>
    <row r="955126"/>
    <row r="955127"/>
    <row r="955128"/>
    <row r="955129"/>
    <row r="955130"/>
    <row r="955131"/>
    <row r="955132"/>
    <row r="955133"/>
    <row r="955134"/>
    <row r="955135"/>
    <row r="955136"/>
    <row r="955137"/>
    <row r="955138"/>
    <row r="955139"/>
    <row r="955140"/>
    <row r="955141"/>
    <row r="955142"/>
    <row r="955143"/>
    <row r="955144"/>
    <row r="955145"/>
    <row r="955146"/>
    <row r="955147"/>
    <row r="955148"/>
    <row r="955149"/>
    <row r="955150"/>
    <row r="955151"/>
    <row r="955152"/>
    <row r="955153"/>
    <row r="955154"/>
    <row r="955155"/>
    <row r="955156"/>
    <row r="955157"/>
    <row r="955158"/>
    <row r="955159"/>
    <row r="955160"/>
    <row r="955161"/>
    <row r="955162"/>
    <row r="955163"/>
    <row r="955164"/>
    <row r="955165"/>
    <row r="955166"/>
    <row r="955167"/>
    <row r="955168"/>
    <row r="955169"/>
    <row r="955170"/>
    <row r="955171"/>
    <row r="955172"/>
    <row r="955173"/>
    <row r="955174"/>
    <row r="955175"/>
    <row r="955176"/>
    <row r="955177"/>
    <row r="955178"/>
    <row r="955179"/>
    <row r="955180"/>
    <row r="955181"/>
    <row r="955182"/>
    <row r="955183"/>
    <row r="955184"/>
    <row r="955185"/>
    <row r="955186"/>
    <row r="955187"/>
    <row r="955188"/>
    <row r="955189"/>
    <row r="955190"/>
    <row r="955191"/>
    <row r="955192"/>
    <row r="955193"/>
    <row r="955194"/>
    <row r="955195"/>
    <row r="955196"/>
    <row r="955197"/>
    <row r="955198"/>
    <row r="955199"/>
    <row r="955200"/>
    <row r="955201"/>
    <row r="955202"/>
    <row r="955203"/>
    <row r="955204"/>
    <row r="955205"/>
    <row r="955206"/>
    <row r="955207"/>
    <row r="955208"/>
    <row r="955209"/>
    <row r="955210"/>
    <row r="955211"/>
    <row r="955212"/>
    <row r="955213"/>
    <row r="955214"/>
    <row r="955215"/>
    <row r="955216"/>
    <row r="955217"/>
    <row r="955218"/>
    <row r="955219"/>
    <row r="955220"/>
    <row r="955221"/>
    <row r="955222"/>
    <row r="955223"/>
    <row r="955224"/>
    <row r="955225"/>
    <row r="955226"/>
    <row r="955227"/>
    <row r="955228"/>
    <row r="955229"/>
    <row r="955230"/>
    <row r="955231"/>
    <row r="955232"/>
    <row r="955233"/>
    <row r="955234"/>
    <row r="955235"/>
    <row r="955236"/>
    <row r="955237"/>
    <row r="955238"/>
    <row r="955239"/>
    <row r="955240"/>
    <row r="955241"/>
    <row r="955242"/>
    <row r="955243"/>
    <row r="955244"/>
    <row r="955245"/>
    <row r="955246"/>
    <row r="955247"/>
    <row r="955248"/>
    <row r="955249"/>
    <row r="955250"/>
    <row r="955251"/>
    <row r="955252"/>
    <row r="955253"/>
    <row r="955254"/>
    <row r="955255"/>
    <row r="955256"/>
    <row r="955257"/>
    <row r="955258"/>
    <row r="955259"/>
    <row r="955260"/>
    <row r="955261"/>
    <row r="955262"/>
    <row r="955263"/>
    <row r="955264"/>
    <row r="955265"/>
    <row r="955266"/>
    <row r="955267"/>
    <row r="955268"/>
    <row r="955269"/>
    <row r="955270"/>
    <row r="955271"/>
    <row r="955272"/>
    <row r="955273"/>
    <row r="955274"/>
    <row r="955275"/>
    <row r="955276"/>
    <row r="955277"/>
    <row r="955278"/>
    <row r="955279"/>
    <row r="955280"/>
    <row r="955281"/>
    <row r="955282"/>
    <row r="955283"/>
    <row r="955284"/>
    <row r="955285"/>
    <row r="955286"/>
    <row r="955287"/>
    <row r="955288"/>
    <row r="955289"/>
    <row r="955290"/>
    <row r="955291"/>
    <row r="955292"/>
    <row r="955293"/>
    <row r="955294"/>
    <row r="955295"/>
    <row r="955296"/>
    <row r="955297"/>
    <row r="955298"/>
    <row r="955299"/>
    <row r="955300"/>
    <row r="955301"/>
    <row r="955302"/>
    <row r="955303"/>
    <row r="955304"/>
    <row r="955305"/>
    <row r="955306"/>
    <row r="955307"/>
    <row r="955308"/>
    <row r="955309"/>
    <row r="955310"/>
    <row r="955311"/>
    <row r="955312"/>
    <row r="955313"/>
    <row r="955314"/>
    <row r="955315"/>
    <row r="955316"/>
    <row r="955317"/>
    <row r="955318"/>
    <row r="955319"/>
    <row r="955320"/>
    <row r="955321"/>
    <row r="955322"/>
    <row r="955323"/>
    <row r="955324"/>
    <row r="955325"/>
    <row r="955326"/>
    <row r="955327"/>
    <row r="955328"/>
    <row r="955329"/>
    <row r="955330"/>
    <row r="955331"/>
    <row r="955332"/>
    <row r="955333"/>
    <row r="955334"/>
    <row r="955335"/>
    <row r="955336"/>
    <row r="955337"/>
    <row r="955338"/>
    <row r="955339"/>
    <row r="955340"/>
    <row r="955341"/>
    <row r="955342"/>
    <row r="955343"/>
    <row r="955344"/>
    <row r="955345"/>
    <row r="955346"/>
    <row r="955347"/>
    <row r="955348"/>
    <row r="955349"/>
    <row r="955350"/>
    <row r="955351"/>
    <row r="955352"/>
    <row r="955353"/>
    <row r="955354"/>
    <row r="955355"/>
    <row r="955356"/>
    <row r="955357"/>
    <row r="955358"/>
    <row r="955359"/>
    <row r="955360"/>
    <row r="955361"/>
    <row r="955362"/>
    <row r="955363"/>
    <row r="955364"/>
    <row r="955365"/>
    <row r="955366"/>
    <row r="955367"/>
    <row r="955368"/>
    <row r="955369"/>
    <row r="955370"/>
    <row r="955371"/>
    <row r="955372"/>
    <row r="955373"/>
    <row r="955374"/>
    <row r="955375"/>
    <row r="955376"/>
    <row r="955377"/>
    <row r="955378"/>
    <row r="955379"/>
    <row r="955380"/>
    <row r="955381"/>
    <row r="955382"/>
    <row r="955383"/>
    <row r="955384"/>
    <row r="955385"/>
    <row r="955386"/>
    <row r="955387"/>
    <row r="955388"/>
    <row r="955389"/>
    <row r="955390"/>
    <row r="955391"/>
    <row r="955392"/>
    <row r="955393"/>
    <row r="955394"/>
    <row r="955395"/>
    <row r="955396"/>
    <row r="955397"/>
    <row r="955398"/>
    <row r="955399"/>
    <row r="955400"/>
    <row r="955401"/>
    <row r="955402"/>
    <row r="955403"/>
    <row r="955404"/>
    <row r="955405"/>
    <row r="955406"/>
    <row r="955407"/>
    <row r="955408"/>
    <row r="955409"/>
    <row r="955410"/>
    <row r="955411"/>
    <row r="955412"/>
    <row r="955413"/>
    <row r="955414"/>
    <row r="955415"/>
    <row r="955416"/>
    <row r="955417"/>
    <row r="955418"/>
    <row r="955419"/>
    <row r="955420"/>
    <row r="955421"/>
    <row r="955422"/>
    <row r="955423"/>
    <row r="955424"/>
    <row r="955425"/>
    <row r="955426"/>
    <row r="955427"/>
    <row r="955428"/>
    <row r="955429"/>
    <row r="955430"/>
    <row r="955431"/>
    <row r="955432"/>
    <row r="955433"/>
    <row r="955434"/>
    <row r="955435"/>
    <row r="955436"/>
    <row r="955437"/>
    <row r="955438"/>
    <row r="955439"/>
    <row r="955440"/>
    <row r="955441"/>
    <row r="955442"/>
    <row r="955443"/>
    <row r="955444"/>
    <row r="955445"/>
    <row r="955446"/>
    <row r="955447"/>
    <row r="955448"/>
    <row r="955449"/>
    <row r="955450"/>
    <row r="955451"/>
    <row r="955452"/>
    <row r="955453"/>
    <row r="955454"/>
    <row r="955455"/>
    <row r="955456"/>
    <row r="955457"/>
    <row r="955458"/>
    <row r="955459"/>
    <row r="955460"/>
    <row r="955461"/>
    <row r="955462"/>
    <row r="955463"/>
    <row r="955464"/>
    <row r="955465"/>
    <row r="955466"/>
    <row r="955467"/>
    <row r="955468"/>
    <row r="955469"/>
    <row r="955470"/>
    <row r="955471"/>
    <row r="955472"/>
    <row r="955473"/>
    <row r="955474"/>
    <row r="955475"/>
    <row r="955476"/>
    <row r="955477"/>
    <row r="955478"/>
    <row r="955479"/>
    <row r="955480"/>
    <row r="955481"/>
    <row r="955482"/>
    <row r="955483"/>
    <row r="955484"/>
    <row r="955485"/>
    <row r="955486"/>
    <row r="955487"/>
    <row r="955488"/>
    <row r="955489"/>
    <row r="955490"/>
    <row r="955491"/>
    <row r="955492"/>
    <row r="955493"/>
    <row r="955494"/>
    <row r="955495"/>
    <row r="955496"/>
    <row r="955497"/>
    <row r="955498"/>
    <row r="955499"/>
    <row r="955500"/>
    <row r="955501"/>
    <row r="955502"/>
    <row r="955503"/>
    <row r="955504"/>
    <row r="955505"/>
    <row r="955506"/>
    <row r="955507"/>
    <row r="955508"/>
    <row r="955509"/>
    <row r="955510"/>
    <row r="955511"/>
    <row r="955512"/>
    <row r="955513"/>
    <row r="955514"/>
    <row r="955515"/>
    <row r="955516"/>
    <row r="955517"/>
    <row r="955518"/>
    <row r="955519"/>
    <row r="955520"/>
    <row r="955521"/>
    <row r="955522"/>
    <row r="955523"/>
    <row r="955524"/>
    <row r="955525"/>
    <row r="955526"/>
    <row r="955527"/>
    <row r="955528"/>
    <row r="955529"/>
    <row r="955530"/>
    <row r="955531"/>
    <row r="955532"/>
    <row r="955533"/>
    <row r="955534"/>
    <row r="955535"/>
    <row r="955536"/>
    <row r="955537"/>
    <row r="955538"/>
    <row r="955539"/>
    <row r="955540"/>
    <row r="955541"/>
    <row r="955542"/>
    <row r="955543"/>
    <row r="955544"/>
    <row r="955545"/>
    <row r="955546"/>
    <row r="955547"/>
    <row r="955548"/>
    <row r="955549"/>
    <row r="955550"/>
    <row r="955551"/>
    <row r="955552"/>
    <row r="955553"/>
    <row r="955554"/>
    <row r="955555"/>
    <row r="955556"/>
    <row r="955557"/>
    <row r="955558"/>
    <row r="955559"/>
    <row r="955560"/>
    <row r="955561"/>
    <row r="955562"/>
    <row r="955563"/>
    <row r="955564"/>
    <row r="955565"/>
    <row r="955566"/>
    <row r="955567"/>
    <row r="955568"/>
    <row r="955569"/>
    <row r="955570"/>
    <row r="955571"/>
    <row r="955572"/>
    <row r="955573"/>
    <row r="955574"/>
    <row r="955575"/>
    <row r="955576"/>
    <row r="955577"/>
    <row r="955578"/>
    <row r="955579"/>
    <row r="955580"/>
    <row r="955581"/>
    <row r="955582"/>
    <row r="955583"/>
    <row r="955584"/>
    <row r="955585"/>
    <row r="955586"/>
    <row r="955587"/>
    <row r="955588"/>
    <row r="955589"/>
    <row r="955590"/>
    <row r="955591"/>
    <row r="955592"/>
    <row r="955593"/>
    <row r="955594"/>
    <row r="955595"/>
    <row r="955596"/>
    <row r="955597"/>
    <row r="955598"/>
    <row r="955599"/>
    <row r="955600"/>
    <row r="955601"/>
    <row r="955602"/>
    <row r="955603"/>
    <row r="955604"/>
    <row r="955605"/>
    <row r="955606"/>
    <row r="955607"/>
    <row r="955608"/>
    <row r="955609"/>
    <row r="955610"/>
    <row r="955611"/>
    <row r="955612"/>
    <row r="955613"/>
    <row r="955614"/>
    <row r="955615"/>
    <row r="955616"/>
    <row r="955617"/>
    <row r="955618"/>
    <row r="955619"/>
    <row r="955620"/>
    <row r="955621"/>
    <row r="955622"/>
    <row r="955623"/>
    <row r="955624"/>
    <row r="955625"/>
    <row r="955626"/>
    <row r="955627"/>
    <row r="955628"/>
    <row r="955629"/>
    <row r="955630"/>
    <row r="955631"/>
    <row r="955632"/>
    <row r="955633"/>
    <row r="955634"/>
    <row r="955635"/>
    <row r="955636"/>
    <row r="955637"/>
    <row r="955638"/>
    <row r="955639"/>
    <row r="955640"/>
    <row r="955641"/>
    <row r="955642"/>
    <row r="955643"/>
    <row r="955644"/>
    <row r="955645"/>
    <row r="955646"/>
    <row r="955647"/>
    <row r="955648"/>
    <row r="955649"/>
    <row r="955650"/>
    <row r="955651"/>
    <row r="955652"/>
    <row r="955653"/>
    <row r="955654"/>
    <row r="955655"/>
    <row r="955656"/>
    <row r="955657"/>
    <row r="955658"/>
    <row r="955659"/>
    <row r="955660"/>
    <row r="955661"/>
    <row r="955662"/>
    <row r="955663"/>
    <row r="955664"/>
    <row r="955665"/>
    <row r="955666"/>
    <row r="955667"/>
    <row r="955668"/>
    <row r="955669"/>
    <row r="955670"/>
    <row r="955671"/>
    <row r="955672"/>
    <row r="955673"/>
    <row r="955674"/>
    <row r="955675"/>
    <row r="955676"/>
    <row r="955677"/>
    <row r="955678"/>
    <row r="955679"/>
    <row r="955680"/>
    <row r="955681"/>
    <row r="955682"/>
    <row r="955683"/>
    <row r="955684"/>
    <row r="955685"/>
    <row r="955686"/>
    <row r="955687"/>
    <row r="955688"/>
    <row r="955689"/>
    <row r="955690"/>
    <row r="955691"/>
    <row r="955692"/>
    <row r="955693"/>
    <row r="955694"/>
    <row r="955695"/>
    <row r="955696"/>
    <row r="955697"/>
    <row r="955698"/>
    <row r="955699"/>
    <row r="955700"/>
    <row r="955701"/>
    <row r="955702"/>
    <row r="955703"/>
    <row r="955704"/>
    <row r="955705"/>
    <row r="955706"/>
    <row r="955707"/>
    <row r="955708"/>
    <row r="955709"/>
    <row r="955710"/>
    <row r="955711"/>
    <row r="955712"/>
    <row r="955713"/>
    <row r="955714"/>
    <row r="955715"/>
    <row r="955716"/>
    <row r="955717"/>
    <row r="955718"/>
    <row r="955719"/>
    <row r="955720"/>
    <row r="955721"/>
    <row r="955722"/>
    <row r="955723"/>
    <row r="955724"/>
    <row r="955725"/>
    <row r="955726"/>
    <row r="955727"/>
    <row r="955728"/>
    <row r="955729"/>
    <row r="955730"/>
    <row r="955731"/>
    <row r="955732"/>
    <row r="955733"/>
    <row r="955734"/>
    <row r="955735"/>
    <row r="955736"/>
    <row r="955737"/>
    <row r="955738"/>
    <row r="955739"/>
    <row r="955740"/>
    <row r="955741"/>
    <row r="955742"/>
    <row r="955743"/>
    <row r="955744"/>
    <row r="955745"/>
    <row r="955746"/>
    <row r="955747"/>
    <row r="955748"/>
    <row r="955749"/>
    <row r="955750"/>
    <row r="955751"/>
    <row r="955752"/>
    <row r="955753"/>
    <row r="955754"/>
    <row r="955755"/>
    <row r="955756"/>
    <row r="955757"/>
    <row r="955758"/>
    <row r="955759"/>
    <row r="955760"/>
    <row r="955761"/>
    <row r="955762"/>
    <row r="955763"/>
    <row r="955764"/>
    <row r="955765"/>
    <row r="955766"/>
    <row r="955767"/>
    <row r="955768"/>
    <row r="955769"/>
    <row r="955770"/>
    <row r="955771"/>
    <row r="955772"/>
    <row r="955773"/>
    <row r="955774"/>
    <row r="955775"/>
    <row r="955776"/>
    <row r="955777"/>
    <row r="955778"/>
    <row r="955779"/>
    <row r="955780"/>
    <row r="955781"/>
    <row r="955782"/>
    <row r="955783"/>
    <row r="955784"/>
    <row r="955785"/>
    <row r="955786"/>
    <row r="955787"/>
    <row r="955788"/>
    <row r="955789"/>
    <row r="955790"/>
    <row r="955791"/>
    <row r="955792"/>
    <row r="955793"/>
    <row r="955794"/>
    <row r="955795"/>
    <row r="955796"/>
    <row r="955797"/>
    <row r="955798"/>
    <row r="955799"/>
    <row r="955800"/>
    <row r="955801"/>
    <row r="955802"/>
    <row r="955803"/>
    <row r="955804"/>
    <row r="955805"/>
    <row r="955806"/>
    <row r="955807"/>
    <row r="955808"/>
    <row r="955809"/>
    <row r="955810"/>
    <row r="955811"/>
    <row r="955812"/>
    <row r="955813"/>
    <row r="955814"/>
    <row r="955815"/>
    <row r="955816"/>
    <row r="955817"/>
    <row r="955818"/>
    <row r="955819"/>
    <row r="955820"/>
    <row r="955821"/>
    <row r="955822"/>
    <row r="955823"/>
    <row r="955824"/>
    <row r="955825"/>
    <row r="955826"/>
    <row r="955827"/>
    <row r="955828"/>
    <row r="955829"/>
    <row r="955830"/>
    <row r="955831"/>
    <row r="955832"/>
    <row r="955833"/>
    <row r="955834"/>
    <row r="955835"/>
    <row r="955836"/>
    <row r="955837"/>
    <row r="955838"/>
    <row r="955839"/>
    <row r="955840"/>
    <row r="955841"/>
    <row r="955842"/>
    <row r="955843"/>
    <row r="955844"/>
    <row r="955845"/>
    <row r="955846"/>
    <row r="955847"/>
    <row r="955848"/>
    <row r="955849"/>
    <row r="955850"/>
    <row r="955851"/>
    <row r="955852"/>
    <row r="955853"/>
    <row r="955854"/>
    <row r="955855"/>
    <row r="955856"/>
    <row r="955857"/>
    <row r="955858"/>
    <row r="955859"/>
    <row r="955860"/>
    <row r="955861"/>
    <row r="955862"/>
    <row r="955863"/>
    <row r="955864"/>
    <row r="955865"/>
    <row r="955866"/>
    <row r="955867"/>
    <row r="955868"/>
    <row r="955869"/>
    <row r="955870"/>
    <row r="955871"/>
    <row r="955872"/>
    <row r="955873"/>
    <row r="955874"/>
    <row r="955875"/>
    <row r="955876"/>
    <row r="955877"/>
    <row r="955878"/>
    <row r="955879"/>
    <row r="955880"/>
    <row r="955881"/>
    <row r="955882"/>
    <row r="955883"/>
    <row r="955884"/>
    <row r="955885"/>
    <row r="955886"/>
    <row r="955887"/>
    <row r="955888"/>
    <row r="955889"/>
    <row r="955890"/>
    <row r="955891"/>
    <row r="955892"/>
    <row r="955893"/>
    <row r="955894"/>
    <row r="955895"/>
    <row r="955896"/>
    <row r="955897"/>
    <row r="955898"/>
    <row r="955899"/>
    <row r="955900"/>
    <row r="955901"/>
    <row r="955902"/>
    <row r="955903"/>
    <row r="955904"/>
    <row r="955905"/>
    <row r="955906"/>
    <row r="955907"/>
    <row r="955908"/>
    <row r="955909"/>
    <row r="955910"/>
    <row r="955911"/>
    <row r="955912"/>
    <row r="955913"/>
    <row r="955914"/>
    <row r="955915"/>
    <row r="955916"/>
    <row r="955917"/>
    <row r="955918"/>
    <row r="955919"/>
    <row r="955920"/>
    <row r="955921"/>
    <row r="955922"/>
    <row r="955923"/>
    <row r="955924"/>
    <row r="955925"/>
    <row r="955926"/>
    <row r="955927"/>
    <row r="955928"/>
    <row r="955929"/>
    <row r="955930"/>
    <row r="955931"/>
    <row r="955932"/>
    <row r="955933"/>
    <row r="955934"/>
    <row r="955935"/>
    <row r="955936"/>
    <row r="955937"/>
    <row r="955938"/>
    <row r="955939"/>
    <row r="955940"/>
    <row r="955941"/>
    <row r="955942"/>
    <row r="955943"/>
    <row r="955944"/>
    <row r="955945"/>
    <row r="955946"/>
    <row r="955947"/>
    <row r="955948"/>
    <row r="955949"/>
    <row r="955950"/>
    <row r="955951"/>
    <row r="955952"/>
    <row r="955953"/>
    <row r="955954"/>
    <row r="955955"/>
    <row r="955956"/>
    <row r="955957"/>
    <row r="955958"/>
    <row r="955959"/>
    <row r="955960"/>
    <row r="955961"/>
    <row r="955962"/>
    <row r="955963"/>
    <row r="955964"/>
    <row r="955965"/>
    <row r="955966"/>
    <row r="955967"/>
    <row r="955968"/>
    <row r="955969"/>
    <row r="955970"/>
    <row r="955971"/>
    <row r="955972"/>
    <row r="955973"/>
    <row r="955974"/>
    <row r="955975"/>
    <row r="955976"/>
    <row r="955977"/>
    <row r="955978"/>
    <row r="955979"/>
    <row r="955980"/>
    <row r="955981"/>
    <row r="955982"/>
    <row r="955983"/>
    <row r="955984"/>
    <row r="955985"/>
    <row r="955986"/>
    <row r="955987"/>
    <row r="955988"/>
    <row r="955989"/>
    <row r="955990"/>
    <row r="955991"/>
    <row r="955992"/>
    <row r="955993"/>
    <row r="955994"/>
    <row r="955995"/>
    <row r="955996"/>
    <row r="955997"/>
    <row r="955998"/>
    <row r="955999"/>
    <row r="956000"/>
    <row r="956001"/>
    <row r="956002"/>
    <row r="956003"/>
    <row r="956004"/>
    <row r="956005"/>
    <row r="956006"/>
    <row r="956007"/>
    <row r="956008"/>
    <row r="956009"/>
    <row r="956010"/>
    <row r="956011"/>
    <row r="956012"/>
    <row r="956013"/>
    <row r="956014"/>
    <row r="956015"/>
    <row r="956016"/>
    <row r="956017"/>
    <row r="956018"/>
    <row r="956019"/>
    <row r="956020"/>
    <row r="956021"/>
    <row r="956022"/>
    <row r="956023"/>
    <row r="956024"/>
    <row r="956025"/>
    <row r="956026"/>
    <row r="956027"/>
    <row r="956028"/>
    <row r="956029"/>
    <row r="956030"/>
    <row r="956031"/>
    <row r="956032"/>
    <row r="956033"/>
    <row r="956034"/>
    <row r="956035"/>
    <row r="956036"/>
    <row r="956037"/>
    <row r="956038"/>
    <row r="956039"/>
    <row r="956040"/>
    <row r="956041"/>
    <row r="956042"/>
    <row r="956043"/>
    <row r="956044"/>
    <row r="956045"/>
    <row r="956046"/>
    <row r="956047"/>
    <row r="956048"/>
    <row r="956049"/>
    <row r="956050"/>
    <row r="956051"/>
    <row r="956052"/>
    <row r="956053"/>
    <row r="956054"/>
    <row r="956055"/>
    <row r="956056"/>
    <row r="956057"/>
    <row r="956058"/>
    <row r="956059"/>
    <row r="956060"/>
    <row r="956061"/>
    <row r="956062"/>
    <row r="956063"/>
    <row r="956064"/>
    <row r="956065"/>
    <row r="956066"/>
    <row r="956067"/>
    <row r="956068"/>
    <row r="956069"/>
    <row r="956070"/>
    <row r="956071"/>
    <row r="956072"/>
    <row r="956073"/>
    <row r="956074"/>
    <row r="956075"/>
    <row r="956076"/>
    <row r="956077"/>
    <row r="956078"/>
    <row r="956079"/>
    <row r="956080"/>
    <row r="956081"/>
    <row r="956082"/>
    <row r="956083"/>
    <row r="956084"/>
    <row r="956085"/>
    <row r="956086"/>
    <row r="956087"/>
    <row r="956088"/>
    <row r="956089"/>
    <row r="956090"/>
    <row r="956091"/>
    <row r="956092"/>
    <row r="956093"/>
    <row r="956094"/>
    <row r="956095"/>
    <row r="956096"/>
    <row r="956097"/>
    <row r="956098"/>
    <row r="956099"/>
    <row r="956100"/>
    <row r="956101"/>
    <row r="956102"/>
    <row r="956103"/>
    <row r="956104"/>
    <row r="956105"/>
    <row r="956106"/>
    <row r="956107"/>
    <row r="956108"/>
    <row r="956109"/>
    <row r="956110"/>
    <row r="956111"/>
    <row r="956112"/>
    <row r="956113"/>
    <row r="956114"/>
    <row r="956115"/>
    <row r="956116"/>
    <row r="956117"/>
    <row r="956118"/>
    <row r="956119"/>
    <row r="956120"/>
    <row r="956121"/>
    <row r="956122"/>
    <row r="956123"/>
    <row r="956124"/>
    <row r="956125"/>
    <row r="956126"/>
    <row r="956127"/>
    <row r="956128"/>
    <row r="956129"/>
    <row r="956130"/>
    <row r="956131"/>
    <row r="956132"/>
    <row r="956133"/>
    <row r="956134"/>
    <row r="956135"/>
    <row r="956136"/>
    <row r="956137"/>
    <row r="956138"/>
    <row r="956139"/>
    <row r="956140"/>
    <row r="956141"/>
    <row r="956142"/>
    <row r="956143"/>
    <row r="956144"/>
    <row r="956145"/>
    <row r="956146"/>
    <row r="956147"/>
    <row r="956148"/>
    <row r="956149"/>
    <row r="956150"/>
    <row r="956151"/>
    <row r="956152"/>
    <row r="956153"/>
    <row r="956154"/>
    <row r="956155"/>
    <row r="956156"/>
    <row r="956157"/>
    <row r="956158"/>
    <row r="956159"/>
    <row r="956160"/>
    <row r="956161"/>
    <row r="956162"/>
    <row r="956163"/>
    <row r="956164"/>
    <row r="956165"/>
    <row r="956166"/>
    <row r="956167"/>
    <row r="956168"/>
    <row r="956169"/>
    <row r="956170"/>
    <row r="956171"/>
    <row r="956172"/>
    <row r="956173"/>
    <row r="956174"/>
    <row r="956175"/>
    <row r="956176"/>
    <row r="956177"/>
    <row r="956178"/>
    <row r="956179"/>
    <row r="956180"/>
    <row r="956181"/>
    <row r="956182"/>
    <row r="956183"/>
    <row r="956184"/>
    <row r="956185"/>
    <row r="956186"/>
    <row r="956187"/>
    <row r="956188"/>
    <row r="956189"/>
    <row r="956190"/>
    <row r="956191"/>
    <row r="956192"/>
    <row r="956193"/>
    <row r="956194"/>
    <row r="956195"/>
    <row r="956196"/>
    <row r="956197"/>
    <row r="956198"/>
    <row r="956199"/>
    <row r="956200"/>
    <row r="956201"/>
    <row r="956202"/>
    <row r="956203"/>
    <row r="956204"/>
    <row r="956205"/>
    <row r="956206"/>
    <row r="956207"/>
    <row r="956208"/>
    <row r="956209"/>
    <row r="956210"/>
    <row r="956211"/>
    <row r="956212"/>
    <row r="956213"/>
    <row r="956214"/>
    <row r="956215"/>
    <row r="956216"/>
    <row r="956217"/>
    <row r="956218"/>
    <row r="956219"/>
    <row r="956220"/>
    <row r="956221"/>
    <row r="956222"/>
    <row r="956223"/>
    <row r="956224"/>
    <row r="956225"/>
    <row r="956226"/>
    <row r="956227"/>
    <row r="956228"/>
    <row r="956229"/>
    <row r="956230"/>
    <row r="956231"/>
    <row r="956232"/>
    <row r="956233"/>
    <row r="956234"/>
    <row r="956235"/>
    <row r="956236"/>
    <row r="956237"/>
    <row r="956238"/>
    <row r="956239"/>
    <row r="956240"/>
    <row r="956241"/>
    <row r="956242"/>
    <row r="956243"/>
    <row r="956244"/>
    <row r="956245"/>
    <row r="956246"/>
    <row r="956247"/>
    <row r="956248"/>
    <row r="956249"/>
    <row r="956250"/>
    <row r="956251"/>
    <row r="956252"/>
    <row r="956253"/>
    <row r="956254"/>
    <row r="956255"/>
    <row r="956256"/>
    <row r="956257"/>
    <row r="956258"/>
    <row r="956259"/>
    <row r="956260"/>
    <row r="956261"/>
    <row r="956262"/>
    <row r="956263"/>
    <row r="956264"/>
    <row r="956265"/>
    <row r="956266"/>
    <row r="956267"/>
    <row r="956268"/>
    <row r="956269"/>
    <row r="956270"/>
    <row r="956271"/>
    <row r="956272"/>
    <row r="956273"/>
    <row r="956274"/>
    <row r="956275"/>
    <row r="956276"/>
    <row r="956277"/>
    <row r="956278"/>
    <row r="956279"/>
    <row r="956280"/>
    <row r="956281"/>
    <row r="956282"/>
    <row r="956283"/>
    <row r="956284"/>
    <row r="956285"/>
    <row r="956286"/>
    <row r="956287"/>
    <row r="956288"/>
    <row r="956289"/>
    <row r="956290"/>
    <row r="956291"/>
    <row r="956292"/>
    <row r="956293"/>
    <row r="956294"/>
    <row r="956295"/>
    <row r="956296"/>
    <row r="956297"/>
    <row r="956298"/>
    <row r="956299"/>
    <row r="956300"/>
    <row r="956301"/>
    <row r="956302"/>
    <row r="956303"/>
    <row r="956304"/>
    <row r="956305"/>
    <row r="956306"/>
    <row r="956307"/>
    <row r="956308"/>
    <row r="956309"/>
    <row r="956310"/>
    <row r="956311"/>
    <row r="956312"/>
    <row r="956313"/>
    <row r="956314"/>
    <row r="956315"/>
    <row r="956316"/>
    <row r="956317"/>
    <row r="956318"/>
    <row r="956319"/>
    <row r="956320"/>
    <row r="956321"/>
    <row r="956322"/>
    <row r="956323"/>
    <row r="956324"/>
    <row r="956325"/>
    <row r="956326"/>
    <row r="956327"/>
    <row r="956328"/>
    <row r="956329"/>
    <row r="956330"/>
    <row r="956331"/>
    <row r="956332"/>
    <row r="956333"/>
    <row r="956334"/>
    <row r="956335"/>
    <row r="956336"/>
    <row r="956337"/>
    <row r="956338"/>
    <row r="956339"/>
    <row r="956340"/>
    <row r="956341"/>
    <row r="956342"/>
    <row r="956343"/>
    <row r="956344"/>
    <row r="956345"/>
    <row r="956346"/>
    <row r="956347"/>
    <row r="956348"/>
    <row r="956349"/>
    <row r="956350"/>
    <row r="956351"/>
    <row r="956352"/>
    <row r="956353"/>
    <row r="956354"/>
    <row r="956355"/>
    <row r="956356"/>
    <row r="956357"/>
    <row r="956358"/>
    <row r="956359"/>
    <row r="956360"/>
    <row r="956361"/>
    <row r="956362"/>
    <row r="956363"/>
    <row r="956364"/>
    <row r="956365"/>
    <row r="956366"/>
    <row r="956367"/>
    <row r="956368"/>
    <row r="956369"/>
    <row r="956370"/>
    <row r="956371"/>
    <row r="956372"/>
    <row r="956373"/>
    <row r="956374"/>
    <row r="956375"/>
    <row r="956376"/>
    <row r="956377"/>
    <row r="956378"/>
    <row r="956379"/>
    <row r="956380"/>
    <row r="956381"/>
    <row r="956382"/>
    <row r="956383"/>
    <row r="956384"/>
    <row r="956385"/>
    <row r="956386"/>
    <row r="956387"/>
    <row r="956388"/>
    <row r="956389"/>
    <row r="956390"/>
    <row r="956391"/>
    <row r="956392"/>
    <row r="956393"/>
    <row r="956394"/>
    <row r="956395"/>
    <row r="956396"/>
    <row r="956397"/>
    <row r="956398"/>
    <row r="956399"/>
    <row r="956400"/>
    <row r="956401"/>
    <row r="956402"/>
    <row r="956403"/>
    <row r="956404"/>
    <row r="956405"/>
    <row r="956406"/>
    <row r="956407"/>
    <row r="956408"/>
    <row r="956409"/>
    <row r="956410"/>
    <row r="956411"/>
    <row r="956412"/>
    <row r="956413"/>
    <row r="956414"/>
    <row r="956415"/>
    <row r="956416"/>
    <row r="956417"/>
    <row r="956418"/>
    <row r="956419"/>
    <row r="956420"/>
    <row r="956421"/>
    <row r="956422"/>
    <row r="956423"/>
    <row r="956424"/>
    <row r="956425"/>
    <row r="956426"/>
    <row r="956427"/>
    <row r="956428"/>
    <row r="956429"/>
    <row r="956430"/>
    <row r="956431"/>
    <row r="956432"/>
    <row r="956433"/>
    <row r="956434"/>
    <row r="956435"/>
    <row r="956436"/>
    <row r="956437"/>
    <row r="956438"/>
    <row r="956439"/>
    <row r="956440"/>
    <row r="956441"/>
    <row r="956442"/>
    <row r="956443"/>
    <row r="956444"/>
    <row r="956445"/>
    <row r="956446"/>
    <row r="956447"/>
    <row r="956448"/>
    <row r="956449"/>
    <row r="956450"/>
    <row r="956451"/>
    <row r="956452"/>
    <row r="956453"/>
    <row r="956454"/>
    <row r="956455"/>
    <row r="956456"/>
    <row r="956457"/>
    <row r="956458"/>
    <row r="956459"/>
    <row r="956460"/>
    <row r="956461"/>
    <row r="956462"/>
    <row r="956463"/>
    <row r="956464"/>
    <row r="956465"/>
    <row r="956466"/>
    <row r="956467"/>
    <row r="956468"/>
    <row r="956469"/>
    <row r="956470"/>
    <row r="956471"/>
    <row r="956472"/>
    <row r="956473"/>
    <row r="956474"/>
    <row r="956475"/>
    <row r="956476"/>
    <row r="956477"/>
    <row r="956478"/>
    <row r="956479"/>
    <row r="956480"/>
    <row r="956481"/>
    <row r="956482"/>
    <row r="956483"/>
    <row r="956484"/>
    <row r="956485"/>
    <row r="956486"/>
    <row r="956487"/>
    <row r="956488"/>
    <row r="956489"/>
    <row r="956490"/>
    <row r="956491"/>
    <row r="956492"/>
    <row r="956493"/>
    <row r="956494"/>
    <row r="956495"/>
    <row r="956496"/>
    <row r="956497"/>
    <row r="956498"/>
    <row r="956499"/>
    <row r="956500"/>
    <row r="956501"/>
    <row r="956502"/>
    <row r="956503"/>
    <row r="956504"/>
    <row r="956505"/>
    <row r="956506"/>
    <row r="956507"/>
    <row r="956508"/>
    <row r="956509"/>
    <row r="956510"/>
    <row r="956511"/>
    <row r="956512"/>
    <row r="956513"/>
    <row r="956514"/>
    <row r="956515"/>
    <row r="956516"/>
    <row r="956517"/>
    <row r="956518"/>
    <row r="956519"/>
    <row r="956520"/>
    <row r="956521"/>
    <row r="956522"/>
    <row r="956523"/>
    <row r="956524"/>
    <row r="956525"/>
    <row r="956526"/>
    <row r="956527"/>
    <row r="956528"/>
    <row r="956529"/>
    <row r="956530"/>
    <row r="956531"/>
    <row r="956532"/>
    <row r="956533"/>
    <row r="956534"/>
    <row r="956535"/>
    <row r="956536"/>
    <row r="956537"/>
    <row r="956538"/>
    <row r="956539"/>
    <row r="956540"/>
    <row r="956541"/>
    <row r="956542"/>
    <row r="956543"/>
    <row r="956544"/>
    <row r="956545"/>
    <row r="956546"/>
    <row r="956547"/>
    <row r="956548"/>
    <row r="956549"/>
    <row r="956550"/>
    <row r="956551"/>
    <row r="956552"/>
    <row r="956553"/>
    <row r="956554"/>
    <row r="956555"/>
    <row r="956556"/>
    <row r="956557"/>
    <row r="956558"/>
    <row r="956559"/>
    <row r="956560"/>
    <row r="956561"/>
    <row r="956562"/>
    <row r="956563"/>
    <row r="956564"/>
    <row r="956565"/>
    <row r="956566"/>
    <row r="956567"/>
    <row r="956568"/>
    <row r="956569"/>
    <row r="956570"/>
    <row r="956571"/>
    <row r="956572"/>
    <row r="956573"/>
    <row r="956574"/>
    <row r="956575"/>
    <row r="956576"/>
    <row r="956577"/>
    <row r="956578"/>
    <row r="956579"/>
    <row r="956580"/>
    <row r="956581"/>
    <row r="956582"/>
    <row r="956583"/>
    <row r="956584"/>
    <row r="956585"/>
    <row r="956586"/>
    <row r="956587"/>
    <row r="956588"/>
    <row r="956589"/>
    <row r="956590"/>
    <row r="956591"/>
    <row r="956592"/>
    <row r="956593"/>
    <row r="956594"/>
    <row r="956595"/>
    <row r="956596"/>
    <row r="956597"/>
    <row r="956598"/>
    <row r="956599"/>
    <row r="956600"/>
    <row r="956601"/>
    <row r="956602"/>
    <row r="956603"/>
    <row r="956604"/>
    <row r="956605"/>
    <row r="956606"/>
    <row r="956607"/>
    <row r="956608"/>
    <row r="956609"/>
    <row r="956610"/>
    <row r="956611"/>
    <row r="956612"/>
    <row r="956613"/>
    <row r="956614"/>
    <row r="956615"/>
    <row r="956616"/>
    <row r="956617"/>
    <row r="956618"/>
    <row r="956619"/>
    <row r="956620"/>
    <row r="956621"/>
    <row r="956622"/>
    <row r="956623"/>
    <row r="956624"/>
    <row r="956625"/>
    <row r="956626"/>
    <row r="956627"/>
    <row r="956628"/>
    <row r="956629"/>
    <row r="956630"/>
    <row r="956631"/>
    <row r="956632"/>
    <row r="956633"/>
    <row r="956634"/>
    <row r="956635"/>
    <row r="956636"/>
    <row r="956637"/>
    <row r="956638"/>
    <row r="956639"/>
    <row r="956640"/>
    <row r="956641"/>
    <row r="956642"/>
    <row r="956643"/>
    <row r="956644"/>
    <row r="956645"/>
    <row r="956646"/>
    <row r="956647"/>
    <row r="956648"/>
    <row r="956649"/>
    <row r="956650"/>
    <row r="956651"/>
    <row r="956652"/>
    <row r="956653"/>
    <row r="956654"/>
    <row r="956655"/>
    <row r="956656"/>
    <row r="956657"/>
    <row r="956658"/>
    <row r="956659"/>
    <row r="956660"/>
    <row r="956661"/>
    <row r="956662"/>
    <row r="956663"/>
    <row r="956664"/>
    <row r="956665"/>
    <row r="956666"/>
    <row r="956667"/>
    <row r="956668"/>
    <row r="956669"/>
    <row r="956670"/>
    <row r="956671"/>
    <row r="956672"/>
    <row r="956673"/>
    <row r="956674"/>
    <row r="956675"/>
    <row r="956676"/>
    <row r="956677"/>
    <row r="956678"/>
    <row r="956679"/>
    <row r="956680"/>
    <row r="956681"/>
    <row r="956682"/>
    <row r="956683"/>
    <row r="956684"/>
    <row r="956685"/>
    <row r="956686"/>
    <row r="956687"/>
    <row r="956688"/>
    <row r="956689"/>
    <row r="956690"/>
    <row r="956691"/>
    <row r="956692"/>
    <row r="956693"/>
    <row r="956694"/>
    <row r="956695"/>
    <row r="956696"/>
    <row r="956697"/>
    <row r="956698"/>
    <row r="956699"/>
    <row r="956700"/>
    <row r="956701"/>
    <row r="956702"/>
    <row r="956703"/>
    <row r="956704"/>
    <row r="956705"/>
    <row r="956706"/>
    <row r="956707"/>
    <row r="956708"/>
    <row r="956709"/>
    <row r="956710"/>
    <row r="956711"/>
    <row r="956712"/>
    <row r="956713"/>
    <row r="956714"/>
    <row r="956715"/>
    <row r="956716"/>
    <row r="956717"/>
    <row r="956718"/>
    <row r="956719"/>
    <row r="956720"/>
    <row r="956721"/>
    <row r="956722"/>
    <row r="956723"/>
    <row r="956724"/>
    <row r="956725"/>
    <row r="956726"/>
    <row r="956727"/>
    <row r="956728"/>
    <row r="956729"/>
    <row r="956730"/>
    <row r="956731"/>
    <row r="956732"/>
    <row r="956733"/>
    <row r="956734"/>
    <row r="956735"/>
    <row r="956736"/>
    <row r="956737"/>
    <row r="956738"/>
    <row r="956739"/>
    <row r="956740"/>
    <row r="956741"/>
    <row r="956742"/>
    <row r="956743"/>
    <row r="956744"/>
    <row r="956745"/>
    <row r="956746"/>
    <row r="956747"/>
    <row r="956748"/>
    <row r="956749"/>
    <row r="956750"/>
    <row r="956751"/>
    <row r="956752"/>
    <row r="956753"/>
    <row r="956754"/>
    <row r="956755"/>
    <row r="956756"/>
    <row r="956757"/>
    <row r="956758"/>
    <row r="956759"/>
    <row r="956760"/>
    <row r="956761"/>
    <row r="956762"/>
    <row r="956763"/>
    <row r="956764"/>
    <row r="956765"/>
    <row r="956766"/>
    <row r="956767"/>
    <row r="956768"/>
    <row r="956769"/>
    <row r="956770"/>
    <row r="956771"/>
    <row r="956772"/>
    <row r="956773"/>
    <row r="956774"/>
    <row r="956775"/>
    <row r="956776"/>
    <row r="956777"/>
    <row r="956778"/>
    <row r="956779"/>
    <row r="956780"/>
    <row r="956781"/>
    <row r="956782"/>
    <row r="956783"/>
    <row r="956784"/>
    <row r="956785"/>
    <row r="956786"/>
    <row r="956787"/>
    <row r="956788"/>
    <row r="956789"/>
    <row r="956790"/>
    <row r="956791"/>
    <row r="956792"/>
    <row r="956793"/>
    <row r="956794"/>
    <row r="956795"/>
    <row r="956796"/>
    <row r="956797"/>
    <row r="956798"/>
    <row r="956799"/>
    <row r="956800"/>
    <row r="956801"/>
    <row r="956802"/>
    <row r="956803"/>
    <row r="956804"/>
    <row r="956805"/>
    <row r="956806"/>
    <row r="956807"/>
    <row r="956808"/>
    <row r="956809"/>
    <row r="956810"/>
    <row r="956811"/>
    <row r="956812"/>
    <row r="956813"/>
    <row r="956814"/>
    <row r="956815"/>
    <row r="956816"/>
    <row r="956817"/>
    <row r="956818"/>
    <row r="956819"/>
    <row r="956820"/>
    <row r="956821"/>
    <row r="956822"/>
    <row r="956823"/>
    <row r="956824"/>
    <row r="956825"/>
    <row r="956826"/>
    <row r="956827"/>
    <row r="956828"/>
    <row r="956829"/>
    <row r="956830"/>
    <row r="956831"/>
    <row r="956832"/>
    <row r="956833"/>
    <row r="956834"/>
    <row r="956835"/>
    <row r="956836"/>
    <row r="956837"/>
    <row r="956838"/>
    <row r="956839"/>
    <row r="956840"/>
    <row r="956841"/>
    <row r="956842"/>
    <row r="956843"/>
    <row r="956844"/>
    <row r="956845"/>
    <row r="956846"/>
    <row r="956847"/>
    <row r="956848"/>
    <row r="956849"/>
    <row r="956850"/>
    <row r="956851"/>
    <row r="956852"/>
    <row r="956853"/>
    <row r="956854"/>
    <row r="956855"/>
    <row r="956856"/>
    <row r="956857"/>
    <row r="956858"/>
    <row r="956859"/>
    <row r="956860"/>
    <row r="956861"/>
    <row r="956862"/>
    <row r="956863"/>
    <row r="956864"/>
    <row r="956865"/>
    <row r="956866"/>
    <row r="956867"/>
    <row r="956868"/>
    <row r="956869"/>
    <row r="956870"/>
    <row r="956871"/>
    <row r="956872"/>
    <row r="956873"/>
    <row r="956874"/>
    <row r="956875"/>
    <row r="956876"/>
    <row r="956877"/>
    <row r="956878"/>
    <row r="956879"/>
    <row r="956880"/>
    <row r="956881"/>
    <row r="956882"/>
    <row r="956883"/>
    <row r="956884"/>
    <row r="956885"/>
    <row r="956886"/>
    <row r="956887"/>
    <row r="956888"/>
    <row r="956889"/>
    <row r="956890"/>
    <row r="956891"/>
    <row r="956892"/>
    <row r="956893"/>
    <row r="956894"/>
    <row r="956895"/>
    <row r="956896"/>
    <row r="956897"/>
    <row r="956898"/>
    <row r="956899"/>
    <row r="956900"/>
    <row r="956901"/>
    <row r="956902"/>
    <row r="956903"/>
    <row r="956904"/>
    <row r="956905"/>
    <row r="956906"/>
    <row r="956907"/>
    <row r="956908"/>
    <row r="956909"/>
    <row r="956910"/>
    <row r="956911"/>
    <row r="956912"/>
    <row r="956913"/>
    <row r="956914"/>
    <row r="956915"/>
    <row r="956916"/>
    <row r="956917"/>
    <row r="956918"/>
    <row r="956919"/>
    <row r="956920"/>
    <row r="956921"/>
    <row r="956922"/>
    <row r="956923"/>
    <row r="956924"/>
    <row r="956925"/>
    <row r="956926"/>
    <row r="956927"/>
    <row r="956928"/>
    <row r="956929"/>
    <row r="956930"/>
    <row r="956931"/>
    <row r="956932"/>
    <row r="956933"/>
    <row r="956934"/>
    <row r="956935"/>
    <row r="956936"/>
    <row r="956937"/>
    <row r="956938"/>
    <row r="956939"/>
    <row r="956940"/>
    <row r="956941"/>
    <row r="956942"/>
    <row r="956943"/>
    <row r="956944"/>
    <row r="956945"/>
    <row r="956946"/>
    <row r="956947"/>
    <row r="956948"/>
    <row r="956949"/>
    <row r="956950"/>
    <row r="956951"/>
    <row r="956952"/>
    <row r="956953"/>
    <row r="956954"/>
    <row r="956955"/>
    <row r="956956"/>
    <row r="956957"/>
    <row r="956958"/>
    <row r="956959"/>
    <row r="956960"/>
    <row r="956961"/>
    <row r="956962"/>
    <row r="956963"/>
    <row r="956964"/>
    <row r="956965"/>
    <row r="956966"/>
    <row r="956967"/>
    <row r="956968"/>
    <row r="956969"/>
    <row r="956970"/>
    <row r="956971"/>
    <row r="956972"/>
    <row r="956973"/>
    <row r="956974"/>
    <row r="956975"/>
    <row r="956976"/>
    <row r="956977"/>
    <row r="956978"/>
    <row r="956979"/>
    <row r="956980"/>
    <row r="956981"/>
    <row r="956982"/>
    <row r="956983"/>
    <row r="956984"/>
    <row r="956985"/>
    <row r="956986"/>
    <row r="956987"/>
    <row r="956988"/>
    <row r="956989"/>
    <row r="956990"/>
    <row r="956991"/>
    <row r="956992"/>
    <row r="956993"/>
    <row r="956994"/>
    <row r="956995"/>
    <row r="956996"/>
    <row r="956997"/>
    <row r="956998"/>
    <row r="956999"/>
    <row r="957000"/>
    <row r="957001"/>
    <row r="957002"/>
    <row r="957003"/>
    <row r="957004"/>
    <row r="957005"/>
    <row r="957006"/>
    <row r="957007"/>
    <row r="957008"/>
    <row r="957009"/>
    <row r="957010"/>
    <row r="957011"/>
    <row r="957012"/>
    <row r="957013"/>
    <row r="957014"/>
    <row r="957015"/>
    <row r="957016"/>
    <row r="957017"/>
    <row r="957018"/>
    <row r="957019"/>
    <row r="957020"/>
    <row r="957021"/>
    <row r="957022"/>
    <row r="957023"/>
    <row r="957024"/>
    <row r="957025"/>
    <row r="957026"/>
    <row r="957027"/>
    <row r="957028"/>
    <row r="957029"/>
    <row r="957030"/>
    <row r="957031"/>
    <row r="957032"/>
    <row r="957033"/>
    <row r="957034"/>
    <row r="957035"/>
    <row r="957036"/>
    <row r="957037"/>
    <row r="957038"/>
    <row r="957039"/>
    <row r="957040"/>
    <row r="957041"/>
    <row r="957042"/>
    <row r="957043"/>
    <row r="957044"/>
    <row r="957045"/>
    <row r="957046"/>
    <row r="957047"/>
    <row r="957048"/>
    <row r="957049"/>
    <row r="957050"/>
    <row r="957051"/>
    <row r="957052"/>
    <row r="957053"/>
    <row r="957054"/>
    <row r="957055"/>
    <row r="957056"/>
    <row r="957057"/>
    <row r="957058"/>
    <row r="957059"/>
    <row r="957060"/>
    <row r="957061"/>
    <row r="957062"/>
    <row r="957063"/>
    <row r="957064"/>
    <row r="957065"/>
    <row r="957066"/>
    <row r="957067"/>
    <row r="957068"/>
    <row r="957069"/>
    <row r="957070"/>
    <row r="957071"/>
    <row r="957072"/>
    <row r="957073"/>
    <row r="957074"/>
    <row r="957075"/>
    <row r="957076"/>
    <row r="957077"/>
    <row r="957078"/>
    <row r="957079"/>
    <row r="957080"/>
    <row r="957081"/>
    <row r="957082"/>
    <row r="957083"/>
    <row r="957084"/>
    <row r="957085"/>
    <row r="957086"/>
    <row r="957087"/>
    <row r="957088"/>
    <row r="957089"/>
    <row r="957090"/>
    <row r="957091"/>
    <row r="957092"/>
    <row r="957093"/>
    <row r="957094"/>
    <row r="957095"/>
    <row r="957096"/>
    <row r="957097"/>
    <row r="957098"/>
    <row r="957099"/>
    <row r="957100"/>
    <row r="957101"/>
    <row r="957102"/>
    <row r="957103"/>
    <row r="957104"/>
    <row r="957105"/>
    <row r="957106"/>
    <row r="957107"/>
    <row r="957108"/>
    <row r="957109"/>
    <row r="957110"/>
    <row r="957111"/>
    <row r="957112"/>
    <row r="957113"/>
    <row r="957114"/>
    <row r="957115"/>
    <row r="957116"/>
    <row r="957117"/>
    <row r="957118"/>
    <row r="957119"/>
    <row r="957120"/>
    <row r="957121"/>
    <row r="957122"/>
    <row r="957123"/>
    <row r="957124"/>
    <row r="957125"/>
    <row r="957126"/>
    <row r="957127"/>
    <row r="957128"/>
    <row r="957129"/>
    <row r="957130"/>
    <row r="957131"/>
    <row r="957132"/>
    <row r="957133"/>
    <row r="957134"/>
    <row r="957135"/>
    <row r="957136"/>
    <row r="957137"/>
    <row r="957138"/>
    <row r="957139"/>
    <row r="957140"/>
    <row r="957141"/>
    <row r="957142"/>
    <row r="957143"/>
    <row r="957144"/>
    <row r="957145"/>
    <row r="957146"/>
    <row r="957147"/>
    <row r="957148"/>
    <row r="957149"/>
    <row r="957150"/>
    <row r="957151"/>
    <row r="957152"/>
    <row r="957153"/>
    <row r="957154"/>
    <row r="957155"/>
    <row r="957156"/>
    <row r="957157"/>
    <row r="957158"/>
    <row r="957159"/>
    <row r="957160"/>
    <row r="957161"/>
    <row r="957162"/>
    <row r="957163"/>
    <row r="957164"/>
    <row r="957165"/>
    <row r="957166"/>
    <row r="957167"/>
    <row r="957168"/>
    <row r="957169"/>
    <row r="957170"/>
    <row r="957171"/>
    <row r="957172"/>
    <row r="957173"/>
    <row r="957174"/>
    <row r="957175"/>
    <row r="957176"/>
    <row r="957177"/>
    <row r="957178"/>
    <row r="957179"/>
    <row r="957180"/>
    <row r="957181"/>
    <row r="957182"/>
    <row r="957183"/>
    <row r="957184"/>
    <row r="957185"/>
    <row r="957186"/>
    <row r="957187"/>
    <row r="957188"/>
    <row r="957189"/>
    <row r="957190"/>
    <row r="957191"/>
    <row r="957192"/>
    <row r="957193"/>
    <row r="957194"/>
    <row r="957195"/>
    <row r="957196"/>
    <row r="957197"/>
    <row r="957198"/>
    <row r="957199"/>
    <row r="957200"/>
    <row r="957201"/>
    <row r="957202"/>
    <row r="957203"/>
    <row r="957204"/>
    <row r="957205"/>
    <row r="957206"/>
    <row r="957207"/>
    <row r="957208"/>
    <row r="957209"/>
    <row r="957210"/>
    <row r="957211"/>
    <row r="957212"/>
    <row r="957213"/>
    <row r="957214"/>
    <row r="957215"/>
    <row r="957216"/>
    <row r="957217"/>
    <row r="957218"/>
    <row r="957219"/>
    <row r="957220"/>
    <row r="957221"/>
    <row r="957222"/>
    <row r="957223"/>
    <row r="957224"/>
    <row r="957225"/>
    <row r="957226"/>
    <row r="957227"/>
    <row r="957228"/>
    <row r="957229"/>
    <row r="957230"/>
    <row r="957231"/>
    <row r="957232"/>
    <row r="957233"/>
    <row r="957234"/>
    <row r="957235"/>
    <row r="957236"/>
    <row r="957237"/>
    <row r="957238"/>
    <row r="957239"/>
    <row r="957240"/>
    <row r="957241"/>
    <row r="957242"/>
    <row r="957243"/>
    <row r="957244"/>
    <row r="957245"/>
    <row r="957246"/>
    <row r="957247"/>
    <row r="957248"/>
    <row r="957249"/>
    <row r="957250"/>
    <row r="957251"/>
    <row r="957252"/>
    <row r="957253"/>
    <row r="957254"/>
    <row r="957255"/>
    <row r="957256"/>
    <row r="957257"/>
    <row r="957258"/>
    <row r="957259"/>
    <row r="957260"/>
    <row r="957261"/>
    <row r="957262"/>
    <row r="957263"/>
    <row r="957264"/>
    <row r="957265"/>
    <row r="957266"/>
    <row r="957267"/>
    <row r="957268"/>
    <row r="957269"/>
    <row r="957270"/>
    <row r="957271"/>
    <row r="957272"/>
    <row r="957273"/>
    <row r="957274"/>
    <row r="957275"/>
    <row r="957276"/>
    <row r="957277"/>
    <row r="957278"/>
    <row r="957279"/>
    <row r="957280"/>
    <row r="957281"/>
    <row r="957282"/>
    <row r="957283"/>
    <row r="957284"/>
    <row r="957285"/>
    <row r="957286"/>
    <row r="957287"/>
    <row r="957288"/>
    <row r="957289"/>
    <row r="957290"/>
    <row r="957291"/>
    <row r="957292"/>
    <row r="957293"/>
    <row r="957294"/>
    <row r="957295"/>
    <row r="957296"/>
    <row r="957297"/>
    <row r="957298"/>
    <row r="957299"/>
    <row r="957300"/>
    <row r="957301"/>
    <row r="957302"/>
    <row r="957303"/>
    <row r="957304"/>
    <row r="957305"/>
    <row r="957306"/>
    <row r="957307"/>
    <row r="957308"/>
    <row r="957309"/>
    <row r="957310"/>
    <row r="957311"/>
    <row r="957312"/>
    <row r="957313"/>
    <row r="957314"/>
    <row r="957315"/>
    <row r="957316"/>
    <row r="957317"/>
    <row r="957318"/>
    <row r="957319"/>
    <row r="957320"/>
    <row r="957321"/>
    <row r="957322"/>
    <row r="957323"/>
    <row r="957324"/>
    <row r="957325"/>
    <row r="957326"/>
    <row r="957327"/>
    <row r="957328"/>
    <row r="957329"/>
    <row r="957330"/>
    <row r="957331"/>
    <row r="957332"/>
    <row r="957333"/>
    <row r="957334"/>
    <row r="957335"/>
    <row r="957336"/>
    <row r="957337"/>
    <row r="957338"/>
    <row r="957339"/>
    <row r="957340"/>
    <row r="957341"/>
    <row r="957342"/>
    <row r="957343"/>
    <row r="957344"/>
    <row r="957345"/>
    <row r="957346"/>
    <row r="957347"/>
    <row r="957348"/>
    <row r="957349"/>
    <row r="957350"/>
    <row r="957351"/>
    <row r="957352"/>
    <row r="957353"/>
    <row r="957354"/>
    <row r="957355"/>
    <row r="957356"/>
    <row r="957357"/>
    <row r="957358"/>
    <row r="957359"/>
    <row r="957360"/>
    <row r="957361"/>
    <row r="957362"/>
    <row r="957363"/>
    <row r="957364"/>
    <row r="957365"/>
    <row r="957366"/>
    <row r="957367"/>
    <row r="957368"/>
    <row r="957369"/>
    <row r="957370"/>
    <row r="957371"/>
    <row r="957372"/>
    <row r="957373"/>
    <row r="957374"/>
    <row r="957375"/>
    <row r="957376"/>
    <row r="957377"/>
    <row r="957378"/>
    <row r="957379"/>
    <row r="957380"/>
    <row r="957381"/>
    <row r="957382"/>
    <row r="957383"/>
    <row r="957384"/>
    <row r="957385"/>
    <row r="957386"/>
    <row r="957387"/>
    <row r="957388"/>
    <row r="957389"/>
    <row r="957390"/>
    <row r="957391"/>
    <row r="957392"/>
    <row r="957393"/>
    <row r="957394"/>
    <row r="957395"/>
    <row r="957396"/>
    <row r="957397"/>
    <row r="957398"/>
    <row r="957399"/>
    <row r="957400"/>
    <row r="957401"/>
    <row r="957402"/>
    <row r="957403"/>
    <row r="957404"/>
    <row r="957405"/>
    <row r="957406"/>
    <row r="957407"/>
    <row r="957408"/>
    <row r="957409"/>
    <row r="957410"/>
    <row r="957411"/>
    <row r="957412"/>
    <row r="957413"/>
    <row r="957414"/>
    <row r="957415"/>
    <row r="957416"/>
    <row r="957417"/>
    <row r="957418"/>
    <row r="957419"/>
    <row r="957420"/>
    <row r="957421"/>
    <row r="957422"/>
    <row r="957423"/>
    <row r="957424"/>
    <row r="957425"/>
    <row r="957426"/>
    <row r="957427"/>
    <row r="957428"/>
    <row r="957429"/>
    <row r="957430"/>
    <row r="957431"/>
    <row r="957432"/>
    <row r="957433"/>
    <row r="957434"/>
    <row r="957435"/>
    <row r="957436"/>
    <row r="957437"/>
    <row r="957438"/>
    <row r="957439"/>
    <row r="957440"/>
    <row r="957441"/>
    <row r="957442"/>
    <row r="957443"/>
    <row r="957444"/>
    <row r="957445"/>
    <row r="957446"/>
    <row r="957447"/>
    <row r="957448"/>
    <row r="957449"/>
    <row r="957450"/>
    <row r="957451"/>
    <row r="957452"/>
    <row r="957453"/>
    <row r="957454"/>
    <row r="957455"/>
    <row r="957456"/>
    <row r="957457"/>
    <row r="957458"/>
    <row r="957459"/>
    <row r="957460"/>
    <row r="957461"/>
    <row r="957462"/>
    <row r="957463"/>
    <row r="957464"/>
    <row r="957465"/>
    <row r="957466"/>
    <row r="957467"/>
    <row r="957468"/>
    <row r="957469"/>
    <row r="957470"/>
    <row r="957471"/>
    <row r="957472"/>
    <row r="957473"/>
    <row r="957474"/>
    <row r="957475"/>
    <row r="957476"/>
    <row r="957477"/>
    <row r="957478"/>
    <row r="957479"/>
    <row r="957480"/>
    <row r="957481"/>
    <row r="957482"/>
    <row r="957483"/>
    <row r="957484"/>
    <row r="957485"/>
    <row r="957486"/>
    <row r="957487"/>
    <row r="957488"/>
    <row r="957489"/>
    <row r="957490"/>
    <row r="957491"/>
    <row r="957492"/>
    <row r="957493"/>
    <row r="957494"/>
    <row r="957495"/>
    <row r="957496"/>
    <row r="957497"/>
    <row r="957498"/>
    <row r="957499"/>
    <row r="957500"/>
    <row r="957501"/>
    <row r="957502"/>
    <row r="957503"/>
    <row r="957504"/>
    <row r="957505"/>
    <row r="957506"/>
    <row r="957507"/>
    <row r="957508"/>
    <row r="957509"/>
    <row r="957510"/>
    <row r="957511"/>
    <row r="957512"/>
    <row r="957513"/>
    <row r="957514"/>
    <row r="957515"/>
    <row r="957516"/>
    <row r="957517"/>
    <row r="957518"/>
    <row r="957519"/>
    <row r="957520"/>
    <row r="957521"/>
    <row r="957522"/>
    <row r="957523"/>
    <row r="957524"/>
    <row r="957525"/>
    <row r="957526"/>
    <row r="957527"/>
    <row r="957528"/>
    <row r="957529"/>
    <row r="957530"/>
    <row r="957531"/>
    <row r="957532"/>
    <row r="957533"/>
    <row r="957534"/>
    <row r="957535"/>
    <row r="957536"/>
    <row r="957537"/>
    <row r="957538"/>
    <row r="957539"/>
    <row r="957540"/>
    <row r="957541"/>
    <row r="957542"/>
    <row r="957543"/>
    <row r="957544"/>
    <row r="957545"/>
    <row r="957546"/>
    <row r="957547"/>
    <row r="957548"/>
    <row r="957549"/>
    <row r="957550"/>
    <row r="957551"/>
    <row r="957552"/>
    <row r="957553"/>
    <row r="957554"/>
    <row r="957555"/>
    <row r="957556"/>
    <row r="957557"/>
    <row r="957558"/>
    <row r="957559"/>
    <row r="957560"/>
    <row r="957561"/>
    <row r="957562"/>
    <row r="957563"/>
    <row r="957564"/>
    <row r="957565"/>
    <row r="957566"/>
    <row r="957567"/>
    <row r="957568"/>
    <row r="957569"/>
    <row r="957570"/>
    <row r="957571"/>
    <row r="957572"/>
    <row r="957573"/>
    <row r="957574"/>
    <row r="957575"/>
    <row r="957576"/>
    <row r="957577"/>
    <row r="957578"/>
    <row r="957579"/>
    <row r="957580"/>
    <row r="957581"/>
    <row r="957582"/>
    <row r="957583"/>
    <row r="957584"/>
    <row r="957585"/>
    <row r="957586"/>
    <row r="957587"/>
    <row r="957588"/>
    <row r="957589"/>
    <row r="957590"/>
    <row r="957591"/>
    <row r="957592"/>
    <row r="957593"/>
    <row r="957594"/>
    <row r="957595"/>
    <row r="957596"/>
    <row r="957597"/>
    <row r="957598"/>
    <row r="957599"/>
    <row r="957600"/>
    <row r="957601"/>
    <row r="957602"/>
    <row r="957603"/>
    <row r="957604"/>
    <row r="957605"/>
    <row r="957606"/>
    <row r="957607"/>
    <row r="957608"/>
    <row r="957609"/>
    <row r="957610"/>
    <row r="957611"/>
    <row r="957612"/>
    <row r="957613"/>
    <row r="957614"/>
    <row r="957615"/>
    <row r="957616"/>
    <row r="957617"/>
    <row r="957618"/>
    <row r="957619"/>
    <row r="957620"/>
    <row r="957621"/>
    <row r="957622"/>
    <row r="957623"/>
    <row r="957624"/>
    <row r="957625"/>
    <row r="957626"/>
    <row r="957627"/>
    <row r="957628"/>
    <row r="957629"/>
    <row r="957630"/>
    <row r="957631"/>
    <row r="957632"/>
    <row r="957633"/>
    <row r="957634"/>
    <row r="957635"/>
    <row r="957636"/>
    <row r="957637"/>
    <row r="957638"/>
    <row r="957639"/>
    <row r="957640"/>
    <row r="957641"/>
    <row r="957642"/>
    <row r="957643"/>
    <row r="957644"/>
    <row r="957645"/>
    <row r="957646"/>
    <row r="957647"/>
    <row r="957648"/>
    <row r="957649"/>
    <row r="957650"/>
    <row r="957651"/>
    <row r="957652"/>
    <row r="957653"/>
    <row r="957654"/>
    <row r="957655"/>
    <row r="957656"/>
    <row r="957657"/>
    <row r="957658"/>
    <row r="957659"/>
    <row r="957660"/>
    <row r="957661"/>
    <row r="957662"/>
    <row r="957663"/>
    <row r="957664"/>
    <row r="957665"/>
    <row r="957666"/>
    <row r="957667"/>
    <row r="957668"/>
    <row r="957669"/>
    <row r="957670"/>
    <row r="957671"/>
    <row r="957672"/>
    <row r="957673"/>
    <row r="957674"/>
    <row r="957675"/>
    <row r="957676"/>
    <row r="957677"/>
    <row r="957678"/>
    <row r="957679"/>
    <row r="957680"/>
    <row r="957681"/>
    <row r="957682"/>
    <row r="957683"/>
    <row r="957684"/>
    <row r="957685"/>
    <row r="957686"/>
    <row r="957687"/>
    <row r="957688"/>
    <row r="957689"/>
    <row r="957690"/>
    <row r="957691"/>
    <row r="957692"/>
    <row r="957693"/>
    <row r="957694"/>
    <row r="957695"/>
    <row r="957696"/>
    <row r="957697"/>
    <row r="957698"/>
    <row r="957699"/>
    <row r="957700"/>
    <row r="957701"/>
    <row r="957702"/>
    <row r="957703"/>
    <row r="957704"/>
    <row r="957705"/>
    <row r="957706"/>
    <row r="957707"/>
    <row r="957708"/>
    <row r="957709"/>
    <row r="957710"/>
    <row r="957711"/>
    <row r="957712"/>
    <row r="957713"/>
    <row r="957714"/>
    <row r="957715"/>
    <row r="957716"/>
    <row r="957717"/>
    <row r="957718"/>
    <row r="957719"/>
    <row r="957720"/>
    <row r="957721"/>
    <row r="957722"/>
    <row r="957723"/>
    <row r="957724"/>
    <row r="957725"/>
    <row r="957726"/>
    <row r="957727"/>
    <row r="957728"/>
    <row r="957729"/>
    <row r="957730"/>
    <row r="957731"/>
    <row r="957732"/>
    <row r="957733"/>
    <row r="957734"/>
    <row r="957735"/>
    <row r="957736"/>
    <row r="957737"/>
    <row r="957738"/>
    <row r="957739"/>
    <row r="957740"/>
    <row r="957741"/>
    <row r="957742"/>
    <row r="957743"/>
    <row r="957744"/>
    <row r="957745"/>
    <row r="957746"/>
    <row r="957747"/>
    <row r="957748"/>
    <row r="957749"/>
    <row r="957750"/>
    <row r="957751"/>
    <row r="957752"/>
    <row r="957753"/>
    <row r="957754"/>
    <row r="957755"/>
    <row r="957756"/>
    <row r="957757"/>
    <row r="957758"/>
    <row r="957759"/>
    <row r="957760"/>
    <row r="957761"/>
    <row r="957762"/>
    <row r="957763"/>
    <row r="957764"/>
    <row r="957765"/>
    <row r="957766"/>
    <row r="957767"/>
    <row r="957768"/>
    <row r="957769"/>
    <row r="957770"/>
    <row r="957771"/>
    <row r="957772"/>
    <row r="957773"/>
    <row r="957774"/>
    <row r="957775"/>
    <row r="957776"/>
    <row r="957777"/>
    <row r="957778"/>
    <row r="957779"/>
    <row r="957780"/>
    <row r="957781"/>
    <row r="957782"/>
    <row r="957783"/>
    <row r="957784"/>
    <row r="957785"/>
    <row r="957786"/>
    <row r="957787"/>
    <row r="957788"/>
    <row r="957789"/>
    <row r="957790"/>
    <row r="957791"/>
    <row r="957792"/>
    <row r="957793"/>
    <row r="957794"/>
    <row r="957795"/>
    <row r="957796"/>
    <row r="957797"/>
    <row r="957798"/>
    <row r="957799"/>
    <row r="957800"/>
    <row r="957801"/>
    <row r="957802"/>
    <row r="957803"/>
    <row r="957804"/>
    <row r="957805"/>
    <row r="957806"/>
    <row r="957807"/>
    <row r="957808"/>
    <row r="957809"/>
    <row r="957810"/>
    <row r="957811"/>
    <row r="957812"/>
    <row r="957813"/>
    <row r="957814"/>
    <row r="957815"/>
    <row r="957816"/>
    <row r="957817"/>
    <row r="957818"/>
    <row r="957819"/>
    <row r="957820"/>
    <row r="957821"/>
    <row r="957822"/>
    <row r="957823"/>
    <row r="957824"/>
    <row r="957825"/>
    <row r="957826"/>
    <row r="957827"/>
    <row r="957828"/>
    <row r="957829"/>
    <row r="957830"/>
    <row r="957831"/>
    <row r="957832"/>
    <row r="957833"/>
    <row r="957834"/>
    <row r="957835"/>
    <row r="957836"/>
    <row r="957837"/>
    <row r="957838"/>
    <row r="957839"/>
    <row r="957840"/>
    <row r="957841"/>
    <row r="957842"/>
    <row r="957843"/>
    <row r="957844"/>
    <row r="957845"/>
    <row r="957846"/>
    <row r="957847"/>
    <row r="957848"/>
    <row r="957849"/>
    <row r="957850"/>
    <row r="957851"/>
    <row r="957852"/>
    <row r="957853"/>
    <row r="957854"/>
    <row r="957855"/>
    <row r="957856"/>
    <row r="957857"/>
    <row r="957858"/>
    <row r="957859"/>
    <row r="957860"/>
    <row r="957861"/>
    <row r="957862"/>
    <row r="957863"/>
    <row r="957864"/>
    <row r="957865"/>
    <row r="957866"/>
    <row r="957867"/>
    <row r="957868"/>
    <row r="957869"/>
    <row r="957870"/>
    <row r="957871"/>
    <row r="957872"/>
    <row r="957873"/>
    <row r="957874"/>
    <row r="957875"/>
    <row r="957876"/>
    <row r="957877"/>
    <row r="957878"/>
    <row r="957879"/>
    <row r="957880"/>
    <row r="957881"/>
    <row r="957882"/>
    <row r="957883"/>
    <row r="957884"/>
    <row r="957885"/>
    <row r="957886"/>
    <row r="957887"/>
    <row r="957888"/>
    <row r="957889"/>
    <row r="957890"/>
    <row r="957891"/>
    <row r="957892"/>
    <row r="957893"/>
    <row r="957894"/>
    <row r="957895"/>
    <row r="957896"/>
    <row r="957897"/>
    <row r="957898"/>
    <row r="957899"/>
    <row r="957900"/>
    <row r="957901"/>
    <row r="957902"/>
    <row r="957903"/>
    <row r="957904"/>
    <row r="957905"/>
    <row r="957906"/>
    <row r="957907"/>
    <row r="957908"/>
    <row r="957909"/>
    <row r="957910"/>
    <row r="957911"/>
    <row r="957912"/>
    <row r="957913"/>
    <row r="957914"/>
    <row r="957915"/>
    <row r="957916"/>
    <row r="957917"/>
    <row r="957918"/>
    <row r="957919"/>
    <row r="957920"/>
    <row r="957921"/>
    <row r="957922"/>
    <row r="957923"/>
    <row r="957924"/>
    <row r="957925"/>
    <row r="957926"/>
    <row r="957927"/>
    <row r="957928"/>
    <row r="957929"/>
    <row r="957930"/>
    <row r="957931"/>
    <row r="957932"/>
    <row r="957933"/>
    <row r="957934"/>
    <row r="957935"/>
    <row r="957936"/>
    <row r="957937"/>
    <row r="957938"/>
    <row r="957939"/>
    <row r="957940"/>
    <row r="957941"/>
    <row r="957942"/>
    <row r="957943"/>
    <row r="957944"/>
    <row r="957945"/>
    <row r="957946"/>
    <row r="957947"/>
    <row r="957948"/>
    <row r="957949"/>
    <row r="957950"/>
    <row r="957951"/>
    <row r="957952"/>
    <row r="957953"/>
    <row r="957954"/>
    <row r="957955"/>
    <row r="957956"/>
    <row r="957957"/>
    <row r="957958"/>
    <row r="957959"/>
    <row r="957960"/>
    <row r="957961"/>
    <row r="957962"/>
    <row r="957963"/>
    <row r="957964"/>
    <row r="957965"/>
    <row r="957966"/>
    <row r="957967"/>
    <row r="957968"/>
    <row r="957969"/>
    <row r="957970"/>
    <row r="957971"/>
    <row r="957972"/>
    <row r="957973"/>
    <row r="957974"/>
    <row r="957975"/>
    <row r="957976"/>
    <row r="957977"/>
    <row r="957978"/>
    <row r="957979"/>
    <row r="957980"/>
    <row r="957981"/>
    <row r="957982"/>
    <row r="957983"/>
    <row r="957984"/>
    <row r="957985"/>
    <row r="957986"/>
    <row r="957987"/>
    <row r="957988"/>
    <row r="957989"/>
    <row r="957990"/>
    <row r="957991"/>
    <row r="957992"/>
    <row r="957993"/>
    <row r="957994"/>
    <row r="957995"/>
    <row r="957996"/>
    <row r="957997"/>
    <row r="957998"/>
    <row r="957999"/>
    <row r="958000"/>
    <row r="958001"/>
    <row r="958002"/>
    <row r="958003"/>
    <row r="958004"/>
    <row r="958005"/>
    <row r="958006"/>
    <row r="958007"/>
    <row r="958008"/>
    <row r="958009"/>
    <row r="958010"/>
    <row r="958011"/>
    <row r="958012"/>
    <row r="958013"/>
    <row r="958014"/>
    <row r="958015"/>
    <row r="958016"/>
    <row r="958017"/>
    <row r="958018"/>
    <row r="958019"/>
    <row r="958020"/>
    <row r="958021"/>
    <row r="958022"/>
    <row r="958023"/>
    <row r="958024"/>
    <row r="958025"/>
    <row r="958026"/>
    <row r="958027"/>
    <row r="958028"/>
    <row r="958029"/>
    <row r="958030"/>
    <row r="958031"/>
    <row r="958032"/>
    <row r="958033"/>
    <row r="958034"/>
    <row r="958035"/>
    <row r="958036"/>
    <row r="958037"/>
    <row r="958038"/>
    <row r="958039"/>
    <row r="958040"/>
    <row r="958041"/>
    <row r="958042"/>
    <row r="958043"/>
    <row r="958044"/>
    <row r="958045"/>
    <row r="958046"/>
    <row r="958047"/>
    <row r="958048"/>
    <row r="958049"/>
    <row r="958050"/>
    <row r="958051"/>
    <row r="958052"/>
    <row r="958053"/>
    <row r="958054"/>
    <row r="958055"/>
    <row r="958056"/>
    <row r="958057"/>
    <row r="958058"/>
    <row r="958059"/>
    <row r="958060"/>
    <row r="958061"/>
    <row r="958062"/>
    <row r="958063"/>
    <row r="958064"/>
    <row r="958065"/>
    <row r="958066"/>
    <row r="958067"/>
    <row r="958068"/>
    <row r="958069"/>
    <row r="958070"/>
    <row r="958071"/>
    <row r="958072"/>
    <row r="958073"/>
    <row r="958074"/>
    <row r="958075"/>
    <row r="958076"/>
    <row r="958077"/>
    <row r="958078"/>
    <row r="958079"/>
    <row r="958080"/>
    <row r="958081"/>
    <row r="958082"/>
    <row r="958083"/>
    <row r="958084"/>
    <row r="958085"/>
    <row r="958086"/>
    <row r="958087"/>
    <row r="958088"/>
    <row r="958089"/>
    <row r="958090"/>
    <row r="958091"/>
    <row r="958092"/>
    <row r="958093"/>
    <row r="958094"/>
    <row r="958095"/>
    <row r="958096"/>
    <row r="958097"/>
    <row r="958098"/>
    <row r="958099"/>
    <row r="958100"/>
    <row r="958101"/>
    <row r="958102"/>
    <row r="958103"/>
    <row r="958104"/>
    <row r="958105"/>
    <row r="958106"/>
    <row r="958107"/>
    <row r="958108"/>
    <row r="958109"/>
    <row r="958110"/>
    <row r="958111"/>
    <row r="958112"/>
    <row r="958113"/>
    <row r="958114"/>
    <row r="958115"/>
    <row r="958116"/>
    <row r="958117"/>
    <row r="958118"/>
    <row r="958119"/>
    <row r="958120"/>
    <row r="958121"/>
    <row r="958122"/>
    <row r="958123"/>
    <row r="958124"/>
    <row r="958125"/>
    <row r="958126"/>
    <row r="958127"/>
    <row r="958128"/>
    <row r="958129"/>
    <row r="958130"/>
    <row r="958131"/>
    <row r="958132"/>
    <row r="958133"/>
    <row r="958134"/>
    <row r="958135"/>
    <row r="958136"/>
    <row r="958137"/>
    <row r="958138"/>
    <row r="958139"/>
    <row r="958140"/>
    <row r="958141"/>
    <row r="958142"/>
    <row r="958143"/>
    <row r="958144"/>
    <row r="958145"/>
    <row r="958146"/>
    <row r="958147"/>
    <row r="958148"/>
    <row r="958149"/>
    <row r="958150"/>
    <row r="958151"/>
    <row r="958152"/>
    <row r="958153"/>
    <row r="958154"/>
    <row r="958155"/>
    <row r="958156"/>
    <row r="958157"/>
    <row r="958158"/>
    <row r="958159"/>
    <row r="958160"/>
    <row r="958161"/>
    <row r="958162"/>
    <row r="958163"/>
    <row r="958164"/>
    <row r="958165"/>
    <row r="958166"/>
    <row r="958167"/>
    <row r="958168"/>
    <row r="958169"/>
    <row r="958170"/>
    <row r="958171"/>
    <row r="958172"/>
    <row r="958173"/>
    <row r="958174"/>
    <row r="958175"/>
    <row r="958176"/>
    <row r="958177"/>
    <row r="958178"/>
    <row r="958179"/>
    <row r="958180"/>
    <row r="958181"/>
    <row r="958182"/>
    <row r="958183"/>
    <row r="958184"/>
    <row r="958185"/>
    <row r="958186"/>
    <row r="958187"/>
    <row r="958188"/>
    <row r="958189"/>
    <row r="958190"/>
    <row r="958191"/>
    <row r="958192"/>
    <row r="958193"/>
    <row r="958194"/>
    <row r="958195"/>
    <row r="958196"/>
    <row r="958197"/>
    <row r="958198"/>
    <row r="958199"/>
    <row r="958200"/>
    <row r="958201"/>
    <row r="958202"/>
    <row r="958203"/>
    <row r="958204"/>
    <row r="958205"/>
    <row r="958206"/>
    <row r="958207"/>
    <row r="958208"/>
    <row r="958209"/>
    <row r="958210"/>
    <row r="958211"/>
    <row r="958212"/>
    <row r="958213"/>
    <row r="958214"/>
    <row r="958215"/>
    <row r="958216"/>
    <row r="958217"/>
    <row r="958218"/>
    <row r="958219"/>
    <row r="958220"/>
    <row r="958221"/>
    <row r="958222"/>
    <row r="958223"/>
    <row r="958224"/>
    <row r="958225"/>
    <row r="958226"/>
    <row r="958227"/>
    <row r="958228"/>
    <row r="958229"/>
    <row r="958230"/>
    <row r="958231"/>
    <row r="958232"/>
    <row r="958233"/>
    <row r="958234"/>
    <row r="958235"/>
    <row r="958236"/>
    <row r="958237"/>
    <row r="958238"/>
    <row r="958239"/>
    <row r="958240"/>
    <row r="958241"/>
    <row r="958242"/>
    <row r="958243"/>
    <row r="958244"/>
    <row r="958245"/>
    <row r="958246"/>
    <row r="958247"/>
    <row r="958248"/>
    <row r="958249"/>
    <row r="958250"/>
    <row r="958251"/>
    <row r="958252"/>
    <row r="958253"/>
    <row r="958254"/>
    <row r="958255"/>
    <row r="958256"/>
    <row r="958257"/>
    <row r="958258"/>
    <row r="958259"/>
    <row r="958260"/>
    <row r="958261"/>
    <row r="958262"/>
    <row r="958263"/>
    <row r="958264"/>
    <row r="958265"/>
    <row r="958266"/>
    <row r="958267"/>
    <row r="958268"/>
    <row r="958269"/>
    <row r="958270"/>
    <row r="958271"/>
    <row r="958272"/>
    <row r="958273"/>
    <row r="958274"/>
    <row r="958275"/>
    <row r="958276"/>
    <row r="958277"/>
    <row r="958278"/>
    <row r="958279"/>
    <row r="958280"/>
    <row r="958281"/>
    <row r="958282"/>
    <row r="958283"/>
    <row r="958284"/>
    <row r="958285"/>
    <row r="958286"/>
    <row r="958287"/>
    <row r="958288"/>
    <row r="958289"/>
    <row r="958290"/>
    <row r="958291"/>
    <row r="958292"/>
    <row r="958293"/>
    <row r="958294"/>
    <row r="958295"/>
    <row r="958296"/>
    <row r="958297"/>
    <row r="958298"/>
    <row r="958299"/>
    <row r="958300"/>
    <row r="958301"/>
    <row r="958302"/>
    <row r="958303"/>
    <row r="958304"/>
    <row r="958305"/>
    <row r="958306"/>
    <row r="958307"/>
    <row r="958308"/>
    <row r="958309"/>
    <row r="958310"/>
    <row r="958311"/>
    <row r="958312"/>
    <row r="958313"/>
    <row r="958314"/>
    <row r="958315"/>
    <row r="958316"/>
    <row r="958317"/>
    <row r="958318"/>
    <row r="958319"/>
    <row r="958320"/>
    <row r="958321"/>
    <row r="958322"/>
    <row r="958323"/>
    <row r="958324"/>
    <row r="958325"/>
    <row r="958326"/>
    <row r="958327"/>
    <row r="958328"/>
    <row r="958329"/>
    <row r="958330"/>
    <row r="958331"/>
    <row r="958332"/>
    <row r="958333"/>
    <row r="958334"/>
    <row r="958335"/>
    <row r="958336"/>
    <row r="958337"/>
    <row r="958338"/>
    <row r="958339"/>
    <row r="958340"/>
    <row r="958341"/>
    <row r="958342"/>
    <row r="958343"/>
    <row r="958344"/>
    <row r="958345"/>
    <row r="958346"/>
    <row r="958347"/>
    <row r="958348"/>
    <row r="958349"/>
    <row r="958350"/>
    <row r="958351"/>
    <row r="958352"/>
    <row r="958353"/>
    <row r="958354"/>
    <row r="958355"/>
    <row r="958356"/>
    <row r="958357"/>
    <row r="958358"/>
    <row r="958359"/>
    <row r="958360"/>
    <row r="958361"/>
    <row r="958362"/>
    <row r="958363"/>
    <row r="958364"/>
    <row r="958365"/>
    <row r="958366"/>
    <row r="958367"/>
    <row r="958368"/>
    <row r="958369"/>
    <row r="958370"/>
    <row r="958371"/>
    <row r="958372"/>
    <row r="958373"/>
    <row r="958374"/>
    <row r="958375"/>
    <row r="958376"/>
    <row r="958377"/>
    <row r="958378"/>
    <row r="958379"/>
    <row r="958380"/>
    <row r="958381"/>
    <row r="958382"/>
    <row r="958383"/>
    <row r="958384"/>
    <row r="958385"/>
    <row r="958386"/>
    <row r="958387"/>
    <row r="958388"/>
    <row r="958389"/>
    <row r="958390"/>
    <row r="958391"/>
    <row r="958392"/>
    <row r="958393"/>
    <row r="958394"/>
    <row r="958395"/>
    <row r="958396"/>
    <row r="958397"/>
    <row r="958398"/>
    <row r="958399"/>
    <row r="958400"/>
    <row r="958401"/>
    <row r="958402"/>
    <row r="958403"/>
    <row r="958404"/>
    <row r="958405"/>
    <row r="958406"/>
    <row r="958407"/>
    <row r="958408"/>
    <row r="958409"/>
    <row r="958410"/>
    <row r="958411"/>
    <row r="958412"/>
    <row r="958413"/>
    <row r="958414"/>
    <row r="958415"/>
    <row r="958416"/>
    <row r="958417"/>
    <row r="958418"/>
    <row r="958419"/>
    <row r="958420"/>
    <row r="958421"/>
    <row r="958422"/>
    <row r="958423"/>
    <row r="958424"/>
    <row r="958425"/>
    <row r="958426"/>
    <row r="958427"/>
    <row r="958428"/>
    <row r="958429"/>
    <row r="958430"/>
    <row r="958431"/>
    <row r="958432"/>
    <row r="958433"/>
    <row r="958434"/>
    <row r="958435"/>
    <row r="958436"/>
    <row r="958437"/>
    <row r="958438"/>
    <row r="958439"/>
    <row r="958440"/>
    <row r="958441"/>
    <row r="958442"/>
    <row r="958443"/>
    <row r="958444"/>
    <row r="958445"/>
    <row r="958446"/>
    <row r="958447"/>
    <row r="958448"/>
    <row r="958449"/>
    <row r="958450"/>
    <row r="958451"/>
    <row r="958452"/>
    <row r="958453"/>
    <row r="958454"/>
    <row r="958455"/>
    <row r="958456"/>
    <row r="958457"/>
    <row r="958458"/>
    <row r="958459"/>
    <row r="958460"/>
    <row r="958461"/>
    <row r="958462"/>
    <row r="958463"/>
    <row r="958464"/>
    <row r="958465"/>
    <row r="958466"/>
    <row r="958467"/>
    <row r="958468"/>
    <row r="958469"/>
    <row r="958470"/>
    <row r="958471"/>
    <row r="958472"/>
    <row r="958473"/>
    <row r="958474"/>
    <row r="958475"/>
    <row r="958476"/>
    <row r="958477"/>
    <row r="958478"/>
    <row r="958479"/>
    <row r="958480"/>
    <row r="958481"/>
    <row r="958482"/>
    <row r="958483"/>
    <row r="958484"/>
    <row r="958485"/>
    <row r="958486"/>
    <row r="958487"/>
    <row r="958488"/>
    <row r="958489"/>
    <row r="958490"/>
    <row r="958491"/>
    <row r="958492"/>
    <row r="958493"/>
    <row r="958494"/>
    <row r="958495"/>
    <row r="958496"/>
    <row r="958497"/>
    <row r="958498"/>
    <row r="958499"/>
    <row r="958500"/>
    <row r="958501"/>
    <row r="958502"/>
    <row r="958503"/>
    <row r="958504"/>
    <row r="958505"/>
    <row r="958506"/>
    <row r="958507"/>
    <row r="958508"/>
    <row r="958509"/>
    <row r="958510"/>
    <row r="958511"/>
    <row r="958512"/>
    <row r="958513"/>
    <row r="958514"/>
    <row r="958515"/>
    <row r="958516"/>
    <row r="958517"/>
    <row r="958518"/>
    <row r="958519"/>
    <row r="958520"/>
    <row r="958521"/>
    <row r="958522"/>
    <row r="958523"/>
    <row r="958524"/>
    <row r="958525"/>
    <row r="958526"/>
    <row r="958527"/>
    <row r="958528"/>
    <row r="958529"/>
    <row r="958530"/>
    <row r="958531"/>
    <row r="958532"/>
    <row r="958533"/>
    <row r="958534"/>
    <row r="958535"/>
    <row r="958536"/>
    <row r="958537"/>
    <row r="958538"/>
    <row r="958539"/>
    <row r="958540"/>
    <row r="958541"/>
    <row r="958542"/>
    <row r="958543"/>
    <row r="958544"/>
    <row r="958545"/>
    <row r="958546"/>
    <row r="958547"/>
    <row r="958548"/>
    <row r="958549"/>
    <row r="958550"/>
    <row r="958551"/>
    <row r="958552"/>
    <row r="958553"/>
    <row r="958554"/>
    <row r="958555"/>
    <row r="958556"/>
    <row r="958557"/>
    <row r="958558"/>
    <row r="958559"/>
    <row r="958560"/>
    <row r="958561"/>
    <row r="958562"/>
    <row r="958563"/>
    <row r="958564"/>
    <row r="958565"/>
    <row r="958566"/>
    <row r="958567"/>
    <row r="958568"/>
    <row r="958569"/>
    <row r="958570"/>
    <row r="958571"/>
    <row r="958572"/>
    <row r="958573"/>
    <row r="958574"/>
    <row r="958575"/>
    <row r="958576"/>
    <row r="958577"/>
    <row r="958578"/>
    <row r="958579"/>
    <row r="958580"/>
    <row r="958581"/>
    <row r="958582"/>
    <row r="958583"/>
    <row r="958584"/>
    <row r="958585"/>
    <row r="958586"/>
    <row r="958587"/>
    <row r="958588"/>
    <row r="958589"/>
    <row r="958590"/>
    <row r="958591"/>
    <row r="958592"/>
    <row r="958593"/>
    <row r="958594"/>
    <row r="958595"/>
    <row r="958596"/>
    <row r="958597"/>
    <row r="958598"/>
    <row r="958599"/>
    <row r="958600"/>
    <row r="958601"/>
    <row r="958602"/>
    <row r="958603"/>
    <row r="958604"/>
    <row r="958605"/>
    <row r="958606"/>
    <row r="958607"/>
    <row r="958608"/>
    <row r="958609"/>
    <row r="958610"/>
    <row r="958611"/>
    <row r="958612"/>
    <row r="958613"/>
    <row r="958614"/>
    <row r="958615"/>
    <row r="958616"/>
    <row r="958617"/>
    <row r="958618"/>
    <row r="958619"/>
    <row r="958620"/>
    <row r="958621"/>
    <row r="958622"/>
    <row r="958623"/>
    <row r="958624"/>
    <row r="958625"/>
    <row r="958626"/>
    <row r="958627"/>
    <row r="958628"/>
    <row r="958629"/>
    <row r="958630"/>
    <row r="958631"/>
    <row r="958632"/>
    <row r="958633"/>
    <row r="958634"/>
    <row r="958635"/>
    <row r="958636"/>
    <row r="958637"/>
    <row r="958638"/>
    <row r="958639"/>
    <row r="958640"/>
    <row r="958641"/>
    <row r="958642"/>
    <row r="958643"/>
    <row r="958644"/>
    <row r="958645"/>
    <row r="958646"/>
    <row r="958647"/>
    <row r="958648"/>
    <row r="958649"/>
    <row r="958650"/>
    <row r="958651"/>
    <row r="958652"/>
    <row r="958653"/>
    <row r="958654"/>
    <row r="958655"/>
    <row r="958656"/>
    <row r="958657"/>
    <row r="958658"/>
    <row r="958659"/>
    <row r="958660"/>
    <row r="958661"/>
    <row r="958662"/>
    <row r="958663"/>
    <row r="958664"/>
    <row r="958665"/>
    <row r="958666"/>
    <row r="958667"/>
    <row r="958668"/>
    <row r="958669"/>
    <row r="958670"/>
    <row r="958671"/>
    <row r="958672"/>
    <row r="958673"/>
    <row r="958674"/>
    <row r="958675"/>
    <row r="958676"/>
    <row r="958677"/>
    <row r="958678"/>
    <row r="958679"/>
    <row r="958680"/>
    <row r="958681"/>
    <row r="958682"/>
    <row r="958683"/>
    <row r="958684"/>
    <row r="958685"/>
    <row r="958686"/>
    <row r="958687"/>
    <row r="958688"/>
    <row r="958689"/>
    <row r="958690"/>
    <row r="958691"/>
    <row r="958692"/>
    <row r="958693"/>
    <row r="958694"/>
    <row r="958695"/>
    <row r="958696"/>
    <row r="958697"/>
    <row r="958698"/>
    <row r="958699"/>
    <row r="958700"/>
    <row r="958701"/>
    <row r="958702"/>
    <row r="958703"/>
    <row r="958704"/>
    <row r="958705"/>
    <row r="958706"/>
    <row r="958707"/>
    <row r="958708"/>
    <row r="958709"/>
    <row r="958710"/>
    <row r="958711"/>
    <row r="958712"/>
    <row r="958713"/>
    <row r="958714"/>
    <row r="958715"/>
    <row r="958716"/>
    <row r="958717"/>
    <row r="958718"/>
    <row r="958719"/>
    <row r="958720"/>
    <row r="958721"/>
    <row r="958722"/>
    <row r="958723"/>
    <row r="958724"/>
    <row r="958725"/>
    <row r="958726"/>
    <row r="958727"/>
    <row r="958728"/>
    <row r="958729"/>
    <row r="958730"/>
    <row r="958731"/>
    <row r="958732"/>
    <row r="958733"/>
    <row r="958734"/>
    <row r="958735"/>
    <row r="958736"/>
    <row r="958737"/>
    <row r="958738"/>
    <row r="958739"/>
    <row r="958740"/>
    <row r="958741"/>
    <row r="958742"/>
    <row r="958743"/>
    <row r="958744"/>
    <row r="958745"/>
    <row r="958746"/>
    <row r="958747"/>
    <row r="958748"/>
    <row r="958749"/>
    <row r="958750"/>
    <row r="958751"/>
    <row r="958752"/>
    <row r="958753"/>
    <row r="958754"/>
    <row r="958755"/>
    <row r="958756"/>
    <row r="958757"/>
    <row r="958758"/>
    <row r="958759"/>
    <row r="958760"/>
    <row r="958761"/>
    <row r="958762"/>
    <row r="958763"/>
    <row r="958764"/>
    <row r="958765"/>
    <row r="958766"/>
    <row r="958767"/>
    <row r="958768"/>
    <row r="958769"/>
    <row r="958770"/>
    <row r="958771"/>
    <row r="958772"/>
    <row r="958773"/>
    <row r="958774"/>
    <row r="958775"/>
    <row r="958776"/>
    <row r="958777"/>
    <row r="958778"/>
    <row r="958779"/>
    <row r="958780"/>
    <row r="958781"/>
    <row r="958782"/>
    <row r="958783"/>
    <row r="958784"/>
    <row r="958785"/>
    <row r="958786"/>
    <row r="958787"/>
    <row r="958788"/>
    <row r="958789"/>
    <row r="958790"/>
    <row r="958791"/>
    <row r="958792"/>
    <row r="958793"/>
    <row r="958794"/>
    <row r="958795"/>
    <row r="958796"/>
    <row r="958797"/>
    <row r="958798"/>
    <row r="958799"/>
    <row r="958800"/>
    <row r="958801"/>
    <row r="958802"/>
    <row r="958803"/>
    <row r="958804"/>
    <row r="958805"/>
    <row r="958806"/>
    <row r="958807"/>
    <row r="958808"/>
    <row r="958809"/>
    <row r="958810"/>
    <row r="958811"/>
    <row r="958812"/>
    <row r="958813"/>
    <row r="958814"/>
    <row r="958815"/>
    <row r="958816"/>
    <row r="958817"/>
    <row r="958818"/>
    <row r="958819"/>
    <row r="958820"/>
    <row r="958821"/>
    <row r="958822"/>
    <row r="958823"/>
    <row r="958824"/>
    <row r="958825"/>
    <row r="958826"/>
    <row r="958827"/>
    <row r="958828"/>
    <row r="958829"/>
    <row r="958830"/>
    <row r="958831"/>
    <row r="958832"/>
    <row r="958833"/>
    <row r="958834"/>
    <row r="958835"/>
    <row r="958836"/>
    <row r="958837"/>
    <row r="958838"/>
    <row r="958839"/>
    <row r="958840"/>
    <row r="958841"/>
    <row r="958842"/>
    <row r="958843"/>
    <row r="958844"/>
    <row r="958845"/>
    <row r="958846"/>
    <row r="958847"/>
    <row r="958848"/>
    <row r="958849"/>
    <row r="958850"/>
    <row r="958851"/>
    <row r="958852"/>
    <row r="958853"/>
    <row r="958854"/>
    <row r="958855"/>
    <row r="958856"/>
    <row r="958857"/>
    <row r="958858"/>
    <row r="958859"/>
    <row r="958860"/>
    <row r="958861"/>
    <row r="958862"/>
    <row r="958863"/>
    <row r="958864"/>
    <row r="958865"/>
    <row r="958866"/>
    <row r="958867"/>
    <row r="958868"/>
    <row r="958869"/>
    <row r="958870"/>
    <row r="958871"/>
    <row r="958872"/>
    <row r="958873"/>
    <row r="958874"/>
    <row r="958875"/>
    <row r="958876"/>
    <row r="958877"/>
    <row r="958878"/>
    <row r="958879"/>
    <row r="958880"/>
    <row r="958881"/>
    <row r="958882"/>
    <row r="958883"/>
    <row r="958884"/>
    <row r="958885"/>
    <row r="958886"/>
    <row r="958887"/>
    <row r="958888"/>
    <row r="958889"/>
    <row r="958890"/>
    <row r="958891"/>
    <row r="958892"/>
    <row r="958893"/>
    <row r="958894"/>
    <row r="958895"/>
    <row r="958896"/>
    <row r="958897"/>
    <row r="958898"/>
    <row r="958899"/>
    <row r="958900"/>
    <row r="958901"/>
    <row r="958902"/>
    <row r="958903"/>
    <row r="958904"/>
    <row r="958905"/>
    <row r="958906"/>
    <row r="958907"/>
    <row r="958908"/>
    <row r="958909"/>
    <row r="958910"/>
    <row r="958911"/>
    <row r="958912"/>
    <row r="958913"/>
    <row r="958914"/>
    <row r="958915"/>
    <row r="958916"/>
    <row r="958917"/>
    <row r="958918"/>
    <row r="958919"/>
    <row r="958920"/>
    <row r="958921"/>
    <row r="958922"/>
    <row r="958923"/>
    <row r="958924"/>
    <row r="958925"/>
    <row r="958926"/>
    <row r="958927"/>
    <row r="958928"/>
    <row r="958929"/>
    <row r="958930"/>
    <row r="958931"/>
    <row r="958932"/>
    <row r="958933"/>
    <row r="958934"/>
    <row r="958935"/>
    <row r="958936"/>
    <row r="958937"/>
    <row r="958938"/>
    <row r="958939"/>
    <row r="958940"/>
    <row r="958941"/>
    <row r="958942"/>
    <row r="958943"/>
    <row r="958944"/>
    <row r="958945"/>
    <row r="958946"/>
    <row r="958947"/>
    <row r="958948"/>
    <row r="958949"/>
    <row r="958950"/>
    <row r="958951"/>
    <row r="958952"/>
    <row r="958953"/>
    <row r="958954"/>
    <row r="958955"/>
    <row r="958956"/>
    <row r="958957"/>
    <row r="958958"/>
    <row r="958959"/>
    <row r="958960"/>
    <row r="958961"/>
    <row r="958962"/>
    <row r="958963"/>
    <row r="958964"/>
    <row r="958965"/>
    <row r="958966"/>
    <row r="958967"/>
    <row r="958968"/>
    <row r="958969"/>
    <row r="958970"/>
    <row r="958971"/>
    <row r="958972"/>
    <row r="958973"/>
    <row r="958974"/>
    <row r="958975"/>
    <row r="958976"/>
    <row r="958977"/>
    <row r="958978"/>
    <row r="958979"/>
    <row r="958980"/>
    <row r="958981"/>
    <row r="958982"/>
    <row r="958983"/>
    <row r="958984"/>
    <row r="958985"/>
    <row r="958986"/>
    <row r="958987"/>
    <row r="958988"/>
    <row r="958989"/>
    <row r="958990"/>
    <row r="958991"/>
    <row r="958992"/>
    <row r="958993"/>
    <row r="958994"/>
    <row r="958995"/>
    <row r="958996"/>
    <row r="958997"/>
    <row r="958998"/>
    <row r="958999"/>
    <row r="959000"/>
    <row r="959001"/>
    <row r="959002"/>
    <row r="959003"/>
    <row r="959004"/>
    <row r="959005"/>
    <row r="959006"/>
    <row r="959007"/>
    <row r="959008"/>
    <row r="959009"/>
    <row r="959010"/>
    <row r="959011"/>
    <row r="959012"/>
    <row r="959013"/>
    <row r="959014"/>
    <row r="959015"/>
    <row r="959016"/>
    <row r="959017"/>
    <row r="959018"/>
    <row r="959019"/>
    <row r="959020"/>
    <row r="959021"/>
    <row r="959022"/>
    <row r="959023"/>
    <row r="959024"/>
    <row r="959025"/>
    <row r="959026"/>
    <row r="959027"/>
    <row r="959028"/>
    <row r="959029"/>
    <row r="959030"/>
    <row r="959031"/>
    <row r="959032"/>
    <row r="959033"/>
    <row r="959034"/>
    <row r="959035"/>
    <row r="959036"/>
    <row r="959037"/>
    <row r="959038"/>
    <row r="959039"/>
    <row r="959040"/>
    <row r="959041"/>
    <row r="959042"/>
    <row r="959043"/>
    <row r="959044"/>
    <row r="959045"/>
    <row r="959046"/>
    <row r="959047"/>
    <row r="959048"/>
    <row r="959049"/>
    <row r="959050"/>
    <row r="959051"/>
    <row r="959052"/>
    <row r="959053"/>
    <row r="959054"/>
    <row r="959055"/>
    <row r="959056"/>
    <row r="959057"/>
    <row r="959058"/>
    <row r="959059"/>
    <row r="959060"/>
    <row r="959061"/>
    <row r="959062"/>
    <row r="959063"/>
    <row r="959064"/>
    <row r="959065"/>
    <row r="959066"/>
    <row r="959067"/>
    <row r="959068"/>
    <row r="959069"/>
    <row r="959070"/>
    <row r="959071"/>
    <row r="959072"/>
    <row r="959073"/>
    <row r="959074"/>
    <row r="959075"/>
    <row r="959076"/>
    <row r="959077"/>
    <row r="959078"/>
    <row r="959079"/>
    <row r="959080"/>
    <row r="959081"/>
    <row r="959082"/>
    <row r="959083"/>
    <row r="959084"/>
    <row r="959085"/>
    <row r="959086"/>
    <row r="959087"/>
    <row r="959088"/>
    <row r="959089"/>
    <row r="959090"/>
    <row r="959091"/>
    <row r="959092"/>
    <row r="959093"/>
    <row r="959094"/>
    <row r="959095"/>
    <row r="959096"/>
    <row r="959097"/>
    <row r="959098"/>
    <row r="959099"/>
    <row r="959100"/>
    <row r="959101"/>
    <row r="959102"/>
    <row r="959103"/>
    <row r="959104"/>
    <row r="959105"/>
    <row r="959106"/>
    <row r="959107"/>
    <row r="959108"/>
    <row r="959109"/>
    <row r="959110"/>
    <row r="959111"/>
    <row r="959112"/>
    <row r="959113"/>
    <row r="959114"/>
    <row r="959115"/>
    <row r="959116"/>
    <row r="959117"/>
    <row r="959118"/>
    <row r="959119"/>
    <row r="959120"/>
    <row r="959121"/>
    <row r="959122"/>
    <row r="959123"/>
    <row r="959124"/>
    <row r="959125"/>
    <row r="959126"/>
    <row r="959127"/>
    <row r="959128"/>
    <row r="959129"/>
    <row r="959130"/>
    <row r="959131"/>
    <row r="959132"/>
    <row r="959133"/>
    <row r="959134"/>
    <row r="959135"/>
    <row r="959136"/>
    <row r="959137"/>
    <row r="959138"/>
    <row r="959139"/>
    <row r="959140"/>
    <row r="959141"/>
    <row r="959142"/>
    <row r="959143"/>
    <row r="959144"/>
    <row r="959145"/>
    <row r="959146"/>
    <row r="959147"/>
    <row r="959148"/>
    <row r="959149"/>
    <row r="959150"/>
    <row r="959151"/>
    <row r="959152"/>
    <row r="959153"/>
    <row r="959154"/>
    <row r="959155"/>
    <row r="959156"/>
    <row r="959157"/>
    <row r="959158"/>
    <row r="959159"/>
    <row r="959160"/>
    <row r="959161"/>
    <row r="959162"/>
    <row r="959163"/>
    <row r="959164"/>
    <row r="959165"/>
    <row r="959166"/>
    <row r="959167"/>
    <row r="959168"/>
    <row r="959169"/>
    <row r="959170"/>
    <row r="959171"/>
    <row r="959172"/>
    <row r="959173"/>
    <row r="959174"/>
    <row r="959175"/>
    <row r="959176"/>
    <row r="959177"/>
    <row r="959178"/>
    <row r="959179"/>
    <row r="959180"/>
    <row r="959181"/>
    <row r="959182"/>
    <row r="959183"/>
    <row r="959184"/>
    <row r="959185"/>
    <row r="959186"/>
    <row r="959187"/>
    <row r="959188"/>
    <row r="959189"/>
    <row r="959190"/>
    <row r="959191"/>
    <row r="959192"/>
    <row r="959193"/>
    <row r="959194"/>
    <row r="959195"/>
    <row r="959196"/>
    <row r="959197"/>
    <row r="959198"/>
    <row r="959199"/>
    <row r="959200"/>
    <row r="959201"/>
    <row r="959202"/>
    <row r="959203"/>
    <row r="959204"/>
    <row r="959205"/>
    <row r="959206"/>
    <row r="959207"/>
    <row r="959208"/>
    <row r="959209"/>
    <row r="959210"/>
    <row r="959211"/>
    <row r="959212"/>
    <row r="959213"/>
    <row r="959214"/>
    <row r="959215"/>
    <row r="959216"/>
    <row r="959217"/>
    <row r="959218"/>
    <row r="959219"/>
    <row r="959220"/>
    <row r="959221"/>
    <row r="959222"/>
    <row r="959223"/>
    <row r="959224"/>
    <row r="959225"/>
    <row r="959226"/>
    <row r="959227"/>
    <row r="959228"/>
    <row r="959229"/>
    <row r="959230"/>
    <row r="959231"/>
    <row r="959232"/>
    <row r="959233"/>
    <row r="959234"/>
    <row r="959235"/>
    <row r="959236"/>
    <row r="959237"/>
    <row r="959238"/>
    <row r="959239"/>
    <row r="959240"/>
    <row r="959241"/>
    <row r="959242"/>
    <row r="959243"/>
    <row r="959244"/>
    <row r="959245"/>
    <row r="959246"/>
    <row r="959247"/>
    <row r="959248"/>
    <row r="959249"/>
    <row r="959250"/>
    <row r="959251"/>
    <row r="959252"/>
    <row r="959253"/>
    <row r="959254"/>
    <row r="959255"/>
    <row r="959256"/>
    <row r="959257"/>
    <row r="959258"/>
    <row r="959259"/>
    <row r="959260"/>
    <row r="959261"/>
    <row r="959262"/>
    <row r="959263"/>
    <row r="959264"/>
    <row r="959265"/>
    <row r="959266"/>
    <row r="959267"/>
    <row r="959268"/>
    <row r="959269"/>
    <row r="959270"/>
    <row r="959271"/>
    <row r="959272"/>
    <row r="959273"/>
    <row r="959274"/>
    <row r="959275"/>
    <row r="959276"/>
    <row r="959277"/>
    <row r="959278"/>
    <row r="959279"/>
    <row r="959280"/>
    <row r="959281"/>
    <row r="959282"/>
    <row r="959283"/>
    <row r="959284"/>
    <row r="959285"/>
    <row r="959286"/>
    <row r="959287"/>
    <row r="959288"/>
    <row r="959289"/>
    <row r="959290"/>
    <row r="959291"/>
    <row r="959292"/>
    <row r="959293"/>
    <row r="959294"/>
    <row r="959295"/>
    <row r="959296"/>
    <row r="959297"/>
    <row r="959298"/>
    <row r="959299"/>
    <row r="959300"/>
    <row r="959301"/>
    <row r="959302"/>
    <row r="959303"/>
    <row r="959304"/>
    <row r="959305"/>
    <row r="959306"/>
    <row r="959307"/>
    <row r="959308"/>
    <row r="959309"/>
    <row r="959310"/>
    <row r="959311"/>
    <row r="959312"/>
    <row r="959313"/>
    <row r="959314"/>
    <row r="959315"/>
    <row r="959316"/>
    <row r="959317"/>
    <row r="959318"/>
    <row r="959319"/>
    <row r="959320"/>
    <row r="959321"/>
    <row r="959322"/>
    <row r="959323"/>
    <row r="959324"/>
    <row r="959325"/>
    <row r="959326"/>
    <row r="959327"/>
    <row r="959328"/>
    <row r="959329"/>
    <row r="959330"/>
    <row r="959331"/>
    <row r="959332"/>
    <row r="959333"/>
    <row r="959334"/>
    <row r="959335"/>
    <row r="959336"/>
    <row r="959337"/>
    <row r="959338"/>
    <row r="959339"/>
    <row r="959340"/>
    <row r="959341"/>
    <row r="959342"/>
    <row r="959343"/>
    <row r="959344"/>
    <row r="959345"/>
    <row r="959346"/>
    <row r="959347"/>
    <row r="959348"/>
    <row r="959349"/>
    <row r="959350"/>
    <row r="959351"/>
    <row r="959352"/>
    <row r="959353"/>
    <row r="959354"/>
    <row r="959355"/>
    <row r="959356"/>
    <row r="959357"/>
    <row r="959358"/>
    <row r="959359"/>
    <row r="959360"/>
    <row r="959361"/>
    <row r="959362"/>
    <row r="959363"/>
    <row r="959364"/>
    <row r="959365"/>
    <row r="959366"/>
    <row r="959367"/>
    <row r="959368"/>
    <row r="959369"/>
    <row r="959370"/>
    <row r="959371"/>
    <row r="959372"/>
    <row r="959373"/>
    <row r="959374"/>
    <row r="959375"/>
    <row r="959376"/>
    <row r="959377"/>
    <row r="959378"/>
    <row r="959379"/>
    <row r="959380"/>
    <row r="959381"/>
    <row r="959382"/>
    <row r="959383"/>
    <row r="959384"/>
    <row r="959385"/>
    <row r="959386"/>
    <row r="959387"/>
    <row r="959388"/>
    <row r="959389"/>
    <row r="959390"/>
    <row r="959391"/>
    <row r="959392"/>
    <row r="959393"/>
    <row r="959394"/>
    <row r="959395"/>
    <row r="959396"/>
    <row r="959397"/>
    <row r="959398"/>
    <row r="959399"/>
    <row r="959400"/>
    <row r="959401"/>
    <row r="959402"/>
    <row r="959403"/>
    <row r="959404"/>
    <row r="959405"/>
    <row r="959406"/>
    <row r="959407"/>
    <row r="959408"/>
    <row r="959409"/>
    <row r="959410"/>
    <row r="959411"/>
    <row r="959412"/>
    <row r="959413"/>
    <row r="959414"/>
    <row r="959415"/>
    <row r="959416"/>
    <row r="959417"/>
    <row r="959418"/>
    <row r="959419"/>
    <row r="959420"/>
    <row r="959421"/>
    <row r="959422"/>
    <row r="959423"/>
    <row r="959424"/>
    <row r="959425"/>
    <row r="959426"/>
    <row r="959427"/>
    <row r="959428"/>
    <row r="959429"/>
    <row r="959430"/>
    <row r="959431"/>
    <row r="959432"/>
    <row r="959433"/>
    <row r="959434"/>
    <row r="959435"/>
    <row r="959436"/>
    <row r="959437"/>
    <row r="959438"/>
    <row r="959439"/>
    <row r="959440"/>
    <row r="959441"/>
    <row r="959442"/>
    <row r="959443"/>
    <row r="959444"/>
    <row r="959445"/>
    <row r="959446"/>
    <row r="959447"/>
    <row r="959448"/>
    <row r="959449"/>
    <row r="959450"/>
    <row r="959451"/>
    <row r="959452"/>
    <row r="959453"/>
    <row r="959454"/>
    <row r="959455"/>
    <row r="959456"/>
    <row r="959457"/>
    <row r="959458"/>
    <row r="959459"/>
    <row r="959460"/>
    <row r="959461"/>
    <row r="959462"/>
    <row r="959463"/>
    <row r="959464"/>
    <row r="959465"/>
    <row r="959466"/>
    <row r="959467"/>
    <row r="959468"/>
    <row r="959469"/>
    <row r="959470"/>
    <row r="959471"/>
    <row r="959472"/>
    <row r="959473"/>
    <row r="959474"/>
    <row r="959475"/>
    <row r="959476"/>
    <row r="959477"/>
    <row r="959478"/>
    <row r="959479"/>
    <row r="959480"/>
    <row r="959481"/>
    <row r="959482"/>
    <row r="959483"/>
    <row r="959484"/>
    <row r="959485"/>
    <row r="959486"/>
    <row r="959487"/>
    <row r="959488"/>
    <row r="959489"/>
    <row r="959490"/>
    <row r="959491"/>
    <row r="959492"/>
    <row r="959493"/>
    <row r="959494"/>
    <row r="959495"/>
    <row r="959496"/>
    <row r="959497"/>
    <row r="959498"/>
    <row r="959499"/>
    <row r="959500"/>
    <row r="959501"/>
    <row r="959502"/>
    <row r="959503"/>
    <row r="959504"/>
    <row r="959505"/>
    <row r="959506"/>
    <row r="959507"/>
    <row r="959508"/>
    <row r="959509"/>
    <row r="959510"/>
    <row r="959511"/>
    <row r="959512"/>
    <row r="959513"/>
    <row r="959514"/>
    <row r="959515"/>
    <row r="959516"/>
    <row r="959517"/>
    <row r="959518"/>
    <row r="959519"/>
    <row r="959520"/>
    <row r="959521"/>
    <row r="959522"/>
    <row r="959523"/>
    <row r="959524"/>
    <row r="959525"/>
    <row r="959526"/>
    <row r="959527"/>
    <row r="959528"/>
    <row r="959529"/>
    <row r="959530"/>
    <row r="959531"/>
    <row r="959532"/>
    <row r="959533"/>
    <row r="959534"/>
    <row r="959535"/>
    <row r="959536"/>
    <row r="959537"/>
    <row r="959538"/>
    <row r="959539"/>
    <row r="959540"/>
    <row r="959541"/>
    <row r="959542"/>
    <row r="959543"/>
    <row r="959544"/>
    <row r="959545"/>
    <row r="959546"/>
    <row r="959547"/>
    <row r="959548"/>
    <row r="959549"/>
    <row r="959550"/>
    <row r="959551"/>
    <row r="959552"/>
    <row r="959553"/>
    <row r="959554"/>
    <row r="959555"/>
    <row r="959556"/>
    <row r="959557"/>
    <row r="959558"/>
    <row r="959559"/>
    <row r="959560"/>
    <row r="959561"/>
    <row r="959562"/>
    <row r="959563"/>
    <row r="959564"/>
    <row r="959565"/>
    <row r="959566"/>
    <row r="959567"/>
    <row r="959568"/>
    <row r="959569"/>
    <row r="959570"/>
    <row r="959571"/>
    <row r="959572"/>
    <row r="959573"/>
    <row r="959574"/>
    <row r="959575"/>
    <row r="959576"/>
    <row r="959577"/>
    <row r="959578"/>
    <row r="959579"/>
    <row r="959580"/>
    <row r="959581"/>
    <row r="959582"/>
    <row r="959583"/>
    <row r="959584"/>
    <row r="959585"/>
    <row r="959586"/>
    <row r="959587"/>
    <row r="959588"/>
    <row r="959589"/>
    <row r="959590"/>
    <row r="959591"/>
    <row r="959592"/>
    <row r="959593"/>
    <row r="959594"/>
    <row r="959595"/>
    <row r="959596"/>
    <row r="959597"/>
    <row r="959598"/>
    <row r="959599"/>
    <row r="959600"/>
    <row r="959601"/>
    <row r="959602"/>
    <row r="959603"/>
    <row r="959604"/>
    <row r="959605"/>
    <row r="959606"/>
    <row r="959607"/>
    <row r="959608"/>
    <row r="959609"/>
    <row r="959610"/>
    <row r="959611"/>
    <row r="959612"/>
    <row r="959613"/>
    <row r="959614"/>
    <row r="959615"/>
    <row r="959616"/>
    <row r="959617"/>
    <row r="959618"/>
    <row r="959619"/>
    <row r="959620"/>
    <row r="959621"/>
    <row r="959622"/>
    <row r="959623"/>
    <row r="959624"/>
    <row r="959625"/>
    <row r="959626"/>
    <row r="959627"/>
    <row r="959628"/>
    <row r="959629"/>
    <row r="959630"/>
    <row r="959631"/>
    <row r="959632"/>
    <row r="959633"/>
    <row r="959634"/>
    <row r="959635"/>
    <row r="959636"/>
    <row r="959637"/>
    <row r="959638"/>
    <row r="959639"/>
    <row r="959640"/>
    <row r="959641"/>
    <row r="959642"/>
    <row r="959643"/>
    <row r="959644"/>
    <row r="959645"/>
    <row r="959646"/>
    <row r="959647"/>
    <row r="959648"/>
    <row r="959649"/>
    <row r="959650"/>
    <row r="959651"/>
    <row r="959652"/>
    <row r="959653"/>
    <row r="959654"/>
    <row r="959655"/>
    <row r="959656"/>
    <row r="959657"/>
    <row r="959658"/>
    <row r="959659"/>
    <row r="959660"/>
    <row r="959661"/>
    <row r="959662"/>
    <row r="959663"/>
    <row r="959664"/>
    <row r="959665"/>
    <row r="959666"/>
    <row r="959667"/>
    <row r="959668"/>
    <row r="959669"/>
    <row r="959670"/>
    <row r="959671"/>
    <row r="959672"/>
    <row r="959673"/>
    <row r="959674"/>
    <row r="959675"/>
    <row r="959676"/>
    <row r="959677"/>
    <row r="959678"/>
    <row r="959679"/>
    <row r="959680"/>
    <row r="959681"/>
    <row r="959682"/>
    <row r="959683"/>
    <row r="959684"/>
    <row r="959685"/>
    <row r="959686"/>
    <row r="959687"/>
    <row r="959688"/>
    <row r="959689"/>
    <row r="959690"/>
    <row r="959691"/>
    <row r="959692"/>
    <row r="959693"/>
    <row r="959694"/>
    <row r="959695"/>
    <row r="959696"/>
    <row r="959697"/>
    <row r="959698"/>
    <row r="959699"/>
    <row r="959700"/>
    <row r="959701"/>
    <row r="959702"/>
    <row r="959703"/>
    <row r="959704"/>
    <row r="959705"/>
    <row r="959706"/>
    <row r="959707"/>
    <row r="959708"/>
    <row r="959709"/>
    <row r="959710"/>
    <row r="959711"/>
    <row r="959712"/>
    <row r="959713"/>
    <row r="959714"/>
    <row r="959715"/>
    <row r="959716"/>
    <row r="959717"/>
    <row r="959718"/>
    <row r="959719"/>
    <row r="959720"/>
    <row r="959721"/>
    <row r="959722"/>
    <row r="959723"/>
    <row r="959724"/>
    <row r="959725"/>
    <row r="959726"/>
    <row r="959727"/>
    <row r="959728"/>
    <row r="959729"/>
    <row r="959730"/>
    <row r="959731"/>
    <row r="959732"/>
    <row r="959733"/>
    <row r="959734"/>
    <row r="959735"/>
    <row r="959736"/>
    <row r="959737"/>
    <row r="959738"/>
    <row r="959739"/>
    <row r="959740"/>
    <row r="959741"/>
    <row r="959742"/>
    <row r="959743"/>
    <row r="959744"/>
    <row r="959745"/>
    <row r="959746"/>
    <row r="959747"/>
    <row r="959748"/>
    <row r="959749"/>
    <row r="959750"/>
    <row r="959751"/>
    <row r="959752"/>
    <row r="959753"/>
    <row r="959754"/>
    <row r="959755"/>
    <row r="959756"/>
    <row r="959757"/>
    <row r="959758"/>
    <row r="959759"/>
    <row r="959760"/>
    <row r="959761"/>
    <row r="959762"/>
    <row r="959763"/>
    <row r="959764"/>
    <row r="959765"/>
    <row r="959766"/>
    <row r="959767"/>
    <row r="959768"/>
    <row r="959769"/>
    <row r="959770"/>
    <row r="959771"/>
    <row r="959772"/>
    <row r="959773"/>
    <row r="959774"/>
    <row r="959775"/>
    <row r="959776"/>
    <row r="959777"/>
    <row r="959778"/>
    <row r="959779"/>
    <row r="959780"/>
    <row r="959781"/>
    <row r="959782"/>
    <row r="959783"/>
    <row r="959784"/>
    <row r="959785"/>
    <row r="959786"/>
    <row r="959787"/>
    <row r="959788"/>
    <row r="959789"/>
    <row r="959790"/>
    <row r="959791"/>
    <row r="959792"/>
    <row r="959793"/>
    <row r="959794"/>
    <row r="959795"/>
    <row r="959796"/>
    <row r="959797"/>
    <row r="959798"/>
    <row r="959799"/>
    <row r="959800"/>
    <row r="959801"/>
    <row r="959802"/>
    <row r="959803"/>
    <row r="959804"/>
    <row r="959805"/>
    <row r="959806"/>
    <row r="959807"/>
    <row r="959808"/>
    <row r="959809"/>
    <row r="959810"/>
    <row r="959811"/>
    <row r="959812"/>
    <row r="959813"/>
    <row r="959814"/>
    <row r="959815"/>
    <row r="959816"/>
    <row r="959817"/>
    <row r="959818"/>
    <row r="959819"/>
    <row r="959820"/>
    <row r="959821"/>
    <row r="959822"/>
    <row r="959823"/>
    <row r="959824"/>
    <row r="959825"/>
    <row r="959826"/>
    <row r="959827"/>
    <row r="959828"/>
    <row r="959829"/>
    <row r="959830"/>
    <row r="959831"/>
    <row r="959832"/>
    <row r="959833"/>
    <row r="959834"/>
    <row r="959835"/>
    <row r="959836"/>
    <row r="959837"/>
    <row r="959838"/>
    <row r="959839"/>
    <row r="959840"/>
    <row r="959841"/>
    <row r="959842"/>
    <row r="959843"/>
    <row r="959844"/>
    <row r="959845"/>
    <row r="959846"/>
    <row r="959847"/>
    <row r="959848"/>
    <row r="959849"/>
    <row r="959850"/>
    <row r="959851"/>
    <row r="959852"/>
    <row r="959853"/>
    <row r="959854"/>
    <row r="959855"/>
    <row r="959856"/>
    <row r="959857"/>
    <row r="959858"/>
    <row r="959859"/>
    <row r="959860"/>
    <row r="959861"/>
    <row r="959862"/>
    <row r="959863"/>
    <row r="959864"/>
    <row r="959865"/>
    <row r="959866"/>
    <row r="959867"/>
    <row r="959868"/>
    <row r="959869"/>
    <row r="959870"/>
    <row r="959871"/>
    <row r="959872"/>
    <row r="959873"/>
    <row r="959874"/>
    <row r="959875"/>
    <row r="959876"/>
    <row r="959877"/>
    <row r="959878"/>
    <row r="959879"/>
    <row r="959880"/>
    <row r="959881"/>
    <row r="959882"/>
    <row r="959883"/>
    <row r="959884"/>
    <row r="959885"/>
    <row r="959886"/>
    <row r="959887"/>
    <row r="959888"/>
    <row r="959889"/>
    <row r="959890"/>
    <row r="959891"/>
    <row r="959892"/>
    <row r="959893"/>
    <row r="959894"/>
    <row r="959895"/>
    <row r="959896"/>
    <row r="959897"/>
    <row r="959898"/>
    <row r="959899"/>
    <row r="959900"/>
    <row r="959901"/>
    <row r="959902"/>
    <row r="959903"/>
    <row r="959904"/>
    <row r="959905"/>
    <row r="959906"/>
    <row r="959907"/>
    <row r="959908"/>
    <row r="959909"/>
    <row r="959910"/>
    <row r="959911"/>
    <row r="959912"/>
    <row r="959913"/>
    <row r="959914"/>
    <row r="959915"/>
    <row r="959916"/>
    <row r="959917"/>
    <row r="959918"/>
    <row r="959919"/>
    <row r="959920"/>
    <row r="959921"/>
    <row r="959922"/>
    <row r="959923"/>
    <row r="959924"/>
    <row r="959925"/>
    <row r="959926"/>
    <row r="959927"/>
    <row r="959928"/>
    <row r="959929"/>
    <row r="959930"/>
    <row r="959931"/>
    <row r="959932"/>
    <row r="959933"/>
    <row r="959934"/>
    <row r="959935"/>
    <row r="959936"/>
    <row r="959937"/>
    <row r="959938"/>
    <row r="959939"/>
    <row r="959940"/>
    <row r="959941"/>
    <row r="959942"/>
    <row r="959943"/>
    <row r="959944"/>
    <row r="959945"/>
    <row r="959946"/>
    <row r="959947"/>
    <row r="959948"/>
    <row r="959949"/>
    <row r="959950"/>
    <row r="959951"/>
    <row r="959952"/>
    <row r="959953"/>
    <row r="959954"/>
    <row r="959955"/>
    <row r="959956"/>
    <row r="959957"/>
    <row r="959958"/>
    <row r="959959"/>
    <row r="959960"/>
    <row r="959961"/>
    <row r="959962"/>
    <row r="959963"/>
    <row r="959964"/>
    <row r="959965"/>
    <row r="959966"/>
    <row r="959967"/>
    <row r="959968"/>
    <row r="959969"/>
    <row r="959970"/>
    <row r="959971"/>
    <row r="959972"/>
    <row r="959973"/>
    <row r="959974"/>
    <row r="959975"/>
    <row r="959976"/>
    <row r="959977"/>
    <row r="959978"/>
    <row r="959979"/>
    <row r="959980"/>
    <row r="959981"/>
    <row r="959982"/>
    <row r="959983"/>
    <row r="959984"/>
    <row r="959985"/>
    <row r="959986"/>
    <row r="959987"/>
    <row r="959988"/>
    <row r="959989"/>
    <row r="959990"/>
    <row r="959991"/>
    <row r="959992"/>
    <row r="959993"/>
    <row r="959994"/>
    <row r="959995"/>
    <row r="959996"/>
    <row r="959997"/>
    <row r="959998"/>
    <row r="959999"/>
    <row r="960000"/>
    <row r="960001"/>
    <row r="960002"/>
    <row r="960003"/>
    <row r="960004"/>
    <row r="960005"/>
    <row r="960006"/>
    <row r="960007"/>
    <row r="960008"/>
    <row r="960009"/>
    <row r="960010"/>
    <row r="960011"/>
    <row r="960012"/>
    <row r="960013"/>
    <row r="960014"/>
    <row r="960015"/>
    <row r="960016"/>
    <row r="960017"/>
    <row r="960018"/>
    <row r="960019"/>
    <row r="960020"/>
    <row r="960021"/>
    <row r="960022"/>
    <row r="960023"/>
    <row r="960024"/>
    <row r="960025"/>
    <row r="960026"/>
    <row r="960027"/>
    <row r="960028"/>
    <row r="960029"/>
    <row r="960030"/>
    <row r="960031"/>
    <row r="960032"/>
    <row r="960033"/>
    <row r="960034"/>
    <row r="960035"/>
    <row r="960036"/>
    <row r="960037"/>
    <row r="960038"/>
    <row r="960039"/>
    <row r="960040"/>
    <row r="960041"/>
    <row r="960042"/>
    <row r="960043"/>
    <row r="960044"/>
    <row r="960045"/>
    <row r="960046"/>
    <row r="960047"/>
    <row r="960048"/>
    <row r="960049"/>
    <row r="960050"/>
    <row r="960051"/>
    <row r="960052"/>
    <row r="960053"/>
    <row r="960054"/>
    <row r="960055"/>
    <row r="960056"/>
    <row r="960057"/>
    <row r="960058"/>
    <row r="960059"/>
    <row r="960060"/>
    <row r="960061"/>
    <row r="960062"/>
    <row r="960063"/>
    <row r="960064"/>
    <row r="960065"/>
    <row r="960066"/>
    <row r="960067"/>
    <row r="960068"/>
    <row r="960069"/>
    <row r="960070"/>
    <row r="960071"/>
    <row r="960072"/>
    <row r="960073"/>
    <row r="960074"/>
    <row r="960075"/>
    <row r="960076"/>
    <row r="960077"/>
    <row r="960078"/>
    <row r="960079"/>
    <row r="960080"/>
    <row r="960081"/>
    <row r="960082"/>
    <row r="960083"/>
    <row r="960084"/>
    <row r="960085"/>
    <row r="960086"/>
    <row r="960087"/>
    <row r="960088"/>
    <row r="960089"/>
    <row r="960090"/>
    <row r="960091"/>
    <row r="960092"/>
    <row r="960093"/>
    <row r="960094"/>
    <row r="960095"/>
    <row r="960096"/>
    <row r="960097"/>
    <row r="960098"/>
    <row r="960099"/>
    <row r="960100"/>
    <row r="960101"/>
    <row r="960102"/>
    <row r="960103"/>
    <row r="960104"/>
    <row r="960105"/>
    <row r="960106"/>
    <row r="960107"/>
    <row r="960108"/>
    <row r="960109"/>
    <row r="960110"/>
    <row r="960111"/>
    <row r="960112"/>
    <row r="960113"/>
    <row r="960114"/>
    <row r="960115"/>
    <row r="960116"/>
    <row r="960117"/>
    <row r="960118"/>
    <row r="960119"/>
    <row r="960120"/>
    <row r="960121"/>
    <row r="960122"/>
    <row r="960123"/>
    <row r="960124"/>
    <row r="960125"/>
    <row r="960126"/>
    <row r="960127"/>
    <row r="960128"/>
    <row r="960129"/>
    <row r="960130"/>
    <row r="960131"/>
    <row r="960132"/>
    <row r="960133"/>
    <row r="960134"/>
    <row r="960135"/>
    <row r="960136"/>
    <row r="960137"/>
    <row r="960138"/>
    <row r="960139"/>
    <row r="960140"/>
    <row r="960141"/>
    <row r="960142"/>
    <row r="960143"/>
    <row r="960144"/>
    <row r="960145"/>
    <row r="960146"/>
    <row r="960147"/>
    <row r="960148"/>
    <row r="960149"/>
    <row r="960150"/>
    <row r="960151"/>
    <row r="960152"/>
    <row r="960153"/>
    <row r="960154"/>
    <row r="960155"/>
    <row r="960156"/>
    <row r="960157"/>
    <row r="960158"/>
    <row r="960159"/>
    <row r="960160"/>
    <row r="960161"/>
    <row r="960162"/>
    <row r="960163"/>
    <row r="960164"/>
    <row r="960165"/>
    <row r="960166"/>
    <row r="960167"/>
    <row r="960168"/>
    <row r="960169"/>
    <row r="960170"/>
    <row r="960171"/>
    <row r="960172"/>
    <row r="960173"/>
    <row r="960174"/>
    <row r="960175"/>
    <row r="960176"/>
    <row r="960177"/>
    <row r="960178"/>
    <row r="960179"/>
    <row r="960180"/>
    <row r="960181"/>
    <row r="960182"/>
    <row r="960183"/>
    <row r="960184"/>
    <row r="960185"/>
    <row r="960186"/>
    <row r="960187"/>
    <row r="960188"/>
    <row r="960189"/>
    <row r="960190"/>
    <row r="960191"/>
    <row r="960192"/>
    <row r="960193"/>
    <row r="960194"/>
    <row r="960195"/>
    <row r="960196"/>
    <row r="960197"/>
    <row r="960198"/>
    <row r="960199"/>
    <row r="960200"/>
    <row r="960201"/>
    <row r="960202"/>
    <row r="960203"/>
    <row r="960204"/>
    <row r="960205"/>
    <row r="960206"/>
    <row r="960207"/>
    <row r="960208"/>
    <row r="960209"/>
    <row r="960210"/>
    <row r="960211"/>
    <row r="960212"/>
    <row r="960213"/>
    <row r="960214"/>
    <row r="960215"/>
    <row r="960216"/>
    <row r="960217"/>
    <row r="960218"/>
    <row r="960219"/>
    <row r="960220"/>
    <row r="960221"/>
    <row r="960222"/>
    <row r="960223"/>
    <row r="960224"/>
    <row r="960225"/>
    <row r="960226"/>
    <row r="960227"/>
    <row r="960228"/>
    <row r="960229"/>
    <row r="960230"/>
    <row r="960231"/>
    <row r="960232"/>
    <row r="960233"/>
    <row r="960234"/>
    <row r="960235"/>
    <row r="960236"/>
    <row r="960237"/>
    <row r="960238"/>
    <row r="960239"/>
    <row r="960240"/>
    <row r="960241"/>
    <row r="960242"/>
    <row r="960243"/>
    <row r="960244"/>
    <row r="960245"/>
    <row r="960246"/>
    <row r="960247"/>
    <row r="960248"/>
    <row r="960249"/>
    <row r="960250"/>
    <row r="960251"/>
    <row r="960252"/>
    <row r="960253"/>
    <row r="960254"/>
    <row r="960255"/>
    <row r="960256"/>
    <row r="960257"/>
    <row r="960258"/>
    <row r="960259"/>
    <row r="960260"/>
    <row r="960261"/>
    <row r="960262"/>
    <row r="960263"/>
    <row r="960264"/>
    <row r="960265"/>
    <row r="960266"/>
    <row r="960267"/>
    <row r="960268"/>
    <row r="960269"/>
    <row r="960270"/>
    <row r="960271"/>
    <row r="960272"/>
    <row r="960273"/>
    <row r="960274"/>
    <row r="960275"/>
    <row r="960276"/>
    <row r="960277"/>
    <row r="960278"/>
    <row r="960279"/>
    <row r="960280"/>
    <row r="960281"/>
    <row r="960282"/>
    <row r="960283"/>
    <row r="960284"/>
    <row r="960285"/>
    <row r="960286"/>
    <row r="960287"/>
    <row r="960288"/>
    <row r="960289"/>
    <row r="960290"/>
    <row r="960291"/>
    <row r="960292"/>
    <row r="960293"/>
    <row r="960294"/>
    <row r="960295"/>
    <row r="960296"/>
    <row r="960297"/>
    <row r="960298"/>
    <row r="960299"/>
    <row r="960300"/>
    <row r="960301"/>
    <row r="960302"/>
    <row r="960303"/>
    <row r="960304"/>
    <row r="960305"/>
    <row r="960306"/>
    <row r="960307"/>
    <row r="960308"/>
    <row r="960309"/>
    <row r="960310"/>
    <row r="960311"/>
    <row r="960312"/>
    <row r="960313"/>
    <row r="960314"/>
    <row r="960315"/>
    <row r="960316"/>
    <row r="960317"/>
    <row r="960318"/>
    <row r="960319"/>
    <row r="960320"/>
    <row r="960321"/>
    <row r="960322"/>
    <row r="960323"/>
    <row r="960324"/>
    <row r="960325"/>
    <row r="960326"/>
    <row r="960327"/>
    <row r="960328"/>
    <row r="960329"/>
    <row r="960330"/>
    <row r="960331"/>
    <row r="960332"/>
    <row r="960333"/>
    <row r="960334"/>
    <row r="960335"/>
    <row r="960336"/>
    <row r="960337"/>
    <row r="960338"/>
    <row r="960339"/>
    <row r="960340"/>
    <row r="960341"/>
    <row r="960342"/>
    <row r="960343"/>
    <row r="960344"/>
    <row r="960345"/>
    <row r="960346"/>
    <row r="960347"/>
    <row r="960348"/>
    <row r="960349"/>
    <row r="960350"/>
    <row r="960351"/>
    <row r="960352"/>
    <row r="960353"/>
    <row r="960354"/>
    <row r="960355"/>
    <row r="960356"/>
    <row r="960357"/>
    <row r="960358"/>
    <row r="960359"/>
    <row r="960360"/>
    <row r="960361"/>
    <row r="960362"/>
    <row r="960363"/>
    <row r="960364"/>
    <row r="960365"/>
    <row r="960366"/>
    <row r="960367"/>
    <row r="960368"/>
    <row r="960369"/>
    <row r="960370"/>
    <row r="960371"/>
    <row r="960372"/>
    <row r="960373"/>
    <row r="960374"/>
    <row r="960375"/>
    <row r="960376"/>
    <row r="960377"/>
    <row r="960378"/>
    <row r="960379"/>
    <row r="960380"/>
    <row r="960381"/>
    <row r="960382"/>
    <row r="960383"/>
    <row r="960384"/>
    <row r="960385"/>
    <row r="960386"/>
    <row r="960387"/>
    <row r="960388"/>
    <row r="960389"/>
    <row r="960390"/>
    <row r="960391"/>
    <row r="960392"/>
    <row r="960393"/>
    <row r="960394"/>
    <row r="960395"/>
    <row r="960396"/>
    <row r="960397"/>
    <row r="960398"/>
    <row r="960399"/>
    <row r="960400"/>
    <row r="960401"/>
    <row r="960402"/>
    <row r="960403"/>
    <row r="960404"/>
    <row r="960405"/>
    <row r="960406"/>
    <row r="960407"/>
    <row r="960408"/>
    <row r="960409"/>
    <row r="960410"/>
    <row r="960411"/>
    <row r="960412"/>
    <row r="960413"/>
    <row r="960414"/>
    <row r="960415"/>
    <row r="960416"/>
    <row r="960417"/>
    <row r="960418"/>
    <row r="960419"/>
    <row r="960420"/>
    <row r="960421"/>
    <row r="960422"/>
    <row r="960423"/>
    <row r="960424"/>
    <row r="960425"/>
    <row r="960426"/>
    <row r="960427"/>
    <row r="960428"/>
    <row r="960429"/>
    <row r="960430"/>
    <row r="960431"/>
    <row r="960432"/>
    <row r="960433"/>
    <row r="960434"/>
    <row r="960435"/>
    <row r="960436"/>
    <row r="960437"/>
    <row r="960438"/>
    <row r="960439"/>
    <row r="960440"/>
    <row r="960441"/>
    <row r="960442"/>
    <row r="960443"/>
    <row r="960444"/>
    <row r="960445"/>
    <row r="960446"/>
    <row r="960447"/>
    <row r="960448"/>
    <row r="960449"/>
    <row r="960450"/>
    <row r="960451"/>
    <row r="960452"/>
    <row r="960453"/>
    <row r="960454"/>
    <row r="960455"/>
    <row r="960456"/>
    <row r="960457"/>
    <row r="960458"/>
    <row r="960459"/>
    <row r="960460"/>
    <row r="960461"/>
    <row r="960462"/>
    <row r="960463"/>
    <row r="960464"/>
    <row r="960465"/>
    <row r="960466"/>
    <row r="960467"/>
    <row r="960468"/>
    <row r="960469"/>
    <row r="960470"/>
    <row r="960471"/>
    <row r="960472"/>
    <row r="960473"/>
    <row r="960474"/>
    <row r="960475"/>
    <row r="960476"/>
    <row r="960477"/>
    <row r="960478"/>
    <row r="960479"/>
    <row r="960480"/>
    <row r="960481"/>
    <row r="960482"/>
    <row r="960483"/>
    <row r="960484"/>
    <row r="960485"/>
    <row r="960486"/>
    <row r="960487"/>
    <row r="960488"/>
    <row r="960489"/>
    <row r="960490"/>
    <row r="960491"/>
    <row r="960492"/>
    <row r="960493"/>
    <row r="960494"/>
    <row r="960495"/>
    <row r="960496"/>
    <row r="960497"/>
    <row r="960498"/>
    <row r="960499"/>
    <row r="960500"/>
    <row r="960501"/>
    <row r="960502"/>
    <row r="960503"/>
    <row r="960504"/>
    <row r="960505"/>
    <row r="960506"/>
    <row r="960507"/>
    <row r="960508"/>
    <row r="960509"/>
    <row r="960510"/>
    <row r="960511"/>
    <row r="960512"/>
    <row r="960513"/>
    <row r="960514"/>
    <row r="960515"/>
    <row r="960516"/>
    <row r="960517"/>
    <row r="960518"/>
    <row r="960519"/>
    <row r="960520"/>
    <row r="960521"/>
    <row r="960522"/>
    <row r="960523"/>
    <row r="960524"/>
    <row r="960525"/>
    <row r="960526"/>
    <row r="960527"/>
    <row r="960528"/>
    <row r="960529"/>
    <row r="960530"/>
    <row r="960531"/>
    <row r="960532"/>
    <row r="960533"/>
    <row r="960534"/>
    <row r="960535"/>
    <row r="960536"/>
    <row r="960537"/>
    <row r="960538"/>
    <row r="960539"/>
    <row r="960540"/>
    <row r="960541"/>
    <row r="960542"/>
    <row r="960543"/>
    <row r="960544"/>
    <row r="960545"/>
    <row r="960546"/>
    <row r="960547"/>
    <row r="960548"/>
    <row r="960549"/>
    <row r="960550"/>
    <row r="960551"/>
    <row r="960552"/>
    <row r="960553"/>
    <row r="960554"/>
    <row r="960555"/>
    <row r="960556"/>
    <row r="960557"/>
    <row r="960558"/>
    <row r="960559"/>
    <row r="960560"/>
    <row r="960561"/>
    <row r="960562"/>
    <row r="960563"/>
    <row r="960564"/>
    <row r="960565"/>
    <row r="960566"/>
    <row r="960567"/>
    <row r="960568"/>
    <row r="960569"/>
    <row r="960570"/>
    <row r="960571"/>
    <row r="960572"/>
    <row r="960573"/>
    <row r="960574"/>
    <row r="960575"/>
    <row r="960576"/>
    <row r="960577"/>
    <row r="960578"/>
    <row r="960579"/>
    <row r="960580"/>
    <row r="960581"/>
    <row r="960582"/>
    <row r="960583"/>
    <row r="960584"/>
    <row r="960585"/>
    <row r="960586"/>
    <row r="960587"/>
    <row r="960588"/>
    <row r="960589"/>
    <row r="960590"/>
    <row r="960591"/>
    <row r="960592"/>
    <row r="960593"/>
    <row r="960594"/>
    <row r="960595"/>
    <row r="960596"/>
    <row r="960597"/>
    <row r="960598"/>
    <row r="960599"/>
    <row r="960600"/>
    <row r="960601"/>
    <row r="960602"/>
    <row r="960603"/>
    <row r="960604"/>
    <row r="960605"/>
    <row r="960606"/>
    <row r="960607"/>
    <row r="960608"/>
    <row r="960609"/>
    <row r="960610"/>
    <row r="960611"/>
    <row r="960612"/>
    <row r="960613"/>
    <row r="960614"/>
    <row r="960615"/>
    <row r="960616"/>
    <row r="960617"/>
    <row r="960618"/>
    <row r="960619"/>
    <row r="960620"/>
    <row r="960621"/>
    <row r="960622"/>
    <row r="960623"/>
    <row r="960624"/>
    <row r="960625"/>
    <row r="960626"/>
    <row r="960627"/>
    <row r="960628"/>
    <row r="960629"/>
    <row r="960630"/>
    <row r="960631"/>
    <row r="960632"/>
    <row r="960633"/>
    <row r="960634"/>
    <row r="960635"/>
    <row r="960636"/>
    <row r="960637"/>
    <row r="960638"/>
    <row r="960639"/>
    <row r="960640"/>
    <row r="960641"/>
    <row r="960642"/>
    <row r="960643"/>
    <row r="960644"/>
    <row r="960645"/>
    <row r="960646"/>
    <row r="960647"/>
    <row r="960648"/>
    <row r="960649"/>
    <row r="960650"/>
    <row r="960651"/>
    <row r="960652"/>
    <row r="960653"/>
    <row r="960654"/>
    <row r="960655"/>
    <row r="960656"/>
    <row r="960657"/>
    <row r="960658"/>
    <row r="960659"/>
    <row r="960660"/>
    <row r="960661"/>
    <row r="960662"/>
    <row r="960663"/>
    <row r="960664"/>
    <row r="960665"/>
    <row r="960666"/>
    <row r="960667"/>
    <row r="960668"/>
    <row r="960669"/>
    <row r="960670"/>
    <row r="960671"/>
    <row r="960672"/>
    <row r="960673"/>
    <row r="960674"/>
    <row r="960675"/>
    <row r="960676"/>
    <row r="960677"/>
    <row r="960678"/>
    <row r="960679"/>
    <row r="960680"/>
    <row r="960681"/>
    <row r="960682"/>
    <row r="960683"/>
    <row r="960684"/>
    <row r="960685"/>
    <row r="960686"/>
    <row r="960687"/>
    <row r="960688"/>
    <row r="960689"/>
    <row r="960690"/>
    <row r="960691"/>
    <row r="960692"/>
    <row r="960693"/>
    <row r="960694"/>
    <row r="960695"/>
    <row r="960696"/>
    <row r="960697"/>
    <row r="960698"/>
    <row r="960699"/>
    <row r="960700"/>
    <row r="960701"/>
    <row r="960702"/>
    <row r="960703"/>
    <row r="960704"/>
    <row r="960705"/>
    <row r="960706"/>
    <row r="960707"/>
    <row r="960708"/>
    <row r="960709"/>
    <row r="960710"/>
    <row r="960711"/>
    <row r="960712"/>
    <row r="960713"/>
    <row r="960714"/>
    <row r="960715"/>
    <row r="960716"/>
    <row r="960717"/>
    <row r="960718"/>
    <row r="960719"/>
    <row r="960720"/>
    <row r="960721"/>
    <row r="960722"/>
    <row r="960723"/>
    <row r="960724"/>
    <row r="960725"/>
    <row r="960726"/>
    <row r="960727"/>
    <row r="960728"/>
    <row r="960729"/>
    <row r="960730"/>
    <row r="960731"/>
    <row r="960732"/>
    <row r="960733"/>
    <row r="960734"/>
    <row r="960735"/>
    <row r="960736"/>
    <row r="960737"/>
    <row r="960738"/>
    <row r="960739"/>
    <row r="960740"/>
    <row r="960741"/>
    <row r="960742"/>
    <row r="960743"/>
    <row r="960744"/>
    <row r="960745"/>
    <row r="960746"/>
    <row r="960747"/>
    <row r="960748"/>
    <row r="960749"/>
    <row r="960750"/>
    <row r="960751"/>
    <row r="960752"/>
    <row r="960753"/>
    <row r="960754"/>
    <row r="960755"/>
    <row r="960756"/>
    <row r="960757"/>
    <row r="960758"/>
    <row r="960759"/>
    <row r="960760"/>
    <row r="960761"/>
    <row r="960762"/>
    <row r="960763"/>
    <row r="960764"/>
    <row r="960765"/>
    <row r="960766"/>
    <row r="960767"/>
    <row r="960768"/>
    <row r="960769"/>
    <row r="960770"/>
    <row r="960771"/>
    <row r="960772"/>
    <row r="960773"/>
    <row r="960774"/>
    <row r="960775"/>
    <row r="960776"/>
    <row r="960777"/>
    <row r="960778"/>
    <row r="960779"/>
    <row r="960780"/>
    <row r="960781"/>
    <row r="960782"/>
    <row r="960783"/>
    <row r="960784"/>
    <row r="960785"/>
    <row r="960786"/>
    <row r="960787"/>
    <row r="960788"/>
    <row r="960789"/>
    <row r="960790"/>
    <row r="960791"/>
    <row r="960792"/>
    <row r="960793"/>
    <row r="960794"/>
    <row r="960795"/>
    <row r="960796"/>
    <row r="960797"/>
    <row r="960798"/>
    <row r="960799"/>
    <row r="960800"/>
    <row r="960801"/>
    <row r="960802"/>
    <row r="960803"/>
    <row r="960804"/>
    <row r="960805"/>
    <row r="960806"/>
    <row r="960807"/>
    <row r="960808"/>
    <row r="960809"/>
    <row r="960810"/>
    <row r="960811"/>
    <row r="960812"/>
    <row r="960813"/>
    <row r="960814"/>
    <row r="960815"/>
    <row r="960816"/>
    <row r="960817"/>
    <row r="960818"/>
    <row r="960819"/>
    <row r="960820"/>
    <row r="960821"/>
    <row r="960822"/>
    <row r="960823"/>
    <row r="960824"/>
    <row r="960825"/>
    <row r="960826"/>
    <row r="960827"/>
    <row r="960828"/>
    <row r="960829"/>
    <row r="960830"/>
    <row r="960831"/>
    <row r="960832"/>
    <row r="960833"/>
    <row r="960834"/>
    <row r="960835"/>
    <row r="960836"/>
    <row r="960837"/>
    <row r="960838"/>
    <row r="960839"/>
    <row r="960840"/>
    <row r="960841"/>
    <row r="960842"/>
    <row r="960843"/>
    <row r="960844"/>
    <row r="960845"/>
    <row r="960846"/>
    <row r="960847"/>
    <row r="960848"/>
    <row r="960849"/>
    <row r="960850"/>
    <row r="960851"/>
    <row r="960852"/>
    <row r="960853"/>
    <row r="960854"/>
    <row r="960855"/>
    <row r="960856"/>
    <row r="960857"/>
    <row r="960858"/>
    <row r="960859"/>
    <row r="960860"/>
    <row r="960861"/>
    <row r="960862"/>
    <row r="960863"/>
    <row r="960864"/>
    <row r="960865"/>
    <row r="960866"/>
    <row r="960867"/>
    <row r="960868"/>
    <row r="960869"/>
    <row r="960870"/>
    <row r="960871"/>
    <row r="960872"/>
    <row r="960873"/>
    <row r="960874"/>
    <row r="960875"/>
    <row r="960876"/>
    <row r="960877"/>
    <row r="960878"/>
    <row r="960879"/>
    <row r="960880"/>
    <row r="960881"/>
    <row r="960882"/>
    <row r="960883"/>
    <row r="960884"/>
    <row r="960885"/>
    <row r="960886"/>
    <row r="960887"/>
    <row r="960888"/>
    <row r="960889"/>
    <row r="960890"/>
    <row r="960891"/>
    <row r="960892"/>
    <row r="960893"/>
    <row r="960894"/>
    <row r="960895"/>
    <row r="960896"/>
    <row r="960897"/>
    <row r="960898"/>
    <row r="960899"/>
    <row r="960900"/>
    <row r="960901"/>
    <row r="960902"/>
    <row r="960903"/>
    <row r="960904"/>
    <row r="960905"/>
    <row r="960906"/>
    <row r="960907"/>
    <row r="960908"/>
    <row r="960909"/>
    <row r="960910"/>
    <row r="960911"/>
    <row r="960912"/>
    <row r="960913"/>
    <row r="960914"/>
    <row r="960915"/>
    <row r="960916"/>
    <row r="960917"/>
    <row r="960918"/>
    <row r="960919"/>
    <row r="960920"/>
    <row r="960921"/>
    <row r="960922"/>
    <row r="960923"/>
    <row r="960924"/>
    <row r="960925"/>
    <row r="960926"/>
    <row r="960927"/>
    <row r="960928"/>
    <row r="960929"/>
    <row r="960930"/>
    <row r="960931"/>
    <row r="960932"/>
    <row r="960933"/>
    <row r="960934"/>
    <row r="960935"/>
    <row r="960936"/>
    <row r="960937"/>
    <row r="960938"/>
    <row r="960939"/>
    <row r="960940"/>
    <row r="960941"/>
    <row r="960942"/>
    <row r="960943"/>
    <row r="960944"/>
    <row r="960945"/>
    <row r="960946"/>
    <row r="960947"/>
    <row r="960948"/>
    <row r="960949"/>
    <row r="960950"/>
    <row r="960951"/>
    <row r="960952"/>
    <row r="960953"/>
    <row r="960954"/>
    <row r="960955"/>
    <row r="960956"/>
    <row r="960957"/>
    <row r="960958"/>
    <row r="960959"/>
    <row r="960960"/>
    <row r="960961"/>
    <row r="960962"/>
    <row r="960963"/>
    <row r="960964"/>
    <row r="960965"/>
    <row r="960966"/>
    <row r="960967"/>
    <row r="960968"/>
    <row r="960969"/>
    <row r="960970"/>
    <row r="960971"/>
    <row r="960972"/>
    <row r="960973"/>
    <row r="960974"/>
    <row r="960975"/>
    <row r="960976"/>
    <row r="960977"/>
    <row r="960978"/>
    <row r="960979"/>
    <row r="960980"/>
    <row r="960981"/>
    <row r="960982"/>
    <row r="960983"/>
    <row r="960984"/>
    <row r="960985"/>
    <row r="960986"/>
    <row r="960987"/>
    <row r="960988"/>
    <row r="960989"/>
    <row r="960990"/>
    <row r="960991"/>
    <row r="960992"/>
    <row r="960993"/>
    <row r="960994"/>
    <row r="960995"/>
    <row r="960996"/>
    <row r="960997"/>
    <row r="960998"/>
    <row r="960999"/>
    <row r="961000"/>
    <row r="961001"/>
    <row r="961002"/>
    <row r="961003"/>
    <row r="961004"/>
    <row r="961005"/>
    <row r="961006"/>
    <row r="961007"/>
    <row r="961008"/>
    <row r="961009"/>
    <row r="961010"/>
    <row r="961011"/>
    <row r="961012"/>
    <row r="961013"/>
    <row r="961014"/>
    <row r="961015"/>
    <row r="961016"/>
    <row r="961017"/>
    <row r="961018"/>
    <row r="961019"/>
    <row r="961020"/>
    <row r="961021"/>
    <row r="961022"/>
    <row r="961023"/>
    <row r="961024"/>
    <row r="961025"/>
    <row r="961026"/>
    <row r="961027"/>
    <row r="961028"/>
    <row r="961029"/>
    <row r="961030"/>
    <row r="961031"/>
    <row r="961032"/>
    <row r="961033"/>
    <row r="961034"/>
    <row r="961035"/>
    <row r="961036"/>
    <row r="961037"/>
    <row r="961038"/>
    <row r="961039"/>
    <row r="961040"/>
    <row r="961041"/>
    <row r="961042"/>
    <row r="961043"/>
    <row r="961044"/>
    <row r="961045"/>
    <row r="961046"/>
    <row r="961047"/>
    <row r="961048"/>
    <row r="961049"/>
    <row r="961050"/>
    <row r="961051"/>
    <row r="961052"/>
    <row r="961053"/>
    <row r="961054"/>
    <row r="961055"/>
    <row r="961056"/>
    <row r="961057"/>
    <row r="961058"/>
    <row r="961059"/>
    <row r="961060"/>
    <row r="961061"/>
    <row r="961062"/>
    <row r="961063"/>
    <row r="961064"/>
    <row r="961065"/>
    <row r="961066"/>
    <row r="961067"/>
    <row r="961068"/>
    <row r="961069"/>
    <row r="961070"/>
    <row r="961071"/>
    <row r="961072"/>
    <row r="961073"/>
    <row r="961074"/>
    <row r="961075"/>
    <row r="961076"/>
    <row r="961077"/>
    <row r="961078"/>
    <row r="961079"/>
    <row r="961080"/>
    <row r="961081"/>
    <row r="961082"/>
    <row r="961083"/>
    <row r="961084"/>
    <row r="961085"/>
    <row r="961086"/>
    <row r="961087"/>
    <row r="961088"/>
    <row r="961089"/>
    <row r="961090"/>
    <row r="961091"/>
    <row r="961092"/>
    <row r="961093"/>
    <row r="961094"/>
    <row r="961095"/>
    <row r="961096"/>
    <row r="961097"/>
    <row r="961098"/>
    <row r="961099"/>
    <row r="961100"/>
    <row r="961101"/>
    <row r="961102"/>
    <row r="961103"/>
    <row r="961104"/>
    <row r="961105"/>
    <row r="961106"/>
    <row r="961107"/>
    <row r="961108"/>
    <row r="961109"/>
    <row r="961110"/>
    <row r="961111"/>
    <row r="961112"/>
    <row r="961113"/>
    <row r="961114"/>
    <row r="961115"/>
    <row r="961116"/>
    <row r="961117"/>
    <row r="961118"/>
    <row r="961119"/>
    <row r="961120"/>
    <row r="961121"/>
    <row r="961122"/>
    <row r="961123"/>
    <row r="961124"/>
    <row r="961125"/>
    <row r="961126"/>
    <row r="961127"/>
    <row r="961128"/>
    <row r="961129"/>
    <row r="961130"/>
    <row r="961131"/>
    <row r="961132"/>
    <row r="961133"/>
    <row r="961134"/>
    <row r="961135"/>
    <row r="961136"/>
    <row r="961137"/>
    <row r="961138"/>
    <row r="961139"/>
    <row r="961140"/>
    <row r="961141"/>
    <row r="961142"/>
    <row r="961143"/>
    <row r="961144"/>
    <row r="961145"/>
    <row r="961146"/>
    <row r="961147"/>
    <row r="961148"/>
    <row r="961149"/>
    <row r="961150"/>
    <row r="961151"/>
    <row r="961152"/>
    <row r="961153"/>
    <row r="961154"/>
    <row r="961155"/>
    <row r="961156"/>
    <row r="961157"/>
    <row r="961158"/>
    <row r="961159"/>
    <row r="961160"/>
    <row r="961161"/>
    <row r="961162"/>
    <row r="961163"/>
    <row r="961164"/>
    <row r="961165"/>
    <row r="961166"/>
    <row r="961167"/>
    <row r="961168"/>
    <row r="961169"/>
    <row r="961170"/>
    <row r="961171"/>
    <row r="961172"/>
    <row r="961173"/>
    <row r="961174"/>
    <row r="961175"/>
    <row r="961176"/>
    <row r="961177"/>
    <row r="961178"/>
    <row r="961179"/>
    <row r="961180"/>
    <row r="961181"/>
    <row r="961182"/>
    <row r="961183"/>
    <row r="961184"/>
    <row r="961185"/>
    <row r="961186"/>
    <row r="961187"/>
    <row r="961188"/>
    <row r="961189"/>
    <row r="961190"/>
    <row r="961191"/>
    <row r="961192"/>
    <row r="961193"/>
    <row r="961194"/>
    <row r="961195"/>
    <row r="961196"/>
    <row r="961197"/>
    <row r="961198"/>
    <row r="961199"/>
    <row r="961200"/>
    <row r="961201"/>
    <row r="961202"/>
    <row r="961203"/>
    <row r="961204"/>
    <row r="961205"/>
    <row r="961206"/>
    <row r="961207"/>
    <row r="961208"/>
    <row r="961209"/>
    <row r="961210"/>
    <row r="961211"/>
    <row r="961212"/>
    <row r="961213"/>
    <row r="961214"/>
    <row r="961215"/>
    <row r="961216"/>
    <row r="961217"/>
    <row r="961218"/>
    <row r="961219"/>
    <row r="961220"/>
    <row r="961221"/>
    <row r="961222"/>
    <row r="961223"/>
    <row r="961224"/>
    <row r="961225"/>
    <row r="961226"/>
    <row r="961227"/>
    <row r="961228"/>
    <row r="961229"/>
    <row r="961230"/>
    <row r="961231"/>
    <row r="961232"/>
    <row r="961233"/>
    <row r="961234"/>
    <row r="961235"/>
    <row r="961236"/>
    <row r="961237"/>
    <row r="961238"/>
    <row r="961239"/>
    <row r="961240"/>
    <row r="961241"/>
    <row r="961242"/>
    <row r="961243"/>
    <row r="961244"/>
    <row r="961245"/>
    <row r="961246"/>
    <row r="961247"/>
    <row r="961248"/>
    <row r="961249"/>
    <row r="961250"/>
    <row r="961251"/>
    <row r="961252"/>
    <row r="961253"/>
    <row r="961254"/>
    <row r="961255"/>
    <row r="961256"/>
    <row r="961257"/>
    <row r="961258"/>
    <row r="961259"/>
    <row r="961260"/>
    <row r="961261"/>
    <row r="961262"/>
    <row r="961263"/>
    <row r="961264"/>
    <row r="961265"/>
    <row r="961266"/>
    <row r="961267"/>
    <row r="961268"/>
    <row r="961269"/>
    <row r="961270"/>
    <row r="961271"/>
    <row r="961272"/>
    <row r="961273"/>
    <row r="961274"/>
    <row r="961275"/>
    <row r="961276"/>
    <row r="961277"/>
    <row r="961278"/>
    <row r="961279"/>
    <row r="961280"/>
    <row r="961281"/>
    <row r="961282"/>
    <row r="961283"/>
    <row r="961284"/>
    <row r="961285"/>
    <row r="961286"/>
    <row r="961287"/>
    <row r="961288"/>
    <row r="961289"/>
    <row r="961290"/>
    <row r="961291"/>
    <row r="961292"/>
    <row r="961293"/>
    <row r="961294"/>
    <row r="961295"/>
    <row r="961296"/>
    <row r="961297"/>
    <row r="961298"/>
    <row r="961299"/>
    <row r="961300"/>
    <row r="961301"/>
    <row r="961302"/>
    <row r="961303"/>
    <row r="961304"/>
    <row r="961305"/>
    <row r="961306"/>
    <row r="961307"/>
    <row r="961308"/>
    <row r="961309"/>
    <row r="961310"/>
    <row r="961311"/>
    <row r="961312"/>
    <row r="961313"/>
    <row r="961314"/>
    <row r="961315"/>
    <row r="961316"/>
    <row r="961317"/>
    <row r="961318"/>
    <row r="961319"/>
    <row r="961320"/>
    <row r="961321"/>
    <row r="961322"/>
    <row r="961323"/>
    <row r="961324"/>
    <row r="961325"/>
    <row r="961326"/>
    <row r="961327"/>
    <row r="961328"/>
    <row r="961329"/>
    <row r="961330"/>
    <row r="961331"/>
    <row r="961332"/>
    <row r="961333"/>
    <row r="961334"/>
    <row r="961335"/>
    <row r="961336"/>
    <row r="961337"/>
    <row r="961338"/>
    <row r="961339"/>
    <row r="961340"/>
    <row r="961341"/>
    <row r="961342"/>
    <row r="961343"/>
    <row r="961344"/>
    <row r="961345"/>
    <row r="961346"/>
    <row r="961347"/>
    <row r="961348"/>
    <row r="961349"/>
    <row r="961350"/>
    <row r="961351"/>
    <row r="961352"/>
    <row r="961353"/>
    <row r="961354"/>
    <row r="961355"/>
    <row r="961356"/>
    <row r="961357"/>
    <row r="961358"/>
    <row r="961359"/>
    <row r="961360"/>
    <row r="961361"/>
    <row r="961362"/>
    <row r="961363"/>
    <row r="961364"/>
    <row r="961365"/>
    <row r="961366"/>
    <row r="961367"/>
    <row r="961368"/>
    <row r="961369"/>
    <row r="961370"/>
    <row r="961371"/>
    <row r="961372"/>
    <row r="961373"/>
    <row r="961374"/>
    <row r="961375"/>
    <row r="961376"/>
    <row r="961377"/>
    <row r="961378"/>
    <row r="961379"/>
    <row r="961380"/>
    <row r="961381"/>
    <row r="961382"/>
    <row r="961383"/>
    <row r="961384"/>
    <row r="961385"/>
    <row r="961386"/>
    <row r="961387"/>
    <row r="961388"/>
    <row r="961389"/>
    <row r="961390"/>
    <row r="961391"/>
    <row r="961392"/>
    <row r="961393"/>
    <row r="961394"/>
    <row r="961395"/>
    <row r="961396"/>
    <row r="961397"/>
    <row r="961398"/>
    <row r="961399"/>
    <row r="961400"/>
    <row r="961401"/>
    <row r="961402"/>
    <row r="961403"/>
    <row r="961404"/>
    <row r="961405"/>
    <row r="961406"/>
    <row r="961407"/>
    <row r="961408"/>
    <row r="961409"/>
    <row r="961410"/>
    <row r="961411"/>
    <row r="961412"/>
    <row r="961413"/>
    <row r="961414"/>
    <row r="961415"/>
    <row r="961416"/>
    <row r="961417"/>
    <row r="961418"/>
    <row r="961419"/>
    <row r="961420"/>
    <row r="961421"/>
    <row r="961422"/>
    <row r="961423"/>
    <row r="961424"/>
    <row r="961425"/>
    <row r="961426"/>
    <row r="961427"/>
    <row r="961428"/>
    <row r="961429"/>
    <row r="961430"/>
    <row r="961431"/>
    <row r="961432"/>
    <row r="961433"/>
    <row r="961434"/>
    <row r="961435"/>
    <row r="961436"/>
    <row r="961437"/>
    <row r="961438"/>
    <row r="961439"/>
    <row r="961440"/>
    <row r="961441"/>
    <row r="961442"/>
    <row r="961443"/>
    <row r="961444"/>
    <row r="961445"/>
    <row r="961446"/>
    <row r="961447"/>
    <row r="961448"/>
    <row r="961449"/>
    <row r="961450"/>
    <row r="961451"/>
    <row r="961452"/>
    <row r="961453"/>
    <row r="961454"/>
    <row r="961455"/>
    <row r="961456"/>
    <row r="961457"/>
    <row r="961458"/>
    <row r="961459"/>
    <row r="961460"/>
    <row r="961461"/>
    <row r="961462"/>
    <row r="961463"/>
    <row r="961464"/>
    <row r="961465"/>
    <row r="961466"/>
    <row r="961467"/>
    <row r="961468"/>
    <row r="961469"/>
    <row r="961470"/>
    <row r="961471"/>
    <row r="961472"/>
    <row r="961473"/>
    <row r="961474"/>
    <row r="961475"/>
    <row r="961476"/>
    <row r="961477"/>
    <row r="961478"/>
    <row r="961479"/>
    <row r="961480"/>
    <row r="961481"/>
    <row r="961482"/>
    <row r="961483"/>
    <row r="961484"/>
    <row r="961485"/>
    <row r="961486"/>
    <row r="961487"/>
    <row r="961488"/>
    <row r="961489"/>
    <row r="961490"/>
    <row r="961491"/>
    <row r="961492"/>
    <row r="961493"/>
    <row r="961494"/>
    <row r="961495"/>
    <row r="961496"/>
    <row r="961497"/>
    <row r="961498"/>
    <row r="961499"/>
    <row r="961500"/>
    <row r="961501"/>
    <row r="961502"/>
    <row r="961503"/>
    <row r="961504"/>
    <row r="961505"/>
    <row r="961506"/>
    <row r="961507"/>
    <row r="961508"/>
    <row r="961509"/>
    <row r="961510"/>
    <row r="961511"/>
    <row r="961512"/>
    <row r="961513"/>
    <row r="961514"/>
    <row r="961515"/>
    <row r="961516"/>
    <row r="961517"/>
    <row r="961518"/>
    <row r="961519"/>
    <row r="961520"/>
    <row r="961521"/>
    <row r="961522"/>
    <row r="961523"/>
    <row r="961524"/>
    <row r="961525"/>
    <row r="961526"/>
    <row r="961527"/>
    <row r="961528"/>
    <row r="961529"/>
    <row r="961530"/>
    <row r="961531"/>
    <row r="961532"/>
    <row r="961533"/>
    <row r="961534"/>
    <row r="961535"/>
    <row r="961536"/>
    <row r="961537"/>
    <row r="961538"/>
    <row r="961539"/>
    <row r="961540"/>
    <row r="961541"/>
    <row r="961542"/>
    <row r="961543"/>
    <row r="961544"/>
    <row r="961545"/>
    <row r="961546"/>
    <row r="961547"/>
    <row r="961548"/>
    <row r="961549"/>
    <row r="961550"/>
    <row r="961551"/>
    <row r="961552"/>
    <row r="961553"/>
    <row r="961554"/>
    <row r="961555"/>
    <row r="961556"/>
    <row r="961557"/>
    <row r="961558"/>
    <row r="961559"/>
    <row r="961560"/>
    <row r="961561"/>
    <row r="961562"/>
    <row r="961563"/>
    <row r="961564"/>
    <row r="961565"/>
    <row r="961566"/>
    <row r="961567"/>
    <row r="961568"/>
    <row r="961569"/>
    <row r="961570"/>
    <row r="961571"/>
    <row r="961572"/>
    <row r="961573"/>
    <row r="961574"/>
    <row r="961575"/>
    <row r="961576"/>
    <row r="961577"/>
    <row r="961578"/>
    <row r="961579"/>
    <row r="961580"/>
    <row r="961581"/>
    <row r="961582"/>
    <row r="961583"/>
    <row r="961584"/>
    <row r="961585"/>
    <row r="961586"/>
    <row r="961587"/>
    <row r="961588"/>
    <row r="961589"/>
    <row r="961590"/>
    <row r="961591"/>
    <row r="961592"/>
    <row r="961593"/>
    <row r="961594"/>
    <row r="961595"/>
    <row r="961596"/>
    <row r="961597"/>
    <row r="961598"/>
    <row r="961599"/>
    <row r="961600"/>
    <row r="961601"/>
    <row r="961602"/>
    <row r="961603"/>
    <row r="961604"/>
    <row r="961605"/>
    <row r="961606"/>
    <row r="961607"/>
    <row r="961608"/>
    <row r="961609"/>
    <row r="961610"/>
    <row r="961611"/>
    <row r="961612"/>
    <row r="961613"/>
    <row r="961614"/>
    <row r="961615"/>
    <row r="961616"/>
    <row r="961617"/>
    <row r="961618"/>
    <row r="961619"/>
    <row r="961620"/>
    <row r="961621"/>
    <row r="961622"/>
    <row r="961623"/>
    <row r="961624"/>
    <row r="961625"/>
    <row r="961626"/>
    <row r="961627"/>
    <row r="961628"/>
    <row r="961629"/>
    <row r="961630"/>
    <row r="961631"/>
    <row r="961632"/>
    <row r="961633"/>
    <row r="961634"/>
    <row r="961635"/>
    <row r="961636"/>
    <row r="961637"/>
    <row r="961638"/>
    <row r="961639"/>
    <row r="961640"/>
    <row r="961641"/>
    <row r="961642"/>
    <row r="961643"/>
    <row r="961644"/>
    <row r="961645"/>
    <row r="961646"/>
    <row r="961647"/>
    <row r="961648"/>
    <row r="961649"/>
    <row r="961650"/>
    <row r="961651"/>
    <row r="961652"/>
    <row r="961653"/>
    <row r="961654"/>
    <row r="961655"/>
    <row r="961656"/>
    <row r="961657"/>
    <row r="961658"/>
    <row r="961659"/>
    <row r="961660"/>
    <row r="961661"/>
    <row r="961662"/>
    <row r="961663"/>
    <row r="961664"/>
    <row r="961665"/>
    <row r="961666"/>
    <row r="961667"/>
    <row r="961668"/>
    <row r="961669"/>
    <row r="961670"/>
    <row r="961671"/>
    <row r="961672"/>
    <row r="961673"/>
    <row r="961674"/>
    <row r="961675"/>
    <row r="961676"/>
    <row r="961677"/>
    <row r="961678"/>
    <row r="961679"/>
    <row r="961680"/>
    <row r="961681"/>
    <row r="961682"/>
    <row r="961683"/>
    <row r="961684"/>
    <row r="961685"/>
    <row r="961686"/>
    <row r="961687"/>
    <row r="961688"/>
    <row r="961689"/>
    <row r="961690"/>
    <row r="961691"/>
    <row r="961692"/>
    <row r="961693"/>
    <row r="961694"/>
    <row r="961695"/>
    <row r="961696"/>
    <row r="961697"/>
    <row r="961698"/>
    <row r="961699"/>
    <row r="961700"/>
    <row r="961701"/>
    <row r="961702"/>
    <row r="961703"/>
    <row r="961704"/>
    <row r="961705"/>
    <row r="961706"/>
    <row r="961707"/>
    <row r="961708"/>
    <row r="961709"/>
    <row r="961710"/>
    <row r="961711"/>
    <row r="961712"/>
    <row r="961713"/>
    <row r="961714"/>
    <row r="961715"/>
    <row r="961716"/>
    <row r="961717"/>
    <row r="961718"/>
    <row r="961719"/>
    <row r="961720"/>
    <row r="961721"/>
    <row r="961722"/>
    <row r="961723"/>
    <row r="961724"/>
    <row r="961725"/>
    <row r="961726"/>
    <row r="961727"/>
    <row r="961728"/>
    <row r="961729"/>
    <row r="961730"/>
    <row r="961731"/>
    <row r="961732"/>
    <row r="961733"/>
    <row r="961734"/>
    <row r="961735"/>
    <row r="961736"/>
    <row r="961737"/>
    <row r="961738"/>
    <row r="961739"/>
    <row r="961740"/>
    <row r="961741"/>
    <row r="961742"/>
    <row r="961743"/>
    <row r="961744"/>
    <row r="961745"/>
    <row r="961746"/>
    <row r="961747"/>
    <row r="961748"/>
    <row r="961749"/>
    <row r="961750"/>
    <row r="961751"/>
    <row r="961752"/>
    <row r="961753"/>
    <row r="961754"/>
    <row r="961755"/>
    <row r="961756"/>
    <row r="961757"/>
    <row r="961758"/>
    <row r="961759"/>
    <row r="961760"/>
    <row r="961761"/>
    <row r="961762"/>
    <row r="961763"/>
    <row r="961764"/>
    <row r="961765"/>
    <row r="961766"/>
    <row r="961767"/>
    <row r="961768"/>
    <row r="961769"/>
    <row r="961770"/>
    <row r="961771"/>
    <row r="961772"/>
    <row r="961773"/>
    <row r="961774"/>
    <row r="961775"/>
    <row r="961776"/>
    <row r="961777"/>
    <row r="961778"/>
    <row r="961779"/>
    <row r="961780"/>
    <row r="961781"/>
    <row r="961782"/>
    <row r="961783"/>
    <row r="961784"/>
    <row r="961785"/>
    <row r="961786"/>
    <row r="961787"/>
    <row r="961788"/>
    <row r="961789"/>
    <row r="961790"/>
    <row r="961791"/>
    <row r="961792"/>
    <row r="961793"/>
    <row r="961794"/>
    <row r="961795"/>
    <row r="961796"/>
    <row r="961797"/>
    <row r="961798"/>
    <row r="961799"/>
    <row r="961800"/>
    <row r="961801"/>
    <row r="961802"/>
    <row r="961803"/>
    <row r="961804"/>
    <row r="961805"/>
    <row r="961806"/>
    <row r="961807"/>
    <row r="961808"/>
    <row r="961809"/>
    <row r="961810"/>
    <row r="961811"/>
    <row r="961812"/>
    <row r="961813"/>
    <row r="961814"/>
    <row r="961815"/>
    <row r="961816"/>
    <row r="961817"/>
    <row r="961818"/>
    <row r="961819"/>
    <row r="961820"/>
    <row r="961821"/>
    <row r="961822"/>
    <row r="961823"/>
    <row r="961824"/>
    <row r="961825"/>
    <row r="961826"/>
    <row r="961827"/>
    <row r="961828"/>
    <row r="961829"/>
    <row r="961830"/>
    <row r="961831"/>
    <row r="961832"/>
    <row r="961833"/>
    <row r="961834"/>
    <row r="961835"/>
    <row r="961836"/>
    <row r="961837"/>
    <row r="961838"/>
    <row r="961839"/>
    <row r="961840"/>
    <row r="961841"/>
    <row r="961842"/>
    <row r="961843"/>
    <row r="961844"/>
    <row r="961845"/>
    <row r="961846"/>
    <row r="961847"/>
    <row r="961848"/>
    <row r="961849"/>
    <row r="961850"/>
    <row r="961851"/>
    <row r="961852"/>
    <row r="961853"/>
    <row r="961854"/>
    <row r="961855"/>
    <row r="961856"/>
    <row r="961857"/>
    <row r="961858"/>
    <row r="961859"/>
    <row r="961860"/>
    <row r="961861"/>
    <row r="961862"/>
    <row r="961863"/>
    <row r="961864"/>
    <row r="961865"/>
    <row r="961866"/>
    <row r="961867"/>
    <row r="961868"/>
    <row r="961869"/>
    <row r="961870"/>
    <row r="961871"/>
    <row r="961872"/>
    <row r="961873"/>
    <row r="961874"/>
    <row r="961875"/>
    <row r="961876"/>
    <row r="961877"/>
    <row r="961878"/>
    <row r="961879"/>
    <row r="961880"/>
    <row r="961881"/>
    <row r="961882"/>
    <row r="961883"/>
    <row r="961884"/>
    <row r="961885"/>
    <row r="961886"/>
    <row r="961887"/>
    <row r="961888"/>
    <row r="961889"/>
    <row r="961890"/>
    <row r="961891"/>
    <row r="961892"/>
    <row r="961893"/>
    <row r="961894"/>
    <row r="961895"/>
    <row r="961896"/>
    <row r="961897"/>
    <row r="961898"/>
    <row r="961899"/>
    <row r="961900"/>
    <row r="961901"/>
    <row r="961902"/>
    <row r="961903"/>
    <row r="961904"/>
    <row r="961905"/>
    <row r="961906"/>
    <row r="961907"/>
    <row r="961908"/>
    <row r="961909"/>
    <row r="961910"/>
    <row r="961911"/>
    <row r="961912"/>
    <row r="961913"/>
    <row r="961914"/>
    <row r="961915"/>
    <row r="961916"/>
    <row r="961917"/>
    <row r="961918"/>
    <row r="961919"/>
    <row r="961920"/>
    <row r="961921"/>
    <row r="961922"/>
    <row r="961923"/>
    <row r="961924"/>
    <row r="961925"/>
    <row r="961926"/>
    <row r="961927"/>
    <row r="961928"/>
    <row r="961929"/>
    <row r="961930"/>
    <row r="961931"/>
    <row r="961932"/>
    <row r="961933"/>
    <row r="961934"/>
    <row r="961935"/>
    <row r="961936"/>
    <row r="961937"/>
    <row r="961938"/>
    <row r="961939"/>
    <row r="961940"/>
    <row r="961941"/>
    <row r="961942"/>
    <row r="961943"/>
    <row r="961944"/>
    <row r="961945"/>
    <row r="961946"/>
    <row r="961947"/>
    <row r="961948"/>
    <row r="961949"/>
    <row r="961950"/>
    <row r="961951"/>
    <row r="961952"/>
    <row r="961953"/>
    <row r="961954"/>
    <row r="961955"/>
    <row r="961956"/>
    <row r="961957"/>
    <row r="961958"/>
    <row r="961959"/>
    <row r="961960"/>
    <row r="961961"/>
    <row r="961962"/>
    <row r="961963"/>
    <row r="961964"/>
    <row r="961965"/>
    <row r="961966"/>
    <row r="961967"/>
    <row r="961968"/>
    <row r="961969"/>
    <row r="961970"/>
    <row r="961971"/>
    <row r="961972"/>
    <row r="961973"/>
    <row r="961974"/>
    <row r="961975"/>
    <row r="961976"/>
    <row r="961977"/>
    <row r="961978"/>
    <row r="961979"/>
    <row r="961980"/>
    <row r="961981"/>
    <row r="961982"/>
    <row r="961983"/>
    <row r="961984"/>
    <row r="961985"/>
    <row r="961986"/>
    <row r="961987"/>
    <row r="961988"/>
    <row r="961989"/>
    <row r="961990"/>
    <row r="961991"/>
    <row r="961992"/>
    <row r="961993"/>
    <row r="961994"/>
    <row r="961995"/>
    <row r="961996"/>
    <row r="961997"/>
    <row r="961998"/>
    <row r="961999"/>
    <row r="962000"/>
    <row r="962001"/>
    <row r="962002"/>
    <row r="962003"/>
    <row r="962004"/>
    <row r="962005"/>
    <row r="962006"/>
    <row r="962007"/>
    <row r="962008"/>
    <row r="962009"/>
    <row r="962010"/>
    <row r="962011"/>
    <row r="962012"/>
    <row r="962013"/>
    <row r="962014"/>
    <row r="962015"/>
    <row r="962016"/>
    <row r="962017"/>
    <row r="962018"/>
    <row r="962019"/>
    <row r="962020"/>
    <row r="962021"/>
    <row r="962022"/>
    <row r="962023"/>
    <row r="962024"/>
    <row r="962025"/>
    <row r="962026"/>
    <row r="962027"/>
    <row r="962028"/>
    <row r="962029"/>
    <row r="962030"/>
    <row r="962031"/>
    <row r="962032"/>
    <row r="962033"/>
    <row r="962034"/>
    <row r="962035"/>
    <row r="962036"/>
    <row r="962037"/>
    <row r="962038"/>
    <row r="962039"/>
    <row r="962040"/>
    <row r="962041"/>
    <row r="962042"/>
    <row r="962043"/>
    <row r="962044"/>
    <row r="962045"/>
    <row r="962046"/>
    <row r="962047"/>
    <row r="962048"/>
    <row r="962049"/>
    <row r="962050"/>
    <row r="962051"/>
    <row r="962052"/>
    <row r="962053"/>
    <row r="962054"/>
    <row r="962055"/>
    <row r="962056"/>
    <row r="962057"/>
    <row r="962058"/>
    <row r="962059"/>
    <row r="962060"/>
    <row r="962061"/>
    <row r="962062"/>
    <row r="962063"/>
    <row r="962064"/>
    <row r="962065"/>
    <row r="962066"/>
    <row r="962067"/>
    <row r="962068"/>
    <row r="962069"/>
    <row r="962070"/>
    <row r="962071"/>
    <row r="962072"/>
    <row r="962073"/>
    <row r="962074"/>
    <row r="962075"/>
    <row r="962076"/>
    <row r="962077"/>
    <row r="962078"/>
    <row r="962079"/>
    <row r="962080"/>
    <row r="962081"/>
    <row r="962082"/>
    <row r="962083"/>
    <row r="962084"/>
    <row r="962085"/>
    <row r="962086"/>
    <row r="962087"/>
    <row r="962088"/>
    <row r="962089"/>
    <row r="962090"/>
    <row r="962091"/>
    <row r="962092"/>
    <row r="962093"/>
    <row r="962094"/>
    <row r="962095"/>
    <row r="962096"/>
    <row r="962097"/>
    <row r="962098"/>
    <row r="962099"/>
    <row r="962100"/>
    <row r="962101"/>
    <row r="962102"/>
    <row r="962103"/>
    <row r="962104"/>
    <row r="962105"/>
    <row r="962106"/>
    <row r="962107"/>
    <row r="962108"/>
    <row r="962109"/>
    <row r="962110"/>
    <row r="962111"/>
    <row r="962112"/>
    <row r="962113"/>
    <row r="962114"/>
    <row r="962115"/>
    <row r="962116"/>
    <row r="962117"/>
    <row r="962118"/>
    <row r="962119"/>
    <row r="962120"/>
    <row r="962121"/>
    <row r="962122"/>
    <row r="962123"/>
    <row r="962124"/>
    <row r="962125"/>
    <row r="962126"/>
    <row r="962127"/>
    <row r="962128"/>
    <row r="962129"/>
    <row r="962130"/>
    <row r="962131"/>
    <row r="962132"/>
    <row r="962133"/>
    <row r="962134"/>
    <row r="962135"/>
    <row r="962136"/>
    <row r="962137"/>
    <row r="962138"/>
    <row r="962139"/>
    <row r="962140"/>
    <row r="962141"/>
    <row r="962142"/>
    <row r="962143"/>
    <row r="962144"/>
    <row r="962145"/>
    <row r="962146"/>
    <row r="962147"/>
    <row r="962148"/>
    <row r="962149"/>
    <row r="962150"/>
    <row r="962151"/>
    <row r="962152"/>
    <row r="962153"/>
    <row r="962154"/>
    <row r="962155"/>
    <row r="962156"/>
    <row r="962157"/>
    <row r="962158"/>
    <row r="962159"/>
    <row r="962160"/>
    <row r="962161"/>
    <row r="962162"/>
    <row r="962163"/>
    <row r="962164"/>
    <row r="962165"/>
    <row r="962166"/>
    <row r="962167"/>
    <row r="962168"/>
    <row r="962169"/>
    <row r="962170"/>
    <row r="962171"/>
    <row r="962172"/>
    <row r="962173"/>
    <row r="962174"/>
    <row r="962175"/>
    <row r="962176"/>
    <row r="962177"/>
    <row r="962178"/>
    <row r="962179"/>
    <row r="962180"/>
    <row r="962181"/>
    <row r="962182"/>
    <row r="962183"/>
    <row r="962184"/>
    <row r="962185"/>
    <row r="962186"/>
    <row r="962187"/>
    <row r="962188"/>
    <row r="962189"/>
    <row r="962190"/>
    <row r="962191"/>
    <row r="962192"/>
    <row r="962193"/>
    <row r="962194"/>
    <row r="962195"/>
    <row r="962196"/>
    <row r="962197"/>
    <row r="962198"/>
    <row r="962199"/>
    <row r="962200"/>
    <row r="962201"/>
    <row r="962202"/>
    <row r="962203"/>
    <row r="962204"/>
    <row r="962205"/>
    <row r="962206"/>
    <row r="962207"/>
    <row r="962208"/>
    <row r="962209"/>
    <row r="962210"/>
    <row r="962211"/>
    <row r="962212"/>
    <row r="962213"/>
    <row r="962214"/>
    <row r="962215"/>
    <row r="962216"/>
    <row r="962217"/>
    <row r="962218"/>
    <row r="962219"/>
    <row r="962220"/>
    <row r="962221"/>
    <row r="962222"/>
    <row r="962223"/>
    <row r="962224"/>
    <row r="962225"/>
    <row r="962226"/>
    <row r="962227"/>
    <row r="962228"/>
    <row r="962229"/>
    <row r="962230"/>
    <row r="962231"/>
    <row r="962232"/>
    <row r="962233"/>
    <row r="962234"/>
    <row r="962235"/>
    <row r="962236"/>
    <row r="962237"/>
    <row r="962238"/>
    <row r="962239"/>
    <row r="962240"/>
    <row r="962241"/>
    <row r="962242"/>
    <row r="962243"/>
    <row r="962244"/>
    <row r="962245"/>
    <row r="962246"/>
    <row r="962247"/>
    <row r="962248"/>
    <row r="962249"/>
    <row r="962250"/>
    <row r="962251"/>
    <row r="962252"/>
    <row r="962253"/>
    <row r="962254"/>
    <row r="962255"/>
    <row r="962256"/>
    <row r="962257"/>
    <row r="962258"/>
    <row r="962259"/>
    <row r="962260"/>
    <row r="962261"/>
    <row r="962262"/>
    <row r="962263"/>
    <row r="962264"/>
    <row r="962265"/>
    <row r="962266"/>
    <row r="962267"/>
    <row r="962268"/>
    <row r="962269"/>
    <row r="962270"/>
    <row r="962271"/>
    <row r="962272"/>
    <row r="962273"/>
    <row r="962274"/>
    <row r="962275"/>
    <row r="962276"/>
    <row r="962277"/>
    <row r="962278"/>
    <row r="962279"/>
    <row r="962280"/>
    <row r="962281"/>
    <row r="962282"/>
    <row r="962283"/>
    <row r="962284"/>
    <row r="962285"/>
    <row r="962286"/>
    <row r="962287"/>
    <row r="962288"/>
    <row r="962289"/>
    <row r="962290"/>
    <row r="962291"/>
    <row r="962292"/>
    <row r="962293"/>
    <row r="962294"/>
    <row r="962295"/>
    <row r="962296"/>
    <row r="962297"/>
    <row r="962298"/>
    <row r="962299"/>
    <row r="962300"/>
    <row r="962301"/>
    <row r="962302"/>
    <row r="962303"/>
    <row r="962304"/>
    <row r="962305"/>
    <row r="962306"/>
    <row r="962307"/>
    <row r="962308"/>
    <row r="962309"/>
    <row r="962310"/>
    <row r="962311"/>
    <row r="962312"/>
    <row r="962313"/>
    <row r="962314"/>
    <row r="962315"/>
    <row r="962316"/>
    <row r="962317"/>
    <row r="962318"/>
    <row r="962319"/>
    <row r="962320"/>
    <row r="962321"/>
    <row r="962322"/>
    <row r="962323"/>
    <row r="962324"/>
    <row r="962325"/>
    <row r="962326"/>
    <row r="962327"/>
    <row r="962328"/>
    <row r="962329"/>
    <row r="962330"/>
    <row r="962331"/>
    <row r="962332"/>
    <row r="962333"/>
    <row r="962334"/>
    <row r="962335"/>
    <row r="962336"/>
    <row r="962337"/>
    <row r="962338"/>
    <row r="962339"/>
    <row r="962340"/>
    <row r="962341"/>
    <row r="962342"/>
    <row r="962343"/>
    <row r="962344"/>
    <row r="962345"/>
    <row r="962346"/>
    <row r="962347"/>
    <row r="962348"/>
    <row r="962349"/>
    <row r="962350"/>
    <row r="962351"/>
    <row r="962352"/>
    <row r="962353"/>
    <row r="962354"/>
    <row r="962355"/>
    <row r="962356"/>
    <row r="962357"/>
    <row r="962358"/>
    <row r="962359"/>
    <row r="962360"/>
    <row r="962361"/>
    <row r="962362"/>
    <row r="962363"/>
    <row r="962364"/>
    <row r="962365"/>
    <row r="962366"/>
    <row r="962367"/>
    <row r="962368"/>
    <row r="962369"/>
    <row r="962370"/>
    <row r="962371"/>
    <row r="962372"/>
    <row r="962373"/>
    <row r="962374"/>
    <row r="962375"/>
    <row r="962376"/>
    <row r="962377"/>
    <row r="962378"/>
    <row r="962379"/>
    <row r="962380"/>
    <row r="962381"/>
    <row r="962382"/>
    <row r="962383"/>
    <row r="962384"/>
    <row r="962385"/>
    <row r="962386"/>
    <row r="962387"/>
    <row r="962388"/>
    <row r="962389"/>
    <row r="962390"/>
    <row r="962391"/>
    <row r="962392"/>
    <row r="962393"/>
    <row r="962394"/>
    <row r="962395"/>
    <row r="962396"/>
    <row r="962397"/>
    <row r="962398"/>
    <row r="962399"/>
    <row r="962400"/>
    <row r="962401"/>
    <row r="962402"/>
    <row r="962403"/>
    <row r="962404"/>
    <row r="962405"/>
    <row r="962406"/>
    <row r="962407"/>
    <row r="962408"/>
    <row r="962409"/>
    <row r="962410"/>
    <row r="962411"/>
    <row r="962412"/>
    <row r="962413"/>
    <row r="962414"/>
    <row r="962415"/>
    <row r="962416"/>
    <row r="962417"/>
    <row r="962418"/>
    <row r="962419"/>
    <row r="962420"/>
    <row r="962421"/>
    <row r="962422"/>
    <row r="962423"/>
    <row r="962424"/>
    <row r="962425"/>
    <row r="962426"/>
    <row r="962427"/>
    <row r="962428"/>
    <row r="962429"/>
    <row r="962430"/>
    <row r="962431"/>
    <row r="962432"/>
    <row r="962433"/>
    <row r="962434"/>
    <row r="962435"/>
    <row r="962436"/>
    <row r="962437"/>
    <row r="962438"/>
    <row r="962439"/>
    <row r="962440"/>
    <row r="962441"/>
    <row r="962442"/>
    <row r="962443"/>
    <row r="962444"/>
    <row r="962445"/>
    <row r="962446"/>
    <row r="962447"/>
    <row r="962448"/>
    <row r="962449"/>
    <row r="962450"/>
    <row r="962451"/>
    <row r="962452"/>
    <row r="962453"/>
    <row r="962454"/>
    <row r="962455"/>
    <row r="962456"/>
    <row r="962457"/>
    <row r="962458"/>
    <row r="962459"/>
    <row r="962460"/>
    <row r="962461"/>
    <row r="962462"/>
    <row r="962463"/>
    <row r="962464"/>
    <row r="962465"/>
    <row r="962466"/>
    <row r="962467"/>
    <row r="962468"/>
    <row r="962469"/>
    <row r="962470"/>
    <row r="962471"/>
    <row r="962472"/>
    <row r="962473"/>
    <row r="962474"/>
    <row r="962475"/>
    <row r="962476"/>
    <row r="962477"/>
    <row r="962478"/>
    <row r="962479"/>
    <row r="962480"/>
    <row r="962481"/>
    <row r="962482"/>
    <row r="962483"/>
    <row r="962484"/>
    <row r="962485"/>
    <row r="962486"/>
    <row r="962487"/>
    <row r="962488"/>
    <row r="962489"/>
    <row r="962490"/>
    <row r="962491"/>
    <row r="962492"/>
    <row r="962493"/>
    <row r="962494"/>
    <row r="962495"/>
    <row r="962496"/>
    <row r="962497"/>
    <row r="962498"/>
    <row r="962499"/>
    <row r="962500"/>
    <row r="962501"/>
    <row r="962502"/>
    <row r="962503"/>
    <row r="962504"/>
    <row r="962505"/>
    <row r="962506"/>
    <row r="962507"/>
    <row r="962508"/>
    <row r="962509"/>
    <row r="962510"/>
    <row r="962511"/>
    <row r="962512"/>
    <row r="962513"/>
    <row r="962514"/>
    <row r="962515"/>
    <row r="962516"/>
    <row r="962517"/>
    <row r="962518"/>
    <row r="962519"/>
    <row r="962520"/>
    <row r="962521"/>
    <row r="962522"/>
    <row r="962523"/>
    <row r="962524"/>
    <row r="962525"/>
    <row r="962526"/>
    <row r="962527"/>
    <row r="962528"/>
    <row r="962529"/>
    <row r="962530"/>
    <row r="962531"/>
    <row r="962532"/>
    <row r="962533"/>
    <row r="962534"/>
    <row r="962535"/>
    <row r="962536"/>
    <row r="962537"/>
    <row r="962538"/>
    <row r="962539"/>
    <row r="962540"/>
    <row r="962541"/>
    <row r="962542"/>
    <row r="962543"/>
    <row r="962544"/>
    <row r="962545"/>
    <row r="962546"/>
    <row r="962547"/>
    <row r="962548"/>
    <row r="962549"/>
    <row r="962550"/>
    <row r="962551"/>
    <row r="962552"/>
    <row r="962553"/>
    <row r="962554"/>
    <row r="962555"/>
    <row r="962556"/>
    <row r="962557"/>
    <row r="962558"/>
    <row r="962559"/>
    <row r="962560"/>
    <row r="962561"/>
    <row r="962562"/>
    <row r="962563"/>
    <row r="962564"/>
    <row r="962565"/>
    <row r="962566"/>
    <row r="962567"/>
    <row r="962568"/>
    <row r="962569"/>
    <row r="962570"/>
    <row r="962571"/>
    <row r="962572"/>
    <row r="962573"/>
    <row r="962574"/>
    <row r="962575"/>
    <row r="962576"/>
    <row r="962577"/>
    <row r="962578"/>
    <row r="962579"/>
    <row r="962580"/>
    <row r="962581"/>
    <row r="962582"/>
    <row r="962583"/>
    <row r="962584"/>
    <row r="962585"/>
    <row r="962586"/>
    <row r="962587"/>
    <row r="962588"/>
    <row r="962589"/>
    <row r="962590"/>
    <row r="962591"/>
    <row r="962592"/>
    <row r="962593"/>
    <row r="962594"/>
    <row r="962595"/>
    <row r="962596"/>
    <row r="962597"/>
    <row r="962598"/>
    <row r="962599"/>
    <row r="962600"/>
    <row r="962601"/>
    <row r="962602"/>
    <row r="962603"/>
    <row r="962604"/>
    <row r="962605"/>
    <row r="962606"/>
    <row r="962607"/>
    <row r="962608"/>
    <row r="962609"/>
    <row r="962610"/>
    <row r="962611"/>
    <row r="962612"/>
    <row r="962613"/>
    <row r="962614"/>
    <row r="962615"/>
    <row r="962616"/>
    <row r="962617"/>
    <row r="962618"/>
    <row r="962619"/>
    <row r="962620"/>
    <row r="962621"/>
    <row r="962622"/>
    <row r="962623"/>
    <row r="962624"/>
    <row r="962625"/>
    <row r="962626"/>
    <row r="962627"/>
    <row r="962628"/>
    <row r="962629"/>
    <row r="962630"/>
    <row r="962631"/>
    <row r="962632"/>
    <row r="962633"/>
    <row r="962634"/>
    <row r="962635"/>
    <row r="962636"/>
    <row r="962637"/>
    <row r="962638"/>
    <row r="962639"/>
    <row r="962640"/>
    <row r="962641"/>
    <row r="962642"/>
    <row r="962643"/>
    <row r="962644"/>
    <row r="962645"/>
    <row r="962646"/>
    <row r="962647"/>
    <row r="962648"/>
    <row r="962649"/>
    <row r="962650"/>
    <row r="962651"/>
    <row r="962652"/>
    <row r="962653"/>
    <row r="962654"/>
    <row r="962655"/>
    <row r="962656"/>
    <row r="962657"/>
    <row r="962658"/>
    <row r="962659"/>
    <row r="962660"/>
    <row r="962661"/>
    <row r="962662"/>
    <row r="962663"/>
    <row r="962664"/>
    <row r="962665"/>
    <row r="962666"/>
    <row r="962667"/>
    <row r="962668"/>
    <row r="962669"/>
    <row r="962670"/>
    <row r="962671"/>
    <row r="962672"/>
    <row r="962673"/>
    <row r="962674"/>
    <row r="962675"/>
    <row r="962676"/>
    <row r="962677"/>
    <row r="962678"/>
    <row r="962679"/>
    <row r="962680"/>
    <row r="962681"/>
    <row r="962682"/>
    <row r="962683"/>
    <row r="962684"/>
    <row r="962685"/>
    <row r="962686"/>
    <row r="962687"/>
    <row r="962688"/>
    <row r="962689"/>
    <row r="962690"/>
    <row r="962691"/>
    <row r="962692"/>
    <row r="962693"/>
    <row r="962694"/>
    <row r="962695"/>
    <row r="962696"/>
    <row r="962697"/>
    <row r="962698"/>
    <row r="962699"/>
    <row r="962700"/>
    <row r="962701"/>
    <row r="962702"/>
    <row r="962703"/>
    <row r="962704"/>
    <row r="962705"/>
    <row r="962706"/>
    <row r="962707"/>
    <row r="962708"/>
    <row r="962709"/>
    <row r="962710"/>
    <row r="962711"/>
    <row r="962712"/>
    <row r="962713"/>
    <row r="962714"/>
    <row r="962715"/>
    <row r="962716"/>
    <row r="962717"/>
    <row r="962718"/>
    <row r="962719"/>
    <row r="962720"/>
    <row r="962721"/>
    <row r="962722"/>
    <row r="962723"/>
    <row r="962724"/>
    <row r="962725"/>
    <row r="962726"/>
    <row r="962727"/>
    <row r="962728"/>
    <row r="962729"/>
    <row r="962730"/>
    <row r="962731"/>
    <row r="962732"/>
    <row r="962733"/>
    <row r="962734"/>
    <row r="962735"/>
    <row r="962736"/>
    <row r="962737"/>
    <row r="962738"/>
    <row r="962739"/>
    <row r="962740"/>
    <row r="962741"/>
    <row r="962742"/>
    <row r="962743"/>
    <row r="962744"/>
    <row r="962745"/>
    <row r="962746"/>
    <row r="962747"/>
    <row r="962748"/>
    <row r="962749"/>
    <row r="962750"/>
    <row r="962751"/>
    <row r="962752"/>
    <row r="962753"/>
    <row r="962754"/>
    <row r="962755"/>
    <row r="962756"/>
    <row r="962757"/>
    <row r="962758"/>
    <row r="962759"/>
    <row r="962760"/>
    <row r="962761"/>
    <row r="962762"/>
    <row r="962763"/>
    <row r="962764"/>
    <row r="962765"/>
    <row r="962766"/>
    <row r="962767"/>
    <row r="962768"/>
    <row r="962769"/>
    <row r="962770"/>
    <row r="962771"/>
    <row r="962772"/>
    <row r="962773"/>
    <row r="962774"/>
    <row r="962775"/>
    <row r="962776"/>
    <row r="962777"/>
    <row r="962778"/>
    <row r="962779"/>
    <row r="962780"/>
    <row r="962781"/>
    <row r="962782"/>
    <row r="962783"/>
    <row r="962784"/>
    <row r="962785"/>
    <row r="962786"/>
    <row r="962787"/>
    <row r="962788"/>
    <row r="962789"/>
    <row r="962790"/>
    <row r="962791"/>
    <row r="962792"/>
    <row r="962793"/>
    <row r="962794"/>
    <row r="962795"/>
    <row r="962796"/>
    <row r="962797"/>
    <row r="962798"/>
    <row r="962799"/>
    <row r="962800"/>
    <row r="962801"/>
    <row r="962802"/>
    <row r="962803"/>
    <row r="962804"/>
    <row r="962805"/>
    <row r="962806"/>
    <row r="962807"/>
    <row r="962808"/>
    <row r="962809"/>
    <row r="962810"/>
    <row r="962811"/>
    <row r="962812"/>
    <row r="962813"/>
    <row r="962814"/>
    <row r="962815"/>
    <row r="962816"/>
    <row r="962817"/>
    <row r="962818"/>
    <row r="962819"/>
    <row r="962820"/>
    <row r="962821"/>
    <row r="962822"/>
    <row r="962823"/>
    <row r="962824"/>
    <row r="962825"/>
    <row r="962826"/>
    <row r="962827"/>
    <row r="962828"/>
    <row r="962829"/>
    <row r="962830"/>
    <row r="962831"/>
    <row r="962832"/>
    <row r="962833"/>
    <row r="962834"/>
    <row r="962835"/>
    <row r="962836"/>
    <row r="962837"/>
    <row r="962838"/>
    <row r="962839"/>
    <row r="962840"/>
    <row r="962841"/>
    <row r="962842"/>
    <row r="962843"/>
    <row r="962844"/>
    <row r="962845"/>
    <row r="962846"/>
    <row r="962847"/>
    <row r="962848"/>
    <row r="962849"/>
    <row r="962850"/>
    <row r="962851"/>
    <row r="962852"/>
    <row r="962853"/>
    <row r="962854"/>
    <row r="962855"/>
    <row r="962856"/>
    <row r="962857"/>
    <row r="962858"/>
    <row r="962859"/>
    <row r="962860"/>
    <row r="962861"/>
    <row r="962862"/>
    <row r="962863"/>
    <row r="962864"/>
    <row r="962865"/>
    <row r="962866"/>
    <row r="962867"/>
    <row r="962868"/>
    <row r="962869"/>
    <row r="962870"/>
    <row r="962871"/>
    <row r="962872"/>
    <row r="962873"/>
    <row r="962874"/>
    <row r="962875"/>
    <row r="962876"/>
    <row r="962877"/>
    <row r="962878"/>
    <row r="962879"/>
    <row r="962880"/>
    <row r="962881"/>
    <row r="962882"/>
    <row r="962883"/>
    <row r="962884"/>
    <row r="962885"/>
    <row r="962886"/>
    <row r="962887"/>
    <row r="962888"/>
    <row r="962889"/>
    <row r="962890"/>
    <row r="962891"/>
    <row r="962892"/>
    <row r="962893"/>
    <row r="962894"/>
    <row r="962895"/>
    <row r="962896"/>
    <row r="962897"/>
    <row r="962898"/>
    <row r="962899"/>
    <row r="962900"/>
    <row r="962901"/>
    <row r="962902"/>
    <row r="962903"/>
    <row r="962904"/>
    <row r="962905"/>
    <row r="962906"/>
    <row r="962907"/>
    <row r="962908"/>
    <row r="962909"/>
    <row r="962910"/>
    <row r="962911"/>
    <row r="962912"/>
    <row r="962913"/>
    <row r="962914"/>
    <row r="962915"/>
    <row r="962916"/>
    <row r="962917"/>
    <row r="962918"/>
    <row r="962919"/>
    <row r="962920"/>
    <row r="962921"/>
    <row r="962922"/>
    <row r="962923"/>
    <row r="962924"/>
    <row r="962925"/>
    <row r="962926"/>
    <row r="962927"/>
    <row r="962928"/>
    <row r="962929"/>
    <row r="962930"/>
    <row r="962931"/>
    <row r="962932"/>
    <row r="962933"/>
    <row r="962934"/>
    <row r="962935"/>
    <row r="962936"/>
    <row r="962937"/>
    <row r="962938"/>
    <row r="962939"/>
    <row r="962940"/>
    <row r="962941"/>
    <row r="962942"/>
    <row r="962943"/>
    <row r="962944"/>
    <row r="962945"/>
    <row r="962946"/>
    <row r="962947"/>
    <row r="962948"/>
    <row r="962949"/>
    <row r="962950"/>
    <row r="962951"/>
    <row r="962952"/>
    <row r="962953"/>
    <row r="962954"/>
    <row r="962955"/>
    <row r="962956"/>
    <row r="962957"/>
    <row r="962958"/>
    <row r="962959"/>
    <row r="962960"/>
    <row r="962961"/>
    <row r="962962"/>
    <row r="962963"/>
    <row r="962964"/>
    <row r="962965"/>
    <row r="962966"/>
    <row r="962967"/>
    <row r="962968"/>
    <row r="962969"/>
    <row r="962970"/>
    <row r="962971"/>
    <row r="962972"/>
    <row r="962973"/>
    <row r="962974"/>
    <row r="962975"/>
    <row r="962976"/>
    <row r="962977"/>
    <row r="962978"/>
    <row r="962979"/>
    <row r="962980"/>
    <row r="962981"/>
    <row r="962982"/>
    <row r="962983"/>
    <row r="962984"/>
    <row r="962985"/>
    <row r="962986"/>
    <row r="962987"/>
    <row r="962988"/>
    <row r="962989"/>
    <row r="962990"/>
    <row r="962991"/>
    <row r="962992"/>
    <row r="962993"/>
    <row r="962994"/>
    <row r="962995"/>
    <row r="962996"/>
    <row r="962997"/>
    <row r="962998"/>
    <row r="962999"/>
    <row r="963000"/>
    <row r="963001"/>
    <row r="963002"/>
    <row r="963003"/>
    <row r="963004"/>
    <row r="963005"/>
    <row r="963006"/>
    <row r="963007"/>
    <row r="963008"/>
    <row r="963009"/>
    <row r="963010"/>
    <row r="963011"/>
    <row r="963012"/>
    <row r="963013"/>
    <row r="963014"/>
    <row r="963015"/>
    <row r="963016"/>
    <row r="963017"/>
    <row r="963018"/>
    <row r="963019"/>
    <row r="963020"/>
    <row r="963021"/>
    <row r="963022"/>
    <row r="963023"/>
    <row r="963024"/>
    <row r="963025"/>
    <row r="963026"/>
    <row r="963027"/>
    <row r="963028"/>
    <row r="963029"/>
    <row r="963030"/>
    <row r="963031"/>
    <row r="963032"/>
    <row r="963033"/>
    <row r="963034"/>
    <row r="963035"/>
    <row r="963036"/>
    <row r="963037"/>
    <row r="963038"/>
    <row r="963039"/>
    <row r="963040"/>
    <row r="963041"/>
    <row r="963042"/>
    <row r="963043"/>
    <row r="963044"/>
    <row r="963045"/>
    <row r="963046"/>
    <row r="963047"/>
    <row r="963048"/>
    <row r="963049"/>
    <row r="963050"/>
    <row r="963051"/>
    <row r="963052"/>
    <row r="963053"/>
    <row r="963054"/>
    <row r="963055"/>
    <row r="963056"/>
    <row r="963057"/>
    <row r="963058"/>
    <row r="963059"/>
    <row r="963060"/>
    <row r="963061"/>
    <row r="963062"/>
    <row r="963063"/>
    <row r="963064"/>
    <row r="963065"/>
    <row r="963066"/>
    <row r="963067"/>
    <row r="963068"/>
    <row r="963069"/>
    <row r="963070"/>
    <row r="963071"/>
    <row r="963072"/>
    <row r="963073"/>
    <row r="963074"/>
    <row r="963075"/>
    <row r="963076"/>
    <row r="963077"/>
    <row r="963078"/>
    <row r="963079"/>
    <row r="963080"/>
    <row r="963081"/>
    <row r="963082"/>
    <row r="963083"/>
    <row r="963084"/>
    <row r="963085"/>
    <row r="963086"/>
    <row r="963087"/>
    <row r="963088"/>
    <row r="963089"/>
    <row r="963090"/>
    <row r="963091"/>
    <row r="963092"/>
    <row r="963093"/>
    <row r="963094"/>
    <row r="963095"/>
    <row r="963096"/>
    <row r="963097"/>
    <row r="963098"/>
    <row r="963099"/>
    <row r="963100"/>
    <row r="963101"/>
    <row r="963102"/>
    <row r="963103"/>
    <row r="963104"/>
    <row r="963105"/>
    <row r="963106"/>
    <row r="963107"/>
    <row r="963108"/>
    <row r="963109"/>
    <row r="963110"/>
    <row r="963111"/>
    <row r="963112"/>
    <row r="963113"/>
    <row r="963114"/>
    <row r="963115"/>
    <row r="963116"/>
    <row r="963117"/>
    <row r="963118"/>
    <row r="963119"/>
    <row r="963120"/>
    <row r="963121"/>
    <row r="963122"/>
    <row r="963123"/>
    <row r="963124"/>
    <row r="963125"/>
    <row r="963126"/>
    <row r="963127"/>
    <row r="963128"/>
    <row r="963129"/>
    <row r="963130"/>
    <row r="963131"/>
    <row r="963132"/>
    <row r="963133"/>
    <row r="963134"/>
    <row r="963135"/>
    <row r="963136"/>
    <row r="963137"/>
    <row r="963138"/>
    <row r="963139"/>
    <row r="963140"/>
    <row r="963141"/>
    <row r="963142"/>
    <row r="963143"/>
    <row r="963144"/>
    <row r="963145"/>
    <row r="963146"/>
    <row r="963147"/>
    <row r="963148"/>
    <row r="963149"/>
    <row r="963150"/>
    <row r="963151"/>
    <row r="963152"/>
    <row r="963153"/>
    <row r="963154"/>
    <row r="963155"/>
    <row r="963156"/>
    <row r="963157"/>
    <row r="963158"/>
    <row r="963159"/>
    <row r="963160"/>
    <row r="963161"/>
    <row r="963162"/>
    <row r="963163"/>
    <row r="963164"/>
    <row r="963165"/>
    <row r="963166"/>
    <row r="963167"/>
    <row r="963168"/>
    <row r="963169"/>
    <row r="963170"/>
    <row r="963171"/>
    <row r="963172"/>
    <row r="963173"/>
    <row r="963174"/>
    <row r="963175"/>
    <row r="963176"/>
    <row r="963177"/>
    <row r="963178"/>
    <row r="963179"/>
    <row r="963180"/>
    <row r="963181"/>
    <row r="963182"/>
    <row r="963183"/>
    <row r="963184"/>
    <row r="963185"/>
    <row r="963186"/>
    <row r="963187"/>
    <row r="963188"/>
    <row r="963189"/>
    <row r="963190"/>
    <row r="963191"/>
    <row r="963192"/>
    <row r="963193"/>
    <row r="963194"/>
    <row r="963195"/>
    <row r="963196"/>
    <row r="963197"/>
    <row r="963198"/>
    <row r="963199"/>
    <row r="963200"/>
    <row r="963201"/>
    <row r="963202"/>
    <row r="963203"/>
    <row r="963204"/>
    <row r="963205"/>
    <row r="963206"/>
    <row r="963207"/>
    <row r="963208"/>
    <row r="963209"/>
    <row r="963210"/>
    <row r="963211"/>
    <row r="963212"/>
    <row r="963213"/>
    <row r="963214"/>
    <row r="963215"/>
    <row r="963216"/>
    <row r="963217"/>
    <row r="963218"/>
    <row r="963219"/>
    <row r="963220"/>
    <row r="963221"/>
    <row r="963222"/>
    <row r="963223"/>
    <row r="963224"/>
    <row r="963225"/>
    <row r="963226"/>
    <row r="963227"/>
    <row r="963228"/>
    <row r="963229"/>
    <row r="963230"/>
    <row r="963231"/>
    <row r="963232"/>
    <row r="963233"/>
    <row r="963234"/>
    <row r="963235"/>
    <row r="963236"/>
    <row r="963237"/>
    <row r="963238"/>
    <row r="963239"/>
    <row r="963240"/>
    <row r="963241"/>
    <row r="963242"/>
    <row r="963243"/>
    <row r="963244"/>
    <row r="963245"/>
    <row r="963246"/>
    <row r="963247"/>
    <row r="963248"/>
    <row r="963249"/>
    <row r="963250"/>
    <row r="963251"/>
    <row r="963252"/>
    <row r="963253"/>
    <row r="963254"/>
    <row r="963255"/>
    <row r="963256"/>
    <row r="963257"/>
    <row r="963258"/>
    <row r="963259"/>
    <row r="963260"/>
    <row r="963261"/>
    <row r="963262"/>
    <row r="963263"/>
    <row r="963264"/>
    <row r="963265"/>
    <row r="963266"/>
    <row r="963267"/>
    <row r="963268"/>
    <row r="963269"/>
    <row r="963270"/>
    <row r="963271"/>
    <row r="963272"/>
    <row r="963273"/>
    <row r="963274"/>
    <row r="963275"/>
    <row r="963276"/>
    <row r="963277"/>
    <row r="963278"/>
    <row r="963279"/>
    <row r="963280"/>
    <row r="963281"/>
    <row r="963282"/>
    <row r="963283"/>
    <row r="963284"/>
    <row r="963285"/>
    <row r="963286"/>
    <row r="963287"/>
    <row r="963288"/>
    <row r="963289"/>
    <row r="963290"/>
    <row r="963291"/>
    <row r="963292"/>
    <row r="963293"/>
    <row r="963294"/>
    <row r="963295"/>
    <row r="963296"/>
    <row r="963297"/>
    <row r="963298"/>
    <row r="963299"/>
    <row r="963300"/>
    <row r="963301"/>
    <row r="963302"/>
    <row r="963303"/>
    <row r="963304"/>
    <row r="963305"/>
    <row r="963306"/>
    <row r="963307"/>
    <row r="963308"/>
    <row r="963309"/>
    <row r="963310"/>
    <row r="963311"/>
    <row r="963312"/>
    <row r="963313"/>
    <row r="963314"/>
    <row r="963315"/>
    <row r="963316"/>
    <row r="963317"/>
    <row r="963318"/>
    <row r="963319"/>
    <row r="963320"/>
    <row r="963321"/>
    <row r="963322"/>
    <row r="963323"/>
    <row r="963324"/>
    <row r="963325"/>
    <row r="963326"/>
    <row r="963327"/>
    <row r="963328"/>
    <row r="963329"/>
    <row r="963330"/>
    <row r="963331"/>
    <row r="963332"/>
    <row r="963333"/>
    <row r="963334"/>
    <row r="963335"/>
    <row r="963336"/>
    <row r="963337"/>
    <row r="963338"/>
    <row r="963339"/>
    <row r="963340"/>
    <row r="963341"/>
    <row r="963342"/>
    <row r="963343"/>
    <row r="963344"/>
    <row r="963345"/>
    <row r="963346"/>
    <row r="963347"/>
    <row r="963348"/>
    <row r="963349"/>
    <row r="963350"/>
    <row r="963351"/>
    <row r="963352"/>
    <row r="963353"/>
    <row r="963354"/>
    <row r="963355"/>
    <row r="963356"/>
    <row r="963357"/>
    <row r="963358"/>
    <row r="963359"/>
    <row r="963360"/>
    <row r="963361"/>
    <row r="963362"/>
    <row r="963363"/>
    <row r="963364"/>
    <row r="963365"/>
    <row r="963366"/>
    <row r="963367"/>
    <row r="963368"/>
    <row r="963369"/>
    <row r="963370"/>
    <row r="963371"/>
    <row r="963372"/>
    <row r="963373"/>
    <row r="963374"/>
    <row r="963375"/>
    <row r="963376"/>
    <row r="963377"/>
    <row r="963378"/>
    <row r="963379"/>
    <row r="963380"/>
    <row r="963381"/>
    <row r="963382"/>
    <row r="963383"/>
    <row r="963384"/>
    <row r="963385"/>
    <row r="963386"/>
    <row r="963387"/>
    <row r="963388"/>
    <row r="963389"/>
    <row r="963390"/>
    <row r="963391"/>
    <row r="963392"/>
    <row r="963393"/>
    <row r="963394"/>
    <row r="963395"/>
    <row r="963396"/>
    <row r="963397"/>
    <row r="963398"/>
    <row r="963399"/>
    <row r="963400"/>
    <row r="963401"/>
    <row r="963402"/>
    <row r="963403"/>
    <row r="963404"/>
    <row r="963405"/>
    <row r="963406"/>
    <row r="963407"/>
    <row r="963408"/>
    <row r="963409"/>
    <row r="963410"/>
    <row r="963411"/>
    <row r="963412"/>
    <row r="963413"/>
    <row r="963414"/>
    <row r="963415"/>
    <row r="963416"/>
    <row r="963417"/>
    <row r="963418"/>
    <row r="963419"/>
    <row r="963420"/>
    <row r="963421"/>
    <row r="963422"/>
    <row r="963423"/>
    <row r="963424"/>
    <row r="963425"/>
    <row r="963426"/>
    <row r="963427"/>
    <row r="963428"/>
    <row r="963429"/>
    <row r="963430"/>
    <row r="963431"/>
    <row r="963432"/>
    <row r="963433"/>
    <row r="963434"/>
    <row r="963435"/>
    <row r="963436"/>
    <row r="963437"/>
    <row r="963438"/>
    <row r="963439"/>
    <row r="963440"/>
    <row r="963441"/>
    <row r="963442"/>
    <row r="963443"/>
    <row r="963444"/>
    <row r="963445"/>
    <row r="963446"/>
    <row r="963447"/>
    <row r="963448"/>
    <row r="963449"/>
    <row r="963450"/>
    <row r="963451"/>
    <row r="963452"/>
    <row r="963453"/>
    <row r="963454"/>
    <row r="963455"/>
    <row r="963456"/>
    <row r="963457"/>
    <row r="963458"/>
    <row r="963459"/>
    <row r="963460"/>
    <row r="963461"/>
    <row r="963462"/>
    <row r="963463"/>
    <row r="963464"/>
    <row r="963465"/>
    <row r="963466"/>
    <row r="963467"/>
    <row r="963468"/>
    <row r="963469"/>
    <row r="963470"/>
    <row r="963471"/>
    <row r="963472"/>
    <row r="963473"/>
    <row r="963474"/>
    <row r="963475"/>
    <row r="963476"/>
    <row r="963477"/>
    <row r="963478"/>
    <row r="963479"/>
    <row r="963480"/>
    <row r="963481"/>
    <row r="963482"/>
    <row r="963483"/>
    <row r="963484"/>
    <row r="963485"/>
    <row r="963486"/>
    <row r="963487"/>
    <row r="963488"/>
    <row r="963489"/>
    <row r="963490"/>
    <row r="963491"/>
    <row r="963492"/>
    <row r="963493"/>
    <row r="963494"/>
    <row r="963495"/>
    <row r="963496"/>
    <row r="963497"/>
    <row r="963498"/>
    <row r="963499"/>
    <row r="963500"/>
    <row r="963501"/>
    <row r="963502"/>
    <row r="963503"/>
    <row r="963504"/>
    <row r="963505"/>
    <row r="963506"/>
    <row r="963507"/>
    <row r="963508"/>
    <row r="963509"/>
    <row r="963510"/>
    <row r="963511"/>
    <row r="963512"/>
    <row r="963513"/>
    <row r="963514"/>
    <row r="963515"/>
    <row r="963516"/>
    <row r="963517"/>
    <row r="963518"/>
    <row r="963519"/>
    <row r="963520"/>
    <row r="963521"/>
    <row r="963522"/>
    <row r="963523"/>
    <row r="963524"/>
    <row r="963525"/>
    <row r="963526"/>
    <row r="963527"/>
    <row r="963528"/>
    <row r="963529"/>
    <row r="963530"/>
    <row r="963531"/>
    <row r="963532"/>
    <row r="963533"/>
    <row r="963534"/>
    <row r="963535"/>
    <row r="963536"/>
    <row r="963537"/>
    <row r="963538"/>
    <row r="963539"/>
    <row r="963540"/>
    <row r="963541"/>
    <row r="963542"/>
    <row r="963543"/>
    <row r="963544"/>
    <row r="963545"/>
    <row r="963546"/>
    <row r="963547"/>
    <row r="963548"/>
    <row r="963549"/>
    <row r="963550"/>
    <row r="963551"/>
    <row r="963552"/>
    <row r="963553"/>
    <row r="963554"/>
    <row r="963555"/>
    <row r="963556"/>
    <row r="963557"/>
    <row r="963558"/>
    <row r="963559"/>
    <row r="963560"/>
    <row r="963561"/>
    <row r="963562"/>
    <row r="963563"/>
    <row r="963564"/>
    <row r="963565"/>
    <row r="963566"/>
    <row r="963567"/>
    <row r="963568"/>
    <row r="963569"/>
    <row r="963570"/>
    <row r="963571"/>
    <row r="963572"/>
    <row r="963573"/>
    <row r="963574"/>
    <row r="963575"/>
    <row r="963576"/>
    <row r="963577"/>
    <row r="963578"/>
    <row r="963579"/>
    <row r="963580"/>
    <row r="963581"/>
    <row r="963582"/>
    <row r="963583"/>
    <row r="963584"/>
    <row r="963585"/>
    <row r="963586"/>
    <row r="963587"/>
    <row r="963588"/>
    <row r="963589"/>
    <row r="963590"/>
    <row r="963591"/>
    <row r="963592"/>
    <row r="963593"/>
    <row r="963594"/>
    <row r="963595"/>
    <row r="963596"/>
    <row r="963597"/>
    <row r="963598"/>
    <row r="963599"/>
    <row r="963600"/>
    <row r="963601"/>
    <row r="963602"/>
    <row r="963603"/>
    <row r="963604"/>
    <row r="963605"/>
    <row r="963606"/>
    <row r="963607"/>
    <row r="963608"/>
    <row r="963609"/>
    <row r="963610"/>
    <row r="963611"/>
    <row r="963612"/>
    <row r="963613"/>
    <row r="963614"/>
    <row r="963615"/>
    <row r="963616"/>
    <row r="963617"/>
    <row r="963618"/>
    <row r="963619"/>
    <row r="963620"/>
    <row r="963621"/>
    <row r="963622"/>
    <row r="963623"/>
    <row r="963624"/>
    <row r="963625"/>
    <row r="963626"/>
    <row r="963627"/>
    <row r="963628"/>
    <row r="963629"/>
    <row r="963630"/>
    <row r="963631"/>
    <row r="963632"/>
    <row r="963633"/>
    <row r="963634"/>
    <row r="963635"/>
    <row r="963636"/>
    <row r="963637"/>
    <row r="963638"/>
    <row r="963639"/>
    <row r="963640"/>
    <row r="963641"/>
    <row r="963642"/>
    <row r="963643"/>
    <row r="963644"/>
    <row r="963645"/>
    <row r="963646"/>
    <row r="963647"/>
    <row r="963648"/>
    <row r="963649"/>
    <row r="963650"/>
    <row r="963651"/>
    <row r="963652"/>
    <row r="963653"/>
    <row r="963654"/>
    <row r="963655"/>
    <row r="963656"/>
    <row r="963657"/>
    <row r="963658"/>
    <row r="963659"/>
    <row r="963660"/>
    <row r="963661"/>
    <row r="963662"/>
    <row r="963663"/>
    <row r="963664"/>
    <row r="963665"/>
    <row r="963666"/>
    <row r="963667"/>
    <row r="963668"/>
    <row r="963669"/>
    <row r="963670"/>
    <row r="963671"/>
    <row r="963672"/>
    <row r="963673"/>
    <row r="963674"/>
    <row r="963675"/>
    <row r="963676"/>
    <row r="963677"/>
    <row r="963678"/>
    <row r="963679"/>
    <row r="963680"/>
    <row r="963681"/>
    <row r="963682"/>
    <row r="963683"/>
    <row r="963684"/>
    <row r="963685"/>
    <row r="963686"/>
    <row r="963687"/>
    <row r="963688"/>
    <row r="963689"/>
    <row r="963690"/>
    <row r="963691"/>
    <row r="963692"/>
    <row r="963693"/>
    <row r="963694"/>
    <row r="963695"/>
    <row r="963696"/>
    <row r="963697"/>
    <row r="963698"/>
    <row r="963699"/>
    <row r="963700"/>
    <row r="963701"/>
    <row r="963702"/>
    <row r="963703"/>
    <row r="963704"/>
    <row r="963705"/>
    <row r="963706"/>
    <row r="963707"/>
    <row r="963708"/>
    <row r="963709"/>
    <row r="963710"/>
    <row r="963711"/>
    <row r="963712"/>
    <row r="963713"/>
    <row r="963714"/>
    <row r="963715"/>
    <row r="963716"/>
    <row r="963717"/>
    <row r="963718"/>
    <row r="963719"/>
    <row r="963720"/>
    <row r="963721"/>
    <row r="963722"/>
    <row r="963723"/>
    <row r="963724"/>
    <row r="963725"/>
    <row r="963726"/>
    <row r="963727"/>
    <row r="963728"/>
    <row r="963729"/>
    <row r="963730"/>
    <row r="963731"/>
    <row r="963732"/>
    <row r="963733"/>
    <row r="963734"/>
    <row r="963735"/>
    <row r="963736"/>
    <row r="963737"/>
    <row r="963738"/>
    <row r="963739"/>
    <row r="963740"/>
    <row r="963741"/>
    <row r="963742"/>
    <row r="963743"/>
    <row r="963744"/>
    <row r="963745"/>
    <row r="963746"/>
    <row r="963747"/>
    <row r="963748"/>
    <row r="963749"/>
    <row r="963750"/>
    <row r="963751"/>
    <row r="963752"/>
    <row r="963753"/>
    <row r="963754"/>
    <row r="963755"/>
    <row r="963756"/>
    <row r="963757"/>
    <row r="963758"/>
    <row r="963759"/>
    <row r="963760"/>
    <row r="963761"/>
    <row r="963762"/>
    <row r="963763"/>
    <row r="963764"/>
    <row r="963765"/>
    <row r="963766"/>
    <row r="963767"/>
    <row r="963768"/>
    <row r="963769"/>
    <row r="963770"/>
    <row r="963771"/>
    <row r="963772"/>
    <row r="963773"/>
    <row r="963774"/>
    <row r="963775"/>
    <row r="963776"/>
    <row r="963777"/>
    <row r="963778"/>
    <row r="963779"/>
    <row r="963780"/>
    <row r="963781"/>
    <row r="963782"/>
    <row r="963783"/>
    <row r="963784"/>
    <row r="963785"/>
    <row r="963786"/>
    <row r="963787"/>
    <row r="963788"/>
    <row r="963789"/>
    <row r="963790"/>
    <row r="963791"/>
    <row r="963792"/>
    <row r="963793"/>
    <row r="963794"/>
    <row r="963795"/>
    <row r="963796"/>
    <row r="963797"/>
    <row r="963798"/>
    <row r="963799"/>
    <row r="963800"/>
    <row r="963801"/>
    <row r="963802"/>
    <row r="963803"/>
    <row r="963804"/>
    <row r="963805"/>
    <row r="963806"/>
    <row r="963807"/>
    <row r="963808"/>
    <row r="963809"/>
    <row r="963810"/>
    <row r="963811"/>
    <row r="963812"/>
    <row r="963813"/>
    <row r="963814"/>
    <row r="963815"/>
    <row r="963816"/>
    <row r="963817"/>
    <row r="963818"/>
    <row r="963819"/>
    <row r="963820"/>
    <row r="963821"/>
    <row r="963822"/>
    <row r="963823"/>
    <row r="963824"/>
    <row r="963825"/>
    <row r="963826"/>
    <row r="963827"/>
    <row r="963828"/>
    <row r="963829"/>
    <row r="963830"/>
    <row r="963831"/>
    <row r="963832"/>
    <row r="963833"/>
    <row r="963834"/>
    <row r="963835"/>
    <row r="963836"/>
    <row r="963837"/>
    <row r="963838"/>
    <row r="963839"/>
    <row r="963840"/>
    <row r="963841"/>
    <row r="963842"/>
    <row r="963843"/>
    <row r="963844"/>
    <row r="963845"/>
    <row r="963846"/>
    <row r="963847"/>
    <row r="963848"/>
    <row r="963849"/>
    <row r="963850"/>
    <row r="963851"/>
    <row r="963852"/>
    <row r="963853"/>
    <row r="963854"/>
    <row r="963855"/>
    <row r="963856"/>
    <row r="963857"/>
    <row r="963858"/>
    <row r="963859"/>
    <row r="963860"/>
    <row r="963861"/>
    <row r="963862"/>
    <row r="963863"/>
    <row r="963864"/>
    <row r="963865"/>
    <row r="963866"/>
    <row r="963867"/>
    <row r="963868"/>
    <row r="963869"/>
    <row r="963870"/>
    <row r="963871"/>
    <row r="963872"/>
    <row r="963873"/>
    <row r="963874"/>
    <row r="963875"/>
    <row r="963876"/>
    <row r="963877"/>
    <row r="963878"/>
    <row r="963879"/>
    <row r="963880"/>
    <row r="963881"/>
    <row r="963882"/>
    <row r="963883"/>
    <row r="963884"/>
    <row r="963885"/>
    <row r="963886"/>
    <row r="963887"/>
    <row r="963888"/>
    <row r="963889"/>
    <row r="963890"/>
    <row r="963891"/>
    <row r="963892"/>
    <row r="963893"/>
    <row r="963894"/>
    <row r="963895"/>
    <row r="963896"/>
    <row r="963897"/>
    <row r="963898"/>
    <row r="963899"/>
    <row r="963900"/>
    <row r="963901"/>
    <row r="963902"/>
    <row r="963903"/>
    <row r="963904"/>
    <row r="963905"/>
    <row r="963906"/>
    <row r="963907"/>
    <row r="963908"/>
    <row r="963909"/>
    <row r="963910"/>
    <row r="963911"/>
    <row r="963912"/>
    <row r="963913"/>
    <row r="963914"/>
    <row r="963915"/>
    <row r="963916"/>
    <row r="963917"/>
    <row r="963918"/>
    <row r="963919"/>
    <row r="963920"/>
    <row r="963921"/>
    <row r="963922"/>
    <row r="963923"/>
    <row r="963924"/>
    <row r="963925"/>
    <row r="963926"/>
    <row r="963927"/>
    <row r="963928"/>
    <row r="963929"/>
    <row r="963930"/>
    <row r="963931"/>
    <row r="963932"/>
    <row r="963933"/>
    <row r="963934"/>
    <row r="963935"/>
    <row r="963936"/>
    <row r="963937"/>
    <row r="963938"/>
    <row r="963939"/>
    <row r="963940"/>
    <row r="963941"/>
    <row r="963942"/>
    <row r="963943"/>
    <row r="963944"/>
    <row r="963945"/>
    <row r="963946"/>
    <row r="963947"/>
    <row r="963948"/>
    <row r="963949"/>
    <row r="963950"/>
    <row r="963951"/>
    <row r="963952"/>
    <row r="963953"/>
    <row r="963954"/>
    <row r="963955"/>
    <row r="963956"/>
    <row r="963957"/>
    <row r="963958"/>
    <row r="963959"/>
    <row r="963960"/>
    <row r="963961"/>
    <row r="963962"/>
    <row r="963963"/>
    <row r="963964"/>
    <row r="963965"/>
    <row r="963966"/>
    <row r="963967"/>
    <row r="963968"/>
    <row r="963969"/>
    <row r="963970"/>
    <row r="963971"/>
    <row r="963972"/>
    <row r="963973"/>
    <row r="963974"/>
    <row r="963975"/>
    <row r="963976"/>
    <row r="963977"/>
    <row r="963978"/>
    <row r="963979"/>
    <row r="963980"/>
    <row r="963981"/>
    <row r="963982"/>
    <row r="963983"/>
    <row r="963984"/>
    <row r="963985"/>
    <row r="963986"/>
    <row r="963987"/>
    <row r="963988"/>
    <row r="963989"/>
    <row r="963990"/>
    <row r="963991"/>
    <row r="963992"/>
    <row r="963993"/>
    <row r="963994"/>
    <row r="963995"/>
    <row r="963996"/>
    <row r="963997"/>
    <row r="963998"/>
    <row r="963999"/>
    <row r="964000"/>
    <row r="964001"/>
    <row r="964002"/>
    <row r="964003"/>
    <row r="964004"/>
    <row r="964005"/>
    <row r="964006"/>
    <row r="964007"/>
    <row r="964008"/>
    <row r="964009"/>
    <row r="964010"/>
    <row r="964011"/>
    <row r="964012"/>
    <row r="964013"/>
    <row r="964014"/>
    <row r="964015"/>
    <row r="964016"/>
    <row r="964017"/>
    <row r="964018"/>
    <row r="964019"/>
    <row r="964020"/>
    <row r="964021"/>
    <row r="964022"/>
    <row r="964023"/>
    <row r="964024"/>
    <row r="964025"/>
    <row r="964026"/>
    <row r="964027"/>
    <row r="964028"/>
    <row r="964029"/>
    <row r="964030"/>
    <row r="964031"/>
    <row r="964032"/>
    <row r="964033"/>
    <row r="964034"/>
    <row r="964035"/>
    <row r="964036"/>
    <row r="964037"/>
    <row r="964038"/>
    <row r="964039"/>
    <row r="964040"/>
    <row r="964041"/>
    <row r="964042"/>
    <row r="964043"/>
    <row r="964044"/>
    <row r="964045"/>
    <row r="964046"/>
    <row r="964047"/>
    <row r="964048"/>
    <row r="964049"/>
    <row r="964050"/>
    <row r="964051"/>
    <row r="964052"/>
    <row r="964053"/>
    <row r="964054"/>
    <row r="964055"/>
    <row r="964056"/>
    <row r="964057"/>
    <row r="964058"/>
    <row r="964059"/>
    <row r="964060"/>
    <row r="964061"/>
    <row r="964062"/>
    <row r="964063"/>
    <row r="964064"/>
    <row r="964065"/>
    <row r="964066"/>
    <row r="964067"/>
    <row r="964068"/>
    <row r="964069"/>
    <row r="964070"/>
    <row r="964071"/>
    <row r="964072"/>
    <row r="964073"/>
    <row r="964074"/>
    <row r="964075"/>
    <row r="964076"/>
    <row r="964077"/>
    <row r="964078"/>
    <row r="964079"/>
    <row r="964080"/>
    <row r="964081"/>
    <row r="964082"/>
    <row r="964083"/>
    <row r="964084"/>
    <row r="964085"/>
    <row r="964086"/>
    <row r="964087"/>
    <row r="964088"/>
    <row r="964089"/>
    <row r="964090"/>
    <row r="964091"/>
    <row r="964092"/>
    <row r="964093"/>
    <row r="964094"/>
    <row r="964095"/>
    <row r="964096"/>
    <row r="964097"/>
    <row r="964098"/>
    <row r="964099"/>
    <row r="964100"/>
    <row r="964101"/>
    <row r="964102"/>
    <row r="964103"/>
    <row r="964104"/>
    <row r="964105"/>
    <row r="964106"/>
    <row r="964107"/>
    <row r="964108"/>
    <row r="964109"/>
    <row r="964110"/>
    <row r="964111"/>
    <row r="964112"/>
    <row r="964113"/>
    <row r="964114"/>
    <row r="964115"/>
    <row r="964116"/>
    <row r="964117"/>
    <row r="964118"/>
    <row r="964119"/>
    <row r="964120"/>
    <row r="964121"/>
    <row r="964122"/>
    <row r="964123"/>
    <row r="964124"/>
    <row r="964125"/>
    <row r="964126"/>
    <row r="964127"/>
    <row r="964128"/>
    <row r="964129"/>
    <row r="964130"/>
    <row r="964131"/>
    <row r="964132"/>
    <row r="964133"/>
    <row r="964134"/>
    <row r="964135"/>
    <row r="964136"/>
    <row r="964137"/>
    <row r="964138"/>
    <row r="964139"/>
    <row r="964140"/>
    <row r="964141"/>
    <row r="964142"/>
    <row r="964143"/>
    <row r="964144"/>
    <row r="964145"/>
    <row r="964146"/>
    <row r="964147"/>
    <row r="964148"/>
    <row r="964149"/>
    <row r="964150"/>
    <row r="964151"/>
    <row r="964152"/>
    <row r="964153"/>
    <row r="964154"/>
    <row r="964155"/>
    <row r="964156"/>
    <row r="964157"/>
    <row r="964158"/>
    <row r="964159"/>
    <row r="964160"/>
    <row r="964161"/>
    <row r="964162"/>
    <row r="964163"/>
    <row r="964164"/>
    <row r="964165"/>
    <row r="964166"/>
    <row r="964167"/>
    <row r="964168"/>
    <row r="964169"/>
    <row r="964170"/>
    <row r="964171"/>
    <row r="964172"/>
    <row r="964173"/>
    <row r="964174"/>
    <row r="964175"/>
    <row r="964176"/>
    <row r="964177"/>
    <row r="964178"/>
    <row r="964179"/>
    <row r="964180"/>
    <row r="964181"/>
    <row r="964182"/>
    <row r="964183"/>
    <row r="964184"/>
    <row r="964185"/>
    <row r="964186"/>
    <row r="964187"/>
    <row r="964188"/>
    <row r="964189"/>
    <row r="964190"/>
    <row r="964191"/>
    <row r="964192"/>
    <row r="964193"/>
    <row r="964194"/>
    <row r="964195"/>
    <row r="964196"/>
    <row r="964197"/>
    <row r="964198"/>
    <row r="964199"/>
    <row r="964200"/>
    <row r="964201"/>
    <row r="964202"/>
    <row r="964203"/>
    <row r="964204"/>
    <row r="964205"/>
    <row r="964206"/>
    <row r="964207"/>
    <row r="964208"/>
    <row r="964209"/>
    <row r="964210"/>
    <row r="964211"/>
    <row r="964212"/>
    <row r="964213"/>
    <row r="964214"/>
    <row r="964215"/>
    <row r="964216"/>
    <row r="964217"/>
    <row r="964218"/>
    <row r="964219"/>
    <row r="964220"/>
    <row r="964221"/>
    <row r="964222"/>
    <row r="964223"/>
    <row r="964224"/>
    <row r="964225"/>
    <row r="964226"/>
    <row r="964227"/>
    <row r="964228"/>
    <row r="964229"/>
    <row r="964230"/>
    <row r="964231"/>
    <row r="964232"/>
    <row r="964233"/>
    <row r="964234"/>
    <row r="964235"/>
    <row r="964236"/>
    <row r="964237"/>
    <row r="964238"/>
    <row r="964239"/>
    <row r="964240"/>
    <row r="964241"/>
    <row r="964242"/>
    <row r="964243"/>
    <row r="964244"/>
    <row r="964245"/>
    <row r="964246"/>
    <row r="964247"/>
    <row r="964248"/>
    <row r="964249"/>
    <row r="964250"/>
    <row r="964251"/>
    <row r="964252"/>
    <row r="964253"/>
    <row r="964254"/>
    <row r="964255"/>
    <row r="964256"/>
    <row r="964257"/>
    <row r="964258"/>
    <row r="964259"/>
    <row r="964260"/>
    <row r="964261"/>
    <row r="964262"/>
    <row r="964263"/>
    <row r="964264"/>
    <row r="964265"/>
    <row r="964266"/>
    <row r="964267"/>
    <row r="964268"/>
    <row r="964269"/>
    <row r="964270"/>
    <row r="964271"/>
    <row r="964272"/>
    <row r="964273"/>
    <row r="964274"/>
    <row r="964275"/>
    <row r="964276"/>
    <row r="964277"/>
    <row r="964278"/>
    <row r="964279"/>
    <row r="964280"/>
    <row r="964281"/>
    <row r="964282"/>
    <row r="964283"/>
    <row r="964284"/>
    <row r="964285"/>
    <row r="964286"/>
    <row r="964287"/>
    <row r="964288"/>
    <row r="964289"/>
    <row r="964290"/>
    <row r="964291"/>
    <row r="964292"/>
    <row r="964293"/>
    <row r="964294"/>
    <row r="964295"/>
    <row r="964296"/>
    <row r="964297"/>
    <row r="964298"/>
    <row r="964299"/>
    <row r="964300"/>
    <row r="964301"/>
    <row r="964302"/>
    <row r="964303"/>
    <row r="964304"/>
    <row r="964305"/>
    <row r="964306"/>
    <row r="964307"/>
    <row r="964308"/>
    <row r="964309"/>
    <row r="964310"/>
    <row r="964311"/>
    <row r="964312"/>
    <row r="964313"/>
    <row r="964314"/>
    <row r="964315"/>
    <row r="964316"/>
    <row r="964317"/>
    <row r="964318"/>
    <row r="964319"/>
    <row r="964320"/>
    <row r="964321"/>
    <row r="964322"/>
    <row r="964323"/>
    <row r="964324"/>
    <row r="964325"/>
    <row r="964326"/>
    <row r="964327"/>
    <row r="964328"/>
    <row r="964329"/>
    <row r="964330"/>
    <row r="964331"/>
    <row r="964332"/>
    <row r="964333"/>
    <row r="964334"/>
    <row r="964335"/>
    <row r="964336"/>
    <row r="964337"/>
    <row r="964338"/>
    <row r="964339"/>
    <row r="964340"/>
    <row r="964341"/>
    <row r="964342"/>
    <row r="964343"/>
    <row r="964344"/>
    <row r="964345"/>
    <row r="964346"/>
    <row r="964347"/>
    <row r="964348"/>
    <row r="964349"/>
    <row r="964350"/>
    <row r="964351"/>
    <row r="964352"/>
    <row r="964353"/>
    <row r="964354"/>
    <row r="964355"/>
    <row r="964356"/>
    <row r="964357"/>
    <row r="964358"/>
    <row r="964359"/>
    <row r="964360"/>
    <row r="964361"/>
    <row r="964362"/>
    <row r="964363"/>
    <row r="964364"/>
    <row r="964365"/>
    <row r="964366"/>
    <row r="964367"/>
    <row r="964368"/>
    <row r="964369"/>
    <row r="964370"/>
    <row r="964371"/>
    <row r="964372"/>
    <row r="964373"/>
    <row r="964374"/>
    <row r="964375"/>
    <row r="964376"/>
    <row r="964377"/>
    <row r="964378"/>
    <row r="964379"/>
    <row r="964380"/>
    <row r="964381"/>
    <row r="964382"/>
    <row r="964383"/>
    <row r="964384"/>
    <row r="964385"/>
    <row r="964386"/>
    <row r="964387"/>
    <row r="964388"/>
    <row r="964389"/>
    <row r="964390"/>
    <row r="964391"/>
    <row r="964392"/>
    <row r="964393"/>
    <row r="964394"/>
    <row r="964395"/>
    <row r="964396"/>
    <row r="964397"/>
    <row r="964398"/>
    <row r="964399"/>
    <row r="964400"/>
    <row r="964401"/>
    <row r="964402"/>
    <row r="964403"/>
    <row r="964404"/>
    <row r="964405"/>
    <row r="964406"/>
    <row r="964407"/>
    <row r="964408"/>
    <row r="964409"/>
    <row r="964410"/>
    <row r="964411"/>
    <row r="964412"/>
    <row r="964413"/>
    <row r="964414"/>
    <row r="964415"/>
    <row r="964416"/>
    <row r="964417"/>
    <row r="964418"/>
    <row r="964419"/>
    <row r="964420"/>
    <row r="964421"/>
    <row r="964422"/>
    <row r="964423"/>
    <row r="964424"/>
    <row r="964425"/>
    <row r="964426"/>
    <row r="964427"/>
    <row r="964428"/>
    <row r="964429"/>
    <row r="964430"/>
    <row r="964431"/>
    <row r="964432"/>
    <row r="964433"/>
    <row r="964434"/>
    <row r="964435"/>
    <row r="964436"/>
    <row r="964437"/>
    <row r="964438"/>
    <row r="964439"/>
    <row r="964440"/>
    <row r="964441"/>
    <row r="964442"/>
    <row r="964443"/>
    <row r="964444"/>
    <row r="964445"/>
    <row r="964446"/>
    <row r="964447"/>
    <row r="964448"/>
    <row r="964449"/>
    <row r="964450"/>
    <row r="964451"/>
    <row r="964452"/>
    <row r="964453"/>
    <row r="964454"/>
    <row r="964455"/>
    <row r="964456"/>
    <row r="964457"/>
    <row r="964458"/>
    <row r="964459"/>
    <row r="964460"/>
    <row r="964461"/>
    <row r="964462"/>
    <row r="964463"/>
    <row r="964464"/>
    <row r="964465"/>
    <row r="964466"/>
    <row r="964467"/>
    <row r="964468"/>
    <row r="964469"/>
    <row r="964470"/>
    <row r="964471"/>
    <row r="964472"/>
    <row r="964473"/>
    <row r="964474"/>
    <row r="964475"/>
    <row r="964476"/>
    <row r="964477"/>
    <row r="964478"/>
    <row r="964479"/>
    <row r="964480"/>
    <row r="964481"/>
    <row r="964482"/>
    <row r="964483"/>
    <row r="964484"/>
    <row r="964485"/>
    <row r="964486"/>
    <row r="964487"/>
    <row r="964488"/>
    <row r="964489"/>
    <row r="964490"/>
    <row r="964491"/>
    <row r="964492"/>
    <row r="964493"/>
    <row r="964494"/>
    <row r="964495"/>
    <row r="964496"/>
    <row r="964497"/>
    <row r="964498"/>
    <row r="964499"/>
    <row r="964500"/>
    <row r="964501"/>
    <row r="964502"/>
    <row r="964503"/>
    <row r="964504"/>
    <row r="964505"/>
    <row r="964506"/>
    <row r="964507"/>
    <row r="964508"/>
    <row r="964509"/>
    <row r="964510"/>
    <row r="964511"/>
    <row r="964512"/>
    <row r="964513"/>
    <row r="964514"/>
    <row r="964515"/>
    <row r="964516"/>
    <row r="964517"/>
    <row r="964518"/>
    <row r="964519"/>
    <row r="964520"/>
    <row r="964521"/>
    <row r="964522"/>
    <row r="964523"/>
    <row r="964524"/>
    <row r="964525"/>
    <row r="964526"/>
    <row r="964527"/>
    <row r="964528"/>
    <row r="964529"/>
    <row r="964530"/>
    <row r="964531"/>
    <row r="964532"/>
    <row r="964533"/>
    <row r="964534"/>
    <row r="964535"/>
    <row r="964536"/>
    <row r="964537"/>
    <row r="964538"/>
    <row r="964539"/>
    <row r="964540"/>
    <row r="964541"/>
    <row r="964542"/>
    <row r="964543"/>
    <row r="964544"/>
    <row r="964545"/>
    <row r="964546"/>
    <row r="964547"/>
    <row r="964548"/>
    <row r="964549"/>
    <row r="964550"/>
    <row r="964551"/>
    <row r="964552"/>
    <row r="964553"/>
    <row r="964554"/>
    <row r="964555"/>
    <row r="964556"/>
    <row r="964557"/>
    <row r="964558"/>
    <row r="964559"/>
    <row r="964560"/>
    <row r="964561"/>
    <row r="964562"/>
    <row r="964563"/>
    <row r="964564"/>
    <row r="964565"/>
    <row r="964566"/>
    <row r="964567"/>
    <row r="964568"/>
    <row r="964569"/>
    <row r="964570"/>
    <row r="964571"/>
    <row r="964572"/>
    <row r="964573"/>
    <row r="964574"/>
    <row r="964575"/>
    <row r="964576"/>
    <row r="964577"/>
    <row r="964578"/>
    <row r="964579"/>
    <row r="964580"/>
    <row r="964581"/>
    <row r="964582"/>
    <row r="964583"/>
    <row r="964584"/>
    <row r="964585"/>
    <row r="964586"/>
    <row r="964587"/>
    <row r="964588"/>
    <row r="964589"/>
    <row r="964590"/>
    <row r="964591"/>
    <row r="964592"/>
    <row r="964593"/>
    <row r="964594"/>
    <row r="964595"/>
    <row r="964596"/>
    <row r="964597"/>
    <row r="964598"/>
    <row r="964599"/>
    <row r="964600"/>
    <row r="964601"/>
    <row r="964602"/>
    <row r="964603"/>
    <row r="964604"/>
    <row r="964605"/>
    <row r="964606"/>
    <row r="964607"/>
    <row r="964608"/>
    <row r="964609"/>
    <row r="964610"/>
    <row r="964611"/>
    <row r="964612"/>
    <row r="964613"/>
    <row r="964614"/>
    <row r="964615"/>
    <row r="964616"/>
    <row r="964617"/>
    <row r="964618"/>
    <row r="964619"/>
    <row r="964620"/>
    <row r="964621"/>
    <row r="964622"/>
    <row r="964623"/>
    <row r="964624"/>
    <row r="964625"/>
    <row r="964626"/>
    <row r="964627"/>
    <row r="964628"/>
    <row r="964629"/>
    <row r="964630"/>
    <row r="964631"/>
    <row r="964632"/>
    <row r="964633"/>
    <row r="964634"/>
    <row r="964635"/>
    <row r="964636"/>
    <row r="964637"/>
    <row r="964638"/>
    <row r="964639"/>
    <row r="964640"/>
    <row r="964641"/>
    <row r="964642"/>
    <row r="964643"/>
    <row r="964644"/>
    <row r="964645"/>
    <row r="964646"/>
    <row r="964647"/>
    <row r="964648"/>
    <row r="964649"/>
    <row r="964650"/>
    <row r="964651"/>
    <row r="964652"/>
    <row r="964653"/>
    <row r="964654"/>
    <row r="964655"/>
    <row r="964656"/>
    <row r="964657"/>
    <row r="964658"/>
    <row r="964659"/>
    <row r="964660"/>
    <row r="964661"/>
    <row r="964662"/>
    <row r="964663"/>
    <row r="964664"/>
    <row r="964665"/>
    <row r="964666"/>
    <row r="964667"/>
    <row r="964668"/>
    <row r="964669"/>
    <row r="964670"/>
    <row r="964671"/>
    <row r="964672"/>
    <row r="964673"/>
    <row r="964674"/>
    <row r="964675"/>
    <row r="964676"/>
    <row r="964677"/>
    <row r="964678"/>
    <row r="964679"/>
    <row r="964680"/>
    <row r="964681"/>
    <row r="964682"/>
    <row r="964683"/>
    <row r="964684"/>
    <row r="964685"/>
    <row r="964686"/>
    <row r="964687"/>
    <row r="964688"/>
    <row r="964689"/>
    <row r="964690"/>
    <row r="964691"/>
    <row r="964692"/>
    <row r="964693"/>
    <row r="964694"/>
    <row r="964695"/>
    <row r="964696"/>
    <row r="964697"/>
    <row r="964698"/>
    <row r="964699"/>
    <row r="964700"/>
    <row r="964701"/>
    <row r="964702"/>
    <row r="964703"/>
    <row r="964704"/>
    <row r="964705"/>
    <row r="964706"/>
    <row r="964707"/>
    <row r="964708"/>
    <row r="964709"/>
    <row r="964710"/>
    <row r="964711"/>
    <row r="964712"/>
    <row r="964713"/>
    <row r="964714"/>
    <row r="964715"/>
    <row r="964716"/>
    <row r="964717"/>
    <row r="964718"/>
    <row r="964719"/>
    <row r="964720"/>
    <row r="964721"/>
    <row r="964722"/>
    <row r="964723"/>
    <row r="964724"/>
    <row r="964725"/>
    <row r="964726"/>
    <row r="964727"/>
    <row r="964728"/>
    <row r="964729"/>
    <row r="964730"/>
    <row r="964731"/>
    <row r="964732"/>
    <row r="964733"/>
    <row r="964734"/>
    <row r="964735"/>
    <row r="964736"/>
    <row r="964737"/>
    <row r="964738"/>
    <row r="964739"/>
    <row r="964740"/>
    <row r="964741"/>
    <row r="964742"/>
    <row r="964743"/>
    <row r="964744"/>
    <row r="964745"/>
    <row r="964746"/>
    <row r="964747"/>
    <row r="964748"/>
    <row r="964749"/>
    <row r="964750"/>
    <row r="964751"/>
    <row r="964752"/>
    <row r="964753"/>
    <row r="964754"/>
    <row r="964755"/>
    <row r="964756"/>
    <row r="964757"/>
    <row r="964758"/>
    <row r="964759"/>
    <row r="964760"/>
    <row r="964761"/>
    <row r="964762"/>
    <row r="964763"/>
    <row r="964764"/>
    <row r="964765"/>
    <row r="964766"/>
    <row r="964767"/>
    <row r="964768"/>
    <row r="964769"/>
    <row r="964770"/>
    <row r="964771"/>
    <row r="964772"/>
    <row r="964773"/>
    <row r="964774"/>
    <row r="964775"/>
    <row r="964776"/>
    <row r="964777"/>
    <row r="964778"/>
    <row r="964779"/>
    <row r="964780"/>
    <row r="964781"/>
    <row r="964782"/>
    <row r="964783"/>
    <row r="964784"/>
    <row r="964785"/>
    <row r="964786"/>
    <row r="964787"/>
    <row r="964788"/>
    <row r="964789"/>
    <row r="964790"/>
    <row r="964791"/>
    <row r="964792"/>
    <row r="964793"/>
    <row r="964794"/>
    <row r="964795"/>
    <row r="964796"/>
    <row r="964797"/>
    <row r="964798"/>
    <row r="964799"/>
    <row r="964800"/>
    <row r="964801"/>
    <row r="964802"/>
    <row r="964803"/>
    <row r="964804"/>
    <row r="964805"/>
    <row r="964806"/>
    <row r="964807"/>
    <row r="964808"/>
    <row r="964809"/>
    <row r="964810"/>
    <row r="964811"/>
    <row r="964812"/>
    <row r="964813"/>
    <row r="964814"/>
    <row r="964815"/>
    <row r="964816"/>
    <row r="964817"/>
    <row r="964818"/>
    <row r="964819"/>
    <row r="964820"/>
    <row r="964821"/>
    <row r="964822"/>
    <row r="964823"/>
    <row r="964824"/>
    <row r="964825"/>
    <row r="964826"/>
    <row r="964827"/>
    <row r="964828"/>
    <row r="964829"/>
    <row r="964830"/>
    <row r="964831"/>
    <row r="964832"/>
    <row r="964833"/>
    <row r="964834"/>
    <row r="964835"/>
    <row r="964836"/>
    <row r="964837"/>
    <row r="964838"/>
    <row r="964839"/>
    <row r="964840"/>
    <row r="964841"/>
    <row r="964842"/>
    <row r="964843"/>
    <row r="964844"/>
    <row r="964845"/>
    <row r="964846"/>
    <row r="964847"/>
    <row r="964848"/>
    <row r="964849"/>
    <row r="964850"/>
    <row r="964851"/>
    <row r="964852"/>
    <row r="964853"/>
    <row r="964854"/>
    <row r="964855"/>
    <row r="964856"/>
    <row r="964857"/>
    <row r="964858"/>
    <row r="964859"/>
    <row r="964860"/>
    <row r="964861"/>
    <row r="964862"/>
    <row r="964863"/>
    <row r="964864"/>
    <row r="964865"/>
    <row r="964866"/>
    <row r="964867"/>
    <row r="964868"/>
    <row r="964869"/>
    <row r="964870"/>
    <row r="964871"/>
    <row r="964872"/>
    <row r="964873"/>
    <row r="964874"/>
    <row r="964875"/>
    <row r="964876"/>
    <row r="964877"/>
    <row r="964878"/>
    <row r="964879"/>
    <row r="964880"/>
    <row r="964881"/>
    <row r="964882"/>
    <row r="964883"/>
    <row r="964884"/>
    <row r="964885"/>
    <row r="964886"/>
    <row r="964887"/>
    <row r="964888"/>
    <row r="964889"/>
    <row r="964890"/>
    <row r="964891"/>
    <row r="964892"/>
    <row r="964893"/>
    <row r="964894"/>
    <row r="964895"/>
    <row r="964896"/>
    <row r="964897"/>
    <row r="964898"/>
    <row r="964899"/>
    <row r="964900"/>
    <row r="964901"/>
    <row r="964902"/>
    <row r="964903"/>
    <row r="964904"/>
    <row r="964905"/>
    <row r="964906"/>
    <row r="964907"/>
    <row r="964908"/>
    <row r="964909"/>
    <row r="964910"/>
    <row r="964911"/>
    <row r="964912"/>
    <row r="964913"/>
    <row r="964914"/>
    <row r="964915"/>
    <row r="964916"/>
    <row r="964917"/>
    <row r="964918"/>
    <row r="964919"/>
    <row r="964920"/>
    <row r="964921"/>
    <row r="964922"/>
    <row r="964923"/>
    <row r="964924"/>
    <row r="964925"/>
    <row r="964926"/>
    <row r="964927"/>
    <row r="964928"/>
    <row r="964929"/>
    <row r="964930"/>
    <row r="964931"/>
    <row r="964932"/>
    <row r="964933"/>
    <row r="964934"/>
    <row r="964935"/>
    <row r="964936"/>
    <row r="964937"/>
    <row r="964938"/>
    <row r="964939"/>
    <row r="964940"/>
    <row r="964941"/>
    <row r="964942"/>
    <row r="964943"/>
    <row r="964944"/>
    <row r="964945"/>
    <row r="964946"/>
    <row r="964947"/>
    <row r="964948"/>
    <row r="964949"/>
    <row r="964950"/>
    <row r="964951"/>
    <row r="964952"/>
    <row r="964953"/>
    <row r="964954"/>
    <row r="964955"/>
    <row r="964956"/>
    <row r="964957"/>
    <row r="964958"/>
    <row r="964959"/>
    <row r="964960"/>
    <row r="964961"/>
    <row r="964962"/>
    <row r="964963"/>
    <row r="964964"/>
    <row r="964965"/>
    <row r="964966"/>
    <row r="964967"/>
    <row r="964968"/>
    <row r="964969"/>
    <row r="964970"/>
    <row r="964971"/>
    <row r="964972"/>
    <row r="964973"/>
    <row r="964974"/>
    <row r="964975"/>
    <row r="964976"/>
    <row r="964977"/>
    <row r="964978"/>
    <row r="964979"/>
    <row r="964980"/>
    <row r="964981"/>
    <row r="964982"/>
    <row r="964983"/>
    <row r="964984"/>
    <row r="964985"/>
    <row r="964986"/>
    <row r="964987"/>
    <row r="964988"/>
    <row r="964989"/>
    <row r="964990"/>
    <row r="964991"/>
    <row r="964992"/>
    <row r="964993"/>
    <row r="964994"/>
    <row r="964995"/>
    <row r="964996"/>
    <row r="964997"/>
    <row r="964998"/>
    <row r="964999"/>
    <row r="965000"/>
    <row r="965001"/>
    <row r="965002"/>
    <row r="965003"/>
    <row r="965004"/>
    <row r="965005"/>
    <row r="965006"/>
    <row r="965007"/>
    <row r="965008"/>
    <row r="965009"/>
    <row r="965010"/>
    <row r="965011"/>
    <row r="965012"/>
    <row r="965013"/>
    <row r="965014"/>
    <row r="965015"/>
    <row r="965016"/>
    <row r="965017"/>
    <row r="965018"/>
    <row r="965019"/>
    <row r="965020"/>
    <row r="965021"/>
    <row r="965022"/>
    <row r="965023"/>
    <row r="965024"/>
    <row r="965025"/>
    <row r="965026"/>
    <row r="965027"/>
    <row r="965028"/>
    <row r="965029"/>
    <row r="965030"/>
    <row r="965031"/>
    <row r="965032"/>
    <row r="965033"/>
    <row r="965034"/>
    <row r="965035"/>
    <row r="965036"/>
    <row r="965037"/>
    <row r="965038"/>
    <row r="965039"/>
    <row r="965040"/>
    <row r="965041"/>
    <row r="965042"/>
    <row r="965043"/>
    <row r="965044"/>
    <row r="965045"/>
    <row r="965046"/>
    <row r="965047"/>
    <row r="965048"/>
    <row r="965049"/>
    <row r="965050"/>
    <row r="965051"/>
    <row r="965052"/>
    <row r="965053"/>
    <row r="965054"/>
    <row r="965055"/>
    <row r="965056"/>
    <row r="965057"/>
    <row r="965058"/>
    <row r="965059"/>
    <row r="965060"/>
    <row r="965061"/>
    <row r="965062"/>
    <row r="965063"/>
    <row r="965064"/>
    <row r="965065"/>
    <row r="965066"/>
    <row r="965067"/>
    <row r="965068"/>
    <row r="965069"/>
    <row r="965070"/>
    <row r="965071"/>
    <row r="965072"/>
    <row r="965073"/>
    <row r="965074"/>
    <row r="965075"/>
    <row r="965076"/>
    <row r="965077"/>
    <row r="965078"/>
    <row r="965079"/>
    <row r="965080"/>
    <row r="965081"/>
    <row r="965082"/>
    <row r="965083"/>
    <row r="965084"/>
    <row r="965085"/>
    <row r="965086"/>
    <row r="965087"/>
    <row r="965088"/>
    <row r="965089"/>
    <row r="965090"/>
    <row r="965091"/>
    <row r="965092"/>
    <row r="965093"/>
    <row r="965094"/>
    <row r="965095"/>
    <row r="965096"/>
    <row r="965097"/>
    <row r="965098"/>
    <row r="965099"/>
    <row r="965100"/>
    <row r="965101"/>
    <row r="965102"/>
    <row r="965103"/>
    <row r="965104"/>
    <row r="965105"/>
    <row r="965106"/>
    <row r="965107"/>
    <row r="965108"/>
    <row r="965109"/>
    <row r="965110"/>
    <row r="965111"/>
    <row r="965112"/>
    <row r="965113"/>
    <row r="965114"/>
    <row r="965115"/>
    <row r="965116"/>
    <row r="965117"/>
    <row r="965118"/>
    <row r="965119"/>
    <row r="965120"/>
    <row r="965121"/>
    <row r="965122"/>
    <row r="965123"/>
    <row r="965124"/>
    <row r="965125"/>
    <row r="965126"/>
    <row r="965127"/>
    <row r="965128"/>
    <row r="965129"/>
    <row r="965130"/>
    <row r="965131"/>
    <row r="965132"/>
    <row r="965133"/>
    <row r="965134"/>
    <row r="965135"/>
    <row r="965136"/>
    <row r="965137"/>
    <row r="965138"/>
    <row r="965139"/>
    <row r="965140"/>
    <row r="965141"/>
    <row r="965142"/>
    <row r="965143"/>
    <row r="965144"/>
    <row r="965145"/>
    <row r="965146"/>
    <row r="965147"/>
    <row r="965148"/>
    <row r="965149"/>
    <row r="965150"/>
    <row r="965151"/>
    <row r="965152"/>
    <row r="965153"/>
    <row r="965154"/>
    <row r="965155"/>
    <row r="965156"/>
    <row r="965157"/>
    <row r="965158"/>
    <row r="965159"/>
    <row r="965160"/>
    <row r="965161"/>
    <row r="965162"/>
    <row r="965163"/>
    <row r="965164"/>
    <row r="965165"/>
    <row r="965166"/>
    <row r="965167"/>
    <row r="965168"/>
    <row r="965169"/>
    <row r="965170"/>
    <row r="965171"/>
    <row r="965172"/>
    <row r="965173"/>
    <row r="965174"/>
    <row r="965175"/>
    <row r="965176"/>
    <row r="965177"/>
    <row r="965178"/>
    <row r="965179"/>
    <row r="965180"/>
    <row r="965181"/>
    <row r="965182"/>
    <row r="965183"/>
    <row r="965184"/>
    <row r="965185"/>
    <row r="965186"/>
    <row r="965187"/>
    <row r="965188"/>
    <row r="965189"/>
    <row r="965190"/>
    <row r="965191"/>
    <row r="965192"/>
    <row r="965193"/>
    <row r="965194"/>
    <row r="965195"/>
    <row r="965196"/>
    <row r="965197"/>
    <row r="965198"/>
    <row r="965199"/>
    <row r="965200"/>
    <row r="965201"/>
    <row r="965202"/>
    <row r="965203"/>
    <row r="965204"/>
    <row r="965205"/>
    <row r="965206"/>
    <row r="965207"/>
    <row r="965208"/>
    <row r="965209"/>
    <row r="965210"/>
    <row r="965211"/>
    <row r="965212"/>
    <row r="965213"/>
    <row r="965214"/>
    <row r="965215"/>
    <row r="965216"/>
    <row r="965217"/>
    <row r="965218"/>
    <row r="965219"/>
    <row r="965220"/>
    <row r="965221"/>
    <row r="965222"/>
    <row r="965223"/>
    <row r="965224"/>
    <row r="965225"/>
    <row r="965226"/>
    <row r="965227"/>
    <row r="965228"/>
    <row r="965229"/>
    <row r="965230"/>
    <row r="965231"/>
    <row r="965232"/>
    <row r="965233"/>
    <row r="965234"/>
    <row r="965235"/>
    <row r="965236"/>
    <row r="965237"/>
    <row r="965238"/>
    <row r="965239"/>
    <row r="965240"/>
    <row r="965241"/>
    <row r="965242"/>
    <row r="965243"/>
    <row r="965244"/>
    <row r="965245"/>
    <row r="965246"/>
    <row r="965247"/>
    <row r="965248"/>
    <row r="965249"/>
    <row r="965250"/>
    <row r="965251"/>
    <row r="965252"/>
    <row r="965253"/>
    <row r="965254"/>
    <row r="965255"/>
    <row r="965256"/>
    <row r="965257"/>
    <row r="965258"/>
    <row r="965259"/>
    <row r="965260"/>
    <row r="965261"/>
    <row r="965262"/>
    <row r="965263"/>
    <row r="965264"/>
    <row r="965265"/>
    <row r="965266"/>
    <row r="965267"/>
    <row r="965268"/>
    <row r="965269"/>
    <row r="965270"/>
    <row r="965271"/>
    <row r="965272"/>
    <row r="965273"/>
    <row r="965274"/>
    <row r="965275"/>
    <row r="965276"/>
    <row r="965277"/>
    <row r="965278"/>
    <row r="965279"/>
    <row r="965280"/>
    <row r="965281"/>
    <row r="965282"/>
    <row r="965283"/>
    <row r="965284"/>
    <row r="965285"/>
    <row r="965286"/>
    <row r="965287"/>
    <row r="965288"/>
    <row r="965289"/>
    <row r="965290"/>
    <row r="965291"/>
    <row r="965292"/>
    <row r="965293"/>
    <row r="965294"/>
    <row r="965295"/>
    <row r="965296"/>
    <row r="965297"/>
    <row r="965298"/>
    <row r="965299"/>
    <row r="965300"/>
    <row r="965301"/>
    <row r="965302"/>
    <row r="965303"/>
    <row r="965304"/>
    <row r="965305"/>
    <row r="965306"/>
    <row r="965307"/>
    <row r="965308"/>
    <row r="965309"/>
    <row r="965310"/>
    <row r="965311"/>
    <row r="965312"/>
    <row r="965313"/>
    <row r="965314"/>
    <row r="965315"/>
    <row r="965316"/>
    <row r="965317"/>
    <row r="965318"/>
    <row r="965319"/>
    <row r="965320"/>
    <row r="965321"/>
    <row r="965322"/>
    <row r="965323"/>
    <row r="965324"/>
    <row r="965325"/>
    <row r="965326"/>
    <row r="965327"/>
    <row r="965328"/>
    <row r="965329"/>
    <row r="965330"/>
    <row r="965331"/>
    <row r="965332"/>
    <row r="965333"/>
    <row r="965334"/>
    <row r="965335"/>
    <row r="965336"/>
    <row r="965337"/>
    <row r="965338"/>
    <row r="965339"/>
    <row r="965340"/>
    <row r="965341"/>
    <row r="965342"/>
    <row r="965343"/>
    <row r="965344"/>
    <row r="965345"/>
    <row r="965346"/>
    <row r="965347"/>
    <row r="965348"/>
    <row r="965349"/>
    <row r="965350"/>
    <row r="965351"/>
    <row r="965352"/>
    <row r="965353"/>
    <row r="965354"/>
    <row r="965355"/>
    <row r="965356"/>
    <row r="965357"/>
    <row r="965358"/>
    <row r="965359"/>
    <row r="965360"/>
    <row r="965361"/>
    <row r="965362"/>
    <row r="965363"/>
    <row r="965364"/>
    <row r="965365"/>
    <row r="965366"/>
    <row r="965367"/>
    <row r="965368"/>
    <row r="965369"/>
    <row r="965370"/>
    <row r="965371"/>
    <row r="965372"/>
    <row r="965373"/>
    <row r="965374"/>
    <row r="965375"/>
    <row r="965376"/>
    <row r="965377"/>
    <row r="965378"/>
    <row r="965379"/>
    <row r="965380"/>
    <row r="965381"/>
    <row r="965382"/>
    <row r="965383"/>
    <row r="965384"/>
    <row r="965385"/>
    <row r="965386"/>
    <row r="965387"/>
    <row r="965388"/>
    <row r="965389"/>
    <row r="965390"/>
    <row r="965391"/>
    <row r="965392"/>
    <row r="965393"/>
    <row r="965394"/>
    <row r="965395"/>
    <row r="965396"/>
    <row r="965397"/>
    <row r="965398"/>
    <row r="965399"/>
    <row r="965400"/>
    <row r="965401"/>
    <row r="965402"/>
    <row r="965403"/>
    <row r="965404"/>
    <row r="965405"/>
    <row r="965406"/>
    <row r="965407"/>
    <row r="965408"/>
    <row r="965409"/>
    <row r="965410"/>
    <row r="965411"/>
    <row r="965412"/>
    <row r="965413"/>
    <row r="965414"/>
    <row r="965415"/>
    <row r="965416"/>
    <row r="965417"/>
    <row r="965418"/>
    <row r="965419"/>
    <row r="965420"/>
    <row r="965421"/>
    <row r="965422"/>
    <row r="965423"/>
    <row r="965424"/>
    <row r="965425"/>
    <row r="965426"/>
    <row r="965427"/>
    <row r="965428"/>
    <row r="965429"/>
    <row r="965430"/>
    <row r="965431"/>
    <row r="965432"/>
    <row r="965433"/>
    <row r="965434"/>
    <row r="965435"/>
    <row r="965436"/>
    <row r="965437"/>
    <row r="965438"/>
    <row r="965439"/>
    <row r="965440"/>
    <row r="965441"/>
    <row r="965442"/>
    <row r="965443"/>
    <row r="965444"/>
    <row r="965445"/>
    <row r="965446"/>
    <row r="965447"/>
    <row r="965448"/>
    <row r="965449"/>
    <row r="965450"/>
    <row r="965451"/>
    <row r="965452"/>
    <row r="965453"/>
    <row r="965454"/>
    <row r="965455"/>
    <row r="965456"/>
    <row r="965457"/>
    <row r="965458"/>
    <row r="965459"/>
    <row r="965460"/>
    <row r="965461"/>
    <row r="965462"/>
    <row r="965463"/>
    <row r="965464"/>
    <row r="965465"/>
    <row r="965466"/>
    <row r="965467"/>
    <row r="965468"/>
    <row r="965469"/>
    <row r="965470"/>
    <row r="965471"/>
    <row r="965472"/>
    <row r="965473"/>
    <row r="965474"/>
    <row r="965475"/>
    <row r="965476"/>
    <row r="965477"/>
    <row r="965478"/>
    <row r="965479"/>
    <row r="965480"/>
    <row r="965481"/>
    <row r="965482"/>
    <row r="965483"/>
    <row r="965484"/>
    <row r="965485"/>
    <row r="965486"/>
    <row r="965487"/>
    <row r="965488"/>
    <row r="965489"/>
    <row r="965490"/>
    <row r="965491"/>
    <row r="965492"/>
    <row r="965493"/>
    <row r="965494"/>
    <row r="965495"/>
    <row r="965496"/>
    <row r="965497"/>
    <row r="965498"/>
    <row r="965499"/>
    <row r="965500"/>
    <row r="965501"/>
    <row r="965502"/>
    <row r="965503"/>
    <row r="965504"/>
    <row r="965505"/>
    <row r="965506"/>
    <row r="965507"/>
    <row r="965508"/>
    <row r="965509"/>
    <row r="965510"/>
    <row r="965511"/>
    <row r="965512"/>
    <row r="965513"/>
    <row r="965514"/>
    <row r="965515"/>
    <row r="965516"/>
    <row r="965517"/>
    <row r="965518"/>
    <row r="965519"/>
    <row r="965520"/>
    <row r="965521"/>
    <row r="965522"/>
    <row r="965523"/>
    <row r="965524"/>
    <row r="965525"/>
    <row r="965526"/>
    <row r="965527"/>
    <row r="965528"/>
    <row r="965529"/>
    <row r="965530"/>
    <row r="965531"/>
    <row r="965532"/>
    <row r="965533"/>
    <row r="965534"/>
    <row r="965535"/>
    <row r="965536"/>
    <row r="965537"/>
    <row r="965538"/>
    <row r="965539"/>
    <row r="965540"/>
    <row r="965541"/>
    <row r="965542"/>
    <row r="965543"/>
    <row r="965544"/>
    <row r="965545"/>
    <row r="965546"/>
    <row r="965547"/>
    <row r="965548"/>
    <row r="965549"/>
    <row r="965550"/>
    <row r="965551"/>
    <row r="965552"/>
    <row r="965553"/>
    <row r="965554"/>
    <row r="965555"/>
    <row r="965556"/>
    <row r="965557"/>
    <row r="965558"/>
    <row r="965559"/>
    <row r="965560"/>
    <row r="965561"/>
    <row r="965562"/>
    <row r="965563"/>
    <row r="965564"/>
    <row r="965565"/>
    <row r="965566"/>
    <row r="965567"/>
    <row r="965568"/>
    <row r="965569"/>
    <row r="965570"/>
    <row r="965571"/>
    <row r="965572"/>
    <row r="965573"/>
    <row r="965574"/>
    <row r="965575"/>
    <row r="965576"/>
    <row r="965577"/>
    <row r="965578"/>
    <row r="965579"/>
    <row r="965580"/>
    <row r="965581"/>
    <row r="965582"/>
    <row r="965583"/>
    <row r="965584"/>
    <row r="965585"/>
    <row r="965586"/>
    <row r="965587"/>
    <row r="965588"/>
    <row r="965589"/>
    <row r="965590"/>
    <row r="965591"/>
    <row r="965592"/>
    <row r="965593"/>
    <row r="965594"/>
    <row r="965595"/>
    <row r="965596"/>
    <row r="965597"/>
    <row r="965598"/>
    <row r="965599"/>
    <row r="965600"/>
    <row r="965601"/>
    <row r="965602"/>
    <row r="965603"/>
    <row r="965604"/>
    <row r="965605"/>
    <row r="965606"/>
    <row r="965607"/>
    <row r="965608"/>
    <row r="965609"/>
    <row r="965610"/>
    <row r="965611"/>
    <row r="965612"/>
    <row r="965613"/>
    <row r="965614"/>
    <row r="965615"/>
    <row r="965616"/>
    <row r="965617"/>
    <row r="965618"/>
    <row r="965619"/>
    <row r="965620"/>
    <row r="965621"/>
    <row r="965622"/>
    <row r="965623"/>
    <row r="965624"/>
    <row r="965625"/>
    <row r="965626"/>
    <row r="965627"/>
    <row r="965628"/>
    <row r="965629"/>
    <row r="965630"/>
    <row r="965631"/>
    <row r="965632"/>
    <row r="965633"/>
    <row r="965634"/>
    <row r="965635"/>
    <row r="965636"/>
    <row r="965637"/>
    <row r="965638"/>
    <row r="965639"/>
    <row r="965640"/>
    <row r="965641"/>
    <row r="965642"/>
    <row r="965643"/>
    <row r="965644"/>
    <row r="965645"/>
    <row r="965646"/>
    <row r="965647"/>
    <row r="965648"/>
    <row r="965649"/>
    <row r="965650"/>
    <row r="965651"/>
    <row r="965652"/>
    <row r="965653"/>
    <row r="965654"/>
    <row r="965655"/>
    <row r="965656"/>
    <row r="965657"/>
    <row r="965658"/>
    <row r="965659"/>
    <row r="965660"/>
    <row r="965661"/>
    <row r="965662"/>
    <row r="965663"/>
    <row r="965664"/>
    <row r="965665"/>
    <row r="965666"/>
    <row r="965667"/>
    <row r="965668"/>
    <row r="965669"/>
    <row r="965670"/>
    <row r="965671"/>
    <row r="965672"/>
    <row r="965673"/>
    <row r="965674"/>
    <row r="965675"/>
    <row r="965676"/>
    <row r="965677"/>
    <row r="965678"/>
    <row r="965679"/>
    <row r="965680"/>
    <row r="965681"/>
    <row r="965682"/>
    <row r="965683"/>
    <row r="965684"/>
    <row r="965685"/>
    <row r="965686"/>
    <row r="965687"/>
    <row r="965688"/>
    <row r="965689"/>
    <row r="965690"/>
    <row r="965691"/>
    <row r="965692"/>
    <row r="965693"/>
    <row r="965694"/>
    <row r="965695"/>
    <row r="965696"/>
    <row r="965697"/>
    <row r="965698"/>
    <row r="965699"/>
    <row r="965700"/>
    <row r="965701"/>
    <row r="965702"/>
    <row r="965703"/>
    <row r="965704"/>
    <row r="965705"/>
    <row r="965706"/>
    <row r="965707"/>
    <row r="965708"/>
    <row r="965709"/>
    <row r="965710"/>
    <row r="965711"/>
    <row r="965712"/>
    <row r="965713"/>
    <row r="965714"/>
    <row r="965715"/>
    <row r="965716"/>
    <row r="965717"/>
    <row r="965718"/>
    <row r="965719"/>
    <row r="965720"/>
    <row r="965721"/>
    <row r="965722"/>
    <row r="965723"/>
    <row r="965724"/>
    <row r="965725"/>
    <row r="965726"/>
    <row r="965727"/>
    <row r="965728"/>
    <row r="965729"/>
    <row r="965730"/>
    <row r="965731"/>
    <row r="965732"/>
    <row r="965733"/>
    <row r="965734"/>
    <row r="965735"/>
    <row r="965736"/>
    <row r="965737"/>
    <row r="965738"/>
    <row r="965739"/>
    <row r="965740"/>
    <row r="965741"/>
    <row r="965742"/>
    <row r="965743"/>
    <row r="965744"/>
    <row r="965745"/>
    <row r="965746"/>
    <row r="965747"/>
    <row r="965748"/>
    <row r="965749"/>
    <row r="965750"/>
    <row r="965751"/>
    <row r="965752"/>
    <row r="965753"/>
    <row r="965754"/>
    <row r="965755"/>
    <row r="965756"/>
    <row r="965757"/>
    <row r="965758"/>
    <row r="965759"/>
    <row r="965760"/>
    <row r="965761"/>
    <row r="965762"/>
    <row r="965763"/>
    <row r="965764"/>
    <row r="965765"/>
    <row r="965766"/>
    <row r="965767"/>
    <row r="965768"/>
    <row r="965769"/>
    <row r="965770"/>
    <row r="965771"/>
    <row r="965772"/>
    <row r="965773"/>
    <row r="965774"/>
    <row r="965775"/>
    <row r="965776"/>
    <row r="965777"/>
    <row r="965778"/>
    <row r="965779"/>
    <row r="965780"/>
    <row r="965781"/>
    <row r="965782"/>
    <row r="965783"/>
    <row r="965784"/>
    <row r="965785"/>
    <row r="965786"/>
    <row r="965787"/>
    <row r="965788"/>
    <row r="965789"/>
    <row r="965790"/>
    <row r="965791"/>
    <row r="965792"/>
    <row r="965793"/>
    <row r="965794"/>
    <row r="965795"/>
    <row r="965796"/>
    <row r="965797"/>
    <row r="965798"/>
    <row r="965799"/>
    <row r="965800"/>
    <row r="965801"/>
    <row r="965802"/>
    <row r="965803"/>
    <row r="965804"/>
    <row r="965805"/>
    <row r="965806"/>
    <row r="965807"/>
    <row r="965808"/>
    <row r="965809"/>
    <row r="965810"/>
    <row r="965811"/>
    <row r="965812"/>
    <row r="965813"/>
    <row r="965814"/>
    <row r="965815"/>
    <row r="965816"/>
    <row r="965817"/>
    <row r="965818"/>
    <row r="965819"/>
    <row r="965820"/>
    <row r="965821"/>
    <row r="965822"/>
    <row r="965823"/>
    <row r="965824"/>
    <row r="965825"/>
    <row r="965826"/>
    <row r="965827"/>
    <row r="965828"/>
    <row r="965829"/>
    <row r="965830"/>
    <row r="965831"/>
    <row r="965832"/>
    <row r="965833"/>
    <row r="965834"/>
    <row r="965835"/>
    <row r="965836"/>
    <row r="965837"/>
    <row r="965838"/>
    <row r="965839"/>
    <row r="965840"/>
    <row r="965841"/>
    <row r="965842"/>
    <row r="965843"/>
    <row r="965844"/>
    <row r="965845"/>
    <row r="965846"/>
    <row r="965847"/>
    <row r="965848"/>
    <row r="965849"/>
    <row r="965850"/>
    <row r="965851"/>
    <row r="965852"/>
    <row r="965853"/>
    <row r="965854"/>
    <row r="965855"/>
    <row r="965856"/>
    <row r="965857"/>
    <row r="965858"/>
    <row r="965859"/>
    <row r="965860"/>
    <row r="965861"/>
    <row r="965862"/>
    <row r="965863"/>
    <row r="965864"/>
    <row r="965865"/>
    <row r="965866"/>
    <row r="965867"/>
    <row r="965868"/>
    <row r="965869"/>
    <row r="965870"/>
    <row r="965871"/>
    <row r="965872"/>
    <row r="965873"/>
    <row r="965874"/>
    <row r="965875"/>
    <row r="965876"/>
    <row r="965877"/>
    <row r="965878"/>
    <row r="965879"/>
    <row r="965880"/>
    <row r="965881"/>
    <row r="965882"/>
    <row r="965883"/>
    <row r="965884"/>
    <row r="965885"/>
    <row r="965886"/>
    <row r="965887"/>
    <row r="965888"/>
    <row r="965889"/>
    <row r="965890"/>
    <row r="965891"/>
    <row r="965892"/>
    <row r="965893"/>
    <row r="965894"/>
    <row r="965895"/>
    <row r="965896"/>
    <row r="965897"/>
    <row r="965898"/>
    <row r="965899"/>
    <row r="965900"/>
    <row r="965901"/>
    <row r="965902"/>
    <row r="965903"/>
    <row r="965904"/>
    <row r="965905"/>
    <row r="965906"/>
    <row r="965907"/>
    <row r="965908"/>
    <row r="965909"/>
    <row r="965910"/>
    <row r="965911"/>
    <row r="965912"/>
    <row r="965913"/>
    <row r="965914"/>
    <row r="965915"/>
    <row r="965916"/>
    <row r="965917"/>
    <row r="965918"/>
    <row r="965919"/>
    <row r="965920"/>
    <row r="965921"/>
    <row r="965922"/>
    <row r="965923"/>
    <row r="965924"/>
    <row r="965925"/>
    <row r="965926"/>
    <row r="965927"/>
    <row r="965928"/>
    <row r="965929"/>
    <row r="965930"/>
    <row r="965931"/>
    <row r="965932"/>
    <row r="965933"/>
    <row r="965934"/>
    <row r="965935"/>
    <row r="965936"/>
    <row r="965937"/>
    <row r="965938"/>
    <row r="965939"/>
    <row r="965940"/>
    <row r="965941"/>
    <row r="965942"/>
    <row r="965943"/>
    <row r="965944"/>
    <row r="965945"/>
    <row r="965946"/>
    <row r="965947"/>
    <row r="965948"/>
    <row r="965949"/>
    <row r="965950"/>
    <row r="965951"/>
    <row r="965952"/>
    <row r="965953"/>
    <row r="965954"/>
    <row r="965955"/>
    <row r="965956"/>
    <row r="965957"/>
    <row r="965958"/>
    <row r="965959"/>
    <row r="965960"/>
    <row r="965961"/>
    <row r="965962"/>
    <row r="965963"/>
    <row r="965964"/>
    <row r="965965"/>
    <row r="965966"/>
    <row r="965967"/>
    <row r="965968"/>
    <row r="965969"/>
    <row r="965970"/>
    <row r="965971"/>
    <row r="965972"/>
    <row r="965973"/>
    <row r="965974"/>
    <row r="965975"/>
    <row r="965976"/>
    <row r="965977"/>
    <row r="965978"/>
    <row r="965979"/>
    <row r="965980"/>
    <row r="965981"/>
    <row r="965982"/>
    <row r="965983"/>
    <row r="965984"/>
    <row r="965985"/>
    <row r="965986"/>
    <row r="965987"/>
    <row r="965988"/>
    <row r="965989"/>
    <row r="965990"/>
    <row r="965991"/>
    <row r="965992"/>
    <row r="965993"/>
    <row r="965994"/>
    <row r="965995"/>
    <row r="965996"/>
    <row r="965997"/>
    <row r="965998"/>
    <row r="965999"/>
    <row r="966000"/>
    <row r="966001"/>
    <row r="966002"/>
    <row r="966003"/>
    <row r="966004"/>
    <row r="966005"/>
    <row r="966006"/>
    <row r="966007"/>
    <row r="966008"/>
    <row r="966009"/>
    <row r="966010"/>
    <row r="966011"/>
    <row r="966012"/>
    <row r="966013"/>
    <row r="966014"/>
    <row r="966015"/>
    <row r="966016"/>
    <row r="966017"/>
    <row r="966018"/>
    <row r="966019"/>
    <row r="966020"/>
    <row r="966021"/>
    <row r="966022"/>
    <row r="966023"/>
    <row r="966024"/>
    <row r="966025"/>
    <row r="966026"/>
    <row r="966027"/>
    <row r="966028"/>
    <row r="966029"/>
    <row r="966030"/>
    <row r="966031"/>
    <row r="966032"/>
    <row r="966033"/>
    <row r="966034"/>
    <row r="966035"/>
    <row r="966036"/>
    <row r="966037"/>
    <row r="966038"/>
    <row r="966039"/>
    <row r="966040"/>
    <row r="966041"/>
    <row r="966042"/>
    <row r="966043"/>
    <row r="966044"/>
    <row r="966045"/>
    <row r="966046"/>
    <row r="966047"/>
    <row r="966048"/>
    <row r="966049"/>
    <row r="966050"/>
    <row r="966051"/>
    <row r="966052"/>
    <row r="966053"/>
    <row r="966054"/>
    <row r="966055"/>
    <row r="966056"/>
    <row r="966057"/>
    <row r="966058"/>
    <row r="966059"/>
    <row r="966060"/>
    <row r="966061"/>
    <row r="966062"/>
    <row r="966063"/>
    <row r="966064"/>
    <row r="966065"/>
    <row r="966066"/>
    <row r="966067"/>
    <row r="966068"/>
    <row r="966069"/>
    <row r="966070"/>
    <row r="966071"/>
    <row r="966072"/>
    <row r="966073"/>
    <row r="966074"/>
    <row r="966075"/>
    <row r="966076"/>
    <row r="966077"/>
    <row r="966078"/>
    <row r="966079"/>
    <row r="966080"/>
    <row r="966081"/>
    <row r="966082"/>
    <row r="966083"/>
    <row r="966084"/>
    <row r="966085"/>
    <row r="966086"/>
    <row r="966087"/>
    <row r="966088"/>
    <row r="966089"/>
    <row r="966090"/>
    <row r="966091"/>
    <row r="966092"/>
    <row r="966093"/>
    <row r="966094"/>
    <row r="966095"/>
    <row r="966096"/>
    <row r="966097"/>
    <row r="966098"/>
    <row r="966099"/>
    <row r="966100"/>
    <row r="966101"/>
    <row r="966102"/>
    <row r="966103"/>
    <row r="966104"/>
    <row r="966105"/>
    <row r="966106"/>
    <row r="966107"/>
    <row r="966108"/>
    <row r="966109"/>
    <row r="966110"/>
    <row r="966111"/>
    <row r="966112"/>
    <row r="966113"/>
    <row r="966114"/>
    <row r="966115"/>
    <row r="966116"/>
    <row r="966117"/>
    <row r="966118"/>
    <row r="966119"/>
    <row r="966120"/>
    <row r="966121"/>
    <row r="966122"/>
    <row r="966123"/>
    <row r="966124"/>
    <row r="966125"/>
    <row r="966126"/>
    <row r="966127"/>
    <row r="966128"/>
    <row r="966129"/>
    <row r="966130"/>
    <row r="966131"/>
    <row r="966132"/>
    <row r="966133"/>
    <row r="966134"/>
    <row r="966135"/>
    <row r="966136"/>
    <row r="966137"/>
    <row r="966138"/>
    <row r="966139"/>
    <row r="966140"/>
    <row r="966141"/>
    <row r="966142"/>
    <row r="966143"/>
    <row r="966144"/>
    <row r="966145"/>
    <row r="966146"/>
    <row r="966147"/>
    <row r="966148"/>
    <row r="966149"/>
    <row r="966150"/>
    <row r="966151"/>
    <row r="966152"/>
    <row r="966153"/>
    <row r="966154"/>
    <row r="966155"/>
    <row r="966156"/>
    <row r="966157"/>
    <row r="966158"/>
    <row r="966159"/>
    <row r="966160"/>
    <row r="966161"/>
    <row r="966162"/>
    <row r="966163"/>
    <row r="966164"/>
    <row r="966165"/>
    <row r="966166"/>
    <row r="966167"/>
    <row r="966168"/>
    <row r="966169"/>
    <row r="966170"/>
    <row r="966171"/>
    <row r="966172"/>
    <row r="966173"/>
    <row r="966174"/>
    <row r="966175"/>
    <row r="966176"/>
    <row r="966177"/>
    <row r="966178"/>
    <row r="966179"/>
    <row r="966180"/>
    <row r="966181"/>
    <row r="966182"/>
    <row r="966183"/>
    <row r="966184"/>
    <row r="966185"/>
    <row r="966186"/>
    <row r="966187"/>
    <row r="966188"/>
    <row r="966189"/>
    <row r="966190"/>
    <row r="966191"/>
    <row r="966192"/>
    <row r="966193"/>
    <row r="966194"/>
    <row r="966195"/>
    <row r="966196"/>
    <row r="966197"/>
    <row r="966198"/>
    <row r="966199"/>
    <row r="966200"/>
    <row r="966201"/>
    <row r="966202"/>
    <row r="966203"/>
    <row r="966204"/>
    <row r="966205"/>
    <row r="966206"/>
    <row r="966207"/>
    <row r="966208"/>
    <row r="966209"/>
    <row r="966210"/>
    <row r="966211"/>
    <row r="966212"/>
    <row r="966213"/>
    <row r="966214"/>
    <row r="966215"/>
    <row r="966216"/>
    <row r="966217"/>
    <row r="966218"/>
    <row r="966219"/>
    <row r="966220"/>
    <row r="966221"/>
    <row r="966222"/>
    <row r="966223"/>
    <row r="966224"/>
    <row r="966225"/>
    <row r="966226"/>
    <row r="966227"/>
    <row r="966228"/>
    <row r="966229"/>
    <row r="966230"/>
    <row r="966231"/>
    <row r="966232"/>
    <row r="966233"/>
    <row r="966234"/>
    <row r="966235"/>
    <row r="966236"/>
    <row r="966237"/>
    <row r="966238"/>
    <row r="966239"/>
    <row r="966240"/>
    <row r="966241"/>
    <row r="966242"/>
    <row r="966243"/>
    <row r="966244"/>
    <row r="966245"/>
    <row r="966246"/>
    <row r="966247"/>
    <row r="966248"/>
    <row r="966249"/>
    <row r="966250"/>
    <row r="966251"/>
    <row r="966252"/>
    <row r="966253"/>
    <row r="966254"/>
    <row r="966255"/>
    <row r="966256"/>
    <row r="966257"/>
    <row r="966258"/>
    <row r="966259"/>
    <row r="966260"/>
    <row r="966261"/>
    <row r="966262"/>
    <row r="966263"/>
    <row r="966264"/>
    <row r="966265"/>
    <row r="966266"/>
    <row r="966267"/>
    <row r="966268"/>
    <row r="966269"/>
    <row r="966270"/>
    <row r="966271"/>
    <row r="966272"/>
    <row r="966273"/>
    <row r="966274"/>
    <row r="966275"/>
    <row r="966276"/>
    <row r="966277"/>
    <row r="966278"/>
    <row r="966279"/>
    <row r="966280"/>
    <row r="966281"/>
    <row r="966282"/>
    <row r="966283"/>
    <row r="966284"/>
    <row r="966285"/>
    <row r="966286"/>
    <row r="966287"/>
    <row r="966288"/>
    <row r="966289"/>
    <row r="966290"/>
    <row r="966291"/>
    <row r="966292"/>
    <row r="966293"/>
    <row r="966294"/>
    <row r="966295"/>
    <row r="966296"/>
    <row r="966297"/>
    <row r="966298"/>
    <row r="966299"/>
    <row r="966300"/>
    <row r="966301"/>
    <row r="966302"/>
    <row r="966303"/>
    <row r="966304"/>
    <row r="966305"/>
    <row r="966306"/>
    <row r="966307"/>
    <row r="966308"/>
    <row r="966309"/>
    <row r="966310"/>
    <row r="966311"/>
    <row r="966312"/>
    <row r="966313"/>
    <row r="966314"/>
    <row r="966315"/>
    <row r="966316"/>
    <row r="966317"/>
    <row r="966318"/>
    <row r="966319"/>
    <row r="966320"/>
    <row r="966321"/>
    <row r="966322"/>
    <row r="966323"/>
    <row r="966324"/>
    <row r="966325"/>
    <row r="966326"/>
    <row r="966327"/>
    <row r="966328"/>
    <row r="966329"/>
    <row r="966330"/>
    <row r="966331"/>
    <row r="966332"/>
    <row r="966333"/>
    <row r="966334"/>
    <row r="966335"/>
    <row r="966336"/>
    <row r="966337"/>
    <row r="966338"/>
    <row r="966339"/>
    <row r="966340"/>
    <row r="966341"/>
    <row r="966342"/>
    <row r="966343"/>
    <row r="966344"/>
    <row r="966345"/>
    <row r="966346"/>
    <row r="966347"/>
    <row r="966348"/>
    <row r="966349"/>
    <row r="966350"/>
    <row r="966351"/>
    <row r="966352"/>
    <row r="966353"/>
    <row r="966354"/>
    <row r="966355"/>
    <row r="966356"/>
    <row r="966357"/>
    <row r="966358"/>
    <row r="966359"/>
    <row r="966360"/>
    <row r="966361"/>
    <row r="966362"/>
    <row r="966363"/>
    <row r="966364"/>
    <row r="966365"/>
    <row r="966366"/>
    <row r="966367"/>
    <row r="966368"/>
    <row r="966369"/>
    <row r="966370"/>
    <row r="966371"/>
    <row r="966372"/>
    <row r="966373"/>
    <row r="966374"/>
    <row r="966375"/>
    <row r="966376"/>
    <row r="966377"/>
    <row r="966378"/>
    <row r="966379"/>
    <row r="966380"/>
    <row r="966381"/>
    <row r="966382"/>
    <row r="966383"/>
    <row r="966384"/>
    <row r="966385"/>
    <row r="966386"/>
    <row r="966387"/>
    <row r="966388"/>
    <row r="966389"/>
    <row r="966390"/>
    <row r="966391"/>
    <row r="966392"/>
    <row r="966393"/>
    <row r="966394"/>
    <row r="966395"/>
    <row r="966396"/>
    <row r="966397"/>
    <row r="966398"/>
    <row r="966399"/>
    <row r="966400"/>
    <row r="966401"/>
    <row r="966402"/>
    <row r="966403"/>
    <row r="966404"/>
    <row r="966405"/>
    <row r="966406"/>
    <row r="966407"/>
    <row r="966408"/>
    <row r="966409"/>
    <row r="966410"/>
    <row r="966411"/>
    <row r="966412"/>
    <row r="966413"/>
    <row r="966414"/>
    <row r="966415"/>
    <row r="966416"/>
    <row r="966417"/>
    <row r="966418"/>
    <row r="966419"/>
    <row r="966420"/>
    <row r="966421"/>
    <row r="966422"/>
    <row r="966423"/>
    <row r="966424"/>
    <row r="966425"/>
    <row r="966426"/>
    <row r="966427"/>
    <row r="966428"/>
    <row r="966429"/>
    <row r="966430"/>
    <row r="966431"/>
    <row r="966432"/>
    <row r="966433"/>
    <row r="966434"/>
    <row r="966435"/>
    <row r="966436"/>
    <row r="966437"/>
    <row r="966438"/>
    <row r="966439"/>
    <row r="966440"/>
    <row r="966441"/>
    <row r="966442"/>
    <row r="966443"/>
    <row r="966444"/>
    <row r="966445"/>
    <row r="966446"/>
    <row r="966447"/>
    <row r="966448"/>
    <row r="966449"/>
    <row r="966450"/>
    <row r="966451"/>
    <row r="966452"/>
    <row r="966453"/>
    <row r="966454"/>
    <row r="966455"/>
    <row r="966456"/>
    <row r="966457"/>
    <row r="966458"/>
    <row r="966459"/>
    <row r="966460"/>
    <row r="966461"/>
    <row r="966462"/>
    <row r="966463"/>
    <row r="966464"/>
    <row r="966465"/>
    <row r="966466"/>
    <row r="966467"/>
    <row r="966468"/>
    <row r="966469"/>
    <row r="966470"/>
    <row r="966471"/>
    <row r="966472"/>
    <row r="966473"/>
    <row r="966474"/>
    <row r="966475"/>
    <row r="966476"/>
    <row r="966477"/>
    <row r="966478"/>
    <row r="966479"/>
    <row r="966480"/>
    <row r="966481"/>
    <row r="966482"/>
    <row r="966483"/>
    <row r="966484"/>
    <row r="966485"/>
    <row r="966486"/>
    <row r="966487"/>
    <row r="966488"/>
    <row r="966489"/>
    <row r="966490"/>
    <row r="966491"/>
    <row r="966492"/>
    <row r="966493"/>
    <row r="966494"/>
    <row r="966495"/>
    <row r="966496"/>
    <row r="966497"/>
    <row r="966498"/>
    <row r="966499"/>
    <row r="966500"/>
    <row r="966501"/>
    <row r="966502"/>
    <row r="966503"/>
    <row r="966504"/>
    <row r="966505"/>
    <row r="966506"/>
    <row r="966507"/>
    <row r="966508"/>
    <row r="966509"/>
    <row r="966510"/>
    <row r="966511"/>
    <row r="966512"/>
    <row r="966513"/>
    <row r="966514"/>
    <row r="966515"/>
    <row r="966516"/>
    <row r="966517"/>
    <row r="966518"/>
    <row r="966519"/>
    <row r="966520"/>
    <row r="966521"/>
    <row r="966522"/>
    <row r="966523"/>
    <row r="966524"/>
    <row r="966525"/>
    <row r="966526"/>
    <row r="966527"/>
    <row r="966528"/>
    <row r="966529"/>
    <row r="966530"/>
    <row r="966531"/>
    <row r="966532"/>
    <row r="966533"/>
    <row r="966534"/>
    <row r="966535"/>
    <row r="966536"/>
    <row r="966537"/>
    <row r="966538"/>
    <row r="966539"/>
    <row r="966540"/>
    <row r="966541"/>
    <row r="966542"/>
    <row r="966543"/>
    <row r="966544"/>
    <row r="966545"/>
    <row r="966546"/>
    <row r="966547"/>
    <row r="966548"/>
    <row r="966549"/>
    <row r="966550"/>
    <row r="966551"/>
    <row r="966552"/>
    <row r="966553"/>
    <row r="966554"/>
    <row r="966555"/>
    <row r="966556"/>
    <row r="966557"/>
    <row r="966558"/>
    <row r="966559"/>
    <row r="966560"/>
    <row r="966561"/>
    <row r="966562"/>
    <row r="966563"/>
    <row r="966564"/>
    <row r="966565"/>
    <row r="966566"/>
    <row r="966567"/>
    <row r="966568"/>
    <row r="966569"/>
    <row r="966570"/>
    <row r="966571"/>
    <row r="966572"/>
    <row r="966573"/>
    <row r="966574"/>
    <row r="966575"/>
    <row r="966576"/>
    <row r="966577"/>
    <row r="966578"/>
    <row r="966579"/>
    <row r="966580"/>
    <row r="966581"/>
    <row r="966582"/>
    <row r="966583"/>
    <row r="966584"/>
    <row r="966585"/>
    <row r="966586"/>
    <row r="966587"/>
    <row r="966588"/>
    <row r="966589"/>
    <row r="966590"/>
    <row r="966591"/>
    <row r="966592"/>
    <row r="966593"/>
    <row r="966594"/>
    <row r="966595"/>
    <row r="966596"/>
    <row r="966597"/>
    <row r="966598"/>
    <row r="966599"/>
    <row r="966600"/>
    <row r="966601"/>
    <row r="966602"/>
    <row r="966603"/>
    <row r="966604"/>
    <row r="966605"/>
    <row r="966606"/>
    <row r="966607"/>
    <row r="966608"/>
    <row r="966609"/>
    <row r="966610"/>
    <row r="966611"/>
    <row r="966612"/>
    <row r="966613"/>
    <row r="966614"/>
    <row r="966615"/>
    <row r="966616"/>
    <row r="966617"/>
    <row r="966618"/>
    <row r="966619"/>
    <row r="966620"/>
    <row r="966621"/>
    <row r="966622"/>
    <row r="966623"/>
    <row r="966624"/>
    <row r="966625"/>
    <row r="966626"/>
    <row r="966627"/>
    <row r="966628"/>
    <row r="966629"/>
    <row r="966630"/>
    <row r="966631"/>
    <row r="966632"/>
    <row r="966633"/>
    <row r="966634"/>
    <row r="966635"/>
    <row r="966636"/>
    <row r="966637"/>
    <row r="966638"/>
    <row r="966639"/>
    <row r="966640"/>
    <row r="966641"/>
    <row r="966642"/>
    <row r="966643"/>
    <row r="966644"/>
    <row r="966645"/>
    <row r="966646"/>
    <row r="966647"/>
    <row r="966648"/>
    <row r="966649"/>
    <row r="966650"/>
    <row r="966651"/>
    <row r="966652"/>
    <row r="966653"/>
    <row r="966654"/>
    <row r="966655"/>
    <row r="966656"/>
    <row r="966657"/>
    <row r="966658"/>
    <row r="966659"/>
    <row r="966660"/>
    <row r="966661"/>
    <row r="966662"/>
    <row r="966663"/>
    <row r="966664"/>
    <row r="966665"/>
    <row r="966666"/>
    <row r="966667"/>
    <row r="966668"/>
    <row r="966669"/>
    <row r="966670"/>
    <row r="966671"/>
    <row r="966672"/>
    <row r="966673"/>
    <row r="966674"/>
    <row r="966675"/>
    <row r="966676"/>
    <row r="966677"/>
    <row r="966678"/>
    <row r="966679"/>
    <row r="966680"/>
    <row r="966681"/>
    <row r="966682"/>
    <row r="966683"/>
    <row r="966684"/>
    <row r="966685"/>
    <row r="966686"/>
    <row r="966687"/>
    <row r="966688"/>
    <row r="966689"/>
    <row r="966690"/>
    <row r="966691"/>
    <row r="966692"/>
    <row r="966693"/>
    <row r="966694"/>
    <row r="966695"/>
    <row r="966696"/>
    <row r="966697"/>
    <row r="966698"/>
    <row r="966699"/>
    <row r="966700"/>
    <row r="966701"/>
    <row r="966702"/>
    <row r="966703"/>
    <row r="966704"/>
    <row r="966705"/>
    <row r="966706"/>
    <row r="966707"/>
    <row r="966708"/>
    <row r="966709"/>
    <row r="966710"/>
    <row r="966711"/>
    <row r="966712"/>
    <row r="966713"/>
    <row r="966714"/>
    <row r="966715"/>
    <row r="966716"/>
    <row r="966717"/>
    <row r="966718"/>
    <row r="966719"/>
    <row r="966720"/>
    <row r="966721"/>
    <row r="966722"/>
    <row r="966723"/>
    <row r="966724"/>
    <row r="966725"/>
    <row r="966726"/>
    <row r="966727"/>
    <row r="966728"/>
    <row r="966729"/>
    <row r="966730"/>
    <row r="966731"/>
    <row r="966732"/>
    <row r="966733"/>
    <row r="966734"/>
    <row r="966735"/>
    <row r="966736"/>
    <row r="966737"/>
    <row r="966738"/>
    <row r="966739"/>
    <row r="966740"/>
    <row r="966741"/>
    <row r="966742"/>
    <row r="966743"/>
    <row r="966744"/>
    <row r="966745"/>
    <row r="966746"/>
    <row r="966747"/>
    <row r="966748"/>
    <row r="966749"/>
    <row r="966750"/>
    <row r="966751"/>
    <row r="966752"/>
    <row r="966753"/>
    <row r="966754"/>
    <row r="966755"/>
    <row r="966756"/>
    <row r="966757"/>
    <row r="966758"/>
    <row r="966759"/>
    <row r="966760"/>
    <row r="966761"/>
    <row r="966762"/>
    <row r="966763"/>
    <row r="966764"/>
    <row r="966765"/>
    <row r="966766"/>
    <row r="966767"/>
    <row r="966768"/>
    <row r="966769"/>
    <row r="966770"/>
    <row r="966771"/>
    <row r="966772"/>
    <row r="966773"/>
    <row r="966774"/>
    <row r="966775"/>
    <row r="966776"/>
    <row r="966777"/>
    <row r="966778"/>
    <row r="966779"/>
    <row r="966780"/>
    <row r="966781"/>
    <row r="966782"/>
    <row r="966783"/>
    <row r="966784"/>
    <row r="966785"/>
    <row r="966786"/>
    <row r="966787"/>
    <row r="966788"/>
    <row r="966789"/>
    <row r="966790"/>
    <row r="966791"/>
    <row r="966792"/>
    <row r="966793"/>
    <row r="966794"/>
    <row r="966795"/>
    <row r="966796"/>
    <row r="966797"/>
    <row r="966798"/>
    <row r="966799"/>
    <row r="966800"/>
    <row r="966801"/>
    <row r="966802"/>
    <row r="966803"/>
    <row r="966804"/>
    <row r="966805"/>
    <row r="966806"/>
    <row r="966807"/>
    <row r="966808"/>
    <row r="966809"/>
    <row r="966810"/>
    <row r="966811"/>
    <row r="966812"/>
    <row r="966813"/>
    <row r="966814"/>
    <row r="966815"/>
    <row r="966816"/>
    <row r="966817"/>
    <row r="966818"/>
    <row r="966819"/>
    <row r="966820"/>
    <row r="966821"/>
    <row r="966822"/>
    <row r="966823"/>
    <row r="966824"/>
    <row r="966825"/>
    <row r="966826"/>
    <row r="966827"/>
    <row r="966828"/>
    <row r="966829"/>
    <row r="966830"/>
    <row r="966831"/>
    <row r="966832"/>
    <row r="966833"/>
    <row r="966834"/>
    <row r="966835"/>
    <row r="966836"/>
    <row r="966837"/>
    <row r="966838"/>
    <row r="966839"/>
    <row r="966840"/>
    <row r="966841"/>
    <row r="966842"/>
    <row r="966843"/>
    <row r="966844"/>
    <row r="966845"/>
    <row r="966846"/>
    <row r="966847"/>
    <row r="966848"/>
    <row r="966849"/>
    <row r="966850"/>
    <row r="966851"/>
    <row r="966852"/>
    <row r="966853"/>
    <row r="966854"/>
    <row r="966855"/>
    <row r="966856"/>
    <row r="966857"/>
    <row r="966858"/>
    <row r="966859"/>
    <row r="966860"/>
    <row r="966861"/>
    <row r="966862"/>
    <row r="966863"/>
    <row r="966864"/>
    <row r="966865"/>
    <row r="966866"/>
    <row r="966867"/>
    <row r="966868"/>
    <row r="966869"/>
    <row r="966870"/>
    <row r="966871"/>
    <row r="966872"/>
    <row r="966873"/>
    <row r="966874"/>
    <row r="966875"/>
    <row r="966876"/>
    <row r="966877"/>
    <row r="966878"/>
    <row r="966879"/>
    <row r="966880"/>
    <row r="966881"/>
    <row r="966882"/>
    <row r="966883"/>
    <row r="966884"/>
    <row r="966885"/>
    <row r="966886"/>
    <row r="966887"/>
    <row r="966888"/>
    <row r="966889"/>
    <row r="966890"/>
    <row r="966891"/>
    <row r="966892"/>
    <row r="966893"/>
    <row r="966894"/>
    <row r="966895"/>
    <row r="966896"/>
    <row r="966897"/>
    <row r="966898"/>
    <row r="966899"/>
    <row r="966900"/>
    <row r="966901"/>
    <row r="966902"/>
    <row r="966903"/>
    <row r="966904"/>
    <row r="966905"/>
    <row r="966906"/>
    <row r="966907"/>
    <row r="966908"/>
    <row r="966909"/>
    <row r="966910"/>
    <row r="966911"/>
    <row r="966912"/>
    <row r="966913"/>
    <row r="966914"/>
    <row r="966915"/>
    <row r="966916"/>
    <row r="966917"/>
    <row r="966918"/>
    <row r="966919"/>
    <row r="966920"/>
    <row r="966921"/>
    <row r="966922"/>
    <row r="966923"/>
    <row r="966924"/>
    <row r="966925"/>
    <row r="966926"/>
    <row r="966927"/>
    <row r="966928"/>
    <row r="966929"/>
    <row r="966930"/>
    <row r="966931"/>
    <row r="966932"/>
    <row r="966933"/>
    <row r="966934"/>
    <row r="966935"/>
    <row r="966936"/>
    <row r="966937"/>
    <row r="966938"/>
    <row r="966939"/>
    <row r="966940"/>
    <row r="966941"/>
    <row r="966942"/>
    <row r="966943"/>
    <row r="966944"/>
    <row r="966945"/>
    <row r="966946"/>
    <row r="966947"/>
    <row r="966948"/>
    <row r="966949"/>
    <row r="966950"/>
    <row r="966951"/>
    <row r="966952"/>
    <row r="966953"/>
    <row r="966954"/>
    <row r="966955"/>
    <row r="966956"/>
    <row r="966957"/>
    <row r="966958"/>
    <row r="966959"/>
    <row r="966960"/>
    <row r="966961"/>
    <row r="966962"/>
    <row r="966963"/>
    <row r="966964"/>
    <row r="966965"/>
    <row r="966966"/>
    <row r="966967"/>
    <row r="966968"/>
    <row r="966969"/>
    <row r="966970"/>
    <row r="966971"/>
    <row r="966972"/>
    <row r="966973"/>
    <row r="966974"/>
    <row r="966975"/>
    <row r="966976"/>
    <row r="966977"/>
    <row r="966978"/>
    <row r="966979"/>
    <row r="966980"/>
    <row r="966981"/>
    <row r="966982"/>
    <row r="966983"/>
    <row r="966984"/>
    <row r="966985"/>
    <row r="966986"/>
    <row r="966987"/>
    <row r="966988"/>
    <row r="966989"/>
    <row r="966990"/>
    <row r="966991"/>
    <row r="966992"/>
    <row r="966993"/>
    <row r="966994"/>
    <row r="966995"/>
    <row r="966996"/>
    <row r="966997"/>
    <row r="966998"/>
    <row r="966999"/>
    <row r="967000"/>
    <row r="967001"/>
    <row r="967002"/>
    <row r="967003"/>
    <row r="967004"/>
    <row r="967005"/>
    <row r="967006"/>
    <row r="967007"/>
    <row r="967008"/>
    <row r="967009"/>
    <row r="967010"/>
    <row r="967011"/>
    <row r="967012"/>
    <row r="967013"/>
    <row r="967014"/>
    <row r="967015"/>
    <row r="967016"/>
    <row r="967017"/>
    <row r="967018"/>
    <row r="967019"/>
    <row r="967020"/>
    <row r="967021"/>
    <row r="967022"/>
    <row r="967023"/>
    <row r="967024"/>
    <row r="967025"/>
    <row r="967026"/>
    <row r="967027"/>
    <row r="967028"/>
    <row r="967029"/>
    <row r="967030"/>
    <row r="967031"/>
    <row r="967032"/>
    <row r="967033"/>
    <row r="967034"/>
    <row r="967035"/>
    <row r="967036"/>
    <row r="967037"/>
    <row r="967038"/>
    <row r="967039"/>
    <row r="967040"/>
    <row r="967041"/>
    <row r="967042"/>
    <row r="967043"/>
    <row r="967044"/>
    <row r="967045"/>
    <row r="967046"/>
    <row r="967047"/>
    <row r="967048"/>
    <row r="967049"/>
    <row r="967050"/>
    <row r="967051"/>
    <row r="967052"/>
    <row r="967053"/>
    <row r="967054"/>
    <row r="967055"/>
    <row r="967056"/>
    <row r="967057"/>
    <row r="967058"/>
    <row r="967059"/>
    <row r="967060"/>
    <row r="967061"/>
    <row r="967062"/>
    <row r="967063"/>
    <row r="967064"/>
    <row r="967065"/>
    <row r="967066"/>
    <row r="967067"/>
    <row r="967068"/>
    <row r="967069"/>
    <row r="967070"/>
    <row r="967071"/>
    <row r="967072"/>
    <row r="967073"/>
    <row r="967074"/>
    <row r="967075"/>
    <row r="967076"/>
    <row r="967077"/>
    <row r="967078"/>
    <row r="967079"/>
    <row r="967080"/>
    <row r="967081"/>
    <row r="967082"/>
    <row r="967083"/>
    <row r="967084"/>
    <row r="967085"/>
    <row r="967086"/>
    <row r="967087"/>
    <row r="967088"/>
    <row r="967089"/>
    <row r="967090"/>
    <row r="967091"/>
    <row r="967092"/>
    <row r="967093"/>
    <row r="967094"/>
    <row r="967095"/>
    <row r="967096"/>
    <row r="967097"/>
    <row r="967098"/>
    <row r="967099"/>
    <row r="967100"/>
    <row r="967101"/>
    <row r="967102"/>
    <row r="967103"/>
    <row r="967104"/>
    <row r="967105"/>
    <row r="967106"/>
    <row r="967107"/>
    <row r="967108"/>
    <row r="967109"/>
    <row r="967110"/>
    <row r="967111"/>
    <row r="967112"/>
    <row r="967113"/>
    <row r="967114"/>
    <row r="967115"/>
    <row r="967116"/>
    <row r="967117"/>
    <row r="967118"/>
    <row r="967119"/>
    <row r="967120"/>
    <row r="967121"/>
    <row r="967122"/>
    <row r="967123"/>
    <row r="967124"/>
    <row r="967125"/>
    <row r="967126"/>
    <row r="967127"/>
    <row r="967128"/>
    <row r="967129"/>
    <row r="967130"/>
    <row r="967131"/>
    <row r="967132"/>
    <row r="967133"/>
    <row r="967134"/>
    <row r="967135"/>
    <row r="967136"/>
    <row r="967137"/>
    <row r="967138"/>
    <row r="967139"/>
    <row r="967140"/>
    <row r="967141"/>
    <row r="967142"/>
    <row r="967143"/>
    <row r="967144"/>
    <row r="967145"/>
    <row r="967146"/>
    <row r="967147"/>
    <row r="967148"/>
    <row r="967149"/>
    <row r="967150"/>
    <row r="967151"/>
    <row r="967152"/>
    <row r="967153"/>
    <row r="967154"/>
    <row r="967155"/>
    <row r="967156"/>
    <row r="967157"/>
    <row r="967158"/>
    <row r="967159"/>
    <row r="967160"/>
    <row r="967161"/>
    <row r="967162"/>
    <row r="967163"/>
    <row r="967164"/>
    <row r="967165"/>
    <row r="967166"/>
    <row r="967167"/>
    <row r="967168"/>
    <row r="967169"/>
    <row r="967170"/>
    <row r="967171"/>
    <row r="967172"/>
    <row r="967173"/>
    <row r="967174"/>
    <row r="967175"/>
    <row r="967176"/>
    <row r="967177"/>
    <row r="967178"/>
    <row r="967179"/>
    <row r="967180"/>
    <row r="967181"/>
    <row r="967182"/>
    <row r="967183"/>
    <row r="967184"/>
    <row r="967185"/>
    <row r="967186"/>
    <row r="967187"/>
    <row r="967188"/>
    <row r="967189"/>
    <row r="967190"/>
    <row r="967191"/>
    <row r="967192"/>
    <row r="967193"/>
    <row r="967194"/>
    <row r="967195"/>
    <row r="967196"/>
    <row r="967197"/>
    <row r="967198"/>
    <row r="967199"/>
    <row r="967200"/>
    <row r="967201"/>
    <row r="967202"/>
    <row r="967203"/>
    <row r="967204"/>
    <row r="967205"/>
    <row r="967206"/>
    <row r="967207"/>
    <row r="967208"/>
    <row r="967209"/>
    <row r="967210"/>
    <row r="967211"/>
    <row r="967212"/>
    <row r="967213"/>
    <row r="967214"/>
    <row r="967215"/>
    <row r="967216"/>
    <row r="967217"/>
    <row r="967218"/>
    <row r="967219"/>
    <row r="967220"/>
    <row r="967221"/>
    <row r="967222"/>
    <row r="967223"/>
    <row r="967224"/>
    <row r="967225"/>
    <row r="967226"/>
    <row r="967227"/>
    <row r="967228"/>
    <row r="967229"/>
    <row r="967230"/>
    <row r="967231"/>
    <row r="967232"/>
    <row r="967233"/>
    <row r="967234"/>
    <row r="967235"/>
    <row r="967236"/>
    <row r="967237"/>
    <row r="967238"/>
    <row r="967239"/>
    <row r="967240"/>
    <row r="967241"/>
    <row r="967242"/>
    <row r="967243"/>
    <row r="967244"/>
    <row r="967245"/>
    <row r="967246"/>
    <row r="967247"/>
    <row r="967248"/>
    <row r="967249"/>
    <row r="967250"/>
    <row r="967251"/>
    <row r="967252"/>
    <row r="967253"/>
    <row r="967254"/>
    <row r="967255"/>
    <row r="967256"/>
    <row r="967257"/>
    <row r="967258"/>
    <row r="967259"/>
    <row r="967260"/>
    <row r="967261"/>
    <row r="967262"/>
    <row r="967263"/>
    <row r="967264"/>
    <row r="967265"/>
    <row r="967266"/>
    <row r="967267"/>
    <row r="967268"/>
    <row r="967269"/>
    <row r="967270"/>
    <row r="967271"/>
    <row r="967272"/>
    <row r="967273"/>
    <row r="967274"/>
    <row r="967275"/>
    <row r="967276"/>
    <row r="967277"/>
    <row r="967278"/>
    <row r="967279"/>
    <row r="967280"/>
    <row r="967281"/>
    <row r="967282"/>
    <row r="967283"/>
    <row r="967284"/>
    <row r="967285"/>
    <row r="967286"/>
    <row r="967287"/>
    <row r="967288"/>
    <row r="967289"/>
    <row r="967290"/>
    <row r="967291"/>
    <row r="967292"/>
    <row r="967293"/>
    <row r="967294"/>
    <row r="967295"/>
    <row r="967296"/>
    <row r="967297"/>
    <row r="967298"/>
    <row r="967299"/>
    <row r="967300"/>
    <row r="967301"/>
    <row r="967302"/>
    <row r="967303"/>
    <row r="967304"/>
    <row r="967305"/>
    <row r="967306"/>
    <row r="967307"/>
    <row r="967308"/>
    <row r="967309"/>
    <row r="967310"/>
    <row r="967311"/>
    <row r="967312"/>
    <row r="967313"/>
    <row r="967314"/>
    <row r="967315"/>
    <row r="967316"/>
    <row r="967317"/>
    <row r="967318"/>
    <row r="967319"/>
    <row r="967320"/>
    <row r="967321"/>
    <row r="967322"/>
    <row r="967323"/>
    <row r="967324"/>
    <row r="967325"/>
    <row r="967326"/>
    <row r="967327"/>
    <row r="967328"/>
    <row r="967329"/>
    <row r="967330"/>
    <row r="967331"/>
    <row r="967332"/>
    <row r="967333"/>
    <row r="967334"/>
    <row r="967335"/>
    <row r="967336"/>
    <row r="967337"/>
    <row r="967338"/>
    <row r="967339"/>
    <row r="967340"/>
    <row r="967341"/>
    <row r="967342"/>
    <row r="967343"/>
    <row r="967344"/>
    <row r="967345"/>
    <row r="967346"/>
    <row r="967347"/>
    <row r="967348"/>
    <row r="967349"/>
    <row r="967350"/>
    <row r="967351"/>
    <row r="967352"/>
    <row r="967353"/>
    <row r="967354"/>
    <row r="967355"/>
    <row r="967356"/>
    <row r="967357"/>
    <row r="967358"/>
    <row r="967359"/>
    <row r="967360"/>
    <row r="967361"/>
    <row r="967362"/>
    <row r="967363"/>
    <row r="967364"/>
    <row r="967365"/>
    <row r="967366"/>
    <row r="967367"/>
    <row r="967368"/>
    <row r="967369"/>
    <row r="967370"/>
    <row r="967371"/>
    <row r="967372"/>
    <row r="967373"/>
    <row r="967374"/>
    <row r="967375"/>
    <row r="967376"/>
    <row r="967377"/>
    <row r="967378"/>
    <row r="967379"/>
    <row r="967380"/>
    <row r="967381"/>
    <row r="967382"/>
    <row r="967383"/>
    <row r="967384"/>
    <row r="967385"/>
    <row r="967386"/>
    <row r="967387"/>
    <row r="967388"/>
    <row r="967389"/>
    <row r="967390"/>
    <row r="967391"/>
    <row r="967392"/>
    <row r="967393"/>
    <row r="967394"/>
    <row r="967395"/>
    <row r="967396"/>
    <row r="967397"/>
    <row r="967398"/>
    <row r="967399"/>
    <row r="967400"/>
    <row r="967401"/>
    <row r="967402"/>
    <row r="967403"/>
    <row r="967404"/>
    <row r="967405"/>
    <row r="967406"/>
    <row r="967407"/>
    <row r="967408"/>
    <row r="967409"/>
    <row r="967410"/>
    <row r="967411"/>
    <row r="967412"/>
    <row r="967413"/>
    <row r="967414"/>
    <row r="967415"/>
    <row r="967416"/>
    <row r="967417"/>
    <row r="967418"/>
    <row r="967419"/>
    <row r="967420"/>
    <row r="967421"/>
    <row r="967422"/>
    <row r="967423"/>
    <row r="967424"/>
    <row r="967425"/>
    <row r="967426"/>
    <row r="967427"/>
    <row r="967428"/>
    <row r="967429"/>
    <row r="967430"/>
    <row r="967431"/>
    <row r="967432"/>
    <row r="967433"/>
    <row r="967434"/>
    <row r="967435"/>
    <row r="967436"/>
    <row r="967437"/>
    <row r="967438"/>
    <row r="967439"/>
    <row r="967440"/>
    <row r="967441"/>
    <row r="967442"/>
    <row r="967443"/>
    <row r="967444"/>
    <row r="967445"/>
    <row r="967446"/>
    <row r="967447"/>
    <row r="967448"/>
    <row r="967449"/>
    <row r="967450"/>
    <row r="967451"/>
    <row r="967452"/>
    <row r="967453"/>
    <row r="967454"/>
    <row r="967455"/>
    <row r="967456"/>
    <row r="967457"/>
    <row r="967458"/>
    <row r="967459"/>
    <row r="967460"/>
    <row r="967461"/>
    <row r="967462"/>
    <row r="967463"/>
    <row r="967464"/>
    <row r="967465"/>
    <row r="967466"/>
    <row r="967467"/>
    <row r="967468"/>
    <row r="967469"/>
    <row r="967470"/>
    <row r="967471"/>
    <row r="967472"/>
    <row r="967473"/>
    <row r="967474"/>
    <row r="967475"/>
    <row r="967476"/>
    <row r="967477"/>
    <row r="967478"/>
    <row r="967479"/>
    <row r="967480"/>
    <row r="967481"/>
    <row r="967482"/>
    <row r="967483"/>
    <row r="967484"/>
    <row r="967485"/>
    <row r="967486"/>
    <row r="967487"/>
    <row r="967488"/>
    <row r="967489"/>
    <row r="967490"/>
    <row r="967491"/>
    <row r="967492"/>
    <row r="967493"/>
    <row r="967494"/>
    <row r="967495"/>
    <row r="967496"/>
    <row r="967497"/>
    <row r="967498"/>
    <row r="967499"/>
    <row r="967500"/>
    <row r="967501"/>
    <row r="967502"/>
    <row r="967503"/>
    <row r="967504"/>
    <row r="967505"/>
    <row r="967506"/>
    <row r="967507"/>
    <row r="967508"/>
    <row r="967509"/>
    <row r="967510"/>
    <row r="967511"/>
    <row r="967512"/>
    <row r="967513"/>
    <row r="967514"/>
    <row r="967515"/>
    <row r="967516"/>
    <row r="967517"/>
    <row r="967518"/>
    <row r="967519"/>
    <row r="967520"/>
    <row r="967521"/>
    <row r="967522"/>
    <row r="967523"/>
    <row r="967524"/>
    <row r="967525"/>
    <row r="967526"/>
    <row r="967527"/>
    <row r="967528"/>
    <row r="967529"/>
    <row r="967530"/>
    <row r="967531"/>
    <row r="967532"/>
    <row r="967533"/>
    <row r="967534"/>
    <row r="967535"/>
    <row r="967536"/>
    <row r="967537"/>
    <row r="967538"/>
    <row r="967539"/>
    <row r="967540"/>
    <row r="967541"/>
    <row r="967542"/>
    <row r="967543"/>
    <row r="967544"/>
    <row r="967545"/>
    <row r="967546"/>
    <row r="967547"/>
    <row r="967548"/>
    <row r="967549"/>
    <row r="967550"/>
    <row r="967551"/>
    <row r="967552"/>
    <row r="967553"/>
    <row r="967554"/>
    <row r="967555"/>
    <row r="967556"/>
    <row r="967557"/>
    <row r="967558"/>
    <row r="967559"/>
    <row r="967560"/>
    <row r="967561"/>
    <row r="967562"/>
    <row r="967563"/>
    <row r="967564"/>
    <row r="967565"/>
    <row r="967566"/>
    <row r="967567"/>
    <row r="967568"/>
    <row r="967569"/>
    <row r="967570"/>
    <row r="967571"/>
    <row r="967572"/>
    <row r="967573"/>
    <row r="967574"/>
    <row r="967575"/>
    <row r="967576"/>
    <row r="967577"/>
    <row r="967578"/>
    <row r="967579"/>
    <row r="967580"/>
    <row r="967581"/>
    <row r="967582"/>
    <row r="967583"/>
    <row r="967584"/>
    <row r="967585"/>
    <row r="967586"/>
    <row r="967587"/>
    <row r="967588"/>
    <row r="967589"/>
    <row r="967590"/>
    <row r="967591"/>
    <row r="967592"/>
    <row r="967593"/>
    <row r="967594"/>
    <row r="967595"/>
    <row r="967596"/>
    <row r="967597"/>
    <row r="967598"/>
    <row r="967599"/>
    <row r="967600"/>
    <row r="967601"/>
    <row r="967602"/>
    <row r="967603"/>
    <row r="967604"/>
    <row r="967605"/>
    <row r="967606"/>
    <row r="967607"/>
    <row r="967608"/>
    <row r="967609"/>
    <row r="967610"/>
    <row r="967611"/>
    <row r="967612"/>
    <row r="967613"/>
    <row r="967614"/>
    <row r="967615"/>
    <row r="967616"/>
    <row r="967617"/>
    <row r="967618"/>
    <row r="967619"/>
    <row r="967620"/>
    <row r="967621"/>
    <row r="967622"/>
    <row r="967623"/>
    <row r="967624"/>
    <row r="967625"/>
    <row r="967626"/>
    <row r="967627"/>
    <row r="967628"/>
    <row r="967629"/>
    <row r="967630"/>
    <row r="967631"/>
    <row r="967632"/>
    <row r="967633"/>
    <row r="967634"/>
    <row r="967635"/>
    <row r="967636"/>
    <row r="967637"/>
    <row r="967638"/>
    <row r="967639"/>
    <row r="967640"/>
    <row r="967641"/>
    <row r="967642"/>
    <row r="967643"/>
    <row r="967644"/>
    <row r="967645"/>
    <row r="967646"/>
    <row r="967647"/>
    <row r="967648"/>
    <row r="967649"/>
    <row r="967650"/>
    <row r="967651"/>
    <row r="967652"/>
    <row r="967653"/>
    <row r="967654"/>
    <row r="967655"/>
    <row r="967656"/>
    <row r="967657"/>
    <row r="967658"/>
    <row r="967659"/>
    <row r="967660"/>
    <row r="967661"/>
    <row r="967662"/>
    <row r="967663"/>
    <row r="967664"/>
    <row r="967665"/>
    <row r="967666"/>
    <row r="967667"/>
    <row r="967668"/>
    <row r="967669"/>
    <row r="967670"/>
    <row r="967671"/>
    <row r="967672"/>
    <row r="967673"/>
    <row r="967674"/>
    <row r="967675"/>
    <row r="967676"/>
    <row r="967677"/>
    <row r="967678"/>
    <row r="967679"/>
    <row r="967680"/>
    <row r="967681"/>
    <row r="967682"/>
    <row r="967683"/>
    <row r="967684"/>
    <row r="967685"/>
    <row r="967686"/>
    <row r="967687"/>
    <row r="967688"/>
    <row r="967689"/>
    <row r="967690"/>
    <row r="967691"/>
    <row r="967692"/>
    <row r="967693"/>
    <row r="967694"/>
    <row r="967695"/>
    <row r="967696"/>
    <row r="967697"/>
    <row r="967698"/>
    <row r="967699"/>
    <row r="967700"/>
    <row r="967701"/>
    <row r="967702"/>
    <row r="967703"/>
    <row r="967704"/>
    <row r="967705"/>
    <row r="967706"/>
    <row r="967707"/>
    <row r="967708"/>
    <row r="967709"/>
    <row r="967710"/>
    <row r="967711"/>
    <row r="967712"/>
    <row r="967713"/>
    <row r="967714"/>
    <row r="967715"/>
    <row r="967716"/>
    <row r="967717"/>
    <row r="967718"/>
    <row r="967719"/>
    <row r="967720"/>
    <row r="967721"/>
    <row r="967722"/>
    <row r="967723"/>
    <row r="967724"/>
    <row r="967725"/>
    <row r="967726"/>
    <row r="967727"/>
    <row r="967728"/>
    <row r="967729"/>
    <row r="967730"/>
    <row r="967731"/>
    <row r="967732"/>
    <row r="967733"/>
    <row r="967734"/>
    <row r="967735"/>
    <row r="967736"/>
    <row r="967737"/>
    <row r="967738"/>
    <row r="967739"/>
    <row r="967740"/>
    <row r="967741"/>
    <row r="967742"/>
    <row r="967743"/>
    <row r="967744"/>
    <row r="967745"/>
    <row r="967746"/>
    <row r="967747"/>
    <row r="967748"/>
    <row r="967749"/>
    <row r="967750"/>
    <row r="967751"/>
    <row r="967752"/>
    <row r="967753"/>
    <row r="967754"/>
    <row r="967755"/>
    <row r="967756"/>
    <row r="967757"/>
    <row r="967758"/>
    <row r="967759"/>
    <row r="967760"/>
    <row r="967761"/>
    <row r="967762"/>
    <row r="967763"/>
    <row r="967764"/>
    <row r="967765"/>
    <row r="967766"/>
    <row r="967767"/>
    <row r="967768"/>
    <row r="967769"/>
    <row r="967770"/>
    <row r="967771"/>
    <row r="967772"/>
    <row r="967773"/>
    <row r="967774"/>
    <row r="967775"/>
    <row r="967776"/>
    <row r="967777"/>
    <row r="967778"/>
    <row r="967779"/>
    <row r="967780"/>
    <row r="967781"/>
    <row r="967782"/>
    <row r="967783"/>
    <row r="967784"/>
    <row r="967785"/>
    <row r="967786"/>
    <row r="967787"/>
    <row r="967788"/>
    <row r="967789"/>
    <row r="967790"/>
    <row r="967791"/>
    <row r="967792"/>
    <row r="967793"/>
    <row r="967794"/>
    <row r="967795"/>
    <row r="967796"/>
    <row r="967797"/>
    <row r="967798"/>
    <row r="967799"/>
    <row r="967800"/>
    <row r="967801"/>
    <row r="967802"/>
    <row r="967803"/>
    <row r="967804"/>
    <row r="967805"/>
    <row r="967806"/>
    <row r="967807"/>
    <row r="967808"/>
    <row r="967809"/>
    <row r="967810"/>
    <row r="967811"/>
    <row r="967812"/>
    <row r="967813"/>
    <row r="967814"/>
    <row r="967815"/>
    <row r="967816"/>
    <row r="967817"/>
    <row r="967818"/>
    <row r="967819"/>
    <row r="967820"/>
    <row r="967821"/>
    <row r="967822"/>
    <row r="967823"/>
    <row r="967824"/>
    <row r="967825"/>
    <row r="967826"/>
    <row r="967827"/>
    <row r="967828"/>
    <row r="967829"/>
    <row r="967830"/>
    <row r="967831"/>
    <row r="967832"/>
    <row r="967833"/>
    <row r="967834"/>
    <row r="967835"/>
    <row r="967836"/>
    <row r="967837"/>
    <row r="967838"/>
    <row r="967839"/>
    <row r="967840"/>
    <row r="967841"/>
    <row r="967842"/>
    <row r="967843"/>
    <row r="967844"/>
    <row r="967845"/>
    <row r="967846"/>
    <row r="967847"/>
    <row r="967848"/>
    <row r="967849"/>
    <row r="967850"/>
    <row r="967851"/>
    <row r="967852"/>
    <row r="967853"/>
    <row r="967854"/>
    <row r="967855"/>
    <row r="967856"/>
    <row r="967857"/>
    <row r="967858"/>
    <row r="967859"/>
    <row r="967860"/>
    <row r="967861"/>
    <row r="967862"/>
    <row r="967863"/>
    <row r="967864"/>
    <row r="967865"/>
    <row r="967866"/>
    <row r="967867"/>
    <row r="967868"/>
    <row r="967869"/>
    <row r="967870"/>
    <row r="967871"/>
    <row r="967872"/>
    <row r="967873"/>
    <row r="967874"/>
    <row r="967875"/>
    <row r="967876"/>
    <row r="967877"/>
    <row r="967878"/>
    <row r="967879"/>
    <row r="967880"/>
    <row r="967881"/>
    <row r="967882"/>
    <row r="967883"/>
    <row r="967884"/>
    <row r="967885"/>
    <row r="967886"/>
    <row r="967887"/>
    <row r="967888"/>
    <row r="967889"/>
    <row r="967890"/>
    <row r="967891"/>
    <row r="967892"/>
    <row r="967893"/>
    <row r="967894"/>
    <row r="967895"/>
    <row r="967896"/>
    <row r="967897"/>
    <row r="967898"/>
    <row r="967899"/>
    <row r="967900"/>
    <row r="967901"/>
    <row r="967902"/>
    <row r="967903"/>
    <row r="967904"/>
    <row r="967905"/>
    <row r="967906"/>
    <row r="967907"/>
    <row r="967908"/>
    <row r="967909"/>
    <row r="967910"/>
    <row r="967911"/>
    <row r="967912"/>
    <row r="967913"/>
    <row r="967914"/>
    <row r="967915"/>
    <row r="967916"/>
    <row r="967917"/>
    <row r="967918"/>
    <row r="967919"/>
    <row r="967920"/>
    <row r="967921"/>
    <row r="967922"/>
    <row r="967923"/>
    <row r="967924"/>
    <row r="967925"/>
    <row r="967926"/>
    <row r="967927"/>
    <row r="967928"/>
    <row r="967929"/>
    <row r="967930"/>
    <row r="967931"/>
    <row r="967932"/>
    <row r="967933"/>
    <row r="967934"/>
    <row r="967935"/>
    <row r="967936"/>
    <row r="967937"/>
    <row r="967938"/>
    <row r="967939"/>
    <row r="967940"/>
    <row r="967941"/>
    <row r="967942"/>
    <row r="967943"/>
    <row r="967944"/>
    <row r="967945"/>
    <row r="967946"/>
    <row r="967947"/>
    <row r="967948"/>
    <row r="967949"/>
    <row r="967950"/>
    <row r="967951"/>
    <row r="967952"/>
    <row r="967953"/>
    <row r="967954"/>
    <row r="967955"/>
    <row r="967956"/>
    <row r="967957"/>
    <row r="967958"/>
    <row r="967959"/>
    <row r="967960"/>
    <row r="967961"/>
    <row r="967962"/>
    <row r="967963"/>
    <row r="967964"/>
    <row r="967965"/>
    <row r="967966"/>
    <row r="967967"/>
    <row r="967968"/>
    <row r="967969"/>
    <row r="967970"/>
    <row r="967971"/>
    <row r="967972"/>
    <row r="967973"/>
    <row r="967974"/>
    <row r="967975"/>
    <row r="967976"/>
    <row r="967977"/>
    <row r="967978"/>
    <row r="967979"/>
    <row r="967980"/>
    <row r="967981"/>
    <row r="967982"/>
    <row r="967983"/>
    <row r="967984"/>
    <row r="967985"/>
    <row r="967986"/>
    <row r="967987"/>
    <row r="967988"/>
    <row r="967989"/>
    <row r="967990"/>
    <row r="967991"/>
    <row r="967992"/>
    <row r="967993"/>
    <row r="967994"/>
    <row r="967995"/>
    <row r="967996"/>
    <row r="967997"/>
    <row r="967998"/>
    <row r="967999"/>
    <row r="968000"/>
    <row r="968001"/>
    <row r="968002"/>
    <row r="968003"/>
    <row r="968004"/>
    <row r="968005"/>
    <row r="968006"/>
    <row r="968007"/>
    <row r="968008"/>
    <row r="968009"/>
    <row r="968010"/>
    <row r="968011"/>
    <row r="968012"/>
    <row r="968013"/>
    <row r="968014"/>
    <row r="968015"/>
    <row r="968016"/>
    <row r="968017"/>
    <row r="968018"/>
    <row r="968019"/>
    <row r="968020"/>
    <row r="968021"/>
    <row r="968022"/>
    <row r="968023"/>
    <row r="968024"/>
    <row r="968025"/>
    <row r="968026"/>
    <row r="968027"/>
    <row r="968028"/>
    <row r="968029"/>
    <row r="968030"/>
    <row r="968031"/>
    <row r="968032"/>
    <row r="968033"/>
    <row r="968034"/>
    <row r="968035"/>
    <row r="968036"/>
    <row r="968037"/>
    <row r="968038"/>
    <row r="968039"/>
    <row r="968040"/>
    <row r="968041"/>
    <row r="968042"/>
    <row r="968043"/>
    <row r="968044"/>
    <row r="968045"/>
    <row r="968046"/>
    <row r="968047"/>
    <row r="968048"/>
    <row r="968049"/>
    <row r="968050"/>
    <row r="968051"/>
    <row r="968052"/>
    <row r="968053"/>
    <row r="968054"/>
    <row r="968055"/>
    <row r="968056"/>
    <row r="968057"/>
    <row r="968058"/>
    <row r="968059"/>
    <row r="968060"/>
    <row r="968061"/>
    <row r="968062"/>
    <row r="968063"/>
    <row r="968064"/>
    <row r="968065"/>
    <row r="968066"/>
    <row r="968067"/>
    <row r="968068"/>
    <row r="968069"/>
    <row r="968070"/>
    <row r="968071"/>
    <row r="968072"/>
    <row r="968073"/>
    <row r="968074"/>
    <row r="968075"/>
    <row r="968076"/>
    <row r="968077"/>
    <row r="968078"/>
    <row r="968079"/>
    <row r="968080"/>
    <row r="968081"/>
    <row r="968082"/>
    <row r="968083"/>
    <row r="968084"/>
    <row r="968085"/>
    <row r="968086"/>
    <row r="968087"/>
    <row r="968088"/>
    <row r="968089"/>
    <row r="968090"/>
    <row r="968091"/>
    <row r="968092"/>
    <row r="968093"/>
    <row r="968094"/>
    <row r="968095"/>
    <row r="968096"/>
    <row r="968097"/>
    <row r="968098"/>
    <row r="968099"/>
    <row r="968100"/>
    <row r="968101"/>
    <row r="968102"/>
    <row r="968103"/>
    <row r="968104"/>
    <row r="968105"/>
    <row r="968106"/>
    <row r="968107"/>
    <row r="968108"/>
    <row r="968109"/>
    <row r="968110"/>
    <row r="968111"/>
    <row r="968112"/>
    <row r="968113"/>
    <row r="968114"/>
    <row r="968115"/>
    <row r="968116"/>
    <row r="968117"/>
    <row r="968118"/>
    <row r="968119"/>
    <row r="968120"/>
    <row r="968121"/>
    <row r="968122"/>
    <row r="968123"/>
    <row r="968124"/>
    <row r="968125"/>
    <row r="968126"/>
    <row r="968127"/>
    <row r="968128"/>
    <row r="968129"/>
    <row r="968130"/>
    <row r="968131"/>
    <row r="968132"/>
    <row r="968133"/>
    <row r="968134"/>
    <row r="968135"/>
    <row r="968136"/>
    <row r="968137"/>
    <row r="968138"/>
    <row r="968139"/>
    <row r="968140"/>
    <row r="968141"/>
    <row r="968142"/>
    <row r="968143"/>
    <row r="968144"/>
    <row r="968145"/>
    <row r="968146"/>
    <row r="968147"/>
    <row r="968148"/>
    <row r="968149"/>
    <row r="968150"/>
    <row r="968151"/>
    <row r="968152"/>
    <row r="968153"/>
    <row r="968154"/>
    <row r="968155"/>
    <row r="968156"/>
    <row r="968157"/>
    <row r="968158"/>
    <row r="968159"/>
    <row r="968160"/>
    <row r="968161"/>
    <row r="968162"/>
    <row r="968163"/>
    <row r="968164"/>
    <row r="968165"/>
    <row r="968166"/>
    <row r="968167"/>
    <row r="968168"/>
    <row r="968169"/>
    <row r="968170"/>
    <row r="968171"/>
    <row r="968172"/>
    <row r="968173"/>
    <row r="968174"/>
    <row r="968175"/>
    <row r="968176"/>
    <row r="968177"/>
    <row r="968178"/>
    <row r="968179"/>
    <row r="968180"/>
    <row r="968181"/>
    <row r="968182"/>
    <row r="968183"/>
    <row r="968184"/>
    <row r="968185"/>
    <row r="968186"/>
    <row r="968187"/>
    <row r="968188"/>
    <row r="968189"/>
    <row r="968190"/>
    <row r="968191"/>
    <row r="968192"/>
    <row r="968193"/>
    <row r="968194"/>
    <row r="968195"/>
    <row r="968196"/>
    <row r="968197"/>
    <row r="968198"/>
    <row r="968199"/>
    <row r="968200"/>
    <row r="968201"/>
    <row r="968202"/>
    <row r="968203"/>
    <row r="968204"/>
    <row r="968205"/>
    <row r="968206"/>
    <row r="968207"/>
    <row r="968208"/>
    <row r="968209"/>
    <row r="968210"/>
    <row r="968211"/>
    <row r="968212"/>
    <row r="968213"/>
    <row r="968214"/>
    <row r="968215"/>
    <row r="968216"/>
    <row r="968217"/>
    <row r="968218"/>
    <row r="968219"/>
    <row r="968220"/>
    <row r="968221"/>
    <row r="968222"/>
    <row r="968223"/>
    <row r="968224"/>
    <row r="968225"/>
    <row r="968226"/>
    <row r="968227"/>
    <row r="968228"/>
    <row r="968229"/>
    <row r="968230"/>
    <row r="968231"/>
    <row r="968232"/>
    <row r="968233"/>
    <row r="968234"/>
    <row r="968235"/>
    <row r="968236"/>
    <row r="968237"/>
    <row r="968238"/>
    <row r="968239"/>
    <row r="968240"/>
    <row r="968241"/>
    <row r="968242"/>
    <row r="968243"/>
    <row r="968244"/>
    <row r="968245"/>
    <row r="968246"/>
    <row r="968247"/>
    <row r="968248"/>
    <row r="968249"/>
    <row r="968250"/>
    <row r="968251"/>
    <row r="968252"/>
    <row r="968253"/>
    <row r="968254"/>
    <row r="968255"/>
    <row r="968256"/>
    <row r="968257"/>
    <row r="968258"/>
    <row r="968259"/>
    <row r="968260"/>
    <row r="968261"/>
    <row r="968262"/>
    <row r="968263"/>
    <row r="968264"/>
    <row r="968265"/>
    <row r="968266"/>
    <row r="968267"/>
    <row r="968268"/>
    <row r="968269"/>
    <row r="968270"/>
    <row r="968271"/>
    <row r="968272"/>
    <row r="968273"/>
    <row r="968274"/>
    <row r="968275"/>
    <row r="968276"/>
    <row r="968277"/>
    <row r="968278"/>
    <row r="968279"/>
    <row r="968280"/>
    <row r="968281"/>
    <row r="968282"/>
    <row r="968283"/>
    <row r="968284"/>
    <row r="968285"/>
    <row r="968286"/>
    <row r="968287"/>
    <row r="968288"/>
    <row r="968289"/>
    <row r="968290"/>
    <row r="968291"/>
    <row r="968292"/>
    <row r="968293"/>
    <row r="968294"/>
    <row r="968295"/>
    <row r="968296"/>
    <row r="968297"/>
    <row r="968298"/>
    <row r="968299"/>
    <row r="968300"/>
    <row r="968301"/>
    <row r="968302"/>
    <row r="968303"/>
    <row r="968304"/>
    <row r="968305"/>
    <row r="968306"/>
    <row r="968307"/>
    <row r="968308"/>
    <row r="968309"/>
    <row r="968310"/>
    <row r="968311"/>
    <row r="968312"/>
    <row r="968313"/>
    <row r="968314"/>
    <row r="968315"/>
    <row r="968316"/>
    <row r="968317"/>
    <row r="968318"/>
    <row r="968319"/>
    <row r="968320"/>
    <row r="968321"/>
    <row r="968322"/>
    <row r="968323"/>
    <row r="968324"/>
    <row r="968325"/>
    <row r="968326"/>
    <row r="968327"/>
    <row r="968328"/>
    <row r="968329"/>
    <row r="968330"/>
    <row r="968331"/>
    <row r="968332"/>
    <row r="968333"/>
    <row r="968334"/>
    <row r="968335"/>
    <row r="968336"/>
    <row r="968337"/>
    <row r="968338"/>
    <row r="968339"/>
    <row r="968340"/>
    <row r="968341"/>
    <row r="968342"/>
    <row r="968343"/>
    <row r="968344"/>
    <row r="968345"/>
    <row r="968346"/>
    <row r="968347"/>
    <row r="968348"/>
    <row r="968349"/>
    <row r="968350"/>
    <row r="968351"/>
    <row r="968352"/>
    <row r="968353"/>
    <row r="968354"/>
    <row r="968355"/>
    <row r="968356"/>
    <row r="968357"/>
    <row r="968358"/>
    <row r="968359"/>
    <row r="968360"/>
    <row r="968361"/>
    <row r="968362"/>
    <row r="968363"/>
    <row r="968364"/>
    <row r="968365"/>
    <row r="968366"/>
    <row r="968367"/>
    <row r="968368"/>
    <row r="968369"/>
    <row r="968370"/>
    <row r="968371"/>
    <row r="968372"/>
    <row r="968373"/>
    <row r="968374"/>
    <row r="968375"/>
    <row r="968376"/>
    <row r="968377"/>
    <row r="968378"/>
    <row r="968379"/>
    <row r="968380"/>
    <row r="968381"/>
    <row r="968382"/>
    <row r="968383"/>
    <row r="968384"/>
    <row r="968385"/>
    <row r="968386"/>
    <row r="968387"/>
    <row r="968388"/>
    <row r="968389"/>
    <row r="968390"/>
    <row r="968391"/>
    <row r="968392"/>
    <row r="968393"/>
    <row r="968394"/>
    <row r="968395"/>
    <row r="968396"/>
    <row r="968397"/>
    <row r="968398"/>
    <row r="968399"/>
    <row r="968400"/>
    <row r="968401"/>
    <row r="968402"/>
    <row r="968403"/>
    <row r="968404"/>
    <row r="968405"/>
    <row r="968406"/>
    <row r="968407"/>
    <row r="968408"/>
    <row r="968409"/>
    <row r="968410"/>
    <row r="968411"/>
    <row r="968412"/>
    <row r="968413"/>
    <row r="968414"/>
    <row r="968415"/>
    <row r="968416"/>
    <row r="968417"/>
    <row r="968418"/>
    <row r="968419"/>
    <row r="968420"/>
    <row r="968421"/>
    <row r="968422"/>
    <row r="968423"/>
    <row r="968424"/>
    <row r="968425"/>
    <row r="968426"/>
    <row r="968427"/>
    <row r="968428"/>
    <row r="968429"/>
    <row r="968430"/>
    <row r="968431"/>
    <row r="968432"/>
    <row r="968433"/>
    <row r="968434"/>
    <row r="968435"/>
    <row r="968436"/>
    <row r="968437"/>
    <row r="968438"/>
    <row r="968439"/>
    <row r="968440"/>
    <row r="968441"/>
    <row r="968442"/>
    <row r="968443"/>
    <row r="968444"/>
    <row r="968445"/>
    <row r="968446"/>
    <row r="968447"/>
    <row r="968448"/>
    <row r="968449"/>
    <row r="968450"/>
    <row r="968451"/>
    <row r="968452"/>
    <row r="968453"/>
    <row r="968454"/>
    <row r="968455"/>
    <row r="968456"/>
    <row r="968457"/>
    <row r="968458"/>
    <row r="968459"/>
    <row r="968460"/>
    <row r="968461"/>
    <row r="968462"/>
    <row r="968463"/>
    <row r="968464"/>
    <row r="968465"/>
    <row r="968466"/>
    <row r="968467"/>
    <row r="968468"/>
    <row r="968469"/>
    <row r="968470"/>
    <row r="968471"/>
    <row r="968472"/>
    <row r="968473"/>
    <row r="968474"/>
    <row r="968475"/>
    <row r="968476"/>
    <row r="968477"/>
    <row r="968478"/>
    <row r="968479"/>
    <row r="968480"/>
    <row r="968481"/>
    <row r="968482"/>
    <row r="968483"/>
    <row r="968484"/>
    <row r="968485"/>
    <row r="968486"/>
    <row r="968487"/>
    <row r="968488"/>
    <row r="968489"/>
    <row r="968490"/>
    <row r="968491"/>
    <row r="968492"/>
    <row r="968493"/>
    <row r="968494"/>
    <row r="968495"/>
    <row r="968496"/>
    <row r="968497"/>
    <row r="968498"/>
    <row r="968499"/>
    <row r="968500"/>
    <row r="968501"/>
    <row r="968502"/>
    <row r="968503"/>
    <row r="968504"/>
    <row r="968505"/>
    <row r="968506"/>
    <row r="968507"/>
    <row r="968508"/>
    <row r="968509"/>
    <row r="968510"/>
    <row r="968511"/>
    <row r="968512"/>
    <row r="968513"/>
    <row r="968514"/>
    <row r="968515"/>
    <row r="968516"/>
    <row r="968517"/>
    <row r="968518"/>
    <row r="968519"/>
    <row r="968520"/>
    <row r="968521"/>
    <row r="968522"/>
    <row r="968523"/>
    <row r="968524"/>
    <row r="968525"/>
    <row r="968526"/>
    <row r="968527"/>
    <row r="968528"/>
    <row r="968529"/>
    <row r="968530"/>
    <row r="968531"/>
    <row r="968532"/>
    <row r="968533"/>
    <row r="968534"/>
    <row r="968535"/>
    <row r="968536"/>
    <row r="968537"/>
    <row r="968538"/>
    <row r="968539"/>
    <row r="968540"/>
    <row r="968541"/>
    <row r="968542"/>
    <row r="968543"/>
    <row r="968544"/>
    <row r="968545"/>
    <row r="968546"/>
    <row r="968547"/>
    <row r="968548"/>
    <row r="968549"/>
    <row r="968550"/>
    <row r="968551"/>
    <row r="968552"/>
    <row r="968553"/>
    <row r="968554"/>
    <row r="968555"/>
    <row r="968556"/>
    <row r="968557"/>
    <row r="968558"/>
    <row r="968559"/>
    <row r="968560"/>
    <row r="968561"/>
    <row r="968562"/>
    <row r="968563"/>
    <row r="968564"/>
    <row r="968565"/>
    <row r="968566"/>
    <row r="968567"/>
    <row r="968568"/>
    <row r="968569"/>
    <row r="968570"/>
    <row r="968571"/>
    <row r="968572"/>
    <row r="968573"/>
    <row r="968574"/>
    <row r="968575"/>
    <row r="968576"/>
    <row r="968577"/>
    <row r="968578"/>
    <row r="968579"/>
    <row r="968580"/>
    <row r="968581"/>
    <row r="968582"/>
    <row r="968583"/>
    <row r="968584"/>
    <row r="968585"/>
    <row r="968586"/>
    <row r="968587"/>
    <row r="968588"/>
    <row r="968589"/>
    <row r="968590"/>
    <row r="968591"/>
    <row r="968592"/>
    <row r="968593"/>
    <row r="968594"/>
    <row r="968595"/>
    <row r="968596"/>
    <row r="968597"/>
    <row r="968598"/>
    <row r="968599"/>
    <row r="968600"/>
    <row r="968601"/>
    <row r="968602"/>
    <row r="968603"/>
    <row r="968604"/>
    <row r="968605"/>
    <row r="968606"/>
    <row r="968607"/>
    <row r="968608"/>
    <row r="968609"/>
    <row r="968610"/>
    <row r="968611"/>
    <row r="968612"/>
    <row r="968613"/>
    <row r="968614"/>
    <row r="968615"/>
    <row r="968616"/>
    <row r="968617"/>
    <row r="968618"/>
    <row r="968619"/>
    <row r="968620"/>
    <row r="968621"/>
    <row r="968622"/>
    <row r="968623"/>
    <row r="968624"/>
    <row r="968625"/>
    <row r="968626"/>
    <row r="968627"/>
    <row r="968628"/>
    <row r="968629"/>
    <row r="968630"/>
    <row r="968631"/>
    <row r="968632"/>
    <row r="968633"/>
    <row r="968634"/>
    <row r="968635"/>
    <row r="968636"/>
    <row r="968637"/>
    <row r="968638"/>
    <row r="968639"/>
    <row r="968640"/>
    <row r="968641"/>
    <row r="968642"/>
    <row r="968643"/>
    <row r="968644"/>
    <row r="968645"/>
    <row r="968646"/>
    <row r="968647"/>
    <row r="968648"/>
    <row r="968649"/>
    <row r="968650"/>
    <row r="968651"/>
    <row r="968652"/>
    <row r="968653"/>
    <row r="968654"/>
    <row r="968655"/>
    <row r="968656"/>
    <row r="968657"/>
    <row r="968658"/>
    <row r="968659"/>
    <row r="968660"/>
    <row r="968661"/>
    <row r="968662"/>
    <row r="968663"/>
    <row r="968664"/>
    <row r="968665"/>
    <row r="968666"/>
    <row r="968667"/>
    <row r="968668"/>
    <row r="968669"/>
    <row r="968670"/>
    <row r="968671"/>
    <row r="968672"/>
    <row r="968673"/>
    <row r="968674"/>
    <row r="968675"/>
    <row r="968676"/>
    <row r="968677"/>
    <row r="968678"/>
    <row r="968679"/>
    <row r="968680"/>
    <row r="968681"/>
    <row r="968682"/>
    <row r="968683"/>
    <row r="968684"/>
    <row r="968685"/>
    <row r="968686"/>
    <row r="968687"/>
    <row r="968688"/>
    <row r="968689"/>
    <row r="968690"/>
    <row r="968691"/>
    <row r="968692"/>
    <row r="968693"/>
    <row r="968694"/>
    <row r="968695"/>
    <row r="968696"/>
    <row r="968697"/>
    <row r="968698"/>
    <row r="968699"/>
    <row r="968700"/>
    <row r="968701"/>
    <row r="968702"/>
    <row r="968703"/>
    <row r="968704"/>
    <row r="968705"/>
    <row r="968706"/>
    <row r="968707"/>
    <row r="968708"/>
    <row r="968709"/>
    <row r="968710"/>
    <row r="968711"/>
    <row r="968712"/>
    <row r="968713"/>
    <row r="968714"/>
    <row r="968715"/>
    <row r="968716"/>
    <row r="968717"/>
    <row r="968718"/>
    <row r="968719"/>
    <row r="968720"/>
    <row r="968721"/>
    <row r="968722"/>
    <row r="968723"/>
    <row r="968724"/>
    <row r="968725"/>
    <row r="968726"/>
    <row r="968727"/>
    <row r="968728"/>
    <row r="968729"/>
    <row r="968730"/>
    <row r="968731"/>
    <row r="968732"/>
    <row r="968733"/>
    <row r="968734"/>
    <row r="968735"/>
    <row r="968736"/>
    <row r="968737"/>
    <row r="968738"/>
    <row r="968739"/>
    <row r="968740"/>
    <row r="968741"/>
    <row r="968742"/>
    <row r="968743"/>
    <row r="968744"/>
    <row r="968745"/>
    <row r="968746"/>
    <row r="968747"/>
    <row r="968748"/>
    <row r="968749"/>
    <row r="968750"/>
    <row r="968751"/>
    <row r="968752"/>
    <row r="968753"/>
    <row r="968754"/>
    <row r="968755"/>
    <row r="968756"/>
    <row r="968757"/>
    <row r="968758"/>
    <row r="968759"/>
    <row r="968760"/>
    <row r="968761"/>
    <row r="968762"/>
    <row r="968763"/>
    <row r="968764"/>
    <row r="968765"/>
    <row r="968766"/>
    <row r="968767"/>
    <row r="968768"/>
    <row r="968769"/>
    <row r="968770"/>
    <row r="968771"/>
    <row r="968772"/>
    <row r="968773"/>
    <row r="968774"/>
    <row r="968775"/>
    <row r="968776"/>
    <row r="968777"/>
    <row r="968778"/>
    <row r="968779"/>
    <row r="968780"/>
    <row r="968781"/>
    <row r="968782"/>
    <row r="968783"/>
    <row r="968784"/>
    <row r="968785"/>
    <row r="968786"/>
    <row r="968787"/>
    <row r="968788"/>
    <row r="968789"/>
    <row r="968790"/>
    <row r="968791"/>
    <row r="968792"/>
    <row r="968793"/>
    <row r="968794"/>
    <row r="968795"/>
    <row r="968796"/>
    <row r="968797"/>
    <row r="968798"/>
    <row r="968799"/>
    <row r="968800"/>
    <row r="968801"/>
    <row r="968802"/>
    <row r="968803"/>
    <row r="968804"/>
    <row r="968805"/>
    <row r="968806"/>
    <row r="968807"/>
    <row r="968808"/>
    <row r="968809"/>
    <row r="968810"/>
    <row r="968811"/>
    <row r="968812"/>
    <row r="968813"/>
    <row r="968814"/>
    <row r="968815"/>
    <row r="968816"/>
    <row r="968817"/>
    <row r="968818"/>
    <row r="968819"/>
    <row r="968820"/>
    <row r="968821"/>
    <row r="968822"/>
    <row r="968823"/>
    <row r="968824"/>
    <row r="968825"/>
    <row r="968826"/>
    <row r="968827"/>
    <row r="968828"/>
    <row r="968829"/>
    <row r="968830"/>
    <row r="968831"/>
    <row r="968832"/>
    <row r="968833"/>
    <row r="968834"/>
    <row r="968835"/>
    <row r="968836"/>
    <row r="968837"/>
    <row r="968838"/>
    <row r="968839"/>
    <row r="968840"/>
    <row r="968841"/>
    <row r="968842"/>
    <row r="968843"/>
    <row r="968844"/>
    <row r="968845"/>
    <row r="968846"/>
    <row r="968847"/>
    <row r="968848"/>
    <row r="968849"/>
    <row r="968850"/>
    <row r="968851"/>
    <row r="968852"/>
    <row r="968853"/>
    <row r="968854"/>
    <row r="968855"/>
    <row r="968856"/>
    <row r="968857"/>
    <row r="968858"/>
    <row r="968859"/>
    <row r="968860"/>
    <row r="968861"/>
    <row r="968862"/>
    <row r="968863"/>
    <row r="968864"/>
    <row r="968865"/>
    <row r="968866"/>
    <row r="968867"/>
    <row r="968868"/>
    <row r="968869"/>
    <row r="968870"/>
    <row r="968871"/>
    <row r="968872"/>
    <row r="968873"/>
    <row r="968874"/>
    <row r="968875"/>
    <row r="968876"/>
    <row r="968877"/>
    <row r="968878"/>
    <row r="968879"/>
    <row r="968880"/>
    <row r="968881"/>
    <row r="968882"/>
    <row r="968883"/>
    <row r="968884"/>
    <row r="968885"/>
    <row r="968886"/>
    <row r="968887"/>
    <row r="968888"/>
    <row r="968889"/>
    <row r="968890"/>
    <row r="968891"/>
    <row r="968892"/>
    <row r="968893"/>
    <row r="968894"/>
    <row r="968895"/>
    <row r="968896"/>
    <row r="968897"/>
    <row r="968898"/>
    <row r="968899"/>
    <row r="968900"/>
    <row r="968901"/>
    <row r="968902"/>
    <row r="968903"/>
    <row r="968904"/>
    <row r="968905"/>
    <row r="968906"/>
    <row r="968907"/>
    <row r="968908"/>
    <row r="968909"/>
    <row r="968910"/>
    <row r="968911"/>
    <row r="968912"/>
    <row r="968913"/>
    <row r="968914"/>
    <row r="968915"/>
    <row r="968916"/>
    <row r="968917"/>
    <row r="968918"/>
    <row r="968919"/>
    <row r="968920"/>
    <row r="968921"/>
    <row r="968922"/>
    <row r="968923"/>
    <row r="968924"/>
    <row r="968925"/>
    <row r="968926"/>
    <row r="968927"/>
    <row r="968928"/>
    <row r="968929"/>
    <row r="968930"/>
    <row r="968931"/>
    <row r="968932"/>
    <row r="968933"/>
    <row r="968934"/>
    <row r="968935"/>
    <row r="968936"/>
    <row r="968937"/>
    <row r="968938"/>
    <row r="968939"/>
    <row r="968940"/>
    <row r="968941"/>
    <row r="968942"/>
    <row r="968943"/>
    <row r="968944"/>
    <row r="968945"/>
    <row r="968946"/>
    <row r="968947"/>
    <row r="968948"/>
    <row r="968949"/>
    <row r="968950"/>
    <row r="968951"/>
    <row r="968952"/>
    <row r="968953"/>
    <row r="968954"/>
    <row r="968955"/>
    <row r="968956"/>
    <row r="968957"/>
    <row r="968958"/>
    <row r="968959"/>
    <row r="968960"/>
    <row r="968961"/>
    <row r="968962"/>
    <row r="968963"/>
    <row r="968964"/>
    <row r="968965"/>
    <row r="968966"/>
    <row r="968967"/>
    <row r="968968"/>
    <row r="968969"/>
    <row r="968970"/>
    <row r="968971"/>
    <row r="968972"/>
    <row r="968973"/>
    <row r="968974"/>
    <row r="968975"/>
    <row r="968976"/>
    <row r="968977"/>
    <row r="968978"/>
    <row r="968979"/>
    <row r="968980"/>
    <row r="968981"/>
    <row r="968982"/>
    <row r="968983"/>
    <row r="968984"/>
    <row r="968985"/>
    <row r="968986"/>
    <row r="968987"/>
    <row r="968988"/>
    <row r="968989"/>
    <row r="968990"/>
    <row r="968991"/>
    <row r="968992"/>
    <row r="968993"/>
    <row r="968994"/>
    <row r="968995"/>
    <row r="968996"/>
    <row r="968997"/>
    <row r="968998"/>
    <row r="968999"/>
    <row r="969000"/>
    <row r="969001"/>
    <row r="969002"/>
    <row r="969003"/>
    <row r="969004"/>
    <row r="969005"/>
    <row r="969006"/>
    <row r="969007"/>
    <row r="969008"/>
    <row r="969009"/>
    <row r="969010"/>
    <row r="969011"/>
    <row r="969012"/>
    <row r="969013"/>
    <row r="969014"/>
    <row r="969015"/>
    <row r="969016"/>
    <row r="969017"/>
    <row r="969018"/>
    <row r="969019"/>
    <row r="969020"/>
    <row r="969021"/>
    <row r="969022"/>
    <row r="969023"/>
    <row r="969024"/>
    <row r="969025"/>
    <row r="969026"/>
    <row r="969027"/>
    <row r="969028"/>
    <row r="969029"/>
    <row r="969030"/>
    <row r="969031"/>
    <row r="969032"/>
    <row r="969033"/>
    <row r="969034"/>
    <row r="969035"/>
    <row r="969036"/>
    <row r="969037"/>
    <row r="969038"/>
    <row r="969039"/>
    <row r="969040"/>
    <row r="969041"/>
    <row r="969042"/>
    <row r="969043"/>
    <row r="969044"/>
    <row r="969045"/>
    <row r="969046"/>
    <row r="969047"/>
    <row r="969048"/>
    <row r="969049"/>
    <row r="969050"/>
    <row r="969051"/>
    <row r="969052"/>
    <row r="969053"/>
    <row r="969054"/>
    <row r="969055"/>
    <row r="969056"/>
    <row r="969057"/>
    <row r="969058"/>
    <row r="969059"/>
    <row r="969060"/>
    <row r="969061"/>
    <row r="969062"/>
    <row r="969063"/>
    <row r="969064"/>
    <row r="969065"/>
    <row r="969066"/>
    <row r="969067"/>
    <row r="969068"/>
    <row r="969069"/>
    <row r="969070"/>
    <row r="969071"/>
    <row r="969072"/>
    <row r="969073"/>
    <row r="969074"/>
    <row r="969075"/>
    <row r="969076"/>
    <row r="969077"/>
    <row r="969078"/>
    <row r="969079"/>
    <row r="969080"/>
    <row r="969081"/>
    <row r="969082"/>
    <row r="969083"/>
    <row r="969084"/>
    <row r="969085"/>
    <row r="969086"/>
    <row r="969087"/>
    <row r="969088"/>
    <row r="969089"/>
    <row r="969090"/>
    <row r="969091"/>
    <row r="969092"/>
    <row r="969093"/>
    <row r="969094"/>
    <row r="969095"/>
    <row r="969096"/>
    <row r="969097"/>
    <row r="969098"/>
    <row r="969099"/>
    <row r="969100"/>
    <row r="969101"/>
    <row r="969102"/>
    <row r="969103"/>
    <row r="969104"/>
    <row r="969105"/>
    <row r="969106"/>
    <row r="969107"/>
    <row r="969108"/>
    <row r="969109"/>
    <row r="969110"/>
    <row r="969111"/>
    <row r="969112"/>
    <row r="969113"/>
    <row r="969114"/>
    <row r="969115"/>
    <row r="969116"/>
    <row r="969117"/>
    <row r="969118"/>
    <row r="969119"/>
    <row r="969120"/>
    <row r="969121"/>
    <row r="969122"/>
    <row r="969123"/>
    <row r="969124"/>
    <row r="969125"/>
    <row r="969126"/>
    <row r="969127"/>
    <row r="969128"/>
    <row r="969129"/>
    <row r="969130"/>
    <row r="969131"/>
    <row r="969132"/>
    <row r="969133"/>
    <row r="969134"/>
    <row r="969135"/>
    <row r="969136"/>
    <row r="969137"/>
    <row r="969138"/>
    <row r="969139"/>
    <row r="969140"/>
    <row r="969141"/>
    <row r="969142"/>
    <row r="969143"/>
    <row r="969144"/>
    <row r="969145"/>
    <row r="969146"/>
    <row r="969147"/>
    <row r="969148"/>
    <row r="969149"/>
    <row r="969150"/>
    <row r="969151"/>
    <row r="969152"/>
    <row r="969153"/>
    <row r="969154"/>
    <row r="969155"/>
    <row r="969156"/>
    <row r="969157"/>
    <row r="969158"/>
    <row r="969159"/>
    <row r="969160"/>
    <row r="969161"/>
    <row r="969162"/>
    <row r="969163"/>
    <row r="969164"/>
    <row r="969165"/>
    <row r="969166"/>
    <row r="969167"/>
    <row r="969168"/>
    <row r="969169"/>
    <row r="969170"/>
    <row r="969171"/>
    <row r="969172"/>
    <row r="969173"/>
    <row r="969174"/>
    <row r="969175"/>
    <row r="969176"/>
    <row r="969177"/>
    <row r="969178"/>
    <row r="969179"/>
    <row r="969180"/>
    <row r="969181"/>
    <row r="969182"/>
    <row r="969183"/>
    <row r="969184"/>
    <row r="969185"/>
    <row r="969186"/>
    <row r="969187"/>
    <row r="969188"/>
    <row r="969189"/>
    <row r="969190"/>
    <row r="969191"/>
    <row r="969192"/>
    <row r="969193"/>
    <row r="969194"/>
    <row r="969195"/>
    <row r="969196"/>
    <row r="969197"/>
    <row r="969198"/>
    <row r="969199"/>
    <row r="969200"/>
    <row r="969201"/>
    <row r="969202"/>
    <row r="969203"/>
    <row r="969204"/>
    <row r="969205"/>
    <row r="969206"/>
    <row r="969207"/>
    <row r="969208"/>
    <row r="969209"/>
    <row r="969210"/>
    <row r="969211"/>
    <row r="969212"/>
    <row r="969213"/>
    <row r="969214"/>
    <row r="969215"/>
    <row r="969216"/>
    <row r="969217"/>
    <row r="969218"/>
    <row r="969219"/>
    <row r="969220"/>
    <row r="969221"/>
    <row r="969222"/>
    <row r="969223"/>
    <row r="969224"/>
    <row r="969225"/>
    <row r="969226"/>
    <row r="969227"/>
    <row r="969228"/>
    <row r="969229"/>
    <row r="969230"/>
    <row r="969231"/>
    <row r="969232"/>
    <row r="969233"/>
    <row r="969234"/>
    <row r="969235"/>
    <row r="969236"/>
    <row r="969237"/>
    <row r="969238"/>
    <row r="969239"/>
    <row r="969240"/>
    <row r="969241"/>
    <row r="969242"/>
    <row r="969243"/>
    <row r="969244"/>
    <row r="969245"/>
    <row r="969246"/>
    <row r="969247"/>
    <row r="969248"/>
    <row r="969249"/>
    <row r="969250"/>
    <row r="969251"/>
    <row r="969252"/>
    <row r="969253"/>
    <row r="969254"/>
    <row r="969255"/>
    <row r="969256"/>
    <row r="969257"/>
    <row r="969258"/>
    <row r="969259"/>
    <row r="969260"/>
    <row r="969261"/>
    <row r="969262"/>
    <row r="969263"/>
    <row r="969264"/>
    <row r="969265"/>
    <row r="969266"/>
    <row r="969267"/>
    <row r="969268"/>
    <row r="969269"/>
    <row r="969270"/>
    <row r="969271"/>
    <row r="969272"/>
    <row r="969273"/>
    <row r="969274"/>
    <row r="969275"/>
    <row r="969276"/>
    <row r="969277"/>
    <row r="969278"/>
    <row r="969279"/>
    <row r="969280"/>
    <row r="969281"/>
    <row r="969282"/>
    <row r="969283"/>
    <row r="969284"/>
    <row r="969285"/>
    <row r="969286"/>
    <row r="969287"/>
    <row r="969288"/>
    <row r="969289"/>
    <row r="969290"/>
    <row r="969291"/>
    <row r="969292"/>
    <row r="969293"/>
    <row r="969294"/>
    <row r="969295"/>
    <row r="969296"/>
    <row r="969297"/>
    <row r="969298"/>
    <row r="969299"/>
    <row r="969300"/>
    <row r="969301"/>
    <row r="969302"/>
    <row r="969303"/>
    <row r="969304"/>
    <row r="969305"/>
    <row r="969306"/>
    <row r="969307"/>
    <row r="969308"/>
    <row r="969309"/>
    <row r="969310"/>
    <row r="969311"/>
    <row r="969312"/>
    <row r="969313"/>
    <row r="969314"/>
    <row r="969315"/>
    <row r="969316"/>
    <row r="969317"/>
    <row r="969318"/>
    <row r="969319"/>
    <row r="969320"/>
    <row r="969321"/>
    <row r="969322"/>
    <row r="969323"/>
    <row r="969324"/>
    <row r="969325"/>
    <row r="969326"/>
    <row r="969327"/>
    <row r="969328"/>
    <row r="969329"/>
    <row r="969330"/>
    <row r="969331"/>
    <row r="969332"/>
    <row r="969333"/>
    <row r="969334"/>
    <row r="969335"/>
    <row r="969336"/>
    <row r="969337"/>
    <row r="969338"/>
    <row r="969339"/>
    <row r="969340"/>
    <row r="969341"/>
    <row r="969342"/>
    <row r="969343"/>
    <row r="969344"/>
    <row r="969345"/>
    <row r="969346"/>
    <row r="969347"/>
    <row r="969348"/>
    <row r="969349"/>
    <row r="969350"/>
    <row r="969351"/>
    <row r="969352"/>
    <row r="969353"/>
    <row r="969354"/>
    <row r="969355"/>
    <row r="969356"/>
    <row r="969357"/>
    <row r="969358"/>
    <row r="969359"/>
    <row r="969360"/>
    <row r="969361"/>
    <row r="969362"/>
    <row r="969363"/>
    <row r="969364"/>
    <row r="969365"/>
    <row r="969366"/>
    <row r="969367"/>
    <row r="969368"/>
    <row r="969369"/>
    <row r="969370"/>
    <row r="969371"/>
    <row r="969372"/>
    <row r="969373"/>
    <row r="969374"/>
    <row r="969375"/>
    <row r="969376"/>
    <row r="969377"/>
    <row r="969378"/>
    <row r="969379"/>
    <row r="969380"/>
    <row r="969381"/>
    <row r="969382"/>
    <row r="969383"/>
    <row r="969384"/>
    <row r="969385"/>
    <row r="969386"/>
    <row r="969387"/>
    <row r="969388"/>
    <row r="969389"/>
    <row r="969390"/>
    <row r="969391"/>
    <row r="969392"/>
    <row r="969393"/>
    <row r="969394"/>
    <row r="969395"/>
    <row r="969396"/>
    <row r="969397"/>
    <row r="969398"/>
    <row r="969399"/>
    <row r="969400"/>
    <row r="969401"/>
    <row r="969402"/>
    <row r="969403"/>
    <row r="969404"/>
    <row r="969405"/>
    <row r="969406"/>
    <row r="969407"/>
    <row r="969408"/>
    <row r="969409"/>
    <row r="969410"/>
    <row r="969411"/>
    <row r="969412"/>
    <row r="969413"/>
    <row r="969414"/>
    <row r="969415"/>
    <row r="969416"/>
    <row r="969417"/>
    <row r="969418"/>
    <row r="969419"/>
    <row r="969420"/>
    <row r="969421"/>
    <row r="969422"/>
    <row r="969423"/>
    <row r="969424"/>
    <row r="969425"/>
    <row r="969426"/>
    <row r="969427"/>
    <row r="969428"/>
    <row r="969429"/>
    <row r="969430"/>
    <row r="969431"/>
    <row r="969432"/>
    <row r="969433"/>
    <row r="969434"/>
    <row r="969435"/>
    <row r="969436"/>
    <row r="969437"/>
    <row r="969438"/>
    <row r="969439"/>
    <row r="969440"/>
    <row r="969441"/>
    <row r="969442"/>
    <row r="969443"/>
    <row r="969444"/>
    <row r="969445"/>
    <row r="969446"/>
    <row r="969447"/>
    <row r="969448"/>
    <row r="969449"/>
    <row r="969450"/>
    <row r="969451"/>
    <row r="969452"/>
    <row r="969453"/>
    <row r="969454"/>
    <row r="969455"/>
    <row r="969456"/>
    <row r="969457"/>
    <row r="969458"/>
    <row r="969459"/>
    <row r="969460"/>
    <row r="969461"/>
    <row r="969462"/>
    <row r="969463"/>
    <row r="969464"/>
    <row r="969465"/>
    <row r="969466"/>
    <row r="969467"/>
    <row r="969468"/>
    <row r="969469"/>
    <row r="969470"/>
    <row r="969471"/>
    <row r="969472"/>
    <row r="969473"/>
    <row r="969474"/>
    <row r="969475"/>
    <row r="969476"/>
    <row r="969477"/>
    <row r="969478"/>
    <row r="969479"/>
    <row r="969480"/>
    <row r="969481"/>
    <row r="969482"/>
    <row r="969483"/>
    <row r="969484"/>
    <row r="969485"/>
    <row r="969486"/>
    <row r="969487"/>
    <row r="969488"/>
    <row r="969489"/>
    <row r="969490"/>
    <row r="969491"/>
    <row r="969492"/>
    <row r="969493"/>
    <row r="969494"/>
    <row r="969495"/>
    <row r="969496"/>
    <row r="969497"/>
    <row r="969498"/>
    <row r="969499"/>
    <row r="969500"/>
    <row r="969501"/>
    <row r="969502"/>
    <row r="969503"/>
    <row r="969504"/>
    <row r="969505"/>
    <row r="969506"/>
    <row r="969507"/>
    <row r="969508"/>
    <row r="969509"/>
    <row r="969510"/>
    <row r="969511"/>
    <row r="969512"/>
    <row r="969513"/>
    <row r="969514"/>
    <row r="969515"/>
    <row r="969516"/>
    <row r="969517"/>
    <row r="969518"/>
    <row r="969519"/>
    <row r="969520"/>
    <row r="969521"/>
    <row r="969522"/>
    <row r="969523"/>
    <row r="969524"/>
    <row r="969525"/>
    <row r="969526"/>
    <row r="969527"/>
    <row r="969528"/>
    <row r="969529"/>
    <row r="969530"/>
    <row r="969531"/>
    <row r="969532"/>
    <row r="969533"/>
    <row r="969534"/>
    <row r="969535"/>
    <row r="969536"/>
    <row r="969537"/>
    <row r="969538"/>
    <row r="969539"/>
    <row r="969540"/>
    <row r="969541"/>
    <row r="969542"/>
    <row r="969543"/>
    <row r="969544"/>
    <row r="969545"/>
    <row r="969546"/>
    <row r="969547"/>
    <row r="969548"/>
    <row r="969549"/>
    <row r="969550"/>
    <row r="969551"/>
    <row r="969552"/>
    <row r="969553"/>
    <row r="969554"/>
    <row r="969555"/>
    <row r="969556"/>
    <row r="969557"/>
    <row r="969558"/>
    <row r="969559"/>
    <row r="969560"/>
    <row r="969561"/>
    <row r="969562"/>
    <row r="969563"/>
    <row r="969564"/>
    <row r="969565"/>
    <row r="969566"/>
    <row r="969567"/>
    <row r="969568"/>
    <row r="969569"/>
    <row r="969570"/>
    <row r="969571"/>
    <row r="969572"/>
    <row r="969573"/>
    <row r="969574"/>
    <row r="969575"/>
    <row r="969576"/>
    <row r="969577"/>
    <row r="969578"/>
    <row r="969579"/>
    <row r="969580"/>
    <row r="969581"/>
    <row r="969582"/>
    <row r="969583"/>
    <row r="969584"/>
    <row r="969585"/>
    <row r="969586"/>
    <row r="969587"/>
    <row r="969588"/>
    <row r="969589"/>
    <row r="969590"/>
    <row r="969591"/>
    <row r="969592"/>
    <row r="969593"/>
    <row r="969594"/>
    <row r="969595"/>
    <row r="969596"/>
    <row r="969597"/>
    <row r="969598"/>
    <row r="969599"/>
    <row r="969600"/>
    <row r="969601"/>
    <row r="969602"/>
    <row r="969603"/>
    <row r="969604"/>
    <row r="969605"/>
    <row r="969606"/>
    <row r="969607"/>
    <row r="969608"/>
    <row r="969609"/>
    <row r="969610"/>
    <row r="969611"/>
    <row r="969612"/>
    <row r="969613"/>
    <row r="969614"/>
    <row r="969615"/>
    <row r="969616"/>
    <row r="969617"/>
    <row r="969618"/>
    <row r="969619"/>
    <row r="969620"/>
    <row r="969621"/>
    <row r="969622"/>
    <row r="969623"/>
    <row r="969624"/>
    <row r="969625"/>
    <row r="969626"/>
    <row r="969627"/>
    <row r="969628"/>
    <row r="969629"/>
    <row r="969630"/>
    <row r="969631"/>
    <row r="969632"/>
    <row r="969633"/>
    <row r="969634"/>
    <row r="969635"/>
    <row r="969636"/>
    <row r="969637"/>
    <row r="969638"/>
    <row r="969639"/>
    <row r="969640"/>
    <row r="969641"/>
    <row r="969642"/>
    <row r="969643"/>
    <row r="969644"/>
    <row r="969645"/>
    <row r="969646"/>
    <row r="969647"/>
    <row r="969648"/>
    <row r="969649"/>
    <row r="969650"/>
    <row r="969651"/>
    <row r="969652"/>
    <row r="969653"/>
    <row r="969654"/>
    <row r="969655"/>
    <row r="969656"/>
    <row r="969657"/>
    <row r="969658"/>
    <row r="969659"/>
    <row r="969660"/>
    <row r="969661"/>
    <row r="969662"/>
    <row r="969663"/>
    <row r="969664"/>
    <row r="969665"/>
    <row r="969666"/>
    <row r="969667"/>
    <row r="969668"/>
    <row r="969669"/>
    <row r="969670"/>
    <row r="969671"/>
    <row r="969672"/>
    <row r="969673"/>
    <row r="969674"/>
    <row r="969675"/>
    <row r="969676"/>
    <row r="969677"/>
    <row r="969678"/>
    <row r="969679"/>
    <row r="969680"/>
    <row r="969681"/>
    <row r="969682"/>
    <row r="969683"/>
    <row r="969684"/>
    <row r="969685"/>
    <row r="969686"/>
    <row r="969687"/>
    <row r="969688"/>
    <row r="969689"/>
    <row r="969690"/>
    <row r="969691"/>
    <row r="969692"/>
    <row r="969693"/>
    <row r="969694"/>
    <row r="969695"/>
    <row r="969696"/>
    <row r="969697"/>
    <row r="969698"/>
    <row r="969699"/>
    <row r="969700"/>
    <row r="969701"/>
    <row r="969702"/>
    <row r="969703"/>
    <row r="969704"/>
    <row r="969705"/>
    <row r="969706"/>
    <row r="969707"/>
    <row r="969708"/>
    <row r="969709"/>
    <row r="969710"/>
    <row r="969711"/>
    <row r="969712"/>
    <row r="969713"/>
    <row r="969714"/>
    <row r="969715"/>
    <row r="969716"/>
    <row r="969717"/>
    <row r="969718"/>
    <row r="969719"/>
    <row r="969720"/>
    <row r="969721"/>
    <row r="969722"/>
    <row r="969723"/>
    <row r="969724"/>
    <row r="969725"/>
    <row r="969726"/>
    <row r="969727"/>
    <row r="969728"/>
    <row r="969729"/>
    <row r="969730"/>
    <row r="969731"/>
    <row r="969732"/>
    <row r="969733"/>
    <row r="969734"/>
    <row r="969735"/>
    <row r="969736"/>
    <row r="969737"/>
    <row r="969738"/>
    <row r="969739"/>
    <row r="969740"/>
    <row r="969741"/>
    <row r="969742"/>
    <row r="969743"/>
    <row r="969744"/>
    <row r="969745"/>
    <row r="969746"/>
    <row r="969747"/>
    <row r="969748"/>
    <row r="969749"/>
    <row r="969750"/>
    <row r="969751"/>
    <row r="969752"/>
    <row r="969753"/>
    <row r="969754"/>
    <row r="969755"/>
    <row r="969756"/>
    <row r="969757"/>
    <row r="969758"/>
    <row r="969759"/>
    <row r="969760"/>
    <row r="969761"/>
    <row r="969762"/>
    <row r="969763"/>
    <row r="969764"/>
    <row r="969765"/>
    <row r="969766"/>
    <row r="969767"/>
    <row r="969768"/>
    <row r="969769"/>
    <row r="969770"/>
    <row r="969771"/>
    <row r="969772"/>
    <row r="969773"/>
    <row r="969774"/>
    <row r="969775"/>
    <row r="969776"/>
    <row r="969777"/>
    <row r="969778"/>
    <row r="969779"/>
    <row r="969780"/>
    <row r="969781"/>
    <row r="969782"/>
    <row r="969783"/>
    <row r="969784"/>
    <row r="969785"/>
    <row r="969786"/>
    <row r="969787"/>
    <row r="969788"/>
    <row r="969789"/>
    <row r="969790"/>
    <row r="969791"/>
    <row r="969792"/>
    <row r="969793"/>
    <row r="969794"/>
    <row r="969795"/>
    <row r="969796"/>
    <row r="969797"/>
    <row r="969798"/>
    <row r="969799"/>
    <row r="969800"/>
    <row r="969801"/>
    <row r="969802"/>
    <row r="969803"/>
    <row r="969804"/>
    <row r="969805"/>
    <row r="969806"/>
    <row r="969807"/>
    <row r="969808"/>
    <row r="969809"/>
    <row r="969810"/>
    <row r="969811"/>
    <row r="969812"/>
    <row r="969813"/>
    <row r="969814"/>
    <row r="969815"/>
    <row r="969816"/>
    <row r="969817"/>
    <row r="969818"/>
    <row r="969819"/>
    <row r="969820"/>
    <row r="969821"/>
    <row r="969822"/>
    <row r="969823"/>
    <row r="969824"/>
    <row r="969825"/>
    <row r="969826"/>
    <row r="969827"/>
    <row r="969828"/>
    <row r="969829"/>
    <row r="969830"/>
    <row r="969831"/>
    <row r="969832"/>
    <row r="969833"/>
    <row r="969834"/>
    <row r="969835"/>
    <row r="969836"/>
    <row r="969837"/>
    <row r="969838"/>
    <row r="969839"/>
    <row r="969840"/>
    <row r="969841"/>
    <row r="969842"/>
    <row r="969843"/>
    <row r="969844"/>
    <row r="969845"/>
    <row r="969846"/>
    <row r="969847"/>
    <row r="969848"/>
    <row r="969849"/>
    <row r="969850"/>
    <row r="969851"/>
    <row r="969852"/>
    <row r="969853"/>
    <row r="969854"/>
    <row r="969855"/>
    <row r="969856"/>
    <row r="969857"/>
    <row r="969858"/>
    <row r="969859"/>
    <row r="969860"/>
    <row r="969861"/>
    <row r="969862"/>
    <row r="969863"/>
    <row r="969864"/>
    <row r="969865"/>
    <row r="969866"/>
    <row r="969867"/>
    <row r="969868"/>
    <row r="969869"/>
    <row r="969870"/>
    <row r="969871"/>
    <row r="969872"/>
    <row r="969873"/>
    <row r="969874"/>
    <row r="969875"/>
    <row r="969876"/>
    <row r="969877"/>
    <row r="969878"/>
    <row r="969879"/>
    <row r="969880"/>
    <row r="969881"/>
    <row r="969882"/>
    <row r="969883"/>
    <row r="969884"/>
    <row r="969885"/>
    <row r="969886"/>
    <row r="969887"/>
    <row r="969888"/>
    <row r="969889"/>
    <row r="969890"/>
    <row r="969891"/>
    <row r="969892"/>
    <row r="969893"/>
    <row r="969894"/>
    <row r="969895"/>
    <row r="969896"/>
    <row r="969897"/>
    <row r="969898"/>
    <row r="969899"/>
    <row r="969900"/>
    <row r="969901"/>
    <row r="969902"/>
    <row r="969903"/>
    <row r="969904"/>
    <row r="969905"/>
    <row r="969906"/>
    <row r="969907"/>
    <row r="969908"/>
    <row r="969909"/>
    <row r="969910"/>
    <row r="969911"/>
    <row r="969912"/>
    <row r="969913"/>
    <row r="969914"/>
    <row r="969915"/>
    <row r="969916"/>
    <row r="969917"/>
    <row r="969918"/>
    <row r="969919"/>
    <row r="969920"/>
    <row r="969921"/>
    <row r="969922"/>
    <row r="969923"/>
    <row r="969924"/>
    <row r="969925"/>
    <row r="969926"/>
    <row r="969927"/>
    <row r="969928"/>
    <row r="969929"/>
    <row r="969930"/>
    <row r="969931"/>
    <row r="969932"/>
    <row r="969933"/>
    <row r="969934"/>
    <row r="969935"/>
    <row r="969936"/>
    <row r="969937"/>
    <row r="969938"/>
    <row r="969939"/>
    <row r="969940"/>
    <row r="969941"/>
    <row r="969942"/>
    <row r="969943"/>
    <row r="969944"/>
    <row r="969945"/>
    <row r="969946"/>
    <row r="969947"/>
    <row r="969948"/>
    <row r="969949"/>
    <row r="969950"/>
    <row r="969951"/>
    <row r="969952"/>
    <row r="969953"/>
    <row r="969954"/>
    <row r="969955"/>
    <row r="969956"/>
    <row r="969957"/>
    <row r="969958"/>
    <row r="969959"/>
    <row r="969960"/>
    <row r="969961"/>
    <row r="969962"/>
    <row r="969963"/>
    <row r="969964"/>
    <row r="969965"/>
    <row r="969966"/>
    <row r="969967"/>
    <row r="969968"/>
    <row r="969969"/>
    <row r="969970"/>
    <row r="969971"/>
    <row r="969972"/>
    <row r="969973"/>
    <row r="969974"/>
    <row r="969975"/>
    <row r="969976"/>
    <row r="969977"/>
    <row r="969978"/>
    <row r="969979"/>
    <row r="969980"/>
    <row r="969981"/>
    <row r="969982"/>
    <row r="969983"/>
    <row r="969984"/>
    <row r="969985"/>
    <row r="969986"/>
    <row r="969987"/>
    <row r="969988"/>
    <row r="969989"/>
    <row r="969990"/>
    <row r="969991"/>
    <row r="969992"/>
    <row r="969993"/>
    <row r="969994"/>
    <row r="969995"/>
    <row r="969996"/>
    <row r="969997"/>
    <row r="969998"/>
    <row r="969999"/>
    <row r="970000"/>
    <row r="970001"/>
    <row r="970002"/>
    <row r="970003"/>
    <row r="970004"/>
    <row r="970005"/>
    <row r="970006"/>
    <row r="970007"/>
    <row r="970008"/>
    <row r="970009"/>
    <row r="970010"/>
    <row r="970011"/>
    <row r="970012"/>
    <row r="970013"/>
    <row r="970014"/>
    <row r="970015"/>
    <row r="970016"/>
    <row r="970017"/>
    <row r="970018"/>
    <row r="970019"/>
    <row r="970020"/>
    <row r="970021"/>
    <row r="970022"/>
    <row r="970023"/>
    <row r="970024"/>
    <row r="970025"/>
    <row r="970026"/>
    <row r="970027"/>
    <row r="970028"/>
    <row r="970029"/>
    <row r="970030"/>
    <row r="970031"/>
    <row r="970032"/>
    <row r="970033"/>
    <row r="970034"/>
    <row r="970035"/>
    <row r="970036"/>
    <row r="970037"/>
    <row r="970038"/>
    <row r="970039"/>
    <row r="970040"/>
    <row r="970041"/>
    <row r="970042"/>
    <row r="970043"/>
    <row r="970044"/>
    <row r="970045"/>
    <row r="970046"/>
    <row r="970047"/>
    <row r="970048"/>
    <row r="970049"/>
    <row r="970050"/>
    <row r="970051"/>
    <row r="970052"/>
    <row r="970053"/>
    <row r="970054"/>
    <row r="970055"/>
    <row r="970056"/>
    <row r="970057"/>
    <row r="970058"/>
    <row r="970059"/>
    <row r="970060"/>
    <row r="970061"/>
    <row r="970062"/>
    <row r="970063"/>
    <row r="970064"/>
    <row r="970065"/>
    <row r="970066"/>
    <row r="970067"/>
    <row r="970068"/>
    <row r="970069"/>
    <row r="970070"/>
    <row r="970071"/>
    <row r="970072"/>
    <row r="970073"/>
    <row r="970074"/>
    <row r="970075"/>
    <row r="970076"/>
    <row r="970077"/>
    <row r="970078"/>
    <row r="970079"/>
    <row r="970080"/>
    <row r="970081"/>
    <row r="970082"/>
    <row r="970083"/>
    <row r="970084"/>
    <row r="970085"/>
    <row r="970086"/>
    <row r="970087"/>
    <row r="970088"/>
    <row r="970089"/>
    <row r="970090"/>
    <row r="970091"/>
    <row r="970092"/>
    <row r="970093"/>
    <row r="970094"/>
    <row r="970095"/>
    <row r="970096"/>
    <row r="970097"/>
    <row r="970098"/>
    <row r="970099"/>
    <row r="970100"/>
    <row r="970101"/>
    <row r="970102"/>
    <row r="970103"/>
    <row r="970104"/>
    <row r="970105"/>
    <row r="970106"/>
    <row r="970107"/>
    <row r="970108"/>
    <row r="970109"/>
    <row r="970110"/>
    <row r="970111"/>
    <row r="970112"/>
    <row r="970113"/>
    <row r="970114"/>
    <row r="970115"/>
    <row r="970116"/>
    <row r="970117"/>
    <row r="970118"/>
    <row r="970119"/>
    <row r="970120"/>
    <row r="970121"/>
    <row r="970122"/>
    <row r="970123"/>
    <row r="970124"/>
    <row r="970125"/>
    <row r="970126"/>
    <row r="970127"/>
    <row r="970128"/>
    <row r="970129"/>
    <row r="970130"/>
    <row r="970131"/>
    <row r="970132"/>
    <row r="970133"/>
    <row r="970134"/>
    <row r="970135"/>
    <row r="970136"/>
    <row r="970137"/>
    <row r="970138"/>
    <row r="970139"/>
    <row r="970140"/>
    <row r="970141"/>
    <row r="970142"/>
    <row r="970143"/>
    <row r="970144"/>
    <row r="970145"/>
    <row r="970146"/>
    <row r="970147"/>
    <row r="970148"/>
    <row r="970149"/>
    <row r="970150"/>
    <row r="970151"/>
    <row r="970152"/>
    <row r="970153"/>
    <row r="970154"/>
    <row r="970155"/>
    <row r="970156"/>
    <row r="970157"/>
    <row r="970158"/>
    <row r="970159"/>
    <row r="970160"/>
    <row r="970161"/>
    <row r="970162"/>
    <row r="970163"/>
    <row r="970164"/>
    <row r="970165"/>
    <row r="970166"/>
    <row r="970167"/>
    <row r="970168"/>
    <row r="970169"/>
    <row r="970170"/>
    <row r="970171"/>
    <row r="970172"/>
    <row r="970173"/>
    <row r="970174"/>
    <row r="970175"/>
    <row r="970176"/>
    <row r="970177"/>
    <row r="970178"/>
    <row r="970179"/>
    <row r="970180"/>
    <row r="970181"/>
    <row r="970182"/>
    <row r="970183"/>
    <row r="970184"/>
    <row r="970185"/>
    <row r="970186"/>
    <row r="970187"/>
    <row r="970188"/>
    <row r="970189"/>
    <row r="970190"/>
    <row r="970191"/>
    <row r="970192"/>
    <row r="970193"/>
    <row r="970194"/>
    <row r="970195"/>
    <row r="970196"/>
    <row r="970197"/>
    <row r="970198"/>
    <row r="970199"/>
    <row r="970200"/>
    <row r="970201"/>
    <row r="970202"/>
    <row r="970203"/>
    <row r="970204"/>
    <row r="970205"/>
    <row r="970206"/>
    <row r="970207"/>
    <row r="970208"/>
    <row r="970209"/>
    <row r="970210"/>
    <row r="970211"/>
    <row r="970212"/>
    <row r="970213"/>
    <row r="970214"/>
    <row r="970215"/>
    <row r="970216"/>
    <row r="970217"/>
    <row r="970218"/>
    <row r="970219"/>
    <row r="970220"/>
    <row r="970221"/>
    <row r="970222"/>
    <row r="970223"/>
    <row r="970224"/>
    <row r="970225"/>
    <row r="970226"/>
    <row r="970227"/>
    <row r="970228"/>
    <row r="970229"/>
    <row r="970230"/>
    <row r="970231"/>
    <row r="970232"/>
    <row r="970233"/>
    <row r="970234"/>
    <row r="970235"/>
    <row r="970236"/>
    <row r="970237"/>
    <row r="970238"/>
    <row r="970239"/>
    <row r="970240"/>
    <row r="970241"/>
    <row r="970242"/>
    <row r="970243"/>
    <row r="970244"/>
    <row r="970245"/>
    <row r="970246"/>
    <row r="970247"/>
    <row r="970248"/>
    <row r="970249"/>
    <row r="970250"/>
    <row r="970251"/>
    <row r="970252"/>
    <row r="970253"/>
    <row r="970254"/>
    <row r="970255"/>
    <row r="970256"/>
    <row r="970257"/>
    <row r="970258"/>
    <row r="970259"/>
    <row r="970260"/>
    <row r="970261"/>
    <row r="970262"/>
    <row r="970263"/>
    <row r="970264"/>
    <row r="970265"/>
    <row r="970266"/>
    <row r="970267"/>
    <row r="970268"/>
    <row r="970269"/>
    <row r="970270"/>
    <row r="970271"/>
    <row r="970272"/>
    <row r="970273"/>
    <row r="970274"/>
    <row r="970275"/>
    <row r="970276"/>
    <row r="970277"/>
    <row r="970278"/>
    <row r="970279"/>
    <row r="970280"/>
    <row r="970281"/>
    <row r="970282"/>
    <row r="970283"/>
    <row r="970284"/>
    <row r="970285"/>
    <row r="970286"/>
    <row r="970287"/>
    <row r="970288"/>
    <row r="970289"/>
    <row r="970290"/>
    <row r="970291"/>
    <row r="970292"/>
    <row r="970293"/>
    <row r="970294"/>
    <row r="970295"/>
    <row r="970296"/>
    <row r="970297"/>
    <row r="970298"/>
    <row r="970299"/>
    <row r="970300"/>
    <row r="970301"/>
    <row r="970302"/>
    <row r="970303"/>
    <row r="970304"/>
    <row r="970305"/>
    <row r="970306"/>
    <row r="970307"/>
    <row r="970308"/>
    <row r="970309"/>
    <row r="970310"/>
    <row r="970311"/>
    <row r="970312"/>
    <row r="970313"/>
    <row r="970314"/>
    <row r="970315"/>
    <row r="970316"/>
    <row r="970317"/>
    <row r="970318"/>
    <row r="970319"/>
    <row r="970320"/>
    <row r="970321"/>
    <row r="970322"/>
    <row r="970323"/>
    <row r="970324"/>
    <row r="970325"/>
    <row r="970326"/>
    <row r="970327"/>
    <row r="970328"/>
    <row r="970329"/>
    <row r="970330"/>
    <row r="970331"/>
    <row r="970332"/>
    <row r="970333"/>
    <row r="970334"/>
    <row r="970335"/>
    <row r="970336"/>
    <row r="970337"/>
    <row r="970338"/>
    <row r="970339"/>
    <row r="970340"/>
    <row r="970341"/>
    <row r="970342"/>
    <row r="970343"/>
    <row r="970344"/>
    <row r="970345"/>
    <row r="970346"/>
    <row r="970347"/>
    <row r="970348"/>
    <row r="970349"/>
    <row r="970350"/>
    <row r="970351"/>
    <row r="970352"/>
    <row r="970353"/>
    <row r="970354"/>
    <row r="970355"/>
    <row r="970356"/>
    <row r="970357"/>
    <row r="970358"/>
    <row r="970359"/>
    <row r="970360"/>
    <row r="970361"/>
    <row r="970362"/>
    <row r="970363"/>
    <row r="970364"/>
    <row r="970365"/>
    <row r="970366"/>
    <row r="970367"/>
    <row r="970368"/>
    <row r="970369"/>
    <row r="970370"/>
    <row r="970371"/>
    <row r="970372"/>
    <row r="970373"/>
    <row r="970374"/>
    <row r="970375"/>
    <row r="970376"/>
    <row r="970377"/>
    <row r="970378"/>
    <row r="970379"/>
    <row r="970380"/>
    <row r="970381"/>
    <row r="970382"/>
    <row r="970383"/>
    <row r="970384"/>
    <row r="970385"/>
    <row r="970386"/>
    <row r="970387"/>
    <row r="970388"/>
    <row r="970389"/>
    <row r="970390"/>
    <row r="970391"/>
    <row r="970392"/>
    <row r="970393"/>
    <row r="970394"/>
    <row r="970395"/>
    <row r="970396"/>
    <row r="970397"/>
    <row r="970398"/>
    <row r="970399"/>
    <row r="970400"/>
    <row r="970401"/>
    <row r="970402"/>
    <row r="970403"/>
    <row r="970404"/>
    <row r="970405"/>
    <row r="970406"/>
    <row r="970407"/>
    <row r="970408"/>
    <row r="970409"/>
    <row r="970410"/>
    <row r="970411"/>
    <row r="970412"/>
    <row r="970413"/>
    <row r="970414"/>
    <row r="970415"/>
    <row r="970416"/>
    <row r="970417"/>
    <row r="970418"/>
    <row r="970419"/>
    <row r="970420"/>
    <row r="970421"/>
    <row r="970422"/>
    <row r="970423"/>
    <row r="970424"/>
    <row r="970425"/>
    <row r="970426"/>
    <row r="970427"/>
    <row r="970428"/>
    <row r="970429"/>
    <row r="970430"/>
    <row r="970431"/>
    <row r="970432"/>
    <row r="970433"/>
    <row r="970434"/>
    <row r="970435"/>
    <row r="970436"/>
    <row r="970437"/>
    <row r="970438"/>
    <row r="970439"/>
    <row r="970440"/>
    <row r="970441"/>
    <row r="970442"/>
    <row r="970443"/>
    <row r="970444"/>
    <row r="970445"/>
    <row r="970446"/>
    <row r="970447"/>
    <row r="970448"/>
    <row r="970449"/>
    <row r="970450"/>
    <row r="970451"/>
    <row r="970452"/>
    <row r="970453"/>
    <row r="970454"/>
    <row r="970455"/>
    <row r="970456"/>
    <row r="970457"/>
    <row r="970458"/>
    <row r="970459"/>
    <row r="970460"/>
    <row r="970461"/>
    <row r="970462"/>
    <row r="970463"/>
    <row r="970464"/>
    <row r="970465"/>
    <row r="970466"/>
    <row r="970467"/>
    <row r="970468"/>
    <row r="970469"/>
    <row r="970470"/>
    <row r="970471"/>
    <row r="970472"/>
    <row r="970473"/>
    <row r="970474"/>
    <row r="970475"/>
    <row r="970476"/>
    <row r="970477"/>
    <row r="970478"/>
    <row r="970479"/>
    <row r="970480"/>
    <row r="970481"/>
    <row r="970482"/>
    <row r="970483"/>
    <row r="970484"/>
    <row r="970485"/>
    <row r="970486"/>
    <row r="970487"/>
    <row r="970488"/>
    <row r="970489"/>
    <row r="970490"/>
    <row r="970491"/>
    <row r="970492"/>
    <row r="970493"/>
    <row r="970494"/>
    <row r="970495"/>
    <row r="970496"/>
    <row r="970497"/>
    <row r="970498"/>
    <row r="970499"/>
    <row r="970500"/>
    <row r="970501"/>
    <row r="970502"/>
    <row r="970503"/>
    <row r="970504"/>
    <row r="970505"/>
    <row r="970506"/>
    <row r="970507"/>
    <row r="970508"/>
    <row r="970509"/>
    <row r="970510"/>
    <row r="970511"/>
    <row r="970512"/>
    <row r="970513"/>
    <row r="970514"/>
    <row r="970515"/>
    <row r="970516"/>
    <row r="970517"/>
    <row r="970518"/>
    <row r="970519"/>
    <row r="970520"/>
    <row r="970521"/>
    <row r="970522"/>
    <row r="970523"/>
    <row r="970524"/>
    <row r="970525"/>
    <row r="970526"/>
    <row r="970527"/>
    <row r="970528"/>
    <row r="970529"/>
    <row r="970530"/>
    <row r="970531"/>
    <row r="970532"/>
    <row r="970533"/>
    <row r="970534"/>
    <row r="970535"/>
    <row r="970536"/>
    <row r="970537"/>
    <row r="970538"/>
    <row r="970539"/>
    <row r="970540"/>
    <row r="970541"/>
    <row r="970542"/>
    <row r="970543"/>
    <row r="970544"/>
    <row r="970545"/>
    <row r="970546"/>
    <row r="970547"/>
    <row r="970548"/>
    <row r="970549"/>
    <row r="970550"/>
    <row r="970551"/>
    <row r="970552"/>
    <row r="970553"/>
    <row r="970554"/>
    <row r="970555"/>
    <row r="970556"/>
    <row r="970557"/>
    <row r="970558"/>
    <row r="970559"/>
    <row r="970560"/>
    <row r="970561"/>
    <row r="970562"/>
    <row r="970563"/>
    <row r="970564"/>
    <row r="970565"/>
    <row r="970566"/>
    <row r="970567"/>
    <row r="970568"/>
    <row r="970569"/>
    <row r="970570"/>
    <row r="970571"/>
    <row r="970572"/>
    <row r="970573"/>
    <row r="970574"/>
    <row r="970575"/>
    <row r="970576"/>
    <row r="970577"/>
    <row r="970578"/>
    <row r="970579"/>
    <row r="970580"/>
    <row r="970581"/>
    <row r="970582"/>
    <row r="970583"/>
    <row r="970584"/>
    <row r="970585"/>
    <row r="970586"/>
    <row r="970587"/>
    <row r="970588"/>
    <row r="970589"/>
    <row r="970590"/>
    <row r="970591"/>
    <row r="970592"/>
    <row r="970593"/>
    <row r="970594"/>
    <row r="970595"/>
    <row r="970596"/>
    <row r="970597"/>
    <row r="970598"/>
    <row r="970599"/>
    <row r="970600"/>
    <row r="970601"/>
    <row r="970602"/>
    <row r="970603"/>
    <row r="970604"/>
    <row r="970605"/>
    <row r="970606"/>
    <row r="970607"/>
    <row r="970608"/>
    <row r="970609"/>
    <row r="970610"/>
    <row r="970611"/>
    <row r="970612"/>
    <row r="970613"/>
    <row r="970614"/>
    <row r="970615"/>
    <row r="970616"/>
    <row r="970617"/>
    <row r="970618"/>
    <row r="970619"/>
    <row r="970620"/>
    <row r="970621"/>
    <row r="970622"/>
    <row r="970623"/>
    <row r="970624"/>
    <row r="970625"/>
    <row r="970626"/>
    <row r="970627"/>
    <row r="970628"/>
    <row r="970629"/>
    <row r="970630"/>
    <row r="970631"/>
    <row r="970632"/>
    <row r="970633"/>
    <row r="970634"/>
    <row r="970635"/>
    <row r="970636"/>
    <row r="970637"/>
    <row r="970638"/>
    <row r="970639"/>
    <row r="970640"/>
    <row r="970641"/>
    <row r="970642"/>
    <row r="970643"/>
    <row r="970644"/>
    <row r="970645"/>
    <row r="970646"/>
    <row r="970647"/>
    <row r="970648"/>
    <row r="970649"/>
    <row r="970650"/>
    <row r="970651"/>
    <row r="970652"/>
    <row r="970653"/>
    <row r="970654"/>
    <row r="970655"/>
    <row r="970656"/>
    <row r="970657"/>
    <row r="970658"/>
    <row r="970659"/>
    <row r="970660"/>
    <row r="970661"/>
    <row r="970662"/>
    <row r="970663"/>
    <row r="970664"/>
    <row r="970665"/>
    <row r="970666"/>
    <row r="970667"/>
    <row r="970668"/>
    <row r="970669"/>
    <row r="970670"/>
    <row r="970671"/>
    <row r="970672"/>
    <row r="970673"/>
    <row r="970674"/>
    <row r="970675"/>
    <row r="970676"/>
    <row r="970677"/>
    <row r="970678"/>
    <row r="970679"/>
    <row r="970680"/>
    <row r="970681"/>
    <row r="970682"/>
    <row r="970683"/>
    <row r="970684"/>
    <row r="970685"/>
    <row r="970686"/>
    <row r="970687"/>
    <row r="970688"/>
    <row r="970689"/>
    <row r="970690"/>
    <row r="970691"/>
    <row r="970692"/>
    <row r="970693"/>
    <row r="970694"/>
    <row r="970695"/>
    <row r="970696"/>
    <row r="970697"/>
    <row r="970698"/>
    <row r="970699"/>
    <row r="970700"/>
    <row r="970701"/>
    <row r="970702"/>
    <row r="970703"/>
    <row r="970704"/>
    <row r="970705"/>
    <row r="970706"/>
    <row r="970707"/>
    <row r="970708"/>
    <row r="970709"/>
    <row r="970710"/>
    <row r="970711"/>
    <row r="970712"/>
    <row r="970713"/>
    <row r="970714"/>
    <row r="970715"/>
    <row r="970716"/>
    <row r="970717"/>
    <row r="970718"/>
    <row r="970719"/>
    <row r="970720"/>
    <row r="970721"/>
    <row r="970722"/>
    <row r="970723"/>
    <row r="970724"/>
    <row r="970725"/>
    <row r="970726"/>
    <row r="970727"/>
    <row r="970728"/>
    <row r="970729"/>
    <row r="970730"/>
    <row r="970731"/>
    <row r="970732"/>
    <row r="970733"/>
    <row r="970734"/>
    <row r="970735"/>
    <row r="970736"/>
    <row r="970737"/>
    <row r="970738"/>
    <row r="970739"/>
    <row r="970740"/>
    <row r="970741"/>
    <row r="970742"/>
    <row r="970743"/>
    <row r="970744"/>
    <row r="970745"/>
    <row r="970746"/>
    <row r="970747"/>
    <row r="970748"/>
    <row r="970749"/>
    <row r="970750"/>
    <row r="970751"/>
    <row r="970752"/>
    <row r="970753"/>
    <row r="970754"/>
    <row r="970755"/>
    <row r="970756"/>
    <row r="970757"/>
    <row r="970758"/>
    <row r="970759"/>
    <row r="970760"/>
    <row r="970761"/>
    <row r="970762"/>
    <row r="970763"/>
    <row r="970764"/>
    <row r="970765"/>
    <row r="970766"/>
    <row r="970767"/>
    <row r="970768"/>
    <row r="970769"/>
    <row r="970770"/>
    <row r="970771"/>
    <row r="970772"/>
    <row r="970773"/>
    <row r="970774"/>
    <row r="970775"/>
    <row r="970776"/>
    <row r="970777"/>
    <row r="970778"/>
    <row r="970779"/>
    <row r="970780"/>
    <row r="970781"/>
    <row r="970782"/>
    <row r="970783"/>
    <row r="970784"/>
    <row r="970785"/>
    <row r="970786"/>
    <row r="970787"/>
    <row r="970788"/>
    <row r="970789"/>
    <row r="970790"/>
    <row r="970791"/>
    <row r="970792"/>
    <row r="970793"/>
    <row r="970794"/>
    <row r="970795"/>
    <row r="970796"/>
    <row r="970797"/>
    <row r="970798"/>
    <row r="970799"/>
    <row r="970800"/>
    <row r="970801"/>
    <row r="970802"/>
    <row r="970803"/>
    <row r="970804"/>
    <row r="970805"/>
    <row r="970806"/>
    <row r="970807"/>
    <row r="970808"/>
    <row r="970809"/>
    <row r="970810"/>
    <row r="970811"/>
    <row r="970812"/>
    <row r="970813"/>
    <row r="970814"/>
    <row r="970815"/>
    <row r="970816"/>
    <row r="970817"/>
    <row r="970818"/>
    <row r="970819"/>
    <row r="970820"/>
    <row r="970821"/>
    <row r="970822"/>
    <row r="970823"/>
    <row r="970824"/>
    <row r="970825"/>
    <row r="970826"/>
    <row r="970827"/>
    <row r="970828"/>
    <row r="970829"/>
    <row r="970830"/>
    <row r="970831"/>
    <row r="970832"/>
    <row r="970833"/>
    <row r="970834"/>
    <row r="970835"/>
    <row r="970836"/>
    <row r="970837"/>
    <row r="970838"/>
    <row r="970839"/>
    <row r="970840"/>
    <row r="970841"/>
    <row r="970842"/>
    <row r="970843"/>
    <row r="970844"/>
    <row r="970845"/>
    <row r="970846"/>
    <row r="970847"/>
    <row r="970848"/>
    <row r="970849"/>
    <row r="970850"/>
    <row r="970851"/>
    <row r="970852"/>
    <row r="970853"/>
    <row r="970854"/>
    <row r="970855"/>
    <row r="970856"/>
    <row r="970857"/>
    <row r="970858"/>
    <row r="970859"/>
    <row r="970860"/>
    <row r="970861"/>
    <row r="970862"/>
    <row r="970863"/>
    <row r="970864"/>
    <row r="970865"/>
    <row r="970866"/>
    <row r="970867"/>
    <row r="970868"/>
    <row r="970869"/>
    <row r="970870"/>
    <row r="970871"/>
    <row r="970872"/>
    <row r="970873"/>
    <row r="970874"/>
    <row r="970875"/>
    <row r="970876"/>
    <row r="970877"/>
    <row r="970878"/>
    <row r="970879"/>
    <row r="970880"/>
    <row r="970881"/>
    <row r="970882"/>
    <row r="970883"/>
    <row r="970884"/>
    <row r="970885"/>
    <row r="970886"/>
    <row r="970887"/>
    <row r="970888"/>
    <row r="970889"/>
    <row r="970890"/>
    <row r="970891"/>
    <row r="970892"/>
    <row r="970893"/>
    <row r="970894"/>
    <row r="970895"/>
    <row r="970896"/>
    <row r="970897"/>
    <row r="970898"/>
    <row r="970899"/>
    <row r="970900"/>
    <row r="970901"/>
    <row r="970902"/>
    <row r="970903"/>
    <row r="970904"/>
    <row r="970905"/>
    <row r="970906"/>
    <row r="970907"/>
    <row r="970908"/>
    <row r="970909"/>
    <row r="970910"/>
    <row r="970911"/>
    <row r="970912"/>
    <row r="970913"/>
    <row r="970914"/>
    <row r="970915"/>
    <row r="970916"/>
    <row r="970917"/>
    <row r="970918"/>
    <row r="970919"/>
    <row r="970920"/>
    <row r="970921"/>
    <row r="970922"/>
    <row r="970923"/>
    <row r="970924"/>
    <row r="970925"/>
    <row r="970926"/>
    <row r="970927"/>
    <row r="970928"/>
    <row r="970929"/>
    <row r="970930"/>
    <row r="970931"/>
    <row r="970932"/>
    <row r="970933"/>
    <row r="970934"/>
    <row r="970935"/>
    <row r="970936"/>
    <row r="970937"/>
    <row r="970938"/>
    <row r="970939"/>
    <row r="970940"/>
    <row r="970941"/>
    <row r="970942"/>
    <row r="970943"/>
    <row r="970944"/>
    <row r="970945"/>
    <row r="970946"/>
    <row r="970947"/>
    <row r="970948"/>
    <row r="970949"/>
    <row r="970950"/>
    <row r="970951"/>
    <row r="970952"/>
    <row r="970953"/>
    <row r="970954"/>
    <row r="970955"/>
    <row r="970956"/>
    <row r="970957"/>
    <row r="970958"/>
    <row r="970959"/>
    <row r="970960"/>
    <row r="970961"/>
    <row r="970962"/>
    <row r="970963"/>
    <row r="970964"/>
    <row r="970965"/>
    <row r="970966"/>
    <row r="970967"/>
    <row r="970968"/>
    <row r="970969"/>
    <row r="970970"/>
    <row r="970971"/>
    <row r="970972"/>
    <row r="970973"/>
    <row r="970974"/>
    <row r="970975"/>
    <row r="970976"/>
    <row r="970977"/>
    <row r="970978"/>
    <row r="970979"/>
    <row r="970980"/>
    <row r="970981"/>
    <row r="970982"/>
    <row r="970983"/>
    <row r="970984"/>
    <row r="970985"/>
    <row r="970986"/>
    <row r="970987"/>
    <row r="970988"/>
    <row r="970989"/>
    <row r="970990"/>
    <row r="970991"/>
    <row r="970992"/>
    <row r="970993"/>
    <row r="970994"/>
    <row r="970995"/>
    <row r="970996"/>
    <row r="970997"/>
    <row r="970998"/>
    <row r="970999"/>
    <row r="971000"/>
    <row r="971001"/>
    <row r="971002"/>
    <row r="971003"/>
    <row r="971004"/>
    <row r="971005"/>
    <row r="971006"/>
    <row r="971007"/>
    <row r="971008"/>
    <row r="971009"/>
    <row r="971010"/>
    <row r="971011"/>
    <row r="971012"/>
    <row r="971013"/>
    <row r="971014"/>
    <row r="971015"/>
    <row r="971016"/>
    <row r="971017"/>
    <row r="971018"/>
    <row r="971019"/>
    <row r="971020"/>
    <row r="971021"/>
    <row r="971022"/>
    <row r="971023"/>
    <row r="971024"/>
    <row r="971025"/>
    <row r="971026"/>
    <row r="971027"/>
    <row r="971028"/>
    <row r="971029"/>
    <row r="971030"/>
    <row r="971031"/>
    <row r="971032"/>
    <row r="971033"/>
    <row r="971034"/>
    <row r="971035"/>
    <row r="971036"/>
    <row r="971037"/>
    <row r="971038"/>
    <row r="971039"/>
    <row r="971040"/>
    <row r="971041"/>
    <row r="971042"/>
    <row r="971043"/>
    <row r="971044"/>
    <row r="971045"/>
    <row r="971046"/>
    <row r="971047"/>
    <row r="971048"/>
    <row r="971049"/>
    <row r="971050"/>
    <row r="971051"/>
    <row r="971052"/>
    <row r="971053"/>
    <row r="971054"/>
    <row r="971055"/>
    <row r="971056"/>
    <row r="971057"/>
    <row r="971058"/>
    <row r="971059"/>
    <row r="971060"/>
    <row r="971061"/>
    <row r="971062"/>
    <row r="971063"/>
    <row r="971064"/>
    <row r="971065"/>
    <row r="971066"/>
    <row r="971067"/>
    <row r="971068"/>
    <row r="971069"/>
    <row r="971070"/>
    <row r="971071"/>
    <row r="971072"/>
    <row r="971073"/>
    <row r="971074"/>
    <row r="971075"/>
    <row r="971076"/>
    <row r="971077"/>
    <row r="971078"/>
    <row r="971079"/>
    <row r="971080"/>
    <row r="971081"/>
    <row r="971082"/>
    <row r="971083"/>
    <row r="971084"/>
    <row r="971085"/>
    <row r="971086"/>
    <row r="971087"/>
    <row r="971088"/>
    <row r="971089"/>
    <row r="971090"/>
    <row r="971091"/>
    <row r="971092"/>
    <row r="971093"/>
    <row r="971094"/>
    <row r="971095"/>
    <row r="971096"/>
    <row r="971097"/>
    <row r="971098"/>
    <row r="971099"/>
    <row r="971100"/>
    <row r="971101"/>
    <row r="971102"/>
    <row r="971103"/>
    <row r="971104"/>
    <row r="971105"/>
    <row r="971106"/>
    <row r="971107"/>
    <row r="971108"/>
    <row r="971109"/>
    <row r="971110"/>
    <row r="971111"/>
    <row r="971112"/>
    <row r="971113"/>
    <row r="971114"/>
    <row r="971115"/>
    <row r="971116"/>
    <row r="971117"/>
    <row r="971118"/>
    <row r="971119"/>
    <row r="971120"/>
    <row r="971121"/>
    <row r="971122"/>
    <row r="971123"/>
    <row r="971124"/>
    <row r="971125"/>
    <row r="971126"/>
    <row r="971127"/>
    <row r="971128"/>
    <row r="971129"/>
    <row r="971130"/>
    <row r="971131"/>
    <row r="971132"/>
    <row r="971133"/>
    <row r="971134"/>
    <row r="971135"/>
    <row r="971136"/>
    <row r="971137"/>
    <row r="971138"/>
    <row r="971139"/>
    <row r="971140"/>
    <row r="971141"/>
    <row r="971142"/>
    <row r="971143"/>
    <row r="971144"/>
    <row r="971145"/>
    <row r="971146"/>
    <row r="971147"/>
    <row r="971148"/>
    <row r="971149"/>
    <row r="971150"/>
    <row r="971151"/>
    <row r="971152"/>
    <row r="971153"/>
    <row r="971154"/>
    <row r="971155"/>
    <row r="971156"/>
    <row r="971157"/>
    <row r="971158"/>
    <row r="971159"/>
    <row r="971160"/>
    <row r="971161"/>
    <row r="971162"/>
    <row r="971163"/>
    <row r="971164"/>
    <row r="971165"/>
    <row r="971166"/>
    <row r="971167"/>
    <row r="971168"/>
    <row r="971169"/>
    <row r="971170"/>
    <row r="971171"/>
    <row r="971172"/>
    <row r="971173"/>
    <row r="971174"/>
    <row r="971175"/>
    <row r="971176"/>
    <row r="971177"/>
    <row r="971178"/>
    <row r="971179"/>
    <row r="971180"/>
    <row r="971181"/>
    <row r="971182"/>
    <row r="971183"/>
    <row r="971184"/>
    <row r="971185"/>
    <row r="971186"/>
    <row r="971187"/>
    <row r="971188"/>
    <row r="971189"/>
    <row r="971190"/>
    <row r="971191"/>
    <row r="971192"/>
    <row r="971193"/>
    <row r="971194"/>
    <row r="971195"/>
    <row r="971196"/>
    <row r="971197"/>
    <row r="971198"/>
    <row r="971199"/>
    <row r="971200"/>
    <row r="971201"/>
    <row r="971202"/>
    <row r="971203"/>
    <row r="971204"/>
    <row r="971205"/>
    <row r="971206"/>
    <row r="971207"/>
    <row r="971208"/>
    <row r="971209"/>
    <row r="971210"/>
    <row r="971211"/>
    <row r="971212"/>
    <row r="971213"/>
    <row r="971214"/>
    <row r="971215"/>
    <row r="971216"/>
    <row r="971217"/>
    <row r="971218"/>
    <row r="971219"/>
    <row r="971220"/>
    <row r="971221"/>
    <row r="971222"/>
    <row r="971223"/>
    <row r="971224"/>
    <row r="971225"/>
    <row r="971226"/>
    <row r="971227"/>
    <row r="971228"/>
    <row r="971229"/>
    <row r="971230"/>
    <row r="971231"/>
    <row r="971232"/>
    <row r="971233"/>
    <row r="971234"/>
    <row r="971235"/>
    <row r="971236"/>
    <row r="971237"/>
    <row r="971238"/>
    <row r="971239"/>
    <row r="971240"/>
    <row r="971241"/>
    <row r="971242"/>
    <row r="971243"/>
    <row r="971244"/>
    <row r="971245"/>
    <row r="971246"/>
    <row r="971247"/>
    <row r="971248"/>
    <row r="971249"/>
    <row r="971250"/>
    <row r="971251"/>
    <row r="971252"/>
    <row r="971253"/>
    <row r="971254"/>
    <row r="971255"/>
    <row r="971256"/>
    <row r="971257"/>
    <row r="971258"/>
    <row r="971259"/>
    <row r="971260"/>
    <row r="971261"/>
    <row r="971262"/>
    <row r="971263"/>
    <row r="971264"/>
    <row r="971265"/>
    <row r="971266"/>
    <row r="971267"/>
    <row r="971268"/>
    <row r="971269"/>
    <row r="971270"/>
    <row r="971271"/>
    <row r="971272"/>
    <row r="971273"/>
    <row r="971274"/>
    <row r="971275"/>
    <row r="971276"/>
    <row r="971277"/>
    <row r="971278"/>
    <row r="971279"/>
    <row r="971280"/>
    <row r="971281"/>
    <row r="971282"/>
    <row r="971283"/>
    <row r="971284"/>
    <row r="971285"/>
    <row r="971286"/>
    <row r="971287"/>
    <row r="971288"/>
    <row r="971289"/>
    <row r="971290"/>
    <row r="971291"/>
    <row r="971292"/>
    <row r="971293"/>
    <row r="971294"/>
    <row r="971295"/>
    <row r="971296"/>
    <row r="971297"/>
    <row r="971298"/>
    <row r="971299"/>
    <row r="971300"/>
    <row r="971301"/>
    <row r="971302"/>
    <row r="971303"/>
    <row r="971304"/>
    <row r="971305"/>
    <row r="971306"/>
    <row r="971307"/>
    <row r="971308"/>
    <row r="971309"/>
    <row r="971310"/>
    <row r="971311"/>
    <row r="971312"/>
    <row r="971313"/>
    <row r="971314"/>
    <row r="971315"/>
    <row r="971316"/>
    <row r="971317"/>
    <row r="971318"/>
    <row r="971319"/>
    <row r="971320"/>
    <row r="971321"/>
    <row r="971322"/>
    <row r="971323"/>
    <row r="971324"/>
    <row r="971325"/>
    <row r="971326"/>
    <row r="971327"/>
    <row r="971328"/>
    <row r="971329"/>
    <row r="971330"/>
    <row r="971331"/>
    <row r="971332"/>
    <row r="971333"/>
    <row r="971334"/>
    <row r="971335"/>
    <row r="971336"/>
    <row r="971337"/>
    <row r="971338"/>
    <row r="971339"/>
    <row r="971340"/>
    <row r="971341"/>
    <row r="971342"/>
    <row r="971343"/>
    <row r="971344"/>
    <row r="971345"/>
    <row r="971346"/>
    <row r="971347"/>
    <row r="971348"/>
    <row r="971349"/>
    <row r="971350"/>
    <row r="971351"/>
    <row r="971352"/>
    <row r="971353"/>
    <row r="971354"/>
    <row r="971355"/>
    <row r="971356"/>
    <row r="971357"/>
    <row r="971358"/>
    <row r="971359"/>
    <row r="971360"/>
    <row r="971361"/>
    <row r="971362"/>
    <row r="971363"/>
    <row r="971364"/>
    <row r="971365"/>
    <row r="971366"/>
    <row r="971367"/>
    <row r="971368"/>
    <row r="971369"/>
    <row r="971370"/>
    <row r="971371"/>
    <row r="971372"/>
    <row r="971373"/>
    <row r="971374"/>
    <row r="971375"/>
    <row r="971376"/>
    <row r="971377"/>
    <row r="971378"/>
    <row r="971379"/>
    <row r="971380"/>
    <row r="971381"/>
    <row r="971382"/>
    <row r="971383"/>
    <row r="971384"/>
    <row r="971385"/>
    <row r="971386"/>
    <row r="971387"/>
    <row r="971388"/>
    <row r="971389"/>
    <row r="971390"/>
    <row r="971391"/>
    <row r="971392"/>
    <row r="971393"/>
    <row r="971394"/>
    <row r="971395"/>
    <row r="971396"/>
    <row r="971397"/>
    <row r="971398"/>
    <row r="971399"/>
    <row r="971400"/>
    <row r="971401"/>
    <row r="971402"/>
    <row r="971403"/>
    <row r="971404"/>
    <row r="971405"/>
    <row r="971406"/>
    <row r="971407"/>
    <row r="971408"/>
    <row r="971409"/>
    <row r="971410"/>
    <row r="971411"/>
    <row r="971412"/>
    <row r="971413"/>
    <row r="971414"/>
    <row r="971415"/>
    <row r="971416"/>
    <row r="971417"/>
    <row r="971418"/>
    <row r="971419"/>
    <row r="971420"/>
    <row r="971421"/>
    <row r="971422"/>
    <row r="971423"/>
    <row r="971424"/>
    <row r="971425"/>
    <row r="971426"/>
    <row r="971427"/>
    <row r="971428"/>
    <row r="971429"/>
    <row r="971430"/>
    <row r="971431"/>
    <row r="971432"/>
    <row r="971433"/>
    <row r="971434"/>
    <row r="971435"/>
    <row r="971436"/>
    <row r="971437"/>
    <row r="971438"/>
    <row r="971439"/>
    <row r="971440"/>
    <row r="971441"/>
    <row r="971442"/>
    <row r="971443"/>
    <row r="971444"/>
    <row r="971445"/>
    <row r="971446"/>
    <row r="971447"/>
    <row r="971448"/>
    <row r="971449"/>
    <row r="971450"/>
    <row r="971451"/>
    <row r="971452"/>
    <row r="971453"/>
    <row r="971454"/>
    <row r="971455"/>
    <row r="971456"/>
    <row r="971457"/>
    <row r="971458"/>
    <row r="971459"/>
    <row r="971460"/>
    <row r="971461"/>
    <row r="971462"/>
    <row r="971463"/>
    <row r="971464"/>
    <row r="971465"/>
    <row r="971466"/>
    <row r="971467"/>
    <row r="971468"/>
    <row r="971469"/>
    <row r="971470"/>
    <row r="971471"/>
    <row r="971472"/>
    <row r="971473"/>
    <row r="971474"/>
    <row r="971475"/>
    <row r="971476"/>
    <row r="971477"/>
    <row r="971478"/>
    <row r="971479"/>
    <row r="971480"/>
    <row r="971481"/>
    <row r="971482"/>
    <row r="971483"/>
    <row r="971484"/>
    <row r="971485"/>
    <row r="971486"/>
    <row r="971487"/>
    <row r="971488"/>
    <row r="971489"/>
    <row r="971490"/>
    <row r="971491"/>
    <row r="971492"/>
    <row r="971493"/>
    <row r="971494"/>
    <row r="971495"/>
    <row r="971496"/>
    <row r="971497"/>
    <row r="971498"/>
    <row r="971499"/>
    <row r="971500"/>
    <row r="971501"/>
    <row r="971502"/>
    <row r="971503"/>
    <row r="971504"/>
    <row r="971505"/>
    <row r="971506"/>
    <row r="971507"/>
    <row r="971508"/>
    <row r="971509"/>
    <row r="971510"/>
    <row r="971511"/>
    <row r="971512"/>
    <row r="971513"/>
    <row r="971514"/>
    <row r="971515"/>
    <row r="971516"/>
    <row r="971517"/>
    <row r="971518"/>
    <row r="971519"/>
    <row r="971520"/>
    <row r="971521"/>
    <row r="971522"/>
    <row r="971523"/>
    <row r="971524"/>
    <row r="971525"/>
    <row r="971526"/>
    <row r="971527"/>
    <row r="971528"/>
    <row r="971529"/>
    <row r="971530"/>
    <row r="971531"/>
    <row r="971532"/>
    <row r="971533"/>
    <row r="971534"/>
    <row r="971535"/>
    <row r="971536"/>
    <row r="971537"/>
    <row r="971538"/>
    <row r="971539"/>
    <row r="971540"/>
    <row r="971541"/>
    <row r="971542"/>
    <row r="971543"/>
    <row r="971544"/>
    <row r="971545"/>
    <row r="971546"/>
    <row r="971547"/>
    <row r="971548"/>
    <row r="971549"/>
    <row r="971550"/>
    <row r="971551"/>
    <row r="971552"/>
    <row r="971553"/>
    <row r="971554"/>
    <row r="971555"/>
    <row r="971556"/>
    <row r="971557"/>
    <row r="971558"/>
    <row r="971559"/>
    <row r="971560"/>
    <row r="971561"/>
    <row r="971562"/>
    <row r="971563"/>
    <row r="971564"/>
    <row r="971565"/>
    <row r="971566"/>
    <row r="971567"/>
    <row r="971568"/>
    <row r="971569"/>
    <row r="971570"/>
    <row r="971571"/>
    <row r="971572"/>
    <row r="971573"/>
    <row r="971574"/>
    <row r="971575"/>
    <row r="971576"/>
    <row r="971577"/>
    <row r="971578"/>
    <row r="971579"/>
    <row r="971580"/>
    <row r="971581"/>
    <row r="971582"/>
    <row r="971583"/>
    <row r="971584"/>
    <row r="971585"/>
    <row r="971586"/>
    <row r="971587"/>
    <row r="971588"/>
    <row r="971589"/>
    <row r="971590"/>
    <row r="971591"/>
    <row r="971592"/>
    <row r="971593"/>
    <row r="971594"/>
    <row r="971595"/>
    <row r="971596"/>
    <row r="971597"/>
    <row r="971598"/>
    <row r="971599"/>
    <row r="971600"/>
    <row r="971601"/>
    <row r="971602"/>
    <row r="971603"/>
    <row r="971604"/>
    <row r="971605"/>
    <row r="971606"/>
    <row r="971607"/>
    <row r="971608"/>
    <row r="971609"/>
    <row r="971610"/>
    <row r="971611"/>
    <row r="971612"/>
    <row r="971613"/>
    <row r="971614"/>
    <row r="971615"/>
    <row r="971616"/>
    <row r="971617"/>
    <row r="971618"/>
    <row r="971619"/>
    <row r="971620"/>
    <row r="971621"/>
    <row r="971622"/>
    <row r="971623"/>
    <row r="971624"/>
    <row r="971625"/>
    <row r="971626"/>
    <row r="971627"/>
    <row r="971628"/>
    <row r="971629"/>
    <row r="971630"/>
    <row r="971631"/>
    <row r="971632"/>
    <row r="971633"/>
    <row r="971634"/>
    <row r="971635"/>
    <row r="971636"/>
    <row r="971637"/>
    <row r="971638"/>
    <row r="971639"/>
    <row r="971640"/>
    <row r="971641"/>
    <row r="971642"/>
    <row r="971643"/>
    <row r="971644"/>
    <row r="971645"/>
    <row r="971646"/>
    <row r="971647"/>
    <row r="971648"/>
    <row r="971649"/>
    <row r="971650"/>
    <row r="971651"/>
    <row r="971652"/>
    <row r="971653"/>
    <row r="971654"/>
    <row r="971655"/>
    <row r="971656"/>
    <row r="971657"/>
    <row r="971658"/>
    <row r="971659"/>
    <row r="971660"/>
    <row r="971661"/>
    <row r="971662"/>
    <row r="971663"/>
    <row r="971664"/>
    <row r="971665"/>
    <row r="971666"/>
    <row r="971667"/>
    <row r="971668"/>
    <row r="971669"/>
    <row r="971670"/>
    <row r="971671"/>
    <row r="971672"/>
    <row r="971673"/>
    <row r="971674"/>
    <row r="971675"/>
    <row r="971676"/>
    <row r="971677"/>
    <row r="971678"/>
    <row r="971679"/>
    <row r="971680"/>
    <row r="971681"/>
    <row r="971682"/>
    <row r="971683"/>
    <row r="971684"/>
    <row r="971685"/>
    <row r="971686"/>
    <row r="971687"/>
    <row r="971688"/>
    <row r="971689"/>
    <row r="971690"/>
    <row r="971691"/>
    <row r="971692"/>
    <row r="971693"/>
    <row r="971694"/>
    <row r="971695"/>
    <row r="971696"/>
    <row r="971697"/>
    <row r="971698"/>
    <row r="971699"/>
    <row r="971700"/>
    <row r="971701"/>
    <row r="971702"/>
    <row r="971703"/>
    <row r="971704"/>
    <row r="971705"/>
    <row r="971706"/>
    <row r="971707"/>
    <row r="971708"/>
    <row r="971709"/>
    <row r="971710"/>
    <row r="971711"/>
    <row r="971712"/>
    <row r="971713"/>
    <row r="971714"/>
    <row r="971715"/>
    <row r="971716"/>
    <row r="971717"/>
    <row r="971718"/>
    <row r="971719"/>
    <row r="971720"/>
    <row r="971721"/>
    <row r="971722"/>
    <row r="971723"/>
    <row r="971724"/>
    <row r="971725"/>
    <row r="971726"/>
    <row r="971727"/>
    <row r="971728"/>
    <row r="971729"/>
    <row r="971730"/>
    <row r="971731"/>
    <row r="971732"/>
    <row r="971733"/>
    <row r="971734"/>
    <row r="971735"/>
    <row r="971736"/>
    <row r="971737"/>
    <row r="971738"/>
    <row r="971739"/>
    <row r="971740"/>
    <row r="971741"/>
    <row r="971742"/>
    <row r="971743"/>
    <row r="971744"/>
    <row r="971745"/>
    <row r="971746"/>
    <row r="971747"/>
    <row r="971748"/>
    <row r="971749"/>
    <row r="971750"/>
    <row r="971751"/>
    <row r="971752"/>
    <row r="971753"/>
    <row r="971754"/>
    <row r="971755"/>
    <row r="971756"/>
    <row r="971757"/>
    <row r="971758"/>
    <row r="971759"/>
    <row r="971760"/>
    <row r="971761"/>
    <row r="971762"/>
    <row r="971763"/>
    <row r="971764"/>
    <row r="971765"/>
    <row r="971766"/>
    <row r="971767"/>
    <row r="971768"/>
    <row r="971769"/>
    <row r="971770"/>
    <row r="971771"/>
    <row r="971772"/>
    <row r="971773"/>
    <row r="971774"/>
    <row r="971775"/>
    <row r="971776"/>
    <row r="971777"/>
    <row r="971778"/>
    <row r="971779"/>
    <row r="971780"/>
    <row r="971781"/>
    <row r="971782"/>
    <row r="971783"/>
    <row r="971784"/>
    <row r="971785"/>
    <row r="971786"/>
    <row r="971787"/>
    <row r="971788"/>
    <row r="971789"/>
    <row r="971790"/>
    <row r="971791"/>
    <row r="971792"/>
    <row r="971793"/>
    <row r="971794"/>
    <row r="971795"/>
    <row r="971796"/>
    <row r="971797"/>
    <row r="971798"/>
    <row r="971799"/>
    <row r="971800"/>
    <row r="971801"/>
    <row r="971802"/>
    <row r="971803"/>
    <row r="971804"/>
    <row r="971805"/>
    <row r="971806"/>
    <row r="971807"/>
    <row r="971808"/>
    <row r="971809"/>
    <row r="971810"/>
    <row r="971811"/>
    <row r="971812"/>
    <row r="971813"/>
    <row r="971814"/>
    <row r="971815"/>
    <row r="971816"/>
    <row r="971817"/>
    <row r="971818"/>
    <row r="971819"/>
    <row r="971820"/>
    <row r="971821"/>
    <row r="971822"/>
    <row r="971823"/>
    <row r="971824"/>
    <row r="971825"/>
    <row r="971826"/>
    <row r="971827"/>
    <row r="971828"/>
    <row r="971829"/>
    <row r="971830"/>
    <row r="971831"/>
    <row r="971832"/>
    <row r="971833"/>
    <row r="971834"/>
    <row r="971835"/>
    <row r="971836"/>
    <row r="971837"/>
    <row r="971838"/>
    <row r="971839"/>
    <row r="971840"/>
    <row r="971841"/>
    <row r="971842"/>
    <row r="971843"/>
    <row r="971844"/>
    <row r="971845"/>
    <row r="971846"/>
    <row r="971847"/>
    <row r="971848"/>
    <row r="971849"/>
    <row r="971850"/>
    <row r="971851"/>
    <row r="971852"/>
    <row r="971853"/>
    <row r="971854"/>
    <row r="971855"/>
    <row r="971856"/>
    <row r="971857"/>
    <row r="971858"/>
    <row r="971859"/>
    <row r="971860"/>
    <row r="971861"/>
    <row r="971862"/>
    <row r="971863"/>
    <row r="971864"/>
    <row r="971865"/>
    <row r="971866"/>
    <row r="971867"/>
    <row r="971868"/>
    <row r="971869"/>
    <row r="971870"/>
    <row r="971871"/>
    <row r="971872"/>
    <row r="971873"/>
    <row r="971874"/>
    <row r="971875"/>
    <row r="971876"/>
    <row r="971877"/>
    <row r="971878"/>
    <row r="971879"/>
    <row r="971880"/>
    <row r="971881"/>
    <row r="971882"/>
    <row r="971883"/>
    <row r="971884"/>
    <row r="971885"/>
    <row r="971886"/>
    <row r="971887"/>
    <row r="971888"/>
    <row r="971889"/>
    <row r="971890"/>
    <row r="971891"/>
    <row r="971892"/>
    <row r="971893"/>
    <row r="971894"/>
    <row r="971895"/>
    <row r="971896"/>
    <row r="971897"/>
    <row r="971898"/>
    <row r="971899"/>
    <row r="971900"/>
    <row r="971901"/>
    <row r="971902"/>
    <row r="971903"/>
    <row r="971904"/>
    <row r="971905"/>
    <row r="971906"/>
    <row r="971907"/>
    <row r="971908"/>
    <row r="971909"/>
    <row r="971910"/>
    <row r="971911"/>
    <row r="971912"/>
    <row r="971913"/>
    <row r="971914"/>
    <row r="971915"/>
    <row r="971916"/>
    <row r="971917"/>
    <row r="971918"/>
    <row r="971919"/>
    <row r="971920"/>
    <row r="971921"/>
    <row r="971922"/>
    <row r="971923"/>
    <row r="971924"/>
    <row r="971925"/>
    <row r="971926"/>
    <row r="971927"/>
    <row r="971928"/>
    <row r="971929"/>
    <row r="971930"/>
    <row r="971931"/>
    <row r="971932"/>
    <row r="971933"/>
    <row r="971934"/>
    <row r="971935"/>
    <row r="971936"/>
    <row r="971937"/>
    <row r="971938"/>
    <row r="971939"/>
    <row r="971940"/>
    <row r="971941"/>
    <row r="971942"/>
    <row r="971943"/>
    <row r="971944"/>
    <row r="971945"/>
    <row r="971946"/>
    <row r="971947"/>
    <row r="971948"/>
    <row r="971949"/>
    <row r="971950"/>
    <row r="971951"/>
    <row r="971952"/>
    <row r="971953"/>
    <row r="971954"/>
    <row r="971955"/>
    <row r="971956"/>
    <row r="971957"/>
    <row r="971958"/>
    <row r="971959"/>
    <row r="971960"/>
    <row r="971961"/>
    <row r="971962"/>
    <row r="971963"/>
    <row r="971964"/>
    <row r="971965"/>
    <row r="971966"/>
    <row r="971967"/>
    <row r="971968"/>
    <row r="971969"/>
    <row r="971970"/>
    <row r="971971"/>
    <row r="971972"/>
    <row r="971973"/>
    <row r="971974"/>
    <row r="971975"/>
    <row r="971976"/>
    <row r="971977"/>
    <row r="971978"/>
    <row r="971979"/>
    <row r="971980"/>
    <row r="971981"/>
    <row r="971982"/>
    <row r="971983"/>
    <row r="971984"/>
    <row r="971985"/>
    <row r="971986"/>
    <row r="971987"/>
    <row r="971988"/>
    <row r="971989"/>
    <row r="971990"/>
    <row r="971991"/>
    <row r="971992"/>
    <row r="971993"/>
    <row r="971994"/>
    <row r="971995"/>
    <row r="971996"/>
    <row r="971997"/>
    <row r="971998"/>
    <row r="971999"/>
    <row r="972000"/>
    <row r="972001"/>
    <row r="972002"/>
    <row r="972003"/>
    <row r="972004"/>
    <row r="972005"/>
    <row r="972006"/>
    <row r="972007"/>
    <row r="972008"/>
    <row r="972009"/>
    <row r="972010"/>
    <row r="972011"/>
    <row r="972012"/>
    <row r="972013"/>
    <row r="972014"/>
    <row r="972015"/>
    <row r="972016"/>
    <row r="972017"/>
    <row r="972018"/>
    <row r="972019"/>
    <row r="972020"/>
    <row r="972021"/>
    <row r="972022"/>
    <row r="972023"/>
    <row r="972024"/>
    <row r="972025"/>
    <row r="972026"/>
    <row r="972027"/>
    <row r="972028"/>
    <row r="972029"/>
    <row r="972030"/>
    <row r="972031"/>
    <row r="972032"/>
    <row r="972033"/>
    <row r="972034"/>
    <row r="972035"/>
    <row r="972036"/>
    <row r="972037"/>
    <row r="972038"/>
    <row r="972039"/>
    <row r="972040"/>
    <row r="972041"/>
    <row r="972042"/>
    <row r="972043"/>
    <row r="972044"/>
    <row r="972045"/>
    <row r="972046"/>
    <row r="972047"/>
    <row r="972048"/>
    <row r="972049"/>
    <row r="972050"/>
    <row r="972051"/>
    <row r="972052"/>
    <row r="972053"/>
    <row r="972054"/>
    <row r="972055"/>
    <row r="972056"/>
    <row r="972057"/>
    <row r="972058"/>
    <row r="972059"/>
    <row r="972060"/>
    <row r="972061"/>
    <row r="972062"/>
    <row r="972063"/>
    <row r="972064"/>
    <row r="972065"/>
    <row r="972066"/>
    <row r="972067"/>
    <row r="972068"/>
    <row r="972069"/>
    <row r="972070"/>
    <row r="972071"/>
    <row r="972072"/>
    <row r="972073"/>
    <row r="972074"/>
    <row r="972075"/>
    <row r="972076"/>
    <row r="972077"/>
    <row r="972078"/>
    <row r="972079"/>
    <row r="972080"/>
    <row r="972081"/>
    <row r="972082"/>
    <row r="972083"/>
    <row r="972084"/>
    <row r="972085"/>
    <row r="972086"/>
    <row r="972087"/>
    <row r="972088"/>
    <row r="972089"/>
    <row r="972090"/>
    <row r="972091"/>
    <row r="972092"/>
    <row r="972093"/>
    <row r="972094"/>
    <row r="972095"/>
    <row r="972096"/>
    <row r="972097"/>
    <row r="972098"/>
    <row r="972099"/>
    <row r="972100"/>
    <row r="972101"/>
    <row r="972102"/>
    <row r="972103"/>
    <row r="972104"/>
    <row r="972105"/>
    <row r="972106"/>
    <row r="972107"/>
    <row r="972108"/>
    <row r="972109"/>
    <row r="972110"/>
    <row r="972111"/>
    <row r="972112"/>
    <row r="972113"/>
    <row r="972114"/>
    <row r="972115"/>
    <row r="972116"/>
    <row r="972117"/>
    <row r="972118"/>
    <row r="972119"/>
    <row r="972120"/>
    <row r="972121"/>
    <row r="972122"/>
    <row r="972123"/>
    <row r="972124"/>
    <row r="972125"/>
    <row r="972126"/>
    <row r="972127"/>
    <row r="972128"/>
    <row r="972129"/>
    <row r="972130"/>
    <row r="972131"/>
    <row r="972132"/>
    <row r="972133"/>
    <row r="972134"/>
    <row r="972135"/>
    <row r="972136"/>
    <row r="972137"/>
    <row r="972138"/>
    <row r="972139"/>
    <row r="972140"/>
    <row r="972141"/>
    <row r="972142"/>
    <row r="972143"/>
    <row r="972144"/>
    <row r="972145"/>
    <row r="972146"/>
    <row r="972147"/>
    <row r="972148"/>
    <row r="972149"/>
    <row r="972150"/>
    <row r="972151"/>
    <row r="972152"/>
    <row r="972153"/>
    <row r="972154"/>
    <row r="972155"/>
    <row r="972156"/>
    <row r="972157"/>
    <row r="972158"/>
    <row r="972159"/>
    <row r="972160"/>
    <row r="972161"/>
    <row r="972162"/>
    <row r="972163"/>
    <row r="972164"/>
    <row r="972165"/>
    <row r="972166"/>
    <row r="972167"/>
    <row r="972168"/>
    <row r="972169"/>
    <row r="972170"/>
    <row r="972171"/>
    <row r="972172"/>
    <row r="972173"/>
    <row r="972174"/>
    <row r="972175"/>
    <row r="972176"/>
    <row r="972177"/>
    <row r="972178"/>
    <row r="972179"/>
    <row r="972180"/>
    <row r="972181"/>
    <row r="972182"/>
    <row r="972183"/>
    <row r="972184"/>
    <row r="972185"/>
    <row r="972186"/>
    <row r="972187"/>
    <row r="972188"/>
    <row r="972189"/>
    <row r="972190"/>
    <row r="972191"/>
    <row r="972192"/>
    <row r="972193"/>
    <row r="972194"/>
    <row r="972195"/>
    <row r="972196"/>
    <row r="972197"/>
    <row r="972198"/>
    <row r="972199"/>
    <row r="972200"/>
    <row r="972201"/>
    <row r="972202"/>
    <row r="972203"/>
    <row r="972204"/>
    <row r="972205"/>
    <row r="972206"/>
    <row r="972207"/>
    <row r="972208"/>
    <row r="972209"/>
    <row r="972210"/>
    <row r="972211"/>
    <row r="972212"/>
    <row r="972213"/>
    <row r="972214"/>
    <row r="972215"/>
    <row r="972216"/>
    <row r="972217"/>
    <row r="972218"/>
    <row r="972219"/>
    <row r="972220"/>
    <row r="972221"/>
    <row r="972222"/>
    <row r="972223"/>
    <row r="972224"/>
    <row r="972225"/>
    <row r="972226"/>
    <row r="972227"/>
    <row r="972228"/>
    <row r="972229"/>
    <row r="972230"/>
    <row r="972231"/>
    <row r="972232"/>
    <row r="972233"/>
    <row r="972234"/>
    <row r="972235"/>
    <row r="972236"/>
    <row r="972237"/>
    <row r="972238"/>
    <row r="972239"/>
    <row r="972240"/>
    <row r="972241"/>
    <row r="972242"/>
    <row r="972243"/>
    <row r="972244"/>
    <row r="972245"/>
    <row r="972246"/>
    <row r="972247"/>
    <row r="972248"/>
    <row r="972249"/>
    <row r="972250"/>
    <row r="972251"/>
    <row r="972252"/>
    <row r="972253"/>
    <row r="972254"/>
    <row r="972255"/>
    <row r="972256"/>
    <row r="972257"/>
    <row r="972258"/>
    <row r="972259"/>
    <row r="972260"/>
    <row r="972261"/>
    <row r="972262"/>
    <row r="972263"/>
    <row r="972264"/>
    <row r="972265"/>
    <row r="972266"/>
    <row r="972267"/>
    <row r="972268"/>
    <row r="972269"/>
    <row r="972270"/>
    <row r="972271"/>
    <row r="972272"/>
    <row r="972273"/>
    <row r="972274"/>
    <row r="972275"/>
    <row r="972276"/>
    <row r="972277"/>
    <row r="972278"/>
    <row r="972279"/>
    <row r="972280"/>
    <row r="972281"/>
    <row r="972282"/>
    <row r="972283"/>
    <row r="972284"/>
    <row r="972285"/>
    <row r="972286"/>
    <row r="972287"/>
    <row r="972288"/>
    <row r="972289"/>
    <row r="972290"/>
    <row r="972291"/>
    <row r="972292"/>
    <row r="972293"/>
    <row r="972294"/>
    <row r="972295"/>
    <row r="972296"/>
    <row r="972297"/>
    <row r="972298"/>
    <row r="972299"/>
    <row r="972300"/>
    <row r="972301"/>
    <row r="972302"/>
    <row r="972303"/>
    <row r="972304"/>
    <row r="972305"/>
    <row r="972306"/>
    <row r="972307"/>
    <row r="972308"/>
    <row r="972309"/>
    <row r="972310"/>
    <row r="972311"/>
    <row r="972312"/>
    <row r="972313"/>
    <row r="972314"/>
    <row r="972315"/>
    <row r="972316"/>
    <row r="972317"/>
    <row r="972318"/>
    <row r="972319"/>
    <row r="972320"/>
    <row r="972321"/>
    <row r="972322"/>
    <row r="972323"/>
    <row r="972324"/>
    <row r="972325"/>
    <row r="972326"/>
    <row r="972327"/>
    <row r="972328"/>
    <row r="972329"/>
    <row r="972330"/>
    <row r="972331"/>
    <row r="972332"/>
    <row r="972333"/>
    <row r="972334"/>
    <row r="972335"/>
    <row r="972336"/>
    <row r="972337"/>
    <row r="972338"/>
    <row r="972339"/>
    <row r="972340"/>
    <row r="972341"/>
    <row r="972342"/>
    <row r="972343"/>
    <row r="972344"/>
    <row r="972345"/>
    <row r="972346"/>
    <row r="972347"/>
    <row r="972348"/>
    <row r="972349"/>
    <row r="972350"/>
    <row r="972351"/>
    <row r="972352"/>
    <row r="972353"/>
    <row r="972354"/>
    <row r="972355"/>
    <row r="972356"/>
    <row r="972357"/>
    <row r="972358"/>
    <row r="972359"/>
    <row r="972360"/>
    <row r="972361"/>
    <row r="972362"/>
    <row r="972363"/>
    <row r="972364"/>
    <row r="972365"/>
    <row r="972366"/>
    <row r="972367"/>
    <row r="972368"/>
    <row r="972369"/>
    <row r="972370"/>
    <row r="972371"/>
    <row r="972372"/>
    <row r="972373"/>
    <row r="972374"/>
    <row r="972375"/>
    <row r="972376"/>
    <row r="972377"/>
    <row r="972378"/>
    <row r="972379"/>
    <row r="972380"/>
    <row r="972381"/>
    <row r="972382"/>
    <row r="972383"/>
    <row r="972384"/>
    <row r="972385"/>
    <row r="972386"/>
    <row r="972387"/>
    <row r="972388"/>
    <row r="972389"/>
    <row r="972390"/>
    <row r="972391"/>
    <row r="972392"/>
    <row r="972393"/>
    <row r="972394"/>
    <row r="972395"/>
    <row r="972396"/>
    <row r="972397"/>
    <row r="972398"/>
    <row r="972399"/>
    <row r="972400"/>
    <row r="972401"/>
    <row r="972402"/>
    <row r="972403"/>
    <row r="972404"/>
    <row r="972405"/>
    <row r="972406"/>
    <row r="972407"/>
    <row r="972408"/>
    <row r="972409"/>
    <row r="972410"/>
    <row r="972411"/>
    <row r="972412"/>
    <row r="972413"/>
    <row r="972414"/>
    <row r="972415"/>
    <row r="972416"/>
    <row r="972417"/>
    <row r="972418"/>
    <row r="972419"/>
    <row r="972420"/>
    <row r="972421"/>
    <row r="972422"/>
    <row r="972423"/>
    <row r="972424"/>
    <row r="972425"/>
    <row r="972426"/>
    <row r="972427"/>
    <row r="972428"/>
    <row r="972429"/>
    <row r="972430"/>
    <row r="972431"/>
    <row r="972432"/>
    <row r="972433"/>
    <row r="972434"/>
    <row r="972435"/>
    <row r="972436"/>
    <row r="972437"/>
    <row r="972438"/>
    <row r="972439"/>
    <row r="972440"/>
    <row r="972441"/>
    <row r="972442"/>
    <row r="972443"/>
    <row r="972444"/>
    <row r="972445"/>
    <row r="972446"/>
    <row r="972447"/>
    <row r="972448"/>
    <row r="972449"/>
    <row r="972450"/>
    <row r="972451"/>
    <row r="972452"/>
    <row r="972453"/>
    <row r="972454"/>
    <row r="972455"/>
    <row r="972456"/>
    <row r="972457"/>
    <row r="972458"/>
    <row r="972459"/>
    <row r="972460"/>
    <row r="972461"/>
    <row r="972462"/>
    <row r="972463"/>
    <row r="972464"/>
    <row r="972465"/>
    <row r="972466"/>
    <row r="972467"/>
    <row r="972468"/>
    <row r="972469"/>
    <row r="972470"/>
    <row r="972471"/>
    <row r="972472"/>
    <row r="972473"/>
    <row r="972474"/>
    <row r="972475"/>
    <row r="972476"/>
    <row r="972477"/>
    <row r="972478"/>
    <row r="972479"/>
    <row r="972480"/>
    <row r="972481"/>
    <row r="972482"/>
    <row r="972483"/>
    <row r="972484"/>
    <row r="972485"/>
    <row r="972486"/>
    <row r="972487"/>
    <row r="972488"/>
    <row r="972489"/>
    <row r="972490"/>
    <row r="972491"/>
    <row r="972492"/>
    <row r="972493"/>
    <row r="972494"/>
    <row r="972495"/>
    <row r="972496"/>
    <row r="972497"/>
    <row r="972498"/>
    <row r="972499"/>
    <row r="972500"/>
    <row r="972501"/>
    <row r="972502"/>
    <row r="972503"/>
    <row r="972504"/>
    <row r="972505"/>
    <row r="972506"/>
    <row r="972507"/>
    <row r="972508"/>
    <row r="972509"/>
    <row r="972510"/>
    <row r="972511"/>
    <row r="972512"/>
    <row r="972513"/>
    <row r="972514"/>
    <row r="972515"/>
    <row r="972516"/>
    <row r="972517"/>
    <row r="972518"/>
    <row r="972519"/>
    <row r="972520"/>
    <row r="972521"/>
    <row r="972522"/>
    <row r="972523"/>
    <row r="972524"/>
    <row r="972525"/>
    <row r="972526"/>
    <row r="972527"/>
    <row r="972528"/>
    <row r="972529"/>
    <row r="972530"/>
    <row r="972531"/>
    <row r="972532"/>
    <row r="972533"/>
    <row r="972534"/>
    <row r="972535"/>
    <row r="972536"/>
    <row r="972537"/>
    <row r="972538"/>
    <row r="972539"/>
    <row r="972540"/>
    <row r="972541"/>
    <row r="972542"/>
    <row r="972543"/>
    <row r="972544"/>
    <row r="972545"/>
    <row r="972546"/>
    <row r="972547"/>
    <row r="972548"/>
    <row r="972549"/>
    <row r="972550"/>
    <row r="972551"/>
    <row r="972552"/>
    <row r="972553"/>
    <row r="972554"/>
    <row r="972555"/>
    <row r="972556"/>
    <row r="972557"/>
    <row r="972558"/>
    <row r="972559"/>
    <row r="972560"/>
    <row r="972561"/>
    <row r="972562"/>
    <row r="972563"/>
    <row r="972564"/>
    <row r="972565"/>
    <row r="972566"/>
    <row r="972567"/>
    <row r="972568"/>
    <row r="972569"/>
    <row r="972570"/>
    <row r="972571"/>
    <row r="972572"/>
    <row r="972573"/>
    <row r="972574"/>
    <row r="972575"/>
    <row r="972576"/>
    <row r="972577"/>
    <row r="972578"/>
    <row r="972579"/>
    <row r="972580"/>
    <row r="972581"/>
    <row r="972582"/>
    <row r="972583"/>
    <row r="972584"/>
    <row r="972585"/>
    <row r="972586"/>
    <row r="972587"/>
    <row r="972588"/>
    <row r="972589"/>
    <row r="972590"/>
    <row r="972591"/>
    <row r="972592"/>
    <row r="972593"/>
    <row r="972594"/>
    <row r="972595"/>
    <row r="972596"/>
    <row r="972597"/>
    <row r="972598"/>
    <row r="972599"/>
    <row r="972600"/>
    <row r="972601"/>
    <row r="972602"/>
    <row r="972603"/>
    <row r="972604"/>
    <row r="972605"/>
    <row r="972606"/>
    <row r="972607"/>
    <row r="972608"/>
    <row r="972609"/>
    <row r="972610"/>
    <row r="972611"/>
    <row r="972612"/>
    <row r="972613"/>
    <row r="972614"/>
    <row r="972615"/>
    <row r="972616"/>
    <row r="972617"/>
    <row r="972618"/>
    <row r="972619"/>
    <row r="972620"/>
    <row r="972621"/>
    <row r="972622"/>
    <row r="972623"/>
    <row r="972624"/>
    <row r="972625"/>
    <row r="972626"/>
    <row r="972627"/>
    <row r="972628"/>
    <row r="972629"/>
    <row r="972630"/>
    <row r="972631"/>
    <row r="972632"/>
    <row r="972633"/>
    <row r="972634"/>
    <row r="972635"/>
    <row r="972636"/>
    <row r="972637"/>
    <row r="972638"/>
    <row r="972639"/>
    <row r="972640"/>
    <row r="972641"/>
    <row r="972642"/>
    <row r="972643"/>
    <row r="972644"/>
    <row r="972645"/>
    <row r="972646"/>
    <row r="972647"/>
    <row r="972648"/>
    <row r="972649"/>
    <row r="972650"/>
    <row r="972651"/>
    <row r="972652"/>
    <row r="972653"/>
    <row r="972654"/>
    <row r="972655"/>
    <row r="972656"/>
    <row r="972657"/>
    <row r="972658"/>
    <row r="972659"/>
    <row r="972660"/>
    <row r="972661"/>
    <row r="972662"/>
    <row r="972663"/>
    <row r="972664"/>
    <row r="972665"/>
    <row r="972666"/>
    <row r="972667"/>
    <row r="972668"/>
    <row r="972669"/>
    <row r="972670"/>
    <row r="972671"/>
    <row r="972672"/>
    <row r="972673"/>
    <row r="972674"/>
    <row r="972675"/>
    <row r="972676"/>
    <row r="972677"/>
    <row r="972678"/>
    <row r="972679"/>
    <row r="972680"/>
    <row r="972681"/>
    <row r="972682"/>
    <row r="972683"/>
    <row r="972684"/>
    <row r="972685"/>
    <row r="972686"/>
    <row r="972687"/>
    <row r="972688"/>
    <row r="972689"/>
    <row r="972690"/>
    <row r="972691"/>
    <row r="972692"/>
    <row r="972693"/>
    <row r="972694"/>
    <row r="972695"/>
    <row r="972696"/>
    <row r="972697"/>
    <row r="972698"/>
    <row r="972699"/>
    <row r="972700"/>
    <row r="972701"/>
    <row r="972702"/>
    <row r="972703"/>
    <row r="972704"/>
    <row r="972705"/>
    <row r="972706"/>
    <row r="972707"/>
    <row r="972708"/>
    <row r="972709"/>
    <row r="972710"/>
    <row r="972711"/>
    <row r="972712"/>
    <row r="972713"/>
    <row r="972714"/>
    <row r="972715"/>
    <row r="972716"/>
    <row r="972717"/>
    <row r="972718"/>
    <row r="972719"/>
    <row r="972720"/>
    <row r="972721"/>
    <row r="972722"/>
    <row r="972723"/>
    <row r="972724"/>
    <row r="972725"/>
    <row r="972726"/>
    <row r="972727"/>
    <row r="972728"/>
    <row r="972729"/>
    <row r="972730"/>
    <row r="972731"/>
    <row r="972732"/>
    <row r="972733"/>
    <row r="972734"/>
    <row r="972735"/>
    <row r="972736"/>
    <row r="972737"/>
    <row r="972738"/>
    <row r="972739"/>
    <row r="972740"/>
    <row r="972741"/>
    <row r="972742"/>
    <row r="972743"/>
    <row r="972744"/>
    <row r="972745"/>
    <row r="972746"/>
    <row r="972747"/>
    <row r="972748"/>
    <row r="972749"/>
    <row r="972750"/>
    <row r="972751"/>
    <row r="972752"/>
    <row r="972753"/>
    <row r="972754"/>
    <row r="972755"/>
    <row r="972756"/>
    <row r="972757"/>
    <row r="972758"/>
    <row r="972759"/>
    <row r="972760"/>
    <row r="972761"/>
    <row r="972762"/>
    <row r="972763"/>
    <row r="972764"/>
    <row r="972765"/>
    <row r="972766"/>
    <row r="972767"/>
    <row r="972768"/>
    <row r="972769"/>
    <row r="972770"/>
    <row r="972771"/>
    <row r="972772"/>
    <row r="972773"/>
    <row r="972774"/>
    <row r="972775"/>
    <row r="972776"/>
    <row r="972777"/>
    <row r="972778"/>
    <row r="972779"/>
    <row r="972780"/>
    <row r="972781"/>
    <row r="972782"/>
    <row r="972783"/>
    <row r="972784"/>
    <row r="972785"/>
    <row r="972786"/>
    <row r="972787"/>
    <row r="972788"/>
    <row r="972789"/>
    <row r="972790"/>
    <row r="972791"/>
    <row r="972792"/>
    <row r="972793"/>
    <row r="972794"/>
    <row r="972795"/>
    <row r="972796"/>
    <row r="972797"/>
    <row r="972798"/>
    <row r="972799"/>
    <row r="972800"/>
    <row r="972801"/>
    <row r="972802"/>
    <row r="972803"/>
    <row r="972804"/>
    <row r="972805"/>
    <row r="972806"/>
    <row r="972807"/>
    <row r="972808"/>
    <row r="972809"/>
    <row r="972810"/>
    <row r="972811"/>
    <row r="972812"/>
    <row r="972813"/>
    <row r="972814"/>
    <row r="972815"/>
    <row r="972816"/>
    <row r="972817"/>
    <row r="972818"/>
    <row r="972819"/>
    <row r="972820"/>
    <row r="972821"/>
    <row r="972822"/>
    <row r="972823"/>
    <row r="972824"/>
    <row r="972825"/>
    <row r="972826"/>
    <row r="972827"/>
    <row r="972828"/>
    <row r="972829"/>
    <row r="972830"/>
    <row r="972831"/>
    <row r="972832"/>
    <row r="972833"/>
    <row r="972834"/>
    <row r="972835"/>
    <row r="972836"/>
    <row r="972837"/>
    <row r="972838"/>
    <row r="972839"/>
    <row r="972840"/>
    <row r="972841"/>
    <row r="972842"/>
    <row r="972843"/>
    <row r="972844"/>
    <row r="972845"/>
    <row r="972846"/>
    <row r="972847"/>
    <row r="972848"/>
    <row r="972849"/>
    <row r="972850"/>
    <row r="972851"/>
    <row r="972852"/>
    <row r="972853"/>
    <row r="972854"/>
    <row r="972855"/>
    <row r="972856"/>
    <row r="972857"/>
    <row r="972858"/>
    <row r="972859"/>
    <row r="972860"/>
    <row r="972861"/>
    <row r="972862"/>
    <row r="972863"/>
    <row r="972864"/>
    <row r="972865"/>
    <row r="972866"/>
    <row r="972867"/>
    <row r="972868"/>
    <row r="972869"/>
    <row r="972870"/>
    <row r="972871"/>
    <row r="972872"/>
    <row r="972873"/>
    <row r="972874"/>
    <row r="972875"/>
    <row r="972876"/>
    <row r="972877"/>
    <row r="972878"/>
    <row r="972879"/>
    <row r="972880"/>
    <row r="972881"/>
    <row r="972882"/>
    <row r="972883"/>
    <row r="972884"/>
    <row r="972885"/>
    <row r="972886"/>
    <row r="972887"/>
    <row r="972888"/>
    <row r="972889"/>
    <row r="972890"/>
    <row r="972891"/>
    <row r="972892"/>
    <row r="972893"/>
    <row r="972894"/>
    <row r="972895"/>
    <row r="972896"/>
    <row r="972897"/>
    <row r="972898"/>
    <row r="972899"/>
    <row r="972900"/>
    <row r="972901"/>
    <row r="972902"/>
    <row r="972903"/>
    <row r="972904"/>
    <row r="972905"/>
    <row r="972906"/>
    <row r="972907"/>
    <row r="972908"/>
    <row r="972909"/>
    <row r="972910"/>
    <row r="972911"/>
    <row r="972912"/>
    <row r="972913"/>
    <row r="972914"/>
    <row r="972915"/>
    <row r="972916"/>
    <row r="972917"/>
    <row r="972918"/>
    <row r="972919"/>
    <row r="972920"/>
    <row r="972921"/>
    <row r="972922"/>
    <row r="972923"/>
    <row r="972924"/>
    <row r="972925"/>
    <row r="972926"/>
    <row r="972927"/>
    <row r="972928"/>
    <row r="972929"/>
    <row r="972930"/>
    <row r="972931"/>
    <row r="972932"/>
    <row r="972933"/>
    <row r="972934"/>
    <row r="972935"/>
    <row r="972936"/>
    <row r="972937"/>
    <row r="972938"/>
    <row r="972939"/>
    <row r="972940"/>
    <row r="972941"/>
    <row r="972942"/>
    <row r="972943"/>
    <row r="972944"/>
    <row r="972945"/>
    <row r="972946"/>
    <row r="972947"/>
    <row r="972948"/>
    <row r="972949"/>
    <row r="972950"/>
    <row r="972951"/>
    <row r="972952"/>
    <row r="972953"/>
    <row r="972954"/>
    <row r="972955"/>
    <row r="972956"/>
    <row r="972957"/>
    <row r="972958"/>
    <row r="972959"/>
    <row r="972960"/>
    <row r="972961"/>
    <row r="972962"/>
    <row r="972963"/>
    <row r="972964"/>
    <row r="972965"/>
    <row r="972966"/>
    <row r="972967"/>
    <row r="972968"/>
    <row r="972969"/>
    <row r="972970"/>
    <row r="972971"/>
    <row r="972972"/>
    <row r="972973"/>
    <row r="972974"/>
    <row r="972975"/>
    <row r="972976"/>
    <row r="972977"/>
    <row r="972978"/>
    <row r="972979"/>
    <row r="972980"/>
    <row r="972981"/>
    <row r="972982"/>
    <row r="972983"/>
    <row r="972984"/>
    <row r="972985"/>
    <row r="972986"/>
    <row r="972987"/>
    <row r="972988"/>
    <row r="972989"/>
    <row r="972990"/>
    <row r="972991"/>
    <row r="972992"/>
    <row r="972993"/>
    <row r="972994"/>
    <row r="972995"/>
    <row r="972996"/>
    <row r="972997"/>
    <row r="972998"/>
    <row r="972999"/>
    <row r="973000"/>
    <row r="973001"/>
    <row r="973002"/>
    <row r="973003"/>
    <row r="973004"/>
    <row r="973005"/>
    <row r="973006"/>
    <row r="973007"/>
    <row r="973008"/>
    <row r="973009"/>
    <row r="973010"/>
    <row r="973011"/>
    <row r="973012"/>
    <row r="973013"/>
    <row r="973014"/>
    <row r="973015"/>
    <row r="973016"/>
    <row r="973017"/>
    <row r="973018"/>
    <row r="973019"/>
    <row r="973020"/>
    <row r="973021"/>
    <row r="973022"/>
    <row r="973023"/>
    <row r="973024"/>
    <row r="973025"/>
    <row r="973026"/>
    <row r="973027"/>
    <row r="973028"/>
    <row r="973029"/>
    <row r="973030"/>
    <row r="973031"/>
    <row r="973032"/>
    <row r="973033"/>
    <row r="973034"/>
    <row r="973035"/>
    <row r="973036"/>
    <row r="973037"/>
    <row r="973038"/>
    <row r="973039"/>
    <row r="973040"/>
    <row r="973041"/>
    <row r="973042"/>
    <row r="973043"/>
    <row r="973044"/>
    <row r="973045"/>
    <row r="973046"/>
    <row r="973047"/>
    <row r="973048"/>
    <row r="973049"/>
    <row r="973050"/>
    <row r="973051"/>
    <row r="973052"/>
    <row r="973053"/>
    <row r="973054"/>
    <row r="973055"/>
    <row r="973056"/>
    <row r="973057"/>
    <row r="973058"/>
    <row r="973059"/>
    <row r="973060"/>
    <row r="973061"/>
    <row r="973062"/>
    <row r="973063"/>
    <row r="973064"/>
    <row r="973065"/>
    <row r="973066"/>
    <row r="973067"/>
    <row r="973068"/>
    <row r="973069"/>
    <row r="973070"/>
    <row r="973071"/>
    <row r="973072"/>
    <row r="973073"/>
    <row r="973074"/>
    <row r="973075"/>
    <row r="973076"/>
    <row r="973077"/>
    <row r="973078"/>
    <row r="973079"/>
    <row r="973080"/>
    <row r="973081"/>
    <row r="973082"/>
    <row r="973083"/>
    <row r="973084"/>
    <row r="973085"/>
    <row r="973086"/>
    <row r="973087"/>
    <row r="973088"/>
    <row r="973089"/>
    <row r="973090"/>
    <row r="973091"/>
    <row r="973092"/>
    <row r="973093"/>
    <row r="973094"/>
    <row r="973095"/>
    <row r="973096"/>
    <row r="973097"/>
    <row r="973098"/>
    <row r="973099"/>
    <row r="973100"/>
    <row r="973101"/>
    <row r="973102"/>
    <row r="973103"/>
    <row r="973104"/>
    <row r="973105"/>
    <row r="973106"/>
    <row r="973107"/>
    <row r="973108"/>
    <row r="973109"/>
    <row r="973110"/>
    <row r="973111"/>
    <row r="973112"/>
    <row r="973113"/>
    <row r="973114"/>
    <row r="973115"/>
    <row r="973116"/>
    <row r="973117"/>
    <row r="973118"/>
    <row r="973119"/>
    <row r="973120"/>
    <row r="973121"/>
    <row r="973122"/>
    <row r="973123"/>
    <row r="973124"/>
    <row r="973125"/>
    <row r="973126"/>
    <row r="973127"/>
    <row r="973128"/>
    <row r="973129"/>
    <row r="973130"/>
    <row r="973131"/>
    <row r="973132"/>
    <row r="973133"/>
    <row r="973134"/>
    <row r="973135"/>
    <row r="973136"/>
    <row r="973137"/>
    <row r="973138"/>
    <row r="973139"/>
    <row r="973140"/>
    <row r="973141"/>
    <row r="973142"/>
    <row r="973143"/>
    <row r="973144"/>
    <row r="973145"/>
    <row r="973146"/>
    <row r="973147"/>
    <row r="973148"/>
    <row r="973149"/>
    <row r="973150"/>
    <row r="973151"/>
    <row r="973152"/>
    <row r="973153"/>
    <row r="973154"/>
    <row r="973155"/>
    <row r="973156"/>
    <row r="973157"/>
    <row r="973158"/>
    <row r="973159"/>
    <row r="973160"/>
    <row r="973161"/>
    <row r="973162"/>
    <row r="973163"/>
    <row r="973164"/>
    <row r="973165"/>
    <row r="973166"/>
    <row r="973167"/>
    <row r="973168"/>
    <row r="973169"/>
    <row r="973170"/>
    <row r="973171"/>
    <row r="973172"/>
    <row r="973173"/>
    <row r="973174"/>
    <row r="973175"/>
    <row r="973176"/>
    <row r="973177"/>
    <row r="973178"/>
    <row r="973179"/>
    <row r="973180"/>
    <row r="973181"/>
    <row r="973182"/>
    <row r="973183"/>
    <row r="973184"/>
    <row r="973185"/>
    <row r="973186"/>
    <row r="973187"/>
    <row r="973188"/>
    <row r="973189"/>
    <row r="973190"/>
    <row r="973191"/>
    <row r="973192"/>
    <row r="973193"/>
    <row r="973194"/>
    <row r="973195"/>
    <row r="973196"/>
    <row r="973197"/>
    <row r="973198"/>
    <row r="973199"/>
    <row r="973200"/>
    <row r="973201"/>
    <row r="973202"/>
    <row r="973203"/>
    <row r="973204"/>
    <row r="973205"/>
    <row r="973206"/>
    <row r="973207"/>
    <row r="973208"/>
    <row r="973209"/>
    <row r="973210"/>
    <row r="973211"/>
    <row r="973212"/>
    <row r="973213"/>
    <row r="973214"/>
    <row r="973215"/>
    <row r="973216"/>
    <row r="973217"/>
    <row r="973218"/>
    <row r="973219"/>
    <row r="973220"/>
    <row r="973221"/>
    <row r="973222"/>
    <row r="973223"/>
    <row r="973224"/>
    <row r="973225"/>
    <row r="973226"/>
    <row r="973227"/>
    <row r="973228"/>
    <row r="973229"/>
    <row r="973230"/>
    <row r="973231"/>
    <row r="973232"/>
    <row r="973233"/>
    <row r="973234"/>
    <row r="973235"/>
    <row r="973236"/>
    <row r="973237"/>
    <row r="973238"/>
    <row r="973239"/>
    <row r="973240"/>
    <row r="973241"/>
    <row r="973242"/>
    <row r="973243"/>
    <row r="973244"/>
    <row r="973245"/>
    <row r="973246"/>
    <row r="973247"/>
    <row r="973248"/>
    <row r="973249"/>
    <row r="973250"/>
    <row r="973251"/>
    <row r="973252"/>
    <row r="973253"/>
    <row r="973254"/>
    <row r="973255"/>
    <row r="973256"/>
    <row r="973257"/>
    <row r="973258"/>
    <row r="973259"/>
    <row r="973260"/>
    <row r="973261"/>
    <row r="973262"/>
    <row r="973263"/>
    <row r="973264"/>
    <row r="973265"/>
    <row r="973266"/>
    <row r="973267"/>
    <row r="973268"/>
    <row r="973269"/>
    <row r="973270"/>
    <row r="973271"/>
    <row r="973272"/>
    <row r="973273"/>
    <row r="973274"/>
    <row r="973275"/>
    <row r="973276"/>
    <row r="973277"/>
    <row r="973278"/>
    <row r="973279"/>
    <row r="973280"/>
    <row r="973281"/>
    <row r="973282"/>
    <row r="973283"/>
    <row r="973284"/>
    <row r="973285"/>
    <row r="973286"/>
    <row r="973287"/>
    <row r="973288"/>
    <row r="973289"/>
    <row r="973290"/>
    <row r="973291"/>
    <row r="973292"/>
    <row r="973293"/>
    <row r="973294"/>
    <row r="973295"/>
    <row r="973296"/>
    <row r="973297"/>
    <row r="973298"/>
    <row r="973299"/>
    <row r="973300"/>
    <row r="973301"/>
    <row r="973302"/>
    <row r="973303"/>
    <row r="973304"/>
    <row r="973305"/>
    <row r="973306"/>
    <row r="973307"/>
    <row r="973308"/>
    <row r="973309"/>
    <row r="973310"/>
    <row r="973311"/>
    <row r="973312"/>
    <row r="973313"/>
    <row r="973314"/>
    <row r="973315"/>
    <row r="973316"/>
    <row r="973317"/>
    <row r="973318"/>
    <row r="973319"/>
    <row r="973320"/>
    <row r="973321"/>
    <row r="973322"/>
    <row r="973323"/>
    <row r="973324"/>
    <row r="973325"/>
    <row r="973326"/>
    <row r="973327"/>
    <row r="973328"/>
    <row r="973329"/>
    <row r="973330"/>
    <row r="973331"/>
    <row r="973332"/>
    <row r="973333"/>
    <row r="973334"/>
    <row r="973335"/>
    <row r="973336"/>
    <row r="973337"/>
    <row r="973338"/>
    <row r="973339"/>
    <row r="973340"/>
    <row r="973341"/>
    <row r="973342"/>
    <row r="973343"/>
    <row r="973344"/>
    <row r="973345"/>
    <row r="973346"/>
    <row r="973347"/>
    <row r="973348"/>
    <row r="973349"/>
    <row r="973350"/>
    <row r="973351"/>
    <row r="973352"/>
    <row r="973353"/>
    <row r="973354"/>
    <row r="973355"/>
    <row r="973356"/>
    <row r="973357"/>
    <row r="973358"/>
    <row r="973359"/>
    <row r="973360"/>
    <row r="973361"/>
    <row r="973362"/>
    <row r="973363"/>
    <row r="973364"/>
    <row r="973365"/>
    <row r="973366"/>
    <row r="973367"/>
    <row r="973368"/>
    <row r="973369"/>
    <row r="973370"/>
    <row r="973371"/>
    <row r="973372"/>
    <row r="973373"/>
    <row r="973374"/>
    <row r="973375"/>
    <row r="973376"/>
    <row r="973377"/>
    <row r="973378"/>
    <row r="973379"/>
    <row r="973380"/>
    <row r="973381"/>
    <row r="973382"/>
    <row r="973383"/>
    <row r="973384"/>
    <row r="973385"/>
    <row r="973386"/>
    <row r="973387"/>
    <row r="973388"/>
    <row r="973389"/>
    <row r="973390"/>
    <row r="973391"/>
    <row r="973392"/>
    <row r="973393"/>
    <row r="973394"/>
    <row r="973395"/>
    <row r="973396"/>
    <row r="973397"/>
    <row r="973398"/>
    <row r="973399"/>
    <row r="973400"/>
    <row r="973401"/>
    <row r="973402"/>
    <row r="973403"/>
    <row r="973404"/>
    <row r="973405"/>
    <row r="973406"/>
    <row r="973407"/>
    <row r="973408"/>
    <row r="973409"/>
    <row r="973410"/>
    <row r="973411"/>
    <row r="973412"/>
    <row r="973413"/>
    <row r="973414"/>
    <row r="973415"/>
    <row r="973416"/>
    <row r="973417"/>
    <row r="973418"/>
    <row r="973419"/>
    <row r="973420"/>
    <row r="973421"/>
    <row r="973422"/>
    <row r="973423"/>
    <row r="973424"/>
    <row r="973425"/>
    <row r="973426"/>
    <row r="973427"/>
    <row r="973428"/>
    <row r="973429"/>
    <row r="973430"/>
    <row r="973431"/>
    <row r="973432"/>
    <row r="973433"/>
    <row r="973434"/>
    <row r="973435"/>
    <row r="973436"/>
    <row r="973437"/>
    <row r="973438"/>
    <row r="973439"/>
    <row r="973440"/>
    <row r="973441"/>
    <row r="973442"/>
    <row r="973443"/>
    <row r="973444"/>
    <row r="973445"/>
    <row r="973446"/>
    <row r="973447"/>
    <row r="973448"/>
    <row r="973449"/>
    <row r="973450"/>
    <row r="973451"/>
    <row r="973452"/>
    <row r="973453"/>
    <row r="973454"/>
    <row r="973455"/>
    <row r="973456"/>
    <row r="973457"/>
    <row r="973458"/>
    <row r="973459"/>
    <row r="973460"/>
    <row r="973461"/>
    <row r="973462"/>
    <row r="973463"/>
    <row r="973464"/>
    <row r="973465"/>
    <row r="973466"/>
    <row r="973467"/>
    <row r="973468"/>
    <row r="973469"/>
    <row r="973470"/>
    <row r="973471"/>
    <row r="973472"/>
    <row r="973473"/>
    <row r="973474"/>
    <row r="973475"/>
    <row r="973476"/>
    <row r="973477"/>
    <row r="973478"/>
    <row r="973479"/>
    <row r="973480"/>
    <row r="973481"/>
    <row r="973482"/>
    <row r="973483"/>
    <row r="973484"/>
    <row r="973485"/>
    <row r="973486"/>
    <row r="973487"/>
    <row r="973488"/>
    <row r="973489"/>
    <row r="973490"/>
    <row r="973491"/>
    <row r="973492"/>
    <row r="973493"/>
    <row r="973494"/>
    <row r="973495"/>
    <row r="973496"/>
    <row r="973497"/>
    <row r="973498"/>
    <row r="973499"/>
    <row r="973500"/>
    <row r="973501"/>
    <row r="973502"/>
    <row r="973503"/>
    <row r="973504"/>
    <row r="973505"/>
    <row r="973506"/>
    <row r="973507"/>
    <row r="973508"/>
    <row r="973509"/>
    <row r="973510"/>
    <row r="973511"/>
    <row r="973512"/>
    <row r="973513"/>
    <row r="973514"/>
    <row r="973515"/>
    <row r="973516"/>
    <row r="973517"/>
    <row r="973518"/>
    <row r="973519"/>
    <row r="973520"/>
    <row r="973521"/>
    <row r="973522"/>
    <row r="973523"/>
    <row r="973524"/>
    <row r="973525"/>
    <row r="973526"/>
    <row r="973527"/>
    <row r="973528"/>
    <row r="973529"/>
    <row r="973530"/>
    <row r="973531"/>
    <row r="973532"/>
    <row r="973533"/>
    <row r="973534"/>
    <row r="973535"/>
    <row r="973536"/>
    <row r="973537"/>
    <row r="973538"/>
    <row r="973539"/>
    <row r="973540"/>
    <row r="973541"/>
    <row r="973542"/>
    <row r="973543"/>
    <row r="973544"/>
    <row r="973545"/>
    <row r="973546"/>
    <row r="973547"/>
    <row r="973548"/>
    <row r="973549"/>
    <row r="973550"/>
    <row r="973551"/>
    <row r="973552"/>
    <row r="973553"/>
    <row r="973554"/>
    <row r="973555"/>
    <row r="973556"/>
    <row r="973557"/>
    <row r="973558"/>
    <row r="973559"/>
    <row r="973560"/>
    <row r="973561"/>
    <row r="973562"/>
    <row r="973563"/>
    <row r="973564"/>
    <row r="973565"/>
    <row r="973566"/>
    <row r="973567"/>
    <row r="973568"/>
    <row r="973569"/>
    <row r="973570"/>
    <row r="973571"/>
    <row r="973572"/>
    <row r="973573"/>
    <row r="973574"/>
    <row r="973575"/>
    <row r="973576"/>
    <row r="973577"/>
    <row r="973578"/>
    <row r="973579"/>
    <row r="973580"/>
    <row r="973581"/>
    <row r="973582"/>
    <row r="973583"/>
    <row r="973584"/>
    <row r="973585"/>
    <row r="973586"/>
    <row r="973587"/>
    <row r="973588"/>
    <row r="973589"/>
    <row r="973590"/>
    <row r="973591"/>
    <row r="973592"/>
    <row r="973593"/>
    <row r="973594"/>
    <row r="973595"/>
    <row r="973596"/>
    <row r="973597"/>
    <row r="973598"/>
    <row r="973599"/>
    <row r="973600"/>
    <row r="973601"/>
    <row r="973602"/>
    <row r="973603"/>
    <row r="973604"/>
    <row r="973605"/>
    <row r="973606"/>
    <row r="973607"/>
    <row r="973608"/>
    <row r="973609"/>
    <row r="973610"/>
    <row r="973611"/>
    <row r="973612"/>
    <row r="973613"/>
    <row r="973614"/>
    <row r="973615"/>
    <row r="973616"/>
    <row r="973617"/>
    <row r="973618"/>
    <row r="973619"/>
    <row r="973620"/>
    <row r="973621"/>
    <row r="973622"/>
    <row r="973623"/>
    <row r="973624"/>
    <row r="973625"/>
    <row r="973626"/>
    <row r="973627"/>
    <row r="973628"/>
    <row r="973629"/>
    <row r="973630"/>
    <row r="973631"/>
    <row r="973632"/>
    <row r="973633"/>
    <row r="973634"/>
    <row r="973635"/>
    <row r="973636"/>
    <row r="973637"/>
    <row r="973638"/>
    <row r="973639"/>
    <row r="973640"/>
    <row r="973641"/>
    <row r="973642"/>
    <row r="973643"/>
    <row r="973644"/>
    <row r="973645"/>
    <row r="973646"/>
    <row r="973647"/>
    <row r="973648"/>
    <row r="973649"/>
    <row r="973650"/>
    <row r="973651"/>
    <row r="973652"/>
    <row r="973653"/>
    <row r="973654"/>
    <row r="973655"/>
    <row r="973656"/>
    <row r="973657"/>
    <row r="973658"/>
    <row r="973659"/>
    <row r="973660"/>
    <row r="973661"/>
    <row r="973662"/>
    <row r="973663"/>
    <row r="973664"/>
    <row r="973665"/>
    <row r="973666"/>
    <row r="973667"/>
    <row r="973668"/>
    <row r="973669"/>
    <row r="973670"/>
    <row r="973671"/>
    <row r="973672"/>
    <row r="973673"/>
    <row r="973674"/>
    <row r="973675"/>
    <row r="973676"/>
    <row r="973677"/>
    <row r="973678"/>
    <row r="973679"/>
    <row r="973680"/>
    <row r="973681"/>
    <row r="973682"/>
    <row r="973683"/>
    <row r="973684"/>
    <row r="973685"/>
    <row r="973686"/>
    <row r="973687"/>
    <row r="973688"/>
    <row r="973689"/>
    <row r="973690"/>
    <row r="973691"/>
    <row r="973692"/>
    <row r="973693"/>
    <row r="973694"/>
    <row r="973695"/>
    <row r="973696"/>
    <row r="973697"/>
    <row r="973698"/>
    <row r="973699"/>
    <row r="973700"/>
    <row r="973701"/>
    <row r="973702"/>
    <row r="973703"/>
    <row r="973704"/>
    <row r="973705"/>
    <row r="973706"/>
    <row r="973707"/>
    <row r="973708"/>
    <row r="973709"/>
    <row r="973710"/>
    <row r="973711"/>
    <row r="973712"/>
    <row r="973713"/>
    <row r="973714"/>
    <row r="973715"/>
    <row r="973716"/>
    <row r="973717"/>
    <row r="973718"/>
    <row r="973719"/>
    <row r="973720"/>
    <row r="973721"/>
    <row r="973722"/>
    <row r="973723"/>
    <row r="973724"/>
    <row r="973725"/>
    <row r="973726"/>
    <row r="973727"/>
    <row r="973728"/>
    <row r="973729"/>
    <row r="973730"/>
    <row r="973731"/>
    <row r="973732"/>
    <row r="973733"/>
    <row r="973734"/>
    <row r="973735"/>
    <row r="973736"/>
    <row r="973737"/>
    <row r="973738"/>
    <row r="973739"/>
    <row r="973740"/>
    <row r="973741"/>
    <row r="973742"/>
    <row r="973743"/>
    <row r="973744"/>
    <row r="973745"/>
    <row r="973746"/>
    <row r="973747"/>
    <row r="973748"/>
    <row r="973749"/>
    <row r="973750"/>
    <row r="973751"/>
    <row r="973752"/>
    <row r="973753"/>
    <row r="973754"/>
    <row r="973755"/>
    <row r="973756"/>
    <row r="973757"/>
    <row r="973758"/>
    <row r="973759"/>
    <row r="973760"/>
    <row r="973761"/>
    <row r="973762"/>
    <row r="973763"/>
    <row r="973764"/>
    <row r="973765"/>
    <row r="973766"/>
    <row r="973767"/>
    <row r="973768"/>
    <row r="973769"/>
    <row r="973770"/>
    <row r="973771"/>
    <row r="973772"/>
    <row r="973773"/>
    <row r="973774"/>
    <row r="973775"/>
    <row r="973776"/>
    <row r="973777"/>
    <row r="973778"/>
    <row r="973779"/>
    <row r="973780"/>
    <row r="973781"/>
    <row r="973782"/>
    <row r="973783"/>
    <row r="973784"/>
    <row r="973785"/>
    <row r="973786"/>
    <row r="973787"/>
    <row r="973788"/>
    <row r="973789"/>
    <row r="973790"/>
    <row r="973791"/>
    <row r="973792"/>
    <row r="973793"/>
    <row r="973794"/>
    <row r="973795"/>
    <row r="973796"/>
    <row r="973797"/>
    <row r="973798"/>
    <row r="973799"/>
    <row r="973800"/>
    <row r="973801"/>
    <row r="973802"/>
    <row r="973803"/>
    <row r="973804"/>
    <row r="973805"/>
    <row r="973806"/>
    <row r="973807"/>
    <row r="973808"/>
    <row r="973809"/>
    <row r="973810"/>
    <row r="973811"/>
    <row r="973812"/>
    <row r="973813"/>
    <row r="973814"/>
    <row r="973815"/>
    <row r="973816"/>
    <row r="973817"/>
    <row r="973818"/>
    <row r="973819"/>
    <row r="973820"/>
    <row r="973821"/>
    <row r="973822"/>
    <row r="973823"/>
    <row r="973824"/>
    <row r="973825"/>
    <row r="973826"/>
    <row r="973827"/>
    <row r="973828"/>
    <row r="973829"/>
    <row r="973830"/>
    <row r="973831"/>
    <row r="973832"/>
    <row r="973833"/>
    <row r="973834"/>
    <row r="973835"/>
    <row r="973836"/>
    <row r="973837"/>
    <row r="973838"/>
    <row r="973839"/>
    <row r="973840"/>
    <row r="973841"/>
    <row r="973842"/>
    <row r="973843"/>
    <row r="973844"/>
    <row r="973845"/>
    <row r="973846"/>
    <row r="973847"/>
    <row r="973848"/>
    <row r="973849"/>
    <row r="973850"/>
    <row r="973851"/>
    <row r="973852"/>
    <row r="973853"/>
    <row r="973854"/>
    <row r="973855"/>
    <row r="973856"/>
    <row r="973857"/>
    <row r="973858"/>
    <row r="973859"/>
    <row r="973860"/>
    <row r="973861"/>
    <row r="973862"/>
    <row r="973863"/>
    <row r="973864"/>
    <row r="973865"/>
    <row r="973866"/>
    <row r="973867"/>
    <row r="973868"/>
    <row r="973869"/>
    <row r="973870"/>
    <row r="973871"/>
    <row r="973872"/>
    <row r="973873"/>
    <row r="973874"/>
    <row r="973875"/>
    <row r="973876"/>
    <row r="973877"/>
    <row r="973878"/>
    <row r="973879"/>
    <row r="973880"/>
    <row r="973881"/>
    <row r="973882"/>
    <row r="973883"/>
    <row r="973884"/>
    <row r="973885"/>
    <row r="973886"/>
    <row r="973887"/>
    <row r="973888"/>
    <row r="973889"/>
    <row r="973890"/>
    <row r="973891"/>
    <row r="973892"/>
    <row r="973893"/>
    <row r="973894"/>
    <row r="973895"/>
    <row r="973896"/>
    <row r="973897"/>
    <row r="973898"/>
    <row r="973899"/>
    <row r="973900"/>
    <row r="973901"/>
    <row r="973902"/>
    <row r="973903"/>
    <row r="973904"/>
    <row r="973905"/>
    <row r="973906"/>
    <row r="973907"/>
    <row r="973908"/>
    <row r="973909"/>
    <row r="973910"/>
    <row r="973911"/>
    <row r="973912"/>
    <row r="973913"/>
    <row r="973914"/>
    <row r="973915"/>
    <row r="973916"/>
    <row r="973917"/>
    <row r="973918"/>
    <row r="973919"/>
    <row r="973920"/>
    <row r="973921"/>
    <row r="973922"/>
    <row r="973923"/>
    <row r="973924"/>
    <row r="973925"/>
    <row r="973926"/>
    <row r="973927"/>
    <row r="973928"/>
    <row r="973929"/>
    <row r="973930"/>
    <row r="973931"/>
    <row r="973932"/>
    <row r="973933"/>
    <row r="973934"/>
    <row r="973935"/>
    <row r="973936"/>
    <row r="973937"/>
    <row r="973938"/>
    <row r="973939"/>
    <row r="973940"/>
    <row r="973941"/>
    <row r="973942"/>
    <row r="973943"/>
    <row r="973944"/>
    <row r="973945"/>
    <row r="973946"/>
    <row r="973947"/>
    <row r="973948"/>
    <row r="973949"/>
    <row r="973950"/>
    <row r="973951"/>
    <row r="973952"/>
    <row r="973953"/>
    <row r="973954"/>
    <row r="973955"/>
    <row r="973956"/>
    <row r="973957"/>
    <row r="973958"/>
    <row r="973959"/>
    <row r="973960"/>
    <row r="973961"/>
    <row r="973962"/>
    <row r="973963"/>
    <row r="973964"/>
    <row r="973965"/>
    <row r="973966"/>
    <row r="973967"/>
    <row r="973968"/>
    <row r="973969"/>
    <row r="973970"/>
    <row r="973971"/>
    <row r="973972"/>
    <row r="973973"/>
    <row r="973974"/>
    <row r="973975"/>
    <row r="973976"/>
    <row r="973977"/>
    <row r="973978"/>
    <row r="973979"/>
    <row r="973980"/>
    <row r="973981"/>
    <row r="973982"/>
    <row r="973983"/>
    <row r="973984"/>
    <row r="973985"/>
    <row r="973986"/>
    <row r="973987"/>
    <row r="973988"/>
    <row r="973989"/>
    <row r="973990"/>
    <row r="973991"/>
    <row r="973992"/>
    <row r="973993"/>
    <row r="973994"/>
    <row r="973995"/>
    <row r="973996"/>
    <row r="973997"/>
    <row r="973998"/>
    <row r="973999"/>
    <row r="974000"/>
    <row r="974001"/>
    <row r="974002"/>
    <row r="974003"/>
    <row r="974004"/>
    <row r="974005"/>
    <row r="974006"/>
    <row r="974007"/>
    <row r="974008"/>
    <row r="974009"/>
    <row r="974010"/>
    <row r="974011"/>
    <row r="974012"/>
    <row r="974013"/>
    <row r="974014"/>
    <row r="974015"/>
    <row r="974016"/>
    <row r="974017"/>
    <row r="974018"/>
    <row r="974019"/>
    <row r="974020"/>
    <row r="974021"/>
    <row r="974022"/>
    <row r="974023"/>
    <row r="974024"/>
    <row r="974025"/>
    <row r="974026"/>
    <row r="974027"/>
    <row r="974028"/>
    <row r="974029"/>
    <row r="974030"/>
    <row r="974031"/>
    <row r="974032"/>
    <row r="974033"/>
    <row r="974034"/>
    <row r="974035"/>
    <row r="974036"/>
    <row r="974037"/>
    <row r="974038"/>
    <row r="974039"/>
    <row r="974040"/>
    <row r="974041"/>
    <row r="974042"/>
    <row r="974043"/>
    <row r="974044"/>
    <row r="974045"/>
    <row r="974046"/>
    <row r="974047"/>
    <row r="974048"/>
    <row r="974049"/>
    <row r="974050"/>
    <row r="974051"/>
    <row r="974052"/>
    <row r="974053"/>
    <row r="974054"/>
    <row r="974055"/>
    <row r="974056"/>
    <row r="974057"/>
    <row r="974058"/>
    <row r="974059"/>
    <row r="974060"/>
    <row r="974061"/>
    <row r="974062"/>
    <row r="974063"/>
    <row r="974064"/>
    <row r="974065"/>
    <row r="974066"/>
    <row r="974067"/>
    <row r="974068"/>
    <row r="974069"/>
    <row r="974070"/>
    <row r="974071"/>
    <row r="974072"/>
    <row r="974073"/>
    <row r="974074"/>
    <row r="974075"/>
    <row r="974076"/>
    <row r="974077"/>
    <row r="974078"/>
    <row r="974079"/>
    <row r="974080"/>
    <row r="974081"/>
    <row r="974082"/>
    <row r="974083"/>
    <row r="974084"/>
    <row r="974085"/>
    <row r="974086"/>
    <row r="974087"/>
    <row r="974088"/>
    <row r="974089"/>
    <row r="974090"/>
    <row r="974091"/>
    <row r="974092"/>
    <row r="974093"/>
    <row r="974094"/>
    <row r="974095"/>
    <row r="974096"/>
    <row r="974097"/>
    <row r="974098"/>
    <row r="974099"/>
    <row r="974100"/>
    <row r="974101"/>
    <row r="974102"/>
    <row r="974103"/>
    <row r="974104"/>
    <row r="974105"/>
    <row r="974106"/>
    <row r="974107"/>
    <row r="974108"/>
    <row r="974109"/>
    <row r="974110"/>
    <row r="974111"/>
    <row r="974112"/>
    <row r="974113"/>
    <row r="974114"/>
    <row r="974115"/>
    <row r="974116"/>
    <row r="974117"/>
    <row r="974118"/>
    <row r="974119"/>
    <row r="974120"/>
    <row r="974121"/>
    <row r="974122"/>
    <row r="974123"/>
    <row r="974124"/>
    <row r="974125"/>
    <row r="974126"/>
    <row r="974127"/>
    <row r="974128"/>
    <row r="974129"/>
    <row r="974130"/>
    <row r="974131"/>
    <row r="974132"/>
    <row r="974133"/>
    <row r="974134"/>
    <row r="974135"/>
    <row r="974136"/>
    <row r="974137"/>
    <row r="974138"/>
    <row r="974139"/>
    <row r="974140"/>
    <row r="974141"/>
    <row r="974142"/>
    <row r="974143"/>
    <row r="974144"/>
    <row r="974145"/>
    <row r="974146"/>
    <row r="974147"/>
    <row r="974148"/>
    <row r="974149"/>
    <row r="974150"/>
    <row r="974151"/>
    <row r="974152"/>
    <row r="974153"/>
    <row r="974154"/>
    <row r="974155"/>
    <row r="974156"/>
    <row r="974157"/>
    <row r="974158"/>
    <row r="974159"/>
    <row r="974160"/>
    <row r="974161"/>
    <row r="974162"/>
    <row r="974163"/>
    <row r="974164"/>
    <row r="974165"/>
    <row r="974166"/>
    <row r="974167"/>
    <row r="974168"/>
    <row r="974169"/>
    <row r="974170"/>
    <row r="974171"/>
    <row r="974172"/>
    <row r="974173"/>
    <row r="974174"/>
    <row r="974175"/>
    <row r="974176"/>
    <row r="974177"/>
    <row r="974178"/>
    <row r="974179"/>
    <row r="974180"/>
    <row r="974181"/>
    <row r="974182"/>
    <row r="974183"/>
    <row r="974184"/>
    <row r="974185"/>
    <row r="974186"/>
    <row r="974187"/>
    <row r="974188"/>
    <row r="974189"/>
    <row r="974190"/>
    <row r="974191"/>
    <row r="974192"/>
    <row r="974193"/>
    <row r="974194"/>
    <row r="974195"/>
    <row r="974196"/>
    <row r="974197"/>
    <row r="974198"/>
    <row r="974199"/>
    <row r="974200"/>
    <row r="974201"/>
    <row r="974202"/>
    <row r="974203"/>
    <row r="974204"/>
    <row r="974205"/>
    <row r="974206"/>
    <row r="974207"/>
    <row r="974208"/>
    <row r="974209"/>
    <row r="974210"/>
    <row r="974211"/>
    <row r="974212"/>
    <row r="974213"/>
    <row r="974214"/>
    <row r="974215"/>
    <row r="974216"/>
    <row r="974217"/>
    <row r="974218"/>
    <row r="974219"/>
    <row r="974220"/>
    <row r="974221"/>
    <row r="974222"/>
    <row r="974223"/>
    <row r="974224"/>
    <row r="974225"/>
    <row r="974226"/>
    <row r="974227"/>
    <row r="974228"/>
    <row r="974229"/>
    <row r="974230"/>
    <row r="974231"/>
    <row r="974232"/>
    <row r="974233"/>
    <row r="974234"/>
    <row r="974235"/>
    <row r="974236"/>
    <row r="974237"/>
    <row r="974238"/>
    <row r="974239"/>
    <row r="974240"/>
    <row r="974241"/>
    <row r="974242"/>
    <row r="974243"/>
    <row r="974244"/>
    <row r="974245"/>
    <row r="974246"/>
    <row r="974247"/>
    <row r="974248"/>
    <row r="974249"/>
    <row r="974250"/>
    <row r="974251"/>
    <row r="974252"/>
    <row r="974253"/>
    <row r="974254"/>
    <row r="974255"/>
    <row r="974256"/>
    <row r="974257"/>
    <row r="974258"/>
    <row r="974259"/>
    <row r="974260"/>
    <row r="974261"/>
    <row r="974262"/>
    <row r="974263"/>
    <row r="974264"/>
    <row r="974265"/>
    <row r="974266"/>
    <row r="974267"/>
    <row r="974268"/>
    <row r="974269"/>
    <row r="974270"/>
    <row r="974271"/>
    <row r="974272"/>
    <row r="974273"/>
    <row r="974274"/>
    <row r="974275"/>
    <row r="974276"/>
    <row r="974277"/>
    <row r="974278"/>
    <row r="974279"/>
    <row r="974280"/>
    <row r="974281"/>
    <row r="974282"/>
    <row r="974283"/>
    <row r="974284"/>
    <row r="974285"/>
    <row r="974286"/>
    <row r="974287"/>
    <row r="974288"/>
    <row r="974289"/>
    <row r="974290"/>
    <row r="974291"/>
    <row r="974292"/>
    <row r="974293"/>
    <row r="974294"/>
    <row r="974295"/>
    <row r="974296"/>
    <row r="974297"/>
    <row r="974298"/>
    <row r="974299"/>
    <row r="974300"/>
    <row r="974301"/>
    <row r="974302"/>
    <row r="974303"/>
    <row r="974304"/>
    <row r="974305"/>
    <row r="974306"/>
    <row r="974307"/>
    <row r="974308"/>
    <row r="974309"/>
    <row r="974310"/>
    <row r="974311"/>
    <row r="974312"/>
    <row r="974313"/>
    <row r="974314"/>
    <row r="974315"/>
    <row r="974316"/>
    <row r="974317"/>
    <row r="974318"/>
    <row r="974319"/>
    <row r="974320"/>
    <row r="974321"/>
    <row r="974322"/>
    <row r="974323"/>
    <row r="974324"/>
    <row r="974325"/>
    <row r="974326"/>
    <row r="974327"/>
    <row r="974328"/>
    <row r="974329"/>
    <row r="974330"/>
    <row r="974331"/>
    <row r="974332"/>
    <row r="974333"/>
    <row r="974334"/>
    <row r="974335"/>
    <row r="974336"/>
    <row r="974337"/>
    <row r="974338"/>
    <row r="974339"/>
    <row r="974340"/>
    <row r="974341"/>
    <row r="974342"/>
    <row r="974343"/>
    <row r="974344"/>
    <row r="974345"/>
    <row r="974346"/>
    <row r="974347"/>
    <row r="974348"/>
    <row r="974349"/>
    <row r="974350"/>
    <row r="974351"/>
    <row r="974352"/>
    <row r="974353"/>
    <row r="974354"/>
    <row r="974355"/>
    <row r="974356"/>
    <row r="974357"/>
    <row r="974358"/>
    <row r="974359"/>
    <row r="974360"/>
    <row r="974361"/>
    <row r="974362"/>
    <row r="974363"/>
    <row r="974364"/>
    <row r="974365"/>
    <row r="974366"/>
    <row r="974367"/>
    <row r="974368"/>
    <row r="974369"/>
    <row r="974370"/>
    <row r="974371"/>
    <row r="974372"/>
    <row r="974373"/>
    <row r="974374"/>
    <row r="974375"/>
    <row r="974376"/>
    <row r="974377"/>
    <row r="974378"/>
    <row r="974379"/>
    <row r="974380"/>
    <row r="974381"/>
    <row r="974382"/>
    <row r="974383"/>
    <row r="974384"/>
    <row r="974385"/>
    <row r="974386"/>
    <row r="974387"/>
    <row r="974388"/>
    <row r="974389"/>
    <row r="974390"/>
    <row r="974391"/>
    <row r="974392"/>
    <row r="974393"/>
    <row r="974394"/>
    <row r="974395"/>
    <row r="974396"/>
    <row r="974397"/>
    <row r="974398"/>
    <row r="974399"/>
    <row r="974400"/>
    <row r="974401"/>
    <row r="974402"/>
    <row r="974403"/>
    <row r="974404"/>
    <row r="974405"/>
    <row r="974406"/>
    <row r="974407"/>
    <row r="974408"/>
    <row r="974409"/>
    <row r="974410"/>
    <row r="974411"/>
    <row r="974412"/>
    <row r="974413"/>
    <row r="974414"/>
    <row r="974415"/>
    <row r="974416"/>
    <row r="974417"/>
    <row r="974418"/>
    <row r="974419"/>
    <row r="974420"/>
    <row r="974421"/>
    <row r="974422"/>
    <row r="974423"/>
    <row r="974424"/>
    <row r="974425"/>
    <row r="974426"/>
    <row r="974427"/>
    <row r="974428"/>
    <row r="974429"/>
    <row r="974430"/>
    <row r="974431"/>
    <row r="974432"/>
    <row r="974433"/>
    <row r="974434"/>
    <row r="974435"/>
    <row r="974436"/>
    <row r="974437"/>
    <row r="974438"/>
    <row r="974439"/>
    <row r="974440"/>
    <row r="974441"/>
    <row r="974442"/>
    <row r="974443"/>
    <row r="974444"/>
    <row r="974445"/>
    <row r="974446"/>
    <row r="974447"/>
    <row r="974448"/>
    <row r="974449"/>
    <row r="974450"/>
    <row r="974451"/>
    <row r="974452"/>
    <row r="974453"/>
    <row r="974454"/>
    <row r="974455"/>
    <row r="974456"/>
    <row r="974457"/>
    <row r="974458"/>
    <row r="974459"/>
    <row r="974460"/>
    <row r="974461"/>
    <row r="974462"/>
    <row r="974463"/>
    <row r="974464"/>
    <row r="974465"/>
    <row r="974466"/>
    <row r="974467"/>
    <row r="974468"/>
    <row r="974469"/>
    <row r="974470"/>
    <row r="974471"/>
    <row r="974472"/>
    <row r="974473"/>
    <row r="974474"/>
    <row r="974475"/>
    <row r="974476"/>
    <row r="974477"/>
    <row r="974478"/>
    <row r="974479"/>
    <row r="974480"/>
    <row r="974481"/>
    <row r="974482"/>
    <row r="974483"/>
    <row r="974484"/>
    <row r="974485"/>
    <row r="974486"/>
    <row r="974487"/>
    <row r="974488"/>
    <row r="974489"/>
    <row r="974490"/>
    <row r="974491"/>
    <row r="974492"/>
    <row r="974493"/>
    <row r="974494"/>
    <row r="974495"/>
    <row r="974496"/>
    <row r="974497"/>
    <row r="974498"/>
    <row r="974499"/>
    <row r="974500"/>
    <row r="974501"/>
    <row r="974502"/>
    <row r="974503"/>
    <row r="974504"/>
    <row r="974505"/>
    <row r="974506"/>
    <row r="974507"/>
    <row r="974508"/>
    <row r="974509"/>
    <row r="974510"/>
    <row r="974511"/>
    <row r="974512"/>
    <row r="974513"/>
    <row r="974514"/>
    <row r="974515"/>
    <row r="974516"/>
    <row r="974517"/>
    <row r="974518"/>
    <row r="974519"/>
    <row r="974520"/>
    <row r="974521"/>
    <row r="974522"/>
    <row r="974523"/>
    <row r="974524"/>
    <row r="974525"/>
    <row r="974526"/>
    <row r="974527"/>
    <row r="974528"/>
    <row r="974529"/>
    <row r="974530"/>
    <row r="974531"/>
    <row r="974532"/>
    <row r="974533"/>
    <row r="974534"/>
    <row r="974535"/>
    <row r="974536"/>
    <row r="974537"/>
    <row r="974538"/>
    <row r="974539"/>
    <row r="974540"/>
    <row r="974541"/>
    <row r="974542"/>
    <row r="974543"/>
    <row r="974544"/>
    <row r="974545"/>
    <row r="974546"/>
    <row r="974547"/>
    <row r="974548"/>
    <row r="974549"/>
    <row r="974550"/>
    <row r="974551"/>
    <row r="974552"/>
    <row r="974553"/>
    <row r="974554"/>
    <row r="974555"/>
    <row r="974556"/>
    <row r="974557"/>
    <row r="974558"/>
    <row r="974559"/>
    <row r="974560"/>
    <row r="974561"/>
    <row r="974562"/>
    <row r="974563"/>
    <row r="974564"/>
    <row r="974565"/>
    <row r="974566"/>
    <row r="974567"/>
    <row r="974568"/>
    <row r="974569"/>
    <row r="974570"/>
    <row r="974571"/>
    <row r="974572"/>
    <row r="974573"/>
    <row r="974574"/>
    <row r="974575"/>
    <row r="974576"/>
    <row r="974577"/>
    <row r="974578"/>
    <row r="974579"/>
    <row r="974580"/>
    <row r="974581"/>
    <row r="974582"/>
    <row r="974583"/>
    <row r="974584"/>
    <row r="974585"/>
    <row r="974586"/>
    <row r="974587"/>
    <row r="974588"/>
    <row r="974589"/>
    <row r="974590"/>
    <row r="974591"/>
    <row r="974592"/>
    <row r="974593"/>
    <row r="974594"/>
    <row r="974595"/>
    <row r="974596"/>
    <row r="974597"/>
    <row r="974598"/>
    <row r="974599"/>
    <row r="974600"/>
    <row r="974601"/>
    <row r="974602"/>
    <row r="974603"/>
    <row r="974604"/>
    <row r="974605"/>
    <row r="974606"/>
    <row r="974607"/>
    <row r="974608"/>
    <row r="974609"/>
    <row r="974610"/>
    <row r="974611"/>
    <row r="974612"/>
    <row r="974613"/>
    <row r="974614"/>
    <row r="974615"/>
    <row r="974616"/>
    <row r="974617"/>
    <row r="974618"/>
    <row r="974619"/>
    <row r="974620"/>
    <row r="974621"/>
    <row r="974622"/>
    <row r="974623"/>
    <row r="974624"/>
    <row r="974625"/>
    <row r="974626"/>
    <row r="974627"/>
    <row r="974628"/>
    <row r="974629"/>
    <row r="974630"/>
    <row r="974631"/>
    <row r="974632"/>
    <row r="974633"/>
    <row r="974634"/>
    <row r="974635"/>
    <row r="974636"/>
    <row r="974637"/>
    <row r="974638"/>
    <row r="974639"/>
    <row r="974640"/>
    <row r="974641"/>
    <row r="974642"/>
    <row r="974643"/>
    <row r="974644"/>
    <row r="974645"/>
    <row r="974646"/>
    <row r="974647"/>
    <row r="974648"/>
    <row r="974649"/>
    <row r="974650"/>
    <row r="974651"/>
    <row r="974652"/>
    <row r="974653"/>
    <row r="974654"/>
    <row r="974655"/>
    <row r="974656"/>
    <row r="974657"/>
    <row r="974658"/>
    <row r="974659"/>
    <row r="974660"/>
    <row r="974661"/>
    <row r="974662"/>
    <row r="974663"/>
    <row r="974664"/>
    <row r="974665"/>
    <row r="974666"/>
    <row r="974667"/>
    <row r="974668"/>
    <row r="974669"/>
    <row r="974670"/>
    <row r="974671"/>
    <row r="974672"/>
    <row r="974673"/>
    <row r="974674"/>
    <row r="974675"/>
    <row r="974676"/>
    <row r="974677"/>
    <row r="974678"/>
    <row r="974679"/>
    <row r="974680"/>
    <row r="974681"/>
    <row r="974682"/>
    <row r="974683"/>
    <row r="974684"/>
    <row r="974685"/>
    <row r="974686"/>
    <row r="974687"/>
    <row r="974688"/>
    <row r="974689"/>
    <row r="974690"/>
    <row r="974691"/>
    <row r="974692"/>
    <row r="974693"/>
    <row r="974694"/>
    <row r="974695"/>
    <row r="974696"/>
    <row r="974697"/>
    <row r="974698"/>
    <row r="974699"/>
    <row r="974700"/>
    <row r="974701"/>
    <row r="974702"/>
    <row r="974703"/>
    <row r="974704"/>
    <row r="974705"/>
    <row r="974706"/>
    <row r="974707"/>
    <row r="974708"/>
    <row r="974709"/>
    <row r="974710"/>
    <row r="974711"/>
    <row r="974712"/>
    <row r="974713"/>
    <row r="974714"/>
    <row r="974715"/>
    <row r="974716"/>
    <row r="974717"/>
    <row r="974718"/>
    <row r="974719"/>
    <row r="974720"/>
    <row r="974721"/>
    <row r="974722"/>
    <row r="974723"/>
    <row r="974724"/>
    <row r="974725"/>
    <row r="974726"/>
    <row r="974727"/>
    <row r="974728"/>
    <row r="974729"/>
    <row r="974730"/>
    <row r="974731"/>
    <row r="974732"/>
    <row r="974733"/>
    <row r="974734"/>
    <row r="974735"/>
    <row r="974736"/>
    <row r="974737"/>
    <row r="974738"/>
    <row r="974739"/>
    <row r="974740"/>
    <row r="974741"/>
    <row r="974742"/>
    <row r="974743"/>
    <row r="974744"/>
    <row r="974745"/>
    <row r="974746"/>
    <row r="974747"/>
    <row r="974748"/>
    <row r="974749"/>
    <row r="974750"/>
    <row r="974751"/>
    <row r="974752"/>
    <row r="974753"/>
    <row r="974754"/>
    <row r="974755"/>
    <row r="974756"/>
    <row r="974757"/>
    <row r="974758"/>
    <row r="974759"/>
    <row r="974760"/>
    <row r="974761"/>
    <row r="974762"/>
    <row r="974763"/>
    <row r="974764"/>
    <row r="974765"/>
    <row r="974766"/>
    <row r="974767"/>
    <row r="974768"/>
    <row r="974769"/>
    <row r="974770"/>
    <row r="974771"/>
    <row r="974772"/>
    <row r="974773"/>
    <row r="974774"/>
    <row r="974775"/>
    <row r="974776"/>
    <row r="974777"/>
    <row r="974778"/>
    <row r="974779"/>
    <row r="974780"/>
    <row r="974781"/>
    <row r="974782"/>
    <row r="974783"/>
    <row r="974784"/>
    <row r="974785"/>
    <row r="974786"/>
    <row r="974787"/>
    <row r="974788"/>
    <row r="974789"/>
    <row r="974790"/>
    <row r="974791"/>
    <row r="974792"/>
    <row r="974793"/>
    <row r="974794"/>
    <row r="974795"/>
    <row r="974796"/>
    <row r="974797"/>
    <row r="974798"/>
    <row r="974799"/>
    <row r="974800"/>
    <row r="974801"/>
    <row r="974802"/>
    <row r="974803"/>
    <row r="974804"/>
    <row r="974805"/>
    <row r="974806"/>
    <row r="974807"/>
    <row r="974808"/>
    <row r="974809"/>
    <row r="974810"/>
    <row r="974811"/>
    <row r="974812"/>
    <row r="974813"/>
    <row r="974814"/>
    <row r="974815"/>
    <row r="974816"/>
    <row r="974817"/>
    <row r="974818"/>
    <row r="974819"/>
    <row r="974820"/>
    <row r="974821"/>
    <row r="974822"/>
    <row r="974823"/>
    <row r="974824"/>
    <row r="974825"/>
    <row r="974826"/>
    <row r="974827"/>
    <row r="974828"/>
    <row r="974829"/>
    <row r="974830"/>
    <row r="974831"/>
    <row r="974832"/>
    <row r="974833"/>
    <row r="974834"/>
    <row r="974835"/>
    <row r="974836"/>
    <row r="974837"/>
    <row r="974838"/>
    <row r="974839"/>
    <row r="974840"/>
    <row r="974841"/>
    <row r="974842"/>
    <row r="974843"/>
    <row r="974844"/>
    <row r="974845"/>
    <row r="974846"/>
    <row r="974847"/>
    <row r="974848"/>
    <row r="974849"/>
    <row r="974850"/>
    <row r="974851"/>
    <row r="974852"/>
    <row r="974853"/>
    <row r="974854"/>
    <row r="974855"/>
    <row r="974856"/>
    <row r="974857"/>
    <row r="974858"/>
    <row r="974859"/>
    <row r="974860"/>
    <row r="974861"/>
    <row r="974862"/>
    <row r="974863"/>
    <row r="974864"/>
    <row r="974865"/>
    <row r="974866"/>
    <row r="974867"/>
    <row r="974868"/>
    <row r="974869"/>
    <row r="974870"/>
    <row r="974871"/>
    <row r="974872"/>
    <row r="974873"/>
    <row r="974874"/>
    <row r="974875"/>
    <row r="974876"/>
    <row r="974877"/>
    <row r="974878"/>
    <row r="974879"/>
    <row r="974880"/>
    <row r="974881"/>
    <row r="974882"/>
    <row r="974883"/>
    <row r="974884"/>
    <row r="974885"/>
    <row r="974886"/>
    <row r="974887"/>
    <row r="974888"/>
    <row r="974889"/>
    <row r="974890"/>
    <row r="974891"/>
    <row r="974892"/>
    <row r="974893"/>
    <row r="974894"/>
    <row r="974895"/>
    <row r="974896"/>
    <row r="974897"/>
    <row r="974898"/>
    <row r="974899"/>
    <row r="974900"/>
    <row r="974901"/>
    <row r="974902"/>
    <row r="974903"/>
    <row r="974904"/>
    <row r="974905"/>
    <row r="974906"/>
    <row r="974907"/>
    <row r="974908"/>
    <row r="974909"/>
    <row r="974910"/>
    <row r="974911"/>
    <row r="974912"/>
    <row r="974913"/>
    <row r="974914"/>
    <row r="974915"/>
    <row r="974916"/>
    <row r="974917"/>
    <row r="974918"/>
    <row r="974919"/>
    <row r="974920"/>
    <row r="974921"/>
    <row r="974922"/>
    <row r="974923"/>
    <row r="974924"/>
    <row r="974925"/>
    <row r="974926"/>
    <row r="974927"/>
    <row r="974928"/>
    <row r="974929"/>
    <row r="974930"/>
    <row r="974931"/>
    <row r="974932"/>
    <row r="974933"/>
    <row r="974934"/>
    <row r="974935"/>
    <row r="974936"/>
    <row r="974937"/>
    <row r="974938"/>
    <row r="974939"/>
    <row r="974940"/>
    <row r="974941"/>
    <row r="974942"/>
    <row r="974943"/>
    <row r="974944"/>
    <row r="974945"/>
    <row r="974946"/>
    <row r="974947"/>
    <row r="974948"/>
    <row r="974949"/>
    <row r="974950"/>
    <row r="974951"/>
    <row r="974952"/>
    <row r="974953"/>
    <row r="974954"/>
    <row r="974955"/>
    <row r="974956"/>
    <row r="974957"/>
    <row r="974958"/>
    <row r="974959"/>
    <row r="974960"/>
    <row r="974961"/>
    <row r="974962"/>
    <row r="974963"/>
    <row r="974964"/>
    <row r="974965"/>
    <row r="974966"/>
    <row r="974967"/>
    <row r="974968"/>
    <row r="974969"/>
    <row r="974970"/>
    <row r="974971"/>
    <row r="974972"/>
    <row r="974973"/>
    <row r="974974"/>
    <row r="974975"/>
    <row r="974976"/>
    <row r="974977"/>
    <row r="974978"/>
    <row r="974979"/>
    <row r="974980"/>
    <row r="974981"/>
    <row r="974982"/>
    <row r="974983"/>
    <row r="974984"/>
    <row r="974985"/>
    <row r="974986"/>
    <row r="974987"/>
    <row r="974988"/>
    <row r="974989"/>
    <row r="974990"/>
    <row r="974991"/>
    <row r="974992"/>
    <row r="974993"/>
    <row r="974994"/>
    <row r="974995"/>
    <row r="974996"/>
    <row r="974997"/>
    <row r="974998"/>
    <row r="974999"/>
    <row r="975000"/>
    <row r="975001"/>
    <row r="975002"/>
    <row r="975003"/>
    <row r="975004"/>
    <row r="975005"/>
    <row r="975006"/>
    <row r="975007"/>
    <row r="975008"/>
    <row r="975009"/>
    <row r="975010"/>
    <row r="975011"/>
    <row r="975012"/>
    <row r="975013"/>
    <row r="975014"/>
    <row r="975015"/>
    <row r="975016"/>
    <row r="975017"/>
    <row r="975018"/>
    <row r="975019"/>
    <row r="975020"/>
    <row r="975021"/>
    <row r="975022"/>
    <row r="975023"/>
    <row r="975024"/>
    <row r="975025"/>
    <row r="975026"/>
    <row r="975027"/>
    <row r="975028"/>
    <row r="975029"/>
    <row r="975030"/>
    <row r="975031"/>
    <row r="975032"/>
    <row r="975033"/>
    <row r="975034"/>
    <row r="975035"/>
    <row r="975036"/>
    <row r="975037"/>
    <row r="975038"/>
    <row r="975039"/>
    <row r="975040"/>
    <row r="975041"/>
    <row r="975042"/>
    <row r="975043"/>
    <row r="975044"/>
    <row r="975045"/>
    <row r="975046"/>
    <row r="975047"/>
    <row r="975048"/>
    <row r="975049"/>
    <row r="975050"/>
    <row r="975051"/>
    <row r="975052"/>
    <row r="975053"/>
    <row r="975054"/>
    <row r="975055"/>
    <row r="975056"/>
    <row r="975057"/>
    <row r="975058"/>
    <row r="975059"/>
    <row r="975060"/>
    <row r="975061"/>
    <row r="975062"/>
    <row r="975063"/>
    <row r="975064"/>
    <row r="975065"/>
    <row r="975066"/>
    <row r="975067"/>
    <row r="975068"/>
    <row r="975069"/>
    <row r="975070"/>
    <row r="975071"/>
    <row r="975072"/>
    <row r="975073"/>
    <row r="975074"/>
    <row r="975075"/>
    <row r="975076"/>
    <row r="975077"/>
    <row r="975078"/>
    <row r="975079"/>
    <row r="975080"/>
    <row r="975081"/>
    <row r="975082"/>
    <row r="975083"/>
    <row r="975084"/>
    <row r="975085"/>
    <row r="975086"/>
    <row r="975087"/>
    <row r="975088"/>
    <row r="975089"/>
    <row r="975090"/>
    <row r="975091"/>
    <row r="975092"/>
    <row r="975093"/>
    <row r="975094"/>
    <row r="975095"/>
    <row r="975096"/>
    <row r="975097"/>
    <row r="975098"/>
    <row r="975099"/>
    <row r="975100"/>
    <row r="975101"/>
    <row r="975102"/>
    <row r="975103"/>
    <row r="975104"/>
    <row r="975105"/>
    <row r="975106"/>
    <row r="975107"/>
    <row r="975108"/>
    <row r="975109"/>
    <row r="975110"/>
    <row r="975111"/>
    <row r="975112"/>
    <row r="975113"/>
    <row r="975114"/>
    <row r="975115"/>
    <row r="975116"/>
    <row r="975117"/>
    <row r="975118"/>
    <row r="975119"/>
    <row r="975120"/>
    <row r="975121"/>
    <row r="975122"/>
    <row r="975123"/>
    <row r="975124"/>
    <row r="975125"/>
    <row r="975126"/>
    <row r="975127"/>
    <row r="975128"/>
    <row r="975129"/>
    <row r="975130"/>
    <row r="975131"/>
    <row r="975132"/>
    <row r="975133"/>
    <row r="975134"/>
    <row r="975135"/>
    <row r="975136"/>
    <row r="975137"/>
    <row r="975138"/>
    <row r="975139"/>
    <row r="975140"/>
    <row r="975141"/>
    <row r="975142"/>
    <row r="975143"/>
    <row r="975144"/>
    <row r="975145"/>
    <row r="975146"/>
    <row r="975147"/>
    <row r="975148"/>
    <row r="975149"/>
    <row r="975150"/>
    <row r="975151"/>
    <row r="975152"/>
    <row r="975153"/>
    <row r="975154"/>
    <row r="975155"/>
    <row r="975156"/>
    <row r="975157"/>
    <row r="975158"/>
    <row r="975159"/>
    <row r="975160"/>
    <row r="975161"/>
    <row r="975162"/>
    <row r="975163"/>
    <row r="975164"/>
    <row r="975165"/>
    <row r="975166"/>
    <row r="975167"/>
    <row r="975168"/>
    <row r="975169"/>
    <row r="975170"/>
    <row r="975171"/>
    <row r="975172"/>
    <row r="975173"/>
    <row r="975174"/>
    <row r="975175"/>
    <row r="975176"/>
    <row r="975177"/>
    <row r="975178"/>
    <row r="975179"/>
    <row r="975180"/>
    <row r="975181"/>
    <row r="975182"/>
    <row r="975183"/>
    <row r="975184"/>
    <row r="975185"/>
    <row r="975186"/>
    <row r="975187"/>
    <row r="975188"/>
    <row r="975189"/>
    <row r="975190"/>
    <row r="975191"/>
    <row r="975192"/>
    <row r="975193"/>
    <row r="975194"/>
    <row r="975195"/>
    <row r="975196"/>
    <row r="975197"/>
    <row r="975198"/>
    <row r="975199"/>
    <row r="975200"/>
    <row r="975201"/>
    <row r="975202"/>
    <row r="975203"/>
    <row r="975204"/>
    <row r="975205"/>
    <row r="975206"/>
    <row r="975207"/>
    <row r="975208"/>
    <row r="975209"/>
    <row r="975210"/>
    <row r="975211"/>
    <row r="975212"/>
    <row r="975213"/>
    <row r="975214"/>
    <row r="975215"/>
    <row r="975216"/>
    <row r="975217"/>
    <row r="975218"/>
    <row r="975219"/>
    <row r="975220"/>
    <row r="975221"/>
    <row r="975222"/>
    <row r="975223"/>
    <row r="975224"/>
    <row r="975225"/>
    <row r="975226"/>
    <row r="975227"/>
    <row r="975228"/>
    <row r="975229"/>
    <row r="975230"/>
    <row r="975231"/>
    <row r="975232"/>
    <row r="975233"/>
    <row r="975234"/>
    <row r="975235"/>
    <row r="975236"/>
    <row r="975237"/>
    <row r="975238"/>
    <row r="975239"/>
    <row r="975240"/>
    <row r="975241"/>
    <row r="975242"/>
    <row r="975243"/>
    <row r="975244"/>
    <row r="975245"/>
    <row r="975246"/>
    <row r="975247"/>
    <row r="975248"/>
    <row r="975249"/>
    <row r="975250"/>
    <row r="975251"/>
    <row r="975252"/>
    <row r="975253"/>
    <row r="975254"/>
    <row r="975255"/>
    <row r="975256"/>
    <row r="975257"/>
    <row r="975258"/>
    <row r="975259"/>
    <row r="975260"/>
    <row r="975261"/>
    <row r="975262"/>
    <row r="975263"/>
    <row r="975264"/>
    <row r="975265"/>
    <row r="975266"/>
    <row r="975267"/>
    <row r="975268"/>
    <row r="975269"/>
    <row r="975270"/>
    <row r="975271"/>
    <row r="975272"/>
    <row r="975273"/>
    <row r="975274"/>
    <row r="975275"/>
    <row r="975276"/>
    <row r="975277"/>
    <row r="975278"/>
    <row r="975279"/>
    <row r="975280"/>
    <row r="975281"/>
    <row r="975282"/>
    <row r="975283"/>
    <row r="975284"/>
    <row r="975285"/>
    <row r="975286"/>
    <row r="975287"/>
    <row r="975288"/>
    <row r="975289"/>
    <row r="975290"/>
    <row r="975291"/>
    <row r="975292"/>
    <row r="975293"/>
    <row r="975294"/>
    <row r="975295"/>
    <row r="975296"/>
    <row r="975297"/>
    <row r="975298"/>
    <row r="975299"/>
    <row r="975300"/>
    <row r="975301"/>
    <row r="975302"/>
    <row r="975303"/>
    <row r="975304"/>
    <row r="975305"/>
    <row r="975306"/>
    <row r="975307"/>
    <row r="975308"/>
    <row r="975309"/>
    <row r="975310"/>
    <row r="975311"/>
    <row r="975312"/>
    <row r="975313"/>
    <row r="975314"/>
    <row r="975315"/>
    <row r="975316"/>
    <row r="975317"/>
    <row r="975318"/>
    <row r="975319"/>
    <row r="975320"/>
    <row r="975321"/>
    <row r="975322"/>
    <row r="975323"/>
    <row r="975324"/>
    <row r="975325"/>
    <row r="975326"/>
    <row r="975327"/>
    <row r="975328"/>
    <row r="975329"/>
    <row r="975330"/>
    <row r="975331"/>
    <row r="975332"/>
    <row r="975333"/>
    <row r="975334"/>
    <row r="975335"/>
    <row r="975336"/>
    <row r="975337"/>
    <row r="975338"/>
    <row r="975339"/>
    <row r="975340"/>
    <row r="975341"/>
    <row r="975342"/>
    <row r="975343"/>
    <row r="975344"/>
    <row r="975345"/>
    <row r="975346"/>
    <row r="975347"/>
    <row r="975348"/>
    <row r="975349"/>
    <row r="975350"/>
    <row r="975351"/>
    <row r="975352"/>
    <row r="975353"/>
    <row r="975354"/>
    <row r="975355"/>
    <row r="975356"/>
    <row r="975357"/>
    <row r="975358"/>
    <row r="975359"/>
    <row r="975360"/>
    <row r="975361"/>
    <row r="975362"/>
    <row r="975363"/>
    <row r="975364"/>
    <row r="975365"/>
    <row r="975366"/>
    <row r="975367"/>
    <row r="975368"/>
    <row r="975369"/>
    <row r="975370"/>
    <row r="975371"/>
    <row r="975372"/>
    <row r="975373"/>
    <row r="975374"/>
    <row r="975375"/>
    <row r="975376"/>
    <row r="975377"/>
    <row r="975378"/>
    <row r="975379"/>
    <row r="975380"/>
    <row r="975381"/>
    <row r="975382"/>
    <row r="975383"/>
    <row r="975384"/>
    <row r="975385"/>
    <row r="975386"/>
    <row r="975387"/>
    <row r="975388"/>
    <row r="975389"/>
    <row r="975390"/>
    <row r="975391"/>
    <row r="975392"/>
    <row r="975393"/>
    <row r="975394"/>
    <row r="975395"/>
    <row r="975396"/>
    <row r="975397"/>
    <row r="975398"/>
    <row r="975399"/>
    <row r="975400"/>
    <row r="975401"/>
    <row r="975402"/>
    <row r="975403"/>
    <row r="975404"/>
    <row r="975405"/>
    <row r="975406"/>
    <row r="975407"/>
    <row r="975408"/>
    <row r="975409"/>
    <row r="975410"/>
    <row r="975411"/>
    <row r="975412"/>
    <row r="975413"/>
    <row r="975414"/>
    <row r="975415"/>
    <row r="975416"/>
    <row r="975417"/>
    <row r="975418"/>
    <row r="975419"/>
    <row r="975420"/>
    <row r="975421"/>
    <row r="975422"/>
    <row r="975423"/>
    <row r="975424"/>
    <row r="975425"/>
    <row r="975426"/>
    <row r="975427"/>
    <row r="975428"/>
    <row r="975429"/>
    <row r="975430"/>
    <row r="975431"/>
    <row r="975432"/>
    <row r="975433"/>
    <row r="975434"/>
    <row r="975435"/>
    <row r="975436"/>
    <row r="975437"/>
    <row r="975438"/>
    <row r="975439"/>
    <row r="975440"/>
    <row r="975441"/>
    <row r="975442"/>
    <row r="975443"/>
    <row r="975444"/>
    <row r="975445"/>
    <row r="975446"/>
    <row r="975447"/>
    <row r="975448"/>
    <row r="975449"/>
    <row r="975450"/>
    <row r="975451"/>
    <row r="975452"/>
    <row r="975453"/>
    <row r="975454"/>
    <row r="975455"/>
    <row r="975456"/>
    <row r="975457"/>
    <row r="975458"/>
    <row r="975459"/>
    <row r="975460"/>
    <row r="975461"/>
    <row r="975462"/>
    <row r="975463"/>
    <row r="975464"/>
    <row r="975465"/>
    <row r="975466"/>
    <row r="975467"/>
    <row r="975468"/>
    <row r="975469"/>
    <row r="975470"/>
    <row r="975471"/>
    <row r="975472"/>
    <row r="975473"/>
    <row r="975474"/>
    <row r="975475"/>
    <row r="975476"/>
    <row r="975477"/>
    <row r="975478"/>
    <row r="975479"/>
    <row r="975480"/>
    <row r="975481"/>
    <row r="975482"/>
    <row r="975483"/>
    <row r="975484"/>
    <row r="975485"/>
    <row r="975486"/>
    <row r="975487"/>
    <row r="975488"/>
    <row r="975489"/>
    <row r="975490"/>
    <row r="975491"/>
    <row r="975492"/>
    <row r="975493"/>
    <row r="975494"/>
    <row r="975495"/>
    <row r="975496"/>
    <row r="975497"/>
    <row r="975498"/>
    <row r="975499"/>
    <row r="975500"/>
    <row r="975501"/>
    <row r="975502"/>
    <row r="975503"/>
    <row r="975504"/>
    <row r="975505"/>
    <row r="975506"/>
    <row r="975507"/>
    <row r="975508"/>
    <row r="975509"/>
    <row r="975510"/>
    <row r="975511"/>
    <row r="975512"/>
    <row r="975513"/>
    <row r="975514"/>
    <row r="975515"/>
    <row r="975516"/>
    <row r="975517"/>
    <row r="975518"/>
    <row r="975519"/>
    <row r="975520"/>
    <row r="975521"/>
    <row r="975522"/>
    <row r="975523"/>
    <row r="975524"/>
    <row r="975525"/>
    <row r="975526"/>
    <row r="975527"/>
    <row r="975528"/>
    <row r="975529"/>
    <row r="975530"/>
    <row r="975531"/>
    <row r="975532"/>
    <row r="975533"/>
    <row r="975534"/>
    <row r="975535"/>
    <row r="975536"/>
    <row r="975537"/>
    <row r="975538"/>
    <row r="975539"/>
    <row r="975540"/>
    <row r="975541"/>
    <row r="975542"/>
    <row r="975543"/>
    <row r="975544"/>
    <row r="975545"/>
    <row r="975546"/>
    <row r="975547"/>
    <row r="975548"/>
    <row r="975549"/>
    <row r="975550"/>
    <row r="975551"/>
    <row r="975552"/>
    <row r="975553"/>
    <row r="975554"/>
    <row r="975555"/>
    <row r="975556"/>
    <row r="975557"/>
    <row r="975558"/>
    <row r="975559"/>
    <row r="975560"/>
    <row r="975561"/>
    <row r="975562"/>
    <row r="975563"/>
    <row r="975564"/>
    <row r="975565"/>
    <row r="975566"/>
    <row r="975567"/>
    <row r="975568"/>
    <row r="975569"/>
    <row r="975570"/>
    <row r="975571"/>
    <row r="975572"/>
    <row r="975573"/>
    <row r="975574"/>
    <row r="975575"/>
    <row r="975576"/>
    <row r="975577"/>
    <row r="975578"/>
    <row r="975579"/>
    <row r="975580"/>
    <row r="975581"/>
    <row r="975582"/>
    <row r="975583"/>
    <row r="975584"/>
    <row r="975585"/>
    <row r="975586"/>
    <row r="975587"/>
    <row r="975588"/>
    <row r="975589"/>
    <row r="975590"/>
    <row r="975591"/>
    <row r="975592"/>
    <row r="975593"/>
    <row r="975594"/>
    <row r="975595"/>
    <row r="975596"/>
    <row r="975597"/>
    <row r="975598"/>
    <row r="975599"/>
    <row r="975600"/>
    <row r="975601"/>
    <row r="975602"/>
    <row r="975603"/>
    <row r="975604"/>
    <row r="975605"/>
    <row r="975606"/>
    <row r="975607"/>
    <row r="975608"/>
    <row r="975609"/>
    <row r="975610"/>
    <row r="975611"/>
    <row r="975612"/>
    <row r="975613"/>
    <row r="975614"/>
    <row r="975615"/>
    <row r="975616"/>
    <row r="975617"/>
    <row r="975618"/>
    <row r="975619"/>
    <row r="975620"/>
    <row r="975621"/>
    <row r="975622"/>
    <row r="975623"/>
    <row r="975624"/>
    <row r="975625"/>
    <row r="975626"/>
    <row r="975627"/>
    <row r="975628"/>
    <row r="975629"/>
    <row r="975630"/>
    <row r="975631"/>
    <row r="975632"/>
    <row r="975633"/>
    <row r="975634"/>
    <row r="975635"/>
    <row r="975636"/>
    <row r="975637"/>
    <row r="975638"/>
    <row r="975639"/>
    <row r="975640"/>
    <row r="975641"/>
    <row r="975642"/>
    <row r="975643"/>
    <row r="975644"/>
    <row r="975645"/>
    <row r="975646"/>
    <row r="975647"/>
    <row r="975648"/>
    <row r="975649"/>
    <row r="975650"/>
    <row r="975651"/>
    <row r="975652"/>
    <row r="975653"/>
    <row r="975654"/>
    <row r="975655"/>
    <row r="975656"/>
    <row r="975657"/>
    <row r="975658"/>
    <row r="975659"/>
    <row r="975660"/>
    <row r="975661"/>
    <row r="975662"/>
    <row r="975663"/>
    <row r="975664"/>
    <row r="975665"/>
    <row r="975666"/>
    <row r="975667"/>
    <row r="975668"/>
    <row r="975669"/>
    <row r="975670"/>
    <row r="975671"/>
    <row r="975672"/>
    <row r="975673"/>
    <row r="975674"/>
    <row r="975675"/>
    <row r="975676"/>
    <row r="975677"/>
    <row r="975678"/>
    <row r="975679"/>
    <row r="975680"/>
    <row r="975681"/>
    <row r="975682"/>
    <row r="975683"/>
    <row r="975684"/>
    <row r="975685"/>
    <row r="975686"/>
    <row r="975687"/>
    <row r="975688"/>
    <row r="975689"/>
    <row r="975690"/>
    <row r="975691"/>
    <row r="975692"/>
    <row r="975693"/>
    <row r="975694"/>
    <row r="975695"/>
    <row r="975696"/>
    <row r="975697"/>
    <row r="975698"/>
    <row r="975699"/>
    <row r="975700"/>
    <row r="975701"/>
    <row r="975702"/>
    <row r="975703"/>
    <row r="975704"/>
    <row r="975705"/>
    <row r="975706"/>
    <row r="975707"/>
    <row r="975708"/>
    <row r="975709"/>
    <row r="975710"/>
    <row r="975711"/>
    <row r="975712"/>
    <row r="975713"/>
    <row r="975714"/>
    <row r="975715"/>
    <row r="975716"/>
    <row r="975717"/>
    <row r="975718"/>
    <row r="975719"/>
    <row r="975720"/>
    <row r="975721"/>
    <row r="975722"/>
    <row r="975723"/>
    <row r="975724"/>
    <row r="975725"/>
    <row r="975726"/>
    <row r="975727"/>
    <row r="975728"/>
    <row r="975729"/>
    <row r="975730"/>
    <row r="975731"/>
    <row r="975732"/>
    <row r="975733"/>
    <row r="975734"/>
    <row r="975735"/>
    <row r="975736"/>
    <row r="975737"/>
    <row r="975738"/>
    <row r="975739"/>
    <row r="975740"/>
    <row r="975741"/>
    <row r="975742"/>
    <row r="975743"/>
    <row r="975744"/>
    <row r="975745"/>
    <row r="975746"/>
    <row r="975747"/>
    <row r="975748"/>
    <row r="975749"/>
    <row r="975750"/>
    <row r="975751"/>
    <row r="975752"/>
    <row r="975753"/>
    <row r="975754"/>
    <row r="975755"/>
    <row r="975756"/>
    <row r="975757"/>
    <row r="975758"/>
    <row r="975759"/>
    <row r="975760"/>
    <row r="975761"/>
    <row r="975762"/>
    <row r="975763"/>
    <row r="975764"/>
    <row r="975765"/>
    <row r="975766"/>
    <row r="975767"/>
    <row r="975768"/>
    <row r="975769"/>
    <row r="975770"/>
    <row r="975771"/>
    <row r="975772"/>
    <row r="975773"/>
    <row r="975774"/>
    <row r="975775"/>
    <row r="975776"/>
    <row r="975777"/>
    <row r="975778"/>
    <row r="975779"/>
    <row r="975780"/>
    <row r="975781"/>
    <row r="975782"/>
    <row r="975783"/>
    <row r="975784"/>
    <row r="975785"/>
    <row r="975786"/>
    <row r="975787"/>
    <row r="975788"/>
    <row r="975789"/>
    <row r="975790"/>
    <row r="975791"/>
    <row r="975792"/>
    <row r="975793"/>
    <row r="975794"/>
    <row r="975795"/>
    <row r="975796"/>
    <row r="975797"/>
    <row r="975798"/>
    <row r="975799"/>
    <row r="975800"/>
    <row r="975801"/>
    <row r="975802"/>
    <row r="975803"/>
    <row r="975804"/>
    <row r="975805"/>
    <row r="975806"/>
    <row r="975807"/>
    <row r="975808"/>
    <row r="975809"/>
    <row r="975810"/>
    <row r="975811"/>
    <row r="975812"/>
    <row r="975813"/>
    <row r="975814"/>
    <row r="975815"/>
    <row r="975816"/>
    <row r="975817"/>
    <row r="975818"/>
    <row r="975819"/>
    <row r="975820"/>
    <row r="975821"/>
    <row r="975822"/>
    <row r="975823"/>
    <row r="975824"/>
    <row r="975825"/>
    <row r="975826"/>
    <row r="975827"/>
    <row r="975828"/>
    <row r="975829"/>
    <row r="975830"/>
    <row r="975831"/>
    <row r="975832"/>
    <row r="975833"/>
    <row r="975834"/>
    <row r="975835"/>
    <row r="975836"/>
    <row r="975837"/>
    <row r="975838"/>
    <row r="975839"/>
    <row r="975840"/>
    <row r="975841"/>
    <row r="975842"/>
    <row r="975843"/>
    <row r="975844"/>
    <row r="975845"/>
    <row r="975846"/>
    <row r="975847"/>
    <row r="975848"/>
    <row r="975849"/>
    <row r="975850"/>
    <row r="975851"/>
    <row r="975852"/>
    <row r="975853"/>
    <row r="975854"/>
    <row r="975855"/>
    <row r="975856"/>
    <row r="975857"/>
    <row r="975858"/>
    <row r="975859"/>
    <row r="975860"/>
    <row r="975861"/>
    <row r="975862"/>
    <row r="975863"/>
    <row r="975864"/>
    <row r="975865"/>
    <row r="975866"/>
    <row r="975867"/>
    <row r="975868"/>
    <row r="975869"/>
    <row r="975870"/>
    <row r="975871"/>
    <row r="975872"/>
    <row r="975873"/>
    <row r="975874"/>
    <row r="975875"/>
    <row r="975876"/>
    <row r="975877"/>
    <row r="975878"/>
    <row r="975879"/>
    <row r="975880"/>
    <row r="975881"/>
    <row r="975882"/>
    <row r="975883"/>
    <row r="975884"/>
    <row r="975885"/>
    <row r="975886"/>
    <row r="975887"/>
    <row r="975888"/>
    <row r="975889"/>
    <row r="975890"/>
    <row r="975891"/>
    <row r="975892"/>
    <row r="975893"/>
    <row r="975894"/>
    <row r="975895"/>
    <row r="975896"/>
    <row r="975897"/>
    <row r="975898"/>
    <row r="975899"/>
    <row r="975900"/>
    <row r="975901"/>
    <row r="975902"/>
    <row r="975903"/>
    <row r="975904"/>
    <row r="975905"/>
    <row r="975906"/>
    <row r="975907"/>
    <row r="975908"/>
    <row r="975909"/>
    <row r="975910"/>
    <row r="975911"/>
    <row r="975912"/>
    <row r="975913"/>
    <row r="975914"/>
    <row r="975915"/>
    <row r="975916"/>
    <row r="975917"/>
    <row r="975918"/>
    <row r="975919"/>
    <row r="975920"/>
    <row r="975921"/>
    <row r="975922"/>
    <row r="975923"/>
    <row r="975924"/>
    <row r="975925"/>
    <row r="975926"/>
    <row r="975927"/>
    <row r="975928"/>
    <row r="975929"/>
    <row r="975930"/>
    <row r="975931"/>
    <row r="975932"/>
    <row r="975933"/>
    <row r="975934"/>
    <row r="975935"/>
    <row r="975936"/>
    <row r="975937"/>
    <row r="975938"/>
    <row r="975939"/>
    <row r="975940"/>
    <row r="975941"/>
    <row r="975942"/>
    <row r="975943"/>
    <row r="975944"/>
    <row r="975945"/>
    <row r="975946"/>
    <row r="975947"/>
    <row r="975948"/>
    <row r="975949"/>
    <row r="975950"/>
    <row r="975951"/>
    <row r="975952"/>
    <row r="975953"/>
    <row r="975954"/>
    <row r="975955"/>
    <row r="975956"/>
    <row r="975957"/>
    <row r="975958"/>
    <row r="975959"/>
    <row r="975960"/>
    <row r="975961"/>
    <row r="975962"/>
    <row r="975963"/>
    <row r="975964"/>
    <row r="975965"/>
    <row r="975966"/>
    <row r="975967"/>
    <row r="975968"/>
    <row r="975969"/>
    <row r="975970"/>
    <row r="975971"/>
    <row r="975972"/>
    <row r="975973"/>
    <row r="975974"/>
    <row r="975975"/>
    <row r="975976"/>
    <row r="975977"/>
    <row r="975978"/>
    <row r="975979"/>
    <row r="975980"/>
    <row r="975981"/>
    <row r="975982"/>
    <row r="975983"/>
    <row r="975984"/>
    <row r="975985"/>
    <row r="975986"/>
    <row r="975987"/>
    <row r="975988"/>
    <row r="975989"/>
    <row r="975990"/>
    <row r="975991"/>
    <row r="975992"/>
    <row r="975993"/>
    <row r="975994"/>
    <row r="975995"/>
    <row r="975996"/>
    <row r="975997"/>
    <row r="975998"/>
    <row r="975999"/>
    <row r="976000"/>
    <row r="976001"/>
    <row r="976002"/>
    <row r="976003"/>
    <row r="976004"/>
    <row r="976005"/>
    <row r="976006"/>
    <row r="976007"/>
    <row r="976008"/>
    <row r="976009"/>
    <row r="976010"/>
    <row r="976011"/>
    <row r="976012"/>
    <row r="976013"/>
    <row r="976014"/>
    <row r="976015"/>
    <row r="976016"/>
    <row r="976017"/>
    <row r="976018"/>
    <row r="976019"/>
    <row r="976020"/>
    <row r="976021"/>
    <row r="976022"/>
    <row r="976023"/>
    <row r="976024"/>
    <row r="976025"/>
    <row r="976026"/>
    <row r="976027"/>
    <row r="976028"/>
    <row r="976029"/>
    <row r="976030"/>
    <row r="976031"/>
    <row r="976032"/>
    <row r="976033"/>
    <row r="976034"/>
    <row r="976035"/>
    <row r="976036"/>
    <row r="976037"/>
    <row r="976038"/>
    <row r="976039"/>
    <row r="976040"/>
    <row r="976041"/>
    <row r="976042"/>
    <row r="976043"/>
    <row r="976044"/>
    <row r="976045"/>
    <row r="976046"/>
    <row r="976047"/>
    <row r="976048"/>
    <row r="976049"/>
    <row r="976050"/>
    <row r="976051"/>
    <row r="976052"/>
    <row r="976053"/>
    <row r="976054"/>
    <row r="976055"/>
    <row r="976056"/>
    <row r="976057"/>
    <row r="976058"/>
    <row r="976059"/>
    <row r="976060"/>
    <row r="976061"/>
    <row r="976062"/>
    <row r="976063"/>
    <row r="976064"/>
    <row r="976065"/>
    <row r="976066"/>
    <row r="976067"/>
    <row r="976068"/>
    <row r="976069"/>
    <row r="976070"/>
    <row r="976071"/>
    <row r="976072"/>
    <row r="976073"/>
    <row r="976074"/>
    <row r="976075"/>
    <row r="976076"/>
    <row r="976077"/>
    <row r="976078"/>
    <row r="976079"/>
    <row r="976080"/>
    <row r="976081"/>
    <row r="976082"/>
    <row r="976083"/>
    <row r="976084"/>
    <row r="976085"/>
    <row r="976086"/>
    <row r="976087"/>
    <row r="976088"/>
    <row r="976089"/>
    <row r="976090"/>
    <row r="976091"/>
    <row r="976092"/>
    <row r="976093"/>
    <row r="976094"/>
    <row r="976095"/>
    <row r="976096"/>
    <row r="976097"/>
    <row r="976098"/>
    <row r="976099"/>
    <row r="976100"/>
    <row r="976101"/>
    <row r="976102"/>
    <row r="976103"/>
    <row r="976104"/>
    <row r="976105"/>
    <row r="976106"/>
    <row r="976107"/>
    <row r="976108"/>
    <row r="976109"/>
    <row r="976110"/>
    <row r="976111"/>
    <row r="976112"/>
    <row r="976113"/>
    <row r="976114"/>
    <row r="976115"/>
    <row r="976116"/>
    <row r="976117"/>
    <row r="976118"/>
    <row r="976119"/>
    <row r="976120"/>
    <row r="976121"/>
    <row r="976122"/>
    <row r="976123"/>
    <row r="976124"/>
    <row r="976125"/>
    <row r="976126"/>
    <row r="976127"/>
    <row r="976128"/>
    <row r="976129"/>
    <row r="976130"/>
    <row r="976131"/>
    <row r="976132"/>
    <row r="976133"/>
    <row r="976134"/>
    <row r="976135"/>
    <row r="976136"/>
    <row r="976137"/>
    <row r="976138"/>
    <row r="976139"/>
    <row r="976140"/>
    <row r="976141"/>
    <row r="976142"/>
    <row r="976143"/>
    <row r="976144"/>
    <row r="976145"/>
    <row r="976146"/>
    <row r="976147"/>
    <row r="976148"/>
    <row r="976149"/>
    <row r="976150"/>
    <row r="976151"/>
    <row r="976152"/>
    <row r="976153"/>
    <row r="976154"/>
    <row r="976155"/>
    <row r="976156"/>
    <row r="976157"/>
    <row r="976158"/>
    <row r="976159"/>
    <row r="976160"/>
    <row r="976161"/>
    <row r="976162"/>
    <row r="976163"/>
    <row r="976164"/>
    <row r="976165"/>
    <row r="976166"/>
    <row r="976167"/>
    <row r="976168"/>
    <row r="976169"/>
    <row r="976170"/>
    <row r="976171"/>
    <row r="976172"/>
    <row r="976173"/>
    <row r="976174"/>
    <row r="976175"/>
    <row r="976176"/>
    <row r="976177"/>
    <row r="976178"/>
    <row r="976179"/>
    <row r="976180"/>
    <row r="976181"/>
    <row r="976182"/>
    <row r="976183"/>
    <row r="976184"/>
    <row r="976185"/>
    <row r="976186"/>
    <row r="976187"/>
    <row r="976188"/>
    <row r="976189"/>
    <row r="976190"/>
    <row r="976191"/>
    <row r="976192"/>
    <row r="976193"/>
    <row r="976194"/>
    <row r="976195"/>
    <row r="976196"/>
    <row r="976197"/>
    <row r="976198"/>
    <row r="976199"/>
    <row r="976200"/>
    <row r="976201"/>
    <row r="976202"/>
    <row r="976203"/>
    <row r="976204"/>
    <row r="976205"/>
    <row r="976206"/>
    <row r="976207"/>
    <row r="976208"/>
    <row r="976209"/>
    <row r="976210"/>
    <row r="976211"/>
    <row r="976212"/>
    <row r="976213"/>
    <row r="976214"/>
    <row r="976215"/>
    <row r="976216"/>
    <row r="976217"/>
    <row r="976218"/>
    <row r="976219"/>
    <row r="976220"/>
    <row r="976221"/>
    <row r="976222"/>
    <row r="976223"/>
    <row r="976224"/>
    <row r="976225"/>
    <row r="976226"/>
    <row r="976227"/>
    <row r="976228"/>
    <row r="976229"/>
    <row r="976230"/>
    <row r="976231"/>
    <row r="976232"/>
    <row r="976233"/>
    <row r="976234"/>
    <row r="976235"/>
    <row r="976236"/>
    <row r="976237"/>
    <row r="976238"/>
    <row r="976239"/>
    <row r="976240"/>
    <row r="976241"/>
    <row r="976242"/>
    <row r="976243"/>
    <row r="976244"/>
    <row r="976245"/>
    <row r="976246"/>
    <row r="976247"/>
    <row r="976248"/>
    <row r="976249"/>
    <row r="976250"/>
    <row r="976251"/>
    <row r="976252"/>
    <row r="976253"/>
    <row r="976254"/>
    <row r="976255"/>
    <row r="976256"/>
    <row r="976257"/>
    <row r="976258"/>
    <row r="976259"/>
    <row r="976260"/>
    <row r="976261"/>
    <row r="976262"/>
    <row r="976263"/>
    <row r="976264"/>
    <row r="976265"/>
    <row r="976266"/>
    <row r="976267"/>
    <row r="976268"/>
    <row r="976269"/>
    <row r="976270"/>
    <row r="976271"/>
    <row r="976272"/>
    <row r="976273"/>
    <row r="976274"/>
    <row r="976275"/>
    <row r="976276"/>
    <row r="976277"/>
    <row r="976278"/>
    <row r="976279"/>
    <row r="976280"/>
    <row r="976281"/>
    <row r="976282"/>
    <row r="976283"/>
    <row r="976284"/>
    <row r="976285"/>
    <row r="976286"/>
    <row r="976287"/>
    <row r="976288"/>
    <row r="976289"/>
    <row r="976290"/>
    <row r="976291"/>
    <row r="976292"/>
    <row r="976293"/>
    <row r="976294"/>
    <row r="976295"/>
    <row r="976296"/>
    <row r="976297"/>
    <row r="976298"/>
    <row r="976299"/>
    <row r="976300"/>
    <row r="976301"/>
    <row r="976302"/>
    <row r="976303"/>
    <row r="976304"/>
    <row r="976305"/>
    <row r="976306"/>
    <row r="976307"/>
    <row r="976308"/>
    <row r="976309"/>
    <row r="976310"/>
    <row r="976311"/>
    <row r="976312"/>
    <row r="976313"/>
    <row r="976314"/>
    <row r="976315"/>
    <row r="976316"/>
    <row r="976317"/>
    <row r="976318"/>
    <row r="976319"/>
    <row r="976320"/>
    <row r="976321"/>
    <row r="976322"/>
    <row r="976323"/>
    <row r="976324"/>
    <row r="976325"/>
    <row r="976326"/>
    <row r="976327"/>
    <row r="976328"/>
    <row r="976329"/>
    <row r="976330"/>
    <row r="976331"/>
    <row r="976332"/>
    <row r="976333"/>
    <row r="976334"/>
    <row r="976335"/>
    <row r="976336"/>
    <row r="976337"/>
    <row r="976338"/>
    <row r="976339"/>
    <row r="976340"/>
    <row r="976341"/>
    <row r="976342"/>
    <row r="976343"/>
    <row r="976344"/>
    <row r="976345"/>
    <row r="976346"/>
    <row r="976347"/>
    <row r="976348"/>
    <row r="976349"/>
    <row r="976350"/>
    <row r="976351"/>
    <row r="976352"/>
    <row r="976353"/>
    <row r="976354"/>
    <row r="976355"/>
    <row r="976356"/>
    <row r="976357"/>
    <row r="976358"/>
    <row r="976359"/>
    <row r="976360"/>
    <row r="976361"/>
    <row r="976362"/>
    <row r="976363"/>
    <row r="976364"/>
    <row r="976365"/>
    <row r="976366"/>
    <row r="976367"/>
    <row r="976368"/>
    <row r="976369"/>
    <row r="976370"/>
    <row r="976371"/>
    <row r="976372"/>
    <row r="976373"/>
    <row r="976374"/>
    <row r="976375"/>
    <row r="976376"/>
    <row r="976377"/>
    <row r="976378"/>
    <row r="976379"/>
    <row r="976380"/>
    <row r="976381"/>
    <row r="976382"/>
    <row r="976383"/>
    <row r="976384"/>
    <row r="976385"/>
    <row r="976386"/>
    <row r="976387"/>
    <row r="976388"/>
    <row r="976389"/>
    <row r="976390"/>
    <row r="976391"/>
    <row r="976392"/>
    <row r="976393"/>
    <row r="976394"/>
    <row r="976395"/>
    <row r="976396"/>
    <row r="976397"/>
    <row r="976398"/>
    <row r="976399"/>
    <row r="976400"/>
    <row r="976401"/>
    <row r="976402"/>
    <row r="976403"/>
    <row r="976404"/>
    <row r="976405"/>
    <row r="976406"/>
    <row r="976407"/>
    <row r="976408"/>
    <row r="976409"/>
    <row r="976410"/>
    <row r="976411"/>
    <row r="976412"/>
    <row r="976413"/>
    <row r="976414"/>
    <row r="976415"/>
    <row r="976416"/>
    <row r="976417"/>
    <row r="976418"/>
    <row r="976419"/>
    <row r="976420"/>
    <row r="976421"/>
    <row r="976422"/>
    <row r="976423"/>
    <row r="976424"/>
    <row r="976425"/>
    <row r="976426"/>
    <row r="976427"/>
    <row r="976428"/>
    <row r="976429"/>
    <row r="976430"/>
    <row r="976431"/>
    <row r="976432"/>
    <row r="976433"/>
    <row r="976434"/>
    <row r="976435"/>
    <row r="976436"/>
    <row r="976437"/>
    <row r="976438"/>
    <row r="976439"/>
    <row r="976440"/>
    <row r="976441"/>
    <row r="976442"/>
    <row r="976443"/>
    <row r="976444"/>
    <row r="976445"/>
    <row r="976446"/>
    <row r="976447"/>
    <row r="976448"/>
    <row r="976449"/>
    <row r="976450"/>
    <row r="976451"/>
    <row r="976452"/>
    <row r="976453"/>
    <row r="976454"/>
    <row r="976455"/>
    <row r="976456"/>
    <row r="976457"/>
    <row r="976458"/>
    <row r="976459"/>
    <row r="976460"/>
    <row r="976461"/>
    <row r="976462"/>
    <row r="976463"/>
    <row r="976464"/>
    <row r="976465"/>
    <row r="976466"/>
    <row r="976467"/>
    <row r="976468"/>
    <row r="976469"/>
    <row r="976470"/>
    <row r="976471"/>
    <row r="976472"/>
    <row r="976473"/>
    <row r="976474"/>
    <row r="976475"/>
    <row r="976476"/>
    <row r="976477"/>
    <row r="976478"/>
    <row r="976479"/>
    <row r="976480"/>
    <row r="976481"/>
    <row r="976482"/>
    <row r="976483"/>
    <row r="976484"/>
    <row r="976485"/>
    <row r="976486"/>
    <row r="976487"/>
    <row r="976488"/>
    <row r="976489"/>
    <row r="976490"/>
    <row r="976491"/>
    <row r="976492"/>
    <row r="976493"/>
    <row r="976494"/>
    <row r="976495"/>
    <row r="976496"/>
    <row r="976497"/>
    <row r="976498"/>
    <row r="976499"/>
    <row r="976500"/>
    <row r="976501"/>
    <row r="976502"/>
    <row r="976503"/>
    <row r="976504"/>
    <row r="976505"/>
    <row r="976506"/>
    <row r="976507"/>
    <row r="976508"/>
    <row r="976509"/>
    <row r="976510"/>
    <row r="976511"/>
    <row r="976512"/>
    <row r="976513"/>
    <row r="976514"/>
    <row r="976515"/>
    <row r="976516"/>
    <row r="976517"/>
    <row r="976518"/>
    <row r="976519"/>
    <row r="976520"/>
    <row r="976521"/>
    <row r="976522"/>
    <row r="976523"/>
    <row r="976524"/>
    <row r="976525"/>
    <row r="976526"/>
    <row r="976527"/>
    <row r="976528"/>
    <row r="976529"/>
    <row r="976530"/>
    <row r="976531"/>
    <row r="976532"/>
    <row r="976533"/>
    <row r="976534"/>
    <row r="976535"/>
    <row r="976536"/>
    <row r="976537"/>
    <row r="976538"/>
    <row r="976539"/>
    <row r="976540"/>
    <row r="976541"/>
    <row r="976542"/>
    <row r="976543"/>
    <row r="976544"/>
    <row r="976545"/>
    <row r="976546"/>
    <row r="976547"/>
    <row r="976548"/>
    <row r="976549"/>
    <row r="976550"/>
    <row r="976551"/>
    <row r="976552"/>
    <row r="976553"/>
    <row r="976554"/>
    <row r="976555"/>
    <row r="976556"/>
    <row r="976557"/>
    <row r="976558"/>
    <row r="976559"/>
    <row r="976560"/>
    <row r="976561"/>
    <row r="976562"/>
    <row r="976563"/>
    <row r="976564"/>
    <row r="976565"/>
    <row r="976566"/>
    <row r="976567"/>
    <row r="976568"/>
    <row r="976569"/>
    <row r="976570"/>
    <row r="976571"/>
    <row r="976572"/>
    <row r="976573"/>
    <row r="976574"/>
    <row r="976575"/>
    <row r="976576"/>
    <row r="976577"/>
    <row r="976578"/>
    <row r="976579"/>
    <row r="976580"/>
    <row r="976581"/>
    <row r="976582"/>
    <row r="976583"/>
    <row r="976584"/>
    <row r="976585"/>
    <row r="976586"/>
    <row r="976587"/>
    <row r="976588"/>
    <row r="976589"/>
    <row r="976590"/>
    <row r="976591"/>
    <row r="976592"/>
    <row r="976593"/>
    <row r="976594"/>
    <row r="976595"/>
    <row r="976596"/>
    <row r="976597"/>
    <row r="976598"/>
    <row r="976599"/>
    <row r="976600"/>
    <row r="976601"/>
    <row r="976602"/>
    <row r="976603"/>
    <row r="976604"/>
    <row r="976605"/>
    <row r="976606"/>
    <row r="976607"/>
    <row r="976608"/>
    <row r="976609"/>
    <row r="976610"/>
    <row r="976611"/>
    <row r="976612"/>
    <row r="976613"/>
    <row r="976614"/>
    <row r="976615"/>
    <row r="976616"/>
    <row r="976617"/>
    <row r="976618"/>
    <row r="976619"/>
    <row r="976620"/>
    <row r="976621"/>
    <row r="976622"/>
    <row r="976623"/>
    <row r="976624"/>
    <row r="976625"/>
    <row r="976626"/>
    <row r="976627"/>
    <row r="976628"/>
    <row r="976629"/>
    <row r="976630"/>
    <row r="976631"/>
    <row r="976632"/>
    <row r="976633"/>
    <row r="976634"/>
    <row r="976635"/>
    <row r="976636"/>
    <row r="976637"/>
    <row r="976638"/>
    <row r="976639"/>
    <row r="976640"/>
    <row r="976641"/>
    <row r="976642"/>
    <row r="976643"/>
    <row r="976644"/>
    <row r="976645"/>
    <row r="976646"/>
    <row r="976647"/>
    <row r="976648"/>
    <row r="976649"/>
    <row r="976650"/>
    <row r="976651"/>
    <row r="976652"/>
    <row r="976653"/>
    <row r="976654"/>
    <row r="976655"/>
    <row r="976656"/>
    <row r="976657"/>
    <row r="976658"/>
    <row r="976659"/>
    <row r="976660"/>
    <row r="976661"/>
    <row r="976662"/>
    <row r="976663"/>
    <row r="976664"/>
    <row r="976665"/>
    <row r="976666"/>
    <row r="976667"/>
    <row r="976668"/>
    <row r="976669"/>
    <row r="976670"/>
    <row r="976671"/>
    <row r="976672"/>
    <row r="976673"/>
    <row r="976674"/>
    <row r="976675"/>
    <row r="976676"/>
    <row r="976677"/>
    <row r="976678"/>
    <row r="976679"/>
    <row r="976680"/>
    <row r="976681"/>
    <row r="976682"/>
    <row r="976683"/>
    <row r="976684"/>
    <row r="976685"/>
    <row r="976686"/>
    <row r="976687"/>
    <row r="976688"/>
    <row r="976689"/>
    <row r="976690"/>
    <row r="976691"/>
    <row r="976692"/>
    <row r="976693"/>
    <row r="976694"/>
    <row r="976695"/>
    <row r="976696"/>
    <row r="976697"/>
    <row r="976698"/>
    <row r="976699"/>
    <row r="976700"/>
    <row r="976701"/>
    <row r="976702"/>
    <row r="976703"/>
    <row r="976704"/>
    <row r="976705"/>
    <row r="976706"/>
    <row r="976707"/>
    <row r="976708"/>
    <row r="976709"/>
    <row r="976710"/>
    <row r="976711"/>
    <row r="976712"/>
    <row r="976713"/>
    <row r="976714"/>
    <row r="976715"/>
    <row r="976716"/>
    <row r="976717"/>
    <row r="976718"/>
    <row r="976719"/>
    <row r="976720"/>
    <row r="976721"/>
    <row r="976722"/>
    <row r="976723"/>
    <row r="976724"/>
    <row r="976725"/>
    <row r="976726"/>
    <row r="976727"/>
    <row r="976728"/>
    <row r="976729"/>
    <row r="976730"/>
    <row r="976731"/>
    <row r="976732"/>
    <row r="976733"/>
    <row r="976734"/>
    <row r="976735"/>
    <row r="976736"/>
    <row r="976737"/>
    <row r="976738"/>
    <row r="976739"/>
    <row r="976740"/>
    <row r="976741"/>
    <row r="976742"/>
    <row r="976743"/>
    <row r="976744"/>
    <row r="976745"/>
    <row r="976746"/>
    <row r="976747"/>
    <row r="976748"/>
    <row r="976749"/>
    <row r="976750"/>
    <row r="976751"/>
    <row r="976752"/>
    <row r="976753"/>
    <row r="976754"/>
    <row r="976755"/>
    <row r="976756"/>
    <row r="976757"/>
    <row r="976758"/>
    <row r="976759"/>
    <row r="976760"/>
    <row r="976761"/>
    <row r="976762"/>
    <row r="976763"/>
    <row r="976764"/>
    <row r="976765"/>
    <row r="976766"/>
    <row r="976767"/>
    <row r="976768"/>
    <row r="976769"/>
    <row r="976770"/>
    <row r="976771"/>
    <row r="976772"/>
    <row r="976773"/>
    <row r="976774"/>
    <row r="976775"/>
    <row r="976776"/>
    <row r="976777"/>
    <row r="976778"/>
    <row r="976779"/>
    <row r="976780"/>
    <row r="976781"/>
    <row r="976782"/>
    <row r="976783"/>
    <row r="976784"/>
    <row r="976785"/>
    <row r="976786"/>
    <row r="976787"/>
    <row r="976788"/>
    <row r="976789"/>
    <row r="976790"/>
    <row r="976791"/>
    <row r="976792"/>
    <row r="976793"/>
    <row r="976794"/>
    <row r="976795"/>
    <row r="976796"/>
    <row r="976797"/>
    <row r="976798"/>
    <row r="976799"/>
    <row r="976800"/>
    <row r="976801"/>
    <row r="976802"/>
    <row r="976803"/>
    <row r="976804"/>
    <row r="976805"/>
    <row r="976806"/>
    <row r="976807"/>
    <row r="976808"/>
    <row r="976809"/>
    <row r="976810"/>
    <row r="976811"/>
    <row r="976812"/>
    <row r="976813"/>
    <row r="976814"/>
    <row r="976815"/>
    <row r="976816"/>
    <row r="976817"/>
    <row r="976818"/>
    <row r="976819"/>
    <row r="976820"/>
    <row r="976821"/>
    <row r="976822"/>
    <row r="976823"/>
    <row r="976824"/>
    <row r="976825"/>
    <row r="976826"/>
    <row r="976827"/>
    <row r="976828"/>
    <row r="976829"/>
    <row r="976830"/>
    <row r="976831"/>
    <row r="976832"/>
    <row r="976833"/>
    <row r="976834"/>
    <row r="976835"/>
    <row r="976836"/>
    <row r="976837"/>
    <row r="976838"/>
    <row r="976839"/>
    <row r="976840"/>
    <row r="976841"/>
    <row r="976842"/>
    <row r="976843"/>
    <row r="976844"/>
    <row r="976845"/>
    <row r="976846"/>
    <row r="976847"/>
    <row r="976848"/>
    <row r="976849"/>
    <row r="976850"/>
    <row r="976851"/>
    <row r="976852"/>
    <row r="976853"/>
    <row r="976854"/>
    <row r="976855"/>
    <row r="976856"/>
    <row r="976857"/>
    <row r="976858"/>
    <row r="976859"/>
    <row r="976860"/>
    <row r="976861"/>
    <row r="976862"/>
    <row r="976863"/>
    <row r="976864"/>
    <row r="976865"/>
    <row r="976866"/>
    <row r="976867"/>
    <row r="976868"/>
    <row r="976869"/>
    <row r="976870"/>
    <row r="976871"/>
    <row r="976872"/>
    <row r="976873"/>
    <row r="976874"/>
    <row r="976875"/>
    <row r="976876"/>
    <row r="976877"/>
    <row r="976878"/>
    <row r="976879"/>
    <row r="976880"/>
    <row r="976881"/>
    <row r="976882"/>
    <row r="976883"/>
    <row r="976884"/>
    <row r="976885"/>
    <row r="976886"/>
    <row r="976887"/>
    <row r="976888"/>
    <row r="976889"/>
    <row r="976890"/>
    <row r="976891"/>
    <row r="976892"/>
    <row r="976893"/>
    <row r="976894"/>
    <row r="976895"/>
    <row r="976896"/>
    <row r="976897"/>
    <row r="976898"/>
    <row r="976899"/>
    <row r="976900"/>
    <row r="976901"/>
    <row r="976902"/>
    <row r="976903"/>
    <row r="976904"/>
    <row r="976905"/>
    <row r="976906"/>
    <row r="976907"/>
    <row r="976908"/>
    <row r="976909"/>
    <row r="976910"/>
    <row r="976911"/>
    <row r="976912"/>
    <row r="976913"/>
    <row r="976914"/>
    <row r="976915"/>
    <row r="976916"/>
    <row r="976917"/>
    <row r="976918"/>
    <row r="976919"/>
    <row r="976920"/>
    <row r="976921"/>
    <row r="976922"/>
    <row r="976923"/>
    <row r="976924"/>
    <row r="976925"/>
    <row r="976926"/>
    <row r="976927"/>
    <row r="976928"/>
    <row r="976929"/>
    <row r="976930"/>
    <row r="976931"/>
    <row r="976932"/>
    <row r="976933"/>
    <row r="976934"/>
    <row r="976935"/>
    <row r="976936"/>
    <row r="976937"/>
    <row r="976938"/>
    <row r="976939"/>
    <row r="976940"/>
    <row r="976941"/>
    <row r="976942"/>
    <row r="976943"/>
    <row r="976944"/>
    <row r="976945"/>
    <row r="976946"/>
    <row r="976947"/>
    <row r="976948"/>
    <row r="976949"/>
    <row r="976950"/>
    <row r="976951"/>
    <row r="976952"/>
    <row r="976953"/>
    <row r="976954"/>
    <row r="976955"/>
    <row r="976956"/>
    <row r="976957"/>
    <row r="976958"/>
    <row r="976959"/>
    <row r="976960"/>
    <row r="976961"/>
    <row r="976962"/>
    <row r="976963"/>
    <row r="976964"/>
    <row r="976965"/>
    <row r="976966"/>
    <row r="976967"/>
    <row r="976968"/>
    <row r="976969"/>
    <row r="976970"/>
    <row r="976971"/>
    <row r="976972"/>
    <row r="976973"/>
    <row r="976974"/>
    <row r="976975"/>
    <row r="976976"/>
    <row r="976977"/>
    <row r="976978"/>
    <row r="976979"/>
    <row r="976980"/>
    <row r="976981"/>
    <row r="976982"/>
    <row r="976983"/>
    <row r="976984"/>
    <row r="976985"/>
    <row r="976986"/>
    <row r="976987"/>
    <row r="976988"/>
    <row r="976989"/>
    <row r="976990"/>
    <row r="976991"/>
    <row r="976992"/>
    <row r="976993"/>
    <row r="976994"/>
    <row r="976995"/>
    <row r="976996"/>
    <row r="976997"/>
    <row r="976998"/>
    <row r="976999"/>
    <row r="977000"/>
    <row r="977001"/>
    <row r="977002"/>
    <row r="977003"/>
    <row r="977004"/>
    <row r="977005"/>
    <row r="977006"/>
    <row r="977007"/>
    <row r="977008"/>
    <row r="977009"/>
    <row r="977010"/>
    <row r="977011"/>
    <row r="977012"/>
    <row r="977013"/>
    <row r="977014"/>
    <row r="977015"/>
    <row r="977016"/>
    <row r="977017"/>
    <row r="977018"/>
    <row r="977019"/>
    <row r="977020"/>
    <row r="977021"/>
    <row r="977022"/>
    <row r="977023"/>
    <row r="977024"/>
    <row r="977025"/>
    <row r="977026"/>
    <row r="977027"/>
    <row r="977028"/>
    <row r="977029"/>
    <row r="977030"/>
    <row r="977031"/>
    <row r="977032"/>
    <row r="977033"/>
    <row r="977034"/>
    <row r="977035"/>
    <row r="977036"/>
    <row r="977037"/>
    <row r="977038"/>
    <row r="977039"/>
    <row r="977040"/>
    <row r="977041"/>
    <row r="977042"/>
    <row r="977043"/>
    <row r="977044"/>
    <row r="977045"/>
    <row r="977046"/>
    <row r="977047"/>
    <row r="977048"/>
    <row r="977049"/>
    <row r="977050"/>
    <row r="977051"/>
    <row r="977052"/>
    <row r="977053"/>
    <row r="977054"/>
    <row r="977055"/>
    <row r="977056"/>
    <row r="977057"/>
    <row r="977058"/>
    <row r="977059"/>
    <row r="977060"/>
    <row r="977061"/>
    <row r="977062"/>
    <row r="977063"/>
    <row r="977064"/>
    <row r="977065"/>
    <row r="977066"/>
    <row r="977067"/>
    <row r="977068"/>
    <row r="977069"/>
    <row r="977070"/>
    <row r="977071"/>
    <row r="977072"/>
    <row r="977073"/>
    <row r="977074"/>
    <row r="977075"/>
    <row r="977076"/>
    <row r="977077"/>
    <row r="977078"/>
    <row r="977079"/>
    <row r="977080"/>
    <row r="977081"/>
    <row r="977082"/>
    <row r="977083"/>
    <row r="977084"/>
    <row r="977085"/>
    <row r="977086"/>
    <row r="977087"/>
    <row r="977088"/>
    <row r="977089"/>
    <row r="977090"/>
    <row r="977091"/>
    <row r="977092"/>
    <row r="977093"/>
    <row r="977094"/>
    <row r="977095"/>
    <row r="977096"/>
    <row r="977097"/>
    <row r="977098"/>
    <row r="977099"/>
    <row r="977100"/>
    <row r="977101"/>
    <row r="977102"/>
    <row r="977103"/>
    <row r="977104"/>
    <row r="977105"/>
    <row r="977106"/>
    <row r="977107"/>
    <row r="977108"/>
    <row r="977109"/>
    <row r="977110"/>
    <row r="977111"/>
    <row r="977112"/>
    <row r="977113"/>
    <row r="977114"/>
    <row r="977115"/>
    <row r="977116"/>
    <row r="977117"/>
    <row r="977118"/>
    <row r="977119"/>
    <row r="977120"/>
    <row r="977121"/>
    <row r="977122"/>
    <row r="977123"/>
    <row r="977124"/>
    <row r="977125"/>
    <row r="977126"/>
    <row r="977127"/>
    <row r="977128"/>
    <row r="977129"/>
    <row r="977130"/>
    <row r="977131"/>
    <row r="977132"/>
    <row r="977133"/>
    <row r="977134"/>
    <row r="977135"/>
    <row r="977136"/>
    <row r="977137"/>
    <row r="977138"/>
    <row r="977139"/>
    <row r="977140"/>
    <row r="977141"/>
    <row r="977142"/>
    <row r="977143"/>
    <row r="977144"/>
    <row r="977145"/>
    <row r="977146"/>
    <row r="977147"/>
    <row r="977148"/>
    <row r="977149"/>
    <row r="977150"/>
    <row r="977151"/>
    <row r="977152"/>
    <row r="977153"/>
    <row r="977154"/>
    <row r="977155"/>
    <row r="977156"/>
    <row r="977157"/>
    <row r="977158"/>
    <row r="977159"/>
    <row r="977160"/>
    <row r="977161"/>
    <row r="977162"/>
    <row r="977163"/>
    <row r="977164"/>
    <row r="977165"/>
    <row r="977166"/>
    <row r="977167"/>
    <row r="977168"/>
    <row r="977169"/>
    <row r="977170"/>
    <row r="977171"/>
    <row r="977172"/>
    <row r="977173"/>
    <row r="977174"/>
    <row r="977175"/>
    <row r="977176"/>
    <row r="977177"/>
    <row r="977178"/>
    <row r="977179"/>
    <row r="977180"/>
    <row r="977181"/>
    <row r="977182"/>
    <row r="977183"/>
    <row r="977184"/>
    <row r="977185"/>
    <row r="977186"/>
    <row r="977187"/>
    <row r="977188"/>
    <row r="977189"/>
    <row r="977190"/>
    <row r="977191"/>
    <row r="977192"/>
    <row r="977193"/>
    <row r="977194"/>
    <row r="977195"/>
    <row r="977196"/>
    <row r="977197"/>
    <row r="977198"/>
    <row r="977199"/>
    <row r="977200"/>
    <row r="977201"/>
    <row r="977202"/>
    <row r="977203"/>
    <row r="977204"/>
    <row r="977205"/>
    <row r="977206"/>
    <row r="977207"/>
    <row r="977208"/>
    <row r="977209"/>
    <row r="977210"/>
    <row r="977211"/>
    <row r="977212"/>
    <row r="977213"/>
    <row r="977214"/>
    <row r="977215"/>
    <row r="977216"/>
    <row r="977217"/>
    <row r="977218"/>
    <row r="977219"/>
    <row r="977220"/>
    <row r="977221"/>
    <row r="977222"/>
    <row r="977223"/>
    <row r="977224"/>
    <row r="977225"/>
    <row r="977226"/>
    <row r="977227"/>
    <row r="977228"/>
    <row r="977229"/>
    <row r="977230"/>
    <row r="977231"/>
    <row r="977232"/>
    <row r="977233"/>
    <row r="977234"/>
    <row r="977235"/>
    <row r="977236"/>
    <row r="977237"/>
    <row r="977238"/>
    <row r="977239"/>
    <row r="977240"/>
    <row r="977241"/>
    <row r="977242"/>
    <row r="977243"/>
    <row r="977244"/>
    <row r="977245"/>
    <row r="977246"/>
    <row r="977247"/>
    <row r="977248"/>
    <row r="977249"/>
    <row r="977250"/>
    <row r="977251"/>
    <row r="977252"/>
    <row r="977253"/>
    <row r="977254"/>
    <row r="977255"/>
    <row r="977256"/>
    <row r="977257"/>
    <row r="977258"/>
    <row r="977259"/>
    <row r="977260"/>
    <row r="977261"/>
    <row r="977262"/>
    <row r="977263"/>
    <row r="977264"/>
    <row r="977265"/>
    <row r="977266"/>
    <row r="977267"/>
    <row r="977268"/>
    <row r="977269"/>
    <row r="977270"/>
    <row r="977271"/>
    <row r="977272"/>
    <row r="977273"/>
    <row r="977274"/>
    <row r="977275"/>
    <row r="977276"/>
    <row r="977277"/>
    <row r="977278"/>
    <row r="977279"/>
    <row r="977280"/>
    <row r="977281"/>
    <row r="977282"/>
    <row r="977283"/>
    <row r="977284"/>
    <row r="977285"/>
    <row r="977286"/>
    <row r="977287"/>
    <row r="977288"/>
    <row r="977289"/>
    <row r="977290"/>
    <row r="977291"/>
    <row r="977292"/>
    <row r="977293"/>
    <row r="977294"/>
    <row r="977295"/>
    <row r="977296"/>
    <row r="977297"/>
    <row r="977298"/>
    <row r="977299"/>
    <row r="977300"/>
    <row r="977301"/>
    <row r="977302"/>
    <row r="977303"/>
    <row r="977304"/>
    <row r="977305"/>
    <row r="977306"/>
    <row r="977307"/>
    <row r="977308"/>
    <row r="977309"/>
    <row r="977310"/>
    <row r="977311"/>
    <row r="977312"/>
    <row r="977313"/>
    <row r="977314"/>
    <row r="977315"/>
    <row r="977316"/>
    <row r="977317"/>
    <row r="977318"/>
    <row r="977319"/>
    <row r="977320"/>
    <row r="977321"/>
    <row r="977322"/>
    <row r="977323"/>
    <row r="977324"/>
    <row r="977325"/>
    <row r="977326"/>
    <row r="977327"/>
    <row r="977328"/>
    <row r="977329"/>
    <row r="977330"/>
    <row r="977331"/>
    <row r="977332"/>
    <row r="977333"/>
    <row r="977334"/>
    <row r="977335"/>
    <row r="977336"/>
    <row r="977337"/>
    <row r="977338"/>
    <row r="977339"/>
    <row r="977340"/>
    <row r="977341"/>
    <row r="977342"/>
    <row r="977343"/>
    <row r="977344"/>
    <row r="977345"/>
    <row r="977346"/>
    <row r="977347"/>
    <row r="977348"/>
    <row r="977349"/>
    <row r="977350"/>
    <row r="977351"/>
    <row r="977352"/>
    <row r="977353"/>
    <row r="977354"/>
    <row r="977355"/>
    <row r="977356"/>
    <row r="977357"/>
    <row r="977358"/>
    <row r="977359"/>
    <row r="977360"/>
    <row r="977361"/>
    <row r="977362"/>
    <row r="977363"/>
    <row r="977364"/>
    <row r="977365"/>
    <row r="977366"/>
    <row r="977367"/>
    <row r="977368"/>
    <row r="977369"/>
    <row r="977370"/>
    <row r="977371"/>
    <row r="977372"/>
    <row r="977373"/>
    <row r="977374"/>
    <row r="977375"/>
    <row r="977376"/>
    <row r="977377"/>
    <row r="977378"/>
    <row r="977379"/>
    <row r="977380"/>
    <row r="977381"/>
    <row r="977382"/>
    <row r="977383"/>
    <row r="977384"/>
    <row r="977385"/>
    <row r="977386"/>
    <row r="977387"/>
    <row r="977388"/>
    <row r="977389"/>
    <row r="977390"/>
    <row r="977391"/>
    <row r="977392"/>
    <row r="977393"/>
    <row r="977394"/>
    <row r="977395"/>
    <row r="977396"/>
    <row r="977397"/>
    <row r="977398"/>
    <row r="977399"/>
    <row r="977400"/>
    <row r="977401"/>
    <row r="977402"/>
    <row r="977403"/>
    <row r="977404"/>
    <row r="977405"/>
    <row r="977406"/>
    <row r="977407"/>
    <row r="977408"/>
    <row r="977409"/>
    <row r="977410"/>
    <row r="977411"/>
    <row r="977412"/>
    <row r="977413"/>
    <row r="977414"/>
    <row r="977415"/>
    <row r="977416"/>
    <row r="977417"/>
    <row r="977418"/>
    <row r="977419"/>
    <row r="977420"/>
    <row r="977421"/>
    <row r="977422"/>
    <row r="977423"/>
    <row r="977424"/>
    <row r="977425"/>
    <row r="977426"/>
    <row r="977427"/>
    <row r="977428"/>
    <row r="977429"/>
    <row r="977430"/>
    <row r="977431"/>
    <row r="977432"/>
    <row r="977433"/>
    <row r="977434"/>
    <row r="977435"/>
    <row r="977436"/>
    <row r="977437"/>
    <row r="977438"/>
    <row r="977439"/>
    <row r="977440"/>
    <row r="977441"/>
    <row r="977442"/>
    <row r="977443"/>
    <row r="977444"/>
    <row r="977445"/>
    <row r="977446"/>
    <row r="977447"/>
    <row r="977448"/>
    <row r="977449"/>
    <row r="977450"/>
    <row r="977451"/>
    <row r="977452"/>
    <row r="977453"/>
    <row r="977454"/>
    <row r="977455"/>
    <row r="977456"/>
    <row r="977457"/>
    <row r="977458"/>
    <row r="977459"/>
    <row r="977460"/>
    <row r="977461"/>
    <row r="977462"/>
    <row r="977463"/>
    <row r="977464"/>
    <row r="977465"/>
    <row r="977466"/>
    <row r="977467"/>
    <row r="977468"/>
    <row r="977469"/>
    <row r="977470"/>
    <row r="977471"/>
    <row r="977472"/>
    <row r="977473"/>
    <row r="977474"/>
    <row r="977475"/>
    <row r="977476"/>
    <row r="977477"/>
    <row r="977478"/>
    <row r="977479"/>
    <row r="977480"/>
    <row r="977481"/>
    <row r="977482"/>
    <row r="977483"/>
    <row r="977484"/>
    <row r="977485"/>
    <row r="977486"/>
    <row r="977487"/>
    <row r="977488"/>
    <row r="977489"/>
    <row r="977490"/>
    <row r="977491"/>
    <row r="977492"/>
    <row r="977493"/>
    <row r="977494"/>
    <row r="977495"/>
    <row r="977496"/>
    <row r="977497"/>
    <row r="977498"/>
    <row r="977499"/>
    <row r="977500"/>
    <row r="977501"/>
    <row r="977502"/>
    <row r="977503"/>
    <row r="977504"/>
    <row r="977505"/>
    <row r="977506"/>
    <row r="977507"/>
    <row r="977508"/>
    <row r="977509"/>
    <row r="977510"/>
    <row r="977511"/>
    <row r="977512"/>
    <row r="977513"/>
    <row r="977514"/>
    <row r="977515"/>
    <row r="977516"/>
    <row r="977517"/>
    <row r="977518"/>
    <row r="977519"/>
    <row r="977520"/>
    <row r="977521"/>
    <row r="977522"/>
    <row r="977523"/>
    <row r="977524"/>
    <row r="977525"/>
    <row r="977526"/>
    <row r="977527"/>
    <row r="977528"/>
    <row r="977529"/>
    <row r="977530"/>
    <row r="977531"/>
    <row r="977532"/>
    <row r="977533"/>
    <row r="977534"/>
    <row r="977535"/>
    <row r="977536"/>
    <row r="977537"/>
    <row r="977538"/>
    <row r="977539"/>
    <row r="977540"/>
    <row r="977541"/>
    <row r="977542"/>
    <row r="977543"/>
    <row r="977544"/>
    <row r="977545"/>
    <row r="977546"/>
    <row r="977547"/>
    <row r="977548"/>
    <row r="977549"/>
    <row r="977550"/>
    <row r="977551"/>
    <row r="977552"/>
    <row r="977553"/>
    <row r="977554"/>
    <row r="977555"/>
    <row r="977556"/>
    <row r="977557"/>
    <row r="977558"/>
    <row r="977559"/>
    <row r="977560"/>
    <row r="977561"/>
    <row r="977562"/>
    <row r="977563"/>
    <row r="977564"/>
    <row r="977565"/>
    <row r="977566"/>
    <row r="977567"/>
    <row r="977568"/>
    <row r="977569"/>
    <row r="977570"/>
    <row r="977571"/>
    <row r="977572"/>
    <row r="977573"/>
    <row r="977574"/>
    <row r="977575"/>
    <row r="977576"/>
    <row r="977577"/>
    <row r="977578"/>
    <row r="977579"/>
    <row r="977580"/>
    <row r="977581"/>
    <row r="977582"/>
    <row r="977583"/>
    <row r="977584"/>
    <row r="977585"/>
    <row r="977586"/>
    <row r="977587"/>
    <row r="977588"/>
    <row r="977589"/>
    <row r="977590"/>
    <row r="977591"/>
    <row r="977592"/>
    <row r="977593"/>
    <row r="977594"/>
    <row r="977595"/>
    <row r="977596"/>
    <row r="977597"/>
    <row r="977598"/>
    <row r="977599"/>
    <row r="977600"/>
    <row r="977601"/>
    <row r="977602"/>
    <row r="977603"/>
    <row r="977604"/>
    <row r="977605"/>
    <row r="977606"/>
    <row r="977607"/>
    <row r="977608"/>
    <row r="977609"/>
    <row r="977610"/>
    <row r="977611"/>
    <row r="977612"/>
    <row r="977613"/>
    <row r="977614"/>
    <row r="977615"/>
    <row r="977616"/>
    <row r="977617"/>
    <row r="977618"/>
    <row r="977619"/>
    <row r="977620"/>
    <row r="977621"/>
    <row r="977622"/>
    <row r="977623"/>
    <row r="977624"/>
    <row r="977625"/>
    <row r="977626"/>
    <row r="977627"/>
    <row r="977628"/>
    <row r="977629"/>
    <row r="977630"/>
    <row r="977631"/>
    <row r="977632"/>
    <row r="977633"/>
    <row r="977634"/>
    <row r="977635"/>
    <row r="977636"/>
    <row r="977637"/>
    <row r="977638"/>
    <row r="977639"/>
    <row r="977640"/>
    <row r="977641"/>
    <row r="977642"/>
    <row r="977643"/>
    <row r="977644"/>
    <row r="977645"/>
    <row r="977646"/>
    <row r="977647"/>
    <row r="977648"/>
    <row r="977649"/>
    <row r="977650"/>
    <row r="977651"/>
    <row r="977652"/>
    <row r="977653"/>
    <row r="977654"/>
    <row r="977655"/>
    <row r="977656"/>
    <row r="977657"/>
    <row r="977658"/>
    <row r="977659"/>
    <row r="977660"/>
    <row r="977661"/>
    <row r="977662"/>
    <row r="977663"/>
    <row r="977664"/>
    <row r="977665"/>
    <row r="977666"/>
    <row r="977667"/>
    <row r="977668"/>
    <row r="977669"/>
    <row r="977670"/>
    <row r="977671"/>
    <row r="977672"/>
    <row r="977673"/>
    <row r="977674"/>
    <row r="977675"/>
    <row r="977676"/>
    <row r="977677"/>
    <row r="977678"/>
    <row r="977679"/>
    <row r="977680"/>
    <row r="977681"/>
    <row r="977682"/>
    <row r="977683"/>
    <row r="977684"/>
    <row r="977685"/>
    <row r="977686"/>
    <row r="977687"/>
    <row r="977688"/>
    <row r="977689"/>
    <row r="977690"/>
    <row r="977691"/>
    <row r="977692"/>
    <row r="977693"/>
    <row r="977694"/>
    <row r="977695"/>
    <row r="977696"/>
    <row r="977697"/>
    <row r="977698"/>
    <row r="977699"/>
    <row r="977700"/>
    <row r="977701"/>
    <row r="977702"/>
    <row r="977703"/>
    <row r="977704"/>
    <row r="977705"/>
    <row r="977706"/>
    <row r="977707"/>
    <row r="977708"/>
    <row r="977709"/>
    <row r="977710"/>
    <row r="977711"/>
    <row r="977712"/>
    <row r="977713"/>
    <row r="977714"/>
    <row r="977715"/>
    <row r="977716"/>
    <row r="977717"/>
    <row r="977718"/>
    <row r="977719"/>
    <row r="977720"/>
    <row r="977721"/>
    <row r="977722"/>
    <row r="977723"/>
    <row r="977724"/>
    <row r="977725"/>
    <row r="977726"/>
    <row r="977727"/>
    <row r="977728"/>
    <row r="977729"/>
    <row r="977730"/>
    <row r="977731"/>
    <row r="977732"/>
    <row r="977733"/>
    <row r="977734"/>
    <row r="977735"/>
    <row r="977736"/>
    <row r="977737"/>
    <row r="977738"/>
    <row r="977739"/>
    <row r="977740"/>
    <row r="977741"/>
    <row r="977742"/>
    <row r="977743"/>
    <row r="977744"/>
    <row r="977745"/>
    <row r="977746"/>
    <row r="977747"/>
    <row r="977748"/>
    <row r="977749"/>
    <row r="977750"/>
    <row r="977751"/>
    <row r="977752"/>
    <row r="977753"/>
    <row r="977754"/>
    <row r="977755"/>
    <row r="977756"/>
    <row r="977757"/>
    <row r="977758"/>
    <row r="977759"/>
    <row r="977760"/>
    <row r="977761"/>
    <row r="977762"/>
    <row r="977763"/>
    <row r="977764"/>
    <row r="977765"/>
    <row r="977766"/>
    <row r="977767"/>
    <row r="977768"/>
    <row r="977769"/>
    <row r="977770"/>
    <row r="977771"/>
    <row r="977772"/>
    <row r="977773"/>
    <row r="977774"/>
    <row r="977775"/>
    <row r="977776"/>
    <row r="977777"/>
    <row r="977778"/>
    <row r="977779"/>
    <row r="977780"/>
    <row r="977781"/>
    <row r="977782"/>
    <row r="977783"/>
    <row r="977784"/>
    <row r="977785"/>
    <row r="977786"/>
    <row r="977787"/>
    <row r="977788"/>
    <row r="977789"/>
    <row r="977790"/>
    <row r="977791"/>
    <row r="977792"/>
    <row r="977793"/>
    <row r="977794"/>
    <row r="977795"/>
    <row r="977796"/>
    <row r="977797"/>
    <row r="977798"/>
    <row r="977799"/>
    <row r="977800"/>
    <row r="977801"/>
    <row r="977802"/>
    <row r="977803"/>
    <row r="977804"/>
    <row r="977805"/>
    <row r="977806"/>
    <row r="977807"/>
    <row r="977808"/>
    <row r="977809"/>
    <row r="977810"/>
    <row r="977811"/>
    <row r="977812"/>
    <row r="977813"/>
    <row r="977814"/>
    <row r="977815"/>
    <row r="977816"/>
    <row r="977817"/>
    <row r="977818"/>
    <row r="977819"/>
    <row r="977820"/>
    <row r="977821"/>
    <row r="977822"/>
    <row r="977823"/>
    <row r="977824"/>
    <row r="977825"/>
    <row r="977826"/>
    <row r="977827"/>
    <row r="977828"/>
    <row r="977829"/>
    <row r="977830"/>
    <row r="977831"/>
    <row r="977832"/>
    <row r="977833"/>
    <row r="977834"/>
    <row r="977835"/>
    <row r="977836"/>
    <row r="977837"/>
    <row r="977838"/>
    <row r="977839"/>
    <row r="977840"/>
    <row r="977841"/>
    <row r="977842"/>
    <row r="977843"/>
    <row r="977844"/>
    <row r="977845"/>
    <row r="977846"/>
    <row r="977847"/>
    <row r="977848"/>
    <row r="977849"/>
    <row r="977850"/>
    <row r="977851"/>
    <row r="977852"/>
    <row r="977853"/>
    <row r="977854"/>
    <row r="977855"/>
    <row r="977856"/>
    <row r="977857"/>
    <row r="977858"/>
    <row r="977859"/>
    <row r="977860"/>
    <row r="977861"/>
    <row r="977862"/>
    <row r="977863"/>
    <row r="977864"/>
    <row r="977865"/>
    <row r="977866"/>
    <row r="977867"/>
    <row r="977868"/>
    <row r="977869"/>
    <row r="977870"/>
    <row r="977871"/>
    <row r="977872"/>
    <row r="977873"/>
    <row r="977874"/>
    <row r="977875"/>
    <row r="977876"/>
    <row r="977877"/>
    <row r="977878"/>
    <row r="977879"/>
    <row r="977880"/>
    <row r="977881"/>
    <row r="977882"/>
    <row r="977883"/>
    <row r="977884"/>
    <row r="977885"/>
    <row r="977886"/>
    <row r="977887"/>
    <row r="977888"/>
    <row r="977889"/>
    <row r="977890"/>
    <row r="977891"/>
    <row r="977892"/>
    <row r="977893"/>
    <row r="977894"/>
    <row r="977895"/>
    <row r="977896"/>
    <row r="977897"/>
    <row r="977898"/>
    <row r="977899"/>
    <row r="977900"/>
    <row r="977901"/>
    <row r="977902"/>
    <row r="977903"/>
    <row r="977904"/>
    <row r="977905"/>
    <row r="977906"/>
    <row r="977907"/>
    <row r="977908"/>
    <row r="977909"/>
    <row r="977910"/>
    <row r="977911"/>
    <row r="977912"/>
    <row r="977913"/>
    <row r="977914"/>
    <row r="977915"/>
    <row r="977916"/>
    <row r="977917"/>
    <row r="977918"/>
    <row r="977919"/>
    <row r="977920"/>
    <row r="977921"/>
    <row r="977922"/>
    <row r="977923"/>
    <row r="977924"/>
    <row r="977925"/>
    <row r="977926"/>
    <row r="977927"/>
    <row r="977928"/>
    <row r="977929"/>
    <row r="977930"/>
    <row r="977931"/>
    <row r="977932"/>
    <row r="977933"/>
    <row r="977934"/>
    <row r="977935"/>
    <row r="977936"/>
    <row r="977937"/>
    <row r="977938"/>
    <row r="977939"/>
    <row r="977940"/>
    <row r="977941"/>
    <row r="977942"/>
    <row r="977943"/>
    <row r="977944"/>
    <row r="977945"/>
    <row r="977946"/>
    <row r="977947"/>
    <row r="977948"/>
    <row r="977949"/>
    <row r="977950"/>
    <row r="977951"/>
    <row r="977952"/>
    <row r="977953"/>
    <row r="977954"/>
    <row r="977955"/>
    <row r="977956"/>
    <row r="977957"/>
    <row r="977958"/>
    <row r="977959"/>
    <row r="977960"/>
    <row r="977961"/>
    <row r="977962"/>
    <row r="977963"/>
    <row r="977964"/>
    <row r="977965"/>
    <row r="977966"/>
    <row r="977967"/>
    <row r="977968"/>
    <row r="977969"/>
    <row r="977970"/>
    <row r="977971"/>
    <row r="977972"/>
    <row r="977973"/>
    <row r="977974"/>
    <row r="977975"/>
    <row r="977976"/>
    <row r="977977"/>
    <row r="977978"/>
    <row r="977979"/>
    <row r="977980"/>
    <row r="977981"/>
    <row r="977982"/>
    <row r="977983"/>
    <row r="977984"/>
    <row r="977985"/>
    <row r="977986"/>
    <row r="977987"/>
    <row r="977988"/>
    <row r="977989"/>
    <row r="977990"/>
    <row r="977991"/>
    <row r="977992"/>
    <row r="977993"/>
    <row r="977994"/>
    <row r="977995"/>
    <row r="977996"/>
    <row r="977997"/>
    <row r="977998"/>
    <row r="977999"/>
    <row r="978000"/>
    <row r="978001"/>
    <row r="978002"/>
    <row r="978003"/>
    <row r="978004"/>
    <row r="978005"/>
    <row r="978006"/>
    <row r="978007"/>
    <row r="978008"/>
    <row r="978009"/>
    <row r="978010"/>
    <row r="978011"/>
    <row r="978012"/>
    <row r="978013"/>
    <row r="978014"/>
    <row r="978015"/>
    <row r="978016"/>
    <row r="978017"/>
    <row r="978018"/>
    <row r="978019"/>
    <row r="978020"/>
    <row r="978021"/>
    <row r="978022"/>
    <row r="978023"/>
    <row r="978024"/>
    <row r="978025"/>
    <row r="978026"/>
    <row r="978027"/>
    <row r="978028"/>
    <row r="978029"/>
    <row r="978030"/>
    <row r="978031"/>
    <row r="978032"/>
    <row r="978033"/>
    <row r="978034"/>
    <row r="978035"/>
    <row r="978036"/>
    <row r="978037"/>
    <row r="978038"/>
    <row r="978039"/>
    <row r="978040"/>
    <row r="978041"/>
    <row r="978042"/>
    <row r="978043"/>
    <row r="978044"/>
    <row r="978045"/>
    <row r="978046"/>
    <row r="978047"/>
    <row r="978048"/>
    <row r="978049"/>
    <row r="978050"/>
    <row r="978051"/>
    <row r="978052"/>
    <row r="978053"/>
    <row r="978054"/>
    <row r="978055"/>
    <row r="978056"/>
    <row r="978057"/>
    <row r="978058"/>
    <row r="978059"/>
    <row r="978060"/>
    <row r="978061"/>
    <row r="978062"/>
    <row r="978063"/>
    <row r="978064"/>
    <row r="978065"/>
    <row r="978066"/>
    <row r="978067"/>
    <row r="978068"/>
    <row r="978069"/>
    <row r="978070"/>
    <row r="978071"/>
    <row r="978072"/>
    <row r="978073"/>
    <row r="978074"/>
    <row r="978075"/>
    <row r="978076"/>
    <row r="978077"/>
    <row r="978078"/>
    <row r="978079"/>
    <row r="978080"/>
    <row r="978081"/>
    <row r="978082"/>
    <row r="978083"/>
    <row r="978084"/>
    <row r="978085"/>
    <row r="978086"/>
    <row r="978087"/>
    <row r="978088"/>
    <row r="978089"/>
    <row r="978090"/>
    <row r="978091"/>
    <row r="978092"/>
    <row r="978093"/>
    <row r="978094"/>
    <row r="978095"/>
    <row r="978096"/>
    <row r="978097"/>
    <row r="978098"/>
    <row r="978099"/>
    <row r="978100"/>
    <row r="978101"/>
    <row r="978102"/>
    <row r="978103"/>
    <row r="978104"/>
    <row r="978105"/>
    <row r="978106"/>
    <row r="978107"/>
    <row r="978108"/>
    <row r="978109"/>
    <row r="978110"/>
    <row r="978111"/>
    <row r="978112"/>
    <row r="978113"/>
    <row r="978114"/>
    <row r="978115"/>
    <row r="978116"/>
    <row r="978117"/>
    <row r="978118"/>
    <row r="978119"/>
    <row r="978120"/>
    <row r="978121"/>
    <row r="978122"/>
    <row r="978123"/>
    <row r="978124"/>
    <row r="978125"/>
    <row r="978126"/>
    <row r="978127"/>
    <row r="978128"/>
    <row r="978129"/>
    <row r="978130"/>
    <row r="978131"/>
    <row r="978132"/>
    <row r="978133"/>
    <row r="978134"/>
    <row r="978135"/>
    <row r="978136"/>
    <row r="978137"/>
    <row r="978138"/>
    <row r="978139"/>
    <row r="978140"/>
    <row r="978141"/>
    <row r="978142"/>
    <row r="978143"/>
    <row r="978144"/>
    <row r="978145"/>
    <row r="978146"/>
    <row r="978147"/>
    <row r="978148"/>
    <row r="978149"/>
    <row r="978150"/>
    <row r="978151"/>
    <row r="978152"/>
    <row r="978153"/>
    <row r="978154"/>
    <row r="978155"/>
    <row r="978156"/>
    <row r="978157"/>
    <row r="978158"/>
    <row r="978159"/>
    <row r="978160"/>
    <row r="978161"/>
    <row r="978162"/>
    <row r="978163"/>
    <row r="978164"/>
    <row r="978165"/>
    <row r="978166"/>
    <row r="978167"/>
    <row r="978168"/>
    <row r="978169"/>
    <row r="978170"/>
    <row r="978171"/>
    <row r="978172"/>
    <row r="978173"/>
    <row r="978174"/>
    <row r="978175"/>
    <row r="978176"/>
    <row r="978177"/>
    <row r="978178"/>
    <row r="978179"/>
    <row r="978180"/>
    <row r="978181"/>
    <row r="978182"/>
    <row r="978183"/>
    <row r="978184"/>
    <row r="978185"/>
    <row r="978186"/>
    <row r="978187"/>
    <row r="978188"/>
    <row r="978189"/>
    <row r="978190"/>
    <row r="978191"/>
    <row r="978192"/>
    <row r="978193"/>
    <row r="978194"/>
    <row r="978195"/>
    <row r="978196"/>
    <row r="978197"/>
    <row r="978198"/>
    <row r="978199"/>
    <row r="978200"/>
    <row r="978201"/>
    <row r="978202"/>
    <row r="978203"/>
    <row r="978204"/>
    <row r="978205"/>
    <row r="978206"/>
    <row r="978207"/>
    <row r="978208"/>
    <row r="978209"/>
    <row r="978210"/>
    <row r="978211"/>
    <row r="978212"/>
    <row r="978213"/>
    <row r="978214"/>
    <row r="978215"/>
    <row r="978216"/>
    <row r="978217"/>
    <row r="978218"/>
    <row r="978219"/>
    <row r="978220"/>
    <row r="978221"/>
    <row r="978222"/>
    <row r="978223"/>
    <row r="978224"/>
    <row r="978225"/>
    <row r="978226"/>
    <row r="978227"/>
    <row r="978228"/>
    <row r="978229"/>
    <row r="978230"/>
    <row r="978231"/>
    <row r="978232"/>
    <row r="978233"/>
    <row r="978234"/>
    <row r="978235"/>
    <row r="978236"/>
    <row r="978237"/>
    <row r="978238"/>
    <row r="978239"/>
    <row r="978240"/>
    <row r="978241"/>
    <row r="978242"/>
    <row r="978243"/>
    <row r="978244"/>
    <row r="978245"/>
    <row r="978246"/>
    <row r="978247"/>
    <row r="978248"/>
    <row r="978249"/>
    <row r="978250"/>
    <row r="978251"/>
    <row r="978252"/>
    <row r="978253"/>
    <row r="978254"/>
    <row r="978255"/>
    <row r="978256"/>
    <row r="978257"/>
    <row r="978258"/>
    <row r="978259"/>
    <row r="978260"/>
    <row r="978261"/>
    <row r="978262"/>
    <row r="978263"/>
    <row r="978264"/>
    <row r="978265"/>
    <row r="978266"/>
    <row r="978267"/>
    <row r="978268"/>
    <row r="978269"/>
    <row r="978270"/>
    <row r="978271"/>
    <row r="978272"/>
    <row r="978273"/>
    <row r="978274"/>
    <row r="978275"/>
    <row r="978276"/>
    <row r="978277"/>
    <row r="978278"/>
    <row r="978279"/>
    <row r="978280"/>
    <row r="978281"/>
    <row r="978282"/>
    <row r="978283"/>
    <row r="978284"/>
    <row r="978285"/>
    <row r="978286"/>
    <row r="978287"/>
    <row r="978288"/>
    <row r="978289"/>
    <row r="978290"/>
    <row r="978291"/>
    <row r="978292"/>
    <row r="978293"/>
    <row r="978294"/>
    <row r="978295"/>
    <row r="978296"/>
    <row r="978297"/>
    <row r="978298"/>
    <row r="978299"/>
    <row r="978300"/>
    <row r="978301"/>
    <row r="978302"/>
    <row r="978303"/>
    <row r="978304"/>
    <row r="978305"/>
    <row r="978306"/>
    <row r="978307"/>
    <row r="978308"/>
    <row r="978309"/>
    <row r="978310"/>
    <row r="978311"/>
    <row r="978312"/>
    <row r="978313"/>
    <row r="978314"/>
    <row r="978315"/>
    <row r="978316"/>
    <row r="978317"/>
    <row r="978318"/>
    <row r="978319"/>
    <row r="978320"/>
    <row r="978321"/>
    <row r="978322"/>
    <row r="978323"/>
    <row r="978324"/>
    <row r="978325"/>
    <row r="978326"/>
    <row r="978327"/>
    <row r="978328"/>
    <row r="978329"/>
    <row r="978330"/>
    <row r="978331"/>
    <row r="978332"/>
    <row r="978333"/>
    <row r="978334"/>
    <row r="978335"/>
    <row r="978336"/>
    <row r="978337"/>
    <row r="978338"/>
    <row r="978339"/>
    <row r="978340"/>
    <row r="978341"/>
    <row r="978342"/>
    <row r="978343"/>
    <row r="978344"/>
    <row r="978345"/>
    <row r="978346"/>
    <row r="978347"/>
    <row r="978348"/>
    <row r="978349"/>
    <row r="978350"/>
    <row r="978351"/>
    <row r="978352"/>
    <row r="978353"/>
    <row r="978354"/>
    <row r="978355"/>
    <row r="978356"/>
    <row r="978357"/>
    <row r="978358"/>
    <row r="978359"/>
    <row r="978360"/>
    <row r="978361"/>
    <row r="978362"/>
    <row r="978363"/>
    <row r="978364"/>
    <row r="978365"/>
    <row r="978366"/>
    <row r="978367"/>
    <row r="978368"/>
    <row r="978369"/>
    <row r="978370"/>
    <row r="978371"/>
    <row r="978372"/>
    <row r="978373"/>
    <row r="978374"/>
    <row r="978375"/>
    <row r="978376"/>
    <row r="978377"/>
    <row r="978378"/>
    <row r="978379"/>
    <row r="978380"/>
    <row r="978381"/>
    <row r="978382"/>
    <row r="978383"/>
    <row r="978384"/>
    <row r="978385"/>
    <row r="978386"/>
    <row r="978387"/>
    <row r="978388"/>
    <row r="978389"/>
    <row r="978390"/>
    <row r="978391"/>
    <row r="978392"/>
    <row r="978393"/>
    <row r="978394"/>
    <row r="978395"/>
    <row r="978396"/>
    <row r="978397"/>
    <row r="978398"/>
    <row r="978399"/>
    <row r="978400"/>
    <row r="978401"/>
    <row r="978402"/>
    <row r="978403"/>
    <row r="978404"/>
    <row r="978405"/>
    <row r="978406"/>
    <row r="978407"/>
    <row r="978408"/>
    <row r="978409"/>
    <row r="978410"/>
    <row r="978411"/>
    <row r="978412"/>
    <row r="978413"/>
    <row r="978414"/>
    <row r="978415"/>
    <row r="978416"/>
    <row r="978417"/>
    <row r="978418"/>
    <row r="978419"/>
    <row r="978420"/>
    <row r="978421"/>
    <row r="978422"/>
    <row r="978423"/>
    <row r="978424"/>
    <row r="978425"/>
    <row r="978426"/>
    <row r="978427"/>
    <row r="978428"/>
    <row r="978429"/>
    <row r="978430"/>
    <row r="978431"/>
    <row r="978432"/>
    <row r="978433"/>
    <row r="978434"/>
    <row r="978435"/>
    <row r="978436"/>
    <row r="978437"/>
    <row r="978438"/>
    <row r="978439"/>
    <row r="978440"/>
    <row r="978441"/>
    <row r="978442"/>
    <row r="978443"/>
    <row r="978444"/>
    <row r="978445"/>
    <row r="978446"/>
    <row r="978447"/>
    <row r="978448"/>
    <row r="978449"/>
    <row r="978450"/>
    <row r="978451"/>
    <row r="978452"/>
    <row r="978453"/>
    <row r="978454"/>
    <row r="978455"/>
    <row r="978456"/>
    <row r="978457"/>
    <row r="978458"/>
    <row r="978459"/>
    <row r="978460"/>
    <row r="978461"/>
    <row r="978462"/>
    <row r="978463"/>
    <row r="978464"/>
    <row r="978465"/>
    <row r="978466"/>
    <row r="978467"/>
    <row r="978468"/>
    <row r="978469"/>
    <row r="978470"/>
    <row r="978471"/>
    <row r="978472"/>
    <row r="978473"/>
    <row r="978474"/>
    <row r="978475"/>
    <row r="978476"/>
    <row r="978477"/>
    <row r="978478"/>
    <row r="978479"/>
    <row r="978480"/>
    <row r="978481"/>
    <row r="978482"/>
    <row r="978483"/>
    <row r="978484"/>
    <row r="978485"/>
    <row r="978486"/>
    <row r="978487"/>
    <row r="978488"/>
    <row r="978489"/>
    <row r="978490"/>
    <row r="978491"/>
    <row r="978492"/>
    <row r="978493"/>
    <row r="978494"/>
    <row r="978495"/>
    <row r="978496"/>
    <row r="978497"/>
    <row r="978498"/>
    <row r="978499"/>
    <row r="978500"/>
    <row r="978501"/>
    <row r="978502"/>
    <row r="978503"/>
    <row r="978504"/>
    <row r="978505"/>
    <row r="978506"/>
    <row r="978507"/>
    <row r="978508"/>
    <row r="978509"/>
    <row r="978510"/>
    <row r="978511"/>
    <row r="978512"/>
    <row r="978513"/>
    <row r="978514"/>
    <row r="978515"/>
    <row r="978516"/>
    <row r="978517"/>
    <row r="978518"/>
    <row r="978519"/>
    <row r="978520"/>
    <row r="978521"/>
    <row r="978522"/>
    <row r="978523"/>
    <row r="978524"/>
    <row r="978525"/>
    <row r="978526"/>
    <row r="978527"/>
    <row r="978528"/>
    <row r="978529"/>
    <row r="978530"/>
    <row r="978531"/>
    <row r="978532"/>
    <row r="978533"/>
    <row r="978534"/>
    <row r="978535"/>
    <row r="978536"/>
    <row r="978537"/>
    <row r="978538"/>
    <row r="978539"/>
    <row r="978540"/>
    <row r="978541"/>
    <row r="978542"/>
    <row r="978543"/>
    <row r="978544"/>
    <row r="978545"/>
    <row r="978546"/>
    <row r="978547"/>
    <row r="978548"/>
    <row r="978549"/>
    <row r="978550"/>
    <row r="978551"/>
    <row r="978552"/>
    <row r="978553"/>
    <row r="978554"/>
    <row r="978555"/>
    <row r="978556"/>
    <row r="978557"/>
    <row r="978558"/>
    <row r="978559"/>
    <row r="978560"/>
    <row r="978561"/>
    <row r="978562"/>
    <row r="978563"/>
    <row r="978564"/>
    <row r="978565"/>
    <row r="978566"/>
    <row r="978567"/>
    <row r="978568"/>
    <row r="978569"/>
    <row r="978570"/>
    <row r="978571"/>
    <row r="978572"/>
    <row r="978573"/>
    <row r="978574"/>
    <row r="978575"/>
    <row r="978576"/>
    <row r="978577"/>
    <row r="978578"/>
    <row r="978579"/>
    <row r="978580"/>
    <row r="978581"/>
    <row r="978582"/>
    <row r="978583"/>
    <row r="978584"/>
    <row r="978585"/>
    <row r="978586"/>
    <row r="978587"/>
    <row r="978588"/>
    <row r="978589"/>
    <row r="978590"/>
    <row r="978591"/>
    <row r="978592"/>
    <row r="978593"/>
    <row r="978594"/>
    <row r="978595"/>
    <row r="978596"/>
    <row r="978597"/>
    <row r="978598"/>
    <row r="978599"/>
    <row r="978600"/>
    <row r="978601"/>
    <row r="978602"/>
    <row r="978603"/>
    <row r="978604"/>
    <row r="978605"/>
    <row r="978606"/>
    <row r="978607"/>
    <row r="978608"/>
    <row r="978609"/>
    <row r="978610"/>
    <row r="978611"/>
    <row r="978612"/>
    <row r="978613"/>
    <row r="978614"/>
    <row r="978615"/>
    <row r="978616"/>
    <row r="978617"/>
    <row r="978618"/>
    <row r="978619"/>
    <row r="978620"/>
    <row r="978621"/>
    <row r="978622"/>
    <row r="978623"/>
    <row r="978624"/>
    <row r="978625"/>
    <row r="978626"/>
    <row r="978627"/>
    <row r="978628"/>
    <row r="978629"/>
    <row r="978630"/>
    <row r="978631"/>
    <row r="978632"/>
    <row r="978633"/>
    <row r="978634"/>
    <row r="978635"/>
    <row r="978636"/>
    <row r="978637"/>
    <row r="978638"/>
    <row r="978639"/>
    <row r="978640"/>
    <row r="978641"/>
    <row r="978642"/>
    <row r="978643"/>
    <row r="978644"/>
    <row r="978645"/>
    <row r="978646"/>
    <row r="978647"/>
    <row r="978648"/>
    <row r="978649"/>
    <row r="978650"/>
    <row r="978651"/>
    <row r="978652"/>
    <row r="978653"/>
    <row r="978654"/>
    <row r="978655"/>
    <row r="978656"/>
    <row r="978657"/>
    <row r="978658"/>
    <row r="978659"/>
    <row r="978660"/>
    <row r="978661"/>
    <row r="978662"/>
    <row r="978663"/>
    <row r="978664"/>
    <row r="978665"/>
    <row r="978666"/>
    <row r="978667"/>
    <row r="978668"/>
    <row r="978669"/>
    <row r="978670"/>
    <row r="978671"/>
    <row r="978672"/>
    <row r="978673"/>
    <row r="978674"/>
    <row r="978675"/>
    <row r="978676"/>
    <row r="978677"/>
    <row r="978678"/>
    <row r="978679"/>
    <row r="978680"/>
    <row r="978681"/>
    <row r="978682"/>
    <row r="978683"/>
    <row r="978684"/>
    <row r="978685"/>
    <row r="978686"/>
    <row r="978687"/>
    <row r="978688"/>
    <row r="978689"/>
    <row r="978690"/>
    <row r="978691"/>
    <row r="978692"/>
    <row r="978693"/>
    <row r="978694"/>
    <row r="978695"/>
    <row r="978696"/>
    <row r="978697"/>
    <row r="978698"/>
    <row r="978699"/>
    <row r="978700"/>
    <row r="978701"/>
    <row r="978702"/>
    <row r="978703"/>
    <row r="978704"/>
    <row r="978705"/>
    <row r="978706"/>
    <row r="978707"/>
    <row r="978708"/>
    <row r="978709"/>
    <row r="978710"/>
    <row r="978711"/>
    <row r="978712"/>
    <row r="978713"/>
    <row r="978714"/>
    <row r="978715"/>
    <row r="978716"/>
    <row r="978717"/>
    <row r="978718"/>
    <row r="978719"/>
    <row r="978720"/>
    <row r="978721"/>
    <row r="978722"/>
    <row r="978723"/>
    <row r="978724"/>
    <row r="978725"/>
    <row r="978726"/>
    <row r="978727"/>
    <row r="978728"/>
    <row r="978729"/>
    <row r="978730"/>
    <row r="978731"/>
    <row r="978732"/>
    <row r="978733"/>
    <row r="978734"/>
    <row r="978735"/>
    <row r="978736"/>
    <row r="978737"/>
    <row r="978738"/>
    <row r="978739"/>
    <row r="978740"/>
    <row r="978741"/>
    <row r="978742"/>
    <row r="978743"/>
    <row r="978744"/>
    <row r="978745"/>
    <row r="978746"/>
    <row r="978747"/>
    <row r="978748"/>
    <row r="978749"/>
    <row r="978750"/>
    <row r="978751"/>
    <row r="978752"/>
    <row r="978753"/>
    <row r="978754"/>
    <row r="978755"/>
    <row r="978756"/>
    <row r="978757"/>
    <row r="978758"/>
    <row r="978759"/>
    <row r="978760"/>
    <row r="978761"/>
    <row r="978762"/>
    <row r="978763"/>
    <row r="978764"/>
    <row r="978765"/>
    <row r="978766"/>
    <row r="978767"/>
    <row r="978768"/>
    <row r="978769"/>
    <row r="978770"/>
    <row r="978771"/>
    <row r="978772"/>
    <row r="978773"/>
    <row r="978774"/>
    <row r="978775"/>
    <row r="978776"/>
    <row r="978777"/>
    <row r="978778"/>
    <row r="978779"/>
    <row r="978780"/>
    <row r="978781"/>
    <row r="978782"/>
    <row r="978783"/>
    <row r="978784"/>
    <row r="978785"/>
    <row r="978786"/>
    <row r="978787"/>
    <row r="978788"/>
    <row r="978789"/>
    <row r="978790"/>
    <row r="978791"/>
    <row r="978792"/>
    <row r="978793"/>
    <row r="978794"/>
    <row r="978795"/>
    <row r="978796"/>
    <row r="978797"/>
    <row r="978798"/>
    <row r="978799"/>
    <row r="978800"/>
    <row r="978801"/>
    <row r="978802"/>
    <row r="978803"/>
    <row r="978804"/>
    <row r="978805"/>
    <row r="978806"/>
    <row r="978807"/>
    <row r="978808"/>
    <row r="978809"/>
    <row r="978810"/>
    <row r="978811"/>
    <row r="978812"/>
    <row r="978813"/>
    <row r="978814"/>
    <row r="978815"/>
    <row r="978816"/>
    <row r="978817"/>
    <row r="978818"/>
    <row r="978819"/>
    <row r="978820"/>
    <row r="978821"/>
    <row r="978822"/>
    <row r="978823"/>
    <row r="978824"/>
    <row r="978825"/>
    <row r="978826"/>
    <row r="978827"/>
    <row r="978828"/>
    <row r="978829"/>
    <row r="978830"/>
    <row r="978831"/>
    <row r="978832"/>
    <row r="978833"/>
    <row r="978834"/>
    <row r="978835"/>
    <row r="978836"/>
    <row r="978837"/>
    <row r="978838"/>
    <row r="978839"/>
    <row r="978840"/>
    <row r="978841"/>
    <row r="978842"/>
    <row r="978843"/>
    <row r="978844"/>
    <row r="978845"/>
    <row r="978846"/>
    <row r="978847"/>
    <row r="978848"/>
    <row r="978849"/>
    <row r="978850"/>
    <row r="978851"/>
    <row r="978852"/>
    <row r="978853"/>
    <row r="978854"/>
    <row r="978855"/>
    <row r="978856"/>
    <row r="978857"/>
    <row r="978858"/>
    <row r="978859"/>
    <row r="978860"/>
    <row r="978861"/>
    <row r="978862"/>
    <row r="978863"/>
    <row r="978864"/>
    <row r="978865"/>
    <row r="978866"/>
    <row r="978867"/>
    <row r="978868"/>
    <row r="978869"/>
    <row r="978870"/>
    <row r="978871"/>
    <row r="978872"/>
    <row r="978873"/>
    <row r="978874"/>
    <row r="978875"/>
    <row r="978876"/>
    <row r="978877"/>
    <row r="978878"/>
    <row r="978879"/>
    <row r="978880"/>
    <row r="978881"/>
    <row r="978882"/>
    <row r="978883"/>
    <row r="978884"/>
    <row r="978885"/>
    <row r="978886"/>
    <row r="978887"/>
    <row r="978888"/>
    <row r="978889"/>
    <row r="978890"/>
    <row r="978891"/>
    <row r="978892"/>
    <row r="978893"/>
    <row r="978894"/>
    <row r="978895"/>
    <row r="978896"/>
    <row r="978897"/>
    <row r="978898"/>
    <row r="978899"/>
    <row r="978900"/>
    <row r="978901"/>
    <row r="978902"/>
    <row r="978903"/>
    <row r="978904"/>
    <row r="978905"/>
    <row r="978906"/>
    <row r="978907"/>
    <row r="978908"/>
    <row r="978909"/>
    <row r="978910"/>
    <row r="978911"/>
    <row r="978912"/>
    <row r="978913"/>
    <row r="978914"/>
    <row r="978915"/>
    <row r="978916"/>
    <row r="978917"/>
    <row r="978918"/>
    <row r="978919"/>
    <row r="978920"/>
    <row r="978921"/>
    <row r="978922"/>
    <row r="978923"/>
    <row r="978924"/>
    <row r="978925"/>
    <row r="978926"/>
    <row r="978927"/>
    <row r="978928"/>
    <row r="978929"/>
    <row r="978930"/>
    <row r="978931"/>
    <row r="978932"/>
    <row r="978933"/>
    <row r="978934"/>
    <row r="978935"/>
    <row r="978936"/>
    <row r="978937"/>
    <row r="978938"/>
    <row r="978939"/>
    <row r="978940"/>
    <row r="978941"/>
    <row r="978942"/>
    <row r="978943"/>
    <row r="978944"/>
    <row r="978945"/>
    <row r="978946"/>
    <row r="978947"/>
    <row r="978948"/>
    <row r="978949"/>
    <row r="978950"/>
    <row r="978951"/>
    <row r="978952"/>
    <row r="978953"/>
    <row r="978954"/>
    <row r="978955"/>
    <row r="978956"/>
    <row r="978957"/>
    <row r="978958"/>
    <row r="978959"/>
    <row r="978960"/>
    <row r="978961"/>
    <row r="978962"/>
    <row r="978963"/>
    <row r="978964"/>
    <row r="978965"/>
    <row r="978966"/>
    <row r="978967"/>
    <row r="978968"/>
    <row r="978969"/>
    <row r="978970"/>
    <row r="978971"/>
    <row r="978972"/>
    <row r="978973"/>
    <row r="978974"/>
    <row r="978975"/>
    <row r="978976"/>
    <row r="978977"/>
    <row r="978978"/>
    <row r="978979"/>
    <row r="978980"/>
    <row r="978981"/>
    <row r="978982"/>
    <row r="978983"/>
    <row r="978984"/>
    <row r="978985"/>
    <row r="978986"/>
    <row r="978987"/>
    <row r="978988"/>
    <row r="978989"/>
    <row r="978990"/>
    <row r="978991"/>
    <row r="978992"/>
    <row r="978993"/>
    <row r="978994"/>
    <row r="978995"/>
    <row r="978996"/>
    <row r="978997"/>
    <row r="978998"/>
    <row r="978999"/>
    <row r="979000"/>
    <row r="979001"/>
    <row r="979002"/>
    <row r="979003"/>
    <row r="979004"/>
    <row r="979005"/>
    <row r="979006"/>
    <row r="979007"/>
    <row r="979008"/>
    <row r="979009"/>
    <row r="979010"/>
    <row r="979011"/>
    <row r="979012"/>
    <row r="979013"/>
    <row r="979014"/>
    <row r="979015"/>
    <row r="979016"/>
    <row r="979017"/>
    <row r="979018"/>
    <row r="979019"/>
    <row r="979020"/>
    <row r="979021"/>
    <row r="979022"/>
    <row r="979023"/>
    <row r="979024"/>
    <row r="979025"/>
    <row r="979026"/>
    <row r="979027"/>
    <row r="979028"/>
    <row r="979029"/>
    <row r="979030"/>
    <row r="979031"/>
    <row r="979032"/>
    <row r="979033"/>
    <row r="979034"/>
    <row r="979035"/>
    <row r="979036"/>
    <row r="979037"/>
    <row r="979038"/>
    <row r="979039"/>
    <row r="979040"/>
    <row r="979041"/>
    <row r="979042"/>
    <row r="979043"/>
    <row r="979044"/>
    <row r="979045"/>
    <row r="979046"/>
    <row r="979047"/>
    <row r="979048"/>
    <row r="979049"/>
    <row r="979050"/>
    <row r="979051"/>
    <row r="979052"/>
    <row r="979053"/>
    <row r="979054"/>
    <row r="979055"/>
    <row r="979056"/>
    <row r="979057"/>
    <row r="979058"/>
    <row r="979059"/>
    <row r="979060"/>
    <row r="979061"/>
    <row r="979062"/>
    <row r="979063"/>
    <row r="979064"/>
    <row r="979065"/>
    <row r="979066"/>
    <row r="979067"/>
    <row r="979068"/>
    <row r="979069"/>
    <row r="979070"/>
    <row r="979071"/>
    <row r="979072"/>
    <row r="979073"/>
    <row r="979074"/>
    <row r="979075"/>
    <row r="979076"/>
    <row r="979077"/>
    <row r="979078"/>
    <row r="979079"/>
    <row r="979080"/>
    <row r="979081"/>
    <row r="979082"/>
    <row r="979083"/>
    <row r="979084"/>
    <row r="979085"/>
    <row r="979086"/>
    <row r="979087"/>
    <row r="979088"/>
    <row r="979089"/>
    <row r="979090"/>
    <row r="979091"/>
    <row r="979092"/>
    <row r="979093"/>
    <row r="979094"/>
    <row r="979095"/>
    <row r="979096"/>
    <row r="979097"/>
    <row r="979098"/>
    <row r="979099"/>
    <row r="979100"/>
    <row r="979101"/>
    <row r="979102"/>
    <row r="979103"/>
    <row r="979104"/>
    <row r="979105"/>
    <row r="979106"/>
    <row r="979107"/>
    <row r="979108"/>
    <row r="979109"/>
    <row r="979110"/>
    <row r="979111"/>
    <row r="979112"/>
    <row r="979113"/>
    <row r="979114"/>
    <row r="979115"/>
    <row r="979116"/>
    <row r="979117"/>
    <row r="979118"/>
    <row r="979119"/>
    <row r="979120"/>
    <row r="979121"/>
    <row r="979122"/>
    <row r="979123"/>
    <row r="979124"/>
    <row r="979125"/>
    <row r="979126"/>
    <row r="979127"/>
    <row r="979128"/>
    <row r="979129"/>
    <row r="979130"/>
    <row r="979131"/>
    <row r="979132"/>
    <row r="979133"/>
    <row r="979134"/>
    <row r="979135"/>
    <row r="979136"/>
    <row r="979137"/>
    <row r="979138"/>
    <row r="979139"/>
    <row r="979140"/>
    <row r="979141"/>
    <row r="979142"/>
    <row r="979143"/>
    <row r="979144"/>
    <row r="979145"/>
    <row r="979146"/>
    <row r="979147"/>
    <row r="979148"/>
    <row r="979149"/>
    <row r="979150"/>
    <row r="979151"/>
    <row r="979152"/>
    <row r="979153"/>
    <row r="979154"/>
    <row r="979155"/>
    <row r="979156"/>
    <row r="979157"/>
    <row r="979158"/>
    <row r="979159"/>
    <row r="979160"/>
    <row r="979161"/>
    <row r="979162"/>
    <row r="979163"/>
    <row r="979164"/>
    <row r="979165"/>
    <row r="979166"/>
    <row r="979167"/>
    <row r="979168"/>
    <row r="979169"/>
    <row r="979170"/>
    <row r="979171"/>
    <row r="979172"/>
    <row r="979173"/>
    <row r="979174"/>
    <row r="979175"/>
    <row r="979176"/>
    <row r="979177"/>
    <row r="979178"/>
    <row r="979179"/>
    <row r="979180"/>
    <row r="979181"/>
    <row r="979182"/>
    <row r="979183"/>
    <row r="979184"/>
    <row r="979185"/>
    <row r="979186"/>
    <row r="979187"/>
    <row r="979188"/>
    <row r="979189"/>
    <row r="979190"/>
    <row r="979191"/>
    <row r="979192"/>
    <row r="979193"/>
    <row r="979194"/>
    <row r="979195"/>
    <row r="979196"/>
    <row r="979197"/>
    <row r="979198"/>
    <row r="979199"/>
    <row r="979200"/>
    <row r="979201"/>
    <row r="979202"/>
    <row r="979203"/>
    <row r="979204"/>
    <row r="979205"/>
    <row r="979206"/>
    <row r="979207"/>
    <row r="979208"/>
    <row r="979209"/>
    <row r="979210"/>
    <row r="979211"/>
    <row r="979212"/>
    <row r="979213"/>
    <row r="979214"/>
    <row r="979215"/>
    <row r="979216"/>
    <row r="979217"/>
    <row r="979218"/>
    <row r="979219"/>
    <row r="979220"/>
    <row r="979221"/>
    <row r="979222"/>
    <row r="979223"/>
    <row r="979224"/>
    <row r="979225"/>
    <row r="979226"/>
    <row r="979227"/>
    <row r="979228"/>
    <row r="979229"/>
    <row r="979230"/>
    <row r="979231"/>
    <row r="979232"/>
    <row r="979233"/>
    <row r="979234"/>
    <row r="979235"/>
    <row r="979236"/>
    <row r="979237"/>
    <row r="979238"/>
    <row r="979239"/>
    <row r="979240"/>
    <row r="979241"/>
    <row r="979242"/>
    <row r="979243"/>
    <row r="979244"/>
    <row r="979245"/>
    <row r="979246"/>
    <row r="979247"/>
    <row r="979248"/>
    <row r="979249"/>
    <row r="979250"/>
    <row r="979251"/>
    <row r="979252"/>
    <row r="979253"/>
    <row r="979254"/>
    <row r="979255"/>
    <row r="979256"/>
    <row r="979257"/>
    <row r="979258"/>
    <row r="979259"/>
    <row r="979260"/>
    <row r="979261"/>
    <row r="979262"/>
    <row r="979263"/>
    <row r="979264"/>
    <row r="979265"/>
    <row r="979266"/>
    <row r="979267"/>
    <row r="979268"/>
    <row r="979269"/>
    <row r="979270"/>
    <row r="979271"/>
    <row r="979272"/>
    <row r="979273"/>
    <row r="979274"/>
    <row r="979275"/>
    <row r="979276"/>
    <row r="979277"/>
    <row r="979278"/>
    <row r="979279"/>
    <row r="979280"/>
    <row r="979281"/>
    <row r="979282"/>
    <row r="979283"/>
    <row r="979284"/>
    <row r="979285"/>
    <row r="979286"/>
    <row r="979287"/>
    <row r="979288"/>
    <row r="979289"/>
    <row r="979290"/>
    <row r="979291"/>
    <row r="979292"/>
    <row r="979293"/>
    <row r="979294"/>
    <row r="979295"/>
    <row r="979296"/>
    <row r="979297"/>
    <row r="979298"/>
    <row r="979299"/>
    <row r="979300"/>
    <row r="979301"/>
    <row r="979302"/>
    <row r="979303"/>
    <row r="979304"/>
    <row r="979305"/>
    <row r="979306"/>
    <row r="979307"/>
    <row r="979308"/>
    <row r="979309"/>
    <row r="979310"/>
    <row r="979311"/>
    <row r="979312"/>
    <row r="979313"/>
    <row r="979314"/>
    <row r="979315"/>
    <row r="979316"/>
    <row r="979317"/>
    <row r="979318"/>
    <row r="979319"/>
    <row r="979320"/>
    <row r="979321"/>
    <row r="979322"/>
    <row r="979323"/>
    <row r="979324"/>
    <row r="979325"/>
    <row r="979326"/>
    <row r="979327"/>
    <row r="979328"/>
    <row r="979329"/>
    <row r="979330"/>
    <row r="979331"/>
    <row r="979332"/>
    <row r="979333"/>
    <row r="979334"/>
    <row r="979335"/>
    <row r="979336"/>
    <row r="979337"/>
    <row r="979338"/>
    <row r="979339"/>
    <row r="979340"/>
    <row r="979341"/>
    <row r="979342"/>
    <row r="979343"/>
    <row r="979344"/>
    <row r="979345"/>
    <row r="979346"/>
    <row r="979347"/>
    <row r="979348"/>
    <row r="979349"/>
    <row r="979350"/>
    <row r="979351"/>
    <row r="979352"/>
    <row r="979353"/>
    <row r="979354"/>
    <row r="979355"/>
    <row r="979356"/>
    <row r="979357"/>
    <row r="979358"/>
    <row r="979359"/>
    <row r="979360"/>
    <row r="979361"/>
    <row r="979362"/>
    <row r="979363"/>
    <row r="979364"/>
    <row r="979365"/>
    <row r="979366"/>
    <row r="979367"/>
    <row r="979368"/>
    <row r="979369"/>
    <row r="979370"/>
    <row r="979371"/>
    <row r="979372"/>
    <row r="979373"/>
    <row r="979374"/>
    <row r="979375"/>
    <row r="979376"/>
    <row r="979377"/>
    <row r="979378"/>
    <row r="979379"/>
    <row r="979380"/>
    <row r="979381"/>
    <row r="979382"/>
    <row r="979383"/>
    <row r="979384"/>
    <row r="979385"/>
    <row r="979386"/>
    <row r="979387"/>
    <row r="979388"/>
    <row r="979389"/>
    <row r="979390"/>
    <row r="979391"/>
    <row r="979392"/>
    <row r="979393"/>
    <row r="979394"/>
    <row r="979395"/>
    <row r="979396"/>
    <row r="979397"/>
    <row r="979398"/>
    <row r="979399"/>
    <row r="979400"/>
    <row r="979401"/>
    <row r="979402"/>
    <row r="979403"/>
    <row r="979404"/>
    <row r="979405"/>
    <row r="979406"/>
    <row r="979407"/>
    <row r="979408"/>
    <row r="979409"/>
    <row r="979410"/>
    <row r="979411"/>
    <row r="979412"/>
    <row r="979413"/>
    <row r="979414"/>
    <row r="979415"/>
    <row r="979416"/>
    <row r="979417"/>
    <row r="979418"/>
    <row r="979419"/>
    <row r="979420"/>
    <row r="979421"/>
    <row r="979422"/>
    <row r="979423"/>
    <row r="979424"/>
    <row r="979425"/>
    <row r="979426"/>
    <row r="979427"/>
    <row r="979428"/>
    <row r="979429"/>
    <row r="979430"/>
    <row r="979431"/>
    <row r="979432"/>
    <row r="979433"/>
    <row r="979434"/>
    <row r="979435"/>
    <row r="979436"/>
    <row r="979437"/>
    <row r="979438"/>
    <row r="979439"/>
    <row r="979440"/>
    <row r="979441"/>
    <row r="979442"/>
    <row r="979443"/>
    <row r="979444"/>
    <row r="979445"/>
    <row r="979446"/>
    <row r="979447"/>
    <row r="979448"/>
    <row r="979449"/>
    <row r="979450"/>
    <row r="979451"/>
    <row r="979452"/>
    <row r="979453"/>
    <row r="979454"/>
    <row r="979455"/>
    <row r="979456"/>
    <row r="979457"/>
    <row r="979458"/>
    <row r="979459"/>
    <row r="979460"/>
    <row r="979461"/>
    <row r="979462"/>
    <row r="979463"/>
    <row r="979464"/>
    <row r="979465"/>
    <row r="979466"/>
    <row r="979467"/>
    <row r="979468"/>
    <row r="979469"/>
    <row r="979470"/>
    <row r="979471"/>
    <row r="979472"/>
    <row r="979473"/>
    <row r="979474"/>
    <row r="979475"/>
    <row r="979476"/>
    <row r="979477"/>
    <row r="979478"/>
    <row r="979479"/>
    <row r="979480"/>
    <row r="979481"/>
    <row r="979482"/>
    <row r="979483"/>
    <row r="979484"/>
    <row r="979485"/>
    <row r="979486"/>
    <row r="979487"/>
    <row r="979488"/>
    <row r="979489"/>
    <row r="979490"/>
    <row r="979491"/>
    <row r="979492"/>
    <row r="979493"/>
    <row r="979494"/>
    <row r="979495"/>
    <row r="979496"/>
    <row r="979497"/>
    <row r="979498"/>
    <row r="979499"/>
    <row r="979500"/>
    <row r="979501"/>
    <row r="979502"/>
    <row r="979503"/>
    <row r="979504"/>
    <row r="979505"/>
    <row r="979506"/>
    <row r="979507"/>
    <row r="979508"/>
    <row r="979509"/>
    <row r="979510"/>
    <row r="979511"/>
    <row r="979512"/>
    <row r="979513"/>
    <row r="979514"/>
    <row r="979515"/>
    <row r="979516"/>
    <row r="979517"/>
    <row r="979518"/>
    <row r="979519"/>
    <row r="979520"/>
    <row r="979521"/>
    <row r="979522"/>
    <row r="979523"/>
    <row r="979524"/>
    <row r="979525"/>
    <row r="979526"/>
    <row r="979527"/>
    <row r="979528"/>
    <row r="979529"/>
    <row r="979530"/>
    <row r="979531"/>
    <row r="979532"/>
    <row r="979533"/>
    <row r="979534"/>
    <row r="979535"/>
    <row r="979536"/>
    <row r="979537"/>
    <row r="979538"/>
    <row r="979539"/>
    <row r="979540"/>
    <row r="979541"/>
    <row r="979542"/>
    <row r="979543"/>
    <row r="979544"/>
    <row r="979545"/>
    <row r="979546"/>
    <row r="979547"/>
    <row r="979548"/>
    <row r="979549"/>
    <row r="979550"/>
    <row r="979551"/>
    <row r="979552"/>
    <row r="979553"/>
    <row r="979554"/>
    <row r="979555"/>
    <row r="979556"/>
    <row r="979557"/>
    <row r="979558"/>
    <row r="979559"/>
    <row r="979560"/>
    <row r="979561"/>
    <row r="979562"/>
    <row r="979563"/>
    <row r="979564"/>
    <row r="979565"/>
    <row r="979566"/>
    <row r="979567"/>
    <row r="979568"/>
    <row r="979569"/>
    <row r="979570"/>
    <row r="979571"/>
    <row r="979572"/>
    <row r="979573"/>
    <row r="979574"/>
    <row r="979575"/>
    <row r="979576"/>
    <row r="979577"/>
    <row r="979578"/>
    <row r="979579"/>
    <row r="979580"/>
    <row r="979581"/>
    <row r="979582"/>
    <row r="979583"/>
    <row r="979584"/>
    <row r="979585"/>
    <row r="979586"/>
    <row r="979587"/>
    <row r="979588"/>
    <row r="979589"/>
    <row r="979590"/>
    <row r="979591"/>
    <row r="979592"/>
    <row r="979593"/>
    <row r="979594"/>
    <row r="979595"/>
    <row r="979596"/>
    <row r="979597"/>
    <row r="979598"/>
    <row r="979599"/>
    <row r="979600"/>
    <row r="979601"/>
    <row r="979602"/>
    <row r="979603"/>
    <row r="979604"/>
    <row r="979605"/>
    <row r="979606"/>
    <row r="979607"/>
    <row r="979608"/>
    <row r="979609"/>
    <row r="979610"/>
    <row r="979611"/>
    <row r="979612"/>
    <row r="979613"/>
    <row r="979614"/>
    <row r="979615"/>
    <row r="979616"/>
    <row r="979617"/>
    <row r="979618"/>
    <row r="979619"/>
    <row r="979620"/>
    <row r="979621"/>
    <row r="979622"/>
    <row r="979623"/>
    <row r="979624"/>
    <row r="979625"/>
    <row r="979626"/>
    <row r="979627"/>
    <row r="979628"/>
    <row r="979629"/>
    <row r="979630"/>
    <row r="979631"/>
    <row r="979632"/>
    <row r="979633"/>
    <row r="979634"/>
    <row r="979635"/>
    <row r="979636"/>
    <row r="979637"/>
    <row r="979638"/>
    <row r="979639"/>
    <row r="979640"/>
    <row r="979641"/>
    <row r="979642"/>
    <row r="979643"/>
    <row r="979644"/>
    <row r="979645"/>
    <row r="979646"/>
    <row r="979647"/>
    <row r="979648"/>
    <row r="979649"/>
    <row r="979650"/>
    <row r="979651"/>
    <row r="979652"/>
    <row r="979653"/>
    <row r="979654"/>
    <row r="979655"/>
    <row r="979656"/>
    <row r="979657"/>
    <row r="979658"/>
    <row r="979659"/>
    <row r="979660"/>
    <row r="979661"/>
    <row r="979662"/>
    <row r="979663"/>
    <row r="979664"/>
    <row r="979665"/>
    <row r="979666"/>
    <row r="979667"/>
    <row r="979668"/>
    <row r="979669"/>
    <row r="979670"/>
    <row r="979671"/>
    <row r="979672"/>
    <row r="979673"/>
    <row r="979674"/>
    <row r="979675"/>
    <row r="979676"/>
    <row r="979677"/>
    <row r="979678"/>
    <row r="979679"/>
    <row r="979680"/>
    <row r="979681"/>
    <row r="979682"/>
    <row r="979683"/>
    <row r="979684"/>
    <row r="979685"/>
    <row r="979686"/>
    <row r="979687"/>
    <row r="979688"/>
    <row r="979689"/>
    <row r="979690"/>
    <row r="979691"/>
    <row r="979692"/>
    <row r="979693"/>
    <row r="979694"/>
    <row r="979695"/>
    <row r="979696"/>
    <row r="979697"/>
    <row r="979698"/>
    <row r="979699"/>
    <row r="979700"/>
    <row r="979701"/>
    <row r="979702"/>
    <row r="979703"/>
    <row r="979704"/>
    <row r="979705"/>
    <row r="979706"/>
    <row r="979707"/>
    <row r="979708"/>
    <row r="979709"/>
    <row r="979710"/>
    <row r="979711"/>
    <row r="979712"/>
    <row r="979713"/>
    <row r="979714"/>
    <row r="979715"/>
    <row r="979716"/>
    <row r="979717"/>
    <row r="979718"/>
    <row r="979719"/>
    <row r="979720"/>
    <row r="979721"/>
    <row r="979722"/>
    <row r="979723"/>
    <row r="979724"/>
    <row r="979725"/>
    <row r="979726"/>
    <row r="979727"/>
    <row r="979728"/>
    <row r="979729"/>
    <row r="979730"/>
    <row r="979731"/>
    <row r="979732"/>
    <row r="979733"/>
    <row r="979734"/>
    <row r="979735"/>
    <row r="979736"/>
    <row r="979737"/>
    <row r="979738"/>
    <row r="979739"/>
    <row r="979740"/>
    <row r="979741"/>
    <row r="979742"/>
    <row r="979743"/>
    <row r="979744"/>
    <row r="979745"/>
    <row r="979746"/>
    <row r="979747"/>
    <row r="979748"/>
    <row r="979749"/>
    <row r="979750"/>
    <row r="979751"/>
    <row r="979752"/>
    <row r="979753"/>
    <row r="979754"/>
    <row r="979755"/>
    <row r="979756"/>
    <row r="979757"/>
    <row r="979758"/>
    <row r="979759"/>
    <row r="979760"/>
    <row r="979761"/>
    <row r="979762"/>
    <row r="979763"/>
    <row r="979764"/>
    <row r="979765"/>
    <row r="979766"/>
    <row r="979767"/>
    <row r="979768"/>
    <row r="979769"/>
    <row r="979770"/>
    <row r="979771"/>
    <row r="979772"/>
    <row r="979773"/>
    <row r="979774"/>
    <row r="979775"/>
    <row r="979776"/>
    <row r="979777"/>
    <row r="979778"/>
    <row r="979779"/>
    <row r="979780"/>
    <row r="979781"/>
    <row r="979782"/>
    <row r="979783"/>
    <row r="979784"/>
    <row r="979785"/>
    <row r="979786"/>
    <row r="979787"/>
    <row r="979788"/>
    <row r="979789"/>
    <row r="979790"/>
    <row r="979791"/>
    <row r="979792"/>
    <row r="979793"/>
    <row r="979794"/>
    <row r="979795"/>
    <row r="979796"/>
    <row r="979797"/>
    <row r="979798"/>
    <row r="979799"/>
    <row r="979800"/>
    <row r="979801"/>
    <row r="979802"/>
    <row r="979803"/>
    <row r="979804"/>
    <row r="979805"/>
    <row r="979806"/>
    <row r="979807"/>
    <row r="979808"/>
    <row r="979809"/>
    <row r="979810"/>
    <row r="979811"/>
    <row r="979812"/>
    <row r="979813"/>
    <row r="979814"/>
    <row r="979815"/>
    <row r="979816"/>
    <row r="979817"/>
    <row r="979818"/>
    <row r="979819"/>
    <row r="979820"/>
    <row r="979821"/>
    <row r="979822"/>
    <row r="979823"/>
    <row r="979824"/>
    <row r="979825"/>
    <row r="979826"/>
    <row r="979827"/>
    <row r="979828"/>
    <row r="979829"/>
    <row r="979830"/>
    <row r="979831"/>
    <row r="979832"/>
    <row r="979833"/>
    <row r="979834"/>
    <row r="979835"/>
    <row r="979836"/>
    <row r="979837"/>
    <row r="979838"/>
    <row r="979839"/>
    <row r="979840"/>
    <row r="979841"/>
    <row r="979842"/>
    <row r="979843"/>
    <row r="979844"/>
    <row r="979845"/>
    <row r="979846"/>
    <row r="979847"/>
    <row r="979848"/>
    <row r="979849"/>
    <row r="979850"/>
    <row r="979851"/>
    <row r="979852"/>
    <row r="979853"/>
    <row r="979854"/>
    <row r="979855"/>
    <row r="979856"/>
    <row r="979857"/>
    <row r="979858"/>
    <row r="979859"/>
    <row r="979860"/>
    <row r="979861"/>
    <row r="979862"/>
    <row r="979863"/>
    <row r="979864"/>
    <row r="979865"/>
    <row r="979866"/>
    <row r="979867"/>
    <row r="979868"/>
    <row r="979869"/>
    <row r="979870"/>
    <row r="979871"/>
    <row r="979872"/>
    <row r="979873"/>
    <row r="979874"/>
    <row r="979875"/>
    <row r="979876"/>
    <row r="979877"/>
    <row r="979878"/>
    <row r="979879"/>
    <row r="979880"/>
    <row r="979881"/>
    <row r="979882"/>
    <row r="979883"/>
    <row r="979884"/>
    <row r="979885"/>
    <row r="979886"/>
    <row r="979887"/>
    <row r="979888"/>
    <row r="979889"/>
    <row r="979890"/>
    <row r="979891"/>
    <row r="979892"/>
    <row r="979893"/>
    <row r="979894"/>
    <row r="979895"/>
    <row r="979896"/>
    <row r="979897"/>
    <row r="979898"/>
    <row r="979899"/>
    <row r="979900"/>
    <row r="979901"/>
    <row r="979902"/>
    <row r="979903"/>
    <row r="979904"/>
    <row r="979905"/>
    <row r="979906"/>
    <row r="979907"/>
    <row r="979908"/>
    <row r="979909"/>
    <row r="979910"/>
    <row r="979911"/>
    <row r="979912"/>
    <row r="979913"/>
    <row r="979914"/>
    <row r="979915"/>
    <row r="979916"/>
    <row r="979917"/>
    <row r="979918"/>
    <row r="979919"/>
    <row r="979920"/>
    <row r="979921"/>
    <row r="979922"/>
    <row r="979923"/>
    <row r="979924"/>
    <row r="979925"/>
    <row r="979926"/>
    <row r="979927"/>
    <row r="979928"/>
    <row r="979929"/>
    <row r="979930"/>
    <row r="979931"/>
    <row r="979932"/>
    <row r="979933"/>
    <row r="979934"/>
    <row r="979935"/>
    <row r="979936"/>
    <row r="979937"/>
    <row r="979938"/>
    <row r="979939"/>
    <row r="979940"/>
    <row r="979941"/>
    <row r="979942"/>
    <row r="979943"/>
    <row r="979944"/>
    <row r="979945"/>
    <row r="979946"/>
    <row r="979947"/>
    <row r="979948"/>
    <row r="979949"/>
    <row r="979950"/>
    <row r="979951"/>
    <row r="979952"/>
    <row r="979953"/>
    <row r="979954"/>
    <row r="979955"/>
    <row r="979956"/>
    <row r="979957"/>
    <row r="979958"/>
    <row r="979959"/>
    <row r="979960"/>
    <row r="979961"/>
    <row r="979962"/>
    <row r="979963"/>
    <row r="979964"/>
    <row r="979965"/>
    <row r="979966"/>
    <row r="979967"/>
    <row r="979968"/>
    <row r="979969"/>
    <row r="979970"/>
    <row r="979971"/>
    <row r="979972"/>
    <row r="979973"/>
    <row r="979974"/>
    <row r="979975"/>
    <row r="979976"/>
    <row r="979977"/>
    <row r="979978"/>
    <row r="979979"/>
    <row r="979980"/>
    <row r="979981"/>
    <row r="979982"/>
    <row r="979983"/>
    <row r="979984"/>
    <row r="979985"/>
    <row r="979986"/>
    <row r="979987"/>
    <row r="979988"/>
    <row r="979989"/>
    <row r="979990"/>
    <row r="979991"/>
    <row r="979992"/>
    <row r="979993"/>
    <row r="979994"/>
    <row r="979995"/>
    <row r="979996"/>
    <row r="979997"/>
    <row r="979998"/>
    <row r="979999"/>
    <row r="980000"/>
    <row r="980001"/>
    <row r="980002"/>
    <row r="980003"/>
    <row r="980004"/>
    <row r="980005"/>
    <row r="980006"/>
    <row r="980007"/>
    <row r="980008"/>
    <row r="980009"/>
    <row r="980010"/>
    <row r="980011"/>
    <row r="980012"/>
    <row r="980013"/>
    <row r="980014"/>
    <row r="980015"/>
    <row r="980016"/>
    <row r="980017"/>
    <row r="980018"/>
    <row r="980019"/>
    <row r="980020"/>
    <row r="980021"/>
    <row r="980022"/>
    <row r="980023"/>
    <row r="980024"/>
    <row r="980025"/>
    <row r="980026"/>
    <row r="980027"/>
    <row r="980028"/>
    <row r="980029"/>
    <row r="980030"/>
    <row r="980031"/>
    <row r="980032"/>
    <row r="980033"/>
    <row r="980034"/>
    <row r="980035"/>
    <row r="980036"/>
    <row r="980037"/>
    <row r="980038"/>
    <row r="980039"/>
    <row r="980040"/>
    <row r="980041"/>
    <row r="980042"/>
    <row r="980043"/>
    <row r="980044"/>
    <row r="980045"/>
    <row r="980046"/>
    <row r="980047"/>
    <row r="980048"/>
    <row r="980049"/>
    <row r="980050"/>
    <row r="980051"/>
    <row r="980052"/>
    <row r="980053"/>
    <row r="980054"/>
    <row r="980055"/>
    <row r="980056"/>
    <row r="980057"/>
    <row r="980058"/>
    <row r="980059"/>
    <row r="980060"/>
    <row r="980061"/>
    <row r="980062"/>
    <row r="980063"/>
    <row r="980064"/>
    <row r="980065"/>
    <row r="980066"/>
    <row r="980067"/>
    <row r="980068"/>
    <row r="980069"/>
    <row r="980070"/>
    <row r="980071"/>
    <row r="980072"/>
    <row r="980073"/>
    <row r="980074"/>
    <row r="980075"/>
    <row r="980076"/>
    <row r="980077"/>
    <row r="980078"/>
    <row r="980079"/>
    <row r="980080"/>
    <row r="980081"/>
    <row r="980082"/>
    <row r="980083"/>
    <row r="980084"/>
    <row r="980085"/>
    <row r="980086"/>
    <row r="980087"/>
    <row r="980088"/>
    <row r="980089"/>
    <row r="980090"/>
    <row r="980091"/>
    <row r="980092"/>
    <row r="980093"/>
    <row r="980094"/>
    <row r="980095"/>
    <row r="980096"/>
    <row r="980097"/>
    <row r="980098"/>
    <row r="980099"/>
    <row r="980100"/>
    <row r="980101"/>
    <row r="980102"/>
    <row r="980103"/>
    <row r="980104"/>
    <row r="980105"/>
    <row r="980106"/>
    <row r="980107"/>
    <row r="980108"/>
    <row r="980109"/>
    <row r="980110"/>
    <row r="980111"/>
    <row r="980112"/>
    <row r="980113"/>
    <row r="980114"/>
    <row r="980115"/>
    <row r="980116"/>
    <row r="980117"/>
    <row r="980118"/>
    <row r="980119"/>
    <row r="980120"/>
    <row r="980121"/>
    <row r="980122"/>
    <row r="980123"/>
    <row r="980124"/>
    <row r="980125"/>
    <row r="980126"/>
    <row r="980127"/>
    <row r="980128"/>
    <row r="980129"/>
    <row r="980130"/>
    <row r="980131"/>
    <row r="980132"/>
    <row r="980133"/>
    <row r="980134"/>
    <row r="980135"/>
    <row r="980136"/>
    <row r="980137"/>
    <row r="980138"/>
    <row r="980139"/>
    <row r="980140"/>
    <row r="980141"/>
    <row r="980142"/>
    <row r="980143"/>
    <row r="980144"/>
    <row r="980145"/>
    <row r="980146"/>
    <row r="980147"/>
    <row r="980148"/>
    <row r="980149"/>
    <row r="980150"/>
    <row r="980151"/>
    <row r="980152"/>
    <row r="980153"/>
    <row r="980154"/>
    <row r="980155"/>
    <row r="980156"/>
    <row r="980157"/>
    <row r="980158"/>
    <row r="980159"/>
    <row r="980160"/>
    <row r="980161"/>
    <row r="980162"/>
    <row r="980163"/>
    <row r="980164"/>
    <row r="980165"/>
    <row r="980166"/>
    <row r="980167"/>
    <row r="980168"/>
    <row r="980169"/>
    <row r="980170"/>
    <row r="980171"/>
    <row r="980172"/>
    <row r="980173"/>
    <row r="980174"/>
    <row r="980175"/>
    <row r="980176"/>
    <row r="980177"/>
    <row r="980178"/>
    <row r="980179"/>
    <row r="980180"/>
    <row r="980181"/>
    <row r="980182"/>
    <row r="980183"/>
    <row r="980184"/>
    <row r="980185"/>
    <row r="980186"/>
    <row r="980187"/>
    <row r="980188"/>
    <row r="980189"/>
    <row r="980190"/>
    <row r="980191"/>
    <row r="980192"/>
    <row r="980193"/>
    <row r="980194"/>
    <row r="980195"/>
    <row r="980196"/>
    <row r="980197"/>
    <row r="980198"/>
    <row r="980199"/>
    <row r="980200"/>
    <row r="980201"/>
    <row r="980202"/>
    <row r="980203"/>
    <row r="980204"/>
    <row r="980205"/>
    <row r="980206"/>
    <row r="980207"/>
    <row r="980208"/>
    <row r="980209"/>
    <row r="980210"/>
    <row r="980211"/>
    <row r="980212"/>
    <row r="980213"/>
    <row r="980214"/>
    <row r="980215"/>
    <row r="980216"/>
    <row r="980217"/>
    <row r="980218"/>
    <row r="980219"/>
    <row r="980220"/>
    <row r="980221"/>
    <row r="980222"/>
    <row r="980223"/>
    <row r="980224"/>
    <row r="980225"/>
    <row r="980226"/>
    <row r="980227"/>
    <row r="980228"/>
    <row r="980229"/>
    <row r="980230"/>
    <row r="980231"/>
    <row r="980232"/>
    <row r="980233"/>
    <row r="980234"/>
    <row r="980235"/>
    <row r="980236"/>
    <row r="980237"/>
    <row r="980238"/>
    <row r="980239"/>
    <row r="980240"/>
    <row r="980241"/>
    <row r="980242"/>
    <row r="980243"/>
    <row r="980244"/>
    <row r="980245"/>
    <row r="980246"/>
    <row r="980247"/>
    <row r="980248"/>
    <row r="980249"/>
    <row r="980250"/>
    <row r="980251"/>
    <row r="980252"/>
    <row r="980253"/>
    <row r="980254"/>
    <row r="980255"/>
    <row r="980256"/>
    <row r="980257"/>
    <row r="980258"/>
    <row r="980259"/>
    <row r="980260"/>
    <row r="980261"/>
    <row r="980262"/>
    <row r="980263"/>
    <row r="980264"/>
    <row r="980265"/>
    <row r="980266"/>
    <row r="980267"/>
    <row r="980268"/>
    <row r="980269"/>
    <row r="980270"/>
    <row r="980271"/>
    <row r="980272"/>
    <row r="980273"/>
    <row r="980274"/>
    <row r="980275"/>
    <row r="980276"/>
    <row r="980277"/>
    <row r="980278"/>
    <row r="980279"/>
    <row r="980280"/>
    <row r="980281"/>
    <row r="980282"/>
    <row r="980283"/>
    <row r="980284"/>
    <row r="980285"/>
    <row r="980286"/>
    <row r="980287"/>
    <row r="980288"/>
    <row r="980289"/>
    <row r="980290"/>
    <row r="980291"/>
    <row r="980292"/>
    <row r="980293"/>
    <row r="980294"/>
    <row r="980295"/>
    <row r="980296"/>
    <row r="980297"/>
    <row r="980298"/>
    <row r="980299"/>
    <row r="980300"/>
    <row r="980301"/>
    <row r="980302"/>
    <row r="980303"/>
    <row r="980304"/>
    <row r="980305"/>
    <row r="980306"/>
    <row r="980307"/>
    <row r="980308"/>
    <row r="980309"/>
    <row r="980310"/>
    <row r="980311"/>
    <row r="980312"/>
    <row r="980313"/>
    <row r="980314"/>
    <row r="980315"/>
    <row r="980316"/>
    <row r="980317"/>
    <row r="980318"/>
    <row r="980319"/>
    <row r="980320"/>
    <row r="980321"/>
    <row r="980322"/>
    <row r="980323"/>
    <row r="980324"/>
    <row r="980325"/>
    <row r="980326"/>
    <row r="980327"/>
    <row r="980328"/>
    <row r="980329"/>
    <row r="980330"/>
    <row r="980331"/>
    <row r="980332"/>
    <row r="980333"/>
    <row r="980334"/>
    <row r="980335"/>
    <row r="980336"/>
    <row r="980337"/>
    <row r="980338"/>
    <row r="980339"/>
    <row r="980340"/>
    <row r="980341"/>
    <row r="980342"/>
    <row r="980343"/>
    <row r="980344"/>
    <row r="980345"/>
    <row r="980346"/>
    <row r="980347"/>
    <row r="980348"/>
    <row r="980349"/>
    <row r="980350"/>
    <row r="980351"/>
    <row r="980352"/>
    <row r="980353"/>
    <row r="980354"/>
    <row r="980355"/>
    <row r="980356"/>
    <row r="980357"/>
    <row r="980358"/>
    <row r="980359"/>
    <row r="980360"/>
    <row r="980361"/>
    <row r="980362"/>
    <row r="980363"/>
    <row r="980364"/>
    <row r="980365"/>
    <row r="980366"/>
    <row r="980367"/>
    <row r="980368"/>
    <row r="980369"/>
    <row r="980370"/>
    <row r="980371"/>
    <row r="980372"/>
    <row r="980373"/>
    <row r="980374"/>
    <row r="980375"/>
    <row r="980376"/>
    <row r="980377"/>
    <row r="980378"/>
    <row r="980379"/>
    <row r="980380"/>
    <row r="980381"/>
    <row r="980382"/>
    <row r="980383"/>
    <row r="980384"/>
    <row r="980385"/>
    <row r="980386"/>
    <row r="980387"/>
    <row r="980388"/>
    <row r="980389"/>
    <row r="980390"/>
    <row r="980391"/>
    <row r="980392"/>
    <row r="980393"/>
    <row r="980394"/>
    <row r="980395"/>
    <row r="980396"/>
    <row r="980397"/>
    <row r="980398"/>
    <row r="980399"/>
    <row r="980400"/>
    <row r="980401"/>
    <row r="980402"/>
    <row r="980403"/>
    <row r="980404"/>
    <row r="980405"/>
    <row r="980406"/>
    <row r="980407"/>
    <row r="980408"/>
    <row r="980409"/>
    <row r="980410"/>
    <row r="980411"/>
    <row r="980412"/>
    <row r="980413"/>
    <row r="980414"/>
    <row r="980415"/>
    <row r="980416"/>
    <row r="980417"/>
    <row r="980418"/>
    <row r="980419"/>
    <row r="980420"/>
    <row r="980421"/>
    <row r="980422"/>
    <row r="980423"/>
    <row r="980424"/>
    <row r="980425"/>
    <row r="980426"/>
    <row r="980427"/>
    <row r="980428"/>
    <row r="980429"/>
    <row r="980430"/>
    <row r="980431"/>
    <row r="980432"/>
    <row r="980433"/>
    <row r="980434"/>
    <row r="980435"/>
    <row r="980436"/>
    <row r="980437"/>
    <row r="980438"/>
    <row r="980439"/>
    <row r="980440"/>
    <row r="980441"/>
    <row r="980442"/>
    <row r="980443"/>
    <row r="980444"/>
    <row r="980445"/>
    <row r="980446"/>
    <row r="980447"/>
    <row r="980448"/>
    <row r="980449"/>
    <row r="980450"/>
    <row r="980451"/>
    <row r="980452"/>
    <row r="980453"/>
    <row r="980454"/>
    <row r="980455"/>
    <row r="980456"/>
    <row r="980457"/>
    <row r="980458"/>
    <row r="980459"/>
    <row r="980460"/>
    <row r="980461"/>
    <row r="980462"/>
    <row r="980463"/>
    <row r="980464"/>
    <row r="980465"/>
    <row r="980466"/>
    <row r="980467"/>
    <row r="980468"/>
    <row r="980469"/>
    <row r="980470"/>
    <row r="980471"/>
    <row r="980472"/>
    <row r="980473"/>
    <row r="980474"/>
    <row r="980475"/>
    <row r="980476"/>
    <row r="980477"/>
    <row r="980478"/>
    <row r="980479"/>
    <row r="980480"/>
    <row r="980481"/>
    <row r="980482"/>
    <row r="980483"/>
    <row r="980484"/>
    <row r="980485"/>
    <row r="980486"/>
    <row r="980487"/>
    <row r="980488"/>
    <row r="980489"/>
    <row r="980490"/>
    <row r="980491"/>
    <row r="980492"/>
    <row r="980493"/>
    <row r="980494"/>
    <row r="980495"/>
    <row r="980496"/>
    <row r="980497"/>
    <row r="980498"/>
    <row r="980499"/>
    <row r="980500"/>
    <row r="980501"/>
    <row r="980502"/>
    <row r="980503"/>
    <row r="980504"/>
    <row r="980505"/>
    <row r="980506"/>
    <row r="980507"/>
    <row r="980508"/>
    <row r="980509"/>
    <row r="980510"/>
    <row r="980511"/>
    <row r="980512"/>
    <row r="980513"/>
    <row r="980514"/>
    <row r="980515"/>
    <row r="980516"/>
    <row r="980517"/>
    <row r="980518"/>
    <row r="980519"/>
    <row r="980520"/>
    <row r="980521"/>
    <row r="980522"/>
    <row r="980523"/>
    <row r="980524"/>
    <row r="980525"/>
    <row r="980526"/>
    <row r="980527"/>
    <row r="980528"/>
    <row r="980529"/>
    <row r="980530"/>
    <row r="980531"/>
    <row r="980532"/>
    <row r="980533"/>
    <row r="980534"/>
    <row r="980535"/>
    <row r="980536"/>
    <row r="980537"/>
    <row r="980538"/>
    <row r="980539"/>
    <row r="980540"/>
    <row r="980541"/>
    <row r="980542"/>
    <row r="980543"/>
    <row r="980544"/>
    <row r="980545"/>
    <row r="980546"/>
    <row r="980547"/>
    <row r="980548"/>
    <row r="980549"/>
    <row r="980550"/>
    <row r="980551"/>
    <row r="980552"/>
    <row r="980553"/>
    <row r="980554"/>
    <row r="980555"/>
    <row r="980556"/>
    <row r="980557"/>
    <row r="980558"/>
    <row r="980559"/>
    <row r="980560"/>
    <row r="980561"/>
    <row r="980562"/>
    <row r="980563"/>
    <row r="980564"/>
    <row r="980565"/>
    <row r="980566"/>
    <row r="980567"/>
    <row r="980568"/>
    <row r="980569"/>
    <row r="980570"/>
    <row r="980571"/>
    <row r="980572"/>
    <row r="980573"/>
    <row r="980574"/>
    <row r="980575"/>
    <row r="980576"/>
    <row r="980577"/>
    <row r="980578"/>
    <row r="980579"/>
    <row r="980580"/>
    <row r="980581"/>
    <row r="980582"/>
    <row r="980583"/>
    <row r="980584"/>
    <row r="980585"/>
    <row r="980586"/>
    <row r="980587"/>
    <row r="980588"/>
    <row r="980589"/>
    <row r="980590"/>
    <row r="980591"/>
    <row r="980592"/>
    <row r="980593"/>
    <row r="980594"/>
    <row r="980595"/>
    <row r="980596"/>
    <row r="980597"/>
    <row r="980598"/>
    <row r="980599"/>
    <row r="980600"/>
    <row r="980601"/>
    <row r="980602"/>
    <row r="980603"/>
    <row r="980604"/>
    <row r="980605"/>
    <row r="980606"/>
    <row r="980607"/>
    <row r="980608"/>
    <row r="980609"/>
    <row r="980610"/>
    <row r="980611"/>
    <row r="980612"/>
    <row r="980613"/>
    <row r="980614"/>
    <row r="980615"/>
    <row r="980616"/>
    <row r="980617"/>
    <row r="980618"/>
    <row r="980619"/>
    <row r="980620"/>
    <row r="980621"/>
    <row r="980622"/>
    <row r="980623"/>
    <row r="980624"/>
    <row r="980625"/>
    <row r="980626"/>
    <row r="980627"/>
    <row r="980628"/>
    <row r="980629"/>
    <row r="980630"/>
    <row r="980631"/>
    <row r="980632"/>
    <row r="980633"/>
    <row r="980634"/>
    <row r="980635"/>
    <row r="980636"/>
    <row r="980637"/>
    <row r="980638"/>
    <row r="980639"/>
    <row r="980640"/>
    <row r="980641"/>
    <row r="980642"/>
    <row r="980643"/>
    <row r="980644"/>
    <row r="980645"/>
    <row r="980646"/>
    <row r="980647"/>
    <row r="980648"/>
    <row r="980649"/>
    <row r="980650"/>
    <row r="980651"/>
    <row r="980652"/>
    <row r="980653"/>
    <row r="980654"/>
    <row r="980655"/>
    <row r="980656"/>
    <row r="980657"/>
    <row r="980658"/>
    <row r="980659"/>
    <row r="980660"/>
    <row r="980661"/>
    <row r="980662"/>
    <row r="980663"/>
    <row r="980664"/>
    <row r="980665"/>
    <row r="980666"/>
    <row r="980667"/>
    <row r="980668"/>
    <row r="980669"/>
    <row r="980670"/>
    <row r="980671"/>
    <row r="980672"/>
    <row r="980673"/>
    <row r="980674"/>
    <row r="980675"/>
    <row r="980676"/>
    <row r="980677"/>
    <row r="980678"/>
    <row r="980679"/>
    <row r="980680"/>
    <row r="980681"/>
    <row r="980682"/>
    <row r="980683"/>
    <row r="980684"/>
    <row r="980685"/>
    <row r="980686"/>
    <row r="980687"/>
    <row r="980688"/>
    <row r="980689"/>
    <row r="980690"/>
    <row r="980691"/>
    <row r="980692"/>
    <row r="980693"/>
    <row r="980694"/>
    <row r="980695"/>
    <row r="980696"/>
    <row r="980697"/>
    <row r="980698"/>
    <row r="980699"/>
    <row r="980700"/>
    <row r="980701"/>
    <row r="980702"/>
    <row r="980703"/>
    <row r="980704"/>
    <row r="980705"/>
    <row r="980706"/>
    <row r="980707"/>
    <row r="980708"/>
    <row r="980709"/>
    <row r="980710"/>
    <row r="980711"/>
    <row r="980712"/>
    <row r="980713"/>
    <row r="980714"/>
    <row r="980715"/>
    <row r="980716"/>
    <row r="980717"/>
    <row r="980718"/>
    <row r="980719"/>
    <row r="980720"/>
    <row r="980721"/>
    <row r="980722"/>
    <row r="980723"/>
    <row r="980724"/>
    <row r="980725"/>
    <row r="980726"/>
    <row r="980727"/>
    <row r="980728"/>
    <row r="980729"/>
    <row r="980730"/>
    <row r="980731"/>
    <row r="980732"/>
    <row r="980733"/>
    <row r="980734"/>
    <row r="980735"/>
    <row r="980736"/>
    <row r="980737"/>
    <row r="980738"/>
    <row r="980739"/>
    <row r="980740"/>
    <row r="980741"/>
    <row r="980742"/>
    <row r="980743"/>
    <row r="980744"/>
    <row r="980745"/>
    <row r="980746"/>
    <row r="980747"/>
    <row r="980748"/>
    <row r="980749"/>
    <row r="980750"/>
    <row r="980751"/>
    <row r="980752"/>
    <row r="980753"/>
    <row r="980754"/>
    <row r="980755"/>
    <row r="980756"/>
    <row r="980757"/>
    <row r="980758"/>
    <row r="980759"/>
    <row r="980760"/>
    <row r="980761"/>
    <row r="980762"/>
    <row r="980763"/>
    <row r="980764"/>
    <row r="980765"/>
    <row r="980766"/>
    <row r="980767"/>
    <row r="980768"/>
    <row r="980769"/>
    <row r="980770"/>
    <row r="980771"/>
    <row r="980772"/>
    <row r="980773"/>
    <row r="980774"/>
    <row r="980775"/>
    <row r="980776"/>
    <row r="980777"/>
    <row r="980778"/>
    <row r="980779"/>
    <row r="980780"/>
    <row r="980781"/>
    <row r="980782"/>
    <row r="980783"/>
    <row r="980784"/>
    <row r="980785"/>
    <row r="980786"/>
    <row r="980787"/>
    <row r="980788"/>
    <row r="980789"/>
    <row r="980790"/>
    <row r="980791"/>
    <row r="980792"/>
    <row r="980793"/>
    <row r="980794"/>
    <row r="980795"/>
    <row r="980796"/>
    <row r="980797"/>
    <row r="980798"/>
    <row r="980799"/>
    <row r="980800"/>
    <row r="980801"/>
    <row r="980802"/>
    <row r="980803"/>
    <row r="980804"/>
    <row r="980805"/>
    <row r="980806"/>
    <row r="980807"/>
    <row r="980808"/>
    <row r="980809"/>
    <row r="980810"/>
    <row r="980811"/>
    <row r="980812"/>
    <row r="980813"/>
    <row r="980814"/>
    <row r="980815"/>
    <row r="980816"/>
    <row r="980817"/>
    <row r="980818"/>
    <row r="980819"/>
    <row r="980820"/>
    <row r="980821"/>
    <row r="980822"/>
    <row r="980823"/>
    <row r="980824"/>
    <row r="980825"/>
    <row r="980826"/>
    <row r="980827"/>
    <row r="980828"/>
    <row r="980829"/>
    <row r="980830"/>
    <row r="980831"/>
    <row r="980832"/>
    <row r="980833"/>
    <row r="980834"/>
    <row r="980835"/>
    <row r="980836"/>
    <row r="980837"/>
    <row r="980838"/>
    <row r="980839"/>
    <row r="980840"/>
    <row r="980841"/>
    <row r="980842"/>
    <row r="980843"/>
    <row r="980844"/>
    <row r="980845"/>
    <row r="980846"/>
    <row r="980847"/>
    <row r="980848"/>
    <row r="980849"/>
    <row r="980850"/>
    <row r="980851"/>
    <row r="980852"/>
    <row r="980853"/>
    <row r="980854"/>
    <row r="980855"/>
    <row r="980856"/>
    <row r="980857"/>
    <row r="980858"/>
    <row r="980859"/>
    <row r="980860"/>
    <row r="980861"/>
    <row r="980862"/>
    <row r="980863"/>
    <row r="980864"/>
    <row r="980865"/>
    <row r="980866"/>
    <row r="980867"/>
    <row r="980868"/>
    <row r="980869"/>
    <row r="980870"/>
    <row r="980871"/>
    <row r="980872"/>
    <row r="980873"/>
    <row r="980874"/>
    <row r="980875"/>
    <row r="980876"/>
    <row r="980877"/>
    <row r="980878"/>
    <row r="980879"/>
    <row r="980880"/>
    <row r="980881"/>
    <row r="980882"/>
    <row r="980883"/>
    <row r="980884"/>
    <row r="980885"/>
    <row r="980886"/>
    <row r="980887"/>
    <row r="980888"/>
    <row r="980889"/>
    <row r="980890"/>
    <row r="980891"/>
    <row r="980892"/>
    <row r="980893"/>
    <row r="980894"/>
    <row r="980895"/>
    <row r="980896"/>
    <row r="980897"/>
    <row r="980898"/>
    <row r="980899"/>
    <row r="980900"/>
    <row r="980901"/>
    <row r="980902"/>
    <row r="980903"/>
    <row r="980904"/>
    <row r="980905"/>
    <row r="980906"/>
    <row r="980907"/>
    <row r="980908"/>
    <row r="980909"/>
    <row r="980910"/>
    <row r="980911"/>
    <row r="980912"/>
    <row r="980913"/>
    <row r="980914"/>
    <row r="980915"/>
    <row r="980916"/>
    <row r="980917"/>
    <row r="980918"/>
    <row r="980919"/>
    <row r="980920"/>
    <row r="980921"/>
    <row r="980922"/>
    <row r="980923"/>
    <row r="980924"/>
    <row r="980925"/>
    <row r="980926"/>
    <row r="980927"/>
    <row r="980928"/>
    <row r="980929"/>
    <row r="980930"/>
    <row r="980931"/>
    <row r="980932"/>
    <row r="980933"/>
    <row r="980934"/>
    <row r="980935"/>
    <row r="980936"/>
    <row r="980937"/>
    <row r="980938"/>
    <row r="980939"/>
    <row r="980940"/>
    <row r="980941"/>
    <row r="980942"/>
    <row r="980943"/>
    <row r="980944"/>
    <row r="980945"/>
    <row r="980946"/>
    <row r="980947"/>
    <row r="980948"/>
    <row r="980949"/>
    <row r="980950"/>
    <row r="980951"/>
    <row r="980952"/>
    <row r="980953"/>
    <row r="980954"/>
    <row r="980955"/>
    <row r="980956"/>
    <row r="980957"/>
    <row r="980958"/>
    <row r="980959"/>
    <row r="980960"/>
    <row r="980961"/>
    <row r="980962"/>
    <row r="980963"/>
    <row r="980964"/>
    <row r="980965"/>
    <row r="980966"/>
    <row r="980967"/>
    <row r="980968"/>
    <row r="980969"/>
    <row r="980970"/>
    <row r="980971"/>
    <row r="980972"/>
    <row r="980973"/>
    <row r="980974"/>
    <row r="980975"/>
    <row r="980976"/>
    <row r="980977"/>
    <row r="980978"/>
    <row r="980979"/>
    <row r="980980"/>
    <row r="980981"/>
    <row r="980982"/>
    <row r="980983"/>
    <row r="980984"/>
    <row r="980985"/>
    <row r="980986"/>
    <row r="980987"/>
    <row r="980988"/>
    <row r="980989"/>
    <row r="980990"/>
    <row r="980991"/>
    <row r="980992"/>
    <row r="980993"/>
    <row r="980994"/>
    <row r="980995"/>
    <row r="980996"/>
    <row r="980997"/>
    <row r="980998"/>
    <row r="980999"/>
    <row r="981000"/>
    <row r="981001"/>
    <row r="981002"/>
    <row r="981003"/>
    <row r="981004"/>
    <row r="981005"/>
    <row r="981006"/>
    <row r="981007"/>
    <row r="981008"/>
    <row r="981009"/>
    <row r="981010"/>
    <row r="981011"/>
    <row r="981012"/>
    <row r="981013"/>
    <row r="981014"/>
    <row r="981015"/>
    <row r="981016"/>
    <row r="981017"/>
    <row r="981018"/>
    <row r="981019"/>
    <row r="981020"/>
    <row r="981021"/>
    <row r="981022"/>
    <row r="981023"/>
    <row r="981024"/>
    <row r="981025"/>
    <row r="981026"/>
    <row r="981027"/>
    <row r="981028"/>
    <row r="981029"/>
    <row r="981030"/>
    <row r="981031"/>
    <row r="981032"/>
    <row r="981033"/>
    <row r="981034"/>
    <row r="981035"/>
    <row r="981036"/>
    <row r="981037"/>
    <row r="981038"/>
    <row r="981039"/>
    <row r="981040"/>
    <row r="981041"/>
    <row r="981042"/>
    <row r="981043"/>
    <row r="981044"/>
    <row r="981045"/>
    <row r="981046"/>
    <row r="981047"/>
    <row r="981048"/>
    <row r="981049"/>
    <row r="981050"/>
    <row r="981051"/>
    <row r="981052"/>
    <row r="981053"/>
    <row r="981054"/>
    <row r="981055"/>
    <row r="981056"/>
    <row r="981057"/>
    <row r="981058"/>
    <row r="981059"/>
    <row r="981060"/>
    <row r="981061"/>
    <row r="981062"/>
    <row r="981063"/>
    <row r="981064"/>
    <row r="981065"/>
    <row r="981066"/>
    <row r="981067"/>
    <row r="981068"/>
    <row r="981069"/>
    <row r="981070"/>
    <row r="981071"/>
    <row r="981072"/>
    <row r="981073"/>
    <row r="981074"/>
    <row r="981075"/>
    <row r="981076"/>
    <row r="981077"/>
    <row r="981078"/>
    <row r="981079"/>
    <row r="981080"/>
    <row r="981081"/>
    <row r="981082"/>
    <row r="981083"/>
    <row r="981084"/>
    <row r="981085"/>
    <row r="981086"/>
    <row r="981087"/>
    <row r="981088"/>
    <row r="981089"/>
    <row r="981090"/>
    <row r="981091"/>
    <row r="981092"/>
    <row r="981093"/>
    <row r="981094"/>
    <row r="981095"/>
    <row r="981096"/>
    <row r="981097"/>
    <row r="981098"/>
    <row r="981099"/>
    <row r="981100"/>
    <row r="981101"/>
    <row r="981102"/>
    <row r="981103"/>
    <row r="981104"/>
    <row r="981105"/>
    <row r="981106"/>
    <row r="981107"/>
    <row r="981108"/>
    <row r="981109"/>
    <row r="981110"/>
    <row r="981111"/>
    <row r="981112"/>
    <row r="981113"/>
    <row r="981114"/>
    <row r="981115"/>
    <row r="981116"/>
    <row r="981117"/>
    <row r="981118"/>
    <row r="981119"/>
    <row r="981120"/>
    <row r="981121"/>
    <row r="981122"/>
    <row r="981123"/>
    <row r="981124"/>
    <row r="981125"/>
    <row r="981126"/>
    <row r="981127"/>
    <row r="981128"/>
    <row r="981129"/>
    <row r="981130"/>
    <row r="981131"/>
    <row r="981132"/>
    <row r="981133"/>
    <row r="981134"/>
    <row r="981135"/>
    <row r="981136"/>
    <row r="981137"/>
    <row r="981138"/>
    <row r="981139"/>
    <row r="981140"/>
    <row r="981141"/>
    <row r="981142"/>
    <row r="981143"/>
    <row r="981144"/>
    <row r="981145"/>
    <row r="981146"/>
    <row r="981147"/>
    <row r="981148"/>
    <row r="981149"/>
    <row r="981150"/>
    <row r="981151"/>
    <row r="981152"/>
    <row r="981153"/>
    <row r="981154"/>
    <row r="981155"/>
    <row r="981156"/>
    <row r="981157"/>
    <row r="981158"/>
    <row r="981159"/>
    <row r="981160"/>
    <row r="981161"/>
    <row r="981162"/>
    <row r="981163"/>
    <row r="981164"/>
    <row r="981165"/>
    <row r="981166"/>
    <row r="981167"/>
    <row r="981168"/>
    <row r="981169"/>
    <row r="981170"/>
    <row r="981171"/>
    <row r="981172"/>
    <row r="981173"/>
    <row r="981174"/>
    <row r="981175"/>
    <row r="981176"/>
    <row r="981177"/>
    <row r="981178"/>
    <row r="981179"/>
    <row r="981180"/>
    <row r="981181"/>
    <row r="981182"/>
    <row r="981183"/>
    <row r="981184"/>
    <row r="981185"/>
    <row r="981186"/>
    <row r="981187"/>
    <row r="981188"/>
    <row r="981189"/>
    <row r="981190"/>
    <row r="981191"/>
    <row r="981192"/>
    <row r="981193"/>
    <row r="981194"/>
    <row r="981195"/>
    <row r="981196"/>
    <row r="981197"/>
    <row r="981198"/>
    <row r="981199"/>
    <row r="981200"/>
    <row r="981201"/>
    <row r="981202"/>
    <row r="981203"/>
    <row r="981204"/>
    <row r="981205"/>
    <row r="981206"/>
    <row r="981207"/>
    <row r="981208"/>
    <row r="981209"/>
    <row r="981210"/>
    <row r="981211"/>
    <row r="981212"/>
    <row r="981213"/>
    <row r="981214"/>
    <row r="981215"/>
    <row r="981216"/>
    <row r="981217"/>
    <row r="981218"/>
    <row r="981219"/>
    <row r="981220"/>
    <row r="981221"/>
    <row r="981222"/>
    <row r="981223"/>
    <row r="981224"/>
    <row r="981225"/>
    <row r="981226"/>
    <row r="981227"/>
    <row r="981228"/>
    <row r="981229"/>
    <row r="981230"/>
    <row r="981231"/>
    <row r="981232"/>
    <row r="981233"/>
    <row r="981234"/>
    <row r="981235"/>
    <row r="981236"/>
    <row r="981237"/>
    <row r="981238"/>
    <row r="981239"/>
    <row r="981240"/>
    <row r="981241"/>
    <row r="981242"/>
    <row r="981243"/>
    <row r="981244"/>
    <row r="981245"/>
    <row r="981246"/>
    <row r="981247"/>
    <row r="981248"/>
    <row r="981249"/>
    <row r="981250"/>
    <row r="981251"/>
    <row r="981252"/>
    <row r="981253"/>
    <row r="981254"/>
    <row r="981255"/>
    <row r="981256"/>
    <row r="981257"/>
    <row r="981258"/>
    <row r="981259"/>
    <row r="981260"/>
    <row r="981261"/>
    <row r="981262"/>
    <row r="981263"/>
    <row r="981264"/>
    <row r="981265"/>
    <row r="981266"/>
    <row r="981267"/>
    <row r="981268"/>
    <row r="981269"/>
    <row r="981270"/>
    <row r="981271"/>
    <row r="981272"/>
    <row r="981273"/>
    <row r="981274"/>
    <row r="981275"/>
    <row r="981276"/>
    <row r="981277"/>
    <row r="981278"/>
    <row r="981279"/>
    <row r="981280"/>
    <row r="981281"/>
    <row r="981282"/>
    <row r="981283"/>
    <row r="981284"/>
    <row r="981285"/>
    <row r="981286"/>
    <row r="981287"/>
    <row r="981288"/>
    <row r="981289"/>
    <row r="981290"/>
    <row r="981291"/>
    <row r="981292"/>
    <row r="981293"/>
    <row r="981294"/>
    <row r="981295"/>
    <row r="981296"/>
    <row r="981297"/>
    <row r="981298"/>
    <row r="981299"/>
    <row r="981300"/>
    <row r="981301"/>
    <row r="981302"/>
    <row r="981303"/>
    <row r="981304"/>
    <row r="981305"/>
    <row r="981306"/>
    <row r="981307"/>
    <row r="981308"/>
    <row r="981309"/>
    <row r="981310"/>
    <row r="981311"/>
    <row r="981312"/>
    <row r="981313"/>
    <row r="981314"/>
    <row r="981315"/>
    <row r="981316"/>
    <row r="981317"/>
    <row r="981318"/>
    <row r="981319"/>
    <row r="981320"/>
    <row r="981321"/>
    <row r="981322"/>
    <row r="981323"/>
    <row r="981324"/>
    <row r="981325"/>
    <row r="981326"/>
    <row r="981327"/>
    <row r="981328"/>
    <row r="981329"/>
    <row r="981330"/>
    <row r="981331"/>
    <row r="981332"/>
    <row r="981333"/>
    <row r="981334"/>
    <row r="981335"/>
    <row r="981336"/>
    <row r="981337"/>
    <row r="981338"/>
    <row r="981339"/>
    <row r="981340"/>
    <row r="981341"/>
    <row r="981342"/>
    <row r="981343"/>
    <row r="981344"/>
    <row r="981345"/>
    <row r="981346"/>
    <row r="981347"/>
    <row r="981348"/>
    <row r="981349"/>
    <row r="981350"/>
    <row r="981351"/>
    <row r="981352"/>
    <row r="981353"/>
    <row r="981354"/>
    <row r="981355"/>
    <row r="981356"/>
    <row r="981357"/>
    <row r="981358"/>
    <row r="981359"/>
    <row r="981360"/>
    <row r="981361"/>
    <row r="981362"/>
    <row r="981363"/>
    <row r="981364"/>
    <row r="981365"/>
    <row r="981366"/>
    <row r="981367"/>
    <row r="981368"/>
    <row r="981369"/>
    <row r="981370"/>
    <row r="981371"/>
    <row r="981372"/>
    <row r="981373"/>
    <row r="981374"/>
    <row r="981375"/>
    <row r="981376"/>
    <row r="981377"/>
    <row r="981378"/>
    <row r="981379"/>
    <row r="981380"/>
    <row r="981381"/>
    <row r="981382"/>
    <row r="981383"/>
    <row r="981384"/>
    <row r="981385"/>
    <row r="981386"/>
    <row r="981387"/>
    <row r="981388"/>
    <row r="981389"/>
    <row r="981390"/>
    <row r="981391"/>
    <row r="981392"/>
    <row r="981393"/>
    <row r="981394"/>
    <row r="981395"/>
    <row r="981396"/>
    <row r="981397"/>
    <row r="981398"/>
    <row r="981399"/>
    <row r="981400"/>
    <row r="981401"/>
    <row r="981402"/>
    <row r="981403"/>
    <row r="981404"/>
    <row r="981405"/>
    <row r="981406"/>
    <row r="981407"/>
    <row r="981408"/>
    <row r="981409"/>
    <row r="981410"/>
    <row r="981411"/>
    <row r="981412"/>
    <row r="981413"/>
    <row r="981414"/>
    <row r="981415"/>
    <row r="981416"/>
    <row r="981417"/>
    <row r="981418"/>
    <row r="981419"/>
    <row r="981420"/>
    <row r="981421"/>
    <row r="981422"/>
    <row r="981423"/>
    <row r="981424"/>
    <row r="981425"/>
    <row r="981426"/>
    <row r="981427"/>
    <row r="981428"/>
    <row r="981429"/>
    <row r="981430"/>
    <row r="981431"/>
    <row r="981432"/>
    <row r="981433"/>
    <row r="981434"/>
    <row r="981435"/>
    <row r="981436"/>
    <row r="981437"/>
    <row r="981438"/>
    <row r="981439"/>
    <row r="981440"/>
    <row r="981441"/>
    <row r="981442"/>
    <row r="981443"/>
    <row r="981444"/>
    <row r="981445"/>
    <row r="981446"/>
    <row r="981447"/>
    <row r="981448"/>
    <row r="981449"/>
    <row r="981450"/>
    <row r="981451"/>
    <row r="981452"/>
    <row r="981453"/>
    <row r="981454"/>
    <row r="981455"/>
    <row r="981456"/>
    <row r="981457"/>
    <row r="981458"/>
    <row r="981459"/>
    <row r="981460"/>
    <row r="981461"/>
    <row r="981462"/>
    <row r="981463"/>
    <row r="981464"/>
    <row r="981465"/>
    <row r="981466"/>
    <row r="981467"/>
    <row r="981468"/>
    <row r="981469"/>
    <row r="981470"/>
    <row r="981471"/>
    <row r="981472"/>
    <row r="981473"/>
    <row r="981474"/>
    <row r="981475"/>
    <row r="981476"/>
    <row r="981477"/>
    <row r="981478"/>
    <row r="981479"/>
    <row r="981480"/>
    <row r="981481"/>
    <row r="981482"/>
    <row r="981483"/>
    <row r="981484"/>
    <row r="981485"/>
    <row r="981486"/>
    <row r="981487"/>
    <row r="981488"/>
    <row r="981489"/>
    <row r="981490"/>
    <row r="981491"/>
    <row r="981492"/>
    <row r="981493"/>
    <row r="981494"/>
    <row r="981495"/>
    <row r="981496"/>
    <row r="981497"/>
    <row r="981498"/>
    <row r="981499"/>
    <row r="981500"/>
    <row r="981501"/>
    <row r="981502"/>
    <row r="981503"/>
    <row r="981504"/>
    <row r="981505"/>
    <row r="981506"/>
    <row r="981507"/>
    <row r="981508"/>
    <row r="981509"/>
    <row r="981510"/>
    <row r="981511"/>
    <row r="981512"/>
    <row r="981513"/>
    <row r="981514"/>
    <row r="981515"/>
    <row r="981516"/>
    <row r="981517"/>
    <row r="981518"/>
    <row r="981519"/>
    <row r="981520"/>
    <row r="981521"/>
    <row r="981522"/>
    <row r="981523"/>
    <row r="981524"/>
    <row r="981525"/>
    <row r="981526"/>
    <row r="981527"/>
    <row r="981528"/>
    <row r="981529"/>
    <row r="981530"/>
    <row r="981531"/>
    <row r="981532"/>
    <row r="981533"/>
    <row r="981534"/>
    <row r="981535"/>
    <row r="981536"/>
    <row r="981537"/>
    <row r="981538"/>
    <row r="981539"/>
    <row r="981540"/>
    <row r="981541"/>
    <row r="981542"/>
    <row r="981543"/>
    <row r="981544"/>
    <row r="981545"/>
    <row r="981546"/>
    <row r="981547"/>
    <row r="981548"/>
    <row r="981549"/>
    <row r="981550"/>
    <row r="981551"/>
    <row r="981552"/>
    <row r="981553"/>
    <row r="981554"/>
    <row r="981555"/>
    <row r="981556"/>
    <row r="981557"/>
    <row r="981558"/>
    <row r="981559"/>
    <row r="981560"/>
    <row r="981561"/>
    <row r="981562"/>
    <row r="981563"/>
    <row r="981564"/>
    <row r="981565"/>
    <row r="981566"/>
    <row r="981567"/>
    <row r="981568"/>
    <row r="981569"/>
    <row r="981570"/>
    <row r="981571"/>
    <row r="981572"/>
    <row r="981573"/>
    <row r="981574"/>
    <row r="981575"/>
    <row r="981576"/>
    <row r="981577"/>
    <row r="981578"/>
    <row r="981579"/>
    <row r="981580"/>
    <row r="981581"/>
    <row r="981582"/>
    <row r="981583"/>
    <row r="981584"/>
    <row r="981585"/>
    <row r="981586"/>
    <row r="981587"/>
    <row r="981588"/>
    <row r="981589"/>
    <row r="981590"/>
    <row r="981591"/>
    <row r="981592"/>
    <row r="981593"/>
    <row r="981594"/>
    <row r="981595"/>
    <row r="981596"/>
    <row r="981597"/>
    <row r="981598"/>
    <row r="981599"/>
    <row r="981600"/>
    <row r="981601"/>
    <row r="981602"/>
    <row r="981603"/>
    <row r="981604"/>
    <row r="981605"/>
    <row r="981606"/>
    <row r="981607"/>
    <row r="981608"/>
    <row r="981609"/>
    <row r="981610"/>
    <row r="981611"/>
    <row r="981612"/>
    <row r="981613"/>
    <row r="981614"/>
    <row r="981615"/>
    <row r="981616"/>
    <row r="981617"/>
    <row r="981618"/>
    <row r="981619"/>
    <row r="981620"/>
    <row r="981621"/>
    <row r="981622"/>
    <row r="981623"/>
    <row r="981624"/>
    <row r="981625"/>
    <row r="981626"/>
    <row r="981627"/>
    <row r="981628"/>
    <row r="981629"/>
    <row r="981630"/>
    <row r="981631"/>
    <row r="981632"/>
    <row r="981633"/>
    <row r="981634"/>
    <row r="981635"/>
    <row r="981636"/>
    <row r="981637"/>
    <row r="981638"/>
    <row r="981639"/>
    <row r="981640"/>
    <row r="981641"/>
    <row r="981642"/>
    <row r="981643"/>
    <row r="981644"/>
    <row r="981645"/>
    <row r="981646"/>
    <row r="981647"/>
    <row r="981648"/>
    <row r="981649"/>
    <row r="981650"/>
    <row r="981651"/>
    <row r="981652"/>
    <row r="981653"/>
    <row r="981654"/>
    <row r="981655"/>
    <row r="981656"/>
    <row r="981657"/>
    <row r="981658"/>
    <row r="981659"/>
    <row r="981660"/>
    <row r="981661"/>
    <row r="981662"/>
    <row r="981663"/>
    <row r="981664"/>
    <row r="981665"/>
    <row r="981666"/>
    <row r="981667"/>
    <row r="981668"/>
    <row r="981669"/>
    <row r="981670"/>
    <row r="981671"/>
    <row r="981672"/>
    <row r="981673"/>
    <row r="981674"/>
    <row r="981675"/>
    <row r="981676"/>
    <row r="981677"/>
    <row r="981678"/>
    <row r="981679"/>
    <row r="981680"/>
    <row r="981681"/>
    <row r="981682"/>
    <row r="981683"/>
    <row r="981684"/>
    <row r="981685"/>
    <row r="981686"/>
    <row r="981687"/>
    <row r="981688"/>
    <row r="981689"/>
    <row r="981690"/>
    <row r="981691"/>
    <row r="981692"/>
    <row r="981693"/>
    <row r="981694"/>
    <row r="981695"/>
    <row r="981696"/>
    <row r="981697"/>
    <row r="981698"/>
    <row r="981699"/>
    <row r="981700"/>
    <row r="981701"/>
    <row r="981702"/>
    <row r="981703"/>
    <row r="981704"/>
    <row r="981705"/>
    <row r="981706"/>
    <row r="981707"/>
    <row r="981708"/>
    <row r="981709"/>
    <row r="981710"/>
    <row r="981711"/>
    <row r="981712"/>
    <row r="981713"/>
    <row r="981714"/>
    <row r="981715"/>
    <row r="981716"/>
    <row r="981717"/>
    <row r="981718"/>
    <row r="981719"/>
    <row r="981720"/>
    <row r="981721"/>
    <row r="981722"/>
    <row r="981723"/>
    <row r="981724"/>
    <row r="981725"/>
    <row r="981726"/>
    <row r="981727"/>
    <row r="981728"/>
    <row r="981729"/>
    <row r="981730"/>
    <row r="981731"/>
    <row r="981732"/>
    <row r="981733"/>
    <row r="981734"/>
    <row r="981735"/>
    <row r="981736"/>
    <row r="981737"/>
    <row r="981738"/>
    <row r="981739"/>
    <row r="981740"/>
    <row r="981741"/>
    <row r="981742"/>
    <row r="981743"/>
    <row r="981744"/>
    <row r="981745"/>
    <row r="981746"/>
    <row r="981747"/>
    <row r="981748"/>
    <row r="981749"/>
    <row r="981750"/>
    <row r="981751"/>
    <row r="981752"/>
    <row r="981753"/>
    <row r="981754"/>
    <row r="981755"/>
    <row r="981756"/>
    <row r="981757"/>
    <row r="981758"/>
    <row r="981759"/>
    <row r="981760"/>
    <row r="981761"/>
    <row r="981762"/>
    <row r="981763"/>
    <row r="981764"/>
    <row r="981765"/>
    <row r="981766"/>
    <row r="981767"/>
    <row r="981768"/>
    <row r="981769"/>
    <row r="981770"/>
    <row r="981771"/>
    <row r="981772"/>
    <row r="981773"/>
    <row r="981774"/>
    <row r="981775"/>
    <row r="981776"/>
    <row r="981777"/>
    <row r="981778"/>
    <row r="981779"/>
    <row r="981780"/>
    <row r="981781"/>
    <row r="981782"/>
    <row r="981783"/>
    <row r="981784"/>
    <row r="981785"/>
    <row r="981786"/>
    <row r="981787"/>
    <row r="981788"/>
    <row r="981789"/>
    <row r="981790"/>
    <row r="981791"/>
    <row r="981792"/>
    <row r="981793"/>
    <row r="981794"/>
    <row r="981795"/>
    <row r="981796"/>
    <row r="981797"/>
    <row r="981798"/>
    <row r="981799"/>
    <row r="981800"/>
    <row r="981801"/>
    <row r="981802"/>
    <row r="981803"/>
    <row r="981804"/>
    <row r="981805"/>
    <row r="981806"/>
    <row r="981807"/>
    <row r="981808"/>
    <row r="981809"/>
    <row r="981810"/>
    <row r="981811"/>
    <row r="981812"/>
    <row r="981813"/>
    <row r="981814"/>
    <row r="981815"/>
    <row r="981816"/>
    <row r="981817"/>
    <row r="981818"/>
    <row r="981819"/>
    <row r="981820"/>
    <row r="981821"/>
    <row r="981822"/>
    <row r="981823"/>
    <row r="981824"/>
    <row r="981825"/>
    <row r="981826"/>
    <row r="981827"/>
    <row r="981828"/>
    <row r="981829"/>
    <row r="981830"/>
    <row r="981831"/>
    <row r="981832"/>
    <row r="981833"/>
    <row r="981834"/>
    <row r="981835"/>
    <row r="981836"/>
    <row r="981837"/>
    <row r="981838"/>
    <row r="981839"/>
    <row r="981840"/>
    <row r="981841"/>
    <row r="981842"/>
    <row r="981843"/>
    <row r="981844"/>
    <row r="981845"/>
    <row r="981846"/>
    <row r="981847"/>
    <row r="981848"/>
    <row r="981849"/>
    <row r="981850"/>
    <row r="981851"/>
    <row r="981852"/>
    <row r="981853"/>
    <row r="981854"/>
    <row r="981855"/>
    <row r="981856"/>
    <row r="981857"/>
    <row r="981858"/>
    <row r="981859"/>
    <row r="981860"/>
    <row r="981861"/>
    <row r="981862"/>
    <row r="981863"/>
    <row r="981864"/>
    <row r="981865"/>
    <row r="981866"/>
    <row r="981867"/>
    <row r="981868"/>
    <row r="981869"/>
    <row r="981870"/>
    <row r="981871"/>
    <row r="981872"/>
    <row r="981873"/>
    <row r="981874"/>
    <row r="981875"/>
    <row r="981876"/>
    <row r="981877"/>
    <row r="981878"/>
    <row r="981879"/>
    <row r="981880"/>
    <row r="981881"/>
    <row r="981882"/>
    <row r="981883"/>
    <row r="981884"/>
    <row r="981885"/>
    <row r="981886"/>
    <row r="981887"/>
    <row r="981888"/>
    <row r="981889"/>
    <row r="981890"/>
    <row r="981891"/>
    <row r="981892"/>
    <row r="981893"/>
    <row r="981894"/>
    <row r="981895"/>
    <row r="981896"/>
    <row r="981897"/>
    <row r="981898"/>
    <row r="981899"/>
    <row r="981900"/>
    <row r="981901"/>
    <row r="981902"/>
    <row r="981903"/>
    <row r="981904"/>
    <row r="981905"/>
    <row r="981906"/>
    <row r="981907"/>
    <row r="981908"/>
    <row r="981909"/>
    <row r="981910"/>
    <row r="981911"/>
    <row r="981912"/>
    <row r="981913"/>
    <row r="981914"/>
    <row r="981915"/>
    <row r="981916"/>
    <row r="981917"/>
    <row r="981918"/>
    <row r="981919"/>
    <row r="981920"/>
    <row r="981921"/>
    <row r="981922"/>
    <row r="981923"/>
    <row r="981924"/>
    <row r="981925"/>
    <row r="981926"/>
    <row r="981927"/>
    <row r="981928"/>
    <row r="981929"/>
    <row r="981930"/>
    <row r="981931"/>
    <row r="981932"/>
    <row r="981933"/>
    <row r="981934"/>
    <row r="981935"/>
    <row r="981936"/>
    <row r="981937"/>
    <row r="981938"/>
    <row r="981939"/>
    <row r="981940"/>
    <row r="981941"/>
    <row r="981942"/>
    <row r="981943"/>
    <row r="981944"/>
    <row r="981945"/>
    <row r="981946"/>
    <row r="981947"/>
    <row r="981948"/>
    <row r="981949"/>
    <row r="981950"/>
    <row r="981951"/>
    <row r="981952"/>
    <row r="981953"/>
    <row r="981954"/>
    <row r="981955"/>
    <row r="981956"/>
    <row r="981957"/>
    <row r="981958"/>
    <row r="981959"/>
    <row r="981960"/>
    <row r="981961"/>
    <row r="981962"/>
    <row r="981963"/>
    <row r="981964"/>
    <row r="981965"/>
    <row r="981966"/>
    <row r="981967"/>
    <row r="981968"/>
    <row r="981969"/>
    <row r="981970"/>
    <row r="981971"/>
    <row r="981972"/>
    <row r="981973"/>
    <row r="981974"/>
    <row r="981975"/>
    <row r="981976"/>
    <row r="981977"/>
    <row r="981978"/>
    <row r="981979"/>
    <row r="981980"/>
    <row r="981981"/>
    <row r="981982"/>
    <row r="981983"/>
    <row r="981984"/>
    <row r="981985"/>
    <row r="981986"/>
    <row r="981987"/>
    <row r="981988"/>
    <row r="981989"/>
    <row r="981990"/>
    <row r="981991"/>
    <row r="981992"/>
    <row r="981993"/>
    <row r="981994"/>
    <row r="981995"/>
    <row r="981996"/>
    <row r="981997"/>
    <row r="981998"/>
    <row r="981999"/>
    <row r="982000"/>
    <row r="982001"/>
    <row r="982002"/>
    <row r="982003"/>
    <row r="982004"/>
    <row r="982005"/>
    <row r="982006"/>
    <row r="982007"/>
    <row r="982008"/>
    <row r="982009"/>
    <row r="982010"/>
    <row r="982011"/>
    <row r="982012"/>
    <row r="982013"/>
    <row r="982014"/>
    <row r="982015"/>
    <row r="982016"/>
    <row r="982017"/>
    <row r="982018"/>
    <row r="982019"/>
    <row r="982020"/>
    <row r="982021"/>
    <row r="982022"/>
    <row r="982023"/>
    <row r="982024"/>
    <row r="982025"/>
    <row r="982026"/>
    <row r="982027"/>
    <row r="982028"/>
    <row r="982029"/>
    <row r="982030"/>
    <row r="982031"/>
    <row r="982032"/>
    <row r="982033"/>
    <row r="982034"/>
    <row r="982035"/>
    <row r="982036"/>
    <row r="982037"/>
    <row r="982038"/>
    <row r="982039"/>
    <row r="982040"/>
    <row r="982041"/>
    <row r="982042"/>
    <row r="982043"/>
    <row r="982044"/>
    <row r="982045"/>
    <row r="982046"/>
    <row r="982047"/>
    <row r="982048"/>
    <row r="982049"/>
    <row r="982050"/>
    <row r="982051"/>
    <row r="982052"/>
    <row r="982053"/>
    <row r="982054"/>
    <row r="982055"/>
    <row r="982056"/>
    <row r="982057"/>
    <row r="982058"/>
    <row r="982059"/>
    <row r="982060"/>
    <row r="982061"/>
    <row r="982062"/>
    <row r="982063"/>
    <row r="982064"/>
    <row r="982065"/>
    <row r="982066"/>
    <row r="982067"/>
    <row r="982068"/>
    <row r="982069"/>
    <row r="982070"/>
    <row r="982071"/>
    <row r="982072"/>
    <row r="982073"/>
    <row r="982074"/>
    <row r="982075"/>
    <row r="982076"/>
    <row r="982077"/>
    <row r="982078"/>
    <row r="982079"/>
    <row r="982080"/>
    <row r="982081"/>
    <row r="982082"/>
    <row r="982083"/>
    <row r="982084"/>
    <row r="982085"/>
    <row r="982086"/>
    <row r="982087"/>
    <row r="982088"/>
    <row r="982089"/>
    <row r="982090"/>
    <row r="982091"/>
    <row r="982092"/>
    <row r="982093"/>
    <row r="982094"/>
    <row r="982095"/>
    <row r="982096"/>
    <row r="982097"/>
    <row r="982098"/>
    <row r="982099"/>
    <row r="982100"/>
    <row r="982101"/>
    <row r="982102"/>
    <row r="982103"/>
    <row r="982104"/>
    <row r="982105"/>
    <row r="982106"/>
    <row r="982107"/>
    <row r="982108"/>
    <row r="982109"/>
    <row r="982110"/>
    <row r="982111"/>
    <row r="982112"/>
    <row r="982113"/>
    <row r="982114"/>
    <row r="982115"/>
    <row r="982116"/>
    <row r="982117"/>
    <row r="982118"/>
    <row r="982119"/>
    <row r="982120"/>
    <row r="982121"/>
    <row r="982122"/>
    <row r="982123"/>
    <row r="982124"/>
    <row r="982125"/>
    <row r="982126"/>
    <row r="982127"/>
    <row r="982128"/>
    <row r="982129"/>
    <row r="982130"/>
    <row r="982131"/>
    <row r="982132"/>
    <row r="982133"/>
    <row r="982134"/>
    <row r="982135"/>
    <row r="982136"/>
    <row r="982137"/>
    <row r="982138"/>
    <row r="982139"/>
    <row r="982140"/>
    <row r="982141"/>
    <row r="982142"/>
    <row r="982143"/>
    <row r="982144"/>
    <row r="982145"/>
    <row r="982146"/>
    <row r="982147"/>
    <row r="982148"/>
    <row r="982149"/>
    <row r="982150"/>
    <row r="982151"/>
    <row r="982152"/>
    <row r="982153"/>
    <row r="982154"/>
    <row r="982155"/>
    <row r="982156"/>
    <row r="982157"/>
    <row r="982158"/>
    <row r="982159"/>
    <row r="982160"/>
    <row r="982161"/>
    <row r="982162"/>
    <row r="982163"/>
    <row r="982164"/>
    <row r="982165"/>
    <row r="982166"/>
    <row r="982167"/>
    <row r="982168"/>
    <row r="982169"/>
    <row r="982170"/>
    <row r="982171"/>
    <row r="982172"/>
    <row r="982173"/>
    <row r="982174"/>
    <row r="982175"/>
    <row r="982176"/>
    <row r="982177"/>
    <row r="982178"/>
    <row r="982179"/>
    <row r="982180"/>
    <row r="982181"/>
    <row r="982182"/>
    <row r="982183"/>
    <row r="982184"/>
    <row r="982185"/>
    <row r="982186"/>
    <row r="982187"/>
    <row r="982188"/>
    <row r="982189"/>
    <row r="982190"/>
    <row r="982191"/>
    <row r="982192"/>
    <row r="982193"/>
    <row r="982194"/>
    <row r="982195"/>
    <row r="982196"/>
    <row r="982197"/>
    <row r="982198"/>
    <row r="982199"/>
    <row r="982200"/>
    <row r="982201"/>
    <row r="982202"/>
    <row r="982203"/>
    <row r="982204"/>
    <row r="982205"/>
    <row r="982206"/>
    <row r="982207"/>
    <row r="982208"/>
    <row r="982209"/>
    <row r="982210"/>
    <row r="982211"/>
    <row r="982212"/>
    <row r="982213"/>
    <row r="982214"/>
    <row r="982215"/>
    <row r="982216"/>
    <row r="982217"/>
    <row r="982218"/>
    <row r="982219"/>
    <row r="982220"/>
    <row r="982221"/>
    <row r="982222"/>
    <row r="982223"/>
    <row r="982224"/>
    <row r="982225"/>
    <row r="982226"/>
    <row r="982227"/>
    <row r="982228"/>
    <row r="982229"/>
    <row r="982230"/>
    <row r="982231"/>
    <row r="982232"/>
    <row r="982233"/>
    <row r="982234"/>
    <row r="982235"/>
    <row r="982236"/>
    <row r="982237"/>
    <row r="982238"/>
    <row r="982239"/>
    <row r="982240"/>
    <row r="982241"/>
    <row r="982242"/>
    <row r="982243"/>
    <row r="982244"/>
    <row r="982245"/>
    <row r="982246"/>
    <row r="982247"/>
    <row r="982248"/>
    <row r="982249"/>
    <row r="982250"/>
    <row r="982251"/>
    <row r="982252"/>
    <row r="982253"/>
    <row r="982254"/>
    <row r="982255"/>
    <row r="982256"/>
    <row r="982257"/>
    <row r="982258"/>
    <row r="982259"/>
    <row r="982260"/>
    <row r="982261"/>
    <row r="982262"/>
    <row r="982263"/>
    <row r="982264"/>
    <row r="982265"/>
    <row r="982266"/>
    <row r="982267"/>
    <row r="982268"/>
    <row r="982269"/>
    <row r="982270"/>
    <row r="982271"/>
    <row r="982272"/>
    <row r="982273"/>
    <row r="982274"/>
    <row r="982275"/>
    <row r="982276"/>
    <row r="982277"/>
    <row r="982278"/>
    <row r="982279"/>
    <row r="982280"/>
    <row r="982281"/>
    <row r="982282"/>
    <row r="982283"/>
    <row r="982284"/>
    <row r="982285"/>
    <row r="982286"/>
    <row r="982287"/>
    <row r="982288"/>
    <row r="982289"/>
    <row r="982290"/>
    <row r="982291"/>
    <row r="982292"/>
    <row r="982293"/>
    <row r="982294"/>
    <row r="982295"/>
    <row r="982296"/>
    <row r="982297"/>
    <row r="982298"/>
    <row r="982299"/>
    <row r="982300"/>
    <row r="982301"/>
    <row r="982302"/>
    <row r="982303"/>
    <row r="982304"/>
    <row r="982305"/>
    <row r="982306"/>
    <row r="982307"/>
    <row r="982308"/>
    <row r="982309"/>
    <row r="982310"/>
    <row r="982311"/>
    <row r="982312"/>
    <row r="982313"/>
    <row r="982314"/>
    <row r="982315"/>
    <row r="982316"/>
    <row r="982317"/>
    <row r="982318"/>
    <row r="982319"/>
    <row r="982320"/>
    <row r="982321"/>
    <row r="982322"/>
    <row r="982323"/>
    <row r="982324"/>
    <row r="982325"/>
    <row r="982326"/>
    <row r="982327"/>
    <row r="982328"/>
    <row r="982329"/>
    <row r="982330"/>
    <row r="982331"/>
    <row r="982332"/>
    <row r="982333"/>
    <row r="982334"/>
    <row r="982335"/>
    <row r="982336"/>
    <row r="982337"/>
    <row r="982338"/>
    <row r="982339"/>
    <row r="982340"/>
    <row r="982341"/>
    <row r="982342"/>
    <row r="982343"/>
    <row r="982344"/>
    <row r="982345"/>
    <row r="982346"/>
    <row r="982347"/>
    <row r="982348"/>
    <row r="982349"/>
    <row r="982350"/>
    <row r="982351"/>
    <row r="982352"/>
    <row r="982353"/>
    <row r="982354"/>
    <row r="982355"/>
    <row r="982356"/>
    <row r="982357"/>
    <row r="982358"/>
    <row r="982359"/>
    <row r="982360"/>
    <row r="982361"/>
    <row r="982362"/>
    <row r="982363"/>
    <row r="982364"/>
    <row r="982365"/>
    <row r="982366"/>
    <row r="982367"/>
    <row r="982368"/>
    <row r="982369"/>
    <row r="982370"/>
    <row r="982371"/>
    <row r="982372"/>
    <row r="982373"/>
    <row r="982374"/>
    <row r="982375"/>
    <row r="982376"/>
    <row r="982377"/>
    <row r="982378"/>
    <row r="982379"/>
    <row r="982380"/>
    <row r="982381"/>
    <row r="982382"/>
    <row r="982383"/>
    <row r="982384"/>
    <row r="982385"/>
    <row r="982386"/>
    <row r="982387"/>
    <row r="982388"/>
    <row r="982389"/>
    <row r="982390"/>
    <row r="982391"/>
    <row r="982392"/>
    <row r="982393"/>
    <row r="982394"/>
    <row r="982395"/>
    <row r="982396"/>
    <row r="982397"/>
    <row r="982398"/>
    <row r="982399"/>
    <row r="982400"/>
    <row r="982401"/>
    <row r="982402"/>
    <row r="982403"/>
    <row r="982404"/>
    <row r="982405"/>
    <row r="982406"/>
    <row r="982407"/>
    <row r="982408"/>
    <row r="982409"/>
    <row r="982410"/>
    <row r="982411"/>
    <row r="982412"/>
    <row r="982413"/>
    <row r="982414"/>
    <row r="982415"/>
    <row r="982416"/>
    <row r="982417"/>
    <row r="982418"/>
    <row r="982419"/>
    <row r="982420"/>
    <row r="982421"/>
    <row r="982422"/>
    <row r="982423"/>
    <row r="982424"/>
    <row r="982425"/>
    <row r="982426"/>
    <row r="982427"/>
    <row r="982428"/>
    <row r="982429"/>
    <row r="982430"/>
    <row r="982431"/>
    <row r="982432"/>
    <row r="982433"/>
    <row r="982434"/>
    <row r="982435"/>
    <row r="982436"/>
    <row r="982437"/>
    <row r="982438"/>
    <row r="982439"/>
    <row r="982440"/>
    <row r="982441"/>
    <row r="982442"/>
    <row r="982443"/>
    <row r="982444"/>
    <row r="982445"/>
    <row r="982446"/>
    <row r="982447"/>
    <row r="982448"/>
    <row r="982449"/>
    <row r="982450"/>
    <row r="982451"/>
    <row r="982452"/>
    <row r="982453"/>
    <row r="982454"/>
    <row r="982455"/>
    <row r="982456"/>
    <row r="982457"/>
    <row r="982458"/>
    <row r="982459"/>
    <row r="982460"/>
    <row r="982461"/>
    <row r="982462"/>
    <row r="982463"/>
    <row r="982464"/>
    <row r="982465"/>
    <row r="982466"/>
    <row r="982467"/>
    <row r="982468"/>
    <row r="982469"/>
    <row r="982470"/>
    <row r="982471"/>
    <row r="982472"/>
    <row r="982473"/>
    <row r="982474"/>
    <row r="982475"/>
    <row r="982476"/>
    <row r="982477"/>
    <row r="982478"/>
    <row r="982479"/>
    <row r="982480"/>
    <row r="982481"/>
    <row r="982482"/>
    <row r="982483"/>
    <row r="982484"/>
    <row r="982485"/>
    <row r="982486"/>
    <row r="982487"/>
    <row r="982488"/>
    <row r="982489"/>
    <row r="982490"/>
    <row r="982491"/>
    <row r="982492"/>
    <row r="982493"/>
    <row r="982494"/>
    <row r="982495"/>
    <row r="982496"/>
    <row r="982497"/>
    <row r="982498"/>
    <row r="982499"/>
    <row r="982500"/>
    <row r="982501"/>
    <row r="982502"/>
    <row r="982503"/>
    <row r="982504"/>
    <row r="982505"/>
    <row r="982506"/>
    <row r="982507"/>
    <row r="982508"/>
    <row r="982509"/>
    <row r="982510"/>
    <row r="982511"/>
    <row r="982512"/>
    <row r="982513"/>
    <row r="982514"/>
    <row r="982515"/>
    <row r="982516"/>
    <row r="982517"/>
    <row r="982518"/>
    <row r="982519"/>
    <row r="982520"/>
    <row r="982521"/>
    <row r="982522"/>
    <row r="982523"/>
    <row r="982524"/>
    <row r="982525"/>
    <row r="982526"/>
    <row r="982527"/>
    <row r="982528"/>
    <row r="982529"/>
    <row r="982530"/>
    <row r="982531"/>
    <row r="982532"/>
    <row r="982533"/>
    <row r="982534"/>
    <row r="982535"/>
    <row r="982536"/>
    <row r="982537"/>
    <row r="982538"/>
    <row r="982539"/>
    <row r="982540"/>
    <row r="982541"/>
    <row r="982542"/>
    <row r="982543"/>
    <row r="982544"/>
    <row r="982545"/>
    <row r="982546"/>
    <row r="982547"/>
    <row r="982548"/>
    <row r="982549"/>
    <row r="982550"/>
    <row r="982551"/>
    <row r="982552"/>
    <row r="982553"/>
    <row r="982554"/>
    <row r="982555"/>
    <row r="982556"/>
    <row r="982557"/>
    <row r="982558"/>
    <row r="982559"/>
    <row r="982560"/>
    <row r="982561"/>
    <row r="982562"/>
    <row r="982563"/>
    <row r="982564"/>
    <row r="982565"/>
    <row r="982566"/>
    <row r="982567"/>
    <row r="982568"/>
    <row r="982569"/>
    <row r="982570"/>
    <row r="982571"/>
    <row r="982572"/>
    <row r="982573"/>
    <row r="982574"/>
    <row r="982575"/>
    <row r="982576"/>
    <row r="982577"/>
    <row r="982578"/>
    <row r="982579"/>
    <row r="982580"/>
    <row r="982581"/>
    <row r="982582"/>
    <row r="982583"/>
    <row r="982584"/>
    <row r="982585"/>
    <row r="982586"/>
    <row r="982587"/>
    <row r="982588"/>
    <row r="982589"/>
    <row r="982590"/>
    <row r="982591"/>
    <row r="982592"/>
    <row r="982593"/>
    <row r="982594"/>
    <row r="982595"/>
    <row r="982596"/>
    <row r="982597"/>
    <row r="982598"/>
    <row r="982599"/>
    <row r="982600"/>
    <row r="982601"/>
    <row r="982602"/>
    <row r="982603"/>
    <row r="982604"/>
    <row r="982605"/>
    <row r="982606"/>
    <row r="982607"/>
    <row r="982608"/>
    <row r="982609"/>
    <row r="982610"/>
    <row r="982611"/>
    <row r="982612"/>
    <row r="982613"/>
    <row r="982614"/>
    <row r="982615"/>
    <row r="982616"/>
    <row r="982617"/>
    <row r="982618"/>
    <row r="982619"/>
    <row r="982620"/>
    <row r="982621"/>
    <row r="982622"/>
    <row r="982623"/>
    <row r="982624"/>
    <row r="982625"/>
    <row r="982626"/>
    <row r="982627"/>
    <row r="982628"/>
    <row r="982629"/>
    <row r="982630"/>
    <row r="982631"/>
    <row r="982632"/>
    <row r="982633"/>
    <row r="982634"/>
    <row r="982635"/>
    <row r="982636"/>
    <row r="982637"/>
    <row r="982638"/>
    <row r="982639"/>
    <row r="982640"/>
    <row r="982641"/>
    <row r="982642"/>
    <row r="982643"/>
    <row r="982644"/>
    <row r="982645"/>
    <row r="982646"/>
    <row r="982647"/>
    <row r="982648"/>
    <row r="982649"/>
    <row r="982650"/>
    <row r="982651"/>
    <row r="982652"/>
    <row r="982653"/>
    <row r="982654"/>
    <row r="982655"/>
    <row r="982656"/>
    <row r="982657"/>
    <row r="982658"/>
    <row r="982659"/>
    <row r="982660"/>
    <row r="982661"/>
    <row r="982662"/>
    <row r="982663"/>
    <row r="982664"/>
    <row r="982665"/>
    <row r="982666"/>
    <row r="982667"/>
    <row r="982668"/>
    <row r="982669"/>
    <row r="982670"/>
    <row r="982671"/>
    <row r="982672"/>
    <row r="982673"/>
    <row r="982674"/>
    <row r="982675"/>
    <row r="982676"/>
    <row r="982677"/>
    <row r="982678"/>
    <row r="982679"/>
    <row r="982680"/>
    <row r="982681"/>
    <row r="982682"/>
    <row r="982683"/>
    <row r="982684"/>
    <row r="982685"/>
    <row r="982686"/>
    <row r="982687"/>
    <row r="982688"/>
    <row r="982689"/>
    <row r="982690"/>
    <row r="982691"/>
    <row r="982692"/>
    <row r="982693"/>
    <row r="982694"/>
    <row r="982695"/>
    <row r="982696"/>
    <row r="982697"/>
    <row r="982698"/>
    <row r="982699"/>
    <row r="982700"/>
    <row r="982701"/>
    <row r="982702"/>
    <row r="982703"/>
    <row r="982704"/>
    <row r="982705"/>
    <row r="982706"/>
    <row r="982707"/>
    <row r="982708"/>
    <row r="982709"/>
    <row r="982710"/>
    <row r="982711"/>
    <row r="982712"/>
    <row r="982713"/>
    <row r="982714"/>
    <row r="982715"/>
    <row r="982716"/>
    <row r="982717"/>
    <row r="982718"/>
    <row r="982719"/>
    <row r="982720"/>
    <row r="982721"/>
    <row r="982722"/>
    <row r="982723"/>
    <row r="982724"/>
    <row r="982725"/>
    <row r="982726"/>
    <row r="982727"/>
    <row r="982728"/>
    <row r="982729"/>
    <row r="982730"/>
    <row r="982731"/>
    <row r="982732"/>
    <row r="982733"/>
    <row r="982734"/>
    <row r="982735"/>
    <row r="982736"/>
    <row r="982737"/>
    <row r="982738"/>
    <row r="982739"/>
    <row r="982740"/>
    <row r="982741"/>
    <row r="982742"/>
    <row r="982743"/>
    <row r="982744"/>
    <row r="982745"/>
    <row r="982746"/>
    <row r="982747"/>
    <row r="982748"/>
    <row r="982749"/>
    <row r="982750"/>
    <row r="982751"/>
    <row r="982752"/>
    <row r="982753"/>
    <row r="982754"/>
    <row r="982755"/>
    <row r="982756"/>
    <row r="982757"/>
    <row r="982758"/>
    <row r="982759"/>
    <row r="982760"/>
    <row r="982761"/>
    <row r="982762"/>
    <row r="982763"/>
    <row r="982764"/>
    <row r="982765"/>
    <row r="982766"/>
    <row r="982767"/>
    <row r="982768"/>
    <row r="982769"/>
    <row r="982770"/>
    <row r="982771"/>
    <row r="982772"/>
    <row r="982773"/>
    <row r="982774"/>
    <row r="982775"/>
    <row r="982776"/>
    <row r="982777"/>
    <row r="982778"/>
    <row r="982779"/>
    <row r="982780"/>
    <row r="982781"/>
    <row r="982782"/>
    <row r="982783"/>
    <row r="982784"/>
    <row r="982785"/>
    <row r="982786"/>
    <row r="982787"/>
    <row r="982788"/>
    <row r="982789"/>
    <row r="982790"/>
    <row r="982791"/>
    <row r="982792"/>
    <row r="982793"/>
    <row r="982794"/>
    <row r="982795"/>
    <row r="982796"/>
    <row r="982797"/>
    <row r="982798"/>
    <row r="982799"/>
    <row r="982800"/>
    <row r="982801"/>
    <row r="982802"/>
    <row r="982803"/>
    <row r="982804"/>
    <row r="982805"/>
    <row r="982806"/>
    <row r="982807"/>
    <row r="982808"/>
    <row r="982809"/>
    <row r="982810"/>
    <row r="982811"/>
    <row r="982812"/>
    <row r="982813"/>
    <row r="982814"/>
    <row r="982815"/>
    <row r="982816"/>
    <row r="982817"/>
    <row r="982818"/>
    <row r="982819"/>
    <row r="982820"/>
    <row r="982821"/>
    <row r="982822"/>
    <row r="982823"/>
    <row r="982824"/>
    <row r="982825"/>
    <row r="982826"/>
    <row r="982827"/>
    <row r="982828"/>
    <row r="982829"/>
    <row r="982830"/>
    <row r="982831"/>
    <row r="982832"/>
    <row r="982833"/>
    <row r="982834"/>
    <row r="982835"/>
    <row r="982836"/>
    <row r="982837"/>
    <row r="982838"/>
    <row r="982839"/>
    <row r="982840"/>
    <row r="982841"/>
    <row r="982842"/>
    <row r="982843"/>
    <row r="982844"/>
    <row r="982845"/>
    <row r="982846"/>
    <row r="982847"/>
    <row r="982848"/>
    <row r="982849"/>
    <row r="982850"/>
    <row r="982851"/>
    <row r="982852"/>
    <row r="982853"/>
    <row r="982854"/>
    <row r="982855"/>
    <row r="982856"/>
    <row r="982857"/>
    <row r="982858"/>
    <row r="982859"/>
    <row r="982860"/>
    <row r="982861"/>
    <row r="982862"/>
    <row r="982863"/>
    <row r="982864"/>
    <row r="982865"/>
    <row r="982866"/>
    <row r="982867"/>
    <row r="982868"/>
    <row r="982869"/>
    <row r="982870"/>
    <row r="982871"/>
    <row r="982872"/>
    <row r="982873"/>
    <row r="982874"/>
    <row r="982875"/>
    <row r="982876"/>
    <row r="982877"/>
    <row r="982878"/>
    <row r="982879"/>
    <row r="982880"/>
    <row r="982881"/>
    <row r="982882"/>
    <row r="982883"/>
    <row r="982884"/>
    <row r="982885"/>
    <row r="982886"/>
    <row r="982887"/>
    <row r="982888"/>
    <row r="982889"/>
    <row r="982890"/>
    <row r="982891"/>
    <row r="982892"/>
    <row r="982893"/>
    <row r="982894"/>
    <row r="982895"/>
    <row r="982896"/>
    <row r="982897"/>
    <row r="982898"/>
    <row r="982899"/>
    <row r="982900"/>
    <row r="982901"/>
    <row r="982902"/>
    <row r="982903"/>
    <row r="982904"/>
    <row r="982905"/>
    <row r="982906"/>
    <row r="982907"/>
    <row r="982908"/>
    <row r="982909"/>
    <row r="982910"/>
    <row r="982911"/>
    <row r="982912"/>
    <row r="982913"/>
    <row r="982914"/>
    <row r="982915"/>
    <row r="982916"/>
    <row r="982917"/>
    <row r="982918"/>
    <row r="982919"/>
    <row r="982920"/>
    <row r="982921"/>
    <row r="982922"/>
    <row r="982923"/>
    <row r="982924"/>
    <row r="982925"/>
    <row r="982926"/>
    <row r="982927"/>
    <row r="982928"/>
    <row r="982929"/>
    <row r="982930"/>
    <row r="982931"/>
    <row r="982932"/>
    <row r="982933"/>
    <row r="982934"/>
    <row r="982935"/>
    <row r="982936"/>
    <row r="982937"/>
    <row r="982938"/>
    <row r="982939"/>
    <row r="982940"/>
    <row r="982941"/>
    <row r="982942"/>
    <row r="982943"/>
    <row r="982944"/>
    <row r="982945"/>
    <row r="982946"/>
    <row r="982947"/>
    <row r="982948"/>
    <row r="982949"/>
    <row r="982950"/>
    <row r="982951"/>
    <row r="982952"/>
    <row r="982953"/>
    <row r="982954"/>
    <row r="982955"/>
    <row r="982956"/>
    <row r="982957"/>
    <row r="982958"/>
    <row r="982959"/>
    <row r="982960"/>
    <row r="982961"/>
    <row r="982962"/>
    <row r="982963"/>
    <row r="982964"/>
    <row r="982965"/>
    <row r="982966"/>
    <row r="982967"/>
    <row r="982968"/>
    <row r="982969"/>
    <row r="982970"/>
    <row r="982971"/>
    <row r="982972"/>
    <row r="982973"/>
    <row r="982974"/>
    <row r="982975"/>
    <row r="982976"/>
    <row r="982977"/>
    <row r="982978"/>
    <row r="982979"/>
    <row r="982980"/>
    <row r="982981"/>
    <row r="982982"/>
    <row r="982983"/>
    <row r="982984"/>
    <row r="982985"/>
    <row r="982986"/>
    <row r="982987"/>
    <row r="982988"/>
    <row r="982989"/>
    <row r="982990"/>
    <row r="982991"/>
    <row r="982992"/>
    <row r="982993"/>
    <row r="982994"/>
    <row r="982995"/>
    <row r="982996"/>
    <row r="982997"/>
    <row r="982998"/>
    <row r="982999"/>
    <row r="983000"/>
    <row r="983001"/>
    <row r="983002"/>
    <row r="983003"/>
    <row r="983004"/>
    <row r="983005"/>
    <row r="983006"/>
    <row r="983007"/>
    <row r="983008"/>
    <row r="983009"/>
    <row r="983010"/>
    <row r="983011"/>
    <row r="983012"/>
    <row r="983013"/>
    <row r="983014"/>
    <row r="983015"/>
    <row r="983016"/>
    <row r="983017"/>
    <row r="983018"/>
    <row r="983019"/>
    <row r="983020"/>
    <row r="983021"/>
    <row r="983022"/>
    <row r="983023"/>
    <row r="983024"/>
    <row r="983025"/>
    <row r="983026"/>
    <row r="983027"/>
    <row r="983028"/>
    <row r="983029"/>
    <row r="983030"/>
    <row r="983031"/>
    <row r="983032"/>
    <row r="983033"/>
    <row r="983034"/>
    <row r="983035"/>
    <row r="983036"/>
    <row r="983037"/>
    <row r="983038"/>
    <row r="983039"/>
    <row r="983040"/>
    <row r="983041"/>
    <row r="983042"/>
    <row r="983043"/>
    <row r="983044"/>
    <row r="983045"/>
    <row r="983046"/>
    <row r="983047"/>
    <row r="983048"/>
    <row r="983049"/>
    <row r="983050"/>
    <row r="983051"/>
    <row r="983052"/>
    <row r="983053"/>
    <row r="983054"/>
    <row r="983055"/>
    <row r="983056"/>
    <row r="983057"/>
    <row r="983058"/>
    <row r="983059"/>
    <row r="983060"/>
    <row r="983061"/>
    <row r="983062"/>
    <row r="983063"/>
    <row r="983064"/>
    <row r="983065"/>
    <row r="983066"/>
    <row r="983067"/>
    <row r="983068"/>
    <row r="983069"/>
    <row r="983070"/>
    <row r="983071"/>
    <row r="983072"/>
    <row r="983073"/>
    <row r="983074"/>
    <row r="983075"/>
    <row r="983076"/>
    <row r="983077"/>
    <row r="983078"/>
    <row r="983079"/>
    <row r="983080"/>
    <row r="983081"/>
    <row r="983082"/>
    <row r="983083"/>
    <row r="983084"/>
    <row r="983085"/>
    <row r="983086"/>
    <row r="983087"/>
    <row r="983088"/>
    <row r="983089"/>
    <row r="983090"/>
    <row r="983091"/>
    <row r="983092"/>
    <row r="983093"/>
    <row r="983094"/>
    <row r="983095"/>
    <row r="983096"/>
    <row r="983097"/>
    <row r="983098"/>
    <row r="983099"/>
    <row r="983100"/>
    <row r="983101"/>
    <row r="983102"/>
    <row r="983103"/>
    <row r="983104"/>
    <row r="983105"/>
    <row r="983106"/>
    <row r="983107"/>
    <row r="983108"/>
    <row r="983109"/>
    <row r="983110"/>
    <row r="983111"/>
    <row r="983112"/>
    <row r="983113"/>
    <row r="983114"/>
    <row r="983115"/>
    <row r="983116"/>
    <row r="983117"/>
    <row r="983118"/>
    <row r="983119"/>
    <row r="983120"/>
    <row r="983121"/>
    <row r="983122"/>
    <row r="983123"/>
    <row r="983124"/>
    <row r="983125"/>
    <row r="983126"/>
    <row r="983127"/>
    <row r="983128"/>
    <row r="983129"/>
    <row r="983130"/>
    <row r="983131"/>
    <row r="983132"/>
    <row r="983133"/>
    <row r="983134"/>
    <row r="983135"/>
    <row r="983136"/>
    <row r="983137"/>
    <row r="983138"/>
    <row r="983139"/>
    <row r="983140"/>
    <row r="983141"/>
    <row r="983142"/>
    <row r="983143"/>
    <row r="983144"/>
    <row r="983145"/>
    <row r="983146"/>
    <row r="983147"/>
    <row r="983148"/>
    <row r="983149"/>
    <row r="983150"/>
    <row r="983151"/>
    <row r="983152"/>
    <row r="983153"/>
    <row r="983154"/>
    <row r="983155"/>
    <row r="983156"/>
    <row r="983157"/>
    <row r="983158"/>
    <row r="983159"/>
    <row r="983160"/>
    <row r="983161"/>
    <row r="983162"/>
    <row r="983163"/>
    <row r="983164"/>
    <row r="983165"/>
    <row r="983166"/>
    <row r="983167"/>
    <row r="983168"/>
    <row r="983169"/>
    <row r="983170"/>
    <row r="983171"/>
    <row r="983172"/>
    <row r="983173"/>
    <row r="983174"/>
    <row r="983175"/>
    <row r="983176"/>
    <row r="983177"/>
    <row r="983178"/>
    <row r="983179"/>
    <row r="983180"/>
    <row r="983181"/>
    <row r="983182"/>
    <row r="983183"/>
    <row r="983184"/>
    <row r="983185"/>
    <row r="983186"/>
    <row r="983187"/>
    <row r="983188"/>
    <row r="983189"/>
    <row r="983190"/>
    <row r="983191"/>
    <row r="983192"/>
    <row r="983193"/>
    <row r="983194"/>
    <row r="983195"/>
    <row r="983196"/>
    <row r="983197"/>
    <row r="983198"/>
    <row r="983199"/>
    <row r="983200"/>
    <row r="983201"/>
    <row r="983202"/>
    <row r="983203"/>
    <row r="983204"/>
    <row r="983205"/>
    <row r="983206"/>
    <row r="983207"/>
    <row r="983208"/>
    <row r="983209"/>
    <row r="983210"/>
    <row r="983211"/>
    <row r="983212"/>
    <row r="983213"/>
    <row r="983214"/>
    <row r="983215"/>
    <row r="983216"/>
    <row r="983217"/>
    <row r="983218"/>
    <row r="983219"/>
    <row r="983220"/>
    <row r="983221"/>
    <row r="983222"/>
    <row r="983223"/>
    <row r="983224"/>
    <row r="983225"/>
    <row r="983226"/>
    <row r="983227"/>
    <row r="983228"/>
    <row r="983229"/>
    <row r="983230"/>
    <row r="983231"/>
    <row r="983232"/>
    <row r="983233"/>
    <row r="983234"/>
    <row r="983235"/>
    <row r="983236"/>
    <row r="983237"/>
    <row r="983238"/>
    <row r="983239"/>
    <row r="983240"/>
    <row r="983241"/>
    <row r="983242"/>
    <row r="983243"/>
    <row r="983244"/>
    <row r="983245"/>
    <row r="983246"/>
    <row r="983247"/>
    <row r="983248"/>
    <row r="983249"/>
    <row r="983250"/>
    <row r="983251"/>
    <row r="983252"/>
    <row r="983253"/>
    <row r="983254"/>
    <row r="983255"/>
    <row r="983256"/>
    <row r="983257"/>
    <row r="983258"/>
    <row r="983259"/>
    <row r="983260"/>
    <row r="983261"/>
    <row r="983262"/>
    <row r="983263"/>
    <row r="983264"/>
    <row r="983265"/>
    <row r="983266"/>
    <row r="983267"/>
    <row r="983268"/>
    <row r="983269"/>
    <row r="983270"/>
    <row r="983271"/>
    <row r="983272"/>
    <row r="983273"/>
    <row r="983274"/>
    <row r="983275"/>
    <row r="983276"/>
    <row r="983277"/>
    <row r="983278"/>
    <row r="983279"/>
    <row r="983280"/>
    <row r="983281"/>
    <row r="983282"/>
    <row r="983283"/>
    <row r="983284"/>
    <row r="983285"/>
    <row r="983286"/>
    <row r="983287"/>
    <row r="983288"/>
    <row r="983289"/>
    <row r="983290"/>
    <row r="983291"/>
    <row r="983292"/>
    <row r="983293"/>
    <row r="983294"/>
    <row r="983295"/>
    <row r="983296"/>
    <row r="983297"/>
    <row r="983298"/>
    <row r="983299"/>
    <row r="983300"/>
    <row r="983301"/>
    <row r="983302"/>
    <row r="983303"/>
    <row r="983304"/>
    <row r="983305"/>
    <row r="983306"/>
    <row r="983307"/>
    <row r="983308"/>
    <row r="983309"/>
    <row r="983310"/>
    <row r="983311"/>
    <row r="983312"/>
    <row r="983313"/>
    <row r="983314"/>
    <row r="983315"/>
    <row r="983316"/>
    <row r="983317"/>
    <row r="983318"/>
    <row r="983319"/>
    <row r="983320"/>
    <row r="983321"/>
    <row r="983322"/>
    <row r="983323"/>
    <row r="983324"/>
    <row r="983325"/>
    <row r="983326"/>
    <row r="983327"/>
    <row r="983328"/>
    <row r="983329"/>
    <row r="983330"/>
    <row r="983331"/>
    <row r="983332"/>
    <row r="983333"/>
    <row r="983334"/>
    <row r="983335"/>
    <row r="983336"/>
    <row r="983337"/>
    <row r="983338"/>
    <row r="983339"/>
    <row r="983340"/>
    <row r="983341"/>
    <row r="983342"/>
    <row r="983343"/>
    <row r="983344"/>
    <row r="983345"/>
    <row r="983346"/>
    <row r="983347"/>
    <row r="983348"/>
    <row r="983349"/>
    <row r="983350"/>
    <row r="983351"/>
    <row r="983352"/>
    <row r="983353"/>
    <row r="983354"/>
    <row r="983355"/>
    <row r="983356"/>
    <row r="983357"/>
    <row r="983358"/>
    <row r="983359"/>
    <row r="983360"/>
    <row r="983361"/>
    <row r="983362"/>
    <row r="983363"/>
    <row r="983364"/>
    <row r="983365"/>
    <row r="983366"/>
    <row r="983367"/>
    <row r="983368"/>
    <row r="983369"/>
    <row r="983370"/>
    <row r="983371"/>
    <row r="983372"/>
    <row r="983373"/>
    <row r="983374"/>
    <row r="983375"/>
    <row r="983376"/>
    <row r="983377"/>
    <row r="983378"/>
    <row r="983379"/>
    <row r="983380"/>
    <row r="983381"/>
    <row r="983382"/>
    <row r="983383"/>
    <row r="983384"/>
    <row r="983385"/>
    <row r="983386"/>
    <row r="983387"/>
    <row r="983388"/>
    <row r="983389"/>
    <row r="983390"/>
    <row r="983391"/>
    <row r="983392"/>
    <row r="983393"/>
    <row r="983394"/>
    <row r="983395"/>
    <row r="983396"/>
    <row r="983397"/>
    <row r="983398"/>
    <row r="983399"/>
    <row r="983400"/>
    <row r="983401"/>
    <row r="983402"/>
    <row r="983403"/>
    <row r="983404"/>
    <row r="983405"/>
    <row r="983406"/>
    <row r="983407"/>
    <row r="983408"/>
    <row r="983409"/>
    <row r="983410"/>
    <row r="983411"/>
    <row r="983412"/>
    <row r="983413"/>
    <row r="983414"/>
    <row r="983415"/>
    <row r="983416"/>
    <row r="983417"/>
    <row r="983418"/>
    <row r="983419"/>
    <row r="983420"/>
    <row r="983421"/>
    <row r="983422"/>
    <row r="983423"/>
    <row r="983424"/>
    <row r="983425"/>
    <row r="983426"/>
    <row r="983427"/>
    <row r="983428"/>
    <row r="983429"/>
    <row r="983430"/>
    <row r="983431"/>
    <row r="983432"/>
    <row r="983433"/>
    <row r="983434"/>
    <row r="983435"/>
    <row r="983436"/>
    <row r="983437"/>
    <row r="983438"/>
    <row r="983439"/>
    <row r="983440"/>
    <row r="983441"/>
    <row r="983442"/>
    <row r="983443"/>
    <row r="983444"/>
    <row r="983445"/>
    <row r="983446"/>
    <row r="983447"/>
    <row r="983448"/>
    <row r="983449"/>
    <row r="983450"/>
    <row r="983451"/>
    <row r="983452"/>
    <row r="983453"/>
    <row r="983454"/>
    <row r="983455"/>
    <row r="983456"/>
    <row r="983457"/>
    <row r="983458"/>
    <row r="983459"/>
    <row r="983460"/>
    <row r="983461"/>
    <row r="983462"/>
    <row r="983463"/>
    <row r="983464"/>
    <row r="983465"/>
    <row r="983466"/>
    <row r="983467"/>
    <row r="983468"/>
    <row r="983469"/>
    <row r="983470"/>
    <row r="983471"/>
    <row r="983472"/>
    <row r="983473"/>
    <row r="983474"/>
    <row r="983475"/>
    <row r="983476"/>
    <row r="983477"/>
    <row r="983478"/>
    <row r="983479"/>
    <row r="983480"/>
    <row r="983481"/>
    <row r="983482"/>
    <row r="983483"/>
    <row r="983484"/>
    <row r="983485"/>
    <row r="983486"/>
    <row r="983487"/>
    <row r="983488"/>
    <row r="983489"/>
    <row r="983490"/>
    <row r="983491"/>
    <row r="983492"/>
    <row r="983493"/>
    <row r="983494"/>
    <row r="983495"/>
    <row r="983496"/>
    <row r="983497"/>
    <row r="983498"/>
    <row r="983499"/>
    <row r="983500"/>
    <row r="983501"/>
    <row r="983502"/>
    <row r="983503"/>
    <row r="983504"/>
    <row r="983505"/>
    <row r="983506"/>
    <row r="983507"/>
    <row r="983508"/>
    <row r="983509"/>
    <row r="983510"/>
    <row r="983511"/>
    <row r="983512"/>
    <row r="983513"/>
    <row r="983514"/>
    <row r="983515"/>
    <row r="983516"/>
    <row r="983517"/>
    <row r="983518"/>
    <row r="983519"/>
    <row r="983520"/>
    <row r="983521"/>
    <row r="983522"/>
    <row r="983523"/>
    <row r="983524"/>
    <row r="983525"/>
    <row r="983526"/>
    <row r="983527"/>
    <row r="983528"/>
    <row r="983529"/>
    <row r="983530"/>
    <row r="983531"/>
    <row r="983532"/>
    <row r="983533"/>
    <row r="983534"/>
    <row r="983535"/>
    <row r="983536"/>
    <row r="983537"/>
    <row r="983538"/>
    <row r="983539"/>
    <row r="983540"/>
    <row r="983541"/>
    <row r="983542"/>
    <row r="983543"/>
    <row r="983544"/>
    <row r="983545"/>
    <row r="983546"/>
    <row r="983547"/>
    <row r="983548"/>
    <row r="983549"/>
    <row r="983550"/>
    <row r="983551"/>
    <row r="983552"/>
    <row r="983553"/>
    <row r="983554"/>
    <row r="983555"/>
    <row r="983556"/>
    <row r="983557"/>
    <row r="983558"/>
    <row r="983559"/>
    <row r="983560"/>
    <row r="983561"/>
    <row r="983562"/>
    <row r="983563"/>
    <row r="983564"/>
    <row r="983565"/>
    <row r="983566"/>
    <row r="983567"/>
    <row r="983568"/>
    <row r="983569"/>
    <row r="983570"/>
    <row r="983571"/>
    <row r="983572"/>
    <row r="983573"/>
    <row r="983574"/>
    <row r="983575"/>
    <row r="983576"/>
    <row r="983577"/>
    <row r="983578"/>
    <row r="983579"/>
    <row r="983580"/>
    <row r="983581"/>
    <row r="983582"/>
    <row r="983583"/>
    <row r="983584"/>
    <row r="983585"/>
    <row r="983586"/>
    <row r="983587"/>
    <row r="983588"/>
    <row r="983589"/>
    <row r="983590"/>
    <row r="983591"/>
    <row r="983592"/>
    <row r="983593"/>
    <row r="983594"/>
    <row r="983595"/>
    <row r="983596"/>
    <row r="983597"/>
    <row r="983598"/>
    <row r="983599"/>
    <row r="983600"/>
    <row r="983601"/>
    <row r="983602"/>
    <row r="983603"/>
    <row r="983604"/>
    <row r="983605"/>
    <row r="983606"/>
    <row r="983607"/>
    <row r="983608"/>
    <row r="983609"/>
    <row r="983610"/>
    <row r="983611"/>
    <row r="983612"/>
    <row r="983613"/>
    <row r="983614"/>
    <row r="983615"/>
    <row r="983616"/>
    <row r="983617"/>
    <row r="983618"/>
    <row r="983619"/>
    <row r="983620"/>
    <row r="983621"/>
    <row r="983622"/>
    <row r="983623"/>
    <row r="983624"/>
    <row r="983625"/>
    <row r="983626"/>
    <row r="983627"/>
    <row r="983628"/>
    <row r="983629"/>
    <row r="983630"/>
    <row r="983631"/>
    <row r="983632"/>
    <row r="983633"/>
    <row r="983634"/>
    <row r="983635"/>
    <row r="983636"/>
    <row r="983637"/>
    <row r="983638"/>
    <row r="983639"/>
    <row r="983640"/>
    <row r="983641"/>
    <row r="983642"/>
    <row r="983643"/>
    <row r="983644"/>
    <row r="983645"/>
    <row r="983646"/>
    <row r="983647"/>
    <row r="983648"/>
    <row r="983649"/>
    <row r="983650"/>
    <row r="983651"/>
    <row r="983652"/>
    <row r="983653"/>
    <row r="983654"/>
    <row r="983655"/>
    <row r="983656"/>
    <row r="983657"/>
    <row r="983658"/>
    <row r="983659"/>
    <row r="983660"/>
    <row r="983661"/>
    <row r="983662"/>
    <row r="983663"/>
    <row r="983664"/>
    <row r="983665"/>
    <row r="983666"/>
    <row r="983667"/>
    <row r="983668"/>
    <row r="983669"/>
    <row r="983670"/>
    <row r="983671"/>
    <row r="983672"/>
    <row r="983673"/>
    <row r="983674"/>
    <row r="983675"/>
    <row r="983676"/>
    <row r="983677"/>
    <row r="983678"/>
    <row r="983679"/>
    <row r="983680"/>
    <row r="983681"/>
    <row r="983682"/>
    <row r="983683"/>
    <row r="983684"/>
    <row r="983685"/>
    <row r="983686"/>
    <row r="983687"/>
    <row r="983688"/>
    <row r="983689"/>
    <row r="983690"/>
    <row r="983691"/>
    <row r="983692"/>
    <row r="983693"/>
    <row r="983694"/>
    <row r="983695"/>
    <row r="983696"/>
    <row r="983697"/>
    <row r="983698"/>
    <row r="983699"/>
    <row r="983700"/>
    <row r="983701"/>
    <row r="983702"/>
    <row r="983703"/>
    <row r="983704"/>
    <row r="983705"/>
    <row r="983706"/>
    <row r="983707"/>
    <row r="983708"/>
    <row r="983709"/>
    <row r="983710"/>
    <row r="983711"/>
    <row r="983712"/>
    <row r="983713"/>
    <row r="983714"/>
    <row r="983715"/>
    <row r="983716"/>
    <row r="983717"/>
    <row r="983718"/>
    <row r="983719"/>
    <row r="983720"/>
    <row r="983721"/>
    <row r="983722"/>
    <row r="983723"/>
    <row r="983724"/>
    <row r="983725"/>
    <row r="983726"/>
    <row r="983727"/>
    <row r="983728"/>
    <row r="983729"/>
    <row r="983730"/>
    <row r="983731"/>
    <row r="983732"/>
    <row r="983733"/>
    <row r="983734"/>
    <row r="983735"/>
    <row r="983736"/>
    <row r="983737"/>
    <row r="983738"/>
    <row r="983739"/>
    <row r="983740"/>
    <row r="983741"/>
    <row r="983742"/>
    <row r="983743"/>
    <row r="983744"/>
    <row r="983745"/>
    <row r="983746"/>
    <row r="983747"/>
    <row r="983748"/>
    <row r="983749"/>
    <row r="983750"/>
    <row r="983751"/>
    <row r="983752"/>
    <row r="983753"/>
    <row r="983754"/>
    <row r="983755"/>
    <row r="983756"/>
    <row r="983757"/>
    <row r="983758"/>
    <row r="983759"/>
    <row r="983760"/>
    <row r="983761"/>
    <row r="983762"/>
    <row r="983763"/>
    <row r="983764"/>
    <row r="983765"/>
    <row r="983766"/>
    <row r="983767"/>
    <row r="983768"/>
    <row r="983769"/>
    <row r="983770"/>
    <row r="983771"/>
    <row r="983772"/>
    <row r="983773"/>
    <row r="983774"/>
    <row r="983775"/>
    <row r="983776"/>
    <row r="983777"/>
    <row r="983778"/>
    <row r="983779"/>
    <row r="983780"/>
    <row r="983781"/>
    <row r="983782"/>
    <row r="983783"/>
    <row r="983784"/>
    <row r="983785"/>
    <row r="983786"/>
    <row r="983787"/>
    <row r="983788"/>
    <row r="983789"/>
    <row r="983790"/>
    <row r="983791"/>
    <row r="983792"/>
    <row r="983793"/>
    <row r="983794"/>
    <row r="983795"/>
    <row r="983796"/>
    <row r="983797"/>
    <row r="983798"/>
    <row r="983799"/>
    <row r="983800"/>
    <row r="983801"/>
    <row r="983802"/>
    <row r="983803"/>
    <row r="983804"/>
    <row r="983805"/>
    <row r="983806"/>
    <row r="983807"/>
    <row r="983808"/>
    <row r="983809"/>
    <row r="983810"/>
    <row r="983811"/>
    <row r="983812"/>
    <row r="983813"/>
    <row r="983814"/>
    <row r="983815"/>
    <row r="983816"/>
    <row r="983817"/>
    <row r="983818"/>
    <row r="983819"/>
    <row r="983820"/>
    <row r="983821"/>
    <row r="983822"/>
    <row r="983823"/>
    <row r="983824"/>
    <row r="983825"/>
    <row r="983826"/>
    <row r="983827"/>
    <row r="983828"/>
    <row r="983829"/>
    <row r="983830"/>
    <row r="983831"/>
    <row r="983832"/>
    <row r="983833"/>
    <row r="983834"/>
    <row r="983835"/>
    <row r="983836"/>
    <row r="983837"/>
    <row r="983838"/>
    <row r="983839"/>
    <row r="983840"/>
    <row r="983841"/>
    <row r="983842"/>
    <row r="983843"/>
    <row r="983844"/>
    <row r="983845"/>
    <row r="983846"/>
    <row r="983847"/>
    <row r="983848"/>
    <row r="983849"/>
    <row r="983850"/>
    <row r="983851"/>
    <row r="983852"/>
    <row r="983853"/>
    <row r="983854"/>
    <row r="983855"/>
    <row r="983856"/>
    <row r="983857"/>
    <row r="983858"/>
    <row r="983859"/>
    <row r="983860"/>
    <row r="983861"/>
    <row r="983862"/>
    <row r="983863"/>
    <row r="983864"/>
    <row r="983865"/>
    <row r="983866"/>
    <row r="983867"/>
    <row r="983868"/>
    <row r="983869"/>
    <row r="983870"/>
    <row r="983871"/>
    <row r="983872"/>
    <row r="983873"/>
    <row r="983874"/>
    <row r="983875"/>
    <row r="983876"/>
    <row r="983877"/>
    <row r="983878"/>
    <row r="983879"/>
    <row r="983880"/>
    <row r="983881"/>
    <row r="983882"/>
    <row r="983883"/>
    <row r="983884"/>
    <row r="983885"/>
    <row r="983886"/>
    <row r="983887"/>
    <row r="983888"/>
    <row r="983889"/>
    <row r="983890"/>
    <row r="983891"/>
    <row r="983892"/>
    <row r="983893"/>
    <row r="983894"/>
    <row r="983895"/>
    <row r="983896"/>
    <row r="983897"/>
    <row r="983898"/>
    <row r="983899"/>
    <row r="983900"/>
    <row r="983901"/>
    <row r="983902"/>
    <row r="983903"/>
    <row r="983904"/>
    <row r="983905"/>
    <row r="983906"/>
    <row r="983907"/>
    <row r="983908"/>
    <row r="983909"/>
    <row r="983910"/>
    <row r="983911"/>
    <row r="983912"/>
    <row r="983913"/>
    <row r="983914"/>
    <row r="983915"/>
    <row r="983916"/>
    <row r="983917"/>
    <row r="983918"/>
    <row r="983919"/>
    <row r="983920"/>
    <row r="983921"/>
    <row r="983922"/>
    <row r="983923"/>
    <row r="983924"/>
    <row r="983925"/>
    <row r="983926"/>
    <row r="983927"/>
    <row r="983928"/>
    <row r="983929"/>
    <row r="983930"/>
    <row r="983931"/>
    <row r="983932"/>
    <row r="983933"/>
    <row r="983934"/>
    <row r="983935"/>
    <row r="983936"/>
    <row r="983937"/>
    <row r="983938"/>
    <row r="983939"/>
    <row r="983940"/>
    <row r="983941"/>
    <row r="983942"/>
    <row r="983943"/>
    <row r="983944"/>
    <row r="983945"/>
    <row r="983946"/>
    <row r="983947"/>
    <row r="983948"/>
    <row r="983949"/>
    <row r="983950"/>
    <row r="983951"/>
    <row r="983952"/>
    <row r="983953"/>
    <row r="983954"/>
    <row r="983955"/>
    <row r="983956"/>
    <row r="983957"/>
    <row r="983958"/>
    <row r="983959"/>
    <row r="983960"/>
    <row r="983961"/>
    <row r="983962"/>
    <row r="983963"/>
    <row r="983964"/>
    <row r="983965"/>
    <row r="983966"/>
    <row r="983967"/>
    <row r="983968"/>
    <row r="983969"/>
    <row r="983970"/>
    <row r="983971"/>
    <row r="983972"/>
    <row r="983973"/>
    <row r="983974"/>
    <row r="983975"/>
    <row r="983976"/>
    <row r="983977"/>
    <row r="983978"/>
    <row r="983979"/>
    <row r="983980"/>
    <row r="983981"/>
    <row r="983982"/>
    <row r="983983"/>
    <row r="983984"/>
    <row r="983985"/>
    <row r="983986"/>
    <row r="983987"/>
    <row r="983988"/>
    <row r="983989"/>
    <row r="983990"/>
    <row r="983991"/>
    <row r="983992"/>
    <row r="983993"/>
    <row r="983994"/>
    <row r="983995"/>
    <row r="983996"/>
    <row r="983997"/>
    <row r="983998"/>
    <row r="983999"/>
    <row r="984000"/>
    <row r="984001"/>
    <row r="984002"/>
    <row r="984003"/>
    <row r="984004"/>
    <row r="984005"/>
    <row r="984006"/>
    <row r="984007"/>
    <row r="984008"/>
    <row r="984009"/>
    <row r="984010"/>
    <row r="984011"/>
    <row r="984012"/>
    <row r="984013"/>
    <row r="984014"/>
    <row r="984015"/>
    <row r="984016"/>
    <row r="984017"/>
    <row r="984018"/>
    <row r="984019"/>
    <row r="984020"/>
    <row r="984021"/>
    <row r="984022"/>
    <row r="984023"/>
    <row r="984024"/>
    <row r="984025"/>
    <row r="984026"/>
    <row r="984027"/>
    <row r="984028"/>
    <row r="984029"/>
    <row r="984030"/>
    <row r="984031"/>
    <row r="984032"/>
    <row r="984033"/>
    <row r="984034"/>
    <row r="984035"/>
    <row r="984036"/>
    <row r="984037"/>
    <row r="984038"/>
    <row r="984039"/>
    <row r="984040"/>
    <row r="984041"/>
    <row r="984042"/>
    <row r="984043"/>
    <row r="984044"/>
    <row r="984045"/>
    <row r="984046"/>
    <row r="984047"/>
    <row r="984048"/>
    <row r="984049"/>
    <row r="984050"/>
    <row r="984051"/>
    <row r="984052"/>
    <row r="984053"/>
    <row r="984054"/>
    <row r="984055"/>
    <row r="984056"/>
    <row r="984057"/>
    <row r="984058"/>
    <row r="984059"/>
    <row r="984060"/>
    <row r="984061"/>
    <row r="984062"/>
    <row r="984063"/>
    <row r="984064"/>
    <row r="984065"/>
    <row r="984066"/>
    <row r="984067"/>
    <row r="984068"/>
    <row r="984069"/>
    <row r="984070"/>
    <row r="984071"/>
    <row r="984072"/>
    <row r="984073"/>
    <row r="984074"/>
    <row r="984075"/>
    <row r="984076"/>
    <row r="984077"/>
    <row r="984078"/>
    <row r="984079"/>
    <row r="984080"/>
    <row r="984081"/>
    <row r="984082"/>
    <row r="984083"/>
    <row r="984084"/>
    <row r="984085"/>
    <row r="984086"/>
    <row r="984087"/>
    <row r="984088"/>
    <row r="984089"/>
    <row r="984090"/>
    <row r="984091"/>
    <row r="984092"/>
    <row r="984093"/>
    <row r="984094"/>
    <row r="984095"/>
    <row r="984096"/>
    <row r="984097"/>
    <row r="984098"/>
    <row r="984099"/>
    <row r="984100"/>
    <row r="984101"/>
    <row r="984102"/>
    <row r="984103"/>
    <row r="984104"/>
    <row r="984105"/>
    <row r="984106"/>
    <row r="984107"/>
    <row r="984108"/>
    <row r="984109"/>
    <row r="984110"/>
    <row r="984111"/>
    <row r="984112"/>
    <row r="984113"/>
    <row r="984114"/>
    <row r="984115"/>
    <row r="984116"/>
    <row r="984117"/>
    <row r="984118"/>
    <row r="984119"/>
    <row r="984120"/>
    <row r="984121"/>
    <row r="984122"/>
    <row r="984123"/>
    <row r="984124"/>
    <row r="984125"/>
    <row r="984126"/>
    <row r="984127"/>
    <row r="984128"/>
    <row r="984129"/>
    <row r="984130"/>
    <row r="984131"/>
    <row r="984132"/>
    <row r="984133"/>
    <row r="984134"/>
    <row r="984135"/>
    <row r="984136"/>
    <row r="984137"/>
    <row r="984138"/>
    <row r="984139"/>
    <row r="984140"/>
    <row r="984141"/>
    <row r="984142"/>
    <row r="984143"/>
    <row r="984144"/>
    <row r="984145"/>
    <row r="984146"/>
    <row r="984147"/>
    <row r="984148"/>
    <row r="984149"/>
    <row r="984150"/>
    <row r="984151"/>
    <row r="984152"/>
    <row r="984153"/>
    <row r="984154"/>
    <row r="984155"/>
    <row r="984156"/>
    <row r="984157"/>
    <row r="984158"/>
    <row r="984159"/>
    <row r="984160"/>
    <row r="984161"/>
    <row r="984162"/>
    <row r="984163"/>
    <row r="984164"/>
    <row r="984165"/>
    <row r="984166"/>
    <row r="984167"/>
    <row r="984168"/>
    <row r="984169"/>
    <row r="984170"/>
    <row r="984171"/>
    <row r="984172"/>
    <row r="984173"/>
    <row r="984174"/>
    <row r="984175"/>
    <row r="984176"/>
    <row r="984177"/>
    <row r="984178"/>
    <row r="984179"/>
    <row r="984180"/>
    <row r="984181"/>
    <row r="984182"/>
    <row r="984183"/>
    <row r="984184"/>
    <row r="984185"/>
    <row r="984186"/>
    <row r="984187"/>
    <row r="984188"/>
    <row r="984189"/>
    <row r="984190"/>
    <row r="984191"/>
    <row r="984192"/>
    <row r="984193"/>
    <row r="984194"/>
    <row r="984195"/>
    <row r="984196"/>
    <row r="984197"/>
    <row r="984198"/>
    <row r="984199"/>
    <row r="984200"/>
    <row r="984201"/>
    <row r="984202"/>
    <row r="984203"/>
    <row r="984204"/>
    <row r="984205"/>
    <row r="984206"/>
    <row r="984207"/>
    <row r="984208"/>
    <row r="984209"/>
    <row r="984210"/>
    <row r="984211"/>
    <row r="984212"/>
    <row r="984213"/>
    <row r="984214"/>
    <row r="984215"/>
    <row r="984216"/>
    <row r="984217"/>
    <row r="984218"/>
    <row r="984219"/>
    <row r="984220"/>
    <row r="984221"/>
    <row r="984222"/>
    <row r="984223"/>
    <row r="984224"/>
    <row r="984225"/>
    <row r="984226"/>
    <row r="984227"/>
    <row r="984228"/>
    <row r="984229"/>
    <row r="984230"/>
    <row r="984231"/>
    <row r="984232"/>
    <row r="984233"/>
    <row r="984234"/>
    <row r="984235"/>
    <row r="984236"/>
    <row r="984237"/>
    <row r="984238"/>
    <row r="984239"/>
    <row r="984240"/>
    <row r="984241"/>
    <row r="984242"/>
    <row r="984243"/>
    <row r="984244"/>
    <row r="984245"/>
    <row r="984246"/>
    <row r="984247"/>
    <row r="984248"/>
    <row r="984249"/>
    <row r="984250"/>
    <row r="984251"/>
    <row r="984252"/>
    <row r="984253"/>
    <row r="984254"/>
    <row r="984255"/>
    <row r="984256"/>
    <row r="984257"/>
    <row r="984258"/>
    <row r="984259"/>
    <row r="984260"/>
    <row r="984261"/>
    <row r="984262"/>
    <row r="984263"/>
    <row r="984264"/>
    <row r="984265"/>
    <row r="984266"/>
    <row r="984267"/>
    <row r="984268"/>
    <row r="984269"/>
    <row r="984270"/>
    <row r="984271"/>
    <row r="984272"/>
    <row r="984273"/>
    <row r="984274"/>
    <row r="984275"/>
    <row r="984276"/>
    <row r="984277"/>
    <row r="984278"/>
    <row r="984279"/>
    <row r="984280"/>
    <row r="984281"/>
    <row r="984282"/>
    <row r="984283"/>
    <row r="984284"/>
    <row r="984285"/>
    <row r="984286"/>
    <row r="984287"/>
    <row r="984288"/>
    <row r="984289"/>
    <row r="984290"/>
    <row r="984291"/>
    <row r="984292"/>
    <row r="984293"/>
    <row r="984294"/>
    <row r="984295"/>
    <row r="984296"/>
    <row r="984297"/>
    <row r="984298"/>
    <row r="984299"/>
    <row r="984300"/>
    <row r="984301"/>
    <row r="984302"/>
    <row r="984303"/>
    <row r="984304"/>
    <row r="984305"/>
    <row r="984306"/>
    <row r="984307"/>
    <row r="984308"/>
    <row r="984309"/>
    <row r="984310"/>
    <row r="984311"/>
    <row r="984312"/>
    <row r="984313"/>
    <row r="984314"/>
    <row r="984315"/>
    <row r="984316"/>
    <row r="984317"/>
    <row r="984318"/>
    <row r="984319"/>
    <row r="984320"/>
    <row r="984321"/>
    <row r="984322"/>
    <row r="984323"/>
    <row r="984324"/>
    <row r="984325"/>
    <row r="984326"/>
    <row r="984327"/>
    <row r="984328"/>
    <row r="984329"/>
    <row r="984330"/>
    <row r="984331"/>
    <row r="984332"/>
    <row r="984333"/>
    <row r="984334"/>
    <row r="984335"/>
    <row r="984336"/>
    <row r="984337"/>
    <row r="984338"/>
    <row r="984339"/>
    <row r="984340"/>
    <row r="984341"/>
    <row r="984342"/>
    <row r="984343"/>
    <row r="984344"/>
    <row r="984345"/>
    <row r="984346"/>
    <row r="984347"/>
    <row r="984348"/>
    <row r="984349"/>
    <row r="984350"/>
    <row r="984351"/>
    <row r="984352"/>
    <row r="984353"/>
    <row r="984354"/>
    <row r="984355"/>
    <row r="984356"/>
    <row r="984357"/>
    <row r="984358"/>
    <row r="984359"/>
    <row r="984360"/>
    <row r="984361"/>
    <row r="984362"/>
    <row r="984363"/>
    <row r="984364"/>
    <row r="984365"/>
    <row r="984366"/>
    <row r="984367"/>
    <row r="984368"/>
    <row r="984369"/>
    <row r="984370"/>
    <row r="984371"/>
    <row r="984372"/>
    <row r="984373"/>
    <row r="984374"/>
    <row r="984375"/>
    <row r="984376"/>
    <row r="984377"/>
    <row r="984378"/>
    <row r="984379"/>
    <row r="984380"/>
    <row r="984381"/>
    <row r="984382"/>
    <row r="984383"/>
    <row r="984384"/>
    <row r="984385"/>
    <row r="984386"/>
    <row r="984387"/>
    <row r="984388"/>
    <row r="984389"/>
    <row r="984390"/>
    <row r="984391"/>
    <row r="984392"/>
    <row r="984393"/>
    <row r="984394"/>
    <row r="984395"/>
    <row r="984396"/>
    <row r="984397"/>
    <row r="984398"/>
    <row r="984399"/>
    <row r="984400"/>
    <row r="984401"/>
    <row r="984402"/>
    <row r="984403"/>
    <row r="984404"/>
    <row r="984405"/>
    <row r="984406"/>
    <row r="984407"/>
    <row r="984408"/>
    <row r="984409"/>
    <row r="984410"/>
    <row r="984411"/>
    <row r="984412"/>
    <row r="984413"/>
    <row r="984414"/>
    <row r="984415"/>
    <row r="984416"/>
    <row r="984417"/>
    <row r="984418"/>
    <row r="984419"/>
    <row r="984420"/>
    <row r="984421"/>
    <row r="984422"/>
    <row r="984423"/>
    <row r="984424"/>
    <row r="984425"/>
    <row r="984426"/>
    <row r="984427"/>
    <row r="984428"/>
    <row r="984429"/>
    <row r="984430"/>
    <row r="984431"/>
    <row r="984432"/>
    <row r="984433"/>
    <row r="984434"/>
    <row r="984435"/>
    <row r="984436"/>
    <row r="984437"/>
    <row r="984438"/>
    <row r="984439"/>
    <row r="984440"/>
    <row r="984441"/>
    <row r="984442"/>
    <row r="984443"/>
    <row r="984444"/>
    <row r="984445"/>
    <row r="984446"/>
    <row r="984447"/>
    <row r="984448"/>
    <row r="984449"/>
    <row r="984450"/>
    <row r="984451"/>
    <row r="984452"/>
    <row r="984453"/>
    <row r="984454"/>
    <row r="984455"/>
    <row r="984456"/>
    <row r="984457"/>
    <row r="984458"/>
    <row r="984459"/>
    <row r="984460"/>
    <row r="984461"/>
    <row r="984462"/>
    <row r="984463"/>
    <row r="984464"/>
    <row r="984465"/>
    <row r="984466"/>
    <row r="984467"/>
    <row r="984468"/>
    <row r="984469"/>
    <row r="984470"/>
    <row r="984471"/>
    <row r="984472"/>
    <row r="984473"/>
    <row r="984474"/>
    <row r="984475"/>
    <row r="984476"/>
    <row r="984477"/>
    <row r="984478"/>
    <row r="984479"/>
    <row r="984480"/>
    <row r="984481"/>
    <row r="984482"/>
    <row r="984483"/>
    <row r="984484"/>
    <row r="984485"/>
    <row r="984486"/>
    <row r="984487"/>
    <row r="984488"/>
    <row r="984489"/>
    <row r="984490"/>
    <row r="984491"/>
    <row r="984492"/>
    <row r="984493"/>
    <row r="984494"/>
    <row r="984495"/>
    <row r="984496"/>
    <row r="984497"/>
    <row r="984498"/>
    <row r="984499"/>
    <row r="984500"/>
    <row r="984501"/>
    <row r="984502"/>
    <row r="984503"/>
    <row r="984504"/>
    <row r="984505"/>
    <row r="984506"/>
    <row r="984507"/>
    <row r="984508"/>
    <row r="984509"/>
    <row r="984510"/>
    <row r="984511"/>
    <row r="984512"/>
    <row r="984513"/>
    <row r="984514"/>
    <row r="984515"/>
    <row r="984516"/>
    <row r="984517"/>
    <row r="984518"/>
    <row r="984519"/>
    <row r="984520"/>
    <row r="984521"/>
    <row r="984522"/>
    <row r="984523"/>
    <row r="984524"/>
    <row r="984525"/>
    <row r="984526"/>
    <row r="984527"/>
    <row r="984528"/>
    <row r="984529"/>
    <row r="984530"/>
    <row r="984531"/>
    <row r="984532"/>
    <row r="984533"/>
    <row r="984534"/>
    <row r="984535"/>
    <row r="984536"/>
    <row r="984537"/>
    <row r="984538"/>
    <row r="984539"/>
    <row r="984540"/>
    <row r="984541"/>
    <row r="984542"/>
    <row r="984543"/>
    <row r="984544"/>
    <row r="984545"/>
    <row r="984546"/>
    <row r="984547"/>
    <row r="984548"/>
    <row r="984549"/>
    <row r="984550"/>
    <row r="984551"/>
    <row r="984552"/>
    <row r="984553"/>
    <row r="984554"/>
    <row r="984555"/>
    <row r="984556"/>
    <row r="984557"/>
    <row r="984558"/>
    <row r="984559"/>
    <row r="984560"/>
    <row r="984561"/>
    <row r="984562"/>
    <row r="984563"/>
    <row r="984564"/>
    <row r="984565"/>
    <row r="984566"/>
    <row r="984567"/>
    <row r="984568"/>
    <row r="984569"/>
    <row r="984570"/>
    <row r="984571"/>
    <row r="984572"/>
    <row r="984573"/>
    <row r="984574"/>
    <row r="984575"/>
    <row r="984576"/>
    <row r="984577"/>
    <row r="984578"/>
    <row r="984579"/>
    <row r="984580"/>
    <row r="984581"/>
    <row r="984582"/>
    <row r="984583"/>
    <row r="984584"/>
    <row r="984585"/>
    <row r="984586"/>
    <row r="984587"/>
    <row r="984588"/>
    <row r="984589"/>
    <row r="984590"/>
    <row r="984591"/>
    <row r="984592"/>
    <row r="984593"/>
    <row r="984594"/>
    <row r="984595"/>
    <row r="984596"/>
    <row r="984597"/>
    <row r="984598"/>
    <row r="984599"/>
    <row r="984600"/>
    <row r="984601"/>
    <row r="984602"/>
    <row r="984603"/>
    <row r="984604"/>
    <row r="984605"/>
    <row r="984606"/>
    <row r="984607"/>
    <row r="984608"/>
    <row r="984609"/>
    <row r="984610"/>
    <row r="984611"/>
    <row r="984612"/>
    <row r="984613"/>
    <row r="984614"/>
    <row r="984615"/>
    <row r="984616"/>
    <row r="984617"/>
    <row r="984618"/>
    <row r="984619"/>
    <row r="984620"/>
    <row r="984621"/>
    <row r="984622"/>
    <row r="984623"/>
    <row r="984624"/>
    <row r="984625"/>
    <row r="984626"/>
    <row r="984627"/>
    <row r="984628"/>
    <row r="984629"/>
    <row r="984630"/>
    <row r="984631"/>
    <row r="984632"/>
    <row r="984633"/>
    <row r="984634"/>
    <row r="984635"/>
    <row r="984636"/>
    <row r="984637"/>
    <row r="984638"/>
    <row r="984639"/>
    <row r="984640"/>
    <row r="984641"/>
    <row r="984642"/>
    <row r="984643"/>
    <row r="984644"/>
    <row r="984645"/>
    <row r="984646"/>
    <row r="984647"/>
    <row r="984648"/>
    <row r="984649"/>
    <row r="984650"/>
    <row r="984651"/>
    <row r="984652"/>
    <row r="984653"/>
    <row r="984654"/>
    <row r="984655"/>
    <row r="984656"/>
    <row r="984657"/>
    <row r="984658"/>
    <row r="984659"/>
    <row r="984660"/>
    <row r="984661"/>
    <row r="984662"/>
    <row r="984663"/>
    <row r="984664"/>
    <row r="984665"/>
    <row r="984666"/>
    <row r="984667"/>
    <row r="984668"/>
    <row r="984669"/>
    <row r="984670"/>
    <row r="984671"/>
    <row r="984672"/>
    <row r="984673"/>
    <row r="984674"/>
    <row r="984675"/>
    <row r="984676"/>
    <row r="984677"/>
    <row r="984678"/>
    <row r="984679"/>
    <row r="984680"/>
    <row r="984681"/>
    <row r="984682"/>
    <row r="984683"/>
    <row r="984684"/>
    <row r="984685"/>
    <row r="984686"/>
    <row r="984687"/>
    <row r="984688"/>
    <row r="984689"/>
    <row r="984690"/>
    <row r="984691"/>
    <row r="984692"/>
    <row r="984693"/>
    <row r="984694"/>
    <row r="984695"/>
    <row r="984696"/>
    <row r="984697"/>
    <row r="984698"/>
    <row r="984699"/>
    <row r="984700"/>
    <row r="984701"/>
    <row r="984702"/>
    <row r="984703"/>
    <row r="984704"/>
    <row r="984705"/>
    <row r="984706"/>
    <row r="984707"/>
    <row r="984708"/>
    <row r="984709"/>
    <row r="984710"/>
    <row r="984711"/>
    <row r="984712"/>
    <row r="984713"/>
    <row r="984714"/>
    <row r="984715"/>
    <row r="984716"/>
    <row r="984717"/>
    <row r="984718"/>
    <row r="984719"/>
    <row r="984720"/>
    <row r="984721"/>
    <row r="984722"/>
    <row r="984723"/>
    <row r="984724"/>
    <row r="984725"/>
    <row r="984726"/>
    <row r="984727"/>
    <row r="984728"/>
    <row r="984729"/>
    <row r="984730"/>
    <row r="984731"/>
    <row r="984732"/>
    <row r="984733"/>
    <row r="984734"/>
    <row r="984735"/>
    <row r="984736"/>
    <row r="984737"/>
    <row r="984738"/>
    <row r="984739"/>
    <row r="984740"/>
    <row r="984741"/>
    <row r="984742"/>
    <row r="984743"/>
    <row r="984744"/>
    <row r="984745"/>
    <row r="984746"/>
    <row r="984747"/>
    <row r="984748"/>
    <row r="984749"/>
    <row r="984750"/>
    <row r="984751"/>
    <row r="984752"/>
    <row r="984753"/>
    <row r="984754"/>
    <row r="984755"/>
    <row r="984756"/>
    <row r="984757"/>
    <row r="984758"/>
    <row r="984759"/>
    <row r="984760"/>
    <row r="984761"/>
    <row r="984762"/>
    <row r="984763"/>
    <row r="984764"/>
    <row r="984765"/>
    <row r="984766"/>
    <row r="984767"/>
    <row r="984768"/>
    <row r="984769"/>
    <row r="984770"/>
    <row r="984771"/>
    <row r="984772"/>
    <row r="984773"/>
    <row r="984774"/>
    <row r="984775"/>
    <row r="984776"/>
    <row r="984777"/>
    <row r="984778"/>
    <row r="984779"/>
    <row r="984780"/>
    <row r="984781"/>
    <row r="984782"/>
    <row r="984783"/>
    <row r="984784"/>
    <row r="984785"/>
    <row r="984786"/>
    <row r="984787"/>
    <row r="984788"/>
    <row r="984789"/>
    <row r="984790"/>
    <row r="984791"/>
    <row r="984792"/>
    <row r="984793"/>
    <row r="984794"/>
    <row r="984795"/>
    <row r="984796"/>
    <row r="984797"/>
    <row r="984798"/>
    <row r="984799"/>
    <row r="984800"/>
    <row r="984801"/>
    <row r="984802"/>
    <row r="984803"/>
    <row r="984804"/>
    <row r="984805"/>
    <row r="984806"/>
    <row r="984807"/>
    <row r="984808"/>
    <row r="984809"/>
    <row r="984810"/>
    <row r="984811"/>
    <row r="984812"/>
    <row r="984813"/>
    <row r="984814"/>
    <row r="984815"/>
    <row r="984816"/>
    <row r="984817"/>
    <row r="984818"/>
    <row r="984819"/>
    <row r="984820"/>
    <row r="984821"/>
    <row r="984822"/>
    <row r="984823"/>
    <row r="984824"/>
    <row r="984825"/>
    <row r="984826"/>
    <row r="984827"/>
    <row r="984828"/>
    <row r="984829"/>
    <row r="984830"/>
    <row r="984831"/>
    <row r="984832"/>
    <row r="984833"/>
    <row r="984834"/>
    <row r="984835"/>
    <row r="984836"/>
    <row r="984837"/>
    <row r="984838"/>
    <row r="984839"/>
    <row r="984840"/>
    <row r="984841"/>
    <row r="984842"/>
    <row r="984843"/>
    <row r="984844"/>
    <row r="984845"/>
    <row r="984846"/>
    <row r="984847"/>
    <row r="984848"/>
    <row r="984849"/>
    <row r="984850"/>
    <row r="984851"/>
    <row r="984852"/>
    <row r="984853"/>
    <row r="984854"/>
    <row r="984855"/>
    <row r="984856"/>
    <row r="984857"/>
    <row r="984858"/>
    <row r="984859"/>
    <row r="984860"/>
    <row r="984861"/>
    <row r="984862"/>
    <row r="984863"/>
    <row r="984864"/>
    <row r="984865"/>
    <row r="984866"/>
    <row r="984867"/>
    <row r="984868"/>
    <row r="984869"/>
    <row r="984870"/>
    <row r="984871"/>
    <row r="984872"/>
    <row r="984873"/>
    <row r="984874"/>
    <row r="984875"/>
    <row r="984876"/>
    <row r="984877"/>
    <row r="984878"/>
    <row r="984879"/>
    <row r="984880"/>
    <row r="984881"/>
    <row r="984882"/>
    <row r="984883"/>
    <row r="984884"/>
    <row r="984885"/>
    <row r="984886"/>
    <row r="984887"/>
    <row r="984888"/>
    <row r="984889"/>
    <row r="984890"/>
    <row r="984891"/>
    <row r="984892"/>
    <row r="984893"/>
    <row r="984894"/>
    <row r="984895"/>
    <row r="984896"/>
    <row r="984897"/>
    <row r="984898"/>
    <row r="984899"/>
    <row r="984900"/>
    <row r="984901"/>
    <row r="984902"/>
    <row r="984903"/>
    <row r="984904"/>
    <row r="984905"/>
    <row r="984906"/>
    <row r="984907"/>
    <row r="984908"/>
    <row r="984909"/>
    <row r="984910"/>
    <row r="984911"/>
    <row r="984912"/>
    <row r="984913"/>
    <row r="984914"/>
    <row r="984915"/>
    <row r="984916"/>
    <row r="984917"/>
    <row r="984918"/>
    <row r="984919"/>
    <row r="984920"/>
    <row r="984921"/>
    <row r="984922"/>
    <row r="984923"/>
    <row r="984924"/>
    <row r="984925"/>
    <row r="984926"/>
    <row r="984927"/>
    <row r="984928"/>
    <row r="984929"/>
    <row r="984930"/>
    <row r="984931"/>
    <row r="984932"/>
    <row r="984933"/>
    <row r="984934"/>
    <row r="984935"/>
    <row r="984936"/>
    <row r="984937"/>
    <row r="984938"/>
    <row r="984939"/>
    <row r="984940"/>
    <row r="984941"/>
    <row r="984942"/>
    <row r="984943"/>
    <row r="984944"/>
    <row r="984945"/>
    <row r="984946"/>
    <row r="984947"/>
    <row r="984948"/>
    <row r="984949"/>
    <row r="984950"/>
    <row r="984951"/>
    <row r="984952"/>
    <row r="984953"/>
    <row r="984954"/>
    <row r="984955"/>
    <row r="984956"/>
    <row r="984957"/>
    <row r="984958"/>
    <row r="984959"/>
    <row r="984960"/>
    <row r="984961"/>
    <row r="984962"/>
    <row r="984963"/>
    <row r="984964"/>
    <row r="984965"/>
    <row r="984966"/>
    <row r="984967"/>
    <row r="984968"/>
    <row r="984969"/>
    <row r="984970"/>
    <row r="984971"/>
    <row r="984972"/>
    <row r="984973"/>
    <row r="984974"/>
    <row r="984975"/>
    <row r="984976"/>
    <row r="984977"/>
    <row r="984978"/>
    <row r="984979"/>
    <row r="984980"/>
    <row r="984981"/>
    <row r="984982"/>
    <row r="984983"/>
    <row r="984984"/>
    <row r="984985"/>
    <row r="984986"/>
    <row r="984987"/>
    <row r="984988"/>
    <row r="984989"/>
    <row r="984990"/>
    <row r="984991"/>
    <row r="984992"/>
    <row r="984993"/>
    <row r="984994"/>
    <row r="984995"/>
    <row r="984996"/>
    <row r="984997"/>
    <row r="984998"/>
    <row r="984999"/>
    <row r="985000"/>
    <row r="985001"/>
    <row r="985002"/>
    <row r="985003"/>
    <row r="985004"/>
    <row r="985005"/>
    <row r="985006"/>
    <row r="985007"/>
    <row r="985008"/>
    <row r="985009"/>
    <row r="985010"/>
    <row r="985011"/>
    <row r="985012"/>
    <row r="985013"/>
    <row r="985014"/>
    <row r="985015"/>
    <row r="985016"/>
    <row r="985017"/>
    <row r="985018"/>
    <row r="985019"/>
    <row r="985020"/>
    <row r="985021"/>
    <row r="985022"/>
    <row r="985023"/>
    <row r="985024"/>
    <row r="985025"/>
    <row r="985026"/>
    <row r="985027"/>
    <row r="985028"/>
    <row r="985029"/>
    <row r="985030"/>
    <row r="985031"/>
    <row r="985032"/>
    <row r="985033"/>
    <row r="985034"/>
    <row r="985035"/>
    <row r="985036"/>
    <row r="985037"/>
    <row r="985038"/>
    <row r="985039"/>
    <row r="985040"/>
    <row r="985041"/>
    <row r="985042"/>
    <row r="985043"/>
    <row r="985044"/>
    <row r="985045"/>
    <row r="985046"/>
    <row r="985047"/>
    <row r="985048"/>
    <row r="985049"/>
    <row r="985050"/>
    <row r="985051"/>
    <row r="985052"/>
    <row r="985053"/>
    <row r="985054"/>
    <row r="985055"/>
    <row r="985056"/>
    <row r="985057"/>
    <row r="985058"/>
    <row r="985059"/>
    <row r="985060"/>
    <row r="985061"/>
    <row r="985062"/>
    <row r="985063"/>
    <row r="985064"/>
    <row r="985065"/>
    <row r="985066"/>
    <row r="985067"/>
    <row r="985068"/>
    <row r="985069"/>
    <row r="985070"/>
    <row r="985071"/>
    <row r="985072"/>
    <row r="985073"/>
    <row r="985074"/>
    <row r="985075"/>
    <row r="985076"/>
    <row r="985077"/>
    <row r="985078"/>
    <row r="985079"/>
    <row r="985080"/>
    <row r="985081"/>
    <row r="985082"/>
    <row r="985083"/>
    <row r="985084"/>
    <row r="985085"/>
    <row r="985086"/>
    <row r="985087"/>
    <row r="985088"/>
    <row r="985089"/>
    <row r="985090"/>
    <row r="985091"/>
    <row r="985092"/>
    <row r="985093"/>
    <row r="985094"/>
    <row r="985095"/>
    <row r="985096"/>
    <row r="985097"/>
    <row r="985098"/>
    <row r="985099"/>
    <row r="985100"/>
    <row r="985101"/>
    <row r="985102"/>
    <row r="985103"/>
    <row r="985104"/>
    <row r="985105"/>
    <row r="985106"/>
    <row r="985107"/>
    <row r="985108"/>
    <row r="985109"/>
    <row r="985110"/>
    <row r="985111"/>
    <row r="985112"/>
    <row r="985113"/>
    <row r="985114"/>
    <row r="985115"/>
    <row r="985116"/>
    <row r="985117"/>
    <row r="985118"/>
    <row r="985119"/>
    <row r="985120"/>
    <row r="985121"/>
    <row r="985122"/>
    <row r="985123"/>
    <row r="985124"/>
    <row r="985125"/>
    <row r="985126"/>
    <row r="985127"/>
    <row r="985128"/>
    <row r="985129"/>
    <row r="985130"/>
    <row r="985131"/>
    <row r="985132"/>
    <row r="985133"/>
    <row r="985134"/>
    <row r="985135"/>
    <row r="985136"/>
    <row r="985137"/>
    <row r="985138"/>
    <row r="985139"/>
    <row r="985140"/>
    <row r="985141"/>
    <row r="985142"/>
    <row r="985143"/>
    <row r="985144"/>
    <row r="985145"/>
    <row r="985146"/>
    <row r="985147"/>
    <row r="985148"/>
    <row r="985149"/>
    <row r="985150"/>
    <row r="985151"/>
    <row r="985152"/>
    <row r="985153"/>
    <row r="985154"/>
    <row r="985155"/>
    <row r="985156"/>
    <row r="985157"/>
    <row r="985158"/>
    <row r="985159"/>
    <row r="985160"/>
    <row r="985161"/>
    <row r="985162"/>
    <row r="985163"/>
    <row r="985164"/>
    <row r="985165"/>
    <row r="985166"/>
    <row r="985167"/>
    <row r="985168"/>
    <row r="985169"/>
    <row r="985170"/>
    <row r="985171"/>
    <row r="985172"/>
    <row r="985173"/>
    <row r="985174"/>
    <row r="985175"/>
    <row r="985176"/>
    <row r="985177"/>
    <row r="985178"/>
    <row r="985179"/>
    <row r="985180"/>
    <row r="985181"/>
    <row r="985182"/>
    <row r="985183"/>
    <row r="985184"/>
    <row r="985185"/>
    <row r="985186"/>
    <row r="985187"/>
    <row r="985188"/>
    <row r="985189"/>
    <row r="985190"/>
    <row r="985191"/>
    <row r="985192"/>
    <row r="985193"/>
    <row r="985194"/>
    <row r="985195"/>
    <row r="985196"/>
    <row r="985197"/>
    <row r="985198"/>
    <row r="985199"/>
    <row r="985200"/>
    <row r="985201"/>
    <row r="985202"/>
    <row r="985203"/>
    <row r="985204"/>
    <row r="985205"/>
    <row r="985206"/>
    <row r="985207"/>
    <row r="985208"/>
    <row r="985209"/>
    <row r="985210"/>
    <row r="985211"/>
    <row r="985212"/>
    <row r="985213"/>
    <row r="985214"/>
    <row r="985215"/>
    <row r="985216"/>
    <row r="985217"/>
    <row r="985218"/>
    <row r="985219"/>
    <row r="985220"/>
    <row r="985221"/>
    <row r="985222"/>
    <row r="985223"/>
    <row r="985224"/>
    <row r="985225"/>
    <row r="985226"/>
    <row r="985227"/>
    <row r="985228"/>
    <row r="985229"/>
    <row r="985230"/>
    <row r="985231"/>
    <row r="985232"/>
    <row r="985233"/>
    <row r="985234"/>
    <row r="985235"/>
    <row r="985236"/>
    <row r="985237"/>
    <row r="985238"/>
    <row r="985239"/>
    <row r="985240"/>
    <row r="985241"/>
    <row r="985242"/>
    <row r="985243"/>
    <row r="985244"/>
    <row r="985245"/>
    <row r="985246"/>
    <row r="985247"/>
    <row r="985248"/>
    <row r="985249"/>
    <row r="985250"/>
    <row r="985251"/>
    <row r="985252"/>
    <row r="985253"/>
    <row r="985254"/>
    <row r="985255"/>
    <row r="985256"/>
    <row r="985257"/>
    <row r="985258"/>
    <row r="985259"/>
    <row r="985260"/>
    <row r="985261"/>
    <row r="985262"/>
    <row r="985263"/>
    <row r="985264"/>
    <row r="985265"/>
    <row r="985266"/>
    <row r="985267"/>
    <row r="985268"/>
    <row r="985269"/>
    <row r="985270"/>
    <row r="985271"/>
    <row r="985272"/>
    <row r="985273"/>
    <row r="985274"/>
    <row r="985275"/>
    <row r="985276"/>
    <row r="985277"/>
    <row r="985278"/>
    <row r="985279"/>
    <row r="985280"/>
    <row r="985281"/>
    <row r="985282"/>
    <row r="985283"/>
    <row r="985284"/>
    <row r="985285"/>
    <row r="985286"/>
    <row r="985287"/>
    <row r="985288"/>
    <row r="985289"/>
    <row r="985290"/>
    <row r="985291"/>
    <row r="985292"/>
    <row r="985293"/>
    <row r="985294"/>
    <row r="985295"/>
    <row r="985296"/>
    <row r="985297"/>
    <row r="985298"/>
    <row r="985299"/>
    <row r="985300"/>
    <row r="985301"/>
    <row r="985302"/>
    <row r="985303"/>
    <row r="985304"/>
    <row r="985305"/>
    <row r="985306"/>
    <row r="985307"/>
    <row r="985308"/>
    <row r="985309"/>
    <row r="985310"/>
    <row r="985311"/>
    <row r="985312"/>
    <row r="985313"/>
    <row r="985314"/>
    <row r="985315"/>
    <row r="985316"/>
    <row r="985317"/>
    <row r="985318"/>
    <row r="985319"/>
    <row r="985320"/>
    <row r="985321"/>
    <row r="985322"/>
    <row r="985323"/>
    <row r="985324"/>
    <row r="985325"/>
    <row r="985326"/>
    <row r="985327"/>
    <row r="985328"/>
    <row r="985329"/>
    <row r="985330"/>
    <row r="985331"/>
    <row r="985332"/>
    <row r="985333"/>
    <row r="985334"/>
    <row r="985335"/>
    <row r="985336"/>
    <row r="985337"/>
    <row r="985338"/>
    <row r="985339"/>
    <row r="985340"/>
    <row r="985341"/>
    <row r="985342"/>
    <row r="985343"/>
    <row r="985344"/>
    <row r="985345"/>
    <row r="985346"/>
    <row r="985347"/>
    <row r="985348"/>
    <row r="985349"/>
    <row r="985350"/>
    <row r="985351"/>
    <row r="985352"/>
    <row r="985353"/>
    <row r="985354"/>
    <row r="985355"/>
    <row r="985356"/>
    <row r="985357"/>
    <row r="985358"/>
    <row r="985359"/>
    <row r="985360"/>
    <row r="985361"/>
    <row r="985362"/>
    <row r="985363"/>
    <row r="985364"/>
    <row r="985365"/>
    <row r="985366"/>
    <row r="985367"/>
    <row r="985368"/>
    <row r="985369"/>
    <row r="985370"/>
    <row r="985371"/>
    <row r="985372"/>
    <row r="985373"/>
    <row r="985374"/>
    <row r="985375"/>
    <row r="985376"/>
    <row r="985377"/>
    <row r="985378"/>
    <row r="985379"/>
    <row r="985380"/>
    <row r="985381"/>
    <row r="985382"/>
    <row r="985383"/>
    <row r="985384"/>
    <row r="985385"/>
    <row r="985386"/>
    <row r="985387"/>
    <row r="985388"/>
    <row r="985389"/>
    <row r="985390"/>
    <row r="985391"/>
    <row r="985392"/>
    <row r="985393"/>
    <row r="985394"/>
    <row r="985395"/>
    <row r="985396"/>
    <row r="985397"/>
    <row r="985398"/>
    <row r="985399"/>
    <row r="985400"/>
    <row r="985401"/>
    <row r="985402"/>
    <row r="985403"/>
    <row r="985404"/>
    <row r="985405"/>
    <row r="985406"/>
    <row r="985407"/>
    <row r="985408"/>
    <row r="985409"/>
    <row r="985410"/>
    <row r="985411"/>
    <row r="985412"/>
    <row r="985413"/>
    <row r="985414"/>
    <row r="985415"/>
    <row r="985416"/>
    <row r="985417"/>
    <row r="985418"/>
    <row r="985419"/>
    <row r="985420"/>
    <row r="985421"/>
    <row r="985422"/>
    <row r="985423"/>
    <row r="985424"/>
    <row r="985425"/>
    <row r="985426"/>
    <row r="985427"/>
    <row r="985428"/>
    <row r="985429"/>
    <row r="985430"/>
    <row r="985431"/>
    <row r="985432"/>
    <row r="985433"/>
    <row r="985434"/>
    <row r="985435"/>
    <row r="985436"/>
    <row r="985437"/>
    <row r="985438"/>
    <row r="985439"/>
    <row r="985440"/>
    <row r="985441"/>
    <row r="985442"/>
    <row r="985443"/>
    <row r="985444"/>
    <row r="985445"/>
    <row r="985446"/>
    <row r="985447"/>
    <row r="985448"/>
    <row r="985449"/>
    <row r="985450"/>
    <row r="985451"/>
    <row r="985452"/>
    <row r="985453"/>
    <row r="985454"/>
    <row r="985455"/>
    <row r="985456"/>
    <row r="985457"/>
    <row r="985458"/>
    <row r="985459"/>
    <row r="985460"/>
    <row r="985461"/>
    <row r="985462"/>
    <row r="985463"/>
    <row r="985464"/>
    <row r="985465"/>
    <row r="985466"/>
    <row r="985467"/>
    <row r="985468"/>
    <row r="985469"/>
    <row r="985470"/>
    <row r="985471"/>
    <row r="985472"/>
    <row r="985473"/>
    <row r="985474"/>
    <row r="985475"/>
    <row r="985476"/>
    <row r="985477"/>
    <row r="985478"/>
    <row r="985479"/>
    <row r="985480"/>
    <row r="985481"/>
    <row r="985482"/>
    <row r="985483"/>
    <row r="985484"/>
    <row r="985485"/>
    <row r="985486"/>
    <row r="985487"/>
    <row r="985488"/>
    <row r="985489"/>
    <row r="985490"/>
    <row r="985491"/>
    <row r="985492"/>
    <row r="985493"/>
    <row r="985494"/>
    <row r="985495"/>
    <row r="985496"/>
    <row r="985497"/>
    <row r="985498"/>
    <row r="985499"/>
    <row r="985500"/>
    <row r="985501"/>
    <row r="985502"/>
    <row r="985503"/>
    <row r="985504"/>
    <row r="985505"/>
    <row r="985506"/>
    <row r="985507"/>
    <row r="985508"/>
    <row r="985509"/>
    <row r="985510"/>
    <row r="985511"/>
    <row r="985512"/>
    <row r="985513"/>
    <row r="985514"/>
    <row r="985515"/>
    <row r="985516"/>
    <row r="985517"/>
    <row r="985518"/>
    <row r="985519"/>
    <row r="985520"/>
    <row r="985521"/>
    <row r="985522"/>
    <row r="985523"/>
    <row r="985524"/>
    <row r="985525"/>
    <row r="985526"/>
    <row r="985527"/>
    <row r="985528"/>
    <row r="985529"/>
    <row r="985530"/>
    <row r="985531"/>
    <row r="985532"/>
    <row r="985533"/>
    <row r="985534"/>
    <row r="985535"/>
    <row r="985536"/>
    <row r="985537"/>
    <row r="985538"/>
    <row r="985539"/>
    <row r="985540"/>
    <row r="985541"/>
    <row r="985542"/>
    <row r="985543"/>
    <row r="985544"/>
    <row r="985545"/>
    <row r="985546"/>
    <row r="985547"/>
    <row r="985548"/>
    <row r="985549"/>
    <row r="985550"/>
    <row r="985551"/>
    <row r="985552"/>
    <row r="985553"/>
    <row r="985554"/>
    <row r="985555"/>
    <row r="985556"/>
    <row r="985557"/>
    <row r="985558"/>
    <row r="985559"/>
    <row r="985560"/>
    <row r="985561"/>
    <row r="985562"/>
    <row r="985563"/>
    <row r="985564"/>
    <row r="985565"/>
    <row r="985566"/>
    <row r="985567"/>
    <row r="985568"/>
    <row r="985569"/>
    <row r="985570"/>
    <row r="985571"/>
    <row r="985572"/>
    <row r="985573"/>
    <row r="985574"/>
    <row r="985575"/>
    <row r="985576"/>
    <row r="985577"/>
    <row r="985578"/>
    <row r="985579"/>
    <row r="985580"/>
    <row r="985581"/>
    <row r="985582"/>
    <row r="985583"/>
    <row r="985584"/>
    <row r="985585"/>
    <row r="985586"/>
    <row r="985587"/>
    <row r="985588"/>
    <row r="985589"/>
    <row r="985590"/>
    <row r="985591"/>
    <row r="985592"/>
    <row r="985593"/>
    <row r="985594"/>
    <row r="985595"/>
    <row r="985596"/>
    <row r="985597"/>
    <row r="985598"/>
    <row r="985599"/>
    <row r="985600"/>
    <row r="985601"/>
    <row r="985602"/>
    <row r="985603"/>
    <row r="985604"/>
    <row r="985605"/>
    <row r="985606"/>
    <row r="985607"/>
    <row r="985608"/>
    <row r="985609"/>
    <row r="985610"/>
    <row r="985611"/>
    <row r="985612"/>
    <row r="985613"/>
    <row r="985614"/>
    <row r="985615"/>
    <row r="985616"/>
    <row r="985617"/>
    <row r="985618"/>
    <row r="985619"/>
    <row r="985620"/>
    <row r="985621"/>
    <row r="985622"/>
    <row r="985623"/>
    <row r="985624"/>
    <row r="985625"/>
    <row r="985626"/>
    <row r="985627"/>
    <row r="985628"/>
    <row r="985629"/>
    <row r="985630"/>
    <row r="985631"/>
    <row r="985632"/>
    <row r="985633"/>
    <row r="985634"/>
    <row r="985635"/>
    <row r="985636"/>
    <row r="985637"/>
    <row r="985638"/>
    <row r="985639"/>
    <row r="985640"/>
    <row r="985641"/>
    <row r="985642"/>
    <row r="985643"/>
    <row r="985644"/>
    <row r="985645"/>
    <row r="985646"/>
    <row r="985647"/>
    <row r="985648"/>
    <row r="985649"/>
    <row r="985650"/>
    <row r="985651"/>
    <row r="985652"/>
    <row r="985653"/>
    <row r="985654"/>
    <row r="985655"/>
    <row r="985656"/>
    <row r="985657"/>
    <row r="985658"/>
    <row r="985659"/>
    <row r="985660"/>
    <row r="985661"/>
    <row r="985662"/>
    <row r="985663"/>
    <row r="985664"/>
    <row r="985665"/>
    <row r="985666"/>
    <row r="985667"/>
    <row r="985668"/>
    <row r="985669"/>
    <row r="985670"/>
    <row r="985671"/>
    <row r="985672"/>
    <row r="985673"/>
    <row r="985674"/>
    <row r="985675"/>
    <row r="985676"/>
    <row r="985677"/>
    <row r="985678"/>
    <row r="985679"/>
    <row r="985680"/>
    <row r="985681"/>
    <row r="985682"/>
    <row r="985683"/>
    <row r="985684"/>
    <row r="985685"/>
    <row r="985686"/>
    <row r="985687"/>
    <row r="985688"/>
    <row r="985689"/>
    <row r="985690"/>
    <row r="985691"/>
    <row r="985692"/>
    <row r="985693"/>
    <row r="985694"/>
    <row r="985695"/>
    <row r="985696"/>
    <row r="985697"/>
    <row r="985698"/>
    <row r="985699"/>
    <row r="985700"/>
    <row r="985701"/>
    <row r="985702"/>
    <row r="985703"/>
    <row r="985704"/>
    <row r="985705"/>
    <row r="985706"/>
    <row r="985707"/>
    <row r="985708"/>
    <row r="985709"/>
    <row r="985710"/>
    <row r="985711"/>
    <row r="985712"/>
    <row r="985713"/>
    <row r="985714"/>
    <row r="985715"/>
    <row r="985716"/>
    <row r="985717"/>
    <row r="985718"/>
    <row r="985719"/>
    <row r="985720"/>
    <row r="985721"/>
    <row r="985722"/>
    <row r="985723"/>
    <row r="985724"/>
    <row r="985725"/>
    <row r="985726"/>
    <row r="985727"/>
    <row r="985728"/>
    <row r="985729"/>
    <row r="985730"/>
    <row r="985731"/>
    <row r="985732"/>
    <row r="985733"/>
    <row r="985734"/>
    <row r="985735"/>
    <row r="985736"/>
    <row r="985737"/>
    <row r="985738"/>
    <row r="985739"/>
    <row r="985740"/>
    <row r="985741"/>
    <row r="985742"/>
    <row r="985743"/>
    <row r="985744"/>
    <row r="985745"/>
    <row r="985746"/>
    <row r="985747"/>
    <row r="985748"/>
    <row r="985749"/>
    <row r="985750"/>
    <row r="985751"/>
    <row r="985752"/>
    <row r="985753"/>
    <row r="985754"/>
    <row r="985755"/>
    <row r="985756"/>
    <row r="985757"/>
    <row r="985758"/>
    <row r="985759"/>
    <row r="985760"/>
    <row r="985761"/>
    <row r="985762"/>
    <row r="985763"/>
    <row r="985764"/>
    <row r="985765"/>
    <row r="985766"/>
    <row r="985767"/>
    <row r="985768"/>
    <row r="985769"/>
    <row r="985770"/>
    <row r="985771"/>
    <row r="985772"/>
    <row r="985773"/>
    <row r="985774"/>
    <row r="985775"/>
    <row r="985776"/>
    <row r="985777"/>
    <row r="985778"/>
    <row r="985779"/>
    <row r="985780"/>
    <row r="985781"/>
    <row r="985782"/>
    <row r="985783"/>
    <row r="985784"/>
    <row r="985785"/>
    <row r="985786"/>
    <row r="985787"/>
    <row r="985788"/>
    <row r="985789"/>
    <row r="985790"/>
    <row r="985791"/>
    <row r="985792"/>
    <row r="985793"/>
    <row r="985794"/>
    <row r="985795"/>
    <row r="985796"/>
    <row r="985797"/>
    <row r="985798"/>
    <row r="985799"/>
    <row r="985800"/>
    <row r="985801"/>
    <row r="985802"/>
    <row r="985803"/>
    <row r="985804"/>
    <row r="985805"/>
    <row r="985806"/>
    <row r="985807"/>
    <row r="985808"/>
    <row r="985809"/>
    <row r="985810"/>
    <row r="985811"/>
    <row r="985812"/>
    <row r="985813"/>
    <row r="985814"/>
    <row r="985815"/>
    <row r="985816"/>
    <row r="985817"/>
    <row r="985818"/>
    <row r="985819"/>
    <row r="985820"/>
    <row r="985821"/>
    <row r="985822"/>
    <row r="985823"/>
    <row r="985824"/>
    <row r="985825"/>
    <row r="985826"/>
    <row r="985827"/>
    <row r="985828"/>
    <row r="985829"/>
    <row r="985830"/>
    <row r="985831"/>
    <row r="985832"/>
    <row r="985833"/>
    <row r="985834"/>
    <row r="985835"/>
    <row r="985836"/>
    <row r="985837"/>
    <row r="985838"/>
    <row r="985839"/>
    <row r="985840"/>
    <row r="985841"/>
    <row r="985842"/>
    <row r="985843"/>
    <row r="985844"/>
    <row r="985845"/>
    <row r="985846"/>
    <row r="985847"/>
    <row r="985848"/>
    <row r="985849"/>
    <row r="985850"/>
    <row r="985851"/>
    <row r="985852"/>
    <row r="985853"/>
    <row r="985854"/>
    <row r="985855"/>
    <row r="985856"/>
    <row r="985857"/>
    <row r="985858"/>
    <row r="985859"/>
    <row r="985860"/>
    <row r="985861"/>
    <row r="985862"/>
    <row r="985863"/>
    <row r="985864"/>
    <row r="985865"/>
    <row r="985866"/>
    <row r="985867"/>
    <row r="985868"/>
    <row r="985869"/>
    <row r="985870"/>
    <row r="985871"/>
    <row r="985872"/>
    <row r="985873"/>
    <row r="985874"/>
    <row r="985875"/>
    <row r="985876"/>
    <row r="985877"/>
    <row r="985878"/>
    <row r="985879"/>
    <row r="985880"/>
    <row r="985881"/>
    <row r="985882"/>
    <row r="985883"/>
    <row r="985884"/>
    <row r="985885"/>
    <row r="985886"/>
    <row r="985887"/>
    <row r="985888"/>
    <row r="985889"/>
    <row r="985890"/>
    <row r="985891"/>
    <row r="985892"/>
    <row r="985893"/>
    <row r="985894"/>
    <row r="985895"/>
    <row r="985896"/>
    <row r="985897"/>
    <row r="985898"/>
    <row r="985899"/>
    <row r="985900"/>
    <row r="985901"/>
    <row r="985902"/>
    <row r="985903"/>
    <row r="985904"/>
    <row r="985905"/>
    <row r="985906"/>
    <row r="985907"/>
    <row r="985908"/>
    <row r="985909"/>
    <row r="985910"/>
    <row r="985911"/>
    <row r="985912"/>
    <row r="985913"/>
    <row r="985914"/>
    <row r="985915"/>
    <row r="985916"/>
    <row r="985917"/>
    <row r="985918"/>
    <row r="985919"/>
    <row r="985920"/>
    <row r="985921"/>
    <row r="985922"/>
    <row r="985923"/>
    <row r="985924"/>
    <row r="985925"/>
    <row r="985926"/>
    <row r="985927"/>
    <row r="985928"/>
    <row r="985929"/>
    <row r="985930"/>
    <row r="985931"/>
    <row r="985932"/>
    <row r="985933"/>
    <row r="985934"/>
    <row r="985935"/>
    <row r="985936"/>
    <row r="985937"/>
    <row r="985938"/>
    <row r="985939"/>
    <row r="985940"/>
    <row r="985941"/>
    <row r="985942"/>
    <row r="985943"/>
    <row r="985944"/>
    <row r="985945"/>
    <row r="985946"/>
    <row r="985947"/>
    <row r="985948"/>
    <row r="985949"/>
    <row r="985950"/>
    <row r="985951"/>
    <row r="985952"/>
    <row r="985953"/>
    <row r="985954"/>
    <row r="985955"/>
    <row r="985956"/>
    <row r="985957"/>
    <row r="985958"/>
    <row r="985959"/>
    <row r="985960"/>
    <row r="985961"/>
    <row r="985962"/>
    <row r="985963"/>
    <row r="985964"/>
    <row r="985965"/>
    <row r="985966"/>
    <row r="985967"/>
    <row r="985968"/>
    <row r="985969"/>
    <row r="985970"/>
    <row r="985971"/>
    <row r="985972"/>
    <row r="985973"/>
    <row r="985974"/>
    <row r="985975"/>
    <row r="985976"/>
    <row r="985977"/>
    <row r="985978"/>
    <row r="985979"/>
    <row r="985980"/>
    <row r="985981"/>
    <row r="985982"/>
    <row r="985983"/>
    <row r="985984"/>
    <row r="985985"/>
    <row r="985986"/>
    <row r="985987"/>
    <row r="985988"/>
    <row r="985989"/>
    <row r="985990"/>
    <row r="985991"/>
    <row r="985992"/>
    <row r="985993"/>
    <row r="985994"/>
    <row r="985995"/>
    <row r="985996"/>
    <row r="985997"/>
    <row r="985998"/>
    <row r="985999"/>
    <row r="986000"/>
    <row r="986001"/>
    <row r="986002"/>
    <row r="986003"/>
    <row r="986004"/>
    <row r="986005"/>
    <row r="986006"/>
    <row r="986007"/>
    <row r="986008"/>
    <row r="986009"/>
    <row r="986010"/>
    <row r="986011"/>
    <row r="986012"/>
    <row r="986013"/>
    <row r="986014"/>
    <row r="986015"/>
    <row r="986016"/>
    <row r="986017"/>
    <row r="986018"/>
    <row r="986019"/>
    <row r="986020"/>
    <row r="986021"/>
    <row r="986022"/>
    <row r="986023"/>
    <row r="986024"/>
    <row r="986025"/>
    <row r="986026"/>
    <row r="986027"/>
    <row r="986028"/>
    <row r="986029"/>
    <row r="986030"/>
    <row r="986031"/>
    <row r="986032"/>
    <row r="986033"/>
    <row r="986034"/>
    <row r="986035"/>
    <row r="986036"/>
    <row r="986037"/>
    <row r="986038"/>
    <row r="986039"/>
    <row r="986040"/>
    <row r="986041"/>
    <row r="986042"/>
    <row r="986043"/>
    <row r="986044"/>
    <row r="986045"/>
    <row r="986046"/>
    <row r="986047"/>
    <row r="986048"/>
    <row r="986049"/>
    <row r="986050"/>
    <row r="986051"/>
    <row r="986052"/>
    <row r="986053"/>
    <row r="986054"/>
    <row r="986055"/>
    <row r="986056"/>
    <row r="986057"/>
    <row r="986058"/>
    <row r="986059"/>
    <row r="986060"/>
    <row r="986061"/>
    <row r="986062"/>
    <row r="986063"/>
    <row r="986064"/>
    <row r="986065"/>
    <row r="986066"/>
    <row r="986067"/>
    <row r="986068"/>
    <row r="986069"/>
    <row r="986070"/>
    <row r="986071"/>
    <row r="986072"/>
    <row r="986073"/>
    <row r="986074"/>
    <row r="986075"/>
    <row r="986076"/>
    <row r="986077"/>
    <row r="986078"/>
    <row r="986079"/>
    <row r="986080"/>
    <row r="986081"/>
    <row r="986082"/>
    <row r="986083"/>
    <row r="986084"/>
    <row r="986085"/>
    <row r="986086"/>
    <row r="986087"/>
    <row r="986088"/>
    <row r="986089"/>
    <row r="986090"/>
    <row r="986091"/>
    <row r="986092"/>
    <row r="986093"/>
    <row r="986094"/>
    <row r="986095"/>
    <row r="986096"/>
    <row r="986097"/>
    <row r="986098"/>
    <row r="986099"/>
    <row r="986100"/>
    <row r="986101"/>
    <row r="986102"/>
    <row r="986103"/>
    <row r="986104"/>
    <row r="986105"/>
    <row r="986106"/>
    <row r="986107"/>
    <row r="986108"/>
    <row r="986109"/>
    <row r="986110"/>
    <row r="986111"/>
    <row r="986112"/>
    <row r="986113"/>
    <row r="986114"/>
    <row r="986115"/>
    <row r="986116"/>
    <row r="986117"/>
    <row r="986118"/>
    <row r="986119"/>
    <row r="986120"/>
    <row r="986121"/>
    <row r="986122"/>
    <row r="986123"/>
    <row r="986124"/>
    <row r="986125"/>
    <row r="986126"/>
    <row r="986127"/>
    <row r="986128"/>
    <row r="986129"/>
    <row r="986130"/>
    <row r="986131"/>
    <row r="986132"/>
    <row r="986133"/>
    <row r="986134"/>
    <row r="986135"/>
    <row r="986136"/>
    <row r="986137"/>
    <row r="986138"/>
    <row r="986139"/>
    <row r="986140"/>
    <row r="986141"/>
    <row r="986142"/>
    <row r="986143"/>
    <row r="986144"/>
    <row r="986145"/>
    <row r="986146"/>
    <row r="986147"/>
    <row r="986148"/>
    <row r="986149"/>
    <row r="986150"/>
    <row r="986151"/>
    <row r="986152"/>
    <row r="986153"/>
    <row r="986154"/>
    <row r="986155"/>
    <row r="986156"/>
    <row r="986157"/>
    <row r="986158"/>
    <row r="986159"/>
    <row r="986160"/>
    <row r="986161"/>
    <row r="986162"/>
    <row r="986163"/>
    <row r="986164"/>
    <row r="986165"/>
    <row r="986166"/>
    <row r="986167"/>
    <row r="986168"/>
    <row r="986169"/>
    <row r="986170"/>
    <row r="986171"/>
    <row r="986172"/>
    <row r="986173"/>
    <row r="986174"/>
    <row r="986175"/>
    <row r="986176"/>
    <row r="986177"/>
    <row r="986178"/>
    <row r="986179"/>
    <row r="986180"/>
    <row r="986181"/>
    <row r="986182"/>
    <row r="986183"/>
    <row r="986184"/>
    <row r="986185"/>
    <row r="986186"/>
    <row r="986187"/>
    <row r="986188"/>
    <row r="986189"/>
    <row r="986190"/>
    <row r="986191"/>
    <row r="986192"/>
    <row r="986193"/>
    <row r="986194"/>
    <row r="986195"/>
    <row r="986196"/>
    <row r="986197"/>
    <row r="986198"/>
    <row r="986199"/>
    <row r="986200"/>
    <row r="986201"/>
    <row r="986202"/>
    <row r="986203"/>
    <row r="986204"/>
    <row r="986205"/>
    <row r="986206"/>
    <row r="986207"/>
    <row r="986208"/>
    <row r="986209"/>
    <row r="986210"/>
    <row r="986211"/>
    <row r="986212"/>
    <row r="986213"/>
    <row r="986214"/>
    <row r="986215"/>
    <row r="986216"/>
    <row r="986217"/>
    <row r="986218"/>
    <row r="986219"/>
    <row r="986220"/>
    <row r="986221"/>
    <row r="986222"/>
    <row r="986223"/>
    <row r="986224"/>
    <row r="986225"/>
    <row r="986226"/>
    <row r="986227"/>
    <row r="986228"/>
    <row r="986229"/>
    <row r="986230"/>
    <row r="986231"/>
    <row r="986232"/>
    <row r="986233"/>
    <row r="986234"/>
    <row r="986235"/>
    <row r="986236"/>
    <row r="986237"/>
    <row r="986238"/>
    <row r="986239"/>
    <row r="986240"/>
    <row r="986241"/>
    <row r="986242"/>
    <row r="986243"/>
    <row r="986244"/>
    <row r="986245"/>
    <row r="986246"/>
    <row r="986247"/>
    <row r="986248"/>
    <row r="986249"/>
    <row r="986250"/>
    <row r="986251"/>
    <row r="986252"/>
    <row r="986253"/>
    <row r="986254"/>
    <row r="986255"/>
    <row r="986256"/>
    <row r="986257"/>
    <row r="986258"/>
    <row r="986259"/>
    <row r="986260"/>
    <row r="986261"/>
    <row r="986262"/>
    <row r="986263"/>
    <row r="986264"/>
    <row r="986265"/>
    <row r="986266"/>
    <row r="986267"/>
    <row r="986268"/>
    <row r="986269"/>
    <row r="986270"/>
    <row r="986271"/>
    <row r="986272"/>
    <row r="986273"/>
    <row r="986274"/>
    <row r="986275"/>
    <row r="986276"/>
    <row r="986277"/>
    <row r="986278"/>
    <row r="986279"/>
    <row r="986280"/>
    <row r="986281"/>
    <row r="986282"/>
    <row r="986283"/>
    <row r="986284"/>
    <row r="986285"/>
    <row r="986286"/>
    <row r="986287"/>
    <row r="986288"/>
    <row r="986289"/>
    <row r="986290"/>
    <row r="986291"/>
    <row r="986292"/>
    <row r="986293"/>
    <row r="986294"/>
    <row r="986295"/>
    <row r="986296"/>
    <row r="986297"/>
    <row r="986298"/>
    <row r="986299"/>
    <row r="986300"/>
    <row r="986301"/>
    <row r="986302"/>
    <row r="986303"/>
    <row r="986304"/>
    <row r="986305"/>
    <row r="986306"/>
    <row r="986307"/>
    <row r="986308"/>
    <row r="986309"/>
    <row r="986310"/>
    <row r="986311"/>
    <row r="986312"/>
    <row r="986313"/>
    <row r="986314"/>
    <row r="986315"/>
    <row r="986316"/>
    <row r="986317"/>
    <row r="986318"/>
    <row r="986319"/>
    <row r="986320"/>
    <row r="986321"/>
    <row r="986322"/>
    <row r="986323"/>
    <row r="986324"/>
    <row r="986325"/>
    <row r="986326"/>
    <row r="986327"/>
    <row r="986328"/>
    <row r="986329"/>
    <row r="986330"/>
    <row r="986331"/>
    <row r="986332"/>
    <row r="986333"/>
    <row r="986334"/>
    <row r="986335"/>
    <row r="986336"/>
    <row r="986337"/>
    <row r="986338"/>
    <row r="986339"/>
    <row r="986340"/>
    <row r="986341"/>
    <row r="986342"/>
    <row r="986343"/>
    <row r="986344"/>
    <row r="986345"/>
    <row r="986346"/>
    <row r="986347"/>
    <row r="986348"/>
    <row r="986349"/>
    <row r="986350"/>
    <row r="986351"/>
    <row r="986352"/>
    <row r="986353"/>
    <row r="986354"/>
    <row r="986355"/>
    <row r="986356"/>
    <row r="986357"/>
    <row r="986358"/>
    <row r="986359"/>
    <row r="986360"/>
    <row r="986361"/>
    <row r="986362"/>
    <row r="986363"/>
    <row r="986364"/>
    <row r="986365"/>
    <row r="986366"/>
    <row r="986367"/>
    <row r="986368"/>
    <row r="986369"/>
    <row r="986370"/>
    <row r="986371"/>
    <row r="986372"/>
    <row r="986373"/>
    <row r="986374"/>
    <row r="986375"/>
    <row r="986376"/>
    <row r="986377"/>
    <row r="986378"/>
    <row r="986379"/>
    <row r="986380"/>
    <row r="986381"/>
    <row r="986382"/>
    <row r="986383"/>
    <row r="986384"/>
    <row r="986385"/>
    <row r="986386"/>
    <row r="986387"/>
    <row r="986388"/>
    <row r="986389"/>
    <row r="986390"/>
    <row r="986391"/>
    <row r="986392"/>
    <row r="986393"/>
    <row r="986394"/>
    <row r="986395"/>
    <row r="986396"/>
    <row r="986397"/>
    <row r="986398"/>
    <row r="986399"/>
    <row r="986400"/>
    <row r="986401"/>
    <row r="986402"/>
    <row r="986403"/>
    <row r="986404"/>
    <row r="986405"/>
    <row r="986406"/>
    <row r="986407"/>
    <row r="986408"/>
    <row r="986409"/>
    <row r="986410"/>
    <row r="986411"/>
    <row r="986412"/>
    <row r="986413"/>
    <row r="986414"/>
    <row r="986415"/>
    <row r="986416"/>
    <row r="986417"/>
    <row r="986418"/>
    <row r="986419"/>
    <row r="986420"/>
    <row r="986421"/>
    <row r="986422"/>
    <row r="986423"/>
    <row r="986424"/>
    <row r="986425"/>
    <row r="986426"/>
    <row r="986427"/>
    <row r="986428"/>
    <row r="986429"/>
    <row r="986430"/>
    <row r="986431"/>
    <row r="986432"/>
    <row r="986433"/>
    <row r="986434"/>
    <row r="986435"/>
    <row r="986436"/>
    <row r="986437"/>
    <row r="986438"/>
    <row r="986439"/>
    <row r="986440"/>
    <row r="986441"/>
    <row r="986442"/>
    <row r="986443"/>
    <row r="986444"/>
    <row r="986445"/>
    <row r="986446"/>
    <row r="986447"/>
    <row r="986448"/>
    <row r="986449"/>
    <row r="986450"/>
    <row r="986451"/>
    <row r="986452"/>
    <row r="986453"/>
    <row r="986454"/>
    <row r="986455"/>
    <row r="986456"/>
    <row r="986457"/>
    <row r="986458"/>
    <row r="986459"/>
    <row r="986460"/>
    <row r="986461"/>
    <row r="986462"/>
    <row r="986463"/>
    <row r="986464"/>
    <row r="986465"/>
    <row r="986466"/>
    <row r="986467"/>
    <row r="986468"/>
    <row r="986469"/>
    <row r="986470"/>
    <row r="986471"/>
    <row r="986472"/>
    <row r="986473"/>
    <row r="986474"/>
    <row r="986475"/>
    <row r="986476"/>
    <row r="986477"/>
    <row r="986478"/>
    <row r="986479"/>
    <row r="986480"/>
    <row r="986481"/>
    <row r="986482"/>
    <row r="986483"/>
    <row r="986484"/>
    <row r="986485"/>
    <row r="986486"/>
    <row r="986487"/>
    <row r="986488"/>
    <row r="986489"/>
    <row r="986490"/>
    <row r="986491"/>
    <row r="986492"/>
    <row r="986493"/>
    <row r="986494"/>
    <row r="986495"/>
    <row r="986496"/>
    <row r="986497"/>
    <row r="986498"/>
    <row r="986499"/>
    <row r="986500"/>
    <row r="986501"/>
    <row r="986502"/>
    <row r="986503"/>
    <row r="986504"/>
    <row r="986505"/>
    <row r="986506"/>
    <row r="986507"/>
    <row r="986508"/>
    <row r="986509"/>
    <row r="986510"/>
    <row r="986511"/>
    <row r="986512"/>
    <row r="986513"/>
    <row r="986514"/>
    <row r="986515"/>
    <row r="986516"/>
    <row r="986517"/>
    <row r="986518"/>
    <row r="986519"/>
    <row r="986520"/>
    <row r="986521"/>
    <row r="986522"/>
    <row r="986523"/>
    <row r="986524"/>
    <row r="986525"/>
    <row r="986526"/>
    <row r="986527"/>
    <row r="986528"/>
    <row r="986529"/>
    <row r="986530"/>
    <row r="986531"/>
    <row r="986532"/>
    <row r="986533"/>
    <row r="986534"/>
    <row r="986535"/>
    <row r="986536"/>
    <row r="986537"/>
    <row r="986538"/>
    <row r="986539"/>
    <row r="986540"/>
    <row r="986541"/>
    <row r="986542"/>
    <row r="986543"/>
    <row r="986544"/>
    <row r="986545"/>
    <row r="986546"/>
    <row r="986547"/>
    <row r="986548"/>
    <row r="986549"/>
    <row r="986550"/>
    <row r="986551"/>
    <row r="986552"/>
    <row r="986553"/>
    <row r="986554"/>
    <row r="986555"/>
    <row r="986556"/>
    <row r="986557"/>
    <row r="986558"/>
    <row r="986559"/>
    <row r="986560"/>
    <row r="986561"/>
    <row r="986562"/>
    <row r="986563"/>
    <row r="986564"/>
    <row r="986565"/>
    <row r="986566"/>
    <row r="986567"/>
    <row r="986568"/>
    <row r="986569"/>
    <row r="986570"/>
    <row r="986571"/>
    <row r="986572"/>
    <row r="986573"/>
    <row r="986574"/>
    <row r="986575"/>
    <row r="986576"/>
    <row r="986577"/>
    <row r="986578"/>
    <row r="986579"/>
    <row r="986580"/>
    <row r="986581"/>
    <row r="986582"/>
    <row r="986583"/>
    <row r="986584"/>
    <row r="986585"/>
    <row r="986586"/>
    <row r="986587"/>
    <row r="986588"/>
    <row r="986589"/>
    <row r="986590"/>
    <row r="986591"/>
    <row r="986592"/>
    <row r="986593"/>
    <row r="986594"/>
    <row r="986595"/>
    <row r="986596"/>
    <row r="986597"/>
    <row r="986598"/>
    <row r="986599"/>
    <row r="986600"/>
    <row r="986601"/>
    <row r="986602"/>
    <row r="986603"/>
    <row r="986604"/>
    <row r="986605"/>
    <row r="986606"/>
    <row r="986607"/>
    <row r="986608"/>
    <row r="986609"/>
    <row r="986610"/>
    <row r="986611"/>
    <row r="986612"/>
    <row r="986613"/>
    <row r="986614"/>
    <row r="986615"/>
    <row r="986616"/>
    <row r="986617"/>
    <row r="986618"/>
    <row r="986619"/>
    <row r="986620"/>
    <row r="986621"/>
    <row r="986622"/>
    <row r="986623"/>
    <row r="986624"/>
    <row r="986625"/>
    <row r="986626"/>
    <row r="986627"/>
    <row r="986628"/>
    <row r="986629"/>
    <row r="986630"/>
    <row r="986631"/>
    <row r="986632"/>
    <row r="986633"/>
    <row r="986634"/>
    <row r="986635"/>
    <row r="986636"/>
    <row r="986637"/>
    <row r="986638"/>
    <row r="986639"/>
    <row r="986640"/>
    <row r="986641"/>
    <row r="986642"/>
    <row r="986643"/>
    <row r="986644"/>
    <row r="986645"/>
    <row r="986646"/>
    <row r="986647"/>
    <row r="986648"/>
    <row r="986649"/>
    <row r="986650"/>
    <row r="986651"/>
    <row r="986652"/>
    <row r="986653"/>
    <row r="986654"/>
    <row r="986655"/>
    <row r="986656"/>
    <row r="986657"/>
    <row r="986658"/>
    <row r="986659"/>
    <row r="986660"/>
    <row r="986661"/>
    <row r="986662"/>
    <row r="986663"/>
    <row r="986664"/>
    <row r="986665"/>
    <row r="986666"/>
    <row r="986667"/>
    <row r="986668"/>
    <row r="986669"/>
    <row r="986670"/>
    <row r="986671"/>
    <row r="986672"/>
    <row r="986673"/>
    <row r="986674"/>
    <row r="986675"/>
    <row r="986676"/>
    <row r="986677"/>
    <row r="986678"/>
    <row r="986679"/>
    <row r="986680"/>
    <row r="986681"/>
    <row r="986682"/>
    <row r="986683"/>
    <row r="986684"/>
    <row r="986685"/>
    <row r="986686"/>
    <row r="986687"/>
    <row r="986688"/>
    <row r="986689"/>
    <row r="986690"/>
    <row r="986691"/>
    <row r="986692"/>
    <row r="986693"/>
    <row r="986694"/>
    <row r="986695"/>
    <row r="986696"/>
    <row r="986697"/>
    <row r="986698"/>
    <row r="986699"/>
    <row r="986700"/>
    <row r="986701"/>
    <row r="986702"/>
    <row r="986703"/>
    <row r="986704"/>
    <row r="986705"/>
    <row r="986706"/>
    <row r="986707"/>
    <row r="986708"/>
    <row r="986709"/>
    <row r="986710"/>
    <row r="986711"/>
    <row r="986712"/>
    <row r="986713"/>
    <row r="986714"/>
    <row r="986715"/>
    <row r="986716"/>
    <row r="986717"/>
    <row r="986718"/>
    <row r="986719"/>
    <row r="986720"/>
    <row r="986721"/>
    <row r="986722"/>
    <row r="986723"/>
    <row r="986724"/>
    <row r="986725"/>
    <row r="986726"/>
    <row r="986727"/>
    <row r="986728"/>
    <row r="986729"/>
    <row r="986730"/>
    <row r="986731"/>
    <row r="986732"/>
    <row r="986733"/>
    <row r="986734"/>
    <row r="986735"/>
    <row r="986736"/>
    <row r="986737"/>
    <row r="986738"/>
    <row r="986739"/>
    <row r="986740"/>
    <row r="986741"/>
    <row r="986742"/>
    <row r="986743"/>
    <row r="986744"/>
    <row r="986745"/>
    <row r="986746"/>
    <row r="986747"/>
    <row r="986748"/>
    <row r="986749"/>
    <row r="986750"/>
    <row r="986751"/>
    <row r="986752"/>
    <row r="986753"/>
    <row r="986754"/>
    <row r="986755"/>
    <row r="986756"/>
    <row r="986757"/>
    <row r="986758"/>
    <row r="986759"/>
    <row r="986760"/>
    <row r="986761"/>
    <row r="986762"/>
    <row r="986763"/>
    <row r="986764"/>
    <row r="986765"/>
    <row r="986766"/>
    <row r="986767"/>
    <row r="986768"/>
    <row r="986769"/>
    <row r="986770"/>
    <row r="986771"/>
    <row r="986772"/>
    <row r="986773"/>
    <row r="986774"/>
    <row r="986775"/>
    <row r="986776"/>
    <row r="986777"/>
    <row r="986778"/>
    <row r="986779"/>
    <row r="986780"/>
    <row r="986781"/>
    <row r="986782"/>
    <row r="986783"/>
    <row r="986784"/>
    <row r="986785"/>
    <row r="986786"/>
    <row r="986787"/>
    <row r="986788"/>
    <row r="986789"/>
    <row r="986790"/>
    <row r="986791"/>
    <row r="986792"/>
    <row r="986793"/>
    <row r="986794"/>
    <row r="986795"/>
    <row r="986796"/>
    <row r="986797"/>
    <row r="986798"/>
    <row r="986799"/>
    <row r="986800"/>
    <row r="986801"/>
    <row r="986802"/>
    <row r="986803"/>
    <row r="986804"/>
    <row r="986805"/>
    <row r="986806"/>
    <row r="986807"/>
    <row r="986808"/>
    <row r="986809"/>
    <row r="986810"/>
    <row r="986811"/>
    <row r="986812"/>
    <row r="986813"/>
    <row r="986814"/>
    <row r="986815"/>
    <row r="986816"/>
    <row r="986817"/>
    <row r="986818"/>
    <row r="986819"/>
    <row r="986820"/>
    <row r="986821"/>
    <row r="986822"/>
    <row r="986823"/>
    <row r="986824"/>
    <row r="986825"/>
    <row r="986826"/>
    <row r="986827"/>
    <row r="986828"/>
    <row r="986829"/>
    <row r="986830"/>
    <row r="986831"/>
    <row r="986832"/>
    <row r="986833"/>
    <row r="986834"/>
    <row r="986835"/>
    <row r="986836"/>
    <row r="986837"/>
    <row r="986838"/>
    <row r="986839"/>
    <row r="986840"/>
    <row r="986841"/>
    <row r="986842"/>
    <row r="986843"/>
    <row r="986844"/>
    <row r="986845"/>
    <row r="986846"/>
    <row r="986847"/>
    <row r="986848"/>
    <row r="986849"/>
    <row r="986850"/>
    <row r="986851"/>
    <row r="986852"/>
    <row r="986853"/>
    <row r="986854"/>
    <row r="986855"/>
    <row r="986856"/>
    <row r="986857"/>
    <row r="986858"/>
    <row r="986859"/>
    <row r="986860"/>
    <row r="986861"/>
    <row r="986862"/>
    <row r="986863"/>
    <row r="986864"/>
    <row r="986865"/>
    <row r="986866"/>
    <row r="986867"/>
    <row r="986868"/>
    <row r="986869"/>
    <row r="986870"/>
    <row r="986871"/>
    <row r="986872"/>
    <row r="986873"/>
    <row r="986874"/>
    <row r="986875"/>
    <row r="986876"/>
    <row r="986877"/>
    <row r="986878"/>
    <row r="986879"/>
    <row r="986880"/>
    <row r="986881"/>
    <row r="986882"/>
    <row r="986883"/>
    <row r="986884"/>
    <row r="986885"/>
    <row r="986886"/>
    <row r="986887"/>
    <row r="986888"/>
    <row r="986889"/>
    <row r="986890"/>
    <row r="986891"/>
    <row r="986892"/>
    <row r="986893"/>
    <row r="986894"/>
    <row r="986895"/>
    <row r="986896"/>
    <row r="986897"/>
    <row r="986898"/>
    <row r="986899"/>
    <row r="986900"/>
    <row r="986901"/>
    <row r="986902"/>
    <row r="986903"/>
    <row r="986904"/>
    <row r="986905"/>
    <row r="986906"/>
    <row r="986907"/>
    <row r="986908"/>
    <row r="986909"/>
    <row r="986910"/>
    <row r="986911"/>
    <row r="986912"/>
    <row r="986913"/>
    <row r="986914"/>
    <row r="986915"/>
    <row r="986916"/>
    <row r="986917"/>
    <row r="986918"/>
    <row r="986919"/>
    <row r="986920"/>
    <row r="986921"/>
    <row r="986922"/>
    <row r="986923"/>
    <row r="986924"/>
    <row r="986925"/>
    <row r="986926"/>
    <row r="986927"/>
    <row r="986928"/>
    <row r="986929"/>
    <row r="986930"/>
    <row r="986931"/>
    <row r="986932"/>
    <row r="986933"/>
    <row r="986934"/>
    <row r="986935"/>
    <row r="986936"/>
    <row r="986937"/>
    <row r="986938"/>
    <row r="986939"/>
    <row r="986940"/>
    <row r="986941"/>
    <row r="986942"/>
    <row r="986943"/>
    <row r="986944"/>
    <row r="986945"/>
    <row r="986946"/>
    <row r="986947"/>
    <row r="986948"/>
    <row r="986949"/>
    <row r="986950"/>
    <row r="986951"/>
    <row r="986952"/>
    <row r="986953"/>
    <row r="986954"/>
    <row r="986955"/>
    <row r="986956"/>
    <row r="986957"/>
    <row r="986958"/>
    <row r="986959"/>
    <row r="986960"/>
    <row r="986961"/>
    <row r="986962"/>
    <row r="986963"/>
    <row r="986964"/>
    <row r="986965"/>
    <row r="986966"/>
    <row r="986967"/>
    <row r="986968"/>
    <row r="986969"/>
    <row r="986970"/>
    <row r="986971"/>
    <row r="986972"/>
    <row r="986973"/>
    <row r="986974"/>
    <row r="986975"/>
    <row r="986976"/>
    <row r="986977"/>
    <row r="986978"/>
    <row r="986979"/>
    <row r="986980"/>
    <row r="986981"/>
    <row r="986982"/>
    <row r="986983"/>
    <row r="986984"/>
    <row r="986985"/>
    <row r="986986"/>
    <row r="986987"/>
    <row r="986988"/>
    <row r="986989"/>
    <row r="986990"/>
    <row r="986991"/>
    <row r="986992"/>
    <row r="986993"/>
    <row r="986994"/>
    <row r="986995"/>
    <row r="986996"/>
    <row r="986997"/>
    <row r="986998"/>
    <row r="986999"/>
    <row r="987000"/>
    <row r="987001"/>
    <row r="987002"/>
    <row r="987003"/>
    <row r="987004"/>
    <row r="987005"/>
    <row r="987006"/>
    <row r="987007"/>
    <row r="987008"/>
    <row r="987009"/>
    <row r="987010"/>
    <row r="987011"/>
    <row r="987012"/>
    <row r="987013"/>
    <row r="987014"/>
    <row r="987015"/>
    <row r="987016"/>
    <row r="987017"/>
    <row r="987018"/>
    <row r="987019"/>
    <row r="987020"/>
    <row r="987021"/>
    <row r="987022"/>
    <row r="987023"/>
    <row r="987024"/>
    <row r="987025"/>
    <row r="987026"/>
    <row r="987027"/>
    <row r="987028"/>
    <row r="987029"/>
    <row r="987030"/>
    <row r="987031"/>
    <row r="987032"/>
    <row r="987033"/>
    <row r="987034"/>
    <row r="987035"/>
    <row r="987036"/>
    <row r="987037"/>
    <row r="987038"/>
    <row r="987039"/>
    <row r="987040"/>
    <row r="987041"/>
    <row r="987042"/>
    <row r="987043"/>
    <row r="987044"/>
    <row r="987045"/>
    <row r="987046"/>
    <row r="987047"/>
    <row r="987048"/>
    <row r="987049"/>
    <row r="987050"/>
    <row r="987051"/>
    <row r="987052"/>
    <row r="987053"/>
    <row r="987054"/>
    <row r="987055"/>
    <row r="987056"/>
    <row r="987057"/>
    <row r="987058"/>
    <row r="987059"/>
    <row r="987060"/>
    <row r="987061"/>
    <row r="987062"/>
    <row r="987063"/>
    <row r="987064"/>
    <row r="987065"/>
    <row r="987066"/>
    <row r="987067"/>
    <row r="987068"/>
    <row r="987069"/>
    <row r="987070"/>
    <row r="987071"/>
    <row r="987072"/>
    <row r="987073"/>
    <row r="987074"/>
    <row r="987075"/>
    <row r="987076"/>
    <row r="987077"/>
    <row r="987078"/>
    <row r="987079"/>
    <row r="987080"/>
    <row r="987081"/>
    <row r="987082"/>
    <row r="987083"/>
    <row r="987084"/>
    <row r="987085"/>
    <row r="987086"/>
    <row r="987087"/>
    <row r="987088"/>
    <row r="987089"/>
    <row r="987090"/>
    <row r="987091"/>
    <row r="987092"/>
    <row r="987093"/>
    <row r="987094"/>
    <row r="987095"/>
    <row r="987096"/>
    <row r="987097"/>
    <row r="987098"/>
    <row r="987099"/>
    <row r="987100"/>
    <row r="987101"/>
    <row r="987102"/>
    <row r="987103"/>
    <row r="987104"/>
    <row r="987105"/>
    <row r="987106"/>
    <row r="987107"/>
    <row r="987108"/>
    <row r="987109"/>
    <row r="987110"/>
    <row r="987111"/>
    <row r="987112"/>
    <row r="987113"/>
    <row r="987114"/>
    <row r="987115"/>
    <row r="987116"/>
    <row r="987117"/>
    <row r="987118"/>
    <row r="987119"/>
    <row r="987120"/>
    <row r="987121"/>
    <row r="987122"/>
    <row r="987123"/>
    <row r="987124"/>
    <row r="987125"/>
    <row r="987126"/>
    <row r="987127"/>
    <row r="987128"/>
    <row r="987129"/>
    <row r="987130"/>
    <row r="987131"/>
    <row r="987132"/>
    <row r="987133"/>
    <row r="987134"/>
    <row r="987135"/>
    <row r="987136"/>
    <row r="987137"/>
    <row r="987138"/>
    <row r="987139"/>
    <row r="987140"/>
    <row r="987141"/>
    <row r="987142"/>
    <row r="987143"/>
    <row r="987144"/>
    <row r="987145"/>
    <row r="987146"/>
    <row r="987147"/>
    <row r="987148"/>
    <row r="987149"/>
    <row r="987150"/>
    <row r="987151"/>
    <row r="987152"/>
    <row r="987153"/>
    <row r="987154"/>
    <row r="987155"/>
    <row r="987156"/>
    <row r="987157"/>
    <row r="987158"/>
    <row r="987159"/>
    <row r="987160"/>
    <row r="987161"/>
    <row r="987162"/>
    <row r="987163"/>
    <row r="987164"/>
    <row r="987165"/>
    <row r="987166"/>
    <row r="987167"/>
    <row r="987168"/>
    <row r="987169"/>
    <row r="987170"/>
    <row r="987171"/>
    <row r="987172"/>
    <row r="987173"/>
    <row r="987174"/>
    <row r="987175"/>
    <row r="987176"/>
    <row r="987177"/>
    <row r="987178"/>
    <row r="987179"/>
    <row r="987180"/>
    <row r="987181"/>
    <row r="987182"/>
    <row r="987183"/>
    <row r="987184"/>
    <row r="987185"/>
    <row r="987186"/>
    <row r="987187"/>
    <row r="987188"/>
    <row r="987189"/>
    <row r="987190"/>
    <row r="987191"/>
    <row r="987192"/>
    <row r="987193"/>
    <row r="987194"/>
    <row r="987195"/>
    <row r="987196"/>
    <row r="987197"/>
    <row r="987198"/>
    <row r="987199"/>
    <row r="987200"/>
    <row r="987201"/>
    <row r="987202"/>
    <row r="987203"/>
    <row r="987204"/>
    <row r="987205"/>
    <row r="987206"/>
    <row r="987207"/>
    <row r="987208"/>
    <row r="987209"/>
    <row r="987210"/>
    <row r="987211"/>
    <row r="987212"/>
    <row r="987213"/>
    <row r="987214"/>
    <row r="987215"/>
    <row r="987216"/>
    <row r="987217"/>
    <row r="987218"/>
    <row r="987219"/>
    <row r="987220"/>
    <row r="987221"/>
    <row r="987222"/>
    <row r="987223"/>
    <row r="987224"/>
    <row r="987225"/>
    <row r="987226"/>
    <row r="987227"/>
    <row r="987228"/>
    <row r="987229"/>
    <row r="987230"/>
    <row r="987231"/>
    <row r="987232"/>
    <row r="987233"/>
    <row r="987234"/>
    <row r="987235"/>
    <row r="987236"/>
    <row r="987237"/>
    <row r="987238"/>
    <row r="987239"/>
    <row r="987240"/>
    <row r="987241"/>
    <row r="987242"/>
    <row r="987243"/>
    <row r="987244"/>
    <row r="987245"/>
    <row r="987246"/>
    <row r="987247"/>
    <row r="987248"/>
    <row r="987249"/>
    <row r="987250"/>
    <row r="987251"/>
    <row r="987252"/>
    <row r="987253"/>
    <row r="987254"/>
    <row r="987255"/>
    <row r="987256"/>
    <row r="987257"/>
    <row r="987258"/>
    <row r="987259"/>
    <row r="987260"/>
    <row r="987261"/>
    <row r="987262"/>
    <row r="987263"/>
    <row r="987264"/>
    <row r="987265"/>
    <row r="987266"/>
    <row r="987267"/>
    <row r="987268"/>
    <row r="987269"/>
    <row r="987270"/>
    <row r="987271"/>
    <row r="987272"/>
    <row r="987273"/>
    <row r="987274"/>
    <row r="987275"/>
    <row r="987276"/>
    <row r="987277"/>
    <row r="987278"/>
    <row r="987279"/>
    <row r="987280"/>
    <row r="987281"/>
    <row r="987282"/>
    <row r="987283"/>
    <row r="987284"/>
    <row r="987285"/>
    <row r="987286"/>
    <row r="987287"/>
    <row r="987288"/>
    <row r="987289"/>
    <row r="987290"/>
    <row r="987291"/>
    <row r="987292"/>
    <row r="987293"/>
    <row r="987294"/>
    <row r="987295"/>
    <row r="987296"/>
    <row r="987297"/>
    <row r="987298"/>
    <row r="987299"/>
    <row r="987300"/>
    <row r="987301"/>
    <row r="987302"/>
    <row r="987303"/>
    <row r="987304"/>
    <row r="987305"/>
    <row r="987306"/>
    <row r="987307"/>
    <row r="987308"/>
    <row r="987309"/>
    <row r="987310"/>
    <row r="987311"/>
    <row r="987312"/>
    <row r="987313"/>
    <row r="987314"/>
    <row r="987315"/>
    <row r="987316"/>
    <row r="987317"/>
    <row r="987318"/>
    <row r="987319"/>
    <row r="987320"/>
    <row r="987321"/>
    <row r="987322"/>
    <row r="987323"/>
    <row r="987324"/>
    <row r="987325"/>
    <row r="987326"/>
    <row r="987327"/>
    <row r="987328"/>
    <row r="987329"/>
    <row r="987330"/>
    <row r="987331"/>
    <row r="987332"/>
    <row r="987333"/>
    <row r="987334"/>
    <row r="987335"/>
    <row r="987336"/>
    <row r="987337"/>
    <row r="987338"/>
    <row r="987339"/>
    <row r="987340"/>
    <row r="987341"/>
    <row r="987342"/>
    <row r="987343"/>
    <row r="987344"/>
    <row r="987345"/>
    <row r="987346"/>
    <row r="987347"/>
    <row r="987348"/>
    <row r="987349"/>
    <row r="987350"/>
    <row r="987351"/>
    <row r="987352"/>
    <row r="987353"/>
    <row r="987354"/>
    <row r="987355"/>
    <row r="987356"/>
    <row r="987357"/>
    <row r="987358"/>
    <row r="987359"/>
    <row r="987360"/>
    <row r="987361"/>
    <row r="987362"/>
    <row r="987363"/>
    <row r="987364"/>
    <row r="987365"/>
    <row r="987366"/>
    <row r="987367"/>
    <row r="987368"/>
    <row r="987369"/>
    <row r="987370"/>
    <row r="987371"/>
    <row r="987372"/>
    <row r="987373"/>
    <row r="987374"/>
    <row r="987375"/>
    <row r="987376"/>
    <row r="987377"/>
    <row r="987378"/>
    <row r="987379"/>
    <row r="987380"/>
    <row r="987381"/>
    <row r="987382"/>
    <row r="987383"/>
    <row r="987384"/>
    <row r="987385"/>
    <row r="987386"/>
    <row r="987387"/>
    <row r="987388"/>
    <row r="987389"/>
    <row r="987390"/>
    <row r="987391"/>
    <row r="987392"/>
    <row r="987393"/>
    <row r="987394"/>
    <row r="987395"/>
    <row r="987396"/>
    <row r="987397"/>
    <row r="987398"/>
    <row r="987399"/>
    <row r="987400"/>
    <row r="987401"/>
    <row r="987402"/>
    <row r="987403"/>
    <row r="987404"/>
    <row r="987405"/>
    <row r="987406"/>
    <row r="987407"/>
    <row r="987408"/>
    <row r="987409"/>
    <row r="987410"/>
    <row r="987411"/>
    <row r="987412"/>
    <row r="987413"/>
    <row r="987414"/>
    <row r="987415"/>
    <row r="987416"/>
    <row r="987417"/>
    <row r="987418"/>
    <row r="987419"/>
    <row r="987420"/>
    <row r="987421"/>
    <row r="987422"/>
    <row r="987423"/>
    <row r="987424"/>
    <row r="987425"/>
    <row r="987426"/>
    <row r="987427"/>
    <row r="987428"/>
    <row r="987429"/>
    <row r="987430"/>
    <row r="987431"/>
    <row r="987432"/>
    <row r="987433"/>
    <row r="987434"/>
    <row r="987435"/>
    <row r="987436"/>
    <row r="987437"/>
    <row r="987438"/>
    <row r="987439"/>
    <row r="987440"/>
    <row r="987441"/>
    <row r="987442"/>
    <row r="987443"/>
    <row r="987444"/>
    <row r="987445"/>
    <row r="987446"/>
    <row r="987447"/>
    <row r="987448"/>
    <row r="987449"/>
    <row r="987450"/>
    <row r="987451"/>
    <row r="987452"/>
    <row r="987453"/>
    <row r="987454"/>
    <row r="987455"/>
    <row r="987456"/>
    <row r="987457"/>
    <row r="987458"/>
    <row r="987459"/>
    <row r="987460"/>
    <row r="987461"/>
    <row r="987462"/>
    <row r="987463"/>
    <row r="987464"/>
    <row r="987465"/>
    <row r="987466"/>
    <row r="987467"/>
    <row r="987468"/>
    <row r="987469"/>
    <row r="987470"/>
    <row r="987471"/>
    <row r="987472"/>
    <row r="987473"/>
    <row r="987474"/>
    <row r="987475"/>
    <row r="987476"/>
    <row r="987477"/>
    <row r="987478"/>
    <row r="987479"/>
    <row r="987480"/>
    <row r="987481"/>
    <row r="987482"/>
    <row r="987483"/>
    <row r="987484"/>
    <row r="987485"/>
    <row r="987486"/>
    <row r="987487"/>
    <row r="987488"/>
    <row r="987489"/>
    <row r="987490"/>
    <row r="987491"/>
    <row r="987492"/>
    <row r="987493"/>
    <row r="987494"/>
    <row r="987495"/>
    <row r="987496"/>
    <row r="987497"/>
    <row r="987498"/>
    <row r="987499"/>
    <row r="987500"/>
    <row r="987501"/>
    <row r="987502"/>
    <row r="987503"/>
    <row r="987504"/>
    <row r="987505"/>
    <row r="987506"/>
    <row r="987507"/>
    <row r="987508"/>
    <row r="987509"/>
    <row r="987510"/>
    <row r="987511"/>
    <row r="987512"/>
    <row r="987513"/>
    <row r="987514"/>
    <row r="987515"/>
    <row r="987516"/>
    <row r="987517"/>
    <row r="987518"/>
    <row r="987519"/>
    <row r="987520"/>
    <row r="987521"/>
    <row r="987522"/>
    <row r="987523"/>
    <row r="987524"/>
    <row r="987525"/>
    <row r="987526"/>
    <row r="987527"/>
    <row r="987528"/>
    <row r="987529"/>
    <row r="987530"/>
    <row r="987531"/>
    <row r="987532"/>
    <row r="987533"/>
    <row r="987534"/>
    <row r="987535"/>
    <row r="987536"/>
    <row r="987537"/>
    <row r="987538"/>
    <row r="987539"/>
    <row r="987540"/>
    <row r="987541"/>
    <row r="987542"/>
    <row r="987543"/>
    <row r="987544"/>
    <row r="987545"/>
    <row r="987546"/>
    <row r="987547"/>
    <row r="987548"/>
    <row r="987549"/>
    <row r="987550"/>
    <row r="987551"/>
    <row r="987552"/>
    <row r="987553"/>
    <row r="987554"/>
    <row r="987555"/>
    <row r="987556"/>
    <row r="987557"/>
    <row r="987558"/>
    <row r="987559"/>
    <row r="987560"/>
    <row r="987561"/>
    <row r="987562"/>
    <row r="987563"/>
    <row r="987564"/>
    <row r="987565"/>
    <row r="987566"/>
    <row r="987567"/>
    <row r="987568"/>
    <row r="987569"/>
    <row r="987570"/>
    <row r="987571"/>
    <row r="987572"/>
    <row r="987573"/>
    <row r="987574"/>
    <row r="987575"/>
    <row r="987576"/>
    <row r="987577"/>
    <row r="987578"/>
    <row r="987579"/>
    <row r="987580"/>
    <row r="987581"/>
    <row r="987582"/>
    <row r="987583"/>
    <row r="987584"/>
    <row r="987585"/>
    <row r="987586"/>
    <row r="987587"/>
    <row r="987588"/>
    <row r="987589"/>
    <row r="987590"/>
    <row r="987591"/>
    <row r="987592"/>
    <row r="987593"/>
    <row r="987594"/>
    <row r="987595"/>
    <row r="987596"/>
    <row r="987597"/>
    <row r="987598"/>
    <row r="987599"/>
    <row r="987600"/>
    <row r="987601"/>
    <row r="987602"/>
    <row r="987603"/>
    <row r="987604"/>
    <row r="987605"/>
    <row r="987606"/>
    <row r="987607"/>
    <row r="987608"/>
    <row r="987609"/>
    <row r="987610"/>
    <row r="987611"/>
    <row r="987612"/>
    <row r="987613"/>
    <row r="987614"/>
    <row r="987615"/>
    <row r="987616"/>
    <row r="987617"/>
    <row r="987618"/>
    <row r="987619"/>
    <row r="987620"/>
    <row r="987621"/>
    <row r="987622"/>
    <row r="987623"/>
    <row r="987624"/>
    <row r="987625"/>
    <row r="987626"/>
    <row r="987627"/>
    <row r="987628"/>
    <row r="987629"/>
    <row r="987630"/>
    <row r="987631"/>
    <row r="987632"/>
    <row r="987633"/>
    <row r="987634"/>
    <row r="987635"/>
    <row r="987636"/>
    <row r="987637"/>
    <row r="987638"/>
    <row r="987639"/>
    <row r="987640"/>
    <row r="987641"/>
    <row r="987642"/>
    <row r="987643"/>
    <row r="987644"/>
    <row r="987645"/>
    <row r="987646"/>
    <row r="987647"/>
    <row r="987648"/>
    <row r="987649"/>
    <row r="987650"/>
    <row r="987651"/>
    <row r="987652"/>
    <row r="987653"/>
    <row r="987654"/>
    <row r="987655"/>
    <row r="987656"/>
    <row r="987657"/>
    <row r="987658"/>
    <row r="987659"/>
    <row r="987660"/>
    <row r="987661"/>
    <row r="987662"/>
    <row r="987663"/>
    <row r="987664"/>
    <row r="987665"/>
    <row r="987666"/>
    <row r="987667"/>
    <row r="987668"/>
    <row r="987669"/>
    <row r="987670"/>
    <row r="987671"/>
    <row r="987672"/>
    <row r="987673"/>
    <row r="987674"/>
    <row r="987675"/>
    <row r="987676"/>
    <row r="987677"/>
    <row r="987678"/>
    <row r="987679"/>
    <row r="987680"/>
    <row r="987681"/>
    <row r="987682"/>
    <row r="987683"/>
    <row r="987684"/>
    <row r="987685"/>
    <row r="987686"/>
    <row r="987687"/>
    <row r="987688"/>
    <row r="987689"/>
    <row r="987690"/>
    <row r="987691"/>
    <row r="987692"/>
    <row r="987693"/>
    <row r="987694"/>
    <row r="987695"/>
    <row r="987696"/>
    <row r="987697"/>
    <row r="987698"/>
    <row r="987699"/>
    <row r="987700"/>
    <row r="987701"/>
    <row r="987702"/>
    <row r="987703"/>
    <row r="987704"/>
    <row r="987705"/>
    <row r="987706"/>
    <row r="987707"/>
    <row r="987708"/>
    <row r="987709"/>
    <row r="987710"/>
    <row r="987711"/>
    <row r="987712"/>
    <row r="987713"/>
    <row r="987714"/>
    <row r="987715"/>
    <row r="987716"/>
    <row r="987717"/>
    <row r="987718"/>
    <row r="987719"/>
    <row r="987720"/>
    <row r="987721"/>
    <row r="987722"/>
    <row r="987723"/>
    <row r="987724"/>
    <row r="987725"/>
    <row r="987726"/>
    <row r="987727"/>
    <row r="987728"/>
    <row r="987729"/>
    <row r="987730"/>
    <row r="987731"/>
    <row r="987732"/>
    <row r="987733"/>
    <row r="987734"/>
    <row r="987735"/>
    <row r="987736"/>
    <row r="987737"/>
    <row r="987738"/>
    <row r="987739"/>
    <row r="987740"/>
    <row r="987741"/>
    <row r="987742"/>
    <row r="987743"/>
    <row r="987744"/>
    <row r="987745"/>
    <row r="987746"/>
    <row r="987747"/>
    <row r="987748"/>
    <row r="987749"/>
    <row r="987750"/>
    <row r="987751"/>
    <row r="987752"/>
    <row r="987753"/>
    <row r="987754"/>
    <row r="987755"/>
    <row r="987756"/>
    <row r="987757"/>
    <row r="987758"/>
    <row r="987759"/>
    <row r="987760"/>
    <row r="987761"/>
    <row r="987762"/>
    <row r="987763"/>
    <row r="987764"/>
    <row r="987765"/>
    <row r="987766"/>
    <row r="987767"/>
    <row r="987768"/>
    <row r="987769"/>
    <row r="987770"/>
    <row r="987771"/>
    <row r="987772"/>
    <row r="987773"/>
    <row r="987774"/>
    <row r="987775"/>
    <row r="987776"/>
    <row r="987777"/>
    <row r="987778"/>
    <row r="987779"/>
    <row r="987780"/>
    <row r="987781"/>
    <row r="987782"/>
    <row r="987783"/>
    <row r="987784"/>
    <row r="987785"/>
    <row r="987786"/>
    <row r="987787"/>
    <row r="987788"/>
    <row r="987789"/>
    <row r="987790"/>
    <row r="987791"/>
    <row r="987792"/>
    <row r="987793"/>
    <row r="987794"/>
    <row r="987795"/>
    <row r="987796"/>
    <row r="987797"/>
    <row r="987798"/>
    <row r="987799"/>
    <row r="987800"/>
    <row r="987801"/>
    <row r="987802"/>
    <row r="987803"/>
    <row r="987804"/>
    <row r="987805"/>
    <row r="987806"/>
    <row r="987807"/>
    <row r="987808"/>
    <row r="987809"/>
    <row r="987810"/>
    <row r="987811"/>
    <row r="987812"/>
    <row r="987813"/>
    <row r="987814"/>
    <row r="987815"/>
    <row r="987816"/>
    <row r="987817"/>
    <row r="987818"/>
    <row r="987819"/>
    <row r="987820"/>
    <row r="987821"/>
    <row r="987822"/>
    <row r="987823"/>
    <row r="987824"/>
    <row r="987825"/>
    <row r="987826"/>
    <row r="987827"/>
    <row r="987828"/>
    <row r="987829"/>
    <row r="987830"/>
    <row r="987831"/>
    <row r="987832"/>
    <row r="987833"/>
    <row r="987834"/>
    <row r="987835"/>
    <row r="987836"/>
    <row r="987837"/>
    <row r="987838"/>
    <row r="987839"/>
    <row r="987840"/>
    <row r="987841"/>
    <row r="987842"/>
    <row r="987843"/>
    <row r="987844"/>
    <row r="987845"/>
    <row r="987846"/>
    <row r="987847"/>
    <row r="987848"/>
    <row r="987849"/>
    <row r="987850"/>
    <row r="987851"/>
    <row r="987852"/>
    <row r="987853"/>
    <row r="987854"/>
    <row r="987855"/>
    <row r="987856"/>
    <row r="987857"/>
    <row r="987858"/>
    <row r="987859"/>
    <row r="987860"/>
    <row r="987861"/>
    <row r="987862"/>
    <row r="987863"/>
    <row r="987864"/>
    <row r="987865"/>
    <row r="987866"/>
    <row r="987867"/>
    <row r="987868"/>
    <row r="987869"/>
    <row r="987870"/>
    <row r="987871"/>
    <row r="987872"/>
    <row r="987873"/>
    <row r="987874"/>
    <row r="987875"/>
    <row r="987876"/>
    <row r="987877"/>
    <row r="987878"/>
    <row r="987879"/>
    <row r="987880"/>
    <row r="987881"/>
    <row r="987882"/>
    <row r="987883"/>
    <row r="987884"/>
    <row r="987885"/>
    <row r="987886"/>
    <row r="987887"/>
    <row r="987888"/>
    <row r="987889"/>
    <row r="987890"/>
    <row r="987891"/>
    <row r="987892"/>
    <row r="987893"/>
    <row r="987894"/>
    <row r="987895"/>
    <row r="987896"/>
    <row r="987897"/>
    <row r="987898"/>
    <row r="987899"/>
    <row r="987900"/>
    <row r="987901"/>
    <row r="987902"/>
    <row r="987903"/>
    <row r="987904"/>
    <row r="987905"/>
    <row r="987906"/>
    <row r="987907"/>
    <row r="987908"/>
    <row r="987909"/>
    <row r="987910"/>
    <row r="987911"/>
    <row r="987912"/>
    <row r="987913"/>
    <row r="987914"/>
    <row r="987915"/>
    <row r="987916"/>
    <row r="987917"/>
    <row r="987918"/>
    <row r="987919"/>
    <row r="987920"/>
    <row r="987921"/>
    <row r="987922"/>
    <row r="987923"/>
    <row r="987924"/>
    <row r="987925"/>
    <row r="987926"/>
    <row r="987927"/>
    <row r="987928"/>
    <row r="987929"/>
    <row r="987930"/>
    <row r="987931"/>
    <row r="987932"/>
    <row r="987933"/>
    <row r="987934"/>
    <row r="987935"/>
    <row r="987936"/>
    <row r="987937"/>
    <row r="987938"/>
    <row r="987939"/>
    <row r="987940"/>
    <row r="987941"/>
    <row r="987942"/>
    <row r="987943"/>
    <row r="987944"/>
    <row r="987945"/>
    <row r="987946"/>
    <row r="987947"/>
    <row r="987948"/>
    <row r="987949"/>
    <row r="987950"/>
    <row r="987951"/>
    <row r="987952"/>
    <row r="987953"/>
    <row r="987954"/>
    <row r="987955"/>
    <row r="987956"/>
    <row r="987957"/>
    <row r="987958"/>
    <row r="987959"/>
    <row r="987960"/>
    <row r="987961"/>
    <row r="987962"/>
    <row r="987963"/>
    <row r="987964"/>
    <row r="987965"/>
    <row r="987966"/>
    <row r="987967"/>
    <row r="987968"/>
    <row r="987969"/>
    <row r="987970"/>
    <row r="987971"/>
    <row r="987972"/>
    <row r="987973"/>
    <row r="987974"/>
    <row r="987975"/>
    <row r="987976"/>
    <row r="987977"/>
    <row r="987978"/>
    <row r="987979"/>
    <row r="987980"/>
    <row r="987981"/>
    <row r="987982"/>
    <row r="987983"/>
    <row r="987984"/>
    <row r="987985"/>
    <row r="987986"/>
    <row r="987987"/>
    <row r="987988"/>
    <row r="987989"/>
    <row r="987990"/>
    <row r="987991"/>
    <row r="987992"/>
    <row r="987993"/>
    <row r="987994"/>
    <row r="987995"/>
    <row r="987996"/>
    <row r="987997"/>
    <row r="987998"/>
    <row r="987999"/>
    <row r="988000"/>
    <row r="988001"/>
    <row r="988002"/>
    <row r="988003"/>
    <row r="988004"/>
    <row r="988005"/>
    <row r="988006"/>
    <row r="988007"/>
    <row r="988008"/>
    <row r="988009"/>
    <row r="988010"/>
    <row r="988011"/>
    <row r="988012"/>
    <row r="988013"/>
    <row r="988014"/>
    <row r="988015"/>
    <row r="988016"/>
    <row r="988017"/>
    <row r="988018"/>
    <row r="988019"/>
    <row r="988020"/>
    <row r="988021"/>
    <row r="988022"/>
    <row r="988023"/>
    <row r="988024"/>
    <row r="988025"/>
    <row r="988026"/>
    <row r="988027"/>
    <row r="988028"/>
    <row r="988029"/>
    <row r="988030"/>
    <row r="988031"/>
    <row r="988032"/>
    <row r="988033"/>
    <row r="988034"/>
    <row r="988035"/>
    <row r="988036"/>
    <row r="988037"/>
    <row r="988038"/>
    <row r="988039"/>
    <row r="988040"/>
    <row r="988041"/>
    <row r="988042"/>
    <row r="988043"/>
    <row r="988044"/>
    <row r="988045"/>
    <row r="988046"/>
    <row r="988047"/>
    <row r="988048"/>
    <row r="988049"/>
    <row r="988050"/>
    <row r="988051"/>
    <row r="988052"/>
    <row r="988053"/>
    <row r="988054"/>
    <row r="988055"/>
    <row r="988056"/>
    <row r="988057"/>
    <row r="988058"/>
    <row r="988059"/>
    <row r="988060"/>
    <row r="988061"/>
    <row r="988062"/>
    <row r="988063"/>
    <row r="988064"/>
    <row r="988065"/>
    <row r="988066"/>
    <row r="988067"/>
    <row r="988068"/>
    <row r="988069"/>
    <row r="988070"/>
    <row r="988071"/>
    <row r="988072"/>
    <row r="988073"/>
    <row r="988074"/>
    <row r="988075"/>
    <row r="988076"/>
    <row r="988077"/>
    <row r="988078"/>
    <row r="988079"/>
    <row r="988080"/>
    <row r="988081"/>
    <row r="988082"/>
    <row r="988083"/>
    <row r="988084"/>
    <row r="988085"/>
    <row r="988086"/>
    <row r="988087"/>
    <row r="988088"/>
    <row r="988089"/>
    <row r="988090"/>
    <row r="988091"/>
    <row r="988092"/>
    <row r="988093"/>
    <row r="988094"/>
    <row r="988095"/>
    <row r="988096"/>
    <row r="988097"/>
    <row r="988098"/>
    <row r="988099"/>
    <row r="988100"/>
    <row r="988101"/>
    <row r="988102"/>
    <row r="988103"/>
    <row r="988104"/>
    <row r="988105"/>
    <row r="988106"/>
    <row r="988107"/>
    <row r="988108"/>
    <row r="988109"/>
    <row r="988110"/>
    <row r="988111"/>
    <row r="988112"/>
    <row r="988113"/>
    <row r="988114"/>
    <row r="988115"/>
    <row r="988116"/>
    <row r="988117"/>
    <row r="988118"/>
    <row r="988119"/>
    <row r="988120"/>
    <row r="988121"/>
    <row r="988122"/>
    <row r="988123"/>
    <row r="988124"/>
    <row r="988125"/>
    <row r="988126"/>
    <row r="988127"/>
    <row r="988128"/>
    <row r="988129"/>
    <row r="988130"/>
    <row r="988131"/>
    <row r="988132"/>
    <row r="988133"/>
    <row r="988134"/>
    <row r="988135"/>
    <row r="988136"/>
    <row r="988137"/>
    <row r="988138"/>
    <row r="988139"/>
    <row r="988140"/>
    <row r="988141"/>
    <row r="988142"/>
    <row r="988143"/>
    <row r="988144"/>
    <row r="988145"/>
    <row r="988146"/>
    <row r="988147"/>
    <row r="988148"/>
    <row r="988149"/>
    <row r="988150"/>
    <row r="988151"/>
    <row r="988152"/>
    <row r="988153"/>
    <row r="988154"/>
    <row r="988155"/>
    <row r="988156"/>
    <row r="988157"/>
    <row r="988158"/>
    <row r="988159"/>
    <row r="988160"/>
    <row r="988161"/>
    <row r="988162"/>
    <row r="988163"/>
    <row r="988164"/>
    <row r="988165"/>
    <row r="988166"/>
    <row r="988167"/>
    <row r="988168"/>
    <row r="988169"/>
    <row r="988170"/>
    <row r="988171"/>
    <row r="988172"/>
    <row r="988173"/>
    <row r="988174"/>
    <row r="988175"/>
    <row r="988176"/>
    <row r="988177"/>
    <row r="988178"/>
    <row r="988179"/>
    <row r="988180"/>
    <row r="988181"/>
    <row r="988182"/>
    <row r="988183"/>
    <row r="988184"/>
    <row r="988185"/>
    <row r="988186"/>
    <row r="988187"/>
    <row r="988188"/>
    <row r="988189"/>
    <row r="988190"/>
    <row r="988191"/>
    <row r="988192"/>
    <row r="988193"/>
    <row r="988194"/>
    <row r="988195"/>
    <row r="988196"/>
    <row r="988197"/>
    <row r="988198"/>
    <row r="988199"/>
    <row r="988200"/>
    <row r="988201"/>
    <row r="988202"/>
    <row r="988203"/>
    <row r="988204"/>
    <row r="988205"/>
    <row r="988206"/>
    <row r="988207"/>
    <row r="988208"/>
    <row r="988209"/>
    <row r="988210"/>
    <row r="988211"/>
    <row r="988212"/>
    <row r="988213"/>
    <row r="988214"/>
    <row r="988215"/>
    <row r="988216"/>
    <row r="988217"/>
    <row r="988218"/>
    <row r="988219"/>
    <row r="988220"/>
    <row r="988221"/>
    <row r="988222"/>
    <row r="988223"/>
    <row r="988224"/>
    <row r="988225"/>
    <row r="988226"/>
    <row r="988227"/>
    <row r="988228"/>
    <row r="988229"/>
    <row r="988230"/>
    <row r="988231"/>
    <row r="988232"/>
    <row r="988233"/>
    <row r="988234"/>
    <row r="988235"/>
    <row r="988236"/>
    <row r="988237"/>
    <row r="988238"/>
    <row r="988239"/>
    <row r="988240"/>
    <row r="988241"/>
    <row r="988242"/>
    <row r="988243"/>
    <row r="988244"/>
    <row r="988245"/>
    <row r="988246"/>
    <row r="988247"/>
    <row r="988248"/>
    <row r="988249"/>
    <row r="988250"/>
    <row r="988251"/>
    <row r="988252"/>
    <row r="988253"/>
    <row r="988254"/>
    <row r="988255"/>
    <row r="988256"/>
    <row r="988257"/>
    <row r="988258"/>
    <row r="988259"/>
    <row r="988260"/>
    <row r="988261"/>
    <row r="988262"/>
    <row r="988263"/>
    <row r="988264"/>
    <row r="988265"/>
    <row r="988266"/>
    <row r="988267"/>
    <row r="988268"/>
    <row r="988269"/>
    <row r="988270"/>
    <row r="988271"/>
    <row r="988272"/>
    <row r="988273"/>
    <row r="988274"/>
    <row r="988275"/>
    <row r="988276"/>
    <row r="988277"/>
    <row r="988278"/>
    <row r="988279"/>
    <row r="988280"/>
    <row r="988281"/>
    <row r="988282"/>
    <row r="988283"/>
    <row r="988284"/>
    <row r="988285"/>
    <row r="988286"/>
    <row r="988287"/>
    <row r="988288"/>
    <row r="988289"/>
    <row r="988290"/>
    <row r="988291"/>
    <row r="988292"/>
    <row r="988293"/>
    <row r="988294"/>
    <row r="988295"/>
    <row r="988296"/>
    <row r="988297"/>
    <row r="988298"/>
    <row r="988299"/>
    <row r="988300"/>
    <row r="988301"/>
    <row r="988302"/>
    <row r="988303"/>
    <row r="988304"/>
    <row r="988305"/>
    <row r="988306"/>
    <row r="988307"/>
    <row r="988308"/>
    <row r="988309"/>
    <row r="988310"/>
    <row r="988311"/>
    <row r="988312"/>
    <row r="988313"/>
    <row r="988314"/>
    <row r="988315"/>
    <row r="988316"/>
    <row r="988317"/>
    <row r="988318"/>
    <row r="988319"/>
    <row r="988320"/>
    <row r="988321"/>
    <row r="988322"/>
    <row r="988323"/>
    <row r="988324"/>
    <row r="988325"/>
    <row r="988326"/>
    <row r="988327"/>
    <row r="988328"/>
    <row r="988329"/>
    <row r="988330"/>
    <row r="988331"/>
    <row r="988332"/>
    <row r="988333"/>
    <row r="988334"/>
    <row r="988335"/>
    <row r="988336"/>
    <row r="988337"/>
    <row r="988338"/>
    <row r="988339"/>
    <row r="988340"/>
    <row r="988341"/>
    <row r="988342"/>
    <row r="988343"/>
    <row r="988344"/>
    <row r="988345"/>
    <row r="988346"/>
    <row r="988347"/>
    <row r="988348"/>
    <row r="988349"/>
    <row r="988350"/>
    <row r="988351"/>
    <row r="988352"/>
    <row r="988353"/>
    <row r="988354"/>
    <row r="988355"/>
    <row r="988356"/>
    <row r="988357"/>
    <row r="988358"/>
    <row r="988359"/>
    <row r="988360"/>
    <row r="988361"/>
    <row r="988362"/>
    <row r="988363"/>
    <row r="988364"/>
    <row r="988365"/>
    <row r="988366"/>
    <row r="988367"/>
    <row r="988368"/>
    <row r="988369"/>
    <row r="988370"/>
    <row r="988371"/>
    <row r="988372"/>
    <row r="988373"/>
    <row r="988374"/>
    <row r="988375"/>
    <row r="988376"/>
    <row r="988377"/>
    <row r="988378"/>
    <row r="988379"/>
    <row r="988380"/>
    <row r="988381"/>
    <row r="988382"/>
    <row r="988383"/>
    <row r="988384"/>
    <row r="988385"/>
    <row r="988386"/>
    <row r="988387"/>
    <row r="988388"/>
    <row r="988389"/>
    <row r="988390"/>
    <row r="988391"/>
    <row r="988392"/>
    <row r="988393"/>
    <row r="988394"/>
    <row r="988395"/>
    <row r="988396"/>
    <row r="988397"/>
    <row r="988398"/>
    <row r="988399"/>
    <row r="988400"/>
    <row r="988401"/>
    <row r="988402"/>
    <row r="988403"/>
    <row r="988404"/>
    <row r="988405"/>
    <row r="988406"/>
    <row r="988407"/>
    <row r="988408"/>
    <row r="988409"/>
    <row r="988410"/>
    <row r="988411"/>
    <row r="988412"/>
    <row r="988413"/>
    <row r="988414"/>
    <row r="988415"/>
    <row r="988416"/>
    <row r="988417"/>
    <row r="988418"/>
    <row r="988419"/>
    <row r="988420"/>
    <row r="988421"/>
    <row r="988422"/>
    <row r="988423"/>
    <row r="988424"/>
    <row r="988425"/>
    <row r="988426"/>
    <row r="988427"/>
    <row r="988428"/>
    <row r="988429"/>
    <row r="988430"/>
    <row r="988431"/>
    <row r="988432"/>
    <row r="988433"/>
    <row r="988434"/>
    <row r="988435"/>
    <row r="988436"/>
    <row r="988437"/>
    <row r="988438"/>
    <row r="988439"/>
    <row r="988440"/>
    <row r="988441"/>
    <row r="988442"/>
    <row r="988443"/>
    <row r="988444"/>
    <row r="988445"/>
    <row r="988446"/>
    <row r="988447"/>
    <row r="988448"/>
    <row r="988449"/>
    <row r="988450"/>
    <row r="988451"/>
    <row r="988452"/>
    <row r="988453"/>
    <row r="988454"/>
    <row r="988455"/>
    <row r="988456"/>
    <row r="988457"/>
    <row r="988458"/>
    <row r="988459"/>
    <row r="988460"/>
    <row r="988461"/>
    <row r="988462"/>
    <row r="988463"/>
    <row r="988464"/>
    <row r="988465"/>
    <row r="988466"/>
    <row r="988467"/>
    <row r="988468"/>
    <row r="988469"/>
    <row r="988470"/>
    <row r="988471"/>
    <row r="988472"/>
    <row r="988473"/>
    <row r="988474"/>
    <row r="988475"/>
    <row r="988476"/>
    <row r="988477"/>
    <row r="988478"/>
    <row r="988479"/>
    <row r="988480"/>
    <row r="988481"/>
    <row r="988482"/>
    <row r="988483"/>
    <row r="988484"/>
    <row r="988485"/>
    <row r="988486"/>
    <row r="988487"/>
    <row r="988488"/>
    <row r="988489"/>
    <row r="988490"/>
    <row r="988491"/>
    <row r="988492"/>
    <row r="988493"/>
    <row r="988494"/>
    <row r="988495"/>
    <row r="988496"/>
    <row r="988497"/>
    <row r="988498"/>
    <row r="988499"/>
    <row r="988500"/>
    <row r="988501"/>
    <row r="988502"/>
    <row r="988503"/>
    <row r="988504"/>
    <row r="988505"/>
    <row r="988506"/>
    <row r="988507"/>
    <row r="988508"/>
    <row r="988509"/>
    <row r="988510"/>
    <row r="988511"/>
    <row r="988512"/>
    <row r="988513"/>
    <row r="988514"/>
    <row r="988515"/>
    <row r="988516"/>
    <row r="988517"/>
    <row r="988518"/>
    <row r="988519"/>
    <row r="988520"/>
    <row r="988521"/>
    <row r="988522"/>
    <row r="988523"/>
    <row r="988524"/>
    <row r="988525"/>
    <row r="988526"/>
    <row r="988527"/>
    <row r="988528"/>
    <row r="988529"/>
    <row r="988530"/>
    <row r="988531"/>
    <row r="988532"/>
    <row r="988533"/>
    <row r="988534"/>
    <row r="988535"/>
    <row r="988536"/>
    <row r="988537"/>
    <row r="988538"/>
    <row r="988539"/>
    <row r="988540"/>
    <row r="988541"/>
    <row r="988542"/>
    <row r="988543"/>
    <row r="988544"/>
    <row r="988545"/>
    <row r="988546"/>
    <row r="988547"/>
    <row r="988548"/>
    <row r="988549"/>
    <row r="988550"/>
    <row r="988551"/>
    <row r="988552"/>
    <row r="988553"/>
    <row r="988554"/>
    <row r="988555"/>
    <row r="988556"/>
    <row r="988557"/>
    <row r="988558"/>
    <row r="988559"/>
    <row r="988560"/>
    <row r="988561"/>
    <row r="988562"/>
    <row r="988563"/>
    <row r="988564"/>
    <row r="988565"/>
    <row r="988566"/>
    <row r="988567"/>
    <row r="988568"/>
    <row r="988569"/>
    <row r="988570"/>
    <row r="988571"/>
    <row r="988572"/>
    <row r="988573"/>
    <row r="988574"/>
    <row r="988575"/>
    <row r="988576"/>
    <row r="988577"/>
    <row r="988578"/>
    <row r="988579"/>
    <row r="988580"/>
    <row r="988581"/>
    <row r="988582"/>
    <row r="988583"/>
    <row r="988584"/>
    <row r="988585"/>
    <row r="988586"/>
    <row r="988587"/>
    <row r="988588"/>
    <row r="988589"/>
    <row r="988590"/>
    <row r="988591"/>
    <row r="988592"/>
    <row r="988593"/>
    <row r="988594"/>
    <row r="988595"/>
    <row r="988596"/>
    <row r="988597"/>
    <row r="988598"/>
    <row r="988599"/>
    <row r="988600"/>
    <row r="988601"/>
    <row r="988602"/>
    <row r="988603"/>
    <row r="988604"/>
    <row r="988605"/>
    <row r="988606"/>
    <row r="988607"/>
    <row r="988608"/>
    <row r="988609"/>
    <row r="988610"/>
    <row r="988611"/>
    <row r="988612"/>
    <row r="988613"/>
    <row r="988614"/>
    <row r="988615"/>
    <row r="988616"/>
    <row r="988617"/>
    <row r="988618"/>
    <row r="988619"/>
    <row r="988620"/>
    <row r="988621"/>
    <row r="988622"/>
    <row r="988623"/>
    <row r="988624"/>
    <row r="988625"/>
    <row r="988626"/>
    <row r="988627"/>
    <row r="988628"/>
    <row r="988629"/>
    <row r="988630"/>
    <row r="988631"/>
    <row r="988632"/>
    <row r="988633"/>
    <row r="988634"/>
    <row r="988635"/>
    <row r="988636"/>
    <row r="988637"/>
    <row r="988638"/>
    <row r="988639"/>
    <row r="988640"/>
    <row r="988641"/>
    <row r="988642"/>
    <row r="988643"/>
    <row r="988644"/>
    <row r="988645"/>
    <row r="988646"/>
    <row r="988647"/>
    <row r="988648"/>
    <row r="988649"/>
    <row r="988650"/>
    <row r="988651"/>
    <row r="988652"/>
    <row r="988653"/>
    <row r="988654"/>
    <row r="988655"/>
    <row r="988656"/>
    <row r="988657"/>
    <row r="988658"/>
    <row r="988659"/>
    <row r="988660"/>
    <row r="988661"/>
    <row r="988662"/>
    <row r="988663"/>
    <row r="988664"/>
    <row r="988665"/>
    <row r="988666"/>
    <row r="988667"/>
    <row r="988668"/>
    <row r="988669"/>
    <row r="988670"/>
    <row r="988671"/>
    <row r="988672"/>
    <row r="988673"/>
    <row r="988674"/>
    <row r="988675"/>
    <row r="988676"/>
    <row r="988677"/>
    <row r="988678"/>
    <row r="988679"/>
    <row r="988680"/>
    <row r="988681"/>
    <row r="988682"/>
    <row r="988683"/>
    <row r="988684"/>
    <row r="988685"/>
    <row r="988686"/>
    <row r="988687"/>
    <row r="988688"/>
    <row r="988689"/>
    <row r="988690"/>
    <row r="988691"/>
    <row r="988692"/>
    <row r="988693"/>
    <row r="988694"/>
    <row r="988695"/>
    <row r="988696"/>
    <row r="988697"/>
    <row r="988698"/>
    <row r="988699"/>
    <row r="988700"/>
    <row r="988701"/>
    <row r="988702"/>
    <row r="988703"/>
    <row r="988704"/>
    <row r="988705"/>
    <row r="988706"/>
    <row r="988707"/>
    <row r="988708"/>
    <row r="988709"/>
    <row r="988710"/>
    <row r="988711"/>
    <row r="988712"/>
    <row r="988713"/>
    <row r="988714"/>
    <row r="988715"/>
    <row r="988716"/>
    <row r="988717"/>
    <row r="988718"/>
    <row r="988719"/>
    <row r="988720"/>
    <row r="988721"/>
    <row r="988722"/>
    <row r="988723"/>
    <row r="988724"/>
    <row r="988725"/>
    <row r="988726"/>
    <row r="988727"/>
    <row r="988728"/>
    <row r="988729"/>
    <row r="988730"/>
    <row r="988731"/>
    <row r="988732"/>
    <row r="988733"/>
    <row r="988734"/>
    <row r="988735"/>
    <row r="988736"/>
    <row r="988737"/>
    <row r="988738"/>
    <row r="988739"/>
    <row r="988740"/>
    <row r="988741"/>
    <row r="988742"/>
    <row r="988743"/>
    <row r="988744"/>
    <row r="988745"/>
    <row r="988746"/>
    <row r="988747"/>
    <row r="988748"/>
    <row r="988749"/>
    <row r="988750"/>
    <row r="988751"/>
    <row r="988752"/>
    <row r="988753"/>
    <row r="988754"/>
    <row r="988755"/>
    <row r="988756"/>
    <row r="988757"/>
    <row r="988758"/>
    <row r="988759"/>
    <row r="988760"/>
    <row r="988761"/>
    <row r="988762"/>
    <row r="988763"/>
    <row r="988764"/>
    <row r="988765"/>
    <row r="988766"/>
    <row r="988767"/>
    <row r="988768"/>
    <row r="988769"/>
    <row r="988770"/>
    <row r="988771"/>
    <row r="988772"/>
    <row r="988773"/>
    <row r="988774"/>
    <row r="988775"/>
    <row r="988776"/>
    <row r="988777"/>
    <row r="988778"/>
    <row r="988779"/>
    <row r="988780"/>
    <row r="988781"/>
    <row r="988782"/>
    <row r="988783"/>
    <row r="988784"/>
    <row r="988785"/>
    <row r="988786"/>
    <row r="988787"/>
    <row r="988788"/>
    <row r="988789"/>
    <row r="988790"/>
    <row r="988791"/>
    <row r="988792"/>
    <row r="988793"/>
    <row r="988794"/>
    <row r="988795"/>
    <row r="988796"/>
    <row r="988797"/>
    <row r="988798"/>
    <row r="988799"/>
    <row r="988800"/>
    <row r="988801"/>
    <row r="988802"/>
    <row r="988803"/>
    <row r="988804"/>
    <row r="988805"/>
    <row r="988806"/>
    <row r="988807"/>
    <row r="988808"/>
    <row r="988809"/>
    <row r="988810"/>
    <row r="988811"/>
    <row r="988812"/>
    <row r="988813"/>
    <row r="988814"/>
    <row r="988815"/>
    <row r="988816"/>
    <row r="988817"/>
    <row r="988818"/>
    <row r="988819"/>
    <row r="988820"/>
    <row r="988821"/>
    <row r="988822"/>
    <row r="988823"/>
    <row r="988824"/>
    <row r="988825"/>
    <row r="988826"/>
    <row r="988827"/>
    <row r="988828"/>
    <row r="988829"/>
    <row r="988830"/>
    <row r="988831"/>
    <row r="988832"/>
    <row r="988833"/>
    <row r="988834"/>
    <row r="988835"/>
    <row r="988836"/>
    <row r="988837"/>
    <row r="988838"/>
    <row r="988839"/>
    <row r="988840"/>
    <row r="988841"/>
    <row r="988842"/>
    <row r="988843"/>
    <row r="988844"/>
    <row r="988845"/>
    <row r="988846"/>
    <row r="988847"/>
    <row r="988848"/>
    <row r="988849"/>
    <row r="988850"/>
    <row r="988851"/>
    <row r="988852"/>
    <row r="988853"/>
    <row r="988854"/>
    <row r="988855"/>
    <row r="988856"/>
    <row r="988857"/>
    <row r="988858"/>
    <row r="988859"/>
    <row r="988860"/>
    <row r="988861"/>
    <row r="988862"/>
    <row r="988863"/>
    <row r="988864"/>
    <row r="988865"/>
    <row r="988866"/>
    <row r="988867"/>
    <row r="988868"/>
    <row r="988869"/>
    <row r="988870"/>
    <row r="988871"/>
    <row r="988872"/>
    <row r="988873"/>
    <row r="988874"/>
    <row r="988875"/>
    <row r="988876"/>
    <row r="988877"/>
    <row r="988878"/>
    <row r="988879"/>
    <row r="988880"/>
    <row r="988881"/>
    <row r="988882"/>
    <row r="988883"/>
    <row r="988884"/>
    <row r="988885"/>
    <row r="988886"/>
    <row r="988887"/>
    <row r="988888"/>
    <row r="988889"/>
    <row r="988890"/>
    <row r="988891"/>
    <row r="988892"/>
    <row r="988893"/>
    <row r="988894"/>
    <row r="988895"/>
    <row r="988896"/>
    <row r="988897"/>
    <row r="988898"/>
    <row r="988899"/>
    <row r="988900"/>
    <row r="988901"/>
    <row r="988902"/>
    <row r="988903"/>
    <row r="988904"/>
    <row r="988905"/>
    <row r="988906"/>
    <row r="988907"/>
    <row r="988908"/>
    <row r="988909"/>
    <row r="988910"/>
    <row r="988911"/>
    <row r="988912"/>
    <row r="988913"/>
    <row r="988914"/>
    <row r="988915"/>
    <row r="988916"/>
    <row r="988917"/>
    <row r="988918"/>
    <row r="988919"/>
    <row r="988920"/>
    <row r="988921"/>
    <row r="988922"/>
    <row r="988923"/>
    <row r="988924"/>
    <row r="988925"/>
    <row r="988926"/>
    <row r="988927"/>
    <row r="988928"/>
    <row r="988929"/>
    <row r="988930"/>
    <row r="988931"/>
    <row r="988932"/>
    <row r="988933"/>
    <row r="988934"/>
    <row r="988935"/>
    <row r="988936"/>
    <row r="988937"/>
    <row r="988938"/>
    <row r="988939"/>
    <row r="988940"/>
    <row r="988941"/>
    <row r="988942"/>
    <row r="988943"/>
    <row r="988944"/>
    <row r="988945"/>
    <row r="988946"/>
    <row r="988947"/>
    <row r="988948"/>
    <row r="988949"/>
    <row r="988950"/>
    <row r="988951"/>
    <row r="988952"/>
    <row r="988953"/>
    <row r="988954"/>
    <row r="988955"/>
    <row r="988956"/>
    <row r="988957"/>
    <row r="988958"/>
    <row r="988959"/>
    <row r="988960"/>
    <row r="988961"/>
    <row r="988962"/>
    <row r="988963"/>
    <row r="988964"/>
    <row r="988965"/>
    <row r="988966"/>
    <row r="988967"/>
    <row r="988968"/>
    <row r="988969"/>
    <row r="988970"/>
    <row r="988971"/>
    <row r="988972"/>
    <row r="988973"/>
    <row r="988974"/>
    <row r="988975"/>
    <row r="988976"/>
    <row r="988977"/>
    <row r="988978"/>
    <row r="988979"/>
    <row r="988980"/>
    <row r="988981"/>
    <row r="988982"/>
    <row r="988983"/>
    <row r="988984"/>
    <row r="988985"/>
    <row r="988986"/>
    <row r="988987"/>
    <row r="988988"/>
    <row r="988989"/>
    <row r="988990"/>
    <row r="988991"/>
    <row r="988992"/>
    <row r="988993"/>
    <row r="988994"/>
    <row r="988995"/>
    <row r="988996"/>
    <row r="988997"/>
    <row r="988998"/>
    <row r="988999"/>
    <row r="989000"/>
    <row r="989001"/>
    <row r="989002"/>
    <row r="989003"/>
    <row r="989004"/>
    <row r="989005"/>
    <row r="989006"/>
    <row r="989007"/>
    <row r="989008"/>
    <row r="989009"/>
    <row r="989010"/>
    <row r="989011"/>
    <row r="989012"/>
    <row r="989013"/>
    <row r="989014"/>
    <row r="989015"/>
    <row r="989016"/>
    <row r="989017"/>
    <row r="989018"/>
    <row r="989019"/>
    <row r="989020"/>
    <row r="989021"/>
    <row r="989022"/>
    <row r="989023"/>
    <row r="989024"/>
    <row r="989025"/>
    <row r="989026"/>
    <row r="989027"/>
    <row r="989028"/>
    <row r="989029"/>
    <row r="989030"/>
    <row r="989031"/>
    <row r="989032"/>
    <row r="989033"/>
    <row r="989034"/>
    <row r="989035"/>
    <row r="989036"/>
    <row r="989037"/>
    <row r="989038"/>
    <row r="989039"/>
    <row r="989040"/>
    <row r="989041"/>
    <row r="989042"/>
    <row r="989043"/>
    <row r="989044"/>
    <row r="989045"/>
    <row r="989046"/>
    <row r="989047"/>
    <row r="989048"/>
    <row r="989049"/>
    <row r="989050"/>
    <row r="989051"/>
    <row r="989052"/>
    <row r="989053"/>
    <row r="989054"/>
    <row r="989055"/>
    <row r="989056"/>
    <row r="989057"/>
    <row r="989058"/>
    <row r="989059"/>
    <row r="989060"/>
    <row r="989061"/>
    <row r="989062"/>
    <row r="989063"/>
    <row r="989064"/>
    <row r="989065"/>
    <row r="989066"/>
    <row r="989067"/>
    <row r="989068"/>
    <row r="989069"/>
    <row r="989070"/>
    <row r="989071"/>
    <row r="989072"/>
    <row r="989073"/>
    <row r="989074"/>
    <row r="989075"/>
    <row r="989076"/>
    <row r="989077"/>
    <row r="989078"/>
    <row r="989079"/>
    <row r="989080"/>
    <row r="989081"/>
    <row r="989082"/>
    <row r="989083"/>
    <row r="989084"/>
    <row r="989085"/>
    <row r="989086"/>
    <row r="989087"/>
    <row r="989088"/>
    <row r="989089"/>
    <row r="989090"/>
    <row r="989091"/>
    <row r="989092"/>
    <row r="989093"/>
    <row r="989094"/>
    <row r="989095"/>
    <row r="989096"/>
    <row r="989097"/>
    <row r="989098"/>
    <row r="989099"/>
    <row r="989100"/>
    <row r="989101"/>
    <row r="989102"/>
    <row r="989103"/>
    <row r="989104"/>
    <row r="989105"/>
    <row r="989106"/>
    <row r="989107"/>
    <row r="989108"/>
    <row r="989109"/>
    <row r="989110"/>
    <row r="989111"/>
    <row r="989112"/>
    <row r="989113"/>
    <row r="989114"/>
    <row r="989115"/>
    <row r="989116"/>
    <row r="989117"/>
    <row r="989118"/>
    <row r="989119"/>
    <row r="989120"/>
    <row r="989121"/>
    <row r="989122"/>
    <row r="989123"/>
    <row r="989124"/>
    <row r="989125"/>
    <row r="989126"/>
    <row r="989127"/>
    <row r="989128"/>
    <row r="989129"/>
    <row r="989130"/>
    <row r="989131"/>
    <row r="989132"/>
    <row r="989133"/>
    <row r="989134"/>
    <row r="989135"/>
    <row r="989136"/>
    <row r="989137"/>
    <row r="989138"/>
    <row r="989139"/>
    <row r="989140"/>
    <row r="989141"/>
    <row r="989142"/>
    <row r="989143"/>
    <row r="989144"/>
    <row r="989145"/>
    <row r="989146"/>
    <row r="989147"/>
    <row r="989148"/>
    <row r="989149"/>
    <row r="989150"/>
    <row r="989151"/>
    <row r="989152"/>
    <row r="989153"/>
    <row r="989154"/>
    <row r="989155"/>
    <row r="989156"/>
    <row r="989157"/>
    <row r="989158"/>
    <row r="989159"/>
    <row r="989160"/>
    <row r="989161"/>
    <row r="989162"/>
    <row r="989163"/>
    <row r="989164"/>
    <row r="989165"/>
    <row r="989166"/>
    <row r="989167"/>
    <row r="989168"/>
    <row r="989169"/>
    <row r="989170"/>
    <row r="989171"/>
    <row r="989172"/>
    <row r="989173"/>
    <row r="989174"/>
    <row r="989175"/>
    <row r="989176"/>
    <row r="989177"/>
    <row r="989178"/>
    <row r="989179"/>
    <row r="989180"/>
    <row r="989181"/>
    <row r="989182"/>
    <row r="989183"/>
    <row r="989184"/>
    <row r="989185"/>
    <row r="989186"/>
    <row r="989187"/>
    <row r="989188"/>
    <row r="989189"/>
    <row r="989190"/>
    <row r="989191"/>
    <row r="989192"/>
    <row r="989193"/>
    <row r="989194"/>
    <row r="989195"/>
    <row r="989196"/>
    <row r="989197"/>
    <row r="989198"/>
    <row r="989199"/>
    <row r="989200"/>
    <row r="989201"/>
    <row r="989202"/>
    <row r="989203"/>
    <row r="989204"/>
    <row r="989205"/>
    <row r="989206"/>
    <row r="989207"/>
    <row r="989208"/>
    <row r="989209"/>
    <row r="989210"/>
    <row r="989211"/>
    <row r="989212"/>
    <row r="989213"/>
    <row r="989214"/>
    <row r="989215"/>
    <row r="989216"/>
    <row r="989217"/>
    <row r="989218"/>
    <row r="989219"/>
    <row r="989220"/>
    <row r="989221"/>
    <row r="989222"/>
    <row r="989223"/>
    <row r="989224"/>
    <row r="989225"/>
    <row r="989226"/>
    <row r="989227"/>
    <row r="989228"/>
    <row r="989229"/>
    <row r="989230"/>
    <row r="989231"/>
    <row r="989232"/>
    <row r="989233"/>
    <row r="989234"/>
    <row r="989235"/>
    <row r="989236"/>
    <row r="989237"/>
    <row r="989238"/>
    <row r="989239"/>
    <row r="989240"/>
    <row r="989241"/>
    <row r="989242"/>
    <row r="989243"/>
    <row r="989244"/>
    <row r="989245"/>
    <row r="989246"/>
    <row r="989247"/>
    <row r="989248"/>
    <row r="989249"/>
    <row r="989250"/>
    <row r="989251"/>
    <row r="989252"/>
    <row r="989253"/>
    <row r="989254"/>
    <row r="989255"/>
    <row r="989256"/>
    <row r="989257"/>
    <row r="989258"/>
    <row r="989259"/>
    <row r="989260"/>
    <row r="989261"/>
    <row r="989262"/>
    <row r="989263"/>
    <row r="989264"/>
    <row r="989265"/>
    <row r="989266"/>
    <row r="989267"/>
    <row r="989268"/>
    <row r="989269"/>
    <row r="989270"/>
    <row r="989271"/>
    <row r="989272"/>
    <row r="989273"/>
    <row r="989274"/>
    <row r="989275"/>
    <row r="989276"/>
    <row r="989277"/>
    <row r="989278"/>
    <row r="989279"/>
    <row r="989280"/>
    <row r="989281"/>
    <row r="989282"/>
    <row r="989283"/>
    <row r="989284"/>
    <row r="989285"/>
    <row r="989286"/>
    <row r="989287"/>
    <row r="989288"/>
    <row r="989289"/>
    <row r="989290"/>
    <row r="989291"/>
    <row r="989292"/>
    <row r="989293"/>
    <row r="989294"/>
    <row r="989295"/>
    <row r="989296"/>
    <row r="989297"/>
    <row r="989298"/>
    <row r="989299"/>
    <row r="989300"/>
    <row r="989301"/>
    <row r="989302"/>
    <row r="989303"/>
    <row r="989304"/>
    <row r="989305"/>
    <row r="989306"/>
    <row r="989307"/>
    <row r="989308"/>
    <row r="989309"/>
    <row r="989310"/>
    <row r="989311"/>
    <row r="989312"/>
    <row r="989313"/>
    <row r="989314"/>
    <row r="989315"/>
    <row r="989316"/>
    <row r="989317"/>
    <row r="989318"/>
    <row r="989319"/>
    <row r="989320"/>
    <row r="989321"/>
    <row r="989322"/>
    <row r="989323"/>
    <row r="989324"/>
    <row r="989325"/>
    <row r="989326"/>
    <row r="989327"/>
    <row r="989328"/>
    <row r="989329"/>
    <row r="989330"/>
    <row r="989331"/>
    <row r="989332"/>
    <row r="989333"/>
    <row r="989334"/>
    <row r="989335"/>
    <row r="989336"/>
    <row r="989337"/>
    <row r="989338"/>
    <row r="989339"/>
    <row r="989340"/>
    <row r="989341"/>
    <row r="989342"/>
    <row r="989343"/>
    <row r="989344"/>
    <row r="989345"/>
    <row r="989346"/>
    <row r="989347"/>
    <row r="989348"/>
    <row r="989349"/>
    <row r="989350"/>
    <row r="989351"/>
    <row r="989352"/>
    <row r="989353"/>
    <row r="989354"/>
    <row r="989355"/>
    <row r="989356"/>
    <row r="989357"/>
    <row r="989358"/>
    <row r="989359"/>
    <row r="989360"/>
    <row r="989361"/>
    <row r="989362"/>
    <row r="989363"/>
    <row r="989364"/>
    <row r="989365"/>
    <row r="989366"/>
    <row r="989367"/>
    <row r="989368"/>
    <row r="989369"/>
    <row r="989370"/>
    <row r="989371"/>
    <row r="989372"/>
    <row r="989373"/>
    <row r="989374"/>
    <row r="989375"/>
    <row r="989376"/>
    <row r="989377"/>
    <row r="989378"/>
    <row r="989379"/>
    <row r="989380"/>
    <row r="989381"/>
    <row r="989382"/>
    <row r="989383"/>
    <row r="989384"/>
    <row r="989385"/>
    <row r="989386"/>
    <row r="989387"/>
    <row r="989388"/>
    <row r="989389"/>
    <row r="989390"/>
    <row r="989391"/>
    <row r="989392"/>
    <row r="989393"/>
    <row r="989394"/>
    <row r="989395"/>
    <row r="989396"/>
    <row r="989397"/>
    <row r="989398"/>
    <row r="989399"/>
    <row r="989400"/>
    <row r="989401"/>
    <row r="989402"/>
    <row r="989403"/>
    <row r="989404"/>
    <row r="989405"/>
    <row r="989406"/>
    <row r="989407"/>
    <row r="989408"/>
    <row r="989409"/>
    <row r="989410"/>
    <row r="989411"/>
    <row r="989412"/>
    <row r="989413"/>
    <row r="989414"/>
    <row r="989415"/>
    <row r="989416"/>
    <row r="989417"/>
    <row r="989418"/>
    <row r="989419"/>
    <row r="989420"/>
    <row r="989421"/>
    <row r="989422"/>
    <row r="989423"/>
    <row r="989424"/>
    <row r="989425"/>
    <row r="989426"/>
    <row r="989427"/>
    <row r="989428"/>
    <row r="989429"/>
    <row r="989430"/>
    <row r="989431"/>
    <row r="989432"/>
    <row r="989433"/>
    <row r="989434"/>
    <row r="989435"/>
    <row r="989436"/>
    <row r="989437"/>
    <row r="989438"/>
    <row r="989439"/>
    <row r="989440"/>
    <row r="989441"/>
    <row r="989442"/>
    <row r="989443"/>
    <row r="989444"/>
    <row r="989445"/>
    <row r="989446"/>
    <row r="989447"/>
    <row r="989448"/>
    <row r="989449"/>
    <row r="989450"/>
    <row r="989451"/>
    <row r="989452"/>
    <row r="989453"/>
    <row r="989454"/>
    <row r="989455"/>
    <row r="989456"/>
    <row r="989457"/>
    <row r="989458"/>
    <row r="989459"/>
    <row r="989460"/>
    <row r="989461"/>
    <row r="989462"/>
    <row r="989463"/>
    <row r="989464"/>
    <row r="989465"/>
    <row r="989466"/>
    <row r="989467"/>
    <row r="989468"/>
    <row r="989469"/>
    <row r="989470"/>
    <row r="989471"/>
    <row r="989472"/>
    <row r="989473"/>
    <row r="989474"/>
    <row r="989475"/>
    <row r="989476"/>
    <row r="989477"/>
    <row r="989478"/>
    <row r="989479"/>
    <row r="989480"/>
    <row r="989481"/>
    <row r="989482"/>
    <row r="989483"/>
    <row r="989484"/>
    <row r="989485"/>
    <row r="989486"/>
    <row r="989487"/>
    <row r="989488"/>
    <row r="989489"/>
    <row r="989490"/>
    <row r="989491"/>
    <row r="989492"/>
    <row r="989493"/>
    <row r="989494"/>
    <row r="989495"/>
    <row r="989496"/>
    <row r="989497"/>
    <row r="989498"/>
    <row r="989499"/>
    <row r="989500"/>
    <row r="989501"/>
    <row r="989502"/>
    <row r="989503"/>
    <row r="989504"/>
    <row r="989505"/>
    <row r="989506"/>
    <row r="989507"/>
    <row r="989508"/>
    <row r="989509"/>
    <row r="989510"/>
    <row r="989511"/>
    <row r="989512"/>
    <row r="989513"/>
    <row r="989514"/>
    <row r="989515"/>
    <row r="989516"/>
    <row r="989517"/>
    <row r="989518"/>
    <row r="989519"/>
    <row r="989520"/>
    <row r="989521"/>
    <row r="989522"/>
    <row r="989523"/>
    <row r="989524"/>
    <row r="989525"/>
    <row r="989526"/>
    <row r="989527"/>
    <row r="989528"/>
    <row r="989529"/>
    <row r="989530"/>
    <row r="989531"/>
    <row r="989532"/>
    <row r="989533"/>
    <row r="989534"/>
    <row r="989535"/>
    <row r="989536"/>
    <row r="989537"/>
    <row r="989538"/>
    <row r="989539"/>
    <row r="989540"/>
    <row r="989541"/>
    <row r="989542"/>
    <row r="989543"/>
    <row r="989544"/>
    <row r="989545"/>
    <row r="989546"/>
    <row r="989547"/>
    <row r="989548"/>
    <row r="989549"/>
    <row r="989550"/>
    <row r="989551"/>
    <row r="989552"/>
    <row r="989553"/>
    <row r="989554"/>
    <row r="989555"/>
    <row r="989556"/>
    <row r="989557"/>
    <row r="989558"/>
    <row r="989559"/>
    <row r="989560"/>
    <row r="989561"/>
    <row r="989562"/>
    <row r="989563"/>
    <row r="989564"/>
    <row r="989565"/>
    <row r="989566"/>
    <row r="989567"/>
    <row r="989568"/>
    <row r="989569"/>
    <row r="989570"/>
    <row r="989571"/>
    <row r="989572"/>
    <row r="989573"/>
    <row r="989574"/>
    <row r="989575"/>
    <row r="989576"/>
    <row r="989577"/>
    <row r="989578"/>
    <row r="989579"/>
    <row r="989580"/>
    <row r="989581"/>
    <row r="989582"/>
    <row r="989583"/>
    <row r="989584"/>
    <row r="989585"/>
    <row r="989586"/>
    <row r="989587"/>
    <row r="989588"/>
    <row r="989589"/>
    <row r="989590"/>
    <row r="989591"/>
    <row r="989592"/>
    <row r="989593"/>
    <row r="989594"/>
    <row r="989595"/>
    <row r="989596"/>
    <row r="989597"/>
    <row r="989598"/>
    <row r="989599"/>
    <row r="989600"/>
    <row r="989601"/>
    <row r="989602"/>
    <row r="989603"/>
    <row r="989604"/>
    <row r="989605"/>
    <row r="989606"/>
    <row r="989607"/>
    <row r="989608"/>
    <row r="989609"/>
    <row r="989610"/>
    <row r="989611"/>
    <row r="989612"/>
    <row r="989613"/>
    <row r="989614"/>
    <row r="989615"/>
    <row r="989616"/>
    <row r="989617"/>
    <row r="989618"/>
    <row r="989619"/>
    <row r="989620"/>
    <row r="989621"/>
    <row r="989622"/>
    <row r="989623"/>
    <row r="989624"/>
    <row r="989625"/>
    <row r="989626"/>
    <row r="989627"/>
    <row r="989628"/>
    <row r="989629"/>
    <row r="989630"/>
    <row r="989631"/>
    <row r="989632"/>
    <row r="989633"/>
    <row r="989634"/>
    <row r="989635"/>
    <row r="989636"/>
    <row r="989637"/>
    <row r="989638"/>
    <row r="989639"/>
    <row r="989640"/>
    <row r="989641"/>
    <row r="989642"/>
    <row r="989643"/>
    <row r="989644"/>
    <row r="989645"/>
    <row r="989646"/>
    <row r="989647"/>
    <row r="989648"/>
    <row r="989649"/>
    <row r="989650"/>
    <row r="989651"/>
    <row r="989652"/>
    <row r="989653"/>
    <row r="989654"/>
    <row r="989655"/>
    <row r="989656"/>
    <row r="989657"/>
    <row r="989658"/>
    <row r="989659"/>
    <row r="989660"/>
    <row r="989661"/>
    <row r="989662"/>
    <row r="989663"/>
    <row r="989664"/>
    <row r="989665"/>
    <row r="989666"/>
    <row r="989667"/>
    <row r="989668"/>
    <row r="989669"/>
    <row r="989670"/>
    <row r="989671"/>
    <row r="989672"/>
    <row r="989673"/>
    <row r="989674"/>
    <row r="989675"/>
    <row r="989676"/>
    <row r="989677"/>
    <row r="989678"/>
    <row r="989679"/>
    <row r="989680"/>
    <row r="989681"/>
    <row r="989682"/>
    <row r="989683"/>
    <row r="989684"/>
    <row r="989685"/>
    <row r="989686"/>
    <row r="989687"/>
    <row r="989688"/>
    <row r="989689"/>
    <row r="989690"/>
    <row r="989691"/>
    <row r="989692"/>
    <row r="989693"/>
    <row r="989694"/>
    <row r="989695"/>
    <row r="989696"/>
    <row r="989697"/>
    <row r="989698"/>
    <row r="989699"/>
    <row r="989700"/>
    <row r="989701"/>
    <row r="989702"/>
    <row r="989703"/>
    <row r="989704"/>
    <row r="989705"/>
    <row r="989706"/>
    <row r="989707"/>
    <row r="989708"/>
    <row r="989709"/>
    <row r="989710"/>
    <row r="989711"/>
    <row r="989712"/>
    <row r="989713"/>
    <row r="989714"/>
    <row r="989715"/>
    <row r="989716"/>
    <row r="989717"/>
    <row r="989718"/>
    <row r="989719"/>
    <row r="989720"/>
    <row r="989721"/>
    <row r="989722"/>
    <row r="989723"/>
    <row r="989724"/>
    <row r="989725"/>
    <row r="989726"/>
    <row r="989727"/>
    <row r="989728"/>
    <row r="989729"/>
    <row r="989730"/>
    <row r="989731"/>
    <row r="989732"/>
    <row r="989733"/>
    <row r="989734"/>
    <row r="989735"/>
    <row r="989736"/>
    <row r="989737"/>
    <row r="989738"/>
    <row r="989739"/>
    <row r="989740"/>
    <row r="989741"/>
    <row r="989742"/>
    <row r="989743"/>
    <row r="989744"/>
    <row r="989745"/>
    <row r="989746"/>
    <row r="989747"/>
    <row r="989748"/>
    <row r="989749"/>
    <row r="989750"/>
    <row r="989751"/>
    <row r="989752"/>
    <row r="989753"/>
    <row r="989754"/>
    <row r="989755"/>
    <row r="989756"/>
    <row r="989757"/>
    <row r="989758"/>
    <row r="989759"/>
    <row r="989760"/>
    <row r="989761"/>
    <row r="989762"/>
    <row r="989763"/>
    <row r="989764"/>
    <row r="989765"/>
    <row r="989766"/>
    <row r="989767"/>
    <row r="989768"/>
    <row r="989769"/>
    <row r="989770"/>
    <row r="989771"/>
    <row r="989772"/>
    <row r="989773"/>
    <row r="989774"/>
    <row r="989775"/>
    <row r="989776"/>
    <row r="989777"/>
    <row r="989778"/>
    <row r="989779"/>
    <row r="989780"/>
    <row r="989781"/>
    <row r="989782"/>
    <row r="989783"/>
    <row r="989784"/>
    <row r="989785"/>
    <row r="989786"/>
    <row r="989787"/>
    <row r="989788"/>
    <row r="989789"/>
    <row r="989790"/>
    <row r="989791"/>
    <row r="989792"/>
    <row r="989793"/>
    <row r="989794"/>
    <row r="989795"/>
    <row r="989796"/>
    <row r="989797"/>
    <row r="989798"/>
    <row r="989799"/>
    <row r="989800"/>
    <row r="989801"/>
    <row r="989802"/>
    <row r="989803"/>
    <row r="989804"/>
    <row r="989805"/>
    <row r="989806"/>
    <row r="989807"/>
    <row r="989808"/>
    <row r="989809"/>
    <row r="989810"/>
    <row r="989811"/>
    <row r="989812"/>
    <row r="989813"/>
    <row r="989814"/>
    <row r="989815"/>
    <row r="989816"/>
    <row r="989817"/>
    <row r="989818"/>
    <row r="989819"/>
    <row r="989820"/>
    <row r="989821"/>
    <row r="989822"/>
    <row r="989823"/>
    <row r="989824"/>
    <row r="989825"/>
    <row r="989826"/>
    <row r="989827"/>
    <row r="989828"/>
    <row r="989829"/>
    <row r="989830"/>
    <row r="989831"/>
    <row r="989832"/>
    <row r="989833"/>
    <row r="989834"/>
    <row r="989835"/>
    <row r="989836"/>
    <row r="989837"/>
    <row r="989838"/>
    <row r="989839"/>
    <row r="989840"/>
    <row r="989841"/>
    <row r="989842"/>
    <row r="989843"/>
    <row r="989844"/>
    <row r="989845"/>
    <row r="989846"/>
    <row r="989847"/>
    <row r="989848"/>
    <row r="989849"/>
    <row r="989850"/>
    <row r="989851"/>
    <row r="989852"/>
    <row r="989853"/>
    <row r="989854"/>
    <row r="989855"/>
    <row r="989856"/>
    <row r="989857"/>
    <row r="989858"/>
    <row r="989859"/>
    <row r="989860"/>
    <row r="989861"/>
    <row r="989862"/>
    <row r="989863"/>
    <row r="989864"/>
    <row r="989865"/>
    <row r="989866"/>
    <row r="989867"/>
    <row r="989868"/>
    <row r="989869"/>
    <row r="989870"/>
    <row r="989871"/>
    <row r="989872"/>
    <row r="989873"/>
    <row r="989874"/>
    <row r="989875"/>
    <row r="989876"/>
    <row r="989877"/>
    <row r="989878"/>
    <row r="989879"/>
    <row r="989880"/>
    <row r="989881"/>
    <row r="989882"/>
    <row r="989883"/>
    <row r="989884"/>
    <row r="989885"/>
    <row r="989886"/>
    <row r="989887"/>
    <row r="989888"/>
    <row r="989889"/>
    <row r="989890"/>
    <row r="989891"/>
    <row r="989892"/>
    <row r="989893"/>
    <row r="989894"/>
    <row r="989895"/>
    <row r="989896"/>
    <row r="989897"/>
    <row r="989898"/>
    <row r="989899"/>
    <row r="989900"/>
    <row r="989901"/>
    <row r="989902"/>
    <row r="989903"/>
    <row r="989904"/>
    <row r="989905"/>
    <row r="989906"/>
    <row r="989907"/>
    <row r="989908"/>
    <row r="989909"/>
    <row r="989910"/>
    <row r="989911"/>
    <row r="989912"/>
    <row r="989913"/>
    <row r="989914"/>
    <row r="989915"/>
    <row r="989916"/>
    <row r="989917"/>
    <row r="989918"/>
    <row r="989919"/>
    <row r="989920"/>
    <row r="989921"/>
    <row r="989922"/>
    <row r="989923"/>
    <row r="989924"/>
    <row r="989925"/>
    <row r="989926"/>
    <row r="989927"/>
    <row r="989928"/>
    <row r="989929"/>
    <row r="989930"/>
    <row r="989931"/>
    <row r="989932"/>
    <row r="989933"/>
    <row r="989934"/>
    <row r="989935"/>
    <row r="989936"/>
    <row r="989937"/>
    <row r="989938"/>
    <row r="989939"/>
    <row r="989940"/>
    <row r="989941"/>
    <row r="989942"/>
    <row r="989943"/>
    <row r="989944"/>
    <row r="989945"/>
    <row r="989946"/>
    <row r="989947"/>
    <row r="989948"/>
    <row r="989949"/>
    <row r="989950"/>
    <row r="989951"/>
    <row r="989952"/>
    <row r="989953"/>
    <row r="989954"/>
    <row r="989955"/>
    <row r="989956"/>
    <row r="989957"/>
    <row r="989958"/>
    <row r="989959"/>
    <row r="989960"/>
    <row r="989961"/>
    <row r="989962"/>
    <row r="989963"/>
    <row r="989964"/>
    <row r="989965"/>
    <row r="989966"/>
    <row r="989967"/>
    <row r="989968"/>
    <row r="989969"/>
    <row r="989970"/>
    <row r="989971"/>
    <row r="989972"/>
    <row r="989973"/>
    <row r="989974"/>
    <row r="989975"/>
    <row r="989976"/>
    <row r="989977"/>
    <row r="989978"/>
    <row r="989979"/>
    <row r="989980"/>
    <row r="989981"/>
    <row r="989982"/>
    <row r="989983"/>
    <row r="989984"/>
    <row r="989985"/>
    <row r="989986"/>
    <row r="989987"/>
    <row r="989988"/>
    <row r="989989"/>
    <row r="989990"/>
    <row r="989991"/>
    <row r="989992"/>
    <row r="989993"/>
    <row r="989994"/>
    <row r="989995"/>
    <row r="989996"/>
    <row r="989997"/>
    <row r="989998"/>
    <row r="989999"/>
    <row r="990000"/>
    <row r="990001"/>
    <row r="990002"/>
    <row r="990003"/>
    <row r="990004"/>
    <row r="990005"/>
    <row r="990006"/>
    <row r="990007"/>
    <row r="990008"/>
    <row r="990009"/>
    <row r="990010"/>
    <row r="990011"/>
    <row r="990012"/>
    <row r="990013"/>
    <row r="990014"/>
    <row r="990015"/>
    <row r="990016"/>
    <row r="990017"/>
    <row r="990018"/>
    <row r="990019"/>
    <row r="990020"/>
    <row r="990021"/>
    <row r="990022"/>
    <row r="990023"/>
    <row r="990024"/>
    <row r="990025"/>
    <row r="990026"/>
    <row r="990027"/>
    <row r="990028"/>
    <row r="990029"/>
    <row r="990030"/>
    <row r="990031"/>
    <row r="990032"/>
    <row r="990033"/>
    <row r="990034"/>
    <row r="990035"/>
    <row r="990036"/>
    <row r="990037"/>
    <row r="990038"/>
    <row r="990039"/>
    <row r="990040"/>
    <row r="990041"/>
    <row r="990042"/>
    <row r="990043"/>
    <row r="990044"/>
    <row r="990045"/>
    <row r="990046"/>
    <row r="990047"/>
    <row r="990048"/>
    <row r="990049"/>
    <row r="990050"/>
    <row r="990051"/>
    <row r="990052"/>
    <row r="990053"/>
    <row r="990054"/>
    <row r="990055"/>
    <row r="990056"/>
    <row r="990057"/>
    <row r="990058"/>
    <row r="990059"/>
    <row r="990060"/>
    <row r="990061"/>
    <row r="990062"/>
    <row r="990063"/>
    <row r="990064"/>
    <row r="990065"/>
    <row r="990066"/>
    <row r="990067"/>
    <row r="990068"/>
    <row r="990069"/>
    <row r="990070"/>
    <row r="990071"/>
    <row r="990072"/>
    <row r="990073"/>
    <row r="990074"/>
    <row r="990075"/>
    <row r="990076"/>
    <row r="990077"/>
    <row r="990078"/>
    <row r="990079"/>
    <row r="990080"/>
    <row r="990081"/>
    <row r="990082"/>
    <row r="990083"/>
    <row r="990084"/>
    <row r="990085"/>
    <row r="990086"/>
    <row r="990087"/>
    <row r="990088"/>
    <row r="990089"/>
    <row r="990090"/>
    <row r="990091"/>
    <row r="990092"/>
    <row r="990093"/>
    <row r="990094"/>
    <row r="990095"/>
    <row r="990096"/>
    <row r="990097"/>
    <row r="990098"/>
    <row r="990099"/>
    <row r="990100"/>
    <row r="990101"/>
    <row r="990102"/>
    <row r="990103"/>
    <row r="990104"/>
    <row r="990105"/>
    <row r="990106"/>
    <row r="990107"/>
    <row r="990108"/>
    <row r="990109"/>
    <row r="990110"/>
    <row r="990111"/>
    <row r="990112"/>
    <row r="990113"/>
    <row r="990114"/>
    <row r="990115"/>
    <row r="990116"/>
    <row r="990117"/>
    <row r="990118"/>
    <row r="990119"/>
    <row r="990120"/>
    <row r="990121"/>
    <row r="990122"/>
    <row r="990123"/>
    <row r="990124"/>
    <row r="990125"/>
    <row r="990126"/>
    <row r="990127"/>
    <row r="990128"/>
    <row r="990129"/>
    <row r="990130"/>
    <row r="990131"/>
    <row r="990132"/>
    <row r="990133"/>
    <row r="990134"/>
    <row r="990135"/>
    <row r="990136"/>
    <row r="990137"/>
    <row r="990138"/>
    <row r="990139"/>
    <row r="990140"/>
    <row r="990141"/>
    <row r="990142"/>
    <row r="990143"/>
    <row r="990144"/>
    <row r="990145"/>
    <row r="990146"/>
    <row r="990147"/>
    <row r="990148"/>
    <row r="990149"/>
    <row r="990150"/>
    <row r="990151"/>
    <row r="990152"/>
    <row r="990153"/>
    <row r="990154"/>
    <row r="990155"/>
    <row r="990156"/>
    <row r="990157"/>
    <row r="990158"/>
    <row r="990159"/>
    <row r="990160"/>
    <row r="990161"/>
    <row r="990162"/>
    <row r="990163"/>
    <row r="990164"/>
    <row r="990165"/>
    <row r="990166"/>
    <row r="990167"/>
    <row r="990168"/>
    <row r="990169"/>
    <row r="990170"/>
    <row r="990171"/>
    <row r="990172"/>
    <row r="990173"/>
    <row r="990174"/>
    <row r="990175"/>
    <row r="990176"/>
    <row r="990177"/>
    <row r="990178"/>
    <row r="990179"/>
    <row r="990180"/>
    <row r="990181"/>
    <row r="990182"/>
    <row r="990183"/>
    <row r="990184"/>
    <row r="990185"/>
    <row r="990186"/>
    <row r="990187"/>
    <row r="990188"/>
    <row r="990189"/>
    <row r="990190"/>
    <row r="990191"/>
    <row r="990192"/>
    <row r="990193"/>
    <row r="990194"/>
    <row r="990195"/>
    <row r="990196"/>
    <row r="990197"/>
    <row r="990198"/>
    <row r="990199"/>
    <row r="990200"/>
    <row r="990201"/>
    <row r="990202"/>
    <row r="990203"/>
    <row r="990204"/>
    <row r="990205"/>
    <row r="990206"/>
    <row r="990207"/>
    <row r="990208"/>
    <row r="990209"/>
    <row r="990210"/>
    <row r="990211"/>
    <row r="990212"/>
    <row r="990213"/>
    <row r="990214"/>
    <row r="990215"/>
    <row r="990216"/>
    <row r="990217"/>
    <row r="990218"/>
    <row r="990219"/>
    <row r="990220"/>
    <row r="990221"/>
    <row r="990222"/>
    <row r="990223"/>
    <row r="990224"/>
    <row r="990225"/>
    <row r="990226"/>
    <row r="990227"/>
    <row r="990228"/>
    <row r="990229"/>
    <row r="990230"/>
    <row r="990231"/>
    <row r="990232"/>
    <row r="990233"/>
    <row r="990234"/>
    <row r="990235"/>
    <row r="990236"/>
    <row r="990237"/>
    <row r="990238"/>
    <row r="990239"/>
    <row r="990240"/>
    <row r="990241"/>
    <row r="990242"/>
    <row r="990243"/>
    <row r="990244"/>
    <row r="990245"/>
    <row r="990246"/>
    <row r="990247"/>
    <row r="990248"/>
    <row r="990249"/>
    <row r="990250"/>
    <row r="990251"/>
    <row r="990252"/>
    <row r="990253"/>
    <row r="990254"/>
    <row r="990255"/>
    <row r="990256"/>
    <row r="990257"/>
    <row r="990258"/>
    <row r="990259"/>
    <row r="990260"/>
    <row r="990261"/>
    <row r="990262"/>
    <row r="990263"/>
    <row r="990264"/>
    <row r="990265"/>
    <row r="990266"/>
    <row r="990267"/>
    <row r="990268"/>
    <row r="990269"/>
    <row r="990270"/>
    <row r="990271"/>
    <row r="990272"/>
    <row r="990273"/>
    <row r="990274"/>
    <row r="990275"/>
    <row r="990276"/>
    <row r="990277"/>
    <row r="990278"/>
    <row r="990279"/>
    <row r="990280"/>
    <row r="990281"/>
    <row r="990282"/>
    <row r="990283"/>
    <row r="990284"/>
    <row r="990285"/>
    <row r="990286"/>
    <row r="990287"/>
    <row r="990288"/>
    <row r="990289"/>
    <row r="990290"/>
    <row r="990291"/>
    <row r="990292"/>
    <row r="990293"/>
    <row r="990294"/>
    <row r="990295"/>
    <row r="990296"/>
    <row r="990297"/>
    <row r="990298"/>
    <row r="990299"/>
    <row r="990300"/>
    <row r="990301"/>
    <row r="990302"/>
    <row r="990303"/>
    <row r="990304"/>
    <row r="990305"/>
    <row r="990306"/>
    <row r="990307"/>
    <row r="990308"/>
    <row r="990309"/>
    <row r="990310"/>
    <row r="990311"/>
    <row r="990312"/>
    <row r="990313"/>
    <row r="990314"/>
    <row r="990315"/>
    <row r="990316"/>
    <row r="990317"/>
    <row r="990318"/>
    <row r="990319"/>
    <row r="990320"/>
    <row r="990321"/>
    <row r="990322"/>
    <row r="990323"/>
    <row r="990324"/>
    <row r="990325"/>
    <row r="990326"/>
    <row r="990327"/>
    <row r="990328"/>
    <row r="990329"/>
    <row r="990330"/>
    <row r="990331"/>
    <row r="990332"/>
    <row r="990333"/>
    <row r="990334"/>
    <row r="990335"/>
    <row r="990336"/>
    <row r="990337"/>
    <row r="990338"/>
    <row r="990339"/>
    <row r="990340"/>
    <row r="990341"/>
    <row r="990342"/>
    <row r="990343"/>
    <row r="990344"/>
    <row r="990345"/>
    <row r="990346"/>
    <row r="990347"/>
    <row r="990348"/>
    <row r="990349"/>
    <row r="990350"/>
    <row r="990351"/>
    <row r="990352"/>
    <row r="990353"/>
    <row r="990354"/>
    <row r="990355"/>
    <row r="990356"/>
    <row r="990357"/>
    <row r="990358"/>
    <row r="990359"/>
    <row r="990360"/>
    <row r="990361"/>
    <row r="990362"/>
    <row r="990363"/>
    <row r="990364"/>
    <row r="990365"/>
    <row r="990366"/>
    <row r="990367"/>
    <row r="990368"/>
    <row r="990369"/>
    <row r="990370"/>
    <row r="990371"/>
    <row r="990372"/>
    <row r="990373"/>
    <row r="990374"/>
    <row r="990375"/>
    <row r="990376"/>
    <row r="990377"/>
    <row r="990378"/>
    <row r="990379"/>
    <row r="990380"/>
    <row r="990381"/>
    <row r="990382"/>
    <row r="990383"/>
    <row r="990384"/>
    <row r="990385"/>
    <row r="990386"/>
    <row r="990387"/>
    <row r="990388"/>
    <row r="990389"/>
    <row r="990390"/>
    <row r="990391"/>
    <row r="990392"/>
    <row r="990393"/>
    <row r="990394"/>
    <row r="990395"/>
    <row r="990396"/>
    <row r="990397"/>
    <row r="990398"/>
    <row r="990399"/>
    <row r="990400"/>
    <row r="990401"/>
    <row r="990402"/>
    <row r="990403"/>
    <row r="990404"/>
    <row r="990405"/>
    <row r="990406"/>
    <row r="990407"/>
    <row r="990408"/>
    <row r="990409"/>
    <row r="990410"/>
    <row r="990411"/>
    <row r="990412"/>
    <row r="990413"/>
    <row r="990414"/>
    <row r="990415"/>
    <row r="990416"/>
    <row r="990417"/>
    <row r="990418"/>
    <row r="990419"/>
    <row r="990420"/>
    <row r="990421"/>
    <row r="990422"/>
    <row r="990423"/>
    <row r="990424"/>
    <row r="990425"/>
    <row r="990426"/>
    <row r="990427"/>
    <row r="990428"/>
    <row r="990429"/>
    <row r="990430"/>
    <row r="990431"/>
    <row r="990432"/>
    <row r="990433"/>
    <row r="990434"/>
    <row r="990435"/>
    <row r="990436"/>
    <row r="990437"/>
    <row r="990438"/>
    <row r="990439"/>
    <row r="990440"/>
    <row r="990441"/>
    <row r="990442"/>
    <row r="990443"/>
    <row r="990444"/>
    <row r="990445"/>
    <row r="990446"/>
    <row r="990447"/>
    <row r="990448"/>
    <row r="990449"/>
    <row r="990450"/>
    <row r="990451"/>
    <row r="990452"/>
    <row r="990453"/>
    <row r="990454"/>
    <row r="990455"/>
    <row r="990456"/>
    <row r="990457"/>
    <row r="990458"/>
    <row r="990459"/>
    <row r="990460"/>
    <row r="990461"/>
    <row r="990462"/>
    <row r="990463"/>
    <row r="990464"/>
    <row r="990465"/>
    <row r="990466"/>
    <row r="990467"/>
    <row r="990468"/>
    <row r="990469"/>
    <row r="990470"/>
    <row r="990471"/>
    <row r="990472"/>
    <row r="990473"/>
    <row r="990474"/>
    <row r="990475"/>
    <row r="990476"/>
    <row r="990477"/>
    <row r="990478"/>
    <row r="990479"/>
    <row r="990480"/>
    <row r="990481"/>
    <row r="990482"/>
    <row r="990483"/>
    <row r="990484"/>
    <row r="990485"/>
    <row r="990486"/>
    <row r="990487"/>
    <row r="990488"/>
    <row r="990489"/>
    <row r="990490"/>
    <row r="990491"/>
    <row r="990492"/>
    <row r="990493"/>
    <row r="990494"/>
    <row r="990495"/>
    <row r="990496"/>
    <row r="990497"/>
    <row r="990498"/>
    <row r="990499"/>
    <row r="990500"/>
    <row r="990501"/>
    <row r="990502"/>
    <row r="990503"/>
    <row r="990504"/>
    <row r="990505"/>
    <row r="990506"/>
    <row r="990507"/>
    <row r="990508"/>
    <row r="990509"/>
    <row r="990510"/>
    <row r="990511"/>
    <row r="990512"/>
    <row r="990513"/>
    <row r="990514"/>
    <row r="990515"/>
    <row r="990516"/>
    <row r="990517"/>
    <row r="990518"/>
    <row r="990519"/>
    <row r="990520"/>
    <row r="990521"/>
    <row r="990522"/>
    <row r="990523"/>
    <row r="990524"/>
    <row r="990525"/>
    <row r="990526"/>
    <row r="990527"/>
    <row r="990528"/>
    <row r="990529"/>
    <row r="990530"/>
    <row r="990531"/>
    <row r="990532"/>
    <row r="990533"/>
    <row r="990534"/>
    <row r="990535"/>
    <row r="990536"/>
    <row r="990537"/>
    <row r="990538"/>
    <row r="990539"/>
    <row r="990540"/>
    <row r="990541"/>
    <row r="990542"/>
    <row r="990543"/>
    <row r="990544"/>
    <row r="990545"/>
    <row r="990546"/>
    <row r="990547"/>
    <row r="990548"/>
    <row r="990549"/>
    <row r="990550"/>
    <row r="990551"/>
    <row r="990552"/>
    <row r="990553"/>
    <row r="990554"/>
    <row r="990555"/>
    <row r="990556"/>
    <row r="990557"/>
    <row r="990558"/>
    <row r="990559"/>
    <row r="990560"/>
    <row r="990561"/>
    <row r="990562"/>
    <row r="990563"/>
    <row r="990564"/>
    <row r="990565"/>
    <row r="990566"/>
    <row r="990567"/>
    <row r="990568"/>
    <row r="990569"/>
    <row r="990570"/>
    <row r="990571"/>
    <row r="990572"/>
    <row r="990573"/>
    <row r="990574"/>
    <row r="990575"/>
    <row r="990576"/>
    <row r="990577"/>
    <row r="990578"/>
    <row r="990579"/>
    <row r="990580"/>
    <row r="990581"/>
    <row r="990582"/>
    <row r="990583"/>
    <row r="990584"/>
    <row r="990585"/>
    <row r="990586"/>
    <row r="990587"/>
    <row r="990588"/>
    <row r="990589"/>
    <row r="990590"/>
    <row r="990591"/>
    <row r="990592"/>
    <row r="990593"/>
    <row r="990594"/>
    <row r="990595"/>
    <row r="990596"/>
    <row r="990597"/>
    <row r="990598"/>
    <row r="990599"/>
    <row r="990600"/>
    <row r="990601"/>
    <row r="990602"/>
    <row r="990603"/>
    <row r="990604"/>
    <row r="990605"/>
    <row r="990606"/>
    <row r="990607"/>
    <row r="990608"/>
    <row r="990609"/>
    <row r="990610"/>
    <row r="990611"/>
    <row r="990612"/>
    <row r="990613"/>
    <row r="990614"/>
    <row r="990615"/>
    <row r="990616"/>
    <row r="990617"/>
    <row r="990618"/>
    <row r="990619"/>
    <row r="990620"/>
    <row r="990621"/>
    <row r="990622"/>
    <row r="990623"/>
    <row r="990624"/>
    <row r="990625"/>
    <row r="990626"/>
    <row r="990627"/>
    <row r="990628"/>
    <row r="990629"/>
    <row r="990630"/>
    <row r="990631"/>
    <row r="990632"/>
    <row r="990633"/>
    <row r="990634"/>
    <row r="990635"/>
    <row r="990636"/>
    <row r="990637"/>
    <row r="990638"/>
    <row r="990639"/>
    <row r="990640"/>
    <row r="990641"/>
    <row r="990642"/>
    <row r="990643"/>
    <row r="990644"/>
    <row r="990645"/>
    <row r="990646"/>
    <row r="990647"/>
    <row r="990648"/>
    <row r="990649"/>
    <row r="990650"/>
    <row r="990651"/>
    <row r="990652"/>
    <row r="990653"/>
    <row r="990654"/>
    <row r="990655"/>
    <row r="990656"/>
    <row r="990657"/>
    <row r="990658"/>
    <row r="990659"/>
    <row r="990660"/>
    <row r="990661"/>
    <row r="990662"/>
    <row r="990663"/>
    <row r="990664"/>
    <row r="990665"/>
    <row r="990666"/>
    <row r="990667"/>
    <row r="990668"/>
    <row r="990669"/>
    <row r="990670"/>
    <row r="990671"/>
    <row r="990672"/>
    <row r="990673"/>
    <row r="990674"/>
    <row r="990675"/>
    <row r="990676"/>
    <row r="990677"/>
    <row r="990678"/>
    <row r="990679"/>
    <row r="990680"/>
    <row r="990681"/>
    <row r="990682"/>
    <row r="990683"/>
    <row r="990684"/>
    <row r="990685"/>
    <row r="990686"/>
    <row r="990687"/>
    <row r="990688"/>
    <row r="990689"/>
    <row r="990690"/>
    <row r="990691"/>
    <row r="990692"/>
    <row r="990693"/>
    <row r="990694"/>
    <row r="990695"/>
    <row r="990696"/>
    <row r="990697"/>
    <row r="990698"/>
    <row r="990699"/>
    <row r="990700"/>
    <row r="990701"/>
    <row r="990702"/>
    <row r="990703"/>
    <row r="990704"/>
    <row r="990705"/>
    <row r="990706"/>
    <row r="990707"/>
    <row r="990708"/>
    <row r="990709"/>
    <row r="990710"/>
    <row r="990711"/>
    <row r="990712"/>
    <row r="990713"/>
    <row r="990714"/>
    <row r="990715"/>
    <row r="990716"/>
    <row r="990717"/>
    <row r="990718"/>
    <row r="990719"/>
    <row r="990720"/>
    <row r="990721"/>
    <row r="990722"/>
    <row r="990723"/>
    <row r="990724"/>
    <row r="990725"/>
    <row r="990726"/>
    <row r="990727"/>
    <row r="990728"/>
    <row r="990729"/>
    <row r="990730"/>
    <row r="990731"/>
    <row r="990732"/>
    <row r="990733"/>
    <row r="990734"/>
    <row r="990735"/>
    <row r="990736"/>
    <row r="990737"/>
    <row r="990738"/>
    <row r="990739"/>
    <row r="990740"/>
    <row r="990741"/>
    <row r="990742"/>
    <row r="990743"/>
    <row r="990744"/>
    <row r="990745"/>
    <row r="990746"/>
    <row r="990747"/>
    <row r="990748"/>
    <row r="990749"/>
    <row r="990750"/>
    <row r="990751"/>
    <row r="990752"/>
    <row r="990753"/>
    <row r="990754"/>
    <row r="990755"/>
    <row r="990756"/>
    <row r="990757"/>
    <row r="990758"/>
    <row r="990759"/>
    <row r="990760"/>
    <row r="990761"/>
    <row r="990762"/>
    <row r="990763"/>
    <row r="990764"/>
    <row r="990765"/>
    <row r="990766"/>
    <row r="990767"/>
    <row r="990768"/>
    <row r="990769"/>
    <row r="990770"/>
    <row r="990771"/>
    <row r="990772"/>
    <row r="990773"/>
    <row r="990774"/>
    <row r="990775"/>
    <row r="990776"/>
    <row r="990777"/>
    <row r="990778"/>
    <row r="990779"/>
    <row r="990780"/>
    <row r="990781"/>
    <row r="990782"/>
    <row r="990783"/>
    <row r="990784"/>
    <row r="990785"/>
    <row r="990786"/>
    <row r="990787"/>
    <row r="990788"/>
    <row r="990789"/>
    <row r="990790"/>
    <row r="990791"/>
    <row r="990792"/>
    <row r="990793"/>
    <row r="990794"/>
    <row r="990795"/>
    <row r="990796"/>
    <row r="990797"/>
    <row r="990798"/>
    <row r="990799"/>
    <row r="990800"/>
    <row r="990801"/>
    <row r="990802"/>
    <row r="990803"/>
    <row r="990804"/>
    <row r="990805"/>
    <row r="990806"/>
    <row r="990807"/>
    <row r="990808"/>
    <row r="990809"/>
    <row r="990810"/>
    <row r="990811"/>
    <row r="990812"/>
    <row r="990813"/>
    <row r="990814"/>
    <row r="990815"/>
    <row r="990816"/>
    <row r="990817"/>
    <row r="990818"/>
    <row r="990819"/>
    <row r="990820"/>
    <row r="990821"/>
    <row r="990822"/>
    <row r="990823"/>
    <row r="990824"/>
    <row r="990825"/>
    <row r="990826"/>
    <row r="990827"/>
    <row r="990828"/>
    <row r="990829"/>
    <row r="990830"/>
    <row r="990831"/>
    <row r="990832"/>
    <row r="990833"/>
    <row r="990834"/>
    <row r="990835"/>
    <row r="990836"/>
    <row r="990837"/>
    <row r="990838"/>
    <row r="990839"/>
    <row r="990840"/>
    <row r="990841"/>
    <row r="990842"/>
    <row r="990843"/>
    <row r="990844"/>
    <row r="990845"/>
    <row r="990846"/>
    <row r="990847"/>
    <row r="990848"/>
    <row r="990849"/>
    <row r="990850"/>
    <row r="990851"/>
    <row r="990852"/>
    <row r="990853"/>
    <row r="990854"/>
    <row r="990855"/>
    <row r="990856"/>
    <row r="990857"/>
    <row r="990858"/>
    <row r="990859"/>
    <row r="990860"/>
    <row r="990861"/>
    <row r="990862"/>
    <row r="990863"/>
    <row r="990864"/>
    <row r="990865"/>
    <row r="990866"/>
    <row r="990867"/>
    <row r="990868"/>
    <row r="990869"/>
    <row r="990870"/>
    <row r="990871"/>
    <row r="990872"/>
    <row r="990873"/>
    <row r="990874"/>
    <row r="990875"/>
    <row r="990876"/>
    <row r="990877"/>
    <row r="990878"/>
    <row r="990879"/>
    <row r="990880"/>
    <row r="990881"/>
    <row r="990882"/>
    <row r="990883"/>
    <row r="990884"/>
    <row r="990885"/>
    <row r="990886"/>
    <row r="990887"/>
    <row r="990888"/>
    <row r="990889"/>
    <row r="990890"/>
    <row r="990891"/>
    <row r="990892"/>
    <row r="990893"/>
    <row r="990894"/>
    <row r="990895"/>
    <row r="990896"/>
    <row r="990897"/>
    <row r="990898"/>
    <row r="990899"/>
    <row r="990900"/>
    <row r="990901"/>
    <row r="990902"/>
    <row r="990903"/>
    <row r="990904"/>
    <row r="990905"/>
    <row r="990906"/>
    <row r="990907"/>
    <row r="990908"/>
    <row r="990909"/>
    <row r="990910"/>
    <row r="990911"/>
    <row r="990912"/>
    <row r="990913"/>
    <row r="990914"/>
    <row r="990915"/>
    <row r="990916"/>
    <row r="990917"/>
    <row r="990918"/>
    <row r="990919"/>
    <row r="990920"/>
    <row r="990921"/>
    <row r="990922"/>
    <row r="990923"/>
    <row r="990924"/>
    <row r="990925"/>
    <row r="990926"/>
    <row r="990927"/>
    <row r="990928"/>
    <row r="990929"/>
    <row r="990930"/>
    <row r="990931"/>
    <row r="990932"/>
    <row r="990933"/>
    <row r="990934"/>
    <row r="990935"/>
    <row r="990936"/>
    <row r="990937"/>
    <row r="990938"/>
    <row r="990939"/>
    <row r="990940"/>
    <row r="990941"/>
    <row r="990942"/>
    <row r="990943"/>
    <row r="990944"/>
    <row r="990945"/>
    <row r="990946"/>
    <row r="990947"/>
    <row r="990948"/>
    <row r="990949"/>
    <row r="990950"/>
    <row r="990951"/>
    <row r="990952"/>
    <row r="990953"/>
    <row r="990954"/>
    <row r="990955"/>
    <row r="990956"/>
    <row r="990957"/>
    <row r="990958"/>
    <row r="990959"/>
    <row r="990960"/>
    <row r="990961"/>
    <row r="990962"/>
    <row r="990963"/>
    <row r="990964"/>
    <row r="990965"/>
    <row r="990966"/>
    <row r="990967"/>
    <row r="990968"/>
    <row r="990969"/>
    <row r="990970"/>
    <row r="990971"/>
    <row r="990972"/>
    <row r="990973"/>
    <row r="990974"/>
    <row r="990975"/>
    <row r="990976"/>
    <row r="990977"/>
    <row r="990978"/>
    <row r="990979"/>
    <row r="990980"/>
    <row r="990981"/>
    <row r="990982"/>
    <row r="990983"/>
    <row r="990984"/>
    <row r="990985"/>
    <row r="990986"/>
    <row r="990987"/>
    <row r="990988"/>
    <row r="990989"/>
    <row r="990990"/>
    <row r="990991"/>
    <row r="990992"/>
    <row r="990993"/>
    <row r="990994"/>
    <row r="990995"/>
    <row r="990996"/>
    <row r="990997"/>
    <row r="990998"/>
    <row r="990999"/>
    <row r="991000"/>
    <row r="991001"/>
    <row r="991002"/>
    <row r="991003"/>
    <row r="991004"/>
    <row r="991005"/>
    <row r="991006"/>
    <row r="991007"/>
    <row r="991008"/>
    <row r="991009"/>
    <row r="991010"/>
    <row r="991011"/>
    <row r="991012"/>
    <row r="991013"/>
    <row r="991014"/>
    <row r="991015"/>
    <row r="991016"/>
    <row r="991017"/>
    <row r="991018"/>
    <row r="991019"/>
    <row r="991020"/>
    <row r="991021"/>
    <row r="991022"/>
    <row r="991023"/>
    <row r="991024"/>
    <row r="991025"/>
    <row r="991026"/>
    <row r="991027"/>
    <row r="991028"/>
    <row r="991029"/>
    <row r="991030"/>
    <row r="991031"/>
    <row r="991032"/>
    <row r="991033"/>
    <row r="991034"/>
    <row r="991035"/>
    <row r="991036"/>
    <row r="991037"/>
    <row r="991038"/>
    <row r="991039"/>
    <row r="991040"/>
    <row r="991041"/>
    <row r="991042"/>
    <row r="991043"/>
    <row r="991044"/>
    <row r="991045"/>
    <row r="991046"/>
    <row r="991047"/>
    <row r="991048"/>
    <row r="991049"/>
    <row r="991050"/>
    <row r="991051"/>
    <row r="991052"/>
    <row r="991053"/>
    <row r="991054"/>
    <row r="991055"/>
    <row r="991056"/>
    <row r="991057"/>
    <row r="991058"/>
    <row r="991059"/>
    <row r="991060"/>
    <row r="991061"/>
    <row r="991062"/>
    <row r="991063"/>
    <row r="991064"/>
    <row r="991065"/>
    <row r="991066"/>
    <row r="991067"/>
    <row r="991068"/>
    <row r="991069"/>
    <row r="991070"/>
    <row r="991071"/>
    <row r="991072"/>
    <row r="991073"/>
    <row r="991074"/>
    <row r="991075"/>
    <row r="991076"/>
    <row r="991077"/>
    <row r="991078"/>
    <row r="991079"/>
    <row r="991080"/>
    <row r="991081"/>
    <row r="991082"/>
    <row r="991083"/>
    <row r="991084"/>
    <row r="991085"/>
    <row r="991086"/>
    <row r="991087"/>
    <row r="991088"/>
    <row r="991089"/>
    <row r="991090"/>
    <row r="991091"/>
    <row r="991092"/>
    <row r="991093"/>
    <row r="991094"/>
    <row r="991095"/>
    <row r="991096"/>
    <row r="991097"/>
    <row r="991098"/>
    <row r="991099"/>
    <row r="991100"/>
    <row r="991101"/>
    <row r="991102"/>
    <row r="991103"/>
    <row r="991104"/>
    <row r="991105"/>
    <row r="991106"/>
    <row r="991107"/>
    <row r="991108"/>
    <row r="991109"/>
    <row r="991110"/>
    <row r="991111"/>
    <row r="991112"/>
    <row r="991113"/>
    <row r="991114"/>
    <row r="991115"/>
    <row r="991116"/>
    <row r="991117"/>
    <row r="991118"/>
    <row r="991119"/>
    <row r="991120"/>
    <row r="991121"/>
    <row r="991122"/>
    <row r="991123"/>
    <row r="991124"/>
    <row r="991125"/>
    <row r="991126"/>
    <row r="991127"/>
    <row r="991128"/>
    <row r="991129"/>
    <row r="991130"/>
    <row r="991131"/>
    <row r="991132"/>
    <row r="991133"/>
    <row r="991134"/>
    <row r="991135"/>
    <row r="991136"/>
    <row r="991137"/>
    <row r="991138"/>
    <row r="991139"/>
    <row r="991140"/>
    <row r="991141"/>
    <row r="991142"/>
    <row r="991143"/>
    <row r="991144"/>
    <row r="991145"/>
    <row r="991146"/>
    <row r="991147"/>
    <row r="991148"/>
    <row r="991149"/>
    <row r="991150"/>
    <row r="991151"/>
    <row r="991152"/>
    <row r="991153"/>
    <row r="991154"/>
    <row r="991155"/>
    <row r="991156"/>
    <row r="991157"/>
    <row r="991158"/>
    <row r="991159"/>
    <row r="991160"/>
    <row r="991161"/>
    <row r="991162"/>
    <row r="991163"/>
    <row r="991164"/>
    <row r="991165"/>
    <row r="991166"/>
    <row r="991167"/>
    <row r="991168"/>
    <row r="991169"/>
    <row r="991170"/>
    <row r="991171"/>
    <row r="991172"/>
    <row r="991173"/>
    <row r="991174"/>
    <row r="991175"/>
    <row r="991176"/>
    <row r="991177"/>
    <row r="991178"/>
    <row r="991179"/>
    <row r="991180"/>
    <row r="991181"/>
    <row r="991182"/>
    <row r="991183"/>
    <row r="991184"/>
    <row r="991185"/>
    <row r="991186"/>
    <row r="991187"/>
    <row r="991188"/>
    <row r="991189"/>
    <row r="991190"/>
    <row r="991191"/>
    <row r="991192"/>
    <row r="991193"/>
    <row r="991194"/>
    <row r="991195"/>
    <row r="991196"/>
    <row r="991197"/>
    <row r="991198"/>
    <row r="991199"/>
    <row r="991200"/>
    <row r="991201"/>
    <row r="991202"/>
    <row r="991203"/>
    <row r="991204"/>
    <row r="991205"/>
    <row r="991206"/>
    <row r="991207"/>
    <row r="991208"/>
    <row r="991209"/>
    <row r="991210"/>
    <row r="991211"/>
    <row r="991212"/>
    <row r="991213"/>
    <row r="991214"/>
    <row r="991215"/>
    <row r="991216"/>
    <row r="991217"/>
    <row r="991218"/>
    <row r="991219"/>
    <row r="991220"/>
    <row r="991221"/>
    <row r="991222"/>
    <row r="991223"/>
    <row r="991224"/>
    <row r="991225"/>
    <row r="991226"/>
    <row r="991227"/>
    <row r="991228"/>
    <row r="991229"/>
    <row r="991230"/>
    <row r="991231"/>
    <row r="991232"/>
    <row r="991233"/>
    <row r="991234"/>
    <row r="991235"/>
    <row r="991236"/>
    <row r="991237"/>
    <row r="991238"/>
    <row r="991239"/>
    <row r="991240"/>
    <row r="991241"/>
    <row r="991242"/>
    <row r="991243"/>
    <row r="991244"/>
    <row r="991245"/>
    <row r="991246"/>
    <row r="991247"/>
    <row r="991248"/>
    <row r="991249"/>
    <row r="991250"/>
    <row r="991251"/>
    <row r="991252"/>
    <row r="991253"/>
    <row r="991254"/>
    <row r="991255"/>
    <row r="991256"/>
    <row r="991257"/>
    <row r="991258"/>
    <row r="991259"/>
    <row r="991260"/>
    <row r="991261"/>
    <row r="991262"/>
    <row r="991263"/>
    <row r="991264"/>
    <row r="991265"/>
    <row r="991266"/>
    <row r="991267"/>
    <row r="991268"/>
    <row r="991269"/>
    <row r="991270"/>
    <row r="991271"/>
    <row r="991272"/>
    <row r="991273"/>
    <row r="991274"/>
    <row r="991275"/>
    <row r="991276"/>
    <row r="991277"/>
    <row r="991278"/>
    <row r="991279"/>
    <row r="991280"/>
    <row r="991281"/>
    <row r="991282"/>
    <row r="991283"/>
    <row r="991284"/>
    <row r="991285"/>
    <row r="991286"/>
    <row r="991287"/>
    <row r="991288"/>
    <row r="991289"/>
    <row r="991290"/>
    <row r="991291"/>
    <row r="991292"/>
    <row r="991293"/>
    <row r="991294"/>
    <row r="991295"/>
    <row r="991296"/>
    <row r="991297"/>
    <row r="991298"/>
    <row r="991299"/>
    <row r="991300"/>
    <row r="991301"/>
    <row r="991302"/>
    <row r="991303"/>
    <row r="991304"/>
    <row r="991305"/>
    <row r="991306"/>
    <row r="991307"/>
    <row r="991308"/>
    <row r="991309"/>
    <row r="991310"/>
    <row r="991311"/>
    <row r="991312"/>
    <row r="991313"/>
    <row r="991314"/>
    <row r="991315"/>
    <row r="991316"/>
    <row r="991317"/>
    <row r="991318"/>
    <row r="991319"/>
    <row r="991320"/>
    <row r="991321"/>
    <row r="991322"/>
    <row r="991323"/>
    <row r="991324"/>
    <row r="991325"/>
    <row r="991326"/>
    <row r="991327"/>
    <row r="991328"/>
    <row r="991329"/>
    <row r="991330"/>
    <row r="991331"/>
    <row r="991332"/>
    <row r="991333"/>
    <row r="991334"/>
    <row r="991335"/>
    <row r="991336"/>
    <row r="991337"/>
    <row r="991338"/>
    <row r="991339"/>
    <row r="991340"/>
    <row r="991341"/>
    <row r="991342"/>
    <row r="991343"/>
    <row r="991344"/>
    <row r="991345"/>
    <row r="991346"/>
    <row r="991347"/>
    <row r="991348"/>
    <row r="991349"/>
    <row r="991350"/>
    <row r="991351"/>
    <row r="991352"/>
    <row r="991353"/>
    <row r="991354"/>
    <row r="991355"/>
    <row r="991356"/>
    <row r="991357"/>
    <row r="991358"/>
    <row r="991359"/>
    <row r="991360"/>
    <row r="991361"/>
    <row r="991362"/>
    <row r="991363"/>
    <row r="991364"/>
    <row r="991365"/>
    <row r="991366"/>
    <row r="991367"/>
    <row r="991368"/>
    <row r="991369"/>
    <row r="991370"/>
    <row r="991371"/>
    <row r="991372"/>
    <row r="991373"/>
    <row r="991374"/>
    <row r="991375"/>
    <row r="991376"/>
    <row r="991377"/>
    <row r="991378"/>
    <row r="991379"/>
    <row r="991380"/>
    <row r="991381"/>
    <row r="991382"/>
    <row r="991383"/>
    <row r="991384"/>
    <row r="991385"/>
    <row r="991386"/>
    <row r="991387"/>
    <row r="991388"/>
    <row r="991389"/>
    <row r="991390"/>
    <row r="991391"/>
    <row r="991392"/>
    <row r="991393"/>
    <row r="991394"/>
    <row r="991395"/>
    <row r="991396"/>
    <row r="991397"/>
    <row r="991398"/>
    <row r="991399"/>
    <row r="991400"/>
    <row r="991401"/>
    <row r="991402"/>
    <row r="991403"/>
    <row r="991404"/>
    <row r="991405"/>
    <row r="991406"/>
    <row r="991407"/>
    <row r="991408"/>
    <row r="991409"/>
    <row r="991410"/>
    <row r="991411"/>
    <row r="991412"/>
    <row r="991413"/>
    <row r="991414"/>
    <row r="991415"/>
    <row r="991416"/>
    <row r="991417"/>
    <row r="991418"/>
    <row r="991419"/>
    <row r="991420"/>
    <row r="991421"/>
    <row r="991422"/>
    <row r="991423"/>
    <row r="991424"/>
    <row r="991425"/>
    <row r="991426"/>
    <row r="991427"/>
    <row r="991428"/>
    <row r="991429"/>
    <row r="991430"/>
    <row r="991431"/>
    <row r="991432"/>
    <row r="991433"/>
    <row r="991434"/>
    <row r="991435"/>
    <row r="991436"/>
    <row r="991437"/>
    <row r="991438"/>
    <row r="991439"/>
    <row r="991440"/>
    <row r="991441"/>
    <row r="991442"/>
    <row r="991443"/>
    <row r="991444"/>
    <row r="991445"/>
    <row r="991446"/>
    <row r="991447"/>
    <row r="991448"/>
    <row r="991449"/>
    <row r="991450"/>
    <row r="991451"/>
    <row r="991452"/>
    <row r="991453"/>
    <row r="991454"/>
    <row r="991455"/>
    <row r="991456"/>
    <row r="991457"/>
    <row r="991458"/>
    <row r="991459"/>
    <row r="991460"/>
    <row r="991461"/>
    <row r="991462"/>
    <row r="991463"/>
    <row r="991464"/>
    <row r="991465"/>
    <row r="991466"/>
    <row r="991467"/>
    <row r="991468"/>
    <row r="991469"/>
    <row r="991470"/>
    <row r="991471"/>
    <row r="991472"/>
    <row r="991473"/>
    <row r="991474"/>
    <row r="991475"/>
    <row r="991476"/>
    <row r="991477"/>
    <row r="991478"/>
    <row r="991479"/>
    <row r="991480"/>
    <row r="991481"/>
    <row r="991482"/>
    <row r="991483"/>
    <row r="991484"/>
    <row r="991485"/>
    <row r="991486"/>
    <row r="991487"/>
    <row r="991488"/>
    <row r="991489"/>
    <row r="991490"/>
    <row r="991491"/>
    <row r="991492"/>
    <row r="991493"/>
    <row r="991494"/>
    <row r="991495"/>
    <row r="991496"/>
    <row r="991497"/>
    <row r="991498"/>
    <row r="991499"/>
    <row r="991500"/>
    <row r="991501"/>
    <row r="991502"/>
    <row r="991503"/>
    <row r="991504"/>
    <row r="991505"/>
    <row r="991506"/>
    <row r="991507"/>
    <row r="991508"/>
    <row r="991509"/>
    <row r="991510"/>
    <row r="991511"/>
    <row r="991512"/>
    <row r="991513"/>
    <row r="991514"/>
    <row r="991515"/>
    <row r="991516"/>
    <row r="991517"/>
    <row r="991518"/>
    <row r="991519"/>
    <row r="991520"/>
    <row r="991521"/>
    <row r="991522"/>
    <row r="991523"/>
    <row r="991524"/>
    <row r="991525"/>
    <row r="991526"/>
    <row r="991527"/>
    <row r="991528"/>
    <row r="991529"/>
    <row r="991530"/>
    <row r="991531"/>
    <row r="991532"/>
    <row r="991533"/>
    <row r="991534"/>
    <row r="991535"/>
    <row r="991536"/>
    <row r="991537"/>
    <row r="991538"/>
    <row r="991539"/>
    <row r="991540"/>
    <row r="991541"/>
    <row r="991542"/>
    <row r="991543"/>
    <row r="991544"/>
    <row r="991545"/>
    <row r="991546"/>
    <row r="991547"/>
    <row r="991548"/>
    <row r="991549"/>
    <row r="991550"/>
    <row r="991551"/>
    <row r="991552"/>
    <row r="991553"/>
    <row r="991554"/>
    <row r="991555"/>
    <row r="991556"/>
    <row r="991557"/>
    <row r="991558"/>
    <row r="991559"/>
    <row r="991560"/>
    <row r="991561"/>
    <row r="991562"/>
    <row r="991563"/>
    <row r="991564"/>
    <row r="991565"/>
    <row r="991566"/>
    <row r="991567"/>
    <row r="991568"/>
    <row r="991569"/>
    <row r="991570"/>
    <row r="991571"/>
    <row r="991572"/>
    <row r="991573"/>
    <row r="991574"/>
    <row r="991575"/>
    <row r="991576"/>
    <row r="991577"/>
    <row r="991578"/>
    <row r="991579"/>
    <row r="991580"/>
    <row r="991581"/>
    <row r="991582"/>
    <row r="991583"/>
    <row r="991584"/>
    <row r="991585"/>
    <row r="991586"/>
    <row r="991587"/>
    <row r="991588"/>
    <row r="991589"/>
    <row r="991590"/>
    <row r="991591"/>
    <row r="991592"/>
    <row r="991593"/>
    <row r="991594"/>
    <row r="991595"/>
    <row r="991596"/>
    <row r="991597"/>
    <row r="991598"/>
    <row r="991599"/>
    <row r="991600"/>
    <row r="991601"/>
    <row r="991602"/>
    <row r="991603"/>
    <row r="991604"/>
    <row r="991605"/>
    <row r="991606"/>
    <row r="991607"/>
    <row r="991608"/>
    <row r="991609"/>
    <row r="991610"/>
    <row r="991611"/>
    <row r="991612"/>
    <row r="991613"/>
    <row r="991614"/>
    <row r="991615"/>
    <row r="991616"/>
    <row r="991617"/>
    <row r="991618"/>
    <row r="991619"/>
    <row r="991620"/>
    <row r="991621"/>
    <row r="991622"/>
    <row r="991623"/>
    <row r="991624"/>
    <row r="991625"/>
    <row r="991626"/>
    <row r="991627"/>
    <row r="991628"/>
    <row r="991629"/>
    <row r="991630"/>
    <row r="991631"/>
    <row r="991632"/>
    <row r="991633"/>
    <row r="991634"/>
    <row r="991635"/>
    <row r="991636"/>
    <row r="991637"/>
    <row r="991638"/>
    <row r="991639"/>
    <row r="991640"/>
    <row r="991641"/>
    <row r="991642"/>
    <row r="991643"/>
    <row r="991644"/>
    <row r="991645"/>
    <row r="991646"/>
    <row r="991647"/>
    <row r="991648"/>
    <row r="991649"/>
    <row r="991650"/>
    <row r="991651"/>
    <row r="991652"/>
    <row r="991653"/>
    <row r="991654"/>
    <row r="991655"/>
    <row r="991656"/>
    <row r="991657"/>
    <row r="991658"/>
    <row r="991659"/>
    <row r="991660"/>
    <row r="991661"/>
    <row r="991662"/>
    <row r="991663"/>
    <row r="991664"/>
    <row r="991665"/>
    <row r="991666"/>
    <row r="991667"/>
    <row r="991668"/>
    <row r="991669"/>
    <row r="991670"/>
    <row r="991671"/>
    <row r="991672"/>
    <row r="991673"/>
    <row r="991674"/>
    <row r="991675"/>
    <row r="991676"/>
    <row r="991677"/>
    <row r="991678"/>
    <row r="991679"/>
    <row r="991680"/>
    <row r="991681"/>
    <row r="991682"/>
    <row r="991683"/>
    <row r="991684"/>
    <row r="991685"/>
    <row r="991686"/>
    <row r="991687"/>
    <row r="991688"/>
    <row r="991689"/>
    <row r="991690"/>
    <row r="991691"/>
    <row r="991692"/>
    <row r="991693"/>
    <row r="991694"/>
    <row r="991695"/>
    <row r="991696"/>
    <row r="991697"/>
    <row r="991698"/>
    <row r="991699"/>
    <row r="991700"/>
    <row r="991701"/>
    <row r="991702"/>
    <row r="991703"/>
    <row r="991704"/>
    <row r="991705"/>
    <row r="991706"/>
    <row r="991707"/>
    <row r="991708"/>
    <row r="991709"/>
    <row r="991710"/>
    <row r="991711"/>
    <row r="991712"/>
    <row r="991713"/>
    <row r="991714"/>
    <row r="991715"/>
    <row r="991716"/>
    <row r="991717"/>
    <row r="991718"/>
    <row r="991719"/>
    <row r="991720"/>
    <row r="991721"/>
    <row r="991722"/>
    <row r="991723"/>
    <row r="991724"/>
    <row r="991725"/>
    <row r="991726"/>
    <row r="991727"/>
    <row r="991728"/>
    <row r="991729"/>
    <row r="991730"/>
    <row r="991731"/>
    <row r="991732"/>
    <row r="991733"/>
    <row r="991734"/>
    <row r="991735"/>
    <row r="991736"/>
    <row r="991737"/>
    <row r="991738"/>
    <row r="991739"/>
    <row r="991740"/>
    <row r="991741"/>
    <row r="991742"/>
    <row r="991743"/>
    <row r="991744"/>
    <row r="991745"/>
    <row r="991746"/>
    <row r="991747"/>
    <row r="991748"/>
    <row r="991749"/>
    <row r="991750"/>
    <row r="991751"/>
    <row r="991752"/>
    <row r="991753"/>
    <row r="991754"/>
    <row r="991755"/>
    <row r="991756"/>
    <row r="991757"/>
    <row r="991758"/>
    <row r="991759"/>
    <row r="991760"/>
    <row r="991761"/>
    <row r="991762"/>
    <row r="991763"/>
    <row r="991764"/>
    <row r="991765"/>
    <row r="991766"/>
    <row r="991767"/>
    <row r="991768"/>
    <row r="991769"/>
    <row r="991770"/>
    <row r="991771"/>
    <row r="991772"/>
    <row r="991773"/>
    <row r="991774"/>
    <row r="991775"/>
    <row r="991776"/>
    <row r="991777"/>
    <row r="991778"/>
    <row r="991779"/>
    <row r="991780"/>
    <row r="991781"/>
    <row r="991782"/>
    <row r="991783"/>
    <row r="991784"/>
    <row r="991785"/>
    <row r="991786"/>
    <row r="991787"/>
    <row r="991788"/>
    <row r="991789"/>
    <row r="991790"/>
    <row r="991791"/>
    <row r="991792"/>
    <row r="991793"/>
    <row r="991794"/>
    <row r="991795"/>
    <row r="991796"/>
    <row r="991797"/>
    <row r="991798"/>
    <row r="991799"/>
    <row r="991800"/>
    <row r="991801"/>
    <row r="991802"/>
    <row r="991803"/>
    <row r="991804"/>
    <row r="991805"/>
    <row r="991806"/>
    <row r="991807"/>
    <row r="991808"/>
    <row r="991809"/>
    <row r="991810"/>
    <row r="991811"/>
    <row r="991812"/>
    <row r="991813"/>
    <row r="991814"/>
    <row r="991815"/>
    <row r="991816"/>
    <row r="991817"/>
    <row r="991818"/>
    <row r="991819"/>
    <row r="991820"/>
    <row r="991821"/>
    <row r="991822"/>
    <row r="991823"/>
    <row r="991824"/>
    <row r="991825"/>
    <row r="991826"/>
    <row r="991827"/>
    <row r="991828"/>
    <row r="991829"/>
    <row r="991830"/>
    <row r="991831"/>
    <row r="991832"/>
    <row r="991833"/>
    <row r="991834"/>
    <row r="991835"/>
    <row r="991836"/>
    <row r="991837"/>
    <row r="991838"/>
    <row r="991839"/>
    <row r="991840"/>
    <row r="991841"/>
    <row r="991842"/>
    <row r="991843"/>
    <row r="991844"/>
    <row r="991845"/>
    <row r="991846"/>
    <row r="991847"/>
    <row r="991848"/>
    <row r="991849"/>
    <row r="991850"/>
    <row r="991851"/>
    <row r="991852"/>
    <row r="991853"/>
    <row r="991854"/>
    <row r="991855"/>
    <row r="991856"/>
    <row r="991857"/>
    <row r="991858"/>
    <row r="991859"/>
    <row r="991860"/>
    <row r="991861"/>
    <row r="991862"/>
    <row r="991863"/>
    <row r="991864"/>
    <row r="991865"/>
    <row r="991866"/>
    <row r="991867"/>
    <row r="991868"/>
    <row r="991869"/>
    <row r="991870"/>
    <row r="991871"/>
    <row r="991872"/>
    <row r="991873"/>
    <row r="991874"/>
    <row r="991875"/>
    <row r="991876"/>
    <row r="991877"/>
    <row r="991878"/>
    <row r="991879"/>
    <row r="991880"/>
    <row r="991881"/>
    <row r="991882"/>
    <row r="991883"/>
    <row r="991884"/>
    <row r="991885"/>
    <row r="991886"/>
    <row r="991887"/>
    <row r="991888"/>
    <row r="991889"/>
    <row r="991890"/>
    <row r="991891"/>
    <row r="991892"/>
    <row r="991893"/>
    <row r="991894"/>
    <row r="991895"/>
    <row r="991896"/>
    <row r="991897"/>
    <row r="991898"/>
    <row r="991899"/>
    <row r="991900"/>
    <row r="991901"/>
    <row r="991902"/>
    <row r="991903"/>
    <row r="991904"/>
    <row r="991905"/>
    <row r="991906"/>
    <row r="991907"/>
    <row r="991908"/>
    <row r="991909"/>
    <row r="991910"/>
    <row r="991911"/>
    <row r="991912"/>
    <row r="991913"/>
    <row r="991914"/>
    <row r="991915"/>
    <row r="991916"/>
    <row r="991917"/>
    <row r="991918"/>
    <row r="991919"/>
    <row r="991920"/>
    <row r="991921"/>
    <row r="991922"/>
    <row r="991923"/>
    <row r="991924"/>
    <row r="991925"/>
    <row r="991926"/>
    <row r="991927"/>
    <row r="991928"/>
    <row r="991929"/>
    <row r="991930"/>
    <row r="991931"/>
    <row r="991932"/>
    <row r="991933"/>
    <row r="991934"/>
    <row r="991935"/>
    <row r="991936"/>
    <row r="991937"/>
    <row r="991938"/>
    <row r="991939"/>
    <row r="991940"/>
    <row r="991941"/>
    <row r="991942"/>
    <row r="991943"/>
    <row r="991944"/>
    <row r="991945"/>
    <row r="991946"/>
    <row r="991947"/>
    <row r="991948"/>
    <row r="991949"/>
    <row r="991950"/>
    <row r="991951"/>
    <row r="991952"/>
    <row r="991953"/>
    <row r="991954"/>
    <row r="991955"/>
    <row r="991956"/>
    <row r="991957"/>
    <row r="991958"/>
    <row r="991959"/>
    <row r="991960"/>
    <row r="991961"/>
    <row r="991962"/>
    <row r="991963"/>
    <row r="991964"/>
    <row r="991965"/>
    <row r="991966"/>
    <row r="991967"/>
    <row r="991968"/>
    <row r="991969"/>
    <row r="991970"/>
    <row r="991971"/>
    <row r="991972"/>
    <row r="991973"/>
    <row r="991974"/>
    <row r="991975"/>
    <row r="991976"/>
    <row r="991977"/>
    <row r="991978"/>
    <row r="991979"/>
    <row r="991980"/>
    <row r="991981"/>
    <row r="991982"/>
    <row r="991983"/>
    <row r="991984"/>
    <row r="991985"/>
    <row r="991986"/>
    <row r="991987"/>
    <row r="991988"/>
    <row r="991989"/>
    <row r="991990"/>
    <row r="991991"/>
    <row r="991992"/>
    <row r="991993"/>
    <row r="991994"/>
    <row r="991995"/>
    <row r="991996"/>
    <row r="991997"/>
    <row r="991998"/>
    <row r="991999"/>
    <row r="992000"/>
    <row r="992001"/>
    <row r="992002"/>
    <row r="992003"/>
    <row r="992004"/>
    <row r="992005"/>
    <row r="992006"/>
    <row r="992007"/>
    <row r="992008"/>
    <row r="992009"/>
    <row r="992010"/>
    <row r="992011"/>
    <row r="992012"/>
    <row r="992013"/>
    <row r="992014"/>
    <row r="992015"/>
    <row r="992016"/>
    <row r="992017"/>
    <row r="992018"/>
    <row r="992019"/>
    <row r="992020"/>
    <row r="992021"/>
    <row r="992022"/>
    <row r="992023"/>
    <row r="992024"/>
    <row r="992025"/>
    <row r="992026"/>
    <row r="992027"/>
    <row r="992028"/>
    <row r="992029"/>
    <row r="992030"/>
    <row r="992031"/>
    <row r="992032"/>
    <row r="992033"/>
    <row r="992034"/>
    <row r="992035"/>
    <row r="992036"/>
    <row r="992037"/>
    <row r="992038"/>
    <row r="992039"/>
    <row r="992040"/>
    <row r="992041"/>
    <row r="992042"/>
    <row r="992043"/>
    <row r="992044"/>
    <row r="992045"/>
    <row r="992046"/>
    <row r="992047"/>
    <row r="992048"/>
    <row r="992049"/>
    <row r="992050"/>
    <row r="992051"/>
    <row r="992052"/>
    <row r="992053"/>
    <row r="992054"/>
    <row r="992055"/>
    <row r="992056"/>
    <row r="992057"/>
    <row r="992058"/>
    <row r="992059"/>
    <row r="992060"/>
    <row r="992061"/>
    <row r="992062"/>
    <row r="992063"/>
    <row r="992064"/>
    <row r="992065"/>
    <row r="992066"/>
    <row r="992067"/>
    <row r="992068"/>
    <row r="992069"/>
    <row r="992070"/>
    <row r="992071"/>
    <row r="992072"/>
    <row r="992073"/>
    <row r="992074"/>
    <row r="992075"/>
    <row r="992076"/>
    <row r="992077"/>
    <row r="992078"/>
    <row r="992079"/>
    <row r="992080"/>
    <row r="992081"/>
    <row r="992082"/>
    <row r="992083"/>
    <row r="992084"/>
    <row r="992085"/>
    <row r="992086"/>
    <row r="992087"/>
    <row r="992088"/>
    <row r="992089"/>
    <row r="992090"/>
    <row r="992091"/>
    <row r="992092"/>
    <row r="992093"/>
    <row r="992094"/>
    <row r="992095"/>
    <row r="992096"/>
    <row r="992097"/>
    <row r="992098"/>
    <row r="992099"/>
    <row r="992100"/>
    <row r="992101"/>
    <row r="992102"/>
    <row r="992103"/>
    <row r="992104"/>
    <row r="992105"/>
    <row r="992106"/>
    <row r="992107"/>
    <row r="992108"/>
    <row r="992109"/>
    <row r="992110"/>
    <row r="992111"/>
    <row r="992112"/>
    <row r="992113"/>
    <row r="992114"/>
    <row r="992115"/>
    <row r="992116"/>
    <row r="992117"/>
    <row r="992118"/>
    <row r="992119"/>
    <row r="992120"/>
    <row r="992121"/>
    <row r="992122"/>
    <row r="992123"/>
    <row r="992124"/>
    <row r="992125"/>
    <row r="992126"/>
    <row r="992127"/>
    <row r="992128"/>
    <row r="992129"/>
    <row r="992130"/>
    <row r="992131"/>
    <row r="992132"/>
    <row r="992133"/>
    <row r="992134"/>
    <row r="992135"/>
    <row r="992136"/>
    <row r="992137"/>
    <row r="992138"/>
    <row r="992139"/>
    <row r="992140"/>
    <row r="992141"/>
    <row r="992142"/>
    <row r="992143"/>
    <row r="992144"/>
    <row r="992145"/>
    <row r="992146"/>
    <row r="992147"/>
    <row r="992148"/>
    <row r="992149"/>
    <row r="992150"/>
    <row r="992151"/>
    <row r="992152"/>
    <row r="992153"/>
    <row r="992154"/>
    <row r="992155"/>
    <row r="992156"/>
    <row r="992157"/>
    <row r="992158"/>
    <row r="992159"/>
    <row r="992160"/>
    <row r="992161"/>
    <row r="992162"/>
    <row r="992163"/>
    <row r="992164"/>
    <row r="992165"/>
    <row r="992166"/>
    <row r="992167"/>
    <row r="992168"/>
    <row r="992169"/>
    <row r="992170"/>
    <row r="992171"/>
    <row r="992172"/>
    <row r="992173"/>
    <row r="992174"/>
    <row r="992175"/>
    <row r="992176"/>
    <row r="992177"/>
    <row r="992178"/>
    <row r="992179"/>
    <row r="992180"/>
    <row r="992181"/>
    <row r="992182"/>
    <row r="992183"/>
    <row r="992184"/>
    <row r="992185"/>
    <row r="992186"/>
    <row r="992187"/>
    <row r="992188"/>
    <row r="992189"/>
    <row r="992190"/>
    <row r="992191"/>
    <row r="992192"/>
    <row r="992193"/>
    <row r="992194"/>
    <row r="992195"/>
    <row r="992196"/>
    <row r="992197"/>
    <row r="992198"/>
    <row r="992199"/>
    <row r="992200"/>
    <row r="992201"/>
    <row r="992202"/>
    <row r="992203"/>
    <row r="992204"/>
    <row r="992205"/>
    <row r="992206"/>
    <row r="992207"/>
    <row r="992208"/>
    <row r="992209"/>
    <row r="992210"/>
    <row r="992211"/>
    <row r="992212"/>
    <row r="992213"/>
    <row r="992214"/>
    <row r="992215"/>
    <row r="992216"/>
    <row r="992217"/>
    <row r="992218"/>
    <row r="992219"/>
    <row r="992220"/>
    <row r="992221"/>
    <row r="992222"/>
    <row r="992223"/>
    <row r="992224"/>
    <row r="992225"/>
    <row r="992226"/>
    <row r="992227"/>
    <row r="992228"/>
    <row r="992229"/>
    <row r="992230"/>
    <row r="992231"/>
    <row r="992232"/>
    <row r="992233"/>
    <row r="992234"/>
    <row r="992235"/>
    <row r="992236"/>
    <row r="992237"/>
    <row r="992238"/>
    <row r="992239"/>
    <row r="992240"/>
    <row r="992241"/>
    <row r="992242"/>
    <row r="992243"/>
    <row r="992244"/>
    <row r="992245"/>
    <row r="992246"/>
    <row r="992247"/>
    <row r="992248"/>
    <row r="992249"/>
    <row r="992250"/>
    <row r="992251"/>
    <row r="992252"/>
    <row r="992253"/>
    <row r="992254"/>
    <row r="992255"/>
    <row r="992256"/>
    <row r="992257"/>
    <row r="992258"/>
    <row r="992259"/>
    <row r="992260"/>
    <row r="992261"/>
    <row r="992262"/>
    <row r="992263"/>
    <row r="992264"/>
    <row r="992265"/>
    <row r="992266"/>
    <row r="992267"/>
    <row r="992268"/>
    <row r="992269"/>
    <row r="992270"/>
    <row r="992271"/>
    <row r="992272"/>
    <row r="992273"/>
    <row r="992274"/>
    <row r="992275"/>
    <row r="992276"/>
    <row r="992277"/>
    <row r="992278"/>
    <row r="992279"/>
    <row r="992280"/>
    <row r="992281"/>
    <row r="992282"/>
    <row r="992283"/>
    <row r="992284"/>
    <row r="992285"/>
    <row r="992286"/>
    <row r="992287"/>
    <row r="992288"/>
    <row r="992289"/>
    <row r="992290"/>
    <row r="992291"/>
    <row r="992292"/>
    <row r="992293"/>
    <row r="992294"/>
    <row r="992295"/>
    <row r="992296"/>
    <row r="992297"/>
    <row r="992298"/>
    <row r="992299"/>
    <row r="992300"/>
    <row r="992301"/>
    <row r="992302"/>
    <row r="992303"/>
    <row r="992304"/>
    <row r="992305"/>
    <row r="992306"/>
    <row r="992307"/>
    <row r="992308"/>
    <row r="992309"/>
    <row r="992310"/>
    <row r="992311"/>
    <row r="992312"/>
    <row r="992313"/>
    <row r="992314"/>
    <row r="992315"/>
    <row r="992316"/>
    <row r="992317"/>
    <row r="992318"/>
    <row r="992319"/>
    <row r="992320"/>
    <row r="992321"/>
    <row r="992322"/>
    <row r="992323"/>
    <row r="992324"/>
    <row r="992325"/>
    <row r="992326"/>
    <row r="992327"/>
    <row r="992328"/>
    <row r="992329"/>
    <row r="992330"/>
    <row r="992331"/>
    <row r="992332"/>
    <row r="992333"/>
    <row r="992334"/>
    <row r="992335"/>
    <row r="992336"/>
    <row r="992337"/>
    <row r="992338"/>
    <row r="992339"/>
    <row r="992340"/>
    <row r="992341"/>
    <row r="992342"/>
    <row r="992343"/>
    <row r="992344"/>
    <row r="992345"/>
    <row r="992346"/>
    <row r="992347"/>
    <row r="992348"/>
    <row r="992349"/>
    <row r="992350"/>
    <row r="992351"/>
    <row r="992352"/>
    <row r="992353"/>
    <row r="992354"/>
    <row r="992355"/>
    <row r="992356"/>
    <row r="992357"/>
    <row r="992358"/>
    <row r="992359"/>
    <row r="992360"/>
    <row r="992361"/>
    <row r="992362"/>
    <row r="992363"/>
    <row r="992364"/>
    <row r="992365"/>
    <row r="992366"/>
    <row r="992367"/>
    <row r="992368"/>
    <row r="992369"/>
    <row r="992370"/>
    <row r="992371"/>
    <row r="992372"/>
    <row r="992373"/>
    <row r="992374"/>
    <row r="992375"/>
    <row r="992376"/>
    <row r="992377"/>
    <row r="992378"/>
    <row r="992379"/>
    <row r="992380"/>
    <row r="992381"/>
    <row r="992382"/>
    <row r="992383"/>
    <row r="992384"/>
    <row r="992385"/>
    <row r="992386"/>
    <row r="992387"/>
    <row r="992388"/>
    <row r="992389"/>
    <row r="992390"/>
    <row r="992391"/>
    <row r="992392"/>
    <row r="992393"/>
    <row r="992394"/>
    <row r="992395"/>
    <row r="992396"/>
    <row r="992397"/>
    <row r="992398"/>
    <row r="992399"/>
    <row r="992400"/>
    <row r="992401"/>
    <row r="992402"/>
    <row r="992403"/>
    <row r="992404"/>
    <row r="992405"/>
    <row r="992406"/>
    <row r="992407"/>
    <row r="992408"/>
    <row r="992409"/>
    <row r="992410"/>
    <row r="992411"/>
    <row r="992412"/>
    <row r="992413"/>
    <row r="992414"/>
    <row r="992415"/>
    <row r="992416"/>
    <row r="992417"/>
    <row r="992418"/>
    <row r="992419"/>
    <row r="992420"/>
    <row r="992421"/>
    <row r="992422"/>
    <row r="992423"/>
    <row r="992424"/>
    <row r="992425"/>
    <row r="992426"/>
    <row r="992427"/>
    <row r="992428"/>
    <row r="992429"/>
    <row r="992430"/>
    <row r="992431"/>
    <row r="992432"/>
    <row r="992433"/>
    <row r="992434"/>
    <row r="992435"/>
    <row r="992436"/>
    <row r="992437"/>
    <row r="992438"/>
    <row r="992439"/>
    <row r="992440"/>
    <row r="992441"/>
    <row r="992442"/>
    <row r="992443"/>
    <row r="992444"/>
    <row r="992445"/>
    <row r="992446"/>
    <row r="992447"/>
    <row r="992448"/>
    <row r="992449"/>
    <row r="992450"/>
    <row r="992451"/>
    <row r="992452"/>
    <row r="992453"/>
    <row r="992454"/>
    <row r="992455"/>
    <row r="992456"/>
    <row r="992457"/>
    <row r="992458"/>
    <row r="992459"/>
    <row r="992460"/>
    <row r="992461"/>
    <row r="992462"/>
    <row r="992463"/>
    <row r="992464"/>
    <row r="992465"/>
    <row r="992466"/>
    <row r="992467"/>
    <row r="992468"/>
    <row r="992469"/>
    <row r="992470"/>
    <row r="992471"/>
    <row r="992472"/>
    <row r="992473"/>
    <row r="992474"/>
    <row r="992475"/>
    <row r="992476"/>
    <row r="992477"/>
    <row r="992478"/>
    <row r="992479"/>
    <row r="992480"/>
    <row r="992481"/>
    <row r="992482"/>
    <row r="992483"/>
    <row r="992484"/>
    <row r="992485"/>
    <row r="992486"/>
    <row r="992487"/>
    <row r="992488"/>
    <row r="992489"/>
    <row r="992490"/>
    <row r="992491"/>
    <row r="992492"/>
    <row r="992493"/>
    <row r="992494"/>
    <row r="992495"/>
    <row r="992496"/>
    <row r="992497"/>
    <row r="992498"/>
    <row r="992499"/>
    <row r="992500"/>
    <row r="992501"/>
    <row r="992502"/>
    <row r="992503"/>
    <row r="992504"/>
    <row r="992505"/>
    <row r="992506"/>
    <row r="992507"/>
    <row r="992508"/>
    <row r="992509"/>
    <row r="992510"/>
    <row r="992511"/>
    <row r="992512"/>
    <row r="992513"/>
    <row r="992514"/>
    <row r="992515"/>
    <row r="992516"/>
    <row r="992517"/>
    <row r="992518"/>
    <row r="992519"/>
    <row r="992520"/>
    <row r="992521"/>
    <row r="992522"/>
    <row r="992523"/>
    <row r="992524"/>
    <row r="992525"/>
    <row r="992526"/>
    <row r="992527"/>
    <row r="992528"/>
    <row r="992529"/>
    <row r="992530"/>
    <row r="992531"/>
    <row r="992532"/>
    <row r="992533"/>
    <row r="992534"/>
    <row r="992535"/>
    <row r="992536"/>
    <row r="992537"/>
    <row r="992538"/>
    <row r="992539"/>
    <row r="992540"/>
    <row r="992541"/>
    <row r="992542"/>
    <row r="992543"/>
    <row r="992544"/>
    <row r="992545"/>
    <row r="992546"/>
    <row r="992547"/>
    <row r="992548"/>
    <row r="992549"/>
    <row r="992550"/>
    <row r="992551"/>
    <row r="992552"/>
    <row r="992553"/>
    <row r="992554"/>
    <row r="992555"/>
    <row r="992556"/>
    <row r="992557"/>
    <row r="992558"/>
    <row r="992559"/>
    <row r="992560"/>
    <row r="992561"/>
    <row r="992562"/>
    <row r="992563"/>
    <row r="992564"/>
    <row r="992565"/>
    <row r="992566"/>
    <row r="992567"/>
    <row r="992568"/>
    <row r="992569"/>
    <row r="992570"/>
    <row r="992571"/>
    <row r="992572"/>
    <row r="992573"/>
    <row r="992574"/>
    <row r="992575"/>
    <row r="992576"/>
    <row r="992577"/>
    <row r="992578"/>
    <row r="992579"/>
    <row r="992580"/>
    <row r="992581"/>
    <row r="992582"/>
    <row r="992583"/>
    <row r="992584"/>
    <row r="992585"/>
    <row r="992586"/>
    <row r="992587"/>
    <row r="992588"/>
    <row r="992589"/>
    <row r="992590"/>
    <row r="992591"/>
    <row r="992592"/>
    <row r="992593"/>
    <row r="992594"/>
    <row r="992595"/>
    <row r="992596"/>
    <row r="992597"/>
    <row r="992598"/>
    <row r="992599"/>
    <row r="992600"/>
    <row r="992601"/>
    <row r="992602"/>
    <row r="992603"/>
    <row r="992604"/>
    <row r="992605"/>
    <row r="992606"/>
    <row r="992607"/>
    <row r="992608"/>
    <row r="992609"/>
    <row r="992610"/>
    <row r="992611"/>
    <row r="992612"/>
    <row r="992613"/>
    <row r="992614"/>
    <row r="992615"/>
    <row r="992616"/>
    <row r="992617"/>
    <row r="992618"/>
    <row r="992619"/>
    <row r="992620"/>
    <row r="992621"/>
    <row r="992622"/>
    <row r="992623"/>
    <row r="992624"/>
    <row r="992625"/>
    <row r="992626"/>
    <row r="992627"/>
    <row r="992628"/>
    <row r="992629"/>
    <row r="992630"/>
    <row r="992631"/>
    <row r="992632"/>
    <row r="992633"/>
    <row r="992634"/>
    <row r="992635"/>
    <row r="992636"/>
    <row r="992637"/>
    <row r="992638"/>
    <row r="992639"/>
    <row r="992640"/>
    <row r="992641"/>
    <row r="992642"/>
    <row r="992643"/>
    <row r="992644"/>
    <row r="992645"/>
    <row r="992646"/>
    <row r="992647"/>
    <row r="992648"/>
    <row r="992649"/>
    <row r="992650"/>
    <row r="992651"/>
    <row r="992652"/>
    <row r="992653"/>
    <row r="992654"/>
    <row r="992655"/>
    <row r="992656"/>
    <row r="992657"/>
    <row r="992658"/>
    <row r="992659"/>
    <row r="992660"/>
    <row r="992661"/>
    <row r="992662"/>
    <row r="992663"/>
    <row r="992664"/>
    <row r="992665"/>
    <row r="992666"/>
    <row r="992667"/>
    <row r="992668"/>
    <row r="992669"/>
    <row r="992670"/>
    <row r="992671"/>
    <row r="992672"/>
    <row r="992673"/>
    <row r="992674"/>
    <row r="992675"/>
    <row r="992676"/>
    <row r="992677"/>
    <row r="992678"/>
    <row r="992679"/>
    <row r="992680"/>
    <row r="992681"/>
    <row r="992682"/>
    <row r="992683"/>
    <row r="992684"/>
    <row r="992685"/>
    <row r="992686"/>
    <row r="992687"/>
    <row r="992688"/>
    <row r="992689"/>
    <row r="992690"/>
    <row r="992691"/>
    <row r="992692"/>
    <row r="992693"/>
    <row r="992694"/>
    <row r="992695"/>
    <row r="992696"/>
    <row r="992697"/>
    <row r="992698"/>
    <row r="992699"/>
    <row r="992700"/>
    <row r="992701"/>
    <row r="992702"/>
    <row r="992703"/>
    <row r="992704"/>
    <row r="992705"/>
    <row r="992706"/>
    <row r="992707"/>
    <row r="992708"/>
    <row r="992709"/>
    <row r="992710"/>
    <row r="992711"/>
    <row r="992712"/>
    <row r="992713"/>
    <row r="992714"/>
    <row r="992715"/>
    <row r="992716"/>
    <row r="992717"/>
    <row r="992718"/>
    <row r="992719"/>
    <row r="992720"/>
    <row r="992721"/>
    <row r="992722"/>
    <row r="992723"/>
    <row r="992724"/>
    <row r="992725"/>
    <row r="992726"/>
    <row r="992727"/>
    <row r="992728"/>
    <row r="992729"/>
    <row r="992730"/>
    <row r="992731"/>
    <row r="992732"/>
    <row r="992733"/>
    <row r="992734"/>
    <row r="992735"/>
    <row r="992736"/>
    <row r="992737"/>
    <row r="992738"/>
    <row r="992739"/>
    <row r="992740"/>
    <row r="992741"/>
    <row r="992742"/>
    <row r="992743"/>
    <row r="992744"/>
    <row r="992745"/>
    <row r="992746"/>
    <row r="992747"/>
    <row r="992748"/>
    <row r="992749"/>
    <row r="992750"/>
    <row r="992751"/>
    <row r="992752"/>
    <row r="992753"/>
    <row r="992754"/>
    <row r="992755"/>
    <row r="992756"/>
    <row r="992757"/>
    <row r="992758"/>
    <row r="992759"/>
    <row r="992760"/>
    <row r="992761"/>
    <row r="992762"/>
    <row r="992763"/>
    <row r="992764"/>
    <row r="992765"/>
    <row r="992766"/>
    <row r="992767"/>
    <row r="992768"/>
    <row r="992769"/>
    <row r="992770"/>
    <row r="992771"/>
    <row r="992772"/>
    <row r="992773"/>
    <row r="992774"/>
    <row r="992775"/>
    <row r="992776"/>
    <row r="992777"/>
    <row r="992778"/>
    <row r="992779"/>
    <row r="992780"/>
    <row r="992781"/>
    <row r="992782"/>
    <row r="992783"/>
    <row r="992784"/>
    <row r="992785"/>
    <row r="992786"/>
    <row r="992787"/>
    <row r="992788"/>
    <row r="992789"/>
    <row r="992790"/>
    <row r="992791"/>
    <row r="992792"/>
    <row r="992793"/>
    <row r="992794"/>
    <row r="992795"/>
    <row r="992796"/>
    <row r="992797"/>
    <row r="992798"/>
    <row r="992799"/>
    <row r="992800"/>
    <row r="992801"/>
    <row r="992802"/>
    <row r="992803"/>
    <row r="992804"/>
    <row r="992805"/>
    <row r="992806"/>
    <row r="992807"/>
    <row r="992808"/>
    <row r="992809"/>
    <row r="992810"/>
    <row r="992811"/>
    <row r="992812"/>
    <row r="992813"/>
    <row r="992814"/>
    <row r="992815"/>
    <row r="992816"/>
    <row r="992817"/>
    <row r="992818"/>
    <row r="992819"/>
    <row r="992820"/>
    <row r="992821"/>
    <row r="992822"/>
    <row r="992823"/>
    <row r="992824"/>
    <row r="992825"/>
    <row r="992826"/>
    <row r="992827"/>
    <row r="992828"/>
    <row r="992829"/>
    <row r="992830"/>
    <row r="992831"/>
    <row r="992832"/>
    <row r="992833"/>
    <row r="992834"/>
    <row r="992835"/>
    <row r="992836"/>
    <row r="992837"/>
    <row r="992838"/>
    <row r="992839"/>
    <row r="992840"/>
    <row r="992841"/>
    <row r="992842"/>
    <row r="992843"/>
    <row r="992844"/>
    <row r="992845"/>
    <row r="992846"/>
    <row r="992847"/>
    <row r="992848"/>
    <row r="992849"/>
    <row r="992850"/>
    <row r="992851"/>
    <row r="992852"/>
    <row r="992853"/>
    <row r="992854"/>
    <row r="992855"/>
    <row r="992856"/>
    <row r="992857"/>
    <row r="992858"/>
    <row r="992859"/>
    <row r="992860"/>
    <row r="992861"/>
    <row r="992862"/>
    <row r="992863"/>
    <row r="992864"/>
    <row r="992865"/>
    <row r="992866"/>
    <row r="992867"/>
    <row r="992868"/>
    <row r="992869"/>
    <row r="992870"/>
    <row r="992871"/>
    <row r="992872"/>
    <row r="992873"/>
    <row r="992874"/>
    <row r="992875"/>
    <row r="992876"/>
    <row r="992877"/>
    <row r="992878"/>
    <row r="992879"/>
    <row r="992880"/>
    <row r="992881"/>
    <row r="992882"/>
    <row r="992883"/>
    <row r="992884"/>
    <row r="992885"/>
    <row r="992886"/>
    <row r="992887"/>
    <row r="992888"/>
    <row r="992889"/>
    <row r="992890"/>
    <row r="992891"/>
    <row r="992892"/>
    <row r="992893"/>
    <row r="992894"/>
    <row r="992895"/>
    <row r="992896"/>
    <row r="992897"/>
    <row r="992898"/>
    <row r="992899"/>
    <row r="992900"/>
    <row r="992901"/>
    <row r="992902"/>
    <row r="992903"/>
    <row r="992904"/>
    <row r="992905"/>
    <row r="992906"/>
    <row r="992907"/>
    <row r="992908"/>
    <row r="992909"/>
    <row r="992910"/>
    <row r="992911"/>
    <row r="992912"/>
    <row r="992913"/>
    <row r="992914"/>
    <row r="992915"/>
    <row r="992916"/>
    <row r="992917"/>
    <row r="992918"/>
    <row r="992919"/>
    <row r="992920"/>
    <row r="992921"/>
    <row r="992922"/>
    <row r="992923"/>
    <row r="992924"/>
    <row r="992925"/>
    <row r="992926"/>
    <row r="992927"/>
    <row r="992928"/>
    <row r="992929"/>
    <row r="992930"/>
    <row r="992931"/>
    <row r="992932"/>
    <row r="992933"/>
    <row r="992934"/>
    <row r="992935"/>
    <row r="992936"/>
    <row r="992937"/>
    <row r="992938"/>
    <row r="992939"/>
    <row r="992940"/>
    <row r="992941"/>
    <row r="992942"/>
    <row r="992943"/>
    <row r="992944"/>
    <row r="992945"/>
    <row r="992946"/>
    <row r="992947"/>
    <row r="992948"/>
    <row r="992949"/>
    <row r="992950"/>
    <row r="992951"/>
    <row r="992952"/>
    <row r="992953"/>
    <row r="992954"/>
    <row r="992955"/>
    <row r="992956"/>
    <row r="992957"/>
    <row r="992958"/>
    <row r="992959"/>
    <row r="992960"/>
    <row r="992961"/>
    <row r="992962"/>
    <row r="992963"/>
    <row r="992964"/>
    <row r="992965"/>
    <row r="992966"/>
    <row r="992967"/>
    <row r="992968"/>
    <row r="992969"/>
    <row r="992970"/>
    <row r="992971"/>
    <row r="992972"/>
    <row r="992973"/>
    <row r="992974"/>
    <row r="992975"/>
    <row r="992976"/>
    <row r="992977"/>
    <row r="992978"/>
    <row r="992979"/>
    <row r="992980"/>
    <row r="992981"/>
    <row r="992982"/>
    <row r="992983"/>
    <row r="992984"/>
    <row r="992985"/>
    <row r="992986"/>
    <row r="992987"/>
    <row r="992988"/>
    <row r="992989"/>
    <row r="992990"/>
    <row r="992991"/>
    <row r="992992"/>
    <row r="992993"/>
    <row r="992994"/>
    <row r="992995"/>
    <row r="992996"/>
    <row r="992997"/>
    <row r="992998"/>
    <row r="992999"/>
    <row r="993000"/>
    <row r="993001"/>
    <row r="993002"/>
    <row r="993003"/>
    <row r="993004"/>
    <row r="993005"/>
    <row r="993006"/>
    <row r="993007"/>
    <row r="993008"/>
    <row r="993009"/>
    <row r="993010"/>
    <row r="993011"/>
    <row r="993012"/>
    <row r="993013"/>
    <row r="993014"/>
    <row r="993015"/>
    <row r="993016"/>
    <row r="993017"/>
    <row r="993018"/>
    <row r="993019"/>
    <row r="993020"/>
    <row r="993021"/>
    <row r="993022"/>
    <row r="993023"/>
    <row r="993024"/>
    <row r="993025"/>
    <row r="993026"/>
    <row r="993027"/>
    <row r="993028"/>
    <row r="993029"/>
    <row r="993030"/>
    <row r="993031"/>
    <row r="993032"/>
    <row r="993033"/>
    <row r="993034"/>
    <row r="993035"/>
    <row r="993036"/>
    <row r="993037"/>
    <row r="993038"/>
    <row r="993039"/>
    <row r="993040"/>
    <row r="993041"/>
    <row r="993042"/>
    <row r="993043"/>
    <row r="993044"/>
    <row r="993045"/>
    <row r="993046"/>
    <row r="993047"/>
    <row r="993048"/>
    <row r="993049"/>
    <row r="993050"/>
    <row r="993051"/>
    <row r="993052"/>
    <row r="993053"/>
    <row r="993054"/>
    <row r="993055"/>
    <row r="993056"/>
    <row r="993057"/>
    <row r="993058"/>
    <row r="993059"/>
    <row r="993060"/>
    <row r="993061"/>
    <row r="993062"/>
    <row r="993063"/>
    <row r="993064"/>
    <row r="993065"/>
    <row r="993066"/>
    <row r="993067"/>
    <row r="993068"/>
    <row r="993069"/>
    <row r="993070"/>
    <row r="993071"/>
    <row r="993072"/>
    <row r="993073"/>
    <row r="993074"/>
    <row r="993075"/>
    <row r="993076"/>
    <row r="993077"/>
    <row r="993078"/>
    <row r="993079"/>
    <row r="993080"/>
    <row r="993081"/>
    <row r="993082"/>
    <row r="993083"/>
    <row r="993084"/>
    <row r="993085"/>
    <row r="993086"/>
    <row r="993087"/>
    <row r="993088"/>
    <row r="993089"/>
    <row r="993090"/>
    <row r="993091"/>
    <row r="993092"/>
    <row r="993093"/>
    <row r="993094"/>
    <row r="993095"/>
    <row r="993096"/>
    <row r="993097"/>
    <row r="993098"/>
    <row r="993099"/>
    <row r="993100"/>
    <row r="993101"/>
    <row r="993102"/>
    <row r="993103"/>
    <row r="993104"/>
    <row r="993105"/>
    <row r="993106"/>
    <row r="993107"/>
    <row r="993108"/>
    <row r="993109"/>
    <row r="993110"/>
    <row r="993111"/>
    <row r="993112"/>
    <row r="993113"/>
    <row r="993114"/>
    <row r="993115"/>
    <row r="993116"/>
    <row r="993117"/>
    <row r="993118"/>
    <row r="993119"/>
    <row r="993120"/>
    <row r="993121"/>
    <row r="993122"/>
    <row r="993123"/>
    <row r="993124"/>
    <row r="993125"/>
    <row r="993126"/>
    <row r="993127"/>
    <row r="993128"/>
    <row r="993129"/>
    <row r="993130"/>
    <row r="993131"/>
    <row r="993132"/>
    <row r="993133"/>
    <row r="993134"/>
    <row r="993135"/>
    <row r="993136"/>
    <row r="993137"/>
    <row r="993138"/>
    <row r="993139"/>
    <row r="993140"/>
    <row r="993141"/>
    <row r="993142"/>
    <row r="993143"/>
    <row r="993144"/>
    <row r="993145"/>
    <row r="993146"/>
    <row r="993147"/>
    <row r="993148"/>
    <row r="993149"/>
    <row r="993150"/>
    <row r="993151"/>
    <row r="993152"/>
    <row r="993153"/>
    <row r="993154"/>
    <row r="993155"/>
    <row r="993156"/>
    <row r="993157"/>
    <row r="993158"/>
    <row r="993159"/>
    <row r="993160"/>
    <row r="993161"/>
    <row r="993162"/>
    <row r="993163"/>
    <row r="993164"/>
    <row r="993165"/>
    <row r="993166"/>
    <row r="993167"/>
    <row r="993168"/>
    <row r="993169"/>
    <row r="993170"/>
    <row r="993171"/>
    <row r="993172"/>
    <row r="993173"/>
    <row r="993174"/>
    <row r="993175"/>
    <row r="993176"/>
    <row r="993177"/>
    <row r="993178"/>
    <row r="993179"/>
    <row r="993180"/>
    <row r="993181"/>
    <row r="993182"/>
    <row r="993183"/>
    <row r="993184"/>
    <row r="993185"/>
    <row r="993186"/>
    <row r="993187"/>
    <row r="993188"/>
    <row r="993189"/>
    <row r="993190"/>
    <row r="993191"/>
    <row r="993192"/>
    <row r="993193"/>
    <row r="993194"/>
    <row r="993195"/>
    <row r="993196"/>
    <row r="993197"/>
    <row r="993198"/>
    <row r="993199"/>
    <row r="993200"/>
    <row r="993201"/>
    <row r="993202"/>
    <row r="993203"/>
    <row r="993204"/>
    <row r="993205"/>
    <row r="993206"/>
    <row r="993207"/>
    <row r="993208"/>
    <row r="993209"/>
    <row r="993210"/>
    <row r="993211"/>
    <row r="993212"/>
    <row r="993213"/>
    <row r="993214"/>
    <row r="993215"/>
    <row r="993216"/>
    <row r="993217"/>
    <row r="993218"/>
    <row r="993219"/>
    <row r="993220"/>
    <row r="993221"/>
    <row r="993222"/>
    <row r="993223"/>
    <row r="993224"/>
    <row r="993225"/>
    <row r="993226"/>
    <row r="993227"/>
    <row r="993228"/>
    <row r="993229"/>
    <row r="993230"/>
    <row r="993231"/>
    <row r="993232"/>
    <row r="993233"/>
    <row r="993234"/>
    <row r="993235"/>
    <row r="993236"/>
    <row r="993237"/>
    <row r="993238"/>
    <row r="993239"/>
    <row r="993240"/>
    <row r="993241"/>
    <row r="993242"/>
    <row r="993243"/>
    <row r="993244"/>
    <row r="993245"/>
    <row r="993246"/>
    <row r="993247"/>
    <row r="993248"/>
    <row r="993249"/>
    <row r="993250"/>
    <row r="993251"/>
    <row r="993252"/>
    <row r="993253"/>
    <row r="993254"/>
    <row r="993255"/>
    <row r="993256"/>
    <row r="993257"/>
    <row r="993258"/>
    <row r="993259"/>
    <row r="993260"/>
    <row r="993261"/>
    <row r="993262"/>
    <row r="993263"/>
    <row r="993264"/>
    <row r="993265"/>
    <row r="993266"/>
    <row r="993267"/>
    <row r="993268"/>
    <row r="993269"/>
    <row r="993270"/>
    <row r="993271"/>
    <row r="993272"/>
    <row r="993273"/>
    <row r="993274"/>
    <row r="993275"/>
    <row r="993276"/>
    <row r="993277"/>
    <row r="993278"/>
    <row r="993279"/>
    <row r="993280"/>
    <row r="993281"/>
    <row r="993282"/>
    <row r="993283"/>
    <row r="993284"/>
    <row r="993285"/>
    <row r="993286"/>
    <row r="993287"/>
    <row r="993288"/>
    <row r="993289"/>
    <row r="993290"/>
    <row r="993291"/>
    <row r="993292"/>
    <row r="993293"/>
    <row r="993294"/>
    <row r="993295"/>
    <row r="993296"/>
    <row r="993297"/>
    <row r="993298"/>
    <row r="993299"/>
    <row r="993300"/>
    <row r="993301"/>
    <row r="993302"/>
    <row r="993303"/>
    <row r="993304"/>
    <row r="993305"/>
    <row r="993306"/>
    <row r="993307"/>
    <row r="993308"/>
    <row r="993309"/>
    <row r="993310"/>
    <row r="993311"/>
    <row r="993312"/>
    <row r="993313"/>
    <row r="993314"/>
    <row r="993315"/>
    <row r="993316"/>
    <row r="993317"/>
    <row r="993318"/>
    <row r="993319"/>
    <row r="993320"/>
    <row r="993321"/>
    <row r="993322"/>
    <row r="993323"/>
    <row r="993324"/>
    <row r="993325"/>
    <row r="993326"/>
    <row r="993327"/>
    <row r="993328"/>
    <row r="993329"/>
    <row r="993330"/>
    <row r="993331"/>
    <row r="993332"/>
    <row r="993333"/>
    <row r="993334"/>
    <row r="993335"/>
    <row r="993336"/>
    <row r="993337"/>
    <row r="993338"/>
    <row r="993339"/>
    <row r="993340"/>
    <row r="993341"/>
    <row r="993342"/>
    <row r="993343"/>
    <row r="993344"/>
    <row r="993345"/>
    <row r="993346"/>
    <row r="993347"/>
    <row r="993348"/>
    <row r="993349"/>
    <row r="993350"/>
    <row r="993351"/>
    <row r="993352"/>
    <row r="993353"/>
    <row r="993354"/>
    <row r="993355"/>
    <row r="993356"/>
    <row r="993357"/>
    <row r="993358"/>
    <row r="993359"/>
    <row r="993360"/>
    <row r="993361"/>
    <row r="993362"/>
    <row r="993363"/>
    <row r="993364"/>
    <row r="993365"/>
    <row r="993366"/>
    <row r="993367"/>
    <row r="993368"/>
    <row r="993369"/>
    <row r="993370"/>
    <row r="993371"/>
    <row r="993372"/>
    <row r="993373"/>
    <row r="993374"/>
    <row r="993375"/>
    <row r="993376"/>
    <row r="993377"/>
    <row r="993378"/>
    <row r="993379"/>
    <row r="993380"/>
    <row r="993381"/>
    <row r="993382"/>
    <row r="993383"/>
    <row r="993384"/>
    <row r="993385"/>
    <row r="993386"/>
    <row r="993387"/>
    <row r="993388"/>
    <row r="993389"/>
    <row r="993390"/>
    <row r="993391"/>
    <row r="993392"/>
    <row r="993393"/>
    <row r="993394"/>
    <row r="993395"/>
    <row r="993396"/>
    <row r="993397"/>
    <row r="993398"/>
    <row r="993399"/>
    <row r="993400"/>
    <row r="993401"/>
    <row r="993402"/>
    <row r="993403"/>
    <row r="993404"/>
    <row r="993405"/>
    <row r="993406"/>
    <row r="993407"/>
    <row r="993408"/>
    <row r="993409"/>
    <row r="993410"/>
    <row r="993411"/>
    <row r="993412"/>
    <row r="993413"/>
    <row r="993414"/>
    <row r="993415"/>
    <row r="993416"/>
    <row r="993417"/>
    <row r="993418"/>
    <row r="993419"/>
    <row r="993420"/>
    <row r="993421"/>
    <row r="993422"/>
    <row r="993423"/>
    <row r="993424"/>
    <row r="993425"/>
    <row r="993426"/>
    <row r="993427"/>
    <row r="993428"/>
    <row r="993429"/>
    <row r="993430"/>
    <row r="993431"/>
    <row r="993432"/>
    <row r="993433"/>
    <row r="993434"/>
    <row r="993435"/>
    <row r="993436"/>
    <row r="993437"/>
    <row r="993438"/>
    <row r="993439"/>
    <row r="993440"/>
    <row r="993441"/>
    <row r="993442"/>
    <row r="993443"/>
    <row r="993444"/>
    <row r="993445"/>
    <row r="993446"/>
    <row r="993447"/>
    <row r="993448"/>
    <row r="993449"/>
    <row r="993450"/>
    <row r="993451"/>
    <row r="993452"/>
    <row r="993453"/>
    <row r="993454"/>
    <row r="993455"/>
    <row r="993456"/>
    <row r="993457"/>
    <row r="993458"/>
    <row r="993459"/>
    <row r="993460"/>
    <row r="993461"/>
    <row r="993462"/>
    <row r="993463"/>
    <row r="993464"/>
    <row r="993465"/>
    <row r="993466"/>
    <row r="993467"/>
    <row r="993468"/>
    <row r="993469"/>
    <row r="993470"/>
    <row r="993471"/>
    <row r="993472"/>
    <row r="993473"/>
    <row r="993474"/>
    <row r="993475"/>
    <row r="993476"/>
    <row r="993477"/>
    <row r="993478"/>
    <row r="993479"/>
    <row r="993480"/>
    <row r="993481"/>
    <row r="993482"/>
    <row r="993483"/>
    <row r="993484"/>
    <row r="993485"/>
    <row r="993486"/>
    <row r="993487"/>
    <row r="993488"/>
    <row r="993489"/>
    <row r="993490"/>
    <row r="993491"/>
    <row r="993492"/>
    <row r="993493"/>
    <row r="993494"/>
    <row r="993495"/>
    <row r="993496"/>
    <row r="993497"/>
    <row r="993498"/>
    <row r="993499"/>
    <row r="993500"/>
    <row r="993501"/>
    <row r="993502"/>
    <row r="993503"/>
    <row r="993504"/>
    <row r="993505"/>
    <row r="993506"/>
    <row r="993507"/>
    <row r="993508"/>
    <row r="993509"/>
    <row r="993510"/>
    <row r="993511"/>
    <row r="993512"/>
    <row r="993513"/>
    <row r="993514"/>
    <row r="993515"/>
    <row r="993516"/>
    <row r="993517"/>
    <row r="993518"/>
    <row r="993519"/>
    <row r="993520"/>
    <row r="993521"/>
    <row r="993522"/>
    <row r="993523"/>
    <row r="993524"/>
    <row r="993525"/>
    <row r="993526"/>
    <row r="993527"/>
    <row r="993528"/>
    <row r="993529"/>
    <row r="993530"/>
    <row r="993531"/>
    <row r="993532"/>
    <row r="993533"/>
    <row r="993534"/>
    <row r="993535"/>
    <row r="993536"/>
    <row r="993537"/>
    <row r="993538"/>
    <row r="993539"/>
    <row r="993540"/>
    <row r="993541"/>
    <row r="993542"/>
    <row r="993543"/>
    <row r="993544"/>
    <row r="993545"/>
    <row r="993546"/>
    <row r="993547"/>
    <row r="993548"/>
    <row r="993549"/>
    <row r="993550"/>
    <row r="993551"/>
    <row r="993552"/>
    <row r="993553"/>
    <row r="993554"/>
    <row r="993555"/>
    <row r="993556"/>
    <row r="993557"/>
    <row r="993558"/>
    <row r="993559"/>
    <row r="993560"/>
    <row r="993561"/>
    <row r="993562"/>
    <row r="993563"/>
    <row r="993564"/>
    <row r="993565"/>
    <row r="993566"/>
    <row r="993567"/>
    <row r="993568"/>
    <row r="993569"/>
    <row r="993570"/>
    <row r="993571"/>
    <row r="993572"/>
    <row r="993573"/>
    <row r="993574"/>
    <row r="993575"/>
    <row r="993576"/>
    <row r="993577"/>
    <row r="993578"/>
    <row r="993579"/>
    <row r="993580"/>
    <row r="993581"/>
    <row r="993582"/>
    <row r="993583"/>
    <row r="993584"/>
    <row r="993585"/>
    <row r="993586"/>
    <row r="993587"/>
    <row r="993588"/>
    <row r="993589"/>
    <row r="993590"/>
    <row r="993591"/>
    <row r="993592"/>
    <row r="993593"/>
    <row r="993594"/>
    <row r="993595"/>
    <row r="993596"/>
    <row r="993597"/>
    <row r="993598"/>
    <row r="993599"/>
    <row r="993600"/>
    <row r="993601"/>
    <row r="993602"/>
    <row r="993603"/>
    <row r="993604"/>
    <row r="993605"/>
    <row r="993606"/>
    <row r="993607"/>
    <row r="993608"/>
    <row r="993609"/>
    <row r="993610"/>
    <row r="993611"/>
    <row r="993612"/>
    <row r="993613"/>
    <row r="993614"/>
    <row r="993615"/>
    <row r="993616"/>
    <row r="993617"/>
    <row r="993618"/>
    <row r="993619"/>
    <row r="993620"/>
    <row r="993621"/>
    <row r="993622"/>
    <row r="993623"/>
    <row r="993624"/>
    <row r="993625"/>
    <row r="993626"/>
    <row r="993627"/>
    <row r="993628"/>
    <row r="993629"/>
    <row r="993630"/>
    <row r="993631"/>
    <row r="993632"/>
    <row r="993633"/>
    <row r="993634"/>
    <row r="993635"/>
    <row r="993636"/>
    <row r="993637"/>
    <row r="993638"/>
    <row r="993639"/>
    <row r="993640"/>
    <row r="993641"/>
    <row r="993642"/>
    <row r="993643"/>
    <row r="993644"/>
    <row r="993645"/>
    <row r="993646"/>
    <row r="993647"/>
    <row r="993648"/>
    <row r="993649"/>
    <row r="993650"/>
    <row r="993651"/>
    <row r="993652"/>
    <row r="993653"/>
    <row r="993654"/>
    <row r="993655"/>
    <row r="993656"/>
    <row r="993657"/>
    <row r="993658"/>
    <row r="993659"/>
    <row r="993660"/>
    <row r="993661"/>
    <row r="993662"/>
    <row r="993663"/>
    <row r="993664"/>
    <row r="993665"/>
    <row r="993666"/>
    <row r="993667"/>
    <row r="993668"/>
    <row r="993669"/>
    <row r="993670"/>
    <row r="993671"/>
    <row r="993672"/>
    <row r="993673"/>
    <row r="993674"/>
    <row r="993675"/>
    <row r="993676"/>
    <row r="993677"/>
    <row r="993678"/>
    <row r="993679"/>
    <row r="993680"/>
    <row r="993681"/>
    <row r="993682"/>
    <row r="993683"/>
    <row r="993684"/>
    <row r="993685"/>
    <row r="993686"/>
    <row r="993687"/>
    <row r="993688"/>
    <row r="993689"/>
    <row r="993690"/>
    <row r="993691"/>
    <row r="993692"/>
    <row r="993693"/>
    <row r="993694"/>
    <row r="993695"/>
    <row r="993696"/>
    <row r="993697"/>
    <row r="993698"/>
    <row r="993699"/>
    <row r="993700"/>
    <row r="993701"/>
    <row r="993702"/>
    <row r="993703"/>
    <row r="993704"/>
    <row r="993705"/>
    <row r="993706"/>
    <row r="993707"/>
    <row r="993708"/>
    <row r="993709"/>
    <row r="993710"/>
    <row r="993711"/>
    <row r="993712"/>
    <row r="993713"/>
    <row r="993714"/>
    <row r="993715"/>
    <row r="993716"/>
    <row r="993717"/>
    <row r="993718"/>
    <row r="993719"/>
    <row r="993720"/>
    <row r="993721"/>
    <row r="993722"/>
    <row r="993723"/>
    <row r="993724"/>
    <row r="993725"/>
    <row r="993726"/>
    <row r="993727"/>
    <row r="993728"/>
    <row r="993729"/>
    <row r="993730"/>
    <row r="993731"/>
    <row r="993732"/>
    <row r="993733"/>
    <row r="993734"/>
    <row r="993735"/>
    <row r="993736"/>
    <row r="993737"/>
    <row r="993738"/>
    <row r="993739"/>
    <row r="993740"/>
    <row r="993741"/>
    <row r="993742"/>
    <row r="993743"/>
    <row r="993744"/>
    <row r="993745"/>
    <row r="993746"/>
    <row r="993747"/>
    <row r="993748"/>
    <row r="993749"/>
    <row r="993750"/>
    <row r="993751"/>
    <row r="993752"/>
    <row r="993753"/>
    <row r="993754"/>
    <row r="993755"/>
    <row r="993756"/>
    <row r="993757"/>
    <row r="993758"/>
    <row r="993759"/>
    <row r="993760"/>
    <row r="993761"/>
    <row r="993762"/>
    <row r="993763"/>
    <row r="993764"/>
    <row r="993765"/>
    <row r="993766"/>
    <row r="993767"/>
    <row r="993768"/>
    <row r="993769"/>
    <row r="993770"/>
    <row r="993771"/>
    <row r="993772"/>
    <row r="993773"/>
    <row r="993774"/>
    <row r="993775"/>
    <row r="993776"/>
    <row r="993777"/>
    <row r="993778"/>
    <row r="993779"/>
    <row r="993780"/>
    <row r="993781"/>
    <row r="993782"/>
    <row r="993783"/>
    <row r="993784"/>
    <row r="993785"/>
    <row r="993786"/>
    <row r="993787"/>
    <row r="993788"/>
    <row r="993789"/>
    <row r="993790"/>
    <row r="993791"/>
    <row r="993792"/>
    <row r="993793"/>
    <row r="993794"/>
    <row r="993795"/>
    <row r="993796"/>
    <row r="993797"/>
    <row r="993798"/>
    <row r="993799"/>
    <row r="993800"/>
    <row r="993801"/>
    <row r="993802"/>
    <row r="993803"/>
    <row r="993804"/>
    <row r="993805"/>
    <row r="993806"/>
    <row r="993807"/>
    <row r="993808"/>
    <row r="993809"/>
    <row r="993810"/>
    <row r="993811"/>
    <row r="993812"/>
    <row r="993813"/>
    <row r="993814"/>
    <row r="993815"/>
    <row r="993816"/>
    <row r="993817"/>
    <row r="993818"/>
    <row r="993819"/>
    <row r="993820"/>
    <row r="993821"/>
    <row r="993822"/>
    <row r="993823"/>
    <row r="993824"/>
    <row r="993825"/>
    <row r="993826"/>
    <row r="993827"/>
    <row r="993828"/>
    <row r="993829"/>
    <row r="993830"/>
    <row r="993831"/>
    <row r="993832"/>
    <row r="993833"/>
    <row r="993834"/>
    <row r="993835"/>
    <row r="993836"/>
    <row r="993837"/>
    <row r="993838"/>
    <row r="993839"/>
    <row r="993840"/>
    <row r="993841"/>
    <row r="993842"/>
    <row r="993843"/>
    <row r="993844"/>
    <row r="993845"/>
    <row r="993846"/>
    <row r="993847"/>
    <row r="993848"/>
    <row r="993849"/>
    <row r="993850"/>
    <row r="993851"/>
    <row r="993852"/>
    <row r="993853"/>
    <row r="993854"/>
    <row r="993855"/>
    <row r="993856"/>
    <row r="993857"/>
    <row r="993858"/>
    <row r="993859"/>
    <row r="993860"/>
    <row r="993861"/>
    <row r="993862"/>
    <row r="993863"/>
    <row r="993864"/>
    <row r="993865"/>
    <row r="993866"/>
    <row r="993867"/>
    <row r="993868"/>
    <row r="993869"/>
    <row r="993870"/>
    <row r="993871"/>
    <row r="993872"/>
    <row r="993873"/>
    <row r="993874"/>
    <row r="993875"/>
    <row r="993876"/>
    <row r="993877"/>
    <row r="993878"/>
    <row r="993879"/>
    <row r="993880"/>
    <row r="993881"/>
    <row r="993882"/>
    <row r="993883"/>
    <row r="993884"/>
    <row r="993885"/>
    <row r="993886"/>
    <row r="993887"/>
    <row r="993888"/>
    <row r="993889"/>
    <row r="993890"/>
    <row r="993891"/>
    <row r="993892"/>
    <row r="993893"/>
    <row r="993894"/>
    <row r="993895"/>
    <row r="993896"/>
    <row r="993897"/>
    <row r="993898"/>
    <row r="993899"/>
    <row r="993900"/>
    <row r="993901"/>
    <row r="993902"/>
    <row r="993903"/>
    <row r="993904"/>
    <row r="993905"/>
    <row r="993906"/>
    <row r="993907"/>
    <row r="993908"/>
    <row r="993909"/>
    <row r="993910"/>
    <row r="993911"/>
    <row r="993912"/>
    <row r="993913"/>
    <row r="993914"/>
    <row r="993915"/>
    <row r="993916"/>
    <row r="993917"/>
    <row r="993918"/>
    <row r="993919"/>
    <row r="993920"/>
    <row r="993921"/>
    <row r="993922"/>
    <row r="993923"/>
    <row r="993924"/>
    <row r="993925"/>
    <row r="993926"/>
    <row r="993927"/>
    <row r="993928"/>
    <row r="993929"/>
    <row r="993930"/>
    <row r="993931"/>
    <row r="993932"/>
    <row r="993933"/>
    <row r="993934"/>
    <row r="993935"/>
    <row r="993936"/>
    <row r="993937"/>
    <row r="993938"/>
    <row r="993939"/>
    <row r="993940"/>
    <row r="993941"/>
    <row r="993942"/>
    <row r="993943"/>
    <row r="993944"/>
    <row r="993945"/>
    <row r="993946"/>
    <row r="993947"/>
    <row r="993948"/>
    <row r="993949"/>
    <row r="993950"/>
    <row r="993951"/>
    <row r="993952"/>
    <row r="993953"/>
    <row r="993954"/>
    <row r="993955"/>
    <row r="993956"/>
    <row r="993957"/>
    <row r="993958"/>
    <row r="993959"/>
    <row r="993960"/>
    <row r="993961"/>
    <row r="993962"/>
    <row r="993963"/>
    <row r="993964"/>
    <row r="993965"/>
    <row r="993966"/>
    <row r="993967"/>
    <row r="993968"/>
    <row r="993969"/>
    <row r="993970"/>
    <row r="993971"/>
    <row r="993972"/>
    <row r="993973"/>
    <row r="993974"/>
    <row r="993975"/>
    <row r="993976"/>
    <row r="993977"/>
    <row r="993978"/>
    <row r="993979"/>
    <row r="993980"/>
    <row r="993981"/>
    <row r="993982"/>
    <row r="993983"/>
    <row r="993984"/>
    <row r="993985"/>
    <row r="993986"/>
    <row r="993987"/>
    <row r="993988"/>
    <row r="993989"/>
    <row r="993990"/>
    <row r="993991"/>
    <row r="993992"/>
    <row r="993993"/>
    <row r="993994"/>
    <row r="993995"/>
    <row r="993996"/>
    <row r="993997"/>
    <row r="993998"/>
    <row r="993999"/>
    <row r="994000"/>
    <row r="994001"/>
    <row r="994002"/>
    <row r="994003"/>
    <row r="994004"/>
    <row r="994005"/>
    <row r="994006"/>
    <row r="994007"/>
    <row r="994008"/>
    <row r="994009"/>
    <row r="994010"/>
    <row r="994011"/>
    <row r="994012"/>
    <row r="994013"/>
    <row r="994014"/>
    <row r="994015"/>
    <row r="994016"/>
    <row r="994017"/>
    <row r="994018"/>
    <row r="994019"/>
    <row r="994020"/>
    <row r="994021"/>
    <row r="994022"/>
    <row r="994023"/>
    <row r="994024"/>
    <row r="994025"/>
    <row r="994026"/>
    <row r="994027"/>
    <row r="994028"/>
    <row r="994029"/>
    <row r="994030"/>
    <row r="994031"/>
    <row r="994032"/>
    <row r="994033"/>
    <row r="994034"/>
    <row r="994035"/>
    <row r="994036"/>
    <row r="994037"/>
    <row r="994038"/>
    <row r="994039"/>
    <row r="994040"/>
    <row r="994041"/>
    <row r="994042"/>
    <row r="994043"/>
    <row r="994044"/>
    <row r="994045"/>
    <row r="994046"/>
    <row r="994047"/>
    <row r="994048"/>
    <row r="994049"/>
    <row r="994050"/>
    <row r="994051"/>
    <row r="994052"/>
    <row r="994053"/>
    <row r="994054"/>
    <row r="994055"/>
    <row r="994056"/>
    <row r="994057"/>
    <row r="994058"/>
    <row r="994059"/>
    <row r="994060"/>
    <row r="994061"/>
    <row r="994062"/>
    <row r="994063"/>
    <row r="994064"/>
    <row r="994065"/>
    <row r="994066"/>
    <row r="994067"/>
    <row r="994068"/>
    <row r="994069"/>
    <row r="994070"/>
    <row r="994071"/>
    <row r="994072"/>
    <row r="994073"/>
    <row r="994074"/>
    <row r="994075"/>
    <row r="994076"/>
    <row r="994077"/>
    <row r="994078"/>
    <row r="994079"/>
    <row r="994080"/>
    <row r="994081"/>
    <row r="994082"/>
    <row r="994083"/>
    <row r="994084"/>
    <row r="994085"/>
    <row r="994086"/>
    <row r="994087"/>
    <row r="994088"/>
    <row r="994089"/>
    <row r="994090"/>
    <row r="994091"/>
    <row r="994092"/>
    <row r="994093"/>
    <row r="994094"/>
    <row r="994095"/>
    <row r="994096"/>
    <row r="994097"/>
    <row r="994098"/>
    <row r="994099"/>
    <row r="994100"/>
    <row r="994101"/>
    <row r="994102"/>
    <row r="994103"/>
    <row r="994104"/>
    <row r="994105"/>
    <row r="994106"/>
    <row r="994107"/>
    <row r="994108"/>
    <row r="994109"/>
    <row r="994110"/>
    <row r="994111"/>
    <row r="994112"/>
    <row r="994113"/>
    <row r="994114"/>
    <row r="994115"/>
    <row r="994116"/>
    <row r="994117"/>
    <row r="994118"/>
    <row r="994119"/>
    <row r="994120"/>
    <row r="994121"/>
    <row r="994122"/>
    <row r="994123"/>
    <row r="994124"/>
    <row r="994125"/>
    <row r="994126"/>
    <row r="994127"/>
    <row r="994128"/>
    <row r="994129"/>
    <row r="994130"/>
    <row r="994131"/>
    <row r="994132"/>
    <row r="994133"/>
    <row r="994134"/>
    <row r="994135"/>
    <row r="994136"/>
    <row r="994137"/>
    <row r="994138"/>
    <row r="994139"/>
    <row r="994140"/>
    <row r="994141"/>
    <row r="994142"/>
    <row r="994143"/>
    <row r="994144"/>
    <row r="994145"/>
    <row r="994146"/>
    <row r="994147"/>
    <row r="994148"/>
    <row r="994149"/>
    <row r="994150"/>
    <row r="994151"/>
    <row r="994152"/>
    <row r="994153"/>
    <row r="994154"/>
    <row r="994155"/>
    <row r="994156"/>
    <row r="994157"/>
    <row r="994158"/>
    <row r="994159"/>
    <row r="994160"/>
    <row r="994161"/>
    <row r="994162"/>
    <row r="994163"/>
    <row r="994164"/>
    <row r="994165"/>
    <row r="994166"/>
    <row r="994167"/>
    <row r="994168"/>
    <row r="994169"/>
    <row r="994170"/>
    <row r="994171"/>
    <row r="994172"/>
    <row r="994173"/>
    <row r="994174"/>
    <row r="994175"/>
    <row r="994176"/>
    <row r="994177"/>
    <row r="994178"/>
    <row r="994179"/>
    <row r="994180"/>
    <row r="994181"/>
    <row r="994182"/>
    <row r="994183"/>
    <row r="994184"/>
    <row r="994185"/>
    <row r="994186"/>
    <row r="994187"/>
    <row r="994188"/>
    <row r="994189"/>
    <row r="994190"/>
    <row r="994191"/>
    <row r="994192"/>
    <row r="994193"/>
    <row r="994194"/>
    <row r="994195"/>
    <row r="994196"/>
    <row r="994197"/>
    <row r="994198"/>
    <row r="994199"/>
    <row r="994200"/>
    <row r="994201"/>
    <row r="994202"/>
    <row r="994203"/>
    <row r="994204"/>
    <row r="994205"/>
    <row r="994206"/>
    <row r="994207"/>
    <row r="994208"/>
    <row r="994209"/>
    <row r="994210"/>
    <row r="994211"/>
    <row r="994212"/>
    <row r="994213"/>
    <row r="994214"/>
    <row r="994215"/>
    <row r="994216"/>
    <row r="994217"/>
    <row r="994218"/>
    <row r="994219"/>
    <row r="994220"/>
    <row r="994221"/>
    <row r="994222"/>
    <row r="994223"/>
    <row r="994224"/>
    <row r="994225"/>
    <row r="994226"/>
    <row r="994227"/>
    <row r="994228"/>
    <row r="994229"/>
    <row r="994230"/>
    <row r="994231"/>
    <row r="994232"/>
    <row r="994233"/>
    <row r="994234"/>
    <row r="994235"/>
    <row r="994236"/>
    <row r="994237"/>
    <row r="994238"/>
    <row r="994239"/>
    <row r="994240"/>
    <row r="994241"/>
    <row r="994242"/>
    <row r="994243"/>
    <row r="994244"/>
    <row r="994245"/>
    <row r="994246"/>
    <row r="994247"/>
    <row r="994248"/>
    <row r="994249"/>
    <row r="994250"/>
    <row r="994251"/>
    <row r="994252"/>
    <row r="994253"/>
    <row r="994254"/>
    <row r="994255"/>
    <row r="994256"/>
    <row r="994257"/>
    <row r="994258"/>
    <row r="994259"/>
    <row r="994260"/>
    <row r="994261"/>
    <row r="994262"/>
    <row r="994263"/>
    <row r="994264"/>
    <row r="994265"/>
    <row r="994266"/>
    <row r="994267"/>
    <row r="994268"/>
    <row r="994269"/>
    <row r="994270"/>
    <row r="994271"/>
    <row r="994272"/>
    <row r="994273"/>
    <row r="994274"/>
    <row r="994275"/>
    <row r="994276"/>
    <row r="994277"/>
    <row r="994278"/>
    <row r="994279"/>
    <row r="994280"/>
    <row r="994281"/>
    <row r="994282"/>
    <row r="994283"/>
    <row r="994284"/>
    <row r="994285"/>
    <row r="994286"/>
    <row r="994287"/>
    <row r="994288"/>
    <row r="994289"/>
    <row r="994290"/>
    <row r="994291"/>
    <row r="994292"/>
    <row r="994293"/>
    <row r="994294"/>
    <row r="994295"/>
    <row r="994296"/>
    <row r="994297"/>
    <row r="994298"/>
    <row r="994299"/>
    <row r="994300"/>
    <row r="994301"/>
    <row r="994302"/>
    <row r="994303"/>
    <row r="994304"/>
    <row r="994305"/>
    <row r="994306"/>
    <row r="994307"/>
    <row r="994308"/>
    <row r="994309"/>
    <row r="994310"/>
    <row r="994311"/>
    <row r="994312"/>
    <row r="994313"/>
    <row r="994314"/>
    <row r="994315"/>
    <row r="994316"/>
    <row r="994317"/>
    <row r="994318"/>
    <row r="994319"/>
    <row r="994320"/>
    <row r="994321"/>
    <row r="994322"/>
    <row r="994323"/>
    <row r="994324"/>
    <row r="994325"/>
    <row r="994326"/>
    <row r="994327"/>
    <row r="994328"/>
    <row r="994329"/>
    <row r="994330"/>
    <row r="994331"/>
    <row r="994332"/>
    <row r="994333"/>
    <row r="994334"/>
    <row r="994335"/>
    <row r="994336"/>
    <row r="994337"/>
    <row r="994338"/>
    <row r="994339"/>
    <row r="994340"/>
    <row r="994341"/>
    <row r="994342"/>
    <row r="994343"/>
    <row r="994344"/>
    <row r="994345"/>
    <row r="994346"/>
    <row r="994347"/>
    <row r="994348"/>
    <row r="994349"/>
    <row r="994350"/>
    <row r="994351"/>
    <row r="994352"/>
    <row r="994353"/>
    <row r="994354"/>
    <row r="994355"/>
    <row r="994356"/>
    <row r="994357"/>
    <row r="994358"/>
    <row r="994359"/>
    <row r="994360"/>
    <row r="994361"/>
    <row r="994362"/>
    <row r="994363"/>
    <row r="994364"/>
    <row r="994365"/>
    <row r="994366"/>
    <row r="994367"/>
    <row r="994368"/>
    <row r="994369"/>
    <row r="994370"/>
    <row r="994371"/>
    <row r="994372"/>
    <row r="994373"/>
    <row r="994374"/>
    <row r="994375"/>
    <row r="994376"/>
    <row r="994377"/>
    <row r="994378"/>
    <row r="994379"/>
    <row r="994380"/>
    <row r="994381"/>
    <row r="994382"/>
    <row r="994383"/>
    <row r="994384"/>
    <row r="994385"/>
    <row r="994386"/>
    <row r="994387"/>
    <row r="994388"/>
    <row r="994389"/>
    <row r="994390"/>
    <row r="994391"/>
    <row r="994392"/>
    <row r="994393"/>
    <row r="994394"/>
    <row r="994395"/>
    <row r="994396"/>
    <row r="994397"/>
    <row r="994398"/>
    <row r="994399"/>
    <row r="994400"/>
    <row r="994401"/>
    <row r="994402"/>
    <row r="994403"/>
    <row r="994404"/>
    <row r="994405"/>
    <row r="994406"/>
    <row r="994407"/>
    <row r="994408"/>
    <row r="994409"/>
    <row r="994410"/>
    <row r="994411"/>
    <row r="994412"/>
    <row r="994413"/>
    <row r="994414"/>
    <row r="994415"/>
    <row r="994416"/>
    <row r="994417"/>
    <row r="994418"/>
    <row r="994419"/>
    <row r="994420"/>
    <row r="994421"/>
    <row r="994422"/>
    <row r="994423"/>
    <row r="994424"/>
    <row r="994425"/>
    <row r="994426"/>
    <row r="994427"/>
    <row r="994428"/>
    <row r="994429"/>
    <row r="994430"/>
    <row r="994431"/>
    <row r="994432"/>
    <row r="994433"/>
    <row r="994434"/>
    <row r="994435"/>
    <row r="994436"/>
    <row r="994437"/>
    <row r="994438"/>
    <row r="994439"/>
    <row r="994440"/>
    <row r="994441"/>
    <row r="994442"/>
    <row r="994443"/>
    <row r="994444"/>
    <row r="994445"/>
    <row r="994446"/>
    <row r="994447"/>
    <row r="994448"/>
    <row r="994449"/>
    <row r="994450"/>
    <row r="994451"/>
    <row r="994452"/>
    <row r="994453"/>
    <row r="994454"/>
    <row r="994455"/>
    <row r="994456"/>
    <row r="994457"/>
    <row r="994458"/>
    <row r="994459"/>
    <row r="994460"/>
    <row r="994461"/>
    <row r="994462"/>
    <row r="994463"/>
    <row r="994464"/>
    <row r="994465"/>
    <row r="994466"/>
    <row r="994467"/>
    <row r="994468"/>
    <row r="994469"/>
    <row r="994470"/>
    <row r="994471"/>
    <row r="994472"/>
    <row r="994473"/>
    <row r="994474"/>
    <row r="994475"/>
    <row r="994476"/>
    <row r="994477"/>
    <row r="994478"/>
    <row r="994479"/>
    <row r="994480"/>
    <row r="994481"/>
    <row r="994482"/>
    <row r="994483"/>
    <row r="994484"/>
    <row r="994485"/>
    <row r="994486"/>
    <row r="994487"/>
    <row r="994488"/>
    <row r="994489"/>
    <row r="994490"/>
    <row r="994491"/>
    <row r="994492"/>
    <row r="994493"/>
    <row r="994494"/>
    <row r="994495"/>
    <row r="994496"/>
    <row r="994497"/>
    <row r="994498"/>
    <row r="994499"/>
    <row r="994500"/>
    <row r="994501"/>
    <row r="994502"/>
    <row r="994503"/>
    <row r="994504"/>
    <row r="994505"/>
    <row r="994506"/>
    <row r="994507"/>
    <row r="994508"/>
    <row r="994509"/>
    <row r="994510"/>
    <row r="994511"/>
    <row r="994512"/>
    <row r="994513"/>
    <row r="994514"/>
    <row r="994515"/>
    <row r="994516"/>
    <row r="994517"/>
    <row r="994518"/>
    <row r="994519"/>
    <row r="994520"/>
    <row r="994521"/>
    <row r="994522"/>
    <row r="994523"/>
    <row r="994524"/>
    <row r="994525"/>
    <row r="994526"/>
    <row r="994527"/>
    <row r="994528"/>
    <row r="994529"/>
    <row r="994530"/>
    <row r="994531"/>
    <row r="994532"/>
    <row r="994533"/>
    <row r="994534"/>
    <row r="994535"/>
    <row r="994536"/>
    <row r="994537"/>
    <row r="994538"/>
    <row r="994539"/>
    <row r="994540"/>
    <row r="994541"/>
    <row r="994542"/>
    <row r="994543"/>
    <row r="994544"/>
    <row r="994545"/>
    <row r="994546"/>
    <row r="994547"/>
    <row r="994548"/>
    <row r="994549"/>
    <row r="994550"/>
    <row r="994551"/>
    <row r="994552"/>
    <row r="994553"/>
    <row r="994554"/>
    <row r="994555"/>
    <row r="994556"/>
    <row r="994557"/>
    <row r="994558"/>
    <row r="994559"/>
    <row r="994560"/>
    <row r="994561"/>
    <row r="994562"/>
    <row r="994563"/>
    <row r="994564"/>
    <row r="994565"/>
    <row r="994566"/>
    <row r="994567"/>
    <row r="994568"/>
    <row r="994569"/>
    <row r="994570"/>
    <row r="994571"/>
    <row r="994572"/>
    <row r="994573"/>
    <row r="994574"/>
    <row r="994575"/>
    <row r="994576"/>
    <row r="994577"/>
    <row r="994578"/>
    <row r="994579"/>
    <row r="994580"/>
    <row r="994581"/>
    <row r="994582"/>
    <row r="994583"/>
    <row r="994584"/>
    <row r="994585"/>
    <row r="994586"/>
    <row r="994587"/>
    <row r="994588"/>
    <row r="994589"/>
    <row r="994590"/>
    <row r="994591"/>
    <row r="994592"/>
    <row r="994593"/>
    <row r="994594"/>
    <row r="994595"/>
    <row r="994596"/>
    <row r="994597"/>
    <row r="994598"/>
    <row r="994599"/>
    <row r="994600"/>
    <row r="994601"/>
    <row r="994602"/>
    <row r="994603"/>
    <row r="994604"/>
    <row r="994605"/>
    <row r="994606"/>
    <row r="994607"/>
    <row r="994608"/>
    <row r="994609"/>
    <row r="994610"/>
    <row r="994611"/>
    <row r="994612"/>
    <row r="994613"/>
    <row r="994614"/>
    <row r="994615"/>
    <row r="994616"/>
    <row r="994617"/>
    <row r="994618"/>
    <row r="994619"/>
    <row r="994620"/>
    <row r="994621"/>
    <row r="994622"/>
    <row r="994623"/>
    <row r="994624"/>
    <row r="994625"/>
    <row r="994626"/>
    <row r="994627"/>
    <row r="994628"/>
    <row r="994629"/>
    <row r="994630"/>
    <row r="994631"/>
    <row r="994632"/>
    <row r="994633"/>
    <row r="994634"/>
    <row r="994635"/>
    <row r="994636"/>
    <row r="994637"/>
    <row r="994638"/>
    <row r="994639"/>
    <row r="994640"/>
    <row r="994641"/>
    <row r="994642"/>
    <row r="994643"/>
    <row r="994644"/>
    <row r="994645"/>
    <row r="994646"/>
    <row r="994647"/>
    <row r="994648"/>
    <row r="994649"/>
    <row r="994650"/>
    <row r="994651"/>
    <row r="994652"/>
    <row r="994653"/>
    <row r="994654"/>
    <row r="994655"/>
    <row r="994656"/>
    <row r="994657"/>
    <row r="994658"/>
    <row r="994659"/>
    <row r="994660"/>
    <row r="994661"/>
    <row r="994662"/>
    <row r="994663"/>
    <row r="994664"/>
    <row r="994665"/>
    <row r="994666"/>
    <row r="994667"/>
    <row r="994668"/>
    <row r="994669"/>
    <row r="994670"/>
    <row r="994671"/>
    <row r="994672"/>
    <row r="994673"/>
    <row r="994674"/>
    <row r="994675"/>
    <row r="994676"/>
    <row r="994677"/>
    <row r="994678"/>
    <row r="994679"/>
    <row r="994680"/>
    <row r="994681"/>
    <row r="994682"/>
    <row r="994683"/>
    <row r="994684"/>
    <row r="994685"/>
    <row r="994686"/>
    <row r="994687"/>
    <row r="994688"/>
    <row r="994689"/>
    <row r="994690"/>
    <row r="994691"/>
    <row r="994692"/>
    <row r="994693"/>
    <row r="994694"/>
    <row r="994695"/>
    <row r="994696"/>
    <row r="994697"/>
    <row r="994698"/>
    <row r="994699"/>
    <row r="994700"/>
    <row r="994701"/>
    <row r="994702"/>
    <row r="994703"/>
    <row r="994704"/>
    <row r="994705"/>
    <row r="994706"/>
    <row r="994707"/>
    <row r="994708"/>
    <row r="994709"/>
    <row r="994710"/>
    <row r="994711"/>
    <row r="994712"/>
    <row r="994713"/>
    <row r="994714"/>
    <row r="994715"/>
    <row r="994716"/>
    <row r="994717"/>
    <row r="994718"/>
    <row r="994719"/>
    <row r="994720"/>
    <row r="994721"/>
    <row r="994722"/>
    <row r="994723"/>
    <row r="994724"/>
    <row r="994725"/>
    <row r="994726"/>
    <row r="994727"/>
    <row r="994728"/>
    <row r="994729"/>
    <row r="994730"/>
    <row r="994731"/>
    <row r="994732"/>
    <row r="994733"/>
    <row r="994734"/>
    <row r="994735"/>
    <row r="994736"/>
    <row r="994737"/>
    <row r="994738"/>
    <row r="994739"/>
    <row r="994740"/>
    <row r="994741"/>
    <row r="994742"/>
    <row r="994743"/>
    <row r="994744"/>
    <row r="994745"/>
    <row r="994746"/>
    <row r="994747"/>
    <row r="994748"/>
    <row r="994749"/>
    <row r="994750"/>
    <row r="994751"/>
    <row r="994752"/>
    <row r="994753"/>
    <row r="994754"/>
    <row r="994755"/>
    <row r="994756"/>
    <row r="994757"/>
    <row r="994758"/>
    <row r="994759"/>
    <row r="994760"/>
    <row r="994761"/>
    <row r="994762"/>
    <row r="994763"/>
    <row r="994764"/>
    <row r="994765"/>
    <row r="994766"/>
    <row r="994767"/>
    <row r="994768"/>
    <row r="994769"/>
    <row r="994770"/>
    <row r="994771"/>
    <row r="994772"/>
    <row r="994773"/>
    <row r="994774"/>
    <row r="994775"/>
    <row r="994776"/>
    <row r="994777"/>
    <row r="994778"/>
    <row r="994779"/>
    <row r="994780"/>
    <row r="994781"/>
    <row r="994782"/>
    <row r="994783"/>
    <row r="994784"/>
    <row r="994785"/>
    <row r="994786"/>
    <row r="994787"/>
    <row r="994788"/>
    <row r="994789"/>
    <row r="994790"/>
    <row r="994791"/>
    <row r="994792"/>
    <row r="994793"/>
    <row r="994794"/>
    <row r="994795"/>
    <row r="994796"/>
    <row r="994797"/>
    <row r="994798"/>
    <row r="994799"/>
    <row r="994800"/>
    <row r="994801"/>
    <row r="994802"/>
    <row r="994803"/>
    <row r="994804"/>
    <row r="994805"/>
    <row r="994806"/>
    <row r="994807"/>
    <row r="994808"/>
    <row r="994809"/>
    <row r="994810"/>
    <row r="994811"/>
    <row r="994812"/>
    <row r="994813"/>
    <row r="994814"/>
    <row r="994815"/>
    <row r="994816"/>
    <row r="994817"/>
    <row r="994818"/>
    <row r="994819"/>
    <row r="994820"/>
    <row r="994821"/>
    <row r="994822"/>
    <row r="994823"/>
    <row r="994824"/>
    <row r="994825"/>
    <row r="994826"/>
    <row r="994827"/>
    <row r="994828"/>
    <row r="994829"/>
    <row r="994830"/>
    <row r="994831"/>
    <row r="994832"/>
    <row r="994833"/>
    <row r="994834"/>
    <row r="994835"/>
    <row r="994836"/>
    <row r="994837"/>
    <row r="994838"/>
    <row r="994839"/>
    <row r="994840"/>
    <row r="994841"/>
    <row r="994842"/>
    <row r="994843"/>
    <row r="994844"/>
    <row r="994845"/>
    <row r="994846"/>
    <row r="994847"/>
    <row r="994848"/>
    <row r="994849"/>
    <row r="994850"/>
    <row r="994851"/>
    <row r="994852"/>
    <row r="994853"/>
    <row r="994854"/>
    <row r="994855"/>
    <row r="994856"/>
    <row r="994857"/>
    <row r="994858"/>
    <row r="994859"/>
    <row r="994860"/>
    <row r="994861"/>
    <row r="994862"/>
    <row r="994863"/>
    <row r="994864"/>
    <row r="994865"/>
    <row r="994866"/>
    <row r="994867"/>
    <row r="994868"/>
    <row r="994869"/>
    <row r="994870"/>
    <row r="994871"/>
    <row r="994872"/>
    <row r="994873"/>
    <row r="994874"/>
    <row r="994875"/>
    <row r="994876"/>
    <row r="994877"/>
    <row r="994878"/>
    <row r="994879"/>
    <row r="994880"/>
    <row r="994881"/>
    <row r="994882"/>
    <row r="994883"/>
    <row r="994884"/>
    <row r="994885"/>
    <row r="994886"/>
    <row r="994887"/>
    <row r="994888"/>
    <row r="994889"/>
    <row r="994890"/>
    <row r="994891"/>
    <row r="994892"/>
    <row r="994893"/>
    <row r="994894"/>
    <row r="994895"/>
    <row r="994896"/>
    <row r="994897"/>
    <row r="994898"/>
    <row r="994899"/>
    <row r="994900"/>
    <row r="994901"/>
    <row r="994902"/>
    <row r="994903"/>
    <row r="994904"/>
    <row r="994905"/>
    <row r="994906"/>
    <row r="994907"/>
    <row r="994908"/>
    <row r="994909"/>
    <row r="994910"/>
    <row r="994911"/>
    <row r="994912"/>
    <row r="994913"/>
    <row r="994914"/>
    <row r="994915"/>
    <row r="994916"/>
    <row r="994917"/>
    <row r="994918"/>
    <row r="994919"/>
    <row r="994920"/>
    <row r="994921"/>
    <row r="994922"/>
    <row r="994923"/>
    <row r="994924"/>
    <row r="994925"/>
    <row r="994926"/>
    <row r="994927"/>
    <row r="994928"/>
    <row r="994929"/>
    <row r="994930"/>
    <row r="994931"/>
    <row r="994932"/>
    <row r="994933"/>
    <row r="994934"/>
    <row r="994935"/>
    <row r="994936"/>
    <row r="994937"/>
    <row r="994938"/>
    <row r="994939"/>
    <row r="994940"/>
    <row r="994941"/>
    <row r="994942"/>
    <row r="994943"/>
    <row r="994944"/>
    <row r="994945"/>
    <row r="994946"/>
    <row r="994947"/>
    <row r="994948"/>
    <row r="994949"/>
    <row r="994950"/>
    <row r="994951"/>
    <row r="994952"/>
    <row r="994953"/>
    <row r="994954"/>
    <row r="994955"/>
    <row r="994956"/>
    <row r="994957"/>
    <row r="994958"/>
    <row r="994959"/>
    <row r="994960"/>
    <row r="994961"/>
    <row r="994962"/>
    <row r="994963"/>
    <row r="994964"/>
    <row r="994965"/>
    <row r="994966"/>
    <row r="994967"/>
    <row r="994968"/>
    <row r="994969"/>
    <row r="994970"/>
    <row r="994971"/>
    <row r="994972"/>
    <row r="994973"/>
    <row r="994974"/>
    <row r="994975"/>
    <row r="994976"/>
    <row r="994977"/>
    <row r="994978"/>
    <row r="994979"/>
    <row r="994980"/>
    <row r="994981"/>
    <row r="994982"/>
    <row r="994983"/>
    <row r="994984"/>
    <row r="994985"/>
    <row r="994986"/>
    <row r="994987"/>
    <row r="994988"/>
    <row r="994989"/>
    <row r="994990"/>
    <row r="994991"/>
    <row r="994992"/>
    <row r="994993"/>
    <row r="994994"/>
    <row r="994995"/>
    <row r="994996"/>
    <row r="994997"/>
    <row r="994998"/>
    <row r="994999"/>
    <row r="995000"/>
    <row r="995001"/>
    <row r="995002"/>
    <row r="995003"/>
    <row r="995004"/>
    <row r="995005"/>
    <row r="995006"/>
    <row r="995007"/>
    <row r="995008"/>
    <row r="995009"/>
    <row r="995010"/>
    <row r="995011"/>
    <row r="995012"/>
    <row r="995013"/>
    <row r="995014"/>
    <row r="995015"/>
    <row r="995016"/>
    <row r="995017"/>
    <row r="995018"/>
    <row r="995019"/>
    <row r="995020"/>
    <row r="995021"/>
    <row r="995022"/>
    <row r="995023"/>
    <row r="995024"/>
    <row r="995025"/>
    <row r="995026"/>
    <row r="995027"/>
    <row r="995028"/>
    <row r="995029"/>
    <row r="995030"/>
    <row r="995031"/>
    <row r="995032"/>
    <row r="995033"/>
    <row r="995034"/>
    <row r="995035"/>
    <row r="995036"/>
    <row r="995037"/>
    <row r="995038"/>
    <row r="995039"/>
    <row r="995040"/>
    <row r="995041"/>
    <row r="995042"/>
    <row r="995043"/>
    <row r="995044"/>
    <row r="995045"/>
    <row r="995046"/>
    <row r="995047"/>
    <row r="995048"/>
    <row r="995049"/>
    <row r="995050"/>
    <row r="995051"/>
    <row r="995052"/>
    <row r="995053"/>
    <row r="995054"/>
    <row r="995055"/>
    <row r="995056"/>
    <row r="995057"/>
    <row r="995058"/>
    <row r="995059"/>
    <row r="995060"/>
    <row r="995061"/>
    <row r="995062"/>
    <row r="995063"/>
    <row r="995064"/>
    <row r="995065"/>
    <row r="995066"/>
    <row r="995067"/>
    <row r="995068"/>
    <row r="995069"/>
    <row r="995070"/>
    <row r="995071"/>
    <row r="995072"/>
    <row r="995073"/>
    <row r="995074"/>
    <row r="995075"/>
    <row r="995076"/>
    <row r="995077"/>
    <row r="995078"/>
    <row r="995079"/>
    <row r="995080"/>
    <row r="995081"/>
    <row r="995082"/>
    <row r="995083"/>
    <row r="995084"/>
    <row r="995085"/>
    <row r="995086"/>
    <row r="995087"/>
    <row r="995088"/>
    <row r="995089"/>
    <row r="995090"/>
    <row r="995091"/>
    <row r="995092"/>
    <row r="995093"/>
    <row r="995094"/>
    <row r="995095"/>
    <row r="995096"/>
    <row r="995097"/>
    <row r="995098"/>
    <row r="995099"/>
    <row r="995100"/>
    <row r="995101"/>
    <row r="995102"/>
    <row r="995103"/>
    <row r="995104"/>
    <row r="995105"/>
    <row r="995106"/>
    <row r="995107"/>
    <row r="995108"/>
    <row r="995109"/>
    <row r="995110"/>
    <row r="995111"/>
    <row r="995112"/>
    <row r="995113"/>
    <row r="995114"/>
    <row r="995115"/>
    <row r="995116"/>
    <row r="995117"/>
    <row r="995118"/>
    <row r="995119"/>
    <row r="995120"/>
    <row r="995121"/>
    <row r="995122"/>
    <row r="995123"/>
    <row r="995124"/>
    <row r="995125"/>
    <row r="995126"/>
    <row r="995127"/>
    <row r="995128"/>
    <row r="995129"/>
    <row r="995130"/>
    <row r="995131"/>
    <row r="995132"/>
    <row r="995133"/>
    <row r="995134"/>
    <row r="995135"/>
    <row r="995136"/>
    <row r="995137"/>
    <row r="995138"/>
    <row r="995139"/>
    <row r="995140"/>
    <row r="995141"/>
    <row r="995142"/>
    <row r="995143"/>
    <row r="995144"/>
    <row r="995145"/>
    <row r="995146"/>
    <row r="995147"/>
    <row r="995148"/>
    <row r="995149"/>
    <row r="995150"/>
    <row r="995151"/>
    <row r="995152"/>
    <row r="995153"/>
    <row r="995154"/>
    <row r="995155"/>
    <row r="995156"/>
    <row r="995157"/>
    <row r="995158"/>
    <row r="995159"/>
    <row r="995160"/>
    <row r="995161"/>
    <row r="995162"/>
    <row r="995163"/>
    <row r="995164"/>
    <row r="995165"/>
    <row r="995166"/>
    <row r="995167"/>
    <row r="995168"/>
    <row r="995169"/>
    <row r="995170"/>
    <row r="995171"/>
    <row r="995172"/>
    <row r="995173"/>
    <row r="995174"/>
    <row r="995175"/>
    <row r="995176"/>
    <row r="995177"/>
    <row r="995178"/>
    <row r="995179"/>
    <row r="995180"/>
    <row r="995181"/>
    <row r="995182"/>
    <row r="995183"/>
    <row r="995184"/>
    <row r="995185"/>
    <row r="995186"/>
    <row r="995187"/>
    <row r="995188"/>
    <row r="995189"/>
    <row r="995190"/>
    <row r="995191"/>
    <row r="995192"/>
    <row r="995193"/>
    <row r="995194"/>
    <row r="995195"/>
    <row r="995196"/>
    <row r="995197"/>
    <row r="995198"/>
    <row r="995199"/>
    <row r="995200"/>
    <row r="995201"/>
    <row r="995202"/>
    <row r="995203"/>
    <row r="995204"/>
    <row r="995205"/>
    <row r="995206"/>
    <row r="995207"/>
    <row r="995208"/>
    <row r="995209"/>
    <row r="995210"/>
    <row r="995211"/>
    <row r="995212"/>
    <row r="995213"/>
    <row r="995214"/>
    <row r="995215"/>
    <row r="995216"/>
    <row r="995217"/>
    <row r="995218"/>
    <row r="995219"/>
    <row r="995220"/>
    <row r="995221"/>
    <row r="995222"/>
    <row r="995223"/>
    <row r="995224"/>
    <row r="995225"/>
    <row r="995226"/>
    <row r="995227"/>
    <row r="995228"/>
    <row r="995229"/>
    <row r="995230"/>
    <row r="995231"/>
    <row r="995232"/>
    <row r="995233"/>
    <row r="995234"/>
    <row r="995235"/>
    <row r="995236"/>
    <row r="995237"/>
    <row r="995238"/>
    <row r="995239"/>
    <row r="995240"/>
    <row r="995241"/>
    <row r="995242"/>
    <row r="995243"/>
    <row r="995244"/>
    <row r="995245"/>
    <row r="995246"/>
    <row r="995247"/>
    <row r="995248"/>
    <row r="995249"/>
    <row r="995250"/>
    <row r="995251"/>
    <row r="995252"/>
    <row r="995253"/>
    <row r="995254"/>
    <row r="995255"/>
    <row r="995256"/>
    <row r="995257"/>
    <row r="995258"/>
    <row r="995259"/>
    <row r="995260"/>
    <row r="995261"/>
    <row r="995262"/>
    <row r="995263"/>
    <row r="995264"/>
    <row r="995265"/>
    <row r="995266"/>
    <row r="995267"/>
    <row r="995268"/>
    <row r="995269"/>
    <row r="995270"/>
    <row r="995271"/>
    <row r="995272"/>
    <row r="995273"/>
    <row r="995274"/>
    <row r="995275"/>
    <row r="995276"/>
    <row r="995277"/>
    <row r="995278"/>
    <row r="995279"/>
    <row r="995280"/>
    <row r="995281"/>
    <row r="995282"/>
    <row r="995283"/>
    <row r="995284"/>
    <row r="995285"/>
    <row r="995286"/>
    <row r="995287"/>
    <row r="995288"/>
    <row r="995289"/>
    <row r="995290"/>
    <row r="995291"/>
    <row r="995292"/>
    <row r="995293"/>
    <row r="995294"/>
    <row r="995295"/>
    <row r="995296"/>
    <row r="995297"/>
    <row r="995298"/>
    <row r="995299"/>
    <row r="995300"/>
    <row r="995301"/>
    <row r="995302"/>
    <row r="995303"/>
    <row r="995304"/>
    <row r="995305"/>
    <row r="995306"/>
    <row r="995307"/>
    <row r="995308"/>
    <row r="995309"/>
    <row r="995310"/>
    <row r="995311"/>
    <row r="995312"/>
    <row r="995313"/>
    <row r="995314"/>
    <row r="995315"/>
    <row r="995316"/>
    <row r="995317"/>
    <row r="995318"/>
    <row r="995319"/>
    <row r="995320"/>
    <row r="995321"/>
    <row r="995322"/>
    <row r="995323"/>
    <row r="995324"/>
    <row r="995325"/>
    <row r="995326"/>
    <row r="995327"/>
    <row r="995328"/>
    <row r="995329"/>
    <row r="995330"/>
    <row r="995331"/>
    <row r="995332"/>
    <row r="995333"/>
    <row r="995334"/>
    <row r="995335"/>
    <row r="995336"/>
    <row r="995337"/>
    <row r="995338"/>
    <row r="995339"/>
    <row r="995340"/>
    <row r="995341"/>
    <row r="995342"/>
    <row r="995343"/>
    <row r="995344"/>
    <row r="995345"/>
    <row r="995346"/>
    <row r="995347"/>
    <row r="995348"/>
    <row r="995349"/>
    <row r="995350"/>
    <row r="995351"/>
    <row r="995352"/>
    <row r="995353"/>
    <row r="995354"/>
    <row r="995355"/>
    <row r="995356"/>
    <row r="995357"/>
    <row r="995358"/>
    <row r="995359"/>
    <row r="995360"/>
    <row r="995361"/>
    <row r="995362"/>
    <row r="995363"/>
    <row r="995364"/>
    <row r="995365"/>
    <row r="995366"/>
    <row r="995367"/>
    <row r="995368"/>
    <row r="995369"/>
    <row r="995370"/>
    <row r="995371"/>
    <row r="995372"/>
    <row r="995373"/>
    <row r="995374"/>
    <row r="995375"/>
    <row r="995376"/>
    <row r="995377"/>
    <row r="995378"/>
    <row r="995379"/>
    <row r="995380"/>
    <row r="995381"/>
    <row r="995382"/>
    <row r="995383"/>
    <row r="995384"/>
    <row r="995385"/>
    <row r="995386"/>
    <row r="995387"/>
    <row r="995388"/>
    <row r="995389"/>
    <row r="995390"/>
    <row r="995391"/>
    <row r="995392"/>
    <row r="995393"/>
    <row r="995394"/>
    <row r="995395"/>
    <row r="995396"/>
    <row r="995397"/>
    <row r="995398"/>
    <row r="995399"/>
    <row r="995400"/>
    <row r="995401"/>
    <row r="995402"/>
    <row r="995403"/>
    <row r="995404"/>
    <row r="995405"/>
    <row r="995406"/>
    <row r="995407"/>
    <row r="995408"/>
    <row r="995409"/>
    <row r="995410"/>
    <row r="995411"/>
    <row r="995412"/>
    <row r="995413"/>
    <row r="995414"/>
    <row r="995415"/>
    <row r="995416"/>
    <row r="995417"/>
    <row r="995418"/>
    <row r="995419"/>
    <row r="995420"/>
    <row r="995421"/>
    <row r="995422"/>
    <row r="995423"/>
    <row r="995424"/>
    <row r="995425"/>
    <row r="995426"/>
    <row r="995427"/>
    <row r="995428"/>
    <row r="995429"/>
    <row r="995430"/>
    <row r="995431"/>
    <row r="995432"/>
    <row r="995433"/>
    <row r="995434"/>
    <row r="995435"/>
    <row r="995436"/>
    <row r="995437"/>
    <row r="995438"/>
    <row r="995439"/>
    <row r="995440"/>
    <row r="995441"/>
    <row r="995442"/>
    <row r="995443"/>
    <row r="995444"/>
    <row r="995445"/>
    <row r="995446"/>
    <row r="995447"/>
    <row r="995448"/>
    <row r="995449"/>
    <row r="995450"/>
    <row r="995451"/>
    <row r="995452"/>
    <row r="995453"/>
    <row r="995454"/>
    <row r="995455"/>
    <row r="995456"/>
    <row r="995457"/>
    <row r="995458"/>
    <row r="995459"/>
    <row r="995460"/>
    <row r="995461"/>
    <row r="995462"/>
    <row r="995463"/>
    <row r="995464"/>
    <row r="995465"/>
    <row r="995466"/>
    <row r="995467"/>
    <row r="995468"/>
    <row r="995469"/>
    <row r="995470"/>
    <row r="995471"/>
    <row r="995472"/>
    <row r="995473"/>
    <row r="995474"/>
    <row r="995475"/>
    <row r="995476"/>
    <row r="995477"/>
    <row r="995478"/>
    <row r="995479"/>
    <row r="995480"/>
    <row r="995481"/>
    <row r="995482"/>
    <row r="995483"/>
    <row r="995484"/>
    <row r="995485"/>
    <row r="995486"/>
    <row r="995487"/>
    <row r="995488"/>
    <row r="995489"/>
    <row r="995490"/>
    <row r="995491"/>
    <row r="995492"/>
    <row r="995493"/>
    <row r="995494"/>
    <row r="995495"/>
    <row r="995496"/>
    <row r="995497"/>
    <row r="995498"/>
    <row r="995499"/>
    <row r="995500"/>
    <row r="995501"/>
    <row r="995502"/>
    <row r="995503"/>
    <row r="995504"/>
    <row r="995505"/>
    <row r="995506"/>
    <row r="995507"/>
    <row r="995508"/>
    <row r="995509"/>
    <row r="995510"/>
    <row r="995511"/>
    <row r="995512"/>
    <row r="995513"/>
    <row r="995514"/>
    <row r="995515"/>
    <row r="995516"/>
    <row r="995517"/>
    <row r="995518"/>
    <row r="995519"/>
    <row r="995520"/>
    <row r="995521"/>
    <row r="995522"/>
    <row r="995523"/>
    <row r="995524"/>
    <row r="995525"/>
    <row r="995526"/>
    <row r="995527"/>
    <row r="995528"/>
    <row r="995529"/>
    <row r="995530"/>
    <row r="995531"/>
    <row r="995532"/>
    <row r="995533"/>
    <row r="995534"/>
    <row r="995535"/>
    <row r="995536"/>
    <row r="995537"/>
    <row r="995538"/>
    <row r="995539"/>
    <row r="995540"/>
    <row r="995541"/>
    <row r="995542"/>
    <row r="995543"/>
    <row r="995544"/>
    <row r="995545"/>
    <row r="995546"/>
    <row r="995547"/>
    <row r="995548"/>
    <row r="995549"/>
    <row r="995550"/>
    <row r="995551"/>
    <row r="995552"/>
    <row r="995553"/>
    <row r="995554"/>
    <row r="995555"/>
    <row r="995556"/>
    <row r="995557"/>
    <row r="995558"/>
    <row r="995559"/>
    <row r="995560"/>
    <row r="995561"/>
    <row r="995562"/>
    <row r="995563"/>
    <row r="995564"/>
    <row r="995565"/>
    <row r="995566"/>
    <row r="995567"/>
    <row r="995568"/>
    <row r="995569"/>
    <row r="995570"/>
    <row r="995571"/>
    <row r="995572"/>
    <row r="995573"/>
    <row r="995574"/>
    <row r="995575"/>
    <row r="995576"/>
    <row r="995577"/>
    <row r="995578"/>
    <row r="995579"/>
    <row r="995580"/>
    <row r="995581"/>
    <row r="995582"/>
    <row r="995583"/>
    <row r="995584"/>
    <row r="995585"/>
    <row r="995586"/>
    <row r="995587"/>
    <row r="995588"/>
    <row r="995589"/>
    <row r="995590"/>
    <row r="995591"/>
    <row r="995592"/>
    <row r="995593"/>
    <row r="995594"/>
    <row r="995595"/>
    <row r="995596"/>
    <row r="995597"/>
    <row r="995598"/>
    <row r="995599"/>
    <row r="995600"/>
    <row r="995601"/>
    <row r="995602"/>
    <row r="995603"/>
    <row r="995604"/>
    <row r="995605"/>
    <row r="995606"/>
    <row r="995607"/>
    <row r="995608"/>
    <row r="995609"/>
    <row r="995610"/>
    <row r="995611"/>
    <row r="995612"/>
    <row r="995613"/>
    <row r="995614"/>
    <row r="995615"/>
    <row r="995616"/>
    <row r="995617"/>
    <row r="995618"/>
    <row r="995619"/>
    <row r="995620"/>
    <row r="995621"/>
    <row r="995622"/>
    <row r="995623"/>
    <row r="995624"/>
    <row r="995625"/>
    <row r="995626"/>
    <row r="995627"/>
    <row r="995628"/>
    <row r="995629"/>
    <row r="995630"/>
    <row r="995631"/>
    <row r="995632"/>
    <row r="995633"/>
    <row r="995634"/>
    <row r="995635"/>
    <row r="995636"/>
    <row r="995637"/>
    <row r="995638"/>
    <row r="995639"/>
    <row r="995640"/>
    <row r="995641"/>
    <row r="995642"/>
    <row r="995643"/>
    <row r="995644"/>
    <row r="995645"/>
    <row r="995646"/>
    <row r="995647"/>
    <row r="995648"/>
    <row r="995649"/>
    <row r="995650"/>
    <row r="995651"/>
    <row r="995652"/>
    <row r="995653"/>
    <row r="995654"/>
    <row r="995655"/>
    <row r="995656"/>
    <row r="995657"/>
    <row r="995658"/>
    <row r="995659"/>
    <row r="995660"/>
    <row r="995661"/>
    <row r="995662"/>
    <row r="995663"/>
    <row r="995664"/>
    <row r="995665"/>
    <row r="995666"/>
    <row r="995667"/>
    <row r="995668"/>
    <row r="995669"/>
    <row r="995670"/>
    <row r="995671"/>
    <row r="995672"/>
    <row r="995673"/>
    <row r="995674"/>
    <row r="995675"/>
    <row r="995676"/>
    <row r="995677"/>
    <row r="995678"/>
    <row r="995679"/>
    <row r="995680"/>
    <row r="995681"/>
    <row r="995682"/>
    <row r="995683"/>
    <row r="995684"/>
    <row r="995685"/>
    <row r="995686"/>
    <row r="995687"/>
    <row r="995688"/>
    <row r="995689"/>
    <row r="995690"/>
    <row r="995691"/>
    <row r="995692"/>
    <row r="995693"/>
    <row r="995694"/>
    <row r="995695"/>
    <row r="995696"/>
    <row r="995697"/>
    <row r="995698"/>
    <row r="995699"/>
    <row r="995700"/>
    <row r="995701"/>
    <row r="995702"/>
    <row r="995703"/>
    <row r="995704"/>
    <row r="995705"/>
    <row r="995706"/>
    <row r="995707"/>
    <row r="995708"/>
    <row r="995709"/>
    <row r="995710"/>
    <row r="995711"/>
    <row r="995712"/>
    <row r="995713"/>
    <row r="995714"/>
    <row r="995715"/>
    <row r="995716"/>
    <row r="995717"/>
    <row r="995718"/>
    <row r="995719"/>
    <row r="995720"/>
    <row r="995721"/>
    <row r="995722"/>
    <row r="995723"/>
    <row r="995724"/>
    <row r="995725"/>
    <row r="995726"/>
    <row r="995727"/>
    <row r="995728"/>
    <row r="995729"/>
    <row r="995730"/>
    <row r="995731"/>
    <row r="995732"/>
    <row r="995733"/>
    <row r="995734"/>
    <row r="995735"/>
    <row r="995736"/>
    <row r="995737"/>
    <row r="995738"/>
    <row r="995739"/>
    <row r="995740"/>
    <row r="995741"/>
    <row r="995742"/>
    <row r="995743"/>
    <row r="995744"/>
    <row r="995745"/>
    <row r="995746"/>
    <row r="995747"/>
    <row r="995748"/>
    <row r="995749"/>
    <row r="995750"/>
    <row r="995751"/>
    <row r="995752"/>
    <row r="995753"/>
    <row r="995754"/>
    <row r="995755"/>
    <row r="995756"/>
    <row r="995757"/>
    <row r="995758"/>
    <row r="995759"/>
    <row r="995760"/>
    <row r="995761"/>
    <row r="995762"/>
    <row r="995763"/>
    <row r="995764"/>
    <row r="995765"/>
    <row r="995766"/>
    <row r="995767"/>
    <row r="995768"/>
    <row r="995769"/>
    <row r="995770"/>
    <row r="995771"/>
    <row r="995772"/>
    <row r="995773"/>
    <row r="995774"/>
    <row r="995775"/>
    <row r="995776"/>
    <row r="995777"/>
    <row r="995778"/>
    <row r="995779"/>
    <row r="995780"/>
    <row r="995781"/>
    <row r="995782"/>
    <row r="995783"/>
    <row r="995784"/>
    <row r="995785"/>
    <row r="995786"/>
    <row r="995787"/>
    <row r="995788"/>
    <row r="995789"/>
    <row r="995790"/>
    <row r="995791"/>
    <row r="995792"/>
    <row r="995793"/>
    <row r="995794"/>
    <row r="995795"/>
    <row r="995796"/>
    <row r="995797"/>
    <row r="995798"/>
    <row r="995799"/>
    <row r="995800"/>
    <row r="995801"/>
    <row r="995802"/>
    <row r="995803"/>
    <row r="995804"/>
    <row r="995805"/>
    <row r="995806"/>
    <row r="995807"/>
    <row r="995808"/>
    <row r="995809"/>
    <row r="995810"/>
    <row r="995811"/>
    <row r="995812"/>
    <row r="995813"/>
    <row r="995814"/>
    <row r="995815"/>
    <row r="995816"/>
    <row r="995817"/>
    <row r="995818"/>
    <row r="995819"/>
    <row r="995820"/>
    <row r="995821"/>
    <row r="995822"/>
    <row r="995823"/>
    <row r="995824"/>
    <row r="995825"/>
    <row r="995826"/>
    <row r="995827"/>
    <row r="995828"/>
    <row r="995829"/>
    <row r="995830"/>
    <row r="995831"/>
    <row r="995832"/>
    <row r="995833"/>
    <row r="995834"/>
    <row r="995835"/>
    <row r="995836"/>
    <row r="995837"/>
    <row r="995838"/>
    <row r="995839"/>
    <row r="995840"/>
    <row r="995841"/>
    <row r="995842"/>
    <row r="995843"/>
    <row r="995844"/>
    <row r="995845"/>
    <row r="995846"/>
    <row r="995847"/>
    <row r="995848"/>
    <row r="995849"/>
    <row r="995850"/>
    <row r="995851"/>
    <row r="995852"/>
    <row r="995853"/>
    <row r="995854"/>
    <row r="995855"/>
    <row r="995856"/>
    <row r="995857"/>
    <row r="995858"/>
    <row r="995859"/>
    <row r="995860"/>
    <row r="995861"/>
    <row r="995862"/>
    <row r="995863"/>
    <row r="995864"/>
    <row r="995865"/>
    <row r="995866"/>
    <row r="995867"/>
    <row r="995868"/>
    <row r="995869"/>
    <row r="995870"/>
    <row r="995871"/>
    <row r="995872"/>
    <row r="995873"/>
    <row r="995874"/>
    <row r="995875"/>
    <row r="995876"/>
    <row r="995877"/>
    <row r="995878"/>
    <row r="995879"/>
    <row r="995880"/>
    <row r="995881"/>
    <row r="995882"/>
    <row r="995883"/>
    <row r="995884"/>
    <row r="995885"/>
    <row r="995886"/>
    <row r="995887"/>
    <row r="995888"/>
    <row r="995889"/>
    <row r="995890"/>
    <row r="995891"/>
    <row r="995892"/>
    <row r="995893"/>
    <row r="995894"/>
    <row r="995895"/>
    <row r="995896"/>
    <row r="995897"/>
    <row r="995898"/>
    <row r="995899"/>
    <row r="995900"/>
    <row r="995901"/>
    <row r="995902"/>
    <row r="995903"/>
    <row r="995904"/>
    <row r="995905"/>
    <row r="995906"/>
    <row r="995907"/>
    <row r="995908"/>
    <row r="995909"/>
    <row r="995910"/>
    <row r="995911"/>
    <row r="995912"/>
    <row r="995913"/>
    <row r="995914"/>
    <row r="995915"/>
    <row r="995916"/>
    <row r="995917"/>
    <row r="995918"/>
    <row r="995919"/>
    <row r="995920"/>
    <row r="995921"/>
    <row r="995922"/>
    <row r="995923"/>
    <row r="995924"/>
    <row r="995925"/>
    <row r="995926"/>
    <row r="995927"/>
    <row r="995928"/>
    <row r="995929"/>
    <row r="995930"/>
    <row r="995931"/>
    <row r="995932"/>
    <row r="995933"/>
    <row r="995934"/>
    <row r="995935"/>
    <row r="995936"/>
    <row r="995937"/>
    <row r="995938"/>
    <row r="995939"/>
    <row r="995940"/>
    <row r="995941"/>
    <row r="995942"/>
    <row r="995943"/>
    <row r="995944"/>
    <row r="995945"/>
    <row r="995946"/>
    <row r="995947"/>
    <row r="995948"/>
    <row r="995949"/>
    <row r="995950"/>
    <row r="995951"/>
    <row r="995952"/>
    <row r="995953"/>
    <row r="995954"/>
    <row r="995955"/>
    <row r="995956"/>
    <row r="995957"/>
    <row r="995958"/>
    <row r="995959"/>
    <row r="995960"/>
    <row r="995961"/>
    <row r="995962"/>
    <row r="995963"/>
    <row r="995964"/>
    <row r="995965"/>
    <row r="995966"/>
    <row r="995967"/>
    <row r="995968"/>
    <row r="995969"/>
    <row r="995970"/>
    <row r="995971"/>
    <row r="995972"/>
    <row r="995973"/>
    <row r="995974"/>
    <row r="995975"/>
    <row r="995976"/>
    <row r="995977"/>
    <row r="995978"/>
    <row r="995979"/>
    <row r="995980"/>
    <row r="995981"/>
    <row r="995982"/>
    <row r="995983"/>
    <row r="995984"/>
    <row r="995985"/>
    <row r="995986"/>
    <row r="995987"/>
    <row r="995988"/>
    <row r="995989"/>
    <row r="995990"/>
    <row r="995991"/>
    <row r="995992"/>
    <row r="995993"/>
    <row r="995994"/>
    <row r="995995"/>
    <row r="995996"/>
    <row r="995997"/>
    <row r="995998"/>
    <row r="995999"/>
    <row r="996000"/>
    <row r="996001"/>
    <row r="996002"/>
    <row r="996003"/>
    <row r="996004"/>
    <row r="996005"/>
    <row r="996006"/>
    <row r="996007"/>
    <row r="996008"/>
    <row r="996009"/>
    <row r="996010"/>
    <row r="996011"/>
    <row r="996012"/>
    <row r="996013"/>
    <row r="996014"/>
    <row r="996015"/>
    <row r="996016"/>
    <row r="996017"/>
    <row r="996018"/>
    <row r="996019"/>
    <row r="996020"/>
    <row r="996021"/>
    <row r="996022"/>
    <row r="996023"/>
    <row r="996024"/>
    <row r="996025"/>
    <row r="996026"/>
    <row r="996027"/>
    <row r="996028"/>
    <row r="996029"/>
    <row r="996030"/>
    <row r="996031"/>
    <row r="996032"/>
    <row r="996033"/>
    <row r="996034"/>
    <row r="996035"/>
    <row r="996036"/>
    <row r="996037"/>
    <row r="996038"/>
    <row r="996039"/>
    <row r="996040"/>
    <row r="996041"/>
    <row r="996042"/>
    <row r="996043"/>
    <row r="996044"/>
    <row r="996045"/>
    <row r="996046"/>
    <row r="996047"/>
    <row r="996048"/>
    <row r="996049"/>
    <row r="996050"/>
    <row r="996051"/>
    <row r="996052"/>
    <row r="996053"/>
    <row r="996054"/>
    <row r="996055"/>
    <row r="996056"/>
    <row r="996057"/>
    <row r="996058"/>
    <row r="996059"/>
    <row r="996060"/>
    <row r="996061"/>
    <row r="996062"/>
    <row r="996063"/>
    <row r="996064"/>
    <row r="996065"/>
    <row r="996066"/>
    <row r="996067"/>
    <row r="996068"/>
    <row r="996069"/>
    <row r="996070"/>
    <row r="996071"/>
    <row r="996072"/>
    <row r="996073"/>
    <row r="996074"/>
    <row r="996075"/>
    <row r="996076"/>
    <row r="996077"/>
    <row r="996078"/>
    <row r="996079"/>
    <row r="996080"/>
    <row r="996081"/>
    <row r="996082"/>
    <row r="996083"/>
    <row r="996084"/>
    <row r="996085"/>
    <row r="996086"/>
    <row r="996087"/>
    <row r="996088"/>
    <row r="996089"/>
    <row r="996090"/>
    <row r="996091"/>
    <row r="996092"/>
    <row r="996093"/>
    <row r="996094"/>
    <row r="996095"/>
    <row r="996096"/>
    <row r="996097"/>
    <row r="996098"/>
    <row r="996099"/>
    <row r="996100"/>
    <row r="996101"/>
    <row r="996102"/>
    <row r="996103"/>
    <row r="996104"/>
    <row r="996105"/>
    <row r="996106"/>
    <row r="996107"/>
    <row r="996108"/>
    <row r="996109"/>
    <row r="996110"/>
    <row r="996111"/>
    <row r="996112"/>
    <row r="996113"/>
    <row r="996114"/>
    <row r="996115"/>
    <row r="996116"/>
    <row r="996117"/>
    <row r="996118"/>
    <row r="996119"/>
    <row r="996120"/>
    <row r="996121"/>
    <row r="996122"/>
    <row r="996123"/>
    <row r="996124"/>
    <row r="996125"/>
    <row r="996126"/>
    <row r="996127"/>
    <row r="996128"/>
    <row r="996129"/>
    <row r="996130"/>
    <row r="996131"/>
    <row r="996132"/>
    <row r="996133"/>
    <row r="996134"/>
    <row r="996135"/>
    <row r="996136"/>
    <row r="996137"/>
    <row r="996138"/>
    <row r="996139"/>
    <row r="996140"/>
    <row r="996141"/>
    <row r="996142"/>
    <row r="996143"/>
    <row r="996144"/>
    <row r="996145"/>
    <row r="996146"/>
    <row r="996147"/>
    <row r="996148"/>
    <row r="996149"/>
    <row r="996150"/>
    <row r="996151"/>
    <row r="996152"/>
    <row r="996153"/>
    <row r="996154"/>
    <row r="996155"/>
    <row r="996156"/>
    <row r="996157"/>
    <row r="996158"/>
    <row r="996159"/>
    <row r="996160"/>
    <row r="996161"/>
    <row r="996162"/>
    <row r="996163"/>
    <row r="996164"/>
    <row r="996165"/>
    <row r="996166"/>
    <row r="996167"/>
    <row r="996168"/>
    <row r="996169"/>
    <row r="996170"/>
    <row r="996171"/>
    <row r="996172"/>
    <row r="996173"/>
    <row r="996174"/>
    <row r="996175"/>
    <row r="996176"/>
    <row r="996177"/>
    <row r="996178"/>
    <row r="996179"/>
    <row r="996180"/>
    <row r="996181"/>
    <row r="996182"/>
    <row r="996183"/>
    <row r="996184"/>
    <row r="996185"/>
    <row r="996186"/>
    <row r="996187"/>
    <row r="996188"/>
    <row r="996189"/>
    <row r="996190"/>
    <row r="996191"/>
    <row r="996192"/>
    <row r="996193"/>
    <row r="996194"/>
    <row r="996195"/>
    <row r="996196"/>
    <row r="996197"/>
    <row r="996198"/>
    <row r="996199"/>
    <row r="996200"/>
    <row r="996201"/>
    <row r="996202"/>
    <row r="996203"/>
    <row r="996204"/>
    <row r="996205"/>
    <row r="996206"/>
    <row r="996207"/>
    <row r="996208"/>
    <row r="996209"/>
    <row r="996210"/>
    <row r="996211"/>
    <row r="996212"/>
    <row r="996213"/>
    <row r="996214"/>
    <row r="996215"/>
    <row r="996216"/>
    <row r="996217"/>
    <row r="996218"/>
    <row r="996219"/>
    <row r="996220"/>
    <row r="996221"/>
    <row r="996222"/>
    <row r="996223"/>
    <row r="996224"/>
    <row r="996225"/>
    <row r="996226"/>
    <row r="996227"/>
    <row r="996228"/>
    <row r="996229"/>
    <row r="996230"/>
    <row r="996231"/>
    <row r="996232"/>
    <row r="996233"/>
    <row r="996234"/>
    <row r="996235"/>
    <row r="996236"/>
    <row r="996237"/>
    <row r="996238"/>
    <row r="996239"/>
    <row r="996240"/>
    <row r="996241"/>
    <row r="996242"/>
    <row r="996243"/>
    <row r="996244"/>
    <row r="996245"/>
    <row r="996246"/>
    <row r="996247"/>
    <row r="996248"/>
    <row r="996249"/>
    <row r="996250"/>
    <row r="996251"/>
    <row r="996252"/>
    <row r="996253"/>
    <row r="996254"/>
    <row r="996255"/>
    <row r="996256"/>
    <row r="996257"/>
    <row r="996258"/>
    <row r="996259"/>
    <row r="996260"/>
    <row r="996261"/>
    <row r="996262"/>
    <row r="996263"/>
    <row r="996264"/>
    <row r="996265"/>
    <row r="996266"/>
    <row r="996267"/>
    <row r="996268"/>
    <row r="996269"/>
    <row r="996270"/>
    <row r="996271"/>
    <row r="996272"/>
    <row r="996273"/>
    <row r="996274"/>
    <row r="996275"/>
    <row r="996276"/>
    <row r="996277"/>
    <row r="996278"/>
    <row r="996279"/>
    <row r="996280"/>
    <row r="996281"/>
    <row r="996282"/>
    <row r="996283"/>
    <row r="996284"/>
    <row r="996285"/>
    <row r="996286"/>
    <row r="996287"/>
    <row r="996288"/>
    <row r="996289"/>
    <row r="996290"/>
    <row r="996291"/>
    <row r="996292"/>
    <row r="996293"/>
    <row r="996294"/>
    <row r="996295"/>
    <row r="996296"/>
    <row r="996297"/>
    <row r="996298"/>
    <row r="996299"/>
    <row r="996300"/>
    <row r="996301"/>
    <row r="996302"/>
    <row r="996303"/>
    <row r="996304"/>
    <row r="996305"/>
    <row r="996306"/>
    <row r="996307"/>
    <row r="996308"/>
    <row r="996309"/>
    <row r="996310"/>
    <row r="996311"/>
    <row r="996312"/>
    <row r="996313"/>
    <row r="996314"/>
    <row r="996315"/>
    <row r="996316"/>
    <row r="996317"/>
    <row r="996318"/>
    <row r="996319"/>
    <row r="996320"/>
    <row r="996321"/>
    <row r="996322"/>
    <row r="996323"/>
    <row r="996324"/>
    <row r="996325"/>
    <row r="996326"/>
    <row r="996327"/>
    <row r="996328"/>
    <row r="996329"/>
    <row r="996330"/>
    <row r="996331"/>
    <row r="996332"/>
    <row r="996333"/>
    <row r="996334"/>
    <row r="996335"/>
    <row r="996336"/>
    <row r="996337"/>
    <row r="996338"/>
    <row r="996339"/>
    <row r="996340"/>
    <row r="996341"/>
    <row r="996342"/>
    <row r="996343"/>
    <row r="996344"/>
    <row r="996345"/>
    <row r="996346"/>
    <row r="996347"/>
    <row r="996348"/>
    <row r="996349"/>
    <row r="996350"/>
    <row r="996351"/>
    <row r="996352"/>
    <row r="996353"/>
    <row r="996354"/>
    <row r="996355"/>
    <row r="996356"/>
    <row r="996357"/>
    <row r="996358"/>
    <row r="996359"/>
    <row r="996360"/>
    <row r="996361"/>
    <row r="996362"/>
    <row r="996363"/>
    <row r="996364"/>
    <row r="996365"/>
    <row r="996366"/>
    <row r="996367"/>
    <row r="996368"/>
    <row r="996369"/>
    <row r="996370"/>
    <row r="996371"/>
    <row r="996372"/>
    <row r="996373"/>
    <row r="996374"/>
    <row r="996375"/>
    <row r="996376"/>
    <row r="996377"/>
    <row r="996378"/>
    <row r="996379"/>
    <row r="996380"/>
    <row r="996381"/>
    <row r="996382"/>
    <row r="996383"/>
    <row r="996384"/>
    <row r="996385"/>
    <row r="996386"/>
    <row r="996387"/>
    <row r="996388"/>
    <row r="996389"/>
    <row r="996390"/>
    <row r="996391"/>
    <row r="996392"/>
    <row r="996393"/>
    <row r="996394"/>
    <row r="996395"/>
    <row r="996396"/>
    <row r="996397"/>
    <row r="996398"/>
    <row r="996399"/>
    <row r="996400"/>
    <row r="996401"/>
    <row r="996402"/>
    <row r="996403"/>
    <row r="996404"/>
    <row r="996405"/>
    <row r="996406"/>
    <row r="996407"/>
    <row r="996408"/>
    <row r="996409"/>
    <row r="996410"/>
    <row r="996411"/>
    <row r="996412"/>
    <row r="996413"/>
    <row r="996414"/>
    <row r="996415"/>
    <row r="996416"/>
    <row r="996417"/>
    <row r="996418"/>
    <row r="996419"/>
    <row r="996420"/>
    <row r="996421"/>
    <row r="996422"/>
    <row r="996423"/>
    <row r="996424"/>
    <row r="996425"/>
    <row r="996426"/>
    <row r="996427"/>
    <row r="996428"/>
    <row r="996429"/>
    <row r="996430"/>
    <row r="996431"/>
    <row r="996432"/>
    <row r="996433"/>
    <row r="996434"/>
    <row r="996435"/>
    <row r="996436"/>
    <row r="996437"/>
    <row r="996438"/>
    <row r="996439"/>
    <row r="996440"/>
    <row r="996441"/>
    <row r="996442"/>
    <row r="996443"/>
    <row r="996444"/>
    <row r="996445"/>
    <row r="996446"/>
    <row r="996447"/>
    <row r="996448"/>
    <row r="996449"/>
    <row r="996450"/>
    <row r="996451"/>
    <row r="996452"/>
    <row r="996453"/>
    <row r="996454"/>
    <row r="996455"/>
    <row r="996456"/>
    <row r="996457"/>
    <row r="996458"/>
    <row r="996459"/>
    <row r="996460"/>
    <row r="996461"/>
    <row r="996462"/>
    <row r="996463"/>
    <row r="996464"/>
    <row r="996465"/>
    <row r="996466"/>
    <row r="996467"/>
    <row r="996468"/>
    <row r="996469"/>
    <row r="996470"/>
    <row r="996471"/>
    <row r="996472"/>
    <row r="996473"/>
    <row r="996474"/>
    <row r="996475"/>
    <row r="996476"/>
    <row r="996477"/>
    <row r="996478"/>
    <row r="996479"/>
    <row r="996480"/>
    <row r="996481"/>
    <row r="996482"/>
    <row r="996483"/>
    <row r="996484"/>
    <row r="996485"/>
    <row r="996486"/>
    <row r="996487"/>
    <row r="996488"/>
    <row r="996489"/>
    <row r="996490"/>
    <row r="996491"/>
    <row r="996492"/>
    <row r="996493"/>
    <row r="996494"/>
    <row r="996495"/>
    <row r="996496"/>
    <row r="996497"/>
    <row r="996498"/>
    <row r="996499"/>
    <row r="996500"/>
    <row r="996501"/>
    <row r="996502"/>
    <row r="996503"/>
    <row r="996504"/>
    <row r="996505"/>
    <row r="996506"/>
    <row r="996507"/>
    <row r="996508"/>
    <row r="996509"/>
    <row r="996510"/>
    <row r="996511"/>
    <row r="996512"/>
    <row r="996513"/>
    <row r="996514"/>
    <row r="996515"/>
    <row r="996516"/>
    <row r="996517"/>
    <row r="996518"/>
    <row r="996519"/>
    <row r="996520"/>
    <row r="996521"/>
    <row r="996522"/>
    <row r="996523"/>
    <row r="996524"/>
    <row r="996525"/>
    <row r="996526"/>
    <row r="996527"/>
    <row r="996528"/>
    <row r="996529"/>
    <row r="996530"/>
    <row r="996531"/>
    <row r="996532"/>
    <row r="996533"/>
    <row r="996534"/>
    <row r="996535"/>
    <row r="996536"/>
    <row r="996537"/>
    <row r="996538"/>
    <row r="996539"/>
    <row r="996540"/>
    <row r="996541"/>
    <row r="996542"/>
    <row r="996543"/>
    <row r="996544"/>
    <row r="996545"/>
    <row r="996546"/>
    <row r="996547"/>
    <row r="996548"/>
    <row r="996549"/>
    <row r="996550"/>
    <row r="996551"/>
    <row r="996552"/>
    <row r="996553"/>
    <row r="996554"/>
    <row r="996555"/>
    <row r="996556"/>
    <row r="996557"/>
    <row r="996558"/>
    <row r="996559"/>
    <row r="996560"/>
    <row r="996561"/>
    <row r="996562"/>
    <row r="996563"/>
    <row r="996564"/>
    <row r="996565"/>
    <row r="996566"/>
    <row r="996567"/>
    <row r="996568"/>
    <row r="996569"/>
    <row r="996570"/>
    <row r="996571"/>
    <row r="996572"/>
    <row r="996573"/>
    <row r="996574"/>
    <row r="996575"/>
    <row r="996576"/>
    <row r="996577"/>
    <row r="996578"/>
    <row r="996579"/>
    <row r="996580"/>
    <row r="996581"/>
    <row r="996582"/>
    <row r="996583"/>
    <row r="996584"/>
    <row r="996585"/>
    <row r="996586"/>
    <row r="996587"/>
    <row r="996588"/>
    <row r="996589"/>
    <row r="996590"/>
    <row r="996591"/>
    <row r="996592"/>
    <row r="996593"/>
    <row r="996594"/>
    <row r="996595"/>
    <row r="996596"/>
    <row r="996597"/>
    <row r="996598"/>
    <row r="996599"/>
    <row r="996600"/>
    <row r="996601"/>
    <row r="996602"/>
    <row r="996603"/>
    <row r="996604"/>
    <row r="996605"/>
    <row r="996606"/>
    <row r="996607"/>
    <row r="996608"/>
    <row r="996609"/>
    <row r="996610"/>
    <row r="996611"/>
    <row r="996612"/>
    <row r="996613"/>
    <row r="996614"/>
    <row r="996615"/>
    <row r="996616"/>
    <row r="996617"/>
    <row r="996618"/>
    <row r="996619"/>
    <row r="996620"/>
    <row r="996621"/>
    <row r="996622"/>
    <row r="996623"/>
    <row r="996624"/>
    <row r="996625"/>
    <row r="996626"/>
    <row r="996627"/>
    <row r="996628"/>
    <row r="996629"/>
    <row r="996630"/>
    <row r="996631"/>
    <row r="996632"/>
    <row r="996633"/>
    <row r="996634"/>
    <row r="996635"/>
    <row r="996636"/>
    <row r="996637"/>
    <row r="996638"/>
    <row r="996639"/>
    <row r="996640"/>
    <row r="996641"/>
    <row r="996642"/>
    <row r="996643"/>
    <row r="996644"/>
    <row r="996645"/>
    <row r="996646"/>
    <row r="996647"/>
    <row r="996648"/>
    <row r="996649"/>
    <row r="996650"/>
    <row r="996651"/>
    <row r="996652"/>
    <row r="996653"/>
    <row r="996654"/>
    <row r="996655"/>
    <row r="996656"/>
    <row r="996657"/>
    <row r="996658"/>
    <row r="996659"/>
    <row r="996660"/>
    <row r="996661"/>
    <row r="996662"/>
    <row r="996663"/>
    <row r="996664"/>
    <row r="996665"/>
    <row r="996666"/>
    <row r="996667"/>
    <row r="996668"/>
    <row r="996669"/>
    <row r="996670"/>
    <row r="996671"/>
    <row r="996672"/>
    <row r="996673"/>
    <row r="996674"/>
    <row r="996675"/>
    <row r="996676"/>
    <row r="996677"/>
    <row r="996678"/>
    <row r="996679"/>
    <row r="996680"/>
    <row r="996681"/>
    <row r="996682"/>
    <row r="996683"/>
    <row r="996684"/>
    <row r="996685"/>
    <row r="996686"/>
    <row r="996687"/>
    <row r="996688"/>
    <row r="996689"/>
    <row r="996690"/>
    <row r="996691"/>
    <row r="996692"/>
    <row r="996693"/>
    <row r="996694"/>
    <row r="996695"/>
    <row r="996696"/>
    <row r="996697"/>
    <row r="996698"/>
    <row r="996699"/>
    <row r="996700"/>
    <row r="996701"/>
    <row r="996702"/>
    <row r="996703"/>
    <row r="996704"/>
    <row r="996705"/>
    <row r="996706"/>
    <row r="996707"/>
    <row r="996708"/>
    <row r="996709"/>
    <row r="996710"/>
    <row r="996711"/>
    <row r="996712"/>
    <row r="996713"/>
    <row r="996714"/>
    <row r="996715"/>
    <row r="996716"/>
    <row r="996717"/>
    <row r="996718"/>
    <row r="996719"/>
    <row r="996720"/>
    <row r="996721"/>
    <row r="996722"/>
    <row r="996723"/>
    <row r="996724"/>
    <row r="996725"/>
    <row r="996726"/>
    <row r="996727"/>
    <row r="996728"/>
    <row r="996729"/>
    <row r="996730"/>
    <row r="996731"/>
    <row r="996732"/>
    <row r="996733"/>
    <row r="996734"/>
    <row r="996735"/>
    <row r="996736"/>
    <row r="996737"/>
    <row r="996738"/>
    <row r="996739"/>
    <row r="996740"/>
    <row r="996741"/>
    <row r="996742"/>
    <row r="996743"/>
    <row r="996744"/>
    <row r="996745"/>
    <row r="996746"/>
    <row r="996747"/>
    <row r="996748"/>
    <row r="996749"/>
    <row r="996750"/>
    <row r="996751"/>
    <row r="996752"/>
    <row r="996753"/>
    <row r="996754"/>
    <row r="996755"/>
    <row r="996756"/>
    <row r="996757"/>
    <row r="996758"/>
    <row r="996759"/>
    <row r="996760"/>
    <row r="996761"/>
    <row r="996762"/>
    <row r="996763"/>
    <row r="996764"/>
    <row r="996765"/>
    <row r="996766"/>
    <row r="996767"/>
    <row r="996768"/>
    <row r="996769"/>
    <row r="996770"/>
    <row r="996771"/>
    <row r="996772"/>
    <row r="996773"/>
    <row r="996774"/>
    <row r="996775"/>
    <row r="996776"/>
    <row r="996777"/>
    <row r="996778"/>
    <row r="996779"/>
    <row r="996780"/>
    <row r="996781"/>
    <row r="996782"/>
    <row r="996783"/>
    <row r="996784"/>
    <row r="996785"/>
    <row r="996786"/>
    <row r="996787"/>
    <row r="996788"/>
    <row r="996789"/>
    <row r="996790"/>
    <row r="996791"/>
    <row r="996792"/>
    <row r="996793"/>
    <row r="996794"/>
    <row r="996795"/>
    <row r="996796"/>
    <row r="996797"/>
    <row r="996798"/>
    <row r="996799"/>
    <row r="996800"/>
    <row r="996801"/>
    <row r="996802"/>
    <row r="996803"/>
    <row r="996804"/>
    <row r="996805"/>
    <row r="996806"/>
    <row r="996807"/>
    <row r="996808"/>
    <row r="996809"/>
    <row r="996810"/>
    <row r="996811"/>
    <row r="996812"/>
    <row r="996813"/>
    <row r="996814"/>
    <row r="996815"/>
    <row r="996816"/>
    <row r="996817"/>
    <row r="996818"/>
    <row r="996819"/>
    <row r="996820"/>
    <row r="996821"/>
    <row r="996822"/>
    <row r="996823"/>
    <row r="996824"/>
    <row r="996825"/>
    <row r="996826"/>
    <row r="996827"/>
    <row r="996828"/>
    <row r="996829"/>
    <row r="996830"/>
    <row r="996831"/>
    <row r="996832"/>
    <row r="996833"/>
    <row r="996834"/>
    <row r="996835"/>
    <row r="996836"/>
    <row r="996837"/>
    <row r="996838"/>
    <row r="996839"/>
    <row r="996840"/>
    <row r="996841"/>
    <row r="996842"/>
    <row r="996843"/>
    <row r="996844"/>
    <row r="996845"/>
    <row r="996846"/>
    <row r="996847"/>
    <row r="996848"/>
    <row r="996849"/>
    <row r="996850"/>
    <row r="996851"/>
    <row r="996852"/>
    <row r="996853"/>
    <row r="996854"/>
    <row r="996855"/>
    <row r="996856"/>
    <row r="996857"/>
    <row r="996858"/>
    <row r="996859"/>
    <row r="996860"/>
    <row r="996861"/>
    <row r="996862"/>
    <row r="996863"/>
    <row r="996864"/>
    <row r="996865"/>
    <row r="996866"/>
    <row r="996867"/>
    <row r="996868"/>
    <row r="996869"/>
    <row r="996870"/>
    <row r="996871"/>
    <row r="996872"/>
    <row r="996873"/>
    <row r="996874"/>
    <row r="996875"/>
    <row r="996876"/>
    <row r="996877"/>
    <row r="996878"/>
    <row r="996879"/>
    <row r="996880"/>
    <row r="996881"/>
    <row r="996882"/>
    <row r="996883"/>
    <row r="996884"/>
    <row r="996885"/>
    <row r="996886"/>
    <row r="996887"/>
    <row r="996888"/>
    <row r="996889"/>
    <row r="996890"/>
    <row r="996891"/>
    <row r="996892"/>
    <row r="996893"/>
    <row r="996894"/>
    <row r="996895"/>
    <row r="996896"/>
    <row r="996897"/>
    <row r="996898"/>
    <row r="996899"/>
    <row r="996900"/>
    <row r="996901"/>
    <row r="996902"/>
    <row r="996903"/>
    <row r="996904"/>
    <row r="996905"/>
    <row r="996906"/>
    <row r="996907"/>
    <row r="996908"/>
    <row r="996909"/>
    <row r="996910"/>
    <row r="996911"/>
    <row r="996912"/>
    <row r="996913"/>
    <row r="996914"/>
    <row r="996915"/>
    <row r="996916"/>
    <row r="996917"/>
    <row r="996918"/>
    <row r="996919"/>
    <row r="996920"/>
    <row r="996921"/>
    <row r="996922"/>
    <row r="996923"/>
    <row r="996924"/>
    <row r="996925"/>
    <row r="996926"/>
    <row r="996927"/>
    <row r="996928"/>
    <row r="996929"/>
    <row r="996930"/>
    <row r="996931"/>
    <row r="996932"/>
    <row r="996933"/>
    <row r="996934"/>
    <row r="996935"/>
    <row r="996936"/>
    <row r="996937"/>
    <row r="996938"/>
    <row r="996939"/>
    <row r="996940"/>
    <row r="996941"/>
    <row r="996942"/>
    <row r="996943"/>
    <row r="996944"/>
    <row r="996945"/>
    <row r="996946"/>
    <row r="996947"/>
    <row r="996948"/>
    <row r="996949"/>
    <row r="996950"/>
    <row r="996951"/>
    <row r="996952"/>
    <row r="996953"/>
    <row r="996954"/>
    <row r="996955"/>
    <row r="996956"/>
    <row r="996957"/>
    <row r="996958"/>
    <row r="996959"/>
    <row r="996960"/>
    <row r="996961"/>
    <row r="996962"/>
    <row r="996963"/>
    <row r="996964"/>
    <row r="996965"/>
    <row r="996966"/>
    <row r="996967"/>
    <row r="996968"/>
    <row r="996969"/>
    <row r="996970"/>
    <row r="996971"/>
    <row r="996972"/>
    <row r="996973"/>
    <row r="996974"/>
    <row r="996975"/>
    <row r="996976"/>
    <row r="996977"/>
    <row r="996978"/>
    <row r="996979"/>
    <row r="996980"/>
    <row r="996981"/>
    <row r="996982"/>
    <row r="996983"/>
    <row r="996984"/>
    <row r="996985"/>
    <row r="996986"/>
    <row r="996987"/>
    <row r="996988"/>
    <row r="996989"/>
    <row r="996990"/>
    <row r="996991"/>
    <row r="996992"/>
    <row r="996993"/>
    <row r="996994"/>
    <row r="996995"/>
    <row r="996996"/>
    <row r="996997"/>
    <row r="996998"/>
    <row r="996999"/>
    <row r="997000"/>
    <row r="997001"/>
    <row r="997002"/>
    <row r="997003"/>
    <row r="997004"/>
    <row r="997005"/>
    <row r="997006"/>
    <row r="997007"/>
    <row r="997008"/>
    <row r="997009"/>
    <row r="997010"/>
    <row r="997011"/>
    <row r="997012"/>
    <row r="997013"/>
    <row r="997014"/>
    <row r="997015"/>
    <row r="997016"/>
    <row r="997017"/>
    <row r="997018"/>
    <row r="997019"/>
    <row r="997020"/>
    <row r="997021"/>
    <row r="997022"/>
    <row r="997023"/>
    <row r="997024"/>
    <row r="997025"/>
    <row r="997026"/>
    <row r="997027"/>
    <row r="997028"/>
    <row r="997029"/>
    <row r="997030"/>
    <row r="997031"/>
    <row r="997032"/>
    <row r="997033"/>
    <row r="997034"/>
    <row r="997035"/>
    <row r="997036"/>
    <row r="997037"/>
    <row r="997038"/>
    <row r="997039"/>
    <row r="997040"/>
    <row r="997041"/>
    <row r="997042"/>
    <row r="997043"/>
    <row r="997044"/>
    <row r="997045"/>
    <row r="997046"/>
    <row r="997047"/>
    <row r="997048"/>
    <row r="997049"/>
    <row r="997050"/>
    <row r="997051"/>
    <row r="997052"/>
    <row r="997053"/>
    <row r="997054"/>
    <row r="997055"/>
    <row r="997056"/>
    <row r="997057"/>
    <row r="997058"/>
    <row r="997059"/>
    <row r="997060"/>
    <row r="997061"/>
    <row r="997062"/>
    <row r="997063"/>
    <row r="997064"/>
    <row r="997065"/>
    <row r="997066"/>
    <row r="997067"/>
    <row r="997068"/>
    <row r="997069"/>
    <row r="997070"/>
    <row r="997071"/>
    <row r="997072"/>
    <row r="997073"/>
    <row r="997074"/>
    <row r="997075"/>
    <row r="997076"/>
    <row r="997077"/>
    <row r="997078"/>
    <row r="997079"/>
    <row r="997080"/>
    <row r="997081"/>
    <row r="997082"/>
    <row r="997083"/>
    <row r="997084"/>
    <row r="997085"/>
    <row r="997086"/>
    <row r="997087"/>
    <row r="997088"/>
    <row r="997089"/>
    <row r="997090"/>
    <row r="997091"/>
    <row r="997092"/>
    <row r="997093"/>
    <row r="997094"/>
    <row r="997095"/>
    <row r="997096"/>
    <row r="997097"/>
    <row r="997098"/>
    <row r="997099"/>
    <row r="997100"/>
    <row r="997101"/>
    <row r="997102"/>
    <row r="997103"/>
    <row r="997104"/>
    <row r="997105"/>
    <row r="997106"/>
    <row r="997107"/>
    <row r="997108"/>
    <row r="997109"/>
    <row r="997110"/>
    <row r="997111"/>
    <row r="997112"/>
    <row r="997113"/>
    <row r="997114"/>
    <row r="997115"/>
    <row r="997116"/>
    <row r="997117"/>
    <row r="997118"/>
    <row r="997119"/>
    <row r="997120"/>
    <row r="997121"/>
    <row r="997122"/>
    <row r="997123"/>
    <row r="997124"/>
    <row r="997125"/>
    <row r="997126"/>
    <row r="997127"/>
    <row r="997128"/>
    <row r="997129"/>
    <row r="997130"/>
    <row r="997131"/>
    <row r="997132"/>
    <row r="997133"/>
    <row r="997134"/>
    <row r="997135"/>
    <row r="997136"/>
    <row r="997137"/>
    <row r="997138"/>
    <row r="997139"/>
    <row r="997140"/>
    <row r="997141"/>
    <row r="997142"/>
    <row r="997143"/>
    <row r="997144"/>
    <row r="997145"/>
    <row r="997146"/>
    <row r="997147"/>
    <row r="997148"/>
    <row r="997149"/>
    <row r="997150"/>
    <row r="997151"/>
    <row r="997152"/>
    <row r="997153"/>
    <row r="997154"/>
    <row r="997155"/>
    <row r="997156"/>
    <row r="997157"/>
    <row r="997158"/>
    <row r="997159"/>
    <row r="997160"/>
    <row r="997161"/>
    <row r="997162"/>
    <row r="997163"/>
    <row r="997164"/>
    <row r="997165"/>
    <row r="997166"/>
    <row r="997167"/>
    <row r="997168"/>
    <row r="997169"/>
    <row r="997170"/>
    <row r="997171"/>
    <row r="997172"/>
    <row r="997173"/>
    <row r="997174"/>
    <row r="997175"/>
    <row r="997176"/>
    <row r="997177"/>
    <row r="997178"/>
    <row r="997179"/>
    <row r="997180"/>
    <row r="997181"/>
    <row r="997182"/>
    <row r="997183"/>
    <row r="997184"/>
    <row r="997185"/>
    <row r="997186"/>
    <row r="997187"/>
    <row r="997188"/>
    <row r="997189"/>
    <row r="997190"/>
    <row r="997191"/>
    <row r="997192"/>
    <row r="997193"/>
    <row r="997194"/>
    <row r="997195"/>
    <row r="997196"/>
    <row r="997197"/>
    <row r="997198"/>
    <row r="997199"/>
    <row r="997200"/>
    <row r="997201"/>
    <row r="997202"/>
    <row r="997203"/>
    <row r="997204"/>
    <row r="997205"/>
    <row r="997206"/>
    <row r="997207"/>
    <row r="997208"/>
    <row r="997209"/>
    <row r="997210"/>
    <row r="997211"/>
    <row r="997212"/>
    <row r="997213"/>
    <row r="997214"/>
    <row r="997215"/>
    <row r="997216"/>
    <row r="997217"/>
    <row r="997218"/>
    <row r="997219"/>
    <row r="997220"/>
    <row r="997221"/>
    <row r="997222"/>
    <row r="997223"/>
    <row r="997224"/>
    <row r="997225"/>
    <row r="997226"/>
    <row r="997227"/>
    <row r="997228"/>
    <row r="997229"/>
    <row r="997230"/>
    <row r="997231"/>
    <row r="997232"/>
    <row r="997233"/>
    <row r="997234"/>
    <row r="997235"/>
    <row r="997236"/>
    <row r="997237"/>
    <row r="997238"/>
    <row r="997239"/>
    <row r="997240"/>
    <row r="997241"/>
    <row r="997242"/>
    <row r="997243"/>
    <row r="997244"/>
    <row r="997245"/>
    <row r="997246"/>
    <row r="997247"/>
    <row r="997248"/>
    <row r="997249"/>
    <row r="997250"/>
    <row r="997251"/>
    <row r="997252"/>
    <row r="997253"/>
    <row r="997254"/>
    <row r="997255"/>
    <row r="997256"/>
    <row r="997257"/>
    <row r="997258"/>
    <row r="997259"/>
    <row r="997260"/>
    <row r="997261"/>
    <row r="997262"/>
    <row r="997263"/>
    <row r="997264"/>
    <row r="997265"/>
    <row r="997266"/>
    <row r="997267"/>
    <row r="997268"/>
    <row r="997269"/>
    <row r="997270"/>
    <row r="997271"/>
    <row r="997272"/>
    <row r="997273"/>
    <row r="997274"/>
    <row r="997275"/>
    <row r="997276"/>
    <row r="997277"/>
    <row r="997278"/>
    <row r="997279"/>
    <row r="997280"/>
    <row r="997281"/>
    <row r="997282"/>
    <row r="997283"/>
    <row r="997284"/>
    <row r="997285"/>
    <row r="997286"/>
    <row r="997287"/>
    <row r="997288"/>
    <row r="997289"/>
    <row r="997290"/>
    <row r="997291"/>
    <row r="997292"/>
    <row r="997293"/>
    <row r="997294"/>
    <row r="997295"/>
    <row r="997296"/>
    <row r="997297"/>
    <row r="997298"/>
    <row r="997299"/>
    <row r="997300"/>
    <row r="997301"/>
    <row r="997302"/>
    <row r="997303"/>
    <row r="997304"/>
    <row r="997305"/>
    <row r="997306"/>
    <row r="997307"/>
    <row r="997308"/>
    <row r="997309"/>
    <row r="997310"/>
    <row r="997311"/>
    <row r="997312"/>
    <row r="997313"/>
    <row r="997314"/>
    <row r="997315"/>
    <row r="997316"/>
    <row r="997317"/>
    <row r="997318"/>
    <row r="997319"/>
    <row r="997320"/>
    <row r="997321"/>
    <row r="997322"/>
    <row r="997323"/>
    <row r="997324"/>
    <row r="997325"/>
    <row r="997326"/>
    <row r="997327"/>
    <row r="997328"/>
    <row r="997329"/>
    <row r="997330"/>
    <row r="997331"/>
    <row r="997332"/>
    <row r="997333"/>
    <row r="997334"/>
    <row r="997335"/>
    <row r="997336"/>
    <row r="997337"/>
    <row r="997338"/>
    <row r="997339"/>
    <row r="997340"/>
    <row r="997341"/>
    <row r="997342"/>
    <row r="997343"/>
    <row r="997344"/>
    <row r="997345"/>
    <row r="997346"/>
    <row r="997347"/>
    <row r="997348"/>
    <row r="997349"/>
    <row r="997350"/>
    <row r="997351"/>
    <row r="997352"/>
    <row r="997353"/>
    <row r="997354"/>
    <row r="997355"/>
    <row r="997356"/>
    <row r="997357"/>
    <row r="997358"/>
    <row r="997359"/>
    <row r="997360"/>
    <row r="997361"/>
    <row r="997362"/>
    <row r="997363"/>
    <row r="997364"/>
    <row r="997365"/>
    <row r="997366"/>
    <row r="997367"/>
    <row r="997368"/>
    <row r="997369"/>
    <row r="997370"/>
    <row r="997371"/>
    <row r="997372"/>
    <row r="997373"/>
    <row r="997374"/>
    <row r="997375"/>
    <row r="997376"/>
    <row r="997377"/>
    <row r="997378"/>
    <row r="997379"/>
    <row r="997380"/>
    <row r="997381"/>
    <row r="997382"/>
    <row r="997383"/>
    <row r="997384"/>
    <row r="997385"/>
    <row r="997386"/>
    <row r="997387"/>
    <row r="997388"/>
    <row r="997389"/>
    <row r="997390"/>
    <row r="997391"/>
    <row r="997392"/>
    <row r="997393"/>
    <row r="997394"/>
    <row r="997395"/>
    <row r="997396"/>
    <row r="997397"/>
    <row r="997398"/>
    <row r="997399"/>
    <row r="997400"/>
    <row r="997401"/>
    <row r="997402"/>
    <row r="997403"/>
    <row r="997404"/>
    <row r="997405"/>
    <row r="997406"/>
    <row r="997407"/>
    <row r="997408"/>
    <row r="997409"/>
    <row r="997410"/>
    <row r="997411"/>
    <row r="997412"/>
    <row r="997413"/>
    <row r="997414"/>
    <row r="997415"/>
    <row r="997416"/>
    <row r="997417"/>
    <row r="997418"/>
    <row r="997419"/>
    <row r="997420"/>
    <row r="997421"/>
    <row r="997422"/>
    <row r="997423"/>
    <row r="997424"/>
    <row r="997425"/>
    <row r="997426"/>
    <row r="997427"/>
    <row r="997428"/>
    <row r="997429"/>
    <row r="997430"/>
    <row r="997431"/>
    <row r="997432"/>
    <row r="997433"/>
    <row r="997434"/>
    <row r="997435"/>
    <row r="997436"/>
    <row r="997437"/>
    <row r="997438"/>
    <row r="997439"/>
    <row r="997440"/>
    <row r="997441"/>
    <row r="997442"/>
    <row r="997443"/>
    <row r="997444"/>
    <row r="997445"/>
    <row r="997446"/>
    <row r="997447"/>
    <row r="997448"/>
    <row r="997449"/>
    <row r="997450"/>
    <row r="997451"/>
    <row r="997452"/>
    <row r="997453"/>
    <row r="997454"/>
    <row r="997455"/>
    <row r="997456"/>
    <row r="997457"/>
    <row r="997458"/>
    <row r="997459"/>
    <row r="997460"/>
    <row r="997461"/>
    <row r="997462"/>
    <row r="997463"/>
    <row r="997464"/>
    <row r="997465"/>
    <row r="997466"/>
    <row r="997467"/>
    <row r="997468"/>
    <row r="997469"/>
    <row r="997470"/>
    <row r="997471"/>
    <row r="997472"/>
    <row r="997473"/>
    <row r="997474"/>
    <row r="997475"/>
    <row r="997476"/>
    <row r="997477"/>
    <row r="997478"/>
    <row r="997479"/>
    <row r="997480"/>
    <row r="997481"/>
    <row r="997482"/>
    <row r="997483"/>
    <row r="997484"/>
    <row r="997485"/>
    <row r="997486"/>
    <row r="997487"/>
    <row r="997488"/>
    <row r="997489"/>
    <row r="997490"/>
    <row r="997491"/>
    <row r="997492"/>
    <row r="997493"/>
    <row r="997494"/>
    <row r="997495"/>
    <row r="997496"/>
    <row r="997497"/>
    <row r="997498"/>
    <row r="997499"/>
    <row r="997500"/>
    <row r="997501"/>
    <row r="997502"/>
    <row r="997503"/>
    <row r="997504"/>
    <row r="997505"/>
    <row r="997506"/>
    <row r="997507"/>
    <row r="997508"/>
    <row r="997509"/>
    <row r="997510"/>
    <row r="997511"/>
    <row r="997512"/>
    <row r="997513"/>
    <row r="997514"/>
    <row r="997515"/>
    <row r="997516"/>
    <row r="997517"/>
    <row r="997518"/>
    <row r="997519"/>
    <row r="997520"/>
    <row r="997521"/>
    <row r="997522"/>
    <row r="997523"/>
    <row r="997524"/>
    <row r="997525"/>
    <row r="997526"/>
    <row r="997527"/>
    <row r="997528"/>
    <row r="997529"/>
    <row r="997530"/>
    <row r="997531"/>
    <row r="997532"/>
    <row r="997533"/>
    <row r="997534"/>
    <row r="997535"/>
    <row r="997536"/>
    <row r="997537"/>
    <row r="997538"/>
    <row r="997539"/>
    <row r="997540"/>
    <row r="997541"/>
    <row r="997542"/>
    <row r="997543"/>
    <row r="997544"/>
    <row r="997545"/>
    <row r="997546"/>
    <row r="997547"/>
    <row r="997548"/>
    <row r="997549"/>
    <row r="997550"/>
    <row r="997551"/>
    <row r="997552"/>
    <row r="997553"/>
    <row r="997554"/>
    <row r="997555"/>
    <row r="997556"/>
    <row r="997557"/>
    <row r="997558"/>
    <row r="997559"/>
    <row r="997560"/>
    <row r="997561"/>
    <row r="997562"/>
    <row r="997563"/>
    <row r="997564"/>
    <row r="997565"/>
    <row r="997566"/>
    <row r="997567"/>
    <row r="997568"/>
    <row r="997569"/>
    <row r="997570"/>
    <row r="997571"/>
    <row r="997572"/>
    <row r="997573"/>
    <row r="997574"/>
    <row r="997575"/>
    <row r="997576"/>
    <row r="997577"/>
    <row r="997578"/>
    <row r="997579"/>
    <row r="997580"/>
    <row r="997581"/>
    <row r="997582"/>
    <row r="997583"/>
    <row r="997584"/>
    <row r="997585"/>
    <row r="997586"/>
    <row r="997587"/>
    <row r="997588"/>
    <row r="997589"/>
    <row r="997590"/>
    <row r="997591"/>
    <row r="997592"/>
    <row r="997593"/>
    <row r="997594"/>
    <row r="997595"/>
    <row r="997596"/>
    <row r="997597"/>
    <row r="997598"/>
    <row r="997599"/>
    <row r="997600"/>
    <row r="997601"/>
    <row r="997602"/>
    <row r="997603"/>
    <row r="997604"/>
    <row r="997605"/>
    <row r="997606"/>
    <row r="997607"/>
    <row r="997608"/>
    <row r="997609"/>
    <row r="997610"/>
    <row r="997611"/>
    <row r="997612"/>
    <row r="997613"/>
    <row r="997614"/>
    <row r="997615"/>
    <row r="997616"/>
    <row r="997617"/>
    <row r="997618"/>
    <row r="997619"/>
    <row r="997620"/>
    <row r="997621"/>
    <row r="997622"/>
    <row r="997623"/>
    <row r="997624"/>
    <row r="997625"/>
    <row r="997626"/>
    <row r="997627"/>
    <row r="997628"/>
    <row r="997629"/>
    <row r="997630"/>
    <row r="997631"/>
    <row r="997632"/>
    <row r="997633"/>
    <row r="997634"/>
    <row r="997635"/>
    <row r="997636"/>
    <row r="997637"/>
    <row r="997638"/>
    <row r="997639"/>
    <row r="997640"/>
    <row r="997641"/>
    <row r="997642"/>
    <row r="997643"/>
    <row r="997644"/>
    <row r="997645"/>
    <row r="997646"/>
    <row r="997647"/>
    <row r="997648"/>
    <row r="997649"/>
    <row r="997650"/>
    <row r="997651"/>
    <row r="997652"/>
    <row r="997653"/>
    <row r="997654"/>
    <row r="997655"/>
    <row r="997656"/>
    <row r="997657"/>
    <row r="997658"/>
    <row r="997659"/>
    <row r="997660"/>
    <row r="997661"/>
    <row r="997662"/>
    <row r="997663"/>
    <row r="997664"/>
    <row r="997665"/>
    <row r="997666"/>
    <row r="997667"/>
    <row r="997668"/>
    <row r="997669"/>
    <row r="997670"/>
    <row r="997671"/>
    <row r="997672"/>
    <row r="997673"/>
    <row r="997674"/>
    <row r="997675"/>
    <row r="997676"/>
    <row r="997677"/>
    <row r="997678"/>
    <row r="997679"/>
    <row r="997680"/>
    <row r="997681"/>
    <row r="997682"/>
    <row r="997683"/>
    <row r="997684"/>
    <row r="997685"/>
    <row r="997686"/>
    <row r="997687"/>
    <row r="997688"/>
    <row r="997689"/>
    <row r="997690"/>
    <row r="997691"/>
    <row r="997692"/>
    <row r="997693"/>
    <row r="997694"/>
    <row r="997695"/>
    <row r="997696"/>
    <row r="997697"/>
    <row r="997698"/>
    <row r="997699"/>
    <row r="997700"/>
    <row r="997701"/>
    <row r="997702"/>
    <row r="997703"/>
    <row r="997704"/>
    <row r="997705"/>
    <row r="997706"/>
    <row r="997707"/>
    <row r="997708"/>
    <row r="997709"/>
    <row r="997710"/>
    <row r="997711"/>
    <row r="997712"/>
    <row r="997713"/>
    <row r="997714"/>
    <row r="997715"/>
    <row r="997716"/>
    <row r="997717"/>
    <row r="997718"/>
    <row r="997719"/>
    <row r="997720"/>
    <row r="997721"/>
    <row r="997722"/>
    <row r="997723"/>
    <row r="997724"/>
    <row r="997725"/>
    <row r="997726"/>
    <row r="997727"/>
    <row r="997728"/>
    <row r="997729"/>
    <row r="997730"/>
    <row r="997731"/>
    <row r="997732"/>
    <row r="997733"/>
    <row r="997734"/>
    <row r="997735"/>
    <row r="997736"/>
    <row r="997737"/>
    <row r="997738"/>
    <row r="997739"/>
    <row r="997740"/>
    <row r="997741"/>
    <row r="997742"/>
    <row r="997743"/>
    <row r="997744"/>
    <row r="997745"/>
    <row r="997746"/>
    <row r="997747"/>
    <row r="997748"/>
    <row r="997749"/>
    <row r="997750"/>
    <row r="997751"/>
    <row r="997752"/>
    <row r="997753"/>
    <row r="997754"/>
    <row r="997755"/>
    <row r="997756"/>
    <row r="997757"/>
    <row r="997758"/>
    <row r="997759"/>
    <row r="997760"/>
    <row r="997761"/>
    <row r="997762"/>
    <row r="997763"/>
    <row r="997764"/>
    <row r="997765"/>
    <row r="997766"/>
    <row r="997767"/>
    <row r="997768"/>
    <row r="997769"/>
    <row r="997770"/>
    <row r="997771"/>
    <row r="997772"/>
    <row r="997773"/>
    <row r="997774"/>
    <row r="997775"/>
    <row r="997776"/>
    <row r="997777"/>
    <row r="997778"/>
    <row r="997779"/>
    <row r="997780"/>
    <row r="997781"/>
    <row r="997782"/>
    <row r="997783"/>
    <row r="997784"/>
    <row r="997785"/>
    <row r="997786"/>
    <row r="997787"/>
    <row r="997788"/>
    <row r="997789"/>
    <row r="997790"/>
    <row r="997791"/>
    <row r="997792"/>
    <row r="997793"/>
    <row r="997794"/>
    <row r="997795"/>
    <row r="997796"/>
    <row r="997797"/>
    <row r="997798"/>
    <row r="997799"/>
    <row r="997800"/>
    <row r="997801"/>
    <row r="997802"/>
    <row r="997803"/>
    <row r="997804"/>
    <row r="997805"/>
    <row r="997806"/>
    <row r="997807"/>
    <row r="997808"/>
    <row r="997809"/>
    <row r="997810"/>
    <row r="997811"/>
    <row r="997812"/>
    <row r="997813"/>
    <row r="997814"/>
    <row r="997815"/>
    <row r="997816"/>
    <row r="997817"/>
    <row r="997818"/>
    <row r="997819"/>
    <row r="997820"/>
    <row r="997821"/>
    <row r="997822"/>
    <row r="997823"/>
    <row r="997824"/>
    <row r="997825"/>
    <row r="997826"/>
    <row r="997827"/>
    <row r="997828"/>
    <row r="997829"/>
    <row r="997830"/>
    <row r="997831"/>
    <row r="997832"/>
    <row r="997833"/>
    <row r="997834"/>
    <row r="997835"/>
    <row r="997836"/>
    <row r="997837"/>
    <row r="997838"/>
    <row r="997839"/>
    <row r="997840"/>
    <row r="997841"/>
    <row r="997842"/>
    <row r="997843"/>
    <row r="997844"/>
    <row r="997845"/>
    <row r="997846"/>
    <row r="997847"/>
    <row r="997848"/>
    <row r="997849"/>
    <row r="997850"/>
    <row r="997851"/>
    <row r="997852"/>
    <row r="997853"/>
    <row r="997854"/>
    <row r="997855"/>
    <row r="997856"/>
    <row r="997857"/>
    <row r="997858"/>
    <row r="997859"/>
    <row r="997860"/>
    <row r="997861"/>
    <row r="997862"/>
    <row r="997863"/>
    <row r="997864"/>
    <row r="997865"/>
    <row r="997866"/>
    <row r="997867"/>
    <row r="997868"/>
    <row r="997869"/>
    <row r="997870"/>
    <row r="997871"/>
    <row r="997872"/>
    <row r="997873"/>
    <row r="997874"/>
    <row r="997875"/>
    <row r="997876"/>
    <row r="997877"/>
    <row r="997878"/>
    <row r="997879"/>
    <row r="997880"/>
    <row r="997881"/>
    <row r="997882"/>
    <row r="997883"/>
    <row r="997884"/>
    <row r="997885"/>
    <row r="997886"/>
    <row r="997887"/>
    <row r="997888"/>
    <row r="997889"/>
    <row r="997890"/>
    <row r="997891"/>
    <row r="997892"/>
    <row r="997893"/>
    <row r="997894"/>
    <row r="997895"/>
    <row r="997896"/>
    <row r="997897"/>
    <row r="997898"/>
    <row r="997899"/>
    <row r="997900"/>
    <row r="997901"/>
    <row r="997902"/>
    <row r="997903"/>
    <row r="997904"/>
    <row r="997905"/>
    <row r="997906"/>
    <row r="997907"/>
    <row r="997908"/>
    <row r="997909"/>
    <row r="997910"/>
    <row r="997911"/>
    <row r="997912"/>
    <row r="997913"/>
    <row r="997914"/>
    <row r="997915"/>
    <row r="997916"/>
    <row r="997917"/>
    <row r="997918"/>
    <row r="997919"/>
    <row r="997920"/>
    <row r="997921"/>
    <row r="997922"/>
    <row r="997923"/>
    <row r="997924"/>
    <row r="997925"/>
    <row r="997926"/>
    <row r="997927"/>
    <row r="997928"/>
    <row r="997929"/>
    <row r="997930"/>
    <row r="997931"/>
    <row r="997932"/>
    <row r="997933"/>
    <row r="997934"/>
    <row r="997935"/>
    <row r="997936"/>
    <row r="997937"/>
    <row r="997938"/>
    <row r="997939"/>
    <row r="997940"/>
    <row r="997941"/>
    <row r="997942"/>
    <row r="997943"/>
    <row r="997944"/>
    <row r="997945"/>
    <row r="997946"/>
    <row r="997947"/>
    <row r="997948"/>
    <row r="997949"/>
    <row r="997950"/>
    <row r="997951"/>
    <row r="997952"/>
    <row r="997953"/>
    <row r="997954"/>
    <row r="997955"/>
    <row r="997956"/>
    <row r="997957"/>
    <row r="997958"/>
    <row r="997959"/>
    <row r="997960"/>
    <row r="997961"/>
    <row r="997962"/>
    <row r="997963"/>
    <row r="997964"/>
    <row r="997965"/>
    <row r="997966"/>
    <row r="997967"/>
    <row r="997968"/>
    <row r="997969"/>
    <row r="997970"/>
    <row r="997971"/>
    <row r="997972"/>
    <row r="997973"/>
    <row r="997974"/>
    <row r="997975"/>
    <row r="997976"/>
    <row r="997977"/>
    <row r="997978"/>
    <row r="997979"/>
    <row r="997980"/>
    <row r="997981"/>
    <row r="997982"/>
    <row r="997983"/>
    <row r="997984"/>
    <row r="997985"/>
    <row r="997986"/>
    <row r="997987"/>
    <row r="997988"/>
    <row r="997989"/>
    <row r="997990"/>
    <row r="997991"/>
    <row r="997992"/>
    <row r="997993"/>
    <row r="997994"/>
    <row r="997995"/>
    <row r="997996"/>
    <row r="997997"/>
    <row r="997998"/>
    <row r="997999"/>
    <row r="998000"/>
    <row r="998001"/>
    <row r="998002"/>
    <row r="998003"/>
    <row r="998004"/>
    <row r="998005"/>
    <row r="998006"/>
    <row r="998007"/>
    <row r="998008"/>
    <row r="998009"/>
    <row r="998010"/>
    <row r="998011"/>
    <row r="998012"/>
    <row r="998013"/>
    <row r="998014"/>
    <row r="998015"/>
    <row r="998016"/>
    <row r="998017"/>
    <row r="998018"/>
    <row r="998019"/>
    <row r="998020"/>
    <row r="998021"/>
    <row r="998022"/>
    <row r="998023"/>
    <row r="998024"/>
    <row r="998025"/>
    <row r="998026"/>
    <row r="998027"/>
    <row r="998028"/>
    <row r="998029"/>
    <row r="998030"/>
    <row r="998031"/>
    <row r="998032"/>
    <row r="998033"/>
    <row r="998034"/>
    <row r="998035"/>
    <row r="998036"/>
    <row r="998037"/>
    <row r="998038"/>
    <row r="998039"/>
    <row r="998040"/>
    <row r="998041"/>
    <row r="998042"/>
    <row r="998043"/>
    <row r="998044"/>
    <row r="998045"/>
    <row r="998046"/>
    <row r="998047"/>
    <row r="998048"/>
    <row r="998049"/>
    <row r="998050"/>
    <row r="998051"/>
    <row r="998052"/>
    <row r="998053"/>
    <row r="998054"/>
    <row r="998055"/>
    <row r="998056"/>
    <row r="998057"/>
    <row r="998058"/>
    <row r="998059"/>
    <row r="998060"/>
    <row r="998061"/>
    <row r="998062"/>
    <row r="998063"/>
    <row r="998064"/>
    <row r="998065"/>
    <row r="998066"/>
    <row r="998067"/>
    <row r="998068"/>
    <row r="998069"/>
    <row r="998070"/>
    <row r="998071"/>
    <row r="998072"/>
    <row r="998073"/>
    <row r="998074"/>
    <row r="998075"/>
    <row r="998076"/>
    <row r="998077"/>
    <row r="998078"/>
    <row r="998079"/>
    <row r="998080"/>
    <row r="998081"/>
    <row r="998082"/>
    <row r="998083"/>
    <row r="998084"/>
    <row r="998085"/>
    <row r="998086"/>
    <row r="998087"/>
    <row r="998088"/>
    <row r="998089"/>
    <row r="998090"/>
    <row r="998091"/>
    <row r="998092"/>
    <row r="998093"/>
    <row r="998094"/>
    <row r="998095"/>
    <row r="998096"/>
    <row r="998097"/>
    <row r="998098"/>
    <row r="998099"/>
    <row r="998100"/>
    <row r="998101"/>
    <row r="998102"/>
    <row r="998103"/>
    <row r="998104"/>
    <row r="998105"/>
    <row r="998106"/>
    <row r="998107"/>
    <row r="998108"/>
    <row r="998109"/>
    <row r="998110"/>
    <row r="998111"/>
    <row r="998112"/>
    <row r="998113"/>
    <row r="998114"/>
    <row r="998115"/>
    <row r="998116"/>
    <row r="998117"/>
    <row r="998118"/>
    <row r="998119"/>
    <row r="998120"/>
    <row r="998121"/>
    <row r="998122"/>
    <row r="998123"/>
    <row r="998124"/>
    <row r="998125"/>
    <row r="998126"/>
    <row r="998127"/>
    <row r="998128"/>
    <row r="998129"/>
    <row r="998130"/>
    <row r="998131"/>
    <row r="998132"/>
    <row r="998133"/>
    <row r="998134"/>
    <row r="998135"/>
    <row r="998136"/>
    <row r="998137"/>
    <row r="998138"/>
    <row r="998139"/>
    <row r="998140"/>
    <row r="998141"/>
    <row r="998142"/>
    <row r="998143"/>
    <row r="998144"/>
    <row r="998145"/>
    <row r="998146"/>
    <row r="998147"/>
    <row r="998148"/>
    <row r="998149"/>
    <row r="998150"/>
    <row r="998151"/>
    <row r="998152"/>
    <row r="998153"/>
    <row r="998154"/>
    <row r="998155"/>
    <row r="998156"/>
    <row r="998157"/>
    <row r="998158"/>
    <row r="998159"/>
    <row r="998160"/>
    <row r="998161"/>
    <row r="998162"/>
    <row r="998163"/>
    <row r="998164"/>
    <row r="998165"/>
    <row r="998166"/>
    <row r="998167"/>
    <row r="998168"/>
    <row r="998169"/>
    <row r="998170"/>
    <row r="998171"/>
    <row r="998172"/>
    <row r="998173"/>
    <row r="998174"/>
    <row r="998175"/>
    <row r="998176"/>
    <row r="998177"/>
    <row r="998178"/>
    <row r="998179"/>
    <row r="998180"/>
    <row r="998181"/>
    <row r="998182"/>
    <row r="998183"/>
    <row r="998184"/>
    <row r="998185"/>
    <row r="998186"/>
    <row r="998187"/>
    <row r="998188"/>
    <row r="998189"/>
    <row r="998190"/>
    <row r="998191"/>
    <row r="998192"/>
    <row r="998193"/>
    <row r="998194"/>
    <row r="998195"/>
    <row r="998196"/>
    <row r="998197"/>
    <row r="998198"/>
    <row r="998199"/>
    <row r="998200"/>
    <row r="998201"/>
    <row r="998202"/>
    <row r="998203"/>
    <row r="998204"/>
    <row r="998205"/>
    <row r="998206"/>
    <row r="998207"/>
    <row r="998208"/>
    <row r="998209"/>
    <row r="998210"/>
    <row r="998211"/>
    <row r="998212"/>
    <row r="998213"/>
    <row r="998214"/>
    <row r="998215"/>
    <row r="998216"/>
    <row r="998217"/>
    <row r="998218"/>
    <row r="998219"/>
    <row r="998220"/>
    <row r="998221"/>
    <row r="998222"/>
    <row r="998223"/>
    <row r="998224"/>
    <row r="998225"/>
    <row r="998226"/>
    <row r="998227"/>
    <row r="998228"/>
    <row r="998229"/>
    <row r="998230"/>
    <row r="998231"/>
    <row r="998232"/>
    <row r="998233"/>
    <row r="998234"/>
    <row r="998235"/>
    <row r="998236"/>
    <row r="998237"/>
    <row r="998238"/>
    <row r="998239"/>
    <row r="998240"/>
    <row r="998241"/>
    <row r="998242"/>
    <row r="998243"/>
    <row r="998244"/>
    <row r="998245"/>
    <row r="998246"/>
    <row r="998247"/>
    <row r="998248"/>
    <row r="998249"/>
    <row r="998250"/>
    <row r="998251"/>
    <row r="998252"/>
    <row r="998253"/>
    <row r="998254"/>
    <row r="998255"/>
    <row r="998256"/>
    <row r="998257"/>
    <row r="998258"/>
    <row r="998259"/>
    <row r="998260"/>
    <row r="998261"/>
    <row r="998262"/>
    <row r="998263"/>
    <row r="998264"/>
    <row r="998265"/>
    <row r="998266"/>
    <row r="998267"/>
    <row r="998268"/>
    <row r="998269"/>
    <row r="998270"/>
    <row r="998271"/>
    <row r="998272"/>
    <row r="998273"/>
    <row r="998274"/>
    <row r="998275"/>
    <row r="998276"/>
    <row r="998277"/>
    <row r="998278"/>
    <row r="998279"/>
    <row r="998280"/>
    <row r="998281"/>
    <row r="998282"/>
    <row r="998283"/>
    <row r="998284"/>
    <row r="998285"/>
    <row r="998286"/>
    <row r="998287"/>
    <row r="998288"/>
    <row r="998289"/>
    <row r="998290"/>
    <row r="998291"/>
    <row r="998292"/>
    <row r="998293"/>
    <row r="998294"/>
    <row r="998295"/>
    <row r="998296"/>
    <row r="998297"/>
    <row r="998298"/>
    <row r="998299"/>
    <row r="998300"/>
    <row r="998301"/>
    <row r="998302"/>
    <row r="998303"/>
    <row r="998304"/>
    <row r="998305"/>
    <row r="998306"/>
    <row r="998307"/>
    <row r="998308"/>
    <row r="998309"/>
    <row r="998310"/>
    <row r="998311"/>
    <row r="998312"/>
    <row r="998313"/>
    <row r="998314"/>
    <row r="998315"/>
    <row r="998316"/>
    <row r="998317"/>
    <row r="998318"/>
    <row r="998319"/>
    <row r="998320"/>
    <row r="998321"/>
    <row r="998322"/>
    <row r="998323"/>
    <row r="998324"/>
    <row r="998325"/>
    <row r="998326"/>
    <row r="998327"/>
    <row r="998328"/>
    <row r="998329"/>
    <row r="998330"/>
    <row r="998331"/>
    <row r="998332"/>
    <row r="998333"/>
    <row r="998334"/>
    <row r="998335"/>
    <row r="998336"/>
    <row r="998337"/>
    <row r="998338"/>
    <row r="998339"/>
    <row r="998340"/>
    <row r="998341"/>
    <row r="998342"/>
    <row r="998343"/>
    <row r="998344"/>
    <row r="998345"/>
    <row r="998346"/>
    <row r="998347"/>
    <row r="998348"/>
    <row r="998349"/>
    <row r="998350"/>
    <row r="998351"/>
    <row r="998352"/>
    <row r="998353"/>
    <row r="998354"/>
    <row r="998355"/>
    <row r="998356"/>
    <row r="998357"/>
    <row r="998358"/>
    <row r="998359"/>
    <row r="998360"/>
    <row r="998361"/>
    <row r="998362"/>
    <row r="998363"/>
    <row r="998364"/>
    <row r="998365"/>
    <row r="998366"/>
    <row r="998367"/>
    <row r="998368"/>
    <row r="998369"/>
    <row r="998370"/>
    <row r="998371"/>
    <row r="998372"/>
    <row r="998373"/>
    <row r="998374"/>
    <row r="998375"/>
    <row r="998376"/>
    <row r="998377"/>
    <row r="998378"/>
    <row r="998379"/>
    <row r="998380"/>
    <row r="998381"/>
    <row r="998382"/>
    <row r="998383"/>
    <row r="998384"/>
    <row r="998385"/>
    <row r="998386"/>
    <row r="998387"/>
    <row r="998388"/>
    <row r="998389"/>
    <row r="998390"/>
    <row r="998391"/>
    <row r="998392"/>
    <row r="998393"/>
    <row r="998394"/>
    <row r="998395"/>
    <row r="998396"/>
    <row r="998397"/>
    <row r="998398"/>
    <row r="998399"/>
    <row r="998400"/>
    <row r="998401"/>
    <row r="998402"/>
    <row r="998403"/>
    <row r="998404"/>
    <row r="998405"/>
    <row r="998406"/>
    <row r="998407"/>
    <row r="998408"/>
    <row r="998409"/>
    <row r="998410"/>
    <row r="998411"/>
    <row r="998412"/>
    <row r="998413"/>
    <row r="998414"/>
    <row r="998415"/>
    <row r="998416"/>
    <row r="998417"/>
    <row r="998418"/>
    <row r="998419"/>
    <row r="998420"/>
    <row r="998421"/>
    <row r="998422"/>
    <row r="998423"/>
    <row r="998424"/>
    <row r="998425"/>
    <row r="998426"/>
    <row r="998427"/>
    <row r="998428"/>
    <row r="998429"/>
    <row r="998430"/>
    <row r="998431"/>
    <row r="998432"/>
    <row r="998433"/>
    <row r="998434"/>
    <row r="998435"/>
    <row r="998436"/>
    <row r="998437"/>
    <row r="998438"/>
    <row r="998439"/>
    <row r="998440"/>
    <row r="998441"/>
    <row r="998442"/>
    <row r="998443"/>
    <row r="998444"/>
    <row r="998445"/>
    <row r="998446"/>
    <row r="998447"/>
    <row r="998448"/>
    <row r="998449"/>
    <row r="998450"/>
    <row r="998451"/>
    <row r="998452"/>
    <row r="998453"/>
    <row r="998454"/>
    <row r="998455"/>
    <row r="998456"/>
    <row r="998457"/>
    <row r="998458"/>
    <row r="998459"/>
    <row r="998460"/>
    <row r="998461"/>
    <row r="998462"/>
    <row r="998463"/>
    <row r="998464"/>
    <row r="998465"/>
    <row r="998466"/>
    <row r="998467"/>
    <row r="998468"/>
    <row r="998469"/>
    <row r="998470"/>
    <row r="998471"/>
    <row r="998472"/>
    <row r="998473"/>
    <row r="998474"/>
    <row r="998475"/>
    <row r="998476"/>
    <row r="998477"/>
    <row r="998478"/>
    <row r="998479"/>
    <row r="998480"/>
    <row r="998481"/>
    <row r="998482"/>
    <row r="998483"/>
    <row r="998484"/>
    <row r="998485"/>
    <row r="998486"/>
    <row r="998487"/>
    <row r="998488"/>
    <row r="998489"/>
    <row r="998490"/>
    <row r="998491"/>
    <row r="998492"/>
    <row r="998493"/>
    <row r="998494"/>
    <row r="998495"/>
    <row r="998496"/>
    <row r="998497"/>
    <row r="998498"/>
    <row r="998499"/>
    <row r="998500"/>
    <row r="998501"/>
    <row r="998502"/>
    <row r="998503"/>
    <row r="998504"/>
    <row r="998505"/>
    <row r="998506"/>
    <row r="998507"/>
    <row r="998508"/>
    <row r="998509"/>
    <row r="998510"/>
    <row r="998511"/>
    <row r="998512"/>
    <row r="998513"/>
    <row r="998514"/>
    <row r="998515"/>
    <row r="998516"/>
    <row r="998517"/>
    <row r="998518"/>
    <row r="998519"/>
    <row r="998520"/>
    <row r="998521"/>
    <row r="998522"/>
    <row r="998523"/>
    <row r="998524"/>
    <row r="998525"/>
    <row r="998526"/>
    <row r="998527"/>
    <row r="998528"/>
    <row r="998529"/>
    <row r="998530"/>
    <row r="998531"/>
    <row r="998532"/>
    <row r="998533"/>
    <row r="998534"/>
    <row r="998535"/>
    <row r="998536"/>
    <row r="998537"/>
    <row r="998538"/>
    <row r="998539"/>
    <row r="998540"/>
    <row r="998541"/>
    <row r="998542"/>
    <row r="998543"/>
    <row r="998544"/>
    <row r="998545"/>
    <row r="998546"/>
    <row r="998547"/>
    <row r="998548"/>
    <row r="998549"/>
    <row r="998550"/>
    <row r="998551"/>
    <row r="998552"/>
    <row r="998553"/>
    <row r="998554"/>
    <row r="998555"/>
    <row r="998556"/>
    <row r="998557"/>
    <row r="998558"/>
    <row r="998559"/>
    <row r="998560"/>
    <row r="998561"/>
    <row r="998562"/>
    <row r="998563"/>
    <row r="998564"/>
    <row r="998565"/>
    <row r="998566"/>
    <row r="998567"/>
    <row r="998568"/>
    <row r="998569"/>
    <row r="998570"/>
    <row r="998571"/>
    <row r="998572"/>
    <row r="998573"/>
    <row r="998574"/>
    <row r="998575"/>
    <row r="998576"/>
    <row r="998577"/>
    <row r="998578"/>
    <row r="998579"/>
    <row r="998580"/>
    <row r="998581"/>
    <row r="998582"/>
    <row r="998583"/>
    <row r="998584"/>
    <row r="998585"/>
    <row r="998586"/>
    <row r="998587"/>
    <row r="998588"/>
    <row r="998589"/>
    <row r="998590"/>
    <row r="998591"/>
    <row r="998592"/>
    <row r="998593"/>
    <row r="998594"/>
    <row r="998595"/>
    <row r="998596"/>
    <row r="998597"/>
    <row r="998598"/>
    <row r="998599"/>
    <row r="998600"/>
    <row r="998601"/>
    <row r="998602"/>
    <row r="998603"/>
    <row r="998604"/>
    <row r="998605"/>
    <row r="998606"/>
    <row r="998607"/>
    <row r="998608"/>
    <row r="998609"/>
    <row r="998610"/>
    <row r="998611"/>
    <row r="998612"/>
    <row r="998613"/>
    <row r="998614"/>
    <row r="998615"/>
    <row r="998616"/>
    <row r="998617"/>
    <row r="998618"/>
    <row r="998619"/>
    <row r="998620"/>
    <row r="998621"/>
    <row r="998622"/>
    <row r="998623"/>
    <row r="998624"/>
    <row r="998625"/>
    <row r="998626"/>
    <row r="998627"/>
    <row r="998628"/>
    <row r="998629"/>
    <row r="998630"/>
    <row r="998631"/>
    <row r="998632"/>
    <row r="998633"/>
    <row r="998634"/>
    <row r="998635"/>
    <row r="998636"/>
    <row r="998637"/>
    <row r="998638"/>
    <row r="998639"/>
    <row r="998640"/>
    <row r="998641"/>
    <row r="998642"/>
    <row r="998643"/>
    <row r="998644"/>
    <row r="998645"/>
    <row r="998646"/>
    <row r="998647"/>
    <row r="998648"/>
    <row r="998649"/>
    <row r="998650"/>
    <row r="998651"/>
    <row r="998652"/>
    <row r="998653"/>
    <row r="998654"/>
    <row r="998655"/>
    <row r="998656"/>
    <row r="998657"/>
    <row r="998658"/>
    <row r="998659"/>
    <row r="998660"/>
    <row r="998661"/>
    <row r="998662"/>
    <row r="998663"/>
    <row r="998664"/>
    <row r="998665"/>
    <row r="998666"/>
    <row r="998667"/>
    <row r="998668"/>
    <row r="998669"/>
    <row r="998670"/>
    <row r="998671"/>
    <row r="998672"/>
    <row r="998673"/>
    <row r="998674"/>
    <row r="998675"/>
    <row r="998676"/>
    <row r="998677"/>
    <row r="998678"/>
    <row r="998679"/>
    <row r="998680"/>
    <row r="998681"/>
    <row r="998682"/>
    <row r="998683"/>
    <row r="998684"/>
    <row r="998685"/>
    <row r="998686"/>
    <row r="998687"/>
    <row r="998688"/>
    <row r="998689"/>
    <row r="998690"/>
    <row r="998691"/>
    <row r="998692"/>
    <row r="998693"/>
    <row r="998694"/>
    <row r="998695"/>
    <row r="998696"/>
    <row r="998697"/>
    <row r="998698"/>
    <row r="998699"/>
    <row r="998700"/>
    <row r="998701"/>
    <row r="998702"/>
    <row r="998703"/>
    <row r="998704"/>
    <row r="998705"/>
    <row r="998706"/>
    <row r="998707"/>
    <row r="998708"/>
    <row r="998709"/>
    <row r="998710"/>
    <row r="998711"/>
    <row r="998712"/>
    <row r="998713"/>
    <row r="998714"/>
    <row r="998715"/>
    <row r="998716"/>
    <row r="998717"/>
    <row r="998718"/>
    <row r="998719"/>
    <row r="998720"/>
    <row r="998721"/>
    <row r="998722"/>
    <row r="998723"/>
    <row r="998724"/>
    <row r="998725"/>
    <row r="998726"/>
    <row r="998727"/>
    <row r="998728"/>
    <row r="998729"/>
    <row r="998730"/>
    <row r="998731"/>
    <row r="998732"/>
    <row r="998733"/>
    <row r="998734"/>
    <row r="998735"/>
    <row r="998736"/>
    <row r="998737"/>
    <row r="998738"/>
    <row r="998739"/>
    <row r="998740"/>
    <row r="998741"/>
    <row r="998742"/>
    <row r="998743"/>
    <row r="998744"/>
    <row r="998745"/>
    <row r="998746"/>
    <row r="998747"/>
    <row r="998748"/>
    <row r="998749"/>
    <row r="998750"/>
    <row r="998751"/>
    <row r="998752"/>
    <row r="998753"/>
    <row r="998754"/>
    <row r="998755"/>
    <row r="998756"/>
    <row r="998757"/>
    <row r="998758"/>
    <row r="998759"/>
    <row r="998760"/>
    <row r="998761"/>
    <row r="998762"/>
    <row r="998763"/>
    <row r="998764"/>
    <row r="998765"/>
    <row r="998766"/>
    <row r="998767"/>
    <row r="998768"/>
    <row r="998769"/>
    <row r="998770"/>
    <row r="998771"/>
    <row r="998772"/>
    <row r="998773"/>
    <row r="998774"/>
    <row r="998775"/>
    <row r="998776"/>
    <row r="998777"/>
    <row r="998778"/>
    <row r="998779"/>
    <row r="998780"/>
    <row r="998781"/>
    <row r="998782"/>
    <row r="998783"/>
    <row r="998784"/>
    <row r="998785"/>
    <row r="998786"/>
    <row r="998787"/>
    <row r="998788"/>
    <row r="998789"/>
    <row r="998790"/>
    <row r="998791"/>
    <row r="998792"/>
    <row r="998793"/>
    <row r="998794"/>
    <row r="998795"/>
    <row r="998796"/>
    <row r="998797"/>
    <row r="998798"/>
    <row r="998799"/>
    <row r="998800"/>
    <row r="998801"/>
    <row r="998802"/>
    <row r="998803"/>
    <row r="998804"/>
    <row r="998805"/>
    <row r="998806"/>
    <row r="998807"/>
    <row r="998808"/>
    <row r="998809"/>
    <row r="998810"/>
    <row r="998811"/>
    <row r="998812"/>
    <row r="998813"/>
    <row r="998814"/>
    <row r="998815"/>
    <row r="998816"/>
    <row r="998817"/>
    <row r="998818"/>
    <row r="998819"/>
    <row r="998820"/>
    <row r="998821"/>
    <row r="998822"/>
    <row r="998823"/>
    <row r="998824"/>
    <row r="998825"/>
    <row r="998826"/>
    <row r="998827"/>
    <row r="998828"/>
    <row r="998829"/>
    <row r="998830"/>
    <row r="998831"/>
    <row r="998832"/>
    <row r="998833"/>
    <row r="998834"/>
    <row r="998835"/>
    <row r="998836"/>
    <row r="998837"/>
    <row r="998838"/>
    <row r="998839"/>
    <row r="998840"/>
    <row r="998841"/>
    <row r="998842"/>
    <row r="998843"/>
    <row r="998844"/>
    <row r="998845"/>
    <row r="998846"/>
    <row r="998847"/>
    <row r="998848"/>
    <row r="998849"/>
    <row r="998850"/>
    <row r="998851"/>
    <row r="998852"/>
    <row r="998853"/>
    <row r="998854"/>
    <row r="998855"/>
    <row r="998856"/>
    <row r="998857"/>
    <row r="998858"/>
    <row r="998859"/>
    <row r="998860"/>
    <row r="998861"/>
    <row r="998862"/>
    <row r="998863"/>
    <row r="998864"/>
    <row r="998865"/>
    <row r="998866"/>
    <row r="998867"/>
    <row r="998868"/>
    <row r="998869"/>
    <row r="998870"/>
    <row r="998871"/>
    <row r="998872"/>
    <row r="998873"/>
    <row r="998874"/>
    <row r="998875"/>
    <row r="998876"/>
    <row r="998877"/>
    <row r="998878"/>
    <row r="998879"/>
    <row r="998880"/>
    <row r="998881"/>
    <row r="998882"/>
    <row r="998883"/>
    <row r="998884"/>
    <row r="998885"/>
    <row r="998886"/>
    <row r="998887"/>
    <row r="998888"/>
    <row r="998889"/>
    <row r="998890"/>
    <row r="998891"/>
    <row r="998892"/>
    <row r="998893"/>
    <row r="998894"/>
    <row r="998895"/>
    <row r="998896"/>
    <row r="998897"/>
    <row r="998898"/>
    <row r="998899"/>
    <row r="998900"/>
    <row r="998901"/>
    <row r="998902"/>
    <row r="998903"/>
    <row r="998904"/>
    <row r="998905"/>
    <row r="998906"/>
    <row r="998907"/>
    <row r="998908"/>
    <row r="998909"/>
    <row r="998910"/>
    <row r="998911"/>
    <row r="998912"/>
    <row r="998913"/>
    <row r="998914"/>
    <row r="998915"/>
    <row r="998916"/>
    <row r="998917"/>
    <row r="998918"/>
    <row r="998919"/>
    <row r="998920"/>
    <row r="998921"/>
    <row r="998922"/>
    <row r="998923"/>
    <row r="998924"/>
    <row r="998925"/>
    <row r="998926"/>
    <row r="998927"/>
    <row r="998928"/>
    <row r="998929"/>
    <row r="998930"/>
    <row r="998931"/>
    <row r="998932"/>
    <row r="998933"/>
    <row r="998934"/>
    <row r="998935"/>
    <row r="998936"/>
    <row r="998937"/>
    <row r="998938"/>
    <row r="998939"/>
    <row r="998940"/>
    <row r="998941"/>
    <row r="998942"/>
    <row r="998943"/>
    <row r="998944"/>
    <row r="998945"/>
    <row r="998946"/>
    <row r="998947"/>
    <row r="998948"/>
    <row r="998949"/>
    <row r="998950"/>
    <row r="998951"/>
    <row r="998952"/>
    <row r="998953"/>
    <row r="998954"/>
    <row r="998955"/>
    <row r="998956"/>
    <row r="998957"/>
    <row r="998958"/>
    <row r="998959"/>
    <row r="998960"/>
    <row r="998961"/>
    <row r="998962"/>
    <row r="998963"/>
    <row r="998964"/>
    <row r="998965"/>
    <row r="998966"/>
    <row r="998967"/>
    <row r="998968"/>
    <row r="998969"/>
    <row r="998970"/>
    <row r="998971"/>
    <row r="998972"/>
    <row r="998973"/>
    <row r="998974"/>
    <row r="998975"/>
    <row r="998976"/>
    <row r="998977"/>
    <row r="998978"/>
    <row r="998979"/>
    <row r="998980"/>
    <row r="998981"/>
    <row r="998982"/>
    <row r="998983"/>
    <row r="998984"/>
    <row r="998985"/>
    <row r="998986"/>
    <row r="998987"/>
    <row r="998988"/>
    <row r="998989"/>
    <row r="998990"/>
    <row r="998991"/>
    <row r="998992"/>
    <row r="998993"/>
    <row r="998994"/>
    <row r="998995"/>
    <row r="998996"/>
    <row r="998997"/>
    <row r="998998"/>
    <row r="998999"/>
    <row r="999000"/>
    <row r="999001"/>
    <row r="999002"/>
    <row r="999003"/>
    <row r="999004"/>
    <row r="999005"/>
    <row r="999006"/>
    <row r="999007"/>
    <row r="999008"/>
    <row r="999009"/>
    <row r="999010"/>
    <row r="999011"/>
    <row r="999012"/>
    <row r="999013"/>
    <row r="999014"/>
    <row r="999015"/>
    <row r="999016"/>
    <row r="999017"/>
    <row r="999018"/>
    <row r="999019"/>
    <row r="999020"/>
    <row r="999021"/>
    <row r="999022"/>
    <row r="999023"/>
    <row r="999024"/>
    <row r="999025"/>
    <row r="999026"/>
    <row r="999027"/>
    <row r="999028"/>
    <row r="999029"/>
    <row r="999030"/>
    <row r="999031"/>
    <row r="999032"/>
    <row r="999033"/>
    <row r="999034"/>
    <row r="999035"/>
    <row r="999036"/>
    <row r="999037"/>
    <row r="999038"/>
    <row r="999039"/>
    <row r="999040"/>
    <row r="999041"/>
    <row r="999042"/>
    <row r="999043"/>
    <row r="999044"/>
    <row r="999045"/>
    <row r="999046"/>
    <row r="999047"/>
    <row r="999048"/>
    <row r="999049"/>
    <row r="999050"/>
    <row r="999051"/>
    <row r="999052"/>
    <row r="999053"/>
    <row r="999054"/>
    <row r="999055"/>
    <row r="999056"/>
    <row r="999057"/>
    <row r="999058"/>
    <row r="999059"/>
    <row r="999060"/>
    <row r="999061"/>
    <row r="999062"/>
    <row r="999063"/>
    <row r="999064"/>
    <row r="999065"/>
    <row r="999066"/>
    <row r="999067"/>
    <row r="999068"/>
    <row r="999069"/>
    <row r="999070"/>
    <row r="999071"/>
    <row r="999072"/>
    <row r="999073"/>
    <row r="999074"/>
    <row r="999075"/>
    <row r="999076"/>
    <row r="999077"/>
    <row r="999078"/>
    <row r="999079"/>
    <row r="999080"/>
    <row r="999081"/>
    <row r="999082"/>
    <row r="999083"/>
    <row r="999084"/>
    <row r="999085"/>
    <row r="999086"/>
    <row r="999087"/>
    <row r="999088"/>
    <row r="999089"/>
    <row r="999090"/>
    <row r="999091"/>
    <row r="999092"/>
    <row r="999093"/>
    <row r="999094"/>
    <row r="999095"/>
    <row r="999096"/>
    <row r="999097"/>
    <row r="999098"/>
    <row r="999099"/>
    <row r="999100"/>
    <row r="999101"/>
    <row r="999102"/>
    <row r="999103"/>
    <row r="999104"/>
    <row r="999105"/>
    <row r="999106"/>
    <row r="999107"/>
    <row r="999108"/>
    <row r="999109"/>
    <row r="999110"/>
    <row r="999111"/>
    <row r="999112"/>
    <row r="999113"/>
    <row r="999114"/>
    <row r="999115"/>
    <row r="999116"/>
    <row r="999117"/>
    <row r="999118"/>
    <row r="999119"/>
    <row r="999120"/>
    <row r="999121"/>
    <row r="999122"/>
    <row r="999123"/>
    <row r="999124"/>
    <row r="999125"/>
    <row r="999126"/>
    <row r="999127"/>
    <row r="999128"/>
    <row r="999129"/>
    <row r="999130"/>
    <row r="999131"/>
    <row r="999132"/>
    <row r="999133"/>
    <row r="999134"/>
    <row r="999135"/>
    <row r="999136"/>
    <row r="999137"/>
    <row r="999138"/>
    <row r="999139"/>
    <row r="999140"/>
    <row r="999141"/>
    <row r="999142"/>
    <row r="999143"/>
    <row r="999144"/>
    <row r="999145"/>
    <row r="999146"/>
    <row r="999147"/>
    <row r="999148"/>
    <row r="999149"/>
    <row r="999150"/>
    <row r="999151"/>
    <row r="999152"/>
    <row r="999153"/>
    <row r="999154"/>
    <row r="999155"/>
    <row r="999156"/>
    <row r="999157"/>
    <row r="999158"/>
    <row r="999159"/>
    <row r="999160"/>
    <row r="999161"/>
    <row r="999162"/>
    <row r="999163"/>
    <row r="999164"/>
    <row r="999165"/>
    <row r="999166"/>
    <row r="999167"/>
    <row r="999168"/>
    <row r="999169"/>
    <row r="999170"/>
    <row r="999171"/>
    <row r="999172"/>
    <row r="999173"/>
    <row r="999174"/>
    <row r="999175"/>
    <row r="999176"/>
    <row r="999177"/>
    <row r="999178"/>
    <row r="999179"/>
    <row r="999180"/>
    <row r="999181"/>
    <row r="999182"/>
    <row r="999183"/>
    <row r="999184"/>
    <row r="999185"/>
    <row r="999186"/>
    <row r="999187"/>
    <row r="999188"/>
    <row r="999189"/>
    <row r="999190"/>
    <row r="999191"/>
    <row r="999192"/>
    <row r="999193"/>
    <row r="999194"/>
    <row r="999195"/>
    <row r="999196"/>
    <row r="999197"/>
    <row r="999198"/>
    <row r="999199"/>
    <row r="999200"/>
    <row r="999201"/>
    <row r="999202"/>
    <row r="999203"/>
    <row r="999204"/>
    <row r="999205"/>
    <row r="999206"/>
    <row r="999207"/>
    <row r="999208"/>
    <row r="999209"/>
    <row r="999210"/>
    <row r="999211"/>
    <row r="999212"/>
    <row r="999213"/>
    <row r="999214"/>
    <row r="999215"/>
    <row r="999216"/>
    <row r="999217"/>
    <row r="999218"/>
    <row r="999219"/>
    <row r="999220"/>
    <row r="999221"/>
    <row r="999222"/>
    <row r="999223"/>
    <row r="999224"/>
    <row r="999225"/>
    <row r="999226"/>
    <row r="999227"/>
    <row r="999228"/>
    <row r="999229"/>
    <row r="999230"/>
    <row r="999231"/>
    <row r="999232"/>
    <row r="999233"/>
    <row r="999234"/>
    <row r="999235"/>
    <row r="999236"/>
    <row r="999237"/>
    <row r="999238"/>
    <row r="999239"/>
    <row r="999240"/>
    <row r="999241"/>
    <row r="999242"/>
    <row r="999243"/>
    <row r="999244"/>
    <row r="999245"/>
    <row r="999246"/>
    <row r="999247"/>
    <row r="999248"/>
    <row r="999249"/>
    <row r="999250"/>
    <row r="999251"/>
    <row r="999252"/>
    <row r="999253"/>
    <row r="999254"/>
    <row r="999255"/>
    <row r="999256"/>
    <row r="999257"/>
    <row r="999258"/>
    <row r="999259"/>
    <row r="999260"/>
    <row r="999261"/>
    <row r="999262"/>
    <row r="999263"/>
    <row r="999264"/>
    <row r="999265"/>
    <row r="999266"/>
    <row r="999267"/>
    <row r="999268"/>
    <row r="999269"/>
    <row r="999270"/>
    <row r="999271"/>
    <row r="999272"/>
    <row r="999273"/>
    <row r="999274"/>
    <row r="999275"/>
    <row r="999276"/>
    <row r="999277"/>
    <row r="999278"/>
    <row r="999279"/>
    <row r="999280"/>
    <row r="999281"/>
    <row r="999282"/>
    <row r="999283"/>
    <row r="999284"/>
    <row r="999285"/>
    <row r="999286"/>
    <row r="999287"/>
    <row r="999288"/>
    <row r="999289"/>
    <row r="999290"/>
    <row r="999291"/>
    <row r="999292"/>
    <row r="999293"/>
    <row r="999294"/>
    <row r="999295"/>
    <row r="999296"/>
    <row r="999297"/>
    <row r="999298"/>
    <row r="999299"/>
    <row r="999300"/>
    <row r="999301"/>
    <row r="999302"/>
    <row r="999303"/>
    <row r="999304"/>
    <row r="999305"/>
    <row r="999306"/>
    <row r="999307"/>
    <row r="999308"/>
    <row r="999309"/>
    <row r="999310"/>
    <row r="999311"/>
    <row r="999312"/>
    <row r="999313"/>
    <row r="999314"/>
    <row r="999315"/>
    <row r="999316"/>
    <row r="999317"/>
    <row r="999318"/>
    <row r="999319"/>
    <row r="999320"/>
    <row r="999321"/>
    <row r="999322"/>
    <row r="999323"/>
    <row r="999324"/>
    <row r="999325"/>
    <row r="999326"/>
    <row r="999327"/>
    <row r="999328"/>
    <row r="999329"/>
    <row r="999330"/>
    <row r="999331"/>
    <row r="999332"/>
    <row r="999333"/>
    <row r="999334"/>
    <row r="999335"/>
    <row r="999336"/>
    <row r="999337"/>
    <row r="999338"/>
    <row r="999339"/>
    <row r="999340"/>
    <row r="999341"/>
    <row r="999342"/>
    <row r="999343"/>
    <row r="999344"/>
    <row r="999345"/>
    <row r="999346"/>
    <row r="999347"/>
    <row r="999348"/>
    <row r="999349"/>
    <row r="999350"/>
    <row r="999351"/>
    <row r="999352"/>
    <row r="999353"/>
    <row r="999354"/>
    <row r="999355"/>
    <row r="999356"/>
    <row r="999357"/>
    <row r="999358"/>
    <row r="999359"/>
    <row r="999360"/>
    <row r="999361"/>
    <row r="999362"/>
    <row r="999363"/>
    <row r="999364"/>
    <row r="999365"/>
    <row r="999366"/>
    <row r="999367"/>
    <row r="999368"/>
    <row r="999369"/>
    <row r="999370"/>
    <row r="999371"/>
    <row r="999372"/>
    <row r="999373"/>
    <row r="999374"/>
    <row r="999375"/>
    <row r="999376"/>
    <row r="999377"/>
    <row r="999378"/>
    <row r="999379"/>
    <row r="999380"/>
    <row r="999381"/>
    <row r="999382"/>
    <row r="999383"/>
    <row r="999384"/>
    <row r="999385"/>
    <row r="999386"/>
    <row r="999387"/>
    <row r="999388"/>
    <row r="999389"/>
    <row r="999390"/>
    <row r="999391"/>
    <row r="999392"/>
    <row r="999393"/>
    <row r="999394"/>
    <row r="999395"/>
    <row r="999396"/>
    <row r="999397"/>
    <row r="999398"/>
    <row r="999399"/>
    <row r="999400"/>
    <row r="999401"/>
    <row r="999402"/>
    <row r="999403"/>
    <row r="999404"/>
    <row r="999405"/>
    <row r="999406"/>
    <row r="999407"/>
    <row r="999408"/>
    <row r="999409"/>
    <row r="999410"/>
    <row r="999411"/>
    <row r="999412"/>
    <row r="999413"/>
    <row r="999414"/>
    <row r="999415"/>
    <row r="999416"/>
    <row r="999417"/>
    <row r="999418"/>
    <row r="999419"/>
    <row r="999420"/>
    <row r="999421"/>
    <row r="999422"/>
    <row r="999423"/>
    <row r="999424"/>
    <row r="999425"/>
    <row r="999426"/>
    <row r="999427"/>
    <row r="999428"/>
    <row r="999429"/>
    <row r="999430"/>
    <row r="999431"/>
    <row r="999432"/>
    <row r="999433"/>
    <row r="999434"/>
    <row r="999435"/>
    <row r="999436"/>
    <row r="999437"/>
    <row r="999438"/>
    <row r="999439"/>
    <row r="999440"/>
    <row r="999441"/>
    <row r="999442"/>
    <row r="999443"/>
    <row r="999444"/>
    <row r="999445"/>
    <row r="999446"/>
    <row r="999447"/>
    <row r="999448"/>
    <row r="999449"/>
    <row r="999450"/>
    <row r="999451"/>
    <row r="999452"/>
    <row r="999453"/>
    <row r="999454"/>
    <row r="999455"/>
    <row r="999456"/>
    <row r="999457"/>
    <row r="999458"/>
    <row r="999459"/>
    <row r="999460"/>
    <row r="999461"/>
    <row r="999462"/>
    <row r="999463"/>
    <row r="999464"/>
    <row r="999465"/>
    <row r="999466"/>
    <row r="999467"/>
    <row r="999468"/>
    <row r="999469"/>
    <row r="999470"/>
    <row r="999471"/>
    <row r="999472"/>
    <row r="999473"/>
    <row r="999474"/>
    <row r="999475"/>
    <row r="999476"/>
    <row r="999477"/>
    <row r="999478"/>
    <row r="999479"/>
    <row r="999480"/>
    <row r="999481"/>
    <row r="999482"/>
    <row r="999483"/>
    <row r="999484"/>
    <row r="999485"/>
    <row r="999486"/>
    <row r="999487"/>
    <row r="999488"/>
    <row r="999489"/>
    <row r="999490"/>
    <row r="999491"/>
    <row r="999492"/>
    <row r="999493"/>
    <row r="999494"/>
    <row r="999495"/>
    <row r="999496"/>
    <row r="999497"/>
    <row r="999498"/>
    <row r="999499"/>
    <row r="999500"/>
    <row r="999501"/>
    <row r="999502"/>
    <row r="999503"/>
    <row r="999504"/>
    <row r="999505"/>
    <row r="999506"/>
    <row r="999507"/>
    <row r="999508"/>
    <row r="999509"/>
    <row r="999510"/>
    <row r="999511"/>
    <row r="999512"/>
    <row r="999513"/>
    <row r="999514"/>
    <row r="999515"/>
    <row r="999516"/>
    <row r="999517"/>
    <row r="999518"/>
    <row r="999519"/>
    <row r="999520"/>
    <row r="999521"/>
    <row r="999522"/>
    <row r="999523"/>
    <row r="999524"/>
    <row r="999525"/>
    <row r="999526"/>
    <row r="999527"/>
    <row r="999528"/>
    <row r="999529"/>
    <row r="999530"/>
    <row r="999531"/>
    <row r="999532"/>
    <row r="999533"/>
    <row r="999534"/>
    <row r="999535"/>
    <row r="999536"/>
    <row r="999537"/>
    <row r="999538"/>
    <row r="999539"/>
    <row r="999540"/>
    <row r="999541"/>
    <row r="999542"/>
    <row r="999543"/>
    <row r="999544"/>
    <row r="999545"/>
    <row r="999546"/>
    <row r="999547"/>
    <row r="999548"/>
    <row r="999549"/>
    <row r="999550"/>
    <row r="999551"/>
    <row r="999552"/>
    <row r="999553"/>
    <row r="999554"/>
    <row r="999555"/>
    <row r="999556"/>
    <row r="999557"/>
    <row r="999558"/>
    <row r="999559"/>
    <row r="999560"/>
    <row r="999561"/>
    <row r="999562"/>
    <row r="999563"/>
    <row r="999564"/>
    <row r="999565"/>
    <row r="999566"/>
    <row r="999567"/>
    <row r="999568"/>
    <row r="999569"/>
    <row r="999570"/>
    <row r="999571"/>
    <row r="999572"/>
    <row r="999573"/>
    <row r="999574"/>
    <row r="999575"/>
    <row r="999576"/>
    <row r="999577"/>
    <row r="999578"/>
    <row r="999579"/>
    <row r="999580"/>
    <row r="999581"/>
    <row r="999582"/>
    <row r="999583"/>
    <row r="999584"/>
    <row r="999585"/>
    <row r="999586"/>
    <row r="999587"/>
    <row r="999588"/>
    <row r="999589"/>
    <row r="999590"/>
    <row r="999591"/>
    <row r="999592"/>
    <row r="999593"/>
    <row r="999594"/>
    <row r="999595"/>
    <row r="999596"/>
    <row r="999597"/>
    <row r="999598"/>
    <row r="999599"/>
    <row r="999600"/>
    <row r="999601"/>
    <row r="999602"/>
    <row r="999603"/>
    <row r="999604"/>
    <row r="999605"/>
    <row r="999606"/>
    <row r="999607"/>
    <row r="999608"/>
    <row r="999609"/>
    <row r="999610"/>
    <row r="999611"/>
    <row r="999612"/>
    <row r="999613"/>
    <row r="999614"/>
    <row r="999615"/>
    <row r="999616"/>
    <row r="999617"/>
    <row r="999618"/>
    <row r="999619"/>
    <row r="999620"/>
    <row r="999621"/>
    <row r="999622"/>
    <row r="999623"/>
    <row r="999624"/>
    <row r="999625"/>
    <row r="999626"/>
    <row r="999627"/>
    <row r="999628"/>
    <row r="999629"/>
    <row r="999630"/>
    <row r="999631"/>
    <row r="999632"/>
    <row r="999633"/>
    <row r="999634"/>
    <row r="999635"/>
    <row r="999636"/>
    <row r="999637"/>
    <row r="999638"/>
    <row r="999639"/>
    <row r="999640"/>
    <row r="999641"/>
    <row r="999642"/>
    <row r="999643"/>
    <row r="999644"/>
    <row r="999645"/>
    <row r="999646"/>
    <row r="999647"/>
    <row r="999648"/>
    <row r="999649"/>
    <row r="999650"/>
    <row r="999651"/>
    <row r="999652"/>
    <row r="999653"/>
    <row r="999654"/>
    <row r="999655"/>
    <row r="999656"/>
    <row r="999657"/>
    <row r="999658"/>
    <row r="999659"/>
    <row r="999660"/>
    <row r="999661"/>
    <row r="999662"/>
    <row r="999663"/>
    <row r="999664"/>
    <row r="999665"/>
    <row r="999666"/>
    <row r="999667"/>
    <row r="999668"/>
    <row r="999669"/>
    <row r="999670"/>
    <row r="999671"/>
    <row r="999672"/>
    <row r="999673"/>
    <row r="999674"/>
    <row r="999675"/>
    <row r="999676"/>
    <row r="999677"/>
    <row r="999678"/>
    <row r="999679"/>
    <row r="999680"/>
    <row r="999681"/>
    <row r="999682"/>
    <row r="999683"/>
    <row r="999684"/>
    <row r="999685"/>
    <row r="999686"/>
    <row r="999687"/>
    <row r="999688"/>
    <row r="999689"/>
    <row r="999690"/>
    <row r="999691"/>
    <row r="999692"/>
    <row r="999693"/>
    <row r="999694"/>
    <row r="999695"/>
    <row r="999696"/>
    <row r="999697"/>
    <row r="999698"/>
    <row r="999699"/>
    <row r="999700"/>
    <row r="999701"/>
    <row r="999702"/>
    <row r="999703"/>
    <row r="999704"/>
    <row r="999705"/>
    <row r="999706"/>
    <row r="999707"/>
    <row r="999708"/>
    <row r="999709"/>
    <row r="999710"/>
    <row r="999711"/>
    <row r="999712"/>
    <row r="999713"/>
    <row r="999714"/>
    <row r="999715"/>
    <row r="999716"/>
    <row r="999717"/>
    <row r="999718"/>
    <row r="999719"/>
    <row r="999720"/>
    <row r="999721"/>
    <row r="999722"/>
    <row r="999723"/>
    <row r="999724"/>
    <row r="999725"/>
    <row r="999726"/>
    <row r="999727"/>
    <row r="999728"/>
    <row r="999729"/>
    <row r="999730"/>
    <row r="999731"/>
    <row r="999732"/>
    <row r="999733"/>
    <row r="999734"/>
    <row r="999735"/>
    <row r="999736"/>
    <row r="999737"/>
    <row r="999738"/>
    <row r="999739"/>
    <row r="999740"/>
    <row r="999741"/>
    <row r="999742"/>
    <row r="999743"/>
    <row r="999744"/>
    <row r="999745"/>
    <row r="999746"/>
    <row r="999747"/>
    <row r="999748"/>
    <row r="999749"/>
    <row r="999750"/>
    <row r="999751"/>
    <row r="999752"/>
    <row r="999753"/>
    <row r="999754"/>
    <row r="999755"/>
    <row r="999756"/>
    <row r="999757"/>
    <row r="999758"/>
    <row r="999759"/>
    <row r="999760"/>
    <row r="999761"/>
    <row r="999762"/>
    <row r="999763"/>
    <row r="999764"/>
    <row r="999765"/>
    <row r="999766"/>
    <row r="999767"/>
    <row r="999768"/>
    <row r="999769"/>
    <row r="999770"/>
    <row r="999771"/>
    <row r="999772"/>
    <row r="999773"/>
    <row r="999774"/>
    <row r="999775"/>
    <row r="999776"/>
    <row r="999777"/>
    <row r="999778"/>
    <row r="999779"/>
    <row r="999780"/>
    <row r="999781"/>
    <row r="999782"/>
    <row r="999783"/>
    <row r="999784"/>
    <row r="999785"/>
    <row r="999786"/>
    <row r="999787"/>
    <row r="999788"/>
    <row r="999789"/>
    <row r="999790"/>
    <row r="999791"/>
    <row r="999792"/>
    <row r="999793"/>
    <row r="999794"/>
    <row r="999795"/>
    <row r="999796"/>
    <row r="999797"/>
    <row r="999798"/>
    <row r="999799"/>
    <row r="999800"/>
    <row r="999801"/>
    <row r="999802"/>
    <row r="999803"/>
    <row r="999804"/>
    <row r="999805"/>
    <row r="999806"/>
    <row r="999807"/>
    <row r="999808"/>
    <row r="999809"/>
    <row r="999810"/>
    <row r="999811"/>
    <row r="999812"/>
    <row r="999813"/>
    <row r="999814"/>
    <row r="999815"/>
    <row r="999816"/>
    <row r="999817"/>
    <row r="999818"/>
    <row r="999819"/>
    <row r="999820"/>
    <row r="999821"/>
    <row r="999822"/>
    <row r="999823"/>
    <row r="999824"/>
    <row r="999825"/>
    <row r="999826"/>
    <row r="999827"/>
    <row r="999828"/>
    <row r="999829"/>
    <row r="999830"/>
    <row r="999831"/>
    <row r="999832"/>
    <row r="999833"/>
    <row r="999834"/>
    <row r="999835"/>
    <row r="999836"/>
    <row r="999837"/>
    <row r="999838"/>
    <row r="999839"/>
    <row r="999840"/>
    <row r="999841"/>
    <row r="999842"/>
    <row r="999843"/>
    <row r="999844"/>
    <row r="999845"/>
    <row r="999846"/>
    <row r="999847"/>
    <row r="999848"/>
    <row r="999849"/>
    <row r="999850"/>
    <row r="999851"/>
    <row r="999852"/>
    <row r="999853"/>
    <row r="999854"/>
    <row r="999855"/>
    <row r="999856"/>
    <row r="999857"/>
    <row r="999858"/>
    <row r="999859"/>
    <row r="999860"/>
    <row r="999861"/>
    <row r="999862"/>
    <row r="999863"/>
    <row r="999864"/>
    <row r="999865"/>
    <row r="999866"/>
    <row r="999867"/>
    <row r="999868"/>
    <row r="999869"/>
    <row r="999870"/>
    <row r="999871"/>
    <row r="999872"/>
    <row r="999873"/>
    <row r="999874"/>
    <row r="999875"/>
    <row r="999876"/>
    <row r="999877"/>
    <row r="999878"/>
    <row r="999879"/>
    <row r="999880"/>
    <row r="999881"/>
    <row r="999882"/>
    <row r="999883"/>
    <row r="999884"/>
    <row r="999885"/>
    <row r="999886"/>
    <row r="999887"/>
    <row r="999888"/>
    <row r="999889"/>
    <row r="999890"/>
    <row r="999891"/>
    <row r="999892"/>
    <row r="999893"/>
    <row r="999894"/>
    <row r="999895"/>
    <row r="999896"/>
    <row r="999897"/>
    <row r="999898"/>
    <row r="999899"/>
    <row r="999900"/>
    <row r="999901"/>
    <row r="999902"/>
    <row r="999903"/>
    <row r="999904"/>
    <row r="999905"/>
    <row r="999906"/>
    <row r="999907"/>
    <row r="999908"/>
    <row r="999909"/>
    <row r="999910"/>
    <row r="999911"/>
    <row r="999912"/>
    <row r="999913"/>
    <row r="999914"/>
    <row r="999915"/>
    <row r="999916"/>
    <row r="999917"/>
    <row r="999918"/>
    <row r="999919"/>
    <row r="999920"/>
    <row r="999921"/>
    <row r="999922"/>
    <row r="999923"/>
    <row r="999924"/>
    <row r="999925"/>
    <row r="999926"/>
    <row r="999927"/>
    <row r="999928"/>
    <row r="999929"/>
    <row r="999930"/>
    <row r="999931"/>
    <row r="999932"/>
    <row r="999933"/>
    <row r="999934"/>
    <row r="999935"/>
    <row r="999936"/>
    <row r="999937"/>
    <row r="999938"/>
    <row r="999939"/>
    <row r="999940"/>
    <row r="999941"/>
    <row r="999942"/>
    <row r="999943"/>
    <row r="999944"/>
    <row r="999945"/>
    <row r="999946"/>
    <row r="999947"/>
    <row r="999948"/>
    <row r="999949"/>
    <row r="999950"/>
    <row r="999951"/>
    <row r="999952"/>
    <row r="999953"/>
    <row r="999954"/>
    <row r="999955"/>
    <row r="999956"/>
    <row r="999957"/>
    <row r="999958"/>
    <row r="999959"/>
    <row r="999960"/>
    <row r="999961"/>
    <row r="999962"/>
    <row r="999963"/>
    <row r="999964"/>
    <row r="999965"/>
    <row r="999966"/>
    <row r="999967"/>
    <row r="999968"/>
    <row r="999969"/>
    <row r="999970"/>
    <row r="999971"/>
    <row r="999972"/>
    <row r="999973"/>
    <row r="999974"/>
    <row r="999975"/>
    <row r="999976"/>
    <row r="999977"/>
    <row r="999978"/>
    <row r="999979"/>
    <row r="999980"/>
    <row r="999981"/>
    <row r="999982"/>
    <row r="999983"/>
    <row r="999984"/>
    <row r="999985"/>
    <row r="999986"/>
    <row r="999987"/>
    <row r="999988"/>
    <row r="999989"/>
    <row r="999990"/>
    <row r="999991"/>
    <row r="999992"/>
    <row r="999993"/>
    <row r="999994"/>
    <row r="999995"/>
    <row r="999996"/>
    <row r="999997"/>
    <row r="999998"/>
    <row r="999999"/>
    <row r="1000000"/>
    <row r="1000001"/>
    <row r="1000002"/>
    <row r="1000003"/>
    <row r="1000004"/>
    <row r="1000005"/>
    <row r="1000006"/>
    <row r="1000007"/>
    <row r="1000008"/>
    <row r="1000009"/>
    <row r="1000010"/>
    <row r="1000011"/>
    <row r="1000012"/>
    <row r="1000013"/>
    <row r="1000014"/>
    <row r="1000015"/>
    <row r="1000016"/>
    <row r="1000017"/>
    <row r="1000018"/>
    <row r="1000019"/>
    <row r="1000020"/>
    <row r="1000021"/>
    <row r="1000022"/>
    <row r="1000023"/>
    <row r="1000024"/>
    <row r="1000025"/>
    <row r="1000026"/>
    <row r="1000027"/>
    <row r="1000028"/>
    <row r="1000029"/>
    <row r="1000030"/>
    <row r="1000031"/>
    <row r="1000032"/>
    <row r="1000033"/>
    <row r="1000034"/>
    <row r="1000035"/>
    <row r="1000036"/>
    <row r="1000037"/>
    <row r="1000038"/>
    <row r="1000039"/>
    <row r="1000040"/>
    <row r="1000041"/>
    <row r="1000042"/>
    <row r="1000043"/>
    <row r="1000044"/>
    <row r="1000045"/>
    <row r="1000046"/>
    <row r="1000047"/>
    <row r="1000048"/>
    <row r="1000049"/>
    <row r="1000050"/>
    <row r="1000051"/>
    <row r="1000052"/>
    <row r="1000053"/>
    <row r="1000054"/>
    <row r="1000055"/>
    <row r="1000056"/>
    <row r="1000057"/>
    <row r="1000058"/>
    <row r="1000059"/>
    <row r="1000060"/>
    <row r="1000061"/>
    <row r="1000062"/>
    <row r="1000063"/>
    <row r="1000064"/>
    <row r="1000065"/>
    <row r="1000066"/>
    <row r="1000067"/>
    <row r="1000068"/>
    <row r="1000069"/>
    <row r="1000070"/>
    <row r="1000071"/>
    <row r="1000072"/>
    <row r="1000073"/>
    <row r="1000074"/>
    <row r="1000075"/>
    <row r="1000076"/>
    <row r="1000077"/>
    <row r="1000078"/>
    <row r="1000079"/>
    <row r="1000080"/>
    <row r="1000081"/>
    <row r="1000082"/>
    <row r="1000083"/>
    <row r="1000084"/>
    <row r="1000085"/>
    <row r="1000086"/>
    <row r="1000087"/>
    <row r="1000088"/>
    <row r="1000089"/>
    <row r="1000090"/>
    <row r="1000091"/>
    <row r="1000092"/>
    <row r="1000093"/>
    <row r="1000094"/>
    <row r="1000095"/>
    <row r="1000096"/>
    <row r="1000097"/>
    <row r="1000098"/>
    <row r="1000099"/>
    <row r="1000100"/>
    <row r="1000101"/>
    <row r="1000102"/>
    <row r="1000103"/>
    <row r="1000104"/>
    <row r="1000105"/>
    <row r="1000106"/>
    <row r="1000107"/>
    <row r="1000108"/>
    <row r="1000109"/>
    <row r="1000110"/>
    <row r="1000111"/>
    <row r="1000112"/>
    <row r="1000113"/>
    <row r="1000114"/>
    <row r="1000115"/>
    <row r="1000116"/>
    <row r="1000117"/>
    <row r="1000118"/>
    <row r="1000119"/>
    <row r="1000120"/>
    <row r="1000121"/>
    <row r="1000122"/>
    <row r="1000123"/>
    <row r="1000124"/>
    <row r="1000125"/>
    <row r="1000126"/>
    <row r="1000127"/>
    <row r="1000128"/>
    <row r="1000129"/>
    <row r="1000130"/>
    <row r="1000131"/>
    <row r="1000132"/>
    <row r="1000133"/>
    <row r="1000134"/>
    <row r="1000135"/>
    <row r="1000136"/>
    <row r="1000137"/>
    <row r="1000138"/>
    <row r="1000139"/>
    <row r="1000140"/>
    <row r="1000141"/>
    <row r="1000142"/>
    <row r="1000143"/>
    <row r="1000144"/>
    <row r="1000145"/>
    <row r="1000146"/>
    <row r="1000147"/>
    <row r="1000148"/>
    <row r="1000149"/>
    <row r="1000150"/>
    <row r="1000151"/>
    <row r="1000152"/>
    <row r="1000153"/>
    <row r="1000154"/>
    <row r="1000155"/>
    <row r="1000156"/>
    <row r="1000157"/>
    <row r="1000158"/>
    <row r="1000159"/>
    <row r="1000160"/>
    <row r="1000161"/>
    <row r="1000162"/>
    <row r="1000163"/>
    <row r="1000164"/>
    <row r="1000165"/>
    <row r="1000166"/>
    <row r="1000167"/>
    <row r="1000168"/>
    <row r="1000169"/>
    <row r="1000170"/>
    <row r="1000171"/>
    <row r="1000172"/>
    <row r="1000173"/>
    <row r="1000174"/>
    <row r="1000175"/>
    <row r="1000176"/>
    <row r="1000177"/>
    <row r="1000178"/>
    <row r="1000179"/>
    <row r="1000180"/>
    <row r="1000181"/>
    <row r="1000182"/>
    <row r="1000183"/>
    <row r="1000184"/>
    <row r="1000185"/>
    <row r="1000186"/>
    <row r="1000187"/>
    <row r="1000188"/>
    <row r="1000189"/>
    <row r="1000190"/>
    <row r="1000191"/>
    <row r="1000192"/>
    <row r="1000193"/>
    <row r="1000194"/>
    <row r="1000195"/>
    <row r="1000196"/>
    <row r="1000197"/>
    <row r="1000198"/>
    <row r="1000199"/>
    <row r="1000200"/>
    <row r="1000201"/>
    <row r="1000202"/>
    <row r="1000203"/>
    <row r="1000204"/>
    <row r="1000205"/>
    <row r="1000206"/>
    <row r="1000207"/>
    <row r="1000208"/>
    <row r="1000209"/>
    <row r="1000210"/>
    <row r="1000211"/>
    <row r="1000212"/>
    <row r="1000213"/>
    <row r="1000214"/>
    <row r="1000215"/>
    <row r="1000216"/>
    <row r="1000217"/>
    <row r="1000218"/>
    <row r="1000219"/>
    <row r="1000220"/>
    <row r="1000221"/>
    <row r="1000222"/>
    <row r="1000223"/>
    <row r="1000224"/>
    <row r="1000225"/>
    <row r="1000226"/>
    <row r="1000227"/>
    <row r="1000228"/>
    <row r="1000229"/>
    <row r="1000230"/>
    <row r="1000231"/>
    <row r="1000232"/>
    <row r="1000233"/>
    <row r="1000234"/>
    <row r="1000235"/>
    <row r="1000236"/>
    <row r="1000237"/>
    <row r="1000238"/>
    <row r="1000239"/>
    <row r="1000240"/>
    <row r="1000241"/>
    <row r="1000242"/>
    <row r="1000243"/>
    <row r="1000244"/>
    <row r="1000245"/>
    <row r="1000246"/>
    <row r="1000247"/>
    <row r="1000248"/>
    <row r="1000249"/>
    <row r="1000250"/>
    <row r="1000251"/>
    <row r="1000252"/>
    <row r="1000253"/>
    <row r="1000254"/>
    <row r="1000255"/>
    <row r="1000256"/>
    <row r="1000257"/>
    <row r="1000258"/>
    <row r="1000259"/>
    <row r="1000260"/>
    <row r="1000261"/>
    <row r="1000262"/>
    <row r="1000263"/>
    <row r="1000264"/>
    <row r="1000265"/>
    <row r="1000266"/>
    <row r="1000267"/>
    <row r="1000268"/>
    <row r="1000269"/>
    <row r="1000270"/>
    <row r="1000271"/>
    <row r="1000272"/>
    <row r="1000273"/>
    <row r="1000274"/>
    <row r="1000275"/>
    <row r="1000276"/>
    <row r="1000277"/>
    <row r="1000278"/>
    <row r="1000279"/>
    <row r="1000280"/>
    <row r="1000281"/>
    <row r="1000282"/>
    <row r="1000283"/>
    <row r="1000284"/>
    <row r="1000285"/>
    <row r="1000286"/>
    <row r="1000287"/>
    <row r="1000288"/>
    <row r="1000289"/>
    <row r="1000290"/>
    <row r="1000291"/>
    <row r="1000292"/>
    <row r="1000293"/>
    <row r="1000294"/>
    <row r="1000295"/>
    <row r="1000296"/>
    <row r="1000297"/>
    <row r="1000298"/>
    <row r="1000299"/>
    <row r="1000300"/>
    <row r="1000301"/>
    <row r="1000302"/>
    <row r="1000303"/>
    <row r="1000304"/>
    <row r="1000305"/>
    <row r="1000306"/>
    <row r="1000307"/>
    <row r="1000308"/>
    <row r="1000309"/>
    <row r="1000310"/>
    <row r="1000311"/>
    <row r="1000312"/>
    <row r="1000313"/>
    <row r="1000314"/>
    <row r="1000315"/>
    <row r="1000316"/>
    <row r="1000317"/>
    <row r="1000318"/>
    <row r="1000319"/>
    <row r="1000320"/>
    <row r="1000321"/>
    <row r="1000322"/>
    <row r="1000323"/>
    <row r="1000324"/>
    <row r="1000325"/>
    <row r="1000326"/>
    <row r="1000327"/>
    <row r="1000328"/>
    <row r="1000329"/>
    <row r="1000330"/>
    <row r="1000331"/>
    <row r="1000332"/>
    <row r="1000333"/>
    <row r="1000334"/>
    <row r="1000335"/>
    <row r="1000336"/>
    <row r="1000337"/>
    <row r="1000338"/>
    <row r="1000339"/>
    <row r="1000340"/>
    <row r="1000341"/>
    <row r="1000342"/>
    <row r="1000343"/>
    <row r="1000344"/>
    <row r="1000345"/>
    <row r="1000346"/>
    <row r="1000347"/>
    <row r="1000348"/>
    <row r="1000349"/>
    <row r="1000350"/>
    <row r="1000351"/>
    <row r="1000352"/>
    <row r="1000353"/>
    <row r="1000354"/>
    <row r="1000355"/>
    <row r="1000356"/>
    <row r="1000357"/>
    <row r="1000358"/>
    <row r="1000359"/>
    <row r="1000360"/>
    <row r="1000361"/>
    <row r="1000362"/>
    <row r="1000363"/>
    <row r="1000364"/>
    <row r="1000365"/>
    <row r="1000366"/>
    <row r="1000367"/>
    <row r="1000368"/>
    <row r="1000369"/>
    <row r="1000370"/>
    <row r="1000371"/>
    <row r="1000372"/>
    <row r="1000373"/>
    <row r="1000374"/>
    <row r="1000375"/>
    <row r="1000376"/>
    <row r="1000377"/>
    <row r="1000378"/>
    <row r="1000379"/>
    <row r="1000380"/>
    <row r="1000381"/>
    <row r="1000382"/>
    <row r="1000383"/>
    <row r="1000384"/>
    <row r="1000385"/>
    <row r="1000386"/>
    <row r="1000387"/>
    <row r="1000388"/>
    <row r="1000389"/>
    <row r="1000390"/>
    <row r="1000391"/>
    <row r="1000392"/>
    <row r="1000393"/>
    <row r="1000394"/>
    <row r="1000395"/>
    <row r="1000396"/>
    <row r="1000397"/>
    <row r="1000398"/>
    <row r="1000399"/>
    <row r="1000400"/>
    <row r="1000401"/>
    <row r="1000402"/>
    <row r="1000403"/>
    <row r="1000404"/>
    <row r="1000405"/>
    <row r="1000406"/>
    <row r="1000407"/>
    <row r="1000408"/>
    <row r="1000409"/>
    <row r="1000410"/>
    <row r="1000411"/>
    <row r="1000412"/>
    <row r="1000413"/>
    <row r="1000414"/>
    <row r="1000415"/>
    <row r="1000416"/>
    <row r="1000417"/>
    <row r="1000418"/>
    <row r="1000419"/>
    <row r="1000420"/>
    <row r="1000421"/>
    <row r="1000422"/>
    <row r="1000423"/>
    <row r="1000424"/>
    <row r="1000425"/>
    <row r="1000426"/>
    <row r="1000427"/>
    <row r="1000428"/>
    <row r="1000429"/>
    <row r="1000430"/>
    <row r="1000431"/>
    <row r="1000432"/>
    <row r="1000433"/>
    <row r="1000434"/>
    <row r="1000435"/>
    <row r="1000436"/>
    <row r="1000437"/>
    <row r="1000438"/>
    <row r="1000439"/>
    <row r="1000440"/>
    <row r="1000441"/>
    <row r="1000442"/>
    <row r="1000443"/>
    <row r="1000444"/>
    <row r="1000445"/>
    <row r="1000446"/>
    <row r="1000447"/>
    <row r="1000448"/>
    <row r="1000449"/>
    <row r="1000450"/>
    <row r="1000451"/>
    <row r="1000452"/>
    <row r="1000453"/>
    <row r="1000454"/>
    <row r="1000455"/>
    <row r="1000456"/>
    <row r="1000457"/>
    <row r="1000458"/>
    <row r="1000459"/>
    <row r="1000460"/>
    <row r="1000461"/>
    <row r="1000462"/>
    <row r="1000463"/>
    <row r="1000464"/>
    <row r="1000465"/>
    <row r="1000466"/>
    <row r="1000467"/>
    <row r="1000468"/>
    <row r="1000469"/>
    <row r="1000470"/>
    <row r="1000471"/>
    <row r="1000472"/>
    <row r="1000473"/>
    <row r="1000474"/>
    <row r="1000475"/>
    <row r="1000476"/>
    <row r="1000477"/>
    <row r="1000478"/>
    <row r="1000479"/>
    <row r="1000480"/>
    <row r="1000481"/>
    <row r="1000482"/>
    <row r="1000483"/>
    <row r="1000484"/>
    <row r="1000485"/>
    <row r="1000486"/>
    <row r="1000487"/>
    <row r="1000488"/>
    <row r="1000489"/>
    <row r="1000490"/>
    <row r="1000491"/>
    <row r="1000492"/>
    <row r="1000493"/>
    <row r="1000494"/>
    <row r="1000495"/>
    <row r="1000496"/>
    <row r="1000497"/>
    <row r="1000498"/>
    <row r="1000499"/>
    <row r="1000500"/>
    <row r="1000501"/>
    <row r="1000502"/>
    <row r="1000503"/>
    <row r="1000504"/>
    <row r="1000505"/>
    <row r="1000506"/>
    <row r="1000507"/>
    <row r="1000508"/>
    <row r="1000509"/>
    <row r="1000510"/>
    <row r="1000511"/>
    <row r="1000512"/>
    <row r="1000513"/>
    <row r="1000514"/>
    <row r="1000515"/>
    <row r="1000516"/>
    <row r="1000517"/>
    <row r="1000518"/>
    <row r="1000519"/>
    <row r="1000520"/>
    <row r="1000521"/>
    <row r="1000522"/>
    <row r="1000523"/>
    <row r="1000524"/>
    <row r="1000525"/>
    <row r="1000526"/>
    <row r="1000527"/>
    <row r="1000528"/>
    <row r="1000529"/>
    <row r="1000530"/>
    <row r="1000531"/>
    <row r="1000532"/>
    <row r="1000533"/>
    <row r="1000534"/>
    <row r="1000535"/>
    <row r="1000536"/>
    <row r="1000537"/>
    <row r="1000538"/>
    <row r="1000539"/>
    <row r="1000540"/>
    <row r="1000541"/>
    <row r="1000542"/>
    <row r="1000543"/>
    <row r="1000544"/>
    <row r="1000545"/>
    <row r="1000546"/>
    <row r="1000547"/>
    <row r="1000548"/>
    <row r="1000549"/>
    <row r="1000550"/>
    <row r="1000551"/>
    <row r="1000552"/>
    <row r="1000553"/>
    <row r="1000554"/>
    <row r="1000555"/>
    <row r="1000556"/>
    <row r="1000557"/>
    <row r="1000558"/>
    <row r="1000559"/>
    <row r="1000560"/>
    <row r="1000561"/>
    <row r="1000562"/>
    <row r="1000563"/>
    <row r="1000564"/>
    <row r="1000565"/>
    <row r="1000566"/>
    <row r="1000567"/>
    <row r="1000568"/>
    <row r="1000569"/>
    <row r="1000570"/>
    <row r="1000571"/>
    <row r="1000572"/>
    <row r="1000573"/>
    <row r="1000574"/>
    <row r="1000575"/>
    <row r="1000576"/>
    <row r="1000577"/>
    <row r="1000578"/>
    <row r="1000579"/>
    <row r="1000580"/>
    <row r="1000581"/>
    <row r="1000582"/>
    <row r="1000583"/>
    <row r="1000584"/>
    <row r="1000585"/>
    <row r="1000586"/>
    <row r="1000587"/>
    <row r="1000588"/>
    <row r="1000589"/>
    <row r="1000590"/>
    <row r="1000591"/>
    <row r="1000592"/>
    <row r="1000593"/>
    <row r="1000594"/>
    <row r="1000595"/>
    <row r="1000596"/>
    <row r="1000597"/>
    <row r="1000598"/>
    <row r="1000599"/>
    <row r="1000600"/>
    <row r="1000601"/>
    <row r="1000602"/>
    <row r="1000603"/>
    <row r="1000604"/>
    <row r="1000605"/>
    <row r="1000606"/>
    <row r="1000607"/>
    <row r="1000608"/>
    <row r="1000609"/>
    <row r="1000610"/>
    <row r="1000611"/>
    <row r="1000612"/>
    <row r="1000613"/>
    <row r="1000614"/>
    <row r="1000615"/>
    <row r="1000616"/>
    <row r="1000617"/>
    <row r="1000618"/>
    <row r="1000619"/>
    <row r="1000620"/>
    <row r="1000621"/>
    <row r="1000622"/>
    <row r="1000623"/>
    <row r="1000624"/>
    <row r="1000625"/>
    <row r="1000626"/>
    <row r="1000627"/>
    <row r="1000628"/>
    <row r="1000629"/>
    <row r="1000630"/>
    <row r="1000631"/>
    <row r="1000632"/>
    <row r="1000633"/>
    <row r="1000634"/>
    <row r="1000635"/>
    <row r="1000636"/>
    <row r="1000637"/>
    <row r="1000638"/>
    <row r="1000639"/>
    <row r="1000640"/>
    <row r="1000641"/>
    <row r="1000642"/>
    <row r="1000643"/>
    <row r="1000644"/>
    <row r="1000645"/>
    <row r="1000646"/>
    <row r="1000647"/>
    <row r="1000648"/>
    <row r="1000649"/>
    <row r="1000650"/>
    <row r="1000651"/>
    <row r="1000652"/>
    <row r="1000653"/>
    <row r="1000654"/>
    <row r="1000655"/>
    <row r="1000656"/>
    <row r="1000657"/>
    <row r="1000658"/>
    <row r="1000659"/>
    <row r="1000660"/>
    <row r="1000661"/>
    <row r="1000662"/>
    <row r="1000663"/>
    <row r="1000664"/>
    <row r="1000665"/>
    <row r="1000666"/>
    <row r="1000667"/>
    <row r="1000668"/>
    <row r="1000669"/>
    <row r="1000670"/>
    <row r="1000671"/>
    <row r="1000672"/>
    <row r="1000673"/>
    <row r="1000674"/>
    <row r="1000675"/>
    <row r="1000676"/>
    <row r="1000677"/>
    <row r="1000678"/>
    <row r="1000679"/>
    <row r="1000680"/>
    <row r="1000681"/>
    <row r="1000682"/>
    <row r="1000683"/>
    <row r="1000684"/>
    <row r="1000685"/>
    <row r="1000686"/>
    <row r="1000687"/>
    <row r="1000688"/>
    <row r="1000689"/>
    <row r="1000690"/>
    <row r="1000691"/>
    <row r="1000692"/>
    <row r="1000693"/>
    <row r="1000694"/>
    <row r="1000695"/>
    <row r="1000696"/>
    <row r="1000697"/>
    <row r="1000698"/>
    <row r="1000699"/>
    <row r="1000700"/>
    <row r="1000701"/>
    <row r="1000702"/>
    <row r="1000703"/>
    <row r="1000704"/>
    <row r="1000705"/>
    <row r="1000706"/>
    <row r="1000707"/>
    <row r="1000708"/>
    <row r="1000709"/>
    <row r="1000710"/>
    <row r="1000711"/>
    <row r="1000712"/>
    <row r="1000713"/>
    <row r="1000714"/>
    <row r="1000715"/>
    <row r="1000716"/>
    <row r="1000717"/>
    <row r="1000718"/>
    <row r="1000719"/>
    <row r="1000720"/>
    <row r="1000721"/>
    <row r="1000722"/>
    <row r="1000723"/>
    <row r="1000724"/>
    <row r="1000725"/>
    <row r="1000726"/>
    <row r="1000727"/>
    <row r="1000728"/>
    <row r="1000729"/>
    <row r="1000730"/>
    <row r="1000731"/>
    <row r="1000732"/>
    <row r="1000733"/>
    <row r="1000734"/>
    <row r="1000735"/>
    <row r="1000736"/>
    <row r="1000737"/>
    <row r="1000738"/>
    <row r="1000739"/>
    <row r="1000740"/>
    <row r="1000741"/>
    <row r="1000742"/>
    <row r="1000743"/>
    <row r="1000744"/>
    <row r="1000745"/>
    <row r="1000746"/>
    <row r="1000747"/>
    <row r="1000748"/>
    <row r="1000749"/>
    <row r="1000750"/>
    <row r="1000751"/>
    <row r="1000752"/>
    <row r="1000753"/>
    <row r="1000754"/>
    <row r="1000755"/>
    <row r="1000756"/>
    <row r="1000757"/>
    <row r="1000758"/>
    <row r="1000759"/>
    <row r="1000760"/>
    <row r="1000761"/>
    <row r="1000762"/>
    <row r="1000763"/>
    <row r="1000764"/>
    <row r="1000765"/>
    <row r="1000766"/>
    <row r="1000767"/>
    <row r="1000768"/>
    <row r="1000769"/>
    <row r="1000770"/>
    <row r="1000771"/>
    <row r="1000772"/>
    <row r="1000773"/>
    <row r="1000774"/>
    <row r="1000775"/>
    <row r="1000776"/>
    <row r="1000777"/>
    <row r="1000778"/>
    <row r="1000779"/>
    <row r="1000780"/>
    <row r="1000781"/>
    <row r="1000782"/>
    <row r="1000783"/>
    <row r="1000784"/>
    <row r="1000785"/>
    <row r="1000786"/>
    <row r="1000787"/>
    <row r="1000788"/>
    <row r="1000789"/>
    <row r="1000790"/>
    <row r="1000791"/>
    <row r="1000792"/>
    <row r="1000793"/>
    <row r="1000794"/>
    <row r="1000795"/>
    <row r="1000796"/>
    <row r="1000797"/>
    <row r="1000798"/>
    <row r="1000799"/>
    <row r="1000800"/>
    <row r="1000801"/>
    <row r="1000802"/>
    <row r="1000803"/>
    <row r="1000804"/>
    <row r="1000805"/>
    <row r="1000806"/>
    <row r="1000807"/>
    <row r="1000808"/>
    <row r="1000809"/>
    <row r="1000810"/>
    <row r="1000811"/>
    <row r="1000812"/>
    <row r="1000813"/>
    <row r="1000814"/>
    <row r="1000815"/>
    <row r="1000816"/>
    <row r="1000817"/>
    <row r="1000818"/>
    <row r="1000819"/>
    <row r="1000820"/>
    <row r="1000821"/>
    <row r="1000822"/>
    <row r="1000823"/>
    <row r="1000824"/>
    <row r="1000825"/>
    <row r="1000826"/>
    <row r="1000827"/>
    <row r="1000828"/>
    <row r="1000829"/>
    <row r="1000830"/>
    <row r="1000831"/>
    <row r="1000832"/>
    <row r="1000833"/>
    <row r="1000834"/>
    <row r="1000835"/>
    <row r="1000836"/>
    <row r="1000837"/>
    <row r="1000838"/>
    <row r="1000839"/>
    <row r="1000840"/>
    <row r="1000841"/>
    <row r="1000842"/>
    <row r="1000843"/>
    <row r="1000844"/>
    <row r="1000845"/>
    <row r="1000846"/>
    <row r="1000847"/>
    <row r="1000848"/>
    <row r="1000849"/>
    <row r="1000850"/>
    <row r="1000851"/>
    <row r="1000852"/>
    <row r="1000853"/>
    <row r="1000854"/>
    <row r="1000855"/>
    <row r="1000856"/>
    <row r="1000857"/>
    <row r="1000858"/>
    <row r="1000859"/>
    <row r="1000860"/>
    <row r="1000861"/>
    <row r="1000862"/>
    <row r="1000863"/>
    <row r="1000864"/>
    <row r="1000865"/>
    <row r="1000866"/>
    <row r="1000867"/>
    <row r="1000868"/>
    <row r="1000869"/>
    <row r="1000870"/>
    <row r="1000871"/>
    <row r="1000872"/>
    <row r="1000873"/>
    <row r="1000874"/>
    <row r="1000875"/>
    <row r="1000876"/>
    <row r="1000877"/>
    <row r="1000878"/>
    <row r="1000879"/>
    <row r="1000880"/>
    <row r="1000881"/>
    <row r="1000882"/>
    <row r="1000883"/>
    <row r="1000884"/>
    <row r="1000885"/>
    <row r="1000886"/>
    <row r="1000887"/>
    <row r="1000888"/>
    <row r="1000889"/>
    <row r="1000890"/>
    <row r="1000891"/>
    <row r="1000892"/>
    <row r="1000893"/>
    <row r="1000894"/>
    <row r="1000895"/>
    <row r="1000896"/>
    <row r="1000897"/>
    <row r="1000898"/>
    <row r="1000899"/>
    <row r="1000900"/>
    <row r="1000901"/>
    <row r="1000902"/>
    <row r="1000903"/>
    <row r="1000904"/>
    <row r="1000905"/>
    <row r="1000906"/>
    <row r="1000907"/>
    <row r="1000908"/>
    <row r="1000909"/>
    <row r="1000910"/>
    <row r="1000911"/>
    <row r="1000912"/>
    <row r="1000913"/>
    <row r="1000914"/>
    <row r="1000915"/>
    <row r="1000916"/>
    <row r="1000917"/>
    <row r="1000918"/>
    <row r="1000919"/>
    <row r="1000920"/>
    <row r="1000921"/>
    <row r="1000922"/>
    <row r="1000923"/>
    <row r="1000924"/>
    <row r="1000925"/>
    <row r="1000926"/>
    <row r="1000927"/>
    <row r="1000928"/>
    <row r="1000929"/>
    <row r="1000930"/>
    <row r="1000931"/>
    <row r="1000932"/>
    <row r="1000933"/>
    <row r="1000934"/>
    <row r="1000935"/>
    <row r="1000936"/>
    <row r="1000937"/>
    <row r="1000938"/>
    <row r="1000939"/>
    <row r="1000940"/>
    <row r="1000941"/>
    <row r="1000942"/>
    <row r="1000943"/>
    <row r="1000944"/>
    <row r="1000945"/>
    <row r="1000946"/>
    <row r="1000947"/>
    <row r="1000948"/>
    <row r="1000949"/>
    <row r="1000950"/>
    <row r="1000951"/>
    <row r="1000952"/>
    <row r="1000953"/>
    <row r="1000954"/>
    <row r="1000955"/>
    <row r="1000956"/>
    <row r="1000957"/>
    <row r="1000958"/>
    <row r="1000959"/>
    <row r="1000960"/>
    <row r="1000961"/>
    <row r="1000962"/>
    <row r="1000963"/>
    <row r="1000964"/>
    <row r="1000965"/>
    <row r="1000966"/>
    <row r="1000967"/>
    <row r="1000968"/>
    <row r="1000969"/>
    <row r="1000970"/>
    <row r="1000971"/>
    <row r="1000972"/>
    <row r="1000973"/>
    <row r="1000974"/>
    <row r="1000975"/>
    <row r="1000976"/>
    <row r="1000977"/>
    <row r="1000978"/>
    <row r="1000979"/>
    <row r="1000980"/>
    <row r="1000981"/>
    <row r="1000982"/>
    <row r="1000983"/>
    <row r="1000984"/>
    <row r="1000985"/>
    <row r="1000986"/>
    <row r="1000987"/>
    <row r="1000988"/>
    <row r="1000989"/>
    <row r="1000990"/>
    <row r="1000991"/>
    <row r="1000992"/>
    <row r="1000993"/>
    <row r="1000994"/>
    <row r="1000995"/>
    <row r="1000996"/>
    <row r="1000997"/>
    <row r="1000998"/>
    <row r="1000999"/>
    <row r="1001000"/>
    <row r="1001001"/>
    <row r="1001002"/>
    <row r="1001003"/>
    <row r="1001004"/>
    <row r="1001005"/>
    <row r="1001006"/>
    <row r="1001007"/>
    <row r="1001008"/>
    <row r="1001009"/>
    <row r="1001010"/>
    <row r="1001011"/>
    <row r="1001012"/>
    <row r="1001013"/>
    <row r="1001014"/>
    <row r="1001015"/>
    <row r="1001016"/>
    <row r="1001017"/>
    <row r="1001018"/>
    <row r="1001019"/>
    <row r="1001020"/>
    <row r="1001021"/>
    <row r="1001022"/>
    <row r="1001023"/>
    <row r="1001024"/>
    <row r="1001025"/>
    <row r="1001026"/>
    <row r="1001027"/>
    <row r="1001028"/>
    <row r="1001029"/>
    <row r="1001030"/>
    <row r="1001031"/>
    <row r="1001032"/>
    <row r="1001033"/>
    <row r="1001034"/>
    <row r="1001035"/>
    <row r="1001036"/>
    <row r="1001037"/>
    <row r="1001038"/>
    <row r="1001039"/>
    <row r="1001040"/>
    <row r="1001041"/>
    <row r="1001042"/>
    <row r="1001043"/>
    <row r="1001044"/>
    <row r="1001045"/>
    <row r="1001046"/>
    <row r="1001047"/>
    <row r="1001048"/>
    <row r="1001049"/>
    <row r="1001050"/>
    <row r="1001051"/>
    <row r="1001052"/>
    <row r="1001053"/>
    <row r="1001054"/>
    <row r="1001055"/>
    <row r="1001056"/>
    <row r="1001057"/>
    <row r="1001058"/>
    <row r="1001059"/>
    <row r="1001060"/>
    <row r="1001061"/>
    <row r="1001062"/>
    <row r="1001063"/>
    <row r="1001064"/>
    <row r="1001065"/>
    <row r="1001066"/>
    <row r="1001067"/>
    <row r="1001068"/>
    <row r="1001069"/>
    <row r="1001070"/>
    <row r="1001071"/>
    <row r="1001072"/>
    <row r="1001073"/>
    <row r="1001074"/>
    <row r="1001075"/>
    <row r="1001076"/>
    <row r="1001077"/>
    <row r="1001078"/>
    <row r="1001079"/>
    <row r="1001080"/>
    <row r="1001081"/>
    <row r="1001082"/>
    <row r="1001083"/>
    <row r="1001084"/>
    <row r="1001085"/>
    <row r="1001086"/>
    <row r="1001087"/>
    <row r="1001088"/>
    <row r="1001089"/>
    <row r="1001090"/>
    <row r="1001091"/>
    <row r="1001092"/>
    <row r="1001093"/>
    <row r="1001094"/>
    <row r="1001095"/>
    <row r="1001096"/>
    <row r="1001097"/>
    <row r="1001098"/>
    <row r="1001099"/>
    <row r="1001100"/>
    <row r="1001101"/>
    <row r="1001102"/>
    <row r="1001103"/>
    <row r="1001104"/>
    <row r="1001105"/>
    <row r="1001106"/>
    <row r="1001107"/>
    <row r="1001108"/>
    <row r="1001109"/>
    <row r="1001110"/>
    <row r="1001111"/>
    <row r="1001112"/>
    <row r="1001113"/>
    <row r="1001114"/>
    <row r="1001115"/>
    <row r="1001116"/>
    <row r="1001117"/>
    <row r="1001118"/>
    <row r="1001119"/>
    <row r="1001120"/>
    <row r="1001121"/>
    <row r="1001122"/>
    <row r="1001123"/>
    <row r="1001124"/>
    <row r="1001125"/>
    <row r="1001126"/>
    <row r="1001127"/>
    <row r="1001128"/>
    <row r="1001129"/>
    <row r="1001130"/>
    <row r="1001131"/>
    <row r="1001132"/>
    <row r="1001133"/>
    <row r="1001134"/>
    <row r="1001135"/>
    <row r="1001136"/>
    <row r="1001137"/>
    <row r="1001138"/>
    <row r="1001139"/>
    <row r="1001140"/>
    <row r="1001141"/>
    <row r="1001142"/>
    <row r="1001143"/>
    <row r="1001144"/>
    <row r="1001145"/>
    <row r="1001146"/>
    <row r="1001147"/>
    <row r="1001148"/>
    <row r="1001149"/>
    <row r="1001150"/>
    <row r="1001151"/>
    <row r="1001152"/>
    <row r="1001153"/>
    <row r="1001154"/>
    <row r="1001155"/>
    <row r="1001156"/>
    <row r="1001157"/>
    <row r="1001158"/>
    <row r="1001159"/>
    <row r="1001160"/>
    <row r="1001161"/>
    <row r="1001162"/>
    <row r="1001163"/>
    <row r="1001164"/>
    <row r="1001165"/>
    <row r="1001166"/>
    <row r="1001167"/>
    <row r="1001168"/>
    <row r="1001169"/>
    <row r="1001170"/>
    <row r="1001171"/>
    <row r="1001172"/>
    <row r="1001173"/>
    <row r="1001174"/>
    <row r="1001175"/>
    <row r="1001176"/>
    <row r="1001177"/>
    <row r="1001178"/>
    <row r="1001179"/>
    <row r="1001180"/>
    <row r="1001181"/>
    <row r="1001182"/>
    <row r="1001183"/>
    <row r="1001184"/>
    <row r="1001185"/>
    <row r="1001186"/>
    <row r="1001187"/>
    <row r="1001188"/>
    <row r="1001189"/>
    <row r="1001190"/>
    <row r="1001191"/>
    <row r="1001192"/>
    <row r="1001193"/>
    <row r="1001194"/>
    <row r="1001195"/>
    <row r="1001196"/>
    <row r="1001197"/>
    <row r="1001198"/>
    <row r="1001199"/>
    <row r="1001200"/>
    <row r="1001201"/>
    <row r="1001202"/>
    <row r="1001203"/>
    <row r="1001204"/>
    <row r="1001205"/>
    <row r="1001206"/>
    <row r="1001207"/>
    <row r="1001208"/>
    <row r="1001209"/>
    <row r="1001210"/>
    <row r="1001211"/>
    <row r="1001212"/>
    <row r="1001213"/>
    <row r="1001214"/>
    <row r="1001215"/>
    <row r="1001216"/>
    <row r="1001217"/>
    <row r="1001218"/>
    <row r="1001219"/>
    <row r="1001220"/>
    <row r="1001221"/>
    <row r="1001222"/>
    <row r="1001223"/>
    <row r="1001224"/>
    <row r="1001225"/>
    <row r="1001226"/>
    <row r="1001227"/>
    <row r="1001228"/>
    <row r="1001229"/>
    <row r="1001230"/>
    <row r="1001231"/>
    <row r="1001232"/>
    <row r="1001233"/>
    <row r="1001234"/>
    <row r="1001235"/>
    <row r="1001236"/>
    <row r="1001237"/>
    <row r="1001238"/>
    <row r="1001239"/>
    <row r="1001240"/>
    <row r="1001241"/>
    <row r="1001242"/>
    <row r="1001243"/>
    <row r="1001244"/>
    <row r="1001245"/>
    <row r="1001246"/>
    <row r="1001247"/>
    <row r="1001248"/>
    <row r="1001249"/>
    <row r="1001250"/>
    <row r="1001251"/>
    <row r="1001252"/>
    <row r="1001253"/>
    <row r="1001254"/>
    <row r="1001255"/>
    <row r="1001256"/>
    <row r="1001257"/>
    <row r="1001258"/>
    <row r="1001259"/>
    <row r="1001260"/>
    <row r="1001261"/>
    <row r="1001262"/>
    <row r="1001263"/>
    <row r="1001264"/>
    <row r="1001265"/>
    <row r="1001266"/>
    <row r="1001267"/>
    <row r="1001268"/>
    <row r="1001269"/>
    <row r="1001270"/>
    <row r="1001271"/>
    <row r="1001272"/>
    <row r="1001273"/>
    <row r="1001274"/>
    <row r="1001275"/>
    <row r="1001276"/>
    <row r="1001277"/>
    <row r="1001278"/>
    <row r="1001279"/>
    <row r="1001280"/>
    <row r="1001281"/>
    <row r="1001282"/>
    <row r="1001283"/>
    <row r="1001284"/>
    <row r="1001285"/>
    <row r="1001286"/>
    <row r="1001287"/>
    <row r="1001288"/>
    <row r="1001289"/>
    <row r="1001290"/>
    <row r="1001291"/>
    <row r="1001292"/>
    <row r="1001293"/>
    <row r="1001294"/>
    <row r="1001295"/>
    <row r="1001296"/>
    <row r="1001297"/>
    <row r="1001298"/>
    <row r="1001299"/>
    <row r="1001300"/>
    <row r="1001301"/>
    <row r="1001302"/>
    <row r="1001303"/>
    <row r="1001304"/>
    <row r="1001305"/>
    <row r="1001306"/>
    <row r="1001307"/>
    <row r="1001308"/>
    <row r="1001309"/>
    <row r="1001310"/>
    <row r="1001311"/>
    <row r="1001312"/>
    <row r="1001313"/>
    <row r="1001314"/>
    <row r="1001315"/>
    <row r="1001316"/>
    <row r="1001317"/>
    <row r="1001318"/>
    <row r="1001319"/>
    <row r="1001320"/>
    <row r="1001321"/>
    <row r="1001322"/>
    <row r="1001323"/>
    <row r="1001324"/>
    <row r="1001325"/>
    <row r="1001326"/>
    <row r="1001327"/>
    <row r="1001328"/>
    <row r="1001329"/>
    <row r="1001330"/>
    <row r="1001331"/>
    <row r="1001332"/>
    <row r="1001333"/>
    <row r="1001334"/>
    <row r="1001335"/>
    <row r="1001336"/>
    <row r="1001337"/>
    <row r="1001338"/>
    <row r="1001339"/>
    <row r="1001340"/>
    <row r="1001341"/>
    <row r="1001342"/>
    <row r="1001343"/>
    <row r="1001344"/>
    <row r="1001345"/>
    <row r="1001346"/>
    <row r="1001347"/>
    <row r="1001348"/>
    <row r="1001349"/>
    <row r="1001350"/>
    <row r="1001351"/>
    <row r="1001352"/>
    <row r="1001353"/>
    <row r="1001354"/>
    <row r="1001355"/>
    <row r="1001356"/>
    <row r="1001357"/>
    <row r="1001358"/>
    <row r="1001359"/>
    <row r="1001360"/>
    <row r="1001361"/>
    <row r="1001362"/>
    <row r="1001363"/>
    <row r="1001364"/>
    <row r="1001365"/>
    <row r="1001366"/>
    <row r="1001367"/>
    <row r="1001368"/>
    <row r="1001369"/>
    <row r="1001370"/>
    <row r="1001371"/>
    <row r="1001372"/>
    <row r="1001373"/>
    <row r="1001374"/>
    <row r="1001375"/>
    <row r="1001376"/>
    <row r="1001377"/>
    <row r="1001378"/>
    <row r="1001379"/>
    <row r="1001380"/>
    <row r="1001381"/>
    <row r="1001382"/>
    <row r="1001383"/>
    <row r="1001384"/>
    <row r="1001385"/>
    <row r="1001386"/>
    <row r="1001387"/>
    <row r="1001388"/>
    <row r="1001389"/>
    <row r="1001390"/>
    <row r="1001391"/>
    <row r="1001392"/>
    <row r="1001393"/>
    <row r="1001394"/>
    <row r="1001395"/>
    <row r="1001396"/>
    <row r="1001397"/>
    <row r="1001398"/>
    <row r="1001399"/>
    <row r="1001400"/>
    <row r="1001401"/>
    <row r="1001402"/>
    <row r="1001403"/>
    <row r="1001404"/>
    <row r="1001405"/>
    <row r="1001406"/>
    <row r="1001407"/>
    <row r="1001408"/>
    <row r="1001409"/>
    <row r="1001410"/>
    <row r="1001411"/>
    <row r="1001412"/>
    <row r="1001413"/>
    <row r="1001414"/>
    <row r="1001415"/>
    <row r="1001416"/>
    <row r="1001417"/>
    <row r="1001418"/>
    <row r="1001419"/>
    <row r="1001420"/>
    <row r="1001421"/>
    <row r="1001422"/>
    <row r="1001423"/>
    <row r="1001424"/>
    <row r="1001425"/>
    <row r="1001426"/>
    <row r="1001427"/>
    <row r="1001428"/>
    <row r="1001429"/>
    <row r="1001430"/>
    <row r="1001431"/>
    <row r="1001432"/>
    <row r="1001433"/>
    <row r="1001434"/>
    <row r="1001435"/>
    <row r="1001436"/>
    <row r="1001437"/>
    <row r="1001438"/>
    <row r="1001439"/>
    <row r="1001440"/>
    <row r="1001441"/>
    <row r="1001442"/>
    <row r="1001443"/>
    <row r="1001444"/>
    <row r="1001445"/>
    <row r="1001446"/>
    <row r="1001447"/>
    <row r="1001448"/>
    <row r="1001449"/>
    <row r="1001450"/>
    <row r="1001451"/>
    <row r="1001452"/>
    <row r="1001453"/>
    <row r="1001454"/>
    <row r="1001455"/>
    <row r="1001456"/>
    <row r="1001457"/>
    <row r="1001458"/>
    <row r="1001459"/>
    <row r="1001460"/>
    <row r="1001461"/>
    <row r="1001462"/>
    <row r="1001463"/>
    <row r="1001464"/>
    <row r="1001465"/>
    <row r="1001466"/>
    <row r="1001467"/>
    <row r="1001468"/>
    <row r="1001469"/>
    <row r="1001470"/>
    <row r="1001471"/>
    <row r="1001472"/>
    <row r="1001473"/>
    <row r="1001474"/>
    <row r="1001475"/>
    <row r="1001476"/>
    <row r="1001477"/>
    <row r="1001478"/>
    <row r="1001479"/>
    <row r="1001480"/>
    <row r="1001481"/>
    <row r="1001482"/>
    <row r="1001483"/>
    <row r="1001484"/>
    <row r="1001485"/>
    <row r="1001486"/>
    <row r="1001487"/>
    <row r="1001488"/>
    <row r="1001489"/>
    <row r="1001490"/>
    <row r="1001491"/>
    <row r="1001492"/>
    <row r="1001493"/>
    <row r="1001494"/>
    <row r="1001495"/>
    <row r="1001496"/>
    <row r="1001497"/>
    <row r="1001498"/>
    <row r="1001499"/>
    <row r="1001500"/>
    <row r="1001501"/>
    <row r="1001502"/>
    <row r="1001503"/>
    <row r="1001504"/>
    <row r="1001505"/>
    <row r="1001506"/>
    <row r="1001507"/>
    <row r="1001508"/>
    <row r="1001509"/>
    <row r="1001510"/>
    <row r="1001511"/>
    <row r="1001512"/>
    <row r="1001513"/>
    <row r="1001514"/>
    <row r="1001515"/>
    <row r="1001516"/>
    <row r="1001517"/>
    <row r="1001518"/>
    <row r="1001519"/>
    <row r="1001520"/>
    <row r="1001521"/>
    <row r="1001522"/>
    <row r="1001523"/>
    <row r="1001524"/>
    <row r="1001525"/>
    <row r="1001526"/>
    <row r="1001527"/>
    <row r="1001528"/>
    <row r="1001529"/>
    <row r="1001530"/>
    <row r="1001531"/>
    <row r="1001532"/>
    <row r="1001533"/>
    <row r="1001534"/>
    <row r="1001535"/>
    <row r="1001536"/>
    <row r="1001537"/>
    <row r="1001538"/>
    <row r="1001539"/>
    <row r="1001540"/>
    <row r="1001541"/>
    <row r="1001542"/>
    <row r="1001543"/>
    <row r="1001544"/>
    <row r="1001545"/>
    <row r="1001546"/>
    <row r="1001547"/>
    <row r="1001548"/>
    <row r="1001549"/>
    <row r="1001550"/>
    <row r="1001551"/>
    <row r="1001552"/>
    <row r="1001553"/>
    <row r="1001554"/>
    <row r="1001555"/>
    <row r="1001556"/>
    <row r="1001557"/>
    <row r="1001558"/>
    <row r="1001559"/>
    <row r="1001560"/>
    <row r="1001561"/>
    <row r="1001562"/>
    <row r="1001563"/>
    <row r="1001564"/>
    <row r="1001565"/>
    <row r="1001566"/>
    <row r="1001567"/>
    <row r="1001568"/>
    <row r="1001569"/>
    <row r="1001570"/>
    <row r="1001571"/>
    <row r="1001572"/>
    <row r="1001573"/>
    <row r="1001574"/>
    <row r="1001575"/>
    <row r="1001576"/>
    <row r="1001577"/>
    <row r="1001578"/>
    <row r="1001579"/>
    <row r="1001580"/>
    <row r="1001581"/>
    <row r="1001582"/>
    <row r="1001583"/>
    <row r="1001584"/>
    <row r="1001585"/>
    <row r="1001586"/>
    <row r="1001587"/>
    <row r="1001588"/>
    <row r="1001589"/>
    <row r="1001590"/>
    <row r="1001591"/>
    <row r="1001592"/>
    <row r="1001593"/>
    <row r="1001594"/>
    <row r="1001595"/>
    <row r="1001596"/>
    <row r="1001597"/>
    <row r="1001598"/>
    <row r="1001599"/>
    <row r="1001600"/>
    <row r="1001601"/>
    <row r="1001602"/>
    <row r="1001603"/>
    <row r="1001604"/>
    <row r="1001605"/>
    <row r="1001606"/>
    <row r="1001607"/>
    <row r="1001608"/>
    <row r="1001609"/>
    <row r="1001610"/>
    <row r="1001611"/>
    <row r="1001612"/>
    <row r="1001613"/>
    <row r="1001614"/>
    <row r="1001615"/>
    <row r="1001616"/>
    <row r="1001617"/>
    <row r="1001618"/>
    <row r="1001619"/>
    <row r="1001620"/>
    <row r="1001621"/>
    <row r="1001622"/>
    <row r="1001623"/>
    <row r="1001624"/>
    <row r="1001625"/>
    <row r="1001626"/>
    <row r="1001627"/>
    <row r="1001628"/>
    <row r="1001629"/>
    <row r="1001630"/>
    <row r="1001631"/>
    <row r="1001632"/>
    <row r="1001633"/>
    <row r="1001634"/>
    <row r="1001635"/>
    <row r="1001636"/>
    <row r="1001637"/>
    <row r="1001638"/>
    <row r="1001639"/>
    <row r="1001640"/>
    <row r="1001641"/>
    <row r="1001642"/>
    <row r="1001643"/>
    <row r="1001644"/>
    <row r="1001645"/>
    <row r="1001646"/>
    <row r="1001647"/>
    <row r="1001648"/>
    <row r="1001649"/>
    <row r="1001650"/>
    <row r="1001651"/>
    <row r="1001652"/>
    <row r="1001653"/>
    <row r="1001654"/>
    <row r="1001655"/>
    <row r="1001656"/>
    <row r="1001657"/>
    <row r="1001658"/>
    <row r="1001659"/>
    <row r="1001660"/>
    <row r="1001661"/>
    <row r="1001662"/>
    <row r="1001663"/>
    <row r="1001664"/>
    <row r="1001665"/>
    <row r="1001666"/>
    <row r="1001667"/>
    <row r="1001668"/>
    <row r="1001669"/>
    <row r="1001670"/>
    <row r="1001671"/>
    <row r="1001672"/>
    <row r="1001673"/>
    <row r="1001674"/>
    <row r="1001675"/>
    <row r="1001676"/>
    <row r="1001677"/>
    <row r="1001678"/>
    <row r="1001679"/>
    <row r="1001680"/>
    <row r="1001681"/>
    <row r="1001682"/>
    <row r="1001683"/>
    <row r="1001684"/>
    <row r="1001685"/>
    <row r="1001686"/>
    <row r="1001687"/>
    <row r="1001688"/>
    <row r="1001689"/>
    <row r="1001690"/>
    <row r="1001691"/>
    <row r="1001692"/>
    <row r="1001693"/>
    <row r="1001694"/>
    <row r="1001695"/>
    <row r="1001696"/>
    <row r="1001697"/>
    <row r="1001698"/>
    <row r="1001699"/>
    <row r="1001700"/>
    <row r="1001701"/>
    <row r="1001702"/>
    <row r="1001703"/>
    <row r="1001704"/>
    <row r="1001705"/>
    <row r="1001706"/>
    <row r="1001707"/>
    <row r="1001708"/>
    <row r="1001709"/>
    <row r="1001710"/>
    <row r="1001711"/>
    <row r="1001712"/>
    <row r="1001713"/>
    <row r="1001714"/>
    <row r="1001715"/>
    <row r="1001716"/>
    <row r="1001717"/>
    <row r="1001718"/>
    <row r="1001719"/>
    <row r="1001720"/>
    <row r="1001721"/>
    <row r="1001722"/>
    <row r="1001723"/>
    <row r="1001724"/>
    <row r="1001725"/>
    <row r="1001726"/>
    <row r="1001727"/>
    <row r="1001728"/>
    <row r="1001729"/>
    <row r="1001730"/>
    <row r="1001731"/>
    <row r="1001732"/>
    <row r="1001733"/>
    <row r="1001734"/>
    <row r="1001735"/>
    <row r="1001736"/>
    <row r="1001737"/>
    <row r="1001738"/>
    <row r="1001739"/>
    <row r="1001740"/>
    <row r="1001741"/>
    <row r="1001742"/>
    <row r="1001743"/>
    <row r="1001744"/>
    <row r="1001745"/>
    <row r="1001746"/>
    <row r="1001747"/>
    <row r="1001748"/>
    <row r="1001749"/>
    <row r="1001750"/>
    <row r="1001751"/>
    <row r="1001752"/>
    <row r="1001753"/>
    <row r="1001754"/>
    <row r="1001755"/>
    <row r="1001756"/>
    <row r="1001757"/>
    <row r="1001758"/>
    <row r="1001759"/>
    <row r="1001760"/>
    <row r="1001761"/>
    <row r="1001762"/>
    <row r="1001763"/>
    <row r="1001764"/>
    <row r="1001765"/>
    <row r="1001766"/>
    <row r="1001767"/>
    <row r="1001768"/>
    <row r="1001769"/>
    <row r="1001770"/>
    <row r="1001771"/>
    <row r="1001772"/>
    <row r="1001773"/>
    <row r="1001774"/>
    <row r="1001775"/>
    <row r="1001776"/>
    <row r="1001777"/>
    <row r="1001778"/>
    <row r="1001779"/>
    <row r="1001780"/>
    <row r="1001781"/>
    <row r="1001782"/>
    <row r="1001783"/>
    <row r="1001784"/>
    <row r="1001785"/>
    <row r="1001786"/>
    <row r="1001787"/>
    <row r="1001788"/>
    <row r="1001789"/>
    <row r="1001790"/>
    <row r="1001791"/>
    <row r="1001792"/>
    <row r="1001793"/>
    <row r="1001794"/>
    <row r="1001795"/>
    <row r="1001796"/>
    <row r="1001797"/>
    <row r="1001798"/>
    <row r="1001799"/>
    <row r="1001800"/>
    <row r="1001801"/>
    <row r="1001802"/>
    <row r="1001803"/>
    <row r="1001804"/>
    <row r="1001805"/>
    <row r="1001806"/>
    <row r="1001807"/>
    <row r="1001808"/>
    <row r="1001809"/>
    <row r="1001810"/>
    <row r="1001811"/>
    <row r="1001812"/>
    <row r="1001813"/>
    <row r="1001814"/>
    <row r="1001815"/>
    <row r="1001816"/>
    <row r="1001817"/>
    <row r="1001818"/>
    <row r="1001819"/>
    <row r="1001820"/>
    <row r="1001821"/>
    <row r="1001822"/>
    <row r="1001823"/>
    <row r="1001824"/>
    <row r="1001825"/>
    <row r="1001826"/>
    <row r="1001827"/>
    <row r="1001828"/>
    <row r="1001829"/>
    <row r="1001830"/>
    <row r="1001831"/>
    <row r="1001832"/>
    <row r="1001833"/>
    <row r="1001834"/>
    <row r="1001835"/>
    <row r="1001836"/>
    <row r="1001837"/>
    <row r="1001838"/>
    <row r="1001839"/>
    <row r="1001840"/>
    <row r="1001841"/>
    <row r="1001842"/>
    <row r="1001843"/>
    <row r="1001844"/>
    <row r="1001845"/>
    <row r="1001846"/>
    <row r="1001847"/>
    <row r="1001848"/>
    <row r="1001849"/>
    <row r="1001850"/>
    <row r="1001851"/>
    <row r="1001852"/>
    <row r="1001853"/>
    <row r="1001854"/>
    <row r="1001855"/>
    <row r="1001856"/>
    <row r="1001857"/>
    <row r="1001858"/>
    <row r="1001859"/>
    <row r="1001860"/>
    <row r="1001861"/>
    <row r="1001862"/>
    <row r="1001863"/>
    <row r="1001864"/>
    <row r="1001865"/>
    <row r="1001866"/>
    <row r="1001867"/>
    <row r="1001868"/>
    <row r="1001869"/>
    <row r="1001870"/>
    <row r="1001871"/>
    <row r="1001872"/>
    <row r="1001873"/>
    <row r="1001874"/>
    <row r="1001875"/>
    <row r="1001876"/>
    <row r="1001877"/>
    <row r="1001878"/>
    <row r="1001879"/>
    <row r="1001880"/>
    <row r="1001881"/>
    <row r="1001882"/>
    <row r="1001883"/>
    <row r="1001884"/>
    <row r="1001885"/>
    <row r="1001886"/>
    <row r="1001887"/>
    <row r="1001888"/>
    <row r="1001889"/>
    <row r="1001890"/>
    <row r="1001891"/>
    <row r="1001892"/>
    <row r="1001893"/>
    <row r="1001894"/>
    <row r="1001895"/>
    <row r="1001896"/>
    <row r="1001897"/>
    <row r="1001898"/>
    <row r="1001899"/>
    <row r="1001900"/>
    <row r="1001901"/>
    <row r="1001902"/>
    <row r="1001903"/>
    <row r="1001904"/>
    <row r="1001905"/>
    <row r="1001906"/>
    <row r="1001907"/>
    <row r="1001908"/>
    <row r="1001909"/>
    <row r="1001910"/>
    <row r="1001911"/>
    <row r="1001912"/>
    <row r="1001913"/>
    <row r="1001914"/>
    <row r="1001915"/>
    <row r="1001916"/>
    <row r="1001917"/>
    <row r="1001918"/>
    <row r="1001919"/>
    <row r="1001920"/>
    <row r="1001921"/>
    <row r="1001922"/>
    <row r="1001923"/>
    <row r="1001924"/>
    <row r="1001925"/>
    <row r="1001926"/>
    <row r="1001927"/>
    <row r="1001928"/>
    <row r="1001929"/>
    <row r="1001930"/>
    <row r="1001931"/>
    <row r="1001932"/>
    <row r="1001933"/>
    <row r="1001934"/>
    <row r="1001935"/>
    <row r="1001936"/>
    <row r="1001937"/>
    <row r="1001938"/>
    <row r="1001939"/>
    <row r="1001940"/>
    <row r="1001941"/>
    <row r="1001942"/>
    <row r="1001943"/>
    <row r="1001944"/>
    <row r="1001945"/>
    <row r="1001946"/>
    <row r="1001947"/>
    <row r="1001948"/>
    <row r="1001949"/>
    <row r="1001950"/>
    <row r="1001951"/>
    <row r="1001952"/>
    <row r="1001953"/>
    <row r="1001954"/>
    <row r="1001955"/>
    <row r="1001956"/>
    <row r="1001957"/>
    <row r="1001958"/>
    <row r="1001959"/>
    <row r="1001960"/>
    <row r="1001961"/>
    <row r="1001962"/>
    <row r="1001963"/>
    <row r="1001964"/>
    <row r="1001965"/>
    <row r="1001966"/>
    <row r="1001967"/>
    <row r="1001968"/>
    <row r="1001969"/>
    <row r="1001970"/>
    <row r="1001971"/>
    <row r="1001972"/>
    <row r="1001973"/>
    <row r="1001974"/>
    <row r="1001975"/>
    <row r="1001976"/>
    <row r="1001977"/>
    <row r="1001978"/>
    <row r="1001979"/>
    <row r="1001980"/>
    <row r="1001981"/>
    <row r="1001982"/>
    <row r="1001983"/>
    <row r="1001984"/>
    <row r="1001985"/>
    <row r="1001986"/>
    <row r="1001987"/>
    <row r="1001988"/>
    <row r="1001989"/>
    <row r="1001990"/>
    <row r="1001991"/>
    <row r="1001992"/>
    <row r="1001993"/>
    <row r="1001994"/>
    <row r="1001995"/>
    <row r="1001996"/>
    <row r="1001997"/>
    <row r="1001998"/>
    <row r="1001999"/>
    <row r="1002000"/>
    <row r="1002001"/>
    <row r="1002002"/>
    <row r="1002003"/>
    <row r="1002004"/>
    <row r="1002005"/>
    <row r="1002006"/>
    <row r="1002007"/>
    <row r="1002008"/>
    <row r="1002009"/>
    <row r="1002010"/>
    <row r="1002011"/>
    <row r="1002012"/>
    <row r="1002013"/>
    <row r="1002014"/>
    <row r="1002015"/>
    <row r="1002016"/>
    <row r="1002017"/>
    <row r="1002018"/>
    <row r="1002019"/>
    <row r="1002020"/>
    <row r="1002021"/>
    <row r="1002022"/>
    <row r="1002023"/>
    <row r="1002024"/>
    <row r="1002025"/>
    <row r="1002026"/>
    <row r="1002027"/>
    <row r="1002028"/>
    <row r="1002029"/>
    <row r="1002030"/>
    <row r="1002031"/>
    <row r="1002032"/>
    <row r="1002033"/>
    <row r="1002034"/>
    <row r="1002035"/>
    <row r="1002036"/>
    <row r="1002037"/>
    <row r="1002038"/>
    <row r="1002039"/>
    <row r="1002040"/>
    <row r="1002041"/>
    <row r="1002042"/>
    <row r="1002043"/>
    <row r="1002044"/>
    <row r="1002045"/>
    <row r="1002046"/>
    <row r="1002047"/>
    <row r="1002048"/>
    <row r="1002049"/>
    <row r="1002050"/>
    <row r="1002051"/>
    <row r="1002052"/>
    <row r="1002053"/>
    <row r="1002054"/>
    <row r="1002055"/>
    <row r="1002056"/>
    <row r="1002057"/>
    <row r="1002058"/>
    <row r="1002059"/>
    <row r="1002060"/>
    <row r="1002061"/>
    <row r="1002062"/>
    <row r="1002063"/>
    <row r="1002064"/>
    <row r="1002065"/>
    <row r="1002066"/>
    <row r="1002067"/>
    <row r="1002068"/>
    <row r="1002069"/>
    <row r="1002070"/>
    <row r="1002071"/>
    <row r="1002072"/>
    <row r="1002073"/>
    <row r="1002074"/>
    <row r="1002075"/>
    <row r="1002076"/>
    <row r="1002077"/>
    <row r="1002078"/>
    <row r="1002079"/>
    <row r="1002080"/>
    <row r="1002081"/>
    <row r="1002082"/>
    <row r="1002083"/>
    <row r="1002084"/>
    <row r="1002085"/>
    <row r="1002086"/>
    <row r="1002087"/>
    <row r="1002088"/>
    <row r="1002089"/>
    <row r="1002090"/>
    <row r="1002091"/>
    <row r="1002092"/>
    <row r="1002093"/>
    <row r="1002094"/>
    <row r="1002095"/>
    <row r="1002096"/>
    <row r="1002097"/>
    <row r="1002098"/>
    <row r="1002099"/>
    <row r="1002100"/>
    <row r="1002101"/>
    <row r="1002102"/>
    <row r="1002103"/>
    <row r="1002104"/>
    <row r="1002105"/>
    <row r="1002106"/>
    <row r="1002107"/>
    <row r="1002108"/>
    <row r="1002109"/>
    <row r="1002110"/>
    <row r="1002111"/>
    <row r="1002112"/>
    <row r="1002113"/>
    <row r="1002114"/>
    <row r="1002115"/>
    <row r="1002116"/>
    <row r="1002117"/>
    <row r="1002118"/>
    <row r="1002119"/>
    <row r="1002120"/>
    <row r="1002121"/>
    <row r="1002122"/>
    <row r="1002123"/>
    <row r="1002124"/>
    <row r="1002125"/>
    <row r="1002126"/>
    <row r="1002127"/>
    <row r="1002128"/>
    <row r="1002129"/>
    <row r="1002130"/>
    <row r="1002131"/>
    <row r="1002132"/>
    <row r="1002133"/>
    <row r="1002134"/>
    <row r="1002135"/>
    <row r="1002136"/>
    <row r="1002137"/>
    <row r="1002138"/>
    <row r="1002139"/>
    <row r="1002140"/>
    <row r="1002141"/>
    <row r="1002142"/>
    <row r="1002143"/>
    <row r="1002144"/>
    <row r="1002145"/>
    <row r="1002146"/>
    <row r="1002147"/>
    <row r="1002148"/>
    <row r="1002149"/>
    <row r="1002150"/>
    <row r="1002151"/>
    <row r="1002152"/>
    <row r="1002153"/>
    <row r="1002154"/>
    <row r="1002155"/>
    <row r="1002156"/>
    <row r="1002157"/>
    <row r="1002158"/>
    <row r="1002159"/>
    <row r="1002160"/>
    <row r="1002161"/>
    <row r="1002162"/>
    <row r="1002163"/>
    <row r="1002164"/>
    <row r="1002165"/>
    <row r="1002166"/>
    <row r="1002167"/>
    <row r="1002168"/>
    <row r="1002169"/>
    <row r="1002170"/>
    <row r="1002171"/>
    <row r="1002172"/>
    <row r="1002173"/>
    <row r="1002174"/>
    <row r="1002175"/>
    <row r="1002176"/>
    <row r="1002177"/>
    <row r="1002178"/>
    <row r="1002179"/>
    <row r="1002180"/>
    <row r="1002181"/>
    <row r="1002182"/>
    <row r="1002183"/>
    <row r="1002184"/>
    <row r="1002185"/>
    <row r="1002186"/>
    <row r="1002187"/>
    <row r="1002188"/>
    <row r="1002189"/>
    <row r="1002190"/>
    <row r="1002191"/>
    <row r="1002192"/>
    <row r="1002193"/>
    <row r="1002194"/>
    <row r="1002195"/>
    <row r="1002196"/>
    <row r="1002197"/>
    <row r="1002198"/>
    <row r="1002199"/>
    <row r="1002200"/>
    <row r="1002201"/>
    <row r="1002202"/>
    <row r="1002203"/>
    <row r="1002204"/>
    <row r="1002205"/>
    <row r="1002206"/>
    <row r="1002207"/>
    <row r="1002208"/>
    <row r="1002209"/>
    <row r="1002210"/>
    <row r="1002211"/>
    <row r="1002212"/>
    <row r="1002213"/>
    <row r="1002214"/>
    <row r="1002215"/>
    <row r="1002216"/>
    <row r="1002217"/>
    <row r="1002218"/>
    <row r="1002219"/>
    <row r="1002220"/>
    <row r="1002221"/>
    <row r="1002222"/>
    <row r="1002223"/>
    <row r="1002224"/>
    <row r="1002225"/>
    <row r="1002226"/>
    <row r="1002227"/>
    <row r="1002228"/>
    <row r="1002229"/>
    <row r="1002230"/>
    <row r="1002231"/>
    <row r="1002232"/>
    <row r="1002233"/>
    <row r="1002234"/>
    <row r="1002235"/>
    <row r="1002236"/>
    <row r="1002237"/>
    <row r="1002238"/>
    <row r="1002239"/>
    <row r="1002240"/>
    <row r="1002241"/>
    <row r="1002242"/>
    <row r="1002243"/>
    <row r="1002244"/>
    <row r="1002245"/>
    <row r="1002246"/>
    <row r="1002247"/>
    <row r="1002248"/>
    <row r="1002249"/>
    <row r="1002250"/>
    <row r="1002251"/>
    <row r="1002252"/>
    <row r="1002253"/>
    <row r="1002254"/>
    <row r="1002255"/>
    <row r="1002256"/>
    <row r="1002257"/>
    <row r="1002258"/>
    <row r="1002259"/>
    <row r="1002260"/>
    <row r="1002261"/>
    <row r="1002262"/>
    <row r="1002263"/>
    <row r="1002264"/>
    <row r="1002265"/>
    <row r="1002266"/>
    <row r="1002267"/>
    <row r="1002268"/>
    <row r="1002269"/>
    <row r="1002270"/>
    <row r="1002271"/>
    <row r="1002272"/>
    <row r="1002273"/>
    <row r="1002274"/>
    <row r="1002275"/>
    <row r="1002276"/>
    <row r="1002277"/>
    <row r="1002278"/>
    <row r="1002279"/>
    <row r="1002280"/>
    <row r="1002281"/>
    <row r="1002282"/>
    <row r="1002283"/>
    <row r="1002284"/>
    <row r="1002285"/>
    <row r="1002286"/>
    <row r="1002287"/>
    <row r="1002288"/>
    <row r="1002289"/>
    <row r="1002290"/>
    <row r="1002291"/>
    <row r="1002292"/>
    <row r="1002293"/>
    <row r="1002294"/>
    <row r="1002295"/>
    <row r="1002296"/>
    <row r="1002297"/>
    <row r="1002298"/>
    <row r="1002299"/>
    <row r="1002300"/>
    <row r="1002301"/>
    <row r="1002302"/>
    <row r="1002303"/>
    <row r="1002304"/>
    <row r="1002305"/>
    <row r="1002306"/>
    <row r="1002307"/>
    <row r="1002308"/>
    <row r="1002309"/>
    <row r="1002310"/>
    <row r="1002311"/>
    <row r="1002312"/>
    <row r="1002313"/>
    <row r="1002314"/>
    <row r="1002315"/>
    <row r="1002316"/>
    <row r="1002317"/>
    <row r="1002318"/>
    <row r="1002319"/>
    <row r="1002320"/>
    <row r="1002321"/>
    <row r="1002322"/>
    <row r="1002323"/>
    <row r="1002324"/>
    <row r="1002325"/>
    <row r="1002326"/>
    <row r="1002327"/>
    <row r="1002328"/>
    <row r="1002329"/>
    <row r="1002330"/>
    <row r="1002331"/>
    <row r="1002332"/>
    <row r="1002333"/>
    <row r="1002334"/>
    <row r="1002335"/>
    <row r="1002336"/>
    <row r="1002337"/>
    <row r="1002338"/>
    <row r="1002339"/>
    <row r="1002340"/>
    <row r="1002341"/>
    <row r="1002342"/>
    <row r="1002343"/>
    <row r="1002344"/>
    <row r="1002345"/>
    <row r="1002346"/>
    <row r="1002347"/>
    <row r="1002348"/>
    <row r="1002349"/>
    <row r="1002350"/>
    <row r="1002351"/>
    <row r="1002352"/>
    <row r="1002353"/>
    <row r="1002354"/>
    <row r="1002355"/>
    <row r="1002356"/>
    <row r="1002357"/>
    <row r="1002358"/>
    <row r="1002359"/>
    <row r="1002360"/>
    <row r="1002361"/>
    <row r="1002362"/>
    <row r="1002363"/>
    <row r="1002364"/>
    <row r="1002365"/>
    <row r="1002366"/>
    <row r="1002367"/>
    <row r="1002368"/>
    <row r="1002369"/>
    <row r="1002370"/>
    <row r="1002371"/>
    <row r="1002372"/>
    <row r="1002373"/>
    <row r="1002374"/>
    <row r="1002375"/>
    <row r="1002376"/>
    <row r="1002377"/>
    <row r="1002378"/>
    <row r="1002379"/>
    <row r="1002380"/>
    <row r="1002381"/>
    <row r="1002382"/>
    <row r="1002383"/>
    <row r="1002384"/>
    <row r="1002385"/>
    <row r="1002386"/>
    <row r="1002387"/>
    <row r="1002388"/>
    <row r="1002389"/>
    <row r="1002390"/>
    <row r="1002391"/>
    <row r="1002392"/>
    <row r="1002393"/>
    <row r="1002394"/>
    <row r="1002395"/>
    <row r="1002396"/>
    <row r="1002397"/>
    <row r="1002398"/>
    <row r="1002399"/>
    <row r="1002400"/>
    <row r="1002401"/>
    <row r="1002402"/>
    <row r="1002403"/>
    <row r="1002404"/>
    <row r="1002405"/>
    <row r="1002406"/>
    <row r="1002407"/>
    <row r="1002408"/>
    <row r="1002409"/>
    <row r="1002410"/>
    <row r="1002411"/>
    <row r="1002412"/>
    <row r="1002413"/>
    <row r="1002414"/>
    <row r="1002415"/>
    <row r="1002416"/>
    <row r="1002417"/>
    <row r="1002418"/>
    <row r="1002419"/>
    <row r="1002420"/>
    <row r="1002421"/>
    <row r="1002422"/>
    <row r="1002423"/>
    <row r="1002424"/>
    <row r="1002425"/>
    <row r="1002426"/>
    <row r="1002427"/>
    <row r="1002428"/>
    <row r="1002429"/>
    <row r="1002430"/>
    <row r="1002431"/>
    <row r="1002432"/>
    <row r="1002433"/>
    <row r="1002434"/>
    <row r="1002435"/>
    <row r="1002436"/>
    <row r="1002437"/>
    <row r="1002438"/>
    <row r="1002439"/>
    <row r="1002440"/>
    <row r="1002441"/>
    <row r="1002442"/>
    <row r="1002443"/>
    <row r="1002444"/>
    <row r="1002445"/>
    <row r="1002446"/>
    <row r="1002447"/>
    <row r="1002448"/>
    <row r="1002449"/>
    <row r="1002450"/>
    <row r="1002451"/>
    <row r="1002452"/>
    <row r="1002453"/>
    <row r="1002454"/>
    <row r="1002455"/>
    <row r="1002456"/>
    <row r="1002457"/>
    <row r="1002458"/>
    <row r="1002459"/>
    <row r="1002460"/>
    <row r="1002461"/>
    <row r="1002462"/>
    <row r="1002463"/>
    <row r="1002464"/>
    <row r="1002465"/>
    <row r="1002466"/>
    <row r="1002467"/>
    <row r="1002468"/>
    <row r="1002469"/>
    <row r="1002470"/>
    <row r="1002471"/>
    <row r="1002472"/>
    <row r="1002473"/>
    <row r="1002474"/>
    <row r="1002475"/>
    <row r="1002476"/>
    <row r="1002477"/>
    <row r="1002478"/>
    <row r="1002479"/>
    <row r="1002480"/>
    <row r="1002481"/>
    <row r="1002482"/>
    <row r="1002483"/>
    <row r="1002484"/>
    <row r="1002485"/>
    <row r="1002486"/>
    <row r="1002487"/>
    <row r="1002488"/>
    <row r="1002489"/>
    <row r="1002490"/>
    <row r="1002491"/>
    <row r="1002492"/>
    <row r="1002493"/>
    <row r="1002494"/>
    <row r="1002495"/>
    <row r="1002496"/>
    <row r="1002497"/>
    <row r="1002498"/>
    <row r="1002499"/>
    <row r="1002500"/>
    <row r="1002501"/>
    <row r="1002502"/>
    <row r="1002503"/>
    <row r="1002504"/>
    <row r="1002505"/>
    <row r="1002506"/>
    <row r="1002507"/>
    <row r="1002508"/>
    <row r="1002509"/>
    <row r="1002510"/>
    <row r="1002511"/>
    <row r="1002512"/>
    <row r="1002513"/>
    <row r="1002514"/>
    <row r="1002515"/>
    <row r="1002516"/>
    <row r="1002517"/>
    <row r="1002518"/>
    <row r="1002519"/>
    <row r="1002520"/>
    <row r="1002521"/>
    <row r="1002522"/>
    <row r="1002523"/>
    <row r="1002524"/>
    <row r="1002525"/>
    <row r="1002526"/>
    <row r="1002527"/>
    <row r="1002528"/>
    <row r="1002529"/>
    <row r="1002530"/>
    <row r="1002531"/>
    <row r="1002532"/>
    <row r="1002533"/>
    <row r="1002534"/>
    <row r="1002535"/>
    <row r="1002536"/>
    <row r="1002537"/>
    <row r="1002538"/>
    <row r="1002539"/>
    <row r="1002540"/>
    <row r="1002541"/>
    <row r="1002542"/>
    <row r="1002543"/>
    <row r="1002544"/>
    <row r="1002545"/>
    <row r="1002546"/>
    <row r="1002547"/>
    <row r="1002548"/>
    <row r="1002549"/>
    <row r="1002550"/>
    <row r="1002551"/>
    <row r="1002552"/>
    <row r="1002553"/>
    <row r="1002554"/>
    <row r="1002555"/>
    <row r="1002556"/>
    <row r="1002557"/>
    <row r="1002558"/>
    <row r="1002559"/>
    <row r="1002560"/>
    <row r="1002561"/>
    <row r="1002562"/>
    <row r="1002563"/>
    <row r="1002564"/>
    <row r="1002565"/>
    <row r="1002566"/>
    <row r="1002567"/>
    <row r="1002568"/>
    <row r="1002569"/>
    <row r="1002570"/>
    <row r="1002571"/>
    <row r="1002572"/>
    <row r="1002573"/>
    <row r="1002574"/>
    <row r="1002575"/>
    <row r="1002576"/>
    <row r="1002577"/>
    <row r="1002578"/>
    <row r="1002579"/>
    <row r="1002580"/>
    <row r="1002581"/>
    <row r="1002582"/>
    <row r="1002583"/>
    <row r="1002584"/>
    <row r="1002585"/>
    <row r="1002586"/>
    <row r="1002587"/>
    <row r="1002588"/>
    <row r="1002589"/>
    <row r="1002590"/>
    <row r="1002591"/>
    <row r="1002592"/>
    <row r="1002593"/>
    <row r="1002594"/>
    <row r="1002595"/>
    <row r="1002596"/>
    <row r="1002597"/>
    <row r="1002598"/>
    <row r="1002599"/>
    <row r="1002600"/>
    <row r="1002601"/>
    <row r="1002602"/>
    <row r="1002603"/>
    <row r="1002604"/>
    <row r="1002605"/>
    <row r="1002606"/>
    <row r="1002607"/>
    <row r="1002608"/>
    <row r="1002609"/>
    <row r="1002610"/>
    <row r="1002611"/>
    <row r="1002612"/>
    <row r="1002613"/>
    <row r="1002614"/>
    <row r="1002615"/>
    <row r="1002616"/>
    <row r="1002617"/>
    <row r="1002618"/>
    <row r="1002619"/>
    <row r="1002620"/>
    <row r="1002621"/>
    <row r="1002622"/>
    <row r="1002623"/>
    <row r="1002624"/>
    <row r="1002625"/>
    <row r="1002626"/>
    <row r="1002627"/>
    <row r="1002628"/>
    <row r="1002629"/>
    <row r="1002630"/>
    <row r="1002631"/>
    <row r="1002632"/>
    <row r="1002633"/>
    <row r="1002634"/>
    <row r="1002635"/>
    <row r="1002636"/>
    <row r="1002637"/>
    <row r="1002638"/>
    <row r="1002639"/>
    <row r="1002640"/>
    <row r="1002641"/>
    <row r="1002642"/>
    <row r="1002643"/>
    <row r="1002644"/>
    <row r="1002645"/>
    <row r="1002646"/>
    <row r="1002647"/>
    <row r="1002648"/>
    <row r="1002649"/>
    <row r="1002650"/>
    <row r="1002651"/>
    <row r="1002652"/>
    <row r="1002653"/>
    <row r="1002654"/>
    <row r="1002655"/>
    <row r="1002656"/>
    <row r="1002657"/>
    <row r="1002658"/>
    <row r="1002659"/>
    <row r="1002660"/>
    <row r="1002661"/>
    <row r="1002662"/>
    <row r="1002663"/>
    <row r="1002664"/>
    <row r="1002665"/>
    <row r="1002666"/>
    <row r="1002667"/>
    <row r="1002668"/>
    <row r="1002669"/>
    <row r="1002670"/>
    <row r="1002671"/>
    <row r="1002672"/>
    <row r="1002673"/>
    <row r="1002674"/>
    <row r="1002675"/>
    <row r="1002676"/>
    <row r="1002677"/>
    <row r="1002678"/>
    <row r="1002679"/>
    <row r="1002680"/>
    <row r="1002681"/>
    <row r="1002682"/>
    <row r="1002683"/>
    <row r="1002684"/>
    <row r="1002685"/>
    <row r="1002686"/>
    <row r="1002687"/>
    <row r="1002688"/>
    <row r="1002689"/>
    <row r="1002690"/>
    <row r="1002691"/>
    <row r="1002692"/>
    <row r="1002693"/>
    <row r="1002694"/>
    <row r="1002695"/>
    <row r="1002696"/>
    <row r="1002697"/>
    <row r="1002698"/>
    <row r="1002699"/>
    <row r="1002700"/>
    <row r="1002701"/>
    <row r="1002702"/>
    <row r="1002703"/>
    <row r="1002704"/>
    <row r="1002705"/>
    <row r="1002706"/>
    <row r="1002707"/>
    <row r="1002708"/>
    <row r="1002709"/>
    <row r="1002710"/>
    <row r="1002711"/>
    <row r="1002712"/>
    <row r="1002713"/>
    <row r="1002714"/>
    <row r="1002715"/>
    <row r="1002716"/>
    <row r="1002717"/>
    <row r="1002718"/>
    <row r="1002719"/>
    <row r="1002720"/>
    <row r="1002721"/>
    <row r="1002722"/>
    <row r="1002723"/>
    <row r="1002724"/>
    <row r="1002725"/>
    <row r="1002726"/>
    <row r="1002727"/>
    <row r="1002728"/>
    <row r="1002729"/>
    <row r="1002730"/>
    <row r="1002731"/>
    <row r="1002732"/>
    <row r="1002733"/>
    <row r="1002734"/>
    <row r="1002735"/>
    <row r="1002736"/>
    <row r="1002737"/>
    <row r="1002738"/>
    <row r="1002739"/>
    <row r="1002740"/>
    <row r="1002741"/>
    <row r="1002742"/>
    <row r="1002743"/>
    <row r="1002744"/>
    <row r="1002745"/>
    <row r="1002746"/>
    <row r="1002747"/>
    <row r="1002748"/>
    <row r="1002749"/>
    <row r="1002750"/>
    <row r="1002751"/>
    <row r="1002752"/>
    <row r="1002753"/>
    <row r="1002754"/>
    <row r="1002755"/>
    <row r="1002756"/>
    <row r="1002757"/>
    <row r="1002758"/>
    <row r="1002759"/>
    <row r="1002760"/>
    <row r="1002761"/>
    <row r="1002762"/>
    <row r="1002763"/>
    <row r="1002764"/>
    <row r="1002765"/>
    <row r="1002766"/>
    <row r="1002767"/>
    <row r="1002768"/>
    <row r="1002769"/>
    <row r="1002770"/>
    <row r="1002771"/>
    <row r="1002772"/>
    <row r="1002773"/>
    <row r="1002774"/>
    <row r="1002775"/>
    <row r="1002776"/>
    <row r="1002777"/>
    <row r="1002778"/>
    <row r="1002779"/>
    <row r="1002780"/>
    <row r="1002781"/>
    <row r="1002782"/>
    <row r="1002783"/>
    <row r="1002784"/>
    <row r="1002785"/>
    <row r="1002786"/>
    <row r="1002787"/>
    <row r="1002788"/>
    <row r="1002789"/>
    <row r="1002790"/>
    <row r="1002791"/>
    <row r="1002792"/>
    <row r="1002793"/>
    <row r="1002794"/>
    <row r="1002795"/>
    <row r="1002796"/>
    <row r="1002797"/>
    <row r="1002798"/>
    <row r="1002799"/>
    <row r="1002800"/>
    <row r="1002801"/>
    <row r="1002802"/>
    <row r="1002803"/>
    <row r="1002804"/>
    <row r="1002805"/>
    <row r="1002806"/>
    <row r="1002807"/>
    <row r="1002808"/>
    <row r="1002809"/>
    <row r="1002810"/>
    <row r="1002811"/>
    <row r="1002812"/>
    <row r="1002813"/>
    <row r="1002814"/>
    <row r="1002815"/>
    <row r="1002816"/>
    <row r="1002817"/>
    <row r="1002818"/>
    <row r="1002819"/>
    <row r="1002820"/>
    <row r="1002821"/>
    <row r="1002822"/>
    <row r="1002823"/>
    <row r="1002824"/>
    <row r="1002825"/>
    <row r="1002826"/>
    <row r="1002827"/>
    <row r="1002828"/>
    <row r="1002829"/>
    <row r="1002830"/>
    <row r="1002831"/>
    <row r="1002832"/>
    <row r="1002833"/>
    <row r="1002834"/>
    <row r="1002835"/>
    <row r="1002836"/>
    <row r="1002837"/>
    <row r="1002838"/>
    <row r="1002839"/>
    <row r="1002840"/>
    <row r="1002841"/>
    <row r="1002842"/>
    <row r="1002843"/>
    <row r="1002844"/>
    <row r="1002845"/>
    <row r="1002846"/>
    <row r="1002847"/>
    <row r="1002848"/>
    <row r="1002849"/>
    <row r="1002850"/>
    <row r="1002851"/>
    <row r="1002852"/>
    <row r="1002853"/>
    <row r="1002854"/>
    <row r="1002855"/>
    <row r="1002856"/>
    <row r="1002857"/>
    <row r="1002858"/>
    <row r="1002859"/>
    <row r="1002860"/>
    <row r="1002861"/>
    <row r="1002862"/>
    <row r="1002863"/>
    <row r="1002864"/>
    <row r="1002865"/>
    <row r="1002866"/>
    <row r="1002867"/>
    <row r="1002868"/>
    <row r="1002869"/>
    <row r="1002870"/>
    <row r="1002871"/>
    <row r="1002872"/>
    <row r="1002873"/>
    <row r="1002874"/>
    <row r="1002875"/>
    <row r="1002876"/>
    <row r="1002877"/>
    <row r="1002878"/>
    <row r="1002879"/>
    <row r="1002880"/>
    <row r="1002881"/>
    <row r="1002882"/>
    <row r="1002883"/>
    <row r="1002884"/>
    <row r="1002885"/>
    <row r="1002886"/>
    <row r="1002887"/>
    <row r="1002888"/>
    <row r="1002889"/>
    <row r="1002890"/>
    <row r="1002891"/>
    <row r="1002892"/>
    <row r="1002893"/>
    <row r="1002894"/>
    <row r="1002895"/>
    <row r="1002896"/>
    <row r="1002897"/>
    <row r="1002898"/>
    <row r="1002899"/>
    <row r="1002900"/>
    <row r="1002901"/>
    <row r="1002902"/>
    <row r="1002903"/>
    <row r="1002904"/>
    <row r="1002905"/>
    <row r="1002906"/>
    <row r="1002907"/>
    <row r="1002908"/>
    <row r="1002909"/>
    <row r="1002910"/>
    <row r="1002911"/>
    <row r="1002912"/>
    <row r="1002913"/>
    <row r="1002914"/>
    <row r="1002915"/>
    <row r="1002916"/>
    <row r="1002917"/>
    <row r="1002918"/>
    <row r="1002919"/>
    <row r="1002920"/>
    <row r="1002921"/>
    <row r="1002922"/>
    <row r="1002923"/>
    <row r="1002924"/>
    <row r="1002925"/>
    <row r="1002926"/>
    <row r="1002927"/>
    <row r="1002928"/>
    <row r="1002929"/>
    <row r="1002930"/>
    <row r="1002931"/>
    <row r="1002932"/>
    <row r="1002933"/>
    <row r="1002934"/>
    <row r="1002935"/>
    <row r="1002936"/>
    <row r="1002937"/>
    <row r="1002938"/>
    <row r="1002939"/>
    <row r="1002940"/>
    <row r="1002941"/>
    <row r="1002942"/>
    <row r="1002943"/>
    <row r="1002944"/>
    <row r="1002945"/>
    <row r="1002946"/>
    <row r="1002947"/>
    <row r="1002948"/>
    <row r="1002949"/>
    <row r="1002950"/>
    <row r="1002951"/>
    <row r="1002952"/>
    <row r="1002953"/>
    <row r="1002954"/>
    <row r="1002955"/>
    <row r="1002956"/>
    <row r="1002957"/>
    <row r="1002958"/>
    <row r="1002959"/>
    <row r="1002960"/>
    <row r="1002961"/>
    <row r="1002962"/>
    <row r="1002963"/>
    <row r="1002964"/>
    <row r="1002965"/>
    <row r="1002966"/>
    <row r="1002967"/>
    <row r="1002968"/>
    <row r="1002969"/>
    <row r="1002970"/>
    <row r="1002971"/>
    <row r="1002972"/>
    <row r="1002973"/>
    <row r="1002974"/>
    <row r="1002975"/>
    <row r="1002976"/>
    <row r="1002977"/>
    <row r="1002978"/>
    <row r="1002979"/>
    <row r="1002980"/>
    <row r="1002981"/>
    <row r="1002982"/>
    <row r="1002983"/>
    <row r="1002984"/>
    <row r="1002985"/>
    <row r="1002986"/>
    <row r="1002987"/>
    <row r="1002988"/>
    <row r="1002989"/>
    <row r="1002990"/>
    <row r="1002991"/>
    <row r="1002992"/>
    <row r="1002993"/>
    <row r="1002994"/>
    <row r="1002995"/>
    <row r="1002996"/>
    <row r="1002997"/>
    <row r="1002998"/>
    <row r="1002999"/>
    <row r="1003000"/>
    <row r="1003001"/>
    <row r="1003002"/>
    <row r="1003003"/>
    <row r="1003004"/>
    <row r="1003005"/>
    <row r="1003006"/>
    <row r="1003007"/>
    <row r="1003008"/>
    <row r="1003009"/>
    <row r="1003010"/>
    <row r="1003011"/>
    <row r="1003012"/>
    <row r="1003013"/>
    <row r="1003014"/>
    <row r="1003015"/>
    <row r="1003016"/>
    <row r="1003017"/>
    <row r="1003018"/>
    <row r="1003019"/>
    <row r="1003020"/>
    <row r="1003021"/>
    <row r="1003022"/>
    <row r="1003023"/>
    <row r="1003024"/>
    <row r="1003025"/>
    <row r="1003026"/>
    <row r="1003027"/>
    <row r="1003028"/>
    <row r="1003029"/>
    <row r="1003030"/>
    <row r="1003031"/>
    <row r="1003032"/>
    <row r="1003033"/>
    <row r="1003034"/>
    <row r="1003035"/>
    <row r="1003036"/>
    <row r="1003037"/>
    <row r="1003038"/>
    <row r="1003039"/>
    <row r="1003040"/>
    <row r="1003041"/>
    <row r="1003042"/>
    <row r="1003043"/>
    <row r="1003044"/>
    <row r="1003045"/>
    <row r="1003046"/>
    <row r="1003047"/>
    <row r="1003048"/>
    <row r="1003049"/>
    <row r="1003050"/>
    <row r="1003051"/>
    <row r="1003052"/>
    <row r="1003053"/>
    <row r="1003054"/>
    <row r="1003055"/>
    <row r="1003056"/>
    <row r="1003057"/>
    <row r="1003058"/>
    <row r="1003059"/>
    <row r="1003060"/>
    <row r="1003061"/>
    <row r="1003062"/>
    <row r="1003063"/>
    <row r="1003064"/>
    <row r="1003065"/>
    <row r="1003066"/>
    <row r="1003067"/>
    <row r="1003068"/>
    <row r="1003069"/>
    <row r="1003070"/>
    <row r="1003071"/>
    <row r="1003072"/>
    <row r="1003073"/>
    <row r="1003074"/>
    <row r="1003075"/>
    <row r="1003076"/>
    <row r="1003077"/>
    <row r="1003078"/>
    <row r="1003079"/>
    <row r="1003080"/>
    <row r="1003081"/>
    <row r="1003082"/>
    <row r="1003083"/>
    <row r="1003084"/>
    <row r="1003085"/>
    <row r="1003086"/>
    <row r="1003087"/>
    <row r="1003088"/>
    <row r="1003089"/>
    <row r="1003090"/>
    <row r="1003091"/>
    <row r="1003092"/>
    <row r="1003093"/>
    <row r="1003094"/>
    <row r="1003095"/>
    <row r="1003096"/>
    <row r="1003097"/>
    <row r="1003098"/>
    <row r="1003099"/>
    <row r="1003100"/>
    <row r="1003101"/>
    <row r="1003102"/>
    <row r="1003103"/>
    <row r="1003104"/>
    <row r="1003105"/>
    <row r="1003106"/>
    <row r="1003107"/>
    <row r="1003108"/>
    <row r="1003109"/>
    <row r="1003110"/>
    <row r="1003111"/>
    <row r="1003112"/>
    <row r="1003113"/>
    <row r="1003114"/>
    <row r="1003115"/>
    <row r="1003116"/>
    <row r="1003117"/>
    <row r="1003118"/>
    <row r="1003119"/>
    <row r="1003120"/>
    <row r="1003121"/>
    <row r="1003122"/>
    <row r="1003123"/>
    <row r="1003124"/>
    <row r="1003125"/>
    <row r="1003126"/>
    <row r="1003127"/>
    <row r="1003128"/>
    <row r="1003129"/>
    <row r="1003130"/>
    <row r="1003131"/>
    <row r="1003132"/>
    <row r="1003133"/>
    <row r="1003134"/>
    <row r="1003135"/>
    <row r="1003136"/>
    <row r="1003137"/>
    <row r="1003138"/>
    <row r="1003139"/>
    <row r="1003140"/>
    <row r="1003141"/>
    <row r="1003142"/>
    <row r="1003143"/>
    <row r="1003144"/>
    <row r="1003145"/>
    <row r="1003146"/>
    <row r="1003147"/>
    <row r="1003148"/>
    <row r="1003149"/>
    <row r="1003150"/>
    <row r="1003151"/>
    <row r="1003152"/>
    <row r="1003153"/>
    <row r="1003154"/>
    <row r="1003155"/>
    <row r="1003156"/>
    <row r="1003157"/>
    <row r="1003158"/>
    <row r="1003159"/>
    <row r="1003160"/>
    <row r="1003161"/>
    <row r="1003162"/>
    <row r="1003163"/>
    <row r="1003164"/>
    <row r="1003165"/>
    <row r="1003166"/>
    <row r="1003167"/>
    <row r="1003168"/>
    <row r="1003169"/>
    <row r="1003170"/>
    <row r="1003171"/>
    <row r="1003172"/>
    <row r="1003173"/>
    <row r="1003174"/>
    <row r="1003175"/>
    <row r="1003176"/>
    <row r="1003177"/>
    <row r="1003178"/>
    <row r="1003179"/>
    <row r="1003180"/>
    <row r="1003181"/>
    <row r="1003182"/>
    <row r="1003183"/>
    <row r="1003184"/>
    <row r="1003185"/>
    <row r="1003186"/>
    <row r="1003187"/>
    <row r="1003188"/>
    <row r="1003189"/>
    <row r="1003190"/>
    <row r="1003191"/>
    <row r="1003192"/>
    <row r="1003193"/>
    <row r="1003194"/>
    <row r="1003195"/>
    <row r="1003196"/>
    <row r="1003197"/>
    <row r="1003198"/>
    <row r="1003199"/>
    <row r="1003200"/>
    <row r="1003201"/>
    <row r="1003202"/>
    <row r="1003203"/>
    <row r="1003204"/>
    <row r="1003205"/>
    <row r="1003206"/>
    <row r="1003207"/>
    <row r="1003208"/>
    <row r="1003209"/>
    <row r="1003210"/>
    <row r="1003211"/>
    <row r="1003212"/>
    <row r="1003213"/>
    <row r="1003214"/>
    <row r="1003215"/>
    <row r="1003216"/>
    <row r="1003217"/>
    <row r="1003218"/>
    <row r="1003219"/>
    <row r="1003220"/>
    <row r="1003221"/>
    <row r="1003222"/>
    <row r="1003223"/>
    <row r="1003224"/>
    <row r="1003225"/>
    <row r="1003226"/>
    <row r="1003227"/>
    <row r="1003228"/>
    <row r="1003229"/>
    <row r="1003230"/>
    <row r="1003231"/>
    <row r="1003232"/>
    <row r="1003233"/>
    <row r="1003234"/>
    <row r="1003235"/>
    <row r="1003236"/>
    <row r="1003237"/>
    <row r="1003238"/>
    <row r="1003239"/>
    <row r="1003240"/>
    <row r="1003241"/>
    <row r="1003242"/>
    <row r="1003243"/>
    <row r="1003244"/>
    <row r="1003245"/>
    <row r="1003246"/>
    <row r="1003247"/>
    <row r="1003248"/>
    <row r="1003249"/>
    <row r="1003250"/>
    <row r="1003251"/>
    <row r="1003252"/>
    <row r="1003253"/>
    <row r="1003254"/>
    <row r="1003255"/>
    <row r="1003256"/>
    <row r="1003257"/>
    <row r="1003258"/>
    <row r="1003259"/>
    <row r="1003260"/>
    <row r="1003261"/>
    <row r="1003262"/>
    <row r="1003263"/>
    <row r="1003264"/>
    <row r="1003265"/>
    <row r="1003266"/>
    <row r="1003267"/>
    <row r="1003268"/>
    <row r="1003269"/>
    <row r="1003270"/>
    <row r="1003271"/>
    <row r="1003272"/>
    <row r="1003273"/>
    <row r="1003274"/>
    <row r="1003275"/>
    <row r="1003276"/>
    <row r="1003277"/>
    <row r="1003278"/>
    <row r="1003279"/>
    <row r="1003280"/>
    <row r="1003281"/>
    <row r="1003282"/>
    <row r="1003283"/>
    <row r="1003284"/>
    <row r="1003285"/>
    <row r="1003286"/>
    <row r="1003287"/>
    <row r="1003288"/>
    <row r="1003289"/>
    <row r="1003290"/>
    <row r="1003291"/>
    <row r="1003292"/>
    <row r="1003293"/>
    <row r="1003294"/>
    <row r="1003295"/>
    <row r="1003296"/>
    <row r="1003297"/>
    <row r="1003298"/>
    <row r="1003299"/>
    <row r="1003300"/>
    <row r="1003301"/>
    <row r="1003302"/>
    <row r="1003303"/>
    <row r="1003304"/>
    <row r="1003305"/>
    <row r="1003306"/>
    <row r="1003307"/>
    <row r="1003308"/>
    <row r="1003309"/>
    <row r="1003310"/>
    <row r="1003311"/>
    <row r="1003312"/>
    <row r="1003313"/>
    <row r="1003314"/>
    <row r="1003315"/>
    <row r="1003316"/>
    <row r="1003317"/>
    <row r="1003318"/>
    <row r="1003319"/>
    <row r="1003320"/>
    <row r="1003321"/>
    <row r="1003322"/>
    <row r="1003323"/>
    <row r="1003324"/>
    <row r="1003325"/>
    <row r="1003326"/>
    <row r="1003327"/>
    <row r="1003328"/>
    <row r="1003329"/>
    <row r="1003330"/>
    <row r="1003331"/>
    <row r="1003332"/>
    <row r="1003333"/>
    <row r="1003334"/>
    <row r="1003335"/>
    <row r="1003336"/>
    <row r="1003337"/>
    <row r="1003338"/>
    <row r="1003339"/>
    <row r="1003340"/>
    <row r="1003341"/>
    <row r="1003342"/>
    <row r="1003343"/>
    <row r="1003344"/>
    <row r="1003345"/>
    <row r="1003346"/>
    <row r="1003347"/>
    <row r="1003348"/>
    <row r="1003349"/>
    <row r="1003350"/>
    <row r="1003351"/>
    <row r="1003352"/>
    <row r="1003353"/>
    <row r="1003354"/>
    <row r="1003355"/>
    <row r="1003356"/>
    <row r="1003357"/>
    <row r="1003358"/>
    <row r="1003359"/>
    <row r="1003360"/>
    <row r="1003361"/>
    <row r="1003362"/>
    <row r="1003363"/>
    <row r="1003364"/>
    <row r="1003365"/>
    <row r="1003366"/>
    <row r="1003367"/>
    <row r="1003368"/>
    <row r="1003369"/>
    <row r="1003370"/>
    <row r="1003371"/>
    <row r="1003372"/>
    <row r="1003373"/>
    <row r="1003374"/>
    <row r="1003375"/>
    <row r="1003376"/>
    <row r="1003377"/>
    <row r="1003378"/>
    <row r="1003379"/>
    <row r="1003380"/>
    <row r="1003381"/>
    <row r="1003382"/>
    <row r="1003383"/>
    <row r="1003384"/>
    <row r="1003385"/>
    <row r="1003386"/>
    <row r="1003387"/>
    <row r="1003388"/>
    <row r="1003389"/>
    <row r="1003390"/>
    <row r="1003391"/>
    <row r="1003392"/>
    <row r="1003393"/>
    <row r="1003394"/>
    <row r="1003395"/>
    <row r="1003396"/>
    <row r="1003397"/>
    <row r="1003398"/>
    <row r="1003399"/>
    <row r="1003400"/>
    <row r="1003401"/>
    <row r="1003402"/>
    <row r="1003403"/>
    <row r="1003404"/>
    <row r="1003405"/>
    <row r="1003406"/>
    <row r="1003407"/>
    <row r="1003408"/>
    <row r="1003409"/>
    <row r="1003410"/>
    <row r="1003411"/>
    <row r="1003412"/>
    <row r="1003413"/>
    <row r="1003414"/>
    <row r="1003415"/>
    <row r="1003416"/>
    <row r="1003417"/>
    <row r="1003418"/>
    <row r="1003419"/>
    <row r="1003420"/>
    <row r="1003421"/>
    <row r="1003422"/>
    <row r="1003423"/>
    <row r="1003424"/>
    <row r="1003425"/>
    <row r="1003426"/>
    <row r="1003427"/>
    <row r="1003428"/>
    <row r="1003429"/>
    <row r="1003430"/>
    <row r="1003431"/>
    <row r="1003432"/>
    <row r="1003433"/>
    <row r="1003434"/>
    <row r="1003435"/>
    <row r="1003436"/>
    <row r="1003437"/>
    <row r="1003438"/>
    <row r="1003439"/>
    <row r="1003440"/>
    <row r="1003441"/>
    <row r="1003442"/>
    <row r="1003443"/>
    <row r="1003444"/>
    <row r="1003445"/>
    <row r="1003446"/>
    <row r="1003447"/>
    <row r="1003448"/>
    <row r="1003449"/>
    <row r="1003450"/>
    <row r="1003451"/>
    <row r="1003452"/>
    <row r="1003453"/>
    <row r="1003454"/>
    <row r="1003455"/>
    <row r="1003456"/>
    <row r="1003457"/>
    <row r="1003458"/>
    <row r="1003459"/>
    <row r="1003460"/>
    <row r="1003461"/>
    <row r="1003462"/>
    <row r="1003463"/>
    <row r="1003464"/>
    <row r="1003465"/>
    <row r="1003466"/>
    <row r="1003467"/>
    <row r="1003468"/>
    <row r="1003469"/>
    <row r="1003470"/>
    <row r="1003471"/>
    <row r="1003472"/>
    <row r="1003473"/>
    <row r="1003474"/>
    <row r="1003475"/>
    <row r="1003476"/>
    <row r="1003477"/>
    <row r="1003478"/>
    <row r="1003479"/>
    <row r="1003480"/>
    <row r="1003481"/>
    <row r="1003482"/>
    <row r="1003483"/>
    <row r="1003484"/>
    <row r="1003485"/>
    <row r="1003486"/>
    <row r="1003487"/>
    <row r="1003488"/>
    <row r="1003489"/>
    <row r="1003490"/>
    <row r="1003491"/>
    <row r="1003492"/>
    <row r="1003493"/>
    <row r="1003494"/>
    <row r="1003495"/>
    <row r="1003496"/>
    <row r="1003497"/>
    <row r="1003498"/>
    <row r="1003499"/>
    <row r="1003500"/>
    <row r="1003501"/>
    <row r="1003502"/>
    <row r="1003503"/>
    <row r="1003504"/>
    <row r="1003505"/>
    <row r="1003506"/>
    <row r="1003507"/>
    <row r="1003508"/>
    <row r="1003509"/>
    <row r="1003510"/>
    <row r="1003511"/>
    <row r="1003512"/>
    <row r="1003513"/>
    <row r="1003514"/>
    <row r="1003515"/>
    <row r="1003516"/>
    <row r="1003517"/>
    <row r="1003518"/>
    <row r="1003519"/>
    <row r="1003520"/>
    <row r="1003521"/>
    <row r="1003522"/>
    <row r="1003523"/>
    <row r="1003524"/>
    <row r="1003525"/>
    <row r="1003526"/>
    <row r="1003527"/>
    <row r="1003528"/>
    <row r="1003529"/>
    <row r="1003530"/>
    <row r="1003531"/>
    <row r="1003532"/>
    <row r="1003533"/>
    <row r="1003534"/>
    <row r="1003535"/>
    <row r="1003536"/>
    <row r="1003537"/>
    <row r="1003538"/>
    <row r="1003539"/>
    <row r="1003540"/>
    <row r="1003541"/>
    <row r="1003542"/>
    <row r="1003543"/>
    <row r="1003544"/>
    <row r="1003545"/>
    <row r="1003546"/>
    <row r="1003547"/>
    <row r="1003548"/>
    <row r="1003549"/>
    <row r="1003550"/>
    <row r="1003551"/>
    <row r="1003552"/>
    <row r="1003553"/>
    <row r="1003554"/>
    <row r="1003555"/>
    <row r="1003556"/>
    <row r="1003557"/>
    <row r="1003558"/>
    <row r="1003559"/>
    <row r="1003560"/>
    <row r="1003561"/>
    <row r="1003562"/>
    <row r="1003563"/>
    <row r="1003564"/>
    <row r="1003565"/>
    <row r="1003566"/>
    <row r="1003567"/>
    <row r="1003568"/>
    <row r="1003569"/>
    <row r="1003570"/>
    <row r="1003571"/>
    <row r="1003572"/>
    <row r="1003573"/>
    <row r="1003574"/>
    <row r="1003575"/>
    <row r="1003576"/>
    <row r="1003577"/>
    <row r="1003578"/>
    <row r="1003579"/>
    <row r="1003580"/>
    <row r="1003581"/>
    <row r="1003582"/>
    <row r="1003583"/>
    <row r="1003584"/>
    <row r="1003585"/>
    <row r="1003586"/>
    <row r="1003587"/>
    <row r="1003588"/>
    <row r="1003589"/>
    <row r="1003590"/>
    <row r="1003591"/>
    <row r="1003592"/>
    <row r="1003593"/>
    <row r="1003594"/>
    <row r="1003595"/>
    <row r="1003596"/>
    <row r="1003597"/>
    <row r="1003598"/>
    <row r="1003599"/>
    <row r="1003600"/>
    <row r="1003601"/>
    <row r="1003602"/>
    <row r="1003603"/>
    <row r="1003604"/>
    <row r="1003605"/>
    <row r="1003606"/>
    <row r="1003607"/>
    <row r="1003608"/>
    <row r="1003609"/>
    <row r="1003610"/>
    <row r="1003611"/>
    <row r="1003612"/>
    <row r="1003613"/>
    <row r="1003614"/>
    <row r="1003615"/>
    <row r="1003616"/>
    <row r="1003617"/>
    <row r="1003618"/>
    <row r="1003619"/>
    <row r="1003620"/>
    <row r="1003621"/>
    <row r="1003622"/>
    <row r="1003623"/>
    <row r="1003624"/>
    <row r="1003625"/>
    <row r="1003626"/>
    <row r="1003627"/>
    <row r="1003628"/>
    <row r="1003629"/>
    <row r="1003630"/>
    <row r="1003631"/>
    <row r="1003632"/>
    <row r="1003633"/>
    <row r="1003634"/>
    <row r="1003635"/>
    <row r="1003636"/>
    <row r="1003637"/>
    <row r="1003638"/>
    <row r="1003639"/>
    <row r="1003640"/>
    <row r="1003641"/>
    <row r="1003642"/>
    <row r="1003643"/>
    <row r="1003644"/>
    <row r="1003645"/>
    <row r="1003646"/>
    <row r="1003647"/>
    <row r="1003648"/>
    <row r="1003649"/>
    <row r="1003650"/>
    <row r="1003651"/>
    <row r="1003652"/>
    <row r="1003653"/>
    <row r="1003654"/>
    <row r="1003655"/>
    <row r="1003656"/>
    <row r="1003657"/>
    <row r="1003658"/>
    <row r="1003659"/>
    <row r="1003660"/>
    <row r="1003661"/>
    <row r="1003662"/>
    <row r="1003663"/>
    <row r="1003664"/>
    <row r="1003665"/>
    <row r="1003666"/>
    <row r="1003667"/>
    <row r="1003668"/>
    <row r="1003669"/>
    <row r="1003670"/>
    <row r="1003671"/>
    <row r="1003672"/>
    <row r="1003673"/>
    <row r="1003674"/>
    <row r="1003675"/>
    <row r="1003676"/>
    <row r="1003677"/>
    <row r="1003678"/>
    <row r="1003679"/>
    <row r="1003680"/>
    <row r="1003681"/>
    <row r="1003682"/>
    <row r="1003683"/>
    <row r="1003684"/>
    <row r="1003685"/>
    <row r="1003686"/>
    <row r="1003687"/>
    <row r="1003688"/>
    <row r="1003689"/>
    <row r="1003690"/>
    <row r="1003691"/>
    <row r="1003692"/>
    <row r="1003693"/>
    <row r="1003694"/>
    <row r="1003695"/>
    <row r="1003696"/>
    <row r="1003697"/>
    <row r="1003698"/>
    <row r="1003699"/>
    <row r="1003700"/>
    <row r="1003701"/>
    <row r="1003702"/>
    <row r="1003703"/>
    <row r="1003704"/>
    <row r="1003705"/>
    <row r="1003706"/>
    <row r="1003707"/>
    <row r="1003708"/>
    <row r="1003709"/>
    <row r="1003710"/>
    <row r="1003711"/>
    <row r="1003712"/>
    <row r="1003713"/>
    <row r="1003714"/>
    <row r="1003715"/>
    <row r="1003716"/>
    <row r="1003717"/>
    <row r="1003718"/>
    <row r="1003719"/>
    <row r="1003720"/>
    <row r="1003721"/>
    <row r="1003722"/>
    <row r="1003723"/>
    <row r="1003724"/>
    <row r="1003725"/>
    <row r="1003726"/>
    <row r="1003727"/>
    <row r="1003728"/>
    <row r="1003729"/>
    <row r="1003730"/>
    <row r="1003731"/>
    <row r="1003732"/>
    <row r="1003733"/>
    <row r="1003734"/>
    <row r="1003735"/>
    <row r="1003736"/>
    <row r="1003737"/>
    <row r="1003738"/>
    <row r="1003739"/>
    <row r="1003740"/>
    <row r="1003741"/>
    <row r="1003742"/>
    <row r="1003743"/>
    <row r="1003744"/>
    <row r="1003745"/>
    <row r="1003746"/>
    <row r="1003747"/>
    <row r="1003748"/>
    <row r="1003749"/>
    <row r="1003750"/>
    <row r="1003751"/>
    <row r="1003752"/>
    <row r="1003753"/>
    <row r="1003754"/>
    <row r="1003755"/>
    <row r="1003756"/>
    <row r="1003757"/>
    <row r="1003758"/>
    <row r="1003759"/>
    <row r="1003760"/>
    <row r="1003761"/>
    <row r="1003762"/>
    <row r="1003763"/>
    <row r="1003764"/>
    <row r="1003765"/>
    <row r="1003766"/>
    <row r="1003767"/>
    <row r="1003768"/>
    <row r="1003769"/>
    <row r="1003770"/>
    <row r="1003771"/>
    <row r="1003772"/>
    <row r="1003773"/>
    <row r="1003774"/>
    <row r="1003775"/>
    <row r="1003776"/>
    <row r="1003777"/>
    <row r="1003778"/>
    <row r="1003779"/>
    <row r="1003780"/>
    <row r="1003781"/>
    <row r="1003782"/>
    <row r="1003783"/>
    <row r="1003784"/>
    <row r="1003785"/>
    <row r="1003786"/>
    <row r="1003787"/>
    <row r="1003788"/>
    <row r="1003789"/>
    <row r="1003790"/>
    <row r="1003791"/>
    <row r="1003792"/>
    <row r="1003793"/>
    <row r="1003794"/>
    <row r="1003795"/>
    <row r="1003796"/>
    <row r="1003797"/>
    <row r="1003798"/>
    <row r="1003799"/>
    <row r="1003800"/>
    <row r="1003801"/>
    <row r="1003802"/>
    <row r="1003803"/>
    <row r="1003804"/>
    <row r="1003805"/>
    <row r="1003806"/>
    <row r="1003807"/>
    <row r="1003808"/>
    <row r="1003809"/>
    <row r="1003810"/>
    <row r="1003811"/>
    <row r="1003812"/>
    <row r="1003813"/>
    <row r="1003814"/>
    <row r="1003815"/>
    <row r="1003816"/>
    <row r="1003817"/>
    <row r="1003818"/>
    <row r="1003819"/>
    <row r="1003820"/>
    <row r="1003821"/>
    <row r="1003822"/>
    <row r="1003823"/>
    <row r="1003824"/>
    <row r="1003825"/>
    <row r="1003826"/>
    <row r="1003827"/>
    <row r="1003828"/>
    <row r="1003829"/>
    <row r="1003830"/>
    <row r="1003831"/>
    <row r="1003832"/>
    <row r="1003833"/>
    <row r="1003834"/>
    <row r="1003835"/>
    <row r="1003836"/>
    <row r="1003837"/>
    <row r="1003838"/>
    <row r="1003839"/>
    <row r="1003840"/>
    <row r="1003841"/>
    <row r="1003842"/>
    <row r="1003843"/>
    <row r="1003844"/>
    <row r="1003845"/>
    <row r="1003846"/>
    <row r="1003847"/>
    <row r="1003848"/>
    <row r="1003849"/>
    <row r="1003850"/>
    <row r="1003851"/>
    <row r="1003852"/>
    <row r="1003853"/>
    <row r="1003854"/>
    <row r="1003855"/>
    <row r="1003856"/>
    <row r="1003857"/>
    <row r="1003858"/>
    <row r="1003859"/>
    <row r="1003860"/>
    <row r="1003861"/>
    <row r="1003862"/>
    <row r="1003863"/>
    <row r="1003864"/>
    <row r="1003865"/>
    <row r="1003866"/>
    <row r="1003867"/>
    <row r="1003868"/>
    <row r="1003869"/>
    <row r="1003870"/>
    <row r="1003871"/>
    <row r="1003872"/>
    <row r="1003873"/>
    <row r="1003874"/>
    <row r="1003875"/>
    <row r="1003876"/>
    <row r="1003877"/>
    <row r="1003878"/>
    <row r="1003879"/>
    <row r="1003880"/>
    <row r="1003881"/>
    <row r="1003882"/>
    <row r="1003883"/>
    <row r="1003884"/>
    <row r="1003885"/>
    <row r="1003886"/>
    <row r="1003887"/>
    <row r="1003888"/>
    <row r="1003889"/>
    <row r="1003890"/>
    <row r="1003891"/>
    <row r="1003892"/>
    <row r="1003893"/>
    <row r="1003894"/>
    <row r="1003895"/>
    <row r="1003896"/>
    <row r="1003897"/>
    <row r="1003898"/>
    <row r="1003899"/>
    <row r="1003900"/>
    <row r="1003901"/>
    <row r="1003902"/>
    <row r="1003903"/>
    <row r="1003904"/>
    <row r="1003905"/>
    <row r="1003906"/>
    <row r="1003907"/>
    <row r="1003908"/>
    <row r="1003909"/>
    <row r="1003910"/>
    <row r="1003911"/>
    <row r="1003912"/>
    <row r="1003913"/>
    <row r="1003914"/>
    <row r="1003915"/>
    <row r="1003916"/>
    <row r="1003917"/>
    <row r="1003918"/>
    <row r="1003919"/>
    <row r="1003920"/>
    <row r="1003921"/>
    <row r="1003922"/>
    <row r="1003923"/>
    <row r="1003924"/>
    <row r="1003925"/>
    <row r="1003926"/>
    <row r="1003927"/>
    <row r="1003928"/>
    <row r="1003929"/>
    <row r="1003930"/>
    <row r="1003931"/>
    <row r="1003932"/>
    <row r="1003933"/>
    <row r="1003934"/>
    <row r="1003935"/>
    <row r="1003936"/>
    <row r="1003937"/>
    <row r="1003938"/>
    <row r="1003939"/>
    <row r="1003940"/>
    <row r="1003941"/>
    <row r="1003942"/>
    <row r="1003943"/>
    <row r="1003944"/>
    <row r="1003945"/>
    <row r="1003946"/>
    <row r="1003947"/>
    <row r="1003948"/>
    <row r="1003949"/>
    <row r="1003950"/>
    <row r="1003951"/>
    <row r="1003952"/>
    <row r="1003953"/>
    <row r="1003954"/>
    <row r="1003955"/>
    <row r="1003956"/>
    <row r="1003957"/>
    <row r="1003958"/>
    <row r="1003959"/>
    <row r="1003960"/>
    <row r="1003961"/>
    <row r="1003962"/>
    <row r="1003963"/>
    <row r="1003964"/>
    <row r="1003965"/>
    <row r="1003966"/>
    <row r="1003967"/>
    <row r="1003968"/>
    <row r="1003969"/>
    <row r="1003970"/>
    <row r="1003971"/>
    <row r="1003972"/>
    <row r="1003973"/>
    <row r="1003974"/>
    <row r="1003975"/>
    <row r="1003976"/>
    <row r="1003977"/>
    <row r="1003978"/>
    <row r="1003979"/>
    <row r="1003980"/>
    <row r="1003981"/>
    <row r="1003982"/>
    <row r="1003983"/>
    <row r="1003984"/>
    <row r="1003985"/>
    <row r="1003986"/>
    <row r="1003987"/>
    <row r="1003988"/>
    <row r="1003989"/>
    <row r="1003990"/>
    <row r="1003991"/>
    <row r="1003992"/>
    <row r="1003993"/>
    <row r="1003994"/>
    <row r="1003995"/>
    <row r="1003996"/>
    <row r="1003997"/>
    <row r="1003998"/>
    <row r="1003999"/>
    <row r="1004000"/>
    <row r="1004001"/>
    <row r="1004002"/>
    <row r="1004003"/>
    <row r="1004004"/>
    <row r="1004005"/>
    <row r="1004006"/>
    <row r="1004007"/>
    <row r="1004008"/>
    <row r="1004009"/>
    <row r="1004010"/>
    <row r="1004011"/>
    <row r="1004012"/>
    <row r="1004013"/>
    <row r="1004014"/>
    <row r="1004015"/>
    <row r="1004016"/>
    <row r="1004017"/>
    <row r="1004018"/>
    <row r="1004019"/>
    <row r="1004020"/>
    <row r="1004021"/>
    <row r="1004022"/>
    <row r="1004023"/>
    <row r="1004024"/>
    <row r="1004025"/>
    <row r="1004026"/>
    <row r="1004027"/>
    <row r="1004028"/>
    <row r="1004029"/>
    <row r="1004030"/>
    <row r="1004031"/>
    <row r="1004032"/>
    <row r="1004033"/>
    <row r="1004034"/>
    <row r="1004035"/>
    <row r="1004036"/>
    <row r="1004037"/>
    <row r="1004038"/>
    <row r="1004039"/>
    <row r="1004040"/>
    <row r="1004041"/>
    <row r="1004042"/>
    <row r="1004043"/>
    <row r="1004044"/>
    <row r="1004045"/>
    <row r="1004046"/>
    <row r="1004047"/>
    <row r="1004048"/>
    <row r="1004049"/>
    <row r="1004050"/>
    <row r="1004051"/>
    <row r="1004052"/>
    <row r="1004053"/>
    <row r="1004054"/>
    <row r="1004055"/>
    <row r="1004056"/>
    <row r="1004057"/>
    <row r="1004058"/>
    <row r="1004059"/>
    <row r="1004060"/>
    <row r="1004061"/>
    <row r="1004062"/>
    <row r="1004063"/>
    <row r="1004064"/>
    <row r="1004065"/>
    <row r="1004066"/>
    <row r="1004067"/>
    <row r="1004068"/>
    <row r="1004069"/>
    <row r="1004070"/>
    <row r="1004071"/>
    <row r="1004072"/>
    <row r="1004073"/>
    <row r="1004074"/>
    <row r="1004075"/>
    <row r="1004076"/>
    <row r="1004077"/>
    <row r="1004078"/>
    <row r="1004079"/>
    <row r="1004080"/>
    <row r="1004081"/>
    <row r="1004082"/>
    <row r="1004083"/>
    <row r="1004084"/>
    <row r="1004085"/>
    <row r="1004086"/>
    <row r="1004087"/>
    <row r="1004088"/>
    <row r="1004089"/>
    <row r="1004090"/>
    <row r="1004091"/>
    <row r="1004092"/>
    <row r="1004093"/>
    <row r="1004094"/>
    <row r="1004095"/>
    <row r="1004096"/>
    <row r="1004097"/>
    <row r="1004098"/>
    <row r="1004099"/>
    <row r="1004100"/>
    <row r="1004101"/>
    <row r="1004102"/>
    <row r="1004103"/>
    <row r="1004104"/>
    <row r="1004105"/>
    <row r="1004106"/>
    <row r="1004107"/>
    <row r="1004108"/>
    <row r="1004109"/>
    <row r="1004110"/>
    <row r="1004111"/>
    <row r="1004112"/>
    <row r="1004113"/>
    <row r="1004114"/>
    <row r="1004115"/>
    <row r="1004116"/>
    <row r="1004117"/>
    <row r="1004118"/>
    <row r="1004119"/>
    <row r="1004120"/>
    <row r="1004121"/>
    <row r="1004122"/>
    <row r="1004123"/>
    <row r="1004124"/>
    <row r="1004125"/>
    <row r="1004126"/>
    <row r="1004127"/>
    <row r="1004128"/>
    <row r="1004129"/>
    <row r="1004130"/>
    <row r="1004131"/>
    <row r="1004132"/>
    <row r="1004133"/>
    <row r="1004134"/>
    <row r="1004135"/>
    <row r="1004136"/>
    <row r="1004137"/>
    <row r="1004138"/>
    <row r="1004139"/>
    <row r="1004140"/>
    <row r="1004141"/>
    <row r="1004142"/>
    <row r="1004143"/>
    <row r="1004144"/>
    <row r="1004145"/>
    <row r="1004146"/>
    <row r="1004147"/>
    <row r="1004148"/>
    <row r="1004149"/>
    <row r="1004150"/>
    <row r="1004151"/>
    <row r="1004152"/>
    <row r="1004153"/>
    <row r="1004154"/>
    <row r="1004155"/>
    <row r="1004156"/>
    <row r="1004157"/>
    <row r="1004158"/>
    <row r="1004159"/>
    <row r="1004160"/>
    <row r="1004161"/>
    <row r="1004162"/>
    <row r="1004163"/>
    <row r="1004164"/>
    <row r="1004165"/>
    <row r="1004166"/>
    <row r="1004167"/>
    <row r="1004168"/>
    <row r="1004169"/>
    <row r="1004170"/>
    <row r="1004171"/>
    <row r="1004172"/>
    <row r="1004173"/>
    <row r="1004174"/>
    <row r="1004175"/>
    <row r="1004176"/>
    <row r="1004177"/>
    <row r="1004178"/>
    <row r="1004179"/>
    <row r="1004180"/>
    <row r="1004181"/>
    <row r="1004182"/>
    <row r="1004183"/>
    <row r="1004184"/>
    <row r="1004185"/>
    <row r="1004186"/>
    <row r="1004187"/>
    <row r="1004188"/>
    <row r="1004189"/>
    <row r="1004190"/>
    <row r="1004191"/>
    <row r="1004192"/>
    <row r="1004193"/>
    <row r="1004194"/>
    <row r="1004195"/>
    <row r="1004196"/>
    <row r="1004197"/>
    <row r="1004198"/>
    <row r="1004199"/>
    <row r="1004200"/>
    <row r="1004201"/>
    <row r="1004202"/>
    <row r="1004203"/>
    <row r="1004204"/>
    <row r="1004205"/>
    <row r="1004206"/>
    <row r="1004207"/>
    <row r="1004208"/>
    <row r="1004209"/>
    <row r="1004210"/>
    <row r="1004211"/>
    <row r="1004212"/>
    <row r="1004213"/>
    <row r="1004214"/>
    <row r="1004215"/>
    <row r="1004216"/>
    <row r="1004217"/>
    <row r="1004218"/>
    <row r="1004219"/>
    <row r="1004220"/>
    <row r="1004221"/>
    <row r="1004222"/>
    <row r="1004223"/>
    <row r="1004224"/>
    <row r="1004225"/>
    <row r="1004226"/>
    <row r="1004227"/>
    <row r="1004228"/>
    <row r="1004229"/>
    <row r="1004230"/>
    <row r="1004231"/>
    <row r="1004232"/>
    <row r="1004233"/>
    <row r="1004234"/>
    <row r="1004235"/>
    <row r="1004236"/>
    <row r="1004237"/>
    <row r="1004238"/>
    <row r="1004239"/>
    <row r="1004240"/>
    <row r="1004241"/>
    <row r="1004242"/>
    <row r="1004243"/>
    <row r="1004244"/>
    <row r="1004245"/>
    <row r="1004246"/>
    <row r="1004247"/>
    <row r="1004248"/>
    <row r="1004249"/>
    <row r="1004250"/>
    <row r="1004251"/>
    <row r="1004252"/>
    <row r="1004253"/>
    <row r="1004254"/>
    <row r="1004255"/>
    <row r="1004256"/>
    <row r="1004257"/>
    <row r="1004258"/>
    <row r="1004259"/>
    <row r="1004260"/>
    <row r="1004261"/>
    <row r="1004262"/>
    <row r="1004263"/>
    <row r="1004264"/>
    <row r="1004265"/>
    <row r="1004266"/>
    <row r="1004267"/>
    <row r="1004268"/>
    <row r="1004269"/>
    <row r="1004270"/>
    <row r="1004271"/>
    <row r="1004272"/>
    <row r="1004273"/>
    <row r="1004274"/>
    <row r="1004275"/>
    <row r="1004276"/>
    <row r="1004277"/>
    <row r="1004278"/>
    <row r="1004279"/>
    <row r="1004280"/>
    <row r="1004281"/>
    <row r="1004282"/>
    <row r="1004283"/>
    <row r="1004284"/>
    <row r="1004285"/>
    <row r="1004286"/>
    <row r="1004287"/>
    <row r="1004288"/>
    <row r="1004289"/>
    <row r="1004290"/>
    <row r="1004291"/>
    <row r="1004292"/>
    <row r="1004293"/>
    <row r="1004294"/>
    <row r="1004295"/>
    <row r="1004296"/>
    <row r="1004297"/>
    <row r="1004298"/>
    <row r="1004299"/>
    <row r="1004300"/>
    <row r="1004301"/>
    <row r="1004302"/>
    <row r="1004303"/>
    <row r="1004304"/>
    <row r="1004305"/>
    <row r="1004306"/>
    <row r="1004307"/>
    <row r="1004308"/>
    <row r="1004309"/>
    <row r="1004310"/>
    <row r="1004311"/>
    <row r="1004312"/>
    <row r="1004313"/>
    <row r="1004314"/>
    <row r="1004315"/>
    <row r="1004316"/>
    <row r="1004317"/>
    <row r="1004318"/>
    <row r="1004319"/>
    <row r="1004320"/>
    <row r="1004321"/>
    <row r="1004322"/>
    <row r="1004323"/>
    <row r="1004324"/>
    <row r="1004325"/>
    <row r="1004326"/>
    <row r="1004327"/>
    <row r="1004328"/>
    <row r="1004329"/>
    <row r="1004330"/>
    <row r="1004331"/>
    <row r="1004332"/>
    <row r="1004333"/>
    <row r="1004334"/>
    <row r="1004335"/>
    <row r="1004336"/>
    <row r="1004337"/>
    <row r="1004338"/>
    <row r="1004339"/>
    <row r="1004340"/>
    <row r="1004341"/>
    <row r="1004342"/>
    <row r="1004343"/>
    <row r="1004344"/>
    <row r="1004345"/>
    <row r="1004346"/>
    <row r="1004347"/>
    <row r="1004348"/>
    <row r="1004349"/>
    <row r="1004350"/>
    <row r="1004351"/>
    <row r="1004352"/>
    <row r="1004353"/>
    <row r="1004354"/>
    <row r="1004355"/>
    <row r="1004356"/>
    <row r="1004357"/>
    <row r="1004358"/>
    <row r="1004359"/>
    <row r="1004360"/>
    <row r="1004361"/>
    <row r="1004362"/>
    <row r="1004363"/>
    <row r="1004364"/>
    <row r="1004365"/>
    <row r="1004366"/>
    <row r="1004367"/>
    <row r="1004368"/>
    <row r="1004369"/>
    <row r="1004370"/>
    <row r="1004371"/>
    <row r="1004372"/>
    <row r="1004373"/>
    <row r="1004374"/>
    <row r="1004375"/>
    <row r="1004376"/>
    <row r="1004377"/>
    <row r="1004378"/>
    <row r="1004379"/>
    <row r="1004380"/>
    <row r="1004381"/>
    <row r="1004382"/>
    <row r="1004383"/>
    <row r="1004384"/>
    <row r="1004385"/>
    <row r="1004386"/>
    <row r="1004387"/>
    <row r="1004388"/>
    <row r="1004389"/>
    <row r="1004390"/>
    <row r="1004391"/>
    <row r="1004392"/>
    <row r="1004393"/>
    <row r="1004394"/>
    <row r="1004395"/>
    <row r="1004396"/>
    <row r="1004397"/>
    <row r="1004398"/>
    <row r="1004399"/>
    <row r="1004400"/>
    <row r="1004401"/>
    <row r="1004402"/>
    <row r="1004403"/>
    <row r="1004404"/>
    <row r="1004405"/>
    <row r="1004406"/>
    <row r="1004407"/>
    <row r="1004408"/>
    <row r="1004409"/>
    <row r="1004410"/>
    <row r="1004411"/>
    <row r="1004412"/>
    <row r="1004413"/>
    <row r="1004414"/>
    <row r="1004415"/>
    <row r="1004416"/>
    <row r="1004417"/>
    <row r="1004418"/>
    <row r="1004419"/>
    <row r="1004420"/>
    <row r="1004421"/>
    <row r="1004422"/>
    <row r="1004423"/>
    <row r="1004424"/>
    <row r="1004425"/>
    <row r="1004426"/>
    <row r="1004427"/>
    <row r="1004428"/>
    <row r="1004429"/>
    <row r="1004430"/>
    <row r="1004431"/>
    <row r="1004432"/>
    <row r="1004433"/>
    <row r="1004434"/>
    <row r="1004435"/>
    <row r="1004436"/>
    <row r="1004437"/>
    <row r="1004438"/>
    <row r="1004439"/>
    <row r="1004440"/>
    <row r="1004441"/>
    <row r="1004442"/>
    <row r="1004443"/>
    <row r="1004444"/>
    <row r="1004445"/>
    <row r="1004446"/>
    <row r="1004447"/>
    <row r="1004448"/>
    <row r="1004449"/>
    <row r="1004450"/>
    <row r="1004451"/>
    <row r="1004452"/>
    <row r="1004453"/>
    <row r="1004454"/>
    <row r="1004455"/>
    <row r="1004456"/>
    <row r="1004457"/>
    <row r="1004458"/>
    <row r="1004459"/>
    <row r="1004460"/>
    <row r="1004461"/>
    <row r="1004462"/>
    <row r="1004463"/>
    <row r="1004464"/>
    <row r="1004465"/>
    <row r="1004466"/>
    <row r="1004467"/>
    <row r="1004468"/>
    <row r="1004469"/>
    <row r="1004470"/>
    <row r="1004471"/>
    <row r="1004472"/>
    <row r="1004473"/>
    <row r="1004474"/>
    <row r="1004475"/>
    <row r="1004476"/>
    <row r="1004477"/>
    <row r="1004478"/>
    <row r="1004479"/>
    <row r="1004480"/>
    <row r="1004481"/>
    <row r="1004482"/>
    <row r="1004483"/>
    <row r="1004484"/>
    <row r="1004485"/>
    <row r="1004486"/>
    <row r="1004487"/>
    <row r="1004488"/>
    <row r="1004489"/>
    <row r="1004490"/>
    <row r="1004491"/>
    <row r="1004492"/>
    <row r="1004493"/>
    <row r="1004494"/>
    <row r="1004495"/>
    <row r="1004496"/>
    <row r="1004497"/>
    <row r="1004498"/>
    <row r="1004499"/>
    <row r="1004500"/>
    <row r="1004501"/>
    <row r="1004502"/>
    <row r="1004503"/>
    <row r="1004504"/>
    <row r="1004505"/>
    <row r="1004506"/>
    <row r="1004507"/>
    <row r="1004508"/>
    <row r="1004509"/>
    <row r="1004510"/>
    <row r="1004511"/>
    <row r="1004512"/>
    <row r="1004513"/>
    <row r="1004514"/>
    <row r="1004515"/>
    <row r="1004516"/>
    <row r="1004517"/>
    <row r="1004518"/>
    <row r="1004519"/>
    <row r="1004520"/>
    <row r="1004521"/>
    <row r="1004522"/>
    <row r="1004523"/>
    <row r="1004524"/>
    <row r="1004525"/>
    <row r="1004526"/>
    <row r="1004527"/>
    <row r="1004528"/>
    <row r="1004529"/>
    <row r="1004530"/>
    <row r="1004531"/>
    <row r="1004532"/>
    <row r="1004533"/>
    <row r="1004534"/>
    <row r="1004535"/>
    <row r="1004536"/>
    <row r="1004537"/>
    <row r="1004538"/>
    <row r="1004539"/>
    <row r="1004540"/>
    <row r="1004541"/>
    <row r="1004542"/>
    <row r="1004543"/>
    <row r="1004544"/>
    <row r="1004545"/>
    <row r="1004546"/>
    <row r="1004547"/>
    <row r="1004548"/>
    <row r="1004549"/>
    <row r="1004550"/>
    <row r="1004551"/>
    <row r="1004552"/>
    <row r="1004553"/>
    <row r="1004554"/>
    <row r="1004555"/>
    <row r="1004556"/>
    <row r="1004557"/>
    <row r="1004558"/>
    <row r="1004559"/>
    <row r="1004560"/>
    <row r="1004561"/>
    <row r="1004562"/>
    <row r="1004563"/>
    <row r="1004564"/>
    <row r="1004565"/>
    <row r="1004566"/>
    <row r="1004567"/>
    <row r="1004568"/>
    <row r="1004569"/>
    <row r="1004570"/>
    <row r="1004571"/>
    <row r="1004572"/>
    <row r="1004573"/>
    <row r="1004574"/>
    <row r="1004575"/>
    <row r="1004576"/>
    <row r="1004577"/>
    <row r="1004578"/>
    <row r="1004579"/>
    <row r="1004580"/>
    <row r="1004581"/>
    <row r="1004582"/>
    <row r="1004583"/>
    <row r="1004584"/>
    <row r="1004585"/>
    <row r="1004586"/>
    <row r="1004587"/>
    <row r="1004588"/>
    <row r="1004589"/>
    <row r="1004590"/>
    <row r="1004591"/>
    <row r="1004592"/>
    <row r="1004593"/>
    <row r="1004594"/>
    <row r="1004595"/>
    <row r="1004596"/>
    <row r="1004597"/>
    <row r="1004598"/>
    <row r="1004599"/>
    <row r="1004600"/>
    <row r="1004601"/>
    <row r="1004602"/>
    <row r="1004603"/>
    <row r="1004604"/>
    <row r="1004605"/>
    <row r="1004606"/>
    <row r="1004607"/>
    <row r="1004608"/>
    <row r="1004609"/>
    <row r="1004610"/>
    <row r="1004611"/>
    <row r="1004612"/>
    <row r="1004613"/>
    <row r="1004614"/>
    <row r="1004615"/>
    <row r="1004616"/>
    <row r="1004617"/>
    <row r="1004618"/>
    <row r="1004619"/>
    <row r="1004620"/>
    <row r="1004621"/>
    <row r="1004622"/>
    <row r="1004623"/>
    <row r="1004624"/>
    <row r="1004625"/>
    <row r="1004626"/>
    <row r="1004627"/>
    <row r="1004628"/>
    <row r="1004629"/>
    <row r="1004630"/>
    <row r="1004631"/>
    <row r="1004632"/>
    <row r="1004633"/>
    <row r="1004634"/>
    <row r="1004635"/>
    <row r="1004636"/>
    <row r="1004637"/>
    <row r="1004638"/>
    <row r="1004639"/>
    <row r="1004640"/>
    <row r="1004641"/>
    <row r="1004642"/>
    <row r="1004643"/>
    <row r="1004644"/>
    <row r="1004645"/>
    <row r="1004646"/>
    <row r="1004647"/>
    <row r="1004648"/>
    <row r="1004649"/>
    <row r="1004650"/>
    <row r="1004651"/>
    <row r="1004652"/>
    <row r="1004653"/>
    <row r="1004654"/>
    <row r="1004655"/>
    <row r="1004656"/>
    <row r="1004657"/>
    <row r="1004658"/>
    <row r="1004659"/>
    <row r="1004660"/>
    <row r="1004661"/>
    <row r="1004662"/>
    <row r="1004663"/>
    <row r="1004664"/>
    <row r="1004665"/>
    <row r="1004666"/>
    <row r="1004667"/>
    <row r="1004668"/>
    <row r="1004669"/>
    <row r="1004670"/>
    <row r="1004671"/>
    <row r="1004672"/>
    <row r="1004673"/>
    <row r="1004674"/>
    <row r="1004675"/>
    <row r="1004676"/>
    <row r="1004677"/>
    <row r="1004678"/>
    <row r="1004679"/>
    <row r="1004680"/>
    <row r="1004681"/>
    <row r="1004682"/>
    <row r="1004683"/>
    <row r="1004684"/>
    <row r="1004685"/>
    <row r="1004686"/>
    <row r="1004687"/>
    <row r="1004688"/>
    <row r="1004689"/>
    <row r="1004690"/>
    <row r="1004691"/>
    <row r="1004692"/>
    <row r="1004693"/>
    <row r="1004694"/>
    <row r="1004695"/>
    <row r="1004696"/>
    <row r="1004697"/>
    <row r="1004698"/>
    <row r="1004699"/>
    <row r="1004700"/>
    <row r="1004701"/>
    <row r="1004702"/>
    <row r="1004703"/>
    <row r="1004704"/>
    <row r="1004705"/>
    <row r="1004706"/>
    <row r="1004707"/>
    <row r="1004708"/>
    <row r="1004709"/>
    <row r="1004710"/>
    <row r="1004711"/>
    <row r="1004712"/>
    <row r="1004713"/>
    <row r="1004714"/>
    <row r="1004715"/>
    <row r="1004716"/>
    <row r="1004717"/>
    <row r="1004718"/>
    <row r="1004719"/>
    <row r="1004720"/>
    <row r="1004721"/>
    <row r="1004722"/>
    <row r="1004723"/>
    <row r="1004724"/>
    <row r="1004725"/>
    <row r="1004726"/>
    <row r="1004727"/>
    <row r="1004728"/>
    <row r="1004729"/>
    <row r="1004730"/>
    <row r="1004731"/>
    <row r="1004732"/>
    <row r="1004733"/>
    <row r="1004734"/>
    <row r="1004735"/>
    <row r="1004736"/>
    <row r="1004737"/>
    <row r="1004738"/>
    <row r="1004739"/>
    <row r="1004740"/>
    <row r="1004741"/>
    <row r="1004742"/>
    <row r="1004743"/>
    <row r="1004744"/>
    <row r="1004745"/>
    <row r="1004746"/>
    <row r="1004747"/>
    <row r="1004748"/>
    <row r="1004749"/>
    <row r="1004750"/>
    <row r="1004751"/>
    <row r="1004752"/>
    <row r="1004753"/>
    <row r="1004754"/>
    <row r="1004755"/>
    <row r="1004756"/>
    <row r="1004757"/>
    <row r="1004758"/>
    <row r="1004759"/>
    <row r="1004760"/>
    <row r="1004761"/>
    <row r="1004762"/>
    <row r="1004763"/>
    <row r="1004764"/>
    <row r="1004765"/>
    <row r="1004766"/>
    <row r="1004767"/>
    <row r="1004768"/>
    <row r="1004769"/>
    <row r="1004770"/>
    <row r="1004771"/>
    <row r="1004772"/>
    <row r="1004773"/>
    <row r="1004774"/>
    <row r="1004775"/>
    <row r="1004776"/>
    <row r="1004777"/>
    <row r="1004778"/>
    <row r="1004779"/>
    <row r="1004780"/>
    <row r="1004781"/>
    <row r="1004782"/>
    <row r="1004783"/>
    <row r="1004784"/>
    <row r="1004785"/>
    <row r="1004786"/>
    <row r="1004787"/>
    <row r="1004788"/>
    <row r="1004789"/>
    <row r="1004790"/>
    <row r="1004791"/>
    <row r="1004792"/>
    <row r="1004793"/>
    <row r="1004794"/>
    <row r="1004795"/>
    <row r="1004796"/>
    <row r="1004797"/>
    <row r="1004798"/>
    <row r="1004799"/>
    <row r="1004800"/>
    <row r="1004801"/>
    <row r="1004802"/>
    <row r="1004803"/>
    <row r="1004804"/>
    <row r="1004805"/>
    <row r="1004806"/>
    <row r="1004807"/>
    <row r="1004808"/>
    <row r="1004809"/>
    <row r="1004810"/>
    <row r="1004811"/>
    <row r="1004812"/>
    <row r="1004813"/>
    <row r="1004814"/>
    <row r="1004815"/>
    <row r="1004816"/>
    <row r="1004817"/>
    <row r="1004818"/>
    <row r="1004819"/>
    <row r="1004820"/>
    <row r="1004821"/>
    <row r="1004822"/>
    <row r="1004823"/>
    <row r="1004824"/>
    <row r="1004825"/>
    <row r="1004826"/>
    <row r="1004827"/>
    <row r="1004828"/>
    <row r="1004829"/>
    <row r="1004830"/>
    <row r="1004831"/>
    <row r="1004832"/>
    <row r="1004833"/>
    <row r="1004834"/>
    <row r="1004835"/>
    <row r="1004836"/>
    <row r="1004837"/>
    <row r="1004838"/>
    <row r="1004839"/>
    <row r="1004840"/>
    <row r="1004841"/>
    <row r="1004842"/>
    <row r="1004843"/>
    <row r="1004844"/>
    <row r="1004845"/>
    <row r="1004846"/>
    <row r="1004847"/>
    <row r="1004848"/>
    <row r="1004849"/>
    <row r="1004850"/>
    <row r="1004851"/>
    <row r="1004852"/>
    <row r="1004853"/>
    <row r="1004854"/>
    <row r="1004855"/>
    <row r="1004856"/>
    <row r="1004857"/>
    <row r="1004858"/>
    <row r="1004859"/>
    <row r="1004860"/>
    <row r="1004861"/>
    <row r="1004862"/>
    <row r="1004863"/>
    <row r="1004864"/>
    <row r="1004865"/>
    <row r="1004866"/>
    <row r="1004867"/>
    <row r="1004868"/>
    <row r="1004869"/>
    <row r="1004870"/>
    <row r="1004871"/>
    <row r="1004872"/>
    <row r="1004873"/>
    <row r="1004874"/>
    <row r="1004875"/>
    <row r="1004876"/>
    <row r="1004877"/>
    <row r="1004878"/>
    <row r="1004879"/>
    <row r="1004880"/>
    <row r="1004881"/>
    <row r="1004882"/>
    <row r="1004883"/>
    <row r="1004884"/>
    <row r="1004885"/>
    <row r="1004886"/>
    <row r="1004887"/>
    <row r="1004888"/>
    <row r="1004889"/>
    <row r="1004890"/>
    <row r="1004891"/>
    <row r="1004892"/>
    <row r="1004893"/>
    <row r="1004894"/>
    <row r="1004895"/>
    <row r="1004896"/>
    <row r="1004897"/>
    <row r="1004898"/>
    <row r="1004899"/>
    <row r="1004900"/>
    <row r="1004901"/>
    <row r="1004902"/>
    <row r="1004903"/>
    <row r="1004904"/>
    <row r="1004905"/>
    <row r="1004906"/>
    <row r="1004907"/>
    <row r="1004908"/>
    <row r="1004909"/>
    <row r="1004910"/>
    <row r="1004911"/>
    <row r="1004912"/>
    <row r="1004913"/>
    <row r="1004914"/>
    <row r="1004915"/>
    <row r="1004916"/>
    <row r="1004917"/>
    <row r="1004918"/>
    <row r="1004919"/>
    <row r="1004920"/>
    <row r="1004921"/>
    <row r="1004922"/>
    <row r="1004923"/>
    <row r="1004924"/>
    <row r="1004925"/>
    <row r="1004926"/>
    <row r="1004927"/>
    <row r="1004928"/>
    <row r="1004929"/>
    <row r="1004930"/>
    <row r="1004931"/>
    <row r="1004932"/>
    <row r="1004933"/>
    <row r="1004934"/>
    <row r="1004935"/>
    <row r="1004936"/>
    <row r="1004937"/>
    <row r="1004938"/>
    <row r="1004939"/>
    <row r="1004940"/>
    <row r="1004941"/>
    <row r="1004942"/>
    <row r="1004943"/>
    <row r="1004944"/>
    <row r="1004945"/>
    <row r="1004946"/>
    <row r="1004947"/>
    <row r="1004948"/>
    <row r="1004949"/>
    <row r="1004950"/>
    <row r="1004951"/>
    <row r="1004952"/>
    <row r="1004953"/>
    <row r="1004954"/>
    <row r="1004955"/>
    <row r="1004956"/>
    <row r="1004957"/>
    <row r="1004958"/>
    <row r="1004959"/>
    <row r="1004960"/>
    <row r="1004961"/>
    <row r="1004962"/>
    <row r="1004963"/>
    <row r="1004964"/>
    <row r="1004965"/>
    <row r="1004966"/>
    <row r="1004967"/>
    <row r="1004968"/>
    <row r="1004969"/>
    <row r="1004970"/>
    <row r="1004971"/>
    <row r="1004972"/>
    <row r="1004973"/>
    <row r="1004974"/>
    <row r="1004975"/>
    <row r="1004976"/>
    <row r="1004977"/>
    <row r="1004978"/>
    <row r="1004979"/>
    <row r="1004980"/>
    <row r="1004981"/>
    <row r="1004982"/>
    <row r="1004983"/>
    <row r="1004984"/>
    <row r="1004985"/>
    <row r="1004986"/>
    <row r="1004987"/>
    <row r="1004988"/>
    <row r="1004989"/>
    <row r="1004990"/>
    <row r="1004991"/>
    <row r="1004992"/>
    <row r="1004993"/>
    <row r="1004994"/>
    <row r="1004995"/>
    <row r="1004996"/>
    <row r="1004997"/>
    <row r="1004998"/>
    <row r="1004999"/>
    <row r="1005000"/>
    <row r="1005001"/>
    <row r="1005002"/>
    <row r="1005003"/>
    <row r="1005004"/>
    <row r="1005005"/>
    <row r="1005006"/>
    <row r="1005007"/>
    <row r="1005008"/>
    <row r="1005009"/>
    <row r="1005010"/>
    <row r="1005011"/>
    <row r="1005012"/>
    <row r="1005013"/>
    <row r="1005014"/>
    <row r="1005015"/>
    <row r="1005016"/>
    <row r="1005017"/>
    <row r="1005018"/>
    <row r="1005019"/>
    <row r="1005020"/>
    <row r="1005021"/>
    <row r="1005022"/>
    <row r="1005023"/>
    <row r="1005024"/>
    <row r="1005025"/>
    <row r="1005026"/>
    <row r="1005027"/>
    <row r="1005028"/>
    <row r="1005029"/>
    <row r="1005030"/>
    <row r="1005031"/>
    <row r="1005032"/>
    <row r="1005033"/>
    <row r="1005034"/>
    <row r="1005035"/>
    <row r="1005036"/>
    <row r="1005037"/>
    <row r="1005038"/>
    <row r="1005039"/>
    <row r="1005040"/>
    <row r="1005041"/>
    <row r="1005042"/>
    <row r="1005043"/>
    <row r="1005044"/>
    <row r="1005045"/>
    <row r="1005046"/>
    <row r="1005047"/>
    <row r="1005048"/>
    <row r="1005049"/>
    <row r="1005050"/>
    <row r="1005051"/>
    <row r="1005052"/>
    <row r="1005053"/>
    <row r="1005054"/>
    <row r="1005055"/>
    <row r="1005056"/>
    <row r="1005057"/>
    <row r="1005058"/>
    <row r="1005059"/>
    <row r="1005060"/>
    <row r="1005061"/>
    <row r="1005062"/>
    <row r="1005063"/>
    <row r="1005064"/>
    <row r="1005065"/>
    <row r="1005066"/>
    <row r="1005067"/>
    <row r="1005068"/>
    <row r="1005069"/>
    <row r="1005070"/>
    <row r="1005071"/>
    <row r="1005072"/>
    <row r="1005073"/>
    <row r="1005074"/>
    <row r="1005075"/>
    <row r="1005076"/>
    <row r="1005077"/>
    <row r="1005078"/>
    <row r="1005079"/>
    <row r="1005080"/>
    <row r="1005081"/>
    <row r="1005082"/>
    <row r="1005083"/>
    <row r="1005084"/>
    <row r="1005085"/>
    <row r="1005086"/>
    <row r="1005087"/>
    <row r="1005088"/>
    <row r="1005089"/>
    <row r="1005090"/>
    <row r="1005091"/>
    <row r="1005092"/>
    <row r="1005093"/>
    <row r="1005094"/>
    <row r="1005095"/>
    <row r="1005096"/>
    <row r="1005097"/>
    <row r="1005098"/>
    <row r="1005099"/>
    <row r="1005100"/>
    <row r="1005101"/>
    <row r="1005102"/>
    <row r="1005103"/>
    <row r="1005104"/>
    <row r="1005105"/>
    <row r="1005106"/>
    <row r="1005107"/>
    <row r="1005108"/>
    <row r="1005109"/>
    <row r="1005110"/>
    <row r="1005111"/>
    <row r="1005112"/>
    <row r="1005113"/>
    <row r="1005114"/>
    <row r="1005115"/>
    <row r="1005116"/>
    <row r="1005117"/>
    <row r="1005118"/>
    <row r="1005119"/>
    <row r="1005120"/>
    <row r="1005121"/>
    <row r="1005122"/>
    <row r="1005123"/>
    <row r="1005124"/>
    <row r="1005125"/>
    <row r="1005126"/>
    <row r="1005127"/>
    <row r="1005128"/>
    <row r="1005129"/>
    <row r="1005130"/>
    <row r="1005131"/>
    <row r="1005132"/>
    <row r="1005133"/>
    <row r="1005134"/>
    <row r="1005135"/>
    <row r="1005136"/>
    <row r="1005137"/>
    <row r="1005138"/>
    <row r="1005139"/>
    <row r="1005140"/>
    <row r="1005141"/>
    <row r="1005142"/>
    <row r="1005143"/>
    <row r="1005144"/>
    <row r="1005145"/>
    <row r="1005146"/>
    <row r="1005147"/>
    <row r="1005148"/>
    <row r="1005149"/>
    <row r="1005150"/>
    <row r="1005151"/>
    <row r="1005152"/>
    <row r="1005153"/>
    <row r="1005154"/>
    <row r="1005155"/>
    <row r="1005156"/>
    <row r="1005157"/>
    <row r="1005158"/>
    <row r="1005159"/>
    <row r="1005160"/>
    <row r="1005161"/>
    <row r="1005162"/>
    <row r="1005163"/>
    <row r="1005164"/>
    <row r="1005165"/>
    <row r="1005166"/>
    <row r="1005167"/>
    <row r="1005168"/>
    <row r="1005169"/>
    <row r="1005170"/>
    <row r="1005171"/>
    <row r="1005172"/>
    <row r="1005173"/>
    <row r="1005174"/>
    <row r="1005175"/>
    <row r="1005176"/>
    <row r="1005177"/>
    <row r="1005178"/>
    <row r="1005179"/>
    <row r="1005180"/>
    <row r="1005181"/>
    <row r="1005182"/>
    <row r="1005183"/>
    <row r="1005184"/>
    <row r="1005185"/>
    <row r="1005186"/>
    <row r="1005187"/>
    <row r="1005188"/>
    <row r="1005189"/>
    <row r="1005190"/>
    <row r="1005191"/>
    <row r="1005192"/>
    <row r="1005193"/>
    <row r="1005194"/>
    <row r="1005195"/>
    <row r="1005196"/>
    <row r="1005197"/>
    <row r="1005198"/>
    <row r="1005199"/>
    <row r="1005200"/>
    <row r="1005201"/>
    <row r="1005202"/>
    <row r="1005203"/>
    <row r="1005204"/>
    <row r="1005205"/>
    <row r="1005206"/>
    <row r="1005207"/>
    <row r="1005208"/>
    <row r="1005209"/>
    <row r="1005210"/>
    <row r="1005211"/>
    <row r="1005212"/>
    <row r="1005213"/>
    <row r="1005214"/>
    <row r="1005215"/>
    <row r="1005216"/>
    <row r="1005217"/>
    <row r="1005218"/>
    <row r="1005219"/>
    <row r="1005220"/>
    <row r="1005221"/>
    <row r="1005222"/>
    <row r="1005223"/>
    <row r="1005224"/>
    <row r="1005225"/>
    <row r="1005226"/>
    <row r="1005227"/>
    <row r="1005228"/>
    <row r="1005229"/>
    <row r="1005230"/>
    <row r="1005231"/>
    <row r="1005232"/>
    <row r="1005233"/>
    <row r="1005234"/>
    <row r="1005235"/>
    <row r="1005236"/>
    <row r="1005237"/>
    <row r="1005238"/>
    <row r="1005239"/>
    <row r="1005240"/>
    <row r="1005241"/>
    <row r="1005242"/>
    <row r="1005243"/>
    <row r="1005244"/>
    <row r="1005245"/>
    <row r="1005246"/>
    <row r="1005247"/>
    <row r="1005248"/>
    <row r="1005249"/>
    <row r="1005250"/>
    <row r="1005251"/>
    <row r="1005252"/>
    <row r="1005253"/>
    <row r="1005254"/>
    <row r="1005255"/>
    <row r="1005256"/>
    <row r="1005257"/>
    <row r="1005258"/>
    <row r="1005259"/>
    <row r="1005260"/>
    <row r="1005261"/>
    <row r="1005262"/>
    <row r="1005263"/>
    <row r="1005264"/>
    <row r="1005265"/>
    <row r="1005266"/>
    <row r="1005267"/>
    <row r="1005268"/>
    <row r="1005269"/>
    <row r="1005270"/>
    <row r="1005271"/>
    <row r="1005272"/>
    <row r="1005273"/>
    <row r="1005274"/>
    <row r="1005275"/>
    <row r="1005276"/>
    <row r="1005277"/>
    <row r="1005278"/>
    <row r="1005279"/>
    <row r="1005280"/>
    <row r="1005281"/>
    <row r="1005282"/>
    <row r="1005283"/>
    <row r="1005284"/>
    <row r="1005285"/>
    <row r="1005286"/>
    <row r="1005287"/>
    <row r="1005288"/>
    <row r="1005289"/>
    <row r="1005290"/>
    <row r="1005291"/>
    <row r="1005292"/>
    <row r="1005293"/>
    <row r="1005294"/>
    <row r="1005295"/>
    <row r="1005296"/>
    <row r="1005297"/>
    <row r="1005298"/>
    <row r="1005299"/>
    <row r="1005300"/>
    <row r="1005301"/>
    <row r="1005302"/>
    <row r="1005303"/>
    <row r="1005304"/>
    <row r="1005305"/>
    <row r="1005306"/>
    <row r="1005307"/>
    <row r="1005308"/>
    <row r="1005309"/>
    <row r="1005310"/>
    <row r="1005311"/>
    <row r="1005312"/>
    <row r="1005313"/>
    <row r="1005314"/>
    <row r="1005315"/>
    <row r="1005316"/>
    <row r="1005317"/>
    <row r="1005318"/>
    <row r="1005319"/>
    <row r="1005320"/>
    <row r="1005321"/>
    <row r="1005322"/>
    <row r="1005323"/>
    <row r="1005324"/>
    <row r="1005325"/>
    <row r="1005326"/>
    <row r="1005327"/>
    <row r="1005328"/>
    <row r="1005329"/>
    <row r="1005330"/>
    <row r="1005331"/>
    <row r="1005332"/>
    <row r="1005333"/>
    <row r="1005334"/>
    <row r="1005335"/>
    <row r="1005336"/>
    <row r="1005337"/>
    <row r="1005338"/>
    <row r="1005339"/>
    <row r="1005340"/>
    <row r="1005341"/>
    <row r="1005342"/>
    <row r="1005343"/>
    <row r="1005344"/>
    <row r="1005345"/>
    <row r="1005346"/>
    <row r="1005347"/>
    <row r="1005348"/>
    <row r="1005349"/>
    <row r="1005350"/>
    <row r="1005351"/>
    <row r="1005352"/>
    <row r="1005353"/>
    <row r="1005354"/>
    <row r="1005355"/>
    <row r="1005356"/>
    <row r="1005357"/>
    <row r="1005358"/>
    <row r="1005359"/>
    <row r="1005360"/>
    <row r="1005361"/>
    <row r="1005362"/>
    <row r="1005363"/>
    <row r="1005364"/>
    <row r="1005365"/>
    <row r="1005366"/>
    <row r="1005367"/>
    <row r="1005368"/>
    <row r="1005369"/>
    <row r="1005370"/>
    <row r="1005371"/>
    <row r="1005372"/>
    <row r="1005373"/>
    <row r="1005374"/>
    <row r="1005375"/>
    <row r="1005376"/>
    <row r="1005377"/>
    <row r="1005378"/>
    <row r="1005379"/>
    <row r="1005380"/>
    <row r="1005381"/>
    <row r="1005382"/>
    <row r="1005383"/>
    <row r="1005384"/>
    <row r="1005385"/>
    <row r="1005386"/>
    <row r="1005387"/>
    <row r="1005388"/>
    <row r="1005389"/>
    <row r="1005390"/>
    <row r="1005391"/>
    <row r="1005392"/>
    <row r="1005393"/>
    <row r="1005394"/>
    <row r="1005395"/>
    <row r="1005396"/>
    <row r="1005397"/>
    <row r="1005398"/>
    <row r="1005399"/>
    <row r="1005400"/>
    <row r="1005401"/>
    <row r="1005402"/>
    <row r="1005403"/>
    <row r="1005404"/>
    <row r="1005405"/>
    <row r="1005406"/>
    <row r="1005407"/>
    <row r="1005408"/>
    <row r="1005409"/>
    <row r="1005410"/>
    <row r="1005411"/>
    <row r="1005412"/>
    <row r="1005413"/>
    <row r="1005414"/>
    <row r="1005415"/>
    <row r="1005416"/>
    <row r="1005417"/>
    <row r="1005418"/>
    <row r="1005419"/>
    <row r="1005420"/>
    <row r="1005421"/>
    <row r="1005422"/>
    <row r="1005423"/>
    <row r="1005424"/>
    <row r="1005425"/>
    <row r="1005426"/>
    <row r="1005427"/>
    <row r="1005428"/>
    <row r="1005429"/>
    <row r="1005430"/>
    <row r="1005431"/>
    <row r="1005432"/>
    <row r="1005433"/>
    <row r="1005434"/>
    <row r="1005435"/>
    <row r="1005436"/>
    <row r="1005437"/>
    <row r="1005438"/>
    <row r="1005439"/>
    <row r="1005440"/>
    <row r="1005441"/>
    <row r="1005442"/>
    <row r="1005443"/>
    <row r="1005444"/>
    <row r="1005445"/>
    <row r="1005446"/>
    <row r="1005447"/>
    <row r="1005448"/>
    <row r="1005449"/>
    <row r="1005450"/>
    <row r="1005451"/>
    <row r="1005452"/>
    <row r="1005453"/>
    <row r="1005454"/>
    <row r="1005455"/>
    <row r="1005456"/>
    <row r="1005457"/>
    <row r="1005458"/>
    <row r="1005459"/>
    <row r="1005460"/>
    <row r="1005461"/>
    <row r="1005462"/>
    <row r="1005463"/>
    <row r="1005464"/>
    <row r="1005465"/>
    <row r="1005466"/>
    <row r="1005467"/>
    <row r="1005468"/>
    <row r="1005469"/>
    <row r="1005470"/>
    <row r="1005471"/>
    <row r="1005472"/>
    <row r="1005473"/>
    <row r="1005474"/>
    <row r="1005475"/>
    <row r="1005476"/>
    <row r="1005477"/>
    <row r="1005478"/>
    <row r="1005479"/>
    <row r="1005480"/>
    <row r="1005481"/>
    <row r="1005482"/>
    <row r="1005483"/>
    <row r="1005484"/>
    <row r="1005485"/>
    <row r="1005486"/>
    <row r="1005487"/>
    <row r="1005488"/>
    <row r="1005489"/>
    <row r="1005490"/>
    <row r="1005491"/>
    <row r="1005492"/>
    <row r="1005493"/>
    <row r="1005494"/>
    <row r="1005495"/>
    <row r="1005496"/>
    <row r="1005497"/>
    <row r="1005498"/>
    <row r="1005499"/>
    <row r="1005500"/>
    <row r="1005501"/>
    <row r="1005502"/>
    <row r="1005503"/>
    <row r="1005504"/>
    <row r="1005505"/>
    <row r="1005506"/>
    <row r="1005507"/>
    <row r="1005508"/>
    <row r="1005509"/>
    <row r="1005510"/>
    <row r="1005511"/>
    <row r="1005512"/>
    <row r="1005513"/>
    <row r="1005514"/>
    <row r="1005515"/>
    <row r="1005516"/>
    <row r="1005517"/>
    <row r="1005518"/>
    <row r="1005519"/>
    <row r="1005520"/>
    <row r="1005521"/>
    <row r="1005522"/>
    <row r="1005523"/>
    <row r="1005524"/>
    <row r="1005525"/>
    <row r="1005526"/>
    <row r="1005527"/>
    <row r="1005528"/>
    <row r="1005529"/>
    <row r="1005530"/>
    <row r="1005531"/>
    <row r="1005532"/>
    <row r="1005533"/>
    <row r="1005534"/>
    <row r="1005535"/>
    <row r="1005536"/>
    <row r="1005537"/>
    <row r="1005538"/>
    <row r="1005539"/>
    <row r="1005540"/>
    <row r="1005541"/>
    <row r="1005542"/>
    <row r="1005543"/>
    <row r="1005544"/>
    <row r="1005545"/>
    <row r="1005546"/>
    <row r="1005547"/>
    <row r="1005548"/>
    <row r="1005549"/>
    <row r="1005550"/>
    <row r="1005551"/>
    <row r="1005552"/>
    <row r="1005553"/>
    <row r="1005554"/>
    <row r="1005555"/>
    <row r="1005556"/>
    <row r="1005557"/>
    <row r="1005558"/>
    <row r="1005559"/>
    <row r="1005560"/>
    <row r="1005561"/>
    <row r="1005562"/>
    <row r="1005563"/>
    <row r="1005564"/>
    <row r="1005565"/>
    <row r="1005566"/>
    <row r="1005567"/>
    <row r="1005568"/>
    <row r="1005569"/>
    <row r="1005570"/>
    <row r="1005571"/>
    <row r="1005572"/>
    <row r="1005573"/>
    <row r="1005574"/>
    <row r="1005575"/>
    <row r="1005576"/>
    <row r="1005577"/>
    <row r="1005578"/>
    <row r="1005579"/>
    <row r="1005580"/>
    <row r="1005581"/>
    <row r="1005582"/>
    <row r="1005583"/>
    <row r="1005584"/>
    <row r="1005585"/>
    <row r="1005586"/>
    <row r="1005587"/>
    <row r="1005588"/>
    <row r="1005589"/>
    <row r="1005590"/>
    <row r="1005591"/>
    <row r="1005592"/>
    <row r="1005593"/>
    <row r="1005594"/>
    <row r="1005595"/>
    <row r="1005596"/>
    <row r="1005597"/>
    <row r="1005598"/>
    <row r="1005599"/>
    <row r="1005600"/>
    <row r="1005601"/>
    <row r="1005602"/>
    <row r="1005603"/>
    <row r="1005604"/>
    <row r="1005605"/>
    <row r="1005606"/>
    <row r="1005607"/>
    <row r="1005608"/>
    <row r="1005609"/>
    <row r="1005610"/>
    <row r="1005611"/>
    <row r="1005612"/>
    <row r="1005613"/>
    <row r="1005614"/>
    <row r="1005615"/>
    <row r="1005616"/>
    <row r="1005617"/>
    <row r="1005618"/>
    <row r="1005619"/>
    <row r="1005620"/>
    <row r="1005621"/>
    <row r="1005622"/>
    <row r="1005623"/>
    <row r="1005624"/>
    <row r="1005625"/>
    <row r="1005626"/>
    <row r="1005627"/>
    <row r="1005628"/>
    <row r="1005629"/>
    <row r="1005630"/>
    <row r="1005631"/>
    <row r="1005632"/>
    <row r="1005633"/>
    <row r="1005634"/>
    <row r="1005635"/>
    <row r="1005636"/>
    <row r="1005637"/>
    <row r="1005638"/>
    <row r="1005639"/>
    <row r="1005640"/>
    <row r="1005641"/>
    <row r="1005642"/>
    <row r="1005643"/>
    <row r="1005644"/>
    <row r="1005645"/>
    <row r="1005646"/>
    <row r="1005647"/>
    <row r="1005648"/>
    <row r="1005649"/>
    <row r="1005650"/>
    <row r="1005651"/>
    <row r="1005652"/>
    <row r="1005653"/>
    <row r="1005654"/>
    <row r="1005655"/>
    <row r="1005656"/>
    <row r="1005657"/>
    <row r="1005658"/>
    <row r="1005659"/>
    <row r="1005660"/>
    <row r="1005661"/>
    <row r="1005662"/>
    <row r="1005663"/>
    <row r="1005664"/>
    <row r="1005665"/>
    <row r="1005666"/>
    <row r="1005667"/>
    <row r="1005668"/>
    <row r="1005669"/>
    <row r="1005670"/>
    <row r="1005671"/>
    <row r="1005672"/>
    <row r="1005673"/>
    <row r="1005674"/>
    <row r="1005675"/>
    <row r="1005676"/>
    <row r="1005677"/>
    <row r="1005678"/>
    <row r="1005679"/>
    <row r="1005680"/>
    <row r="1005681"/>
    <row r="1005682"/>
    <row r="1005683"/>
    <row r="1005684"/>
    <row r="1005685"/>
    <row r="1005686"/>
    <row r="1005687"/>
    <row r="1005688"/>
    <row r="1005689"/>
    <row r="1005690"/>
    <row r="1005691"/>
    <row r="1005692"/>
    <row r="1005693"/>
    <row r="1005694"/>
    <row r="1005695"/>
    <row r="1005696"/>
    <row r="1005697"/>
    <row r="1005698"/>
    <row r="1005699"/>
    <row r="1005700"/>
    <row r="1005701"/>
    <row r="1005702"/>
    <row r="1005703"/>
    <row r="1005704"/>
    <row r="1005705"/>
    <row r="1005706"/>
    <row r="1005707"/>
    <row r="1005708"/>
    <row r="1005709"/>
    <row r="1005710"/>
    <row r="1005711"/>
    <row r="1005712"/>
    <row r="1005713"/>
    <row r="1005714"/>
    <row r="1005715"/>
    <row r="1005716"/>
    <row r="1005717"/>
    <row r="1005718"/>
    <row r="1005719"/>
    <row r="1005720"/>
    <row r="1005721"/>
    <row r="1005722"/>
    <row r="1005723"/>
    <row r="1005724"/>
    <row r="1005725"/>
    <row r="1005726"/>
    <row r="1005727"/>
    <row r="1005728"/>
    <row r="1005729"/>
    <row r="1005730"/>
    <row r="1005731"/>
    <row r="1005732"/>
    <row r="1005733"/>
    <row r="1005734"/>
    <row r="1005735"/>
    <row r="1005736"/>
    <row r="1005737"/>
    <row r="1005738"/>
    <row r="1005739"/>
    <row r="1005740"/>
    <row r="1005741"/>
    <row r="1005742"/>
    <row r="1005743"/>
    <row r="1005744"/>
    <row r="1005745"/>
    <row r="1005746"/>
    <row r="1005747"/>
    <row r="1005748"/>
    <row r="1005749"/>
    <row r="1005750"/>
    <row r="1005751"/>
    <row r="1005752"/>
    <row r="1005753"/>
    <row r="1005754"/>
    <row r="1005755"/>
    <row r="1005756"/>
    <row r="1005757"/>
    <row r="1005758"/>
    <row r="1005759"/>
    <row r="1005760"/>
    <row r="1005761"/>
    <row r="1005762"/>
    <row r="1005763"/>
    <row r="1005764"/>
    <row r="1005765"/>
    <row r="1005766"/>
    <row r="1005767"/>
    <row r="1005768"/>
    <row r="1005769"/>
    <row r="1005770"/>
    <row r="1005771"/>
    <row r="1005772"/>
    <row r="1005773"/>
    <row r="1005774"/>
    <row r="1005775"/>
    <row r="1005776"/>
    <row r="1005777"/>
    <row r="1005778"/>
    <row r="1005779"/>
    <row r="1005780"/>
    <row r="1005781"/>
    <row r="1005782"/>
    <row r="1005783"/>
    <row r="1005784"/>
    <row r="1005785"/>
    <row r="1005786"/>
    <row r="1005787"/>
    <row r="1005788"/>
    <row r="1005789"/>
    <row r="1005790"/>
    <row r="1005791"/>
    <row r="1005792"/>
    <row r="1005793"/>
    <row r="1005794"/>
    <row r="1005795"/>
    <row r="1005796"/>
    <row r="1005797"/>
    <row r="1005798"/>
    <row r="1005799"/>
    <row r="1005800"/>
    <row r="1005801"/>
    <row r="1005802"/>
    <row r="1005803"/>
    <row r="1005804"/>
    <row r="1005805"/>
    <row r="1005806"/>
    <row r="1005807"/>
    <row r="1005808"/>
    <row r="1005809"/>
    <row r="1005810"/>
    <row r="1005811"/>
    <row r="1005812"/>
    <row r="1005813"/>
    <row r="1005814"/>
    <row r="1005815"/>
    <row r="1005816"/>
    <row r="1005817"/>
    <row r="1005818"/>
    <row r="1005819"/>
    <row r="1005820"/>
    <row r="1005821"/>
    <row r="1005822"/>
    <row r="1005823"/>
    <row r="1005824"/>
    <row r="1005825"/>
    <row r="1005826"/>
    <row r="1005827"/>
    <row r="1005828"/>
    <row r="1005829"/>
    <row r="1005830"/>
    <row r="1005831"/>
    <row r="1005832"/>
    <row r="1005833"/>
    <row r="1005834"/>
    <row r="1005835"/>
    <row r="1005836"/>
    <row r="1005837"/>
    <row r="1005838"/>
    <row r="1005839"/>
    <row r="1005840"/>
    <row r="1005841"/>
    <row r="1005842"/>
    <row r="1005843"/>
    <row r="1005844"/>
    <row r="1005845"/>
    <row r="1005846"/>
    <row r="1005847"/>
    <row r="1005848"/>
    <row r="1005849"/>
    <row r="1005850"/>
    <row r="1005851"/>
    <row r="1005852"/>
    <row r="1005853"/>
    <row r="1005854"/>
    <row r="1005855"/>
    <row r="1005856"/>
    <row r="1005857"/>
    <row r="1005858"/>
    <row r="1005859"/>
    <row r="1005860"/>
    <row r="1005861"/>
    <row r="1005862"/>
    <row r="1005863"/>
    <row r="1005864"/>
    <row r="1005865"/>
    <row r="1005866"/>
    <row r="1005867"/>
    <row r="1005868"/>
    <row r="1005869"/>
    <row r="1005870"/>
    <row r="1005871"/>
    <row r="1005872"/>
    <row r="1005873"/>
    <row r="1005874"/>
    <row r="1005875"/>
    <row r="1005876"/>
    <row r="1005877"/>
    <row r="1005878"/>
    <row r="1005879"/>
    <row r="1005880"/>
    <row r="1005881"/>
    <row r="1005882"/>
    <row r="1005883"/>
    <row r="1005884"/>
    <row r="1005885"/>
    <row r="1005886"/>
    <row r="1005887"/>
    <row r="1005888"/>
    <row r="1005889"/>
    <row r="1005890"/>
    <row r="1005891"/>
    <row r="1005892"/>
    <row r="1005893"/>
    <row r="1005894"/>
    <row r="1005895"/>
    <row r="1005896"/>
    <row r="1005897"/>
    <row r="1005898"/>
    <row r="1005899"/>
    <row r="1005900"/>
    <row r="1005901"/>
    <row r="1005902"/>
    <row r="1005903"/>
    <row r="1005904"/>
    <row r="1005905"/>
    <row r="1005906"/>
    <row r="1005907"/>
    <row r="1005908"/>
    <row r="1005909"/>
    <row r="1005910"/>
    <row r="1005911"/>
    <row r="1005912"/>
    <row r="1005913"/>
    <row r="1005914"/>
    <row r="1005915"/>
    <row r="1005916"/>
    <row r="1005917"/>
    <row r="1005918"/>
    <row r="1005919"/>
    <row r="1005920"/>
    <row r="1005921"/>
    <row r="1005922"/>
    <row r="1005923"/>
    <row r="1005924"/>
    <row r="1005925"/>
    <row r="1005926"/>
    <row r="1005927"/>
    <row r="1005928"/>
    <row r="1005929"/>
    <row r="1005930"/>
    <row r="1005931"/>
    <row r="1005932"/>
    <row r="1005933"/>
    <row r="1005934"/>
    <row r="1005935"/>
    <row r="1005936"/>
    <row r="1005937"/>
    <row r="1005938"/>
    <row r="1005939"/>
    <row r="1005940"/>
    <row r="1005941"/>
    <row r="1005942"/>
    <row r="1005943"/>
    <row r="1005944"/>
    <row r="1005945"/>
    <row r="1005946"/>
    <row r="1005947"/>
    <row r="1005948"/>
    <row r="1005949"/>
    <row r="1005950"/>
    <row r="1005951"/>
    <row r="1005952"/>
    <row r="1005953"/>
    <row r="1005954"/>
    <row r="1005955"/>
    <row r="1005956"/>
    <row r="1005957"/>
    <row r="1005958"/>
    <row r="1005959"/>
    <row r="1005960"/>
    <row r="1005961"/>
    <row r="1005962"/>
    <row r="1005963"/>
    <row r="1005964"/>
    <row r="1005965"/>
    <row r="1005966"/>
    <row r="1005967"/>
    <row r="1005968"/>
    <row r="1005969"/>
    <row r="1005970"/>
    <row r="1005971"/>
    <row r="1005972"/>
    <row r="1005973"/>
    <row r="1005974"/>
    <row r="1005975"/>
    <row r="1005976"/>
    <row r="1005977"/>
    <row r="1005978"/>
    <row r="1005979"/>
    <row r="1005980"/>
    <row r="1005981"/>
    <row r="1005982"/>
    <row r="1005983"/>
    <row r="1005984"/>
    <row r="1005985"/>
    <row r="1005986"/>
    <row r="1005987"/>
    <row r="1005988"/>
    <row r="1005989"/>
    <row r="1005990"/>
    <row r="1005991"/>
    <row r="1005992"/>
    <row r="1005993"/>
    <row r="1005994"/>
    <row r="1005995"/>
    <row r="1005996"/>
    <row r="1005997"/>
    <row r="1005998"/>
    <row r="1005999"/>
    <row r="1006000"/>
    <row r="1006001"/>
    <row r="1006002"/>
    <row r="1006003"/>
    <row r="1006004"/>
    <row r="1006005"/>
    <row r="1006006"/>
    <row r="1006007"/>
    <row r="1006008"/>
    <row r="1006009"/>
    <row r="1006010"/>
    <row r="1006011"/>
    <row r="1006012"/>
    <row r="1006013"/>
    <row r="1006014"/>
    <row r="1006015"/>
    <row r="1006016"/>
    <row r="1006017"/>
    <row r="1006018"/>
    <row r="1006019"/>
    <row r="1006020"/>
    <row r="1006021"/>
    <row r="1006022"/>
    <row r="1006023"/>
    <row r="1006024"/>
    <row r="1006025"/>
    <row r="1006026"/>
    <row r="1006027"/>
    <row r="1006028"/>
    <row r="1006029"/>
    <row r="1006030"/>
    <row r="1006031"/>
    <row r="1006032"/>
    <row r="1006033"/>
    <row r="1006034"/>
    <row r="1006035"/>
    <row r="1006036"/>
    <row r="1006037"/>
    <row r="1006038"/>
    <row r="1006039"/>
    <row r="1006040"/>
    <row r="1006041"/>
    <row r="1006042"/>
    <row r="1006043"/>
    <row r="1006044"/>
    <row r="1006045"/>
    <row r="1006046"/>
    <row r="1006047"/>
    <row r="1006048"/>
    <row r="1006049"/>
    <row r="1006050"/>
    <row r="1006051"/>
    <row r="1006052"/>
    <row r="1006053"/>
    <row r="1006054"/>
    <row r="1006055"/>
    <row r="1006056"/>
    <row r="1006057"/>
    <row r="1006058"/>
    <row r="1006059"/>
    <row r="1006060"/>
    <row r="1006061"/>
    <row r="1006062"/>
    <row r="1006063"/>
    <row r="1006064"/>
    <row r="1006065"/>
    <row r="1006066"/>
    <row r="1006067"/>
    <row r="1006068"/>
    <row r="1006069"/>
    <row r="1006070"/>
    <row r="1006071"/>
    <row r="1006072"/>
    <row r="1006073"/>
    <row r="1006074"/>
    <row r="1006075"/>
    <row r="1006076"/>
    <row r="1006077"/>
    <row r="1006078"/>
    <row r="1006079"/>
    <row r="1006080"/>
    <row r="1006081"/>
    <row r="1006082"/>
    <row r="1006083"/>
    <row r="1006084"/>
    <row r="1006085"/>
    <row r="1006086"/>
    <row r="1006087"/>
    <row r="1006088"/>
    <row r="1006089"/>
    <row r="1006090"/>
    <row r="1006091"/>
    <row r="1006092"/>
    <row r="1006093"/>
    <row r="1006094"/>
    <row r="1006095"/>
    <row r="1006096"/>
    <row r="1006097"/>
    <row r="1006098"/>
    <row r="1006099"/>
    <row r="1006100"/>
    <row r="1006101"/>
    <row r="1006102"/>
    <row r="1006103"/>
    <row r="1006104"/>
    <row r="1006105"/>
    <row r="1006106"/>
    <row r="1006107"/>
    <row r="1006108"/>
    <row r="1006109"/>
    <row r="1006110"/>
    <row r="1006111"/>
    <row r="1006112"/>
    <row r="1006113"/>
    <row r="1006114"/>
    <row r="1006115"/>
    <row r="1006116"/>
    <row r="1006117"/>
    <row r="1006118"/>
    <row r="1006119"/>
    <row r="1006120"/>
    <row r="1006121"/>
    <row r="1006122"/>
    <row r="1006123"/>
    <row r="1006124"/>
    <row r="1006125"/>
    <row r="1006126"/>
    <row r="1006127"/>
    <row r="1006128"/>
    <row r="1006129"/>
    <row r="1006130"/>
    <row r="1006131"/>
    <row r="1006132"/>
    <row r="1006133"/>
    <row r="1006134"/>
    <row r="1006135"/>
    <row r="1006136"/>
    <row r="1006137"/>
    <row r="1006138"/>
    <row r="1006139"/>
    <row r="1006140"/>
    <row r="1006141"/>
    <row r="1006142"/>
    <row r="1006143"/>
    <row r="1006144"/>
    <row r="1006145"/>
    <row r="1006146"/>
    <row r="1006147"/>
    <row r="1006148"/>
    <row r="1006149"/>
    <row r="1006150"/>
    <row r="1006151"/>
    <row r="1006152"/>
    <row r="1006153"/>
    <row r="1006154"/>
    <row r="1006155"/>
    <row r="1006156"/>
    <row r="1006157"/>
    <row r="1006158"/>
    <row r="1006159"/>
    <row r="1006160"/>
    <row r="1006161"/>
    <row r="1006162"/>
    <row r="1006163"/>
    <row r="1006164"/>
    <row r="1006165"/>
    <row r="1006166"/>
    <row r="1006167"/>
    <row r="1006168"/>
    <row r="1006169"/>
    <row r="1006170"/>
    <row r="1006171"/>
    <row r="1006172"/>
    <row r="1006173"/>
    <row r="1006174"/>
    <row r="1006175"/>
    <row r="1006176"/>
    <row r="1006177"/>
    <row r="1006178"/>
    <row r="1006179"/>
    <row r="1006180"/>
    <row r="1006181"/>
    <row r="1006182"/>
    <row r="1006183"/>
    <row r="1006184"/>
    <row r="1006185"/>
    <row r="1006186"/>
    <row r="1006187"/>
    <row r="1006188"/>
    <row r="1006189"/>
    <row r="1006190"/>
    <row r="1006191"/>
    <row r="1006192"/>
    <row r="1006193"/>
    <row r="1006194"/>
    <row r="1006195"/>
    <row r="1006196"/>
    <row r="1006197"/>
    <row r="1006198"/>
    <row r="1006199"/>
    <row r="1006200"/>
    <row r="1006201"/>
    <row r="1006202"/>
    <row r="1006203"/>
    <row r="1006204"/>
    <row r="1006205"/>
    <row r="1006206"/>
    <row r="1006207"/>
    <row r="1006208"/>
    <row r="1006209"/>
    <row r="1006210"/>
    <row r="1006211"/>
    <row r="1006212"/>
    <row r="1006213"/>
    <row r="1006214"/>
    <row r="1006215"/>
    <row r="1006216"/>
    <row r="1006217"/>
    <row r="1006218"/>
    <row r="1006219"/>
    <row r="1006220"/>
    <row r="1006221"/>
    <row r="1006222"/>
    <row r="1006223"/>
    <row r="1006224"/>
    <row r="1006225"/>
    <row r="1006226"/>
    <row r="1006227"/>
    <row r="1006228"/>
    <row r="1006229"/>
    <row r="1006230"/>
    <row r="1006231"/>
    <row r="1006232"/>
    <row r="1006233"/>
    <row r="1006234"/>
    <row r="1006235"/>
    <row r="1006236"/>
    <row r="1006237"/>
    <row r="1006238"/>
    <row r="1006239"/>
    <row r="1006240"/>
    <row r="1006241"/>
    <row r="1006242"/>
    <row r="1006243"/>
    <row r="1006244"/>
    <row r="1006245"/>
    <row r="1006246"/>
    <row r="1006247"/>
    <row r="1006248"/>
    <row r="1006249"/>
    <row r="1006250"/>
    <row r="1006251"/>
    <row r="1006252"/>
    <row r="1006253"/>
    <row r="1006254"/>
    <row r="1006255"/>
    <row r="1006256"/>
    <row r="1006257"/>
    <row r="1006258"/>
    <row r="1006259"/>
    <row r="1006260"/>
    <row r="1006261"/>
    <row r="1006262"/>
    <row r="1006263"/>
    <row r="1006264"/>
    <row r="1006265"/>
    <row r="1006266"/>
    <row r="1006267"/>
    <row r="1006268"/>
    <row r="1006269"/>
    <row r="1006270"/>
    <row r="1006271"/>
    <row r="1006272"/>
    <row r="1006273"/>
    <row r="1006274"/>
    <row r="1006275"/>
    <row r="1006276"/>
    <row r="1006277"/>
    <row r="1006278"/>
    <row r="1006279"/>
    <row r="1006280"/>
    <row r="1006281"/>
    <row r="1006282"/>
    <row r="1006283"/>
    <row r="1006284"/>
    <row r="1006285"/>
    <row r="1006286"/>
    <row r="1006287"/>
    <row r="1006288"/>
    <row r="1006289"/>
    <row r="1006290"/>
    <row r="1006291"/>
    <row r="1006292"/>
    <row r="1006293"/>
    <row r="1006294"/>
    <row r="1006295"/>
    <row r="1006296"/>
    <row r="1006297"/>
    <row r="1006298"/>
    <row r="1006299"/>
    <row r="1006300"/>
    <row r="1006301"/>
    <row r="1006302"/>
    <row r="1006303"/>
    <row r="1006304"/>
    <row r="1006305"/>
    <row r="1006306"/>
    <row r="1006307"/>
    <row r="1006308"/>
    <row r="1006309"/>
    <row r="1006310"/>
    <row r="1006311"/>
    <row r="1006312"/>
    <row r="1006313"/>
    <row r="1006314"/>
    <row r="1006315"/>
    <row r="1006316"/>
    <row r="1006317"/>
    <row r="1006318"/>
    <row r="1006319"/>
    <row r="1006320"/>
    <row r="1006321"/>
    <row r="1006322"/>
    <row r="1006323"/>
    <row r="1006324"/>
    <row r="1006325"/>
    <row r="1006326"/>
    <row r="1006327"/>
    <row r="1006328"/>
    <row r="1006329"/>
    <row r="1006330"/>
    <row r="1006331"/>
    <row r="1006332"/>
    <row r="1006333"/>
    <row r="1006334"/>
    <row r="1006335"/>
    <row r="1006336"/>
    <row r="1006337"/>
    <row r="1006338"/>
    <row r="1006339"/>
    <row r="1006340"/>
    <row r="1006341"/>
    <row r="1006342"/>
    <row r="1006343"/>
    <row r="1006344"/>
    <row r="1006345"/>
    <row r="1006346"/>
    <row r="1006347"/>
    <row r="1006348"/>
    <row r="1006349"/>
    <row r="1006350"/>
    <row r="1006351"/>
    <row r="1006352"/>
    <row r="1006353"/>
    <row r="1006354"/>
    <row r="1006355"/>
    <row r="1006356"/>
    <row r="1006357"/>
    <row r="1006358"/>
    <row r="1006359"/>
    <row r="1006360"/>
    <row r="1006361"/>
    <row r="1006362"/>
    <row r="1006363"/>
    <row r="1006364"/>
    <row r="1006365"/>
    <row r="1006366"/>
    <row r="1006367"/>
    <row r="1006368"/>
    <row r="1006369"/>
    <row r="1006370"/>
    <row r="1006371"/>
    <row r="1006372"/>
    <row r="1006373"/>
    <row r="1006374"/>
    <row r="1006375"/>
    <row r="1006376"/>
    <row r="1006377"/>
    <row r="1006378"/>
    <row r="1006379"/>
    <row r="1006380"/>
    <row r="1006381"/>
    <row r="1006382"/>
    <row r="1006383"/>
    <row r="1006384"/>
    <row r="1006385"/>
    <row r="1006386"/>
    <row r="1006387"/>
    <row r="1006388"/>
    <row r="1006389"/>
    <row r="1006390"/>
    <row r="1006391"/>
    <row r="1006392"/>
    <row r="1006393"/>
    <row r="1006394"/>
    <row r="1006395"/>
    <row r="1006396"/>
    <row r="1006397"/>
    <row r="1006398"/>
    <row r="1006399"/>
    <row r="1006400"/>
    <row r="1006401"/>
    <row r="1006402"/>
    <row r="1006403"/>
    <row r="1006404"/>
    <row r="1006405"/>
    <row r="1006406"/>
    <row r="1006407"/>
    <row r="1006408"/>
    <row r="1006409"/>
    <row r="1006410"/>
    <row r="1006411"/>
    <row r="1006412"/>
    <row r="1006413"/>
    <row r="1006414"/>
    <row r="1006415"/>
    <row r="1006416"/>
    <row r="1006417"/>
    <row r="1006418"/>
    <row r="1006419"/>
    <row r="1006420"/>
    <row r="1006421"/>
    <row r="1006422"/>
    <row r="1006423"/>
    <row r="1006424"/>
    <row r="1006425"/>
    <row r="1006426"/>
    <row r="1006427"/>
    <row r="1006428"/>
    <row r="1006429"/>
    <row r="1006430"/>
    <row r="1006431"/>
    <row r="1006432"/>
    <row r="1006433"/>
    <row r="1006434"/>
    <row r="1006435"/>
    <row r="1006436"/>
    <row r="1006437"/>
    <row r="1006438"/>
    <row r="1006439"/>
    <row r="1006440"/>
    <row r="1006441"/>
    <row r="1006442"/>
    <row r="1006443"/>
    <row r="1006444"/>
    <row r="1006445"/>
    <row r="1006446"/>
    <row r="1006447"/>
    <row r="1006448"/>
    <row r="1006449"/>
    <row r="1006450"/>
    <row r="1006451"/>
    <row r="1006452"/>
    <row r="1006453"/>
    <row r="1006454"/>
    <row r="1006455"/>
    <row r="1006456"/>
    <row r="1006457"/>
    <row r="1006458"/>
    <row r="1006459"/>
    <row r="1006460"/>
    <row r="1006461"/>
    <row r="1006462"/>
    <row r="1006463"/>
    <row r="1006464"/>
    <row r="1006465"/>
    <row r="1006466"/>
    <row r="1006467"/>
    <row r="1006468"/>
    <row r="1006469"/>
    <row r="1006470"/>
    <row r="1006471"/>
    <row r="1006472"/>
    <row r="1006473"/>
    <row r="1006474"/>
    <row r="1006475"/>
    <row r="1006476"/>
    <row r="1006477"/>
    <row r="1006478"/>
    <row r="1006479"/>
    <row r="1006480"/>
    <row r="1006481"/>
    <row r="1006482"/>
    <row r="1006483"/>
    <row r="1006484"/>
    <row r="1006485"/>
    <row r="1006486"/>
    <row r="1006487"/>
    <row r="1006488"/>
    <row r="1006489"/>
    <row r="1006490"/>
    <row r="1006491"/>
    <row r="1006492"/>
    <row r="1006493"/>
    <row r="1006494"/>
    <row r="1006495"/>
    <row r="1006496"/>
    <row r="1006497"/>
    <row r="1006498"/>
    <row r="1006499"/>
    <row r="1006500"/>
    <row r="1006501"/>
    <row r="1006502"/>
    <row r="1006503"/>
    <row r="1006504"/>
    <row r="1006505"/>
    <row r="1006506"/>
    <row r="1006507"/>
    <row r="1006508"/>
    <row r="1006509"/>
    <row r="1006510"/>
    <row r="1006511"/>
    <row r="1006512"/>
    <row r="1006513"/>
    <row r="1006514"/>
    <row r="1006515"/>
    <row r="1006516"/>
    <row r="1006517"/>
    <row r="1006518"/>
    <row r="1006519"/>
    <row r="1006520"/>
    <row r="1006521"/>
    <row r="1006522"/>
    <row r="1006523"/>
    <row r="1006524"/>
    <row r="1006525"/>
    <row r="1006526"/>
    <row r="1006527"/>
    <row r="1006528"/>
    <row r="1006529"/>
    <row r="1006530"/>
    <row r="1006531"/>
    <row r="1006532"/>
    <row r="1006533"/>
    <row r="1006534"/>
    <row r="1006535"/>
    <row r="1006536"/>
    <row r="1006537"/>
    <row r="1006538"/>
    <row r="1006539"/>
    <row r="1006540"/>
    <row r="1006541"/>
    <row r="1006542"/>
    <row r="1006543"/>
    <row r="1006544"/>
    <row r="1006545"/>
    <row r="1006546"/>
    <row r="1006547"/>
    <row r="1006548"/>
    <row r="1006549"/>
    <row r="1006550"/>
    <row r="1006551"/>
    <row r="1006552"/>
    <row r="1006553"/>
    <row r="1006554"/>
    <row r="1006555"/>
    <row r="1006556"/>
    <row r="1006557"/>
    <row r="1006558"/>
    <row r="1006559"/>
    <row r="1006560"/>
    <row r="1006561"/>
    <row r="1006562"/>
    <row r="1006563"/>
    <row r="1006564"/>
    <row r="1006565"/>
    <row r="1006566"/>
    <row r="1006567"/>
    <row r="1006568"/>
    <row r="1006569"/>
    <row r="1006570"/>
    <row r="1006571"/>
    <row r="1006572"/>
    <row r="1006573"/>
    <row r="1006574"/>
    <row r="1006575"/>
    <row r="1006576"/>
    <row r="1006577"/>
    <row r="1006578"/>
    <row r="1006579"/>
    <row r="1006580"/>
    <row r="1006581"/>
    <row r="1006582"/>
    <row r="1006583"/>
    <row r="1006584"/>
    <row r="1006585"/>
    <row r="1006586"/>
    <row r="1006587"/>
    <row r="1006588"/>
    <row r="1006589"/>
    <row r="1006590"/>
    <row r="1006591"/>
    <row r="1006592"/>
    <row r="1006593"/>
    <row r="1006594"/>
    <row r="1006595"/>
    <row r="1006596"/>
    <row r="1006597"/>
    <row r="1006598"/>
    <row r="1006599"/>
    <row r="1006600"/>
    <row r="1006601"/>
    <row r="1006602"/>
    <row r="1006603"/>
    <row r="1006604"/>
    <row r="1006605"/>
    <row r="1006606"/>
    <row r="1006607"/>
    <row r="1006608"/>
    <row r="1006609"/>
    <row r="1006610"/>
    <row r="1006611"/>
    <row r="1006612"/>
    <row r="1006613"/>
    <row r="1006614"/>
    <row r="1006615"/>
    <row r="1006616"/>
    <row r="1006617"/>
    <row r="1006618"/>
    <row r="1006619"/>
    <row r="1006620"/>
    <row r="1006621"/>
    <row r="1006622"/>
    <row r="1006623"/>
    <row r="1006624"/>
    <row r="1006625"/>
    <row r="1006626"/>
    <row r="1006627"/>
    <row r="1006628"/>
    <row r="1006629"/>
    <row r="1006630"/>
    <row r="1006631"/>
    <row r="1006632"/>
    <row r="1006633"/>
    <row r="1006634"/>
    <row r="1006635"/>
    <row r="1006636"/>
    <row r="1006637"/>
    <row r="1006638"/>
    <row r="1006639"/>
    <row r="1006640"/>
    <row r="1006641"/>
    <row r="1006642"/>
    <row r="1006643"/>
    <row r="1006644"/>
    <row r="1006645"/>
    <row r="1006646"/>
    <row r="1006647"/>
    <row r="1006648"/>
    <row r="1006649"/>
    <row r="1006650"/>
    <row r="1006651"/>
    <row r="1006652"/>
    <row r="1006653"/>
    <row r="1006654"/>
    <row r="1006655"/>
    <row r="1006656"/>
    <row r="1006657"/>
    <row r="1006658"/>
    <row r="1006659"/>
    <row r="1006660"/>
    <row r="1006661"/>
    <row r="1006662"/>
    <row r="1006663"/>
    <row r="1006664"/>
    <row r="1006665"/>
    <row r="1006666"/>
    <row r="1006667"/>
    <row r="1006668"/>
    <row r="1006669"/>
    <row r="1006670"/>
    <row r="1006671"/>
    <row r="1006672"/>
    <row r="1006673"/>
    <row r="1006674"/>
    <row r="1006675"/>
    <row r="1006676"/>
    <row r="1006677"/>
    <row r="1006678"/>
    <row r="1006679"/>
    <row r="1006680"/>
    <row r="1006681"/>
    <row r="1006682"/>
    <row r="1006683"/>
    <row r="1006684"/>
    <row r="1006685"/>
    <row r="1006686"/>
    <row r="1006687"/>
    <row r="1006688"/>
    <row r="1006689"/>
    <row r="1006690"/>
    <row r="1006691"/>
    <row r="1006692"/>
    <row r="1006693"/>
    <row r="1006694"/>
    <row r="1006695"/>
    <row r="1006696"/>
    <row r="1006697"/>
    <row r="1006698"/>
    <row r="1006699"/>
    <row r="1006700"/>
    <row r="1006701"/>
    <row r="1006702"/>
    <row r="1006703"/>
    <row r="1006704"/>
    <row r="1006705"/>
    <row r="1006706"/>
    <row r="1006707"/>
    <row r="1006708"/>
    <row r="1006709"/>
    <row r="1006710"/>
    <row r="1006711"/>
    <row r="1006712"/>
    <row r="1006713"/>
    <row r="1006714"/>
    <row r="1006715"/>
    <row r="1006716"/>
    <row r="1006717"/>
    <row r="1006718"/>
    <row r="1006719"/>
    <row r="1006720"/>
    <row r="1006721"/>
    <row r="1006722"/>
    <row r="1006723"/>
    <row r="1006724"/>
    <row r="1006725"/>
    <row r="1006726"/>
    <row r="1006727"/>
    <row r="1006728"/>
    <row r="1006729"/>
    <row r="1006730"/>
    <row r="1006731"/>
    <row r="1006732"/>
    <row r="1006733"/>
    <row r="1006734"/>
    <row r="1006735"/>
    <row r="1006736"/>
    <row r="1006737"/>
    <row r="1006738"/>
    <row r="1006739"/>
    <row r="1006740"/>
    <row r="1006741"/>
    <row r="1006742"/>
    <row r="1006743"/>
    <row r="1006744"/>
    <row r="1006745"/>
    <row r="1006746"/>
    <row r="1006747"/>
    <row r="1006748"/>
    <row r="1006749"/>
    <row r="1006750"/>
    <row r="1006751"/>
    <row r="1006752"/>
    <row r="1006753"/>
    <row r="1006754"/>
    <row r="1006755"/>
    <row r="1006756"/>
    <row r="1006757"/>
    <row r="1006758"/>
    <row r="1006759"/>
    <row r="1006760"/>
    <row r="1006761"/>
    <row r="1006762"/>
    <row r="1006763"/>
    <row r="1006764"/>
    <row r="1006765"/>
    <row r="1006766"/>
    <row r="1006767"/>
    <row r="1006768"/>
    <row r="1006769"/>
    <row r="1006770"/>
    <row r="1006771"/>
    <row r="1006772"/>
    <row r="1006773"/>
    <row r="1006774"/>
    <row r="1006775"/>
    <row r="1006776"/>
    <row r="1006777"/>
    <row r="1006778"/>
    <row r="1006779"/>
    <row r="1006780"/>
    <row r="1006781"/>
    <row r="1006782"/>
    <row r="1006783"/>
    <row r="1006784"/>
    <row r="1006785"/>
    <row r="1006786"/>
    <row r="1006787"/>
    <row r="1006788"/>
    <row r="1006789"/>
    <row r="1006790"/>
    <row r="1006791"/>
    <row r="1006792"/>
    <row r="1006793"/>
    <row r="1006794"/>
    <row r="1006795"/>
    <row r="1006796"/>
    <row r="1006797"/>
    <row r="1006798"/>
    <row r="1006799"/>
    <row r="1006800"/>
    <row r="1006801"/>
    <row r="1006802"/>
    <row r="1006803"/>
    <row r="1006804"/>
    <row r="1006805"/>
    <row r="1006806"/>
    <row r="1006807"/>
    <row r="1006808"/>
    <row r="1006809"/>
    <row r="1006810"/>
    <row r="1006811"/>
    <row r="1006812"/>
    <row r="1006813"/>
    <row r="1006814"/>
    <row r="1006815"/>
    <row r="1006816"/>
    <row r="1006817"/>
    <row r="1006818"/>
    <row r="1006819"/>
    <row r="1006820"/>
    <row r="1006821"/>
    <row r="1006822"/>
    <row r="1006823"/>
    <row r="1006824"/>
    <row r="1006825"/>
    <row r="1006826"/>
    <row r="1006827"/>
    <row r="1006828"/>
    <row r="1006829"/>
    <row r="1006830"/>
    <row r="1006831"/>
    <row r="1006832"/>
    <row r="1006833"/>
    <row r="1006834"/>
    <row r="1006835"/>
    <row r="1006836"/>
    <row r="1006837"/>
    <row r="1006838"/>
    <row r="1006839"/>
    <row r="1006840"/>
    <row r="1006841"/>
    <row r="1006842"/>
    <row r="1006843"/>
    <row r="1006844"/>
    <row r="1006845"/>
    <row r="1006846"/>
    <row r="1006847"/>
    <row r="1006848"/>
    <row r="1006849"/>
    <row r="1006850"/>
    <row r="1006851"/>
    <row r="1006852"/>
    <row r="1006853"/>
    <row r="1006854"/>
    <row r="1006855"/>
    <row r="1006856"/>
    <row r="1006857"/>
    <row r="1006858"/>
    <row r="1006859"/>
    <row r="1006860"/>
    <row r="1006861"/>
    <row r="1006862"/>
    <row r="1006863"/>
    <row r="1006864"/>
    <row r="1006865"/>
    <row r="1006866"/>
    <row r="1006867"/>
    <row r="1006868"/>
    <row r="1006869"/>
    <row r="1006870"/>
    <row r="1006871"/>
    <row r="1006872"/>
    <row r="1006873"/>
    <row r="1006874"/>
    <row r="1006875"/>
    <row r="1006876"/>
    <row r="1006877"/>
    <row r="1006878"/>
    <row r="1006879"/>
    <row r="1006880"/>
    <row r="1006881"/>
    <row r="1006882"/>
    <row r="1006883"/>
    <row r="1006884"/>
    <row r="1006885"/>
    <row r="1006886"/>
    <row r="1006887"/>
    <row r="1006888"/>
    <row r="1006889"/>
    <row r="1006890"/>
    <row r="1006891"/>
    <row r="1006892"/>
    <row r="1006893"/>
    <row r="1006894"/>
    <row r="1006895"/>
    <row r="1006896"/>
    <row r="1006897"/>
    <row r="1006898"/>
    <row r="1006899"/>
    <row r="1006900"/>
    <row r="1006901"/>
    <row r="1006902"/>
    <row r="1006903"/>
    <row r="1006904"/>
    <row r="1006905"/>
    <row r="1006906"/>
    <row r="1006907"/>
    <row r="1006908"/>
    <row r="1006909"/>
    <row r="1006910"/>
    <row r="1006911"/>
    <row r="1006912"/>
    <row r="1006913"/>
    <row r="1006914"/>
    <row r="1006915"/>
    <row r="1006916"/>
    <row r="1006917"/>
    <row r="1006918"/>
    <row r="1006919"/>
    <row r="1006920"/>
    <row r="1006921"/>
    <row r="1006922"/>
    <row r="1006923"/>
    <row r="1006924"/>
    <row r="1006925"/>
    <row r="1006926"/>
    <row r="1006927"/>
    <row r="1006928"/>
    <row r="1006929"/>
    <row r="1006930"/>
    <row r="1006931"/>
    <row r="1006932"/>
    <row r="1006933"/>
    <row r="1006934"/>
    <row r="1006935"/>
    <row r="1006936"/>
    <row r="1006937"/>
    <row r="1006938"/>
    <row r="1006939"/>
    <row r="1006940"/>
    <row r="1006941"/>
    <row r="1006942"/>
    <row r="1006943"/>
    <row r="1006944"/>
    <row r="1006945"/>
    <row r="1006946"/>
    <row r="1006947"/>
    <row r="1006948"/>
    <row r="1006949"/>
    <row r="1006950"/>
    <row r="1006951"/>
    <row r="1006952"/>
    <row r="1006953"/>
    <row r="1006954"/>
    <row r="1006955"/>
    <row r="1006956"/>
    <row r="1006957"/>
    <row r="1006958"/>
    <row r="1006959"/>
    <row r="1006960"/>
    <row r="1006961"/>
    <row r="1006962"/>
    <row r="1006963"/>
    <row r="1006964"/>
    <row r="1006965"/>
    <row r="1006966"/>
    <row r="1006967"/>
    <row r="1006968"/>
    <row r="1006969"/>
    <row r="1006970"/>
    <row r="1006971"/>
    <row r="1006972"/>
    <row r="1006973"/>
    <row r="1006974"/>
    <row r="1006975"/>
    <row r="1006976"/>
    <row r="1006977"/>
    <row r="1006978"/>
    <row r="1006979"/>
    <row r="1006980"/>
    <row r="1006981"/>
    <row r="1006982"/>
    <row r="1006983"/>
    <row r="1006984"/>
    <row r="1006985"/>
    <row r="1006986"/>
    <row r="1006987"/>
    <row r="1006988"/>
    <row r="1006989"/>
    <row r="1006990"/>
    <row r="1006991"/>
    <row r="1006992"/>
    <row r="1006993"/>
    <row r="1006994"/>
    <row r="1006995"/>
    <row r="1006996"/>
    <row r="1006997"/>
    <row r="1006998"/>
    <row r="1006999"/>
    <row r="1007000"/>
    <row r="1007001"/>
    <row r="1007002"/>
    <row r="1007003"/>
    <row r="1007004"/>
    <row r="1007005"/>
    <row r="1007006"/>
    <row r="1007007"/>
    <row r="1007008"/>
    <row r="1007009"/>
    <row r="1007010"/>
    <row r="1007011"/>
    <row r="1007012"/>
    <row r="1007013"/>
    <row r="1007014"/>
    <row r="1007015"/>
    <row r="1007016"/>
    <row r="1007017"/>
    <row r="1007018"/>
    <row r="1007019"/>
    <row r="1007020"/>
    <row r="1007021"/>
    <row r="1007022"/>
    <row r="1007023"/>
    <row r="1007024"/>
    <row r="1007025"/>
    <row r="1007026"/>
    <row r="1007027"/>
    <row r="1007028"/>
    <row r="1007029"/>
    <row r="1007030"/>
    <row r="1007031"/>
    <row r="1007032"/>
    <row r="1007033"/>
    <row r="1007034"/>
    <row r="1007035"/>
    <row r="1007036"/>
    <row r="1007037"/>
    <row r="1007038"/>
    <row r="1007039"/>
    <row r="1007040"/>
    <row r="1007041"/>
    <row r="1007042"/>
    <row r="1007043"/>
    <row r="1007044"/>
    <row r="1007045"/>
    <row r="1007046"/>
    <row r="1007047"/>
    <row r="1007048"/>
    <row r="1007049"/>
    <row r="1007050"/>
    <row r="1007051"/>
    <row r="1007052"/>
    <row r="1007053"/>
    <row r="1007054"/>
    <row r="1007055"/>
    <row r="1007056"/>
    <row r="1007057"/>
    <row r="1007058"/>
    <row r="1007059"/>
    <row r="1007060"/>
    <row r="1007061"/>
    <row r="1007062"/>
    <row r="1007063"/>
    <row r="1007064"/>
    <row r="1007065"/>
    <row r="1007066"/>
    <row r="1007067"/>
    <row r="1007068"/>
    <row r="1007069"/>
    <row r="1007070"/>
    <row r="1007071"/>
    <row r="1007072"/>
    <row r="1007073"/>
    <row r="1007074"/>
    <row r="1007075"/>
    <row r="1007076"/>
    <row r="1007077"/>
    <row r="1007078"/>
    <row r="1007079"/>
    <row r="1007080"/>
    <row r="1007081"/>
    <row r="1007082"/>
    <row r="1007083"/>
    <row r="1007084"/>
    <row r="1007085"/>
    <row r="1007086"/>
    <row r="1007087"/>
    <row r="1007088"/>
    <row r="1007089"/>
    <row r="1007090"/>
    <row r="1007091"/>
    <row r="1007092"/>
    <row r="1007093"/>
    <row r="1007094"/>
    <row r="1007095"/>
    <row r="1007096"/>
    <row r="1007097"/>
    <row r="1007098"/>
    <row r="1007099"/>
    <row r="1007100"/>
    <row r="1007101"/>
    <row r="1007102"/>
    <row r="1007103"/>
    <row r="1007104"/>
    <row r="1007105"/>
    <row r="1007106"/>
    <row r="1007107"/>
    <row r="1007108"/>
    <row r="1007109"/>
    <row r="1007110"/>
    <row r="1007111"/>
    <row r="1007112"/>
    <row r="1007113"/>
    <row r="1007114"/>
    <row r="1007115"/>
    <row r="1007116"/>
    <row r="1007117"/>
    <row r="1007118"/>
    <row r="1007119"/>
    <row r="1007120"/>
    <row r="1007121"/>
    <row r="1007122"/>
    <row r="1007123"/>
    <row r="1007124"/>
    <row r="1007125"/>
    <row r="1007126"/>
    <row r="1007127"/>
    <row r="1007128"/>
    <row r="1007129"/>
    <row r="1007130"/>
    <row r="1007131"/>
    <row r="1007132"/>
    <row r="1007133"/>
    <row r="1007134"/>
    <row r="1007135"/>
    <row r="1007136"/>
    <row r="1007137"/>
    <row r="1007138"/>
    <row r="1007139"/>
    <row r="1007140"/>
    <row r="1007141"/>
    <row r="1007142"/>
    <row r="1007143"/>
    <row r="1007144"/>
    <row r="1007145"/>
    <row r="1007146"/>
    <row r="1007147"/>
    <row r="1007148"/>
    <row r="1007149"/>
    <row r="1007150"/>
    <row r="1007151"/>
    <row r="1007152"/>
    <row r="1007153"/>
    <row r="1007154"/>
    <row r="1007155"/>
    <row r="1007156"/>
    <row r="1007157"/>
    <row r="1007158"/>
    <row r="1007159"/>
    <row r="1007160"/>
    <row r="1007161"/>
    <row r="1007162"/>
    <row r="1007163"/>
    <row r="1007164"/>
    <row r="1007165"/>
    <row r="1007166"/>
    <row r="1007167"/>
    <row r="1007168"/>
    <row r="1007169"/>
    <row r="1007170"/>
    <row r="1007171"/>
    <row r="1007172"/>
    <row r="1007173"/>
    <row r="1007174"/>
    <row r="1007175"/>
    <row r="1007176"/>
    <row r="1007177"/>
    <row r="1007178"/>
    <row r="1007179"/>
    <row r="1007180"/>
    <row r="1007181"/>
    <row r="1007182"/>
    <row r="1007183"/>
    <row r="1007184"/>
    <row r="1007185"/>
    <row r="1007186"/>
    <row r="1007187"/>
    <row r="1007188"/>
    <row r="1007189"/>
    <row r="1007190"/>
    <row r="1007191"/>
    <row r="1007192"/>
    <row r="1007193"/>
    <row r="1007194"/>
    <row r="1007195"/>
    <row r="1007196"/>
    <row r="1007197"/>
    <row r="1007198"/>
    <row r="1007199"/>
    <row r="1007200"/>
    <row r="1007201"/>
    <row r="1007202"/>
    <row r="1007203"/>
    <row r="1007204"/>
    <row r="1007205"/>
    <row r="1007206"/>
    <row r="1007207"/>
    <row r="1007208"/>
    <row r="1007209"/>
    <row r="1007210"/>
    <row r="1007211"/>
    <row r="1007212"/>
    <row r="1007213"/>
    <row r="1007214"/>
    <row r="1007215"/>
    <row r="1007216"/>
    <row r="1007217"/>
    <row r="1007218"/>
    <row r="1007219"/>
    <row r="1007220"/>
    <row r="1007221"/>
    <row r="1007222"/>
    <row r="1007223"/>
    <row r="1007224"/>
    <row r="1007225"/>
    <row r="1007226"/>
    <row r="1007227"/>
    <row r="1007228"/>
    <row r="1007229"/>
    <row r="1007230"/>
    <row r="1007231"/>
    <row r="1007232"/>
    <row r="1007233"/>
    <row r="1007234"/>
    <row r="1007235"/>
    <row r="1007236"/>
    <row r="1007237"/>
    <row r="1007238"/>
    <row r="1007239"/>
    <row r="1007240"/>
    <row r="1007241"/>
    <row r="1007242"/>
    <row r="1007243"/>
    <row r="1007244"/>
    <row r="1007245"/>
    <row r="1007246"/>
    <row r="1007247"/>
    <row r="1007248"/>
    <row r="1007249"/>
    <row r="1007250"/>
    <row r="1007251"/>
    <row r="1007252"/>
    <row r="1007253"/>
    <row r="1007254"/>
    <row r="1007255"/>
    <row r="1007256"/>
    <row r="1007257"/>
    <row r="1007258"/>
    <row r="1007259"/>
    <row r="1007260"/>
    <row r="1007261"/>
    <row r="1007262"/>
    <row r="1007263"/>
    <row r="1007264"/>
    <row r="1007265"/>
    <row r="1007266"/>
    <row r="1007267"/>
    <row r="1007268"/>
    <row r="1007269"/>
    <row r="1007270"/>
    <row r="1007271"/>
    <row r="1007272"/>
    <row r="1007273"/>
    <row r="1007274"/>
    <row r="1007275"/>
    <row r="1007276"/>
    <row r="1007277"/>
    <row r="1007278"/>
    <row r="1007279"/>
    <row r="1007280"/>
    <row r="1007281"/>
    <row r="1007282"/>
    <row r="1007283"/>
    <row r="1007284"/>
    <row r="1007285"/>
    <row r="1007286"/>
    <row r="1007287"/>
    <row r="1007288"/>
    <row r="1007289"/>
    <row r="1007290"/>
    <row r="1007291"/>
    <row r="1007292"/>
    <row r="1007293"/>
    <row r="1007294"/>
    <row r="1007295"/>
    <row r="1007296"/>
    <row r="1007297"/>
    <row r="1007298"/>
    <row r="1007299"/>
    <row r="1007300"/>
    <row r="1007301"/>
    <row r="1007302"/>
    <row r="1007303"/>
    <row r="1007304"/>
    <row r="1007305"/>
    <row r="1007306"/>
    <row r="1007307"/>
    <row r="1007308"/>
    <row r="1007309"/>
    <row r="1007310"/>
    <row r="1007311"/>
    <row r="1007312"/>
    <row r="1007313"/>
    <row r="1007314"/>
    <row r="1007315"/>
    <row r="1007316"/>
    <row r="1007317"/>
    <row r="1007318"/>
    <row r="1007319"/>
    <row r="1007320"/>
    <row r="1007321"/>
    <row r="1007322"/>
    <row r="1007323"/>
    <row r="1007324"/>
    <row r="1007325"/>
    <row r="1007326"/>
    <row r="1007327"/>
    <row r="1007328"/>
    <row r="1007329"/>
    <row r="1007330"/>
    <row r="1007331"/>
    <row r="1007332"/>
    <row r="1007333"/>
    <row r="1007334"/>
    <row r="1007335"/>
    <row r="1007336"/>
    <row r="1007337"/>
    <row r="1007338"/>
    <row r="1007339"/>
    <row r="1007340"/>
    <row r="1007341"/>
    <row r="1007342"/>
    <row r="1007343"/>
    <row r="1007344"/>
    <row r="1007345"/>
    <row r="1007346"/>
    <row r="1007347"/>
    <row r="1007348"/>
    <row r="1007349"/>
    <row r="1007350"/>
    <row r="1007351"/>
    <row r="1007352"/>
    <row r="1007353"/>
    <row r="1007354"/>
    <row r="1007355"/>
    <row r="1007356"/>
    <row r="1007357"/>
    <row r="1007358"/>
    <row r="1007359"/>
    <row r="1007360"/>
    <row r="1007361"/>
    <row r="1007362"/>
    <row r="1007363"/>
    <row r="1007364"/>
    <row r="1007365"/>
    <row r="1007366"/>
    <row r="1007367"/>
    <row r="1007368"/>
    <row r="1007369"/>
    <row r="1007370"/>
    <row r="1007371"/>
    <row r="1007372"/>
    <row r="1007373"/>
    <row r="1007374"/>
    <row r="1007375"/>
    <row r="1007376"/>
    <row r="1007377"/>
    <row r="1007378"/>
    <row r="1007379"/>
    <row r="1007380"/>
    <row r="1007381"/>
    <row r="1007382"/>
    <row r="1007383"/>
    <row r="1007384"/>
    <row r="1007385"/>
    <row r="1007386"/>
    <row r="1007387"/>
    <row r="1007388"/>
    <row r="1007389"/>
    <row r="1007390"/>
    <row r="1007391"/>
    <row r="1007392"/>
    <row r="1007393"/>
    <row r="1007394"/>
    <row r="1007395"/>
    <row r="1007396"/>
    <row r="1007397"/>
    <row r="1007398"/>
    <row r="1007399"/>
    <row r="1007400"/>
    <row r="1007401"/>
    <row r="1007402"/>
    <row r="1007403"/>
    <row r="1007404"/>
    <row r="1007405"/>
    <row r="1007406"/>
    <row r="1007407"/>
    <row r="1007408"/>
    <row r="1007409"/>
    <row r="1007410"/>
    <row r="1007411"/>
    <row r="1007412"/>
    <row r="1007413"/>
    <row r="1007414"/>
    <row r="1007415"/>
    <row r="1007416"/>
    <row r="1007417"/>
    <row r="1007418"/>
    <row r="1007419"/>
    <row r="1007420"/>
    <row r="1007421"/>
    <row r="1007422"/>
    <row r="1007423"/>
    <row r="1007424"/>
    <row r="1007425"/>
    <row r="1007426"/>
    <row r="1007427"/>
    <row r="1007428"/>
    <row r="1007429"/>
    <row r="1007430"/>
    <row r="1007431"/>
    <row r="1007432"/>
    <row r="1007433"/>
    <row r="1007434"/>
    <row r="1007435"/>
    <row r="1007436"/>
    <row r="1007437"/>
    <row r="1007438"/>
    <row r="1007439"/>
    <row r="1007440"/>
    <row r="1007441"/>
    <row r="1007442"/>
    <row r="1007443"/>
    <row r="1007444"/>
    <row r="1007445"/>
    <row r="1007446"/>
    <row r="1007447"/>
    <row r="1007448"/>
    <row r="1007449"/>
    <row r="1007450"/>
    <row r="1007451"/>
    <row r="1007452"/>
    <row r="1007453"/>
    <row r="1007454"/>
    <row r="1007455"/>
    <row r="1007456"/>
    <row r="1007457"/>
    <row r="1007458"/>
    <row r="1007459"/>
    <row r="1007460"/>
    <row r="1007461"/>
    <row r="1007462"/>
    <row r="1007463"/>
    <row r="1007464"/>
    <row r="1007465"/>
    <row r="1007466"/>
    <row r="1007467"/>
    <row r="1007468"/>
    <row r="1007469"/>
    <row r="1007470"/>
    <row r="1007471"/>
    <row r="1007472"/>
    <row r="1007473"/>
    <row r="1007474"/>
    <row r="1007475"/>
    <row r="1007476"/>
    <row r="1007477"/>
    <row r="1007478"/>
    <row r="1007479"/>
    <row r="1007480"/>
    <row r="1007481"/>
    <row r="1007482"/>
    <row r="1007483"/>
    <row r="1007484"/>
    <row r="1007485"/>
    <row r="1007486"/>
    <row r="1007487"/>
    <row r="1007488"/>
    <row r="1007489"/>
    <row r="1007490"/>
    <row r="1007491"/>
    <row r="1007492"/>
    <row r="1007493"/>
    <row r="1007494"/>
    <row r="1007495"/>
    <row r="1007496"/>
    <row r="1007497"/>
    <row r="1007498"/>
    <row r="1007499"/>
    <row r="1007500"/>
    <row r="1007501"/>
    <row r="1007502"/>
    <row r="1007503"/>
    <row r="1007504"/>
    <row r="1007505"/>
    <row r="1007506"/>
    <row r="1007507"/>
    <row r="1007508"/>
    <row r="1007509"/>
    <row r="1007510"/>
    <row r="1007511"/>
    <row r="1007512"/>
    <row r="1007513"/>
    <row r="1007514"/>
    <row r="1007515"/>
    <row r="1007516"/>
    <row r="1007517"/>
    <row r="1007518"/>
    <row r="1007519"/>
    <row r="1007520"/>
    <row r="1007521"/>
    <row r="1007522"/>
    <row r="1007523"/>
    <row r="1007524"/>
    <row r="1007525"/>
    <row r="1007526"/>
    <row r="1007527"/>
    <row r="1007528"/>
    <row r="1007529"/>
    <row r="1007530"/>
    <row r="1007531"/>
    <row r="1007532"/>
    <row r="1007533"/>
    <row r="1007534"/>
    <row r="1007535"/>
    <row r="1007536"/>
    <row r="1007537"/>
    <row r="1007538"/>
    <row r="1007539"/>
    <row r="1007540"/>
    <row r="1007541"/>
    <row r="1007542"/>
    <row r="1007543"/>
    <row r="1007544"/>
    <row r="1007545"/>
    <row r="1007546"/>
    <row r="1007547"/>
    <row r="1007548"/>
    <row r="1007549"/>
    <row r="1007550"/>
    <row r="1007551"/>
    <row r="1007552"/>
    <row r="1007553"/>
    <row r="1007554"/>
    <row r="1007555"/>
    <row r="1007556"/>
    <row r="1007557"/>
    <row r="1007558"/>
    <row r="1007559"/>
    <row r="1007560"/>
    <row r="1007561"/>
    <row r="1007562"/>
    <row r="1007563"/>
    <row r="1007564"/>
    <row r="1007565"/>
    <row r="1007566"/>
    <row r="1007567"/>
    <row r="1007568"/>
    <row r="1007569"/>
    <row r="1007570"/>
    <row r="1007571"/>
    <row r="1007572"/>
    <row r="1007573"/>
    <row r="1007574"/>
    <row r="1007575"/>
    <row r="1007576"/>
    <row r="1007577"/>
    <row r="1007578"/>
    <row r="1007579"/>
    <row r="1007580"/>
    <row r="1007581"/>
    <row r="1007582"/>
    <row r="1007583"/>
    <row r="1007584"/>
    <row r="1007585"/>
    <row r="1007586"/>
    <row r="1007587"/>
    <row r="1007588"/>
    <row r="1007589"/>
    <row r="1007590"/>
    <row r="1007591"/>
    <row r="1007592"/>
    <row r="1007593"/>
    <row r="1007594"/>
    <row r="1007595"/>
    <row r="1007596"/>
    <row r="1007597"/>
    <row r="1007598"/>
    <row r="1007599"/>
    <row r="1007600"/>
    <row r="1007601"/>
    <row r="1007602"/>
    <row r="1007603"/>
    <row r="1007604"/>
    <row r="1007605"/>
    <row r="1007606"/>
    <row r="1007607"/>
    <row r="1007608"/>
    <row r="1007609"/>
    <row r="1007610"/>
    <row r="1007611"/>
    <row r="1007612"/>
    <row r="1007613"/>
    <row r="1007614"/>
    <row r="1007615"/>
    <row r="1007616"/>
    <row r="1007617"/>
    <row r="1007618"/>
    <row r="1007619"/>
    <row r="1007620"/>
    <row r="1007621"/>
    <row r="1007622"/>
    <row r="1007623"/>
    <row r="1007624"/>
    <row r="1007625"/>
    <row r="1007626"/>
    <row r="1007627"/>
    <row r="1007628"/>
    <row r="1007629"/>
    <row r="1007630"/>
    <row r="1007631"/>
    <row r="1007632"/>
    <row r="1007633"/>
    <row r="1007634"/>
    <row r="1007635"/>
    <row r="1007636"/>
    <row r="1007637"/>
    <row r="1007638"/>
    <row r="1007639"/>
    <row r="1007640"/>
    <row r="1007641"/>
    <row r="1007642"/>
    <row r="1007643"/>
    <row r="1007644"/>
    <row r="1007645"/>
    <row r="1007646"/>
    <row r="1007647"/>
    <row r="1007648"/>
    <row r="1007649"/>
    <row r="1007650"/>
    <row r="1007651"/>
    <row r="1007652"/>
    <row r="1007653"/>
    <row r="1007654"/>
    <row r="1007655"/>
    <row r="1007656"/>
    <row r="1007657"/>
    <row r="1007658"/>
    <row r="1007659"/>
    <row r="1007660"/>
    <row r="1007661"/>
    <row r="1007662"/>
    <row r="1007663"/>
    <row r="1007664"/>
    <row r="1007665"/>
    <row r="1007666"/>
    <row r="1007667"/>
    <row r="1007668"/>
    <row r="1007669"/>
    <row r="1007670"/>
    <row r="1007671"/>
    <row r="1007672"/>
    <row r="1007673"/>
    <row r="1007674"/>
    <row r="1007675"/>
    <row r="1007676"/>
    <row r="1007677"/>
    <row r="1007678"/>
    <row r="1007679"/>
    <row r="1007680"/>
    <row r="1007681"/>
    <row r="1007682"/>
    <row r="1007683"/>
    <row r="1007684"/>
    <row r="1007685"/>
    <row r="1007686"/>
    <row r="1007687"/>
    <row r="1007688"/>
    <row r="1007689"/>
    <row r="1007690"/>
    <row r="1007691"/>
    <row r="1007692"/>
    <row r="1007693"/>
    <row r="1007694"/>
    <row r="1007695"/>
    <row r="1007696"/>
    <row r="1007697"/>
    <row r="1007698"/>
    <row r="1007699"/>
    <row r="1007700"/>
    <row r="1007701"/>
    <row r="1007702"/>
    <row r="1007703"/>
    <row r="1007704"/>
    <row r="1007705"/>
    <row r="1007706"/>
    <row r="1007707"/>
    <row r="1007708"/>
    <row r="1007709"/>
    <row r="1007710"/>
    <row r="1007711"/>
    <row r="1007712"/>
    <row r="1007713"/>
    <row r="1007714"/>
    <row r="1007715"/>
    <row r="1007716"/>
    <row r="1007717"/>
    <row r="1007718"/>
    <row r="1007719"/>
    <row r="1007720"/>
    <row r="1007721"/>
    <row r="1007722"/>
    <row r="1007723"/>
    <row r="1007724"/>
    <row r="1007725"/>
    <row r="1007726"/>
    <row r="1007727"/>
    <row r="1007728"/>
    <row r="1007729"/>
    <row r="1007730"/>
    <row r="1007731"/>
    <row r="1007732"/>
    <row r="1007733"/>
    <row r="1007734"/>
    <row r="1007735"/>
    <row r="1007736"/>
    <row r="1007737"/>
    <row r="1007738"/>
    <row r="1007739"/>
    <row r="1007740"/>
    <row r="1007741"/>
    <row r="1007742"/>
    <row r="1007743"/>
    <row r="1007744"/>
    <row r="1007745"/>
    <row r="1007746"/>
    <row r="1007747"/>
    <row r="1007748"/>
    <row r="1007749"/>
    <row r="1007750"/>
    <row r="1007751"/>
    <row r="1007752"/>
    <row r="1007753"/>
    <row r="1007754"/>
    <row r="1007755"/>
    <row r="1007756"/>
    <row r="1007757"/>
    <row r="1007758"/>
    <row r="1007759"/>
    <row r="1007760"/>
    <row r="1007761"/>
    <row r="1007762"/>
    <row r="1007763"/>
    <row r="1007764"/>
    <row r="1007765"/>
    <row r="1007766"/>
    <row r="1007767"/>
    <row r="1007768"/>
    <row r="1007769"/>
    <row r="1007770"/>
    <row r="1007771"/>
    <row r="1007772"/>
    <row r="1007773"/>
    <row r="1007774"/>
    <row r="1007775"/>
    <row r="1007776"/>
    <row r="1007777"/>
    <row r="1007778"/>
    <row r="1007779"/>
    <row r="1007780"/>
    <row r="1007781"/>
    <row r="1007782"/>
    <row r="1007783"/>
    <row r="1007784"/>
    <row r="1007785"/>
    <row r="1007786"/>
    <row r="1007787"/>
    <row r="1007788"/>
    <row r="1007789"/>
    <row r="1007790"/>
    <row r="1007791"/>
    <row r="1007792"/>
    <row r="1007793"/>
    <row r="1007794"/>
    <row r="1007795"/>
    <row r="1007796"/>
    <row r="1007797"/>
    <row r="1007798"/>
    <row r="1007799"/>
    <row r="1007800"/>
    <row r="1007801"/>
    <row r="1007802"/>
    <row r="1007803"/>
    <row r="1007804"/>
    <row r="1007805"/>
    <row r="1007806"/>
    <row r="1007807"/>
    <row r="1007808"/>
    <row r="1007809"/>
    <row r="1007810"/>
    <row r="1007811"/>
    <row r="1007812"/>
    <row r="1007813"/>
    <row r="1007814"/>
    <row r="1007815"/>
    <row r="1007816"/>
    <row r="1007817"/>
    <row r="1007818"/>
    <row r="1007819"/>
    <row r="1007820"/>
    <row r="1007821"/>
    <row r="1007822"/>
    <row r="1007823"/>
    <row r="1007824"/>
    <row r="1007825"/>
    <row r="1007826"/>
    <row r="1007827"/>
    <row r="1007828"/>
    <row r="1007829"/>
    <row r="1007830"/>
    <row r="1007831"/>
    <row r="1007832"/>
    <row r="1007833"/>
    <row r="1007834"/>
    <row r="1007835"/>
    <row r="1007836"/>
    <row r="1007837"/>
    <row r="1007838"/>
    <row r="1007839"/>
    <row r="1007840"/>
    <row r="1007841"/>
    <row r="1007842"/>
    <row r="1007843"/>
    <row r="1007844"/>
    <row r="1007845"/>
    <row r="1007846"/>
    <row r="1007847"/>
    <row r="1007848"/>
    <row r="1007849"/>
    <row r="1007850"/>
    <row r="1007851"/>
    <row r="1007852"/>
    <row r="1007853"/>
    <row r="1007854"/>
    <row r="1007855"/>
    <row r="1007856"/>
    <row r="1007857"/>
    <row r="1007858"/>
    <row r="1007859"/>
    <row r="1007860"/>
    <row r="1007861"/>
    <row r="1007862"/>
    <row r="1007863"/>
    <row r="1007864"/>
    <row r="1007865"/>
    <row r="1007866"/>
    <row r="1007867"/>
    <row r="1007868"/>
    <row r="1007869"/>
    <row r="1007870"/>
    <row r="1007871"/>
    <row r="1007872"/>
    <row r="1007873"/>
    <row r="1007874"/>
    <row r="1007875"/>
    <row r="1007876"/>
    <row r="1007877"/>
    <row r="1007878"/>
    <row r="1007879"/>
    <row r="1007880"/>
    <row r="1007881"/>
    <row r="1007882"/>
    <row r="1007883"/>
    <row r="1007884"/>
    <row r="1007885"/>
    <row r="1007886"/>
    <row r="1007887"/>
    <row r="1007888"/>
    <row r="1007889"/>
    <row r="1007890"/>
    <row r="1007891"/>
    <row r="1007892"/>
    <row r="1007893"/>
    <row r="1007894"/>
    <row r="1007895"/>
    <row r="1007896"/>
    <row r="1007897"/>
    <row r="1007898"/>
    <row r="1007899"/>
    <row r="1007900"/>
    <row r="1007901"/>
    <row r="1007902"/>
    <row r="1007903"/>
    <row r="1007904"/>
    <row r="1007905"/>
    <row r="1007906"/>
    <row r="1007907"/>
    <row r="1007908"/>
    <row r="1007909"/>
    <row r="1007910"/>
    <row r="1007911"/>
    <row r="1007912"/>
    <row r="1007913"/>
    <row r="1007914"/>
    <row r="1007915"/>
    <row r="1007916"/>
    <row r="1007917"/>
    <row r="1007918"/>
    <row r="1007919"/>
    <row r="1007920"/>
    <row r="1007921"/>
    <row r="1007922"/>
    <row r="1007923"/>
    <row r="1007924"/>
    <row r="1007925"/>
    <row r="1007926"/>
    <row r="1007927"/>
    <row r="1007928"/>
    <row r="1007929"/>
    <row r="1007930"/>
    <row r="1007931"/>
    <row r="1007932"/>
    <row r="1007933"/>
    <row r="1007934"/>
    <row r="1007935"/>
    <row r="1007936"/>
    <row r="1007937"/>
    <row r="1007938"/>
    <row r="1007939"/>
    <row r="1007940"/>
    <row r="1007941"/>
    <row r="1007942"/>
    <row r="1007943"/>
    <row r="1007944"/>
    <row r="1007945"/>
    <row r="1007946"/>
    <row r="1007947"/>
    <row r="1007948"/>
    <row r="1007949"/>
    <row r="1007950"/>
    <row r="1007951"/>
    <row r="1007952"/>
    <row r="1007953"/>
    <row r="1007954"/>
    <row r="1007955"/>
    <row r="1007956"/>
    <row r="1007957"/>
    <row r="1007958"/>
    <row r="1007959"/>
    <row r="1007960"/>
    <row r="1007961"/>
    <row r="1007962"/>
    <row r="1007963"/>
    <row r="1007964"/>
    <row r="1007965"/>
    <row r="1007966"/>
    <row r="1007967"/>
    <row r="1007968"/>
    <row r="1007969"/>
    <row r="1007970"/>
    <row r="1007971"/>
    <row r="1007972"/>
    <row r="1007973"/>
    <row r="1007974"/>
    <row r="1007975"/>
    <row r="1007976"/>
    <row r="1007977"/>
    <row r="1007978"/>
    <row r="1007979"/>
    <row r="1007980"/>
    <row r="1007981"/>
    <row r="1007982"/>
    <row r="1007983"/>
    <row r="1007984"/>
    <row r="1007985"/>
    <row r="1007986"/>
    <row r="1007987"/>
    <row r="1007988"/>
    <row r="1007989"/>
    <row r="1007990"/>
    <row r="1007991"/>
    <row r="1007992"/>
    <row r="1007993"/>
    <row r="1007994"/>
    <row r="1007995"/>
    <row r="1007996"/>
    <row r="1007997"/>
    <row r="1007998"/>
    <row r="1007999"/>
    <row r="1008000"/>
    <row r="1008001"/>
    <row r="1008002"/>
    <row r="1008003"/>
    <row r="1008004"/>
    <row r="1008005"/>
    <row r="1008006"/>
    <row r="1008007"/>
    <row r="1008008"/>
    <row r="1008009"/>
    <row r="1008010"/>
    <row r="1008011"/>
    <row r="1008012"/>
    <row r="1008013"/>
    <row r="1008014"/>
    <row r="1008015"/>
    <row r="1008016"/>
    <row r="1008017"/>
    <row r="1008018"/>
    <row r="1008019"/>
    <row r="1008020"/>
    <row r="1008021"/>
    <row r="1008022"/>
    <row r="1008023"/>
    <row r="1008024"/>
    <row r="1008025"/>
    <row r="1008026"/>
    <row r="1008027"/>
    <row r="1008028"/>
    <row r="1008029"/>
    <row r="1008030"/>
    <row r="1008031"/>
    <row r="1008032"/>
    <row r="1008033"/>
    <row r="1008034"/>
    <row r="1008035"/>
    <row r="1008036"/>
    <row r="1008037"/>
    <row r="1008038"/>
    <row r="1008039"/>
    <row r="1008040"/>
    <row r="1008041"/>
    <row r="1008042"/>
    <row r="1008043"/>
    <row r="1008044"/>
    <row r="1008045"/>
    <row r="1008046"/>
    <row r="1008047"/>
    <row r="1008048"/>
    <row r="1008049"/>
    <row r="1008050"/>
    <row r="1008051"/>
    <row r="1008052"/>
    <row r="1008053"/>
    <row r="1008054"/>
    <row r="1008055"/>
    <row r="1008056"/>
    <row r="1008057"/>
    <row r="1008058"/>
    <row r="1008059"/>
    <row r="1008060"/>
    <row r="1008061"/>
    <row r="1008062"/>
    <row r="1008063"/>
    <row r="1008064"/>
    <row r="1008065"/>
    <row r="1008066"/>
    <row r="1008067"/>
    <row r="1008068"/>
    <row r="1008069"/>
    <row r="1008070"/>
    <row r="1008071"/>
    <row r="1008072"/>
    <row r="1008073"/>
    <row r="1008074"/>
    <row r="1008075"/>
    <row r="1008076"/>
    <row r="1008077"/>
    <row r="1008078"/>
    <row r="1008079"/>
    <row r="1008080"/>
    <row r="1008081"/>
    <row r="1008082"/>
    <row r="1008083"/>
    <row r="1008084"/>
    <row r="1008085"/>
    <row r="1008086"/>
    <row r="1008087"/>
    <row r="1008088"/>
    <row r="1008089"/>
    <row r="1008090"/>
    <row r="1008091"/>
    <row r="1008092"/>
    <row r="1008093"/>
    <row r="1008094"/>
    <row r="1008095"/>
    <row r="1008096"/>
    <row r="1008097"/>
    <row r="1008098"/>
    <row r="1008099"/>
    <row r="1008100"/>
    <row r="1008101"/>
    <row r="1008102"/>
    <row r="1008103"/>
    <row r="1008104"/>
    <row r="1008105"/>
    <row r="1008106"/>
    <row r="1008107"/>
    <row r="1008108"/>
    <row r="1008109"/>
    <row r="1008110"/>
    <row r="1008111"/>
    <row r="1008112"/>
    <row r="1008113"/>
    <row r="1008114"/>
    <row r="1008115"/>
    <row r="1008116"/>
    <row r="1008117"/>
    <row r="1008118"/>
    <row r="1008119"/>
    <row r="1008120"/>
    <row r="1008121"/>
    <row r="1008122"/>
    <row r="1008123"/>
    <row r="1008124"/>
    <row r="1008125"/>
    <row r="1008126"/>
    <row r="1008127"/>
    <row r="1008128"/>
    <row r="1008129"/>
    <row r="1008130"/>
    <row r="1008131"/>
    <row r="1008132"/>
    <row r="1008133"/>
    <row r="1008134"/>
    <row r="1008135"/>
    <row r="1008136"/>
    <row r="1008137"/>
    <row r="1008138"/>
    <row r="1008139"/>
    <row r="1008140"/>
    <row r="1008141"/>
    <row r="1008142"/>
    <row r="1008143"/>
    <row r="1008144"/>
    <row r="1008145"/>
    <row r="1008146"/>
    <row r="1008147"/>
    <row r="1008148"/>
    <row r="1008149"/>
    <row r="1008150"/>
    <row r="1008151"/>
    <row r="1008152"/>
    <row r="1008153"/>
    <row r="1008154"/>
    <row r="1008155"/>
    <row r="1008156"/>
    <row r="1008157"/>
    <row r="1008158"/>
    <row r="1008159"/>
    <row r="1008160"/>
    <row r="1008161"/>
    <row r="1008162"/>
    <row r="1008163"/>
    <row r="1008164"/>
    <row r="1008165"/>
    <row r="1008166"/>
    <row r="1008167"/>
    <row r="1008168"/>
    <row r="1008169"/>
    <row r="1008170"/>
    <row r="1008171"/>
    <row r="1008172"/>
    <row r="1008173"/>
    <row r="1008174"/>
    <row r="1008175"/>
    <row r="1008176"/>
    <row r="1008177"/>
    <row r="1008178"/>
    <row r="1008179"/>
    <row r="1008180"/>
    <row r="1008181"/>
    <row r="1008182"/>
    <row r="1008183"/>
    <row r="1008184"/>
    <row r="1008185"/>
    <row r="1008186"/>
    <row r="1008187"/>
    <row r="1008188"/>
    <row r="1008189"/>
    <row r="1008190"/>
    <row r="1008191"/>
    <row r="1008192"/>
    <row r="1008193"/>
    <row r="1008194"/>
    <row r="1008195"/>
    <row r="1008196"/>
    <row r="1008197"/>
    <row r="1008198"/>
    <row r="1008199"/>
    <row r="1008200"/>
    <row r="1008201"/>
    <row r="1008202"/>
    <row r="1008203"/>
    <row r="1008204"/>
    <row r="1008205"/>
    <row r="1008206"/>
    <row r="1008207"/>
    <row r="1008208"/>
    <row r="1008209"/>
    <row r="1008210"/>
    <row r="1008211"/>
    <row r="1008212"/>
    <row r="1008213"/>
    <row r="1008214"/>
    <row r="1008215"/>
    <row r="1008216"/>
    <row r="1008217"/>
    <row r="1008218"/>
    <row r="1008219"/>
    <row r="1008220"/>
    <row r="1008221"/>
    <row r="1008222"/>
    <row r="1008223"/>
    <row r="1008224"/>
    <row r="1008225"/>
    <row r="1008226"/>
    <row r="1008227"/>
    <row r="1008228"/>
    <row r="1008229"/>
    <row r="1008230"/>
    <row r="1008231"/>
    <row r="1008232"/>
    <row r="1008233"/>
    <row r="1008234"/>
    <row r="1008235"/>
    <row r="1008236"/>
    <row r="1008237"/>
    <row r="1008238"/>
    <row r="1008239"/>
    <row r="1008240"/>
    <row r="1008241"/>
    <row r="1008242"/>
    <row r="1008243"/>
    <row r="1008244"/>
    <row r="1008245"/>
    <row r="1008246"/>
    <row r="1008247"/>
    <row r="1008248"/>
    <row r="1008249"/>
    <row r="1008250"/>
    <row r="1008251"/>
    <row r="1008252"/>
    <row r="1008253"/>
    <row r="1008254"/>
    <row r="1008255"/>
    <row r="1008256"/>
    <row r="1008257"/>
    <row r="1008258"/>
    <row r="1008259"/>
    <row r="1008260"/>
    <row r="1008261"/>
    <row r="1008262"/>
    <row r="1008263"/>
    <row r="1008264"/>
    <row r="1008265"/>
    <row r="1008266"/>
    <row r="1008267"/>
    <row r="1008268"/>
    <row r="1008269"/>
    <row r="1008270"/>
    <row r="1008271"/>
    <row r="1008272"/>
    <row r="1008273"/>
    <row r="1008274"/>
    <row r="1008275"/>
    <row r="1008276"/>
    <row r="1008277"/>
    <row r="1008278"/>
    <row r="1008279"/>
    <row r="1008280"/>
    <row r="1008281"/>
    <row r="1008282"/>
    <row r="1008283"/>
    <row r="1008284"/>
    <row r="1008285"/>
    <row r="1008286"/>
    <row r="1008287"/>
    <row r="1008288"/>
    <row r="1008289"/>
    <row r="1008290"/>
    <row r="1008291"/>
    <row r="1008292"/>
    <row r="1008293"/>
    <row r="1008294"/>
    <row r="1008295"/>
    <row r="1008296"/>
    <row r="1008297"/>
    <row r="1008298"/>
    <row r="1008299"/>
    <row r="1008300"/>
    <row r="1008301"/>
    <row r="1008302"/>
    <row r="1008303"/>
    <row r="1008304"/>
    <row r="1008305"/>
    <row r="1008306"/>
    <row r="1008307"/>
    <row r="1008308"/>
    <row r="1008309"/>
    <row r="1008310"/>
    <row r="1008311"/>
    <row r="1008312"/>
    <row r="1008313"/>
    <row r="1008314"/>
    <row r="1008315"/>
    <row r="1008316"/>
    <row r="1008317"/>
    <row r="1008318"/>
    <row r="1008319"/>
    <row r="1008320"/>
    <row r="1008321"/>
    <row r="1008322"/>
    <row r="1008323"/>
    <row r="1008324"/>
    <row r="1008325"/>
    <row r="1008326"/>
    <row r="1008327"/>
    <row r="1008328"/>
    <row r="1008329"/>
    <row r="1008330"/>
    <row r="1008331"/>
    <row r="1008332"/>
    <row r="1008333"/>
    <row r="1008334"/>
    <row r="1008335"/>
    <row r="1008336"/>
    <row r="1008337"/>
    <row r="1008338"/>
    <row r="1008339"/>
    <row r="1008340"/>
    <row r="1008341"/>
    <row r="1008342"/>
    <row r="1008343"/>
    <row r="1008344"/>
    <row r="1008345"/>
    <row r="1008346"/>
    <row r="1008347"/>
    <row r="1008348"/>
    <row r="1008349"/>
    <row r="1008350"/>
    <row r="1008351"/>
    <row r="1008352"/>
    <row r="1008353"/>
    <row r="1008354"/>
    <row r="1008355"/>
    <row r="1008356"/>
    <row r="1008357"/>
    <row r="1008358"/>
    <row r="1008359"/>
    <row r="1008360"/>
    <row r="1008361"/>
    <row r="1008362"/>
    <row r="1008363"/>
    <row r="1008364"/>
    <row r="1008365"/>
    <row r="1008366"/>
    <row r="1008367"/>
    <row r="1008368"/>
    <row r="1008369"/>
    <row r="1008370"/>
    <row r="1008371"/>
    <row r="1008372"/>
    <row r="1008373"/>
    <row r="1008374"/>
    <row r="1008375"/>
    <row r="1008376"/>
    <row r="1008377"/>
    <row r="1008378"/>
    <row r="1008379"/>
    <row r="1008380"/>
    <row r="1008381"/>
    <row r="1008382"/>
    <row r="1008383"/>
    <row r="1008384"/>
    <row r="1008385"/>
    <row r="1008386"/>
    <row r="1008387"/>
    <row r="1008388"/>
    <row r="1008389"/>
    <row r="1008390"/>
    <row r="1008391"/>
    <row r="1008392"/>
    <row r="1008393"/>
    <row r="1008394"/>
    <row r="1008395"/>
    <row r="1008396"/>
    <row r="1008397"/>
    <row r="1008398"/>
    <row r="1008399"/>
    <row r="1008400"/>
    <row r="1008401"/>
    <row r="1008402"/>
    <row r="1008403"/>
    <row r="1008404"/>
    <row r="1008405"/>
    <row r="1008406"/>
    <row r="1008407"/>
    <row r="1008408"/>
    <row r="1008409"/>
    <row r="1008410"/>
    <row r="1008411"/>
    <row r="1008412"/>
    <row r="1008413"/>
    <row r="1008414"/>
    <row r="1008415"/>
    <row r="1008416"/>
    <row r="1008417"/>
    <row r="1008418"/>
    <row r="1008419"/>
    <row r="1008420"/>
    <row r="1008421"/>
    <row r="1008422"/>
    <row r="1008423"/>
    <row r="1008424"/>
    <row r="1008425"/>
    <row r="1008426"/>
    <row r="1008427"/>
    <row r="1008428"/>
    <row r="1008429"/>
    <row r="1008430"/>
    <row r="1008431"/>
    <row r="1008432"/>
    <row r="1008433"/>
    <row r="1008434"/>
    <row r="1008435"/>
    <row r="1008436"/>
    <row r="1008437"/>
    <row r="1008438"/>
    <row r="1008439"/>
    <row r="1008440"/>
    <row r="1008441"/>
    <row r="1008442"/>
    <row r="1008443"/>
    <row r="1008444"/>
    <row r="1008445"/>
    <row r="1008446"/>
    <row r="1008447"/>
    <row r="1008448"/>
    <row r="1008449"/>
    <row r="1008450"/>
    <row r="1008451"/>
    <row r="1008452"/>
    <row r="1008453"/>
    <row r="1008454"/>
    <row r="1008455"/>
    <row r="1008456"/>
    <row r="1008457"/>
    <row r="1008458"/>
    <row r="1008459"/>
    <row r="1008460"/>
    <row r="1008461"/>
    <row r="1008462"/>
    <row r="1008463"/>
    <row r="1008464"/>
    <row r="1008465"/>
    <row r="1008466"/>
    <row r="1008467"/>
    <row r="1008468"/>
    <row r="1008469"/>
    <row r="1008470"/>
    <row r="1008471"/>
    <row r="1008472"/>
    <row r="1008473"/>
    <row r="1008474"/>
    <row r="1008475"/>
    <row r="1008476"/>
    <row r="1008477"/>
    <row r="1008478"/>
    <row r="1008479"/>
    <row r="1008480"/>
    <row r="1008481"/>
    <row r="1008482"/>
    <row r="1008483"/>
    <row r="1008484"/>
    <row r="1008485"/>
    <row r="1008486"/>
    <row r="1008487"/>
    <row r="1008488"/>
    <row r="1008489"/>
    <row r="1008490"/>
    <row r="1008491"/>
    <row r="1008492"/>
    <row r="1008493"/>
    <row r="1008494"/>
    <row r="1008495"/>
    <row r="1008496"/>
    <row r="1008497"/>
    <row r="1008498"/>
    <row r="1008499"/>
    <row r="1008500"/>
    <row r="1008501"/>
    <row r="1008502"/>
    <row r="1008503"/>
    <row r="1008504"/>
    <row r="1008505"/>
    <row r="1008506"/>
    <row r="1008507"/>
    <row r="1008508"/>
    <row r="1008509"/>
    <row r="1008510"/>
    <row r="1008511"/>
    <row r="1008512"/>
    <row r="1008513"/>
    <row r="1008514"/>
    <row r="1008515"/>
    <row r="1008516"/>
    <row r="1008517"/>
    <row r="1008518"/>
    <row r="1008519"/>
    <row r="1008520"/>
    <row r="1008521"/>
    <row r="1008522"/>
    <row r="1008523"/>
    <row r="1008524"/>
    <row r="1008525"/>
    <row r="1008526"/>
    <row r="1008527"/>
    <row r="1008528"/>
    <row r="1008529"/>
    <row r="1008530"/>
    <row r="1008531"/>
    <row r="1008532"/>
    <row r="1008533"/>
    <row r="1008534"/>
    <row r="1008535"/>
    <row r="1008536"/>
    <row r="1008537"/>
    <row r="1008538"/>
    <row r="1008539"/>
    <row r="1008540"/>
    <row r="1008541"/>
    <row r="1008542"/>
    <row r="1008543"/>
    <row r="1008544"/>
    <row r="1008545"/>
    <row r="1008546"/>
    <row r="1008547"/>
    <row r="1008548"/>
    <row r="1008549"/>
    <row r="1008550"/>
    <row r="1008551"/>
    <row r="1008552"/>
    <row r="1008553"/>
    <row r="1008554"/>
    <row r="1008555"/>
    <row r="1008556"/>
    <row r="1008557"/>
    <row r="1008558"/>
    <row r="1008559"/>
    <row r="1008560"/>
    <row r="1008561"/>
    <row r="1008562"/>
    <row r="1008563"/>
    <row r="1008564"/>
    <row r="1008565"/>
    <row r="1008566"/>
    <row r="1008567"/>
    <row r="1008568"/>
    <row r="1008569"/>
    <row r="1008570"/>
    <row r="1008571"/>
    <row r="1008572"/>
    <row r="1008573"/>
    <row r="1008574"/>
    <row r="1008575"/>
    <row r="1008576"/>
    <row r="1008577"/>
    <row r="1008578"/>
    <row r="1008579"/>
    <row r="1008580"/>
    <row r="1008581"/>
    <row r="1008582"/>
    <row r="1008583"/>
    <row r="1008584"/>
    <row r="1008585"/>
    <row r="1008586"/>
    <row r="1008587"/>
    <row r="1008588"/>
    <row r="1008589"/>
    <row r="1008590"/>
    <row r="1008591"/>
    <row r="1008592"/>
    <row r="1008593"/>
    <row r="1008594"/>
    <row r="1008595"/>
    <row r="1008596"/>
    <row r="1008597"/>
    <row r="1008598"/>
    <row r="1008599"/>
    <row r="1008600"/>
    <row r="1008601"/>
    <row r="1008602"/>
    <row r="1008603"/>
    <row r="1008604"/>
    <row r="1008605"/>
    <row r="1008606"/>
    <row r="1008607"/>
    <row r="1008608"/>
    <row r="1008609"/>
    <row r="1008610"/>
    <row r="1008611"/>
    <row r="1008612"/>
    <row r="1008613"/>
    <row r="1008614"/>
    <row r="1008615"/>
    <row r="1008616"/>
    <row r="1008617"/>
    <row r="1008618"/>
    <row r="1008619"/>
    <row r="1008620"/>
    <row r="1008621"/>
    <row r="1008622"/>
    <row r="1008623"/>
    <row r="1008624"/>
    <row r="1008625"/>
    <row r="1008626"/>
    <row r="1008627"/>
    <row r="1008628"/>
    <row r="1008629"/>
    <row r="1008630"/>
    <row r="1008631"/>
    <row r="1008632"/>
    <row r="1008633"/>
    <row r="1008634"/>
    <row r="1008635"/>
    <row r="1008636"/>
    <row r="1008637"/>
    <row r="1008638"/>
    <row r="1008639"/>
    <row r="1008640"/>
    <row r="1008641"/>
    <row r="1008642"/>
    <row r="1008643"/>
    <row r="1008644"/>
    <row r="1008645"/>
    <row r="1008646"/>
    <row r="1008647"/>
    <row r="1008648"/>
    <row r="1008649"/>
    <row r="1008650"/>
    <row r="1008651"/>
    <row r="1008652"/>
    <row r="1008653"/>
    <row r="1008654"/>
    <row r="1008655"/>
    <row r="1008656"/>
    <row r="1008657"/>
    <row r="1008658"/>
    <row r="1008659"/>
    <row r="1008660"/>
    <row r="1008661"/>
    <row r="1008662"/>
    <row r="1008663"/>
    <row r="1008664"/>
    <row r="1008665"/>
    <row r="1008666"/>
    <row r="1008667"/>
    <row r="1008668"/>
    <row r="1008669"/>
    <row r="1008670"/>
    <row r="1008671"/>
    <row r="1008672"/>
    <row r="1008673"/>
    <row r="1008674"/>
    <row r="1008675"/>
    <row r="1008676"/>
    <row r="1008677"/>
    <row r="1008678"/>
    <row r="1008679"/>
    <row r="1008680"/>
    <row r="1008681"/>
    <row r="1008682"/>
    <row r="1008683"/>
    <row r="1008684"/>
    <row r="1008685"/>
    <row r="1008686"/>
    <row r="1008687"/>
    <row r="1008688"/>
    <row r="1008689"/>
    <row r="1008690"/>
    <row r="1008691"/>
    <row r="1008692"/>
    <row r="1008693"/>
    <row r="1008694"/>
    <row r="1008695"/>
    <row r="1008696"/>
    <row r="1008697"/>
    <row r="1008698"/>
    <row r="1008699"/>
    <row r="1008700"/>
    <row r="1008701"/>
    <row r="1008702"/>
    <row r="1008703"/>
    <row r="1008704"/>
    <row r="1008705"/>
    <row r="1008706"/>
    <row r="1008707"/>
    <row r="1008708"/>
    <row r="1008709"/>
    <row r="1008710"/>
    <row r="1008711"/>
    <row r="1008712"/>
    <row r="1008713"/>
    <row r="1008714"/>
    <row r="1008715"/>
    <row r="1008716"/>
    <row r="1008717"/>
    <row r="1008718"/>
    <row r="1008719"/>
    <row r="1008720"/>
    <row r="1008721"/>
    <row r="1008722"/>
    <row r="1008723"/>
    <row r="1008724"/>
    <row r="1008725"/>
    <row r="1008726"/>
    <row r="1008727"/>
    <row r="1008728"/>
    <row r="1008729"/>
    <row r="1008730"/>
    <row r="1008731"/>
    <row r="1008732"/>
    <row r="1008733"/>
    <row r="1008734"/>
    <row r="1008735"/>
    <row r="1008736"/>
    <row r="1008737"/>
    <row r="1008738"/>
    <row r="1008739"/>
    <row r="1008740"/>
    <row r="1008741"/>
    <row r="1008742"/>
    <row r="1008743"/>
    <row r="1008744"/>
    <row r="1008745"/>
    <row r="1008746"/>
    <row r="1008747"/>
    <row r="1008748"/>
    <row r="1008749"/>
    <row r="1008750"/>
    <row r="1008751"/>
    <row r="1008752"/>
    <row r="1008753"/>
    <row r="1008754"/>
    <row r="1008755"/>
    <row r="1008756"/>
    <row r="1008757"/>
    <row r="1008758"/>
    <row r="1008759"/>
    <row r="1008760"/>
    <row r="1008761"/>
    <row r="1008762"/>
    <row r="1008763"/>
    <row r="1008764"/>
    <row r="1008765"/>
    <row r="1008766"/>
    <row r="1008767"/>
    <row r="1008768"/>
    <row r="1008769"/>
    <row r="1008770"/>
    <row r="1008771"/>
    <row r="1008772"/>
    <row r="1008773"/>
    <row r="1008774"/>
    <row r="1008775"/>
    <row r="1008776"/>
    <row r="1008777"/>
    <row r="1008778"/>
    <row r="1008779"/>
    <row r="1008780"/>
    <row r="1008781"/>
    <row r="1008782"/>
    <row r="1008783"/>
    <row r="1008784"/>
    <row r="1008785"/>
    <row r="1008786"/>
    <row r="1008787"/>
    <row r="1008788"/>
    <row r="1008789"/>
    <row r="1008790"/>
    <row r="1008791"/>
    <row r="1008792"/>
    <row r="1008793"/>
    <row r="1008794"/>
    <row r="1008795"/>
    <row r="1008796"/>
    <row r="1008797"/>
    <row r="1008798"/>
    <row r="1008799"/>
    <row r="1008800"/>
    <row r="1008801"/>
    <row r="1008802"/>
    <row r="1008803"/>
    <row r="1008804"/>
    <row r="1008805"/>
    <row r="1008806"/>
    <row r="1008807"/>
    <row r="1008808"/>
    <row r="1008809"/>
    <row r="1008810"/>
    <row r="1008811"/>
    <row r="1008812"/>
    <row r="1008813"/>
    <row r="1008814"/>
    <row r="1008815"/>
    <row r="1008816"/>
    <row r="1008817"/>
    <row r="1008818"/>
    <row r="1008819"/>
    <row r="1008820"/>
    <row r="1008821"/>
    <row r="1008822"/>
    <row r="1008823"/>
    <row r="1008824"/>
    <row r="1008825"/>
    <row r="1008826"/>
    <row r="1008827"/>
    <row r="1008828"/>
    <row r="1008829"/>
    <row r="1008830"/>
    <row r="1008831"/>
    <row r="1008832"/>
    <row r="1008833"/>
    <row r="1008834"/>
    <row r="1008835"/>
    <row r="1008836"/>
    <row r="1008837"/>
    <row r="1008838"/>
    <row r="1008839"/>
    <row r="1008840"/>
    <row r="1008841"/>
    <row r="1008842"/>
    <row r="1008843"/>
    <row r="1008844"/>
    <row r="1008845"/>
    <row r="1008846"/>
    <row r="1008847"/>
    <row r="1008848"/>
    <row r="1008849"/>
    <row r="1008850"/>
    <row r="1008851"/>
    <row r="1008852"/>
    <row r="1008853"/>
    <row r="1008854"/>
    <row r="1008855"/>
    <row r="1008856"/>
    <row r="1008857"/>
    <row r="1008858"/>
    <row r="1008859"/>
    <row r="1008860"/>
    <row r="1008861"/>
    <row r="1008862"/>
    <row r="1008863"/>
    <row r="1008864"/>
    <row r="1008865"/>
    <row r="1008866"/>
    <row r="1008867"/>
    <row r="1008868"/>
    <row r="1008869"/>
    <row r="1008870"/>
    <row r="1008871"/>
    <row r="1008872"/>
    <row r="1008873"/>
    <row r="1008874"/>
    <row r="1008875"/>
    <row r="1008876"/>
    <row r="1008877"/>
    <row r="1008878"/>
    <row r="1008879"/>
    <row r="1008880"/>
    <row r="1008881"/>
    <row r="1008882"/>
    <row r="1008883"/>
    <row r="1008884"/>
    <row r="1008885"/>
    <row r="1008886"/>
    <row r="1008887"/>
    <row r="1008888"/>
    <row r="1008889"/>
    <row r="1008890"/>
    <row r="1008891"/>
    <row r="1008892"/>
    <row r="1008893"/>
    <row r="1008894"/>
    <row r="1008895"/>
    <row r="1008896"/>
    <row r="1008897"/>
    <row r="1008898"/>
    <row r="1008899"/>
    <row r="1008900"/>
    <row r="1008901"/>
    <row r="1008902"/>
    <row r="1008903"/>
    <row r="1008904"/>
    <row r="1008905"/>
    <row r="1008906"/>
    <row r="1008907"/>
    <row r="1008908"/>
    <row r="1008909"/>
    <row r="1008910"/>
    <row r="1008911"/>
    <row r="1008912"/>
    <row r="1008913"/>
    <row r="1008914"/>
    <row r="1008915"/>
    <row r="1008916"/>
    <row r="1008917"/>
    <row r="1008918"/>
    <row r="1008919"/>
    <row r="1008920"/>
    <row r="1008921"/>
    <row r="1008922"/>
    <row r="1008923"/>
    <row r="1008924"/>
    <row r="1008925"/>
    <row r="1008926"/>
    <row r="1008927"/>
    <row r="1008928"/>
    <row r="1008929"/>
    <row r="1008930"/>
    <row r="1008931"/>
    <row r="1008932"/>
    <row r="1008933"/>
    <row r="1008934"/>
    <row r="1008935"/>
    <row r="1008936"/>
    <row r="1008937"/>
    <row r="1008938"/>
    <row r="1008939"/>
    <row r="1008940"/>
    <row r="1008941"/>
    <row r="1008942"/>
    <row r="1008943"/>
    <row r="1008944"/>
    <row r="1008945"/>
    <row r="1008946"/>
    <row r="1008947"/>
    <row r="1008948"/>
    <row r="1008949"/>
    <row r="1008950"/>
    <row r="1008951"/>
    <row r="1008952"/>
    <row r="1008953"/>
    <row r="1008954"/>
    <row r="1008955"/>
    <row r="1008956"/>
    <row r="1008957"/>
    <row r="1008958"/>
    <row r="1008959"/>
    <row r="1008960"/>
    <row r="1008961"/>
    <row r="1008962"/>
    <row r="1008963"/>
    <row r="1008964"/>
    <row r="1008965"/>
    <row r="1008966"/>
    <row r="1008967"/>
    <row r="1008968"/>
    <row r="1008969"/>
    <row r="1008970"/>
    <row r="1008971"/>
    <row r="1008972"/>
    <row r="1008973"/>
    <row r="1008974"/>
    <row r="1008975"/>
    <row r="1008976"/>
    <row r="1008977"/>
    <row r="1008978"/>
    <row r="1008979"/>
    <row r="1008980"/>
    <row r="1008981"/>
    <row r="1008982"/>
    <row r="1008983"/>
    <row r="1008984"/>
    <row r="1008985"/>
    <row r="1008986"/>
    <row r="1008987"/>
    <row r="1008988"/>
    <row r="1008989"/>
    <row r="1008990"/>
    <row r="1008991"/>
    <row r="1008992"/>
    <row r="1008993"/>
    <row r="1008994"/>
    <row r="1008995"/>
    <row r="1008996"/>
    <row r="1008997"/>
    <row r="1008998"/>
    <row r="1008999"/>
    <row r="1009000"/>
    <row r="1009001"/>
    <row r="1009002"/>
    <row r="1009003"/>
    <row r="1009004"/>
    <row r="1009005"/>
    <row r="1009006"/>
    <row r="1009007"/>
    <row r="1009008"/>
    <row r="1009009"/>
    <row r="1009010"/>
    <row r="1009011"/>
    <row r="1009012"/>
    <row r="1009013"/>
    <row r="1009014"/>
    <row r="1009015"/>
    <row r="1009016"/>
    <row r="1009017"/>
    <row r="1009018"/>
    <row r="1009019"/>
    <row r="1009020"/>
    <row r="1009021"/>
    <row r="1009022"/>
    <row r="1009023"/>
    <row r="1009024"/>
    <row r="1009025"/>
    <row r="1009026"/>
    <row r="1009027"/>
    <row r="1009028"/>
    <row r="1009029"/>
    <row r="1009030"/>
    <row r="1009031"/>
    <row r="1009032"/>
    <row r="1009033"/>
    <row r="1009034"/>
    <row r="1009035"/>
    <row r="1009036"/>
    <row r="1009037"/>
    <row r="1009038"/>
    <row r="1009039"/>
    <row r="1009040"/>
    <row r="1009041"/>
    <row r="1009042"/>
    <row r="1009043"/>
    <row r="1009044"/>
    <row r="1009045"/>
    <row r="1009046"/>
    <row r="1009047"/>
    <row r="1009048"/>
    <row r="1009049"/>
    <row r="1009050"/>
    <row r="1009051"/>
    <row r="1009052"/>
    <row r="1009053"/>
    <row r="1009054"/>
    <row r="1009055"/>
    <row r="1009056"/>
    <row r="1009057"/>
    <row r="1009058"/>
    <row r="1009059"/>
    <row r="1009060"/>
    <row r="1009061"/>
    <row r="1009062"/>
    <row r="1009063"/>
    <row r="1009064"/>
    <row r="1009065"/>
    <row r="1009066"/>
    <row r="1009067"/>
    <row r="1009068"/>
    <row r="1009069"/>
    <row r="1009070"/>
    <row r="1009071"/>
    <row r="1009072"/>
    <row r="1009073"/>
    <row r="1009074"/>
    <row r="1009075"/>
    <row r="1009076"/>
    <row r="1009077"/>
    <row r="1009078"/>
    <row r="1009079"/>
    <row r="1009080"/>
    <row r="1009081"/>
    <row r="1009082"/>
    <row r="1009083"/>
    <row r="1009084"/>
    <row r="1009085"/>
    <row r="1009086"/>
    <row r="1009087"/>
    <row r="1009088"/>
    <row r="1009089"/>
    <row r="1009090"/>
    <row r="1009091"/>
    <row r="1009092"/>
    <row r="1009093"/>
    <row r="1009094"/>
    <row r="1009095"/>
    <row r="1009096"/>
    <row r="1009097"/>
    <row r="1009098"/>
    <row r="1009099"/>
    <row r="1009100"/>
    <row r="1009101"/>
    <row r="1009102"/>
    <row r="1009103"/>
    <row r="1009104"/>
    <row r="1009105"/>
    <row r="1009106"/>
    <row r="1009107"/>
    <row r="1009108"/>
    <row r="1009109"/>
    <row r="1009110"/>
    <row r="1009111"/>
    <row r="1009112"/>
    <row r="1009113"/>
    <row r="1009114"/>
    <row r="1009115"/>
    <row r="1009116"/>
    <row r="1009117"/>
    <row r="1009118"/>
    <row r="1009119"/>
    <row r="1009120"/>
    <row r="1009121"/>
    <row r="1009122"/>
    <row r="1009123"/>
    <row r="1009124"/>
    <row r="1009125"/>
    <row r="1009126"/>
    <row r="1009127"/>
    <row r="1009128"/>
    <row r="1009129"/>
    <row r="1009130"/>
    <row r="1009131"/>
    <row r="1009132"/>
    <row r="1009133"/>
    <row r="1009134"/>
    <row r="1009135"/>
    <row r="1009136"/>
    <row r="1009137"/>
    <row r="1009138"/>
    <row r="1009139"/>
    <row r="1009140"/>
    <row r="1009141"/>
    <row r="1009142"/>
    <row r="1009143"/>
    <row r="1009144"/>
    <row r="1009145"/>
    <row r="1009146"/>
    <row r="1009147"/>
    <row r="1009148"/>
    <row r="1009149"/>
    <row r="1009150"/>
    <row r="1009151"/>
    <row r="1009152"/>
    <row r="1009153"/>
    <row r="1009154"/>
    <row r="1009155"/>
    <row r="1009156"/>
    <row r="1009157"/>
    <row r="1009158"/>
    <row r="1009159"/>
    <row r="1009160"/>
    <row r="1009161"/>
    <row r="1009162"/>
    <row r="1009163"/>
    <row r="1009164"/>
    <row r="1009165"/>
    <row r="1009166"/>
    <row r="1009167"/>
    <row r="1009168"/>
    <row r="1009169"/>
    <row r="1009170"/>
    <row r="1009171"/>
    <row r="1009172"/>
    <row r="1009173"/>
    <row r="1009174"/>
    <row r="1009175"/>
    <row r="1009176"/>
    <row r="1009177"/>
    <row r="1009178"/>
    <row r="1009179"/>
    <row r="1009180"/>
    <row r="1009181"/>
    <row r="1009182"/>
    <row r="1009183"/>
    <row r="1009184"/>
    <row r="1009185"/>
    <row r="1009186"/>
    <row r="1009187"/>
    <row r="1009188"/>
    <row r="1009189"/>
    <row r="1009190"/>
    <row r="1009191"/>
    <row r="1009192"/>
    <row r="1009193"/>
    <row r="1009194"/>
    <row r="1009195"/>
    <row r="1009196"/>
    <row r="1009197"/>
    <row r="1009198"/>
    <row r="1009199"/>
    <row r="1009200"/>
    <row r="1009201"/>
    <row r="1009202"/>
    <row r="1009203"/>
    <row r="1009204"/>
    <row r="1009205"/>
    <row r="1009206"/>
    <row r="1009207"/>
    <row r="1009208"/>
    <row r="1009209"/>
    <row r="1009210"/>
    <row r="1009211"/>
    <row r="1009212"/>
    <row r="1009213"/>
    <row r="1009214"/>
    <row r="1009215"/>
    <row r="1009216"/>
    <row r="1009217"/>
    <row r="1009218"/>
    <row r="1009219"/>
    <row r="1009220"/>
    <row r="1009221"/>
    <row r="1009222"/>
    <row r="1009223"/>
    <row r="1009224"/>
    <row r="1009225"/>
    <row r="1009226"/>
    <row r="1009227"/>
    <row r="1009228"/>
    <row r="1009229"/>
    <row r="1009230"/>
    <row r="1009231"/>
    <row r="1009232"/>
    <row r="1009233"/>
    <row r="1009234"/>
    <row r="1009235"/>
    <row r="1009236"/>
    <row r="1009237"/>
    <row r="1009238"/>
    <row r="1009239"/>
    <row r="1009240"/>
    <row r="1009241"/>
    <row r="1009242"/>
    <row r="1009243"/>
    <row r="1009244"/>
    <row r="1009245"/>
    <row r="1009246"/>
    <row r="1009247"/>
    <row r="1009248"/>
    <row r="1009249"/>
    <row r="1009250"/>
    <row r="1009251"/>
    <row r="1009252"/>
    <row r="1009253"/>
    <row r="1009254"/>
    <row r="1009255"/>
    <row r="1009256"/>
    <row r="1009257"/>
    <row r="1009258"/>
    <row r="1009259"/>
    <row r="1009260"/>
    <row r="1009261"/>
    <row r="1009262"/>
    <row r="1009263"/>
    <row r="1009264"/>
    <row r="1009265"/>
    <row r="1009266"/>
    <row r="1009267"/>
    <row r="1009268"/>
    <row r="1009269"/>
    <row r="1009270"/>
    <row r="1009271"/>
    <row r="1009272"/>
    <row r="1009273"/>
    <row r="1009274"/>
    <row r="1009275"/>
    <row r="1009276"/>
    <row r="1009277"/>
    <row r="1009278"/>
    <row r="1009279"/>
    <row r="1009280"/>
    <row r="1009281"/>
    <row r="1009282"/>
    <row r="1009283"/>
    <row r="1009284"/>
    <row r="1009285"/>
    <row r="1009286"/>
    <row r="1009287"/>
    <row r="1009288"/>
    <row r="1009289"/>
    <row r="1009290"/>
    <row r="1009291"/>
    <row r="1009292"/>
    <row r="1009293"/>
    <row r="1009294"/>
    <row r="1009295"/>
    <row r="1009296"/>
    <row r="1009297"/>
    <row r="1009298"/>
    <row r="1009299"/>
    <row r="1009300"/>
    <row r="1009301"/>
    <row r="1009302"/>
    <row r="1009303"/>
    <row r="1009304"/>
    <row r="1009305"/>
    <row r="1009306"/>
    <row r="1009307"/>
    <row r="1009308"/>
    <row r="1009309"/>
    <row r="1009310"/>
    <row r="1009311"/>
    <row r="1009312"/>
    <row r="1009313"/>
    <row r="1009314"/>
    <row r="1009315"/>
    <row r="1009316"/>
    <row r="1009317"/>
    <row r="1009318"/>
    <row r="1009319"/>
    <row r="1009320"/>
    <row r="1009321"/>
    <row r="1009322"/>
    <row r="1009323"/>
    <row r="1009324"/>
    <row r="1009325"/>
    <row r="1009326"/>
    <row r="1009327"/>
    <row r="1009328"/>
    <row r="1009329"/>
    <row r="1009330"/>
    <row r="1009331"/>
    <row r="1009332"/>
    <row r="1009333"/>
    <row r="1009334"/>
    <row r="1009335"/>
    <row r="1009336"/>
    <row r="1009337"/>
    <row r="1009338"/>
    <row r="1009339"/>
    <row r="1009340"/>
    <row r="1009341"/>
    <row r="1009342"/>
    <row r="1009343"/>
    <row r="1009344"/>
    <row r="1009345"/>
    <row r="1009346"/>
    <row r="1009347"/>
    <row r="1009348"/>
    <row r="1009349"/>
    <row r="1009350"/>
    <row r="1009351"/>
    <row r="1009352"/>
    <row r="1009353"/>
    <row r="1009354"/>
    <row r="1009355"/>
    <row r="1009356"/>
    <row r="1009357"/>
    <row r="1009358"/>
    <row r="1009359"/>
    <row r="1009360"/>
    <row r="1009361"/>
    <row r="1009362"/>
    <row r="1009363"/>
    <row r="1009364"/>
    <row r="1009365"/>
    <row r="1009366"/>
    <row r="1009367"/>
    <row r="1009368"/>
    <row r="1009369"/>
    <row r="1009370"/>
    <row r="1009371"/>
    <row r="1009372"/>
    <row r="1009373"/>
    <row r="1009374"/>
    <row r="1009375"/>
    <row r="1009376"/>
    <row r="1009377"/>
    <row r="1009378"/>
    <row r="1009379"/>
    <row r="1009380"/>
    <row r="1009381"/>
    <row r="1009382"/>
    <row r="1009383"/>
    <row r="1009384"/>
    <row r="1009385"/>
    <row r="1009386"/>
    <row r="1009387"/>
    <row r="1009388"/>
    <row r="1009389"/>
    <row r="1009390"/>
    <row r="1009391"/>
    <row r="1009392"/>
    <row r="1009393"/>
    <row r="1009394"/>
    <row r="1009395"/>
    <row r="1009396"/>
    <row r="1009397"/>
    <row r="1009398"/>
    <row r="1009399"/>
    <row r="1009400"/>
    <row r="1009401"/>
    <row r="1009402"/>
    <row r="1009403"/>
    <row r="1009404"/>
    <row r="1009405"/>
    <row r="1009406"/>
    <row r="1009407"/>
    <row r="1009408"/>
    <row r="1009409"/>
    <row r="1009410"/>
    <row r="1009411"/>
    <row r="1009412"/>
    <row r="1009413"/>
    <row r="1009414"/>
    <row r="1009415"/>
    <row r="1009416"/>
    <row r="1009417"/>
    <row r="1009418"/>
    <row r="1009419"/>
    <row r="1009420"/>
    <row r="1009421"/>
    <row r="1009422"/>
    <row r="1009423"/>
    <row r="1009424"/>
    <row r="1009425"/>
    <row r="1009426"/>
    <row r="1009427"/>
    <row r="1009428"/>
    <row r="1009429"/>
    <row r="1009430"/>
    <row r="1009431"/>
    <row r="1009432"/>
    <row r="1009433"/>
    <row r="1009434"/>
    <row r="1009435"/>
    <row r="1009436"/>
    <row r="1009437"/>
    <row r="1009438"/>
    <row r="1009439"/>
    <row r="1009440"/>
    <row r="1009441"/>
    <row r="1009442"/>
    <row r="1009443"/>
    <row r="1009444"/>
    <row r="1009445"/>
    <row r="1009446"/>
    <row r="1009447"/>
    <row r="1009448"/>
    <row r="1009449"/>
    <row r="1009450"/>
    <row r="1009451"/>
    <row r="1009452"/>
    <row r="1009453"/>
    <row r="1009454"/>
    <row r="1009455"/>
    <row r="1009456"/>
    <row r="1009457"/>
    <row r="1009458"/>
    <row r="1009459"/>
    <row r="1009460"/>
    <row r="1009461"/>
    <row r="1009462"/>
    <row r="1009463"/>
    <row r="1009464"/>
    <row r="1009465"/>
    <row r="1009466"/>
    <row r="1009467"/>
    <row r="1009468"/>
    <row r="1009469"/>
    <row r="1009470"/>
    <row r="1009471"/>
    <row r="1009472"/>
    <row r="1009473"/>
    <row r="1009474"/>
    <row r="1009475"/>
    <row r="1009476"/>
    <row r="1009477"/>
    <row r="1009478"/>
    <row r="1009479"/>
    <row r="1009480"/>
    <row r="1009481"/>
    <row r="1009482"/>
    <row r="1009483"/>
    <row r="1009484"/>
    <row r="1009485"/>
    <row r="1009486"/>
    <row r="1009487"/>
    <row r="1009488"/>
    <row r="1009489"/>
    <row r="1009490"/>
    <row r="1009491"/>
    <row r="1009492"/>
    <row r="1009493"/>
    <row r="1009494"/>
    <row r="1009495"/>
    <row r="1009496"/>
    <row r="1009497"/>
    <row r="1009498"/>
    <row r="1009499"/>
    <row r="1009500"/>
    <row r="1009501"/>
    <row r="1009502"/>
    <row r="1009503"/>
    <row r="1009504"/>
    <row r="1009505"/>
    <row r="1009506"/>
    <row r="1009507"/>
    <row r="1009508"/>
    <row r="1009509"/>
    <row r="1009510"/>
    <row r="1009511"/>
    <row r="1009512"/>
    <row r="1009513"/>
    <row r="1009514"/>
    <row r="1009515"/>
    <row r="1009516"/>
    <row r="1009517"/>
    <row r="1009518"/>
    <row r="1009519"/>
    <row r="1009520"/>
    <row r="1009521"/>
    <row r="1009522"/>
    <row r="1009523"/>
    <row r="1009524"/>
    <row r="1009525"/>
    <row r="1009526"/>
    <row r="1009527"/>
    <row r="1009528"/>
    <row r="1009529"/>
    <row r="1009530"/>
    <row r="1009531"/>
    <row r="1009532"/>
    <row r="1009533"/>
    <row r="1009534"/>
    <row r="1009535"/>
    <row r="1009536"/>
    <row r="1009537"/>
    <row r="1009538"/>
    <row r="1009539"/>
    <row r="1009540"/>
    <row r="1009541"/>
    <row r="1009542"/>
    <row r="1009543"/>
    <row r="1009544"/>
    <row r="1009545"/>
    <row r="1009546"/>
    <row r="1009547"/>
    <row r="1009548"/>
    <row r="1009549"/>
    <row r="1009550"/>
    <row r="1009551"/>
    <row r="1009552"/>
    <row r="1009553"/>
    <row r="1009554"/>
    <row r="1009555"/>
    <row r="1009556"/>
    <row r="1009557"/>
    <row r="1009558"/>
    <row r="1009559"/>
    <row r="1009560"/>
    <row r="1009561"/>
    <row r="1009562"/>
    <row r="1009563"/>
    <row r="1009564"/>
    <row r="1009565"/>
    <row r="1009566"/>
    <row r="1009567"/>
    <row r="1009568"/>
    <row r="1009569"/>
    <row r="1009570"/>
    <row r="1009571"/>
    <row r="1009572"/>
    <row r="1009573"/>
    <row r="1009574"/>
    <row r="1009575"/>
    <row r="1009576"/>
    <row r="1009577"/>
    <row r="1009578"/>
    <row r="1009579"/>
    <row r="1009580"/>
    <row r="1009581"/>
    <row r="1009582"/>
    <row r="1009583"/>
    <row r="1009584"/>
    <row r="1009585"/>
    <row r="1009586"/>
    <row r="1009587"/>
    <row r="1009588"/>
    <row r="1009589"/>
    <row r="1009590"/>
    <row r="1009591"/>
    <row r="1009592"/>
    <row r="1009593"/>
    <row r="1009594"/>
    <row r="1009595"/>
    <row r="1009596"/>
    <row r="1009597"/>
    <row r="1009598"/>
    <row r="1009599"/>
    <row r="1009600"/>
    <row r="1009601"/>
    <row r="1009602"/>
    <row r="1009603"/>
    <row r="1009604"/>
    <row r="1009605"/>
    <row r="1009606"/>
    <row r="1009607"/>
    <row r="1009608"/>
    <row r="1009609"/>
    <row r="1009610"/>
    <row r="1009611"/>
    <row r="1009612"/>
    <row r="1009613"/>
    <row r="1009614"/>
    <row r="1009615"/>
    <row r="1009616"/>
    <row r="1009617"/>
    <row r="1009618"/>
    <row r="1009619"/>
    <row r="1009620"/>
    <row r="1009621"/>
    <row r="1009622"/>
    <row r="1009623"/>
    <row r="1009624"/>
    <row r="1009625"/>
    <row r="1009626"/>
    <row r="1009627"/>
    <row r="1009628"/>
    <row r="1009629"/>
    <row r="1009630"/>
    <row r="1009631"/>
    <row r="1009632"/>
    <row r="1009633"/>
    <row r="1009634"/>
    <row r="1009635"/>
    <row r="1009636"/>
    <row r="1009637"/>
    <row r="1009638"/>
    <row r="1009639"/>
    <row r="1009640"/>
    <row r="1009641"/>
    <row r="1009642"/>
    <row r="1009643"/>
    <row r="1009644"/>
    <row r="1009645"/>
    <row r="1009646"/>
    <row r="1009647"/>
    <row r="1009648"/>
    <row r="1009649"/>
    <row r="1009650"/>
    <row r="1009651"/>
    <row r="1009652"/>
    <row r="1009653"/>
    <row r="1009654"/>
    <row r="1009655"/>
    <row r="1009656"/>
    <row r="1009657"/>
    <row r="1009658"/>
    <row r="1009659"/>
    <row r="1009660"/>
    <row r="1009661"/>
    <row r="1009662"/>
    <row r="1009663"/>
    <row r="1009664"/>
    <row r="1009665"/>
    <row r="1009666"/>
    <row r="1009667"/>
    <row r="1009668"/>
    <row r="1009669"/>
    <row r="1009670"/>
    <row r="1009671"/>
    <row r="1009672"/>
    <row r="1009673"/>
    <row r="1009674"/>
    <row r="1009675"/>
    <row r="1009676"/>
    <row r="1009677"/>
    <row r="1009678"/>
    <row r="1009679"/>
    <row r="1009680"/>
    <row r="1009681"/>
    <row r="1009682"/>
    <row r="1009683"/>
    <row r="1009684"/>
    <row r="1009685"/>
    <row r="1009686"/>
    <row r="1009687"/>
    <row r="1009688"/>
    <row r="1009689"/>
    <row r="1009690"/>
    <row r="1009691"/>
    <row r="1009692"/>
    <row r="1009693"/>
    <row r="1009694"/>
    <row r="1009695"/>
    <row r="1009696"/>
    <row r="1009697"/>
    <row r="1009698"/>
    <row r="1009699"/>
    <row r="1009700"/>
    <row r="1009701"/>
    <row r="1009702"/>
    <row r="1009703"/>
    <row r="1009704"/>
    <row r="1009705"/>
    <row r="1009706"/>
    <row r="1009707"/>
    <row r="1009708"/>
    <row r="1009709"/>
    <row r="1009710"/>
    <row r="1009711"/>
    <row r="1009712"/>
    <row r="1009713"/>
    <row r="1009714"/>
    <row r="1009715"/>
    <row r="1009716"/>
    <row r="1009717"/>
    <row r="1009718"/>
    <row r="1009719"/>
    <row r="1009720"/>
    <row r="1009721"/>
    <row r="1009722"/>
    <row r="1009723"/>
    <row r="1009724"/>
    <row r="1009725"/>
    <row r="1009726"/>
    <row r="1009727"/>
    <row r="1009728"/>
    <row r="1009729"/>
    <row r="1009730"/>
    <row r="1009731"/>
    <row r="1009732"/>
    <row r="1009733"/>
    <row r="1009734"/>
    <row r="1009735"/>
    <row r="1009736"/>
    <row r="1009737"/>
    <row r="1009738"/>
    <row r="1009739"/>
    <row r="1009740"/>
    <row r="1009741"/>
    <row r="1009742"/>
    <row r="1009743"/>
    <row r="1009744"/>
    <row r="1009745"/>
    <row r="1009746"/>
    <row r="1009747"/>
    <row r="1009748"/>
    <row r="1009749"/>
    <row r="1009750"/>
    <row r="1009751"/>
    <row r="1009752"/>
    <row r="1009753"/>
    <row r="1009754"/>
    <row r="1009755"/>
    <row r="1009756"/>
    <row r="1009757"/>
    <row r="1009758"/>
    <row r="1009759"/>
    <row r="1009760"/>
    <row r="1009761"/>
    <row r="1009762"/>
    <row r="1009763"/>
    <row r="1009764"/>
    <row r="1009765"/>
    <row r="1009766"/>
    <row r="1009767"/>
    <row r="1009768"/>
    <row r="1009769"/>
    <row r="1009770"/>
    <row r="1009771"/>
    <row r="1009772"/>
    <row r="1009773"/>
    <row r="1009774"/>
    <row r="1009775"/>
    <row r="1009776"/>
    <row r="1009777"/>
    <row r="1009778"/>
    <row r="1009779"/>
    <row r="1009780"/>
    <row r="1009781"/>
    <row r="1009782"/>
    <row r="1009783"/>
    <row r="1009784"/>
    <row r="1009785"/>
    <row r="1009786"/>
    <row r="1009787"/>
    <row r="1009788"/>
    <row r="1009789"/>
    <row r="1009790"/>
    <row r="1009791"/>
    <row r="1009792"/>
    <row r="1009793"/>
    <row r="1009794"/>
    <row r="1009795"/>
    <row r="1009796"/>
    <row r="1009797"/>
    <row r="1009798"/>
    <row r="1009799"/>
    <row r="1009800"/>
    <row r="1009801"/>
    <row r="1009802"/>
    <row r="1009803"/>
    <row r="1009804"/>
    <row r="1009805"/>
    <row r="1009806"/>
    <row r="1009807"/>
    <row r="1009808"/>
    <row r="1009809"/>
    <row r="1009810"/>
    <row r="1009811"/>
    <row r="1009812"/>
    <row r="1009813"/>
    <row r="1009814"/>
    <row r="1009815"/>
    <row r="1009816"/>
    <row r="1009817"/>
    <row r="1009818"/>
    <row r="1009819"/>
    <row r="1009820"/>
    <row r="1009821"/>
    <row r="1009822"/>
    <row r="1009823"/>
    <row r="1009824"/>
    <row r="1009825"/>
    <row r="1009826"/>
    <row r="1009827"/>
    <row r="1009828"/>
    <row r="1009829"/>
    <row r="1009830"/>
    <row r="1009831"/>
    <row r="1009832"/>
    <row r="1009833"/>
    <row r="1009834"/>
    <row r="1009835"/>
    <row r="1009836"/>
    <row r="1009837"/>
    <row r="1009838"/>
    <row r="1009839"/>
    <row r="1009840"/>
    <row r="1009841"/>
    <row r="1009842"/>
    <row r="1009843"/>
    <row r="1009844"/>
    <row r="1009845"/>
    <row r="1009846"/>
    <row r="1009847"/>
    <row r="1009848"/>
    <row r="1009849"/>
    <row r="1009850"/>
    <row r="1009851"/>
    <row r="1009852"/>
    <row r="1009853"/>
    <row r="1009854"/>
    <row r="1009855"/>
    <row r="1009856"/>
    <row r="1009857"/>
    <row r="1009858"/>
    <row r="1009859"/>
    <row r="1009860"/>
    <row r="1009861"/>
    <row r="1009862"/>
    <row r="1009863"/>
    <row r="1009864"/>
    <row r="1009865"/>
    <row r="1009866"/>
    <row r="1009867"/>
    <row r="1009868"/>
    <row r="1009869"/>
    <row r="1009870"/>
    <row r="1009871"/>
    <row r="1009872"/>
    <row r="1009873"/>
    <row r="1009874"/>
    <row r="1009875"/>
    <row r="1009876"/>
    <row r="1009877"/>
    <row r="1009878"/>
    <row r="1009879"/>
    <row r="1009880"/>
    <row r="1009881"/>
    <row r="1009882"/>
    <row r="1009883"/>
    <row r="1009884"/>
    <row r="1009885"/>
    <row r="1009886"/>
    <row r="1009887"/>
    <row r="1009888"/>
    <row r="1009889"/>
    <row r="1009890"/>
    <row r="1009891"/>
    <row r="1009892"/>
    <row r="1009893"/>
    <row r="1009894"/>
    <row r="1009895"/>
    <row r="1009896"/>
    <row r="1009897"/>
    <row r="1009898"/>
    <row r="1009899"/>
    <row r="1009900"/>
    <row r="1009901"/>
    <row r="1009902"/>
    <row r="1009903"/>
    <row r="1009904"/>
    <row r="1009905"/>
    <row r="1009906"/>
    <row r="1009907"/>
    <row r="1009908"/>
    <row r="1009909"/>
    <row r="1009910"/>
    <row r="1009911"/>
    <row r="1009912"/>
    <row r="1009913"/>
    <row r="1009914"/>
    <row r="1009915"/>
    <row r="1009916"/>
    <row r="1009917"/>
    <row r="1009918"/>
    <row r="1009919"/>
    <row r="1009920"/>
    <row r="1009921"/>
    <row r="1009922"/>
    <row r="1009923"/>
    <row r="1009924"/>
    <row r="1009925"/>
    <row r="1009926"/>
    <row r="1009927"/>
    <row r="1009928"/>
    <row r="1009929"/>
    <row r="1009930"/>
    <row r="1009931"/>
    <row r="1009932"/>
    <row r="1009933"/>
    <row r="1009934"/>
    <row r="1009935"/>
    <row r="1009936"/>
    <row r="1009937"/>
    <row r="1009938"/>
    <row r="1009939"/>
    <row r="1009940"/>
    <row r="1009941"/>
    <row r="1009942"/>
    <row r="1009943"/>
    <row r="1009944"/>
    <row r="1009945"/>
    <row r="1009946"/>
    <row r="1009947"/>
    <row r="1009948"/>
    <row r="1009949"/>
    <row r="1009950"/>
    <row r="1009951"/>
    <row r="1009952"/>
    <row r="1009953"/>
    <row r="1009954"/>
    <row r="1009955"/>
    <row r="1009956"/>
    <row r="1009957"/>
    <row r="1009958"/>
    <row r="1009959"/>
    <row r="1009960"/>
    <row r="1009961"/>
    <row r="1009962"/>
    <row r="1009963"/>
    <row r="1009964"/>
    <row r="1009965"/>
    <row r="1009966"/>
    <row r="1009967"/>
    <row r="1009968"/>
    <row r="1009969"/>
    <row r="1009970"/>
    <row r="1009971"/>
    <row r="1009972"/>
    <row r="1009973"/>
    <row r="1009974"/>
    <row r="1009975"/>
    <row r="1009976"/>
    <row r="1009977"/>
    <row r="1009978"/>
    <row r="1009979"/>
    <row r="1009980"/>
    <row r="1009981"/>
    <row r="1009982"/>
    <row r="1009983"/>
    <row r="1009984"/>
    <row r="1009985"/>
    <row r="1009986"/>
    <row r="1009987"/>
    <row r="1009988"/>
    <row r="1009989"/>
    <row r="1009990"/>
    <row r="1009991"/>
    <row r="1009992"/>
    <row r="1009993"/>
    <row r="1009994"/>
    <row r="1009995"/>
    <row r="1009996"/>
    <row r="1009997"/>
    <row r="1009998"/>
    <row r="1009999"/>
    <row r="1010000"/>
    <row r="1010001"/>
    <row r="1010002"/>
    <row r="1010003"/>
    <row r="1010004"/>
    <row r="1010005"/>
    <row r="1010006"/>
    <row r="1010007"/>
    <row r="1010008"/>
    <row r="1010009"/>
    <row r="1010010"/>
    <row r="1010011"/>
    <row r="1010012"/>
    <row r="1010013"/>
    <row r="1010014"/>
    <row r="1010015"/>
    <row r="1010016"/>
    <row r="1010017"/>
    <row r="1010018"/>
    <row r="1010019"/>
    <row r="1010020"/>
    <row r="1010021"/>
    <row r="1010022"/>
    <row r="1010023"/>
    <row r="1010024"/>
    <row r="1010025"/>
    <row r="1010026"/>
    <row r="1010027"/>
    <row r="1010028"/>
    <row r="1010029"/>
    <row r="1010030"/>
    <row r="1010031"/>
    <row r="1010032"/>
    <row r="1010033"/>
    <row r="1010034"/>
    <row r="1010035"/>
    <row r="1010036"/>
    <row r="1010037"/>
    <row r="1010038"/>
    <row r="1010039"/>
    <row r="1010040"/>
    <row r="1010041"/>
    <row r="1010042"/>
    <row r="1010043"/>
    <row r="1010044"/>
    <row r="1010045"/>
    <row r="1010046"/>
    <row r="1010047"/>
    <row r="1010048"/>
    <row r="1010049"/>
    <row r="1010050"/>
    <row r="1010051"/>
    <row r="1010052"/>
    <row r="1010053"/>
    <row r="1010054"/>
    <row r="1010055"/>
    <row r="1010056"/>
    <row r="1010057"/>
    <row r="1010058"/>
    <row r="1010059"/>
    <row r="1010060"/>
    <row r="1010061"/>
    <row r="1010062"/>
    <row r="1010063"/>
    <row r="1010064"/>
    <row r="1010065"/>
    <row r="1010066"/>
    <row r="1010067"/>
    <row r="1010068"/>
    <row r="1010069"/>
    <row r="1010070"/>
    <row r="1010071"/>
    <row r="1010072"/>
    <row r="1010073"/>
    <row r="1010074"/>
    <row r="1010075"/>
    <row r="1010076"/>
    <row r="1010077"/>
    <row r="1010078"/>
    <row r="1010079"/>
    <row r="1010080"/>
    <row r="1010081"/>
    <row r="1010082"/>
    <row r="1010083"/>
    <row r="1010084"/>
    <row r="1010085"/>
    <row r="1010086"/>
    <row r="1010087"/>
    <row r="1010088"/>
    <row r="1010089"/>
    <row r="1010090"/>
    <row r="1010091"/>
    <row r="1010092"/>
    <row r="1010093"/>
    <row r="1010094"/>
    <row r="1010095"/>
    <row r="1010096"/>
    <row r="1010097"/>
    <row r="1010098"/>
    <row r="1010099"/>
    <row r="1010100"/>
    <row r="1010101"/>
    <row r="1010102"/>
    <row r="1010103"/>
    <row r="1010104"/>
    <row r="1010105"/>
    <row r="1010106"/>
    <row r="1010107"/>
    <row r="1010108"/>
    <row r="1010109"/>
    <row r="1010110"/>
    <row r="1010111"/>
    <row r="1010112"/>
    <row r="1010113"/>
    <row r="1010114"/>
    <row r="1010115"/>
    <row r="1010116"/>
    <row r="1010117"/>
    <row r="1010118"/>
    <row r="1010119"/>
    <row r="1010120"/>
    <row r="1010121"/>
    <row r="1010122"/>
    <row r="1010123"/>
    <row r="1010124"/>
    <row r="1010125"/>
    <row r="1010126"/>
    <row r="1010127"/>
    <row r="1010128"/>
    <row r="1010129"/>
    <row r="1010130"/>
    <row r="1010131"/>
    <row r="1010132"/>
    <row r="1010133"/>
    <row r="1010134"/>
    <row r="1010135"/>
    <row r="1010136"/>
    <row r="1010137"/>
    <row r="1010138"/>
    <row r="1010139"/>
    <row r="1010140"/>
    <row r="1010141"/>
    <row r="1010142"/>
    <row r="1010143"/>
    <row r="1010144"/>
    <row r="1010145"/>
    <row r="1010146"/>
    <row r="1010147"/>
    <row r="1010148"/>
    <row r="1010149"/>
    <row r="1010150"/>
    <row r="1010151"/>
    <row r="1010152"/>
    <row r="1010153"/>
    <row r="1010154"/>
    <row r="1010155"/>
    <row r="1010156"/>
    <row r="1010157"/>
    <row r="1010158"/>
    <row r="1010159"/>
    <row r="1010160"/>
    <row r="1010161"/>
    <row r="1010162"/>
    <row r="1010163"/>
    <row r="1010164"/>
    <row r="1010165"/>
    <row r="1010166"/>
    <row r="1010167"/>
    <row r="1010168"/>
    <row r="1010169"/>
    <row r="1010170"/>
    <row r="1010171"/>
    <row r="1010172"/>
    <row r="1010173"/>
    <row r="1010174"/>
    <row r="1010175"/>
    <row r="1010176"/>
    <row r="1010177"/>
    <row r="1010178"/>
    <row r="1010179"/>
    <row r="1010180"/>
    <row r="1010181"/>
    <row r="1010182"/>
    <row r="1010183"/>
    <row r="1010184"/>
    <row r="1010185"/>
    <row r="1010186"/>
    <row r="1010187"/>
    <row r="1010188"/>
    <row r="1010189"/>
    <row r="1010190"/>
    <row r="1010191"/>
    <row r="1010192"/>
    <row r="1010193"/>
    <row r="1010194"/>
    <row r="1010195"/>
    <row r="1010196"/>
    <row r="1010197"/>
    <row r="1010198"/>
    <row r="1010199"/>
    <row r="1010200"/>
    <row r="1010201"/>
    <row r="1010202"/>
    <row r="1010203"/>
    <row r="1010204"/>
    <row r="1010205"/>
    <row r="1010206"/>
    <row r="1010207"/>
    <row r="1010208"/>
    <row r="1010209"/>
    <row r="1010210"/>
    <row r="1010211"/>
    <row r="1010212"/>
    <row r="1010213"/>
    <row r="1010214"/>
    <row r="1010215"/>
    <row r="1010216"/>
    <row r="1010217"/>
    <row r="1010218"/>
    <row r="1010219"/>
    <row r="1010220"/>
    <row r="1010221"/>
    <row r="1010222"/>
    <row r="1010223"/>
    <row r="1010224"/>
    <row r="1010225"/>
    <row r="1010226"/>
    <row r="1010227"/>
    <row r="1010228"/>
    <row r="1010229"/>
    <row r="1010230"/>
    <row r="1010231"/>
    <row r="1010232"/>
    <row r="1010233"/>
    <row r="1010234"/>
    <row r="1010235"/>
    <row r="1010236"/>
    <row r="1010237"/>
    <row r="1010238"/>
    <row r="1010239"/>
    <row r="1010240"/>
    <row r="1010241"/>
    <row r="1010242"/>
    <row r="1010243"/>
    <row r="1010244"/>
    <row r="1010245"/>
    <row r="1010246"/>
    <row r="1010247"/>
    <row r="1010248"/>
    <row r="1010249"/>
    <row r="1010250"/>
    <row r="1010251"/>
    <row r="1010252"/>
    <row r="1010253"/>
    <row r="1010254"/>
    <row r="1010255"/>
    <row r="1010256"/>
    <row r="1010257"/>
    <row r="1010258"/>
    <row r="1010259"/>
    <row r="1010260"/>
    <row r="1010261"/>
    <row r="1010262"/>
    <row r="1010263"/>
    <row r="1010264"/>
    <row r="1010265"/>
    <row r="1010266"/>
    <row r="1010267"/>
    <row r="1010268"/>
    <row r="1010269"/>
    <row r="1010270"/>
    <row r="1010271"/>
    <row r="1010272"/>
    <row r="1010273"/>
    <row r="1010274"/>
    <row r="1010275"/>
    <row r="1010276"/>
    <row r="1010277"/>
    <row r="1010278"/>
    <row r="1010279"/>
    <row r="1010280"/>
    <row r="1010281"/>
    <row r="1010282"/>
    <row r="1010283"/>
    <row r="1010284"/>
    <row r="1010285"/>
    <row r="1010286"/>
    <row r="1010287"/>
    <row r="1010288"/>
    <row r="1010289"/>
    <row r="1010290"/>
    <row r="1010291"/>
    <row r="1010292"/>
    <row r="1010293"/>
    <row r="1010294"/>
    <row r="1010295"/>
    <row r="1010296"/>
    <row r="1010297"/>
    <row r="1010298"/>
    <row r="1010299"/>
    <row r="1010300"/>
    <row r="1010301"/>
    <row r="1010302"/>
    <row r="1010303"/>
    <row r="1010304"/>
    <row r="1010305"/>
    <row r="1010306"/>
    <row r="1010307"/>
    <row r="1010308"/>
    <row r="1010309"/>
    <row r="1010310"/>
    <row r="1010311"/>
    <row r="1010312"/>
    <row r="1010313"/>
    <row r="1010314"/>
    <row r="1010315"/>
    <row r="1010316"/>
    <row r="1010317"/>
    <row r="1010318"/>
    <row r="1010319"/>
    <row r="1010320"/>
    <row r="1010321"/>
    <row r="1010322"/>
    <row r="1010323"/>
    <row r="1010324"/>
    <row r="1010325"/>
    <row r="1010326"/>
    <row r="1010327"/>
    <row r="1010328"/>
    <row r="1010329"/>
    <row r="1010330"/>
    <row r="1010331"/>
    <row r="1010332"/>
    <row r="1010333"/>
    <row r="1010334"/>
    <row r="1010335"/>
    <row r="1010336"/>
    <row r="1010337"/>
    <row r="1010338"/>
    <row r="1010339"/>
    <row r="1010340"/>
    <row r="1010341"/>
    <row r="1010342"/>
    <row r="1010343"/>
    <row r="1010344"/>
    <row r="1010345"/>
    <row r="1010346"/>
    <row r="1010347"/>
    <row r="1010348"/>
    <row r="1010349"/>
    <row r="1010350"/>
    <row r="1010351"/>
    <row r="1010352"/>
    <row r="1010353"/>
    <row r="1010354"/>
    <row r="1010355"/>
    <row r="1010356"/>
    <row r="1010357"/>
    <row r="1010358"/>
    <row r="1010359"/>
    <row r="1010360"/>
    <row r="1010361"/>
    <row r="1010362"/>
    <row r="1010363"/>
    <row r="1010364"/>
    <row r="1010365"/>
    <row r="1010366"/>
    <row r="1010367"/>
    <row r="1010368"/>
    <row r="1010369"/>
    <row r="1010370"/>
    <row r="1010371"/>
    <row r="1010372"/>
    <row r="1010373"/>
    <row r="1010374"/>
    <row r="1010375"/>
    <row r="1010376"/>
    <row r="1010377"/>
    <row r="1010378"/>
    <row r="1010379"/>
    <row r="1010380"/>
    <row r="1010381"/>
    <row r="1010382"/>
    <row r="1010383"/>
    <row r="1010384"/>
    <row r="1010385"/>
    <row r="1010386"/>
    <row r="1010387"/>
    <row r="1010388"/>
    <row r="1010389"/>
    <row r="1010390"/>
    <row r="1010391"/>
    <row r="1010392"/>
    <row r="1010393"/>
    <row r="1010394"/>
    <row r="1010395"/>
    <row r="1010396"/>
    <row r="1010397"/>
    <row r="1010398"/>
    <row r="1010399"/>
    <row r="1010400"/>
    <row r="1010401"/>
    <row r="1010402"/>
    <row r="1010403"/>
    <row r="1010404"/>
    <row r="1010405"/>
    <row r="1010406"/>
    <row r="1010407"/>
    <row r="1010408"/>
    <row r="1010409"/>
    <row r="1010410"/>
    <row r="1010411"/>
    <row r="1010412"/>
    <row r="1010413"/>
    <row r="1010414"/>
    <row r="1010415"/>
    <row r="1010416"/>
    <row r="1010417"/>
    <row r="1010418"/>
    <row r="1010419"/>
    <row r="1010420"/>
    <row r="1010421"/>
    <row r="1010422"/>
    <row r="1010423"/>
    <row r="1010424"/>
    <row r="1010425"/>
    <row r="1010426"/>
    <row r="1010427"/>
    <row r="1010428"/>
    <row r="1010429"/>
    <row r="1010430"/>
    <row r="1010431"/>
    <row r="1010432"/>
    <row r="1010433"/>
    <row r="1010434"/>
    <row r="1010435"/>
    <row r="1010436"/>
    <row r="1010437"/>
    <row r="1010438"/>
    <row r="1010439"/>
    <row r="1010440"/>
    <row r="1010441"/>
    <row r="1010442"/>
    <row r="1010443"/>
    <row r="1010444"/>
    <row r="1010445"/>
    <row r="1010446"/>
    <row r="1010447"/>
    <row r="1010448"/>
    <row r="1010449"/>
    <row r="1010450"/>
    <row r="1010451"/>
    <row r="1010452"/>
    <row r="1010453"/>
    <row r="1010454"/>
    <row r="1010455"/>
    <row r="1010456"/>
    <row r="1010457"/>
    <row r="1010458"/>
    <row r="1010459"/>
    <row r="1010460"/>
    <row r="1010461"/>
    <row r="1010462"/>
    <row r="1010463"/>
    <row r="1010464"/>
    <row r="1010465"/>
    <row r="1010466"/>
    <row r="1010467"/>
    <row r="1010468"/>
    <row r="1010469"/>
    <row r="1010470"/>
    <row r="1010471"/>
    <row r="1010472"/>
    <row r="1010473"/>
    <row r="1010474"/>
    <row r="1010475"/>
    <row r="1010476"/>
    <row r="1010477"/>
    <row r="1010478"/>
    <row r="1010479"/>
    <row r="1010480"/>
    <row r="1010481"/>
    <row r="1010482"/>
    <row r="1010483"/>
    <row r="1010484"/>
    <row r="1010485"/>
    <row r="1010486"/>
    <row r="1010487"/>
    <row r="1010488"/>
    <row r="1010489"/>
    <row r="1010490"/>
    <row r="1010491"/>
    <row r="1010492"/>
    <row r="1010493"/>
    <row r="1010494"/>
    <row r="1010495"/>
    <row r="1010496"/>
    <row r="1010497"/>
    <row r="1010498"/>
    <row r="1010499"/>
    <row r="1010500"/>
    <row r="1010501"/>
    <row r="1010502"/>
    <row r="1010503"/>
    <row r="1010504"/>
    <row r="1010505"/>
    <row r="1010506"/>
    <row r="1010507"/>
    <row r="1010508"/>
    <row r="1010509"/>
    <row r="1010510"/>
    <row r="1010511"/>
    <row r="1010512"/>
    <row r="1010513"/>
    <row r="1010514"/>
    <row r="1010515"/>
    <row r="1010516"/>
    <row r="1010517"/>
    <row r="1010518"/>
    <row r="1010519"/>
    <row r="1010520"/>
    <row r="1010521"/>
    <row r="1010522"/>
    <row r="1010523"/>
    <row r="1010524"/>
    <row r="1010525"/>
    <row r="1010526"/>
    <row r="1010527"/>
    <row r="1010528"/>
    <row r="1010529"/>
    <row r="1010530"/>
    <row r="1010531"/>
    <row r="1010532"/>
    <row r="1010533"/>
    <row r="1010534"/>
    <row r="1010535"/>
    <row r="1010536"/>
    <row r="1010537"/>
    <row r="1010538"/>
    <row r="1010539"/>
    <row r="1010540"/>
    <row r="1010541"/>
    <row r="1010542"/>
    <row r="1010543"/>
    <row r="1010544"/>
    <row r="1010545"/>
    <row r="1010546"/>
    <row r="1010547"/>
    <row r="1010548"/>
    <row r="1010549"/>
    <row r="1010550"/>
    <row r="1010551"/>
    <row r="1010552"/>
    <row r="1010553"/>
    <row r="1010554"/>
    <row r="1010555"/>
    <row r="1010556"/>
    <row r="1010557"/>
    <row r="1010558"/>
    <row r="1010559"/>
    <row r="1010560"/>
    <row r="1010561"/>
    <row r="1010562"/>
    <row r="1010563"/>
    <row r="1010564"/>
    <row r="1010565"/>
    <row r="1010566"/>
    <row r="1010567"/>
    <row r="1010568"/>
    <row r="1010569"/>
    <row r="1010570"/>
    <row r="1010571"/>
    <row r="1010572"/>
    <row r="1010573"/>
    <row r="1010574"/>
    <row r="1010575"/>
    <row r="1010576"/>
    <row r="1010577"/>
    <row r="1010578"/>
    <row r="1010579"/>
    <row r="1010580"/>
    <row r="1010581"/>
    <row r="1010582"/>
    <row r="1010583"/>
    <row r="1010584"/>
    <row r="1010585"/>
    <row r="1010586"/>
    <row r="1010587"/>
    <row r="1010588"/>
    <row r="1010589"/>
    <row r="1010590"/>
    <row r="1010591"/>
    <row r="1010592"/>
    <row r="1010593"/>
    <row r="1010594"/>
    <row r="1010595"/>
    <row r="1010596"/>
    <row r="1010597"/>
    <row r="1010598"/>
    <row r="1010599"/>
    <row r="1010600"/>
    <row r="1010601"/>
    <row r="1010602"/>
    <row r="1010603"/>
    <row r="1010604"/>
    <row r="1010605"/>
    <row r="1010606"/>
    <row r="1010607"/>
    <row r="1010608"/>
    <row r="1010609"/>
    <row r="1010610"/>
    <row r="1010611"/>
    <row r="1010612"/>
    <row r="1010613"/>
    <row r="1010614"/>
    <row r="1010615"/>
    <row r="1010616"/>
    <row r="1010617"/>
    <row r="1010618"/>
    <row r="1010619"/>
    <row r="1010620"/>
    <row r="1010621"/>
    <row r="1010622"/>
    <row r="1010623"/>
    <row r="1010624"/>
    <row r="1010625"/>
    <row r="1010626"/>
    <row r="1010627"/>
    <row r="1010628"/>
    <row r="1010629"/>
    <row r="1010630"/>
    <row r="1010631"/>
    <row r="1010632"/>
    <row r="1010633"/>
    <row r="1010634"/>
    <row r="1010635"/>
    <row r="1010636"/>
    <row r="1010637"/>
    <row r="1010638"/>
    <row r="1010639"/>
    <row r="1010640"/>
    <row r="1010641"/>
    <row r="1010642"/>
    <row r="1010643"/>
    <row r="1010644"/>
    <row r="1010645"/>
    <row r="1010646"/>
    <row r="1010647"/>
    <row r="1010648"/>
    <row r="1010649"/>
    <row r="1010650"/>
    <row r="1010651"/>
    <row r="1010652"/>
    <row r="1010653"/>
    <row r="1010654"/>
    <row r="1010655"/>
    <row r="1010656"/>
    <row r="1010657"/>
    <row r="1010658"/>
    <row r="1010659"/>
    <row r="1010660"/>
    <row r="1010661"/>
    <row r="1010662"/>
    <row r="1010663"/>
    <row r="1010664"/>
    <row r="1010665"/>
    <row r="1010666"/>
    <row r="1010667"/>
    <row r="1010668"/>
    <row r="1010669"/>
    <row r="1010670"/>
    <row r="1010671"/>
    <row r="1010672"/>
    <row r="1010673"/>
    <row r="1010674"/>
    <row r="1010675"/>
    <row r="1010676"/>
    <row r="1010677"/>
    <row r="1010678"/>
    <row r="1010679"/>
    <row r="1010680"/>
    <row r="1010681"/>
    <row r="1010682"/>
    <row r="1010683"/>
    <row r="1010684"/>
    <row r="1010685"/>
    <row r="1010686"/>
    <row r="1010687"/>
    <row r="1010688"/>
    <row r="1010689"/>
    <row r="1010690"/>
    <row r="1010691"/>
    <row r="1010692"/>
    <row r="1010693"/>
    <row r="1010694"/>
    <row r="1010695"/>
    <row r="1010696"/>
    <row r="1010697"/>
    <row r="1010698"/>
    <row r="1010699"/>
    <row r="1010700"/>
    <row r="1010701"/>
    <row r="1010702"/>
    <row r="1010703"/>
    <row r="1010704"/>
    <row r="1010705"/>
    <row r="1010706"/>
    <row r="1010707"/>
    <row r="1010708"/>
    <row r="1010709"/>
    <row r="1010710"/>
    <row r="1010711"/>
    <row r="1010712"/>
    <row r="1010713"/>
    <row r="1010714"/>
    <row r="1010715"/>
    <row r="1010716"/>
    <row r="1010717"/>
    <row r="1010718"/>
    <row r="1010719"/>
    <row r="1010720"/>
    <row r="1010721"/>
    <row r="1010722"/>
    <row r="1010723"/>
    <row r="1010724"/>
    <row r="1010725"/>
    <row r="1010726"/>
    <row r="1010727"/>
    <row r="1010728"/>
    <row r="1010729"/>
    <row r="1010730"/>
    <row r="1010731"/>
    <row r="1010732"/>
    <row r="1010733"/>
    <row r="1010734"/>
    <row r="1010735"/>
    <row r="1010736"/>
    <row r="1010737"/>
    <row r="1010738"/>
    <row r="1010739"/>
    <row r="1010740"/>
    <row r="1010741"/>
    <row r="1010742"/>
    <row r="1010743"/>
    <row r="1010744"/>
    <row r="1010745"/>
    <row r="1010746"/>
    <row r="1010747"/>
    <row r="1010748"/>
    <row r="1010749"/>
    <row r="1010750"/>
    <row r="1010751"/>
    <row r="1010752"/>
    <row r="1010753"/>
    <row r="1010754"/>
    <row r="1010755"/>
    <row r="1010756"/>
    <row r="1010757"/>
    <row r="1010758"/>
    <row r="1010759"/>
    <row r="1010760"/>
    <row r="1010761"/>
    <row r="1010762"/>
    <row r="1010763"/>
    <row r="1010764"/>
    <row r="1010765"/>
    <row r="1010766"/>
    <row r="1010767"/>
    <row r="1010768"/>
    <row r="1010769"/>
    <row r="1010770"/>
    <row r="1010771"/>
    <row r="1010772"/>
    <row r="1010773"/>
    <row r="1010774"/>
    <row r="1010775"/>
    <row r="1010776"/>
    <row r="1010777"/>
    <row r="1010778"/>
    <row r="1010779"/>
    <row r="1010780"/>
    <row r="1010781"/>
    <row r="1010782"/>
    <row r="1010783"/>
    <row r="1010784"/>
    <row r="1010785"/>
    <row r="1010786"/>
    <row r="1010787"/>
    <row r="1010788"/>
    <row r="1010789"/>
    <row r="1010790"/>
    <row r="1010791"/>
    <row r="1010792"/>
    <row r="1010793"/>
    <row r="1010794"/>
    <row r="1010795"/>
    <row r="1010796"/>
    <row r="1010797"/>
    <row r="1010798"/>
    <row r="1010799"/>
    <row r="1010800"/>
    <row r="1010801"/>
    <row r="1010802"/>
    <row r="1010803"/>
    <row r="1010804"/>
    <row r="1010805"/>
    <row r="1010806"/>
    <row r="1010807"/>
    <row r="1010808"/>
    <row r="1010809"/>
    <row r="1010810"/>
    <row r="1010811"/>
    <row r="1010812"/>
    <row r="1010813"/>
    <row r="1010814"/>
    <row r="1010815"/>
    <row r="1010816"/>
    <row r="1010817"/>
    <row r="1010818"/>
    <row r="1010819"/>
    <row r="1010820"/>
    <row r="1010821"/>
    <row r="1010822"/>
    <row r="1010823"/>
    <row r="1010824"/>
    <row r="1010825"/>
    <row r="1010826"/>
    <row r="1010827"/>
    <row r="1010828"/>
    <row r="1010829"/>
    <row r="1010830"/>
    <row r="1010831"/>
    <row r="1010832"/>
    <row r="1010833"/>
    <row r="1010834"/>
    <row r="1010835"/>
    <row r="1010836"/>
    <row r="1010837"/>
    <row r="1010838"/>
    <row r="1010839"/>
    <row r="1010840"/>
    <row r="1010841"/>
    <row r="1010842"/>
    <row r="1010843"/>
    <row r="1010844"/>
    <row r="1010845"/>
    <row r="1010846"/>
    <row r="1010847"/>
    <row r="1010848"/>
    <row r="1010849"/>
    <row r="1010850"/>
    <row r="1010851"/>
    <row r="1010852"/>
    <row r="1010853"/>
    <row r="1010854"/>
    <row r="1010855"/>
    <row r="1010856"/>
    <row r="1010857"/>
    <row r="1010858"/>
    <row r="1010859"/>
    <row r="1010860"/>
    <row r="1010861"/>
    <row r="1010862"/>
    <row r="1010863"/>
    <row r="1010864"/>
    <row r="1010865"/>
    <row r="1010866"/>
    <row r="1010867"/>
    <row r="1010868"/>
    <row r="1010869"/>
    <row r="1010870"/>
    <row r="1010871"/>
    <row r="1010872"/>
    <row r="1010873"/>
    <row r="1010874"/>
    <row r="1010875"/>
    <row r="1010876"/>
    <row r="1010877"/>
    <row r="1010878"/>
    <row r="1010879"/>
    <row r="1010880"/>
    <row r="1010881"/>
    <row r="1010882"/>
    <row r="1010883"/>
    <row r="1010884"/>
    <row r="1010885"/>
    <row r="1010886"/>
    <row r="1010887"/>
    <row r="1010888"/>
    <row r="1010889"/>
    <row r="1010890"/>
    <row r="1010891"/>
    <row r="1010892"/>
    <row r="1010893"/>
    <row r="1010894"/>
    <row r="1010895"/>
    <row r="1010896"/>
    <row r="1010897"/>
    <row r="1010898"/>
    <row r="1010899"/>
    <row r="1010900"/>
    <row r="1010901"/>
    <row r="1010902"/>
    <row r="1010903"/>
    <row r="1010904"/>
    <row r="1010905"/>
    <row r="1010906"/>
    <row r="1010907"/>
    <row r="1010908"/>
    <row r="1010909"/>
    <row r="1010910"/>
    <row r="1010911"/>
    <row r="1010912"/>
    <row r="1010913"/>
    <row r="1010914"/>
    <row r="1010915"/>
    <row r="1010916"/>
    <row r="1010917"/>
    <row r="1010918"/>
    <row r="1010919"/>
    <row r="1010920"/>
    <row r="1010921"/>
    <row r="1010922"/>
    <row r="1010923"/>
    <row r="1010924"/>
    <row r="1010925"/>
    <row r="1010926"/>
    <row r="1010927"/>
    <row r="1010928"/>
    <row r="1010929"/>
    <row r="1010930"/>
    <row r="1010931"/>
    <row r="1010932"/>
    <row r="1010933"/>
    <row r="1010934"/>
    <row r="1010935"/>
    <row r="1010936"/>
    <row r="1010937"/>
    <row r="1010938"/>
    <row r="1010939"/>
    <row r="1010940"/>
    <row r="1010941"/>
    <row r="1010942"/>
    <row r="1010943"/>
    <row r="1010944"/>
    <row r="1010945"/>
    <row r="1010946"/>
    <row r="1010947"/>
    <row r="1010948"/>
    <row r="1010949"/>
    <row r="1010950"/>
    <row r="1010951"/>
    <row r="1010952"/>
    <row r="1010953"/>
    <row r="1010954"/>
    <row r="1010955"/>
    <row r="1010956"/>
    <row r="1010957"/>
    <row r="1010958"/>
    <row r="1010959"/>
    <row r="1010960"/>
    <row r="1010961"/>
    <row r="1010962"/>
    <row r="1010963"/>
    <row r="1010964"/>
    <row r="1010965"/>
    <row r="1010966"/>
    <row r="1010967"/>
    <row r="1010968"/>
    <row r="1010969"/>
    <row r="1010970"/>
    <row r="1010971"/>
    <row r="1010972"/>
    <row r="1010973"/>
    <row r="1010974"/>
    <row r="1010975"/>
    <row r="1010976"/>
    <row r="1010977"/>
    <row r="1010978"/>
    <row r="1010979"/>
    <row r="1010980"/>
    <row r="1010981"/>
    <row r="1010982"/>
    <row r="1010983"/>
    <row r="1010984"/>
    <row r="1010985"/>
    <row r="1010986"/>
    <row r="1010987"/>
    <row r="1010988"/>
    <row r="1010989"/>
    <row r="1010990"/>
    <row r="1010991"/>
    <row r="1010992"/>
    <row r="1010993"/>
    <row r="1010994"/>
    <row r="1010995"/>
    <row r="1010996"/>
    <row r="1010997"/>
    <row r="1010998"/>
    <row r="1010999"/>
    <row r="1011000"/>
    <row r="1011001"/>
    <row r="1011002"/>
    <row r="1011003"/>
    <row r="1011004"/>
    <row r="1011005"/>
    <row r="1011006"/>
    <row r="1011007"/>
    <row r="1011008"/>
    <row r="1011009"/>
    <row r="1011010"/>
    <row r="1011011"/>
    <row r="1011012"/>
    <row r="1011013"/>
    <row r="1011014"/>
    <row r="1011015"/>
    <row r="1011016"/>
    <row r="1011017"/>
    <row r="1011018"/>
    <row r="1011019"/>
    <row r="1011020"/>
    <row r="1011021"/>
    <row r="1011022"/>
    <row r="1011023"/>
    <row r="1011024"/>
    <row r="1011025"/>
    <row r="1011026"/>
    <row r="1011027"/>
    <row r="1011028"/>
    <row r="1011029"/>
    <row r="1011030"/>
    <row r="1011031"/>
    <row r="1011032"/>
    <row r="1011033"/>
    <row r="1011034"/>
    <row r="1011035"/>
    <row r="1011036"/>
    <row r="1011037"/>
    <row r="1011038"/>
    <row r="1011039"/>
    <row r="1011040"/>
    <row r="1011041"/>
    <row r="1011042"/>
    <row r="1011043"/>
    <row r="1011044"/>
    <row r="1011045"/>
    <row r="1011046"/>
    <row r="1011047"/>
    <row r="1011048"/>
    <row r="1011049"/>
    <row r="1011050"/>
    <row r="1011051"/>
    <row r="1011052"/>
    <row r="1011053"/>
    <row r="1011054"/>
    <row r="1011055"/>
    <row r="1011056"/>
    <row r="1011057"/>
    <row r="1011058"/>
    <row r="1011059"/>
    <row r="1011060"/>
    <row r="1011061"/>
    <row r="1011062"/>
    <row r="1011063"/>
    <row r="1011064"/>
    <row r="1011065"/>
    <row r="1011066"/>
    <row r="1011067"/>
    <row r="1011068"/>
    <row r="1011069"/>
    <row r="1011070"/>
    <row r="1011071"/>
    <row r="1011072"/>
    <row r="1011073"/>
    <row r="1011074"/>
    <row r="1011075"/>
    <row r="1011076"/>
    <row r="1011077"/>
    <row r="1011078"/>
    <row r="1011079"/>
    <row r="1011080"/>
    <row r="1011081"/>
    <row r="1011082"/>
    <row r="1011083"/>
    <row r="1011084"/>
    <row r="1011085"/>
    <row r="1011086"/>
    <row r="1011087"/>
    <row r="1011088"/>
    <row r="1011089"/>
    <row r="1011090"/>
    <row r="1011091"/>
    <row r="1011092"/>
    <row r="1011093"/>
    <row r="1011094"/>
    <row r="1011095"/>
    <row r="1011096"/>
    <row r="1011097"/>
    <row r="1011098"/>
    <row r="1011099"/>
    <row r="1011100"/>
    <row r="1011101"/>
    <row r="1011102"/>
    <row r="1011103"/>
    <row r="1011104"/>
    <row r="1011105"/>
    <row r="1011106"/>
    <row r="1011107"/>
    <row r="1011108"/>
    <row r="1011109"/>
    <row r="1011110"/>
    <row r="1011111"/>
    <row r="1011112"/>
    <row r="1011113"/>
    <row r="1011114"/>
    <row r="1011115"/>
    <row r="1011116"/>
    <row r="1011117"/>
    <row r="1011118"/>
    <row r="1011119"/>
    <row r="1011120"/>
    <row r="1011121"/>
    <row r="1011122"/>
    <row r="1011123"/>
    <row r="1011124"/>
    <row r="1011125"/>
    <row r="1011126"/>
    <row r="1011127"/>
    <row r="1011128"/>
    <row r="1011129"/>
    <row r="1011130"/>
    <row r="1011131"/>
    <row r="1011132"/>
    <row r="1011133"/>
    <row r="1011134"/>
    <row r="1011135"/>
    <row r="1011136"/>
    <row r="1011137"/>
    <row r="1011138"/>
    <row r="1011139"/>
    <row r="1011140"/>
    <row r="1011141"/>
    <row r="1011142"/>
    <row r="1011143"/>
    <row r="1011144"/>
    <row r="1011145"/>
    <row r="1011146"/>
    <row r="1011147"/>
    <row r="1011148"/>
    <row r="1011149"/>
    <row r="1011150"/>
    <row r="1011151"/>
    <row r="1011152"/>
    <row r="1011153"/>
    <row r="1011154"/>
    <row r="1011155"/>
    <row r="1011156"/>
    <row r="1011157"/>
    <row r="1011158"/>
    <row r="1011159"/>
    <row r="1011160"/>
    <row r="1011161"/>
    <row r="1011162"/>
    <row r="1011163"/>
    <row r="1011164"/>
    <row r="1011165"/>
    <row r="1011166"/>
    <row r="1011167"/>
    <row r="1011168"/>
    <row r="1011169"/>
    <row r="1011170"/>
    <row r="1011171"/>
    <row r="1011172"/>
    <row r="1011173"/>
    <row r="1011174"/>
    <row r="1011175"/>
    <row r="1011176"/>
    <row r="1011177"/>
    <row r="1011178"/>
    <row r="1011179"/>
    <row r="1011180"/>
    <row r="1011181"/>
    <row r="1011182"/>
    <row r="1011183"/>
    <row r="1011184"/>
    <row r="1011185"/>
    <row r="1011186"/>
    <row r="1011187"/>
    <row r="1011188"/>
    <row r="1011189"/>
    <row r="1011190"/>
    <row r="1011191"/>
    <row r="1011192"/>
    <row r="1011193"/>
    <row r="1011194"/>
    <row r="1011195"/>
    <row r="1011196"/>
    <row r="1011197"/>
    <row r="1011198"/>
    <row r="1011199"/>
    <row r="1011200"/>
    <row r="1011201"/>
    <row r="1011202"/>
    <row r="1011203"/>
    <row r="1011204"/>
    <row r="1011205"/>
    <row r="1011206"/>
    <row r="1011207"/>
    <row r="1011208"/>
    <row r="1011209"/>
    <row r="1011210"/>
    <row r="1011211"/>
    <row r="1011212"/>
    <row r="1011213"/>
    <row r="1011214"/>
    <row r="1011215"/>
    <row r="1011216"/>
    <row r="1011217"/>
    <row r="1011218"/>
    <row r="1011219"/>
    <row r="1011220"/>
    <row r="1011221"/>
    <row r="1011222"/>
    <row r="1011223"/>
    <row r="1011224"/>
    <row r="1011225"/>
    <row r="1011226"/>
    <row r="1011227"/>
    <row r="1011228"/>
    <row r="1011229"/>
    <row r="1011230"/>
    <row r="1011231"/>
    <row r="1011232"/>
    <row r="1011233"/>
    <row r="1011234"/>
    <row r="1011235"/>
    <row r="1011236"/>
    <row r="1011237"/>
    <row r="1011238"/>
    <row r="1011239"/>
    <row r="1011240"/>
    <row r="1011241"/>
    <row r="1011242"/>
    <row r="1011243"/>
    <row r="1011244"/>
    <row r="1011245"/>
    <row r="1011246"/>
    <row r="1011247"/>
    <row r="1011248"/>
    <row r="1011249"/>
    <row r="1011250"/>
    <row r="1011251"/>
    <row r="1011252"/>
    <row r="1011253"/>
    <row r="1011254"/>
    <row r="1011255"/>
    <row r="1011256"/>
    <row r="1011257"/>
    <row r="1011258"/>
    <row r="1011259"/>
    <row r="1011260"/>
    <row r="1011261"/>
    <row r="1011262"/>
    <row r="1011263"/>
    <row r="1011264"/>
    <row r="1011265"/>
    <row r="1011266"/>
    <row r="1011267"/>
    <row r="1011268"/>
    <row r="1011269"/>
    <row r="1011270"/>
    <row r="1011271"/>
    <row r="1011272"/>
    <row r="1011273"/>
    <row r="1011274"/>
    <row r="1011275"/>
    <row r="1011276"/>
    <row r="1011277"/>
    <row r="1011278"/>
    <row r="1011279"/>
    <row r="1011280"/>
    <row r="1011281"/>
    <row r="1011282"/>
    <row r="1011283"/>
    <row r="1011284"/>
    <row r="1011285"/>
    <row r="1011286"/>
    <row r="1011287"/>
    <row r="1011288"/>
    <row r="1011289"/>
    <row r="1011290"/>
    <row r="1011291"/>
    <row r="1011292"/>
    <row r="1011293"/>
    <row r="1011294"/>
    <row r="1011295"/>
    <row r="1011296"/>
    <row r="1011297"/>
    <row r="1011298"/>
    <row r="1011299"/>
    <row r="1011300"/>
    <row r="1011301"/>
    <row r="1011302"/>
    <row r="1011303"/>
    <row r="1011304"/>
    <row r="1011305"/>
    <row r="1011306"/>
    <row r="1011307"/>
    <row r="1011308"/>
    <row r="1011309"/>
    <row r="1011310"/>
    <row r="1011311"/>
    <row r="1011312"/>
    <row r="1011313"/>
    <row r="1011314"/>
    <row r="1011315"/>
    <row r="1011316"/>
    <row r="1011317"/>
    <row r="1011318"/>
    <row r="1011319"/>
    <row r="1011320"/>
    <row r="1011321"/>
    <row r="1011322"/>
    <row r="1011323"/>
    <row r="1011324"/>
    <row r="1011325"/>
    <row r="1011326"/>
    <row r="1011327"/>
    <row r="1011328"/>
    <row r="1011329"/>
    <row r="1011330"/>
    <row r="1011331"/>
    <row r="1011332"/>
    <row r="1011333"/>
    <row r="1011334"/>
    <row r="1011335"/>
    <row r="1011336"/>
    <row r="1011337"/>
    <row r="1011338"/>
    <row r="1011339"/>
    <row r="1011340"/>
    <row r="1011341"/>
    <row r="1011342"/>
    <row r="1011343"/>
    <row r="1011344"/>
    <row r="1011345"/>
    <row r="1011346"/>
    <row r="1011347"/>
    <row r="1011348"/>
    <row r="1011349"/>
    <row r="1011350"/>
    <row r="1011351"/>
    <row r="1011352"/>
    <row r="1011353"/>
    <row r="1011354"/>
    <row r="1011355"/>
    <row r="1011356"/>
    <row r="1011357"/>
    <row r="1011358"/>
    <row r="1011359"/>
    <row r="1011360"/>
    <row r="1011361"/>
    <row r="1011362"/>
    <row r="1011363"/>
    <row r="1011364"/>
    <row r="1011365"/>
    <row r="1011366"/>
    <row r="1011367"/>
    <row r="1011368"/>
    <row r="1011369"/>
    <row r="1011370"/>
    <row r="1011371"/>
    <row r="1011372"/>
    <row r="1011373"/>
    <row r="1011374"/>
    <row r="1011375"/>
    <row r="1011376"/>
    <row r="1011377"/>
    <row r="1011378"/>
    <row r="1011379"/>
    <row r="1011380"/>
    <row r="1011381"/>
    <row r="1011382"/>
    <row r="1011383"/>
    <row r="1011384"/>
    <row r="1011385"/>
    <row r="1011386"/>
    <row r="1011387"/>
    <row r="1011388"/>
    <row r="1011389"/>
    <row r="1011390"/>
    <row r="1011391"/>
    <row r="1011392"/>
    <row r="1011393"/>
    <row r="1011394"/>
    <row r="1011395"/>
    <row r="1011396"/>
    <row r="1011397"/>
    <row r="1011398"/>
    <row r="1011399"/>
    <row r="1011400"/>
    <row r="1011401"/>
    <row r="1011402"/>
    <row r="1011403"/>
    <row r="1011404"/>
    <row r="1011405"/>
    <row r="1011406"/>
    <row r="1011407"/>
    <row r="1011408"/>
    <row r="1011409"/>
    <row r="1011410"/>
    <row r="1011411"/>
    <row r="1011412"/>
    <row r="1011413"/>
    <row r="1011414"/>
    <row r="1011415"/>
    <row r="1011416"/>
    <row r="1011417"/>
    <row r="1011418"/>
    <row r="1011419"/>
    <row r="1011420"/>
    <row r="1011421"/>
    <row r="1011422"/>
    <row r="1011423"/>
    <row r="1011424"/>
    <row r="1011425"/>
    <row r="1011426"/>
    <row r="1011427"/>
    <row r="1011428"/>
    <row r="1011429"/>
    <row r="1011430"/>
    <row r="1011431"/>
    <row r="1011432"/>
    <row r="1011433"/>
    <row r="1011434"/>
    <row r="1011435"/>
    <row r="1011436"/>
    <row r="1011437"/>
    <row r="1011438"/>
    <row r="1011439"/>
    <row r="1011440"/>
    <row r="1011441"/>
    <row r="1011442"/>
    <row r="1011443"/>
    <row r="1011444"/>
    <row r="1011445"/>
    <row r="1011446"/>
    <row r="1011447"/>
    <row r="1011448"/>
    <row r="1011449"/>
    <row r="1011450"/>
    <row r="1011451"/>
    <row r="1011452"/>
    <row r="1011453"/>
    <row r="1011454"/>
    <row r="1011455"/>
    <row r="1011456"/>
    <row r="1011457"/>
    <row r="1011458"/>
    <row r="1011459"/>
    <row r="1011460"/>
    <row r="1011461"/>
    <row r="1011462"/>
    <row r="1011463"/>
    <row r="1011464"/>
    <row r="1011465"/>
    <row r="1011466"/>
    <row r="1011467"/>
    <row r="1011468"/>
    <row r="1011469"/>
    <row r="1011470"/>
    <row r="1011471"/>
    <row r="1011472"/>
    <row r="1011473"/>
    <row r="1011474"/>
    <row r="1011475"/>
    <row r="1011476"/>
    <row r="1011477"/>
    <row r="1011478"/>
    <row r="1011479"/>
    <row r="1011480"/>
    <row r="1011481"/>
    <row r="1011482"/>
    <row r="1011483"/>
    <row r="1011484"/>
    <row r="1011485"/>
    <row r="1011486"/>
    <row r="1011487"/>
    <row r="1011488"/>
    <row r="1011489"/>
    <row r="1011490"/>
    <row r="1011491"/>
    <row r="1011492"/>
    <row r="1011493"/>
    <row r="1011494"/>
    <row r="1011495"/>
    <row r="1011496"/>
    <row r="1011497"/>
    <row r="1011498"/>
    <row r="1011499"/>
    <row r="1011500"/>
    <row r="1011501"/>
    <row r="1011502"/>
    <row r="1011503"/>
    <row r="1011504"/>
    <row r="1011505"/>
    <row r="1011506"/>
    <row r="1011507"/>
    <row r="1011508"/>
    <row r="1011509"/>
    <row r="1011510"/>
    <row r="1011511"/>
    <row r="1011512"/>
    <row r="1011513"/>
    <row r="1011514"/>
    <row r="1011515"/>
    <row r="1011516"/>
    <row r="1011517"/>
    <row r="1011518"/>
    <row r="1011519"/>
    <row r="1011520"/>
    <row r="1011521"/>
    <row r="1011522"/>
    <row r="1011523"/>
    <row r="1011524"/>
    <row r="1011525"/>
    <row r="1011526"/>
    <row r="1011527"/>
    <row r="1011528"/>
    <row r="1011529"/>
    <row r="1011530"/>
    <row r="1011531"/>
    <row r="1011532"/>
    <row r="1011533"/>
    <row r="1011534"/>
    <row r="1011535"/>
    <row r="1011536"/>
    <row r="1011537"/>
    <row r="1011538"/>
    <row r="1011539"/>
    <row r="1011540"/>
    <row r="1011541"/>
    <row r="1011542"/>
    <row r="1011543"/>
    <row r="1011544"/>
    <row r="1011545"/>
    <row r="1011546"/>
    <row r="1011547"/>
    <row r="1011548"/>
    <row r="1011549"/>
    <row r="1011550"/>
    <row r="1011551"/>
    <row r="1011552"/>
    <row r="1011553"/>
    <row r="1011554"/>
    <row r="1011555"/>
    <row r="1011556"/>
    <row r="1011557"/>
    <row r="1011558"/>
    <row r="1011559"/>
    <row r="1011560"/>
    <row r="1011561"/>
    <row r="1011562"/>
    <row r="1011563"/>
    <row r="1011564"/>
    <row r="1011565"/>
    <row r="1011566"/>
    <row r="1011567"/>
    <row r="1011568"/>
    <row r="1011569"/>
    <row r="1011570"/>
    <row r="1011571"/>
    <row r="1011572"/>
    <row r="1011573"/>
    <row r="1011574"/>
    <row r="1011575"/>
    <row r="1011576"/>
    <row r="1011577"/>
    <row r="1011578"/>
    <row r="1011579"/>
    <row r="1011580"/>
    <row r="1011581"/>
    <row r="1011582"/>
    <row r="1011583"/>
    <row r="1011584"/>
    <row r="1011585"/>
    <row r="1011586"/>
    <row r="1011587"/>
    <row r="1011588"/>
    <row r="1011589"/>
    <row r="1011590"/>
    <row r="1011591"/>
    <row r="1011592"/>
    <row r="1011593"/>
    <row r="1011594"/>
    <row r="1011595"/>
    <row r="1011596"/>
    <row r="1011597"/>
    <row r="1011598"/>
    <row r="1011599"/>
    <row r="1011600"/>
    <row r="1011601"/>
    <row r="1011602"/>
    <row r="1011603"/>
    <row r="1011604"/>
    <row r="1011605"/>
    <row r="1011606"/>
    <row r="1011607"/>
    <row r="1011608"/>
    <row r="1011609"/>
    <row r="1011610"/>
    <row r="1011611"/>
    <row r="1011612"/>
    <row r="1011613"/>
    <row r="1011614"/>
    <row r="1011615"/>
    <row r="1011616"/>
    <row r="1011617"/>
    <row r="1011618"/>
    <row r="1011619"/>
    <row r="1011620"/>
    <row r="1011621"/>
    <row r="1011622"/>
    <row r="1011623"/>
    <row r="1011624"/>
    <row r="1011625"/>
    <row r="1011626"/>
    <row r="1011627"/>
    <row r="1011628"/>
    <row r="1011629"/>
    <row r="1011630"/>
    <row r="1011631"/>
    <row r="1011632"/>
    <row r="1011633"/>
    <row r="1011634"/>
    <row r="1011635"/>
    <row r="1011636"/>
    <row r="1011637"/>
    <row r="1011638"/>
    <row r="1011639"/>
    <row r="1011640"/>
    <row r="1011641"/>
    <row r="1011642"/>
    <row r="1011643"/>
    <row r="1011644"/>
    <row r="1011645"/>
    <row r="1011646"/>
    <row r="1011647"/>
    <row r="1011648"/>
    <row r="1011649"/>
    <row r="1011650"/>
    <row r="1011651"/>
    <row r="1011652"/>
    <row r="1011653"/>
    <row r="1011654"/>
    <row r="1011655"/>
    <row r="1011656"/>
    <row r="1011657"/>
    <row r="1011658"/>
    <row r="1011659"/>
    <row r="1011660"/>
    <row r="1011661"/>
    <row r="1011662"/>
    <row r="1011663"/>
    <row r="1011664"/>
    <row r="1011665"/>
    <row r="1011666"/>
    <row r="1011667"/>
    <row r="1011668"/>
    <row r="1011669"/>
    <row r="1011670"/>
    <row r="1011671"/>
    <row r="1011672"/>
    <row r="1011673"/>
    <row r="1011674"/>
    <row r="1011675"/>
    <row r="1011676"/>
    <row r="1011677"/>
    <row r="1011678"/>
    <row r="1011679"/>
    <row r="1011680"/>
    <row r="1011681"/>
    <row r="1011682"/>
    <row r="1011683"/>
    <row r="1011684"/>
    <row r="1011685"/>
    <row r="1011686"/>
    <row r="1011687"/>
    <row r="1011688"/>
    <row r="1011689"/>
    <row r="1011690"/>
    <row r="1011691"/>
    <row r="1011692"/>
    <row r="1011693"/>
    <row r="1011694"/>
    <row r="1011695"/>
    <row r="1011696"/>
    <row r="1011697"/>
    <row r="1011698"/>
    <row r="1011699"/>
    <row r="1011700"/>
    <row r="1011701"/>
    <row r="1011702"/>
    <row r="1011703"/>
    <row r="1011704"/>
    <row r="1011705"/>
    <row r="1011706"/>
    <row r="1011707"/>
    <row r="1011708"/>
    <row r="1011709"/>
    <row r="1011710"/>
    <row r="1011711"/>
    <row r="1011712"/>
    <row r="1011713"/>
    <row r="1011714"/>
    <row r="1011715"/>
    <row r="1011716"/>
    <row r="1011717"/>
    <row r="1011718"/>
    <row r="1011719"/>
    <row r="1011720"/>
    <row r="1011721"/>
    <row r="1011722"/>
    <row r="1011723"/>
    <row r="1011724"/>
    <row r="1011725"/>
    <row r="1011726"/>
    <row r="1011727"/>
    <row r="1011728"/>
    <row r="1011729"/>
    <row r="1011730"/>
    <row r="1011731"/>
    <row r="1011732"/>
    <row r="1011733"/>
    <row r="1011734"/>
    <row r="1011735"/>
    <row r="1011736"/>
    <row r="1011737"/>
    <row r="1011738"/>
    <row r="1011739"/>
    <row r="1011740"/>
    <row r="1011741"/>
    <row r="1011742"/>
    <row r="1011743"/>
    <row r="1011744"/>
    <row r="1011745"/>
    <row r="1011746"/>
    <row r="1011747"/>
    <row r="1011748"/>
    <row r="1011749"/>
    <row r="1011750"/>
    <row r="1011751"/>
    <row r="1011752"/>
    <row r="1011753"/>
    <row r="1011754"/>
    <row r="1011755"/>
    <row r="1011756"/>
    <row r="1011757"/>
    <row r="1011758"/>
    <row r="1011759"/>
    <row r="1011760"/>
    <row r="1011761"/>
    <row r="1011762"/>
    <row r="1011763"/>
    <row r="1011764"/>
    <row r="1011765"/>
    <row r="1011766"/>
    <row r="1011767"/>
    <row r="1011768"/>
    <row r="1011769"/>
    <row r="1011770"/>
    <row r="1011771"/>
    <row r="1011772"/>
    <row r="1011773"/>
    <row r="1011774"/>
    <row r="1011775"/>
    <row r="1011776"/>
    <row r="1011777"/>
    <row r="1011778"/>
    <row r="1011779"/>
    <row r="1011780"/>
    <row r="1011781"/>
    <row r="1011782"/>
    <row r="1011783"/>
    <row r="1011784"/>
    <row r="1011785"/>
    <row r="1011786"/>
    <row r="1011787"/>
    <row r="1011788"/>
    <row r="1011789"/>
    <row r="1011790"/>
    <row r="1011791"/>
    <row r="1011792"/>
    <row r="1011793"/>
    <row r="1011794"/>
    <row r="1011795"/>
    <row r="1011796"/>
    <row r="1011797"/>
    <row r="1011798"/>
    <row r="1011799"/>
    <row r="1011800"/>
    <row r="1011801"/>
    <row r="1011802"/>
    <row r="1011803"/>
    <row r="1011804"/>
    <row r="1011805"/>
    <row r="1011806"/>
    <row r="1011807"/>
    <row r="1011808"/>
    <row r="1011809"/>
    <row r="1011810"/>
    <row r="1011811"/>
    <row r="1011812"/>
    <row r="1011813"/>
    <row r="1011814"/>
    <row r="1011815"/>
    <row r="1011816"/>
    <row r="1011817"/>
    <row r="1011818"/>
    <row r="1011819"/>
    <row r="1011820"/>
    <row r="1011821"/>
    <row r="1011822"/>
    <row r="1011823"/>
    <row r="1011824"/>
    <row r="1011825"/>
    <row r="1011826"/>
    <row r="1011827"/>
    <row r="1011828"/>
    <row r="1011829"/>
    <row r="1011830"/>
    <row r="1011831"/>
    <row r="1011832"/>
    <row r="1011833"/>
    <row r="1011834"/>
    <row r="1011835"/>
    <row r="1011836"/>
    <row r="1011837"/>
    <row r="1011838"/>
    <row r="1011839"/>
    <row r="1011840"/>
    <row r="1011841"/>
    <row r="1011842"/>
    <row r="1011843"/>
    <row r="1011844"/>
    <row r="1011845"/>
    <row r="1011846"/>
    <row r="1011847"/>
    <row r="1011848"/>
    <row r="1011849"/>
    <row r="1011850"/>
    <row r="1011851"/>
    <row r="1011852"/>
    <row r="1011853"/>
    <row r="1011854"/>
    <row r="1011855"/>
    <row r="1011856"/>
    <row r="1011857"/>
    <row r="1011858"/>
    <row r="1011859"/>
    <row r="1011860"/>
    <row r="1011861"/>
    <row r="1011862"/>
    <row r="1011863"/>
    <row r="1011864"/>
    <row r="1011865"/>
    <row r="1011866"/>
    <row r="1011867"/>
    <row r="1011868"/>
    <row r="1011869"/>
    <row r="1011870"/>
    <row r="1011871"/>
    <row r="1011872"/>
    <row r="1011873"/>
    <row r="1011874"/>
    <row r="1011875"/>
    <row r="1011876"/>
    <row r="1011877"/>
    <row r="1011878"/>
    <row r="1011879"/>
    <row r="1011880"/>
    <row r="1011881"/>
    <row r="1011882"/>
    <row r="1011883"/>
    <row r="1011884"/>
    <row r="1011885"/>
    <row r="1011886"/>
    <row r="1011887"/>
    <row r="1011888"/>
    <row r="1011889"/>
    <row r="1011890"/>
    <row r="1011891"/>
    <row r="1011892"/>
    <row r="1011893"/>
    <row r="1011894"/>
    <row r="1011895"/>
    <row r="1011896"/>
    <row r="1011897"/>
    <row r="1011898"/>
    <row r="1011899"/>
    <row r="1011900"/>
    <row r="1011901"/>
    <row r="1011902"/>
    <row r="1011903"/>
    <row r="1011904"/>
    <row r="1011905"/>
    <row r="1011906"/>
    <row r="1011907"/>
    <row r="1011908"/>
    <row r="1011909"/>
    <row r="1011910"/>
    <row r="1011911"/>
    <row r="1011912"/>
    <row r="1011913"/>
    <row r="1011914"/>
    <row r="1011915"/>
    <row r="1011916"/>
    <row r="1011917"/>
    <row r="1011918"/>
    <row r="1011919"/>
    <row r="1011920"/>
    <row r="1011921"/>
    <row r="1011922"/>
    <row r="1011923"/>
    <row r="1011924"/>
    <row r="1011925"/>
    <row r="1011926"/>
    <row r="1011927"/>
    <row r="1011928"/>
    <row r="1011929"/>
    <row r="1011930"/>
    <row r="1011931"/>
    <row r="1011932"/>
    <row r="1011933"/>
    <row r="1011934"/>
    <row r="1011935"/>
    <row r="1011936"/>
    <row r="1011937"/>
    <row r="1011938"/>
    <row r="1011939"/>
    <row r="1011940"/>
    <row r="1011941"/>
    <row r="1011942"/>
    <row r="1011943"/>
    <row r="1011944"/>
    <row r="1011945"/>
    <row r="1011946"/>
    <row r="1011947"/>
    <row r="1011948"/>
    <row r="1011949"/>
    <row r="1011950"/>
    <row r="1011951"/>
    <row r="1011952"/>
    <row r="1011953"/>
    <row r="1011954"/>
    <row r="1011955"/>
    <row r="1011956"/>
    <row r="1011957"/>
    <row r="1011958"/>
    <row r="1011959"/>
    <row r="1011960"/>
    <row r="1011961"/>
    <row r="1011962"/>
    <row r="1011963"/>
    <row r="1011964"/>
    <row r="1011965"/>
    <row r="1011966"/>
    <row r="1011967"/>
    <row r="1011968"/>
    <row r="1011969"/>
    <row r="1011970"/>
    <row r="1011971"/>
    <row r="1011972"/>
    <row r="1011973"/>
    <row r="1011974"/>
    <row r="1011975"/>
    <row r="1011976"/>
    <row r="1011977"/>
    <row r="1011978"/>
    <row r="1011979"/>
    <row r="1011980"/>
    <row r="1011981"/>
    <row r="1011982"/>
    <row r="1011983"/>
    <row r="1011984"/>
    <row r="1011985"/>
    <row r="1011986"/>
    <row r="1011987"/>
    <row r="1011988"/>
    <row r="1011989"/>
    <row r="1011990"/>
    <row r="1011991"/>
    <row r="1011992"/>
    <row r="1011993"/>
    <row r="1011994"/>
    <row r="1011995"/>
    <row r="1011996"/>
    <row r="1011997"/>
    <row r="1011998"/>
    <row r="1011999"/>
    <row r="1012000"/>
    <row r="1012001"/>
    <row r="1012002"/>
    <row r="1012003"/>
    <row r="1012004"/>
    <row r="1012005"/>
    <row r="1012006"/>
    <row r="1012007"/>
    <row r="1012008"/>
    <row r="1012009"/>
    <row r="1012010"/>
    <row r="1012011"/>
    <row r="1012012"/>
    <row r="1012013"/>
    <row r="1012014"/>
    <row r="1012015"/>
    <row r="1012016"/>
    <row r="1012017"/>
    <row r="1012018"/>
    <row r="1012019"/>
    <row r="1012020"/>
    <row r="1012021"/>
    <row r="1012022"/>
    <row r="1012023"/>
    <row r="1012024"/>
    <row r="1012025"/>
    <row r="1012026"/>
    <row r="1012027"/>
    <row r="1012028"/>
    <row r="1012029"/>
    <row r="1012030"/>
    <row r="1012031"/>
    <row r="1012032"/>
    <row r="1012033"/>
    <row r="1012034"/>
    <row r="1012035"/>
    <row r="1012036"/>
    <row r="1012037"/>
    <row r="1012038"/>
    <row r="1012039"/>
    <row r="1012040"/>
    <row r="1012041"/>
    <row r="1012042"/>
    <row r="1012043"/>
    <row r="1012044"/>
    <row r="1012045"/>
    <row r="1012046"/>
    <row r="1012047"/>
    <row r="1012048"/>
    <row r="1012049"/>
    <row r="1012050"/>
    <row r="1012051"/>
    <row r="1012052"/>
    <row r="1012053"/>
    <row r="1012054"/>
    <row r="1012055"/>
    <row r="1012056"/>
    <row r="1012057"/>
    <row r="1012058"/>
    <row r="1012059"/>
    <row r="1012060"/>
    <row r="1012061"/>
    <row r="1012062"/>
    <row r="1012063"/>
    <row r="1012064"/>
    <row r="1012065"/>
    <row r="1012066"/>
    <row r="1012067"/>
    <row r="1012068"/>
    <row r="1012069"/>
    <row r="1012070"/>
    <row r="1012071"/>
    <row r="1012072"/>
    <row r="1012073"/>
    <row r="1012074"/>
    <row r="1012075"/>
    <row r="1012076"/>
    <row r="1012077"/>
    <row r="1012078"/>
    <row r="1012079"/>
    <row r="1012080"/>
    <row r="1012081"/>
    <row r="1012082"/>
    <row r="1012083"/>
    <row r="1012084"/>
    <row r="1012085"/>
    <row r="1012086"/>
    <row r="1012087"/>
    <row r="1012088"/>
    <row r="1012089"/>
    <row r="1012090"/>
    <row r="1012091"/>
    <row r="1012092"/>
    <row r="1012093"/>
    <row r="1012094"/>
    <row r="1012095"/>
    <row r="1012096"/>
    <row r="1012097"/>
    <row r="1012098"/>
    <row r="1012099"/>
    <row r="1012100"/>
    <row r="1012101"/>
    <row r="1012102"/>
    <row r="1012103"/>
    <row r="1012104"/>
    <row r="1012105"/>
    <row r="1012106"/>
    <row r="1012107"/>
    <row r="1012108"/>
    <row r="1012109"/>
    <row r="1012110"/>
    <row r="1012111"/>
    <row r="1012112"/>
    <row r="1012113"/>
    <row r="1012114"/>
    <row r="1012115"/>
    <row r="1012116"/>
    <row r="1012117"/>
    <row r="1012118"/>
    <row r="1012119"/>
    <row r="1012120"/>
    <row r="1012121"/>
    <row r="1012122"/>
    <row r="1012123"/>
    <row r="1012124"/>
    <row r="1012125"/>
    <row r="1012126"/>
    <row r="1012127"/>
    <row r="1012128"/>
    <row r="1012129"/>
    <row r="1012130"/>
    <row r="1012131"/>
    <row r="1012132"/>
    <row r="1012133"/>
    <row r="1012134"/>
    <row r="1012135"/>
    <row r="1012136"/>
    <row r="1012137"/>
    <row r="1012138"/>
    <row r="1012139"/>
    <row r="1012140"/>
    <row r="1012141"/>
    <row r="1012142"/>
    <row r="1012143"/>
    <row r="1012144"/>
    <row r="1012145"/>
    <row r="1012146"/>
    <row r="1012147"/>
    <row r="1012148"/>
    <row r="1012149"/>
    <row r="1012150"/>
    <row r="1012151"/>
    <row r="1012152"/>
    <row r="1012153"/>
    <row r="1012154"/>
    <row r="1012155"/>
    <row r="1012156"/>
    <row r="1012157"/>
    <row r="1012158"/>
    <row r="1012159"/>
    <row r="1012160"/>
    <row r="1012161"/>
    <row r="1012162"/>
    <row r="1012163"/>
    <row r="1012164"/>
    <row r="1012165"/>
    <row r="1012166"/>
    <row r="1012167"/>
    <row r="1012168"/>
    <row r="1012169"/>
    <row r="1012170"/>
    <row r="1012171"/>
    <row r="1012172"/>
    <row r="1012173"/>
    <row r="1012174"/>
    <row r="1012175"/>
    <row r="1012176"/>
    <row r="1012177"/>
    <row r="1012178"/>
    <row r="1012179"/>
    <row r="1012180"/>
    <row r="1012181"/>
    <row r="1012182"/>
    <row r="1012183"/>
    <row r="1012184"/>
    <row r="1012185"/>
    <row r="1012186"/>
    <row r="1012187"/>
    <row r="1012188"/>
    <row r="1012189"/>
    <row r="1012190"/>
    <row r="1012191"/>
    <row r="1012192"/>
    <row r="1012193"/>
    <row r="1012194"/>
    <row r="1012195"/>
    <row r="1012196"/>
    <row r="1012197"/>
    <row r="1012198"/>
    <row r="1012199"/>
    <row r="1012200"/>
    <row r="1012201"/>
    <row r="1012202"/>
    <row r="1012203"/>
    <row r="1012204"/>
    <row r="1012205"/>
    <row r="1012206"/>
    <row r="1012207"/>
    <row r="1012208"/>
    <row r="1012209"/>
    <row r="1012210"/>
    <row r="1012211"/>
    <row r="1012212"/>
    <row r="1012213"/>
    <row r="1012214"/>
    <row r="1012215"/>
    <row r="1012216"/>
    <row r="1012217"/>
    <row r="1012218"/>
    <row r="1012219"/>
    <row r="1012220"/>
    <row r="1012221"/>
    <row r="1012222"/>
    <row r="1012223"/>
    <row r="1012224"/>
    <row r="1012225"/>
    <row r="1012226"/>
    <row r="1012227"/>
    <row r="1012228"/>
    <row r="1012229"/>
    <row r="1012230"/>
    <row r="1012231"/>
    <row r="1012232"/>
    <row r="1012233"/>
    <row r="1012234"/>
    <row r="1012235"/>
    <row r="1012236"/>
    <row r="1012237"/>
    <row r="1012238"/>
    <row r="1012239"/>
    <row r="1012240"/>
    <row r="1012241"/>
    <row r="1012242"/>
    <row r="1012243"/>
    <row r="1012244"/>
    <row r="1012245"/>
    <row r="1012246"/>
    <row r="1012247"/>
    <row r="1012248"/>
    <row r="1012249"/>
    <row r="1012250"/>
    <row r="1012251"/>
    <row r="1012252"/>
    <row r="1012253"/>
    <row r="1012254"/>
    <row r="1012255"/>
    <row r="1012256"/>
    <row r="1012257"/>
    <row r="1012258"/>
    <row r="1012259"/>
    <row r="1012260"/>
    <row r="1012261"/>
    <row r="1012262"/>
    <row r="1012263"/>
    <row r="1012264"/>
    <row r="1012265"/>
    <row r="1012266"/>
    <row r="1012267"/>
    <row r="1012268"/>
    <row r="1012269"/>
    <row r="1012270"/>
    <row r="1012271"/>
    <row r="1012272"/>
    <row r="1012273"/>
    <row r="1012274"/>
    <row r="1012275"/>
    <row r="1012276"/>
    <row r="1012277"/>
    <row r="1012278"/>
    <row r="1012279"/>
    <row r="1012280"/>
    <row r="1012281"/>
    <row r="1012282"/>
    <row r="1012283"/>
    <row r="1012284"/>
    <row r="1012285"/>
    <row r="1012286"/>
    <row r="1012287"/>
    <row r="1012288"/>
    <row r="1012289"/>
    <row r="1012290"/>
    <row r="1012291"/>
    <row r="1012292"/>
    <row r="1012293"/>
    <row r="1012294"/>
    <row r="1012295"/>
    <row r="1012296"/>
    <row r="1012297"/>
    <row r="1012298"/>
    <row r="1012299"/>
    <row r="1012300"/>
    <row r="1012301"/>
    <row r="1012302"/>
    <row r="1012303"/>
    <row r="1012304"/>
    <row r="1012305"/>
    <row r="1012306"/>
    <row r="1012307"/>
    <row r="1012308"/>
    <row r="1012309"/>
    <row r="1012310"/>
    <row r="1012311"/>
    <row r="1012312"/>
    <row r="1012313"/>
    <row r="1012314"/>
    <row r="1012315"/>
    <row r="1012316"/>
    <row r="1012317"/>
    <row r="1012318"/>
    <row r="1012319"/>
    <row r="1012320"/>
    <row r="1012321"/>
    <row r="1012322"/>
    <row r="1012323"/>
    <row r="1012324"/>
    <row r="1012325"/>
    <row r="1012326"/>
    <row r="1012327"/>
    <row r="1012328"/>
    <row r="1012329"/>
    <row r="1012330"/>
    <row r="1012331"/>
    <row r="1012332"/>
    <row r="1012333"/>
    <row r="1012334"/>
    <row r="1012335"/>
    <row r="1012336"/>
    <row r="1012337"/>
    <row r="1012338"/>
    <row r="1012339"/>
    <row r="1012340"/>
    <row r="1012341"/>
    <row r="1012342"/>
    <row r="1012343"/>
    <row r="1012344"/>
    <row r="1012345"/>
    <row r="1012346"/>
    <row r="1012347"/>
    <row r="1012348"/>
    <row r="1012349"/>
    <row r="1012350"/>
    <row r="1012351"/>
    <row r="1012352"/>
    <row r="1012353"/>
    <row r="1012354"/>
    <row r="1012355"/>
    <row r="1012356"/>
    <row r="1012357"/>
    <row r="1012358"/>
    <row r="1012359"/>
    <row r="1012360"/>
    <row r="1012361"/>
    <row r="1012362"/>
    <row r="1012363"/>
    <row r="1012364"/>
    <row r="1012365"/>
    <row r="1012366"/>
    <row r="1012367"/>
    <row r="1012368"/>
    <row r="1012369"/>
    <row r="1012370"/>
    <row r="1012371"/>
    <row r="1012372"/>
    <row r="1012373"/>
    <row r="1012374"/>
    <row r="1012375"/>
    <row r="1012376"/>
    <row r="1012377"/>
    <row r="1012378"/>
    <row r="1012379"/>
    <row r="1012380"/>
    <row r="1012381"/>
    <row r="1012382"/>
    <row r="1012383"/>
    <row r="1012384"/>
    <row r="1012385"/>
    <row r="1012386"/>
    <row r="1012387"/>
    <row r="1012388"/>
    <row r="1012389"/>
    <row r="1012390"/>
    <row r="1012391"/>
    <row r="1012392"/>
    <row r="1012393"/>
    <row r="1012394"/>
    <row r="1012395"/>
    <row r="1012396"/>
    <row r="1012397"/>
    <row r="1012398"/>
    <row r="1012399"/>
    <row r="1012400"/>
    <row r="1012401"/>
    <row r="1012402"/>
    <row r="1012403"/>
    <row r="1012404"/>
    <row r="1012405"/>
    <row r="1012406"/>
    <row r="1012407"/>
    <row r="1012408"/>
    <row r="1012409"/>
    <row r="1012410"/>
    <row r="1012411"/>
    <row r="1012412"/>
    <row r="1012413"/>
    <row r="1012414"/>
    <row r="1012415"/>
    <row r="1012416"/>
    <row r="1012417"/>
    <row r="1012418"/>
    <row r="1012419"/>
    <row r="1012420"/>
    <row r="1012421"/>
    <row r="1012422"/>
    <row r="1012423"/>
    <row r="1012424"/>
    <row r="1012425"/>
    <row r="1012426"/>
    <row r="1012427"/>
    <row r="1012428"/>
    <row r="1012429"/>
    <row r="1012430"/>
    <row r="1012431"/>
    <row r="1012432"/>
    <row r="1012433"/>
    <row r="1012434"/>
    <row r="1012435"/>
    <row r="1012436"/>
    <row r="1012437"/>
    <row r="1012438"/>
    <row r="1012439"/>
    <row r="1012440"/>
    <row r="1012441"/>
    <row r="1012442"/>
    <row r="1012443"/>
    <row r="1012444"/>
    <row r="1012445"/>
    <row r="1012446"/>
    <row r="1012447"/>
    <row r="1012448"/>
    <row r="1012449"/>
    <row r="1012450"/>
    <row r="1012451"/>
    <row r="1012452"/>
    <row r="1012453"/>
    <row r="1012454"/>
    <row r="1012455"/>
    <row r="1012456"/>
    <row r="1012457"/>
    <row r="1012458"/>
    <row r="1012459"/>
    <row r="1012460"/>
    <row r="1012461"/>
    <row r="1012462"/>
    <row r="1012463"/>
    <row r="1012464"/>
    <row r="1012465"/>
    <row r="1012466"/>
    <row r="1012467"/>
    <row r="1012468"/>
    <row r="1012469"/>
    <row r="1012470"/>
    <row r="1012471"/>
    <row r="1012472"/>
    <row r="1012473"/>
    <row r="1012474"/>
    <row r="1012475"/>
    <row r="1012476"/>
    <row r="1012477"/>
    <row r="1012478"/>
    <row r="1012479"/>
    <row r="1012480"/>
    <row r="1012481"/>
    <row r="1012482"/>
    <row r="1012483"/>
    <row r="1012484"/>
    <row r="1012485"/>
    <row r="1012486"/>
    <row r="1012487"/>
    <row r="1012488"/>
    <row r="1012489"/>
    <row r="1012490"/>
    <row r="1012491"/>
    <row r="1012492"/>
    <row r="1012493"/>
    <row r="1012494"/>
    <row r="1012495"/>
    <row r="1012496"/>
    <row r="1012497"/>
    <row r="1012498"/>
    <row r="1012499"/>
    <row r="1012500"/>
    <row r="1012501"/>
    <row r="1012502"/>
    <row r="1012503"/>
    <row r="1012504"/>
    <row r="1012505"/>
    <row r="1012506"/>
    <row r="1012507"/>
    <row r="1012508"/>
    <row r="1012509"/>
    <row r="1012510"/>
    <row r="1012511"/>
    <row r="1012512"/>
    <row r="1012513"/>
    <row r="1012514"/>
    <row r="1012515"/>
    <row r="1012516"/>
    <row r="1012517"/>
    <row r="1012518"/>
    <row r="1012519"/>
    <row r="1012520"/>
    <row r="1012521"/>
    <row r="1012522"/>
    <row r="1012523"/>
    <row r="1012524"/>
    <row r="1012525"/>
    <row r="1012526"/>
    <row r="1012527"/>
    <row r="1012528"/>
    <row r="1012529"/>
    <row r="1012530"/>
    <row r="1012531"/>
    <row r="1012532"/>
    <row r="1012533"/>
    <row r="1012534"/>
    <row r="1012535"/>
    <row r="1012536"/>
    <row r="1012537"/>
    <row r="1012538"/>
    <row r="1012539"/>
    <row r="1012540"/>
    <row r="1012541"/>
    <row r="1012542"/>
    <row r="1012543"/>
    <row r="1012544"/>
    <row r="1012545"/>
    <row r="1012546"/>
    <row r="1012547"/>
    <row r="1012548"/>
    <row r="1012549"/>
    <row r="1012550"/>
    <row r="1012551"/>
    <row r="1012552"/>
    <row r="1012553"/>
    <row r="1012554"/>
    <row r="1012555"/>
    <row r="1012556"/>
    <row r="1012557"/>
    <row r="1012558"/>
    <row r="1012559"/>
    <row r="1012560"/>
    <row r="1012561"/>
    <row r="1012562"/>
    <row r="1012563"/>
    <row r="1012564"/>
    <row r="1012565"/>
    <row r="1012566"/>
    <row r="1012567"/>
    <row r="1012568"/>
    <row r="1012569"/>
    <row r="1012570"/>
    <row r="1012571"/>
    <row r="1012572"/>
    <row r="1012573"/>
    <row r="1012574"/>
    <row r="1012575"/>
    <row r="1012576"/>
    <row r="1012577"/>
    <row r="1012578"/>
    <row r="1012579"/>
    <row r="1012580"/>
    <row r="1012581"/>
    <row r="1012582"/>
    <row r="1012583"/>
    <row r="1012584"/>
    <row r="1012585"/>
    <row r="1012586"/>
    <row r="1012587"/>
    <row r="1012588"/>
    <row r="1012589"/>
    <row r="1012590"/>
    <row r="1012591"/>
    <row r="1012592"/>
    <row r="1012593"/>
    <row r="1012594"/>
    <row r="1012595"/>
    <row r="1012596"/>
    <row r="1012597"/>
    <row r="1012598"/>
    <row r="1012599"/>
    <row r="1012600"/>
    <row r="1012601"/>
    <row r="1012602"/>
    <row r="1012603"/>
    <row r="1012604"/>
    <row r="1012605"/>
    <row r="1012606"/>
    <row r="1012607"/>
    <row r="1012608"/>
    <row r="1012609"/>
    <row r="1012610"/>
    <row r="1012611"/>
    <row r="1012612"/>
    <row r="1012613"/>
    <row r="1012614"/>
    <row r="1012615"/>
    <row r="1012616"/>
    <row r="1012617"/>
    <row r="1012618"/>
    <row r="1012619"/>
    <row r="1012620"/>
    <row r="1012621"/>
    <row r="1012622"/>
    <row r="1012623"/>
    <row r="1012624"/>
    <row r="1012625"/>
    <row r="1012626"/>
    <row r="1012627"/>
    <row r="1012628"/>
    <row r="1012629"/>
    <row r="1012630"/>
    <row r="1012631"/>
    <row r="1012632"/>
    <row r="1012633"/>
    <row r="1012634"/>
    <row r="1012635"/>
    <row r="1012636"/>
    <row r="1012637"/>
    <row r="1012638"/>
    <row r="1012639"/>
    <row r="1012640"/>
    <row r="1012641"/>
    <row r="1012642"/>
    <row r="1012643"/>
    <row r="1012644"/>
    <row r="1012645"/>
    <row r="1012646"/>
    <row r="1012647"/>
    <row r="1012648"/>
    <row r="1012649"/>
    <row r="1012650"/>
    <row r="1012651"/>
    <row r="1012652"/>
    <row r="1012653"/>
    <row r="1012654"/>
    <row r="1012655"/>
    <row r="1012656"/>
    <row r="1012657"/>
    <row r="1012658"/>
    <row r="1012659"/>
    <row r="1012660"/>
    <row r="1012661"/>
    <row r="1012662"/>
    <row r="1012663"/>
    <row r="1012664"/>
    <row r="1012665"/>
    <row r="1012666"/>
    <row r="1012667"/>
    <row r="1012668"/>
    <row r="1012669"/>
    <row r="1012670"/>
    <row r="1012671"/>
    <row r="1012672"/>
    <row r="1012673"/>
    <row r="1012674"/>
    <row r="1012675"/>
    <row r="1012676"/>
    <row r="1012677"/>
    <row r="1012678"/>
    <row r="1012679"/>
    <row r="1012680"/>
    <row r="1012681"/>
    <row r="1012682"/>
    <row r="1012683"/>
    <row r="1012684"/>
    <row r="1012685"/>
    <row r="1012686"/>
    <row r="1012687"/>
    <row r="1012688"/>
    <row r="1012689"/>
    <row r="1012690"/>
    <row r="1012691"/>
    <row r="1012692"/>
    <row r="1012693"/>
    <row r="1012694"/>
    <row r="1012695"/>
    <row r="1012696"/>
    <row r="1012697"/>
    <row r="1012698"/>
    <row r="1012699"/>
    <row r="1012700"/>
    <row r="1012701"/>
    <row r="1012702"/>
    <row r="1012703"/>
    <row r="1012704"/>
    <row r="1012705"/>
    <row r="1012706"/>
    <row r="1012707"/>
    <row r="1012708"/>
    <row r="1012709"/>
    <row r="1012710"/>
    <row r="1012711"/>
    <row r="1012712"/>
    <row r="1012713"/>
    <row r="1012714"/>
    <row r="1012715"/>
    <row r="1012716"/>
    <row r="1012717"/>
    <row r="1012718"/>
    <row r="1012719"/>
    <row r="1012720"/>
    <row r="1012721"/>
    <row r="1012722"/>
    <row r="1012723"/>
    <row r="1012724"/>
    <row r="1012725"/>
    <row r="1012726"/>
    <row r="1012727"/>
    <row r="1012728"/>
    <row r="1012729"/>
    <row r="1012730"/>
    <row r="1012731"/>
    <row r="1012732"/>
    <row r="1012733"/>
    <row r="1012734"/>
    <row r="1012735"/>
    <row r="1012736"/>
    <row r="1012737"/>
    <row r="1012738"/>
    <row r="1012739"/>
    <row r="1012740"/>
    <row r="1012741"/>
    <row r="1012742"/>
    <row r="1012743"/>
    <row r="1012744"/>
    <row r="1012745"/>
    <row r="1012746"/>
    <row r="1012747"/>
    <row r="1012748"/>
    <row r="1012749"/>
    <row r="1012750"/>
    <row r="1012751"/>
    <row r="1012752"/>
    <row r="1012753"/>
    <row r="1012754"/>
    <row r="1012755"/>
    <row r="1012756"/>
    <row r="1012757"/>
    <row r="1012758"/>
    <row r="1012759"/>
    <row r="1012760"/>
    <row r="1012761"/>
    <row r="1012762"/>
    <row r="1012763"/>
    <row r="1012764"/>
    <row r="1012765"/>
    <row r="1012766"/>
    <row r="1012767"/>
    <row r="1012768"/>
    <row r="1012769"/>
    <row r="1012770"/>
    <row r="1012771"/>
    <row r="1012772"/>
    <row r="1012773"/>
    <row r="1012774"/>
    <row r="1012775"/>
    <row r="1012776"/>
    <row r="1012777"/>
    <row r="1012778"/>
    <row r="1012779"/>
    <row r="1012780"/>
    <row r="1012781"/>
    <row r="1012782"/>
    <row r="1012783"/>
    <row r="1012784"/>
    <row r="1012785"/>
    <row r="1012786"/>
    <row r="1012787"/>
    <row r="1012788"/>
    <row r="1012789"/>
    <row r="1012790"/>
    <row r="1012791"/>
    <row r="1012792"/>
    <row r="1012793"/>
    <row r="1012794"/>
    <row r="1012795"/>
    <row r="1012796"/>
    <row r="1012797"/>
    <row r="1012798"/>
    <row r="1012799"/>
    <row r="1012800"/>
    <row r="1012801"/>
    <row r="1012802"/>
    <row r="1012803"/>
    <row r="1012804"/>
    <row r="1012805"/>
    <row r="1012806"/>
    <row r="1012807"/>
    <row r="1012808"/>
    <row r="1012809"/>
    <row r="1012810"/>
    <row r="1012811"/>
    <row r="1012812"/>
    <row r="1012813"/>
    <row r="1012814"/>
    <row r="1012815"/>
    <row r="1012816"/>
    <row r="1012817"/>
    <row r="1012818"/>
    <row r="1012819"/>
    <row r="1012820"/>
    <row r="1012821"/>
    <row r="1012822"/>
    <row r="1012823"/>
    <row r="1012824"/>
    <row r="1012825"/>
    <row r="1012826"/>
    <row r="1012827"/>
    <row r="1012828"/>
    <row r="1012829"/>
    <row r="1012830"/>
    <row r="1012831"/>
    <row r="1012832"/>
    <row r="1012833"/>
    <row r="1012834"/>
    <row r="1012835"/>
    <row r="1012836"/>
    <row r="1012837"/>
    <row r="1012838"/>
    <row r="1012839"/>
    <row r="1012840"/>
    <row r="1012841"/>
    <row r="1012842"/>
    <row r="1012843"/>
    <row r="1012844"/>
    <row r="1012845"/>
    <row r="1012846"/>
    <row r="1012847"/>
    <row r="1012848"/>
    <row r="1012849"/>
    <row r="1012850"/>
    <row r="1012851"/>
    <row r="1012852"/>
    <row r="1012853"/>
    <row r="1012854"/>
    <row r="1012855"/>
    <row r="1012856"/>
    <row r="1012857"/>
    <row r="1012858"/>
    <row r="1012859"/>
    <row r="1012860"/>
    <row r="1012861"/>
    <row r="1012862"/>
    <row r="1012863"/>
    <row r="1012864"/>
    <row r="1012865"/>
    <row r="1012866"/>
    <row r="1012867"/>
    <row r="1012868"/>
    <row r="1012869"/>
    <row r="1012870"/>
    <row r="1012871"/>
    <row r="1012872"/>
    <row r="1012873"/>
    <row r="1012874"/>
    <row r="1012875"/>
    <row r="1012876"/>
    <row r="1012877"/>
    <row r="1012878"/>
    <row r="1012879"/>
    <row r="1012880"/>
    <row r="1012881"/>
    <row r="1012882"/>
    <row r="1012883"/>
    <row r="1012884"/>
    <row r="1012885"/>
    <row r="1012886"/>
    <row r="1012887"/>
    <row r="1012888"/>
    <row r="1012889"/>
    <row r="1012890"/>
    <row r="1012891"/>
    <row r="1012892"/>
    <row r="1012893"/>
    <row r="1012894"/>
    <row r="1012895"/>
    <row r="1012896"/>
    <row r="1012897"/>
    <row r="1012898"/>
    <row r="1012899"/>
    <row r="1012900"/>
    <row r="1012901"/>
    <row r="1012902"/>
    <row r="1012903"/>
    <row r="1012904"/>
    <row r="1012905"/>
    <row r="1012906"/>
    <row r="1012907"/>
    <row r="1012908"/>
    <row r="1012909"/>
    <row r="1012910"/>
    <row r="1012911"/>
    <row r="1012912"/>
    <row r="1012913"/>
    <row r="1012914"/>
    <row r="1012915"/>
    <row r="1012916"/>
    <row r="1012917"/>
    <row r="1012918"/>
    <row r="1012919"/>
    <row r="1012920"/>
    <row r="1012921"/>
    <row r="1012922"/>
    <row r="1012923"/>
    <row r="1012924"/>
    <row r="1012925"/>
    <row r="1012926"/>
    <row r="1012927"/>
    <row r="1012928"/>
    <row r="1012929"/>
    <row r="1012930"/>
    <row r="1012931"/>
    <row r="1012932"/>
    <row r="1012933"/>
    <row r="1012934"/>
    <row r="1012935"/>
    <row r="1012936"/>
    <row r="1012937"/>
    <row r="1012938"/>
    <row r="1012939"/>
    <row r="1012940"/>
    <row r="1012941"/>
    <row r="1012942"/>
    <row r="1012943"/>
    <row r="1012944"/>
    <row r="1012945"/>
    <row r="1012946"/>
    <row r="1012947"/>
    <row r="1012948"/>
    <row r="1012949"/>
    <row r="1012950"/>
    <row r="1012951"/>
    <row r="1012952"/>
    <row r="1012953"/>
    <row r="1012954"/>
    <row r="1012955"/>
    <row r="1012956"/>
    <row r="1012957"/>
    <row r="1012958"/>
    <row r="1012959"/>
    <row r="1012960"/>
    <row r="1012961"/>
    <row r="1012962"/>
    <row r="1012963"/>
    <row r="1012964"/>
    <row r="1012965"/>
    <row r="1012966"/>
    <row r="1012967"/>
    <row r="1012968"/>
    <row r="1012969"/>
    <row r="1012970"/>
    <row r="1012971"/>
    <row r="1012972"/>
    <row r="1012973"/>
    <row r="1012974"/>
    <row r="1012975"/>
    <row r="1012976"/>
    <row r="1012977"/>
    <row r="1012978"/>
    <row r="1012979"/>
    <row r="1012980"/>
    <row r="1012981"/>
    <row r="1012982"/>
    <row r="1012983"/>
    <row r="1012984"/>
    <row r="1012985"/>
    <row r="1012986"/>
    <row r="1012987"/>
    <row r="1012988"/>
    <row r="1012989"/>
    <row r="1012990"/>
    <row r="1012991"/>
    <row r="1012992"/>
    <row r="1012993"/>
    <row r="1012994"/>
    <row r="1012995"/>
    <row r="1012996"/>
    <row r="1012997"/>
    <row r="1012998"/>
    <row r="1012999"/>
    <row r="1013000"/>
    <row r="1013001"/>
    <row r="1013002"/>
    <row r="1013003"/>
    <row r="1013004"/>
    <row r="1013005"/>
    <row r="1013006"/>
    <row r="1013007"/>
    <row r="1013008"/>
    <row r="1013009"/>
    <row r="1013010"/>
    <row r="1013011"/>
    <row r="1013012"/>
    <row r="1013013"/>
    <row r="1013014"/>
    <row r="1013015"/>
    <row r="1013016"/>
    <row r="1013017"/>
    <row r="1013018"/>
    <row r="1013019"/>
    <row r="1013020"/>
    <row r="1013021"/>
    <row r="1013022"/>
    <row r="1013023"/>
    <row r="1013024"/>
    <row r="1013025"/>
    <row r="1013026"/>
    <row r="1013027"/>
    <row r="1013028"/>
    <row r="1013029"/>
    <row r="1013030"/>
    <row r="1013031"/>
    <row r="1013032"/>
    <row r="1013033"/>
    <row r="1013034"/>
    <row r="1013035"/>
    <row r="1013036"/>
    <row r="1013037"/>
    <row r="1013038"/>
    <row r="1013039"/>
    <row r="1013040"/>
    <row r="1013041"/>
    <row r="1013042"/>
    <row r="1013043"/>
    <row r="1013044"/>
    <row r="1013045"/>
    <row r="1013046"/>
    <row r="1013047"/>
    <row r="1013048"/>
    <row r="1013049"/>
    <row r="1013050"/>
    <row r="1013051"/>
    <row r="1013052"/>
    <row r="1013053"/>
    <row r="1013054"/>
    <row r="1013055"/>
    <row r="1013056"/>
    <row r="1013057"/>
    <row r="1013058"/>
    <row r="1013059"/>
    <row r="1013060"/>
    <row r="1013061"/>
    <row r="1013062"/>
    <row r="1013063"/>
    <row r="1013064"/>
    <row r="1013065"/>
    <row r="1013066"/>
    <row r="1013067"/>
    <row r="1013068"/>
    <row r="1013069"/>
    <row r="1013070"/>
    <row r="1013071"/>
    <row r="1013072"/>
    <row r="1013073"/>
    <row r="1013074"/>
    <row r="1013075"/>
    <row r="1013076"/>
    <row r="1013077"/>
    <row r="1013078"/>
    <row r="1013079"/>
    <row r="1013080"/>
    <row r="1013081"/>
    <row r="1013082"/>
    <row r="1013083"/>
    <row r="1013084"/>
    <row r="1013085"/>
    <row r="1013086"/>
    <row r="1013087"/>
    <row r="1013088"/>
    <row r="1013089"/>
    <row r="1013090"/>
    <row r="1013091"/>
    <row r="1013092"/>
    <row r="1013093"/>
    <row r="1013094"/>
    <row r="1013095"/>
    <row r="1013096"/>
    <row r="1013097"/>
    <row r="1013098"/>
    <row r="1013099"/>
    <row r="1013100"/>
    <row r="1013101"/>
    <row r="1013102"/>
    <row r="1013103"/>
    <row r="1013104"/>
    <row r="1013105"/>
    <row r="1013106"/>
    <row r="1013107"/>
    <row r="1013108"/>
    <row r="1013109"/>
    <row r="1013110"/>
    <row r="1013111"/>
    <row r="1013112"/>
    <row r="1013113"/>
    <row r="1013114"/>
    <row r="1013115"/>
    <row r="1013116"/>
    <row r="1013117"/>
    <row r="1013118"/>
    <row r="1013119"/>
    <row r="1013120"/>
    <row r="1013121"/>
    <row r="1013122"/>
    <row r="1013123"/>
    <row r="1013124"/>
    <row r="1013125"/>
    <row r="1013126"/>
    <row r="1013127"/>
    <row r="1013128"/>
    <row r="1013129"/>
    <row r="1013130"/>
    <row r="1013131"/>
    <row r="1013132"/>
    <row r="1013133"/>
    <row r="1013134"/>
    <row r="1013135"/>
    <row r="1013136"/>
    <row r="1013137"/>
    <row r="1013138"/>
    <row r="1013139"/>
    <row r="1013140"/>
    <row r="1013141"/>
    <row r="1013142"/>
    <row r="1013143"/>
    <row r="1013144"/>
    <row r="1013145"/>
    <row r="1013146"/>
    <row r="1013147"/>
    <row r="1013148"/>
    <row r="1013149"/>
    <row r="1013150"/>
    <row r="1013151"/>
    <row r="1013152"/>
    <row r="1013153"/>
    <row r="1013154"/>
    <row r="1013155"/>
    <row r="1013156"/>
    <row r="1013157"/>
    <row r="1013158"/>
    <row r="1013159"/>
    <row r="1013160"/>
    <row r="1013161"/>
    <row r="1013162"/>
    <row r="1013163"/>
    <row r="1013164"/>
    <row r="1013165"/>
    <row r="1013166"/>
    <row r="1013167"/>
    <row r="1013168"/>
    <row r="1013169"/>
    <row r="1013170"/>
    <row r="1013171"/>
    <row r="1013172"/>
    <row r="1013173"/>
    <row r="1013174"/>
    <row r="1013175"/>
    <row r="1013176"/>
    <row r="1013177"/>
    <row r="1013178"/>
    <row r="1013179"/>
    <row r="1013180"/>
    <row r="1013181"/>
    <row r="1013182"/>
    <row r="1013183"/>
    <row r="1013184"/>
    <row r="1013185"/>
    <row r="1013186"/>
    <row r="1013187"/>
    <row r="1013188"/>
    <row r="1013189"/>
    <row r="1013190"/>
    <row r="1013191"/>
    <row r="1013192"/>
    <row r="1013193"/>
    <row r="1013194"/>
    <row r="1013195"/>
    <row r="1013196"/>
    <row r="1013197"/>
    <row r="1013198"/>
    <row r="1013199"/>
    <row r="1013200"/>
    <row r="1013201"/>
    <row r="1013202"/>
    <row r="1013203"/>
    <row r="1013204"/>
    <row r="1013205"/>
    <row r="1013206"/>
    <row r="1013207"/>
    <row r="1013208"/>
    <row r="1013209"/>
    <row r="1013210"/>
    <row r="1013211"/>
    <row r="1013212"/>
    <row r="1013213"/>
    <row r="1013214"/>
    <row r="1013215"/>
    <row r="1013216"/>
    <row r="1013217"/>
    <row r="1013218"/>
    <row r="1013219"/>
    <row r="1013220"/>
    <row r="1013221"/>
    <row r="1013222"/>
    <row r="1013223"/>
    <row r="1013224"/>
    <row r="1013225"/>
    <row r="1013226"/>
    <row r="1013227"/>
    <row r="1013228"/>
    <row r="1013229"/>
    <row r="1013230"/>
    <row r="1013231"/>
    <row r="1013232"/>
    <row r="1013233"/>
    <row r="1013234"/>
    <row r="1013235"/>
    <row r="1013236"/>
    <row r="1013237"/>
    <row r="1013238"/>
    <row r="1013239"/>
    <row r="1013240"/>
    <row r="1013241"/>
    <row r="1013242"/>
    <row r="1013243"/>
    <row r="1013244"/>
    <row r="1013245"/>
    <row r="1013246"/>
    <row r="1013247"/>
    <row r="1013248"/>
    <row r="1013249"/>
    <row r="1013250"/>
    <row r="1013251"/>
    <row r="1013252"/>
    <row r="1013253"/>
    <row r="1013254"/>
    <row r="1013255"/>
    <row r="1013256"/>
    <row r="1013257"/>
    <row r="1013258"/>
    <row r="1013259"/>
    <row r="1013260"/>
    <row r="1013261"/>
    <row r="1013262"/>
    <row r="1013263"/>
    <row r="1013264"/>
    <row r="1013265"/>
    <row r="1013266"/>
    <row r="1013267"/>
    <row r="1013268"/>
    <row r="1013269"/>
    <row r="1013270"/>
    <row r="1013271"/>
    <row r="1013272"/>
    <row r="1013273"/>
    <row r="1013274"/>
    <row r="1013275"/>
    <row r="1013276"/>
    <row r="1013277"/>
    <row r="1013278"/>
    <row r="1013279"/>
    <row r="1013280"/>
    <row r="1013281"/>
    <row r="1013282"/>
    <row r="1013283"/>
    <row r="1013284"/>
    <row r="1013285"/>
    <row r="1013286"/>
    <row r="1013287"/>
    <row r="1013288"/>
    <row r="1013289"/>
    <row r="1013290"/>
    <row r="1013291"/>
    <row r="1013292"/>
    <row r="1013293"/>
    <row r="1013294"/>
    <row r="1013295"/>
    <row r="1013296"/>
    <row r="1013297"/>
    <row r="1013298"/>
    <row r="1013299"/>
    <row r="1013300"/>
    <row r="1013301"/>
    <row r="1013302"/>
    <row r="1013303"/>
    <row r="1013304"/>
    <row r="1013305"/>
    <row r="1013306"/>
    <row r="1013307"/>
    <row r="1013308"/>
    <row r="1013309"/>
    <row r="1013310"/>
    <row r="1013311"/>
    <row r="1013312"/>
    <row r="1013313"/>
    <row r="1013314"/>
    <row r="1013315"/>
    <row r="1013316"/>
    <row r="1013317"/>
    <row r="1013318"/>
    <row r="1013319"/>
    <row r="1013320"/>
    <row r="1013321"/>
    <row r="1013322"/>
    <row r="1013323"/>
    <row r="1013324"/>
    <row r="1013325"/>
    <row r="1013326"/>
    <row r="1013327"/>
    <row r="1013328"/>
    <row r="1013329"/>
    <row r="1013330"/>
    <row r="1013331"/>
    <row r="1013332"/>
    <row r="1013333"/>
    <row r="1013334"/>
    <row r="1013335"/>
    <row r="1013336"/>
    <row r="1013337"/>
    <row r="1013338"/>
    <row r="1013339"/>
    <row r="1013340"/>
    <row r="1013341"/>
    <row r="1013342"/>
    <row r="1013343"/>
    <row r="1013344"/>
    <row r="1013345"/>
    <row r="1013346"/>
    <row r="1013347"/>
    <row r="1013348"/>
    <row r="1013349"/>
    <row r="1013350"/>
    <row r="1013351"/>
    <row r="1013352"/>
    <row r="1013353"/>
    <row r="1013354"/>
    <row r="1013355"/>
    <row r="1013356"/>
    <row r="1013357"/>
    <row r="1013358"/>
    <row r="1013359"/>
    <row r="1013360"/>
    <row r="1013361"/>
    <row r="1013362"/>
    <row r="1013363"/>
    <row r="1013364"/>
    <row r="1013365"/>
    <row r="1013366"/>
    <row r="1013367"/>
    <row r="1013368"/>
    <row r="1013369"/>
    <row r="1013370"/>
    <row r="1013371"/>
    <row r="1013372"/>
    <row r="1013373"/>
    <row r="1013374"/>
    <row r="1013375"/>
    <row r="1013376"/>
    <row r="1013377"/>
    <row r="1013378"/>
    <row r="1013379"/>
    <row r="1013380"/>
    <row r="1013381"/>
    <row r="1013382"/>
    <row r="1013383"/>
    <row r="1013384"/>
    <row r="1013385"/>
    <row r="1013386"/>
    <row r="1013387"/>
    <row r="1013388"/>
    <row r="1013389"/>
    <row r="1013390"/>
    <row r="1013391"/>
    <row r="1013392"/>
    <row r="1013393"/>
    <row r="1013394"/>
    <row r="1013395"/>
    <row r="1013396"/>
    <row r="1013397"/>
    <row r="1013398"/>
    <row r="1013399"/>
    <row r="1013400"/>
    <row r="1013401"/>
    <row r="1013402"/>
    <row r="1013403"/>
    <row r="1013404"/>
    <row r="1013405"/>
    <row r="1013406"/>
    <row r="1013407"/>
    <row r="1013408"/>
    <row r="1013409"/>
    <row r="1013410"/>
    <row r="1013411"/>
    <row r="1013412"/>
    <row r="1013413"/>
    <row r="1013414"/>
    <row r="1013415"/>
    <row r="1013416"/>
    <row r="1013417"/>
    <row r="1013418"/>
    <row r="1013419"/>
    <row r="1013420"/>
    <row r="1013421"/>
    <row r="1013422"/>
    <row r="1013423"/>
    <row r="1013424"/>
    <row r="1013425"/>
    <row r="1013426"/>
    <row r="1013427"/>
    <row r="1013428"/>
    <row r="1013429"/>
    <row r="1013430"/>
    <row r="1013431"/>
    <row r="1013432"/>
    <row r="1013433"/>
    <row r="1013434"/>
    <row r="1013435"/>
    <row r="1013436"/>
    <row r="1013437"/>
    <row r="1013438"/>
    <row r="1013439"/>
    <row r="1013440"/>
    <row r="1013441"/>
    <row r="1013442"/>
    <row r="1013443"/>
    <row r="1013444"/>
    <row r="1013445"/>
    <row r="1013446"/>
    <row r="1013447"/>
    <row r="1013448"/>
    <row r="1013449"/>
    <row r="1013450"/>
    <row r="1013451"/>
    <row r="1013452"/>
    <row r="1013453"/>
    <row r="1013454"/>
    <row r="1013455"/>
    <row r="1013456"/>
    <row r="1013457"/>
    <row r="1013458"/>
    <row r="1013459"/>
    <row r="1013460"/>
    <row r="1013461"/>
    <row r="1013462"/>
    <row r="1013463"/>
    <row r="1013464"/>
    <row r="1013465"/>
    <row r="1013466"/>
    <row r="1013467"/>
    <row r="1013468"/>
    <row r="1013469"/>
    <row r="1013470"/>
    <row r="1013471"/>
    <row r="1013472"/>
    <row r="1013473"/>
    <row r="1013474"/>
    <row r="1013475"/>
    <row r="1013476"/>
    <row r="1013477"/>
    <row r="1013478"/>
    <row r="1013479"/>
    <row r="1013480"/>
    <row r="1013481"/>
    <row r="1013482"/>
    <row r="1013483"/>
    <row r="1013484"/>
    <row r="1013485"/>
    <row r="1013486"/>
    <row r="1013487"/>
    <row r="1013488"/>
    <row r="1013489"/>
    <row r="1013490"/>
    <row r="1013491"/>
    <row r="1013492"/>
    <row r="1013493"/>
    <row r="1013494"/>
    <row r="1013495"/>
    <row r="1013496"/>
    <row r="1013497"/>
    <row r="1013498"/>
    <row r="1013499"/>
    <row r="1013500"/>
    <row r="1013501"/>
    <row r="1013502"/>
    <row r="1013503"/>
    <row r="1013504"/>
    <row r="1013505"/>
    <row r="1013506"/>
    <row r="1013507"/>
    <row r="1013508"/>
    <row r="1013509"/>
    <row r="1013510"/>
    <row r="1013511"/>
    <row r="1013512"/>
    <row r="1013513"/>
    <row r="1013514"/>
    <row r="1013515"/>
    <row r="1013516"/>
    <row r="1013517"/>
    <row r="1013518"/>
    <row r="1013519"/>
    <row r="1013520"/>
    <row r="1013521"/>
    <row r="1013522"/>
    <row r="1013523"/>
    <row r="1013524"/>
    <row r="1013525"/>
    <row r="1013526"/>
    <row r="1013527"/>
    <row r="1013528"/>
    <row r="1013529"/>
    <row r="1013530"/>
    <row r="1013531"/>
    <row r="1013532"/>
    <row r="1013533"/>
    <row r="1013534"/>
    <row r="1013535"/>
    <row r="1013536"/>
    <row r="1013537"/>
    <row r="1013538"/>
    <row r="1013539"/>
    <row r="1013540"/>
    <row r="1013541"/>
    <row r="1013542"/>
    <row r="1013543"/>
    <row r="1013544"/>
    <row r="1013545"/>
    <row r="1013546"/>
    <row r="1013547"/>
    <row r="1013548"/>
    <row r="1013549"/>
    <row r="1013550"/>
    <row r="1013551"/>
    <row r="1013552"/>
    <row r="1013553"/>
    <row r="1013554"/>
    <row r="1013555"/>
    <row r="1013556"/>
    <row r="1013557"/>
    <row r="1013558"/>
    <row r="1013559"/>
    <row r="1013560"/>
    <row r="1013561"/>
    <row r="1013562"/>
    <row r="1013563"/>
    <row r="1013564"/>
    <row r="1013565"/>
    <row r="1013566"/>
    <row r="1013567"/>
    <row r="1013568"/>
    <row r="1013569"/>
    <row r="1013570"/>
    <row r="1013571"/>
    <row r="1013572"/>
    <row r="1013573"/>
    <row r="1013574"/>
    <row r="1013575"/>
    <row r="1013576"/>
    <row r="1013577"/>
    <row r="1013578"/>
    <row r="1013579"/>
    <row r="1013580"/>
    <row r="1013581"/>
    <row r="1013582"/>
    <row r="1013583"/>
    <row r="1013584"/>
    <row r="1013585"/>
    <row r="1013586"/>
    <row r="1013587"/>
    <row r="1013588"/>
    <row r="1013589"/>
    <row r="1013590"/>
    <row r="1013591"/>
    <row r="1013592"/>
    <row r="1013593"/>
    <row r="1013594"/>
    <row r="1013595"/>
    <row r="1013596"/>
    <row r="1013597"/>
    <row r="1013598"/>
    <row r="1013599"/>
    <row r="1013600"/>
    <row r="1013601"/>
    <row r="1013602"/>
    <row r="1013603"/>
    <row r="1013604"/>
    <row r="1013605"/>
    <row r="1013606"/>
    <row r="1013607"/>
    <row r="1013608"/>
    <row r="1013609"/>
    <row r="1013610"/>
    <row r="1013611"/>
    <row r="1013612"/>
    <row r="1013613"/>
    <row r="1013614"/>
    <row r="1013615"/>
    <row r="1013616"/>
    <row r="1013617"/>
    <row r="1013618"/>
    <row r="1013619"/>
    <row r="1013620"/>
    <row r="1013621"/>
    <row r="1013622"/>
    <row r="1013623"/>
    <row r="1013624"/>
    <row r="1013625"/>
    <row r="1013626"/>
    <row r="1013627"/>
    <row r="1013628"/>
    <row r="1013629"/>
    <row r="1013630"/>
    <row r="1013631"/>
    <row r="1013632"/>
    <row r="1013633"/>
    <row r="1013634"/>
    <row r="1013635"/>
    <row r="1013636"/>
    <row r="1013637"/>
    <row r="1013638"/>
    <row r="1013639"/>
    <row r="1013640"/>
    <row r="1013641"/>
    <row r="1013642"/>
    <row r="1013643"/>
    <row r="1013644"/>
    <row r="1013645"/>
    <row r="1013646"/>
    <row r="1013647"/>
    <row r="1013648"/>
    <row r="1013649"/>
    <row r="1013650"/>
    <row r="1013651"/>
    <row r="1013652"/>
    <row r="1013653"/>
    <row r="1013654"/>
    <row r="1013655"/>
    <row r="1013656"/>
    <row r="1013657"/>
    <row r="1013658"/>
    <row r="1013659"/>
    <row r="1013660"/>
    <row r="1013661"/>
    <row r="1013662"/>
    <row r="1013663"/>
    <row r="1013664"/>
    <row r="1013665"/>
    <row r="1013666"/>
    <row r="1013667"/>
    <row r="1013668"/>
    <row r="1013669"/>
    <row r="1013670"/>
    <row r="1013671"/>
    <row r="1013672"/>
    <row r="1013673"/>
    <row r="1013674"/>
    <row r="1013675"/>
    <row r="1013676"/>
    <row r="1013677"/>
    <row r="1013678"/>
    <row r="1013679"/>
    <row r="1013680"/>
    <row r="1013681"/>
    <row r="1013682"/>
    <row r="1013683"/>
    <row r="1013684"/>
    <row r="1013685"/>
    <row r="1013686"/>
    <row r="1013687"/>
    <row r="1013688"/>
    <row r="1013689"/>
    <row r="1013690"/>
    <row r="1013691"/>
    <row r="1013692"/>
    <row r="1013693"/>
    <row r="1013694"/>
    <row r="1013695"/>
    <row r="1013696"/>
    <row r="1013697"/>
    <row r="1013698"/>
    <row r="1013699"/>
    <row r="1013700"/>
    <row r="1013701"/>
    <row r="1013702"/>
    <row r="1013703"/>
    <row r="1013704"/>
    <row r="1013705"/>
    <row r="1013706"/>
    <row r="1013707"/>
    <row r="1013708"/>
    <row r="1013709"/>
    <row r="1013710"/>
    <row r="1013711"/>
    <row r="1013712"/>
    <row r="1013713"/>
    <row r="1013714"/>
    <row r="1013715"/>
    <row r="1013716"/>
    <row r="1013717"/>
    <row r="1013718"/>
    <row r="1013719"/>
    <row r="1013720"/>
    <row r="1013721"/>
    <row r="1013722"/>
    <row r="1013723"/>
    <row r="1013724"/>
    <row r="1013725"/>
    <row r="1013726"/>
    <row r="1013727"/>
    <row r="1013728"/>
    <row r="1013729"/>
    <row r="1013730"/>
    <row r="1013731"/>
    <row r="1013732"/>
    <row r="1013733"/>
    <row r="1013734"/>
    <row r="1013735"/>
    <row r="1013736"/>
    <row r="1013737"/>
    <row r="1013738"/>
    <row r="1013739"/>
    <row r="1013740"/>
    <row r="1013741"/>
    <row r="1013742"/>
    <row r="1013743"/>
    <row r="1013744"/>
    <row r="1013745"/>
    <row r="1013746"/>
    <row r="1013747"/>
    <row r="1013748"/>
    <row r="1013749"/>
    <row r="1013750"/>
    <row r="1013751"/>
    <row r="1013752"/>
    <row r="1013753"/>
    <row r="1013754"/>
    <row r="1013755"/>
    <row r="1013756"/>
    <row r="1013757"/>
    <row r="1013758"/>
    <row r="1013759"/>
    <row r="1013760"/>
    <row r="1013761"/>
    <row r="1013762"/>
    <row r="1013763"/>
    <row r="1013764"/>
    <row r="1013765"/>
    <row r="1013766"/>
    <row r="1013767"/>
    <row r="1013768"/>
    <row r="1013769"/>
    <row r="1013770"/>
    <row r="1013771"/>
    <row r="1013772"/>
    <row r="1013773"/>
    <row r="1013774"/>
    <row r="1013775"/>
    <row r="1013776"/>
    <row r="1013777"/>
    <row r="1013778"/>
    <row r="1013779"/>
    <row r="1013780"/>
    <row r="1013781"/>
    <row r="1013782"/>
    <row r="1013783"/>
    <row r="1013784"/>
    <row r="1013785"/>
    <row r="1013786"/>
    <row r="1013787"/>
    <row r="1013788"/>
    <row r="1013789"/>
    <row r="1013790"/>
    <row r="1013791"/>
    <row r="1013792"/>
    <row r="1013793"/>
    <row r="1013794"/>
    <row r="1013795"/>
    <row r="1013796"/>
    <row r="1013797"/>
    <row r="1013798"/>
    <row r="1013799"/>
    <row r="1013800"/>
    <row r="1013801"/>
    <row r="1013802"/>
    <row r="1013803"/>
    <row r="1013804"/>
    <row r="1013805"/>
    <row r="1013806"/>
    <row r="1013807"/>
    <row r="1013808"/>
    <row r="1013809"/>
    <row r="1013810"/>
    <row r="1013811"/>
    <row r="1013812"/>
    <row r="1013813"/>
    <row r="1013814"/>
    <row r="1013815"/>
    <row r="1013816"/>
    <row r="1013817"/>
    <row r="1013818"/>
    <row r="1013819"/>
    <row r="1013820"/>
    <row r="1013821"/>
    <row r="1013822"/>
    <row r="1013823"/>
    <row r="1013824"/>
    <row r="1013825"/>
    <row r="1013826"/>
    <row r="1013827"/>
    <row r="1013828"/>
    <row r="1013829"/>
    <row r="1013830"/>
    <row r="1013831"/>
    <row r="1013832"/>
    <row r="1013833"/>
    <row r="1013834"/>
    <row r="1013835"/>
    <row r="1013836"/>
    <row r="1013837"/>
    <row r="1013838"/>
    <row r="1013839"/>
    <row r="1013840"/>
    <row r="1013841"/>
    <row r="1013842"/>
    <row r="1013843"/>
    <row r="1013844"/>
    <row r="1013845"/>
    <row r="1013846"/>
    <row r="1013847"/>
    <row r="1013848"/>
    <row r="1013849"/>
    <row r="1013850"/>
    <row r="1013851"/>
    <row r="1013852"/>
    <row r="1013853"/>
    <row r="1013854"/>
    <row r="1013855"/>
    <row r="1013856"/>
    <row r="1013857"/>
    <row r="1013858"/>
    <row r="1013859"/>
    <row r="1013860"/>
    <row r="1013861"/>
    <row r="1013862"/>
    <row r="1013863"/>
    <row r="1013864"/>
    <row r="1013865"/>
    <row r="1013866"/>
    <row r="1013867"/>
    <row r="1013868"/>
    <row r="1013869"/>
    <row r="1013870"/>
    <row r="1013871"/>
    <row r="1013872"/>
    <row r="1013873"/>
    <row r="1013874"/>
    <row r="1013875"/>
    <row r="1013876"/>
    <row r="1013877"/>
    <row r="1013878"/>
    <row r="1013879"/>
    <row r="1013880"/>
    <row r="1013881"/>
    <row r="1013882"/>
    <row r="1013883"/>
    <row r="1013884"/>
    <row r="1013885"/>
    <row r="1013886"/>
    <row r="1013887"/>
    <row r="1013888"/>
    <row r="1013889"/>
    <row r="1013890"/>
    <row r="1013891"/>
    <row r="1013892"/>
    <row r="1013893"/>
    <row r="1013894"/>
    <row r="1013895"/>
    <row r="1013896"/>
    <row r="1013897"/>
    <row r="1013898"/>
    <row r="1013899"/>
    <row r="1013900"/>
    <row r="1013901"/>
    <row r="1013902"/>
    <row r="1013903"/>
    <row r="1013904"/>
    <row r="1013905"/>
    <row r="1013906"/>
    <row r="1013907"/>
    <row r="1013908"/>
    <row r="1013909"/>
    <row r="1013910"/>
    <row r="1013911"/>
    <row r="1013912"/>
    <row r="1013913"/>
    <row r="1013914"/>
    <row r="1013915"/>
    <row r="1013916"/>
    <row r="1013917"/>
    <row r="1013918"/>
    <row r="1013919"/>
    <row r="1013920"/>
    <row r="1013921"/>
    <row r="1013922"/>
    <row r="1013923"/>
    <row r="1013924"/>
    <row r="1013925"/>
    <row r="1013926"/>
    <row r="1013927"/>
    <row r="1013928"/>
    <row r="1013929"/>
    <row r="1013930"/>
    <row r="1013931"/>
    <row r="1013932"/>
    <row r="1013933"/>
    <row r="1013934"/>
    <row r="1013935"/>
    <row r="1013936"/>
    <row r="1013937"/>
    <row r="1013938"/>
    <row r="1013939"/>
    <row r="1013940"/>
    <row r="1013941"/>
    <row r="1013942"/>
    <row r="1013943"/>
    <row r="1013944"/>
    <row r="1013945"/>
    <row r="1013946"/>
    <row r="1013947"/>
    <row r="1013948"/>
    <row r="1013949"/>
    <row r="1013950"/>
    <row r="1013951"/>
    <row r="1013952"/>
    <row r="1013953"/>
    <row r="1013954"/>
    <row r="1013955"/>
    <row r="1013956"/>
    <row r="1013957"/>
    <row r="1013958"/>
    <row r="1013959"/>
    <row r="1013960"/>
    <row r="1013961"/>
    <row r="1013962"/>
    <row r="1013963"/>
    <row r="1013964"/>
    <row r="1013965"/>
    <row r="1013966"/>
    <row r="1013967"/>
    <row r="1013968"/>
    <row r="1013969"/>
    <row r="1013970"/>
    <row r="1013971"/>
    <row r="1013972"/>
    <row r="1013973"/>
    <row r="1013974"/>
    <row r="1013975"/>
    <row r="1013976"/>
    <row r="1013977"/>
    <row r="1013978"/>
    <row r="1013979"/>
    <row r="1013980"/>
    <row r="1013981"/>
    <row r="1013982"/>
    <row r="1013983"/>
    <row r="1013984"/>
    <row r="1013985"/>
    <row r="1013986"/>
    <row r="1013987"/>
    <row r="1013988"/>
    <row r="1013989"/>
    <row r="1013990"/>
    <row r="1013991"/>
    <row r="1013992"/>
    <row r="1013993"/>
    <row r="1013994"/>
    <row r="1013995"/>
    <row r="1013996"/>
    <row r="1013997"/>
    <row r="1013998"/>
    <row r="1013999"/>
    <row r="1014000"/>
    <row r="1014001"/>
    <row r="1014002"/>
    <row r="1014003"/>
    <row r="1014004"/>
    <row r="1014005"/>
    <row r="1014006"/>
    <row r="1014007"/>
    <row r="1014008"/>
    <row r="1014009"/>
    <row r="1014010"/>
    <row r="1014011"/>
    <row r="1014012"/>
    <row r="1014013"/>
    <row r="1014014"/>
    <row r="1014015"/>
    <row r="1014016"/>
    <row r="1014017"/>
    <row r="1014018"/>
    <row r="1014019"/>
    <row r="1014020"/>
    <row r="1014021"/>
    <row r="1014022"/>
    <row r="1014023"/>
    <row r="1014024"/>
    <row r="1014025"/>
    <row r="1014026"/>
    <row r="1014027"/>
    <row r="1014028"/>
    <row r="1014029"/>
    <row r="1014030"/>
    <row r="1014031"/>
    <row r="1014032"/>
    <row r="1014033"/>
    <row r="1014034"/>
    <row r="1014035"/>
    <row r="1014036"/>
    <row r="1014037"/>
    <row r="1014038"/>
    <row r="1014039"/>
    <row r="1014040"/>
    <row r="1014041"/>
    <row r="1014042"/>
    <row r="1014043"/>
    <row r="1014044"/>
    <row r="1014045"/>
    <row r="1014046"/>
    <row r="1014047"/>
    <row r="1014048"/>
    <row r="1014049"/>
    <row r="1014050"/>
    <row r="1014051"/>
    <row r="1014052"/>
    <row r="1014053"/>
    <row r="1014054"/>
    <row r="1014055"/>
    <row r="1014056"/>
    <row r="1014057"/>
    <row r="1014058"/>
    <row r="1014059"/>
    <row r="1014060"/>
    <row r="1014061"/>
    <row r="1014062"/>
    <row r="1014063"/>
    <row r="1014064"/>
    <row r="1014065"/>
    <row r="1014066"/>
    <row r="1014067"/>
    <row r="1014068"/>
    <row r="1014069"/>
    <row r="1014070"/>
    <row r="1014071"/>
    <row r="1014072"/>
    <row r="1014073"/>
    <row r="1014074"/>
    <row r="1014075"/>
    <row r="1014076"/>
    <row r="1014077"/>
    <row r="1014078"/>
    <row r="1014079"/>
    <row r="1014080"/>
    <row r="1014081"/>
    <row r="1014082"/>
    <row r="1014083"/>
    <row r="1014084"/>
    <row r="1014085"/>
    <row r="1014086"/>
    <row r="1014087"/>
    <row r="1014088"/>
    <row r="1014089"/>
    <row r="1014090"/>
    <row r="1014091"/>
    <row r="1014092"/>
    <row r="1014093"/>
    <row r="1014094"/>
    <row r="1014095"/>
    <row r="1014096"/>
    <row r="1014097"/>
    <row r="1014098"/>
    <row r="1014099"/>
    <row r="1014100"/>
    <row r="1014101"/>
    <row r="1014102"/>
    <row r="1014103"/>
    <row r="1014104"/>
    <row r="1014105"/>
    <row r="1014106"/>
    <row r="1014107"/>
    <row r="1014108"/>
    <row r="1014109"/>
    <row r="1014110"/>
    <row r="1014111"/>
    <row r="1014112"/>
    <row r="1014113"/>
    <row r="1014114"/>
    <row r="1014115"/>
    <row r="1014116"/>
    <row r="1014117"/>
    <row r="1014118"/>
    <row r="1014119"/>
    <row r="1014120"/>
    <row r="1014121"/>
    <row r="1014122"/>
    <row r="1014123"/>
    <row r="1014124"/>
    <row r="1014125"/>
    <row r="1014126"/>
    <row r="1014127"/>
    <row r="1014128"/>
    <row r="1014129"/>
    <row r="1014130"/>
    <row r="1014131"/>
    <row r="1014132"/>
    <row r="1014133"/>
    <row r="1014134"/>
    <row r="1014135"/>
    <row r="1014136"/>
    <row r="1014137"/>
    <row r="1014138"/>
    <row r="1014139"/>
    <row r="1014140"/>
    <row r="1014141"/>
    <row r="1014142"/>
    <row r="1014143"/>
    <row r="1014144"/>
    <row r="1014145"/>
    <row r="1014146"/>
    <row r="1014147"/>
    <row r="1014148"/>
    <row r="1014149"/>
    <row r="1014150"/>
    <row r="1014151"/>
    <row r="1014152"/>
    <row r="1014153"/>
    <row r="1014154"/>
    <row r="1014155"/>
    <row r="1014156"/>
    <row r="1014157"/>
    <row r="1014158"/>
    <row r="1014159"/>
    <row r="1014160"/>
    <row r="1014161"/>
    <row r="1014162"/>
    <row r="1014163"/>
    <row r="1014164"/>
    <row r="1014165"/>
    <row r="1014166"/>
    <row r="1014167"/>
    <row r="1014168"/>
    <row r="1014169"/>
    <row r="1014170"/>
    <row r="1014171"/>
    <row r="1014172"/>
    <row r="1014173"/>
    <row r="1014174"/>
    <row r="1014175"/>
    <row r="1014176"/>
    <row r="1014177"/>
    <row r="1014178"/>
    <row r="1014179"/>
    <row r="1014180"/>
    <row r="1014181"/>
    <row r="1014182"/>
    <row r="1014183"/>
    <row r="1014184"/>
    <row r="1014185"/>
    <row r="1014186"/>
    <row r="1014187"/>
    <row r="1014188"/>
    <row r="1014189"/>
    <row r="1014190"/>
    <row r="1014191"/>
    <row r="1014192"/>
    <row r="1014193"/>
    <row r="1014194"/>
    <row r="1014195"/>
    <row r="1014196"/>
    <row r="1014197"/>
    <row r="1014198"/>
    <row r="1014199"/>
    <row r="1014200"/>
    <row r="1014201"/>
    <row r="1014202"/>
    <row r="1014203"/>
    <row r="1014204"/>
    <row r="1014205"/>
    <row r="1014206"/>
    <row r="1014207"/>
    <row r="1014208"/>
    <row r="1014209"/>
    <row r="1014210"/>
    <row r="1014211"/>
    <row r="1014212"/>
    <row r="1014213"/>
    <row r="1014214"/>
    <row r="1014215"/>
    <row r="1014216"/>
    <row r="1014217"/>
    <row r="1014218"/>
    <row r="1014219"/>
    <row r="1014220"/>
    <row r="1014221"/>
    <row r="1014222"/>
    <row r="1014223"/>
    <row r="1014224"/>
    <row r="1014225"/>
    <row r="1014226"/>
    <row r="1014227"/>
    <row r="1014228"/>
    <row r="1014229"/>
    <row r="1014230"/>
    <row r="1014231"/>
    <row r="1014232"/>
    <row r="1014233"/>
    <row r="1014234"/>
    <row r="1014235"/>
    <row r="1014236"/>
    <row r="1014237"/>
    <row r="1014238"/>
    <row r="1014239"/>
    <row r="1014240"/>
    <row r="1014241"/>
    <row r="1014242"/>
    <row r="1014243"/>
    <row r="1014244"/>
    <row r="1014245"/>
    <row r="1014246"/>
    <row r="1014247"/>
    <row r="1014248"/>
    <row r="1014249"/>
    <row r="1014250"/>
    <row r="1014251"/>
    <row r="1014252"/>
    <row r="1014253"/>
    <row r="1014254"/>
    <row r="1014255"/>
    <row r="1014256"/>
    <row r="1014257"/>
    <row r="1014258"/>
    <row r="1014259"/>
    <row r="1014260"/>
    <row r="1014261"/>
    <row r="1014262"/>
    <row r="1014263"/>
    <row r="1014264"/>
    <row r="1014265"/>
    <row r="1014266"/>
    <row r="1014267"/>
    <row r="1014268"/>
    <row r="1014269"/>
    <row r="1014270"/>
    <row r="1014271"/>
    <row r="1014272"/>
    <row r="1014273"/>
    <row r="1014274"/>
    <row r="1014275"/>
    <row r="1014276"/>
    <row r="1014277"/>
    <row r="1014278"/>
    <row r="1014279"/>
    <row r="1014280"/>
    <row r="1014281"/>
    <row r="1014282"/>
    <row r="1014283"/>
    <row r="1014284"/>
    <row r="1014285"/>
    <row r="1014286"/>
    <row r="1014287"/>
    <row r="1014288"/>
    <row r="1014289"/>
    <row r="1014290"/>
    <row r="1014291"/>
    <row r="1014292"/>
    <row r="1014293"/>
    <row r="1014294"/>
    <row r="1014295"/>
    <row r="1014296"/>
    <row r="1014297"/>
    <row r="1014298"/>
    <row r="1014299"/>
    <row r="1014300"/>
    <row r="1014301"/>
    <row r="1014302"/>
    <row r="1014303"/>
    <row r="1014304"/>
    <row r="1014305"/>
    <row r="1014306"/>
    <row r="1014307"/>
    <row r="1014308"/>
    <row r="1014309"/>
    <row r="1014310"/>
    <row r="1014311"/>
    <row r="1014312"/>
    <row r="1014313"/>
    <row r="1014314"/>
    <row r="1014315"/>
    <row r="1014316"/>
    <row r="1014317"/>
    <row r="1014318"/>
    <row r="1014319"/>
    <row r="1014320"/>
    <row r="1014321"/>
    <row r="1014322"/>
    <row r="1014323"/>
    <row r="1014324"/>
    <row r="1014325"/>
    <row r="1014326"/>
    <row r="1014327"/>
    <row r="1014328"/>
    <row r="1014329"/>
    <row r="1014330"/>
    <row r="1014331"/>
    <row r="1014332"/>
    <row r="1014333"/>
    <row r="1014334"/>
    <row r="1014335"/>
    <row r="1014336"/>
    <row r="1014337"/>
    <row r="1014338"/>
    <row r="1014339"/>
    <row r="1014340"/>
    <row r="1014341"/>
    <row r="1014342"/>
    <row r="1014343"/>
    <row r="1014344"/>
    <row r="1014345"/>
    <row r="1014346"/>
    <row r="1014347"/>
    <row r="1014348"/>
    <row r="1014349"/>
    <row r="1014350"/>
    <row r="1014351"/>
    <row r="1014352"/>
    <row r="1014353"/>
    <row r="1014354"/>
    <row r="1014355"/>
    <row r="1014356"/>
    <row r="1014357"/>
    <row r="1014358"/>
    <row r="1014359"/>
    <row r="1014360"/>
    <row r="1014361"/>
    <row r="1014362"/>
    <row r="1014363"/>
    <row r="1014364"/>
    <row r="1014365"/>
    <row r="1014366"/>
    <row r="1014367"/>
    <row r="1014368"/>
    <row r="1014369"/>
    <row r="1014370"/>
    <row r="1014371"/>
    <row r="1014372"/>
    <row r="1014373"/>
    <row r="1014374"/>
    <row r="1014375"/>
    <row r="1014376"/>
    <row r="1014377"/>
    <row r="1014378"/>
    <row r="1014379"/>
    <row r="1014380"/>
    <row r="1014381"/>
    <row r="1014382"/>
    <row r="1014383"/>
    <row r="1014384"/>
    <row r="1014385"/>
    <row r="1014386"/>
    <row r="1014387"/>
    <row r="1014388"/>
    <row r="1014389"/>
    <row r="1014390"/>
    <row r="1014391"/>
    <row r="1014392"/>
    <row r="1014393"/>
    <row r="1014394"/>
    <row r="1014395"/>
    <row r="1014396"/>
    <row r="1014397"/>
    <row r="1014398"/>
    <row r="1014399"/>
    <row r="1014400"/>
    <row r="1014401"/>
    <row r="1014402"/>
    <row r="1014403"/>
    <row r="1014404"/>
    <row r="1014405"/>
    <row r="1014406"/>
    <row r="1014407"/>
    <row r="1014408"/>
    <row r="1014409"/>
    <row r="1014410"/>
    <row r="1014411"/>
    <row r="1014412"/>
    <row r="1014413"/>
    <row r="1014414"/>
    <row r="1014415"/>
    <row r="1014416"/>
    <row r="1014417"/>
    <row r="1014418"/>
    <row r="1014419"/>
    <row r="1014420"/>
    <row r="1014421"/>
    <row r="1014422"/>
    <row r="1014423"/>
    <row r="1014424"/>
    <row r="1014425"/>
    <row r="1014426"/>
    <row r="1014427"/>
    <row r="1014428"/>
    <row r="1014429"/>
    <row r="1014430"/>
    <row r="1014431"/>
    <row r="1014432"/>
    <row r="1014433"/>
    <row r="1014434"/>
    <row r="1014435"/>
    <row r="1014436"/>
    <row r="1014437"/>
    <row r="1014438"/>
    <row r="1014439"/>
    <row r="1014440"/>
    <row r="1014441"/>
    <row r="1014442"/>
    <row r="1014443"/>
    <row r="1014444"/>
    <row r="1014445"/>
    <row r="1014446"/>
    <row r="1014447"/>
    <row r="1014448"/>
    <row r="1014449"/>
    <row r="1014450"/>
    <row r="1014451"/>
    <row r="1014452"/>
    <row r="1014453"/>
    <row r="1014454"/>
    <row r="1014455"/>
    <row r="1014456"/>
    <row r="1014457"/>
    <row r="1014458"/>
    <row r="1014459"/>
    <row r="1014460"/>
    <row r="1014461"/>
    <row r="1014462"/>
    <row r="1014463"/>
    <row r="1014464"/>
    <row r="1014465"/>
    <row r="1014466"/>
    <row r="1014467"/>
    <row r="1014468"/>
    <row r="1014469"/>
    <row r="1014470"/>
    <row r="1014471"/>
    <row r="1014472"/>
    <row r="1014473"/>
    <row r="1014474"/>
    <row r="1014475"/>
    <row r="1014476"/>
    <row r="1014477"/>
    <row r="1014478"/>
    <row r="1014479"/>
    <row r="1014480"/>
    <row r="1014481"/>
    <row r="1014482"/>
    <row r="1014483"/>
    <row r="1014484"/>
    <row r="1014485"/>
    <row r="1014486"/>
    <row r="1014487"/>
    <row r="1014488"/>
    <row r="1014489"/>
    <row r="1014490"/>
    <row r="1014491"/>
    <row r="1014492"/>
    <row r="1014493"/>
    <row r="1014494"/>
    <row r="1014495"/>
    <row r="1014496"/>
    <row r="1014497"/>
    <row r="1014498"/>
    <row r="1014499"/>
    <row r="1014500"/>
    <row r="1014501"/>
    <row r="1014502"/>
    <row r="1014503"/>
    <row r="1014504"/>
    <row r="1014505"/>
    <row r="1014506"/>
    <row r="1014507"/>
    <row r="1014508"/>
    <row r="1014509"/>
    <row r="1014510"/>
    <row r="1014511"/>
    <row r="1014512"/>
    <row r="1014513"/>
    <row r="1014514"/>
    <row r="1014515"/>
    <row r="1014516"/>
    <row r="1014517"/>
    <row r="1014518"/>
    <row r="1014519"/>
    <row r="1014520"/>
    <row r="1014521"/>
    <row r="1014522"/>
    <row r="1014523"/>
    <row r="1014524"/>
    <row r="1014525"/>
    <row r="1014526"/>
    <row r="1014527"/>
    <row r="1014528"/>
    <row r="1014529"/>
    <row r="1014530"/>
    <row r="1014531"/>
    <row r="1014532"/>
    <row r="1014533"/>
    <row r="1014534"/>
    <row r="1014535"/>
    <row r="1014536"/>
    <row r="1014537"/>
    <row r="1014538"/>
    <row r="1014539"/>
    <row r="1014540"/>
    <row r="1014541"/>
    <row r="1014542"/>
    <row r="1014543"/>
    <row r="1014544"/>
    <row r="1014545"/>
    <row r="1014546"/>
    <row r="1014547"/>
    <row r="1014548"/>
    <row r="1014549"/>
    <row r="1014550"/>
    <row r="1014551"/>
    <row r="1014552"/>
    <row r="1014553"/>
    <row r="1014554"/>
    <row r="1014555"/>
    <row r="1014556"/>
    <row r="1014557"/>
    <row r="1014558"/>
    <row r="1014559"/>
    <row r="1014560"/>
    <row r="1014561"/>
    <row r="1014562"/>
    <row r="1014563"/>
    <row r="1014564"/>
    <row r="1014565"/>
    <row r="1014566"/>
    <row r="1014567"/>
    <row r="1014568"/>
    <row r="1014569"/>
    <row r="1014570"/>
    <row r="1014571"/>
    <row r="1014572"/>
    <row r="1014573"/>
    <row r="1014574"/>
    <row r="1014575"/>
    <row r="1014576"/>
    <row r="1014577"/>
    <row r="1014578"/>
    <row r="1014579"/>
    <row r="1014580"/>
    <row r="1014581"/>
    <row r="1014582"/>
    <row r="1014583"/>
    <row r="1014584"/>
    <row r="1014585"/>
    <row r="1014586"/>
    <row r="1014587"/>
    <row r="1014588"/>
    <row r="1014589"/>
    <row r="1014590"/>
    <row r="1014591"/>
    <row r="1014592"/>
    <row r="1014593"/>
    <row r="1014594"/>
    <row r="1014595"/>
    <row r="1014596"/>
    <row r="1014597"/>
    <row r="1014598"/>
    <row r="1014599"/>
    <row r="1014600"/>
    <row r="1014601"/>
    <row r="1014602"/>
    <row r="1014603"/>
    <row r="1014604"/>
    <row r="1014605"/>
    <row r="1014606"/>
    <row r="1014607"/>
    <row r="1014608"/>
    <row r="1014609"/>
    <row r="1014610"/>
    <row r="1014611"/>
    <row r="1014612"/>
    <row r="1014613"/>
    <row r="1014614"/>
    <row r="1014615"/>
    <row r="1014616"/>
    <row r="1014617"/>
    <row r="1014618"/>
    <row r="1014619"/>
    <row r="1014620"/>
    <row r="1014621"/>
    <row r="1014622"/>
    <row r="1014623"/>
    <row r="1014624"/>
    <row r="1014625"/>
    <row r="1014626"/>
    <row r="1014627"/>
    <row r="1014628"/>
    <row r="1014629"/>
    <row r="1014630"/>
    <row r="1014631"/>
    <row r="1014632"/>
    <row r="1014633"/>
    <row r="1014634"/>
    <row r="1014635"/>
    <row r="1014636"/>
    <row r="1014637"/>
    <row r="1014638"/>
    <row r="1014639"/>
    <row r="1014640"/>
    <row r="1014641"/>
    <row r="1014642"/>
    <row r="1014643"/>
    <row r="1014644"/>
    <row r="1014645"/>
    <row r="1014646"/>
    <row r="1014647"/>
    <row r="1014648"/>
    <row r="1014649"/>
    <row r="1014650"/>
    <row r="1014651"/>
    <row r="1014652"/>
    <row r="1014653"/>
    <row r="1014654"/>
    <row r="1014655"/>
    <row r="1014656"/>
    <row r="1014657"/>
    <row r="1014658"/>
    <row r="1014659"/>
    <row r="1014660"/>
    <row r="1014661"/>
    <row r="1014662"/>
    <row r="1014663"/>
    <row r="1014664"/>
    <row r="1014665"/>
    <row r="1014666"/>
    <row r="1014667"/>
    <row r="1014668"/>
    <row r="1014669"/>
    <row r="1014670"/>
    <row r="1014671"/>
    <row r="1014672"/>
    <row r="1014673"/>
    <row r="1014674"/>
    <row r="1014675"/>
    <row r="1014676"/>
    <row r="1014677"/>
    <row r="1014678"/>
    <row r="1014679"/>
    <row r="1014680"/>
    <row r="1014681"/>
    <row r="1014682"/>
    <row r="1014683"/>
    <row r="1014684"/>
    <row r="1014685"/>
    <row r="1014686"/>
    <row r="1014687"/>
    <row r="1014688"/>
    <row r="1014689"/>
    <row r="1014690"/>
    <row r="1014691"/>
    <row r="1014692"/>
    <row r="1014693"/>
    <row r="1014694"/>
    <row r="1014695"/>
    <row r="1014696"/>
    <row r="1014697"/>
    <row r="1014698"/>
    <row r="1014699"/>
    <row r="1014700"/>
    <row r="1014701"/>
    <row r="1014702"/>
    <row r="1014703"/>
    <row r="1014704"/>
    <row r="1014705"/>
    <row r="1014706"/>
    <row r="1014707"/>
    <row r="1014708"/>
    <row r="1014709"/>
    <row r="1014710"/>
    <row r="1014711"/>
    <row r="1014712"/>
    <row r="1014713"/>
    <row r="1014714"/>
    <row r="1014715"/>
    <row r="1014716"/>
    <row r="1014717"/>
    <row r="1014718"/>
    <row r="1014719"/>
    <row r="1014720"/>
    <row r="1014721"/>
    <row r="1014722"/>
    <row r="1014723"/>
    <row r="1014724"/>
    <row r="1014725"/>
    <row r="1014726"/>
    <row r="1014727"/>
    <row r="1014728"/>
    <row r="1014729"/>
    <row r="1014730"/>
    <row r="1014731"/>
    <row r="1014732"/>
    <row r="1014733"/>
    <row r="1014734"/>
    <row r="1014735"/>
    <row r="1014736"/>
    <row r="1014737"/>
    <row r="1014738"/>
    <row r="1014739"/>
    <row r="1014740"/>
    <row r="1014741"/>
    <row r="1014742"/>
    <row r="1014743"/>
    <row r="1014744"/>
    <row r="1014745"/>
    <row r="1014746"/>
    <row r="1014747"/>
    <row r="1014748"/>
    <row r="1014749"/>
    <row r="1014750"/>
    <row r="1014751"/>
    <row r="1014752"/>
    <row r="1014753"/>
    <row r="1014754"/>
    <row r="1014755"/>
    <row r="1014756"/>
    <row r="1014757"/>
    <row r="1014758"/>
    <row r="1014759"/>
    <row r="1014760"/>
    <row r="1014761"/>
    <row r="1014762"/>
    <row r="1014763"/>
    <row r="1014764"/>
    <row r="1014765"/>
    <row r="1014766"/>
    <row r="1014767"/>
    <row r="1014768"/>
    <row r="1014769"/>
    <row r="1014770"/>
    <row r="1014771"/>
    <row r="1014772"/>
    <row r="1014773"/>
    <row r="1014774"/>
    <row r="1014775"/>
    <row r="1014776"/>
    <row r="1014777"/>
    <row r="1014778"/>
    <row r="1014779"/>
    <row r="1014780"/>
    <row r="1014781"/>
    <row r="1014782"/>
    <row r="1014783"/>
    <row r="1014784"/>
    <row r="1014785"/>
    <row r="1014786"/>
    <row r="1014787"/>
    <row r="1014788"/>
    <row r="1014789"/>
    <row r="1014790"/>
    <row r="1014791"/>
    <row r="1014792"/>
    <row r="1014793"/>
    <row r="1014794"/>
    <row r="1014795"/>
    <row r="1014796"/>
    <row r="1014797"/>
    <row r="1014798"/>
    <row r="1014799"/>
    <row r="1014800"/>
    <row r="1014801"/>
    <row r="1014802"/>
    <row r="1014803"/>
    <row r="1014804"/>
    <row r="1014805"/>
    <row r="1014806"/>
    <row r="1014807"/>
    <row r="1014808"/>
    <row r="1014809"/>
    <row r="1014810"/>
    <row r="1014811"/>
    <row r="1014812"/>
    <row r="1014813"/>
    <row r="1014814"/>
    <row r="1014815"/>
    <row r="1014816"/>
    <row r="1014817"/>
    <row r="1014818"/>
    <row r="1014819"/>
    <row r="1014820"/>
    <row r="1014821"/>
    <row r="1014822"/>
    <row r="1014823"/>
    <row r="1014824"/>
    <row r="1014825"/>
    <row r="1014826"/>
    <row r="1014827"/>
    <row r="1014828"/>
    <row r="1014829"/>
    <row r="1014830"/>
    <row r="1014831"/>
    <row r="1014832"/>
    <row r="1014833"/>
    <row r="1014834"/>
    <row r="1014835"/>
    <row r="1014836"/>
    <row r="1014837"/>
    <row r="1014838"/>
    <row r="1014839"/>
    <row r="1014840"/>
    <row r="1014841"/>
    <row r="1014842"/>
    <row r="1014843"/>
    <row r="1014844"/>
    <row r="1014845"/>
    <row r="1014846"/>
    <row r="1014847"/>
    <row r="1014848"/>
    <row r="1014849"/>
    <row r="1014850"/>
    <row r="1014851"/>
    <row r="1014852"/>
    <row r="1014853"/>
    <row r="1014854"/>
    <row r="1014855"/>
    <row r="1014856"/>
    <row r="1014857"/>
    <row r="1014858"/>
    <row r="1014859"/>
    <row r="1014860"/>
    <row r="1014861"/>
    <row r="1014862"/>
    <row r="1014863"/>
    <row r="1014864"/>
    <row r="1014865"/>
    <row r="1014866"/>
    <row r="1014867"/>
    <row r="1014868"/>
    <row r="1014869"/>
    <row r="1014870"/>
    <row r="1014871"/>
    <row r="1014872"/>
    <row r="1014873"/>
    <row r="1014874"/>
    <row r="1014875"/>
    <row r="1014876"/>
    <row r="1014877"/>
    <row r="1014878"/>
    <row r="1014879"/>
    <row r="1014880"/>
    <row r="1014881"/>
    <row r="1014882"/>
    <row r="1014883"/>
    <row r="1014884"/>
    <row r="1014885"/>
    <row r="1014886"/>
    <row r="1014887"/>
    <row r="1014888"/>
    <row r="1014889"/>
    <row r="1014890"/>
    <row r="1014891"/>
    <row r="1014892"/>
    <row r="1014893"/>
    <row r="1014894"/>
    <row r="1014895"/>
    <row r="1014896"/>
    <row r="1014897"/>
    <row r="1014898"/>
    <row r="1014899"/>
    <row r="1014900"/>
    <row r="1014901"/>
    <row r="1014902"/>
    <row r="1014903"/>
    <row r="1014904"/>
    <row r="1014905"/>
    <row r="1014906"/>
    <row r="1014907"/>
    <row r="1014908"/>
    <row r="1014909"/>
    <row r="1014910"/>
    <row r="1014911"/>
    <row r="1014912"/>
    <row r="1014913"/>
    <row r="1014914"/>
    <row r="1014915"/>
    <row r="1014916"/>
    <row r="1014917"/>
    <row r="1014918"/>
    <row r="1014919"/>
    <row r="1014920"/>
    <row r="1014921"/>
    <row r="1014922"/>
    <row r="1014923"/>
    <row r="1014924"/>
    <row r="1014925"/>
    <row r="1014926"/>
    <row r="1014927"/>
    <row r="1014928"/>
    <row r="1014929"/>
    <row r="1014930"/>
    <row r="1014931"/>
    <row r="1014932"/>
    <row r="1014933"/>
    <row r="1014934"/>
    <row r="1014935"/>
    <row r="1014936"/>
    <row r="1014937"/>
    <row r="1014938"/>
    <row r="1014939"/>
    <row r="1014940"/>
    <row r="1014941"/>
    <row r="1014942"/>
    <row r="1014943"/>
    <row r="1014944"/>
    <row r="1014945"/>
    <row r="1014946"/>
    <row r="1014947"/>
    <row r="1014948"/>
    <row r="1014949"/>
    <row r="1014950"/>
    <row r="1014951"/>
    <row r="1014952"/>
    <row r="1014953"/>
    <row r="1014954"/>
    <row r="1014955"/>
    <row r="1014956"/>
    <row r="1014957"/>
    <row r="1014958"/>
    <row r="1014959"/>
    <row r="1014960"/>
    <row r="1014961"/>
    <row r="1014962"/>
    <row r="1014963"/>
    <row r="1014964"/>
    <row r="1014965"/>
    <row r="1014966"/>
    <row r="1014967"/>
    <row r="1014968"/>
    <row r="1014969"/>
    <row r="1014970"/>
    <row r="1014971"/>
    <row r="1014972"/>
    <row r="1014973"/>
    <row r="1014974"/>
    <row r="1014975"/>
    <row r="1014976"/>
    <row r="1014977"/>
    <row r="1014978"/>
    <row r="1014979"/>
    <row r="1014980"/>
    <row r="1014981"/>
    <row r="1014982"/>
    <row r="1014983"/>
    <row r="1014984"/>
    <row r="1014985"/>
    <row r="1014986"/>
    <row r="1014987"/>
    <row r="1014988"/>
    <row r="1014989"/>
    <row r="1014990"/>
    <row r="1014991"/>
    <row r="1014992"/>
    <row r="1014993"/>
    <row r="1014994"/>
    <row r="1014995"/>
    <row r="1014996"/>
    <row r="1014997"/>
    <row r="1014998"/>
    <row r="1014999"/>
    <row r="1015000"/>
    <row r="1015001"/>
    <row r="1015002"/>
    <row r="1015003"/>
    <row r="1015004"/>
    <row r="1015005"/>
    <row r="1015006"/>
    <row r="1015007"/>
    <row r="1015008"/>
    <row r="1015009"/>
    <row r="1015010"/>
    <row r="1015011"/>
    <row r="1015012"/>
    <row r="1015013"/>
    <row r="1015014"/>
    <row r="1015015"/>
    <row r="1015016"/>
    <row r="1015017"/>
    <row r="1015018"/>
    <row r="1015019"/>
    <row r="1015020"/>
    <row r="1015021"/>
    <row r="1015022"/>
    <row r="1015023"/>
    <row r="1015024"/>
    <row r="1015025"/>
    <row r="1015026"/>
    <row r="1015027"/>
    <row r="1015028"/>
    <row r="1015029"/>
    <row r="1015030"/>
    <row r="1015031"/>
    <row r="1015032"/>
    <row r="1015033"/>
    <row r="1015034"/>
    <row r="1015035"/>
    <row r="1015036"/>
    <row r="1015037"/>
    <row r="1015038"/>
    <row r="1015039"/>
    <row r="1015040"/>
    <row r="1015041"/>
    <row r="1015042"/>
    <row r="1015043"/>
    <row r="1015044"/>
    <row r="1015045"/>
    <row r="1015046"/>
    <row r="1015047"/>
    <row r="1015048"/>
    <row r="1015049"/>
    <row r="1015050"/>
    <row r="1015051"/>
    <row r="1015052"/>
    <row r="1015053"/>
    <row r="1015054"/>
    <row r="1015055"/>
    <row r="1015056"/>
    <row r="1015057"/>
    <row r="1015058"/>
    <row r="1015059"/>
    <row r="1015060"/>
    <row r="1015061"/>
    <row r="1015062"/>
    <row r="1015063"/>
    <row r="1015064"/>
    <row r="1015065"/>
    <row r="1015066"/>
    <row r="1015067"/>
    <row r="1015068"/>
    <row r="1015069"/>
    <row r="1015070"/>
    <row r="1015071"/>
    <row r="1015072"/>
    <row r="1015073"/>
    <row r="1015074"/>
    <row r="1015075"/>
    <row r="1015076"/>
    <row r="1015077"/>
    <row r="1015078"/>
    <row r="1015079"/>
    <row r="1015080"/>
    <row r="1015081"/>
    <row r="1015082"/>
    <row r="1015083"/>
    <row r="1015084"/>
    <row r="1015085"/>
    <row r="1015086"/>
    <row r="1015087"/>
    <row r="1015088"/>
    <row r="1015089"/>
    <row r="1015090"/>
    <row r="1015091"/>
    <row r="1015092"/>
    <row r="1015093"/>
    <row r="1015094"/>
    <row r="1015095"/>
    <row r="1015096"/>
    <row r="1015097"/>
    <row r="1015098"/>
    <row r="1015099"/>
    <row r="1015100"/>
    <row r="1015101"/>
    <row r="1015102"/>
    <row r="1015103"/>
    <row r="1015104"/>
    <row r="1015105"/>
    <row r="1015106"/>
    <row r="1015107"/>
    <row r="1015108"/>
    <row r="1015109"/>
    <row r="1015110"/>
    <row r="1015111"/>
    <row r="1015112"/>
    <row r="1015113"/>
    <row r="1015114"/>
    <row r="1015115"/>
    <row r="1015116"/>
    <row r="1015117"/>
    <row r="1015118"/>
    <row r="1015119"/>
    <row r="1015120"/>
    <row r="1015121"/>
    <row r="1015122"/>
    <row r="1015123"/>
    <row r="1015124"/>
    <row r="1015125"/>
    <row r="1015126"/>
    <row r="1015127"/>
    <row r="1015128"/>
    <row r="1015129"/>
    <row r="1015130"/>
    <row r="1015131"/>
    <row r="1015132"/>
    <row r="1015133"/>
    <row r="1015134"/>
    <row r="1015135"/>
    <row r="1015136"/>
    <row r="1015137"/>
    <row r="1015138"/>
    <row r="1015139"/>
    <row r="1015140"/>
    <row r="1015141"/>
    <row r="1015142"/>
    <row r="1015143"/>
    <row r="1015144"/>
    <row r="1015145"/>
    <row r="1015146"/>
    <row r="1015147"/>
    <row r="1015148"/>
    <row r="1015149"/>
    <row r="1015150"/>
    <row r="1015151"/>
    <row r="1015152"/>
    <row r="1015153"/>
    <row r="1015154"/>
    <row r="1015155"/>
    <row r="1015156"/>
    <row r="1015157"/>
    <row r="1015158"/>
    <row r="1015159"/>
    <row r="1015160"/>
    <row r="1015161"/>
    <row r="1015162"/>
    <row r="1015163"/>
    <row r="1015164"/>
    <row r="1015165"/>
    <row r="1015166"/>
    <row r="1015167"/>
    <row r="1015168"/>
    <row r="1015169"/>
    <row r="1015170"/>
    <row r="1015171"/>
    <row r="1015172"/>
    <row r="1015173"/>
    <row r="1015174"/>
    <row r="1015175"/>
    <row r="1015176"/>
    <row r="1015177"/>
    <row r="1015178"/>
    <row r="1015179"/>
    <row r="1015180"/>
    <row r="1015181"/>
    <row r="1015182"/>
    <row r="1015183"/>
    <row r="1015184"/>
    <row r="1015185"/>
    <row r="1015186"/>
    <row r="1015187"/>
    <row r="1015188"/>
    <row r="1015189"/>
    <row r="1015190"/>
    <row r="1015191"/>
    <row r="1015192"/>
    <row r="1015193"/>
    <row r="1015194"/>
    <row r="1015195"/>
    <row r="1015196"/>
    <row r="1015197"/>
    <row r="1015198"/>
    <row r="1015199"/>
    <row r="1015200"/>
    <row r="1015201"/>
    <row r="1015202"/>
    <row r="1015203"/>
    <row r="1015204"/>
    <row r="1015205"/>
    <row r="1015206"/>
    <row r="1015207"/>
    <row r="1015208"/>
    <row r="1015209"/>
    <row r="1015210"/>
    <row r="1015211"/>
    <row r="1015212"/>
    <row r="1015213"/>
    <row r="1015214"/>
    <row r="1015215"/>
    <row r="1015216"/>
    <row r="1015217"/>
    <row r="1015218"/>
    <row r="1015219"/>
    <row r="1015220"/>
    <row r="1015221"/>
    <row r="1015222"/>
    <row r="1015223"/>
    <row r="1015224"/>
    <row r="1015225"/>
    <row r="1015226"/>
    <row r="1015227"/>
    <row r="1015228"/>
    <row r="1015229"/>
    <row r="1015230"/>
    <row r="1015231"/>
    <row r="1015232"/>
    <row r="1015233"/>
    <row r="1015234"/>
    <row r="1015235"/>
    <row r="1015236"/>
    <row r="1015237"/>
    <row r="1015238"/>
    <row r="1015239"/>
    <row r="1015240"/>
    <row r="1015241"/>
    <row r="1015242"/>
    <row r="1015243"/>
    <row r="1015244"/>
    <row r="1015245"/>
    <row r="1015246"/>
    <row r="1015247"/>
    <row r="1015248"/>
    <row r="1015249"/>
    <row r="1015250"/>
    <row r="1015251"/>
    <row r="1015252"/>
    <row r="1015253"/>
    <row r="1015254"/>
    <row r="1015255"/>
    <row r="1015256"/>
    <row r="1015257"/>
    <row r="1015258"/>
    <row r="1015259"/>
    <row r="1015260"/>
    <row r="1015261"/>
    <row r="1015262"/>
    <row r="1015263"/>
    <row r="1015264"/>
    <row r="1015265"/>
    <row r="1015266"/>
    <row r="1015267"/>
    <row r="1015268"/>
    <row r="1015269"/>
    <row r="1015270"/>
    <row r="1015271"/>
    <row r="1015272"/>
    <row r="1015273"/>
    <row r="1015274"/>
    <row r="1015275"/>
    <row r="1015276"/>
    <row r="1015277"/>
    <row r="1015278"/>
    <row r="1015279"/>
    <row r="1015280"/>
    <row r="1015281"/>
    <row r="1015282"/>
    <row r="1015283"/>
    <row r="1015284"/>
    <row r="1015285"/>
    <row r="1015286"/>
    <row r="1015287"/>
    <row r="1015288"/>
    <row r="1015289"/>
    <row r="1015290"/>
    <row r="1015291"/>
    <row r="1015292"/>
    <row r="1015293"/>
    <row r="1015294"/>
    <row r="1015295"/>
    <row r="1015296"/>
    <row r="1015297"/>
    <row r="1015298"/>
    <row r="1015299"/>
    <row r="1015300"/>
    <row r="1015301"/>
    <row r="1015302"/>
    <row r="1015303"/>
    <row r="1015304"/>
    <row r="1015305"/>
    <row r="1015306"/>
    <row r="1015307"/>
    <row r="1015308"/>
    <row r="1015309"/>
    <row r="1015310"/>
    <row r="1015311"/>
    <row r="1015312"/>
    <row r="1015313"/>
    <row r="1015314"/>
    <row r="1015315"/>
    <row r="1015316"/>
    <row r="1015317"/>
    <row r="1015318"/>
    <row r="1015319"/>
    <row r="1015320"/>
    <row r="1015321"/>
    <row r="1015322"/>
    <row r="1015323"/>
    <row r="1015324"/>
    <row r="1015325"/>
    <row r="1015326"/>
    <row r="1015327"/>
    <row r="1015328"/>
    <row r="1015329"/>
    <row r="1015330"/>
    <row r="1015331"/>
    <row r="1015332"/>
    <row r="1015333"/>
    <row r="1015334"/>
    <row r="1015335"/>
    <row r="1015336"/>
    <row r="1015337"/>
    <row r="1015338"/>
    <row r="1015339"/>
    <row r="1015340"/>
    <row r="1015341"/>
    <row r="1015342"/>
    <row r="1015343"/>
    <row r="1015344"/>
    <row r="1015345"/>
    <row r="1015346"/>
    <row r="1015347"/>
    <row r="1015348"/>
    <row r="1015349"/>
    <row r="1015350"/>
    <row r="1015351"/>
    <row r="1015352"/>
    <row r="1015353"/>
    <row r="1015354"/>
    <row r="1015355"/>
    <row r="1015356"/>
    <row r="1015357"/>
    <row r="1015358"/>
    <row r="1015359"/>
    <row r="1015360"/>
    <row r="1015361"/>
    <row r="1015362"/>
    <row r="1015363"/>
    <row r="1015364"/>
    <row r="1015365"/>
    <row r="1015366"/>
    <row r="1015367"/>
    <row r="1015368"/>
    <row r="1015369"/>
    <row r="1015370"/>
    <row r="1015371"/>
    <row r="1015372"/>
    <row r="1015373"/>
    <row r="1015374"/>
    <row r="1015375"/>
    <row r="1015376"/>
    <row r="1015377"/>
    <row r="1015378"/>
    <row r="1015379"/>
    <row r="1015380"/>
    <row r="1015381"/>
    <row r="1015382"/>
    <row r="1015383"/>
    <row r="1015384"/>
    <row r="1015385"/>
    <row r="1015386"/>
    <row r="1015387"/>
    <row r="1015388"/>
    <row r="1015389"/>
    <row r="1015390"/>
    <row r="1015391"/>
    <row r="1015392"/>
    <row r="1015393"/>
    <row r="1015394"/>
    <row r="1015395"/>
    <row r="1015396"/>
    <row r="1015397"/>
    <row r="1015398"/>
    <row r="1015399"/>
    <row r="1015400"/>
    <row r="1015401"/>
    <row r="1015402"/>
    <row r="1015403"/>
    <row r="1015404"/>
    <row r="1015405"/>
    <row r="1015406"/>
    <row r="1015407"/>
    <row r="1015408"/>
    <row r="1015409"/>
    <row r="1015410"/>
    <row r="1015411"/>
    <row r="1015412"/>
    <row r="1015413"/>
    <row r="1015414"/>
    <row r="1015415"/>
    <row r="1015416"/>
    <row r="1015417"/>
    <row r="1015418"/>
    <row r="1015419"/>
    <row r="1015420"/>
    <row r="1015421"/>
    <row r="1015422"/>
    <row r="1015423"/>
    <row r="1015424"/>
    <row r="1015425"/>
    <row r="1015426"/>
    <row r="1015427"/>
    <row r="1015428"/>
    <row r="1015429"/>
    <row r="1015430"/>
    <row r="1015431"/>
    <row r="1015432"/>
    <row r="1015433"/>
    <row r="1015434"/>
    <row r="1015435"/>
    <row r="1015436"/>
    <row r="1015437"/>
    <row r="1015438"/>
    <row r="1015439"/>
    <row r="1015440"/>
    <row r="1015441"/>
    <row r="1015442"/>
    <row r="1015443"/>
    <row r="1015444"/>
    <row r="1015445"/>
    <row r="1015446"/>
    <row r="1015447"/>
    <row r="1015448"/>
    <row r="1015449"/>
    <row r="1015450"/>
    <row r="1015451"/>
    <row r="1015452"/>
    <row r="1015453"/>
    <row r="1015454"/>
    <row r="1015455"/>
    <row r="1015456"/>
    <row r="1015457"/>
    <row r="1015458"/>
    <row r="1015459"/>
    <row r="1015460"/>
    <row r="1015461"/>
    <row r="1015462"/>
    <row r="1015463"/>
    <row r="1015464"/>
    <row r="1015465"/>
    <row r="1015466"/>
    <row r="1015467"/>
    <row r="1015468"/>
    <row r="1015469"/>
    <row r="1015470"/>
    <row r="1015471"/>
    <row r="1015472"/>
    <row r="1015473"/>
    <row r="1015474"/>
    <row r="1015475"/>
    <row r="1015476"/>
    <row r="1015477"/>
    <row r="1015478"/>
    <row r="1015479"/>
    <row r="1015480"/>
    <row r="1015481"/>
    <row r="1015482"/>
    <row r="1015483"/>
    <row r="1015484"/>
    <row r="1015485"/>
    <row r="1015486"/>
    <row r="1015487"/>
    <row r="1015488"/>
    <row r="1015489"/>
    <row r="1015490"/>
    <row r="1015491"/>
    <row r="1015492"/>
    <row r="1015493"/>
    <row r="1015494"/>
    <row r="1015495"/>
    <row r="1015496"/>
    <row r="1015497"/>
    <row r="1015498"/>
    <row r="1015499"/>
    <row r="1015500"/>
    <row r="1015501"/>
    <row r="1015502"/>
    <row r="1015503"/>
    <row r="1015504"/>
    <row r="1015505"/>
    <row r="1015506"/>
    <row r="1015507"/>
    <row r="1015508"/>
    <row r="1015509"/>
    <row r="1015510"/>
    <row r="1015511"/>
    <row r="1015512"/>
    <row r="1015513"/>
    <row r="1015514"/>
    <row r="1015515"/>
    <row r="1015516"/>
    <row r="1015517"/>
    <row r="1015518"/>
    <row r="1015519"/>
    <row r="1015520"/>
    <row r="1015521"/>
    <row r="1015522"/>
    <row r="1015523"/>
    <row r="1015524"/>
    <row r="1015525"/>
    <row r="1015526"/>
    <row r="1015527"/>
    <row r="1015528"/>
    <row r="1015529"/>
    <row r="1015530"/>
    <row r="1015531"/>
    <row r="1015532"/>
    <row r="1015533"/>
    <row r="1015534"/>
    <row r="1015535"/>
    <row r="1015536"/>
    <row r="1015537"/>
    <row r="1015538"/>
    <row r="1015539"/>
    <row r="1015540"/>
    <row r="1015541"/>
    <row r="1015542"/>
    <row r="1015543"/>
    <row r="1015544"/>
    <row r="1015545"/>
    <row r="1015546"/>
    <row r="1015547"/>
    <row r="1015548"/>
    <row r="1015549"/>
    <row r="1015550"/>
    <row r="1015551"/>
    <row r="1015552"/>
    <row r="1015553"/>
    <row r="1015554"/>
    <row r="1015555"/>
    <row r="1015556"/>
    <row r="1015557"/>
    <row r="1015558"/>
    <row r="1015559"/>
    <row r="1015560"/>
    <row r="1015561"/>
    <row r="1015562"/>
    <row r="1015563"/>
    <row r="1015564"/>
    <row r="1015565"/>
    <row r="1015566"/>
    <row r="1015567"/>
    <row r="1015568"/>
    <row r="1015569"/>
    <row r="1015570"/>
    <row r="1015571"/>
    <row r="1015572"/>
    <row r="1015573"/>
    <row r="1015574"/>
    <row r="1015575"/>
    <row r="1015576"/>
    <row r="1015577"/>
    <row r="1015578"/>
    <row r="1015579"/>
    <row r="1015580"/>
    <row r="1015581"/>
    <row r="1015582"/>
    <row r="1015583"/>
    <row r="1015584"/>
    <row r="1015585"/>
    <row r="1015586"/>
    <row r="1015587"/>
    <row r="1015588"/>
    <row r="1015589"/>
    <row r="1015590"/>
    <row r="1015591"/>
    <row r="1015592"/>
    <row r="1015593"/>
    <row r="1015594"/>
    <row r="1015595"/>
    <row r="1015596"/>
    <row r="1015597"/>
    <row r="1015598"/>
    <row r="1015599"/>
    <row r="1015600"/>
    <row r="1015601"/>
    <row r="1015602"/>
    <row r="1015603"/>
    <row r="1015604"/>
    <row r="1015605"/>
    <row r="1015606"/>
    <row r="1015607"/>
    <row r="1015608"/>
    <row r="1015609"/>
    <row r="1015610"/>
    <row r="1015611"/>
    <row r="1015612"/>
    <row r="1015613"/>
    <row r="1015614"/>
    <row r="1015615"/>
    <row r="1015616"/>
    <row r="1015617"/>
    <row r="1015618"/>
    <row r="1015619"/>
    <row r="1015620"/>
    <row r="1015621"/>
    <row r="1015622"/>
    <row r="1015623"/>
    <row r="1015624"/>
    <row r="1015625"/>
    <row r="1015626"/>
    <row r="1015627"/>
    <row r="1015628"/>
    <row r="1015629"/>
    <row r="1015630"/>
    <row r="1015631"/>
    <row r="1015632"/>
    <row r="1015633"/>
    <row r="1015634"/>
    <row r="1015635"/>
    <row r="1015636"/>
    <row r="1015637"/>
    <row r="1015638"/>
    <row r="1015639"/>
    <row r="1015640"/>
    <row r="1015641"/>
    <row r="1015642"/>
    <row r="1015643"/>
    <row r="1015644"/>
    <row r="1015645"/>
    <row r="1015646"/>
    <row r="1015647"/>
    <row r="1015648"/>
    <row r="1015649"/>
    <row r="1015650"/>
    <row r="1015651"/>
    <row r="1015652"/>
    <row r="1015653"/>
    <row r="1015654"/>
    <row r="1015655"/>
    <row r="1015656"/>
    <row r="1015657"/>
    <row r="1015658"/>
    <row r="1015659"/>
    <row r="1015660"/>
    <row r="1015661"/>
    <row r="1015662"/>
    <row r="1015663"/>
    <row r="1015664"/>
    <row r="1015665"/>
    <row r="1015666"/>
    <row r="1015667"/>
    <row r="1015668"/>
    <row r="1015669"/>
    <row r="1015670"/>
    <row r="1015671"/>
    <row r="1015672"/>
    <row r="1015673"/>
    <row r="1015674"/>
    <row r="1015675"/>
    <row r="1015676"/>
    <row r="1015677"/>
    <row r="1015678"/>
    <row r="1015679"/>
    <row r="1015680"/>
    <row r="1015681"/>
    <row r="1015682"/>
    <row r="1015683"/>
    <row r="1015684"/>
    <row r="1015685"/>
    <row r="1015686"/>
    <row r="1015687"/>
    <row r="1015688"/>
    <row r="1015689"/>
    <row r="1015690"/>
    <row r="1015691"/>
    <row r="1015692"/>
    <row r="1015693"/>
    <row r="1015694"/>
    <row r="1015695"/>
    <row r="1015696"/>
    <row r="1015697"/>
    <row r="1015698"/>
    <row r="1015699"/>
    <row r="1015700"/>
    <row r="1015701"/>
    <row r="1015702"/>
    <row r="1015703"/>
    <row r="1015704"/>
    <row r="1015705"/>
    <row r="1015706"/>
    <row r="1015707"/>
    <row r="1015708"/>
    <row r="1015709"/>
    <row r="1015710"/>
    <row r="1015711"/>
    <row r="1015712"/>
    <row r="1015713"/>
    <row r="1015714"/>
    <row r="1015715"/>
    <row r="1015716"/>
    <row r="1015717"/>
    <row r="1015718"/>
    <row r="1015719"/>
    <row r="1015720"/>
    <row r="1015721"/>
    <row r="1015722"/>
    <row r="1015723"/>
    <row r="1015724"/>
    <row r="1015725"/>
    <row r="1015726"/>
    <row r="1015727"/>
    <row r="1015728"/>
    <row r="1015729"/>
    <row r="1015730"/>
    <row r="1015731"/>
    <row r="1015732"/>
    <row r="1015733"/>
    <row r="1015734"/>
    <row r="1015735"/>
    <row r="1015736"/>
    <row r="1015737"/>
    <row r="1015738"/>
    <row r="1015739"/>
    <row r="1015740"/>
    <row r="1015741"/>
    <row r="1015742"/>
    <row r="1015743"/>
    <row r="1015744"/>
    <row r="1015745"/>
    <row r="1015746"/>
    <row r="1015747"/>
    <row r="1015748"/>
    <row r="1015749"/>
    <row r="1015750"/>
    <row r="1015751"/>
    <row r="1015752"/>
    <row r="1015753"/>
    <row r="1015754"/>
    <row r="1015755"/>
    <row r="1015756"/>
    <row r="1015757"/>
    <row r="1015758"/>
    <row r="1015759"/>
    <row r="1015760"/>
    <row r="1015761"/>
    <row r="1015762"/>
    <row r="1015763"/>
    <row r="1015764"/>
    <row r="1015765"/>
    <row r="1015766"/>
    <row r="1015767"/>
    <row r="1015768"/>
    <row r="1015769"/>
    <row r="1015770"/>
    <row r="1015771"/>
    <row r="1015772"/>
    <row r="1015773"/>
    <row r="1015774"/>
    <row r="1015775"/>
    <row r="1015776"/>
    <row r="1015777"/>
    <row r="1015778"/>
    <row r="1015779"/>
    <row r="1015780"/>
    <row r="1015781"/>
    <row r="1015782"/>
    <row r="1015783"/>
    <row r="1015784"/>
    <row r="1015785"/>
    <row r="1015786"/>
    <row r="1015787"/>
    <row r="1015788"/>
    <row r="1015789"/>
    <row r="1015790"/>
    <row r="1015791"/>
    <row r="1015792"/>
    <row r="1015793"/>
    <row r="1015794"/>
    <row r="1015795"/>
    <row r="1015796"/>
    <row r="1015797"/>
    <row r="1015798"/>
    <row r="1015799"/>
    <row r="1015800"/>
    <row r="1015801"/>
    <row r="1015802"/>
    <row r="1015803"/>
    <row r="1015804"/>
    <row r="1015805"/>
    <row r="1015806"/>
    <row r="1015807"/>
    <row r="1015808"/>
    <row r="1015809"/>
    <row r="1015810"/>
    <row r="1015811"/>
    <row r="1015812"/>
    <row r="1015813"/>
    <row r="1015814"/>
    <row r="1015815"/>
    <row r="1015816"/>
    <row r="1015817"/>
    <row r="1015818"/>
    <row r="1015819"/>
    <row r="1015820"/>
    <row r="1015821"/>
    <row r="1015822"/>
    <row r="1015823"/>
    <row r="1015824"/>
    <row r="1015825"/>
    <row r="1015826"/>
    <row r="1015827"/>
    <row r="1015828"/>
    <row r="1015829"/>
    <row r="1015830"/>
    <row r="1015831"/>
    <row r="1015832"/>
    <row r="1015833"/>
    <row r="1015834"/>
    <row r="1015835"/>
    <row r="1015836"/>
    <row r="1015837"/>
    <row r="1015838"/>
    <row r="1015839"/>
    <row r="1015840"/>
    <row r="1015841"/>
    <row r="1015842"/>
    <row r="1015843"/>
    <row r="1015844"/>
    <row r="1015845"/>
    <row r="1015846"/>
    <row r="1015847"/>
    <row r="1015848"/>
    <row r="1015849"/>
    <row r="1015850"/>
    <row r="1015851"/>
    <row r="1015852"/>
    <row r="1015853"/>
    <row r="1015854"/>
    <row r="1015855"/>
    <row r="1015856"/>
    <row r="1015857"/>
    <row r="1015858"/>
    <row r="1015859"/>
    <row r="1015860"/>
    <row r="1015861"/>
    <row r="1015862"/>
    <row r="1015863"/>
    <row r="1015864"/>
    <row r="1015865"/>
    <row r="1015866"/>
    <row r="1015867"/>
    <row r="1015868"/>
    <row r="1015869"/>
    <row r="1015870"/>
    <row r="1015871"/>
    <row r="1015872"/>
    <row r="1015873"/>
    <row r="1015874"/>
    <row r="1015875"/>
    <row r="1015876"/>
    <row r="1015877"/>
    <row r="1015878"/>
    <row r="1015879"/>
    <row r="1015880"/>
    <row r="1015881"/>
    <row r="1015882"/>
    <row r="1015883"/>
    <row r="1015884"/>
    <row r="1015885"/>
    <row r="1015886"/>
    <row r="1015887"/>
    <row r="1015888"/>
    <row r="1015889"/>
    <row r="1015890"/>
    <row r="1015891"/>
    <row r="1015892"/>
    <row r="1015893"/>
    <row r="1015894"/>
    <row r="1015895"/>
    <row r="1015896"/>
    <row r="1015897"/>
    <row r="1015898"/>
    <row r="1015899"/>
    <row r="1015900"/>
    <row r="1015901"/>
    <row r="1015902"/>
    <row r="1015903"/>
    <row r="1015904"/>
    <row r="1015905"/>
    <row r="1015906"/>
    <row r="1015907"/>
    <row r="1015908"/>
    <row r="1015909"/>
    <row r="1015910"/>
    <row r="1015911"/>
    <row r="1015912"/>
    <row r="1015913"/>
    <row r="1015914"/>
    <row r="1015915"/>
    <row r="1015916"/>
    <row r="1015917"/>
    <row r="1015918"/>
    <row r="1015919"/>
    <row r="1015920"/>
    <row r="1015921"/>
    <row r="1015922"/>
    <row r="1015923"/>
    <row r="1015924"/>
    <row r="1015925"/>
    <row r="1015926"/>
    <row r="1015927"/>
    <row r="1015928"/>
    <row r="1015929"/>
    <row r="1015930"/>
    <row r="1015931"/>
    <row r="1015932"/>
    <row r="1015933"/>
    <row r="1015934"/>
    <row r="1015935"/>
    <row r="1015936"/>
    <row r="1015937"/>
    <row r="1015938"/>
    <row r="1015939"/>
    <row r="1015940"/>
    <row r="1015941"/>
    <row r="1015942"/>
    <row r="1015943"/>
    <row r="1015944"/>
    <row r="1015945"/>
    <row r="1015946"/>
    <row r="1015947"/>
    <row r="1015948"/>
    <row r="1015949"/>
    <row r="1015950"/>
    <row r="1015951"/>
    <row r="1015952"/>
    <row r="1015953"/>
    <row r="1015954"/>
    <row r="1015955"/>
    <row r="1015956"/>
    <row r="1015957"/>
    <row r="1015958"/>
    <row r="1015959"/>
    <row r="1015960"/>
    <row r="1015961"/>
    <row r="1015962"/>
    <row r="1015963"/>
    <row r="1015964"/>
    <row r="1015965"/>
    <row r="1015966"/>
    <row r="1015967"/>
    <row r="1015968"/>
    <row r="1015969"/>
    <row r="1015970"/>
    <row r="1015971"/>
    <row r="1015972"/>
    <row r="1015973"/>
    <row r="1015974"/>
    <row r="1015975"/>
    <row r="1015976"/>
    <row r="1015977"/>
    <row r="1015978"/>
    <row r="1015979"/>
    <row r="1015980"/>
    <row r="1015981"/>
    <row r="1015982"/>
    <row r="1015983"/>
    <row r="1015984"/>
    <row r="1015985"/>
    <row r="1015986"/>
    <row r="1015987"/>
    <row r="1015988"/>
    <row r="1015989"/>
    <row r="1015990"/>
    <row r="1015991"/>
    <row r="1015992"/>
    <row r="1015993"/>
    <row r="1015994"/>
    <row r="1015995"/>
    <row r="1015996"/>
    <row r="1015997"/>
    <row r="1015998"/>
    <row r="1015999"/>
    <row r="1016000"/>
    <row r="1016001"/>
    <row r="1016002"/>
    <row r="1016003"/>
    <row r="1016004"/>
    <row r="1016005"/>
    <row r="1016006"/>
    <row r="1016007"/>
    <row r="1016008"/>
    <row r="1016009"/>
    <row r="1016010"/>
    <row r="1016011"/>
    <row r="1016012"/>
    <row r="1016013"/>
    <row r="1016014"/>
    <row r="1016015"/>
    <row r="1016016"/>
    <row r="1016017"/>
    <row r="1016018"/>
    <row r="1016019"/>
    <row r="1016020"/>
    <row r="1016021"/>
    <row r="1016022"/>
    <row r="1016023"/>
    <row r="1016024"/>
    <row r="1016025"/>
    <row r="1016026"/>
    <row r="1016027"/>
    <row r="1016028"/>
    <row r="1016029"/>
    <row r="1016030"/>
    <row r="1016031"/>
    <row r="1016032"/>
    <row r="1016033"/>
    <row r="1016034"/>
    <row r="1016035"/>
    <row r="1016036"/>
    <row r="1016037"/>
    <row r="1016038"/>
    <row r="1016039"/>
    <row r="1016040"/>
    <row r="1016041"/>
    <row r="1016042"/>
    <row r="1016043"/>
    <row r="1016044"/>
    <row r="1016045"/>
    <row r="1016046"/>
    <row r="1016047"/>
    <row r="1016048"/>
    <row r="1016049"/>
    <row r="1016050"/>
    <row r="1016051"/>
    <row r="1016052"/>
    <row r="1016053"/>
    <row r="1016054"/>
    <row r="1016055"/>
    <row r="1016056"/>
    <row r="1016057"/>
    <row r="1016058"/>
    <row r="1016059"/>
    <row r="1016060"/>
    <row r="1016061"/>
    <row r="1016062"/>
    <row r="1016063"/>
    <row r="1016064"/>
    <row r="1016065"/>
    <row r="1016066"/>
    <row r="1016067"/>
    <row r="1016068"/>
    <row r="1016069"/>
    <row r="1016070"/>
    <row r="1016071"/>
    <row r="1016072"/>
    <row r="1016073"/>
    <row r="1016074"/>
    <row r="1016075"/>
    <row r="1016076"/>
    <row r="1016077"/>
    <row r="1016078"/>
    <row r="1016079"/>
    <row r="1016080"/>
    <row r="1016081"/>
    <row r="1016082"/>
    <row r="1016083"/>
    <row r="1016084"/>
    <row r="1016085"/>
    <row r="1016086"/>
    <row r="1016087"/>
    <row r="1016088"/>
    <row r="1016089"/>
    <row r="1016090"/>
    <row r="1016091"/>
    <row r="1016092"/>
    <row r="1016093"/>
    <row r="1016094"/>
    <row r="1016095"/>
    <row r="1016096"/>
    <row r="1016097"/>
    <row r="1016098"/>
    <row r="1016099"/>
    <row r="1016100"/>
    <row r="1016101"/>
    <row r="1016102"/>
    <row r="1016103"/>
    <row r="1016104"/>
    <row r="1016105"/>
    <row r="1016106"/>
    <row r="1016107"/>
    <row r="1016108"/>
    <row r="1016109"/>
    <row r="1016110"/>
    <row r="1016111"/>
    <row r="1016112"/>
    <row r="1016113"/>
    <row r="1016114"/>
    <row r="1016115"/>
    <row r="1016116"/>
    <row r="1016117"/>
    <row r="1016118"/>
    <row r="1016119"/>
    <row r="1016120"/>
    <row r="1016121"/>
    <row r="1016122"/>
    <row r="1016123"/>
    <row r="1016124"/>
    <row r="1016125"/>
    <row r="1016126"/>
    <row r="1016127"/>
    <row r="1016128"/>
    <row r="1016129"/>
    <row r="1016130"/>
    <row r="1016131"/>
    <row r="1016132"/>
    <row r="1016133"/>
    <row r="1016134"/>
    <row r="1016135"/>
    <row r="1016136"/>
    <row r="1016137"/>
    <row r="1016138"/>
    <row r="1016139"/>
    <row r="1016140"/>
    <row r="1016141"/>
    <row r="1016142"/>
    <row r="1016143"/>
    <row r="1016144"/>
    <row r="1016145"/>
    <row r="1016146"/>
    <row r="1016147"/>
    <row r="1016148"/>
    <row r="1016149"/>
    <row r="1016150"/>
    <row r="1016151"/>
    <row r="1016152"/>
    <row r="1016153"/>
    <row r="1016154"/>
    <row r="1016155"/>
    <row r="1016156"/>
    <row r="1016157"/>
    <row r="1016158"/>
    <row r="1016159"/>
    <row r="1016160"/>
    <row r="1016161"/>
    <row r="1016162"/>
    <row r="1016163"/>
    <row r="1016164"/>
    <row r="1016165"/>
    <row r="1016166"/>
    <row r="1016167"/>
    <row r="1016168"/>
    <row r="1016169"/>
    <row r="1016170"/>
    <row r="1016171"/>
    <row r="1016172"/>
    <row r="1016173"/>
    <row r="1016174"/>
    <row r="1016175"/>
    <row r="1016176"/>
    <row r="1016177"/>
    <row r="1016178"/>
    <row r="1016179"/>
    <row r="1016180"/>
    <row r="1016181"/>
    <row r="1016182"/>
    <row r="1016183"/>
    <row r="1016184"/>
    <row r="1016185"/>
    <row r="1016186"/>
    <row r="1016187"/>
    <row r="1016188"/>
    <row r="1016189"/>
    <row r="1016190"/>
    <row r="1016191"/>
    <row r="1016192"/>
    <row r="1016193"/>
    <row r="1016194"/>
    <row r="1016195"/>
    <row r="1016196"/>
    <row r="1016197"/>
    <row r="1016198"/>
    <row r="1016199"/>
    <row r="1016200"/>
    <row r="1016201"/>
    <row r="1016202"/>
    <row r="1016203"/>
    <row r="1016204"/>
    <row r="1016205"/>
    <row r="1016206"/>
    <row r="1016207"/>
    <row r="1016208"/>
    <row r="1016209"/>
    <row r="1016210"/>
    <row r="1016211"/>
    <row r="1016212"/>
    <row r="1016213"/>
    <row r="1016214"/>
    <row r="1016215"/>
    <row r="1016216"/>
    <row r="1016217"/>
    <row r="1016218"/>
    <row r="1016219"/>
    <row r="1016220"/>
    <row r="1016221"/>
    <row r="1016222"/>
    <row r="1016223"/>
    <row r="1016224"/>
    <row r="1016225"/>
    <row r="1016226"/>
    <row r="1016227"/>
    <row r="1016228"/>
    <row r="1016229"/>
    <row r="1016230"/>
    <row r="1016231"/>
    <row r="1016232"/>
    <row r="1016233"/>
    <row r="1016234"/>
    <row r="1016235"/>
    <row r="1016236"/>
    <row r="1016237"/>
    <row r="1016238"/>
    <row r="1016239"/>
    <row r="1016240"/>
    <row r="1016241"/>
    <row r="1016242"/>
    <row r="1016243"/>
    <row r="1016244"/>
    <row r="1016245"/>
    <row r="1016246"/>
    <row r="1016247"/>
    <row r="1016248"/>
    <row r="1016249"/>
    <row r="1016250"/>
    <row r="1016251"/>
    <row r="1016252"/>
    <row r="1016253"/>
    <row r="1016254"/>
    <row r="1016255"/>
    <row r="1016256"/>
    <row r="1016257"/>
    <row r="1016258"/>
    <row r="1016259"/>
    <row r="1016260"/>
    <row r="1016261"/>
    <row r="1016262"/>
    <row r="1016263"/>
    <row r="1016264"/>
    <row r="1016265"/>
    <row r="1016266"/>
    <row r="1016267"/>
    <row r="1016268"/>
    <row r="1016269"/>
    <row r="1016270"/>
    <row r="1016271"/>
    <row r="1016272"/>
    <row r="1016273"/>
    <row r="1016274"/>
    <row r="1016275"/>
    <row r="1016276"/>
    <row r="1016277"/>
    <row r="1016278"/>
    <row r="1016279"/>
    <row r="1016280"/>
    <row r="1016281"/>
    <row r="1016282"/>
    <row r="1016283"/>
    <row r="1016284"/>
    <row r="1016285"/>
    <row r="1016286"/>
    <row r="1016287"/>
    <row r="1016288"/>
    <row r="1016289"/>
    <row r="1016290"/>
    <row r="1016291"/>
    <row r="1016292"/>
    <row r="1016293"/>
    <row r="1016294"/>
    <row r="1016295"/>
    <row r="1016296"/>
    <row r="1016297"/>
    <row r="1016298"/>
    <row r="1016299"/>
    <row r="1016300"/>
    <row r="1016301"/>
    <row r="1016302"/>
    <row r="1016303"/>
    <row r="1016304"/>
    <row r="1016305"/>
    <row r="1016306"/>
    <row r="1016307"/>
    <row r="1016308"/>
    <row r="1016309"/>
    <row r="1016310"/>
    <row r="1016311"/>
    <row r="1016312"/>
    <row r="1016313"/>
    <row r="1016314"/>
    <row r="1016315"/>
    <row r="1016316"/>
    <row r="1016317"/>
    <row r="1016318"/>
    <row r="1016319"/>
    <row r="1016320"/>
    <row r="1016321"/>
    <row r="1016322"/>
    <row r="1016323"/>
    <row r="1016324"/>
    <row r="1016325"/>
    <row r="1016326"/>
    <row r="1016327"/>
    <row r="1016328"/>
    <row r="1016329"/>
    <row r="1016330"/>
    <row r="1016331"/>
    <row r="1016332"/>
    <row r="1016333"/>
    <row r="1016334"/>
    <row r="1016335"/>
    <row r="1016336"/>
    <row r="1016337"/>
    <row r="1016338"/>
    <row r="1016339"/>
    <row r="1016340"/>
    <row r="1016341"/>
    <row r="1016342"/>
    <row r="1016343"/>
    <row r="1016344"/>
    <row r="1016345"/>
    <row r="1016346"/>
    <row r="1016347"/>
    <row r="1016348"/>
    <row r="1016349"/>
    <row r="1016350"/>
    <row r="1016351"/>
    <row r="1016352"/>
    <row r="1016353"/>
    <row r="1016354"/>
    <row r="1016355"/>
    <row r="1016356"/>
    <row r="1016357"/>
    <row r="1016358"/>
    <row r="1016359"/>
    <row r="1016360"/>
    <row r="1016361"/>
    <row r="1016362"/>
    <row r="1016363"/>
    <row r="1016364"/>
    <row r="1016365"/>
    <row r="1016366"/>
    <row r="1016367"/>
    <row r="1016368"/>
    <row r="1016369"/>
    <row r="1016370"/>
    <row r="1016371"/>
    <row r="1016372"/>
    <row r="1016373"/>
    <row r="1016374"/>
    <row r="1016375"/>
    <row r="1016376"/>
    <row r="1016377"/>
    <row r="1016378"/>
    <row r="1016379"/>
    <row r="1016380"/>
    <row r="1016381"/>
    <row r="1016382"/>
    <row r="1016383"/>
    <row r="1016384"/>
    <row r="1016385"/>
    <row r="1016386"/>
    <row r="1016387"/>
    <row r="1016388"/>
    <row r="1016389"/>
    <row r="1016390"/>
    <row r="1016391"/>
    <row r="1016392"/>
    <row r="1016393"/>
    <row r="1016394"/>
    <row r="1016395"/>
    <row r="1016396"/>
    <row r="1016397"/>
    <row r="1016398"/>
    <row r="1016399"/>
    <row r="1016400"/>
    <row r="1016401"/>
    <row r="1016402"/>
    <row r="1016403"/>
    <row r="1016404"/>
    <row r="1016405"/>
    <row r="1016406"/>
    <row r="1016407"/>
    <row r="1016408"/>
    <row r="1016409"/>
    <row r="1016410"/>
    <row r="1016411"/>
    <row r="1016412"/>
    <row r="1016413"/>
    <row r="1016414"/>
    <row r="1016415"/>
    <row r="1016416"/>
    <row r="1016417"/>
    <row r="1016418"/>
    <row r="1016419"/>
    <row r="1016420"/>
    <row r="1016421"/>
    <row r="1016422"/>
    <row r="1016423"/>
    <row r="1016424"/>
    <row r="1016425"/>
    <row r="1016426"/>
    <row r="1016427"/>
    <row r="1016428"/>
    <row r="1016429"/>
    <row r="1016430"/>
    <row r="1016431"/>
    <row r="1016432"/>
    <row r="1016433"/>
    <row r="1016434"/>
    <row r="1016435"/>
    <row r="1016436"/>
    <row r="1016437"/>
    <row r="1016438"/>
    <row r="1016439"/>
    <row r="1016440"/>
    <row r="1016441"/>
    <row r="1016442"/>
    <row r="1016443"/>
    <row r="1016444"/>
    <row r="1016445"/>
    <row r="1016446"/>
    <row r="1016447"/>
    <row r="1016448"/>
    <row r="1016449"/>
    <row r="1016450"/>
    <row r="1016451"/>
    <row r="1016452"/>
    <row r="1016453"/>
    <row r="1016454"/>
    <row r="1016455"/>
    <row r="1016456"/>
    <row r="1016457"/>
    <row r="1016458"/>
    <row r="1016459"/>
    <row r="1016460"/>
    <row r="1016461"/>
    <row r="1016462"/>
    <row r="1016463"/>
    <row r="1016464"/>
    <row r="1016465"/>
    <row r="1016466"/>
    <row r="1016467"/>
    <row r="1016468"/>
    <row r="1016469"/>
    <row r="1016470"/>
    <row r="1016471"/>
    <row r="1016472"/>
    <row r="1016473"/>
    <row r="1016474"/>
    <row r="1016475"/>
    <row r="1016476"/>
    <row r="1016477"/>
    <row r="1016478"/>
    <row r="1016479"/>
    <row r="1016480"/>
    <row r="1016481"/>
    <row r="1016482"/>
    <row r="1016483"/>
    <row r="1016484"/>
    <row r="1016485"/>
    <row r="1016486"/>
    <row r="1016487"/>
    <row r="1016488"/>
    <row r="1016489"/>
    <row r="1016490"/>
    <row r="1016491"/>
    <row r="1016492"/>
    <row r="1016493"/>
    <row r="1016494"/>
    <row r="1016495"/>
    <row r="1016496"/>
    <row r="1016497"/>
    <row r="1016498"/>
    <row r="1016499"/>
    <row r="1016500"/>
    <row r="1016501"/>
    <row r="1016502"/>
    <row r="1016503"/>
    <row r="1016504"/>
    <row r="1016505"/>
    <row r="1016506"/>
    <row r="1016507"/>
    <row r="1016508"/>
    <row r="1016509"/>
    <row r="1016510"/>
    <row r="1016511"/>
    <row r="1016512"/>
    <row r="1016513"/>
    <row r="1016514"/>
    <row r="1016515"/>
    <row r="1016516"/>
    <row r="1016517"/>
    <row r="1016518"/>
    <row r="1016519"/>
    <row r="1016520"/>
    <row r="1016521"/>
    <row r="1016522"/>
    <row r="1016523"/>
    <row r="1016524"/>
    <row r="1016525"/>
    <row r="1016526"/>
    <row r="1016527"/>
    <row r="1016528"/>
    <row r="1016529"/>
    <row r="1016530"/>
    <row r="1016531"/>
    <row r="1016532"/>
    <row r="1016533"/>
    <row r="1016534"/>
    <row r="1016535"/>
    <row r="1016536"/>
    <row r="1016537"/>
    <row r="1016538"/>
    <row r="1016539"/>
    <row r="1016540"/>
    <row r="1016541"/>
    <row r="1016542"/>
    <row r="1016543"/>
    <row r="1016544"/>
    <row r="1016545"/>
    <row r="1016546"/>
    <row r="1016547"/>
    <row r="1016548"/>
    <row r="1016549"/>
    <row r="1016550"/>
    <row r="1016551"/>
    <row r="1016552"/>
    <row r="1016553"/>
    <row r="1016554"/>
    <row r="1016555"/>
    <row r="1016556"/>
    <row r="1016557"/>
    <row r="1016558"/>
    <row r="1016559"/>
    <row r="1016560"/>
    <row r="1016561"/>
    <row r="1016562"/>
    <row r="1016563"/>
    <row r="1016564"/>
    <row r="1016565"/>
    <row r="1016566"/>
    <row r="1016567"/>
    <row r="1016568"/>
    <row r="1016569"/>
    <row r="1016570"/>
    <row r="1016571"/>
    <row r="1016572"/>
    <row r="1016573"/>
    <row r="1016574"/>
    <row r="1016575"/>
    <row r="1016576"/>
    <row r="1016577"/>
    <row r="1016578"/>
    <row r="1016579"/>
    <row r="1016580"/>
    <row r="1016581"/>
    <row r="1016582"/>
    <row r="1016583"/>
    <row r="1016584"/>
    <row r="1016585"/>
    <row r="1016586"/>
    <row r="1016587"/>
    <row r="1016588"/>
    <row r="1016589"/>
    <row r="1016590"/>
    <row r="1016591"/>
    <row r="1016592"/>
    <row r="1016593"/>
    <row r="1016594"/>
    <row r="1016595"/>
    <row r="1016596"/>
    <row r="1016597"/>
    <row r="1016598"/>
    <row r="1016599"/>
    <row r="1016600"/>
    <row r="1016601"/>
    <row r="1016602"/>
    <row r="1016603"/>
    <row r="1016604"/>
    <row r="1016605"/>
    <row r="1016606"/>
    <row r="1016607"/>
    <row r="1016608"/>
    <row r="1016609"/>
    <row r="1016610"/>
    <row r="1016611"/>
    <row r="1016612"/>
    <row r="1016613"/>
    <row r="1016614"/>
    <row r="1016615"/>
    <row r="1016616"/>
    <row r="1016617"/>
    <row r="1016618"/>
    <row r="1016619"/>
    <row r="1016620"/>
    <row r="1016621"/>
    <row r="1016622"/>
    <row r="1016623"/>
    <row r="1016624"/>
    <row r="1016625"/>
    <row r="1016626"/>
    <row r="1016627"/>
    <row r="1016628"/>
    <row r="1016629"/>
    <row r="1016630"/>
    <row r="1016631"/>
    <row r="1016632"/>
    <row r="1016633"/>
    <row r="1016634"/>
    <row r="1016635"/>
    <row r="1016636"/>
    <row r="1016637"/>
    <row r="1016638"/>
    <row r="1016639"/>
    <row r="1016640"/>
    <row r="1016641"/>
    <row r="1016642"/>
    <row r="1016643"/>
    <row r="1016644"/>
    <row r="1016645"/>
    <row r="1016646"/>
    <row r="1016647"/>
    <row r="1016648"/>
    <row r="1016649"/>
    <row r="1016650"/>
    <row r="1016651"/>
    <row r="1016652"/>
    <row r="1016653"/>
    <row r="1016654"/>
    <row r="1016655"/>
    <row r="1016656"/>
    <row r="1016657"/>
    <row r="1016658"/>
    <row r="1016659"/>
    <row r="1016660"/>
    <row r="1016661"/>
    <row r="1016662"/>
    <row r="1016663"/>
    <row r="1016664"/>
    <row r="1016665"/>
    <row r="1016666"/>
    <row r="1016667"/>
    <row r="1016668"/>
    <row r="1016669"/>
    <row r="1016670"/>
    <row r="1016671"/>
    <row r="1016672"/>
    <row r="1016673"/>
    <row r="1016674"/>
    <row r="1016675"/>
    <row r="1016676"/>
    <row r="1016677"/>
    <row r="1016678"/>
    <row r="1016679"/>
    <row r="1016680"/>
    <row r="1016681"/>
    <row r="1016682"/>
    <row r="1016683"/>
    <row r="1016684"/>
    <row r="1016685"/>
    <row r="1016686"/>
    <row r="1016687"/>
    <row r="1016688"/>
    <row r="1016689"/>
    <row r="1016690"/>
    <row r="1016691"/>
    <row r="1016692"/>
    <row r="1016693"/>
    <row r="1016694"/>
    <row r="1016695"/>
    <row r="1016696"/>
    <row r="1016697"/>
    <row r="1016698"/>
    <row r="1016699"/>
    <row r="1016700"/>
    <row r="1016701"/>
    <row r="1016702"/>
    <row r="1016703"/>
    <row r="1016704"/>
    <row r="1016705"/>
    <row r="1016706"/>
    <row r="1016707"/>
    <row r="1016708"/>
    <row r="1016709"/>
    <row r="1016710"/>
    <row r="1016711"/>
    <row r="1016712"/>
    <row r="1016713"/>
    <row r="1016714"/>
    <row r="1016715"/>
    <row r="1016716"/>
    <row r="1016717"/>
    <row r="1016718"/>
    <row r="1016719"/>
    <row r="1016720"/>
    <row r="1016721"/>
    <row r="1016722"/>
    <row r="1016723"/>
    <row r="1016724"/>
    <row r="1016725"/>
    <row r="1016726"/>
    <row r="1016727"/>
    <row r="1016728"/>
    <row r="1016729"/>
    <row r="1016730"/>
    <row r="1016731"/>
    <row r="1016732"/>
    <row r="1016733"/>
    <row r="1016734"/>
    <row r="1016735"/>
    <row r="1016736"/>
    <row r="1016737"/>
    <row r="1016738"/>
    <row r="1016739"/>
    <row r="1016740"/>
    <row r="1016741"/>
    <row r="1016742"/>
    <row r="1016743"/>
    <row r="1016744"/>
    <row r="1016745"/>
    <row r="1016746"/>
    <row r="1016747"/>
    <row r="1016748"/>
    <row r="1016749"/>
    <row r="1016750"/>
    <row r="1016751"/>
    <row r="1016752"/>
    <row r="1016753"/>
    <row r="1016754"/>
    <row r="1016755"/>
    <row r="1016756"/>
    <row r="1016757"/>
    <row r="1016758"/>
    <row r="1016759"/>
    <row r="1016760"/>
    <row r="1016761"/>
    <row r="1016762"/>
    <row r="1016763"/>
    <row r="1016764"/>
    <row r="1016765"/>
    <row r="1016766"/>
    <row r="1016767"/>
    <row r="1016768"/>
    <row r="1016769"/>
    <row r="1016770"/>
    <row r="1016771"/>
    <row r="1016772"/>
    <row r="1016773"/>
    <row r="1016774"/>
    <row r="1016775"/>
    <row r="1016776"/>
    <row r="1016777"/>
    <row r="1016778"/>
    <row r="1016779"/>
    <row r="1016780"/>
    <row r="1016781"/>
    <row r="1016782"/>
    <row r="1016783"/>
    <row r="1016784"/>
    <row r="1016785"/>
    <row r="1016786"/>
    <row r="1016787"/>
    <row r="1016788"/>
    <row r="1016789"/>
    <row r="1016790"/>
    <row r="1016791"/>
    <row r="1016792"/>
    <row r="1016793"/>
    <row r="1016794"/>
    <row r="1016795"/>
    <row r="1016796"/>
    <row r="1016797"/>
    <row r="1016798"/>
    <row r="1016799"/>
    <row r="1016800"/>
    <row r="1016801"/>
    <row r="1016802"/>
    <row r="1016803"/>
    <row r="1016804"/>
    <row r="1016805"/>
    <row r="1016806"/>
    <row r="1016807"/>
    <row r="1016808"/>
    <row r="1016809"/>
    <row r="1016810"/>
    <row r="1016811"/>
    <row r="1016812"/>
    <row r="1016813"/>
    <row r="1016814"/>
    <row r="1016815"/>
    <row r="1016816"/>
    <row r="1016817"/>
    <row r="1016818"/>
    <row r="1016819"/>
    <row r="1016820"/>
    <row r="1016821"/>
    <row r="1016822"/>
    <row r="1016823"/>
    <row r="1016824"/>
    <row r="1016825"/>
    <row r="1016826"/>
    <row r="1016827"/>
    <row r="1016828"/>
    <row r="1016829"/>
    <row r="1016830"/>
    <row r="1016831"/>
    <row r="1016832"/>
    <row r="1016833"/>
    <row r="1016834"/>
    <row r="1016835"/>
    <row r="1016836"/>
    <row r="1016837"/>
    <row r="1016838"/>
    <row r="1016839"/>
    <row r="1016840"/>
    <row r="1016841"/>
    <row r="1016842"/>
    <row r="1016843"/>
    <row r="1016844"/>
    <row r="1016845"/>
    <row r="1016846"/>
    <row r="1016847"/>
    <row r="1016848"/>
    <row r="1016849"/>
    <row r="1016850"/>
    <row r="1016851"/>
    <row r="1016852"/>
    <row r="1016853"/>
    <row r="1016854"/>
    <row r="1016855"/>
    <row r="1016856"/>
    <row r="1016857"/>
    <row r="1016858"/>
    <row r="1016859"/>
    <row r="1016860"/>
    <row r="1016861"/>
    <row r="1016862"/>
    <row r="1016863"/>
    <row r="1016864"/>
    <row r="1016865"/>
    <row r="1016866"/>
    <row r="1016867"/>
    <row r="1016868"/>
    <row r="1016869"/>
    <row r="1016870"/>
    <row r="1016871"/>
    <row r="1016872"/>
    <row r="1016873"/>
    <row r="1016874"/>
    <row r="1016875"/>
    <row r="1016876"/>
    <row r="1016877"/>
    <row r="1016878"/>
    <row r="1016879"/>
    <row r="1016880"/>
    <row r="1016881"/>
    <row r="1016882"/>
    <row r="1016883"/>
    <row r="1016884"/>
    <row r="1016885"/>
    <row r="1016886"/>
    <row r="1016887"/>
    <row r="1016888"/>
    <row r="1016889"/>
    <row r="1016890"/>
    <row r="1016891"/>
    <row r="1016892"/>
    <row r="1016893"/>
    <row r="1016894"/>
    <row r="1016895"/>
    <row r="1016896"/>
    <row r="1016897"/>
    <row r="1016898"/>
    <row r="1016899"/>
    <row r="1016900"/>
    <row r="1016901"/>
    <row r="1016902"/>
    <row r="1016903"/>
    <row r="1016904"/>
    <row r="1016905"/>
    <row r="1016906"/>
    <row r="1016907"/>
    <row r="1016908"/>
    <row r="1016909"/>
    <row r="1016910"/>
    <row r="1016911"/>
    <row r="1016912"/>
    <row r="1016913"/>
    <row r="1016914"/>
    <row r="1016915"/>
    <row r="1016916"/>
    <row r="1016917"/>
    <row r="1016918"/>
    <row r="1016919"/>
    <row r="1016920"/>
    <row r="1016921"/>
    <row r="1016922"/>
    <row r="1016923"/>
    <row r="1016924"/>
    <row r="1016925"/>
    <row r="1016926"/>
    <row r="1016927"/>
    <row r="1016928"/>
    <row r="1016929"/>
    <row r="1016930"/>
    <row r="1016931"/>
    <row r="1016932"/>
    <row r="1016933"/>
    <row r="1016934"/>
    <row r="1016935"/>
    <row r="1016936"/>
    <row r="1016937"/>
    <row r="1016938"/>
    <row r="1016939"/>
    <row r="1016940"/>
    <row r="1016941"/>
    <row r="1016942"/>
    <row r="1016943"/>
    <row r="1016944"/>
    <row r="1016945"/>
    <row r="1016946"/>
    <row r="1016947"/>
    <row r="1016948"/>
    <row r="1016949"/>
    <row r="1016950"/>
    <row r="1016951"/>
    <row r="1016952"/>
    <row r="1016953"/>
    <row r="1016954"/>
    <row r="1016955"/>
    <row r="1016956"/>
    <row r="1016957"/>
    <row r="1016958"/>
    <row r="1016959"/>
    <row r="1016960"/>
    <row r="1016961"/>
    <row r="1016962"/>
    <row r="1016963"/>
    <row r="1016964"/>
    <row r="1016965"/>
    <row r="1016966"/>
    <row r="1016967"/>
    <row r="1016968"/>
    <row r="1016969"/>
    <row r="1016970"/>
    <row r="1016971"/>
    <row r="1016972"/>
    <row r="1016973"/>
    <row r="1016974"/>
    <row r="1016975"/>
    <row r="1016976"/>
    <row r="1016977"/>
    <row r="1016978"/>
    <row r="1016979"/>
    <row r="1016980"/>
    <row r="1016981"/>
    <row r="1016982"/>
    <row r="1016983"/>
    <row r="1016984"/>
    <row r="1016985"/>
    <row r="1016986"/>
    <row r="1016987"/>
    <row r="1016988"/>
    <row r="1016989"/>
    <row r="1016990"/>
    <row r="1016991"/>
    <row r="1016992"/>
    <row r="1016993"/>
    <row r="1016994"/>
    <row r="1016995"/>
    <row r="1016996"/>
    <row r="1016997"/>
    <row r="1016998"/>
    <row r="1016999"/>
    <row r="1017000"/>
    <row r="1017001"/>
    <row r="1017002"/>
    <row r="1017003"/>
    <row r="1017004"/>
    <row r="1017005"/>
    <row r="1017006"/>
    <row r="1017007"/>
    <row r="1017008"/>
    <row r="1017009"/>
    <row r="1017010"/>
    <row r="1017011"/>
    <row r="1017012"/>
    <row r="1017013"/>
    <row r="1017014"/>
    <row r="1017015"/>
    <row r="1017016"/>
    <row r="1017017"/>
    <row r="1017018"/>
    <row r="1017019"/>
    <row r="1017020"/>
    <row r="1017021"/>
    <row r="1017022"/>
    <row r="1017023"/>
    <row r="1017024"/>
    <row r="1017025"/>
    <row r="1017026"/>
    <row r="1017027"/>
    <row r="1017028"/>
    <row r="1017029"/>
    <row r="1017030"/>
    <row r="1017031"/>
    <row r="1017032"/>
    <row r="1017033"/>
    <row r="1017034"/>
    <row r="1017035"/>
    <row r="1017036"/>
    <row r="1017037"/>
    <row r="1017038"/>
    <row r="1017039"/>
    <row r="1017040"/>
    <row r="1017041"/>
    <row r="1017042"/>
    <row r="1017043"/>
    <row r="1017044"/>
    <row r="1017045"/>
    <row r="1017046"/>
    <row r="1017047"/>
    <row r="1017048"/>
    <row r="1017049"/>
    <row r="1017050"/>
    <row r="1017051"/>
    <row r="1017052"/>
    <row r="1017053"/>
    <row r="1017054"/>
    <row r="1017055"/>
    <row r="1017056"/>
    <row r="1017057"/>
    <row r="1017058"/>
    <row r="1017059"/>
    <row r="1017060"/>
    <row r="1017061"/>
    <row r="1017062"/>
    <row r="1017063"/>
    <row r="1017064"/>
    <row r="1017065"/>
    <row r="1017066"/>
    <row r="1017067"/>
    <row r="1017068"/>
    <row r="1017069"/>
    <row r="1017070"/>
    <row r="1017071"/>
    <row r="1017072"/>
    <row r="1017073"/>
    <row r="1017074"/>
    <row r="1017075"/>
    <row r="1017076"/>
    <row r="1017077"/>
    <row r="1017078"/>
    <row r="1017079"/>
    <row r="1017080"/>
    <row r="1017081"/>
    <row r="1017082"/>
    <row r="1017083"/>
    <row r="1017084"/>
    <row r="1017085"/>
    <row r="1017086"/>
    <row r="1017087"/>
    <row r="1017088"/>
    <row r="1017089"/>
    <row r="1017090"/>
    <row r="1017091"/>
    <row r="1017092"/>
    <row r="1017093"/>
    <row r="1017094"/>
    <row r="1017095"/>
    <row r="1017096"/>
    <row r="1017097"/>
    <row r="1017098"/>
    <row r="1017099"/>
    <row r="1017100"/>
    <row r="1017101"/>
    <row r="1017102"/>
    <row r="1017103"/>
    <row r="1017104"/>
    <row r="1017105"/>
    <row r="1017106"/>
    <row r="1017107"/>
    <row r="1017108"/>
    <row r="1017109"/>
    <row r="1017110"/>
    <row r="1017111"/>
    <row r="1017112"/>
    <row r="1017113"/>
    <row r="1017114"/>
    <row r="1017115"/>
    <row r="1017116"/>
    <row r="1017117"/>
    <row r="1017118"/>
    <row r="1017119"/>
    <row r="1017120"/>
    <row r="1017121"/>
    <row r="1017122"/>
    <row r="1017123"/>
    <row r="1017124"/>
    <row r="1017125"/>
    <row r="1017126"/>
    <row r="1017127"/>
    <row r="1017128"/>
    <row r="1017129"/>
    <row r="1017130"/>
    <row r="1017131"/>
    <row r="1017132"/>
    <row r="1017133"/>
    <row r="1017134"/>
    <row r="1017135"/>
    <row r="1017136"/>
    <row r="1017137"/>
    <row r="1017138"/>
    <row r="1017139"/>
    <row r="1017140"/>
    <row r="1017141"/>
    <row r="1017142"/>
    <row r="1017143"/>
    <row r="1017144"/>
    <row r="1017145"/>
    <row r="1017146"/>
    <row r="1017147"/>
    <row r="1017148"/>
    <row r="1017149"/>
    <row r="1017150"/>
    <row r="1017151"/>
    <row r="1017152"/>
    <row r="1017153"/>
    <row r="1017154"/>
    <row r="1017155"/>
    <row r="1017156"/>
    <row r="1017157"/>
    <row r="1017158"/>
    <row r="1017159"/>
    <row r="1017160"/>
    <row r="1017161"/>
    <row r="1017162"/>
    <row r="1017163"/>
    <row r="1017164"/>
    <row r="1017165"/>
    <row r="1017166"/>
    <row r="1017167"/>
    <row r="1017168"/>
    <row r="1017169"/>
    <row r="1017170"/>
    <row r="1017171"/>
    <row r="1017172"/>
    <row r="1017173"/>
    <row r="1017174"/>
    <row r="1017175"/>
    <row r="1017176"/>
    <row r="1017177"/>
    <row r="1017178"/>
    <row r="1017179"/>
    <row r="1017180"/>
    <row r="1017181"/>
    <row r="1017182"/>
    <row r="1017183"/>
    <row r="1017184"/>
    <row r="1017185"/>
    <row r="1017186"/>
    <row r="1017187"/>
    <row r="1017188"/>
    <row r="1017189"/>
    <row r="1017190"/>
    <row r="1017191"/>
    <row r="1017192"/>
    <row r="1017193"/>
    <row r="1017194"/>
    <row r="1017195"/>
    <row r="1017196"/>
    <row r="1017197"/>
    <row r="1017198"/>
    <row r="1017199"/>
    <row r="1017200"/>
    <row r="1017201"/>
    <row r="1017202"/>
    <row r="1017203"/>
    <row r="1017204"/>
    <row r="1017205"/>
    <row r="1017206"/>
    <row r="1017207"/>
    <row r="1017208"/>
    <row r="1017209"/>
    <row r="1017210"/>
    <row r="1017211"/>
    <row r="1017212"/>
    <row r="1017213"/>
    <row r="1017214"/>
    <row r="1017215"/>
    <row r="1017216"/>
    <row r="1017217"/>
    <row r="1017218"/>
    <row r="1017219"/>
    <row r="1017220"/>
    <row r="1017221"/>
    <row r="1017222"/>
    <row r="1017223"/>
    <row r="1017224"/>
    <row r="1017225"/>
    <row r="1017226"/>
    <row r="1017227"/>
    <row r="1017228"/>
    <row r="1017229"/>
    <row r="1017230"/>
    <row r="1017231"/>
    <row r="1017232"/>
    <row r="1017233"/>
    <row r="1017234"/>
    <row r="1017235"/>
    <row r="1017236"/>
    <row r="1017237"/>
    <row r="1017238"/>
    <row r="1017239"/>
    <row r="1017240"/>
    <row r="1017241"/>
    <row r="1017242"/>
    <row r="1017243"/>
    <row r="1017244"/>
    <row r="1017245"/>
    <row r="1017246"/>
    <row r="1017247"/>
    <row r="1017248"/>
    <row r="1017249"/>
    <row r="1017250"/>
    <row r="1017251"/>
    <row r="1017252"/>
    <row r="1017253"/>
    <row r="1017254"/>
    <row r="1017255"/>
    <row r="1017256"/>
    <row r="1017257"/>
    <row r="1017258"/>
    <row r="1017259"/>
    <row r="1017260"/>
    <row r="1017261"/>
    <row r="1017262"/>
    <row r="1017263"/>
    <row r="1017264"/>
    <row r="1017265"/>
    <row r="1017266"/>
    <row r="1017267"/>
    <row r="1017268"/>
    <row r="1017269"/>
    <row r="1017270"/>
    <row r="1017271"/>
    <row r="1017272"/>
    <row r="1017273"/>
    <row r="1017274"/>
    <row r="1017275"/>
    <row r="1017276"/>
    <row r="1017277"/>
    <row r="1017278"/>
    <row r="1017279"/>
    <row r="1017280"/>
    <row r="1017281"/>
    <row r="1017282"/>
    <row r="1017283"/>
    <row r="1017284"/>
    <row r="1017285"/>
    <row r="1017286"/>
    <row r="1017287"/>
    <row r="1017288"/>
    <row r="1017289"/>
    <row r="1017290"/>
    <row r="1017291"/>
    <row r="1017292"/>
    <row r="1017293"/>
    <row r="1017294"/>
    <row r="1017295"/>
    <row r="1017296"/>
    <row r="1017297"/>
    <row r="1017298"/>
    <row r="1017299"/>
    <row r="1017300"/>
    <row r="1017301"/>
    <row r="1017302"/>
    <row r="1017303"/>
    <row r="1017304"/>
    <row r="1017305"/>
    <row r="1017306"/>
    <row r="1017307"/>
    <row r="1017308"/>
    <row r="1017309"/>
    <row r="1017310"/>
    <row r="1017311"/>
    <row r="1017312"/>
    <row r="1017313"/>
    <row r="1017314"/>
    <row r="1017315"/>
    <row r="1017316"/>
    <row r="1017317"/>
    <row r="1017318"/>
    <row r="1017319"/>
    <row r="1017320"/>
    <row r="1017321"/>
    <row r="1017322"/>
    <row r="1017323"/>
    <row r="1017324"/>
    <row r="1017325"/>
    <row r="1017326"/>
    <row r="1017327"/>
    <row r="1017328"/>
    <row r="1017329"/>
    <row r="1017330"/>
    <row r="1017331"/>
    <row r="1017332"/>
    <row r="1017333"/>
    <row r="1017334"/>
    <row r="1017335"/>
    <row r="1017336"/>
    <row r="1017337"/>
    <row r="1017338"/>
    <row r="1017339"/>
    <row r="1017340"/>
    <row r="1017341"/>
    <row r="1017342"/>
    <row r="1017343"/>
    <row r="1017344"/>
    <row r="1017345"/>
    <row r="1017346"/>
    <row r="1017347"/>
    <row r="1017348"/>
    <row r="1017349"/>
    <row r="1017350"/>
    <row r="1017351"/>
    <row r="1017352"/>
    <row r="1017353"/>
    <row r="1017354"/>
    <row r="1017355"/>
    <row r="1017356"/>
    <row r="1017357"/>
    <row r="1017358"/>
    <row r="1017359"/>
    <row r="1017360"/>
    <row r="1017361"/>
    <row r="1017362"/>
    <row r="1017363"/>
    <row r="1017364"/>
    <row r="1017365"/>
    <row r="1017366"/>
    <row r="1017367"/>
    <row r="1017368"/>
    <row r="1017369"/>
    <row r="1017370"/>
    <row r="1017371"/>
    <row r="1017372"/>
    <row r="1017373"/>
    <row r="1017374"/>
    <row r="1017375"/>
    <row r="1017376"/>
    <row r="1017377"/>
    <row r="1017378"/>
    <row r="1017379"/>
    <row r="1017380"/>
    <row r="1017381"/>
    <row r="1017382"/>
    <row r="1017383"/>
    <row r="1017384"/>
    <row r="1017385"/>
    <row r="1017386"/>
    <row r="1017387"/>
    <row r="1017388"/>
    <row r="1017389"/>
    <row r="1017390"/>
    <row r="1017391"/>
    <row r="1017392"/>
    <row r="1017393"/>
    <row r="1017394"/>
    <row r="1017395"/>
    <row r="1017396"/>
    <row r="1017397"/>
    <row r="1017398"/>
    <row r="1017399"/>
    <row r="1017400"/>
    <row r="1017401"/>
    <row r="1017402"/>
    <row r="1017403"/>
    <row r="1017404"/>
    <row r="1017405"/>
    <row r="1017406"/>
    <row r="1017407"/>
    <row r="1017408"/>
    <row r="1017409"/>
    <row r="1017410"/>
    <row r="1017411"/>
    <row r="1017412"/>
    <row r="1017413"/>
    <row r="1017414"/>
    <row r="1017415"/>
    <row r="1017416"/>
    <row r="1017417"/>
    <row r="1017418"/>
    <row r="1017419"/>
    <row r="1017420"/>
    <row r="1017421"/>
    <row r="1017422"/>
    <row r="1017423"/>
    <row r="1017424"/>
    <row r="1017425"/>
    <row r="1017426"/>
    <row r="1017427"/>
    <row r="1017428"/>
    <row r="1017429"/>
    <row r="1017430"/>
    <row r="1017431"/>
    <row r="1017432"/>
    <row r="1017433"/>
    <row r="1017434"/>
    <row r="1017435"/>
    <row r="1017436"/>
    <row r="1017437"/>
    <row r="1017438"/>
    <row r="1017439"/>
    <row r="1017440"/>
    <row r="1017441"/>
    <row r="1017442"/>
    <row r="1017443"/>
    <row r="1017444"/>
    <row r="1017445"/>
    <row r="1017446"/>
    <row r="1017447"/>
    <row r="1017448"/>
    <row r="1017449"/>
    <row r="1017450"/>
    <row r="1017451"/>
    <row r="1017452"/>
    <row r="1017453"/>
    <row r="1017454"/>
    <row r="1017455"/>
    <row r="1017456"/>
    <row r="1017457"/>
    <row r="1017458"/>
    <row r="1017459"/>
    <row r="1017460"/>
    <row r="1017461"/>
    <row r="1017462"/>
    <row r="1017463"/>
    <row r="1017464"/>
    <row r="1017465"/>
    <row r="1017466"/>
    <row r="1017467"/>
    <row r="1017468"/>
    <row r="1017469"/>
    <row r="1017470"/>
    <row r="1017471"/>
    <row r="1017472"/>
    <row r="1017473"/>
    <row r="1017474"/>
    <row r="1017475"/>
    <row r="1017476"/>
    <row r="1017477"/>
    <row r="1017478"/>
    <row r="1017479"/>
    <row r="1017480"/>
    <row r="1017481"/>
    <row r="1017482"/>
    <row r="1017483"/>
    <row r="1017484"/>
    <row r="1017485"/>
    <row r="1017486"/>
    <row r="1017487"/>
    <row r="1017488"/>
    <row r="1017489"/>
    <row r="1017490"/>
    <row r="1017491"/>
    <row r="1017492"/>
    <row r="1017493"/>
    <row r="1017494"/>
    <row r="1017495"/>
    <row r="1017496"/>
    <row r="1017497"/>
    <row r="1017498"/>
    <row r="1017499"/>
    <row r="1017500"/>
    <row r="1017501"/>
    <row r="1017502"/>
    <row r="1017503"/>
    <row r="1017504"/>
    <row r="1017505"/>
    <row r="1017506"/>
    <row r="1017507"/>
    <row r="1017508"/>
    <row r="1017509"/>
    <row r="1017510"/>
    <row r="1017511"/>
    <row r="1017512"/>
    <row r="1017513"/>
    <row r="1017514"/>
    <row r="1017515"/>
    <row r="1017516"/>
    <row r="1017517"/>
    <row r="1017518"/>
    <row r="1017519"/>
    <row r="1017520"/>
    <row r="1017521"/>
    <row r="1017522"/>
    <row r="1017523"/>
    <row r="1017524"/>
    <row r="1017525"/>
    <row r="1017526"/>
    <row r="1017527"/>
    <row r="1017528"/>
    <row r="1017529"/>
    <row r="1017530"/>
    <row r="1017531"/>
    <row r="1017532"/>
    <row r="1017533"/>
    <row r="1017534"/>
    <row r="1017535"/>
    <row r="1017536"/>
    <row r="1017537"/>
    <row r="1017538"/>
    <row r="1017539"/>
    <row r="1017540"/>
    <row r="1017541"/>
    <row r="1017542"/>
    <row r="1017543"/>
    <row r="1017544"/>
    <row r="1017545"/>
    <row r="1017546"/>
    <row r="1017547"/>
    <row r="1017548"/>
    <row r="1017549"/>
    <row r="1017550"/>
    <row r="1017551"/>
    <row r="1017552"/>
    <row r="1017553"/>
    <row r="1017554"/>
    <row r="1017555"/>
    <row r="1017556"/>
    <row r="1017557"/>
    <row r="1017558"/>
    <row r="1017559"/>
    <row r="1017560"/>
    <row r="1017561"/>
    <row r="1017562"/>
    <row r="1017563"/>
    <row r="1017564"/>
    <row r="1017565"/>
    <row r="1017566"/>
    <row r="1017567"/>
    <row r="1017568"/>
    <row r="1017569"/>
    <row r="1017570"/>
    <row r="1017571"/>
    <row r="1017572"/>
    <row r="1017573"/>
    <row r="1017574"/>
    <row r="1017575"/>
    <row r="1017576"/>
    <row r="1017577"/>
    <row r="1017578"/>
    <row r="1017579"/>
    <row r="1017580"/>
    <row r="1017581"/>
    <row r="1017582"/>
    <row r="1017583"/>
    <row r="1017584"/>
    <row r="1017585"/>
    <row r="1017586"/>
    <row r="1017587"/>
    <row r="1017588"/>
    <row r="1017589"/>
    <row r="1017590"/>
    <row r="1017591"/>
    <row r="1017592"/>
    <row r="1017593"/>
    <row r="1017594"/>
    <row r="1017595"/>
    <row r="1017596"/>
    <row r="1017597"/>
    <row r="1017598"/>
    <row r="1017599"/>
    <row r="1017600"/>
    <row r="1017601"/>
    <row r="1017602"/>
    <row r="1017603"/>
    <row r="1017604"/>
    <row r="1017605"/>
    <row r="1017606"/>
    <row r="1017607"/>
    <row r="1017608"/>
    <row r="1017609"/>
    <row r="1017610"/>
    <row r="1017611"/>
    <row r="1017612"/>
    <row r="1017613"/>
    <row r="1017614"/>
    <row r="1017615"/>
    <row r="1017616"/>
    <row r="1017617"/>
    <row r="1017618"/>
    <row r="1017619"/>
    <row r="1017620"/>
    <row r="1017621"/>
    <row r="1017622"/>
    <row r="1017623"/>
    <row r="1017624"/>
    <row r="1017625"/>
    <row r="1017626"/>
    <row r="1017627"/>
    <row r="1017628"/>
    <row r="1017629"/>
    <row r="1017630"/>
    <row r="1017631"/>
    <row r="1017632"/>
    <row r="1017633"/>
    <row r="1017634"/>
    <row r="1017635"/>
    <row r="1017636"/>
    <row r="1017637"/>
    <row r="1017638"/>
    <row r="1017639"/>
    <row r="1017640"/>
    <row r="1017641"/>
    <row r="1017642"/>
    <row r="1017643"/>
    <row r="1017644"/>
    <row r="1017645"/>
    <row r="1017646"/>
    <row r="1017647"/>
    <row r="1017648"/>
    <row r="1017649"/>
    <row r="1017650"/>
    <row r="1017651"/>
    <row r="1017652"/>
    <row r="1017653"/>
    <row r="1017654"/>
    <row r="1017655"/>
    <row r="1017656"/>
    <row r="1017657"/>
    <row r="1017658"/>
    <row r="1017659"/>
    <row r="1017660"/>
    <row r="1017661"/>
    <row r="1017662"/>
    <row r="1017663"/>
    <row r="1017664"/>
    <row r="1017665"/>
    <row r="1017666"/>
    <row r="1017667"/>
    <row r="1017668"/>
    <row r="1017669"/>
    <row r="1017670"/>
    <row r="1017671"/>
    <row r="1017672"/>
    <row r="1017673"/>
    <row r="1017674"/>
    <row r="1017675"/>
    <row r="1017676"/>
    <row r="1017677"/>
    <row r="1017678"/>
    <row r="1017679"/>
    <row r="1017680"/>
    <row r="1017681"/>
    <row r="1017682"/>
    <row r="1017683"/>
    <row r="1017684"/>
    <row r="1017685"/>
    <row r="1017686"/>
    <row r="1017687"/>
    <row r="1017688"/>
    <row r="1017689"/>
    <row r="1017690"/>
    <row r="1017691"/>
    <row r="1017692"/>
    <row r="1017693"/>
    <row r="1017694"/>
    <row r="1017695"/>
    <row r="1017696"/>
    <row r="1017697"/>
    <row r="1017698"/>
    <row r="1017699"/>
    <row r="1017700"/>
    <row r="1017701"/>
    <row r="1017702"/>
    <row r="1017703"/>
    <row r="1017704"/>
    <row r="1017705"/>
    <row r="1017706"/>
    <row r="1017707"/>
    <row r="1017708"/>
    <row r="1017709"/>
    <row r="1017710"/>
    <row r="1017711"/>
    <row r="1017712"/>
    <row r="1017713"/>
    <row r="1017714"/>
    <row r="1017715"/>
    <row r="1017716"/>
    <row r="1017717"/>
    <row r="1017718"/>
    <row r="1017719"/>
    <row r="1017720"/>
    <row r="1017721"/>
    <row r="1017722"/>
    <row r="1017723"/>
    <row r="1017724"/>
    <row r="1017725"/>
    <row r="1017726"/>
    <row r="1017727"/>
    <row r="1017728"/>
    <row r="1017729"/>
    <row r="1017730"/>
    <row r="1017731"/>
    <row r="1017732"/>
    <row r="1017733"/>
    <row r="1017734"/>
    <row r="1017735"/>
    <row r="1017736"/>
    <row r="1017737"/>
    <row r="1017738"/>
    <row r="1017739"/>
    <row r="1017740"/>
    <row r="1017741"/>
    <row r="1017742"/>
    <row r="1017743"/>
    <row r="1017744"/>
    <row r="1017745"/>
    <row r="1017746"/>
    <row r="1017747"/>
    <row r="1017748"/>
    <row r="1017749"/>
    <row r="1017750"/>
    <row r="1017751"/>
    <row r="1017752"/>
    <row r="1017753"/>
    <row r="1017754"/>
    <row r="1017755"/>
    <row r="1017756"/>
    <row r="1017757"/>
    <row r="1017758"/>
    <row r="1017759"/>
    <row r="1017760"/>
    <row r="1017761"/>
    <row r="1017762"/>
    <row r="1017763"/>
    <row r="1017764"/>
    <row r="1017765"/>
    <row r="1017766"/>
    <row r="1017767"/>
    <row r="1017768"/>
    <row r="1017769"/>
    <row r="1017770"/>
    <row r="1017771"/>
    <row r="1017772"/>
    <row r="1017773"/>
    <row r="1017774"/>
    <row r="1017775"/>
    <row r="1017776"/>
    <row r="1017777"/>
    <row r="1017778"/>
    <row r="1017779"/>
    <row r="1017780"/>
    <row r="1017781"/>
    <row r="1017782"/>
    <row r="1017783"/>
    <row r="1017784"/>
    <row r="1017785"/>
    <row r="1017786"/>
    <row r="1017787"/>
    <row r="1017788"/>
    <row r="1017789"/>
    <row r="1017790"/>
    <row r="1017791"/>
    <row r="1017792"/>
    <row r="1017793"/>
    <row r="1017794"/>
    <row r="1017795"/>
    <row r="1017796"/>
    <row r="1017797"/>
    <row r="1017798"/>
    <row r="1017799"/>
    <row r="1017800"/>
    <row r="1017801"/>
    <row r="1017802"/>
    <row r="1017803"/>
    <row r="1017804"/>
    <row r="1017805"/>
    <row r="1017806"/>
    <row r="1017807"/>
    <row r="1017808"/>
    <row r="1017809"/>
    <row r="1017810"/>
    <row r="1017811"/>
    <row r="1017812"/>
    <row r="1017813"/>
    <row r="1017814"/>
    <row r="1017815"/>
    <row r="1017816"/>
    <row r="1017817"/>
    <row r="1017818"/>
    <row r="1017819"/>
    <row r="1017820"/>
    <row r="1017821"/>
    <row r="1017822"/>
    <row r="1017823"/>
    <row r="1017824"/>
    <row r="1017825"/>
    <row r="1017826"/>
    <row r="1017827"/>
    <row r="1017828"/>
    <row r="1017829"/>
    <row r="1017830"/>
    <row r="1017831"/>
    <row r="1017832"/>
    <row r="1017833"/>
    <row r="1017834"/>
    <row r="1017835"/>
    <row r="1017836"/>
    <row r="1017837"/>
    <row r="1017838"/>
    <row r="1017839"/>
    <row r="1017840"/>
    <row r="1017841"/>
    <row r="1017842"/>
    <row r="1017843"/>
    <row r="1017844"/>
    <row r="1017845"/>
    <row r="1017846"/>
    <row r="1017847"/>
    <row r="1017848"/>
    <row r="1017849"/>
    <row r="1017850"/>
    <row r="1017851"/>
    <row r="1017852"/>
    <row r="1017853"/>
    <row r="1017854"/>
    <row r="1017855"/>
    <row r="1017856"/>
    <row r="1017857"/>
    <row r="1017858"/>
    <row r="1017859"/>
    <row r="1017860"/>
    <row r="1017861"/>
    <row r="1017862"/>
    <row r="1017863"/>
    <row r="1017864"/>
    <row r="1017865"/>
    <row r="1017866"/>
    <row r="1017867"/>
    <row r="1017868"/>
    <row r="1017869"/>
    <row r="1017870"/>
    <row r="1017871"/>
    <row r="1017872"/>
    <row r="1017873"/>
    <row r="1017874"/>
    <row r="1017875"/>
    <row r="1017876"/>
    <row r="1017877"/>
    <row r="1017878"/>
    <row r="1017879"/>
    <row r="1017880"/>
    <row r="1017881"/>
    <row r="1017882"/>
    <row r="1017883"/>
    <row r="1017884"/>
    <row r="1017885"/>
    <row r="1017886"/>
    <row r="1017887"/>
    <row r="1017888"/>
    <row r="1017889"/>
    <row r="1017890"/>
    <row r="1017891"/>
    <row r="1017892"/>
    <row r="1017893"/>
    <row r="1017894"/>
    <row r="1017895"/>
    <row r="1017896"/>
    <row r="1017897"/>
    <row r="1017898"/>
    <row r="1017899"/>
    <row r="1017900"/>
    <row r="1017901"/>
    <row r="1017902"/>
    <row r="1017903"/>
    <row r="1017904"/>
    <row r="1017905"/>
    <row r="1017906"/>
    <row r="1017907"/>
    <row r="1017908"/>
    <row r="1017909"/>
    <row r="1017910"/>
    <row r="1017911"/>
    <row r="1017912"/>
    <row r="1017913"/>
    <row r="1017914"/>
    <row r="1017915"/>
    <row r="1017916"/>
    <row r="1017917"/>
    <row r="1017918"/>
    <row r="1017919"/>
    <row r="1017920"/>
    <row r="1017921"/>
    <row r="1017922"/>
    <row r="1017923"/>
    <row r="1017924"/>
    <row r="1017925"/>
    <row r="1017926"/>
    <row r="1017927"/>
    <row r="1017928"/>
    <row r="1017929"/>
    <row r="1017930"/>
    <row r="1017931"/>
    <row r="1017932"/>
    <row r="1017933"/>
    <row r="1017934"/>
    <row r="1017935"/>
    <row r="1017936"/>
    <row r="1017937"/>
    <row r="1017938"/>
    <row r="1017939"/>
    <row r="1017940"/>
    <row r="1017941"/>
    <row r="1017942"/>
    <row r="1017943"/>
    <row r="1017944"/>
    <row r="1017945"/>
    <row r="1017946"/>
    <row r="1017947"/>
    <row r="1017948"/>
    <row r="1017949"/>
    <row r="1017950"/>
    <row r="1017951"/>
    <row r="1017952"/>
    <row r="1017953"/>
    <row r="1017954"/>
    <row r="1017955"/>
    <row r="1017956"/>
    <row r="1017957"/>
    <row r="1017958"/>
    <row r="1017959"/>
    <row r="1017960"/>
    <row r="1017961"/>
    <row r="1017962"/>
    <row r="1017963"/>
    <row r="1017964"/>
    <row r="1017965"/>
    <row r="1017966"/>
    <row r="1017967"/>
    <row r="1017968"/>
    <row r="1017969"/>
    <row r="1017970"/>
    <row r="1017971"/>
    <row r="1017972"/>
    <row r="1017973"/>
    <row r="1017974"/>
    <row r="1017975"/>
    <row r="1017976"/>
    <row r="1017977"/>
    <row r="1017978"/>
    <row r="1017979"/>
    <row r="1017980"/>
    <row r="1017981"/>
    <row r="1017982"/>
    <row r="1017983"/>
    <row r="1017984"/>
    <row r="1017985"/>
    <row r="1017986"/>
    <row r="1017987"/>
    <row r="1017988"/>
    <row r="1017989"/>
    <row r="1017990"/>
    <row r="1017991"/>
    <row r="1017992"/>
    <row r="1017993"/>
    <row r="1017994"/>
    <row r="1017995"/>
    <row r="1017996"/>
    <row r="1017997"/>
    <row r="1017998"/>
    <row r="1017999"/>
    <row r="1018000"/>
    <row r="1018001"/>
    <row r="1018002"/>
    <row r="1018003"/>
    <row r="1018004"/>
    <row r="1018005"/>
    <row r="1018006"/>
    <row r="1018007"/>
    <row r="1018008"/>
    <row r="1018009"/>
    <row r="1018010"/>
    <row r="1018011"/>
    <row r="1018012"/>
    <row r="1018013"/>
    <row r="1018014"/>
    <row r="1018015"/>
    <row r="1018016"/>
    <row r="1018017"/>
    <row r="1018018"/>
    <row r="1018019"/>
    <row r="1018020"/>
    <row r="1018021"/>
    <row r="1018022"/>
    <row r="1018023"/>
    <row r="1018024"/>
    <row r="1018025"/>
    <row r="1018026"/>
    <row r="1018027"/>
    <row r="1018028"/>
    <row r="1018029"/>
    <row r="1018030"/>
    <row r="1018031"/>
    <row r="1018032"/>
    <row r="1018033"/>
    <row r="1018034"/>
    <row r="1018035"/>
    <row r="1018036"/>
    <row r="1018037"/>
    <row r="1018038"/>
    <row r="1018039"/>
    <row r="1018040"/>
    <row r="1018041"/>
    <row r="1018042"/>
    <row r="1018043"/>
    <row r="1018044"/>
    <row r="1018045"/>
    <row r="1018046"/>
    <row r="1018047"/>
    <row r="1018048"/>
    <row r="1018049"/>
    <row r="1018050"/>
    <row r="1018051"/>
    <row r="1018052"/>
    <row r="1018053"/>
    <row r="1018054"/>
    <row r="1018055"/>
    <row r="1018056"/>
    <row r="1018057"/>
    <row r="1018058"/>
    <row r="1018059"/>
    <row r="1018060"/>
    <row r="1018061"/>
    <row r="1018062"/>
    <row r="1018063"/>
    <row r="1018064"/>
    <row r="1018065"/>
    <row r="1018066"/>
    <row r="1018067"/>
    <row r="1018068"/>
    <row r="1018069"/>
    <row r="1018070"/>
    <row r="1018071"/>
    <row r="1018072"/>
    <row r="1018073"/>
    <row r="1018074"/>
    <row r="1018075"/>
    <row r="1018076"/>
    <row r="1018077"/>
    <row r="1018078"/>
    <row r="1018079"/>
    <row r="1018080"/>
    <row r="1018081"/>
    <row r="1018082"/>
    <row r="1018083"/>
    <row r="1018084"/>
    <row r="1018085"/>
    <row r="1018086"/>
    <row r="1018087"/>
    <row r="1018088"/>
    <row r="1018089"/>
    <row r="1018090"/>
    <row r="1018091"/>
    <row r="1018092"/>
    <row r="1018093"/>
    <row r="1018094"/>
    <row r="1018095"/>
    <row r="1018096"/>
    <row r="1018097"/>
    <row r="1018098"/>
    <row r="1018099"/>
    <row r="1018100"/>
    <row r="1018101"/>
    <row r="1018102"/>
    <row r="1018103"/>
    <row r="1018104"/>
    <row r="1018105"/>
    <row r="1018106"/>
    <row r="1018107"/>
    <row r="1018108"/>
    <row r="1018109"/>
    <row r="1018110"/>
    <row r="1018111"/>
    <row r="1018112"/>
    <row r="1018113"/>
    <row r="1018114"/>
    <row r="1018115"/>
    <row r="1018116"/>
    <row r="1018117"/>
    <row r="1018118"/>
    <row r="1018119"/>
    <row r="1018120"/>
    <row r="1018121"/>
    <row r="1018122"/>
    <row r="1018123"/>
    <row r="1018124"/>
    <row r="1018125"/>
    <row r="1018126"/>
    <row r="1018127"/>
    <row r="1018128"/>
    <row r="1018129"/>
    <row r="1018130"/>
    <row r="1018131"/>
    <row r="1018132"/>
    <row r="1018133"/>
    <row r="1018134"/>
    <row r="1018135"/>
    <row r="1018136"/>
    <row r="1018137"/>
    <row r="1018138"/>
    <row r="1018139"/>
    <row r="1018140"/>
    <row r="1018141"/>
    <row r="1018142"/>
    <row r="1018143"/>
    <row r="1018144"/>
    <row r="1018145"/>
    <row r="1018146"/>
    <row r="1018147"/>
    <row r="1018148"/>
    <row r="1018149"/>
    <row r="1018150"/>
    <row r="1018151"/>
    <row r="1018152"/>
    <row r="1018153"/>
    <row r="1018154"/>
    <row r="1018155"/>
    <row r="1018156"/>
    <row r="1018157"/>
    <row r="1018158"/>
    <row r="1018159"/>
    <row r="1018160"/>
    <row r="1018161"/>
    <row r="1018162"/>
    <row r="1018163"/>
    <row r="1018164"/>
    <row r="1018165"/>
    <row r="1018166"/>
    <row r="1018167"/>
    <row r="1018168"/>
    <row r="1018169"/>
    <row r="1018170"/>
    <row r="1018171"/>
    <row r="1018172"/>
    <row r="1018173"/>
    <row r="1018174"/>
    <row r="1018175"/>
    <row r="1018176"/>
    <row r="1018177"/>
    <row r="1018178"/>
    <row r="1018179"/>
    <row r="1018180"/>
    <row r="1018181"/>
    <row r="1018182"/>
    <row r="1018183"/>
    <row r="1018184"/>
    <row r="1018185"/>
    <row r="1018186"/>
    <row r="1018187"/>
    <row r="1018188"/>
    <row r="1018189"/>
    <row r="1018190"/>
    <row r="1018191"/>
    <row r="1018192"/>
    <row r="1018193"/>
    <row r="1018194"/>
    <row r="1018195"/>
    <row r="1018196"/>
    <row r="1018197"/>
    <row r="1018198"/>
    <row r="1018199"/>
    <row r="1018200"/>
    <row r="1018201"/>
    <row r="1018202"/>
    <row r="1018203"/>
    <row r="1018204"/>
    <row r="1018205"/>
    <row r="1018206"/>
    <row r="1018207"/>
    <row r="1018208"/>
    <row r="1018209"/>
    <row r="1018210"/>
    <row r="1018211"/>
    <row r="1018212"/>
    <row r="1018213"/>
    <row r="1018214"/>
    <row r="1018215"/>
    <row r="1018216"/>
    <row r="1018217"/>
    <row r="1018218"/>
    <row r="1018219"/>
    <row r="1018220"/>
    <row r="1018221"/>
    <row r="1018222"/>
    <row r="1018223"/>
    <row r="1018224"/>
    <row r="1018225"/>
    <row r="1018226"/>
    <row r="1018227"/>
    <row r="1018228"/>
    <row r="1018229"/>
    <row r="1018230"/>
    <row r="1018231"/>
    <row r="1018232"/>
    <row r="1018233"/>
    <row r="1018234"/>
    <row r="1018235"/>
    <row r="1018236"/>
    <row r="1018237"/>
    <row r="1018238"/>
    <row r="1018239"/>
    <row r="1018240"/>
    <row r="1018241"/>
    <row r="1018242"/>
    <row r="1018243"/>
    <row r="1018244"/>
    <row r="1018245"/>
    <row r="1018246"/>
    <row r="1018247"/>
    <row r="1018248"/>
    <row r="1018249"/>
    <row r="1018250"/>
    <row r="1018251"/>
    <row r="1018252"/>
    <row r="1018253"/>
    <row r="1018254"/>
    <row r="1018255"/>
    <row r="1018256"/>
    <row r="1018257"/>
    <row r="1018258"/>
    <row r="1018259"/>
    <row r="1018260"/>
    <row r="1018261"/>
    <row r="1018262"/>
    <row r="1018263"/>
    <row r="1018264"/>
    <row r="1018265"/>
    <row r="1018266"/>
    <row r="1018267"/>
    <row r="1018268"/>
    <row r="1018269"/>
    <row r="1018270"/>
    <row r="1018271"/>
    <row r="1018272"/>
    <row r="1018273"/>
    <row r="1018274"/>
    <row r="1018275"/>
    <row r="1018276"/>
    <row r="1018277"/>
    <row r="1018278"/>
    <row r="1018279"/>
    <row r="1018280"/>
    <row r="1018281"/>
    <row r="1018282"/>
    <row r="1018283"/>
    <row r="1018284"/>
    <row r="1018285"/>
    <row r="1018286"/>
    <row r="1018287"/>
    <row r="1018288"/>
    <row r="1018289"/>
    <row r="1018290"/>
    <row r="1018291"/>
    <row r="1018292"/>
    <row r="1018293"/>
    <row r="1018294"/>
    <row r="1018295"/>
    <row r="1018296"/>
    <row r="1018297"/>
    <row r="1018298"/>
    <row r="1018299"/>
    <row r="1018300"/>
    <row r="1018301"/>
    <row r="1018302"/>
    <row r="1018303"/>
    <row r="1018304"/>
    <row r="1018305"/>
    <row r="1018306"/>
    <row r="1018307"/>
    <row r="1018308"/>
    <row r="1018309"/>
    <row r="1018310"/>
    <row r="1018311"/>
    <row r="1018312"/>
    <row r="1018313"/>
    <row r="1018314"/>
    <row r="1018315"/>
    <row r="1018316"/>
    <row r="1018317"/>
    <row r="1018318"/>
    <row r="1018319"/>
    <row r="1018320"/>
    <row r="1018321"/>
    <row r="1018322"/>
    <row r="1018323"/>
    <row r="1018324"/>
    <row r="1018325"/>
    <row r="1018326"/>
    <row r="1018327"/>
    <row r="1018328"/>
    <row r="1018329"/>
    <row r="1018330"/>
    <row r="1018331"/>
    <row r="1018332"/>
    <row r="1018333"/>
    <row r="1018334"/>
    <row r="1018335"/>
    <row r="1018336"/>
    <row r="1018337"/>
    <row r="1018338"/>
    <row r="1018339"/>
    <row r="1018340"/>
    <row r="1018341"/>
    <row r="1018342"/>
    <row r="1018343"/>
    <row r="1018344"/>
    <row r="1018345"/>
    <row r="1018346"/>
    <row r="1018347"/>
    <row r="1018348"/>
    <row r="1018349"/>
    <row r="1018350"/>
    <row r="1018351"/>
    <row r="1018352"/>
    <row r="1018353"/>
    <row r="1018354"/>
    <row r="1018355"/>
    <row r="1018356"/>
    <row r="1018357"/>
    <row r="1018358"/>
    <row r="1018359"/>
    <row r="1018360"/>
    <row r="1018361"/>
    <row r="1018362"/>
    <row r="1018363"/>
    <row r="1018364"/>
    <row r="1018365"/>
    <row r="1018366"/>
    <row r="1018367"/>
    <row r="1018368"/>
    <row r="1018369"/>
    <row r="1018370"/>
    <row r="1018371"/>
    <row r="1018372"/>
    <row r="1018373"/>
    <row r="1018374"/>
    <row r="1018375"/>
    <row r="1018376"/>
    <row r="1018377"/>
    <row r="1018378"/>
    <row r="1018379"/>
    <row r="1018380"/>
    <row r="1018381"/>
    <row r="1018382"/>
    <row r="1018383"/>
    <row r="1018384"/>
    <row r="1018385"/>
    <row r="1018386"/>
    <row r="1018387"/>
    <row r="1018388"/>
    <row r="1018389"/>
    <row r="1018390"/>
    <row r="1018391"/>
    <row r="1018392"/>
    <row r="1018393"/>
    <row r="1018394"/>
    <row r="1018395"/>
    <row r="1018396"/>
    <row r="1018397"/>
    <row r="1018398"/>
    <row r="1018399"/>
    <row r="1018400"/>
    <row r="1018401"/>
    <row r="1018402"/>
    <row r="1018403"/>
    <row r="1018404"/>
    <row r="1018405"/>
    <row r="1018406"/>
    <row r="1018407"/>
    <row r="1018408"/>
    <row r="1018409"/>
    <row r="1018410"/>
    <row r="1018411"/>
    <row r="1018412"/>
    <row r="1018413"/>
    <row r="1018414"/>
    <row r="1018415"/>
    <row r="1018416"/>
    <row r="1018417"/>
    <row r="1018418"/>
    <row r="1018419"/>
    <row r="1018420"/>
    <row r="1018421"/>
    <row r="1018422"/>
    <row r="1018423"/>
    <row r="1018424"/>
    <row r="1018425"/>
    <row r="1018426"/>
    <row r="1018427"/>
    <row r="1018428"/>
    <row r="1018429"/>
    <row r="1018430"/>
    <row r="1018431"/>
    <row r="1018432"/>
    <row r="1018433"/>
    <row r="1018434"/>
    <row r="1018435"/>
    <row r="1018436"/>
    <row r="1018437"/>
    <row r="1018438"/>
    <row r="1018439"/>
    <row r="1018440"/>
    <row r="1018441"/>
    <row r="1018442"/>
    <row r="1018443"/>
    <row r="1018444"/>
    <row r="1018445"/>
    <row r="1018446"/>
    <row r="1018447"/>
    <row r="1018448"/>
    <row r="1018449"/>
    <row r="1018450"/>
    <row r="1018451"/>
    <row r="1018452"/>
    <row r="1018453"/>
    <row r="1018454"/>
    <row r="1018455"/>
    <row r="1018456"/>
    <row r="1018457"/>
    <row r="1018458"/>
    <row r="1018459"/>
    <row r="1018460"/>
    <row r="1018461"/>
    <row r="1018462"/>
    <row r="1018463"/>
    <row r="1018464"/>
    <row r="1018465"/>
    <row r="1018466"/>
    <row r="1018467"/>
    <row r="1018468"/>
    <row r="1018469"/>
    <row r="1018470"/>
    <row r="1018471"/>
    <row r="1018472"/>
    <row r="1018473"/>
    <row r="1018474"/>
    <row r="1018475"/>
    <row r="1018476"/>
    <row r="1018477"/>
    <row r="1018478"/>
    <row r="1018479"/>
    <row r="1018480"/>
    <row r="1018481"/>
    <row r="1018482"/>
    <row r="1018483"/>
    <row r="1018484"/>
    <row r="1018485"/>
    <row r="1018486"/>
    <row r="1018487"/>
    <row r="1018488"/>
    <row r="1018489"/>
    <row r="1018490"/>
    <row r="1018491"/>
    <row r="1018492"/>
    <row r="1018493"/>
    <row r="1018494"/>
    <row r="1018495"/>
    <row r="1018496"/>
    <row r="1018497"/>
    <row r="1018498"/>
    <row r="1018499"/>
    <row r="1018500"/>
    <row r="1018501"/>
    <row r="1018502"/>
    <row r="1018503"/>
    <row r="1018504"/>
    <row r="1018505"/>
    <row r="1018506"/>
    <row r="1018507"/>
    <row r="1018508"/>
    <row r="1018509"/>
    <row r="1018510"/>
    <row r="1018511"/>
    <row r="1018512"/>
    <row r="1018513"/>
    <row r="1018514"/>
    <row r="1018515"/>
    <row r="1018516"/>
    <row r="1018517"/>
    <row r="1018518"/>
    <row r="1018519"/>
    <row r="1018520"/>
    <row r="1018521"/>
    <row r="1018522"/>
    <row r="1018523"/>
    <row r="1018524"/>
    <row r="1018525"/>
    <row r="1018526"/>
    <row r="1018527"/>
    <row r="1018528"/>
    <row r="1018529"/>
    <row r="1018530"/>
    <row r="1018531"/>
    <row r="1018532"/>
    <row r="1018533"/>
    <row r="1018534"/>
    <row r="1018535"/>
    <row r="1018536"/>
    <row r="1018537"/>
    <row r="1018538"/>
    <row r="1018539"/>
    <row r="1018540"/>
    <row r="1018541"/>
    <row r="1018542"/>
    <row r="1018543"/>
    <row r="1018544"/>
    <row r="1018545"/>
    <row r="1018546"/>
    <row r="1018547"/>
    <row r="1018548"/>
    <row r="1018549"/>
    <row r="1018550"/>
    <row r="1018551"/>
    <row r="1018552"/>
    <row r="1018553"/>
    <row r="1018554"/>
    <row r="1018555"/>
    <row r="1018556"/>
    <row r="1018557"/>
    <row r="1018558"/>
    <row r="1018559"/>
    <row r="1018560"/>
    <row r="1018561"/>
    <row r="1018562"/>
    <row r="1018563"/>
    <row r="1018564"/>
    <row r="1018565"/>
    <row r="1018566"/>
    <row r="1018567"/>
    <row r="1018568"/>
    <row r="1018569"/>
    <row r="1018570"/>
    <row r="1018571"/>
    <row r="1018572"/>
    <row r="1018573"/>
    <row r="1018574"/>
    <row r="1018575"/>
    <row r="1018576"/>
    <row r="1018577"/>
    <row r="1018578"/>
    <row r="1018579"/>
    <row r="1018580"/>
    <row r="1018581"/>
    <row r="1018582"/>
    <row r="1018583"/>
    <row r="1018584"/>
    <row r="1018585"/>
    <row r="1018586"/>
    <row r="1018587"/>
    <row r="1018588"/>
    <row r="1018589"/>
    <row r="1018590"/>
    <row r="1018591"/>
    <row r="1018592"/>
    <row r="1018593"/>
    <row r="1018594"/>
    <row r="1018595"/>
    <row r="1018596"/>
    <row r="1018597"/>
    <row r="1018598"/>
    <row r="1018599"/>
    <row r="1018600"/>
    <row r="1018601"/>
    <row r="1018602"/>
    <row r="1018603"/>
    <row r="1018604"/>
    <row r="1018605"/>
    <row r="1018606"/>
    <row r="1018607"/>
    <row r="1018608"/>
    <row r="1018609"/>
    <row r="1018610"/>
    <row r="1018611"/>
    <row r="1018612"/>
    <row r="1018613"/>
    <row r="1018614"/>
    <row r="1018615"/>
    <row r="1018616"/>
    <row r="1018617"/>
    <row r="1018618"/>
    <row r="1018619"/>
    <row r="1018620"/>
    <row r="1018621"/>
    <row r="1018622"/>
    <row r="1018623"/>
    <row r="1018624"/>
    <row r="1018625"/>
    <row r="1018626"/>
    <row r="1018627"/>
    <row r="1018628"/>
    <row r="1018629"/>
    <row r="1018630"/>
    <row r="1018631"/>
    <row r="1018632"/>
    <row r="1018633"/>
    <row r="1018634"/>
    <row r="1018635"/>
    <row r="1018636"/>
    <row r="1018637"/>
    <row r="1018638"/>
    <row r="1018639"/>
    <row r="1018640"/>
    <row r="1018641"/>
    <row r="1018642"/>
    <row r="1018643"/>
    <row r="1018644"/>
    <row r="1018645"/>
    <row r="1018646"/>
    <row r="1018647"/>
    <row r="1018648"/>
    <row r="1018649"/>
    <row r="1018650"/>
    <row r="1018651"/>
    <row r="1018652"/>
    <row r="1018653"/>
    <row r="1018654"/>
    <row r="1018655"/>
    <row r="1018656"/>
    <row r="1018657"/>
    <row r="1018658"/>
    <row r="1018659"/>
    <row r="1018660"/>
    <row r="1018661"/>
    <row r="1018662"/>
    <row r="1018663"/>
    <row r="1018664"/>
    <row r="1018665"/>
    <row r="1018666"/>
    <row r="1018667"/>
    <row r="1018668"/>
    <row r="1018669"/>
    <row r="1018670"/>
    <row r="1018671"/>
    <row r="1018672"/>
    <row r="1018673"/>
    <row r="1018674"/>
    <row r="1018675"/>
    <row r="1018676"/>
    <row r="1018677"/>
    <row r="1018678"/>
    <row r="1018679"/>
    <row r="1018680"/>
    <row r="1018681"/>
    <row r="1018682"/>
    <row r="1018683"/>
    <row r="1018684"/>
    <row r="1018685"/>
    <row r="1018686"/>
    <row r="1018687"/>
    <row r="1018688"/>
    <row r="1018689"/>
    <row r="1018690"/>
    <row r="1018691"/>
    <row r="1018692"/>
    <row r="1018693"/>
    <row r="1018694"/>
    <row r="1018695"/>
    <row r="1018696"/>
    <row r="1018697"/>
    <row r="1018698"/>
    <row r="1018699"/>
    <row r="1018700"/>
    <row r="1018701"/>
    <row r="1018702"/>
    <row r="1018703"/>
    <row r="1018704"/>
    <row r="1018705"/>
    <row r="1018706"/>
    <row r="1018707"/>
    <row r="1018708"/>
    <row r="1018709"/>
    <row r="1018710"/>
    <row r="1018711"/>
    <row r="1018712"/>
    <row r="1018713"/>
    <row r="1018714"/>
    <row r="1018715"/>
    <row r="1018716"/>
    <row r="1018717"/>
    <row r="1018718"/>
    <row r="1018719"/>
    <row r="1018720"/>
    <row r="1018721"/>
    <row r="1018722"/>
    <row r="1018723"/>
    <row r="1018724"/>
    <row r="1018725"/>
    <row r="1018726"/>
    <row r="1018727"/>
    <row r="1018728"/>
    <row r="1018729"/>
    <row r="1018730"/>
    <row r="1018731"/>
    <row r="1018732"/>
    <row r="1018733"/>
    <row r="1018734"/>
    <row r="1018735"/>
    <row r="1018736"/>
    <row r="1018737"/>
    <row r="1018738"/>
    <row r="1018739"/>
    <row r="1018740"/>
    <row r="1018741"/>
    <row r="1018742"/>
    <row r="1018743"/>
    <row r="1018744"/>
    <row r="1018745"/>
    <row r="1018746"/>
    <row r="1018747"/>
    <row r="1018748"/>
    <row r="1018749"/>
    <row r="1018750"/>
    <row r="1018751"/>
    <row r="1018752"/>
    <row r="1018753"/>
    <row r="1018754"/>
    <row r="1018755"/>
    <row r="1018756"/>
    <row r="1018757"/>
    <row r="1018758"/>
    <row r="1018759"/>
    <row r="1018760"/>
    <row r="1018761"/>
    <row r="1018762"/>
    <row r="1018763"/>
    <row r="1018764"/>
    <row r="1018765"/>
    <row r="1018766"/>
    <row r="1018767"/>
    <row r="1018768"/>
    <row r="1018769"/>
    <row r="1018770"/>
    <row r="1018771"/>
    <row r="1018772"/>
    <row r="1018773"/>
    <row r="1018774"/>
    <row r="1018775"/>
    <row r="1018776"/>
    <row r="1018777"/>
    <row r="1018778"/>
    <row r="1018779"/>
    <row r="1018780"/>
    <row r="1018781"/>
    <row r="1018782"/>
    <row r="1018783"/>
    <row r="1018784"/>
    <row r="1018785"/>
    <row r="1018786"/>
    <row r="1018787"/>
    <row r="1018788"/>
    <row r="1018789"/>
    <row r="1018790"/>
    <row r="1018791"/>
    <row r="1018792"/>
    <row r="1018793"/>
    <row r="1018794"/>
    <row r="1018795"/>
    <row r="1018796"/>
    <row r="1018797"/>
    <row r="1018798"/>
    <row r="1018799"/>
    <row r="1018800"/>
    <row r="1018801"/>
    <row r="1018802"/>
    <row r="1018803"/>
    <row r="1018804"/>
    <row r="1018805"/>
    <row r="1018806"/>
    <row r="1018807"/>
    <row r="1018808"/>
    <row r="1018809"/>
    <row r="1018810"/>
    <row r="1018811"/>
    <row r="1018812"/>
    <row r="1018813"/>
    <row r="1018814"/>
    <row r="1018815"/>
    <row r="1018816"/>
    <row r="1018817"/>
    <row r="1018818"/>
    <row r="1018819"/>
    <row r="1018820"/>
    <row r="1018821"/>
    <row r="1018822"/>
    <row r="1018823"/>
    <row r="1018824"/>
    <row r="1018825"/>
    <row r="1018826"/>
    <row r="1018827"/>
    <row r="1018828"/>
    <row r="1018829"/>
    <row r="1018830"/>
    <row r="1018831"/>
    <row r="1018832"/>
    <row r="1018833"/>
    <row r="1018834"/>
    <row r="1018835"/>
    <row r="1018836"/>
    <row r="1018837"/>
    <row r="1018838"/>
    <row r="1018839"/>
    <row r="1018840"/>
    <row r="1018841"/>
    <row r="1018842"/>
    <row r="1018843"/>
    <row r="1018844"/>
    <row r="1018845"/>
    <row r="1018846"/>
    <row r="1018847"/>
    <row r="1018848"/>
    <row r="1018849"/>
    <row r="1018850"/>
    <row r="1018851"/>
    <row r="1018852"/>
    <row r="1018853"/>
    <row r="1018854"/>
    <row r="1018855"/>
    <row r="1018856"/>
    <row r="1018857"/>
    <row r="1018858"/>
    <row r="1018859"/>
    <row r="1018860"/>
    <row r="1018861"/>
    <row r="1018862"/>
    <row r="1018863"/>
    <row r="1018864"/>
    <row r="1018865"/>
    <row r="1018866"/>
    <row r="1018867"/>
    <row r="1018868"/>
    <row r="1018869"/>
    <row r="1018870"/>
    <row r="1018871"/>
    <row r="1018872"/>
    <row r="1018873"/>
    <row r="1018874"/>
    <row r="1018875"/>
    <row r="1018876"/>
    <row r="1018877"/>
    <row r="1018878"/>
    <row r="1018879"/>
    <row r="1018880"/>
    <row r="1018881"/>
    <row r="1018882"/>
    <row r="1018883"/>
    <row r="1018884"/>
    <row r="1018885"/>
    <row r="1018886"/>
    <row r="1018887"/>
    <row r="1018888"/>
    <row r="1018889"/>
    <row r="1018890"/>
    <row r="1018891"/>
    <row r="1018892"/>
    <row r="1018893"/>
    <row r="1018894"/>
    <row r="1018895"/>
    <row r="1018896"/>
    <row r="1018897"/>
    <row r="1018898"/>
    <row r="1018899"/>
    <row r="1018900"/>
    <row r="1018901"/>
    <row r="1018902"/>
    <row r="1018903"/>
    <row r="1018904"/>
    <row r="1018905"/>
    <row r="1018906"/>
    <row r="1018907"/>
    <row r="1018908"/>
    <row r="1018909"/>
    <row r="1018910"/>
    <row r="1018911"/>
    <row r="1018912"/>
    <row r="1018913"/>
    <row r="1018914"/>
    <row r="1018915"/>
    <row r="1018916"/>
    <row r="1018917"/>
    <row r="1018918"/>
    <row r="1018919"/>
    <row r="1018920"/>
    <row r="1018921"/>
    <row r="1018922"/>
    <row r="1018923"/>
    <row r="1018924"/>
    <row r="1018925"/>
    <row r="1018926"/>
    <row r="1018927"/>
    <row r="1018928"/>
    <row r="1018929"/>
    <row r="1018930"/>
    <row r="1018931"/>
    <row r="1018932"/>
    <row r="1018933"/>
    <row r="1018934"/>
    <row r="1018935"/>
    <row r="1018936"/>
    <row r="1018937"/>
    <row r="1018938"/>
    <row r="1018939"/>
    <row r="1018940"/>
    <row r="1018941"/>
    <row r="1018942"/>
    <row r="1018943"/>
    <row r="1018944"/>
    <row r="1018945"/>
    <row r="1018946"/>
    <row r="1018947"/>
    <row r="1018948"/>
    <row r="1018949"/>
    <row r="1018950"/>
    <row r="1018951"/>
    <row r="1018952"/>
    <row r="1018953"/>
    <row r="1018954"/>
    <row r="1018955"/>
    <row r="1018956"/>
    <row r="1018957"/>
    <row r="1018958"/>
    <row r="1018959"/>
    <row r="1018960"/>
    <row r="1018961"/>
    <row r="1018962"/>
    <row r="1018963"/>
    <row r="1018964"/>
    <row r="1018965"/>
    <row r="1018966"/>
    <row r="1018967"/>
    <row r="1018968"/>
    <row r="1018969"/>
    <row r="1018970"/>
    <row r="1018971"/>
    <row r="1018972"/>
    <row r="1018973"/>
    <row r="1018974"/>
    <row r="1018975"/>
    <row r="1018976"/>
    <row r="1018977"/>
    <row r="1018978"/>
    <row r="1018979"/>
    <row r="1018980"/>
    <row r="1018981"/>
    <row r="1018982"/>
    <row r="1018983"/>
    <row r="1018984"/>
    <row r="1018985"/>
    <row r="1018986"/>
    <row r="1018987"/>
    <row r="1018988"/>
    <row r="1018989"/>
    <row r="1018990"/>
    <row r="1018991"/>
    <row r="1018992"/>
    <row r="1018993"/>
    <row r="1018994"/>
    <row r="1018995"/>
    <row r="1018996"/>
    <row r="1018997"/>
    <row r="1018998"/>
    <row r="1018999"/>
    <row r="1019000"/>
    <row r="1019001"/>
    <row r="1019002"/>
    <row r="1019003"/>
    <row r="1019004"/>
    <row r="1019005"/>
    <row r="1019006"/>
    <row r="1019007"/>
    <row r="1019008"/>
    <row r="1019009"/>
    <row r="1019010"/>
    <row r="1019011"/>
    <row r="1019012"/>
    <row r="1019013"/>
    <row r="1019014"/>
    <row r="1019015"/>
    <row r="1019016"/>
    <row r="1019017"/>
    <row r="1019018"/>
    <row r="1019019"/>
    <row r="1019020"/>
    <row r="1019021"/>
    <row r="1019022"/>
    <row r="1019023"/>
    <row r="1019024"/>
    <row r="1019025"/>
    <row r="1019026"/>
    <row r="1019027"/>
    <row r="1019028"/>
    <row r="1019029"/>
    <row r="1019030"/>
    <row r="1019031"/>
    <row r="1019032"/>
    <row r="1019033"/>
    <row r="1019034"/>
    <row r="1019035"/>
    <row r="1019036"/>
    <row r="1019037"/>
    <row r="1019038"/>
    <row r="1019039"/>
    <row r="1019040"/>
    <row r="1019041"/>
    <row r="1019042"/>
    <row r="1019043"/>
    <row r="1019044"/>
    <row r="1019045"/>
    <row r="1019046"/>
    <row r="1019047"/>
    <row r="1019048"/>
    <row r="1019049"/>
    <row r="1019050"/>
    <row r="1019051"/>
    <row r="1019052"/>
    <row r="1019053"/>
    <row r="1019054"/>
    <row r="1019055"/>
    <row r="1019056"/>
    <row r="1019057"/>
    <row r="1019058"/>
    <row r="1019059"/>
    <row r="1019060"/>
    <row r="1019061"/>
    <row r="1019062"/>
    <row r="1019063"/>
    <row r="1019064"/>
    <row r="1019065"/>
    <row r="1019066"/>
    <row r="1019067"/>
    <row r="1019068"/>
    <row r="1019069"/>
    <row r="1019070"/>
    <row r="1019071"/>
    <row r="1019072"/>
    <row r="1019073"/>
    <row r="1019074"/>
    <row r="1019075"/>
    <row r="1019076"/>
    <row r="1019077"/>
    <row r="1019078"/>
    <row r="1019079"/>
    <row r="1019080"/>
    <row r="1019081"/>
    <row r="1019082"/>
    <row r="1019083"/>
    <row r="1019084"/>
    <row r="1019085"/>
    <row r="1019086"/>
    <row r="1019087"/>
    <row r="1019088"/>
    <row r="1019089"/>
    <row r="1019090"/>
    <row r="1019091"/>
    <row r="1019092"/>
    <row r="1019093"/>
    <row r="1019094"/>
    <row r="1019095"/>
    <row r="1019096"/>
    <row r="1019097"/>
    <row r="1019098"/>
    <row r="1019099"/>
    <row r="1019100"/>
    <row r="1019101"/>
    <row r="1019102"/>
    <row r="1019103"/>
    <row r="1019104"/>
    <row r="1019105"/>
    <row r="1019106"/>
    <row r="1019107"/>
    <row r="1019108"/>
    <row r="1019109"/>
    <row r="1019110"/>
    <row r="1019111"/>
    <row r="1019112"/>
    <row r="1019113"/>
    <row r="1019114"/>
    <row r="1019115"/>
    <row r="1019116"/>
    <row r="1019117"/>
    <row r="1019118"/>
    <row r="1019119"/>
    <row r="1019120"/>
    <row r="1019121"/>
    <row r="1019122"/>
    <row r="1019123"/>
    <row r="1019124"/>
    <row r="1019125"/>
    <row r="1019126"/>
    <row r="1019127"/>
    <row r="1019128"/>
    <row r="1019129"/>
    <row r="1019130"/>
    <row r="1019131"/>
    <row r="1019132"/>
    <row r="1019133"/>
    <row r="1019134"/>
    <row r="1019135"/>
    <row r="1019136"/>
    <row r="1019137"/>
    <row r="1019138"/>
    <row r="1019139"/>
    <row r="1019140"/>
    <row r="1019141"/>
    <row r="1019142"/>
    <row r="1019143"/>
    <row r="1019144"/>
    <row r="1019145"/>
    <row r="1019146"/>
    <row r="1019147"/>
    <row r="1019148"/>
    <row r="1019149"/>
    <row r="1019150"/>
    <row r="1019151"/>
    <row r="1019152"/>
    <row r="1019153"/>
    <row r="1019154"/>
    <row r="1019155"/>
    <row r="1019156"/>
    <row r="1019157"/>
    <row r="1019158"/>
    <row r="1019159"/>
    <row r="1019160"/>
    <row r="1019161"/>
    <row r="1019162"/>
    <row r="1019163"/>
    <row r="1019164"/>
    <row r="1019165"/>
    <row r="1019166"/>
    <row r="1019167"/>
    <row r="1019168"/>
    <row r="1019169"/>
    <row r="1019170"/>
    <row r="1019171"/>
    <row r="1019172"/>
    <row r="1019173"/>
    <row r="1019174"/>
    <row r="1019175"/>
    <row r="1019176"/>
    <row r="1019177"/>
    <row r="1019178"/>
    <row r="1019179"/>
    <row r="1019180"/>
    <row r="1019181"/>
    <row r="1019182"/>
    <row r="1019183"/>
    <row r="1019184"/>
    <row r="1019185"/>
    <row r="1019186"/>
    <row r="1019187"/>
    <row r="1019188"/>
    <row r="1019189"/>
    <row r="1019190"/>
    <row r="1019191"/>
    <row r="1019192"/>
    <row r="1019193"/>
    <row r="1019194"/>
    <row r="1019195"/>
    <row r="1019196"/>
    <row r="1019197"/>
    <row r="1019198"/>
    <row r="1019199"/>
    <row r="1019200"/>
    <row r="1019201"/>
    <row r="1019202"/>
    <row r="1019203"/>
    <row r="1019204"/>
    <row r="1019205"/>
    <row r="1019206"/>
    <row r="1019207"/>
    <row r="1019208"/>
    <row r="1019209"/>
    <row r="1019210"/>
    <row r="1019211"/>
    <row r="1019212"/>
    <row r="1019213"/>
    <row r="1019214"/>
    <row r="1019215"/>
    <row r="1019216"/>
    <row r="1019217"/>
    <row r="1019218"/>
    <row r="1019219"/>
    <row r="1019220"/>
    <row r="1019221"/>
    <row r="1019222"/>
    <row r="1019223"/>
    <row r="1019224"/>
    <row r="1019225"/>
    <row r="1019226"/>
    <row r="1019227"/>
    <row r="1019228"/>
    <row r="1019229"/>
    <row r="1019230"/>
    <row r="1019231"/>
    <row r="1019232"/>
    <row r="1019233"/>
    <row r="1019234"/>
    <row r="1019235"/>
    <row r="1019236"/>
    <row r="1019237"/>
    <row r="1019238"/>
    <row r="1019239"/>
    <row r="1019240"/>
    <row r="1019241"/>
    <row r="1019242"/>
    <row r="1019243"/>
    <row r="1019244"/>
    <row r="1019245"/>
    <row r="1019246"/>
    <row r="1019247"/>
    <row r="1019248"/>
    <row r="1019249"/>
    <row r="1019250"/>
    <row r="1019251"/>
    <row r="1019252"/>
    <row r="1019253"/>
    <row r="1019254"/>
    <row r="1019255"/>
    <row r="1019256"/>
    <row r="1019257"/>
    <row r="1019258"/>
    <row r="1019259"/>
    <row r="1019260"/>
    <row r="1019261"/>
    <row r="1019262"/>
    <row r="1019263"/>
    <row r="1019264"/>
    <row r="1019265"/>
    <row r="1019266"/>
    <row r="1019267"/>
    <row r="1019268"/>
    <row r="1019269"/>
    <row r="1019270"/>
    <row r="1019271"/>
    <row r="1019272"/>
    <row r="1019273"/>
    <row r="1019274"/>
    <row r="1019275"/>
    <row r="1019276"/>
    <row r="1019277"/>
    <row r="1019278"/>
    <row r="1019279"/>
    <row r="1019280"/>
    <row r="1019281"/>
    <row r="1019282"/>
    <row r="1019283"/>
    <row r="1019284"/>
    <row r="1019285"/>
    <row r="1019286"/>
    <row r="1019287"/>
    <row r="1019288"/>
    <row r="1019289"/>
    <row r="1019290"/>
    <row r="1019291"/>
    <row r="1019292"/>
    <row r="1019293"/>
    <row r="1019294"/>
    <row r="1019295"/>
    <row r="1019296"/>
    <row r="1019297"/>
    <row r="1019298"/>
    <row r="1019299"/>
    <row r="1019300"/>
    <row r="1019301"/>
    <row r="1019302"/>
    <row r="1019303"/>
    <row r="1019304"/>
    <row r="1019305"/>
    <row r="1019306"/>
    <row r="1019307"/>
    <row r="1019308"/>
    <row r="1019309"/>
    <row r="1019310"/>
    <row r="1019311"/>
    <row r="1019312"/>
    <row r="1019313"/>
    <row r="1019314"/>
    <row r="1019315"/>
    <row r="1019316"/>
    <row r="1019317"/>
    <row r="1019318"/>
    <row r="1019319"/>
    <row r="1019320"/>
    <row r="1019321"/>
    <row r="1019322"/>
    <row r="1019323"/>
    <row r="1019324"/>
    <row r="1019325"/>
    <row r="1019326"/>
    <row r="1019327"/>
    <row r="1019328"/>
    <row r="1019329"/>
    <row r="1019330"/>
    <row r="1019331"/>
    <row r="1019332"/>
    <row r="1019333"/>
    <row r="1019334"/>
    <row r="1019335"/>
    <row r="1019336"/>
    <row r="1019337"/>
    <row r="1019338"/>
    <row r="1019339"/>
    <row r="1019340"/>
    <row r="1019341"/>
    <row r="1019342"/>
    <row r="1019343"/>
    <row r="1019344"/>
    <row r="1019345"/>
    <row r="1019346"/>
    <row r="1019347"/>
    <row r="1019348"/>
    <row r="1019349"/>
    <row r="1019350"/>
    <row r="1019351"/>
    <row r="1019352"/>
    <row r="1019353"/>
    <row r="1019354"/>
    <row r="1019355"/>
    <row r="1019356"/>
    <row r="1019357"/>
    <row r="1019358"/>
    <row r="1019359"/>
    <row r="1019360"/>
    <row r="1019361"/>
    <row r="1019362"/>
    <row r="1019363"/>
    <row r="1019364"/>
    <row r="1019365"/>
    <row r="1019366"/>
    <row r="1019367"/>
    <row r="1019368"/>
    <row r="1019369"/>
    <row r="1019370"/>
    <row r="1019371"/>
    <row r="1019372"/>
    <row r="1019373"/>
    <row r="1019374"/>
    <row r="1019375"/>
    <row r="1019376"/>
    <row r="1019377"/>
    <row r="1019378"/>
    <row r="1019379"/>
    <row r="1019380"/>
    <row r="1019381"/>
    <row r="1019382"/>
    <row r="1019383"/>
    <row r="1019384"/>
    <row r="1019385"/>
    <row r="1019386"/>
    <row r="1019387"/>
    <row r="1019388"/>
    <row r="1019389"/>
    <row r="1019390"/>
    <row r="1019391"/>
    <row r="1019392"/>
    <row r="1019393"/>
    <row r="1019394"/>
    <row r="1019395"/>
    <row r="1019396"/>
    <row r="1019397"/>
    <row r="1019398"/>
    <row r="1019399"/>
    <row r="1019400"/>
    <row r="1019401"/>
    <row r="1019402"/>
    <row r="1019403"/>
    <row r="1019404"/>
    <row r="1019405"/>
    <row r="1019406"/>
    <row r="1019407"/>
    <row r="1019408"/>
    <row r="1019409"/>
    <row r="1019410"/>
    <row r="1019411"/>
    <row r="1019412"/>
    <row r="1019413"/>
    <row r="1019414"/>
    <row r="1019415"/>
    <row r="1019416"/>
    <row r="1019417"/>
    <row r="1019418"/>
    <row r="1019419"/>
    <row r="1019420"/>
    <row r="1019421"/>
    <row r="1019422"/>
    <row r="1019423"/>
    <row r="1019424"/>
    <row r="1019425"/>
    <row r="1019426"/>
    <row r="1019427"/>
    <row r="1019428"/>
    <row r="1019429"/>
    <row r="1019430"/>
    <row r="1019431"/>
    <row r="1019432"/>
    <row r="1019433"/>
    <row r="1019434"/>
    <row r="1019435"/>
    <row r="1019436"/>
    <row r="1019437"/>
    <row r="1019438"/>
    <row r="1019439"/>
    <row r="1019440"/>
    <row r="1019441"/>
    <row r="1019442"/>
    <row r="1019443"/>
    <row r="1019444"/>
    <row r="1019445"/>
    <row r="1019446"/>
    <row r="1019447"/>
    <row r="1019448"/>
    <row r="1019449"/>
    <row r="1019450"/>
    <row r="1019451"/>
    <row r="1019452"/>
    <row r="1019453"/>
    <row r="1019454"/>
    <row r="1019455"/>
    <row r="1019456"/>
    <row r="1019457"/>
    <row r="1019458"/>
    <row r="1019459"/>
    <row r="1019460"/>
    <row r="1019461"/>
    <row r="1019462"/>
    <row r="1019463"/>
    <row r="1019464"/>
    <row r="1019465"/>
    <row r="1019466"/>
    <row r="1019467"/>
    <row r="1019468"/>
    <row r="1019469"/>
    <row r="1019470"/>
    <row r="1019471"/>
    <row r="1019472"/>
    <row r="1019473"/>
    <row r="1019474"/>
    <row r="1019475"/>
    <row r="1019476"/>
    <row r="1019477"/>
    <row r="1019478"/>
    <row r="1019479"/>
    <row r="1019480"/>
    <row r="1019481"/>
    <row r="1019482"/>
    <row r="1019483"/>
    <row r="1019484"/>
    <row r="1019485"/>
    <row r="1019486"/>
    <row r="1019487"/>
    <row r="1019488"/>
    <row r="1019489"/>
    <row r="1019490"/>
    <row r="1019491"/>
    <row r="1019492"/>
    <row r="1019493"/>
    <row r="1019494"/>
    <row r="1019495"/>
    <row r="1019496"/>
    <row r="1019497"/>
    <row r="1019498"/>
    <row r="1019499"/>
    <row r="1019500"/>
    <row r="1019501"/>
    <row r="1019502"/>
    <row r="1019503"/>
    <row r="1019504"/>
    <row r="1019505"/>
    <row r="1019506"/>
    <row r="1019507"/>
    <row r="1019508"/>
    <row r="1019509"/>
    <row r="1019510"/>
    <row r="1019511"/>
    <row r="1019512"/>
    <row r="1019513"/>
    <row r="1019514"/>
    <row r="1019515"/>
    <row r="1019516"/>
    <row r="1019517"/>
    <row r="1019518"/>
    <row r="1019519"/>
    <row r="1019520"/>
    <row r="1019521"/>
    <row r="1019522"/>
    <row r="1019523"/>
    <row r="1019524"/>
    <row r="1019525"/>
    <row r="1019526"/>
    <row r="1019527"/>
    <row r="1019528"/>
    <row r="1019529"/>
    <row r="1019530"/>
    <row r="1019531"/>
    <row r="1019532"/>
    <row r="1019533"/>
    <row r="1019534"/>
    <row r="1019535"/>
    <row r="1019536"/>
    <row r="1019537"/>
    <row r="1019538"/>
    <row r="1019539"/>
    <row r="1019540"/>
    <row r="1019541"/>
    <row r="1019542"/>
    <row r="1019543"/>
    <row r="1019544"/>
    <row r="1019545"/>
    <row r="1019546"/>
    <row r="1019547"/>
    <row r="1019548"/>
    <row r="1019549"/>
    <row r="1019550"/>
    <row r="1019551"/>
    <row r="1019552"/>
    <row r="1019553"/>
    <row r="1019554"/>
    <row r="1019555"/>
    <row r="1019556"/>
    <row r="1019557"/>
    <row r="1019558"/>
    <row r="1019559"/>
    <row r="1019560"/>
    <row r="1019561"/>
    <row r="1019562"/>
    <row r="1019563"/>
    <row r="1019564"/>
    <row r="1019565"/>
    <row r="1019566"/>
    <row r="1019567"/>
    <row r="1019568"/>
    <row r="1019569"/>
    <row r="1019570"/>
    <row r="1019571"/>
    <row r="1019572"/>
    <row r="1019573"/>
    <row r="1019574"/>
    <row r="1019575"/>
    <row r="1019576"/>
    <row r="1019577"/>
    <row r="1019578"/>
    <row r="1019579"/>
    <row r="1019580"/>
    <row r="1019581"/>
    <row r="1019582"/>
    <row r="1019583"/>
    <row r="1019584"/>
    <row r="1019585"/>
    <row r="1019586"/>
    <row r="1019587"/>
    <row r="1019588"/>
    <row r="1019589"/>
    <row r="1019590"/>
    <row r="1019591"/>
    <row r="1019592"/>
    <row r="1019593"/>
    <row r="1019594"/>
    <row r="1019595"/>
    <row r="1019596"/>
    <row r="1019597"/>
    <row r="1019598"/>
    <row r="1019599"/>
    <row r="1019600"/>
    <row r="1019601"/>
    <row r="1019602"/>
    <row r="1019603"/>
    <row r="1019604"/>
    <row r="1019605"/>
    <row r="1019606"/>
    <row r="1019607"/>
    <row r="1019608"/>
    <row r="1019609"/>
    <row r="1019610"/>
    <row r="1019611"/>
    <row r="1019612"/>
    <row r="1019613"/>
    <row r="1019614"/>
    <row r="1019615"/>
    <row r="1019616"/>
    <row r="1019617"/>
    <row r="1019618"/>
    <row r="1019619"/>
    <row r="1019620"/>
    <row r="1019621"/>
    <row r="1019622"/>
    <row r="1019623"/>
    <row r="1019624"/>
    <row r="1019625"/>
    <row r="1019626"/>
    <row r="1019627"/>
    <row r="1019628"/>
    <row r="1019629"/>
    <row r="1019630"/>
    <row r="1019631"/>
    <row r="1019632"/>
    <row r="1019633"/>
    <row r="1019634"/>
    <row r="1019635"/>
    <row r="1019636"/>
    <row r="1019637"/>
    <row r="1019638"/>
    <row r="1019639"/>
    <row r="1019640"/>
    <row r="1019641"/>
    <row r="1019642"/>
    <row r="1019643"/>
    <row r="1019644"/>
    <row r="1019645"/>
    <row r="1019646"/>
    <row r="1019647"/>
    <row r="1019648"/>
    <row r="1019649"/>
    <row r="1019650"/>
    <row r="1019651"/>
    <row r="1019652"/>
    <row r="1019653"/>
    <row r="1019654"/>
    <row r="1019655"/>
    <row r="1019656"/>
    <row r="1019657"/>
    <row r="1019658"/>
    <row r="1019659"/>
    <row r="1019660"/>
    <row r="1019661"/>
    <row r="1019662"/>
    <row r="1019663"/>
    <row r="1019664"/>
    <row r="1019665"/>
    <row r="1019666"/>
    <row r="1019667"/>
    <row r="1019668"/>
    <row r="1019669"/>
    <row r="1019670"/>
    <row r="1019671"/>
    <row r="1019672"/>
    <row r="1019673"/>
    <row r="1019674"/>
    <row r="1019675"/>
    <row r="1019676"/>
    <row r="1019677"/>
    <row r="1019678"/>
    <row r="1019679"/>
    <row r="1019680"/>
    <row r="1019681"/>
    <row r="1019682"/>
    <row r="1019683"/>
    <row r="1019684"/>
    <row r="1019685"/>
    <row r="1019686"/>
    <row r="1019687"/>
    <row r="1019688"/>
    <row r="1019689"/>
    <row r="1019690"/>
    <row r="1019691"/>
    <row r="1019692"/>
    <row r="1019693"/>
    <row r="1019694"/>
    <row r="1019695"/>
    <row r="1019696"/>
    <row r="1019697"/>
    <row r="1019698"/>
    <row r="1019699"/>
    <row r="1019700"/>
    <row r="1019701"/>
    <row r="1019702"/>
    <row r="1019703"/>
    <row r="1019704"/>
    <row r="1019705"/>
    <row r="1019706"/>
    <row r="1019707"/>
    <row r="1019708"/>
    <row r="1019709"/>
    <row r="1019710"/>
    <row r="1019711"/>
    <row r="1019712"/>
    <row r="1019713"/>
    <row r="1019714"/>
    <row r="1019715"/>
    <row r="1019716"/>
    <row r="1019717"/>
    <row r="1019718"/>
    <row r="1019719"/>
    <row r="1019720"/>
    <row r="1019721"/>
    <row r="1019722"/>
    <row r="1019723"/>
    <row r="1019724"/>
    <row r="1019725"/>
    <row r="1019726"/>
    <row r="1019727"/>
    <row r="1019728"/>
    <row r="1019729"/>
    <row r="1019730"/>
    <row r="1019731"/>
    <row r="1019732"/>
    <row r="1019733"/>
    <row r="1019734"/>
    <row r="1019735"/>
    <row r="1019736"/>
    <row r="1019737"/>
    <row r="1019738"/>
    <row r="1019739"/>
    <row r="1019740"/>
    <row r="1019741"/>
    <row r="1019742"/>
    <row r="1019743"/>
    <row r="1019744"/>
    <row r="1019745"/>
    <row r="1019746"/>
    <row r="1019747"/>
    <row r="1019748"/>
    <row r="1019749"/>
    <row r="1019750"/>
    <row r="1019751"/>
    <row r="1019752"/>
    <row r="1019753"/>
    <row r="1019754"/>
    <row r="1019755"/>
    <row r="1019756"/>
    <row r="1019757"/>
    <row r="1019758"/>
    <row r="1019759"/>
    <row r="1019760"/>
    <row r="1019761"/>
    <row r="1019762"/>
    <row r="1019763"/>
    <row r="1019764"/>
    <row r="1019765"/>
    <row r="1019766"/>
    <row r="1019767"/>
    <row r="1019768"/>
    <row r="1019769"/>
    <row r="1019770"/>
    <row r="1019771"/>
    <row r="1019772"/>
    <row r="1019773"/>
    <row r="1019774"/>
    <row r="1019775"/>
    <row r="1019776"/>
    <row r="1019777"/>
    <row r="1019778"/>
    <row r="1019779"/>
    <row r="1019780"/>
    <row r="1019781"/>
    <row r="1019782"/>
    <row r="1019783"/>
    <row r="1019784"/>
    <row r="1019785"/>
    <row r="1019786"/>
    <row r="1019787"/>
    <row r="1019788"/>
    <row r="1019789"/>
    <row r="1019790"/>
    <row r="1019791"/>
    <row r="1019792"/>
    <row r="1019793"/>
    <row r="1019794"/>
    <row r="1019795"/>
    <row r="1019796"/>
    <row r="1019797"/>
    <row r="1019798"/>
    <row r="1019799"/>
    <row r="1019800"/>
    <row r="1019801"/>
    <row r="1019802"/>
    <row r="1019803"/>
    <row r="1019804"/>
    <row r="1019805"/>
    <row r="1019806"/>
    <row r="1019807"/>
    <row r="1019808"/>
    <row r="1019809"/>
    <row r="1019810"/>
    <row r="1019811"/>
    <row r="1019812"/>
    <row r="1019813"/>
    <row r="1019814"/>
    <row r="1019815"/>
    <row r="1019816"/>
    <row r="1019817"/>
    <row r="1019818"/>
    <row r="1019819"/>
    <row r="1019820"/>
    <row r="1019821"/>
    <row r="1019822"/>
    <row r="1019823"/>
    <row r="1019824"/>
    <row r="1019825"/>
    <row r="1019826"/>
    <row r="1019827"/>
    <row r="1019828"/>
    <row r="1019829"/>
    <row r="1019830"/>
    <row r="1019831"/>
    <row r="1019832"/>
    <row r="1019833"/>
    <row r="1019834"/>
    <row r="1019835"/>
    <row r="1019836"/>
    <row r="1019837"/>
    <row r="1019838"/>
    <row r="1019839"/>
    <row r="1019840"/>
    <row r="1019841"/>
    <row r="1019842"/>
    <row r="1019843"/>
    <row r="1019844"/>
    <row r="1019845"/>
    <row r="1019846"/>
    <row r="1019847"/>
    <row r="1019848"/>
    <row r="1019849"/>
    <row r="1019850"/>
    <row r="1019851"/>
    <row r="1019852"/>
    <row r="1019853"/>
    <row r="1019854"/>
    <row r="1019855"/>
    <row r="1019856"/>
    <row r="1019857"/>
    <row r="1019858"/>
    <row r="1019859"/>
    <row r="1019860"/>
    <row r="1019861"/>
    <row r="1019862"/>
    <row r="1019863"/>
    <row r="1019864"/>
    <row r="1019865"/>
    <row r="1019866"/>
    <row r="1019867"/>
    <row r="1019868"/>
    <row r="1019869"/>
    <row r="1019870"/>
    <row r="1019871"/>
    <row r="1019872"/>
    <row r="1019873"/>
    <row r="1019874"/>
    <row r="1019875"/>
    <row r="1019876"/>
    <row r="1019877"/>
    <row r="1019878"/>
    <row r="1019879"/>
    <row r="1019880"/>
    <row r="1019881"/>
    <row r="1019882"/>
    <row r="1019883"/>
    <row r="1019884"/>
    <row r="1019885"/>
    <row r="1019886"/>
    <row r="1019887"/>
    <row r="1019888"/>
    <row r="1019889"/>
    <row r="1019890"/>
    <row r="1019891"/>
    <row r="1019892"/>
    <row r="1019893"/>
    <row r="1019894"/>
    <row r="1019895"/>
    <row r="1019896"/>
    <row r="1019897"/>
    <row r="1019898"/>
    <row r="1019899"/>
    <row r="1019900"/>
    <row r="1019901"/>
    <row r="1019902"/>
    <row r="1019903"/>
    <row r="1019904"/>
    <row r="1019905"/>
    <row r="1019906"/>
    <row r="1019907"/>
    <row r="1019908"/>
    <row r="1019909"/>
    <row r="1019910"/>
    <row r="1019911"/>
    <row r="1019912"/>
    <row r="1019913"/>
    <row r="1019914"/>
    <row r="1019915"/>
    <row r="1019916"/>
    <row r="1019917"/>
    <row r="1019918"/>
    <row r="1019919"/>
    <row r="1019920"/>
    <row r="1019921"/>
    <row r="1019922"/>
    <row r="1019923"/>
    <row r="1019924"/>
    <row r="1019925"/>
    <row r="1019926"/>
    <row r="1019927"/>
    <row r="1019928"/>
    <row r="1019929"/>
    <row r="1019930"/>
    <row r="1019931"/>
    <row r="1019932"/>
    <row r="1019933"/>
    <row r="1019934"/>
    <row r="1019935"/>
    <row r="1019936"/>
    <row r="1019937"/>
    <row r="1019938"/>
    <row r="1019939"/>
    <row r="1019940"/>
    <row r="1019941"/>
    <row r="1019942"/>
    <row r="1019943"/>
    <row r="1019944"/>
    <row r="1019945"/>
    <row r="1019946"/>
    <row r="1019947"/>
    <row r="1019948"/>
    <row r="1019949"/>
    <row r="1019950"/>
    <row r="1019951"/>
    <row r="1019952"/>
    <row r="1019953"/>
    <row r="1019954"/>
    <row r="1019955"/>
    <row r="1019956"/>
    <row r="1019957"/>
    <row r="1019958"/>
    <row r="1019959"/>
    <row r="1019960"/>
    <row r="1019961"/>
    <row r="1019962"/>
    <row r="1019963"/>
    <row r="1019964"/>
    <row r="1019965"/>
    <row r="1019966"/>
    <row r="1019967"/>
    <row r="1019968"/>
    <row r="1019969"/>
    <row r="1019970"/>
    <row r="1019971"/>
    <row r="1019972"/>
    <row r="1019973"/>
    <row r="1019974"/>
    <row r="1019975"/>
    <row r="1019976"/>
    <row r="1019977"/>
    <row r="1019978"/>
    <row r="1019979"/>
    <row r="1019980"/>
    <row r="1019981"/>
    <row r="1019982"/>
    <row r="1019983"/>
    <row r="1019984"/>
    <row r="1019985"/>
    <row r="1019986"/>
    <row r="1019987"/>
    <row r="1019988"/>
    <row r="1019989"/>
    <row r="1019990"/>
    <row r="1019991"/>
    <row r="1019992"/>
    <row r="1019993"/>
    <row r="1019994"/>
    <row r="1019995"/>
    <row r="1019996"/>
    <row r="1019997"/>
    <row r="1019998"/>
    <row r="1019999"/>
    <row r="1020000"/>
    <row r="1020001"/>
    <row r="1020002"/>
    <row r="1020003"/>
    <row r="1020004"/>
    <row r="1020005"/>
    <row r="1020006"/>
    <row r="1020007"/>
    <row r="1020008"/>
    <row r="1020009"/>
    <row r="1020010"/>
    <row r="1020011"/>
    <row r="1020012"/>
    <row r="1020013"/>
    <row r="1020014"/>
    <row r="1020015"/>
    <row r="1020016"/>
    <row r="1020017"/>
    <row r="1020018"/>
    <row r="1020019"/>
    <row r="1020020"/>
    <row r="1020021"/>
    <row r="1020022"/>
    <row r="1020023"/>
    <row r="1020024"/>
    <row r="1020025"/>
    <row r="1020026"/>
    <row r="1020027"/>
    <row r="1020028"/>
    <row r="1020029"/>
    <row r="1020030"/>
    <row r="1020031"/>
    <row r="1020032"/>
    <row r="1020033"/>
    <row r="1020034"/>
    <row r="1020035"/>
    <row r="1020036"/>
    <row r="1020037"/>
    <row r="1020038"/>
    <row r="1020039"/>
    <row r="1020040"/>
    <row r="1020041"/>
    <row r="1020042"/>
    <row r="1020043"/>
    <row r="1020044"/>
    <row r="1020045"/>
    <row r="1020046"/>
    <row r="1020047"/>
    <row r="1020048"/>
    <row r="1020049"/>
    <row r="1020050"/>
    <row r="1020051"/>
    <row r="1020052"/>
    <row r="1020053"/>
    <row r="1020054"/>
    <row r="1020055"/>
    <row r="1020056"/>
    <row r="1020057"/>
    <row r="1020058"/>
    <row r="1020059"/>
    <row r="1020060"/>
    <row r="1020061"/>
    <row r="1020062"/>
    <row r="1020063"/>
    <row r="1020064"/>
    <row r="1020065"/>
    <row r="1020066"/>
    <row r="1020067"/>
    <row r="1020068"/>
    <row r="1020069"/>
    <row r="1020070"/>
    <row r="1020071"/>
    <row r="1020072"/>
    <row r="1020073"/>
    <row r="1020074"/>
    <row r="1020075"/>
    <row r="1020076"/>
    <row r="1020077"/>
    <row r="1020078"/>
    <row r="1020079"/>
    <row r="1020080"/>
    <row r="1020081"/>
    <row r="1020082"/>
    <row r="1020083"/>
    <row r="1020084"/>
    <row r="1020085"/>
    <row r="1020086"/>
    <row r="1020087"/>
    <row r="1020088"/>
    <row r="1020089"/>
    <row r="1020090"/>
    <row r="1020091"/>
    <row r="1020092"/>
    <row r="1020093"/>
    <row r="1020094"/>
    <row r="1020095"/>
    <row r="1020096"/>
    <row r="1020097"/>
    <row r="1020098"/>
    <row r="1020099"/>
    <row r="1020100"/>
    <row r="1020101"/>
    <row r="1020102"/>
    <row r="1020103"/>
    <row r="1020104"/>
    <row r="1020105"/>
    <row r="1020106"/>
    <row r="1020107"/>
    <row r="1020108"/>
    <row r="1020109"/>
    <row r="1020110"/>
    <row r="1020111"/>
    <row r="1020112"/>
    <row r="1020113"/>
    <row r="1020114"/>
    <row r="1020115"/>
    <row r="1020116"/>
    <row r="1020117"/>
    <row r="1020118"/>
    <row r="1020119"/>
    <row r="1020120"/>
    <row r="1020121"/>
    <row r="1020122"/>
    <row r="1020123"/>
    <row r="1020124"/>
    <row r="1020125"/>
    <row r="1020126"/>
    <row r="1020127"/>
    <row r="1020128"/>
    <row r="1020129"/>
    <row r="1020130"/>
    <row r="1020131"/>
    <row r="1020132"/>
    <row r="1020133"/>
    <row r="1020134"/>
    <row r="1020135"/>
    <row r="1020136"/>
    <row r="1020137"/>
    <row r="1020138"/>
    <row r="1020139"/>
    <row r="1020140"/>
    <row r="1020141"/>
    <row r="1020142"/>
    <row r="1020143"/>
    <row r="1020144"/>
    <row r="1020145"/>
    <row r="1020146"/>
    <row r="1020147"/>
    <row r="1020148"/>
    <row r="1020149"/>
    <row r="1020150"/>
    <row r="1020151"/>
    <row r="1020152"/>
    <row r="1020153"/>
    <row r="1020154"/>
    <row r="1020155"/>
    <row r="1020156"/>
    <row r="1020157"/>
    <row r="1020158"/>
    <row r="1020159"/>
    <row r="1020160"/>
    <row r="1020161"/>
    <row r="1020162"/>
    <row r="1020163"/>
    <row r="1020164"/>
    <row r="1020165"/>
    <row r="1020166"/>
    <row r="1020167"/>
    <row r="1020168"/>
    <row r="1020169"/>
    <row r="1020170"/>
    <row r="1020171"/>
    <row r="1020172"/>
    <row r="1020173"/>
    <row r="1020174"/>
    <row r="1020175"/>
    <row r="1020176"/>
    <row r="1020177"/>
    <row r="1020178"/>
    <row r="1020179"/>
    <row r="1020180"/>
    <row r="1020181"/>
    <row r="1020182"/>
    <row r="1020183"/>
    <row r="1020184"/>
    <row r="1020185"/>
    <row r="1020186"/>
    <row r="1020187"/>
    <row r="1020188"/>
    <row r="1020189"/>
    <row r="1020190"/>
    <row r="1020191"/>
    <row r="1020192"/>
    <row r="1020193"/>
    <row r="1020194"/>
    <row r="1020195"/>
    <row r="1020196"/>
    <row r="1020197"/>
    <row r="1020198"/>
    <row r="1020199"/>
    <row r="1020200"/>
    <row r="1020201"/>
    <row r="1020202"/>
    <row r="1020203"/>
    <row r="1020204"/>
    <row r="1020205"/>
    <row r="1020206"/>
    <row r="1020207"/>
    <row r="1020208"/>
    <row r="1020209"/>
    <row r="1020210"/>
    <row r="1020211"/>
    <row r="1020212"/>
    <row r="1020213"/>
    <row r="1020214"/>
    <row r="1020215"/>
    <row r="1020216"/>
    <row r="1020217"/>
    <row r="1020218"/>
    <row r="1020219"/>
    <row r="1020220"/>
    <row r="1020221"/>
    <row r="1020222"/>
    <row r="1020223"/>
    <row r="1020224"/>
    <row r="1020225"/>
    <row r="1020226"/>
    <row r="1020227"/>
    <row r="1020228"/>
    <row r="1020229"/>
    <row r="1020230"/>
    <row r="1020231"/>
    <row r="1020232"/>
    <row r="1020233"/>
    <row r="1020234"/>
    <row r="1020235"/>
    <row r="1020236"/>
    <row r="1020237"/>
    <row r="1020238"/>
    <row r="1020239"/>
    <row r="1020240"/>
    <row r="1020241"/>
    <row r="1020242"/>
    <row r="1020243"/>
    <row r="1020244"/>
    <row r="1020245"/>
    <row r="1020246"/>
    <row r="1020247"/>
    <row r="1020248"/>
    <row r="1020249"/>
    <row r="1020250"/>
    <row r="1020251"/>
    <row r="1020252"/>
    <row r="1020253"/>
    <row r="1020254"/>
    <row r="1020255"/>
    <row r="1020256"/>
    <row r="1020257"/>
    <row r="1020258"/>
    <row r="1020259"/>
    <row r="1020260"/>
    <row r="1020261"/>
    <row r="1020262"/>
    <row r="1020263"/>
    <row r="1020264"/>
    <row r="1020265"/>
    <row r="1020266"/>
    <row r="1020267"/>
    <row r="1020268"/>
    <row r="1020269"/>
    <row r="1020270"/>
    <row r="1020271"/>
    <row r="1020272"/>
    <row r="1020273"/>
    <row r="1020274"/>
    <row r="1020275"/>
    <row r="1020276"/>
    <row r="1020277"/>
    <row r="1020278"/>
    <row r="1020279"/>
    <row r="1020280"/>
    <row r="1020281"/>
    <row r="1020282"/>
    <row r="1020283"/>
    <row r="1020284"/>
    <row r="1020285"/>
    <row r="1020286"/>
    <row r="1020287"/>
    <row r="1020288"/>
    <row r="1020289"/>
    <row r="1020290"/>
    <row r="1020291"/>
    <row r="1020292"/>
    <row r="1020293"/>
    <row r="1020294"/>
    <row r="1020295"/>
    <row r="1020296"/>
    <row r="1020297"/>
    <row r="1020298"/>
    <row r="1020299"/>
    <row r="1020300"/>
    <row r="1020301"/>
    <row r="1020302"/>
    <row r="1020303"/>
    <row r="1020304"/>
    <row r="1020305"/>
    <row r="1020306"/>
    <row r="1020307"/>
    <row r="1020308"/>
    <row r="1020309"/>
    <row r="1020310"/>
    <row r="1020311"/>
    <row r="1020312"/>
    <row r="1020313"/>
    <row r="1020314"/>
    <row r="1020315"/>
    <row r="1020316"/>
    <row r="1020317"/>
    <row r="1020318"/>
    <row r="1020319"/>
    <row r="1020320"/>
    <row r="1020321"/>
    <row r="1020322"/>
    <row r="1020323"/>
    <row r="1020324"/>
    <row r="1020325"/>
    <row r="1020326"/>
    <row r="1020327"/>
    <row r="1020328"/>
    <row r="1020329"/>
    <row r="1020330"/>
    <row r="1020331"/>
    <row r="1020332"/>
    <row r="1020333"/>
    <row r="1020334"/>
    <row r="1020335"/>
    <row r="1020336"/>
    <row r="1020337"/>
    <row r="1020338"/>
    <row r="1020339"/>
    <row r="1020340"/>
    <row r="1020341"/>
    <row r="1020342"/>
    <row r="1020343"/>
    <row r="1020344"/>
    <row r="1020345"/>
    <row r="1020346"/>
    <row r="1020347"/>
    <row r="1020348"/>
    <row r="1020349"/>
    <row r="1020350"/>
    <row r="1020351"/>
    <row r="1020352"/>
    <row r="1020353"/>
    <row r="1020354"/>
    <row r="1020355"/>
    <row r="1020356"/>
    <row r="1020357"/>
    <row r="1020358"/>
    <row r="1020359"/>
    <row r="1020360"/>
    <row r="1020361"/>
    <row r="1020362"/>
    <row r="1020363"/>
    <row r="1020364"/>
    <row r="1020365"/>
    <row r="1020366"/>
    <row r="1020367"/>
    <row r="1020368"/>
    <row r="1020369"/>
    <row r="1020370"/>
    <row r="1020371"/>
    <row r="1020372"/>
    <row r="1020373"/>
    <row r="1020374"/>
    <row r="1020375"/>
    <row r="1020376"/>
    <row r="1020377"/>
    <row r="1020378"/>
    <row r="1020379"/>
    <row r="1020380"/>
    <row r="1020381"/>
    <row r="1020382"/>
    <row r="1020383"/>
    <row r="1020384"/>
    <row r="1020385"/>
    <row r="1020386"/>
    <row r="1020387"/>
    <row r="1020388"/>
    <row r="1020389"/>
    <row r="1020390"/>
    <row r="1020391"/>
    <row r="1020392"/>
    <row r="1020393"/>
    <row r="1020394"/>
    <row r="1020395"/>
    <row r="1020396"/>
    <row r="1020397"/>
    <row r="1020398"/>
    <row r="1020399"/>
    <row r="1020400"/>
    <row r="1020401"/>
    <row r="1020402"/>
    <row r="1020403"/>
    <row r="1020404"/>
    <row r="1020405"/>
    <row r="1020406"/>
    <row r="1020407"/>
    <row r="1020408"/>
    <row r="1020409"/>
    <row r="1020410"/>
    <row r="1020411"/>
    <row r="1020412"/>
    <row r="1020413"/>
    <row r="1020414"/>
    <row r="1020415"/>
    <row r="1020416"/>
    <row r="1020417"/>
    <row r="1020418"/>
    <row r="1020419"/>
    <row r="1020420"/>
    <row r="1020421"/>
    <row r="1020422"/>
    <row r="1020423"/>
    <row r="1020424"/>
    <row r="1020425"/>
    <row r="1020426"/>
    <row r="1020427"/>
    <row r="1020428"/>
    <row r="1020429"/>
    <row r="1020430"/>
    <row r="1020431"/>
    <row r="1020432"/>
    <row r="1020433"/>
    <row r="1020434"/>
    <row r="1020435"/>
    <row r="1020436"/>
    <row r="1020437"/>
    <row r="1020438"/>
    <row r="1020439"/>
    <row r="1020440"/>
    <row r="1020441"/>
    <row r="1020442"/>
    <row r="1020443"/>
    <row r="1020444"/>
    <row r="1020445"/>
    <row r="1020446"/>
    <row r="1020447"/>
    <row r="1020448"/>
    <row r="1020449"/>
    <row r="1020450"/>
    <row r="1020451"/>
    <row r="1020452"/>
    <row r="1020453"/>
    <row r="1020454"/>
    <row r="1020455"/>
    <row r="1020456"/>
    <row r="1020457"/>
    <row r="1020458"/>
    <row r="1020459"/>
    <row r="1020460"/>
    <row r="1020461"/>
    <row r="1020462"/>
    <row r="1020463"/>
    <row r="1020464"/>
    <row r="1020465"/>
    <row r="1020466"/>
    <row r="1020467"/>
    <row r="1020468"/>
    <row r="1020469"/>
    <row r="1020470"/>
    <row r="1020471"/>
    <row r="1020472"/>
    <row r="1020473"/>
    <row r="1020474"/>
    <row r="1020475"/>
    <row r="1020476"/>
    <row r="1020477"/>
    <row r="1020478"/>
    <row r="1020479"/>
    <row r="1020480"/>
    <row r="1020481"/>
    <row r="1020482"/>
    <row r="1020483"/>
    <row r="1020484"/>
    <row r="1020485"/>
    <row r="1020486"/>
    <row r="1020487"/>
    <row r="1020488"/>
    <row r="1020489"/>
    <row r="1020490"/>
    <row r="1020491"/>
    <row r="1020492"/>
    <row r="1020493"/>
    <row r="1020494"/>
    <row r="1020495"/>
    <row r="1020496"/>
    <row r="1020497"/>
    <row r="1020498"/>
    <row r="1020499"/>
    <row r="1020500"/>
    <row r="1020501"/>
    <row r="1020502"/>
    <row r="1020503"/>
    <row r="1020504"/>
    <row r="1020505"/>
    <row r="1020506"/>
    <row r="1020507"/>
    <row r="1020508"/>
    <row r="1020509"/>
    <row r="1020510"/>
    <row r="1020511"/>
    <row r="1020512"/>
    <row r="1020513"/>
    <row r="1020514"/>
    <row r="1020515"/>
    <row r="1020516"/>
    <row r="1020517"/>
    <row r="1020518"/>
    <row r="1020519"/>
    <row r="1020520"/>
    <row r="1020521"/>
    <row r="1020522"/>
    <row r="1020523"/>
    <row r="1020524"/>
    <row r="1020525"/>
    <row r="1020526"/>
    <row r="1020527"/>
    <row r="1020528"/>
    <row r="1020529"/>
    <row r="1020530"/>
    <row r="1020531"/>
    <row r="1020532"/>
    <row r="1020533"/>
    <row r="1020534"/>
    <row r="1020535"/>
    <row r="1020536"/>
    <row r="1020537"/>
    <row r="1020538"/>
    <row r="1020539"/>
    <row r="1020540"/>
    <row r="1020541"/>
    <row r="1020542"/>
    <row r="1020543"/>
    <row r="1020544"/>
    <row r="1020545"/>
    <row r="1020546"/>
    <row r="1020547"/>
    <row r="1020548"/>
    <row r="1020549"/>
    <row r="1020550"/>
    <row r="1020551"/>
    <row r="1020552"/>
    <row r="1020553"/>
    <row r="1020554"/>
    <row r="1020555"/>
    <row r="1020556"/>
    <row r="1020557"/>
    <row r="1020558"/>
    <row r="1020559"/>
    <row r="1020560"/>
    <row r="1020561"/>
    <row r="1020562"/>
    <row r="1020563"/>
    <row r="1020564"/>
    <row r="1020565"/>
    <row r="1020566"/>
    <row r="1020567"/>
    <row r="1020568"/>
    <row r="1020569"/>
    <row r="1020570"/>
    <row r="1020571"/>
    <row r="1020572"/>
    <row r="1020573"/>
    <row r="1020574"/>
    <row r="1020575"/>
    <row r="1020576"/>
    <row r="1020577"/>
    <row r="1020578"/>
    <row r="1020579"/>
    <row r="1020580"/>
    <row r="1020581"/>
    <row r="1020582"/>
    <row r="1020583"/>
    <row r="1020584"/>
    <row r="1020585"/>
    <row r="1020586"/>
    <row r="1020587"/>
    <row r="1020588"/>
    <row r="1020589"/>
    <row r="1020590"/>
    <row r="1020591"/>
    <row r="1020592"/>
    <row r="1020593"/>
    <row r="1020594"/>
    <row r="1020595"/>
    <row r="1020596"/>
    <row r="1020597"/>
    <row r="1020598"/>
    <row r="1020599"/>
    <row r="1020600"/>
    <row r="1020601"/>
    <row r="1020602"/>
    <row r="1020603"/>
    <row r="1020604"/>
    <row r="1020605"/>
    <row r="1020606"/>
    <row r="1020607"/>
    <row r="1020608"/>
    <row r="1020609"/>
    <row r="1020610"/>
    <row r="1020611"/>
    <row r="1020612"/>
    <row r="1020613"/>
    <row r="1020614"/>
    <row r="1020615"/>
    <row r="1020616"/>
    <row r="1020617"/>
    <row r="1020618"/>
    <row r="1020619"/>
    <row r="1020620"/>
    <row r="1020621"/>
    <row r="1020622"/>
    <row r="1020623"/>
    <row r="1020624"/>
    <row r="1020625"/>
    <row r="1020626"/>
    <row r="1020627"/>
    <row r="1020628"/>
    <row r="1020629"/>
    <row r="1020630"/>
    <row r="1020631"/>
    <row r="1020632"/>
    <row r="1020633"/>
    <row r="1020634"/>
    <row r="1020635"/>
    <row r="1020636"/>
    <row r="1020637"/>
    <row r="1020638"/>
    <row r="1020639"/>
    <row r="1020640"/>
    <row r="1020641"/>
    <row r="1020642"/>
    <row r="1020643"/>
    <row r="1020644"/>
    <row r="1020645"/>
    <row r="1020646"/>
    <row r="1020647"/>
    <row r="1020648"/>
    <row r="1020649"/>
    <row r="1020650"/>
    <row r="1020651"/>
    <row r="1020652"/>
    <row r="1020653"/>
    <row r="1020654"/>
    <row r="1020655"/>
    <row r="1020656"/>
    <row r="1020657"/>
    <row r="1020658"/>
    <row r="1020659"/>
    <row r="1020660"/>
    <row r="1020661"/>
    <row r="1020662"/>
    <row r="1020663"/>
    <row r="1020664"/>
    <row r="1020665"/>
    <row r="1020666"/>
    <row r="1020667"/>
    <row r="1020668"/>
    <row r="1020669"/>
    <row r="1020670"/>
    <row r="1020671"/>
    <row r="1020672"/>
    <row r="1020673"/>
    <row r="1020674"/>
    <row r="1020675"/>
    <row r="1020676"/>
    <row r="1020677"/>
    <row r="1020678"/>
    <row r="1020679"/>
    <row r="1020680"/>
    <row r="1020681"/>
    <row r="1020682"/>
    <row r="1020683"/>
    <row r="1020684"/>
    <row r="1020685"/>
    <row r="1020686"/>
    <row r="1020687"/>
    <row r="1020688"/>
    <row r="1020689"/>
    <row r="1020690"/>
    <row r="1020691"/>
    <row r="1020692"/>
    <row r="1020693"/>
    <row r="1020694"/>
    <row r="1020695"/>
    <row r="1020696"/>
    <row r="1020697"/>
    <row r="1020698"/>
    <row r="1020699"/>
    <row r="1020700"/>
    <row r="1020701"/>
    <row r="1020702"/>
    <row r="1020703"/>
    <row r="1020704"/>
    <row r="1020705"/>
    <row r="1020706"/>
    <row r="1020707"/>
    <row r="1020708"/>
    <row r="1020709"/>
    <row r="1020710"/>
    <row r="1020711"/>
    <row r="1020712"/>
    <row r="1020713"/>
    <row r="1020714"/>
    <row r="1020715"/>
    <row r="1020716"/>
    <row r="1020717"/>
    <row r="1020718"/>
    <row r="1020719"/>
    <row r="1020720"/>
    <row r="1020721"/>
    <row r="1020722"/>
    <row r="1020723"/>
    <row r="1020724"/>
    <row r="1020725"/>
    <row r="1020726"/>
    <row r="1020727"/>
    <row r="1020728"/>
    <row r="1020729"/>
    <row r="1020730"/>
    <row r="1020731"/>
    <row r="1020732"/>
    <row r="1020733"/>
    <row r="1020734"/>
    <row r="1020735"/>
    <row r="1020736"/>
    <row r="1020737"/>
    <row r="1020738"/>
    <row r="1020739"/>
    <row r="1020740"/>
    <row r="1020741"/>
    <row r="1020742"/>
    <row r="1020743"/>
    <row r="1020744"/>
    <row r="1020745"/>
    <row r="1020746"/>
    <row r="1020747"/>
    <row r="1020748"/>
    <row r="1020749"/>
    <row r="1020750"/>
    <row r="1020751"/>
    <row r="1020752"/>
    <row r="1020753"/>
    <row r="1020754"/>
    <row r="1020755"/>
    <row r="1020756"/>
    <row r="1020757"/>
    <row r="1020758"/>
    <row r="1020759"/>
    <row r="1020760"/>
    <row r="1020761"/>
    <row r="1020762"/>
    <row r="1020763"/>
    <row r="1020764"/>
    <row r="1020765"/>
    <row r="1020766"/>
    <row r="1020767"/>
    <row r="1020768"/>
    <row r="1020769"/>
    <row r="1020770"/>
    <row r="1020771"/>
    <row r="1020772"/>
    <row r="1020773"/>
    <row r="1020774"/>
    <row r="1020775"/>
    <row r="1020776"/>
    <row r="1020777"/>
    <row r="1020778"/>
    <row r="1020779"/>
    <row r="1020780"/>
    <row r="1020781"/>
    <row r="1020782"/>
    <row r="1020783"/>
    <row r="1020784"/>
    <row r="1020785"/>
    <row r="1020786"/>
    <row r="1020787"/>
    <row r="1020788"/>
    <row r="1020789"/>
    <row r="1020790"/>
    <row r="1020791"/>
    <row r="1020792"/>
    <row r="1020793"/>
    <row r="1020794"/>
    <row r="1020795"/>
    <row r="1020796"/>
    <row r="1020797"/>
    <row r="1020798"/>
    <row r="1020799"/>
    <row r="1020800"/>
    <row r="1020801"/>
    <row r="1020802"/>
    <row r="1020803"/>
    <row r="1020804"/>
    <row r="1020805"/>
    <row r="1020806"/>
    <row r="1020807"/>
    <row r="1020808"/>
    <row r="1020809"/>
    <row r="1020810"/>
    <row r="1020811"/>
    <row r="1020812"/>
    <row r="1020813"/>
    <row r="1020814"/>
    <row r="1020815"/>
    <row r="1020816"/>
    <row r="1020817"/>
    <row r="1020818"/>
    <row r="1020819"/>
    <row r="1020820"/>
    <row r="1020821"/>
    <row r="1020822"/>
    <row r="1020823"/>
    <row r="1020824"/>
    <row r="1020825"/>
    <row r="1020826"/>
    <row r="1020827"/>
    <row r="1020828"/>
    <row r="1020829"/>
    <row r="1020830"/>
    <row r="1020831"/>
    <row r="1020832"/>
    <row r="1020833"/>
    <row r="1020834"/>
    <row r="1020835"/>
    <row r="1020836"/>
    <row r="1020837"/>
    <row r="1020838"/>
    <row r="1020839"/>
    <row r="1020840"/>
    <row r="1020841"/>
    <row r="1020842"/>
    <row r="1020843"/>
    <row r="1020844"/>
    <row r="1020845"/>
    <row r="1020846"/>
    <row r="1020847"/>
    <row r="1020848"/>
    <row r="1020849"/>
    <row r="1020850"/>
    <row r="1020851"/>
    <row r="1020852"/>
    <row r="1020853"/>
    <row r="1020854"/>
    <row r="1020855"/>
    <row r="1020856"/>
    <row r="1020857"/>
    <row r="1020858"/>
    <row r="1020859"/>
    <row r="1020860"/>
    <row r="1020861"/>
    <row r="1020862"/>
    <row r="1020863"/>
    <row r="1020864"/>
    <row r="1020865"/>
    <row r="1020866"/>
    <row r="1020867"/>
    <row r="1020868"/>
    <row r="1020869"/>
    <row r="1020870"/>
    <row r="1020871"/>
    <row r="1020872"/>
    <row r="1020873"/>
    <row r="1020874"/>
    <row r="1020875"/>
    <row r="1020876"/>
    <row r="1020877"/>
    <row r="1020878"/>
    <row r="1020879"/>
    <row r="1020880"/>
    <row r="1020881"/>
    <row r="1020882"/>
    <row r="1020883"/>
    <row r="1020884"/>
    <row r="1020885"/>
    <row r="1020886"/>
    <row r="1020887"/>
    <row r="1020888"/>
    <row r="1020889"/>
    <row r="1020890"/>
    <row r="1020891"/>
    <row r="1020892"/>
    <row r="1020893"/>
    <row r="1020894"/>
    <row r="1020895"/>
    <row r="1020896"/>
    <row r="1020897"/>
    <row r="1020898"/>
    <row r="1020899"/>
    <row r="1020900"/>
    <row r="1020901"/>
    <row r="1020902"/>
    <row r="1020903"/>
    <row r="1020904"/>
    <row r="1020905"/>
    <row r="1020906"/>
    <row r="1020907"/>
    <row r="1020908"/>
    <row r="1020909"/>
    <row r="1020910"/>
    <row r="1020911"/>
    <row r="1020912"/>
    <row r="1020913"/>
    <row r="1020914"/>
    <row r="1020915"/>
    <row r="1020916"/>
    <row r="1020917"/>
    <row r="1020918"/>
    <row r="1020919"/>
    <row r="1020920"/>
    <row r="1020921"/>
    <row r="1020922"/>
    <row r="1020923"/>
    <row r="1020924"/>
    <row r="1020925"/>
    <row r="1020926"/>
    <row r="1020927"/>
    <row r="1020928"/>
    <row r="1020929"/>
    <row r="1020930"/>
    <row r="1020931"/>
    <row r="1020932"/>
    <row r="1020933"/>
    <row r="1020934"/>
    <row r="1020935"/>
    <row r="1020936"/>
    <row r="1020937"/>
    <row r="1020938"/>
    <row r="1020939"/>
    <row r="1020940"/>
    <row r="1020941"/>
    <row r="1020942"/>
    <row r="1020943"/>
    <row r="1020944"/>
    <row r="1020945"/>
    <row r="1020946"/>
    <row r="1020947"/>
    <row r="1020948"/>
    <row r="1020949"/>
    <row r="1020950"/>
    <row r="1020951"/>
    <row r="1020952"/>
    <row r="1020953"/>
    <row r="1020954"/>
    <row r="1020955"/>
    <row r="1020956"/>
    <row r="1020957"/>
    <row r="1020958"/>
    <row r="1020959"/>
    <row r="1020960"/>
    <row r="1020961"/>
    <row r="1020962"/>
    <row r="1020963"/>
    <row r="1020964"/>
    <row r="1020965"/>
    <row r="1020966"/>
    <row r="1020967"/>
    <row r="1020968"/>
    <row r="1020969"/>
    <row r="1020970"/>
    <row r="1020971"/>
    <row r="1020972"/>
    <row r="1020973"/>
    <row r="1020974"/>
    <row r="1020975"/>
    <row r="1020976"/>
    <row r="1020977"/>
    <row r="1020978"/>
    <row r="1020979"/>
    <row r="1020980"/>
    <row r="1020981"/>
    <row r="1020982"/>
    <row r="1020983"/>
    <row r="1020984"/>
    <row r="1020985"/>
    <row r="1020986"/>
    <row r="1020987"/>
    <row r="1020988"/>
    <row r="1020989"/>
    <row r="1020990"/>
    <row r="1020991"/>
    <row r="1020992"/>
    <row r="1020993"/>
    <row r="1020994"/>
    <row r="1020995"/>
    <row r="1020996"/>
    <row r="1020997"/>
    <row r="1020998"/>
    <row r="1020999"/>
    <row r="1021000"/>
    <row r="1021001"/>
    <row r="1021002"/>
    <row r="1021003"/>
    <row r="1021004"/>
    <row r="1021005"/>
    <row r="1021006"/>
    <row r="1021007"/>
    <row r="1021008"/>
    <row r="1021009"/>
    <row r="1021010"/>
    <row r="1021011"/>
    <row r="1021012"/>
    <row r="1021013"/>
    <row r="1021014"/>
    <row r="1021015"/>
    <row r="1021016"/>
    <row r="1021017"/>
    <row r="1021018"/>
    <row r="1021019"/>
    <row r="1021020"/>
    <row r="1021021"/>
    <row r="1021022"/>
    <row r="1021023"/>
    <row r="1021024"/>
    <row r="1021025"/>
    <row r="1021026"/>
    <row r="1021027"/>
    <row r="1021028"/>
    <row r="1021029"/>
    <row r="1021030"/>
    <row r="1021031"/>
    <row r="1021032"/>
    <row r="1021033"/>
    <row r="1021034"/>
    <row r="1021035"/>
    <row r="1021036"/>
    <row r="1021037"/>
    <row r="1021038"/>
    <row r="1021039"/>
    <row r="1021040"/>
    <row r="1021041"/>
    <row r="1021042"/>
    <row r="1021043"/>
    <row r="1021044"/>
    <row r="1021045"/>
    <row r="1021046"/>
    <row r="1021047"/>
    <row r="1021048"/>
    <row r="1021049"/>
    <row r="1021050"/>
    <row r="1021051"/>
    <row r="1021052"/>
    <row r="1021053"/>
    <row r="1021054"/>
    <row r="1021055"/>
    <row r="1021056"/>
    <row r="1021057"/>
    <row r="1021058"/>
    <row r="1021059"/>
    <row r="1021060"/>
    <row r="1021061"/>
    <row r="1021062"/>
    <row r="1021063"/>
    <row r="1021064"/>
    <row r="1021065"/>
    <row r="1021066"/>
    <row r="1021067"/>
    <row r="1021068"/>
    <row r="1021069"/>
    <row r="1021070"/>
    <row r="1021071"/>
    <row r="1021072"/>
    <row r="1021073"/>
    <row r="1021074"/>
    <row r="1021075"/>
    <row r="1021076"/>
    <row r="1021077"/>
    <row r="1021078"/>
    <row r="1021079"/>
    <row r="1021080"/>
    <row r="1021081"/>
    <row r="1021082"/>
    <row r="1021083"/>
    <row r="1021084"/>
    <row r="1021085"/>
    <row r="1021086"/>
    <row r="1021087"/>
    <row r="1021088"/>
    <row r="1021089"/>
    <row r="1021090"/>
    <row r="1021091"/>
    <row r="1021092"/>
    <row r="1021093"/>
    <row r="1021094"/>
    <row r="1021095"/>
    <row r="1021096"/>
    <row r="1021097"/>
    <row r="1021098"/>
    <row r="1021099"/>
    <row r="1021100"/>
    <row r="1021101"/>
    <row r="1021102"/>
    <row r="1021103"/>
    <row r="1021104"/>
    <row r="1021105"/>
    <row r="1021106"/>
    <row r="1021107"/>
    <row r="1021108"/>
    <row r="1021109"/>
    <row r="1021110"/>
    <row r="1021111"/>
    <row r="1021112"/>
    <row r="1021113"/>
    <row r="1021114"/>
    <row r="1021115"/>
    <row r="1021116"/>
    <row r="1021117"/>
    <row r="1021118"/>
    <row r="1021119"/>
    <row r="1021120"/>
    <row r="1021121"/>
    <row r="1021122"/>
    <row r="1021123"/>
    <row r="1021124"/>
    <row r="1021125"/>
    <row r="1021126"/>
    <row r="1021127"/>
    <row r="1021128"/>
    <row r="1021129"/>
    <row r="1021130"/>
    <row r="1021131"/>
    <row r="1021132"/>
    <row r="1021133"/>
    <row r="1021134"/>
    <row r="1021135"/>
    <row r="1021136"/>
    <row r="1021137"/>
    <row r="1021138"/>
    <row r="1021139"/>
    <row r="1021140"/>
    <row r="1021141"/>
    <row r="1021142"/>
    <row r="1021143"/>
    <row r="1021144"/>
    <row r="1021145"/>
    <row r="1021146"/>
    <row r="1021147"/>
    <row r="1021148"/>
    <row r="1021149"/>
    <row r="1021150"/>
    <row r="1021151"/>
    <row r="1021152"/>
    <row r="1021153"/>
    <row r="1021154"/>
    <row r="1021155"/>
    <row r="1021156"/>
    <row r="1021157"/>
    <row r="1021158"/>
    <row r="1021159"/>
    <row r="1021160"/>
    <row r="1021161"/>
    <row r="1021162"/>
    <row r="1021163"/>
    <row r="1021164"/>
    <row r="1021165"/>
    <row r="1021166"/>
    <row r="1021167"/>
    <row r="1021168"/>
    <row r="1021169"/>
    <row r="1021170"/>
    <row r="1021171"/>
    <row r="1021172"/>
    <row r="1021173"/>
    <row r="1021174"/>
    <row r="1021175"/>
    <row r="1021176"/>
    <row r="1021177"/>
    <row r="1021178"/>
    <row r="1021179"/>
    <row r="1021180"/>
    <row r="1021181"/>
    <row r="1021182"/>
    <row r="1021183"/>
    <row r="1021184"/>
    <row r="1021185"/>
    <row r="1021186"/>
    <row r="1021187"/>
    <row r="1021188"/>
    <row r="1021189"/>
    <row r="1021190"/>
    <row r="1021191"/>
    <row r="1021192"/>
    <row r="1021193"/>
    <row r="1021194"/>
    <row r="1021195"/>
    <row r="1021196"/>
    <row r="1021197"/>
    <row r="1021198"/>
    <row r="1021199"/>
    <row r="1021200"/>
    <row r="1021201"/>
    <row r="1021202"/>
    <row r="1021203"/>
    <row r="1021204"/>
    <row r="1021205"/>
    <row r="1021206"/>
    <row r="1021207"/>
    <row r="1021208"/>
    <row r="1021209"/>
    <row r="1021210"/>
    <row r="1021211"/>
    <row r="1021212"/>
    <row r="1021213"/>
    <row r="1021214"/>
    <row r="1021215"/>
    <row r="1021216"/>
    <row r="1021217"/>
    <row r="1021218"/>
    <row r="1021219"/>
    <row r="1021220"/>
    <row r="1021221"/>
    <row r="1021222"/>
    <row r="1021223"/>
    <row r="1021224"/>
    <row r="1021225"/>
    <row r="1021226"/>
    <row r="1021227"/>
    <row r="1021228"/>
    <row r="1021229"/>
    <row r="1021230"/>
    <row r="1021231"/>
    <row r="1021232"/>
    <row r="1021233"/>
    <row r="1021234"/>
    <row r="1021235"/>
    <row r="1021236"/>
    <row r="1021237"/>
    <row r="1021238"/>
    <row r="1021239"/>
    <row r="1021240"/>
    <row r="1021241"/>
    <row r="1021242"/>
    <row r="1021243"/>
    <row r="1021244"/>
    <row r="1021245"/>
    <row r="1021246"/>
    <row r="1021247"/>
    <row r="1021248"/>
    <row r="1021249"/>
    <row r="1021250"/>
    <row r="1021251"/>
    <row r="1021252"/>
    <row r="1021253"/>
    <row r="1021254"/>
    <row r="1021255"/>
    <row r="1021256"/>
    <row r="1021257"/>
    <row r="1021258"/>
    <row r="1021259"/>
    <row r="1021260"/>
    <row r="1021261"/>
    <row r="1021262"/>
    <row r="1021263"/>
    <row r="1021264"/>
    <row r="1021265"/>
    <row r="1021266"/>
    <row r="1021267"/>
    <row r="1021268"/>
    <row r="1021269"/>
    <row r="1021270"/>
    <row r="1021271"/>
    <row r="1021272"/>
    <row r="1021273"/>
    <row r="1021274"/>
    <row r="1021275"/>
    <row r="1021276"/>
    <row r="1021277"/>
    <row r="1021278"/>
    <row r="1021279"/>
    <row r="1021280"/>
    <row r="1021281"/>
    <row r="1021282"/>
    <row r="1021283"/>
    <row r="1021284"/>
    <row r="1021285"/>
    <row r="1021286"/>
    <row r="1021287"/>
    <row r="1021288"/>
    <row r="1021289"/>
    <row r="1021290"/>
    <row r="1021291"/>
    <row r="1021292"/>
    <row r="1021293"/>
    <row r="1021294"/>
    <row r="1021295"/>
    <row r="1021296"/>
    <row r="1021297"/>
    <row r="1021298"/>
    <row r="1021299"/>
    <row r="1021300"/>
    <row r="1021301"/>
    <row r="1021302"/>
    <row r="1021303"/>
    <row r="1021304"/>
    <row r="1021305"/>
    <row r="1021306"/>
    <row r="1021307"/>
    <row r="1021308"/>
    <row r="1021309"/>
    <row r="1021310"/>
    <row r="1021311"/>
    <row r="1021312"/>
    <row r="1021313"/>
    <row r="1021314"/>
    <row r="1021315"/>
    <row r="1021316"/>
    <row r="1021317"/>
    <row r="1021318"/>
    <row r="1021319"/>
    <row r="1021320"/>
    <row r="1021321"/>
    <row r="1021322"/>
    <row r="1021323"/>
    <row r="1021324"/>
    <row r="1021325"/>
    <row r="1021326"/>
    <row r="1021327"/>
    <row r="1021328"/>
    <row r="1021329"/>
    <row r="1021330"/>
    <row r="1021331"/>
    <row r="1021332"/>
    <row r="1021333"/>
    <row r="1021334"/>
    <row r="1021335"/>
    <row r="1021336"/>
    <row r="1021337"/>
    <row r="1021338"/>
    <row r="1021339"/>
    <row r="1021340"/>
    <row r="1021341"/>
    <row r="1021342"/>
    <row r="1021343"/>
    <row r="1021344"/>
    <row r="1021345"/>
    <row r="1021346"/>
    <row r="1021347"/>
    <row r="1021348"/>
    <row r="1021349"/>
    <row r="1021350"/>
    <row r="1021351"/>
    <row r="1021352"/>
    <row r="1021353"/>
    <row r="1021354"/>
    <row r="1021355"/>
    <row r="1021356"/>
    <row r="1021357"/>
    <row r="1021358"/>
    <row r="1021359"/>
    <row r="1021360"/>
    <row r="1021361"/>
    <row r="1021362"/>
    <row r="1021363"/>
    <row r="1021364"/>
    <row r="1021365"/>
    <row r="1021366"/>
    <row r="1021367"/>
    <row r="1021368"/>
    <row r="1021369"/>
    <row r="1021370"/>
    <row r="1021371"/>
    <row r="1021372"/>
    <row r="1021373"/>
    <row r="1021374"/>
    <row r="1021375"/>
    <row r="1021376"/>
    <row r="1021377"/>
    <row r="1021378"/>
    <row r="1021379"/>
    <row r="1021380"/>
    <row r="1021381"/>
    <row r="1021382"/>
    <row r="1021383"/>
    <row r="1021384"/>
    <row r="1021385"/>
    <row r="1021386"/>
    <row r="1021387"/>
    <row r="1021388"/>
    <row r="1021389"/>
    <row r="1021390"/>
    <row r="1021391"/>
    <row r="1021392"/>
    <row r="1021393"/>
    <row r="1021394"/>
    <row r="1021395"/>
    <row r="1021396"/>
    <row r="1021397"/>
    <row r="1021398"/>
    <row r="1021399"/>
    <row r="1021400"/>
    <row r="1021401"/>
    <row r="1021402"/>
    <row r="1021403"/>
    <row r="1021404"/>
    <row r="1021405"/>
    <row r="1021406"/>
    <row r="1021407"/>
    <row r="1021408"/>
    <row r="1021409"/>
    <row r="1021410"/>
    <row r="1021411"/>
    <row r="1021412"/>
    <row r="1021413"/>
    <row r="1021414"/>
    <row r="1021415"/>
    <row r="1021416"/>
    <row r="1021417"/>
    <row r="1021418"/>
    <row r="1021419"/>
    <row r="1021420"/>
    <row r="1021421"/>
    <row r="1021422"/>
    <row r="1021423"/>
    <row r="1021424"/>
    <row r="1021425"/>
    <row r="1021426"/>
    <row r="1021427"/>
    <row r="1021428"/>
    <row r="1021429"/>
    <row r="1021430"/>
    <row r="1021431"/>
    <row r="1021432"/>
    <row r="1021433"/>
    <row r="1021434"/>
    <row r="1021435"/>
    <row r="1021436"/>
    <row r="1021437"/>
    <row r="1021438"/>
    <row r="1021439"/>
    <row r="1021440"/>
    <row r="1021441"/>
    <row r="1021442"/>
    <row r="1021443"/>
    <row r="1021444"/>
    <row r="1021445"/>
    <row r="1021446"/>
    <row r="1021447"/>
    <row r="1021448"/>
    <row r="1021449"/>
    <row r="1021450"/>
    <row r="1021451"/>
    <row r="1021452"/>
    <row r="1021453"/>
    <row r="1021454"/>
    <row r="1021455"/>
    <row r="1021456"/>
    <row r="1021457"/>
    <row r="1021458"/>
    <row r="1021459"/>
    <row r="1021460"/>
    <row r="1021461"/>
    <row r="1021462"/>
    <row r="1021463"/>
    <row r="1021464"/>
    <row r="1021465"/>
    <row r="1021466"/>
    <row r="1021467"/>
    <row r="1021468"/>
    <row r="1021469"/>
    <row r="1021470"/>
    <row r="1021471"/>
    <row r="1021472"/>
    <row r="1021473"/>
    <row r="1021474"/>
    <row r="1021475"/>
    <row r="1021476"/>
    <row r="1021477"/>
    <row r="1021478"/>
    <row r="1021479"/>
    <row r="1021480"/>
    <row r="1021481"/>
    <row r="1021482"/>
    <row r="1021483"/>
    <row r="1021484"/>
    <row r="1021485"/>
    <row r="1021486"/>
    <row r="1021487"/>
    <row r="1021488"/>
    <row r="1021489"/>
    <row r="1021490"/>
    <row r="1021491"/>
    <row r="1021492"/>
    <row r="1021493"/>
    <row r="1021494"/>
    <row r="1021495"/>
    <row r="1021496"/>
    <row r="1021497"/>
    <row r="1021498"/>
    <row r="1021499"/>
    <row r="1021500"/>
    <row r="1021501"/>
    <row r="1021502"/>
    <row r="1021503"/>
    <row r="1021504"/>
    <row r="1021505"/>
    <row r="1021506"/>
    <row r="1021507"/>
    <row r="1021508"/>
    <row r="1021509"/>
    <row r="1021510"/>
    <row r="1021511"/>
    <row r="1021512"/>
    <row r="1021513"/>
    <row r="1021514"/>
    <row r="1021515"/>
    <row r="1021516"/>
    <row r="1021517"/>
    <row r="1021518"/>
    <row r="1021519"/>
    <row r="1021520"/>
    <row r="1021521"/>
    <row r="1021522"/>
    <row r="1021523"/>
    <row r="1021524"/>
    <row r="1021525"/>
    <row r="1021526"/>
    <row r="1021527"/>
    <row r="1021528"/>
    <row r="1021529"/>
    <row r="1021530"/>
    <row r="1021531"/>
    <row r="1021532"/>
    <row r="1021533"/>
    <row r="1021534"/>
    <row r="1021535"/>
    <row r="1021536"/>
    <row r="1021537"/>
    <row r="1021538"/>
    <row r="1021539"/>
    <row r="1021540"/>
    <row r="1021541"/>
    <row r="1021542"/>
    <row r="1021543"/>
    <row r="1021544"/>
    <row r="1021545"/>
    <row r="1021546"/>
    <row r="1021547"/>
    <row r="1021548"/>
    <row r="1021549"/>
    <row r="1021550"/>
    <row r="1021551"/>
    <row r="1021552"/>
    <row r="1021553"/>
    <row r="1021554"/>
    <row r="1021555"/>
    <row r="1021556"/>
    <row r="1021557"/>
    <row r="1021558"/>
    <row r="1021559"/>
    <row r="1021560"/>
    <row r="1021561"/>
    <row r="1021562"/>
    <row r="1021563"/>
    <row r="1021564"/>
    <row r="1021565"/>
    <row r="1021566"/>
    <row r="1021567"/>
    <row r="1021568"/>
    <row r="1021569"/>
    <row r="1021570"/>
    <row r="1021571"/>
    <row r="1021572"/>
    <row r="1021573"/>
    <row r="1021574"/>
    <row r="1021575"/>
    <row r="1021576"/>
    <row r="1021577"/>
    <row r="1021578"/>
    <row r="1021579"/>
    <row r="1021580"/>
    <row r="1021581"/>
    <row r="1021582"/>
    <row r="1021583"/>
    <row r="1021584"/>
    <row r="1021585"/>
    <row r="1021586"/>
    <row r="1021587"/>
    <row r="1021588"/>
    <row r="1021589"/>
    <row r="1021590"/>
    <row r="1021591"/>
    <row r="1021592"/>
    <row r="1021593"/>
    <row r="1021594"/>
    <row r="1021595"/>
    <row r="1021596"/>
    <row r="1021597"/>
    <row r="1021598"/>
    <row r="1021599"/>
    <row r="1021600"/>
    <row r="1021601"/>
    <row r="1021602"/>
    <row r="1021603"/>
    <row r="1021604"/>
    <row r="1021605"/>
    <row r="1021606"/>
    <row r="1021607"/>
    <row r="1021608"/>
    <row r="1021609"/>
    <row r="1021610"/>
    <row r="1021611"/>
    <row r="1021612"/>
    <row r="1021613"/>
    <row r="1021614"/>
    <row r="1021615"/>
    <row r="1021616"/>
    <row r="1021617"/>
    <row r="1021618"/>
    <row r="1021619"/>
    <row r="1021620"/>
    <row r="1021621"/>
    <row r="1021622"/>
    <row r="1021623"/>
    <row r="1021624"/>
    <row r="1021625"/>
    <row r="1021626"/>
    <row r="1021627"/>
    <row r="1021628"/>
    <row r="1021629"/>
    <row r="1021630"/>
    <row r="1021631"/>
    <row r="1021632"/>
    <row r="1021633"/>
    <row r="1021634"/>
    <row r="1021635"/>
    <row r="1021636"/>
    <row r="1021637"/>
    <row r="1021638"/>
    <row r="1021639"/>
    <row r="1021640"/>
    <row r="1021641"/>
    <row r="1021642"/>
    <row r="1021643"/>
    <row r="1021644"/>
    <row r="1021645"/>
    <row r="1021646"/>
    <row r="1021647"/>
    <row r="1021648"/>
    <row r="1021649"/>
    <row r="1021650"/>
    <row r="1021651"/>
    <row r="1021652"/>
    <row r="1021653"/>
    <row r="1021654"/>
    <row r="1021655"/>
    <row r="1021656"/>
    <row r="1021657"/>
    <row r="1021658"/>
    <row r="1021659"/>
    <row r="1021660"/>
    <row r="1021661"/>
    <row r="1021662"/>
    <row r="1021663"/>
    <row r="1021664"/>
    <row r="1021665"/>
    <row r="1021666"/>
    <row r="1021667"/>
    <row r="1021668"/>
    <row r="1021669"/>
    <row r="1021670"/>
    <row r="1021671"/>
    <row r="1021672"/>
    <row r="1021673"/>
    <row r="1021674"/>
    <row r="1021675"/>
    <row r="1021676"/>
    <row r="1021677"/>
    <row r="1021678"/>
    <row r="1021679"/>
    <row r="1021680"/>
    <row r="1021681"/>
    <row r="1021682"/>
    <row r="1021683"/>
    <row r="1021684"/>
    <row r="1021685"/>
    <row r="1021686"/>
    <row r="1021687"/>
    <row r="1021688"/>
    <row r="1021689"/>
    <row r="1021690"/>
    <row r="1021691"/>
    <row r="1021692"/>
    <row r="1021693"/>
    <row r="1021694"/>
    <row r="1021695"/>
    <row r="1021696"/>
    <row r="1021697"/>
    <row r="1021698"/>
    <row r="1021699"/>
    <row r="1021700"/>
    <row r="1021701"/>
    <row r="1021702"/>
    <row r="1021703"/>
    <row r="1021704"/>
    <row r="1021705"/>
    <row r="1021706"/>
    <row r="1021707"/>
    <row r="1021708"/>
    <row r="1021709"/>
    <row r="1021710"/>
    <row r="1021711"/>
    <row r="1021712"/>
    <row r="1021713"/>
    <row r="1021714"/>
    <row r="1021715"/>
    <row r="1021716"/>
    <row r="1021717"/>
    <row r="1021718"/>
    <row r="1021719"/>
    <row r="1021720"/>
    <row r="1021721"/>
    <row r="1021722"/>
    <row r="1021723"/>
    <row r="1021724"/>
    <row r="1021725"/>
    <row r="1021726"/>
    <row r="1021727"/>
    <row r="1021728"/>
    <row r="1021729"/>
    <row r="1021730"/>
    <row r="1021731"/>
    <row r="1021732"/>
    <row r="1021733"/>
    <row r="1021734"/>
    <row r="1021735"/>
    <row r="1021736"/>
    <row r="1021737"/>
    <row r="1021738"/>
    <row r="1021739"/>
    <row r="1021740"/>
    <row r="1021741"/>
    <row r="1021742"/>
    <row r="1021743"/>
    <row r="1021744"/>
    <row r="1021745"/>
    <row r="1021746"/>
    <row r="1021747"/>
    <row r="1021748"/>
    <row r="1021749"/>
    <row r="1021750"/>
    <row r="1021751"/>
    <row r="1021752"/>
    <row r="1021753"/>
    <row r="1021754"/>
    <row r="1021755"/>
    <row r="1021756"/>
    <row r="1021757"/>
    <row r="1021758"/>
    <row r="1021759"/>
    <row r="1021760"/>
    <row r="1021761"/>
    <row r="1021762"/>
    <row r="1021763"/>
    <row r="1021764"/>
    <row r="1021765"/>
    <row r="1021766"/>
    <row r="1021767"/>
    <row r="1021768"/>
    <row r="1021769"/>
    <row r="1021770"/>
    <row r="1021771"/>
    <row r="1021772"/>
    <row r="1021773"/>
    <row r="1021774"/>
    <row r="1021775"/>
    <row r="1021776"/>
    <row r="1021777"/>
    <row r="1021778"/>
    <row r="1021779"/>
    <row r="1021780"/>
    <row r="1021781"/>
    <row r="1021782"/>
    <row r="1021783"/>
    <row r="1021784"/>
    <row r="1021785"/>
    <row r="1021786"/>
    <row r="1021787"/>
    <row r="1021788"/>
    <row r="1021789"/>
    <row r="1021790"/>
    <row r="1021791"/>
    <row r="1021792"/>
    <row r="1021793"/>
    <row r="1021794"/>
    <row r="1021795"/>
    <row r="1021796"/>
    <row r="1021797"/>
    <row r="1021798"/>
    <row r="1021799"/>
    <row r="1021800"/>
    <row r="1021801"/>
    <row r="1021802"/>
    <row r="1021803"/>
    <row r="1021804"/>
    <row r="1021805"/>
    <row r="1021806"/>
    <row r="1021807"/>
    <row r="1021808"/>
    <row r="1021809"/>
    <row r="1021810"/>
    <row r="1021811"/>
    <row r="1021812"/>
    <row r="1021813"/>
    <row r="1021814"/>
    <row r="1021815"/>
    <row r="1021816"/>
    <row r="1021817"/>
    <row r="1021818"/>
    <row r="1021819"/>
    <row r="1021820"/>
    <row r="1021821"/>
    <row r="1021822"/>
    <row r="1021823"/>
    <row r="1021824"/>
    <row r="1021825"/>
    <row r="1021826"/>
    <row r="1021827"/>
    <row r="1021828"/>
    <row r="1021829"/>
    <row r="1021830"/>
    <row r="1021831"/>
    <row r="1021832"/>
    <row r="1021833"/>
    <row r="1021834"/>
    <row r="1021835"/>
    <row r="1021836"/>
    <row r="1021837"/>
    <row r="1021838"/>
    <row r="1021839"/>
    <row r="1021840"/>
    <row r="1021841"/>
    <row r="1021842"/>
    <row r="1021843"/>
    <row r="1021844"/>
    <row r="1021845"/>
    <row r="1021846"/>
    <row r="1021847"/>
    <row r="1021848"/>
    <row r="1021849"/>
    <row r="1021850"/>
    <row r="1021851"/>
    <row r="1021852"/>
    <row r="1021853"/>
    <row r="1021854"/>
    <row r="1021855"/>
    <row r="1021856"/>
    <row r="1021857"/>
    <row r="1021858"/>
    <row r="1021859"/>
    <row r="1021860"/>
    <row r="1021861"/>
    <row r="1021862"/>
    <row r="1021863"/>
    <row r="1021864"/>
    <row r="1021865"/>
    <row r="1021866"/>
    <row r="1021867"/>
    <row r="1021868"/>
    <row r="1021869"/>
    <row r="1021870"/>
    <row r="1021871"/>
    <row r="1021872"/>
    <row r="1021873"/>
    <row r="1021874"/>
    <row r="1021875"/>
    <row r="1021876"/>
    <row r="1021877"/>
    <row r="1021878"/>
    <row r="1021879"/>
    <row r="1021880"/>
    <row r="1021881"/>
    <row r="1021882"/>
    <row r="1021883"/>
    <row r="1021884"/>
    <row r="1021885"/>
    <row r="1021886"/>
    <row r="1021887"/>
    <row r="1021888"/>
    <row r="1021889"/>
    <row r="1021890"/>
    <row r="1021891"/>
    <row r="1021892"/>
    <row r="1021893"/>
    <row r="1021894"/>
    <row r="1021895"/>
    <row r="1021896"/>
    <row r="1021897"/>
    <row r="1021898"/>
    <row r="1021899"/>
    <row r="1021900"/>
    <row r="1021901"/>
    <row r="1021902"/>
    <row r="1021903"/>
    <row r="1021904"/>
    <row r="1021905"/>
    <row r="1021906"/>
    <row r="1021907"/>
    <row r="1021908"/>
    <row r="1021909"/>
    <row r="1021910"/>
    <row r="1021911"/>
    <row r="1021912"/>
    <row r="1021913"/>
    <row r="1021914"/>
    <row r="1021915"/>
    <row r="1021916"/>
    <row r="1021917"/>
    <row r="1021918"/>
    <row r="1021919"/>
    <row r="1021920"/>
    <row r="1021921"/>
    <row r="1021922"/>
    <row r="1021923"/>
    <row r="1021924"/>
    <row r="1021925"/>
    <row r="1021926"/>
    <row r="1021927"/>
    <row r="1021928"/>
    <row r="1021929"/>
    <row r="1021930"/>
    <row r="1021931"/>
    <row r="1021932"/>
    <row r="1021933"/>
    <row r="1021934"/>
    <row r="1021935"/>
    <row r="1021936"/>
    <row r="1021937"/>
    <row r="1021938"/>
    <row r="1021939"/>
    <row r="1021940"/>
    <row r="1021941"/>
    <row r="1021942"/>
    <row r="1021943"/>
    <row r="1021944"/>
    <row r="1021945"/>
    <row r="1021946"/>
    <row r="1021947"/>
    <row r="1021948"/>
    <row r="1021949"/>
    <row r="1021950"/>
    <row r="1021951"/>
    <row r="1021952"/>
    <row r="1021953"/>
    <row r="1021954"/>
    <row r="1021955"/>
    <row r="1021956"/>
    <row r="1021957"/>
    <row r="1021958"/>
    <row r="1021959"/>
    <row r="1021960"/>
    <row r="1021961"/>
    <row r="1021962"/>
    <row r="1021963"/>
    <row r="1021964"/>
    <row r="1021965"/>
    <row r="1021966"/>
    <row r="1021967"/>
    <row r="1021968"/>
    <row r="1021969"/>
    <row r="1021970"/>
    <row r="1021971"/>
    <row r="1021972"/>
    <row r="1021973"/>
    <row r="1021974"/>
    <row r="1021975"/>
    <row r="1021976"/>
    <row r="1021977"/>
    <row r="1021978"/>
    <row r="1021979"/>
    <row r="1021980"/>
    <row r="1021981"/>
    <row r="1021982"/>
    <row r="1021983"/>
    <row r="1021984"/>
    <row r="1021985"/>
    <row r="1021986"/>
    <row r="1021987"/>
    <row r="1021988"/>
    <row r="1021989"/>
    <row r="1021990"/>
    <row r="1021991"/>
    <row r="1021992"/>
    <row r="1021993"/>
    <row r="1021994"/>
    <row r="1021995"/>
    <row r="1021996"/>
    <row r="1021997"/>
    <row r="1021998"/>
    <row r="1021999"/>
    <row r="1022000"/>
    <row r="1022001"/>
    <row r="1022002"/>
    <row r="1022003"/>
    <row r="1022004"/>
    <row r="1022005"/>
    <row r="1022006"/>
    <row r="1022007"/>
    <row r="1022008"/>
    <row r="1022009"/>
    <row r="1022010"/>
    <row r="1022011"/>
    <row r="1022012"/>
    <row r="1022013"/>
    <row r="1022014"/>
    <row r="1022015"/>
    <row r="1022016"/>
    <row r="1022017"/>
    <row r="1022018"/>
    <row r="1022019"/>
    <row r="1022020"/>
    <row r="1022021"/>
    <row r="1022022"/>
    <row r="1022023"/>
    <row r="1022024"/>
    <row r="1022025"/>
    <row r="1022026"/>
    <row r="1022027"/>
    <row r="1022028"/>
    <row r="1022029"/>
    <row r="1022030"/>
    <row r="1022031"/>
    <row r="1022032"/>
    <row r="1022033"/>
    <row r="1022034"/>
    <row r="1022035"/>
    <row r="1022036"/>
    <row r="1022037"/>
    <row r="1022038"/>
    <row r="1022039"/>
    <row r="1022040"/>
    <row r="1022041"/>
    <row r="1022042"/>
    <row r="1022043"/>
    <row r="1022044"/>
    <row r="1022045"/>
    <row r="1022046"/>
    <row r="1022047"/>
    <row r="1022048"/>
    <row r="1022049"/>
    <row r="1022050"/>
    <row r="1022051"/>
    <row r="1022052"/>
    <row r="1022053"/>
    <row r="1022054"/>
    <row r="1022055"/>
    <row r="1022056"/>
    <row r="1022057"/>
    <row r="1022058"/>
    <row r="1022059"/>
    <row r="1022060"/>
    <row r="1022061"/>
    <row r="1022062"/>
    <row r="1022063"/>
    <row r="1022064"/>
    <row r="1022065"/>
    <row r="1022066"/>
    <row r="1022067"/>
    <row r="1022068"/>
    <row r="1022069"/>
    <row r="1022070"/>
    <row r="1022071"/>
    <row r="1022072"/>
    <row r="1022073"/>
    <row r="1022074"/>
    <row r="1022075"/>
    <row r="1022076"/>
    <row r="1022077"/>
    <row r="1022078"/>
    <row r="1022079"/>
    <row r="1022080"/>
    <row r="1022081"/>
    <row r="1022082"/>
    <row r="1022083"/>
    <row r="1022084"/>
    <row r="1022085"/>
    <row r="1022086"/>
    <row r="1022087"/>
    <row r="1022088"/>
    <row r="1022089"/>
    <row r="1022090"/>
    <row r="1022091"/>
    <row r="1022092"/>
    <row r="1022093"/>
    <row r="1022094"/>
    <row r="1022095"/>
    <row r="1022096"/>
    <row r="1022097"/>
    <row r="1022098"/>
    <row r="1022099"/>
    <row r="1022100"/>
    <row r="1022101"/>
    <row r="1022102"/>
    <row r="1022103"/>
    <row r="1022104"/>
    <row r="1022105"/>
    <row r="1022106"/>
    <row r="1022107"/>
    <row r="1022108"/>
    <row r="1022109"/>
    <row r="1022110"/>
    <row r="1022111"/>
    <row r="1022112"/>
    <row r="1022113"/>
    <row r="1022114"/>
    <row r="1022115"/>
    <row r="1022116"/>
    <row r="1022117"/>
    <row r="1022118"/>
    <row r="1022119"/>
    <row r="1022120"/>
    <row r="1022121"/>
    <row r="1022122"/>
    <row r="1022123"/>
    <row r="1022124"/>
    <row r="1022125"/>
    <row r="1022126"/>
    <row r="1022127"/>
    <row r="1022128"/>
    <row r="1022129"/>
    <row r="1022130"/>
    <row r="1022131"/>
    <row r="1022132"/>
    <row r="1022133"/>
    <row r="1022134"/>
    <row r="1022135"/>
    <row r="1022136"/>
    <row r="1022137"/>
    <row r="1022138"/>
    <row r="1022139"/>
    <row r="1022140"/>
    <row r="1022141"/>
    <row r="1022142"/>
    <row r="1022143"/>
    <row r="1022144"/>
    <row r="1022145"/>
    <row r="1022146"/>
    <row r="1022147"/>
    <row r="1022148"/>
    <row r="1022149"/>
    <row r="1022150"/>
    <row r="1022151"/>
    <row r="1022152"/>
    <row r="1022153"/>
    <row r="1022154"/>
    <row r="1022155"/>
    <row r="1022156"/>
    <row r="1022157"/>
    <row r="1022158"/>
    <row r="1022159"/>
    <row r="1022160"/>
    <row r="1022161"/>
    <row r="1022162"/>
    <row r="1022163"/>
    <row r="1022164"/>
    <row r="1022165"/>
    <row r="1022166"/>
    <row r="1022167"/>
    <row r="1022168"/>
    <row r="1022169"/>
    <row r="1022170"/>
    <row r="1022171"/>
    <row r="1022172"/>
    <row r="1022173"/>
    <row r="1022174"/>
    <row r="1022175"/>
    <row r="1022176"/>
    <row r="1022177"/>
    <row r="1022178"/>
    <row r="1022179"/>
    <row r="1022180"/>
    <row r="1022181"/>
    <row r="1022182"/>
    <row r="1022183"/>
    <row r="1022184"/>
    <row r="1022185"/>
    <row r="1022186"/>
    <row r="1022187"/>
    <row r="1022188"/>
    <row r="1022189"/>
    <row r="1022190"/>
    <row r="1022191"/>
    <row r="1022192"/>
    <row r="1022193"/>
    <row r="1022194"/>
    <row r="1022195"/>
    <row r="1022196"/>
    <row r="1022197"/>
    <row r="1022198"/>
    <row r="1022199"/>
    <row r="1022200"/>
    <row r="1022201"/>
    <row r="1022202"/>
    <row r="1022203"/>
    <row r="1022204"/>
    <row r="1022205"/>
    <row r="1022206"/>
    <row r="1022207"/>
    <row r="1022208"/>
    <row r="1022209"/>
    <row r="1022210"/>
    <row r="1022211"/>
    <row r="1022212"/>
    <row r="1022213"/>
    <row r="1022214"/>
    <row r="1022215"/>
    <row r="1022216"/>
    <row r="1022217"/>
    <row r="1022218"/>
    <row r="1022219"/>
    <row r="1022220"/>
    <row r="1022221"/>
    <row r="1022222"/>
    <row r="1022223"/>
    <row r="1022224"/>
    <row r="1022225"/>
    <row r="1022226"/>
    <row r="1022227"/>
    <row r="1022228"/>
    <row r="1022229"/>
    <row r="1022230"/>
    <row r="1022231"/>
    <row r="1022232"/>
    <row r="1022233"/>
    <row r="1022234"/>
    <row r="1022235"/>
    <row r="1022236"/>
    <row r="1022237"/>
    <row r="1022238"/>
    <row r="1022239"/>
    <row r="1022240"/>
    <row r="1022241"/>
    <row r="1022242"/>
    <row r="1022243"/>
    <row r="1022244"/>
    <row r="1022245"/>
    <row r="1022246"/>
    <row r="1022247"/>
    <row r="1022248"/>
    <row r="1022249"/>
    <row r="1022250"/>
    <row r="1022251"/>
    <row r="1022252"/>
    <row r="1022253"/>
    <row r="1022254"/>
    <row r="1022255"/>
    <row r="1022256"/>
    <row r="1022257"/>
    <row r="1022258"/>
    <row r="1022259"/>
    <row r="1022260"/>
    <row r="1022261"/>
    <row r="1022262"/>
    <row r="1022263"/>
    <row r="1022264"/>
    <row r="1022265"/>
    <row r="1022266"/>
    <row r="1022267"/>
    <row r="1022268"/>
    <row r="1022269"/>
    <row r="1022270"/>
    <row r="1022271"/>
    <row r="1022272"/>
    <row r="1022273"/>
    <row r="1022274"/>
    <row r="1022275"/>
    <row r="1022276"/>
    <row r="1022277"/>
    <row r="1022278"/>
    <row r="1022279"/>
    <row r="1022280"/>
    <row r="1022281"/>
    <row r="1022282"/>
    <row r="1022283"/>
    <row r="1022284"/>
    <row r="1022285"/>
    <row r="1022286"/>
    <row r="1022287"/>
    <row r="1022288"/>
    <row r="1022289"/>
    <row r="1022290"/>
    <row r="1022291"/>
    <row r="1022292"/>
    <row r="1022293"/>
    <row r="1022294"/>
    <row r="1022295"/>
    <row r="1022296"/>
    <row r="1022297"/>
    <row r="1022298"/>
    <row r="1022299"/>
    <row r="1022300"/>
    <row r="1022301"/>
    <row r="1022302"/>
    <row r="1022303"/>
    <row r="1022304"/>
    <row r="1022305"/>
    <row r="1022306"/>
    <row r="1022307"/>
    <row r="1022308"/>
    <row r="1022309"/>
    <row r="1022310"/>
    <row r="1022311"/>
    <row r="1022312"/>
    <row r="1022313"/>
    <row r="1022314"/>
    <row r="1022315"/>
    <row r="1022316"/>
    <row r="1022317"/>
    <row r="1022318"/>
    <row r="1022319"/>
    <row r="1022320"/>
    <row r="1022321"/>
    <row r="1022322"/>
    <row r="1022323"/>
    <row r="1022324"/>
    <row r="1022325"/>
    <row r="1022326"/>
    <row r="1022327"/>
    <row r="1022328"/>
    <row r="1022329"/>
    <row r="1022330"/>
    <row r="1022331"/>
    <row r="1022332"/>
    <row r="1022333"/>
    <row r="1022334"/>
    <row r="1022335"/>
    <row r="1022336"/>
    <row r="1022337"/>
    <row r="1022338"/>
    <row r="1022339"/>
    <row r="1022340"/>
    <row r="1022341"/>
    <row r="1022342"/>
    <row r="1022343"/>
    <row r="1022344"/>
    <row r="1022345"/>
    <row r="1022346"/>
    <row r="1022347"/>
    <row r="1022348"/>
    <row r="1022349"/>
    <row r="1022350"/>
    <row r="1022351"/>
    <row r="1022352"/>
    <row r="1022353"/>
    <row r="1022354"/>
    <row r="1022355"/>
    <row r="1022356"/>
    <row r="1022357"/>
    <row r="1022358"/>
    <row r="1022359"/>
    <row r="1022360"/>
    <row r="1022361"/>
    <row r="1022362"/>
    <row r="1022363"/>
    <row r="1022364"/>
    <row r="1022365"/>
    <row r="1022366"/>
    <row r="1022367"/>
    <row r="1022368"/>
    <row r="1022369"/>
    <row r="1022370"/>
    <row r="1022371"/>
    <row r="1022372"/>
    <row r="1022373"/>
    <row r="1022374"/>
    <row r="1022375"/>
    <row r="1022376"/>
    <row r="1022377"/>
    <row r="1022378"/>
    <row r="1022379"/>
    <row r="1022380"/>
    <row r="1022381"/>
    <row r="1022382"/>
    <row r="1022383"/>
    <row r="1022384"/>
    <row r="1022385"/>
    <row r="1022386"/>
    <row r="1022387"/>
    <row r="1022388"/>
    <row r="1022389"/>
    <row r="1022390"/>
    <row r="1022391"/>
    <row r="1022392"/>
    <row r="1022393"/>
    <row r="1022394"/>
    <row r="1022395"/>
    <row r="1022396"/>
    <row r="1022397"/>
    <row r="1022398"/>
    <row r="1022399"/>
    <row r="1022400"/>
    <row r="1022401"/>
    <row r="1022402"/>
    <row r="1022403"/>
    <row r="1022404"/>
    <row r="1022405"/>
    <row r="1022406"/>
    <row r="1022407"/>
    <row r="1022408"/>
    <row r="1022409"/>
    <row r="1022410"/>
    <row r="1022411"/>
    <row r="1022412"/>
    <row r="1022413"/>
    <row r="1022414"/>
    <row r="1022415"/>
    <row r="1022416"/>
    <row r="1022417"/>
    <row r="1022418"/>
    <row r="1022419"/>
    <row r="1022420"/>
    <row r="1022421"/>
    <row r="1022422"/>
    <row r="1022423"/>
    <row r="1022424"/>
    <row r="1022425"/>
    <row r="1022426"/>
    <row r="1022427"/>
    <row r="1022428"/>
    <row r="1022429"/>
    <row r="1022430"/>
    <row r="1022431"/>
    <row r="1022432"/>
    <row r="1022433"/>
    <row r="1022434"/>
    <row r="1022435"/>
    <row r="1022436"/>
    <row r="1022437"/>
    <row r="1022438"/>
    <row r="1022439"/>
    <row r="1022440"/>
    <row r="1022441"/>
    <row r="1022442"/>
    <row r="1022443"/>
    <row r="1022444"/>
    <row r="1022445"/>
    <row r="1022446"/>
    <row r="1022447"/>
    <row r="1022448"/>
    <row r="1022449"/>
    <row r="1022450"/>
    <row r="1022451"/>
    <row r="1022452"/>
    <row r="1022453"/>
    <row r="1022454"/>
    <row r="1022455"/>
    <row r="1022456"/>
    <row r="1022457"/>
    <row r="1022458"/>
    <row r="1022459"/>
    <row r="1022460"/>
    <row r="1022461"/>
    <row r="1022462"/>
    <row r="1022463"/>
    <row r="1022464"/>
    <row r="1022465"/>
    <row r="1022466"/>
    <row r="1022467"/>
    <row r="1022468"/>
    <row r="1022469"/>
    <row r="1022470"/>
    <row r="1022471"/>
    <row r="1022472"/>
    <row r="1022473"/>
    <row r="1022474"/>
    <row r="1022475"/>
    <row r="1022476"/>
    <row r="1022477"/>
    <row r="1022478"/>
    <row r="1022479"/>
    <row r="1022480"/>
    <row r="1022481"/>
    <row r="1022482"/>
    <row r="1022483"/>
    <row r="1022484"/>
    <row r="1022485"/>
    <row r="1022486"/>
    <row r="1022487"/>
    <row r="1022488"/>
    <row r="1022489"/>
    <row r="1022490"/>
    <row r="1022491"/>
    <row r="1022492"/>
    <row r="1022493"/>
    <row r="1022494"/>
    <row r="1022495"/>
    <row r="1022496"/>
    <row r="1022497"/>
    <row r="1022498"/>
    <row r="1022499"/>
    <row r="1022500"/>
    <row r="1022501"/>
    <row r="1022502"/>
    <row r="1022503"/>
    <row r="1022504"/>
    <row r="1022505"/>
    <row r="1022506"/>
    <row r="1022507"/>
    <row r="1022508"/>
    <row r="1022509"/>
    <row r="1022510"/>
    <row r="1022511"/>
    <row r="1022512"/>
    <row r="1022513"/>
    <row r="1022514"/>
    <row r="1022515"/>
    <row r="1022516"/>
    <row r="1022517"/>
    <row r="1022518"/>
    <row r="1022519"/>
    <row r="1022520"/>
    <row r="1022521"/>
    <row r="1022522"/>
    <row r="1022523"/>
    <row r="1022524"/>
    <row r="1022525"/>
    <row r="1022526"/>
    <row r="1022527"/>
    <row r="1022528"/>
    <row r="1022529"/>
    <row r="1022530"/>
    <row r="1022531"/>
    <row r="1022532"/>
    <row r="1022533"/>
    <row r="1022534"/>
    <row r="1022535"/>
    <row r="1022536"/>
    <row r="1022537"/>
    <row r="1022538"/>
    <row r="1022539"/>
    <row r="1022540"/>
    <row r="1022541"/>
    <row r="1022542"/>
    <row r="1022543"/>
    <row r="1022544"/>
    <row r="1022545"/>
    <row r="1022546"/>
    <row r="1022547"/>
    <row r="1022548"/>
    <row r="1022549"/>
    <row r="1022550"/>
    <row r="1022551"/>
    <row r="1022552"/>
    <row r="1022553"/>
    <row r="1022554"/>
    <row r="1022555"/>
    <row r="1022556"/>
    <row r="1022557"/>
    <row r="1022558"/>
    <row r="1022559"/>
    <row r="1022560"/>
    <row r="1022561"/>
    <row r="1022562"/>
    <row r="1022563"/>
    <row r="1022564"/>
    <row r="1022565"/>
    <row r="1022566"/>
    <row r="1022567"/>
    <row r="1022568"/>
    <row r="1022569"/>
    <row r="1022570"/>
    <row r="1022571"/>
    <row r="1022572"/>
    <row r="1022573"/>
    <row r="1022574"/>
    <row r="1022575"/>
    <row r="1022576"/>
    <row r="1022577"/>
    <row r="1022578"/>
    <row r="1022579"/>
    <row r="1022580"/>
    <row r="1022581"/>
    <row r="1022582"/>
    <row r="1022583"/>
    <row r="1022584"/>
    <row r="1022585"/>
    <row r="1022586"/>
    <row r="1022587"/>
    <row r="1022588"/>
    <row r="1022589"/>
    <row r="1022590"/>
    <row r="1022591"/>
    <row r="1022592"/>
    <row r="1022593"/>
    <row r="1022594"/>
    <row r="1022595"/>
    <row r="1022596"/>
    <row r="1022597"/>
    <row r="1022598"/>
    <row r="1022599"/>
    <row r="1022600"/>
    <row r="1022601"/>
    <row r="1022602"/>
    <row r="1022603"/>
    <row r="1022604"/>
    <row r="1022605"/>
    <row r="1022606"/>
    <row r="1022607"/>
    <row r="1022608"/>
    <row r="1022609"/>
    <row r="1022610"/>
    <row r="1022611"/>
    <row r="1022612"/>
    <row r="1022613"/>
    <row r="1022614"/>
    <row r="1022615"/>
    <row r="1022616"/>
    <row r="1022617"/>
    <row r="1022618"/>
    <row r="1022619"/>
    <row r="1022620"/>
    <row r="1022621"/>
    <row r="1022622"/>
    <row r="1022623"/>
    <row r="1022624"/>
    <row r="1022625"/>
    <row r="1022626"/>
    <row r="1022627"/>
    <row r="1022628"/>
    <row r="1022629"/>
    <row r="1022630"/>
    <row r="1022631"/>
    <row r="1022632"/>
    <row r="1022633"/>
    <row r="1022634"/>
    <row r="1022635"/>
    <row r="1022636"/>
    <row r="1022637"/>
    <row r="1022638"/>
    <row r="1022639"/>
    <row r="1022640"/>
    <row r="1022641"/>
    <row r="1022642"/>
    <row r="1022643"/>
    <row r="1022644"/>
    <row r="1022645"/>
    <row r="1022646"/>
    <row r="1022647"/>
    <row r="1022648"/>
    <row r="1022649"/>
    <row r="1022650"/>
    <row r="1022651"/>
    <row r="1022652"/>
    <row r="1022653"/>
    <row r="1022654"/>
    <row r="1022655"/>
    <row r="1022656"/>
    <row r="1022657"/>
    <row r="1022658"/>
    <row r="1022659"/>
    <row r="1022660"/>
    <row r="1022661"/>
    <row r="1022662"/>
    <row r="1022663"/>
    <row r="1022664"/>
    <row r="1022665"/>
    <row r="1022666"/>
    <row r="1022667"/>
    <row r="1022668"/>
    <row r="1022669"/>
    <row r="1022670"/>
    <row r="1022671"/>
    <row r="1022672"/>
    <row r="1022673"/>
    <row r="1022674"/>
    <row r="1022675"/>
    <row r="1022676"/>
    <row r="1022677"/>
    <row r="1022678"/>
    <row r="1022679"/>
    <row r="1022680"/>
    <row r="1022681"/>
    <row r="1022682"/>
    <row r="1022683"/>
    <row r="1022684"/>
    <row r="1022685"/>
    <row r="1022686"/>
    <row r="1022687"/>
    <row r="1022688"/>
    <row r="1022689"/>
    <row r="1022690"/>
    <row r="1022691"/>
    <row r="1022692"/>
    <row r="1022693"/>
    <row r="1022694"/>
    <row r="1022695"/>
    <row r="1022696"/>
    <row r="1022697"/>
    <row r="1022698"/>
    <row r="1022699"/>
    <row r="1022700"/>
    <row r="1022701"/>
    <row r="1022702"/>
    <row r="1022703"/>
    <row r="1022704"/>
    <row r="1022705"/>
    <row r="1022706"/>
    <row r="1022707"/>
    <row r="1022708"/>
    <row r="1022709"/>
    <row r="1022710"/>
    <row r="1022711"/>
    <row r="1022712"/>
    <row r="1022713"/>
    <row r="1022714"/>
    <row r="1022715"/>
    <row r="1022716"/>
    <row r="1022717"/>
    <row r="1022718"/>
    <row r="1022719"/>
    <row r="1022720"/>
    <row r="1022721"/>
    <row r="1022722"/>
    <row r="1022723"/>
    <row r="1022724"/>
    <row r="1022725"/>
    <row r="1022726"/>
    <row r="1022727"/>
    <row r="1022728"/>
    <row r="1022729"/>
    <row r="1022730"/>
    <row r="1022731"/>
    <row r="1022732"/>
    <row r="1022733"/>
    <row r="1022734"/>
    <row r="1022735"/>
    <row r="1022736"/>
    <row r="1022737"/>
    <row r="1022738"/>
    <row r="1022739"/>
    <row r="1022740"/>
    <row r="1022741"/>
    <row r="1022742"/>
    <row r="1022743"/>
    <row r="1022744"/>
    <row r="1022745"/>
    <row r="1022746"/>
    <row r="1022747"/>
    <row r="1022748"/>
    <row r="1022749"/>
    <row r="1022750"/>
    <row r="1022751"/>
    <row r="1022752"/>
    <row r="1022753"/>
    <row r="1022754"/>
    <row r="1022755"/>
    <row r="1022756"/>
    <row r="1022757"/>
    <row r="1022758"/>
    <row r="1022759"/>
    <row r="1022760"/>
    <row r="1022761"/>
    <row r="1022762"/>
    <row r="1022763"/>
    <row r="1022764"/>
    <row r="1022765"/>
    <row r="1022766"/>
    <row r="1022767"/>
    <row r="1022768"/>
    <row r="1022769"/>
    <row r="1022770"/>
    <row r="1022771"/>
    <row r="1022772"/>
    <row r="1022773"/>
    <row r="1022774"/>
    <row r="1022775"/>
    <row r="1022776"/>
    <row r="1022777"/>
    <row r="1022778"/>
    <row r="1022779"/>
    <row r="1022780"/>
    <row r="1022781"/>
    <row r="1022782"/>
    <row r="1022783"/>
    <row r="1022784"/>
    <row r="1022785"/>
    <row r="1022786"/>
    <row r="1022787"/>
    <row r="1022788"/>
    <row r="1022789"/>
    <row r="1022790"/>
    <row r="1022791"/>
    <row r="1022792"/>
    <row r="1022793"/>
    <row r="1022794"/>
    <row r="1022795"/>
    <row r="1022796"/>
    <row r="1022797"/>
    <row r="1022798"/>
    <row r="1022799"/>
    <row r="1022800"/>
    <row r="1022801"/>
    <row r="1022802"/>
    <row r="1022803"/>
    <row r="1022804"/>
    <row r="1022805"/>
    <row r="1022806"/>
    <row r="1022807"/>
    <row r="1022808"/>
    <row r="1022809"/>
    <row r="1022810"/>
    <row r="1022811"/>
    <row r="1022812"/>
    <row r="1022813"/>
    <row r="1022814"/>
    <row r="1022815"/>
    <row r="1022816"/>
    <row r="1022817"/>
    <row r="1022818"/>
    <row r="1022819"/>
    <row r="1022820"/>
    <row r="1022821"/>
    <row r="1022822"/>
    <row r="1022823"/>
    <row r="1022824"/>
    <row r="1022825"/>
    <row r="1022826"/>
    <row r="1022827"/>
    <row r="1022828"/>
    <row r="1022829"/>
    <row r="1022830"/>
    <row r="1022831"/>
    <row r="1022832"/>
    <row r="1022833"/>
    <row r="1022834"/>
    <row r="1022835"/>
    <row r="1022836"/>
    <row r="1022837"/>
    <row r="1022838"/>
    <row r="1022839"/>
    <row r="1022840"/>
    <row r="1022841"/>
    <row r="1022842"/>
    <row r="1022843"/>
    <row r="1022844"/>
    <row r="1022845"/>
    <row r="1022846"/>
    <row r="1022847"/>
    <row r="1022848"/>
    <row r="1022849"/>
    <row r="1022850"/>
    <row r="1022851"/>
    <row r="1022852"/>
    <row r="1022853"/>
    <row r="1022854"/>
    <row r="1022855"/>
    <row r="1022856"/>
    <row r="1022857"/>
    <row r="1022858"/>
    <row r="1022859"/>
    <row r="1022860"/>
    <row r="1022861"/>
    <row r="1022862"/>
    <row r="1022863"/>
    <row r="1022864"/>
    <row r="1022865"/>
    <row r="1022866"/>
    <row r="1022867"/>
    <row r="1022868"/>
    <row r="1022869"/>
    <row r="1022870"/>
    <row r="1022871"/>
    <row r="1022872"/>
    <row r="1022873"/>
    <row r="1022874"/>
    <row r="1022875"/>
    <row r="1022876"/>
    <row r="1022877"/>
    <row r="1022878"/>
    <row r="1022879"/>
    <row r="1022880"/>
    <row r="1022881"/>
    <row r="1022882"/>
    <row r="1022883"/>
    <row r="1022884"/>
    <row r="1022885"/>
    <row r="1022886"/>
    <row r="1022887"/>
    <row r="1022888"/>
    <row r="1022889"/>
    <row r="1022890"/>
    <row r="1022891"/>
    <row r="1022892"/>
    <row r="1022893"/>
    <row r="1022894"/>
    <row r="1022895"/>
    <row r="1022896"/>
    <row r="1022897"/>
    <row r="1022898"/>
    <row r="1022899"/>
    <row r="1022900"/>
    <row r="1022901"/>
    <row r="1022902"/>
    <row r="1022903"/>
    <row r="1022904"/>
    <row r="1022905"/>
    <row r="1022906"/>
    <row r="1022907"/>
    <row r="1022908"/>
    <row r="1022909"/>
    <row r="1022910"/>
    <row r="1022911"/>
    <row r="1022912"/>
    <row r="1022913"/>
    <row r="1022914"/>
    <row r="1022915"/>
    <row r="1022916"/>
    <row r="1022917"/>
    <row r="1022918"/>
    <row r="1022919"/>
    <row r="1022920"/>
    <row r="1022921"/>
    <row r="1022922"/>
    <row r="1022923"/>
    <row r="1022924"/>
    <row r="1022925"/>
    <row r="1022926"/>
    <row r="1022927"/>
    <row r="1022928"/>
    <row r="1022929"/>
    <row r="1022930"/>
    <row r="1022931"/>
    <row r="1022932"/>
    <row r="1022933"/>
    <row r="1022934"/>
    <row r="1022935"/>
    <row r="1022936"/>
    <row r="1022937"/>
    <row r="1022938"/>
    <row r="1022939"/>
    <row r="1022940"/>
    <row r="1022941"/>
    <row r="1022942"/>
    <row r="1022943"/>
    <row r="1022944"/>
    <row r="1022945"/>
    <row r="1022946"/>
    <row r="1022947"/>
    <row r="1022948"/>
    <row r="1022949"/>
    <row r="1022950"/>
    <row r="1022951"/>
    <row r="1022952"/>
    <row r="1022953"/>
    <row r="1022954"/>
    <row r="1022955"/>
    <row r="1022956"/>
    <row r="1022957"/>
    <row r="1022958"/>
    <row r="1022959"/>
    <row r="1022960"/>
    <row r="1022961"/>
    <row r="1022962"/>
    <row r="1022963"/>
    <row r="1022964"/>
    <row r="1022965"/>
    <row r="1022966"/>
    <row r="1022967"/>
    <row r="1022968"/>
    <row r="1022969"/>
    <row r="1022970"/>
    <row r="1022971"/>
    <row r="1022972"/>
    <row r="1022973"/>
    <row r="1022974"/>
    <row r="1022975"/>
    <row r="1022976"/>
    <row r="1022977"/>
    <row r="1022978"/>
    <row r="1022979"/>
    <row r="1022980"/>
    <row r="1022981"/>
    <row r="1022982"/>
    <row r="1022983"/>
    <row r="1022984"/>
    <row r="1022985"/>
    <row r="1022986"/>
    <row r="1022987"/>
    <row r="1022988"/>
    <row r="1022989"/>
    <row r="1022990"/>
    <row r="1022991"/>
    <row r="1022992"/>
    <row r="1022993"/>
    <row r="1022994"/>
    <row r="1022995"/>
    <row r="1022996"/>
    <row r="1022997"/>
    <row r="1022998"/>
    <row r="1022999"/>
    <row r="1023000"/>
    <row r="1023001"/>
    <row r="1023002"/>
    <row r="1023003"/>
    <row r="1023004"/>
    <row r="1023005"/>
    <row r="1023006"/>
    <row r="1023007"/>
    <row r="1023008"/>
    <row r="1023009"/>
    <row r="1023010"/>
    <row r="1023011"/>
    <row r="1023012"/>
    <row r="1023013"/>
    <row r="1023014"/>
    <row r="1023015"/>
    <row r="1023016"/>
    <row r="1023017"/>
    <row r="1023018"/>
    <row r="1023019"/>
    <row r="1023020"/>
    <row r="1023021"/>
    <row r="1023022"/>
    <row r="1023023"/>
    <row r="1023024"/>
    <row r="1023025"/>
    <row r="1023026"/>
    <row r="1023027"/>
    <row r="1023028"/>
    <row r="1023029"/>
    <row r="1023030"/>
    <row r="1023031"/>
    <row r="1023032"/>
    <row r="1023033"/>
    <row r="1023034"/>
    <row r="1023035"/>
    <row r="1023036"/>
    <row r="1023037"/>
    <row r="1023038"/>
    <row r="1023039"/>
    <row r="1023040"/>
    <row r="1023041"/>
    <row r="1023042"/>
    <row r="1023043"/>
    <row r="1023044"/>
    <row r="1023045"/>
    <row r="1023046"/>
    <row r="1023047"/>
    <row r="1023048"/>
    <row r="1023049"/>
    <row r="1023050"/>
    <row r="1023051"/>
    <row r="1023052"/>
    <row r="1023053"/>
    <row r="1023054"/>
    <row r="1023055"/>
    <row r="1023056"/>
    <row r="1023057"/>
    <row r="1023058"/>
    <row r="1023059"/>
    <row r="1023060"/>
    <row r="1023061"/>
    <row r="1023062"/>
    <row r="1023063"/>
    <row r="1023064"/>
    <row r="1023065"/>
    <row r="1023066"/>
    <row r="1023067"/>
    <row r="1023068"/>
    <row r="1023069"/>
    <row r="1023070"/>
    <row r="1023071"/>
    <row r="1023072"/>
    <row r="1023073"/>
    <row r="1023074"/>
    <row r="1023075"/>
    <row r="1023076"/>
    <row r="1023077"/>
    <row r="1023078"/>
    <row r="1023079"/>
    <row r="1023080"/>
    <row r="1023081"/>
    <row r="1023082"/>
    <row r="1023083"/>
    <row r="1023084"/>
    <row r="1023085"/>
    <row r="1023086"/>
    <row r="1023087"/>
    <row r="1023088"/>
    <row r="1023089"/>
    <row r="1023090"/>
    <row r="1023091"/>
    <row r="1023092"/>
    <row r="1023093"/>
    <row r="1023094"/>
    <row r="1023095"/>
    <row r="1023096"/>
    <row r="1023097"/>
    <row r="1023098"/>
    <row r="1023099"/>
    <row r="1023100"/>
    <row r="1023101"/>
    <row r="1023102"/>
    <row r="1023103"/>
    <row r="1023104"/>
    <row r="1023105"/>
    <row r="1023106"/>
    <row r="1023107"/>
    <row r="1023108"/>
    <row r="1023109"/>
    <row r="1023110"/>
    <row r="1023111"/>
    <row r="1023112"/>
    <row r="1023113"/>
    <row r="1023114"/>
    <row r="1023115"/>
    <row r="1023116"/>
    <row r="1023117"/>
    <row r="1023118"/>
    <row r="1023119"/>
    <row r="1023120"/>
    <row r="1023121"/>
    <row r="1023122"/>
    <row r="1023123"/>
    <row r="1023124"/>
    <row r="1023125"/>
    <row r="1023126"/>
    <row r="1023127"/>
    <row r="1023128"/>
    <row r="1023129"/>
    <row r="1023130"/>
    <row r="1023131"/>
    <row r="1023132"/>
    <row r="1023133"/>
    <row r="1023134"/>
    <row r="1023135"/>
    <row r="1023136"/>
    <row r="1023137"/>
    <row r="1023138"/>
    <row r="1023139"/>
    <row r="1023140"/>
    <row r="1023141"/>
    <row r="1023142"/>
    <row r="1023143"/>
    <row r="1023144"/>
    <row r="1023145"/>
    <row r="1023146"/>
    <row r="1023147"/>
    <row r="1023148"/>
    <row r="1023149"/>
    <row r="1023150"/>
    <row r="1023151"/>
    <row r="1023152"/>
    <row r="1023153"/>
    <row r="1023154"/>
    <row r="1023155"/>
    <row r="1023156"/>
    <row r="1023157"/>
    <row r="1023158"/>
    <row r="1023159"/>
    <row r="1023160"/>
    <row r="1023161"/>
    <row r="1023162"/>
    <row r="1023163"/>
    <row r="1023164"/>
    <row r="1023165"/>
    <row r="1023166"/>
    <row r="1023167"/>
    <row r="1023168"/>
    <row r="1023169"/>
    <row r="1023170"/>
    <row r="1023171"/>
    <row r="1023172"/>
    <row r="1023173"/>
    <row r="1023174"/>
    <row r="1023175"/>
    <row r="1023176"/>
    <row r="1023177"/>
    <row r="1023178"/>
    <row r="1023179"/>
    <row r="1023180"/>
    <row r="1023181"/>
    <row r="1023182"/>
    <row r="1023183"/>
    <row r="1023184"/>
    <row r="1023185"/>
    <row r="1023186"/>
    <row r="1023187"/>
    <row r="1023188"/>
    <row r="1023189"/>
    <row r="1023190"/>
    <row r="1023191"/>
    <row r="1023192"/>
    <row r="1023193"/>
    <row r="1023194"/>
    <row r="1023195"/>
    <row r="1023196"/>
    <row r="1023197"/>
    <row r="1023198"/>
    <row r="1023199"/>
    <row r="1023200"/>
    <row r="1023201"/>
    <row r="1023202"/>
    <row r="1023203"/>
    <row r="1023204"/>
    <row r="1023205"/>
    <row r="1023206"/>
    <row r="1023207"/>
    <row r="1023208"/>
    <row r="1023209"/>
    <row r="1023210"/>
    <row r="1023211"/>
    <row r="1023212"/>
    <row r="1023213"/>
    <row r="1023214"/>
    <row r="1023215"/>
    <row r="1023216"/>
    <row r="1023217"/>
    <row r="1023218"/>
    <row r="1023219"/>
    <row r="1023220"/>
    <row r="1023221"/>
    <row r="1023222"/>
    <row r="1023223"/>
    <row r="1023224"/>
    <row r="1023225"/>
    <row r="1023226"/>
    <row r="1023227"/>
    <row r="1023228"/>
    <row r="1023229"/>
    <row r="1023230"/>
    <row r="1023231"/>
    <row r="1023232"/>
    <row r="1023233"/>
    <row r="1023234"/>
    <row r="1023235"/>
    <row r="1023236"/>
    <row r="1023237"/>
    <row r="1023238"/>
    <row r="1023239"/>
    <row r="1023240"/>
    <row r="1023241"/>
    <row r="1023242"/>
    <row r="1023243"/>
    <row r="1023244"/>
    <row r="1023245"/>
    <row r="1023246"/>
    <row r="1023247"/>
    <row r="1023248"/>
    <row r="1023249"/>
    <row r="1023250"/>
    <row r="1023251"/>
    <row r="1023252"/>
    <row r="1023253"/>
    <row r="1023254"/>
    <row r="1023255"/>
    <row r="1023256"/>
    <row r="1023257"/>
    <row r="1023258"/>
    <row r="1023259"/>
    <row r="1023260"/>
    <row r="1023261"/>
    <row r="1023262"/>
    <row r="1023263"/>
    <row r="1023264"/>
    <row r="1023265"/>
    <row r="1023266"/>
    <row r="1023267"/>
    <row r="1023268"/>
    <row r="1023269"/>
    <row r="1023270"/>
    <row r="1023271"/>
    <row r="1023272"/>
    <row r="1023273"/>
    <row r="1023274"/>
    <row r="1023275"/>
    <row r="1023276"/>
    <row r="1023277"/>
    <row r="1023278"/>
    <row r="1023279"/>
    <row r="1023280"/>
    <row r="1023281"/>
    <row r="1023282"/>
    <row r="1023283"/>
    <row r="1023284"/>
    <row r="1023285"/>
    <row r="1023286"/>
    <row r="1023287"/>
    <row r="1023288"/>
    <row r="1023289"/>
    <row r="1023290"/>
    <row r="1023291"/>
    <row r="1023292"/>
    <row r="1023293"/>
    <row r="1023294"/>
    <row r="1023295"/>
    <row r="1023296"/>
    <row r="1023297"/>
    <row r="1023298"/>
    <row r="1023299"/>
    <row r="1023300"/>
    <row r="1023301"/>
    <row r="1023302"/>
    <row r="1023303"/>
    <row r="1023304"/>
    <row r="1023305"/>
    <row r="1023306"/>
    <row r="1023307"/>
    <row r="1023308"/>
    <row r="1023309"/>
    <row r="1023310"/>
    <row r="1023311"/>
    <row r="1023312"/>
    <row r="1023313"/>
    <row r="1023314"/>
    <row r="1023315"/>
    <row r="1023316"/>
    <row r="1023317"/>
    <row r="1023318"/>
    <row r="1023319"/>
    <row r="1023320"/>
    <row r="1023321"/>
    <row r="1023322"/>
    <row r="1023323"/>
    <row r="1023324"/>
    <row r="1023325"/>
    <row r="1023326"/>
    <row r="1023327"/>
    <row r="1023328"/>
    <row r="1023329"/>
    <row r="1023330"/>
    <row r="1023331"/>
    <row r="1023332"/>
    <row r="1023333"/>
    <row r="1023334"/>
    <row r="1023335"/>
    <row r="1023336"/>
    <row r="1023337"/>
    <row r="1023338"/>
    <row r="1023339"/>
    <row r="1023340"/>
    <row r="1023341"/>
    <row r="1023342"/>
    <row r="1023343"/>
    <row r="1023344"/>
    <row r="1023345"/>
    <row r="1023346"/>
    <row r="1023347"/>
    <row r="1023348"/>
    <row r="1023349"/>
    <row r="1023350"/>
    <row r="1023351"/>
    <row r="1023352"/>
    <row r="1023353"/>
    <row r="1023354"/>
    <row r="1023355"/>
    <row r="1023356"/>
    <row r="1023357"/>
    <row r="1023358"/>
    <row r="1023359"/>
    <row r="1023360"/>
    <row r="1023361"/>
    <row r="1023362"/>
    <row r="1023363"/>
    <row r="1023364"/>
    <row r="1023365"/>
    <row r="1023366"/>
    <row r="1023367"/>
    <row r="1023368"/>
    <row r="1023369"/>
    <row r="1023370"/>
    <row r="1023371"/>
    <row r="1023372"/>
    <row r="1023373"/>
    <row r="1023374"/>
    <row r="1023375"/>
    <row r="1023376"/>
    <row r="1023377"/>
    <row r="1023378"/>
    <row r="1023379"/>
    <row r="1023380"/>
    <row r="1023381"/>
    <row r="1023382"/>
    <row r="1023383"/>
    <row r="1023384"/>
    <row r="1023385"/>
    <row r="1023386"/>
    <row r="1023387"/>
    <row r="1023388"/>
    <row r="1023389"/>
    <row r="1023390"/>
    <row r="1023391"/>
    <row r="1023392"/>
    <row r="1023393"/>
    <row r="1023394"/>
    <row r="1023395"/>
    <row r="1023396"/>
    <row r="1023397"/>
    <row r="1023398"/>
    <row r="1023399"/>
    <row r="1023400"/>
    <row r="1023401"/>
    <row r="1023402"/>
    <row r="1023403"/>
    <row r="1023404"/>
    <row r="1023405"/>
    <row r="1023406"/>
    <row r="1023407"/>
    <row r="1023408"/>
    <row r="1023409"/>
    <row r="1023410"/>
    <row r="1023411"/>
    <row r="1023412"/>
    <row r="1023413"/>
    <row r="1023414"/>
    <row r="1023415"/>
    <row r="1023416"/>
    <row r="1023417"/>
    <row r="1023418"/>
    <row r="1023419"/>
    <row r="1023420"/>
    <row r="1023421"/>
    <row r="1023422"/>
    <row r="1023423"/>
    <row r="1023424"/>
    <row r="1023425"/>
    <row r="1023426"/>
    <row r="1023427"/>
    <row r="1023428"/>
    <row r="1023429"/>
    <row r="1023430"/>
    <row r="1023431"/>
    <row r="1023432"/>
    <row r="1023433"/>
    <row r="1023434"/>
    <row r="1023435"/>
    <row r="1023436"/>
    <row r="1023437"/>
    <row r="1023438"/>
    <row r="1023439"/>
    <row r="1023440"/>
    <row r="1023441"/>
    <row r="1023442"/>
    <row r="1023443"/>
    <row r="1023444"/>
    <row r="1023445"/>
    <row r="1023446"/>
    <row r="1023447"/>
    <row r="1023448"/>
    <row r="1023449"/>
    <row r="1023450"/>
    <row r="1023451"/>
    <row r="1023452"/>
    <row r="1023453"/>
    <row r="1023454"/>
    <row r="1023455"/>
    <row r="1023456"/>
    <row r="1023457"/>
    <row r="1023458"/>
    <row r="1023459"/>
    <row r="1023460"/>
    <row r="1023461"/>
    <row r="1023462"/>
    <row r="1023463"/>
    <row r="1023464"/>
    <row r="1023465"/>
    <row r="1023466"/>
    <row r="1023467"/>
    <row r="1023468"/>
    <row r="1023469"/>
    <row r="1023470"/>
    <row r="1023471"/>
    <row r="1023472"/>
    <row r="1023473"/>
    <row r="1023474"/>
    <row r="1023475"/>
    <row r="1023476"/>
    <row r="1023477"/>
    <row r="1023478"/>
    <row r="1023479"/>
    <row r="1023480"/>
    <row r="1023481"/>
    <row r="1023482"/>
    <row r="1023483"/>
    <row r="1023484"/>
    <row r="1023485"/>
    <row r="1023486"/>
    <row r="1023487"/>
    <row r="1023488"/>
    <row r="1023489"/>
    <row r="1023490"/>
    <row r="1023491"/>
    <row r="1023492"/>
    <row r="1023493"/>
    <row r="1023494"/>
    <row r="1023495"/>
    <row r="1023496"/>
    <row r="1023497"/>
    <row r="1023498"/>
    <row r="1023499"/>
    <row r="1023500"/>
    <row r="1023501"/>
    <row r="1023502"/>
    <row r="1023503"/>
    <row r="1023504"/>
    <row r="1023505"/>
    <row r="1023506"/>
    <row r="1023507"/>
    <row r="1023508"/>
    <row r="1023509"/>
    <row r="1023510"/>
    <row r="1023511"/>
    <row r="1023512"/>
    <row r="1023513"/>
    <row r="1023514"/>
    <row r="1023515"/>
    <row r="1023516"/>
    <row r="1023517"/>
    <row r="1023518"/>
    <row r="1023519"/>
    <row r="1023520"/>
    <row r="1023521"/>
    <row r="1023522"/>
    <row r="1023523"/>
    <row r="1023524"/>
    <row r="1023525"/>
    <row r="1023526"/>
    <row r="1023527"/>
    <row r="1023528"/>
    <row r="1023529"/>
    <row r="1023530"/>
    <row r="1023531"/>
    <row r="1023532"/>
    <row r="1023533"/>
    <row r="1023534"/>
    <row r="1023535"/>
    <row r="1023536"/>
    <row r="1023537"/>
    <row r="1023538"/>
    <row r="1023539"/>
    <row r="1023540"/>
    <row r="1023541"/>
    <row r="1023542"/>
    <row r="1023543"/>
    <row r="1023544"/>
    <row r="1023545"/>
    <row r="1023546"/>
    <row r="1023547"/>
    <row r="1023548"/>
    <row r="1023549"/>
    <row r="1023550"/>
    <row r="1023551"/>
    <row r="1023552"/>
    <row r="1023553"/>
    <row r="1023554"/>
    <row r="1023555"/>
    <row r="1023556"/>
    <row r="1023557"/>
    <row r="1023558"/>
    <row r="1023559"/>
    <row r="1023560"/>
    <row r="1023561"/>
    <row r="1023562"/>
    <row r="1023563"/>
    <row r="1023564"/>
    <row r="1023565"/>
    <row r="1023566"/>
    <row r="1023567"/>
    <row r="1023568"/>
    <row r="1023569"/>
    <row r="1023570"/>
    <row r="1023571"/>
    <row r="1023572"/>
    <row r="1023573"/>
    <row r="1023574"/>
    <row r="1023575"/>
    <row r="1023576"/>
    <row r="1023577"/>
    <row r="1023578"/>
    <row r="1023579"/>
    <row r="1023580"/>
    <row r="1023581"/>
    <row r="1023582"/>
    <row r="1023583"/>
    <row r="1023584"/>
    <row r="1023585"/>
    <row r="1023586"/>
    <row r="1023587"/>
    <row r="1023588"/>
    <row r="1023589"/>
    <row r="1023590"/>
    <row r="1023591"/>
    <row r="1023592"/>
    <row r="1023593"/>
    <row r="1023594"/>
    <row r="1023595"/>
    <row r="1023596"/>
    <row r="1023597"/>
    <row r="1023598"/>
    <row r="1023599"/>
    <row r="1023600"/>
    <row r="1023601"/>
    <row r="1023602"/>
    <row r="1023603"/>
    <row r="1023604"/>
    <row r="1023605"/>
    <row r="1023606"/>
    <row r="1023607"/>
    <row r="1023608"/>
    <row r="1023609"/>
    <row r="1023610"/>
    <row r="1023611"/>
    <row r="1023612"/>
    <row r="1023613"/>
    <row r="1023614"/>
    <row r="1023615"/>
    <row r="1023616"/>
    <row r="1023617"/>
    <row r="1023618"/>
    <row r="1023619"/>
    <row r="1023620"/>
    <row r="1023621"/>
    <row r="1023622"/>
    <row r="1023623"/>
    <row r="1023624"/>
    <row r="1023625"/>
    <row r="1023626"/>
    <row r="1023627"/>
    <row r="1023628"/>
    <row r="1023629"/>
    <row r="1023630"/>
    <row r="1023631"/>
    <row r="1023632"/>
    <row r="1023633"/>
    <row r="1023634"/>
    <row r="1023635"/>
    <row r="1023636"/>
    <row r="1023637"/>
    <row r="1023638"/>
    <row r="1023639"/>
    <row r="1023640"/>
    <row r="1023641"/>
    <row r="1023642"/>
    <row r="1023643"/>
    <row r="1023644"/>
    <row r="1023645"/>
    <row r="1023646"/>
    <row r="1023647"/>
    <row r="1023648"/>
    <row r="1023649"/>
    <row r="1023650"/>
    <row r="1023651"/>
    <row r="1023652"/>
    <row r="1023653"/>
    <row r="1023654"/>
    <row r="1023655"/>
    <row r="1023656"/>
    <row r="1023657"/>
    <row r="1023658"/>
    <row r="1023659"/>
    <row r="1023660"/>
    <row r="1023661"/>
    <row r="1023662"/>
    <row r="1023663"/>
    <row r="1023664"/>
    <row r="1023665"/>
    <row r="1023666"/>
    <row r="1023667"/>
    <row r="1023668"/>
    <row r="1023669"/>
    <row r="1023670"/>
    <row r="1023671"/>
    <row r="1023672"/>
    <row r="1023673"/>
    <row r="1023674"/>
    <row r="1023675"/>
    <row r="1023676"/>
    <row r="1023677"/>
    <row r="1023678"/>
    <row r="1023679"/>
    <row r="1023680"/>
    <row r="1023681"/>
    <row r="1023682"/>
    <row r="1023683"/>
    <row r="1023684"/>
    <row r="1023685"/>
    <row r="1023686"/>
    <row r="1023687"/>
    <row r="1023688"/>
    <row r="1023689"/>
    <row r="1023690"/>
    <row r="1023691"/>
    <row r="1023692"/>
    <row r="1023693"/>
    <row r="1023694"/>
    <row r="1023695"/>
    <row r="1023696"/>
    <row r="1023697"/>
    <row r="1023698"/>
    <row r="1023699"/>
    <row r="1023700"/>
    <row r="1023701"/>
    <row r="1023702"/>
    <row r="1023703"/>
    <row r="1023704"/>
    <row r="1023705"/>
    <row r="1023706"/>
    <row r="1023707"/>
    <row r="1023708"/>
    <row r="1023709"/>
    <row r="1023710"/>
    <row r="1023711"/>
    <row r="1023712"/>
    <row r="1023713"/>
    <row r="1023714"/>
    <row r="1023715"/>
    <row r="1023716"/>
    <row r="1023717"/>
    <row r="1023718"/>
    <row r="1023719"/>
    <row r="1023720"/>
    <row r="1023721"/>
    <row r="1023722"/>
    <row r="1023723"/>
    <row r="1023724"/>
    <row r="1023725"/>
    <row r="1023726"/>
    <row r="1023727"/>
    <row r="1023728"/>
    <row r="1023729"/>
    <row r="1023730"/>
    <row r="1023731"/>
    <row r="1023732"/>
    <row r="1023733"/>
    <row r="1023734"/>
    <row r="1023735"/>
    <row r="1023736"/>
    <row r="1023737"/>
    <row r="1023738"/>
    <row r="1023739"/>
    <row r="1023740"/>
    <row r="1023741"/>
    <row r="1023742"/>
    <row r="1023743"/>
    <row r="1023744"/>
    <row r="1023745"/>
    <row r="1023746"/>
    <row r="1023747"/>
    <row r="1023748"/>
    <row r="1023749"/>
    <row r="1023750"/>
    <row r="1023751"/>
    <row r="1023752"/>
    <row r="1023753"/>
    <row r="1023754"/>
    <row r="1023755"/>
    <row r="1023756"/>
    <row r="1023757"/>
    <row r="1023758"/>
    <row r="1023759"/>
    <row r="1023760"/>
    <row r="1023761"/>
    <row r="1023762"/>
    <row r="1023763"/>
    <row r="1023764"/>
    <row r="1023765"/>
    <row r="1023766"/>
    <row r="1023767"/>
    <row r="1023768"/>
    <row r="1023769"/>
    <row r="1023770"/>
    <row r="1023771"/>
    <row r="1023772"/>
    <row r="1023773"/>
    <row r="1023774"/>
    <row r="1023775"/>
    <row r="1023776"/>
    <row r="1023777"/>
    <row r="1023778"/>
    <row r="1023779"/>
    <row r="1023780"/>
    <row r="1023781"/>
    <row r="1023782"/>
    <row r="1023783"/>
    <row r="1023784"/>
    <row r="1023785"/>
    <row r="1023786"/>
    <row r="1023787"/>
    <row r="1023788"/>
    <row r="1023789"/>
    <row r="1023790"/>
    <row r="1023791"/>
    <row r="1023792"/>
    <row r="1023793"/>
    <row r="1023794"/>
    <row r="1023795"/>
    <row r="1023796"/>
    <row r="1023797"/>
    <row r="1023798"/>
    <row r="1023799"/>
    <row r="1023800"/>
    <row r="1023801"/>
    <row r="1023802"/>
    <row r="1023803"/>
    <row r="1023804"/>
    <row r="1023805"/>
    <row r="1023806"/>
    <row r="1023807"/>
    <row r="1023808"/>
    <row r="1023809"/>
    <row r="1023810"/>
    <row r="1023811"/>
    <row r="1023812"/>
    <row r="1023813"/>
    <row r="1023814"/>
    <row r="1023815"/>
    <row r="1023816"/>
    <row r="1023817"/>
    <row r="1023818"/>
    <row r="1023819"/>
    <row r="1023820"/>
    <row r="1023821"/>
    <row r="1023822"/>
    <row r="1023823"/>
    <row r="1023824"/>
    <row r="1023825"/>
    <row r="1023826"/>
    <row r="1023827"/>
    <row r="1023828"/>
    <row r="1023829"/>
    <row r="1023830"/>
    <row r="1023831"/>
    <row r="1023832"/>
    <row r="1023833"/>
    <row r="1023834"/>
    <row r="1023835"/>
    <row r="1023836"/>
    <row r="1023837"/>
    <row r="1023838"/>
    <row r="1023839"/>
    <row r="1023840"/>
    <row r="1023841"/>
    <row r="1023842"/>
    <row r="1023843"/>
    <row r="1023844"/>
    <row r="1023845"/>
    <row r="1023846"/>
    <row r="1023847"/>
    <row r="1023848"/>
    <row r="1023849"/>
    <row r="1023850"/>
    <row r="1023851"/>
    <row r="1023852"/>
    <row r="1023853"/>
    <row r="1023854"/>
    <row r="1023855"/>
    <row r="1023856"/>
    <row r="1023857"/>
    <row r="1023858"/>
    <row r="1023859"/>
    <row r="1023860"/>
    <row r="1023861"/>
    <row r="1023862"/>
    <row r="1023863"/>
    <row r="1023864"/>
    <row r="1023865"/>
    <row r="1023866"/>
    <row r="1023867"/>
    <row r="1023868"/>
    <row r="1023869"/>
    <row r="1023870"/>
    <row r="1023871"/>
    <row r="1023872"/>
    <row r="1023873"/>
    <row r="1023874"/>
    <row r="1023875"/>
    <row r="1023876"/>
    <row r="1023877"/>
    <row r="1023878"/>
    <row r="1023879"/>
    <row r="1023880"/>
    <row r="1023881"/>
    <row r="1023882"/>
    <row r="1023883"/>
    <row r="1023884"/>
    <row r="1023885"/>
    <row r="1023886"/>
    <row r="1023887"/>
    <row r="1023888"/>
    <row r="1023889"/>
    <row r="1023890"/>
    <row r="1023891"/>
    <row r="1023892"/>
    <row r="1023893"/>
    <row r="1023894"/>
    <row r="1023895"/>
    <row r="1023896"/>
    <row r="1023897"/>
    <row r="1023898"/>
    <row r="1023899"/>
    <row r="1023900"/>
    <row r="1023901"/>
    <row r="1023902"/>
    <row r="1023903"/>
    <row r="1023904"/>
    <row r="1023905"/>
    <row r="1023906"/>
    <row r="1023907"/>
    <row r="1023908"/>
    <row r="1023909"/>
    <row r="1023910"/>
    <row r="1023911"/>
    <row r="1023912"/>
    <row r="1023913"/>
    <row r="1023914"/>
    <row r="1023915"/>
    <row r="1023916"/>
    <row r="1023917"/>
    <row r="1023918"/>
    <row r="1023919"/>
    <row r="1023920"/>
    <row r="1023921"/>
    <row r="1023922"/>
    <row r="1023923"/>
    <row r="1023924"/>
    <row r="1023925"/>
    <row r="1023926"/>
    <row r="1023927"/>
    <row r="1023928"/>
    <row r="1023929"/>
    <row r="1023930"/>
    <row r="1023931"/>
    <row r="1023932"/>
    <row r="1023933"/>
    <row r="1023934"/>
    <row r="1023935"/>
    <row r="1023936"/>
    <row r="1023937"/>
    <row r="1023938"/>
    <row r="1023939"/>
    <row r="1023940"/>
    <row r="1023941"/>
    <row r="1023942"/>
    <row r="1023943"/>
    <row r="1023944"/>
    <row r="1023945"/>
    <row r="1023946"/>
    <row r="1023947"/>
    <row r="1023948"/>
    <row r="1023949"/>
    <row r="1023950"/>
    <row r="1023951"/>
    <row r="1023952"/>
    <row r="1023953"/>
    <row r="1023954"/>
    <row r="1023955"/>
    <row r="1023956"/>
    <row r="1023957"/>
    <row r="1023958"/>
    <row r="1023959"/>
    <row r="1023960"/>
    <row r="1023961"/>
    <row r="1023962"/>
    <row r="1023963"/>
    <row r="1023964"/>
    <row r="1023965"/>
    <row r="1023966"/>
    <row r="1023967"/>
    <row r="1023968"/>
    <row r="1023969"/>
    <row r="1023970"/>
    <row r="1023971"/>
    <row r="1023972"/>
    <row r="1023973"/>
    <row r="1023974"/>
    <row r="1023975"/>
    <row r="1023976"/>
    <row r="1023977"/>
    <row r="1023978"/>
    <row r="1023979"/>
    <row r="1023980"/>
    <row r="1023981"/>
    <row r="1023982"/>
    <row r="1023983"/>
    <row r="1023984"/>
    <row r="1023985"/>
    <row r="1023986"/>
    <row r="1023987"/>
    <row r="1023988"/>
    <row r="1023989"/>
    <row r="1023990"/>
    <row r="1023991"/>
    <row r="1023992"/>
    <row r="1023993"/>
    <row r="1023994"/>
    <row r="1023995"/>
    <row r="1023996"/>
    <row r="1023997"/>
    <row r="1023998"/>
    <row r="1023999"/>
    <row r="1024000"/>
    <row r="1024001"/>
    <row r="1024002"/>
    <row r="1024003"/>
    <row r="1024004"/>
    <row r="1024005"/>
    <row r="1024006"/>
    <row r="1024007"/>
    <row r="1024008"/>
    <row r="1024009"/>
    <row r="1024010"/>
    <row r="1024011"/>
    <row r="1024012"/>
    <row r="1024013"/>
    <row r="1024014"/>
    <row r="1024015"/>
    <row r="1024016"/>
    <row r="1024017"/>
    <row r="1024018"/>
    <row r="1024019"/>
    <row r="1024020"/>
    <row r="1024021"/>
    <row r="1024022"/>
    <row r="1024023"/>
    <row r="1024024"/>
    <row r="1024025"/>
    <row r="1024026"/>
    <row r="1024027"/>
    <row r="1024028"/>
    <row r="1024029"/>
    <row r="1024030"/>
    <row r="1024031"/>
    <row r="1024032"/>
    <row r="1024033"/>
    <row r="1024034"/>
    <row r="1024035"/>
    <row r="1024036"/>
    <row r="1024037"/>
    <row r="1024038"/>
    <row r="1024039"/>
    <row r="1024040"/>
    <row r="1024041"/>
    <row r="1024042"/>
    <row r="1024043"/>
    <row r="1024044"/>
    <row r="1024045"/>
    <row r="1024046"/>
    <row r="1024047"/>
    <row r="1024048"/>
    <row r="1024049"/>
    <row r="1024050"/>
    <row r="1024051"/>
    <row r="1024052"/>
    <row r="1024053"/>
    <row r="1024054"/>
    <row r="1024055"/>
    <row r="1024056"/>
    <row r="1024057"/>
    <row r="1024058"/>
    <row r="1024059"/>
    <row r="1024060"/>
    <row r="1024061"/>
    <row r="1024062"/>
    <row r="1024063"/>
    <row r="1024064"/>
    <row r="1024065"/>
    <row r="1024066"/>
    <row r="1024067"/>
    <row r="1024068"/>
    <row r="1024069"/>
    <row r="1024070"/>
    <row r="1024071"/>
    <row r="1024072"/>
    <row r="1024073"/>
    <row r="1024074"/>
    <row r="1024075"/>
    <row r="1024076"/>
    <row r="1024077"/>
    <row r="1024078"/>
    <row r="1024079"/>
    <row r="1024080"/>
    <row r="1024081"/>
    <row r="1024082"/>
    <row r="1024083"/>
    <row r="1024084"/>
    <row r="1024085"/>
    <row r="1024086"/>
    <row r="1024087"/>
    <row r="1024088"/>
    <row r="1024089"/>
    <row r="1024090"/>
    <row r="1024091"/>
    <row r="1024092"/>
    <row r="1024093"/>
    <row r="1024094"/>
    <row r="1024095"/>
    <row r="1024096"/>
    <row r="1024097"/>
    <row r="1024098"/>
    <row r="1024099"/>
    <row r="1024100"/>
    <row r="1024101"/>
    <row r="1024102"/>
    <row r="1024103"/>
    <row r="1024104"/>
    <row r="1024105"/>
    <row r="1024106"/>
    <row r="1024107"/>
    <row r="1024108"/>
    <row r="1024109"/>
    <row r="1024110"/>
    <row r="1024111"/>
    <row r="1024112"/>
    <row r="1024113"/>
    <row r="1024114"/>
    <row r="1024115"/>
    <row r="1024116"/>
    <row r="1024117"/>
    <row r="1024118"/>
    <row r="1024119"/>
    <row r="1024120"/>
    <row r="1024121"/>
    <row r="1024122"/>
    <row r="1024123"/>
    <row r="1024124"/>
    <row r="1024125"/>
    <row r="1024126"/>
    <row r="1024127"/>
    <row r="1024128"/>
    <row r="1024129"/>
    <row r="1024130"/>
    <row r="1024131"/>
    <row r="1024132"/>
    <row r="1024133"/>
    <row r="1024134"/>
    <row r="1024135"/>
    <row r="1024136"/>
    <row r="1024137"/>
    <row r="1024138"/>
    <row r="1024139"/>
    <row r="1024140"/>
    <row r="1024141"/>
    <row r="1024142"/>
    <row r="1024143"/>
    <row r="1024144"/>
    <row r="1024145"/>
    <row r="1024146"/>
    <row r="1024147"/>
    <row r="1024148"/>
    <row r="1024149"/>
    <row r="1024150"/>
    <row r="1024151"/>
    <row r="1024152"/>
    <row r="1024153"/>
    <row r="1024154"/>
    <row r="1024155"/>
    <row r="1024156"/>
    <row r="1024157"/>
    <row r="1024158"/>
    <row r="1024159"/>
    <row r="1024160"/>
    <row r="1024161"/>
    <row r="1024162"/>
    <row r="1024163"/>
    <row r="1024164"/>
    <row r="1024165"/>
    <row r="1024166"/>
    <row r="1024167"/>
    <row r="1024168"/>
    <row r="1024169"/>
    <row r="1024170"/>
    <row r="1024171"/>
    <row r="1024172"/>
    <row r="1024173"/>
    <row r="1024174"/>
    <row r="1024175"/>
    <row r="1024176"/>
    <row r="1024177"/>
    <row r="1024178"/>
    <row r="1024179"/>
    <row r="1024180"/>
    <row r="1024181"/>
    <row r="1024182"/>
    <row r="1024183"/>
    <row r="1024184"/>
    <row r="1024185"/>
    <row r="1024186"/>
    <row r="1024187"/>
    <row r="1024188"/>
    <row r="1024189"/>
    <row r="1024190"/>
    <row r="1024191"/>
    <row r="1024192"/>
    <row r="1024193"/>
    <row r="1024194"/>
    <row r="1024195"/>
    <row r="1024196"/>
    <row r="1024197"/>
    <row r="1024198"/>
    <row r="1024199"/>
    <row r="1024200"/>
    <row r="1024201"/>
    <row r="1024202"/>
    <row r="1024203"/>
    <row r="1024204"/>
    <row r="1024205"/>
    <row r="1024206"/>
    <row r="1024207"/>
    <row r="1024208"/>
    <row r="1024209"/>
    <row r="1024210"/>
    <row r="1024211"/>
    <row r="1024212"/>
    <row r="1024213"/>
    <row r="1024214"/>
    <row r="1024215"/>
    <row r="1024216"/>
    <row r="1024217"/>
    <row r="1024218"/>
    <row r="1024219"/>
    <row r="1024220"/>
    <row r="1024221"/>
    <row r="1024222"/>
    <row r="1024223"/>
    <row r="1024224"/>
    <row r="1024225"/>
    <row r="1024226"/>
    <row r="1024227"/>
    <row r="1024228"/>
    <row r="1024229"/>
    <row r="1024230"/>
    <row r="1024231"/>
    <row r="1024232"/>
    <row r="1024233"/>
    <row r="1024234"/>
    <row r="1024235"/>
    <row r="1024236"/>
    <row r="1024237"/>
    <row r="1024238"/>
    <row r="1024239"/>
    <row r="1024240"/>
    <row r="1024241"/>
    <row r="1024242"/>
    <row r="1024243"/>
    <row r="1024244"/>
    <row r="1024245"/>
    <row r="1024246"/>
    <row r="1024247"/>
    <row r="1024248"/>
    <row r="1024249"/>
    <row r="1024250"/>
    <row r="1024251"/>
    <row r="1024252"/>
    <row r="1024253"/>
    <row r="1024254"/>
    <row r="1024255"/>
    <row r="1024256"/>
    <row r="1024257"/>
    <row r="1024258"/>
    <row r="1024259"/>
    <row r="1024260"/>
    <row r="1024261"/>
    <row r="1024262"/>
    <row r="1024263"/>
    <row r="1024264"/>
    <row r="1024265"/>
    <row r="1024266"/>
    <row r="1024267"/>
    <row r="1024268"/>
    <row r="1024269"/>
    <row r="1024270"/>
    <row r="1024271"/>
    <row r="1024272"/>
    <row r="1024273"/>
    <row r="1024274"/>
    <row r="1024275"/>
    <row r="1024276"/>
    <row r="1024277"/>
    <row r="1024278"/>
    <row r="1024279"/>
    <row r="1024280"/>
    <row r="1024281"/>
    <row r="1024282"/>
    <row r="1024283"/>
    <row r="1024284"/>
    <row r="1024285"/>
    <row r="1024286"/>
    <row r="1024287"/>
    <row r="1024288"/>
    <row r="1024289"/>
    <row r="1024290"/>
    <row r="1024291"/>
    <row r="1024292"/>
    <row r="1024293"/>
    <row r="1024294"/>
    <row r="1024295"/>
    <row r="1024296"/>
    <row r="1024297"/>
    <row r="1024298"/>
    <row r="1024299"/>
    <row r="1024300"/>
    <row r="1024301"/>
    <row r="1024302"/>
    <row r="1024303"/>
    <row r="1024304"/>
    <row r="1024305"/>
    <row r="1024306"/>
    <row r="1024307"/>
    <row r="1024308"/>
    <row r="1024309"/>
    <row r="1024310"/>
    <row r="1024311"/>
    <row r="1024312"/>
    <row r="1024313"/>
    <row r="1024314"/>
    <row r="1024315"/>
    <row r="1024316"/>
    <row r="1024317"/>
    <row r="1024318"/>
    <row r="1024319"/>
    <row r="1024320"/>
    <row r="1024321"/>
    <row r="1024322"/>
    <row r="1024323"/>
    <row r="1024324"/>
    <row r="1024325"/>
    <row r="1024326"/>
    <row r="1024327"/>
    <row r="1024328"/>
    <row r="1024329"/>
    <row r="1024330"/>
    <row r="1024331"/>
    <row r="1024332"/>
    <row r="1024333"/>
    <row r="1024334"/>
    <row r="1024335"/>
    <row r="1024336"/>
    <row r="1024337"/>
    <row r="1024338"/>
    <row r="1024339"/>
    <row r="1024340"/>
    <row r="1024341"/>
    <row r="1024342"/>
    <row r="1024343"/>
    <row r="1024344"/>
    <row r="1024345"/>
    <row r="1024346"/>
    <row r="1024347"/>
    <row r="1024348"/>
    <row r="1024349"/>
    <row r="1024350"/>
    <row r="1024351"/>
    <row r="1024352"/>
    <row r="1024353"/>
    <row r="1024354"/>
    <row r="1024355"/>
    <row r="1024356"/>
    <row r="1024357"/>
    <row r="1024358"/>
    <row r="1024359"/>
    <row r="1024360"/>
    <row r="1024361"/>
    <row r="1024362"/>
    <row r="1024363"/>
    <row r="1024364"/>
    <row r="1024365"/>
    <row r="1024366"/>
    <row r="1024367"/>
    <row r="1024368"/>
    <row r="1024369"/>
    <row r="1024370"/>
    <row r="1024371"/>
    <row r="1024372"/>
    <row r="1024373"/>
    <row r="1024374"/>
    <row r="1024375"/>
    <row r="1024376"/>
    <row r="1024377"/>
    <row r="1024378"/>
    <row r="1024379"/>
    <row r="1024380"/>
    <row r="1024381"/>
    <row r="1024382"/>
    <row r="1024383"/>
    <row r="1024384"/>
    <row r="1024385"/>
    <row r="1024386"/>
    <row r="1024387"/>
    <row r="1024388"/>
    <row r="1024389"/>
    <row r="1024390"/>
    <row r="1024391"/>
    <row r="1024392"/>
    <row r="1024393"/>
    <row r="1024394"/>
    <row r="1024395"/>
    <row r="1024396"/>
    <row r="1024397"/>
    <row r="1024398"/>
    <row r="1024399"/>
    <row r="1024400"/>
    <row r="1024401"/>
    <row r="1024402"/>
    <row r="1024403"/>
    <row r="1024404"/>
    <row r="1024405"/>
    <row r="1024406"/>
    <row r="1024407"/>
    <row r="1024408"/>
    <row r="1024409"/>
    <row r="1024410"/>
    <row r="1024411"/>
    <row r="1024412"/>
    <row r="1024413"/>
    <row r="1024414"/>
    <row r="1024415"/>
    <row r="1024416"/>
    <row r="1024417"/>
    <row r="1024418"/>
    <row r="1024419"/>
    <row r="1024420"/>
    <row r="1024421"/>
    <row r="1024422"/>
    <row r="1024423"/>
    <row r="1024424"/>
    <row r="1024425"/>
    <row r="1024426"/>
    <row r="1024427"/>
    <row r="1024428"/>
    <row r="1024429"/>
    <row r="1024430"/>
    <row r="1024431"/>
    <row r="1024432"/>
    <row r="1024433"/>
    <row r="1024434"/>
    <row r="1024435"/>
    <row r="1024436"/>
    <row r="1024437"/>
    <row r="1024438"/>
    <row r="1024439"/>
    <row r="1024440"/>
    <row r="1024441"/>
    <row r="1024442"/>
    <row r="1024443"/>
    <row r="1024444"/>
    <row r="1024445"/>
    <row r="1024446"/>
    <row r="1024447"/>
    <row r="1024448"/>
    <row r="1024449"/>
    <row r="1024450"/>
    <row r="1024451"/>
    <row r="1024452"/>
    <row r="1024453"/>
    <row r="1024454"/>
    <row r="1024455"/>
    <row r="1024456"/>
    <row r="1024457"/>
    <row r="1024458"/>
    <row r="1024459"/>
    <row r="1024460"/>
    <row r="1024461"/>
    <row r="1024462"/>
    <row r="1024463"/>
    <row r="1024464"/>
    <row r="1024465"/>
    <row r="1024466"/>
    <row r="1024467"/>
    <row r="1024468"/>
    <row r="1024469"/>
    <row r="1024470"/>
    <row r="1024471"/>
    <row r="1024472"/>
    <row r="1024473"/>
    <row r="1024474"/>
    <row r="1024475"/>
    <row r="1024476"/>
    <row r="1024477"/>
    <row r="1024478"/>
    <row r="1024479"/>
    <row r="1024480"/>
    <row r="1024481"/>
    <row r="1024482"/>
    <row r="1024483"/>
    <row r="1024484"/>
    <row r="1024485"/>
    <row r="1024486"/>
    <row r="1024487"/>
    <row r="1024488"/>
    <row r="1024489"/>
    <row r="1024490"/>
    <row r="1024491"/>
    <row r="1024492"/>
    <row r="1024493"/>
    <row r="1024494"/>
    <row r="1024495"/>
    <row r="1024496"/>
    <row r="1024497"/>
    <row r="1024498"/>
    <row r="1024499"/>
    <row r="1024500"/>
    <row r="1024501"/>
    <row r="1024502"/>
    <row r="1024503"/>
    <row r="1024504"/>
    <row r="1024505"/>
    <row r="1024506"/>
    <row r="1024507"/>
    <row r="1024508"/>
    <row r="1024509"/>
    <row r="1024510"/>
    <row r="1024511"/>
    <row r="1024512"/>
    <row r="1024513"/>
    <row r="1024514"/>
    <row r="1024515"/>
    <row r="1024516"/>
    <row r="1024517"/>
    <row r="1024518"/>
    <row r="1024519"/>
    <row r="1024520"/>
    <row r="1024521"/>
    <row r="1024522"/>
    <row r="1024523"/>
    <row r="1024524"/>
    <row r="1024525"/>
    <row r="1024526"/>
    <row r="1024527"/>
    <row r="1024528"/>
    <row r="1024529"/>
    <row r="1024530"/>
    <row r="1024531"/>
    <row r="1024532"/>
    <row r="1024533"/>
    <row r="1024534"/>
    <row r="1024535"/>
    <row r="1024536"/>
    <row r="1024537"/>
    <row r="1024538"/>
    <row r="1024539"/>
    <row r="1024540"/>
    <row r="1024541"/>
    <row r="1024542"/>
    <row r="1024543"/>
    <row r="1024544"/>
    <row r="1024545"/>
    <row r="1024546"/>
    <row r="1024547"/>
    <row r="1024548"/>
    <row r="1024549"/>
    <row r="1024550"/>
    <row r="1024551"/>
    <row r="1024552"/>
    <row r="1024553"/>
    <row r="1024554"/>
    <row r="1024555"/>
    <row r="1024556"/>
    <row r="1024557"/>
    <row r="1024558"/>
    <row r="1024559"/>
    <row r="1024560"/>
    <row r="1024561"/>
    <row r="1024562"/>
    <row r="1024563"/>
    <row r="1024564"/>
    <row r="1024565"/>
    <row r="1024566"/>
    <row r="1024567"/>
    <row r="1024568"/>
    <row r="1024569"/>
    <row r="1024570"/>
    <row r="1024571"/>
    <row r="1024572"/>
    <row r="1024573"/>
    <row r="1024574"/>
    <row r="1024575"/>
    <row r="1024576"/>
    <row r="1024577"/>
    <row r="1024578"/>
    <row r="1024579"/>
    <row r="1024580"/>
    <row r="1024581"/>
    <row r="1024582"/>
    <row r="1024583"/>
    <row r="1024584"/>
    <row r="1024585"/>
    <row r="1024586"/>
    <row r="1024587"/>
    <row r="1024588"/>
    <row r="1024589"/>
    <row r="1024590"/>
    <row r="1024591"/>
    <row r="1024592"/>
    <row r="1024593"/>
    <row r="1024594"/>
    <row r="1024595"/>
    <row r="1024596"/>
    <row r="1024597"/>
    <row r="1024598"/>
    <row r="1024599"/>
    <row r="1024600"/>
    <row r="1024601"/>
    <row r="1024602"/>
    <row r="1024603"/>
    <row r="1024604"/>
    <row r="1024605"/>
    <row r="1024606"/>
    <row r="1024607"/>
    <row r="1024608"/>
    <row r="1024609"/>
    <row r="1024610"/>
    <row r="1024611"/>
    <row r="1024612"/>
    <row r="1024613"/>
    <row r="1024614"/>
    <row r="1024615"/>
    <row r="1024616"/>
    <row r="1024617"/>
    <row r="1024618"/>
    <row r="1024619"/>
    <row r="1024620"/>
    <row r="1024621"/>
    <row r="1024622"/>
    <row r="1024623"/>
    <row r="1024624"/>
    <row r="1024625"/>
    <row r="1024626"/>
    <row r="1024627"/>
    <row r="1024628"/>
    <row r="1024629"/>
    <row r="1024630"/>
    <row r="1024631"/>
    <row r="1024632"/>
    <row r="1024633"/>
    <row r="1024634"/>
    <row r="1024635"/>
    <row r="1024636"/>
    <row r="1024637"/>
    <row r="1024638"/>
    <row r="1024639"/>
    <row r="1024640"/>
    <row r="1024641"/>
    <row r="1024642"/>
    <row r="1024643"/>
    <row r="1024644"/>
    <row r="1024645"/>
    <row r="1024646"/>
    <row r="1024647"/>
    <row r="1024648"/>
    <row r="1024649"/>
    <row r="1024650"/>
    <row r="1024651"/>
    <row r="1024652"/>
    <row r="1024653"/>
    <row r="1024654"/>
    <row r="1024655"/>
    <row r="1024656"/>
    <row r="1024657"/>
    <row r="1024658"/>
    <row r="1024659"/>
    <row r="1024660"/>
    <row r="1024661"/>
    <row r="1024662"/>
    <row r="1024663"/>
    <row r="1024664"/>
    <row r="1024665"/>
    <row r="1024666"/>
    <row r="1024667"/>
    <row r="1024668"/>
    <row r="1024669"/>
    <row r="1024670"/>
    <row r="1024671"/>
    <row r="1024672"/>
    <row r="1024673"/>
    <row r="1024674"/>
    <row r="1024675"/>
    <row r="1024676"/>
    <row r="1024677"/>
    <row r="1024678"/>
    <row r="1024679"/>
    <row r="1024680"/>
    <row r="1024681"/>
    <row r="1024682"/>
    <row r="1024683"/>
    <row r="1024684"/>
    <row r="1024685"/>
    <row r="1024686"/>
    <row r="1024687"/>
    <row r="1024688"/>
    <row r="1024689"/>
    <row r="1024690"/>
    <row r="1024691"/>
    <row r="1024692"/>
    <row r="1024693"/>
    <row r="1024694"/>
    <row r="1024695"/>
    <row r="1024696"/>
    <row r="1024697"/>
    <row r="1024698"/>
    <row r="1024699"/>
    <row r="1024700"/>
    <row r="1024701"/>
    <row r="1024702"/>
    <row r="1024703"/>
    <row r="1024704"/>
    <row r="1024705"/>
    <row r="1024706"/>
    <row r="1024707"/>
    <row r="1024708"/>
    <row r="1024709"/>
    <row r="1024710"/>
    <row r="1024711"/>
    <row r="1024712"/>
    <row r="1024713"/>
    <row r="1024714"/>
    <row r="1024715"/>
    <row r="1024716"/>
    <row r="1024717"/>
    <row r="1024718"/>
    <row r="1024719"/>
    <row r="1024720"/>
    <row r="1024721"/>
    <row r="1024722"/>
    <row r="1024723"/>
    <row r="1024724"/>
    <row r="1024725"/>
    <row r="1024726"/>
    <row r="1024727"/>
    <row r="1024728"/>
    <row r="1024729"/>
    <row r="1024730"/>
    <row r="1024731"/>
    <row r="1024732"/>
    <row r="1024733"/>
    <row r="1024734"/>
    <row r="1024735"/>
    <row r="1024736"/>
    <row r="1024737"/>
    <row r="1024738"/>
    <row r="1024739"/>
    <row r="1024740"/>
    <row r="1024741"/>
    <row r="1024742"/>
    <row r="1024743"/>
    <row r="1024744"/>
    <row r="1024745"/>
    <row r="1024746"/>
    <row r="1024747"/>
    <row r="1024748"/>
    <row r="1024749"/>
    <row r="1024750"/>
    <row r="1024751"/>
    <row r="1024752"/>
    <row r="1024753"/>
    <row r="1024754"/>
    <row r="1024755"/>
    <row r="1024756"/>
    <row r="1024757"/>
    <row r="1024758"/>
    <row r="1024759"/>
    <row r="1024760"/>
    <row r="1024761"/>
    <row r="1024762"/>
    <row r="1024763"/>
    <row r="1024764"/>
    <row r="1024765"/>
    <row r="1024766"/>
    <row r="1024767"/>
    <row r="1024768"/>
    <row r="1024769"/>
    <row r="1024770"/>
    <row r="1024771"/>
    <row r="1024772"/>
    <row r="1024773"/>
    <row r="1024774"/>
    <row r="1024775"/>
    <row r="1024776"/>
    <row r="1024777"/>
    <row r="1024778"/>
    <row r="1024779"/>
    <row r="1024780"/>
    <row r="1024781"/>
    <row r="1024782"/>
    <row r="1024783"/>
    <row r="1024784"/>
    <row r="1024785"/>
    <row r="1024786"/>
    <row r="1024787"/>
    <row r="1024788"/>
    <row r="1024789"/>
    <row r="1024790"/>
    <row r="1024791"/>
    <row r="1024792"/>
    <row r="1024793"/>
    <row r="1024794"/>
    <row r="1024795"/>
    <row r="1024796"/>
    <row r="1024797"/>
    <row r="1024798"/>
    <row r="1024799"/>
    <row r="1024800"/>
    <row r="1024801"/>
    <row r="1024802"/>
    <row r="1024803"/>
    <row r="1024804"/>
    <row r="1024805"/>
    <row r="1024806"/>
    <row r="1024807"/>
    <row r="1024808"/>
    <row r="1024809"/>
    <row r="1024810"/>
    <row r="1024811"/>
    <row r="1024812"/>
    <row r="1024813"/>
    <row r="1024814"/>
    <row r="1024815"/>
    <row r="1024816"/>
    <row r="1024817"/>
    <row r="1024818"/>
    <row r="1024819"/>
    <row r="1024820"/>
    <row r="1024821"/>
    <row r="1024822"/>
    <row r="1024823"/>
    <row r="1024824"/>
    <row r="1024825"/>
    <row r="1024826"/>
    <row r="1024827"/>
    <row r="1024828"/>
    <row r="1024829"/>
    <row r="1024830"/>
    <row r="1024831"/>
    <row r="1024832"/>
    <row r="1024833"/>
    <row r="1024834"/>
    <row r="1024835"/>
    <row r="1024836"/>
    <row r="1024837"/>
    <row r="1024838"/>
    <row r="1024839"/>
    <row r="1024840"/>
    <row r="1024841"/>
    <row r="1024842"/>
    <row r="1024843"/>
    <row r="1024844"/>
    <row r="1024845"/>
    <row r="1024846"/>
    <row r="1024847"/>
    <row r="1024848"/>
    <row r="1024849"/>
    <row r="1024850"/>
    <row r="1024851"/>
    <row r="1024852"/>
    <row r="1024853"/>
    <row r="1024854"/>
    <row r="1024855"/>
    <row r="1024856"/>
    <row r="1024857"/>
    <row r="1024858"/>
    <row r="1024859"/>
    <row r="1024860"/>
    <row r="1024861"/>
    <row r="1024862"/>
    <row r="1024863"/>
    <row r="1024864"/>
    <row r="1024865"/>
    <row r="1024866"/>
    <row r="1024867"/>
    <row r="1024868"/>
    <row r="1024869"/>
    <row r="1024870"/>
    <row r="1024871"/>
    <row r="1024872"/>
    <row r="1024873"/>
    <row r="1024874"/>
    <row r="1024875"/>
    <row r="1024876"/>
    <row r="1024877"/>
    <row r="1024878"/>
    <row r="1024879"/>
    <row r="1024880"/>
    <row r="1024881"/>
    <row r="1024882"/>
    <row r="1024883"/>
    <row r="1024884"/>
    <row r="1024885"/>
    <row r="1024886"/>
    <row r="1024887"/>
    <row r="1024888"/>
    <row r="1024889"/>
    <row r="1024890"/>
    <row r="1024891"/>
    <row r="1024892"/>
    <row r="1024893"/>
    <row r="1024894"/>
    <row r="1024895"/>
    <row r="1024896"/>
    <row r="1024897"/>
    <row r="1024898"/>
    <row r="1024899"/>
    <row r="1024900"/>
    <row r="1024901"/>
    <row r="1024902"/>
    <row r="1024903"/>
    <row r="1024904"/>
    <row r="1024905"/>
    <row r="1024906"/>
    <row r="1024907"/>
    <row r="1024908"/>
    <row r="1024909"/>
    <row r="1024910"/>
    <row r="1024911"/>
    <row r="1024912"/>
    <row r="1024913"/>
    <row r="1024914"/>
    <row r="1024915"/>
    <row r="1024916"/>
    <row r="1024917"/>
    <row r="1024918"/>
    <row r="1024919"/>
    <row r="1024920"/>
    <row r="1024921"/>
    <row r="1024922"/>
    <row r="1024923"/>
    <row r="1024924"/>
    <row r="1024925"/>
    <row r="1024926"/>
    <row r="1024927"/>
    <row r="1024928"/>
    <row r="1024929"/>
    <row r="1024930"/>
    <row r="1024931"/>
    <row r="1024932"/>
    <row r="1024933"/>
    <row r="1024934"/>
    <row r="1024935"/>
    <row r="1024936"/>
    <row r="1024937"/>
    <row r="1024938"/>
    <row r="1024939"/>
    <row r="1024940"/>
    <row r="1024941"/>
    <row r="1024942"/>
    <row r="1024943"/>
    <row r="1024944"/>
    <row r="1024945"/>
    <row r="1024946"/>
    <row r="1024947"/>
    <row r="1024948"/>
    <row r="1024949"/>
    <row r="1024950"/>
    <row r="1024951"/>
    <row r="1024952"/>
    <row r="1024953"/>
    <row r="1024954"/>
    <row r="1024955"/>
    <row r="1024956"/>
    <row r="1024957"/>
    <row r="1024958"/>
    <row r="1024959"/>
    <row r="1024960"/>
    <row r="1024961"/>
    <row r="1024962"/>
    <row r="1024963"/>
    <row r="1024964"/>
    <row r="1024965"/>
    <row r="1024966"/>
    <row r="1024967"/>
    <row r="1024968"/>
    <row r="1024969"/>
    <row r="1024970"/>
    <row r="1024971"/>
    <row r="1024972"/>
    <row r="1024973"/>
    <row r="1024974"/>
    <row r="1024975"/>
    <row r="1024976"/>
    <row r="1024977"/>
    <row r="1024978"/>
    <row r="1024979"/>
    <row r="1024980"/>
    <row r="1024981"/>
    <row r="1024982"/>
    <row r="1024983"/>
    <row r="1024984"/>
    <row r="1024985"/>
    <row r="1024986"/>
    <row r="1024987"/>
    <row r="1024988"/>
    <row r="1024989"/>
    <row r="1024990"/>
    <row r="1024991"/>
    <row r="1024992"/>
    <row r="1024993"/>
    <row r="1024994"/>
    <row r="1024995"/>
    <row r="1024996"/>
    <row r="1024997"/>
    <row r="1024998"/>
    <row r="1024999"/>
    <row r="1025000"/>
    <row r="1025001"/>
    <row r="1025002"/>
    <row r="1025003"/>
    <row r="1025004"/>
    <row r="1025005"/>
    <row r="1025006"/>
    <row r="1025007"/>
    <row r="1025008"/>
    <row r="1025009"/>
    <row r="1025010"/>
    <row r="1025011"/>
    <row r="1025012"/>
    <row r="1025013"/>
    <row r="1025014"/>
    <row r="1025015"/>
    <row r="1025016"/>
    <row r="1025017"/>
    <row r="1025018"/>
    <row r="1025019"/>
    <row r="1025020"/>
    <row r="1025021"/>
    <row r="1025022"/>
    <row r="1025023"/>
    <row r="1025024"/>
    <row r="1025025"/>
    <row r="1025026"/>
    <row r="1025027"/>
    <row r="1025028"/>
    <row r="1025029"/>
    <row r="1025030"/>
    <row r="1025031"/>
    <row r="1025032"/>
    <row r="1025033"/>
    <row r="1025034"/>
    <row r="1025035"/>
    <row r="1025036"/>
    <row r="1025037"/>
    <row r="1025038"/>
    <row r="1025039"/>
    <row r="1025040"/>
    <row r="1025041"/>
    <row r="1025042"/>
    <row r="1025043"/>
    <row r="1025044"/>
    <row r="1025045"/>
    <row r="1025046"/>
    <row r="1025047"/>
    <row r="1025048"/>
    <row r="1025049"/>
    <row r="1025050"/>
    <row r="1025051"/>
    <row r="1025052"/>
    <row r="1025053"/>
    <row r="1025054"/>
    <row r="1025055"/>
    <row r="1025056"/>
    <row r="1025057"/>
    <row r="1025058"/>
    <row r="1025059"/>
    <row r="1025060"/>
    <row r="1025061"/>
    <row r="1025062"/>
    <row r="1025063"/>
    <row r="1025064"/>
    <row r="1025065"/>
    <row r="1025066"/>
    <row r="1025067"/>
    <row r="1025068"/>
    <row r="1025069"/>
    <row r="1025070"/>
    <row r="1025071"/>
    <row r="1025072"/>
    <row r="1025073"/>
    <row r="1025074"/>
    <row r="1025075"/>
    <row r="1025076"/>
    <row r="1025077"/>
    <row r="1025078"/>
    <row r="1025079"/>
    <row r="1025080"/>
    <row r="1025081"/>
    <row r="1025082"/>
    <row r="1025083"/>
    <row r="1025084"/>
    <row r="1025085"/>
    <row r="1025086"/>
    <row r="1025087"/>
    <row r="1025088"/>
    <row r="1025089"/>
    <row r="1025090"/>
    <row r="1025091"/>
    <row r="1025092"/>
    <row r="1025093"/>
    <row r="1025094"/>
    <row r="1025095"/>
    <row r="1025096"/>
    <row r="1025097"/>
    <row r="1025098"/>
    <row r="1025099"/>
    <row r="1025100"/>
    <row r="1025101"/>
    <row r="1025102"/>
    <row r="1025103"/>
    <row r="1025104"/>
    <row r="1025105"/>
    <row r="1025106"/>
    <row r="1025107"/>
    <row r="1025108"/>
    <row r="1025109"/>
    <row r="1025110"/>
    <row r="1025111"/>
    <row r="1025112"/>
    <row r="1025113"/>
    <row r="1025114"/>
    <row r="1025115"/>
    <row r="1025116"/>
    <row r="1025117"/>
    <row r="1025118"/>
    <row r="1025119"/>
    <row r="1025120"/>
    <row r="1025121"/>
    <row r="1025122"/>
    <row r="1025123"/>
    <row r="1025124"/>
    <row r="1025125"/>
    <row r="1025126"/>
    <row r="1025127"/>
    <row r="1025128"/>
    <row r="1025129"/>
    <row r="1025130"/>
    <row r="1025131"/>
    <row r="1025132"/>
    <row r="1025133"/>
    <row r="1025134"/>
    <row r="1025135"/>
    <row r="1025136"/>
    <row r="1025137"/>
    <row r="1025138"/>
    <row r="1025139"/>
    <row r="1025140"/>
    <row r="1025141"/>
    <row r="1025142"/>
    <row r="1025143"/>
    <row r="1025144"/>
    <row r="1025145"/>
    <row r="1025146"/>
    <row r="1025147"/>
    <row r="1025148"/>
    <row r="1025149"/>
    <row r="1025150"/>
    <row r="1025151"/>
    <row r="1025152"/>
    <row r="1025153"/>
    <row r="1025154"/>
    <row r="1025155"/>
    <row r="1025156"/>
    <row r="1025157"/>
    <row r="1025158"/>
    <row r="1025159"/>
    <row r="1025160"/>
    <row r="1025161"/>
    <row r="1025162"/>
    <row r="1025163"/>
    <row r="1025164"/>
    <row r="1025165"/>
    <row r="1025166"/>
    <row r="1025167"/>
    <row r="1025168"/>
    <row r="1025169"/>
    <row r="1025170"/>
    <row r="1025171"/>
    <row r="1025172"/>
    <row r="1025173"/>
    <row r="1025174"/>
    <row r="1025175"/>
    <row r="1025176"/>
    <row r="1025177"/>
    <row r="1025178"/>
    <row r="1025179"/>
    <row r="1025180"/>
    <row r="1025181"/>
    <row r="1025182"/>
    <row r="1025183"/>
    <row r="1025184"/>
    <row r="1025185"/>
    <row r="1025186"/>
    <row r="1025187"/>
    <row r="1025188"/>
    <row r="1025189"/>
    <row r="1025190"/>
    <row r="1025191"/>
    <row r="1025192"/>
    <row r="1025193"/>
    <row r="1025194"/>
    <row r="1025195"/>
    <row r="1025196"/>
    <row r="1025197"/>
    <row r="1025198"/>
    <row r="1025199"/>
    <row r="1025200"/>
    <row r="1025201"/>
    <row r="1025202"/>
    <row r="1025203"/>
    <row r="1025204"/>
    <row r="1025205"/>
    <row r="1025206"/>
    <row r="1025207"/>
    <row r="1025208"/>
    <row r="1025209"/>
    <row r="1025210"/>
    <row r="1025211"/>
    <row r="1025212"/>
    <row r="1025213"/>
    <row r="1025214"/>
    <row r="1025215"/>
    <row r="1025216"/>
    <row r="1025217"/>
    <row r="1025218"/>
    <row r="1025219"/>
    <row r="1025220"/>
    <row r="1025221"/>
    <row r="1025222"/>
    <row r="1025223"/>
    <row r="1025224"/>
    <row r="1025225"/>
    <row r="1025226"/>
    <row r="1025227"/>
    <row r="1025228"/>
    <row r="1025229"/>
    <row r="1025230"/>
    <row r="1025231"/>
    <row r="1025232"/>
    <row r="1025233"/>
    <row r="1025234"/>
    <row r="1025235"/>
    <row r="1025236"/>
    <row r="1025237"/>
    <row r="1025238"/>
    <row r="1025239"/>
    <row r="1025240"/>
    <row r="1025241"/>
    <row r="1025242"/>
    <row r="1025243"/>
    <row r="1025244"/>
    <row r="1025245"/>
    <row r="1025246"/>
    <row r="1025247"/>
    <row r="1025248"/>
    <row r="1025249"/>
    <row r="1025250"/>
    <row r="1025251"/>
    <row r="1025252"/>
    <row r="1025253"/>
    <row r="1025254"/>
    <row r="1025255"/>
    <row r="1025256"/>
    <row r="1025257"/>
    <row r="1025258"/>
    <row r="1025259"/>
    <row r="1025260"/>
    <row r="1025261"/>
    <row r="1025262"/>
    <row r="1025263"/>
    <row r="1025264"/>
    <row r="1025265"/>
    <row r="1025266"/>
    <row r="1025267"/>
    <row r="1025268"/>
    <row r="1025269"/>
    <row r="1025270"/>
    <row r="1025271"/>
    <row r="1025272"/>
    <row r="1025273"/>
    <row r="1025274"/>
    <row r="1025275"/>
    <row r="1025276"/>
    <row r="1025277"/>
    <row r="1025278"/>
    <row r="1025279"/>
    <row r="1025280"/>
    <row r="1025281"/>
    <row r="1025282"/>
    <row r="1025283"/>
    <row r="1025284"/>
    <row r="1025285"/>
    <row r="1025286"/>
    <row r="1025287"/>
    <row r="1025288"/>
    <row r="1025289"/>
    <row r="1025290"/>
    <row r="1025291"/>
    <row r="1025292"/>
    <row r="1025293"/>
    <row r="1025294"/>
    <row r="1025295"/>
    <row r="1025296"/>
    <row r="1025297"/>
    <row r="1025298"/>
    <row r="1025299"/>
    <row r="1025300"/>
    <row r="1025301"/>
    <row r="1025302"/>
    <row r="1025303"/>
    <row r="1025304"/>
    <row r="1025305"/>
    <row r="1025306"/>
    <row r="1025307"/>
    <row r="1025308"/>
    <row r="1025309"/>
    <row r="1025310"/>
    <row r="1025311"/>
    <row r="1025312"/>
    <row r="1025313"/>
    <row r="1025314"/>
    <row r="1025315"/>
    <row r="1025316"/>
    <row r="1025317"/>
    <row r="1025318"/>
    <row r="1025319"/>
    <row r="1025320"/>
    <row r="1025321"/>
    <row r="1025322"/>
    <row r="1025323"/>
    <row r="1025324"/>
    <row r="1025325"/>
    <row r="1025326"/>
    <row r="1025327"/>
    <row r="1025328"/>
    <row r="1025329"/>
    <row r="1025330"/>
    <row r="1025331"/>
    <row r="1025332"/>
    <row r="1025333"/>
    <row r="1025334"/>
    <row r="1025335"/>
    <row r="1025336"/>
    <row r="1025337"/>
    <row r="1025338"/>
    <row r="1025339"/>
    <row r="1025340"/>
    <row r="1025341"/>
    <row r="1025342"/>
    <row r="1025343"/>
    <row r="1025344"/>
    <row r="1025345"/>
    <row r="1025346"/>
    <row r="1025347"/>
    <row r="1025348"/>
    <row r="1025349"/>
    <row r="1025350"/>
    <row r="1025351"/>
    <row r="1025352"/>
    <row r="1025353"/>
    <row r="1025354"/>
    <row r="1025355"/>
    <row r="1025356"/>
    <row r="1025357"/>
    <row r="1025358"/>
    <row r="1025359"/>
    <row r="1025360"/>
    <row r="1025361"/>
    <row r="1025362"/>
    <row r="1025363"/>
    <row r="1025364"/>
    <row r="1025365"/>
    <row r="1025366"/>
    <row r="1025367"/>
    <row r="1025368"/>
    <row r="1025369"/>
    <row r="1025370"/>
    <row r="1025371"/>
    <row r="1025372"/>
    <row r="1025373"/>
    <row r="1025374"/>
    <row r="1025375"/>
    <row r="1025376"/>
    <row r="1025377"/>
    <row r="1025378"/>
    <row r="1025379"/>
    <row r="1025380"/>
    <row r="1025381"/>
    <row r="1025382"/>
    <row r="1025383"/>
    <row r="1025384"/>
    <row r="1025385"/>
    <row r="1025386"/>
    <row r="1025387"/>
    <row r="1025388"/>
    <row r="1025389"/>
    <row r="1025390"/>
    <row r="1025391"/>
    <row r="1025392"/>
    <row r="1025393"/>
    <row r="1025394"/>
    <row r="1025395"/>
    <row r="1025396"/>
    <row r="1025397"/>
    <row r="1025398"/>
    <row r="1025399"/>
    <row r="1025400"/>
    <row r="1025401"/>
    <row r="1025402"/>
    <row r="1025403"/>
    <row r="1025404"/>
    <row r="1025405"/>
    <row r="1025406"/>
    <row r="1025407"/>
    <row r="1025408"/>
    <row r="1025409"/>
    <row r="1025410"/>
    <row r="1025411"/>
    <row r="1025412"/>
    <row r="1025413"/>
    <row r="1025414"/>
    <row r="1025415"/>
    <row r="1025416"/>
    <row r="1025417"/>
    <row r="1025418"/>
    <row r="1025419"/>
    <row r="1025420"/>
    <row r="1025421"/>
    <row r="1025422"/>
    <row r="1025423"/>
    <row r="1025424"/>
    <row r="1025425"/>
    <row r="1025426"/>
    <row r="1025427"/>
    <row r="1025428"/>
    <row r="1025429"/>
    <row r="1025430"/>
    <row r="1025431"/>
    <row r="1025432"/>
    <row r="1025433"/>
    <row r="1025434"/>
    <row r="1025435"/>
    <row r="1025436"/>
    <row r="1025437"/>
    <row r="1025438"/>
    <row r="1025439"/>
    <row r="1025440"/>
    <row r="1025441"/>
    <row r="1025442"/>
    <row r="1025443"/>
    <row r="1025444"/>
    <row r="1025445"/>
    <row r="1025446"/>
    <row r="1025447"/>
    <row r="1025448"/>
    <row r="1025449"/>
    <row r="1025450"/>
    <row r="1025451"/>
    <row r="1025452"/>
    <row r="1025453"/>
    <row r="1025454"/>
    <row r="1025455"/>
    <row r="1025456"/>
    <row r="1025457"/>
    <row r="1025458"/>
    <row r="1025459"/>
    <row r="1025460"/>
    <row r="1025461"/>
    <row r="1025462"/>
    <row r="1025463"/>
    <row r="1025464"/>
    <row r="1025465"/>
    <row r="1025466"/>
    <row r="1025467"/>
    <row r="1025468"/>
    <row r="1025469"/>
    <row r="1025470"/>
    <row r="1025471"/>
    <row r="1025472"/>
    <row r="1025473"/>
    <row r="1025474"/>
    <row r="1025475"/>
    <row r="1025476"/>
    <row r="1025477"/>
    <row r="1025478"/>
    <row r="1025479"/>
    <row r="1025480"/>
    <row r="1025481"/>
    <row r="1025482"/>
    <row r="1025483"/>
    <row r="1025484"/>
    <row r="1025485"/>
    <row r="1025486"/>
    <row r="1025487"/>
    <row r="1025488"/>
    <row r="1025489"/>
    <row r="1025490"/>
    <row r="1025491"/>
    <row r="1025492"/>
    <row r="1025493"/>
    <row r="1025494"/>
    <row r="1025495"/>
    <row r="1025496"/>
    <row r="1025497"/>
    <row r="1025498"/>
    <row r="1025499"/>
    <row r="1025500"/>
    <row r="1025501"/>
    <row r="1025502"/>
    <row r="1025503"/>
    <row r="1025504"/>
    <row r="1025505"/>
    <row r="1025506"/>
    <row r="1025507"/>
    <row r="1025508"/>
    <row r="1025509"/>
    <row r="1025510"/>
    <row r="1025511"/>
    <row r="1025512"/>
    <row r="1025513"/>
    <row r="1025514"/>
    <row r="1025515"/>
    <row r="1025516"/>
    <row r="1025517"/>
    <row r="1025518"/>
    <row r="1025519"/>
    <row r="1025520"/>
    <row r="1025521"/>
    <row r="1025522"/>
    <row r="1025523"/>
    <row r="1025524"/>
    <row r="1025525"/>
    <row r="1025526"/>
    <row r="1025527"/>
    <row r="1025528"/>
    <row r="1025529"/>
    <row r="1025530"/>
    <row r="1025531"/>
    <row r="1025532"/>
    <row r="1025533"/>
    <row r="1025534"/>
    <row r="1025535"/>
    <row r="1025536"/>
    <row r="1025537"/>
    <row r="1025538"/>
    <row r="1025539"/>
    <row r="1025540"/>
    <row r="1025541"/>
    <row r="1025542"/>
    <row r="1025543"/>
    <row r="1025544"/>
    <row r="1025545"/>
    <row r="1025546"/>
    <row r="1025547"/>
    <row r="1025548"/>
    <row r="1025549"/>
    <row r="1025550"/>
    <row r="1025551"/>
    <row r="1025552"/>
    <row r="1025553"/>
    <row r="1025554"/>
    <row r="1025555"/>
    <row r="1025556"/>
    <row r="1025557"/>
    <row r="1025558"/>
    <row r="1025559"/>
    <row r="1025560"/>
    <row r="1025561"/>
    <row r="1025562"/>
    <row r="1025563"/>
    <row r="1025564"/>
    <row r="1025565"/>
    <row r="1025566"/>
    <row r="1025567"/>
    <row r="1025568"/>
    <row r="1025569"/>
    <row r="1025570"/>
    <row r="1025571"/>
    <row r="1025572"/>
    <row r="1025573"/>
    <row r="1025574"/>
    <row r="1025575"/>
    <row r="1025576"/>
    <row r="1025577"/>
    <row r="1025578"/>
    <row r="1025579"/>
    <row r="1025580"/>
    <row r="1025581"/>
    <row r="1025582"/>
    <row r="1025583"/>
    <row r="1025584"/>
    <row r="1025585"/>
    <row r="1025586"/>
    <row r="1025587"/>
    <row r="1025588"/>
    <row r="1025589"/>
    <row r="1025590"/>
    <row r="1025591"/>
    <row r="1025592"/>
    <row r="1025593"/>
    <row r="1025594"/>
    <row r="1025595"/>
    <row r="1025596"/>
    <row r="1025597"/>
    <row r="1025598"/>
    <row r="1025599"/>
    <row r="1025600"/>
    <row r="1025601"/>
    <row r="1025602"/>
    <row r="1025603"/>
    <row r="1025604"/>
    <row r="1025605"/>
    <row r="1025606"/>
    <row r="1025607"/>
    <row r="1025608"/>
    <row r="1025609"/>
    <row r="1025610"/>
    <row r="1025611"/>
    <row r="1025612"/>
    <row r="1025613"/>
    <row r="1025614"/>
    <row r="1025615"/>
    <row r="1025616"/>
    <row r="1025617"/>
    <row r="1025618"/>
    <row r="1025619"/>
    <row r="1025620"/>
    <row r="1025621"/>
    <row r="1025622"/>
    <row r="1025623"/>
    <row r="1025624"/>
    <row r="1025625"/>
    <row r="1025626"/>
    <row r="1025627"/>
    <row r="1025628"/>
    <row r="1025629"/>
    <row r="1025630"/>
    <row r="1025631"/>
    <row r="1025632"/>
    <row r="1025633"/>
    <row r="1025634"/>
    <row r="1025635"/>
    <row r="1025636"/>
    <row r="1025637"/>
    <row r="1025638"/>
    <row r="1025639"/>
    <row r="1025640"/>
    <row r="1025641"/>
    <row r="1025642"/>
    <row r="1025643"/>
    <row r="1025644"/>
    <row r="1025645"/>
    <row r="1025646"/>
    <row r="1025647"/>
    <row r="1025648"/>
    <row r="1025649"/>
    <row r="1025650"/>
    <row r="1025651"/>
    <row r="1025652"/>
    <row r="1025653"/>
    <row r="1025654"/>
    <row r="1025655"/>
    <row r="1025656"/>
    <row r="1025657"/>
    <row r="1025658"/>
    <row r="1025659"/>
    <row r="1025660"/>
    <row r="1025661"/>
    <row r="1025662"/>
    <row r="1025663"/>
    <row r="1025664"/>
    <row r="1025665"/>
    <row r="1025666"/>
    <row r="1025667"/>
    <row r="1025668"/>
    <row r="1025669"/>
    <row r="1025670"/>
    <row r="1025671"/>
    <row r="1025672"/>
    <row r="1025673"/>
    <row r="1025674"/>
    <row r="1025675"/>
    <row r="1025676"/>
    <row r="1025677"/>
    <row r="1025678"/>
    <row r="1025679"/>
    <row r="1025680"/>
    <row r="1025681"/>
    <row r="1025682"/>
    <row r="1025683"/>
    <row r="1025684"/>
    <row r="1025685"/>
    <row r="1025686"/>
    <row r="1025687"/>
    <row r="1025688"/>
    <row r="1025689"/>
    <row r="1025690"/>
    <row r="1025691"/>
    <row r="1025692"/>
    <row r="1025693"/>
    <row r="1025694"/>
    <row r="1025695"/>
    <row r="1025696"/>
    <row r="1025697"/>
    <row r="1025698"/>
    <row r="1025699"/>
    <row r="1025700"/>
    <row r="1025701"/>
    <row r="1025702"/>
    <row r="1025703"/>
    <row r="1025704"/>
    <row r="1025705"/>
    <row r="1025706"/>
    <row r="1025707"/>
    <row r="1025708"/>
    <row r="1025709"/>
    <row r="1025710"/>
    <row r="1025711"/>
    <row r="1025712"/>
    <row r="1025713"/>
    <row r="1025714"/>
    <row r="1025715"/>
    <row r="1025716"/>
    <row r="1025717"/>
    <row r="1025718"/>
    <row r="1025719"/>
    <row r="1025720"/>
    <row r="1025721"/>
    <row r="1025722"/>
    <row r="1025723"/>
    <row r="1025724"/>
    <row r="1025725"/>
    <row r="1025726"/>
    <row r="1025727"/>
    <row r="1025728"/>
    <row r="1025729"/>
    <row r="1025730"/>
    <row r="1025731"/>
    <row r="1025732"/>
    <row r="1025733"/>
    <row r="1025734"/>
    <row r="1025735"/>
    <row r="1025736"/>
    <row r="1025737"/>
    <row r="1025738"/>
    <row r="1025739"/>
    <row r="1025740"/>
    <row r="1025741"/>
    <row r="1025742"/>
    <row r="1025743"/>
    <row r="1025744"/>
    <row r="1025745"/>
    <row r="1025746"/>
    <row r="1025747"/>
    <row r="1025748"/>
    <row r="1025749"/>
    <row r="1025750"/>
    <row r="1025751"/>
    <row r="1025752"/>
    <row r="1025753"/>
    <row r="1025754"/>
    <row r="1025755"/>
    <row r="1025756"/>
    <row r="1025757"/>
    <row r="1025758"/>
    <row r="1025759"/>
    <row r="1025760"/>
    <row r="1025761"/>
    <row r="1025762"/>
    <row r="1025763"/>
    <row r="1025764"/>
    <row r="1025765"/>
    <row r="1025766"/>
    <row r="1025767"/>
    <row r="1025768"/>
    <row r="1025769"/>
    <row r="1025770"/>
    <row r="1025771"/>
    <row r="1025772"/>
    <row r="1025773"/>
    <row r="1025774"/>
    <row r="1025775"/>
    <row r="1025776"/>
    <row r="1025777"/>
    <row r="1025778"/>
    <row r="1025779"/>
    <row r="1025780"/>
    <row r="1025781"/>
    <row r="1025782"/>
    <row r="1025783"/>
    <row r="1025784"/>
    <row r="1025785"/>
    <row r="1025786"/>
    <row r="1025787"/>
    <row r="1025788"/>
    <row r="1025789"/>
    <row r="1025790"/>
    <row r="1025791"/>
    <row r="1025792"/>
    <row r="1025793"/>
    <row r="1025794"/>
    <row r="1025795"/>
    <row r="1025796"/>
    <row r="1025797"/>
    <row r="1025798"/>
    <row r="1025799"/>
    <row r="1025800"/>
    <row r="1025801"/>
    <row r="1025802"/>
    <row r="1025803"/>
    <row r="1025804"/>
    <row r="1025805"/>
    <row r="1025806"/>
    <row r="1025807"/>
    <row r="1025808"/>
    <row r="1025809"/>
    <row r="1025810"/>
    <row r="1025811"/>
    <row r="1025812"/>
    <row r="1025813"/>
    <row r="1025814"/>
    <row r="1025815"/>
    <row r="1025816"/>
    <row r="1025817"/>
    <row r="1025818"/>
    <row r="1025819"/>
    <row r="1025820"/>
    <row r="1025821"/>
    <row r="1025822"/>
    <row r="1025823"/>
    <row r="1025824"/>
    <row r="1025825"/>
    <row r="1025826"/>
    <row r="1025827"/>
    <row r="1025828"/>
    <row r="1025829"/>
    <row r="1025830"/>
    <row r="1025831"/>
    <row r="1025832"/>
    <row r="1025833"/>
    <row r="1025834"/>
    <row r="1025835"/>
    <row r="1025836"/>
    <row r="1025837"/>
    <row r="1025838"/>
    <row r="1025839"/>
    <row r="1025840"/>
    <row r="1025841"/>
    <row r="1025842"/>
    <row r="1025843"/>
    <row r="1025844"/>
    <row r="1025845"/>
    <row r="1025846"/>
    <row r="1025847"/>
    <row r="1025848"/>
    <row r="1025849"/>
    <row r="1025850"/>
    <row r="1025851"/>
    <row r="1025852"/>
    <row r="1025853"/>
    <row r="1025854"/>
    <row r="1025855"/>
    <row r="1025856"/>
    <row r="1025857"/>
    <row r="1025858"/>
    <row r="1025859"/>
    <row r="1025860"/>
    <row r="1025861"/>
    <row r="1025862"/>
    <row r="1025863"/>
    <row r="1025864"/>
    <row r="1025865"/>
    <row r="1025866"/>
    <row r="1025867"/>
    <row r="1025868"/>
    <row r="1025869"/>
    <row r="1025870"/>
    <row r="1025871"/>
    <row r="1025872"/>
    <row r="1025873"/>
    <row r="1025874"/>
    <row r="1025875"/>
    <row r="1025876"/>
    <row r="1025877"/>
    <row r="1025878"/>
    <row r="1025879"/>
    <row r="1025880"/>
    <row r="1025881"/>
    <row r="1025882"/>
    <row r="1025883"/>
    <row r="1025884"/>
    <row r="1025885"/>
    <row r="1025886"/>
    <row r="1025887"/>
    <row r="1025888"/>
    <row r="1025889"/>
    <row r="1025890"/>
    <row r="1025891"/>
    <row r="1025892"/>
    <row r="1025893"/>
    <row r="1025894"/>
    <row r="1025895"/>
    <row r="1025896"/>
    <row r="1025897"/>
    <row r="1025898"/>
    <row r="1025899"/>
    <row r="1025900"/>
    <row r="1025901"/>
    <row r="1025902"/>
    <row r="1025903"/>
    <row r="1025904"/>
    <row r="1025905"/>
    <row r="1025906"/>
    <row r="1025907"/>
    <row r="1025908"/>
    <row r="1025909"/>
    <row r="1025910"/>
    <row r="1025911"/>
    <row r="1025912"/>
    <row r="1025913"/>
    <row r="1025914"/>
    <row r="1025915"/>
    <row r="1025916"/>
    <row r="1025917"/>
    <row r="1025918"/>
    <row r="1025919"/>
    <row r="1025920"/>
    <row r="1025921"/>
    <row r="1025922"/>
    <row r="1025923"/>
    <row r="1025924"/>
    <row r="1025925"/>
    <row r="1025926"/>
    <row r="1025927"/>
    <row r="1025928"/>
    <row r="1025929"/>
    <row r="1025930"/>
    <row r="1025931"/>
    <row r="1025932"/>
    <row r="1025933"/>
    <row r="1025934"/>
    <row r="1025935"/>
    <row r="1025936"/>
    <row r="1025937"/>
    <row r="1025938"/>
    <row r="1025939"/>
    <row r="1025940"/>
    <row r="1025941"/>
    <row r="1025942"/>
    <row r="1025943"/>
    <row r="1025944"/>
    <row r="1025945"/>
    <row r="1025946"/>
    <row r="1025947"/>
    <row r="1025948"/>
    <row r="1025949"/>
    <row r="1025950"/>
    <row r="1025951"/>
    <row r="1025952"/>
    <row r="1025953"/>
    <row r="1025954"/>
    <row r="1025955"/>
    <row r="1025956"/>
    <row r="1025957"/>
    <row r="1025958"/>
    <row r="1025959"/>
    <row r="1025960"/>
    <row r="1025961"/>
    <row r="1025962"/>
    <row r="1025963"/>
    <row r="1025964"/>
    <row r="1025965"/>
    <row r="1025966"/>
    <row r="1025967"/>
    <row r="1025968"/>
    <row r="1025969"/>
    <row r="1025970"/>
    <row r="1025971"/>
    <row r="1025972"/>
    <row r="1025973"/>
    <row r="1025974"/>
    <row r="1025975"/>
    <row r="1025976"/>
    <row r="1025977"/>
    <row r="1025978"/>
    <row r="1025979"/>
    <row r="1025980"/>
    <row r="1025981"/>
    <row r="1025982"/>
    <row r="1025983"/>
    <row r="1025984"/>
    <row r="1025985"/>
    <row r="1025986"/>
    <row r="1025987"/>
    <row r="1025988"/>
    <row r="1025989"/>
    <row r="1025990"/>
    <row r="1025991"/>
    <row r="1025992"/>
    <row r="1025993"/>
    <row r="1025994"/>
    <row r="1025995"/>
    <row r="1025996"/>
    <row r="1025997"/>
    <row r="1025998"/>
    <row r="1025999"/>
    <row r="1026000"/>
    <row r="1026001"/>
    <row r="1026002"/>
    <row r="1026003"/>
    <row r="1026004"/>
    <row r="1026005"/>
    <row r="1026006"/>
    <row r="1026007"/>
    <row r="1026008"/>
    <row r="1026009"/>
    <row r="1026010"/>
    <row r="1026011"/>
    <row r="1026012"/>
    <row r="1026013"/>
    <row r="1026014"/>
    <row r="1026015"/>
    <row r="1026016"/>
    <row r="1026017"/>
    <row r="1026018"/>
    <row r="1026019"/>
    <row r="1026020"/>
    <row r="1026021"/>
    <row r="1026022"/>
    <row r="1026023"/>
    <row r="1026024"/>
    <row r="1026025"/>
    <row r="1026026"/>
    <row r="1026027"/>
    <row r="1026028"/>
    <row r="1026029"/>
    <row r="1026030"/>
    <row r="1026031"/>
    <row r="1026032"/>
    <row r="1026033"/>
    <row r="1026034"/>
    <row r="1026035"/>
    <row r="1026036"/>
    <row r="1026037"/>
    <row r="1026038"/>
    <row r="1026039"/>
    <row r="1026040"/>
    <row r="1026041"/>
    <row r="1026042"/>
    <row r="1026043"/>
    <row r="1026044"/>
    <row r="1026045"/>
    <row r="1026046"/>
    <row r="1026047"/>
    <row r="1026048"/>
    <row r="1026049"/>
    <row r="1026050"/>
    <row r="1026051"/>
    <row r="1026052"/>
    <row r="1026053"/>
    <row r="1026054"/>
    <row r="1026055"/>
    <row r="1026056"/>
    <row r="1026057"/>
    <row r="1026058"/>
    <row r="1026059"/>
    <row r="1026060"/>
    <row r="1026061"/>
    <row r="1026062"/>
    <row r="1026063"/>
    <row r="1026064"/>
    <row r="1026065"/>
    <row r="1026066"/>
    <row r="1026067"/>
    <row r="1026068"/>
    <row r="1026069"/>
    <row r="1026070"/>
    <row r="1026071"/>
    <row r="1026072"/>
    <row r="1026073"/>
    <row r="1026074"/>
    <row r="1026075"/>
    <row r="1026076"/>
    <row r="1026077"/>
    <row r="1026078"/>
    <row r="1026079"/>
    <row r="1026080"/>
    <row r="1026081"/>
    <row r="1026082"/>
    <row r="1026083"/>
    <row r="1026084"/>
    <row r="1026085"/>
    <row r="1026086"/>
    <row r="1026087"/>
    <row r="1026088"/>
    <row r="1026089"/>
    <row r="1026090"/>
    <row r="1026091"/>
    <row r="1026092"/>
    <row r="1026093"/>
    <row r="1026094"/>
    <row r="1026095"/>
    <row r="1026096"/>
    <row r="1026097"/>
    <row r="1026098"/>
    <row r="1026099"/>
    <row r="1026100"/>
    <row r="1026101"/>
    <row r="1026102"/>
    <row r="1026103"/>
    <row r="1026104"/>
    <row r="1026105"/>
    <row r="1026106"/>
    <row r="1026107"/>
    <row r="1026108"/>
    <row r="1026109"/>
    <row r="1026110"/>
    <row r="1026111"/>
    <row r="1026112"/>
    <row r="1026113"/>
    <row r="1026114"/>
    <row r="1026115"/>
    <row r="1026116"/>
    <row r="1026117"/>
    <row r="1026118"/>
    <row r="1026119"/>
    <row r="1026120"/>
    <row r="1026121"/>
    <row r="1026122"/>
    <row r="1026123"/>
    <row r="1026124"/>
    <row r="1026125"/>
    <row r="1026126"/>
    <row r="1026127"/>
    <row r="1026128"/>
    <row r="1026129"/>
    <row r="1026130"/>
    <row r="1026131"/>
    <row r="1026132"/>
    <row r="1026133"/>
    <row r="1026134"/>
    <row r="1026135"/>
    <row r="1026136"/>
    <row r="1026137"/>
    <row r="1026138"/>
    <row r="1026139"/>
    <row r="1026140"/>
    <row r="1026141"/>
    <row r="1026142"/>
    <row r="1026143"/>
    <row r="1026144"/>
    <row r="1026145"/>
    <row r="1026146"/>
    <row r="1026147"/>
    <row r="1026148"/>
    <row r="1026149"/>
    <row r="1026150"/>
    <row r="1026151"/>
    <row r="1026152"/>
    <row r="1026153"/>
    <row r="1026154"/>
    <row r="1026155"/>
    <row r="1026156"/>
    <row r="1026157"/>
    <row r="1026158"/>
    <row r="1026159"/>
    <row r="1026160"/>
    <row r="1026161"/>
    <row r="1026162"/>
    <row r="1026163"/>
    <row r="1026164"/>
    <row r="1026165"/>
    <row r="1026166"/>
    <row r="1026167"/>
    <row r="1026168"/>
    <row r="1026169"/>
    <row r="1026170"/>
    <row r="1026171"/>
    <row r="1026172"/>
    <row r="1026173"/>
    <row r="1026174"/>
    <row r="1026175"/>
    <row r="1026176"/>
    <row r="1026177"/>
    <row r="1026178"/>
    <row r="1026179"/>
    <row r="1026180"/>
    <row r="1026181"/>
    <row r="1026182"/>
    <row r="1026183"/>
    <row r="1026184"/>
    <row r="1026185"/>
    <row r="1026186"/>
    <row r="1026187"/>
    <row r="1026188"/>
    <row r="1026189"/>
    <row r="1026190"/>
    <row r="1026191"/>
    <row r="1026192"/>
    <row r="1026193"/>
    <row r="1026194"/>
    <row r="1026195"/>
    <row r="1026196"/>
    <row r="1026197"/>
    <row r="1026198"/>
    <row r="1026199"/>
    <row r="1026200"/>
    <row r="1026201"/>
    <row r="1026202"/>
    <row r="1026203"/>
    <row r="1026204"/>
    <row r="1026205"/>
    <row r="1026206"/>
    <row r="1026207"/>
    <row r="1026208"/>
    <row r="1026209"/>
    <row r="1026210"/>
    <row r="1026211"/>
    <row r="1026212"/>
    <row r="1026213"/>
    <row r="1026214"/>
    <row r="1026215"/>
    <row r="1026216"/>
    <row r="1026217"/>
    <row r="1026218"/>
    <row r="1026219"/>
    <row r="1026220"/>
    <row r="1026221"/>
    <row r="1026222"/>
    <row r="1026223"/>
    <row r="1026224"/>
    <row r="1026225"/>
    <row r="1026226"/>
    <row r="1026227"/>
    <row r="1026228"/>
    <row r="1026229"/>
    <row r="1026230"/>
    <row r="1026231"/>
    <row r="1026232"/>
    <row r="1026233"/>
    <row r="1026234"/>
    <row r="1026235"/>
    <row r="1026236"/>
    <row r="1026237"/>
    <row r="1026238"/>
    <row r="1026239"/>
    <row r="1026240"/>
    <row r="1026241"/>
    <row r="1026242"/>
    <row r="1026243"/>
    <row r="1026244"/>
    <row r="1026245"/>
    <row r="1026246"/>
    <row r="1026247"/>
    <row r="1026248"/>
    <row r="1026249"/>
    <row r="1026250"/>
    <row r="1026251"/>
    <row r="1026252"/>
    <row r="1026253"/>
    <row r="1026254"/>
    <row r="1026255"/>
    <row r="1026256"/>
    <row r="1026257"/>
    <row r="1026258"/>
    <row r="1026259"/>
    <row r="1026260"/>
    <row r="1026261"/>
    <row r="1026262"/>
    <row r="1026263"/>
    <row r="1026264"/>
    <row r="1026265"/>
    <row r="1026266"/>
    <row r="1026267"/>
    <row r="1026268"/>
    <row r="1026269"/>
    <row r="1026270"/>
    <row r="1026271"/>
    <row r="1026272"/>
    <row r="1026273"/>
    <row r="1026274"/>
    <row r="1026275"/>
    <row r="1026276"/>
    <row r="1026277"/>
    <row r="1026278"/>
    <row r="1026279"/>
    <row r="1026280"/>
    <row r="1026281"/>
    <row r="1026282"/>
    <row r="1026283"/>
    <row r="1026284"/>
    <row r="1026285"/>
    <row r="1026286"/>
    <row r="1026287"/>
    <row r="1026288"/>
    <row r="1026289"/>
    <row r="1026290"/>
    <row r="1026291"/>
    <row r="1026292"/>
    <row r="1026293"/>
    <row r="1026294"/>
    <row r="1026295"/>
    <row r="1026296"/>
    <row r="1026297"/>
    <row r="1026298"/>
    <row r="1026299"/>
    <row r="1026300"/>
    <row r="1026301"/>
    <row r="1026302"/>
    <row r="1026303"/>
    <row r="1026304"/>
    <row r="1026305"/>
    <row r="1026306"/>
    <row r="1026307"/>
    <row r="1026308"/>
    <row r="1026309"/>
    <row r="1026310"/>
    <row r="1026311"/>
    <row r="1026312"/>
    <row r="1026313"/>
    <row r="1026314"/>
    <row r="1026315"/>
    <row r="1026316"/>
    <row r="1026317"/>
    <row r="1026318"/>
    <row r="1026319"/>
    <row r="1026320"/>
    <row r="1026321"/>
    <row r="1026322"/>
    <row r="1026323"/>
    <row r="1026324"/>
    <row r="1026325"/>
    <row r="1026326"/>
    <row r="1026327"/>
    <row r="1026328"/>
    <row r="1026329"/>
    <row r="1026330"/>
    <row r="1026331"/>
    <row r="1026332"/>
    <row r="1026333"/>
    <row r="1026334"/>
    <row r="1026335"/>
    <row r="1026336"/>
    <row r="1026337"/>
    <row r="1026338"/>
    <row r="1026339"/>
    <row r="1026340"/>
    <row r="1026341"/>
    <row r="1026342"/>
    <row r="1026343"/>
    <row r="1026344"/>
    <row r="1026345"/>
    <row r="1026346"/>
    <row r="1026347"/>
    <row r="1026348"/>
    <row r="1026349"/>
    <row r="1026350"/>
    <row r="1026351"/>
    <row r="1026352"/>
    <row r="1026353"/>
    <row r="1026354"/>
    <row r="1026355"/>
    <row r="1026356"/>
    <row r="1026357"/>
    <row r="1026358"/>
    <row r="1026359"/>
    <row r="1026360"/>
    <row r="1026361"/>
    <row r="1026362"/>
    <row r="1026363"/>
    <row r="1026364"/>
    <row r="1026365"/>
    <row r="1026366"/>
    <row r="1026367"/>
    <row r="1026368"/>
    <row r="1026369"/>
    <row r="1026370"/>
    <row r="1026371"/>
    <row r="1026372"/>
    <row r="1026373"/>
    <row r="1026374"/>
    <row r="1026375"/>
    <row r="1026376"/>
    <row r="1026377"/>
    <row r="1026378"/>
    <row r="1026379"/>
    <row r="1026380"/>
    <row r="1026381"/>
    <row r="1026382"/>
    <row r="1026383"/>
    <row r="1026384"/>
    <row r="1026385"/>
    <row r="1026386"/>
    <row r="1026387"/>
    <row r="1026388"/>
    <row r="1026389"/>
    <row r="1026390"/>
    <row r="1026391"/>
    <row r="1026392"/>
    <row r="1026393"/>
    <row r="1026394"/>
    <row r="1026395"/>
    <row r="1026396"/>
    <row r="1026397"/>
    <row r="1026398"/>
    <row r="1026399"/>
    <row r="1026400"/>
    <row r="1026401"/>
    <row r="1026402"/>
    <row r="1026403"/>
    <row r="1026404"/>
    <row r="1026405"/>
    <row r="1026406"/>
    <row r="1026407"/>
    <row r="1026408"/>
    <row r="1026409"/>
    <row r="1026410"/>
    <row r="1026411"/>
    <row r="1026412"/>
    <row r="1026413"/>
    <row r="1026414"/>
    <row r="1026415"/>
    <row r="1026416"/>
    <row r="1026417"/>
    <row r="1026418"/>
    <row r="1026419"/>
    <row r="1026420"/>
    <row r="1026421"/>
    <row r="1026422"/>
    <row r="1026423"/>
    <row r="1026424"/>
    <row r="1026425"/>
    <row r="1026426"/>
    <row r="1026427"/>
    <row r="1026428"/>
    <row r="1026429"/>
    <row r="1026430"/>
    <row r="1026431"/>
    <row r="1026432"/>
    <row r="1026433"/>
    <row r="1026434"/>
    <row r="1026435"/>
    <row r="1026436"/>
    <row r="1026437"/>
    <row r="1026438"/>
    <row r="1026439"/>
    <row r="1026440"/>
    <row r="1026441"/>
    <row r="1026442"/>
    <row r="1026443"/>
    <row r="1026444"/>
    <row r="1026445"/>
    <row r="1026446"/>
    <row r="1026447"/>
    <row r="1026448"/>
    <row r="1026449"/>
    <row r="1026450"/>
    <row r="1026451"/>
    <row r="1026452"/>
    <row r="1026453"/>
    <row r="1026454"/>
    <row r="1026455"/>
    <row r="1026456"/>
    <row r="1026457"/>
    <row r="1026458"/>
    <row r="1026459"/>
    <row r="1026460"/>
    <row r="1026461"/>
    <row r="1026462"/>
    <row r="1026463"/>
    <row r="1026464"/>
    <row r="1026465"/>
    <row r="1026466"/>
    <row r="1026467"/>
    <row r="1026468"/>
    <row r="1026469"/>
    <row r="1026470"/>
    <row r="1026471"/>
    <row r="1026472"/>
    <row r="1026473"/>
    <row r="1026474"/>
    <row r="1026475"/>
    <row r="1026476"/>
    <row r="1026477"/>
    <row r="1026478"/>
    <row r="1026479"/>
    <row r="1026480"/>
    <row r="1026481"/>
    <row r="1026482"/>
    <row r="1026483"/>
    <row r="1026484"/>
    <row r="1026485"/>
    <row r="1026486"/>
    <row r="1026487"/>
    <row r="1026488"/>
    <row r="1026489"/>
    <row r="1026490"/>
    <row r="1026491"/>
    <row r="1026492"/>
    <row r="1026493"/>
    <row r="1026494"/>
    <row r="1026495"/>
    <row r="1026496"/>
    <row r="1026497"/>
    <row r="1026498"/>
    <row r="1026499"/>
    <row r="1026500"/>
    <row r="1026501"/>
    <row r="1026502"/>
    <row r="1026503"/>
    <row r="1026504"/>
    <row r="1026505"/>
    <row r="1026506"/>
    <row r="1026507"/>
    <row r="1026508"/>
    <row r="1026509"/>
    <row r="1026510"/>
    <row r="1026511"/>
    <row r="1026512"/>
    <row r="1026513"/>
    <row r="1026514"/>
    <row r="1026515"/>
    <row r="1026516"/>
    <row r="1026517"/>
    <row r="1026518"/>
    <row r="1026519"/>
    <row r="1026520"/>
    <row r="1026521"/>
    <row r="1026522"/>
    <row r="1026523"/>
    <row r="1026524"/>
    <row r="1026525"/>
    <row r="1026526"/>
    <row r="1026527"/>
    <row r="1026528"/>
    <row r="1026529"/>
    <row r="1026530"/>
    <row r="1026531"/>
    <row r="1026532"/>
    <row r="1026533"/>
    <row r="1026534"/>
    <row r="1026535"/>
    <row r="1026536"/>
    <row r="1026537"/>
    <row r="1026538"/>
    <row r="1026539"/>
    <row r="1026540"/>
    <row r="1026541"/>
    <row r="1026542"/>
    <row r="1026543"/>
    <row r="1026544"/>
    <row r="1026545"/>
    <row r="1026546"/>
    <row r="1026547"/>
    <row r="1026548"/>
    <row r="1026549"/>
    <row r="1026550"/>
    <row r="1026551"/>
    <row r="1026552"/>
    <row r="1026553"/>
    <row r="1026554"/>
    <row r="1026555"/>
    <row r="1026556"/>
    <row r="1026557"/>
    <row r="1026558"/>
    <row r="1026559"/>
    <row r="1026560"/>
    <row r="1026561"/>
    <row r="1026562"/>
    <row r="1026563"/>
    <row r="1026564"/>
    <row r="1026565"/>
    <row r="1026566"/>
    <row r="1026567"/>
    <row r="1026568"/>
    <row r="1026569"/>
    <row r="1026570"/>
    <row r="1026571"/>
    <row r="1026572"/>
    <row r="1026573"/>
    <row r="1026574"/>
    <row r="1026575"/>
    <row r="1026576"/>
    <row r="1026577"/>
    <row r="1026578"/>
    <row r="1026579"/>
    <row r="1026580"/>
    <row r="1026581"/>
    <row r="1026582"/>
    <row r="1026583"/>
    <row r="1026584"/>
    <row r="1026585"/>
    <row r="1026586"/>
    <row r="1026587"/>
    <row r="1026588"/>
    <row r="1026589"/>
    <row r="1026590"/>
    <row r="1026591"/>
    <row r="1026592"/>
    <row r="1026593"/>
    <row r="1026594"/>
    <row r="1026595"/>
    <row r="1026596"/>
    <row r="1026597"/>
    <row r="1026598"/>
    <row r="1026599"/>
    <row r="1026600"/>
    <row r="1026601"/>
    <row r="1026602"/>
    <row r="1026603"/>
    <row r="1026604"/>
    <row r="1026605"/>
    <row r="1026606"/>
    <row r="1026607"/>
    <row r="1026608"/>
    <row r="1026609"/>
    <row r="1026610"/>
    <row r="1026611"/>
    <row r="1026612"/>
    <row r="1026613"/>
    <row r="1026614"/>
    <row r="1026615"/>
    <row r="1026616"/>
    <row r="1026617"/>
    <row r="1026618"/>
    <row r="1026619"/>
    <row r="1026620"/>
    <row r="1026621"/>
    <row r="1026622"/>
    <row r="1026623"/>
    <row r="1026624"/>
    <row r="1026625"/>
    <row r="1026626"/>
    <row r="1026627"/>
    <row r="1026628"/>
    <row r="1026629"/>
    <row r="1026630"/>
    <row r="1026631"/>
    <row r="1026632"/>
    <row r="1026633"/>
    <row r="1026634"/>
    <row r="1026635"/>
    <row r="1026636"/>
    <row r="1026637"/>
    <row r="1026638"/>
    <row r="1026639"/>
    <row r="1026640"/>
    <row r="1026641"/>
    <row r="1026642"/>
    <row r="1026643"/>
    <row r="1026644"/>
    <row r="1026645"/>
    <row r="1026646"/>
    <row r="1026647"/>
    <row r="1026648"/>
    <row r="1026649"/>
    <row r="1026650"/>
    <row r="1026651"/>
    <row r="1026652"/>
    <row r="1026653"/>
    <row r="1026654"/>
    <row r="1026655"/>
    <row r="1026656"/>
    <row r="1026657"/>
    <row r="1026658"/>
    <row r="1026659"/>
    <row r="1026660"/>
    <row r="1026661"/>
    <row r="1026662"/>
    <row r="1026663"/>
    <row r="1026664"/>
    <row r="1026665"/>
    <row r="1026666"/>
    <row r="1026667"/>
    <row r="1026668"/>
    <row r="1026669"/>
    <row r="1026670"/>
    <row r="1026671"/>
    <row r="1026672"/>
    <row r="1026673"/>
    <row r="1026674"/>
    <row r="1026675"/>
    <row r="1026676"/>
    <row r="1026677"/>
    <row r="1026678"/>
    <row r="1026679"/>
    <row r="1026680"/>
    <row r="1026681"/>
    <row r="1026682"/>
    <row r="1026683"/>
    <row r="1026684"/>
    <row r="1026685"/>
    <row r="1026686"/>
    <row r="1026687"/>
    <row r="1026688"/>
    <row r="1026689"/>
    <row r="1026690"/>
    <row r="1026691"/>
    <row r="1026692"/>
    <row r="1026693"/>
    <row r="1026694"/>
    <row r="1026695"/>
    <row r="1026696"/>
    <row r="1026697"/>
    <row r="1026698"/>
    <row r="1026699"/>
    <row r="1026700"/>
    <row r="1026701"/>
    <row r="1026702"/>
    <row r="1026703"/>
    <row r="1026704"/>
    <row r="1026705"/>
    <row r="1026706"/>
    <row r="1026707"/>
    <row r="1026708"/>
    <row r="1026709"/>
    <row r="1026710"/>
    <row r="1026711"/>
    <row r="1026712"/>
    <row r="1026713"/>
    <row r="1026714"/>
    <row r="1026715"/>
    <row r="1026716"/>
    <row r="1026717"/>
    <row r="1026718"/>
    <row r="1026719"/>
    <row r="1026720"/>
    <row r="1026721"/>
    <row r="1026722"/>
    <row r="1026723"/>
    <row r="1026724"/>
    <row r="1026725"/>
    <row r="1026726"/>
    <row r="1026727"/>
    <row r="1026728"/>
    <row r="1026729"/>
    <row r="1026730"/>
    <row r="1026731"/>
    <row r="1026732"/>
    <row r="1026733"/>
    <row r="1026734"/>
    <row r="1026735"/>
    <row r="1026736"/>
    <row r="1026737"/>
    <row r="1026738"/>
    <row r="1026739"/>
    <row r="1026740"/>
    <row r="1026741"/>
    <row r="1026742"/>
    <row r="1026743"/>
    <row r="1026744"/>
    <row r="1026745"/>
    <row r="1026746"/>
    <row r="1026747"/>
    <row r="1026748"/>
    <row r="1026749"/>
    <row r="1026750"/>
    <row r="1026751"/>
    <row r="1026752"/>
    <row r="1026753"/>
    <row r="1026754"/>
    <row r="1026755"/>
    <row r="1026756"/>
    <row r="1026757"/>
    <row r="1026758"/>
    <row r="1026759"/>
    <row r="1026760"/>
    <row r="1026761"/>
    <row r="1026762"/>
    <row r="1026763"/>
    <row r="1026764"/>
    <row r="1026765"/>
    <row r="1026766"/>
    <row r="1026767"/>
    <row r="1026768"/>
    <row r="1026769"/>
    <row r="1026770"/>
    <row r="1026771"/>
    <row r="1026772"/>
    <row r="1026773"/>
    <row r="1026774"/>
    <row r="1026775"/>
    <row r="1026776"/>
    <row r="1026777"/>
    <row r="1026778"/>
    <row r="1026779"/>
    <row r="1026780"/>
    <row r="1026781"/>
    <row r="1026782"/>
    <row r="1026783"/>
    <row r="1026784"/>
    <row r="1026785"/>
    <row r="1026786"/>
    <row r="1026787"/>
    <row r="1026788"/>
    <row r="1026789"/>
    <row r="1026790"/>
    <row r="1026791"/>
    <row r="1026792"/>
    <row r="1026793"/>
    <row r="1026794"/>
    <row r="1026795"/>
    <row r="1026796"/>
    <row r="1026797"/>
    <row r="1026798"/>
    <row r="1026799"/>
    <row r="1026800"/>
    <row r="1026801"/>
    <row r="1026802"/>
    <row r="1026803"/>
    <row r="1026804"/>
    <row r="1026805"/>
    <row r="1026806"/>
    <row r="1026807"/>
    <row r="1026808"/>
    <row r="1026809"/>
    <row r="1026810"/>
    <row r="1026811"/>
    <row r="1026812"/>
    <row r="1026813"/>
    <row r="1026814"/>
    <row r="1026815"/>
    <row r="1026816"/>
    <row r="1026817"/>
    <row r="1026818"/>
    <row r="1026819"/>
    <row r="1026820"/>
    <row r="1026821"/>
    <row r="1026822"/>
    <row r="1026823"/>
    <row r="1026824"/>
    <row r="1026825"/>
    <row r="1026826"/>
    <row r="1026827"/>
    <row r="1026828"/>
    <row r="1026829"/>
    <row r="1026830"/>
    <row r="1026831"/>
    <row r="1026832"/>
    <row r="1026833"/>
    <row r="1026834"/>
    <row r="1026835"/>
    <row r="1026836"/>
    <row r="1026837"/>
    <row r="1026838"/>
    <row r="1026839"/>
    <row r="1026840"/>
    <row r="1026841"/>
    <row r="1026842"/>
    <row r="1026843"/>
    <row r="1026844"/>
    <row r="1026845"/>
    <row r="1026846"/>
    <row r="1026847"/>
    <row r="1026848"/>
    <row r="1026849"/>
    <row r="1026850"/>
    <row r="1026851"/>
    <row r="1026852"/>
    <row r="1026853"/>
    <row r="1026854"/>
    <row r="1026855"/>
    <row r="1026856"/>
    <row r="1026857"/>
    <row r="1026858"/>
    <row r="1026859"/>
    <row r="1026860"/>
    <row r="1026861"/>
    <row r="1026862"/>
    <row r="1026863"/>
    <row r="1026864"/>
    <row r="1026865"/>
    <row r="1026866"/>
    <row r="1026867"/>
    <row r="1026868"/>
    <row r="1026869"/>
    <row r="1026870"/>
    <row r="1026871"/>
    <row r="1026872"/>
    <row r="1026873"/>
    <row r="1026874"/>
    <row r="1026875"/>
    <row r="1026876"/>
    <row r="1026877"/>
    <row r="1026878"/>
    <row r="1026879"/>
    <row r="1026880"/>
    <row r="1026881"/>
    <row r="1026882"/>
    <row r="1026883"/>
    <row r="1026884"/>
    <row r="1026885"/>
    <row r="1026886"/>
    <row r="1026887"/>
    <row r="1026888"/>
    <row r="1026889"/>
    <row r="1026890"/>
    <row r="1026891"/>
    <row r="1026892"/>
    <row r="1026893"/>
    <row r="1026894"/>
    <row r="1026895"/>
    <row r="1026896"/>
    <row r="1026897"/>
    <row r="1026898"/>
    <row r="1026899"/>
    <row r="1026900"/>
    <row r="1026901"/>
    <row r="1026902"/>
    <row r="1026903"/>
    <row r="1026904"/>
    <row r="1026905"/>
    <row r="1026906"/>
    <row r="1026907"/>
    <row r="1026908"/>
    <row r="1026909"/>
    <row r="1026910"/>
    <row r="1026911"/>
    <row r="1026912"/>
    <row r="1026913"/>
    <row r="1026914"/>
    <row r="1026915"/>
    <row r="1026916"/>
    <row r="1026917"/>
    <row r="1026918"/>
    <row r="1026919"/>
    <row r="1026920"/>
    <row r="1026921"/>
    <row r="1026922"/>
    <row r="1026923"/>
    <row r="1026924"/>
    <row r="1026925"/>
    <row r="1026926"/>
    <row r="1026927"/>
    <row r="1026928"/>
    <row r="1026929"/>
    <row r="1026930"/>
    <row r="1026931"/>
    <row r="1026932"/>
    <row r="1026933"/>
    <row r="1026934"/>
    <row r="1026935"/>
    <row r="1026936"/>
    <row r="1026937"/>
    <row r="1026938"/>
    <row r="1026939"/>
    <row r="1026940"/>
    <row r="1026941"/>
    <row r="1026942"/>
    <row r="1026943"/>
    <row r="1026944"/>
    <row r="1026945"/>
    <row r="1026946"/>
    <row r="1026947"/>
    <row r="1026948"/>
    <row r="1026949"/>
    <row r="1026950"/>
    <row r="1026951"/>
    <row r="1026952"/>
    <row r="1026953"/>
    <row r="1026954"/>
    <row r="1026955"/>
    <row r="1026956"/>
    <row r="1026957"/>
    <row r="1026958"/>
    <row r="1026959"/>
    <row r="1026960"/>
    <row r="1026961"/>
    <row r="1026962"/>
    <row r="1026963"/>
    <row r="1026964"/>
    <row r="1026965"/>
    <row r="1026966"/>
    <row r="1026967"/>
    <row r="1026968"/>
    <row r="1026969"/>
    <row r="1026970"/>
    <row r="1026971"/>
    <row r="1026972"/>
    <row r="1026973"/>
    <row r="1026974"/>
    <row r="1026975"/>
    <row r="1026976"/>
    <row r="1026977"/>
    <row r="1026978"/>
    <row r="1026979"/>
    <row r="1026980"/>
    <row r="1026981"/>
    <row r="1026982"/>
    <row r="1026983"/>
    <row r="1026984"/>
    <row r="1026985"/>
    <row r="1026986"/>
    <row r="1026987"/>
    <row r="1026988"/>
    <row r="1026989"/>
    <row r="1026990"/>
    <row r="1026991"/>
    <row r="1026992"/>
    <row r="1026993"/>
    <row r="1026994"/>
    <row r="1026995"/>
    <row r="1026996"/>
    <row r="1026997"/>
    <row r="1026998"/>
    <row r="1026999"/>
    <row r="1027000"/>
    <row r="1027001"/>
    <row r="1027002"/>
    <row r="1027003"/>
    <row r="1027004"/>
    <row r="1027005"/>
    <row r="1027006"/>
    <row r="1027007"/>
    <row r="1027008"/>
    <row r="1027009"/>
    <row r="1027010"/>
    <row r="1027011"/>
    <row r="1027012"/>
    <row r="1027013"/>
    <row r="1027014"/>
    <row r="1027015"/>
    <row r="1027016"/>
    <row r="1027017"/>
    <row r="1027018"/>
    <row r="1027019"/>
    <row r="1027020"/>
    <row r="1027021"/>
    <row r="1027022"/>
    <row r="1027023"/>
    <row r="1027024"/>
    <row r="1027025"/>
    <row r="1027026"/>
    <row r="1027027"/>
    <row r="1027028"/>
    <row r="1027029"/>
    <row r="1027030"/>
    <row r="1027031"/>
    <row r="1027032"/>
    <row r="1027033"/>
    <row r="1027034"/>
    <row r="1027035"/>
    <row r="1027036"/>
    <row r="1027037"/>
    <row r="1027038"/>
    <row r="1027039"/>
    <row r="1027040"/>
    <row r="1027041"/>
    <row r="1027042"/>
    <row r="1027043"/>
    <row r="1027044"/>
    <row r="1027045"/>
    <row r="1027046"/>
    <row r="1027047"/>
    <row r="1027048"/>
    <row r="1027049"/>
    <row r="1027050"/>
    <row r="1027051"/>
    <row r="1027052"/>
    <row r="1027053"/>
    <row r="1027054"/>
    <row r="1027055"/>
    <row r="1027056"/>
    <row r="1027057"/>
    <row r="1027058"/>
    <row r="1027059"/>
    <row r="1027060"/>
    <row r="1027061"/>
    <row r="1027062"/>
    <row r="1027063"/>
    <row r="1027064"/>
    <row r="1027065"/>
    <row r="1027066"/>
    <row r="1027067"/>
    <row r="1027068"/>
    <row r="1027069"/>
    <row r="1027070"/>
    <row r="1027071"/>
    <row r="1027072"/>
    <row r="1027073"/>
    <row r="1027074"/>
    <row r="1027075"/>
    <row r="1027076"/>
    <row r="1027077"/>
    <row r="1027078"/>
    <row r="1027079"/>
    <row r="1027080"/>
    <row r="1027081"/>
    <row r="1027082"/>
    <row r="1027083"/>
    <row r="1027084"/>
    <row r="1027085"/>
    <row r="1027086"/>
    <row r="1027087"/>
    <row r="1027088"/>
    <row r="1027089"/>
    <row r="1027090"/>
    <row r="1027091"/>
    <row r="1027092"/>
    <row r="1027093"/>
    <row r="1027094"/>
    <row r="1027095"/>
    <row r="1027096"/>
    <row r="1027097"/>
    <row r="1027098"/>
    <row r="1027099"/>
    <row r="1027100"/>
    <row r="1027101"/>
    <row r="1027102"/>
    <row r="1027103"/>
    <row r="1027104"/>
    <row r="1027105"/>
    <row r="1027106"/>
    <row r="1027107"/>
    <row r="1027108"/>
    <row r="1027109"/>
    <row r="1027110"/>
    <row r="1027111"/>
    <row r="1027112"/>
    <row r="1027113"/>
    <row r="1027114"/>
    <row r="1027115"/>
    <row r="1027116"/>
    <row r="1027117"/>
    <row r="1027118"/>
    <row r="1027119"/>
    <row r="1027120"/>
    <row r="1027121"/>
    <row r="1027122"/>
    <row r="1027123"/>
    <row r="1027124"/>
    <row r="1027125"/>
    <row r="1027126"/>
    <row r="1027127"/>
    <row r="1027128"/>
    <row r="1027129"/>
    <row r="1027130"/>
    <row r="1027131"/>
    <row r="1027132"/>
    <row r="1027133"/>
    <row r="1027134"/>
    <row r="1027135"/>
    <row r="1027136"/>
    <row r="1027137"/>
    <row r="1027138"/>
    <row r="1027139"/>
    <row r="1027140"/>
    <row r="1027141"/>
    <row r="1027142"/>
    <row r="1027143"/>
    <row r="1027144"/>
    <row r="1027145"/>
    <row r="1027146"/>
    <row r="1027147"/>
    <row r="1027148"/>
    <row r="1027149"/>
    <row r="1027150"/>
    <row r="1027151"/>
    <row r="1027152"/>
    <row r="1027153"/>
    <row r="1027154"/>
    <row r="1027155"/>
    <row r="1027156"/>
    <row r="1027157"/>
    <row r="1027158"/>
    <row r="1027159"/>
    <row r="1027160"/>
    <row r="1027161"/>
    <row r="1027162"/>
    <row r="1027163"/>
    <row r="1027164"/>
    <row r="1027165"/>
    <row r="1027166"/>
    <row r="1027167"/>
    <row r="1027168"/>
    <row r="1027169"/>
    <row r="1027170"/>
    <row r="1027171"/>
    <row r="1027172"/>
    <row r="1027173"/>
    <row r="1027174"/>
    <row r="1027175"/>
    <row r="1027176"/>
    <row r="1027177"/>
    <row r="1027178"/>
    <row r="1027179"/>
    <row r="1027180"/>
    <row r="1027181"/>
    <row r="1027182"/>
    <row r="1027183"/>
    <row r="1027184"/>
    <row r="1027185"/>
    <row r="1027186"/>
    <row r="1027187"/>
    <row r="1027188"/>
    <row r="1027189"/>
    <row r="1027190"/>
    <row r="1027191"/>
    <row r="1027192"/>
    <row r="1027193"/>
    <row r="1027194"/>
    <row r="1027195"/>
    <row r="1027196"/>
    <row r="1027197"/>
    <row r="1027198"/>
    <row r="1027199"/>
    <row r="1027200"/>
    <row r="1027201"/>
    <row r="1027202"/>
    <row r="1027203"/>
    <row r="1027204"/>
    <row r="1027205"/>
    <row r="1027206"/>
    <row r="1027207"/>
    <row r="1027208"/>
    <row r="1027209"/>
    <row r="1027210"/>
    <row r="1027211"/>
    <row r="1027212"/>
    <row r="1027213"/>
    <row r="1027214"/>
    <row r="1027215"/>
    <row r="1027216"/>
    <row r="1027217"/>
    <row r="1027218"/>
    <row r="1027219"/>
    <row r="1027220"/>
    <row r="1027221"/>
    <row r="1027222"/>
    <row r="1027223"/>
    <row r="1027224"/>
    <row r="1027225"/>
    <row r="1027226"/>
    <row r="1027227"/>
    <row r="1027228"/>
    <row r="1027229"/>
    <row r="1027230"/>
    <row r="1027231"/>
    <row r="1027232"/>
    <row r="1027233"/>
    <row r="1027234"/>
    <row r="1027235"/>
    <row r="1027236"/>
    <row r="1027237"/>
    <row r="1027238"/>
    <row r="1027239"/>
    <row r="1027240"/>
    <row r="1027241"/>
    <row r="1027242"/>
    <row r="1027243"/>
    <row r="1027244"/>
    <row r="1027245"/>
    <row r="1027246"/>
    <row r="1027247"/>
    <row r="1027248"/>
    <row r="1027249"/>
    <row r="1027250"/>
    <row r="1027251"/>
    <row r="1027252"/>
    <row r="1027253"/>
    <row r="1027254"/>
    <row r="1027255"/>
    <row r="1027256"/>
    <row r="1027257"/>
    <row r="1027258"/>
    <row r="1027259"/>
    <row r="1027260"/>
    <row r="1027261"/>
    <row r="1027262"/>
    <row r="1027263"/>
    <row r="1027264"/>
    <row r="1027265"/>
    <row r="1027266"/>
    <row r="1027267"/>
    <row r="1027268"/>
    <row r="1027269"/>
    <row r="1027270"/>
    <row r="1027271"/>
    <row r="1027272"/>
    <row r="1027273"/>
    <row r="1027274"/>
    <row r="1027275"/>
    <row r="1027276"/>
    <row r="1027277"/>
    <row r="1027278"/>
    <row r="1027279"/>
    <row r="1027280"/>
    <row r="1027281"/>
    <row r="1027282"/>
    <row r="1027283"/>
    <row r="1027284"/>
    <row r="1027285"/>
    <row r="1027286"/>
    <row r="1027287"/>
    <row r="1027288"/>
    <row r="1027289"/>
    <row r="1027290"/>
    <row r="1027291"/>
    <row r="1027292"/>
    <row r="1027293"/>
    <row r="1027294"/>
    <row r="1027295"/>
    <row r="1027296"/>
    <row r="1027297"/>
    <row r="1027298"/>
    <row r="1027299"/>
    <row r="1027300"/>
    <row r="1027301"/>
    <row r="1027302"/>
    <row r="1027303"/>
    <row r="1027304"/>
    <row r="1027305"/>
    <row r="1027306"/>
    <row r="1027307"/>
    <row r="1027308"/>
    <row r="1027309"/>
    <row r="1027310"/>
    <row r="1027311"/>
    <row r="1027312"/>
    <row r="1027313"/>
    <row r="1027314"/>
    <row r="1027315"/>
    <row r="1027316"/>
    <row r="1027317"/>
    <row r="1027318"/>
    <row r="1027319"/>
    <row r="1027320"/>
    <row r="1027321"/>
    <row r="1027322"/>
    <row r="1027323"/>
    <row r="1027324"/>
    <row r="1027325"/>
    <row r="1027326"/>
    <row r="1027327"/>
    <row r="1027328"/>
    <row r="1027329"/>
    <row r="1027330"/>
    <row r="1027331"/>
    <row r="1027332"/>
    <row r="1027333"/>
    <row r="1027334"/>
    <row r="1027335"/>
    <row r="1027336"/>
    <row r="1027337"/>
    <row r="1027338"/>
    <row r="1027339"/>
    <row r="1027340"/>
    <row r="1027341"/>
    <row r="1027342"/>
    <row r="1027343"/>
    <row r="1027344"/>
    <row r="1027345"/>
    <row r="1027346"/>
    <row r="1027347"/>
    <row r="1027348"/>
    <row r="1027349"/>
    <row r="1027350"/>
    <row r="1027351"/>
    <row r="1027352"/>
    <row r="1027353"/>
    <row r="1027354"/>
    <row r="1027355"/>
    <row r="1027356"/>
    <row r="1027357"/>
    <row r="1027358"/>
    <row r="1027359"/>
    <row r="1027360"/>
    <row r="1027361"/>
    <row r="1027362"/>
    <row r="1027363"/>
    <row r="1027364"/>
    <row r="1027365"/>
    <row r="1027366"/>
    <row r="1027367"/>
    <row r="1027368"/>
    <row r="1027369"/>
    <row r="1027370"/>
    <row r="1027371"/>
    <row r="1027372"/>
    <row r="1027373"/>
    <row r="1027374"/>
    <row r="1027375"/>
    <row r="1027376"/>
    <row r="1027377"/>
    <row r="1027378"/>
    <row r="1027379"/>
    <row r="1027380"/>
    <row r="1027381"/>
    <row r="1027382"/>
    <row r="1027383"/>
    <row r="1027384"/>
    <row r="1027385"/>
    <row r="1027386"/>
    <row r="1027387"/>
    <row r="1027388"/>
    <row r="1027389"/>
    <row r="1027390"/>
    <row r="1027391"/>
    <row r="1027392"/>
    <row r="1027393"/>
    <row r="1027394"/>
    <row r="1027395"/>
    <row r="1027396"/>
    <row r="1027397"/>
    <row r="1027398"/>
    <row r="1027399"/>
    <row r="1027400"/>
    <row r="1027401"/>
    <row r="1027402"/>
    <row r="1027403"/>
    <row r="1027404"/>
    <row r="1027405"/>
    <row r="1027406"/>
    <row r="1027407"/>
    <row r="1027408"/>
    <row r="1027409"/>
    <row r="1027410"/>
    <row r="1027411"/>
    <row r="1027412"/>
    <row r="1027413"/>
    <row r="1027414"/>
    <row r="1027415"/>
    <row r="1027416"/>
    <row r="1027417"/>
    <row r="1027418"/>
    <row r="1027419"/>
    <row r="1027420"/>
    <row r="1027421"/>
    <row r="1027422"/>
    <row r="1027423"/>
    <row r="1027424"/>
    <row r="1027425"/>
    <row r="1027426"/>
    <row r="1027427"/>
    <row r="1027428"/>
    <row r="1027429"/>
    <row r="1027430"/>
    <row r="1027431"/>
    <row r="1027432"/>
    <row r="1027433"/>
    <row r="1027434"/>
    <row r="1027435"/>
    <row r="1027436"/>
    <row r="1027437"/>
    <row r="1027438"/>
    <row r="1027439"/>
    <row r="1027440"/>
    <row r="1027441"/>
    <row r="1027442"/>
    <row r="1027443"/>
    <row r="1027444"/>
    <row r="1027445"/>
    <row r="1027446"/>
    <row r="1027447"/>
    <row r="1027448"/>
    <row r="1027449"/>
    <row r="1027450"/>
    <row r="1027451"/>
    <row r="1027452"/>
    <row r="1027453"/>
    <row r="1027454"/>
    <row r="1027455"/>
    <row r="1027456"/>
    <row r="1027457"/>
    <row r="1027458"/>
    <row r="1027459"/>
    <row r="1027460"/>
    <row r="1027461"/>
    <row r="1027462"/>
    <row r="1027463"/>
    <row r="1027464"/>
    <row r="1027465"/>
    <row r="1027466"/>
    <row r="1027467"/>
    <row r="1027468"/>
    <row r="1027469"/>
    <row r="1027470"/>
    <row r="1027471"/>
    <row r="1027472"/>
    <row r="1027473"/>
    <row r="1027474"/>
    <row r="1027475"/>
    <row r="1027476"/>
    <row r="1027477"/>
    <row r="1027478"/>
    <row r="1027479"/>
    <row r="1027480"/>
    <row r="1027481"/>
    <row r="1027482"/>
    <row r="1027483"/>
    <row r="1027484"/>
    <row r="1027485"/>
    <row r="1027486"/>
    <row r="1027487"/>
    <row r="1027488"/>
    <row r="1027489"/>
    <row r="1027490"/>
    <row r="1027491"/>
    <row r="1027492"/>
    <row r="1027493"/>
    <row r="1027494"/>
    <row r="1027495"/>
    <row r="1027496"/>
    <row r="1027497"/>
    <row r="1027498"/>
    <row r="1027499"/>
    <row r="1027500"/>
    <row r="1027501"/>
    <row r="1027502"/>
    <row r="1027503"/>
    <row r="1027504"/>
    <row r="1027505"/>
    <row r="1027506"/>
    <row r="1027507"/>
    <row r="1027508"/>
    <row r="1027509"/>
    <row r="1027510"/>
    <row r="1027511"/>
    <row r="1027512"/>
    <row r="1027513"/>
    <row r="1027514"/>
    <row r="1027515"/>
    <row r="1027516"/>
    <row r="1027517"/>
    <row r="1027518"/>
    <row r="1027519"/>
    <row r="1027520"/>
    <row r="1027521"/>
    <row r="1027522"/>
    <row r="1027523"/>
    <row r="1027524"/>
    <row r="1027525"/>
    <row r="1027526"/>
    <row r="1027527"/>
    <row r="1027528"/>
    <row r="1027529"/>
    <row r="1027530"/>
    <row r="1027531"/>
    <row r="1027532"/>
    <row r="1027533"/>
    <row r="1027534"/>
    <row r="1027535"/>
    <row r="1027536"/>
    <row r="1027537"/>
    <row r="1027538"/>
    <row r="1027539"/>
    <row r="1027540"/>
    <row r="1027541"/>
    <row r="1027542"/>
    <row r="1027543"/>
    <row r="1027544"/>
    <row r="1027545"/>
    <row r="1027546"/>
    <row r="1027547"/>
    <row r="1027548"/>
    <row r="1027549"/>
    <row r="1027550"/>
    <row r="1027551"/>
    <row r="1027552"/>
    <row r="1027553"/>
    <row r="1027554"/>
    <row r="1027555"/>
    <row r="1027556"/>
    <row r="1027557"/>
    <row r="1027558"/>
    <row r="1027559"/>
    <row r="1027560"/>
    <row r="1027561"/>
    <row r="1027562"/>
    <row r="1027563"/>
    <row r="1027564"/>
    <row r="1027565"/>
    <row r="1027566"/>
    <row r="1027567"/>
    <row r="1027568"/>
    <row r="1027569"/>
    <row r="1027570"/>
    <row r="1027571"/>
    <row r="1027572"/>
    <row r="1027573"/>
    <row r="1027574"/>
    <row r="1027575"/>
    <row r="1027576"/>
    <row r="1027577"/>
    <row r="1027578"/>
    <row r="1027579"/>
    <row r="1027580"/>
    <row r="1027581"/>
    <row r="1027582"/>
    <row r="1027583"/>
    <row r="1027584"/>
    <row r="1027585"/>
    <row r="1027586"/>
    <row r="1027587"/>
    <row r="1027588"/>
    <row r="1027589"/>
    <row r="1027590"/>
    <row r="1027591"/>
    <row r="1027592"/>
    <row r="1027593"/>
    <row r="1027594"/>
    <row r="1027595"/>
    <row r="1027596"/>
    <row r="1027597"/>
    <row r="1027598"/>
    <row r="1027599"/>
    <row r="1027600"/>
    <row r="1027601"/>
    <row r="1027602"/>
    <row r="1027603"/>
    <row r="1027604"/>
    <row r="1027605"/>
    <row r="1027606"/>
    <row r="1027607"/>
    <row r="1027608"/>
    <row r="1027609"/>
    <row r="1027610"/>
    <row r="1027611"/>
    <row r="1027612"/>
    <row r="1027613"/>
    <row r="1027614"/>
    <row r="1027615"/>
    <row r="1027616"/>
    <row r="1027617"/>
    <row r="1027618"/>
    <row r="1027619"/>
    <row r="1027620"/>
    <row r="1027621"/>
    <row r="1027622"/>
    <row r="1027623"/>
    <row r="1027624"/>
    <row r="1027625"/>
    <row r="1027626"/>
    <row r="1027627"/>
    <row r="1027628"/>
    <row r="1027629"/>
    <row r="1027630"/>
    <row r="1027631"/>
    <row r="1027632"/>
    <row r="1027633"/>
    <row r="1027634"/>
    <row r="1027635"/>
    <row r="1027636"/>
    <row r="1027637"/>
    <row r="1027638"/>
    <row r="1027639"/>
    <row r="1027640"/>
    <row r="1027641"/>
    <row r="1027642"/>
    <row r="1027643"/>
    <row r="1027644"/>
    <row r="1027645"/>
    <row r="1027646"/>
    <row r="1027647"/>
    <row r="1027648"/>
    <row r="1027649"/>
    <row r="1027650"/>
    <row r="1027651"/>
    <row r="1027652"/>
    <row r="1027653"/>
    <row r="1027654"/>
    <row r="1027655"/>
    <row r="1027656"/>
    <row r="1027657"/>
    <row r="1027658"/>
    <row r="1027659"/>
    <row r="1027660"/>
    <row r="1027661"/>
    <row r="1027662"/>
    <row r="1027663"/>
    <row r="1027664"/>
    <row r="1027665"/>
    <row r="1027666"/>
    <row r="1027667"/>
    <row r="1027668"/>
    <row r="1027669"/>
    <row r="1027670"/>
    <row r="1027671"/>
    <row r="1027672"/>
    <row r="1027673"/>
    <row r="1027674"/>
    <row r="1027675"/>
    <row r="1027676"/>
    <row r="1027677"/>
    <row r="1027678"/>
    <row r="1027679"/>
    <row r="1027680"/>
    <row r="1027681"/>
    <row r="1027682"/>
    <row r="1027683"/>
    <row r="1027684"/>
    <row r="1027685"/>
    <row r="1027686"/>
    <row r="1027687"/>
    <row r="1027688"/>
    <row r="1027689"/>
    <row r="1027690"/>
    <row r="1027691"/>
    <row r="1027692"/>
    <row r="1027693"/>
    <row r="1027694"/>
    <row r="1027695"/>
    <row r="1027696"/>
    <row r="1027697"/>
    <row r="1027698"/>
    <row r="1027699"/>
    <row r="1027700"/>
    <row r="1027701"/>
    <row r="1027702"/>
    <row r="1027703"/>
    <row r="1027704"/>
    <row r="1027705"/>
    <row r="1027706"/>
    <row r="1027707"/>
    <row r="1027708"/>
    <row r="1027709"/>
    <row r="1027710"/>
    <row r="1027711"/>
    <row r="1027712"/>
    <row r="1027713"/>
    <row r="1027714"/>
    <row r="1027715"/>
    <row r="1027716"/>
    <row r="1027717"/>
    <row r="1027718"/>
    <row r="1027719"/>
    <row r="1027720"/>
    <row r="1027721"/>
    <row r="1027722"/>
    <row r="1027723"/>
    <row r="1027724"/>
    <row r="1027725"/>
    <row r="1027726"/>
    <row r="1027727"/>
    <row r="1027728"/>
    <row r="1027729"/>
    <row r="1027730"/>
    <row r="1027731"/>
    <row r="1027732"/>
    <row r="1027733"/>
    <row r="1027734"/>
    <row r="1027735"/>
    <row r="1027736"/>
    <row r="1027737"/>
    <row r="1027738"/>
    <row r="1027739"/>
    <row r="1027740"/>
    <row r="1027741"/>
    <row r="1027742"/>
    <row r="1027743"/>
    <row r="1027744"/>
    <row r="1027745"/>
    <row r="1027746"/>
    <row r="1027747"/>
    <row r="1027748"/>
    <row r="1027749"/>
    <row r="1027750"/>
    <row r="1027751"/>
    <row r="1027752"/>
    <row r="1027753"/>
    <row r="1027754"/>
    <row r="1027755"/>
    <row r="1027756"/>
    <row r="1027757"/>
    <row r="1027758"/>
    <row r="1027759"/>
    <row r="1027760"/>
    <row r="1027761"/>
    <row r="1027762"/>
    <row r="1027763"/>
    <row r="1027764"/>
    <row r="1027765"/>
    <row r="1027766"/>
    <row r="1027767"/>
    <row r="1027768"/>
    <row r="1027769"/>
    <row r="1027770"/>
    <row r="1027771"/>
    <row r="1027772"/>
    <row r="1027773"/>
    <row r="1027774"/>
    <row r="1027775"/>
    <row r="1027776"/>
    <row r="1027777"/>
    <row r="1027778"/>
    <row r="1027779"/>
    <row r="1027780"/>
    <row r="1027781"/>
    <row r="1027782"/>
    <row r="1027783"/>
    <row r="1027784"/>
    <row r="1027785"/>
    <row r="1027786"/>
    <row r="1027787"/>
    <row r="1027788"/>
    <row r="1027789"/>
    <row r="1027790"/>
    <row r="1027791"/>
    <row r="1027792"/>
    <row r="1027793"/>
    <row r="1027794"/>
    <row r="1027795"/>
    <row r="1027796"/>
    <row r="1027797"/>
    <row r="1027798"/>
    <row r="1027799"/>
    <row r="1027800"/>
    <row r="1027801"/>
    <row r="1027802"/>
    <row r="1027803"/>
    <row r="1027804"/>
    <row r="1027805"/>
    <row r="1027806"/>
    <row r="1027807"/>
    <row r="1027808"/>
    <row r="1027809"/>
    <row r="1027810"/>
    <row r="1027811"/>
    <row r="1027812"/>
    <row r="1027813"/>
    <row r="1027814"/>
    <row r="1027815"/>
    <row r="1027816"/>
    <row r="1027817"/>
    <row r="1027818"/>
    <row r="1027819"/>
    <row r="1027820"/>
    <row r="1027821"/>
    <row r="1027822"/>
    <row r="1027823"/>
    <row r="1027824"/>
    <row r="1027825"/>
    <row r="1027826"/>
    <row r="1027827"/>
    <row r="1027828"/>
    <row r="1027829"/>
    <row r="1027830"/>
    <row r="1027831"/>
    <row r="1027832"/>
    <row r="1027833"/>
    <row r="1027834"/>
    <row r="1027835"/>
    <row r="1027836"/>
    <row r="1027837"/>
    <row r="1027838"/>
    <row r="1027839"/>
    <row r="1027840"/>
    <row r="1027841"/>
    <row r="1027842"/>
    <row r="1027843"/>
    <row r="1027844"/>
    <row r="1027845"/>
    <row r="1027846"/>
    <row r="1027847"/>
    <row r="1027848"/>
    <row r="1027849"/>
    <row r="1027850"/>
    <row r="1027851"/>
    <row r="1027852"/>
    <row r="1027853"/>
    <row r="1027854"/>
    <row r="1027855"/>
    <row r="1027856"/>
    <row r="1027857"/>
    <row r="1027858"/>
    <row r="1027859"/>
    <row r="1027860"/>
    <row r="1027861"/>
    <row r="1027862"/>
    <row r="1027863"/>
    <row r="1027864"/>
    <row r="1027865"/>
    <row r="1027866"/>
    <row r="1027867"/>
    <row r="1027868"/>
    <row r="1027869"/>
    <row r="1027870"/>
    <row r="1027871"/>
    <row r="1027872"/>
    <row r="1027873"/>
    <row r="1027874"/>
    <row r="1027875"/>
    <row r="1027876"/>
    <row r="1027877"/>
    <row r="1027878"/>
    <row r="1027879"/>
    <row r="1027880"/>
    <row r="1027881"/>
    <row r="1027882"/>
    <row r="1027883"/>
    <row r="1027884"/>
    <row r="1027885"/>
    <row r="1027886"/>
    <row r="1027887"/>
    <row r="1027888"/>
    <row r="1027889"/>
    <row r="1027890"/>
    <row r="1027891"/>
    <row r="1027892"/>
    <row r="1027893"/>
    <row r="1027894"/>
    <row r="1027895"/>
    <row r="1027896"/>
    <row r="1027897"/>
    <row r="1027898"/>
    <row r="1027899"/>
    <row r="1027900"/>
    <row r="1027901"/>
    <row r="1027902"/>
    <row r="1027903"/>
    <row r="1027904"/>
    <row r="1027905"/>
    <row r="1027906"/>
    <row r="1027907"/>
    <row r="1027908"/>
    <row r="1027909"/>
    <row r="1027910"/>
    <row r="1027911"/>
    <row r="1027912"/>
    <row r="1027913"/>
    <row r="1027914"/>
    <row r="1027915"/>
    <row r="1027916"/>
    <row r="1027917"/>
    <row r="1027918"/>
    <row r="1027919"/>
    <row r="1027920"/>
    <row r="1027921"/>
    <row r="1027922"/>
    <row r="1027923"/>
    <row r="1027924"/>
    <row r="1027925"/>
    <row r="1027926"/>
    <row r="1027927"/>
    <row r="1027928"/>
    <row r="1027929"/>
    <row r="1027930"/>
    <row r="1027931"/>
    <row r="1027932"/>
    <row r="1027933"/>
    <row r="1027934"/>
    <row r="1027935"/>
    <row r="1027936"/>
    <row r="1027937"/>
    <row r="1027938"/>
    <row r="1027939"/>
    <row r="1027940"/>
    <row r="1027941"/>
    <row r="1027942"/>
    <row r="1027943"/>
    <row r="1027944"/>
    <row r="1027945"/>
    <row r="1027946"/>
    <row r="1027947"/>
    <row r="1027948"/>
    <row r="1027949"/>
    <row r="1027950"/>
    <row r="1027951"/>
    <row r="1027952"/>
    <row r="1027953"/>
    <row r="1027954"/>
    <row r="1027955"/>
    <row r="1027956"/>
    <row r="1027957"/>
    <row r="1027958"/>
    <row r="1027959"/>
    <row r="1027960"/>
    <row r="1027961"/>
    <row r="1027962"/>
    <row r="1027963"/>
    <row r="1027964"/>
    <row r="1027965"/>
    <row r="1027966"/>
    <row r="1027967"/>
    <row r="1027968"/>
    <row r="1027969"/>
    <row r="1027970"/>
    <row r="1027971"/>
    <row r="1027972"/>
    <row r="1027973"/>
    <row r="1027974"/>
    <row r="1027975"/>
    <row r="1027976"/>
    <row r="1027977"/>
    <row r="1027978"/>
    <row r="1027979"/>
    <row r="1027980"/>
    <row r="1027981"/>
    <row r="1027982"/>
    <row r="1027983"/>
    <row r="1027984"/>
    <row r="1027985"/>
    <row r="1027986"/>
    <row r="1027987"/>
    <row r="1027988"/>
    <row r="1027989"/>
    <row r="1027990"/>
    <row r="1027991"/>
    <row r="1027992"/>
    <row r="1027993"/>
    <row r="1027994"/>
    <row r="1027995"/>
    <row r="1027996"/>
    <row r="1027997"/>
    <row r="1027998"/>
    <row r="1027999"/>
    <row r="1028000"/>
    <row r="1028001"/>
    <row r="1028002"/>
    <row r="1028003"/>
    <row r="1028004"/>
    <row r="1028005"/>
    <row r="1028006"/>
    <row r="1028007"/>
    <row r="1028008"/>
    <row r="1028009"/>
    <row r="1028010"/>
    <row r="1028011"/>
    <row r="1028012"/>
    <row r="1028013"/>
    <row r="1028014"/>
    <row r="1028015"/>
    <row r="1028016"/>
    <row r="1028017"/>
    <row r="1028018"/>
    <row r="1028019"/>
    <row r="1028020"/>
    <row r="1028021"/>
    <row r="1028022"/>
    <row r="1028023"/>
    <row r="1028024"/>
    <row r="1028025"/>
    <row r="1028026"/>
    <row r="1028027"/>
    <row r="1028028"/>
    <row r="1028029"/>
    <row r="1028030"/>
    <row r="1028031"/>
    <row r="1028032"/>
    <row r="1028033"/>
    <row r="1028034"/>
    <row r="1028035"/>
    <row r="1028036"/>
    <row r="1028037"/>
    <row r="1028038"/>
    <row r="1028039"/>
    <row r="1028040"/>
    <row r="1028041"/>
    <row r="1028042"/>
    <row r="1028043"/>
    <row r="1028044"/>
    <row r="1028045"/>
    <row r="1028046"/>
    <row r="1028047"/>
    <row r="1028048"/>
    <row r="1028049"/>
    <row r="1028050"/>
    <row r="1028051"/>
    <row r="1028052"/>
    <row r="1028053"/>
    <row r="1028054"/>
    <row r="1028055"/>
    <row r="1028056"/>
    <row r="1028057"/>
    <row r="1028058"/>
    <row r="1028059"/>
    <row r="1028060"/>
    <row r="1028061"/>
    <row r="1028062"/>
    <row r="1028063"/>
    <row r="1028064"/>
    <row r="1028065"/>
    <row r="1028066"/>
    <row r="1028067"/>
    <row r="1028068"/>
    <row r="1028069"/>
    <row r="1028070"/>
    <row r="1028071"/>
    <row r="1028072"/>
    <row r="1028073"/>
    <row r="1028074"/>
    <row r="1028075"/>
    <row r="1028076"/>
    <row r="1028077"/>
    <row r="1028078"/>
    <row r="1028079"/>
    <row r="1028080"/>
    <row r="1028081"/>
    <row r="1028082"/>
    <row r="1028083"/>
    <row r="1028084"/>
    <row r="1028085"/>
    <row r="1028086"/>
    <row r="1028087"/>
    <row r="1028088"/>
    <row r="1028089"/>
    <row r="1028090"/>
    <row r="1028091"/>
    <row r="1028092"/>
    <row r="1028093"/>
    <row r="1028094"/>
    <row r="1028095"/>
    <row r="1028096"/>
    <row r="1028097"/>
    <row r="1028098"/>
    <row r="1028099"/>
    <row r="1028100"/>
    <row r="1028101"/>
    <row r="1028102"/>
    <row r="1028103"/>
    <row r="1028104"/>
    <row r="1028105"/>
    <row r="1028106"/>
    <row r="1028107"/>
    <row r="1028108"/>
    <row r="1028109"/>
    <row r="1028110"/>
    <row r="1028111"/>
    <row r="1028112"/>
    <row r="1028113"/>
    <row r="1028114"/>
    <row r="1028115"/>
    <row r="1028116"/>
    <row r="1028117"/>
    <row r="1028118"/>
    <row r="1028119"/>
    <row r="1028120"/>
    <row r="1028121"/>
    <row r="1028122"/>
    <row r="1028123"/>
    <row r="1028124"/>
    <row r="1028125"/>
    <row r="1028126"/>
    <row r="1028127"/>
    <row r="1028128"/>
    <row r="1028129"/>
    <row r="1028130"/>
    <row r="1028131"/>
    <row r="1028132"/>
    <row r="1028133"/>
    <row r="1028134"/>
    <row r="1028135"/>
    <row r="1028136"/>
    <row r="1028137"/>
    <row r="1028138"/>
    <row r="1028139"/>
    <row r="1028140"/>
    <row r="1028141"/>
    <row r="1028142"/>
    <row r="1028143"/>
    <row r="1028144"/>
    <row r="1028145"/>
    <row r="1028146"/>
    <row r="1028147"/>
    <row r="1028148"/>
    <row r="1028149"/>
    <row r="1028150"/>
    <row r="1028151"/>
    <row r="1028152"/>
    <row r="1028153"/>
    <row r="1028154"/>
    <row r="1028155"/>
    <row r="1028156"/>
    <row r="1028157"/>
    <row r="1028158"/>
    <row r="1028159"/>
    <row r="1028160"/>
    <row r="1028161"/>
    <row r="1028162"/>
    <row r="1028163"/>
    <row r="1028164"/>
    <row r="1028165"/>
    <row r="1028166"/>
    <row r="1028167"/>
    <row r="1028168"/>
    <row r="1028169"/>
    <row r="1028170"/>
    <row r="1028171"/>
    <row r="1028172"/>
    <row r="1028173"/>
    <row r="1028174"/>
    <row r="1028175"/>
    <row r="1028176"/>
    <row r="1028177"/>
    <row r="1028178"/>
    <row r="1028179"/>
    <row r="1028180"/>
    <row r="1028181"/>
    <row r="1028182"/>
    <row r="1028183"/>
    <row r="1028184"/>
    <row r="1028185"/>
    <row r="1028186"/>
    <row r="1028187"/>
    <row r="1028188"/>
    <row r="1028189"/>
    <row r="1028190"/>
    <row r="1028191"/>
    <row r="1028192"/>
    <row r="1028193"/>
    <row r="1028194"/>
    <row r="1028195"/>
    <row r="1028196"/>
    <row r="1028197"/>
    <row r="1028198"/>
    <row r="1028199"/>
    <row r="1028200"/>
    <row r="1028201"/>
    <row r="1028202"/>
    <row r="1028203"/>
    <row r="1028204"/>
    <row r="1028205"/>
    <row r="1028206"/>
    <row r="1028207"/>
    <row r="1028208"/>
    <row r="1028209"/>
    <row r="1028210"/>
    <row r="1028211"/>
    <row r="1028212"/>
    <row r="1028213"/>
    <row r="1028214"/>
    <row r="1028215"/>
    <row r="1028216"/>
    <row r="1028217"/>
    <row r="1028218"/>
    <row r="1028219"/>
    <row r="1028220"/>
    <row r="1028221"/>
    <row r="1028222"/>
    <row r="1028223"/>
    <row r="1028224"/>
    <row r="1028225"/>
    <row r="1028226"/>
    <row r="1028227"/>
    <row r="1028228"/>
    <row r="1028229"/>
    <row r="1028230"/>
    <row r="1028231"/>
    <row r="1028232"/>
    <row r="1028233"/>
    <row r="1028234"/>
    <row r="1028235"/>
    <row r="1028236"/>
    <row r="1028237"/>
    <row r="1028238"/>
    <row r="1028239"/>
    <row r="1028240"/>
    <row r="1028241"/>
    <row r="1028242"/>
    <row r="1028243"/>
    <row r="1028244"/>
    <row r="1028245"/>
    <row r="1028246"/>
    <row r="1028247"/>
    <row r="1028248"/>
    <row r="1028249"/>
    <row r="1028250"/>
    <row r="1028251"/>
    <row r="1028252"/>
    <row r="1028253"/>
    <row r="1028254"/>
    <row r="1028255"/>
    <row r="1028256"/>
    <row r="1028257"/>
    <row r="1028258"/>
    <row r="1028259"/>
    <row r="1028260"/>
    <row r="1028261"/>
    <row r="1028262"/>
    <row r="1028263"/>
    <row r="1028264"/>
    <row r="1028265"/>
    <row r="1028266"/>
    <row r="1028267"/>
    <row r="1028268"/>
    <row r="1028269"/>
    <row r="1028270"/>
    <row r="1028271"/>
    <row r="1028272"/>
    <row r="1028273"/>
    <row r="1028274"/>
    <row r="1028275"/>
    <row r="1028276"/>
    <row r="1028277"/>
    <row r="1028278"/>
    <row r="1028279"/>
    <row r="1028280"/>
    <row r="1028281"/>
    <row r="1028282"/>
    <row r="1028283"/>
    <row r="1028284"/>
    <row r="1028285"/>
    <row r="1028286"/>
    <row r="1028287"/>
    <row r="1028288"/>
    <row r="1028289"/>
    <row r="1028290"/>
    <row r="1028291"/>
    <row r="1028292"/>
    <row r="1028293"/>
    <row r="1028294"/>
    <row r="1028295"/>
    <row r="1028296"/>
    <row r="1028297"/>
    <row r="1028298"/>
    <row r="1028299"/>
    <row r="1028300"/>
    <row r="1028301"/>
    <row r="1028302"/>
    <row r="1028303"/>
    <row r="1028304"/>
    <row r="1028305"/>
    <row r="1028306"/>
    <row r="1028307"/>
    <row r="1028308"/>
    <row r="1028309"/>
    <row r="1028310"/>
    <row r="1028311"/>
    <row r="1028312"/>
    <row r="1028313"/>
    <row r="1028314"/>
    <row r="1028315"/>
    <row r="1028316"/>
    <row r="1028317"/>
    <row r="1028318"/>
    <row r="1028319"/>
    <row r="1028320"/>
    <row r="1028321"/>
    <row r="1028322"/>
    <row r="1028323"/>
    <row r="1028324"/>
    <row r="1028325"/>
    <row r="1028326"/>
    <row r="1028327"/>
    <row r="1028328"/>
    <row r="1028329"/>
    <row r="1028330"/>
    <row r="1028331"/>
    <row r="1028332"/>
    <row r="1028333"/>
    <row r="1028334"/>
    <row r="1028335"/>
    <row r="1028336"/>
    <row r="1028337"/>
    <row r="1028338"/>
    <row r="1028339"/>
    <row r="1028340"/>
    <row r="1028341"/>
    <row r="1028342"/>
    <row r="1028343"/>
    <row r="1028344"/>
    <row r="1028345"/>
    <row r="1028346"/>
    <row r="1028347"/>
    <row r="1028348"/>
    <row r="1028349"/>
    <row r="1028350"/>
    <row r="1028351"/>
    <row r="1028352"/>
    <row r="1028353"/>
    <row r="1028354"/>
    <row r="1028355"/>
    <row r="1028356"/>
    <row r="1028357"/>
    <row r="1028358"/>
    <row r="1028359"/>
    <row r="1028360"/>
    <row r="1028361"/>
    <row r="1028362"/>
    <row r="1028363"/>
    <row r="1028364"/>
    <row r="1028365"/>
    <row r="1028366"/>
    <row r="1028367"/>
    <row r="1028368"/>
    <row r="1028369"/>
    <row r="1028370"/>
    <row r="1028371"/>
    <row r="1028372"/>
    <row r="1028373"/>
    <row r="1028374"/>
    <row r="1028375"/>
    <row r="1028376"/>
    <row r="1028377"/>
    <row r="1028378"/>
    <row r="1028379"/>
    <row r="1028380"/>
    <row r="1028381"/>
    <row r="1028382"/>
    <row r="1028383"/>
    <row r="1028384"/>
    <row r="1028385"/>
    <row r="1028386"/>
    <row r="1028387"/>
    <row r="1028388"/>
    <row r="1028389"/>
    <row r="1028390"/>
    <row r="1028391"/>
    <row r="1028392"/>
    <row r="1028393"/>
    <row r="1028394"/>
    <row r="1028395"/>
    <row r="1028396"/>
    <row r="1028397"/>
    <row r="1028398"/>
    <row r="1028399"/>
    <row r="1028400"/>
    <row r="1028401"/>
    <row r="1028402"/>
    <row r="1028403"/>
    <row r="1028404"/>
    <row r="1028405"/>
    <row r="1028406"/>
    <row r="1028407"/>
    <row r="1028408"/>
    <row r="1028409"/>
    <row r="1028410"/>
    <row r="1028411"/>
    <row r="1028412"/>
    <row r="1028413"/>
    <row r="1028414"/>
    <row r="1028415"/>
    <row r="1028416"/>
    <row r="1028417"/>
    <row r="1028418"/>
    <row r="1028419"/>
    <row r="1028420"/>
    <row r="1028421"/>
    <row r="1028422"/>
    <row r="1028423"/>
    <row r="1028424"/>
    <row r="1028425"/>
    <row r="1028426"/>
    <row r="1028427"/>
    <row r="1028428"/>
    <row r="1028429"/>
    <row r="1028430"/>
    <row r="1028431"/>
    <row r="1028432"/>
    <row r="1028433"/>
    <row r="1028434"/>
    <row r="1028435"/>
    <row r="1028436"/>
    <row r="1028437"/>
    <row r="1028438"/>
    <row r="1028439"/>
    <row r="1028440"/>
    <row r="1028441"/>
    <row r="1028442"/>
    <row r="1028443"/>
    <row r="1028444"/>
    <row r="1028445"/>
    <row r="1028446"/>
    <row r="1028447"/>
    <row r="1028448"/>
    <row r="1028449"/>
    <row r="1028450"/>
    <row r="1028451"/>
    <row r="1028452"/>
    <row r="1028453"/>
    <row r="1028454"/>
    <row r="1028455"/>
    <row r="1028456"/>
    <row r="1028457"/>
    <row r="1028458"/>
    <row r="1028459"/>
    <row r="1028460"/>
    <row r="1028461"/>
    <row r="1028462"/>
    <row r="1028463"/>
    <row r="1028464"/>
    <row r="1028465"/>
    <row r="1028466"/>
    <row r="1028467"/>
    <row r="1028468"/>
    <row r="1028469"/>
    <row r="1028470"/>
    <row r="1028471"/>
    <row r="1028472"/>
    <row r="1028473"/>
    <row r="1028474"/>
    <row r="1028475"/>
    <row r="1028476"/>
    <row r="1028477"/>
    <row r="1028478"/>
    <row r="1028479"/>
    <row r="1028480"/>
    <row r="1028481"/>
    <row r="1028482"/>
    <row r="1028483"/>
    <row r="1028484"/>
    <row r="1028485"/>
    <row r="1028486"/>
    <row r="1028487"/>
    <row r="1028488"/>
    <row r="1028489"/>
    <row r="1028490"/>
    <row r="1028491"/>
    <row r="1028492"/>
    <row r="1028493"/>
    <row r="1028494"/>
    <row r="1028495"/>
    <row r="1028496"/>
    <row r="1028497"/>
    <row r="1028498"/>
    <row r="1028499"/>
    <row r="1028500"/>
    <row r="1028501"/>
    <row r="1028502"/>
    <row r="1028503"/>
    <row r="1028504"/>
    <row r="1028505"/>
    <row r="1028506"/>
    <row r="1028507"/>
    <row r="1028508"/>
    <row r="1028509"/>
    <row r="1028510"/>
    <row r="1028511"/>
    <row r="1028512"/>
    <row r="1028513"/>
    <row r="1028514"/>
    <row r="1028515"/>
    <row r="1028516"/>
    <row r="1028517"/>
    <row r="1028518"/>
    <row r="1028519"/>
    <row r="1028520"/>
    <row r="1028521"/>
    <row r="1028522"/>
    <row r="1028523"/>
    <row r="1028524"/>
    <row r="1028525"/>
    <row r="1028526"/>
    <row r="1028527"/>
    <row r="1028528"/>
    <row r="1028529"/>
    <row r="1028530"/>
    <row r="1028531"/>
    <row r="1028532"/>
    <row r="1028533"/>
    <row r="1028534"/>
    <row r="1028535"/>
    <row r="1028536"/>
    <row r="1028537"/>
    <row r="1028538"/>
    <row r="1028539"/>
    <row r="1028540"/>
    <row r="1028541"/>
    <row r="1028542"/>
    <row r="1028543"/>
    <row r="1028544"/>
    <row r="1028545"/>
    <row r="1028546"/>
    <row r="1028547"/>
    <row r="1028548"/>
    <row r="1028549"/>
    <row r="1028550"/>
    <row r="1028551"/>
    <row r="1028552"/>
    <row r="1028553"/>
    <row r="1028554"/>
    <row r="1028555"/>
    <row r="1028556"/>
    <row r="1028557"/>
    <row r="1028558"/>
    <row r="1028559"/>
    <row r="1028560"/>
    <row r="1028561"/>
    <row r="1028562"/>
    <row r="1028563"/>
    <row r="1028564"/>
    <row r="1028565"/>
    <row r="1028566"/>
    <row r="1028567"/>
    <row r="1028568"/>
    <row r="1028569"/>
    <row r="1028570"/>
    <row r="1028571"/>
    <row r="1028572"/>
    <row r="1028573"/>
    <row r="1028574"/>
    <row r="1028575"/>
    <row r="1028576"/>
    <row r="1028577"/>
    <row r="1028578"/>
    <row r="1028579"/>
    <row r="1028580"/>
    <row r="1028581"/>
    <row r="1028582"/>
    <row r="1028583"/>
    <row r="1028584"/>
    <row r="1028585"/>
    <row r="1028586"/>
    <row r="1028587"/>
    <row r="1028588"/>
    <row r="1028589"/>
    <row r="1028590"/>
    <row r="1028591"/>
    <row r="1028592"/>
    <row r="1028593"/>
    <row r="1028594"/>
    <row r="1028595"/>
    <row r="1028596"/>
    <row r="1028597"/>
    <row r="1028598"/>
    <row r="1028599"/>
    <row r="1028600"/>
    <row r="1028601"/>
    <row r="1028602"/>
    <row r="1028603"/>
    <row r="1028604"/>
    <row r="1028605"/>
    <row r="1028606"/>
    <row r="1028607"/>
    <row r="1028608"/>
    <row r="1028609"/>
    <row r="1028610"/>
    <row r="1028611"/>
    <row r="1028612"/>
    <row r="1028613"/>
    <row r="1028614"/>
    <row r="1028615"/>
    <row r="1028616"/>
    <row r="1028617"/>
    <row r="1028618"/>
    <row r="1028619"/>
    <row r="1028620"/>
    <row r="1028621"/>
    <row r="1028622"/>
    <row r="1028623"/>
    <row r="1028624"/>
    <row r="1028625"/>
    <row r="1028626"/>
    <row r="1028627"/>
    <row r="1028628"/>
    <row r="1028629"/>
    <row r="1028630"/>
    <row r="1028631"/>
    <row r="1028632"/>
    <row r="1028633"/>
    <row r="1028634"/>
    <row r="1028635"/>
    <row r="1028636"/>
    <row r="1028637"/>
    <row r="1028638"/>
    <row r="1028639"/>
    <row r="1028640"/>
    <row r="1028641"/>
    <row r="1028642"/>
    <row r="1028643"/>
    <row r="1028644"/>
    <row r="1028645"/>
    <row r="1028646"/>
    <row r="1028647"/>
    <row r="1028648"/>
    <row r="1028649"/>
    <row r="1028650"/>
    <row r="1028651"/>
    <row r="1028652"/>
    <row r="1028653"/>
    <row r="1028654"/>
    <row r="1028655"/>
    <row r="1028656"/>
    <row r="1028657"/>
    <row r="1028658"/>
    <row r="1028659"/>
    <row r="1028660"/>
    <row r="1028661"/>
    <row r="1028662"/>
    <row r="1028663"/>
    <row r="1028664"/>
    <row r="1028665"/>
    <row r="1028666"/>
    <row r="1028667"/>
    <row r="1028668"/>
    <row r="1028669"/>
    <row r="1028670"/>
    <row r="1028671"/>
    <row r="1028672"/>
    <row r="1028673"/>
    <row r="1028674"/>
    <row r="1028675"/>
    <row r="1028676"/>
    <row r="1028677"/>
    <row r="1028678"/>
    <row r="1028679"/>
    <row r="1028680"/>
    <row r="1028681"/>
    <row r="1028682"/>
    <row r="1028683"/>
    <row r="1028684"/>
    <row r="1028685"/>
    <row r="1028686"/>
    <row r="1028687"/>
    <row r="1028688"/>
    <row r="1028689"/>
    <row r="1028690"/>
    <row r="1028691"/>
    <row r="1028692"/>
    <row r="1028693"/>
    <row r="1028694"/>
    <row r="1028695"/>
    <row r="1028696"/>
    <row r="1028697"/>
    <row r="1028698"/>
    <row r="1028699"/>
    <row r="1028700"/>
    <row r="1028701"/>
    <row r="1028702"/>
    <row r="1028703"/>
    <row r="1028704"/>
    <row r="1028705"/>
    <row r="1028706"/>
    <row r="1028707"/>
    <row r="1028708"/>
    <row r="1028709"/>
    <row r="1028710"/>
    <row r="1028711"/>
    <row r="1028712"/>
    <row r="1028713"/>
    <row r="1028714"/>
    <row r="1028715"/>
    <row r="1028716"/>
    <row r="1028717"/>
    <row r="1028718"/>
    <row r="1028719"/>
    <row r="1028720"/>
    <row r="1028721"/>
    <row r="1028722"/>
    <row r="1028723"/>
    <row r="1028724"/>
    <row r="1028725"/>
    <row r="1028726"/>
    <row r="1028727"/>
    <row r="1028728"/>
    <row r="1028729"/>
    <row r="1028730"/>
    <row r="1028731"/>
    <row r="1028732"/>
    <row r="1028733"/>
    <row r="1028734"/>
    <row r="1028735"/>
    <row r="1028736"/>
    <row r="1028737"/>
    <row r="1028738"/>
    <row r="1028739"/>
    <row r="1028740"/>
    <row r="1028741"/>
    <row r="1028742"/>
    <row r="1028743"/>
    <row r="1028744"/>
    <row r="1028745"/>
    <row r="1028746"/>
    <row r="1028747"/>
    <row r="1028748"/>
    <row r="1028749"/>
    <row r="1028750"/>
    <row r="1028751"/>
    <row r="1028752"/>
    <row r="1028753"/>
    <row r="1028754"/>
    <row r="1028755"/>
    <row r="1028756"/>
    <row r="1028757"/>
    <row r="1028758"/>
    <row r="1028759"/>
    <row r="1028760"/>
    <row r="1028761"/>
    <row r="1028762"/>
    <row r="1028763"/>
    <row r="1028764"/>
    <row r="1028765"/>
    <row r="1028766"/>
    <row r="1028767"/>
    <row r="1028768"/>
    <row r="1028769"/>
    <row r="1028770"/>
    <row r="1028771"/>
    <row r="1028772"/>
    <row r="1028773"/>
    <row r="1028774"/>
    <row r="1028775"/>
    <row r="1028776"/>
    <row r="1028777"/>
    <row r="1028778"/>
    <row r="1028779"/>
    <row r="1028780"/>
    <row r="1028781"/>
    <row r="1028782"/>
    <row r="1028783"/>
    <row r="1028784"/>
    <row r="1028785"/>
    <row r="1028786"/>
    <row r="1028787"/>
    <row r="1028788"/>
    <row r="1028789"/>
    <row r="1028790"/>
    <row r="1028791"/>
    <row r="1028792"/>
    <row r="1028793"/>
    <row r="1028794"/>
    <row r="1028795"/>
    <row r="1028796"/>
    <row r="1028797"/>
    <row r="1028798"/>
    <row r="1028799"/>
    <row r="1028800"/>
    <row r="1028801"/>
    <row r="1028802"/>
    <row r="1028803"/>
    <row r="1028804"/>
    <row r="1028805"/>
    <row r="1028806"/>
    <row r="1028807"/>
    <row r="1028808"/>
    <row r="1028809"/>
    <row r="1028810"/>
    <row r="1028811"/>
    <row r="1028812"/>
    <row r="1028813"/>
    <row r="1028814"/>
    <row r="1028815"/>
    <row r="1028816"/>
    <row r="1028817"/>
    <row r="1028818"/>
    <row r="1028819"/>
    <row r="1028820"/>
    <row r="1028821"/>
    <row r="1028822"/>
    <row r="1028823"/>
    <row r="1028824"/>
    <row r="1028825"/>
    <row r="1028826"/>
    <row r="1028827"/>
    <row r="1028828"/>
    <row r="1028829"/>
    <row r="1028830"/>
    <row r="1028831"/>
    <row r="1028832"/>
    <row r="1028833"/>
    <row r="1028834"/>
    <row r="1028835"/>
    <row r="1028836"/>
    <row r="1028837"/>
    <row r="1028838"/>
    <row r="1028839"/>
    <row r="1028840"/>
    <row r="1028841"/>
    <row r="1028842"/>
    <row r="1028843"/>
    <row r="1028844"/>
    <row r="1028845"/>
    <row r="1028846"/>
    <row r="1028847"/>
    <row r="1028848"/>
    <row r="1028849"/>
    <row r="1028850"/>
    <row r="1028851"/>
    <row r="1028852"/>
    <row r="1028853"/>
    <row r="1028854"/>
    <row r="1028855"/>
    <row r="1028856"/>
    <row r="1028857"/>
    <row r="1028858"/>
    <row r="1028859"/>
    <row r="1028860"/>
    <row r="1028861"/>
    <row r="1028862"/>
    <row r="1028863"/>
    <row r="1028864"/>
    <row r="1028865"/>
    <row r="1028866"/>
    <row r="1028867"/>
    <row r="1028868"/>
    <row r="1028869"/>
    <row r="1028870"/>
    <row r="1028871"/>
    <row r="1028872"/>
    <row r="1028873"/>
    <row r="1028874"/>
    <row r="1028875"/>
    <row r="1028876"/>
    <row r="1028877"/>
    <row r="1028878"/>
    <row r="1028879"/>
    <row r="1028880"/>
    <row r="1028881"/>
    <row r="1028882"/>
    <row r="1028883"/>
    <row r="1028884"/>
    <row r="1028885"/>
    <row r="1028886"/>
    <row r="1028887"/>
    <row r="1028888"/>
    <row r="1028889"/>
    <row r="1028890"/>
    <row r="1028891"/>
    <row r="1028892"/>
    <row r="1028893"/>
    <row r="1028894"/>
    <row r="1028895"/>
    <row r="1028896"/>
    <row r="1028897"/>
    <row r="1028898"/>
    <row r="1028899"/>
    <row r="1028900"/>
    <row r="1028901"/>
    <row r="1028902"/>
    <row r="1028903"/>
    <row r="1028904"/>
    <row r="1028905"/>
    <row r="1028906"/>
    <row r="1028907"/>
    <row r="1028908"/>
    <row r="1028909"/>
    <row r="1028910"/>
    <row r="1028911"/>
    <row r="1028912"/>
    <row r="1028913"/>
    <row r="1028914"/>
    <row r="1028915"/>
    <row r="1028916"/>
    <row r="1028917"/>
    <row r="1028918"/>
    <row r="1028919"/>
    <row r="1028920"/>
    <row r="1028921"/>
    <row r="1028922"/>
    <row r="1028923"/>
    <row r="1028924"/>
    <row r="1028925"/>
    <row r="1028926"/>
    <row r="1028927"/>
    <row r="1028928"/>
    <row r="1028929"/>
    <row r="1028930"/>
    <row r="1028931"/>
    <row r="1028932"/>
    <row r="1028933"/>
    <row r="1028934"/>
    <row r="1028935"/>
    <row r="1028936"/>
    <row r="1028937"/>
    <row r="1028938"/>
    <row r="1028939"/>
    <row r="1028940"/>
    <row r="1028941"/>
    <row r="1028942"/>
    <row r="1028943"/>
    <row r="1028944"/>
    <row r="1028945"/>
    <row r="1028946"/>
    <row r="1028947"/>
    <row r="1028948"/>
    <row r="1028949"/>
    <row r="1028950"/>
    <row r="1028951"/>
    <row r="1028952"/>
    <row r="1028953"/>
    <row r="1028954"/>
    <row r="1028955"/>
    <row r="1028956"/>
    <row r="1028957"/>
    <row r="1028958"/>
    <row r="1028959"/>
    <row r="1028960"/>
    <row r="1028961"/>
    <row r="1028962"/>
    <row r="1028963"/>
    <row r="1028964"/>
    <row r="1028965"/>
    <row r="1028966"/>
    <row r="1028967"/>
    <row r="1028968"/>
    <row r="1028969"/>
    <row r="1028970"/>
    <row r="1028971"/>
    <row r="1028972"/>
    <row r="1028973"/>
    <row r="1028974"/>
    <row r="1028975"/>
    <row r="1028976"/>
    <row r="1028977"/>
    <row r="1028978"/>
    <row r="1028979"/>
    <row r="1028980"/>
    <row r="1028981"/>
    <row r="1028982"/>
    <row r="1028983"/>
    <row r="1028984"/>
    <row r="1028985"/>
    <row r="1028986"/>
    <row r="1028987"/>
    <row r="1028988"/>
    <row r="1028989"/>
    <row r="1028990"/>
    <row r="1028991"/>
    <row r="1028992"/>
    <row r="1028993"/>
    <row r="1028994"/>
    <row r="1028995"/>
    <row r="1028996"/>
    <row r="1028997"/>
    <row r="1028998"/>
    <row r="1028999"/>
    <row r="1029000"/>
    <row r="1029001"/>
    <row r="1029002"/>
    <row r="1029003"/>
    <row r="1029004"/>
    <row r="1029005"/>
    <row r="1029006"/>
    <row r="1029007"/>
    <row r="1029008"/>
    <row r="1029009"/>
    <row r="1029010"/>
    <row r="1029011"/>
    <row r="1029012"/>
    <row r="1029013"/>
    <row r="1029014"/>
    <row r="1029015"/>
    <row r="1029016"/>
    <row r="1029017"/>
    <row r="1029018"/>
    <row r="1029019"/>
    <row r="1029020"/>
    <row r="1029021"/>
    <row r="1029022"/>
    <row r="1029023"/>
    <row r="1029024"/>
    <row r="1029025"/>
    <row r="1029026"/>
    <row r="1029027"/>
    <row r="1029028"/>
    <row r="1029029"/>
    <row r="1029030"/>
    <row r="1029031"/>
    <row r="1029032"/>
    <row r="1029033"/>
    <row r="1029034"/>
    <row r="1029035"/>
    <row r="1029036"/>
    <row r="1029037"/>
    <row r="1029038"/>
    <row r="1029039"/>
    <row r="1029040"/>
    <row r="1029041"/>
    <row r="1029042"/>
    <row r="1029043"/>
    <row r="1029044"/>
    <row r="1029045"/>
    <row r="1029046"/>
    <row r="1029047"/>
    <row r="1029048"/>
    <row r="1029049"/>
    <row r="1029050"/>
    <row r="1029051"/>
    <row r="1029052"/>
    <row r="1029053"/>
    <row r="1029054"/>
    <row r="1029055"/>
    <row r="1029056"/>
    <row r="1029057"/>
    <row r="1029058"/>
    <row r="1029059"/>
    <row r="1029060"/>
    <row r="1029061"/>
    <row r="1029062"/>
    <row r="1029063"/>
    <row r="1029064"/>
    <row r="1029065"/>
    <row r="1029066"/>
    <row r="1029067"/>
    <row r="1029068"/>
    <row r="1029069"/>
    <row r="1029070"/>
    <row r="1029071"/>
    <row r="1029072"/>
    <row r="1029073"/>
    <row r="1029074"/>
    <row r="1029075"/>
    <row r="1029076"/>
    <row r="1029077"/>
    <row r="1029078"/>
    <row r="1029079"/>
    <row r="1029080"/>
    <row r="1029081"/>
    <row r="1029082"/>
    <row r="1029083"/>
    <row r="1029084"/>
    <row r="1029085"/>
    <row r="1029086"/>
    <row r="1029087"/>
    <row r="1029088"/>
    <row r="1029089"/>
    <row r="1029090"/>
    <row r="1029091"/>
    <row r="1029092"/>
    <row r="1029093"/>
    <row r="1029094"/>
    <row r="1029095"/>
    <row r="1029096"/>
    <row r="1029097"/>
    <row r="1029098"/>
    <row r="1029099"/>
    <row r="1029100"/>
    <row r="1029101"/>
    <row r="1029102"/>
    <row r="1029103"/>
    <row r="1029104"/>
    <row r="1029105"/>
    <row r="1029106"/>
    <row r="1029107"/>
    <row r="1029108"/>
    <row r="1029109"/>
    <row r="1029110"/>
    <row r="1029111"/>
    <row r="1029112"/>
    <row r="1029113"/>
    <row r="1029114"/>
    <row r="1029115"/>
    <row r="1029116"/>
    <row r="1029117"/>
    <row r="1029118"/>
    <row r="1029119"/>
    <row r="1029120"/>
    <row r="1029121"/>
    <row r="1029122"/>
    <row r="1029123"/>
    <row r="1029124"/>
    <row r="1029125"/>
    <row r="1029126"/>
    <row r="1029127"/>
    <row r="1029128"/>
    <row r="1029129"/>
    <row r="1029130"/>
    <row r="1029131"/>
    <row r="1029132"/>
    <row r="1029133"/>
    <row r="1029134"/>
    <row r="1029135"/>
    <row r="1029136"/>
    <row r="1029137"/>
    <row r="1029138"/>
    <row r="1029139"/>
    <row r="1029140"/>
    <row r="1029141"/>
    <row r="1029142"/>
    <row r="1029143"/>
    <row r="1029144"/>
    <row r="1029145"/>
    <row r="1029146"/>
    <row r="1029147"/>
    <row r="1029148"/>
    <row r="1029149"/>
    <row r="1029150"/>
    <row r="1029151"/>
    <row r="1029152"/>
    <row r="1029153"/>
    <row r="1029154"/>
    <row r="1029155"/>
    <row r="1029156"/>
    <row r="1029157"/>
    <row r="1029158"/>
    <row r="1029159"/>
    <row r="1029160"/>
    <row r="1029161"/>
    <row r="1029162"/>
    <row r="1029163"/>
    <row r="1029164"/>
    <row r="1029165"/>
    <row r="1029166"/>
    <row r="1029167"/>
    <row r="1029168"/>
    <row r="1029169"/>
    <row r="1029170"/>
    <row r="1029171"/>
    <row r="1029172"/>
    <row r="1029173"/>
    <row r="1029174"/>
    <row r="1029175"/>
    <row r="1029176"/>
    <row r="1029177"/>
    <row r="1029178"/>
    <row r="1029179"/>
    <row r="1029180"/>
    <row r="1029181"/>
    <row r="1029182"/>
    <row r="1029183"/>
    <row r="1029184"/>
    <row r="1029185"/>
    <row r="1029186"/>
    <row r="1029187"/>
    <row r="1029188"/>
    <row r="1029189"/>
    <row r="1029190"/>
    <row r="1029191"/>
    <row r="1029192"/>
    <row r="1029193"/>
    <row r="1029194"/>
    <row r="1029195"/>
    <row r="1029196"/>
    <row r="1029197"/>
    <row r="1029198"/>
    <row r="1029199"/>
    <row r="1029200"/>
    <row r="1029201"/>
    <row r="1029202"/>
    <row r="1029203"/>
    <row r="1029204"/>
    <row r="1029205"/>
    <row r="1029206"/>
    <row r="1029207"/>
    <row r="1029208"/>
    <row r="1029209"/>
    <row r="1029210"/>
    <row r="1029211"/>
    <row r="1029212"/>
    <row r="1029213"/>
    <row r="1029214"/>
    <row r="1029215"/>
    <row r="1029216"/>
    <row r="1029217"/>
    <row r="1029218"/>
    <row r="1029219"/>
    <row r="1029220"/>
    <row r="1029221"/>
    <row r="1029222"/>
    <row r="1029223"/>
    <row r="1029224"/>
    <row r="1029225"/>
    <row r="1029226"/>
    <row r="1029227"/>
    <row r="1029228"/>
    <row r="1029229"/>
    <row r="1029230"/>
    <row r="1029231"/>
    <row r="1029232"/>
    <row r="1029233"/>
    <row r="1029234"/>
    <row r="1029235"/>
    <row r="1029236"/>
    <row r="1029237"/>
    <row r="1029238"/>
    <row r="1029239"/>
    <row r="1029240"/>
    <row r="1029241"/>
    <row r="1029242"/>
    <row r="1029243"/>
    <row r="1029244"/>
    <row r="1029245"/>
    <row r="1029246"/>
    <row r="1029247"/>
    <row r="1029248"/>
    <row r="1029249"/>
    <row r="1029250"/>
    <row r="1029251"/>
    <row r="1029252"/>
    <row r="1029253"/>
    <row r="1029254"/>
    <row r="1029255"/>
    <row r="1029256"/>
    <row r="1029257"/>
    <row r="1029258"/>
    <row r="1029259"/>
    <row r="1029260"/>
    <row r="1029261"/>
    <row r="1029262"/>
    <row r="1029263"/>
    <row r="1029264"/>
    <row r="1029265"/>
    <row r="1029266"/>
    <row r="1029267"/>
    <row r="1029268"/>
    <row r="1029269"/>
    <row r="1029270"/>
    <row r="1029271"/>
    <row r="1029272"/>
    <row r="1029273"/>
    <row r="1029274"/>
    <row r="1029275"/>
    <row r="1029276"/>
    <row r="1029277"/>
    <row r="1029278"/>
    <row r="1029279"/>
    <row r="1029280"/>
    <row r="1029281"/>
    <row r="1029282"/>
    <row r="1029283"/>
    <row r="1029284"/>
    <row r="1029285"/>
    <row r="1029286"/>
    <row r="1029287"/>
    <row r="1029288"/>
    <row r="1029289"/>
    <row r="1029290"/>
    <row r="1029291"/>
    <row r="1029292"/>
    <row r="1029293"/>
    <row r="1029294"/>
    <row r="1029295"/>
    <row r="1029296"/>
    <row r="1029297"/>
    <row r="1029298"/>
    <row r="1029299"/>
    <row r="1029300"/>
    <row r="1029301"/>
    <row r="1029302"/>
    <row r="1029303"/>
    <row r="1029304"/>
    <row r="1029305"/>
    <row r="1029306"/>
    <row r="1029307"/>
    <row r="1029308"/>
    <row r="1029309"/>
    <row r="1029310"/>
    <row r="1029311"/>
    <row r="1029312"/>
    <row r="1029313"/>
    <row r="1029314"/>
    <row r="1029315"/>
    <row r="1029316"/>
    <row r="1029317"/>
    <row r="1029318"/>
    <row r="1029319"/>
    <row r="1029320"/>
    <row r="1029321"/>
    <row r="1029322"/>
    <row r="1029323"/>
    <row r="1029324"/>
    <row r="1029325"/>
    <row r="1029326"/>
    <row r="1029327"/>
    <row r="1029328"/>
    <row r="1029329"/>
    <row r="1029330"/>
    <row r="1029331"/>
    <row r="1029332"/>
    <row r="1029333"/>
    <row r="1029334"/>
    <row r="1029335"/>
    <row r="1029336"/>
    <row r="1029337"/>
    <row r="1029338"/>
    <row r="1029339"/>
    <row r="1029340"/>
    <row r="1029341"/>
    <row r="1029342"/>
    <row r="1029343"/>
    <row r="1029344"/>
    <row r="1029345"/>
    <row r="1029346"/>
    <row r="1029347"/>
    <row r="1029348"/>
    <row r="1029349"/>
    <row r="1029350"/>
    <row r="1029351"/>
    <row r="1029352"/>
    <row r="1029353"/>
    <row r="1029354"/>
    <row r="1029355"/>
    <row r="1029356"/>
    <row r="1029357"/>
    <row r="1029358"/>
    <row r="1029359"/>
    <row r="1029360"/>
    <row r="1029361"/>
    <row r="1029362"/>
    <row r="1029363"/>
    <row r="1029364"/>
    <row r="1029365"/>
    <row r="1029366"/>
    <row r="1029367"/>
    <row r="1029368"/>
    <row r="1029369"/>
    <row r="1029370"/>
    <row r="1029371"/>
    <row r="1029372"/>
    <row r="1029373"/>
    <row r="1029374"/>
    <row r="1029375"/>
    <row r="1029376"/>
    <row r="1029377"/>
    <row r="1029378"/>
    <row r="1029379"/>
    <row r="1029380"/>
    <row r="1029381"/>
    <row r="1029382"/>
    <row r="1029383"/>
    <row r="1029384"/>
    <row r="1029385"/>
    <row r="1029386"/>
    <row r="1029387"/>
    <row r="1029388"/>
    <row r="1029389"/>
    <row r="1029390"/>
    <row r="1029391"/>
    <row r="1029392"/>
    <row r="1029393"/>
    <row r="1029394"/>
    <row r="1029395"/>
    <row r="1029396"/>
    <row r="1029397"/>
    <row r="1029398"/>
    <row r="1029399"/>
    <row r="1029400"/>
    <row r="1029401"/>
    <row r="1029402"/>
    <row r="1029403"/>
    <row r="1029404"/>
    <row r="1029405"/>
    <row r="1029406"/>
    <row r="1029407"/>
    <row r="1029408"/>
    <row r="1029409"/>
    <row r="1029410"/>
    <row r="1029411"/>
    <row r="1029412"/>
    <row r="1029413"/>
    <row r="1029414"/>
    <row r="1029415"/>
    <row r="1029416"/>
    <row r="1029417"/>
    <row r="1029418"/>
    <row r="1029419"/>
    <row r="1029420"/>
    <row r="1029421"/>
    <row r="1029422"/>
    <row r="1029423"/>
    <row r="1029424"/>
    <row r="1029425"/>
    <row r="1029426"/>
    <row r="1029427"/>
    <row r="1029428"/>
    <row r="1029429"/>
    <row r="1029430"/>
    <row r="1029431"/>
    <row r="1029432"/>
    <row r="1029433"/>
    <row r="1029434"/>
    <row r="1029435"/>
    <row r="1029436"/>
    <row r="1029437"/>
    <row r="1029438"/>
    <row r="1029439"/>
    <row r="1029440"/>
    <row r="1029441"/>
    <row r="1029442"/>
    <row r="1029443"/>
    <row r="1029444"/>
    <row r="1029445"/>
    <row r="1029446"/>
    <row r="1029447"/>
    <row r="1029448"/>
    <row r="1029449"/>
    <row r="1029450"/>
    <row r="1029451"/>
    <row r="1029452"/>
    <row r="1029453"/>
    <row r="1029454"/>
    <row r="1029455"/>
    <row r="1029456"/>
    <row r="1029457"/>
    <row r="1029458"/>
    <row r="1029459"/>
    <row r="1029460"/>
    <row r="1029461"/>
    <row r="1029462"/>
    <row r="1029463"/>
    <row r="1029464"/>
    <row r="1029465"/>
    <row r="1029466"/>
    <row r="1029467"/>
    <row r="1029468"/>
    <row r="1029469"/>
    <row r="1029470"/>
    <row r="1029471"/>
    <row r="1029472"/>
    <row r="1029473"/>
    <row r="1029474"/>
    <row r="1029475"/>
    <row r="1029476"/>
    <row r="1029477"/>
    <row r="1029478"/>
    <row r="1029479"/>
    <row r="1029480"/>
    <row r="1029481"/>
    <row r="1029482"/>
    <row r="1029483"/>
    <row r="1029484"/>
    <row r="1029485"/>
    <row r="1029486"/>
    <row r="1029487"/>
    <row r="1029488"/>
    <row r="1029489"/>
    <row r="1029490"/>
    <row r="1029491"/>
    <row r="1029492"/>
    <row r="1029493"/>
    <row r="1029494"/>
    <row r="1029495"/>
    <row r="1029496"/>
    <row r="1029497"/>
    <row r="1029498"/>
    <row r="1029499"/>
    <row r="1029500"/>
    <row r="1029501"/>
    <row r="1029502"/>
    <row r="1029503"/>
    <row r="1029504"/>
    <row r="1029505"/>
    <row r="1029506"/>
    <row r="1029507"/>
    <row r="1029508"/>
    <row r="1029509"/>
    <row r="1029510"/>
    <row r="1029511"/>
    <row r="1029512"/>
    <row r="1029513"/>
    <row r="1029514"/>
    <row r="1029515"/>
    <row r="1029516"/>
    <row r="1029517"/>
    <row r="1029518"/>
    <row r="1029519"/>
    <row r="1029520"/>
    <row r="1029521"/>
    <row r="1029522"/>
    <row r="1029523"/>
    <row r="1029524"/>
    <row r="1029525"/>
    <row r="1029526"/>
    <row r="1029527"/>
    <row r="1029528"/>
    <row r="1029529"/>
    <row r="1029530"/>
    <row r="1029531"/>
    <row r="1029532"/>
    <row r="1029533"/>
    <row r="1029534"/>
    <row r="1029535"/>
    <row r="1029536"/>
    <row r="1029537"/>
    <row r="1029538"/>
    <row r="1029539"/>
    <row r="1029540"/>
    <row r="1029541"/>
    <row r="1029542"/>
    <row r="1029543"/>
    <row r="1029544"/>
    <row r="1029545"/>
    <row r="1029546"/>
    <row r="1029547"/>
    <row r="1029548"/>
    <row r="1029549"/>
    <row r="1029550"/>
    <row r="1029551"/>
    <row r="1029552"/>
    <row r="1029553"/>
    <row r="1029554"/>
    <row r="1029555"/>
    <row r="1029556"/>
    <row r="1029557"/>
    <row r="1029558"/>
    <row r="1029559"/>
    <row r="1029560"/>
    <row r="1029561"/>
    <row r="1029562"/>
    <row r="1029563"/>
    <row r="1029564"/>
    <row r="1029565"/>
    <row r="1029566"/>
    <row r="1029567"/>
    <row r="1029568"/>
    <row r="1029569"/>
    <row r="1029570"/>
    <row r="1029571"/>
    <row r="1029572"/>
    <row r="1029573"/>
    <row r="1029574"/>
    <row r="1029575"/>
    <row r="1029576"/>
    <row r="1029577"/>
    <row r="1029578"/>
    <row r="1029579"/>
    <row r="1029580"/>
    <row r="1029581"/>
    <row r="1029582"/>
    <row r="1029583"/>
    <row r="1029584"/>
    <row r="1029585"/>
    <row r="1029586"/>
    <row r="1029587"/>
    <row r="1029588"/>
    <row r="1029589"/>
    <row r="1029590"/>
    <row r="1029591"/>
    <row r="1029592"/>
    <row r="1029593"/>
    <row r="1029594"/>
    <row r="1029595"/>
    <row r="1029596"/>
    <row r="1029597"/>
    <row r="1029598"/>
    <row r="1029599"/>
    <row r="1029600"/>
    <row r="1029601"/>
    <row r="1029602"/>
    <row r="1029603"/>
    <row r="1029604"/>
    <row r="1029605"/>
    <row r="1029606"/>
    <row r="1029607"/>
    <row r="1029608"/>
    <row r="1029609"/>
    <row r="1029610"/>
    <row r="1029611"/>
    <row r="1029612"/>
    <row r="1029613"/>
    <row r="1029614"/>
    <row r="1029615"/>
    <row r="1029616"/>
    <row r="1029617"/>
    <row r="1029618"/>
    <row r="1029619"/>
    <row r="1029620"/>
    <row r="1029621"/>
    <row r="1029622"/>
    <row r="1029623"/>
    <row r="1029624"/>
    <row r="1029625"/>
    <row r="1029626"/>
    <row r="1029627"/>
    <row r="1029628"/>
    <row r="1029629"/>
    <row r="1029630"/>
    <row r="1029631"/>
    <row r="1029632"/>
    <row r="1029633"/>
    <row r="1029634"/>
    <row r="1029635"/>
    <row r="1029636"/>
    <row r="1029637"/>
    <row r="1029638"/>
    <row r="1029639"/>
    <row r="1029640"/>
    <row r="1029641"/>
    <row r="1029642"/>
    <row r="1029643"/>
    <row r="1029644"/>
    <row r="1029645"/>
    <row r="1029646"/>
    <row r="1029647"/>
    <row r="1029648"/>
    <row r="1029649"/>
    <row r="1029650"/>
    <row r="1029651"/>
    <row r="1029652"/>
    <row r="1029653"/>
    <row r="1029654"/>
    <row r="1029655"/>
    <row r="1029656"/>
    <row r="1029657"/>
    <row r="1029658"/>
    <row r="1029659"/>
    <row r="1029660"/>
    <row r="1029661"/>
    <row r="1029662"/>
    <row r="1029663"/>
    <row r="1029664"/>
    <row r="1029665"/>
    <row r="1029666"/>
    <row r="1029667"/>
    <row r="1029668"/>
    <row r="1029669"/>
    <row r="1029670"/>
    <row r="1029671"/>
    <row r="1029672"/>
    <row r="1029673"/>
    <row r="1029674"/>
    <row r="1029675"/>
    <row r="1029676"/>
    <row r="1029677"/>
    <row r="1029678"/>
    <row r="1029679"/>
    <row r="1029680"/>
    <row r="1029681"/>
    <row r="1029682"/>
    <row r="1029683"/>
    <row r="1029684"/>
    <row r="1029685"/>
    <row r="1029686"/>
    <row r="1029687"/>
    <row r="1029688"/>
    <row r="1029689"/>
    <row r="1029690"/>
    <row r="1029691"/>
    <row r="1029692"/>
    <row r="1029693"/>
    <row r="1029694"/>
    <row r="1029695"/>
    <row r="1029696"/>
    <row r="1029697"/>
    <row r="1029698"/>
    <row r="1029699"/>
    <row r="1029700"/>
    <row r="1029701"/>
    <row r="1029702"/>
    <row r="1029703"/>
    <row r="1029704"/>
    <row r="1029705"/>
    <row r="1029706"/>
    <row r="1029707"/>
    <row r="1029708"/>
    <row r="1029709"/>
    <row r="1029710"/>
    <row r="1029711"/>
    <row r="1029712"/>
    <row r="1029713"/>
    <row r="1029714"/>
    <row r="1029715"/>
    <row r="1029716"/>
    <row r="1029717"/>
    <row r="1029718"/>
    <row r="1029719"/>
    <row r="1029720"/>
    <row r="1029721"/>
    <row r="1029722"/>
    <row r="1029723"/>
    <row r="1029724"/>
    <row r="1029725"/>
    <row r="1029726"/>
    <row r="1029727"/>
    <row r="1029728"/>
    <row r="1029729"/>
    <row r="1029730"/>
    <row r="1029731"/>
    <row r="1029732"/>
    <row r="1029733"/>
    <row r="1029734"/>
    <row r="1029735"/>
    <row r="1029736"/>
    <row r="1029737"/>
    <row r="1029738"/>
    <row r="1029739"/>
    <row r="1029740"/>
    <row r="1029741"/>
    <row r="1029742"/>
    <row r="1029743"/>
    <row r="1029744"/>
    <row r="1029745"/>
    <row r="1029746"/>
    <row r="1029747"/>
    <row r="1029748"/>
    <row r="1029749"/>
    <row r="1029750"/>
    <row r="1029751"/>
    <row r="1029752"/>
    <row r="1029753"/>
    <row r="1029754"/>
    <row r="1029755"/>
    <row r="1029756"/>
    <row r="1029757"/>
    <row r="1029758"/>
    <row r="1029759"/>
    <row r="1029760"/>
    <row r="1029761"/>
    <row r="1029762"/>
    <row r="1029763"/>
    <row r="1029764"/>
    <row r="1029765"/>
    <row r="1029766"/>
    <row r="1029767"/>
    <row r="1029768"/>
    <row r="1029769"/>
    <row r="1029770"/>
    <row r="1029771"/>
    <row r="1029772"/>
    <row r="1029773"/>
    <row r="1029774"/>
    <row r="1029775"/>
    <row r="1029776"/>
    <row r="1029777"/>
    <row r="1029778"/>
    <row r="1029779"/>
    <row r="1029780"/>
    <row r="1029781"/>
    <row r="1029782"/>
    <row r="1029783"/>
    <row r="1029784"/>
    <row r="1029785"/>
    <row r="1029786"/>
    <row r="1029787"/>
    <row r="1029788"/>
    <row r="1029789"/>
    <row r="1029790"/>
    <row r="1029791"/>
    <row r="1029792"/>
    <row r="1029793"/>
    <row r="1029794"/>
    <row r="1029795"/>
    <row r="1029796"/>
    <row r="1029797"/>
    <row r="1029798"/>
    <row r="1029799"/>
    <row r="1029800"/>
    <row r="1029801"/>
    <row r="1029802"/>
    <row r="1029803"/>
    <row r="1029804"/>
    <row r="1029805"/>
    <row r="1029806"/>
    <row r="1029807"/>
    <row r="1029808"/>
    <row r="1029809"/>
    <row r="1029810"/>
    <row r="1029811"/>
    <row r="1029812"/>
    <row r="1029813"/>
    <row r="1029814"/>
    <row r="1029815"/>
    <row r="1029816"/>
    <row r="1029817"/>
    <row r="1029818"/>
    <row r="1029819"/>
    <row r="1029820"/>
    <row r="1029821"/>
    <row r="1029822"/>
    <row r="1029823"/>
    <row r="1029824"/>
    <row r="1029825"/>
    <row r="1029826"/>
    <row r="1029827"/>
    <row r="1029828"/>
    <row r="1029829"/>
    <row r="1029830"/>
    <row r="1029831"/>
    <row r="1029832"/>
    <row r="1029833"/>
    <row r="1029834"/>
    <row r="1029835"/>
    <row r="1029836"/>
    <row r="1029837"/>
    <row r="1029838"/>
    <row r="1029839"/>
    <row r="1029840"/>
    <row r="1029841"/>
    <row r="1029842"/>
    <row r="1029843"/>
    <row r="1029844"/>
    <row r="1029845"/>
    <row r="1029846"/>
    <row r="1029847"/>
    <row r="1029848"/>
    <row r="1029849"/>
    <row r="1029850"/>
    <row r="1029851"/>
    <row r="1029852"/>
    <row r="1029853"/>
    <row r="1029854"/>
    <row r="1029855"/>
    <row r="1029856"/>
    <row r="1029857"/>
    <row r="1029858"/>
    <row r="1029859"/>
    <row r="1029860"/>
    <row r="1029861"/>
    <row r="1029862"/>
    <row r="1029863"/>
    <row r="1029864"/>
    <row r="1029865"/>
    <row r="1029866"/>
    <row r="1029867"/>
    <row r="1029868"/>
    <row r="1029869"/>
    <row r="1029870"/>
    <row r="1029871"/>
    <row r="1029872"/>
    <row r="1029873"/>
    <row r="1029874"/>
    <row r="1029875"/>
    <row r="1029876"/>
    <row r="1029877"/>
    <row r="1029878"/>
    <row r="1029879"/>
    <row r="1029880"/>
    <row r="1029881"/>
    <row r="1029882"/>
    <row r="1029883"/>
    <row r="1029884"/>
    <row r="1029885"/>
    <row r="1029886"/>
    <row r="1029887"/>
    <row r="1029888"/>
    <row r="1029889"/>
    <row r="1029890"/>
    <row r="1029891"/>
    <row r="1029892"/>
    <row r="1029893"/>
    <row r="1029894"/>
    <row r="1029895"/>
    <row r="1029896"/>
    <row r="1029897"/>
    <row r="1029898"/>
    <row r="1029899"/>
    <row r="1029900"/>
    <row r="1029901"/>
    <row r="1029902"/>
    <row r="1029903"/>
    <row r="1029904"/>
    <row r="1029905"/>
    <row r="1029906"/>
    <row r="1029907"/>
    <row r="1029908"/>
    <row r="1029909"/>
    <row r="1029910"/>
    <row r="1029911"/>
    <row r="1029912"/>
    <row r="1029913"/>
    <row r="1029914"/>
    <row r="1029915"/>
    <row r="1029916"/>
    <row r="1029917"/>
    <row r="1029918"/>
    <row r="1029919"/>
    <row r="1029920"/>
    <row r="1029921"/>
    <row r="1029922"/>
    <row r="1029923"/>
    <row r="1029924"/>
    <row r="1029925"/>
    <row r="1029926"/>
    <row r="1029927"/>
    <row r="1029928"/>
    <row r="1029929"/>
    <row r="1029930"/>
    <row r="1029931"/>
    <row r="1029932"/>
    <row r="1029933"/>
    <row r="1029934"/>
    <row r="1029935"/>
    <row r="1029936"/>
    <row r="1029937"/>
    <row r="1029938"/>
    <row r="1029939"/>
    <row r="1029940"/>
    <row r="1029941"/>
    <row r="1029942"/>
    <row r="1029943"/>
    <row r="1029944"/>
    <row r="1029945"/>
    <row r="1029946"/>
    <row r="1029947"/>
    <row r="1029948"/>
    <row r="1029949"/>
    <row r="1029950"/>
    <row r="1029951"/>
    <row r="1029952"/>
    <row r="1029953"/>
    <row r="1029954"/>
    <row r="1029955"/>
    <row r="1029956"/>
    <row r="1029957"/>
    <row r="1029958"/>
    <row r="1029959"/>
    <row r="1029960"/>
    <row r="1029961"/>
    <row r="1029962"/>
    <row r="1029963"/>
    <row r="1029964"/>
    <row r="1029965"/>
    <row r="1029966"/>
    <row r="1029967"/>
    <row r="1029968"/>
    <row r="1029969"/>
    <row r="1029970"/>
    <row r="1029971"/>
    <row r="1029972"/>
    <row r="1029973"/>
    <row r="1029974"/>
    <row r="1029975"/>
    <row r="1029976"/>
    <row r="1029977"/>
    <row r="1029978"/>
    <row r="1029979"/>
    <row r="1029980"/>
    <row r="1029981"/>
    <row r="1029982"/>
    <row r="1029983"/>
    <row r="1029984"/>
    <row r="1029985"/>
    <row r="1029986"/>
    <row r="1029987"/>
    <row r="1029988"/>
    <row r="1029989"/>
    <row r="1029990"/>
    <row r="1029991"/>
    <row r="1029992"/>
    <row r="1029993"/>
    <row r="1029994"/>
    <row r="1029995"/>
    <row r="1029996"/>
    <row r="1029997"/>
    <row r="1029998"/>
    <row r="1029999"/>
    <row r="1030000"/>
    <row r="1030001"/>
    <row r="1030002"/>
    <row r="1030003"/>
    <row r="1030004"/>
    <row r="1030005"/>
    <row r="1030006"/>
    <row r="1030007"/>
    <row r="1030008"/>
    <row r="1030009"/>
    <row r="1030010"/>
    <row r="1030011"/>
    <row r="1030012"/>
    <row r="1030013"/>
    <row r="1030014"/>
    <row r="1030015"/>
    <row r="1030016"/>
    <row r="1030017"/>
    <row r="1030018"/>
    <row r="1030019"/>
    <row r="1030020"/>
    <row r="1030021"/>
    <row r="1030022"/>
    <row r="1030023"/>
    <row r="1030024"/>
    <row r="1030025"/>
    <row r="1030026"/>
    <row r="1030027"/>
    <row r="1030028"/>
    <row r="1030029"/>
    <row r="1030030"/>
    <row r="1030031"/>
    <row r="1030032"/>
    <row r="1030033"/>
    <row r="1030034"/>
    <row r="1030035"/>
    <row r="1030036"/>
    <row r="1030037"/>
    <row r="1030038"/>
    <row r="1030039"/>
    <row r="1030040"/>
    <row r="1030041"/>
    <row r="1030042"/>
    <row r="1030043"/>
    <row r="1030044"/>
    <row r="1030045"/>
    <row r="1030046"/>
    <row r="1030047"/>
    <row r="1030048"/>
    <row r="1030049"/>
    <row r="1030050"/>
    <row r="1030051"/>
    <row r="1030052"/>
    <row r="1030053"/>
    <row r="1030054"/>
    <row r="1030055"/>
    <row r="1030056"/>
    <row r="1030057"/>
    <row r="1030058"/>
    <row r="1030059"/>
    <row r="1030060"/>
    <row r="1030061"/>
    <row r="1030062"/>
    <row r="1030063"/>
    <row r="1030064"/>
    <row r="1030065"/>
    <row r="1030066"/>
    <row r="1030067"/>
    <row r="1030068"/>
    <row r="1030069"/>
    <row r="1030070"/>
    <row r="1030071"/>
    <row r="1030072"/>
    <row r="1030073"/>
    <row r="1030074"/>
    <row r="1030075"/>
    <row r="1030076"/>
    <row r="1030077"/>
    <row r="1030078"/>
    <row r="1030079"/>
    <row r="1030080"/>
    <row r="1030081"/>
    <row r="1030082"/>
    <row r="1030083"/>
    <row r="1030084"/>
    <row r="1030085"/>
    <row r="1030086"/>
    <row r="1030087"/>
    <row r="1030088"/>
    <row r="1030089"/>
    <row r="1030090"/>
    <row r="1030091"/>
    <row r="1030092"/>
    <row r="1030093"/>
    <row r="1030094"/>
    <row r="1030095"/>
    <row r="1030096"/>
    <row r="1030097"/>
    <row r="1030098"/>
    <row r="1030099"/>
    <row r="1030100"/>
    <row r="1030101"/>
    <row r="1030102"/>
    <row r="1030103"/>
    <row r="1030104"/>
    <row r="1030105"/>
    <row r="1030106"/>
    <row r="1030107"/>
    <row r="1030108"/>
    <row r="1030109"/>
    <row r="1030110"/>
    <row r="1030111"/>
    <row r="1030112"/>
    <row r="1030113"/>
    <row r="1030114"/>
    <row r="1030115"/>
    <row r="1030116"/>
    <row r="1030117"/>
    <row r="1030118"/>
    <row r="1030119"/>
    <row r="1030120"/>
    <row r="1030121"/>
    <row r="1030122"/>
    <row r="1030123"/>
    <row r="1030124"/>
    <row r="1030125"/>
    <row r="1030126"/>
    <row r="1030127"/>
    <row r="1030128"/>
    <row r="1030129"/>
    <row r="1030130"/>
    <row r="1030131"/>
    <row r="1030132"/>
    <row r="1030133"/>
    <row r="1030134"/>
    <row r="1030135"/>
    <row r="1030136"/>
    <row r="1030137"/>
    <row r="1030138"/>
    <row r="1030139"/>
    <row r="1030140"/>
    <row r="1030141"/>
    <row r="1030142"/>
    <row r="1030143"/>
    <row r="1030144"/>
    <row r="1030145"/>
    <row r="1030146"/>
    <row r="1030147"/>
    <row r="1030148"/>
    <row r="1030149"/>
    <row r="1030150"/>
    <row r="1030151"/>
    <row r="1030152"/>
    <row r="1030153"/>
    <row r="1030154"/>
    <row r="1030155"/>
    <row r="1030156"/>
    <row r="1030157"/>
    <row r="1030158"/>
    <row r="1030159"/>
    <row r="1030160"/>
    <row r="1030161"/>
    <row r="1030162"/>
    <row r="1030163"/>
    <row r="1030164"/>
    <row r="1030165"/>
    <row r="1030166"/>
    <row r="1030167"/>
    <row r="1030168"/>
    <row r="1030169"/>
    <row r="1030170"/>
    <row r="1030171"/>
    <row r="1030172"/>
    <row r="1030173"/>
    <row r="1030174"/>
    <row r="1030175"/>
    <row r="1030176"/>
    <row r="1030177"/>
    <row r="1030178"/>
    <row r="1030179"/>
    <row r="1030180"/>
    <row r="1030181"/>
    <row r="1030182"/>
    <row r="1030183"/>
    <row r="1030184"/>
    <row r="1030185"/>
    <row r="1030186"/>
    <row r="1030187"/>
    <row r="1030188"/>
    <row r="1030189"/>
    <row r="1030190"/>
    <row r="1030191"/>
    <row r="1030192"/>
    <row r="1030193"/>
    <row r="1030194"/>
    <row r="1030195"/>
    <row r="1030196"/>
    <row r="1030197"/>
    <row r="1030198"/>
    <row r="1030199"/>
    <row r="1030200"/>
    <row r="1030201"/>
    <row r="1030202"/>
    <row r="1030203"/>
    <row r="1030204"/>
    <row r="1030205"/>
    <row r="1030206"/>
    <row r="1030207"/>
    <row r="1030208"/>
    <row r="1030209"/>
    <row r="1030210"/>
    <row r="1030211"/>
    <row r="1030212"/>
    <row r="1030213"/>
    <row r="1030214"/>
    <row r="1030215"/>
    <row r="1030216"/>
    <row r="1030217"/>
    <row r="1030218"/>
    <row r="1030219"/>
    <row r="1030220"/>
    <row r="1030221"/>
    <row r="1030222"/>
    <row r="1030223"/>
    <row r="1030224"/>
    <row r="1030225"/>
    <row r="1030226"/>
    <row r="1030227"/>
    <row r="1030228"/>
    <row r="1030229"/>
    <row r="1030230"/>
    <row r="1030231"/>
    <row r="1030232"/>
    <row r="1030233"/>
    <row r="1030234"/>
    <row r="1030235"/>
    <row r="1030236"/>
    <row r="1030237"/>
    <row r="1030238"/>
    <row r="1030239"/>
    <row r="1030240"/>
    <row r="1030241"/>
    <row r="1030242"/>
    <row r="1030243"/>
    <row r="1030244"/>
    <row r="1030245"/>
    <row r="1030246"/>
    <row r="1030247"/>
    <row r="1030248"/>
    <row r="1030249"/>
    <row r="1030250"/>
    <row r="1030251"/>
    <row r="1030252"/>
    <row r="1030253"/>
    <row r="1030254"/>
    <row r="1030255"/>
    <row r="1030256"/>
    <row r="1030257"/>
    <row r="1030258"/>
    <row r="1030259"/>
    <row r="1030260"/>
    <row r="1030261"/>
    <row r="1030262"/>
    <row r="1030263"/>
    <row r="1030264"/>
    <row r="1030265"/>
    <row r="1030266"/>
    <row r="1030267"/>
    <row r="1030268"/>
    <row r="1030269"/>
    <row r="1030270"/>
    <row r="1030271"/>
    <row r="1030272"/>
    <row r="1030273"/>
    <row r="1030274"/>
    <row r="1030275"/>
    <row r="1030276"/>
    <row r="1030277"/>
    <row r="1030278"/>
    <row r="1030279"/>
    <row r="1030280"/>
    <row r="1030281"/>
    <row r="1030282"/>
    <row r="1030283"/>
    <row r="1030284"/>
    <row r="1030285"/>
    <row r="1030286"/>
    <row r="1030287"/>
    <row r="1030288"/>
    <row r="1030289"/>
    <row r="1030290"/>
    <row r="1030291"/>
    <row r="1030292"/>
    <row r="1030293"/>
    <row r="1030294"/>
    <row r="1030295"/>
    <row r="1030296"/>
    <row r="1030297"/>
    <row r="1030298"/>
    <row r="1030299"/>
    <row r="1030300"/>
    <row r="1030301"/>
    <row r="1030302"/>
    <row r="1030303"/>
    <row r="1030304"/>
    <row r="1030305"/>
    <row r="1030306"/>
    <row r="1030307"/>
    <row r="1030308"/>
    <row r="1030309"/>
    <row r="1030310"/>
    <row r="1030311"/>
    <row r="1030312"/>
    <row r="1030313"/>
    <row r="1030314"/>
    <row r="1030315"/>
    <row r="1030316"/>
    <row r="1030317"/>
    <row r="1030318"/>
    <row r="1030319"/>
    <row r="1030320"/>
    <row r="1030321"/>
    <row r="1030322"/>
    <row r="1030323"/>
    <row r="1030324"/>
    <row r="1030325"/>
    <row r="1030326"/>
    <row r="1030327"/>
    <row r="1030328"/>
    <row r="1030329"/>
    <row r="1030330"/>
    <row r="1030331"/>
    <row r="1030332"/>
    <row r="1030333"/>
    <row r="1030334"/>
    <row r="1030335"/>
    <row r="1030336"/>
    <row r="1030337"/>
    <row r="1030338"/>
    <row r="1030339"/>
    <row r="1030340"/>
    <row r="1030341"/>
    <row r="1030342"/>
    <row r="1030343"/>
    <row r="1030344"/>
    <row r="1030345"/>
    <row r="1030346"/>
    <row r="1030347"/>
    <row r="1030348"/>
    <row r="1030349"/>
    <row r="1030350"/>
    <row r="1030351"/>
    <row r="1030352"/>
    <row r="1030353"/>
    <row r="1030354"/>
    <row r="1030355"/>
    <row r="1030356"/>
    <row r="1030357"/>
    <row r="1030358"/>
    <row r="1030359"/>
    <row r="1030360"/>
    <row r="1030361"/>
    <row r="1030362"/>
    <row r="1030363"/>
    <row r="1030364"/>
    <row r="1030365"/>
    <row r="1030366"/>
    <row r="1030367"/>
    <row r="1030368"/>
    <row r="1030369"/>
    <row r="1030370"/>
    <row r="1030371"/>
    <row r="1030372"/>
    <row r="1030373"/>
    <row r="1030374"/>
    <row r="1030375"/>
    <row r="1030376"/>
    <row r="1030377"/>
    <row r="1030378"/>
    <row r="1030379"/>
    <row r="1030380"/>
    <row r="1030381"/>
    <row r="1030382"/>
    <row r="1030383"/>
    <row r="1030384"/>
    <row r="1030385"/>
    <row r="1030386"/>
    <row r="1030387"/>
    <row r="1030388"/>
    <row r="1030389"/>
    <row r="1030390"/>
    <row r="1030391"/>
    <row r="1030392"/>
    <row r="1030393"/>
    <row r="1030394"/>
    <row r="1030395"/>
    <row r="1030396"/>
    <row r="1030397"/>
    <row r="1030398"/>
    <row r="1030399"/>
    <row r="1030400"/>
    <row r="1030401"/>
    <row r="1030402"/>
    <row r="1030403"/>
    <row r="1030404"/>
    <row r="1030405"/>
    <row r="1030406"/>
    <row r="1030407"/>
    <row r="1030408"/>
    <row r="1030409"/>
    <row r="1030410"/>
    <row r="1030411"/>
    <row r="1030412"/>
    <row r="1030413"/>
    <row r="1030414"/>
    <row r="1030415"/>
    <row r="1030416"/>
    <row r="1030417"/>
    <row r="1030418"/>
    <row r="1030419"/>
    <row r="1030420"/>
    <row r="1030421"/>
    <row r="1030422"/>
    <row r="1030423"/>
    <row r="1030424"/>
    <row r="1030425"/>
    <row r="1030426"/>
    <row r="1030427"/>
    <row r="1030428"/>
    <row r="1030429"/>
    <row r="1030430"/>
    <row r="1030431"/>
    <row r="1030432"/>
    <row r="1030433"/>
    <row r="1030434"/>
    <row r="1030435"/>
    <row r="1030436"/>
    <row r="1030437"/>
    <row r="1030438"/>
    <row r="1030439"/>
    <row r="1030440"/>
    <row r="1030441"/>
    <row r="1030442"/>
    <row r="1030443"/>
    <row r="1030444"/>
    <row r="1030445"/>
    <row r="1030446"/>
    <row r="1030447"/>
    <row r="1030448"/>
    <row r="1030449"/>
    <row r="1030450"/>
    <row r="1030451"/>
    <row r="1030452"/>
    <row r="1030453"/>
    <row r="1030454"/>
    <row r="1030455"/>
    <row r="1030456"/>
    <row r="1030457"/>
    <row r="1030458"/>
    <row r="1030459"/>
    <row r="1030460"/>
    <row r="1030461"/>
    <row r="1030462"/>
    <row r="1030463"/>
    <row r="1030464"/>
    <row r="1030465"/>
    <row r="1030466"/>
    <row r="1030467"/>
    <row r="1030468"/>
    <row r="1030469"/>
    <row r="1030470"/>
    <row r="1030471"/>
    <row r="1030472"/>
    <row r="1030473"/>
    <row r="1030474"/>
    <row r="1030475"/>
    <row r="1030476"/>
    <row r="1030477"/>
    <row r="1030478"/>
    <row r="1030479"/>
    <row r="1030480"/>
    <row r="1030481"/>
    <row r="1030482"/>
    <row r="1030483"/>
    <row r="1030484"/>
    <row r="1030485"/>
    <row r="1030486"/>
    <row r="1030487"/>
    <row r="1030488"/>
    <row r="1030489"/>
    <row r="1030490"/>
    <row r="1030491"/>
    <row r="1030492"/>
    <row r="1030493"/>
    <row r="1030494"/>
    <row r="1030495"/>
    <row r="1030496"/>
    <row r="1030497"/>
    <row r="1030498"/>
    <row r="1030499"/>
    <row r="1030500"/>
    <row r="1030501"/>
    <row r="1030502"/>
    <row r="1030503"/>
    <row r="1030504"/>
    <row r="1030505"/>
    <row r="1030506"/>
    <row r="1030507"/>
    <row r="1030508"/>
    <row r="1030509"/>
    <row r="1030510"/>
    <row r="1030511"/>
    <row r="1030512"/>
    <row r="1030513"/>
    <row r="1030514"/>
    <row r="1030515"/>
    <row r="1030516"/>
    <row r="1030517"/>
    <row r="1030518"/>
    <row r="1030519"/>
    <row r="1030520"/>
    <row r="1030521"/>
    <row r="1030522"/>
    <row r="1030523"/>
    <row r="1030524"/>
    <row r="1030525"/>
    <row r="1030526"/>
    <row r="1030527"/>
    <row r="1030528"/>
    <row r="1030529"/>
    <row r="1030530"/>
    <row r="1030531"/>
    <row r="1030532"/>
    <row r="1030533"/>
    <row r="1030534"/>
    <row r="1030535"/>
    <row r="1030536"/>
    <row r="1030537"/>
    <row r="1030538"/>
    <row r="1030539"/>
    <row r="1030540"/>
    <row r="1030541"/>
    <row r="1030542"/>
    <row r="1030543"/>
    <row r="1030544"/>
    <row r="1030545"/>
    <row r="1030546"/>
    <row r="1030547"/>
    <row r="1030548"/>
    <row r="1030549"/>
    <row r="1030550"/>
    <row r="1030551"/>
    <row r="1030552"/>
    <row r="1030553"/>
    <row r="1030554"/>
    <row r="1030555"/>
    <row r="1030556"/>
    <row r="1030557"/>
    <row r="1030558"/>
    <row r="1030559"/>
    <row r="1030560"/>
    <row r="1030561"/>
    <row r="1030562"/>
    <row r="1030563"/>
    <row r="1030564"/>
    <row r="1030565"/>
    <row r="1030566"/>
    <row r="1030567"/>
    <row r="1030568"/>
    <row r="1030569"/>
    <row r="1030570"/>
    <row r="1030571"/>
    <row r="1030572"/>
    <row r="1030573"/>
    <row r="1030574"/>
    <row r="1030575"/>
    <row r="1030576"/>
    <row r="1030577"/>
    <row r="1030578"/>
    <row r="1030579"/>
    <row r="1030580"/>
    <row r="1030581"/>
    <row r="1030582"/>
    <row r="1030583"/>
    <row r="1030584"/>
    <row r="1030585"/>
    <row r="1030586"/>
    <row r="1030587"/>
    <row r="1030588"/>
    <row r="1030589"/>
    <row r="1030590"/>
    <row r="1030591"/>
    <row r="1030592"/>
    <row r="1030593"/>
    <row r="1030594"/>
    <row r="1030595"/>
    <row r="1030596"/>
    <row r="1030597"/>
    <row r="1030598"/>
    <row r="1030599"/>
    <row r="1030600"/>
    <row r="1030601"/>
    <row r="1030602"/>
    <row r="1030603"/>
    <row r="1030604"/>
    <row r="1030605"/>
    <row r="1030606"/>
    <row r="1030607"/>
    <row r="1030608"/>
    <row r="1030609"/>
    <row r="1030610"/>
    <row r="1030611"/>
    <row r="1030612"/>
    <row r="1030613"/>
    <row r="1030614"/>
    <row r="1030615"/>
    <row r="1030616"/>
    <row r="1030617"/>
    <row r="1030618"/>
    <row r="1030619"/>
    <row r="1030620"/>
    <row r="1030621"/>
    <row r="1030622"/>
    <row r="1030623"/>
    <row r="1030624"/>
    <row r="1030625"/>
    <row r="1030626"/>
    <row r="1030627"/>
    <row r="1030628"/>
    <row r="1030629"/>
    <row r="1030630"/>
    <row r="1030631"/>
    <row r="1030632"/>
    <row r="1030633"/>
    <row r="1030634"/>
    <row r="1030635"/>
    <row r="1030636"/>
    <row r="1030637"/>
    <row r="1030638"/>
    <row r="1030639"/>
    <row r="1030640"/>
    <row r="1030641"/>
    <row r="1030642"/>
    <row r="1030643"/>
    <row r="1030644"/>
    <row r="1030645"/>
    <row r="1030646"/>
    <row r="1030647"/>
    <row r="1030648"/>
    <row r="1030649"/>
    <row r="1030650"/>
    <row r="1030651"/>
    <row r="1030652"/>
    <row r="1030653"/>
    <row r="1030654"/>
    <row r="1030655"/>
    <row r="1030656"/>
    <row r="1030657"/>
    <row r="1030658"/>
    <row r="1030659"/>
    <row r="1030660"/>
    <row r="1030661"/>
    <row r="1030662"/>
    <row r="1030663"/>
    <row r="1030664"/>
    <row r="1030665"/>
    <row r="1030666"/>
    <row r="1030667"/>
    <row r="1030668"/>
    <row r="1030669"/>
    <row r="1030670"/>
    <row r="1030671"/>
    <row r="1030672"/>
    <row r="1030673"/>
    <row r="1030674"/>
    <row r="1030675"/>
    <row r="1030676"/>
    <row r="1030677"/>
    <row r="1030678"/>
    <row r="1030679"/>
    <row r="1030680"/>
    <row r="1030681"/>
    <row r="1030682"/>
    <row r="1030683"/>
    <row r="1030684"/>
    <row r="1030685"/>
    <row r="1030686"/>
    <row r="1030687"/>
    <row r="1030688"/>
    <row r="1030689"/>
    <row r="1030690"/>
    <row r="1030691"/>
    <row r="1030692"/>
    <row r="1030693"/>
    <row r="1030694"/>
    <row r="1030695"/>
    <row r="1030696"/>
    <row r="1030697"/>
    <row r="1030698"/>
    <row r="1030699"/>
    <row r="1030700"/>
    <row r="1030701"/>
    <row r="1030702"/>
    <row r="1030703"/>
    <row r="1030704"/>
    <row r="1030705"/>
    <row r="1030706"/>
    <row r="1030707"/>
    <row r="1030708"/>
    <row r="1030709"/>
    <row r="1030710"/>
    <row r="1030711"/>
    <row r="1030712"/>
    <row r="1030713"/>
    <row r="1030714"/>
    <row r="1030715"/>
    <row r="1030716"/>
    <row r="1030717"/>
    <row r="1030718"/>
    <row r="1030719"/>
    <row r="1030720"/>
    <row r="1030721"/>
    <row r="1030722"/>
    <row r="1030723"/>
    <row r="1030724"/>
    <row r="1030725"/>
    <row r="1030726"/>
    <row r="1030727"/>
    <row r="1030728"/>
    <row r="1030729"/>
    <row r="1030730"/>
    <row r="1030731"/>
    <row r="1030732"/>
    <row r="1030733"/>
    <row r="1030734"/>
    <row r="1030735"/>
    <row r="1030736"/>
    <row r="1030737"/>
    <row r="1030738"/>
    <row r="1030739"/>
    <row r="1030740"/>
    <row r="1030741"/>
    <row r="1030742"/>
    <row r="1030743"/>
    <row r="1030744"/>
    <row r="1030745"/>
    <row r="1030746"/>
    <row r="1030747"/>
    <row r="1030748"/>
    <row r="1030749"/>
    <row r="1030750"/>
    <row r="1030751"/>
    <row r="1030752"/>
    <row r="1030753"/>
    <row r="1030754"/>
    <row r="1030755"/>
    <row r="1030756"/>
    <row r="1030757"/>
    <row r="1030758"/>
    <row r="1030759"/>
    <row r="1030760"/>
    <row r="1030761"/>
    <row r="1030762"/>
    <row r="1030763"/>
    <row r="1030764"/>
    <row r="1030765"/>
    <row r="1030766"/>
    <row r="1030767"/>
    <row r="1030768"/>
    <row r="1030769"/>
    <row r="1030770"/>
    <row r="1030771"/>
    <row r="1030772"/>
    <row r="1030773"/>
    <row r="1030774"/>
    <row r="1030775"/>
    <row r="1030776"/>
    <row r="1030777"/>
    <row r="1030778"/>
    <row r="1030779"/>
    <row r="1030780"/>
    <row r="1030781"/>
    <row r="1030782"/>
    <row r="1030783"/>
    <row r="1030784"/>
    <row r="1030785"/>
    <row r="1030786"/>
    <row r="1030787"/>
    <row r="1030788"/>
    <row r="1030789"/>
    <row r="1030790"/>
    <row r="1030791"/>
    <row r="1030792"/>
    <row r="1030793"/>
    <row r="1030794"/>
    <row r="1030795"/>
    <row r="1030796"/>
    <row r="1030797"/>
    <row r="1030798"/>
    <row r="1030799"/>
    <row r="1030800"/>
    <row r="1030801"/>
    <row r="1030802"/>
    <row r="1030803"/>
    <row r="1030804"/>
    <row r="1030805"/>
    <row r="1030806"/>
    <row r="1030807"/>
    <row r="1030808"/>
    <row r="1030809"/>
    <row r="1030810"/>
    <row r="1030811"/>
    <row r="1030812"/>
    <row r="1030813"/>
    <row r="1030814"/>
    <row r="1030815"/>
    <row r="1030816"/>
    <row r="1030817"/>
    <row r="1030818"/>
    <row r="1030819"/>
    <row r="1030820"/>
    <row r="1030821"/>
    <row r="1030822"/>
    <row r="1030823"/>
    <row r="1030824"/>
    <row r="1030825"/>
    <row r="1030826"/>
    <row r="1030827"/>
    <row r="1030828"/>
    <row r="1030829"/>
    <row r="1030830"/>
    <row r="1030831"/>
    <row r="1030832"/>
    <row r="1030833"/>
    <row r="1030834"/>
    <row r="1030835"/>
    <row r="1030836"/>
    <row r="1030837"/>
    <row r="1030838"/>
    <row r="1030839"/>
    <row r="1030840"/>
    <row r="1030841"/>
    <row r="1030842"/>
    <row r="1030843"/>
    <row r="1030844"/>
    <row r="1030845"/>
    <row r="1030846"/>
    <row r="1030847"/>
    <row r="1030848"/>
    <row r="1030849"/>
    <row r="1030850"/>
    <row r="1030851"/>
    <row r="1030852"/>
    <row r="1030853"/>
    <row r="1030854"/>
    <row r="1030855"/>
    <row r="1030856"/>
    <row r="1030857"/>
    <row r="1030858"/>
    <row r="1030859"/>
    <row r="1030860"/>
    <row r="1030861"/>
    <row r="1030862"/>
    <row r="1030863"/>
    <row r="1030864"/>
    <row r="1030865"/>
    <row r="1030866"/>
    <row r="1030867"/>
    <row r="1030868"/>
    <row r="1030869"/>
    <row r="1030870"/>
    <row r="1030871"/>
    <row r="1030872"/>
    <row r="1030873"/>
    <row r="1030874"/>
    <row r="1030875"/>
    <row r="1030876"/>
    <row r="1030877"/>
    <row r="1030878"/>
    <row r="1030879"/>
    <row r="1030880"/>
    <row r="1030881"/>
    <row r="1030882"/>
    <row r="1030883"/>
    <row r="1030884"/>
    <row r="1030885"/>
    <row r="1030886"/>
    <row r="1030887"/>
    <row r="1030888"/>
    <row r="1030889"/>
    <row r="1030890"/>
    <row r="1030891"/>
    <row r="1030892"/>
    <row r="1030893"/>
    <row r="1030894"/>
    <row r="1030895"/>
    <row r="1030896"/>
    <row r="1030897"/>
    <row r="1030898"/>
    <row r="1030899"/>
    <row r="1030900"/>
    <row r="1030901"/>
    <row r="1030902"/>
    <row r="1030903"/>
    <row r="1030904"/>
    <row r="1030905"/>
    <row r="1030906"/>
    <row r="1030907"/>
    <row r="1030908"/>
    <row r="1030909"/>
    <row r="1030910"/>
    <row r="1030911"/>
    <row r="1030912"/>
    <row r="1030913"/>
    <row r="1030914"/>
    <row r="1030915"/>
    <row r="1030916"/>
    <row r="1030917"/>
    <row r="1030918"/>
    <row r="1030919"/>
    <row r="1030920"/>
    <row r="1030921"/>
    <row r="1030922"/>
    <row r="1030923"/>
    <row r="1030924"/>
    <row r="1030925"/>
    <row r="1030926"/>
    <row r="1030927"/>
    <row r="1030928"/>
    <row r="1030929"/>
    <row r="1030930"/>
    <row r="1030931"/>
    <row r="1030932"/>
    <row r="1030933"/>
    <row r="1030934"/>
    <row r="1030935"/>
    <row r="1030936"/>
    <row r="1030937"/>
    <row r="1030938"/>
    <row r="1030939"/>
    <row r="1030940"/>
    <row r="1030941"/>
    <row r="1030942"/>
    <row r="1030943"/>
    <row r="1030944"/>
    <row r="1030945"/>
    <row r="1030946"/>
    <row r="1030947"/>
    <row r="1030948"/>
    <row r="1030949"/>
    <row r="1030950"/>
    <row r="1030951"/>
    <row r="1030952"/>
    <row r="1030953"/>
    <row r="1030954"/>
    <row r="1030955"/>
    <row r="1030956"/>
    <row r="1030957"/>
    <row r="1030958"/>
    <row r="1030959"/>
    <row r="1030960"/>
    <row r="1030961"/>
    <row r="1030962"/>
    <row r="1030963"/>
    <row r="1030964"/>
    <row r="1030965"/>
    <row r="1030966"/>
    <row r="1030967"/>
    <row r="1030968"/>
    <row r="1030969"/>
    <row r="1030970"/>
    <row r="1030971"/>
    <row r="1030972"/>
    <row r="1030973"/>
    <row r="1030974"/>
    <row r="1030975"/>
    <row r="1030976"/>
    <row r="1030977"/>
    <row r="1030978"/>
    <row r="1030979"/>
    <row r="1030980"/>
    <row r="1030981"/>
    <row r="1030982"/>
    <row r="1030983"/>
    <row r="1030984"/>
    <row r="1030985"/>
    <row r="1030986"/>
    <row r="1030987"/>
    <row r="1030988"/>
    <row r="1030989"/>
    <row r="1030990"/>
    <row r="1030991"/>
    <row r="1030992"/>
    <row r="1030993"/>
    <row r="1030994"/>
    <row r="1030995"/>
    <row r="1030996"/>
    <row r="1030997"/>
    <row r="1030998"/>
    <row r="1030999"/>
    <row r="1031000"/>
    <row r="1031001"/>
    <row r="1031002"/>
    <row r="1031003"/>
    <row r="1031004"/>
    <row r="1031005"/>
    <row r="1031006"/>
    <row r="1031007"/>
    <row r="1031008"/>
    <row r="1031009"/>
    <row r="1031010"/>
    <row r="1031011"/>
    <row r="1031012"/>
    <row r="1031013"/>
    <row r="1031014"/>
    <row r="1031015"/>
    <row r="1031016"/>
    <row r="1031017"/>
    <row r="1031018"/>
    <row r="1031019"/>
    <row r="1031020"/>
    <row r="1031021"/>
    <row r="1031022"/>
    <row r="1031023"/>
    <row r="1031024"/>
    <row r="1031025"/>
    <row r="1031026"/>
    <row r="1031027"/>
    <row r="1031028"/>
    <row r="1031029"/>
    <row r="1031030"/>
    <row r="1031031"/>
    <row r="1031032"/>
    <row r="1031033"/>
    <row r="1031034"/>
    <row r="1031035"/>
    <row r="1031036"/>
    <row r="1031037"/>
    <row r="1031038"/>
    <row r="1031039"/>
    <row r="1031040"/>
    <row r="1031041"/>
    <row r="1031042"/>
    <row r="1031043"/>
    <row r="1031044"/>
    <row r="1031045"/>
    <row r="1031046"/>
    <row r="1031047"/>
    <row r="1031048"/>
    <row r="1031049"/>
    <row r="1031050"/>
    <row r="1031051"/>
    <row r="1031052"/>
    <row r="1031053"/>
    <row r="1031054"/>
    <row r="1031055"/>
    <row r="1031056"/>
    <row r="1031057"/>
    <row r="1031058"/>
    <row r="1031059"/>
    <row r="1031060"/>
    <row r="1031061"/>
    <row r="1031062"/>
    <row r="1031063"/>
    <row r="1031064"/>
    <row r="1031065"/>
    <row r="1031066"/>
    <row r="1031067"/>
    <row r="1031068"/>
    <row r="1031069"/>
    <row r="1031070"/>
    <row r="1031071"/>
    <row r="1031072"/>
    <row r="1031073"/>
    <row r="1031074"/>
    <row r="1031075"/>
    <row r="1031076"/>
    <row r="1031077"/>
    <row r="1031078"/>
    <row r="1031079"/>
    <row r="1031080"/>
    <row r="1031081"/>
    <row r="1031082"/>
    <row r="1031083"/>
    <row r="1031084"/>
    <row r="1031085"/>
    <row r="1031086"/>
    <row r="1031087"/>
    <row r="1031088"/>
    <row r="1031089"/>
    <row r="1031090"/>
    <row r="1031091"/>
    <row r="1031092"/>
    <row r="1031093"/>
    <row r="1031094"/>
    <row r="1031095"/>
    <row r="1031096"/>
    <row r="1031097"/>
    <row r="1031098"/>
    <row r="1031099"/>
    <row r="1031100"/>
    <row r="1031101"/>
    <row r="1031102"/>
    <row r="1031103"/>
    <row r="1031104"/>
    <row r="1031105"/>
    <row r="1031106"/>
    <row r="1031107"/>
    <row r="1031108"/>
    <row r="1031109"/>
    <row r="1031110"/>
    <row r="1031111"/>
    <row r="1031112"/>
    <row r="1031113"/>
    <row r="1031114"/>
    <row r="1031115"/>
    <row r="1031116"/>
    <row r="1031117"/>
    <row r="1031118"/>
    <row r="1031119"/>
    <row r="1031120"/>
    <row r="1031121"/>
    <row r="1031122"/>
    <row r="1031123"/>
    <row r="1031124"/>
    <row r="1031125"/>
    <row r="1031126"/>
    <row r="1031127"/>
    <row r="1031128"/>
    <row r="1031129"/>
    <row r="1031130"/>
    <row r="1031131"/>
    <row r="1031132"/>
    <row r="1031133"/>
    <row r="1031134"/>
    <row r="1031135"/>
    <row r="1031136"/>
    <row r="1031137"/>
    <row r="1031138"/>
    <row r="1031139"/>
    <row r="1031140"/>
    <row r="1031141"/>
    <row r="1031142"/>
    <row r="1031143"/>
    <row r="1031144"/>
    <row r="1031145"/>
    <row r="1031146"/>
    <row r="1031147"/>
    <row r="1031148"/>
    <row r="1031149"/>
    <row r="1031150"/>
    <row r="1031151"/>
    <row r="1031152"/>
    <row r="1031153"/>
    <row r="1031154"/>
    <row r="1031155"/>
    <row r="1031156"/>
    <row r="1031157"/>
    <row r="1031158"/>
    <row r="1031159"/>
    <row r="1031160"/>
    <row r="1031161"/>
    <row r="1031162"/>
    <row r="1031163"/>
    <row r="1031164"/>
    <row r="1031165"/>
    <row r="1031166"/>
    <row r="1031167"/>
    <row r="1031168"/>
    <row r="1031169"/>
    <row r="1031170"/>
    <row r="1031171"/>
    <row r="1031172"/>
    <row r="1031173"/>
    <row r="1031174"/>
    <row r="1031175"/>
    <row r="1031176"/>
    <row r="1031177"/>
    <row r="1031178"/>
    <row r="1031179"/>
    <row r="1031180"/>
    <row r="1031181"/>
    <row r="1031182"/>
    <row r="1031183"/>
    <row r="1031184"/>
    <row r="1031185"/>
    <row r="1031186"/>
    <row r="1031187"/>
    <row r="1031188"/>
    <row r="1031189"/>
    <row r="1031190"/>
    <row r="1031191"/>
    <row r="1031192"/>
    <row r="1031193"/>
    <row r="1031194"/>
    <row r="1031195"/>
    <row r="1031196"/>
    <row r="1031197"/>
    <row r="1031198"/>
    <row r="1031199"/>
    <row r="1031200"/>
    <row r="1031201"/>
    <row r="1031202"/>
    <row r="1031203"/>
    <row r="1031204"/>
    <row r="1031205"/>
    <row r="1031206"/>
    <row r="1031207"/>
    <row r="1031208"/>
    <row r="1031209"/>
    <row r="1031210"/>
    <row r="1031211"/>
    <row r="1031212"/>
    <row r="1031213"/>
    <row r="1031214"/>
    <row r="1031215"/>
    <row r="1031216"/>
    <row r="1031217"/>
    <row r="1031218"/>
    <row r="1031219"/>
    <row r="1031220"/>
    <row r="1031221"/>
    <row r="1031222"/>
    <row r="1031223"/>
    <row r="1031224"/>
    <row r="1031225"/>
    <row r="1031226"/>
    <row r="1031227"/>
    <row r="1031228"/>
    <row r="1031229"/>
    <row r="1031230"/>
    <row r="1031231"/>
    <row r="1031232"/>
    <row r="1031233"/>
    <row r="1031234"/>
    <row r="1031235"/>
    <row r="1031236"/>
    <row r="1031237"/>
    <row r="1031238"/>
    <row r="1031239"/>
    <row r="1031240"/>
    <row r="1031241"/>
    <row r="1031242"/>
    <row r="1031243"/>
    <row r="1031244"/>
    <row r="1031245"/>
    <row r="1031246"/>
    <row r="1031247"/>
    <row r="1031248"/>
    <row r="1031249"/>
    <row r="1031250"/>
    <row r="1031251"/>
    <row r="1031252"/>
    <row r="1031253"/>
    <row r="1031254"/>
    <row r="1031255"/>
    <row r="1031256"/>
    <row r="1031257"/>
    <row r="1031258"/>
    <row r="1031259"/>
    <row r="1031260"/>
    <row r="1031261"/>
    <row r="1031262"/>
    <row r="1031263"/>
    <row r="1031264"/>
    <row r="1031265"/>
    <row r="1031266"/>
    <row r="1031267"/>
    <row r="1031268"/>
    <row r="1031269"/>
    <row r="1031270"/>
    <row r="1031271"/>
    <row r="1031272"/>
    <row r="1031273"/>
    <row r="1031274"/>
    <row r="1031275"/>
    <row r="1031276"/>
    <row r="1031277"/>
    <row r="1031278"/>
    <row r="1031279"/>
    <row r="1031280"/>
    <row r="1031281"/>
    <row r="1031282"/>
    <row r="1031283"/>
    <row r="1031284"/>
    <row r="1031285"/>
    <row r="1031286"/>
    <row r="1031287"/>
    <row r="1031288"/>
    <row r="1031289"/>
    <row r="1031290"/>
    <row r="1031291"/>
    <row r="1031292"/>
    <row r="1031293"/>
    <row r="1031294"/>
    <row r="1031295"/>
    <row r="1031296"/>
    <row r="1031297"/>
    <row r="1031298"/>
    <row r="1031299"/>
    <row r="1031300"/>
    <row r="1031301"/>
    <row r="1031302"/>
    <row r="1031303"/>
    <row r="1031304"/>
    <row r="1031305"/>
    <row r="1031306"/>
    <row r="1031307"/>
    <row r="1031308"/>
    <row r="1031309"/>
    <row r="1031310"/>
    <row r="1031311"/>
    <row r="1031312"/>
    <row r="1031313"/>
    <row r="1031314"/>
    <row r="1031315"/>
    <row r="1031316"/>
    <row r="1031317"/>
    <row r="1031318"/>
    <row r="1031319"/>
    <row r="1031320"/>
    <row r="1031321"/>
    <row r="1031322"/>
    <row r="1031323"/>
    <row r="1031324"/>
    <row r="1031325"/>
    <row r="1031326"/>
    <row r="1031327"/>
    <row r="1031328"/>
    <row r="1031329"/>
    <row r="1031330"/>
    <row r="1031331"/>
    <row r="1031332"/>
    <row r="1031333"/>
    <row r="1031334"/>
    <row r="1031335"/>
    <row r="1031336"/>
    <row r="1031337"/>
    <row r="1031338"/>
    <row r="1031339"/>
    <row r="1031340"/>
    <row r="1031341"/>
    <row r="1031342"/>
    <row r="1031343"/>
    <row r="1031344"/>
    <row r="1031345"/>
    <row r="1031346"/>
    <row r="1031347"/>
    <row r="1031348"/>
    <row r="1031349"/>
    <row r="1031350"/>
    <row r="1031351"/>
    <row r="1031352"/>
    <row r="1031353"/>
    <row r="1031354"/>
    <row r="1031355"/>
    <row r="1031356"/>
    <row r="1031357"/>
    <row r="1031358"/>
    <row r="1031359"/>
    <row r="1031360"/>
    <row r="1031361"/>
    <row r="1031362"/>
    <row r="1031363"/>
    <row r="1031364"/>
    <row r="1031365"/>
    <row r="1031366"/>
    <row r="1031367"/>
    <row r="1031368"/>
    <row r="1031369"/>
    <row r="1031370"/>
    <row r="1031371"/>
    <row r="1031372"/>
    <row r="1031373"/>
    <row r="1031374"/>
    <row r="1031375"/>
    <row r="1031376"/>
    <row r="1031377"/>
    <row r="1031378"/>
    <row r="1031379"/>
    <row r="1031380"/>
    <row r="1031381"/>
    <row r="1031382"/>
    <row r="1031383"/>
    <row r="1031384"/>
    <row r="1031385"/>
    <row r="1031386"/>
    <row r="1031387"/>
    <row r="1031388"/>
    <row r="1031389"/>
    <row r="1031390"/>
    <row r="1031391"/>
    <row r="1031392"/>
    <row r="1031393"/>
    <row r="1031394"/>
    <row r="1031395"/>
    <row r="1031396"/>
    <row r="1031397"/>
    <row r="1031398"/>
    <row r="1031399"/>
    <row r="1031400"/>
    <row r="1031401"/>
    <row r="1031402"/>
    <row r="1031403"/>
    <row r="1031404"/>
    <row r="1031405"/>
    <row r="1031406"/>
    <row r="1031407"/>
    <row r="1031408"/>
    <row r="1031409"/>
    <row r="1031410"/>
    <row r="1031411"/>
    <row r="1031412"/>
    <row r="1031413"/>
    <row r="1031414"/>
    <row r="1031415"/>
    <row r="1031416"/>
    <row r="1031417"/>
    <row r="1031418"/>
    <row r="1031419"/>
    <row r="1031420"/>
    <row r="1031421"/>
    <row r="1031422"/>
    <row r="1031423"/>
    <row r="1031424"/>
    <row r="1031425"/>
    <row r="1031426"/>
    <row r="1031427"/>
    <row r="1031428"/>
    <row r="1031429"/>
    <row r="1031430"/>
    <row r="1031431"/>
    <row r="1031432"/>
    <row r="1031433"/>
    <row r="1031434"/>
    <row r="1031435"/>
    <row r="1031436"/>
    <row r="1031437"/>
    <row r="1031438"/>
    <row r="1031439"/>
    <row r="1031440"/>
    <row r="1031441"/>
    <row r="1031442"/>
    <row r="1031443"/>
    <row r="1031444"/>
    <row r="1031445"/>
    <row r="1031446"/>
    <row r="1031447"/>
    <row r="1031448"/>
    <row r="1031449"/>
    <row r="1031450"/>
    <row r="1031451"/>
    <row r="1031452"/>
    <row r="1031453"/>
    <row r="1031454"/>
    <row r="1031455"/>
    <row r="1031456"/>
    <row r="1031457"/>
    <row r="1031458"/>
    <row r="1031459"/>
    <row r="1031460"/>
    <row r="1031461"/>
    <row r="1031462"/>
    <row r="1031463"/>
    <row r="1031464"/>
    <row r="1031465"/>
    <row r="1031466"/>
    <row r="1031467"/>
    <row r="1031468"/>
    <row r="1031469"/>
    <row r="1031470"/>
    <row r="1031471"/>
    <row r="1031472"/>
    <row r="1031473"/>
    <row r="1031474"/>
    <row r="1031475"/>
    <row r="1031476"/>
    <row r="1031477"/>
    <row r="1031478"/>
    <row r="1031479"/>
    <row r="1031480"/>
    <row r="1031481"/>
    <row r="1031482"/>
    <row r="1031483"/>
    <row r="1031484"/>
    <row r="1031485"/>
    <row r="1031486"/>
    <row r="1031487"/>
    <row r="1031488"/>
    <row r="1031489"/>
    <row r="1031490"/>
    <row r="1031491"/>
    <row r="1031492"/>
    <row r="1031493"/>
    <row r="1031494"/>
    <row r="1031495"/>
    <row r="1031496"/>
    <row r="1031497"/>
    <row r="1031498"/>
    <row r="1031499"/>
    <row r="1031500"/>
    <row r="1031501"/>
    <row r="1031502"/>
    <row r="1031503"/>
    <row r="1031504"/>
    <row r="1031505"/>
    <row r="1031506"/>
    <row r="1031507"/>
    <row r="1031508"/>
    <row r="1031509"/>
    <row r="1031510"/>
    <row r="1031511"/>
    <row r="1031512"/>
    <row r="1031513"/>
    <row r="1031514"/>
    <row r="1031515"/>
    <row r="1031516"/>
    <row r="1031517"/>
    <row r="1031518"/>
    <row r="1031519"/>
    <row r="1031520"/>
    <row r="1031521"/>
    <row r="1031522"/>
    <row r="1031523"/>
    <row r="1031524"/>
    <row r="1031525"/>
    <row r="1031526"/>
    <row r="1031527"/>
    <row r="1031528"/>
    <row r="1031529"/>
    <row r="1031530"/>
    <row r="1031531"/>
    <row r="1031532"/>
    <row r="1031533"/>
    <row r="1031534"/>
    <row r="1031535"/>
    <row r="1031536"/>
    <row r="1031537"/>
    <row r="1031538"/>
    <row r="1031539"/>
    <row r="1031540"/>
    <row r="1031541"/>
    <row r="1031542"/>
    <row r="1031543"/>
    <row r="1031544"/>
    <row r="1031545"/>
    <row r="1031546"/>
    <row r="1031547"/>
    <row r="1031548"/>
    <row r="1031549"/>
    <row r="1031550"/>
    <row r="1031551"/>
    <row r="1031552"/>
    <row r="1031553"/>
    <row r="1031554"/>
    <row r="1031555"/>
    <row r="1031556"/>
    <row r="1031557"/>
    <row r="1031558"/>
    <row r="1031559"/>
    <row r="1031560"/>
    <row r="1031561"/>
    <row r="1031562"/>
    <row r="1031563"/>
    <row r="1031564"/>
    <row r="1031565"/>
    <row r="1031566"/>
    <row r="1031567"/>
    <row r="1031568"/>
    <row r="1031569"/>
    <row r="1031570"/>
    <row r="1031571"/>
    <row r="1031572"/>
    <row r="1031573"/>
    <row r="1031574"/>
    <row r="1031575"/>
    <row r="1031576"/>
    <row r="1031577"/>
    <row r="1031578"/>
    <row r="1031579"/>
    <row r="1031580"/>
    <row r="1031581"/>
    <row r="1031582"/>
    <row r="1031583"/>
    <row r="1031584"/>
    <row r="1031585"/>
    <row r="1031586"/>
    <row r="1031587"/>
    <row r="1031588"/>
    <row r="1031589"/>
    <row r="1031590"/>
    <row r="1031591"/>
    <row r="1031592"/>
    <row r="1031593"/>
    <row r="1031594"/>
    <row r="1031595"/>
    <row r="1031596"/>
    <row r="1031597"/>
    <row r="1031598"/>
    <row r="1031599"/>
    <row r="1031600"/>
    <row r="1031601"/>
    <row r="1031602"/>
    <row r="1031603"/>
    <row r="1031604"/>
    <row r="1031605"/>
    <row r="1031606"/>
    <row r="1031607"/>
    <row r="1031608"/>
    <row r="1031609"/>
    <row r="1031610"/>
    <row r="1031611"/>
    <row r="1031612"/>
    <row r="1031613"/>
    <row r="1031614"/>
    <row r="1031615"/>
    <row r="1031616"/>
    <row r="1031617"/>
    <row r="1031618"/>
    <row r="1031619"/>
    <row r="1031620"/>
    <row r="1031621"/>
    <row r="1031622"/>
    <row r="1031623"/>
    <row r="1031624"/>
    <row r="1031625"/>
    <row r="1031626"/>
    <row r="1031627"/>
    <row r="1031628"/>
    <row r="1031629"/>
    <row r="1031630"/>
    <row r="1031631"/>
    <row r="1031632"/>
    <row r="1031633"/>
    <row r="1031634"/>
    <row r="1031635"/>
    <row r="1031636"/>
    <row r="1031637"/>
    <row r="1031638"/>
    <row r="1031639"/>
    <row r="1031640"/>
    <row r="1031641"/>
    <row r="1031642"/>
    <row r="1031643"/>
    <row r="1031644"/>
    <row r="1031645"/>
    <row r="1031646"/>
    <row r="1031647"/>
    <row r="1031648"/>
    <row r="1031649"/>
    <row r="1031650"/>
    <row r="1031651"/>
    <row r="1031652"/>
    <row r="1031653"/>
    <row r="1031654"/>
    <row r="1031655"/>
    <row r="1031656"/>
    <row r="1031657"/>
    <row r="1031658"/>
    <row r="1031659"/>
    <row r="1031660"/>
    <row r="1031661"/>
    <row r="1031662"/>
    <row r="1031663"/>
    <row r="1031664"/>
    <row r="1031665"/>
    <row r="1031666"/>
    <row r="1031667"/>
    <row r="1031668"/>
    <row r="1031669"/>
    <row r="1031670"/>
    <row r="1031671"/>
    <row r="1031672"/>
    <row r="1031673"/>
    <row r="1031674"/>
    <row r="1031675"/>
    <row r="1031676"/>
    <row r="1031677"/>
    <row r="1031678"/>
    <row r="1031679"/>
    <row r="1031680"/>
    <row r="1031681"/>
    <row r="1031682"/>
    <row r="1031683"/>
    <row r="1031684"/>
    <row r="1031685"/>
    <row r="1031686"/>
    <row r="1031687"/>
    <row r="1031688"/>
    <row r="1031689"/>
    <row r="1031690"/>
    <row r="1031691"/>
    <row r="1031692"/>
    <row r="1031693"/>
    <row r="1031694"/>
    <row r="1031695"/>
    <row r="1031696"/>
    <row r="1031697"/>
    <row r="1031698"/>
    <row r="1031699"/>
    <row r="1031700"/>
    <row r="1031701"/>
    <row r="1031702"/>
    <row r="1031703"/>
    <row r="1031704"/>
    <row r="1031705"/>
    <row r="1031706"/>
    <row r="1031707"/>
    <row r="1031708"/>
    <row r="1031709"/>
    <row r="1031710"/>
    <row r="1031711"/>
    <row r="1031712"/>
    <row r="1031713"/>
    <row r="1031714"/>
    <row r="1031715"/>
    <row r="1031716"/>
    <row r="1031717"/>
    <row r="1031718"/>
    <row r="1031719"/>
    <row r="1031720"/>
    <row r="1031721"/>
    <row r="1031722"/>
    <row r="1031723"/>
    <row r="1031724"/>
    <row r="1031725"/>
    <row r="1031726"/>
    <row r="1031727"/>
    <row r="1031728"/>
    <row r="1031729"/>
    <row r="1031730"/>
    <row r="1031731"/>
    <row r="1031732"/>
    <row r="1031733"/>
    <row r="1031734"/>
    <row r="1031735"/>
    <row r="1031736"/>
    <row r="1031737"/>
    <row r="1031738"/>
    <row r="1031739"/>
    <row r="1031740"/>
    <row r="1031741"/>
    <row r="1031742"/>
    <row r="1031743"/>
    <row r="1031744"/>
    <row r="1031745"/>
    <row r="1031746"/>
    <row r="1031747"/>
    <row r="1031748"/>
    <row r="1031749"/>
    <row r="1031750"/>
    <row r="1031751"/>
    <row r="1031752"/>
    <row r="1031753"/>
    <row r="1031754"/>
    <row r="1031755"/>
    <row r="1031756"/>
    <row r="1031757"/>
    <row r="1031758"/>
    <row r="1031759"/>
    <row r="1031760"/>
    <row r="1031761"/>
    <row r="1031762"/>
    <row r="1031763"/>
    <row r="1031764"/>
    <row r="1031765"/>
    <row r="1031766"/>
    <row r="1031767"/>
    <row r="1031768"/>
    <row r="1031769"/>
    <row r="1031770"/>
    <row r="1031771"/>
    <row r="1031772"/>
    <row r="1031773"/>
    <row r="1031774"/>
    <row r="1031775"/>
    <row r="1031776"/>
    <row r="1031777"/>
    <row r="1031778"/>
    <row r="1031779"/>
    <row r="1031780"/>
    <row r="1031781"/>
    <row r="1031782"/>
    <row r="1031783"/>
    <row r="1031784"/>
    <row r="1031785"/>
    <row r="1031786"/>
    <row r="1031787"/>
    <row r="1031788"/>
    <row r="1031789"/>
    <row r="1031790"/>
    <row r="1031791"/>
    <row r="1031792"/>
    <row r="1031793"/>
    <row r="1031794"/>
    <row r="1031795"/>
    <row r="1031796"/>
    <row r="1031797"/>
    <row r="1031798"/>
    <row r="1031799"/>
    <row r="1031800"/>
    <row r="1031801"/>
    <row r="1031802"/>
    <row r="1031803"/>
    <row r="1031804"/>
    <row r="1031805"/>
    <row r="1031806"/>
    <row r="1031807"/>
    <row r="1031808"/>
    <row r="1031809"/>
    <row r="1031810"/>
    <row r="1031811"/>
    <row r="1031812"/>
    <row r="1031813"/>
    <row r="1031814"/>
    <row r="1031815"/>
    <row r="1031816"/>
    <row r="1031817"/>
    <row r="1031818"/>
    <row r="1031819"/>
    <row r="1031820"/>
    <row r="1031821"/>
    <row r="1031822"/>
    <row r="1031823"/>
    <row r="1031824"/>
    <row r="1031825"/>
    <row r="1031826"/>
    <row r="1031827"/>
    <row r="1031828"/>
    <row r="1031829"/>
    <row r="1031830"/>
    <row r="1031831"/>
    <row r="1031832"/>
    <row r="1031833"/>
    <row r="1031834"/>
    <row r="1031835"/>
    <row r="1031836"/>
    <row r="1031837"/>
    <row r="1031838"/>
    <row r="1031839"/>
    <row r="1031840"/>
    <row r="1031841"/>
    <row r="1031842"/>
    <row r="1031843"/>
    <row r="1031844"/>
    <row r="1031845"/>
    <row r="1031846"/>
    <row r="1031847"/>
    <row r="1031848"/>
    <row r="1031849"/>
    <row r="1031850"/>
    <row r="1031851"/>
    <row r="1031852"/>
    <row r="1031853"/>
    <row r="1031854"/>
    <row r="1031855"/>
    <row r="1031856"/>
    <row r="1031857"/>
    <row r="1031858"/>
    <row r="1031859"/>
    <row r="1031860"/>
    <row r="1031861"/>
    <row r="1031862"/>
    <row r="1031863"/>
    <row r="1031864"/>
    <row r="1031865"/>
    <row r="1031866"/>
    <row r="1031867"/>
    <row r="1031868"/>
    <row r="1031869"/>
    <row r="1031870"/>
    <row r="1031871"/>
    <row r="1031872"/>
    <row r="1031873"/>
    <row r="1031874"/>
    <row r="1031875"/>
    <row r="1031876"/>
    <row r="1031877"/>
    <row r="1031878"/>
    <row r="1031879"/>
    <row r="1031880"/>
    <row r="1031881"/>
    <row r="1031882"/>
    <row r="1031883"/>
    <row r="1031884"/>
    <row r="1031885"/>
    <row r="1031886"/>
    <row r="1031887"/>
    <row r="1031888"/>
    <row r="1031889"/>
    <row r="1031890"/>
    <row r="1031891"/>
    <row r="1031892"/>
    <row r="1031893"/>
    <row r="1031894"/>
    <row r="1031895"/>
    <row r="1031896"/>
    <row r="1031897"/>
    <row r="1031898"/>
    <row r="1031899"/>
    <row r="1031900"/>
    <row r="1031901"/>
    <row r="1031902"/>
    <row r="1031903"/>
    <row r="1031904"/>
    <row r="1031905"/>
    <row r="1031906"/>
    <row r="1031907"/>
    <row r="1031908"/>
    <row r="1031909"/>
    <row r="1031910"/>
    <row r="1031911"/>
    <row r="1031912"/>
    <row r="1031913"/>
    <row r="1031914"/>
    <row r="1031915"/>
    <row r="1031916"/>
    <row r="1031917"/>
    <row r="1031918"/>
    <row r="1031919"/>
    <row r="1031920"/>
    <row r="1031921"/>
    <row r="1031922"/>
    <row r="1031923"/>
    <row r="1031924"/>
    <row r="1031925"/>
    <row r="1031926"/>
    <row r="1031927"/>
    <row r="1031928"/>
    <row r="1031929"/>
    <row r="1031930"/>
    <row r="1031931"/>
    <row r="1031932"/>
    <row r="1031933"/>
    <row r="1031934"/>
    <row r="1031935"/>
    <row r="1031936"/>
    <row r="1031937"/>
    <row r="1031938"/>
    <row r="1031939"/>
    <row r="1031940"/>
    <row r="1031941"/>
    <row r="1031942"/>
    <row r="1031943"/>
    <row r="1031944"/>
    <row r="1031945"/>
    <row r="1031946"/>
    <row r="1031947"/>
    <row r="1031948"/>
    <row r="1031949"/>
    <row r="1031950"/>
    <row r="1031951"/>
    <row r="1031952"/>
    <row r="1031953"/>
    <row r="1031954"/>
    <row r="1031955"/>
    <row r="1031956"/>
    <row r="1031957"/>
    <row r="1031958"/>
    <row r="1031959"/>
    <row r="1031960"/>
    <row r="1031961"/>
    <row r="1031962"/>
    <row r="1031963"/>
    <row r="1031964"/>
    <row r="1031965"/>
    <row r="1031966"/>
    <row r="1031967"/>
    <row r="1031968"/>
    <row r="1031969"/>
    <row r="1031970"/>
    <row r="1031971"/>
    <row r="1031972"/>
    <row r="1031973"/>
    <row r="1031974"/>
    <row r="1031975"/>
    <row r="1031976"/>
    <row r="1031977"/>
    <row r="1031978"/>
    <row r="1031979"/>
    <row r="1031980"/>
    <row r="1031981"/>
    <row r="1031982"/>
    <row r="1031983"/>
    <row r="1031984"/>
    <row r="1031985"/>
    <row r="1031986"/>
    <row r="1031987"/>
    <row r="1031988"/>
    <row r="1031989"/>
    <row r="1031990"/>
    <row r="1031991"/>
    <row r="1031992"/>
    <row r="1031993"/>
    <row r="1031994"/>
    <row r="1031995"/>
    <row r="1031996"/>
    <row r="1031997"/>
    <row r="1031998"/>
    <row r="1031999"/>
    <row r="1032000"/>
    <row r="1032001"/>
    <row r="1032002"/>
    <row r="1032003"/>
    <row r="1032004"/>
    <row r="1032005"/>
    <row r="1032006"/>
    <row r="1032007"/>
    <row r="1032008"/>
    <row r="1032009"/>
    <row r="1032010"/>
    <row r="1032011"/>
    <row r="1032012"/>
    <row r="1032013"/>
    <row r="1032014"/>
    <row r="1032015"/>
    <row r="1032016"/>
    <row r="1032017"/>
    <row r="1032018"/>
    <row r="1032019"/>
    <row r="1032020"/>
    <row r="1032021"/>
    <row r="1032022"/>
    <row r="1032023"/>
    <row r="1032024"/>
    <row r="1032025"/>
    <row r="1032026"/>
    <row r="1032027"/>
    <row r="1032028"/>
    <row r="1032029"/>
    <row r="1032030"/>
    <row r="1032031"/>
    <row r="1032032"/>
    <row r="1032033"/>
    <row r="1032034"/>
    <row r="1032035"/>
    <row r="1032036"/>
    <row r="1032037"/>
    <row r="1032038"/>
    <row r="1032039"/>
    <row r="1032040"/>
    <row r="1032041"/>
    <row r="1032042"/>
    <row r="1032043"/>
    <row r="1032044"/>
    <row r="1032045"/>
    <row r="1032046"/>
    <row r="1032047"/>
    <row r="1032048"/>
    <row r="1032049"/>
    <row r="1032050"/>
    <row r="1032051"/>
    <row r="1032052"/>
    <row r="1032053"/>
    <row r="1032054"/>
    <row r="1032055"/>
    <row r="1032056"/>
    <row r="1032057"/>
    <row r="1032058"/>
    <row r="1032059"/>
    <row r="1032060"/>
    <row r="1032061"/>
    <row r="1032062"/>
    <row r="1032063"/>
    <row r="1032064"/>
    <row r="1032065"/>
    <row r="1032066"/>
    <row r="1032067"/>
    <row r="1032068"/>
    <row r="1032069"/>
    <row r="1032070"/>
    <row r="1032071"/>
    <row r="1032072"/>
    <row r="1032073"/>
    <row r="1032074"/>
    <row r="1032075"/>
    <row r="1032076"/>
    <row r="1032077"/>
    <row r="1032078"/>
    <row r="1032079"/>
    <row r="1032080"/>
    <row r="1032081"/>
    <row r="1032082"/>
    <row r="1032083"/>
    <row r="1032084"/>
    <row r="1032085"/>
    <row r="1032086"/>
    <row r="1032087"/>
    <row r="1032088"/>
    <row r="1032089"/>
    <row r="1032090"/>
    <row r="1032091"/>
    <row r="1032092"/>
    <row r="1032093"/>
    <row r="1032094"/>
    <row r="1032095"/>
    <row r="1032096"/>
    <row r="1032097"/>
    <row r="1032098"/>
    <row r="1032099"/>
    <row r="1032100"/>
    <row r="1032101"/>
    <row r="1032102"/>
    <row r="1032103"/>
    <row r="1032104"/>
    <row r="1032105"/>
    <row r="1032106"/>
    <row r="1032107"/>
    <row r="1032108"/>
    <row r="1032109"/>
    <row r="1032110"/>
    <row r="1032111"/>
    <row r="1032112"/>
    <row r="1032113"/>
    <row r="1032114"/>
    <row r="1032115"/>
    <row r="1032116"/>
    <row r="1032117"/>
    <row r="1032118"/>
    <row r="1032119"/>
    <row r="1032120"/>
    <row r="1032121"/>
    <row r="1032122"/>
    <row r="1032123"/>
    <row r="1032124"/>
    <row r="1032125"/>
    <row r="1032126"/>
    <row r="1032127"/>
    <row r="1032128"/>
    <row r="1032129"/>
    <row r="1032130"/>
    <row r="1032131"/>
    <row r="1032132"/>
    <row r="1032133"/>
    <row r="1032134"/>
    <row r="1032135"/>
    <row r="1032136"/>
    <row r="1032137"/>
    <row r="1032138"/>
    <row r="1032139"/>
    <row r="1032140"/>
    <row r="1032141"/>
    <row r="1032142"/>
    <row r="1032143"/>
    <row r="1032144"/>
    <row r="1032145"/>
    <row r="1032146"/>
    <row r="1032147"/>
    <row r="1032148"/>
    <row r="1032149"/>
    <row r="1032150"/>
    <row r="1032151"/>
    <row r="1032152"/>
    <row r="1032153"/>
    <row r="1032154"/>
    <row r="1032155"/>
    <row r="1032156"/>
    <row r="1032157"/>
    <row r="1032158"/>
    <row r="1032159"/>
    <row r="1032160"/>
    <row r="1032161"/>
    <row r="1032162"/>
    <row r="1032163"/>
    <row r="1032164"/>
    <row r="1032165"/>
    <row r="1032166"/>
    <row r="1032167"/>
    <row r="1032168"/>
    <row r="1032169"/>
    <row r="1032170"/>
    <row r="1032171"/>
    <row r="1032172"/>
    <row r="1032173"/>
    <row r="1032174"/>
    <row r="1032175"/>
    <row r="1032176"/>
    <row r="1032177"/>
    <row r="1032178"/>
    <row r="1032179"/>
    <row r="1032180"/>
    <row r="1032181"/>
    <row r="1032182"/>
    <row r="1032183"/>
    <row r="1032184"/>
    <row r="1032185"/>
    <row r="1032186"/>
    <row r="1032187"/>
    <row r="1032188"/>
    <row r="1032189"/>
    <row r="1032190"/>
    <row r="1032191"/>
    <row r="1032192"/>
    <row r="1032193"/>
    <row r="1032194"/>
    <row r="1032195"/>
    <row r="1032196"/>
    <row r="1032197"/>
    <row r="1032198"/>
    <row r="1032199"/>
    <row r="1032200"/>
    <row r="1032201"/>
    <row r="1032202"/>
    <row r="1032203"/>
    <row r="1032204"/>
    <row r="1032205"/>
    <row r="1032206"/>
    <row r="1032207"/>
    <row r="1032208"/>
    <row r="1032209"/>
    <row r="1032210"/>
    <row r="1032211"/>
    <row r="1032212"/>
    <row r="1032213"/>
    <row r="1032214"/>
    <row r="1032215"/>
    <row r="1032216"/>
    <row r="1032217"/>
    <row r="1032218"/>
    <row r="1032219"/>
    <row r="1032220"/>
    <row r="1032221"/>
    <row r="1032222"/>
    <row r="1032223"/>
    <row r="1032224"/>
    <row r="1032225"/>
    <row r="1032226"/>
    <row r="1032227"/>
    <row r="1032228"/>
    <row r="1032229"/>
    <row r="1032230"/>
    <row r="1032231"/>
    <row r="1032232"/>
    <row r="1032233"/>
    <row r="1032234"/>
    <row r="1032235"/>
    <row r="1032236"/>
    <row r="1032237"/>
    <row r="1032238"/>
    <row r="1032239"/>
    <row r="1032240"/>
    <row r="1032241"/>
    <row r="1032242"/>
    <row r="1032243"/>
    <row r="1032244"/>
    <row r="1032245"/>
    <row r="1032246"/>
    <row r="1032247"/>
    <row r="1032248"/>
    <row r="1032249"/>
    <row r="1032250"/>
    <row r="1032251"/>
    <row r="1032252"/>
    <row r="1032253"/>
    <row r="1032254"/>
    <row r="1032255"/>
    <row r="1032256"/>
    <row r="1032257"/>
    <row r="1032258"/>
    <row r="1032259"/>
    <row r="1032260"/>
    <row r="1032261"/>
    <row r="1032262"/>
    <row r="1032263"/>
    <row r="1032264"/>
    <row r="1032265"/>
    <row r="1032266"/>
    <row r="1032267"/>
    <row r="1032268"/>
    <row r="1032269"/>
    <row r="1032270"/>
    <row r="1032271"/>
    <row r="1032272"/>
    <row r="1032273"/>
    <row r="1032274"/>
    <row r="1032275"/>
    <row r="1032276"/>
    <row r="1032277"/>
    <row r="1032278"/>
    <row r="1032279"/>
    <row r="1032280"/>
    <row r="1032281"/>
    <row r="1032282"/>
    <row r="1032283"/>
    <row r="1032284"/>
    <row r="1032285"/>
    <row r="1032286"/>
    <row r="1032287"/>
    <row r="1032288"/>
    <row r="1032289"/>
    <row r="1032290"/>
    <row r="1032291"/>
    <row r="1032292"/>
    <row r="1032293"/>
    <row r="1032294"/>
    <row r="1032295"/>
    <row r="1032296"/>
    <row r="1032297"/>
    <row r="1032298"/>
    <row r="1032299"/>
    <row r="1032300"/>
    <row r="1032301"/>
    <row r="1032302"/>
    <row r="1032303"/>
    <row r="1032304"/>
    <row r="1032305"/>
    <row r="1032306"/>
    <row r="1032307"/>
    <row r="1032308"/>
    <row r="1032309"/>
    <row r="1032310"/>
    <row r="1032311"/>
    <row r="1032312"/>
    <row r="1032313"/>
    <row r="1032314"/>
    <row r="1032315"/>
    <row r="1032316"/>
    <row r="1032317"/>
    <row r="1032318"/>
    <row r="1032319"/>
    <row r="1032320"/>
    <row r="1032321"/>
    <row r="1032322"/>
    <row r="1032323"/>
    <row r="1032324"/>
    <row r="1032325"/>
    <row r="1032326"/>
    <row r="1032327"/>
    <row r="1032328"/>
    <row r="1032329"/>
    <row r="1032330"/>
    <row r="1032331"/>
    <row r="1032332"/>
    <row r="1032333"/>
    <row r="1032334"/>
    <row r="1032335"/>
    <row r="1032336"/>
    <row r="1032337"/>
    <row r="1032338"/>
    <row r="1032339"/>
    <row r="1032340"/>
    <row r="1032341"/>
    <row r="1032342"/>
    <row r="1032343"/>
    <row r="1032344"/>
    <row r="1032345"/>
    <row r="1032346"/>
    <row r="1032347"/>
    <row r="1032348"/>
    <row r="1032349"/>
    <row r="1032350"/>
    <row r="1032351"/>
    <row r="1032352"/>
    <row r="1032353"/>
    <row r="1032354"/>
    <row r="1032355"/>
    <row r="1032356"/>
    <row r="1032357"/>
    <row r="1032358"/>
    <row r="1032359"/>
    <row r="1032360"/>
    <row r="1032361"/>
    <row r="1032362"/>
    <row r="1032363"/>
    <row r="1032364"/>
    <row r="1032365"/>
    <row r="1032366"/>
    <row r="1032367"/>
    <row r="1032368"/>
    <row r="1032369"/>
    <row r="1032370"/>
    <row r="1032371"/>
    <row r="1032372"/>
    <row r="1032373"/>
    <row r="1032374"/>
    <row r="1032375"/>
    <row r="1032376"/>
    <row r="1032377"/>
    <row r="1032378"/>
    <row r="1032379"/>
    <row r="1032380"/>
    <row r="1032381"/>
    <row r="1032382"/>
    <row r="1032383"/>
    <row r="1032384"/>
    <row r="1032385"/>
    <row r="1032386"/>
    <row r="1032387"/>
    <row r="1032388"/>
    <row r="1032389"/>
    <row r="1032390"/>
    <row r="1032391"/>
    <row r="1032392"/>
    <row r="1032393"/>
    <row r="1032394"/>
    <row r="1032395"/>
    <row r="1032396"/>
    <row r="1032397"/>
    <row r="1032398"/>
    <row r="1032399"/>
    <row r="1032400"/>
    <row r="1032401"/>
    <row r="1032402"/>
    <row r="1032403"/>
    <row r="1032404"/>
    <row r="1032405"/>
    <row r="1032406"/>
    <row r="1032407"/>
    <row r="1032408"/>
    <row r="1032409"/>
    <row r="1032410"/>
    <row r="1032411"/>
    <row r="1032412"/>
    <row r="1032413"/>
    <row r="1032414"/>
    <row r="1032415"/>
    <row r="1032416"/>
    <row r="1032417"/>
    <row r="1032418"/>
    <row r="1032419"/>
    <row r="1032420"/>
    <row r="1032421"/>
    <row r="1032422"/>
    <row r="1032423"/>
    <row r="1032424"/>
    <row r="1032425"/>
    <row r="1032426"/>
    <row r="1032427"/>
    <row r="1032428"/>
    <row r="1032429"/>
    <row r="1032430"/>
    <row r="1032431"/>
    <row r="1032432"/>
    <row r="1032433"/>
    <row r="1032434"/>
    <row r="1032435"/>
    <row r="1032436"/>
    <row r="1032437"/>
    <row r="1032438"/>
    <row r="1032439"/>
    <row r="1032440"/>
    <row r="1032441"/>
    <row r="1032442"/>
    <row r="1032443"/>
    <row r="1032444"/>
    <row r="1032445"/>
    <row r="1032446"/>
    <row r="1032447"/>
    <row r="1032448"/>
    <row r="1032449"/>
    <row r="1032450"/>
    <row r="1032451"/>
    <row r="1032452"/>
    <row r="1032453"/>
    <row r="1032454"/>
    <row r="1032455"/>
    <row r="1032456"/>
    <row r="1032457"/>
    <row r="1032458"/>
    <row r="1032459"/>
    <row r="1032460"/>
    <row r="1032461"/>
    <row r="1032462"/>
    <row r="1032463"/>
    <row r="1032464"/>
    <row r="1032465"/>
    <row r="1032466"/>
    <row r="1032467"/>
    <row r="1032468"/>
    <row r="1032469"/>
    <row r="1032470"/>
    <row r="1032471"/>
    <row r="1032472"/>
    <row r="1032473"/>
    <row r="1032474"/>
    <row r="1032475"/>
    <row r="1032476"/>
    <row r="1032477"/>
    <row r="1032478"/>
    <row r="1032479"/>
    <row r="1032480"/>
    <row r="1032481"/>
    <row r="1032482"/>
    <row r="1032483"/>
    <row r="1032484"/>
    <row r="1032485"/>
    <row r="1032486"/>
    <row r="1032487"/>
    <row r="1032488"/>
    <row r="1032489"/>
    <row r="1032490"/>
    <row r="1032491"/>
    <row r="1032492"/>
    <row r="1032493"/>
    <row r="1032494"/>
    <row r="1032495"/>
    <row r="1032496"/>
    <row r="1032497"/>
    <row r="1032498"/>
    <row r="1032499"/>
    <row r="1032500"/>
    <row r="1032501"/>
    <row r="1032502"/>
    <row r="1032503"/>
    <row r="1032504"/>
    <row r="1032505"/>
    <row r="1032506"/>
    <row r="1032507"/>
    <row r="1032508"/>
    <row r="1032509"/>
    <row r="1032510"/>
    <row r="1032511"/>
    <row r="1032512"/>
    <row r="1032513"/>
    <row r="1032514"/>
    <row r="1032515"/>
    <row r="1032516"/>
    <row r="1032517"/>
    <row r="1032518"/>
    <row r="1032519"/>
    <row r="1032520"/>
    <row r="1032521"/>
    <row r="1032522"/>
    <row r="1032523"/>
    <row r="1032524"/>
    <row r="1032525"/>
    <row r="1032526"/>
    <row r="1032527"/>
    <row r="1032528"/>
    <row r="1032529"/>
    <row r="1032530"/>
    <row r="1032531"/>
    <row r="1032532"/>
    <row r="1032533"/>
    <row r="1032534"/>
    <row r="1032535"/>
    <row r="1032536"/>
    <row r="1032537"/>
    <row r="1032538"/>
    <row r="1032539"/>
    <row r="1032540"/>
    <row r="1032541"/>
    <row r="1032542"/>
    <row r="1032543"/>
    <row r="1032544"/>
    <row r="1032545"/>
    <row r="1032546"/>
    <row r="1032547"/>
    <row r="1032548"/>
    <row r="1032549"/>
    <row r="1032550"/>
    <row r="1032551"/>
    <row r="1032552"/>
    <row r="1032553"/>
    <row r="1032554"/>
    <row r="1032555"/>
    <row r="1032556"/>
    <row r="1032557"/>
    <row r="1032558"/>
    <row r="1032559"/>
    <row r="1032560"/>
    <row r="1032561"/>
    <row r="1032562"/>
    <row r="1032563"/>
    <row r="1032564"/>
    <row r="1032565"/>
    <row r="1032566"/>
    <row r="1032567"/>
    <row r="1032568"/>
    <row r="1032569"/>
    <row r="1032570"/>
    <row r="1032571"/>
    <row r="1032572"/>
    <row r="1032573"/>
    <row r="1032574"/>
    <row r="1032575"/>
    <row r="1032576"/>
    <row r="1032577"/>
    <row r="1032578"/>
    <row r="1032579"/>
    <row r="1032580"/>
    <row r="1032581"/>
    <row r="1032582"/>
    <row r="1032583"/>
    <row r="1032584"/>
    <row r="1032585"/>
    <row r="1032586"/>
    <row r="1032587"/>
    <row r="1032588"/>
    <row r="1032589"/>
    <row r="1032590"/>
    <row r="1032591"/>
    <row r="1032592"/>
    <row r="1032593"/>
    <row r="1032594"/>
    <row r="1032595"/>
    <row r="1032596"/>
    <row r="1032597"/>
    <row r="1032598"/>
    <row r="1032599"/>
    <row r="1032600"/>
    <row r="1032601"/>
    <row r="1032602"/>
    <row r="1032603"/>
    <row r="1032604"/>
    <row r="1032605"/>
    <row r="1032606"/>
    <row r="1032607"/>
    <row r="1032608"/>
    <row r="1032609"/>
    <row r="1032610"/>
    <row r="1032611"/>
    <row r="1032612"/>
    <row r="1032613"/>
    <row r="1032614"/>
    <row r="1032615"/>
    <row r="1032616"/>
    <row r="1032617"/>
    <row r="1032618"/>
    <row r="1032619"/>
    <row r="1032620"/>
    <row r="1032621"/>
    <row r="1032622"/>
    <row r="1032623"/>
    <row r="1032624"/>
    <row r="1032625"/>
    <row r="1032626"/>
    <row r="1032627"/>
    <row r="1032628"/>
    <row r="1032629"/>
    <row r="1032630"/>
    <row r="1032631"/>
    <row r="1032632"/>
    <row r="1032633"/>
    <row r="1032634"/>
    <row r="1032635"/>
    <row r="1032636"/>
    <row r="1032637"/>
    <row r="1032638"/>
    <row r="1032639"/>
    <row r="1032640"/>
    <row r="1032641"/>
    <row r="1032642"/>
    <row r="1032643"/>
    <row r="1032644"/>
    <row r="1032645"/>
    <row r="1032646"/>
    <row r="1032647"/>
    <row r="1032648"/>
    <row r="1032649"/>
    <row r="1032650"/>
    <row r="1032651"/>
    <row r="1032652"/>
    <row r="1032653"/>
    <row r="1032654"/>
    <row r="1032655"/>
    <row r="1032656"/>
    <row r="1032657"/>
    <row r="1032658"/>
    <row r="1032659"/>
    <row r="1032660"/>
    <row r="1032661"/>
    <row r="1032662"/>
    <row r="1032663"/>
    <row r="1032664"/>
    <row r="1032665"/>
    <row r="1032666"/>
    <row r="1032667"/>
    <row r="1032668"/>
    <row r="1032669"/>
    <row r="1032670"/>
    <row r="1032671"/>
    <row r="1032672"/>
    <row r="1032673"/>
    <row r="1032674"/>
    <row r="1032675"/>
    <row r="1032676"/>
    <row r="1032677"/>
    <row r="1032678"/>
    <row r="1032679"/>
    <row r="1032680"/>
    <row r="1032681"/>
    <row r="1032682"/>
    <row r="1032683"/>
    <row r="1032684"/>
    <row r="1032685"/>
    <row r="1032686"/>
    <row r="1032687"/>
    <row r="1032688"/>
    <row r="1032689"/>
    <row r="1032690"/>
    <row r="1032691"/>
    <row r="1032692"/>
    <row r="1032693"/>
    <row r="1032694"/>
    <row r="1032695"/>
    <row r="1032696"/>
    <row r="1032697"/>
    <row r="1032698"/>
    <row r="1032699"/>
    <row r="1032700"/>
    <row r="1032701"/>
    <row r="1032702"/>
    <row r="1032703"/>
    <row r="1032704"/>
    <row r="1032705"/>
    <row r="1032706"/>
    <row r="1032707"/>
    <row r="1032708"/>
    <row r="1032709"/>
    <row r="1032710"/>
    <row r="1032711"/>
    <row r="1032712"/>
    <row r="1032713"/>
    <row r="1032714"/>
    <row r="1032715"/>
    <row r="1032716"/>
    <row r="1032717"/>
    <row r="1032718"/>
    <row r="1032719"/>
    <row r="1032720"/>
    <row r="1032721"/>
    <row r="1032722"/>
    <row r="1032723"/>
    <row r="1032724"/>
    <row r="1032725"/>
    <row r="1032726"/>
    <row r="1032727"/>
    <row r="1032728"/>
    <row r="1032729"/>
    <row r="1032730"/>
    <row r="1032731"/>
    <row r="1032732"/>
    <row r="1032733"/>
    <row r="1032734"/>
    <row r="1032735"/>
    <row r="1032736"/>
    <row r="1032737"/>
    <row r="1032738"/>
    <row r="1032739"/>
    <row r="1032740"/>
    <row r="1032741"/>
    <row r="1032742"/>
    <row r="1032743"/>
    <row r="1032744"/>
    <row r="1032745"/>
    <row r="1032746"/>
    <row r="1032747"/>
    <row r="1032748"/>
    <row r="1032749"/>
    <row r="1032750"/>
    <row r="1032751"/>
    <row r="1032752"/>
    <row r="1032753"/>
    <row r="1032754"/>
    <row r="1032755"/>
    <row r="1032756"/>
    <row r="1032757"/>
    <row r="1032758"/>
    <row r="1032759"/>
    <row r="1032760"/>
    <row r="1032761"/>
    <row r="1032762"/>
    <row r="1032763"/>
    <row r="1032764"/>
    <row r="1032765"/>
    <row r="1032766"/>
    <row r="1032767"/>
    <row r="1032768"/>
    <row r="1032769"/>
    <row r="1032770"/>
    <row r="1032771"/>
    <row r="1032772"/>
    <row r="1032773"/>
    <row r="1032774"/>
    <row r="1032775"/>
    <row r="1032776"/>
    <row r="1032777"/>
    <row r="1032778"/>
    <row r="1032779"/>
    <row r="1032780"/>
    <row r="1032781"/>
    <row r="1032782"/>
    <row r="1032783"/>
    <row r="1032784"/>
    <row r="1032785"/>
    <row r="1032786"/>
    <row r="1032787"/>
    <row r="1032788"/>
    <row r="1032789"/>
    <row r="1032790"/>
    <row r="1032791"/>
    <row r="1032792"/>
    <row r="1032793"/>
    <row r="1032794"/>
    <row r="1032795"/>
    <row r="1032796"/>
    <row r="1032797"/>
    <row r="1032798"/>
    <row r="1032799"/>
    <row r="1032800"/>
    <row r="1032801"/>
    <row r="1032802"/>
    <row r="1032803"/>
    <row r="1032804"/>
    <row r="1032805"/>
    <row r="1032806"/>
    <row r="1032807"/>
    <row r="1032808"/>
    <row r="1032809"/>
    <row r="1032810"/>
    <row r="1032811"/>
    <row r="1032812"/>
    <row r="1032813"/>
    <row r="1032814"/>
    <row r="1032815"/>
    <row r="1032816"/>
    <row r="1032817"/>
    <row r="1032818"/>
    <row r="1032819"/>
    <row r="1032820"/>
    <row r="1032821"/>
    <row r="1032822"/>
    <row r="1032823"/>
    <row r="1032824"/>
    <row r="1032825"/>
    <row r="1032826"/>
    <row r="1032827"/>
    <row r="1032828"/>
    <row r="1032829"/>
    <row r="1032830"/>
    <row r="1032831"/>
    <row r="1032832"/>
    <row r="1032833"/>
    <row r="1032834"/>
    <row r="1032835"/>
    <row r="1032836"/>
    <row r="1032837"/>
    <row r="1032838"/>
    <row r="1032839"/>
    <row r="1032840"/>
    <row r="1032841"/>
    <row r="1032842"/>
    <row r="1032843"/>
    <row r="1032844"/>
    <row r="1032845"/>
    <row r="1032846"/>
    <row r="1032847"/>
    <row r="1032848"/>
    <row r="1032849"/>
    <row r="1032850"/>
    <row r="1032851"/>
    <row r="1032852"/>
    <row r="1032853"/>
    <row r="1032854"/>
    <row r="1032855"/>
    <row r="1032856"/>
    <row r="1032857"/>
    <row r="1032858"/>
    <row r="1032859"/>
    <row r="1032860"/>
    <row r="1032861"/>
    <row r="1032862"/>
    <row r="1032863"/>
    <row r="1032864"/>
    <row r="1032865"/>
    <row r="1032866"/>
    <row r="1032867"/>
    <row r="1032868"/>
    <row r="1032869"/>
    <row r="1032870"/>
    <row r="1032871"/>
    <row r="1032872"/>
    <row r="1032873"/>
    <row r="1032874"/>
    <row r="1032875"/>
    <row r="1032876"/>
    <row r="1032877"/>
    <row r="1032878"/>
    <row r="1032879"/>
    <row r="1032880"/>
    <row r="1032881"/>
    <row r="1032882"/>
    <row r="1032883"/>
    <row r="1032884"/>
    <row r="1032885"/>
    <row r="1032886"/>
    <row r="1032887"/>
    <row r="1032888"/>
    <row r="1032889"/>
    <row r="1032890"/>
    <row r="1032891"/>
    <row r="1032892"/>
    <row r="1032893"/>
    <row r="1032894"/>
    <row r="1032895"/>
    <row r="1032896"/>
    <row r="1032897"/>
    <row r="1032898"/>
    <row r="1032899"/>
    <row r="1032900"/>
    <row r="1032901"/>
    <row r="1032902"/>
    <row r="1032903"/>
    <row r="1032904"/>
    <row r="1032905"/>
    <row r="1032906"/>
    <row r="1032907"/>
    <row r="1032908"/>
    <row r="1032909"/>
    <row r="1032910"/>
    <row r="1032911"/>
    <row r="1032912"/>
    <row r="1032913"/>
    <row r="1032914"/>
    <row r="1032915"/>
    <row r="1032916"/>
    <row r="1032917"/>
    <row r="1032918"/>
    <row r="1032919"/>
    <row r="1032920"/>
    <row r="1032921"/>
    <row r="1032922"/>
    <row r="1032923"/>
    <row r="1032924"/>
    <row r="1032925"/>
    <row r="1032926"/>
    <row r="1032927"/>
    <row r="1032928"/>
    <row r="1032929"/>
    <row r="1032930"/>
    <row r="1032931"/>
    <row r="1032932"/>
    <row r="1032933"/>
    <row r="1032934"/>
    <row r="1032935"/>
    <row r="1032936"/>
    <row r="1032937"/>
    <row r="1032938"/>
    <row r="1032939"/>
    <row r="1032940"/>
    <row r="1032941"/>
    <row r="1032942"/>
    <row r="1032943"/>
    <row r="1032944"/>
    <row r="1032945"/>
    <row r="1032946"/>
    <row r="1032947"/>
    <row r="1032948"/>
    <row r="1032949"/>
    <row r="1032950"/>
    <row r="1032951"/>
    <row r="1032952"/>
    <row r="1032953"/>
    <row r="1032954"/>
    <row r="1032955"/>
    <row r="1032956"/>
    <row r="1032957"/>
    <row r="1032958"/>
    <row r="1032959"/>
    <row r="1032960"/>
    <row r="1032961"/>
    <row r="1032962"/>
    <row r="1032963"/>
    <row r="1032964"/>
    <row r="1032965"/>
    <row r="1032966"/>
    <row r="1032967"/>
    <row r="1032968"/>
    <row r="1032969"/>
    <row r="1032970"/>
    <row r="1032971"/>
    <row r="1032972"/>
    <row r="1032973"/>
    <row r="1032974"/>
    <row r="1032975"/>
    <row r="1032976"/>
    <row r="1032977"/>
    <row r="1032978"/>
    <row r="1032979"/>
    <row r="1032980"/>
    <row r="1032981"/>
    <row r="1032982"/>
    <row r="1032983"/>
    <row r="1032984"/>
    <row r="1032985"/>
    <row r="1032986"/>
    <row r="1032987"/>
    <row r="1032988"/>
    <row r="1032989"/>
    <row r="1032990"/>
    <row r="1032991"/>
    <row r="1032992"/>
    <row r="1032993"/>
    <row r="1032994"/>
    <row r="1032995"/>
    <row r="1032996"/>
    <row r="1032997"/>
    <row r="1032998"/>
    <row r="1032999"/>
    <row r="1033000"/>
    <row r="1033001"/>
    <row r="1033002"/>
    <row r="1033003"/>
    <row r="1033004"/>
    <row r="1033005"/>
    <row r="1033006"/>
    <row r="1033007"/>
    <row r="1033008"/>
    <row r="1033009"/>
    <row r="1033010"/>
    <row r="1033011"/>
    <row r="1033012"/>
    <row r="1033013"/>
    <row r="1033014"/>
    <row r="1033015"/>
    <row r="1033016"/>
    <row r="1033017"/>
    <row r="1033018"/>
    <row r="1033019"/>
    <row r="1033020"/>
    <row r="1033021"/>
    <row r="1033022"/>
    <row r="1033023"/>
    <row r="1033024"/>
    <row r="1033025"/>
    <row r="1033026"/>
    <row r="1033027"/>
    <row r="1033028"/>
    <row r="1033029"/>
    <row r="1033030"/>
    <row r="1033031"/>
    <row r="1033032"/>
    <row r="1033033"/>
    <row r="1033034"/>
    <row r="1033035"/>
    <row r="1033036"/>
    <row r="1033037"/>
    <row r="1033038"/>
    <row r="1033039"/>
    <row r="1033040"/>
    <row r="1033041"/>
    <row r="1033042"/>
    <row r="1033043"/>
    <row r="1033044"/>
    <row r="1033045"/>
    <row r="1033046"/>
    <row r="1033047"/>
    <row r="1033048"/>
    <row r="1033049"/>
    <row r="1033050"/>
    <row r="1033051"/>
    <row r="1033052"/>
    <row r="1033053"/>
    <row r="1033054"/>
    <row r="1033055"/>
    <row r="1033056"/>
    <row r="1033057"/>
    <row r="1033058"/>
    <row r="1033059"/>
    <row r="1033060"/>
    <row r="1033061"/>
    <row r="1033062"/>
    <row r="1033063"/>
    <row r="1033064"/>
    <row r="1033065"/>
    <row r="1033066"/>
    <row r="1033067"/>
    <row r="1033068"/>
    <row r="1033069"/>
    <row r="1033070"/>
    <row r="1033071"/>
    <row r="1033072"/>
    <row r="1033073"/>
    <row r="1033074"/>
    <row r="1033075"/>
    <row r="1033076"/>
    <row r="1033077"/>
    <row r="1033078"/>
    <row r="1033079"/>
    <row r="1033080"/>
    <row r="1033081"/>
    <row r="1033082"/>
    <row r="1033083"/>
    <row r="1033084"/>
    <row r="1033085"/>
    <row r="1033086"/>
    <row r="1033087"/>
    <row r="1033088"/>
    <row r="1033089"/>
    <row r="1033090"/>
    <row r="1033091"/>
    <row r="1033092"/>
    <row r="1033093"/>
    <row r="1033094"/>
    <row r="1033095"/>
    <row r="1033096"/>
    <row r="1033097"/>
    <row r="1033098"/>
    <row r="1033099"/>
    <row r="1033100"/>
    <row r="1033101"/>
    <row r="1033102"/>
    <row r="1033103"/>
    <row r="1033104"/>
    <row r="1033105"/>
    <row r="1033106"/>
    <row r="1033107"/>
    <row r="1033108"/>
    <row r="1033109"/>
    <row r="1033110"/>
    <row r="1033111"/>
    <row r="1033112"/>
    <row r="1033113"/>
    <row r="1033114"/>
    <row r="1033115"/>
    <row r="1033116"/>
    <row r="1033117"/>
    <row r="1033118"/>
    <row r="1033119"/>
    <row r="1033120"/>
    <row r="1033121"/>
    <row r="1033122"/>
    <row r="1033123"/>
    <row r="1033124"/>
    <row r="1033125"/>
    <row r="1033126"/>
    <row r="1033127"/>
    <row r="1033128"/>
    <row r="1033129"/>
    <row r="1033130"/>
    <row r="1033131"/>
    <row r="1033132"/>
    <row r="1033133"/>
    <row r="1033134"/>
    <row r="1033135"/>
    <row r="1033136"/>
    <row r="1033137"/>
    <row r="1033138"/>
    <row r="1033139"/>
    <row r="1033140"/>
    <row r="1033141"/>
    <row r="1033142"/>
    <row r="1033143"/>
    <row r="1033144"/>
    <row r="1033145"/>
    <row r="1033146"/>
    <row r="1033147"/>
    <row r="1033148"/>
    <row r="1033149"/>
    <row r="1033150"/>
    <row r="1033151"/>
    <row r="1033152"/>
    <row r="1033153"/>
    <row r="1033154"/>
    <row r="1033155"/>
    <row r="1033156"/>
    <row r="1033157"/>
    <row r="1033158"/>
    <row r="1033159"/>
    <row r="1033160"/>
    <row r="1033161"/>
    <row r="1033162"/>
    <row r="1033163"/>
    <row r="1033164"/>
    <row r="1033165"/>
    <row r="1033166"/>
    <row r="1033167"/>
    <row r="1033168"/>
    <row r="1033169"/>
    <row r="1033170"/>
    <row r="1033171"/>
    <row r="1033172"/>
    <row r="1033173"/>
    <row r="1033174"/>
    <row r="1033175"/>
    <row r="1033176"/>
    <row r="1033177"/>
    <row r="1033178"/>
    <row r="1033179"/>
    <row r="1033180"/>
    <row r="1033181"/>
    <row r="1033182"/>
    <row r="1033183"/>
    <row r="1033184"/>
    <row r="1033185"/>
    <row r="1033186"/>
    <row r="1033187"/>
    <row r="1033188"/>
    <row r="1033189"/>
    <row r="1033190"/>
    <row r="1033191"/>
    <row r="1033192"/>
    <row r="1033193"/>
    <row r="1033194"/>
    <row r="1033195"/>
    <row r="1033196"/>
    <row r="1033197"/>
    <row r="1033198"/>
    <row r="1033199"/>
    <row r="1033200"/>
    <row r="1033201"/>
    <row r="1033202"/>
    <row r="1033203"/>
    <row r="1033204"/>
    <row r="1033205"/>
    <row r="1033206"/>
    <row r="1033207"/>
    <row r="1033208"/>
    <row r="1033209"/>
    <row r="1033210"/>
    <row r="1033211"/>
    <row r="1033212"/>
    <row r="1033213"/>
    <row r="1033214"/>
    <row r="1033215"/>
    <row r="1033216"/>
    <row r="1033217"/>
    <row r="1033218"/>
    <row r="1033219"/>
    <row r="1033220"/>
    <row r="1033221"/>
    <row r="1033222"/>
    <row r="1033223"/>
    <row r="1033224"/>
    <row r="1033225"/>
    <row r="1033226"/>
    <row r="1033227"/>
    <row r="1033228"/>
    <row r="1033229"/>
    <row r="1033230"/>
    <row r="1033231"/>
    <row r="1033232"/>
    <row r="1033233"/>
    <row r="1033234"/>
    <row r="1033235"/>
    <row r="1033236"/>
    <row r="1033237"/>
    <row r="1033238"/>
    <row r="1033239"/>
    <row r="1033240"/>
    <row r="1033241"/>
    <row r="1033242"/>
    <row r="1033243"/>
    <row r="1033244"/>
    <row r="1033245"/>
    <row r="1033246"/>
    <row r="1033247"/>
    <row r="1033248"/>
    <row r="1033249"/>
    <row r="1033250"/>
    <row r="1033251"/>
    <row r="1033252"/>
    <row r="1033253"/>
    <row r="1033254"/>
    <row r="1033255"/>
    <row r="1033256"/>
    <row r="1033257"/>
    <row r="1033258"/>
    <row r="1033259"/>
    <row r="1033260"/>
    <row r="1033261"/>
    <row r="1033262"/>
    <row r="1033263"/>
    <row r="1033264"/>
    <row r="1033265"/>
    <row r="1033266"/>
    <row r="1033267"/>
    <row r="1033268"/>
    <row r="1033269"/>
    <row r="1033270"/>
    <row r="1033271"/>
    <row r="1033272"/>
    <row r="1033273"/>
    <row r="1033274"/>
    <row r="1033275"/>
    <row r="1033276"/>
    <row r="1033277"/>
    <row r="1033278"/>
    <row r="1033279"/>
    <row r="1033280"/>
    <row r="1033281"/>
    <row r="1033282"/>
    <row r="1033283"/>
    <row r="1033284"/>
    <row r="1033285"/>
    <row r="1033286"/>
    <row r="1033287"/>
    <row r="1033288"/>
    <row r="1033289"/>
    <row r="1033290"/>
    <row r="1033291"/>
    <row r="1033292"/>
    <row r="1033293"/>
    <row r="1033294"/>
    <row r="1033295"/>
    <row r="1033296"/>
    <row r="1033297"/>
    <row r="1033298"/>
    <row r="1033299"/>
    <row r="1033300"/>
    <row r="1033301"/>
    <row r="1033302"/>
    <row r="1033303"/>
    <row r="1033304"/>
    <row r="1033305"/>
    <row r="1033306"/>
    <row r="1033307"/>
    <row r="1033308"/>
    <row r="1033309"/>
    <row r="1033310"/>
    <row r="1033311"/>
    <row r="1033312"/>
    <row r="1033313"/>
    <row r="1033314"/>
    <row r="1033315"/>
    <row r="1033316"/>
    <row r="1033317"/>
    <row r="1033318"/>
    <row r="1033319"/>
    <row r="1033320"/>
    <row r="1033321"/>
    <row r="1033322"/>
    <row r="1033323"/>
    <row r="1033324"/>
    <row r="1033325"/>
    <row r="1033326"/>
    <row r="1033327"/>
    <row r="1033328"/>
    <row r="1033329"/>
    <row r="1033330"/>
    <row r="1033331"/>
    <row r="1033332"/>
    <row r="1033333"/>
    <row r="1033334"/>
    <row r="1033335"/>
    <row r="1033336"/>
    <row r="1033337"/>
    <row r="1033338"/>
    <row r="1033339"/>
    <row r="1033340"/>
    <row r="1033341"/>
    <row r="1033342"/>
    <row r="1033343"/>
    <row r="1033344"/>
    <row r="1033345"/>
    <row r="1033346"/>
    <row r="1033347"/>
    <row r="1033348"/>
    <row r="1033349"/>
    <row r="1033350"/>
    <row r="1033351"/>
    <row r="1033352"/>
    <row r="1033353"/>
    <row r="1033354"/>
    <row r="1033355"/>
    <row r="1033356"/>
    <row r="1033357"/>
    <row r="1033358"/>
    <row r="1033359"/>
    <row r="1033360"/>
    <row r="1033361"/>
    <row r="1033362"/>
    <row r="1033363"/>
    <row r="1033364"/>
    <row r="1033365"/>
    <row r="1033366"/>
    <row r="1033367"/>
    <row r="1033368"/>
    <row r="1033369"/>
    <row r="1033370"/>
    <row r="1033371"/>
    <row r="1033372"/>
    <row r="1033373"/>
    <row r="1033374"/>
    <row r="1033375"/>
    <row r="1033376"/>
    <row r="1033377"/>
    <row r="1033378"/>
    <row r="1033379"/>
    <row r="1033380"/>
    <row r="1033381"/>
    <row r="1033382"/>
    <row r="1033383"/>
    <row r="1033384"/>
    <row r="1033385"/>
    <row r="1033386"/>
    <row r="1033387"/>
    <row r="1033388"/>
    <row r="1033389"/>
    <row r="1033390"/>
    <row r="1033391"/>
    <row r="1033392"/>
    <row r="1033393"/>
    <row r="1033394"/>
    <row r="1033395"/>
    <row r="1033396"/>
    <row r="1033397"/>
    <row r="1033398"/>
    <row r="1033399"/>
    <row r="1033400"/>
    <row r="1033401"/>
    <row r="1033402"/>
    <row r="1033403"/>
    <row r="1033404"/>
    <row r="1033405"/>
    <row r="1033406"/>
    <row r="1033407"/>
    <row r="1033408"/>
    <row r="1033409"/>
    <row r="1033410"/>
    <row r="1033411"/>
    <row r="1033412"/>
    <row r="1033413"/>
    <row r="1033414"/>
    <row r="1033415"/>
    <row r="1033416"/>
    <row r="1033417"/>
    <row r="1033418"/>
    <row r="1033419"/>
    <row r="1033420"/>
    <row r="1033421"/>
    <row r="1033422"/>
    <row r="1033423"/>
    <row r="1033424"/>
    <row r="1033425"/>
    <row r="1033426"/>
    <row r="1033427"/>
    <row r="1033428"/>
    <row r="1033429"/>
    <row r="1033430"/>
    <row r="1033431"/>
    <row r="1033432"/>
    <row r="1033433"/>
    <row r="1033434"/>
    <row r="1033435"/>
    <row r="1033436"/>
    <row r="1033437"/>
    <row r="1033438"/>
    <row r="1033439"/>
    <row r="1033440"/>
    <row r="1033441"/>
    <row r="1033442"/>
    <row r="1033443"/>
    <row r="1033444"/>
    <row r="1033445"/>
    <row r="1033446"/>
    <row r="1033447"/>
    <row r="1033448"/>
    <row r="1033449"/>
    <row r="1033450"/>
    <row r="1033451"/>
    <row r="1033452"/>
    <row r="1033453"/>
    <row r="1033454"/>
    <row r="1033455"/>
    <row r="1033456"/>
    <row r="1033457"/>
    <row r="1033458"/>
    <row r="1033459"/>
    <row r="1033460"/>
    <row r="1033461"/>
    <row r="1033462"/>
    <row r="1033463"/>
    <row r="1033464"/>
    <row r="1033465"/>
    <row r="1033466"/>
    <row r="1033467"/>
    <row r="1033468"/>
    <row r="1033469"/>
    <row r="1033470"/>
    <row r="1033471"/>
    <row r="1033472"/>
    <row r="1033473"/>
    <row r="1033474"/>
    <row r="1033475"/>
    <row r="1033476"/>
    <row r="1033477"/>
    <row r="1033478"/>
    <row r="1033479"/>
    <row r="1033480"/>
    <row r="1033481"/>
    <row r="1033482"/>
    <row r="1033483"/>
    <row r="1033484"/>
    <row r="1033485"/>
    <row r="1033486"/>
    <row r="1033487"/>
    <row r="1033488"/>
    <row r="1033489"/>
    <row r="1033490"/>
    <row r="1033491"/>
    <row r="1033492"/>
    <row r="1033493"/>
    <row r="1033494"/>
    <row r="1033495"/>
    <row r="1033496"/>
    <row r="1033497"/>
    <row r="1033498"/>
    <row r="1033499"/>
    <row r="1033500"/>
    <row r="1033501"/>
    <row r="1033502"/>
    <row r="1033503"/>
    <row r="1033504"/>
    <row r="1033505"/>
    <row r="1033506"/>
    <row r="1033507"/>
    <row r="1033508"/>
    <row r="1033509"/>
    <row r="1033510"/>
    <row r="1033511"/>
    <row r="1033512"/>
    <row r="1033513"/>
    <row r="1033514"/>
    <row r="1033515"/>
    <row r="1033516"/>
    <row r="1033517"/>
    <row r="1033518"/>
    <row r="1033519"/>
    <row r="1033520"/>
    <row r="1033521"/>
    <row r="1033522"/>
    <row r="1033523"/>
    <row r="1033524"/>
    <row r="1033525"/>
    <row r="1033526"/>
    <row r="1033527"/>
    <row r="1033528"/>
    <row r="1033529"/>
    <row r="1033530"/>
    <row r="1033531"/>
    <row r="1033532"/>
    <row r="1033533"/>
    <row r="1033534"/>
    <row r="1033535"/>
    <row r="1033536"/>
    <row r="1033537"/>
    <row r="1033538"/>
    <row r="1033539"/>
    <row r="1033540"/>
    <row r="1033541"/>
    <row r="1033542"/>
    <row r="1033543"/>
    <row r="1033544"/>
    <row r="1033545"/>
    <row r="1033546"/>
    <row r="1033547"/>
    <row r="1033548"/>
    <row r="1033549"/>
    <row r="1033550"/>
    <row r="1033551"/>
    <row r="1033552"/>
    <row r="1033553"/>
    <row r="1033554"/>
    <row r="1033555"/>
    <row r="1033556"/>
    <row r="1033557"/>
    <row r="1033558"/>
    <row r="1033559"/>
    <row r="1033560"/>
    <row r="1033561"/>
    <row r="1033562"/>
    <row r="1033563"/>
    <row r="1033564"/>
    <row r="1033565"/>
    <row r="1033566"/>
    <row r="1033567"/>
    <row r="1033568"/>
    <row r="1033569"/>
    <row r="1033570"/>
    <row r="1033571"/>
    <row r="1033572"/>
    <row r="1033573"/>
    <row r="1033574"/>
    <row r="1033575"/>
    <row r="1033576"/>
    <row r="1033577"/>
    <row r="1033578"/>
    <row r="1033579"/>
    <row r="1033580"/>
    <row r="1033581"/>
    <row r="1033582"/>
    <row r="1033583"/>
    <row r="1033584"/>
    <row r="1033585"/>
    <row r="1033586"/>
    <row r="1033587"/>
    <row r="1033588"/>
    <row r="1033589"/>
    <row r="1033590"/>
    <row r="1033591"/>
    <row r="1033592"/>
    <row r="1033593"/>
    <row r="1033594"/>
    <row r="1033595"/>
    <row r="1033596"/>
    <row r="1033597"/>
    <row r="1033598"/>
    <row r="1033599"/>
    <row r="1033600"/>
    <row r="1033601"/>
    <row r="1033602"/>
    <row r="1033603"/>
    <row r="1033604"/>
    <row r="1033605"/>
    <row r="1033606"/>
    <row r="1033607"/>
    <row r="1033608"/>
    <row r="1033609"/>
    <row r="1033610"/>
    <row r="1033611"/>
    <row r="1033612"/>
    <row r="1033613"/>
    <row r="1033614"/>
    <row r="1033615"/>
    <row r="1033616"/>
    <row r="1033617"/>
    <row r="1033618"/>
    <row r="1033619"/>
    <row r="1033620"/>
    <row r="1033621"/>
    <row r="1033622"/>
    <row r="1033623"/>
    <row r="1033624"/>
    <row r="1033625"/>
    <row r="1033626"/>
    <row r="1033627"/>
    <row r="1033628"/>
    <row r="1033629"/>
    <row r="1033630"/>
    <row r="1033631"/>
    <row r="1033632"/>
    <row r="1033633"/>
    <row r="1033634"/>
    <row r="1033635"/>
    <row r="1033636"/>
    <row r="1033637"/>
    <row r="1033638"/>
    <row r="1033639"/>
    <row r="1033640"/>
    <row r="1033641"/>
    <row r="1033642"/>
    <row r="1033643"/>
    <row r="1033644"/>
    <row r="1033645"/>
    <row r="1033646"/>
    <row r="1033647"/>
    <row r="1033648"/>
    <row r="1033649"/>
    <row r="1033650"/>
    <row r="1033651"/>
    <row r="1033652"/>
    <row r="1033653"/>
    <row r="1033654"/>
    <row r="1033655"/>
    <row r="1033656"/>
    <row r="1033657"/>
    <row r="1033658"/>
    <row r="1033659"/>
    <row r="1033660"/>
    <row r="1033661"/>
    <row r="1033662"/>
    <row r="1033663"/>
    <row r="1033664"/>
    <row r="1033665"/>
    <row r="1033666"/>
    <row r="1033667"/>
    <row r="1033668"/>
    <row r="1033669"/>
    <row r="1033670"/>
    <row r="1033671"/>
    <row r="1033672"/>
    <row r="1033673"/>
    <row r="1033674"/>
    <row r="1033675"/>
    <row r="1033676"/>
    <row r="1033677"/>
    <row r="1033678"/>
    <row r="1033679"/>
    <row r="1033680"/>
    <row r="1033681"/>
    <row r="1033682"/>
    <row r="1033683"/>
    <row r="1033684"/>
    <row r="1033685"/>
    <row r="1033686"/>
    <row r="1033687"/>
    <row r="1033688"/>
    <row r="1033689"/>
    <row r="1033690"/>
    <row r="1033691"/>
    <row r="1033692"/>
    <row r="1033693"/>
    <row r="1033694"/>
    <row r="1033695"/>
    <row r="1033696"/>
    <row r="1033697"/>
    <row r="1033698"/>
    <row r="1033699"/>
    <row r="1033700"/>
    <row r="1033701"/>
    <row r="1033702"/>
    <row r="1033703"/>
    <row r="1033704"/>
    <row r="1033705"/>
    <row r="1033706"/>
    <row r="1033707"/>
    <row r="1033708"/>
    <row r="1033709"/>
    <row r="1033710"/>
    <row r="1033711"/>
    <row r="1033712"/>
    <row r="1033713"/>
    <row r="1033714"/>
    <row r="1033715"/>
    <row r="1033716"/>
    <row r="1033717"/>
    <row r="1033718"/>
    <row r="1033719"/>
    <row r="1033720"/>
    <row r="1033721"/>
    <row r="1033722"/>
    <row r="1033723"/>
    <row r="1033724"/>
    <row r="1033725"/>
    <row r="1033726"/>
    <row r="1033727"/>
    <row r="1033728"/>
    <row r="1033729"/>
    <row r="1033730"/>
    <row r="1033731"/>
    <row r="1033732"/>
    <row r="1033733"/>
    <row r="1033734"/>
    <row r="1033735"/>
    <row r="1033736"/>
    <row r="1033737"/>
    <row r="1033738"/>
    <row r="1033739"/>
    <row r="1033740"/>
    <row r="1033741"/>
    <row r="1033742"/>
    <row r="1033743"/>
    <row r="1033744"/>
    <row r="1033745"/>
    <row r="1033746"/>
    <row r="1033747"/>
    <row r="1033748"/>
    <row r="1033749"/>
    <row r="1033750"/>
    <row r="1033751"/>
    <row r="1033752"/>
    <row r="1033753"/>
    <row r="1033754"/>
    <row r="1033755"/>
    <row r="1033756"/>
    <row r="1033757"/>
    <row r="1033758"/>
    <row r="1033759"/>
    <row r="1033760"/>
    <row r="1033761"/>
    <row r="1033762"/>
    <row r="1033763"/>
    <row r="1033764"/>
    <row r="1033765"/>
    <row r="1033766"/>
    <row r="1033767"/>
    <row r="1033768"/>
    <row r="1033769"/>
    <row r="1033770"/>
    <row r="1033771"/>
    <row r="1033772"/>
    <row r="1033773"/>
    <row r="1033774"/>
    <row r="1033775"/>
    <row r="1033776"/>
    <row r="1033777"/>
    <row r="1033778"/>
    <row r="1033779"/>
    <row r="1033780"/>
    <row r="1033781"/>
    <row r="1033782"/>
    <row r="1033783"/>
    <row r="1033784"/>
    <row r="1033785"/>
    <row r="1033786"/>
    <row r="1033787"/>
    <row r="1033788"/>
    <row r="1033789"/>
    <row r="1033790"/>
    <row r="1033791"/>
    <row r="1033792"/>
    <row r="1033793"/>
    <row r="1033794"/>
    <row r="1033795"/>
    <row r="1033796"/>
    <row r="1033797"/>
    <row r="1033798"/>
    <row r="1033799"/>
    <row r="1033800"/>
    <row r="1033801"/>
    <row r="1033802"/>
    <row r="1033803"/>
    <row r="1033804"/>
    <row r="1033805"/>
    <row r="1033806"/>
    <row r="1033807"/>
    <row r="1033808"/>
    <row r="1033809"/>
    <row r="1033810"/>
    <row r="1033811"/>
    <row r="1033812"/>
    <row r="1033813"/>
    <row r="1033814"/>
    <row r="1033815"/>
    <row r="1033816"/>
    <row r="1033817"/>
    <row r="1033818"/>
    <row r="1033819"/>
    <row r="1033820"/>
    <row r="1033821"/>
    <row r="1033822"/>
    <row r="1033823"/>
    <row r="1033824"/>
    <row r="1033825"/>
    <row r="1033826"/>
    <row r="1033827"/>
    <row r="1033828"/>
    <row r="1033829"/>
    <row r="1033830"/>
    <row r="1033831"/>
    <row r="1033832"/>
    <row r="1033833"/>
    <row r="1033834"/>
    <row r="1033835"/>
    <row r="1033836"/>
    <row r="1033837"/>
    <row r="1033838"/>
    <row r="1033839"/>
    <row r="1033840"/>
    <row r="1033841"/>
    <row r="1033842"/>
    <row r="1033843"/>
    <row r="1033844"/>
    <row r="1033845"/>
    <row r="1033846"/>
    <row r="1033847"/>
    <row r="1033848"/>
    <row r="1033849"/>
    <row r="1033850"/>
    <row r="1033851"/>
    <row r="1033852"/>
    <row r="1033853"/>
    <row r="1033854"/>
    <row r="1033855"/>
    <row r="1033856"/>
    <row r="1033857"/>
    <row r="1033858"/>
    <row r="1033859"/>
    <row r="1033860"/>
    <row r="1033861"/>
    <row r="1033862"/>
    <row r="1033863"/>
    <row r="1033864"/>
    <row r="1033865"/>
    <row r="1033866"/>
    <row r="1033867"/>
    <row r="1033868"/>
    <row r="1033869"/>
    <row r="1033870"/>
    <row r="1033871"/>
    <row r="1033872"/>
    <row r="1033873"/>
    <row r="1033874"/>
    <row r="1033875"/>
    <row r="1033876"/>
    <row r="1033877"/>
    <row r="1033878"/>
    <row r="1033879"/>
    <row r="1033880"/>
    <row r="1033881"/>
    <row r="1033882"/>
    <row r="1033883"/>
    <row r="1033884"/>
    <row r="1033885"/>
    <row r="1033886"/>
    <row r="1033887"/>
    <row r="1033888"/>
    <row r="1033889"/>
    <row r="1033890"/>
    <row r="1033891"/>
    <row r="1033892"/>
    <row r="1033893"/>
    <row r="1033894"/>
    <row r="1033895"/>
    <row r="1033896"/>
    <row r="1033897"/>
    <row r="1033898"/>
    <row r="1033899"/>
    <row r="1033900"/>
    <row r="1033901"/>
    <row r="1033902"/>
    <row r="1033903"/>
    <row r="1033904"/>
    <row r="1033905"/>
    <row r="1033906"/>
    <row r="1033907"/>
    <row r="1033908"/>
    <row r="1033909"/>
    <row r="1033910"/>
    <row r="1033911"/>
    <row r="1033912"/>
    <row r="1033913"/>
    <row r="1033914"/>
    <row r="1033915"/>
    <row r="1033916"/>
    <row r="1033917"/>
    <row r="1033918"/>
    <row r="1033919"/>
    <row r="1033920"/>
    <row r="1033921"/>
    <row r="1033922"/>
    <row r="1033923"/>
    <row r="1033924"/>
    <row r="1033925"/>
    <row r="1033926"/>
    <row r="1033927"/>
    <row r="1033928"/>
    <row r="1033929"/>
    <row r="1033930"/>
    <row r="1033931"/>
    <row r="1033932"/>
    <row r="1033933"/>
    <row r="1033934"/>
    <row r="1033935"/>
    <row r="1033936"/>
    <row r="1033937"/>
    <row r="1033938"/>
    <row r="1033939"/>
    <row r="1033940"/>
    <row r="1033941"/>
    <row r="1033942"/>
    <row r="1033943"/>
    <row r="1033944"/>
    <row r="1033945"/>
    <row r="1033946"/>
    <row r="1033947"/>
    <row r="1033948"/>
    <row r="1033949"/>
    <row r="1033950"/>
    <row r="1033951"/>
    <row r="1033952"/>
    <row r="1033953"/>
    <row r="1033954"/>
    <row r="1033955"/>
    <row r="1033956"/>
    <row r="1033957"/>
    <row r="1033958"/>
    <row r="1033959"/>
    <row r="1033960"/>
    <row r="1033961"/>
    <row r="1033962"/>
    <row r="1033963"/>
    <row r="1033964"/>
    <row r="1033965"/>
    <row r="1033966"/>
    <row r="1033967"/>
    <row r="1033968"/>
    <row r="1033969"/>
    <row r="1033970"/>
    <row r="1033971"/>
    <row r="1033972"/>
    <row r="1033973"/>
    <row r="1033974"/>
    <row r="1033975"/>
    <row r="1033976"/>
    <row r="1033977"/>
    <row r="1033978"/>
    <row r="1033979"/>
    <row r="1033980"/>
    <row r="1033981"/>
    <row r="1033982"/>
    <row r="1033983"/>
    <row r="1033984"/>
    <row r="1033985"/>
    <row r="1033986"/>
    <row r="1033987"/>
    <row r="1033988"/>
    <row r="1033989"/>
    <row r="1033990"/>
    <row r="1033991"/>
    <row r="1033992"/>
    <row r="1033993"/>
    <row r="1033994"/>
    <row r="1033995"/>
    <row r="1033996"/>
    <row r="1033997"/>
    <row r="1033998"/>
    <row r="1033999"/>
    <row r="1034000"/>
    <row r="1034001"/>
    <row r="1034002"/>
    <row r="1034003"/>
    <row r="1034004"/>
    <row r="1034005"/>
    <row r="1034006"/>
    <row r="1034007"/>
    <row r="1034008"/>
    <row r="1034009"/>
    <row r="1034010"/>
    <row r="1034011"/>
    <row r="1034012"/>
    <row r="1034013"/>
    <row r="1034014"/>
    <row r="1034015"/>
    <row r="1034016"/>
    <row r="1034017"/>
    <row r="1034018"/>
    <row r="1034019"/>
    <row r="1034020"/>
    <row r="1034021"/>
    <row r="1034022"/>
    <row r="1034023"/>
    <row r="1034024"/>
    <row r="1034025"/>
    <row r="1034026"/>
    <row r="1034027"/>
    <row r="1034028"/>
    <row r="1034029"/>
    <row r="1034030"/>
    <row r="1034031"/>
    <row r="1034032"/>
    <row r="1034033"/>
    <row r="1034034"/>
    <row r="1034035"/>
    <row r="1034036"/>
    <row r="1034037"/>
    <row r="1034038"/>
    <row r="1034039"/>
    <row r="1034040"/>
    <row r="1034041"/>
    <row r="1034042"/>
    <row r="1034043"/>
    <row r="1034044"/>
    <row r="1034045"/>
    <row r="1034046"/>
    <row r="1034047"/>
    <row r="1034048"/>
    <row r="1034049"/>
    <row r="1034050"/>
    <row r="1034051"/>
    <row r="1034052"/>
    <row r="1034053"/>
    <row r="1034054"/>
    <row r="1034055"/>
    <row r="1034056"/>
    <row r="1034057"/>
    <row r="1034058"/>
    <row r="1034059"/>
    <row r="1034060"/>
    <row r="1034061"/>
    <row r="1034062"/>
    <row r="1034063"/>
    <row r="1034064"/>
    <row r="1034065"/>
    <row r="1034066"/>
    <row r="1034067"/>
    <row r="1034068"/>
    <row r="1034069"/>
    <row r="1034070"/>
    <row r="1034071"/>
    <row r="1034072"/>
    <row r="1034073"/>
    <row r="1034074"/>
    <row r="1034075"/>
    <row r="1034076"/>
    <row r="1034077"/>
    <row r="1034078"/>
    <row r="1034079"/>
    <row r="1034080"/>
    <row r="1034081"/>
    <row r="1034082"/>
    <row r="1034083"/>
    <row r="1034084"/>
    <row r="1034085"/>
    <row r="1034086"/>
    <row r="1034087"/>
    <row r="1034088"/>
    <row r="1034089"/>
    <row r="1034090"/>
    <row r="1034091"/>
    <row r="1034092"/>
    <row r="1034093"/>
    <row r="1034094"/>
    <row r="1034095"/>
    <row r="1034096"/>
    <row r="1034097"/>
    <row r="1034098"/>
    <row r="1034099"/>
    <row r="1034100"/>
    <row r="1034101"/>
    <row r="1034102"/>
    <row r="1034103"/>
    <row r="1034104"/>
    <row r="1034105"/>
    <row r="1034106"/>
    <row r="1034107"/>
    <row r="1034108"/>
    <row r="1034109"/>
    <row r="1034110"/>
    <row r="1034111"/>
    <row r="1034112"/>
    <row r="1034113"/>
    <row r="1034114"/>
    <row r="1034115"/>
    <row r="1034116"/>
    <row r="1034117"/>
    <row r="1034118"/>
    <row r="1034119"/>
    <row r="1034120"/>
    <row r="1034121"/>
    <row r="1034122"/>
    <row r="1034123"/>
    <row r="1034124"/>
    <row r="1034125"/>
    <row r="1034126"/>
    <row r="1034127"/>
    <row r="1034128"/>
    <row r="1034129"/>
    <row r="1034130"/>
    <row r="1034131"/>
    <row r="1034132"/>
    <row r="1034133"/>
    <row r="1034134"/>
    <row r="1034135"/>
    <row r="1034136"/>
    <row r="1034137"/>
    <row r="1034138"/>
    <row r="1034139"/>
    <row r="1034140"/>
    <row r="1034141"/>
    <row r="1034142"/>
    <row r="1034143"/>
    <row r="1034144"/>
    <row r="1034145"/>
    <row r="1034146"/>
    <row r="1034147"/>
    <row r="1034148"/>
    <row r="1034149"/>
    <row r="1034150"/>
    <row r="1034151"/>
    <row r="1034152"/>
    <row r="1034153"/>
    <row r="1034154"/>
    <row r="1034155"/>
    <row r="1034156"/>
    <row r="1034157"/>
    <row r="1034158"/>
    <row r="1034159"/>
    <row r="1034160"/>
    <row r="1034161"/>
    <row r="1034162"/>
    <row r="1034163"/>
    <row r="1034164"/>
    <row r="1034165"/>
    <row r="1034166"/>
    <row r="1034167"/>
    <row r="1034168"/>
    <row r="1034169"/>
    <row r="1034170"/>
    <row r="1034171"/>
    <row r="1034172"/>
    <row r="1034173"/>
    <row r="1034174"/>
    <row r="1034175"/>
    <row r="1034176"/>
    <row r="1034177"/>
    <row r="1034178"/>
    <row r="1034179"/>
    <row r="1034180"/>
    <row r="1034181"/>
    <row r="1034182"/>
    <row r="1034183"/>
    <row r="1034184"/>
    <row r="1034185"/>
    <row r="1034186"/>
    <row r="1034187"/>
    <row r="1034188"/>
    <row r="1034189"/>
    <row r="1034190"/>
    <row r="1034191"/>
    <row r="1034192"/>
    <row r="1034193"/>
    <row r="1034194"/>
    <row r="1034195"/>
    <row r="1034196"/>
    <row r="1034197"/>
    <row r="1034198"/>
    <row r="1034199"/>
    <row r="1034200"/>
    <row r="1034201"/>
    <row r="1034202"/>
    <row r="1034203"/>
    <row r="1034204"/>
    <row r="1034205"/>
    <row r="1034206"/>
    <row r="1034207"/>
    <row r="1034208"/>
    <row r="1034209"/>
    <row r="1034210"/>
    <row r="1034211"/>
    <row r="1034212"/>
    <row r="1034213"/>
    <row r="1034214"/>
    <row r="1034215"/>
    <row r="1034216"/>
    <row r="1034217"/>
    <row r="1034218"/>
    <row r="1034219"/>
    <row r="1034220"/>
    <row r="1034221"/>
    <row r="1034222"/>
    <row r="1034223"/>
    <row r="1034224"/>
    <row r="1034225"/>
    <row r="1034226"/>
    <row r="1034227"/>
    <row r="1034228"/>
    <row r="1034229"/>
    <row r="1034230"/>
    <row r="1034231"/>
    <row r="1034232"/>
    <row r="1034233"/>
    <row r="1034234"/>
    <row r="1034235"/>
    <row r="1034236"/>
    <row r="1034237"/>
    <row r="1034238"/>
    <row r="1034239"/>
    <row r="1034240"/>
    <row r="1034241"/>
    <row r="1034242"/>
    <row r="1034243"/>
    <row r="1034244"/>
    <row r="1034245"/>
    <row r="1034246"/>
    <row r="1034247"/>
    <row r="1034248"/>
    <row r="1034249"/>
    <row r="1034250"/>
    <row r="1034251"/>
    <row r="1034252"/>
    <row r="1034253"/>
    <row r="1034254"/>
    <row r="1034255"/>
    <row r="1034256"/>
    <row r="1034257"/>
    <row r="1034258"/>
    <row r="1034259"/>
    <row r="1034260"/>
    <row r="1034261"/>
    <row r="1034262"/>
    <row r="1034263"/>
    <row r="1034264"/>
    <row r="1034265"/>
    <row r="1034266"/>
    <row r="1034267"/>
    <row r="1034268"/>
    <row r="1034269"/>
    <row r="1034270"/>
    <row r="1034271"/>
    <row r="1034272"/>
    <row r="1034273"/>
    <row r="1034274"/>
    <row r="1034275"/>
    <row r="1034276"/>
    <row r="1034277"/>
    <row r="1034278"/>
    <row r="1034279"/>
    <row r="1034280"/>
    <row r="1034281"/>
    <row r="1034282"/>
    <row r="1034283"/>
    <row r="1034284"/>
    <row r="1034285"/>
    <row r="1034286"/>
    <row r="1034287"/>
    <row r="1034288"/>
    <row r="1034289"/>
    <row r="1034290"/>
    <row r="1034291"/>
    <row r="1034292"/>
    <row r="1034293"/>
    <row r="1034294"/>
    <row r="1034295"/>
    <row r="1034296"/>
    <row r="1034297"/>
    <row r="1034298"/>
    <row r="1034299"/>
    <row r="1034300"/>
    <row r="1034301"/>
    <row r="1034302"/>
    <row r="1034303"/>
    <row r="1034304"/>
    <row r="1034305"/>
    <row r="1034306"/>
    <row r="1034307"/>
    <row r="1034308"/>
    <row r="1034309"/>
    <row r="1034310"/>
    <row r="1034311"/>
    <row r="1034312"/>
    <row r="1034313"/>
    <row r="1034314"/>
    <row r="1034315"/>
    <row r="1034316"/>
    <row r="1034317"/>
    <row r="1034318"/>
    <row r="1034319"/>
    <row r="1034320"/>
    <row r="1034321"/>
    <row r="1034322"/>
    <row r="1034323"/>
    <row r="1034324"/>
    <row r="1034325"/>
    <row r="1034326"/>
    <row r="1034327"/>
    <row r="1034328"/>
    <row r="1034329"/>
    <row r="1034330"/>
    <row r="1034331"/>
    <row r="1034332"/>
    <row r="1034333"/>
    <row r="1034334"/>
    <row r="1034335"/>
    <row r="1034336"/>
    <row r="1034337"/>
    <row r="1034338"/>
    <row r="1034339"/>
    <row r="1034340"/>
    <row r="1034341"/>
    <row r="1034342"/>
    <row r="1034343"/>
    <row r="1034344"/>
    <row r="1034345"/>
    <row r="1034346"/>
    <row r="1034347"/>
    <row r="1034348"/>
    <row r="1034349"/>
    <row r="1034350"/>
    <row r="1034351"/>
    <row r="1034352"/>
    <row r="1034353"/>
    <row r="1034354"/>
    <row r="1034355"/>
    <row r="1034356"/>
    <row r="1034357"/>
    <row r="1034358"/>
    <row r="1034359"/>
    <row r="1034360"/>
    <row r="1034361"/>
    <row r="1034362"/>
    <row r="1034363"/>
    <row r="1034364"/>
    <row r="1034365"/>
    <row r="1034366"/>
    <row r="1034367"/>
    <row r="1034368"/>
    <row r="1034369"/>
    <row r="1034370"/>
    <row r="1034371"/>
    <row r="1034372"/>
    <row r="1034373"/>
    <row r="1034374"/>
    <row r="1034375"/>
    <row r="1034376"/>
    <row r="1034377"/>
    <row r="1034378"/>
    <row r="1034379"/>
    <row r="1034380"/>
    <row r="1034381"/>
    <row r="1034382"/>
    <row r="1034383"/>
    <row r="1034384"/>
    <row r="1034385"/>
    <row r="1034386"/>
    <row r="1034387"/>
    <row r="1034388"/>
    <row r="1034389"/>
    <row r="1034390"/>
    <row r="1034391"/>
    <row r="1034392"/>
    <row r="1034393"/>
    <row r="1034394"/>
    <row r="1034395"/>
    <row r="1034396"/>
    <row r="1034397"/>
    <row r="1034398"/>
    <row r="1034399"/>
    <row r="1034400"/>
    <row r="1034401"/>
    <row r="1034402"/>
    <row r="1034403"/>
    <row r="1034404"/>
    <row r="1034405"/>
    <row r="1034406"/>
    <row r="1034407"/>
    <row r="1034408"/>
    <row r="1034409"/>
    <row r="1034410"/>
    <row r="1034411"/>
    <row r="1034412"/>
    <row r="1034413"/>
    <row r="1034414"/>
    <row r="1034415"/>
    <row r="1034416"/>
    <row r="1034417"/>
    <row r="1034418"/>
    <row r="1034419"/>
    <row r="1034420"/>
    <row r="1034421"/>
    <row r="1034422"/>
    <row r="1034423"/>
    <row r="1034424"/>
    <row r="1034425"/>
    <row r="1034426"/>
    <row r="1034427"/>
    <row r="1034428"/>
    <row r="1034429"/>
    <row r="1034430"/>
    <row r="1034431"/>
    <row r="1034432"/>
    <row r="1034433"/>
    <row r="1034434"/>
    <row r="1034435"/>
    <row r="1034436"/>
    <row r="1034437"/>
    <row r="1034438"/>
    <row r="1034439"/>
    <row r="1034440"/>
    <row r="1034441"/>
    <row r="1034442"/>
    <row r="1034443"/>
    <row r="1034444"/>
    <row r="1034445"/>
    <row r="1034446"/>
    <row r="1034447"/>
    <row r="1034448"/>
    <row r="1034449"/>
    <row r="1034450"/>
    <row r="1034451"/>
    <row r="1034452"/>
    <row r="1034453"/>
    <row r="1034454"/>
    <row r="1034455"/>
    <row r="1034456"/>
    <row r="1034457"/>
    <row r="1034458"/>
    <row r="1034459"/>
    <row r="1034460"/>
    <row r="1034461"/>
    <row r="1034462"/>
    <row r="1034463"/>
    <row r="1034464"/>
    <row r="1034465"/>
    <row r="1034466"/>
    <row r="1034467"/>
    <row r="1034468"/>
    <row r="1034469"/>
    <row r="1034470"/>
    <row r="1034471"/>
    <row r="1034472"/>
    <row r="1034473"/>
    <row r="1034474"/>
    <row r="1034475"/>
    <row r="1034476"/>
    <row r="1034477"/>
    <row r="1034478"/>
    <row r="1034479"/>
    <row r="1034480"/>
    <row r="1034481"/>
    <row r="1034482"/>
    <row r="1034483"/>
    <row r="1034484"/>
    <row r="1034485"/>
    <row r="1034486"/>
    <row r="1034487"/>
    <row r="1034488"/>
    <row r="1034489"/>
    <row r="1034490"/>
    <row r="1034491"/>
    <row r="1034492"/>
    <row r="1034493"/>
    <row r="1034494"/>
    <row r="1034495"/>
    <row r="1034496"/>
    <row r="1034497"/>
    <row r="1034498"/>
    <row r="1034499"/>
    <row r="1034500"/>
    <row r="1034501"/>
    <row r="1034502"/>
    <row r="1034503"/>
    <row r="1034504"/>
    <row r="1034505"/>
    <row r="1034506"/>
    <row r="1034507"/>
    <row r="1034508"/>
    <row r="1034509"/>
    <row r="1034510"/>
    <row r="1034511"/>
    <row r="1034512"/>
    <row r="1034513"/>
    <row r="1034514"/>
    <row r="1034515"/>
    <row r="1034516"/>
    <row r="1034517"/>
    <row r="1034518"/>
    <row r="1034519"/>
    <row r="1034520"/>
    <row r="1034521"/>
    <row r="1034522"/>
    <row r="1034523"/>
    <row r="1034524"/>
    <row r="1034525"/>
    <row r="1034526"/>
    <row r="1034527"/>
    <row r="1034528"/>
    <row r="1034529"/>
    <row r="1034530"/>
    <row r="1034531"/>
    <row r="1034532"/>
    <row r="1034533"/>
    <row r="1034534"/>
    <row r="1034535"/>
    <row r="1034536"/>
    <row r="1034537"/>
    <row r="1034538"/>
    <row r="1034539"/>
    <row r="1034540"/>
    <row r="1034541"/>
    <row r="1034542"/>
    <row r="1034543"/>
    <row r="1034544"/>
    <row r="1034545"/>
    <row r="1034546"/>
    <row r="1034547"/>
    <row r="1034548"/>
    <row r="1034549"/>
    <row r="1034550"/>
    <row r="1034551"/>
    <row r="1034552"/>
    <row r="1034553"/>
    <row r="1034554"/>
    <row r="1034555"/>
    <row r="1034556"/>
    <row r="1034557"/>
    <row r="1034558"/>
    <row r="1034559"/>
    <row r="1034560"/>
    <row r="1034561"/>
    <row r="1034562"/>
    <row r="1034563"/>
    <row r="1034564"/>
    <row r="1034565"/>
    <row r="1034566"/>
    <row r="1034567"/>
    <row r="1034568"/>
    <row r="1034569"/>
    <row r="1034570"/>
    <row r="1034571"/>
    <row r="1034572"/>
    <row r="1034573"/>
    <row r="1034574"/>
    <row r="1034575"/>
    <row r="1034576"/>
    <row r="1034577"/>
    <row r="1034578"/>
    <row r="1034579"/>
    <row r="1034580"/>
    <row r="1034581"/>
    <row r="1034582"/>
    <row r="1034583"/>
    <row r="1034584"/>
    <row r="1034585"/>
    <row r="1034586"/>
    <row r="1034587"/>
    <row r="1034588"/>
    <row r="1034589"/>
    <row r="1034590"/>
    <row r="1034591"/>
    <row r="1034592"/>
    <row r="1034593"/>
    <row r="1034594"/>
    <row r="1034595"/>
    <row r="1034596"/>
    <row r="1034597"/>
    <row r="1034598"/>
    <row r="1034599"/>
    <row r="1034600"/>
    <row r="1034601"/>
    <row r="1034602"/>
    <row r="1034603"/>
    <row r="1034604"/>
    <row r="1034605"/>
    <row r="1034606"/>
    <row r="1034607"/>
    <row r="1034608"/>
    <row r="1034609"/>
    <row r="1034610"/>
    <row r="1034611"/>
    <row r="1034612"/>
    <row r="1034613"/>
    <row r="1034614"/>
    <row r="1034615"/>
    <row r="1034616"/>
    <row r="1034617"/>
    <row r="1034618"/>
    <row r="1034619"/>
    <row r="1034620"/>
    <row r="1034621"/>
    <row r="1034622"/>
    <row r="1034623"/>
    <row r="1034624"/>
    <row r="1034625"/>
    <row r="1034626"/>
    <row r="1034627"/>
    <row r="1034628"/>
    <row r="1034629"/>
    <row r="1034630"/>
    <row r="1034631"/>
    <row r="1034632"/>
    <row r="1034633"/>
    <row r="1034634"/>
    <row r="1034635"/>
    <row r="1034636"/>
    <row r="1034637"/>
    <row r="1034638"/>
    <row r="1034639"/>
    <row r="1034640"/>
    <row r="1034641"/>
    <row r="1034642"/>
    <row r="1034643"/>
    <row r="1034644"/>
    <row r="1034645"/>
    <row r="1034646"/>
    <row r="1034647"/>
    <row r="1034648"/>
    <row r="1034649"/>
    <row r="1034650"/>
    <row r="1034651"/>
    <row r="1034652"/>
    <row r="1034653"/>
    <row r="1034654"/>
    <row r="1034655"/>
    <row r="1034656"/>
    <row r="1034657"/>
    <row r="1034658"/>
    <row r="1034659"/>
    <row r="1034660"/>
    <row r="1034661"/>
    <row r="1034662"/>
    <row r="1034663"/>
    <row r="1034664"/>
    <row r="1034665"/>
    <row r="1034666"/>
    <row r="1034667"/>
    <row r="1034668"/>
    <row r="1034669"/>
    <row r="1034670"/>
    <row r="1034671"/>
    <row r="1034672"/>
    <row r="1034673"/>
    <row r="1034674"/>
    <row r="1034675"/>
    <row r="1034676"/>
    <row r="1034677"/>
    <row r="1034678"/>
    <row r="1034679"/>
    <row r="1034680"/>
    <row r="1034681"/>
    <row r="1034682"/>
    <row r="1034683"/>
    <row r="1034684"/>
    <row r="1034685"/>
    <row r="1034686"/>
    <row r="1034687"/>
    <row r="1034688"/>
    <row r="1034689"/>
    <row r="1034690"/>
    <row r="1034691"/>
    <row r="1034692"/>
    <row r="1034693"/>
    <row r="1034694"/>
    <row r="1034695"/>
    <row r="1034696"/>
    <row r="1034697"/>
    <row r="1034698"/>
    <row r="1034699"/>
    <row r="1034700"/>
    <row r="1034701"/>
    <row r="1034702"/>
    <row r="1034703"/>
    <row r="1034704"/>
    <row r="1034705"/>
    <row r="1034706"/>
    <row r="1034707"/>
    <row r="1034708"/>
    <row r="1034709"/>
    <row r="1034710"/>
    <row r="1034711"/>
    <row r="1034712"/>
    <row r="1034713"/>
    <row r="1034714"/>
    <row r="1034715"/>
    <row r="1034716"/>
    <row r="1034717"/>
    <row r="1034718"/>
    <row r="1034719"/>
    <row r="1034720"/>
    <row r="1034721"/>
    <row r="1034722"/>
    <row r="1034723"/>
    <row r="1034724"/>
    <row r="1034725"/>
    <row r="1034726"/>
    <row r="1034727"/>
    <row r="1034728"/>
    <row r="1034729"/>
    <row r="1034730"/>
    <row r="1034731"/>
    <row r="1034732"/>
    <row r="1034733"/>
    <row r="1034734"/>
    <row r="1034735"/>
    <row r="1034736"/>
    <row r="1034737"/>
    <row r="1034738"/>
    <row r="1034739"/>
    <row r="1034740"/>
    <row r="1034741"/>
    <row r="1034742"/>
    <row r="1034743"/>
    <row r="1034744"/>
    <row r="1034745"/>
    <row r="1034746"/>
    <row r="1034747"/>
    <row r="1034748"/>
    <row r="1034749"/>
    <row r="1034750"/>
    <row r="1034751"/>
    <row r="1034752"/>
    <row r="1034753"/>
    <row r="1034754"/>
    <row r="1034755"/>
    <row r="1034756"/>
    <row r="1034757"/>
    <row r="1034758"/>
    <row r="1034759"/>
    <row r="1034760"/>
    <row r="1034761"/>
    <row r="1034762"/>
    <row r="1034763"/>
    <row r="1034764"/>
    <row r="1034765"/>
    <row r="1034766"/>
    <row r="1034767"/>
    <row r="1034768"/>
    <row r="1034769"/>
    <row r="1034770"/>
    <row r="1034771"/>
    <row r="1034772"/>
    <row r="1034773"/>
    <row r="1034774"/>
    <row r="1034775"/>
    <row r="1034776"/>
    <row r="1034777"/>
    <row r="1034778"/>
    <row r="1034779"/>
    <row r="1034780"/>
    <row r="1034781"/>
    <row r="1034782"/>
    <row r="1034783"/>
    <row r="1034784"/>
    <row r="1034785"/>
    <row r="1034786"/>
    <row r="1034787"/>
    <row r="1034788"/>
    <row r="1034789"/>
    <row r="1034790"/>
    <row r="1034791"/>
    <row r="1034792"/>
    <row r="1034793"/>
    <row r="1034794"/>
    <row r="1034795"/>
    <row r="1034796"/>
    <row r="1034797"/>
    <row r="1034798"/>
    <row r="1034799"/>
    <row r="1034800"/>
    <row r="1034801"/>
    <row r="1034802"/>
    <row r="1034803"/>
    <row r="1034804"/>
    <row r="1034805"/>
    <row r="1034806"/>
    <row r="1034807"/>
    <row r="1034808"/>
    <row r="1034809"/>
    <row r="1034810"/>
    <row r="1034811"/>
    <row r="1034812"/>
    <row r="1034813"/>
    <row r="1034814"/>
    <row r="1034815"/>
    <row r="1034816"/>
    <row r="1034817"/>
    <row r="1034818"/>
    <row r="1034819"/>
    <row r="1034820"/>
    <row r="1034821"/>
    <row r="1034822"/>
    <row r="1034823"/>
    <row r="1034824"/>
    <row r="1034825"/>
    <row r="1034826"/>
    <row r="1034827"/>
    <row r="1034828"/>
    <row r="1034829"/>
    <row r="1034830"/>
    <row r="1034831"/>
    <row r="1034832"/>
    <row r="1034833"/>
    <row r="1034834"/>
    <row r="1034835"/>
    <row r="1034836"/>
    <row r="1034837"/>
    <row r="1034838"/>
    <row r="1034839"/>
    <row r="1034840"/>
    <row r="1034841"/>
    <row r="1034842"/>
    <row r="1034843"/>
    <row r="1034844"/>
    <row r="1034845"/>
    <row r="1034846"/>
    <row r="1034847"/>
    <row r="1034848"/>
    <row r="1034849"/>
    <row r="1034850"/>
    <row r="1034851"/>
    <row r="1034852"/>
    <row r="1034853"/>
    <row r="1034854"/>
    <row r="1034855"/>
    <row r="1034856"/>
    <row r="1034857"/>
    <row r="1034858"/>
    <row r="1034859"/>
    <row r="1034860"/>
    <row r="1034861"/>
    <row r="1034862"/>
    <row r="1034863"/>
    <row r="1034864"/>
    <row r="1034865"/>
    <row r="1034866"/>
    <row r="1034867"/>
    <row r="1034868"/>
    <row r="1034869"/>
    <row r="1034870"/>
    <row r="1034871"/>
    <row r="1034872"/>
    <row r="1034873"/>
    <row r="1034874"/>
    <row r="1034875"/>
    <row r="1034876"/>
    <row r="1034877"/>
    <row r="1034878"/>
    <row r="1034879"/>
    <row r="1034880"/>
    <row r="1034881"/>
    <row r="1034882"/>
    <row r="1034883"/>
    <row r="1034884"/>
    <row r="1034885"/>
    <row r="1034886"/>
    <row r="1034887"/>
    <row r="1034888"/>
    <row r="1034889"/>
    <row r="1034890"/>
    <row r="1034891"/>
    <row r="1034892"/>
    <row r="1034893"/>
    <row r="1034894"/>
    <row r="1034895"/>
    <row r="1034896"/>
    <row r="1034897"/>
    <row r="1034898"/>
    <row r="1034899"/>
    <row r="1034900"/>
    <row r="1034901"/>
    <row r="1034902"/>
    <row r="1034903"/>
    <row r="1034904"/>
    <row r="1034905"/>
    <row r="1034906"/>
    <row r="1034907"/>
    <row r="1034908"/>
    <row r="1034909"/>
    <row r="1034910"/>
    <row r="1034911"/>
    <row r="1034912"/>
    <row r="1034913"/>
    <row r="1034914"/>
    <row r="1034915"/>
    <row r="1034916"/>
    <row r="1034917"/>
    <row r="1034918"/>
    <row r="1034919"/>
    <row r="1034920"/>
    <row r="1034921"/>
    <row r="1034922"/>
    <row r="1034923"/>
    <row r="1034924"/>
    <row r="1034925"/>
    <row r="1034926"/>
    <row r="1034927"/>
    <row r="1034928"/>
    <row r="1034929"/>
    <row r="1034930"/>
    <row r="1034931"/>
    <row r="1034932"/>
    <row r="1034933"/>
    <row r="1034934"/>
    <row r="1034935"/>
    <row r="1034936"/>
    <row r="1034937"/>
    <row r="1034938"/>
    <row r="1034939"/>
    <row r="1034940"/>
    <row r="1034941"/>
    <row r="1034942"/>
    <row r="1034943"/>
    <row r="1034944"/>
    <row r="1034945"/>
    <row r="1034946"/>
    <row r="1034947"/>
    <row r="1034948"/>
    <row r="1034949"/>
    <row r="1034950"/>
    <row r="1034951"/>
    <row r="1034952"/>
    <row r="1034953"/>
    <row r="1034954"/>
    <row r="1034955"/>
    <row r="1034956"/>
    <row r="1034957"/>
    <row r="1034958"/>
    <row r="1034959"/>
    <row r="1034960"/>
    <row r="1034961"/>
    <row r="1034962"/>
    <row r="1034963"/>
    <row r="1034964"/>
    <row r="1034965"/>
    <row r="1034966"/>
    <row r="1034967"/>
    <row r="1034968"/>
    <row r="1034969"/>
    <row r="1034970"/>
    <row r="1034971"/>
    <row r="1034972"/>
    <row r="1034973"/>
    <row r="1034974"/>
    <row r="1034975"/>
    <row r="1034976"/>
    <row r="1034977"/>
    <row r="1034978"/>
    <row r="1034979"/>
    <row r="1034980"/>
    <row r="1034981"/>
    <row r="1034982"/>
    <row r="1034983"/>
    <row r="1034984"/>
    <row r="1034985"/>
    <row r="1034986"/>
    <row r="1034987"/>
    <row r="1034988"/>
    <row r="1034989"/>
    <row r="1034990"/>
    <row r="1034991"/>
    <row r="1034992"/>
    <row r="1034993"/>
    <row r="1034994"/>
    <row r="1034995"/>
    <row r="1034996"/>
    <row r="1034997"/>
    <row r="1034998"/>
    <row r="1034999"/>
    <row r="1035000"/>
    <row r="1035001"/>
    <row r="1035002"/>
    <row r="1035003"/>
    <row r="1035004"/>
    <row r="1035005"/>
    <row r="1035006"/>
    <row r="1035007"/>
    <row r="1035008"/>
    <row r="1035009"/>
    <row r="1035010"/>
    <row r="1035011"/>
    <row r="1035012"/>
    <row r="1035013"/>
    <row r="1035014"/>
    <row r="1035015"/>
    <row r="1035016"/>
    <row r="1035017"/>
    <row r="1035018"/>
    <row r="1035019"/>
    <row r="1035020"/>
    <row r="1035021"/>
    <row r="1035022"/>
    <row r="1035023"/>
    <row r="1035024"/>
    <row r="1035025"/>
    <row r="1035026"/>
    <row r="1035027"/>
    <row r="1035028"/>
    <row r="1035029"/>
    <row r="1035030"/>
    <row r="1035031"/>
    <row r="1035032"/>
    <row r="1035033"/>
    <row r="1035034"/>
    <row r="1035035"/>
    <row r="1035036"/>
    <row r="1035037"/>
    <row r="1035038"/>
    <row r="1035039"/>
    <row r="1035040"/>
    <row r="1035041"/>
    <row r="1035042"/>
    <row r="1035043"/>
    <row r="1035044"/>
    <row r="1035045"/>
    <row r="1035046"/>
    <row r="1035047"/>
    <row r="1035048"/>
    <row r="1035049"/>
    <row r="1035050"/>
    <row r="1035051"/>
    <row r="1035052"/>
    <row r="1035053"/>
    <row r="1035054"/>
    <row r="1035055"/>
    <row r="1035056"/>
    <row r="1035057"/>
    <row r="1035058"/>
    <row r="1035059"/>
    <row r="1035060"/>
    <row r="1035061"/>
    <row r="1035062"/>
    <row r="1035063"/>
    <row r="1035064"/>
    <row r="1035065"/>
    <row r="1035066"/>
    <row r="1035067"/>
    <row r="1035068"/>
    <row r="1035069"/>
    <row r="1035070"/>
    <row r="1035071"/>
    <row r="1035072"/>
    <row r="1035073"/>
    <row r="1035074"/>
    <row r="1035075"/>
    <row r="1035076"/>
    <row r="1035077"/>
    <row r="1035078"/>
    <row r="1035079"/>
    <row r="1035080"/>
    <row r="1035081"/>
    <row r="1035082"/>
    <row r="1035083"/>
    <row r="1035084"/>
    <row r="1035085"/>
    <row r="1035086"/>
    <row r="1035087"/>
    <row r="1035088"/>
    <row r="1035089"/>
    <row r="1035090"/>
    <row r="1035091"/>
    <row r="1035092"/>
    <row r="1035093"/>
    <row r="1035094"/>
    <row r="1035095"/>
    <row r="1035096"/>
    <row r="1035097"/>
    <row r="1035098"/>
    <row r="1035099"/>
    <row r="1035100"/>
    <row r="1035101"/>
    <row r="1035102"/>
    <row r="1035103"/>
    <row r="1035104"/>
    <row r="1035105"/>
    <row r="1035106"/>
    <row r="1035107"/>
    <row r="1035108"/>
    <row r="1035109"/>
    <row r="1035110"/>
    <row r="1035111"/>
    <row r="1035112"/>
    <row r="1035113"/>
    <row r="1035114"/>
    <row r="1035115"/>
    <row r="1035116"/>
    <row r="1035117"/>
    <row r="1035118"/>
    <row r="1035119"/>
    <row r="1035120"/>
    <row r="1035121"/>
    <row r="1035122"/>
    <row r="1035123"/>
    <row r="1035124"/>
    <row r="1035125"/>
    <row r="1035126"/>
    <row r="1035127"/>
    <row r="1035128"/>
    <row r="1035129"/>
    <row r="1035130"/>
    <row r="1035131"/>
    <row r="1035132"/>
    <row r="1035133"/>
    <row r="1035134"/>
    <row r="1035135"/>
    <row r="1035136"/>
    <row r="1035137"/>
    <row r="1035138"/>
    <row r="1035139"/>
    <row r="1035140"/>
    <row r="1035141"/>
    <row r="1035142"/>
    <row r="1035143"/>
    <row r="1035144"/>
    <row r="1035145"/>
    <row r="1035146"/>
    <row r="1035147"/>
    <row r="1035148"/>
    <row r="1035149"/>
    <row r="1035150"/>
    <row r="1035151"/>
    <row r="1035152"/>
    <row r="1035153"/>
    <row r="1035154"/>
    <row r="1035155"/>
    <row r="1035156"/>
    <row r="1035157"/>
    <row r="1035158"/>
    <row r="1035159"/>
    <row r="1035160"/>
    <row r="1035161"/>
    <row r="1035162"/>
    <row r="1035163"/>
    <row r="1035164"/>
    <row r="1035165"/>
    <row r="1035166"/>
    <row r="1035167"/>
    <row r="1035168"/>
    <row r="1035169"/>
    <row r="1035170"/>
    <row r="1035171"/>
    <row r="1035172"/>
    <row r="1035173"/>
    <row r="1035174"/>
    <row r="1035175"/>
    <row r="1035176"/>
    <row r="1035177"/>
    <row r="1035178"/>
    <row r="1035179"/>
    <row r="1035180"/>
    <row r="1035181"/>
    <row r="1035182"/>
    <row r="1035183"/>
    <row r="1035184"/>
    <row r="1035185"/>
    <row r="1035186"/>
    <row r="1035187"/>
    <row r="1035188"/>
    <row r="1035189"/>
    <row r="1035190"/>
    <row r="1035191"/>
    <row r="1035192"/>
    <row r="1035193"/>
    <row r="1035194"/>
    <row r="1035195"/>
    <row r="1035196"/>
    <row r="1035197"/>
    <row r="1035198"/>
    <row r="1035199"/>
    <row r="1035200"/>
    <row r="1035201"/>
    <row r="1035202"/>
    <row r="1035203"/>
    <row r="1035204"/>
    <row r="1035205"/>
    <row r="1035206"/>
    <row r="1035207"/>
    <row r="1035208"/>
    <row r="1035209"/>
    <row r="1035210"/>
    <row r="1035211"/>
    <row r="1035212"/>
    <row r="1035213"/>
    <row r="1035214"/>
    <row r="1035215"/>
    <row r="1035216"/>
    <row r="1035217"/>
    <row r="1035218"/>
    <row r="1035219"/>
    <row r="1035220"/>
    <row r="1035221"/>
    <row r="1035222"/>
    <row r="1035223"/>
    <row r="1035224"/>
    <row r="1035225"/>
    <row r="1035226"/>
    <row r="1035227"/>
    <row r="1035228"/>
    <row r="1035229"/>
    <row r="1035230"/>
    <row r="1035231"/>
    <row r="1035232"/>
    <row r="1035233"/>
    <row r="1035234"/>
    <row r="1035235"/>
    <row r="1035236"/>
    <row r="1035237"/>
    <row r="1035238"/>
    <row r="1035239"/>
    <row r="1035240"/>
    <row r="1035241"/>
    <row r="1035242"/>
    <row r="1035243"/>
    <row r="1035244"/>
    <row r="1035245"/>
    <row r="1035246"/>
    <row r="1035247"/>
    <row r="1035248"/>
    <row r="1035249"/>
    <row r="1035250"/>
    <row r="1035251"/>
    <row r="1035252"/>
    <row r="1035253"/>
    <row r="1035254"/>
    <row r="1035255"/>
    <row r="1035256"/>
    <row r="1035257"/>
    <row r="1035258"/>
    <row r="1035259"/>
    <row r="1035260"/>
    <row r="1035261"/>
    <row r="1035262"/>
    <row r="1035263"/>
    <row r="1035264"/>
    <row r="1035265"/>
    <row r="1035266"/>
    <row r="1035267"/>
    <row r="1035268"/>
    <row r="1035269"/>
    <row r="1035270"/>
    <row r="1035271"/>
    <row r="1035272"/>
    <row r="1035273"/>
    <row r="1035274"/>
    <row r="1035275"/>
    <row r="1035276"/>
    <row r="1035277"/>
    <row r="1035278"/>
    <row r="1035279"/>
    <row r="1035280"/>
    <row r="1035281"/>
    <row r="1035282"/>
    <row r="1035283"/>
    <row r="1035284"/>
    <row r="1035285"/>
    <row r="1035286"/>
    <row r="1035287"/>
    <row r="1035288"/>
    <row r="1035289"/>
    <row r="1035290"/>
    <row r="1035291"/>
    <row r="1035292"/>
    <row r="1035293"/>
    <row r="1035294"/>
    <row r="1035295"/>
    <row r="1035296"/>
    <row r="1035297"/>
    <row r="1035298"/>
    <row r="1035299"/>
    <row r="1035300"/>
    <row r="1035301"/>
    <row r="1035302"/>
    <row r="1035303"/>
    <row r="1035304"/>
    <row r="1035305"/>
    <row r="1035306"/>
    <row r="1035307"/>
    <row r="1035308"/>
    <row r="1035309"/>
    <row r="1035310"/>
    <row r="1035311"/>
    <row r="1035312"/>
    <row r="1035313"/>
    <row r="1035314"/>
    <row r="1035315"/>
    <row r="1035316"/>
    <row r="1035317"/>
    <row r="1035318"/>
    <row r="1035319"/>
    <row r="1035320"/>
    <row r="1035321"/>
    <row r="1035322"/>
    <row r="1035323"/>
    <row r="1035324"/>
    <row r="1035325"/>
    <row r="1035326"/>
    <row r="1035327"/>
    <row r="1035328"/>
    <row r="1035329"/>
    <row r="1035330"/>
    <row r="1035331"/>
    <row r="1035332"/>
    <row r="1035333"/>
    <row r="1035334"/>
    <row r="1035335"/>
    <row r="1035336"/>
    <row r="1035337"/>
    <row r="1035338"/>
    <row r="1035339"/>
    <row r="1035340"/>
    <row r="1035341"/>
    <row r="1035342"/>
    <row r="1035343"/>
    <row r="1035344"/>
    <row r="1035345"/>
    <row r="1035346"/>
    <row r="1035347"/>
    <row r="1035348"/>
    <row r="1035349"/>
    <row r="1035350"/>
    <row r="1035351"/>
    <row r="1035352"/>
    <row r="1035353"/>
    <row r="1035354"/>
    <row r="1035355"/>
    <row r="1035356"/>
    <row r="1035357"/>
    <row r="1035358"/>
    <row r="1035359"/>
    <row r="1035360"/>
    <row r="1035361"/>
    <row r="1035362"/>
    <row r="1035363"/>
    <row r="1035364"/>
    <row r="1035365"/>
    <row r="1035366"/>
    <row r="1035367"/>
    <row r="1035368"/>
    <row r="1035369"/>
    <row r="1035370"/>
    <row r="1035371"/>
    <row r="1035372"/>
    <row r="1035373"/>
    <row r="1035374"/>
    <row r="1035375"/>
    <row r="1035376"/>
    <row r="1035377"/>
    <row r="1035378"/>
    <row r="1035379"/>
    <row r="1035380"/>
    <row r="1035381"/>
    <row r="1035382"/>
    <row r="1035383"/>
    <row r="1035384"/>
    <row r="1035385"/>
    <row r="1035386"/>
    <row r="1035387"/>
    <row r="1035388"/>
    <row r="1035389"/>
    <row r="1035390"/>
    <row r="1035391"/>
    <row r="1035392"/>
    <row r="1035393"/>
    <row r="1035394"/>
    <row r="1035395"/>
    <row r="1035396"/>
    <row r="1035397"/>
    <row r="1035398"/>
    <row r="1035399"/>
    <row r="1035400"/>
    <row r="1035401"/>
    <row r="1035402"/>
    <row r="1035403"/>
    <row r="1035404"/>
    <row r="1035405"/>
    <row r="1035406"/>
    <row r="1035407"/>
    <row r="1035408"/>
    <row r="1035409"/>
    <row r="1035410"/>
    <row r="1035411"/>
    <row r="1035412"/>
    <row r="1035413"/>
    <row r="1035414"/>
    <row r="1035415"/>
    <row r="1035416"/>
    <row r="1035417"/>
    <row r="1035418"/>
    <row r="1035419"/>
    <row r="1035420"/>
    <row r="1035421"/>
    <row r="1035422"/>
    <row r="1035423"/>
    <row r="1035424"/>
    <row r="1035425"/>
    <row r="1035426"/>
    <row r="1035427"/>
    <row r="1035428"/>
    <row r="1035429"/>
    <row r="1035430"/>
    <row r="1035431"/>
    <row r="1035432"/>
    <row r="1035433"/>
    <row r="1035434"/>
    <row r="1035435"/>
    <row r="1035436"/>
    <row r="1035437"/>
    <row r="1035438"/>
    <row r="1035439"/>
    <row r="1035440"/>
    <row r="1035441"/>
    <row r="1035442"/>
    <row r="1035443"/>
    <row r="1035444"/>
    <row r="1035445"/>
    <row r="1035446"/>
    <row r="1035447"/>
    <row r="1035448"/>
    <row r="1035449"/>
    <row r="1035450"/>
    <row r="1035451"/>
    <row r="1035452"/>
    <row r="1035453"/>
    <row r="1035454"/>
    <row r="1035455"/>
    <row r="1035456"/>
    <row r="1035457"/>
    <row r="1035458"/>
    <row r="1035459"/>
    <row r="1035460"/>
    <row r="1035461"/>
    <row r="1035462"/>
    <row r="1035463"/>
    <row r="1035464"/>
    <row r="1035465"/>
    <row r="1035466"/>
    <row r="1035467"/>
    <row r="1035468"/>
    <row r="1035469"/>
    <row r="1035470"/>
    <row r="1035471"/>
    <row r="1035472"/>
    <row r="1035473"/>
    <row r="1035474"/>
    <row r="1035475"/>
    <row r="1035476"/>
    <row r="1035477"/>
    <row r="1035478"/>
    <row r="1035479"/>
    <row r="1035480"/>
    <row r="1035481"/>
    <row r="1035482"/>
    <row r="1035483"/>
    <row r="1035484"/>
    <row r="1035485"/>
    <row r="1035486"/>
    <row r="1035487"/>
    <row r="1035488"/>
    <row r="1035489"/>
    <row r="1035490"/>
    <row r="1035491"/>
    <row r="1035492"/>
    <row r="1035493"/>
    <row r="1035494"/>
    <row r="1035495"/>
    <row r="1035496"/>
    <row r="1035497"/>
    <row r="1035498"/>
    <row r="1035499"/>
    <row r="1035500"/>
    <row r="1035501"/>
    <row r="1035502"/>
    <row r="1035503"/>
    <row r="1035504"/>
    <row r="1035505"/>
    <row r="1035506"/>
    <row r="1035507"/>
    <row r="1035508"/>
    <row r="1035509"/>
    <row r="1035510"/>
    <row r="1035511"/>
    <row r="1035512"/>
    <row r="1035513"/>
    <row r="1035514"/>
    <row r="1035515"/>
    <row r="1035516"/>
    <row r="1035517"/>
    <row r="1035518"/>
    <row r="1035519"/>
    <row r="1035520"/>
    <row r="1035521"/>
    <row r="1035522"/>
    <row r="1035523"/>
    <row r="1035524"/>
    <row r="1035525"/>
    <row r="1035526"/>
    <row r="1035527"/>
    <row r="1035528"/>
    <row r="1035529"/>
    <row r="1035530"/>
    <row r="1035531"/>
    <row r="1035532"/>
    <row r="1035533"/>
    <row r="1035534"/>
    <row r="1035535"/>
    <row r="1035536"/>
    <row r="1035537"/>
    <row r="1035538"/>
    <row r="1035539"/>
    <row r="1035540"/>
    <row r="1035541"/>
    <row r="1035542"/>
    <row r="1035543"/>
    <row r="1035544"/>
    <row r="1035545"/>
    <row r="1035546"/>
    <row r="1035547"/>
    <row r="1035548"/>
    <row r="1035549"/>
    <row r="1035550"/>
    <row r="1035551"/>
    <row r="1035552"/>
    <row r="1035553"/>
    <row r="1035554"/>
    <row r="1035555"/>
    <row r="1035556"/>
    <row r="1035557"/>
    <row r="1035558"/>
    <row r="1035559"/>
    <row r="1035560"/>
    <row r="1035561"/>
    <row r="1035562"/>
    <row r="1035563"/>
    <row r="1035564"/>
    <row r="1035565"/>
    <row r="1035566"/>
    <row r="1035567"/>
    <row r="1035568"/>
    <row r="1035569"/>
    <row r="1035570"/>
    <row r="1035571"/>
    <row r="1035572"/>
    <row r="1035573"/>
    <row r="1035574"/>
    <row r="1035575"/>
    <row r="1035576"/>
    <row r="1035577"/>
    <row r="1035578"/>
    <row r="1035579"/>
    <row r="1035580"/>
    <row r="1035581"/>
    <row r="1035582"/>
    <row r="1035583"/>
    <row r="1035584"/>
    <row r="1035585"/>
    <row r="1035586"/>
    <row r="1035587"/>
    <row r="1035588"/>
    <row r="1035589"/>
    <row r="1035590"/>
    <row r="1035591"/>
    <row r="1035592"/>
    <row r="1035593"/>
    <row r="1035594"/>
    <row r="1035595"/>
    <row r="1035596"/>
    <row r="1035597"/>
    <row r="1035598"/>
    <row r="1035599"/>
    <row r="1035600"/>
    <row r="1035601"/>
    <row r="1035602"/>
    <row r="1035603"/>
    <row r="1035604"/>
    <row r="1035605"/>
    <row r="1035606"/>
    <row r="1035607"/>
    <row r="1035608"/>
    <row r="1035609"/>
    <row r="1035610"/>
    <row r="1035611"/>
    <row r="1035612"/>
    <row r="1035613"/>
    <row r="1035614"/>
    <row r="1035615"/>
    <row r="1035616"/>
    <row r="1035617"/>
    <row r="1035618"/>
    <row r="1035619"/>
    <row r="1035620"/>
    <row r="1035621"/>
    <row r="1035622"/>
    <row r="1035623"/>
    <row r="1035624"/>
    <row r="1035625"/>
    <row r="1035626"/>
    <row r="1035627"/>
    <row r="1035628"/>
    <row r="1035629"/>
    <row r="1035630"/>
    <row r="1035631"/>
    <row r="1035632"/>
    <row r="1035633"/>
    <row r="1035634"/>
    <row r="1035635"/>
    <row r="1035636"/>
    <row r="1035637"/>
    <row r="1035638"/>
    <row r="1035639"/>
    <row r="1035640"/>
    <row r="1035641"/>
    <row r="1035642"/>
    <row r="1035643"/>
    <row r="1035644"/>
    <row r="1035645"/>
    <row r="1035646"/>
    <row r="1035647"/>
    <row r="1035648"/>
    <row r="1035649"/>
    <row r="1035650"/>
    <row r="1035651"/>
    <row r="1035652"/>
    <row r="1035653"/>
    <row r="1035654"/>
    <row r="1035655"/>
    <row r="1035656"/>
    <row r="1035657"/>
    <row r="1035658"/>
    <row r="1035659"/>
    <row r="1035660"/>
    <row r="1035661"/>
    <row r="1035662"/>
    <row r="1035663"/>
    <row r="1035664"/>
    <row r="1035665"/>
    <row r="1035666"/>
    <row r="1035667"/>
    <row r="1035668"/>
    <row r="1035669"/>
    <row r="1035670"/>
    <row r="1035671"/>
    <row r="1035672"/>
    <row r="1035673"/>
    <row r="1035674"/>
    <row r="1035675"/>
    <row r="1035676"/>
    <row r="1035677"/>
    <row r="1035678"/>
    <row r="1035679"/>
    <row r="1035680"/>
    <row r="1035681"/>
    <row r="1035682"/>
    <row r="1035683"/>
    <row r="1035684"/>
    <row r="1035685"/>
    <row r="1035686"/>
    <row r="1035687"/>
    <row r="1035688"/>
    <row r="1035689"/>
    <row r="1035690"/>
    <row r="1035691"/>
    <row r="1035692"/>
    <row r="1035693"/>
    <row r="1035694"/>
    <row r="1035695"/>
    <row r="1035696"/>
    <row r="1035697"/>
    <row r="1035698"/>
    <row r="1035699"/>
    <row r="1035700"/>
    <row r="1035701"/>
    <row r="1035702"/>
    <row r="1035703"/>
    <row r="1035704"/>
    <row r="1035705"/>
    <row r="1035706"/>
    <row r="1035707"/>
    <row r="1035708"/>
    <row r="1035709"/>
    <row r="1035710"/>
    <row r="1035711"/>
    <row r="1035712"/>
    <row r="1035713"/>
    <row r="1035714"/>
    <row r="1035715"/>
    <row r="1035716"/>
    <row r="1035717"/>
    <row r="1035718"/>
    <row r="1035719"/>
    <row r="1035720"/>
    <row r="1035721"/>
    <row r="1035722"/>
    <row r="1035723"/>
    <row r="1035724"/>
    <row r="1035725"/>
    <row r="1035726"/>
    <row r="1035727"/>
    <row r="1035728"/>
    <row r="1035729"/>
    <row r="1035730"/>
    <row r="1035731"/>
    <row r="1035732"/>
    <row r="1035733"/>
    <row r="1035734"/>
    <row r="1035735"/>
    <row r="1035736"/>
    <row r="1035737"/>
    <row r="1035738"/>
    <row r="1035739"/>
    <row r="1035740"/>
    <row r="1035741"/>
    <row r="1035742"/>
    <row r="1035743"/>
    <row r="1035744"/>
    <row r="1035745"/>
    <row r="1035746"/>
    <row r="1035747"/>
    <row r="1035748"/>
    <row r="1035749"/>
    <row r="1035750"/>
    <row r="1035751"/>
    <row r="1035752"/>
    <row r="1035753"/>
    <row r="1035754"/>
    <row r="1035755"/>
    <row r="1035756"/>
    <row r="1035757"/>
    <row r="1035758"/>
    <row r="1035759"/>
    <row r="1035760"/>
    <row r="1035761"/>
    <row r="1035762"/>
    <row r="1035763"/>
    <row r="1035764"/>
    <row r="1035765"/>
    <row r="1035766"/>
    <row r="1035767"/>
    <row r="1035768"/>
    <row r="1035769"/>
    <row r="1035770"/>
    <row r="1035771"/>
    <row r="1035772"/>
    <row r="1035773"/>
    <row r="1035774"/>
    <row r="1035775"/>
    <row r="1035776"/>
    <row r="1035777"/>
    <row r="1035778"/>
    <row r="1035779"/>
    <row r="1035780"/>
    <row r="1035781"/>
    <row r="1035782"/>
    <row r="1035783"/>
    <row r="1035784"/>
    <row r="1035785"/>
    <row r="1035786"/>
    <row r="1035787"/>
    <row r="1035788"/>
    <row r="1035789"/>
    <row r="1035790"/>
    <row r="1035791"/>
    <row r="1035792"/>
    <row r="1035793"/>
    <row r="1035794"/>
    <row r="1035795"/>
    <row r="1035796"/>
    <row r="1035797"/>
    <row r="1035798"/>
    <row r="1035799"/>
    <row r="1035800"/>
    <row r="1035801"/>
    <row r="1035802"/>
    <row r="1035803"/>
    <row r="1035804"/>
    <row r="1035805"/>
    <row r="1035806"/>
    <row r="1035807"/>
    <row r="1035808"/>
    <row r="1035809"/>
    <row r="1035810"/>
    <row r="1035811"/>
    <row r="1035812"/>
    <row r="1035813"/>
    <row r="1035814"/>
    <row r="1035815"/>
    <row r="1035816"/>
    <row r="1035817"/>
    <row r="1035818"/>
    <row r="1035819"/>
    <row r="1035820"/>
    <row r="1035821"/>
    <row r="1035822"/>
    <row r="1035823"/>
    <row r="1035824"/>
    <row r="1035825"/>
    <row r="1035826"/>
    <row r="1035827"/>
    <row r="1035828"/>
    <row r="1035829"/>
    <row r="1035830"/>
    <row r="1035831"/>
    <row r="1035832"/>
    <row r="1035833"/>
    <row r="1035834"/>
    <row r="1035835"/>
    <row r="1035836"/>
    <row r="1035837"/>
    <row r="1035838"/>
    <row r="1035839"/>
    <row r="1035840"/>
    <row r="1035841"/>
    <row r="1035842"/>
    <row r="1035843"/>
    <row r="1035844"/>
    <row r="1035845"/>
    <row r="1035846"/>
    <row r="1035847"/>
    <row r="1035848"/>
    <row r="1035849"/>
    <row r="1035850"/>
    <row r="1035851"/>
    <row r="1035852"/>
    <row r="1035853"/>
    <row r="1035854"/>
    <row r="1035855"/>
    <row r="1035856"/>
    <row r="1035857"/>
    <row r="1035858"/>
    <row r="1035859"/>
    <row r="1035860"/>
    <row r="1035861"/>
    <row r="1035862"/>
    <row r="1035863"/>
    <row r="1035864"/>
    <row r="1035865"/>
    <row r="1035866"/>
    <row r="1035867"/>
    <row r="1035868"/>
    <row r="1035869"/>
    <row r="1035870"/>
    <row r="1035871"/>
    <row r="1035872"/>
    <row r="1035873"/>
    <row r="1035874"/>
    <row r="1035875"/>
    <row r="1035876"/>
    <row r="1035877"/>
    <row r="1035878"/>
    <row r="1035879"/>
    <row r="1035880"/>
    <row r="1035881"/>
    <row r="1035882"/>
    <row r="1035883"/>
    <row r="1035884"/>
    <row r="1035885"/>
    <row r="1035886"/>
    <row r="1035887"/>
    <row r="1035888"/>
    <row r="1035889"/>
    <row r="1035890"/>
    <row r="1035891"/>
    <row r="1035892"/>
    <row r="1035893"/>
    <row r="1035894"/>
    <row r="1035895"/>
    <row r="1035896"/>
    <row r="1035897"/>
    <row r="1035898"/>
    <row r="1035899"/>
    <row r="1035900"/>
    <row r="1035901"/>
    <row r="1035902"/>
    <row r="1035903"/>
    <row r="1035904"/>
    <row r="1035905"/>
    <row r="1035906"/>
    <row r="1035907"/>
    <row r="1035908"/>
    <row r="1035909"/>
    <row r="1035910"/>
    <row r="1035911"/>
    <row r="1035912"/>
    <row r="1035913"/>
    <row r="1035914"/>
    <row r="1035915"/>
    <row r="1035916"/>
    <row r="1035917"/>
    <row r="1035918"/>
    <row r="1035919"/>
    <row r="1035920"/>
    <row r="1035921"/>
    <row r="1035922"/>
    <row r="1035923"/>
    <row r="1035924"/>
    <row r="1035925"/>
    <row r="1035926"/>
    <row r="1035927"/>
    <row r="1035928"/>
    <row r="1035929"/>
    <row r="1035930"/>
    <row r="1035931"/>
    <row r="1035932"/>
    <row r="1035933"/>
    <row r="1035934"/>
    <row r="1035935"/>
    <row r="1035936"/>
    <row r="1035937"/>
    <row r="1035938"/>
    <row r="1035939"/>
    <row r="1035940"/>
    <row r="1035941"/>
    <row r="1035942"/>
    <row r="1035943"/>
    <row r="1035944"/>
    <row r="1035945"/>
    <row r="1035946"/>
    <row r="1035947"/>
    <row r="1035948"/>
    <row r="1035949"/>
    <row r="1035950"/>
    <row r="1035951"/>
    <row r="1035952"/>
    <row r="1035953"/>
    <row r="1035954"/>
    <row r="1035955"/>
    <row r="1035956"/>
    <row r="1035957"/>
    <row r="1035958"/>
    <row r="1035959"/>
    <row r="1035960"/>
    <row r="1035961"/>
    <row r="1035962"/>
    <row r="1035963"/>
    <row r="1035964"/>
    <row r="1035965"/>
    <row r="1035966"/>
    <row r="1035967"/>
    <row r="1035968"/>
    <row r="1035969"/>
    <row r="1035970"/>
    <row r="1035971"/>
    <row r="1035972"/>
    <row r="1035973"/>
    <row r="1035974"/>
    <row r="1035975"/>
    <row r="1035976"/>
    <row r="1035977"/>
    <row r="1035978"/>
    <row r="1035979"/>
    <row r="1035980"/>
    <row r="1035981"/>
    <row r="1035982"/>
    <row r="1035983"/>
    <row r="1035984"/>
    <row r="1035985"/>
    <row r="1035986"/>
    <row r="1035987"/>
    <row r="1035988"/>
    <row r="1035989"/>
    <row r="1035990"/>
    <row r="1035991"/>
    <row r="1035992"/>
    <row r="1035993"/>
    <row r="1035994"/>
    <row r="1035995"/>
    <row r="1035996"/>
    <row r="1035997"/>
    <row r="1035998"/>
    <row r="1035999"/>
    <row r="1036000"/>
    <row r="1036001"/>
    <row r="1036002"/>
    <row r="1036003"/>
    <row r="1036004"/>
    <row r="1036005"/>
    <row r="1036006"/>
    <row r="1036007"/>
    <row r="1036008"/>
    <row r="1036009"/>
    <row r="1036010"/>
    <row r="1036011"/>
    <row r="1036012"/>
    <row r="1036013"/>
    <row r="1036014"/>
    <row r="1036015"/>
    <row r="1036016"/>
    <row r="1036017"/>
    <row r="1036018"/>
    <row r="1036019"/>
    <row r="1036020"/>
    <row r="1036021"/>
    <row r="1036022"/>
    <row r="1036023"/>
    <row r="1036024"/>
    <row r="1036025"/>
    <row r="1036026"/>
    <row r="1036027"/>
    <row r="1036028"/>
    <row r="1036029"/>
    <row r="1036030"/>
    <row r="1036031"/>
    <row r="1036032"/>
    <row r="1036033"/>
    <row r="1036034"/>
    <row r="1036035"/>
    <row r="1036036"/>
    <row r="1036037"/>
    <row r="1036038"/>
    <row r="1036039"/>
    <row r="1036040"/>
    <row r="1036041"/>
    <row r="1036042"/>
    <row r="1036043"/>
    <row r="1036044"/>
    <row r="1036045"/>
    <row r="1036046"/>
    <row r="1036047"/>
    <row r="1036048"/>
    <row r="1036049"/>
    <row r="1036050"/>
    <row r="1036051"/>
    <row r="1036052"/>
    <row r="1036053"/>
    <row r="1036054"/>
    <row r="1036055"/>
    <row r="1036056"/>
    <row r="1036057"/>
    <row r="1036058"/>
    <row r="1036059"/>
    <row r="1036060"/>
    <row r="1036061"/>
    <row r="1036062"/>
    <row r="1036063"/>
    <row r="1036064"/>
    <row r="1036065"/>
    <row r="1036066"/>
    <row r="1036067"/>
    <row r="1036068"/>
    <row r="1036069"/>
    <row r="1036070"/>
    <row r="1036071"/>
    <row r="1036072"/>
    <row r="1036073"/>
    <row r="1036074"/>
    <row r="1036075"/>
    <row r="1036076"/>
    <row r="1036077"/>
    <row r="1036078"/>
    <row r="1036079"/>
    <row r="1036080"/>
    <row r="1036081"/>
    <row r="1036082"/>
    <row r="1036083"/>
    <row r="1036084"/>
    <row r="1036085"/>
    <row r="1036086"/>
    <row r="1036087"/>
    <row r="1036088"/>
    <row r="1036089"/>
    <row r="1036090"/>
    <row r="1036091"/>
    <row r="1036092"/>
    <row r="1036093"/>
    <row r="1036094"/>
    <row r="1036095"/>
    <row r="1036096"/>
    <row r="1036097"/>
    <row r="1036098"/>
    <row r="1036099"/>
    <row r="1036100"/>
    <row r="1036101"/>
    <row r="1036102"/>
    <row r="1036103"/>
    <row r="1036104"/>
    <row r="1036105"/>
    <row r="1036106"/>
    <row r="1036107"/>
    <row r="1036108"/>
    <row r="1036109"/>
    <row r="1036110"/>
    <row r="1036111"/>
    <row r="1036112"/>
    <row r="1036113"/>
    <row r="1036114"/>
    <row r="1036115"/>
    <row r="1036116"/>
    <row r="1036117"/>
    <row r="1036118"/>
    <row r="1036119"/>
    <row r="1036120"/>
    <row r="1036121"/>
    <row r="1036122"/>
    <row r="1036123"/>
    <row r="1036124"/>
    <row r="1036125"/>
    <row r="1036126"/>
    <row r="1036127"/>
    <row r="1036128"/>
    <row r="1036129"/>
    <row r="1036130"/>
    <row r="1036131"/>
    <row r="1036132"/>
    <row r="1036133"/>
    <row r="1036134"/>
    <row r="1036135"/>
    <row r="1036136"/>
    <row r="1036137"/>
    <row r="1036138"/>
    <row r="1036139"/>
    <row r="1036140"/>
    <row r="1036141"/>
    <row r="1036142"/>
    <row r="1036143"/>
    <row r="1036144"/>
    <row r="1036145"/>
    <row r="1036146"/>
    <row r="1036147"/>
    <row r="1036148"/>
    <row r="1036149"/>
    <row r="1036150"/>
    <row r="1036151"/>
    <row r="1036152"/>
    <row r="1036153"/>
    <row r="1036154"/>
    <row r="1036155"/>
    <row r="1036156"/>
    <row r="1036157"/>
    <row r="1036158"/>
    <row r="1036159"/>
    <row r="1036160"/>
    <row r="1036161"/>
    <row r="1036162"/>
    <row r="1036163"/>
    <row r="1036164"/>
    <row r="1036165"/>
    <row r="1036166"/>
    <row r="1036167"/>
    <row r="1036168"/>
    <row r="1036169"/>
    <row r="1036170"/>
    <row r="1036171"/>
    <row r="1036172"/>
    <row r="1036173"/>
    <row r="1036174"/>
    <row r="1036175"/>
    <row r="1036176"/>
    <row r="1036177"/>
    <row r="1036178"/>
    <row r="1036179"/>
    <row r="1036180"/>
    <row r="1036181"/>
    <row r="1036182"/>
    <row r="1036183"/>
    <row r="1036184"/>
    <row r="1036185"/>
    <row r="1036186"/>
    <row r="1036187"/>
    <row r="1036188"/>
    <row r="1036189"/>
    <row r="1036190"/>
    <row r="1036191"/>
    <row r="1036192"/>
    <row r="1036193"/>
    <row r="1036194"/>
    <row r="1036195"/>
    <row r="1036196"/>
    <row r="1036197"/>
    <row r="1036198"/>
    <row r="1036199"/>
    <row r="1036200"/>
    <row r="1036201"/>
    <row r="1036202"/>
    <row r="1036203"/>
    <row r="1036204"/>
    <row r="1036205"/>
    <row r="1036206"/>
    <row r="1036207"/>
    <row r="1036208"/>
    <row r="1036209"/>
    <row r="1036210"/>
    <row r="1036211"/>
    <row r="1036212"/>
    <row r="1036213"/>
    <row r="1036214"/>
    <row r="1036215"/>
    <row r="1036216"/>
    <row r="1036217"/>
    <row r="1036218"/>
    <row r="1036219"/>
    <row r="1036220"/>
    <row r="1036221"/>
    <row r="1036222"/>
    <row r="1036223"/>
    <row r="1036224"/>
    <row r="1036225"/>
    <row r="1036226"/>
    <row r="1036227"/>
    <row r="1036228"/>
    <row r="1036229"/>
    <row r="1036230"/>
    <row r="1036231"/>
    <row r="1036232"/>
    <row r="1036233"/>
    <row r="1036234"/>
    <row r="1036235"/>
    <row r="1036236"/>
    <row r="1036237"/>
    <row r="1036238"/>
    <row r="1036239"/>
    <row r="1036240"/>
    <row r="1036241"/>
    <row r="1036242"/>
    <row r="1036243"/>
    <row r="1036244"/>
    <row r="1036245"/>
    <row r="1036246"/>
    <row r="1036247"/>
    <row r="1036248"/>
    <row r="1036249"/>
    <row r="1036250"/>
    <row r="1036251"/>
    <row r="1036252"/>
    <row r="1036253"/>
    <row r="1036254"/>
    <row r="1036255"/>
    <row r="1036256"/>
    <row r="1036257"/>
    <row r="1036258"/>
    <row r="1036259"/>
    <row r="1036260"/>
    <row r="1036261"/>
    <row r="1036262"/>
    <row r="1036263"/>
    <row r="1036264"/>
    <row r="1036265"/>
    <row r="1036266"/>
    <row r="1036267"/>
    <row r="1036268"/>
    <row r="1036269"/>
    <row r="1036270"/>
    <row r="1036271"/>
    <row r="1036272"/>
    <row r="1036273"/>
    <row r="1036274"/>
    <row r="1036275"/>
    <row r="1036276"/>
    <row r="1036277"/>
    <row r="1036278"/>
    <row r="1036279"/>
    <row r="1036280"/>
    <row r="1036281"/>
    <row r="1036282"/>
    <row r="1036283"/>
    <row r="1036284"/>
    <row r="1036285"/>
    <row r="1036286"/>
    <row r="1036287"/>
    <row r="1036288"/>
    <row r="1036289"/>
    <row r="1036290"/>
    <row r="1036291"/>
    <row r="1036292"/>
    <row r="1036293"/>
    <row r="1036294"/>
    <row r="1036295"/>
    <row r="1036296"/>
    <row r="1036297"/>
    <row r="1036298"/>
    <row r="1036299"/>
    <row r="1036300"/>
    <row r="1036301"/>
    <row r="1036302"/>
    <row r="1036303"/>
    <row r="1036304"/>
    <row r="1036305"/>
    <row r="1036306"/>
    <row r="1036307"/>
    <row r="1036308"/>
    <row r="1036309"/>
    <row r="1036310"/>
    <row r="1036311"/>
    <row r="1036312"/>
    <row r="1036313"/>
    <row r="1036314"/>
    <row r="1036315"/>
    <row r="1036316"/>
    <row r="1036317"/>
    <row r="1036318"/>
    <row r="1036319"/>
    <row r="1036320"/>
    <row r="1036321"/>
    <row r="1036322"/>
    <row r="1036323"/>
    <row r="1036324"/>
    <row r="1036325"/>
    <row r="1036326"/>
    <row r="1036327"/>
    <row r="1036328"/>
    <row r="1036329"/>
    <row r="1036330"/>
    <row r="1036331"/>
    <row r="1036332"/>
    <row r="1036333"/>
    <row r="1036334"/>
    <row r="1036335"/>
    <row r="1036336"/>
    <row r="1036337"/>
    <row r="1036338"/>
    <row r="1036339"/>
    <row r="1036340"/>
    <row r="1036341"/>
    <row r="1036342"/>
    <row r="1036343"/>
    <row r="1036344"/>
    <row r="1036345"/>
    <row r="1036346"/>
    <row r="1036347"/>
    <row r="1036348"/>
    <row r="1036349"/>
    <row r="1036350"/>
    <row r="1036351"/>
    <row r="1036352"/>
    <row r="1036353"/>
    <row r="1036354"/>
    <row r="1036355"/>
    <row r="1036356"/>
    <row r="1036357"/>
    <row r="1036358"/>
    <row r="1036359"/>
    <row r="1036360"/>
    <row r="1036361"/>
    <row r="1036362"/>
    <row r="1036363"/>
    <row r="1036364"/>
    <row r="1036365"/>
    <row r="1036366"/>
    <row r="1036367"/>
    <row r="1036368"/>
    <row r="1036369"/>
    <row r="1036370"/>
    <row r="1036371"/>
    <row r="1036372"/>
    <row r="1036373"/>
    <row r="1036374"/>
    <row r="1036375"/>
    <row r="1036376"/>
    <row r="1036377"/>
    <row r="1036378"/>
    <row r="1036379"/>
    <row r="1036380"/>
    <row r="1036381"/>
    <row r="1036382"/>
    <row r="1036383"/>
    <row r="1036384"/>
    <row r="1036385"/>
    <row r="1036386"/>
    <row r="1036387"/>
    <row r="1036388"/>
    <row r="1036389"/>
    <row r="1036390"/>
    <row r="1036391"/>
    <row r="1036392"/>
    <row r="1036393"/>
    <row r="1036394"/>
    <row r="1036395"/>
    <row r="1036396"/>
    <row r="1036397"/>
    <row r="1036398"/>
    <row r="1036399"/>
    <row r="1036400"/>
    <row r="1036401"/>
    <row r="1036402"/>
    <row r="1036403"/>
    <row r="1036404"/>
    <row r="1036405"/>
    <row r="1036406"/>
    <row r="1036407"/>
    <row r="1036408"/>
    <row r="1036409"/>
    <row r="1036410"/>
    <row r="1036411"/>
    <row r="1036412"/>
    <row r="1036413"/>
    <row r="1036414"/>
    <row r="1036415"/>
    <row r="1036416"/>
    <row r="1036417"/>
    <row r="1036418"/>
    <row r="1036419"/>
    <row r="1036420"/>
    <row r="1036421"/>
    <row r="1036422"/>
    <row r="1036423"/>
    <row r="1036424"/>
    <row r="1036425"/>
    <row r="1036426"/>
    <row r="1036427"/>
    <row r="1036428"/>
    <row r="1036429"/>
    <row r="1036430"/>
    <row r="1036431"/>
    <row r="1036432"/>
    <row r="1036433"/>
    <row r="1036434"/>
    <row r="1036435"/>
    <row r="1036436"/>
    <row r="1036437"/>
    <row r="1036438"/>
    <row r="1036439"/>
    <row r="1036440"/>
    <row r="1036441"/>
    <row r="1036442"/>
    <row r="1036443"/>
    <row r="1036444"/>
    <row r="1036445"/>
    <row r="1036446"/>
    <row r="1036447"/>
    <row r="1036448"/>
    <row r="1036449"/>
    <row r="1036450"/>
    <row r="1036451"/>
    <row r="1036452"/>
    <row r="1036453"/>
    <row r="1036454"/>
    <row r="1036455"/>
    <row r="1036456"/>
    <row r="1036457"/>
    <row r="1036458"/>
    <row r="1036459"/>
    <row r="1036460"/>
    <row r="1036461"/>
    <row r="1036462"/>
    <row r="1036463"/>
    <row r="1036464"/>
    <row r="1036465"/>
    <row r="1036466"/>
    <row r="1036467"/>
    <row r="1036468"/>
    <row r="1036469"/>
    <row r="1036470"/>
    <row r="1036471"/>
    <row r="1036472"/>
    <row r="1036473"/>
    <row r="1036474"/>
    <row r="1036475"/>
    <row r="1036476"/>
    <row r="1036477"/>
    <row r="1036478"/>
    <row r="1036479"/>
    <row r="1036480"/>
    <row r="1036481"/>
    <row r="1036482"/>
    <row r="1036483"/>
    <row r="1036484"/>
    <row r="1036485"/>
    <row r="1036486"/>
    <row r="1036487"/>
    <row r="1036488"/>
    <row r="1036489"/>
    <row r="1036490"/>
    <row r="1036491"/>
    <row r="1036492"/>
    <row r="1036493"/>
    <row r="1036494"/>
    <row r="1036495"/>
    <row r="1036496"/>
    <row r="1036497"/>
    <row r="1036498"/>
    <row r="1036499"/>
    <row r="1036500"/>
    <row r="1036501"/>
    <row r="1036502"/>
    <row r="1036503"/>
    <row r="1036504"/>
    <row r="1036505"/>
    <row r="1036506"/>
    <row r="1036507"/>
    <row r="1036508"/>
    <row r="1036509"/>
    <row r="1036510"/>
    <row r="1036511"/>
    <row r="1036512"/>
    <row r="1036513"/>
    <row r="1036514"/>
    <row r="1036515"/>
    <row r="1036516"/>
    <row r="1036517"/>
    <row r="1036518"/>
    <row r="1036519"/>
    <row r="1036520"/>
    <row r="1036521"/>
    <row r="1036522"/>
    <row r="1036523"/>
    <row r="1036524"/>
    <row r="1036525"/>
    <row r="1036526"/>
    <row r="1036527"/>
    <row r="1036528"/>
    <row r="1036529"/>
    <row r="1036530"/>
    <row r="1036531"/>
    <row r="1036532"/>
    <row r="1036533"/>
    <row r="1036534"/>
    <row r="1036535"/>
    <row r="1036536"/>
    <row r="1036537"/>
    <row r="1036538"/>
    <row r="1036539"/>
    <row r="1036540"/>
    <row r="1036541"/>
    <row r="1036542"/>
    <row r="1036543"/>
    <row r="1036544"/>
    <row r="1036545"/>
    <row r="1036546"/>
    <row r="1036547"/>
    <row r="1036548"/>
    <row r="1036549"/>
    <row r="1036550"/>
    <row r="1036551"/>
    <row r="1036552"/>
    <row r="1036553"/>
    <row r="1036554"/>
    <row r="1036555"/>
    <row r="1036556"/>
    <row r="1036557"/>
    <row r="1036558"/>
    <row r="1036559"/>
    <row r="1036560"/>
    <row r="1036561"/>
    <row r="1036562"/>
    <row r="1036563"/>
    <row r="1036564"/>
    <row r="1036565"/>
    <row r="1036566"/>
    <row r="1036567"/>
    <row r="1036568"/>
    <row r="1036569"/>
    <row r="1036570"/>
    <row r="1036571"/>
    <row r="1036572"/>
    <row r="1036573"/>
    <row r="1036574"/>
    <row r="1036575"/>
    <row r="1036576"/>
    <row r="1036577"/>
    <row r="1036578"/>
    <row r="1036579"/>
    <row r="1036580"/>
    <row r="1036581"/>
    <row r="1036582"/>
    <row r="1036583"/>
    <row r="1036584"/>
    <row r="1036585"/>
    <row r="1036586"/>
    <row r="1036587"/>
    <row r="1036588"/>
    <row r="1036589"/>
    <row r="1036590"/>
    <row r="1036591"/>
    <row r="1036592"/>
    <row r="1036593"/>
    <row r="1036594"/>
    <row r="1036595"/>
    <row r="1036596"/>
    <row r="1036597"/>
    <row r="1036598"/>
    <row r="1036599"/>
    <row r="1036600"/>
    <row r="1036601"/>
    <row r="1036602"/>
    <row r="1036603"/>
    <row r="1036604"/>
    <row r="1036605"/>
    <row r="1036606"/>
    <row r="1036607"/>
    <row r="1036608"/>
    <row r="1036609"/>
    <row r="1036610"/>
    <row r="1036611"/>
    <row r="1036612"/>
    <row r="1036613"/>
    <row r="1036614"/>
    <row r="1036615"/>
    <row r="1036616"/>
    <row r="1036617"/>
    <row r="1036618"/>
    <row r="1036619"/>
    <row r="1036620"/>
    <row r="1036621"/>
    <row r="1036622"/>
    <row r="1036623"/>
    <row r="1036624"/>
    <row r="1036625"/>
    <row r="1036626"/>
    <row r="1036627"/>
    <row r="1036628"/>
    <row r="1036629"/>
    <row r="1036630"/>
    <row r="1036631"/>
    <row r="1036632"/>
    <row r="1036633"/>
    <row r="1036634"/>
    <row r="1036635"/>
    <row r="1036636"/>
    <row r="1036637"/>
    <row r="1036638"/>
    <row r="1036639"/>
    <row r="1036640"/>
    <row r="1036641"/>
    <row r="1036642"/>
    <row r="1036643"/>
    <row r="1036644"/>
    <row r="1036645"/>
    <row r="1036646"/>
    <row r="1036647"/>
    <row r="1036648"/>
    <row r="1036649"/>
    <row r="1036650"/>
    <row r="1036651"/>
    <row r="1036652"/>
    <row r="1036653"/>
    <row r="1036654"/>
    <row r="1036655"/>
    <row r="1036656"/>
    <row r="1036657"/>
    <row r="1036658"/>
    <row r="1036659"/>
    <row r="1036660"/>
    <row r="1036661"/>
    <row r="1036662"/>
    <row r="1036663"/>
    <row r="1036664"/>
    <row r="1036665"/>
    <row r="1036666"/>
    <row r="1036667"/>
    <row r="1036668"/>
    <row r="1036669"/>
    <row r="1036670"/>
    <row r="1036671"/>
    <row r="1036672"/>
    <row r="1036673"/>
    <row r="1036674"/>
    <row r="1036675"/>
    <row r="1036676"/>
    <row r="1036677"/>
    <row r="1036678"/>
    <row r="1036679"/>
    <row r="1036680"/>
    <row r="1036681"/>
    <row r="1036682"/>
    <row r="1036683"/>
    <row r="1036684"/>
    <row r="1036685"/>
    <row r="1036686"/>
    <row r="1036687"/>
    <row r="1036688"/>
    <row r="1036689"/>
    <row r="1036690"/>
    <row r="1036691"/>
    <row r="1036692"/>
    <row r="1036693"/>
    <row r="1036694"/>
    <row r="1036695"/>
    <row r="1036696"/>
    <row r="1036697"/>
    <row r="1036698"/>
    <row r="1036699"/>
    <row r="1036700"/>
    <row r="1036701"/>
    <row r="1036702"/>
    <row r="1036703"/>
    <row r="1036704"/>
    <row r="1036705"/>
    <row r="1036706"/>
    <row r="1036707"/>
    <row r="1036708"/>
    <row r="1036709"/>
    <row r="1036710"/>
    <row r="1036711"/>
    <row r="1036712"/>
    <row r="1036713"/>
    <row r="1036714"/>
    <row r="1036715"/>
    <row r="1036716"/>
    <row r="1036717"/>
    <row r="1036718"/>
    <row r="1036719"/>
    <row r="1036720"/>
    <row r="1036721"/>
    <row r="1036722"/>
    <row r="1036723"/>
    <row r="1036724"/>
    <row r="1036725"/>
    <row r="1036726"/>
    <row r="1036727"/>
    <row r="1036728"/>
    <row r="1036729"/>
    <row r="1036730"/>
    <row r="1036731"/>
    <row r="1036732"/>
    <row r="1036733"/>
    <row r="1036734"/>
    <row r="1036735"/>
    <row r="1036736"/>
    <row r="1036737"/>
    <row r="1036738"/>
    <row r="1036739"/>
    <row r="1036740"/>
    <row r="1036741"/>
    <row r="1036742"/>
    <row r="1036743"/>
    <row r="1036744"/>
    <row r="1036745"/>
    <row r="1036746"/>
    <row r="1036747"/>
    <row r="1036748"/>
    <row r="1036749"/>
    <row r="1036750"/>
    <row r="1036751"/>
    <row r="1036752"/>
    <row r="1036753"/>
    <row r="1036754"/>
    <row r="1036755"/>
    <row r="1036756"/>
    <row r="1036757"/>
    <row r="1036758"/>
    <row r="1036759"/>
    <row r="1036760"/>
    <row r="1036761"/>
    <row r="1036762"/>
    <row r="1036763"/>
    <row r="1036764"/>
    <row r="1036765"/>
    <row r="1036766"/>
    <row r="1036767"/>
    <row r="1036768"/>
    <row r="1036769"/>
    <row r="1036770"/>
    <row r="1036771"/>
    <row r="1036772"/>
    <row r="1036773"/>
    <row r="1036774"/>
    <row r="1036775"/>
    <row r="1036776"/>
    <row r="1036777"/>
    <row r="1036778"/>
    <row r="1036779"/>
    <row r="1036780"/>
    <row r="1036781"/>
    <row r="1036782"/>
    <row r="1036783"/>
    <row r="1036784"/>
    <row r="1036785"/>
    <row r="1036786"/>
    <row r="1036787"/>
    <row r="1036788"/>
    <row r="1036789"/>
    <row r="1036790"/>
    <row r="1036791"/>
    <row r="1036792"/>
    <row r="1036793"/>
    <row r="1036794"/>
    <row r="1036795"/>
    <row r="1036796"/>
    <row r="1036797"/>
    <row r="1036798"/>
    <row r="1036799"/>
    <row r="1036800"/>
    <row r="1036801"/>
    <row r="1036802"/>
    <row r="1036803"/>
    <row r="1036804"/>
    <row r="1036805"/>
    <row r="1036806"/>
    <row r="1036807"/>
    <row r="1036808"/>
    <row r="1036809"/>
    <row r="1036810"/>
    <row r="1036811"/>
    <row r="1036812"/>
    <row r="1036813"/>
    <row r="1036814"/>
    <row r="1036815"/>
    <row r="1036816"/>
    <row r="1036817"/>
    <row r="1036818"/>
    <row r="1036819"/>
    <row r="1036820"/>
    <row r="1036821"/>
    <row r="1036822"/>
    <row r="1036823"/>
    <row r="1036824"/>
    <row r="1036825"/>
    <row r="1036826"/>
    <row r="1036827"/>
    <row r="1036828"/>
    <row r="1036829"/>
    <row r="1036830"/>
    <row r="1036831"/>
    <row r="1036832"/>
    <row r="1036833"/>
    <row r="1036834"/>
    <row r="1036835"/>
    <row r="1036836"/>
    <row r="1036837"/>
    <row r="1036838"/>
    <row r="1036839"/>
    <row r="1036840"/>
    <row r="1036841"/>
    <row r="1036842"/>
    <row r="1036843"/>
    <row r="1036844"/>
    <row r="1036845"/>
    <row r="1036846"/>
    <row r="1036847"/>
    <row r="1036848"/>
    <row r="1036849"/>
    <row r="1036850"/>
    <row r="1036851"/>
    <row r="1036852"/>
    <row r="1036853"/>
    <row r="1036854"/>
    <row r="1036855"/>
    <row r="1036856"/>
    <row r="1036857"/>
    <row r="1036858"/>
    <row r="1036859"/>
    <row r="1036860"/>
    <row r="1036861"/>
    <row r="1036862"/>
    <row r="1036863"/>
    <row r="1036864"/>
    <row r="1036865"/>
    <row r="1036866"/>
    <row r="1036867"/>
    <row r="1036868"/>
    <row r="1036869"/>
    <row r="1036870"/>
    <row r="1036871"/>
    <row r="1036872"/>
    <row r="1036873"/>
    <row r="1036874"/>
    <row r="1036875"/>
    <row r="1036876"/>
    <row r="1036877"/>
    <row r="1036878"/>
    <row r="1036879"/>
    <row r="1036880"/>
    <row r="1036881"/>
    <row r="1036882"/>
    <row r="1036883"/>
    <row r="1036884"/>
    <row r="1036885"/>
    <row r="1036886"/>
    <row r="1036887"/>
    <row r="1036888"/>
    <row r="1036889"/>
    <row r="1036890"/>
    <row r="1036891"/>
    <row r="1036892"/>
    <row r="1036893"/>
    <row r="1036894"/>
    <row r="1036895"/>
    <row r="1036896"/>
    <row r="1036897"/>
    <row r="1036898"/>
    <row r="1036899"/>
    <row r="1036900"/>
    <row r="1036901"/>
    <row r="1036902"/>
    <row r="1036903"/>
    <row r="1036904"/>
    <row r="1036905"/>
    <row r="1036906"/>
    <row r="1036907"/>
    <row r="1036908"/>
    <row r="1036909"/>
    <row r="1036910"/>
    <row r="1036911"/>
    <row r="1036912"/>
    <row r="1036913"/>
    <row r="1036914"/>
    <row r="1036915"/>
    <row r="1036916"/>
    <row r="1036917"/>
    <row r="1036918"/>
    <row r="1036919"/>
    <row r="1036920"/>
    <row r="1036921"/>
    <row r="1036922"/>
    <row r="1036923"/>
    <row r="1036924"/>
    <row r="1036925"/>
    <row r="1036926"/>
    <row r="1036927"/>
    <row r="1036928"/>
    <row r="1036929"/>
    <row r="1036930"/>
    <row r="1036931"/>
    <row r="1036932"/>
    <row r="1036933"/>
    <row r="1036934"/>
    <row r="1036935"/>
    <row r="1036936"/>
    <row r="1036937"/>
    <row r="1036938"/>
    <row r="1036939"/>
    <row r="1036940"/>
    <row r="1036941"/>
    <row r="1036942"/>
    <row r="1036943"/>
    <row r="1036944"/>
    <row r="1036945"/>
    <row r="1036946"/>
    <row r="1036947"/>
    <row r="1036948"/>
    <row r="1036949"/>
    <row r="1036950"/>
    <row r="1036951"/>
    <row r="1036952"/>
    <row r="1036953"/>
    <row r="1036954"/>
    <row r="1036955"/>
    <row r="1036956"/>
    <row r="1036957"/>
    <row r="1036958"/>
    <row r="1036959"/>
    <row r="1036960"/>
    <row r="1036961"/>
    <row r="1036962"/>
    <row r="1036963"/>
    <row r="1036964"/>
    <row r="1036965"/>
    <row r="1036966"/>
    <row r="1036967"/>
    <row r="1036968"/>
    <row r="1036969"/>
    <row r="1036970"/>
    <row r="1036971"/>
    <row r="1036972"/>
    <row r="1036973"/>
    <row r="1036974"/>
    <row r="1036975"/>
    <row r="1036976"/>
    <row r="1036977"/>
    <row r="1036978"/>
    <row r="1036979"/>
    <row r="1036980"/>
    <row r="1036981"/>
    <row r="1036982"/>
    <row r="1036983"/>
    <row r="1036984"/>
    <row r="1036985"/>
    <row r="1036986"/>
    <row r="1036987"/>
    <row r="1036988"/>
    <row r="1036989"/>
    <row r="1036990"/>
    <row r="1036991"/>
    <row r="1036992"/>
    <row r="1036993"/>
    <row r="1036994"/>
    <row r="1036995"/>
    <row r="1036996"/>
    <row r="1036997"/>
    <row r="1036998"/>
    <row r="1036999"/>
    <row r="1037000"/>
    <row r="1037001"/>
    <row r="1037002"/>
    <row r="1037003"/>
    <row r="1037004"/>
    <row r="1037005"/>
    <row r="1037006"/>
    <row r="1037007"/>
    <row r="1037008"/>
    <row r="1037009"/>
    <row r="1037010"/>
    <row r="1037011"/>
    <row r="1037012"/>
    <row r="1037013"/>
    <row r="1037014"/>
    <row r="1037015"/>
    <row r="1037016"/>
    <row r="1037017"/>
    <row r="1037018"/>
    <row r="1037019"/>
    <row r="1037020"/>
    <row r="1037021"/>
    <row r="1037022"/>
    <row r="1037023"/>
    <row r="1037024"/>
    <row r="1037025"/>
    <row r="1037026"/>
    <row r="1037027"/>
    <row r="1037028"/>
    <row r="1037029"/>
    <row r="1037030"/>
    <row r="1037031"/>
    <row r="1037032"/>
    <row r="1037033"/>
    <row r="1037034"/>
    <row r="1037035"/>
    <row r="1037036"/>
    <row r="1037037"/>
    <row r="1037038"/>
    <row r="1037039"/>
    <row r="1037040"/>
    <row r="1037041"/>
    <row r="1037042"/>
    <row r="1037043"/>
    <row r="1037044"/>
    <row r="1037045"/>
    <row r="1037046"/>
    <row r="1037047"/>
    <row r="1037048"/>
    <row r="1037049"/>
    <row r="1037050"/>
    <row r="1037051"/>
    <row r="1037052"/>
    <row r="1037053"/>
    <row r="1037054"/>
    <row r="1037055"/>
    <row r="1037056"/>
    <row r="1037057"/>
    <row r="1037058"/>
    <row r="1037059"/>
    <row r="1037060"/>
    <row r="1037061"/>
    <row r="1037062"/>
    <row r="1037063"/>
    <row r="1037064"/>
    <row r="1037065"/>
    <row r="1037066"/>
    <row r="1037067"/>
    <row r="1037068"/>
    <row r="1037069"/>
    <row r="1037070"/>
    <row r="1037071"/>
    <row r="1037072"/>
    <row r="1037073"/>
    <row r="1037074"/>
    <row r="1037075"/>
    <row r="1037076"/>
    <row r="1037077"/>
    <row r="1037078"/>
    <row r="1037079"/>
    <row r="1037080"/>
    <row r="1037081"/>
    <row r="1037082"/>
    <row r="1037083"/>
    <row r="1037084"/>
    <row r="1037085"/>
    <row r="1037086"/>
    <row r="1037087"/>
    <row r="1037088"/>
    <row r="1037089"/>
    <row r="1037090"/>
    <row r="1037091"/>
    <row r="1037092"/>
    <row r="1037093"/>
    <row r="1037094"/>
    <row r="1037095"/>
    <row r="1037096"/>
    <row r="1037097"/>
    <row r="1037098"/>
    <row r="1037099"/>
    <row r="1037100"/>
    <row r="1037101"/>
    <row r="1037102"/>
    <row r="1037103"/>
    <row r="1037104"/>
    <row r="1037105"/>
    <row r="1037106"/>
    <row r="1037107"/>
    <row r="1037108"/>
    <row r="1037109"/>
    <row r="1037110"/>
    <row r="1037111"/>
    <row r="1037112"/>
    <row r="1037113"/>
    <row r="1037114"/>
    <row r="1037115"/>
    <row r="1037116"/>
    <row r="1037117"/>
    <row r="1037118"/>
    <row r="1037119"/>
    <row r="1037120"/>
    <row r="1037121"/>
    <row r="1037122"/>
    <row r="1037123"/>
    <row r="1037124"/>
    <row r="1037125"/>
    <row r="1037126"/>
    <row r="1037127"/>
    <row r="1037128"/>
    <row r="1037129"/>
    <row r="1037130"/>
    <row r="1037131"/>
    <row r="1037132"/>
    <row r="1037133"/>
    <row r="1037134"/>
    <row r="1037135"/>
    <row r="1037136"/>
    <row r="1037137"/>
    <row r="1037138"/>
    <row r="1037139"/>
    <row r="1037140"/>
    <row r="1037141"/>
    <row r="1037142"/>
    <row r="1037143"/>
    <row r="1037144"/>
    <row r="1037145"/>
    <row r="1037146"/>
    <row r="1037147"/>
    <row r="1037148"/>
    <row r="1037149"/>
    <row r="1037150"/>
    <row r="1037151"/>
    <row r="1037152"/>
    <row r="1037153"/>
    <row r="1037154"/>
    <row r="1037155"/>
    <row r="1037156"/>
    <row r="1037157"/>
    <row r="1037158"/>
    <row r="1037159"/>
    <row r="1037160"/>
    <row r="1037161"/>
    <row r="1037162"/>
    <row r="1037163"/>
    <row r="1037164"/>
    <row r="1037165"/>
    <row r="1037166"/>
    <row r="1037167"/>
    <row r="1037168"/>
    <row r="1037169"/>
    <row r="1037170"/>
    <row r="1037171"/>
    <row r="1037172"/>
    <row r="1037173"/>
    <row r="1037174"/>
    <row r="1037175"/>
    <row r="1037176"/>
    <row r="1037177"/>
    <row r="1037178"/>
    <row r="1037179"/>
    <row r="1037180"/>
    <row r="1037181"/>
    <row r="1037182"/>
    <row r="1037183"/>
    <row r="1037184"/>
    <row r="1037185"/>
    <row r="1037186"/>
    <row r="1037187"/>
    <row r="1037188"/>
    <row r="1037189"/>
    <row r="1037190"/>
    <row r="1037191"/>
    <row r="1037192"/>
    <row r="1037193"/>
    <row r="1037194"/>
    <row r="1037195"/>
    <row r="1037196"/>
    <row r="1037197"/>
    <row r="1037198"/>
    <row r="1037199"/>
    <row r="1037200"/>
    <row r="1037201"/>
    <row r="1037202"/>
    <row r="1037203"/>
    <row r="1037204"/>
    <row r="1037205"/>
    <row r="1037206"/>
    <row r="1037207"/>
    <row r="1037208"/>
    <row r="1037209"/>
    <row r="1037210"/>
    <row r="1037211"/>
    <row r="1037212"/>
    <row r="1037213"/>
    <row r="1037214"/>
    <row r="1037215"/>
    <row r="1037216"/>
    <row r="1037217"/>
    <row r="1037218"/>
    <row r="1037219"/>
    <row r="1037220"/>
    <row r="1037221"/>
    <row r="1037222"/>
    <row r="1037223"/>
    <row r="1037224"/>
    <row r="1037225"/>
    <row r="1037226"/>
    <row r="1037227"/>
    <row r="1037228"/>
    <row r="1037229"/>
    <row r="1037230"/>
    <row r="1037231"/>
    <row r="1037232"/>
    <row r="1037233"/>
    <row r="1037234"/>
    <row r="1037235"/>
    <row r="1037236"/>
    <row r="1037237"/>
    <row r="1037238"/>
    <row r="1037239"/>
    <row r="1037240"/>
    <row r="1037241"/>
    <row r="1037242"/>
    <row r="1037243"/>
    <row r="1037244"/>
    <row r="1037245"/>
    <row r="1037246"/>
    <row r="1037247"/>
    <row r="1037248"/>
    <row r="1037249"/>
    <row r="1037250"/>
    <row r="1037251"/>
    <row r="1037252"/>
    <row r="1037253"/>
    <row r="1037254"/>
    <row r="1037255"/>
    <row r="1037256"/>
    <row r="1037257"/>
    <row r="1037258"/>
    <row r="1037259"/>
    <row r="1037260"/>
    <row r="1037261"/>
    <row r="1037262"/>
    <row r="1037263"/>
    <row r="1037264"/>
    <row r="1037265"/>
    <row r="1037266"/>
    <row r="1037267"/>
    <row r="1037268"/>
    <row r="1037269"/>
    <row r="1037270"/>
    <row r="1037271"/>
    <row r="1037272"/>
    <row r="1037273"/>
    <row r="1037274"/>
    <row r="1037275"/>
    <row r="1037276"/>
    <row r="1037277"/>
    <row r="1037278"/>
    <row r="1037279"/>
    <row r="1037280"/>
    <row r="1037281"/>
    <row r="1037282"/>
    <row r="1037283"/>
    <row r="1037284"/>
    <row r="1037285"/>
    <row r="1037286"/>
    <row r="1037287"/>
    <row r="1037288"/>
    <row r="1037289"/>
    <row r="1037290"/>
    <row r="1037291"/>
    <row r="1037292"/>
    <row r="1037293"/>
    <row r="1037294"/>
    <row r="1037295"/>
    <row r="1037296"/>
    <row r="1037297"/>
    <row r="1037298"/>
    <row r="1037299"/>
    <row r="1037300"/>
    <row r="1037301"/>
    <row r="1037302"/>
    <row r="1037303"/>
    <row r="1037304"/>
    <row r="1037305"/>
    <row r="1037306"/>
    <row r="1037307"/>
    <row r="1037308"/>
    <row r="1037309"/>
    <row r="1037310"/>
    <row r="1037311"/>
    <row r="1037312"/>
    <row r="1037313"/>
    <row r="1037314"/>
    <row r="1037315"/>
    <row r="1037316"/>
    <row r="1037317"/>
    <row r="1037318"/>
    <row r="1037319"/>
    <row r="1037320"/>
    <row r="1037321"/>
    <row r="1037322"/>
    <row r="1037323"/>
    <row r="1037324"/>
    <row r="1037325"/>
    <row r="1037326"/>
    <row r="1037327"/>
    <row r="1037328"/>
    <row r="1037329"/>
    <row r="1037330"/>
    <row r="1037331"/>
    <row r="1037332"/>
    <row r="1037333"/>
    <row r="1037334"/>
    <row r="1037335"/>
    <row r="1037336"/>
    <row r="1037337"/>
    <row r="1037338"/>
    <row r="1037339"/>
    <row r="1037340"/>
    <row r="1037341"/>
    <row r="1037342"/>
    <row r="1037343"/>
    <row r="1037344"/>
    <row r="1037345"/>
    <row r="1037346"/>
    <row r="1037347"/>
    <row r="1037348"/>
    <row r="1037349"/>
    <row r="1037350"/>
    <row r="1037351"/>
    <row r="1037352"/>
    <row r="1037353"/>
    <row r="1037354"/>
    <row r="1037355"/>
    <row r="1037356"/>
    <row r="1037357"/>
    <row r="1037358"/>
    <row r="1037359"/>
    <row r="1037360"/>
    <row r="1037361"/>
    <row r="1037362"/>
    <row r="1037363"/>
    <row r="1037364"/>
    <row r="1037365"/>
    <row r="1037366"/>
    <row r="1037367"/>
    <row r="1037368"/>
    <row r="1037369"/>
    <row r="1037370"/>
    <row r="1037371"/>
    <row r="1037372"/>
    <row r="1037373"/>
    <row r="1037374"/>
    <row r="1037375"/>
    <row r="1037376"/>
    <row r="1037377"/>
    <row r="1037378"/>
    <row r="1037379"/>
    <row r="1037380"/>
    <row r="1037381"/>
    <row r="1037382"/>
    <row r="1037383"/>
    <row r="1037384"/>
    <row r="1037385"/>
    <row r="1037386"/>
    <row r="1037387"/>
    <row r="1037388"/>
    <row r="1037389"/>
    <row r="1037390"/>
    <row r="1037391"/>
    <row r="1037392"/>
    <row r="1037393"/>
    <row r="1037394"/>
    <row r="1037395"/>
    <row r="1037396"/>
    <row r="1037397"/>
    <row r="1037398"/>
    <row r="1037399"/>
    <row r="1037400"/>
    <row r="1037401"/>
    <row r="1037402"/>
    <row r="1037403"/>
    <row r="1037404"/>
    <row r="1037405"/>
    <row r="1037406"/>
    <row r="1037407"/>
    <row r="1037408"/>
    <row r="1037409"/>
    <row r="1037410"/>
    <row r="1037411"/>
    <row r="1037412"/>
    <row r="1037413"/>
    <row r="1037414"/>
    <row r="1037415"/>
    <row r="1037416"/>
    <row r="1037417"/>
    <row r="1037418"/>
    <row r="1037419"/>
    <row r="1037420"/>
    <row r="1037421"/>
    <row r="1037422"/>
    <row r="1037423"/>
    <row r="1037424"/>
    <row r="1037425"/>
    <row r="1037426"/>
    <row r="1037427"/>
    <row r="1037428"/>
    <row r="1037429"/>
    <row r="1037430"/>
    <row r="1037431"/>
    <row r="1037432"/>
    <row r="1037433"/>
    <row r="1037434"/>
    <row r="1037435"/>
    <row r="1037436"/>
    <row r="1037437"/>
    <row r="1037438"/>
    <row r="1037439"/>
    <row r="1037440"/>
    <row r="1037441"/>
    <row r="1037442"/>
    <row r="1037443"/>
    <row r="1037444"/>
    <row r="1037445"/>
    <row r="1037446"/>
    <row r="1037447"/>
    <row r="1037448"/>
    <row r="1037449"/>
    <row r="1037450"/>
    <row r="1037451"/>
    <row r="1037452"/>
    <row r="1037453"/>
    <row r="1037454"/>
    <row r="1037455"/>
    <row r="1037456"/>
    <row r="1037457"/>
    <row r="1037458"/>
    <row r="1037459"/>
    <row r="1037460"/>
    <row r="1037461"/>
    <row r="1037462"/>
    <row r="1037463"/>
    <row r="1037464"/>
    <row r="1037465"/>
    <row r="1037466"/>
    <row r="1037467"/>
    <row r="1037468"/>
    <row r="1037469"/>
    <row r="1037470"/>
    <row r="1037471"/>
    <row r="1037472"/>
    <row r="1037473"/>
    <row r="1037474"/>
    <row r="1037475"/>
    <row r="1037476"/>
    <row r="1037477"/>
    <row r="1037478"/>
    <row r="1037479"/>
    <row r="1037480"/>
    <row r="1037481"/>
    <row r="1037482"/>
    <row r="1037483"/>
    <row r="1037484"/>
    <row r="1037485"/>
    <row r="1037486"/>
    <row r="1037487"/>
    <row r="1037488"/>
    <row r="1037489"/>
    <row r="1037490"/>
    <row r="1037491"/>
    <row r="1037492"/>
    <row r="1037493"/>
    <row r="1037494"/>
    <row r="1037495"/>
    <row r="1037496"/>
    <row r="1037497"/>
    <row r="1037498"/>
    <row r="1037499"/>
    <row r="1037500"/>
    <row r="1037501"/>
    <row r="1037502"/>
    <row r="1037503"/>
    <row r="1037504"/>
    <row r="1037505"/>
    <row r="1037506"/>
    <row r="1037507"/>
    <row r="1037508"/>
    <row r="1037509"/>
    <row r="1037510"/>
    <row r="1037511"/>
    <row r="1037512"/>
    <row r="1037513"/>
    <row r="1037514"/>
    <row r="1037515"/>
    <row r="1037516"/>
    <row r="1037517"/>
    <row r="1037518"/>
    <row r="1037519"/>
    <row r="1037520"/>
    <row r="1037521"/>
    <row r="1037522"/>
    <row r="1037523"/>
    <row r="1037524"/>
    <row r="1037525"/>
    <row r="1037526"/>
    <row r="1037527"/>
    <row r="1037528"/>
    <row r="1037529"/>
    <row r="1037530"/>
    <row r="1037531"/>
    <row r="1037532"/>
    <row r="1037533"/>
    <row r="1037534"/>
    <row r="1037535"/>
    <row r="1037536"/>
    <row r="1037537"/>
    <row r="1037538"/>
    <row r="1037539"/>
    <row r="1037540"/>
    <row r="1037541"/>
    <row r="1037542"/>
    <row r="1037543"/>
    <row r="1037544"/>
    <row r="1037545"/>
    <row r="1037546"/>
    <row r="1037547"/>
    <row r="1037548"/>
    <row r="1037549"/>
    <row r="1037550"/>
    <row r="1037551"/>
    <row r="1037552"/>
    <row r="1037553"/>
    <row r="1037554"/>
    <row r="1037555"/>
    <row r="1037556"/>
    <row r="1037557"/>
    <row r="1037558"/>
    <row r="1037559"/>
    <row r="1037560"/>
    <row r="1037561"/>
    <row r="1037562"/>
    <row r="1037563"/>
    <row r="1037564"/>
    <row r="1037565"/>
    <row r="1037566"/>
    <row r="1037567"/>
    <row r="1037568"/>
    <row r="1037569"/>
    <row r="1037570"/>
    <row r="1037571"/>
    <row r="1037572"/>
    <row r="1037573"/>
    <row r="1037574"/>
    <row r="1037575"/>
    <row r="1037576"/>
    <row r="1037577"/>
    <row r="1037578"/>
    <row r="1037579"/>
    <row r="1037580"/>
    <row r="1037581"/>
    <row r="1037582"/>
    <row r="1037583"/>
    <row r="1037584"/>
    <row r="1037585"/>
    <row r="1037586"/>
    <row r="1037587"/>
    <row r="1037588"/>
    <row r="1037589"/>
    <row r="1037590"/>
    <row r="1037591"/>
    <row r="1037592"/>
    <row r="1037593"/>
    <row r="1037594"/>
    <row r="1037595"/>
    <row r="1037596"/>
    <row r="1037597"/>
    <row r="1037598"/>
    <row r="1037599"/>
    <row r="1037600"/>
    <row r="1037601"/>
    <row r="1037602"/>
    <row r="1037603"/>
    <row r="1037604"/>
    <row r="1037605"/>
    <row r="1037606"/>
    <row r="1037607"/>
    <row r="1037608"/>
    <row r="1037609"/>
    <row r="1037610"/>
    <row r="1037611"/>
    <row r="1037612"/>
    <row r="1037613"/>
    <row r="1037614"/>
    <row r="1037615"/>
    <row r="1037616"/>
    <row r="1037617"/>
    <row r="1037618"/>
    <row r="1037619"/>
    <row r="1037620"/>
    <row r="1037621"/>
    <row r="1037622"/>
    <row r="1037623"/>
    <row r="1037624"/>
    <row r="1037625"/>
    <row r="1037626"/>
    <row r="1037627"/>
    <row r="1037628"/>
    <row r="1037629"/>
    <row r="1037630"/>
    <row r="1037631"/>
    <row r="1037632"/>
    <row r="1037633"/>
    <row r="1037634"/>
    <row r="1037635"/>
    <row r="1037636"/>
    <row r="1037637"/>
    <row r="1037638"/>
    <row r="1037639"/>
    <row r="1037640"/>
    <row r="1037641"/>
    <row r="1037642"/>
    <row r="1037643"/>
    <row r="1037644"/>
    <row r="1037645"/>
    <row r="1037646"/>
    <row r="1037647"/>
    <row r="1037648"/>
    <row r="1037649"/>
    <row r="1037650"/>
    <row r="1037651"/>
    <row r="1037652"/>
    <row r="1037653"/>
    <row r="1037654"/>
    <row r="1037655"/>
    <row r="1037656"/>
    <row r="1037657"/>
    <row r="1037658"/>
    <row r="1037659"/>
    <row r="1037660"/>
    <row r="1037661"/>
    <row r="1037662"/>
    <row r="1037663"/>
    <row r="1037664"/>
    <row r="1037665"/>
    <row r="1037666"/>
    <row r="1037667"/>
    <row r="1037668"/>
    <row r="1037669"/>
    <row r="1037670"/>
    <row r="1037671"/>
    <row r="1037672"/>
    <row r="1037673"/>
    <row r="1037674"/>
    <row r="1037675"/>
    <row r="1037676"/>
    <row r="1037677"/>
    <row r="1037678"/>
    <row r="1037679"/>
    <row r="1037680"/>
    <row r="1037681"/>
    <row r="1037682"/>
    <row r="1037683"/>
    <row r="1037684"/>
    <row r="1037685"/>
    <row r="1037686"/>
    <row r="1037687"/>
    <row r="1037688"/>
    <row r="1037689"/>
    <row r="1037690"/>
    <row r="1037691"/>
    <row r="1037692"/>
    <row r="1037693"/>
    <row r="1037694"/>
    <row r="1037695"/>
    <row r="1037696"/>
    <row r="1037697"/>
    <row r="1037698"/>
    <row r="1037699"/>
    <row r="1037700"/>
    <row r="1037701"/>
    <row r="1037702"/>
    <row r="1037703"/>
    <row r="1037704"/>
    <row r="1037705"/>
    <row r="1037706"/>
    <row r="1037707"/>
    <row r="1037708"/>
    <row r="1037709"/>
    <row r="1037710"/>
    <row r="1037711"/>
    <row r="1037712"/>
    <row r="1037713"/>
    <row r="1037714"/>
    <row r="1037715"/>
    <row r="1037716"/>
    <row r="1037717"/>
    <row r="1037718"/>
    <row r="1037719"/>
    <row r="1037720"/>
    <row r="1037721"/>
    <row r="1037722"/>
    <row r="1037723"/>
    <row r="1037724"/>
    <row r="1037725"/>
    <row r="1037726"/>
    <row r="1037727"/>
    <row r="1037728"/>
    <row r="1037729"/>
    <row r="1037730"/>
    <row r="1037731"/>
    <row r="1037732"/>
    <row r="1037733"/>
    <row r="1037734"/>
    <row r="1037735"/>
    <row r="1037736"/>
    <row r="1037737"/>
    <row r="1037738"/>
    <row r="1037739"/>
    <row r="1037740"/>
    <row r="1037741"/>
    <row r="1037742"/>
    <row r="1037743"/>
    <row r="1037744"/>
    <row r="1037745"/>
    <row r="1037746"/>
    <row r="1037747"/>
    <row r="1037748"/>
    <row r="1037749"/>
    <row r="1037750"/>
    <row r="1037751"/>
    <row r="1037752"/>
    <row r="1037753"/>
    <row r="1037754"/>
    <row r="1037755"/>
    <row r="1037756"/>
    <row r="1037757"/>
    <row r="1037758"/>
    <row r="1037759"/>
    <row r="1037760"/>
    <row r="1037761"/>
    <row r="1037762"/>
    <row r="1037763"/>
    <row r="1037764"/>
    <row r="1037765"/>
    <row r="1037766"/>
    <row r="1037767"/>
    <row r="1037768"/>
    <row r="1037769"/>
    <row r="1037770"/>
    <row r="1037771"/>
    <row r="1037772"/>
    <row r="1037773"/>
    <row r="1037774"/>
    <row r="1037775"/>
    <row r="1037776"/>
    <row r="1037777"/>
    <row r="1037778"/>
    <row r="1037779"/>
    <row r="1037780"/>
    <row r="1037781"/>
    <row r="1037782"/>
    <row r="1037783"/>
    <row r="1037784"/>
    <row r="1037785"/>
    <row r="1037786"/>
    <row r="1037787"/>
    <row r="1037788"/>
    <row r="1037789"/>
    <row r="1037790"/>
    <row r="1037791"/>
    <row r="1037792"/>
    <row r="1037793"/>
    <row r="1037794"/>
    <row r="1037795"/>
    <row r="1037796"/>
    <row r="1037797"/>
    <row r="1037798"/>
    <row r="1037799"/>
    <row r="1037800"/>
    <row r="1037801"/>
    <row r="1037802"/>
    <row r="1037803"/>
    <row r="1037804"/>
    <row r="1037805"/>
    <row r="1037806"/>
    <row r="1037807"/>
    <row r="1037808"/>
    <row r="1037809"/>
    <row r="1037810"/>
    <row r="1037811"/>
    <row r="1037812"/>
    <row r="1037813"/>
    <row r="1037814"/>
    <row r="1037815"/>
    <row r="1037816"/>
    <row r="1037817"/>
    <row r="1037818"/>
    <row r="1037819"/>
    <row r="1037820"/>
    <row r="1037821"/>
    <row r="1037822"/>
    <row r="1037823"/>
    <row r="1037824"/>
    <row r="1037825"/>
    <row r="1037826"/>
    <row r="1037827"/>
    <row r="1037828"/>
    <row r="1037829"/>
    <row r="1037830"/>
    <row r="1037831"/>
    <row r="1037832"/>
    <row r="1037833"/>
    <row r="1037834"/>
    <row r="1037835"/>
    <row r="1037836"/>
    <row r="1037837"/>
    <row r="1037838"/>
    <row r="1037839"/>
    <row r="1037840"/>
    <row r="1037841"/>
    <row r="1037842"/>
    <row r="1037843"/>
    <row r="1037844"/>
    <row r="1037845"/>
    <row r="1037846"/>
    <row r="1037847"/>
    <row r="1037848"/>
    <row r="1037849"/>
    <row r="1037850"/>
    <row r="1037851"/>
    <row r="1037852"/>
    <row r="1037853"/>
    <row r="1037854"/>
    <row r="1037855"/>
    <row r="1037856"/>
    <row r="1037857"/>
    <row r="1037858"/>
    <row r="1037859"/>
    <row r="1037860"/>
    <row r="1037861"/>
    <row r="1037862"/>
    <row r="1037863"/>
    <row r="1037864"/>
    <row r="1037865"/>
    <row r="1037866"/>
    <row r="1037867"/>
    <row r="1037868"/>
    <row r="1037869"/>
    <row r="1037870"/>
    <row r="1037871"/>
    <row r="1037872"/>
    <row r="1037873"/>
    <row r="1037874"/>
    <row r="1037875"/>
    <row r="1037876"/>
    <row r="1037877"/>
    <row r="1037878"/>
    <row r="1037879"/>
    <row r="1037880"/>
    <row r="1037881"/>
    <row r="1037882"/>
    <row r="1037883"/>
    <row r="1037884"/>
    <row r="1037885"/>
    <row r="1037886"/>
    <row r="1037887"/>
    <row r="1037888"/>
    <row r="1037889"/>
    <row r="1037890"/>
    <row r="1037891"/>
    <row r="1037892"/>
    <row r="1037893"/>
    <row r="1037894"/>
    <row r="1037895"/>
    <row r="1037896"/>
    <row r="1037897"/>
    <row r="1037898"/>
    <row r="1037899"/>
    <row r="1037900"/>
    <row r="1037901"/>
    <row r="1037902"/>
    <row r="1037903"/>
    <row r="1037904"/>
    <row r="1037905"/>
    <row r="1037906"/>
    <row r="1037907"/>
    <row r="1037908"/>
    <row r="1037909"/>
    <row r="1037910"/>
    <row r="1037911"/>
    <row r="1037912"/>
    <row r="1037913"/>
    <row r="1037914"/>
    <row r="1037915"/>
    <row r="1037916"/>
    <row r="1037917"/>
    <row r="1037918"/>
    <row r="1037919"/>
    <row r="1037920"/>
    <row r="1037921"/>
    <row r="1037922"/>
    <row r="1037923"/>
    <row r="1037924"/>
    <row r="1037925"/>
    <row r="1037926"/>
    <row r="1037927"/>
    <row r="1037928"/>
    <row r="1037929"/>
    <row r="1037930"/>
    <row r="1037931"/>
    <row r="1037932"/>
    <row r="1037933"/>
    <row r="1037934"/>
    <row r="1037935"/>
    <row r="1037936"/>
    <row r="1037937"/>
    <row r="1037938"/>
    <row r="1037939"/>
    <row r="1037940"/>
    <row r="1037941"/>
    <row r="1037942"/>
    <row r="1037943"/>
    <row r="1037944"/>
    <row r="1037945"/>
    <row r="1037946"/>
    <row r="1037947"/>
    <row r="1037948"/>
    <row r="1037949"/>
    <row r="1037950"/>
    <row r="1037951"/>
    <row r="1037952"/>
    <row r="1037953"/>
    <row r="1037954"/>
    <row r="1037955"/>
    <row r="1037956"/>
    <row r="1037957"/>
    <row r="1037958"/>
    <row r="1037959"/>
    <row r="1037960"/>
    <row r="1037961"/>
    <row r="1037962"/>
    <row r="1037963"/>
    <row r="1037964"/>
    <row r="1037965"/>
    <row r="1037966"/>
    <row r="1037967"/>
    <row r="1037968"/>
    <row r="1037969"/>
    <row r="1037970"/>
    <row r="1037971"/>
    <row r="1037972"/>
    <row r="1037973"/>
    <row r="1037974"/>
    <row r="1037975"/>
    <row r="1037976"/>
    <row r="1037977"/>
    <row r="1037978"/>
    <row r="1037979"/>
    <row r="1037980"/>
    <row r="1037981"/>
    <row r="1037982"/>
    <row r="1037983"/>
    <row r="1037984"/>
    <row r="1037985"/>
    <row r="1037986"/>
    <row r="1037987"/>
    <row r="1037988"/>
    <row r="1037989"/>
    <row r="1037990"/>
    <row r="1037991"/>
    <row r="1037992"/>
    <row r="1037993"/>
    <row r="1037994"/>
    <row r="1037995"/>
    <row r="1037996"/>
    <row r="1037997"/>
    <row r="1037998"/>
    <row r="1037999"/>
    <row r="1038000"/>
    <row r="1038001"/>
    <row r="1038002"/>
    <row r="1038003"/>
    <row r="1038004"/>
    <row r="1038005"/>
    <row r="1038006"/>
    <row r="1038007"/>
    <row r="1038008"/>
    <row r="1038009"/>
    <row r="1038010"/>
    <row r="1038011"/>
    <row r="1038012"/>
    <row r="1038013"/>
    <row r="1038014"/>
    <row r="1038015"/>
    <row r="1038016"/>
    <row r="1038017"/>
    <row r="1038018"/>
    <row r="1038019"/>
    <row r="1038020"/>
    <row r="1038021"/>
    <row r="1038022"/>
    <row r="1038023"/>
    <row r="1038024"/>
    <row r="1038025"/>
    <row r="1038026"/>
    <row r="1038027"/>
    <row r="1038028"/>
    <row r="1038029"/>
    <row r="1038030"/>
    <row r="1038031"/>
    <row r="1038032"/>
    <row r="1038033"/>
    <row r="1038034"/>
    <row r="1038035"/>
    <row r="1038036"/>
    <row r="1038037"/>
    <row r="1038038"/>
    <row r="1038039"/>
    <row r="1038040"/>
    <row r="1038041"/>
    <row r="1038042"/>
    <row r="1038043"/>
    <row r="1038044"/>
    <row r="1038045"/>
    <row r="1038046"/>
    <row r="1038047"/>
    <row r="1038048"/>
    <row r="1038049"/>
    <row r="1038050"/>
    <row r="1038051"/>
    <row r="1038052"/>
    <row r="1038053"/>
    <row r="1038054"/>
    <row r="1038055"/>
    <row r="1038056"/>
    <row r="1038057"/>
    <row r="1038058"/>
    <row r="1038059"/>
    <row r="1038060"/>
    <row r="1038061"/>
    <row r="1038062"/>
    <row r="1038063"/>
    <row r="1038064"/>
    <row r="1038065"/>
    <row r="1038066"/>
    <row r="1038067"/>
    <row r="1038068"/>
    <row r="1038069"/>
    <row r="1038070"/>
    <row r="1038071"/>
    <row r="1038072"/>
    <row r="1038073"/>
    <row r="1038074"/>
    <row r="1038075"/>
    <row r="1038076"/>
    <row r="1038077"/>
    <row r="1038078"/>
    <row r="1038079"/>
    <row r="1038080"/>
    <row r="1038081"/>
    <row r="1038082"/>
    <row r="1038083"/>
    <row r="1038084"/>
    <row r="1038085"/>
    <row r="1038086"/>
    <row r="1038087"/>
    <row r="1038088"/>
    <row r="1038089"/>
    <row r="1038090"/>
    <row r="1038091"/>
    <row r="1038092"/>
    <row r="1038093"/>
    <row r="1038094"/>
    <row r="1038095"/>
    <row r="1038096"/>
    <row r="1038097"/>
    <row r="1038098"/>
    <row r="1038099"/>
    <row r="1038100"/>
    <row r="1038101"/>
    <row r="1038102"/>
    <row r="1038103"/>
    <row r="1038104"/>
    <row r="1038105"/>
    <row r="1038106"/>
    <row r="1038107"/>
    <row r="1038108"/>
    <row r="1038109"/>
    <row r="1038110"/>
    <row r="1038111"/>
    <row r="1038112"/>
    <row r="1038113"/>
    <row r="1038114"/>
    <row r="1038115"/>
    <row r="1038116"/>
    <row r="1038117"/>
    <row r="1038118"/>
    <row r="1038119"/>
    <row r="1038120"/>
    <row r="1038121"/>
    <row r="1038122"/>
    <row r="1038123"/>
    <row r="1038124"/>
    <row r="1038125"/>
    <row r="1038126"/>
    <row r="1038127"/>
    <row r="1038128"/>
    <row r="1038129"/>
    <row r="1038130"/>
    <row r="1038131"/>
    <row r="1038132"/>
    <row r="1038133"/>
    <row r="1038134"/>
    <row r="1038135"/>
    <row r="1038136"/>
    <row r="1038137"/>
    <row r="1038138"/>
    <row r="1038139"/>
    <row r="1038140"/>
    <row r="1038141"/>
    <row r="1038142"/>
    <row r="1038143"/>
    <row r="1038144"/>
    <row r="1038145"/>
    <row r="1038146"/>
    <row r="1038147"/>
    <row r="1038148"/>
    <row r="1038149"/>
    <row r="1038150"/>
    <row r="1038151"/>
    <row r="1038152"/>
    <row r="1038153"/>
    <row r="1038154"/>
    <row r="1038155"/>
    <row r="1038156"/>
    <row r="1038157"/>
    <row r="1038158"/>
    <row r="1038159"/>
    <row r="1038160"/>
    <row r="1038161"/>
    <row r="1038162"/>
    <row r="1038163"/>
    <row r="1038164"/>
    <row r="1038165"/>
    <row r="1038166"/>
    <row r="1038167"/>
    <row r="1038168"/>
    <row r="1038169"/>
    <row r="1038170"/>
    <row r="1038171"/>
    <row r="1038172"/>
    <row r="1038173"/>
    <row r="1038174"/>
    <row r="1038175"/>
    <row r="1038176"/>
    <row r="1038177"/>
    <row r="1038178"/>
    <row r="1038179"/>
    <row r="1038180"/>
    <row r="1038181"/>
    <row r="1038182"/>
    <row r="1038183"/>
    <row r="1038184"/>
    <row r="1038185"/>
    <row r="1038186"/>
    <row r="1038187"/>
    <row r="1038188"/>
    <row r="1038189"/>
    <row r="1038190"/>
    <row r="1038191"/>
    <row r="1038192"/>
    <row r="1038193"/>
    <row r="1038194"/>
    <row r="1038195"/>
    <row r="1038196"/>
    <row r="1038197"/>
    <row r="1038198"/>
    <row r="1038199"/>
    <row r="1038200"/>
    <row r="1038201"/>
    <row r="1038202"/>
    <row r="1038203"/>
    <row r="1038204"/>
    <row r="1038205"/>
    <row r="1038206"/>
    <row r="1038207"/>
    <row r="1038208"/>
    <row r="1038209"/>
    <row r="1038210"/>
    <row r="1038211"/>
    <row r="1038212"/>
    <row r="1038213"/>
    <row r="1038214"/>
    <row r="1038215"/>
    <row r="1038216"/>
    <row r="1038217"/>
    <row r="1038218"/>
    <row r="1038219"/>
    <row r="1038220"/>
    <row r="1038221"/>
    <row r="1038222"/>
    <row r="1038223"/>
    <row r="1038224"/>
    <row r="1038225"/>
    <row r="1038226"/>
    <row r="1038227"/>
    <row r="1038228"/>
    <row r="1038229"/>
    <row r="1038230"/>
    <row r="1038231"/>
    <row r="1038232"/>
    <row r="1038233"/>
    <row r="1038234"/>
    <row r="1038235"/>
    <row r="1038236"/>
    <row r="1038237"/>
    <row r="1038238"/>
    <row r="1038239"/>
    <row r="1038240"/>
    <row r="1038241"/>
    <row r="1038242"/>
    <row r="1038243"/>
    <row r="1038244"/>
    <row r="1038245"/>
    <row r="1038246"/>
    <row r="1038247"/>
    <row r="1038248"/>
    <row r="1038249"/>
    <row r="1038250"/>
    <row r="1038251"/>
    <row r="1038252"/>
    <row r="1038253"/>
    <row r="1038254"/>
    <row r="1038255"/>
    <row r="1038256"/>
    <row r="1038257"/>
    <row r="1038258"/>
    <row r="1038259"/>
    <row r="1038260"/>
    <row r="1038261"/>
    <row r="1038262"/>
    <row r="1038263"/>
    <row r="1038264"/>
    <row r="1038265"/>
    <row r="1038266"/>
    <row r="1038267"/>
    <row r="1038268"/>
    <row r="1038269"/>
    <row r="1038270"/>
    <row r="1038271"/>
    <row r="1038272"/>
    <row r="1038273"/>
    <row r="1038274"/>
    <row r="1038275"/>
    <row r="1038276"/>
    <row r="1038277"/>
    <row r="1038278"/>
    <row r="1038279"/>
    <row r="1038280"/>
    <row r="1038281"/>
    <row r="1038282"/>
    <row r="1038283"/>
    <row r="1038284"/>
    <row r="1038285"/>
    <row r="1038286"/>
    <row r="1038287"/>
    <row r="1038288"/>
    <row r="1038289"/>
    <row r="1038290"/>
    <row r="1038291"/>
    <row r="1038292"/>
    <row r="1038293"/>
    <row r="1038294"/>
    <row r="1038295"/>
    <row r="1038296"/>
    <row r="1038297"/>
    <row r="1038298"/>
    <row r="1038299"/>
    <row r="1038300"/>
    <row r="1038301"/>
    <row r="1038302"/>
    <row r="1038303"/>
    <row r="1038304"/>
    <row r="1038305"/>
    <row r="1038306"/>
    <row r="1038307"/>
    <row r="1038308"/>
    <row r="1038309"/>
    <row r="1038310"/>
    <row r="1038311"/>
    <row r="1038312"/>
    <row r="1038313"/>
    <row r="1038314"/>
    <row r="1038315"/>
    <row r="1038316"/>
    <row r="1038317"/>
    <row r="1038318"/>
    <row r="1038319"/>
    <row r="1038320"/>
    <row r="1038321"/>
    <row r="1038322"/>
    <row r="1038323"/>
    <row r="1038324"/>
    <row r="1038325"/>
    <row r="1038326"/>
    <row r="1038327"/>
    <row r="1038328"/>
    <row r="1038329"/>
    <row r="1038330"/>
    <row r="1038331"/>
    <row r="1038332"/>
    <row r="1038333"/>
    <row r="1038334"/>
    <row r="1038335"/>
    <row r="1038336"/>
    <row r="1038337"/>
    <row r="1038338"/>
    <row r="1038339"/>
    <row r="1038340"/>
    <row r="1038341"/>
    <row r="1038342"/>
    <row r="1038343"/>
    <row r="1038344"/>
    <row r="1038345"/>
    <row r="1038346"/>
    <row r="1038347"/>
    <row r="1038348"/>
    <row r="1038349"/>
    <row r="1038350"/>
    <row r="1038351"/>
    <row r="1038352"/>
    <row r="1038353"/>
    <row r="1038354"/>
    <row r="1038355"/>
    <row r="1038356"/>
    <row r="1038357"/>
    <row r="1038358"/>
    <row r="1038359"/>
    <row r="1038360"/>
    <row r="1038361"/>
    <row r="1038362"/>
    <row r="1038363"/>
    <row r="1038364"/>
    <row r="1038365"/>
    <row r="1038366"/>
    <row r="1038367"/>
    <row r="1038368"/>
    <row r="1038369"/>
    <row r="1038370"/>
    <row r="1038371"/>
    <row r="1038372"/>
    <row r="1038373"/>
    <row r="1038374"/>
    <row r="1038375"/>
    <row r="1038376"/>
    <row r="1038377"/>
    <row r="1038378"/>
    <row r="1038379"/>
    <row r="1038380"/>
    <row r="1038381"/>
    <row r="1038382"/>
    <row r="1038383"/>
    <row r="1038384"/>
    <row r="1038385"/>
    <row r="1038386"/>
    <row r="1038387"/>
    <row r="1038388"/>
    <row r="1038389"/>
    <row r="1038390"/>
    <row r="1038391"/>
    <row r="1038392"/>
    <row r="1038393"/>
    <row r="1038394"/>
    <row r="1038395"/>
    <row r="1038396"/>
    <row r="1038397"/>
    <row r="1038398"/>
    <row r="1038399"/>
    <row r="1038400"/>
    <row r="1038401"/>
    <row r="1038402"/>
    <row r="1038403"/>
    <row r="1038404"/>
    <row r="1038405"/>
    <row r="1038406"/>
    <row r="1038407"/>
    <row r="1038408"/>
    <row r="1038409"/>
    <row r="1038410"/>
    <row r="1038411"/>
    <row r="1038412"/>
    <row r="1038413"/>
    <row r="1038414"/>
    <row r="1038415"/>
    <row r="1038416"/>
    <row r="1038417"/>
    <row r="1038418"/>
    <row r="1038419"/>
    <row r="1038420"/>
    <row r="1038421"/>
    <row r="1038422"/>
    <row r="1038423"/>
    <row r="1038424"/>
    <row r="1038425"/>
    <row r="1038426"/>
    <row r="1038427"/>
    <row r="1038428"/>
    <row r="1038429"/>
    <row r="1038430"/>
    <row r="1038431"/>
    <row r="1038432"/>
    <row r="1038433"/>
    <row r="1038434"/>
    <row r="1038435"/>
    <row r="1038436"/>
    <row r="1038437"/>
    <row r="1038438"/>
    <row r="1038439"/>
    <row r="1038440"/>
    <row r="1038441"/>
    <row r="1038442"/>
    <row r="1038443"/>
    <row r="1038444"/>
    <row r="1038445"/>
    <row r="1038446"/>
    <row r="1038447"/>
    <row r="1038448"/>
    <row r="1038449"/>
    <row r="1038450"/>
    <row r="1038451"/>
    <row r="1038452"/>
    <row r="1038453"/>
    <row r="1038454"/>
    <row r="1038455"/>
    <row r="1038456"/>
    <row r="1038457"/>
    <row r="1038458"/>
    <row r="1038459"/>
    <row r="1038460"/>
    <row r="1038461"/>
    <row r="1038462"/>
    <row r="1038463"/>
    <row r="1038464"/>
    <row r="1038465"/>
    <row r="1038466"/>
    <row r="1038467"/>
    <row r="1038468"/>
    <row r="1038469"/>
    <row r="1038470"/>
    <row r="1038471"/>
    <row r="1038472"/>
    <row r="1038473"/>
    <row r="1038474"/>
    <row r="1038475"/>
    <row r="1038476"/>
    <row r="1038477"/>
    <row r="1038478"/>
    <row r="1038479"/>
    <row r="1038480"/>
    <row r="1038481"/>
    <row r="1038482"/>
    <row r="1038483"/>
    <row r="1038484"/>
    <row r="1038485"/>
    <row r="1038486"/>
    <row r="1038487"/>
    <row r="1038488"/>
    <row r="1038489"/>
    <row r="1038490"/>
    <row r="1038491"/>
    <row r="1038492"/>
    <row r="1038493"/>
    <row r="1038494"/>
    <row r="1038495"/>
    <row r="1038496"/>
    <row r="1038497"/>
    <row r="1038498"/>
    <row r="1038499"/>
    <row r="1038500"/>
    <row r="1038501"/>
    <row r="1038502"/>
    <row r="1038503"/>
    <row r="1038504"/>
    <row r="1038505"/>
    <row r="1038506"/>
    <row r="1038507"/>
    <row r="1038508"/>
    <row r="1038509"/>
    <row r="1038510"/>
    <row r="1038511"/>
    <row r="1038512"/>
    <row r="1038513"/>
    <row r="1038514"/>
    <row r="1038515"/>
    <row r="1038516"/>
    <row r="1038517"/>
    <row r="1038518"/>
    <row r="1038519"/>
    <row r="1038520"/>
    <row r="1038521"/>
    <row r="1038522"/>
    <row r="1038523"/>
    <row r="1038524"/>
    <row r="1038525"/>
    <row r="1038526"/>
    <row r="1038527"/>
    <row r="1038528"/>
    <row r="1038529"/>
    <row r="1038530"/>
    <row r="1038531"/>
    <row r="1038532"/>
    <row r="1038533"/>
    <row r="1038534"/>
    <row r="1038535"/>
    <row r="1038536"/>
    <row r="1038537"/>
    <row r="1038538"/>
    <row r="1038539"/>
    <row r="1038540"/>
    <row r="1038541"/>
    <row r="1038542"/>
    <row r="1038543"/>
    <row r="1038544"/>
    <row r="1038545"/>
    <row r="1038546"/>
    <row r="1038547"/>
    <row r="1038548"/>
    <row r="1038549"/>
    <row r="1038550"/>
    <row r="1038551"/>
    <row r="1038552"/>
    <row r="1038553"/>
    <row r="1038554"/>
    <row r="1038555"/>
    <row r="1038556"/>
    <row r="1038557"/>
    <row r="1038558"/>
    <row r="1038559"/>
    <row r="1038560"/>
    <row r="1038561"/>
    <row r="1038562"/>
    <row r="1038563"/>
    <row r="1038564"/>
    <row r="1038565"/>
    <row r="1038566"/>
    <row r="1038567"/>
    <row r="1038568"/>
    <row r="1038569"/>
    <row r="1038570"/>
    <row r="1038571"/>
    <row r="1038572"/>
    <row r="1038573"/>
    <row r="1038574"/>
    <row r="1038575"/>
    <row r="1038576"/>
    <row r="1038577"/>
    <row r="1038578"/>
    <row r="1038579"/>
    <row r="1038580"/>
    <row r="1038581"/>
    <row r="1038582"/>
    <row r="1038583"/>
    <row r="1038584"/>
    <row r="1038585"/>
    <row r="1038586"/>
    <row r="1038587"/>
    <row r="1038588"/>
    <row r="1038589"/>
    <row r="1038590"/>
    <row r="1038591"/>
    <row r="1038592"/>
    <row r="1038593"/>
    <row r="1038594"/>
    <row r="1038595"/>
    <row r="1038596"/>
    <row r="1038597"/>
    <row r="1038598"/>
    <row r="1038599"/>
    <row r="1038600"/>
    <row r="1038601"/>
    <row r="1038602"/>
    <row r="1038603"/>
    <row r="1038604"/>
    <row r="1038605"/>
    <row r="1038606"/>
    <row r="1038607"/>
    <row r="1038608"/>
    <row r="1038609"/>
    <row r="1038610"/>
    <row r="1038611"/>
    <row r="1038612"/>
    <row r="1038613"/>
    <row r="1038614"/>
    <row r="1038615"/>
    <row r="1038616"/>
    <row r="1038617"/>
    <row r="1038618"/>
    <row r="1038619"/>
    <row r="1038620"/>
    <row r="1038621"/>
    <row r="1038622"/>
    <row r="1038623"/>
    <row r="1038624"/>
    <row r="1038625"/>
    <row r="1038626"/>
    <row r="1038627"/>
    <row r="1038628"/>
    <row r="1038629"/>
    <row r="1038630"/>
    <row r="1038631"/>
    <row r="1038632"/>
    <row r="1038633"/>
    <row r="1038634"/>
    <row r="1038635"/>
    <row r="1038636"/>
    <row r="1038637"/>
    <row r="1038638"/>
    <row r="1038639"/>
    <row r="1038640"/>
    <row r="1038641"/>
    <row r="1038642"/>
    <row r="1038643"/>
    <row r="1038644"/>
    <row r="1038645"/>
    <row r="1038646"/>
    <row r="1038647"/>
    <row r="1038648"/>
    <row r="1038649"/>
    <row r="1038650"/>
    <row r="1038651"/>
    <row r="1038652"/>
    <row r="1038653"/>
    <row r="1038654"/>
    <row r="1038655"/>
    <row r="1038656"/>
    <row r="1038657"/>
    <row r="1038658"/>
    <row r="1038659"/>
    <row r="1038660"/>
    <row r="1038661"/>
    <row r="1038662"/>
    <row r="1038663"/>
    <row r="1038664"/>
    <row r="1038665"/>
    <row r="1038666"/>
    <row r="1038667"/>
    <row r="1038668"/>
    <row r="1038669"/>
    <row r="1038670"/>
    <row r="1038671"/>
    <row r="1038672"/>
    <row r="1038673"/>
    <row r="1038674"/>
    <row r="1038675"/>
    <row r="1038676"/>
    <row r="1038677"/>
    <row r="1038678"/>
    <row r="1038679"/>
    <row r="1038680"/>
    <row r="1038681"/>
    <row r="1038682"/>
    <row r="1038683"/>
    <row r="1038684"/>
    <row r="1038685"/>
    <row r="1038686"/>
    <row r="1038687"/>
    <row r="1038688"/>
    <row r="1038689"/>
    <row r="1038690"/>
    <row r="1038691"/>
    <row r="1038692"/>
    <row r="1038693"/>
    <row r="1038694"/>
    <row r="1038695"/>
    <row r="1038696"/>
    <row r="1038697"/>
    <row r="1038698"/>
    <row r="1038699"/>
    <row r="1038700"/>
    <row r="1038701"/>
    <row r="1038702"/>
    <row r="1038703"/>
    <row r="1038704"/>
    <row r="1038705"/>
    <row r="1038706"/>
    <row r="1038707"/>
    <row r="1038708"/>
    <row r="1038709"/>
    <row r="1038710"/>
    <row r="1038711"/>
    <row r="1038712"/>
    <row r="1038713"/>
    <row r="1038714"/>
    <row r="1038715"/>
    <row r="1038716"/>
    <row r="1038717"/>
    <row r="1038718"/>
    <row r="1038719"/>
    <row r="1038720"/>
    <row r="1038721"/>
    <row r="1038722"/>
    <row r="1038723"/>
    <row r="1038724"/>
    <row r="1038725"/>
    <row r="1038726"/>
    <row r="1038727"/>
    <row r="1038728"/>
    <row r="1038729"/>
    <row r="1038730"/>
    <row r="1038731"/>
    <row r="1038732"/>
    <row r="1038733"/>
    <row r="1038734"/>
    <row r="1038735"/>
    <row r="1038736"/>
    <row r="1038737"/>
    <row r="1038738"/>
    <row r="1038739"/>
    <row r="1038740"/>
    <row r="1038741"/>
    <row r="1038742"/>
    <row r="1038743"/>
    <row r="1038744"/>
    <row r="1038745"/>
    <row r="1038746"/>
    <row r="1038747"/>
    <row r="1038748"/>
    <row r="1038749"/>
    <row r="1038750"/>
    <row r="1038751"/>
    <row r="1038752"/>
    <row r="1038753"/>
    <row r="1038754"/>
    <row r="1038755"/>
    <row r="1038756"/>
    <row r="1038757"/>
    <row r="1038758"/>
    <row r="1038759"/>
    <row r="1038760"/>
    <row r="1038761"/>
    <row r="1038762"/>
    <row r="1038763"/>
    <row r="1038764"/>
    <row r="1038765"/>
    <row r="1038766"/>
    <row r="1038767"/>
    <row r="1038768"/>
    <row r="1038769"/>
    <row r="1038770"/>
    <row r="1038771"/>
    <row r="1038772"/>
    <row r="1038773"/>
    <row r="1038774"/>
    <row r="1038775"/>
    <row r="1038776"/>
    <row r="1038777"/>
    <row r="1038778"/>
    <row r="1038779"/>
    <row r="1038780"/>
    <row r="1038781"/>
    <row r="1038782"/>
    <row r="1038783"/>
    <row r="1038784"/>
    <row r="1038785"/>
    <row r="1038786"/>
    <row r="1038787"/>
    <row r="1038788"/>
    <row r="1038789"/>
    <row r="1038790"/>
    <row r="1038791"/>
    <row r="1038792"/>
    <row r="1038793"/>
    <row r="1038794"/>
    <row r="1038795"/>
    <row r="1038796"/>
    <row r="1038797"/>
    <row r="1038798"/>
    <row r="1038799"/>
    <row r="1038800"/>
    <row r="1038801"/>
    <row r="1038802"/>
    <row r="1038803"/>
    <row r="1038804"/>
    <row r="1038805"/>
    <row r="1038806"/>
    <row r="1038807"/>
    <row r="1038808"/>
    <row r="1038809"/>
    <row r="1038810"/>
    <row r="1038811"/>
    <row r="1038812"/>
    <row r="1038813"/>
    <row r="1038814"/>
    <row r="1038815"/>
    <row r="1038816"/>
    <row r="1038817"/>
    <row r="1038818"/>
    <row r="1038819"/>
    <row r="1038820"/>
    <row r="1038821"/>
    <row r="1038822"/>
    <row r="1038823"/>
    <row r="1038824"/>
    <row r="1038825"/>
    <row r="1038826"/>
    <row r="1038827"/>
    <row r="1038828"/>
    <row r="1038829"/>
    <row r="1038830"/>
    <row r="1038831"/>
    <row r="1038832"/>
    <row r="1038833"/>
    <row r="1038834"/>
    <row r="1038835"/>
    <row r="1038836"/>
    <row r="1038837"/>
    <row r="1038838"/>
    <row r="1038839"/>
    <row r="1038840"/>
    <row r="1038841"/>
    <row r="1038842"/>
    <row r="1038843"/>
    <row r="1038844"/>
    <row r="1038845"/>
    <row r="1038846"/>
    <row r="1038847"/>
    <row r="1038848"/>
    <row r="1038849"/>
    <row r="1038850"/>
    <row r="1038851"/>
    <row r="1038852"/>
    <row r="1038853"/>
    <row r="1038854"/>
    <row r="1038855"/>
    <row r="1038856"/>
    <row r="1038857"/>
    <row r="1038858"/>
    <row r="1038859"/>
    <row r="1038860"/>
    <row r="1038861"/>
    <row r="1038862"/>
    <row r="1038863"/>
    <row r="1038864"/>
    <row r="1038865"/>
    <row r="1038866"/>
    <row r="1038867"/>
    <row r="1038868"/>
    <row r="1038869"/>
    <row r="1038870"/>
    <row r="1038871"/>
    <row r="1038872"/>
    <row r="1038873"/>
    <row r="1038874"/>
    <row r="1038875"/>
    <row r="1038876"/>
    <row r="1038877"/>
    <row r="1038878"/>
    <row r="1038879"/>
    <row r="1038880"/>
    <row r="1038881"/>
    <row r="1038882"/>
    <row r="1038883"/>
    <row r="1038884"/>
    <row r="1038885"/>
    <row r="1038886"/>
    <row r="1038887"/>
    <row r="1038888"/>
    <row r="1038889"/>
    <row r="1038890"/>
    <row r="1038891"/>
    <row r="1038892"/>
    <row r="1038893"/>
    <row r="1038894"/>
    <row r="1038895"/>
    <row r="1038896"/>
    <row r="1038897"/>
    <row r="1038898"/>
    <row r="1038899"/>
    <row r="1038900"/>
    <row r="1038901"/>
    <row r="1038902"/>
    <row r="1038903"/>
    <row r="1038904"/>
    <row r="1038905"/>
    <row r="1038906"/>
    <row r="1038907"/>
    <row r="1038908"/>
    <row r="1038909"/>
    <row r="1038910"/>
    <row r="1038911"/>
    <row r="1038912"/>
    <row r="1038913"/>
    <row r="1038914"/>
    <row r="1038915"/>
    <row r="1038916"/>
    <row r="1038917"/>
    <row r="1038918"/>
    <row r="1038919"/>
    <row r="1038920"/>
    <row r="1038921"/>
    <row r="1038922"/>
    <row r="1038923"/>
    <row r="1038924"/>
    <row r="1038925"/>
    <row r="1038926"/>
    <row r="1038927"/>
    <row r="1038928"/>
    <row r="1038929"/>
    <row r="1038930"/>
    <row r="1038931"/>
    <row r="1038932"/>
    <row r="1038933"/>
    <row r="1038934"/>
    <row r="1038935"/>
    <row r="1038936"/>
    <row r="1038937"/>
    <row r="1038938"/>
    <row r="1038939"/>
    <row r="1038940"/>
    <row r="1038941"/>
    <row r="1038942"/>
    <row r="1038943"/>
    <row r="1038944"/>
    <row r="1038945"/>
    <row r="1038946"/>
    <row r="1038947"/>
    <row r="1038948"/>
    <row r="1038949"/>
    <row r="1038950"/>
    <row r="1038951"/>
    <row r="1038952"/>
    <row r="1038953"/>
    <row r="1038954"/>
    <row r="1038955"/>
    <row r="1038956"/>
    <row r="1038957"/>
    <row r="1038958"/>
    <row r="1038959"/>
    <row r="1038960"/>
    <row r="1038961"/>
    <row r="1038962"/>
    <row r="1038963"/>
    <row r="1038964"/>
    <row r="1038965"/>
    <row r="1038966"/>
    <row r="1038967"/>
    <row r="1038968"/>
    <row r="1038969"/>
    <row r="1038970"/>
    <row r="1038971"/>
    <row r="1038972"/>
    <row r="1038973"/>
    <row r="1038974"/>
    <row r="1038975"/>
    <row r="1038976"/>
    <row r="1038977"/>
    <row r="1038978"/>
    <row r="1038979"/>
    <row r="1038980"/>
    <row r="1038981"/>
    <row r="1038982"/>
    <row r="1038983"/>
    <row r="1038984"/>
    <row r="1038985"/>
    <row r="1038986"/>
    <row r="1038987"/>
    <row r="1038988"/>
    <row r="1038989"/>
    <row r="1038990"/>
    <row r="1038991"/>
    <row r="1038992"/>
    <row r="1038993"/>
    <row r="1038994"/>
    <row r="1038995"/>
    <row r="1038996"/>
    <row r="1038997"/>
    <row r="1038998"/>
    <row r="1038999"/>
    <row r="1039000"/>
    <row r="1039001"/>
    <row r="1039002"/>
    <row r="1039003"/>
    <row r="1039004"/>
    <row r="1039005"/>
    <row r="1039006"/>
    <row r="1039007"/>
    <row r="1039008"/>
    <row r="1039009"/>
    <row r="1039010"/>
    <row r="1039011"/>
    <row r="1039012"/>
    <row r="1039013"/>
    <row r="1039014"/>
    <row r="1039015"/>
    <row r="1039016"/>
    <row r="1039017"/>
    <row r="1039018"/>
    <row r="1039019"/>
    <row r="1039020"/>
    <row r="1039021"/>
    <row r="1039022"/>
    <row r="1039023"/>
    <row r="1039024"/>
    <row r="1039025"/>
    <row r="1039026"/>
    <row r="1039027"/>
    <row r="1039028"/>
    <row r="1039029"/>
    <row r="1039030"/>
    <row r="1039031"/>
    <row r="1039032"/>
    <row r="1039033"/>
    <row r="1039034"/>
    <row r="1039035"/>
    <row r="1039036"/>
    <row r="1039037"/>
    <row r="1039038"/>
    <row r="1039039"/>
    <row r="1039040"/>
    <row r="1039041"/>
    <row r="1039042"/>
    <row r="1039043"/>
    <row r="1039044"/>
    <row r="1039045"/>
    <row r="1039046"/>
    <row r="1039047"/>
    <row r="1039048"/>
    <row r="1039049"/>
    <row r="1039050"/>
    <row r="1039051"/>
    <row r="1039052"/>
    <row r="1039053"/>
    <row r="1039054"/>
    <row r="1039055"/>
    <row r="1039056"/>
    <row r="1039057"/>
    <row r="1039058"/>
    <row r="1039059"/>
    <row r="1039060"/>
    <row r="1039061"/>
    <row r="1039062"/>
    <row r="1039063"/>
    <row r="1039064"/>
    <row r="1039065"/>
    <row r="1039066"/>
    <row r="1039067"/>
    <row r="1039068"/>
    <row r="1039069"/>
    <row r="1039070"/>
    <row r="1039071"/>
    <row r="1039072"/>
    <row r="1039073"/>
    <row r="1039074"/>
    <row r="1039075"/>
    <row r="1039076"/>
    <row r="1039077"/>
    <row r="1039078"/>
    <row r="1039079"/>
    <row r="1039080"/>
    <row r="1039081"/>
    <row r="1039082"/>
    <row r="1039083"/>
    <row r="1039084"/>
    <row r="1039085"/>
    <row r="1039086"/>
    <row r="1039087"/>
    <row r="1039088"/>
    <row r="1039089"/>
    <row r="1039090"/>
    <row r="1039091"/>
    <row r="1039092"/>
    <row r="1039093"/>
    <row r="1039094"/>
    <row r="1039095"/>
    <row r="1039096"/>
    <row r="1039097"/>
    <row r="1039098"/>
    <row r="1039099"/>
    <row r="1039100"/>
    <row r="1039101"/>
    <row r="1039102"/>
    <row r="1039103"/>
    <row r="1039104"/>
    <row r="1039105"/>
    <row r="1039106"/>
    <row r="1039107"/>
    <row r="1039108"/>
    <row r="1039109"/>
    <row r="1039110"/>
    <row r="1039111"/>
    <row r="1039112"/>
    <row r="1039113"/>
    <row r="1039114"/>
    <row r="1039115"/>
    <row r="1039116"/>
    <row r="1039117"/>
    <row r="1039118"/>
    <row r="1039119"/>
    <row r="1039120"/>
    <row r="1039121"/>
    <row r="1039122"/>
    <row r="1039123"/>
    <row r="1039124"/>
    <row r="1039125"/>
    <row r="1039126"/>
    <row r="1039127"/>
    <row r="1039128"/>
    <row r="1039129"/>
    <row r="1039130"/>
    <row r="1039131"/>
    <row r="1039132"/>
    <row r="1039133"/>
    <row r="1039134"/>
    <row r="1039135"/>
    <row r="1039136"/>
    <row r="1039137"/>
    <row r="1039138"/>
    <row r="1039139"/>
    <row r="1039140"/>
    <row r="1039141"/>
    <row r="1039142"/>
    <row r="1039143"/>
    <row r="1039144"/>
    <row r="1039145"/>
    <row r="1039146"/>
    <row r="1039147"/>
    <row r="1039148"/>
    <row r="1039149"/>
    <row r="1039150"/>
    <row r="1039151"/>
    <row r="1039152"/>
    <row r="1039153"/>
    <row r="1039154"/>
    <row r="1039155"/>
    <row r="1039156"/>
    <row r="1039157"/>
    <row r="1039158"/>
    <row r="1039159"/>
    <row r="1039160"/>
    <row r="1039161"/>
    <row r="1039162"/>
    <row r="1039163"/>
    <row r="1039164"/>
    <row r="1039165"/>
    <row r="1039166"/>
    <row r="1039167"/>
    <row r="1039168"/>
    <row r="1039169"/>
    <row r="1039170"/>
    <row r="1039171"/>
    <row r="1039172"/>
    <row r="1039173"/>
    <row r="1039174"/>
    <row r="1039175"/>
    <row r="1039176"/>
    <row r="1039177"/>
    <row r="1039178"/>
    <row r="1039179"/>
    <row r="1039180"/>
    <row r="1039181"/>
    <row r="1039182"/>
    <row r="1039183"/>
    <row r="1039184"/>
    <row r="1039185"/>
    <row r="1039186"/>
    <row r="1039187"/>
    <row r="1039188"/>
    <row r="1039189"/>
    <row r="1039190"/>
    <row r="1039191"/>
    <row r="1039192"/>
    <row r="1039193"/>
    <row r="1039194"/>
    <row r="1039195"/>
    <row r="1039196"/>
    <row r="1039197"/>
    <row r="1039198"/>
    <row r="1039199"/>
    <row r="1039200"/>
    <row r="1039201"/>
    <row r="1039202"/>
    <row r="1039203"/>
    <row r="1039204"/>
    <row r="1039205"/>
    <row r="1039206"/>
    <row r="1039207"/>
    <row r="1039208"/>
    <row r="1039209"/>
    <row r="1039210"/>
    <row r="1039211"/>
    <row r="1039212"/>
    <row r="1039213"/>
    <row r="1039214"/>
    <row r="1039215"/>
    <row r="1039216"/>
    <row r="1039217"/>
    <row r="1039218"/>
    <row r="1039219"/>
    <row r="1039220"/>
    <row r="1039221"/>
    <row r="1039222"/>
    <row r="1039223"/>
    <row r="1039224"/>
    <row r="1039225"/>
    <row r="1039226"/>
    <row r="1039227"/>
    <row r="1039228"/>
    <row r="1039229"/>
    <row r="1039230"/>
    <row r="1039231"/>
    <row r="1039232"/>
    <row r="1039233"/>
    <row r="1039234"/>
    <row r="1039235"/>
    <row r="1039236"/>
    <row r="1039237"/>
    <row r="1039238"/>
    <row r="1039239"/>
    <row r="1039240"/>
    <row r="1039241"/>
    <row r="1039242"/>
    <row r="1039243"/>
    <row r="1039244"/>
    <row r="1039245"/>
    <row r="1039246"/>
    <row r="1039247"/>
    <row r="1039248"/>
    <row r="1039249"/>
    <row r="1039250"/>
    <row r="1039251"/>
    <row r="1039252"/>
    <row r="1039253"/>
    <row r="1039254"/>
    <row r="1039255"/>
    <row r="1039256"/>
    <row r="1039257"/>
    <row r="1039258"/>
    <row r="1039259"/>
    <row r="1039260"/>
    <row r="1039261"/>
    <row r="1039262"/>
    <row r="1039263"/>
    <row r="1039264"/>
    <row r="1039265"/>
    <row r="1039266"/>
    <row r="1039267"/>
    <row r="1039268"/>
    <row r="1039269"/>
    <row r="1039270"/>
    <row r="1039271"/>
    <row r="1039272"/>
    <row r="1039273"/>
    <row r="1039274"/>
    <row r="1039275"/>
    <row r="1039276"/>
    <row r="1039277"/>
    <row r="1039278"/>
    <row r="1039279"/>
    <row r="1039280"/>
    <row r="1039281"/>
    <row r="1039282"/>
    <row r="1039283"/>
    <row r="1039284"/>
    <row r="1039285"/>
    <row r="1039286"/>
    <row r="1039287"/>
    <row r="1039288"/>
    <row r="1039289"/>
    <row r="1039290"/>
    <row r="1039291"/>
    <row r="1039292"/>
    <row r="1039293"/>
    <row r="1039294"/>
    <row r="1039295"/>
    <row r="1039296"/>
    <row r="1039297"/>
    <row r="1039298"/>
    <row r="1039299"/>
    <row r="1039300"/>
    <row r="1039301"/>
    <row r="1039302"/>
    <row r="1039303"/>
    <row r="1039304"/>
    <row r="1039305"/>
    <row r="1039306"/>
    <row r="1039307"/>
    <row r="1039308"/>
    <row r="1039309"/>
    <row r="1039310"/>
    <row r="1039311"/>
    <row r="1039312"/>
    <row r="1039313"/>
    <row r="1039314"/>
    <row r="1039315"/>
    <row r="1039316"/>
    <row r="1039317"/>
    <row r="1039318"/>
    <row r="1039319"/>
    <row r="1039320"/>
    <row r="1039321"/>
    <row r="1039322"/>
    <row r="1039323"/>
    <row r="1039324"/>
    <row r="1039325"/>
    <row r="1039326"/>
    <row r="1039327"/>
    <row r="1039328"/>
    <row r="1039329"/>
    <row r="1039330"/>
    <row r="1039331"/>
    <row r="1039332"/>
    <row r="1039333"/>
    <row r="1039334"/>
    <row r="1039335"/>
    <row r="1039336"/>
    <row r="1039337"/>
    <row r="1039338"/>
    <row r="1039339"/>
    <row r="1039340"/>
    <row r="1039341"/>
    <row r="1039342"/>
    <row r="1039343"/>
    <row r="1039344"/>
    <row r="1039345"/>
    <row r="1039346"/>
    <row r="1039347"/>
    <row r="1039348"/>
    <row r="1039349"/>
    <row r="1039350"/>
    <row r="1039351"/>
    <row r="1039352"/>
    <row r="1039353"/>
    <row r="1039354"/>
    <row r="1039355"/>
    <row r="1039356"/>
    <row r="1039357"/>
    <row r="1039358"/>
    <row r="1039359"/>
    <row r="1039360"/>
    <row r="1039361"/>
    <row r="1039362"/>
    <row r="1039363"/>
    <row r="1039364"/>
    <row r="1039365"/>
    <row r="1039366"/>
    <row r="1039367"/>
    <row r="1039368"/>
    <row r="1039369"/>
    <row r="1039370"/>
    <row r="1039371"/>
    <row r="1039372"/>
    <row r="1039373"/>
    <row r="1039374"/>
    <row r="1039375"/>
    <row r="1039376"/>
    <row r="1039377"/>
    <row r="1039378"/>
    <row r="1039379"/>
    <row r="1039380"/>
    <row r="1039381"/>
    <row r="1039382"/>
    <row r="1039383"/>
    <row r="1039384"/>
    <row r="1039385"/>
    <row r="1039386"/>
    <row r="1039387"/>
    <row r="1039388"/>
    <row r="1039389"/>
    <row r="1039390"/>
    <row r="1039391"/>
    <row r="1039392"/>
    <row r="1039393"/>
    <row r="1039394"/>
    <row r="1039395"/>
    <row r="1039396"/>
    <row r="1039397"/>
    <row r="1039398"/>
    <row r="1039399"/>
    <row r="1039400"/>
    <row r="1039401"/>
    <row r="1039402"/>
    <row r="1039403"/>
    <row r="1039404"/>
    <row r="1039405"/>
    <row r="1039406"/>
    <row r="1039407"/>
    <row r="1039408"/>
    <row r="1039409"/>
    <row r="1039410"/>
    <row r="1039411"/>
    <row r="1039412"/>
    <row r="1039413"/>
    <row r="1039414"/>
    <row r="1039415"/>
    <row r="1039416"/>
    <row r="1039417"/>
    <row r="1039418"/>
    <row r="1039419"/>
    <row r="1039420"/>
    <row r="1039421"/>
    <row r="1039422"/>
    <row r="1039423"/>
    <row r="1039424"/>
    <row r="1039425"/>
    <row r="1039426"/>
    <row r="1039427"/>
    <row r="1039428"/>
    <row r="1039429"/>
    <row r="1039430"/>
    <row r="1039431"/>
    <row r="1039432"/>
    <row r="1039433"/>
    <row r="1039434"/>
    <row r="1039435"/>
    <row r="1039436"/>
    <row r="1039437"/>
    <row r="1039438"/>
    <row r="1039439"/>
    <row r="1039440"/>
    <row r="1039441"/>
    <row r="1039442"/>
    <row r="1039443"/>
    <row r="1039444"/>
    <row r="1039445"/>
    <row r="1039446"/>
    <row r="1039447"/>
    <row r="1039448"/>
    <row r="1039449"/>
    <row r="1039450"/>
    <row r="1039451"/>
    <row r="1039452"/>
    <row r="1039453"/>
    <row r="1039454"/>
    <row r="1039455"/>
    <row r="1039456"/>
    <row r="1039457"/>
    <row r="1039458"/>
    <row r="1039459"/>
    <row r="1039460"/>
    <row r="1039461"/>
    <row r="1039462"/>
    <row r="1039463"/>
    <row r="1039464"/>
    <row r="1039465"/>
    <row r="1039466"/>
    <row r="1039467"/>
    <row r="1039468"/>
    <row r="1039469"/>
    <row r="1039470"/>
    <row r="1039471"/>
    <row r="1039472"/>
    <row r="1039473"/>
    <row r="1039474"/>
    <row r="1039475"/>
    <row r="1039476"/>
    <row r="1039477"/>
    <row r="1039478"/>
    <row r="1039479"/>
    <row r="1039480"/>
    <row r="1039481"/>
    <row r="1039482"/>
    <row r="1039483"/>
    <row r="1039484"/>
    <row r="1039485"/>
    <row r="1039486"/>
    <row r="1039487"/>
    <row r="1039488"/>
    <row r="1039489"/>
    <row r="1039490"/>
    <row r="1039491"/>
    <row r="1039492"/>
    <row r="1039493"/>
    <row r="1039494"/>
    <row r="1039495"/>
    <row r="1039496"/>
    <row r="1039497"/>
    <row r="1039498"/>
    <row r="1039499"/>
    <row r="1039500"/>
    <row r="1039501"/>
    <row r="1039502"/>
    <row r="1039503"/>
    <row r="1039504"/>
    <row r="1039505"/>
    <row r="1039506"/>
    <row r="1039507"/>
    <row r="1039508"/>
    <row r="1039509"/>
    <row r="1039510"/>
    <row r="1039511"/>
    <row r="1039512"/>
    <row r="1039513"/>
    <row r="1039514"/>
    <row r="1039515"/>
    <row r="1039516"/>
    <row r="1039517"/>
    <row r="1039518"/>
    <row r="1039519"/>
    <row r="1039520"/>
    <row r="1039521"/>
    <row r="1039522"/>
    <row r="1039523"/>
    <row r="1039524"/>
    <row r="1039525"/>
    <row r="1039526"/>
    <row r="1039527"/>
    <row r="1039528"/>
    <row r="1039529"/>
    <row r="1039530"/>
    <row r="1039531"/>
    <row r="1039532"/>
    <row r="1039533"/>
    <row r="1039534"/>
    <row r="1039535"/>
    <row r="1039536"/>
    <row r="1039537"/>
    <row r="1039538"/>
    <row r="1039539"/>
    <row r="1039540"/>
    <row r="1039541"/>
    <row r="1039542"/>
    <row r="1039543"/>
    <row r="1039544"/>
    <row r="1039545"/>
    <row r="1039546"/>
    <row r="1039547"/>
    <row r="1039548"/>
    <row r="1039549"/>
    <row r="1039550"/>
    <row r="1039551"/>
    <row r="1039552"/>
    <row r="1039553"/>
    <row r="1039554"/>
    <row r="1039555"/>
    <row r="1039556"/>
    <row r="1039557"/>
    <row r="1039558"/>
    <row r="1039559"/>
    <row r="1039560"/>
    <row r="1039561"/>
    <row r="1039562"/>
    <row r="1039563"/>
    <row r="1039564"/>
    <row r="1039565"/>
    <row r="1039566"/>
    <row r="1039567"/>
    <row r="1039568"/>
    <row r="1039569"/>
    <row r="1039570"/>
    <row r="1039571"/>
    <row r="1039572"/>
    <row r="1039573"/>
    <row r="1039574"/>
    <row r="1039575"/>
    <row r="1039576"/>
    <row r="1039577"/>
    <row r="1039578"/>
    <row r="1039579"/>
    <row r="1039580"/>
    <row r="1039581"/>
    <row r="1039582"/>
    <row r="1039583"/>
    <row r="1039584"/>
    <row r="1039585"/>
    <row r="1039586"/>
    <row r="1039587"/>
    <row r="1039588"/>
    <row r="1039589"/>
    <row r="1039590"/>
    <row r="1039591"/>
    <row r="1039592"/>
    <row r="1039593"/>
    <row r="1039594"/>
    <row r="1039595"/>
    <row r="1039596"/>
    <row r="1039597"/>
    <row r="1039598"/>
    <row r="1039599"/>
    <row r="1039600"/>
    <row r="1039601"/>
    <row r="1039602"/>
    <row r="1039603"/>
    <row r="1039604"/>
    <row r="1039605"/>
    <row r="1039606"/>
    <row r="1039607"/>
    <row r="1039608"/>
    <row r="1039609"/>
    <row r="1039610"/>
    <row r="1039611"/>
    <row r="1039612"/>
    <row r="1039613"/>
    <row r="1039614"/>
    <row r="1039615"/>
    <row r="1039616"/>
    <row r="1039617"/>
    <row r="1039618"/>
    <row r="1039619"/>
    <row r="1039620"/>
    <row r="1039621"/>
    <row r="1039622"/>
    <row r="1039623"/>
    <row r="1039624"/>
    <row r="1039625"/>
    <row r="1039626"/>
    <row r="1039627"/>
    <row r="1039628"/>
    <row r="1039629"/>
    <row r="1039630"/>
    <row r="1039631"/>
    <row r="1039632"/>
    <row r="1039633"/>
    <row r="1039634"/>
    <row r="1039635"/>
    <row r="1039636"/>
    <row r="1039637"/>
    <row r="1039638"/>
    <row r="1039639"/>
    <row r="1039640"/>
    <row r="1039641"/>
    <row r="1039642"/>
    <row r="1039643"/>
    <row r="1039644"/>
    <row r="1039645"/>
    <row r="1039646"/>
    <row r="1039647"/>
    <row r="1039648"/>
    <row r="1039649"/>
    <row r="1039650"/>
    <row r="1039651"/>
    <row r="1039652"/>
    <row r="1039653"/>
    <row r="1039654"/>
    <row r="1039655"/>
    <row r="1039656"/>
    <row r="1039657"/>
    <row r="1039658"/>
    <row r="1039659"/>
    <row r="1039660"/>
    <row r="1039661"/>
    <row r="1039662"/>
    <row r="1039663"/>
    <row r="1039664"/>
    <row r="1039665"/>
    <row r="1039666"/>
    <row r="1039667"/>
    <row r="1039668"/>
    <row r="1039669"/>
    <row r="1039670"/>
    <row r="1039671"/>
    <row r="1039672"/>
    <row r="1039673"/>
    <row r="1039674"/>
    <row r="1039675"/>
    <row r="1039676"/>
    <row r="1039677"/>
    <row r="1039678"/>
    <row r="1039679"/>
    <row r="1039680"/>
    <row r="1039681"/>
    <row r="1039682"/>
    <row r="1039683"/>
    <row r="1039684"/>
    <row r="1039685"/>
    <row r="1039686"/>
    <row r="1039687"/>
    <row r="1039688"/>
    <row r="1039689"/>
    <row r="1039690"/>
    <row r="1039691"/>
    <row r="1039692"/>
    <row r="1039693"/>
    <row r="1039694"/>
    <row r="1039695"/>
    <row r="1039696"/>
    <row r="1039697"/>
    <row r="1039698"/>
    <row r="1039699"/>
    <row r="1039700"/>
    <row r="1039701"/>
    <row r="1039702"/>
    <row r="1039703"/>
    <row r="1039704"/>
    <row r="1039705"/>
    <row r="1039706"/>
    <row r="1039707"/>
    <row r="1039708"/>
    <row r="1039709"/>
    <row r="1039710"/>
    <row r="1039711"/>
    <row r="1039712"/>
    <row r="1039713"/>
    <row r="1039714"/>
    <row r="1039715"/>
    <row r="1039716"/>
    <row r="1039717"/>
    <row r="1039718"/>
    <row r="1039719"/>
    <row r="1039720"/>
    <row r="1039721"/>
    <row r="1039722"/>
    <row r="1039723"/>
    <row r="1039724"/>
    <row r="1039725"/>
    <row r="1039726"/>
    <row r="1039727"/>
    <row r="1039728"/>
    <row r="1039729"/>
    <row r="1039730"/>
    <row r="1039731"/>
    <row r="1039732"/>
    <row r="1039733"/>
    <row r="1039734"/>
    <row r="1039735"/>
    <row r="1039736"/>
    <row r="1039737"/>
    <row r="1039738"/>
    <row r="1039739"/>
    <row r="1039740"/>
    <row r="1039741"/>
    <row r="1039742"/>
    <row r="1039743"/>
    <row r="1039744"/>
    <row r="1039745"/>
    <row r="1039746"/>
    <row r="1039747"/>
    <row r="1039748"/>
    <row r="1039749"/>
    <row r="1039750"/>
    <row r="1039751"/>
    <row r="1039752"/>
    <row r="1039753"/>
    <row r="1039754"/>
    <row r="1039755"/>
    <row r="1039756"/>
    <row r="1039757"/>
    <row r="1039758"/>
    <row r="1039759"/>
    <row r="1039760"/>
    <row r="1039761"/>
    <row r="1039762"/>
    <row r="1039763"/>
    <row r="1039764"/>
    <row r="1039765"/>
    <row r="1039766"/>
    <row r="1039767"/>
    <row r="1039768"/>
    <row r="1039769"/>
    <row r="1039770"/>
    <row r="1039771"/>
    <row r="1039772"/>
    <row r="1039773"/>
    <row r="1039774"/>
    <row r="1039775"/>
    <row r="1039776"/>
    <row r="1039777"/>
    <row r="1039778"/>
    <row r="1039779"/>
    <row r="1039780"/>
    <row r="1039781"/>
    <row r="1039782"/>
    <row r="1039783"/>
    <row r="1039784"/>
    <row r="1039785"/>
    <row r="1039786"/>
    <row r="1039787"/>
    <row r="1039788"/>
    <row r="1039789"/>
    <row r="1039790"/>
    <row r="1039791"/>
    <row r="1039792"/>
    <row r="1039793"/>
    <row r="1039794"/>
    <row r="1039795"/>
    <row r="1039796"/>
    <row r="1039797"/>
    <row r="1039798"/>
    <row r="1039799"/>
    <row r="1039800"/>
    <row r="1039801"/>
    <row r="1039802"/>
    <row r="1039803"/>
    <row r="1039804"/>
    <row r="1039805"/>
    <row r="1039806"/>
    <row r="1039807"/>
    <row r="1039808"/>
    <row r="1039809"/>
    <row r="1039810"/>
    <row r="1039811"/>
    <row r="1039812"/>
    <row r="1039813"/>
    <row r="1039814"/>
    <row r="1039815"/>
    <row r="1039816"/>
    <row r="1039817"/>
    <row r="1039818"/>
    <row r="1039819"/>
    <row r="1039820"/>
    <row r="1039821"/>
    <row r="1039822"/>
    <row r="1039823"/>
    <row r="1039824"/>
    <row r="1039825"/>
    <row r="1039826"/>
    <row r="1039827"/>
    <row r="1039828"/>
    <row r="1039829"/>
    <row r="1039830"/>
    <row r="1039831"/>
    <row r="1039832"/>
    <row r="1039833"/>
    <row r="1039834"/>
    <row r="1039835"/>
    <row r="1039836"/>
    <row r="1039837"/>
    <row r="1039838"/>
    <row r="1039839"/>
    <row r="1039840"/>
    <row r="1039841"/>
    <row r="1039842"/>
    <row r="1039843"/>
    <row r="1039844"/>
    <row r="1039845"/>
    <row r="1039846"/>
    <row r="1039847"/>
    <row r="1039848"/>
    <row r="1039849"/>
    <row r="1039850"/>
    <row r="1039851"/>
    <row r="1039852"/>
    <row r="1039853"/>
    <row r="1039854"/>
    <row r="1039855"/>
    <row r="1039856"/>
    <row r="1039857"/>
    <row r="1039858"/>
    <row r="1039859"/>
    <row r="1039860"/>
    <row r="1039861"/>
    <row r="1039862"/>
    <row r="1039863"/>
    <row r="1039864"/>
    <row r="1039865"/>
    <row r="1039866"/>
    <row r="1039867"/>
    <row r="1039868"/>
    <row r="1039869"/>
    <row r="1039870"/>
    <row r="1039871"/>
    <row r="1039872"/>
    <row r="1039873"/>
    <row r="1039874"/>
    <row r="1039875"/>
    <row r="1039876"/>
    <row r="1039877"/>
    <row r="1039878"/>
    <row r="1039879"/>
    <row r="1039880"/>
    <row r="1039881"/>
    <row r="1039882"/>
    <row r="1039883"/>
    <row r="1039884"/>
    <row r="1039885"/>
    <row r="1039886"/>
    <row r="1039887"/>
    <row r="1039888"/>
    <row r="1039889"/>
    <row r="1039890"/>
    <row r="1039891"/>
    <row r="1039892"/>
    <row r="1039893"/>
    <row r="1039894"/>
    <row r="1039895"/>
    <row r="1039896"/>
    <row r="1039897"/>
    <row r="1039898"/>
    <row r="1039899"/>
    <row r="1039900"/>
    <row r="1039901"/>
    <row r="1039902"/>
    <row r="1039903"/>
    <row r="1039904"/>
    <row r="1039905"/>
    <row r="1039906"/>
    <row r="1039907"/>
    <row r="1039908"/>
    <row r="1039909"/>
    <row r="1039910"/>
    <row r="1039911"/>
    <row r="1039912"/>
    <row r="1039913"/>
    <row r="1039914"/>
    <row r="1039915"/>
    <row r="1039916"/>
    <row r="1039917"/>
    <row r="1039918"/>
    <row r="1039919"/>
    <row r="1039920"/>
    <row r="1039921"/>
    <row r="1039922"/>
    <row r="1039923"/>
    <row r="1039924"/>
    <row r="1039925"/>
    <row r="1039926"/>
    <row r="1039927"/>
    <row r="1039928"/>
    <row r="1039929"/>
    <row r="1039930"/>
    <row r="1039931"/>
    <row r="1039932"/>
    <row r="1039933"/>
    <row r="1039934"/>
    <row r="1039935"/>
    <row r="1039936"/>
    <row r="1039937"/>
    <row r="1039938"/>
    <row r="1039939"/>
    <row r="1039940"/>
    <row r="1039941"/>
    <row r="1039942"/>
    <row r="1039943"/>
    <row r="1039944"/>
    <row r="1039945"/>
    <row r="1039946"/>
    <row r="1039947"/>
    <row r="1039948"/>
    <row r="1039949"/>
    <row r="1039950"/>
    <row r="1039951"/>
    <row r="1039952"/>
    <row r="1039953"/>
    <row r="1039954"/>
    <row r="1039955"/>
    <row r="1039956"/>
    <row r="1039957"/>
    <row r="1039958"/>
    <row r="1039959"/>
    <row r="1039960"/>
    <row r="1039961"/>
    <row r="1039962"/>
    <row r="1039963"/>
    <row r="1039964"/>
    <row r="1039965"/>
    <row r="1039966"/>
    <row r="1039967"/>
    <row r="1039968"/>
    <row r="1039969"/>
    <row r="1039970"/>
    <row r="1039971"/>
    <row r="1039972"/>
    <row r="1039973"/>
    <row r="1039974"/>
    <row r="1039975"/>
    <row r="1039976"/>
    <row r="1039977"/>
    <row r="1039978"/>
    <row r="1039979"/>
    <row r="1039980"/>
    <row r="1039981"/>
    <row r="1039982"/>
    <row r="1039983"/>
    <row r="1039984"/>
    <row r="1039985"/>
    <row r="1039986"/>
    <row r="1039987"/>
    <row r="1039988"/>
    <row r="1039989"/>
    <row r="1039990"/>
    <row r="1039991"/>
    <row r="1039992"/>
    <row r="1039993"/>
    <row r="1039994"/>
    <row r="1039995"/>
    <row r="1039996"/>
    <row r="1039997"/>
    <row r="1039998"/>
    <row r="1039999"/>
    <row r="1040000"/>
    <row r="1040001"/>
    <row r="1040002"/>
    <row r="1040003"/>
    <row r="1040004"/>
    <row r="1040005"/>
    <row r="1040006"/>
    <row r="1040007"/>
    <row r="1040008"/>
    <row r="1040009"/>
    <row r="1040010"/>
    <row r="1040011"/>
    <row r="1040012"/>
    <row r="1040013"/>
    <row r="1040014"/>
    <row r="1040015"/>
    <row r="1040016"/>
    <row r="1040017"/>
    <row r="1040018"/>
    <row r="1040019"/>
    <row r="1040020"/>
    <row r="1040021"/>
    <row r="1040022"/>
    <row r="1040023"/>
    <row r="1040024"/>
    <row r="1040025"/>
    <row r="1040026"/>
    <row r="1040027"/>
    <row r="1040028"/>
    <row r="1040029"/>
    <row r="1040030"/>
    <row r="1040031"/>
    <row r="1040032"/>
    <row r="1040033"/>
    <row r="1040034"/>
    <row r="1040035"/>
    <row r="1040036"/>
    <row r="1040037"/>
    <row r="1040038"/>
    <row r="1040039"/>
    <row r="1040040"/>
    <row r="1040041"/>
    <row r="1040042"/>
    <row r="1040043"/>
    <row r="1040044"/>
    <row r="1040045"/>
    <row r="1040046"/>
    <row r="1040047"/>
    <row r="1040048"/>
    <row r="1040049"/>
    <row r="1040050"/>
    <row r="1040051"/>
    <row r="1040052"/>
    <row r="1040053"/>
    <row r="1040054"/>
    <row r="1040055"/>
    <row r="1040056"/>
    <row r="1040057"/>
    <row r="1040058"/>
    <row r="1040059"/>
    <row r="1040060"/>
    <row r="1040061"/>
    <row r="1040062"/>
    <row r="1040063"/>
    <row r="1040064"/>
    <row r="1040065"/>
    <row r="1040066"/>
    <row r="1040067"/>
    <row r="1040068"/>
    <row r="1040069"/>
    <row r="1040070"/>
    <row r="1040071"/>
    <row r="1040072"/>
    <row r="1040073"/>
    <row r="1040074"/>
    <row r="1040075"/>
    <row r="1040076"/>
    <row r="1040077"/>
    <row r="1040078"/>
    <row r="1040079"/>
    <row r="1040080"/>
    <row r="1040081"/>
    <row r="1040082"/>
    <row r="1040083"/>
    <row r="1040084"/>
    <row r="1040085"/>
    <row r="1040086"/>
    <row r="1040087"/>
    <row r="1040088"/>
    <row r="1040089"/>
    <row r="1040090"/>
    <row r="1040091"/>
    <row r="1040092"/>
    <row r="1040093"/>
    <row r="1040094"/>
    <row r="1040095"/>
    <row r="1040096"/>
    <row r="1040097"/>
    <row r="1040098"/>
    <row r="1040099"/>
    <row r="1040100"/>
    <row r="1040101"/>
    <row r="1040102"/>
    <row r="1040103"/>
    <row r="1040104"/>
    <row r="1040105"/>
    <row r="1040106"/>
    <row r="1040107"/>
    <row r="1040108"/>
    <row r="1040109"/>
    <row r="1040110"/>
    <row r="1040111"/>
    <row r="1040112"/>
    <row r="1040113"/>
    <row r="1040114"/>
    <row r="1040115"/>
    <row r="1040116"/>
    <row r="1040117"/>
    <row r="1040118"/>
    <row r="1040119"/>
    <row r="1040120"/>
    <row r="1040121"/>
    <row r="1040122"/>
    <row r="1040123"/>
    <row r="1040124"/>
    <row r="1040125"/>
    <row r="1040126"/>
    <row r="1040127"/>
    <row r="1040128"/>
    <row r="1040129"/>
    <row r="1040130"/>
    <row r="1040131"/>
    <row r="1040132"/>
    <row r="1040133"/>
    <row r="1040134"/>
    <row r="1040135"/>
    <row r="1040136"/>
    <row r="1040137"/>
    <row r="1040138"/>
    <row r="1040139"/>
    <row r="1040140"/>
    <row r="1040141"/>
    <row r="1040142"/>
    <row r="1040143"/>
    <row r="1040144"/>
    <row r="1040145"/>
    <row r="1040146"/>
    <row r="1040147"/>
    <row r="1040148"/>
    <row r="1040149"/>
    <row r="1040150"/>
    <row r="1040151"/>
    <row r="1040152"/>
    <row r="1040153"/>
    <row r="1040154"/>
    <row r="1040155"/>
    <row r="1040156"/>
    <row r="1040157"/>
    <row r="1040158"/>
    <row r="1040159"/>
    <row r="1040160"/>
    <row r="1040161"/>
    <row r="1040162"/>
    <row r="1040163"/>
    <row r="1040164"/>
    <row r="1040165"/>
    <row r="1040166"/>
    <row r="1040167"/>
    <row r="1040168"/>
    <row r="1040169"/>
    <row r="1040170"/>
    <row r="1040171"/>
    <row r="1040172"/>
    <row r="1040173"/>
    <row r="1040174"/>
    <row r="1040175"/>
    <row r="1040176"/>
    <row r="1040177"/>
    <row r="1040178"/>
    <row r="1040179"/>
    <row r="1040180"/>
    <row r="1040181"/>
    <row r="1040182"/>
    <row r="1040183"/>
    <row r="1040184"/>
    <row r="1040185"/>
    <row r="1040186"/>
    <row r="1040187"/>
    <row r="1040188"/>
    <row r="1040189"/>
    <row r="1040190"/>
    <row r="1040191"/>
    <row r="1040192"/>
    <row r="1040193"/>
    <row r="1040194"/>
    <row r="1040195"/>
    <row r="1040196"/>
    <row r="1040197"/>
    <row r="1040198"/>
    <row r="1040199"/>
    <row r="1040200"/>
    <row r="1040201"/>
    <row r="1040202"/>
    <row r="1040203"/>
    <row r="1040204"/>
    <row r="1040205"/>
    <row r="1040206"/>
    <row r="1040207"/>
    <row r="1040208"/>
    <row r="1040209"/>
    <row r="1040210"/>
    <row r="1040211"/>
    <row r="1040212"/>
    <row r="1040213"/>
    <row r="1040214"/>
    <row r="1040215"/>
    <row r="1040216"/>
    <row r="1040217"/>
    <row r="1040218"/>
    <row r="1040219"/>
    <row r="1040220"/>
    <row r="1040221"/>
    <row r="1040222"/>
    <row r="1040223"/>
    <row r="1040224"/>
    <row r="1040225"/>
    <row r="1040226"/>
    <row r="1040227"/>
    <row r="1040228"/>
    <row r="1040229"/>
    <row r="1040230"/>
    <row r="1040231"/>
    <row r="1040232"/>
    <row r="1040233"/>
    <row r="1040234"/>
    <row r="1040235"/>
    <row r="1040236"/>
    <row r="1040237"/>
    <row r="1040238"/>
    <row r="1040239"/>
    <row r="1040240"/>
    <row r="1040241"/>
    <row r="1040242"/>
    <row r="1040243"/>
    <row r="1040244"/>
    <row r="1040245"/>
    <row r="1040246"/>
    <row r="1040247"/>
    <row r="1040248"/>
    <row r="1040249"/>
    <row r="1040250"/>
    <row r="1040251"/>
    <row r="1040252"/>
    <row r="1040253"/>
    <row r="1040254"/>
    <row r="1040255"/>
    <row r="1040256"/>
    <row r="1040257"/>
    <row r="1040258"/>
    <row r="1040259"/>
    <row r="1040260"/>
    <row r="1040261"/>
    <row r="1040262"/>
    <row r="1040263"/>
    <row r="1040264"/>
    <row r="1040265"/>
    <row r="1040266"/>
    <row r="1040267"/>
    <row r="1040268"/>
    <row r="1040269"/>
    <row r="1040270"/>
    <row r="1040271"/>
    <row r="1040272"/>
    <row r="1040273"/>
    <row r="1040274"/>
    <row r="1040275"/>
    <row r="1040276"/>
    <row r="1040277"/>
    <row r="1040278"/>
    <row r="1040279"/>
    <row r="1040280"/>
    <row r="1040281"/>
    <row r="1040282"/>
    <row r="1040283"/>
    <row r="1040284"/>
    <row r="1040285"/>
    <row r="1040286"/>
    <row r="1040287"/>
    <row r="1040288"/>
    <row r="1040289"/>
    <row r="1040290"/>
    <row r="1040291"/>
    <row r="1040292"/>
    <row r="1040293"/>
    <row r="1040294"/>
    <row r="1040295"/>
    <row r="1040296"/>
    <row r="1040297"/>
    <row r="1040298"/>
    <row r="1040299"/>
    <row r="1040300"/>
    <row r="1040301"/>
    <row r="1040302"/>
    <row r="1040303"/>
    <row r="1040304"/>
    <row r="1040305"/>
    <row r="1040306"/>
    <row r="1040307"/>
    <row r="1040308"/>
    <row r="1040309"/>
    <row r="1040310"/>
    <row r="1040311"/>
    <row r="1040312"/>
    <row r="1040313"/>
    <row r="1040314"/>
    <row r="1040315"/>
    <row r="1040316"/>
    <row r="1040317"/>
    <row r="1040318"/>
    <row r="1040319"/>
    <row r="1040320"/>
    <row r="1040321"/>
    <row r="1040322"/>
    <row r="1040323"/>
    <row r="1040324"/>
    <row r="1040325"/>
    <row r="1040326"/>
    <row r="1040327"/>
    <row r="1040328"/>
    <row r="1040329"/>
    <row r="1040330"/>
    <row r="1040331"/>
    <row r="1040332"/>
    <row r="1040333"/>
    <row r="1040334"/>
    <row r="1040335"/>
    <row r="1040336"/>
    <row r="1040337"/>
    <row r="1040338"/>
    <row r="1040339"/>
    <row r="1040340"/>
    <row r="1040341"/>
    <row r="1040342"/>
    <row r="1040343"/>
    <row r="1040344"/>
    <row r="1040345"/>
    <row r="1040346"/>
    <row r="1040347"/>
    <row r="1040348"/>
    <row r="1040349"/>
    <row r="1040350"/>
    <row r="1040351"/>
    <row r="1040352"/>
    <row r="1040353"/>
    <row r="1040354"/>
    <row r="1040355"/>
    <row r="1040356"/>
    <row r="1040357"/>
    <row r="1040358"/>
    <row r="1040359"/>
    <row r="1040360"/>
    <row r="1040361"/>
    <row r="1040362"/>
    <row r="1040363"/>
    <row r="1040364"/>
    <row r="1040365"/>
    <row r="1040366"/>
    <row r="1040367"/>
    <row r="1040368"/>
    <row r="1040369"/>
    <row r="1040370"/>
    <row r="1040371"/>
    <row r="1040372"/>
    <row r="1040373"/>
    <row r="1040374"/>
    <row r="1040375"/>
    <row r="1040376"/>
    <row r="1040377"/>
    <row r="1040378"/>
    <row r="1040379"/>
    <row r="1040380"/>
    <row r="1040381"/>
    <row r="1040382"/>
    <row r="1040383"/>
    <row r="1040384"/>
    <row r="1040385"/>
    <row r="1040386"/>
    <row r="1040387"/>
    <row r="1040388"/>
    <row r="1040389"/>
    <row r="1040390"/>
    <row r="1040391"/>
    <row r="1040392"/>
    <row r="1040393"/>
    <row r="1040394"/>
    <row r="1040395"/>
    <row r="1040396"/>
    <row r="1040397"/>
    <row r="1040398"/>
    <row r="1040399"/>
    <row r="1040400"/>
    <row r="1040401"/>
    <row r="1040402"/>
    <row r="1040403"/>
    <row r="1040404"/>
    <row r="1040405"/>
    <row r="1040406"/>
    <row r="1040407"/>
    <row r="1040408"/>
    <row r="1040409"/>
    <row r="1040410"/>
    <row r="1040411"/>
    <row r="1040412"/>
    <row r="1040413"/>
    <row r="1040414"/>
    <row r="1040415"/>
    <row r="1040416"/>
    <row r="1040417"/>
    <row r="1040418"/>
    <row r="1040419"/>
    <row r="1040420"/>
    <row r="1040421"/>
    <row r="1040422"/>
    <row r="1040423"/>
    <row r="1040424"/>
    <row r="1040425"/>
    <row r="1040426"/>
    <row r="1040427"/>
    <row r="1040428"/>
    <row r="1040429"/>
    <row r="1040430"/>
    <row r="1040431"/>
    <row r="1040432"/>
    <row r="1040433"/>
    <row r="1040434"/>
    <row r="1040435"/>
    <row r="1040436"/>
    <row r="1040437"/>
    <row r="1040438"/>
    <row r="1040439"/>
    <row r="1040440"/>
    <row r="1040441"/>
    <row r="1040442"/>
    <row r="1040443"/>
    <row r="1040444"/>
    <row r="1040445"/>
    <row r="1040446"/>
    <row r="1040447"/>
    <row r="1040448"/>
    <row r="1040449"/>
    <row r="1040450"/>
    <row r="1040451"/>
    <row r="1040452"/>
    <row r="1040453"/>
    <row r="1040454"/>
    <row r="1040455"/>
    <row r="1040456"/>
    <row r="1040457"/>
    <row r="1040458"/>
    <row r="1040459"/>
    <row r="1040460"/>
    <row r="1040461"/>
    <row r="1040462"/>
    <row r="1040463"/>
    <row r="1040464"/>
    <row r="1040465"/>
    <row r="1040466"/>
    <row r="1040467"/>
    <row r="1040468"/>
    <row r="1040469"/>
    <row r="1040470"/>
    <row r="1040471"/>
    <row r="1040472"/>
    <row r="1040473"/>
    <row r="1040474"/>
    <row r="1040475"/>
    <row r="1040476"/>
    <row r="1040477"/>
    <row r="1040478"/>
    <row r="1040479"/>
    <row r="1040480"/>
    <row r="1040481"/>
    <row r="1040482"/>
    <row r="1040483"/>
    <row r="1040484"/>
    <row r="1040485"/>
    <row r="1040486"/>
    <row r="1040487"/>
    <row r="1040488"/>
    <row r="1040489"/>
    <row r="1040490"/>
    <row r="1040491"/>
    <row r="1040492"/>
    <row r="1040493"/>
    <row r="1040494"/>
    <row r="1040495"/>
    <row r="1040496"/>
    <row r="1040497"/>
    <row r="1040498"/>
    <row r="1040499"/>
    <row r="1040500"/>
    <row r="1040501"/>
    <row r="1040502"/>
    <row r="1040503"/>
    <row r="1040504"/>
    <row r="1040505"/>
    <row r="1040506"/>
    <row r="1040507"/>
    <row r="1040508"/>
    <row r="1040509"/>
    <row r="1040510"/>
    <row r="1040511"/>
    <row r="1040512"/>
    <row r="1040513"/>
    <row r="1040514"/>
    <row r="1040515"/>
    <row r="1040516"/>
    <row r="1040517"/>
    <row r="1040518"/>
    <row r="1040519"/>
    <row r="1040520"/>
    <row r="1040521"/>
    <row r="1040522"/>
    <row r="1040523"/>
    <row r="1040524"/>
    <row r="1040525"/>
    <row r="1040526"/>
    <row r="1040527"/>
    <row r="1040528"/>
    <row r="1040529"/>
    <row r="1040530"/>
    <row r="1040531"/>
    <row r="1040532"/>
    <row r="1040533"/>
    <row r="1040534"/>
    <row r="1040535"/>
    <row r="1040536"/>
    <row r="1040537"/>
    <row r="1040538"/>
    <row r="1040539"/>
    <row r="1040540"/>
    <row r="1040541"/>
    <row r="1040542"/>
    <row r="1040543"/>
    <row r="1040544"/>
    <row r="1040545"/>
    <row r="1040546"/>
    <row r="1040547"/>
    <row r="1040548"/>
    <row r="1040549"/>
    <row r="1040550"/>
    <row r="1040551"/>
    <row r="1040552"/>
    <row r="1040553"/>
    <row r="1040554"/>
    <row r="1040555"/>
    <row r="1040556"/>
    <row r="1040557"/>
    <row r="1040558"/>
    <row r="1040559"/>
    <row r="1040560"/>
    <row r="1040561"/>
    <row r="1040562"/>
    <row r="1040563"/>
    <row r="1040564"/>
    <row r="1040565"/>
    <row r="1040566"/>
    <row r="1040567"/>
    <row r="1040568"/>
    <row r="1040569"/>
    <row r="1040570"/>
    <row r="1040571"/>
    <row r="1040572"/>
    <row r="1040573"/>
    <row r="1040574"/>
    <row r="1040575"/>
    <row r="1040576"/>
    <row r="1040577"/>
    <row r="1040578"/>
    <row r="1040579"/>
    <row r="1040580"/>
    <row r="1040581"/>
    <row r="1040582"/>
    <row r="1040583"/>
    <row r="1040584"/>
    <row r="1040585"/>
    <row r="1040586"/>
    <row r="1040587"/>
    <row r="1040588"/>
    <row r="1040589"/>
    <row r="1040590"/>
    <row r="1040591"/>
    <row r="1040592"/>
    <row r="1040593"/>
    <row r="1040594"/>
    <row r="1040595"/>
    <row r="1040596"/>
    <row r="1040597"/>
    <row r="1040598"/>
    <row r="1040599"/>
    <row r="1040600"/>
    <row r="1040601"/>
    <row r="1040602"/>
    <row r="1040603"/>
    <row r="1040604"/>
    <row r="1040605"/>
    <row r="1040606"/>
    <row r="1040607"/>
    <row r="1040608"/>
    <row r="1040609"/>
    <row r="1040610"/>
    <row r="1040611"/>
    <row r="1040612"/>
    <row r="1040613"/>
    <row r="1040614"/>
    <row r="1040615"/>
    <row r="1040616"/>
    <row r="1040617"/>
    <row r="1040618"/>
    <row r="1040619"/>
    <row r="1040620"/>
    <row r="1040621"/>
    <row r="1040622"/>
    <row r="1040623"/>
    <row r="1040624"/>
    <row r="1040625"/>
    <row r="1040626"/>
    <row r="1040627"/>
    <row r="1040628"/>
    <row r="1040629"/>
    <row r="1040630"/>
    <row r="1040631"/>
    <row r="1040632"/>
    <row r="1040633"/>
    <row r="1040634"/>
    <row r="1040635"/>
    <row r="1040636"/>
    <row r="1040637"/>
    <row r="1040638"/>
    <row r="1040639"/>
    <row r="1040640"/>
    <row r="1040641"/>
    <row r="1040642"/>
    <row r="1040643"/>
    <row r="1040644"/>
    <row r="1040645"/>
    <row r="1040646"/>
    <row r="1040647"/>
    <row r="1040648"/>
    <row r="1040649"/>
    <row r="1040650"/>
    <row r="1040651"/>
    <row r="1040652"/>
    <row r="1040653"/>
    <row r="1040654"/>
    <row r="1040655"/>
    <row r="1040656"/>
    <row r="1040657"/>
    <row r="1040658"/>
    <row r="1040659"/>
    <row r="1040660"/>
    <row r="1040661"/>
    <row r="1040662"/>
    <row r="1040663"/>
    <row r="1040664"/>
    <row r="1040665"/>
    <row r="1040666"/>
    <row r="1040667"/>
    <row r="1040668"/>
    <row r="1040669"/>
    <row r="1040670"/>
    <row r="1040671"/>
    <row r="1040672"/>
    <row r="1040673"/>
    <row r="1040674"/>
    <row r="1040675"/>
    <row r="1040676"/>
    <row r="1040677"/>
    <row r="1040678"/>
    <row r="1040679"/>
    <row r="1040680"/>
    <row r="1040681"/>
    <row r="1040682"/>
    <row r="1040683"/>
    <row r="1040684"/>
    <row r="1040685"/>
    <row r="1040686"/>
    <row r="1040687"/>
    <row r="1040688"/>
    <row r="1040689"/>
    <row r="1040690"/>
    <row r="1040691"/>
    <row r="1040692"/>
    <row r="1040693"/>
    <row r="1040694"/>
    <row r="1040695"/>
    <row r="1040696"/>
    <row r="1040697"/>
    <row r="1040698"/>
    <row r="1040699"/>
    <row r="1040700"/>
    <row r="1040701"/>
    <row r="1040702"/>
    <row r="1040703"/>
    <row r="1040704"/>
    <row r="1040705"/>
    <row r="1040706"/>
    <row r="1040707"/>
    <row r="1040708"/>
    <row r="1040709"/>
    <row r="1040710"/>
    <row r="1040711"/>
    <row r="1040712"/>
    <row r="1040713"/>
    <row r="1040714"/>
    <row r="1040715"/>
    <row r="1040716"/>
    <row r="1040717"/>
    <row r="1040718"/>
    <row r="1040719"/>
    <row r="1040720"/>
    <row r="1040721"/>
    <row r="1040722"/>
    <row r="1040723"/>
    <row r="1040724"/>
    <row r="1040725"/>
    <row r="1040726"/>
    <row r="1040727"/>
    <row r="1040728"/>
    <row r="1040729"/>
    <row r="1040730"/>
    <row r="1040731"/>
    <row r="1040732"/>
    <row r="1040733"/>
    <row r="1040734"/>
    <row r="1040735"/>
    <row r="1040736"/>
    <row r="1040737"/>
    <row r="1040738"/>
    <row r="1040739"/>
    <row r="1040740"/>
    <row r="1040741"/>
    <row r="1040742"/>
    <row r="1040743"/>
    <row r="1040744"/>
    <row r="1040745"/>
    <row r="1040746"/>
    <row r="1040747"/>
    <row r="1040748"/>
    <row r="1040749"/>
    <row r="1040750"/>
    <row r="1040751"/>
    <row r="1040752"/>
    <row r="1040753"/>
    <row r="1040754"/>
    <row r="1040755"/>
    <row r="1040756"/>
    <row r="1040757"/>
    <row r="1040758"/>
    <row r="1040759"/>
    <row r="1040760"/>
    <row r="1040761"/>
    <row r="1040762"/>
    <row r="1040763"/>
    <row r="1040764"/>
    <row r="1040765"/>
    <row r="1040766"/>
    <row r="1040767"/>
    <row r="1040768"/>
    <row r="1040769"/>
    <row r="1040770"/>
    <row r="1040771"/>
    <row r="1040772"/>
    <row r="1040773"/>
    <row r="1040774"/>
    <row r="1040775"/>
    <row r="1040776"/>
    <row r="1040777"/>
    <row r="1040778"/>
    <row r="1040779"/>
    <row r="1040780"/>
    <row r="1040781"/>
    <row r="1040782"/>
    <row r="1040783"/>
    <row r="1040784"/>
    <row r="1040785"/>
    <row r="1040786"/>
    <row r="1040787"/>
    <row r="1040788"/>
    <row r="1040789"/>
    <row r="1040790"/>
    <row r="1040791"/>
    <row r="1040792"/>
    <row r="1040793"/>
    <row r="1040794"/>
    <row r="1040795"/>
    <row r="1040796"/>
    <row r="1040797"/>
    <row r="1040798"/>
    <row r="1040799"/>
    <row r="1040800"/>
    <row r="1040801"/>
    <row r="1040802"/>
    <row r="1040803"/>
    <row r="1040804"/>
    <row r="1040805"/>
    <row r="1040806"/>
    <row r="1040807"/>
    <row r="1040808"/>
    <row r="1040809"/>
    <row r="1040810"/>
    <row r="1040811"/>
    <row r="1040812"/>
    <row r="1040813"/>
    <row r="1040814"/>
    <row r="1040815"/>
    <row r="1040816"/>
    <row r="1040817"/>
    <row r="1040818"/>
    <row r="1040819"/>
    <row r="1040820"/>
    <row r="1040821"/>
    <row r="1040822"/>
    <row r="1040823"/>
    <row r="1040824"/>
    <row r="1040825"/>
    <row r="1040826"/>
    <row r="1040827"/>
    <row r="1040828"/>
    <row r="1040829"/>
    <row r="1040830"/>
    <row r="1040831"/>
    <row r="1040832"/>
    <row r="1040833"/>
    <row r="1040834"/>
    <row r="1040835"/>
    <row r="1040836"/>
    <row r="1040837"/>
    <row r="1040838"/>
    <row r="1040839"/>
    <row r="1040840"/>
    <row r="1040841"/>
    <row r="1040842"/>
    <row r="1040843"/>
    <row r="1040844"/>
    <row r="1040845"/>
    <row r="1040846"/>
    <row r="1040847"/>
    <row r="1040848"/>
    <row r="1040849"/>
    <row r="1040850"/>
    <row r="1040851"/>
    <row r="1040852"/>
    <row r="1040853"/>
    <row r="1040854"/>
    <row r="1040855"/>
    <row r="1040856"/>
    <row r="1040857"/>
    <row r="1040858"/>
    <row r="1040859"/>
    <row r="1040860"/>
    <row r="1040861"/>
    <row r="1040862"/>
    <row r="1040863"/>
    <row r="1040864"/>
    <row r="1040865"/>
    <row r="1040866"/>
    <row r="1040867"/>
    <row r="1040868"/>
    <row r="1040869"/>
    <row r="1040870"/>
    <row r="1040871"/>
    <row r="1040872"/>
    <row r="1040873"/>
    <row r="1040874"/>
    <row r="1040875"/>
    <row r="1040876"/>
    <row r="1040877"/>
    <row r="1040878"/>
    <row r="1040879"/>
    <row r="1040880"/>
    <row r="1040881"/>
    <row r="1040882"/>
    <row r="1040883"/>
    <row r="1040884"/>
    <row r="1040885"/>
    <row r="1040886"/>
    <row r="1040887"/>
    <row r="1040888"/>
    <row r="1040889"/>
    <row r="1040890"/>
    <row r="1040891"/>
    <row r="1040892"/>
    <row r="1040893"/>
    <row r="1040894"/>
    <row r="1040895"/>
    <row r="1040896"/>
    <row r="1040897"/>
    <row r="1040898"/>
    <row r="1040899"/>
    <row r="1040900"/>
    <row r="1040901"/>
    <row r="1040902"/>
    <row r="1040903"/>
    <row r="1040904"/>
    <row r="1040905"/>
    <row r="1040906"/>
    <row r="1040907"/>
    <row r="1040908"/>
    <row r="1040909"/>
    <row r="1040910"/>
    <row r="1040911"/>
    <row r="1040912"/>
    <row r="1040913"/>
    <row r="1040914"/>
    <row r="1040915"/>
    <row r="1040916"/>
    <row r="1040917"/>
    <row r="1040918"/>
    <row r="1040919"/>
    <row r="1040920"/>
    <row r="1040921"/>
    <row r="1040922"/>
    <row r="1040923"/>
    <row r="1040924"/>
    <row r="1040925"/>
    <row r="1040926"/>
    <row r="1040927"/>
    <row r="1040928"/>
    <row r="1040929"/>
    <row r="1040930"/>
    <row r="1040931"/>
    <row r="1040932"/>
    <row r="1040933"/>
    <row r="1040934"/>
    <row r="1040935"/>
    <row r="1040936"/>
    <row r="1040937"/>
    <row r="1040938"/>
    <row r="1040939"/>
    <row r="1040940"/>
    <row r="1040941"/>
    <row r="1040942"/>
    <row r="1040943"/>
    <row r="1040944"/>
    <row r="1040945"/>
    <row r="1040946"/>
    <row r="1040947"/>
    <row r="1040948"/>
    <row r="1040949"/>
    <row r="1040950"/>
    <row r="1040951"/>
    <row r="1040952"/>
    <row r="1040953"/>
    <row r="1040954"/>
    <row r="1040955"/>
    <row r="1040956"/>
    <row r="1040957"/>
    <row r="1040958"/>
    <row r="1040959"/>
    <row r="1040960"/>
    <row r="1040961"/>
    <row r="1040962"/>
    <row r="1040963"/>
    <row r="1040964"/>
    <row r="1040965"/>
    <row r="1040966"/>
    <row r="1040967"/>
    <row r="1040968"/>
    <row r="1040969"/>
    <row r="1040970"/>
    <row r="1040971"/>
    <row r="1040972"/>
    <row r="1040973"/>
    <row r="1040974"/>
    <row r="1040975"/>
    <row r="1040976"/>
    <row r="1040977"/>
    <row r="1040978"/>
    <row r="1040979"/>
    <row r="1040980"/>
    <row r="1040981"/>
    <row r="1040982"/>
    <row r="1040983"/>
    <row r="1040984"/>
    <row r="1040985"/>
    <row r="1040986"/>
    <row r="1040987"/>
    <row r="1040988"/>
    <row r="1040989"/>
    <row r="1040990"/>
    <row r="1040991"/>
    <row r="1040992"/>
    <row r="1040993"/>
    <row r="1040994"/>
    <row r="1040995"/>
    <row r="1040996"/>
    <row r="1040997"/>
    <row r="1040998"/>
    <row r="1040999"/>
    <row r="1041000"/>
    <row r="1041001"/>
    <row r="1041002"/>
    <row r="1041003"/>
    <row r="1041004"/>
    <row r="1041005"/>
    <row r="1041006"/>
    <row r="1041007"/>
    <row r="1041008"/>
    <row r="1041009"/>
    <row r="1041010"/>
    <row r="1041011"/>
    <row r="1041012"/>
    <row r="1041013"/>
    <row r="1041014"/>
    <row r="1041015"/>
    <row r="1041016"/>
    <row r="1041017"/>
    <row r="1041018"/>
    <row r="1041019"/>
    <row r="1041020"/>
    <row r="1041021"/>
    <row r="1041022"/>
    <row r="1041023"/>
    <row r="1041024"/>
    <row r="1041025"/>
    <row r="1041026"/>
    <row r="1041027"/>
    <row r="1041028"/>
    <row r="1041029"/>
    <row r="1041030"/>
    <row r="1041031"/>
    <row r="1041032"/>
    <row r="1041033"/>
    <row r="1041034"/>
    <row r="1041035"/>
    <row r="1041036"/>
    <row r="1041037"/>
    <row r="1041038"/>
    <row r="1041039"/>
    <row r="1041040"/>
    <row r="1041041"/>
    <row r="1041042"/>
    <row r="1041043"/>
    <row r="1041044"/>
    <row r="1041045"/>
    <row r="1041046"/>
    <row r="1041047"/>
    <row r="1041048"/>
    <row r="1041049"/>
    <row r="1041050"/>
    <row r="1041051"/>
    <row r="1041052"/>
    <row r="1041053"/>
    <row r="1041054"/>
    <row r="1041055"/>
    <row r="1041056"/>
    <row r="1041057"/>
    <row r="1041058"/>
    <row r="1041059"/>
    <row r="1041060"/>
    <row r="1041061"/>
    <row r="1041062"/>
    <row r="1041063"/>
    <row r="1041064"/>
    <row r="1041065"/>
    <row r="1041066"/>
    <row r="1041067"/>
    <row r="1041068"/>
    <row r="1041069"/>
    <row r="1041070"/>
    <row r="1041071"/>
    <row r="1041072"/>
    <row r="1041073"/>
    <row r="1041074"/>
    <row r="1041075"/>
    <row r="1041076"/>
    <row r="1041077"/>
    <row r="1041078"/>
    <row r="1041079"/>
    <row r="1041080"/>
    <row r="1041081"/>
    <row r="1041082"/>
    <row r="1041083"/>
    <row r="1041084"/>
    <row r="1041085"/>
    <row r="1041086"/>
    <row r="1041087"/>
    <row r="1041088"/>
    <row r="1041089"/>
    <row r="1041090"/>
    <row r="1041091"/>
    <row r="1041092"/>
    <row r="1041093"/>
    <row r="1041094"/>
    <row r="1041095"/>
    <row r="1041096"/>
    <row r="1041097"/>
    <row r="1041098"/>
    <row r="1041099"/>
    <row r="1041100"/>
    <row r="1041101"/>
    <row r="1041102"/>
    <row r="1041103"/>
    <row r="1041104"/>
    <row r="1041105"/>
    <row r="1041106"/>
    <row r="1041107"/>
    <row r="1041108"/>
    <row r="1041109"/>
    <row r="1041110"/>
    <row r="1041111"/>
    <row r="1041112"/>
    <row r="1041113"/>
    <row r="1041114"/>
    <row r="1041115"/>
    <row r="1041116"/>
    <row r="1041117"/>
    <row r="1041118"/>
    <row r="1041119"/>
    <row r="1041120"/>
    <row r="1041121"/>
    <row r="1041122"/>
    <row r="1041123"/>
    <row r="1041124"/>
    <row r="1041125"/>
    <row r="1041126"/>
    <row r="1041127"/>
    <row r="1041128"/>
    <row r="1041129"/>
    <row r="1041130"/>
    <row r="1041131"/>
    <row r="1041132"/>
    <row r="1041133"/>
    <row r="1041134"/>
    <row r="1041135"/>
    <row r="1041136"/>
    <row r="1041137"/>
    <row r="1041138"/>
    <row r="1041139"/>
    <row r="1041140"/>
    <row r="1041141"/>
    <row r="1041142"/>
    <row r="1041143"/>
    <row r="1041144"/>
    <row r="1041145"/>
    <row r="1041146"/>
    <row r="1041147"/>
    <row r="1041148"/>
    <row r="1041149"/>
    <row r="1041150"/>
    <row r="1041151"/>
    <row r="1041152"/>
    <row r="1041153"/>
    <row r="1041154"/>
    <row r="1041155"/>
    <row r="1041156"/>
    <row r="1041157"/>
    <row r="1041158"/>
    <row r="1041159"/>
    <row r="1041160"/>
    <row r="1041161"/>
    <row r="1041162"/>
    <row r="1041163"/>
    <row r="1041164"/>
    <row r="1041165"/>
    <row r="1041166"/>
    <row r="1041167"/>
    <row r="1041168"/>
    <row r="1041169"/>
    <row r="1041170"/>
    <row r="1041171"/>
    <row r="1041172"/>
    <row r="1041173"/>
    <row r="1041174"/>
    <row r="1041175"/>
    <row r="1041176"/>
    <row r="1041177"/>
    <row r="1041178"/>
    <row r="1041179"/>
    <row r="1041180"/>
    <row r="1041181"/>
    <row r="1041182"/>
    <row r="1041183"/>
    <row r="1041184"/>
    <row r="1041185"/>
    <row r="1041186"/>
    <row r="1041187"/>
    <row r="1041188"/>
    <row r="1041189"/>
    <row r="1041190"/>
    <row r="1041191"/>
    <row r="1041192"/>
    <row r="1041193"/>
    <row r="1041194"/>
    <row r="1041195"/>
    <row r="1041196"/>
    <row r="1041197"/>
    <row r="1041198"/>
    <row r="1041199"/>
    <row r="1041200"/>
    <row r="1041201"/>
    <row r="1041202"/>
    <row r="1041203"/>
    <row r="1041204"/>
    <row r="1041205"/>
    <row r="1041206"/>
    <row r="1041207"/>
    <row r="1041208"/>
    <row r="1041209"/>
    <row r="1041210"/>
    <row r="1041211"/>
    <row r="1041212"/>
    <row r="1041213"/>
    <row r="1041214"/>
    <row r="1041215"/>
    <row r="1041216"/>
    <row r="1041217"/>
    <row r="1041218"/>
    <row r="1041219"/>
    <row r="1041220"/>
    <row r="1041221"/>
    <row r="1041222"/>
    <row r="1041223"/>
    <row r="1041224"/>
    <row r="1041225"/>
    <row r="1041226"/>
    <row r="1041227"/>
    <row r="1041228"/>
    <row r="1041229"/>
    <row r="1041230"/>
    <row r="1041231"/>
    <row r="1041232"/>
    <row r="1041233"/>
    <row r="1041234"/>
    <row r="1041235"/>
    <row r="1041236"/>
    <row r="1041237"/>
    <row r="1041238"/>
    <row r="1041239"/>
    <row r="1041240"/>
    <row r="1041241"/>
    <row r="1041242"/>
    <row r="1041243"/>
    <row r="1041244"/>
    <row r="1041245"/>
    <row r="1041246"/>
    <row r="1041247"/>
    <row r="1041248"/>
    <row r="1041249"/>
    <row r="1041250"/>
    <row r="1041251"/>
    <row r="1041252"/>
    <row r="1041253"/>
    <row r="1041254"/>
    <row r="1041255"/>
    <row r="1041256"/>
    <row r="1041257"/>
    <row r="1041258"/>
    <row r="1041259"/>
    <row r="1041260"/>
    <row r="1041261"/>
    <row r="1041262"/>
    <row r="1041263"/>
    <row r="1041264"/>
    <row r="1041265"/>
    <row r="1041266"/>
    <row r="1041267"/>
    <row r="1041268"/>
    <row r="1041269"/>
    <row r="1041270"/>
    <row r="1041271"/>
    <row r="1041272"/>
    <row r="1041273"/>
    <row r="1041274"/>
    <row r="1041275"/>
    <row r="1041276"/>
    <row r="1041277"/>
    <row r="1041278"/>
    <row r="1041279"/>
    <row r="1041280"/>
    <row r="1041281"/>
    <row r="1041282"/>
    <row r="1041283"/>
    <row r="1041284"/>
    <row r="1041285"/>
    <row r="1041286"/>
    <row r="1041287"/>
    <row r="1041288"/>
    <row r="1041289"/>
    <row r="1041290"/>
    <row r="1041291"/>
    <row r="1041292"/>
    <row r="1041293"/>
    <row r="1041294"/>
    <row r="1041295"/>
    <row r="1041296"/>
    <row r="1041297"/>
    <row r="1041298"/>
    <row r="1041299"/>
    <row r="1041300"/>
    <row r="1041301"/>
    <row r="1041302"/>
    <row r="1041303"/>
    <row r="1041304"/>
    <row r="1041305"/>
    <row r="1041306"/>
    <row r="1041307"/>
    <row r="1041308"/>
    <row r="1041309"/>
    <row r="1041310"/>
    <row r="1041311"/>
    <row r="1041312"/>
    <row r="1041313"/>
    <row r="1041314"/>
    <row r="1041315"/>
    <row r="1041316"/>
    <row r="1041317"/>
    <row r="1041318"/>
    <row r="1041319"/>
    <row r="1041320"/>
    <row r="1041321"/>
    <row r="1041322"/>
    <row r="1041323"/>
    <row r="1041324"/>
    <row r="1041325"/>
    <row r="1041326"/>
    <row r="1041327"/>
    <row r="1041328"/>
    <row r="1041329"/>
    <row r="1041330"/>
    <row r="1041331"/>
    <row r="1041332"/>
    <row r="1041333"/>
    <row r="1041334"/>
    <row r="1041335"/>
    <row r="1041336"/>
    <row r="1041337"/>
    <row r="1041338"/>
    <row r="1041339"/>
    <row r="1041340"/>
    <row r="1041341"/>
    <row r="1041342"/>
    <row r="1041343"/>
    <row r="1041344"/>
    <row r="1041345"/>
    <row r="1041346"/>
    <row r="1041347"/>
    <row r="1041348"/>
    <row r="1041349"/>
    <row r="1041350"/>
    <row r="1041351"/>
    <row r="1041352"/>
    <row r="1041353"/>
    <row r="1041354"/>
    <row r="1041355"/>
    <row r="1041356"/>
    <row r="1041357"/>
    <row r="1041358"/>
    <row r="1041359"/>
    <row r="1041360"/>
    <row r="1041361"/>
    <row r="1041362"/>
    <row r="1041363"/>
    <row r="1041364"/>
    <row r="1041365"/>
    <row r="1041366"/>
    <row r="1041367"/>
    <row r="1041368"/>
    <row r="1041369"/>
    <row r="1041370"/>
    <row r="1041371"/>
    <row r="1041372"/>
    <row r="1041373"/>
    <row r="1041374"/>
    <row r="1041375"/>
    <row r="1041376"/>
    <row r="1041377"/>
    <row r="1041378"/>
    <row r="1041379"/>
    <row r="1041380"/>
    <row r="1041381"/>
    <row r="1041382"/>
    <row r="1041383"/>
    <row r="1041384"/>
    <row r="1041385"/>
    <row r="1041386"/>
    <row r="1041387"/>
    <row r="1041388"/>
    <row r="1041389"/>
    <row r="1041390"/>
    <row r="1041391"/>
    <row r="1041392"/>
    <row r="1041393"/>
    <row r="1041394"/>
    <row r="1041395"/>
    <row r="1041396"/>
    <row r="1041397"/>
    <row r="1041398"/>
    <row r="1041399"/>
    <row r="1041400"/>
    <row r="1041401"/>
    <row r="1041402"/>
    <row r="1041403"/>
    <row r="1041404"/>
    <row r="1041405"/>
    <row r="1041406"/>
    <row r="1041407"/>
    <row r="1041408"/>
    <row r="1041409"/>
    <row r="1041410"/>
    <row r="1041411"/>
    <row r="1041412"/>
    <row r="1041413"/>
    <row r="1041414"/>
    <row r="1041415"/>
    <row r="1041416"/>
    <row r="1041417"/>
    <row r="1041418"/>
    <row r="1041419"/>
    <row r="1041420"/>
    <row r="1041421"/>
    <row r="1041422"/>
    <row r="1041423"/>
    <row r="1041424"/>
    <row r="1041425"/>
    <row r="1041426"/>
    <row r="1041427"/>
    <row r="1041428"/>
    <row r="1041429"/>
    <row r="1041430"/>
    <row r="1041431"/>
    <row r="1041432"/>
    <row r="1041433"/>
    <row r="1041434"/>
    <row r="1041435"/>
    <row r="1041436"/>
    <row r="1041437"/>
    <row r="1041438"/>
    <row r="1041439"/>
    <row r="1041440"/>
    <row r="1041441"/>
    <row r="1041442"/>
    <row r="1041443"/>
    <row r="1041444"/>
    <row r="1041445"/>
    <row r="1041446"/>
    <row r="1041447"/>
    <row r="1041448"/>
    <row r="1041449"/>
    <row r="1041450"/>
    <row r="1041451"/>
    <row r="1041452"/>
    <row r="1041453"/>
    <row r="1041454"/>
    <row r="1041455"/>
    <row r="1041456"/>
    <row r="1041457"/>
    <row r="1041458"/>
    <row r="1041459"/>
    <row r="1041460"/>
    <row r="1041461"/>
    <row r="1041462"/>
    <row r="1041463"/>
    <row r="1041464"/>
    <row r="1041465"/>
    <row r="1041466"/>
    <row r="1041467"/>
    <row r="1041468"/>
    <row r="1041469"/>
    <row r="1041470"/>
    <row r="1041471"/>
    <row r="1041472"/>
    <row r="1041473"/>
    <row r="1041474"/>
    <row r="1041475"/>
    <row r="1041476"/>
    <row r="1041477"/>
    <row r="1041478"/>
    <row r="1041479"/>
    <row r="1041480"/>
    <row r="1041481"/>
    <row r="1041482"/>
    <row r="1041483"/>
    <row r="1041484"/>
    <row r="1041485"/>
    <row r="1041486"/>
    <row r="1041487"/>
    <row r="1041488"/>
    <row r="1041489"/>
    <row r="1041490"/>
    <row r="1041491"/>
    <row r="1041492"/>
    <row r="1041493"/>
    <row r="1041494"/>
    <row r="1041495"/>
    <row r="1041496"/>
    <row r="1041497"/>
    <row r="1041498"/>
    <row r="1041499"/>
    <row r="1041500"/>
    <row r="1041501"/>
    <row r="1041502"/>
    <row r="1041503"/>
    <row r="1041504"/>
    <row r="1041505"/>
    <row r="1041506"/>
    <row r="1041507"/>
    <row r="1041508"/>
    <row r="1041509"/>
    <row r="1041510"/>
    <row r="1041511"/>
    <row r="1041512"/>
    <row r="1041513"/>
    <row r="1041514"/>
    <row r="1041515"/>
    <row r="1041516"/>
    <row r="1041517"/>
    <row r="1041518"/>
    <row r="1041519"/>
    <row r="1041520"/>
    <row r="1041521"/>
    <row r="1041522"/>
    <row r="1041523"/>
    <row r="1041524"/>
    <row r="1041525"/>
    <row r="1041526"/>
    <row r="1041527"/>
    <row r="1041528"/>
    <row r="1041529"/>
    <row r="1041530"/>
    <row r="1041531"/>
    <row r="1041532"/>
    <row r="1041533"/>
    <row r="1041534"/>
    <row r="1041535"/>
    <row r="1041536"/>
    <row r="1041537"/>
    <row r="1041538"/>
    <row r="1041539"/>
    <row r="1041540"/>
    <row r="1041541"/>
    <row r="1041542"/>
    <row r="1041543"/>
    <row r="1041544"/>
    <row r="1041545"/>
    <row r="1041546"/>
    <row r="1041547"/>
    <row r="1041548"/>
    <row r="1041549"/>
    <row r="1041550"/>
    <row r="1041551"/>
    <row r="1041552"/>
    <row r="1041553"/>
    <row r="1041554"/>
    <row r="1041555"/>
    <row r="1041556"/>
    <row r="1041557"/>
    <row r="1041558"/>
    <row r="1041559"/>
    <row r="1041560"/>
    <row r="1041561"/>
    <row r="1041562"/>
    <row r="1041563"/>
    <row r="1041564"/>
    <row r="1041565"/>
    <row r="1041566"/>
    <row r="1041567"/>
    <row r="1041568"/>
    <row r="1041569"/>
    <row r="1041570"/>
    <row r="1041571"/>
    <row r="1041572"/>
    <row r="1041573"/>
    <row r="1041574"/>
    <row r="1041575"/>
    <row r="1041576"/>
    <row r="1041577"/>
    <row r="1041578"/>
    <row r="1041579"/>
    <row r="1041580"/>
    <row r="1041581"/>
    <row r="1041582"/>
    <row r="1041583"/>
    <row r="1041584"/>
    <row r="1041585"/>
    <row r="1041586"/>
    <row r="1041587"/>
    <row r="1041588"/>
    <row r="1041589"/>
    <row r="1041590"/>
    <row r="1041591"/>
    <row r="1041592"/>
    <row r="1041593"/>
    <row r="1041594"/>
    <row r="1041595"/>
    <row r="1041596"/>
    <row r="1041597"/>
    <row r="1041598"/>
    <row r="1041599"/>
    <row r="1041600"/>
    <row r="1041601"/>
    <row r="1041602"/>
    <row r="1041603"/>
    <row r="1041604"/>
    <row r="1041605"/>
    <row r="1041606"/>
    <row r="1041607"/>
    <row r="1041608"/>
    <row r="1041609"/>
    <row r="1041610"/>
    <row r="1041611"/>
    <row r="1041612"/>
    <row r="1041613"/>
    <row r="1041614"/>
    <row r="1041615"/>
    <row r="1041616"/>
    <row r="1041617"/>
    <row r="1041618"/>
    <row r="1041619"/>
    <row r="1041620"/>
    <row r="1041621"/>
    <row r="1041622"/>
    <row r="1041623"/>
    <row r="1041624"/>
    <row r="1041625"/>
    <row r="1041626"/>
    <row r="1041627"/>
    <row r="1041628"/>
    <row r="1041629"/>
    <row r="1041630"/>
    <row r="1041631"/>
    <row r="1041632"/>
    <row r="1041633"/>
    <row r="1041634"/>
    <row r="1041635"/>
    <row r="1041636"/>
    <row r="1041637"/>
    <row r="1041638"/>
    <row r="1041639"/>
    <row r="1041640"/>
    <row r="1041641"/>
    <row r="1041642"/>
    <row r="1041643"/>
    <row r="1041644"/>
    <row r="1041645"/>
    <row r="1041646"/>
    <row r="1041647"/>
    <row r="1041648"/>
    <row r="1041649"/>
    <row r="1041650"/>
    <row r="1041651"/>
    <row r="1041652"/>
    <row r="1041653"/>
    <row r="1041654"/>
    <row r="1041655"/>
    <row r="1041656"/>
    <row r="1041657"/>
    <row r="1041658"/>
    <row r="1041659"/>
    <row r="1041660"/>
    <row r="1041661"/>
    <row r="1041662"/>
    <row r="1041663"/>
    <row r="1041664"/>
    <row r="1041665"/>
    <row r="1041666"/>
    <row r="1041667"/>
    <row r="1041668"/>
    <row r="1041669"/>
    <row r="1041670"/>
    <row r="1041671"/>
    <row r="1041672"/>
    <row r="1041673"/>
    <row r="1041674"/>
    <row r="1041675"/>
    <row r="1041676"/>
    <row r="1041677"/>
    <row r="1041678"/>
    <row r="1041679"/>
    <row r="1041680"/>
    <row r="1041681"/>
    <row r="1041682"/>
    <row r="1041683"/>
    <row r="1041684"/>
    <row r="1041685"/>
    <row r="1041686"/>
    <row r="1041687"/>
    <row r="1041688"/>
    <row r="1041689"/>
    <row r="1041690"/>
    <row r="1041691"/>
    <row r="1041692"/>
    <row r="1041693"/>
    <row r="1041694"/>
    <row r="1041695"/>
    <row r="1041696"/>
    <row r="1041697"/>
    <row r="1041698"/>
    <row r="1041699"/>
    <row r="1041700"/>
    <row r="1041701"/>
    <row r="1041702"/>
    <row r="1041703"/>
    <row r="1041704"/>
    <row r="1041705"/>
    <row r="1041706"/>
    <row r="1041707"/>
    <row r="1041708"/>
    <row r="1041709"/>
    <row r="1041710"/>
    <row r="1041711"/>
    <row r="1041712"/>
    <row r="1041713"/>
    <row r="1041714"/>
    <row r="1041715"/>
    <row r="1041716"/>
    <row r="1041717"/>
    <row r="1041718"/>
    <row r="1041719"/>
    <row r="1041720"/>
    <row r="1041721"/>
    <row r="1041722"/>
    <row r="1041723"/>
    <row r="1041724"/>
    <row r="1041725"/>
    <row r="1041726"/>
    <row r="1041727"/>
    <row r="1041728"/>
    <row r="1041729"/>
    <row r="1041730"/>
    <row r="1041731"/>
    <row r="1041732"/>
    <row r="1041733"/>
    <row r="1041734"/>
    <row r="1041735"/>
    <row r="1041736"/>
    <row r="1041737"/>
    <row r="1041738"/>
    <row r="1041739"/>
    <row r="1041740"/>
    <row r="1041741"/>
    <row r="1041742"/>
    <row r="1041743"/>
    <row r="1041744"/>
    <row r="1041745"/>
    <row r="1041746"/>
    <row r="1041747"/>
    <row r="1041748"/>
    <row r="1041749"/>
    <row r="1041750"/>
    <row r="1041751"/>
    <row r="1041752"/>
    <row r="1041753"/>
    <row r="1041754"/>
    <row r="1041755"/>
    <row r="1041756"/>
    <row r="1041757"/>
    <row r="1041758"/>
    <row r="1041759"/>
    <row r="1041760"/>
    <row r="1041761"/>
    <row r="1041762"/>
    <row r="1041763"/>
    <row r="1041764"/>
    <row r="1041765"/>
    <row r="1041766"/>
    <row r="1041767"/>
    <row r="1041768"/>
    <row r="1041769"/>
    <row r="1041770"/>
    <row r="1041771"/>
    <row r="1041772"/>
    <row r="1041773"/>
    <row r="1041774"/>
    <row r="1041775"/>
    <row r="1041776"/>
    <row r="1041777"/>
    <row r="1041778"/>
    <row r="1041779"/>
    <row r="1041780"/>
    <row r="1041781"/>
    <row r="1041782"/>
    <row r="1041783"/>
    <row r="1041784"/>
    <row r="1041785"/>
    <row r="1041786"/>
    <row r="1041787"/>
    <row r="1041788"/>
    <row r="1041789"/>
    <row r="1041790"/>
    <row r="1041791"/>
    <row r="1041792"/>
    <row r="1041793"/>
    <row r="1041794"/>
    <row r="1041795"/>
    <row r="1041796"/>
    <row r="1041797"/>
    <row r="1041798"/>
    <row r="1041799"/>
    <row r="1041800"/>
    <row r="1041801"/>
    <row r="1041802"/>
    <row r="1041803"/>
    <row r="1041804"/>
    <row r="1041805"/>
    <row r="1041806"/>
    <row r="1041807"/>
    <row r="1041808"/>
    <row r="1041809"/>
    <row r="1041810"/>
    <row r="1041811"/>
    <row r="1041812"/>
    <row r="1041813"/>
    <row r="1041814"/>
    <row r="1041815"/>
    <row r="1041816"/>
    <row r="1041817"/>
    <row r="1041818"/>
    <row r="1041819"/>
    <row r="1041820"/>
    <row r="1041821"/>
    <row r="1041822"/>
    <row r="1041823"/>
    <row r="1041824"/>
    <row r="1041825"/>
    <row r="1041826"/>
    <row r="1041827"/>
    <row r="1041828"/>
    <row r="1041829"/>
    <row r="1041830"/>
    <row r="1041831"/>
    <row r="1041832"/>
    <row r="1041833"/>
    <row r="1041834"/>
    <row r="1041835"/>
    <row r="1041836"/>
    <row r="1041837"/>
    <row r="1041838"/>
    <row r="1041839"/>
    <row r="1041840"/>
    <row r="1041841"/>
    <row r="1041842"/>
    <row r="1041843"/>
    <row r="1041844"/>
    <row r="1041845"/>
    <row r="1041846"/>
    <row r="1041847"/>
    <row r="1041848"/>
    <row r="1041849"/>
    <row r="1041850"/>
    <row r="1041851"/>
    <row r="1041852"/>
    <row r="1041853"/>
    <row r="1041854"/>
    <row r="1041855"/>
    <row r="1041856"/>
    <row r="1041857"/>
    <row r="1041858"/>
    <row r="1041859"/>
    <row r="1041860"/>
    <row r="1041861"/>
    <row r="1041862"/>
    <row r="1041863"/>
    <row r="1041864"/>
    <row r="1041865"/>
    <row r="1041866"/>
    <row r="1041867"/>
    <row r="1041868"/>
    <row r="1041869"/>
    <row r="1041870"/>
    <row r="1041871"/>
    <row r="1041872"/>
    <row r="1041873"/>
    <row r="1041874"/>
    <row r="1041875"/>
    <row r="1041876"/>
    <row r="1041877"/>
    <row r="1041878"/>
    <row r="1041879"/>
    <row r="1041880"/>
    <row r="1041881"/>
    <row r="1041882"/>
    <row r="1041883"/>
    <row r="1041884"/>
    <row r="1041885"/>
    <row r="1041886"/>
    <row r="1041887"/>
    <row r="1041888"/>
    <row r="1041889"/>
    <row r="1041890"/>
    <row r="1041891"/>
    <row r="1041892"/>
    <row r="1041893"/>
    <row r="1041894"/>
    <row r="1041895"/>
    <row r="1041896"/>
    <row r="1041897"/>
    <row r="1041898"/>
    <row r="1041899"/>
    <row r="1041900"/>
    <row r="1041901"/>
    <row r="1041902"/>
    <row r="1041903"/>
    <row r="1041904"/>
    <row r="1041905"/>
    <row r="1041906"/>
    <row r="1041907"/>
    <row r="1041908"/>
    <row r="1041909"/>
    <row r="1041910"/>
    <row r="1041911"/>
    <row r="1041912"/>
    <row r="1041913"/>
    <row r="1041914"/>
    <row r="1041915"/>
    <row r="1041916"/>
    <row r="1041917"/>
    <row r="1041918"/>
    <row r="1041919"/>
    <row r="1041920"/>
    <row r="1041921"/>
    <row r="1041922"/>
    <row r="1041923"/>
    <row r="1041924"/>
    <row r="1041925"/>
    <row r="1041926"/>
    <row r="1041927"/>
    <row r="1041928"/>
    <row r="1041929"/>
    <row r="1041930"/>
    <row r="1041931"/>
    <row r="1041932"/>
    <row r="1041933"/>
    <row r="1041934"/>
    <row r="1041935"/>
    <row r="1041936"/>
    <row r="1041937"/>
    <row r="1041938"/>
    <row r="1041939"/>
    <row r="1041940"/>
    <row r="1041941"/>
    <row r="1041942"/>
    <row r="1041943"/>
    <row r="1041944"/>
    <row r="1041945"/>
    <row r="1041946"/>
    <row r="1041947"/>
    <row r="1041948"/>
    <row r="1041949"/>
    <row r="1041950"/>
    <row r="1041951"/>
    <row r="1041952"/>
    <row r="1041953"/>
    <row r="1041954"/>
    <row r="1041955"/>
    <row r="1041956"/>
    <row r="1041957"/>
    <row r="1041958"/>
    <row r="1041959"/>
    <row r="1041960"/>
    <row r="1041961"/>
    <row r="1041962"/>
    <row r="1041963"/>
    <row r="1041964"/>
    <row r="1041965"/>
    <row r="1041966"/>
    <row r="1041967"/>
    <row r="1041968"/>
    <row r="1041969"/>
    <row r="1041970"/>
    <row r="1041971"/>
    <row r="1041972"/>
    <row r="1041973"/>
    <row r="1041974"/>
    <row r="1041975"/>
    <row r="1041976"/>
    <row r="1041977"/>
    <row r="1041978"/>
    <row r="1041979"/>
    <row r="1041980"/>
    <row r="1041981"/>
    <row r="1041982"/>
    <row r="1041983"/>
    <row r="1041984"/>
    <row r="1041985"/>
    <row r="1041986"/>
    <row r="1041987"/>
    <row r="1041988"/>
    <row r="1041989"/>
    <row r="1041990"/>
    <row r="1041991"/>
    <row r="1041992"/>
    <row r="1041993"/>
    <row r="1041994"/>
    <row r="1041995"/>
    <row r="1041996"/>
    <row r="1041997"/>
    <row r="1041998"/>
    <row r="1041999"/>
    <row r="1042000"/>
    <row r="1042001"/>
    <row r="1042002"/>
    <row r="1042003"/>
    <row r="1042004"/>
    <row r="1042005"/>
    <row r="1042006"/>
    <row r="1042007"/>
    <row r="1042008"/>
    <row r="1042009"/>
    <row r="1042010"/>
    <row r="1042011"/>
    <row r="1042012"/>
    <row r="1042013"/>
    <row r="1042014"/>
    <row r="1042015"/>
    <row r="1042016"/>
    <row r="1042017"/>
    <row r="1042018"/>
    <row r="1042019"/>
    <row r="1042020"/>
    <row r="1042021"/>
    <row r="1042022"/>
    <row r="1042023"/>
    <row r="1042024"/>
    <row r="1042025"/>
    <row r="1042026"/>
    <row r="1042027"/>
    <row r="1042028"/>
    <row r="1042029"/>
    <row r="1042030"/>
    <row r="1042031"/>
    <row r="1042032"/>
    <row r="1042033"/>
    <row r="1042034"/>
    <row r="1042035"/>
    <row r="1042036"/>
    <row r="1042037"/>
    <row r="1042038"/>
    <row r="1042039"/>
    <row r="1042040"/>
    <row r="1042041"/>
    <row r="1042042"/>
    <row r="1042043"/>
    <row r="1042044"/>
    <row r="1042045"/>
    <row r="1042046"/>
    <row r="1042047"/>
    <row r="1042048"/>
    <row r="1042049"/>
    <row r="1042050"/>
    <row r="1042051"/>
    <row r="1042052"/>
    <row r="1042053"/>
    <row r="1042054"/>
    <row r="1042055"/>
    <row r="1042056"/>
    <row r="1042057"/>
    <row r="1042058"/>
    <row r="1042059"/>
    <row r="1042060"/>
    <row r="1042061"/>
    <row r="1042062"/>
    <row r="1042063"/>
    <row r="1042064"/>
    <row r="1042065"/>
    <row r="1042066"/>
    <row r="1042067"/>
    <row r="1042068"/>
    <row r="1042069"/>
    <row r="1042070"/>
    <row r="1042071"/>
    <row r="1042072"/>
    <row r="1042073"/>
    <row r="1042074"/>
    <row r="1042075"/>
    <row r="1042076"/>
    <row r="1042077"/>
    <row r="1042078"/>
    <row r="1042079"/>
    <row r="1042080"/>
    <row r="1042081"/>
    <row r="1042082"/>
    <row r="1042083"/>
    <row r="1042084"/>
    <row r="1042085"/>
    <row r="1042086"/>
    <row r="1042087"/>
    <row r="1042088"/>
    <row r="1042089"/>
    <row r="1042090"/>
    <row r="1042091"/>
    <row r="1042092"/>
    <row r="1042093"/>
    <row r="1042094"/>
    <row r="1042095"/>
    <row r="1042096"/>
    <row r="1042097"/>
    <row r="1042098"/>
    <row r="1042099"/>
    <row r="1042100"/>
    <row r="1042101"/>
    <row r="1042102"/>
    <row r="1042103"/>
    <row r="1042104"/>
    <row r="1042105"/>
    <row r="1042106"/>
    <row r="1042107"/>
    <row r="1042108"/>
    <row r="1042109"/>
    <row r="1042110"/>
    <row r="1042111"/>
    <row r="1042112"/>
    <row r="1042113"/>
    <row r="1042114"/>
    <row r="1042115"/>
    <row r="1042116"/>
    <row r="1042117"/>
    <row r="1042118"/>
    <row r="1042119"/>
    <row r="1042120"/>
    <row r="1042121"/>
    <row r="1042122"/>
    <row r="1042123"/>
    <row r="1042124"/>
    <row r="1042125"/>
    <row r="1042126"/>
    <row r="1042127"/>
    <row r="1042128"/>
    <row r="1042129"/>
    <row r="1042130"/>
    <row r="1042131"/>
    <row r="1042132"/>
    <row r="1042133"/>
    <row r="1042134"/>
    <row r="1042135"/>
    <row r="1042136"/>
    <row r="1042137"/>
    <row r="1042138"/>
    <row r="1042139"/>
    <row r="1042140"/>
    <row r="1042141"/>
    <row r="1042142"/>
    <row r="1042143"/>
    <row r="1042144"/>
    <row r="1042145"/>
    <row r="1042146"/>
    <row r="1042147"/>
    <row r="1042148"/>
    <row r="1042149"/>
    <row r="1042150"/>
    <row r="1042151"/>
    <row r="1042152"/>
    <row r="1042153"/>
    <row r="1042154"/>
    <row r="1042155"/>
    <row r="1042156"/>
    <row r="1042157"/>
    <row r="1042158"/>
    <row r="1042159"/>
    <row r="1042160"/>
    <row r="1042161"/>
    <row r="1042162"/>
    <row r="1042163"/>
    <row r="1042164"/>
    <row r="1042165"/>
    <row r="1042166"/>
    <row r="1042167"/>
    <row r="1042168"/>
    <row r="1042169"/>
    <row r="1042170"/>
    <row r="1042171"/>
    <row r="1042172"/>
    <row r="1042173"/>
    <row r="1042174"/>
    <row r="1042175"/>
    <row r="1042176"/>
    <row r="1042177"/>
    <row r="1042178"/>
    <row r="1042179"/>
    <row r="1042180"/>
    <row r="1042181"/>
    <row r="1042182"/>
    <row r="1042183"/>
    <row r="1042184"/>
    <row r="1042185"/>
    <row r="1042186"/>
    <row r="1042187"/>
    <row r="1042188"/>
    <row r="1042189"/>
    <row r="1042190"/>
    <row r="1042191"/>
    <row r="1042192"/>
    <row r="1042193"/>
    <row r="1042194"/>
    <row r="1042195"/>
    <row r="1042196"/>
    <row r="1042197"/>
    <row r="1042198"/>
    <row r="1042199"/>
    <row r="1042200"/>
    <row r="1042201"/>
    <row r="1042202"/>
    <row r="1042203"/>
    <row r="1042204"/>
    <row r="1042205"/>
    <row r="1042206"/>
    <row r="1042207"/>
    <row r="1042208"/>
    <row r="1042209"/>
    <row r="1042210"/>
    <row r="1042211"/>
    <row r="1042212"/>
    <row r="1042213"/>
    <row r="1042214"/>
    <row r="1042215"/>
    <row r="1042216"/>
    <row r="1042217"/>
    <row r="1042218"/>
    <row r="1042219"/>
    <row r="1042220"/>
    <row r="1042221"/>
    <row r="1042222"/>
    <row r="1042223"/>
    <row r="1042224"/>
    <row r="1042225"/>
    <row r="1042226"/>
    <row r="1042227"/>
    <row r="1042228"/>
    <row r="1042229"/>
    <row r="1042230"/>
    <row r="1042231"/>
    <row r="1042232"/>
    <row r="1042233"/>
    <row r="1042234"/>
    <row r="1042235"/>
    <row r="1042236"/>
    <row r="1042237"/>
    <row r="1042238"/>
    <row r="1042239"/>
    <row r="1042240"/>
    <row r="1042241"/>
    <row r="1042242"/>
    <row r="1042243"/>
    <row r="1042244"/>
    <row r="1042245"/>
    <row r="1042246"/>
    <row r="1042247"/>
    <row r="1042248"/>
    <row r="1042249"/>
    <row r="1042250"/>
    <row r="1042251"/>
    <row r="1042252"/>
    <row r="1042253"/>
    <row r="1042254"/>
    <row r="1042255"/>
    <row r="1042256"/>
    <row r="1042257"/>
    <row r="1042258"/>
    <row r="1042259"/>
    <row r="1042260"/>
    <row r="1042261"/>
    <row r="1042262"/>
    <row r="1042263"/>
    <row r="1042264"/>
    <row r="1042265"/>
    <row r="1042266"/>
    <row r="1042267"/>
    <row r="1042268"/>
    <row r="1042269"/>
    <row r="1042270"/>
    <row r="1042271"/>
    <row r="1042272"/>
    <row r="1042273"/>
    <row r="1042274"/>
    <row r="1042275"/>
    <row r="1042276"/>
    <row r="1042277"/>
    <row r="1042278"/>
    <row r="1042279"/>
    <row r="1042280"/>
    <row r="1042281"/>
    <row r="1042282"/>
    <row r="1042283"/>
    <row r="1042284"/>
    <row r="1042285"/>
    <row r="1042286"/>
    <row r="1042287"/>
    <row r="1042288"/>
    <row r="1042289"/>
    <row r="1042290"/>
    <row r="1042291"/>
    <row r="1042292"/>
    <row r="1042293"/>
    <row r="1042294"/>
    <row r="1042295"/>
    <row r="1042296"/>
    <row r="1042297"/>
    <row r="1042298"/>
    <row r="1042299"/>
    <row r="1042300"/>
    <row r="1042301"/>
    <row r="1042302"/>
    <row r="1042303"/>
    <row r="1042304"/>
    <row r="1042305"/>
    <row r="1042306"/>
    <row r="1042307"/>
    <row r="1042308"/>
    <row r="1042309"/>
    <row r="1042310"/>
    <row r="1042311"/>
    <row r="1042312"/>
    <row r="1042313"/>
    <row r="1042314"/>
    <row r="1042315"/>
    <row r="1042316"/>
    <row r="1042317"/>
    <row r="1042318"/>
    <row r="1042319"/>
    <row r="1042320"/>
    <row r="1042321"/>
    <row r="1042322"/>
    <row r="1042323"/>
    <row r="1042324"/>
    <row r="1042325"/>
    <row r="1042326"/>
    <row r="1042327"/>
    <row r="1042328"/>
    <row r="1042329"/>
    <row r="1042330"/>
    <row r="1042331"/>
    <row r="1042332"/>
    <row r="1042333"/>
    <row r="1042334"/>
    <row r="1042335"/>
    <row r="1042336"/>
    <row r="1042337"/>
    <row r="1042338"/>
    <row r="1042339"/>
    <row r="1042340"/>
    <row r="1042341"/>
    <row r="1042342"/>
    <row r="1042343"/>
    <row r="1042344"/>
    <row r="1042345"/>
    <row r="1042346"/>
    <row r="1042347"/>
    <row r="1042348"/>
    <row r="1042349"/>
    <row r="1042350"/>
    <row r="1042351"/>
    <row r="1042352"/>
    <row r="1042353"/>
    <row r="1042354"/>
    <row r="1042355"/>
    <row r="1042356"/>
    <row r="1042357"/>
    <row r="1042358"/>
    <row r="1042359"/>
    <row r="1042360"/>
    <row r="1042361"/>
    <row r="1042362"/>
    <row r="1042363"/>
    <row r="1042364"/>
    <row r="1042365"/>
    <row r="1042366"/>
    <row r="1042367"/>
    <row r="1042368"/>
    <row r="1042369"/>
    <row r="1042370"/>
    <row r="1042371"/>
    <row r="1042372"/>
    <row r="1042373"/>
    <row r="1042374"/>
    <row r="1042375"/>
    <row r="1042376"/>
    <row r="1042377"/>
    <row r="1042378"/>
    <row r="1042379"/>
    <row r="1042380"/>
    <row r="1042381"/>
    <row r="1042382"/>
    <row r="1042383"/>
    <row r="1042384"/>
    <row r="1042385"/>
    <row r="1042386"/>
    <row r="1042387"/>
    <row r="1042388"/>
    <row r="1042389"/>
    <row r="1042390"/>
    <row r="1042391"/>
    <row r="1042392"/>
    <row r="1042393"/>
    <row r="1042394"/>
    <row r="1042395"/>
    <row r="1042396"/>
    <row r="1042397"/>
    <row r="1042398"/>
    <row r="1042399"/>
    <row r="1042400"/>
    <row r="1042401"/>
    <row r="1042402"/>
    <row r="1042403"/>
    <row r="1042404"/>
    <row r="1042405"/>
    <row r="1042406"/>
    <row r="1042407"/>
    <row r="1042408"/>
    <row r="1042409"/>
    <row r="1042410"/>
    <row r="1042411"/>
    <row r="1042412"/>
    <row r="1042413"/>
    <row r="1042414"/>
    <row r="1042415"/>
    <row r="1042416"/>
    <row r="1042417"/>
    <row r="1042418"/>
    <row r="1042419"/>
    <row r="1042420"/>
    <row r="1042421"/>
    <row r="1042422"/>
    <row r="1042423"/>
    <row r="1042424"/>
    <row r="1042425"/>
    <row r="1042426"/>
    <row r="1042427"/>
    <row r="1042428"/>
    <row r="1042429"/>
    <row r="1042430"/>
    <row r="1042431"/>
    <row r="1042432"/>
    <row r="1042433"/>
    <row r="1042434"/>
    <row r="1042435"/>
    <row r="1042436"/>
    <row r="1042437"/>
    <row r="1042438"/>
    <row r="1042439"/>
    <row r="1042440"/>
    <row r="1042441"/>
    <row r="1042442"/>
    <row r="1042443"/>
    <row r="1042444"/>
    <row r="1042445"/>
    <row r="1042446"/>
    <row r="1042447"/>
    <row r="1042448"/>
    <row r="1042449"/>
    <row r="1042450"/>
    <row r="1042451"/>
    <row r="1042452"/>
    <row r="1042453"/>
    <row r="1042454"/>
    <row r="1042455"/>
    <row r="1042456"/>
    <row r="1042457"/>
    <row r="1042458"/>
    <row r="1042459"/>
    <row r="1042460"/>
    <row r="1042461"/>
    <row r="1042462"/>
    <row r="1042463"/>
    <row r="1042464"/>
    <row r="1042465"/>
    <row r="1042466"/>
    <row r="1042467"/>
    <row r="1042468"/>
    <row r="1042469"/>
    <row r="1042470"/>
    <row r="1042471"/>
    <row r="1042472"/>
    <row r="1042473"/>
    <row r="1042474"/>
    <row r="1042475"/>
    <row r="1042476"/>
    <row r="1042477"/>
    <row r="1042478"/>
    <row r="1042479"/>
    <row r="1042480"/>
    <row r="1042481"/>
    <row r="1042482"/>
    <row r="1042483"/>
    <row r="1042484"/>
    <row r="1042485"/>
    <row r="1042486"/>
    <row r="1042487"/>
    <row r="1042488"/>
    <row r="1042489"/>
    <row r="1042490"/>
    <row r="1042491"/>
    <row r="1042492"/>
    <row r="1042493"/>
    <row r="1042494"/>
    <row r="1042495"/>
    <row r="1042496"/>
    <row r="1042497"/>
    <row r="1042498"/>
    <row r="1042499"/>
    <row r="1042500"/>
    <row r="1042501"/>
    <row r="1042502"/>
    <row r="1042503"/>
    <row r="1042504"/>
    <row r="1042505"/>
    <row r="1042506"/>
    <row r="1042507"/>
    <row r="1042508"/>
    <row r="1042509"/>
    <row r="1042510"/>
    <row r="1042511"/>
    <row r="1042512"/>
    <row r="1042513"/>
    <row r="1042514"/>
    <row r="1042515"/>
    <row r="1042516"/>
    <row r="1042517"/>
    <row r="1042518"/>
    <row r="1042519"/>
    <row r="1042520"/>
    <row r="1042521"/>
    <row r="1042522"/>
    <row r="1042523"/>
    <row r="1042524"/>
    <row r="1042525"/>
    <row r="1042526"/>
    <row r="1042527"/>
    <row r="1042528"/>
    <row r="1042529"/>
    <row r="1042530"/>
    <row r="1042531"/>
    <row r="1042532"/>
    <row r="1042533"/>
    <row r="1042534"/>
    <row r="1042535"/>
    <row r="1042536"/>
    <row r="1042537"/>
    <row r="1042538"/>
    <row r="1042539"/>
    <row r="1042540"/>
    <row r="1042541"/>
    <row r="1042542"/>
    <row r="1042543"/>
    <row r="1042544"/>
    <row r="1042545"/>
    <row r="1042546"/>
    <row r="1042547"/>
    <row r="1042548"/>
    <row r="1042549"/>
    <row r="1042550"/>
    <row r="1042551"/>
    <row r="1042552"/>
    <row r="1042553"/>
    <row r="1042554"/>
    <row r="1042555"/>
    <row r="1042556"/>
    <row r="1042557"/>
    <row r="1042558"/>
    <row r="1042559"/>
    <row r="1042560"/>
    <row r="1042561"/>
    <row r="1042562"/>
    <row r="1042563"/>
    <row r="1042564"/>
    <row r="1042565"/>
    <row r="1042566"/>
    <row r="1042567"/>
    <row r="1042568"/>
    <row r="1042569"/>
    <row r="1042570"/>
    <row r="1042571"/>
    <row r="1042572"/>
    <row r="1042573"/>
    <row r="1042574"/>
    <row r="1042575"/>
    <row r="1042576"/>
    <row r="1042577"/>
    <row r="1042578"/>
    <row r="1042579"/>
    <row r="1042580"/>
    <row r="1042581"/>
    <row r="1042582"/>
    <row r="1042583"/>
    <row r="1042584"/>
    <row r="1042585"/>
    <row r="1042586"/>
    <row r="1042587"/>
    <row r="1042588"/>
    <row r="1042589"/>
    <row r="1042590"/>
    <row r="1042591"/>
    <row r="1042592"/>
    <row r="1042593"/>
    <row r="1042594"/>
    <row r="1042595"/>
    <row r="1042596"/>
    <row r="1042597"/>
    <row r="1042598"/>
    <row r="1042599"/>
    <row r="1042600"/>
    <row r="1042601"/>
    <row r="1042602"/>
    <row r="1042603"/>
    <row r="1042604"/>
    <row r="1042605"/>
    <row r="1042606"/>
    <row r="1042607"/>
    <row r="1042608"/>
    <row r="1042609"/>
    <row r="1042610"/>
    <row r="1042611"/>
    <row r="1042612"/>
    <row r="1042613"/>
    <row r="1042614"/>
    <row r="1042615"/>
    <row r="1042616"/>
    <row r="1042617"/>
    <row r="1042618"/>
    <row r="1042619"/>
    <row r="1042620"/>
    <row r="1042621"/>
    <row r="1042622"/>
    <row r="1042623"/>
    <row r="1042624"/>
    <row r="1042625"/>
    <row r="1042626"/>
    <row r="1042627"/>
    <row r="1042628"/>
    <row r="1042629"/>
    <row r="1042630"/>
    <row r="1042631"/>
    <row r="1042632"/>
    <row r="1042633"/>
    <row r="1042634"/>
    <row r="1042635"/>
    <row r="1042636"/>
    <row r="1042637"/>
    <row r="1042638"/>
    <row r="1042639"/>
    <row r="1042640"/>
    <row r="1042641"/>
    <row r="1042642"/>
    <row r="1042643"/>
    <row r="1042644"/>
    <row r="1042645"/>
    <row r="1042646"/>
    <row r="1042647"/>
    <row r="1042648"/>
    <row r="1042649"/>
    <row r="1042650"/>
    <row r="1042651"/>
    <row r="1042652"/>
    <row r="1042653"/>
    <row r="1042654"/>
    <row r="1042655"/>
    <row r="1042656"/>
    <row r="1042657"/>
    <row r="1042658"/>
    <row r="1042659"/>
    <row r="1042660"/>
    <row r="1042661"/>
    <row r="1042662"/>
    <row r="1042663"/>
    <row r="1042664"/>
    <row r="1042665"/>
    <row r="1042666"/>
    <row r="1042667"/>
    <row r="1042668"/>
    <row r="1042669"/>
    <row r="1042670"/>
    <row r="1042671"/>
    <row r="1042672"/>
    <row r="1042673"/>
    <row r="1042674"/>
    <row r="1042675"/>
    <row r="1042676"/>
    <row r="1042677"/>
    <row r="1042678"/>
    <row r="1042679"/>
    <row r="1042680"/>
    <row r="1042681"/>
    <row r="1042682"/>
    <row r="1042683"/>
    <row r="1042684"/>
    <row r="1042685"/>
    <row r="1042686"/>
    <row r="1042687"/>
    <row r="1042688"/>
    <row r="1042689"/>
    <row r="1042690"/>
    <row r="1042691"/>
    <row r="1042692"/>
    <row r="1042693"/>
    <row r="1042694"/>
    <row r="1042695"/>
    <row r="1042696"/>
    <row r="1042697"/>
    <row r="1042698"/>
    <row r="1042699"/>
    <row r="1042700"/>
    <row r="1042701"/>
    <row r="1042702"/>
    <row r="1042703"/>
    <row r="1042704"/>
    <row r="1042705"/>
    <row r="1042706"/>
    <row r="1042707"/>
    <row r="1042708"/>
    <row r="1042709"/>
    <row r="1042710"/>
    <row r="1042711"/>
    <row r="1042712"/>
    <row r="1042713"/>
    <row r="1042714"/>
    <row r="1042715"/>
    <row r="1042716"/>
    <row r="1042717"/>
    <row r="1042718"/>
    <row r="1042719"/>
    <row r="1042720"/>
    <row r="1042721"/>
    <row r="1042722"/>
    <row r="1042723"/>
    <row r="1042724"/>
    <row r="1042725"/>
    <row r="1042726"/>
    <row r="1042727"/>
    <row r="1042728"/>
    <row r="1042729"/>
    <row r="1042730"/>
    <row r="1042731"/>
    <row r="1042732"/>
    <row r="1042733"/>
    <row r="1042734"/>
    <row r="1042735"/>
    <row r="1042736"/>
    <row r="1042737"/>
    <row r="1042738"/>
    <row r="1042739"/>
    <row r="1042740"/>
    <row r="1042741"/>
    <row r="1042742"/>
    <row r="1042743"/>
    <row r="1042744"/>
    <row r="1042745"/>
    <row r="1042746"/>
    <row r="1042747"/>
    <row r="1042748"/>
    <row r="1042749"/>
    <row r="1042750"/>
    <row r="1042751"/>
    <row r="1042752"/>
    <row r="1042753"/>
    <row r="1042754"/>
    <row r="1042755"/>
    <row r="1042756"/>
    <row r="1042757"/>
    <row r="1042758"/>
    <row r="1042759"/>
    <row r="1042760"/>
    <row r="1042761"/>
    <row r="1042762"/>
    <row r="1042763"/>
    <row r="1042764"/>
    <row r="1042765"/>
    <row r="1042766"/>
    <row r="1042767"/>
    <row r="1042768"/>
    <row r="1042769"/>
    <row r="1042770"/>
    <row r="1042771"/>
    <row r="1042772"/>
    <row r="1042773"/>
    <row r="1042774"/>
    <row r="1042775"/>
    <row r="1042776"/>
    <row r="1042777"/>
    <row r="1042778"/>
    <row r="1042779"/>
    <row r="1042780"/>
    <row r="1042781"/>
    <row r="1042782"/>
    <row r="1042783"/>
    <row r="1042784"/>
    <row r="1042785"/>
    <row r="1042786"/>
    <row r="1042787"/>
    <row r="1042788"/>
    <row r="1042789"/>
    <row r="1042790"/>
    <row r="1042791"/>
    <row r="1042792"/>
    <row r="1042793"/>
    <row r="1042794"/>
    <row r="1042795"/>
    <row r="1042796"/>
    <row r="1042797"/>
    <row r="1042798"/>
    <row r="1042799"/>
    <row r="1042800"/>
    <row r="1042801"/>
    <row r="1042802"/>
    <row r="1042803"/>
    <row r="1042804"/>
    <row r="1042805"/>
    <row r="1042806"/>
    <row r="1042807"/>
    <row r="1042808"/>
    <row r="1042809"/>
    <row r="1042810"/>
    <row r="1042811"/>
    <row r="1042812"/>
    <row r="1042813"/>
    <row r="1042814"/>
    <row r="1042815"/>
    <row r="1042816"/>
    <row r="1042817"/>
    <row r="1042818"/>
    <row r="1042819"/>
    <row r="1042820"/>
    <row r="1042821"/>
    <row r="1042822"/>
    <row r="1042823"/>
    <row r="1042824"/>
    <row r="1042825"/>
    <row r="1042826"/>
    <row r="1042827"/>
    <row r="1042828"/>
    <row r="1042829"/>
    <row r="1042830"/>
    <row r="1042831"/>
    <row r="1042832"/>
    <row r="1042833"/>
    <row r="1042834"/>
    <row r="1042835"/>
    <row r="1042836"/>
    <row r="1042837"/>
    <row r="1042838"/>
    <row r="1042839"/>
    <row r="1042840"/>
    <row r="1042841"/>
    <row r="1042842"/>
    <row r="1042843"/>
    <row r="1042844"/>
    <row r="1042845"/>
    <row r="1042846"/>
    <row r="1042847"/>
    <row r="1042848"/>
    <row r="1042849"/>
    <row r="1042850"/>
    <row r="1042851"/>
    <row r="1042852"/>
    <row r="1042853"/>
    <row r="1042854"/>
    <row r="1042855"/>
    <row r="1042856"/>
    <row r="1042857"/>
    <row r="1042858"/>
    <row r="1042859"/>
    <row r="1042860"/>
    <row r="1042861"/>
    <row r="1042862"/>
    <row r="1042863"/>
    <row r="1042864"/>
    <row r="1042865"/>
    <row r="1042866"/>
    <row r="1042867"/>
    <row r="1042868"/>
    <row r="1042869"/>
    <row r="1042870"/>
    <row r="1042871"/>
    <row r="1042872"/>
    <row r="1042873"/>
    <row r="1042874"/>
    <row r="1042875"/>
    <row r="1042876"/>
    <row r="1042877"/>
    <row r="1042878"/>
    <row r="1042879"/>
    <row r="1042880"/>
    <row r="1042881"/>
    <row r="1042882"/>
    <row r="1042883"/>
    <row r="1042884"/>
    <row r="1042885"/>
    <row r="1042886"/>
    <row r="1042887"/>
    <row r="1042888"/>
    <row r="1042889"/>
    <row r="1042890"/>
    <row r="1042891"/>
    <row r="1042892"/>
    <row r="1042893"/>
    <row r="1042894"/>
    <row r="1042895"/>
    <row r="1042896"/>
    <row r="1042897"/>
    <row r="1042898"/>
    <row r="1042899"/>
    <row r="1042900"/>
    <row r="1042901"/>
    <row r="1042902"/>
    <row r="1042903"/>
    <row r="1042904"/>
    <row r="1042905"/>
    <row r="1042906"/>
    <row r="1042907"/>
    <row r="1042908"/>
    <row r="1042909"/>
    <row r="1042910"/>
    <row r="1042911"/>
    <row r="1042912"/>
    <row r="1042913"/>
    <row r="1042914"/>
    <row r="1042915"/>
    <row r="1042916"/>
    <row r="1042917"/>
    <row r="1042918"/>
    <row r="1042919"/>
    <row r="1042920"/>
    <row r="1042921"/>
    <row r="1042922"/>
    <row r="1042923"/>
    <row r="1042924"/>
    <row r="1042925"/>
    <row r="1042926"/>
    <row r="1042927"/>
    <row r="1042928"/>
    <row r="1042929"/>
    <row r="1042930"/>
    <row r="1042931"/>
    <row r="1042932"/>
    <row r="1042933"/>
    <row r="1042934"/>
    <row r="1042935"/>
    <row r="1042936"/>
    <row r="1042937"/>
    <row r="1042938"/>
    <row r="1042939"/>
    <row r="1042940"/>
    <row r="1042941"/>
    <row r="1042942"/>
    <row r="1042943"/>
    <row r="1042944"/>
    <row r="1042945"/>
    <row r="1042946"/>
    <row r="1042947"/>
    <row r="1042948"/>
    <row r="1042949"/>
    <row r="1042950"/>
    <row r="1042951"/>
    <row r="1042952"/>
    <row r="1042953"/>
    <row r="1042954"/>
    <row r="1042955"/>
    <row r="1042956"/>
    <row r="1042957"/>
    <row r="1042958"/>
    <row r="1042959"/>
    <row r="1042960"/>
    <row r="1042961"/>
    <row r="1042962"/>
    <row r="1042963"/>
    <row r="1042964"/>
    <row r="1042965"/>
    <row r="1042966"/>
    <row r="1042967"/>
    <row r="1042968"/>
    <row r="1042969"/>
    <row r="1042970"/>
    <row r="1042971"/>
    <row r="1042972"/>
    <row r="1042973"/>
    <row r="1042974"/>
    <row r="1042975"/>
    <row r="1042976"/>
    <row r="1042977"/>
    <row r="1042978"/>
    <row r="1042979"/>
    <row r="1042980"/>
    <row r="1042981"/>
    <row r="1042982"/>
    <row r="1042983"/>
    <row r="1042984"/>
    <row r="1042985"/>
    <row r="1042986"/>
    <row r="1042987"/>
    <row r="1042988"/>
    <row r="1042989"/>
    <row r="1042990"/>
    <row r="1042991"/>
    <row r="1042992"/>
    <row r="1042993"/>
    <row r="1042994"/>
    <row r="1042995"/>
    <row r="1042996"/>
    <row r="1042997"/>
    <row r="1042998"/>
    <row r="1042999"/>
    <row r="1043000"/>
    <row r="1043001"/>
    <row r="1043002"/>
    <row r="1043003"/>
    <row r="1043004"/>
    <row r="1043005"/>
    <row r="1043006"/>
    <row r="1043007"/>
    <row r="1043008"/>
    <row r="1043009"/>
    <row r="1043010"/>
    <row r="1043011"/>
    <row r="1043012"/>
    <row r="1043013"/>
    <row r="1043014"/>
    <row r="1043015"/>
    <row r="1043016"/>
    <row r="1043017"/>
    <row r="1043018"/>
    <row r="1043019"/>
    <row r="1043020"/>
    <row r="1043021"/>
    <row r="1043022"/>
    <row r="1043023"/>
    <row r="1043024"/>
    <row r="1043025"/>
    <row r="1043026"/>
    <row r="1043027"/>
    <row r="1043028"/>
    <row r="1043029"/>
    <row r="1043030"/>
    <row r="1043031"/>
    <row r="1043032"/>
    <row r="1043033"/>
    <row r="1043034"/>
    <row r="1043035"/>
    <row r="1043036"/>
    <row r="1043037"/>
    <row r="1043038"/>
    <row r="1043039"/>
    <row r="1043040"/>
    <row r="1043041"/>
    <row r="1043042"/>
    <row r="1043043"/>
    <row r="1043044"/>
    <row r="1043045"/>
    <row r="1043046"/>
    <row r="1043047"/>
    <row r="1043048"/>
    <row r="1043049"/>
    <row r="1043050"/>
    <row r="1043051"/>
    <row r="1043052"/>
    <row r="1043053"/>
    <row r="1043054"/>
    <row r="1043055"/>
    <row r="1043056"/>
    <row r="1043057"/>
    <row r="1043058"/>
    <row r="1043059"/>
    <row r="1043060"/>
    <row r="1043061"/>
    <row r="1043062"/>
    <row r="1043063"/>
    <row r="1043064"/>
    <row r="1043065"/>
    <row r="1043066"/>
    <row r="1043067"/>
    <row r="1043068"/>
    <row r="1043069"/>
    <row r="1043070"/>
    <row r="1043071"/>
    <row r="1043072"/>
    <row r="1043073"/>
    <row r="1043074"/>
    <row r="1043075"/>
    <row r="1043076"/>
    <row r="1043077"/>
    <row r="1043078"/>
    <row r="1043079"/>
    <row r="1043080"/>
    <row r="1043081"/>
    <row r="1043082"/>
    <row r="1043083"/>
    <row r="1043084"/>
    <row r="1043085"/>
    <row r="1043086"/>
    <row r="1043087"/>
    <row r="1043088"/>
    <row r="1043089"/>
    <row r="1043090"/>
    <row r="1043091"/>
    <row r="1043092"/>
    <row r="1043093"/>
    <row r="1043094"/>
    <row r="1043095"/>
    <row r="1043096"/>
    <row r="1043097"/>
    <row r="1043098"/>
    <row r="1043099"/>
    <row r="1043100"/>
    <row r="1043101"/>
    <row r="1043102"/>
    <row r="1043103"/>
    <row r="1043104"/>
    <row r="1043105"/>
    <row r="1043106"/>
    <row r="1043107"/>
    <row r="1043108"/>
    <row r="1043109"/>
    <row r="1043110"/>
    <row r="1043111"/>
    <row r="1043112"/>
    <row r="1043113"/>
    <row r="1043114"/>
    <row r="1043115"/>
    <row r="1043116"/>
    <row r="1043117"/>
    <row r="1043118"/>
    <row r="1043119"/>
    <row r="1043120"/>
    <row r="1043121"/>
    <row r="1043122"/>
    <row r="1043123"/>
    <row r="1043124"/>
    <row r="1043125"/>
    <row r="1043126"/>
    <row r="1043127"/>
    <row r="1043128"/>
    <row r="1043129"/>
    <row r="1043130"/>
    <row r="1043131"/>
    <row r="1043132"/>
    <row r="1043133"/>
    <row r="1043134"/>
    <row r="1043135"/>
    <row r="1043136"/>
    <row r="1043137"/>
    <row r="1043138"/>
    <row r="1043139"/>
    <row r="1043140"/>
    <row r="1043141"/>
    <row r="1043142"/>
    <row r="1043143"/>
    <row r="1043144"/>
    <row r="1043145"/>
    <row r="1043146"/>
    <row r="1043147"/>
    <row r="1043148"/>
    <row r="1043149"/>
    <row r="1043150"/>
    <row r="1043151"/>
    <row r="1043152"/>
    <row r="1043153"/>
    <row r="1043154"/>
    <row r="1043155"/>
    <row r="1043156"/>
    <row r="1043157"/>
    <row r="1043158"/>
    <row r="1043159"/>
    <row r="1043160"/>
    <row r="1043161"/>
    <row r="1043162"/>
    <row r="1043163"/>
    <row r="1043164"/>
    <row r="1043165"/>
    <row r="1043166"/>
    <row r="1043167"/>
    <row r="1043168"/>
    <row r="1043169"/>
    <row r="1043170"/>
    <row r="1043171"/>
    <row r="1043172"/>
    <row r="1043173"/>
    <row r="1043174"/>
    <row r="1043175"/>
    <row r="1043176"/>
    <row r="1043177"/>
    <row r="1043178"/>
    <row r="1043179"/>
    <row r="1043180"/>
    <row r="1043181"/>
    <row r="1043182"/>
    <row r="1043183"/>
    <row r="1043184"/>
    <row r="1043185"/>
    <row r="1043186"/>
    <row r="1043187"/>
    <row r="1043188"/>
    <row r="1043189"/>
    <row r="1043190"/>
    <row r="1043191"/>
    <row r="1043192"/>
    <row r="1043193"/>
    <row r="1043194"/>
    <row r="1043195"/>
    <row r="1043196"/>
    <row r="1043197"/>
    <row r="1043198"/>
    <row r="1043199"/>
    <row r="1043200"/>
    <row r="1043201"/>
    <row r="1043202"/>
    <row r="1043203"/>
    <row r="1043204"/>
    <row r="1043205"/>
    <row r="1043206"/>
    <row r="1043207"/>
    <row r="1043208"/>
    <row r="1043209"/>
    <row r="1043210"/>
    <row r="1043211"/>
    <row r="1043212"/>
    <row r="1043213"/>
    <row r="1043214"/>
    <row r="1043215"/>
    <row r="1043216"/>
    <row r="1043217"/>
    <row r="1043218"/>
    <row r="1043219"/>
    <row r="1043220"/>
    <row r="1043221"/>
    <row r="1043222"/>
    <row r="1043223"/>
    <row r="1043224"/>
    <row r="1043225"/>
    <row r="1043226"/>
    <row r="1043227"/>
    <row r="1043228"/>
    <row r="1043229"/>
    <row r="1043230"/>
    <row r="1043231"/>
    <row r="1043232"/>
    <row r="1043233"/>
    <row r="1043234"/>
    <row r="1043235"/>
    <row r="1043236"/>
    <row r="1043237"/>
    <row r="1043238"/>
    <row r="1043239"/>
    <row r="1043240"/>
    <row r="1043241"/>
    <row r="1043242"/>
    <row r="1043243"/>
    <row r="1043244"/>
    <row r="1043245"/>
    <row r="1043246"/>
    <row r="1043247"/>
    <row r="1043248"/>
    <row r="1043249"/>
    <row r="1043250"/>
    <row r="1043251"/>
    <row r="1043252"/>
    <row r="1043253"/>
    <row r="1043254"/>
    <row r="1043255"/>
    <row r="1043256"/>
    <row r="1043257"/>
    <row r="1043258"/>
    <row r="1043259"/>
    <row r="1043260"/>
    <row r="1043261"/>
    <row r="1043262"/>
    <row r="1043263"/>
    <row r="1043264"/>
    <row r="1043265"/>
    <row r="1043266"/>
    <row r="1043267"/>
    <row r="1043268"/>
    <row r="1043269"/>
    <row r="1043270"/>
    <row r="1043271"/>
    <row r="1043272"/>
    <row r="1043273"/>
    <row r="1043274"/>
    <row r="1043275"/>
    <row r="1043276"/>
    <row r="1043277"/>
    <row r="1043278"/>
    <row r="1043279"/>
    <row r="1043280"/>
    <row r="1043281"/>
    <row r="1043282"/>
    <row r="1043283"/>
    <row r="1043284"/>
    <row r="1043285"/>
    <row r="1043286"/>
    <row r="1043287"/>
    <row r="1043288"/>
    <row r="1043289"/>
    <row r="1043290"/>
    <row r="1043291"/>
    <row r="1043292"/>
    <row r="1043293"/>
    <row r="1043294"/>
    <row r="1043295"/>
    <row r="1043296"/>
    <row r="1043297"/>
    <row r="1043298"/>
    <row r="1043299"/>
    <row r="1043300"/>
    <row r="1043301"/>
    <row r="1043302"/>
    <row r="1043303"/>
    <row r="1043304"/>
    <row r="1043305"/>
    <row r="1043306"/>
    <row r="1043307"/>
    <row r="1043308"/>
    <row r="1043309"/>
    <row r="1043310"/>
    <row r="1043311"/>
    <row r="1043312"/>
    <row r="1043313"/>
    <row r="1043314"/>
    <row r="1043315"/>
    <row r="1043316"/>
    <row r="1043317"/>
    <row r="1043318"/>
    <row r="1043319"/>
    <row r="1043320"/>
    <row r="1043321"/>
    <row r="1043322"/>
    <row r="1043323"/>
    <row r="1043324"/>
    <row r="1043325"/>
    <row r="1043326"/>
    <row r="1043327"/>
    <row r="1043328"/>
    <row r="1043329"/>
    <row r="1043330"/>
    <row r="1043331"/>
    <row r="1043332"/>
    <row r="1043333"/>
    <row r="1043334"/>
    <row r="1043335"/>
    <row r="1043336"/>
    <row r="1043337"/>
    <row r="1043338"/>
    <row r="1043339"/>
    <row r="1043340"/>
    <row r="1043341"/>
    <row r="1043342"/>
    <row r="1043343"/>
    <row r="1043344"/>
    <row r="1043345"/>
    <row r="1043346"/>
    <row r="1043347"/>
    <row r="1043348"/>
    <row r="1043349"/>
    <row r="1043350"/>
    <row r="1043351"/>
    <row r="1043352"/>
    <row r="1043353"/>
    <row r="1043354"/>
    <row r="1043355"/>
    <row r="1043356"/>
    <row r="1043357"/>
    <row r="1043358"/>
    <row r="1043359"/>
    <row r="1043360"/>
    <row r="1043361"/>
    <row r="1043362"/>
    <row r="1043363"/>
    <row r="1043364"/>
    <row r="1043365"/>
    <row r="1043366"/>
    <row r="1043367"/>
    <row r="1043368"/>
    <row r="1043369"/>
    <row r="1043370"/>
    <row r="1043371"/>
    <row r="1043372"/>
    <row r="1043373"/>
    <row r="1043374"/>
    <row r="1043375"/>
    <row r="1043376"/>
    <row r="1043377"/>
    <row r="1043378"/>
    <row r="1043379"/>
    <row r="1043380"/>
    <row r="1043381"/>
    <row r="1043382"/>
    <row r="1043383"/>
    <row r="1043384"/>
    <row r="1043385"/>
    <row r="1043386"/>
    <row r="1043387"/>
    <row r="1043388"/>
    <row r="1043389"/>
    <row r="1043390"/>
    <row r="1043391"/>
    <row r="1043392"/>
    <row r="1043393"/>
    <row r="1043394"/>
    <row r="1043395"/>
    <row r="1043396"/>
    <row r="1043397"/>
    <row r="1043398"/>
    <row r="1043399"/>
    <row r="1043400"/>
    <row r="1043401"/>
    <row r="1043402"/>
    <row r="1043403"/>
    <row r="1043404"/>
    <row r="1043405"/>
    <row r="1043406"/>
    <row r="1043407"/>
    <row r="1043408"/>
    <row r="1043409"/>
    <row r="1043410"/>
    <row r="1043411"/>
    <row r="1043412"/>
    <row r="1043413"/>
    <row r="1043414"/>
    <row r="1043415"/>
    <row r="1043416"/>
    <row r="1043417"/>
    <row r="1043418"/>
    <row r="1043419"/>
    <row r="1043420"/>
    <row r="1043421"/>
    <row r="1043422"/>
    <row r="1043423"/>
    <row r="1043424"/>
    <row r="1043425"/>
    <row r="1043426"/>
    <row r="1043427"/>
    <row r="1043428"/>
    <row r="1043429"/>
    <row r="1043430"/>
    <row r="1043431"/>
    <row r="1043432"/>
    <row r="1043433"/>
    <row r="1043434"/>
    <row r="1043435"/>
    <row r="1043436"/>
    <row r="1043437"/>
    <row r="1043438"/>
    <row r="1043439"/>
    <row r="1043440"/>
    <row r="1043441"/>
    <row r="1043442"/>
    <row r="1043443"/>
    <row r="1043444"/>
    <row r="1043445"/>
    <row r="1043446"/>
    <row r="1043447"/>
    <row r="1043448"/>
    <row r="1043449"/>
    <row r="1043450"/>
    <row r="1043451"/>
    <row r="1043452"/>
    <row r="1043453"/>
    <row r="1043454"/>
    <row r="1043455"/>
    <row r="1043456"/>
    <row r="1043457"/>
    <row r="1043458"/>
    <row r="1043459"/>
    <row r="1043460"/>
    <row r="1043461"/>
    <row r="1043462"/>
    <row r="1043463"/>
    <row r="1043464"/>
    <row r="1043465"/>
    <row r="1043466"/>
    <row r="1043467"/>
    <row r="1043468"/>
    <row r="1043469"/>
    <row r="1043470"/>
    <row r="1043471"/>
    <row r="1043472"/>
    <row r="1043473"/>
    <row r="1043474"/>
    <row r="1043475"/>
    <row r="1043476"/>
    <row r="1043477"/>
    <row r="1043478"/>
    <row r="1043479"/>
    <row r="1043480"/>
    <row r="1043481"/>
    <row r="1043482"/>
    <row r="1043483"/>
    <row r="1043484"/>
    <row r="1043485"/>
    <row r="1043486"/>
    <row r="1043487"/>
    <row r="1043488"/>
    <row r="1043489"/>
    <row r="1043490"/>
    <row r="1043491"/>
    <row r="1043492"/>
    <row r="1043493"/>
    <row r="1043494"/>
    <row r="1043495"/>
    <row r="1043496"/>
    <row r="1043497"/>
    <row r="1043498"/>
    <row r="1043499"/>
    <row r="1043500"/>
    <row r="1043501"/>
    <row r="1043502"/>
    <row r="1043503"/>
    <row r="1043504"/>
    <row r="1043505"/>
    <row r="1043506"/>
    <row r="1043507"/>
    <row r="1043508"/>
    <row r="1043509"/>
    <row r="1043510"/>
    <row r="1043511"/>
    <row r="1043512"/>
    <row r="1043513"/>
    <row r="1043514"/>
    <row r="1043515"/>
    <row r="1043516"/>
    <row r="1043517"/>
    <row r="1043518"/>
    <row r="1043519"/>
    <row r="1043520"/>
    <row r="1043521"/>
    <row r="1043522"/>
    <row r="1043523"/>
    <row r="1043524"/>
    <row r="1043525"/>
    <row r="1043526"/>
    <row r="1043527"/>
    <row r="1043528"/>
    <row r="1043529"/>
    <row r="1043530"/>
    <row r="1043531"/>
    <row r="1043532"/>
    <row r="1043533"/>
    <row r="1043534"/>
    <row r="1043535"/>
    <row r="1043536"/>
    <row r="1043537"/>
    <row r="1043538"/>
    <row r="1043539"/>
    <row r="1043540"/>
    <row r="1043541"/>
    <row r="1043542"/>
    <row r="1043543"/>
    <row r="1043544"/>
    <row r="1043545"/>
    <row r="1043546"/>
    <row r="1043547"/>
    <row r="1043548"/>
    <row r="1043549"/>
    <row r="1043550"/>
    <row r="1043551"/>
    <row r="1043552"/>
    <row r="1043553"/>
    <row r="1043554"/>
    <row r="1043555"/>
    <row r="1043556"/>
    <row r="1043557"/>
    <row r="1043558"/>
    <row r="1043559"/>
    <row r="1043560"/>
    <row r="1043561"/>
    <row r="1043562"/>
    <row r="1043563"/>
    <row r="1043564"/>
    <row r="1043565"/>
    <row r="1043566"/>
    <row r="1043567"/>
    <row r="1043568"/>
    <row r="1043569"/>
    <row r="1043570"/>
    <row r="1043571"/>
    <row r="1043572"/>
    <row r="1043573"/>
    <row r="1043574"/>
    <row r="1043575"/>
    <row r="1043576"/>
    <row r="1043577"/>
    <row r="1043578"/>
    <row r="1043579"/>
    <row r="1043580"/>
    <row r="1043581"/>
    <row r="1043582"/>
    <row r="1043583"/>
    <row r="1043584"/>
    <row r="1043585"/>
    <row r="1043586"/>
    <row r="1043587"/>
    <row r="1043588"/>
    <row r="1043589"/>
    <row r="1043590"/>
    <row r="1043591"/>
    <row r="1043592"/>
    <row r="1043593"/>
    <row r="1043594"/>
    <row r="1043595"/>
    <row r="1043596"/>
    <row r="1043597"/>
    <row r="1043598"/>
    <row r="1043599"/>
    <row r="1043600"/>
    <row r="1043601"/>
    <row r="1043602"/>
    <row r="1043603"/>
    <row r="1043604"/>
    <row r="1043605"/>
    <row r="1043606"/>
    <row r="1043607"/>
    <row r="1043608"/>
    <row r="1043609"/>
    <row r="1043610"/>
    <row r="1043611"/>
    <row r="1043612"/>
    <row r="1043613"/>
    <row r="1043614"/>
    <row r="1043615"/>
    <row r="1043616"/>
    <row r="1043617"/>
    <row r="1043618"/>
    <row r="1043619"/>
    <row r="1043620"/>
    <row r="1043621"/>
    <row r="1043622"/>
    <row r="1043623"/>
    <row r="1043624"/>
    <row r="1043625"/>
    <row r="1043626"/>
    <row r="1043627"/>
    <row r="1043628"/>
    <row r="1043629"/>
    <row r="1043630"/>
    <row r="1043631"/>
    <row r="1043632"/>
    <row r="1043633"/>
    <row r="1043634"/>
    <row r="1043635"/>
    <row r="1043636"/>
    <row r="1043637"/>
    <row r="1043638"/>
    <row r="1043639"/>
    <row r="1043640"/>
    <row r="1043641"/>
    <row r="1043642"/>
    <row r="1043643"/>
    <row r="1043644"/>
    <row r="1043645"/>
    <row r="1043646"/>
    <row r="1043647"/>
    <row r="1043648"/>
    <row r="1043649"/>
    <row r="1043650"/>
    <row r="1043651"/>
    <row r="1043652"/>
    <row r="1043653"/>
    <row r="1043654"/>
    <row r="1043655"/>
    <row r="1043656"/>
    <row r="1043657"/>
    <row r="1043658"/>
    <row r="1043659"/>
    <row r="1043660"/>
    <row r="1043661"/>
    <row r="1043662"/>
    <row r="1043663"/>
    <row r="1043664"/>
    <row r="1043665"/>
    <row r="1043666"/>
    <row r="1043667"/>
    <row r="1043668"/>
    <row r="1043669"/>
    <row r="1043670"/>
    <row r="1043671"/>
    <row r="1043672"/>
    <row r="1043673"/>
    <row r="1043674"/>
    <row r="1043675"/>
    <row r="1043676"/>
    <row r="1043677"/>
    <row r="1043678"/>
    <row r="1043679"/>
    <row r="1043680"/>
    <row r="1043681"/>
    <row r="1043682"/>
    <row r="1043683"/>
    <row r="1043684"/>
    <row r="1043685"/>
    <row r="1043686"/>
    <row r="1043687"/>
    <row r="1043688"/>
    <row r="1043689"/>
    <row r="1043690"/>
    <row r="1043691"/>
    <row r="1043692"/>
    <row r="1043693"/>
    <row r="1043694"/>
    <row r="1043695"/>
    <row r="1043696"/>
    <row r="1043697"/>
    <row r="1043698"/>
    <row r="1043699"/>
    <row r="1043700"/>
    <row r="1043701"/>
    <row r="1043702"/>
    <row r="1043703"/>
    <row r="1043704"/>
    <row r="1043705"/>
    <row r="1043706"/>
    <row r="1043707"/>
    <row r="1043708"/>
    <row r="1043709"/>
    <row r="1043710"/>
    <row r="1043711"/>
    <row r="1043712"/>
    <row r="1043713"/>
    <row r="1043714"/>
    <row r="1043715"/>
    <row r="1043716"/>
    <row r="1043717"/>
    <row r="1043718"/>
    <row r="1043719"/>
    <row r="1043720"/>
    <row r="1043721"/>
    <row r="1043722"/>
    <row r="1043723"/>
    <row r="1043724"/>
    <row r="1043725"/>
    <row r="1043726"/>
    <row r="1043727"/>
    <row r="1043728"/>
    <row r="1043729"/>
    <row r="1043730"/>
    <row r="1043731"/>
    <row r="1043732"/>
    <row r="1043733"/>
    <row r="1043734"/>
    <row r="1043735"/>
    <row r="1043736"/>
    <row r="1043737"/>
    <row r="1043738"/>
    <row r="1043739"/>
    <row r="1043740"/>
    <row r="1043741"/>
    <row r="1043742"/>
    <row r="1043743"/>
    <row r="1043744"/>
    <row r="1043745"/>
    <row r="1043746"/>
    <row r="1043747"/>
    <row r="1043748"/>
    <row r="1043749"/>
    <row r="1043750"/>
    <row r="1043751"/>
    <row r="1043752"/>
    <row r="1043753"/>
    <row r="1043754"/>
    <row r="1043755"/>
    <row r="1043756"/>
    <row r="1043757"/>
    <row r="1043758"/>
    <row r="1043759"/>
    <row r="1043760"/>
    <row r="1043761"/>
    <row r="1043762"/>
    <row r="1043763"/>
    <row r="1043764"/>
    <row r="1043765"/>
    <row r="1043766"/>
    <row r="1043767"/>
    <row r="1043768"/>
    <row r="1043769"/>
    <row r="1043770"/>
    <row r="1043771"/>
    <row r="1043772"/>
    <row r="1043773"/>
    <row r="1043774"/>
    <row r="1043775"/>
    <row r="1043776"/>
    <row r="1043777"/>
    <row r="1043778"/>
    <row r="1043779"/>
    <row r="1043780"/>
    <row r="1043781"/>
    <row r="1043782"/>
    <row r="1043783"/>
    <row r="1043784"/>
    <row r="1043785"/>
    <row r="1043786"/>
    <row r="1043787"/>
    <row r="1043788"/>
    <row r="1043789"/>
    <row r="1043790"/>
    <row r="1043791"/>
    <row r="1043792"/>
    <row r="1043793"/>
    <row r="1043794"/>
    <row r="1043795"/>
    <row r="1043796"/>
    <row r="1043797"/>
    <row r="1043798"/>
    <row r="1043799"/>
    <row r="1043800"/>
    <row r="1043801"/>
    <row r="1043802"/>
    <row r="1043803"/>
    <row r="1043804"/>
    <row r="1043805"/>
    <row r="1043806"/>
    <row r="1043807"/>
    <row r="1043808"/>
    <row r="1043809"/>
    <row r="1043810"/>
    <row r="1043811"/>
    <row r="1043812"/>
    <row r="1043813"/>
    <row r="1043814"/>
    <row r="1043815"/>
    <row r="1043816"/>
    <row r="1043817"/>
    <row r="1043818"/>
    <row r="1043819"/>
    <row r="1043820"/>
    <row r="1043821"/>
    <row r="1043822"/>
    <row r="1043823"/>
    <row r="1043824"/>
    <row r="1043825"/>
    <row r="1043826"/>
    <row r="1043827"/>
    <row r="1043828"/>
    <row r="1043829"/>
    <row r="1043830"/>
    <row r="1043831"/>
    <row r="1043832"/>
    <row r="1043833"/>
    <row r="1043834"/>
    <row r="1043835"/>
    <row r="1043836"/>
    <row r="1043837"/>
    <row r="1043838"/>
    <row r="1043839"/>
    <row r="1043840"/>
    <row r="1043841"/>
    <row r="1043842"/>
    <row r="1043843"/>
    <row r="1043844"/>
    <row r="1043845"/>
    <row r="1043846"/>
    <row r="1043847"/>
    <row r="1043848"/>
    <row r="1043849"/>
    <row r="1043850"/>
    <row r="1043851"/>
    <row r="1043852"/>
    <row r="1043853"/>
    <row r="1043854"/>
    <row r="1043855"/>
    <row r="1043856"/>
    <row r="1043857"/>
    <row r="1043858"/>
    <row r="1043859"/>
    <row r="1043860"/>
    <row r="1043861"/>
    <row r="1043862"/>
    <row r="1043863"/>
    <row r="1043864"/>
    <row r="1043865"/>
    <row r="1043866"/>
    <row r="1043867"/>
    <row r="1043868"/>
    <row r="1043869"/>
    <row r="1043870"/>
    <row r="1043871"/>
    <row r="1043872"/>
    <row r="1043873"/>
    <row r="1043874"/>
    <row r="1043875"/>
    <row r="1043876"/>
    <row r="1043877"/>
    <row r="1043878"/>
    <row r="1043879"/>
    <row r="1043880"/>
    <row r="1043881"/>
    <row r="1043882"/>
    <row r="1043883"/>
    <row r="1043884"/>
    <row r="1043885"/>
    <row r="1043886"/>
    <row r="1043887"/>
    <row r="1043888"/>
    <row r="1043889"/>
    <row r="1043890"/>
    <row r="1043891"/>
    <row r="1043892"/>
    <row r="1043893"/>
    <row r="1043894"/>
    <row r="1043895"/>
    <row r="1043896"/>
    <row r="1043897"/>
    <row r="1043898"/>
    <row r="1043899"/>
    <row r="1043900"/>
    <row r="1043901"/>
    <row r="1043902"/>
    <row r="1043903"/>
    <row r="1043904"/>
    <row r="1043905"/>
    <row r="1043906"/>
    <row r="1043907"/>
    <row r="1043908"/>
    <row r="1043909"/>
    <row r="1043910"/>
    <row r="1043911"/>
    <row r="1043912"/>
    <row r="1043913"/>
    <row r="1043914"/>
    <row r="1043915"/>
    <row r="1043916"/>
    <row r="1043917"/>
    <row r="1043918"/>
    <row r="1043919"/>
    <row r="1043920"/>
    <row r="1043921"/>
    <row r="1043922"/>
    <row r="1043923"/>
    <row r="1043924"/>
    <row r="1043925"/>
    <row r="1043926"/>
    <row r="1043927"/>
    <row r="1043928"/>
    <row r="1043929"/>
    <row r="1043930"/>
    <row r="1043931"/>
    <row r="1043932"/>
    <row r="1043933"/>
    <row r="1043934"/>
    <row r="1043935"/>
    <row r="1043936"/>
    <row r="1043937"/>
    <row r="1043938"/>
    <row r="1043939"/>
    <row r="1043940"/>
    <row r="1043941"/>
    <row r="1043942"/>
    <row r="1043943"/>
    <row r="1043944"/>
    <row r="1043945"/>
    <row r="1043946"/>
    <row r="1043947"/>
    <row r="1043948"/>
    <row r="1043949"/>
    <row r="1043950"/>
    <row r="1043951"/>
    <row r="1043952"/>
    <row r="1043953"/>
    <row r="1043954"/>
    <row r="1043955"/>
    <row r="1043956"/>
    <row r="1043957"/>
    <row r="1043958"/>
    <row r="1043959"/>
    <row r="1043960"/>
    <row r="1043961"/>
    <row r="1043962"/>
    <row r="1043963"/>
    <row r="1043964"/>
    <row r="1043965"/>
    <row r="1043966"/>
    <row r="1043967"/>
    <row r="1043968"/>
    <row r="1043969"/>
    <row r="1043970"/>
    <row r="1043971"/>
    <row r="1043972"/>
    <row r="1043973"/>
    <row r="1043974"/>
    <row r="1043975"/>
    <row r="1043976"/>
    <row r="1043977"/>
    <row r="1043978"/>
    <row r="1043979"/>
    <row r="1043980"/>
    <row r="1043981"/>
    <row r="1043982"/>
    <row r="1043983"/>
    <row r="1043984"/>
    <row r="1043985"/>
    <row r="1043986"/>
    <row r="1043987"/>
    <row r="1043988"/>
    <row r="1043989"/>
    <row r="1043990"/>
    <row r="1043991"/>
    <row r="1043992"/>
    <row r="1043993"/>
    <row r="1043994"/>
    <row r="1043995"/>
    <row r="1043996"/>
    <row r="1043997"/>
    <row r="1043998"/>
    <row r="1043999"/>
    <row r="1044000"/>
    <row r="1044001"/>
    <row r="1044002"/>
    <row r="1044003"/>
    <row r="1044004"/>
    <row r="1044005"/>
    <row r="1044006"/>
    <row r="1044007"/>
    <row r="1044008"/>
    <row r="1044009"/>
    <row r="1044010"/>
    <row r="1044011"/>
    <row r="1044012"/>
    <row r="1044013"/>
    <row r="1044014"/>
    <row r="1044015"/>
    <row r="1044016"/>
    <row r="1044017"/>
    <row r="1044018"/>
    <row r="1044019"/>
    <row r="1044020"/>
    <row r="1044021"/>
    <row r="1044022"/>
    <row r="1044023"/>
    <row r="1044024"/>
    <row r="1044025"/>
    <row r="1044026"/>
    <row r="1044027"/>
    <row r="1044028"/>
    <row r="1044029"/>
    <row r="1044030"/>
    <row r="1044031"/>
    <row r="1044032"/>
    <row r="1044033"/>
    <row r="1044034"/>
    <row r="1044035"/>
    <row r="1044036"/>
    <row r="1044037"/>
    <row r="1044038"/>
    <row r="1044039"/>
    <row r="1044040"/>
    <row r="1044041"/>
    <row r="1044042"/>
    <row r="1044043"/>
    <row r="1044044"/>
    <row r="1044045"/>
    <row r="1044046"/>
    <row r="1044047"/>
    <row r="1044048"/>
    <row r="1044049"/>
    <row r="1044050"/>
    <row r="1044051"/>
    <row r="1044052"/>
    <row r="1044053"/>
    <row r="1044054"/>
    <row r="1044055"/>
    <row r="1044056"/>
    <row r="1044057"/>
    <row r="1044058"/>
    <row r="1044059"/>
    <row r="1044060"/>
    <row r="1044061"/>
    <row r="1044062"/>
    <row r="1044063"/>
    <row r="1044064"/>
    <row r="1044065"/>
    <row r="1044066"/>
    <row r="1044067"/>
    <row r="1044068"/>
    <row r="1044069"/>
    <row r="1044070"/>
    <row r="1044071"/>
    <row r="1044072"/>
    <row r="1044073"/>
    <row r="1044074"/>
    <row r="1044075"/>
    <row r="1044076"/>
    <row r="1044077"/>
    <row r="1044078"/>
    <row r="1044079"/>
    <row r="1044080"/>
    <row r="1044081"/>
    <row r="1044082"/>
    <row r="1044083"/>
    <row r="1044084"/>
    <row r="1044085"/>
    <row r="1044086"/>
    <row r="1044087"/>
    <row r="1044088"/>
    <row r="1044089"/>
    <row r="1044090"/>
    <row r="1044091"/>
    <row r="1044092"/>
    <row r="1044093"/>
    <row r="1044094"/>
    <row r="1044095"/>
    <row r="1044096"/>
    <row r="1044097"/>
    <row r="1044098"/>
    <row r="1044099"/>
    <row r="1044100"/>
    <row r="1044101"/>
    <row r="1044102"/>
    <row r="1044103"/>
    <row r="1044104"/>
    <row r="1044105"/>
    <row r="1044106"/>
    <row r="1044107"/>
    <row r="1044108"/>
    <row r="1044109"/>
    <row r="1044110"/>
    <row r="1044111"/>
    <row r="1044112"/>
    <row r="1044113"/>
    <row r="1044114"/>
    <row r="1044115"/>
    <row r="1044116"/>
    <row r="1044117"/>
    <row r="1044118"/>
    <row r="1044119"/>
    <row r="1044120"/>
    <row r="1044121"/>
    <row r="1044122"/>
    <row r="1044123"/>
    <row r="1044124"/>
    <row r="1044125"/>
    <row r="1044126"/>
    <row r="1044127"/>
    <row r="1044128"/>
    <row r="1044129"/>
    <row r="1044130"/>
    <row r="1044131"/>
    <row r="1044132"/>
    <row r="1044133"/>
    <row r="1044134"/>
    <row r="1044135"/>
    <row r="1044136"/>
    <row r="1044137"/>
    <row r="1044138"/>
    <row r="1044139"/>
    <row r="1044140"/>
    <row r="1044141"/>
    <row r="1044142"/>
    <row r="1044143"/>
    <row r="1044144"/>
    <row r="1044145"/>
    <row r="1044146"/>
    <row r="1044147"/>
    <row r="1044148"/>
    <row r="1044149"/>
    <row r="1044150"/>
    <row r="1044151"/>
    <row r="1044152"/>
    <row r="1044153"/>
    <row r="1044154"/>
    <row r="1044155"/>
    <row r="1044156"/>
    <row r="1044157"/>
    <row r="1044158"/>
    <row r="1044159"/>
    <row r="1044160"/>
    <row r="1044161"/>
    <row r="1044162"/>
    <row r="1044163"/>
    <row r="1044164"/>
    <row r="1044165"/>
    <row r="1044166"/>
    <row r="1044167"/>
    <row r="1044168"/>
    <row r="1044169"/>
    <row r="1044170"/>
    <row r="1044171"/>
    <row r="1044172"/>
    <row r="1044173"/>
    <row r="1044174"/>
    <row r="1044175"/>
    <row r="1044176"/>
    <row r="1044177"/>
    <row r="1044178"/>
    <row r="1044179"/>
    <row r="1044180"/>
    <row r="1044181"/>
    <row r="1044182"/>
    <row r="1044183"/>
    <row r="1044184"/>
    <row r="1044185"/>
    <row r="1044186"/>
    <row r="1044187"/>
    <row r="1044188"/>
    <row r="1044189"/>
    <row r="1044190"/>
    <row r="1044191"/>
    <row r="1044192"/>
    <row r="1044193"/>
    <row r="1044194"/>
    <row r="1044195"/>
    <row r="1044196"/>
    <row r="1044197"/>
    <row r="1044198"/>
    <row r="1044199"/>
    <row r="1044200"/>
    <row r="1044201"/>
    <row r="1044202"/>
    <row r="1044203"/>
    <row r="1044204"/>
    <row r="1044205"/>
    <row r="1044206"/>
    <row r="1044207"/>
    <row r="1044208"/>
    <row r="1044209"/>
    <row r="1044210"/>
    <row r="1044211"/>
    <row r="1044212"/>
    <row r="1044213"/>
    <row r="1044214"/>
    <row r="1044215"/>
    <row r="1044216"/>
    <row r="1044217"/>
    <row r="1044218"/>
    <row r="1044219"/>
    <row r="1044220"/>
    <row r="1044221"/>
    <row r="1044222"/>
    <row r="1044223"/>
    <row r="1044224"/>
    <row r="1044225"/>
    <row r="1044226"/>
    <row r="1044227"/>
    <row r="1044228"/>
    <row r="1044229"/>
    <row r="1044230"/>
    <row r="1044231"/>
    <row r="1044232"/>
    <row r="1044233"/>
    <row r="1044234"/>
    <row r="1044235"/>
    <row r="1044236"/>
    <row r="1044237"/>
    <row r="1044238"/>
    <row r="1044239"/>
    <row r="1044240"/>
    <row r="1044241"/>
    <row r="1044242"/>
    <row r="1044243"/>
    <row r="1044244"/>
    <row r="1044245"/>
    <row r="1044246"/>
    <row r="1044247"/>
    <row r="1044248"/>
    <row r="1044249"/>
    <row r="1044250"/>
    <row r="1044251"/>
    <row r="1044252"/>
    <row r="1044253"/>
    <row r="1044254"/>
    <row r="1044255"/>
    <row r="1044256"/>
    <row r="1044257"/>
    <row r="1044258"/>
    <row r="1044259"/>
    <row r="1044260"/>
    <row r="1044261"/>
    <row r="1044262"/>
    <row r="1044263"/>
    <row r="1044264"/>
    <row r="1044265"/>
    <row r="1044266"/>
    <row r="1044267"/>
    <row r="1044268"/>
    <row r="1044269"/>
    <row r="1044270"/>
    <row r="1044271"/>
    <row r="1044272"/>
    <row r="1044273"/>
    <row r="1044274"/>
    <row r="1044275"/>
    <row r="1044276"/>
    <row r="1044277"/>
    <row r="1044278"/>
    <row r="1044279"/>
    <row r="1044280"/>
    <row r="1044281"/>
    <row r="1044282"/>
    <row r="1044283"/>
    <row r="1044284"/>
    <row r="1044285"/>
    <row r="1044286"/>
    <row r="1044287"/>
    <row r="1044288"/>
    <row r="1044289"/>
    <row r="1044290"/>
    <row r="1044291"/>
    <row r="1044292"/>
    <row r="1044293"/>
    <row r="1044294"/>
    <row r="1044295"/>
    <row r="1044296"/>
    <row r="1044297"/>
    <row r="1044298"/>
    <row r="1044299"/>
    <row r="1044300"/>
    <row r="1044301"/>
    <row r="1044302"/>
    <row r="1044303"/>
    <row r="1044304"/>
    <row r="1044305"/>
    <row r="1044306"/>
    <row r="1044307"/>
    <row r="1044308"/>
    <row r="1044309"/>
    <row r="1044310"/>
    <row r="1044311"/>
    <row r="1044312"/>
    <row r="1044313"/>
    <row r="1044314"/>
    <row r="1044315"/>
    <row r="1044316"/>
    <row r="1044317"/>
    <row r="1044318"/>
    <row r="1044319"/>
    <row r="1044320"/>
    <row r="1044321"/>
    <row r="1044322"/>
    <row r="1044323"/>
    <row r="1044324"/>
    <row r="1044325"/>
    <row r="1044326"/>
    <row r="1044327"/>
    <row r="1044328"/>
    <row r="1044329"/>
    <row r="1044330"/>
    <row r="1044331"/>
    <row r="1044332"/>
    <row r="1044333"/>
    <row r="1044334"/>
    <row r="1044335"/>
    <row r="1044336"/>
    <row r="1044337"/>
    <row r="1044338"/>
    <row r="1044339"/>
    <row r="1044340"/>
    <row r="1044341"/>
    <row r="1044342"/>
    <row r="1044343"/>
    <row r="1044344"/>
    <row r="1044345"/>
    <row r="1044346"/>
    <row r="1044347"/>
    <row r="1044348"/>
    <row r="1044349"/>
    <row r="1044350"/>
    <row r="1044351"/>
    <row r="1044352"/>
    <row r="1044353"/>
    <row r="1044354"/>
    <row r="1044355"/>
    <row r="1044356"/>
    <row r="1044357"/>
    <row r="1044358"/>
    <row r="1044359"/>
    <row r="1044360"/>
    <row r="1044361"/>
    <row r="1044362"/>
    <row r="1044363"/>
    <row r="1044364"/>
    <row r="1044365"/>
    <row r="1044366"/>
    <row r="1044367"/>
    <row r="1044368"/>
    <row r="1044369"/>
    <row r="1044370"/>
    <row r="1044371"/>
    <row r="1044372"/>
    <row r="1044373"/>
    <row r="1044374"/>
    <row r="1044375"/>
    <row r="1044376"/>
    <row r="1044377"/>
    <row r="1044378"/>
    <row r="1044379"/>
    <row r="1044380"/>
    <row r="1044381"/>
    <row r="1044382"/>
    <row r="1044383"/>
    <row r="1044384"/>
    <row r="1044385"/>
    <row r="1044386"/>
    <row r="1044387"/>
    <row r="1044388"/>
    <row r="1044389"/>
    <row r="1044390"/>
    <row r="1044391"/>
    <row r="1044392"/>
    <row r="1044393"/>
    <row r="1044394"/>
    <row r="1044395"/>
    <row r="1044396"/>
    <row r="1044397"/>
    <row r="1044398"/>
    <row r="1044399"/>
    <row r="1044400"/>
    <row r="1044401"/>
    <row r="1044402"/>
    <row r="1044403"/>
    <row r="1044404"/>
    <row r="1044405"/>
    <row r="1044406"/>
    <row r="1044407"/>
    <row r="1044408"/>
    <row r="1044409"/>
    <row r="1044410"/>
    <row r="1044411"/>
    <row r="1044412"/>
    <row r="1044413"/>
    <row r="1044414"/>
    <row r="1044415"/>
    <row r="1044416"/>
    <row r="1044417"/>
    <row r="1044418"/>
    <row r="1044419"/>
    <row r="1044420"/>
    <row r="1044421"/>
    <row r="1044422"/>
    <row r="1044423"/>
    <row r="1044424"/>
    <row r="1044425"/>
    <row r="1044426"/>
    <row r="1044427"/>
    <row r="1044428"/>
    <row r="1044429"/>
    <row r="1044430"/>
    <row r="1044431"/>
    <row r="1044432"/>
    <row r="1044433"/>
    <row r="1044434"/>
    <row r="1044435"/>
    <row r="1044436"/>
    <row r="1044437"/>
    <row r="1044438"/>
    <row r="1044439"/>
    <row r="1044440"/>
    <row r="1044441"/>
    <row r="1044442"/>
    <row r="1044443"/>
    <row r="1044444"/>
    <row r="1044445"/>
    <row r="1044446"/>
    <row r="1044447"/>
    <row r="1044448"/>
    <row r="1044449"/>
    <row r="1044450"/>
    <row r="1044451"/>
    <row r="1044452"/>
    <row r="1044453"/>
    <row r="1044454"/>
    <row r="1044455"/>
    <row r="1044456"/>
    <row r="1044457"/>
    <row r="1044458"/>
    <row r="1044459"/>
    <row r="1044460"/>
    <row r="1044461"/>
    <row r="1044462"/>
    <row r="1044463"/>
    <row r="1044464"/>
    <row r="1044465"/>
    <row r="1044466"/>
    <row r="1044467"/>
    <row r="1044468"/>
    <row r="1044469"/>
    <row r="1044470"/>
    <row r="1044471"/>
    <row r="1044472"/>
    <row r="1044473"/>
    <row r="1044474"/>
    <row r="1044475"/>
    <row r="1044476"/>
    <row r="1044477"/>
    <row r="1044478"/>
    <row r="1044479"/>
    <row r="1044480"/>
    <row r="1044481"/>
    <row r="1044482"/>
    <row r="1044483"/>
    <row r="1044484"/>
    <row r="1044485"/>
    <row r="1044486"/>
    <row r="1044487"/>
    <row r="1044488"/>
    <row r="1044489"/>
    <row r="1044490"/>
    <row r="1044491"/>
    <row r="1044492"/>
    <row r="1044493"/>
    <row r="1044494"/>
    <row r="1044495"/>
    <row r="1044496"/>
    <row r="1044497"/>
    <row r="1044498"/>
    <row r="1044499"/>
    <row r="1044500"/>
    <row r="1044501"/>
    <row r="1044502"/>
    <row r="1044503"/>
    <row r="1044504"/>
    <row r="1044505"/>
    <row r="1044506"/>
    <row r="1044507"/>
    <row r="1044508"/>
    <row r="1044509"/>
    <row r="1044510"/>
    <row r="1044511"/>
    <row r="1044512"/>
    <row r="1044513"/>
    <row r="1044514"/>
    <row r="1044515"/>
    <row r="1044516"/>
    <row r="1044517"/>
    <row r="1044518"/>
    <row r="1044519"/>
    <row r="1044520"/>
    <row r="1044521"/>
    <row r="1044522"/>
    <row r="1044523"/>
    <row r="1044524"/>
    <row r="1044525"/>
    <row r="1044526"/>
    <row r="1044527"/>
    <row r="1044528"/>
    <row r="1044529"/>
    <row r="1044530"/>
    <row r="1044531"/>
    <row r="1044532"/>
    <row r="1044533"/>
    <row r="1044534"/>
    <row r="1044535"/>
    <row r="1044536"/>
    <row r="1044537"/>
    <row r="1044538"/>
    <row r="1044539"/>
    <row r="1044540"/>
    <row r="1044541"/>
    <row r="1044542"/>
    <row r="1044543"/>
    <row r="1044544"/>
    <row r="1044545"/>
    <row r="1044546"/>
    <row r="1044547"/>
    <row r="1044548"/>
    <row r="1044549"/>
    <row r="1044550"/>
    <row r="1044551"/>
    <row r="1044552"/>
    <row r="1044553"/>
    <row r="1044554"/>
    <row r="1044555"/>
    <row r="1044556"/>
    <row r="1044557"/>
    <row r="1044558"/>
    <row r="1044559"/>
    <row r="1044560"/>
    <row r="1044561"/>
    <row r="1044562"/>
    <row r="1044563"/>
    <row r="1044564"/>
    <row r="1044565"/>
    <row r="1044566"/>
    <row r="1044567"/>
    <row r="1044568"/>
    <row r="1044569"/>
    <row r="1044570"/>
    <row r="1044571"/>
    <row r="1044572"/>
    <row r="1044573"/>
    <row r="1044574"/>
    <row r="1044575"/>
    <row r="1044576"/>
    <row r="1044577"/>
    <row r="1044578"/>
    <row r="1044579"/>
    <row r="1044580"/>
    <row r="1044581"/>
    <row r="1044582"/>
    <row r="1044583"/>
    <row r="1044584"/>
    <row r="1044585"/>
    <row r="1044586"/>
    <row r="1044587"/>
    <row r="1044588"/>
    <row r="1044589"/>
    <row r="1044590"/>
    <row r="1044591"/>
    <row r="1044592"/>
    <row r="1044593"/>
    <row r="1044594"/>
    <row r="1044595"/>
    <row r="1044596"/>
    <row r="1044597"/>
    <row r="1044598"/>
    <row r="1044599"/>
    <row r="1044600"/>
    <row r="1044601"/>
    <row r="1044602"/>
    <row r="1044603"/>
    <row r="1044604"/>
    <row r="1044605"/>
    <row r="1044606"/>
    <row r="1044607"/>
    <row r="1044608"/>
    <row r="1044609"/>
    <row r="1044610"/>
    <row r="1044611"/>
    <row r="1044612"/>
    <row r="1044613"/>
    <row r="1044614"/>
    <row r="1044615"/>
    <row r="1044616"/>
    <row r="1044617"/>
    <row r="1044618"/>
    <row r="1044619"/>
    <row r="1044620"/>
    <row r="1044621"/>
    <row r="1044622"/>
    <row r="1044623"/>
    <row r="1044624"/>
    <row r="1044625"/>
    <row r="1044626"/>
    <row r="1044627"/>
    <row r="1044628"/>
    <row r="1044629"/>
    <row r="1044630"/>
    <row r="1044631"/>
    <row r="1044632"/>
    <row r="1044633"/>
    <row r="1044634"/>
    <row r="1044635"/>
    <row r="1044636"/>
    <row r="1044637"/>
    <row r="1044638"/>
    <row r="1044639"/>
    <row r="1044640"/>
    <row r="1044641"/>
    <row r="1044642"/>
    <row r="1044643"/>
    <row r="1044644"/>
    <row r="1044645"/>
    <row r="1044646"/>
    <row r="1044647"/>
    <row r="1044648"/>
    <row r="1044649"/>
    <row r="1044650"/>
    <row r="1044651"/>
    <row r="1044652"/>
    <row r="1044653"/>
    <row r="1044654"/>
    <row r="1044655"/>
    <row r="1044656"/>
    <row r="1044657"/>
    <row r="1044658"/>
    <row r="1044659"/>
    <row r="1044660"/>
    <row r="1044661"/>
    <row r="1044662"/>
    <row r="1044663"/>
    <row r="1044664"/>
    <row r="1044665"/>
    <row r="1044666"/>
    <row r="1044667"/>
    <row r="1044668"/>
    <row r="1044669"/>
    <row r="1044670"/>
    <row r="1044671"/>
    <row r="1044672"/>
    <row r="1044673"/>
    <row r="1044674"/>
    <row r="1044675"/>
    <row r="1044676"/>
    <row r="1044677"/>
    <row r="1044678"/>
    <row r="1044679"/>
    <row r="1044680"/>
    <row r="1044681"/>
    <row r="1044682"/>
    <row r="1044683"/>
    <row r="1044684"/>
    <row r="1044685"/>
    <row r="1044686"/>
    <row r="1044687"/>
    <row r="1044688"/>
    <row r="1044689"/>
    <row r="1044690"/>
    <row r="1044691"/>
    <row r="1044692"/>
    <row r="1044693"/>
    <row r="1044694"/>
    <row r="1044695"/>
    <row r="1044696"/>
    <row r="1044697"/>
    <row r="1044698"/>
    <row r="1044699"/>
    <row r="1044700"/>
    <row r="1044701"/>
    <row r="1044702"/>
    <row r="1044703"/>
    <row r="1044704"/>
    <row r="1044705"/>
    <row r="1044706"/>
    <row r="1044707"/>
    <row r="1044708"/>
    <row r="1044709"/>
    <row r="1044710"/>
    <row r="1044711"/>
    <row r="1044712"/>
    <row r="1044713"/>
    <row r="1044714"/>
    <row r="1044715"/>
    <row r="1044716"/>
    <row r="1044717"/>
    <row r="1044718"/>
    <row r="1044719"/>
    <row r="1044720"/>
    <row r="1044721"/>
    <row r="1044722"/>
    <row r="1044723"/>
    <row r="1044724"/>
    <row r="1044725"/>
    <row r="1044726"/>
    <row r="1044727"/>
    <row r="1044728"/>
    <row r="1044729"/>
    <row r="1044730"/>
    <row r="1044731"/>
    <row r="1044732"/>
    <row r="1044733"/>
    <row r="1044734"/>
    <row r="1044735"/>
    <row r="1044736"/>
    <row r="1044737"/>
    <row r="1044738"/>
    <row r="1044739"/>
    <row r="1044740"/>
    <row r="1044741"/>
    <row r="1044742"/>
    <row r="1044743"/>
    <row r="1044744"/>
    <row r="1044745"/>
    <row r="1044746"/>
    <row r="1044747"/>
    <row r="1044748"/>
    <row r="1044749"/>
    <row r="1044750"/>
    <row r="1044751"/>
    <row r="1044752"/>
    <row r="1044753"/>
    <row r="1044754"/>
    <row r="1044755"/>
    <row r="1044756"/>
    <row r="1044757"/>
    <row r="1044758"/>
    <row r="1044759"/>
    <row r="1044760"/>
    <row r="1044761"/>
    <row r="1044762"/>
    <row r="1044763"/>
    <row r="1044764"/>
    <row r="1044765"/>
    <row r="1044766"/>
    <row r="1044767"/>
    <row r="1044768"/>
    <row r="1044769"/>
    <row r="1044770"/>
    <row r="1044771"/>
    <row r="1044772"/>
    <row r="1044773"/>
    <row r="1044774"/>
    <row r="1044775"/>
    <row r="1044776"/>
    <row r="1044777"/>
    <row r="1044778"/>
    <row r="1044779"/>
    <row r="1044780"/>
    <row r="1044781"/>
    <row r="1044782"/>
    <row r="1044783"/>
    <row r="1044784"/>
    <row r="1044785"/>
    <row r="1044786"/>
    <row r="1044787"/>
    <row r="1044788"/>
    <row r="1044789"/>
    <row r="1044790"/>
    <row r="1044791"/>
    <row r="1044792"/>
    <row r="1044793"/>
    <row r="1044794"/>
    <row r="1044795"/>
    <row r="1044796"/>
    <row r="1044797"/>
    <row r="1044798"/>
    <row r="1044799"/>
    <row r="1044800"/>
    <row r="1044801"/>
    <row r="1044802"/>
    <row r="1044803"/>
    <row r="1044804"/>
    <row r="1044805"/>
    <row r="1044806"/>
    <row r="1044807"/>
    <row r="1044808"/>
    <row r="1044809"/>
    <row r="1044810"/>
    <row r="1044811"/>
    <row r="1044812"/>
    <row r="1044813"/>
    <row r="1044814"/>
    <row r="1044815"/>
    <row r="1044816"/>
    <row r="1044817"/>
    <row r="1044818"/>
    <row r="1044819"/>
    <row r="1044820"/>
    <row r="1044821"/>
    <row r="1044822"/>
    <row r="1044823"/>
    <row r="1044824"/>
    <row r="1044825"/>
    <row r="1044826"/>
    <row r="1044827"/>
    <row r="1044828"/>
    <row r="1044829"/>
    <row r="1044830"/>
    <row r="1044831"/>
    <row r="1044832"/>
    <row r="1044833"/>
    <row r="1044834"/>
    <row r="1044835"/>
    <row r="1044836"/>
    <row r="1044837"/>
    <row r="1044838"/>
    <row r="1044839"/>
    <row r="1044840"/>
    <row r="1044841"/>
    <row r="1044842"/>
    <row r="1044843"/>
    <row r="1044844"/>
    <row r="1044845"/>
    <row r="1044846"/>
    <row r="1044847"/>
    <row r="1044848"/>
    <row r="1044849"/>
    <row r="1044850"/>
    <row r="1044851"/>
    <row r="1044852"/>
    <row r="1044853"/>
    <row r="1044854"/>
    <row r="1044855"/>
    <row r="1044856"/>
    <row r="1044857"/>
    <row r="1044858"/>
    <row r="1044859"/>
    <row r="1044860"/>
    <row r="1044861"/>
    <row r="1044862"/>
    <row r="1044863"/>
    <row r="1044864"/>
    <row r="1044865"/>
    <row r="1044866"/>
    <row r="1044867"/>
    <row r="1044868"/>
    <row r="1044869"/>
    <row r="1044870"/>
    <row r="1044871"/>
    <row r="1044872"/>
    <row r="1044873"/>
    <row r="1044874"/>
    <row r="1044875"/>
    <row r="1044876"/>
    <row r="1044877"/>
    <row r="1044878"/>
    <row r="1044879"/>
    <row r="1044880"/>
    <row r="1044881"/>
    <row r="1044882"/>
    <row r="1044883"/>
    <row r="1044884"/>
    <row r="1044885"/>
    <row r="1044886"/>
    <row r="1044887"/>
    <row r="1044888"/>
    <row r="1044889"/>
    <row r="1044890"/>
    <row r="1044891"/>
    <row r="1044892"/>
    <row r="1044893"/>
    <row r="1044894"/>
    <row r="1044895"/>
    <row r="1044896"/>
    <row r="1044897"/>
    <row r="1044898"/>
    <row r="1044899"/>
    <row r="1044900"/>
    <row r="1044901"/>
    <row r="1044902"/>
    <row r="1044903"/>
    <row r="1044904"/>
    <row r="1044905"/>
    <row r="1044906"/>
    <row r="1044907"/>
    <row r="1044908"/>
    <row r="1044909"/>
    <row r="1044910"/>
    <row r="1044911"/>
    <row r="1044912"/>
    <row r="1044913"/>
    <row r="1044914"/>
    <row r="1044915"/>
    <row r="1044916"/>
    <row r="1044917"/>
    <row r="1044918"/>
    <row r="1044919"/>
    <row r="1044920"/>
    <row r="1044921"/>
    <row r="1044922"/>
    <row r="1044923"/>
    <row r="1044924"/>
    <row r="1044925"/>
    <row r="1044926"/>
    <row r="1044927"/>
    <row r="1044928"/>
    <row r="1044929"/>
    <row r="1044930"/>
    <row r="1044931"/>
    <row r="1044932"/>
    <row r="1044933"/>
    <row r="1044934"/>
    <row r="1044935"/>
    <row r="1044936"/>
    <row r="1044937"/>
    <row r="1044938"/>
    <row r="1044939"/>
    <row r="1044940"/>
    <row r="1044941"/>
    <row r="1044942"/>
    <row r="1044943"/>
    <row r="1044944"/>
    <row r="1044945"/>
    <row r="1044946"/>
    <row r="1044947"/>
    <row r="1044948"/>
    <row r="1044949"/>
    <row r="1044950"/>
    <row r="1044951"/>
    <row r="1044952"/>
    <row r="1044953"/>
    <row r="1044954"/>
    <row r="1044955"/>
    <row r="1044956"/>
    <row r="1044957"/>
    <row r="1044958"/>
    <row r="1044959"/>
    <row r="1044960"/>
    <row r="1044961"/>
    <row r="1044962"/>
    <row r="1044963"/>
    <row r="1044964"/>
    <row r="1044965"/>
    <row r="1044966"/>
    <row r="1044967"/>
    <row r="1044968"/>
    <row r="1044969"/>
    <row r="1044970"/>
    <row r="1044971"/>
    <row r="1044972"/>
    <row r="1044973"/>
    <row r="1044974"/>
    <row r="1044975"/>
    <row r="1044976"/>
    <row r="1044977"/>
    <row r="1044978"/>
    <row r="1044979"/>
    <row r="1044980"/>
    <row r="1044981"/>
    <row r="1044982"/>
    <row r="1044983"/>
    <row r="1044984"/>
    <row r="1044985"/>
    <row r="1044986"/>
    <row r="1044987"/>
    <row r="1044988"/>
    <row r="1044989"/>
    <row r="1044990"/>
    <row r="1044991"/>
    <row r="1044992"/>
    <row r="1044993"/>
    <row r="1044994"/>
    <row r="1044995"/>
    <row r="1044996"/>
    <row r="1044997"/>
    <row r="1044998"/>
    <row r="1044999"/>
    <row r="1045000"/>
    <row r="1045001"/>
    <row r="1045002"/>
    <row r="1045003"/>
    <row r="1045004"/>
    <row r="1045005"/>
    <row r="1045006"/>
    <row r="1045007"/>
    <row r="1045008"/>
    <row r="1045009"/>
    <row r="1045010"/>
    <row r="1045011"/>
    <row r="1045012"/>
    <row r="1045013"/>
    <row r="1045014"/>
    <row r="1045015"/>
    <row r="1045016"/>
    <row r="1045017"/>
    <row r="1045018"/>
    <row r="1045019"/>
    <row r="1045020"/>
    <row r="1045021"/>
    <row r="1045022"/>
    <row r="1045023"/>
    <row r="1045024"/>
    <row r="1045025"/>
    <row r="1045026"/>
    <row r="1045027"/>
    <row r="1045028"/>
    <row r="1045029"/>
    <row r="1045030"/>
    <row r="1045031"/>
    <row r="1045032"/>
    <row r="1045033"/>
    <row r="1045034"/>
    <row r="1045035"/>
    <row r="1045036"/>
    <row r="1045037"/>
    <row r="1045038"/>
    <row r="1045039"/>
    <row r="1045040"/>
    <row r="1045041"/>
    <row r="1045042"/>
    <row r="1045043"/>
    <row r="1045044"/>
    <row r="1045045"/>
    <row r="1045046"/>
    <row r="1045047"/>
    <row r="1045048"/>
    <row r="1045049"/>
    <row r="1045050"/>
    <row r="1045051"/>
    <row r="1045052"/>
    <row r="1045053"/>
    <row r="1045054"/>
    <row r="1045055"/>
    <row r="1045056"/>
    <row r="1045057"/>
    <row r="1045058"/>
    <row r="1045059"/>
    <row r="1045060"/>
    <row r="1045061"/>
    <row r="1045062"/>
    <row r="1045063"/>
    <row r="1045064"/>
    <row r="1045065"/>
    <row r="1045066"/>
    <row r="1045067"/>
    <row r="1045068"/>
    <row r="1045069"/>
    <row r="1045070"/>
    <row r="1045071"/>
    <row r="1045072"/>
    <row r="1045073"/>
    <row r="1045074"/>
    <row r="1045075"/>
    <row r="1045076"/>
    <row r="1045077"/>
    <row r="1045078"/>
    <row r="1045079"/>
    <row r="1045080"/>
    <row r="1045081"/>
    <row r="1045082"/>
    <row r="1045083"/>
    <row r="1045084"/>
    <row r="1045085"/>
    <row r="1045086"/>
    <row r="1045087"/>
    <row r="1045088"/>
    <row r="1045089"/>
    <row r="1045090"/>
    <row r="1045091"/>
    <row r="1045092"/>
    <row r="1045093"/>
    <row r="1045094"/>
    <row r="1045095"/>
    <row r="1045096"/>
    <row r="1045097"/>
    <row r="1045098"/>
    <row r="1045099"/>
    <row r="1045100"/>
    <row r="1045101"/>
    <row r="1045102"/>
    <row r="1045103"/>
    <row r="1045104"/>
    <row r="1045105"/>
    <row r="1045106"/>
    <row r="1045107"/>
    <row r="1045108"/>
    <row r="1045109"/>
    <row r="1045110"/>
    <row r="1045111"/>
    <row r="1045112"/>
    <row r="1045113"/>
    <row r="1045114"/>
    <row r="1045115"/>
    <row r="1045116"/>
    <row r="1045117"/>
    <row r="1045118"/>
    <row r="1045119"/>
    <row r="1045120"/>
    <row r="1045121"/>
    <row r="1045122"/>
    <row r="1045123"/>
    <row r="1045124"/>
    <row r="1045125"/>
    <row r="1045126"/>
    <row r="1045127"/>
    <row r="1045128"/>
    <row r="1045129"/>
    <row r="1045130"/>
    <row r="1045131"/>
    <row r="1045132"/>
    <row r="1045133"/>
    <row r="1045134"/>
    <row r="1045135"/>
    <row r="1045136"/>
    <row r="1045137"/>
    <row r="1045138"/>
    <row r="1045139"/>
    <row r="1045140"/>
    <row r="1045141"/>
    <row r="1045142"/>
    <row r="1045143"/>
    <row r="1045144"/>
    <row r="1045145"/>
    <row r="1045146"/>
    <row r="1045147"/>
    <row r="1045148"/>
    <row r="1045149"/>
    <row r="1045150"/>
    <row r="1045151"/>
    <row r="1045152"/>
    <row r="1045153"/>
    <row r="1045154"/>
    <row r="1045155"/>
    <row r="1045156"/>
    <row r="1045157"/>
    <row r="1045158"/>
    <row r="1045159"/>
    <row r="1045160"/>
    <row r="1045161"/>
    <row r="1045162"/>
    <row r="1045163"/>
    <row r="1045164"/>
    <row r="1045165"/>
    <row r="1045166"/>
    <row r="1045167"/>
    <row r="1045168"/>
    <row r="1045169"/>
    <row r="1045170"/>
    <row r="1045171"/>
    <row r="1045172"/>
    <row r="1045173"/>
    <row r="1045174"/>
    <row r="1045175"/>
    <row r="1045176"/>
    <row r="1045177"/>
    <row r="1045178"/>
    <row r="1045179"/>
    <row r="1045180"/>
    <row r="1045181"/>
    <row r="1045182"/>
    <row r="1045183"/>
    <row r="1045184"/>
    <row r="1045185"/>
    <row r="1045186"/>
    <row r="1045187"/>
    <row r="1045188"/>
    <row r="1045189"/>
    <row r="1045190"/>
    <row r="1045191"/>
    <row r="1045192"/>
    <row r="1045193"/>
    <row r="1045194"/>
    <row r="1045195"/>
    <row r="1045196"/>
    <row r="1045197"/>
    <row r="1045198"/>
    <row r="1045199"/>
    <row r="1045200"/>
    <row r="1045201"/>
    <row r="1045202"/>
    <row r="1045203"/>
    <row r="1045204"/>
    <row r="1045205"/>
    <row r="1045206"/>
    <row r="1045207"/>
    <row r="1045208"/>
    <row r="1045209"/>
    <row r="1045210"/>
    <row r="1045211"/>
    <row r="1045212"/>
    <row r="1045213"/>
    <row r="1045214"/>
    <row r="1045215"/>
    <row r="1045216"/>
    <row r="1045217"/>
    <row r="1045218"/>
    <row r="1045219"/>
    <row r="1045220"/>
    <row r="1045221"/>
    <row r="1045222"/>
    <row r="1045223"/>
    <row r="1045224"/>
    <row r="1045225"/>
    <row r="1045226"/>
    <row r="1045227"/>
    <row r="1045228"/>
    <row r="1045229"/>
    <row r="1045230"/>
    <row r="1045231"/>
    <row r="1045232"/>
    <row r="1045233"/>
    <row r="1045234"/>
    <row r="1045235"/>
    <row r="1045236"/>
    <row r="1045237"/>
    <row r="1045238"/>
    <row r="1045239"/>
    <row r="1045240"/>
    <row r="1045241"/>
    <row r="1045242"/>
    <row r="1045243"/>
    <row r="1045244"/>
    <row r="1045245"/>
    <row r="1045246"/>
    <row r="1045247"/>
    <row r="1045248"/>
    <row r="1045249"/>
    <row r="1045250"/>
    <row r="1045251"/>
    <row r="1045252"/>
    <row r="1045253"/>
    <row r="1045254"/>
    <row r="1045255"/>
    <row r="1045256"/>
    <row r="1045257"/>
    <row r="1045258"/>
    <row r="1045259"/>
    <row r="1045260"/>
    <row r="1045261"/>
    <row r="1045262"/>
    <row r="1045263"/>
    <row r="1045264"/>
    <row r="1045265"/>
    <row r="1045266"/>
    <row r="1045267"/>
    <row r="1045268"/>
    <row r="1045269"/>
    <row r="1045270"/>
    <row r="1045271"/>
    <row r="1045272"/>
    <row r="1045273"/>
    <row r="1045274"/>
    <row r="1045275"/>
    <row r="1045276"/>
    <row r="1045277"/>
    <row r="1045278"/>
    <row r="1045279"/>
    <row r="1045280"/>
    <row r="1045281"/>
    <row r="1045282"/>
    <row r="1045283"/>
    <row r="1045284"/>
    <row r="1045285"/>
    <row r="1045286"/>
    <row r="1045287"/>
    <row r="1045288"/>
    <row r="1045289"/>
    <row r="1045290"/>
    <row r="1045291"/>
    <row r="1045292"/>
    <row r="1045293"/>
    <row r="1045294"/>
    <row r="1045295"/>
    <row r="1045296"/>
    <row r="1045297"/>
    <row r="1045298"/>
    <row r="1045299"/>
    <row r="1045300"/>
    <row r="1045301"/>
    <row r="1045302"/>
    <row r="1045303"/>
    <row r="1045304"/>
    <row r="1045305"/>
    <row r="1045306"/>
    <row r="1045307"/>
    <row r="1045308"/>
    <row r="1045309"/>
    <row r="1045310"/>
    <row r="1045311"/>
    <row r="1045312"/>
    <row r="1045313"/>
    <row r="1045314"/>
    <row r="1045315"/>
    <row r="1045316"/>
    <row r="1045317"/>
    <row r="1045318"/>
    <row r="1045319"/>
    <row r="1045320"/>
    <row r="1045321"/>
    <row r="1045322"/>
    <row r="1045323"/>
    <row r="1045324"/>
    <row r="1045325"/>
    <row r="1045326"/>
    <row r="1045327"/>
    <row r="1045328"/>
    <row r="1045329"/>
    <row r="1045330"/>
    <row r="1045331"/>
    <row r="1045332"/>
    <row r="1045333"/>
    <row r="1045334"/>
    <row r="1045335"/>
    <row r="1045336"/>
    <row r="1045337"/>
    <row r="1045338"/>
    <row r="1045339"/>
    <row r="1045340"/>
    <row r="1045341"/>
    <row r="1045342"/>
    <row r="1045343"/>
    <row r="1045344"/>
    <row r="1045345"/>
    <row r="1045346"/>
    <row r="1045347"/>
    <row r="1045348"/>
    <row r="1045349"/>
    <row r="1045350"/>
    <row r="1045351"/>
    <row r="1045352"/>
    <row r="1045353"/>
    <row r="1045354"/>
    <row r="1045355"/>
    <row r="1045356"/>
    <row r="1045357"/>
    <row r="1045358"/>
    <row r="1045359"/>
    <row r="1045360"/>
    <row r="1045361"/>
    <row r="1045362"/>
    <row r="1045363"/>
    <row r="1045364"/>
    <row r="1045365"/>
    <row r="1045366"/>
    <row r="1045367"/>
    <row r="1045368"/>
    <row r="1045369"/>
    <row r="1045370"/>
    <row r="1045371"/>
    <row r="1045372"/>
    <row r="1045373"/>
    <row r="1045374"/>
    <row r="1045375"/>
    <row r="1045376"/>
    <row r="1045377"/>
    <row r="1045378"/>
    <row r="1045379"/>
    <row r="1045380"/>
    <row r="1045381"/>
    <row r="1045382"/>
    <row r="1045383"/>
    <row r="1045384"/>
    <row r="1045385"/>
    <row r="1045386"/>
    <row r="1045387"/>
    <row r="1045388"/>
    <row r="1045389"/>
    <row r="1045390"/>
    <row r="1045391"/>
    <row r="1045392"/>
    <row r="1045393"/>
    <row r="1045394"/>
    <row r="1045395"/>
    <row r="1045396"/>
    <row r="1045397"/>
    <row r="1045398"/>
    <row r="1045399"/>
    <row r="1045400"/>
    <row r="1045401"/>
    <row r="1045402"/>
    <row r="1045403"/>
    <row r="1045404"/>
    <row r="1045405"/>
    <row r="1045406"/>
    <row r="1045407"/>
    <row r="1045408"/>
    <row r="1045409"/>
    <row r="1045410"/>
    <row r="1045411"/>
    <row r="1045412"/>
    <row r="1045413"/>
    <row r="1045414"/>
    <row r="1045415"/>
    <row r="1045416"/>
    <row r="1045417"/>
    <row r="1045418"/>
    <row r="1045419"/>
    <row r="1045420"/>
    <row r="1045421"/>
    <row r="1045422"/>
    <row r="1045423"/>
    <row r="1045424"/>
    <row r="1045425"/>
    <row r="1045426"/>
    <row r="1045427"/>
    <row r="1045428"/>
    <row r="1045429"/>
    <row r="1045430"/>
    <row r="1045431"/>
    <row r="1045432"/>
    <row r="1045433"/>
    <row r="1045434"/>
    <row r="1045435"/>
    <row r="1045436"/>
    <row r="1045437"/>
    <row r="1045438"/>
    <row r="1045439"/>
    <row r="1045440"/>
    <row r="1045441"/>
    <row r="1045442"/>
    <row r="1045443"/>
    <row r="1045444"/>
    <row r="1045445"/>
    <row r="1045446"/>
    <row r="1045447"/>
    <row r="1045448"/>
    <row r="1045449"/>
    <row r="1045450"/>
    <row r="1045451"/>
    <row r="1045452"/>
    <row r="1045453"/>
    <row r="1045454"/>
    <row r="1045455"/>
    <row r="1045456"/>
    <row r="1045457"/>
    <row r="1045458"/>
    <row r="1045459"/>
    <row r="1045460"/>
    <row r="1045461"/>
    <row r="1045462"/>
    <row r="1045463"/>
    <row r="1045464"/>
    <row r="1045465"/>
    <row r="1045466"/>
    <row r="1045467"/>
    <row r="1045468"/>
    <row r="1045469"/>
    <row r="1045470"/>
    <row r="1045471"/>
    <row r="1045472"/>
    <row r="1045473"/>
    <row r="1045474"/>
    <row r="1045475"/>
    <row r="1045476"/>
    <row r="1045477"/>
    <row r="1045478"/>
    <row r="1045479"/>
    <row r="1045480"/>
    <row r="1045481"/>
    <row r="1045482"/>
    <row r="1045483"/>
    <row r="1045484"/>
    <row r="1045485"/>
    <row r="1045486"/>
    <row r="1045487"/>
    <row r="1045488"/>
    <row r="1045489"/>
    <row r="1045490"/>
    <row r="1045491"/>
    <row r="1045492"/>
    <row r="1045493"/>
    <row r="1045494"/>
    <row r="1045495"/>
    <row r="1045496"/>
    <row r="1045497"/>
    <row r="1045498"/>
    <row r="1045499"/>
    <row r="1045500"/>
    <row r="1045501"/>
    <row r="1045502"/>
    <row r="1045503"/>
    <row r="1045504"/>
    <row r="1045505"/>
    <row r="1045506"/>
    <row r="1045507"/>
    <row r="1045508"/>
    <row r="1045509"/>
    <row r="1045510"/>
    <row r="1045511"/>
    <row r="1045512"/>
    <row r="1045513"/>
    <row r="1045514"/>
    <row r="1045515"/>
    <row r="1045516"/>
    <row r="1045517"/>
    <row r="1045518"/>
    <row r="1045519"/>
    <row r="1045520"/>
    <row r="1045521"/>
    <row r="1045522"/>
    <row r="1045523"/>
    <row r="1045524"/>
    <row r="1045525"/>
    <row r="1045526"/>
    <row r="1045527"/>
    <row r="1045528"/>
    <row r="1045529"/>
    <row r="1045530"/>
    <row r="1045531"/>
    <row r="1045532"/>
    <row r="1045533"/>
    <row r="1045534"/>
    <row r="1045535"/>
    <row r="1045536"/>
    <row r="1045537"/>
    <row r="1045538"/>
    <row r="1045539"/>
    <row r="1045540"/>
    <row r="1045541"/>
    <row r="1045542"/>
    <row r="1045543"/>
    <row r="1045544"/>
    <row r="1045545"/>
    <row r="1045546"/>
    <row r="1045547"/>
    <row r="1045548"/>
    <row r="1045549"/>
    <row r="1045550"/>
    <row r="1045551"/>
    <row r="1045552"/>
    <row r="1045553"/>
    <row r="1045554"/>
    <row r="1045555"/>
    <row r="1045556"/>
    <row r="1045557"/>
    <row r="1045558"/>
    <row r="1045559"/>
    <row r="1045560"/>
    <row r="1045561"/>
    <row r="1045562"/>
    <row r="1045563"/>
    <row r="1045564"/>
    <row r="1045565"/>
    <row r="1045566"/>
    <row r="1045567"/>
    <row r="1045568"/>
    <row r="1045569"/>
    <row r="1045570"/>
    <row r="1045571"/>
    <row r="1045572"/>
    <row r="1045573"/>
    <row r="1045574"/>
    <row r="1045575"/>
    <row r="1045576"/>
    <row r="1045577"/>
    <row r="1045578"/>
    <row r="1045579"/>
    <row r="1045580"/>
    <row r="1045581"/>
    <row r="1045582"/>
    <row r="1045583"/>
    <row r="1045584"/>
    <row r="1045585"/>
    <row r="1045586"/>
    <row r="1045587"/>
    <row r="1045588"/>
    <row r="1045589"/>
    <row r="1045590"/>
    <row r="1045591"/>
    <row r="1045592"/>
    <row r="1045593"/>
    <row r="1045594"/>
    <row r="1045595"/>
    <row r="1045596"/>
    <row r="1045597"/>
    <row r="1045598"/>
    <row r="1045599"/>
    <row r="1045600"/>
    <row r="1045601"/>
    <row r="1045602"/>
    <row r="1045603"/>
    <row r="1045604"/>
    <row r="1045605"/>
    <row r="1045606"/>
    <row r="1045607"/>
    <row r="1045608"/>
    <row r="1045609"/>
    <row r="1045610"/>
    <row r="1045611"/>
    <row r="1045612"/>
    <row r="1045613"/>
    <row r="1045614"/>
    <row r="1045615"/>
    <row r="1045616"/>
    <row r="1045617"/>
    <row r="1045618"/>
    <row r="1045619"/>
    <row r="1045620"/>
    <row r="1045621"/>
    <row r="1045622"/>
    <row r="1045623"/>
    <row r="1045624"/>
    <row r="1045625"/>
    <row r="1045626"/>
    <row r="1045627"/>
    <row r="1045628"/>
    <row r="1045629"/>
    <row r="1045630"/>
    <row r="1045631"/>
    <row r="1045632"/>
    <row r="1045633"/>
    <row r="1045634"/>
    <row r="1045635"/>
    <row r="1045636"/>
    <row r="1045637"/>
    <row r="1045638"/>
    <row r="1045639"/>
    <row r="1045640"/>
    <row r="1045641"/>
    <row r="1045642"/>
    <row r="1045643"/>
    <row r="1045644"/>
    <row r="1045645"/>
    <row r="1045646"/>
    <row r="1045647"/>
    <row r="1045648"/>
    <row r="1045649"/>
    <row r="1045650"/>
    <row r="1045651"/>
    <row r="1045652"/>
    <row r="1045653"/>
    <row r="1045654"/>
    <row r="1045655"/>
    <row r="1045656"/>
    <row r="1045657"/>
    <row r="1045658"/>
    <row r="1045659"/>
    <row r="1045660"/>
    <row r="1045661"/>
    <row r="1045662"/>
    <row r="1045663"/>
    <row r="1045664"/>
    <row r="1045665"/>
    <row r="1045666"/>
    <row r="1045667"/>
    <row r="1045668"/>
    <row r="1045669"/>
    <row r="1045670"/>
    <row r="1045671"/>
    <row r="1045672"/>
    <row r="1045673"/>
    <row r="1045674"/>
    <row r="1045675"/>
    <row r="1045676"/>
    <row r="1045677"/>
    <row r="1045678"/>
    <row r="1045679"/>
    <row r="1045680"/>
    <row r="1045681"/>
    <row r="1045682"/>
    <row r="1045683"/>
    <row r="1045684"/>
    <row r="1045685"/>
    <row r="1045686"/>
    <row r="1045687"/>
    <row r="1045688"/>
    <row r="1045689"/>
    <row r="1045690"/>
    <row r="1045691"/>
    <row r="1045692"/>
    <row r="1045693"/>
    <row r="1045694"/>
    <row r="1045695"/>
    <row r="1045696"/>
    <row r="1045697"/>
    <row r="1045698"/>
    <row r="1045699"/>
    <row r="1045700"/>
    <row r="1045701"/>
    <row r="1045702"/>
    <row r="1045703"/>
    <row r="1045704"/>
    <row r="1045705"/>
    <row r="1045706"/>
    <row r="1045707"/>
    <row r="1045708"/>
    <row r="1045709"/>
    <row r="1045710"/>
    <row r="1045711"/>
    <row r="1045712"/>
    <row r="1045713"/>
    <row r="1045714"/>
    <row r="1045715"/>
    <row r="1045716"/>
    <row r="1045717"/>
    <row r="1045718"/>
    <row r="1045719"/>
    <row r="1045720"/>
    <row r="1045721"/>
    <row r="1045722"/>
    <row r="1045723"/>
    <row r="1045724"/>
    <row r="1045725"/>
    <row r="1045726"/>
    <row r="1045727"/>
    <row r="1045728"/>
    <row r="1045729"/>
    <row r="1045730"/>
    <row r="1045731"/>
    <row r="1045732"/>
    <row r="1045733"/>
    <row r="1045734"/>
    <row r="1045735"/>
    <row r="1045736"/>
    <row r="1045737"/>
    <row r="1045738"/>
    <row r="1045739"/>
    <row r="1045740"/>
    <row r="1045741"/>
    <row r="1045742"/>
    <row r="1045743"/>
    <row r="1045744"/>
    <row r="1045745"/>
    <row r="1045746"/>
    <row r="1045747"/>
    <row r="1045748"/>
    <row r="1045749"/>
    <row r="1045750"/>
    <row r="1045751"/>
    <row r="1045752"/>
    <row r="1045753"/>
    <row r="1045754"/>
    <row r="1045755"/>
    <row r="1045756"/>
    <row r="1045757"/>
    <row r="1045758"/>
    <row r="1045759"/>
    <row r="1045760"/>
    <row r="1045761"/>
    <row r="1045762"/>
    <row r="1045763"/>
    <row r="1045764"/>
    <row r="1045765"/>
    <row r="1045766"/>
    <row r="1045767"/>
    <row r="1045768"/>
    <row r="1045769"/>
    <row r="1045770"/>
    <row r="1045771"/>
    <row r="1045772"/>
    <row r="1045773"/>
    <row r="1045774"/>
    <row r="1045775"/>
    <row r="1045776"/>
    <row r="1045777"/>
    <row r="1045778"/>
    <row r="1045779"/>
    <row r="1045780"/>
    <row r="1045781"/>
    <row r="1045782"/>
    <row r="1045783"/>
    <row r="1045784"/>
    <row r="1045785"/>
    <row r="1045786"/>
    <row r="1045787"/>
    <row r="1045788"/>
    <row r="1045789"/>
    <row r="1045790"/>
    <row r="1045791"/>
    <row r="1045792"/>
    <row r="1045793"/>
    <row r="1045794"/>
    <row r="1045795"/>
    <row r="1045796"/>
    <row r="1045797"/>
    <row r="1045798"/>
    <row r="1045799"/>
    <row r="1045800"/>
    <row r="1045801"/>
    <row r="1045802"/>
    <row r="1045803"/>
    <row r="1045804"/>
    <row r="1045805"/>
    <row r="1045806"/>
    <row r="1045807"/>
    <row r="1045808"/>
    <row r="1045809"/>
    <row r="1045810"/>
    <row r="1045811"/>
    <row r="1045812"/>
    <row r="1045813"/>
    <row r="1045814"/>
    <row r="1045815"/>
    <row r="1045816"/>
    <row r="1045817"/>
    <row r="1045818"/>
    <row r="1045819"/>
    <row r="1045820"/>
    <row r="1045821"/>
    <row r="1045822"/>
    <row r="1045823"/>
    <row r="1045824"/>
    <row r="1045825"/>
    <row r="1045826"/>
    <row r="1045827"/>
    <row r="1045828"/>
    <row r="1045829"/>
    <row r="1045830"/>
    <row r="1045831"/>
    <row r="1045832"/>
    <row r="1045833"/>
    <row r="1045834"/>
    <row r="1045835"/>
    <row r="1045836"/>
    <row r="1045837"/>
    <row r="1045838"/>
    <row r="1045839"/>
    <row r="1045840"/>
    <row r="1045841"/>
    <row r="1045842"/>
    <row r="1045843"/>
    <row r="1045844"/>
    <row r="1045845"/>
    <row r="1045846"/>
    <row r="1045847"/>
    <row r="1045848"/>
    <row r="1045849"/>
    <row r="1045850"/>
    <row r="1045851"/>
    <row r="1045852"/>
    <row r="1045853"/>
    <row r="1045854"/>
    <row r="1045855"/>
    <row r="1045856"/>
    <row r="1045857"/>
    <row r="1045858"/>
    <row r="1045859"/>
    <row r="1045860"/>
    <row r="1045861"/>
    <row r="1045862"/>
    <row r="1045863"/>
    <row r="1045864"/>
    <row r="1045865"/>
    <row r="1045866"/>
    <row r="1045867"/>
    <row r="1045868"/>
    <row r="1045869"/>
    <row r="1045870"/>
    <row r="1045871"/>
    <row r="1045872"/>
    <row r="1045873"/>
    <row r="1045874"/>
    <row r="1045875"/>
    <row r="1045876"/>
    <row r="1045877"/>
    <row r="1045878"/>
    <row r="1045879"/>
    <row r="1045880"/>
    <row r="1045881"/>
    <row r="1045882"/>
    <row r="1045883"/>
    <row r="1045884"/>
    <row r="1045885"/>
    <row r="1045886"/>
    <row r="1045887"/>
    <row r="1045888"/>
    <row r="1045889"/>
    <row r="1045890"/>
    <row r="1045891"/>
    <row r="1045892"/>
    <row r="1045893"/>
    <row r="1045894"/>
    <row r="1045895"/>
    <row r="1045896"/>
    <row r="1045897"/>
    <row r="1045898"/>
    <row r="1045899"/>
    <row r="1045900"/>
    <row r="1045901"/>
    <row r="1045902"/>
    <row r="1045903"/>
    <row r="1045904"/>
    <row r="1045905"/>
    <row r="1045906"/>
    <row r="1045907"/>
    <row r="1045908"/>
    <row r="1045909"/>
    <row r="1045910"/>
    <row r="1045911"/>
    <row r="1045912"/>
    <row r="1045913"/>
    <row r="1045914"/>
    <row r="1045915"/>
    <row r="1045916"/>
    <row r="1045917"/>
    <row r="1045918"/>
    <row r="1045919"/>
    <row r="1045920"/>
    <row r="1045921"/>
    <row r="1045922"/>
    <row r="1045923"/>
    <row r="1045924"/>
    <row r="1045925"/>
    <row r="1045926"/>
    <row r="1045927"/>
    <row r="1045928"/>
    <row r="1045929"/>
    <row r="1045930"/>
    <row r="1045931"/>
    <row r="1045932"/>
    <row r="1045933"/>
    <row r="1045934"/>
    <row r="1045935"/>
    <row r="1045936"/>
    <row r="1045937"/>
    <row r="1045938"/>
    <row r="1045939"/>
    <row r="1045940"/>
    <row r="1045941"/>
    <row r="1045942"/>
    <row r="1045943"/>
    <row r="1045944"/>
    <row r="1045945"/>
    <row r="1045946"/>
    <row r="1045947"/>
    <row r="1045948"/>
    <row r="1045949"/>
    <row r="1045950"/>
    <row r="1045951"/>
    <row r="1045952"/>
    <row r="1045953"/>
    <row r="1045954"/>
    <row r="1045955"/>
    <row r="1045956"/>
    <row r="1045957"/>
    <row r="1045958"/>
    <row r="1045959"/>
    <row r="1045960"/>
    <row r="1045961"/>
    <row r="1045962"/>
    <row r="1045963"/>
    <row r="1045964"/>
    <row r="1045965"/>
    <row r="1045966"/>
    <row r="1045967"/>
    <row r="1045968"/>
    <row r="1045969"/>
    <row r="1045970"/>
    <row r="1045971"/>
    <row r="1045972"/>
    <row r="1045973"/>
    <row r="1045974"/>
    <row r="1045975"/>
    <row r="1045976"/>
    <row r="1045977"/>
    <row r="1045978"/>
    <row r="1045979"/>
    <row r="1045980"/>
    <row r="1045981"/>
    <row r="1045982"/>
    <row r="1045983"/>
    <row r="1045984"/>
    <row r="1045985"/>
    <row r="1045986"/>
    <row r="1045987"/>
    <row r="1045988"/>
    <row r="1045989"/>
    <row r="1045990"/>
    <row r="1045991"/>
    <row r="1045992"/>
    <row r="1045993"/>
    <row r="1045994"/>
    <row r="1045995"/>
    <row r="1045996"/>
    <row r="1045997"/>
    <row r="1045998"/>
    <row r="1045999"/>
    <row r="1046000"/>
    <row r="1046001"/>
    <row r="1046002"/>
    <row r="1046003"/>
    <row r="1046004"/>
    <row r="1046005"/>
    <row r="1046006"/>
    <row r="1046007"/>
    <row r="1046008"/>
    <row r="1046009"/>
    <row r="1046010"/>
    <row r="1046011"/>
    <row r="1046012"/>
    <row r="1046013"/>
    <row r="1046014"/>
    <row r="1046015"/>
    <row r="1046016"/>
    <row r="1046017"/>
    <row r="1046018"/>
    <row r="1046019"/>
    <row r="1046020"/>
    <row r="1046021"/>
    <row r="1046022"/>
    <row r="1046023"/>
    <row r="1046024"/>
    <row r="1046025"/>
    <row r="1046026"/>
    <row r="1046027"/>
    <row r="1046028"/>
    <row r="1046029"/>
    <row r="1046030"/>
    <row r="1046031"/>
    <row r="1046032"/>
    <row r="1046033"/>
    <row r="1046034"/>
    <row r="1046035"/>
    <row r="1046036"/>
    <row r="1046037"/>
    <row r="1046038"/>
    <row r="1046039"/>
    <row r="1046040"/>
    <row r="1046041"/>
    <row r="1046042"/>
    <row r="1046043"/>
    <row r="1046044"/>
    <row r="1046045"/>
    <row r="1046046"/>
    <row r="1046047"/>
    <row r="1046048"/>
    <row r="1046049"/>
    <row r="1046050"/>
    <row r="1046051"/>
    <row r="1046052"/>
    <row r="1046053"/>
    <row r="1046054"/>
    <row r="1046055"/>
    <row r="1046056"/>
    <row r="1046057"/>
    <row r="1046058"/>
    <row r="1046059"/>
    <row r="1046060"/>
    <row r="1046061"/>
    <row r="1046062"/>
    <row r="1046063"/>
    <row r="1046064"/>
    <row r="1046065"/>
    <row r="1046066"/>
    <row r="1046067"/>
    <row r="1046068"/>
    <row r="1046069"/>
    <row r="1046070"/>
    <row r="1046071"/>
    <row r="1046072"/>
    <row r="1046073"/>
    <row r="1046074"/>
    <row r="1046075"/>
    <row r="1046076"/>
    <row r="1046077"/>
    <row r="1046078"/>
    <row r="1046079"/>
    <row r="1046080"/>
    <row r="1046081"/>
    <row r="1046082"/>
    <row r="1046083"/>
    <row r="1046084"/>
    <row r="1046085"/>
    <row r="1046086"/>
    <row r="1046087"/>
    <row r="1046088"/>
    <row r="1046089"/>
    <row r="1046090"/>
    <row r="1046091"/>
    <row r="1046092"/>
    <row r="1046093"/>
    <row r="1046094"/>
    <row r="1046095"/>
    <row r="1046096"/>
    <row r="1046097"/>
    <row r="1046098"/>
    <row r="1046099"/>
    <row r="1046100"/>
    <row r="1046101"/>
    <row r="1046102"/>
    <row r="1046103"/>
    <row r="1046104"/>
    <row r="1046105"/>
    <row r="1046106"/>
    <row r="1046107"/>
    <row r="1046108"/>
    <row r="1046109"/>
    <row r="1046110"/>
    <row r="1046111"/>
    <row r="1046112"/>
    <row r="1046113"/>
    <row r="1046114"/>
    <row r="1046115"/>
    <row r="1046116"/>
    <row r="1046117"/>
    <row r="1046118"/>
    <row r="1046119"/>
    <row r="1046120"/>
    <row r="1046121"/>
    <row r="1046122"/>
    <row r="1046123"/>
    <row r="1046124"/>
    <row r="1046125"/>
    <row r="1046126"/>
    <row r="1046127"/>
    <row r="1046128"/>
    <row r="1046129"/>
    <row r="1046130"/>
    <row r="1046131"/>
    <row r="1046132"/>
    <row r="1046133"/>
    <row r="1046134"/>
    <row r="1046135"/>
    <row r="1046136"/>
    <row r="1046137"/>
    <row r="1046138"/>
    <row r="1046139"/>
    <row r="1046140"/>
    <row r="1046141"/>
    <row r="1046142"/>
    <row r="1046143"/>
    <row r="1046144"/>
    <row r="1046145"/>
    <row r="1046146"/>
    <row r="1046147"/>
    <row r="1046148"/>
    <row r="1046149"/>
    <row r="1046150"/>
    <row r="1046151"/>
    <row r="1046152"/>
    <row r="1046153"/>
    <row r="1046154"/>
    <row r="1046155"/>
    <row r="1046156"/>
    <row r="1046157"/>
    <row r="1046158"/>
    <row r="1046159"/>
    <row r="1046160"/>
    <row r="1046161"/>
    <row r="1046162"/>
    <row r="1046163"/>
    <row r="1046164"/>
    <row r="1046165"/>
    <row r="1046166"/>
    <row r="1046167"/>
    <row r="1046168"/>
    <row r="1046169"/>
    <row r="1046170"/>
    <row r="1046171"/>
    <row r="1046172"/>
    <row r="1046173"/>
    <row r="1046174"/>
    <row r="1046175"/>
    <row r="1046176"/>
    <row r="1046177"/>
    <row r="1046178"/>
    <row r="1046179"/>
    <row r="1046180"/>
    <row r="1046181"/>
    <row r="1046182"/>
    <row r="1046183"/>
    <row r="1046184"/>
    <row r="1046185"/>
    <row r="1046186"/>
    <row r="1046187"/>
    <row r="1046188"/>
    <row r="1046189"/>
    <row r="1046190"/>
    <row r="1046191"/>
    <row r="1046192"/>
    <row r="1046193"/>
    <row r="1046194"/>
    <row r="1046195"/>
    <row r="1046196"/>
    <row r="1046197"/>
    <row r="1046198"/>
    <row r="1046199"/>
    <row r="1046200"/>
    <row r="1046201"/>
    <row r="1046202"/>
    <row r="1046203"/>
    <row r="1046204"/>
    <row r="1046205"/>
    <row r="1046206"/>
    <row r="1046207"/>
    <row r="1046208"/>
    <row r="1046209"/>
    <row r="1046210"/>
    <row r="1046211"/>
    <row r="1046212"/>
    <row r="1046213"/>
    <row r="1046214"/>
    <row r="1046215"/>
    <row r="1046216"/>
    <row r="1046217"/>
    <row r="1046218"/>
    <row r="1046219"/>
    <row r="1046220"/>
    <row r="1046221"/>
    <row r="1046222"/>
    <row r="1046223"/>
    <row r="1046224"/>
    <row r="1046225"/>
    <row r="1046226"/>
    <row r="1046227"/>
    <row r="1046228"/>
    <row r="1046229"/>
    <row r="1046230"/>
    <row r="1046231"/>
    <row r="1046232"/>
    <row r="1046233"/>
    <row r="1046234"/>
    <row r="1046235"/>
    <row r="1046236"/>
    <row r="1046237"/>
    <row r="1046238"/>
    <row r="1046239"/>
    <row r="1046240"/>
    <row r="1046241"/>
    <row r="1046242"/>
    <row r="1046243"/>
    <row r="1046244"/>
    <row r="1046245"/>
    <row r="1046246"/>
    <row r="1046247"/>
    <row r="1046248"/>
    <row r="1046249"/>
    <row r="1046250"/>
    <row r="1046251"/>
    <row r="1046252"/>
    <row r="1046253"/>
    <row r="1046254"/>
    <row r="1046255"/>
    <row r="1046256"/>
    <row r="1046257"/>
    <row r="1046258"/>
    <row r="1046259"/>
    <row r="1046260"/>
    <row r="1046261"/>
    <row r="1046262"/>
    <row r="1046263"/>
    <row r="1046264"/>
    <row r="1046265"/>
    <row r="1046266"/>
    <row r="1046267"/>
    <row r="1046268"/>
    <row r="1046269"/>
    <row r="1046270"/>
    <row r="1046271"/>
    <row r="1046272"/>
    <row r="1046273"/>
    <row r="1046274"/>
    <row r="1046275"/>
    <row r="1046276"/>
    <row r="1046277"/>
    <row r="1046278"/>
    <row r="1046279"/>
    <row r="1046280"/>
    <row r="1046281"/>
    <row r="1046282"/>
    <row r="1046283"/>
    <row r="1046284"/>
    <row r="1046285"/>
    <row r="1046286"/>
    <row r="1046287"/>
    <row r="1046288"/>
    <row r="1046289"/>
    <row r="1046290"/>
    <row r="1046291"/>
    <row r="1046292"/>
    <row r="1046293"/>
    <row r="1046294"/>
    <row r="1046295"/>
    <row r="1046296"/>
    <row r="1046297"/>
    <row r="1046298"/>
    <row r="1046299"/>
    <row r="1046300"/>
    <row r="1046301"/>
    <row r="1046302"/>
    <row r="1046303"/>
    <row r="1046304"/>
    <row r="1046305"/>
    <row r="1046306"/>
    <row r="1046307"/>
    <row r="1046308"/>
    <row r="1046309"/>
    <row r="1046310"/>
    <row r="1046311"/>
    <row r="1046312"/>
    <row r="1046313"/>
    <row r="1046314"/>
    <row r="1046315"/>
    <row r="1046316"/>
    <row r="1046317"/>
    <row r="1046318"/>
    <row r="1046319"/>
    <row r="1046320"/>
    <row r="1046321"/>
    <row r="1046322"/>
    <row r="1046323"/>
    <row r="1046324"/>
    <row r="1046325"/>
    <row r="1046326"/>
    <row r="1046327"/>
    <row r="1046328"/>
    <row r="1046329"/>
    <row r="1046330"/>
    <row r="1046331"/>
    <row r="1046332"/>
    <row r="1046333"/>
    <row r="1046334"/>
    <row r="1046335"/>
    <row r="1046336"/>
    <row r="1046337"/>
    <row r="1046338"/>
    <row r="1046339"/>
    <row r="1046340"/>
    <row r="1046341"/>
    <row r="1046342"/>
    <row r="1046343"/>
    <row r="1046344"/>
    <row r="1046345"/>
    <row r="1046346"/>
    <row r="1046347"/>
    <row r="1046348"/>
    <row r="1046349"/>
    <row r="1046350"/>
    <row r="1046351"/>
    <row r="1046352"/>
    <row r="1046353"/>
    <row r="1046354"/>
    <row r="1046355"/>
    <row r="1046356"/>
    <row r="1046357"/>
    <row r="1046358"/>
    <row r="1046359"/>
    <row r="1046360"/>
    <row r="1046361"/>
    <row r="1046362"/>
    <row r="1046363"/>
    <row r="1046364"/>
    <row r="1046365"/>
    <row r="1046366"/>
    <row r="1046367"/>
    <row r="1046368"/>
    <row r="1046369"/>
    <row r="1046370"/>
    <row r="1046371"/>
    <row r="1046372"/>
    <row r="1046373"/>
    <row r="1046374"/>
    <row r="1046375"/>
    <row r="1046376"/>
    <row r="1046377"/>
    <row r="1046378"/>
    <row r="1046379"/>
    <row r="1046380"/>
    <row r="1046381"/>
    <row r="1046382"/>
    <row r="1046383"/>
    <row r="1046384"/>
    <row r="1046385"/>
    <row r="1046386"/>
    <row r="1046387"/>
    <row r="1046388"/>
    <row r="1046389"/>
    <row r="1046390"/>
    <row r="1046391"/>
    <row r="1046392"/>
    <row r="1046393"/>
    <row r="1046394"/>
    <row r="1046395"/>
    <row r="1046396"/>
    <row r="1046397"/>
    <row r="1046398"/>
    <row r="1046399"/>
    <row r="1046400"/>
    <row r="1046401"/>
    <row r="1046402"/>
    <row r="1046403"/>
    <row r="1046404"/>
    <row r="1046405"/>
    <row r="1046406"/>
    <row r="1046407"/>
    <row r="1046408"/>
    <row r="1046409"/>
    <row r="1046410"/>
    <row r="1046411"/>
    <row r="1046412"/>
    <row r="1046413"/>
    <row r="1046414"/>
    <row r="1046415"/>
    <row r="1046416"/>
    <row r="1046417"/>
    <row r="1046418"/>
    <row r="1046419"/>
    <row r="1046420"/>
    <row r="1046421"/>
    <row r="1046422"/>
    <row r="1046423"/>
    <row r="1046424"/>
    <row r="1046425"/>
    <row r="1046426"/>
    <row r="1046427"/>
    <row r="1046428"/>
    <row r="1046429"/>
    <row r="1046430"/>
    <row r="1046431"/>
    <row r="1046432"/>
    <row r="1046433"/>
    <row r="1046434"/>
    <row r="1046435"/>
    <row r="1046436"/>
    <row r="1046437"/>
    <row r="1046438"/>
    <row r="1046439"/>
    <row r="1046440"/>
    <row r="1046441"/>
    <row r="1046442"/>
    <row r="1046443"/>
    <row r="1046444"/>
    <row r="1046445"/>
    <row r="1046446"/>
    <row r="1046447"/>
    <row r="1046448"/>
    <row r="1046449"/>
    <row r="1046450"/>
    <row r="1046451"/>
    <row r="1046452"/>
    <row r="1046453"/>
    <row r="1046454"/>
    <row r="1046455"/>
    <row r="1046456"/>
    <row r="1046457"/>
    <row r="1046458"/>
    <row r="1046459"/>
    <row r="1046460"/>
    <row r="1046461"/>
    <row r="1046462"/>
    <row r="1046463"/>
    <row r="1046464"/>
    <row r="1046465"/>
    <row r="1046466"/>
    <row r="1046467"/>
    <row r="1046468"/>
    <row r="1046469"/>
    <row r="1046470"/>
    <row r="1046471"/>
    <row r="1046472"/>
    <row r="1046473"/>
    <row r="1046474"/>
    <row r="1046475"/>
    <row r="1046476"/>
    <row r="1046477"/>
    <row r="1046478"/>
    <row r="1046479"/>
    <row r="1046480"/>
    <row r="1046481"/>
    <row r="1046482"/>
    <row r="1046483"/>
    <row r="1046484"/>
    <row r="1046485"/>
    <row r="1046486"/>
    <row r="1046487"/>
    <row r="1046488"/>
    <row r="1046489"/>
    <row r="1046490"/>
    <row r="1046491"/>
    <row r="1046492"/>
    <row r="1046493"/>
    <row r="1046494"/>
    <row r="1046495"/>
    <row r="1046496"/>
    <row r="1046497"/>
    <row r="1046498"/>
    <row r="1046499"/>
    <row r="1046500"/>
    <row r="1046501"/>
    <row r="1046502"/>
    <row r="1046503"/>
    <row r="1046504"/>
    <row r="1046505"/>
    <row r="1046506"/>
    <row r="1046507"/>
    <row r="1046508"/>
    <row r="1046509"/>
    <row r="1046510"/>
    <row r="1046511"/>
    <row r="1046512"/>
    <row r="1046513"/>
    <row r="1046514"/>
    <row r="1046515"/>
    <row r="1046516"/>
    <row r="1046517"/>
    <row r="1046518"/>
    <row r="1046519"/>
    <row r="1046520"/>
    <row r="1046521"/>
    <row r="1046522"/>
    <row r="1046523"/>
    <row r="1046524"/>
    <row r="1046525"/>
    <row r="1046526"/>
    <row r="1046527"/>
    <row r="1046528"/>
    <row r="1046529"/>
    <row r="1046530"/>
    <row r="1046531"/>
    <row r="1046532"/>
    <row r="1046533"/>
    <row r="1046534"/>
    <row r="1046535"/>
    <row r="1046536"/>
    <row r="1046537"/>
    <row r="1046538"/>
    <row r="1046539"/>
    <row r="1046540"/>
    <row r="1046541"/>
    <row r="1046542"/>
    <row r="1046543"/>
    <row r="1046544"/>
    <row r="1046545"/>
    <row r="1046546"/>
    <row r="1046547"/>
    <row r="1046548"/>
    <row r="1046549"/>
    <row r="1046550"/>
    <row r="1046551"/>
    <row r="1046552"/>
    <row r="1046553"/>
    <row r="1046554"/>
    <row r="1046555"/>
    <row r="1046556"/>
    <row r="1046557"/>
    <row r="1046558"/>
    <row r="1046559"/>
    <row r="1046560"/>
    <row r="1046561"/>
    <row r="1046562"/>
    <row r="1046563"/>
    <row r="1046564"/>
    <row r="1046565"/>
    <row r="1046566"/>
    <row r="1046567"/>
    <row r="1046568"/>
    <row r="1046569"/>
    <row r="1046570"/>
    <row r="1046571"/>
    <row r="1046572"/>
    <row r="1046573"/>
    <row r="1046574"/>
    <row r="1046575"/>
    <row r="1046576"/>
    <row r="1046577"/>
    <row r="1046578"/>
    <row r="1046579"/>
    <row r="1046580"/>
    <row r="1046581"/>
    <row r="1046582"/>
    <row r="1046583"/>
    <row r="1046584"/>
    <row r="1046585"/>
    <row r="1046586"/>
    <row r="1046587"/>
    <row r="1046588"/>
    <row r="1046589"/>
    <row r="1046590"/>
    <row r="1046591"/>
    <row r="1046592"/>
    <row r="1046593"/>
    <row r="1046594"/>
    <row r="1046595"/>
    <row r="1046596"/>
    <row r="1046597"/>
    <row r="1046598"/>
    <row r="1046599"/>
    <row r="1046600"/>
    <row r="1046601"/>
    <row r="1046602"/>
    <row r="1046603"/>
    <row r="1046604"/>
    <row r="1046605"/>
    <row r="1046606"/>
    <row r="1046607"/>
    <row r="1046608"/>
    <row r="1046609"/>
    <row r="1046610"/>
    <row r="1046611"/>
    <row r="1046612"/>
    <row r="1046613"/>
    <row r="1046614"/>
    <row r="1046615"/>
    <row r="1046616"/>
    <row r="1046617"/>
    <row r="1046618"/>
    <row r="1046619"/>
    <row r="1046620"/>
    <row r="1046621"/>
    <row r="1046622"/>
    <row r="1046623"/>
    <row r="1046624"/>
    <row r="1046625"/>
    <row r="1046626"/>
    <row r="1046627"/>
    <row r="1046628"/>
    <row r="1046629"/>
    <row r="1046630"/>
    <row r="1046631"/>
    <row r="1046632"/>
    <row r="1046633"/>
    <row r="1046634"/>
    <row r="1046635"/>
    <row r="1046636"/>
    <row r="1046637"/>
    <row r="1046638"/>
    <row r="1046639"/>
    <row r="1046640"/>
    <row r="1046641"/>
    <row r="1046642"/>
    <row r="1046643"/>
    <row r="1046644"/>
    <row r="1046645"/>
    <row r="1046646"/>
    <row r="1046647"/>
    <row r="1046648"/>
    <row r="1046649"/>
    <row r="1046650"/>
    <row r="1046651"/>
    <row r="1046652"/>
    <row r="1046653"/>
    <row r="1046654"/>
    <row r="1046655"/>
    <row r="1046656"/>
    <row r="1046657"/>
    <row r="1046658"/>
    <row r="1046659"/>
    <row r="1046660"/>
    <row r="1046661"/>
    <row r="1046662"/>
    <row r="1046663"/>
    <row r="1046664"/>
    <row r="1046665"/>
    <row r="1046666"/>
    <row r="1046667"/>
    <row r="1046668"/>
    <row r="1046669"/>
    <row r="1046670"/>
    <row r="1046671"/>
    <row r="1046672"/>
    <row r="1046673"/>
    <row r="1046674"/>
    <row r="1046675"/>
    <row r="1046676"/>
    <row r="1046677"/>
    <row r="1046678"/>
    <row r="1046679"/>
    <row r="1046680"/>
    <row r="1046681"/>
    <row r="1046682"/>
    <row r="1046683"/>
    <row r="1046684"/>
    <row r="1046685"/>
    <row r="1046686"/>
    <row r="1046687"/>
    <row r="1046688"/>
    <row r="1046689"/>
    <row r="1046690"/>
    <row r="1046691"/>
    <row r="1046692"/>
    <row r="1046693"/>
    <row r="1046694"/>
    <row r="1046695"/>
    <row r="1046696"/>
    <row r="1046697"/>
    <row r="1046698"/>
    <row r="1046699"/>
    <row r="1046700"/>
    <row r="1046701"/>
    <row r="1046702"/>
    <row r="1046703"/>
    <row r="1046704"/>
    <row r="1046705"/>
    <row r="1046706"/>
    <row r="1046707"/>
    <row r="1046708"/>
    <row r="1046709"/>
    <row r="1046710"/>
    <row r="1046711"/>
    <row r="1046712"/>
    <row r="1046713"/>
    <row r="1046714"/>
    <row r="1046715"/>
    <row r="1046716"/>
    <row r="1046717"/>
    <row r="1046718"/>
    <row r="1046719"/>
    <row r="1046720"/>
    <row r="1046721"/>
    <row r="1046722"/>
    <row r="1046723"/>
    <row r="1046724"/>
    <row r="1046725"/>
    <row r="1046726"/>
    <row r="1046727"/>
    <row r="1046728"/>
    <row r="1046729"/>
    <row r="1046730"/>
    <row r="1046731"/>
    <row r="1046732"/>
    <row r="1046733"/>
    <row r="1046734"/>
    <row r="1046735"/>
    <row r="1046736"/>
    <row r="1046737"/>
    <row r="1046738"/>
    <row r="1046739"/>
    <row r="1046740"/>
    <row r="1046741"/>
    <row r="1046742"/>
    <row r="1046743"/>
    <row r="1046744"/>
    <row r="1046745"/>
    <row r="1046746"/>
    <row r="1046747"/>
    <row r="1046748"/>
    <row r="1046749"/>
    <row r="1046750"/>
    <row r="1046751"/>
    <row r="1046752"/>
    <row r="1046753"/>
    <row r="1046754"/>
    <row r="1046755"/>
    <row r="1046756"/>
    <row r="1046757"/>
    <row r="1046758"/>
    <row r="1046759"/>
    <row r="1046760"/>
    <row r="1046761"/>
    <row r="1046762"/>
    <row r="1046763"/>
    <row r="1046764"/>
    <row r="1046765"/>
    <row r="1046766"/>
    <row r="1046767"/>
    <row r="1046768"/>
    <row r="1046769"/>
    <row r="1046770"/>
    <row r="1046771"/>
    <row r="1046772"/>
    <row r="1046773"/>
    <row r="1046774"/>
    <row r="1046775"/>
    <row r="1046776"/>
    <row r="1046777"/>
    <row r="1046778"/>
    <row r="1046779"/>
    <row r="1046780"/>
    <row r="1046781"/>
    <row r="1046782"/>
    <row r="1046783"/>
    <row r="1046784"/>
    <row r="1046785"/>
    <row r="1046786"/>
    <row r="1046787"/>
    <row r="1046788"/>
    <row r="1046789"/>
    <row r="1046790"/>
    <row r="1046791"/>
    <row r="1046792"/>
    <row r="1046793"/>
    <row r="1046794"/>
    <row r="1046795"/>
    <row r="1046796"/>
    <row r="1046797"/>
    <row r="1046798"/>
    <row r="1046799"/>
    <row r="1046800"/>
    <row r="1046801"/>
    <row r="1046802"/>
    <row r="1046803"/>
    <row r="1046804"/>
    <row r="1046805"/>
    <row r="1046806"/>
    <row r="1046807"/>
    <row r="1046808"/>
    <row r="1046809"/>
    <row r="1046810"/>
    <row r="1046811"/>
    <row r="1046812"/>
    <row r="1046813"/>
    <row r="1046814"/>
    <row r="1046815"/>
    <row r="1046816"/>
    <row r="1046817"/>
    <row r="1046818"/>
    <row r="1046819"/>
    <row r="1046820"/>
    <row r="1046821"/>
    <row r="1046822"/>
    <row r="1046823"/>
    <row r="1046824"/>
    <row r="1046825"/>
    <row r="1046826"/>
    <row r="1046827"/>
    <row r="1046828"/>
    <row r="1046829"/>
    <row r="1046830"/>
    <row r="1046831"/>
    <row r="1046832"/>
    <row r="1046833"/>
    <row r="1046834"/>
    <row r="1046835"/>
    <row r="1046836"/>
    <row r="1046837"/>
    <row r="1046838"/>
    <row r="1046839"/>
    <row r="1046840"/>
    <row r="1046841"/>
    <row r="1046842"/>
    <row r="1046843"/>
    <row r="1046844"/>
    <row r="1046845"/>
    <row r="1046846"/>
    <row r="1046847"/>
    <row r="1046848"/>
    <row r="1046849"/>
    <row r="1046850"/>
    <row r="1046851"/>
    <row r="1046852"/>
    <row r="1046853"/>
    <row r="1046854"/>
    <row r="1046855"/>
    <row r="1046856"/>
    <row r="1046857"/>
    <row r="1046858"/>
    <row r="1046859"/>
    <row r="1046860"/>
    <row r="1046861"/>
    <row r="1046862"/>
    <row r="1046863"/>
    <row r="1046864"/>
    <row r="1046865"/>
    <row r="1046866"/>
    <row r="1046867"/>
    <row r="1046868"/>
    <row r="1046869"/>
    <row r="1046870"/>
    <row r="1046871"/>
    <row r="1046872"/>
    <row r="1046873"/>
    <row r="1046874"/>
    <row r="1046875"/>
    <row r="1046876"/>
    <row r="1046877"/>
    <row r="1046878"/>
    <row r="1046879"/>
    <row r="1046880"/>
    <row r="1046881"/>
    <row r="1046882"/>
    <row r="1046883"/>
    <row r="1046884"/>
    <row r="1046885"/>
    <row r="1046886"/>
    <row r="1046887"/>
    <row r="1046888"/>
    <row r="1046889"/>
    <row r="1046890"/>
    <row r="1046891"/>
    <row r="1046892"/>
    <row r="1046893"/>
    <row r="1046894"/>
    <row r="1046895"/>
    <row r="1046896"/>
    <row r="1046897"/>
    <row r="1046898"/>
    <row r="1046899"/>
    <row r="1046900"/>
    <row r="1046901"/>
    <row r="1046902"/>
    <row r="1046903"/>
    <row r="1046904"/>
    <row r="1046905"/>
    <row r="1046906"/>
    <row r="1046907"/>
    <row r="1046908"/>
    <row r="1046909"/>
    <row r="1046910"/>
    <row r="1046911"/>
    <row r="1046912"/>
    <row r="1046913"/>
    <row r="1046914"/>
    <row r="1046915"/>
    <row r="1046916"/>
    <row r="1046917"/>
    <row r="1046918"/>
    <row r="1046919"/>
    <row r="1046920"/>
    <row r="1046921"/>
    <row r="1046922"/>
    <row r="1046923"/>
    <row r="1046924"/>
    <row r="1046925"/>
    <row r="1046926"/>
    <row r="1046927"/>
    <row r="1046928"/>
    <row r="1046929"/>
    <row r="1046930"/>
    <row r="1046931"/>
    <row r="1046932"/>
    <row r="1046933"/>
    <row r="1046934"/>
    <row r="1046935"/>
    <row r="1046936"/>
    <row r="1046937"/>
    <row r="1046938"/>
    <row r="1046939"/>
    <row r="1046940"/>
    <row r="1046941"/>
    <row r="1046942"/>
    <row r="1046943"/>
    <row r="1046944"/>
    <row r="1046945"/>
    <row r="1046946"/>
    <row r="1046947"/>
    <row r="1046948"/>
    <row r="1046949"/>
    <row r="1046950"/>
    <row r="1046951"/>
    <row r="1046952"/>
    <row r="1046953"/>
    <row r="1046954"/>
    <row r="1046955"/>
    <row r="1046956"/>
    <row r="1046957"/>
    <row r="1046958"/>
    <row r="1046959"/>
    <row r="1046960"/>
    <row r="1046961"/>
    <row r="1046962"/>
    <row r="1046963"/>
    <row r="1046964"/>
    <row r="1046965"/>
    <row r="1046966"/>
    <row r="1046967"/>
    <row r="1046968"/>
    <row r="1046969"/>
    <row r="1046970"/>
    <row r="1046971"/>
    <row r="1046972"/>
    <row r="1046973"/>
    <row r="1046974"/>
    <row r="1046975"/>
    <row r="1046976"/>
    <row r="1046977"/>
    <row r="1046978"/>
    <row r="1046979"/>
    <row r="1046980"/>
    <row r="1046981"/>
    <row r="1046982"/>
    <row r="1046983"/>
    <row r="1046984"/>
    <row r="1046985"/>
    <row r="1046986"/>
    <row r="1046987"/>
    <row r="1046988"/>
    <row r="1046989"/>
    <row r="1046990"/>
    <row r="1046991"/>
    <row r="1046992"/>
    <row r="1046993"/>
    <row r="1046994"/>
    <row r="1046995"/>
    <row r="1046996"/>
    <row r="1046997"/>
    <row r="1046998"/>
    <row r="1046999"/>
    <row r="1047000"/>
    <row r="1047001"/>
    <row r="1047002"/>
    <row r="1047003"/>
    <row r="1047004"/>
    <row r="1047005"/>
    <row r="1047006"/>
    <row r="1047007"/>
    <row r="1047008"/>
    <row r="1047009"/>
    <row r="1047010"/>
    <row r="1047011"/>
    <row r="1047012"/>
    <row r="1047013"/>
    <row r="1047014"/>
    <row r="1047015"/>
    <row r="1047016"/>
    <row r="1047017"/>
    <row r="1047018"/>
    <row r="1047019"/>
    <row r="1047020"/>
    <row r="1047021"/>
    <row r="1047022"/>
    <row r="1047023"/>
    <row r="1047024"/>
    <row r="1047025"/>
    <row r="1047026"/>
    <row r="1047027"/>
    <row r="1047028"/>
    <row r="1047029"/>
    <row r="1047030"/>
    <row r="1047031"/>
    <row r="1047032"/>
    <row r="1047033"/>
    <row r="1047034"/>
    <row r="1047035"/>
    <row r="1047036"/>
    <row r="1047037"/>
    <row r="1047038"/>
    <row r="1047039"/>
    <row r="1047040"/>
    <row r="1047041"/>
    <row r="1047042"/>
    <row r="1047043"/>
    <row r="1047044"/>
    <row r="1047045"/>
    <row r="1047046"/>
    <row r="1047047"/>
    <row r="1047048"/>
    <row r="1047049"/>
    <row r="1047050"/>
    <row r="1047051"/>
    <row r="1047052"/>
    <row r="1047053"/>
    <row r="1047054"/>
    <row r="1047055"/>
    <row r="1047056"/>
    <row r="1047057"/>
    <row r="1047058"/>
    <row r="1047059"/>
    <row r="1047060"/>
    <row r="1047061"/>
    <row r="1047062"/>
    <row r="1047063"/>
    <row r="1047064"/>
    <row r="1047065"/>
    <row r="1047066"/>
    <row r="1047067"/>
    <row r="1047068"/>
    <row r="1047069"/>
    <row r="1047070"/>
    <row r="1047071"/>
    <row r="1047072"/>
    <row r="1047073"/>
    <row r="1047074"/>
    <row r="1047075"/>
    <row r="1047076"/>
    <row r="1047077"/>
    <row r="1047078"/>
    <row r="1047079"/>
    <row r="1047080"/>
    <row r="1047081"/>
    <row r="1047082"/>
    <row r="1047083"/>
    <row r="1047084"/>
    <row r="1047085"/>
    <row r="1047086"/>
    <row r="1047087"/>
    <row r="1047088"/>
    <row r="1047089"/>
    <row r="1047090"/>
    <row r="1047091"/>
    <row r="1047092"/>
    <row r="1047093"/>
    <row r="1047094"/>
    <row r="1047095"/>
    <row r="1047096"/>
    <row r="1047097"/>
    <row r="1047098"/>
    <row r="1047099"/>
    <row r="1047100"/>
    <row r="1047101"/>
    <row r="1047102"/>
    <row r="1047103"/>
    <row r="1047104"/>
    <row r="1047105"/>
    <row r="1047106"/>
    <row r="1047107"/>
    <row r="1047108"/>
    <row r="1047109"/>
    <row r="1047110"/>
    <row r="1047111"/>
    <row r="1047112"/>
    <row r="1047113"/>
    <row r="1047114"/>
    <row r="1047115"/>
    <row r="1047116"/>
    <row r="1047117"/>
    <row r="1047118"/>
    <row r="1047119"/>
    <row r="1047120"/>
    <row r="1047121"/>
    <row r="1047122"/>
    <row r="1047123"/>
    <row r="1047124"/>
    <row r="1047125"/>
    <row r="1047126"/>
    <row r="1047127"/>
    <row r="1047128"/>
    <row r="1047129"/>
    <row r="1047130"/>
    <row r="1047131"/>
    <row r="1047132"/>
    <row r="1047133"/>
    <row r="1047134"/>
    <row r="1047135"/>
    <row r="1047136"/>
    <row r="1047137"/>
    <row r="1047138"/>
    <row r="1047139"/>
    <row r="1047140"/>
    <row r="1047141"/>
    <row r="1047142"/>
    <row r="1047143"/>
    <row r="1047144"/>
    <row r="1047145"/>
    <row r="1047146"/>
    <row r="1047147"/>
    <row r="1047148"/>
    <row r="1047149"/>
    <row r="1047150"/>
    <row r="1047151"/>
    <row r="1047152"/>
    <row r="1047153"/>
    <row r="1047154"/>
    <row r="1047155"/>
    <row r="1047156"/>
    <row r="1047157"/>
    <row r="1047158"/>
    <row r="1047159"/>
    <row r="1047160"/>
    <row r="1047161"/>
    <row r="1047162"/>
    <row r="1047163"/>
    <row r="1047164"/>
    <row r="1047165"/>
    <row r="1047166"/>
    <row r="1047167"/>
    <row r="1047168"/>
    <row r="1047169"/>
    <row r="1047170"/>
    <row r="1047171"/>
    <row r="1047172"/>
    <row r="1047173"/>
    <row r="1047174"/>
    <row r="1047175"/>
    <row r="1047176"/>
    <row r="1047177"/>
    <row r="1047178"/>
    <row r="1047179"/>
    <row r="1047180"/>
    <row r="1047181"/>
    <row r="1047182"/>
    <row r="1047183"/>
    <row r="1047184"/>
    <row r="1047185"/>
    <row r="1047186"/>
    <row r="1047187"/>
    <row r="1047188"/>
    <row r="1047189"/>
    <row r="1047190"/>
    <row r="1047191"/>
    <row r="1047192"/>
    <row r="1047193"/>
    <row r="1047194"/>
    <row r="1047195"/>
    <row r="1047196"/>
    <row r="1047197"/>
    <row r="1047198"/>
    <row r="1047199"/>
    <row r="1047200"/>
    <row r="1047201"/>
    <row r="1047202"/>
    <row r="1047203"/>
    <row r="1047204"/>
    <row r="1047205"/>
    <row r="1047206"/>
    <row r="1047207"/>
    <row r="1047208"/>
    <row r="1047209"/>
    <row r="1047210"/>
    <row r="1047211"/>
    <row r="1047212"/>
    <row r="1047213"/>
    <row r="1047214"/>
    <row r="1047215"/>
    <row r="1047216"/>
    <row r="1047217"/>
    <row r="1047218"/>
    <row r="1047219"/>
    <row r="1047220"/>
    <row r="1047221"/>
    <row r="1047222"/>
    <row r="1047223"/>
    <row r="1047224"/>
    <row r="1047225"/>
    <row r="1047226"/>
    <row r="1047227"/>
    <row r="1047228"/>
    <row r="1047229"/>
    <row r="1047230"/>
    <row r="1047231"/>
    <row r="1047232"/>
    <row r="1047233"/>
    <row r="1047234"/>
    <row r="1047235"/>
    <row r="1047236"/>
    <row r="1047237"/>
    <row r="1047238"/>
    <row r="1047239"/>
    <row r="1047240"/>
    <row r="1047241"/>
    <row r="1047242"/>
    <row r="1047243"/>
    <row r="1047244"/>
    <row r="1047245"/>
    <row r="1047246"/>
    <row r="1047247"/>
    <row r="1047248"/>
    <row r="1047249"/>
    <row r="1047250"/>
    <row r="1047251"/>
    <row r="1047252"/>
    <row r="1047253"/>
    <row r="1047254"/>
    <row r="1047255"/>
    <row r="1047256"/>
    <row r="1047257"/>
    <row r="1047258"/>
    <row r="1047259"/>
    <row r="1047260"/>
    <row r="1047261"/>
    <row r="1047262"/>
    <row r="1047263"/>
    <row r="1047264"/>
    <row r="1047265"/>
    <row r="1047266"/>
    <row r="1047267"/>
    <row r="1047268"/>
    <row r="1047269"/>
    <row r="1047270"/>
    <row r="1047271"/>
    <row r="1047272"/>
    <row r="1047273"/>
    <row r="1047274"/>
    <row r="1047275"/>
    <row r="1047276"/>
    <row r="1047277"/>
    <row r="1047278"/>
    <row r="1047279"/>
    <row r="1047280"/>
    <row r="1047281"/>
    <row r="1047282"/>
    <row r="1047283"/>
    <row r="1047284"/>
    <row r="1047285"/>
    <row r="1047286"/>
    <row r="1047287"/>
    <row r="1047288"/>
    <row r="1047289"/>
    <row r="1047290"/>
    <row r="1047291"/>
    <row r="1047292"/>
    <row r="1047293"/>
    <row r="1047294"/>
    <row r="1047295"/>
    <row r="1047296"/>
    <row r="1047297"/>
    <row r="1047298"/>
    <row r="1047299"/>
    <row r="1047300"/>
    <row r="1047301"/>
    <row r="1047302"/>
    <row r="1047303"/>
    <row r="1047304"/>
    <row r="1047305"/>
    <row r="1047306"/>
    <row r="1047307"/>
    <row r="1047308"/>
    <row r="1047309"/>
    <row r="1047310"/>
    <row r="1047311"/>
    <row r="1047312"/>
    <row r="1047313"/>
    <row r="1047314"/>
    <row r="1047315"/>
    <row r="1047316"/>
    <row r="1047317"/>
    <row r="1047318"/>
    <row r="1047319"/>
    <row r="1047320"/>
    <row r="1047321"/>
    <row r="1047322"/>
    <row r="1047323"/>
    <row r="1047324"/>
    <row r="1047325"/>
    <row r="1047326"/>
    <row r="1047327"/>
    <row r="1047328"/>
    <row r="1047329"/>
    <row r="1047330"/>
    <row r="1047331"/>
    <row r="1047332"/>
    <row r="1047333"/>
    <row r="1047334"/>
    <row r="1047335"/>
    <row r="1047336"/>
    <row r="1047337"/>
    <row r="1047338"/>
    <row r="1047339"/>
    <row r="1047340"/>
    <row r="1047341"/>
    <row r="1047342"/>
    <row r="1047343"/>
    <row r="1047344"/>
    <row r="1047345"/>
    <row r="1047346"/>
    <row r="1047347"/>
    <row r="1047348"/>
    <row r="1047349"/>
    <row r="1047350"/>
    <row r="1047351"/>
    <row r="1047352"/>
    <row r="1047353"/>
    <row r="1047354"/>
    <row r="1047355"/>
    <row r="1047356"/>
    <row r="1047357"/>
    <row r="1047358"/>
    <row r="1047359"/>
    <row r="1047360"/>
    <row r="1047361"/>
    <row r="1047362"/>
    <row r="1047363"/>
    <row r="1047364"/>
    <row r="1047365"/>
    <row r="1047366"/>
    <row r="1047367"/>
    <row r="1047368"/>
    <row r="1047369"/>
    <row r="1047370"/>
    <row r="1047371"/>
    <row r="1047372"/>
    <row r="1047373"/>
    <row r="1047374"/>
    <row r="1047375"/>
    <row r="1047376"/>
    <row r="1047377"/>
    <row r="1047378"/>
    <row r="1047379"/>
    <row r="1047380"/>
    <row r="1047381"/>
    <row r="1047382"/>
    <row r="1047383"/>
    <row r="1047384"/>
    <row r="1047385"/>
    <row r="1047386"/>
    <row r="1047387"/>
    <row r="1047388"/>
    <row r="1047389"/>
    <row r="1047390"/>
    <row r="1047391"/>
    <row r="1047392"/>
    <row r="1047393"/>
    <row r="1047394"/>
    <row r="1047395"/>
    <row r="1047396"/>
    <row r="1047397"/>
    <row r="1047398"/>
    <row r="1047399"/>
    <row r="1047400"/>
    <row r="1047401"/>
    <row r="1047402"/>
    <row r="1047403"/>
    <row r="1047404"/>
    <row r="1047405"/>
    <row r="1047406"/>
    <row r="1047407"/>
    <row r="1047408"/>
    <row r="1047409"/>
    <row r="1047410"/>
    <row r="1047411"/>
    <row r="1047412"/>
    <row r="1047413"/>
    <row r="1047414"/>
    <row r="1047415"/>
    <row r="1047416"/>
    <row r="1047417"/>
    <row r="1047418"/>
    <row r="1047419"/>
    <row r="1047420"/>
    <row r="1047421"/>
    <row r="1047422"/>
    <row r="1047423"/>
    <row r="1047424"/>
    <row r="1047425"/>
    <row r="1047426"/>
    <row r="1047427"/>
    <row r="1047428"/>
    <row r="1047429"/>
    <row r="1047430"/>
    <row r="1047431"/>
    <row r="1047432"/>
    <row r="1047433"/>
    <row r="1047434"/>
    <row r="1047435"/>
    <row r="1047436"/>
    <row r="1047437"/>
    <row r="1047438"/>
    <row r="1047439"/>
    <row r="1047440"/>
    <row r="1047441"/>
    <row r="1047442"/>
    <row r="1047443"/>
    <row r="1047444"/>
    <row r="1047445"/>
    <row r="1047446"/>
    <row r="1047447"/>
    <row r="1047448"/>
    <row r="1047449"/>
    <row r="1047450"/>
    <row r="1047451"/>
    <row r="1047452"/>
    <row r="1047453"/>
    <row r="1047454"/>
    <row r="1047455"/>
    <row r="1047456"/>
    <row r="1047457"/>
    <row r="1047458"/>
    <row r="1047459"/>
    <row r="1047460"/>
    <row r="1047461"/>
    <row r="1047462"/>
    <row r="1047463"/>
    <row r="1047464"/>
    <row r="1047465"/>
    <row r="1047466"/>
    <row r="1047467"/>
    <row r="1047468"/>
    <row r="1047469"/>
    <row r="1047470"/>
    <row r="1047471"/>
    <row r="1047472"/>
    <row r="1047473"/>
    <row r="1047474"/>
    <row r="1047475"/>
    <row r="1047476"/>
    <row r="1047477"/>
    <row r="1047478"/>
    <row r="1047479"/>
    <row r="1047480"/>
    <row r="1047481"/>
    <row r="1047482"/>
    <row r="1047483"/>
    <row r="1047484"/>
    <row r="1047485"/>
    <row r="1047486"/>
    <row r="1047487"/>
    <row r="1047488"/>
    <row r="1047489"/>
    <row r="1047490"/>
    <row r="1047491"/>
    <row r="1047492"/>
    <row r="1047493"/>
    <row r="1047494"/>
    <row r="1047495"/>
    <row r="1047496"/>
    <row r="1047497"/>
    <row r="1047498"/>
    <row r="1047499"/>
    <row r="1047500"/>
    <row r="1047501"/>
    <row r="1047502"/>
    <row r="1047503"/>
    <row r="1047504"/>
    <row r="1047505"/>
    <row r="1047506"/>
    <row r="1047507"/>
    <row r="1047508"/>
    <row r="1047509"/>
    <row r="1047510"/>
    <row r="1047511"/>
    <row r="1047512"/>
    <row r="1047513"/>
    <row r="1047514"/>
    <row r="1047515"/>
    <row r="1047516"/>
    <row r="1047517"/>
    <row r="1047518"/>
    <row r="1047519"/>
    <row r="1047520"/>
    <row r="1047521"/>
    <row r="1047522"/>
    <row r="1047523"/>
    <row r="1047524"/>
    <row r="1047525"/>
    <row r="1047526"/>
    <row r="1047527"/>
    <row r="1047528"/>
    <row r="1047529"/>
    <row r="1047530"/>
    <row r="1047531"/>
    <row r="1047532"/>
    <row r="1047533"/>
    <row r="1047534"/>
    <row r="1047535"/>
    <row r="1047536"/>
    <row r="1047537"/>
    <row r="1047538"/>
    <row r="1047539"/>
    <row r="1047540"/>
    <row r="1047541"/>
    <row r="1047542"/>
    <row r="1047543"/>
    <row r="1047544"/>
    <row r="1047545"/>
    <row r="1047546"/>
    <row r="1047547"/>
    <row r="1047548"/>
    <row r="1047549"/>
    <row r="1047550"/>
    <row r="1047551"/>
    <row r="1047552"/>
    <row r="1047553"/>
    <row r="1047554"/>
    <row r="1047555"/>
    <row r="1047556"/>
    <row r="1047557"/>
    <row r="1047558"/>
    <row r="1047559"/>
    <row r="1047560"/>
    <row r="1047561"/>
    <row r="1047562"/>
    <row r="1047563"/>
    <row r="1047564"/>
    <row r="1047565"/>
    <row r="1047566"/>
    <row r="1047567"/>
    <row r="1047568"/>
    <row r="1047569"/>
    <row r="1047570"/>
    <row r="1047571"/>
    <row r="1047572"/>
    <row r="1047573"/>
    <row r="1047574"/>
    <row r="1047575"/>
    <row r="1047576"/>
    <row r="1047577"/>
    <row r="1047578"/>
    <row r="1047579"/>
    <row r="1047580"/>
    <row r="1047581"/>
    <row r="1047582"/>
    <row r="1047583"/>
    <row r="1047584"/>
    <row r="1047585"/>
    <row r="1047586"/>
    <row r="1047587"/>
    <row r="1047588"/>
    <row r="1047589"/>
    <row r="1047590"/>
    <row r="1047591"/>
    <row r="1047592"/>
    <row r="1047593"/>
    <row r="1047594"/>
    <row r="1047595"/>
    <row r="1047596"/>
    <row r="1047597"/>
    <row r="1047598"/>
    <row r="1047599"/>
    <row r="1047600"/>
    <row r="1047601"/>
    <row r="1047602"/>
    <row r="1047603"/>
    <row r="1047604"/>
    <row r="1047605"/>
    <row r="1047606"/>
    <row r="1047607"/>
    <row r="1047608"/>
    <row r="1047609"/>
    <row r="1047610"/>
    <row r="1047611"/>
    <row r="1047612"/>
    <row r="1047613"/>
    <row r="1047614"/>
    <row r="1047615"/>
    <row r="1047616"/>
    <row r="1047617"/>
    <row r="1047618"/>
    <row r="1047619"/>
    <row r="1047620"/>
    <row r="1047621"/>
    <row r="1047622"/>
    <row r="1047623"/>
    <row r="1047624"/>
    <row r="1047625"/>
    <row r="1047626"/>
    <row r="1047627"/>
    <row r="1047628"/>
    <row r="1047629"/>
    <row r="1047630"/>
    <row r="1047631"/>
    <row r="1047632"/>
    <row r="1047633"/>
    <row r="1047634"/>
    <row r="1047635"/>
    <row r="1047636"/>
    <row r="1047637"/>
    <row r="1047638"/>
    <row r="1047639"/>
    <row r="1047640"/>
    <row r="1047641"/>
    <row r="1047642"/>
    <row r="1047643"/>
    <row r="1047644"/>
    <row r="1047645"/>
    <row r="1047646"/>
    <row r="1047647"/>
    <row r="1047648"/>
    <row r="1047649"/>
    <row r="1047650"/>
    <row r="1047651"/>
    <row r="1047652"/>
    <row r="1047653"/>
    <row r="1047654"/>
    <row r="1047655"/>
    <row r="1047656"/>
    <row r="1047657"/>
    <row r="1047658"/>
    <row r="1047659"/>
    <row r="1047660"/>
    <row r="1047661"/>
    <row r="1047662"/>
    <row r="1047663"/>
    <row r="1047664"/>
    <row r="1047665"/>
    <row r="1047666"/>
    <row r="1047667"/>
    <row r="1047668"/>
    <row r="1047669"/>
    <row r="1047670"/>
    <row r="1047671"/>
    <row r="1047672"/>
    <row r="1047673"/>
    <row r="1047674"/>
    <row r="1047675"/>
    <row r="1047676"/>
    <row r="1047677"/>
    <row r="1047678"/>
    <row r="1047679"/>
    <row r="1047680"/>
    <row r="1047681"/>
    <row r="1047682"/>
    <row r="1047683"/>
    <row r="1047684"/>
    <row r="1047685"/>
    <row r="1047686"/>
    <row r="1047687"/>
    <row r="1047688"/>
    <row r="1047689"/>
    <row r="1047690"/>
    <row r="1047691"/>
    <row r="1047692"/>
    <row r="1047693"/>
    <row r="1047694"/>
    <row r="1047695"/>
    <row r="1047696"/>
    <row r="1047697"/>
    <row r="1047698"/>
    <row r="1047699"/>
    <row r="1047700"/>
    <row r="1047701"/>
    <row r="1047702"/>
    <row r="1047703"/>
    <row r="1047704"/>
    <row r="1047705"/>
    <row r="1047706"/>
    <row r="1047707"/>
    <row r="1047708"/>
    <row r="1047709"/>
    <row r="1047710"/>
    <row r="1047711"/>
    <row r="1047712"/>
    <row r="1047713"/>
    <row r="1047714"/>
    <row r="1047715"/>
    <row r="1047716"/>
    <row r="1047717"/>
    <row r="1047718"/>
    <row r="1047719"/>
    <row r="1047720"/>
    <row r="1047721"/>
    <row r="1047722"/>
    <row r="1047723"/>
    <row r="1047724"/>
    <row r="1047725"/>
    <row r="1047726"/>
    <row r="1047727"/>
    <row r="1047728"/>
    <row r="1047729"/>
    <row r="1047730"/>
    <row r="1047731"/>
    <row r="1047732"/>
    <row r="1047733"/>
    <row r="1047734"/>
    <row r="1047735"/>
    <row r="1047736"/>
    <row r="1047737"/>
    <row r="1047738"/>
    <row r="1047739"/>
    <row r="1047740"/>
    <row r="1047741"/>
    <row r="1047742"/>
    <row r="1047743"/>
    <row r="1047744"/>
    <row r="1047745"/>
    <row r="1047746"/>
    <row r="1047747"/>
    <row r="1047748"/>
    <row r="1047749"/>
    <row r="1047750"/>
    <row r="1047751"/>
    <row r="1047752"/>
    <row r="1047753"/>
    <row r="1047754"/>
    <row r="1047755"/>
    <row r="1047756"/>
    <row r="1047757"/>
    <row r="1047758"/>
    <row r="1047759"/>
    <row r="1047760"/>
    <row r="1047761"/>
    <row r="1047762"/>
    <row r="1047763"/>
    <row r="1047764"/>
    <row r="1047765"/>
    <row r="1047766"/>
    <row r="1047767"/>
    <row r="1047768"/>
    <row r="1047769"/>
    <row r="1047770"/>
    <row r="1047771"/>
    <row r="1047772"/>
    <row r="1047773"/>
    <row r="1047774"/>
    <row r="1047775"/>
    <row r="1047776"/>
    <row r="1047777"/>
    <row r="1047778"/>
    <row r="1047779"/>
    <row r="1047780"/>
    <row r="1047781"/>
    <row r="1047782"/>
    <row r="1047783"/>
    <row r="1047784"/>
    <row r="1047785"/>
    <row r="1047786"/>
    <row r="1047787"/>
    <row r="1047788"/>
    <row r="1047789"/>
    <row r="1047790"/>
    <row r="1047791"/>
    <row r="1047792"/>
    <row r="1047793"/>
    <row r="1047794"/>
    <row r="1047795"/>
    <row r="1047796"/>
    <row r="1047797"/>
    <row r="1047798"/>
    <row r="1047799"/>
    <row r="1047800"/>
    <row r="1047801"/>
    <row r="1047802"/>
    <row r="1047803"/>
    <row r="1047804"/>
    <row r="1047805"/>
    <row r="1047806"/>
    <row r="1047807"/>
    <row r="1047808"/>
    <row r="1047809"/>
    <row r="1047810"/>
    <row r="1047811"/>
    <row r="1047812"/>
    <row r="1047813"/>
    <row r="1047814"/>
    <row r="1047815"/>
    <row r="1047816"/>
    <row r="1047817"/>
    <row r="1047818"/>
    <row r="1047819"/>
    <row r="1047820"/>
    <row r="1047821"/>
    <row r="1047822"/>
    <row r="1047823"/>
    <row r="1047824"/>
    <row r="1047825"/>
    <row r="1047826"/>
    <row r="1047827"/>
    <row r="1047828"/>
    <row r="1047829"/>
    <row r="1047830"/>
    <row r="1047831"/>
    <row r="1047832"/>
    <row r="1047833"/>
    <row r="1047834"/>
    <row r="1047835"/>
    <row r="1047836"/>
    <row r="1047837"/>
    <row r="1047838"/>
    <row r="1047839"/>
    <row r="1047840"/>
    <row r="1047841"/>
    <row r="1047842"/>
    <row r="1047843"/>
    <row r="1047844"/>
    <row r="1047845"/>
    <row r="1047846"/>
    <row r="1047847"/>
    <row r="1047848"/>
    <row r="1047849"/>
    <row r="1047850"/>
    <row r="1047851"/>
    <row r="1047852"/>
    <row r="1047853"/>
    <row r="1047854"/>
    <row r="1047855"/>
    <row r="1047856"/>
    <row r="1047857"/>
    <row r="1047858"/>
    <row r="1047859"/>
    <row r="1047860"/>
    <row r="1047861"/>
    <row r="1047862"/>
    <row r="1047863"/>
    <row r="1047864"/>
    <row r="1047865"/>
    <row r="1047866"/>
    <row r="1047867"/>
    <row r="1047868"/>
    <row r="1047869"/>
    <row r="1047870"/>
    <row r="1047871"/>
    <row r="1047872"/>
    <row r="1047873"/>
    <row r="1047874"/>
    <row r="1047875"/>
    <row r="1047876"/>
    <row r="1047877"/>
    <row r="1047878"/>
    <row r="1047879"/>
    <row r="1047880"/>
    <row r="1047881"/>
    <row r="1047882"/>
    <row r="1047883"/>
    <row r="1047884"/>
    <row r="1047885"/>
    <row r="1047886"/>
    <row r="1047887"/>
    <row r="1047888"/>
    <row r="1047889"/>
    <row r="1047890"/>
    <row r="1047891"/>
    <row r="1047892"/>
    <row r="1047893"/>
    <row r="1047894"/>
    <row r="1047895"/>
    <row r="1047896"/>
    <row r="1047897"/>
    <row r="1047898"/>
    <row r="1047899"/>
    <row r="1047900"/>
    <row r="1047901"/>
    <row r="1047902"/>
    <row r="1047903"/>
    <row r="1047904"/>
    <row r="1047905"/>
    <row r="1047906"/>
    <row r="1047907"/>
    <row r="1047908"/>
    <row r="1047909"/>
    <row r="1047910"/>
    <row r="1047911"/>
    <row r="1047912"/>
    <row r="1047913"/>
    <row r="1047914"/>
    <row r="1047915"/>
    <row r="1047916"/>
    <row r="1047917"/>
    <row r="1047918"/>
    <row r="1047919"/>
    <row r="1047920"/>
    <row r="1047921"/>
    <row r="1047922"/>
    <row r="1047923"/>
    <row r="1047924"/>
    <row r="1047925"/>
    <row r="1047926"/>
    <row r="1047927"/>
    <row r="1047928"/>
    <row r="1047929"/>
    <row r="1047930"/>
    <row r="1047931"/>
    <row r="1047932"/>
    <row r="1047933"/>
    <row r="1047934"/>
    <row r="1047935"/>
    <row r="1047936"/>
    <row r="1047937"/>
    <row r="1047938"/>
    <row r="1047939"/>
    <row r="1047940"/>
    <row r="1047941"/>
    <row r="1047942"/>
    <row r="1047943"/>
    <row r="1047944"/>
    <row r="1047945"/>
    <row r="1047946"/>
    <row r="1047947"/>
    <row r="1047948"/>
    <row r="1047949"/>
    <row r="1047950"/>
    <row r="1047951"/>
    <row r="1047952"/>
    <row r="1047953"/>
    <row r="1047954"/>
    <row r="1047955"/>
    <row r="1047956"/>
    <row r="1047957"/>
    <row r="1047958"/>
    <row r="1047959"/>
    <row r="1047960"/>
    <row r="1047961"/>
    <row r="1047962"/>
    <row r="1047963"/>
    <row r="1047964"/>
    <row r="1047965"/>
    <row r="1047966"/>
    <row r="1047967"/>
    <row r="1047968"/>
    <row r="1047969"/>
    <row r="1047970"/>
    <row r="1047971"/>
    <row r="1047972"/>
    <row r="1047973"/>
    <row r="1047974"/>
    <row r="1047975"/>
    <row r="1047976"/>
    <row r="1047977"/>
    <row r="1047978"/>
    <row r="1047979"/>
    <row r="1047980"/>
    <row r="1047981"/>
    <row r="1047982"/>
    <row r="1047983"/>
    <row r="1047984"/>
    <row r="1047985"/>
    <row r="1047986"/>
    <row r="1047987"/>
    <row r="1047988"/>
    <row r="1047989"/>
    <row r="1047990"/>
    <row r="1047991"/>
    <row r="1047992"/>
    <row r="1047993"/>
    <row r="1047994"/>
    <row r="1047995"/>
    <row r="1047996"/>
    <row r="1047997"/>
    <row r="1047998"/>
    <row r="1047999"/>
    <row r="1048000"/>
    <row r="1048001"/>
    <row r="1048002"/>
    <row r="1048003"/>
    <row r="1048004"/>
    <row r="1048005"/>
    <row r="1048006"/>
    <row r="1048007"/>
    <row r="1048008"/>
    <row r="1048009"/>
    <row r="1048010"/>
    <row r="1048011"/>
    <row r="1048012"/>
    <row r="1048013"/>
    <row r="1048014"/>
    <row r="1048015"/>
    <row r="1048016"/>
    <row r="1048017"/>
    <row r="1048018"/>
    <row r="1048019"/>
    <row r="1048020"/>
    <row r="1048021"/>
    <row r="1048022"/>
    <row r="1048023"/>
    <row r="1048024"/>
    <row r="1048025"/>
    <row r="1048026"/>
    <row r="1048027"/>
    <row r="1048028"/>
    <row r="1048029"/>
    <row r="1048030"/>
    <row r="1048031"/>
    <row r="1048032"/>
    <row r="1048033"/>
    <row r="1048034"/>
    <row r="1048035"/>
    <row r="1048036"/>
    <row r="1048037"/>
    <row r="1048038"/>
    <row r="1048039"/>
    <row r="1048040"/>
    <row r="1048041"/>
    <row r="1048042"/>
    <row r="1048043"/>
    <row r="1048044"/>
    <row r="1048045"/>
    <row r="1048046"/>
    <row r="1048047"/>
    <row r="1048048"/>
    <row r="1048049"/>
    <row r="1048050"/>
    <row r="1048051"/>
    <row r="1048052"/>
    <row r="1048053"/>
    <row r="1048054"/>
    <row r="1048055"/>
    <row r="1048056"/>
    <row r="1048057"/>
    <row r="1048058"/>
    <row r="1048059"/>
    <row r="1048060"/>
    <row r="1048061"/>
    <row r="1048062"/>
    <row r="1048063"/>
    <row r="1048064"/>
    <row r="1048065"/>
    <row r="1048066"/>
    <row r="1048067"/>
    <row r="1048068"/>
    <row r="1048069"/>
    <row r="1048070"/>
    <row r="1048071"/>
    <row r="1048072"/>
    <row r="1048073"/>
    <row r="1048074"/>
    <row r="1048075"/>
    <row r="1048076"/>
    <row r="1048077"/>
    <row r="1048078"/>
    <row r="1048079"/>
    <row r="1048080"/>
    <row r="1048081"/>
    <row r="1048082"/>
    <row r="1048083"/>
    <row r="1048084"/>
    <row r="1048085"/>
    <row r="1048086"/>
    <row r="1048087"/>
    <row r="1048088"/>
    <row r="1048089"/>
    <row r="1048090"/>
    <row r="1048091"/>
    <row r="1048092"/>
    <row r="1048093"/>
    <row r="1048094"/>
    <row r="1048095"/>
    <row r="1048096"/>
    <row r="1048097"/>
    <row r="1048098"/>
    <row r="1048099"/>
    <row r="1048100"/>
    <row r="1048101"/>
    <row r="1048102"/>
    <row r="1048103"/>
    <row r="1048104"/>
    <row r="1048105"/>
    <row r="1048106"/>
    <row r="1048107"/>
    <row r="1048108"/>
    <row r="1048109"/>
    <row r="1048110"/>
    <row r="1048111"/>
    <row r="1048112"/>
    <row r="1048113"/>
    <row r="1048114"/>
    <row r="1048115"/>
    <row r="1048116"/>
    <row r="1048117"/>
    <row r="1048118"/>
    <row r="1048119"/>
    <row r="1048120"/>
    <row r="1048121"/>
    <row r="1048122"/>
    <row r="1048123"/>
    <row r="1048124"/>
    <row r="1048125"/>
    <row r="1048126"/>
    <row r="1048127"/>
    <row r="1048128"/>
    <row r="1048129"/>
    <row r="1048130"/>
    <row r="1048131"/>
    <row r="1048132"/>
    <row r="1048133"/>
    <row r="1048134"/>
    <row r="1048135"/>
    <row r="1048136"/>
    <row r="1048137"/>
    <row r="1048138"/>
    <row r="1048139"/>
    <row r="1048140"/>
    <row r="1048141"/>
    <row r="1048142"/>
    <row r="1048143"/>
    <row r="1048144"/>
    <row r="1048145"/>
    <row r="1048146"/>
    <row r="1048147"/>
    <row r="1048148"/>
    <row r="1048149"/>
    <row r="1048150"/>
    <row r="1048151"/>
    <row r="1048152"/>
    <row r="1048153"/>
    <row r="1048154"/>
    <row r="1048155"/>
    <row r="1048156"/>
    <row r="1048157"/>
    <row r="1048158"/>
    <row r="1048159"/>
    <row r="1048160"/>
    <row r="1048161"/>
    <row r="1048162"/>
    <row r="1048163"/>
    <row r="1048164"/>
    <row r="1048165"/>
    <row r="1048166"/>
    <row r="1048167"/>
    <row r="1048168"/>
    <row r="1048169"/>
    <row r="1048170"/>
    <row r="1048171"/>
    <row r="1048172"/>
    <row r="1048173"/>
    <row r="1048174"/>
    <row r="1048175"/>
    <row r="1048176"/>
    <row r="1048177"/>
    <row r="1048178"/>
    <row r="1048179"/>
    <row r="1048180"/>
    <row r="1048181"/>
    <row r="1048182"/>
    <row r="1048183"/>
    <row r="1048184"/>
    <row r="1048185"/>
    <row r="1048186"/>
    <row r="1048187"/>
    <row r="1048188"/>
    <row r="1048189"/>
    <row r="1048190"/>
    <row r="1048191"/>
    <row r="1048192"/>
    <row r="1048193"/>
    <row r="1048194"/>
    <row r="1048195"/>
    <row r="1048196"/>
    <row r="1048197"/>
    <row r="1048198"/>
    <row r="1048199"/>
    <row r="1048200"/>
    <row r="1048201"/>
    <row r="1048202"/>
    <row r="1048203"/>
    <row r="1048204"/>
    <row r="1048205"/>
    <row r="1048206"/>
    <row r="1048207"/>
    <row r="1048208"/>
    <row r="1048209"/>
    <row r="1048210"/>
    <row r="1048211"/>
    <row r="1048212"/>
    <row r="1048213"/>
    <row r="1048214"/>
    <row r="1048215"/>
    <row r="1048216"/>
    <row r="1048217"/>
    <row r="1048218"/>
    <row r="1048219"/>
    <row r="1048220"/>
    <row r="1048221"/>
    <row r="1048222"/>
    <row r="1048223"/>
    <row r="1048224"/>
    <row r="1048225"/>
    <row r="1048226"/>
    <row r="1048227"/>
    <row r="1048228"/>
    <row r="1048229"/>
    <row r="1048230"/>
    <row r="1048231"/>
    <row r="1048232"/>
    <row r="1048233"/>
    <row r="1048234"/>
    <row r="1048235"/>
    <row r="1048236"/>
    <row r="1048237"/>
    <row r="1048238"/>
    <row r="1048239"/>
    <row r="1048240"/>
    <row r="1048241"/>
    <row r="1048242"/>
    <row r="1048243"/>
    <row r="1048244"/>
    <row r="1048245"/>
    <row r="1048246"/>
    <row r="1048247"/>
    <row r="1048248"/>
    <row r="1048249"/>
    <row r="1048250"/>
    <row r="1048251"/>
    <row r="1048252"/>
    <row r="1048253"/>
    <row r="1048254"/>
    <row r="1048255"/>
    <row r="1048256"/>
    <row r="1048257"/>
    <row r="1048258"/>
    <row r="1048259"/>
    <row r="1048260"/>
    <row r="1048261"/>
    <row r="1048262"/>
    <row r="1048263"/>
    <row r="1048264"/>
    <row r="1048265"/>
    <row r="1048266"/>
    <row r="1048267"/>
    <row r="1048268"/>
    <row r="1048269"/>
    <row r="1048270"/>
    <row r="1048271"/>
    <row r="1048272"/>
    <row r="1048273"/>
    <row r="1048274"/>
    <row r="1048275"/>
    <row r="1048276"/>
    <row r="1048277"/>
    <row r="1048278"/>
    <row r="1048279"/>
    <row r="1048280"/>
    <row r="1048281"/>
    <row r="1048282"/>
    <row r="1048283"/>
    <row r="1048284"/>
    <row r="1048285"/>
    <row r="1048286"/>
    <row r="1048287"/>
    <row r="1048288"/>
    <row r="1048289"/>
    <row r="1048290"/>
    <row r="1048291"/>
    <row r="1048292"/>
    <row r="1048293"/>
    <row r="1048294"/>
    <row r="1048295"/>
    <row r="1048296"/>
    <row r="1048297"/>
    <row r="1048298"/>
    <row r="1048299"/>
    <row r="1048300"/>
    <row r="1048301"/>
    <row r="1048302"/>
    <row r="1048303"/>
    <row r="1048304"/>
    <row r="1048305"/>
    <row r="1048306"/>
    <row r="1048307"/>
    <row r="1048308"/>
    <row r="1048309"/>
    <row r="1048310"/>
    <row r="1048311"/>
    <row r="1048312"/>
    <row r="1048313"/>
    <row r="1048314"/>
    <row r="1048315"/>
    <row r="1048316"/>
    <row r="1048317"/>
    <row r="1048318"/>
    <row r="1048319"/>
    <row r="1048320"/>
    <row r="1048321"/>
    <row r="1048322"/>
    <row r="1048323"/>
    <row r="1048324"/>
    <row r="1048325"/>
    <row r="1048326"/>
    <row r="1048327"/>
    <row r="1048328"/>
    <row r="1048329"/>
    <row r="1048330"/>
    <row r="1048331"/>
    <row r="1048332"/>
    <row r="1048333"/>
    <row r="1048334"/>
    <row r="1048335"/>
    <row r="1048336"/>
    <row r="1048337"/>
    <row r="1048338"/>
    <row r="1048339"/>
    <row r="1048340"/>
    <row r="1048341"/>
    <row r="1048342"/>
    <row r="1048343"/>
    <row r="1048344"/>
    <row r="1048345"/>
    <row r="1048346"/>
    <row r="1048347"/>
    <row r="1048348"/>
    <row r="1048349"/>
    <row r="1048350"/>
    <row r="1048351"/>
    <row r="1048352"/>
    <row r="1048353"/>
    <row r="1048354"/>
    <row r="1048355"/>
    <row r="1048356"/>
    <row r="1048357"/>
    <row r="1048358"/>
    <row r="1048359"/>
    <row r="1048360"/>
    <row r="1048361"/>
    <row r="1048362"/>
    <row r="1048363"/>
    <row r="1048364"/>
    <row r="1048365"/>
    <row r="1048366"/>
    <row r="1048367"/>
    <row r="1048368"/>
    <row r="1048369"/>
    <row r="1048370"/>
    <row r="1048371"/>
    <row r="1048372"/>
    <row r="1048373"/>
    <row r="1048374"/>
    <row r="1048375"/>
    <row r="1048376"/>
    <row r="1048377"/>
    <row r="1048378"/>
    <row r="1048379"/>
    <row r="1048380"/>
    <row r="1048381"/>
    <row r="1048382"/>
    <row r="1048383"/>
    <row r="1048384"/>
    <row r="1048385"/>
    <row r="1048386"/>
    <row r="1048387"/>
    <row r="1048388"/>
    <row r="1048389"/>
    <row r="1048390"/>
    <row r="1048391"/>
    <row r="1048392"/>
    <row r="1048393"/>
    <row r="1048394"/>
    <row r="1048395"/>
    <row r="1048396"/>
    <row r="1048397"/>
    <row r="1048398"/>
    <row r="1048399"/>
    <row r="1048400"/>
    <row r="1048401"/>
    <row r="1048402"/>
    <row r="1048403"/>
    <row r="1048404"/>
    <row r="1048405"/>
    <row r="1048406"/>
    <row r="1048407"/>
    <row r="1048408"/>
    <row r="1048409"/>
    <row r="1048410"/>
    <row r="1048411"/>
    <row r="1048412"/>
    <row r="1048413"/>
    <row r="1048414"/>
    <row r="1048415"/>
    <row r="1048416"/>
    <row r="1048417"/>
    <row r="1048418"/>
    <row r="1048419"/>
    <row r="1048420"/>
    <row r="1048421"/>
    <row r="1048422"/>
    <row r="1048423"/>
    <row r="1048424"/>
    <row r="1048425"/>
    <row r="1048426"/>
    <row r="1048427"/>
    <row r="1048428"/>
    <row r="1048429"/>
    <row r="1048430"/>
    <row r="1048431"/>
    <row r="1048432"/>
    <row r="1048433"/>
    <row r="1048434"/>
    <row r="1048435"/>
    <row r="1048436"/>
    <row r="1048437"/>
    <row r="1048438"/>
    <row r="1048439"/>
    <row r="1048440"/>
    <row r="1048441"/>
    <row r="1048442"/>
    <row r="1048443"/>
    <row r="1048444"/>
    <row r="1048445"/>
    <row r="1048446"/>
    <row r="1048447"/>
    <row r="1048448"/>
    <row r="1048449"/>
    <row r="1048450"/>
    <row r="1048451"/>
    <row r="1048452"/>
    <row r="1048453"/>
    <row r="1048454"/>
    <row r="1048455"/>
    <row r="1048456"/>
    <row r="1048457"/>
    <row r="1048458"/>
    <row r="1048459"/>
    <row r="1048460"/>
    <row r="1048461"/>
    <row r="1048462"/>
    <row r="1048463"/>
    <row r="1048464"/>
    <row r="1048465"/>
    <row r="1048466"/>
    <row r="1048467"/>
    <row r="1048468"/>
    <row r="1048469"/>
    <row r="1048470"/>
    <row r="1048471"/>
    <row r="1048472"/>
    <row r="1048473"/>
    <row r="1048474"/>
    <row r="1048475"/>
    <row r="1048476"/>
    <row r="1048477"/>
    <row r="1048478"/>
    <row r="1048479"/>
    <row r="1048480"/>
    <row r="1048481"/>
    <row r="1048482"/>
    <row r="1048483"/>
    <row r="1048484"/>
    <row r="1048485"/>
    <row r="1048486"/>
    <row r="1048487"/>
    <row r="1048488"/>
    <row r="1048489"/>
    <row r="1048490"/>
    <row r="1048491"/>
    <row r="1048492"/>
    <row r="1048493"/>
    <row r="1048494"/>
    <row r="1048495"/>
    <row r="1048496"/>
    <row r="1048497"/>
    <row r="1048498"/>
    <row r="1048499"/>
    <row r="1048500"/>
    <row r="1048501"/>
    <row r="1048502"/>
    <row r="1048503"/>
    <row r="1048504"/>
    <row r="1048505"/>
    <row r="1048506"/>
    <row r="1048507"/>
    <row r="1048508"/>
    <row r="1048509"/>
    <row r="1048510"/>
    <row r="1048511"/>
    <row r="1048512"/>
    <row r="1048513"/>
    <row r="1048514"/>
    <row r="1048515"/>
    <row r="1048516"/>
    <row r="1048517"/>
    <row r="1048518"/>
    <row r="1048519"/>
    <row r="1048520"/>
    <row r="1048521"/>
    <row r="1048522"/>
    <row r="1048523"/>
    <row r="1048524"/>
    <row r="1048525"/>
    <row r="1048526"/>
    <row r="1048527"/>
    <row r="1048528"/>
    <row r="1048529"/>
    <row r="1048530"/>
    <row r="1048531"/>
    <row r="1048532"/>
    <row r="1048533"/>
    <row r="1048534"/>
    <row r="1048535"/>
    <row r="1048536"/>
    <row r="1048537"/>
    <row r="1048538"/>
    <row r="1048539"/>
    <row r="1048540"/>
    <row r="1048541"/>
    <row r="1048542"/>
    <row r="1048543"/>
    <row r="1048544"/>
    <row r="1048545"/>
    <row r="1048546"/>
    <row r="1048547"/>
    <row r="1048548"/>
    <row r="1048549"/>
    <row r="1048550"/>
    <row r="1048551"/>
    <row r="1048552"/>
    <row r="1048553"/>
    <row r="1048554"/>
    <row r="1048555"/>
    <row r="1048556"/>
    <row r="1048557"/>
    <row r="1048558"/>
    <row r="1048559"/>
    <row r="1048560"/>
    <row r="1048561"/>
    <row r="1048562"/>
    <row r="1048563"/>
    <row r="1048564"/>
    <row r="1048565"/>
    <row r="1048566"/>
    <row r="1048567"/>
    <row r="1048568"/>
    <row r="1048569"/>
    <row r="1048570"/>
    <row r="1048571"/>
    <row r="1048572"/>
    <row r="1048573"/>
    <row r="1048574"/>
    <row r="1048575"/>
    <row r="1048576"/>
  </sheetData>
  <sortState xmlns:xlrd2="http://schemas.microsoft.com/office/spreadsheetml/2017/richdata2" ref="A206:G225">
    <sortCondition ref="B206:B225"/>
  </sortState>
  <mergeCells count="4">
    <mergeCell ref="H1:L1"/>
    <mergeCell ref="I2:L2"/>
    <mergeCell ref="I3:L3"/>
    <mergeCell ref="I4:L4"/>
  </mergeCells>
  <conditionalFormatting sqref="F59 F56 F44">
    <cfRule type="duplicateValues" dxfId="0" priority="2"/>
  </conditionalFormatting>
  <dataValidations disablePrompts="1" count="1">
    <dataValidation type="list" allowBlank="1" showInputMessage="1" showErrorMessage="1" sqref="L5:L6 L16:L20" xr:uid="{41AF737E-C1B2-434C-92B8-FED1E1DDF4F0}">
      <formula1>_xlfn.ANCHORARRAY(#REF!)</formula1>
    </dataValidation>
  </dataValidations>
  <pageMargins left="0.25" right="0.25" top="0.75" bottom="0.75" header="0.3" footer="0.3"/>
  <pageSetup paperSize="9" orientation="landscape" r:id="rId1"/>
  <tableParts count="4">
    <tablePart r:id="rId2"/>
    <tablePart r:id="rId3"/>
    <tablePart r:id="rId4"/>
    <tablePart r:id="rId5"/>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439CE4-AE8E-4CC6-A5E6-62F26351C1DB}">
  <sheetPr codeName="Tabelle4"/>
  <dimension ref="A1:C109"/>
  <sheetViews>
    <sheetView topLeftCell="A89" zoomScale="85" zoomScaleNormal="85" workbookViewId="0">
      <selection activeCell="B108" sqref="B108"/>
    </sheetView>
  </sheetViews>
  <sheetFormatPr defaultColWidth="11.453125" defaultRowHeight="14.5"/>
  <cols>
    <col min="1" max="1" width="17.54296875" style="44" customWidth="1"/>
    <col min="2" max="2" width="63.1796875" style="1" customWidth="1"/>
    <col min="3" max="3" width="14.1796875" style="1" customWidth="1"/>
  </cols>
  <sheetData>
    <row r="1" spans="1:3" s="10" customFormat="1" ht="29.25" customHeight="1">
      <c r="A1" s="200" t="s">
        <v>21</v>
      </c>
      <c r="B1" s="201"/>
      <c r="C1" s="201"/>
    </row>
    <row r="2" spans="1:3" ht="15.5">
      <c r="A2" s="45" t="s">
        <v>22</v>
      </c>
      <c r="B2" s="11" t="s">
        <v>24</v>
      </c>
      <c r="C2" s="46" t="s">
        <v>23</v>
      </c>
    </row>
    <row r="3" spans="1:3" ht="15.5">
      <c r="A3" s="47" t="s">
        <v>20</v>
      </c>
      <c r="B3" s="12" t="s">
        <v>31</v>
      </c>
      <c r="C3" s="48">
        <v>43770</v>
      </c>
    </row>
    <row r="4" spans="1:3" ht="15.5">
      <c r="A4" s="47" t="s">
        <v>25</v>
      </c>
      <c r="B4" s="12" t="s">
        <v>32</v>
      </c>
      <c r="C4" s="48">
        <v>44857</v>
      </c>
    </row>
    <row r="5" spans="1:3" ht="67.5" customHeight="1">
      <c r="A5" s="47" t="s">
        <v>26</v>
      </c>
      <c r="B5" s="12" t="s">
        <v>33</v>
      </c>
      <c r="C5" s="48">
        <v>45338</v>
      </c>
    </row>
    <row r="6" spans="1:3" ht="15.5">
      <c r="A6" s="47" t="s">
        <v>27</v>
      </c>
      <c r="B6" s="12" t="s">
        <v>28</v>
      </c>
      <c r="C6" s="48">
        <v>45436</v>
      </c>
    </row>
    <row r="7" spans="1:3" ht="15.5">
      <c r="A7" s="47" t="s">
        <v>29</v>
      </c>
      <c r="B7" s="12" t="s">
        <v>30</v>
      </c>
      <c r="C7" s="48">
        <v>45446</v>
      </c>
    </row>
    <row r="8" spans="1:3" ht="15.5">
      <c r="A8" s="49" t="s">
        <v>34</v>
      </c>
      <c r="B8" s="13" t="s">
        <v>35</v>
      </c>
      <c r="C8" s="50">
        <v>45516</v>
      </c>
    </row>
    <row r="9" spans="1:3" ht="15.5">
      <c r="A9" s="51" t="s">
        <v>36</v>
      </c>
      <c r="B9" s="14" t="s">
        <v>37</v>
      </c>
      <c r="C9" s="50">
        <v>45519</v>
      </c>
    </row>
    <row r="10" spans="1:3" ht="15.5">
      <c r="A10" s="51" t="s">
        <v>38</v>
      </c>
      <c r="B10" s="14" t="s">
        <v>39</v>
      </c>
      <c r="C10" s="48">
        <v>45672</v>
      </c>
    </row>
    <row r="11" spans="1:3" ht="31">
      <c r="A11" s="51" t="s">
        <v>42</v>
      </c>
      <c r="B11" s="14" t="s">
        <v>43</v>
      </c>
      <c r="C11" s="48">
        <v>45734</v>
      </c>
    </row>
    <row r="12" spans="1:3" ht="31">
      <c r="A12" s="51" t="s">
        <v>44</v>
      </c>
      <c r="B12" s="14" t="s">
        <v>45</v>
      </c>
      <c r="C12" s="48">
        <v>45867</v>
      </c>
    </row>
    <row r="13" spans="1:3" ht="356.5">
      <c r="A13" s="52" t="s">
        <v>47</v>
      </c>
      <c r="B13" s="17" t="s">
        <v>880</v>
      </c>
      <c r="C13" s="53">
        <v>45980</v>
      </c>
    </row>
    <row r="14" spans="1:3" ht="15.5">
      <c r="A14" s="119" t="s">
        <v>882</v>
      </c>
      <c r="B14" s="120" t="s">
        <v>881</v>
      </c>
      <c r="C14" s="121">
        <v>46050</v>
      </c>
    </row>
    <row r="15" spans="1:3" s="116" customFormat="1" ht="62">
      <c r="A15" s="113" t="s">
        <v>863</v>
      </c>
      <c r="B15" s="114" t="s">
        <v>864</v>
      </c>
      <c r="C15" s="115">
        <v>46050</v>
      </c>
    </row>
    <row r="16" spans="1:3" ht="16.5" customHeight="1">
      <c r="A16" s="202" t="s">
        <v>522</v>
      </c>
      <c r="B16" s="203"/>
      <c r="C16" s="115">
        <v>46050</v>
      </c>
    </row>
    <row r="17" spans="1:3" ht="49.5" customHeight="1">
      <c r="A17" s="54" t="s">
        <v>521</v>
      </c>
      <c r="B17" s="54" t="s">
        <v>526</v>
      </c>
      <c r="C17" s="55"/>
    </row>
    <row r="18" spans="1:3" ht="29">
      <c r="A18" s="54" t="s">
        <v>523</v>
      </c>
      <c r="B18" s="55" t="s">
        <v>524</v>
      </c>
      <c r="C18" s="55"/>
    </row>
    <row r="19" spans="1:3" ht="29">
      <c r="A19" s="54" t="s">
        <v>521</v>
      </c>
      <c r="B19" s="55" t="s">
        <v>527</v>
      </c>
      <c r="C19" s="55"/>
    </row>
    <row r="20" spans="1:3">
      <c r="A20" s="54" t="s">
        <v>521</v>
      </c>
      <c r="B20" s="55" t="s">
        <v>529</v>
      </c>
      <c r="C20" s="55"/>
    </row>
    <row r="21" spans="1:3" ht="29">
      <c r="A21" s="54" t="s">
        <v>561</v>
      </c>
      <c r="B21" s="55" t="s">
        <v>531</v>
      </c>
      <c r="C21" s="55"/>
    </row>
    <row r="22" spans="1:3" ht="29">
      <c r="A22" s="54" t="s">
        <v>521</v>
      </c>
      <c r="B22" s="55" t="s">
        <v>532</v>
      </c>
      <c r="C22" s="55"/>
    </row>
    <row r="23" spans="1:3">
      <c r="A23" s="54" t="s">
        <v>521</v>
      </c>
      <c r="B23" s="55" t="s">
        <v>533</v>
      </c>
      <c r="C23" s="55"/>
    </row>
    <row r="24" spans="1:3">
      <c r="A24" s="54" t="s">
        <v>521</v>
      </c>
      <c r="B24" s="55" t="s">
        <v>862</v>
      </c>
      <c r="C24" s="55"/>
    </row>
    <row r="25" spans="1:3">
      <c r="A25" s="54" t="s">
        <v>521</v>
      </c>
      <c r="B25" s="55" t="s">
        <v>534</v>
      </c>
      <c r="C25" s="55"/>
    </row>
    <row r="26" spans="1:3" ht="29">
      <c r="A26" s="54" t="s">
        <v>535</v>
      </c>
      <c r="B26" s="56" t="s">
        <v>536</v>
      </c>
      <c r="C26" s="55"/>
    </row>
    <row r="27" spans="1:3" ht="29">
      <c r="A27" s="54" t="s">
        <v>535</v>
      </c>
      <c r="B27" s="55" t="s">
        <v>537</v>
      </c>
      <c r="C27" s="55"/>
    </row>
    <row r="28" spans="1:3" ht="29">
      <c r="A28" s="54" t="s">
        <v>535</v>
      </c>
      <c r="B28" s="55" t="s">
        <v>538</v>
      </c>
      <c r="C28" s="55"/>
    </row>
    <row r="29" spans="1:3">
      <c r="A29" s="54" t="s">
        <v>521</v>
      </c>
      <c r="B29" s="55" t="s">
        <v>539</v>
      </c>
      <c r="C29" s="55"/>
    </row>
    <row r="30" spans="1:3" ht="29">
      <c r="A30" s="54" t="s">
        <v>535</v>
      </c>
      <c r="B30" s="55" t="s">
        <v>541</v>
      </c>
      <c r="C30" s="55"/>
    </row>
    <row r="31" spans="1:3" ht="29">
      <c r="A31" s="54" t="s">
        <v>535</v>
      </c>
      <c r="B31" s="55" t="s">
        <v>549</v>
      </c>
      <c r="C31" s="55"/>
    </row>
    <row r="32" spans="1:3" ht="29">
      <c r="A32" s="54" t="s">
        <v>535</v>
      </c>
      <c r="B32" s="55" t="s">
        <v>551</v>
      </c>
      <c r="C32" s="55"/>
    </row>
    <row r="33" spans="1:3" ht="29">
      <c r="A33" s="54" t="s">
        <v>535</v>
      </c>
      <c r="B33" s="55" t="s">
        <v>552</v>
      </c>
      <c r="C33" s="55"/>
    </row>
    <row r="34" spans="1:3" ht="29">
      <c r="A34" s="54" t="s">
        <v>554</v>
      </c>
      <c r="B34" s="55" t="s">
        <v>555</v>
      </c>
      <c r="C34" s="55"/>
    </row>
    <row r="35" spans="1:3" ht="29">
      <c r="A35" s="54" t="s">
        <v>246</v>
      </c>
      <c r="B35" s="1" t="s">
        <v>567</v>
      </c>
      <c r="C35" s="55"/>
    </row>
    <row r="36" spans="1:3" ht="29">
      <c r="A36" s="54" t="s">
        <v>246</v>
      </c>
      <c r="B36" s="1" t="s">
        <v>568</v>
      </c>
      <c r="C36" s="55"/>
    </row>
    <row r="37" spans="1:3" ht="29">
      <c r="A37" s="54" t="s">
        <v>246</v>
      </c>
      <c r="B37" s="1" t="s">
        <v>569</v>
      </c>
      <c r="C37" s="55"/>
    </row>
    <row r="38" spans="1:3" ht="29">
      <c r="A38" s="54" t="s">
        <v>246</v>
      </c>
      <c r="B38" s="1" t="s">
        <v>570</v>
      </c>
      <c r="C38" s="55"/>
    </row>
    <row r="39" spans="1:3" ht="72.5">
      <c r="A39" s="54" t="s">
        <v>572</v>
      </c>
      <c r="B39" s="55" t="s">
        <v>571</v>
      </c>
      <c r="C39" s="55"/>
    </row>
    <row r="40" spans="1:3" ht="72.5">
      <c r="A40" s="54" t="s">
        <v>572</v>
      </c>
      <c r="B40" s="55" t="s">
        <v>573</v>
      </c>
      <c r="C40" s="55"/>
    </row>
    <row r="41" spans="1:3" ht="29">
      <c r="A41" s="54" t="s">
        <v>246</v>
      </c>
      <c r="B41" s="1" t="s">
        <v>574</v>
      </c>
      <c r="C41" s="55"/>
    </row>
    <row r="42" spans="1:3">
      <c r="A42" s="54" t="s">
        <v>562</v>
      </c>
      <c r="B42" s="55" t="s">
        <v>563</v>
      </c>
      <c r="C42" s="55"/>
    </row>
    <row r="43" spans="1:3">
      <c r="A43" s="54" t="s">
        <v>562</v>
      </c>
      <c r="B43" s="55" t="s">
        <v>564</v>
      </c>
      <c r="C43" s="55"/>
    </row>
    <row r="44" spans="1:3">
      <c r="A44" s="54" t="s">
        <v>562</v>
      </c>
      <c r="B44" s="55" t="s">
        <v>565</v>
      </c>
      <c r="C44" s="55"/>
    </row>
    <row r="45" spans="1:3" ht="43.5">
      <c r="A45" s="54" t="s">
        <v>865</v>
      </c>
      <c r="B45" s="55" t="s">
        <v>675</v>
      </c>
      <c r="C45" s="55"/>
    </row>
    <row r="46" spans="1:3">
      <c r="A46" s="54" t="s">
        <v>562</v>
      </c>
      <c r="B46" s="55" t="s">
        <v>866</v>
      </c>
      <c r="C46" s="55"/>
    </row>
    <row r="47" spans="1:3">
      <c r="A47" s="54" t="s">
        <v>566</v>
      </c>
      <c r="B47" s="55" t="s">
        <v>577</v>
      </c>
    </row>
    <row r="48" spans="1:3">
      <c r="A48" s="54" t="s">
        <v>566</v>
      </c>
      <c r="B48" s="1" t="s">
        <v>578</v>
      </c>
    </row>
    <row r="49" spans="1:2">
      <c r="A49" s="54" t="s">
        <v>566</v>
      </c>
      <c r="B49" s="1" t="s">
        <v>581</v>
      </c>
    </row>
    <row r="50" spans="1:2">
      <c r="A50" s="54" t="s">
        <v>566</v>
      </c>
      <c r="B50" s="1" t="s">
        <v>582</v>
      </c>
    </row>
    <row r="51" spans="1:2">
      <c r="A51" s="54" t="s">
        <v>566</v>
      </c>
      <c r="B51" s="1" t="s">
        <v>587</v>
      </c>
    </row>
    <row r="52" spans="1:2">
      <c r="A52" s="54" t="s">
        <v>566</v>
      </c>
      <c r="B52" s="1" t="s">
        <v>585</v>
      </c>
    </row>
    <row r="53" spans="1:2" ht="15" customHeight="1">
      <c r="A53" s="54" t="s">
        <v>566</v>
      </c>
      <c r="B53" s="1" t="s">
        <v>589</v>
      </c>
    </row>
    <row r="54" spans="1:2">
      <c r="A54" s="54" t="s">
        <v>566</v>
      </c>
      <c r="B54" s="1" t="s">
        <v>591</v>
      </c>
    </row>
    <row r="55" spans="1:2">
      <c r="A55" s="54" t="s">
        <v>566</v>
      </c>
      <c r="B55" s="1" t="s">
        <v>586</v>
      </c>
    </row>
    <row r="56" spans="1:2" ht="29">
      <c r="A56" s="54" t="s">
        <v>566</v>
      </c>
      <c r="B56" s="1" t="s">
        <v>592</v>
      </c>
    </row>
    <row r="57" spans="1:2" ht="29">
      <c r="A57" s="54" t="s">
        <v>566</v>
      </c>
      <c r="B57" s="1" t="s">
        <v>594</v>
      </c>
    </row>
    <row r="58" spans="1:2">
      <c r="A58" s="54" t="s">
        <v>566</v>
      </c>
      <c r="B58" s="1" t="s">
        <v>596</v>
      </c>
    </row>
    <row r="59" spans="1:2">
      <c r="A59" s="54" t="s">
        <v>566</v>
      </c>
      <c r="B59" s="1" t="s">
        <v>682</v>
      </c>
    </row>
    <row r="60" spans="1:2">
      <c r="A60" s="54" t="s">
        <v>566</v>
      </c>
      <c r="B60" s="1" t="s">
        <v>601</v>
      </c>
    </row>
    <row r="61" spans="1:2">
      <c r="A61" s="54" t="s">
        <v>566</v>
      </c>
      <c r="B61" s="1" t="s">
        <v>602</v>
      </c>
    </row>
    <row r="62" spans="1:2">
      <c r="A62" s="54" t="s">
        <v>566</v>
      </c>
      <c r="B62" s="1" t="s">
        <v>604</v>
      </c>
    </row>
    <row r="63" spans="1:2">
      <c r="A63" s="54" t="s">
        <v>566</v>
      </c>
      <c r="B63" s="1" t="s">
        <v>605</v>
      </c>
    </row>
    <row r="64" spans="1:2">
      <c r="A64" s="54" t="s">
        <v>566</v>
      </c>
      <c r="B64" s="1" t="s">
        <v>607</v>
      </c>
    </row>
    <row r="65" spans="1:2">
      <c r="A65" s="44" t="s">
        <v>608</v>
      </c>
      <c r="B65" s="1" t="s">
        <v>609</v>
      </c>
    </row>
    <row r="66" spans="1:2" ht="29">
      <c r="A66" s="44" t="s">
        <v>611</v>
      </c>
      <c r="B66" s="1" t="s">
        <v>612</v>
      </c>
    </row>
    <row r="67" spans="1:2">
      <c r="A67" s="44" t="s">
        <v>608</v>
      </c>
      <c r="B67" s="1" t="s">
        <v>614</v>
      </c>
    </row>
    <row r="68" spans="1:2" ht="29">
      <c r="A68" s="44" t="s">
        <v>611</v>
      </c>
      <c r="B68" s="1" t="s">
        <v>616</v>
      </c>
    </row>
    <row r="69" spans="1:2" ht="29">
      <c r="A69" s="44" t="s">
        <v>608</v>
      </c>
      <c r="B69" s="1" t="s">
        <v>617</v>
      </c>
    </row>
    <row r="70" spans="1:2" ht="29">
      <c r="A70" s="44" t="s">
        <v>608</v>
      </c>
      <c r="B70" s="1" t="s">
        <v>618</v>
      </c>
    </row>
    <row r="71" spans="1:2">
      <c r="A71" s="44" t="s">
        <v>608</v>
      </c>
      <c r="B71" s="1" t="s">
        <v>619</v>
      </c>
    </row>
    <row r="72" spans="1:2">
      <c r="A72" s="44" t="s">
        <v>608</v>
      </c>
      <c r="B72" s="1" t="s">
        <v>620</v>
      </c>
    </row>
    <row r="73" spans="1:2">
      <c r="A73" s="44" t="s">
        <v>608</v>
      </c>
      <c r="B73" s="1" t="s">
        <v>621</v>
      </c>
    </row>
    <row r="74" spans="1:2" ht="29">
      <c r="A74" s="44" t="s">
        <v>608</v>
      </c>
      <c r="B74" s="1" t="s">
        <v>622</v>
      </c>
    </row>
    <row r="75" spans="1:2" ht="43.5">
      <c r="A75" s="44" t="s">
        <v>625</v>
      </c>
      <c r="B75" s="1" t="s">
        <v>624</v>
      </c>
    </row>
    <row r="76" spans="1:2" ht="29">
      <c r="A76" s="44" t="s">
        <v>611</v>
      </c>
      <c r="B76" s="1" t="s">
        <v>627</v>
      </c>
    </row>
    <row r="77" spans="1:2" ht="29">
      <c r="A77" s="44" t="s">
        <v>611</v>
      </c>
      <c r="B77" s="1" t="s">
        <v>636</v>
      </c>
    </row>
    <row r="78" spans="1:2">
      <c r="A78" s="44" t="s">
        <v>641</v>
      </c>
      <c r="B78" s="1" t="s">
        <v>640</v>
      </c>
    </row>
    <row r="79" spans="1:2">
      <c r="A79" s="44" t="s">
        <v>641</v>
      </c>
      <c r="B79" s="1" t="s">
        <v>642</v>
      </c>
    </row>
    <row r="80" spans="1:2">
      <c r="A80" s="44" t="s">
        <v>641</v>
      </c>
      <c r="B80" s="1" t="s">
        <v>646</v>
      </c>
    </row>
    <row r="81" spans="1:2">
      <c r="A81" s="44" t="s">
        <v>641</v>
      </c>
      <c r="B81" s="1" t="s">
        <v>650</v>
      </c>
    </row>
    <row r="82" spans="1:2" ht="29">
      <c r="A82" s="44" t="s">
        <v>611</v>
      </c>
      <c r="B82" s="1" t="s">
        <v>651</v>
      </c>
    </row>
    <row r="83" spans="1:2">
      <c r="A83" s="44" t="s">
        <v>641</v>
      </c>
      <c r="B83" s="1" t="s">
        <v>654</v>
      </c>
    </row>
    <row r="84" spans="1:2">
      <c r="A84" s="44" t="s">
        <v>641</v>
      </c>
      <c r="B84" s="1" t="s">
        <v>657</v>
      </c>
    </row>
    <row r="85" spans="1:2">
      <c r="A85" s="44" t="s">
        <v>641</v>
      </c>
      <c r="B85" s="1" t="s">
        <v>658</v>
      </c>
    </row>
    <row r="86" spans="1:2">
      <c r="A86" s="44" t="s">
        <v>641</v>
      </c>
      <c r="B86" s="1" t="s">
        <v>660</v>
      </c>
    </row>
    <row r="87" spans="1:2">
      <c r="A87" s="44" t="s">
        <v>641</v>
      </c>
      <c r="B87" s="1" t="s">
        <v>661</v>
      </c>
    </row>
    <row r="88" spans="1:2">
      <c r="A88" s="44" t="s">
        <v>641</v>
      </c>
      <c r="B88" s="1" t="s">
        <v>663</v>
      </c>
    </row>
    <row r="89" spans="1:2">
      <c r="A89" s="44" t="s">
        <v>101</v>
      </c>
      <c r="B89" s="1" t="s">
        <v>666</v>
      </c>
    </row>
    <row r="90" spans="1:2">
      <c r="A90" s="44" t="s">
        <v>101</v>
      </c>
      <c r="B90" s="1" t="s">
        <v>667</v>
      </c>
    </row>
    <row r="91" spans="1:2">
      <c r="A91" s="44" t="s">
        <v>101</v>
      </c>
      <c r="B91" s="1" t="s">
        <v>668</v>
      </c>
    </row>
    <row r="92" spans="1:2" ht="29">
      <c r="A92" s="44" t="s">
        <v>669</v>
      </c>
      <c r="B92" s="1" t="s">
        <v>670</v>
      </c>
    </row>
    <row r="93" spans="1:2" ht="29">
      <c r="A93" s="44" t="s">
        <v>669</v>
      </c>
      <c r="B93" s="1" t="s">
        <v>673</v>
      </c>
    </row>
    <row r="95" spans="1:2" ht="29">
      <c r="A95" s="44" t="s">
        <v>669</v>
      </c>
      <c r="B95" s="1" t="s">
        <v>679</v>
      </c>
    </row>
    <row r="96" spans="1:2" ht="29">
      <c r="A96" s="44" t="s">
        <v>669</v>
      </c>
      <c r="B96" s="1" t="s">
        <v>678</v>
      </c>
    </row>
    <row r="97" spans="1:3" ht="29">
      <c r="A97" s="44" t="s">
        <v>669</v>
      </c>
      <c r="B97" s="1" t="s">
        <v>680</v>
      </c>
    </row>
    <row r="98" spans="1:3" ht="72.5">
      <c r="A98" s="44" t="s">
        <v>891</v>
      </c>
      <c r="B98" s="1" t="s">
        <v>892</v>
      </c>
    </row>
    <row r="99" spans="1:3">
      <c r="B99" s="1" t="s">
        <v>893</v>
      </c>
    </row>
    <row r="100" spans="1:3" ht="29">
      <c r="B100" s="1" t="s">
        <v>894</v>
      </c>
    </row>
    <row r="101" spans="1:3" ht="29">
      <c r="B101" s="1" t="s">
        <v>896</v>
      </c>
    </row>
    <row r="102" spans="1:3">
      <c r="B102" s="1" t="s">
        <v>897</v>
      </c>
    </row>
    <row r="103" spans="1:3">
      <c r="B103" s="1" t="s">
        <v>895</v>
      </c>
    </row>
    <row r="104" spans="1:3">
      <c r="B104" s="1" t="s">
        <v>899</v>
      </c>
    </row>
    <row r="105" spans="1:3">
      <c r="B105" s="1" t="s">
        <v>900</v>
      </c>
    </row>
    <row r="106" spans="1:3" ht="29">
      <c r="B106" s="1" t="s">
        <v>902</v>
      </c>
      <c r="C106" s="184">
        <v>46211</v>
      </c>
    </row>
    <row r="107" spans="1:3">
      <c r="B107" s="1" t="s">
        <v>903</v>
      </c>
      <c r="C107" s="184">
        <v>46212</v>
      </c>
    </row>
    <row r="108" spans="1:3">
      <c r="B108" s="1" t="s">
        <v>905</v>
      </c>
    </row>
    <row r="109" spans="1:3">
      <c r="B109" s="1" t="s">
        <v>904</v>
      </c>
    </row>
  </sheetData>
  <mergeCells count="2">
    <mergeCell ref="A1:C1"/>
    <mergeCell ref="A16:B16"/>
  </mergeCells>
  <pageMargins left="0.7" right="0.7" top="0.78740157499999996" bottom="0.78740157499999996"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5A5D80743AE1954C9DCC39E6BC902189" ma:contentTypeVersion="0" ma:contentTypeDescription="Ein neues Dokument erstellen." ma:contentTypeScope="" ma:versionID="7fa1c69897139ee60116843a47e8ec78">
  <xsd:schema xmlns:xsd="http://www.w3.org/2001/XMLSchema" xmlns:xs="http://www.w3.org/2001/XMLSchema" xmlns:p="http://schemas.microsoft.com/office/2006/metadata/properties" xmlns:ns2="028c7877-a6c0-41a3-9856-effb7c757395" targetNamespace="http://schemas.microsoft.com/office/2006/metadata/properties" ma:root="true" ma:fieldsID="fc03363ebb6a9093fce540dc27436503" ns2:_="">
    <xsd:import namespace="028c7877-a6c0-41a3-9856-effb7c757395"/>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8c7877-a6c0-41a3-9856-effb7c757395" elementFormDefault="qualified">
    <xsd:import namespace="http://schemas.microsoft.com/office/2006/documentManagement/types"/>
    <xsd:import namespace="http://schemas.microsoft.com/office/infopath/2007/PartnerControls"/>
    <xsd:element name="_dlc_DocId" ma:index="8" nillable="true" ma:displayName="Wert der Dokument-ID" ma:description="Der Wert der diesem Element zugewiesenen Dokument-ID." ma:internalName="_dlc_DocId" ma:readOnly="true">
      <xsd:simpleType>
        <xsd:restriction base="dms:Text"/>
      </xsd:simpleType>
    </xsd:element>
    <xsd:element name="_dlc_DocIdUrl" ma:index="9"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Beständige ID" ma:description="ID beim Hinzufügen beibehalt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dlc_DocId xmlns="028c7877-a6c0-41a3-9856-effb7c757395">AR0621-1496466911-18363</_dlc_DocId>
    <_dlc_DocIdUrl xmlns="028c7877-a6c0-41a3-9856-effb7c757395">
      <Url>https://raeume.kfw.kfwgruppe.net/Team/AR_0621/_layouts/15/DocIdRedir.aspx?ID=AR0621-1496466911-18363</Url>
      <Description>AR0621-1496466911-18363</Description>
    </_dlc_DocIdUrl>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
</file>

<file path=customXml/itemProps1.xml><?xml version="1.0" encoding="utf-8"?>
<ds:datastoreItem xmlns:ds="http://schemas.openxmlformats.org/officeDocument/2006/customXml" ds:itemID="{B3C976D1-1948-4513-9885-9E038D3504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8c7877-a6c0-41a3-9856-effb7c75739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B472345-90BC-47B6-912E-A49351D0E9C0}">
  <ds:schemaRefs>
    <ds:schemaRef ds:uri="http://purl.org/dc/elements/1.1/"/>
    <ds:schemaRef ds:uri="http://schemas.microsoft.com/office/2006/metadata/properties"/>
    <ds:schemaRef ds:uri="http://schemas.microsoft.com/office/infopath/2007/PartnerControls"/>
    <ds:schemaRef ds:uri="http://purl.org/dc/terms/"/>
    <ds:schemaRef ds:uri="http://schemas.microsoft.com/office/2006/documentManagement/types"/>
    <ds:schemaRef ds:uri="028c7877-a6c0-41a3-9856-effb7c757395"/>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4BF83854-D44D-4704-A467-44DFFFCA14E9}">
  <ds:schemaRefs>
    <ds:schemaRef ds:uri="http://schemas.microsoft.com/sharepoint/events"/>
  </ds:schemaRefs>
</ds:datastoreItem>
</file>

<file path=customXml/itemProps4.xml><?xml version="1.0" encoding="utf-8"?>
<ds:datastoreItem xmlns:ds="http://schemas.openxmlformats.org/officeDocument/2006/customXml" ds:itemID="{EBA104DC-D109-4F2F-B76B-124D323039D9}">
  <ds:schemaRefs>
    <ds:schemaRef ds:uri="http://schemas.microsoft.com/sharepoint/v3/contenttype/forms"/>
  </ds:schemaRefs>
</ds:datastoreItem>
</file>

<file path=customXml/itemProps5.xml><?xml version="1.0" encoding="utf-8"?>
<ds:datastoreItem xmlns:ds="http://schemas.openxmlformats.org/officeDocument/2006/customXml" ds:itemID="{D312A53B-0968-4FF4-B124-D39B58905C23}">
  <ds:schemaRefs>
    <ds:schemaRef ds:uri="http://schemas.microsoft.com/DataMashup"/>
  </ds:schemaRefs>
</ds:datastoreItem>
</file>

<file path=docMetadata/LabelInfo.xml><?xml version="1.0" encoding="utf-8"?>
<clbl:labelList xmlns:clbl="http://schemas.microsoft.com/office/2020/mipLabelMetadata">
  <clbl:label id="{44a1eb77-0afe-4cfd-b55b-299e0c9eac9a}" enabled="1" method="Privileged" siteId="{05ca8f81-10c4-490e-9c8b-77dad30ce21b}" contentBits="0"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3</vt:i4>
      </vt:variant>
      <vt:variant>
        <vt:lpstr>Named Ranges</vt:lpstr>
      </vt:variant>
      <vt:variant>
        <vt:i4>27</vt:i4>
      </vt:variant>
    </vt:vector>
  </HeadingPairs>
  <TitlesOfParts>
    <vt:vector size="30" baseType="lpstr">
      <vt:lpstr>fill-me</vt:lpstr>
      <vt:lpstr>Location Types IATI and New</vt:lpstr>
      <vt:lpstr>Version Changes</vt:lpstr>
      <vt:lpstr>_Generic_Cross_Sectoral</vt:lpstr>
      <vt:lpstr>Agriculture_Rural_Development</vt:lpstr>
      <vt:lpstr>Aquaculture_Fishery</vt:lpstr>
      <vt:lpstr>Biodiversity_Conservation</vt:lpstr>
      <vt:lpstr>Education</vt:lpstr>
      <vt:lpstr>Energy</vt:lpstr>
      <vt:lpstr>Financial_Sector_Development</vt:lpstr>
      <vt:lpstr>Geographic_exactness</vt:lpstr>
      <vt:lpstr>Governance_Decentralization</vt:lpstr>
      <vt:lpstr>Health</vt:lpstr>
      <vt:lpstr>Location_Activity_status</vt:lpstr>
      <vt:lpstr>Location_in_fragile_context</vt:lpstr>
      <vt:lpstr>'Location Types IATI and New'!Marine_Natural_Resources_Protection</vt:lpstr>
      <vt:lpstr>Mobility_Transport</vt:lpstr>
      <vt:lpstr>Peace_Displacement_Fragility</vt:lpstr>
      <vt:lpstr>Protected_and_Conserved_Areas</vt:lpstr>
      <vt:lpstr>Social_Protection</vt:lpstr>
      <vt:lpstr>'Location Types IATI and New'!Terrestrial_Natural_Resources_Protection</vt:lpstr>
      <vt:lpstr>Urban_Infrastructure</vt:lpstr>
      <vt:lpstr>'Location Types IATI and New'!var_fragility_context</vt:lpstr>
      <vt:lpstr>'Location Types IATI and New'!var_geo_exactness</vt:lpstr>
      <vt:lpstr>'Location Types IATI and New'!var_proj_status</vt:lpstr>
      <vt:lpstr>var_themes</vt:lpstr>
      <vt:lpstr>var_themes_unique</vt:lpstr>
      <vt:lpstr>'Location Types IATI and New'!var_types</vt:lpstr>
      <vt:lpstr>Waste</vt:lpstr>
      <vt:lpstr>Water_Management</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Project_Location_Data_Template_V02</dc:title>
  <dc:creator>Dr Johannes Schielein</dc:creator>
  <cp:lastModifiedBy>Frey, Gabriel (extern)</cp:lastModifiedBy>
  <dcterms:created xsi:type="dcterms:W3CDTF">2022-06-30T08:34:33Z</dcterms:created>
  <dcterms:modified xsi:type="dcterms:W3CDTF">2026-07-13T13:27:00Z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4a1eb77-0afe-4cfd-b55b-299e0c9eac9a_Enabled">
    <vt:lpwstr>true</vt:lpwstr>
  </property>
  <property fmtid="{D5CDD505-2E9C-101B-9397-08002B2CF9AE}" pid="3" name="MSIP_Label_44a1eb77-0afe-4cfd-b55b-299e0c9eac9a_SetDate">
    <vt:lpwstr>2022-09-01T12:16:17Z</vt:lpwstr>
  </property>
  <property fmtid="{D5CDD505-2E9C-101B-9397-08002B2CF9AE}" pid="4" name="MSIP_Label_44a1eb77-0afe-4cfd-b55b-299e0c9eac9a_Method">
    <vt:lpwstr>Privileged</vt:lpwstr>
  </property>
  <property fmtid="{D5CDD505-2E9C-101B-9397-08002B2CF9AE}" pid="5" name="MSIP_Label_44a1eb77-0afe-4cfd-b55b-299e0c9eac9a_Name">
    <vt:lpwstr>internal</vt:lpwstr>
  </property>
  <property fmtid="{D5CDD505-2E9C-101B-9397-08002B2CF9AE}" pid="6" name="MSIP_Label_44a1eb77-0afe-4cfd-b55b-299e0c9eac9a_SiteId">
    <vt:lpwstr>05ca8f81-10c4-490e-9c8b-77dad30ce21b</vt:lpwstr>
  </property>
  <property fmtid="{D5CDD505-2E9C-101B-9397-08002B2CF9AE}" pid="7" name="MSIP_Label_44a1eb77-0afe-4cfd-b55b-299e0c9eac9a_ActionId">
    <vt:lpwstr>62c78e63-f8aa-4ccc-b902-adb4666f3745</vt:lpwstr>
  </property>
  <property fmtid="{D5CDD505-2E9C-101B-9397-08002B2CF9AE}" pid="8" name="MSIP_Label_44a1eb77-0afe-4cfd-b55b-299e0c9eac9a_ContentBits">
    <vt:lpwstr>0</vt:lpwstr>
  </property>
  <property fmtid="{D5CDD505-2E9C-101B-9397-08002B2CF9AE}" pid="9" name="ContentTypeId">
    <vt:lpwstr>0x0101005A5D80743AE1954C9DCC39E6BC902189</vt:lpwstr>
  </property>
  <property fmtid="{D5CDD505-2E9C-101B-9397-08002B2CF9AE}" pid="10" name="_dlc_DocIdItemGuid">
    <vt:lpwstr>8d32a4aa-7f2a-455d-9cca-62818bdcab61</vt:lpwstr>
  </property>
</Properties>
</file>